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4"/>
  </p:sldMasterIdLst>
  <p:notesMasterIdLst>
    <p:notesMasterId r:id="rId211"/>
  </p:notesMasterIdLst>
  <p:sldIdLst>
    <p:sldId id="299" r:id="rId5"/>
    <p:sldId id="300" r:id="rId6"/>
    <p:sldId id="301" r:id="rId7"/>
    <p:sldId id="302" r:id="rId8"/>
    <p:sldId id="303" r:id="rId9"/>
    <p:sldId id="304" r:id="rId10"/>
    <p:sldId id="305" r:id="rId11"/>
    <p:sldId id="306" r:id="rId12"/>
    <p:sldId id="307" r:id="rId13"/>
    <p:sldId id="308" r:id="rId14"/>
    <p:sldId id="309" r:id="rId15"/>
    <p:sldId id="310" r:id="rId16"/>
    <p:sldId id="311" r:id="rId17"/>
    <p:sldId id="312" r:id="rId18"/>
    <p:sldId id="313" r:id="rId19"/>
    <p:sldId id="314" r:id="rId20"/>
    <p:sldId id="315" r:id="rId21"/>
    <p:sldId id="316" r:id="rId22"/>
    <p:sldId id="317" r:id="rId23"/>
    <p:sldId id="318" r:id="rId24"/>
    <p:sldId id="319" r:id="rId25"/>
    <p:sldId id="320" r:id="rId26"/>
    <p:sldId id="321" r:id="rId27"/>
    <p:sldId id="322" r:id="rId28"/>
    <p:sldId id="323" r:id="rId29"/>
    <p:sldId id="324" r:id="rId30"/>
    <p:sldId id="325" r:id="rId31"/>
    <p:sldId id="326" r:id="rId32"/>
    <p:sldId id="327" r:id="rId33"/>
    <p:sldId id="328" r:id="rId34"/>
    <p:sldId id="329" r:id="rId35"/>
    <p:sldId id="330" r:id="rId36"/>
    <p:sldId id="331" r:id="rId37"/>
    <p:sldId id="332" r:id="rId38"/>
    <p:sldId id="333" r:id="rId39"/>
    <p:sldId id="334" r:id="rId40"/>
    <p:sldId id="335" r:id="rId41"/>
    <p:sldId id="336" r:id="rId42"/>
    <p:sldId id="337" r:id="rId43"/>
    <p:sldId id="338" r:id="rId44"/>
    <p:sldId id="339" r:id="rId45"/>
    <p:sldId id="340" r:id="rId46"/>
    <p:sldId id="341" r:id="rId47"/>
    <p:sldId id="342" r:id="rId48"/>
    <p:sldId id="343" r:id="rId49"/>
    <p:sldId id="344" r:id="rId50"/>
    <p:sldId id="345" r:id="rId51"/>
    <p:sldId id="346" r:id="rId52"/>
    <p:sldId id="347" r:id="rId53"/>
    <p:sldId id="348" r:id="rId54"/>
    <p:sldId id="349" r:id="rId55"/>
    <p:sldId id="350" r:id="rId56"/>
    <p:sldId id="351" r:id="rId57"/>
    <p:sldId id="352" r:id="rId58"/>
    <p:sldId id="353" r:id="rId59"/>
    <p:sldId id="354" r:id="rId60"/>
    <p:sldId id="355" r:id="rId61"/>
    <p:sldId id="356" r:id="rId62"/>
    <p:sldId id="357" r:id="rId63"/>
    <p:sldId id="358" r:id="rId64"/>
    <p:sldId id="359" r:id="rId65"/>
    <p:sldId id="360" r:id="rId66"/>
    <p:sldId id="361" r:id="rId67"/>
    <p:sldId id="362" r:id="rId68"/>
    <p:sldId id="363" r:id="rId69"/>
    <p:sldId id="364" r:id="rId70"/>
    <p:sldId id="365" r:id="rId71"/>
    <p:sldId id="366" r:id="rId72"/>
    <p:sldId id="367" r:id="rId73"/>
    <p:sldId id="368" r:id="rId74"/>
    <p:sldId id="369" r:id="rId75"/>
    <p:sldId id="370" r:id="rId76"/>
    <p:sldId id="371" r:id="rId77"/>
    <p:sldId id="372" r:id="rId78"/>
    <p:sldId id="373" r:id="rId79"/>
    <p:sldId id="374" r:id="rId80"/>
    <p:sldId id="375" r:id="rId81"/>
    <p:sldId id="376" r:id="rId82"/>
    <p:sldId id="377" r:id="rId83"/>
    <p:sldId id="378" r:id="rId84"/>
    <p:sldId id="379" r:id="rId85"/>
    <p:sldId id="380" r:id="rId86"/>
    <p:sldId id="381" r:id="rId87"/>
    <p:sldId id="382" r:id="rId88"/>
    <p:sldId id="383" r:id="rId89"/>
    <p:sldId id="384" r:id="rId90"/>
    <p:sldId id="385" r:id="rId91"/>
    <p:sldId id="386" r:id="rId92"/>
    <p:sldId id="387" r:id="rId93"/>
    <p:sldId id="388" r:id="rId94"/>
    <p:sldId id="389" r:id="rId95"/>
    <p:sldId id="390" r:id="rId96"/>
    <p:sldId id="391" r:id="rId97"/>
    <p:sldId id="392" r:id="rId98"/>
    <p:sldId id="393" r:id="rId99"/>
    <p:sldId id="394" r:id="rId100"/>
    <p:sldId id="395" r:id="rId101"/>
    <p:sldId id="396" r:id="rId102"/>
    <p:sldId id="397" r:id="rId103"/>
    <p:sldId id="398" r:id="rId104"/>
    <p:sldId id="399" r:id="rId105"/>
    <p:sldId id="400" r:id="rId106"/>
    <p:sldId id="401" r:id="rId107"/>
    <p:sldId id="402" r:id="rId108"/>
    <p:sldId id="403" r:id="rId109"/>
    <p:sldId id="404" r:id="rId110"/>
    <p:sldId id="405" r:id="rId111"/>
    <p:sldId id="406" r:id="rId112"/>
    <p:sldId id="407" r:id="rId113"/>
    <p:sldId id="408" r:id="rId114"/>
    <p:sldId id="409" r:id="rId115"/>
    <p:sldId id="410" r:id="rId116"/>
    <p:sldId id="411" r:id="rId117"/>
    <p:sldId id="412" r:id="rId118"/>
    <p:sldId id="413" r:id="rId119"/>
    <p:sldId id="414" r:id="rId120"/>
    <p:sldId id="415" r:id="rId121"/>
    <p:sldId id="416" r:id="rId122"/>
    <p:sldId id="417" r:id="rId123"/>
    <p:sldId id="418" r:id="rId124"/>
    <p:sldId id="419" r:id="rId125"/>
    <p:sldId id="420" r:id="rId126"/>
    <p:sldId id="421" r:id="rId127"/>
    <p:sldId id="422" r:id="rId128"/>
    <p:sldId id="423" r:id="rId129"/>
    <p:sldId id="424" r:id="rId130"/>
    <p:sldId id="425" r:id="rId131"/>
    <p:sldId id="426" r:id="rId132"/>
    <p:sldId id="427" r:id="rId133"/>
    <p:sldId id="428" r:id="rId134"/>
    <p:sldId id="429" r:id="rId135"/>
    <p:sldId id="430" r:id="rId136"/>
    <p:sldId id="431" r:id="rId137"/>
    <p:sldId id="432" r:id="rId138"/>
    <p:sldId id="433" r:id="rId139"/>
    <p:sldId id="434" r:id="rId140"/>
    <p:sldId id="435" r:id="rId141"/>
    <p:sldId id="436" r:id="rId142"/>
    <p:sldId id="437" r:id="rId143"/>
    <p:sldId id="438" r:id="rId144"/>
    <p:sldId id="439" r:id="rId145"/>
    <p:sldId id="440" r:id="rId146"/>
    <p:sldId id="441" r:id="rId147"/>
    <p:sldId id="442" r:id="rId148"/>
    <p:sldId id="443" r:id="rId149"/>
    <p:sldId id="444" r:id="rId150"/>
    <p:sldId id="445" r:id="rId151"/>
    <p:sldId id="446" r:id="rId152"/>
    <p:sldId id="447" r:id="rId153"/>
    <p:sldId id="448" r:id="rId154"/>
    <p:sldId id="449" r:id="rId155"/>
    <p:sldId id="450" r:id="rId156"/>
    <p:sldId id="451" r:id="rId157"/>
    <p:sldId id="452" r:id="rId158"/>
    <p:sldId id="453" r:id="rId159"/>
    <p:sldId id="454" r:id="rId160"/>
    <p:sldId id="455" r:id="rId161"/>
    <p:sldId id="456" r:id="rId162"/>
    <p:sldId id="457" r:id="rId163"/>
    <p:sldId id="458" r:id="rId164"/>
    <p:sldId id="459" r:id="rId165"/>
    <p:sldId id="460" r:id="rId166"/>
    <p:sldId id="461" r:id="rId167"/>
    <p:sldId id="463" r:id="rId168"/>
    <p:sldId id="464" r:id="rId169"/>
    <p:sldId id="466" r:id="rId170"/>
    <p:sldId id="467" r:id="rId171"/>
    <p:sldId id="257" r:id="rId172"/>
    <p:sldId id="258" r:id="rId173"/>
    <p:sldId id="259" r:id="rId174"/>
    <p:sldId id="260" r:id="rId175"/>
    <p:sldId id="261" r:id="rId176"/>
    <p:sldId id="262" r:id="rId177"/>
    <p:sldId id="263" r:id="rId178"/>
    <p:sldId id="264" r:id="rId179"/>
    <p:sldId id="265" r:id="rId180"/>
    <p:sldId id="266" r:id="rId181"/>
    <p:sldId id="267" r:id="rId182"/>
    <p:sldId id="268" r:id="rId183"/>
    <p:sldId id="269" r:id="rId184"/>
    <p:sldId id="270" r:id="rId185"/>
    <p:sldId id="272" r:id="rId186"/>
    <p:sldId id="273" r:id="rId187"/>
    <p:sldId id="274" r:id="rId188"/>
    <p:sldId id="275" r:id="rId189"/>
    <p:sldId id="276" r:id="rId190"/>
    <p:sldId id="277" r:id="rId191"/>
    <p:sldId id="278" r:id="rId192"/>
    <p:sldId id="279" r:id="rId193"/>
    <p:sldId id="280" r:id="rId194"/>
    <p:sldId id="281" r:id="rId195"/>
    <p:sldId id="282" r:id="rId196"/>
    <p:sldId id="283" r:id="rId197"/>
    <p:sldId id="284" r:id="rId198"/>
    <p:sldId id="285" r:id="rId199"/>
    <p:sldId id="286" r:id="rId200"/>
    <p:sldId id="287" r:id="rId201"/>
    <p:sldId id="289" r:id="rId202"/>
    <p:sldId id="290" r:id="rId203"/>
    <p:sldId id="291" r:id="rId204"/>
    <p:sldId id="292" r:id="rId205"/>
    <p:sldId id="293" r:id="rId206"/>
    <p:sldId id="294" r:id="rId207"/>
    <p:sldId id="295" r:id="rId208"/>
    <p:sldId id="296" r:id="rId209"/>
    <p:sldId id="298" r:id="rId210"/>
  </p:sldIdLst>
  <p:sldSz cx="9144000" cy="6858000" type="screen4x3"/>
  <p:notesSz cx="6858000" cy="9144000"/>
  <p:defaultTextStyle>
    <a:defPPr>
      <a:defRPr lang="en-US"/>
    </a:defPPr>
    <a:lvl1pPr algn="l" rtl="0" fontAlgn="base">
      <a:spcBef>
        <a:spcPct val="0"/>
      </a:spcBef>
      <a:spcAft>
        <a:spcPct val="0"/>
      </a:spcAft>
      <a:defRPr kern="1200">
        <a:solidFill>
          <a:schemeClr val="tx1"/>
        </a:solidFill>
        <a:latin typeface="Arial" charset="0"/>
        <a:ea typeface="+mn-ea"/>
        <a:cs typeface="+mn-cs"/>
      </a:defRPr>
    </a:lvl1pPr>
    <a:lvl2pPr marL="457200" algn="l" rtl="0" fontAlgn="base">
      <a:spcBef>
        <a:spcPct val="0"/>
      </a:spcBef>
      <a:spcAft>
        <a:spcPct val="0"/>
      </a:spcAft>
      <a:defRPr kern="1200">
        <a:solidFill>
          <a:schemeClr val="tx1"/>
        </a:solidFill>
        <a:latin typeface="Arial" charset="0"/>
        <a:ea typeface="+mn-ea"/>
        <a:cs typeface="+mn-cs"/>
      </a:defRPr>
    </a:lvl2pPr>
    <a:lvl3pPr marL="914400" algn="l" rtl="0" fontAlgn="base">
      <a:spcBef>
        <a:spcPct val="0"/>
      </a:spcBef>
      <a:spcAft>
        <a:spcPct val="0"/>
      </a:spcAft>
      <a:defRPr kern="1200">
        <a:solidFill>
          <a:schemeClr val="tx1"/>
        </a:solidFill>
        <a:latin typeface="Arial" charset="0"/>
        <a:ea typeface="+mn-ea"/>
        <a:cs typeface="+mn-cs"/>
      </a:defRPr>
    </a:lvl3pPr>
    <a:lvl4pPr marL="1371600" algn="l" rtl="0" fontAlgn="base">
      <a:spcBef>
        <a:spcPct val="0"/>
      </a:spcBef>
      <a:spcAft>
        <a:spcPct val="0"/>
      </a:spcAft>
      <a:defRPr kern="1200">
        <a:solidFill>
          <a:schemeClr val="tx1"/>
        </a:solidFill>
        <a:latin typeface="Arial" charset="0"/>
        <a:ea typeface="+mn-ea"/>
        <a:cs typeface="+mn-cs"/>
      </a:defRPr>
    </a:lvl4pPr>
    <a:lvl5pPr marL="1828800" algn="l" rtl="0" fontAlgn="base">
      <a:spcBef>
        <a:spcPct val="0"/>
      </a:spcBef>
      <a:spcAft>
        <a:spcPct val="0"/>
      </a:spcAft>
      <a:defRPr kern="1200">
        <a:solidFill>
          <a:schemeClr val="tx1"/>
        </a:solidFill>
        <a:latin typeface="Arial" charset="0"/>
        <a:ea typeface="+mn-ea"/>
        <a:cs typeface="+mn-cs"/>
      </a:defRPr>
    </a:lvl5pPr>
    <a:lvl6pPr marL="2286000" algn="l" defTabSz="914400" rtl="0" eaLnBrk="1" latinLnBrk="0" hangingPunct="1">
      <a:defRPr kern="1200">
        <a:solidFill>
          <a:schemeClr val="tx1"/>
        </a:solidFill>
        <a:latin typeface="Arial" charset="0"/>
        <a:ea typeface="+mn-ea"/>
        <a:cs typeface="+mn-cs"/>
      </a:defRPr>
    </a:lvl6pPr>
    <a:lvl7pPr marL="2743200" algn="l" defTabSz="914400" rtl="0" eaLnBrk="1" latinLnBrk="0" hangingPunct="1">
      <a:defRPr kern="1200">
        <a:solidFill>
          <a:schemeClr val="tx1"/>
        </a:solidFill>
        <a:latin typeface="Arial" charset="0"/>
        <a:ea typeface="+mn-ea"/>
        <a:cs typeface="+mn-cs"/>
      </a:defRPr>
    </a:lvl7pPr>
    <a:lvl8pPr marL="3200400" algn="l" defTabSz="914400" rtl="0" eaLnBrk="1" latinLnBrk="0" hangingPunct="1">
      <a:defRPr kern="1200">
        <a:solidFill>
          <a:schemeClr val="tx1"/>
        </a:solidFill>
        <a:latin typeface="Arial" charset="0"/>
        <a:ea typeface="+mn-ea"/>
        <a:cs typeface="+mn-cs"/>
      </a:defRPr>
    </a:lvl8pPr>
    <a:lvl9pPr marL="3657600" algn="l" defTabSz="914400" rtl="0" eaLnBrk="1" latinLnBrk="0" hangingPunct="1">
      <a:defRPr kern="1200">
        <a:solidFill>
          <a:schemeClr val="tx1"/>
        </a:solidFill>
        <a:latin typeface="Arial"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396981B1-27C6-439D-8E25-EE2683585E29}" v="2" dt="2021-11-17T09:18:39.363"/>
  </p1510:revLst>
</p1510:revInfo>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5620"/>
    <p:restoredTop sz="94660"/>
  </p:normalViewPr>
  <p:slideViewPr>
    <p:cSldViewPr>
      <p:cViewPr>
        <p:scale>
          <a:sx n="75" d="100"/>
          <a:sy n="75" d="100"/>
        </p:scale>
        <p:origin x="-1014" y="-60"/>
      </p:cViewPr>
      <p:guideLst>
        <p:guide orient="horz" pos="2160"/>
        <p:guide pos="2880"/>
      </p:guideLst>
    </p:cSldViewPr>
  </p:slideViewPr>
  <p:notesTextViewPr>
    <p:cViewPr>
      <p:scale>
        <a:sx n="100" d="100"/>
        <a:sy n="100" d="100"/>
      </p:scale>
      <p:origin x="0" y="0"/>
    </p:cViewPr>
  </p:notesTextViewPr>
  <p:sorterViewPr>
    <p:cViewPr varScale="1">
      <p:scale>
        <a:sx n="1" d="1"/>
        <a:sy n="1" d="1"/>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63" Type="http://schemas.openxmlformats.org/officeDocument/2006/relationships/slide" Target="slides/slide59.xml"/><Relationship Id="rId84" Type="http://schemas.openxmlformats.org/officeDocument/2006/relationships/slide" Target="slides/slide80.xml"/><Relationship Id="rId138" Type="http://schemas.openxmlformats.org/officeDocument/2006/relationships/slide" Target="slides/slide134.xml"/><Relationship Id="rId159" Type="http://schemas.openxmlformats.org/officeDocument/2006/relationships/slide" Target="slides/slide155.xml"/><Relationship Id="rId170" Type="http://schemas.openxmlformats.org/officeDocument/2006/relationships/slide" Target="slides/slide166.xml"/><Relationship Id="rId191" Type="http://schemas.openxmlformats.org/officeDocument/2006/relationships/slide" Target="slides/slide187.xml"/><Relationship Id="rId205" Type="http://schemas.openxmlformats.org/officeDocument/2006/relationships/slide" Target="slides/slide201.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53" Type="http://schemas.openxmlformats.org/officeDocument/2006/relationships/slide" Target="slides/slide49.xml"/><Relationship Id="rId74" Type="http://schemas.openxmlformats.org/officeDocument/2006/relationships/slide" Target="slides/slide70.xml"/><Relationship Id="rId128" Type="http://schemas.openxmlformats.org/officeDocument/2006/relationships/slide" Target="slides/slide124.xml"/><Relationship Id="rId149" Type="http://schemas.openxmlformats.org/officeDocument/2006/relationships/slide" Target="slides/slide145.xml"/><Relationship Id="rId5" Type="http://schemas.openxmlformats.org/officeDocument/2006/relationships/slide" Target="slides/slide1.xml"/><Relationship Id="rId95" Type="http://schemas.openxmlformats.org/officeDocument/2006/relationships/slide" Target="slides/slide91.xml"/><Relationship Id="rId160" Type="http://schemas.openxmlformats.org/officeDocument/2006/relationships/slide" Target="slides/slide156.xml"/><Relationship Id="rId181" Type="http://schemas.openxmlformats.org/officeDocument/2006/relationships/slide" Target="slides/slide177.xml"/><Relationship Id="rId216" Type="http://schemas.microsoft.com/office/2015/10/relationships/revisionInfo" Target="revisionInfo.xml"/><Relationship Id="rId22" Type="http://schemas.openxmlformats.org/officeDocument/2006/relationships/slide" Target="slides/slide18.xml"/><Relationship Id="rId43" Type="http://schemas.openxmlformats.org/officeDocument/2006/relationships/slide" Target="slides/slide39.xml"/><Relationship Id="rId64" Type="http://schemas.openxmlformats.org/officeDocument/2006/relationships/slide" Target="slides/slide60.xml"/><Relationship Id="rId118" Type="http://schemas.openxmlformats.org/officeDocument/2006/relationships/slide" Target="slides/slide114.xml"/><Relationship Id="rId139" Type="http://schemas.openxmlformats.org/officeDocument/2006/relationships/slide" Target="slides/slide135.xml"/><Relationship Id="rId85" Type="http://schemas.openxmlformats.org/officeDocument/2006/relationships/slide" Target="slides/slide81.xml"/><Relationship Id="rId150" Type="http://schemas.openxmlformats.org/officeDocument/2006/relationships/slide" Target="slides/slide146.xml"/><Relationship Id="rId171" Type="http://schemas.openxmlformats.org/officeDocument/2006/relationships/slide" Target="slides/slide167.xml"/><Relationship Id="rId192" Type="http://schemas.openxmlformats.org/officeDocument/2006/relationships/slide" Target="slides/slide188.xml"/><Relationship Id="rId206" Type="http://schemas.openxmlformats.org/officeDocument/2006/relationships/slide" Target="slides/slide202.xml"/><Relationship Id="rId12" Type="http://schemas.openxmlformats.org/officeDocument/2006/relationships/slide" Target="slides/slide8.xml"/><Relationship Id="rId33" Type="http://schemas.openxmlformats.org/officeDocument/2006/relationships/slide" Target="slides/slide29.xml"/><Relationship Id="rId108" Type="http://schemas.openxmlformats.org/officeDocument/2006/relationships/slide" Target="slides/slide104.xml"/><Relationship Id="rId129" Type="http://schemas.openxmlformats.org/officeDocument/2006/relationships/slide" Target="slides/slide125.xml"/><Relationship Id="rId54" Type="http://schemas.openxmlformats.org/officeDocument/2006/relationships/slide" Target="slides/slide50.xml"/><Relationship Id="rId75" Type="http://schemas.openxmlformats.org/officeDocument/2006/relationships/slide" Target="slides/slide71.xml"/><Relationship Id="rId96" Type="http://schemas.openxmlformats.org/officeDocument/2006/relationships/slide" Target="slides/slide92.xml"/><Relationship Id="rId140" Type="http://schemas.openxmlformats.org/officeDocument/2006/relationships/slide" Target="slides/slide136.xml"/><Relationship Id="rId161" Type="http://schemas.openxmlformats.org/officeDocument/2006/relationships/slide" Target="slides/slide157.xml"/><Relationship Id="rId182" Type="http://schemas.openxmlformats.org/officeDocument/2006/relationships/slide" Target="slides/slide178.xml"/><Relationship Id="rId6" Type="http://schemas.openxmlformats.org/officeDocument/2006/relationships/slide" Target="slides/slide2.xml"/><Relationship Id="rId23" Type="http://schemas.openxmlformats.org/officeDocument/2006/relationships/slide" Target="slides/slide19.xml"/><Relationship Id="rId119" Type="http://schemas.openxmlformats.org/officeDocument/2006/relationships/slide" Target="slides/slide115.xml"/><Relationship Id="rId44" Type="http://schemas.openxmlformats.org/officeDocument/2006/relationships/slide" Target="slides/slide40.xml"/><Relationship Id="rId65" Type="http://schemas.openxmlformats.org/officeDocument/2006/relationships/slide" Target="slides/slide61.xml"/><Relationship Id="rId86" Type="http://schemas.openxmlformats.org/officeDocument/2006/relationships/slide" Target="slides/slide82.xml"/><Relationship Id="rId130" Type="http://schemas.openxmlformats.org/officeDocument/2006/relationships/slide" Target="slides/slide126.xml"/><Relationship Id="rId151" Type="http://schemas.openxmlformats.org/officeDocument/2006/relationships/slide" Target="slides/slide147.xml"/><Relationship Id="rId172" Type="http://schemas.openxmlformats.org/officeDocument/2006/relationships/slide" Target="slides/slide168.xml"/><Relationship Id="rId193" Type="http://schemas.openxmlformats.org/officeDocument/2006/relationships/slide" Target="slides/slide189.xml"/><Relationship Id="rId207" Type="http://schemas.openxmlformats.org/officeDocument/2006/relationships/slide" Target="slides/slide203.xml"/><Relationship Id="rId13" Type="http://schemas.openxmlformats.org/officeDocument/2006/relationships/slide" Target="slides/slide9.xml"/><Relationship Id="rId109" Type="http://schemas.openxmlformats.org/officeDocument/2006/relationships/slide" Target="slides/slide105.xml"/><Relationship Id="rId34" Type="http://schemas.openxmlformats.org/officeDocument/2006/relationships/slide" Target="slides/slide30.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20" Type="http://schemas.openxmlformats.org/officeDocument/2006/relationships/slide" Target="slides/slide116.xml"/><Relationship Id="rId141" Type="http://schemas.openxmlformats.org/officeDocument/2006/relationships/slide" Target="slides/slide137.xml"/><Relationship Id="rId7" Type="http://schemas.openxmlformats.org/officeDocument/2006/relationships/slide" Target="slides/slide3.xml"/><Relationship Id="rId162" Type="http://schemas.openxmlformats.org/officeDocument/2006/relationships/slide" Target="slides/slide158.xml"/><Relationship Id="rId183" Type="http://schemas.openxmlformats.org/officeDocument/2006/relationships/slide" Target="slides/slide179.xml"/><Relationship Id="rId24" Type="http://schemas.openxmlformats.org/officeDocument/2006/relationships/slide" Target="slides/slide20.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31" Type="http://schemas.openxmlformats.org/officeDocument/2006/relationships/slide" Target="slides/slide127.xml"/><Relationship Id="rId152" Type="http://schemas.openxmlformats.org/officeDocument/2006/relationships/slide" Target="slides/slide148.xml"/><Relationship Id="rId173" Type="http://schemas.openxmlformats.org/officeDocument/2006/relationships/slide" Target="slides/slide169.xml"/><Relationship Id="rId194" Type="http://schemas.openxmlformats.org/officeDocument/2006/relationships/slide" Target="slides/slide190.xml"/><Relationship Id="rId208" Type="http://schemas.openxmlformats.org/officeDocument/2006/relationships/slide" Target="slides/slide204.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slide" Target="slides/slide138.xml"/><Relationship Id="rId163" Type="http://schemas.openxmlformats.org/officeDocument/2006/relationships/slide" Target="slides/slide159.xml"/><Relationship Id="rId184" Type="http://schemas.openxmlformats.org/officeDocument/2006/relationships/slide" Target="slides/slide180.xml"/><Relationship Id="rId189" Type="http://schemas.openxmlformats.org/officeDocument/2006/relationships/slide" Target="slides/slide185.xml"/><Relationship Id="rId3" Type="http://schemas.openxmlformats.org/officeDocument/2006/relationships/customXml" Target="../customXml/item3.xml"/><Relationship Id="rId214" Type="http://schemas.openxmlformats.org/officeDocument/2006/relationships/theme" Target="theme/theme1.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32" Type="http://schemas.openxmlformats.org/officeDocument/2006/relationships/slide" Target="slides/slide128.xml"/><Relationship Id="rId153" Type="http://schemas.openxmlformats.org/officeDocument/2006/relationships/slide" Target="slides/slide149.xml"/><Relationship Id="rId174" Type="http://schemas.openxmlformats.org/officeDocument/2006/relationships/slide" Target="slides/slide170.xml"/><Relationship Id="rId179" Type="http://schemas.openxmlformats.org/officeDocument/2006/relationships/slide" Target="slides/slide175.xml"/><Relationship Id="rId195" Type="http://schemas.openxmlformats.org/officeDocument/2006/relationships/slide" Target="slides/slide191.xml"/><Relationship Id="rId209" Type="http://schemas.openxmlformats.org/officeDocument/2006/relationships/slide" Target="slides/slide205.xml"/><Relationship Id="rId190" Type="http://schemas.openxmlformats.org/officeDocument/2006/relationships/slide" Target="slides/slide186.xml"/><Relationship Id="rId204" Type="http://schemas.openxmlformats.org/officeDocument/2006/relationships/slide" Target="slides/slide200.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43" Type="http://schemas.openxmlformats.org/officeDocument/2006/relationships/slide" Target="slides/slide139.xml"/><Relationship Id="rId148" Type="http://schemas.openxmlformats.org/officeDocument/2006/relationships/slide" Target="slides/slide144.xml"/><Relationship Id="rId164" Type="http://schemas.openxmlformats.org/officeDocument/2006/relationships/slide" Target="slides/slide160.xml"/><Relationship Id="rId169" Type="http://schemas.openxmlformats.org/officeDocument/2006/relationships/slide" Target="slides/slide165.xml"/><Relationship Id="rId185" Type="http://schemas.openxmlformats.org/officeDocument/2006/relationships/slide" Target="slides/slide181.xml"/><Relationship Id="rId4" Type="http://schemas.openxmlformats.org/officeDocument/2006/relationships/slideMaster" Target="slideMasters/slideMaster1.xml"/><Relationship Id="rId9" Type="http://schemas.openxmlformats.org/officeDocument/2006/relationships/slide" Target="slides/slide5.xml"/><Relationship Id="rId180" Type="http://schemas.openxmlformats.org/officeDocument/2006/relationships/slide" Target="slides/slide176.xml"/><Relationship Id="rId210" Type="http://schemas.openxmlformats.org/officeDocument/2006/relationships/slide" Target="slides/slide206.xml"/><Relationship Id="rId215" Type="http://schemas.openxmlformats.org/officeDocument/2006/relationships/tableStyles" Target="tableStyles.xml"/><Relationship Id="rId26" Type="http://schemas.openxmlformats.org/officeDocument/2006/relationships/slide" Target="slides/slide22.xml"/><Relationship Id="rId47" Type="http://schemas.openxmlformats.org/officeDocument/2006/relationships/slide" Target="slides/slide43.xml"/><Relationship Id="rId68" Type="http://schemas.openxmlformats.org/officeDocument/2006/relationships/slide" Target="slides/slide64.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54" Type="http://schemas.openxmlformats.org/officeDocument/2006/relationships/slide" Target="slides/slide150.xml"/><Relationship Id="rId175" Type="http://schemas.openxmlformats.org/officeDocument/2006/relationships/slide" Target="slides/slide171.xml"/><Relationship Id="rId196" Type="http://schemas.openxmlformats.org/officeDocument/2006/relationships/slide" Target="slides/slide192.xml"/><Relationship Id="rId200" Type="http://schemas.openxmlformats.org/officeDocument/2006/relationships/slide" Target="slides/slide196.xml"/><Relationship Id="rId16" Type="http://schemas.openxmlformats.org/officeDocument/2006/relationships/slide" Target="slides/slide12.xml"/><Relationship Id="rId37" Type="http://schemas.openxmlformats.org/officeDocument/2006/relationships/slide" Target="slides/slide33.xml"/><Relationship Id="rId58" Type="http://schemas.openxmlformats.org/officeDocument/2006/relationships/slide" Target="slides/slide54.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44" Type="http://schemas.openxmlformats.org/officeDocument/2006/relationships/slide" Target="slides/slide140.xml"/><Relationship Id="rId90" Type="http://schemas.openxmlformats.org/officeDocument/2006/relationships/slide" Target="slides/slide86.xml"/><Relationship Id="rId165" Type="http://schemas.openxmlformats.org/officeDocument/2006/relationships/slide" Target="slides/slide161.xml"/><Relationship Id="rId186" Type="http://schemas.openxmlformats.org/officeDocument/2006/relationships/slide" Target="slides/slide182.xml"/><Relationship Id="rId211" Type="http://schemas.openxmlformats.org/officeDocument/2006/relationships/notesMaster" Target="notesMasters/notesMaster1.xml"/><Relationship Id="rId27" Type="http://schemas.openxmlformats.org/officeDocument/2006/relationships/slide" Target="slides/slide23.xml"/><Relationship Id="rId48" Type="http://schemas.openxmlformats.org/officeDocument/2006/relationships/slide" Target="slides/slide44.xml"/><Relationship Id="rId69" Type="http://schemas.openxmlformats.org/officeDocument/2006/relationships/slide" Target="slides/slide65.xml"/><Relationship Id="rId113" Type="http://schemas.openxmlformats.org/officeDocument/2006/relationships/slide" Target="slides/slide109.xml"/><Relationship Id="rId134" Type="http://schemas.openxmlformats.org/officeDocument/2006/relationships/slide" Target="slides/slide130.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201" Type="http://schemas.openxmlformats.org/officeDocument/2006/relationships/slide" Target="slides/slide197.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1" Type="http://schemas.openxmlformats.org/officeDocument/2006/relationships/customXml" Target="../customXml/item1.xml"/><Relationship Id="rId212" Type="http://schemas.openxmlformats.org/officeDocument/2006/relationships/presProps" Target="presProps.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202" Type="http://schemas.openxmlformats.org/officeDocument/2006/relationships/slide" Target="slides/slide198.xml"/><Relationship Id="rId18" Type="http://schemas.openxmlformats.org/officeDocument/2006/relationships/slide" Target="slides/slide14.xml"/><Relationship Id="rId39" Type="http://schemas.openxmlformats.org/officeDocument/2006/relationships/slide" Target="slides/slide3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viewProps" Target="viewProps.xml"/><Relationship Id="rId2" Type="http://schemas.openxmlformats.org/officeDocument/2006/relationships/customXml" Target="../customXml/item2.xml"/><Relationship Id="rId29" Type="http://schemas.openxmlformats.org/officeDocument/2006/relationships/slide" Target="slides/slide2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650" name="Rectangle 2"/>
          <p:cNvSpPr>
            <a:spLocks noGrp="1" noChangeArrowheads="1"/>
          </p:cNvSpPr>
          <p:nvPr>
            <p:ph type="hdr" sz="quarter"/>
          </p:nvPr>
        </p:nvSpPr>
        <p:spPr bwMode="auto">
          <a:xfrm>
            <a:off x="0"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smtClean="0"/>
            </a:lvl1pPr>
          </a:lstStyle>
          <a:p>
            <a:pPr>
              <a:defRPr/>
            </a:pPr>
            <a:endParaRPr lang="en-US"/>
          </a:p>
        </p:txBody>
      </p:sp>
      <p:sp>
        <p:nvSpPr>
          <p:cNvPr id="27651" name="Rectangle 3"/>
          <p:cNvSpPr>
            <a:spLocks noGrp="1" noChangeArrowheads="1"/>
          </p:cNvSpPr>
          <p:nvPr>
            <p:ph type="dt" idx="1"/>
          </p:nvPr>
        </p:nvSpPr>
        <p:spPr bwMode="auto">
          <a:xfrm>
            <a:off x="3884613" y="0"/>
            <a:ext cx="29718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smtClean="0"/>
            </a:lvl1pPr>
          </a:lstStyle>
          <a:p>
            <a:pPr>
              <a:defRPr/>
            </a:pPr>
            <a:endParaRPr lang="en-US"/>
          </a:p>
        </p:txBody>
      </p:sp>
      <p:sp>
        <p:nvSpPr>
          <p:cNvPr id="21299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p:spPr>
      </p:sp>
      <p:sp>
        <p:nvSpPr>
          <p:cNvPr id="27653" name="Rectangle 5"/>
          <p:cNvSpPr>
            <a:spLocks noGrp="1" noChangeArrowheads="1"/>
          </p:cNvSpPr>
          <p:nvPr>
            <p:ph type="body" sz="quarter" idx="3"/>
          </p:nvPr>
        </p:nvSpPr>
        <p:spPr bwMode="auto">
          <a:xfrm>
            <a:off x="685800" y="4343400"/>
            <a:ext cx="54864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p>
        </p:txBody>
      </p:sp>
      <p:sp>
        <p:nvSpPr>
          <p:cNvPr id="27654" name="Rectangle 6"/>
          <p:cNvSpPr>
            <a:spLocks noGrp="1" noChangeArrowheads="1"/>
          </p:cNvSpPr>
          <p:nvPr>
            <p:ph type="ftr" sz="quarter" idx="4"/>
          </p:nvPr>
        </p:nvSpPr>
        <p:spPr bwMode="auto">
          <a:xfrm>
            <a:off x="0"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smtClean="0"/>
            </a:lvl1pPr>
          </a:lstStyle>
          <a:p>
            <a:pPr>
              <a:defRPr/>
            </a:pPr>
            <a:endParaRPr lang="en-US"/>
          </a:p>
        </p:txBody>
      </p:sp>
      <p:sp>
        <p:nvSpPr>
          <p:cNvPr id="27655" name="Rectangle 7"/>
          <p:cNvSpPr>
            <a:spLocks noGrp="1" noChangeArrowheads="1"/>
          </p:cNvSpPr>
          <p:nvPr>
            <p:ph type="sldNum" sz="quarter" idx="5"/>
          </p:nvPr>
        </p:nvSpPr>
        <p:spPr bwMode="auto">
          <a:xfrm>
            <a:off x="3884613" y="8685213"/>
            <a:ext cx="29718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sz="1200" smtClean="0"/>
            </a:lvl1pPr>
          </a:lstStyle>
          <a:p>
            <a:pPr>
              <a:defRPr/>
            </a:pPr>
            <a:fld id="{F1FA38DF-DABE-4729-B19A-F2540DD18E05}" type="slidenum">
              <a:rPr lang="en-US"/>
              <a:pPr>
                <a:defRPr/>
              </a:pPr>
              <a:t>‹#›</a:t>
            </a:fld>
            <a:endParaRPr lang="en-US"/>
          </a:p>
        </p:txBody>
      </p:sp>
    </p:spTree>
    <p:extLst>
      <p:ext uri="{BB962C8B-B14F-4D97-AF65-F5344CB8AC3E}">
        <p14:creationId xmlns:p14="http://schemas.microsoft.com/office/powerpoint/2010/main" val="296198595"/>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Rectangle 7"/>
          <p:cNvSpPr>
            <a:spLocks noGrp="1" noChangeArrowheads="1"/>
          </p:cNvSpPr>
          <p:nvPr>
            <p:ph type="sldNum" sz="quarter" idx="5"/>
          </p:nvPr>
        </p:nvSpPr>
        <p:spPr>
          <a:noFill/>
        </p:spPr>
        <p:txBody>
          <a:bodyPr/>
          <a:lstStyle/>
          <a:p>
            <a:fld id="{95B785FD-8162-4D1B-95E0-CE9D7DF24483}" type="slidenum">
              <a:rPr lang="en-US"/>
              <a:pPr/>
              <a:t>2</a:t>
            </a:fld>
            <a:endParaRPr lang="en-US"/>
          </a:p>
        </p:txBody>
      </p:sp>
      <p:sp>
        <p:nvSpPr>
          <p:cNvPr id="214019" name="Rectangle 2"/>
          <p:cNvSpPr>
            <a:spLocks noGrp="1" noRot="1" noChangeAspect="1" noChangeArrowheads="1" noTextEdit="1"/>
          </p:cNvSpPr>
          <p:nvPr>
            <p:ph type="sldImg"/>
          </p:nvPr>
        </p:nvSpPr>
        <p:spPr>
          <a:xfrm>
            <a:off x="1152525" y="692150"/>
            <a:ext cx="4554538" cy="3416300"/>
          </a:xfrm>
          <a:ln/>
        </p:spPr>
      </p:sp>
      <p:sp>
        <p:nvSpPr>
          <p:cNvPr id="214020" name="Rectangle 3"/>
          <p:cNvSpPr>
            <a:spLocks noGrp="1" noChangeArrowheads="1"/>
          </p:cNvSpPr>
          <p:nvPr>
            <p:ph type="body" idx="1"/>
          </p:nvPr>
        </p:nvSpPr>
        <p:spPr>
          <a:xfrm>
            <a:off x="914400" y="4343400"/>
            <a:ext cx="5029200" cy="4114800"/>
          </a:xfrm>
          <a:noFill/>
          <a:ln/>
        </p:spPr>
        <p:txBody>
          <a:bodyPr/>
          <a:lstStyle/>
          <a:p>
            <a:pPr eaLnBrk="1" hangingPunct="1"/>
            <a:r>
              <a:rPr lang="en-US"/>
              <a:t>The scout sniper symbol was provided by the Scout Sniper School</a:t>
            </a:r>
          </a:p>
          <a:p>
            <a:pPr eaLnBrk="1" hangingPunct="1"/>
            <a:r>
              <a:rPr lang="en-US"/>
              <a:t>No symbol could be located for the Shore Fire Control Party, however based on symbols for artillery and colt forward observer teams, this is a logical construct.</a:t>
            </a:r>
          </a:p>
        </p:txBody>
      </p:sp>
    </p:spTree>
    <p:extLst>
      <p:ext uri="{BB962C8B-B14F-4D97-AF65-F5344CB8AC3E}">
        <p14:creationId xmlns:p14="http://schemas.microsoft.com/office/powerpoint/2010/main" val="67422538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Rectangle 7"/>
          <p:cNvSpPr>
            <a:spLocks noGrp="1" noChangeArrowheads="1"/>
          </p:cNvSpPr>
          <p:nvPr>
            <p:ph type="sldNum" sz="quarter" idx="5"/>
          </p:nvPr>
        </p:nvSpPr>
        <p:spPr>
          <a:noFill/>
        </p:spPr>
        <p:txBody>
          <a:bodyPr/>
          <a:lstStyle/>
          <a:p>
            <a:fld id="{4F2F1E9C-2701-4F79-A96B-017CC8883EFF}" type="slidenum">
              <a:rPr lang="en-US"/>
              <a:pPr/>
              <a:t>11</a:t>
            </a:fld>
            <a:endParaRPr lang="en-US"/>
          </a:p>
        </p:txBody>
      </p:sp>
      <p:sp>
        <p:nvSpPr>
          <p:cNvPr id="22323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323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741578812"/>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4" name="Rectangle 7"/>
          <p:cNvSpPr>
            <a:spLocks noGrp="1" noChangeArrowheads="1"/>
          </p:cNvSpPr>
          <p:nvPr>
            <p:ph type="sldNum" sz="quarter" idx="5"/>
          </p:nvPr>
        </p:nvSpPr>
        <p:spPr>
          <a:noFill/>
        </p:spPr>
        <p:txBody>
          <a:bodyPr/>
          <a:lstStyle/>
          <a:p>
            <a:fld id="{EFE8FA19-CB58-4C7F-A9B6-CAF17BC00CA7}" type="slidenum">
              <a:rPr lang="en-US"/>
              <a:pPr/>
              <a:t>122</a:t>
            </a:fld>
            <a:endParaRPr lang="en-US"/>
          </a:p>
        </p:txBody>
      </p:sp>
      <p:sp>
        <p:nvSpPr>
          <p:cNvPr id="315395" name="Rectangle 2"/>
          <p:cNvSpPr>
            <a:spLocks noGrp="1" noRot="1" noChangeAspect="1" noChangeArrowheads="1" noTextEdit="1"/>
          </p:cNvSpPr>
          <p:nvPr>
            <p:ph type="sldImg"/>
          </p:nvPr>
        </p:nvSpPr>
        <p:spPr>
          <a:xfrm>
            <a:off x="1152525" y="692150"/>
            <a:ext cx="4554538" cy="3416300"/>
          </a:xfrm>
          <a:ln/>
        </p:spPr>
      </p:sp>
      <p:sp>
        <p:nvSpPr>
          <p:cNvPr id="31539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735588904"/>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Rectangle 7"/>
          <p:cNvSpPr>
            <a:spLocks noGrp="1" noChangeArrowheads="1"/>
          </p:cNvSpPr>
          <p:nvPr>
            <p:ph type="sldNum" sz="quarter" idx="5"/>
          </p:nvPr>
        </p:nvSpPr>
        <p:spPr>
          <a:noFill/>
        </p:spPr>
        <p:txBody>
          <a:bodyPr/>
          <a:lstStyle/>
          <a:p>
            <a:fld id="{6027EB2A-67FD-4E16-8FBB-F18570461168}" type="slidenum">
              <a:rPr lang="en-US"/>
              <a:pPr/>
              <a:t>123</a:t>
            </a:fld>
            <a:endParaRPr lang="en-US"/>
          </a:p>
        </p:txBody>
      </p:sp>
      <p:sp>
        <p:nvSpPr>
          <p:cNvPr id="316419" name="Rectangle 2"/>
          <p:cNvSpPr>
            <a:spLocks noGrp="1" noRot="1" noChangeAspect="1" noChangeArrowheads="1" noTextEdit="1"/>
          </p:cNvSpPr>
          <p:nvPr>
            <p:ph type="sldImg"/>
          </p:nvPr>
        </p:nvSpPr>
        <p:spPr>
          <a:xfrm>
            <a:off x="1152525" y="692150"/>
            <a:ext cx="4554538" cy="3416300"/>
          </a:xfrm>
          <a:ln/>
        </p:spPr>
      </p:sp>
      <p:sp>
        <p:nvSpPr>
          <p:cNvPr id="31642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753547511"/>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2" name="Rectangle 7"/>
          <p:cNvSpPr>
            <a:spLocks noGrp="1" noChangeArrowheads="1"/>
          </p:cNvSpPr>
          <p:nvPr>
            <p:ph type="sldNum" sz="quarter" idx="5"/>
          </p:nvPr>
        </p:nvSpPr>
        <p:spPr>
          <a:noFill/>
        </p:spPr>
        <p:txBody>
          <a:bodyPr/>
          <a:lstStyle/>
          <a:p>
            <a:fld id="{7FE85CC0-D90A-485F-95D3-020037198FAF}" type="slidenum">
              <a:rPr lang="en-US"/>
              <a:pPr/>
              <a:t>124</a:t>
            </a:fld>
            <a:endParaRPr lang="en-US"/>
          </a:p>
        </p:txBody>
      </p:sp>
      <p:sp>
        <p:nvSpPr>
          <p:cNvPr id="317443" name="Rectangle 2"/>
          <p:cNvSpPr>
            <a:spLocks noGrp="1" noRot="1" noChangeAspect="1" noChangeArrowheads="1" noTextEdit="1"/>
          </p:cNvSpPr>
          <p:nvPr>
            <p:ph type="sldImg"/>
          </p:nvPr>
        </p:nvSpPr>
        <p:spPr>
          <a:xfrm>
            <a:off x="1152525" y="692150"/>
            <a:ext cx="4554538" cy="3416300"/>
          </a:xfrm>
          <a:ln/>
        </p:spPr>
      </p:sp>
      <p:sp>
        <p:nvSpPr>
          <p:cNvPr id="31744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157693372"/>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6" name="Rectangle 7"/>
          <p:cNvSpPr>
            <a:spLocks noGrp="1" noChangeArrowheads="1"/>
          </p:cNvSpPr>
          <p:nvPr>
            <p:ph type="sldNum" sz="quarter" idx="5"/>
          </p:nvPr>
        </p:nvSpPr>
        <p:spPr>
          <a:noFill/>
        </p:spPr>
        <p:txBody>
          <a:bodyPr/>
          <a:lstStyle/>
          <a:p>
            <a:fld id="{D9D1573F-6583-4ABE-9E42-19A12B58EFD4}" type="slidenum">
              <a:rPr lang="en-US"/>
              <a:pPr/>
              <a:t>125</a:t>
            </a:fld>
            <a:endParaRPr lang="en-US"/>
          </a:p>
        </p:txBody>
      </p:sp>
      <p:sp>
        <p:nvSpPr>
          <p:cNvPr id="318467" name="Rectangle 2"/>
          <p:cNvSpPr>
            <a:spLocks noGrp="1" noRot="1" noChangeAspect="1" noChangeArrowheads="1" noTextEdit="1"/>
          </p:cNvSpPr>
          <p:nvPr>
            <p:ph type="sldImg"/>
          </p:nvPr>
        </p:nvSpPr>
        <p:spPr>
          <a:xfrm>
            <a:off x="1152525" y="692150"/>
            <a:ext cx="4554538" cy="3416300"/>
          </a:xfrm>
          <a:ln/>
        </p:spPr>
      </p:sp>
      <p:sp>
        <p:nvSpPr>
          <p:cNvPr id="31846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82066350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90" name="Rectangle 7"/>
          <p:cNvSpPr>
            <a:spLocks noGrp="1" noChangeArrowheads="1"/>
          </p:cNvSpPr>
          <p:nvPr>
            <p:ph type="sldNum" sz="quarter" idx="5"/>
          </p:nvPr>
        </p:nvSpPr>
        <p:spPr>
          <a:noFill/>
        </p:spPr>
        <p:txBody>
          <a:bodyPr/>
          <a:lstStyle/>
          <a:p>
            <a:fld id="{CAE5BCEA-4E89-4EC0-B0AD-22DC42654318}" type="slidenum">
              <a:rPr lang="en-US"/>
              <a:pPr/>
              <a:t>126</a:t>
            </a:fld>
            <a:endParaRPr lang="en-US"/>
          </a:p>
        </p:txBody>
      </p:sp>
      <p:sp>
        <p:nvSpPr>
          <p:cNvPr id="319491" name="Rectangle 2"/>
          <p:cNvSpPr>
            <a:spLocks noGrp="1" noRot="1" noChangeAspect="1" noChangeArrowheads="1" noTextEdit="1"/>
          </p:cNvSpPr>
          <p:nvPr>
            <p:ph type="sldImg"/>
          </p:nvPr>
        </p:nvSpPr>
        <p:spPr>
          <a:xfrm>
            <a:off x="1152525" y="692150"/>
            <a:ext cx="4554538" cy="3416300"/>
          </a:xfrm>
          <a:ln/>
        </p:spPr>
      </p:sp>
      <p:sp>
        <p:nvSpPr>
          <p:cNvPr id="31949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288051306"/>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4" name="Rectangle 7"/>
          <p:cNvSpPr>
            <a:spLocks noGrp="1" noChangeArrowheads="1"/>
          </p:cNvSpPr>
          <p:nvPr>
            <p:ph type="sldNum" sz="quarter" idx="5"/>
          </p:nvPr>
        </p:nvSpPr>
        <p:spPr>
          <a:noFill/>
        </p:spPr>
        <p:txBody>
          <a:bodyPr/>
          <a:lstStyle/>
          <a:p>
            <a:fld id="{C1252DD3-1E08-49CB-BD6D-160F0A2B714C}" type="slidenum">
              <a:rPr lang="en-US"/>
              <a:pPr/>
              <a:t>127</a:t>
            </a:fld>
            <a:endParaRPr lang="en-US"/>
          </a:p>
        </p:txBody>
      </p:sp>
      <p:sp>
        <p:nvSpPr>
          <p:cNvPr id="320515" name="Rectangle 2"/>
          <p:cNvSpPr>
            <a:spLocks noGrp="1" noRot="1" noChangeAspect="1" noChangeArrowheads="1" noTextEdit="1"/>
          </p:cNvSpPr>
          <p:nvPr>
            <p:ph type="sldImg"/>
          </p:nvPr>
        </p:nvSpPr>
        <p:spPr>
          <a:xfrm>
            <a:off x="1152525" y="692150"/>
            <a:ext cx="4554538" cy="3416300"/>
          </a:xfrm>
          <a:ln/>
        </p:spPr>
      </p:sp>
      <p:sp>
        <p:nvSpPr>
          <p:cNvPr id="32051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5830122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8" name="Rectangle 7"/>
          <p:cNvSpPr>
            <a:spLocks noGrp="1" noChangeArrowheads="1"/>
          </p:cNvSpPr>
          <p:nvPr>
            <p:ph type="sldNum" sz="quarter" idx="5"/>
          </p:nvPr>
        </p:nvSpPr>
        <p:spPr>
          <a:noFill/>
        </p:spPr>
        <p:txBody>
          <a:bodyPr/>
          <a:lstStyle/>
          <a:p>
            <a:fld id="{736A5B6A-541D-4CBC-8694-FFA466225038}" type="slidenum">
              <a:rPr lang="en-US"/>
              <a:pPr/>
              <a:t>128</a:t>
            </a:fld>
            <a:endParaRPr lang="en-US"/>
          </a:p>
        </p:txBody>
      </p:sp>
      <p:sp>
        <p:nvSpPr>
          <p:cNvPr id="321539" name="Rectangle 2"/>
          <p:cNvSpPr>
            <a:spLocks noGrp="1" noRot="1" noChangeAspect="1" noChangeArrowheads="1" noTextEdit="1"/>
          </p:cNvSpPr>
          <p:nvPr>
            <p:ph type="sldImg"/>
          </p:nvPr>
        </p:nvSpPr>
        <p:spPr>
          <a:xfrm>
            <a:off x="1152525" y="692150"/>
            <a:ext cx="4554538" cy="3416300"/>
          </a:xfrm>
          <a:ln/>
        </p:spPr>
      </p:sp>
      <p:sp>
        <p:nvSpPr>
          <p:cNvPr id="32154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77286328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2" name="Rectangle 7"/>
          <p:cNvSpPr>
            <a:spLocks noGrp="1" noChangeArrowheads="1"/>
          </p:cNvSpPr>
          <p:nvPr>
            <p:ph type="sldNum" sz="quarter" idx="5"/>
          </p:nvPr>
        </p:nvSpPr>
        <p:spPr>
          <a:noFill/>
        </p:spPr>
        <p:txBody>
          <a:bodyPr/>
          <a:lstStyle/>
          <a:p>
            <a:fld id="{621302F5-5E85-40D9-B00C-EB2551AD67E4}" type="slidenum">
              <a:rPr lang="en-US"/>
              <a:pPr/>
              <a:t>129</a:t>
            </a:fld>
            <a:endParaRPr lang="en-US"/>
          </a:p>
        </p:txBody>
      </p:sp>
      <p:sp>
        <p:nvSpPr>
          <p:cNvPr id="322563" name="Rectangle 2"/>
          <p:cNvSpPr>
            <a:spLocks noGrp="1" noRot="1" noChangeAspect="1" noChangeArrowheads="1" noTextEdit="1"/>
          </p:cNvSpPr>
          <p:nvPr>
            <p:ph type="sldImg"/>
          </p:nvPr>
        </p:nvSpPr>
        <p:spPr>
          <a:xfrm>
            <a:off x="1152525" y="692150"/>
            <a:ext cx="4554538" cy="3416300"/>
          </a:xfrm>
          <a:ln/>
        </p:spPr>
      </p:sp>
      <p:sp>
        <p:nvSpPr>
          <p:cNvPr id="32256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10066172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6" name="Rectangle 7"/>
          <p:cNvSpPr>
            <a:spLocks noGrp="1" noChangeArrowheads="1"/>
          </p:cNvSpPr>
          <p:nvPr>
            <p:ph type="sldNum" sz="quarter" idx="5"/>
          </p:nvPr>
        </p:nvSpPr>
        <p:spPr>
          <a:noFill/>
        </p:spPr>
        <p:txBody>
          <a:bodyPr/>
          <a:lstStyle/>
          <a:p>
            <a:fld id="{3403784B-3A3C-4BDD-A945-377BA7BFD2AB}" type="slidenum">
              <a:rPr lang="en-US"/>
              <a:pPr/>
              <a:t>130</a:t>
            </a:fld>
            <a:endParaRPr lang="en-US"/>
          </a:p>
        </p:txBody>
      </p:sp>
      <p:sp>
        <p:nvSpPr>
          <p:cNvPr id="323587" name="Rectangle 2"/>
          <p:cNvSpPr>
            <a:spLocks noGrp="1" noRot="1" noChangeAspect="1" noChangeArrowheads="1" noTextEdit="1"/>
          </p:cNvSpPr>
          <p:nvPr>
            <p:ph type="sldImg"/>
          </p:nvPr>
        </p:nvSpPr>
        <p:spPr>
          <a:xfrm>
            <a:off x="1152525" y="692150"/>
            <a:ext cx="4554538" cy="3416300"/>
          </a:xfrm>
          <a:ln/>
        </p:spPr>
      </p:sp>
      <p:sp>
        <p:nvSpPr>
          <p:cNvPr id="32358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109818780"/>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610" name="Rectangle 7"/>
          <p:cNvSpPr>
            <a:spLocks noGrp="1" noChangeArrowheads="1"/>
          </p:cNvSpPr>
          <p:nvPr>
            <p:ph type="sldNum" sz="quarter" idx="5"/>
          </p:nvPr>
        </p:nvSpPr>
        <p:spPr>
          <a:noFill/>
        </p:spPr>
        <p:txBody>
          <a:bodyPr/>
          <a:lstStyle/>
          <a:p>
            <a:fld id="{B9AB0389-3227-48EC-9C42-FA248E47E36E}" type="slidenum">
              <a:rPr lang="en-US"/>
              <a:pPr/>
              <a:t>131</a:t>
            </a:fld>
            <a:endParaRPr lang="en-US"/>
          </a:p>
        </p:txBody>
      </p:sp>
      <p:sp>
        <p:nvSpPr>
          <p:cNvPr id="324611" name="Rectangle 2"/>
          <p:cNvSpPr>
            <a:spLocks noGrp="1" noRot="1" noChangeAspect="1" noChangeArrowheads="1" noTextEdit="1"/>
          </p:cNvSpPr>
          <p:nvPr>
            <p:ph type="sldImg"/>
          </p:nvPr>
        </p:nvSpPr>
        <p:spPr>
          <a:xfrm>
            <a:off x="1152525" y="692150"/>
            <a:ext cx="4554538" cy="3416300"/>
          </a:xfrm>
          <a:ln/>
        </p:spPr>
      </p:sp>
      <p:sp>
        <p:nvSpPr>
          <p:cNvPr id="32461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03104049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Rectangle 7"/>
          <p:cNvSpPr>
            <a:spLocks noGrp="1" noChangeArrowheads="1"/>
          </p:cNvSpPr>
          <p:nvPr>
            <p:ph type="sldNum" sz="quarter" idx="5"/>
          </p:nvPr>
        </p:nvSpPr>
        <p:spPr>
          <a:noFill/>
        </p:spPr>
        <p:txBody>
          <a:bodyPr/>
          <a:lstStyle/>
          <a:p>
            <a:fld id="{D4DCF150-6C0B-456B-A1D5-1A639DD835E9}" type="slidenum">
              <a:rPr lang="en-US"/>
              <a:pPr/>
              <a:t>12</a:t>
            </a:fld>
            <a:endParaRPr lang="en-US"/>
          </a:p>
        </p:txBody>
      </p:sp>
      <p:sp>
        <p:nvSpPr>
          <p:cNvPr id="224259"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4260"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79735480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4" name="Rectangle 7"/>
          <p:cNvSpPr>
            <a:spLocks noGrp="1" noChangeArrowheads="1"/>
          </p:cNvSpPr>
          <p:nvPr>
            <p:ph type="sldNum" sz="quarter" idx="5"/>
          </p:nvPr>
        </p:nvSpPr>
        <p:spPr>
          <a:noFill/>
        </p:spPr>
        <p:txBody>
          <a:bodyPr/>
          <a:lstStyle/>
          <a:p>
            <a:fld id="{0B4FDC48-277C-400B-AF78-337AB822E557}" type="slidenum">
              <a:rPr lang="en-US"/>
              <a:pPr/>
              <a:t>132</a:t>
            </a:fld>
            <a:endParaRPr lang="en-US"/>
          </a:p>
        </p:txBody>
      </p:sp>
      <p:sp>
        <p:nvSpPr>
          <p:cNvPr id="325635" name="Rectangle 2"/>
          <p:cNvSpPr>
            <a:spLocks noGrp="1" noRot="1" noChangeAspect="1" noChangeArrowheads="1" noTextEdit="1"/>
          </p:cNvSpPr>
          <p:nvPr>
            <p:ph type="sldImg"/>
          </p:nvPr>
        </p:nvSpPr>
        <p:spPr>
          <a:xfrm>
            <a:off x="1152525" y="692150"/>
            <a:ext cx="4554538" cy="3416300"/>
          </a:xfrm>
          <a:ln/>
        </p:spPr>
      </p:sp>
      <p:sp>
        <p:nvSpPr>
          <p:cNvPr id="32563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1045798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Rectangle 7"/>
          <p:cNvSpPr>
            <a:spLocks noGrp="1" noChangeArrowheads="1"/>
          </p:cNvSpPr>
          <p:nvPr>
            <p:ph type="sldNum" sz="quarter" idx="5"/>
          </p:nvPr>
        </p:nvSpPr>
        <p:spPr>
          <a:noFill/>
        </p:spPr>
        <p:txBody>
          <a:bodyPr/>
          <a:lstStyle/>
          <a:p>
            <a:fld id="{AAA71143-BC21-49EC-8A7A-14C7E0132016}" type="slidenum">
              <a:rPr lang="en-US"/>
              <a:pPr/>
              <a:t>133</a:t>
            </a:fld>
            <a:endParaRPr lang="en-US"/>
          </a:p>
        </p:txBody>
      </p:sp>
      <p:sp>
        <p:nvSpPr>
          <p:cNvPr id="326659" name="Rectangle 2"/>
          <p:cNvSpPr>
            <a:spLocks noGrp="1" noRot="1" noChangeAspect="1" noChangeArrowheads="1" noTextEdit="1"/>
          </p:cNvSpPr>
          <p:nvPr>
            <p:ph type="sldImg"/>
          </p:nvPr>
        </p:nvSpPr>
        <p:spPr>
          <a:xfrm>
            <a:off x="1152525" y="692150"/>
            <a:ext cx="4554538" cy="3416300"/>
          </a:xfrm>
          <a:ln/>
        </p:spPr>
      </p:sp>
      <p:sp>
        <p:nvSpPr>
          <p:cNvPr id="32666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94612914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2" name="Rectangle 7"/>
          <p:cNvSpPr>
            <a:spLocks noGrp="1" noChangeArrowheads="1"/>
          </p:cNvSpPr>
          <p:nvPr>
            <p:ph type="sldNum" sz="quarter" idx="5"/>
          </p:nvPr>
        </p:nvSpPr>
        <p:spPr>
          <a:noFill/>
        </p:spPr>
        <p:txBody>
          <a:bodyPr/>
          <a:lstStyle/>
          <a:p>
            <a:fld id="{8B0F3C4F-5DEC-40FC-9BF1-C6A8A72EFFC5}" type="slidenum">
              <a:rPr lang="en-US"/>
              <a:pPr/>
              <a:t>134</a:t>
            </a:fld>
            <a:endParaRPr lang="en-US"/>
          </a:p>
        </p:txBody>
      </p:sp>
      <p:sp>
        <p:nvSpPr>
          <p:cNvPr id="327683" name="Rectangle 2"/>
          <p:cNvSpPr>
            <a:spLocks noGrp="1" noRot="1" noChangeAspect="1" noChangeArrowheads="1" noTextEdit="1"/>
          </p:cNvSpPr>
          <p:nvPr>
            <p:ph type="sldImg"/>
          </p:nvPr>
        </p:nvSpPr>
        <p:spPr>
          <a:xfrm>
            <a:off x="1152525" y="692150"/>
            <a:ext cx="4554538" cy="3416300"/>
          </a:xfrm>
          <a:ln/>
        </p:spPr>
      </p:sp>
      <p:sp>
        <p:nvSpPr>
          <p:cNvPr id="32768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07189739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6" name="Rectangle 7"/>
          <p:cNvSpPr>
            <a:spLocks noGrp="1" noChangeArrowheads="1"/>
          </p:cNvSpPr>
          <p:nvPr>
            <p:ph type="sldNum" sz="quarter" idx="5"/>
          </p:nvPr>
        </p:nvSpPr>
        <p:spPr>
          <a:noFill/>
        </p:spPr>
        <p:txBody>
          <a:bodyPr/>
          <a:lstStyle/>
          <a:p>
            <a:fld id="{1D99FCF7-99B7-4680-8AA1-C2DEB2C51867}" type="slidenum">
              <a:rPr lang="en-US"/>
              <a:pPr/>
              <a:t>135</a:t>
            </a:fld>
            <a:endParaRPr lang="en-US"/>
          </a:p>
        </p:txBody>
      </p:sp>
      <p:sp>
        <p:nvSpPr>
          <p:cNvPr id="328707" name="Rectangle 2"/>
          <p:cNvSpPr>
            <a:spLocks noGrp="1" noRot="1" noChangeAspect="1" noChangeArrowheads="1" noTextEdit="1"/>
          </p:cNvSpPr>
          <p:nvPr>
            <p:ph type="sldImg"/>
          </p:nvPr>
        </p:nvSpPr>
        <p:spPr>
          <a:xfrm>
            <a:off x="1152525" y="692150"/>
            <a:ext cx="4554538" cy="3416300"/>
          </a:xfrm>
          <a:ln/>
        </p:spPr>
      </p:sp>
      <p:sp>
        <p:nvSpPr>
          <p:cNvPr id="32870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0549639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Rectangle 7"/>
          <p:cNvSpPr>
            <a:spLocks noGrp="1" noChangeArrowheads="1"/>
          </p:cNvSpPr>
          <p:nvPr>
            <p:ph type="sldNum" sz="quarter" idx="5"/>
          </p:nvPr>
        </p:nvSpPr>
        <p:spPr>
          <a:noFill/>
        </p:spPr>
        <p:txBody>
          <a:bodyPr/>
          <a:lstStyle/>
          <a:p>
            <a:fld id="{6F03A1D0-0D96-4423-AD0F-62E2B9B7364D}" type="slidenum">
              <a:rPr lang="en-US"/>
              <a:pPr/>
              <a:t>136</a:t>
            </a:fld>
            <a:endParaRPr lang="en-US"/>
          </a:p>
        </p:txBody>
      </p:sp>
      <p:sp>
        <p:nvSpPr>
          <p:cNvPr id="329731" name="Rectangle 2"/>
          <p:cNvSpPr>
            <a:spLocks noGrp="1" noRot="1" noChangeAspect="1" noChangeArrowheads="1" noTextEdit="1"/>
          </p:cNvSpPr>
          <p:nvPr>
            <p:ph type="sldImg"/>
          </p:nvPr>
        </p:nvSpPr>
        <p:spPr>
          <a:xfrm>
            <a:off x="1152525" y="692150"/>
            <a:ext cx="4554538" cy="3416300"/>
          </a:xfrm>
          <a:ln/>
        </p:spPr>
      </p:sp>
      <p:sp>
        <p:nvSpPr>
          <p:cNvPr id="32973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03188925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Rectangle 7"/>
          <p:cNvSpPr>
            <a:spLocks noGrp="1" noChangeArrowheads="1"/>
          </p:cNvSpPr>
          <p:nvPr>
            <p:ph type="sldNum" sz="quarter" idx="5"/>
          </p:nvPr>
        </p:nvSpPr>
        <p:spPr>
          <a:noFill/>
        </p:spPr>
        <p:txBody>
          <a:bodyPr/>
          <a:lstStyle/>
          <a:p>
            <a:fld id="{0AFC82FF-A61A-448C-9BD5-C620D9A535F7}" type="slidenum">
              <a:rPr lang="en-US"/>
              <a:pPr/>
              <a:t>137</a:t>
            </a:fld>
            <a:endParaRPr lang="en-US"/>
          </a:p>
        </p:txBody>
      </p:sp>
      <p:sp>
        <p:nvSpPr>
          <p:cNvPr id="330755" name="Rectangle 2"/>
          <p:cNvSpPr>
            <a:spLocks noGrp="1" noRot="1" noChangeAspect="1" noChangeArrowheads="1" noTextEdit="1"/>
          </p:cNvSpPr>
          <p:nvPr>
            <p:ph type="sldImg"/>
          </p:nvPr>
        </p:nvSpPr>
        <p:spPr>
          <a:xfrm>
            <a:off x="1152525" y="692150"/>
            <a:ext cx="4554538" cy="3416300"/>
          </a:xfrm>
          <a:ln/>
        </p:spPr>
      </p:sp>
      <p:sp>
        <p:nvSpPr>
          <p:cNvPr id="33075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0946505"/>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Rectangle 7"/>
          <p:cNvSpPr>
            <a:spLocks noGrp="1" noChangeArrowheads="1"/>
          </p:cNvSpPr>
          <p:nvPr>
            <p:ph type="sldNum" sz="quarter" idx="5"/>
          </p:nvPr>
        </p:nvSpPr>
        <p:spPr>
          <a:noFill/>
        </p:spPr>
        <p:txBody>
          <a:bodyPr/>
          <a:lstStyle/>
          <a:p>
            <a:fld id="{589C9082-4C97-4F91-8A35-93321CC65BD4}" type="slidenum">
              <a:rPr lang="en-US"/>
              <a:pPr/>
              <a:t>138</a:t>
            </a:fld>
            <a:endParaRPr lang="en-US"/>
          </a:p>
        </p:txBody>
      </p:sp>
      <p:sp>
        <p:nvSpPr>
          <p:cNvPr id="331779" name="Rectangle 2"/>
          <p:cNvSpPr>
            <a:spLocks noGrp="1" noRot="1" noChangeAspect="1" noChangeArrowheads="1" noTextEdit="1"/>
          </p:cNvSpPr>
          <p:nvPr>
            <p:ph type="sldImg"/>
          </p:nvPr>
        </p:nvSpPr>
        <p:spPr>
          <a:xfrm>
            <a:off x="1152525" y="692150"/>
            <a:ext cx="4554538" cy="3416300"/>
          </a:xfrm>
          <a:ln/>
        </p:spPr>
      </p:sp>
      <p:sp>
        <p:nvSpPr>
          <p:cNvPr id="33178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53171569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2" name="Rectangle 7"/>
          <p:cNvSpPr>
            <a:spLocks noGrp="1" noChangeArrowheads="1"/>
          </p:cNvSpPr>
          <p:nvPr>
            <p:ph type="sldNum" sz="quarter" idx="5"/>
          </p:nvPr>
        </p:nvSpPr>
        <p:spPr>
          <a:noFill/>
        </p:spPr>
        <p:txBody>
          <a:bodyPr/>
          <a:lstStyle/>
          <a:p>
            <a:fld id="{8E66D268-0990-4DF5-AB8D-6D7C8033C53A}" type="slidenum">
              <a:rPr lang="en-US"/>
              <a:pPr/>
              <a:t>139</a:t>
            </a:fld>
            <a:endParaRPr lang="en-US"/>
          </a:p>
        </p:txBody>
      </p:sp>
      <p:sp>
        <p:nvSpPr>
          <p:cNvPr id="332803" name="Rectangle 2"/>
          <p:cNvSpPr>
            <a:spLocks noGrp="1" noRot="1" noChangeAspect="1" noChangeArrowheads="1" noTextEdit="1"/>
          </p:cNvSpPr>
          <p:nvPr>
            <p:ph type="sldImg"/>
          </p:nvPr>
        </p:nvSpPr>
        <p:spPr>
          <a:xfrm>
            <a:off x="1152525" y="692150"/>
            <a:ext cx="4554538" cy="3416300"/>
          </a:xfrm>
          <a:ln/>
        </p:spPr>
      </p:sp>
      <p:sp>
        <p:nvSpPr>
          <p:cNvPr id="33280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618904074"/>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Rectangle 7"/>
          <p:cNvSpPr>
            <a:spLocks noGrp="1" noChangeArrowheads="1"/>
          </p:cNvSpPr>
          <p:nvPr>
            <p:ph type="sldNum" sz="quarter" idx="5"/>
          </p:nvPr>
        </p:nvSpPr>
        <p:spPr>
          <a:noFill/>
        </p:spPr>
        <p:txBody>
          <a:bodyPr/>
          <a:lstStyle/>
          <a:p>
            <a:fld id="{B34F5227-A067-4543-BAF0-C78AA60130A8}" type="slidenum">
              <a:rPr lang="en-US"/>
              <a:pPr/>
              <a:t>140</a:t>
            </a:fld>
            <a:endParaRPr lang="en-US"/>
          </a:p>
        </p:txBody>
      </p:sp>
      <p:sp>
        <p:nvSpPr>
          <p:cNvPr id="333827" name="Rectangle 2"/>
          <p:cNvSpPr>
            <a:spLocks noGrp="1" noRot="1" noChangeAspect="1" noChangeArrowheads="1" noTextEdit="1"/>
          </p:cNvSpPr>
          <p:nvPr>
            <p:ph type="sldImg"/>
          </p:nvPr>
        </p:nvSpPr>
        <p:spPr>
          <a:xfrm>
            <a:off x="1152525" y="692150"/>
            <a:ext cx="4554538" cy="3416300"/>
          </a:xfrm>
          <a:ln/>
        </p:spPr>
      </p:sp>
      <p:sp>
        <p:nvSpPr>
          <p:cNvPr id="33382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963465674"/>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Rectangle 7"/>
          <p:cNvSpPr>
            <a:spLocks noGrp="1" noChangeArrowheads="1"/>
          </p:cNvSpPr>
          <p:nvPr>
            <p:ph type="sldNum" sz="quarter" idx="5"/>
          </p:nvPr>
        </p:nvSpPr>
        <p:spPr>
          <a:noFill/>
        </p:spPr>
        <p:txBody>
          <a:bodyPr/>
          <a:lstStyle/>
          <a:p>
            <a:fld id="{81AC75C9-7AB4-42C2-8C52-BAC3B75632A6}" type="slidenum">
              <a:rPr lang="en-US"/>
              <a:pPr/>
              <a:t>141</a:t>
            </a:fld>
            <a:endParaRPr lang="en-US"/>
          </a:p>
        </p:txBody>
      </p:sp>
      <p:sp>
        <p:nvSpPr>
          <p:cNvPr id="334851" name="Rectangle 2"/>
          <p:cNvSpPr>
            <a:spLocks noGrp="1" noRot="1" noChangeAspect="1" noChangeArrowheads="1" noTextEdit="1"/>
          </p:cNvSpPr>
          <p:nvPr>
            <p:ph type="sldImg"/>
          </p:nvPr>
        </p:nvSpPr>
        <p:spPr>
          <a:xfrm>
            <a:off x="1152525" y="692150"/>
            <a:ext cx="4554538" cy="3416300"/>
          </a:xfrm>
          <a:ln/>
        </p:spPr>
      </p:sp>
      <p:sp>
        <p:nvSpPr>
          <p:cNvPr id="33485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8752733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Rectangle 7"/>
          <p:cNvSpPr>
            <a:spLocks noGrp="1" noChangeArrowheads="1"/>
          </p:cNvSpPr>
          <p:nvPr>
            <p:ph type="sldNum" sz="quarter" idx="5"/>
          </p:nvPr>
        </p:nvSpPr>
        <p:spPr>
          <a:noFill/>
        </p:spPr>
        <p:txBody>
          <a:bodyPr/>
          <a:lstStyle/>
          <a:p>
            <a:fld id="{9AF0B67F-737C-4DE0-8460-12930FCBA9EC}" type="slidenum">
              <a:rPr lang="en-US"/>
              <a:pPr/>
              <a:t>13</a:t>
            </a:fld>
            <a:endParaRPr lang="en-US"/>
          </a:p>
        </p:txBody>
      </p:sp>
      <p:sp>
        <p:nvSpPr>
          <p:cNvPr id="22528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528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850268170"/>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Rectangle 7"/>
          <p:cNvSpPr>
            <a:spLocks noGrp="1" noChangeArrowheads="1"/>
          </p:cNvSpPr>
          <p:nvPr>
            <p:ph type="sldNum" sz="quarter" idx="5"/>
          </p:nvPr>
        </p:nvSpPr>
        <p:spPr>
          <a:noFill/>
        </p:spPr>
        <p:txBody>
          <a:bodyPr/>
          <a:lstStyle/>
          <a:p>
            <a:fld id="{E9FF5EA2-3570-4A6C-A82D-5B21FA81D57A}" type="slidenum">
              <a:rPr lang="en-US"/>
              <a:pPr/>
              <a:t>142</a:t>
            </a:fld>
            <a:endParaRPr lang="en-US"/>
          </a:p>
        </p:txBody>
      </p:sp>
      <p:sp>
        <p:nvSpPr>
          <p:cNvPr id="335875" name="Rectangle 2"/>
          <p:cNvSpPr>
            <a:spLocks noGrp="1" noRot="1" noChangeAspect="1" noChangeArrowheads="1" noTextEdit="1"/>
          </p:cNvSpPr>
          <p:nvPr>
            <p:ph type="sldImg"/>
          </p:nvPr>
        </p:nvSpPr>
        <p:spPr>
          <a:xfrm>
            <a:off x="1152525" y="692150"/>
            <a:ext cx="4554538" cy="3416300"/>
          </a:xfrm>
          <a:ln/>
        </p:spPr>
      </p:sp>
      <p:sp>
        <p:nvSpPr>
          <p:cNvPr id="33587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23365653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Rectangle 7"/>
          <p:cNvSpPr>
            <a:spLocks noGrp="1" noChangeArrowheads="1"/>
          </p:cNvSpPr>
          <p:nvPr>
            <p:ph type="sldNum" sz="quarter" idx="5"/>
          </p:nvPr>
        </p:nvSpPr>
        <p:spPr>
          <a:noFill/>
        </p:spPr>
        <p:txBody>
          <a:bodyPr/>
          <a:lstStyle/>
          <a:p>
            <a:fld id="{9E811E6E-B902-49C5-8872-AC0B2F90534C}" type="slidenum">
              <a:rPr lang="en-US"/>
              <a:pPr/>
              <a:t>143</a:t>
            </a:fld>
            <a:endParaRPr lang="en-US"/>
          </a:p>
        </p:txBody>
      </p:sp>
      <p:sp>
        <p:nvSpPr>
          <p:cNvPr id="336899" name="Rectangle 2"/>
          <p:cNvSpPr>
            <a:spLocks noGrp="1" noRot="1" noChangeAspect="1" noChangeArrowheads="1" noTextEdit="1"/>
          </p:cNvSpPr>
          <p:nvPr>
            <p:ph type="sldImg"/>
          </p:nvPr>
        </p:nvSpPr>
        <p:spPr>
          <a:xfrm>
            <a:off x="1152525" y="692150"/>
            <a:ext cx="4554538" cy="3416300"/>
          </a:xfrm>
          <a:ln/>
        </p:spPr>
      </p:sp>
      <p:sp>
        <p:nvSpPr>
          <p:cNvPr id="33690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99542341"/>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Rectangle 7"/>
          <p:cNvSpPr>
            <a:spLocks noGrp="1" noChangeArrowheads="1"/>
          </p:cNvSpPr>
          <p:nvPr>
            <p:ph type="sldNum" sz="quarter" idx="5"/>
          </p:nvPr>
        </p:nvSpPr>
        <p:spPr>
          <a:noFill/>
        </p:spPr>
        <p:txBody>
          <a:bodyPr/>
          <a:lstStyle/>
          <a:p>
            <a:fld id="{BD4C498F-8F6D-4DF1-902E-18FD2EF67EE4}" type="slidenum">
              <a:rPr lang="en-US"/>
              <a:pPr/>
              <a:t>144</a:t>
            </a:fld>
            <a:endParaRPr lang="en-US"/>
          </a:p>
        </p:txBody>
      </p:sp>
      <p:sp>
        <p:nvSpPr>
          <p:cNvPr id="337923" name="Rectangle 2"/>
          <p:cNvSpPr>
            <a:spLocks noGrp="1" noRot="1" noChangeAspect="1" noChangeArrowheads="1" noTextEdit="1"/>
          </p:cNvSpPr>
          <p:nvPr>
            <p:ph type="sldImg"/>
          </p:nvPr>
        </p:nvSpPr>
        <p:spPr>
          <a:xfrm>
            <a:off x="1152525" y="692150"/>
            <a:ext cx="4554538" cy="3416300"/>
          </a:xfrm>
          <a:ln/>
        </p:spPr>
      </p:sp>
      <p:sp>
        <p:nvSpPr>
          <p:cNvPr id="33792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622678920"/>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Rectangle 7"/>
          <p:cNvSpPr>
            <a:spLocks noGrp="1" noChangeArrowheads="1"/>
          </p:cNvSpPr>
          <p:nvPr>
            <p:ph type="sldNum" sz="quarter" idx="5"/>
          </p:nvPr>
        </p:nvSpPr>
        <p:spPr>
          <a:noFill/>
        </p:spPr>
        <p:txBody>
          <a:bodyPr/>
          <a:lstStyle/>
          <a:p>
            <a:fld id="{5322847A-984F-4C24-8793-F5799EDF7888}" type="slidenum">
              <a:rPr lang="en-US"/>
              <a:pPr/>
              <a:t>145</a:t>
            </a:fld>
            <a:endParaRPr lang="en-US"/>
          </a:p>
        </p:txBody>
      </p:sp>
      <p:sp>
        <p:nvSpPr>
          <p:cNvPr id="338947" name="Rectangle 2"/>
          <p:cNvSpPr>
            <a:spLocks noGrp="1" noRot="1" noChangeAspect="1" noChangeArrowheads="1" noTextEdit="1"/>
          </p:cNvSpPr>
          <p:nvPr>
            <p:ph type="sldImg"/>
          </p:nvPr>
        </p:nvSpPr>
        <p:spPr>
          <a:xfrm>
            <a:off x="1152525" y="692150"/>
            <a:ext cx="4554538" cy="3416300"/>
          </a:xfrm>
          <a:ln/>
        </p:spPr>
      </p:sp>
      <p:sp>
        <p:nvSpPr>
          <p:cNvPr id="33894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821617491"/>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Rectangle 7"/>
          <p:cNvSpPr>
            <a:spLocks noGrp="1" noChangeArrowheads="1"/>
          </p:cNvSpPr>
          <p:nvPr>
            <p:ph type="sldNum" sz="quarter" idx="5"/>
          </p:nvPr>
        </p:nvSpPr>
        <p:spPr>
          <a:noFill/>
        </p:spPr>
        <p:txBody>
          <a:bodyPr/>
          <a:lstStyle/>
          <a:p>
            <a:fld id="{B51F39DF-1A55-4F37-8581-474A1DE23EE6}" type="slidenum">
              <a:rPr lang="en-US"/>
              <a:pPr/>
              <a:t>146</a:t>
            </a:fld>
            <a:endParaRPr lang="en-US"/>
          </a:p>
        </p:txBody>
      </p:sp>
      <p:sp>
        <p:nvSpPr>
          <p:cNvPr id="339971" name="Rectangle 2"/>
          <p:cNvSpPr>
            <a:spLocks noGrp="1" noRot="1" noChangeAspect="1" noChangeArrowheads="1" noTextEdit="1"/>
          </p:cNvSpPr>
          <p:nvPr>
            <p:ph type="sldImg"/>
          </p:nvPr>
        </p:nvSpPr>
        <p:spPr>
          <a:xfrm>
            <a:off x="1152525" y="692150"/>
            <a:ext cx="4554538" cy="3416300"/>
          </a:xfrm>
          <a:ln/>
        </p:spPr>
      </p:sp>
      <p:sp>
        <p:nvSpPr>
          <p:cNvPr id="33997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991224217"/>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Rectangle 7"/>
          <p:cNvSpPr>
            <a:spLocks noGrp="1" noChangeArrowheads="1"/>
          </p:cNvSpPr>
          <p:nvPr>
            <p:ph type="sldNum" sz="quarter" idx="5"/>
          </p:nvPr>
        </p:nvSpPr>
        <p:spPr>
          <a:noFill/>
        </p:spPr>
        <p:txBody>
          <a:bodyPr/>
          <a:lstStyle/>
          <a:p>
            <a:fld id="{FCB4D136-8ADC-425C-BEEC-14DAB967F6C0}" type="slidenum">
              <a:rPr lang="en-US"/>
              <a:pPr/>
              <a:t>147</a:t>
            </a:fld>
            <a:endParaRPr lang="en-US"/>
          </a:p>
        </p:txBody>
      </p:sp>
      <p:sp>
        <p:nvSpPr>
          <p:cNvPr id="340995" name="Rectangle 2"/>
          <p:cNvSpPr>
            <a:spLocks noGrp="1" noRot="1" noChangeAspect="1" noChangeArrowheads="1" noTextEdit="1"/>
          </p:cNvSpPr>
          <p:nvPr>
            <p:ph type="sldImg"/>
          </p:nvPr>
        </p:nvSpPr>
        <p:spPr>
          <a:xfrm>
            <a:off x="1152525" y="692150"/>
            <a:ext cx="4554538" cy="3416300"/>
          </a:xfrm>
          <a:ln/>
        </p:spPr>
      </p:sp>
      <p:sp>
        <p:nvSpPr>
          <p:cNvPr id="34099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86113539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p:spPr>
        <p:txBody>
          <a:bodyPr/>
          <a:lstStyle/>
          <a:p>
            <a:fld id="{812F0452-F1CE-47CC-8C53-49C1DFADE71B}" type="slidenum">
              <a:rPr lang="en-US"/>
              <a:pPr/>
              <a:t>148</a:t>
            </a:fld>
            <a:endParaRPr lang="en-US"/>
          </a:p>
        </p:txBody>
      </p:sp>
      <p:sp>
        <p:nvSpPr>
          <p:cNvPr id="342019" name="Rectangle 2"/>
          <p:cNvSpPr>
            <a:spLocks noGrp="1" noRot="1" noChangeAspect="1" noChangeArrowheads="1" noTextEdit="1"/>
          </p:cNvSpPr>
          <p:nvPr>
            <p:ph type="sldImg"/>
          </p:nvPr>
        </p:nvSpPr>
        <p:spPr>
          <a:xfrm>
            <a:off x="1152525" y="692150"/>
            <a:ext cx="4554538" cy="3416300"/>
          </a:xfrm>
          <a:ln/>
        </p:spPr>
      </p:sp>
      <p:sp>
        <p:nvSpPr>
          <p:cNvPr id="34202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86062302"/>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Rectangle 7"/>
          <p:cNvSpPr>
            <a:spLocks noGrp="1" noChangeArrowheads="1"/>
          </p:cNvSpPr>
          <p:nvPr>
            <p:ph type="sldNum" sz="quarter" idx="5"/>
          </p:nvPr>
        </p:nvSpPr>
        <p:spPr>
          <a:noFill/>
        </p:spPr>
        <p:txBody>
          <a:bodyPr/>
          <a:lstStyle/>
          <a:p>
            <a:fld id="{D59A27AC-0344-4927-99F3-C648BB5136D3}" type="slidenum">
              <a:rPr lang="en-US"/>
              <a:pPr/>
              <a:t>149</a:t>
            </a:fld>
            <a:endParaRPr lang="en-US"/>
          </a:p>
        </p:txBody>
      </p:sp>
      <p:sp>
        <p:nvSpPr>
          <p:cNvPr id="343043" name="Rectangle 2"/>
          <p:cNvSpPr>
            <a:spLocks noGrp="1" noRot="1" noChangeAspect="1" noChangeArrowheads="1" noTextEdit="1"/>
          </p:cNvSpPr>
          <p:nvPr>
            <p:ph type="sldImg"/>
          </p:nvPr>
        </p:nvSpPr>
        <p:spPr>
          <a:xfrm>
            <a:off x="1152525" y="692150"/>
            <a:ext cx="4554538" cy="3416300"/>
          </a:xfrm>
          <a:ln/>
        </p:spPr>
      </p:sp>
      <p:sp>
        <p:nvSpPr>
          <p:cNvPr id="34304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863137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Rectangle 7"/>
          <p:cNvSpPr>
            <a:spLocks noGrp="1" noChangeArrowheads="1"/>
          </p:cNvSpPr>
          <p:nvPr>
            <p:ph type="sldNum" sz="quarter" idx="5"/>
          </p:nvPr>
        </p:nvSpPr>
        <p:spPr>
          <a:noFill/>
        </p:spPr>
        <p:txBody>
          <a:bodyPr/>
          <a:lstStyle/>
          <a:p>
            <a:fld id="{66CBB046-349A-4149-A7EC-B0C195331B96}" type="slidenum">
              <a:rPr lang="en-US"/>
              <a:pPr/>
              <a:t>150</a:t>
            </a:fld>
            <a:endParaRPr lang="en-US"/>
          </a:p>
        </p:txBody>
      </p:sp>
      <p:sp>
        <p:nvSpPr>
          <p:cNvPr id="344067" name="Rectangle 2"/>
          <p:cNvSpPr>
            <a:spLocks noGrp="1" noRot="1" noChangeAspect="1" noChangeArrowheads="1" noTextEdit="1"/>
          </p:cNvSpPr>
          <p:nvPr>
            <p:ph type="sldImg"/>
          </p:nvPr>
        </p:nvSpPr>
        <p:spPr>
          <a:xfrm>
            <a:off x="1152525" y="692150"/>
            <a:ext cx="4554538" cy="3416300"/>
          </a:xfrm>
          <a:ln/>
        </p:spPr>
      </p:sp>
      <p:sp>
        <p:nvSpPr>
          <p:cNvPr id="34406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25862209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Rectangle 7"/>
          <p:cNvSpPr>
            <a:spLocks noGrp="1" noChangeArrowheads="1"/>
          </p:cNvSpPr>
          <p:nvPr>
            <p:ph type="sldNum" sz="quarter" idx="5"/>
          </p:nvPr>
        </p:nvSpPr>
        <p:spPr>
          <a:noFill/>
        </p:spPr>
        <p:txBody>
          <a:bodyPr/>
          <a:lstStyle/>
          <a:p>
            <a:fld id="{6929AB8B-564A-45EB-A133-9C83735A1B28}" type="slidenum">
              <a:rPr lang="en-US"/>
              <a:pPr/>
              <a:t>151</a:t>
            </a:fld>
            <a:endParaRPr lang="en-US"/>
          </a:p>
        </p:txBody>
      </p:sp>
      <p:sp>
        <p:nvSpPr>
          <p:cNvPr id="345091" name="Rectangle 2"/>
          <p:cNvSpPr>
            <a:spLocks noGrp="1" noRot="1" noChangeAspect="1" noChangeArrowheads="1" noTextEdit="1"/>
          </p:cNvSpPr>
          <p:nvPr>
            <p:ph type="sldImg"/>
          </p:nvPr>
        </p:nvSpPr>
        <p:spPr>
          <a:xfrm>
            <a:off x="1152525" y="692150"/>
            <a:ext cx="4554538" cy="3416300"/>
          </a:xfrm>
          <a:ln/>
        </p:spPr>
      </p:sp>
      <p:sp>
        <p:nvSpPr>
          <p:cNvPr id="34509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6242723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Rectangle 7"/>
          <p:cNvSpPr>
            <a:spLocks noGrp="1" noChangeArrowheads="1"/>
          </p:cNvSpPr>
          <p:nvPr>
            <p:ph type="sldNum" sz="quarter" idx="5"/>
          </p:nvPr>
        </p:nvSpPr>
        <p:spPr>
          <a:noFill/>
        </p:spPr>
        <p:txBody>
          <a:bodyPr/>
          <a:lstStyle/>
          <a:p>
            <a:fld id="{43548B82-0405-4F3F-B9FD-C7E17879FFF4}" type="slidenum">
              <a:rPr lang="en-US"/>
              <a:pPr/>
              <a:t>14</a:t>
            </a:fld>
            <a:endParaRPr lang="en-US"/>
          </a:p>
        </p:txBody>
      </p:sp>
      <p:sp>
        <p:nvSpPr>
          <p:cNvPr id="22630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630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66893817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Rectangle 7"/>
          <p:cNvSpPr>
            <a:spLocks noGrp="1" noChangeArrowheads="1"/>
          </p:cNvSpPr>
          <p:nvPr>
            <p:ph type="sldNum" sz="quarter" idx="5"/>
          </p:nvPr>
        </p:nvSpPr>
        <p:spPr>
          <a:noFill/>
        </p:spPr>
        <p:txBody>
          <a:bodyPr/>
          <a:lstStyle/>
          <a:p>
            <a:fld id="{773D4AEA-7AEC-473E-93D6-7592E58FA9D1}" type="slidenum">
              <a:rPr lang="en-US"/>
              <a:pPr/>
              <a:t>152</a:t>
            </a:fld>
            <a:endParaRPr lang="en-US"/>
          </a:p>
        </p:txBody>
      </p:sp>
      <p:sp>
        <p:nvSpPr>
          <p:cNvPr id="346115" name="Rectangle 2"/>
          <p:cNvSpPr>
            <a:spLocks noGrp="1" noRot="1" noChangeAspect="1" noChangeArrowheads="1" noTextEdit="1"/>
          </p:cNvSpPr>
          <p:nvPr>
            <p:ph type="sldImg"/>
          </p:nvPr>
        </p:nvSpPr>
        <p:spPr>
          <a:xfrm>
            <a:off x="1152525" y="692150"/>
            <a:ext cx="4554538" cy="3416300"/>
          </a:xfrm>
          <a:ln/>
        </p:spPr>
      </p:sp>
      <p:sp>
        <p:nvSpPr>
          <p:cNvPr id="34611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52207383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Rectangle 7"/>
          <p:cNvSpPr>
            <a:spLocks noGrp="1" noChangeArrowheads="1"/>
          </p:cNvSpPr>
          <p:nvPr>
            <p:ph type="sldNum" sz="quarter" idx="5"/>
          </p:nvPr>
        </p:nvSpPr>
        <p:spPr>
          <a:noFill/>
        </p:spPr>
        <p:txBody>
          <a:bodyPr/>
          <a:lstStyle/>
          <a:p>
            <a:fld id="{D27A1CD2-B66B-4FBF-A76B-C29C21D29C31}" type="slidenum">
              <a:rPr lang="en-US"/>
              <a:pPr/>
              <a:t>153</a:t>
            </a:fld>
            <a:endParaRPr lang="en-US"/>
          </a:p>
        </p:txBody>
      </p:sp>
      <p:sp>
        <p:nvSpPr>
          <p:cNvPr id="347139" name="Rectangle 2"/>
          <p:cNvSpPr>
            <a:spLocks noGrp="1" noRot="1" noChangeAspect="1" noChangeArrowheads="1" noTextEdit="1"/>
          </p:cNvSpPr>
          <p:nvPr>
            <p:ph type="sldImg"/>
          </p:nvPr>
        </p:nvSpPr>
        <p:spPr>
          <a:xfrm>
            <a:off x="1152525" y="692150"/>
            <a:ext cx="4554538" cy="3416300"/>
          </a:xfrm>
          <a:ln/>
        </p:spPr>
      </p:sp>
      <p:sp>
        <p:nvSpPr>
          <p:cNvPr id="34714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4735267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Rectangle 7"/>
          <p:cNvSpPr>
            <a:spLocks noGrp="1" noChangeArrowheads="1"/>
          </p:cNvSpPr>
          <p:nvPr>
            <p:ph type="sldNum" sz="quarter" idx="5"/>
          </p:nvPr>
        </p:nvSpPr>
        <p:spPr>
          <a:noFill/>
        </p:spPr>
        <p:txBody>
          <a:bodyPr/>
          <a:lstStyle/>
          <a:p>
            <a:fld id="{0C6ECF54-2037-47DD-AA22-B22217C3B076}" type="slidenum">
              <a:rPr lang="en-US"/>
              <a:pPr/>
              <a:t>154</a:t>
            </a:fld>
            <a:endParaRPr lang="en-US"/>
          </a:p>
        </p:txBody>
      </p:sp>
      <p:sp>
        <p:nvSpPr>
          <p:cNvPr id="348163" name="Rectangle 2"/>
          <p:cNvSpPr>
            <a:spLocks noGrp="1" noRot="1" noChangeAspect="1" noChangeArrowheads="1" noTextEdit="1"/>
          </p:cNvSpPr>
          <p:nvPr>
            <p:ph type="sldImg"/>
          </p:nvPr>
        </p:nvSpPr>
        <p:spPr>
          <a:xfrm>
            <a:off x="1152525" y="692150"/>
            <a:ext cx="4554538" cy="3416300"/>
          </a:xfrm>
          <a:ln/>
        </p:spPr>
      </p:sp>
      <p:sp>
        <p:nvSpPr>
          <p:cNvPr id="34816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34735682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Rectangle 7"/>
          <p:cNvSpPr>
            <a:spLocks noGrp="1" noChangeArrowheads="1"/>
          </p:cNvSpPr>
          <p:nvPr>
            <p:ph type="sldNum" sz="quarter" idx="5"/>
          </p:nvPr>
        </p:nvSpPr>
        <p:spPr>
          <a:noFill/>
        </p:spPr>
        <p:txBody>
          <a:bodyPr/>
          <a:lstStyle/>
          <a:p>
            <a:fld id="{6A0C364A-F78C-43E0-8F6A-CDFC2EFD8E96}" type="slidenum">
              <a:rPr lang="en-US"/>
              <a:pPr/>
              <a:t>155</a:t>
            </a:fld>
            <a:endParaRPr lang="en-US"/>
          </a:p>
        </p:txBody>
      </p:sp>
      <p:sp>
        <p:nvSpPr>
          <p:cNvPr id="349187" name="Rectangle 2"/>
          <p:cNvSpPr>
            <a:spLocks noGrp="1" noRot="1" noChangeAspect="1" noChangeArrowheads="1" noTextEdit="1"/>
          </p:cNvSpPr>
          <p:nvPr>
            <p:ph type="sldImg"/>
          </p:nvPr>
        </p:nvSpPr>
        <p:spPr>
          <a:xfrm>
            <a:off x="1152525" y="692150"/>
            <a:ext cx="4554538" cy="3416300"/>
          </a:xfrm>
          <a:ln/>
        </p:spPr>
      </p:sp>
      <p:sp>
        <p:nvSpPr>
          <p:cNvPr id="34918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434033155"/>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Rectangle 7"/>
          <p:cNvSpPr>
            <a:spLocks noGrp="1" noChangeArrowheads="1"/>
          </p:cNvSpPr>
          <p:nvPr>
            <p:ph type="sldNum" sz="quarter" idx="5"/>
          </p:nvPr>
        </p:nvSpPr>
        <p:spPr>
          <a:noFill/>
        </p:spPr>
        <p:txBody>
          <a:bodyPr/>
          <a:lstStyle/>
          <a:p>
            <a:fld id="{61524AFB-996C-4503-AC15-2A56695A0CCD}" type="slidenum">
              <a:rPr lang="en-US"/>
              <a:pPr/>
              <a:t>156</a:t>
            </a:fld>
            <a:endParaRPr lang="en-US"/>
          </a:p>
        </p:txBody>
      </p:sp>
      <p:sp>
        <p:nvSpPr>
          <p:cNvPr id="350211" name="Rectangle 2"/>
          <p:cNvSpPr>
            <a:spLocks noGrp="1" noRot="1" noChangeAspect="1" noChangeArrowheads="1" noTextEdit="1"/>
          </p:cNvSpPr>
          <p:nvPr>
            <p:ph type="sldImg"/>
          </p:nvPr>
        </p:nvSpPr>
        <p:spPr>
          <a:xfrm>
            <a:off x="1152525" y="692150"/>
            <a:ext cx="4554538" cy="3416300"/>
          </a:xfrm>
          <a:ln/>
        </p:spPr>
      </p:sp>
      <p:sp>
        <p:nvSpPr>
          <p:cNvPr id="35021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360441540"/>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Rectangle 7"/>
          <p:cNvSpPr>
            <a:spLocks noGrp="1" noChangeArrowheads="1"/>
          </p:cNvSpPr>
          <p:nvPr>
            <p:ph type="sldNum" sz="quarter" idx="5"/>
          </p:nvPr>
        </p:nvSpPr>
        <p:spPr>
          <a:noFill/>
        </p:spPr>
        <p:txBody>
          <a:bodyPr/>
          <a:lstStyle/>
          <a:p>
            <a:fld id="{58397FA9-F560-48C6-A454-A07FAE80A941}" type="slidenum">
              <a:rPr lang="en-US"/>
              <a:pPr/>
              <a:t>157</a:t>
            </a:fld>
            <a:endParaRPr lang="en-US"/>
          </a:p>
        </p:txBody>
      </p:sp>
      <p:sp>
        <p:nvSpPr>
          <p:cNvPr id="351235" name="Rectangle 2"/>
          <p:cNvSpPr>
            <a:spLocks noGrp="1" noRot="1" noChangeAspect="1" noChangeArrowheads="1" noTextEdit="1"/>
          </p:cNvSpPr>
          <p:nvPr>
            <p:ph type="sldImg"/>
          </p:nvPr>
        </p:nvSpPr>
        <p:spPr>
          <a:xfrm>
            <a:off x="1152525" y="692150"/>
            <a:ext cx="4554538" cy="3416300"/>
          </a:xfrm>
          <a:ln/>
        </p:spPr>
      </p:sp>
      <p:sp>
        <p:nvSpPr>
          <p:cNvPr id="35123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611680485"/>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Rectangle 7"/>
          <p:cNvSpPr>
            <a:spLocks noGrp="1" noChangeArrowheads="1"/>
          </p:cNvSpPr>
          <p:nvPr>
            <p:ph type="sldNum" sz="quarter" idx="5"/>
          </p:nvPr>
        </p:nvSpPr>
        <p:spPr>
          <a:noFill/>
        </p:spPr>
        <p:txBody>
          <a:bodyPr/>
          <a:lstStyle/>
          <a:p>
            <a:fld id="{1BD1F86F-95AE-4CD2-B709-7485E96CA5E5}" type="slidenum">
              <a:rPr lang="en-US"/>
              <a:pPr/>
              <a:t>158</a:t>
            </a:fld>
            <a:endParaRPr lang="en-US"/>
          </a:p>
        </p:txBody>
      </p:sp>
      <p:sp>
        <p:nvSpPr>
          <p:cNvPr id="352259" name="Rectangle 2"/>
          <p:cNvSpPr>
            <a:spLocks noGrp="1" noRot="1" noChangeAspect="1" noChangeArrowheads="1" noTextEdit="1"/>
          </p:cNvSpPr>
          <p:nvPr>
            <p:ph type="sldImg"/>
          </p:nvPr>
        </p:nvSpPr>
        <p:spPr>
          <a:xfrm>
            <a:off x="1152525" y="692150"/>
            <a:ext cx="4554538" cy="3416300"/>
          </a:xfrm>
          <a:ln/>
        </p:spPr>
      </p:sp>
      <p:sp>
        <p:nvSpPr>
          <p:cNvPr id="35226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53066407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Rectangle 7"/>
          <p:cNvSpPr>
            <a:spLocks noGrp="1" noChangeArrowheads="1"/>
          </p:cNvSpPr>
          <p:nvPr>
            <p:ph type="sldNum" sz="quarter" idx="5"/>
          </p:nvPr>
        </p:nvSpPr>
        <p:spPr>
          <a:noFill/>
        </p:spPr>
        <p:txBody>
          <a:bodyPr/>
          <a:lstStyle/>
          <a:p>
            <a:fld id="{44B01E13-A8D5-442F-A40E-D0E3BA83E5E5}" type="slidenum">
              <a:rPr lang="en-US"/>
              <a:pPr/>
              <a:t>159</a:t>
            </a:fld>
            <a:endParaRPr lang="en-US"/>
          </a:p>
        </p:txBody>
      </p:sp>
      <p:sp>
        <p:nvSpPr>
          <p:cNvPr id="353283" name="Rectangle 2"/>
          <p:cNvSpPr>
            <a:spLocks noGrp="1" noRot="1" noChangeAspect="1" noChangeArrowheads="1" noTextEdit="1"/>
          </p:cNvSpPr>
          <p:nvPr>
            <p:ph type="sldImg"/>
          </p:nvPr>
        </p:nvSpPr>
        <p:spPr>
          <a:xfrm>
            <a:off x="1152525" y="692150"/>
            <a:ext cx="4554538" cy="3416300"/>
          </a:xfrm>
          <a:ln/>
        </p:spPr>
      </p:sp>
      <p:sp>
        <p:nvSpPr>
          <p:cNvPr id="35328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055470401"/>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Rectangle 7"/>
          <p:cNvSpPr>
            <a:spLocks noGrp="1" noChangeArrowheads="1"/>
          </p:cNvSpPr>
          <p:nvPr>
            <p:ph type="sldNum" sz="quarter" idx="5"/>
          </p:nvPr>
        </p:nvSpPr>
        <p:spPr>
          <a:noFill/>
        </p:spPr>
        <p:txBody>
          <a:bodyPr/>
          <a:lstStyle/>
          <a:p>
            <a:fld id="{2F9EE108-6B12-4E43-8B9E-DBDBC6835722}" type="slidenum">
              <a:rPr lang="en-US"/>
              <a:pPr/>
              <a:t>162</a:t>
            </a:fld>
            <a:endParaRPr lang="en-US"/>
          </a:p>
        </p:txBody>
      </p:sp>
      <p:sp>
        <p:nvSpPr>
          <p:cNvPr id="35430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354308" name="Rectangle 3"/>
          <p:cNvSpPr>
            <a:spLocks noGrp="1" noChangeArrowheads="1"/>
          </p:cNvSpPr>
          <p:nvPr>
            <p:ph type="body" idx="1"/>
          </p:nvPr>
        </p:nvSpPr>
        <p:spPr>
          <a:xfrm>
            <a:off x="914400" y="4343400"/>
            <a:ext cx="5029200" cy="4114800"/>
          </a:xfrm>
          <a:noFill/>
          <a:ln/>
        </p:spPr>
        <p:txBody>
          <a:bodyPr lIns="90488" tIns="44450" rIns="90488" bIns="44450"/>
          <a:lstStyle/>
          <a:p>
            <a:pPr eaLnBrk="1" hangingPunct="1">
              <a:lnSpc>
                <a:spcPct val="88000"/>
              </a:lnSpc>
            </a:pPr>
            <a:endParaRPr lang="en-US"/>
          </a:p>
        </p:txBody>
      </p:sp>
    </p:spTree>
    <p:extLst>
      <p:ext uri="{BB962C8B-B14F-4D97-AF65-F5344CB8AC3E}">
        <p14:creationId xmlns:p14="http://schemas.microsoft.com/office/powerpoint/2010/main" val="180520193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Rectangle 7"/>
          <p:cNvSpPr>
            <a:spLocks noGrp="1" noChangeArrowheads="1"/>
          </p:cNvSpPr>
          <p:nvPr>
            <p:ph type="sldNum" sz="quarter" idx="5"/>
          </p:nvPr>
        </p:nvSpPr>
        <p:spPr>
          <a:noFill/>
        </p:spPr>
        <p:txBody>
          <a:bodyPr/>
          <a:lstStyle/>
          <a:p>
            <a:fld id="{2F48E19E-4444-4006-8855-557AA29172B8}" type="slidenum">
              <a:rPr lang="en-US"/>
              <a:pPr/>
              <a:t>190</a:t>
            </a:fld>
            <a:endParaRPr lang="en-US"/>
          </a:p>
        </p:txBody>
      </p:sp>
      <p:sp>
        <p:nvSpPr>
          <p:cNvPr id="355331" name="Rectangle 2"/>
          <p:cNvSpPr>
            <a:spLocks noGrp="1" noRot="1" noChangeAspect="1" noChangeArrowheads="1" noTextEdit="1"/>
          </p:cNvSpPr>
          <p:nvPr>
            <p:ph type="sldImg"/>
          </p:nvPr>
        </p:nvSpPr>
        <p:spPr>
          <a:xfrm>
            <a:off x="1152525" y="692150"/>
            <a:ext cx="4554538" cy="3416300"/>
          </a:xfrm>
          <a:ln/>
        </p:spPr>
      </p:sp>
      <p:sp>
        <p:nvSpPr>
          <p:cNvPr id="355332" name="Rectangle 3"/>
          <p:cNvSpPr>
            <a:spLocks noGrp="1" noChangeArrowheads="1"/>
          </p:cNvSpPr>
          <p:nvPr>
            <p:ph type="body" idx="1"/>
          </p:nvPr>
        </p:nvSpPr>
        <p:spPr>
          <a:xfrm>
            <a:off x="914400" y="4343400"/>
            <a:ext cx="5029200" cy="4114800"/>
          </a:xfrm>
          <a:noFill/>
          <a:ln/>
        </p:spPr>
        <p:txBody>
          <a:bodyPr/>
          <a:lstStyle/>
          <a:p>
            <a:pPr eaLnBrk="1" hangingPunct="1"/>
            <a:r>
              <a:rPr lang="en-US"/>
              <a:t>Changes since 8 Nov: added 1</a:t>
            </a:r>
            <a:r>
              <a:rPr lang="en-US" baseline="30000"/>
              <a:t>st</a:t>
            </a:r>
            <a:r>
              <a:rPr lang="en-US"/>
              <a:t> MEB and changed Notional MEB to 2</a:t>
            </a:r>
            <a:r>
              <a:rPr lang="en-US" baseline="30000"/>
              <a:t>d</a:t>
            </a:r>
            <a:r>
              <a:rPr lang="en-US"/>
              <a:t> MEB.  Named the sqdns in the 2015 Baseline MEB, added Army Experimental Symbols.</a:t>
            </a:r>
          </a:p>
          <a:p>
            <a:pPr eaLnBrk="1" hangingPunct="1"/>
            <a:r>
              <a:rPr lang="en-US"/>
              <a:t>Changes since 1 Dec, added 2015 Baseline MEU, updated 2015 Baseline MEB, created tactical Unit Symbol for the Expeditionary Fire Support System (EFSS) which is a 120mm mortar mounted on an internally transportable vehicle (ITV).  Corrected minor misteaks.</a:t>
            </a:r>
          </a:p>
        </p:txBody>
      </p:sp>
    </p:spTree>
    <p:extLst>
      <p:ext uri="{BB962C8B-B14F-4D97-AF65-F5344CB8AC3E}">
        <p14:creationId xmlns:p14="http://schemas.microsoft.com/office/powerpoint/2010/main" val="317946472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Rectangle 7"/>
          <p:cNvSpPr>
            <a:spLocks noGrp="1" noChangeArrowheads="1"/>
          </p:cNvSpPr>
          <p:nvPr>
            <p:ph type="sldNum" sz="quarter" idx="5"/>
          </p:nvPr>
        </p:nvSpPr>
        <p:spPr>
          <a:noFill/>
        </p:spPr>
        <p:txBody>
          <a:bodyPr/>
          <a:lstStyle/>
          <a:p>
            <a:fld id="{51148322-C8B6-4D94-B572-497C874CD715}" type="slidenum">
              <a:rPr lang="en-US"/>
              <a:pPr/>
              <a:t>15</a:t>
            </a:fld>
            <a:endParaRPr lang="en-US"/>
          </a:p>
        </p:txBody>
      </p:sp>
      <p:sp>
        <p:nvSpPr>
          <p:cNvPr id="22733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733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096166420"/>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Rectangle 7"/>
          <p:cNvSpPr>
            <a:spLocks noGrp="1" noChangeArrowheads="1"/>
          </p:cNvSpPr>
          <p:nvPr>
            <p:ph type="sldNum" sz="quarter" idx="5"/>
          </p:nvPr>
        </p:nvSpPr>
        <p:spPr>
          <a:noFill/>
        </p:spPr>
        <p:txBody>
          <a:bodyPr/>
          <a:lstStyle/>
          <a:p>
            <a:fld id="{6D0AAE9A-10DB-4D91-B6D9-D3FC8E058190}" type="slidenum">
              <a:rPr lang="en-US"/>
              <a:pPr/>
              <a:t>192</a:t>
            </a:fld>
            <a:endParaRPr lang="en-US"/>
          </a:p>
        </p:txBody>
      </p:sp>
    </p:spTree>
    <p:extLst>
      <p:ext uri="{BB962C8B-B14F-4D97-AF65-F5344CB8AC3E}">
        <p14:creationId xmlns:p14="http://schemas.microsoft.com/office/powerpoint/2010/main" val="2130681616"/>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Rectangle 7"/>
          <p:cNvSpPr>
            <a:spLocks noGrp="1" noChangeArrowheads="1"/>
          </p:cNvSpPr>
          <p:nvPr>
            <p:ph type="sldNum" sz="quarter" idx="5"/>
          </p:nvPr>
        </p:nvSpPr>
        <p:spPr>
          <a:noFill/>
        </p:spPr>
        <p:txBody>
          <a:bodyPr/>
          <a:lstStyle/>
          <a:p>
            <a:fld id="{F2D05997-43BB-4302-B5C9-F8FAA8A01F5B}" type="slidenum">
              <a:rPr lang="en-US"/>
              <a:pPr/>
              <a:t>193</a:t>
            </a:fld>
            <a:endParaRPr lang="en-US"/>
          </a:p>
        </p:txBody>
      </p:sp>
      <p:sp>
        <p:nvSpPr>
          <p:cNvPr id="357379" name="Rectangle 2"/>
          <p:cNvSpPr>
            <a:spLocks noGrp="1" noRot="1" noChangeAspect="1" noChangeArrowheads="1" noTextEdit="1"/>
          </p:cNvSpPr>
          <p:nvPr>
            <p:ph type="sldImg"/>
          </p:nvPr>
        </p:nvSpPr>
        <p:spPr>
          <a:xfrm>
            <a:off x="1144588" y="685800"/>
            <a:ext cx="4573587" cy="3430588"/>
          </a:xfrm>
          <a:ln/>
        </p:spPr>
      </p:sp>
      <p:sp>
        <p:nvSpPr>
          <p:cNvPr id="357380" name="Rectangle 3"/>
          <p:cNvSpPr>
            <a:spLocks noGrp="1" noChangeArrowheads="1"/>
          </p:cNvSpPr>
          <p:nvPr>
            <p:ph type="body" idx="1"/>
          </p:nvPr>
        </p:nvSpPr>
        <p:spPr>
          <a:noFill/>
          <a:ln/>
        </p:spPr>
        <p:txBody>
          <a:bodyPr/>
          <a:lstStyle/>
          <a:p>
            <a:pPr eaLnBrk="1" hangingPunct="1"/>
            <a:endParaRPr lang="en-US"/>
          </a:p>
        </p:txBody>
      </p:sp>
    </p:spTree>
    <p:extLst>
      <p:ext uri="{BB962C8B-B14F-4D97-AF65-F5344CB8AC3E}">
        <p14:creationId xmlns:p14="http://schemas.microsoft.com/office/powerpoint/2010/main" val="2697782022"/>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Rectangle 7"/>
          <p:cNvSpPr>
            <a:spLocks noGrp="1" noChangeArrowheads="1"/>
          </p:cNvSpPr>
          <p:nvPr>
            <p:ph type="sldNum" sz="quarter" idx="5"/>
          </p:nvPr>
        </p:nvSpPr>
        <p:spPr>
          <a:noFill/>
        </p:spPr>
        <p:txBody>
          <a:bodyPr/>
          <a:lstStyle/>
          <a:p>
            <a:fld id="{54B8101E-1561-459F-AC1C-AA35F598093E}" type="slidenum">
              <a:rPr lang="en-US"/>
              <a:pPr/>
              <a:t>194</a:t>
            </a:fld>
            <a:endParaRPr lang="en-US"/>
          </a:p>
        </p:txBody>
      </p:sp>
      <p:sp>
        <p:nvSpPr>
          <p:cNvPr id="358403" name="Rectangle 2"/>
          <p:cNvSpPr>
            <a:spLocks noGrp="1" noRot="1" noChangeAspect="1" noChangeArrowheads="1" noTextEdit="1"/>
          </p:cNvSpPr>
          <p:nvPr>
            <p:ph type="sldImg"/>
          </p:nvPr>
        </p:nvSpPr>
        <p:spPr>
          <a:xfrm>
            <a:off x="1143000" y="687388"/>
            <a:ext cx="4573588" cy="3430587"/>
          </a:xfrm>
          <a:ln/>
        </p:spPr>
      </p:sp>
      <p:sp>
        <p:nvSpPr>
          <p:cNvPr id="358404" name="Rectangle 3"/>
          <p:cNvSpPr>
            <a:spLocks noGrp="1" noChangeArrowheads="1"/>
          </p:cNvSpPr>
          <p:nvPr>
            <p:ph type="body" idx="1"/>
          </p:nvPr>
        </p:nvSpPr>
        <p:spPr>
          <a:xfrm>
            <a:off x="685800" y="4343400"/>
            <a:ext cx="5486400" cy="4113213"/>
          </a:xfrm>
          <a:noFill/>
          <a:ln/>
        </p:spPr>
        <p:txBody>
          <a:bodyPr/>
          <a:lstStyle/>
          <a:p>
            <a:pPr eaLnBrk="1" hangingPunct="1"/>
            <a:endParaRPr lang="en-US"/>
          </a:p>
        </p:txBody>
      </p:sp>
    </p:spTree>
    <p:extLst>
      <p:ext uri="{BB962C8B-B14F-4D97-AF65-F5344CB8AC3E}">
        <p14:creationId xmlns:p14="http://schemas.microsoft.com/office/powerpoint/2010/main" val="51588725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Rectangle 7"/>
          <p:cNvSpPr>
            <a:spLocks noGrp="1" noChangeArrowheads="1"/>
          </p:cNvSpPr>
          <p:nvPr>
            <p:ph type="sldNum" sz="quarter" idx="5"/>
          </p:nvPr>
        </p:nvSpPr>
        <p:spPr>
          <a:noFill/>
        </p:spPr>
        <p:txBody>
          <a:bodyPr/>
          <a:lstStyle/>
          <a:p>
            <a:fld id="{AF7E7F97-B7B6-43DC-8E95-B4C1ACACF6C5}" type="slidenum">
              <a:rPr lang="en-US"/>
              <a:pPr/>
              <a:t>199</a:t>
            </a:fld>
            <a:endParaRPr lang="en-US"/>
          </a:p>
        </p:txBody>
      </p:sp>
      <p:sp>
        <p:nvSpPr>
          <p:cNvPr id="359427" name="Rectangle 2"/>
          <p:cNvSpPr>
            <a:spLocks noGrp="1" noRot="1" noChangeAspect="1" noChangeArrowheads="1" noTextEdit="1"/>
          </p:cNvSpPr>
          <p:nvPr>
            <p:ph type="sldImg"/>
          </p:nvPr>
        </p:nvSpPr>
        <p:spPr>
          <a:xfrm>
            <a:off x="1152525" y="692150"/>
            <a:ext cx="4554538" cy="3416300"/>
          </a:xfrm>
          <a:ln/>
        </p:spPr>
      </p:sp>
      <p:sp>
        <p:nvSpPr>
          <p:cNvPr id="359428" name="Rectangle 3"/>
          <p:cNvSpPr>
            <a:spLocks noGrp="1" noChangeArrowheads="1"/>
          </p:cNvSpPr>
          <p:nvPr>
            <p:ph type="body" idx="1"/>
          </p:nvPr>
        </p:nvSpPr>
        <p:spPr>
          <a:xfrm>
            <a:off x="914400" y="4343400"/>
            <a:ext cx="5029200" cy="4114800"/>
          </a:xfrm>
          <a:noFill/>
          <a:ln/>
        </p:spPr>
        <p:txBody>
          <a:bodyPr/>
          <a:lstStyle/>
          <a:p>
            <a:pPr eaLnBrk="1" hangingPunct="1"/>
            <a:r>
              <a:rPr lang="en-US"/>
              <a:t>County Codes for Block “M” IAW NATO Abbreviations AAP 15-4</a:t>
            </a:r>
          </a:p>
          <a:p>
            <a:pPr eaLnBrk="1" hangingPunct="1"/>
            <a:r>
              <a:rPr lang="en-US"/>
              <a:t>AF Afghanistan</a:t>
            </a:r>
          </a:p>
          <a:p>
            <a:pPr eaLnBrk="1" hangingPunct="1"/>
            <a:r>
              <a:rPr lang="en-US"/>
              <a:t>AJ Azerbaijan</a:t>
            </a:r>
          </a:p>
          <a:p>
            <a:pPr eaLnBrk="1" hangingPunct="1"/>
            <a:r>
              <a:rPr lang="en-US"/>
              <a:t>AL Albania</a:t>
            </a:r>
          </a:p>
          <a:p>
            <a:pPr eaLnBrk="1" hangingPunct="1"/>
            <a:r>
              <a:rPr lang="en-US"/>
              <a:t>AM Armenia</a:t>
            </a:r>
          </a:p>
          <a:p>
            <a:pPr eaLnBrk="1" hangingPunct="1"/>
            <a:r>
              <a:rPr lang="en-US"/>
              <a:t>AN Andorra</a:t>
            </a:r>
          </a:p>
          <a:p>
            <a:pPr eaLnBrk="1" hangingPunct="1"/>
            <a:r>
              <a:rPr lang="en-US"/>
              <a:t>AO Angola</a:t>
            </a:r>
          </a:p>
          <a:p>
            <a:pPr eaLnBrk="1" hangingPunct="1"/>
            <a:r>
              <a:rPr lang="en-US"/>
              <a:t>AR Argentina</a:t>
            </a:r>
          </a:p>
          <a:p>
            <a:pPr eaLnBrk="1" hangingPunct="1"/>
            <a:r>
              <a:rPr lang="en-US"/>
              <a:t>AS Australia</a:t>
            </a:r>
          </a:p>
          <a:p>
            <a:pPr eaLnBrk="1" hangingPunct="1"/>
            <a:r>
              <a:rPr lang="en-US"/>
              <a:t>AU Austria</a:t>
            </a:r>
          </a:p>
          <a:p>
            <a:pPr eaLnBrk="1" hangingPunct="1"/>
            <a:r>
              <a:rPr lang="en-US"/>
              <a:t>BA Bahrain</a:t>
            </a:r>
          </a:p>
          <a:p>
            <a:pPr eaLnBrk="1" hangingPunct="1"/>
            <a:r>
              <a:rPr lang="en-US"/>
              <a:t>BB Barbados</a:t>
            </a:r>
          </a:p>
          <a:p>
            <a:pPr eaLnBrk="1" hangingPunct="1"/>
            <a:r>
              <a:rPr lang="en-US"/>
              <a:t>BC Botswana</a:t>
            </a:r>
          </a:p>
          <a:p>
            <a:pPr eaLnBrk="1" hangingPunct="1"/>
            <a:r>
              <a:rPr lang="en-US"/>
              <a:t>BE Belgium</a:t>
            </a:r>
          </a:p>
          <a:p>
            <a:pPr eaLnBrk="1" hangingPunct="1"/>
            <a:r>
              <a:rPr lang="en-US"/>
              <a:t>BF Bahamas</a:t>
            </a:r>
          </a:p>
          <a:p>
            <a:pPr eaLnBrk="1" hangingPunct="1"/>
            <a:r>
              <a:rPr lang="en-US"/>
              <a:t>BG Bangladesh</a:t>
            </a:r>
          </a:p>
          <a:p>
            <a:pPr eaLnBrk="1" hangingPunct="1"/>
            <a:r>
              <a:rPr lang="en-US"/>
              <a:t>BH Belize</a:t>
            </a:r>
          </a:p>
          <a:p>
            <a:pPr eaLnBrk="1" hangingPunct="1"/>
            <a:r>
              <a:rPr lang="en-US"/>
              <a:t>BK Bosnia-Herzegovina</a:t>
            </a:r>
          </a:p>
          <a:p>
            <a:pPr eaLnBrk="1" hangingPunct="1"/>
            <a:r>
              <a:rPr lang="en-US"/>
              <a:t>BL Bolivia</a:t>
            </a:r>
          </a:p>
          <a:p>
            <a:pPr eaLnBrk="1" hangingPunct="1"/>
            <a:r>
              <a:rPr lang="en-US"/>
              <a:t>BM Burma</a:t>
            </a:r>
          </a:p>
          <a:p>
            <a:pPr eaLnBrk="1" hangingPunct="1"/>
            <a:r>
              <a:rPr lang="en-US"/>
              <a:t>BN Benin</a:t>
            </a:r>
          </a:p>
          <a:p>
            <a:pPr eaLnBrk="1" hangingPunct="1"/>
            <a:r>
              <a:rPr lang="en-US"/>
              <a:t>BO Belarus</a:t>
            </a:r>
          </a:p>
          <a:p>
            <a:pPr eaLnBrk="1" hangingPunct="1"/>
            <a:r>
              <a:rPr lang="en-US"/>
              <a:t>BP Soloman Island</a:t>
            </a:r>
          </a:p>
          <a:p>
            <a:pPr eaLnBrk="1" hangingPunct="1"/>
            <a:r>
              <a:rPr lang="en-US"/>
              <a:t>BR Brazil</a:t>
            </a:r>
          </a:p>
          <a:p>
            <a:pPr eaLnBrk="1" hangingPunct="1"/>
            <a:r>
              <a:rPr lang="en-US"/>
              <a:t>BT Bhutan</a:t>
            </a:r>
          </a:p>
          <a:p>
            <a:pPr eaLnBrk="1" hangingPunct="1"/>
            <a:r>
              <a:rPr lang="en-US"/>
              <a:t>BU Bulgaria</a:t>
            </a:r>
          </a:p>
          <a:p>
            <a:pPr eaLnBrk="1" hangingPunct="1"/>
            <a:r>
              <a:rPr lang="en-US"/>
              <a:t>BX Brunei</a:t>
            </a:r>
          </a:p>
          <a:p>
            <a:pPr eaLnBrk="1" hangingPunct="1"/>
            <a:r>
              <a:rPr lang="en-US"/>
              <a:t>BY Burundi</a:t>
            </a:r>
          </a:p>
          <a:p>
            <a:pPr eaLnBrk="1" hangingPunct="1"/>
            <a:r>
              <a:rPr lang="en-US"/>
              <a:t>CA Canada</a:t>
            </a:r>
          </a:p>
          <a:p>
            <a:pPr eaLnBrk="1" hangingPunct="1"/>
            <a:r>
              <a:rPr lang="en-US"/>
              <a:t>CB Cambodia</a:t>
            </a:r>
          </a:p>
          <a:p>
            <a:pPr eaLnBrk="1" hangingPunct="1"/>
            <a:r>
              <a:rPr lang="en-US"/>
              <a:t>CD Chad</a:t>
            </a:r>
          </a:p>
          <a:p>
            <a:pPr eaLnBrk="1" hangingPunct="1"/>
            <a:r>
              <a:rPr lang="en-US"/>
              <a:t>CE Sri Lanka</a:t>
            </a:r>
          </a:p>
          <a:p>
            <a:pPr eaLnBrk="1" hangingPunct="1"/>
            <a:r>
              <a:rPr lang="en-US"/>
              <a:t>CF Congo</a:t>
            </a:r>
          </a:p>
          <a:p>
            <a:pPr eaLnBrk="1" hangingPunct="1"/>
            <a:r>
              <a:rPr lang="en-US"/>
              <a:t>CG Zaire now called Democratic Republic of Congo</a:t>
            </a:r>
          </a:p>
          <a:p>
            <a:pPr eaLnBrk="1" hangingPunct="1"/>
            <a:r>
              <a:rPr lang="en-US"/>
              <a:t>CH China</a:t>
            </a:r>
          </a:p>
          <a:p>
            <a:pPr eaLnBrk="1" hangingPunct="1"/>
            <a:r>
              <a:rPr lang="en-US"/>
              <a:t>CI Chile</a:t>
            </a:r>
          </a:p>
          <a:p>
            <a:pPr eaLnBrk="1" hangingPunct="1"/>
            <a:r>
              <a:rPr lang="en-US"/>
              <a:t>CM Cameroon</a:t>
            </a:r>
          </a:p>
          <a:p>
            <a:pPr eaLnBrk="1" hangingPunct="1"/>
            <a:r>
              <a:rPr lang="en-US"/>
              <a:t>CN Comoros</a:t>
            </a:r>
          </a:p>
          <a:p>
            <a:pPr eaLnBrk="1" hangingPunct="1"/>
            <a:r>
              <a:rPr lang="en-US"/>
              <a:t>CO Columbia</a:t>
            </a:r>
          </a:p>
          <a:p>
            <a:pPr eaLnBrk="1" hangingPunct="1"/>
            <a:r>
              <a:rPr lang="en-US"/>
              <a:t>CS Costa Rica</a:t>
            </a:r>
          </a:p>
          <a:p>
            <a:pPr eaLnBrk="1" hangingPunct="1"/>
            <a:r>
              <a:rPr lang="en-US"/>
              <a:t>CU Cuba</a:t>
            </a:r>
          </a:p>
          <a:p>
            <a:pPr eaLnBrk="1" hangingPunct="1"/>
            <a:r>
              <a:rPr lang="en-US"/>
              <a:t>CY Cyprus</a:t>
            </a:r>
          </a:p>
          <a:p>
            <a:pPr eaLnBrk="1" hangingPunct="1"/>
            <a:r>
              <a:rPr lang="en-US"/>
              <a:t>CZ Czech Republic</a:t>
            </a:r>
          </a:p>
          <a:p>
            <a:pPr eaLnBrk="1" hangingPunct="1"/>
            <a:r>
              <a:rPr lang="en-US"/>
              <a:t>DA Demark</a:t>
            </a:r>
          </a:p>
          <a:p>
            <a:pPr eaLnBrk="1" hangingPunct="1"/>
            <a:r>
              <a:rPr lang="en-US"/>
              <a:t>DC Croatia</a:t>
            </a:r>
          </a:p>
          <a:p>
            <a:pPr eaLnBrk="1" hangingPunct="1"/>
            <a:r>
              <a:rPr lang="en-US"/>
              <a:t>DJ Djibouti</a:t>
            </a:r>
          </a:p>
          <a:p>
            <a:pPr eaLnBrk="1" hangingPunct="1"/>
            <a:r>
              <a:rPr lang="en-US"/>
              <a:t>DO Dominica</a:t>
            </a:r>
          </a:p>
          <a:p>
            <a:pPr eaLnBrk="1" hangingPunct="1"/>
            <a:r>
              <a:rPr lang="en-US"/>
              <a:t>DR Dominican Republic</a:t>
            </a:r>
          </a:p>
          <a:p>
            <a:pPr eaLnBrk="1" hangingPunct="1"/>
            <a:r>
              <a:rPr lang="en-US"/>
              <a:t>EC Ecuador</a:t>
            </a:r>
          </a:p>
          <a:p>
            <a:pPr eaLnBrk="1" hangingPunct="1"/>
            <a:r>
              <a:rPr lang="en-US"/>
              <a:t>EG Egypt</a:t>
            </a:r>
          </a:p>
          <a:p>
            <a:pPr eaLnBrk="1" hangingPunct="1"/>
            <a:r>
              <a:rPr lang="en-US"/>
              <a:t>EI Ireland</a:t>
            </a:r>
          </a:p>
          <a:p>
            <a:pPr eaLnBrk="1" hangingPunct="1"/>
            <a:r>
              <a:rPr lang="en-US"/>
              <a:t>EK Equatorial Guinea</a:t>
            </a:r>
          </a:p>
          <a:p>
            <a:pPr eaLnBrk="1" hangingPunct="1"/>
            <a:r>
              <a:rPr lang="en-US"/>
              <a:t>EN Estonia</a:t>
            </a:r>
          </a:p>
          <a:p>
            <a:pPr eaLnBrk="1" hangingPunct="1"/>
            <a:r>
              <a:rPr lang="en-US"/>
              <a:t>ES El Salvador</a:t>
            </a:r>
          </a:p>
          <a:p>
            <a:pPr eaLnBrk="1" hangingPunct="1"/>
            <a:r>
              <a:rPr lang="en-US"/>
              <a:t>ET Ethiopia</a:t>
            </a:r>
          </a:p>
          <a:p>
            <a:pPr eaLnBrk="1" hangingPunct="1"/>
            <a:r>
              <a:rPr lang="en-US"/>
              <a:t>EU European Union</a:t>
            </a:r>
          </a:p>
          <a:p>
            <a:pPr eaLnBrk="1" hangingPunct="1"/>
            <a:r>
              <a:rPr lang="en-US"/>
              <a:t>FI Finland</a:t>
            </a:r>
          </a:p>
          <a:p>
            <a:pPr eaLnBrk="1" hangingPunct="1"/>
            <a:r>
              <a:rPr lang="en-US"/>
              <a:t>FJ Fiji</a:t>
            </a:r>
          </a:p>
          <a:p>
            <a:pPr eaLnBrk="1" hangingPunct="1"/>
            <a:r>
              <a:rPr lang="en-US"/>
              <a:t>FR France</a:t>
            </a:r>
          </a:p>
          <a:p>
            <a:pPr eaLnBrk="1" hangingPunct="1"/>
            <a:r>
              <a:rPr lang="en-US"/>
              <a:t>FRY Federal Republic of Yugoslavia (Serbia and Montenegro)</a:t>
            </a:r>
          </a:p>
          <a:p>
            <a:pPr eaLnBrk="1" hangingPunct="1"/>
            <a:r>
              <a:rPr lang="en-US"/>
              <a:t>FSU former Soviet Union</a:t>
            </a:r>
          </a:p>
          <a:p>
            <a:pPr eaLnBrk="1" hangingPunct="1"/>
            <a:r>
              <a:rPr lang="en-US"/>
              <a:t>FY Former Yugoslav Republic of Macedonia</a:t>
            </a:r>
          </a:p>
          <a:p>
            <a:pPr eaLnBrk="1" hangingPunct="1"/>
            <a:r>
              <a:rPr lang="en-US"/>
              <a:t>GA Gambia</a:t>
            </a:r>
          </a:p>
          <a:p>
            <a:pPr eaLnBrk="1" hangingPunct="1"/>
            <a:r>
              <a:rPr lang="en-US"/>
              <a:t>GB Gabon</a:t>
            </a:r>
          </a:p>
          <a:p>
            <a:pPr eaLnBrk="1" hangingPunct="1"/>
            <a:r>
              <a:rPr lang="en-US"/>
              <a:t>GE Germany</a:t>
            </a:r>
          </a:p>
          <a:p>
            <a:pPr eaLnBrk="1" hangingPunct="1"/>
            <a:r>
              <a:rPr lang="en-US"/>
              <a:t>GG Georgia</a:t>
            </a:r>
          </a:p>
          <a:p>
            <a:pPr eaLnBrk="1" hangingPunct="1"/>
            <a:r>
              <a:rPr lang="en-US"/>
              <a:t>GH Ghana</a:t>
            </a:r>
          </a:p>
          <a:p>
            <a:pPr eaLnBrk="1" hangingPunct="1"/>
            <a:r>
              <a:rPr lang="en-US"/>
              <a:t>GJ Grenada</a:t>
            </a:r>
          </a:p>
          <a:p>
            <a:pPr eaLnBrk="1" hangingPunct="1"/>
            <a:r>
              <a:rPr lang="en-US"/>
              <a:t>GR Greece</a:t>
            </a:r>
          </a:p>
          <a:p>
            <a:pPr eaLnBrk="1" hangingPunct="1"/>
            <a:r>
              <a:rPr lang="en-US"/>
              <a:t>GT Guatemala</a:t>
            </a:r>
          </a:p>
          <a:p>
            <a:pPr eaLnBrk="1" hangingPunct="1"/>
            <a:r>
              <a:rPr lang="en-US"/>
              <a:t>GV Guinea</a:t>
            </a:r>
          </a:p>
          <a:p>
            <a:pPr eaLnBrk="1" hangingPunct="1"/>
            <a:r>
              <a:rPr lang="en-US"/>
              <a:t>GY Guyana</a:t>
            </a:r>
          </a:p>
          <a:p>
            <a:pPr eaLnBrk="1" hangingPunct="1"/>
            <a:r>
              <a:rPr lang="en-US"/>
              <a:t>HA Haiti</a:t>
            </a:r>
          </a:p>
          <a:p>
            <a:pPr eaLnBrk="1" hangingPunct="1"/>
            <a:r>
              <a:rPr lang="en-US"/>
              <a:t>HO Honduras</a:t>
            </a:r>
          </a:p>
          <a:p>
            <a:pPr eaLnBrk="1" hangingPunct="1"/>
            <a:r>
              <a:rPr lang="en-US"/>
              <a:t>HR Croatia</a:t>
            </a:r>
          </a:p>
          <a:p>
            <a:pPr eaLnBrk="1" hangingPunct="1"/>
            <a:r>
              <a:rPr lang="en-US"/>
              <a:t>HU Hungary</a:t>
            </a:r>
          </a:p>
          <a:p>
            <a:pPr eaLnBrk="1" hangingPunct="1"/>
            <a:r>
              <a:rPr lang="en-US"/>
              <a:t>IC Iceland</a:t>
            </a:r>
          </a:p>
          <a:p>
            <a:pPr eaLnBrk="1" hangingPunct="1"/>
            <a:r>
              <a:rPr lang="en-US"/>
              <a:t>ID Indonesia</a:t>
            </a:r>
          </a:p>
          <a:p>
            <a:pPr eaLnBrk="1" hangingPunct="1"/>
            <a:r>
              <a:rPr lang="en-US"/>
              <a:t>IN India</a:t>
            </a:r>
          </a:p>
          <a:p>
            <a:pPr eaLnBrk="1" hangingPunct="1"/>
            <a:r>
              <a:rPr lang="en-US"/>
              <a:t>IS Israel</a:t>
            </a:r>
          </a:p>
          <a:p>
            <a:pPr eaLnBrk="1" hangingPunct="1"/>
            <a:r>
              <a:rPr lang="en-US"/>
              <a:t>IT Italy</a:t>
            </a:r>
          </a:p>
          <a:p>
            <a:pPr eaLnBrk="1" hangingPunct="1"/>
            <a:r>
              <a:rPr lang="en-US"/>
              <a:t>IV Ivory Coast</a:t>
            </a:r>
          </a:p>
          <a:p>
            <a:pPr eaLnBrk="1" hangingPunct="1"/>
            <a:r>
              <a:rPr lang="en-US"/>
              <a:t>IZ Iraq</a:t>
            </a:r>
          </a:p>
          <a:p>
            <a:pPr eaLnBrk="1" hangingPunct="1"/>
            <a:r>
              <a:rPr lang="en-US"/>
              <a:t>JA Japan</a:t>
            </a:r>
          </a:p>
          <a:p>
            <a:pPr eaLnBrk="1" hangingPunct="1"/>
            <a:r>
              <a:rPr lang="en-US"/>
              <a:t>JM Jamaica</a:t>
            </a:r>
          </a:p>
          <a:p>
            <a:pPr eaLnBrk="1" hangingPunct="1"/>
            <a:r>
              <a:rPr lang="en-US"/>
              <a:t>JO Jordan</a:t>
            </a:r>
          </a:p>
          <a:p>
            <a:pPr eaLnBrk="1" hangingPunct="1"/>
            <a:r>
              <a:rPr lang="en-US"/>
              <a:t>KE Kenya</a:t>
            </a:r>
          </a:p>
          <a:p>
            <a:pPr eaLnBrk="1" hangingPunct="1"/>
            <a:r>
              <a:rPr lang="en-US"/>
              <a:t>KG Kyrgyzstan or Kyrgyz Republic</a:t>
            </a:r>
          </a:p>
          <a:p>
            <a:pPr eaLnBrk="1" hangingPunct="1"/>
            <a:r>
              <a:rPr lang="en-US"/>
              <a:t>KN North Korea</a:t>
            </a:r>
          </a:p>
          <a:p>
            <a:pPr eaLnBrk="1" hangingPunct="1"/>
            <a:r>
              <a:rPr lang="en-US"/>
              <a:t>KR Kiribati</a:t>
            </a:r>
          </a:p>
          <a:p>
            <a:pPr eaLnBrk="1" hangingPunct="1"/>
            <a:r>
              <a:rPr lang="en-US"/>
              <a:t>KS South Korea</a:t>
            </a:r>
          </a:p>
          <a:p>
            <a:pPr eaLnBrk="1" hangingPunct="1"/>
            <a:r>
              <a:rPr lang="en-US"/>
              <a:t>KU Kuwait</a:t>
            </a:r>
          </a:p>
          <a:p>
            <a:pPr eaLnBrk="1" hangingPunct="1"/>
            <a:r>
              <a:rPr lang="en-US"/>
              <a:t>KZ Kazakhstan</a:t>
            </a:r>
          </a:p>
          <a:p>
            <a:pPr eaLnBrk="1" hangingPunct="1"/>
            <a:r>
              <a:rPr lang="en-US"/>
              <a:t>LA Laos</a:t>
            </a:r>
          </a:p>
          <a:p>
            <a:pPr eaLnBrk="1" hangingPunct="1"/>
            <a:r>
              <a:rPr lang="en-US"/>
              <a:t>LE Lebanon</a:t>
            </a:r>
          </a:p>
          <a:p>
            <a:pPr eaLnBrk="1" hangingPunct="1"/>
            <a:r>
              <a:rPr lang="en-US"/>
              <a:t>LG Latvia</a:t>
            </a:r>
          </a:p>
          <a:p>
            <a:pPr eaLnBrk="1" hangingPunct="1"/>
            <a:r>
              <a:rPr lang="en-US"/>
              <a:t>LH Lithuania</a:t>
            </a:r>
          </a:p>
          <a:p>
            <a:pPr eaLnBrk="1" hangingPunct="1"/>
            <a:r>
              <a:rPr lang="en-US"/>
              <a:t>LI Liberia</a:t>
            </a:r>
          </a:p>
          <a:p>
            <a:pPr eaLnBrk="1" hangingPunct="1"/>
            <a:r>
              <a:rPr lang="en-US"/>
              <a:t>LO Slovakia</a:t>
            </a:r>
          </a:p>
          <a:p>
            <a:pPr eaLnBrk="1" hangingPunct="1"/>
            <a:r>
              <a:rPr lang="en-US"/>
              <a:t>LT Lesotho</a:t>
            </a:r>
          </a:p>
          <a:p>
            <a:pPr eaLnBrk="1" hangingPunct="1"/>
            <a:r>
              <a:rPr lang="en-US"/>
              <a:t>LU Luxembourg</a:t>
            </a:r>
          </a:p>
          <a:p>
            <a:pPr eaLnBrk="1" hangingPunct="1"/>
            <a:r>
              <a:rPr lang="en-US"/>
              <a:t>LY Libya</a:t>
            </a:r>
          </a:p>
          <a:p>
            <a:pPr eaLnBrk="1" hangingPunct="1"/>
            <a:r>
              <a:rPr lang="en-US"/>
              <a:t>MA Madagascar</a:t>
            </a:r>
          </a:p>
          <a:p>
            <a:pPr eaLnBrk="1" hangingPunct="1"/>
            <a:r>
              <a:rPr lang="en-US"/>
              <a:t>MD Moldova formerly known as Moldavia</a:t>
            </a:r>
          </a:p>
          <a:p>
            <a:pPr eaLnBrk="1" hangingPunct="1"/>
            <a:r>
              <a:rPr lang="en-US"/>
              <a:t>MG Mongolia</a:t>
            </a:r>
          </a:p>
          <a:p>
            <a:pPr eaLnBrk="1" hangingPunct="1"/>
            <a:r>
              <a:rPr lang="en-US"/>
              <a:t>MI Malawi</a:t>
            </a:r>
          </a:p>
          <a:p>
            <a:pPr eaLnBrk="1" hangingPunct="1"/>
            <a:r>
              <a:rPr lang="en-US"/>
              <a:t>ML Mali</a:t>
            </a:r>
          </a:p>
          <a:p>
            <a:pPr eaLnBrk="1" hangingPunct="1"/>
            <a:r>
              <a:rPr lang="en-US"/>
              <a:t>MN Monaco</a:t>
            </a:r>
          </a:p>
          <a:p>
            <a:pPr eaLnBrk="1" hangingPunct="1"/>
            <a:r>
              <a:rPr lang="en-US"/>
              <a:t>MO Morocco</a:t>
            </a:r>
          </a:p>
          <a:p>
            <a:pPr eaLnBrk="1" hangingPunct="1"/>
            <a:r>
              <a:rPr lang="en-US"/>
              <a:t>MP Mauritius</a:t>
            </a:r>
          </a:p>
          <a:p>
            <a:pPr eaLnBrk="1" hangingPunct="1"/>
            <a:r>
              <a:rPr lang="en-US"/>
              <a:t>MR Mauritania</a:t>
            </a:r>
          </a:p>
          <a:p>
            <a:pPr eaLnBrk="1" hangingPunct="1"/>
            <a:r>
              <a:rPr lang="en-US"/>
              <a:t>MT Malta</a:t>
            </a:r>
          </a:p>
          <a:p>
            <a:pPr eaLnBrk="1" hangingPunct="1"/>
            <a:r>
              <a:rPr lang="en-US"/>
              <a:t>MU Oman</a:t>
            </a:r>
          </a:p>
          <a:p>
            <a:pPr eaLnBrk="1" hangingPunct="1"/>
            <a:r>
              <a:rPr lang="en-US"/>
              <a:t>MV Maldives Islands</a:t>
            </a:r>
          </a:p>
          <a:p>
            <a:pPr eaLnBrk="1" hangingPunct="1"/>
            <a:r>
              <a:rPr lang="en-US"/>
              <a:t>MX Mexico</a:t>
            </a:r>
          </a:p>
          <a:p>
            <a:pPr eaLnBrk="1" hangingPunct="1"/>
            <a:r>
              <a:rPr lang="en-US"/>
              <a:t>MY Malaysia</a:t>
            </a:r>
          </a:p>
          <a:p>
            <a:pPr eaLnBrk="1" hangingPunct="1"/>
            <a:r>
              <a:rPr lang="en-US"/>
              <a:t>MZ Mozambique</a:t>
            </a:r>
          </a:p>
          <a:p>
            <a:pPr eaLnBrk="1" hangingPunct="1"/>
            <a:r>
              <a:rPr lang="en-US"/>
              <a:t>NG Niger</a:t>
            </a:r>
          </a:p>
          <a:p>
            <a:pPr eaLnBrk="1" hangingPunct="1"/>
            <a:r>
              <a:rPr lang="en-US"/>
              <a:t>NH Vanuatu</a:t>
            </a:r>
          </a:p>
          <a:p>
            <a:pPr eaLnBrk="1" hangingPunct="1"/>
            <a:r>
              <a:rPr lang="en-US"/>
              <a:t>NI Nigeria</a:t>
            </a:r>
          </a:p>
          <a:p>
            <a:pPr eaLnBrk="1" hangingPunct="1"/>
            <a:r>
              <a:rPr lang="en-US"/>
              <a:t>NL Netherlands</a:t>
            </a:r>
          </a:p>
          <a:p>
            <a:pPr eaLnBrk="1" hangingPunct="1"/>
            <a:r>
              <a:rPr lang="en-US"/>
              <a:t>NO Norway</a:t>
            </a:r>
          </a:p>
          <a:p>
            <a:pPr eaLnBrk="1" hangingPunct="1"/>
            <a:r>
              <a:rPr lang="en-US"/>
              <a:t>NP Nepal</a:t>
            </a:r>
          </a:p>
          <a:p>
            <a:pPr eaLnBrk="1" hangingPunct="1"/>
            <a:r>
              <a:rPr lang="en-US"/>
              <a:t>NR Nauru</a:t>
            </a:r>
          </a:p>
          <a:p>
            <a:pPr eaLnBrk="1" hangingPunct="1"/>
            <a:r>
              <a:rPr lang="en-US"/>
              <a:t>NS Surinam</a:t>
            </a:r>
          </a:p>
          <a:p>
            <a:pPr eaLnBrk="1" hangingPunct="1"/>
            <a:r>
              <a:rPr lang="en-US"/>
              <a:t>NU Nicaragua</a:t>
            </a:r>
          </a:p>
          <a:p>
            <a:pPr eaLnBrk="1" hangingPunct="1"/>
            <a:r>
              <a:rPr lang="en-US"/>
              <a:t>NZ New Zealand</a:t>
            </a:r>
          </a:p>
          <a:p>
            <a:pPr eaLnBrk="1" hangingPunct="1"/>
            <a:r>
              <a:rPr lang="en-US"/>
              <a:t>PA Paraguay</a:t>
            </a:r>
          </a:p>
          <a:p>
            <a:pPr eaLnBrk="1" hangingPunct="1"/>
            <a:r>
              <a:rPr lang="en-US"/>
              <a:t>PE Peru</a:t>
            </a:r>
          </a:p>
          <a:p>
            <a:pPr eaLnBrk="1" hangingPunct="1"/>
            <a:r>
              <a:rPr lang="en-US"/>
              <a:t>PK Pakistan</a:t>
            </a:r>
          </a:p>
          <a:p>
            <a:pPr eaLnBrk="1" hangingPunct="1"/>
            <a:r>
              <a:rPr lang="en-US"/>
              <a:t>PL Poland</a:t>
            </a:r>
          </a:p>
          <a:p>
            <a:pPr eaLnBrk="1" hangingPunct="1"/>
            <a:r>
              <a:rPr lang="en-US"/>
              <a:t>PM Panama</a:t>
            </a:r>
          </a:p>
          <a:p>
            <a:pPr eaLnBrk="1" hangingPunct="1"/>
            <a:r>
              <a:rPr lang="en-US"/>
              <a:t>PO Portugal</a:t>
            </a:r>
          </a:p>
          <a:p>
            <a:pPr eaLnBrk="1" hangingPunct="1"/>
            <a:r>
              <a:rPr lang="en-US"/>
              <a:t>PP Papua New Guinea</a:t>
            </a:r>
          </a:p>
          <a:p>
            <a:pPr eaLnBrk="1" hangingPunct="1"/>
            <a:r>
              <a:rPr lang="en-US"/>
              <a:t>PU Guinea Bissau</a:t>
            </a:r>
          </a:p>
          <a:p>
            <a:pPr eaLnBrk="1" hangingPunct="1"/>
            <a:r>
              <a:rPr lang="en-US"/>
              <a:t>QA Qatar</a:t>
            </a:r>
          </a:p>
          <a:p>
            <a:pPr eaLnBrk="1" hangingPunct="1"/>
            <a:r>
              <a:rPr lang="en-US"/>
              <a:t>RO Romania</a:t>
            </a:r>
          </a:p>
          <a:p>
            <a:pPr eaLnBrk="1" hangingPunct="1"/>
            <a:r>
              <a:rPr lang="en-US"/>
              <a:t>RP Philippines</a:t>
            </a:r>
          </a:p>
          <a:p>
            <a:pPr eaLnBrk="1" hangingPunct="1"/>
            <a:r>
              <a:rPr lang="en-US"/>
              <a:t>RQ Puerto Rico</a:t>
            </a:r>
          </a:p>
          <a:p>
            <a:pPr eaLnBrk="1" hangingPunct="1"/>
            <a:r>
              <a:rPr lang="en-US"/>
              <a:t>RS Russia</a:t>
            </a:r>
          </a:p>
          <a:p>
            <a:pPr eaLnBrk="1" hangingPunct="1"/>
            <a:r>
              <a:rPr lang="en-US"/>
              <a:t>RS Serbian Republic</a:t>
            </a:r>
          </a:p>
          <a:p>
            <a:pPr eaLnBrk="1" hangingPunct="1"/>
            <a:r>
              <a:rPr lang="en-US"/>
              <a:t>RW Rwanda</a:t>
            </a:r>
          </a:p>
          <a:p>
            <a:pPr eaLnBrk="1" hangingPunct="1"/>
            <a:r>
              <a:rPr lang="en-US"/>
              <a:t>SA Saudi Arabia</a:t>
            </a:r>
          </a:p>
          <a:p>
            <a:pPr eaLnBrk="1" hangingPunct="1"/>
            <a:r>
              <a:rPr lang="en-US"/>
              <a:t>SE Seychelles</a:t>
            </a:r>
          </a:p>
          <a:p>
            <a:pPr eaLnBrk="1" hangingPunct="1"/>
            <a:r>
              <a:rPr lang="en-US"/>
              <a:t>SF South Africa</a:t>
            </a:r>
          </a:p>
          <a:p>
            <a:pPr eaLnBrk="1" hangingPunct="1"/>
            <a:r>
              <a:rPr lang="en-US"/>
              <a:t>SI Slovenia</a:t>
            </a:r>
          </a:p>
          <a:p>
            <a:pPr eaLnBrk="1" hangingPunct="1"/>
            <a:r>
              <a:rPr lang="en-US"/>
              <a:t>SL Sierra Leone</a:t>
            </a:r>
          </a:p>
          <a:p>
            <a:pPr eaLnBrk="1" hangingPunct="1"/>
            <a:r>
              <a:rPr lang="en-US"/>
              <a:t>SM San Marino</a:t>
            </a:r>
          </a:p>
          <a:p>
            <a:pPr eaLnBrk="1" hangingPunct="1"/>
            <a:r>
              <a:rPr lang="en-US"/>
              <a:t>SN Singapore</a:t>
            </a:r>
          </a:p>
          <a:p>
            <a:pPr eaLnBrk="1" hangingPunct="1"/>
            <a:r>
              <a:rPr lang="en-US"/>
              <a:t>SI Somalia</a:t>
            </a:r>
          </a:p>
          <a:p>
            <a:pPr eaLnBrk="1" hangingPunct="1"/>
            <a:r>
              <a:rPr lang="en-US"/>
              <a:t>SP Spain</a:t>
            </a:r>
          </a:p>
          <a:p>
            <a:pPr eaLnBrk="1" hangingPunct="1"/>
            <a:r>
              <a:rPr lang="en-US"/>
              <a:t>ST St. Lucia</a:t>
            </a:r>
          </a:p>
          <a:p>
            <a:pPr eaLnBrk="1" hangingPunct="1"/>
            <a:r>
              <a:rPr lang="en-US"/>
              <a:t>SU Sudan</a:t>
            </a:r>
          </a:p>
          <a:p>
            <a:pPr eaLnBrk="1" hangingPunct="1"/>
            <a:r>
              <a:rPr lang="en-US"/>
              <a:t>SW Sweden</a:t>
            </a:r>
          </a:p>
          <a:p>
            <a:pPr eaLnBrk="1" hangingPunct="1"/>
            <a:r>
              <a:rPr lang="en-US"/>
              <a:t>SY Syria</a:t>
            </a:r>
          </a:p>
          <a:p>
            <a:pPr eaLnBrk="1" hangingPunct="1"/>
            <a:r>
              <a:rPr lang="en-US"/>
              <a:t>SZ Switzerland</a:t>
            </a:r>
          </a:p>
          <a:p>
            <a:pPr eaLnBrk="1" hangingPunct="1"/>
            <a:r>
              <a:rPr lang="en-US"/>
              <a:t>TC United Arab Emirates</a:t>
            </a:r>
          </a:p>
          <a:p>
            <a:pPr eaLnBrk="1" hangingPunct="1"/>
            <a:r>
              <a:rPr lang="en-US"/>
              <a:t>TD Trinidad and Tobago</a:t>
            </a:r>
          </a:p>
          <a:p>
            <a:pPr eaLnBrk="1" hangingPunct="1"/>
            <a:r>
              <a:rPr lang="en-US"/>
              <a:t>TH Thailand</a:t>
            </a:r>
          </a:p>
          <a:p>
            <a:pPr eaLnBrk="1" hangingPunct="1"/>
            <a:r>
              <a:rPr lang="en-US"/>
              <a:t>TI Tajikistan</a:t>
            </a:r>
          </a:p>
          <a:p>
            <a:pPr eaLnBrk="1" hangingPunct="1"/>
            <a:r>
              <a:rPr lang="en-US"/>
              <a:t>TN Tonga</a:t>
            </a:r>
          </a:p>
          <a:p>
            <a:pPr eaLnBrk="1" hangingPunct="1"/>
            <a:r>
              <a:rPr lang="en-US"/>
              <a:t>TO Togo</a:t>
            </a:r>
          </a:p>
          <a:p>
            <a:pPr eaLnBrk="1" hangingPunct="1"/>
            <a:r>
              <a:rPr lang="en-US"/>
              <a:t>TP Sao Tome and Principe</a:t>
            </a:r>
          </a:p>
          <a:p>
            <a:pPr eaLnBrk="1" hangingPunct="1"/>
            <a:r>
              <a:rPr lang="en-US"/>
              <a:t>TS Tunisia</a:t>
            </a:r>
          </a:p>
          <a:p>
            <a:pPr eaLnBrk="1" hangingPunct="1"/>
            <a:r>
              <a:rPr lang="en-US"/>
              <a:t>TU Turkey</a:t>
            </a:r>
          </a:p>
          <a:p>
            <a:pPr eaLnBrk="1" hangingPunct="1"/>
            <a:r>
              <a:rPr lang="en-US"/>
              <a:t>TV Tuvalu</a:t>
            </a:r>
          </a:p>
          <a:p>
            <a:pPr eaLnBrk="1" hangingPunct="1"/>
            <a:r>
              <a:rPr lang="en-US"/>
              <a:t>TW Taiwan</a:t>
            </a:r>
          </a:p>
          <a:p>
            <a:pPr eaLnBrk="1" hangingPunct="1"/>
            <a:r>
              <a:rPr lang="en-US"/>
              <a:t>TX Turkmenistan</a:t>
            </a:r>
          </a:p>
          <a:p>
            <a:pPr eaLnBrk="1" hangingPunct="1"/>
            <a:r>
              <a:rPr lang="en-US"/>
              <a:t>TZ Tanzania</a:t>
            </a:r>
          </a:p>
          <a:p>
            <a:pPr eaLnBrk="1" hangingPunct="1"/>
            <a:r>
              <a:rPr lang="en-US"/>
              <a:t>UG Uganda</a:t>
            </a:r>
          </a:p>
          <a:p>
            <a:pPr eaLnBrk="1" hangingPunct="1"/>
            <a:r>
              <a:rPr lang="en-US"/>
              <a:t>UK United Kingdom</a:t>
            </a:r>
          </a:p>
          <a:p>
            <a:pPr eaLnBrk="1" hangingPunct="1"/>
            <a:r>
              <a:rPr lang="en-US"/>
              <a:t>UN United Nations</a:t>
            </a:r>
          </a:p>
          <a:p>
            <a:pPr eaLnBrk="1" hangingPunct="1"/>
            <a:r>
              <a:rPr lang="en-US"/>
              <a:t>UP Ukraine</a:t>
            </a:r>
          </a:p>
          <a:p>
            <a:pPr eaLnBrk="1" hangingPunct="1"/>
            <a:r>
              <a:rPr lang="en-US"/>
              <a:t>US United States</a:t>
            </a:r>
          </a:p>
          <a:p>
            <a:pPr eaLnBrk="1" hangingPunct="1"/>
            <a:r>
              <a:rPr lang="en-US"/>
              <a:t>UV Burkina Faso</a:t>
            </a:r>
          </a:p>
          <a:p>
            <a:pPr eaLnBrk="1" hangingPunct="1"/>
            <a:r>
              <a:rPr lang="en-US"/>
              <a:t>UY Uruguay</a:t>
            </a:r>
          </a:p>
          <a:p>
            <a:pPr eaLnBrk="1" hangingPunct="1"/>
            <a:r>
              <a:rPr lang="en-US"/>
              <a:t>UZ Uzbekistan</a:t>
            </a:r>
          </a:p>
          <a:p>
            <a:pPr eaLnBrk="1" hangingPunct="1"/>
            <a:r>
              <a:rPr lang="en-US"/>
              <a:t>VC St Vincent</a:t>
            </a:r>
          </a:p>
          <a:p>
            <a:pPr eaLnBrk="1" hangingPunct="1"/>
            <a:r>
              <a:rPr lang="en-US"/>
              <a:t>VE Venezuela</a:t>
            </a:r>
          </a:p>
          <a:p>
            <a:pPr eaLnBrk="1" hangingPunct="1"/>
            <a:r>
              <a:rPr lang="en-US"/>
              <a:t>VM Vietnam</a:t>
            </a:r>
          </a:p>
          <a:p>
            <a:pPr eaLnBrk="1" hangingPunct="1"/>
            <a:r>
              <a:rPr lang="en-US"/>
              <a:t>VT Vatican City</a:t>
            </a:r>
          </a:p>
          <a:p>
            <a:pPr eaLnBrk="1" hangingPunct="1"/>
            <a:r>
              <a:rPr lang="en-US"/>
              <a:t>WA Namibia</a:t>
            </a:r>
          </a:p>
          <a:p>
            <a:pPr eaLnBrk="1" hangingPunct="1"/>
            <a:r>
              <a:rPr lang="en-US"/>
              <a:t>WI Western Sahara</a:t>
            </a:r>
          </a:p>
          <a:p>
            <a:pPr eaLnBrk="1" hangingPunct="1"/>
            <a:r>
              <a:rPr lang="en-US"/>
              <a:t>WS Western Samoa</a:t>
            </a:r>
          </a:p>
          <a:p>
            <a:pPr eaLnBrk="1" hangingPunct="1"/>
            <a:r>
              <a:rPr lang="en-US"/>
              <a:t>WZ Swaziland</a:t>
            </a:r>
          </a:p>
          <a:p>
            <a:pPr eaLnBrk="1" hangingPunct="1"/>
            <a:r>
              <a:rPr lang="en-US"/>
              <a:t>YE Yemen</a:t>
            </a:r>
          </a:p>
          <a:p>
            <a:pPr eaLnBrk="1" hangingPunct="1"/>
            <a:r>
              <a:rPr lang="en-US"/>
              <a:t>YO Yugoslavia</a:t>
            </a:r>
          </a:p>
          <a:p>
            <a:pPr eaLnBrk="1" hangingPunct="1"/>
            <a:r>
              <a:rPr lang="en-US"/>
              <a:t>YU Serbia and Montenegro</a:t>
            </a:r>
          </a:p>
          <a:p>
            <a:pPr eaLnBrk="1" hangingPunct="1"/>
            <a:r>
              <a:rPr lang="en-US"/>
              <a:t>ZA Zambia</a:t>
            </a:r>
          </a:p>
          <a:p>
            <a:pPr eaLnBrk="1" hangingPunct="1"/>
            <a:endParaRPr lang="en-US"/>
          </a:p>
          <a:p>
            <a:pPr eaLnBrk="1" hangingPunct="1"/>
            <a:endParaRPr lang="en-US"/>
          </a:p>
        </p:txBody>
      </p:sp>
    </p:spTree>
    <p:extLst>
      <p:ext uri="{BB962C8B-B14F-4D97-AF65-F5344CB8AC3E}">
        <p14:creationId xmlns:p14="http://schemas.microsoft.com/office/powerpoint/2010/main" val="3848996677"/>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Rectangle 7"/>
          <p:cNvSpPr>
            <a:spLocks noGrp="1" noChangeArrowheads="1"/>
          </p:cNvSpPr>
          <p:nvPr>
            <p:ph type="sldNum" sz="quarter" idx="5"/>
          </p:nvPr>
        </p:nvSpPr>
        <p:spPr>
          <a:noFill/>
        </p:spPr>
        <p:txBody>
          <a:bodyPr/>
          <a:lstStyle/>
          <a:p>
            <a:fld id="{D4763B5C-0892-44CA-9FE5-2956A97F5F11}" type="slidenum">
              <a:rPr lang="en-US"/>
              <a:pPr/>
              <a:t>201</a:t>
            </a:fld>
            <a:endParaRPr lang="en-US"/>
          </a:p>
        </p:txBody>
      </p:sp>
      <p:sp>
        <p:nvSpPr>
          <p:cNvPr id="36045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36045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684412377"/>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Rectangle 7"/>
          <p:cNvSpPr>
            <a:spLocks noGrp="1" noChangeArrowheads="1"/>
          </p:cNvSpPr>
          <p:nvPr>
            <p:ph type="sldNum" sz="quarter" idx="5"/>
          </p:nvPr>
        </p:nvSpPr>
        <p:spPr>
          <a:noFill/>
        </p:spPr>
        <p:txBody>
          <a:bodyPr/>
          <a:lstStyle/>
          <a:p>
            <a:fld id="{FBB82F97-D18B-43D1-810E-8648B5F23188}" type="slidenum">
              <a:rPr lang="en-US"/>
              <a:pPr/>
              <a:t>202</a:t>
            </a:fld>
            <a:endParaRPr lang="en-US"/>
          </a:p>
        </p:txBody>
      </p:sp>
      <p:sp>
        <p:nvSpPr>
          <p:cNvPr id="36147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36147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493649717"/>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Rectangle 7"/>
          <p:cNvSpPr>
            <a:spLocks noGrp="1" noChangeArrowheads="1"/>
          </p:cNvSpPr>
          <p:nvPr>
            <p:ph type="sldNum" sz="quarter" idx="5"/>
          </p:nvPr>
        </p:nvSpPr>
        <p:spPr>
          <a:noFill/>
        </p:spPr>
        <p:txBody>
          <a:bodyPr/>
          <a:lstStyle/>
          <a:p>
            <a:fld id="{0F610176-857A-45B3-A325-2292EC46AB14}" type="slidenum">
              <a:rPr lang="en-US"/>
              <a:pPr/>
              <a:t>203</a:t>
            </a:fld>
            <a:endParaRPr lang="en-US"/>
          </a:p>
        </p:txBody>
      </p:sp>
      <p:sp>
        <p:nvSpPr>
          <p:cNvPr id="362499"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362500"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2114585613"/>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Rectangle 7"/>
          <p:cNvSpPr>
            <a:spLocks noGrp="1" noChangeArrowheads="1"/>
          </p:cNvSpPr>
          <p:nvPr>
            <p:ph type="sldNum" sz="quarter" idx="5"/>
          </p:nvPr>
        </p:nvSpPr>
        <p:spPr>
          <a:noFill/>
        </p:spPr>
        <p:txBody>
          <a:bodyPr/>
          <a:lstStyle/>
          <a:p>
            <a:fld id="{326FD713-7417-40C9-AA8F-CFEB090CA01E}" type="slidenum">
              <a:rPr lang="en-US"/>
              <a:pPr/>
              <a:t>204</a:t>
            </a:fld>
            <a:endParaRPr lang="en-US"/>
          </a:p>
        </p:txBody>
      </p:sp>
      <p:sp>
        <p:nvSpPr>
          <p:cNvPr id="36352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36352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89890459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Rectangle 7"/>
          <p:cNvSpPr>
            <a:spLocks noGrp="1" noChangeArrowheads="1"/>
          </p:cNvSpPr>
          <p:nvPr>
            <p:ph type="sldNum" sz="quarter" idx="5"/>
          </p:nvPr>
        </p:nvSpPr>
        <p:spPr>
          <a:noFill/>
        </p:spPr>
        <p:txBody>
          <a:bodyPr/>
          <a:lstStyle/>
          <a:p>
            <a:fld id="{142162CC-9630-46F2-AD9F-E493653379FB}" type="slidenum">
              <a:rPr lang="en-US"/>
              <a:pPr/>
              <a:t>16</a:t>
            </a:fld>
            <a:endParaRPr lang="en-US"/>
          </a:p>
        </p:txBody>
      </p:sp>
      <p:sp>
        <p:nvSpPr>
          <p:cNvPr id="22835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835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247378430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Rectangle 7"/>
          <p:cNvSpPr>
            <a:spLocks noGrp="1" noChangeArrowheads="1"/>
          </p:cNvSpPr>
          <p:nvPr>
            <p:ph type="sldNum" sz="quarter" idx="5"/>
          </p:nvPr>
        </p:nvSpPr>
        <p:spPr>
          <a:noFill/>
        </p:spPr>
        <p:txBody>
          <a:bodyPr/>
          <a:lstStyle/>
          <a:p>
            <a:fld id="{35D07661-256E-4A6F-80B9-861655AD8FA4}" type="slidenum">
              <a:rPr lang="en-US"/>
              <a:pPr/>
              <a:t>17</a:t>
            </a:fld>
            <a:endParaRPr lang="en-US"/>
          </a:p>
        </p:txBody>
      </p:sp>
      <p:sp>
        <p:nvSpPr>
          <p:cNvPr id="229379"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9380"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98317331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Rectangle 7"/>
          <p:cNvSpPr>
            <a:spLocks noGrp="1" noChangeArrowheads="1"/>
          </p:cNvSpPr>
          <p:nvPr>
            <p:ph type="sldNum" sz="quarter" idx="5"/>
          </p:nvPr>
        </p:nvSpPr>
        <p:spPr>
          <a:noFill/>
        </p:spPr>
        <p:txBody>
          <a:bodyPr/>
          <a:lstStyle/>
          <a:p>
            <a:fld id="{37415E21-72B3-48D0-83AF-AC322B7405F3}" type="slidenum">
              <a:rPr lang="en-US"/>
              <a:pPr/>
              <a:t>18</a:t>
            </a:fld>
            <a:endParaRPr lang="en-US"/>
          </a:p>
        </p:txBody>
      </p:sp>
      <p:sp>
        <p:nvSpPr>
          <p:cNvPr id="23040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040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0562874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Rectangle 7"/>
          <p:cNvSpPr>
            <a:spLocks noGrp="1" noChangeArrowheads="1"/>
          </p:cNvSpPr>
          <p:nvPr>
            <p:ph type="sldNum" sz="quarter" idx="5"/>
          </p:nvPr>
        </p:nvSpPr>
        <p:spPr>
          <a:noFill/>
        </p:spPr>
        <p:txBody>
          <a:bodyPr/>
          <a:lstStyle/>
          <a:p>
            <a:fld id="{AEC2478F-CFDF-4A16-9B98-8A188612DA70}" type="slidenum">
              <a:rPr lang="en-US"/>
              <a:pPr/>
              <a:t>19</a:t>
            </a:fld>
            <a:endParaRPr lang="en-US"/>
          </a:p>
        </p:txBody>
      </p:sp>
      <p:sp>
        <p:nvSpPr>
          <p:cNvPr id="23142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142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r>
              <a:rPr lang="en-US"/>
              <a:t>This is called notional because other sources for this wiring diagram contradict the main reference especially the organization of the ACE and the BSSG.  If anyone has better data, please send it in.</a:t>
            </a:r>
          </a:p>
        </p:txBody>
      </p:sp>
    </p:spTree>
    <p:extLst>
      <p:ext uri="{BB962C8B-B14F-4D97-AF65-F5344CB8AC3E}">
        <p14:creationId xmlns:p14="http://schemas.microsoft.com/office/powerpoint/2010/main" val="130300306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Rectangle 7"/>
          <p:cNvSpPr>
            <a:spLocks noGrp="1" noChangeArrowheads="1"/>
          </p:cNvSpPr>
          <p:nvPr>
            <p:ph type="sldNum" sz="quarter" idx="5"/>
          </p:nvPr>
        </p:nvSpPr>
        <p:spPr>
          <a:noFill/>
        </p:spPr>
        <p:txBody>
          <a:bodyPr/>
          <a:lstStyle/>
          <a:p>
            <a:fld id="{EA212749-7A98-44C6-A694-B8C2E5217967}" type="slidenum">
              <a:rPr lang="en-US"/>
              <a:pPr/>
              <a:t>20</a:t>
            </a:fld>
            <a:endParaRPr lang="en-US"/>
          </a:p>
        </p:txBody>
      </p:sp>
      <p:sp>
        <p:nvSpPr>
          <p:cNvPr id="23245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245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r>
              <a:rPr lang="en-US"/>
              <a:t>This is called notional because other sources for this wiring diagram contradict the main reference especially the organization of the ACE and the BSSG.  If anyone has better data, please send it in.</a:t>
            </a:r>
          </a:p>
        </p:txBody>
      </p:sp>
    </p:spTree>
    <p:extLst>
      <p:ext uri="{BB962C8B-B14F-4D97-AF65-F5344CB8AC3E}">
        <p14:creationId xmlns:p14="http://schemas.microsoft.com/office/powerpoint/2010/main" val="167203445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Rectangle 7"/>
          <p:cNvSpPr>
            <a:spLocks noGrp="1" noChangeArrowheads="1"/>
          </p:cNvSpPr>
          <p:nvPr>
            <p:ph type="sldNum" sz="quarter" idx="5"/>
          </p:nvPr>
        </p:nvSpPr>
        <p:spPr>
          <a:noFill/>
        </p:spPr>
        <p:txBody>
          <a:bodyPr/>
          <a:lstStyle/>
          <a:p>
            <a:fld id="{D56A5ECB-8A9C-4022-98D3-CD37962A3986}" type="slidenum">
              <a:rPr lang="en-US"/>
              <a:pPr/>
              <a:t>3</a:t>
            </a:fld>
            <a:endParaRPr lang="en-US"/>
          </a:p>
        </p:txBody>
      </p:sp>
      <p:sp>
        <p:nvSpPr>
          <p:cNvPr id="21504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1504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566876788"/>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Rectangle 7"/>
          <p:cNvSpPr>
            <a:spLocks noGrp="1" noChangeArrowheads="1"/>
          </p:cNvSpPr>
          <p:nvPr>
            <p:ph type="sldNum" sz="quarter" idx="5"/>
          </p:nvPr>
        </p:nvSpPr>
        <p:spPr>
          <a:noFill/>
        </p:spPr>
        <p:txBody>
          <a:bodyPr/>
          <a:lstStyle/>
          <a:p>
            <a:fld id="{4D811099-74FC-4AFD-A23E-1C5AFA11BA58}" type="slidenum">
              <a:rPr lang="en-US"/>
              <a:pPr/>
              <a:t>21</a:t>
            </a:fld>
            <a:endParaRPr lang="en-US"/>
          </a:p>
        </p:txBody>
      </p:sp>
      <p:sp>
        <p:nvSpPr>
          <p:cNvPr id="23347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347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76501169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Rectangle 7"/>
          <p:cNvSpPr>
            <a:spLocks noGrp="1" noChangeArrowheads="1"/>
          </p:cNvSpPr>
          <p:nvPr>
            <p:ph type="sldNum" sz="quarter" idx="5"/>
          </p:nvPr>
        </p:nvSpPr>
        <p:spPr>
          <a:noFill/>
        </p:spPr>
        <p:txBody>
          <a:bodyPr/>
          <a:lstStyle/>
          <a:p>
            <a:fld id="{A6477B7E-4377-43A6-82E7-194225BE2430}" type="slidenum">
              <a:rPr lang="en-US"/>
              <a:pPr/>
              <a:t>22</a:t>
            </a:fld>
            <a:endParaRPr lang="en-US"/>
          </a:p>
        </p:txBody>
      </p:sp>
      <p:sp>
        <p:nvSpPr>
          <p:cNvPr id="234499" name="Rectangle 2"/>
          <p:cNvSpPr>
            <a:spLocks noGrp="1" noRot="1" noChangeAspect="1" noChangeArrowheads="1" noTextEdit="1"/>
          </p:cNvSpPr>
          <p:nvPr>
            <p:ph type="sldImg"/>
          </p:nvPr>
        </p:nvSpPr>
        <p:spPr>
          <a:xfrm>
            <a:off x="1179513" y="698500"/>
            <a:ext cx="4532312" cy="3398838"/>
          </a:xfrm>
          <a:ln/>
        </p:spPr>
      </p:sp>
      <p:sp>
        <p:nvSpPr>
          <p:cNvPr id="234500" name="Rectangle 3"/>
          <p:cNvSpPr>
            <a:spLocks noGrp="1" noChangeArrowheads="1"/>
          </p:cNvSpPr>
          <p:nvPr>
            <p:ph type="body" idx="1"/>
          </p:nvPr>
        </p:nvSpPr>
        <p:spPr>
          <a:xfrm>
            <a:off x="1168400" y="4352925"/>
            <a:ext cx="4522788" cy="4092575"/>
          </a:xfrm>
          <a:noFill/>
          <a:ln/>
        </p:spPr>
        <p:txBody>
          <a:bodyPr lIns="90161" tIns="45080" rIns="90161" bIns="45080"/>
          <a:lstStyle/>
          <a:p>
            <a:pPr eaLnBrk="1" hangingPunct="1"/>
            <a:endParaRPr lang="en-US" sz="1400"/>
          </a:p>
        </p:txBody>
      </p:sp>
    </p:spTree>
    <p:extLst>
      <p:ext uri="{BB962C8B-B14F-4D97-AF65-F5344CB8AC3E}">
        <p14:creationId xmlns:p14="http://schemas.microsoft.com/office/powerpoint/2010/main" val="101702314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Rectangle 7"/>
          <p:cNvSpPr>
            <a:spLocks noGrp="1" noChangeArrowheads="1"/>
          </p:cNvSpPr>
          <p:nvPr>
            <p:ph type="sldNum" sz="quarter" idx="5"/>
          </p:nvPr>
        </p:nvSpPr>
        <p:spPr>
          <a:noFill/>
        </p:spPr>
        <p:txBody>
          <a:bodyPr/>
          <a:lstStyle/>
          <a:p>
            <a:fld id="{E675D69E-75F5-40D4-AEAE-97200EE6ECD8}" type="slidenum">
              <a:rPr lang="en-US"/>
              <a:pPr/>
              <a:t>23</a:t>
            </a:fld>
            <a:endParaRPr lang="en-US"/>
          </a:p>
        </p:txBody>
      </p:sp>
      <p:sp>
        <p:nvSpPr>
          <p:cNvPr id="235523" name="Rectangle 2"/>
          <p:cNvSpPr>
            <a:spLocks noGrp="1" noRot="1" noChangeAspect="1" noChangeArrowheads="1" noTextEdit="1"/>
          </p:cNvSpPr>
          <p:nvPr>
            <p:ph type="sldImg"/>
          </p:nvPr>
        </p:nvSpPr>
        <p:spPr>
          <a:xfrm>
            <a:off x="1144588" y="687388"/>
            <a:ext cx="4573587" cy="3430587"/>
          </a:xfrm>
          <a:ln/>
        </p:spPr>
      </p:sp>
      <p:sp>
        <p:nvSpPr>
          <p:cNvPr id="235524" name="Rectangle 3"/>
          <p:cNvSpPr>
            <a:spLocks noGrp="1" noChangeArrowheads="1"/>
          </p:cNvSpPr>
          <p:nvPr>
            <p:ph type="body" idx="1"/>
          </p:nvPr>
        </p:nvSpPr>
        <p:spPr>
          <a:xfrm>
            <a:off x="912813" y="4268788"/>
            <a:ext cx="5032375" cy="4686300"/>
          </a:xfrm>
          <a:noFill/>
          <a:ln/>
        </p:spPr>
        <p:txBody>
          <a:bodyPr lIns="92010" tIns="46005" rIns="92010" bIns="46005" anchor="ctr"/>
          <a:lstStyle/>
          <a:p>
            <a:pPr eaLnBrk="1" hangingPunct="1"/>
            <a:r>
              <a:rPr lang="en-US"/>
              <a:t>-</a:t>
            </a:r>
            <a:r>
              <a:rPr lang="en-US" sz="1000"/>
              <a:t>The Baseline 2015 MEB was designed to be deployed and employed by both amphibious ships and MPF(F) ships.  The MAGTF has the same capability, regardless of deployment/employment means. </a:t>
            </a:r>
          </a:p>
          <a:p>
            <a:pPr eaLnBrk="1" hangingPunct="1"/>
            <a:r>
              <a:rPr lang="en-US" sz="1000"/>
              <a:t>-The Assault Echelon (AE) of an Amphibious MEB deploys on a 15-ship Amphibious Task Force (ATF) comprised of 1 LHA, 4 LHD, 5 LPD-17, and 5 LSD.  The Assault Follow-on Echelon (AFOE) deploys on 10 to 14 Strategic Sea Lift ships, depending on what ships are available.  </a:t>
            </a:r>
          </a:p>
          <a:p>
            <a:pPr eaLnBrk="1" hangingPunct="1"/>
            <a:r>
              <a:rPr lang="en-US" sz="1000"/>
              <a:t>-The entire MEB’s equipment is embarked on the MPF(F) ships, except for low-density, high-value equipment that cannot be prepositioned.  The Marines and Sailors flow to the MPF(F) Ships initially in two groups: the Sea Based Echelon and the Forward Base Echelon.  The Sea Based Echelon includes the personnel and self-deploying Tilt-Rotor aircraft and is analogous to the Amphibious AE in function; it operates from the Sea Base.  The Forward Base Echelon flows to a forward base to support CH-53 reassembly and testing (if required) as well as support fixed wing aircraft such as the KC-130 and EA-6B or its successor.  The Sea Based Echelon can notionally conduct forcible entry operations in a “Swiftly Defeat” scenario when used in conjunction with an Expeditionary Strike Group (ESG). </a:t>
            </a:r>
          </a:p>
          <a:p>
            <a:pPr eaLnBrk="1" hangingPunct="1"/>
            <a:r>
              <a:rPr lang="en-US" sz="1000"/>
              <a:t>-If the scenario dictated Sustained Operations Ashore or a “Win Decisively” outcome, the remainder of the MEB would flow to the Joint Operating Area, as appropriate, to conduct the operation ashore.</a:t>
            </a:r>
          </a:p>
          <a:p>
            <a:pPr eaLnBrk="1" hangingPunct="1"/>
            <a:r>
              <a:rPr lang="en-US" sz="1000"/>
              <a:t>-Both the Amphibious Task Force with its AFOE and the MPF(F) Ships will accommodate a Navy Support Element that may have 2,500 to 4,000 Navy personnel, depending on the deployment/employment mode.  The actual numbers are currently being worked.    </a:t>
            </a:r>
          </a:p>
          <a:p>
            <a:pPr eaLnBrk="1" hangingPunct="1"/>
            <a:r>
              <a:rPr lang="en-US" sz="1000" b="1"/>
              <a:t>-As Naval transformation addresses the strategic environment of the 21st Century, the MPF(F), in conjunction with the Amphibs, provides the Naval Services with the core capability sets to conduct sea based operations in the littorals as envisioned in the NOC and conducting military operations in a manner heretofore unobtainable.</a:t>
            </a:r>
            <a:r>
              <a:rPr lang="en-US" sz="1000"/>
              <a:t>    </a:t>
            </a:r>
          </a:p>
        </p:txBody>
      </p:sp>
    </p:spTree>
    <p:extLst>
      <p:ext uri="{BB962C8B-B14F-4D97-AF65-F5344CB8AC3E}">
        <p14:creationId xmlns:p14="http://schemas.microsoft.com/office/powerpoint/2010/main" val="217476904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Rectangle 7"/>
          <p:cNvSpPr>
            <a:spLocks noGrp="1" noChangeArrowheads="1"/>
          </p:cNvSpPr>
          <p:nvPr>
            <p:ph type="sldNum" sz="quarter" idx="5"/>
          </p:nvPr>
        </p:nvSpPr>
        <p:spPr>
          <a:noFill/>
        </p:spPr>
        <p:txBody>
          <a:bodyPr/>
          <a:lstStyle/>
          <a:p>
            <a:fld id="{A8BA7AA0-98BD-4435-8CFF-A5D6957EDACD}" type="slidenum">
              <a:rPr lang="en-US"/>
              <a:pPr/>
              <a:t>24</a:t>
            </a:fld>
            <a:endParaRPr lang="en-US"/>
          </a:p>
        </p:txBody>
      </p:sp>
      <p:sp>
        <p:nvSpPr>
          <p:cNvPr id="23654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654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292446800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Rectangle 7"/>
          <p:cNvSpPr>
            <a:spLocks noGrp="1" noChangeArrowheads="1"/>
          </p:cNvSpPr>
          <p:nvPr>
            <p:ph type="sldNum" sz="quarter" idx="5"/>
          </p:nvPr>
        </p:nvSpPr>
        <p:spPr>
          <a:noFill/>
        </p:spPr>
        <p:txBody>
          <a:bodyPr/>
          <a:lstStyle/>
          <a:p>
            <a:fld id="{3D8815AC-AE1E-4784-BE10-9F5F451D11C4}" type="slidenum">
              <a:rPr lang="en-US"/>
              <a:pPr/>
              <a:t>25</a:t>
            </a:fld>
            <a:endParaRPr lang="en-US"/>
          </a:p>
        </p:txBody>
      </p:sp>
      <p:sp>
        <p:nvSpPr>
          <p:cNvPr id="23757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757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3315370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Rectangle 7"/>
          <p:cNvSpPr>
            <a:spLocks noGrp="1" noChangeArrowheads="1"/>
          </p:cNvSpPr>
          <p:nvPr>
            <p:ph type="sldNum" sz="quarter" idx="5"/>
          </p:nvPr>
        </p:nvSpPr>
        <p:spPr>
          <a:noFill/>
        </p:spPr>
        <p:txBody>
          <a:bodyPr/>
          <a:lstStyle/>
          <a:p>
            <a:fld id="{958F79FE-6BCF-42DA-9FC7-E5230F468393}" type="slidenum">
              <a:rPr lang="en-US"/>
              <a:pPr/>
              <a:t>35</a:t>
            </a:fld>
            <a:endParaRPr lang="en-US"/>
          </a:p>
        </p:txBody>
      </p:sp>
      <p:sp>
        <p:nvSpPr>
          <p:cNvPr id="23859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859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73268620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Rectangle 7"/>
          <p:cNvSpPr>
            <a:spLocks noGrp="1" noChangeArrowheads="1"/>
          </p:cNvSpPr>
          <p:nvPr>
            <p:ph type="sldNum" sz="quarter" idx="5"/>
          </p:nvPr>
        </p:nvSpPr>
        <p:spPr>
          <a:noFill/>
        </p:spPr>
        <p:txBody>
          <a:bodyPr/>
          <a:lstStyle/>
          <a:p>
            <a:fld id="{7A06E791-2BC8-4FF0-9AB6-1909FE5132DD}" type="slidenum">
              <a:rPr lang="en-US"/>
              <a:pPr/>
              <a:t>39</a:t>
            </a:fld>
            <a:endParaRPr lang="en-US"/>
          </a:p>
        </p:txBody>
      </p:sp>
      <p:sp>
        <p:nvSpPr>
          <p:cNvPr id="239619"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39620"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93123961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Rectangle 7"/>
          <p:cNvSpPr>
            <a:spLocks noGrp="1" noChangeArrowheads="1"/>
          </p:cNvSpPr>
          <p:nvPr>
            <p:ph type="sldNum" sz="quarter" idx="5"/>
          </p:nvPr>
        </p:nvSpPr>
        <p:spPr>
          <a:noFill/>
        </p:spPr>
        <p:txBody>
          <a:bodyPr/>
          <a:lstStyle/>
          <a:p>
            <a:fld id="{EA5EBFFB-08B8-42FA-A93E-2F5C45D91323}" type="slidenum">
              <a:rPr lang="en-US"/>
              <a:pPr/>
              <a:t>40</a:t>
            </a:fld>
            <a:endParaRPr lang="en-US"/>
          </a:p>
        </p:txBody>
      </p:sp>
      <p:sp>
        <p:nvSpPr>
          <p:cNvPr id="24064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4064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37763115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Rectangle 7"/>
          <p:cNvSpPr>
            <a:spLocks noGrp="1" noChangeArrowheads="1"/>
          </p:cNvSpPr>
          <p:nvPr>
            <p:ph type="sldNum" sz="quarter" idx="5"/>
          </p:nvPr>
        </p:nvSpPr>
        <p:spPr>
          <a:noFill/>
        </p:spPr>
        <p:txBody>
          <a:bodyPr/>
          <a:lstStyle/>
          <a:p>
            <a:fld id="{6D427B33-EA07-4DA0-B73A-25C1B487D419}" type="slidenum">
              <a:rPr lang="en-US"/>
              <a:pPr/>
              <a:t>42</a:t>
            </a:fld>
            <a:endParaRPr lang="en-US"/>
          </a:p>
        </p:txBody>
      </p:sp>
      <p:sp>
        <p:nvSpPr>
          <p:cNvPr id="24166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4166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76000525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Rectangle 7"/>
          <p:cNvSpPr>
            <a:spLocks noGrp="1" noChangeArrowheads="1"/>
          </p:cNvSpPr>
          <p:nvPr>
            <p:ph type="sldNum" sz="quarter" idx="5"/>
          </p:nvPr>
        </p:nvSpPr>
        <p:spPr>
          <a:noFill/>
        </p:spPr>
        <p:txBody>
          <a:bodyPr/>
          <a:lstStyle/>
          <a:p>
            <a:fld id="{2F66A4A2-EC4D-4B6A-94ED-6561137B6CAD}" type="slidenum">
              <a:rPr lang="en-US"/>
              <a:pPr/>
              <a:t>43</a:t>
            </a:fld>
            <a:endParaRPr lang="en-US"/>
          </a:p>
        </p:txBody>
      </p:sp>
      <p:sp>
        <p:nvSpPr>
          <p:cNvPr id="24269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4269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420180377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Rectangle 7"/>
          <p:cNvSpPr>
            <a:spLocks noGrp="1" noChangeArrowheads="1"/>
          </p:cNvSpPr>
          <p:nvPr>
            <p:ph type="sldNum" sz="quarter" idx="5"/>
          </p:nvPr>
        </p:nvSpPr>
        <p:spPr>
          <a:noFill/>
        </p:spPr>
        <p:txBody>
          <a:bodyPr/>
          <a:lstStyle/>
          <a:p>
            <a:fld id="{4F6D5EE3-0087-4C68-9134-8988D23FAEA5}" type="slidenum">
              <a:rPr lang="en-US"/>
              <a:pPr/>
              <a:t>4</a:t>
            </a:fld>
            <a:endParaRPr lang="en-US"/>
          </a:p>
        </p:txBody>
      </p:sp>
      <p:sp>
        <p:nvSpPr>
          <p:cNvPr id="21606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1606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42799537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Rectangle 7"/>
          <p:cNvSpPr>
            <a:spLocks noGrp="1" noChangeArrowheads="1"/>
          </p:cNvSpPr>
          <p:nvPr>
            <p:ph type="sldNum" sz="quarter" idx="5"/>
          </p:nvPr>
        </p:nvSpPr>
        <p:spPr>
          <a:noFill/>
        </p:spPr>
        <p:txBody>
          <a:bodyPr/>
          <a:lstStyle/>
          <a:p>
            <a:fld id="{37864442-0216-4158-AE77-B0DBFF6F1BF0}" type="slidenum">
              <a:rPr lang="en-US"/>
              <a:pPr/>
              <a:t>44</a:t>
            </a:fld>
            <a:endParaRPr lang="en-US"/>
          </a:p>
        </p:txBody>
      </p:sp>
      <p:sp>
        <p:nvSpPr>
          <p:cNvPr id="243715" name="Rectangle 2"/>
          <p:cNvSpPr>
            <a:spLocks noGrp="1" noRot="1" noChangeAspect="1" noChangeArrowheads="1" noTextEdit="1"/>
          </p:cNvSpPr>
          <p:nvPr>
            <p:ph type="sldImg"/>
          </p:nvPr>
        </p:nvSpPr>
        <p:spPr>
          <a:xfrm>
            <a:off x="1152525" y="692150"/>
            <a:ext cx="4554538" cy="3416300"/>
          </a:xfrm>
          <a:ln/>
        </p:spPr>
      </p:sp>
      <p:sp>
        <p:nvSpPr>
          <p:cNvPr id="243716" name="Rectangle 3"/>
          <p:cNvSpPr>
            <a:spLocks noGrp="1" noChangeArrowheads="1"/>
          </p:cNvSpPr>
          <p:nvPr>
            <p:ph type="body" idx="1"/>
          </p:nvPr>
        </p:nvSpPr>
        <p:spPr>
          <a:xfrm>
            <a:off x="914400" y="4343400"/>
            <a:ext cx="5029200" cy="4114800"/>
          </a:xfrm>
          <a:noFill/>
          <a:ln/>
        </p:spPr>
        <p:txBody>
          <a:bodyPr/>
          <a:lstStyle/>
          <a:p>
            <a:pPr eaLnBrk="1" hangingPunct="1"/>
            <a:r>
              <a:rPr lang="en-US"/>
              <a:t>Black List: (JP 1-02) An official counterintelligence listing of actual or potential enemy collaborators, sympathizers, intelligence suspects and other persons whose presence menaces the security of friendly forces.   Note, a hostile black list would be of people collaborating or sympathizing with Red or Green.</a:t>
            </a:r>
          </a:p>
        </p:txBody>
      </p:sp>
    </p:spTree>
    <p:extLst>
      <p:ext uri="{BB962C8B-B14F-4D97-AF65-F5344CB8AC3E}">
        <p14:creationId xmlns:p14="http://schemas.microsoft.com/office/powerpoint/2010/main" val="76364290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Rectangle 7"/>
          <p:cNvSpPr>
            <a:spLocks noGrp="1" noChangeArrowheads="1"/>
          </p:cNvSpPr>
          <p:nvPr>
            <p:ph type="sldNum" sz="quarter" idx="5"/>
          </p:nvPr>
        </p:nvSpPr>
        <p:spPr>
          <a:noFill/>
        </p:spPr>
        <p:txBody>
          <a:bodyPr/>
          <a:lstStyle/>
          <a:p>
            <a:fld id="{51738A22-EE42-475A-B264-8B44B6E90E4F}" type="slidenum">
              <a:rPr lang="en-US"/>
              <a:pPr/>
              <a:t>45</a:t>
            </a:fld>
            <a:endParaRPr lang="en-US"/>
          </a:p>
        </p:txBody>
      </p:sp>
      <p:sp>
        <p:nvSpPr>
          <p:cNvPr id="244739" name="Rectangle 2"/>
          <p:cNvSpPr>
            <a:spLocks noGrp="1" noRot="1" noChangeAspect="1" noChangeArrowheads="1" noTextEdit="1"/>
          </p:cNvSpPr>
          <p:nvPr>
            <p:ph type="sldImg"/>
          </p:nvPr>
        </p:nvSpPr>
        <p:spPr>
          <a:xfrm>
            <a:off x="1152525" y="692150"/>
            <a:ext cx="4554538" cy="3416300"/>
          </a:xfrm>
          <a:ln/>
        </p:spPr>
      </p:sp>
      <p:sp>
        <p:nvSpPr>
          <p:cNvPr id="244740" name="Rectangle 3"/>
          <p:cNvSpPr>
            <a:spLocks noGrp="1" noChangeArrowheads="1"/>
          </p:cNvSpPr>
          <p:nvPr>
            <p:ph type="body" idx="1"/>
          </p:nvPr>
        </p:nvSpPr>
        <p:spPr>
          <a:xfrm>
            <a:off x="914400" y="4343400"/>
            <a:ext cx="5029200" cy="4114800"/>
          </a:xfrm>
          <a:noFill/>
          <a:ln/>
        </p:spPr>
        <p:txBody>
          <a:bodyPr/>
          <a:lstStyle/>
          <a:p>
            <a:pPr eaLnBrk="1" hangingPunct="1"/>
            <a:r>
              <a:rPr lang="en-US"/>
              <a:t>Gray Lists: Lists that id and locate those personalities whose inclinations and attitudes toward the political and military objectives of the United States are obscure.  Individuals may be listed on gray lists when they are known to possess information or particular skills required by US forces.</a:t>
            </a:r>
          </a:p>
          <a:p>
            <a:pPr eaLnBrk="1" hangingPunct="1"/>
            <a:r>
              <a:rPr lang="en-US"/>
              <a:t>Note this definition from FM 101-5 apparently only applies to the “friendly” Gray list.</a:t>
            </a:r>
          </a:p>
        </p:txBody>
      </p:sp>
    </p:spTree>
    <p:extLst>
      <p:ext uri="{BB962C8B-B14F-4D97-AF65-F5344CB8AC3E}">
        <p14:creationId xmlns:p14="http://schemas.microsoft.com/office/powerpoint/2010/main" val="112456313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Rectangle 7"/>
          <p:cNvSpPr>
            <a:spLocks noGrp="1" noChangeArrowheads="1"/>
          </p:cNvSpPr>
          <p:nvPr>
            <p:ph type="sldNum" sz="quarter" idx="5"/>
          </p:nvPr>
        </p:nvSpPr>
        <p:spPr>
          <a:noFill/>
        </p:spPr>
        <p:txBody>
          <a:bodyPr/>
          <a:lstStyle/>
          <a:p>
            <a:fld id="{52A850BB-C890-4D19-A495-EACBF92EDEF0}" type="slidenum">
              <a:rPr lang="en-US"/>
              <a:pPr/>
              <a:t>46</a:t>
            </a:fld>
            <a:endParaRPr lang="en-US"/>
          </a:p>
        </p:txBody>
      </p:sp>
      <p:sp>
        <p:nvSpPr>
          <p:cNvPr id="245763" name="Rectangle 2"/>
          <p:cNvSpPr>
            <a:spLocks noGrp="1" noRot="1" noChangeAspect="1" noChangeArrowheads="1" noTextEdit="1"/>
          </p:cNvSpPr>
          <p:nvPr>
            <p:ph type="sldImg"/>
          </p:nvPr>
        </p:nvSpPr>
        <p:spPr>
          <a:xfrm>
            <a:off x="1152525" y="692150"/>
            <a:ext cx="4554538" cy="3416300"/>
          </a:xfrm>
          <a:ln/>
        </p:spPr>
      </p:sp>
      <p:sp>
        <p:nvSpPr>
          <p:cNvPr id="245764" name="Rectangle 3"/>
          <p:cNvSpPr>
            <a:spLocks noGrp="1" noChangeArrowheads="1"/>
          </p:cNvSpPr>
          <p:nvPr>
            <p:ph type="body" idx="1"/>
          </p:nvPr>
        </p:nvSpPr>
        <p:spPr>
          <a:xfrm>
            <a:off x="914400" y="4343400"/>
            <a:ext cx="5029200" cy="4114800"/>
          </a:xfrm>
          <a:noFill/>
          <a:ln/>
        </p:spPr>
        <p:txBody>
          <a:bodyPr/>
          <a:lstStyle/>
          <a:p>
            <a:pPr eaLnBrk="1" hangingPunct="1"/>
            <a:r>
              <a:rPr lang="en-US"/>
              <a:t>White list: Listing that id’s and locates individuals who have been identified as being of intelligence or counterintellignece interest and who are expected to be able to provide information or assistance in existing or new intelligence areas of interest.  The individuals are usually in accordance with or favorably inclined toward US policy.  Contributions are based on a voluntary and cooperative attitude.</a:t>
            </a:r>
          </a:p>
          <a:p>
            <a:pPr eaLnBrk="1" hangingPunct="1"/>
            <a:r>
              <a:rPr lang="en-US"/>
              <a:t>Note this definition from FM 101-5 apparently only applies to the “friendly” white list.</a:t>
            </a:r>
          </a:p>
          <a:p>
            <a:pPr eaLnBrk="1" hangingPunct="1"/>
            <a:endParaRPr lang="en-US"/>
          </a:p>
        </p:txBody>
      </p:sp>
    </p:spTree>
    <p:extLst>
      <p:ext uri="{BB962C8B-B14F-4D97-AF65-F5344CB8AC3E}">
        <p14:creationId xmlns:p14="http://schemas.microsoft.com/office/powerpoint/2010/main" val="90868427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Rectangle 7"/>
          <p:cNvSpPr>
            <a:spLocks noGrp="1" noChangeArrowheads="1"/>
          </p:cNvSpPr>
          <p:nvPr>
            <p:ph type="sldNum" sz="quarter" idx="5"/>
          </p:nvPr>
        </p:nvSpPr>
        <p:spPr>
          <a:noFill/>
        </p:spPr>
        <p:txBody>
          <a:bodyPr/>
          <a:lstStyle/>
          <a:p>
            <a:fld id="{029A47B1-3499-4D7F-9477-A44868DAC67F}" type="slidenum">
              <a:rPr lang="en-US"/>
              <a:pPr/>
              <a:t>47</a:t>
            </a:fld>
            <a:endParaRPr lang="en-US"/>
          </a:p>
        </p:txBody>
      </p:sp>
      <p:sp>
        <p:nvSpPr>
          <p:cNvPr id="24678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4678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265260769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Rectangle 7"/>
          <p:cNvSpPr>
            <a:spLocks noGrp="1" noChangeArrowheads="1"/>
          </p:cNvSpPr>
          <p:nvPr>
            <p:ph type="sldNum" sz="quarter" idx="5"/>
          </p:nvPr>
        </p:nvSpPr>
        <p:spPr>
          <a:noFill/>
        </p:spPr>
        <p:txBody>
          <a:bodyPr/>
          <a:lstStyle/>
          <a:p>
            <a:fld id="{C085AEAD-FC51-4CF5-947E-5FDAF1BE56AA}" type="slidenum">
              <a:rPr lang="en-US"/>
              <a:pPr/>
              <a:t>51</a:t>
            </a:fld>
            <a:endParaRPr lang="en-US"/>
          </a:p>
        </p:txBody>
      </p:sp>
      <p:sp>
        <p:nvSpPr>
          <p:cNvPr id="247811" name="Rectangle 2"/>
          <p:cNvSpPr>
            <a:spLocks noGrp="1" noRot="1" noChangeAspect="1" noChangeArrowheads="1" noTextEdit="1"/>
          </p:cNvSpPr>
          <p:nvPr>
            <p:ph type="sldImg"/>
          </p:nvPr>
        </p:nvSpPr>
        <p:spPr>
          <a:xfrm>
            <a:off x="1152525" y="692150"/>
            <a:ext cx="4554538" cy="3416300"/>
          </a:xfrm>
          <a:ln/>
        </p:spPr>
      </p:sp>
      <p:sp>
        <p:nvSpPr>
          <p:cNvPr id="247812" name="Rectangle 3"/>
          <p:cNvSpPr>
            <a:spLocks noGrp="1" noChangeArrowheads="1"/>
          </p:cNvSpPr>
          <p:nvPr>
            <p:ph type="body" idx="1"/>
          </p:nvPr>
        </p:nvSpPr>
        <p:spPr>
          <a:xfrm>
            <a:off x="914400" y="4343400"/>
            <a:ext cx="5029200" cy="4114800"/>
          </a:xfrm>
          <a:noFill/>
          <a:ln/>
        </p:spPr>
        <p:txBody>
          <a:bodyPr/>
          <a:lstStyle/>
          <a:p>
            <a:pPr eaLnBrk="1" hangingPunct="1"/>
            <a:r>
              <a:rPr lang="en-US"/>
              <a:t>The pie charts are 3 or 4 pie sections grouped together.  To fill in individual slices, ungroup the pie chart and fill in the selected sections.  The best font in the boxes is Arial 8 pt super scripted with an offset of 2%.</a:t>
            </a:r>
          </a:p>
        </p:txBody>
      </p:sp>
    </p:spTree>
    <p:extLst>
      <p:ext uri="{BB962C8B-B14F-4D97-AF65-F5344CB8AC3E}">
        <p14:creationId xmlns:p14="http://schemas.microsoft.com/office/powerpoint/2010/main" val="168956592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Rectangle 7"/>
          <p:cNvSpPr>
            <a:spLocks noGrp="1" noChangeArrowheads="1"/>
          </p:cNvSpPr>
          <p:nvPr>
            <p:ph type="sldNum" sz="quarter" idx="5"/>
          </p:nvPr>
        </p:nvSpPr>
        <p:spPr>
          <a:noFill/>
        </p:spPr>
        <p:txBody>
          <a:bodyPr/>
          <a:lstStyle/>
          <a:p>
            <a:fld id="{AF623290-B042-4D9C-96DA-8B60A259D172}" type="slidenum">
              <a:rPr lang="en-US"/>
              <a:pPr/>
              <a:t>55</a:t>
            </a:fld>
            <a:endParaRPr lang="en-US"/>
          </a:p>
        </p:txBody>
      </p:sp>
      <p:sp>
        <p:nvSpPr>
          <p:cNvPr id="248835" name="Rectangle 2"/>
          <p:cNvSpPr>
            <a:spLocks noGrp="1" noRot="1" noChangeAspect="1" noChangeArrowheads="1" noTextEdit="1"/>
          </p:cNvSpPr>
          <p:nvPr>
            <p:ph type="sldImg"/>
          </p:nvPr>
        </p:nvSpPr>
        <p:spPr>
          <a:xfrm>
            <a:off x="1152525" y="692150"/>
            <a:ext cx="4554538" cy="3416300"/>
          </a:xfrm>
          <a:ln/>
        </p:spPr>
      </p:sp>
      <p:sp>
        <p:nvSpPr>
          <p:cNvPr id="248836" name="Rectangle 3"/>
          <p:cNvSpPr>
            <a:spLocks noGrp="1" noChangeArrowheads="1"/>
          </p:cNvSpPr>
          <p:nvPr>
            <p:ph type="body" idx="1"/>
          </p:nvPr>
        </p:nvSpPr>
        <p:spPr>
          <a:xfrm>
            <a:off x="914400" y="4343400"/>
            <a:ext cx="5029200" cy="4114800"/>
          </a:xfrm>
          <a:noFill/>
          <a:ln/>
        </p:spPr>
        <p:txBody>
          <a:bodyPr/>
          <a:lstStyle/>
          <a:p>
            <a:pPr eaLnBrk="1" hangingPunct="1"/>
            <a:r>
              <a:rPr lang="en-US"/>
              <a:t>The RGB values can be set in the “More Fill Colors / Custom” section</a:t>
            </a:r>
          </a:p>
          <a:p>
            <a:pPr eaLnBrk="1" hangingPunct="1"/>
            <a:r>
              <a:rPr lang="en-US"/>
              <a:t>Friendly RGB value: Crystal Blue (128, 224, 255)</a:t>
            </a:r>
          </a:p>
          <a:p>
            <a:pPr eaLnBrk="1" hangingPunct="1"/>
            <a:r>
              <a:rPr lang="en-US"/>
              <a:t>Enemy RGB value: Salmon (255, 128, 128)</a:t>
            </a:r>
          </a:p>
          <a:p>
            <a:pPr eaLnBrk="1" hangingPunct="1"/>
            <a:r>
              <a:rPr lang="en-US"/>
              <a:t>Neutral RGB value: Bamboo Green (170,255,170)</a:t>
            </a:r>
          </a:p>
          <a:p>
            <a:pPr eaLnBrk="1" hangingPunct="1"/>
            <a:r>
              <a:rPr lang="en-US"/>
              <a:t>Unknown RGB value: Light Yellow (255, 255, 128)</a:t>
            </a:r>
          </a:p>
          <a:p>
            <a:pPr eaLnBrk="1" hangingPunct="1"/>
            <a:endParaRPr lang="en-US"/>
          </a:p>
          <a:p>
            <a:pPr eaLnBrk="1" hangingPunct="1"/>
            <a:endParaRPr lang="en-US"/>
          </a:p>
        </p:txBody>
      </p:sp>
    </p:spTree>
    <p:extLst>
      <p:ext uri="{BB962C8B-B14F-4D97-AF65-F5344CB8AC3E}">
        <p14:creationId xmlns:p14="http://schemas.microsoft.com/office/powerpoint/2010/main" val="76437738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Rectangle 7"/>
          <p:cNvSpPr>
            <a:spLocks noGrp="1" noChangeArrowheads="1"/>
          </p:cNvSpPr>
          <p:nvPr>
            <p:ph type="sldNum" sz="quarter" idx="5"/>
          </p:nvPr>
        </p:nvSpPr>
        <p:spPr>
          <a:noFill/>
        </p:spPr>
        <p:txBody>
          <a:bodyPr/>
          <a:lstStyle/>
          <a:p>
            <a:fld id="{AAB5A2EB-EE52-405F-BB3B-75A83FC38DA5}" type="slidenum">
              <a:rPr lang="en-US"/>
              <a:pPr/>
              <a:t>56</a:t>
            </a:fld>
            <a:endParaRPr lang="en-US"/>
          </a:p>
        </p:txBody>
      </p:sp>
      <p:sp>
        <p:nvSpPr>
          <p:cNvPr id="249859" name="Rectangle 2"/>
          <p:cNvSpPr>
            <a:spLocks noGrp="1" noRot="1" noChangeAspect="1" noChangeArrowheads="1" noTextEdit="1"/>
          </p:cNvSpPr>
          <p:nvPr>
            <p:ph type="sldImg"/>
          </p:nvPr>
        </p:nvSpPr>
        <p:spPr>
          <a:xfrm>
            <a:off x="1152525" y="692150"/>
            <a:ext cx="4554538" cy="3416300"/>
          </a:xfrm>
          <a:ln/>
        </p:spPr>
      </p:sp>
      <p:sp>
        <p:nvSpPr>
          <p:cNvPr id="249860" name="Rectangle 3"/>
          <p:cNvSpPr>
            <a:spLocks noGrp="1" noChangeArrowheads="1"/>
          </p:cNvSpPr>
          <p:nvPr>
            <p:ph type="body" idx="1"/>
          </p:nvPr>
        </p:nvSpPr>
        <p:spPr>
          <a:xfrm>
            <a:off x="914400" y="4343400"/>
            <a:ext cx="5029200" cy="4114800"/>
          </a:xfrm>
          <a:noFill/>
          <a:ln/>
        </p:spPr>
        <p:txBody>
          <a:bodyPr/>
          <a:lstStyle/>
          <a:p>
            <a:pPr eaLnBrk="1" hangingPunct="1"/>
            <a:r>
              <a:rPr lang="en-US"/>
              <a:t>The RGB values can be set in the “More Line Colors / Custom” section</a:t>
            </a:r>
          </a:p>
          <a:p>
            <a:pPr eaLnBrk="1" hangingPunct="1"/>
            <a:r>
              <a:rPr lang="en-US"/>
              <a:t>Friendly RGB value: Cyan (0, 225, 255)</a:t>
            </a:r>
          </a:p>
          <a:p>
            <a:pPr eaLnBrk="1" hangingPunct="1"/>
            <a:r>
              <a:rPr lang="en-US"/>
              <a:t>Enemy RGB value: Red (255, 0, 0)</a:t>
            </a:r>
          </a:p>
          <a:p>
            <a:pPr eaLnBrk="1" hangingPunct="1"/>
            <a:r>
              <a:rPr lang="en-US"/>
              <a:t>Neutral RGB value: Neon Green (0,255, 0)</a:t>
            </a:r>
          </a:p>
          <a:p>
            <a:pPr eaLnBrk="1" hangingPunct="1"/>
            <a:r>
              <a:rPr lang="en-US"/>
              <a:t>Unknown RGB value: Yellow (255, 255, 0)</a:t>
            </a:r>
          </a:p>
          <a:p>
            <a:pPr eaLnBrk="1" hangingPunct="1"/>
            <a:endParaRPr lang="en-US"/>
          </a:p>
          <a:p>
            <a:pPr eaLnBrk="1" hangingPunct="1"/>
            <a:endParaRPr lang="en-US"/>
          </a:p>
        </p:txBody>
      </p:sp>
    </p:spTree>
    <p:extLst>
      <p:ext uri="{BB962C8B-B14F-4D97-AF65-F5344CB8AC3E}">
        <p14:creationId xmlns:p14="http://schemas.microsoft.com/office/powerpoint/2010/main" val="336849219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7"/>
          <p:cNvSpPr>
            <a:spLocks noGrp="1" noChangeArrowheads="1"/>
          </p:cNvSpPr>
          <p:nvPr>
            <p:ph type="sldNum" sz="quarter" idx="5"/>
          </p:nvPr>
        </p:nvSpPr>
        <p:spPr>
          <a:noFill/>
        </p:spPr>
        <p:txBody>
          <a:bodyPr/>
          <a:lstStyle/>
          <a:p>
            <a:fld id="{2855A648-CD56-4E28-AF4E-555486551002}" type="slidenum">
              <a:rPr lang="en-US"/>
              <a:pPr/>
              <a:t>57</a:t>
            </a:fld>
            <a:endParaRPr lang="en-US"/>
          </a:p>
        </p:txBody>
      </p:sp>
      <p:sp>
        <p:nvSpPr>
          <p:cNvPr id="250883" name="Rectangle 2"/>
          <p:cNvSpPr>
            <a:spLocks noGrp="1" noRot="1" noChangeAspect="1" noChangeArrowheads="1" noTextEdit="1"/>
          </p:cNvSpPr>
          <p:nvPr>
            <p:ph type="sldImg"/>
          </p:nvPr>
        </p:nvSpPr>
        <p:spPr>
          <a:xfrm>
            <a:off x="1152525" y="692150"/>
            <a:ext cx="4554538" cy="3416300"/>
          </a:xfrm>
          <a:ln/>
        </p:spPr>
      </p:sp>
      <p:sp>
        <p:nvSpPr>
          <p:cNvPr id="250884" name="Rectangle 3"/>
          <p:cNvSpPr>
            <a:spLocks noGrp="1" noChangeArrowheads="1"/>
          </p:cNvSpPr>
          <p:nvPr>
            <p:ph type="body" idx="1"/>
          </p:nvPr>
        </p:nvSpPr>
        <p:spPr>
          <a:xfrm>
            <a:off x="914400" y="4343400"/>
            <a:ext cx="5029200" cy="4114800"/>
          </a:xfrm>
          <a:noFill/>
          <a:ln/>
        </p:spPr>
        <p:txBody>
          <a:bodyPr/>
          <a:lstStyle/>
          <a:p>
            <a:pPr eaLnBrk="1" hangingPunct="1"/>
            <a:r>
              <a:rPr lang="en-US"/>
              <a:t>The RGB values can be set in the “More Fill Colors / Custom” section</a:t>
            </a:r>
          </a:p>
          <a:p>
            <a:pPr eaLnBrk="1" hangingPunct="1"/>
            <a:r>
              <a:rPr lang="en-US"/>
              <a:t>Friendly RGB value: Blue (0, 0, 255)</a:t>
            </a:r>
          </a:p>
          <a:p>
            <a:pPr eaLnBrk="1" hangingPunct="1"/>
            <a:r>
              <a:rPr lang="en-US"/>
              <a:t>Enemy RGB value: Red (255, 0, 0)</a:t>
            </a:r>
          </a:p>
          <a:p>
            <a:pPr eaLnBrk="1" hangingPunct="1"/>
            <a:r>
              <a:rPr lang="en-US"/>
              <a:t>Neutral RGB value: Neon Green (0,255, 0)</a:t>
            </a:r>
          </a:p>
          <a:p>
            <a:pPr eaLnBrk="1" hangingPunct="1"/>
            <a:r>
              <a:rPr lang="en-US"/>
              <a:t>Unknown RGB value: Yellow (255, 255, 0)</a:t>
            </a:r>
          </a:p>
          <a:p>
            <a:pPr eaLnBrk="1" hangingPunct="1"/>
            <a:endParaRPr lang="en-US"/>
          </a:p>
          <a:p>
            <a:pPr eaLnBrk="1" hangingPunct="1"/>
            <a:endParaRPr lang="en-US"/>
          </a:p>
        </p:txBody>
      </p:sp>
    </p:spTree>
    <p:extLst>
      <p:ext uri="{BB962C8B-B14F-4D97-AF65-F5344CB8AC3E}">
        <p14:creationId xmlns:p14="http://schemas.microsoft.com/office/powerpoint/2010/main" val="999212092"/>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Rectangle 7"/>
          <p:cNvSpPr>
            <a:spLocks noGrp="1" noChangeArrowheads="1"/>
          </p:cNvSpPr>
          <p:nvPr>
            <p:ph type="sldNum" sz="quarter" idx="5"/>
          </p:nvPr>
        </p:nvSpPr>
        <p:spPr>
          <a:noFill/>
        </p:spPr>
        <p:txBody>
          <a:bodyPr/>
          <a:lstStyle/>
          <a:p>
            <a:fld id="{9BE9B40C-1F13-4305-9F18-8E66E508D0A1}" type="slidenum">
              <a:rPr lang="en-US"/>
              <a:pPr/>
              <a:t>58</a:t>
            </a:fld>
            <a:endParaRPr lang="en-US"/>
          </a:p>
        </p:txBody>
      </p:sp>
      <p:sp>
        <p:nvSpPr>
          <p:cNvPr id="251907" name="Rectangle 2"/>
          <p:cNvSpPr>
            <a:spLocks noGrp="1" noRot="1" noChangeAspect="1" noChangeArrowheads="1" noTextEdit="1"/>
          </p:cNvSpPr>
          <p:nvPr>
            <p:ph type="sldImg"/>
          </p:nvPr>
        </p:nvSpPr>
        <p:spPr>
          <a:xfrm>
            <a:off x="1152525" y="692150"/>
            <a:ext cx="4554538" cy="3416300"/>
          </a:xfrm>
          <a:ln/>
        </p:spPr>
      </p:sp>
      <p:sp>
        <p:nvSpPr>
          <p:cNvPr id="25190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36064398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Rectangle 7"/>
          <p:cNvSpPr>
            <a:spLocks noGrp="1" noChangeArrowheads="1"/>
          </p:cNvSpPr>
          <p:nvPr>
            <p:ph type="sldNum" sz="quarter" idx="5"/>
          </p:nvPr>
        </p:nvSpPr>
        <p:spPr>
          <a:noFill/>
        </p:spPr>
        <p:txBody>
          <a:bodyPr/>
          <a:lstStyle/>
          <a:p>
            <a:fld id="{B08335FA-F3D1-4C05-BFA5-2355F002E46D}" type="slidenum">
              <a:rPr lang="en-US"/>
              <a:pPr/>
              <a:t>59</a:t>
            </a:fld>
            <a:endParaRPr lang="en-US"/>
          </a:p>
        </p:txBody>
      </p:sp>
      <p:sp>
        <p:nvSpPr>
          <p:cNvPr id="252931" name="Rectangle 2"/>
          <p:cNvSpPr>
            <a:spLocks noGrp="1" noRot="1" noChangeAspect="1" noChangeArrowheads="1" noTextEdit="1"/>
          </p:cNvSpPr>
          <p:nvPr>
            <p:ph type="sldImg"/>
          </p:nvPr>
        </p:nvSpPr>
        <p:spPr>
          <a:xfrm>
            <a:off x="1152525" y="692150"/>
            <a:ext cx="4554538" cy="3416300"/>
          </a:xfrm>
          <a:ln/>
        </p:spPr>
      </p:sp>
      <p:sp>
        <p:nvSpPr>
          <p:cNvPr id="252932" name="Rectangle 3"/>
          <p:cNvSpPr>
            <a:spLocks noGrp="1" noChangeArrowheads="1"/>
          </p:cNvSpPr>
          <p:nvPr>
            <p:ph type="body" idx="1"/>
          </p:nvPr>
        </p:nvSpPr>
        <p:spPr>
          <a:xfrm>
            <a:off x="914400" y="4343400"/>
            <a:ext cx="5029200" cy="4114800"/>
          </a:xfrm>
          <a:noFill/>
          <a:ln/>
        </p:spPr>
        <p:txBody>
          <a:bodyPr/>
          <a:lstStyle/>
          <a:p>
            <a:pPr eaLnBrk="1" hangingPunct="1"/>
            <a:r>
              <a:rPr lang="en-US"/>
              <a:t>The RGB values can be set in the “More Fill Colors / Custom” section</a:t>
            </a:r>
          </a:p>
          <a:p>
            <a:pPr eaLnBrk="1" hangingPunct="1"/>
            <a:r>
              <a:rPr lang="en-US"/>
              <a:t>Friendly RGB value: Crystal Blue (128, 224, 255)</a:t>
            </a:r>
          </a:p>
          <a:p>
            <a:pPr eaLnBrk="1" hangingPunct="1"/>
            <a:r>
              <a:rPr lang="en-US"/>
              <a:t>Enemy RGB value: Salmon (255, 128, 128)</a:t>
            </a:r>
          </a:p>
          <a:p>
            <a:pPr eaLnBrk="1" hangingPunct="1"/>
            <a:r>
              <a:rPr lang="en-US"/>
              <a:t>Neutral RGB value: Bamboo Green (170,255,170)</a:t>
            </a:r>
          </a:p>
          <a:p>
            <a:pPr eaLnBrk="1" hangingPunct="1"/>
            <a:r>
              <a:rPr lang="en-US"/>
              <a:t>Unknown RGB value: Light Yellow (255, 255, 128)</a:t>
            </a:r>
          </a:p>
        </p:txBody>
      </p:sp>
    </p:spTree>
    <p:extLst>
      <p:ext uri="{BB962C8B-B14F-4D97-AF65-F5344CB8AC3E}">
        <p14:creationId xmlns:p14="http://schemas.microsoft.com/office/powerpoint/2010/main" val="340548628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Rectangle 7"/>
          <p:cNvSpPr>
            <a:spLocks noGrp="1" noChangeArrowheads="1"/>
          </p:cNvSpPr>
          <p:nvPr>
            <p:ph type="sldNum" sz="quarter" idx="5"/>
          </p:nvPr>
        </p:nvSpPr>
        <p:spPr>
          <a:noFill/>
        </p:spPr>
        <p:txBody>
          <a:bodyPr/>
          <a:lstStyle/>
          <a:p>
            <a:fld id="{EE998C56-BAC7-4242-8D2F-AAA35D7F712C}" type="slidenum">
              <a:rPr lang="en-US"/>
              <a:pPr/>
              <a:t>5</a:t>
            </a:fld>
            <a:endParaRPr lang="en-US"/>
          </a:p>
        </p:txBody>
      </p:sp>
      <p:sp>
        <p:nvSpPr>
          <p:cNvPr id="21709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1709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55135188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7"/>
          <p:cNvSpPr>
            <a:spLocks noGrp="1" noChangeArrowheads="1"/>
          </p:cNvSpPr>
          <p:nvPr>
            <p:ph type="sldNum" sz="quarter" idx="5"/>
          </p:nvPr>
        </p:nvSpPr>
        <p:spPr>
          <a:noFill/>
        </p:spPr>
        <p:txBody>
          <a:bodyPr/>
          <a:lstStyle/>
          <a:p>
            <a:fld id="{62822711-41F3-44C4-9517-37FA079FA7D3}" type="slidenum">
              <a:rPr lang="en-US"/>
              <a:pPr/>
              <a:t>60</a:t>
            </a:fld>
            <a:endParaRPr lang="en-US"/>
          </a:p>
        </p:txBody>
      </p:sp>
      <p:sp>
        <p:nvSpPr>
          <p:cNvPr id="253955" name="Rectangle 2"/>
          <p:cNvSpPr>
            <a:spLocks noGrp="1" noRot="1" noChangeAspect="1" noChangeArrowheads="1" noTextEdit="1"/>
          </p:cNvSpPr>
          <p:nvPr>
            <p:ph type="sldImg"/>
          </p:nvPr>
        </p:nvSpPr>
        <p:spPr>
          <a:xfrm>
            <a:off x="1152525" y="692150"/>
            <a:ext cx="4554538" cy="3416300"/>
          </a:xfrm>
          <a:ln/>
        </p:spPr>
      </p:sp>
      <p:sp>
        <p:nvSpPr>
          <p:cNvPr id="25395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47769900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Rectangle 7"/>
          <p:cNvSpPr>
            <a:spLocks noGrp="1" noChangeArrowheads="1"/>
          </p:cNvSpPr>
          <p:nvPr>
            <p:ph type="sldNum" sz="quarter" idx="5"/>
          </p:nvPr>
        </p:nvSpPr>
        <p:spPr>
          <a:noFill/>
        </p:spPr>
        <p:txBody>
          <a:bodyPr/>
          <a:lstStyle/>
          <a:p>
            <a:fld id="{35D4662C-A044-4A6E-BE59-19DC6DE47CDE}" type="slidenum">
              <a:rPr lang="en-US"/>
              <a:pPr/>
              <a:t>61</a:t>
            </a:fld>
            <a:endParaRPr lang="en-US"/>
          </a:p>
        </p:txBody>
      </p:sp>
      <p:sp>
        <p:nvSpPr>
          <p:cNvPr id="254979" name="Rectangle 2"/>
          <p:cNvSpPr>
            <a:spLocks noGrp="1" noRot="1" noChangeAspect="1" noChangeArrowheads="1" noTextEdit="1"/>
          </p:cNvSpPr>
          <p:nvPr>
            <p:ph type="sldImg"/>
          </p:nvPr>
        </p:nvSpPr>
        <p:spPr>
          <a:xfrm>
            <a:off x="1152525" y="692150"/>
            <a:ext cx="4554538" cy="3416300"/>
          </a:xfrm>
          <a:ln/>
        </p:spPr>
      </p:sp>
      <p:sp>
        <p:nvSpPr>
          <p:cNvPr id="25498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64830636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Rectangle 7"/>
          <p:cNvSpPr>
            <a:spLocks noGrp="1" noChangeArrowheads="1"/>
          </p:cNvSpPr>
          <p:nvPr>
            <p:ph type="sldNum" sz="quarter" idx="5"/>
          </p:nvPr>
        </p:nvSpPr>
        <p:spPr>
          <a:noFill/>
        </p:spPr>
        <p:txBody>
          <a:bodyPr/>
          <a:lstStyle/>
          <a:p>
            <a:fld id="{46FC8A16-5174-40EC-A231-B0A45712C2C7}" type="slidenum">
              <a:rPr lang="en-US"/>
              <a:pPr/>
              <a:t>62</a:t>
            </a:fld>
            <a:endParaRPr lang="en-US"/>
          </a:p>
        </p:txBody>
      </p:sp>
      <p:sp>
        <p:nvSpPr>
          <p:cNvPr id="256003" name="Rectangle 2"/>
          <p:cNvSpPr>
            <a:spLocks noGrp="1" noRot="1" noChangeAspect="1" noChangeArrowheads="1" noTextEdit="1"/>
          </p:cNvSpPr>
          <p:nvPr>
            <p:ph type="sldImg"/>
          </p:nvPr>
        </p:nvSpPr>
        <p:spPr>
          <a:xfrm>
            <a:off x="1152525" y="692150"/>
            <a:ext cx="4554538" cy="3416300"/>
          </a:xfrm>
          <a:ln/>
        </p:spPr>
      </p:sp>
      <p:sp>
        <p:nvSpPr>
          <p:cNvPr id="25600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5161701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Rectangle 7"/>
          <p:cNvSpPr>
            <a:spLocks noGrp="1" noChangeArrowheads="1"/>
          </p:cNvSpPr>
          <p:nvPr>
            <p:ph type="sldNum" sz="quarter" idx="5"/>
          </p:nvPr>
        </p:nvSpPr>
        <p:spPr>
          <a:noFill/>
        </p:spPr>
        <p:txBody>
          <a:bodyPr/>
          <a:lstStyle/>
          <a:p>
            <a:fld id="{EB1E77A5-FBA3-4B95-9544-44F64A8965FB}" type="slidenum">
              <a:rPr lang="en-US"/>
              <a:pPr/>
              <a:t>63</a:t>
            </a:fld>
            <a:endParaRPr lang="en-US"/>
          </a:p>
        </p:txBody>
      </p:sp>
      <p:sp>
        <p:nvSpPr>
          <p:cNvPr id="257027" name="Rectangle 2"/>
          <p:cNvSpPr>
            <a:spLocks noGrp="1" noRot="1" noChangeAspect="1" noChangeArrowheads="1" noTextEdit="1"/>
          </p:cNvSpPr>
          <p:nvPr>
            <p:ph type="sldImg"/>
          </p:nvPr>
        </p:nvSpPr>
        <p:spPr>
          <a:xfrm>
            <a:off x="1152525" y="692150"/>
            <a:ext cx="4554538" cy="3416300"/>
          </a:xfrm>
          <a:ln/>
        </p:spPr>
      </p:sp>
      <p:sp>
        <p:nvSpPr>
          <p:cNvPr id="25702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994503065"/>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Rectangle 7"/>
          <p:cNvSpPr>
            <a:spLocks noGrp="1" noChangeArrowheads="1"/>
          </p:cNvSpPr>
          <p:nvPr>
            <p:ph type="sldNum" sz="quarter" idx="5"/>
          </p:nvPr>
        </p:nvSpPr>
        <p:spPr>
          <a:noFill/>
        </p:spPr>
        <p:txBody>
          <a:bodyPr/>
          <a:lstStyle/>
          <a:p>
            <a:fld id="{B2D67623-3022-46C7-AA0D-B302CEA1B708}" type="slidenum">
              <a:rPr lang="en-US"/>
              <a:pPr/>
              <a:t>64</a:t>
            </a:fld>
            <a:endParaRPr lang="en-US"/>
          </a:p>
        </p:txBody>
      </p:sp>
      <p:sp>
        <p:nvSpPr>
          <p:cNvPr id="258051" name="Rectangle 2"/>
          <p:cNvSpPr>
            <a:spLocks noGrp="1" noRot="1" noChangeAspect="1" noChangeArrowheads="1" noTextEdit="1"/>
          </p:cNvSpPr>
          <p:nvPr>
            <p:ph type="sldImg"/>
          </p:nvPr>
        </p:nvSpPr>
        <p:spPr>
          <a:xfrm>
            <a:off x="1152525" y="692150"/>
            <a:ext cx="4554538" cy="3416300"/>
          </a:xfrm>
          <a:ln/>
        </p:spPr>
      </p:sp>
      <p:sp>
        <p:nvSpPr>
          <p:cNvPr id="25805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6556768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Rectangle 7"/>
          <p:cNvSpPr>
            <a:spLocks noGrp="1" noChangeArrowheads="1"/>
          </p:cNvSpPr>
          <p:nvPr>
            <p:ph type="sldNum" sz="quarter" idx="5"/>
          </p:nvPr>
        </p:nvSpPr>
        <p:spPr>
          <a:noFill/>
        </p:spPr>
        <p:txBody>
          <a:bodyPr/>
          <a:lstStyle/>
          <a:p>
            <a:fld id="{39D55F5A-BAE1-44B8-BD7C-58C2BAE74D7A}" type="slidenum">
              <a:rPr lang="en-US"/>
              <a:pPr/>
              <a:t>65</a:t>
            </a:fld>
            <a:endParaRPr lang="en-US"/>
          </a:p>
        </p:txBody>
      </p:sp>
      <p:sp>
        <p:nvSpPr>
          <p:cNvPr id="259075" name="Rectangle 2"/>
          <p:cNvSpPr>
            <a:spLocks noGrp="1" noRot="1" noChangeAspect="1" noChangeArrowheads="1" noTextEdit="1"/>
          </p:cNvSpPr>
          <p:nvPr>
            <p:ph type="sldImg"/>
          </p:nvPr>
        </p:nvSpPr>
        <p:spPr>
          <a:xfrm>
            <a:off x="1152525" y="692150"/>
            <a:ext cx="4554538" cy="3416300"/>
          </a:xfrm>
          <a:ln/>
        </p:spPr>
      </p:sp>
      <p:sp>
        <p:nvSpPr>
          <p:cNvPr id="25907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500592873"/>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p:spPr>
        <p:txBody>
          <a:bodyPr/>
          <a:lstStyle/>
          <a:p>
            <a:fld id="{B67E0C40-15F8-43F0-AF78-84A37051DC4D}" type="slidenum">
              <a:rPr lang="en-US"/>
              <a:pPr/>
              <a:t>66</a:t>
            </a:fld>
            <a:endParaRPr lang="en-US"/>
          </a:p>
        </p:txBody>
      </p:sp>
      <p:sp>
        <p:nvSpPr>
          <p:cNvPr id="260099" name="Rectangle 2"/>
          <p:cNvSpPr>
            <a:spLocks noGrp="1" noRot="1" noChangeAspect="1" noChangeArrowheads="1" noTextEdit="1"/>
          </p:cNvSpPr>
          <p:nvPr>
            <p:ph type="sldImg"/>
          </p:nvPr>
        </p:nvSpPr>
        <p:spPr>
          <a:xfrm>
            <a:off x="1152525" y="692150"/>
            <a:ext cx="4554538" cy="3416300"/>
          </a:xfrm>
          <a:ln/>
        </p:spPr>
      </p:sp>
      <p:sp>
        <p:nvSpPr>
          <p:cNvPr id="26010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50026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Rectangle 7"/>
          <p:cNvSpPr>
            <a:spLocks noGrp="1" noChangeArrowheads="1"/>
          </p:cNvSpPr>
          <p:nvPr>
            <p:ph type="sldNum" sz="quarter" idx="5"/>
          </p:nvPr>
        </p:nvSpPr>
        <p:spPr>
          <a:noFill/>
        </p:spPr>
        <p:txBody>
          <a:bodyPr/>
          <a:lstStyle/>
          <a:p>
            <a:fld id="{95A9C8F6-1726-4057-A44A-E153E3FCF884}" type="slidenum">
              <a:rPr lang="en-US"/>
              <a:pPr/>
              <a:t>67</a:t>
            </a:fld>
            <a:endParaRPr lang="en-US"/>
          </a:p>
        </p:txBody>
      </p:sp>
      <p:sp>
        <p:nvSpPr>
          <p:cNvPr id="261123" name="Rectangle 2"/>
          <p:cNvSpPr>
            <a:spLocks noGrp="1" noRot="1" noChangeAspect="1" noChangeArrowheads="1" noTextEdit="1"/>
          </p:cNvSpPr>
          <p:nvPr>
            <p:ph type="sldImg"/>
          </p:nvPr>
        </p:nvSpPr>
        <p:spPr>
          <a:xfrm>
            <a:off x="1152525" y="692150"/>
            <a:ext cx="4554538" cy="3416300"/>
          </a:xfrm>
          <a:ln/>
        </p:spPr>
      </p:sp>
      <p:sp>
        <p:nvSpPr>
          <p:cNvPr id="26112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639566072"/>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Rectangle 7"/>
          <p:cNvSpPr>
            <a:spLocks noGrp="1" noChangeArrowheads="1"/>
          </p:cNvSpPr>
          <p:nvPr>
            <p:ph type="sldNum" sz="quarter" idx="5"/>
          </p:nvPr>
        </p:nvSpPr>
        <p:spPr>
          <a:noFill/>
        </p:spPr>
        <p:txBody>
          <a:bodyPr/>
          <a:lstStyle/>
          <a:p>
            <a:fld id="{4CC663F6-2B99-4006-BD85-03CA72089C7E}" type="slidenum">
              <a:rPr lang="en-US"/>
              <a:pPr/>
              <a:t>68</a:t>
            </a:fld>
            <a:endParaRPr lang="en-US"/>
          </a:p>
        </p:txBody>
      </p:sp>
      <p:sp>
        <p:nvSpPr>
          <p:cNvPr id="262147" name="Rectangle 2"/>
          <p:cNvSpPr>
            <a:spLocks noGrp="1" noRot="1" noChangeAspect="1" noChangeArrowheads="1" noTextEdit="1"/>
          </p:cNvSpPr>
          <p:nvPr>
            <p:ph type="sldImg"/>
          </p:nvPr>
        </p:nvSpPr>
        <p:spPr>
          <a:xfrm>
            <a:off x="1152525" y="692150"/>
            <a:ext cx="4554538" cy="3416300"/>
          </a:xfrm>
          <a:ln/>
        </p:spPr>
      </p:sp>
      <p:sp>
        <p:nvSpPr>
          <p:cNvPr id="26214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94543505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Rectangle 7"/>
          <p:cNvSpPr>
            <a:spLocks noGrp="1" noChangeArrowheads="1"/>
          </p:cNvSpPr>
          <p:nvPr>
            <p:ph type="sldNum" sz="quarter" idx="5"/>
          </p:nvPr>
        </p:nvSpPr>
        <p:spPr>
          <a:noFill/>
        </p:spPr>
        <p:txBody>
          <a:bodyPr/>
          <a:lstStyle/>
          <a:p>
            <a:fld id="{D878ADC7-0EF1-4589-91D7-9549BF85BF8E}" type="slidenum">
              <a:rPr lang="en-US"/>
              <a:pPr/>
              <a:t>69</a:t>
            </a:fld>
            <a:endParaRPr lang="en-US"/>
          </a:p>
        </p:txBody>
      </p:sp>
      <p:sp>
        <p:nvSpPr>
          <p:cNvPr id="263171" name="Rectangle 2"/>
          <p:cNvSpPr>
            <a:spLocks noGrp="1" noRot="1" noChangeAspect="1" noChangeArrowheads="1" noTextEdit="1"/>
          </p:cNvSpPr>
          <p:nvPr>
            <p:ph type="sldImg"/>
          </p:nvPr>
        </p:nvSpPr>
        <p:spPr>
          <a:xfrm>
            <a:off x="1152525" y="692150"/>
            <a:ext cx="4554538" cy="3416300"/>
          </a:xfrm>
          <a:ln/>
        </p:spPr>
      </p:sp>
      <p:sp>
        <p:nvSpPr>
          <p:cNvPr id="26317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05184223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Rectangle 7"/>
          <p:cNvSpPr>
            <a:spLocks noGrp="1" noChangeArrowheads="1"/>
          </p:cNvSpPr>
          <p:nvPr>
            <p:ph type="sldNum" sz="quarter" idx="5"/>
          </p:nvPr>
        </p:nvSpPr>
        <p:spPr>
          <a:noFill/>
        </p:spPr>
        <p:txBody>
          <a:bodyPr/>
          <a:lstStyle/>
          <a:p>
            <a:fld id="{A59ABDF6-90E5-4D1A-8483-4C142AF33878}" type="slidenum">
              <a:rPr lang="en-US"/>
              <a:pPr/>
              <a:t>6</a:t>
            </a:fld>
            <a:endParaRPr lang="en-US"/>
          </a:p>
        </p:txBody>
      </p:sp>
      <p:sp>
        <p:nvSpPr>
          <p:cNvPr id="218115"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18116"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99045004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p:spPr>
        <p:txBody>
          <a:bodyPr/>
          <a:lstStyle/>
          <a:p>
            <a:fld id="{B2DFD781-18C7-404D-92C7-4E27960EB573}" type="slidenum">
              <a:rPr lang="en-US"/>
              <a:pPr/>
              <a:t>70</a:t>
            </a:fld>
            <a:endParaRPr lang="en-US"/>
          </a:p>
        </p:txBody>
      </p:sp>
      <p:sp>
        <p:nvSpPr>
          <p:cNvPr id="264195" name="Rectangle 2"/>
          <p:cNvSpPr>
            <a:spLocks noGrp="1" noRot="1" noChangeAspect="1" noChangeArrowheads="1" noTextEdit="1"/>
          </p:cNvSpPr>
          <p:nvPr>
            <p:ph type="sldImg"/>
          </p:nvPr>
        </p:nvSpPr>
        <p:spPr>
          <a:xfrm>
            <a:off x="1152525" y="692150"/>
            <a:ext cx="4554538" cy="3416300"/>
          </a:xfrm>
          <a:ln/>
        </p:spPr>
      </p:sp>
      <p:sp>
        <p:nvSpPr>
          <p:cNvPr id="264196" name="Rectangle 3"/>
          <p:cNvSpPr>
            <a:spLocks noGrp="1" noChangeArrowheads="1"/>
          </p:cNvSpPr>
          <p:nvPr>
            <p:ph type="body" idx="1"/>
          </p:nvPr>
        </p:nvSpPr>
        <p:spPr>
          <a:xfrm>
            <a:off x="914400" y="4343400"/>
            <a:ext cx="5029200" cy="4114800"/>
          </a:xfrm>
          <a:noFill/>
          <a:ln/>
        </p:spPr>
        <p:txBody>
          <a:bodyPr/>
          <a:lstStyle/>
          <a:p>
            <a:pPr eaLnBrk="1" hangingPunct="1"/>
            <a:r>
              <a:rPr lang="en-US"/>
              <a:t>Black List: (JP 1-02) An official counterintelligence listing of actual or potential enemy collaborators, sympathizers, intelligence suspects and other persons whose presence menaces the security of friendly forces.   Note, a hostile black list would be of people collaborating or sympathizing with Red or Green.</a:t>
            </a:r>
          </a:p>
          <a:p>
            <a:pPr eaLnBrk="1" hangingPunct="1"/>
            <a:endParaRPr lang="en-US"/>
          </a:p>
          <a:p>
            <a:pPr eaLnBrk="1" hangingPunct="1"/>
            <a:r>
              <a:rPr lang="en-US"/>
              <a:t>Gray Lists: Lists that id and locate those personalities whose inclinations and attitudes toward the political and military objectives of the United States are obscure.  Individuals may be listed on gray lists when they are known to possess information or particular skills required by US forces.</a:t>
            </a:r>
          </a:p>
          <a:p>
            <a:pPr eaLnBrk="1" hangingPunct="1"/>
            <a:r>
              <a:rPr lang="en-US"/>
              <a:t>Note this definition from FM 101-5 apparently only applies to the “friendly” Gray list.</a:t>
            </a:r>
          </a:p>
          <a:p>
            <a:pPr eaLnBrk="1" hangingPunct="1"/>
            <a:endParaRPr lang="en-US"/>
          </a:p>
          <a:p>
            <a:pPr eaLnBrk="1" hangingPunct="1"/>
            <a:r>
              <a:rPr lang="en-US"/>
              <a:t>White list: Listing that id’s and locates individuals who have been identified as being of intelligence or counterintellignece interest and who are expected to be able to provide information or assistance in existing or new intelligence areas of interest.  The individuals are usually in accordance with or favorably inclined toward US policy.  Contributions are based on a voluntary and cooperative attitude.</a:t>
            </a:r>
          </a:p>
          <a:p>
            <a:pPr eaLnBrk="1" hangingPunct="1"/>
            <a:r>
              <a:rPr lang="en-US"/>
              <a:t>Note this definition from FM 101-5 apparently only applies to the “friendly” white list.</a:t>
            </a:r>
          </a:p>
          <a:p>
            <a:pPr eaLnBrk="1" hangingPunct="1"/>
            <a:endParaRPr lang="en-US"/>
          </a:p>
          <a:p>
            <a:pPr eaLnBrk="1" hangingPunct="1"/>
            <a:endParaRPr lang="en-US"/>
          </a:p>
        </p:txBody>
      </p:sp>
    </p:spTree>
    <p:extLst>
      <p:ext uri="{BB962C8B-B14F-4D97-AF65-F5344CB8AC3E}">
        <p14:creationId xmlns:p14="http://schemas.microsoft.com/office/powerpoint/2010/main" val="2404982262"/>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Rectangle 7"/>
          <p:cNvSpPr>
            <a:spLocks noGrp="1" noChangeArrowheads="1"/>
          </p:cNvSpPr>
          <p:nvPr>
            <p:ph type="sldNum" sz="quarter" idx="5"/>
          </p:nvPr>
        </p:nvSpPr>
        <p:spPr>
          <a:noFill/>
        </p:spPr>
        <p:txBody>
          <a:bodyPr/>
          <a:lstStyle/>
          <a:p>
            <a:fld id="{8EAA251E-523C-4C7B-A9D5-D0F75A0A3A17}" type="slidenum">
              <a:rPr lang="en-US"/>
              <a:pPr/>
              <a:t>71</a:t>
            </a:fld>
            <a:endParaRPr lang="en-US"/>
          </a:p>
        </p:txBody>
      </p:sp>
      <p:sp>
        <p:nvSpPr>
          <p:cNvPr id="265219" name="Rectangle 2"/>
          <p:cNvSpPr>
            <a:spLocks noGrp="1" noRot="1" noChangeAspect="1" noChangeArrowheads="1" noTextEdit="1"/>
          </p:cNvSpPr>
          <p:nvPr>
            <p:ph type="sldImg"/>
          </p:nvPr>
        </p:nvSpPr>
        <p:spPr>
          <a:xfrm>
            <a:off x="1152525" y="692150"/>
            <a:ext cx="4554538" cy="3416300"/>
          </a:xfrm>
          <a:ln/>
        </p:spPr>
      </p:sp>
      <p:sp>
        <p:nvSpPr>
          <p:cNvPr id="26522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06618198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Rectangle 7"/>
          <p:cNvSpPr>
            <a:spLocks noGrp="1" noChangeArrowheads="1"/>
          </p:cNvSpPr>
          <p:nvPr>
            <p:ph type="sldNum" sz="quarter" idx="5"/>
          </p:nvPr>
        </p:nvSpPr>
        <p:spPr>
          <a:noFill/>
        </p:spPr>
        <p:txBody>
          <a:bodyPr/>
          <a:lstStyle/>
          <a:p>
            <a:fld id="{2EE7B3E3-584D-481A-A22E-2923BC51F10E}" type="slidenum">
              <a:rPr lang="en-US"/>
              <a:pPr/>
              <a:t>72</a:t>
            </a:fld>
            <a:endParaRPr lang="en-US"/>
          </a:p>
        </p:txBody>
      </p:sp>
      <p:sp>
        <p:nvSpPr>
          <p:cNvPr id="266243" name="Rectangle 2"/>
          <p:cNvSpPr>
            <a:spLocks noGrp="1" noRot="1" noChangeAspect="1" noChangeArrowheads="1" noTextEdit="1"/>
          </p:cNvSpPr>
          <p:nvPr>
            <p:ph type="sldImg"/>
          </p:nvPr>
        </p:nvSpPr>
        <p:spPr>
          <a:xfrm>
            <a:off x="1152525" y="692150"/>
            <a:ext cx="4554538" cy="3416300"/>
          </a:xfrm>
          <a:ln/>
        </p:spPr>
      </p:sp>
      <p:sp>
        <p:nvSpPr>
          <p:cNvPr id="26624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24786659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Rectangle 7"/>
          <p:cNvSpPr>
            <a:spLocks noGrp="1" noChangeArrowheads="1"/>
          </p:cNvSpPr>
          <p:nvPr>
            <p:ph type="sldNum" sz="quarter" idx="5"/>
          </p:nvPr>
        </p:nvSpPr>
        <p:spPr>
          <a:noFill/>
        </p:spPr>
        <p:txBody>
          <a:bodyPr/>
          <a:lstStyle/>
          <a:p>
            <a:fld id="{68F33245-0F30-44DA-849A-3F1D5A291153}" type="slidenum">
              <a:rPr lang="en-US"/>
              <a:pPr/>
              <a:t>73</a:t>
            </a:fld>
            <a:endParaRPr lang="en-US"/>
          </a:p>
        </p:txBody>
      </p:sp>
      <p:sp>
        <p:nvSpPr>
          <p:cNvPr id="267267" name="Rectangle 2"/>
          <p:cNvSpPr>
            <a:spLocks noGrp="1" noRot="1" noChangeAspect="1" noChangeArrowheads="1" noTextEdit="1"/>
          </p:cNvSpPr>
          <p:nvPr>
            <p:ph type="sldImg"/>
          </p:nvPr>
        </p:nvSpPr>
        <p:spPr>
          <a:xfrm>
            <a:off x="1152525" y="692150"/>
            <a:ext cx="4554538" cy="3416300"/>
          </a:xfrm>
          <a:ln/>
        </p:spPr>
      </p:sp>
      <p:sp>
        <p:nvSpPr>
          <p:cNvPr id="26726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58213925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Rectangle 7"/>
          <p:cNvSpPr>
            <a:spLocks noGrp="1" noChangeArrowheads="1"/>
          </p:cNvSpPr>
          <p:nvPr>
            <p:ph type="sldNum" sz="quarter" idx="5"/>
          </p:nvPr>
        </p:nvSpPr>
        <p:spPr>
          <a:noFill/>
        </p:spPr>
        <p:txBody>
          <a:bodyPr/>
          <a:lstStyle/>
          <a:p>
            <a:fld id="{6DC4DF5F-E08E-490A-A6D1-856B14C7BC2D}" type="slidenum">
              <a:rPr lang="en-US"/>
              <a:pPr/>
              <a:t>76</a:t>
            </a:fld>
            <a:endParaRPr lang="en-US"/>
          </a:p>
        </p:txBody>
      </p:sp>
      <p:sp>
        <p:nvSpPr>
          <p:cNvPr id="268291" name="Rectangle 2"/>
          <p:cNvSpPr>
            <a:spLocks noGrp="1" noRot="1" noChangeAspect="1" noChangeArrowheads="1" noTextEdit="1"/>
          </p:cNvSpPr>
          <p:nvPr>
            <p:ph type="sldImg"/>
          </p:nvPr>
        </p:nvSpPr>
        <p:spPr>
          <a:xfrm>
            <a:off x="1152525" y="692150"/>
            <a:ext cx="4554538" cy="3416300"/>
          </a:xfrm>
          <a:ln/>
        </p:spPr>
      </p:sp>
      <p:sp>
        <p:nvSpPr>
          <p:cNvPr id="26829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698915317"/>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Rectangle 7"/>
          <p:cNvSpPr>
            <a:spLocks noGrp="1" noChangeArrowheads="1"/>
          </p:cNvSpPr>
          <p:nvPr>
            <p:ph type="sldNum" sz="quarter" idx="5"/>
          </p:nvPr>
        </p:nvSpPr>
        <p:spPr>
          <a:noFill/>
        </p:spPr>
        <p:txBody>
          <a:bodyPr/>
          <a:lstStyle/>
          <a:p>
            <a:fld id="{F1D9C941-D785-4B9B-BA35-268586B48C99}" type="slidenum">
              <a:rPr lang="en-US"/>
              <a:pPr/>
              <a:t>77</a:t>
            </a:fld>
            <a:endParaRPr lang="en-US"/>
          </a:p>
        </p:txBody>
      </p:sp>
      <p:sp>
        <p:nvSpPr>
          <p:cNvPr id="269315" name="Rectangle 2"/>
          <p:cNvSpPr>
            <a:spLocks noGrp="1" noRot="1" noChangeAspect="1" noChangeArrowheads="1" noTextEdit="1"/>
          </p:cNvSpPr>
          <p:nvPr>
            <p:ph type="sldImg"/>
          </p:nvPr>
        </p:nvSpPr>
        <p:spPr>
          <a:xfrm>
            <a:off x="1152525" y="692150"/>
            <a:ext cx="4554538" cy="3416300"/>
          </a:xfrm>
          <a:ln/>
        </p:spPr>
      </p:sp>
      <p:sp>
        <p:nvSpPr>
          <p:cNvPr id="26931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49121522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Rectangle 7"/>
          <p:cNvSpPr>
            <a:spLocks noGrp="1" noChangeArrowheads="1"/>
          </p:cNvSpPr>
          <p:nvPr>
            <p:ph type="sldNum" sz="quarter" idx="5"/>
          </p:nvPr>
        </p:nvSpPr>
        <p:spPr>
          <a:noFill/>
        </p:spPr>
        <p:txBody>
          <a:bodyPr/>
          <a:lstStyle/>
          <a:p>
            <a:fld id="{7E367273-D13C-4554-9051-FCA9F772EA2F}" type="slidenum">
              <a:rPr lang="en-US"/>
              <a:pPr/>
              <a:t>78</a:t>
            </a:fld>
            <a:endParaRPr lang="en-US"/>
          </a:p>
        </p:txBody>
      </p:sp>
      <p:sp>
        <p:nvSpPr>
          <p:cNvPr id="270339" name="Rectangle 2"/>
          <p:cNvSpPr>
            <a:spLocks noGrp="1" noRot="1" noChangeAspect="1" noChangeArrowheads="1" noTextEdit="1"/>
          </p:cNvSpPr>
          <p:nvPr>
            <p:ph type="sldImg"/>
          </p:nvPr>
        </p:nvSpPr>
        <p:spPr>
          <a:xfrm>
            <a:off x="1152525" y="692150"/>
            <a:ext cx="4554538" cy="3416300"/>
          </a:xfrm>
          <a:ln/>
        </p:spPr>
      </p:sp>
      <p:sp>
        <p:nvSpPr>
          <p:cNvPr id="27034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68984858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Rectangle 7"/>
          <p:cNvSpPr>
            <a:spLocks noGrp="1" noChangeArrowheads="1"/>
          </p:cNvSpPr>
          <p:nvPr>
            <p:ph type="sldNum" sz="quarter" idx="5"/>
          </p:nvPr>
        </p:nvSpPr>
        <p:spPr>
          <a:noFill/>
        </p:spPr>
        <p:txBody>
          <a:bodyPr/>
          <a:lstStyle/>
          <a:p>
            <a:fld id="{65ED362F-0E84-472F-967A-587E09FF43C9}" type="slidenum">
              <a:rPr lang="en-US"/>
              <a:pPr/>
              <a:t>79</a:t>
            </a:fld>
            <a:endParaRPr lang="en-US"/>
          </a:p>
        </p:txBody>
      </p:sp>
      <p:sp>
        <p:nvSpPr>
          <p:cNvPr id="271363" name="Rectangle 2"/>
          <p:cNvSpPr>
            <a:spLocks noGrp="1" noRot="1" noChangeAspect="1" noChangeArrowheads="1" noTextEdit="1"/>
          </p:cNvSpPr>
          <p:nvPr>
            <p:ph type="sldImg"/>
          </p:nvPr>
        </p:nvSpPr>
        <p:spPr>
          <a:xfrm>
            <a:off x="1152525" y="692150"/>
            <a:ext cx="4554538" cy="3416300"/>
          </a:xfrm>
          <a:ln/>
        </p:spPr>
      </p:sp>
      <p:sp>
        <p:nvSpPr>
          <p:cNvPr id="27136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10960183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Rectangle 7"/>
          <p:cNvSpPr>
            <a:spLocks noGrp="1" noChangeArrowheads="1"/>
          </p:cNvSpPr>
          <p:nvPr>
            <p:ph type="sldNum" sz="quarter" idx="5"/>
          </p:nvPr>
        </p:nvSpPr>
        <p:spPr>
          <a:noFill/>
        </p:spPr>
        <p:txBody>
          <a:bodyPr/>
          <a:lstStyle/>
          <a:p>
            <a:fld id="{9AEE78EC-E8B7-4F49-8007-1548C964057D}" type="slidenum">
              <a:rPr lang="en-US"/>
              <a:pPr/>
              <a:t>80</a:t>
            </a:fld>
            <a:endParaRPr lang="en-US"/>
          </a:p>
        </p:txBody>
      </p:sp>
      <p:sp>
        <p:nvSpPr>
          <p:cNvPr id="272387" name="Rectangle 2"/>
          <p:cNvSpPr>
            <a:spLocks noGrp="1" noRot="1" noChangeAspect="1" noChangeArrowheads="1" noTextEdit="1"/>
          </p:cNvSpPr>
          <p:nvPr>
            <p:ph type="sldImg"/>
          </p:nvPr>
        </p:nvSpPr>
        <p:spPr>
          <a:xfrm>
            <a:off x="1152525" y="692150"/>
            <a:ext cx="4554538" cy="3416300"/>
          </a:xfrm>
          <a:ln/>
        </p:spPr>
      </p:sp>
      <p:sp>
        <p:nvSpPr>
          <p:cNvPr id="27238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01382170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Rectangle 7"/>
          <p:cNvSpPr>
            <a:spLocks noGrp="1" noChangeArrowheads="1"/>
          </p:cNvSpPr>
          <p:nvPr>
            <p:ph type="sldNum" sz="quarter" idx="5"/>
          </p:nvPr>
        </p:nvSpPr>
        <p:spPr>
          <a:noFill/>
        </p:spPr>
        <p:txBody>
          <a:bodyPr/>
          <a:lstStyle/>
          <a:p>
            <a:fld id="{7B93E240-7C3B-4F7B-8915-FBEC0B3C910E}" type="slidenum">
              <a:rPr lang="en-US"/>
              <a:pPr/>
              <a:t>81</a:t>
            </a:fld>
            <a:endParaRPr lang="en-US"/>
          </a:p>
        </p:txBody>
      </p:sp>
      <p:sp>
        <p:nvSpPr>
          <p:cNvPr id="273411" name="Rectangle 2"/>
          <p:cNvSpPr>
            <a:spLocks noGrp="1" noRot="1" noChangeAspect="1" noChangeArrowheads="1" noTextEdit="1"/>
          </p:cNvSpPr>
          <p:nvPr>
            <p:ph type="sldImg"/>
          </p:nvPr>
        </p:nvSpPr>
        <p:spPr>
          <a:xfrm>
            <a:off x="1152525" y="692150"/>
            <a:ext cx="4554538" cy="3416300"/>
          </a:xfrm>
          <a:ln/>
        </p:spPr>
      </p:sp>
      <p:sp>
        <p:nvSpPr>
          <p:cNvPr id="27341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4868807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a:spLocks noGrp="1" noChangeArrowheads="1"/>
          </p:cNvSpPr>
          <p:nvPr>
            <p:ph type="sldNum" sz="quarter" idx="5"/>
          </p:nvPr>
        </p:nvSpPr>
        <p:spPr>
          <a:noFill/>
        </p:spPr>
        <p:txBody>
          <a:bodyPr/>
          <a:lstStyle/>
          <a:p>
            <a:fld id="{C2018E33-9EA1-4030-B4C8-82E0E33E29B5}" type="slidenum">
              <a:rPr lang="en-US"/>
              <a:pPr/>
              <a:t>7</a:t>
            </a:fld>
            <a:endParaRPr lang="en-US"/>
          </a:p>
        </p:txBody>
      </p:sp>
      <p:sp>
        <p:nvSpPr>
          <p:cNvPr id="219139"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19140"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508005755"/>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Rectangle 7"/>
          <p:cNvSpPr>
            <a:spLocks noGrp="1" noChangeArrowheads="1"/>
          </p:cNvSpPr>
          <p:nvPr>
            <p:ph type="sldNum" sz="quarter" idx="5"/>
          </p:nvPr>
        </p:nvSpPr>
        <p:spPr>
          <a:noFill/>
        </p:spPr>
        <p:txBody>
          <a:bodyPr/>
          <a:lstStyle/>
          <a:p>
            <a:fld id="{A6EC519B-18ED-423D-B12F-1685A0F12515}" type="slidenum">
              <a:rPr lang="en-US"/>
              <a:pPr/>
              <a:t>82</a:t>
            </a:fld>
            <a:endParaRPr lang="en-US"/>
          </a:p>
        </p:txBody>
      </p:sp>
      <p:sp>
        <p:nvSpPr>
          <p:cNvPr id="274435" name="Rectangle 2"/>
          <p:cNvSpPr>
            <a:spLocks noGrp="1" noRot="1" noChangeAspect="1" noChangeArrowheads="1" noTextEdit="1"/>
          </p:cNvSpPr>
          <p:nvPr>
            <p:ph type="sldImg"/>
          </p:nvPr>
        </p:nvSpPr>
        <p:spPr>
          <a:xfrm>
            <a:off x="1152525" y="692150"/>
            <a:ext cx="4554538" cy="3416300"/>
          </a:xfrm>
          <a:ln/>
        </p:spPr>
      </p:sp>
      <p:sp>
        <p:nvSpPr>
          <p:cNvPr id="27443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073455354"/>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Rectangle 7"/>
          <p:cNvSpPr>
            <a:spLocks noGrp="1" noChangeArrowheads="1"/>
          </p:cNvSpPr>
          <p:nvPr>
            <p:ph type="sldNum" sz="quarter" idx="5"/>
          </p:nvPr>
        </p:nvSpPr>
        <p:spPr>
          <a:noFill/>
        </p:spPr>
        <p:txBody>
          <a:bodyPr/>
          <a:lstStyle/>
          <a:p>
            <a:fld id="{047931FD-1E67-46EA-9438-5399BA09694B}" type="slidenum">
              <a:rPr lang="en-US"/>
              <a:pPr/>
              <a:t>83</a:t>
            </a:fld>
            <a:endParaRPr lang="en-US"/>
          </a:p>
        </p:txBody>
      </p:sp>
      <p:sp>
        <p:nvSpPr>
          <p:cNvPr id="275459" name="Rectangle 2"/>
          <p:cNvSpPr>
            <a:spLocks noGrp="1" noRot="1" noChangeAspect="1" noChangeArrowheads="1" noTextEdit="1"/>
          </p:cNvSpPr>
          <p:nvPr>
            <p:ph type="sldImg"/>
          </p:nvPr>
        </p:nvSpPr>
        <p:spPr>
          <a:xfrm>
            <a:off x="1152525" y="692150"/>
            <a:ext cx="4554538" cy="3416300"/>
          </a:xfrm>
          <a:ln/>
        </p:spPr>
      </p:sp>
      <p:sp>
        <p:nvSpPr>
          <p:cNvPr id="27546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183882164"/>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Rectangle 7"/>
          <p:cNvSpPr>
            <a:spLocks noGrp="1" noChangeArrowheads="1"/>
          </p:cNvSpPr>
          <p:nvPr>
            <p:ph type="sldNum" sz="quarter" idx="5"/>
          </p:nvPr>
        </p:nvSpPr>
        <p:spPr>
          <a:noFill/>
        </p:spPr>
        <p:txBody>
          <a:bodyPr/>
          <a:lstStyle/>
          <a:p>
            <a:fld id="{D4A538E1-83BA-4E0C-95E5-8A90803F9A7B}" type="slidenum">
              <a:rPr lang="en-US"/>
              <a:pPr/>
              <a:t>84</a:t>
            </a:fld>
            <a:endParaRPr lang="en-US"/>
          </a:p>
        </p:txBody>
      </p:sp>
      <p:sp>
        <p:nvSpPr>
          <p:cNvPr id="276483" name="Rectangle 2"/>
          <p:cNvSpPr>
            <a:spLocks noGrp="1" noRot="1" noChangeAspect="1" noChangeArrowheads="1" noTextEdit="1"/>
          </p:cNvSpPr>
          <p:nvPr>
            <p:ph type="sldImg"/>
          </p:nvPr>
        </p:nvSpPr>
        <p:spPr>
          <a:xfrm>
            <a:off x="1152525" y="692150"/>
            <a:ext cx="4554538" cy="3416300"/>
          </a:xfrm>
          <a:ln/>
        </p:spPr>
      </p:sp>
      <p:sp>
        <p:nvSpPr>
          <p:cNvPr id="27648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895296316"/>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Rectangle 7"/>
          <p:cNvSpPr>
            <a:spLocks noGrp="1" noChangeArrowheads="1"/>
          </p:cNvSpPr>
          <p:nvPr>
            <p:ph type="sldNum" sz="quarter" idx="5"/>
          </p:nvPr>
        </p:nvSpPr>
        <p:spPr>
          <a:noFill/>
        </p:spPr>
        <p:txBody>
          <a:bodyPr/>
          <a:lstStyle/>
          <a:p>
            <a:fld id="{C683E9EC-3615-479C-AC9B-3835FE000E7E}" type="slidenum">
              <a:rPr lang="en-US"/>
              <a:pPr/>
              <a:t>85</a:t>
            </a:fld>
            <a:endParaRPr lang="en-US"/>
          </a:p>
        </p:txBody>
      </p:sp>
      <p:sp>
        <p:nvSpPr>
          <p:cNvPr id="277507" name="Rectangle 2"/>
          <p:cNvSpPr>
            <a:spLocks noGrp="1" noRot="1" noChangeAspect="1" noChangeArrowheads="1" noTextEdit="1"/>
          </p:cNvSpPr>
          <p:nvPr>
            <p:ph type="sldImg"/>
          </p:nvPr>
        </p:nvSpPr>
        <p:spPr>
          <a:xfrm>
            <a:off x="1152525" y="692150"/>
            <a:ext cx="4554538" cy="3416300"/>
          </a:xfrm>
          <a:ln/>
        </p:spPr>
      </p:sp>
      <p:sp>
        <p:nvSpPr>
          <p:cNvPr id="27750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25648796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Rectangle 7"/>
          <p:cNvSpPr>
            <a:spLocks noGrp="1" noChangeArrowheads="1"/>
          </p:cNvSpPr>
          <p:nvPr>
            <p:ph type="sldNum" sz="quarter" idx="5"/>
          </p:nvPr>
        </p:nvSpPr>
        <p:spPr>
          <a:noFill/>
        </p:spPr>
        <p:txBody>
          <a:bodyPr/>
          <a:lstStyle/>
          <a:p>
            <a:fld id="{E694354D-5455-4EB4-8791-F1265B848C1B}" type="slidenum">
              <a:rPr lang="en-US"/>
              <a:pPr/>
              <a:t>86</a:t>
            </a:fld>
            <a:endParaRPr lang="en-US"/>
          </a:p>
        </p:txBody>
      </p:sp>
      <p:sp>
        <p:nvSpPr>
          <p:cNvPr id="278531" name="Rectangle 2"/>
          <p:cNvSpPr>
            <a:spLocks noGrp="1" noRot="1" noChangeAspect="1" noChangeArrowheads="1" noTextEdit="1"/>
          </p:cNvSpPr>
          <p:nvPr>
            <p:ph type="sldImg"/>
          </p:nvPr>
        </p:nvSpPr>
        <p:spPr>
          <a:xfrm>
            <a:off x="1152525" y="692150"/>
            <a:ext cx="4554538" cy="3416300"/>
          </a:xfrm>
          <a:ln/>
        </p:spPr>
      </p:sp>
      <p:sp>
        <p:nvSpPr>
          <p:cNvPr id="27853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8614265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Rectangle 7"/>
          <p:cNvSpPr>
            <a:spLocks noGrp="1" noChangeArrowheads="1"/>
          </p:cNvSpPr>
          <p:nvPr>
            <p:ph type="sldNum" sz="quarter" idx="5"/>
          </p:nvPr>
        </p:nvSpPr>
        <p:spPr>
          <a:noFill/>
        </p:spPr>
        <p:txBody>
          <a:bodyPr/>
          <a:lstStyle/>
          <a:p>
            <a:fld id="{89BE52FA-6498-401E-A014-07F97F0BF52C}" type="slidenum">
              <a:rPr lang="en-US"/>
              <a:pPr/>
              <a:t>87</a:t>
            </a:fld>
            <a:endParaRPr lang="en-US"/>
          </a:p>
        </p:txBody>
      </p:sp>
      <p:sp>
        <p:nvSpPr>
          <p:cNvPr id="279555" name="Rectangle 2"/>
          <p:cNvSpPr>
            <a:spLocks noGrp="1" noRot="1" noChangeAspect="1" noChangeArrowheads="1" noTextEdit="1"/>
          </p:cNvSpPr>
          <p:nvPr>
            <p:ph type="sldImg"/>
          </p:nvPr>
        </p:nvSpPr>
        <p:spPr>
          <a:xfrm>
            <a:off x="1152525" y="692150"/>
            <a:ext cx="4554538" cy="3416300"/>
          </a:xfrm>
          <a:ln/>
        </p:spPr>
      </p:sp>
      <p:sp>
        <p:nvSpPr>
          <p:cNvPr id="27955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28073784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Rectangle 7"/>
          <p:cNvSpPr>
            <a:spLocks noGrp="1" noChangeArrowheads="1"/>
          </p:cNvSpPr>
          <p:nvPr>
            <p:ph type="sldNum" sz="quarter" idx="5"/>
          </p:nvPr>
        </p:nvSpPr>
        <p:spPr>
          <a:noFill/>
        </p:spPr>
        <p:txBody>
          <a:bodyPr/>
          <a:lstStyle/>
          <a:p>
            <a:fld id="{36932F2A-A682-4FBB-9822-31E6A695DD8A}" type="slidenum">
              <a:rPr lang="en-US"/>
              <a:pPr/>
              <a:t>88</a:t>
            </a:fld>
            <a:endParaRPr lang="en-US"/>
          </a:p>
        </p:txBody>
      </p:sp>
      <p:sp>
        <p:nvSpPr>
          <p:cNvPr id="280579" name="Rectangle 2"/>
          <p:cNvSpPr>
            <a:spLocks noGrp="1" noRot="1" noChangeAspect="1" noChangeArrowheads="1" noTextEdit="1"/>
          </p:cNvSpPr>
          <p:nvPr>
            <p:ph type="sldImg"/>
          </p:nvPr>
        </p:nvSpPr>
        <p:spPr>
          <a:xfrm>
            <a:off x="1152525" y="692150"/>
            <a:ext cx="4554538" cy="3416300"/>
          </a:xfrm>
          <a:ln/>
        </p:spPr>
      </p:sp>
      <p:sp>
        <p:nvSpPr>
          <p:cNvPr id="28058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3385565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Rectangle 7"/>
          <p:cNvSpPr>
            <a:spLocks noGrp="1" noChangeArrowheads="1"/>
          </p:cNvSpPr>
          <p:nvPr>
            <p:ph type="sldNum" sz="quarter" idx="5"/>
          </p:nvPr>
        </p:nvSpPr>
        <p:spPr>
          <a:noFill/>
        </p:spPr>
        <p:txBody>
          <a:bodyPr/>
          <a:lstStyle/>
          <a:p>
            <a:fld id="{16183E9D-78D9-4D76-BD47-28A25AD003E8}" type="slidenum">
              <a:rPr lang="en-US"/>
              <a:pPr/>
              <a:t>89</a:t>
            </a:fld>
            <a:endParaRPr lang="en-US"/>
          </a:p>
        </p:txBody>
      </p:sp>
      <p:sp>
        <p:nvSpPr>
          <p:cNvPr id="281603" name="Rectangle 2"/>
          <p:cNvSpPr>
            <a:spLocks noGrp="1" noRot="1" noChangeAspect="1" noChangeArrowheads="1" noTextEdit="1"/>
          </p:cNvSpPr>
          <p:nvPr>
            <p:ph type="sldImg"/>
          </p:nvPr>
        </p:nvSpPr>
        <p:spPr>
          <a:xfrm>
            <a:off x="1152525" y="692150"/>
            <a:ext cx="4554538" cy="3416300"/>
          </a:xfrm>
          <a:ln/>
        </p:spPr>
      </p:sp>
      <p:sp>
        <p:nvSpPr>
          <p:cNvPr id="28160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278869225"/>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Rectangle 7"/>
          <p:cNvSpPr>
            <a:spLocks noGrp="1" noChangeArrowheads="1"/>
          </p:cNvSpPr>
          <p:nvPr>
            <p:ph type="sldNum" sz="quarter" idx="5"/>
          </p:nvPr>
        </p:nvSpPr>
        <p:spPr>
          <a:noFill/>
        </p:spPr>
        <p:txBody>
          <a:bodyPr/>
          <a:lstStyle/>
          <a:p>
            <a:fld id="{6A97B677-AB32-4FA8-9A4E-92266DCF029A}" type="slidenum">
              <a:rPr lang="en-US"/>
              <a:pPr/>
              <a:t>90</a:t>
            </a:fld>
            <a:endParaRPr lang="en-US"/>
          </a:p>
        </p:txBody>
      </p:sp>
      <p:sp>
        <p:nvSpPr>
          <p:cNvPr id="282627" name="Rectangle 2"/>
          <p:cNvSpPr>
            <a:spLocks noGrp="1" noRot="1" noChangeAspect="1" noChangeArrowheads="1" noTextEdit="1"/>
          </p:cNvSpPr>
          <p:nvPr>
            <p:ph type="sldImg"/>
          </p:nvPr>
        </p:nvSpPr>
        <p:spPr>
          <a:xfrm>
            <a:off x="1152525" y="692150"/>
            <a:ext cx="4554538" cy="3416300"/>
          </a:xfrm>
          <a:ln/>
        </p:spPr>
      </p:sp>
      <p:sp>
        <p:nvSpPr>
          <p:cNvPr id="28262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87590505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3650" name="Rectangle 7"/>
          <p:cNvSpPr>
            <a:spLocks noGrp="1" noChangeArrowheads="1"/>
          </p:cNvSpPr>
          <p:nvPr>
            <p:ph type="sldNum" sz="quarter" idx="5"/>
          </p:nvPr>
        </p:nvSpPr>
        <p:spPr>
          <a:noFill/>
        </p:spPr>
        <p:txBody>
          <a:bodyPr/>
          <a:lstStyle/>
          <a:p>
            <a:fld id="{9CE8B651-B16E-40D9-BEB8-13050B073681}" type="slidenum">
              <a:rPr lang="en-US"/>
              <a:pPr/>
              <a:t>91</a:t>
            </a:fld>
            <a:endParaRPr lang="en-US"/>
          </a:p>
        </p:txBody>
      </p:sp>
      <p:sp>
        <p:nvSpPr>
          <p:cNvPr id="283651" name="Rectangle 2"/>
          <p:cNvSpPr>
            <a:spLocks noGrp="1" noRot="1" noChangeAspect="1" noChangeArrowheads="1" noTextEdit="1"/>
          </p:cNvSpPr>
          <p:nvPr>
            <p:ph type="sldImg"/>
          </p:nvPr>
        </p:nvSpPr>
        <p:spPr>
          <a:xfrm>
            <a:off x="1152525" y="692150"/>
            <a:ext cx="4554538" cy="3416300"/>
          </a:xfrm>
          <a:ln/>
        </p:spPr>
      </p:sp>
      <p:sp>
        <p:nvSpPr>
          <p:cNvPr id="28365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8631078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a:spLocks noGrp="1" noChangeArrowheads="1"/>
          </p:cNvSpPr>
          <p:nvPr>
            <p:ph type="sldNum" sz="quarter" idx="5"/>
          </p:nvPr>
        </p:nvSpPr>
        <p:spPr>
          <a:noFill/>
        </p:spPr>
        <p:txBody>
          <a:bodyPr/>
          <a:lstStyle/>
          <a:p>
            <a:fld id="{D28FF5C2-8FCA-4CAF-8364-7210A8E00978}" type="slidenum">
              <a:rPr lang="en-US"/>
              <a:pPr/>
              <a:t>8</a:t>
            </a:fld>
            <a:endParaRPr lang="en-US"/>
          </a:p>
        </p:txBody>
      </p:sp>
      <p:sp>
        <p:nvSpPr>
          <p:cNvPr id="220163"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0164"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275282003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Rectangle 7"/>
          <p:cNvSpPr>
            <a:spLocks noGrp="1" noChangeArrowheads="1"/>
          </p:cNvSpPr>
          <p:nvPr>
            <p:ph type="sldNum" sz="quarter" idx="5"/>
          </p:nvPr>
        </p:nvSpPr>
        <p:spPr>
          <a:noFill/>
        </p:spPr>
        <p:txBody>
          <a:bodyPr/>
          <a:lstStyle/>
          <a:p>
            <a:fld id="{461CB0C5-2EF5-4E9F-9BF0-4E83D5CBD120}" type="slidenum">
              <a:rPr lang="en-US"/>
              <a:pPr/>
              <a:t>92</a:t>
            </a:fld>
            <a:endParaRPr lang="en-US"/>
          </a:p>
        </p:txBody>
      </p:sp>
      <p:sp>
        <p:nvSpPr>
          <p:cNvPr id="284675" name="Rectangle 2"/>
          <p:cNvSpPr>
            <a:spLocks noGrp="1" noRot="1" noChangeAspect="1" noChangeArrowheads="1" noTextEdit="1"/>
          </p:cNvSpPr>
          <p:nvPr>
            <p:ph type="sldImg"/>
          </p:nvPr>
        </p:nvSpPr>
        <p:spPr>
          <a:xfrm>
            <a:off x="1152525" y="692150"/>
            <a:ext cx="4554538" cy="3416300"/>
          </a:xfrm>
          <a:ln/>
        </p:spPr>
      </p:sp>
      <p:sp>
        <p:nvSpPr>
          <p:cNvPr id="28467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16726676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Rectangle 7"/>
          <p:cNvSpPr>
            <a:spLocks noGrp="1" noChangeArrowheads="1"/>
          </p:cNvSpPr>
          <p:nvPr>
            <p:ph type="sldNum" sz="quarter" idx="5"/>
          </p:nvPr>
        </p:nvSpPr>
        <p:spPr>
          <a:noFill/>
        </p:spPr>
        <p:txBody>
          <a:bodyPr/>
          <a:lstStyle/>
          <a:p>
            <a:fld id="{00DB8C3A-FB04-42A2-9015-23CD6A929747}" type="slidenum">
              <a:rPr lang="en-US"/>
              <a:pPr/>
              <a:t>93</a:t>
            </a:fld>
            <a:endParaRPr lang="en-US"/>
          </a:p>
        </p:txBody>
      </p:sp>
      <p:sp>
        <p:nvSpPr>
          <p:cNvPr id="285699" name="Rectangle 2"/>
          <p:cNvSpPr>
            <a:spLocks noGrp="1" noRot="1" noChangeAspect="1" noChangeArrowheads="1" noTextEdit="1"/>
          </p:cNvSpPr>
          <p:nvPr>
            <p:ph type="sldImg"/>
          </p:nvPr>
        </p:nvSpPr>
        <p:spPr>
          <a:xfrm>
            <a:off x="1152525" y="692150"/>
            <a:ext cx="4554538" cy="3416300"/>
          </a:xfrm>
          <a:ln/>
        </p:spPr>
      </p:sp>
      <p:sp>
        <p:nvSpPr>
          <p:cNvPr id="28570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7049444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Rectangle 7"/>
          <p:cNvSpPr>
            <a:spLocks noGrp="1" noChangeArrowheads="1"/>
          </p:cNvSpPr>
          <p:nvPr>
            <p:ph type="sldNum" sz="quarter" idx="5"/>
          </p:nvPr>
        </p:nvSpPr>
        <p:spPr>
          <a:noFill/>
        </p:spPr>
        <p:txBody>
          <a:bodyPr/>
          <a:lstStyle/>
          <a:p>
            <a:fld id="{E89DE078-FC75-44EF-8680-74D67039FB23}" type="slidenum">
              <a:rPr lang="en-US"/>
              <a:pPr/>
              <a:t>94</a:t>
            </a:fld>
            <a:endParaRPr lang="en-US"/>
          </a:p>
        </p:txBody>
      </p:sp>
      <p:sp>
        <p:nvSpPr>
          <p:cNvPr id="286723" name="Rectangle 2"/>
          <p:cNvSpPr>
            <a:spLocks noGrp="1" noRot="1" noChangeAspect="1" noChangeArrowheads="1" noTextEdit="1"/>
          </p:cNvSpPr>
          <p:nvPr>
            <p:ph type="sldImg"/>
          </p:nvPr>
        </p:nvSpPr>
        <p:spPr>
          <a:xfrm>
            <a:off x="1152525" y="692150"/>
            <a:ext cx="4554538" cy="3416300"/>
          </a:xfrm>
          <a:ln/>
        </p:spPr>
      </p:sp>
      <p:sp>
        <p:nvSpPr>
          <p:cNvPr id="28672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174390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7"/>
          <p:cNvSpPr>
            <a:spLocks noGrp="1" noChangeArrowheads="1"/>
          </p:cNvSpPr>
          <p:nvPr>
            <p:ph type="sldNum" sz="quarter" idx="5"/>
          </p:nvPr>
        </p:nvSpPr>
        <p:spPr>
          <a:noFill/>
        </p:spPr>
        <p:txBody>
          <a:bodyPr/>
          <a:lstStyle/>
          <a:p>
            <a:fld id="{5723EA13-6FA1-4607-B8E5-FC7E9B0AF917}" type="slidenum">
              <a:rPr lang="en-US"/>
              <a:pPr/>
              <a:t>95</a:t>
            </a:fld>
            <a:endParaRPr lang="en-US"/>
          </a:p>
        </p:txBody>
      </p:sp>
      <p:sp>
        <p:nvSpPr>
          <p:cNvPr id="287747" name="Rectangle 2"/>
          <p:cNvSpPr>
            <a:spLocks noGrp="1" noRot="1" noChangeAspect="1" noChangeArrowheads="1" noTextEdit="1"/>
          </p:cNvSpPr>
          <p:nvPr>
            <p:ph type="sldImg"/>
          </p:nvPr>
        </p:nvSpPr>
        <p:spPr>
          <a:xfrm>
            <a:off x="1152525" y="692150"/>
            <a:ext cx="4554538" cy="3416300"/>
          </a:xfrm>
          <a:ln/>
        </p:spPr>
      </p:sp>
      <p:sp>
        <p:nvSpPr>
          <p:cNvPr id="28774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837874244"/>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7"/>
          <p:cNvSpPr>
            <a:spLocks noGrp="1" noChangeArrowheads="1"/>
          </p:cNvSpPr>
          <p:nvPr>
            <p:ph type="sldNum" sz="quarter" idx="5"/>
          </p:nvPr>
        </p:nvSpPr>
        <p:spPr>
          <a:noFill/>
        </p:spPr>
        <p:txBody>
          <a:bodyPr/>
          <a:lstStyle/>
          <a:p>
            <a:fld id="{AD7D0658-04D9-487E-A2A1-C8255E18870E}" type="slidenum">
              <a:rPr lang="en-US"/>
              <a:pPr/>
              <a:t>96</a:t>
            </a:fld>
            <a:endParaRPr lang="en-US"/>
          </a:p>
        </p:txBody>
      </p:sp>
      <p:sp>
        <p:nvSpPr>
          <p:cNvPr id="288771" name="Rectangle 2"/>
          <p:cNvSpPr>
            <a:spLocks noGrp="1" noRot="1" noChangeAspect="1" noChangeArrowheads="1" noTextEdit="1"/>
          </p:cNvSpPr>
          <p:nvPr>
            <p:ph type="sldImg"/>
          </p:nvPr>
        </p:nvSpPr>
        <p:spPr>
          <a:xfrm>
            <a:off x="1152525" y="692150"/>
            <a:ext cx="4554538" cy="3416300"/>
          </a:xfrm>
          <a:ln/>
        </p:spPr>
      </p:sp>
      <p:sp>
        <p:nvSpPr>
          <p:cNvPr id="28877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05936720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7"/>
          <p:cNvSpPr>
            <a:spLocks noGrp="1" noChangeArrowheads="1"/>
          </p:cNvSpPr>
          <p:nvPr>
            <p:ph type="sldNum" sz="quarter" idx="5"/>
          </p:nvPr>
        </p:nvSpPr>
        <p:spPr>
          <a:noFill/>
        </p:spPr>
        <p:txBody>
          <a:bodyPr/>
          <a:lstStyle/>
          <a:p>
            <a:fld id="{18ACD54A-0972-48FC-A024-32E7F4E4389B}" type="slidenum">
              <a:rPr lang="en-US"/>
              <a:pPr/>
              <a:t>97</a:t>
            </a:fld>
            <a:endParaRPr lang="en-US"/>
          </a:p>
        </p:txBody>
      </p:sp>
      <p:sp>
        <p:nvSpPr>
          <p:cNvPr id="289795" name="Rectangle 2"/>
          <p:cNvSpPr>
            <a:spLocks noGrp="1" noRot="1" noChangeAspect="1" noChangeArrowheads="1" noTextEdit="1"/>
          </p:cNvSpPr>
          <p:nvPr>
            <p:ph type="sldImg"/>
          </p:nvPr>
        </p:nvSpPr>
        <p:spPr>
          <a:xfrm>
            <a:off x="1152525" y="692150"/>
            <a:ext cx="4554538" cy="3416300"/>
          </a:xfrm>
          <a:ln/>
        </p:spPr>
      </p:sp>
      <p:sp>
        <p:nvSpPr>
          <p:cNvPr id="28979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0547550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7"/>
          <p:cNvSpPr>
            <a:spLocks noGrp="1" noChangeArrowheads="1"/>
          </p:cNvSpPr>
          <p:nvPr>
            <p:ph type="sldNum" sz="quarter" idx="5"/>
          </p:nvPr>
        </p:nvSpPr>
        <p:spPr>
          <a:noFill/>
        </p:spPr>
        <p:txBody>
          <a:bodyPr/>
          <a:lstStyle/>
          <a:p>
            <a:fld id="{ECC05AC2-5B6A-4452-924D-0ABA8F4E08FD}" type="slidenum">
              <a:rPr lang="en-US"/>
              <a:pPr/>
              <a:t>98</a:t>
            </a:fld>
            <a:endParaRPr lang="en-US"/>
          </a:p>
        </p:txBody>
      </p:sp>
      <p:sp>
        <p:nvSpPr>
          <p:cNvPr id="290819" name="Rectangle 2"/>
          <p:cNvSpPr>
            <a:spLocks noGrp="1" noRot="1" noChangeAspect="1" noChangeArrowheads="1" noTextEdit="1"/>
          </p:cNvSpPr>
          <p:nvPr>
            <p:ph type="sldImg"/>
          </p:nvPr>
        </p:nvSpPr>
        <p:spPr>
          <a:xfrm>
            <a:off x="1152525" y="692150"/>
            <a:ext cx="4554538" cy="3416300"/>
          </a:xfrm>
          <a:ln/>
        </p:spPr>
      </p:sp>
      <p:sp>
        <p:nvSpPr>
          <p:cNvPr id="29082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1485579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7"/>
          <p:cNvSpPr>
            <a:spLocks noGrp="1" noChangeArrowheads="1"/>
          </p:cNvSpPr>
          <p:nvPr>
            <p:ph type="sldNum" sz="quarter" idx="5"/>
          </p:nvPr>
        </p:nvSpPr>
        <p:spPr>
          <a:noFill/>
        </p:spPr>
        <p:txBody>
          <a:bodyPr/>
          <a:lstStyle/>
          <a:p>
            <a:fld id="{0B8826B0-9E32-422C-BE6D-CAFA74813F10}" type="slidenum">
              <a:rPr lang="en-US"/>
              <a:pPr/>
              <a:t>99</a:t>
            </a:fld>
            <a:endParaRPr lang="en-US"/>
          </a:p>
        </p:txBody>
      </p:sp>
      <p:sp>
        <p:nvSpPr>
          <p:cNvPr id="291843" name="Rectangle 2"/>
          <p:cNvSpPr>
            <a:spLocks noGrp="1" noRot="1" noChangeAspect="1" noChangeArrowheads="1" noTextEdit="1"/>
          </p:cNvSpPr>
          <p:nvPr>
            <p:ph type="sldImg"/>
          </p:nvPr>
        </p:nvSpPr>
        <p:spPr>
          <a:xfrm>
            <a:off x="1152525" y="692150"/>
            <a:ext cx="4554538" cy="3416300"/>
          </a:xfrm>
          <a:ln/>
        </p:spPr>
      </p:sp>
      <p:sp>
        <p:nvSpPr>
          <p:cNvPr id="29184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9701141"/>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7"/>
          <p:cNvSpPr>
            <a:spLocks noGrp="1" noChangeArrowheads="1"/>
          </p:cNvSpPr>
          <p:nvPr>
            <p:ph type="sldNum" sz="quarter" idx="5"/>
          </p:nvPr>
        </p:nvSpPr>
        <p:spPr>
          <a:noFill/>
        </p:spPr>
        <p:txBody>
          <a:bodyPr/>
          <a:lstStyle/>
          <a:p>
            <a:fld id="{3A2B57F0-CF6B-46E7-8C5D-5BB7B6F8184C}" type="slidenum">
              <a:rPr lang="en-US"/>
              <a:pPr/>
              <a:t>100</a:t>
            </a:fld>
            <a:endParaRPr lang="en-US"/>
          </a:p>
        </p:txBody>
      </p:sp>
      <p:sp>
        <p:nvSpPr>
          <p:cNvPr id="292867" name="Rectangle 2"/>
          <p:cNvSpPr>
            <a:spLocks noGrp="1" noRot="1" noChangeAspect="1" noChangeArrowheads="1" noTextEdit="1"/>
          </p:cNvSpPr>
          <p:nvPr>
            <p:ph type="sldImg"/>
          </p:nvPr>
        </p:nvSpPr>
        <p:spPr>
          <a:xfrm>
            <a:off x="1152525" y="692150"/>
            <a:ext cx="4554538" cy="3416300"/>
          </a:xfrm>
          <a:ln/>
        </p:spPr>
      </p:sp>
      <p:sp>
        <p:nvSpPr>
          <p:cNvPr id="29286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963493505"/>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0" name="Rectangle 7"/>
          <p:cNvSpPr>
            <a:spLocks noGrp="1" noChangeArrowheads="1"/>
          </p:cNvSpPr>
          <p:nvPr>
            <p:ph type="sldNum" sz="quarter" idx="5"/>
          </p:nvPr>
        </p:nvSpPr>
        <p:spPr>
          <a:noFill/>
        </p:spPr>
        <p:txBody>
          <a:bodyPr/>
          <a:lstStyle/>
          <a:p>
            <a:fld id="{8F62325F-1A60-4483-BE6D-03C04286E0EA}" type="slidenum">
              <a:rPr lang="en-US"/>
              <a:pPr/>
              <a:t>101</a:t>
            </a:fld>
            <a:endParaRPr lang="en-US"/>
          </a:p>
        </p:txBody>
      </p:sp>
      <p:sp>
        <p:nvSpPr>
          <p:cNvPr id="293891" name="Rectangle 2"/>
          <p:cNvSpPr>
            <a:spLocks noGrp="1" noRot="1" noChangeAspect="1" noChangeArrowheads="1" noTextEdit="1"/>
          </p:cNvSpPr>
          <p:nvPr>
            <p:ph type="sldImg"/>
          </p:nvPr>
        </p:nvSpPr>
        <p:spPr>
          <a:xfrm>
            <a:off x="1152525" y="692150"/>
            <a:ext cx="4554538" cy="3416300"/>
          </a:xfrm>
          <a:ln/>
        </p:spPr>
      </p:sp>
      <p:sp>
        <p:nvSpPr>
          <p:cNvPr id="29389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960881417"/>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Rectangle 7"/>
          <p:cNvSpPr>
            <a:spLocks noGrp="1" noChangeArrowheads="1"/>
          </p:cNvSpPr>
          <p:nvPr>
            <p:ph type="sldNum" sz="quarter" idx="5"/>
          </p:nvPr>
        </p:nvSpPr>
        <p:spPr>
          <a:noFill/>
        </p:spPr>
        <p:txBody>
          <a:bodyPr/>
          <a:lstStyle/>
          <a:p>
            <a:fld id="{29AA4F00-60B2-4480-9014-E17CD61E863A}" type="slidenum">
              <a:rPr lang="en-US"/>
              <a:pPr/>
              <a:t>9</a:t>
            </a:fld>
            <a:endParaRPr lang="en-US"/>
          </a:p>
        </p:txBody>
      </p:sp>
      <p:sp>
        <p:nvSpPr>
          <p:cNvPr id="221187"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1188"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1579790582"/>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4" name="Rectangle 7"/>
          <p:cNvSpPr>
            <a:spLocks noGrp="1" noChangeArrowheads="1"/>
          </p:cNvSpPr>
          <p:nvPr>
            <p:ph type="sldNum" sz="quarter" idx="5"/>
          </p:nvPr>
        </p:nvSpPr>
        <p:spPr>
          <a:noFill/>
        </p:spPr>
        <p:txBody>
          <a:bodyPr/>
          <a:lstStyle/>
          <a:p>
            <a:fld id="{6DD14D02-EFE8-4C09-8AFE-FBA9BFF3C889}" type="slidenum">
              <a:rPr lang="en-US"/>
              <a:pPr/>
              <a:t>102</a:t>
            </a:fld>
            <a:endParaRPr lang="en-US"/>
          </a:p>
        </p:txBody>
      </p:sp>
      <p:sp>
        <p:nvSpPr>
          <p:cNvPr id="294915" name="Rectangle 2"/>
          <p:cNvSpPr>
            <a:spLocks noGrp="1" noRot="1" noChangeAspect="1" noChangeArrowheads="1" noTextEdit="1"/>
          </p:cNvSpPr>
          <p:nvPr>
            <p:ph type="sldImg"/>
          </p:nvPr>
        </p:nvSpPr>
        <p:spPr>
          <a:xfrm>
            <a:off x="1152525" y="692150"/>
            <a:ext cx="4554538" cy="3416300"/>
          </a:xfrm>
          <a:ln/>
        </p:spPr>
      </p:sp>
      <p:sp>
        <p:nvSpPr>
          <p:cNvPr id="29491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28623444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8" name="Rectangle 7"/>
          <p:cNvSpPr>
            <a:spLocks noGrp="1" noChangeArrowheads="1"/>
          </p:cNvSpPr>
          <p:nvPr>
            <p:ph type="sldNum" sz="quarter" idx="5"/>
          </p:nvPr>
        </p:nvSpPr>
        <p:spPr>
          <a:noFill/>
        </p:spPr>
        <p:txBody>
          <a:bodyPr/>
          <a:lstStyle/>
          <a:p>
            <a:fld id="{F714F784-A5D7-4DBB-9445-02493D13E0A4}" type="slidenum">
              <a:rPr lang="en-US"/>
              <a:pPr/>
              <a:t>103</a:t>
            </a:fld>
            <a:endParaRPr lang="en-US"/>
          </a:p>
        </p:txBody>
      </p:sp>
      <p:sp>
        <p:nvSpPr>
          <p:cNvPr id="295939" name="Rectangle 2"/>
          <p:cNvSpPr>
            <a:spLocks noGrp="1" noRot="1" noChangeAspect="1" noChangeArrowheads="1" noTextEdit="1"/>
          </p:cNvSpPr>
          <p:nvPr>
            <p:ph type="sldImg"/>
          </p:nvPr>
        </p:nvSpPr>
        <p:spPr>
          <a:xfrm>
            <a:off x="1152525" y="692150"/>
            <a:ext cx="4554538" cy="3416300"/>
          </a:xfrm>
          <a:ln/>
        </p:spPr>
      </p:sp>
      <p:sp>
        <p:nvSpPr>
          <p:cNvPr id="29594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63523876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Rectangle 7"/>
          <p:cNvSpPr>
            <a:spLocks noGrp="1" noChangeArrowheads="1"/>
          </p:cNvSpPr>
          <p:nvPr>
            <p:ph type="sldNum" sz="quarter" idx="5"/>
          </p:nvPr>
        </p:nvSpPr>
        <p:spPr>
          <a:noFill/>
        </p:spPr>
        <p:txBody>
          <a:bodyPr/>
          <a:lstStyle/>
          <a:p>
            <a:fld id="{DFBBB3EB-78EB-4755-BE4A-6C2BE445E0AC}" type="slidenum">
              <a:rPr lang="en-US"/>
              <a:pPr/>
              <a:t>104</a:t>
            </a:fld>
            <a:endParaRPr lang="en-US"/>
          </a:p>
        </p:txBody>
      </p:sp>
      <p:sp>
        <p:nvSpPr>
          <p:cNvPr id="296963" name="Rectangle 2"/>
          <p:cNvSpPr>
            <a:spLocks noGrp="1" noRot="1" noChangeAspect="1" noChangeArrowheads="1" noTextEdit="1"/>
          </p:cNvSpPr>
          <p:nvPr>
            <p:ph type="sldImg"/>
          </p:nvPr>
        </p:nvSpPr>
        <p:spPr>
          <a:xfrm>
            <a:off x="1152525" y="692150"/>
            <a:ext cx="4554538" cy="3416300"/>
          </a:xfrm>
          <a:ln/>
        </p:spPr>
      </p:sp>
      <p:sp>
        <p:nvSpPr>
          <p:cNvPr id="29696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98023347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Rectangle 7"/>
          <p:cNvSpPr>
            <a:spLocks noGrp="1" noChangeArrowheads="1"/>
          </p:cNvSpPr>
          <p:nvPr>
            <p:ph type="sldNum" sz="quarter" idx="5"/>
          </p:nvPr>
        </p:nvSpPr>
        <p:spPr>
          <a:noFill/>
        </p:spPr>
        <p:txBody>
          <a:bodyPr/>
          <a:lstStyle/>
          <a:p>
            <a:fld id="{E334D932-CC10-4DB5-8EC9-DA48CCC26F4A}" type="slidenum">
              <a:rPr lang="en-US"/>
              <a:pPr/>
              <a:t>105</a:t>
            </a:fld>
            <a:endParaRPr lang="en-US"/>
          </a:p>
        </p:txBody>
      </p:sp>
      <p:sp>
        <p:nvSpPr>
          <p:cNvPr id="297987" name="Rectangle 2"/>
          <p:cNvSpPr>
            <a:spLocks noGrp="1" noRot="1" noChangeAspect="1" noChangeArrowheads="1" noTextEdit="1"/>
          </p:cNvSpPr>
          <p:nvPr>
            <p:ph type="sldImg"/>
          </p:nvPr>
        </p:nvSpPr>
        <p:spPr>
          <a:xfrm>
            <a:off x="1152525" y="692150"/>
            <a:ext cx="4554538" cy="3416300"/>
          </a:xfrm>
          <a:ln/>
        </p:spPr>
      </p:sp>
      <p:sp>
        <p:nvSpPr>
          <p:cNvPr id="29798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53786102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10" name="Rectangle 7"/>
          <p:cNvSpPr>
            <a:spLocks noGrp="1" noChangeArrowheads="1"/>
          </p:cNvSpPr>
          <p:nvPr>
            <p:ph type="sldNum" sz="quarter" idx="5"/>
          </p:nvPr>
        </p:nvSpPr>
        <p:spPr>
          <a:noFill/>
        </p:spPr>
        <p:txBody>
          <a:bodyPr/>
          <a:lstStyle/>
          <a:p>
            <a:fld id="{7DFEA788-A7AB-469D-A9C6-D5B6C5C93826}" type="slidenum">
              <a:rPr lang="en-US"/>
              <a:pPr/>
              <a:t>106</a:t>
            </a:fld>
            <a:endParaRPr lang="en-US"/>
          </a:p>
        </p:txBody>
      </p:sp>
      <p:sp>
        <p:nvSpPr>
          <p:cNvPr id="299011" name="Rectangle 2"/>
          <p:cNvSpPr>
            <a:spLocks noGrp="1" noRot="1" noChangeAspect="1" noChangeArrowheads="1" noTextEdit="1"/>
          </p:cNvSpPr>
          <p:nvPr>
            <p:ph type="sldImg"/>
          </p:nvPr>
        </p:nvSpPr>
        <p:spPr>
          <a:xfrm>
            <a:off x="1152525" y="692150"/>
            <a:ext cx="4554538" cy="3416300"/>
          </a:xfrm>
          <a:ln/>
        </p:spPr>
      </p:sp>
      <p:sp>
        <p:nvSpPr>
          <p:cNvPr id="29901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176461346"/>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4" name="Rectangle 7"/>
          <p:cNvSpPr>
            <a:spLocks noGrp="1" noChangeArrowheads="1"/>
          </p:cNvSpPr>
          <p:nvPr>
            <p:ph type="sldNum" sz="quarter" idx="5"/>
          </p:nvPr>
        </p:nvSpPr>
        <p:spPr>
          <a:noFill/>
        </p:spPr>
        <p:txBody>
          <a:bodyPr/>
          <a:lstStyle/>
          <a:p>
            <a:fld id="{224AA73F-5BE1-4132-AE12-06F29C4A15D2}" type="slidenum">
              <a:rPr lang="en-US"/>
              <a:pPr/>
              <a:t>107</a:t>
            </a:fld>
            <a:endParaRPr lang="en-US"/>
          </a:p>
        </p:txBody>
      </p:sp>
      <p:sp>
        <p:nvSpPr>
          <p:cNvPr id="300035" name="Rectangle 2"/>
          <p:cNvSpPr>
            <a:spLocks noGrp="1" noRot="1" noChangeAspect="1" noChangeArrowheads="1" noTextEdit="1"/>
          </p:cNvSpPr>
          <p:nvPr>
            <p:ph type="sldImg"/>
          </p:nvPr>
        </p:nvSpPr>
        <p:spPr>
          <a:xfrm>
            <a:off x="1152525" y="692150"/>
            <a:ext cx="4554538" cy="3416300"/>
          </a:xfrm>
          <a:ln/>
        </p:spPr>
      </p:sp>
      <p:sp>
        <p:nvSpPr>
          <p:cNvPr id="30003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289616012"/>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8" name="Rectangle 7"/>
          <p:cNvSpPr>
            <a:spLocks noGrp="1" noChangeArrowheads="1"/>
          </p:cNvSpPr>
          <p:nvPr>
            <p:ph type="sldNum" sz="quarter" idx="5"/>
          </p:nvPr>
        </p:nvSpPr>
        <p:spPr>
          <a:noFill/>
        </p:spPr>
        <p:txBody>
          <a:bodyPr/>
          <a:lstStyle/>
          <a:p>
            <a:fld id="{D38B6ABF-397F-42F1-9F3B-532C08083B39}" type="slidenum">
              <a:rPr lang="en-US"/>
              <a:pPr/>
              <a:t>108</a:t>
            </a:fld>
            <a:endParaRPr lang="en-US"/>
          </a:p>
        </p:txBody>
      </p:sp>
      <p:sp>
        <p:nvSpPr>
          <p:cNvPr id="301059" name="Rectangle 2"/>
          <p:cNvSpPr>
            <a:spLocks noGrp="1" noRot="1" noChangeAspect="1" noChangeArrowheads="1" noTextEdit="1"/>
          </p:cNvSpPr>
          <p:nvPr>
            <p:ph type="sldImg"/>
          </p:nvPr>
        </p:nvSpPr>
        <p:spPr>
          <a:xfrm>
            <a:off x="1152525" y="692150"/>
            <a:ext cx="4554538" cy="3416300"/>
          </a:xfrm>
          <a:ln/>
        </p:spPr>
      </p:sp>
      <p:sp>
        <p:nvSpPr>
          <p:cNvPr id="30106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2602820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2" name="Rectangle 7"/>
          <p:cNvSpPr>
            <a:spLocks noGrp="1" noChangeArrowheads="1"/>
          </p:cNvSpPr>
          <p:nvPr>
            <p:ph type="sldNum" sz="quarter" idx="5"/>
          </p:nvPr>
        </p:nvSpPr>
        <p:spPr>
          <a:noFill/>
        </p:spPr>
        <p:txBody>
          <a:bodyPr/>
          <a:lstStyle/>
          <a:p>
            <a:fld id="{C047EAF2-8C43-41D5-91A1-50EE1EBEF50C}" type="slidenum">
              <a:rPr lang="en-US"/>
              <a:pPr/>
              <a:t>109</a:t>
            </a:fld>
            <a:endParaRPr lang="en-US"/>
          </a:p>
        </p:txBody>
      </p:sp>
      <p:sp>
        <p:nvSpPr>
          <p:cNvPr id="302083" name="Rectangle 2"/>
          <p:cNvSpPr>
            <a:spLocks noGrp="1" noRot="1" noChangeAspect="1" noChangeArrowheads="1" noTextEdit="1"/>
          </p:cNvSpPr>
          <p:nvPr>
            <p:ph type="sldImg"/>
          </p:nvPr>
        </p:nvSpPr>
        <p:spPr>
          <a:xfrm>
            <a:off x="1152525" y="692150"/>
            <a:ext cx="4554538" cy="3416300"/>
          </a:xfrm>
          <a:ln/>
        </p:spPr>
      </p:sp>
      <p:sp>
        <p:nvSpPr>
          <p:cNvPr id="30208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68025795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6" name="Rectangle 7"/>
          <p:cNvSpPr>
            <a:spLocks noGrp="1" noChangeArrowheads="1"/>
          </p:cNvSpPr>
          <p:nvPr>
            <p:ph type="sldNum" sz="quarter" idx="5"/>
          </p:nvPr>
        </p:nvSpPr>
        <p:spPr>
          <a:noFill/>
        </p:spPr>
        <p:txBody>
          <a:bodyPr/>
          <a:lstStyle/>
          <a:p>
            <a:fld id="{5A7A108E-DEA9-40AC-8683-60E40E5F33A7}" type="slidenum">
              <a:rPr lang="en-US"/>
              <a:pPr/>
              <a:t>110</a:t>
            </a:fld>
            <a:endParaRPr lang="en-US"/>
          </a:p>
        </p:txBody>
      </p:sp>
      <p:sp>
        <p:nvSpPr>
          <p:cNvPr id="303107" name="Rectangle 2"/>
          <p:cNvSpPr>
            <a:spLocks noGrp="1" noRot="1" noChangeAspect="1" noChangeArrowheads="1" noTextEdit="1"/>
          </p:cNvSpPr>
          <p:nvPr>
            <p:ph type="sldImg"/>
          </p:nvPr>
        </p:nvSpPr>
        <p:spPr>
          <a:xfrm>
            <a:off x="1152525" y="692150"/>
            <a:ext cx="4554538" cy="3416300"/>
          </a:xfrm>
          <a:ln/>
        </p:spPr>
      </p:sp>
      <p:sp>
        <p:nvSpPr>
          <p:cNvPr id="30310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737447687"/>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Rectangle 7"/>
          <p:cNvSpPr>
            <a:spLocks noGrp="1" noChangeArrowheads="1"/>
          </p:cNvSpPr>
          <p:nvPr>
            <p:ph type="sldNum" sz="quarter" idx="5"/>
          </p:nvPr>
        </p:nvSpPr>
        <p:spPr>
          <a:noFill/>
        </p:spPr>
        <p:txBody>
          <a:bodyPr/>
          <a:lstStyle/>
          <a:p>
            <a:fld id="{4F562220-58A0-48DE-B8AC-509A823E5E56}" type="slidenum">
              <a:rPr lang="en-US"/>
              <a:pPr/>
              <a:t>111</a:t>
            </a:fld>
            <a:endParaRPr lang="en-US"/>
          </a:p>
        </p:txBody>
      </p:sp>
      <p:sp>
        <p:nvSpPr>
          <p:cNvPr id="304131" name="Rectangle 2"/>
          <p:cNvSpPr>
            <a:spLocks noGrp="1" noRot="1" noChangeAspect="1" noChangeArrowheads="1" noTextEdit="1"/>
          </p:cNvSpPr>
          <p:nvPr>
            <p:ph type="sldImg"/>
          </p:nvPr>
        </p:nvSpPr>
        <p:spPr>
          <a:xfrm>
            <a:off x="1152525" y="692150"/>
            <a:ext cx="4554538" cy="3416300"/>
          </a:xfrm>
          <a:ln/>
        </p:spPr>
      </p:sp>
      <p:sp>
        <p:nvSpPr>
          <p:cNvPr id="30413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40494251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a:spLocks noGrp="1" noChangeArrowheads="1"/>
          </p:cNvSpPr>
          <p:nvPr>
            <p:ph type="sldNum" sz="quarter" idx="5"/>
          </p:nvPr>
        </p:nvSpPr>
        <p:spPr>
          <a:noFill/>
        </p:spPr>
        <p:txBody>
          <a:bodyPr/>
          <a:lstStyle/>
          <a:p>
            <a:fld id="{70850395-06DB-4ED2-8189-E363DB20B0EC}" type="slidenum">
              <a:rPr lang="en-US"/>
              <a:pPr/>
              <a:t>10</a:t>
            </a:fld>
            <a:endParaRPr lang="en-US"/>
          </a:p>
        </p:txBody>
      </p:sp>
      <p:sp>
        <p:nvSpPr>
          <p:cNvPr id="222211" name="Rectangle 2"/>
          <p:cNvSpPr>
            <a:spLocks noGrp="1" noRot="1" noChangeAspect="1" noChangeArrowheads="1" noTextEdit="1"/>
          </p:cNvSpPr>
          <p:nvPr>
            <p:ph type="sldImg"/>
          </p:nvPr>
        </p:nvSpPr>
        <p:spPr>
          <a:xfrm>
            <a:off x="1152525" y="692150"/>
            <a:ext cx="4554538" cy="3416300"/>
          </a:xfrm>
          <a:ln w="12700" cap="flat">
            <a:solidFill>
              <a:schemeClr val="tx1"/>
            </a:solidFill>
          </a:ln>
        </p:spPr>
      </p:sp>
      <p:sp>
        <p:nvSpPr>
          <p:cNvPr id="222212" name="Rectangle 3"/>
          <p:cNvSpPr>
            <a:spLocks noGrp="1" noChangeArrowheads="1"/>
          </p:cNvSpPr>
          <p:nvPr>
            <p:ph type="body" idx="1"/>
          </p:nvPr>
        </p:nvSpPr>
        <p:spPr>
          <a:xfrm>
            <a:off x="914400" y="4343400"/>
            <a:ext cx="5029200" cy="4114800"/>
          </a:xfrm>
          <a:noFill/>
          <a:ln/>
        </p:spPr>
        <p:txBody>
          <a:bodyPr lIns="92075" tIns="46038" rIns="92075" bIns="46038"/>
          <a:lstStyle/>
          <a:p>
            <a:pPr eaLnBrk="1" hangingPunct="1"/>
            <a:endParaRPr lang="en-US"/>
          </a:p>
        </p:txBody>
      </p:sp>
    </p:spTree>
    <p:extLst>
      <p:ext uri="{BB962C8B-B14F-4D97-AF65-F5344CB8AC3E}">
        <p14:creationId xmlns:p14="http://schemas.microsoft.com/office/powerpoint/2010/main" val="3346983897"/>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4" name="Rectangle 7"/>
          <p:cNvSpPr>
            <a:spLocks noGrp="1" noChangeArrowheads="1"/>
          </p:cNvSpPr>
          <p:nvPr>
            <p:ph type="sldNum" sz="quarter" idx="5"/>
          </p:nvPr>
        </p:nvSpPr>
        <p:spPr>
          <a:noFill/>
        </p:spPr>
        <p:txBody>
          <a:bodyPr/>
          <a:lstStyle/>
          <a:p>
            <a:fld id="{4B6C396F-0D22-479D-B2B2-72E3BFB5B328}" type="slidenum">
              <a:rPr lang="en-US"/>
              <a:pPr/>
              <a:t>112</a:t>
            </a:fld>
            <a:endParaRPr lang="en-US"/>
          </a:p>
        </p:txBody>
      </p:sp>
      <p:sp>
        <p:nvSpPr>
          <p:cNvPr id="305155" name="Rectangle 2"/>
          <p:cNvSpPr>
            <a:spLocks noGrp="1" noRot="1" noChangeAspect="1" noChangeArrowheads="1" noTextEdit="1"/>
          </p:cNvSpPr>
          <p:nvPr>
            <p:ph type="sldImg"/>
          </p:nvPr>
        </p:nvSpPr>
        <p:spPr>
          <a:xfrm>
            <a:off x="1152525" y="692150"/>
            <a:ext cx="4554538" cy="3416300"/>
          </a:xfrm>
          <a:ln/>
        </p:spPr>
      </p:sp>
      <p:sp>
        <p:nvSpPr>
          <p:cNvPr id="30515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38221210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8" name="Rectangle 7"/>
          <p:cNvSpPr>
            <a:spLocks noGrp="1" noChangeArrowheads="1"/>
          </p:cNvSpPr>
          <p:nvPr>
            <p:ph type="sldNum" sz="quarter" idx="5"/>
          </p:nvPr>
        </p:nvSpPr>
        <p:spPr>
          <a:noFill/>
        </p:spPr>
        <p:txBody>
          <a:bodyPr/>
          <a:lstStyle/>
          <a:p>
            <a:fld id="{31FC2D69-F914-4E86-961E-B69BA38F29E8}" type="slidenum">
              <a:rPr lang="en-US"/>
              <a:pPr/>
              <a:t>113</a:t>
            </a:fld>
            <a:endParaRPr lang="en-US"/>
          </a:p>
        </p:txBody>
      </p:sp>
      <p:sp>
        <p:nvSpPr>
          <p:cNvPr id="306179" name="Rectangle 2"/>
          <p:cNvSpPr>
            <a:spLocks noGrp="1" noRot="1" noChangeAspect="1" noChangeArrowheads="1" noTextEdit="1"/>
          </p:cNvSpPr>
          <p:nvPr>
            <p:ph type="sldImg"/>
          </p:nvPr>
        </p:nvSpPr>
        <p:spPr>
          <a:xfrm>
            <a:off x="1152525" y="692150"/>
            <a:ext cx="4554538" cy="3416300"/>
          </a:xfrm>
          <a:ln/>
        </p:spPr>
      </p:sp>
      <p:sp>
        <p:nvSpPr>
          <p:cNvPr id="30618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27771845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2" name="Rectangle 7"/>
          <p:cNvSpPr>
            <a:spLocks noGrp="1" noChangeArrowheads="1"/>
          </p:cNvSpPr>
          <p:nvPr>
            <p:ph type="sldNum" sz="quarter" idx="5"/>
          </p:nvPr>
        </p:nvSpPr>
        <p:spPr>
          <a:noFill/>
        </p:spPr>
        <p:txBody>
          <a:bodyPr/>
          <a:lstStyle/>
          <a:p>
            <a:fld id="{BD5027DE-EBE5-474C-AF33-1E6565EC0E87}" type="slidenum">
              <a:rPr lang="en-US"/>
              <a:pPr/>
              <a:t>114</a:t>
            </a:fld>
            <a:endParaRPr lang="en-US"/>
          </a:p>
        </p:txBody>
      </p:sp>
      <p:sp>
        <p:nvSpPr>
          <p:cNvPr id="307203" name="Rectangle 2"/>
          <p:cNvSpPr>
            <a:spLocks noGrp="1" noRot="1" noChangeAspect="1" noChangeArrowheads="1" noTextEdit="1"/>
          </p:cNvSpPr>
          <p:nvPr>
            <p:ph type="sldImg"/>
          </p:nvPr>
        </p:nvSpPr>
        <p:spPr>
          <a:xfrm>
            <a:off x="1152525" y="692150"/>
            <a:ext cx="4554538" cy="3416300"/>
          </a:xfrm>
          <a:ln/>
        </p:spPr>
      </p:sp>
      <p:sp>
        <p:nvSpPr>
          <p:cNvPr id="30720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75540345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Rectangle 7"/>
          <p:cNvSpPr>
            <a:spLocks noGrp="1" noChangeArrowheads="1"/>
          </p:cNvSpPr>
          <p:nvPr>
            <p:ph type="sldNum" sz="quarter" idx="5"/>
          </p:nvPr>
        </p:nvSpPr>
        <p:spPr>
          <a:noFill/>
        </p:spPr>
        <p:txBody>
          <a:bodyPr/>
          <a:lstStyle/>
          <a:p>
            <a:fld id="{4B54CC5A-F3E4-4741-947E-B50F02D92416}" type="slidenum">
              <a:rPr lang="en-US"/>
              <a:pPr/>
              <a:t>115</a:t>
            </a:fld>
            <a:endParaRPr lang="en-US"/>
          </a:p>
        </p:txBody>
      </p:sp>
      <p:sp>
        <p:nvSpPr>
          <p:cNvPr id="308227" name="Rectangle 2"/>
          <p:cNvSpPr>
            <a:spLocks noGrp="1" noRot="1" noChangeAspect="1" noChangeArrowheads="1" noTextEdit="1"/>
          </p:cNvSpPr>
          <p:nvPr>
            <p:ph type="sldImg"/>
          </p:nvPr>
        </p:nvSpPr>
        <p:spPr>
          <a:xfrm>
            <a:off x="1152525" y="692150"/>
            <a:ext cx="4554538" cy="3416300"/>
          </a:xfrm>
          <a:ln/>
        </p:spPr>
      </p:sp>
      <p:sp>
        <p:nvSpPr>
          <p:cNvPr id="30822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64579914"/>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9250" name="Rectangle 7"/>
          <p:cNvSpPr>
            <a:spLocks noGrp="1" noChangeArrowheads="1"/>
          </p:cNvSpPr>
          <p:nvPr>
            <p:ph type="sldNum" sz="quarter" idx="5"/>
          </p:nvPr>
        </p:nvSpPr>
        <p:spPr>
          <a:noFill/>
        </p:spPr>
        <p:txBody>
          <a:bodyPr/>
          <a:lstStyle/>
          <a:p>
            <a:fld id="{F016957E-398E-4ABB-BDDE-8707403A937B}" type="slidenum">
              <a:rPr lang="en-US"/>
              <a:pPr/>
              <a:t>116</a:t>
            </a:fld>
            <a:endParaRPr lang="en-US"/>
          </a:p>
        </p:txBody>
      </p:sp>
      <p:sp>
        <p:nvSpPr>
          <p:cNvPr id="309251" name="Rectangle 2"/>
          <p:cNvSpPr>
            <a:spLocks noGrp="1" noRot="1" noChangeAspect="1" noChangeArrowheads="1" noTextEdit="1"/>
          </p:cNvSpPr>
          <p:nvPr>
            <p:ph type="sldImg"/>
          </p:nvPr>
        </p:nvSpPr>
        <p:spPr>
          <a:xfrm>
            <a:off x="1152525" y="692150"/>
            <a:ext cx="4554538" cy="3416300"/>
          </a:xfrm>
          <a:ln/>
        </p:spPr>
      </p:sp>
      <p:sp>
        <p:nvSpPr>
          <p:cNvPr id="30925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92039204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Rectangle 7"/>
          <p:cNvSpPr>
            <a:spLocks noGrp="1" noChangeArrowheads="1"/>
          </p:cNvSpPr>
          <p:nvPr>
            <p:ph type="sldNum" sz="quarter" idx="5"/>
          </p:nvPr>
        </p:nvSpPr>
        <p:spPr>
          <a:noFill/>
        </p:spPr>
        <p:txBody>
          <a:bodyPr/>
          <a:lstStyle/>
          <a:p>
            <a:fld id="{32710614-E21B-441C-96D8-628374F084A3}" type="slidenum">
              <a:rPr lang="en-US"/>
              <a:pPr/>
              <a:t>117</a:t>
            </a:fld>
            <a:endParaRPr lang="en-US"/>
          </a:p>
        </p:txBody>
      </p:sp>
      <p:sp>
        <p:nvSpPr>
          <p:cNvPr id="310275" name="Rectangle 2"/>
          <p:cNvSpPr>
            <a:spLocks noGrp="1" noRot="1" noChangeAspect="1" noChangeArrowheads="1" noTextEdit="1"/>
          </p:cNvSpPr>
          <p:nvPr>
            <p:ph type="sldImg"/>
          </p:nvPr>
        </p:nvSpPr>
        <p:spPr>
          <a:xfrm>
            <a:off x="1152525" y="692150"/>
            <a:ext cx="4554538" cy="3416300"/>
          </a:xfrm>
          <a:ln/>
        </p:spPr>
      </p:sp>
      <p:sp>
        <p:nvSpPr>
          <p:cNvPr id="310276"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3897236494"/>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8" name="Rectangle 7"/>
          <p:cNvSpPr>
            <a:spLocks noGrp="1" noChangeArrowheads="1"/>
          </p:cNvSpPr>
          <p:nvPr>
            <p:ph type="sldNum" sz="quarter" idx="5"/>
          </p:nvPr>
        </p:nvSpPr>
        <p:spPr>
          <a:noFill/>
        </p:spPr>
        <p:txBody>
          <a:bodyPr/>
          <a:lstStyle/>
          <a:p>
            <a:fld id="{DAE64176-A7EC-462D-854E-80EB1F3B9AE6}" type="slidenum">
              <a:rPr lang="en-US"/>
              <a:pPr/>
              <a:t>118</a:t>
            </a:fld>
            <a:endParaRPr lang="en-US"/>
          </a:p>
        </p:txBody>
      </p:sp>
      <p:sp>
        <p:nvSpPr>
          <p:cNvPr id="311299" name="Rectangle 2"/>
          <p:cNvSpPr>
            <a:spLocks noGrp="1" noRot="1" noChangeAspect="1" noChangeArrowheads="1" noTextEdit="1"/>
          </p:cNvSpPr>
          <p:nvPr>
            <p:ph type="sldImg"/>
          </p:nvPr>
        </p:nvSpPr>
        <p:spPr>
          <a:xfrm>
            <a:off x="1152525" y="692150"/>
            <a:ext cx="4554538" cy="3416300"/>
          </a:xfrm>
          <a:ln/>
        </p:spPr>
      </p:sp>
      <p:sp>
        <p:nvSpPr>
          <p:cNvPr id="311300"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242294395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Rectangle 7"/>
          <p:cNvSpPr>
            <a:spLocks noGrp="1" noChangeArrowheads="1"/>
          </p:cNvSpPr>
          <p:nvPr>
            <p:ph type="sldNum" sz="quarter" idx="5"/>
          </p:nvPr>
        </p:nvSpPr>
        <p:spPr>
          <a:noFill/>
        </p:spPr>
        <p:txBody>
          <a:bodyPr/>
          <a:lstStyle/>
          <a:p>
            <a:fld id="{C40FC793-458D-4BA5-BF27-0FB9CA4D1EE1}" type="slidenum">
              <a:rPr lang="en-US"/>
              <a:pPr/>
              <a:t>119</a:t>
            </a:fld>
            <a:endParaRPr lang="en-US"/>
          </a:p>
        </p:txBody>
      </p:sp>
      <p:sp>
        <p:nvSpPr>
          <p:cNvPr id="312323" name="Rectangle 2"/>
          <p:cNvSpPr>
            <a:spLocks noGrp="1" noRot="1" noChangeAspect="1" noChangeArrowheads="1" noTextEdit="1"/>
          </p:cNvSpPr>
          <p:nvPr>
            <p:ph type="sldImg"/>
          </p:nvPr>
        </p:nvSpPr>
        <p:spPr>
          <a:xfrm>
            <a:off x="1152525" y="692150"/>
            <a:ext cx="4554538" cy="3416300"/>
          </a:xfrm>
          <a:ln/>
        </p:spPr>
      </p:sp>
      <p:sp>
        <p:nvSpPr>
          <p:cNvPr id="312324"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54165175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6" name="Rectangle 7"/>
          <p:cNvSpPr>
            <a:spLocks noGrp="1" noChangeArrowheads="1"/>
          </p:cNvSpPr>
          <p:nvPr>
            <p:ph type="sldNum" sz="quarter" idx="5"/>
          </p:nvPr>
        </p:nvSpPr>
        <p:spPr>
          <a:noFill/>
        </p:spPr>
        <p:txBody>
          <a:bodyPr/>
          <a:lstStyle/>
          <a:p>
            <a:fld id="{EC37D2E6-AB12-4B77-8AF1-2234B40DDAB0}" type="slidenum">
              <a:rPr lang="en-US"/>
              <a:pPr/>
              <a:t>120</a:t>
            </a:fld>
            <a:endParaRPr lang="en-US"/>
          </a:p>
        </p:txBody>
      </p:sp>
      <p:sp>
        <p:nvSpPr>
          <p:cNvPr id="313347" name="Rectangle 2"/>
          <p:cNvSpPr>
            <a:spLocks noGrp="1" noRot="1" noChangeAspect="1" noChangeArrowheads="1" noTextEdit="1"/>
          </p:cNvSpPr>
          <p:nvPr>
            <p:ph type="sldImg"/>
          </p:nvPr>
        </p:nvSpPr>
        <p:spPr>
          <a:xfrm>
            <a:off x="1152525" y="692150"/>
            <a:ext cx="4554538" cy="3416300"/>
          </a:xfrm>
          <a:ln/>
        </p:spPr>
      </p:sp>
      <p:sp>
        <p:nvSpPr>
          <p:cNvPr id="313348"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46599109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Rectangle 7"/>
          <p:cNvSpPr>
            <a:spLocks noGrp="1" noChangeArrowheads="1"/>
          </p:cNvSpPr>
          <p:nvPr>
            <p:ph type="sldNum" sz="quarter" idx="5"/>
          </p:nvPr>
        </p:nvSpPr>
        <p:spPr>
          <a:noFill/>
        </p:spPr>
        <p:txBody>
          <a:bodyPr/>
          <a:lstStyle/>
          <a:p>
            <a:fld id="{3CE9DAD1-DDAA-4DA8-A2FF-A13FBBCF3047}" type="slidenum">
              <a:rPr lang="en-US"/>
              <a:pPr/>
              <a:t>121</a:t>
            </a:fld>
            <a:endParaRPr lang="en-US"/>
          </a:p>
        </p:txBody>
      </p:sp>
      <p:sp>
        <p:nvSpPr>
          <p:cNvPr id="314371" name="Rectangle 2"/>
          <p:cNvSpPr>
            <a:spLocks noGrp="1" noRot="1" noChangeAspect="1" noChangeArrowheads="1" noTextEdit="1"/>
          </p:cNvSpPr>
          <p:nvPr>
            <p:ph type="sldImg"/>
          </p:nvPr>
        </p:nvSpPr>
        <p:spPr>
          <a:xfrm>
            <a:off x="1152525" y="692150"/>
            <a:ext cx="4554538" cy="3416300"/>
          </a:xfrm>
          <a:ln/>
        </p:spPr>
      </p:sp>
      <p:sp>
        <p:nvSpPr>
          <p:cNvPr id="314372" name="Rectangle 3"/>
          <p:cNvSpPr>
            <a:spLocks noGrp="1" noChangeArrowheads="1"/>
          </p:cNvSpPr>
          <p:nvPr>
            <p:ph type="body" idx="1"/>
          </p:nvPr>
        </p:nvSpPr>
        <p:spPr>
          <a:xfrm>
            <a:off x="914400" y="4343400"/>
            <a:ext cx="5029200" cy="4114800"/>
          </a:xfrm>
          <a:noFill/>
          <a:ln/>
        </p:spPr>
        <p:txBody>
          <a:bodyPr/>
          <a:lstStyle/>
          <a:p>
            <a:pPr eaLnBrk="1" hangingPunct="1"/>
            <a:endParaRPr lang="en-US"/>
          </a:p>
        </p:txBody>
      </p:sp>
    </p:spTree>
    <p:extLst>
      <p:ext uri="{BB962C8B-B14F-4D97-AF65-F5344CB8AC3E}">
        <p14:creationId xmlns:p14="http://schemas.microsoft.com/office/powerpoint/2010/main" val="16163942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87BBC8CC-6C75-41A6-B17E-C7554F5806CC}" type="slidenum">
              <a:rPr lang="en-US"/>
              <a:pPr>
                <a:defRPr/>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3FACCF5-B38C-47BC-9641-DDF5C6C643B5}" type="slidenum">
              <a:rPr lang="en-US"/>
              <a:pPr>
                <a:defRPr/>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A0E8E122-EA66-4071-8D1F-85DE1167CF32}" type="slidenum">
              <a:rPr lang="en-US"/>
              <a:pPr>
                <a:defRPr/>
              </a:pPr>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p>
            <a:r>
              <a:rPr lang="en-US"/>
              <a:t>Click to edit Master title style</a:t>
            </a:r>
          </a:p>
        </p:txBody>
      </p:sp>
      <p:sp>
        <p:nvSpPr>
          <p:cNvPr id="3" name="Table Placeholder 2"/>
          <p:cNvSpPr>
            <a:spLocks noGrp="1"/>
          </p:cNvSpPr>
          <p:nvPr>
            <p:ph type="tbl" idx="1"/>
          </p:nvPr>
        </p:nvSpPr>
        <p:spPr>
          <a:xfrm>
            <a:off x="457200" y="1600200"/>
            <a:ext cx="8229600" cy="4525963"/>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C9B07F4E-F78B-4282-A0B8-48FC880F2C7D}" type="slidenum">
              <a:rPr lang="en-US"/>
              <a:pPr>
                <a:defRPr/>
              </a:pPr>
              <a:t>‹#›</a:t>
            </a:fld>
            <a:endParaRPr 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3A46376-10A7-4335-B723-29398D591ECB}" type="slidenum">
              <a:rPr lang="en-US"/>
              <a:pPr>
                <a:defRPr/>
              </a:pPr>
              <a:t>‹#›</a:t>
            </a:fld>
            <a:endParaRPr lang="en-US"/>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5CAC99F4-8EC0-4C0B-A115-B8CEE2992AB3}" type="slidenum">
              <a:rPr lang="en-US"/>
              <a:pPr>
                <a:defRPr/>
              </a:pPr>
              <a:t>‹#›</a:t>
            </a:fld>
            <a:endParaRPr lang="en-US"/>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A1C2493-584A-4F5B-B76B-4E3C0186D5FF}" type="slidenum">
              <a:rPr lang="en-US"/>
              <a:pPr>
                <a:defRPr/>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F85DB75B-FCE1-43F1-8B1A-656D9A905C02}" type="slidenum">
              <a:rPr lang="en-US"/>
              <a:pPr>
                <a:defRPr/>
              </a:pPr>
              <a:t>‹#›</a:t>
            </a:fld>
            <a:endParaRPr lang="en-US"/>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4F833621-CD10-4C6F-B411-A7AB47BAD996}" type="slidenum">
              <a:rPr lang="en-US"/>
              <a:pPr>
                <a:defRPr/>
              </a:pPr>
              <a:t>‹#›</a:t>
            </a:fld>
            <a:endParaRPr lang="en-US"/>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6B186FD1-5077-417C-878E-9C39D44CF1BC}" type="slidenum">
              <a:rPr lang="en-US"/>
              <a:pPr>
                <a:defRPr/>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B621BEE0-A3AF-45DA-B77D-4DFC322E0CF2}" type="slidenum">
              <a:rPr lang="en-US"/>
              <a:pPr>
                <a:defRPr/>
              </a:pPr>
              <a:t>‹#›</a:t>
            </a:fld>
            <a:endParaRPr lang="en-US"/>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6C3DD8F-2CE5-4759-8114-5A191238E5E5}" type="slidenum">
              <a:rPr lang="en-US"/>
              <a:pPr>
                <a:defRPr/>
              </a:pPr>
              <a:t>‹#›</a:t>
            </a:fld>
            <a:endParaRPr lang="en-US"/>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07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smtClean="0"/>
            </a:lvl1pPr>
          </a:lstStyle>
          <a:p>
            <a:pPr>
              <a:defRPr/>
            </a:pPr>
            <a:endParaRPr lang="en-US"/>
          </a:p>
        </p:txBody>
      </p:sp>
      <p:sp>
        <p:nvSpPr>
          <p:cNvPr id="102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smtClean="0"/>
            </a:lvl1pPr>
          </a:lstStyle>
          <a:p>
            <a:pPr>
              <a:defRPr/>
            </a:pPr>
            <a:endParaRPr lang="en-US"/>
          </a:p>
        </p:txBody>
      </p:sp>
      <p:sp>
        <p:nvSpPr>
          <p:cNvPr id="103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smtClean="0"/>
            </a:lvl1pPr>
          </a:lstStyle>
          <a:p>
            <a:pPr>
              <a:defRPr/>
            </a:pPr>
            <a:fld id="{B3C58CEF-DD69-4956-9EFD-72FBC4827E08}"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fontAlgn="base">
        <a:spcBef>
          <a:spcPct val="0"/>
        </a:spcBef>
        <a:spcAft>
          <a:spcPct val="0"/>
        </a:spcAft>
        <a:defRPr sz="4400">
          <a:solidFill>
            <a:schemeClr val="tx2"/>
          </a:solidFill>
          <a:latin typeface="Arial" charset="0"/>
        </a:defRPr>
      </a:lvl6pPr>
      <a:lvl7pPr marL="914400" algn="ctr" rtl="0" fontAlgn="base">
        <a:spcBef>
          <a:spcPct val="0"/>
        </a:spcBef>
        <a:spcAft>
          <a:spcPct val="0"/>
        </a:spcAft>
        <a:defRPr sz="4400">
          <a:solidFill>
            <a:schemeClr val="tx2"/>
          </a:solidFill>
          <a:latin typeface="Arial" charset="0"/>
        </a:defRPr>
      </a:lvl7pPr>
      <a:lvl8pPr marL="1371600" algn="ctr" rtl="0" fontAlgn="base">
        <a:spcBef>
          <a:spcPct val="0"/>
        </a:spcBef>
        <a:spcAft>
          <a:spcPct val="0"/>
        </a:spcAft>
        <a:defRPr sz="4400">
          <a:solidFill>
            <a:schemeClr val="tx2"/>
          </a:solidFill>
          <a:latin typeface="Arial" charset="0"/>
        </a:defRPr>
      </a:lvl8pPr>
      <a:lvl9pPr marL="1828800" algn="ctr" rtl="0" fontAlgn="base">
        <a:spcBef>
          <a:spcPct val="0"/>
        </a:spcBef>
        <a:spcAft>
          <a:spcPct val="0"/>
        </a:spcAft>
        <a:defRPr sz="4400">
          <a:solidFill>
            <a:schemeClr val="tx2"/>
          </a:solidFill>
          <a:latin typeface="Arial"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slide" Target="slide9.xml"/><Relationship Id="rId13" Type="http://schemas.openxmlformats.org/officeDocument/2006/relationships/slide" Target="slide14.xml"/><Relationship Id="rId18" Type="http://schemas.openxmlformats.org/officeDocument/2006/relationships/slide" Target="slide21.xml"/><Relationship Id="rId26" Type="http://schemas.openxmlformats.org/officeDocument/2006/relationships/slide" Target="slide32.xml"/><Relationship Id="rId3" Type="http://schemas.openxmlformats.org/officeDocument/2006/relationships/slide" Target="slide4.xml"/><Relationship Id="rId21" Type="http://schemas.openxmlformats.org/officeDocument/2006/relationships/slide" Target="slide29.xml"/><Relationship Id="rId7" Type="http://schemas.openxmlformats.org/officeDocument/2006/relationships/slide" Target="slide8.xml"/><Relationship Id="rId12" Type="http://schemas.openxmlformats.org/officeDocument/2006/relationships/slide" Target="slide13.xml"/><Relationship Id="rId17" Type="http://schemas.openxmlformats.org/officeDocument/2006/relationships/slide" Target="slide19.xml"/><Relationship Id="rId25" Type="http://schemas.openxmlformats.org/officeDocument/2006/relationships/slide" Target="slide27.xml"/><Relationship Id="rId2" Type="http://schemas.openxmlformats.org/officeDocument/2006/relationships/slide" Target="slide3.xml"/><Relationship Id="rId16" Type="http://schemas.openxmlformats.org/officeDocument/2006/relationships/slide" Target="slide18.xml"/><Relationship Id="rId20" Type="http://schemas.openxmlformats.org/officeDocument/2006/relationships/slide" Target="slide26.xml"/><Relationship Id="rId29" Type="http://schemas.openxmlformats.org/officeDocument/2006/relationships/slide" Target="slide17.xml"/><Relationship Id="rId1" Type="http://schemas.openxmlformats.org/officeDocument/2006/relationships/slideLayout" Target="../slideLayouts/slideLayout6.xml"/><Relationship Id="rId6" Type="http://schemas.openxmlformats.org/officeDocument/2006/relationships/slide" Target="slide7.xml"/><Relationship Id="rId11" Type="http://schemas.openxmlformats.org/officeDocument/2006/relationships/slide" Target="slide12.xml"/><Relationship Id="rId24" Type="http://schemas.openxmlformats.org/officeDocument/2006/relationships/slide" Target="slide33.xml"/><Relationship Id="rId5" Type="http://schemas.openxmlformats.org/officeDocument/2006/relationships/slide" Target="slide6.xml"/><Relationship Id="rId15" Type="http://schemas.openxmlformats.org/officeDocument/2006/relationships/slide" Target="slide16.xml"/><Relationship Id="rId23" Type="http://schemas.openxmlformats.org/officeDocument/2006/relationships/slide" Target="slide31.xml"/><Relationship Id="rId28" Type="http://schemas.openxmlformats.org/officeDocument/2006/relationships/slide" Target="slide23.xml"/><Relationship Id="rId10" Type="http://schemas.openxmlformats.org/officeDocument/2006/relationships/slide" Target="slide11.xml"/><Relationship Id="rId19" Type="http://schemas.openxmlformats.org/officeDocument/2006/relationships/slide" Target="slide24.xml"/><Relationship Id="rId31" Type="http://schemas.openxmlformats.org/officeDocument/2006/relationships/slide" Target="slide25.xml"/><Relationship Id="rId4" Type="http://schemas.openxmlformats.org/officeDocument/2006/relationships/slide" Target="slide5.xml"/><Relationship Id="rId9" Type="http://schemas.openxmlformats.org/officeDocument/2006/relationships/slide" Target="slide10.xml"/><Relationship Id="rId14" Type="http://schemas.openxmlformats.org/officeDocument/2006/relationships/slide" Target="slide15.xml"/><Relationship Id="rId22" Type="http://schemas.openxmlformats.org/officeDocument/2006/relationships/slide" Target="slide30.xml"/><Relationship Id="rId27" Type="http://schemas.openxmlformats.org/officeDocument/2006/relationships/slide" Target="slide22.xml"/><Relationship Id="rId30" Type="http://schemas.openxmlformats.org/officeDocument/2006/relationships/slide" Target="slide20.xml"/></Relationships>
</file>

<file path=ppt/slides/_rels/slide1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9.xml"/><Relationship Id="rId1" Type="http://schemas.openxmlformats.org/officeDocument/2006/relationships/slideLayout" Target="../slideLayouts/slideLayout6.xml"/></Relationships>
</file>

<file path=ppt/slides/_rels/slide10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8.xml"/><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9.xml"/><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0.xml"/><Relationship Id="rId1" Type="http://schemas.openxmlformats.org/officeDocument/2006/relationships/slideLayout" Target="../slideLayouts/slideLayout6.xml"/></Relationships>
</file>

<file path=ppt/slides/_rels/slide10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1.xml"/><Relationship Id="rId1" Type="http://schemas.openxmlformats.org/officeDocument/2006/relationships/slideLayout" Target="../slideLayouts/slideLayout6.xml"/></Relationships>
</file>

<file path=ppt/slides/_rels/slide10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2.xml"/><Relationship Id="rId1" Type="http://schemas.openxmlformats.org/officeDocument/2006/relationships/slideLayout" Target="../slideLayouts/slideLayout6.xml"/></Relationships>
</file>

<file path=ppt/slides/_rels/slide10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3.xml"/><Relationship Id="rId1" Type="http://schemas.openxmlformats.org/officeDocument/2006/relationships/slideLayout" Target="../slideLayouts/slideLayout6.xml"/></Relationships>
</file>

<file path=ppt/slides/_rels/slide10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4.xml"/><Relationship Id="rId1" Type="http://schemas.openxmlformats.org/officeDocument/2006/relationships/slideLayout" Target="../slideLayouts/slideLayout6.xml"/></Relationships>
</file>

<file path=ppt/slides/_rels/slide10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5.xml"/><Relationship Id="rId1" Type="http://schemas.openxmlformats.org/officeDocument/2006/relationships/slideLayout" Target="../slideLayouts/slideLayout6.xml"/></Relationships>
</file>

<file path=ppt/slides/_rels/slide10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6.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7.xml"/><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0.xml"/><Relationship Id="rId1" Type="http://schemas.openxmlformats.org/officeDocument/2006/relationships/slideLayout" Target="../slideLayouts/slideLayout6.xml"/></Relationships>
</file>

<file path=ppt/slides/_rels/slide11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8.xml"/><Relationship Id="rId1" Type="http://schemas.openxmlformats.org/officeDocument/2006/relationships/slideLayout" Target="../slideLayouts/slideLayout6.xml"/></Relationships>
</file>

<file path=ppt/slides/_rels/slide11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89.xml"/><Relationship Id="rId1" Type="http://schemas.openxmlformats.org/officeDocument/2006/relationships/slideLayout" Target="../slideLayouts/slideLayout6.xml"/></Relationships>
</file>

<file path=ppt/slides/_rels/slide11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11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11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11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1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4.xml"/><Relationship Id="rId1" Type="http://schemas.openxmlformats.org/officeDocument/2006/relationships/slideLayout" Target="../slideLayouts/slideLayout6.xml"/></Relationships>
</file>

<file path=ppt/slides/_rels/slide11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5.xml"/><Relationship Id="rId1" Type="http://schemas.openxmlformats.org/officeDocument/2006/relationships/slideLayout" Target="../slideLayouts/slideLayout6.xml"/></Relationships>
</file>

<file path=ppt/slides/_rels/slide11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1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1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1.xml"/><Relationship Id="rId1" Type="http://schemas.openxmlformats.org/officeDocument/2006/relationships/slideLayout" Target="../slideLayouts/slideLayout6.xml"/></Relationships>
</file>

<file path=ppt/slides/_rels/slide12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12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99.xml"/><Relationship Id="rId1" Type="http://schemas.openxmlformats.org/officeDocument/2006/relationships/slideLayout" Target="../slideLayouts/slideLayout6.xml"/></Relationships>
</file>

<file path=ppt/slides/_rels/slide12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0.xml"/><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1.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2.xml"/><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3.xml"/><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4.xml"/><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5.xml"/><Relationship Id="rId1" Type="http://schemas.openxmlformats.org/officeDocument/2006/relationships/slideLayout" Target="../slideLayouts/slideLayout6.xml"/></Relationships>
</file>

<file path=ppt/slides/_rels/slide12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6.xml"/><Relationship Id="rId1" Type="http://schemas.openxmlformats.org/officeDocument/2006/relationships/slideLayout" Target="../slideLayouts/slideLayout6.xml"/></Relationships>
</file>

<file path=ppt/slides/_rels/slide12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7.xml"/><Relationship Id="rId1" Type="http://schemas.openxmlformats.org/officeDocument/2006/relationships/slideLayout" Target="../slideLayouts/slideLayout6.xml"/></Relationships>
</file>

<file path=ppt/slides/_rels/slide1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2.xml"/><Relationship Id="rId1" Type="http://schemas.openxmlformats.org/officeDocument/2006/relationships/slideLayout" Target="../slideLayouts/slideLayout6.xml"/></Relationships>
</file>

<file path=ppt/slides/_rels/slide13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13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13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3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1.xml"/><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2.xml"/><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3.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4.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5.xml"/><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6.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7.xml"/><Relationship Id="rId1" Type="http://schemas.openxmlformats.org/officeDocument/2006/relationships/slideLayout" Target="../slideLayouts/slideLayout6.xml"/></Relationships>
</file>

<file path=ppt/slides/_rels/slide1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3.xml"/><Relationship Id="rId1" Type="http://schemas.openxmlformats.org/officeDocument/2006/relationships/slideLayout" Target="../slideLayouts/slideLayout6.xml"/></Relationships>
</file>

<file path=ppt/slides/_rels/slide14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8.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19.xml"/><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1.xml"/><Relationship Id="rId1" Type="http://schemas.openxmlformats.org/officeDocument/2006/relationships/slideLayout" Target="../slideLayouts/slideLayout6.xml"/></Relationships>
</file>

<file path=ppt/slides/_rels/slide14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14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4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4.xml"/><Relationship Id="rId1" Type="http://schemas.openxmlformats.org/officeDocument/2006/relationships/slideLayout" Target="../slideLayouts/slideLayout6.xml"/></Relationships>
</file>

<file path=ppt/slides/_rels/slide14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5.xml"/><Relationship Id="rId1" Type="http://schemas.openxmlformats.org/officeDocument/2006/relationships/slideLayout" Target="../slideLayouts/slideLayout6.xml"/></Relationships>
</file>

<file path=ppt/slides/_rels/slide14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6.xml"/><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7.xml"/><Relationship Id="rId1" Type="http://schemas.openxmlformats.org/officeDocument/2006/relationships/slideLayout" Target="../slideLayouts/slideLayout6.xml"/></Relationships>
</file>

<file path=ppt/slides/_rels/slide1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4.xml"/><Relationship Id="rId1" Type="http://schemas.openxmlformats.org/officeDocument/2006/relationships/slideLayout" Target="../slideLayouts/slideLayout6.xml"/></Relationships>
</file>

<file path=ppt/slides/_rels/slide15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8.xml"/><Relationship Id="rId1" Type="http://schemas.openxmlformats.org/officeDocument/2006/relationships/slideLayout" Target="../slideLayouts/slideLayout6.xml"/></Relationships>
</file>

<file path=ppt/slides/_rels/slide15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29.xml"/><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0.xml"/><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1.xml"/><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2.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3.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4.xml"/><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5.xml"/><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6.xml"/><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137.xml"/><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3" Type="http://schemas.openxmlformats.org/officeDocument/2006/relationships/image" Target="../media/image14.wmf"/><Relationship Id="rId18" Type="http://schemas.openxmlformats.org/officeDocument/2006/relationships/image" Target="../media/image19.wmf"/><Relationship Id="rId26" Type="http://schemas.openxmlformats.org/officeDocument/2006/relationships/image" Target="../media/image27.wmf"/><Relationship Id="rId39" Type="http://schemas.openxmlformats.org/officeDocument/2006/relationships/image" Target="../media/image40.wmf"/><Relationship Id="rId21" Type="http://schemas.openxmlformats.org/officeDocument/2006/relationships/image" Target="../media/image22.wmf"/><Relationship Id="rId34" Type="http://schemas.openxmlformats.org/officeDocument/2006/relationships/image" Target="../media/image35.wmf"/><Relationship Id="rId42" Type="http://schemas.openxmlformats.org/officeDocument/2006/relationships/image" Target="../media/image43.wmf"/><Relationship Id="rId7" Type="http://schemas.openxmlformats.org/officeDocument/2006/relationships/image" Target="../media/image8.wmf"/><Relationship Id="rId2" Type="http://schemas.openxmlformats.org/officeDocument/2006/relationships/image" Target="../media/image3.wmf"/><Relationship Id="rId16" Type="http://schemas.openxmlformats.org/officeDocument/2006/relationships/image" Target="../media/image17.wmf"/><Relationship Id="rId20" Type="http://schemas.openxmlformats.org/officeDocument/2006/relationships/image" Target="../media/image21.wmf"/><Relationship Id="rId29" Type="http://schemas.openxmlformats.org/officeDocument/2006/relationships/image" Target="../media/image30.wmf"/><Relationship Id="rId41" Type="http://schemas.openxmlformats.org/officeDocument/2006/relationships/image" Target="../media/image42.wmf"/><Relationship Id="rId1" Type="http://schemas.openxmlformats.org/officeDocument/2006/relationships/slideLayout" Target="../slideLayouts/slideLayout2.xml"/><Relationship Id="rId6" Type="http://schemas.openxmlformats.org/officeDocument/2006/relationships/image" Target="../media/image7.wmf"/><Relationship Id="rId11" Type="http://schemas.openxmlformats.org/officeDocument/2006/relationships/image" Target="../media/image12.wmf"/><Relationship Id="rId24" Type="http://schemas.openxmlformats.org/officeDocument/2006/relationships/image" Target="../media/image25.wmf"/><Relationship Id="rId32" Type="http://schemas.openxmlformats.org/officeDocument/2006/relationships/image" Target="../media/image33.wmf"/><Relationship Id="rId37" Type="http://schemas.openxmlformats.org/officeDocument/2006/relationships/image" Target="../media/image38.wmf"/><Relationship Id="rId40" Type="http://schemas.openxmlformats.org/officeDocument/2006/relationships/image" Target="../media/image41.wmf"/><Relationship Id="rId5" Type="http://schemas.openxmlformats.org/officeDocument/2006/relationships/image" Target="../media/image6.wmf"/><Relationship Id="rId15" Type="http://schemas.openxmlformats.org/officeDocument/2006/relationships/image" Target="../media/image16.wmf"/><Relationship Id="rId23" Type="http://schemas.openxmlformats.org/officeDocument/2006/relationships/image" Target="../media/image24.wmf"/><Relationship Id="rId28" Type="http://schemas.openxmlformats.org/officeDocument/2006/relationships/image" Target="../media/image29.wmf"/><Relationship Id="rId36" Type="http://schemas.openxmlformats.org/officeDocument/2006/relationships/image" Target="../media/image37.wmf"/><Relationship Id="rId10" Type="http://schemas.openxmlformats.org/officeDocument/2006/relationships/image" Target="../media/image11.wmf"/><Relationship Id="rId19" Type="http://schemas.openxmlformats.org/officeDocument/2006/relationships/image" Target="../media/image20.wmf"/><Relationship Id="rId31" Type="http://schemas.openxmlformats.org/officeDocument/2006/relationships/image" Target="../media/image32.wmf"/><Relationship Id="rId4" Type="http://schemas.openxmlformats.org/officeDocument/2006/relationships/image" Target="../media/image5.wmf"/><Relationship Id="rId9" Type="http://schemas.openxmlformats.org/officeDocument/2006/relationships/image" Target="../media/image10.wmf"/><Relationship Id="rId14" Type="http://schemas.openxmlformats.org/officeDocument/2006/relationships/image" Target="../media/image15.wmf"/><Relationship Id="rId22" Type="http://schemas.openxmlformats.org/officeDocument/2006/relationships/image" Target="../media/image23.wmf"/><Relationship Id="rId27" Type="http://schemas.openxmlformats.org/officeDocument/2006/relationships/image" Target="../media/image28.wmf"/><Relationship Id="rId30" Type="http://schemas.openxmlformats.org/officeDocument/2006/relationships/image" Target="../media/image31.wmf"/><Relationship Id="rId35" Type="http://schemas.openxmlformats.org/officeDocument/2006/relationships/image" Target="../media/image36.wmf"/><Relationship Id="rId43" Type="http://schemas.openxmlformats.org/officeDocument/2006/relationships/slide" Target="slide33.xml"/><Relationship Id="rId8" Type="http://schemas.openxmlformats.org/officeDocument/2006/relationships/image" Target="../media/image9.wmf"/><Relationship Id="rId3" Type="http://schemas.openxmlformats.org/officeDocument/2006/relationships/image" Target="../media/image4.wmf"/><Relationship Id="rId12" Type="http://schemas.openxmlformats.org/officeDocument/2006/relationships/image" Target="../media/image13.wmf"/><Relationship Id="rId17" Type="http://schemas.openxmlformats.org/officeDocument/2006/relationships/image" Target="../media/image18.wmf"/><Relationship Id="rId25" Type="http://schemas.openxmlformats.org/officeDocument/2006/relationships/image" Target="../media/image26.wmf"/><Relationship Id="rId33" Type="http://schemas.openxmlformats.org/officeDocument/2006/relationships/image" Target="../media/image34.wmf"/><Relationship Id="rId38" Type="http://schemas.openxmlformats.org/officeDocument/2006/relationships/image" Target="../media/image39.wmf"/></Relationships>
</file>

<file path=ppt/slides/_rels/slide162.xml.rels><?xml version="1.0" encoding="UTF-8" standalone="yes"?>
<Relationships xmlns="http://schemas.openxmlformats.org/package/2006/relationships"><Relationship Id="rId8" Type="http://schemas.openxmlformats.org/officeDocument/2006/relationships/image" Target="../media/image49.wmf"/><Relationship Id="rId13" Type="http://schemas.openxmlformats.org/officeDocument/2006/relationships/image" Target="../media/image54.wmf"/><Relationship Id="rId18" Type="http://schemas.openxmlformats.org/officeDocument/2006/relationships/image" Target="../media/image59.wmf"/><Relationship Id="rId3" Type="http://schemas.openxmlformats.org/officeDocument/2006/relationships/image" Target="../media/image44.wmf"/><Relationship Id="rId7" Type="http://schemas.openxmlformats.org/officeDocument/2006/relationships/image" Target="../media/image48.wmf"/><Relationship Id="rId12" Type="http://schemas.openxmlformats.org/officeDocument/2006/relationships/image" Target="../media/image53.wmf"/><Relationship Id="rId17" Type="http://schemas.openxmlformats.org/officeDocument/2006/relationships/image" Target="../media/image58.wmf"/><Relationship Id="rId2" Type="http://schemas.openxmlformats.org/officeDocument/2006/relationships/notesSlide" Target="../notesSlides/notesSlide138.xml"/><Relationship Id="rId16" Type="http://schemas.openxmlformats.org/officeDocument/2006/relationships/image" Target="../media/image57.wmf"/><Relationship Id="rId1" Type="http://schemas.openxmlformats.org/officeDocument/2006/relationships/slideLayout" Target="../slideLayouts/slideLayout2.xml"/><Relationship Id="rId6" Type="http://schemas.openxmlformats.org/officeDocument/2006/relationships/image" Target="../media/image47.wmf"/><Relationship Id="rId11" Type="http://schemas.openxmlformats.org/officeDocument/2006/relationships/image" Target="../media/image52.wmf"/><Relationship Id="rId5" Type="http://schemas.openxmlformats.org/officeDocument/2006/relationships/image" Target="../media/image46.wmf"/><Relationship Id="rId15" Type="http://schemas.openxmlformats.org/officeDocument/2006/relationships/image" Target="../media/image56.wmf"/><Relationship Id="rId10" Type="http://schemas.openxmlformats.org/officeDocument/2006/relationships/image" Target="../media/image51.wmf"/><Relationship Id="rId19" Type="http://schemas.openxmlformats.org/officeDocument/2006/relationships/slide" Target="slide33.xml"/><Relationship Id="rId4" Type="http://schemas.openxmlformats.org/officeDocument/2006/relationships/image" Target="../media/image45.wmf"/><Relationship Id="rId9" Type="http://schemas.openxmlformats.org/officeDocument/2006/relationships/image" Target="../media/image50.wmf"/><Relationship Id="rId14" Type="http://schemas.openxmlformats.org/officeDocument/2006/relationships/image" Target="../media/image55.wmf"/></Relationships>
</file>

<file path=ppt/slides/_rels/slide163.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3" Type="http://schemas.openxmlformats.org/officeDocument/2006/relationships/slide" Target="slide199.xml"/><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60.jpeg"/><Relationship Id="rId7" Type="http://schemas.openxmlformats.org/officeDocument/2006/relationships/image" Target="../media/image63.png"/><Relationship Id="rId2" Type="http://schemas.openxmlformats.org/officeDocument/2006/relationships/hyperlink" Target="http://www.ndu.edu/NWC/nwcCLIPART/US_ARMY/Rank-Insignia-Logos/Org_Patches-Crests-Seals/Corps/Active_Force/Patch03Corps3.gif" TargetMode="External"/><Relationship Id="rId1" Type="http://schemas.openxmlformats.org/officeDocument/2006/relationships/slideLayout" Target="../slideLayouts/slideLayout7.xml"/><Relationship Id="rId6" Type="http://schemas.openxmlformats.org/officeDocument/2006/relationships/image" Target="../media/image62.png"/><Relationship Id="rId5" Type="http://schemas.openxmlformats.org/officeDocument/2006/relationships/image" Target="../media/image61.jpeg"/><Relationship Id="rId4" Type="http://schemas.openxmlformats.org/officeDocument/2006/relationships/hyperlink" Target="http://www.ndu.edu/NWC/nwcCLIPART/US_ARMY/Rank-Insignia-Logos/Org_Patches-Crests-Seals/Divisions/Active_Force/Patch001AD1.jpg" TargetMode="External"/><Relationship Id="rId9" Type="http://schemas.openxmlformats.org/officeDocument/2006/relationships/image" Target="../media/image65.png"/></Relationships>
</file>

<file path=ppt/slides/_rels/slide169.xml.rels><?xml version="1.0" encoding="UTF-8" standalone="yes"?>
<Relationships xmlns="http://schemas.openxmlformats.org/package/2006/relationships"><Relationship Id="rId8" Type="http://schemas.openxmlformats.org/officeDocument/2006/relationships/image" Target="../media/image70.jpeg"/><Relationship Id="rId3" Type="http://schemas.openxmlformats.org/officeDocument/2006/relationships/image" Target="../media/image66.jpeg"/><Relationship Id="rId7" Type="http://schemas.openxmlformats.org/officeDocument/2006/relationships/image" Target="../media/image69.jpeg"/><Relationship Id="rId2" Type="http://schemas.openxmlformats.org/officeDocument/2006/relationships/hyperlink" Target="http://www.ndu.edu/NWC/nwcCLIPART/US_ARMY/Rank-Insignia-Logos/Officer_Rank/h06COL1.gif" TargetMode="External"/><Relationship Id="rId1" Type="http://schemas.openxmlformats.org/officeDocument/2006/relationships/slideLayout" Target="../slideLayouts/slideLayout7.xml"/><Relationship Id="rId6" Type="http://schemas.openxmlformats.org/officeDocument/2006/relationships/image" Target="../media/image68.jpeg"/><Relationship Id="rId5" Type="http://schemas.openxmlformats.org/officeDocument/2006/relationships/image" Target="../media/image67.jpeg"/><Relationship Id="rId10" Type="http://schemas.openxmlformats.org/officeDocument/2006/relationships/image" Target="../media/image72.jpeg"/><Relationship Id="rId4" Type="http://schemas.openxmlformats.org/officeDocument/2006/relationships/hyperlink" Target="http://www.ndu.edu/NWC/nwcCLIPART/US_ARMY/Clipart-Service/Seals-Flags/1AFlagArmy2.jpg" TargetMode="External"/><Relationship Id="rId9" Type="http://schemas.openxmlformats.org/officeDocument/2006/relationships/image" Target="../media/image71.jpeg"/></Relationships>
</file>

<file path=ppt/slides/_rels/slide1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image" Target="../media/image73.png"/><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3" Type="http://schemas.openxmlformats.org/officeDocument/2006/relationships/image" Target="../media/image86.png"/><Relationship Id="rId18" Type="http://schemas.openxmlformats.org/officeDocument/2006/relationships/image" Target="../media/image91.png"/><Relationship Id="rId26" Type="http://schemas.openxmlformats.org/officeDocument/2006/relationships/image" Target="../media/image99.png"/><Relationship Id="rId3" Type="http://schemas.openxmlformats.org/officeDocument/2006/relationships/image" Target="../media/image76.png"/><Relationship Id="rId21" Type="http://schemas.openxmlformats.org/officeDocument/2006/relationships/image" Target="../media/image94.png"/><Relationship Id="rId34" Type="http://schemas.openxmlformats.org/officeDocument/2006/relationships/image" Target="../media/image107.jpeg"/><Relationship Id="rId7" Type="http://schemas.openxmlformats.org/officeDocument/2006/relationships/image" Target="../media/image80.png"/><Relationship Id="rId12" Type="http://schemas.openxmlformats.org/officeDocument/2006/relationships/image" Target="../media/image85.png"/><Relationship Id="rId17" Type="http://schemas.openxmlformats.org/officeDocument/2006/relationships/image" Target="../media/image90.png"/><Relationship Id="rId25" Type="http://schemas.openxmlformats.org/officeDocument/2006/relationships/image" Target="../media/image98.png"/><Relationship Id="rId33" Type="http://schemas.openxmlformats.org/officeDocument/2006/relationships/image" Target="../media/image106.jpeg"/><Relationship Id="rId2" Type="http://schemas.openxmlformats.org/officeDocument/2006/relationships/image" Target="../media/image75.png"/><Relationship Id="rId16" Type="http://schemas.openxmlformats.org/officeDocument/2006/relationships/image" Target="../media/image89.png"/><Relationship Id="rId20" Type="http://schemas.openxmlformats.org/officeDocument/2006/relationships/image" Target="../media/image93.png"/><Relationship Id="rId29" Type="http://schemas.openxmlformats.org/officeDocument/2006/relationships/image" Target="../media/image102.png"/><Relationship Id="rId1" Type="http://schemas.openxmlformats.org/officeDocument/2006/relationships/slideLayout" Target="../slideLayouts/slideLayout7.xml"/><Relationship Id="rId6" Type="http://schemas.openxmlformats.org/officeDocument/2006/relationships/image" Target="../media/image79.png"/><Relationship Id="rId11" Type="http://schemas.openxmlformats.org/officeDocument/2006/relationships/image" Target="../media/image84.jpeg"/><Relationship Id="rId24" Type="http://schemas.openxmlformats.org/officeDocument/2006/relationships/image" Target="../media/image97.png"/><Relationship Id="rId32" Type="http://schemas.openxmlformats.org/officeDocument/2006/relationships/image" Target="../media/image105.jpeg"/><Relationship Id="rId5" Type="http://schemas.openxmlformats.org/officeDocument/2006/relationships/image" Target="../media/image78.png"/><Relationship Id="rId15" Type="http://schemas.openxmlformats.org/officeDocument/2006/relationships/image" Target="../media/image88.png"/><Relationship Id="rId23" Type="http://schemas.openxmlformats.org/officeDocument/2006/relationships/image" Target="../media/image96.png"/><Relationship Id="rId28" Type="http://schemas.openxmlformats.org/officeDocument/2006/relationships/image" Target="../media/image101.png"/><Relationship Id="rId36" Type="http://schemas.openxmlformats.org/officeDocument/2006/relationships/image" Target="../media/image109.jpeg"/><Relationship Id="rId10" Type="http://schemas.openxmlformats.org/officeDocument/2006/relationships/image" Target="../media/image83.png"/><Relationship Id="rId19" Type="http://schemas.openxmlformats.org/officeDocument/2006/relationships/image" Target="../media/image92.png"/><Relationship Id="rId31" Type="http://schemas.openxmlformats.org/officeDocument/2006/relationships/image" Target="../media/image104.png"/><Relationship Id="rId4" Type="http://schemas.openxmlformats.org/officeDocument/2006/relationships/image" Target="../media/image77.png"/><Relationship Id="rId9" Type="http://schemas.openxmlformats.org/officeDocument/2006/relationships/image" Target="../media/image82.png"/><Relationship Id="rId14" Type="http://schemas.openxmlformats.org/officeDocument/2006/relationships/image" Target="../media/image87.png"/><Relationship Id="rId22" Type="http://schemas.openxmlformats.org/officeDocument/2006/relationships/image" Target="../media/image95.png"/><Relationship Id="rId27" Type="http://schemas.openxmlformats.org/officeDocument/2006/relationships/image" Target="../media/image100.png"/><Relationship Id="rId30" Type="http://schemas.openxmlformats.org/officeDocument/2006/relationships/image" Target="../media/image103.png"/><Relationship Id="rId35" Type="http://schemas.openxmlformats.org/officeDocument/2006/relationships/image" Target="../media/image108.png"/><Relationship Id="rId8" Type="http://schemas.openxmlformats.org/officeDocument/2006/relationships/image" Target="../media/image81.png"/></Relationships>
</file>

<file path=ppt/slides/_rels/slide173.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111.png"/><Relationship Id="rId3" Type="http://schemas.openxmlformats.org/officeDocument/2006/relationships/image" Target="../media/image75.png"/><Relationship Id="rId7" Type="http://schemas.openxmlformats.org/officeDocument/2006/relationships/image" Target="../media/image76.png"/><Relationship Id="rId12" Type="http://schemas.openxmlformats.org/officeDocument/2006/relationships/image" Target="../media/image84.jpeg"/><Relationship Id="rId2" Type="http://schemas.openxmlformats.org/officeDocument/2006/relationships/image" Target="../media/image83.png"/><Relationship Id="rId16" Type="http://schemas.openxmlformats.org/officeDocument/2006/relationships/image" Target="../media/image113.png"/><Relationship Id="rId1" Type="http://schemas.openxmlformats.org/officeDocument/2006/relationships/slideLayout" Target="../slideLayouts/slideLayout7.xml"/><Relationship Id="rId6" Type="http://schemas.openxmlformats.org/officeDocument/2006/relationships/image" Target="../media/image77.png"/><Relationship Id="rId11" Type="http://schemas.openxmlformats.org/officeDocument/2006/relationships/image" Target="../media/image78.png"/><Relationship Id="rId5" Type="http://schemas.openxmlformats.org/officeDocument/2006/relationships/image" Target="../media/image110.png"/><Relationship Id="rId15" Type="http://schemas.openxmlformats.org/officeDocument/2006/relationships/image" Target="../media/image73.png"/><Relationship Id="rId10" Type="http://schemas.openxmlformats.org/officeDocument/2006/relationships/image" Target="../media/image93.png"/><Relationship Id="rId4" Type="http://schemas.openxmlformats.org/officeDocument/2006/relationships/image" Target="../media/image81.png"/><Relationship Id="rId9" Type="http://schemas.openxmlformats.org/officeDocument/2006/relationships/image" Target="../media/image80.png"/><Relationship Id="rId14" Type="http://schemas.openxmlformats.org/officeDocument/2006/relationships/image" Target="../media/image112.png"/></Relationships>
</file>

<file path=ppt/slides/_rels/slide174.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image" Target="../media/image73.png"/><Relationship Id="rId1" Type="http://schemas.openxmlformats.org/officeDocument/2006/relationships/slideLayout" Target="../slideLayouts/slideLayout7.xml"/><Relationship Id="rId4" Type="http://schemas.openxmlformats.org/officeDocument/2006/relationships/image" Target="../media/image106.jpeg"/></Relationships>
</file>

<file path=ppt/slides/_rels/slide175.xml.rels><?xml version="1.0" encoding="UTF-8" standalone="yes"?>
<Relationships xmlns="http://schemas.openxmlformats.org/package/2006/relationships"><Relationship Id="rId8" Type="http://schemas.openxmlformats.org/officeDocument/2006/relationships/image" Target="../media/image79.png"/><Relationship Id="rId13" Type="http://schemas.openxmlformats.org/officeDocument/2006/relationships/image" Target="../media/image99.png"/><Relationship Id="rId3" Type="http://schemas.openxmlformats.org/officeDocument/2006/relationships/image" Target="../media/image75.png"/><Relationship Id="rId7" Type="http://schemas.openxmlformats.org/officeDocument/2006/relationships/image" Target="../media/image97.png"/><Relationship Id="rId12" Type="http://schemas.openxmlformats.org/officeDocument/2006/relationships/image" Target="../media/image85.png"/><Relationship Id="rId2" Type="http://schemas.openxmlformats.org/officeDocument/2006/relationships/image" Target="../media/image110.png"/><Relationship Id="rId1" Type="http://schemas.openxmlformats.org/officeDocument/2006/relationships/slideLayout" Target="../slideLayouts/slideLayout7.xml"/><Relationship Id="rId6" Type="http://schemas.openxmlformats.org/officeDocument/2006/relationships/image" Target="../media/image78.png"/><Relationship Id="rId11" Type="http://schemas.openxmlformats.org/officeDocument/2006/relationships/image" Target="../media/image96.png"/><Relationship Id="rId5" Type="http://schemas.openxmlformats.org/officeDocument/2006/relationships/image" Target="../media/image81.png"/><Relationship Id="rId10" Type="http://schemas.openxmlformats.org/officeDocument/2006/relationships/image" Target="../media/image102.png"/><Relationship Id="rId4" Type="http://schemas.openxmlformats.org/officeDocument/2006/relationships/image" Target="../media/image83.png"/><Relationship Id="rId9" Type="http://schemas.openxmlformats.org/officeDocument/2006/relationships/image" Target="../media/image87.png"/><Relationship Id="rId14" Type="http://schemas.openxmlformats.org/officeDocument/2006/relationships/image" Target="../media/image94.png"/></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8" Type="http://schemas.openxmlformats.org/officeDocument/2006/relationships/image" Target="../media/image118.emf"/><Relationship Id="rId13" Type="http://schemas.openxmlformats.org/officeDocument/2006/relationships/image" Target="../media/image122.png"/><Relationship Id="rId3" Type="http://schemas.openxmlformats.org/officeDocument/2006/relationships/image" Target="../media/image115.png"/><Relationship Id="rId7" Type="http://schemas.openxmlformats.org/officeDocument/2006/relationships/image" Target="../media/image73.png"/><Relationship Id="rId12" Type="http://schemas.openxmlformats.org/officeDocument/2006/relationships/image" Target="../media/image121.jpeg"/><Relationship Id="rId2" Type="http://schemas.openxmlformats.org/officeDocument/2006/relationships/image" Target="../media/image114.png"/><Relationship Id="rId1" Type="http://schemas.openxmlformats.org/officeDocument/2006/relationships/slideLayout" Target="../slideLayouts/slideLayout7.xml"/><Relationship Id="rId6" Type="http://schemas.openxmlformats.org/officeDocument/2006/relationships/image" Target="../media/image77.png"/><Relationship Id="rId11" Type="http://schemas.openxmlformats.org/officeDocument/2006/relationships/hyperlink" Target="http://www.ndu.edu/nwc/nwcCLIPART/US_AIR_FORCE/Equipment/UAVs/6bHunterrUAVg.jpg" TargetMode="External"/><Relationship Id="rId5" Type="http://schemas.openxmlformats.org/officeDocument/2006/relationships/image" Target="../media/image117.png"/><Relationship Id="rId10" Type="http://schemas.openxmlformats.org/officeDocument/2006/relationships/image" Target="../media/image120.png"/><Relationship Id="rId4" Type="http://schemas.openxmlformats.org/officeDocument/2006/relationships/image" Target="../media/image116.png"/><Relationship Id="rId9" Type="http://schemas.openxmlformats.org/officeDocument/2006/relationships/image" Target="../media/image119.emf"/></Relationships>
</file>

<file path=ppt/slides/_rels/slide178.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24.png"/><Relationship Id="rId7" Type="http://schemas.openxmlformats.org/officeDocument/2006/relationships/image" Target="../media/image128.png"/><Relationship Id="rId2" Type="http://schemas.openxmlformats.org/officeDocument/2006/relationships/image" Target="../media/image123.png"/><Relationship Id="rId1" Type="http://schemas.openxmlformats.org/officeDocument/2006/relationships/slideLayout" Target="../slideLayouts/slideLayout7.xml"/><Relationship Id="rId6" Type="http://schemas.openxmlformats.org/officeDocument/2006/relationships/image" Target="../media/image127.png"/><Relationship Id="rId11" Type="http://schemas.openxmlformats.org/officeDocument/2006/relationships/image" Target="../media/image132.jpeg"/><Relationship Id="rId5" Type="http://schemas.openxmlformats.org/officeDocument/2006/relationships/image" Target="../media/image126.png"/><Relationship Id="rId10" Type="http://schemas.openxmlformats.org/officeDocument/2006/relationships/image" Target="../media/image131.jpeg"/><Relationship Id="rId4" Type="http://schemas.openxmlformats.org/officeDocument/2006/relationships/image" Target="../media/image125.png"/><Relationship Id="rId9" Type="http://schemas.openxmlformats.org/officeDocument/2006/relationships/image" Target="../media/image130.png"/></Relationships>
</file>

<file path=ppt/slides/_rels/slide179.xml.rels><?xml version="1.0" encoding="UTF-8" standalone="yes"?>
<Relationships xmlns="http://schemas.openxmlformats.org/package/2006/relationships"><Relationship Id="rId2" Type="http://schemas.openxmlformats.org/officeDocument/2006/relationships/image" Target="../media/image133.wmf"/><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2" Type="http://schemas.openxmlformats.org/officeDocument/2006/relationships/image" Target="../media/image134.jpeg"/><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2" Type="http://schemas.openxmlformats.org/officeDocument/2006/relationships/image" Target="../media/image135.emf"/><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8" Type="http://schemas.openxmlformats.org/officeDocument/2006/relationships/image" Target="../media/image142.png"/><Relationship Id="rId13" Type="http://schemas.openxmlformats.org/officeDocument/2006/relationships/image" Target="../media/image121.jpeg"/><Relationship Id="rId3" Type="http://schemas.openxmlformats.org/officeDocument/2006/relationships/image" Target="../media/image137.png"/><Relationship Id="rId7" Type="http://schemas.openxmlformats.org/officeDocument/2006/relationships/image" Target="../media/image141.png"/><Relationship Id="rId12" Type="http://schemas.openxmlformats.org/officeDocument/2006/relationships/hyperlink" Target="http://www.ndu.edu/nwc/nwcCLIPART/US_AIR_FORCE/Equipment/UAVs/6bHunterrUAVg.jpg" TargetMode="External"/><Relationship Id="rId2" Type="http://schemas.openxmlformats.org/officeDocument/2006/relationships/image" Target="../media/image136.png"/><Relationship Id="rId1" Type="http://schemas.openxmlformats.org/officeDocument/2006/relationships/slideLayout" Target="../slideLayouts/slideLayout7.xml"/><Relationship Id="rId6" Type="http://schemas.openxmlformats.org/officeDocument/2006/relationships/image" Target="../media/image140.png"/><Relationship Id="rId11" Type="http://schemas.openxmlformats.org/officeDocument/2006/relationships/image" Target="../media/image120.png"/><Relationship Id="rId5" Type="http://schemas.openxmlformats.org/officeDocument/2006/relationships/image" Target="../media/image139.png"/><Relationship Id="rId10" Type="http://schemas.openxmlformats.org/officeDocument/2006/relationships/image" Target="../media/image144.png"/><Relationship Id="rId4" Type="http://schemas.openxmlformats.org/officeDocument/2006/relationships/image" Target="../media/image138.png"/><Relationship Id="rId9" Type="http://schemas.openxmlformats.org/officeDocument/2006/relationships/image" Target="../media/image143.png"/><Relationship Id="rId14" Type="http://schemas.openxmlformats.org/officeDocument/2006/relationships/image" Target="../media/image122.png"/></Relationships>
</file>

<file path=ppt/slides/_rels/slide183.xml.rels><?xml version="1.0" encoding="UTF-8" standalone="yes"?>
<Relationships xmlns="http://schemas.openxmlformats.org/package/2006/relationships"><Relationship Id="rId8" Type="http://schemas.openxmlformats.org/officeDocument/2006/relationships/image" Target="http://www.navalhelicopterassn.org/uh1ni.jpg" TargetMode="External"/><Relationship Id="rId13" Type="http://schemas.openxmlformats.org/officeDocument/2006/relationships/hyperlink" Target="http://www.ndu.edu/nwc/nwcCLIPART/US_ARMY/Equipment/Helicopters/AH-1(Cobra)/2AH1Cobrag01.jpg" TargetMode="External"/><Relationship Id="rId18" Type="http://schemas.openxmlformats.org/officeDocument/2006/relationships/image" Target="../media/image159.jpeg"/><Relationship Id="rId3" Type="http://schemas.openxmlformats.org/officeDocument/2006/relationships/image" Target="../media/image146.png"/><Relationship Id="rId21" Type="http://schemas.openxmlformats.org/officeDocument/2006/relationships/image" Target="../media/image162.png"/><Relationship Id="rId7" Type="http://schemas.openxmlformats.org/officeDocument/2006/relationships/image" Target="../media/image150.jpeg"/><Relationship Id="rId12" Type="http://schemas.openxmlformats.org/officeDocument/2006/relationships/image" Target="../media/image154.jpeg"/><Relationship Id="rId17" Type="http://schemas.openxmlformats.org/officeDocument/2006/relationships/image" Target="../media/image158.png"/><Relationship Id="rId2" Type="http://schemas.openxmlformats.org/officeDocument/2006/relationships/image" Target="../media/image145.png"/><Relationship Id="rId16" Type="http://schemas.openxmlformats.org/officeDocument/2006/relationships/image" Target="../media/image157.png"/><Relationship Id="rId20" Type="http://schemas.openxmlformats.org/officeDocument/2006/relationships/image" Target="../media/image161.png"/><Relationship Id="rId1" Type="http://schemas.openxmlformats.org/officeDocument/2006/relationships/slideLayout" Target="../slideLayouts/slideLayout7.xml"/><Relationship Id="rId6" Type="http://schemas.openxmlformats.org/officeDocument/2006/relationships/image" Target="../media/image149.png"/><Relationship Id="rId11" Type="http://schemas.openxmlformats.org/officeDocument/2006/relationships/image" Target="../media/image153.png"/><Relationship Id="rId5" Type="http://schemas.openxmlformats.org/officeDocument/2006/relationships/image" Target="../media/image148.png"/><Relationship Id="rId15" Type="http://schemas.openxmlformats.org/officeDocument/2006/relationships/image" Target="../media/image156.png"/><Relationship Id="rId10" Type="http://schemas.openxmlformats.org/officeDocument/2006/relationships/image" Target="../media/image152.png"/><Relationship Id="rId19" Type="http://schemas.openxmlformats.org/officeDocument/2006/relationships/image" Target="../media/image160.png"/><Relationship Id="rId4" Type="http://schemas.openxmlformats.org/officeDocument/2006/relationships/image" Target="../media/image147.png"/><Relationship Id="rId9" Type="http://schemas.openxmlformats.org/officeDocument/2006/relationships/image" Target="../media/image151.jpeg"/><Relationship Id="rId14" Type="http://schemas.openxmlformats.org/officeDocument/2006/relationships/image" Target="../media/image155.jpeg"/><Relationship Id="rId22" Type="http://schemas.openxmlformats.org/officeDocument/2006/relationships/image" Target="../media/image163.png"/></Relationships>
</file>

<file path=ppt/slides/_rels/slide184.xml.rels><?xml version="1.0" encoding="UTF-8" standalone="yes"?>
<Relationships xmlns="http://schemas.openxmlformats.org/package/2006/relationships"><Relationship Id="rId8" Type="http://schemas.openxmlformats.org/officeDocument/2006/relationships/image" Target="../media/image168.png"/><Relationship Id="rId13" Type="http://schemas.openxmlformats.org/officeDocument/2006/relationships/image" Target="../media/image173.png"/><Relationship Id="rId18" Type="http://schemas.openxmlformats.org/officeDocument/2006/relationships/image" Target="../media/image176.png"/><Relationship Id="rId3" Type="http://schemas.openxmlformats.org/officeDocument/2006/relationships/hyperlink" Target="http://www.spectrumwd.com/c130/image2/c130_685.jpg" TargetMode="External"/><Relationship Id="rId7" Type="http://schemas.openxmlformats.org/officeDocument/2006/relationships/image" Target="../media/image167.png"/><Relationship Id="rId12" Type="http://schemas.openxmlformats.org/officeDocument/2006/relationships/image" Target="../media/image172.png"/><Relationship Id="rId17" Type="http://schemas.openxmlformats.org/officeDocument/2006/relationships/hyperlink" Target="http://www.ndu.edu/nwc/nwcCLIPART/US_AIR_FORCE/Equipment/Attack-Fighter_Aircraft/F-15/cF15g07.jpg" TargetMode="External"/><Relationship Id="rId2" Type="http://schemas.openxmlformats.org/officeDocument/2006/relationships/image" Target="../media/image164.png"/><Relationship Id="rId16" Type="http://schemas.openxmlformats.org/officeDocument/2006/relationships/image" Target="../media/image175.jpeg"/><Relationship Id="rId1" Type="http://schemas.openxmlformats.org/officeDocument/2006/relationships/slideLayout" Target="../slideLayouts/slideLayout7.xml"/><Relationship Id="rId6" Type="http://schemas.openxmlformats.org/officeDocument/2006/relationships/image" Target="../media/image166.jpeg"/><Relationship Id="rId11" Type="http://schemas.openxmlformats.org/officeDocument/2006/relationships/image" Target="../media/image171.png"/><Relationship Id="rId5" Type="http://schemas.openxmlformats.org/officeDocument/2006/relationships/hyperlink" Target="http://www.spectrumwd.com/c130/images/c130_199.jpg" TargetMode="External"/><Relationship Id="rId15" Type="http://schemas.openxmlformats.org/officeDocument/2006/relationships/hyperlink" Target="http://www.ndu.edu/nwc/nwcCLIPART/US_NAVY/Equipment/Aircraft(Fixed-Wing)/FA-18(Hornet)/FA18Hornet18g.jpg" TargetMode="External"/><Relationship Id="rId10" Type="http://schemas.openxmlformats.org/officeDocument/2006/relationships/image" Target="../media/image170.png"/><Relationship Id="rId19" Type="http://schemas.openxmlformats.org/officeDocument/2006/relationships/image" Target="../media/image177.png"/><Relationship Id="rId4" Type="http://schemas.openxmlformats.org/officeDocument/2006/relationships/image" Target="../media/image165.jpeg"/><Relationship Id="rId9" Type="http://schemas.openxmlformats.org/officeDocument/2006/relationships/image" Target="../media/image169.png"/><Relationship Id="rId14" Type="http://schemas.openxmlformats.org/officeDocument/2006/relationships/image" Target="../media/image174.png"/></Relationships>
</file>

<file path=ppt/slides/_rels/slide185.xml.rels><?xml version="1.0" encoding="UTF-8" standalone="yes"?>
<Relationships xmlns="http://schemas.openxmlformats.org/package/2006/relationships"><Relationship Id="rId8" Type="http://schemas.openxmlformats.org/officeDocument/2006/relationships/image" Target="../media/image184.png"/><Relationship Id="rId3" Type="http://schemas.openxmlformats.org/officeDocument/2006/relationships/image" Target="../media/image179.jpeg"/><Relationship Id="rId7" Type="http://schemas.openxmlformats.org/officeDocument/2006/relationships/image" Target="../media/image183.jpeg"/><Relationship Id="rId12" Type="http://schemas.openxmlformats.org/officeDocument/2006/relationships/image" Target="../media/image188.png"/><Relationship Id="rId2" Type="http://schemas.openxmlformats.org/officeDocument/2006/relationships/image" Target="../media/image178.jpeg"/><Relationship Id="rId1" Type="http://schemas.openxmlformats.org/officeDocument/2006/relationships/slideLayout" Target="../slideLayouts/slideLayout7.xml"/><Relationship Id="rId6" Type="http://schemas.openxmlformats.org/officeDocument/2006/relationships/image" Target="../media/image182.png"/><Relationship Id="rId11" Type="http://schemas.openxmlformats.org/officeDocument/2006/relationships/image" Target="../media/image187.png"/><Relationship Id="rId5" Type="http://schemas.openxmlformats.org/officeDocument/2006/relationships/image" Target="../media/image181.png"/><Relationship Id="rId10" Type="http://schemas.openxmlformats.org/officeDocument/2006/relationships/image" Target="../media/image186.png"/><Relationship Id="rId4" Type="http://schemas.openxmlformats.org/officeDocument/2006/relationships/image" Target="../media/image180.wmf"/><Relationship Id="rId9" Type="http://schemas.openxmlformats.org/officeDocument/2006/relationships/image" Target="../media/image185.png"/></Relationships>
</file>

<file path=ppt/slides/_rels/slide186.xml.rels><?xml version="1.0" encoding="UTF-8" standalone="yes"?>
<Relationships xmlns="http://schemas.openxmlformats.org/package/2006/relationships"><Relationship Id="rId8" Type="http://schemas.openxmlformats.org/officeDocument/2006/relationships/image" Target="../media/image195.png"/><Relationship Id="rId13" Type="http://schemas.openxmlformats.org/officeDocument/2006/relationships/image" Target="../media/image200.png"/><Relationship Id="rId18" Type="http://schemas.openxmlformats.org/officeDocument/2006/relationships/image" Target="../media/image205.png"/><Relationship Id="rId3" Type="http://schemas.openxmlformats.org/officeDocument/2006/relationships/image" Target="../media/image190.png"/><Relationship Id="rId7" Type="http://schemas.openxmlformats.org/officeDocument/2006/relationships/image" Target="../media/image194.png"/><Relationship Id="rId12" Type="http://schemas.openxmlformats.org/officeDocument/2006/relationships/image" Target="../media/image199.png"/><Relationship Id="rId17" Type="http://schemas.openxmlformats.org/officeDocument/2006/relationships/image" Target="../media/image204.png"/><Relationship Id="rId2" Type="http://schemas.openxmlformats.org/officeDocument/2006/relationships/image" Target="../media/image189.png"/><Relationship Id="rId16" Type="http://schemas.openxmlformats.org/officeDocument/2006/relationships/image" Target="../media/image203.png"/><Relationship Id="rId20" Type="http://schemas.openxmlformats.org/officeDocument/2006/relationships/image" Target="../media/image207.png"/><Relationship Id="rId1" Type="http://schemas.openxmlformats.org/officeDocument/2006/relationships/slideLayout" Target="../slideLayouts/slideLayout7.xml"/><Relationship Id="rId6" Type="http://schemas.openxmlformats.org/officeDocument/2006/relationships/image" Target="../media/image193.png"/><Relationship Id="rId11" Type="http://schemas.openxmlformats.org/officeDocument/2006/relationships/image" Target="../media/image198.png"/><Relationship Id="rId5" Type="http://schemas.openxmlformats.org/officeDocument/2006/relationships/image" Target="../media/image192.png"/><Relationship Id="rId15" Type="http://schemas.openxmlformats.org/officeDocument/2006/relationships/image" Target="../media/image202.png"/><Relationship Id="rId10" Type="http://schemas.openxmlformats.org/officeDocument/2006/relationships/image" Target="../media/image197.png"/><Relationship Id="rId19" Type="http://schemas.openxmlformats.org/officeDocument/2006/relationships/image" Target="../media/image206.png"/><Relationship Id="rId4" Type="http://schemas.openxmlformats.org/officeDocument/2006/relationships/image" Target="../media/image191.png"/><Relationship Id="rId9" Type="http://schemas.openxmlformats.org/officeDocument/2006/relationships/image" Target="../media/image196.png"/><Relationship Id="rId14" Type="http://schemas.openxmlformats.org/officeDocument/2006/relationships/image" Target="../media/image201.png"/></Relationships>
</file>

<file path=ppt/slides/_rels/slide187.xml.rels><?xml version="1.0" encoding="UTF-8" standalone="yes"?>
<Relationships xmlns="http://schemas.openxmlformats.org/package/2006/relationships"><Relationship Id="rId13" Type="http://schemas.openxmlformats.org/officeDocument/2006/relationships/image" Target="../media/image219.jpeg"/><Relationship Id="rId18" Type="http://schemas.openxmlformats.org/officeDocument/2006/relationships/image" Target="../media/image223.jpeg"/><Relationship Id="rId26" Type="http://schemas.openxmlformats.org/officeDocument/2006/relationships/image" Target="../media/image228.jpeg"/><Relationship Id="rId39" Type="http://schemas.openxmlformats.org/officeDocument/2006/relationships/image" Target="../media/image240.jpeg"/><Relationship Id="rId21" Type="http://schemas.openxmlformats.org/officeDocument/2006/relationships/image" Target="../media/image225.png"/><Relationship Id="rId34" Type="http://schemas.openxmlformats.org/officeDocument/2006/relationships/image" Target="../media/image236.png"/><Relationship Id="rId42" Type="http://schemas.openxmlformats.org/officeDocument/2006/relationships/image" Target="../media/image243.jpeg"/><Relationship Id="rId47" Type="http://schemas.openxmlformats.org/officeDocument/2006/relationships/image" Target="../media/image248.png"/><Relationship Id="rId7" Type="http://schemas.openxmlformats.org/officeDocument/2006/relationships/image" Target="../media/image213.png"/><Relationship Id="rId2" Type="http://schemas.openxmlformats.org/officeDocument/2006/relationships/image" Target="../media/image208.png"/><Relationship Id="rId16" Type="http://schemas.openxmlformats.org/officeDocument/2006/relationships/image" Target="../media/image221.jpeg"/><Relationship Id="rId29" Type="http://schemas.openxmlformats.org/officeDocument/2006/relationships/image" Target="../media/image231.png"/><Relationship Id="rId1" Type="http://schemas.openxmlformats.org/officeDocument/2006/relationships/slideLayout" Target="../slideLayouts/slideLayout7.xml"/><Relationship Id="rId6" Type="http://schemas.openxmlformats.org/officeDocument/2006/relationships/image" Target="../media/image212.jpeg"/><Relationship Id="rId11" Type="http://schemas.openxmlformats.org/officeDocument/2006/relationships/image" Target="../media/image217.png"/><Relationship Id="rId24" Type="http://schemas.openxmlformats.org/officeDocument/2006/relationships/image" Target="../media/image227.jpeg"/><Relationship Id="rId32" Type="http://schemas.openxmlformats.org/officeDocument/2006/relationships/image" Target="../media/image234.png"/><Relationship Id="rId37" Type="http://schemas.openxmlformats.org/officeDocument/2006/relationships/image" Target="../media/image238.jpeg"/><Relationship Id="rId40" Type="http://schemas.openxmlformats.org/officeDocument/2006/relationships/image" Target="../media/image241.jpeg"/><Relationship Id="rId45" Type="http://schemas.openxmlformats.org/officeDocument/2006/relationships/image" Target="../media/image246.png"/><Relationship Id="rId5" Type="http://schemas.openxmlformats.org/officeDocument/2006/relationships/image" Target="../media/image211.jpeg"/><Relationship Id="rId15" Type="http://schemas.openxmlformats.org/officeDocument/2006/relationships/image" Target="../media/image220.jpeg"/><Relationship Id="rId23" Type="http://schemas.openxmlformats.org/officeDocument/2006/relationships/image" Target="http://www.geocities.com/doc_squidley/meu_24.gif" TargetMode="External"/><Relationship Id="rId28" Type="http://schemas.openxmlformats.org/officeDocument/2006/relationships/image" Target="../media/image230.jpeg"/><Relationship Id="rId36" Type="http://schemas.openxmlformats.org/officeDocument/2006/relationships/image" Target="../media/image237.png"/><Relationship Id="rId10" Type="http://schemas.openxmlformats.org/officeDocument/2006/relationships/image" Target="../media/image216.jpeg"/><Relationship Id="rId19" Type="http://schemas.openxmlformats.org/officeDocument/2006/relationships/slide" Target="slide183.xml"/><Relationship Id="rId31" Type="http://schemas.openxmlformats.org/officeDocument/2006/relationships/image" Target="../media/image233.jpeg"/><Relationship Id="rId44" Type="http://schemas.openxmlformats.org/officeDocument/2006/relationships/image" Target="../media/image245.jpeg"/><Relationship Id="rId4" Type="http://schemas.openxmlformats.org/officeDocument/2006/relationships/image" Target="../media/image210.png"/><Relationship Id="rId9" Type="http://schemas.openxmlformats.org/officeDocument/2006/relationships/image" Target="../media/image215.png"/><Relationship Id="rId14" Type="http://schemas.openxmlformats.org/officeDocument/2006/relationships/image" Target="../media/image135.emf"/><Relationship Id="rId22" Type="http://schemas.openxmlformats.org/officeDocument/2006/relationships/image" Target="../media/image226.png"/><Relationship Id="rId27" Type="http://schemas.openxmlformats.org/officeDocument/2006/relationships/image" Target="../media/image229.png"/><Relationship Id="rId30" Type="http://schemas.openxmlformats.org/officeDocument/2006/relationships/image" Target="../media/image232.png"/><Relationship Id="rId35" Type="http://schemas.openxmlformats.org/officeDocument/2006/relationships/image" Target="../media/image74.jpeg"/><Relationship Id="rId43" Type="http://schemas.openxmlformats.org/officeDocument/2006/relationships/image" Target="../media/image244.jpeg"/><Relationship Id="rId48" Type="http://schemas.openxmlformats.org/officeDocument/2006/relationships/image" Target="../media/image249.jpeg"/><Relationship Id="rId8" Type="http://schemas.openxmlformats.org/officeDocument/2006/relationships/image" Target="../media/image214.png"/><Relationship Id="rId3" Type="http://schemas.openxmlformats.org/officeDocument/2006/relationships/image" Target="../media/image209.jpeg"/><Relationship Id="rId12" Type="http://schemas.openxmlformats.org/officeDocument/2006/relationships/image" Target="../media/image218.png"/><Relationship Id="rId17" Type="http://schemas.openxmlformats.org/officeDocument/2006/relationships/image" Target="../media/image222.jpeg"/><Relationship Id="rId25" Type="http://schemas.openxmlformats.org/officeDocument/2006/relationships/image" Target="http://www.geocities.com/doc_squidley/meu_11__2_.jpg" TargetMode="External"/><Relationship Id="rId33" Type="http://schemas.openxmlformats.org/officeDocument/2006/relationships/image" Target="../media/image235.png"/><Relationship Id="rId38" Type="http://schemas.openxmlformats.org/officeDocument/2006/relationships/image" Target="../media/image239.jpeg"/><Relationship Id="rId46" Type="http://schemas.openxmlformats.org/officeDocument/2006/relationships/image" Target="../media/image247.png"/><Relationship Id="rId20" Type="http://schemas.openxmlformats.org/officeDocument/2006/relationships/image" Target="../media/image224.png"/><Relationship Id="rId41" Type="http://schemas.openxmlformats.org/officeDocument/2006/relationships/image" Target="../media/image242.png"/></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8" Type="http://schemas.openxmlformats.org/officeDocument/2006/relationships/hyperlink" Target="http://www.ndu.edu/nwc/nwcCLIPART/CLIP_ART(General)/Odds&amp;Ends/crayons0.gif" TargetMode="External"/><Relationship Id="rId13" Type="http://schemas.openxmlformats.org/officeDocument/2006/relationships/image" Target="../media/image129.png"/><Relationship Id="rId18" Type="http://schemas.openxmlformats.org/officeDocument/2006/relationships/oleObject" Target="../embeddings/oleObject1.bin"/><Relationship Id="rId3" Type="http://schemas.openxmlformats.org/officeDocument/2006/relationships/image" Target="../media/image133.wmf"/><Relationship Id="rId21" Type="http://schemas.openxmlformats.org/officeDocument/2006/relationships/image" Target="../media/image260.emf"/><Relationship Id="rId7" Type="http://schemas.openxmlformats.org/officeDocument/2006/relationships/image" Target="../media/image250.png"/><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image" Target="../media/image126.png"/><Relationship Id="rId16" Type="http://schemas.openxmlformats.org/officeDocument/2006/relationships/image" Target="../media/image256.emf"/><Relationship Id="rId20" Type="http://schemas.openxmlformats.org/officeDocument/2006/relationships/image" Target="../media/image259.wmf"/><Relationship Id="rId1" Type="http://schemas.openxmlformats.org/officeDocument/2006/relationships/slideLayout" Target="../slideLayouts/slideLayout7.xml"/><Relationship Id="rId6" Type="http://schemas.openxmlformats.org/officeDocument/2006/relationships/hyperlink" Target="http://www.ndu.edu/nwc/nwcCLIPART/CLIP_ART(General)/Odds&amp;Ends/bomboldfashioned.gif" TargetMode="External"/><Relationship Id="rId11" Type="http://schemas.openxmlformats.org/officeDocument/2006/relationships/image" Target="../media/image252.png"/><Relationship Id="rId24" Type="http://schemas.openxmlformats.org/officeDocument/2006/relationships/image" Target="../media/image132.jpeg"/><Relationship Id="rId5" Type="http://schemas.openxmlformats.org/officeDocument/2006/relationships/image" Target="../media/image119.emf"/><Relationship Id="rId15" Type="http://schemas.openxmlformats.org/officeDocument/2006/relationships/image" Target="../media/image255.emf"/><Relationship Id="rId23" Type="http://schemas.openxmlformats.org/officeDocument/2006/relationships/image" Target="../media/image131.jpeg"/><Relationship Id="rId10" Type="http://schemas.openxmlformats.org/officeDocument/2006/relationships/hyperlink" Target="http://www.ndu.edu/nwc/nwcCLIPART/CLIP_ART(General)/Odds&amp;Ends/dynamiteexplosionani.gif" TargetMode="External"/><Relationship Id="rId19" Type="http://schemas.openxmlformats.org/officeDocument/2006/relationships/image" Target="../media/image258.wmf"/><Relationship Id="rId4" Type="http://schemas.openxmlformats.org/officeDocument/2006/relationships/image" Target="../media/image118.emf"/><Relationship Id="rId9" Type="http://schemas.openxmlformats.org/officeDocument/2006/relationships/image" Target="../media/image251.png"/><Relationship Id="rId14" Type="http://schemas.openxmlformats.org/officeDocument/2006/relationships/image" Target="../media/image254.png"/><Relationship Id="rId22" Type="http://schemas.openxmlformats.org/officeDocument/2006/relationships/image" Target="../media/image261.jpeg"/></Relationships>
</file>

<file path=ppt/slides/_rels/slide1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3" Type="http://schemas.openxmlformats.org/officeDocument/2006/relationships/slide" Target="slide197.xml"/><Relationship Id="rId2" Type="http://schemas.openxmlformats.org/officeDocument/2006/relationships/notesSlide" Target="../notesSlides/notesSlide139.xml"/><Relationship Id="rId1" Type="http://schemas.openxmlformats.org/officeDocument/2006/relationships/slideLayout" Target="../slideLayouts/slideLayout1.xml"/><Relationship Id="rId4" Type="http://schemas.openxmlformats.org/officeDocument/2006/relationships/slide" Target="slide33.xml"/></Relationships>
</file>

<file path=ppt/slides/_rels/slide191.xml.rels><?xml version="1.0" encoding="UTF-8" standalone="yes"?>
<Relationships xmlns="http://schemas.openxmlformats.org/package/2006/relationships"><Relationship Id="rId3" Type="http://schemas.openxmlformats.org/officeDocument/2006/relationships/hyperlink" Target="mailto:William.L.Simpson@usmc.mil" TargetMode="External"/><Relationship Id="rId7" Type="http://schemas.openxmlformats.org/officeDocument/2006/relationships/slide" Target="slide33.xml"/><Relationship Id="rId2" Type="http://schemas.openxmlformats.org/officeDocument/2006/relationships/hyperlink" Target="http://www.wargaming.quantico.usmc.mil/intro.asp" TargetMode="External"/><Relationship Id="rId1" Type="http://schemas.openxmlformats.org/officeDocument/2006/relationships/slideLayout" Target="../slideLayouts/slideLayout1.xml"/><Relationship Id="rId6" Type="http://schemas.openxmlformats.org/officeDocument/2006/relationships/slide" Target="slide54.xml"/><Relationship Id="rId5" Type="http://schemas.openxmlformats.org/officeDocument/2006/relationships/slide" Target="slide164.xml"/><Relationship Id="rId4" Type="http://schemas.openxmlformats.org/officeDocument/2006/relationships/slide" Target="slide190.xml"/></Relationships>
</file>

<file path=ppt/slides/_rels/slide192.xml.rels><?xml version="1.0" encoding="UTF-8" standalone="yes"?>
<Relationships xmlns="http://schemas.openxmlformats.org/package/2006/relationships"><Relationship Id="rId8" Type="http://schemas.openxmlformats.org/officeDocument/2006/relationships/image" Target="../media/image265.jpeg"/><Relationship Id="rId13" Type="http://schemas.openxmlformats.org/officeDocument/2006/relationships/image" Target="../media/image270.wmf"/><Relationship Id="rId18" Type="http://schemas.openxmlformats.org/officeDocument/2006/relationships/image" Target="../media/image275.wmf"/><Relationship Id="rId26" Type="http://schemas.openxmlformats.org/officeDocument/2006/relationships/image" Target="../media/image282.png"/><Relationship Id="rId3" Type="http://schemas.openxmlformats.org/officeDocument/2006/relationships/image" Target="../media/image262.jpeg"/><Relationship Id="rId21" Type="http://schemas.openxmlformats.org/officeDocument/2006/relationships/oleObject" Target="../embeddings/oleObject2.bin"/><Relationship Id="rId7" Type="http://schemas.openxmlformats.org/officeDocument/2006/relationships/hyperlink" Target="http://www.fas.org/man/dod-101/sys/land/fox-ds-007_08.jpg" TargetMode="External"/><Relationship Id="rId12" Type="http://schemas.openxmlformats.org/officeDocument/2006/relationships/image" Target="../media/image269.jpeg"/><Relationship Id="rId17" Type="http://schemas.openxmlformats.org/officeDocument/2006/relationships/image" Target="../media/image274.wmf"/><Relationship Id="rId25" Type="http://schemas.openxmlformats.org/officeDocument/2006/relationships/image" Target="../media/image281.jpeg"/><Relationship Id="rId2" Type="http://schemas.openxmlformats.org/officeDocument/2006/relationships/notesSlide" Target="../notesSlides/notesSlide140.xml"/><Relationship Id="rId16" Type="http://schemas.openxmlformats.org/officeDocument/2006/relationships/image" Target="../media/image273.wmf"/><Relationship Id="rId20" Type="http://schemas.openxmlformats.org/officeDocument/2006/relationships/image" Target="../media/image277.wmf"/><Relationship Id="rId1" Type="http://schemas.openxmlformats.org/officeDocument/2006/relationships/slideLayout" Target="../slideLayouts/slideLayout7.xml"/><Relationship Id="rId6" Type="http://schemas.openxmlformats.org/officeDocument/2006/relationships/image" Target="../media/image264.jpeg"/><Relationship Id="rId11" Type="http://schemas.openxmlformats.org/officeDocument/2006/relationships/image" Target="../media/image268.png"/><Relationship Id="rId24" Type="http://schemas.openxmlformats.org/officeDocument/2006/relationships/image" Target="../media/image280.jpeg"/><Relationship Id="rId5" Type="http://schemas.openxmlformats.org/officeDocument/2006/relationships/hyperlink" Target="http://sill-www.army.mil/Graphics/EQUIPMENT/FIREF37.WMF" TargetMode="External"/><Relationship Id="rId15" Type="http://schemas.openxmlformats.org/officeDocument/2006/relationships/image" Target="../media/image272.wmf"/><Relationship Id="rId23" Type="http://schemas.openxmlformats.org/officeDocument/2006/relationships/image" Target="../media/image279.png"/><Relationship Id="rId10" Type="http://schemas.openxmlformats.org/officeDocument/2006/relationships/image" Target="../media/image267.png"/><Relationship Id="rId19" Type="http://schemas.openxmlformats.org/officeDocument/2006/relationships/image" Target="../media/image276.wmf"/><Relationship Id="rId4" Type="http://schemas.openxmlformats.org/officeDocument/2006/relationships/image" Target="../media/image263.emf"/><Relationship Id="rId9" Type="http://schemas.openxmlformats.org/officeDocument/2006/relationships/image" Target="../media/image266.png"/><Relationship Id="rId14" Type="http://schemas.openxmlformats.org/officeDocument/2006/relationships/image" Target="../media/image271.wmf"/><Relationship Id="rId22" Type="http://schemas.openxmlformats.org/officeDocument/2006/relationships/image" Target="../media/image278.png"/></Relationships>
</file>

<file path=ppt/slides/_rels/slide193.xml.rels><?xml version="1.0" encoding="UTF-8" standalone="yes"?>
<Relationships xmlns="http://schemas.openxmlformats.org/package/2006/relationships"><Relationship Id="rId8" Type="http://schemas.openxmlformats.org/officeDocument/2006/relationships/image" Target="../media/image269.jpeg"/><Relationship Id="rId13" Type="http://schemas.openxmlformats.org/officeDocument/2006/relationships/hyperlink" Target="http://www.fas.org/man/dod-101/sys/land/m119-4.jpg" TargetMode="External"/><Relationship Id="rId3" Type="http://schemas.openxmlformats.org/officeDocument/2006/relationships/image" Target="../media/image262.jpeg"/><Relationship Id="rId7" Type="http://schemas.openxmlformats.org/officeDocument/2006/relationships/image" Target="../media/image268.png"/><Relationship Id="rId12" Type="http://schemas.openxmlformats.org/officeDocument/2006/relationships/image" Target="../media/image282.png"/><Relationship Id="rId2" Type="http://schemas.openxmlformats.org/officeDocument/2006/relationships/notesSlide" Target="../notesSlides/notesSlide141.xml"/><Relationship Id="rId1" Type="http://schemas.openxmlformats.org/officeDocument/2006/relationships/slideLayout" Target="../slideLayouts/slideLayout7.xml"/><Relationship Id="rId6" Type="http://schemas.openxmlformats.org/officeDocument/2006/relationships/image" Target="../media/image267.png"/><Relationship Id="rId11" Type="http://schemas.openxmlformats.org/officeDocument/2006/relationships/image" Target="../media/image281.jpeg"/><Relationship Id="rId5" Type="http://schemas.openxmlformats.org/officeDocument/2006/relationships/image" Target="../media/image264.jpeg"/><Relationship Id="rId10" Type="http://schemas.openxmlformats.org/officeDocument/2006/relationships/image" Target="../media/image280.jpeg"/><Relationship Id="rId4" Type="http://schemas.openxmlformats.org/officeDocument/2006/relationships/hyperlink" Target="http://sill-www.army.mil/Graphics/EQUIPMENT/FIREF37.WMF" TargetMode="External"/><Relationship Id="rId9" Type="http://schemas.openxmlformats.org/officeDocument/2006/relationships/image" Target="../media/image279.png"/><Relationship Id="rId14" Type="http://schemas.openxmlformats.org/officeDocument/2006/relationships/image" Target="../media/image283.jpeg"/></Relationships>
</file>

<file path=ppt/slides/_rels/slide194.xml.rels><?xml version="1.0" encoding="UTF-8" standalone="yes"?>
<Relationships xmlns="http://schemas.openxmlformats.org/package/2006/relationships"><Relationship Id="rId8" Type="http://schemas.openxmlformats.org/officeDocument/2006/relationships/image" Target="../media/image279.png"/><Relationship Id="rId13" Type="http://schemas.openxmlformats.org/officeDocument/2006/relationships/image" Target="../media/image285.jpeg"/><Relationship Id="rId18" Type="http://schemas.openxmlformats.org/officeDocument/2006/relationships/image" Target="../media/image289.jpeg"/><Relationship Id="rId3" Type="http://schemas.openxmlformats.org/officeDocument/2006/relationships/image" Target="../media/image262.jpeg"/><Relationship Id="rId7" Type="http://schemas.openxmlformats.org/officeDocument/2006/relationships/image" Target="../media/image269.jpeg"/><Relationship Id="rId12" Type="http://schemas.openxmlformats.org/officeDocument/2006/relationships/image" Target="../media/image284.jpeg"/><Relationship Id="rId17" Type="http://schemas.openxmlformats.org/officeDocument/2006/relationships/image" Target="../media/image288.jpeg"/><Relationship Id="rId2" Type="http://schemas.openxmlformats.org/officeDocument/2006/relationships/notesSlide" Target="../notesSlides/notesSlide142.xml"/><Relationship Id="rId16" Type="http://schemas.openxmlformats.org/officeDocument/2006/relationships/image" Target="../media/image287.jpeg"/><Relationship Id="rId1" Type="http://schemas.openxmlformats.org/officeDocument/2006/relationships/slideLayout" Target="../slideLayouts/slideLayout7.xml"/><Relationship Id="rId6" Type="http://schemas.openxmlformats.org/officeDocument/2006/relationships/image" Target="../media/image268.png"/><Relationship Id="rId11" Type="http://schemas.openxmlformats.org/officeDocument/2006/relationships/image" Target="../media/image283.jpeg"/><Relationship Id="rId5" Type="http://schemas.openxmlformats.org/officeDocument/2006/relationships/image" Target="../media/image264.jpeg"/><Relationship Id="rId15" Type="http://schemas.openxmlformats.org/officeDocument/2006/relationships/image" Target="../media/image281.jpeg"/><Relationship Id="rId10" Type="http://schemas.openxmlformats.org/officeDocument/2006/relationships/hyperlink" Target="http://www.fas.org/man/dod-101/sys/land/m119-4.jpg" TargetMode="External"/><Relationship Id="rId4" Type="http://schemas.openxmlformats.org/officeDocument/2006/relationships/hyperlink" Target="http://sill-www.army.mil/Graphics/EQUIPMENT/FIREF37.WMF" TargetMode="External"/><Relationship Id="rId9" Type="http://schemas.openxmlformats.org/officeDocument/2006/relationships/image" Target="../media/image282.png"/><Relationship Id="rId14" Type="http://schemas.openxmlformats.org/officeDocument/2006/relationships/image" Target="../media/image286.jpeg"/></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2" Type="http://schemas.openxmlformats.org/officeDocument/2006/relationships/slide" Target="slide190.xml"/><Relationship Id="rId1" Type="http://schemas.openxmlformats.org/officeDocument/2006/relationships/slideLayout" Target="../slideLayouts/slideLayout1.xml"/></Relationships>
</file>

<file path=ppt/slides/_rels/slide198.xml.rels><?xml version="1.0" encoding="UTF-8" standalone="yes"?>
<Relationships xmlns="http://schemas.openxmlformats.org/package/2006/relationships"><Relationship Id="rId3" Type="http://schemas.openxmlformats.org/officeDocument/2006/relationships/slide" Target="slide53.xml"/><Relationship Id="rId2" Type="http://schemas.openxmlformats.org/officeDocument/2006/relationships/slide" Target="slide33.xml"/><Relationship Id="rId1" Type="http://schemas.openxmlformats.org/officeDocument/2006/relationships/slideLayout" Target="../slideLayouts/slideLayout12.xml"/></Relationships>
</file>

<file path=ppt/slides/_rels/slide199.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43.xml"/><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201.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44.xml"/><Relationship Id="rId1" Type="http://schemas.openxmlformats.org/officeDocument/2006/relationships/slideLayout" Target="../slideLayouts/slideLayout6.xml"/></Relationships>
</file>

<file path=ppt/slides/_rels/slide202.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45.xml"/><Relationship Id="rId1" Type="http://schemas.openxmlformats.org/officeDocument/2006/relationships/slideLayout" Target="../slideLayouts/slideLayout6.xml"/></Relationships>
</file>

<file path=ppt/slides/_rels/slide203.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46.xml"/><Relationship Id="rId1" Type="http://schemas.openxmlformats.org/officeDocument/2006/relationships/slideLayout" Target="../slideLayouts/slideLayout6.xml"/></Relationships>
</file>

<file path=ppt/slides/_rels/slide204.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147.xml"/><Relationship Id="rId1" Type="http://schemas.openxmlformats.org/officeDocument/2006/relationships/slideLayout" Target="../slideLayouts/slideLayout6.xml"/></Relationships>
</file>

<file path=ppt/slides/_rels/slide205.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206.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2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20.xml"/><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22.xml"/><Relationship Id="rId1" Type="http://schemas.openxmlformats.org/officeDocument/2006/relationships/slideLayout" Target="../slideLayouts/slideLayout12.xml"/><Relationship Id="rId5" Type="http://schemas.openxmlformats.org/officeDocument/2006/relationships/slide" Target="slide1.xml"/><Relationship Id="rId4" Type="http://schemas.openxmlformats.org/officeDocument/2006/relationships/slide" Target="slide66.xml"/></Relationships>
</file>

<file path=ppt/slides/_rels/slide2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24.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6.xml"/></Relationships>
</file>

<file path=ppt/slides/_rels/slide27.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6.xml"/></Relationships>
</file>

<file path=ppt/slides/_rels/slide28.xml.rels><?xml version="1.0" encoding="UTF-8" standalone="yes"?>
<Relationships xmlns="http://schemas.openxmlformats.org/package/2006/relationships"><Relationship Id="rId2" Type="http://schemas.openxmlformats.org/officeDocument/2006/relationships/slide" Target="slide1.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image" Target="../media/image2.png"/><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image" Target="../media/image2.png"/><Relationship Id="rId1" Type="http://schemas.openxmlformats.org/officeDocument/2006/relationships/slideLayout" Target="../slideLayouts/slideLayout6.xml"/></Relationships>
</file>

<file path=ppt/slides/_rels/slide31.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image" Target="../media/image2.png"/><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image" Target="../media/image2.png"/><Relationship Id="rId1" Type="http://schemas.openxmlformats.org/officeDocument/2006/relationships/slideLayout" Target="../slideLayouts/slideLayout6.xml"/></Relationships>
</file>

<file path=ppt/slides/_rels/slide33.xml.rels><?xml version="1.0" encoding="UTF-8" standalone="yes"?>
<Relationships xmlns="http://schemas.openxmlformats.org/package/2006/relationships"><Relationship Id="rId3" Type="http://schemas.openxmlformats.org/officeDocument/2006/relationships/slide" Target="slide124.xml"/><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34.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35.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5.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39.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3.xml"/><Relationship Id="rId1" Type="http://schemas.openxmlformats.org/officeDocument/2006/relationships/slideLayout" Target="../slideLayouts/slideLayout6.xml"/></Relationships>
</file>

<file path=ppt/slides/_rels/slide40.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49.xml.rels><?xml version="1.0" encoding="UTF-8" standalone="yes"?>
<Relationships xmlns="http://schemas.openxmlformats.org/package/2006/relationships"><Relationship Id="rId3" Type="http://schemas.openxmlformats.org/officeDocument/2006/relationships/slide" Target="slide150.xml"/><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3" Type="http://schemas.openxmlformats.org/officeDocument/2006/relationships/slide" Target="slide89.xml"/><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51.xml.rels><?xml version="1.0" encoding="UTF-8" standalone="yes"?>
<Relationships xmlns="http://schemas.openxmlformats.org/package/2006/relationships"><Relationship Id="rId3" Type="http://schemas.openxmlformats.org/officeDocument/2006/relationships/slide" Target="slide33.xml"/><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2" Type="http://schemas.openxmlformats.org/officeDocument/2006/relationships/slide" Target="slide33.xml"/><Relationship Id="rId1" Type="http://schemas.openxmlformats.org/officeDocument/2006/relationships/slideLayout" Target="../slideLayouts/slideLayout6.xml"/></Relationships>
</file>

<file path=ppt/slides/_rels/slide5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slide" Target="slide33.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13" Type="http://schemas.openxmlformats.org/officeDocument/2006/relationships/slide" Target="slide64.xml"/><Relationship Id="rId18" Type="http://schemas.openxmlformats.org/officeDocument/2006/relationships/slide" Target="slide77.xml"/><Relationship Id="rId26" Type="http://schemas.openxmlformats.org/officeDocument/2006/relationships/slide" Target="slide98.xml"/><Relationship Id="rId39" Type="http://schemas.openxmlformats.org/officeDocument/2006/relationships/slide" Target="slide158.xml"/><Relationship Id="rId21" Type="http://schemas.openxmlformats.org/officeDocument/2006/relationships/slide" Target="slide82.xml"/><Relationship Id="rId34" Type="http://schemas.openxmlformats.org/officeDocument/2006/relationships/slide" Target="slide114.xml"/><Relationship Id="rId7" Type="http://schemas.openxmlformats.org/officeDocument/2006/relationships/slide" Target="slide58.xml"/><Relationship Id="rId12" Type="http://schemas.openxmlformats.org/officeDocument/2006/relationships/slide" Target="slide63.xml"/><Relationship Id="rId17" Type="http://schemas.openxmlformats.org/officeDocument/2006/relationships/slide" Target="slide76.xml"/><Relationship Id="rId25" Type="http://schemas.openxmlformats.org/officeDocument/2006/relationships/slide" Target="slide94.xml"/><Relationship Id="rId33" Type="http://schemas.openxmlformats.org/officeDocument/2006/relationships/slide" Target="slide112.xml"/><Relationship Id="rId38" Type="http://schemas.openxmlformats.org/officeDocument/2006/relationships/slide" Target="slide150.xml"/><Relationship Id="rId2" Type="http://schemas.openxmlformats.org/officeDocument/2006/relationships/slide" Target="slide55.xml"/><Relationship Id="rId16" Type="http://schemas.openxmlformats.org/officeDocument/2006/relationships/slide" Target="slide75.xml"/><Relationship Id="rId20" Type="http://schemas.openxmlformats.org/officeDocument/2006/relationships/slide" Target="slide80.xml"/><Relationship Id="rId29" Type="http://schemas.openxmlformats.org/officeDocument/2006/relationships/slide" Target="slide102.xml"/><Relationship Id="rId1" Type="http://schemas.openxmlformats.org/officeDocument/2006/relationships/slideLayout" Target="../slideLayouts/slideLayout6.xml"/><Relationship Id="rId6" Type="http://schemas.openxmlformats.org/officeDocument/2006/relationships/slide" Target="slide57.xml"/><Relationship Id="rId11" Type="http://schemas.openxmlformats.org/officeDocument/2006/relationships/slide" Target="slide62.xml"/><Relationship Id="rId24" Type="http://schemas.openxmlformats.org/officeDocument/2006/relationships/slide" Target="slide92.xml"/><Relationship Id="rId32" Type="http://schemas.openxmlformats.org/officeDocument/2006/relationships/slide" Target="slide108.xml"/><Relationship Id="rId37" Type="http://schemas.openxmlformats.org/officeDocument/2006/relationships/slide" Target="slide124.xml"/><Relationship Id="rId5" Type="http://schemas.openxmlformats.org/officeDocument/2006/relationships/slide" Target="slide56.xml"/><Relationship Id="rId15" Type="http://schemas.openxmlformats.org/officeDocument/2006/relationships/slide" Target="slide74.xml"/><Relationship Id="rId23" Type="http://schemas.openxmlformats.org/officeDocument/2006/relationships/slide" Target="slide87.xml"/><Relationship Id="rId28" Type="http://schemas.openxmlformats.org/officeDocument/2006/relationships/slide" Target="slide100.xml"/><Relationship Id="rId36" Type="http://schemas.openxmlformats.org/officeDocument/2006/relationships/slide" Target="slide121.xml"/><Relationship Id="rId10" Type="http://schemas.openxmlformats.org/officeDocument/2006/relationships/slide" Target="slide61.xml"/><Relationship Id="rId19" Type="http://schemas.openxmlformats.org/officeDocument/2006/relationships/slide" Target="slide79.xml"/><Relationship Id="rId31" Type="http://schemas.openxmlformats.org/officeDocument/2006/relationships/slide" Target="slide106.xml"/><Relationship Id="rId4" Type="http://schemas.openxmlformats.org/officeDocument/2006/relationships/slide" Target="slide33.xml"/><Relationship Id="rId9" Type="http://schemas.openxmlformats.org/officeDocument/2006/relationships/slide" Target="slide60.xml"/><Relationship Id="rId14" Type="http://schemas.openxmlformats.org/officeDocument/2006/relationships/slide" Target="slide69.xml"/><Relationship Id="rId22" Type="http://schemas.openxmlformats.org/officeDocument/2006/relationships/slide" Target="slide86.xml"/><Relationship Id="rId27" Type="http://schemas.openxmlformats.org/officeDocument/2006/relationships/slide" Target="slide99.xml"/><Relationship Id="rId30" Type="http://schemas.openxmlformats.org/officeDocument/2006/relationships/slide" Target="slide105.xml"/><Relationship Id="rId35" Type="http://schemas.openxmlformats.org/officeDocument/2006/relationships/slide" Target="slide119.xml"/><Relationship Id="rId8" Type="http://schemas.openxmlformats.org/officeDocument/2006/relationships/slide" Target="slide59.xml"/><Relationship Id="rId3" Type="http://schemas.openxmlformats.org/officeDocument/2006/relationships/slide" Target="slide89.xml"/></Relationships>
</file>

<file path=ppt/slides/_rels/slide5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35.xml"/><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36.xml"/><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37.xml"/><Relationship Id="rId1" Type="http://schemas.openxmlformats.org/officeDocument/2006/relationships/slideLayout" Target="../slideLayouts/slideLayout12.xml"/></Relationships>
</file>

<file path=ppt/slides/_rels/slide5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38.xml"/><Relationship Id="rId1" Type="http://schemas.openxmlformats.org/officeDocument/2006/relationships/slideLayout" Target="../slideLayouts/slideLayout12.xml"/></Relationships>
</file>

<file path=ppt/slides/_rels/slide5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39.xml"/><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0.xml"/><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1.xml"/><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2.xml"/><Relationship Id="rId1" Type="http://schemas.openxmlformats.org/officeDocument/2006/relationships/slideLayout" Target="../slideLayouts/slideLayout6.xml"/></Relationships>
</file>

<file path=ppt/slides/_rels/slide6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3.xml"/><Relationship Id="rId1" Type="http://schemas.openxmlformats.org/officeDocument/2006/relationships/slideLayout" Target="../slideLayouts/slideLayout6.xml"/></Relationships>
</file>

<file path=ppt/slides/_rels/slide6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4.xml"/><Relationship Id="rId1" Type="http://schemas.openxmlformats.org/officeDocument/2006/relationships/slideLayout" Target="../slideLayouts/slideLayout6.xml"/></Relationships>
</file>

<file path=ppt/slides/_rels/slide6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5.xml"/><Relationship Id="rId1" Type="http://schemas.openxmlformats.org/officeDocument/2006/relationships/slideLayout" Target="../slideLayouts/slideLayout6.xml"/></Relationships>
</file>

<file path=ppt/slides/_rels/slide6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6.xml"/><Relationship Id="rId1" Type="http://schemas.openxmlformats.org/officeDocument/2006/relationships/slideLayout" Target="../slideLayouts/slideLayout6.xml"/></Relationships>
</file>

<file path=ppt/slides/_rels/slide6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7.xml"/><Relationship Id="rId1" Type="http://schemas.openxmlformats.org/officeDocument/2006/relationships/slideLayout" Target="../slideLayouts/slideLayout6.xml"/></Relationships>
</file>

<file path=ppt/slides/_rels/slide6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8.xml"/><Relationship Id="rId1" Type="http://schemas.openxmlformats.org/officeDocument/2006/relationships/slideLayout" Target="../slideLayouts/slideLayout6.xml"/></Relationships>
</file>

<file path=ppt/slides/_rels/slide6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49.xml"/><Relationship Id="rId1" Type="http://schemas.openxmlformats.org/officeDocument/2006/relationships/slideLayout" Target="../slideLayouts/slideLayout6.xml"/></Relationships>
</file>

<file path=ppt/slides/_rels/slide7.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6.xml"/><Relationship Id="rId1" Type="http://schemas.openxmlformats.org/officeDocument/2006/relationships/slideLayout" Target="../slideLayouts/slideLayout6.xml"/></Relationships>
</file>

<file path=ppt/slides/_rels/slide7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0.xml"/><Relationship Id="rId1" Type="http://schemas.openxmlformats.org/officeDocument/2006/relationships/slideLayout" Target="../slideLayouts/slideLayout6.xml"/></Relationships>
</file>

<file path=ppt/slides/_rels/slide7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1.xml"/><Relationship Id="rId1" Type="http://schemas.openxmlformats.org/officeDocument/2006/relationships/slideLayout" Target="../slideLayouts/slideLayout6.xml"/></Relationships>
</file>

<file path=ppt/slides/_rels/slide7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2.xml"/><Relationship Id="rId1" Type="http://schemas.openxmlformats.org/officeDocument/2006/relationships/slideLayout" Target="../slideLayouts/slideLayout6.xml"/></Relationships>
</file>

<file path=ppt/slides/_rels/slide7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3.xml"/><Relationship Id="rId1" Type="http://schemas.openxmlformats.org/officeDocument/2006/relationships/slideLayout" Target="../slideLayouts/slideLayout6.xml"/></Relationships>
</file>

<file path=ppt/slides/_rels/slide74.xml.rels><?xml version="1.0" encoding="UTF-8" standalone="yes"?>
<Relationships xmlns="http://schemas.openxmlformats.org/package/2006/relationships"><Relationship Id="rId2" Type="http://schemas.openxmlformats.org/officeDocument/2006/relationships/slide" Target="slide54.xml"/><Relationship Id="rId1" Type="http://schemas.openxmlformats.org/officeDocument/2006/relationships/slideLayout" Target="../slideLayouts/slideLayout6.xml"/></Relationships>
</file>

<file path=ppt/slides/_rels/slide75.xml.rels><?xml version="1.0" encoding="UTF-8" standalone="yes"?>
<Relationships xmlns="http://schemas.openxmlformats.org/package/2006/relationships"><Relationship Id="rId2" Type="http://schemas.openxmlformats.org/officeDocument/2006/relationships/slide" Target="slide54.xml"/><Relationship Id="rId1" Type="http://schemas.openxmlformats.org/officeDocument/2006/relationships/slideLayout" Target="../slideLayouts/slideLayout6.xml"/></Relationships>
</file>

<file path=ppt/slides/_rels/slide7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4.xml"/><Relationship Id="rId1" Type="http://schemas.openxmlformats.org/officeDocument/2006/relationships/slideLayout" Target="../slideLayouts/slideLayout6.xml"/></Relationships>
</file>

<file path=ppt/slides/_rels/slide7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5.xml"/><Relationship Id="rId1" Type="http://schemas.openxmlformats.org/officeDocument/2006/relationships/slideLayout" Target="../slideLayouts/slideLayout6.xml"/></Relationships>
</file>

<file path=ppt/slides/_rels/slide7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6.xml"/><Relationship Id="rId1" Type="http://schemas.openxmlformats.org/officeDocument/2006/relationships/slideLayout" Target="../slideLayouts/slideLayout6.xml"/></Relationships>
</file>

<file path=ppt/slides/_rels/slide7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7.xml"/><Relationship Id="rId1" Type="http://schemas.openxmlformats.org/officeDocument/2006/relationships/slideLayout" Target="../slideLayouts/slideLayout6.xml"/></Relationships>
</file>

<file path=ppt/slides/_rels/slide8.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8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8.xml"/><Relationship Id="rId1" Type="http://schemas.openxmlformats.org/officeDocument/2006/relationships/slideLayout" Target="../slideLayouts/slideLayout6.xml"/></Relationships>
</file>

<file path=ppt/slides/_rels/slide8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59.xml"/><Relationship Id="rId1" Type="http://schemas.openxmlformats.org/officeDocument/2006/relationships/slideLayout" Target="../slideLayouts/slideLayout6.xml"/></Relationships>
</file>

<file path=ppt/slides/_rels/slide8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0.xml"/><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1.xml"/><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2.xml"/><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3.xml"/><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4.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5.xml"/><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6.xml"/><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7.xml"/><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slide" Target="slide1.xml"/><Relationship Id="rId2" Type="http://schemas.openxmlformats.org/officeDocument/2006/relationships/notesSlide" Target="../notesSlides/notesSlide8.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8.xml"/><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69.xml"/><Relationship Id="rId1" Type="http://schemas.openxmlformats.org/officeDocument/2006/relationships/slideLayout" Target="../slideLayouts/slideLayout6.xml"/></Relationships>
</file>

<file path=ppt/slides/_rels/slide92.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0.xml"/><Relationship Id="rId1" Type="http://schemas.openxmlformats.org/officeDocument/2006/relationships/slideLayout" Target="../slideLayouts/slideLayout6.xml"/></Relationships>
</file>

<file path=ppt/slides/_rels/slide93.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1.xml"/><Relationship Id="rId1" Type="http://schemas.openxmlformats.org/officeDocument/2006/relationships/slideLayout" Target="../slideLayouts/slideLayout6.xml"/></Relationships>
</file>

<file path=ppt/slides/_rels/slide94.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2.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96.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4.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99.xml.rels><?xml version="1.0" encoding="UTF-8" standalone="yes"?>
<Relationships xmlns="http://schemas.openxmlformats.org/package/2006/relationships"><Relationship Id="rId3" Type="http://schemas.openxmlformats.org/officeDocument/2006/relationships/slide" Target="slide54.xml"/><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Grp="1" noChangeArrowheads="1"/>
          </p:cNvSpPr>
          <p:nvPr>
            <p:ph type="title"/>
          </p:nvPr>
        </p:nvSpPr>
        <p:spPr>
          <a:xfrm>
            <a:off x="1041400" y="73025"/>
            <a:ext cx="7061200" cy="549275"/>
          </a:xfrm>
        </p:spPr>
        <p:txBody>
          <a:bodyPr wrap="none" lIns="0" tIns="0" rIns="0" bIns="0">
            <a:spAutoFit/>
          </a:bodyPr>
          <a:lstStyle/>
          <a:p>
            <a:pPr eaLnBrk="1" hangingPunct="1"/>
            <a:r>
              <a:rPr lang="en-US" sz="3600"/>
              <a:t>USMC Symbols and Organizations</a:t>
            </a:r>
          </a:p>
        </p:txBody>
      </p:sp>
      <p:sp>
        <p:nvSpPr>
          <p:cNvPr id="4099" name="Text Box 3"/>
          <p:cNvSpPr txBox="1">
            <a:spLocks noChangeArrowheads="1"/>
          </p:cNvSpPr>
          <p:nvPr/>
        </p:nvSpPr>
        <p:spPr bwMode="auto">
          <a:xfrm>
            <a:off x="76200" y="555625"/>
            <a:ext cx="2336800" cy="5934075"/>
          </a:xfrm>
          <a:prstGeom prst="rect">
            <a:avLst/>
          </a:prstGeom>
          <a:noFill/>
          <a:ln w="12700">
            <a:noFill/>
            <a:miter lim="800000"/>
            <a:headEnd/>
            <a:tailEnd/>
          </a:ln>
        </p:spPr>
        <p:txBody>
          <a:bodyPr wrap="none">
            <a:spAutoFit/>
          </a:bodyPr>
          <a:lstStyle/>
          <a:p>
            <a:pPr eaLnBrk="0" hangingPunct="0"/>
            <a:r>
              <a:rPr lang="en-US" sz="2400"/>
              <a:t>USMC Symbols</a:t>
            </a:r>
          </a:p>
          <a:p>
            <a:pPr eaLnBrk="0" hangingPunct="0"/>
            <a:r>
              <a:rPr lang="en-US" sz="2400"/>
              <a:t>I MEF</a:t>
            </a:r>
          </a:p>
          <a:p>
            <a:pPr eaLnBrk="0" hangingPunct="0"/>
            <a:r>
              <a:rPr lang="en-US" sz="2400"/>
              <a:t>1</a:t>
            </a:r>
            <a:r>
              <a:rPr lang="en-US" sz="2400" baseline="30000"/>
              <a:t>st</a:t>
            </a:r>
            <a:r>
              <a:rPr lang="en-US" sz="2400"/>
              <a:t> MARDIV</a:t>
            </a:r>
          </a:p>
          <a:p>
            <a:pPr eaLnBrk="0" hangingPunct="0"/>
            <a:r>
              <a:rPr lang="en-US" sz="2400"/>
              <a:t>3</a:t>
            </a:r>
            <a:r>
              <a:rPr lang="en-US" sz="2400" baseline="30000"/>
              <a:t>d</a:t>
            </a:r>
            <a:r>
              <a:rPr lang="en-US" sz="2400"/>
              <a:t> MAW</a:t>
            </a:r>
          </a:p>
          <a:p>
            <a:pPr eaLnBrk="0" hangingPunct="0"/>
            <a:r>
              <a:rPr lang="en-US" sz="2400"/>
              <a:t>1</a:t>
            </a:r>
            <a:r>
              <a:rPr lang="en-US" sz="2400" baseline="30000"/>
              <a:t>st</a:t>
            </a:r>
            <a:r>
              <a:rPr lang="en-US" sz="2400"/>
              <a:t> FSSG</a:t>
            </a:r>
          </a:p>
          <a:p>
            <a:pPr eaLnBrk="0" hangingPunct="0"/>
            <a:r>
              <a:rPr lang="en-US" sz="2400"/>
              <a:t>II MEF </a:t>
            </a:r>
          </a:p>
          <a:p>
            <a:pPr eaLnBrk="0" hangingPunct="0"/>
            <a:r>
              <a:rPr lang="en-US" sz="2400"/>
              <a:t>2</a:t>
            </a:r>
            <a:r>
              <a:rPr lang="en-US" sz="2400" baseline="30000"/>
              <a:t>d</a:t>
            </a:r>
            <a:r>
              <a:rPr lang="en-US" sz="2400"/>
              <a:t> MARDIV</a:t>
            </a:r>
          </a:p>
          <a:p>
            <a:pPr eaLnBrk="0" hangingPunct="0"/>
            <a:r>
              <a:rPr lang="en-US" sz="2400"/>
              <a:t>2</a:t>
            </a:r>
            <a:r>
              <a:rPr lang="en-US" sz="2400" baseline="30000"/>
              <a:t>d</a:t>
            </a:r>
            <a:r>
              <a:rPr lang="en-US" sz="2400"/>
              <a:t> MAW</a:t>
            </a:r>
          </a:p>
          <a:p>
            <a:pPr eaLnBrk="0" hangingPunct="0"/>
            <a:r>
              <a:rPr lang="en-US" sz="2400"/>
              <a:t>2</a:t>
            </a:r>
            <a:r>
              <a:rPr lang="en-US" sz="2400" baseline="30000"/>
              <a:t>d</a:t>
            </a:r>
            <a:r>
              <a:rPr lang="en-US" sz="2400"/>
              <a:t> FSSG</a:t>
            </a:r>
          </a:p>
          <a:p>
            <a:pPr eaLnBrk="0" hangingPunct="0"/>
            <a:r>
              <a:rPr lang="en-US" sz="2400"/>
              <a:t>III MEF</a:t>
            </a:r>
          </a:p>
          <a:p>
            <a:pPr eaLnBrk="0" hangingPunct="0"/>
            <a:r>
              <a:rPr lang="en-US" sz="2400"/>
              <a:t>3</a:t>
            </a:r>
            <a:r>
              <a:rPr lang="en-US" sz="2400" baseline="30000"/>
              <a:t>d</a:t>
            </a:r>
            <a:r>
              <a:rPr lang="en-US" sz="2400"/>
              <a:t> MARDIV</a:t>
            </a:r>
          </a:p>
          <a:p>
            <a:pPr eaLnBrk="0" hangingPunct="0"/>
            <a:r>
              <a:rPr lang="en-US" sz="2400"/>
              <a:t>1</a:t>
            </a:r>
            <a:r>
              <a:rPr lang="en-US" sz="2400" baseline="30000"/>
              <a:t>st</a:t>
            </a:r>
            <a:r>
              <a:rPr lang="en-US" sz="2400"/>
              <a:t> MAW</a:t>
            </a:r>
          </a:p>
          <a:p>
            <a:pPr eaLnBrk="0" hangingPunct="0"/>
            <a:r>
              <a:rPr lang="en-US" sz="2400"/>
              <a:t>3</a:t>
            </a:r>
            <a:r>
              <a:rPr lang="en-US" sz="2400" baseline="30000"/>
              <a:t>d</a:t>
            </a:r>
            <a:r>
              <a:rPr lang="en-US" sz="2400"/>
              <a:t> FSSG</a:t>
            </a:r>
          </a:p>
          <a:p>
            <a:pPr eaLnBrk="0" hangingPunct="0"/>
            <a:r>
              <a:rPr lang="en-US" sz="2400"/>
              <a:t>4</a:t>
            </a:r>
            <a:r>
              <a:rPr lang="en-US" sz="2400" baseline="30000"/>
              <a:t>th</a:t>
            </a:r>
            <a:r>
              <a:rPr lang="en-US" sz="2400"/>
              <a:t> MARDIV</a:t>
            </a:r>
          </a:p>
          <a:p>
            <a:pPr eaLnBrk="0" hangingPunct="0"/>
            <a:r>
              <a:rPr lang="en-US" sz="2400"/>
              <a:t>4</a:t>
            </a:r>
            <a:r>
              <a:rPr lang="en-US" sz="2400" baseline="30000"/>
              <a:t>th</a:t>
            </a:r>
            <a:r>
              <a:rPr lang="en-US" sz="2400"/>
              <a:t> MAW</a:t>
            </a:r>
          </a:p>
          <a:p>
            <a:pPr eaLnBrk="0" hangingPunct="0"/>
            <a:r>
              <a:rPr lang="en-US" sz="2400"/>
              <a:t>4</a:t>
            </a:r>
            <a:r>
              <a:rPr lang="en-US" sz="2400" baseline="30000"/>
              <a:t>th</a:t>
            </a:r>
            <a:r>
              <a:rPr lang="en-US" sz="2400"/>
              <a:t> FSSG</a:t>
            </a:r>
          </a:p>
        </p:txBody>
      </p:sp>
      <p:sp>
        <p:nvSpPr>
          <p:cNvPr id="4100" name="AutoShape 4">
            <a:hlinkClick r:id="" action="ppaction://hlinkshowjump?jump=nextslide" highlightClick="1"/>
          </p:cNvPr>
          <p:cNvSpPr>
            <a:spLocks noChangeArrowheads="1"/>
          </p:cNvSpPr>
          <p:nvPr/>
        </p:nvSpPr>
        <p:spPr bwMode="auto">
          <a:xfrm>
            <a:off x="3886200" y="6381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01" name="AutoShape 5">
            <a:hlinkClick r:id="rId2" action="ppaction://hlinksldjump" highlightClick="1"/>
          </p:cNvPr>
          <p:cNvSpPr>
            <a:spLocks noChangeArrowheads="1"/>
          </p:cNvSpPr>
          <p:nvPr/>
        </p:nvSpPr>
        <p:spPr bwMode="auto">
          <a:xfrm>
            <a:off x="3886200" y="10080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02" name="AutoShape 6">
            <a:hlinkClick r:id="rId3" action="ppaction://hlinksldjump" highlightClick="1"/>
          </p:cNvPr>
          <p:cNvSpPr>
            <a:spLocks noChangeArrowheads="1"/>
          </p:cNvSpPr>
          <p:nvPr/>
        </p:nvSpPr>
        <p:spPr bwMode="auto">
          <a:xfrm>
            <a:off x="3886200" y="13779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03" name="AutoShape 7">
            <a:hlinkClick r:id="rId4" action="ppaction://hlinksldjump" highlightClick="1"/>
          </p:cNvPr>
          <p:cNvSpPr>
            <a:spLocks noChangeArrowheads="1"/>
          </p:cNvSpPr>
          <p:nvPr/>
        </p:nvSpPr>
        <p:spPr bwMode="auto">
          <a:xfrm>
            <a:off x="3886200" y="17478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04" name="AutoShape 8">
            <a:hlinkClick r:id="rId5" action="ppaction://hlinksldjump" highlightClick="1"/>
          </p:cNvPr>
          <p:cNvSpPr>
            <a:spLocks noChangeArrowheads="1"/>
          </p:cNvSpPr>
          <p:nvPr/>
        </p:nvSpPr>
        <p:spPr bwMode="auto">
          <a:xfrm>
            <a:off x="3886200" y="211772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05" name="AutoShape 9">
            <a:hlinkClick r:id="rId6" action="ppaction://hlinksldjump" highlightClick="1"/>
          </p:cNvPr>
          <p:cNvSpPr>
            <a:spLocks noChangeArrowheads="1"/>
          </p:cNvSpPr>
          <p:nvPr/>
        </p:nvSpPr>
        <p:spPr bwMode="auto">
          <a:xfrm>
            <a:off x="3886200" y="24876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06" name="AutoShape 10">
            <a:hlinkClick r:id="rId7" action="ppaction://hlinksldjump" highlightClick="1"/>
          </p:cNvPr>
          <p:cNvSpPr>
            <a:spLocks noChangeArrowheads="1"/>
          </p:cNvSpPr>
          <p:nvPr/>
        </p:nvSpPr>
        <p:spPr bwMode="auto">
          <a:xfrm>
            <a:off x="3886200" y="2857500"/>
            <a:ext cx="381000" cy="242888"/>
          </a:xfrm>
          <a:prstGeom prst="actionButtonForwardNext">
            <a:avLst/>
          </a:prstGeom>
          <a:solidFill>
            <a:schemeClr val="accent1"/>
          </a:solidFill>
          <a:ln w="12700">
            <a:noFill/>
            <a:miter lim="800000"/>
            <a:headEnd/>
            <a:tailEnd/>
          </a:ln>
        </p:spPr>
        <p:txBody>
          <a:bodyPr wrap="none" anchor="ctr"/>
          <a:lstStyle/>
          <a:p>
            <a:pPr algn="ctr" eaLnBrk="0" hangingPunct="0"/>
            <a:endParaRPr lang="en-US" sz="2400"/>
          </a:p>
        </p:txBody>
      </p:sp>
      <p:sp>
        <p:nvSpPr>
          <p:cNvPr id="4107" name="AutoShape 11">
            <a:hlinkClick r:id="rId8" action="ppaction://hlinksldjump" highlightClick="1"/>
          </p:cNvPr>
          <p:cNvSpPr>
            <a:spLocks noChangeArrowheads="1"/>
          </p:cNvSpPr>
          <p:nvPr/>
        </p:nvSpPr>
        <p:spPr bwMode="auto">
          <a:xfrm>
            <a:off x="3886200" y="32289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08" name="AutoShape 12">
            <a:hlinkClick r:id="rId9" action="ppaction://hlinksldjump" highlightClick="1"/>
          </p:cNvPr>
          <p:cNvSpPr>
            <a:spLocks noChangeArrowheads="1"/>
          </p:cNvSpPr>
          <p:nvPr/>
        </p:nvSpPr>
        <p:spPr bwMode="auto">
          <a:xfrm>
            <a:off x="3886200" y="35988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09" name="AutoShape 13">
            <a:hlinkClick r:id="rId10" action="ppaction://hlinksldjump" highlightClick="1"/>
          </p:cNvPr>
          <p:cNvSpPr>
            <a:spLocks noChangeArrowheads="1"/>
          </p:cNvSpPr>
          <p:nvPr/>
        </p:nvSpPr>
        <p:spPr bwMode="auto">
          <a:xfrm>
            <a:off x="3886200" y="39687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10" name="AutoShape 14">
            <a:hlinkClick r:id="rId11" action="ppaction://hlinksldjump" highlightClick="1"/>
          </p:cNvPr>
          <p:cNvSpPr>
            <a:spLocks noChangeArrowheads="1"/>
          </p:cNvSpPr>
          <p:nvPr/>
        </p:nvSpPr>
        <p:spPr bwMode="auto">
          <a:xfrm>
            <a:off x="3886200" y="43386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11" name="AutoShape 15">
            <a:hlinkClick r:id="rId12" action="ppaction://hlinksldjump" highlightClick="1"/>
          </p:cNvPr>
          <p:cNvSpPr>
            <a:spLocks noChangeArrowheads="1"/>
          </p:cNvSpPr>
          <p:nvPr/>
        </p:nvSpPr>
        <p:spPr bwMode="auto">
          <a:xfrm>
            <a:off x="3886200" y="4708525"/>
            <a:ext cx="381000" cy="242888"/>
          </a:xfrm>
          <a:prstGeom prst="actionButtonForwardNext">
            <a:avLst/>
          </a:prstGeom>
          <a:solidFill>
            <a:schemeClr val="accent1"/>
          </a:solidFill>
          <a:ln w="12700">
            <a:noFill/>
            <a:miter lim="800000"/>
            <a:headEnd/>
            <a:tailEnd/>
          </a:ln>
        </p:spPr>
        <p:txBody>
          <a:bodyPr wrap="none" anchor="ctr"/>
          <a:lstStyle/>
          <a:p>
            <a:pPr algn="ctr" eaLnBrk="0" hangingPunct="0"/>
            <a:endParaRPr lang="en-US" sz="2400"/>
          </a:p>
        </p:txBody>
      </p:sp>
      <p:sp>
        <p:nvSpPr>
          <p:cNvPr id="4112" name="AutoShape 16">
            <a:hlinkClick r:id="rId13" action="ppaction://hlinksldjump" highlightClick="1"/>
          </p:cNvPr>
          <p:cNvSpPr>
            <a:spLocks noChangeArrowheads="1"/>
          </p:cNvSpPr>
          <p:nvPr/>
        </p:nvSpPr>
        <p:spPr bwMode="auto">
          <a:xfrm>
            <a:off x="3886200" y="5078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13" name="AutoShape 17">
            <a:hlinkClick r:id="rId14" action="ppaction://hlinksldjump" highlightClick="1"/>
          </p:cNvPr>
          <p:cNvSpPr>
            <a:spLocks noChangeArrowheads="1"/>
          </p:cNvSpPr>
          <p:nvPr/>
        </p:nvSpPr>
        <p:spPr bwMode="auto">
          <a:xfrm>
            <a:off x="3886200" y="54483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14" name="AutoShape 18">
            <a:hlinkClick r:id="rId15" action="ppaction://hlinksldjump" highlightClick="1"/>
          </p:cNvPr>
          <p:cNvSpPr>
            <a:spLocks noChangeArrowheads="1"/>
          </p:cNvSpPr>
          <p:nvPr/>
        </p:nvSpPr>
        <p:spPr bwMode="auto">
          <a:xfrm>
            <a:off x="3886200" y="58197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15" name="Text Box 19"/>
          <p:cNvSpPr txBox="1">
            <a:spLocks noChangeArrowheads="1"/>
          </p:cNvSpPr>
          <p:nvPr/>
        </p:nvSpPr>
        <p:spPr bwMode="auto">
          <a:xfrm>
            <a:off x="4383088" y="561975"/>
            <a:ext cx="4044950" cy="6026150"/>
          </a:xfrm>
          <a:prstGeom prst="rect">
            <a:avLst/>
          </a:prstGeom>
          <a:noFill/>
          <a:ln w="12700">
            <a:noFill/>
            <a:miter lim="800000"/>
            <a:headEnd/>
            <a:tailEnd/>
          </a:ln>
        </p:spPr>
        <p:txBody>
          <a:bodyPr wrap="none">
            <a:spAutoFit/>
          </a:bodyPr>
          <a:lstStyle/>
          <a:p>
            <a:pPr algn="r" eaLnBrk="0" hangingPunct="0"/>
            <a:r>
              <a:rPr lang="en-US" sz="2400"/>
              <a:t>Notional MEF</a:t>
            </a:r>
          </a:p>
          <a:p>
            <a:pPr algn="r" eaLnBrk="0" hangingPunct="0"/>
            <a:r>
              <a:rPr lang="en-US" sz="2400"/>
              <a:t>1st MEB</a:t>
            </a:r>
          </a:p>
          <a:p>
            <a:pPr algn="r" eaLnBrk="0" hangingPunct="0"/>
            <a:r>
              <a:rPr lang="en-US" sz="2400"/>
              <a:t>2</a:t>
            </a:r>
            <a:r>
              <a:rPr lang="en-US" sz="2400" baseline="30000"/>
              <a:t>d</a:t>
            </a:r>
            <a:r>
              <a:rPr lang="en-US" sz="2400"/>
              <a:t> MEB</a:t>
            </a:r>
          </a:p>
          <a:p>
            <a:pPr algn="r" eaLnBrk="0" hangingPunct="0"/>
            <a:r>
              <a:rPr lang="en-US" sz="2400"/>
              <a:t>MPF MEB</a:t>
            </a:r>
          </a:p>
          <a:p>
            <a:pPr algn="r" eaLnBrk="0" hangingPunct="0"/>
            <a:r>
              <a:rPr lang="en-US" sz="2400"/>
              <a:t>2015 Baseline MEB</a:t>
            </a:r>
          </a:p>
          <a:p>
            <a:pPr algn="r" eaLnBrk="0" hangingPunct="0"/>
            <a:r>
              <a:rPr lang="en-US" sz="2400"/>
              <a:t>2015 Amph &amp; MPF(F) MEBs</a:t>
            </a:r>
          </a:p>
          <a:p>
            <a:pPr algn="r" eaLnBrk="0" hangingPunct="0"/>
            <a:r>
              <a:rPr lang="en-US" sz="2400"/>
              <a:t>MEU (SOC)</a:t>
            </a:r>
          </a:p>
          <a:p>
            <a:pPr algn="r" eaLnBrk="0" hangingPunct="0"/>
            <a:r>
              <a:rPr lang="en-US" sz="2400"/>
              <a:t>2015 MEU</a:t>
            </a:r>
          </a:p>
          <a:p>
            <a:pPr algn="r" eaLnBrk="0" hangingPunct="0"/>
            <a:r>
              <a:rPr lang="en-US" sz="2400"/>
              <a:t>Notional Rifle Company</a:t>
            </a:r>
          </a:p>
          <a:p>
            <a:pPr algn="r" eaLnBrk="0" hangingPunct="0"/>
            <a:r>
              <a:rPr lang="en-US" sz="2400"/>
              <a:t>Individual Troop Symbols</a:t>
            </a:r>
          </a:p>
          <a:p>
            <a:pPr algn="r" eaLnBrk="0" hangingPunct="0"/>
            <a:endParaRPr lang="en-US" sz="1000"/>
          </a:p>
          <a:p>
            <a:pPr algn="r" eaLnBrk="0" hangingPunct="0"/>
            <a:r>
              <a:rPr lang="en-US" sz="2000" b="1"/>
              <a:t>USMC Organization Locations</a:t>
            </a:r>
          </a:p>
          <a:p>
            <a:pPr algn="r" eaLnBrk="0" hangingPunct="0"/>
            <a:r>
              <a:rPr lang="en-US" sz="2400"/>
              <a:t>MEFs &amp; Maj Subordinates</a:t>
            </a:r>
          </a:p>
          <a:p>
            <a:pPr algn="r" eaLnBrk="0" hangingPunct="0"/>
            <a:r>
              <a:rPr lang="en-US" sz="2400"/>
              <a:t>MEBs</a:t>
            </a:r>
          </a:p>
          <a:p>
            <a:pPr algn="r" eaLnBrk="0" hangingPunct="0"/>
            <a:r>
              <a:rPr lang="en-US" sz="2400"/>
              <a:t>Inf and Arty Regts</a:t>
            </a:r>
          </a:p>
          <a:p>
            <a:pPr algn="r" eaLnBrk="0" hangingPunct="0"/>
            <a:r>
              <a:rPr lang="en-US" sz="2400"/>
              <a:t>Aviation Groups</a:t>
            </a:r>
          </a:p>
          <a:p>
            <a:pPr algn="r" eaLnBrk="0" hangingPunct="0"/>
            <a:r>
              <a:rPr lang="en-US" sz="2400"/>
              <a:t>Return to TOC</a:t>
            </a:r>
          </a:p>
        </p:txBody>
      </p:sp>
      <p:sp>
        <p:nvSpPr>
          <p:cNvPr id="4116" name="AutoShape 20">
            <a:hlinkClick r:id="rId16" action="ppaction://hlinksldjump" highlightClick="1"/>
          </p:cNvPr>
          <p:cNvSpPr>
            <a:spLocks noChangeArrowheads="1"/>
          </p:cNvSpPr>
          <p:nvPr/>
        </p:nvSpPr>
        <p:spPr bwMode="auto">
          <a:xfrm>
            <a:off x="8458200" y="6429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17" name="AutoShape 21">
            <a:hlinkClick r:id="rId17" action="ppaction://hlinksldjump" highlightClick="1"/>
          </p:cNvPr>
          <p:cNvSpPr>
            <a:spLocks noChangeArrowheads="1"/>
          </p:cNvSpPr>
          <p:nvPr/>
        </p:nvSpPr>
        <p:spPr bwMode="auto">
          <a:xfrm>
            <a:off x="8458200" y="1014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18" name="AutoShape 22">
            <a:hlinkClick r:id="rId18" action="ppaction://hlinksldjump" highlightClick="1"/>
          </p:cNvPr>
          <p:cNvSpPr>
            <a:spLocks noChangeArrowheads="1"/>
          </p:cNvSpPr>
          <p:nvPr/>
        </p:nvSpPr>
        <p:spPr bwMode="auto">
          <a:xfrm>
            <a:off x="8458200" y="17684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19" name="AutoShape 23">
            <a:hlinkClick r:id="rId19" action="ppaction://hlinksldjump" highlightClick="1"/>
          </p:cNvPr>
          <p:cNvSpPr>
            <a:spLocks noChangeArrowheads="1"/>
          </p:cNvSpPr>
          <p:nvPr/>
        </p:nvSpPr>
        <p:spPr bwMode="auto">
          <a:xfrm>
            <a:off x="8458200" y="28876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20" name="AutoShape 24">
            <a:hlinkClick r:id="rId20" action="ppaction://hlinksldjump" highlightClick="1"/>
          </p:cNvPr>
          <p:cNvSpPr>
            <a:spLocks noChangeArrowheads="1"/>
          </p:cNvSpPr>
          <p:nvPr/>
        </p:nvSpPr>
        <p:spPr bwMode="auto">
          <a:xfrm>
            <a:off x="8458200" y="36512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21" name="AutoShape 25">
            <a:hlinkClick r:id="rId21" action="ppaction://hlinksldjump" highlightClick="1"/>
          </p:cNvPr>
          <p:cNvSpPr>
            <a:spLocks noChangeArrowheads="1"/>
          </p:cNvSpPr>
          <p:nvPr/>
        </p:nvSpPr>
        <p:spPr bwMode="auto">
          <a:xfrm>
            <a:off x="8458200" y="44815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22" name="AutoShape 26">
            <a:hlinkClick r:id="rId21" action="ppaction://hlinksldjump" highlightClick="1"/>
          </p:cNvPr>
          <p:cNvSpPr>
            <a:spLocks noChangeArrowheads="1"/>
          </p:cNvSpPr>
          <p:nvPr/>
        </p:nvSpPr>
        <p:spPr bwMode="auto">
          <a:xfrm>
            <a:off x="8458200" y="48514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23" name="AutoShape 27">
            <a:hlinkClick r:id="rId22" action="ppaction://hlinksldjump" highlightClick="1"/>
          </p:cNvPr>
          <p:cNvSpPr>
            <a:spLocks noChangeArrowheads="1"/>
          </p:cNvSpPr>
          <p:nvPr/>
        </p:nvSpPr>
        <p:spPr bwMode="auto">
          <a:xfrm>
            <a:off x="8458200" y="522128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24" name="AutoShape 28">
            <a:hlinkClick r:id="rId23" action="ppaction://hlinksldjump" highlightClick="1"/>
          </p:cNvPr>
          <p:cNvSpPr>
            <a:spLocks noChangeArrowheads="1"/>
          </p:cNvSpPr>
          <p:nvPr/>
        </p:nvSpPr>
        <p:spPr bwMode="auto">
          <a:xfrm>
            <a:off x="8458200" y="55911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25" name="AutoShape 29">
            <a:hlinkClick r:id="rId24" action="ppaction://hlinksldjump" highlightClick="1"/>
          </p:cNvPr>
          <p:cNvSpPr>
            <a:spLocks noChangeArrowheads="1"/>
          </p:cNvSpPr>
          <p:nvPr/>
        </p:nvSpPr>
        <p:spPr bwMode="auto">
          <a:xfrm>
            <a:off x="8404225" y="6235700"/>
            <a:ext cx="457200" cy="381000"/>
          </a:xfrm>
          <a:prstGeom prst="actionButtonReturn">
            <a:avLst/>
          </a:prstGeom>
          <a:solidFill>
            <a:schemeClr val="accent1"/>
          </a:solidFill>
          <a:ln w="12700">
            <a:noFill/>
            <a:miter lim="800000"/>
            <a:headEnd/>
            <a:tailEnd/>
          </a:ln>
        </p:spPr>
        <p:txBody>
          <a:bodyPr wrap="none" anchor="ctr"/>
          <a:lstStyle/>
          <a:p>
            <a:endParaRPr lang="en-US"/>
          </a:p>
        </p:txBody>
      </p:sp>
      <p:sp>
        <p:nvSpPr>
          <p:cNvPr id="4126" name="AutoShape 30">
            <a:hlinkClick r:id="rId25" action="ppaction://hlinksldjump" highlightClick="1"/>
          </p:cNvPr>
          <p:cNvSpPr>
            <a:spLocks noChangeArrowheads="1"/>
          </p:cNvSpPr>
          <p:nvPr/>
        </p:nvSpPr>
        <p:spPr bwMode="auto">
          <a:xfrm>
            <a:off x="8451850" y="40592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27" name="AutoShape 31">
            <a:hlinkClick r:id="rId26" action="ppaction://hlinksldjump" highlightClick="1"/>
          </p:cNvPr>
          <p:cNvSpPr>
            <a:spLocks noChangeArrowheads="1"/>
          </p:cNvSpPr>
          <p:nvPr/>
        </p:nvSpPr>
        <p:spPr bwMode="auto">
          <a:xfrm>
            <a:off x="8447088" y="591502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28" name="AutoShape 32">
            <a:hlinkClick r:id="rId27" action="ppaction://hlinksldjump" highlightClick="1"/>
          </p:cNvPr>
          <p:cNvSpPr>
            <a:spLocks noChangeArrowheads="1"/>
          </p:cNvSpPr>
          <p:nvPr/>
        </p:nvSpPr>
        <p:spPr bwMode="auto">
          <a:xfrm>
            <a:off x="8459788" y="21383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29" name="AutoShape 33">
            <a:hlinkClick r:id="rId28" action="ppaction://hlinksldjump" highlightClick="1"/>
          </p:cNvPr>
          <p:cNvSpPr>
            <a:spLocks noChangeArrowheads="1"/>
          </p:cNvSpPr>
          <p:nvPr/>
        </p:nvSpPr>
        <p:spPr bwMode="auto">
          <a:xfrm>
            <a:off x="8461375" y="25082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30" name="AutoShape 34">
            <a:hlinkClick r:id="rId29" action="ppaction://hlinksldjump" highlightClick="1"/>
          </p:cNvPr>
          <p:cNvSpPr>
            <a:spLocks noChangeArrowheads="1"/>
          </p:cNvSpPr>
          <p:nvPr/>
        </p:nvSpPr>
        <p:spPr bwMode="auto">
          <a:xfrm>
            <a:off x="3886200" y="61753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4131" name="AutoShape 35">
            <a:hlinkClick r:id="rId30" action="ppaction://hlinksldjump" highlightClick="1"/>
          </p:cNvPr>
          <p:cNvSpPr>
            <a:spLocks noChangeArrowheads="1"/>
          </p:cNvSpPr>
          <p:nvPr/>
        </p:nvSpPr>
        <p:spPr bwMode="auto">
          <a:xfrm>
            <a:off x="8453438" y="1395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4132" name="AutoShape 36">
            <a:hlinkClick r:id="rId31" action="ppaction://hlinksldjump" highlightClick="1"/>
          </p:cNvPr>
          <p:cNvSpPr>
            <a:spLocks noChangeArrowheads="1"/>
          </p:cNvSpPr>
          <p:nvPr/>
        </p:nvSpPr>
        <p:spPr bwMode="auto">
          <a:xfrm>
            <a:off x="8458200" y="32575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ChangeArrowheads="1"/>
          </p:cNvSpPr>
          <p:nvPr/>
        </p:nvSpPr>
        <p:spPr bwMode="auto">
          <a:xfrm>
            <a:off x="3937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3315" name="Group 3"/>
          <p:cNvGrpSpPr>
            <a:grpSpLocks/>
          </p:cNvGrpSpPr>
          <p:nvPr/>
        </p:nvGrpSpPr>
        <p:grpSpPr bwMode="auto">
          <a:xfrm>
            <a:off x="4248150" y="1058863"/>
            <a:ext cx="639763" cy="403225"/>
            <a:chOff x="4757" y="623"/>
            <a:chExt cx="403" cy="254"/>
          </a:xfrm>
        </p:grpSpPr>
        <p:sp>
          <p:nvSpPr>
            <p:cNvPr id="13657" name="Rectangle 4"/>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3658" name="Group 5"/>
            <p:cNvGrpSpPr>
              <a:grpSpLocks/>
            </p:cNvGrpSpPr>
            <p:nvPr/>
          </p:nvGrpSpPr>
          <p:grpSpPr bwMode="auto">
            <a:xfrm>
              <a:off x="4815" y="623"/>
              <a:ext cx="345" cy="254"/>
              <a:chOff x="4815" y="587"/>
              <a:chExt cx="345" cy="254"/>
            </a:xfrm>
          </p:grpSpPr>
          <p:grpSp>
            <p:nvGrpSpPr>
              <p:cNvPr id="13659" name="Group 6"/>
              <p:cNvGrpSpPr>
                <a:grpSpLocks/>
              </p:cNvGrpSpPr>
              <p:nvPr/>
            </p:nvGrpSpPr>
            <p:grpSpPr bwMode="auto">
              <a:xfrm>
                <a:off x="4815" y="639"/>
                <a:ext cx="345" cy="202"/>
                <a:chOff x="3067" y="2774"/>
                <a:chExt cx="345" cy="202"/>
              </a:xfrm>
            </p:grpSpPr>
            <p:sp>
              <p:nvSpPr>
                <p:cNvPr id="13665" name="Rectangle 7"/>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13666" name="Freeform 8"/>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3660" name="Text Box 9"/>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13661" name="Group 10"/>
              <p:cNvGrpSpPr>
                <a:grpSpLocks/>
              </p:cNvGrpSpPr>
              <p:nvPr/>
            </p:nvGrpSpPr>
            <p:grpSpPr bwMode="auto">
              <a:xfrm>
                <a:off x="4952" y="587"/>
                <a:ext cx="71" cy="53"/>
                <a:chOff x="340" y="1392"/>
                <a:chExt cx="71" cy="53"/>
              </a:xfrm>
            </p:grpSpPr>
            <p:sp>
              <p:nvSpPr>
                <p:cNvPr id="13662" name="Line 1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663" name="Line 1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664" name="Line 1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13316" name="Line 14"/>
          <p:cNvSpPr>
            <a:spLocks noChangeShapeType="1"/>
          </p:cNvSpPr>
          <p:nvPr/>
        </p:nvSpPr>
        <p:spPr bwMode="auto">
          <a:xfrm>
            <a:off x="4610100" y="1482725"/>
            <a:ext cx="4763" cy="342900"/>
          </a:xfrm>
          <a:prstGeom prst="line">
            <a:avLst/>
          </a:prstGeom>
          <a:noFill/>
          <a:ln w="11113">
            <a:solidFill>
              <a:srgbClr val="000000"/>
            </a:solidFill>
            <a:round/>
            <a:headEnd/>
            <a:tailEnd/>
          </a:ln>
        </p:spPr>
        <p:txBody>
          <a:bodyPr/>
          <a:lstStyle/>
          <a:p>
            <a:endParaRPr lang="en-US"/>
          </a:p>
        </p:txBody>
      </p:sp>
      <p:grpSp>
        <p:nvGrpSpPr>
          <p:cNvPr id="13317" name="Group 15"/>
          <p:cNvGrpSpPr>
            <a:grpSpLocks/>
          </p:cNvGrpSpPr>
          <p:nvPr/>
        </p:nvGrpSpPr>
        <p:grpSpPr bwMode="auto">
          <a:xfrm>
            <a:off x="1611313" y="1711325"/>
            <a:ext cx="6096000" cy="114300"/>
            <a:chOff x="1040" y="3803"/>
            <a:chExt cx="3247" cy="61"/>
          </a:xfrm>
        </p:grpSpPr>
        <p:sp>
          <p:nvSpPr>
            <p:cNvPr id="13650" name="Line 16"/>
            <p:cNvSpPr>
              <a:spLocks noChangeShapeType="1"/>
            </p:cNvSpPr>
            <p:nvPr/>
          </p:nvSpPr>
          <p:spPr bwMode="auto">
            <a:xfrm>
              <a:off x="1041" y="3803"/>
              <a:ext cx="1" cy="61"/>
            </a:xfrm>
            <a:prstGeom prst="line">
              <a:avLst/>
            </a:prstGeom>
            <a:noFill/>
            <a:ln w="11113">
              <a:solidFill>
                <a:srgbClr val="000000"/>
              </a:solidFill>
              <a:round/>
              <a:headEnd/>
              <a:tailEnd/>
            </a:ln>
          </p:spPr>
          <p:txBody>
            <a:bodyPr/>
            <a:lstStyle/>
            <a:p>
              <a:endParaRPr lang="en-US"/>
            </a:p>
          </p:txBody>
        </p:sp>
        <p:sp>
          <p:nvSpPr>
            <p:cNvPr id="13651" name="Line 17"/>
            <p:cNvSpPr>
              <a:spLocks noChangeShapeType="1"/>
            </p:cNvSpPr>
            <p:nvPr/>
          </p:nvSpPr>
          <p:spPr bwMode="auto">
            <a:xfrm>
              <a:off x="1040" y="3803"/>
              <a:ext cx="3246" cy="1"/>
            </a:xfrm>
            <a:prstGeom prst="line">
              <a:avLst/>
            </a:prstGeom>
            <a:noFill/>
            <a:ln w="11113">
              <a:solidFill>
                <a:srgbClr val="000000"/>
              </a:solidFill>
              <a:round/>
              <a:headEnd/>
              <a:tailEnd/>
            </a:ln>
          </p:spPr>
          <p:txBody>
            <a:bodyPr/>
            <a:lstStyle/>
            <a:p>
              <a:endParaRPr lang="en-US"/>
            </a:p>
          </p:txBody>
        </p:sp>
        <p:sp>
          <p:nvSpPr>
            <p:cNvPr id="13652" name="Line 18"/>
            <p:cNvSpPr>
              <a:spLocks noChangeShapeType="1"/>
            </p:cNvSpPr>
            <p:nvPr/>
          </p:nvSpPr>
          <p:spPr bwMode="auto">
            <a:xfrm>
              <a:off x="1584" y="3803"/>
              <a:ext cx="1" cy="61"/>
            </a:xfrm>
            <a:prstGeom prst="line">
              <a:avLst/>
            </a:prstGeom>
            <a:noFill/>
            <a:ln w="11113">
              <a:solidFill>
                <a:srgbClr val="000000"/>
              </a:solidFill>
              <a:round/>
              <a:headEnd/>
              <a:tailEnd/>
            </a:ln>
          </p:spPr>
          <p:txBody>
            <a:bodyPr/>
            <a:lstStyle/>
            <a:p>
              <a:endParaRPr lang="en-US"/>
            </a:p>
          </p:txBody>
        </p:sp>
        <p:sp>
          <p:nvSpPr>
            <p:cNvPr id="13653" name="Line 19"/>
            <p:cNvSpPr>
              <a:spLocks noChangeShapeType="1"/>
            </p:cNvSpPr>
            <p:nvPr/>
          </p:nvSpPr>
          <p:spPr bwMode="auto">
            <a:xfrm>
              <a:off x="2159" y="3803"/>
              <a:ext cx="1" cy="61"/>
            </a:xfrm>
            <a:prstGeom prst="line">
              <a:avLst/>
            </a:prstGeom>
            <a:noFill/>
            <a:ln w="11113">
              <a:solidFill>
                <a:srgbClr val="000000"/>
              </a:solidFill>
              <a:round/>
              <a:headEnd/>
              <a:tailEnd/>
            </a:ln>
          </p:spPr>
          <p:txBody>
            <a:bodyPr/>
            <a:lstStyle/>
            <a:p>
              <a:endParaRPr lang="en-US"/>
            </a:p>
          </p:txBody>
        </p:sp>
        <p:sp>
          <p:nvSpPr>
            <p:cNvPr id="13654" name="Line 20"/>
            <p:cNvSpPr>
              <a:spLocks noChangeShapeType="1"/>
            </p:cNvSpPr>
            <p:nvPr/>
          </p:nvSpPr>
          <p:spPr bwMode="auto">
            <a:xfrm>
              <a:off x="3216" y="3803"/>
              <a:ext cx="1" cy="61"/>
            </a:xfrm>
            <a:prstGeom prst="line">
              <a:avLst/>
            </a:prstGeom>
            <a:noFill/>
            <a:ln w="11113">
              <a:solidFill>
                <a:srgbClr val="000000"/>
              </a:solidFill>
              <a:round/>
              <a:headEnd/>
              <a:tailEnd/>
            </a:ln>
          </p:spPr>
          <p:txBody>
            <a:bodyPr/>
            <a:lstStyle/>
            <a:p>
              <a:endParaRPr lang="en-US"/>
            </a:p>
          </p:txBody>
        </p:sp>
        <p:sp>
          <p:nvSpPr>
            <p:cNvPr id="13655" name="Line 21"/>
            <p:cNvSpPr>
              <a:spLocks noChangeShapeType="1"/>
            </p:cNvSpPr>
            <p:nvPr/>
          </p:nvSpPr>
          <p:spPr bwMode="auto">
            <a:xfrm>
              <a:off x="3744" y="3803"/>
              <a:ext cx="1" cy="61"/>
            </a:xfrm>
            <a:prstGeom prst="line">
              <a:avLst/>
            </a:prstGeom>
            <a:noFill/>
            <a:ln w="11113">
              <a:solidFill>
                <a:srgbClr val="000000"/>
              </a:solidFill>
              <a:round/>
              <a:headEnd/>
              <a:tailEnd/>
            </a:ln>
          </p:spPr>
          <p:txBody>
            <a:bodyPr/>
            <a:lstStyle/>
            <a:p>
              <a:endParaRPr lang="en-US"/>
            </a:p>
          </p:txBody>
        </p:sp>
        <p:sp>
          <p:nvSpPr>
            <p:cNvPr id="13656" name="Line 22"/>
            <p:cNvSpPr>
              <a:spLocks noChangeShapeType="1"/>
            </p:cNvSpPr>
            <p:nvPr/>
          </p:nvSpPr>
          <p:spPr bwMode="auto">
            <a:xfrm>
              <a:off x="4286" y="3803"/>
              <a:ext cx="1" cy="61"/>
            </a:xfrm>
            <a:prstGeom prst="line">
              <a:avLst/>
            </a:prstGeom>
            <a:noFill/>
            <a:ln w="11113">
              <a:solidFill>
                <a:srgbClr val="000000"/>
              </a:solidFill>
              <a:round/>
              <a:headEnd/>
              <a:tailEnd/>
            </a:ln>
          </p:spPr>
          <p:txBody>
            <a:bodyPr/>
            <a:lstStyle/>
            <a:p>
              <a:endParaRPr lang="en-US"/>
            </a:p>
          </p:txBody>
        </p:sp>
      </p:grpSp>
      <p:grpSp>
        <p:nvGrpSpPr>
          <p:cNvPr id="13318" name="Group 23"/>
          <p:cNvGrpSpPr>
            <a:grpSpLocks/>
          </p:cNvGrpSpPr>
          <p:nvPr/>
        </p:nvGrpSpPr>
        <p:grpSpPr bwMode="auto">
          <a:xfrm>
            <a:off x="1230313" y="1939925"/>
            <a:ext cx="650875" cy="404813"/>
            <a:chOff x="775" y="1222"/>
            <a:chExt cx="410" cy="255"/>
          </a:xfrm>
        </p:grpSpPr>
        <p:sp>
          <p:nvSpPr>
            <p:cNvPr id="13643" name="Rectangle 24"/>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3644" name="Group 25"/>
            <p:cNvGrpSpPr>
              <a:grpSpLocks/>
            </p:cNvGrpSpPr>
            <p:nvPr/>
          </p:nvGrpSpPr>
          <p:grpSpPr bwMode="auto">
            <a:xfrm>
              <a:off x="840" y="1275"/>
              <a:ext cx="345" cy="202"/>
              <a:chOff x="3896" y="2736"/>
              <a:chExt cx="345" cy="216"/>
            </a:xfrm>
          </p:grpSpPr>
          <p:sp>
            <p:nvSpPr>
              <p:cNvPr id="13648" name="Rectangle 26"/>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49" name="Rectangle 27"/>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13645" name="Group 28"/>
            <p:cNvGrpSpPr>
              <a:grpSpLocks noChangeAspect="1"/>
            </p:cNvGrpSpPr>
            <p:nvPr/>
          </p:nvGrpSpPr>
          <p:grpSpPr bwMode="auto">
            <a:xfrm>
              <a:off x="993" y="1222"/>
              <a:ext cx="38" cy="49"/>
              <a:chOff x="3195" y="1627"/>
              <a:chExt cx="75" cy="104"/>
            </a:xfrm>
          </p:grpSpPr>
          <p:sp>
            <p:nvSpPr>
              <p:cNvPr id="13646" name="Line 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647" name="Line 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3319" name="Group 31"/>
          <p:cNvGrpSpPr>
            <a:grpSpLocks/>
          </p:cNvGrpSpPr>
          <p:nvPr/>
        </p:nvGrpSpPr>
        <p:grpSpPr bwMode="auto">
          <a:xfrm>
            <a:off x="1766888" y="2478088"/>
            <a:ext cx="547687" cy="392112"/>
            <a:chOff x="953" y="1583"/>
            <a:chExt cx="345" cy="247"/>
          </a:xfrm>
        </p:grpSpPr>
        <p:grpSp>
          <p:nvGrpSpPr>
            <p:cNvPr id="13639" name="Group 32"/>
            <p:cNvGrpSpPr>
              <a:grpSpLocks/>
            </p:cNvGrpSpPr>
            <p:nvPr/>
          </p:nvGrpSpPr>
          <p:grpSpPr bwMode="auto">
            <a:xfrm>
              <a:off x="953" y="1628"/>
              <a:ext cx="345" cy="202"/>
              <a:chOff x="3896" y="2736"/>
              <a:chExt cx="345" cy="216"/>
            </a:xfrm>
          </p:grpSpPr>
          <p:sp>
            <p:nvSpPr>
              <p:cNvPr id="13641" name="Rectangle 3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42" name="Rectangle 3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40" name="Line 3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0" name="Group 36"/>
          <p:cNvGrpSpPr>
            <a:grpSpLocks/>
          </p:cNvGrpSpPr>
          <p:nvPr/>
        </p:nvGrpSpPr>
        <p:grpSpPr bwMode="auto">
          <a:xfrm>
            <a:off x="2800350" y="2478088"/>
            <a:ext cx="547688" cy="392112"/>
            <a:chOff x="953" y="1583"/>
            <a:chExt cx="345" cy="247"/>
          </a:xfrm>
        </p:grpSpPr>
        <p:grpSp>
          <p:nvGrpSpPr>
            <p:cNvPr id="13635" name="Group 37"/>
            <p:cNvGrpSpPr>
              <a:grpSpLocks/>
            </p:cNvGrpSpPr>
            <p:nvPr/>
          </p:nvGrpSpPr>
          <p:grpSpPr bwMode="auto">
            <a:xfrm>
              <a:off x="953" y="1628"/>
              <a:ext cx="345" cy="202"/>
              <a:chOff x="3896" y="2736"/>
              <a:chExt cx="345" cy="216"/>
            </a:xfrm>
          </p:grpSpPr>
          <p:sp>
            <p:nvSpPr>
              <p:cNvPr id="13637" name="Rectangle 3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38" name="Rectangle 3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36" name="Line 4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1" name="Group 41"/>
          <p:cNvGrpSpPr>
            <a:grpSpLocks/>
          </p:cNvGrpSpPr>
          <p:nvPr/>
        </p:nvGrpSpPr>
        <p:grpSpPr bwMode="auto">
          <a:xfrm>
            <a:off x="3822700" y="2476500"/>
            <a:ext cx="547688" cy="392113"/>
            <a:chOff x="953" y="1583"/>
            <a:chExt cx="345" cy="247"/>
          </a:xfrm>
        </p:grpSpPr>
        <p:grpSp>
          <p:nvGrpSpPr>
            <p:cNvPr id="13631" name="Group 42"/>
            <p:cNvGrpSpPr>
              <a:grpSpLocks/>
            </p:cNvGrpSpPr>
            <p:nvPr/>
          </p:nvGrpSpPr>
          <p:grpSpPr bwMode="auto">
            <a:xfrm>
              <a:off x="953" y="1628"/>
              <a:ext cx="345" cy="202"/>
              <a:chOff x="3896" y="2736"/>
              <a:chExt cx="345" cy="216"/>
            </a:xfrm>
          </p:grpSpPr>
          <p:sp>
            <p:nvSpPr>
              <p:cNvPr id="13633" name="Rectangle 4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34" name="Rectangle 4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32" name="Line 4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2" name="Group 46"/>
          <p:cNvGrpSpPr>
            <a:grpSpLocks/>
          </p:cNvGrpSpPr>
          <p:nvPr/>
        </p:nvGrpSpPr>
        <p:grpSpPr bwMode="auto">
          <a:xfrm>
            <a:off x="4821238" y="2476500"/>
            <a:ext cx="547687" cy="392113"/>
            <a:chOff x="953" y="1583"/>
            <a:chExt cx="345" cy="247"/>
          </a:xfrm>
        </p:grpSpPr>
        <p:grpSp>
          <p:nvGrpSpPr>
            <p:cNvPr id="13627" name="Group 47"/>
            <p:cNvGrpSpPr>
              <a:grpSpLocks/>
            </p:cNvGrpSpPr>
            <p:nvPr/>
          </p:nvGrpSpPr>
          <p:grpSpPr bwMode="auto">
            <a:xfrm>
              <a:off x="953" y="1628"/>
              <a:ext cx="345" cy="202"/>
              <a:chOff x="3896" y="2736"/>
              <a:chExt cx="345" cy="216"/>
            </a:xfrm>
          </p:grpSpPr>
          <p:sp>
            <p:nvSpPr>
              <p:cNvPr id="13629" name="Rectangle 4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30" name="Rectangle 4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28" name="Line 5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3" name="Group 51"/>
          <p:cNvGrpSpPr>
            <a:grpSpLocks/>
          </p:cNvGrpSpPr>
          <p:nvPr/>
        </p:nvGrpSpPr>
        <p:grpSpPr bwMode="auto">
          <a:xfrm>
            <a:off x="5878513" y="2476500"/>
            <a:ext cx="547687" cy="392113"/>
            <a:chOff x="953" y="1583"/>
            <a:chExt cx="345" cy="247"/>
          </a:xfrm>
        </p:grpSpPr>
        <p:grpSp>
          <p:nvGrpSpPr>
            <p:cNvPr id="13623" name="Group 52"/>
            <p:cNvGrpSpPr>
              <a:grpSpLocks/>
            </p:cNvGrpSpPr>
            <p:nvPr/>
          </p:nvGrpSpPr>
          <p:grpSpPr bwMode="auto">
            <a:xfrm>
              <a:off x="953" y="1628"/>
              <a:ext cx="345" cy="202"/>
              <a:chOff x="3896" y="2736"/>
              <a:chExt cx="345" cy="216"/>
            </a:xfrm>
          </p:grpSpPr>
          <p:sp>
            <p:nvSpPr>
              <p:cNvPr id="13625" name="Rectangle 5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26" name="Rectangle 5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24" name="Line 5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4" name="Group 56"/>
          <p:cNvGrpSpPr>
            <a:grpSpLocks/>
          </p:cNvGrpSpPr>
          <p:nvPr/>
        </p:nvGrpSpPr>
        <p:grpSpPr bwMode="auto">
          <a:xfrm>
            <a:off x="6907213" y="2476500"/>
            <a:ext cx="547687" cy="392113"/>
            <a:chOff x="953" y="1583"/>
            <a:chExt cx="345" cy="247"/>
          </a:xfrm>
        </p:grpSpPr>
        <p:grpSp>
          <p:nvGrpSpPr>
            <p:cNvPr id="13619" name="Group 57"/>
            <p:cNvGrpSpPr>
              <a:grpSpLocks/>
            </p:cNvGrpSpPr>
            <p:nvPr/>
          </p:nvGrpSpPr>
          <p:grpSpPr bwMode="auto">
            <a:xfrm>
              <a:off x="953" y="1628"/>
              <a:ext cx="345" cy="202"/>
              <a:chOff x="3896" y="2736"/>
              <a:chExt cx="345" cy="216"/>
            </a:xfrm>
          </p:grpSpPr>
          <p:sp>
            <p:nvSpPr>
              <p:cNvPr id="13621" name="Rectangle 5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22" name="Rectangle 5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20" name="Line 6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5" name="Group 61"/>
          <p:cNvGrpSpPr>
            <a:grpSpLocks/>
          </p:cNvGrpSpPr>
          <p:nvPr/>
        </p:nvGrpSpPr>
        <p:grpSpPr bwMode="auto">
          <a:xfrm>
            <a:off x="7935913" y="2476500"/>
            <a:ext cx="547687" cy="392113"/>
            <a:chOff x="953" y="1583"/>
            <a:chExt cx="345" cy="247"/>
          </a:xfrm>
        </p:grpSpPr>
        <p:grpSp>
          <p:nvGrpSpPr>
            <p:cNvPr id="13615" name="Group 62"/>
            <p:cNvGrpSpPr>
              <a:grpSpLocks/>
            </p:cNvGrpSpPr>
            <p:nvPr/>
          </p:nvGrpSpPr>
          <p:grpSpPr bwMode="auto">
            <a:xfrm>
              <a:off x="953" y="1628"/>
              <a:ext cx="345" cy="202"/>
              <a:chOff x="3896" y="2736"/>
              <a:chExt cx="345" cy="216"/>
            </a:xfrm>
          </p:grpSpPr>
          <p:sp>
            <p:nvSpPr>
              <p:cNvPr id="13617" name="Rectangle 6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18" name="Rectangle 6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3616" name="Line 6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6" name="Group 66"/>
          <p:cNvGrpSpPr>
            <a:grpSpLocks/>
          </p:cNvGrpSpPr>
          <p:nvPr/>
        </p:nvGrpSpPr>
        <p:grpSpPr bwMode="auto">
          <a:xfrm>
            <a:off x="1757363" y="4246563"/>
            <a:ext cx="547687" cy="407987"/>
            <a:chOff x="624" y="3919"/>
            <a:chExt cx="345" cy="257"/>
          </a:xfrm>
        </p:grpSpPr>
        <p:sp>
          <p:nvSpPr>
            <p:cNvPr id="13612" name="Rectangle 67"/>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13613" name="Rectangle 68"/>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MP</a:t>
              </a:r>
              <a:endParaRPr lang="en-US" sz="2900">
                <a:solidFill>
                  <a:srgbClr val="000000"/>
                </a:solidFill>
              </a:endParaRPr>
            </a:p>
          </p:txBody>
        </p:sp>
        <p:sp>
          <p:nvSpPr>
            <p:cNvPr id="13614" name="Line 69"/>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7" name="Group 70"/>
          <p:cNvGrpSpPr>
            <a:grpSpLocks/>
          </p:cNvGrpSpPr>
          <p:nvPr/>
        </p:nvGrpSpPr>
        <p:grpSpPr bwMode="auto">
          <a:xfrm>
            <a:off x="1757363" y="3638550"/>
            <a:ext cx="547687" cy="427038"/>
            <a:chOff x="814" y="2746"/>
            <a:chExt cx="345" cy="269"/>
          </a:xfrm>
        </p:grpSpPr>
        <p:grpSp>
          <p:nvGrpSpPr>
            <p:cNvPr id="13608" name="Group 71"/>
            <p:cNvGrpSpPr>
              <a:grpSpLocks/>
            </p:cNvGrpSpPr>
            <p:nvPr/>
          </p:nvGrpSpPr>
          <p:grpSpPr bwMode="auto">
            <a:xfrm>
              <a:off x="814" y="2796"/>
              <a:ext cx="345" cy="219"/>
              <a:chOff x="3888" y="1365"/>
              <a:chExt cx="345" cy="219"/>
            </a:xfrm>
          </p:grpSpPr>
          <p:sp>
            <p:nvSpPr>
              <p:cNvPr id="13610" name="Rectangle 7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11" name="Freeform 7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3609" name="Line 74"/>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28" name="Group 75"/>
          <p:cNvGrpSpPr>
            <a:grpSpLocks/>
          </p:cNvGrpSpPr>
          <p:nvPr/>
        </p:nvGrpSpPr>
        <p:grpSpPr bwMode="auto">
          <a:xfrm>
            <a:off x="4732338" y="4257675"/>
            <a:ext cx="723900" cy="404813"/>
            <a:chOff x="5132" y="1158"/>
            <a:chExt cx="456" cy="255"/>
          </a:xfrm>
        </p:grpSpPr>
        <p:grpSp>
          <p:nvGrpSpPr>
            <p:cNvPr id="13599" name="Group 76"/>
            <p:cNvGrpSpPr>
              <a:grpSpLocks noChangeAspect="1"/>
            </p:cNvGrpSpPr>
            <p:nvPr/>
          </p:nvGrpSpPr>
          <p:grpSpPr bwMode="auto">
            <a:xfrm>
              <a:off x="5194" y="1210"/>
              <a:ext cx="345" cy="203"/>
              <a:chOff x="105" y="40"/>
              <a:chExt cx="743" cy="437"/>
            </a:xfrm>
          </p:grpSpPr>
          <p:sp>
            <p:nvSpPr>
              <p:cNvPr id="13603" name="Rectangle 7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604" name="Line 7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605" name="Line 7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606" name="Line 8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607" name="Line 8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600" name="Line 82"/>
            <p:cNvSpPr>
              <a:spLocks noChangeAspect="1" noChangeShapeType="1"/>
            </p:cNvSpPr>
            <p:nvPr/>
          </p:nvSpPr>
          <p:spPr bwMode="auto">
            <a:xfrm>
              <a:off x="5366" y="115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601" name="Rectangle 83"/>
            <p:cNvSpPr>
              <a:spLocks noChangeArrowheads="1"/>
            </p:cNvSpPr>
            <p:nvPr/>
          </p:nvSpPr>
          <p:spPr bwMode="auto">
            <a:xfrm>
              <a:off x="5544" y="131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602" name="Rectangle 84"/>
            <p:cNvSpPr>
              <a:spLocks noChangeArrowheads="1"/>
            </p:cNvSpPr>
            <p:nvPr/>
          </p:nvSpPr>
          <p:spPr bwMode="auto">
            <a:xfrm>
              <a:off x="5132" y="131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3329" name="Group 85"/>
          <p:cNvGrpSpPr>
            <a:grpSpLocks/>
          </p:cNvGrpSpPr>
          <p:nvPr/>
        </p:nvGrpSpPr>
        <p:grpSpPr bwMode="auto">
          <a:xfrm>
            <a:off x="4733925" y="4856163"/>
            <a:ext cx="723900" cy="404812"/>
            <a:chOff x="5133" y="1527"/>
            <a:chExt cx="456" cy="255"/>
          </a:xfrm>
        </p:grpSpPr>
        <p:grpSp>
          <p:nvGrpSpPr>
            <p:cNvPr id="13590" name="Group 86"/>
            <p:cNvGrpSpPr>
              <a:grpSpLocks noChangeAspect="1"/>
            </p:cNvGrpSpPr>
            <p:nvPr/>
          </p:nvGrpSpPr>
          <p:grpSpPr bwMode="auto">
            <a:xfrm>
              <a:off x="5194" y="1579"/>
              <a:ext cx="345" cy="203"/>
              <a:chOff x="105" y="40"/>
              <a:chExt cx="743" cy="437"/>
            </a:xfrm>
          </p:grpSpPr>
          <p:sp>
            <p:nvSpPr>
              <p:cNvPr id="13594" name="Rectangle 8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95" name="Line 8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96" name="Line 8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97" name="Line 9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98" name="Line 9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591" name="Line 92"/>
            <p:cNvSpPr>
              <a:spLocks noChangeAspect="1" noChangeShapeType="1"/>
            </p:cNvSpPr>
            <p:nvPr/>
          </p:nvSpPr>
          <p:spPr bwMode="auto">
            <a:xfrm>
              <a:off x="5366" y="152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92" name="Rectangle 93"/>
            <p:cNvSpPr>
              <a:spLocks noChangeArrowheads="1"/>
            </p:cNvSpPr>
            <p:nvPr/>
          </p:nvSpPr>
          <p:spPr bwMode="auto">
            <a:xfrm>
              <a:off x="5545" y="1686"/>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593" name="Rectangle 94"/>
            <p:cNvSpPr>
              <a:spLocks noChangeArrowheads="1"/>
            </p:cNvSpPr>
            <p:nvPr/>
          </p:nvSpPr>
          <p:spPr bwMode="auto">
            <a:xfrm>
              <a:off x="5133" y="168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3330" name="Group 95"/>
          <p:cNvGrpSpPr>
            <a:grpSpLocks/>
          </p:cNvGrpSpPr>
          <p:nvPr/>
        </p:nvGrpSpPr>
        <p:grpSpPr bwMode="auto">
          <a:xfrm>
            <a:off x="4733925" y="5454650"/>
            <a:ext cx="723900" cy="404813"/>
            <a:chOff x="5134" y="1880"/>
            <a:chExt cx="456" cy="255"/>
          </a:xfrm>
        </p:grpSpPr>
        <p:grpSp>
          <p:nvGrpSpPr>
            <p:cNvPr id="13581" name="Group 96"/>
            <p:cNvGrpSpPr>
              <a:grpSpLocks noChangeAspect="1"/>
            </p:cNvGrpSpPr>
            <p:nvPr/>
          </p:nvGrpSpPr>
          <p:grpSpPr bwMode="auto">
            <a:xfrm>
              <a:off x="5194" y="1932"/>
              <a:ext cx="345" cy="203"/>
              <a:chOff x="105" y="40"/>
              <a:chExt cx="743" cy="437"/>
            </a:xfrm>
          </p:grpSpPr>
          <p:sp>
            <p:nvSpPr>
              <p:cNvPr id="13585" name="Rectangle 9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86" name="Line 9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87" name="Line 9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88" name="Line 10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89" name="Line 10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582" name="Line 102"/>
            <p:cNvSpPr>
              <a:spLocks noChangeAspect="1" noChangeShapeType="1"/>
            </p:cNvSpPr>
            <p:nvPr/>
          </p:nvSpPr>
          <p:spPr bwMode="auto">
            <a:xfrm>
              <a:off x="5366" y="188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83" name="Rectangle 103"/>
            <p:cNvSpPr>
              <a:spLocks noChangeArrowheads="1"/>
            </p:cNvSpPr>
            <p:nvPr/>
          </p:nvSpPr>
          <p:spPr bwMode="auto">
            <a:xfrm>
              <a:off x="5546" y="2039"/>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584" name="Rectangle 104"/>
            <p:cNvSpPr>
              <a:spLocks noChangeArrowheads="1"/>
            </p:cNvSpPr>
            <p:nvPr/>
          </p:nvSpPr>
          <p:spPr bwMode="auto">
            <a:xfrm>
              <a:off x="5134" y="203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13331" name="Group 105"/>
          <p:cNvGrpSpPr>
            <a:grpSpLocks/>
          </p:cNvGrpSpPr>
          <p:nvPr/>
        </p:nvGrpSpPr>
        <p:grpSpPr bwMode="auto">
          <a:xfrm>
            <a:off x="2243138" y="1938338"/>
            <a:ext cx="639762" cy="406400"/>
            <a:chOff x="1413" y="1221"/>
            <a:chExt cx="403" cy="256"/>
          </a:xfrm>
        </p:grpSpPr>
        <p:grpSp>
          <p:nvGrpSpPr>
            <p:cNvPr id="13572" name="Group 106"/>
            <p:cNvGrpSpPr>
              <a:grpSpLocks noChangeAspect="1"/>
            </p:cNvGrpSpPr>
            <p:nvPr/>
          </p:nvGrpSpPr>
          <p:grpSpPr bwMode="auto">
            <a:xfrm>
              <a:off x="1471" y="1277"/>
              <a:ext cx="345" cy="200"/>
              <a:chOff x="3365" y="3344"/>
              <a:chExt cx="737" cy="432"/>
            </a:xfrm>
          </p:grpSpPr>
          <p:sp>
            <p:nvSpPr>
              <p:cNvPr id="13577" name="Rectangle 107"/>
              <p:cNvSpPr>
                <a:spLocks noChangeAspect="1" noChangeArrowheads="1"/>
              </p:cNvSpPr>
              <p:nvPr/>
            </p:nvSpPr>
            <p:spPr bwMode="auto">
              <a:xfrm>
                <a:off x="3365" y="3344"/>
                <a:ext cx="737" cy="432"/>
              </a:xfrm>
              <a:prstGeom prst="rect">
                <a:avLst/>
              </a:prstGeom>
              <a:noFill/>
              <a:ln w="12700">
                <a:solidFill>
                  <a:srgbClr val="000000"/>
                </a:solidFill>
                <a:miter lim="800000"/>
                <a:headEnd/>
                <a:tailEnd/>
              </a:ln>
            </p:spPr>
            <p:txBody>
              <a:bodyPr wrap="none" anchor="ctr"/>
              <a:lstStyle/>
              <a:p>
                <a:endParaRPr lang="en-US"/>
              </a:p>
            </p:txBody>
          </p:sp>
          <p:sp>
            <p:nvSpPr>
              <p:cNvPr id="13578" name="Freeform 108"/>
              <p:cNvSpPr>
                <a:spLocks noChangeAspect="1"/>
              </p:cNvSpPr>
              <p:nvPr/>
            </p:nvSpPr>
            <p:spPr bwMode="auto">
              <a:xfrm>
                <a:off x="3480" y="3475"/>
                <a:ext cx="113" cy="173"/>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3579" name="Freeform 109"/>
              <p:cNvSpPr>
                <a:spLocks noChangeAspect="1"/>
              </p:cNvSpPr>
              <p:nvPr/>
            </p:nvSpPr>
            <p:spPr bwMode="auto">
              <a:xfrm>
                <a:off x="3869" y="3475"/>
                <a:ext cx="113" cy="173"/>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3580" name="Line 110"/>
              <p:cNvSpPr>
                <a:spLocks noChangeAspect="1" noChangeShapeType="1"/>
              </p:cNvSpPr>
              <p:nvPr/>
            </p:nvSpPr>
            <p:spPr bwMode="auto">
              <a:xfrm>
                <a:off x="3589" y="3556"/>
                <a:ext cx="283"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3573" name="Group 111"/>
            <p:cNvGrpSpPr>
              <a:grpSpLocks noChangeAspect="1"/>
            </p:cNvGrpSpPr>
            <p:nvPr/>
          </p:nvGrpSpPr>
          <p:grpSpPr bwMode="auto">
            <a:xfrm>
              <a:off x="1624" y="1221"/>
              <a:ext cx="38" cy="52"/>
              <a:chOff x="3195" y="1627"/>
              <a:chExt cx="75" cy="104"/>
            </a:xfrm>
          </p:grpSpPr>
          <p:sp>
            <p:nvSpPr>
              <p:cNvPr id="13575" name="Line 11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76" name="Line 11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3574" name="Rectangle 114"/>
            <p:cNvSpPr>
              <a:spLocks noChangeArrowheads="1"/>
            </p:cNvSpPr>
            <p:nvPr/>
          </p:nvSpPr>
          <p:spPr bwMode="auto">
            <a:xfrm>
              <a:off x="1413" y="1381"/>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3332" name="Group 115"/>
          <p:cNvGrpSpPr>
            <a:grpSpLocks/>
          </p:cNvGrpSpPr>
          <p:nvPr/>
        </p:nvGrpSpPr>
        <p:grpSpPr bwMode="auto">
          <a:xfrm>
            <a:off x="3230563" y="1935163"/>
            <a:ext cx="654050" cy="409575"/>
            <a:chOff x="2035" y="1219"/>
            <a:chExt cx="412" cy="258"/>
          </a:xfrm>
        </p:grpSpPr>
        <p:grpSp>
          <p:nvGrpSpPr>
            <p:cNvPr id="13565" name="Group 116"/>
            <p:cNvGrpSpPr>
              <a:grpSpLocks noChangeAspect="1"/>
            </p:cNvGrpSpPr>
            <p:nvPr/>
          </p:nvGrpSpPr>
          <p:grpSpPr bwMode="auto">
            <a:xfrm>
              <a:off x="2102" y="1275"/>
              <a:ext cx="345" cy="202"/>
              <a:chOff x="2856" y="3851"/>
              <a:chExt cx="744" cy="436"/>
            </a:xfrm>
          </p:grpSpPr>
          <p:sp>
            <p:nvSpPr>
              <p:cNvPr id="13570" name="Rectangle 11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71" name="Line 11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13566" name="Group 119"/>
            <p:cNvGrpSpPr>
              <a:grpSpLocks noChangeAspect="1"/>
            </p:cNvGrpSpPr>
            <p:nvPr/>
          </p:nvGrpSpPr>
          <p:grpSpPr bwMode="auto">
            <a:xfrm>
              <a:off x="2255" y="1219"/>
              <a:ext cx="38" cy="52"/>
              <a:chOff x="3195" y="1627"/>
              <a:chExt cx="75" cy="104"/>
            </a:xfrm>
          </p:grpSpPr>
          <p:sp>
            <p:nvSpPr>
              <p:cNvPr id="13568" name="Line 12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69" name="Line 12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3567" name="Rectangle 122"/>
            <p:cNvSpPr>
              <a:spLocks noChangeArrowheads="1"/>
            </p:cNvSpPr>
            <p:nvPr/>
          </p:nvSpPr>
          <p:spPr bwMode="auto">
            <a:xfrm>
              <a:off x="2035" y="13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3333" name="Group 123"/>
          <p:cNvGrpSpPr>
            <a:grpSpLocks/>
          </p:cNvGrpSpPr>
          <p:nvPr/>
        </p:nvGrpSpPr>
        <p:grpSpPr bwMode="auto">
          <a:xfrm>
            <a:off x="4230688" y="1944688"/>
            <a:ext cx="657225" cy="400050"/>
            <a:chOff x="2665" y="1225"/>
            <a:chExt cx="414" cy="252"/>
          </a:xfrm>
        </p:grpSpPr>
        <p:grpSp>
          <p:nvGrpSpPr>
            <p:cNvPr id="13557" name="Group 124"/>
            <p:cNvGrpSpPr>
              <a:grpSpLocks/>
            </p:cNvGrpSpPr>
            <p:nvPr/>
          </p:nvGrpSpPr>
          <p:grpSpPr bwMode="auto">
            <a:xfrm>
              <a:off x="2734" y="1225"/>
              <a:ext cx="345" cy="252"/>
              <a:chOff x="2630" y="1231"/>
              <a:chExt cx="345" cy="252"/>
            </a:xfrm>
          </p:grpSpPr>
          <p:grpSp>
            <p:nvGrpSpPr>
              <p:cNvPr id="13559" name="Group 125"/>
              <p:cNvGrpSpPr>
                <a:grpSpLocks/>
              </p:cNvGrpSpPr>
              <p:nvPr/>
            </p:nvGrpSpPr>
            <p:grpSpPr bwMode="auto">
              <a:xfrm>
                <a:off x="2630" y="1283"/>
                <a:ext cx="345" cy="200"/>
                <a:chOff x="862" y="3958"/>
                <a:chExt cx="345" cy="216"/>
              </a:xfrm>
            </p:grpSpPr>
            <p:sp>
              <p:nvSpPr>
                <p:cNvPr id="13563" name="Rectangle 126"/>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64" name="Rectangle 127"/>
                <p:cNvSpPr>
                  <a:spLocks noChangeAspect="1" noChangeArrowheads="1"/>
                </p:cNvSpPr>
                <p:nvPr/>
              </p:nvSpPr>
              <p:spPr bwMode="auto">
                <a:xfrm>
                  <a:off x="957" y="3980"/>
                  <a:ext cx="156" cy="185"/>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13560" name="Group 128"/>
              <p:cNvGrpSpPr>
                <a:grpSpLocks noChangeAspect="1"/>
              </p:cNvGrpSpPr>
              <p:nvPr/>
            </p:nvGrpSpPr>
            <p:grpSpPr bwMode="auto">
              <a:xfrm>
                <a:off x="2783" y="1231"/>
                <a:ext cx="38" cy="52"/>
                <a:chOff x="3195" y="1627"/>
                <a:chExt cx="75" cy="104"/>
              </a:xfrm>
            </p:grpSpPr>
            <p:sp>
              <p:nvSpPr>
                <p:cNvPr id="13561" name="Line 1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62" name="Line 1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3558" name="Rectangle 131"/>
            <p:cNvSpPr>
              <a:spLocks noChangeArrowheads="1"/>
            </p:cNvSpPr>
            <p:nvPr/>
          </p:nvSpPr>
          <p:spPr bwMode="auto">
            <a:xfrm>
              <a:off x="2665" y="1381"/>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3334" name="Group 132"/>
          <p:cNvGrpSpPr>
            <a:grpSpLocks/>
          </p:cNvGrpSpPr>
          <p:nvPr/>
        </p:nvGrpSpPr>
        <p:grpSpPr bwMode="auto">
          <a:xfrm>
            <a:off x="5230813" y="1944688"/>
            <a:ext cx="695325" cy="400050"/>
            <a:chOff x="3295" y="1225"/>
            <a:chExt cx="438" cy="252"/>
          </a:xfrm>
        </p:grpSpPr>
        <p:grpSp>
          <p:nvGrpSpPr>
            <p:cNvPr id="13546" name="Group 133"/>
            <p:cNvGrpSpPr>
              <a:grpSpLocks noChangeAspect="1"/>
            </p:cNvGrpSpPr>
            <p:nvPr/>
          </p:nvGrpSpPr>
          <p:grpSpPr bwMode="auto">
            <a:xfrm>
              <a:off x="3365" y="1277"/>
              <a:ext cx="368" cy="200"/>
              <a:chOff x="212" y="796"/>
              <a:chExt cx="736" cy="432"/>
            </a:xfrm>
          </p:grpSpPr>
          <p:sp>
            <p:nvSpPr>
              <p:cNvPr id="13551" name="Rectangle 134"/>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13552" name="Oval 135"/>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13553" name="Line 136"/>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554" name="Line 137"/>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555" name="Line 138"/>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556" name="Line 139"/>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3547" name="Group 140"/>
            <p:cNvGrpSpPr>
              <a:grpSpLocks noChangeAspect="1"/>
            </p:cNvGrpSpPr>
            <p:nvPr/>
          </p:nvGrpSpPr>
          <p:grpSpPr bwMode="auto">
            <a:xfrm>
              <a:off x="3530" y="1225"/>
              <a:ext cx="38" cy="52"/>
              <a:chOff x="3195" y="1627"/>
              <a:chExt cx="75" cy="104"/>
            </a:xfrm>
          </p:grpSpPr>
          <p:sp>
            <p:nvSpPr>
              <p:cNvPr id="13549" name="Line 14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50" name="Line 14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3548" name="Rectangle 143"/>
            <p:cNvSpPr>
              <a:spLocks noChangeArrowheads="1"/>
            </p:cNvSpPr>
            <p:nvPr/>
          </p:nvSpPr>
          <p:spPr bwMode="auto">
            <a:xfrm>
              <a:off x="3295" y="1381"/>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3335" name="Group 144"/>
          <p:cNvGrpSpPr>
            <a:grpSpLocks/>
          </p:cNvGrpSpPr>
          <p:nvPr/>
        </p:nvGrpSpPr>
        <p:grpSpPr bwMode="auto">
          <a:xfrm>
            <a:off x="6284913" y="1946275"/>
            <a:ext cx="688975" cy="398463"/>
            <a:chOff x="3959" y="1226"/>
            <a:chExt cx="434" cy="251"/>
          </a:xfrm>
        </p:grpSpPr>
        <p:grpSp>
          <p:nvGrpSpPr>
            <p:cNvPr id="13538" name="Group 145"/>
            <p:cNvGrpSpPr>
              <a:grpSpLocks noChangeAspect="1"/>
            </p:cNvGrpSpPr>
            <p:nvPr/>
          </p:nvGrpSpPr>
          <p:grpSpPr bwMode="auto">
            <a:xfrm>
              <a:off x="4187" y="1226"/>
              <a:ext cx="38" cy="48"/>
              <a:chOff x="3195" y="1627"/>
              <a:chExt cx="75" cy="104"/>
            </a:xfrm>
          </p:grpSpPr>
          <p:sp>
            <p:nvSpPr>
              <p:cNvPr id="13544" name="Line 14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45" name="Line 14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539" name="Group 148"/>
            <p:cNvGrpSpPr>
              <a:grpSpLocks noChangeAspect="1"/>
            </p:cNvGrpSpPr>
            <p:nvPr/>
          </p:nvGrpSpPr>
          <p:grpSpPr bwMode="auto">
            <a:xfrm>
              <a:off x="4019" y="1276"/>
              <a:ext cx="374" cy="201"/>
              <a:chOff x="105" y="1345"/>
              <a:chExt cx="748" cy="437"/>
            </a:xfrm>
          </p:grpSpPr>
          <p:sp>
            <p:nvSpPr>
              <p:cNvPr id="13541" name="Rectangle 149"/>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13542" name="Line 150"/>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543" name="Line 151"/>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3540" name="Rectangle 152"/>
            <p:cNvSpPr>
              <a:spLocks noChangeArrowheads="1"/>
            </p:cNvSpPr>
            <p:nvPr/>
          </p:nvSpPr>
          <p:spPr bwMode="auto">
            <a:xfrm>
              <a:off x="3959" y="13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3336" name="Group 153"/>
          <p:cNvGrpSpPr>
            <a:grpSpLocks/>
          </p:cNvGrpSpPr>
          <p:nvPr/>
        </p:nvGrpSpPr>
        <p:grpSpPr bwMode="auto">
          <a:xfrm>
            <a:off x="7324725" y="1941513"/>
            <a:ext cx="652463" cy="403225"/>
            <a:chOff x="4614" y="1223"/>
            <a:chExt cx="411" cy="254"/>
          </a:xfrm>
        </p:grpSpPr>
        <p:grpSp>
          <p:nvGrpSpPr>
            <p:cNvPr id="13527" name="Group 154"/>
            <p:cNvGrpSpPr>
              <a:grpSpLocks/>
            </p:cNvGrpSpPr>
            <p:nvPr/>
          </p:nvGrpSpPr>
          <p:grpSpPr bwMode="auto">
            <a:xfrm>
              <a:off x="4680" y="1223"/>
              <a:ext cx="345" cy="254"/>
              <a:chOff x="4121" y="3929"/>
              <a:chExt cx="345" cy="254"/>
            </a:xfrm>
          </p:grpSpPr>
          <p:grpSp>
            <p:nvGrpSpPr>
              <p:cNvPr id="13529" name="Group 155"/>
              <p:cNvGrpSpPr>
                <a:grpSpLocks noChangeAspect="1"/>
              </p:cNvGrpSpPr>
              <p:nvPr/>
            </p:nvGrpSpPr>
            <p:grpSpPr bwMode="auto">
              <a:xfrm>
                <a:off x="4275" y="3929"/>
                <a:ext cx="38" cy="52"/>
                <a:chOff x="3195" y="1627"/>
                <a:chExt cx="75" cy="104"/>
              </a:xfrm>
            </p:grpSpPr>
            <p:sp>
              <p:nvSpPr>
                <p:cNvPr id="13536" name="Line 15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37" name="Line 15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530" name="Group 158"/>
              <p:cNvGrpSpPr>
                <a:grpSpLocks/>
              </p:cNvGrpSpPr>
              <p:nvPr/>
            </p:nvGrpSpPr>
            <p:grpSpPr bwMode="auto">
              <a:xfrm>
                <a:off x="4121" y="3981"/>
                <a:ext cx="345" cy="202"/>
                <a:chOff x="336" y="576"/>
                <a:chExt cx="345" cy="202"/>
              </a:xfrm>
            </p:grpSpPr>
            <p:grpSp>
              <p:nvGrpSpPr>
                <p:cNvPr id="13531" name="Group 159"/>
                <p:cNvGrpSpPr>
                  <a:grpSpLocks noChangeAspect="1"/>
                </p:cNvGrpSpPr>
                <p:nvPr/>
              </p:nvGrpSpPr>
              <p:grpSpPr bwMode="auto">
                <a:xfrm>
                  <a:off x="336" y="576"/>
                  <a:ext cx="345" cy="202"/>
                  <a:chOff x="105" y="1345"/>
                  <a:chExt cx="748" cy="437"/>
                </a:xfrm>
              </p:grpSpPr>
              <p:sp>
                <p:nvSpPr>
                  <p:cNvPr id="13533" name="Rectangle 16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34" name="Line 16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35" name="Line 16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532" name="Text Box 16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3528" name="Rectangle 164"/>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3337" name="Group 165"/>
          <p:cNvGrpSpPr>
            <a:grpSpLocks/>
          </p:cNvGrpSpPr>
          <p:nvPr/>
        </p:nvGrpSpPr>
        <p:grpSpPr bwMode="auto">
          <a:xfrm>
            <a:off x="4821238" y="3060700"/>
            <a:ext cx="547687" cy="404813"/>
            <a:chOff x="3057" y="1941"/>
            <a:chExt cx="345" cy="255"/>
          </a:xfrm>
        </p:grpSpPr>
        <p:sp>
          <p:nvSpPr>
            <p:cNvPr id="13524" name="Rectangle 16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25" name="Line 16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26" name="Rectangle 168"/>
            <p:cNvSpPr>
              <a:spLocks noChangeAspect="1" noChangeArrowheads="1"/>
            </p:cNvSpPr>
            <p:nvPr/>
          </p:nvSpPr>
          <p:spPr bwMode="auto">
            <a:xfrm>
              <a:off x="3152" y="2015"/>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13338" name="Group 169"/>
          <p:cNvGrpSpPr>
            <a:grpSpLocks/>
          </p:cNvGrpSpPr>
          <p:nvPr/>
        </p:nvGrpSpPr>
        <p:grpSpPr bwMode="auto">
          <a:xfrm>
            <a:off x="4821238" y="3659188"/>
            <a:ext cx="547687" cy="404812"/>
            <a:chOff x="3057" y="1941"/>
            <a:chExt cx="345" cy="255"/>
          </a:xfrm>
        </p:grpSpPr>
        <p:sp>
          <p:nvSpPr>
            <p:cNvPr id="13521" name="Rectangle 170"/>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22" name="Line 171"/>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23" name="Rectangle 172"/>
            <p:cNvSpPr>
              <a:spLocks noChangeAspect="1" noChangeArrowheads="1"/>
            </p:cNvSpPr>
            <p:nvPr/>
          </p:nvSpPr>
          <p:spPr bwMode="auto">
            <a:xfrm>
              <a:off x="3136" y="2015"/>
              <a:ext cx="188"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BULK</a:t>
              </a:r>
            </a:p>
            <a:p>
              <a:pPr algn="ctr" eaLnBrk="0" hangingPunct="0"/>
              <a:r>
                <a:rPr lang="en-US" sz="900">
                  <a:solidFill>
                    <a:srgbClr val="000000"/>
                  </a:solidFill>
                </a:rPr>
                <a:t>FUEL</a:t>
              </a:r>
              <a:endParaRPr lang="en-US" sz="2100">
                <a:solidFill>
                  <a:srgbClr val="000000"/>
                </a:solidFill>
              </a:endParaRPr>
            </a:p>
          </p:txBody>
        </p:sp>
      </p:grpSp>
      <p:grpSp>
        <p:nvGrpSpPr>
          <p:cNvPr id="13339" name="Group 173"/>
          <p:cNvGrpSpPr>
            <a:grpSpLocks/>
          </p:cNvGrpSpPr>
          <p:nvPr/>
        </p:nvGrpSpPr>
        <p:grpSpPr bwMode="auto">
          <a:xfrm>
            <a:off x="1757363" y="3063875"/>
            <a:ext cx="547687" cy="406400"/>
            <a:chOff x="3140" y="3004"/>
            <a:chExt cx="345" cy="256"/>
          </a:xfrm>
        </p:grpSpPr>
        <p:sp>
          <p:nvSpPr>
            <p:cNvPr id="13517" name="Rectangle 174"/>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SVC</a:t>
              </a:r>
            </a:p>
          </p:txBody>
        </p:sp>
        <p:grpSp>
          <p:nvGrpSpPr>
            <p:cNvPr id="13518" name="Group 175"/>
            <p:cNvGrpSpPr>
              <a:grpSpLocks/>
            </p:cNvGrpSpPr>
            <p:nvPr/>
          </p:nvGrpSpPr>
          <p:grpSpPr bwMode="auto">
            <a:xfrm>
              <a:off x="3140" y="3004"/>
              <a:ext cx="345" cy="256"/>
              <a:chOff x="4347" y="2675"/>
              <a:chExt cx="345" cy="256"/>
            </a:xfrm>
          </p:grpSpPr>
          <p:sp>
            <p:nvSpPr>
              <p:cNvPr id="13519" name="Rectangle 176"/>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3520" name="Line 177"/>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3340" name="Group 178"/>
          <p:cNvGrpSpPr>
            <a:grpSpLocks/>
          </p:cNvGrpSpPr>
          <p:nvPr/>
        </p:nvGrpSpPr>
        <p:grpSpPr bwMode="auto">
          <a:xfrm>
            <a:off x="3816350" y="3073400"/>
            <a:ext cx="547688" cy="396875"/>
            <a:chOff x="4366" y="3929"/>
            <a:chExt cx="345" cy="250"/>
          </a:xfrm>
        </p:grpSpPr>
        <p:grpSp>
          <p:nvGrpSpPr>
            <p:cNvPr id="13513" name="Group 179"/>
            <p:cNvGrpSpPr>
              <a:grpSpLocks noChangeAspect="1"/>
            </p:cNvGrpSpPr>
            <p:nvPr/>
          </p:nvGrpSpPr>
          <p:grpSpPr bwMode="auto">
            <a:xfrm>
              <a:off x="4366" y="3977"/>
              <a:ext cx="345" cy="202"/>
              <a:chOff x="2856" y="3851"/>
              <a:chExt cx="744" cy="436"/>
            </a:xfrm>
          </p:grpSpPr>
          <p:sp>
            <p:nvSpPr>
              <p:cNvPr id="13515" name="Rectangle 18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16" name="Line 18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514" name="Line 182"/>
            <p:cNvSpPr>
              <a:spLocks noChangeAspect="1" noChangeShapeType="1"/>
            </p:cNvSpPr>
            <p:nvPr/>
          </p:nvSpPr>
          <p:spPr bwMode="auto">
            <a:xfrm>
              <a:off x="4539"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3341" name="Group 183"/>
          <p:cNvGrpSpPr>
            <a:grpSpLocks/>
          </p:cNvGrpSpPr>
          <p:nvPr/>
        </p:nvGrpSpPr>
        <p:grpSpPr bwMode="auto">
          <a:xfrm>
            <a:off x="7821613" y="3062288"/>
            <a:ext cx="754062" cy="403225"/>
            <a:chOff x="4927" y="1944"/>
            <a:chExt cx="475" cy="254"/>
          </a:xfrm>
        </p:grpSpPr>
        <p:sp>
          <p:nvSpPr>
            <p:cNvPr id="13502" name="Rectangle 184"/>
            <p:cNvSpPr>
              <a:spLocks noChangeArrowheads="1"/>
            </p:cNvSpPr>
            <p:nvPr/>
          </p:nvSpPr>
          <p:spPr bwMode="auto">
            <a:xfrm>
              <a:off x="5358" y="2102"/>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3503" name="Group 185"/>
            <p:cNvGrpSpPr>
              <a:grpSpLocks/>
            </p:cNvGrpSpPr>
            <p:nvPr/>
          </p:nvGrpSpPr>
          <p:grpSpPr bwMode="auto">
            <a:xfrm>
              <a:off x="4927" y="1944"/>
              <a:ext cx="411" cy="254"/>
              <a:chOff x="4927" y="1944"/>
              <a:chExt cx="411" cy="254"/>
            </a:xfrm>
          </p:grpSpPr>
          <p:grpSp>
            <p:nvGrpSpPr>
              <p:cNvPr id="13504" name="Group 186"/>
              <p:cNvGrpSpPr>
                <a:grpSpLocks/>
              </p:cNvGrpSpPr>
              <p:nvPr/>
            </p:nvGrpSpPr>
            <p:grpSpPr bwMode="auto">
              <a:xfrm>
                <a:off x="4993" y="1944"/>
                <a:ext cx="345" cy="254"/>
                <a:chOff x="4993" y="1944"/>
                <a:chExt cx="345" cy="254"/>
              </a:xfrm>
            </p:grpSpPr>
            <p:sp>
              <p:nvSpPr>
                <p:cNvPr id="13506" name="Line 187"/>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3507" name="Group 188"/>
                <p:cNvGrpSpPr>
                  <a:grpSpLocks/>
                </p:cNvGrpSpPr>
                <p:nvPr/>
              </p:nvGrpSpPr>
              <p:grpSpPr bwMode="auto">
                <a:xfrm>
                  <a:off x="4993" y="1996"/>
                  <a:ext cx="345" cy="202"/>
                  <a:chOff x="336" y="576"/>
                  <a:chExt cx="345" cy="202"/>
                </a:xfrm>
              </p:grpSpPr>
              <p:grpSp>
                <p:nvGrpSpPr>
                  <p:cNvPr id="13508" name="Group 189"/>
                  <p:cNvGrpSpPr>
                    <a:grpSpLocks noChangeAspect="1"/>
                  </p:cNvGrpSpPr>
                  <p:nvPr/>
                </p:nvGrpSpPr>
                <p:grpSpPr bwMode="auto">
                  <a:xfrm>
                    <a:off x="336" y="576"/>
                    <a:ext cx="345" cy="202"/>
                    <a:chOff x="105" y="1345"/>
                    <a:chExt cx="748" cy="437"/>
                  </a:xfrm>
                </p:grpSpPr>
                <p:sp>
                  <p:nvSpPr>
                    <p:cNvPr id="13510" name="Rectangle 19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11" name="Line 19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512" name="Line 19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509" name="Text Box 19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3505" name="Rectangle 194"/>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3342" name="Group 195"/>
          <p:cNvGrpSpPr>
            <a:grpSpLocks/>
          </p:cNvGrpSpPr>
          <p:nvPr/>
        </p:nvGrpSpPr>
        <p:grpSpPr bwMode="auto">
          <a:xfrm>
            <a:off x="2801938" y="3063875"/>
            <a:ext cx="547687" cy="404813"/>
            <a:chOff x="3057" y="1941"/>
            <a:chExt cx="345" cy="255"/>
          </a:xfrm>
        </p:grpSpPr>
        <p:sp>
          <p:nvSpPr>
            <p:cNvPr id="13499" name="Rectangle 19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500" name="Line 19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501" name="Rectangle 198"/>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ORD</a:t>
              </a:r>
            </a:p>
            <a:p>
              <a:pPr algn="ctr" eaLnBrk="0" hangingPunct="0"/>
              <a:r>
                <a:rPr lang="en-US" sz="900">
                  <a:solidFill>
                    <a:srgbClr val="000000"/>
                  </a:solidFill>
                </a:rPr>
                <a:t>MAINT</a:t>
              </a:r>
              <a:endParaRPr lang="en-US" sz="2100">
                <a:solidFill>
                  <a:srgbClr val="000000"/>
                </a:solidFill>
              </a:endParaRPr>
            </a:p>
          </p:txBody>
        </p:sp>
      </p:grpSp>
      <p:grpSp>
        <p:nvGrpSpPr>
          <p:cNvPr id="13343" name="Group 199"/>
          <p:cNvGrpSpPr>
            <a:grpSpLocks/>
          </p:cNvGrpSpPr>
          <p:nvPr/>
        </p:nvGrpSpPr>
        <p:grpSpPr bwMode="auto">
          <a:xfrm>
            <a:off x="2801938" y="3662363"/>
            <a:ext cx="547687" cy="404812"/>
            <a:chOff x="3057" y="1941"/>
            <a:chExt cx="345" cy="255"/>
          </a:xfrm>
        </p:grpSpPr>
        <p:sp>
          <p:nvSpPr>
            <p:cNvPr id="13496" name="Rectangle 200"/>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97" name="Line 201"/>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98" name="Rectangle 202"/>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MAINT</a:t>
              </a:r>
              <a:endParaRPr lang="en-US" sz="2100">
                <a:solidFill>
                  <a:srgbClr val="000000"/>
                </a:solidFill>
              </a:endParaRPr>
            </a:p>
          </p:txBody>
        </p:sp>
      </p:grpSp>
      <p:grpSp>
        <p:nvGrpSpPr>
          <p:cNvPr id="13344" name="Group 203"/>
          <p:cNvGrpSpPr>
            <a:grpSpLocks/>
          </p:cNvGrpSpPr>
          <p:nvPr/>
        </p:nvGrpSpPr>
        <p:grpSpPr bwMode="auto">
          <a:xfrm>
            <a:off x="2800350" y="4248150"/>
            <a:ext cx="547688" cy="404813"/>
            <a:chOff x="3057" y="1941"/>
            <a:chExt cx="345" cy="255"/>
          </a:xfrm>
        </p:grpSpPr>
        <p:sp>
          <p:nvSpPr>
            <p:cNvPr id="13493" name="Rectangle 204"/>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94" name="Line 205"/>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95" name="Rectangle 206"/>
            <p:cNvSpPr>
              <a:spLocks noChangeAspect="1" noChangeArrowheads="1"/>
            </p:cNvSpPr>
            <p:nvPr/>
          </p:nvSpPr>
          <p:spPr bwMode="auto">
            <a:xfrm>
              <a:off x="3088" y="2015"/>
              <a:ext cx="28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ELECTR</a:t>
              </a:r>
            </a:p>
            <a:p>
              <a:pPr algn="ctr" eaLnBrk="0" hangingPunct="0"/>
              <a:r>
                <a:rPr lang="en-US" sz="900">
                  <a:solidFill>
                    <a:srgbClr val="000000"/>
                  </a:solidFill>
                </a:rPr>
                <a:t>MAINT</a:t>
              </a:r>
              <a:endParaRPr lang="en-US" sz="2100">
                <a:solidFill>
                  <a:srgbClr val="000000"/>
                </a:solidFill>
              </a:endParaRPr>
            </a:p>
          </p:txBody>
        </p:sp>
      </p:grpSp>
      <p:grpSp>
        <p:nvGrpSpPr>
          <p:cNvPr id="13345" name="Group 207"/>
          <p:cNvGrpSpPr>
            <a:grpSpLocks/>
          </p:cNvGrpSpPr>
          <p:nvPr/>
        </p:nvGrpSpPr>
        <p:grpSpPr bwMode="auto">
          <a:xfrm>
            <a:off x="2800350" y="4859338"/>
            <a:ext cx="547688" cy="404812"/>
            <a:chOff x="3057" y="1941"/>
            <a:chExt cx="345" cy="255"/>
          </a:xfrm>
        </p:grpSpPr>
        <p:sp>
          <p:nvSpPr>
            <p:cNvPr id="13490" name="Rectangle 208"/>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91" name="Line 209"/>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92" name="Rectangle 210"/>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MT</a:t>
              </a:r>
            </a:p>
            <a:p>
              <a:pPr algn="ctr" eaLnBrk="0" hangingPunct="0"/>
              <a:r>
                <a:rPr lang="en-US" sz="900">
                  <a:solidFill>
                    <a:srgbClr val="000000"/>
                  </a:solidFill>
                </a:rPr>
                <a:t>MAINT</a:t>
              </a:r>
              <a:endParaRPr lang="en-US" sz="2100">
                <a:solidFill>
                  <a:srgbClr val="000000"/>
                </a:solidFill>
              </a:endParaRPr>
            </a:p>
          </p:txBody>
        </p:sp>
      </p:grpSp>
      <p:grpSp>
        <p:nvGrpSpPr>
          <p:cNvPr id="13346" name="Group 211"/>
          <p:cNvGrpSpPr>
            <a:grpSpLocks/>
          </p:cNvGrpSpPr>
          <p:nvPr/>
        </p:nvGrpSpPr>
        <p:grpSpPr bwMode="auto">
          <a:xfrm>
            <a:off x="2800350" y="5457825"/>
            <a:ext cx="547688" cy="404813"/>
            <a:chOff x="3057" y="1941"/>
            <a:chExt cx="345" cy="255"/>
          </a:xfrm>
        </p:grpSpPr>
        <p:sp>
          <p:nvSpPr>
            <p:cNvPr id="13487" name="Rectangle 21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88" name="Line 21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89" name="Rectangle 214"/>
            <p:cNvSpPr>
              <a:spLocks noChangeAspect="1" noChangeArrowheads="1"/>
            </p:cNvSpPr>
            <p:nvPr/>
          </p:nvSpPr>
          <p:spPr bwMode="auto">
            <a:xfrm>
              <a:off x="3082" y="2015"/>
              <a:ext cx="29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GENSPT</a:t>
              </a:r>
            </a:p>
            <a:p>
              <a:pPr algn="ctr" eaLnBrk="0" hangingPunct="0"/>
              <a:r>
                <a:rPr lang="en-US" sz="900">
                  <a:solidFill>
                    <a:srgbClr val="000000"/>
                  </a:solidFill>
                </a:rPr>
                <a:t>MAINT</a:t>
              </a:r>
              <a:endParaRPr lang="en-US" sz="2100">
                <a:solidFill>
                  <a:srgbClr val="000000"/>
                </a:solidFill>
              </a:endParaRPr>
            </a:p>
          </p:txBody>
        </p:sp>
      </p:grpSp>
      <p:grpSp>
        <p:nvGrpSpPr>
          <p:cNvPr id="13347" name="Group 215"/>
          <p:cNvGrpSpPr>
            <a:grpSpLocks/>
          </p:cNvGrpSpPr>
          <p:nvPr/>
        </p:nvGrpSpPr>
        <p:grpSpPr bwMode="auto">
          <a:xfrm>
            <a:off x="3792538" y="3649663"/>
            <a:ext cx="547687" cy="406400"/>
            <a:chOff x="3140" y="3004"/>
            <a:chExt cx="345" cy="256"/>
          </a:xfrm>
        </p:grpSpPr>
        <p:sp>
          <p:nvSpPr>
            <p:cNvPr id="13483" name="Rectangle 216"/>
            <p:cNvSpPr>
              <a:spLocks noChangeAspect="1" noChangeArrowheads="1"/>
            </p:cNvSpPr>
            <p:nvPr/>
          </p:nvSpPr>
          <p:spPr bwMode="auto">
            <a:xfrm>
              <a:off x="3202" y="3102"/>
              <a:ext cx="22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AMM</a:t>
              </a:r>
            </a:p>
          </p:txBody>
        </p:sp>
        <p:grpSp>
          <p:nvGrpSpPr>
            <p:cNvPr id="13484" name="Group 217"/>
            <p:cNvGrpSpPr>
              <a:grpSpLocks/>
            </p:cNvGrpSpPr>
            <p:nvPr/>
          </p:nvGrpSpPr>
          <p:grpSpPr bwMode="auto">
            <a:xfrm>
              <a:off x="3140" y="3004"/>
              <a:ext cx="345" cy="256"/>
              <a:chOff x="4347" y="2675"/>
              <a:chExt cx="345" cy="256"/>
            </a:xfrm>
          </p:grpSpPr>
          <p:sp>
            <p:nvSpPr>
              <p:cNvPr id="13485" name="Rectangle 218"/>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3486" name="Line 219"/>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3348" name="Group 220"/>
          <p:cNvGrpSpPr>
            <a:grpSpLocks/>
          </p:cNvGrpSpPr>
          <p:nvPr/>
        </p:nvGrpSpPr>
        <p:grpSpPr bwMode="auto">
          <a:xfrm>
            <a:off x="3789363" y="4249738"/>
            <a:ext cx="547687" cy="404812"/>
            <a:chOff x="3057" y="1941"/>
            <a:chExt cx="345" cy="255"/>
          </a:xfrm>
        </p:grpSpPr>
        <p:sp>
          <p:nvSpPr>
            <p:cNvPr id="13480" name="Rectangle 221"/>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81" name="Line 222"/>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82" name="Rectangle 223"/>
            <p:cNvSpPr>
              <a:spLocks noChangeAspect="1" noChangeArrowheads="1"/>
            </p:cNvSpPr>
            <p:nvPr/>
          </p:nvSpPr>
          <p:spPr bwMode="auto">
            <a:xfrm>
              <a:off x="3150" y="2015"/>
              <a:ext cx="160"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MED</a:t>
              </a:r>
              <a:br>
                <a:rPr lang="en-US" sz="900">
                  <a:solidFill>
                    <a:srgbClr val="000000"/>
                  </a:solidFill>
                </a:rPr>
              </a:br>
              <a:r>
                <a:rPr lang="en-US" sz="900">
                  <a:solidFill>
                    <a:srgbClr val="000000"/>
                  </a:solidFill>
                </a:rPr>
                <a:t>LOG</a:t>
              </a:r>
              <a:endParaRPr lang="en-US" sz="2100">
                <a:solidFill>
                  <a:srgbClr val="000000"/>
                </a:solidFill>
              </a:endParaRPr>
            </a:p>
          </p:txBody>
        </p:sp>
      </p:grpSp>
      <p:grpSp>
        <p:nvGrpSpPr>
          <p:cNvPr id="13349" name="Group 224"/>
          <p:cNvGrpSpPr>
            <a:grpSpLocks/>
          </p:cNvGrpSpPr>
          <p:nvPr/>
        </p:nvGrpSpPr>
        <p:grpSpPr bwMode="auto">
          <a:xfrm>
            <a:off x="7823200" y="3659188"/>
            <a:ext cx="758825" cy="403225"/>
            <a:chOff x="4928" y="2305"/>
            <a:chExt cx="478" cy="254"/>
          </a:xfrm>
        </p:grpSpPr>
        <p:grpSp>
          <p:nvGrpSpPr>
            <p:cNvPr id="13469" name="Group 225"/>
            <p:cNvGrpSpPr>
              <a:grpSpLocks/>
            </p:cNvGrpSpPr>
            <p:nvPr/>
          </p:nvGrpSpPr>
          <p:grpSpPr bwMode="auto">
            <a:xfrm>
              <a:off x="4928" y="2305"/>
              <a:ext cx="411" cy="254"/>
              <a:chOff x="4927" y="1944"/>
              <a:chExt cx="411" cy="254"/>
            </a:xfrm>
          </p:grpSpPr>
          <p:grpSp>
            <p:nvGrpSpPr>
              <p:cNvPr id="13471" name="Group 226"/>
              <p:cNvGrpSpPr>
                <a:grpSpLocks/>
              </p:cNvGrpSpPr>
              <p:nvPr/>
            </p:nvGrpSpPr>
            <p:grpSpPr bwMode="auto">
              <a:xfrm>
                <a:off x="4993" y="1944"/>
                <a:ext cx="345" cy="254"/>
                <a:chOff x="4993" y="1944"/>
                <a:chExt cx="345" cy="254"/>
              </a:xfrm>
            </p:grpSpPr>
            <p:sp>
              <p:nvSpPr>
                <p:cNvPr id="13473" name="Line 227"/>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3474" name="Group 228"/>
                <p:cNvGrpSpPr>
                  <a:grpSpLocks/>
                </p:cNvGrpSpPr>
                <p:nvPr/>
              </p:nvGrpSpPr>
              <p:grpSpPr bwMode="auto">
                <a:xfrm>
                  <a:off x="4993" y="1996"/>
                  <a:ext cx="345" cy="202"/>
                  <a:chOff x="336" y="576"/>
                  <a:chExt cx="345" cy="202"/>
                </a:xfrm>
              </p:grpSpPr>
              <p:grpSp>
                <p:nvGrpSpPr>
                  <p:cNvPr id="13475" name="Group 229"/>
                  <p:cNvGrpSpPr>
                    <a:grpSpLocks noChangeAspect="1"/>
                  </p:cNvGrpSpPr>
                  <p:nvPr/>
                </p:nvGrpSpPr>
                <p:grpSpPr bwMode="auto">
                  <a:xfrm>
                    <a:off x="336" y="576"/>
                    <a:ext cx="345" cy="202"/>
                    <a:chOff x="105" y="1345"/>
                    <a:chExt cx="748" cy="437"/>
                  </a:xfrm>
                </p:grpSpPr>
                <p:sp>
                  <p:nvSpPr>
                    <p:cNvPr id="13477" name="Rectangle 23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78" name="Line 23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479" name="Line 23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476" name="Text Box 23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3472" name="Rectangle 234"/>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13470" name="Rectangle 235"/>
            <p:cNvSpPr>
              <a:spLocks noChangeArrowheads="1"/>
            </p:cNvSpPr>
            <p:nvPr/>
          </p:nvSpPr>
          <p:spPr bwMode="auto">
            <a:xfrm>
              <a:off x="5362" y="2463"/>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3350" name="Group 236"/>
          <p:cNvGrpSpPr>
            <a:grpSpLocks/>
          </p:cNvGrpSpPr>
          <p:nvPr/>
        </p:nvGrpSpPr>
        <p:grpSpPr bwMode="auto">
          <a:xfrm>
            <a:off x="7824788" y="4257675"/>
            <a:ext cx="738187" cy="403225"/>
            <a:chOff x="4929" y="2746"/>
            <a:chExt cx="465" cy="254"/>
          </a:xfrm>
        </p:grpSpPr>
        <p:grpSp>
          <p:nvGrpSpPr>
            <p:cNvPr id="13458" name="Group 237"/>
            <p:cNvGrpSpPr>
              <a:grpSpLocks/>
            </p:cNvGrpSpPr>
            <p:nvPr/>
          </p:nvGrpSpPr>
          <p:grpSpPr bwMode="auto">
            <a:xfrm>
              <a:off x="4929" y="2746"/>
              <a:ext cx="411" cy="254"/>
              <a:chOff x="4927" y="1944"/>
              <a:chExt cx="411" cy="254"/>
            </a:xfrm>
          </p:grpSpPr>
          <p:grpSp>
            <p:nvGrpSpPr>
              <p:cNvPr id="13460" name="Group 238"/>
              <p:cNvGrpSpPr>
                <a:grpSpLocks/>
              </p:cNvGrpSpPr>
              <p:nvPr/>
            </p:nvGrpSpPr>
            <p:grpSpPr bwMode="auto">
              <a:xfrm>
                <a:off x="4993" y="1944"/>
                <a:ext cx="345" cy="254"/>
                <a:chOff x="4993" y="1944"/>
                <a:chExt cx="345" cy="254"/>
              </a:xfrm>
            </p:grpSpPr>
            <p:sp>
              <p:nvSpPr>
                <p:cNvPr id="13462" name="Line 239"/>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3463" name="Group 240"/>
                <p:cNvGrpSpPr>
                  <a:grpSpLocks/>
                </p:cNvGrpSpPr>
                <p:nvPr/>
              </p:nvGrpSpPr>
              <p:grpSpPr bwMode="auto">
                <a:xfrm>
                  <a:off x="4993" y="1996"/>
                  <a:ext cx="345" cy="202"/>
                  <a:chOff x="336" y="576"/>
                  <a:chExt cx="345" cy="202"/>
                </a:xfrm>
              </p:grpSpPr>
              <p:grpSp>
                <p:nvGrpSpPr>
                  <p:cNvPr id="13464" name="Group 241"/>
                  <p:cNvGrpSpPr>
                    <a:grpSpLocks noChangeAspect="1"/>
                  </p:cNvGrpSpPr>
                  <p:nvPr/>
                </p:nvGrpSpPr>
                <p:grpSpPr bwMode="auto">
                  <a:xfrm>
                    <a:off x="336" y="576"/>
                    <a:ext cx="345" cy="202"/>
                    <a:chOff x="105" y="1345"/>
                    <a:chExt cx="748" cy="437"/>
                  </a:xfrm>
                </p:grpSpPr>
                <p:sp>
                  <p:nvSpPr>
                    <p:cNvPr id="13466" name="Rectangle 242"/>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67" name="Line 243"/>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3468" name="Line 244"/>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3465" name="Text Box 245"/>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3461" name="Rectangle 246"/>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sp>
          <p:nvSpPr>
            <p:cNvPr id="13459" name="Rectangle 247"/>
            <p:cNvSpPr>
              <a:spLocks noChangeArrowheads="1"/>
            </p:cNvSpPr>
            <p:nvPr/>
          </p:nvSpPr>
          <p:spPr bwMode="auto">
            <a:xfrm>
              <a:off x="5350" y="2904"/>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3351" name="Group 248"/>
          <p:cNvGrpSpPr>
            <a:grpSpLocks/>
          </p:cNvGrpSpPr>
          <p:nvPr/>
        </p:nvGrpSpPr>
        <p:grpSpPr bwMode="auto">
          <a:xfrm>
            <a:off x="6807200" y="3062288"/>
            <a:ext cx="754063" cy="403225"/>
            <a:chOff x="4288" y="1929"/>
            <a:chExt cx="475" cy="254"/>
          </a:xfrm>
        </p:grpSpPr>
        <p:sp>
          <p:nvSpPr>
            <p:cNvPr id="13453" name="Rectangle 249"/>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3454" name="Line 250"/>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55" name="Rectangle 251"/>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13456" name="Rectangle 252"/>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57" name="Text Box 253"/>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13352" name="Group 254"/>
          <p:cNvGrpSpPr>
            <a:grpSpLocks/>
          </p:cNvGrpSpPr>
          <p:nvPr/>
        </p:nvGrpSpPr>
        <p:grpSpPr bwMode="auto">
          <a:xfrm>
            <a:off x="6808788" y="3660775"/>
            <a:ext cx="754062" cy="403225"/>
            <a:chOff x="4288" y="1929"/>
            <a:chExt cx="475" cy="254"/>
          </a:xfrm>
        </p:grpSpPr>
        <p:sp>
          <p:nvSpPr>
            <p:cNvPr id="13448" name="Rectangle 255"/>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3449" name="Line 256"/>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50" name="Rectangle 257"/>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13451" name="Rectangle 258"/>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52" name="Text Box 259"/>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13353" name="Group 260"/>
          <p:cNvGrpSpPr>
            <a:grpSpLocks/>
          </p:cNvGrpSpPr>
          <p:nvPr/>
        </p:nvGrpSpPr>
        <p:grpSpPr bwMode="auto">
          <a:xfrm>
            <a:off x="6797675" y="4259263"/>
            <a:ext cx="754063" cy="403225"/>
            <a:chOff x="4288" y="1929"/>
            <a:chExt cx="475" cy="254"/>
          </a:xfrm>
        </p:grpSpPr>
        <p:sp>
          <p:nvSpPr>
            <p:cNvPr id="13443" name="Rectangle 261"/>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3444" name="Line 262"/>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45" name="Rectangle 263"/>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13446" name="Rectangle 264"/>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47" name="Text Box 265"/>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13354" name="Group 266"/>
          <p:cNvGrpSpPr>
            <a:grpSpLocks/>
          </p:cNvGrpSpPr>
          <p:nvPr/>
        </p:nvGrpSpPr>
        <p:grpSpPr bwMode="auto">
          <a:xfrm>
            <a:off x="5872163" y="3059113"/>
            <a:ext cx="547687" cy="406400"/>
            <a:chOff x="3140" y="3004"/>
            <a:chExt cx="345" cy="256"/>
          </a:xfrm>
        </p:grpSpPr>
        <p:sp>
          <p:nvSpPr>
            <p:cNvPr id="13439" name="Rectangle 267"/>
            <p:cNvSpPr>
              <a:spLocks noChangeAspect="1" noChangeArrowheads="1"/>
            </p:cNvSpPr>
            <p:nvPr/>
          </p:nvSpPr>
          <p:spPr bwMode="auto">
            <a:xfrm>
              <a:off x="3220" y="3102"/>
              <a:ext cx="18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SPT</a:t>
              </a:r>
            </a:p>
          </p:txBody>
        </p:sp>
        <p:grpSp>
          <p:nvGrpSpPr>
            <p:cNvPr id="13440" name="Group 268"/>
            <p:cNvGrpSpPr>
              <a:grpSpLocks/>
            </p:cNvGrpSpPr>
            <p:nvPr/>
          </p:nvGrpSpPr>
          <p:grpSpPr bwMode="auto">
            <a:xfrm>
              <a:off x="3140" y="3004"/>
              <a:ext cx="345" cy="256"/>
              <a:chOff x="4347" y="2675"/>
              <a:chExt cx="345" cy="256"/>
            </a:xfrm>
          </p:grpSpPr>
          <p:sp>
            <p:nvSpPr>
              <p:cNvPr id="13441" name="Rectangle 269"/>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3442" name="Line 270"/>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3355" name="Group 271"/>
          <p:cNvGrpSpPr>
            <a:grpSpLocks/>
          </p:cNvGrpSpPr>
          <p:nvPr/>
        </p:nvGrpSpPr>
        <p:grpSpPr bwMode="auto">
          <a:xfrm>
            <a:off x="5870575" y="3656013"/>
            <a:ext cx="547688" cy="404812"/>
            <a:chOff x="3057" y="1941"/>
            <a:chExt cx="345" cy="255"/>
          </a:xfrm>
        </p:grpSpPr>
        <p:sp>
          <p:nvSpPr>
            <p:cNvPr id="13436" name="Rectangle 27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37" name="Line 27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38" name="Rectangle 274"/>
            <p:cNvSpPr>
              <a:spLocks noChangeAspect="1" noChangeArrowheads="1"/>
            </p:cNvSpPr>
            <p:nvPr/>
          </p:nvSpPr>
          <p:spPr bwMode="auto">
            <a:xfrm>
              <a:off x="3154" y="2015"/>
              <a:ext cx="152"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B&amp;T</a:t>
              </a:r>
            </a:p>
            <a:p>
              <a:pPr algn="ctr" eaLnBrk="0" hangingPunct="0"/>
              <a:r>
                <a:rPr lang="en-US" sz="900">
                  <a:solidFill>
                    <a:srgbClr val="000000"/>
                  </a:solidFill>
                </a:rPr>
                <a:t>OPS</a:t>
              </a:r>
              <a:endParaRPr lang="en-US" sz="2100">
                <a:solidFill>
                  <a:srgbClr val="000000"/>
                </a:solidFill>
              </a:endParaRPr>
            </a:p>
          </p:txBody>
        </p:sp>
      </p:grpSp>
      <p:grpSp>
        <p:nvGrpSpPr>
          <p:cNvPr id="13356" name="Group 275"/>
          <p:cNvGrpSpPr>
            <a:grpSpLocks/>
          </p:cNvGrpSpPr>
          <p:nvPr/>
        </p:nvGrpSpPr>
        <p:grpSpPr bwMode="auto">
          <a:xfrm>
            <a:off x="5873750" y="4252913"/>
            <a:ext cx="547688" cy="406400"/>
            <a:chOff x="3140" y="3004"/>
            <a:chExt cx="345" cy="256"/>
          </a:xfrm>
        </p:grpSpPr>
        <p:sp>
          <p:nvSpPr>
            <p:cNvPr id="13432" name="Rectangle 276"/>
            <p:cNvSpPr>
              <a:spLocks noChangeAspect="1" noChangeArrowheads="1"/>
            </p:cNvSpPr>
            <p:nvPr/>
          </p:nvSpPr>
          <p:spPr bwMode="auto">
            <a:xfrm>
              <a:off x="3255" y="3102"/>
              <a:ext cx="11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LS</a:t>
              </a:r>
            </a:p>
          </p:txBody>
        </p:sp>
        <p:grpSp>
          <p:nvGrpSpPr>
            <p:cNvPr id="13433" name="Group 277"/>
            <p:cNvGrpSpPr>
              <a:grpSpLocks/>
            </p:cNvGrpSpPr>
            <p:nvPr/>
          </p:nvGrpSpPr>
          <p:grpSpPr bwMode="auto">
            <a:xfrm>
              <a:off x="3140" y="3004"/>
              <a:ext cx="345" cy="256"/>
              <a:chOff x="4347" y="2675"/>
              <a:chExt cx="345" cy="256"/>
            </a:xfrm>
          </p:grpSpPr>
          <p:sp>
            <p:nvSpPr>
              <p:cNvPr id="13434" name="Rectangle 278"/>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3435" name="Line 279"/>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3357" name="Group 280"/>
          <p:cNvGrpSpPr>
            <a:grpSpLocks/>
          </p:cNvGrpSpPr>
          <p:nvPr/>
        </p:nvGrpSpPr>
        <p:grpSpPr bwMode="auto">
          <a:xfrm>
            <a:off x="5767388" y="4849813"/>
            <a:ext cx="754062" cy="403225"/>
            <a:chOff x="4288" y="1929"/>
            <a:chExt cx="475" cy="254"/>
          </a:xfrm>
        </p:grpSpPr>
        <p:sp>
          <p:nvSpPr>
            <p:cNvPr id="13427" name="Rectangle 281"/>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428" name="Line 282"/>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29" name="Rectangle 283"/>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13430" name="Rectangle 284"/>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31" name="Text Box 285"/>
            <p:cNvSpPr txBox="1">
              <a:spLocks noChangeArrowheads="1"/>
            </p:cNvSpPr>
            <p:nvPr/>
          </p:nvSpPr>
          <p:spPr bwMode="auto">
            <a:xfrm>
              <a:off x="4393" y="2002"/>
              <a:ext cx="264"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GENSPT</a:t>
              </a:r>
            </a:p>
            <a:p>
              <a:pPr algn="ctr" eaLnBrk="0" hangingPunct="0"/>
              <a:r>
                <a:rPr lang="en-US" sz="800"/>
                <a:t>MT</a:t>
              </a:r>
            </a:p>
          </p:txBody>
        </p:sp>
      </p:grpSp>
      <p:grpSp>
        <p:nvGrpSpPr>
          <p:cNvPr id="13358" name="Group 286"/>
          <p:cNvGrpSpPr>
            <a:grpSpLocks/>
          </p:cNvGrpSpPr>
          <p:nvPr/>
        </p:nvGrpSpPr>
        <p:grpSpPr bwMode="auto">
          <a:xfrm>
            <a:off x="5768975" y="5443538"/>
            <a:ext cx="754063" cy="403225"/>
            <a:chOff x="4288" y="1929"/>
            <a:chExt cx="475" cy="254"/>
          </a:xfrm>
        </p:grpSpPr>
        <p:sp>
          <p:nvSpPr>
            <p:cNvPr id="13422" name="Rectangle 287"/>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423" name="Line 288"/>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24" name="Rectangle 289"/>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13425" name="Rectangle 290"/>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26" name="Text Box 291"/>
            <p:cNvSpPr txBox="1">
              <a:spLocks noChangeArrowheads="1"/>
            </p:cNvSpPr>
            <p:nvPr/>
          </p:nvSpPr>
          <p:spPr bwMode="auto">
            <a:xfrm>
              <a:off x="4407" y="2002"/>
              <a:ext cx="235"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DIRSPT</a:t>
              </a:r>
            </a:p>
            <a:p>
              <a:pPr algn="ctr" eaLnBrk="0" hangingPunct="0"/>
              <a:r>
                <a:rPr lang="en-US" sz="800"/>
                <a:t>MT</a:t>
              </a:r>
            </a:p>
          </p:txBody>
        </p:sp>
      </p:grpSp>
      <p:grpSp>
        <p:nvGrpSpPr>
          <p:cNvPr id="13359" name="Group 292"/>
          <p:cNvGrpSpPr>
            <a:grpSpLocks/>
          </p:cNvGrpSpPr>
          <p:nvPr/>
        </p:nvGrpSpPr>
        <p:grpSpPr bwMode="auto">
          <a:xfrm>
            <a:off x="5757863" y="6038850"/>
            <a:ext cx="754062" cy="403225"/>
            <a:chOff x="3627" y="3804"/>
            <a:chExt cx="475" cy="254"/>
          </a:xfrm>
        </p:grpSpPr>
        <p:sp>
          <p:nvSpPr>
            <p:cNvPr id="13417" name="Rectangle 293"/>
            <p:cNvSpPr>
              <a:spLocks noChangeArrowheads="1"/>
            </p:cNvSpPr>
            <p:nvPr/>
          </p:nvSpPr>
          <p:spPr bwMode="auto">
            <a:xfrm>
              <a:off x="4058" y="3962"/>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sp>
          <p:nvSpPr>
            <p:cNvPr id="13418" name="Line 294"/>
            <p:cNvSpPr>
              <a:spLocks noChangeAspect="1" noChangeShapeType="1"/>
            </p:cNvSpPr>
            <p:nvPr/>
          </p:nvSpPr>
          <p:spPr bwMode="auto">
            <a:xfrm>
              <a:off x="3865" y="380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3419" name="Rectangle 295"/>
            <p:cNvSpPr>
              <a:spLocks noChangeArrowheads="1"/>
            </p:cNvSpPr>
            <p:nvPr/>
          </p:nvSpPr>
          <p:spPr bwMode="auto">
            <a:xfrm>
              <a:off x="3627" y="3962"/>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13420" name="Rectangle 296"/>
            <p:cNvSpPr>
              <a:spLocks noChangeAspect="1" noChangeArrowheads="1"/>
            </p:cNvSpPr>
            <p:nvPr/>
          </p:nvSpPr>
          <p:spPr bwMode="auto">
            <a:xfrm>
              <a:off x="3695" y="3856"/>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3421" name="Text Box 297"/>
            <p:cNvSpPr txBox="1">
              <a:spLocks noChangeArrowheads="1"/>
            </p:cNvSpPr>
            <p:nvPr/>
          </p:nvSpPr>
          <p:spPr bwMode="auto">
            <a:xfrm>
              <a:off x="3746" y="3877"/>
              <a:ext cx="235"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DIRSPT</a:t>
              </a:r>
            </a:p>
            <a:p>
              <a:pPr algn="ctr" eaLnBrk="0" hangingPunct="0"/>
              <a:r>
                <a:rPr lang="en-US" sz="800"/>
                <a:t>MT</a:t>
              </a:r>
            </a:p>
          </p:txBody>
        </p:sp>
      </p:grpSp>
      <p:grpSp>
        <p:nvGrpSpPr>
          <p:cNvPr id="13360" name="Group 298"/>
          <p:cNvGrpSpPr>
            <a:grpSpLocks/>
          </p:cNvGrpSpPr>
          <p:nvPr/>
        </p:nvGrpSpPr>
        <p:grpSpPr bwMode="auto">
          <a:xfrm>
            <a:off x="4821238" y="6053138"/>
            <a:ext cx="547687" cy="398462"/>
            <a:chOff x="3064" y="3797"/>
            <a:chExt cx="345" cy="251"/>
          </a:xfrm>
        </p:grpSpPr>
        <p:grpSp>
          <p:nvGrpSpPr>
            <p:cNvPr id="13406" name="Group 299"/>
            <p:cNvGrpSpPr>
              <a:grpSpLocks/>
            </p:cNvGrpSpPr>
            <p:nvPr/>
          </p:nvGrpSpPr>
          <p:grpSpPr bwMode="auto">
            <a:xfrm>
              <a:off x="3064" y="3845"/>
              <a:ext cx="345" cy="203"/>
              <a:chOff x="2832" y="3450"/>
              <a:chExt cx="345" cy="203"/>
            </a:xfrm>
          </p:grpSpPr>
          <p:grpSp>
            <p:nvGrpSpPr>
              <p:cNvPr id="13408" name="Group 300"/>
              <p:cNvGrpSpPr>
                <a:grpSpLocks/>
              </p:cNvGrpSpPr>
              <p:nvPr/>
            </p:nvGrpSpPr>
            <p:grpSpPr bwMode="auto">
              <a:xfrm>
                <a:off x="2919" y="3497"/>
                <a:ext cx="170" cy="45"/>
                <a:chOff x="3793" y="1968"/>
                <a:chExt cx="193" cy="57"/>
              </a:xfrm>
            </p:grpSpPr>
            <p:sp>
              <p:nvSpPr>
                <p:cNvPr id="13415" name="Freeform 301"/>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3416" name="Freeform 302"/>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3409" name="Rectangle 303"/>
              <p:cNvSpPr>
                <a:spLocks noChangeAspect="1" noChangeArrowheads="1"/>
              </p:cNvSpPr>
              <p:nvPr/>
            </p:nvSpPr>
            <p:spPr bwMode="auto">
              <a:xfrm>
                <a:off x="2832" y="3450"/>
                <a:ext cx="345" cy="203"/>
              </a:xfrm>
              <a:prstGeom prst="rect">
                <a:avLst/>
              </a:prstGeom>
              <a:noFill/>
              <a:ln w="12700">
                <a:solidFill>
                  <a:srgbClr val="000000"/>
                </a:solidFill>
                <a:miter lim="800000"/>
                <a:headEnd/>
                <a:tailEnd/>
              </a:ln>
            </p:spPr>
            <p:txBody>
              <a:bodyPr wrap="none" anchor="ctr"/>
              <a:lstStyle/>
              <a:p>
                <a:endParaRPr lang="en-US"/>
              </a:p>
            </p:txBody>
          </p:sp>
          <p:grpSp>
            <p:nvGrpSpPr>
              <p:cNvPr id="13410" name="Group 304"/>
              <p:cNvGrpSpPr>
                <a:grpSpLocks/>
              </p:cNvGrpSpPr>
              <p:nvPr/>
            </p:nvGrpSpPr>
            <p:grpSpPr bwMode="auto">
              <a:xfrm>
                <a:off x="2949" y="3591"/>
                <a:ext cx="110" cy="51"/>
                <a:chOff x="2914" y="1930"/>
                <a:chExt cx="172" cy="89"/>
              </a:xfrm>
            </p:grpSpPr>
            <p:sp>
              <p:nvSpPr>
                <p:cNvPr id="13411" name="Line 305"/>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412" name="Line 306"/>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413" name="Line 307"/>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414" name="Line 308"/>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3407" name="Line 309"/>
            <p:cNvSpPr>
              <a:spLocks noChangeAspect="1" noChangeShapeType="1"/>
            </p:cNvSpPr>
            <p:nvPr/>
          </p:nvSpPr>
          <p:spPr bwMode="auto">
            <a:xfrm>
              <a:off x="3236" y="379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3361" name="Freeform 310"/>
          <p:cNvSpPr>
            <a:spLocks/>
          </p:cNvSpPr>
          <p:nvPr/>
        </p:nvSpPr>
        <p:spPr bwMode="auto">
          <a:xfrm>
            <a:off x="2505075" y="2376488"/>
            <a:ext cx="6350" cy="3316287"/>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62" name="Line 311"/>
          <p:cNvSpPr>
            <a:spLocks noChangeShapeType="1"/>
          </p:cNvSpPr>
          <p:nvPr/>
        </p:nvSpPr>
        <p:spPr bwMode="auto">
          <a:xfrm flipH="1">
            <a:off x="2511425" y="3886200"/>
            <a:ext cx="254000" cy="0"/>
          </a:xfrm>
          <a:prstGeom prst="line">
            <a:avLst/>
          </a:prstGeom>
          <a:noFill/>
          <a:ln w="12700">
            <a:solidFill>
              <a:schemeClr val="tx1"/>
            </a:solidFill>
            <a:round/>
            <a:headEnd/>
            <a:tailEnd/>
          </a:ln>
        </p:spPr>
        <p:txBody>
          <a:bodyPr wrap="none" anchor="ctr"/>
          <a:lstStyle/>
          <a:p>
            <a:endParaRPr lang="en-US"/>
          </a:p>
        </p:txBody>
      </p:sp>
      <p:sp>
        <p:nvSpPr>
          <p:cNvPr id="13363" name="Line 312"/>
          <p:cNvSpPr>
            <a:spLocks noChangeShapeType="1"/>
          </p:cNvSpPr>
          <p:nvPr/>
        </p:nvSpPr>
        <p:spPr bwMode="auto">
          <a:xfrm flipH="1">
            <a:off x="2509838" y="3260725"/>
            <a:ext cx="254000" cy="0"/>
          </a:xfrm>
          <a:prstGeom prst="line">
            <a:avLst/>
          </a:prstGeom>
          <a:noFill/>
          <a:ln w="12700">
            <a:solidFill>
              <a:schemeClr val="tx1"/>
            </a:solidFill>
            <a:round/>
            <a:headEnd/>
            <a:tailEnd/>
          </a:ln>
        </p:spPr>
        <p:txBody>
          <a:bodyPr wrap="none" anchor="ctr"/>
          <a:lstStyle/>
          <a:p>
            <a:endParaRPr lang="en-US"/>
          </a:p>
        </p:txBody>
      </p:sp>
      <p:sp>
        <p:nvSpPr>
          <p:cNvPr id="13364" name="Line 313"/>
          <p:cNvSpPr>
            <a:spLocks noChangeShapeType="1"/>
          </p:cNvSpPr>
          <p:nvPr/>
        </p:nvSpPr>
        <p:spPr bwMode="auto">
          <a:xfrm flipH="1">
            <a:off x="2508250" y="2697163"/>
            <a:ext cx="254000" cy="0"/>
          </a:xfrm>
          <a:prstGeom prst="line">
            <a:avLst/>
          </a:prstGeom>
          <a:noFill/>
          <a:ln w="12700">
            <a:solidFill>
              <a:schemeClr val="tx1"/>
            </a:solidFill>
            <a:round/>
            <a:headEnd/>
            <a:tailEnd/>
          </a:ln>
        </p:spPr>
        <p:txBody>
          <a:bodyPr wrap="none" anchor="ctr"/>
          <a:lstStyle/>
          <a:p>
            <a:endParaRPr lang="en-US"/>
          </a:p>
        </p:txBody>
      </p:sp>
      <p:sp>
        <p:nvSpPr>
          <p:cNvPr id="13365" name="Line 314"/>
          <p:cNvSpPr>
            <a:spLocks noChangeShapeType="1"/>
          </p:cNvSpPr>
          <p:nvPr/>
        </p:nvSpPr>
        <p:spPr bwMode="auto">
          <a:xfrm flipH="1">
            <a:off x="2509838" y="4500563"/>
            <a:ext cx="254000" cy="0"/>
          </a:xfrm>
          <a:prstGeom prst="line">
            <a:avLst/>
          </a:prstGeom>
          <a:noFill/>
          <a:ln w="12700">
            <a:solidFill>
              <a:schemeClr val="tx1"/>
            </a:solidFill>
            <a:round/>
            <a:headEnd/>
            <a:tailEnd/>
          </a:ln>
        </p:spPr>
        <p:txBody>
          <a:bodyPr wrap="none" anchor="ctr"/>
          <a:lstStyle/>
          <a:p>
            <a:endParaRPr lang="en-US"/>
          </a:p>
        </p:txBody>
      </p:sp>
      <p:sp>
        <p:nvSpPr>
          <p:cNvPr id="13366" name="Line 315"/>
          <p:cNvSpPr>
            <a:spLocks noChangeShapeType="1"/>
          </p:cNvSpPr>
          <p:nvPr/>
        </p:nvSpPr>
        <p:spPr bwMode="auto">
          <a:xfrm flipH="1">
            <a:off x="2514600" y="5083175"/>
            <a:ext cx="254000" cy="0"/>
          </a:xfrm>
          <a:prstGeom prst="line">
            <a:avLst/>
          </a:prstGeom>
          <a:noFill/>
          <a:ln w="12700">
            <a:solidFill>
              <a:schemeClr val="tx1"/>
            </a:solidFill>
            <a:round/>
            <a:headEnd/>
            <a:tailEnd/>
          </a:ln>
        </p:spPr>
        <p:txBody>
          <a:bodyPr wrap="none" anchor="ctr"/>
          <a:lstStyle/>
          <a:p>
            <a:endParaRPr lang="en-US"/>
          </a:p>
        </p:txBody>
      </p:sp>
      <p:sp>
        <p:nvSpPr>
          <p:cNvPr id="13367" name="Line 316"/>
          <p:cNvSpPr>
            <a:spLocks noChangeShapeType="1"/>
          </p:cNvSpPr>
          <p:nvPr/>
        </p:nvSpPr>
        <p:spPr bwMode="auto">
          <a:xfrm flipH="1">
            <a:off x="2506663" y="5688013"/>
            <a:ext cx="254000" cy="0"/>
          </a:xfrm>
          <a:prstGeom prst="line">
            <a:avLst/>
          </a:prstGeom>
          <a:noFill/>
          <a:ln w="12700">
            <a:solidFill>
              <a:schemeClr val="tx1"/>
            </a:solidFill>
            <a:round/>
            <a:headEnd/>
            <a:tailEnd/>
          </a:ln>
        </p:spPr>
        <p:txBody>
          <a:bodyPr wrap="none" anchor="ctr"/>
          <a:lstStyle/>
          <a:p>
            <a:endParaRPr lang="en-US"/>
          </a:p>
        </p:txBody>
      </p:sp>
      <p:sp>
        <p:nvSpPr>
          <p:cNvPr id="13368" name="Freeform 317"/>
          <p:cNvSpPr>
            <a:spLocks/>
          </p:cNvSpPr>
          <p:nvPr/>
        </p:nvSpPr>
        <p:spPr bwMode="auto">
          <a:xfrm>
            <a:off x="1477963" y="2378075"/>
            <a:ext cx="1587"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69" name="Line 318"/>
          <p:cNvSpPr>
            <a:spLocks noChangeShapeType="1"/>
          </p:cNvSpPr>
          <p:nvPr/>
        </p:nvSpPr>
        <p:spPr bwMode="auto">
          <a:xfrm flipH="1">
            <a:off x="1484313" y="3887788"/>
            <a:ext cx="254000" cy="0"/>
          </a:xfrm>
          <a:prstGeom prst="line">
            <a:avLst/>
          </a:prstGeom>
          <a:noFill/>
          <a:ln w="12700">
            <a:solidFill>
              <a:schemeClr val="tx1"/>
            </a:solidFill>
            <a:round/>
            <a:headEnd/>
            <a:tailEnd/>
          </a:ln>
        </p:spPr>
        <p:txBody>
          <a:bodyPr wrap="none" anchor="ctr"/>
          <a:lstStyle/>
          <a:p>
            <a:endParaRPr lang="en-US"/>
          </a:p>
        </p:txBody>
      </p:sp>
      <p:sp>
        <p:nvSpPr>
          <p:cNvPr id="13370" name="Line 319"/>
          <p:cNvSpPr>
            <a:spLocks noChangeShapeType="1"/>
          </p:cNvSpPr>
          <p:nvPr/>
        </p:nvSpPr>
        <p:spPr bwMode="auto">
          <a:xfrm flipH="1">
            <a:off x="1482725" y="3262313"/>
            <a:ext cx="254000" cy="0"/>
          </a:xfrm>
          <a:prstGeom prst="line">
            <a:avLst/>
          </a:prstGeom>
          <a:noFill/>
          <a:ln w="12700">
            <a:solidFill>
              <a:schemeClr val="tx1"/>
            </a:solidFill>
            <a:round/>
            <a:headEnd/>
            <a:tailEnd/>
          </a:ln>
        </p:spPr>
        <p:txBody>
          <a:bodyPr wrap="none" anchor="ctr"/>
          <a:lstStyle/>
          <a:p>
            <a:endParaRPr lang="en-US"/>
          </a:p>
        </p:txBody>
      </p:sp>
      <p:sp>
        <p:nvSpPr>
          <p:cNvPr id="13371" name="Line 320"/>
          <p:cNvSpPr>
            <a:spLocks noChangeShapeType="1"/>
          </p:cNvSpPr>
          <p:nvPr/>
        </p:nvSpPr>
        <p:spPr bwMode="auto">
          <a:xfrm flipH="1">
            <a:off x="1481138" y="2698750"/>
            <a:ext cx="254000" cy="0"/>
          </a:xfrm>
          <a:prstGeom prst="line">
            <a:avLst/>
          </a:prstGeom>
          <a:noFill/>
          <a:ln w="12700">
            <a:solidFill>
              <a:schemeClr val="tx1"/>
            </a:solidFill>
            <a:round/>
            <a:headEnd/>
            <a:tailEnd/>
          </a:ln>
        </p:spPr>
        <p:txBody>
          <a:bodyPr wrap="none" anchor="ctr"/>
          <a:lstStyle/>
          <a:p>
            <a:endParaRPr lang="en-US"/>
          </a:p>
        </p:txBody>
      </p:sp>
      <p:sp>
        <p:nvSpPr>
          <p:cNvPr id="13372" name="Line 321"/>
          <p:cNvSpPr>
            <a:spLocks noChangeShapeType="1"/>
          </p:cNvSpPr>
          <p:nvPr/>
        </p:nvSpPr>
        <p:spPr bwMode="auto">
          <a:xfrm flipH="1">
            <a:off x="1482725" y="4495800"/>
            <a:ext cx="254000" cy="0"/>
          </a:xfrm>
          <a:prstGeom prst="line">
            <a:avLst/>
          </a:prstGeom>
          <a:noFill/>
          <a:ln w="12700">
            <a:solidFill>
              <a:schemeClr val="tx1"/>
            </a:solidFill>
            <a:round/>
            <a:headEnd/>
            <a:tailEnd/>
          </a:ln>
        </p:spPr>
        <p:txBody>
          <a:bodyPr wrap="none" anchor="ctr"/>
          <a:lstStyle/>
          <a:p>
            <a:endParaRPr lang="en-US"/>
          </a:p>
        </p:txBody>
      </p:sp>
      <p:sp>
        <p:nvSpPr>
          <p:cNvPr id="13373" name="Freeform 322"/>
          <p:cNvSpPr>
            <a:spLocks/>
          </p:cNvSpPr>
          <p:nvPr/>
        </p:nvSpPr>
        <p:spPr bwMode="auto">
          <a:xfrm>
            <a:off x="5580063" y="2378075"/>
            <a:ext cx="6350" cy="3922713"/>
          </a:xfrm>
          <a:custGeom>
            <a:avLst/>
            <a:gdLst>
              <a:gd name="T0" fmla="*/ 0 w 4"/>
              <a:gd name="T1" fmla="*/ 0 h 2471"/>
              <a:gd name="T2" fmla="*/ 4 w 4"/>
              <a:gd name="T3" fmla="*/ 2471 h 2471"/>
              <a:gd name="T4" fmla="*/ 0 60000 65536"/>
              <a:gd name="T5" fmla="*/ 0 60000 65536"/>
              <a:gd name="T6" fmla="*/ 0 w 4"/>
              <a:gd name="T7" fmla="*/ 0 h 2471"/>
              <a:gd name="T8" fmla="*/ 4 w 4"/>
              <a:gd name="T9" fmla="*/ 2471 h 2471"/>
            </a:gdLst>
            <a:ahLst/>
            <a:cxnLst>
              <a:cxn ang="T4">
                <a:pos x="T0" y="T1"/>
              </a:cxn>
              <a:cxn ang="T5">
                <a:pos x="T2" y="T3"/>
              </a:cxn>
            </a:cxnLst>
            <a:rect l="T6" t="T7" r="T8" b="T9"/>
            <a:pathLst>
              <a:path w="4" h="2471">
                <a:moveTo>
                  <a:pt x="0" y="0"/>
                </a:moveTo>
                <a:lnTo>
                  <a:pt x="4" y="247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74" name="Line 323"/>
          <p:cNvSpPr>
            <a:spLocks noChangeShapeType="1"/>
          </p:cNvSpPr>
          <p:nvPr/>
        </p:nvSpPr>
        <p:spPr bwMode="auto">
          <a:xfrm flipH="1">
            <a:off x="5586413" y="3887788"/>
            <a:ext cx="254000" cy="0"/>
          </a:xfrm>
          <a:prstGeom prst="line">
            <a:avLst/>
          </a:prstGeom>
          <a:noFill/>
          <a:ln w="12700">
            <a:solidFill>
              <a:schemeClr val="tx1"/>
            </a:solidFill>
            <a:round/>
            <a:headEnd/>
            <a:tailEnd/>
          </a:ln>
        </p:spPr>
        <p:txBody>
          <a:bodyPr wrap="none" anchor="ctr"/>
          <a:lstStyle/>
          <a:p>
            <a:endParaRPr lang="en-US"/>
          </a:p>
        </p:txBody>
      </p:sp>
      <p:sp>
        <p:nvSpPr>
          <p:cNvPr id="13375" name="Line 324"/>
          <p:cNvSpPr>
            <a:spLocks noChangeShapeType="1"/>
          </p:cNvSpPr>
          <p:nvPr/>
        </p:nvSpPr>
        <p:spPr bwMode="auto">
          <a:xfrm flipH="1">
            <a:off x="5584825" y="3262313"/>
            <a:ext cx="254000" cy="0"/>
          </a:xfrm>
          <a:prstGeom prst="line">
            <a:avLst/>
          </a:prstGeom>
          <a:noFill/>
          <a:ln w="12700">
            <a:solidFill>
              <a:schemeClr val="tx1"/>
            </a:solidFill>
            <a:round/>
            <a:headEnd/>
            <a:tailEnd/>
          </a:ln>
        </p:spPr>
        <p:txBody>
          <a:bodyPr wrap="none" anchor="ctr"/>
          <a:lstStyle/>
          <a:p>
            <a:endParaRPr lang="en-US"/>
          </a:p>
        </p:txBody>
      </p:sp>
      <p:sp>
        <p:nvSpPr>
          <p:cNvPr id="13376" name="Line 325"/>
          <p:cNvSpPr>
            <a:spLocks noChangeShapeType="1"/>
          </p:cNvSpPr>
          <p:nvPr/>
        </p:nvSpPr>
        <p:spPr bwMode="auto">
          <a:xfrm flipH="1">
            <a:off x="5583238" y="2698750"/>
            <a:ext cx="254000" cy="0"/>
          </a:xfrm>
          <a:prstGeom prst="line">
            <a:avLst/>
          </a:prstGeom>
          <a:noFill/>
          <a:ln w="12700">
            <a:solidFill>
              <a:schemeClr val="tx1"/>
            </a:solidFill>
            <a:round/>
            <a:headEnd/>
            <a:tailEnd/>
          </a:ln>
        </p:spPr>
        <p:txBody>
          <a:bodyPr wrap="none" anchor="ctr"/>
          <a:lstStyle/>
          <a:p>
            <a:endParaRPr lang="en-US"/>
          </a:p>
        </p:txBody>
      </p:sp>
      <p:sp>
        <p:nvSpPr>
          <p:cNvPr id="13377" name="Line 326"/>
          <p:cNvSpPr>
            <a:spLocks noChangeShapeType="1"/>
          </p:cNvSpPr>
          <p:nvPr/>
        </p:nvSpPr>
        <p:spPr bwMode="auto">
          <a:xfrm flipH="1">
            <a:off x="5584825" y="4502150"/>
            <a:ext cx="254000" cy="0"/>
          </a:xfrm>
          <a:prstGeom prst="line">
            <a:avLst/>
          </a:prstGeom>
          <a:noFill/>
          <a:ln w="12700">
            <a:solidFill>
              <a:schemeClr val="tx1"/>
            </a:solidFill>
            <a:round/>
            <a:headEnd/>
            <a:tailEnd/>
          </a:ln>
        </p:spPr>
        <p:txBody>
          <a:bodyPr wrap="none" anchor="ctr"/>
          <a:lstStyle/>
          <a:p>
            <a:endParaRPr lang="en-US"/>
          </a:p>
        </p:txBody>
      </p:sp>
      <p:sp>
        <p:nvSpPr>
          <p:cNvPr id="13378" name="Line 327"/>
          <p:cNvSpPr>
            <a:spLocks noChangeShapeType="1"/>
          </p:cNvSpPr>
          <p:nvPr/>
        </p:nvSpPr>
        <p:spPr bwMode="auto">
          <a:xfrm flipH="1">
            <a:off x="5589588" y="5084763"/>
            <a:ext cx="254000" cy="0"/>
          </a:xfrm>
          <a:prstGeom prst="line">
            <a:avLst/>
          </a:prstGeom>
          <a:noFill/>
          <a:ln w="12700">
            <a:solidFill>
              <a:schemeClr val="tx1"/>
            </a:solidFill>
            <a:round/>
            <a:headEnd/>
            <a:tailEnd/>
          </a:ln>
        </p:spPr>
        <p:txBody>
          <a:bodyPr wrap="none" anchor="ctr"/>
          <a:lstStyle/>
          <a:p>
            <a:endParaRPr lang="en-US"/>
          </a:p>
        </p:txBody>
      </p:sp>
      <p:sp>
        <p:nvSpPr>
          <p:cNvPr id="13379" name="Line 328"/>
          <p:cNvSpPr>
            <a:spLocks noChangeShapeType="1"/>
          </p:cNvSpPr>
          <p:nvPr/>
        </p:nvSpPr>
        <p:spPr bwMode="auto">
          <a:xfrm flipH="1">
            <a:off x="5581650" y="5689600"/>
            <a:ext cx="254000" cy="0"/>
          </a:xfrm>
          <a:prstGeom prst="line">
            <a:avLst/>
          </a:prstGeom>
          <a:noFill/>
          <a:ln w="12700">
            <a:solidFill>
              <a:schemeClr val="tx1"/>
            </a:solidFill>
            <a:round/>
            <a:headEnd/>
            <a:tailEnd/>
          </a:ln>
        </p:spPr>
        <p:txBody>
          <a:bodyPr wrap="none" anchor="ctr"/>
          <a:lstStyle/>
          <a:p>
            <a:endParaRPr lang="en-US"/>
          </a:p>
        </p:txBody>
      </p:sp>
      <p:sp>
        <p:nvSpPr>
          <p:cNvPr id="13380" name="Line 329"/>
          <p:cNvSpPr>
            <a:spLocks noChangeShapeType="1"/>
          </p:cNvSpPr>
          <p:nvPr/>
        </p:nvSpPr>
        <p:spPr bwMode="auto">
          <a:xfrm flipH="1">
            <a:off x="5583238" y="6297613"/>
            <a:ext cx="254000" cy="0"/>
          </a:xfrm>
          <a:prstGeom prst="line">
            <a:avLst/>
          </a:prstGeom>
          <a:noFill/>
          <a:ln w="12700">
            <a:solidFill>
              <a:schemeClr val="tx1"/>
            </a:solidFill>
            <a:round/>
            <a:headEnd/>
            <a:tailEnd/>
          </a:ln>
        </p:spPr>
        <p:txBody>
          <a:bodyPr wrap="none" anchor="ctr"/>
          <a:lstStyle/>
          <a:p>
            <a:endParaRPr lang="en-US"/>
          </a:p>
        </p:txBody>
      </p:sp>
      <p:sp>
        <p:nvSpPr>
          <p:cNvPr id="13381" name="Freeform 330"/>
          <p:cNvSpPr>
            <a:spLocks/>
          </p:cNvSpPr>
          <p:nvPr/>
        </p:nvSpPr>
        <p:spPr bwMode="auto">
          <a:xfrm>
            <a:off x="3486150" y="2379663"/>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82" name="Line 331"/>
          <p:cNvSpPr>
            <a:spLocks noChangeShapeType="1"/>
          </p:cNvSpPr>
          <p:nvPr/>
        </p:nvSpPr>
        <p:spPr bwMode="auto">
          <a:xfrm flipH="1">
            <a:off x="3492500" y="3889375"/>
            <a:ext cx="254000" cy="0"/>
          </a:xfrm>
          <a:prstGeom prst="line">
            <a:avLst/>
          </a:prstGeom>
          <a:noFill/>
          <a:ln w="12700">
            <a:solidFill>
              <a:schemeClr val="tx1"/>
            </a:solidFill>
            <a:round/>
            <a:headEnd/>
            <a:tailEnd/>
          </a:ln>
        </p:spPr>
        <p:txBody>
          <a:bodyPr wrap="none" anchor="ctr"/>
          <a:lstStyle/>
          <a:p>
            <a:endParaRPr lang="en-US"/>
          </a:p>
        </p:txBody>
      </p:sp>
      <p:sp>
        <p:nvSpPr>
          <p:cNvPr id="13383" name="Line 332"/>
          <p:cNvSpPr>
            <a:spLocks noChangeShapeType="1"/>
          </p:cNvSpPr>
          <p:nvPr/>
        </p:nvSpPr>
        <p:spPr bwMode="auto">
          <a:xfrm flipH="1">
            <a:off x="3490913" y="3263900"/>
            <a:ext cx="254000" cy="0"/>
          </a:xfrm>
          <a:prstGeom prst="line">
            <a:avLst/>
          </a:prstGeom>
          <a:noFill/>
          <a:ln w="12700">
            <a:solidFill>
              <a:schemeClr val="tx1"/>
            </a:solidFill>
            <a:round/>
            <a:headEnd/>
            <a:tailEnd/>
          </a:ln>
        </p:spPr>
        <p:txBody>
          <a:bodyPr wrap="none" anchor="ctr"/>
          <a:lstStyle/>
          <a:p>
            <a:endParaRPr lang="en-US"/>
          </a:p>
        </p:txBody>
      </p:sp>
      <p:sp>
        <p:nvSpPr>
          <p:cNvPr id="13384" name="Line 333"/>
          <p:cNvSpPr>
            <a:spLocks noChangeShapeType="1"/>
          </p:cNvSpPr>
          <p:nvPr/>
        </p:nvSpPr>
        <p:spPr bwMode="auto">
          <a:xfrm flipH="1">
            <a:off x="3489325" y="2700338"/>
            <a:ext cx="254000" cy="0"/>
          </a:xfrm>
          <a:prstGeom prst="line">
            <a:avLst/>
          </a:prstGeom>
          <a:noFill/>
          <a:ln w="12700">
            <a:solidFill>
              <a:schemeClr val="tx1"/>
            </a:solidFill>
            <a:round/>
            <a:headEnd/>
            <a:tailEnd/>
          </a:ln>
        </p:spPr>
        <p:txBody>
          <a:bodyPr wrap="none" anchor="ctr"/>
          <a:lstStyle/>
          <a:p>
            <a:endParaRPr lang="en-US"/>
          </a:p>
        </p:txBody>
      </p:sp>
      <p:sp>
        <p:nvSpPr>
          <p:cNvPr id="13385" name="Line 334"/>
          <p:cNvSpPr>
            <a:spLocks noChangeShapeType="1"/>
          </p:cNvSpPr>
          <p:nvPr/>
        </p:nvSpPr>
        <p:spPr bwMode="auto">
          <a:xfrm flipH="1">
            <a:off x="3490913" y="4497388"/>
            <a:ext cx="254000" cy="0"/>
          </a:xfrm>
          <a:prstGeom prst="line">
            <a:avLst/>
          </a:prstGeom>
          <a:noFill/>
          <a:ln w="12700">
            <a:solidFill>
              <a:schemeClr val="tx1"/>
            </a:solidFill>
            <a:round/>
            <a:headEnd/>
            <a:tailEnd/>
          </a:ln>
        </p:spPr>
        <p:txBody>
          <a:bodyPr wrap="none" anchor="ctr"/>
          <a:lstStyle/>
          <a:p>
            <a:endParaRPr lang="en-US"/>
          </a:p>
        </p:txBody>
      </p:sp>
      <p:sp>
        <p:nvSpPr>
          <p:cNvPr id="13386" name="Freeform 335"/>
          <p:cNvSpPr>
            <a:spLocks/>
          </p:cNvSpPr>
          <p:nvPr/>
        </p:nvSpPr>
        <p:spPr bwMode="auto">
          <a:xfrm>
            <a:off x="6611938" y="2381250"/>
            <a:ext cx="1587"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87" name="Line 336"/>
          <p:cNvSpPr>
            <a:spLocks noChangeShapeType="1"/>
          </p:cNvSpPr>
          <p:nvPr/>
        </p:nvSpPr>
        <p:spPr bwMode="auto">
          <a:xfrm flipH="1">
            <a:off x="6618288" y="3890963"/>
            <a:ext cx="254000" cy="0"/>
          </a:xfrm>
          <a:prstGeom prst="line">
            <a:avLst/>
          </a:prstGeom>
          <a:noFill/>
          <a:ln w="12700">
            <a:solidFill>
              <a:schemeClr val="tx1"/>
            </a:solidFill>
            <a:round/>
            <a:headEnd/>
            <a:tailEnd/>
          </a:ln>
        </p:spPr>
        <p:txBody>
          <a:bodyPr wrap="none" anchor="ctr"/>
          <a:lstStyle/>
          <a:p>
            <a:endParaRPr lang="en-US"/>
          </a:p>
        </p:txBody>
      </p:sp>
      <p:sp>
        <p:nvSpPr>
          <p:cNvPr id="13388" name="Line 337"/>
          <p:cNvSpPr>
            <a:spLocks noChangeShapeType="1"/>
          </p:cNvSpPr>
          <p:nvPr/>
        </p:nvSpPr>
        <p:spPr bwMode="auto">
          <a:xfrm flipH="1">
            <a:off x="6616700" y="3265488"/>
            <a:ext cx="254000" cy="0"/>
          </a:xfrm>
          <a:prstGeom prst="line">
            <a:avLst/>
          </a:prstGeom>
          <a:noFill/>
          <a:ln w="12700">
            <a:solidFill>
              <a:schemeClr val="tx1"/>
            </a:solidFill>
            <a:round/>
            <a:headEnd/>
            <a:tailEnd/>
          </a:ln>
        </p:spPr>
        <p:txBody>
          <a:bodyPr wrap="none" anchor="ctr"/>
          <a:lstStyle/>
          <a:p>
            <a:endParaRPr lang="en-US"/>
          </a:p>
        </p:txBody>
      </p:sp>
      <p:sp>
        <p:nvSpPr>
          <p:cNvPr id="13389" name="Line 338"/>
          <p:cNvSpPr>
            <a:spLocks noChangeShapeType="1"/>
          </p:cNvSpPr>
          <p:nvPr/>
        </p:nvSpPr>
        <p:spPr bwMode="auto">
          <a:xfrm flipH="1">
            <a:off x="6615113" y="2701925"/>
            <a:ext cx="254000" cy="0"/>
          </a:xfrm>
          <a:prstGeom prst="line">
            <a:avLst/>
          </a:prstGeom>
          <a:noFill/>
          <a:ln w="12700">
            <a:solidFill>
              <a:schemeClr val="tx1"/>
            </a:solidFill>
            <a:round/>
            <a:headEnd/>
            <a:tailEnd/>
          </a:ln>
        </p:spPr>
        <p:txBody>
          <a:bodyPr wrap="none" anchor="ctr"/>
          <a:lstStyle/>
          <a:p>
            <a:endParaRPr lang="en-US"/>
          </a:p>
        </p:txBody>
      </p:sp>
      <p:sp>
        <p:nvSpPr>
          <p:cNvPr id="13390" name="Line 339"/>
          <p:cNvSpPr>
            <a:spLocks noChangeShapeType="1"/>
          </p:cNvSpPr>
          <p:nvPr/>
        </p:nvSpPr>
        <p:spPr bwMode="auto">
          <a:xfrm flipH="1">
            <a:off x="6616700" y="4498975"/>
            <a:ext cx="254000" cy="0"/>
          </a:xfrm>
          <a:prstGeom prst="line">
            <a:avLst/>
          </a:prstGeom>
          <a:noFill/>
          <a:ln w="12700">
            <a:solidFill>
              <a:schemeClr val="tx1"/>
            </a:solidFill>
            <a:round/>
            <a:headEnd/>
            <a:tailEnd/>
          </a:ln>
        </p:spPr>
        <p:txBody>
          <a:bodyPr wrap="none" anchor="ctr"/>
          <a:lstStyle/>
          <a:p>
            <a:endParaRPr lang="en-US"/>
          </a:p>
        </p:txBody>
      </p:sp>
      <p:sp>
        <p:nvSpPr>
          <p:cNvPr id="13391" name="Freeform 340"/>
          <p:cNvSpPr>
            <a:spLocks/>
          </p:cNvSpPr>
          <p:nvPr/>
        </p:nvSpPr>
        <p:spPr bwMode="auto">
          <a:xfrm>
            <a:off x="7642225" y="2370138"/>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92" name="Line 341"/>
          <p:cNvSpPr>
            <a:spLocks noChangeShapeType="1"/>
          </p:cNvSpPr>
          <p:nvPr/>
        </p:nvSpPr>
        <p:spPr bwMode="auto">
          <a:xfrm flipH="1">
            <a:off x="7648575" y="3879850"/>
            <a:ext cx="254000" cy="0"/>
          </a:xfrm>
          <a:prstGeom prst="line">
            <a:avLst/>
          </a:prstGeom>
          <a:noFill/>
          <a:ln w="12700">
            <a:solidFill>
              <a:schemeClr val="tx1"/>
            </a:solidFill>
            <a:round/>
            <a:headEnd/>
            <a:tailEnd/>
          </a:ln>
        </p:spPr>
        <p:txBody>
          <a:bodyPr wrap="none" anchor="ctr"/>
          <a:lstStyle/>
          <a:p>
            <a:endParaRPr lang="en-US"/>
          </a:p>
        </p:txBody>
      </p:sp>
      <p:sp>
        <p:nvSpPr>
          <p:cNvPr id="13393" name="Line 342"/>
          <p:cNvSpPr>
            <a:spLocks noChangeShapeType="1"/>
          </p:cNvSpPr>
          <p:nvPr/>
        </p:nvSpPr>
        <p:spPr bwMode="auto">
          <a:xfrm flipH="1">
            <a:off x="7646988" y="3254375"/>
            <a:ext cx="254000" cy="0"/>
          </a:xfrm>
          <a:prstGeom prst="line">
            <a:avLst/>
          </a:prstGeom>
          <a:noFill/>
          <a:ln w="12700">
            <a:solidFill>
              <a:schemeClr val="tx1"/>
            </a:solidFill>
            <a:round/>
            <a:headEnd/>
            <a:tailEnd/>
          </a:ln>
        </p:spPr>
        <p:txBody>
          <a:bodyPr wrap="none" anchor="ctr"/>
          <a:lstStyle/>
          <a:p>
            <a:endParaRPr lang="en-US"/>
          </a:p>
        </p:txBody>
      </p:sp>
      <p:sp>
        <p:nvSpPr>
          <p:cNvPr id="13394" name="Line 343"/>
          <p:cNvSpPr>
            <a:spLocks noChangeShapeType="1"/>
          </p:cNvSpPr>
          <p:nvPr/>
        </p:nvSpPr>
        <p:spPr bwMode="auto">
          <a:xfrm flipH="1">
            <a:off x="7645400" y="2690813"/>
            <a:ext cx="254000" cy="0"/>
          </a:xfrm>
          <a:prstGeom prst="line">
            <a:avLst/>
          </a:prstGeom>
          <a:noFill/>
          <a:ln w="12700">
            <a:solidFill>
              <a:schemeClr val="tx1"/>
            </a:solidFill>
            <a:round/>
            <a:headEnd/>
            <a:tailEnd/>
          </a:ln>
        </p:spPr>
        <p:txBody>
          <a:bodyPr wrap="none" anchor="ctr"/>
          <a:lstStyle/>
          <a:p>
            <a:endParaRPr lang="en-US"/>
          </a:p>
        </p:txBody>
      </p:sp>
      <p:sp>
        <p:nvSpPr>
          <p:cNvPr id="13395" name="Line 344"/>
          <p:cNvSpPr>
            <a:spLocks noChangeShapeType="1"/>
          </p:cNvSpPr>
          <p:nvPr/>
        </p:nvSpPr>
        <p:spPr bwMode="auto">
          <a:xfrm flipH="1">
            <a:off x="7646988" y="4487863"/>
            <a:ext cx="254000" cy="0"/>
          </a:xfrm>
          <a:prstGeom prst="line">
            <a:avLst/>
          </a:prstGeom>
          <a:noFill/>
          <a:ln w="12700">
            <a:solidFill>
              <a:schemeClr val="tx1"/>
            </a:solidFill>
            <a:round/>
            <a:headEnd/>
            <a:tailEnd/>
          </a:ln>
        </p:spPr>
        <p:txBody>
          <a:bodyPr wrap="none" anchor="ctr"/>
          <a:lstStyle/>
          <a:p>
            <a:endParaRPr lang="en-US"/>
          </a:p>
        </p:txBody>
      </p:sp>
      <p:sp>
        <p:nvSpPr>
          <p:cNvPr id="13396" name="Freeform 345"/>
          <p:cNvSpPr>
            <a:spLocks/>
          </p:cNvSpPr>
          <p:nvPr/>
        </p:nvSpPr>
        <p:spPr bwMode="auto">
          <a:xfrm>
            <a:off x="4514850" y="2379663"/>
            <a:ext cx="6350" cy="3922712"/>
          </a:xfrm>
          <a:custGeom>
            <a:avLst/>
            <a:gdLst>
              <a:gd name="T0" fmla="*/ 0 w 4"/>
              <a:gd name="T1" fmla="*/ 0 h 2471"/>
              <a:gd name="T2" fmla="*/ 4 w 4"/>
              <a:gd name="T3" fmla="*/ 2471 h 2471"/>
              <a:gd name="T4" fmla="*/ 0 60000 65536"/>
              <a:gd name="T5" fmla="*/ 0 60000 65536"/>
              <a:gd name="T6" fmla="*/ 0 w 4"/>
              <a:gd name="T7" fmla="*/ 0 h 2471"/>
              <a:gd name="T8" fmla="*/ 4 w 4"/>
              <a:gd name="T9" fmla="*/ 2471 h 2471"/>
            </a:gdLst>
            <a:ahLst/>
            <a:cxnLst>
              <a:cxn ang="T4">
                <a:pos x="T0" y="T1"/>
              </a:cxn>
              <a:cxn ang="T5">
                <a:pos x="T2" y="T3"/>
              </a:cxn>
            </a:cxnLst>
            <a:rect l="T6" t="T7" r="T8" b="T9"/>
            <a:pathLst>
              <a:path w="4" h="2471">
                <a:moveTo>
                  <a:pt x="0" y="0"/>
                </a:moveTo>
                <a:lnTo>
                  <a:pt x="4" y="247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397" name="Line 346"/>
          <p:cNvSpPr>
            <a:spLocks noChangeShapeType="1"/>
          </p:cNvSpPr>
          <p:nvPr/>
        </p:nvSpPr>
        <p:spPr bwMode="auto">
          <a:xfrm flipH="1">
            <a:off x="4521200" y="3889375"/>
            <a:ext cx="254000" cy="0"/>
          </a:xfrm>
          <a:prstGeom prst="line">
            <a:avLst/>
          </a:prstGeom>
          <a:noFill/>
          <a:ln w="12700">
            <a:solidFill>
              <a:schemeClr val="tx1"/>
            </a:solidFill>
            <a:round/>
            <a:headEnd/>
            <a:tailEnd/>
          </a:ln>
        </p:spPr>
        <p:txBody>
          <a:bodyPr wrap="none" anchor="ctr"/>
          <a:lstStyle/>
          <a:p>
            <a:endParaRPr lang="en-US"/>
          </a:p>
        </p:txBody>
      </p:sp>
      <p:sp>
        <p:nvSpPr>
          <p:cNvPr id="13398" name="Line 347"/>
          <p:cNvSpPr>
            <a:spLocks noChangeShapeType="1"/>
          </p:cNvSpPr>
          <p:nvPr/>
        </p:nvSpPr>
        <p:spPr bwMode="auto">
          <a:xfrm flipH="1">
            <a:off x="4519613" y="3263900"/>
            <a:ext cx="254000" cy="0"/>
          </a:xfrm>
          <a:prstGeom prst="line">
            <a:avLst/>
          </a:prstGeom>
          <a:noFill/>
          <a:ln w="12700">
            <a:solidFill>
              <a:schemeClr val="tx1"/>
            </a:solidFill>
            <a:round/>
            <a:headEnd/>
            <a:tailEnd/>
          </a:ln>
        </p:spPr>
        <p:txBody>
          <a:bodyPr wrap="none" anchor="ctr"/>
          <a:lstStyle/>
          <a:p>
            <a:endParaRPr lang="en-US"/>
          </a:p>
        </p:txBody>
      </p:sp>
      <p:sp>
        <p:nvSpPr>
          <p:cNvPr id="13399" name="Line 348"/>
          <p:cNvSpPr>
            <a:spLocks noChangeShapeType="1"/>
          </p:cNvSpPr>
          <p:nvPr/>
        </p:nvSpPr>
        <p:spPr bwMode="auto">
          <a:xfrm flipH="1">
            <a:off x="4518025" y="2700338"/>
            <a:ext cx="254000" cy="0"/>
          </a:xfrm>
          <a:prstGeom prst="line">
            <a:avLst/>
          </a:prstGeom>
          <a:noFill/>
          <a:ln w="12700">
            <a:solidFill>
              <a:schemeClr val="tx1"/>
            </a:solidFill>
            <a:round/>
            <a:headEnd/>
            <a:tailEnd/>
          </a:ln>
        </p:spPr>
        <p:txBody>
          <a:bodyPr wrap="none" anchor="ctr"/>
          <a:lstStyle/>
          <a:p>
            <a:endParaRPr lang="en-US"/>
          </a:p>
        </p:txBody>
      </p:sp>
      <p:sp>
        <p:nvSpPr>
          <p:cNvPr id="13400" name="Line 349"/>
          <p:cNvSpPr>
            <a:spLocks noChangeShapeType="1"/>
          </p:cNvSpPr>
          <p:nvPr/>
        </p:nvSpPr>
        <p:spPr bwMode="auto">
          <a:xfrm flipH="1">
            <a:off x="4519613" y="4503738"/>
            <a:ext cx="254000" cy="0"/>
          </a:xfrm>
          <a:prstGeom prst="line">
            <a:avLst/>
          </a:prstGeom>
          <a:noFill/>
          <a:ln w="12700">
            <a:solidFill>
              <a:schemeClr val="tx1"/>
            </a:solidFill>
            <a:round/>
            <a:headEnd/>
            <a:tailEnd/>
          </a:ln>
        </p:spPr>
        <p:txBody>
          <a:bodyPr wrap="none" anchor="ctr"/>
          <a:lstStyle/>
          <a:p>
            <a:endParaRPr lang="en-US"/>
          </a:p>
        </p:txBody>
      </p:sp>
      <p:sp>
        <p:nvSpPr>
          <p:cNvPr id="13401" name="Line 350"/>
          <p:cNvSpPr>
            <a:spLocks noChangeShapeType="1"/>
          </p:cNvSpPr>
          <p:nvPr/>
        </p:nvSpPr>
        <p:spPr bwMode="auto">
          <a:xfrm flipH="1">
            <a:off x="4524375" y="5086350"/>
            <a:ext cx="254000" cy="0"/>
          </a:xfrm>
          <a:prstGeom prst="line">
            <a:avLst/>
          </a:prstGeom>
          <a:noFill/>
          <a:ln w="12700">
            <a:solidFill>
              <a:schemeClr val="tx1"/>
            </a:solidFill>
            <a:round/>
            <a:headEnd/>
            <a:tailEnd/>
          </a:ln>
        </p:spPr>
        <p:txBody>
          <a:bodyPr wrap="none" anchor="ctr"/>
          <a:lstStyle/>
          <a:p>
            <a:endParaRPr lang="en-US"/>
          </a:p>
        </p:txBody>
      </p:sp>
      <p:sp>
        <p:nvSpPr>
          <p:cNvPr id="13402" name="Line 351"/>
          <p:cNvSpPr>
            <a:spLocks noChangeShapeType="1"/>
          </p:cNvSpPr>
          <p:nvPr/>
        </p:nvSpPr>
        <p:spPr bwMode="auto">
          <a:xfrm flipH="1">
            <a:off x="4516438" y="5691188"/>
            <a:ext cx="254000" cy="0"/>
          </a:xfrm>
          <a:prstGeom prst="line">
            <a:avLst/>
          </a:prstGeom>
          <a:noFill/>
          <a:ln w="12700">
            <a:solidFill>
              <a:schemeClr val="tx1"/>
            </a:solidFill>
            <a:round/>
            <a:headEnd/>
            <a:tailEnd/>
          </a:ln>
        </p:spPr>
        <p:txBody>
          <a:bodyPr wrap="none" anchor="ctr"/>
          <a:lstStyle/>
          <a:p>
            <a:endParaRPr lang="en-US"/>
          </a:p>
        </p:txBody>
      </p:sp>
      <p:sp>
        <p:nvSpPr>
          <p:cNvPr id="13403" name="Line 352"/>
          <p:cNvSpPr>
            <a:spLocks noChangeShapeType="1"/>
          </p:cNvSpPr>
          <p:nvPr/>
        </p:nvSpPr>
        <p:spPr bwMode="auto">
          <a:xfrm flipH="1">
            <a:off x="4518025" y="6299200"/>
            <a:ext cx="254000" cy="0"/>
          </a:xfrm>
          <a:prstGeom prst="line">
            <a:avLst/>
          </a:prstGeom>
          <a:noFill/>
          <a:ln w="12700">
            <a:solidFill>
              <a:schemeClr val="tx1"/>
            </a:solidFill>
            <a:round/>
            <a:headEnd/>
            <a:tailEnd/>
          </a:ln>
        </p:spPr>
        <p:txBody>
          <a:bodyPr wrap="none" anchor="ctr"/>
          <a:lstStyle/>
          <a:p>
            <a:endParaRPr lang="en-US"/>
          </a:p>
        </p:txBody>
      </p:sp>
      <p:sp>
        <p:nvSpPr>
          <p:cNvPr id="13404" name="AutoShape 35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405" name="Rectangle 354"/>
          <p:cNvSpPr>
            <a:spLocks noGrp="1" noChangeArrowheads="1"/>
          </p:cNvSpPr>
          <p:nvPr>
            <p:ph type="title"/>
          </p:nvPr>
        </p:nvSpPr>
        <p:spPr>
          <a:xfrm>
            <a:off x="3506788" y="174625"/>
            <a:ext cx="2225675" cy="715963"/>
          </a:xfrm>
          <a:noFill/>
        </p:spPr>
        <p:txBody>
          <a:bodyPr lIns="92075" tIns="46038" rIns="92075" bIns="46038"/>
          <a:lstStyle/>
          <a:p>
            <a:pPr eaLnBrk="1" hangingPunct="1"/>
            <a:r>
              <a:rPr lang="en-US" sz="2900">
                <a:solidFill>
                  <a:srgbClr val="000000"/>
                </a:solidFill>
              </a:rPr>
              <a:t>2d FSSG</a:t>
            </a:r>
          </a:p>
        </p:txBody>
      </p:sp>
    </p:spTree>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5475" name="Rectangle 3"/>
          <p:cNvSpPr>
            <a:spLocks noGrp="1" noChangeArrowheads="1"/>
          </p:cNvSpPr>
          <p:nvPr>
            <p:ph type="title"/>
          </p:nvPr>
        </p:nvSpPr>
        <p:spPr>
          <a:xfrm>
            <a:off x="3376613" y="77788"/>
            <a:ext cx="4322762" cy="365125"/>
          </a:xfrm>
          <a:noFill/>
        </p:spPr>
        <p:txBody>
          <a:bodyPr wrap="none" lIns="0" tIns="0" rIns="0" bIns="0">
            <a:spAutoFit/>
          </a:bodyPr>
          <a:lstStyle/>
          <a:p>
            <a:pPr eaLnBrk="1" hangingPunct="1"/>
            <a:r>
              <a:rPr lang="en-US" sz="2400"/>
              <a:t>Combat Support NBC (2 Slides)</a:t>
            </a:r>
          </a:p>
        </p:txBody>
      </p:sp>
      <p:sp>
        <p:nvSpPr>
          <p:cNvPr id="105476" name="Text Box 4"/>
          <p:cNvSpPr txBox="1">
            <a:spLocks noChangeArrowheads="1"/>
          </p:cNvSpPr>
          <p:nvPr/>
        </p:nvSpPr>
        <p:spPr bwMode="auto">
          <a:xfrm>
            <a:off x="3616325" y="4079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5477" name="Text Box 5"/>
          <p:cNvSpPr txBox="1">
            <a:spLocks noChangeArrowheads="1"/>
          </p:cNvSpPr>
          <p:nvPr/>
        </p:nvSpPr>
        <p:spPr bwMode="auto">
          <a:xfrm>
            <a:off x="5046663" y="4079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5478" name="Text Box 6"/>
          <p:cNvSpPr txBox="1">
            <a:spLocks noChangeArrowheads="1"/>
          </p:cNvSpPr>
          <p:nvPr/>
        </p:nvSpPr>
        <p:spPr bwMode="auto">
          <a:xfrm>
            <a:off x="6380163" y="4079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5479" name="Text Box 7"/>
          <p:cNvSpPr txBox="1">
            <a:spLocks noChangeArrowheads="1"/>
          </p:cNvSpPr>
          <p:nvPr/>
        </p:nvSpPr>
        <p:spPr bwMode="auto">
          <a:xfrm>
            <a:off x="7705725" y="4079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5480" name="Text Box 8"/>
          <p:cNvSpPr txBox="1">
            <a:spLocks noChangeArrowheads="1"/>
          </p:cNvSpPr>
          <p:nvPr/>
        </p:nvSpPr>
        <p:spPr bwMode="auto">
          <a:xfrm>
            <a:off x="1458913" y="4181475"/>
            <a:ext cx="5524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Smoke</a:t>
            </a:r>
          </a:p>
        </p:txBody>
      </p:sp>
      <p:sp>
        <p:nvSpPr>
          <p:cNvPr id="105481" name="Text Box 9"/>
          <p:cNvSpPr txBox="1">
            <a:spLocks noChangeArrowheads="1"/>
          </p:cNvSpPr>
          <p:nvPr/>
        </p:nvSpPr>
        <p:spPr bwMode="auto">
          <a:xfrm>
            <a:off x="1192213" y="5526088"/>
            <a:ext cx="1084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Smoke Armor</a:t>
            </a:r>
          </a:p>
        </p:txBody>
      </p:sp>
      <p:sp>
        <p:nvSpPr>
          <p:cNvPr id="105482" name="Text Box 10"/>
          <p:cNvSpPr txBox="1">
            <a:spLocks noChangeArrowheads="1"/>
          </p:cNvSpPr>
          <p:nvPr/>
        </p:nvSpPr>
        <p:spPr bwMode="auto">
          <a:xfrm>
            <a:off x="1044575" y="4854575"/>
            <a:ext cx="1379538" cy="212725"/>
          </a:xfrm>
          <a:prstGeom prst="rect">
            <a:avLst/>
          </a:prstGeom>
          <a:noFill/>
          <a:ln w="12700">
            <a:noFill/>
            <a:miter lim="800000"/>
            <a:headEnd/>
            <a:tailEnd/>
          </a:ln>
        </p:spPr>
        <p:txBody>
          <a:bodyPr wrap="none" lIns="0" tIns="0" rIns="0" bIns="0" anchor="ctr">
            <a:spAutoFit/>
          </a:bodyPr>
          <a:lstStyle/>
          <a:p>
            <a:pPr eaLnBrk="0" hangingPunct="0"/>
            <a:r>
              <a:rPr lang="en-US" sz="1400"/>
              <a:t>Smoke Motorized</a:t>
            </a:r>
          </a:p>
        </p:txBody>
      </p:sp>
      <p:sp>
        <p:nvSpPr>
          <p:cNvPr id="105483" name="Text Box 11"/>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5484" name="Line 12"/>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5485" name="Rectangle 1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105486" name="Group 14"/>
          <p:cNvGrpSpPr>
            <a:grpSpLocks/>
          </p:cNvGrpSpPr>
          <p:nvPr/>
        </p:nvGrpSpPr>
        <p:grpSpPr bwMode="auto">
          <a:xfrm>
            <a:off x="3768725" y="4035425"/>
            <a:ext cx="530225" cy="530225"/>
            <a:chOff x="2358" y="566"/>
            <a:chExt cx="334" cy="334"/>
          </a:xfrm>
        </p:grpSpPr>
        <p:grpSp>
          <p:nvGrpSpPr>
            <p:cNvPr id="105786" name="Group 15"/>
            <p:cNvGrpSpPr>
              <a:grpSpLocks/>
            </p:cNvGrpSpPr>
            <p:nvPr/>
          </p:nvGrpSpPr>
          <p:grpSpPr bwMode="auto">
            <a:xfrm>
              <a:off x="2358" y="566"/>
              <a:ext cx="334" cy="334"/>
              <a:chOff x="2374" y="2210"/>
              <a:chExt cx="334" cy="334"/>
            </a:xfrm>
          </p:grpSpPr>
          <p:sp>
            <p:nvSpPr>
              <p:cNvPr id="105788" name="Freeform 16"/>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lIns="0" tIns="0" rIns="0" anchor="ctr" anchorCtr="1"/>
              <a:lstStyle/>
              <a:p>
                <a:endParaRPr lang="en-US"/>
              </a:p>
            </p:txBody>
          </p:sp>
          <p:grpSp>
            <p:nvGrpSpPr>
              <p:cNvPr id="105789" name="Group 17"/>
              <p:cNvGrpSpPr>
                <a:grpSpLocks/>
              </p:cNvGrpSpPr>
              <p:nvPr/>
            </p:nvGrpSpPr>
            <p:grpSpPr bwMode="auto">
              <a:xfrm>
                <a:off x="2447" y="2313"/>
                <a:ext cx="187" cy="128"/>
                <a:chOff x="3605" y="4079"/>
                <a:chExt cx="187" cy="128"/>
              </a:xfrm>
            </p:grpSpPr>
            <p:grpSp>
              <p:nvGrpSpPr>
                <p:cNvPr id="105790" name="Group 18"/>
                <p:cNvGrpSpPr>
                  <a:grpSpLocks/>
                </p:cNvGrpSpPr>
                <p:nvPr/>
              </p:nvGrpSpPr>
              <p:grpSpPr bwMode="auto">
                <a:xfrm>
                  <a:off x="3655" y="4080"/>
                  <a:ext cx="137" cy="127"/>
                  <a:chOff x="3655" y="4080"/>
                  <a:chExt cx="137" cy="127"/>
                </a:xfrm>
              </p:grpSpPr>
              <p:sp>
                <p:nvSpPr>
                  <p:cNvPr id="105794" name="Oval 1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5795" name="Freeform 2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nvGrpSpPr>
                <p:cNvPr id="105791" name="Group 21"/>
                <p:cNvGrpSpPr>
                  <a:grpSpLocks/>
                </p:cNvGrpSpPr>
                <p:nvPr/>
              </p:nvGrpSpPr>
              <p:grpSpPr bwMode="auto">
                <a:xfrm flipH="1">
                  <a:off x="3605" y="4079"/>
                  <a:ext cx="137" cy="127"/>
                  <a:chOff x="3655" y="4080"/>
                  <a:chExt cx="137" cy="127"/>
                </a:xfrm>
              </p:grpSpPr>
              <p:sp>
                <p:nvSpPr>
                  <p:cNvPr id="105792" name="Oval 2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5793" name="Freeform 2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grpSp>
        <p:sp>
          <p:nvSpPr>
            <p:cNvPr id="105787" name="Rectangle 24"/>
            <p:cNvSpPr>
              <a:spLocks noChangeArrowheads="1"/>
            </p:cNvSpPr>
            <p:nvPr/>
          </p:nvSpPr>
          <p:spPr bwMode="auto">
            <a:xfrm>
              <a:off x="2496" y="580"/>
              <a:ext cx="59" cy="106"/>
            </a:xfrm>
            <a:prstGeom prst="rect">
              <a:avLst/>
            </a:prstGeom>
            <a:noFill/>
            <a:ln w="9525">
              <a:noFill/>
              <a:miter lim="800000"/>
              <a:headEnd/>
              <a:tailEnd/>
            </a:ln>
          </p:spPr>
          <p:txBody>
            <a:bodyPr wrap="none" lIns="0" tIns="0" rIns="0" bIns="0" anchor="ctr" anchorCtr="1">
              <a:spAutoFit/>
            </a:bodyPr>
            <a:lstStyle/>
            <a:p>
              <a:pPr algn="ctr" eaLnBrk="0" hangingPunct="0"/>
              <a:r>
                <a:rPr lang="en-US" sz="1100" b="1"/>
                <a:t>S</a:t>
              </a:r>
            </a:p>
          </p:txBody>
        </p:sp>
      </p:grpSp>
      <p:grpSp>
        <p:nvGrpSpPr>
          <p:cNvPr id="105487" name="Group 25"/>
          <p:cNvGrpSpPr>
            <a:grpSpLocks/>
          </p:cNvGrpSpPr>
          <p:nvPr/>
        </p:nvGrpSpPr>
        <p:grpSpPr bwMode="auto">
          <a:xfrm>
            <a:off x="7754938" y="4035425"/>
            <a:ext cx="530225" cy="530225"/>
            <a:chOff x="4869" y="566"/>
            <a:chExt cx="334" cy="334"/>
          </a:xfrm>
        </p:grpSpPr>
        <p:grpSp>
          <p:nvGrpSpPr>
            <p:cNvPr id="105776" name="Group 26"/>
            <p:cNvGrpSpPr>
              <a:grpSpLocks/>
            </p:cNvGrpSpPr>
            <p:nvPr/>
          </p:nvGrpSpPr>
          <p:grpSpPr bwMode="auto">
            <a:xfrm>
              <a:off x="4869" y="566"/>
              <a:ext cx="334" cy="334"/>
              <a:chOff x="4880" y="2210"/>
              <a:chExt cx="334" cy="334"/>
            </a:xfrm>
          </p:grpSpPr>
          <p:sp>
            <p:nvSpPr>
              <p:cNvPr id="105778" name="Freeform 27"/>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5779" name="Group 28"/>
              <p:cNvGrpSpPr>
                <a:grpSpLocks/>
              </p:cNvGrpSpPr>
              <p:nvPr/>
            </p:nvGrpSpPr>
            <p:grpSpPr bwMode="auto">
              <a:xfrm>
                <a:off x="4954" y="2313"/>
                <a:ext cx="187" cy="128"/>
                <a:chOff x="3605" y="4079"/>
                <a:chExt cx="187" cy="128"/>
              </a:xfrm>
            </p:grpSpPr>
            <p:grpSp>
              <p:nvGrpSpPr>
                <p:cNvPr id="105780" name="Group 29"/>
                <p:cNvGrpSpPr>
                  <a:grpSpLocks/>
                </p:cNvGrpSpPr>
                <p:nvPr/>
              </p:nvGrpSpPr>
              <p:grpSpPr bwMode="auto">
                <a:xfrm>
                  <a:off x="3655" y="4080"/>
                  <a:ext cx="137" cy="127"/>
                  <a:chOff x="3655" y="4080"/>
                  <a:chExt cx="137" cy="127"/>
                </a:xfrm>
              </p:grpSpPr>
              <p:sp>
                <p:nvSpPr>
                  <p:cNvPr id="105784" name="Oval 3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85" name="Freeform 3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781" name="Group 32"/>
                <p:cNvGrpSpPr>
                  <a:grpSpLocks/>
                </p:cNvGrpSpPr>
                <p:nvPr/>
              </p:nvGrpSpPr>
              <p:grpSpPr bwMode="auto">
                <a:xfrm flipH="1">
                  <a:off x="3605" y="4079"/>
                  <a:ext cx="137" cy="127"/>
                  <a:chOff x="3655" y="4080"/>
                  <a:chExt cx="137" cy="127"/>
                </a:xfrm>
              </p:grpSpPr>
              <p:sp>
                <p:nvSpPr>
                  <p:cNvPr id="105782" name="Oval 3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83" name="Freeform 3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5777" name="Rectangle 35"/>
            <p:cNvSpPr>
              <a:spLocks noChangeArrowheads="1"/>
            </p:cNvSpPr>
            <p:nvPr/>
          </p:nvSpPr>
          <p:spPr bwMode="auto">
            <a:xfrm>
              <a:off x="5007" y="597"/>
              <a:ext cx="59" cy="106"/>
            </a:xfrm>
            <a:prstGeom prst="rect">
              <a:avLst/>
            </a:prstGeom>
            <a:noFill/>
            <a:ln w="9525">
              <a:noFill/>
              <a:miter lim="800000"/>
              <a:headEnd/>
              <a:tailEnd/>
            </a:ln>
          </p:spPr>
          <p:txBody>
            <a:bodyPr wrap="none" lIns="0" tIns="0" rIns="0" bIns="0">
              <a:spAutoFit/>
            </a:bodyPr>
            <a:lstStyle/>
            <a:p>
              <a:pPr eaLnBrk="0" hangingPunct="0"/>
              <a:r>
                <a:rPr lang="en-US" sz="1100" b="1"/>
                <a:t>S</a:t>
              </a:r>
            </a:p>
          </p:txBody>
        </p:sp>
      </p:grpSp>
      <p:grpSp>
        <p:nvGrpSpPr>
          <p:cNvPr id="105488" name="Group 36"/>
          <p:cNvGrpSpPr>
            <a:grpSpLocks/>
          </p:cNvGrpSpPr>
          <p:nvPr/>
        </p:nvGrpSpPr>
        <p:grpSpPr bwMode="auto">
          <a:xfrm>
            <a:off x="6503988" y="4100513"/>
            <a:ext cx="401637" cy="401637"/>
            <a:chOff x="4081" y="607"/>
            <a:chExt cx="253" cy="253"/>
          </a:xfrm>
        </p:grpSpPr>
        <p:sp>
          <p:nvSpPr>
            <p:cNvPr id="105767" name="Rectangle 37"/>
            <p:cNvSpPr>
              <a:spLocks noChangeArrowheads="1"/>
            </p:cNvSpPr>
            <p:nvPr/>
          </p:nvSpPr>
          <p:spPr bwMode="auto">
            <a:xfrm>
              <a:off x="4081" y="60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5768" name="Group 38"/>
            <p:cNvGrpSpPr>
              <a:grpSpLocks/>
            </p:cNvGrpSpPr>
            <p:nvPr/>
          </p:nvGrpSpPr>
          <p:grpSpPr bwMode="auto">
            <a:xfrm>
              <a:off x="4114" y="695"/>
              <a:ext cx="187" cy="128"/>
              <a:chOff x="3605" y="4079"/>
              <a:chExt cx="187" cy="128"/>
            </a:xfrm>
          </p:grpSpPr>
          <p:grpSp>
            <p:nvGrpSpPr>
              <p:cNvPr id="105770" name="Group 39"/>
              <p:cNvGrpSpPr>
                <a:grpSpLocks/>
              </p:cNvGrpSpPr>
              <p:nvPr/>
            </p:nvGrpSpPr>
            <p:grpSpPr bwMode="auto">
              <a:xfrm>
                <a:off x="3655" y="4080"/>
                <a:ext cx="137" cy="127"/>
                <a:chOff x="3655" y="4080"/>
                <a:chExt cx="137" cy="127"/>
              </a:xfrm>
            </p:grpSpPr>
            <p:sp>
              <p:nvSpPr>
                <p:cNvPr id="105774" name="Oval 4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75" name="Freeform 4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771" name="Group 42"/>
              <p:cNvGrpSpPr>
                <a:grpSpLocks/>
              </p:cNvGrpSpPr>
              <p:nvPr/>
            </p:nvGrpSpPr>
            <p:grpSpPr bwMode="auto">
              <a:xfrm flipH="1">
                <a:off x="3605" y="4079"/>
                <a:ext cx="137" cy="127"/>
                <a:chOff x="3655" y="4080"/>
                <a:chExt cx="137" cy="127"/>
              </a:xfrm>
            </p:grpSpPr>
            <p:sp>
              <p:nvSpPr>
                <p:cNvPr id="105772" name="Oval 4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73" name="Freeform 4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769" name="Rectangle 45"/>
            <p:cNvSpPr>
              <a:spLocks noChangeArrowheads="1"/>
            </p:cNvSpPr>
            <p:nvPr/>
          </p:nvSpPr>
          <p:spPr bwMode="auto">
            <a:xfrm>
              <a:off x="4178" y="611"/>
              <a:ext cx="59" cy="106"/>
            </a:xfrm>
            <a:prstGeom prst="rect">
              <a:avLst/>
            </a:prstGeom>
            <a:noFill/>
            <a:ln w="9525">
              <a:noFill/>
              <a:miter lim="800000"/>
              <a:headEnd/>
              <a:tailEnd/>
            </a:ln>
          </p:spPr>
          <p:txBody>
            <a:bodyPr wrap="none" lIns="0" tIns="0" rIns="0" bIns="0">
              <a:spAutoFit/>
            </a:bodyPr>
            <a:lstStyle/>
            <a:p>
              <a:pPr eaLnBrk="0" hangingPunct="0"/>
              <a:r>
                <a:rPr lang="en-US" sz="1100" b="1"/>
                <a:t>S</a:t>
              </a:r>
            </a:p>
          </p:txBody>
        </p:sp>
      </p:grpSp>
      <p:grpSp>
        <p:nvGrpSpPr>
          <p:cNvPr id="105489" name="Group 46"/>
          <p:cNvGrpSpPr>
            <a:grpSpLocks/>
          </p:cNvGrpSpPr>
          <p:nvPr/>
        </p:nvGrpSpPr>
        <p:grpSpPr bwMode="auto">
          <a:xfrm>
            <a:off x="5137150" y="4117975"/>
            <a:ext cx="547688" cy="365125"/>
            <a:chOff x="3220" y="618"/>
            <a:chExt cx="345" cy="230"/>
          </a:xfrm>
        </p:grpSpPr>
        <p:sp>
          <p:nvSpPr>
            <p:cNvPr id="105758" name="Rectangle 47"/>
            <p:cNvSpPr>
              <a:spLocks noChangeArrowheads="1"/>
            </p:cNvSpPr>
            <p:nvPr/>
          </p:nvSpPr>
          <p:spPr bwMode="auto">
            <a:xfrm>
              <a:off x="3220" y="61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5759" name="Group 48"/>
            <p:cNvGrpSpPr>
              <a:grpSpLocks/>
            </p:cNvGrpSpPr>
            <p:nvPr/>
          </p:nvGrpSpPr>
          <p:grpSpPr bwMode="auto">
            <a:xfrm>
              <a:off x="3299" y="693"/>
              <a:ext cx="187" cy="128"/>
              <a:chOff x="3605" y="4079"/>
              <a:chExt cx="187" cy="128"/>
            </a:xfrm>
          </p:grpSpPr>
          <p:grpSp>
            <p:nvGrpSpPr>
              <p:cNvPr id="105761" name="Group 49"/>
              <p:cNvGrpSpPr>
                <a:grpSpLocks/>
              </p:cNvGrpSpPr>
              <p:nvPr/>
            </p:nvGrpSpPr>
            <p:grpSpPr bwMode="auto">
              <a:xfrm>
                <a:off x="3655" y="4080"/>
                <a:ext cx="137" cy="127"/>
                <a:chOff x="3655" y="4080"/>
                <a:chExt cx="137" cy="127"/>
              </a:xfrm>
            </p:grpSpPr>
            <p:sp>
              <p:nvSpPr>
                <p:cNvPr id="105765" name="Oval 5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66" name="Freeform 5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762" name="Group 52"/>
              <p:cNvGrpSpPr>
                <a:grpSpLocks/>
              </p:cNvGrpSpPr>
              <p:nvPr/>
            </p:nvGrpSpPr>
            <p:grpSpPr bwMode="auto">
              <a:xfrm flipH="1">
                <a:off x="3605" y="4079"/>
                <a:ext cx="137" cy="127"/>
                <a:chOff x="3655" y="4080"/>
                <a:chExt cx="137" cy="127"/>
              </a:xfrm>
            </p:grpSpPr>
            <p:sp>
              <p:nvSpPr>
                <p:cNvPr id="105763" name="Oval 5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764" name="Freeform 5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760" name="Rectangle 55"/>
            <p:cNvSpPr>
              <a:spLocks noChangeArrowheads="1"/>
            </p:cNvSpPr>
            <p:nvPr/>
          </p:nvSpPr>
          <p:spPr bwMode="auto">
            <a:xfrm>
              <a:off x="3366" y="623"/>
              <a:ext cx="53" cy="96"/>
            </a:xfrm>
            <a:prstGeom prst="rect">
              <a:avLst/>
            </a:prstGeom>
            <a:noFill/>
            <a:ln w="9525">
              <a:noFill/>
              <a:miter lim="800000"/>
              <a:headEnd/>
              <a:tailEnd/>
            </a:ln>
          </p:spPr>
          <p:txBody>
            <a:bodyPr wrap="none" lIns="0" tIns="0" rIns="0" bIns="0" anchor="ctr" anchorCtr="1">
              <a:spAutoFit/>
            </a:bodyPr>
            <a:lstStyle/>
            <a:p>
              <a:pPr eaLnBrk="0" hangingPunct="0"/>
              <a:r>
                <a:rPr lang="en-US" sz="1000" b="1"/>
                <a:t>S</a:t>
              </a:r>
            </a:p>
          </p:txBody>
        </p:sp>
      </p:grpSp>
      <p:grpSp>
        <p:nvGrpSpPr>
          <p:cNvPr id="105490" name="Group 56"/>
          <p:cNvGrpSpPr>
            <a:grpSpLocks/>
          </p:cNvGrpSpPr>
          <p:nvPr/>
        </p:nvGrpSpPr>
        <p:grpSpPr bwMode="auto">
          <a:xfrm>
            <a:off x="3768725" y="5438775"/>
            <a:ext cx="530225" cy="530225"/>
            <a:chOff x="2358" y="1450"/>
            <a:chExt cx="334" cy="334"/>
          </a:xfrm>
        </p:grpSpPr>
        <p:grpSp>
          <p:nvGrpSpPr>
            <p:cNvPr id="105749" name="Group 57"/>
            <p:cNvGrpSpPr>
              <a:grpSpLocks/>
            </p:cNvGrpSpPr>
            <p:nvPr/>
          </p:nvGrpSpPr>
          <p:grpSpPr bwMode="auto">
            <a:xfrm>
              <a:off x="2358" y="1450"/>
              <a:ext cx="334" cy="334"/>
              <a:chOff x="2366" y="3009"/>
              <a:chExt cx="334" cy="334"/>
            </a:xfrm>
          </p:grpSpPr>
          <p:sp>
            <p:nvSpPr>
              <p:cNvPr id="105756" name="Freeform 58"/>
              <p:cNvSpPr>
                <a:spLocks noChangeAspect="1"/>
              </p:cNvSpPr>
              <p:nvPr/>
            </p:nvSpPr>
            <p:spPr bwMode="auto">
              <a:xfrm>
                <a:off x="2366" y="30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5757" name="Oval 59"/>
              <p:cNvSpPr>
                <a:spLocks noChangeAspect="1" noChangeArrowheads="1"/>
              </p:cNvSpPr>
              <p:nvPr/>
            </p:nvSpPr>
            <p:spPr bwMode="auto">
              <a:xfrm>
                <a:off x="2404" y="3109"/>
                <a:ext cx="259" cy="134"/>
              </a:xfrm>
              <a:prstGeom prst="ellipse">
                <a:avLst/>
              </a:prstGeom>
              <a:noFill/>
              <a:ln w="12700">
                <a:solidFill>
                  <a:srgbClr val="000000"/>
                </a:solidFill>
                <a:round/>
                <a:headEnd/>
                <a:tailEnd/>
              </a:ln>
            </p:spPr>
            <p:txBody>
              <a:bodyPr wrap="none" anchor="ctr"/>
              <a:lstStyle/>
              <a:p>
                <a:endParaRPr lang="en-US"/>
              </a:p>
            </p:txBody>
          </p:sp>
        </p:grpSp>
        <p:grpSp>
          <p:nvGrpSpPr>
            <p:cNvPr id="105750" name="Group 60"/>
            <p:cNvGrpSpPr>
              <a:grpSpLocks/>
            </p:cNvGrpSpPr>
            <p:nvPr/>
          </p:nvGrpSpPr>
          <p:grpSpPr bwMode="auto">
            <a:xfrm>
              <a:off x="2418" y="1562"/>
              <a:ext cx="214" cy="126"/>
              <a:chOff x="4070" y="2780"/>
              <a:chExt cx="214" cy="126"/>
            </a:xfrm>
          </p:grpSpPr>
          <p:sp>
            <p:nvSpPr>
              <p:cNvPr id="105752" name="Oval 61"/>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53" name="Freeform 62"/>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54" name="Oval 63"/>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55" name="Freeform 64"/>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751" name="Rectangle 65"/>
            <p:cNvSpPr>
              <a:spLocks noChangeArrowheads="1"/>
            </p:cNvSpPr>
            <p:nvPr/>
          </p:nvSpPr>
          <p:spPr bwMode="auto">
            <a:xfrm>
              <a:off x="2501" y="1463"/>
              <a:ext cx="48" cy="86"/>
            </a:xfrm>
            <a:prstGeom prst="rect">
              <a:avLst/>
            </a:prstGeom>
            <a:noFill/>
            <a:ln w="9525">
              <a:noFill/>
              <a:miter lim="800000"/>
              <a:headEnd/>
              <a:tailEnd/>
            </a:ln>
          </p:spPr>
          <p:txBody>
            <a:bodyPr wrap="none" lIns="0" tIns="0" rIns="0" bIns="0">
              <a:spAutoFit/>
            </a:bodyPr>
            <a:lstStyle/>
            <a:p>
              <a:pPr algn="ctr" eaLnBrk="0" hangingPunct="0"/>
              <a:r>
                <a:rPr lang="en-US" sz="900" b="1"/>
                <a:t>S</a:t>
              </a:r>
            </a:p>
          </p:txBody>
        </p:sp>
      </p:grpSp>
      <p:grpSp>
        <p:nvGrpSpPr>
          <p:cNvPr id="105491" name="Group 66"/>
          <p:cNvGrpSpPr>
            <a:grpSpLocks/>
          </p:cNvGrpSpPr>
          <p:nvPr/>
        </p:nvGrpSpPr>
        <p:grpSpPr bwMode="auto">
          <a:xfrm>
            <a:off x="7754938" y="5438775"/>
            <a:ext cx="530225" cy="530225"/>
            <a:chOff x="4869" y="1450"/>
            <a:chExt cx="334" cy="334"/>
          </a:xfrm>
        </p:grpSpPr>
        <p:grpSp>
          <p:nvGrpSpPr>
            <p:cNvPr id="105740" name="Group 67"/>
            <p:cNvGrpSpPr>
              <a:grpSpLocks/>
            </p:cNvGrpSpPr>
            <p:nvPr/>
          </p:nvGrpSpPr>
          <p:grpSpPr bwMode="auto">
            <a:xfrm>
              <a:off x="4869" y="1450"/>
              <a:ext cx="334" cy="334"/>
              <a:chOff x="4872" y="3004"/>
              <a:chExt cx="334" cy="334"/>
            </a:xfrm>
          </p:grpSpPr>
          <p:sp>
            <p:nvSpPr>
              <p:cNvPr id="105747" name="Freeform 68"/>
              <p:cNvSpPr>
                <a:spLocks/>
              </p:cNvSpPr>
              <p:nvPr/>
            </p:nvSpPr>
            <p:spPr bwMode="auto">
              <a:xfrm>
                <a:off x="4872" y="30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5748" name="Oval 69"/>
              <p:cNvSpPr>
                <a:spLocks noChangeAspect="1" noChangeArrowheads="1"/>
              </p:cNvSpPr>
              <p:nvPr/>
            </p:nvSpPr>
            <p:spPr bwMode="auto">
              <a:xfrm>
                <a:off x="4922" y="3110"/>
                <a:ext cx="235" cy="122"/>
              </a:xfrm>
              <a:prstGeom prst="ellipse">
                <a:avLst/>
              </a:prstGeom>
              <a:noFill/>
              <a:ln w="12700">
                <a:solidFill>
                  <a:srgbClr val="000000"/>
                </a:solidFill>
                <a:round/>
                <a:headEnd/>
                <a:tailEnd/>
              </a:ln>
            </p:spPr>
            <p:txBody>
              <a:bodyPr wrap="none" anchor="ctr"/>
              <a:lstStyle/>
              <a:p>
                <a:endParaRPr lang="en-US"/>
              </a:p>
            </p:txBody>
          </p:sp>
        </p:grpSp>
        <p:grpSp>
          <p:nvGrpSpPr>
            <p:cNvPr id="105741" name="Group 70"/>
            <p:cNvGrpSpPr>
              <a:grpSpLocks/>
            </p:cNvGrpSpPr>
            <p:nvPr/>
          </p:nvGrpSpPr>
          <p:grpSpPr bwMode="auto">
            <a:xfrm>
              <a:off x="4946" y="1559"/>
              <a:ext cx="179" cy="114"/>
              <a:chOff x="4070" y="2780"/>
              <a:chExt cx="214" cy="126"/>
            </a:xfrm>
          </p:grpSpPr>
          <p:sp>
            <p:nvSpPr>
              <p:cNvPr id="105743" name="Oval 71"/>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44" name="Freeform 72"/>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45" name="Oval 73"/>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46" name="Freeform 74"/>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742" name="Rectangle 75"/>
            <p:cNvSpPr>
              <a:spLocks noChangeArrowheads="1"/>
            </p:cNvSpPr>
            <p:nvPr/>
          </p:nvSpPr>
          <p:spPr bwMode="auto">
            <a:xfrm>
              <a:off x="5014" y="1485"/>
              <a:ext cx="43" cy="77"/>
            </a:xfrm>
            <a:prstGeom prst="rect">
              <a:avLst/>
            </a:prstGeom>
            <a:noFill/>
            <a:ln w="9525">
              <a:noFill/>
              <a:miter lim="800000"/>
              <a:headEnd/>
              <a:tailEnd/>
            </a:ln>
          </p:spPr>
          <p:txBody>
            <a:bodyPr wrap="none" lIns="0" tIns="0" rIns="0" bIns="0">
              <a:spAutoFit/>
            </a:bodyPr>
            <a:lstStyle/>
            <a:p>
              <a:pPr eaLnBrk="0" hangingPunct="0"/>
              <a:r>
                <a:rPr lang="en-US" sz="800" b="1"/>
                <a:t>S</a:t>
              </a:r>
            </a:p>
          </p:txBody>
        </p:sp>
      </p:grpSp>
      <p:grpSp>
        <p:nvGrpSpPr>
          <p:cNvPr id="105492" name="Group 76"/>
          <p:cNvGrpSpPr>
            <a:grpSpLocks/>
          </p:cNvGrpSpPr>
          <p:nvPr/>
        </p:nvGrpSpPr>
        <p:grpSpPr bwMode="auto">
          <a:xfrm>
            <a:off x="6503988" y="5503863"/>
            <a:ext cx="401637" cy="401637"/>
            <a:chOff x="4081" y="1491"/>
            <a:chExt cx="253" cy="253"/>
          </a:xfrm>
        </p:grpSpPr>
        <p:sp>
          <p:nvSpPr>
            <p:cNvPr id="105732" name="Rectangle 77"/>
            <p:cNvSpPr>
              <a:spLocks noChangeArrowheads="1"/>
            </p:cNvSpPr>
            <p:nvPr/>
          </p:nvSpPr>
          <p:spPr bwMode="auto">
            <a:xfrm>
              <a:off x="4081" y="149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5733" name="Oval 78"/>
            <p:cNvSpPr>
              <a:spLocks noChangeAspect="1" noChangeArrowheads="1"/>
            </p:cNvSpPr>
            <p:nvPr/>
          </p:nvSpPr>
          <p:spPr bwMode="auto">
            <a:xfrm>
              <a:off x="4100" y="1592"/>
              <a:ext cx="214" cy="111"/>
            </a:xfrm>
            <a:prstGeom prst="ellipse">
              <a:avLst/>
            </a:prstGeom>
            <a:noFill/>
            <a:ln w="12700">
              <a:solidFill>
                <a:srgbClr val="000000"/>
              </a:solidFill>
              <a:round/>
              <a:headEnd/>
              <a:tailEnd/>
            </a:ln>
          </p:spPr>
          <p:txBody>
            <a:bodyPr wrap="none" anchor="ctr"/>
            <a:lstStyle/>
            <a:p>
              <a:endParaRPr lang="en-US"/>
            </a:p>
          </p:txBody>
        </p:sp>
        <p:grpSp>
          <p:nvGrpSpPr>
            <p:cNvPr id="105734" name="Group 79"/>
            <p:cNvGrpSpPr>
              <a:grpSpLocks/>
            </p:cNvGrpSpPr>
            <p:nvPr/>
          </p:nvGrpSpPr>
          <p:grpSpPr bwMode="auto">
            <a:xfrm>
              <a:off x="4116" y="1601"/>
              <a:ext cx="183" cy="108"/>
              <a:chOff x="4070" y="2780"/>
              <a:chExt cx="214" cy="126"/>
            </a:xfrm>
          </p:grpSpPr>
          <p:sp>
            <p:nvSpPr>
              <p:cNvPr id="105736" name="Oval 80"/>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37" name="Freeform 81"/>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38" name="Oval 82"/>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39" name="Freeform 83"/>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735" name="Rectangle 84"/>
            <p:cNvSpPr>
              <a:spLocks noChangeArrowheads="1"/>
            </p:cNvSpPr>
            <p:nvPr/>
          </p:nvSpPr>
          <p:spPr bwMode="auto">
            <a:xfrm>
              <a:off x="4181" y="1495"/>
              <a:ext cx="53" cy="96"/>
            </a:xfrm>
            <a:prstGeom prst="rect">
              <a:avLst/>
            </a:prstGeom>
            <a:noFill/>
            <a:ln w="9525">
              <a:noFill/>
              <a:miter lim="800000"/>
              <a:headEnd/>
              <a:tailEnd/>
            </a:ln>
          </p:spPr>
          <p:txBody>
            <a:bodyPr wrap="none" lIns="0" tIns="0" rIns="0" bIns="0">
              <a:spAutoFit/>
            </a:bodyPr>
            <a:lstStyle/>
            <a:p>
              <a:pPr eaLnBrk="0" hangingPunct="0"/>
              <a:r>
                <a:rPr lang="en-US" sz="1000" b="1"/>
                <a:t>S</a:t>
              </a:r>
            </a:p>
          </p:txBody>
        </p:sp>
      </p:grpSp>
      <p:grpSp>
        <p:nvGrpSpPr>
          <p:cNvPr id="105493" name="Group 85"/>
          <p:cNvGrpSpPr>
            <a:grpSpLocks/>
          </p:cNvGrpSpPr>
          <p:nvPr/>
        </p:nvGrpSpPr>
        <p:grpSpPr bwMode="auto">
          <a:xfrm>
            <a:off x="5137150" y="5521325"/>
            <a:ext cx="547688" cy="366713"/>
            <a:chOff x="3220" y="1502"/>
            <a:chExt cx="345" cy="231"/>
          </a:xfrm>
        </p:grpSpPr>
        <p:sp>
          <p:nvSpPr>
            <p:cNvPr id="105724" name="Rectangle 86"/>
            <p:cNvSpPr>
              <a:spLocks noChangeArrowheads="1"/>
            </p:cNvSpPr>
            <p:nvPr/>
          </p:nvSpPr>
          <p:spPr bwMode="auto">
            <a:xfrm>
              <a:off x="3220"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5725" name="Oval 87"/>
            <p:cNvSpPr>
              <a:spLocks noChangeAspect="1" noChangeArrowheads="1"/>
            </p:cNvSpPr>
            <p:nvPr/>
          </p:nvSpPr>
          <p:spPr bwMode="auto">
            <a:xfrm>
              <a:off x="3263" y="1573"/>
              <a:ext cx="259" cy="134"/>
            </a:xfrm>
            <a:prstGeom prst="ellipse">
              <a:avLst/>
            </a:prstGeom>
            <a:noFill/>
            <a:ln w="12700">
              <a:solidFill>
                <a:srgbClr val="000000"/>
              </a:solidFill>
              <a:round/>
              <a:headEnd/>
              <a:tailEnd/>
            </a:ln>
          </p:spPr>
          <p:txBody>
            <a:bodyPr wrap="none" anchor="ctr"/>
            <a:lstStyle/>
            <a:p>
              <a:endParaRPr lang="en-US"/>
            </a:p>
          </p:txBody>
        </p:sp>
        <p:grpSp>
          <p:nvGrpSpPr>
            <p:cNvPr id="105726" name="Group 88"/>
            <p:cNvGrpSpPr>
              <a:grpSpLocks/>
            </p:cNvGrpSpPr>
            <p:nvPr/>
          </p:nvGrpSpPr>
          <p:grpSpPr bwMode="auto">
            <a:xfrm>
              <a:off x="3285" y="1584"/>
              <a:ext cx="214" cy="126"/>
              <a:chOff x="4070" y="2780"/>
              <a:chExt cx="214" cy="126"/>
            </a:xfrm>
          </p:grpSpPr>
          <p:sp>
            <p:nvSpPr>
              <p:cNvPr id="105728" name="Oval 89"/>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29" name="Freeform 90"/>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30" name="Oval 91"/>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31" name="Freeform 92"/>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727" name="Rectangle 93"/>
            <p:cNvSpPr>
              <a:spLocks noChangeArrowheads="1"/>
            </p:cNvSpPr>
            <p:nvPr/>
          </p:nvSpPr>
          <p:spPr bwMode="auto">
            <a:xfrm>
              <a:off x="3371" y="1502"/>
              <a:ext cx="43" cy="77"/>
            </a:xfrm>
            <a:prstGeom prst="rect">
              <a:avLst/>
            </a:prstGeom>
            <a:noFill/>
            <a:ln w="9525">
              <a:noFill/>
              <a:miter lim="800000"/>
              <a:headEnd/>
              <a:tailEnd/>
            </a:ln>
          </p:spPr>
          <p:txBody>
            <a:bodyPr wrap="none" lIns="0" tIns="0" rIns="0" bIns="0" anchor="ctr" anchorCtr="1">
              <a:spAutoFit/>
            </a:bodyPr>
            <a:lstStyle/>
            <a:p>
              <a:pPr eaLnBrk="0" hangingPunct="0"/>
              <a:r>
                <a:rPr lang="en-US" sz="800" b="1"/>
                <a:t>S</a:t>
              </a:r>
            </a:p>
          </p:txBody>
        </p:sp>
      </p:grpSp>
      <p:grpSp>
        <p:nvGrpSpPr>
          <p:cNvPr id="105494" name="Group 94"/>
          <p:cNvGrpSpPr>
            <a:grpSpLocks/>
          </p:cNvGrpSpPr>
          <p:nvPr/>
        </p:nvGrpSpPr>
        <p:grpSpPr bwMode="auto">
          <a:xfrm>
            <a:off x="3768725" y="4699000"/>
            <a:ext cx="530225" cy="533400"/>
            <a:chOff x="2358" y="984"/>
            <a:chExt cx="334" cy="336"/>
          </a:xfrm>
        </p:grpSpPr>
        <p:sp>
          <p:nvSpPr>
            <p:cNvPr id="105716" name="Freeform 95"/>
            <p:cNvSpPr>
              <a:spLocks noChangeAspect="1"/>
            </p:cNvSpPr>
            <p:nvPr/>
          </p:nvSpPr>
          <p:spPr bwMode="auto">
            <a:xfrm>
              <a:off x="2358" y="98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5717" name="Line 96"/>
            <p:cNvSpPr>
              <a:spLocks noChangeShapeType="1"/>
            </p:cNvSpPr>
            <p:nvPr/>
          </p:nvSpPr>
          <p:spPr bwMode="auto">
            <a:xfrm>
              <a:off x="2525" y="984"/>
              <a:ext cx="0" cy="336"/>
            </a:xfrm>
            <a:prstGeom prst="line">
              <a:avLst/>
            </a:prstGeom>
            <a:noFill/>
            <a:ln w="12700">
              <a:solidFill>
                <a:schemeClr val="tx1"/>
              </a:solidFill>
              <a:round/>
              <a:headEnd/>
              <a:tailEnd/>
            </a:ln>
          </p:spPr>
          <p:txBody>
            <a:bodyPr wrap="none" anchor="ctr"/>
            <a:lstStyle/>
            <a:p>
              <a:endParaRPr lang="en-US"/>
            </a:p>
          </p:txBody>
        </p:sp>
        <p:sp>
          <p:nvSpPr>
            <p:cNvPr id="105718" name="Rectangle 97"/>
            <p:cNvSpPr>
              <a:spLocks noChangeArrowheads="1"/>
            </p:cNvSpPr>
            <p:nvPr/>
          </p:nvSpPr>
          <p:spPr bwMode="auto">
            <a:xfrm>
              <a:off x="2502" y="1026"/>
              <a:ext cx="64" cy="115"/>
            </a:xfrm>
            <a:prstGeom prst="rect">
              <a:avLst/>
            </a:prstGeom>
            <a:noFill/>
            <a:ln w="9525">
              <a:noFill/>
              <a:miter lim="800000"/>
              <a:headEnd/>
              <a:tailEnd/>
            </a:ln>
          </p:spPr>
          <p:txBody>
            <a:bodyPr wrap="none" lIns="0" tIns="0" rIns="0" bIns="0">
              <a:spAutoFit/>
            </a:bodyPr>
            <a:lstStyle/>
            <a:p>
              <a:pPr algn="ctr" eaLnBrk="0" hangingPunct="0"/>
              <a:r>
                <a:rPr lang="en-US" sz="1200" b="1"/>
                <a:t>S</a:t>
              </a:r>
            </a:p>
          </p:txBody>
        </p:sp>
        <p:grpSp>
          <p:nvGrpSpPr>
            <p:cNvPr id="105719" name="Group 98"/>
            <p:cNvGrpSpPr>
              <a:grpSpLocks/>
            </p:cNvGrpSpPr>
            <p:nvPr/>
          </p:nvGrpSpPr>
          <p:grpSpPr bwMode="auto">
            <a:xfrm>
              <a:off x="2418" y="1120"/>
              <a:ext cx="214" cy="126"/>
              <a:chOff x="4070" y="2780"/>
              <a:chExt cx="214" cy="126"/>
            </a:xfrm>
          </p:grpSpPr>
          <p:sp>
            <p:nvSpPr>
              <p:cNvPr id="105720" name="Oval 99"/>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21" name="Freeform 100"/>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22" name="Oval 101"/>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23" name="Freeform 102"/>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495" name="Group 103"/>
          <p:cNvGrpSpPr>
            <a:grpSpLocks/>
          </p:cNvGrpSpPr>
          <p:nvPr/>
        </p:nvGrpSpPr>
        <p:grpSpPr bwMode="auto">
          <a:xfrm>
            <a:off x="5137150" y="4783138"/>
            <a:ext cx="547688" cy="365125"/>
            <a:chOff x="3220" y="1037"/>
            <a:chExt cx="345" cy="230"/>
          </a:xfrm>
        </p:grpSpPr>
        <p:sp>
          <p:nvSpPr>
            <p:cNvPr id="105708" name="Rectangle 104"/>
            <p:cNvSpPr>
              <a:spLocks noChangeArrowheads="1"/>
            </p:cNvSpPr>
            <p:nvPr/>
          </p:nvSpPr>
          <p:spPr bwMode="auto">
            <a:xfrm>
              <a:off x="3220" y="103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5709" name="Line 105"/>
            <p:cNvSpPr>
              <a:spLocks noChangeShapeType="1"/>
            </p:cNvSpPr>
            <p:nvPr/>
          </p:nvSpPr>
          <p:spPr bwMode="auto">
            <a:xfrm>
              <a:off x="3392" y="1041"/>
              <a:ext cx="0" cy="223"/>
            </a:xfrm>
            <a:prstGeom prst="line">
              <a:avLst/>
            </a:prstGeom>
            <a:noFill/>
            <a:ln w="12700">
              <a:solidFill>
                <a:schemeClr val="tx1"/>
              </a:solidFill>
              <a:round/>
              <a:headEnd/>
              <a:tailEnd/>
            </a:ln>
          </p:spPr>
          <p:txBody>
            <a:bodyPr wrap="none" anchor="ctr"/>
            <a:lstStyle/>
            <a:p>
              <a:endParaRPr lang="en-US"/>
            </a:p>
          </p:txBody>
        </p:sp>
        <p:sp>
          <p:nvSpPr>
            <p:cNvPr id="105710" name="Rectangle 106"/>
            <p:cNvSpPr>
              <a:spLocks noChangeArrowheads="1"/>
            </p:cNvSpPr>
            <p:nvPr/>
          </p:nvSpPr>
          <p:spPr bwMode="auto">
            <a:xfrm>
              <a:off x="3360" y="1038"/>
              <a:ext cx="64" cy="115"/>
            </a:xfrm>
            <a:prstGeom prst="rect">
              <a:avLst/>
            </a:prstGeom>
            <a:noFill/>
            <a:ln w="9525">
              <a:noFill/>
              <a:miter lim="800000"/>
              <a:headEnd/>
              <a:tailEnd/>
            </a:ln>
          </p:spPr>
          <p:txBody>
            <a:bodyPr wrap="none" lIns="0" tIns="0" rIns="0" bIns="0" anchor="ctr" anchorCtr="1">
              <a:spAutoFit/>
            </a:bodyPr>
            <a:lstStyle/>
            <a:p>
              <a:pPr eaLnBrk="0" hangingPunct="0"/>
              <a:r>
                <a:rPr lang="en-US" sz="1200" b="1"/>
                <a:t>S</a:t>
              </a:r>
            </a:p>
          </p:txBody>
        </p:sp>
        <p:grpSp>
          <p:nvGrpSpPr>
            <p:cNvPr id="105711" name="Group 107"/>
            <p:cNvGrpSpPr>
              <a:grpSpLocks/>
            </p:cNvGrpSpPr>
            <p:nvPr/>
          </p:nvGrpSpPr>
          <p:grpSpPr bwMode="auto">
            <a:xfrm>
              <a:off x="3285" y="1119"/>
              <a:ext cx="214" cy="126"/>
              <a:chOff x="4070" y="2780"/>
              <a:chExt cx="214" cy="126"/>
            </a:xfrm>
          </p:grpSpPr>
          <p:sp>
            <p:nvSpPr>
              <p:cNvPr id="105712" name="Oval 108"/>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13" name="Freeform 109"/>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14" name="Oval 110"/>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15" name="Freeform 111"/>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496" name="Group 112"/>
          <p:cNvGrpSpPr>
            <a:grpSpLocks/>
          </p:cNvGrpSpPr>
          <p:nvPr/>
        </p:nvGrpSpPr>
        <p:grpSpPr bwMode="auto">
          <a:xfrm>
            <a:off x="6503988" y="4764088"/>
            <a:ext cx="401637" cy="401637"/>
            <a:chOff x="4081" y="1025"/>
            <a:chExt cx="253" cy="253"/>
          </a:xfrm>
        </p:grpSpPr>
        <p:sp>
          <p:nvSpPr>
            <p:cNvPr id="105700" name="Rectangle 113"/>
            <p:cNvSpPr>
              <a:spLocks noChangeArrowheads="1"/>
            </p:cNvSpPr>
            <p:nvPr/>
          </p:nvSpPr>
          <p:spPr bwMode="auto">
            <a:xfrm>
              <a:off x="4081" y="102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5701" name="Line 114"/>
            <p:cNvSpPr>
              <a:spLocks noChangeShapeType="1"/>
            </p:cNvSpPr>
            <p:nvPr/>
          </p:nvSpPr>
          <p:spPr bwMode="auto">
            <a:xfrm>
              <a:off x="4207" y="1028"/>
              <a:ext cx="0" cy="247"/>
            </a:xfrm>
            <a:prstGeom prst="line">
              <a:avLst/>
            </a:prstGeom>
            <a:noFill/>
            <a:ln w="12700">
              <a:solidFill>
                <a:schemeClr val="tx1"/>
              </a:solidFill>
              <a:round/>
              <a:headEnd/>
              <a:tailEnd/>
            </a:ln>
          </p:spPr>
          <p:txBody>
            <a:bodyPr wrap="none" anchor="ctr"/>
            <a:lstStyle/>
            <a:p>
              <a:endParaRPr lang="en-US"/>
            </a:p>
          </p:txBody>
        </p:sp>
        <p:sp>
          <p:nvSpPr>
            <p:cNvPr id="105702" name="Rectangle 115"/>
            <p:cNvSpPr>
              <a:spLocks noChangeArrowheads="1"/>
            </p:cNvSpPr>
            <p:nvPr/>
          </p:nvSpPr>
          <p:spPr bwMode="auto">
            <a:xfrm>
              <a:off x="4176" y="1037"/>
              <a:ext cx="64" cy="115"/>
            </a:xfrm>
            <a:prstGeom prst="rect">
              <a:avLst/>
            </a:prstGeom>
            <a:noFill/>
            <a:ln w="9525">
              <a:noFill/>
              <a:miter lim="800000"/>
              <a:headEnd/>
              <a:tailEnd/>
            </a:ln>
          </p:spPr>
          <p:txBody>
            <a:bodyPr wrap="none" lIns="0" tIns="0" rIns="0" bIns="0">
              <a:spAutoFit/>
            </a:bodyPr>
            <a:lstStyle/>
            <a:p>
              <a:pPr eaLnBrk="0" hangingPunct="0"/>
              <a:r>
                <a:rPr lang="en-US" sz="1200" b="1"/>
                <a:t>S</a:t>
              </a:r>
            </a:p>
          </p:txBody>
        </p:sp>
        <p:grpSp>
          <p:nvGrpSpPr>
            <p:cNvPr id="105703" name="Group 116"/>
            <p:cNvGrpSpPr>
              <a:grpSpLocks/>
            </p:cNvGrpSpPr>
            <p:nvPr/>
          </p:nvGrpSpPr>
          <p:grpSpPr bwMode="auto">
            <a:xfrm>
              <a:off x="4100" y="1128"/>
              <a:ext cx="214" cy="126"/>
              <a:chOff x="4070" y="2780"/>
              <a:chExt cx="214" cy="126"/>
            </a:xfrm>
          </p:grpSpPr>
          <p:sp>
            <p:nvSpPr>
              <p:cNvPr id="105704" name="Oval 117"/>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05" name="Freeform 118"/>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706" name="Oval 119"/>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707" name="Freeform 120"/>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497" name="Group 121"/>
          <p:cNvGrpSpPr>
            <a:grpSpLocks/>
          </p:cNvGrpSpPr>
          <p:nvPr/>
        </p:nvGrpSpPr>
        <p:grpSpPr bwMode="auto">
          <a:xfrm>
            <a:off x="7754938" y="4700588"/>
            <a:ext cx="530225" cy="530225"/>
            <a:chOff x="4869" y="985"/>
            <a:chExt cx="334" cy="334"/>
          </a:xfrm>
        </p:grpSpPr>
        <p:sp>
          <p:nvSpPr>
            <p:cNvPr id="105692" name="Freeform 122"/>
            <p:cNvSpPr>
              <a:spLocks/>
            </p:cNvSpPr>
            <p:nvPr/>
          </p:nvSpPr>
          <p:spPr bwMode="auto">
            <a:xfrm>
              <a:off x="4869" y="98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5693" name="Line 123"/>
            <p:cNvSpPr>
              <a:spLocks noChangeShapeType="1"/>
            </p:cNvSpPr>
            <p:nvPr/>
          </p:nvSpPr>
          <p:spPr bwMode="auto">
            <a:xfrm>
              <a:off x="5036" y="988"/>
              <a:ext cx="0" cy="328"/>
            </a:xfrm>
            <a:prstGeom prst="line">
              <a:avLst/>
            </a:prstGeom>
            <a:noFill/>
            <a:ln w="12700">
              <a:solidFill>
                <a:schemeClr val="tx1"/>
              </a:solidFill>
              <a:round/>
              <a:headEnd/>
              <a:tailEnd/>
            </a:ln>
          </p:spPr>
          <p:txBody>
            <a:bodyPr wrap="none" anchor="ctr"/>
            <a:lstStyle/>
            <a:p>
              <a:endParaRPr lang="en-US"/>
            </a:p>
          </p:txBody>
        </p:sp>
        <p:sp>
          <p:nvSpPr>
            <p:cNvPr id="105694" name="Rectangle 124"/>
            <p:cNvSpPr>
              <a:spLocks noChangeArrowheads="1"/>
            </p:cNvSpPr>
            <p:nvPr/>
          </p:nvSpPr>
          <p:spPr bwMode="auto">
            <a:xfrm>
              <a:off x="5004" y="1046"/>
              <a:ext cx="64" cy="115"/>
            </a:xfrm>
            <a:prstGeom prst="rect">
              <a:avLst/>
            </a:prstGeom>
            <a:noFill/>
            <a:ln w="9525">
              <a:noFill/>
              <a:miter lim="800000"/>
              <a:headEnd/>
              <a:tailEnd/>
            </a:ln>
          </p:spPr>
          <p:txBody>
            <a:bodyPr wrap="none" lIns="0" tIns="0" rIns="0" bIns="0">
              <a:spAutoFit/>
            </a:bodyPr>
            <a:lstStyle/>
            <a:p>
              <a:pPr eaLnBrk="0" hangingPunct="0"/>
              <a:r>
                <a:rPr lang="en-US" sz="1200" b="1"/>
                <a:t>S</a:t>
              </a:r>
            </a:p>
          </p:txBody>
        </p:sp>
        <p:grpSp>
          <p:nvGrpSpPr>
            <p:cNvPr id="105695" name="Group 125"/>
            <p:cNvGrpSpPr>
              <a:grpSpLocks/>
            </p:cNvGrpSpPr>
            <p:nvPr/>
          </p:nvGrpSpPr>
          <p:grpSpPr bwMode="auto">
            <a:xfrm>
              <a:off x="4929" y="1135"/>
              <a:ext cx="214" cy="126"/>
              <a:chOff x="4070" y="2780"/>
              <a:chExt cx="214" cy="126"/>
            </a:xfrm>
          </p:grpSpPr>
          <p:sp>
            <p:nvSpPr>
              <p:cNvPr id="105696" name="Oval 126"/>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697" name="Freeform 127"/>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698" name="Oval 128"/>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699" name="Freeform 129"/>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498" name="Text Box 130"/>
          <p:cNvSpPr txBox="1">
            <a:spLocks noChangeArrowheads="1"/>
          </p:cNvSpPr>
          <p:nvPr/>
        </p:nvSpPr>
        <p:spPr bwMode="auto">
          <a:xfrm>
            <a:off x="606425" y="804863"/>
            <a:ext cx="22320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COMBAT SUPPORT - NBC</a:t>
            </a:r>
          </a:p>
        </p:txBody>
      </p:sp>
      <p:sp>
        <p:nvSpPr>
          <p:cNvPr id="105499" name="Text Box 131"/>
          <p:cNvSpPr txBox="1">
            <a:spLocks noChangeArrowheads="1"/>
          </p:cNvSpPr>
          <p:nvPr/>
        </p:nvSpPr>
        <p:spPr bwMode="auto">
          <a:xfrm>
            <a:off x="1116013" y="2149475"/>
            <a:ext cx="1212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Smoke / Decon</a:t>
            </a:r>
          </a:p>
        </p:txBody>
      </p:sp>
      <p:sp>
        <p:nvSpPr>
          <p:cNvPr id="105500" name="Text Box 132"/>
          <p:cNvSpPr txBox="1">
            <a:spLocks noChangeArrowheads="1"/>
          </p:cNvSpPr>
          <p:nvPr/>
        </p:nvSpPr>
        <p:spPr bwMode="auto">
          <a:xfrm>
            <a:off x="1350963" y="1477963"/>
            <a:ext cx="739775" cy="212725"/>
          </a:xfrm>
          <a:prstGeom prst="rect">
            <a:avLst/>
          </a:prstGeom>
          <a:noFill/>
          <a:ln w="12700">
            <a:noFill/>
            <a:miter lim="800000"/>
            <a:headEnd/>
            <a:tailEnd/>
          </a:ln>
        </p:spPr>
        <p:txBody>
          <a:bodyPr wrap="none" lIns="0" tIns="0" rIns="0" bIns="0" anchor="ctr">
            <a:spAutoFit/>
          </a:bodyPr>
          <a:lstStyle/>
          <a:p>
            <a:pPr eaLnBrk="0" hangingPunct="0"/>
            <a:r>
              <a:rPr lang="en-US" sz="1400"/>
              <a:t>Chemical</a:t>
            </a:r>
          </a:p>
        </p:txBody>
      </p:sp>
      <p:sp>
        <p:nvSpPr>
          <p:cNvPr id="105501" name="Text Box 133"/>
          <p:cNvSpPr txBox="1">
            <a:spLocks noChangeArrowheads="1"/>
          </p:cNvSpPr>
          <p:nvPr/>
        </p:nvSpPr>
        <p:spPr bwMode="auto">
          <a:xfrm>
            <a:off x="612775" y="2822575"/>
            <a:ext cx="22177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Smoke / Decon Mechanized</a:t>
            </a:r>
          </a:p>
        </p:txBody>
      </p:sp>
      <p:sp>
        <p:nvSpPr>
          <p:cNvPr id="105502" name="Text Box 134"/>
          <p:cNvSpPr txBox="1">
            <a:spLocks noChangeArrowheads="1"/>
          </p:cNvSpPr>
          <p:nvPr/>
        </p:nvSpPr>
        <p:spPr bwMode="auto">
          <a:xfrm>
            <a:off x="701675" y="3497263"/>
            <a:ext cx="2039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Smoke / Decon Motorized</a:t>
            </a:r>
          </a:p>
        </p:txBody>
      </p:sp>
      <p:grpSp>
        <p:nvGrpSpPr>
          <p:cNvPr id="105503" name="Group 135"/>
          <p:cNvGrpSpPr>
            <a:grpSpLocks/>
          </p:cNvGrpSpPr>
          <p:nvPr/>
        </p:nvGrpSpPr>
        <p:grpSpPr bwMode="auto">
          <a:xfrm>
            <a:off x="3762375" y="646113"/>
            <a:ext cx="530225" cy="530225"/>
            <a:chOff x="2374" y="2210"/>
            <a:chExt cx="334" cy="334"/>
          </a:xfrm>
        </p:grpSpPr>
        <p:sp>
          <p:nvSpPr>
            <p:cNvPr id="105684" name="Freeform 136"/>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5685" name="Group 137"/>
            <p:cNvGrpSpPr>
              <a:grpSpLocks/>
            </p:cNvGrpSpPr>
            <p:nvPr/>
          </p:nvGrpSpPr>
          <p:grpSpPr bwMode="auto">
            <a:xfrm>
              <a:off x="2447" y="2313"/>
              <a:ext cx="187" cy="128"/>
              <a:chOff x="3605" y="4079"/>
              <a:chExt cx="187" cy="128"/>
            </a:xfrm>
          </p:grpSpPr>
          <p:grpSp>
            <p:nvGrpSpPr>
              <p:cNvPr id="105686" name="Group 138"/>
              <p:cNvGrpSpPr>
                <a:grpSpLocks/>
              </p:cNvGrpSpPr>
              <p:nvPr/>
            </p:nvGrpSpPr>
            <p:grpSpPr bwMode="auto">
              <a:xfrm>
                <a:off x="3655" y="4080"/>
                <a:ext cx="137" cy="127"/>
                <a:chOff x="3655" y="4080"/>
                <a:chExt cx="137" cy="127"/>
              </a:xfrm>
            </p:grpSpPr>
            <p:sp>
              <p:nvSpPr>
                <p:cNvPr id="105690" name="Oval 13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91" name="Freeform 14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87" name="Group 141"/>
              <p:cNvGrpSpPr>
                <a:grpSpLocks/>
              </p:cNvGrpSpPr>
              <p:nvPr/>
            </p:nvGrpSpPr>
            <p:grpSpPr bwMode="auto">
              <a:xfrm flipH="1">
                <a:off x="3605" y="4079"/>
                <a:ext cx="137" cy="127"/>
                <a:chOff x="3655" y="4080"/>
                <a:chExt cx="137" cy="127"/>
              </a:xfrm>
            </p:grpSpPr>
            <p:sp>
              <p:nvSpPr>
                <p:cNvPr id="105688" name="Oval 14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89" name="Freeform 14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5504" name="Group 144"/>
          <p:cNvGrpSpPr>
            <a:grpSpLocks/>
          </p:cNvGrpSpPr>
          <p:nvPr/>
        </p:nvGrpSpPr>
        <p:grpSpPr bwMode="auto">
          <a:xfrm>
            <a:off x="7748588" y="646113"/>
            <a:ext cx="530225" cy="530225"/>
            <a:chOff x="4880" y="2210"/>
            <a:chExt cx="334" cy="334"/>
          </a:xfrm>
        </p:grpSpPr>
        <p:sp>
          <p:nvSpPr>
            <p:cNvPr id="105676" name="Freeform 145"/>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5677" name="Group 146"/>
            <p:cNvGrpSpPr>
              <a:grpSpLocks/>
            </p:cNvGrpSpPr>
            <p:nvPr/>
          </p:nvGrpSpPr>
          <p:grpSpPr bwMode="auto">
            <a:xfrm>
              <a:off x="4954" y="2313"/>
              <a:ext cx="187" cy="128"/>
              <a:chOff x="3605" y="4079"/>
              <a:chExt cx="187" cy="128"/>
            </a:xfrm>
          </p:grpSpPr>
          <p:grpSp>
            <p:nvGrpSpPr>
              <p:cNvPr id="105678" name="Group 147"/>
              <p:cNvGrpSpPr>
                <a:grpSpLocks/>
              </p:cNvGrpSpPr>
              <p:nvPr/>
            </p:nvGrpSpPr>
            <p:grpSpPr bwMode="auto">
              <a:xfrm>
                <a:off x="3655" y="4080"/>
                <a:ext cx="137" cy="127"/>
                <a:chOff x="3655" y="4080"/>
                <a:chExt cx="137" cy="127"/>
              </a:xfrm>
            </p:grpSpPr>
            <p:sp>
              <p:nvSpPr>
                <p:cNvPr id="105682" name="Oval 14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83" name="Freeform 14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79" name="Group 150"/>
              <p:cNvGrpSpPr>
                <a:grpSpLocks/>
              </p:cNvGrpSpPr>
              <p:nvPr/>
            </p:nvGrpSpPr>
            <p:grpSpPr bwMode="auto">
              <a:xfrm flipH="1">
                <a:off x="3605" y="4079"/>
                <a:ext cx="137" cy="127"/>
                <a:chOff x="3655" y="4080"/>
                <a:chExt cx="137" cy="127"/>
              </a:xfrm>
            </p:grpSpPr>
            <p:sp>
              <p:nvSpPr>
                <p:cNvPr id="105680" name="Oval 15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81" name="Freeform 15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5505" name="Group 153"/>
          <p:cNvGrpSpPr>
            <a:grpSpLocks/>
          </p:cNvGrpSpPr>
          <p:nvPr/>
        </p:nvGrpSpPr>
        <p:grpSpPr bwMode="auto">
          <a:xfrm>
            <a:off x="6497638" y="711200"/>
            <a:ext cx="401637" cy="401638"/>
            <a:chOff x="4097" y="2251"/>
            <a:chExt cx="253" cy="253"/>
          </a:xfrm>
        </p:grpSpPr>
        <p:sp>
          <p:nvSpPr>
            <p:cNvPr id="105668" name="Rectangle 154"/>
            <p:cNvSpPr>
              <a:spLocks noChangeArrowheads="1"/>
            </p:cNvSpPr>
            <p:nvPr/>
          </p:nvSpPr>
          <p:spPr bwMode="auto">
            <a:xfrm>
              <a:off x="4097" y="22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5669" name="Group 155"/>
            <p:cNvGrpSpPr>
              <a:grpSpLocks/>
            </p:cNvGrpSpPr>
            <p:nvPr/>
          </p:nvGrpSpPr>
          <p:grpSpPr bwMode="auto">
            <a:xfrm>
              <a:off x="4130" y="2313"/>
              <a:ext cx="187" cy="128"/>
              <a:chOff x="3605" y="4079"/>
              <a:chExt cx="187" cy="128"/>
            </a:xfrm>
          </p:grpSpPr>
          <p:grpSp>
            <p:nvGrpSpPr>
              <p:cNvPr id="105670" name="Group 156"/>
              <p:cNvGrpSpPr>
                <a:grpSpLocks/>
              </p:cNvGrpSpPr>
              <p:nvPr/>
            </p:nvGrpSpPr>
            <p:grpSpPr bwMode="auto">
              <a:xfrm>
                <a:off x="3655" y="4080"/>
                <a:ext cx="137" cy="127"/>
                <a:chOff x="3655" y="4080"/>
                <a:chExt cx="137" cy="127"/>
              </a:xfrm>
            </p:grpSpPr>
            <p:sp>
              <p:nvSpPr>
                <p:cNvPr id="105674" name="Oval 15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75" name="Freeform 15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71" name="Group 159"/>
              <p:cNvGrpSpPr>
                <a:grpSpLocks/>
              </p:cNvGrpSpPr>
              <p:nvPr/>
            </p:nvGrpSpPr>
            <p:grpSpPr bwMode="auto">
              <a:xfrm flipH="1">
                <a:off x="3605" y="4079"/>
                <a:ext cx="137" cy="127"/>
                <a:chOff x="3655" y="4080"/>
                <a:chExt cx="137" cy="127"/>
              </a:xfrm>
            </p:grpSpPr>
            <p:sp>
              <p:nvSpPr>
                <p:cNvPr id="105672" name="Oval 16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73" name="Freeform 16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5506" name="Group 162"/>
          <p:cNvGrpSpPr>
            <a:grpSpLocks/>
          </p:cNvGrpSpPr>
          <p:nvPr/>
        </p:nvGrpSpPr>
        <p:grpSpPr bwMode="auto">
          <a:xfrm>
            <a:off x="5130800" y="728663"/>
            <a:ext cx="547688" cy="365125"/>
            <a:chOff x="3232" y="2262"/>
            <a:chExt cx="345" cy="230"/>
          </a:xfrm>
        </p:grpSpPr>
        <p:sp>
          <p:nvSpPr>
            <p:cNvPr id="105660" name="Rectangle 163"/>
            <p:cNvSpPr>
              <a:spLocks noChangeArrowheads="1"/>
            </p:cNvSpPr>
            <p:nvPr/>
          </p:nvSpPr>
          <p:spPr bwMode="auto">
            <a:xfrm>
              <a:off x="3232" y="2262"/>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5661" name="Group 164"/>
            <p:cNvGrpSpPr>
              <a:grpSpLocks/>
            </p:cNvGrpSpPr>
            <p:nvPr/>
          </p:nvGrpSpPr>
          <p:grpSpPr bwMode="auto">
            <a:xfrm>
              <a:off x="3311" y="2313"/>
              <a:ext cx="187" cy="128"/>
              <a:chOff x="3605" y="4079"/>
              <a:chExt cx="187" cy="128"/>
            </a:xfrm>
          </p:grpSpPr>
          <p:grpSp>
            <p:nvGrpSpPr>
              <p:cNvPr id="105662" name="Group 165"/>
              <p:cNvGrpSpPr>
                <a:grpSpLocks/>
              </p:cNvGrpSpPr>
              <p:nvPr/>
            </p:nvGrpSpPr>
            <p:grpSpPr bwMode="auto">
              <a:xfrm>
                <a:off x="3655" y="4080"/>
                <a:ext cx="137" cy="127"/>
                <a:chOff x="3655" y="4080"/>
                <a:chExt cx="137" cy="127"/>
              </a:xfrm>
            </p:grpSpPr>
            <p:sp>
              <p:nvSpPr>
                <p:cNvPr id="105666" name="Oval 16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67" name="Freeform 16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63" name="Group 168"/>
              <p:cNvGrpSpPr>
                <a:grpSpLocks/>
              </p:cNvGrpSpPr>
              <p:nvPr/>
            </p:nvGrpSpPr>
            <p:grpSpPr bwMode="auto">
              <a:xfrm flipH="1">
                <a:off x="3605" y="4079"/>
                <a:ext cx="137" cy="127"/>
                <a:chOff x="3655" y="4080"/>
                <a:chExt cx="137" cy="127"/>
              </a:xfrm>
            </p:grpSpPr>
            <p:sp>
              <p:nvSpPr>
                <p:cNvPr id="105664" name="Oval 16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65" name="Freeform 17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5507" name="Group 171"/>
          <p:cNvGrpSpPr>
            <a:grpSpLocks/>
          </p:cNvGrpSpPr>
          <p:nvPr/>
        </p:nvGrpSpPr>
        <p:grpSpPr bwMode="auto">
          <a:xfrm>
            <a:off x="3762375" y="1319213"/>
            <a:ext cx="530225" cy="530225"/>
            <a:chOff x="2382" y="2634"/>
            <a:chExt cx="334" cy="334"/>
          </a:xfrm>
        </p:grpSpPr>
        <p:grpSp>
          <p:nvGrpSpPr>
            <p:cNvPr id="105650" name="Group 172"/>
            <p:cNvGrpSpPr>
              <a:grpSpLocks/>
            </p:cNvGrpSpPr>
            <p:nvPr/>
          </p:nvGrpSpPr>
          <p:grpSpPr bwMode="auto">
            <a:xfrm>
              <a:off x="2382" y="2634"/>
              <a:ext cx="334" cy="334"/>
              <a:chOff x="2374" y="2210"/>
              <a:chExt cx="334" cy="334"/>
            </a:xfrm>
          </p:grpSpPr>
          <p:sp>
            <p:nvSpPr>
              <p:cNvPr id="105652" name="Freeform 173"/>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5653" name="Group 174"/>
              <p:cNvGrpSpPr>
                <a:grpSpLocks/>
              </p:cNvGrpSpPr>
              <p:nvPr/>
            </p:nvGrpSpPr>
            <p:grpSpPr bwMode="auto">
              <a:xfrm>
                <a:off x="2447" y="2313"/>
                <a:ext cx="187" cy="128"/>
                <a:chOff x="3605" y="4079"/>
                <a:chExt cx="187" cy="128"/>
              </a:xfrm>
            </p:grpSpPr>
            <p:grpSp>
              <p:nvGrpSpPr>
                <p:cNvPr id="105654" name="Group 175"/>
                <p:cNvGrpSpPr>
                  <a:grpSpLocks/>
                </p:cNvGrpSpPr>
                <p:nvPr/>
              </p:nvGrpSpPr>
              <p:grpSpPr bwMode="auto">
                <a:xfrm>
                  <a:off x="3655" y="4080"/>
                  <a:ext cx="137" cy="127"/>
                  <a:chOff x="3655" y="4080"/>
                  <a:chExt cx="137" cy="127"/>
                </a:xfrm>
              </p:grpSpPr>
              <p:sp>
                <p:nvSpPr>
                  <p:cNvPr id="105658" name="Oval 17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59" name="Freeform 17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55" name="Group 178"/>
                <p:cNvGrpSpPr>
                  <a:grpSpLocks/>
                </p:cNvGrpSpPr>
                <p:nvPr/>
              </p:nvGrpSpPr>
              <p:grpSpPr bwMode="auto">
                <a:xfrm flipH="1">
                  <a:off x="3605" y="4079"/>
                  <a:ext cx="137" cy="127"/>
                  <a:chOff x="3655" y="4080"/>
                  <a:chExt cx="137" cy="127"/>
                </a:xfrm>
              </p:grpSpPr>
              <p:sp>
                <p:nvSpPr>
                  <p:cNvPr id="105656" name="Oval 17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57" name="Freeform 18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5651" name="Rectangle 181"/>
            <p:cNvSpPr>
              <a:spLocks noChangeArrowheads="1"/>
            </p:cNvSpPr>
            <p:nvPr/>
          </p:nvSpPr>
          <p:spPr bwMode="auto">
            <a:xfrm>
              <a:off x="2517" y="2648"/>
              <a:ext cx="64" cy="106"/>
            </a:xfrm>
            <a:prstGeom prst="rect">
              <a:avLst/>
            </a:prstGeom>
            <a:noFill/>
            <a:ln w="9525">
              <a:noFill/>
              <a:miter lim="800000"/>
              <a:headEnd/>
              <a:tailEnd/>
            </a:ln>
          </p:spPr>
          <p:txBody>
            <a:bodyPr wrap="none" lIns="0" tIns="0" rIns="0" bIns="0">
              <a:spAutoFit/>
            </a:bodyPr>
            <a:lstStyle/>
            <a:p>
              <a:pPr eaLnBrk="0" hangingPunct="0"/>
              <a:r>
                <a:rPr lang="en-US" sz="1100" b="1"/>
                <a:t>C</a:t>
              </a:r>
            </a:p>
          </p:txBody>
        </p:sp>
      </p:grpSp>
      <p:grpSp>
        <p:nvGrpSpPr>
          <p:cNvPr id="105508" name="Group 182"/>
          <p:cNvGrpSpPr>
            <a:grpSpLocks/>
          </p:cNvGrpSpPr>
          <p:nvPr/>
        </p:nvGrpSpPr>
        <p:grpSpPr bwMode="auto">
          <a:xfrm>
            <a:off x="7748588" y="1319213"/>
            <a:ext cx="530225" cy="530225"/>
            <a:chOff x="4888" y="2634"/>
            <a:chExt cx="334" cy="334"/>
          </a:xfrm>
        </p:grpSpPr>
        <p:grpSp>
          <p:nvGrpSpPr>
            <p:cNvPr id="105640" name="Group 183"/>
            <p:cNvGrpSpPr>
              <a:grpSpLocks/>
            </p:cNvGrpSpPr>
            <p:nvPr/>
          </p:nvGrpSpPr>
          <p:grpSpPr bwMode="auto">
            <a:xfrm>
              <a:off x="4888" y="2634"/>
              <a:ext cx="334" cy="334"/>
              <a:chOff x="4880" y="2210"/>
              <a:chExt cx="334" cy="334"/>
            </a:xfrm>
          </p:grpSpPr>
          <p:sp>
            <p:nvSpPr>
              <p:cNvPr id="105642" name="Freeform 184"/>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5643" name="Group 185"/>
              <p:cNvGrpSpPr>
                <a:grpSpLocks/>
              </p:cNvGrpSpPr>
              <p:nvPr/>
            </p:nvGrpSpPr>
            <p:grpSpPr bwMode="auto">
              <a:xfrm>
                <a:off x="4954" y="2313"/>
                <a:ext cx="187" cy="128"/>
                <a:chOff x="3605" y="4079"/>
                <a:chExt cx="187" cy="128"/>
              </a:xfrm>
            </p:grpSpPr>
            <p:grpSp>
              <p:nvGrpSpPr>
                <p:cNvPr id="105644" name="Group 186"/>
                <p:cNvGrpSpPr>
                  <a:grpSpLocks/>
                </p:cNvGrpSpPr>
                <p:nvPr/>
              </p:nvGrpSpPr>
              <p:grpSpPr bwMode="auto">
                <a:xfrm>
                  <a:off x="3655" y="4080"/>
                  <a:ext cx="137" cy="127"/>
                  <a:chOff x="3655" y="4080"/>
                  <a:chExt cx="137" cy="127"/>
                </a:xfrm>
              </p:grpSpPr>
              <p:sp>
                <p:nvSpPr>
                  <p:cNvPr id="105648" name="Oval 18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49" name="Freeform 18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45" name="Group 189"/>
                <p:cNvGrpSpPr>
                  <a:grpSpLocks/>
                </p:cNvGrpSpPr>
                <p:nvPr/>
              </p:nvGrpSpPr>
              <p:grpSpPr bwMode="auto">
                <a:xfrm flipH="1">
                  <a:off x="3605" y="4079"/>
                  <a:ext cx="137" cy="127"/>
                  <a:chOff x="3655" y="4080"/>
                  <a:chExt cx="137" cy="127"/>
                </a:xfrm>
              </p:grpSpPr>
              <p:sp>
                <p:nvSpPr>
                  <p:cNvPr id="105646" name="Oval 19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47" name="Freeform 19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5641" name="Rectangle 192"/>
            <p:cNvSpPr>
              <a:spLocks noChangeArrowheads="1"/>
            </p:cNvSpPr>
            <p:nvPr/>
          </p:nvSpPr>
          <p:spPr bwMode="auto">
            <a:xfrm>
              <a:off x="5023" y="2665"/>
              <a:ext cx="64" cy="106"/>
            </a:xfrm>
            <a:prstGeom prst="rect">
              <a:avLst/>
            </a:prstGeom>
            <a:noFill/>
            <a:ln w="9525">
              <a:noFill/>
              <a:miter lim="800000"/>
              <a:headEnd/>
              <a:tailEnd/>
            </a:ln>
          </p:spPr>
          <p:txBody>
            <a:bodyPr wrap="none" lIns="0" tIns="0" rIns="0" bIns="0">
              <a:spAutoFit/>
            </a:bodyPr>
            <a:lstStyle/>
            <a:p>
              <a:pPr eaLnBrk="0" hangingPunct="0"/>
              <a:r>
                <a:rPr lang="en-US" sz="1100" b="1"/>
                <a:t>C</a:t>
              </a:r>
            </a:p>
          </p:txBody>
        </p:sp>
      </p:grpSp>
      <p:grpSp>
        <p:nvGrpSpPr>
          <p:cNvPr id="105509" name="Group 193"/>
          <p:cNvGrpSpPr>
            <a:grpSpLocks/>
          </p:cNvGrpSpPr>
          <p:nvPr/>
        </p:nvGrpSpPr>
        <p:grpSpPr bwMode="auto">
          <a:xfrm>
            <a:off x="6497638" y="1384300"/>
            <a:ext cx="401637" cy="401638"/>
            <a:chOff x="4105" y="2675"/>
            <a:chExt cx="253" cy="253"/>
          </a:xfrm>
        </p:grpSpPr>
        <p:sp>
          <p:nvSpPr>
            <p:cNvPr id="105631" name="Rectangle 194"/>
            <p:cNvSpPr>
              <a:spLocks noChangeArrowheads="1"/>
            </p:cNvSpPr>
            <p:nvPr/>
          </p:nvSpPr>
          <p:spPr bwMode="auto">
            <a:xfrm>
              <a:off x="4105" y="26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5632" name="Group 195"/>
            <p:cNvGrpSpPr>
              <a:grpSpLocks/>
            </p:cNvGrpSpPr>
            <p:nvPr/>
          </p:nvGrpSpPr>
          <p:grpSpPr bwMode="auto">
            <a:xfrm>
              <a:off x="4138" y="2763"/>
              <a:ext cx="187" cy="128"/>
              <a:chOff x="3605" y="4079"/>
              <a:chExt cx="187" cy="128"/>
            </a:xfrm>
          </p:grpSpPr>
          <p:grpSp>
            <p:nvGrpSpPr>
              <p:cNvPr id="105634" name="Group 196"/>
              <p:cNvGrpSpPr>
                <a:grpSpLocks/>
              </p:cNvGrpSpPr>
              <p:nvPr/>
            </p:nvGrpSpPr>
            <p:grpSpPr bwMode="auto">
              <a:xfrm>
                <a:off x="3655" y="4080"/>
                <a:ext cx="137" cy="127"/>
                <a:chOff x="3655" y="4080"/>
                <a:chExt cx="137" cy="127"/>
              </a:xfrm>
            </p:grpSpPr>
            <p:sp>
              <p:nvSpPr>
                <p:cNvPr id="105638" name="Oval 19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39" name="Freeform 19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35" name="Group 199"/>
              <p:cNvGrpSpPr>
                <a:grpSpLocks/>
              </p:cNvGrpSpPr>
              <p:nvPr/>
            </p:nvGrpSpPr>
            <p:grpSpPr bwMode="auto">
              <a:xfrm flipH="1">
                <a:off x="3605" y="4079"/>
                <a:ext cx="137" cy="127"/>
                <a:chOff x="3655" y="4080"/>
                <a:chExt cx="137" cy="127"/>
              </a:xfrm>
            </p:grpSpPr>
            <p:sp>
              <p:nvSpPr>
                <p:cNvPr id="105636" name="Oval 20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37" name="Freeform 20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633" name="Rectangle 202"/>
            <p:cNvSpPr>
              <a:spLocks noChangeArrowheads="1"/>
            </p:cNvSpPr>
            <p:nvPr/>
          </p:nvSpPr>
          <p:spPr bwMode="auto">
            <a:xfrm>
              <a:off x="4200" y="2679"/>
              <a:ext cx="64" cy="106"/>
            </a:xfrm>
            <a:prstGeom prst="rect">
              <a:avLst/>
            </a:prstGeom>
            <a:noFill/>
            <a:ln w="9525">
              <a:noFill/>
              <a:miter lim="800000"/>
              <a:headEnd/>
              <a:tailEnd/>
            </a:ln>
          </p:spPr>
          <p:txBody>
            <a:bodyPr wrap="none" lIns="0" tIns="0" rIns="0" bIns="0">
              <a:spAutoFit/>
            </a:bodyPr>
            <a:lstStyle/>
            <a:p>
              <a:pPr eaLnBrk="0" hangingPunct="0"/>
              <a:r>
                <a:rPr lang="en-US" sz="1100" b="1"/>
                <a:t>C</a:t>
              </a:r>
            </a:p>
          </p:txBody>
        </p:sp>
      </p:grpSp>
      <p:grpSp>
        <p:nvGrpSpPr>
          <p:cNvPr id="105510" name="Group 203"/>
          <p:cNvGrpSpPr>
            <a:grpSpLocks/>
          </p:cNvGrpSpPr>
          <p:nvPr/>
        </p:nvGrpSpPr>
        <p:grpSpPr bwMode="auto">
          <a:xfrm>
            <a:off x="5130800" y="1401763"/>
            <a:ext cx="547688" cy="365125"/>
            <a:chOff x="3240" y="2686"/>
            <a:chExt cx="345" cy="230"/>
          </a:xfrm>
        </p:grpSpPr>
        <p:sp>
          <p:nvSpPr>
            <p:cNvPr id="105622" name="Rectangle 204"/>
            <p:cNvSpPr>
              <a:spLocks noChangeArrowheads="1"/>
            </p:cNvSpPr>
            <p:nvPr/>
          </p:nvSpPr>
          <p:spPr bwMode="auto">
            <a:xfrm>
              <a:off x="3240" y="268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5623" name="Group 205"/>
            <p:cNvGrpSpPr>
              <a:grpSpLocks/>
            </p:cNvGrpSpPr>
            <p:nvPr/>
          </p:nvGrpSpPr>
          <p:grpSpPr bwMode="auto">
            <a:xfrm>
              <a:off x="3319" y="2761"/>
              <a:ext cx="187" cy="128"/>
              <a:chOff x="3605" y="4079"/>
              <a:chExt cx="187" cy="128"/>
            </a:xfrm>
          </p:grpSpPr>
          <p:grpSp>
            <p:nvGrpSpPr>
              <p:cNvPr id="105625" name="Group 206"/>
              <p:cNvGrpSpPr>
                <a:grpSpLocks/>
              </p:cNvGrpSpPr>
              <p:nvPr/>
            </p:nvGrpSpPr>
            <p:grpSpPr bwMode="auto">
              <a:xfrm>
                <a:off x="3655" y="4080"/>
                <a:ext cx="137" cy="127"/>
                <a:chOff x="3655" y="4080"/>
                <a:chExt cx="137" cy="127"/>
              </a:xfrm>
            </p:grpSpPr>
            <p:sp>
              <p:nvSpPr>
                <p:cNvPr id="105629" name="Oval 20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30" name="Freeform 20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26" name="Group 209"/>
              <p:cNvGrpSpPr>
                <a:grpSpLocks/>
              </p:cNvGrpSpPr>
              <p:nvPr/>
            </p:nvGrpSpPr>
            <p:grpSpPr bwMode="auto">
              <a:xfrm flipH="1">
                <a:off x="3605" y="4079"/>
                <a:ext cx="137" cy="127"/>
                <a:chOff x="3655" y="4080"/>
                <a:chExt cx="137" cy="127"/>
              </a:xfrm>
            </p:grpSpPr>
            <p:sp>
              <p:nvSpPr>
                <p:cNvPr id="105627" name="Oval 21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28" name="Freeform 21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624" name="Rectangle 212"/>
            <p:cNvSpPr>
              <a:spLocks noChangeArrowheads="1"/>
            </p:cNvSpPr>
            <p:nvPr/>
          </p:nvSpPr>
          <p:spPr bwMode="auto">
            <a:xfrm>
              <a:off x="3384" y="2691"/>
              <a:ext cx="58" cy="96"/>
            </a:xfrm>
            <a:prstGeom prst="rect">
              <a:avLst/>
            </a:prstGeom>
            <a:noFill/>
            <a:ln w="9525">
              <a:noFill/>
              <a:miter lim="800000"/>
              <a:headEnd/>
              <a:tailEnd/>
            </a:ln>
          </p:spPr>
          <p:txBody>
            <a:bodyPr wrap="none" lIns="0" tIns="0" rIns="0" bIns="0" anchor="ctr" anchorCtr="1">
              <a:spAutoFit/>
            </a:bodyPr>
            <a:lstStyle/>
            <a:p>
              <a:pPr eaLnBrk="0" hangingPunct="0"/>
              <a:r>
                <a:rPr lang="en-US" sz="1000" b="1"/>
                <a:t>C</a:t>
              </a:r>
            </a:p>
          </p:txBody>
        </p:sp>
      </p:grpSp>
      <p:grpSp>
        <p:nvGrpSpPr>
          <p:cNvPr id="105511" name="Group 213"/>
          <p:cNvGrpSpPr>
            <a:grpSpLocks/>
          </p:cNvGrpSpPr>
          <p:nvPr/>
        </p:nvGrpSpPr>
        <p:grpSpPr bwMode="auto">
          <a:xfrm>
            <a:off x="3762375" y="1990725"/>
            <a:ext cx="530225" cy="530225"/>
            <a:chOff x="2391" y="3077"/>
            <a:chExt cx="334" cy="334"/>
          </a:xfrm>
        </p:grpSpPr>
        <p:sp>
          <p:nvSpPr>
            <p:cNvPr id="105613" name="Freeform 214"/>
            <p:cNvSpPr>
              <a:spLocks noChangeAspect="1"/>
            </p:cNvSpPr>
            <p:nvPr/>
          </p:nvSpPr>
          <p:spPr bwMode="auto">
            <a:xfrm>
              <a:off x="2391" y="30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5614" name="Group 215"/>
            <p:cNvGrpSpPr>
              <a:grpSpLocks/>
            </p:cNvGrpSpPr>
            <p:nvPr/>
          </p:nvGrpSpPr>
          <p:grpSpPr bwMode="auto">
            <a:xfrm>
              <a:off x="2464" y="3180"/>
              <a:ext cx="187" cy="128"/>
              <a:chOff x="3605" y="4079"/>
              <a:chExt cx="187" cy="128"/>
            </a:xfrm>
          </p:grpSpPr>
          <p:grpSp>
            <p:nvGrpSpPr>
              <p:cNvPr id="105616" name="Group 216"/>
              <p:cNvGrpSpPr>
                <a:grpSpLocks/>
              </p:cNvGrpSpPr>
              <p:nvPr/>
            </p:nvGrpSpPr>
            <p:grpSpPr bwMode="auto">
              <a:xfrm>
                <a:off x="3655" y="4080"/>
                <a:ext cx="137" cy="127"/>
                <a:chOff x="3655" y="4080"/>
                <a:chExt cx="137" cy="127"/>
              </a:xfrm>
            </p:grpSpPr>
            <p:sp>
              <p:nvSpPr>
                <p:cNvPr id="105620" name="Oval 21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21" name="Freeform 21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17" name="Group 219"/>
              <p:cNvGrpSpPr>
                <a:grpSpLocks/>
              </p:cNvGrpSpPr>
              <p:nvPr/>
            </p:nvGrpSpPr>
            <p:grpSpPr bwMode="auto">
              <a:xfrm flipH="1">
                <a:off x="3605" y="4079"/>
                <a:ext cx="137" cy="127"/>
                <a:chOff x="3655" y="4080"/>
                <a:chExt cx="137" cy="127"/>
              </a:xfrm>
            </p:grpSpPr>
            <p:sp>
              <p:nvSpPr>
                <p:cNvPr id="105618" name="Oval 22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19" name="Freeform 22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5615" name="Rectangle 222"/>
            <p:cNvSpPr>
              <a:spLocks noChangeArrowheads="1"/>
            </p:cNvSpPr>
            <p:nvPr/>
          </p:nvSpPr>
          <p:spPr bwMode="auto">
            <a:xfrm>
              <a:off x="2499" y="3091"/>
              <a:ext cx="111" cy="96"/>
            </a:xfrm>
            <a:prstGeom prst="rect">
              <a:avLst/>
            </a:prstGeom>
            <a:noFill/>
            <a:ln w="9525">
              <a:noFill/>
              <a:miter lim="800000"/>
              <a:headEnd/>
              <a:tailEnd/>
            </a:ln>
          </p:spPr>
          <p:txBody>
            <a:bodyPr wrap="none" lIns="0" tIns="0" rIns="0" bIns="0">
              <a:spAutoFit/>
            </a:bodyPr>
            <a:lstStyle/>
            <a:p>
              <a:pPr algn="ctr" eaLnBrk="0" hangingPunct="0"/>
              <a:r>
                <a:rPr lang="en-US" sz="1000" b="1"/>
                <a:t>SD</a:t>
              </a:r>
            </a:p>
          </p:txBody>
        </p:sp>
      </p:grpSp>
      <p:grpSp>
        <p:nvGrpSpPr>
          <p:cNvPr id="105512" name="Group 223"/>
          <p:cNvGrpSpPr>
            <a:grpSpLocks/>
          </p:cNvGrpSpPr>
          <p:nvPr/>
        </p:nvGrpSpPr>
        <p:grpSpPr bwMode="auto">
          <a:xfrm>
            <a:off x="7748588" y="1990725"/>
            <a:ext cx="530225" cy="530225"/>
            <a:chOff x="4897" y="3077"/>
            <a:chExt cx="334" cy="334"/>
          </a:xfrm>
        </p:grpSpPr>
        <p:sp>
          <p:nvSpPr>
            <p:cNvPr id="105605" name="Freeform 224"/>
            <p:cNvSpPr>
              <a:spLocks/>
            </p:cNvSpPr>
            <p:nvPr/>
          </p:nvSpPr>
          <p:spPr bwMode="auto">
            <a:xfrm>
              <a:off x="4897" y="30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5606" name="Group 225"/>
            <p:cNvGrpSpPr>
              <a:grpSpLocks/>
            </p:cNvGrpSpPr>
            <p:nvPr/>
          </p:nvGrpSpPr>
          <p:grpSpPr bwMode="auto">
            <a:xfrm>
              <a:off x="5021" y="3205"/>
              <a:ext cx="137" cy="127"/>
              <a:chOff x="3655" y="4080"/>
              <a:chExt cx="137" cy="127"/>
            </a:xfrm>
          </p:grpSpPr>
          <p:sp>
            <p:nvSpPr>
              <p:cNvPr id="105611" name="Oval 22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12" name="Freeform 22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607" name="Group 228"/>
            <p:cNvGrpSpPr>
              <a:grpSpLocks/>
            </p:cNvGrpSpPr>
            <p:nvPr/>
          </p:nvGrpSpPr>
          <p:grpSpPr bwMode="auto">
            <a:xfrm flipH="1">
              <a:off x="4971" y="3204"/>
              <a:ext cx="137" cy="127"/>
              <a:chOff x="3655" y="4080"/>
              <a:chExt cx="137" cy="127"/>
            </a:xfrm>
          </p:grpSpPr>
          <p:sp>
            <p:nvSpPr>
              <p:cNvPr id="105609" name="Oval 22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10" name="Freeform 23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608" name="Rectangle 231"/>
            <p:cNvSpPr>
              <a:spLocks noChangeArrowheads="1"/>
            </p:cNvSpPr>
            <p:nvPr/>
          </p:nvSpPr>
          <p:spPr bwMode="auto">
            <a:xfrm>
              <a:off x="5009" y="3128"/>
              <a:ext cx="111" cy="96"/>
            </a:xfrm>
            <a:prstGeom prst="rect">
              <a:avLst/>
            </a:prstGeom>
            <a:noFill/>
            <a:ln w="9525">
              <a:noFill/>
              <a:miter lim="800000"/>
              <a:headEnd/>
              <a:tailEnd/>
            </a:ln>
          </p:spPr>
          <p:txBody>
            <a:bodyPr wrap="none" lIns="0" tIns="0" rIns="0" bIns="0">
              <a:spAutoFit/>
            </a:bodyPr>
            <a:lstStyle/>
            <a:p>
              <a:pPr eaLnBrk="0" hangingPunct="0"/>
              <a:r>
                <a:rPr lang="en-US" sz="1000" b="1"/>
                <a:t>SD</a:t>
              </a:r>
            </a:p>
          </p:txBody>
        </p:sp>
      </p:grpSp>
      <p:grpSp>
        <p:nvGrpSpPr>
          <p:cNvPr id="105513" name="Group 232"/>
          <p:cNvGrpSpPr>
            <a:grpSpLocks/>
          </p:cNvGrpSpPr>
          <p:nvPr/>
        </p:nvGrpSpPr>
        <p:grpSpPr bwMode="auto">
          <a:xfrm>
            <a:off x="6497638" y="2055813"/>
            <a:ext cx="401637" cy="401637"/>
            <a:chOff x="4114" y="3118"/>
            <a:chExt cx="253" cy="253"/>
          </a:xfrm>
        </p:grpSpPr>
        <p:sp>
          <p:nvSpPr>
            <p:cNvPr id="105597" name="Rectangle 233"/>
            <p:cNvSpPr>
              <a:spLocks noChangeArrowheads="1"/>
            </p:cNvSpPr>
            <p:nvPr/>
          </p:nvSpPr>
          <p:spPr bwMode="auto">
            <a:xfrm>
              <a:off x="4114" y="311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5598" name="Group 234"/>
            <p:cNvGrpSpPr>
              <a:grpSpLocks/>
            </p:cNvGrpSpPr>
            <p:nvPr/>
          </p:nvGrpSpPr>
          <p:grpSpPr bwMode="auto">
            <a:xfrm>
              <a:off x="4197" y="3207"/>
              <a:ext cx="137" cy="127"/>
              <a:chOff x="3655" y="4080"/>
              <a:chExt cx="137" cy="127"/>
            </a:xfrm>
          </p:grpSpPr>
          <p:sp>
            <p:nvSpPr>
              <p:cNvPr id="105603" name="Oval 235"/>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04" name="Freeform 236"/>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599" name="Group 237"/>
            <p:cNvGrpSpPr>
              <a:grpSpLocks/>
            </p:cNvGrpSpPr>
            <p:nvPr/>
          </p:nvGrpSpPr>
          <p:grpSpPr bwMode="auto">
            <a:xfrm flipH="1">
              <a:off x="4147" y="3206"/>
              <a:ext cx="137" cy="127"/>
              <a:chOff x="3655" y="4080"/>
              <a:chExt cx="137" cy="127"/>
            </a:xfrm>
          </p:grpSpPr>
          <p:sp>
            <p:nvSpPr>
              <p:cNvPr id="105601" name="Oval 23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602" name="Freeform 23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600" name="Rectangle 240"/>
            <p:cNvSpPr>
              <a:spLocks noChangeArrowheads="1"/>
            </p:cNvSpPr>
            <p:nvPr/>
          </p:nvSpPr>
          <p:spPr bwMode="auto">
            <a:xfrm>
              <a:off x="4185" y="3122"/>
              <a:ext cx="111" cy="96"/>
            </a:xfrm>
            <a:prstGeom prst="rect">
              <a:avLst/>
            </a:prstGeom>
            <a:noFill/>
            <a:ln w="9525">
              <a:noFill/>
              <a:miter lim="800000"/>
              <a:headEnd/>
              <a:tailEnd/>
            </a:ln>
          </p:spPr>
          <p:txBody>
            <a:bodyPr wrap="none" lIns="0" tIns="0" rIns="0" bIns="0">
              <a:spAutoFit/>
            </a:bodyPr>
            <a:lstStyle/>
            <a:p>
              <a:pPr eaLnBrk="0" hangingPunct="0"/>
              <a:r>
                <a:rPr lang="en-US" sz="1000" b="1"/>
                <a:t>SD</a:t>
              </a:r>
            </a:p>
          </p:txBody>
        </p:sp>
      </p:grpSp>
      <p:grpSp>
        <p:nvGrpSpPr>
          <p:cNvPr id="105514" name="Group 241"/>
          <p:cNvGrpSpPr>
            <a:grpSpLocks/>
          </p:cNvGrpSpPr>
          <p:nvPr/>
        </p:nvGrpSpPr>
        <p:grpSpPr bwMode="auto">
          <a:xfrm>
            <a:off x="5130800" y="2073275"/>
            <a:ext cx="547688" cy="365125"/>
            <a:chOff x="3249" y="3129"/>
            <a:chExt cx="345" cy="230"/>
          </a:xfrm>
        </p:grpSpPr>
        <p:sp>
          <p:nvSpPr>
            <p:cNvPr id="105589" name="Rectangle 242"/>
            <p:cNvSpPr>
              <a:spLocks noChangeArrowheads="1"/>
            </p:cNvSpPr>
            <p:nvPr/>
          </p:nvSpPr>
          <p:spPr bwMode="auto">
            <a:xfrm>
              <a:off x="3249" y="312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5590" name="Group 243"/>
            <p:cNvGrpSpPr>
              <a:grpSpLocks/>
            </p:cNvGrpSpPr>
            <p:nvPr/>
          </p:nvGrpSpPr>
          <p:grpSpPr bwMode="auto">
            <a:xfrm>
              <a:off x="3378" y="3205"/>
              <a:ext cx="137" cy="127"/>
              <a:chOff x="3655" y="4080"/>
              <a:chExt cx="137" cy="127"/>
            </a:xfrm>
          </p:grpSpPr>
          <p:sp>
            <p:nvSpPr>
              <p:cNvPr id="105595" name="Oval 244"/>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596" name="Freeform 245"/>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5591" name="Group 246"/>
            <p:cNvGrpSpPr>
              <a:grpSpLocks/>
            </p:cNvGrpSpPr>
            <p:nvPr/>
          </p:nvGrpSpPr>
          <p:grpSpPr bwMode="auto">
            <a:xfrm flipH="1">
              <a:off x="3328" y="3204"/>
              <a:ext cx="137" cy="127"/>
              <a:chOff x="3655" y="4080"/>
              <a:chExt cx="137" cy="127"/>
            </a:xfrm>
          </p:grpSpPr>
          <p:sp>
            <p:nvSpPr>
              <p:cNvPr id="105593" name="Oval 24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5594" name="Freeform 24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592" name="Rectangle 249"/>
            <p:cNvSpPr>
              <a:spLocks noChangeArrowheads="1"/>
            </p:cNvSpPr>
            <p:nvPr/>
          </p:nvSpPr>
          <p:spPr bwMode="auto">
            <a:xfrm>
              <a:off x="3372" y="3139"/>
              <a:ext cx="100" cy="86"/>
            </a:xfrm>
            <a:prstGeom prst="rect">
              <a:avLst/>
            </a:prstGeom>
            <a:noFill/>
            <a:ln w="9525">
              <a:noFill/>
              <a:miter lim="800000"/>
              <a:headEnd/>
              <a:tailEnd/>
            </a:ln>
          </p:spPr>
          <p:txBody>
            <a:bodyPr wrap="none" lIns="0" tIns="0" rIns="0" bIns="0" anchor="ctr" anchorCtr="1">
              <a:spAutoFit/>
            </a:bodyPr>
            <a:lstStyle/>
            <a:p>
              <a:pPr eaLnBrk="0" hangingPunct="0"/>
              <a:r>
                <a:rPr lang="en-US" sz="900" b="1"/>
                <a:t>SD</a:t>
              </a:r>
            </a:p>
          </p:txBody>
        </p:sp>
      </p:grpSp>
      <p:grpSp>
        <p:nvGrpSpPr>
          <p:cNvPr id="105515" name="Group 250"/>
          <p:cNvGrpSpPr>
            <a:grpSpLocks/>
          </p:cNvGrpSpPr>
          <p:nvPr/>
        </p:nvGrpSpPr>
        <p:grpSpPr bwMode="auto">
          <a:xfrm>
            <a:off x="3762375" y="2663825"/>
            <a:ext cx="530225" cy="530225"/>
            <a:chOff x="2384" y="3459"/>
            <a:chExt cx="334" cy="334"/>
          </a:xfrm>
        </p:grpSpPr>
        <p:grpSp>
          <p:nvGrpSpPr>
            <p:cNvPr id="105580" name="Group 251"/>
            <p:cNvGrpSpPr>
              <a:grpSpLocks/>
            </p:cNvGrpSpPr>
            <p:nvPr/>
          </p:nvGrpSpPr>
          <p:grpSpPr bwMode="auto">
            <a:xfrm>
              <a:off x="2384" y="3459"/>
              <a:ext cx="334" cy="334"/>
              <a:chOff x="2366" y="3009"/>
              <a:chExt cx="334" cy="334"/>
            </a:xfrm>
          </p:grpSpPr>
          <p:sp>
            <p:nvSpPr>
              <p:cNvPr id="105587" name="Freeform 252"/>
              <p:cNvSpPr>
                <a:spLocks noChangeAspect="1"/>
              </p:cNvSpPr>
              <p:nvPr/>
            </p:nvSpPr>
            <p:spPr bwMode="auto">
              <a:xfrm>
                <a:off x="2366" y="30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5588" name="Oval 253"/>
              <p:cNvSpPr>
                <a:spLocks noChangeAspect="1" noChangeArrowheads="1"/>
              </p:cNvSpPr>
              <p:nvPr/>
            </p:nvSpPr>
            <p:spPr bwMode="auto">
              <a:xfrm>
                <a:off x="2404" y="3109"/>
                <a:ext cx="259" cy="134"/>
              </a:xfrm>
              <a:prstGeom prst="ellipse">
                <a:avLst/>
              </a:prstGeom>
              <a:noFill/>
              <a:ln w="12700">
                <a:solidFill>
                  <a:srgbClr val="000000"/>
                </a:solidFill>
                <a:round/>
                <a:headEnd/>
                <a:tailEnd/>
              </a:ln>
            </p:spPr>
            <p:txBody>
              <a:bodyPr wrap="none" anchor="ctr"/>
              <a:lstStyle/>
              <a:p>
                <a:endParaRPr lang="en-US"/>
              </a:p>
            </p:txBody>
          </p:sp>
        </p:grpSp>
        <p:grpSp>
          <p:nvGrpSpPr>
            <p:cNvPr id="105581" name="Group 254"/>
            <p:cNvGrpSpPr>
              <a:grpSpLocks/>
            </p:cNvGrpSpPr>
            <p:nvPr/>
          </p:nvGrpSpPr>
          <p:grpSpPr bwMode="auto">
            <a:xfrm>
              <a:off x="2444" y="3571"/>
              <a:ext cx="214" cy="126"/>
              <a:chOff x="4070" y="2780"/>
              <a:chExt cx="214" cy="126"/>
            </a:xfrm>
          </p:grpSpPr>
          <p:sp>
            <p:nvSpPr>
              <p:cNvPr id="105583" name="Oval 255"/>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84" name="Freeform 256"/>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85" name="Oval 257"/>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86" name="Freeform 258"/>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582" name="Rectangle 259"/>
            <p:cNvSpPr>
              <a:spLocks noChangeArrowheads="1"/>
            </p:cNvSpPr>
            <p:nvPr/>
          </p:nvSpPr>
          <p:spPr bwMode="auto">
            <a:xfrm>
              <a:off x="2501" y="3472"/>
              <a:ext cx="100" cy="86"/>
            </a:xfrm>
            <a:prstGeom prst="rect">
              <a:avLst/>
            </a:prstGeom>
            <a:noFill/>
            <a:ln w="9525">
              <a:noFill/>
              <a:miter lim="800000"/>
              <a:headEnd/>
              <a:tailEnd/>
            </a:ln>
          </p:spPr>
          <p:txBody>
            <a:bodyPr wrap="none" lIns="0" tIns="0" rIns="0" bIns="0">
              <a:spAutoFit/>
            </a:bodyPr>
            <a:lstStyle/>
            <a:p>
              <a:pPr algn="ctr" eaLnBrk="0" hangingPunct="0"/>
              <a:r>
                <a:rPr lang="en-US" sz="900" b="1"/>
                <a:t>SD</a:t>
              </a:r>
            </a:p>
          </p:txBody>
        </p:sp>
      </p:grpSp>
      <p:grpSp>
        <p:nvGrpSpPr>
          <p:cNvPr id="105516" name="Group 260"/>
          <p:cNvGrpSpPr>
            <a:grpSpLocks/>
          </p:cNvGrpSpPr>
          <p:nvPr/>
        </p:nvGrpSpPr>
        <p:grpSpPr bwMode="auto">
          <a:xfrm>
            <a:off x="7748588" y="2663825"/>
            <a:ext cx="530225" cy="530225"/>
            <a:chOff x="4890" y="3458"/>
            <a:chExt cx="334" cy="334"/>
          </a:xfrm>
        </p:grpSpPr>
        <p:grpSp>
          <p:nvGrpSpPr>
            <p:cNvPr id="105571" name="Group 261"/>
            <p:cNvGrpSpPr>
              <a:grpSpLocks/>
            </p:cNvGrpSpPr>
            <p:nvPr/>
          </p:nvGrpSpPr>
          <p:grpSpPr bwMode="auto">
            <a:xfrm>
              <a:off x="4890" y="3458"/>
              <a:ext cx="334" cy="334"/>
              <a:chOff x="4872" y="3004"/>
              <a:chExt cx="334" cy="334"/>
            </a:xfrm>
          </p:grpSpPr>
          <p:sp>
            <p:nvSpPr>
              <p:cNvPr id="105578" name="Freeform 262"/>
              <p:cNvSpPr>
                <a:spLocks/>
              </p:cNvSpPr>
              <p:nvPr/>
            </p:nvSpPr>
            <p:spPr bwMode="auto">
              <a:xfrm>
                <a:off x="4872" y="30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5579" name="Oval 263"/>
              <p:cNvSpPr>
                <a:spLocks noChangeAspect="1" noChangeArrowheads="1"/>
              </p:cNvSpPr>
              <p:nvPr/>
            </p:nvSpPr>
            <p:spPr bwMode="auto">
              <a:xfrm>
                <a:off x="4922" y="3110"/>
                <a:ext cx="235" cy="122"/>
              </a:xfrm>
              <a:prstGeom prst="ellipse">
                <a:avLst/>
              </a:prstGeom>
              <a:noFill/>
              <a:ln w="12700">
                <a:solidFill>
                  <a:srgbClr val="000000"/>
                </a:solidFill>
                <a:round/>
                <a:headEnd/>
                <a:tailEnd/>
              </a:ln>
            </p:spPr>
            <p:txBody>
              <a:bodyPr wrap="none" anchor="ctr"/>
              <a:lstStyle/>
              <a:p>
                <a:endParaRPr lang="en-US"/>
              </a:p>
            </p:txBody>
          </p:sp>
        </p:grpSp>
        <p:grpSp>
          <p:nvGrpSpPr>
            <p:cNvPr id="105572" name="Group 264"/>
            <p:cNvGrpSpPr>
              <a:grpSpLocks/>
            </p:cNvGrpSpPr>
            <p:nvPr/>
          </p:nvGrpSpPr>
          <p:grpSpPr bwMode="auto">
            <a:xfrm>
              <a:off x="4968" y="3567"/>
              <a:ext cx="179" cy="114"/>
              <a:chOff x="4070" y="2780"/>
              <a:chExt cx="214" cy="126"/>
            </a:xfrm>
          </p:grpSpPr>
          <p:sp>
            <p:nvSpPr>
              <p:cNvPr id="105574" name="Oval 265"/>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75" name="Freeform 266"/>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76" name="Oval 267"/>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77" name="Freeform 268"/>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573" name="Rectangle 269"/>
            <p:cNvSpPr>
              <a:spLocks noChangeArrowheads="1"/>
            </p:cNvSpPr>
            <p:nvPr/>
          </p:nvSpPr>
          <p:spPr bwMode="auto">
            <a:xfrm>
              <a:off x="5012" y="3493"/>
              <a:ext cx="89" cy="77"/>
            </a:xfrm>
            <a:prstGeom prst="rect">
              <a:avLst/>
            </a:prstGeom>
            <a:noFill/>
            <a:ln w="9525">
              <a:noFill/>
              <a:miter lim="800000"/>
              <a:headEnd/>
              <a:tailEnd/>
            </a:ln>
          </p:spPr>
          <p:txBody>
            <a:bodyPr wrap="none" lIns="0" tIns="0" rIns="0" bIns="0">
              <a:spAutoFit/>
            </a:bodyPr>
            <a:lstStyle/>
            <a:p>
              <a:pPr eaLnBrk="0" hangingPunct="0"/>
              <a:r>
                <a:rPr lang="en-US" sz="800" b="1"/>
                <a:t>SD</a:t>
              </a:r>
            </a:p>
          </p:txBody>
        </p:sp>
      </p:grpSp>
      <p:grpSp>
        <p:nvGrpSpPr>
          <p:cNvPr id="105517" name="Group 270"/>
          <p:cNvGrpSpPr>
            <a:grpSpLocks/>
          </p:cNvGrpSpPr>
          <p:nvPr/>
        </p:nvGrpSpPr>
        <p:grpSpPr bwMode="auto">
          <a:xfrm>
            <a:off x="6497638" y="2728913"/>
            <a:ext cx="401637" cy="401637"/>
            <a:chOff x="4106" y="3499"/>
            <a:chExt cx="253" cy="253"/>
          </a:xfrm>
        </p:grpSpPr>
        <p:sp>
          <p:nvSpPr>
            <p:cNvPr id="105563" name="Rectangle 271"/>
            <p:cNvSpPr>
              <a:spLocks noChangeArrowheads="1"/>
            </p:cNvSpPr>
            <p:nvPr/>
          </p:nvSpPr>
          <p:spPr bwMode="auto">
            <a:xfrm>
              <a:off x="4106" y="349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5564" name="Oval 272"/>
            <p:cNvSpPr>
              <a:spLocks noChangeAspect="1" noChangeArrowheads="1"/>
            </p:cNvSpPr>
            <p:nvPr/>
          </p:nvSpPr>
          <p:spPr bwMode="auto">
            <a:xfrm>
              <a:off x="4125" y="3600"/>
              <a:ext cx="214" cy="111"/>
            </a:xfrm>
            <a:prstGeom prst="ellipse">
              <a:avLst/>
            </a:prstGeom>
            <a:noFill/>
            <a:ln w="12700">
              <a:solidFill>
                <a:srgbClr val="000000"/>
              </a:solidFill>
              <a:round/>
              <a:headEnd/>
              <a:tailEnd/>
            </a:ln>
          </p:spPr>
          <p:txBody>
            <a:bodyPr wrap="none" anchor="ctr"/>
            <a:lstStyle/>
            <a:p>
              <a:endParaRPr lang="en-US"/>
            </a:p>
          </p:txBody>
        </p:sp>
        <p:grpSp>
          <p:nvGrpSpPr>
            <p:cNvPr id="105565" name="Group 273"/>
            <p:cNvGrpSpPr>
              <a:grpSpLocks/>
            </p:cNvGrpSpPr>
            <p:nvPr/>
          </p:nvGrpSpPr>
          <p:grpSpPr bwMode="auto">
            <a:xfrm>
              <a:off x="4142" y="3609"/>
              <a:ext cx="183" cy="108"/>
              <a:chOff x="4070" y="2780"/>
              <a:chExt cx="214" cy="126"/>
            </a:xfrm>
          </p:grpSpPr>
          <p:sp>
            <p:nvSpPr>
              <p:cNvPr id="105567" name="Oval 274"/>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68" name="Freeform 275"/>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69" name="Oval 276"/>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70" name="Freeform 277"/>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566" name="Rectangle 278"/>
            <p:cNvSpPr>
              <a:spLocks noChangeArrowheads="1"/>
            </p:cNvSpPr>
            <p:nvPr/>
          </p:nvSpPr>
          <p:spPr bwMode="auto">
            <a:xfrm>
              <a:off x="4178" y="3503"/>
              <a:ext cx="111" cy="96"/>
            </a:xfrm>
            <a:prstGeom prst="rect">
              <a:avLst/>
            </a:prstGeom>
            <a:noFill/>
            <a:ln w="9525">
              <a:noFill/>
              <a:miter lim="800000"/>
              <a:headEnd/>
              <a:tailEnd/>
            </a:ln>
          </p:spPr>
          <p:txBody>
            <a:bodyPr wrap="none" lIns="0" tIns="0" rIns="0" bIns="0">
              <a:spAutoFit/>
            </a:bodyPr>
            <a:lstStyle/>
            <a:p>
              <a:pPr eaLnBrk="0" hangingPunct="0"/>
              <a:r>
                <a:rPr lang="en-US" sz="1000" b="1"/>
                <a:t>SD</a:t>
              </a:r>
            </a:p>
          </p:txBody>
        </p:sp>
      </p:grpSp>
      <p:grpSp>
        <p:nvGrpSpPr>
          <p:cNvPr id="105518" name="Group 279"/>
          <p:cNvGrpSpPr>
            <a:grpSpLocks/>
          </p:cNvGrpSpPr>
          <p:nvPr/>
        </p:nvGrpSpPr>
        <p:grpSpPr bwMode="auto">
          <a:xfrm>
            <a:off x="5130800" y="2746375"/>
            <a:ext cx="547688" cy="366713"/>
            <a:chOff x="3242" y="3510"/>
            <a:chExt cx="345" cy="231"/>
          </a:xfrm>
        </p:grpSpPr>
        <p:sp>
          <p:nvSpPr>
            <p:cNvPr id="105555" name="Rectangle 280"/>
            <p:cNvSpPr>
              <a:spLocks noChangeArrowheads="1"/>
            </p:cNvSpPr>
            <p:nvPr/>
          </p:nvSpPr>
          <p:spPr bwMode="auto">
            <a:xfrm>
              <a:off x="3242" y="351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5556" name="Oval 281"/>
            <p:cNvSpPr>
              <a:spLocks noChangeAspect="1" noChangeArrowheads="1"/>
            </p:cNvSpPr>
            <p:nvPr/>
          </p:nvSpPr>
          <p:spPr bwMode="auto">
            <a:xfrm>
              <a:off x="3285" y="3581"/>
              <a:ext cx="259" cy="134"/>
            </a:xfrm>
            <a:prstGeom prst="ellipse">
              <a:avLst/>
            </a:prstGeom>
            <a:noFill/>
            <a:ln w="12700">
              <a:solidFill>
                <a:srgbClr val="000000"/>
              </a:solidFill>
              <a:round/>
              <a:headEnd/>
              <a:tailEnd/>
            </a:ln>
          </p:spPr>
          <p:txBody>
            <a:bodyPr wrap="none" anchor="ctr"/>
            <a:lstStyle/>
            <a:p>
              <a:endParaRPr lang="en-US"/>
            </a:p>
          </p:txBody>
        </p:sp>
        <p:grpSp>
          <p:nvGrpSpPr>
            <p:cNvPr id="105557" name="Group 282"/>
            <p:cNvGrpSpPr>
              <a:grpSpLocks/>
            </p:cNvGrpSpPr>
            <p:nvPr/>
          </p:nvGrpSpPr>
          <p:grpSpPr bwMode="auto">
            <a:xfrm>
              <a:off x="3308" y="3592"/>
              <a:ext cx="214" cy="126"/>
              <a:chOff x="4070" y="2780"/>
              <a:chExt cx="214" cy="126"/>
            </a:xfrm>
          </p:grpSpPr>
          <p:sp>
            <p:nvSpPr>
              <p:cNvPr id="105559" name="Oval 283"/>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60" name="Freeform 284"/>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61" name="Oval 285"/>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62" name="Freeform 286"/>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5558" name="Rectangle 287"/>
            <p:cNvSpPr>
              <a:spLocks noChangeArrowheads="1"/>
            </p:cNvSpPr>
            <p:nvPr/>
          </p:nvSpPr>
          <p:spPr bwMode="auto">
            <a:xfrm>
              <a:off x="3370" y="3510"/>
              <a:ext cx="89" cy="77"/>
            </a:xfrm>
            <a:prstGeom prst="rect">
              <a:avLst/>
            </a:prstGeom>
            <a:noFill/>
            <a:ln w="9525">
              <a:noFill/>
              <a:miter lim="800000"/>
              <a:headEnd/>
              <a:tailEnd/>
            </a:ln>
          </p:spPr>
          <p:txBody>
            <a:bodyPr wrap="none" lIns="0" tIns="0" rIns="0" bIns="0" anchor="ctr" anchorCtr="1">
              <a:spAutoFit/>
            </a:bodyPr>
            <a:lstStyle/>
            <a:p>
              <a:pPr eaLnBrk="0" hangingPunct="0"/>
              <a:r>
                <a:rPr lang="en-US" sz="800" b="1"/>
                <a:t>SD</a:t>
              </a:r>
            </a:p>
          </p:txBody>
        </p:sp>
      </p:grpSp>
      <p:grpSp>
        <p:nvGrpSpPr>
          <p:cNvPr id="105519" name="Group 288"/>
          <p:cNvGrpSpPr>
            <a:grpSpLocks/>
          </p:cNvGrpSpPr>
          <p:nvPr/>
        </p:nvGrpSpPr>
        <p:grpSpPr bwMode="auto">
          <a:xfrm>
            <a:off x="3762375" y="3336925"/>
            <a:ext cx="530225" cy="533400"/>
            <a:chOff x="2362" y="3869"/>
            <a:chExt cx="334" cy="336"/>
          </a:xfrm>
        </p:grpSpPr>
        <p:sp>
          <p:nvSpPr>
            <p:cNvPr id="105547" name="Freeform 289"/>
            <p:cNvSpPr>
              <a:spLocks noChangeAspect="1"/>
            </p:cNvSpPr>
            <p:nvPr/>
          </p:nvSpPr>
          <p:spPr bwMode="auto">
            <a:xfrm>
              <a:off x="2362" y="387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5548" name="Line 290"/>
            <p:cNvSpPr>
              <a:spLocks noChangeShapeType="1"/>
            </p:cNvSpPr>
            <p:nvPr/>
          </p:nvSpPr>
          <p:spPr bwMode="auto">
            <a:xfrm>
              <a:off x="2529" y="3869"/>
              <a:ext cx="0" cy="336"/>
            </a:xfrm>
            <a:prstGeom prst="line">
              <a:avLst/>
            </a:prstGeom>
            <a:noFill/>
            <a:ln w="12700">
              <a:solidFill>
                <a:schemeClr val="tx1"/>
              </a:solidFill>
              <a:round/>
              <a:headEnd/>
              <a:tailEnd/>
            </a:ln>
          </p:spPr>
          <p:txBody>
            <a:bodyPr wrap="none" anchor="ctr"/>
            <a:lstStyle/>
            <a:p>
              <a:endParaRPr lang="en-US"/>
            </a:p>
          </p:txBody>
        </p:sp>
        <p:sp>
          <p:nvSpPr>
            <p:cNvPr id="105549" name="Rectangle 291"/>
            <p:cNvSpPr>
              <a:spLocks noChangeArrowheads="1"/>
            </p:cNvSpPr>
            <p:nvPr/>
          </p:nvSpPr>
          <p:spPr bwMode="auto">
            <a:xfrm>
              <a:off x="2421" y="3951"/>
              <a:ext cx="100" cy="86"/>
            </a:xfrm>
            <a:prstGeom prst="rect">
              <a:avLst/>
            </a:prstGeom>
            <a:noFill/>
            <a:ln w="9525">
              <a:noFill/>
              <a:miter lim="800000"/>
              <a:headEnd/>
              <a:tailEnd/>
            </a:ln>
          </p:spPr>
          <p:txBody>
            <a:bodyPr wrap="none" lIns="0" tIns="0" rIns="0" bIns="0">
              <a:spAutoFit/>
            </a:bodyPr>
            <a:lstStyle/>
            <a:p>
              <a:pPr algn="ctr" eaLnBrk="0" hangingPunct="0"/>
              <a:r>
                <a:rPr lang="en-US" sz="900" b="1"/>
                <a:t>SD</a:t>
              </a:r>
            </a:p>
          </p:txBody>
        </p:sp>
        <p:grpSp>
          <p:nvGrpSpPr>
            <p:cNvPr id="105550" name="Group 292"/>
            <p:cNvGrpSpPr>
              <a:grpSpLocks/>
            </p:cNvGrpSpPr>
            <p:nvPr/>
          </p:nvGrpSpPr>
          <p:grpSpPr bwMode="auto">
            <a:xfrm>
              <a:off x="2424" y="4005"/>
              <a:ext cx="214" cy="126"/>
              <a:chOff x="4070" y="2780"/>
              <a:chExt cx="214" cy="126"/>
            </a:xfrm>
          </p:grpSpPr>
          <p:sp>
            <p:nvSpPr>
              <p:cNvPr id="105551" name="Oval 293"/>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52" name="Freeform 294"/>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53" name="Oval 295"/>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54" name="Freeform 296"/>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520" name="Group 297"/>
          <p:cNvGrpSpPr>
            <a:grpSpLocks/>
          </p:cNvGrpSpPr>
          <p:nvPr/>
        </p:nvGrpSpPr>
        <p:grpSpPr bwMode="auto">
          <a:xfrm>
            <a:off x="5130800" y="3421063"/>
            <a:ext cx="547688" cy="365125"/>
            <a:chOff x="3224" y="3922"/>
            <a:chExt cx="345" cy="230"/>
          </a:xfrm>
        </p:grpSpPr>
        <p:sp>
          <p:nvSpPr>
            <p:cNvPr id="105539" name="Rectangle 298"/>
            <p:cNvSpPr>
              <a:spLocks noChangeArrowheads="1"/>
            </p:cNvSpPr>
            <p:nvPr/>
          </p:nvSpPr>
          <p:spPr bwMode="auto">
            <a:xfrm>
              <a:off x="3224" y="39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5540" name="Line 299"/>
            <p:cNvSpPr>
              <a:spLocks noChangeShapeType="1"/>
            </p:cNvSpPr>
            <p:nvPr/>
          </p:nvSpPr>
          <p:spPr bwMode="auto">
            <a:xfrm>
              <a:off x="3396" y="3926"/>
              <a:ext cx="0" cy="223"/>
            </a:xfrm>
            <a:prstGeom prst="line">
              <a:avLst/>
            </a:prstGeom>
            <a:noFill/>
            <a:ln w="12700">
              <a:solidFill>
                <a:schemeClr val="tx1"/>
              </a:solidFill>
              <a:round/>
              <a:headEnd/>
              <a:tailEnd/>
            </a:ln>
          </p:spPr>
          <p:txBody>
            <a:bodyPr wrap="none" anchor="ctr"/>
            <a:lstStyle/>
            <a:p>
              <a:endParaRPr lang="en-US"/>
            </a:p>
          </p:txBody>
        </p:sp>
        <p:sp>
          <p:nvSpPr>
            <p:cNvPr id="105541" name="Rectangle 300"/>
            <p:cNvSpPr>
              <a:spLocks noChangeArrowheads="1"/>
            </p:cNvSpPr>
            <p:nvPr/>
          </p:nvSpPr>
          <p:spPr bwMode="auto">
            <a:xfrm>
              <a:off x="3243" y="3937"/>
              <a:ext cx="100" cy="86"/>
            </a:xfrm>
            <a:prstGeom prst="rect">
              <a:avLst/>
            </a:prstGeom>
            <a:noFill/>
            <a:ln w="9525">
              <a:noFill/>
              <a:miter lim="800000"/>
              <a:headEnd/>
              <a:tailEnd/>
            </a:ln>
          </p:spPr>
          <p:txBody>
            <a:bodyPr wrap="none" lIns="0" tIns="0" rIns="0" bIns="0" anchor="ctr" anchorCtr="1">
              <a:spAutoFit/>
            </a:bodyPr>
            <a:lstStyle/>
            <a:p>
              <a:pPr eaLnBrk="0" hangingPunct="0"/>
              <a:r>
                <a:rPr lang="en-US" sz="900" b="1"/>
                <a:t>SD</a:t>
              </a:r>
            </a:p>
          </p:txBody>
        </p:sp>
        <p:grpSp>
          <p:nvGrpSpPr>
            <p:cNvPr id="105542" name="Group 301"/>
            <p:cNvGrpSpPr>
              <a:grpSpLocks/>
            </p:cNvGrpSpPr>
            <p:nvPr/>
          </p:nvGrpSpPr>
          <p:grpSpPr bwMode="auto">
            <a:xfrm>
              <a:off x="3291" y="4004"/>
              <a:ext cx="214" cy="126"/>
              <a:chOff x="4070" y="2780"/>
              <a:chExt cx="214" cy="126"/>
            </a:xfrm>
          </p:grpSpPr>
          <p:sp>
            <p:nvSpPr>
              <p:cNvPr id="105543" name="Oval 302"/>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44" name="Freeform 303"/>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45" name="Oval 304"/>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46" name="Freeform 305"/>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521" name="Group 306"/>
          <p:cNvGrpSpPr>
            <a:grpSpLocks/>
          </p:cNvGrpSpPr>
          <p:nvPr/>
        </p:nvGrpSpPr>
        <p:grpSpPr bwMode="auto">
          <a:xfrm>
            <a:off x="6497638" y="3402013"/>
            <a:ext cx="401637" cy="401637"/>
            <a:chOff x="4085" y="3910"/>
            <a:chExt cx="253" cy="253"/>
          </a:xfrm>
        </p:grpSpPr>
        <p:sp>
          <p:nvSpPr>
            <p:cNvPr id="105531" name="Rectangle 307"/>
            <p:cNvSpPr>
              <a:spLocks noChangeArrowheads="1"/>
            </p:cNvSpPr>
            <p:nvPr/>
          </p:nvSpPr>
          <p:spPr bwMode="auto">
            <a:xfrm>
              <a:off x="4085" y="39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5532" name="Line 308"/>
            <p:cNvSpPr>
              <a:spLocks noChangeShapeType="1"/>
            </p:cNvSpPr>
            <p:nvPr/>
          </p:nvSpPr>
          <p:spPr bwMode="auto">
            <a:xfrm>
              <a:off x="4210" y="3913"/>
              <a:ext cx="0" cy="247"/>
            </a:xfrm>
            <a:prstGeom prst="line">
              <a:avLst/>
            </a:prstGeom>
            <a:noFill/>
            <a:ln w="12700">
              <a:solidFill>
                <a:schemeClr val="tx1"/>
              </a:solidFill>
              <a:round/>
              <a:headEnd/>
              <a:tailEnd/>
            </a:ln>
          </p:spPr>
          <p:txBody>
            <a:bodyPr wrap="none" anchor="ctr"/>
            <a:lstStyle/>
            <a:p>
              <a:endParaRPr lang="en-US"/>
            </a:p>
          </p:txBody>
        </p:sp>
        <p:sp>
          <p:nvSpPr>
            <p:cNvPr id="105533" name="Rectangle 309"/>
            <p:cNvSpPr>
              <a:spLocks noChangeArrowheads="1"/>
            </p:cNvSpPr>
            <p:nvPr/>
          </p:nvSpPr>
          <p:spPr bwMode="auto">
            <a:xfrm>
              <a:off x="4098" y="3922"/>
              <a:ext cx="111" cy="96"/>
            </a:xfrm>
            <a:prstGeom prst="rect">
              <a:avLst/>
            </a:prstGeom>
            <a:noFill/>
            <a:ln w="9525">
              <a:noFill/>
              <a:miter lim="800000"/>
              <a:headEnd/>
              <a:tailEnd/>
            </a:ln>
          </p:spPr>
          <p:txBody>
            <a:bodyPr wrap="none" lIns="0" tIns="0" rIns="0" bIns="0">
              <a:spAutoFit/>
            </a:bodyPr>
            <a:lstStyle/>
            <a:p>
              <a:pPr eaLnBrk="0" hangingPunct="0"/>
              <a:r>
                <a:rPr lang="en-US" sz="1000" b="1"/>
                <a:t>SD</a:t>
              </a:r>
            </a:p>
          </p:txBody>
        </p:sp>
        <p:grpSp>
          <p:nvGrpSpPr>
            <p:cNvPr id="105534" name="Group 310"/>
            <p:cNvGrpSpPr>
              <a:grpSpLocks/>
            </p:cNvGrpSpPr>
            <p:nvPr/>
          </p:nvGrpSpPr>
          <p:grpSpPr bwMode="auto">
            <a:xfrm>
              <a:off x="4105" y="4013"/>
              <a:ext cx="214" cy="126"/>
              <a:chOff x="4070" y="2780"/>
              <a:chExt cx="214" cy="126"/>
            </a:xfrm>
          </p:grpSpPr>
          <p:sp>
            <p:nvSpPr>
              <p:cNvPr id="105535" name="Oval 311"/>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36" name="Freeform 312"/>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37" name="Oval 313"/>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38" name="Freeform 314"/>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5522" name="Group 315"/>
          <p:cNvGrpSpPr>
            <a:grpSpLocks/>
          </p:cNvGrpSpPr>
          <p:nvPr/>
        </p:nvGrpSpPr>
        <p:grpSpPr bwMode="auto">
          <a:xfrm>
            <a:off x="7748588" y="3338513"/>
            <a:ext cx="530225" cy="530225"/>
            <a:chOff x="4869" y="3869"/>
            <a:chExt cx="334" cy="334"/>
          </a:xfrm>
        </p:grpSpPr>
        <p:sp>
          <p:nvSpPr>
            <p:cNvPr id="105523" name="Freeform 316"/>
            <p:cNvSpPr>
              <a:spLocks/>
            </p:cNvSpPr>
            <p:nvPr/>
          </p:nvSpPr>
          <p:spPr bwMode="auto">
            <a:xfrm>
              <a:off x="4869" y="386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5524" name="Line 317"/>
            <p:cNvSpPr>
              <a:spLocks noChangeShapeType="1"/>
            </p:cNvSpPr>
            <p:nvPr/>
          </p:nvSpPr>
          <p:spPr bwMode="auto">
            <a:xfrm>
              <a:off x="5036" y="3872"/>
              <a:ext cx="0" cy="328"/>
            </a:xfrm>
            <a:prstGeom prst="line">
              <a:avLst/>
            </a:prstGeom>
            <a:noFill/>
            <a:ln w="12700">
              <a:solidFill>
                <a:schemeClr val="tx1"/>
              </a:solidFill>
              <a:round/>
              <a:headEnd/>
              <a:tailEnd/>
            </a:ln>
          </p:spPr>
          <p:txBody>
            <a:bodyPr wrap="none" anchor="ctr"/>
            <a:lstStyle/>
            <a:p>
              <a:endParaRPr lang="en-US"/>
            </a:p>
          </p:txBody>
        </p:sp>
        <p:sp>
          <p:nvSpPr>
            <p:cNvPr id="105525" name="Rectangle 318"/>
            <p:cNvSpPr>
              <a:spLocks noChangeArrowheads="1"/>
            </p:cNvSpPr>
            <p:nvPr/>
          </p:nvSpPr>
          <p:spPr bwMode="auto">
            <a:xfrm>
              <a:off x="4944" y="3946"/>
              <a:ext cx="89" cy="77"/>
            </a:xfrm>
            <a:prstGeom prst="rect">
              <a:avLst/>
            </a:prstGeom>
            <a:noFill/>
            <a:ln w="9525">
              <a:noFill/>
              <a:miter lim="800000"/>
              <a:headEnd/>
              <a:tailEnd/>
            </a:ln>
          </p:spPr>
          <p:txBody>
            <a:bodyPr wrap="none" lIns="0" tIns="0" rIns="0" bIns="0">
              <a:spAutoFit/>
            </a:bodyPr>
            <a:lstStyle/>
            <a:p>
              <a:pPr eaLnBrk="0" hangingPunct="0"/>
              <a:r>
                <a:rPr lang="en-US" sz="800" b="1"/>
                <a:t>SD</a:t>
              </a:r>
            </a:p>
          </p:txBody>
        </p:sp>
        <p:grpSp>
          <p:nvGrpSpPr>
            <p:cNvPr id="105526" name="Group 319"/>
            <p:cNvGrpSpPr>
              <a:grpSpLocks/>
            </p:cNvGrpSpPr>
            <p:nvPr/>
          </p:nvGrpSpPr>
          <p:grpSpPr bwMode="auto">
            <a:xfrm>
              <a:off x="4928" y="4019"/>
              <a:ext cx="214" cy="126"/>
              <a:chOff x="4070" y="2780"/>
              <a:chExt cx="214" cy="126"/>
            </a:xfrm>
          </p:grpSpPr>
          <p:sp>
            <p:nvSpPr>
              <p:cNvPr id="105527" name="Oval 320"/>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28" name="Freeform 321"/>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5529" name="Oval 322"/>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5530" name="Freeform 323"/>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6499" name="Rectangle 3"/>
          <p:cNvSpPr>
            <a:spLocks noGrp="1" noChangeArrowheads="1"/>
          </p:cNvSpPr>
          <p:nvPr>
            <p:ph type="title"/>
          </p:nvPr>
        </p:nvSpPr>
        <p:spPr>
          <a:xfrm>
            <a:off x="4629150" y="77788"/>
            <a:ext cx="1795463" cy="365125"/>
          </a:xfrm>
          <a:noFill/>
        </p:spPr>
        <p:txBody>
          <a:bodyPr wrap="none" lIns="0" tIns="0" rIns="0" bIns="0">
            <a:spAutoFit/>
          </a:bodyPr>
          <a:lstStyle/>
          <a:p>
            <a:pPr eaLnBrk="1" hangingPunct="1"/>
            <a:r>
              <a:rPr lang="en-US" sz="2400"/>
              <a:t>NBC (CONT)</a:t>
            </a:r>
          </a:p>
        </p:txBody>
      </p:sp>
      <p:sp>
        <p:nvSpPr>
          <p:cNvPr id="106500" name="Text Box 4"/>
          <p:cNvSpPr txBox="1">
            <a:spLocks noChangeArrowheads="1"/>
          </p:cNvSpPr>
          <p:nvPr/>
        </p:nvSpPr>
        <p:spPr bwMode="auto">
          <a:xfrm>
            <a:off x="3616325" y="4079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6501" name="Text Box 5"/>
          <p:cNvSpPr txBox="1">
            <a:spLocks noChangeArrowheads="1"/>
          </p:cNvSpPr>
          <p:nvPr/>
        </p:nvSpPr>
        <p:spPr bwMode="auto">
          <a:xfrm>
            <a:off x="5046663" y="4079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6502" name="Text Box 6"/>
          <p:cNvSpPr txBox="1">
            <a:spLocks noChangeArrowheads="1"/>
          </p:cNvSpPr>
          <p:nvPr/>
        </p:nvSpPr>
        <p:spPr bwMode="auto">
          <a:xfrm>
            <a:off x="6380163" y="4079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6503" name="Text Box 7"/>
          <p:cNvSpPr txBox="1">
            <a:spLocks noChangeArrowheads="1"/>
          </p:cNvSpPr>
          <p:nvPr/>
        </p:nvSpPr>
        <p:spPr bwMode="auto">
          <a:xfrm>
            <a:off x="7705725" y="4079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6504" name="Text Box 8"/>
          <p:cNvSpPr txBox="1">
            <a:spLocks noChangeArrowheads="1"/>
          </p:cNvSpPr>
          <p:nvPr/>
        </p:nvSpPr>
        <p:spPr bwMode="auto">
          <a:xfrm>
            <a:off x="1009650" y="5241925"/>
            <a:ext cx="1322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Biological Recon</a:t>
            </a:r>
          </a:p>
        </p:txBody>
      </p:sp>
      <p:sp>
        <p:nvSpPr>
          <p:cNvPr id="106505" name="Text Box 9"/>
          <p:cNvSpPr txBox="1">
            <a:spLocks noChangeArrowheads="1"/>
          </p:cNvSpPr>
          <p:nvPr/>
        </p:nvSpPr>
        <p:spPr bwMode="auto">
          <a:xfrm>
            <a:off x="979488" y="5915025"/>
            <a:ext cx="1755775" cy="212725"/>
          </a:xfrm>
          <a:prstGeom prst="rect">
            <a:avLst/>
          </a:prstGeom>
          <a:noFill/>
          <a:ln w="12700">
            <a:noFill/>
            <a:miter lim="800000"/>
            <a:headEnd/>
            <a:tailEnd/>
          </a:ln>
        </p:spPr>
        <p:txBody>
          <a:bodyPr wrap="none" lIns="0" tIns="0" rIns="0" bIns="0" anchor="ctr">
            <a:spAutoFit/>
          </a:bodyPr>
          <a:lstStyle/>
          <a:p>
            <a:pPr eaLnBrk="0" hangingPunct="0"/>
            <a:r>
              <a:rPr lang="en-US" sz="1400"/>
              <a:t>NBC Decontamination</a:t>
            </a:r>
          </a:p>
        </p:txBody>
      </p:sp>
      <p:sp>
        <p:nvSpPr>
          <p:cNvPr id="106506" name="Text Box 10"/>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6507"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6508"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106509" name="Group 13"/>
          <p:cNvGrpSpPr>
            <a:grpSpLocks/>
          </p:cNvGrpSpPr>
          <p:nvPr/>
        </p:nvGrpSpPr>
        <p:grpSpPr bwMode="auto">
          <a:xfrm>
            <a:off x="3703638" y="5807075"/>
            <a:ext cx="530225" cy="530225"/>
            <a:chOff x="2358" y="566"/>
            <a:chExt cx="334" cy="334"/>
          </a:xfrm>
        </p:grpSpPr>
        <p:grpSp>
          <p:nvGrpSpPr>
            <p:cNvPr id="106842" name="Group 14"/>
            <p:cNvGrpSpPr>
              <a:grpSpLocks/>
            </p:cNvGrpSpPr>
            <p:nvPr/>
          </p:nvGrpSpPr>
          <p:grpSpPr bwMode="auto">
            <a:xfrm>
              <a:off x="2358" y="566"/>
              <a:ext cx="334" cy="334"/>
              <a:chOff x="2374" y="2210"/>
              <a:chExt cx="334" cy="334"/>
            </a:xfrm>
          </p:grpSpPr>
          <p:sp>
            <p:nvSpPr>
              <p:cNvPr id="106844" name="Freeform 15"/>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lIns="0" tIns="0" rIns="0" anchor="ctr" anchorCtr="1"/>
              <a:lstStyle/>
              <a:p>
                <a:endParaRPr lang="en-US"/>
              </a:p>
            </p:txBody>
          </p:sp>
          <p:grpSp>
            <p:nvGrpSpPr>
              <p:cNvPr id="106845" name="Group 16"/>
              <p:cNvGrpSpPr>
                <a:grpSpLocks/>
              </p:cNvGrpSpPr>
              <p:nvPr/>
            </p:nvGrpSpPr>
            <p:grpSpPr bwMode="auto">
              <a:xfrm>
                <a:off x="2447" y="2313"/>
                <a:ext cx="187" cy="128"/>
                <a:chOff x="3605" y="4079"/>
                <a:chExt cx="187" cy="128"/>
              </a:xfrm>
            </p:grpSpPr>
            <p:grpSp>
              <p:nvGrpSpPr>
                <p:cNvPr id="106846" name="Group 17"/>
                <p:cNvGrpSpPr>
                  <a:grpSpLocks/>
                </p:cNvGrpSpPr>
                <p:nvPr/>
              </p:nvGrpSpPr>
              <p:grpSpPr bwMode="auto">
                <a:xfrm>
                  <a:off x="3655" y="4080"/>
                  <a:ext cx="137" cy="127"/>
                  <a:chOff x="3655" y="4080"/>
                  <a:chExt cx="137" cy="127"/>
                </a:xfrm>
              </p:grpSpPr>
              <p:sp>
                <p:nvSpPr>
                  <p:cNvPr id="106850" name="Oval 1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851" name="Freeform 1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nvGrpSpPr>
                <p:cNvPr id="106847" name="Group 20"/>
                <p:cNvGrpSpPr>
                  <a:grpSpLocks/>
                </p:cNvGrpSpPr>
                <p:nvPr/>
              </p:nvGrpSpPr>
              <p:grpSpPr bwMode="auto">
                <a:xfrm flipH="1">
                  <a:off x="3605" y="4079"/>
                  <a:ext cx="137" cy="127"/>
                  <a:chOff x="3655" y="4080"/>
                  <a:chExt cx="137" cy="127"/>
                </a:xfrm>
              </p:grpSpPr>
              <p:sp>
                <p:nvSpPr>
                  <p:cNvPr id="106848" name="Oval 2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849" name="Freeform 2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grpSp>
        <p:sp>
          <p:nvSpPr>
            <p:cNvPr id="106843" name="Rectangle 23"/>
            <p:cNvSpPr>
              <a:spLocks noChangeArrowheads="1"/>
            </p:cNvSpPr>
            <p:nvPr/>
          </p:nvSpPr>
          <p:spPr bwMode="auto">
            <a:xfrm>
              <a:off x="2494" y="580"/>
              <a:ext cx="64" cy="106"/>
            </a:xfrm>
            <a:prstGeom prst="rect">
              <a:avLst/>
            </a:prstGeom>
            <a:noFill/>
            <a:ln w="9525">
              <a:noFill/>
              <a:miter lim="800000"/>
              <a:headEnd/>
              <a:tailEnd/>
            </a:ln>
          </p:spPr>
          <p:txBody>
            <a:bodyPr wrap="none" lIns="0" tIns="0" rIns="0" bIns="0" anchor="ctr" anchorCtr="1">
              <a:spAutoFit/>
            </a:bodyPr>
            <a:lstStyle/>
            <a:p>
              <a:pPr algn="ctr" eaLnBrk="0" hangingPunct="0"/>
              <a:r>
                <a:rPr lang="en-US" sz="1100" b="1"/>
                <a:t>D</a:t>
              </a:r>
            </a:p>
          </p:txBody>
        </p:sp>
      </p:grpSp>
      <p:grpSp>
        <p:nvGrpSpPr>
          <p:cNvPr id="106510" name="Group 24"/>
          <p:cNvGrpSpPr>
            <a:grpSpLocks/>
          </p:cNvGrpSpPr>
          <p:nvPr/>
        </p:nvGrpSpPr>
        <p:grpSpPr bwMode="auto">
          <a:xfrm>
            <a:off x="7689850" y="5807075"/>
            <a:ext cx="530225" cy="530225"/>
            <a:chOff x="4869" y="566"/>
            <a:chExt cx="334" cy="334"/>
          </a:xfrm>
        </p:grpSpPr>
        <p:grpSp>
          <p:nvGrpSpPr>
            <p:cNvPr id="106832" name="Group 25"/>
            <p:cNvGrpSpPr>
              <a:grpSpLocks/>
            </p:cNvGrpSpPr>
            <p:nvPr/>
          </p:nvGrpSpPr>
          <p:grpSpPr bwMode="auto">
            <a:xfrm>
              <a:off x="4869" y="566"/>
              <a:ext cx="334" cy="334"/>
              <a:chOff x="4880" y="2210"/>
              <a:chExt cx="334" cy="334"/>
            </a:xfrm>
          </p:grpSpPr>
          <p:sp>
            <p:nvSpPr>
              <p:cNvPr id="106834" name="Freeform 26"/>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6835" name="Group 27"/>
              <p:cNvGrpSpPr>
                <a:grpSpLocks/>
              </p:cNvGrpSpPr>
              <p:nvPr/>
            </p:nvGrpSpPr>
            <p:grpSpPr bwMode="auto">
              <a:xfrm>
                <a:off x="4954" y="2313"/>
                <a:ext cx="187" cy="128"/>
                <a:chOff x="3605" y="4079"/>
                <a:chExt cx="187" cy="128"/>
              </a:xfrm>
            </p:grpSpPr>
            <p:grpSp>
              <p:nvGrpSpPr>
                <p:cNvPr id="106836" name="Group 28"/>
                <p:cNvGrpSpPr>
                  <a:grpSpLocks/>
                </p:cNvGrpSpPr>
                <p:nvPr/>
              </p:nvGrpSpPr>
              <p:grpSpPr bwMode="auto">
                <a:xfrm>
                  <a:off x="3655" y="4080"/>
                  <a:ext cx="137" cy="127"/>
                  <a:chOff x="3655" y="4080"/>
                  <a:chExt cx="137" cy="127"/>
                </a:xfrm>
              </p:grpSpPr>
              <p:sp>
                <p:nvSpPr>
                  <p:cNvPr id="106840" name="Oval 2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41" name="Freeform 3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837" name="Group 31"/>
                <p:cNvGrpSpPr>
                  <a:grpSpLocks/>
                </p:cNvGrpSpPr>
                <p:nvPr/>
              </p:nvGrpSpPr>
              <p:grpSpPr bwMode="auto">
                <a:xfrm flipH="1">
                  <a:off x="3605" y="4079"/>
                  <a:ext cx="137" cy="127"/>
                  <a:chOff x="3655" y="4080"/>
                  <a:chExt cx="137" cy="127"/>
                </a:xfrm>
              </p:grpSpPr>
              <p:sp>
                <p:nvSpPr>
                  <p:cNvPr id="106838" name="Oval 3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39" name="Freeform 3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6833" name="Rectangle 34"/>
            <p:cNvSpPr>
              <a:spLocks noChangeArrowheads="1"/>
            </p:cNvSpPr>
            <p:nvPr/>
          </p:nvSpPr>
          <p:spPr bwMode="auto">
            <a:xfrm>
              <a:off x="5007" y="597"/>
              <a:ext cx="64" cy="106"/>
            </a:xfrm>
            <a:prstGeom prst="rect">
              <a:avLst/>
            </a:prstGeom>
            <a:noFill/>
            <a:ln w="9525">
              <a:noFill/>
              <a:miter lim="800000"/>
              <a:headEnd/>
              <a:tailEnd/>
            </a:ln>
          </p:spPr>
          <p:txBody>
            <a:bodyPr wrap="none" lIns="0" tIns="0" rIns="0" bIns="0">
              <a:spAutoFit/>
            </a:bodyPr>
            <a:lstStyle/>
            <a:p>
              <a:pPr eaLnBrk="0" hangingPunct="0"/>
              <a:r>
                <a:rPr lang="en-US" sz="1100" b="1"/>
                <a:t>D</a:t>
              </a:r>
            </a:p>
          </p:txBody>
        </p:sp>
      </p:grpSp>
      <p:grpSp>
        <p:nvGrpSpPr>
          <p:cNvPr id="106511" name="Group 35"/>
          <p:cNvGrpSpPr>
            <a:grpSpLocks/>
          </p:cNvGrpSpPr>
          <p:nvPr/>
        </p:nvGrpSpPr>
        <p:grpSpPr bwMode="auto">
          <a:xfrm>
            <a:off x="6438900" y="5872163"/>
            <a:ext cx="401638" cy="401637"/>
            <a:chOff x="4081" y="607"/>
            <a:chExt cx="253" cy="253"/>
          </a:xfrm>
        </p:grpSpPr>
        <p:sp>
          <p:nvSpPr>
            <p:cNvPr id="106823" name="Rectangle 36"/>
            <p:cNvSpPr>
              <a:spLocks noChangeArrowheads="1"/>
            </p:cNvSpPr>
            <p:nvPr/>
          </p:nvSpPr>
          <p:spPr bwMode="auto">
            <a:xfrm>
              <a:off x="4081" y="60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6824" name="Group 37"/>
            <p:cNvGrpSpPr>
              <a:grpSpLocks/>
            </p:cNvGrpSpPr>
            <p:nvPr/>
          </p:nvGrpSpPr>
          <p:grpSpPr bwMode="auto">
            <a:xfrm>
              <a:off x="4114" y="695"/>
              <a:ext cx="187" cy="128"/>
              <a:chOff x="3605" y="4079"/>
              <a:chExt cx="187" cy="128"/>
            </a:xfrm>
          </p:grpSpPr>
          <p:grpSp>
            <p:nvGrpSpPr>
              <p:cNvPr id="106826" name="Group 38"/>
              <p:cNvGrpSpPr>
                <a:grpSpLocks/>
              </p:cNvGrpSpPr>
              <p:nvPr/>
            </p:nvGrpSpPr>
            <p:grpSpPr bwMode="auto">
              <a:xfrm>
                <a:off x="3655" y="4080"/>
                <a:ext cx="137" cy="127"/>
                <a:chOff x="3655" y="4080"/>
                <a:chExt cx="137" cy="127"/>
              </a:xfrm>
            </p:grpSpPr>
            <p:sp>
              <p:nvSpPr>
                <p:cNvPr id="106830" name="Oval 3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31" name="Freeform 4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827" name="Group 41"/>
              <p:cNvGrpSpPr>
                <a:grpSpLocks/>
              </p:cNvGrpSpPr>
              <p:nvPr/>
            </p:nvGrpSpPr>
            <p:grpSpPr bwMode="auto">
              <a:xfrm flipH="1">
                <a:off x="3605" y="4079"/>
                <a:ext cx="137" cy="127"/>
                <a:chOff x="3655" y="4080"/>
                <a:chExt cx="137" cy="127"/>
              </a:xfrm>
            </p:grpSpPr>
            <p:sp>
              <p:nvSpPr>
                <p:cNvPr id="106828" name="Oval 4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29" name="Freeform 4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825" name="Rectangle 44"/>
            <p:cNvSpPr>
              <a:spLocks noChangeArrowheads="1"/>
            </p:cNvSpPr>
            <p:nvPr/>
          </p:nvSpPr>
          <p:spPr bwMode="auto">
            <a:xfrm>
              <a:off x="4178" y="611"/>
              <a:ext cx="64" cy="106"/>
            </a:xfrm>
            <a:prstGeom prst="rect">
              <a:avLst/>
            </a:prstGeom>
            <a:noFill/>
            <a:ln w="9525">
              <a:noFill/>
              <a:miter lim="800000"/>
              <a:headEnd/>
              <a:tailEnd/>
            </a:ln>
          </p:spPr>
          <p:txBody>
            <a:bodyPr wrap="none" lIns="0" tIns="0" rIns="0" bIns="0">
              <a:spAutoFit/>
            </a:bodyPr>
            <a:lstStyle/>
            <a:p>
              <a:pPr eaLnBrk="0" hangingPunct="0"/>
              <a:r>
                <a:rPr lang="en-US" sz="1100" b="1"/>
                <a:t>D</a:t>
              </a:r>
            </a:p>
          </p:txBody>
        </p:sp>
      </p:grpSp>
      <p:grpSp>
        <p:nvGrpSpPr>
          <p:cNvPr id="106512" name="Group 45"/>
          <p:cNvGrpSpPr>
            <a:grpSpLocks/>
          </p:cNvGrpSpPr>
          <p:nvPr/>
        </p:nvGrpSpPr>
        <p:grpSpPr bwMode="auto">
          <a:xfrm>
            <a:off x="5072063" y="5889625"/>
            <a:ext cx="547687" cy="365125"/>
            <a:chOff x="3220" y="618"/>
            <a:chExt cx="345" cy="230"/>
          </a:xfrm>
        </p:grpSpPr>
        <p:sp>
          <p:nvSpPr>
            <p:cNvPr id="106814" name="Rectangle 46"/>
            <p:cNvSpPr>
              <a:spLocks noChangeArrowheads="1"/>
            </p:cNvSpPr>
            <p:nvPr/>
          </p:nvSpPr>
          <p:spPr bwMode="auto">
            <a:xfrm>
              <a:off x="3220" y="61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6815" name="Group 47"/>
            <p:cNvGrpSpPr>
              <a:grpSpLocks/>
            </p:cNvGrpSpPr>
            <p:nvPr/>
          </p:nvGrpSpPr>
          <p:grpSpPr bwMode="auto">
            <a:xfrm>
              <a:off x="3299" y="693"/>
              <a:ext cx="187" cy="128"/>
              <a:chOff x="3605" y="4079"/>
              <a:chExt cx="187" cy="128"/>
            </a:xfrm>
          </p:grpSpPr>
          <p:grpSp>
            <p:nvGrpSpPr>
              <p:cNvPr id="106817" name="Group 48"/>
              <p:cNvGrpSpPr>
                <a:grpSpLocks/>
              </p:cNvGrpSpPr>
              <p:nvPr/>
            </p:nvGrpSpPr>
            <p:grpSpPr bwMode="auto">
              <a:xfrm>
                <a:off x="3655" y="4080"/>
                <a:ext cx="137" cy="127"/>
                <a:chOff x="3655" y="4080"/>
                <a:chExt cx="137" cy="127"/>
              </a:xfrm>
            </p:grpSpPr>
            <p:sp>
              <p:nvSpPr>
                <p:cNvPr id="106821" name="Oval 4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22" name="Freeform 5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818" name="Group 51"/>
              <p:cNvGrpSpPr>
                <a:grpSpLocks/>
              </p:cNvGrpSpPr>
              <p:nvPr/>
            </p:nvGrpSpPr>
            <p:grpSpPr bwMode="auto">
              <a:xfrm flipH="1">
                <a:off x="3605" y="4079"/>
                <a:ext cx="137" cy="127"/>
                <a:chOff x="3655" y="4080"/>
                <a:chExt cx="137" cy="127"/>
              </a:xfrm>
            </p:grpSpPr>
            <p:sp>
              <p:nvSpPr>
                <p:cNvPr id="106819" name="Oval 5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820" name="Freeform 5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816" name="Rectangle 54"/>
            <p:cNvSpPr>
              <a:spLocks noChangeArrowheads="1"/>
            </p:cNvSpPr>
            <p:nvPr/>
          </p:nvSpPr>
          <p:spPr bwMode="auto">
            <a:xfrm>
              <a:off x="3364" y="623"/>
              <a:ext cx="58" cy="96"/>
            </a:xfrm>
            <a:prstGeom prst="rect">
              <a:avLst/>
            </a:prstGeom>
            <a:noFill/>
            <a:ln w="9525">
              <a:noFill/>
              <a:miter lim="800000"/>
              <a:headEnd/>
              <a:tailEnd/>
            </a:ln>
          </p:spPr>
          <p:txBody>
            <a:bodyPr wrap="none" lIns="0" tIns="0" rIns="0" bIns="0" anchor="ctr" anchorCtr="1">
              <a:spAutoFit/>
            </a:bodyPr>
            <a:lstStyle/>
            <a:p>
              <a:pPr eaLnBrk="0" hangingPunct="0"/>
              <a:r>
                <a:rPr lang="en-US" sz="1000" b="1"/>
                <a:t>D</a:t>
              </a:r>
            </a:p>
          </p:txBody>
        </p:sp>
      </p:grpSp>
      <p:grpSp>
        <p:nvGrpSpPr>
          <p:cNvPr id="106513" name="Group 55"/>
          <p:cNvGrpSpPr>
            <a:grpSpLocks/>
          </p:cNvGrpSpPr>
          <p:nvPr/>
        </p:nvGrpSpPr>
        <p:grpSpPr bwMode="auto">
          <a:xfrm>
            <a:off x="3716338" y="5045075"/>
            <a:ext cx="530225" cy="533400"/>
            <a:chOff x="2366" y="534"/>
            <a:chExt cx="334" cy="336"/>
          </a:xfrm>
        </p:grpSpPr>
        <p:sp>
          <p:nvSpPr>
            <p:cNvPr id="106806" name="Freeform 56"/>
            <p:cNvSpPr>
              <a:spLocks noChangeAspect="1"/>
            </p:cNvSpPr>
            <p:nvPr/>
          </p:nvSpPr>
          <p:spPr bwMode="auto">
            <a:xfrm>
              <a:off x="2366" y="53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6807" name="Line 57"/>
            <p:cNvSpPr>
              <a:spLocks noChangeShapeType="1"/>
            </p:cNvSpPr>
            <p:nvPr/>
          </p:nvSpPr>
          <p:spPr bwMode="auto">
            <a:xfrm>
              <a:off x="2533" y="534"/>
              <a:ext cx="0" cy="336"/>
            </a:xfrm>
            <a:prstGeom prst="line">
              <a:avLst/>
            </a:prstGeom>
            <a:noFill/>
            <a:ln w="12700">
              <a:solidFill>
                <a:schemeClr val="tx1"/>
              </a:solidFill>
              <a:round/>
              <a:headEnd/>
              <a:tailEnd/>
            </a:ln>
          </p:spPr>
          <p:txBody>
            <a:bodyPr wrap="none" anchor="ctr"/>
            <a:lstStyle/>
            <a:p>
              <a:endParaRPr lang="en-US"/>
            </a:p>
          </p:txBody>
        </p:sp>
        <p:sp>
          <p:nvSpPr>
            <p:cNvPr id="106808" name="Rectangle 58"/>
            <p:cNvSpPr>
              <a:spLocks noChangeArrowheads="1"/>
            </p:cNvSpPr>
            <p:nvPr/>
          </p:nvSpPr>
          <p:spPr bwMode="auto">
            <a:xfrm>
              <a:off x="2468" y="584"/>
              <a:ext cx="69" cy="115"/>
            </a:xfrm>
            <a:prstGeom prst="rect">
              <a:avLst/>
            </a:prstGeom>
            <a:noFill/>
            <a:ln w="9525">
              <a:noFill/>
              <a:miter lim="800000"/>
              <a:headEnd/>
              <a:tailEnd/>
            </a:ln>
          </p:spPr>
          <p:txBody>
            <a:bodyPr wrap="none" lIns="0" tIns="0" rIns="0" bIns="0">
              <a:spAutoFit/>
            </a:bodyPr>
            <a:lstStyle/>
            <a:p>
              <a:pPr algn="ctr" eaLnBrk="0" hangingPunct="0"/>
              <a:r>
                <a:rPr lang="en-US" sz="1200" b="1"/>
                <a:t>B</a:t>
              </a:r>
            </a:p>
          </p:txBody>
        </p:sp>
        <p:grpSp>
          <p:nvGrpSpPr>
            <p:cNvPr id="106809" name="Group 59"/>
            <p:cNvGrpSpPr>
              <a:grpSpLocks/>
            </p:cNvGrpSpPr>
            <p:nvPr/>
          </p:nvGrpSpPr>
          <p:grpSpPr bwMode="auto">
            <a:xfrm>
              <a:off x="2426" y="670"/>
              <a:ext cx="214" cy="126"/>
              <a:chOff x="4070" y="2780"/>
              <a:chExt cx="214" cy="126"/>
            </a:xfrm>
          </p:grpSpPr>
          <p:sp>
            <p:nvSpPr>
              <p:cNvPr id="106810" name="Oval 60"/>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811" name="Freeform 61"/>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812" name="Oval 62"/>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813" name="Freeform 63"/>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6514" name="Group 64"/>
          <p:cNvGrpSpPr>
            <a:grpSpLocks/>
          </p:cNvGrpSpPr>
          <p:nvPr/>
        </p:nvGrpSpPr>
        <p:grpSpPr bwMode="auto">
          <a:xfrm>
            <a:off x="5084763" y="5129213"/>
            <a:ext cx="547687" cy="365125"/>
            <a:chOff x="3228" y="587"/>
            <a:chExt cx="345" cy="230"/>
          </a:xfrm>
        </p:grpSpPr>
        <p:sp>
          <p:nvSpPr>
            <p:cNvPr id="106798" name="Rectangle 65"/>
            <p:cNvSpPr>
              <a:spLocks noChangeArrowheads="1"/>
            </p:cNvSpPr>
            <p:nvPr/>
          </p:nvSpPr>
          <p:spPr bwMode="auto">
            <a:xfrm>
              <a:off x="3228" y="58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6799" name="Line 66"/>
            <p:cNvSpPr>
              <a:spLocks noChangeShapeType="1"/>
            </p:cNvSpPr>
            <p:nvPr/>
          </p:nvSpPr>
          <p:spPr bwMode="auto">
            <a:xfrm>
              <a:off x="3400" y="591"/>
              <a:ext cx="0" cy="223"/>
            </a:xfrm>
            <a:prstGeom prst="line">
              <a:avLst/>
            </a:prstGeom>
            <a:noFill/>
            <a:ln w="12700">
              <a:solidFill>
                <a:schemeClr val="tx1"/>
              </a:solidFill>
              <a:round/>
              <a:headEnd/>
              <a:tailEnd/>
            </a:ln>
          </p:spPr>
          <p:txBody>
            <a:bodyPr wrap="none" anchor="ctr"/>
            <a:lstStyle/>
            <a:p>
              <a:endParaRPr lang="en-US"/>
            </a:p>
          </p:txBody>
        </p:sp>
        <p:sp>
          <p:nvSpPr>
            <p:cNvPr id="106800" name="Rectangle 67"/>
            <p:cNvSpPr>
              <a:spLocks noChangeArrowheads="1"/>
            </p:cNvSpPr>
            <p:nvPr/>
          </p:nvSpPr>
          <p:spPr bwMode="auto">
            <a:xfrm>
              <a:off x="3326" y="596"/>
              <a:ext cx="69" cy="115"/>
            </a:xfrm>
            <a:prstGeom prst="rect">
              <a:avLst/>
            </a:prstGeom>
            <a:noFill/>
            <a:ln w="9525">
              <a:noFill/>
              <a:miter lim="800000"/>
              <a:headEnd/>
              <a:tailEnd/>
            </a:ln>
          </p:spPr>
          <p:txBody>
            <a:bodyPr wrap="none" lIns="0" tIns="0" rIns="0" bIns="0" anchor="ctr" anchorCtr="1">
              <a:spAutoFit/>
            </a:bodyPr>
            <a:lstStyle/>
            <a:p>
              <a:pPr eaLnBrk="0" hangingPunct="0"/>
              <a:r>
                <a:rPr lang="en-US" sz="1200" b="1"/>
                <a:t>B</a:t>
              </a:r>
            </a:p>
          </p:txBody>
        </p:sp>
        <p:grpSp>
          <p:nvGrpSpPr>
            <p:cNvPr id="106801" name="Group 68"/>
            <p:cNvGrpSpPr>
              <a:grpSpLocks/>
            </p:cNvGrpSpPr>
            <p:nvPr/>
          </p:nvGrpSpPr>
          <p:grpSpPr bwMode="auto">
            <a:xfrm>
              <a:off x="3293" y="669"/>
              <a:ext cx="214" cy="126"/>
              <a:chOff x="4070" y="2780"/>
              <a:chExt cx="214" cy="126"/>
            </a:xfrm>
          </p:grpSpPr>
          <p:sp>
            <p:nvSpPr>
              <p:cNvPr id="106802" name="Oval 69"/>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803" name="Freeform 70"/>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804" name="Oval 71"/>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805" name="Freeform 72"/>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6515" name="Group 73"/>
          <p:cNvGrpSpPr>
            <a:grpSpLocks/>
          </p:cNvGrpSpPr>
          <p:nvPr/>
        </p:nvGrpSpPr>
        <p:grpSpPr bwMode="auto">
          <a:xfrm>
            <a:off x="6451600" y="5110163"/>
            <a:ext cx="401638" cy="401637"/>
            <a:chOff x="4089" y="575"/>
            <a:chExt cx="253" cy="253"/>
          </a:xfrm>
        </p:grpSpPr>
        <p:sp>
          <p:nvSpPr>
            <p:cNvPr id="106790" name="Rectangle 74"/>
            <p:cNvSpPr>
              <a:spLocks noChangeArrowheads="1"/>
            </p:cNvSpPr>
            <p:nvPr/>
          </p:nvSpPr>
          <p:spPr bwMode="auto">
            <a:xfrm>
              <a:off x="4089" y="57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6791" name="Line 75"/>
            <p:cNvSpPr>
              <a:spLocks noChangeShapeType="1"/>
            </p:cNvSpPr>
            <p:nvPr/>
          </p:nvSpPr>
          <p:spPr bwMode="auto">
            <a:xfrm>
              <a:off x="4215" y="578"/>
              <a:ext cx="0" cy="247"/>
            </a:xfrm>
            <a:prstGeom prst="line">
              <a:avLst/>
            </a:prstGeom>
            <a:noFill/>
            <a:ln w="12700">
              <a:solidFill>
                <a:schemeClr val="tx1"/>
              </a:solidFill>
              <a:round/>
              <a:headEnd/>
              <a:tailEnd/>
            </a:ln>
          </p:spPr>
          <p:txBody>
            <a:bodyPr wrap="none" anchor="ctr"/>
            <a:lstStyle/>
            <a:p>
              <a:endParaRPr lang="en-US"/>
            </a:p>
          </p:txBody>
        </p:sp>
        <p:sp>
          <p:nvSpPr>
            <p:cNvPr id="106792" name="Rectangle 76"/>
            <p:cNvSpPr>
              <a:spLocks noChangeArrowheads="1"/>
            </p:cNvSpPr>
            <p:nvPr/>
          </p:nvSpPr>
          <p:spPr bwMode="auto">
            <a:xfrm>
              <a:off x="4144" y="595"/>
              <a:ext cx="69" cy="115"/>
            </a:xfrm>
            <a:prstGeom prst="rect">
              <a:avLst/>
            </a:prstGeom>
            <a:noFill/>
            <a:ln w="9525">
              <a:noFill/>
              <a:miter lim="800000"/>
              <a:headEnd/>
              <a:tailEnd/>
            </a:ln>
          </p:spPr>
          <p:txBody>
            <a:bodyPr wrap="none" lIns="0" tIns="0" rIns="0" bIns="0">
              <a:spAutoFit/>
            </a:bodyPr>
            <a:lstStyle/>
            <a:p>
              <a:pPr eaLnBrk="0" hangingPunct="0"/>
              <a:r>
                <a:rPr lang="en-US" sz="1200" b="1"/>
                <a:t>B</a:t>
              </a:r>
            </a:p>
          </p:txBody>
        </p:sp>
        <p:grpSp>
          <p:nvGrpSpPr>
            <p:cNvPr id="106793" name="Group 77"/>
            <p:cNvGrpSpPr>
              <a:grpSpLocks/>
            </p:cNvGrpSpPr>
            <p:nvPr/>
          </p:nvGrpSpPr>
          <p:grpSpPr bwMode="auto">
            <a:xfrm>
              <a:off x="4108" y="678"/>
              <a:ext cx="214" cy="126"/>
              <a:chOff x="4070" y="2780"/>
              <a:chExt cx="214" cy="126"/>
            </a:xfrm>
          </p:grpSpPr>
          <p:sp>
            <p:nvSpPr>
              <p:cNvPr id="106794" name="Oval 78"/>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795" name="Freeform 79"/>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796" name="Oval 80"/>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797" name="Freeform 81"/>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6516" name="Group 82"/>
          <p:cNvGrpSpPr>
            <a:grpSpLocks/>
          </p:cNvGrpSpPr>
          <p:nvPr/>
        </p:nvGrpSpPr>
        <p:grpSpPr bwMode="auto">
          <a:xfrm>
            <a:off x="7702550" y="5046663"/>
            <a:ext cx="530225" cy="530225"/>
            <a:chOff x="4877" y="535"/>
            <a:chExt cx="334" cy="334"/>
          </a:xfrm>
        </p:grpSpPr>
        <p:sp>
          <p:nvSpPr>
            <p:cNvPr id="106782" name="Freeform 83"/>
            <p:cNvSpPr>
              <a:spLocks/>
            </p:cNvSpPr>
            <p:nvPr/>
          </p:nvSpPr>
          <p:spPr bwMode="auto">
            <a:xfrm>
              <a:off x="4877" y="53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6783" name="Line 84"/>
            <p:cNvSpPr>
              <a:spLocks noChangeShapeType="1"/>
            </p:cNvSpPr>
            <p:nvPr/>
          </p:nvSpPr>
          <p:spPr bwMode="auto">
            <a:xfrm>
              <a:off x="5044" y="538"/>
              <a:ext cx="0" cy="328"/>
            </a:xfrm>
            <a:prstGeom prst="line">
              <a:avLst/>
            </a:prstGeom>
            <a:noFill/>
            <a:ln w="12700">
              <a:solidFill>
                <a:schemeClr val="tx1"/>
              </a:solidFill>
              <a:round/>
              <a:headEnd/>
              <a:tailEnd/>
            </a:ln>
          </p:spPr>
          <p:txBody>
            <a:bodyPr wrap="none" anchor="ctr"/>
            <a:lstStyle/>
            <a:p>
              <a:endParaRPr lang="en-US"/>
            </a:p>
          </p:txBody>
        </p:sp>
        <p:sp>
          <p:nvSpPr>
            <p:cNvPr id="106784" name="Rectangle 85"/>
            <p:cNvSpPr>
              <a:spLocks noChangeArrowheads="1"/>
            </p:cNvSpPr>
            <p:nvPr/>
          </p:nvSpPr>
          <p:spPr bwMode="auto">
            <a:xfrm>
              <a:off x="4972" y="604"/>
              <a:ext cx="69" cy="115"/>
            </a:xfrm>
            <a:prstGeom prst="rect">
              <a:avLst/>
            </a:prstGeom>
            <a:noFill/>
            <a:ln w="9525">
              <a:noFill/>
              <a:miter lim="800000"/>
              <a:headEnd/>
              <a:tailEnd/>
            </a:ln>
          </p:spPr>
          <p:txBody>
            <a:bodyPr wrap="none" lIns="0" tIns="0" rIns="0" bIns="0">
              <a:spAutoFit/>
            </a:bodyPr>
            <a:lstStyle/>
            <a:p>
              <a:pPr eaLnBrk="0" hangingPunct="0"/>
              <a:r>
                <a:rPr lang="en-US" sz="1200" b="1"/>
                <a:t>B</a:t>
              </a:r>
            </a:p>
          </p:txBody>
        </p:sp>
        <p:grpSp>
          <p:nvGrpSpPr>
            <p:cNvPr id="106785" name="Group 86"/>
            <p:cNvGrpSpPr>
              <a:grpSpLocks/>
            </p:cNvGrpSpPr>
            <p:nvPr/>
          </p:nvGrpSpPr>
          <p:grpSpPr bwMode="auto">
            <a:xfrm>
              <a:off x="4937" y="685"/>
              <a:ext cx="214" cy="126"/>
              <a:chOff x="4070" y="2780"/>
              <a:chExt cx="214" cy="126"/>
            </a:xfrm>
          </p:grpSpPr>
          <p:sp>
            <p:nvSpPr>
              <p:cNvPr id="106786" name="Oval 87"/>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787" name="Freeform 88"/>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788" name="Oval 89"/>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06789" name="Freeform 90"/>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517" name="Text Box 91"/>
          <p:cNvSpPr txBox="1">
            <a:spLocks noChangeArrowheads="1"/>
          </p:cNvSpPr>
          <p:nvPr/>
        </p:nvSpPr>
        <p:spPr bwMode="auto">
          <a:xfrm>
            <a:off x="1057275" y="1233488"/>
            <a:ext cx="13017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Chemical Recon</a:t>
            </a:r>
          </a:p>
        </p:txBody>
      </p:sp>
      <p:sp>
        <p:nvSpPr>
          <p:cNvPr id="106518" name="Text Box 92"/>
          <p:cNvSpPr txBox="1">
            <a:spLocks noChangeArrowheads="1"/>
          </p:cNvSpPr>
          <p:nvPr/>
        </p:nvSpPr>
        <p:spPr bwMode="auto">
          <a:xfrm>
            <a:off x="319088" y="1908175"/>
            <a:ext cx="27797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Chemical Recon Wheeled Armored</a:t>
            </a:r>
          </a:p>
        </p:txBody>
      </p:sp>
      <p:grpSp>
        <p:nvGrpSpPr>
          <p:cNvPr id="106519" name="Group 93"/>
          <p:cNvGrpSpPr>
            <a:grpSpLocks/>
          </p:cNvGrpSpPr>
          <p:nvPr/>
        </p:nvGrpSpPr>
        <p:grpSpPr bwMode="auto">
          <a:xfrm>
            <a:off x="3735388" y="1820863"/>
            <a:ext cx="530225" cy="530225"/>
            <a:chOff x="2353" y="2299"/>
            <a:chExt cx="334" cy="334"/>
          </a:xfrm>
        </p:grpSpPr>
        <p:grpSp>
          <p:nvGrpSpPr>
            <p:cNvPr id="106768" name="Group 94"/>
            <p:cNvGrpSpPr>
              <a:grpSpLocks/>
            </p:cNvGrpSpPr>
            <p:nvPr/>
          </p:nvGrpSpPr>
          <p:grpSpPr bwMode="auto">
            <a:xfrm>
              <a:off x="2353" y="2299"/>
              <a:ext cx="334" cy="334"/>
              <a:chOff x="2361" y="3449"/>
              <a:chExt cx="334" cy="334"/>
            </a:xfrm>
          </p:grpSpPr>
          <p:sp>
            <p:nvSpPr>
              <p:cNvPr id="106774" name="Freeform 95"/>
              <p:cNvSpPr>
                <a:spLocks noChangeAspect="1"/>
              </p:cNvSpPr>
              <p:nvPr/>
            </p:nvSpPr>
            <p:spPr bwMode="auto">
              <a:xfrm>
                <a:off x="2361" y="3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6775" name="Line 96"/>
              <p:cNvSpPr>
                <a:spLocks noChangeShapeType="1"/>
              </p:cNvSpPr>
              <p:nvPr/>
            </p:nvSpPr>
            <p:spPr bwMode="auto">
              <a:xfrm flipV="1">
                <a:off x="2411" y="3540"/>
                <a:ext cx="233" cy="152"/>
              </a:xfrm>
              <a:prstGeom prst="line">
                <a:avLst/>
              </a:prstGeom>
              <a:noFill/>
              <a:ln w="12700">
                <a:solidFill>
                  <a:schemeClr val="tx1"/>
                </a:solidFill>
                <a:round/>
                <a:headEnd/>
                <a:tailEnd/>
              </a:ln>
            </p:spPr>
            <p:txBody>
              <a:bodyPr wrap="none" anchor="ctr"/>
              <a:lstStyle/>
              <a:p>
                <a:endParaRPr lang="en-US"/>
              </a:p>
            </p:txBody>
          </p:sp>
          <p:grpSp>
            <p:nvGrpSpPr>
              <p:cNvPr id="106776" name="Group 97"/>
              <p:cNvGrpSpPr>
                <a:grpSpLocks/>
              </p:cNvGrpSpPr>
              <p:nvPr/>
            </p:nvGrpSpPr>
            <p:grpSpPr bwMode="auto">
              <a:xfrm>
                <a:off x="2416" y="3548"/>
                <a:ext cx="224" cy="135"/>
                <a:chOff x="2419" y="3539"/>
                <a:chExt cx="224" cy="135"/>
              </a:xfrm>
            </p:grpSpPr>
            <p:sp>
              <p:nvSpPr>
                <p:cNvPr id="106777" name="Oval 98"/>
                <p:cNvSpPr>
                  <a:spLocks noChangeAspect="1" noChangeArrowheads="1"/>
                </p:cNvSpPr>
                <p:nvPr/>
              </p:nvSpPr>
              <p:spPr bwMode="auto">
                <a:xfrm>
                  <a:off x="2419" y="3539"/>
                  <a:ext cx="224" cy="98"/>
                </a:xfrm>
                <a:prstGeom prst="ellipse">
                  <a:avLst/>
                </a:prstGeom>
                <a:noFill/>
                <a:ln w="12700">
                  <a:solidFill>
                    <a:srgbClr val="000000"/>
                  </a:solidFill>
                  <a:round/>
                  <a:headEnd/>
                  <a:tailEnd/>
                </a:ln>
              </p:spPr>
              <p:txBody>
                <a:bodyPr wrap="none" anchor="ctr"/>
                <a:lstStyle/>
                <a:p>
                  <a:endParaRPr lang="en-US"/>
                </a:p>
              </p:txBody>
            </p:sp>
            <p:grpSp>
              <p:nvGrpSpPr>
                <p:cNvPr id="106778" name="Group 99"/>
                <p:cNvGrpSpPr>
                  <a:grpSpLocks/>
                </p:cNvGrpSpPr>
                <p:nvPr/>
              </p:nvGrpSpPr>
              <p:grpSpPr bwMode="auto">
                <a:xfrm>
                  <a:off x="2426" y="3639"/>
                  <a:ext cx="210" cy="35"/>
                  <a:chOff x="2417" y="1932"/>
                  <a:chExt cx="210" cy="35"/>
                </a:xfrm>
              </p:grpSpPr>
              <p:sp>
                <p:nvSpPr>
                  <p:cNvPr id="106779" name="Oval 100"/>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780" name="Oval 101"/>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781" name="Oval 102"/>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06769" name="Group 103"/>
            <p:cNvGrpSpPr>
              <a:grpSpLocks/>
            </p:cNvGrpSpPr>
            <p:nvPr/>
          </p:nvGrpSpPr>
          <p:grpSpPr bwMode="auto">
            <a:xfrm>
              <a:off x="2427" y="2421"/>
              <a:ext cx="187" cy="71"/>
              <a:chOff x="2428" y="2363"/>
              <a:chExt cx="187" cy="71"/>
            </a:xfrm>
          </p:grpSpPr>
          <p:sp>
            <p:nvSpPr>
              <p:cNvPr id="106770" name="Oval 104"/>
              <p:cNvSpPr>
                <a:spLocks noChangeArrowheads="1"/>
              </p:cNvSpPr>
              <p:nvPr/>
            </p:nvSpPr>
            <p:spPr bwMode="auto">
              <a:xfrm>
                <a:off x="2567" y="2364"/>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71" name="Freeform 105"/>
              <p:cNvSpPr>
                <a:spLocks/>
              </p:cNvSpPr>
              <p:nvPr/>
            </p:nvSpPr>
            <p:spPr bwMode="auto">
              <a:xfrm>
                <a:off x="2478" y="2366"/>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772" name="Oval 106"/>
              <p:cNvSpPr>
                <a:spLocks noChangeArrowheads="1"/>
              </p:cNvSpPr>
              <p:nvPr/>
            </p:nvSpPr>
            <p:spPr bwMode="auto">
              <a:xfrm flipH="1">
                <a:off x="2428" y="2363"/>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73" name="Freeform 107"/>
              <p:cNvSpPr>
                <a:spLocks/>
              </p:cNvSpPr>
              <p:nvPr/>
            </p:nvSpPr>
            <p:spPr bwMode="auto">
              <a:xfrm flipH="1">
                <a:off x="2455" y="2365"/>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6520" name="Group 108"/>
          <p:cNvGrpSpPr>
            <a:grpSpLocks/>
          </p:cNvGrpSpPr>
          <p:nvPr/>
        </p:nvGrpSpPr>
        <p:grpSpPr bwMode="auto">
          <a:xfrm>
            <a:off x="7713663" y="1819275"/>
            <a:ext cx="530225" cy="530225"/>
            <a:chOff x="4859" y="2298"/>
            <a:chExt cx="334" cy="334"/>
          </a:xfrm>
        </p:grpSpPr>
        <p:grpSp>
          <p:nvGrpSpPr>
            <p:cNvPr id="106752" name="Group 109"/>
            <p:cNvGrpSpPr>
              <a:grpSpLocks/>
            </p:cNvGrpSpPr>
            <p:nvPr/>
          </p:nvGrpSpPr>
          <p:grpSpPr bwMode="auto">
            <a:xfrm>
              <a:off x="4859" y="2298"/>
              <a:ext cx="334" cy="334"/>
              <a:chOff x="4867" y="3448"/>
              <a:chExt cx="334" cy="334"/>
            </a:xfrm>
          </p:grpSpPr>
          <p:sp>
            <p:nvSpPr>
              <p:cNvPr id="106760" name="Freeform 110"/>
              <p:cNvSpPr>
                <a:spLocks/>
              </p:cNvSpPr>
              <p:nvPr/>
            </p:nvSpPr>
            <p:spPr bwMode="auto">
              <a:xfrm>
                <a:off x="4867" y="344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6761" name="Line 111"/>
              <p:cNvSpPr>
                <a:spLocks noChangeShapeType="1"/>
              </p:cNvSpPr>
              <p:nvPr/>
            </p:nvSpPr>
            <p:spPr bwMode="auto">
              <a:xfrm flipV="1">
                <a:off x="4952" y="3533"/>
                <a:ext cx="164" cy="164"/>
              </a:xfrm>
              <a:prstGeom prst="line">
                <a:avLst/>
              </a:prstGeom>
              <a:noFill/>
              <a:ln w="12700">
                <a:solidFill>
                  <a:schemeClr val="tx1"/>
                </a:solidFill>
                <a:round/>
                <a:headEnd/>
                <a:tailEnd/>
              </a:ln>
            </p:spPr>
            <p:txBody>
              <a:bodyPr wrap="none" anchor="ctr"/>
              <a:lstStyle/>
              <a:p>
                <a:endParaRPr lang="en-US"/>
              </a:p>
            </p:txBody>
          </p:sp>
          <p:grpSp>
            <p:nvGrpSpPr>
              <p:cNvPr id="106762" name="Group 112"/>
              <p:cNvGrpSpPr>
                <a:grpSpLocks/>
              </p:cNvGrpSpPr>
              <p:nvPr/>
            </p:nvGrpSpPr>
            <p:grpSpPr bwMode="auto">
              <a:xfrm>
                <a:off x="4933" y="3535"/>
                <a:ext cx="202" cy="161"/>
                <a:chOff x="4952" y="3529"/>
                <a:chExt cx="202" cy="161"/>
              </a:xfrm>
            </p:grpSpPr>
            <p:sp>
              <p:nvSpPr>
                <p:cNvPr id="106763" name="Oval 113"/>
                <p:cNvSpPr>
                  <a:spLocks noChangeAspect="1" noChangeArrowheads="1"/>
                </p:cNvSpPr>
                <p:nvPr/>
              </p:nvSpPr>
              <p:spPr bwMode="auto">
                <a:xfrm>
                  <a:off x="4952" y="3529"/>
                  <a:ext cx="202" cy="122"/>
                </a:xfrm>
                <a:prstGeom prst="ellipse">
                  <a:avLst/>
                </a:prstGeom>
                <a:noFill/>
                <a:ln w="12700">
                  <a:solidFill>
                    <a:srgbClr val="000000"/>
                  </a:solidFill>
                  <a:round/>
                  <a:headEnd/>
                  <a:tailEnd/>
                </a:ln>
              </p:spPr>
              <p:txBody>
                <a:bodyPr wrap="none" anchor="ctr"/>
                <a:lstStyle/>
                <a:p>
                  <a:endParaRPr lang="en-US"/>
                </a:p>
              </p:txBody>
            </p:sp>
            <p:grpSp>
              <p:nvGrpSpPr>
                <p:cNvPr id="106764" name="Group 114"/>
                <p:cNvGrpSpPr>
                  <a:grpSpLocks/>
                </p:cNvGrpSpPr>
                <p:nvPr/>
              </p:nvGrpSpPr>
              <p:grpSpPr bwMode="auto">
                <a:xfrm>
                  <a:off x="4982" y="3655"/>
                  <a:ext cx="142" cy="35"/>
                  <a:chOff x="4966" y="1946"/>
                  <a:chExt cx="142" cy="35"/>
                </a:xfrm>
              </p:grpSpPr>
              <p:sp>
                <p:nvSpPr>
                  <p:cNvPr id="106765" name="Oval 115"/>
                  <p:cNvSpPr>
                    <a:spLocks noChangeAspect="1" noChangeArrowheads="1"/>
                  </p:cNvSpPr>
                  <p:nvPr/>
                </p:nvSpPr>
                <p:spPr bwMode="auto">
                  <a:xfrm>
                    <a:off x="5073" y="1946"/>
                    <a:ext cx="35" cy="35"/>
                  </a:xfrm>
                  <a:prstGeom prst="ellipse">
                    <a:avLst/>
                  </a:prstGeom>
                  <a:noFill/>
                  <a:ln w="12700">
                    <a:solidFill>
                      <a:srgbClr val="000000"/>
                    </a:solidFill>
                    <a:round/>
                    <a:headEnd/>
                    <a:tailEnd/>
                  </a:ln>
                </p:spPr>
                <p:txBody>
                  <a:bodyPr wrap="none" anchor="ctr"/>
                  <a:lstStyle/>
                  <a:p>
                    <a:endParaRPr lang="en-US"/>
                  </a:p>
                </p:txBody>
              </p:sp>
              <p:sp>
                <p:nvSpPr>
                  <p:cNvPr id="106766" name="Oval 116"/>
                  <p:cNvSpPr>
                    <a:spLocks noChangeAspect="1" noChangeArrowheads="1"/>
                  </p:cNvSpPr>
                  <p:nvPr/>
                </p:nvSpPr>
                <p:spPr bwMode="auto">
                  <a:xfrm>
                    <a:off x="4966" y="1946"/>
                    <a:ext cx="35" cy="35"/>
                  </a:xfrm>
                  <a:prstGeom prst="ellipse">
                    <a:avLst/>
                  </a:prstGeom>
                  <a:noFill/>
                  <a:ln w="12700">
                    <a:solidFill>
                      <a:srgbClr val="000000"/>
                    </a:solidFill>
                    <a:round/>
                    <a:headEnd/>
                    <a:tailEnd/>
                  </a:ln>
                </p:spPr>
                <p:txBody>
                  <a:bodyPr wrap="none" anchor="ctr"/>
                  <a:lstStyle/>
                  <a:p>
                    <a:endParaRPr lang="en-US"/>
                  </a:p>
                </p:txBody>
              </p:sp>
              <p:sp>
                <p:nvSpPr>
                  <p:cNvPr id="106767" name="Oval 117"/>
                  <p:cNvSpPr>
                    <a:spLocks noChangeAspect="1" noChangeArrowheads="1"/>
                  </p:cNvSpPr>
                  <p:nvPr/>
                </p:nvSpPr>
                <p:spPr bwMode="auto">
                  <a:xfrm>
                    <a:off x="5019" y="1946"/>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06753" name="Group 118"/>
            <p:cNvGrpSpPr>
              <a:grpSpLocks/>
            </p:cNvGrpSpPr>
            <p:nvPr/>
          </p:nvGrpSpPr>
          <p:grpSpPr bwMode="auto">
            <a:xfrm>
              <a:off x="4968" y="2405"/>
              <a:ext cx="117" cy="80"/>
              <a:chOff x="4916" y="2416"/>
              <a:chExt cx="187" cy="128"/>
            </a:xfrm>
          </p:grpSpPr>
          <p:grpSp>
            <p:nvGrpSpPr>
              <p:cNvPr id="106754" name="Group 119"/>
              <p:cNvGrpSpPr>
                <a:grpSpLocks/>
              </p:cNvGrpSpPr>
              <p:nvPr/>
            </p:nvGrpSpPr>
            <p:grpSpPr bwMode="auto">
              <a:xfrm>
                <a:off x="4966" y="2417"/>
                <a:ext cx="137" cy="127"/>
                <a:chOff x="3655" y="4080"/>
                <a:chExt cx="137" cy="127"/>
              </a:xfrm>
            </p:grpSpPr>
            <p:sp>
              <p:nvSpPr>
                <p:cNvPr id="106758" name="Oval 12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59" name="Freeform 12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755" name="Group 122"/>
              <p:cNvGrpSpPr>
                <a:grpSpLocks/>
              </p:cNvGrpSpPr>
              <p:nvPr/>
            </p:nvGrpSpPr>
            <p:grpSpPr bwMode="auto">
              <a:xfrm flipH="1">
                <a:off x="4916" y="2416"/>
                <a:ext cx="137" cy="127"/>
                <a:chOff x="3655" y="4080"/>
                <a:chExt cx="137" cy="127"/>
              </a:xfrm>
            </p:grpSpPr>
            <p:sp>
              <p:nvSpPr>
                <p:cNvPr id="106756" name="Oval 12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57" name="Freeform 12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6521" name="Group 125"/>
          <p:cNvGrpSpPr>
            <a:grpSpLocks/>
          </p:cNvGrpSpPr>
          <p:nvPr/>
        </p:nvGrpSpPr>
        <p:grpSpPr bwMode="auto">
          <a:xfrm>
            <a:off x="6459538" y="1884363"/>
            <a:ext cx="401637" cy="401637"/>
            <a:chOff x="4069" y="2339"/>
            <a:chExt cx="253" cy="253"/>
          </a:xfrm>
        </p:grpSpPr>
        <p:grpSp>
          <p:nvGrpSpPr>
            <p:cNvPr id="106736" name="Group 126"/>
            <p:cNvGrpSpPr>
              <a:grpSpLocks/>
            </p:cNvGrpSpPr>
            <p:nvPr/>
          </p:nvGrpSpPr>
          <p:grpSpPr bwMode="auto">
            <a:xfrm>
              <a:off x="4069" y="2339"/>
              <a:ext cx="253" cy="253"/>
              <a:chOff x="4077" y="3489"/>
              <a:chExt cx="253" cy="253"/>
            </a:xfrm>
          </p:grpSpPr>
          <p:sp>
            <p:nvSpPr>
              <p:cNvPr id="106744" name="Rectangle 127"/>
              <p:cNvSpPr>
                <a:spLocks noChangeArrowheads="1"/>
              </p:cNvSpPr>
              <p:nvPr/>
            </p:nvSpPr>
            <p:spPr bwMode="auto">
              <a:xfrm>
                <a:off x="4077" y="348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6745" name="Line 128"/>
              <p:cNvSpPr>
                <a:spLocks noChangeShapeType="1"/>
              </p:cNvSpPr>
              <p:nvPr/>
            </p:nvSpPr>
            <p:spPr bwMode="auto">
              <a:xfrm flipV="1">
                <a:off x="4083" y="3496"/>
                <a:ext cx="240" cy="238"/>
              </a:xfrm>
              <a:prstGeom prst="line">
                <a:avLst/>
              </a:prstGeom>
              <a:noFill/>
              <a:ln w="12700">
                <a:solidFill>
                  <a:schemeClr val="tx1"/>
                </a:solidFill>
                <a:round/>
                <a:headEnd/>
                <a:tailEnd/>
              </a:ln>
            </p:spPr>
            <p:txBody>
              <a:bodyPr wrap="none" anchor="ctr"/>
              <a:lstStyle/>
              <a:p>
                <a:endParaRPr lang="en-US"/>
              </a:p>
            </p:txBody>
          </p:sp>
          <p:grpSp>
            <p:nvGrpSpPr>
              <p:cNvPr id="106746" name="Group 129"/>
              <p:cNvGrpSpPr>
                <a:grpSpLocks/>
              </p:cNvGrpSpPr>
              <p:nvPr/>
            </p:nvGrpSpPr>
            <p:grpSpPr bwMode="auto">
              <a:xfrm>
                <a:off x="4107" y="3542"/>
                <a:ext cx="194" cy="147"/>
                <a:chOff x="4114" y="3533"/>
                <a:chExt cx="194" cy="147"/>
              </a:xfrm>
            </p:grpSpPr>
            <p:sp>
              <p:nvSpPr>
                <p:cNvPr id="106747" name="Oval 130"/>
                <p:cNvSpPr>
                  <a:spLocks noChangeAspect="1" noChangeArrowheads="1"/>
                </p:cNvSpPr>
                <p:nvPr/>
              </p:nvSpPr>
              <p:spPr bwMode="auto">
                <a:xfrm>
                  <a:off x="4116" y="3533"/>
                  <a:ext cx="190" cy="111"/>
                </a:xfrm>
                <a:prstGeom prst="ellipse">
                  <a:avLst/>
                </a:prstGeom>
                <a:noFill/>
                <a:ln w="12700">
                  <a:solidFill>
                    <a:srgbClr val="000000"/>
                  </a:solidFill>
                  <a:round/>
                  <a:headEnd/>
                  <a:tailEnd/>
                </a:ln>
              </p:spPr>
              <p:txBody>
                <a:bodyPr wrap="none" anchor="ctr"/>
                <a:lstStyle/>
                <a:p>
                  <a:endParaRPr lang="en-US"/>
                </a:p>
              </p:txBody>
            </p:sp>
            <p:grpSp>
              <p:nvGrpSpPr>
                <p:cNvPr id="106748" name="Group 131"/>
                <p:cNvGrpSpPr>
                  <a:grpSpLocks/>
                </p:cNvGrpSpPr>
                <p:nvPr/>
              </p:nvGrpSpPr>
              <p:grpSpPr bwMode="auto">
                <a:xfrm>
                  <a:off x="4114" y="3645"/>
                  <a:ext cx="194" cy="35"/>
                  <a:chOff x="4120" y="1932"/>
                  <a:chExt cx="194" cy="35"/>
                </a:xfrm>
              </p:grpSpPr>
              <p:sp>
                <p:nvSpPr>
                  <p:cNvPr id="106749" name="Oval 132"/>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106750" name="Oval 133"/>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106751" name="Oval 134"/>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06737" name="Group 135"/>
            <p:cNvGrpSpPr>
              <a:grpSpLocks/>
            </p:cNvGrpSpPr>
            <p:nvPr/>
          </p:nvGrpSpPr>
          <p:grpSpPr bwMode="auto">
            <a:xfrm>
              <a:off x="4140" y="2411"/>
              <a:ext cx="112" cy="77"/>
              <a:chOff x="4087" y="2418"/>
              <a:chExt cx="187" cy="128"/>
            </a:xfrm>
          </p:grpSpPr>
          <p:grpSp>
            <p:nvGrpSpPr>
              <p:cNvPr id="106738" name="Group 136"/>
              <p:cNvGrpSpPr>
                <a:grpSpLocks/>
              </p:cNvGrpSpPr>
              <p:nvPr/>
            </p:nvGrpSpPr>
            <p:grpSpPr bwMode="auto">
              <a:xfrm>
                <a:off x="4137" y="2419"/>
                <a:ext cx="137" cy="127"/>
                <a:chOff x="3655" y="4080"/>
                <a:chExt cx="137" cy="127"/>
              </a:xfrm>
            </p:grpSpPr>
            <p:sp>
              <p:nvSpPr>
                <p:cNvPr id="106742" name="Oval 13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43" name="Freeform 13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739" name="Group 139"/>
              <p:cNvGrpSpPr>
                <a:grpSpLocks/>
              </p:cNvGrpSpPr>
              <p:nvPr/>
            </p:nvGrpSpPr>
            <p:grpSpPr bwMode="auto">
              <a:xfrm flipH="1">
                <a:off x="4087" y="2418"/>
                <a:ext cx="137" cy="127"/>
                <a:chOff x="3655" y="4080"/>
                <a:chExt cx="137" cy="127"/>
              </a:xfrm>
            </p:grpSpPr>
            <p:sp>
              <p:nvSpPr>
                <p:cNvPr id="106740" name="Oval 14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41" name="Freeform 14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grpSp>
        <p:nvGrpSpPr>
          <p:cNvPr id="106522" name="Group 142"/>
          <p:cNvGrpSpPr>
            <a:grpSpLocks/>
          </p:cNvGrpSpPr>
          <p:nvPr/>
        </p:nvGrpSpPr>
        <p:grpSpPr bwMode="auto">
          <a:xfrm>
            <a:off x="5097463" y="1903413"/>
            <a:ext cx="547687" cy="365125"/>
            <a:chOff x="3211" y="2351"/>
            <a:chExt cx="345" cy="230"/>
          </a:xfrm>
        </p:grpSpPr>
        <p:grpSp>
          <p:nvGrpSpPr>
            <p:cNvPr id="106722" name="Group 143"/>
            <p:cNvGrpSpPr>
              <a:grpSpLocks/>
            </p:cNvGrpSpPr>
            <p:nvPr/>
          </p:nvGrpSpPr>
          <p:grpSpPr bwMode="auto">
            <a:xfrm>
              <a:off x="3211" y="2351"/>
              <a:ext cx="345" cy="230"/>
              <a:chOff x="3219" y="3501"/>
              <a:chExt cx="345" cy="230"/>
            </a:xfrm>
          </p:grpSpPr>
          <p:sp>
            <p:nvSpPr>
              <p:cNvPr id="106728" name="Rectangle 144"/>
              <p:cNvSpPr>
                <a:spLocks noChangeArrowheads="1"/>
              </p:cNvSpPr>
              <p:nvPr/>
            </p:nvSpPr>
            <p:spPr bwMode="auto">
              <a:xfrm>
                <a:off x="3219" y="350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6729" name="Freeform 145"/>
              <p:cNvSpPr>
                <a:spLocks/>
              </p:cNvSpPr>
              <p:nvPr/>
            </p:nvSpPr>
            <p:spPr bwMode="auto">
              <a:xfrm>
                <a:off x="3222" y="3506"/>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06730" name="Group 146"/>
              <p:cNvGrpSpPr>
                <a:grpSpLocks/>
              </p:cNvGrpSpPr>
              <p:nvPr/>
            </p:nvGrpSpPr>
            <p:grpSpPr bwMode="auto">
              <a:xfrm>
                <a:off x="3262" y="3541"/>
                <a:ext cx="259" cy="148"/>
                <a:chOff x="3278" y="3539"/>
                <a:chExt cx="259" cy="148"/>
              </a:xfrm>
            </p:grpSpPr>
            <p:sp>
              <p:nvSpPr>
                <p:cNvPr id="106731" name="Oval 147"/>
                <p:cNvSpPr>
                  <a:spLocks noChangeAspect="1" noChangeArrowheads="1"/>
                </p:cNvSpPr>
                <p:nvPr/>
              </p:nvSpPr>
              <p:spPr bwMode="auto">
                <a:xfrm>
                  <a:off x="3278" y="3539"/>
                  <a:ext cx="259" cy="110"/>
                </a:xfrm>
                <a:prstGeom prst="ellipse">
                  <a:avLst/>
                </a:prstGeom>
                <a:noFill/>
                <a:ln w="12700">
                  <a:solidFill>
                    <a:srgbClr val="000000"/>
                  </a:solidFill>
                  <a:round/>
                  <a:headEnd/>
                  <a:tailEnd/>
                </a:ln>
              </p:spPr>
              <p:txBody>
                <a:bodyPr wrap="none" anchor="ctr"/>
                <a:lstStyle/>
                <a:p>
                  <a:endParaRPr lang="en-US"/>
                </a:p>
              </p:txBody>
            </p:sp>
            <p:grpSp>
              <p:nvGrpSpPr>
                <p:cNvPr id="106732" name="Group 148"/>
                <p:cNvGrpSpPr>
                  <a:grpSpLocks/>
                </p:cNvGrpSpPr>
                <p:nvPr/>
              </p:nvGrpSpPr>
              <p:grpSpPr bwMode="auto">
                <a:xfrm>
                  <a:off x="3302" y="3652"/>
                  <a:ext cx="210" cy="35"/>
                  <a:chOff x="2417" y="1932"/>
                  <a:chExt cx="210" cy="35"/>
                </a:xfrm>
              </p:grpSpPr>
              <p:sp>
                <p:nvSpPr>
                  <p:cNvPr id="106733" name="Oval 149"/>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734" name="Oval 150"/>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735" name="Oval 151"/>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06723" name="Group 152"/>
            <p:cNvGrpSpPr>
              <a:grpSpLocks/>
            </p:cNvGrpSpPr>
            <p:nvPr/>
          </p:nvGrpSpPr>
          <p:grpSpPr bwMode="auto">
            <a:xfrm>
              <a:off x="3314" y="2420"/>
              <a:ext cx="139" cy="67"/>
              <a:chOff x="3321" y="2402"/>
              <a:chExt cx="139" cy="67"/>
            </a:xfrm>
          </p:grpSpPr>
          <p:sp>
            <p:nvSpPr>
              <p:cNvPr id="106724" name="Oval 153"/>
              <p:cNvSpPr>
                <a:spLocks noChangeArrowheads="1"/>
              </p:cNvSpPr>
              <p:nvPr/>
            </p:nvSpPr>
            <p:spPr bwMode="auto">
              <a:xfrm>
                <a:off x="3424" y="2403"/>
                <a:ext cx="36" cy="36"/>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25" name="Freeform 154"/>
              <p:cNvSpPr>
                <a:spLocks/>
              </p:cNvSpPr>
              <p:nvPr/>
            </p:nvSpPr>
            <p:spPr bwMode="auto">
              <a:xfrm>
                <a:off x="3358" y="2404"/>
                <a:ext cx="82" cy="6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726" name="Oval 155"/>
              <p:cNvSpPr>
                <a:spLocks noChangeArrowheads="1"/>
              </p:cNvSpPr>
              <p:nvPr/>
            </p:nvSpPr>
            <p:spPr bwMode="auto">
              <a:xfrm flipH="1">
                <a:off x="3321" y="2402"/>
                <a:ext cx="36" cy="36"/>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27" name="Freeform 156"/>
              <p:cNvSpPr>
                <a:spLocks/>
              </p:cNvSpPr>
              <p:nvPr/>
            </p:nvSpPr>
            <p:spPr bwMode="auto">
              <a:xfrm flipH="1">
                <a:off x="3341" y="2403"/>
                <a:ext cx="82" cy="6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6523" name="Group 157"/>
          <p:cNvGrpSpPr>
            <a:grpSpLocks/>
          </p:cNvGrpSpPr>
          <p:nvPr/>
        </p:nvGrpSpPr>
        <p:grpSpPr bwMode="auto">
          <a:xfrm>
            <a:off x="3717925" y="1133475"/>
            <a:ext cx="530225" cy="530225"/>
            <a:chOff x="2342" y="1866"/>
            <a:chExt cx="334" cy="334"/>
          </a:xfrm>
        </p:grpSpPr>
        <p:grpSp>
          <p:nvGrpSpPr>
            <p:cNvPr id="106710" name="Group 158"/>
            <p:cNvGrpSpPr>
              <a:grpSpLocks/>
            </p:cNvGrpSpPr>
            <p:nvPr/>
          </p:nvGrpSpPr>
          <p:grpSpPr bwMode="auto">
            <a:xfrm>
              <a:off x="2342" y="1866"/>
              <a:ext cx="334" cy="334"/>
              <a:chOff x="2358" y="1289"/>
              <a:chExt cx="334" cy="334"/>
            </a:xfrm>
          </p:grpSpPr>
          <p:sp>
            <p:nvSpPr>
              <p:cNvPr id="106720" name="Freeform 159"/>
              <p:cNvSpPr>
                <a:spLocks noChangeAspect="1"/>
              </p:cNvSpPr>
              <p:nvPr/>
            </p:nvSpPr>
            <p:spPr bwMode="auto">
              <a:xfrm>
                <a:off x="2358" y="12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6721" name="Line 160"/>
              <p:cNvSpPr>
                <a:spLocks noChangeShapeType="1"/>
              </p:cNvSpPr>
              <p:nvPr/>
            </p:nvSpPr>
            <p:spPr bwMode="auto">
              <a:xfrm flipH="1">
                <a:off x="2439" y="1371"/>
                <a:ext cx="171" cy="170"/>
              </a:xfrm>
              <a:prstGeom prst="line">
                <a:avLst/>
              </a:prstGeom>
              <a:noFill/>
              <a:ln w="12700">
                <a:solidFill>
                  <a:schemeClr val="tx1"/>
                </a:solidFill>
                <a:round/>
                <a:headEnd/>
                <a:tailEnd/>
              </a:ln>
            </p:spPr>
            <p:txBody>
              <a:bodyPr wrap="none" anchor="ctr"/>
              <a:lstStyle/>
              <a:p>
                <a:endParaRPr lang="en-US"/>
              </a:p>
            </p:txBody>
          </p:sp>
        </p:grpSp>
        <p:grpSp>
          <p:nvGrpSpPr>
            <p:cNvPr id="106711" name="Group 161"/>
            <p:cNvGrpSpPr>
              <a:grpSpLocks/>
            </p:cNvGrpSpPr>
            <p:nvPr/>
          </p:nvGrpSpPr>
          <p:grpSpPr bwMode="auto">
            <a:xfrm>
              <a:off x="2410" y="1914"/>
              <a:ext cx="187" cy="217"/>
              <a:chOff x="2424" y="1868"/>
              <a:chExt cx="187" cy="217"/>
            </a:xfrm>
          </p:grpSpPr>
          <p:grpSp>
            <p:nvGrpSpPr>
              <p:cNvPr id="106712" name="Group 162"/>
              <p:cNvGrpSpPr>
                <a:grpSpLocks/>
              </p:cNvGrpSpPr>
              <p:nvPr/>
            </p:nvGrpSpPr>
            <p:grpSpPr bwMode="auto">
              <a:xfrm>
                <a:off x="2424" y="1957"/>
                <a:ext cx="187" cy="128"/>
                <a:chOff x="3605" y="4079"/>
                <a:chExt cx="187" cy="128"/>
              </a:xfrm>
            </p:grpSpPr>
            <p:grpSp>
              <p:nvGrpSpPr>
                <p:cNvPr id="106714" name="Group 163"/>
                <p:cNvGrpSpPr>
                  <a:grpSpLocks/>
                </p:cNvGrpSpPr>
                <p:nvPr/>
              </p:nvGrpSpPr>
              <p:grpSpPr bwMode="auto">
                <a:xfrm>
                  <a:off x="3655" y="4080"/>
                  <a:ext cx="137" cy="127"/>
                  <a:chOff x="3655" y="4080"/>
                  <a:chExt cx="137" cy="127"/>
                </a:xfrm>
              </p:grpSpPr>
              <p:sp>
                <p:nvSpPr>
                  <p:cNvPr id="106718" name="Oval 164"/>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719" name="Freeform 165"/>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nvGrpSpPr>
                <p:cNvPr id="106715" name="Group 166"/>
                <p:cNvGrpSpPr>
                  <a:grpSpLocks/>
                </p:cNvGrpSpPr>
                <p:nvPr/>
              </p:nvGrpSpPr>
              <p:grpSpPr bwMode="auto">
                <a:xfrm flipH="1">
                  <a:off x="3605" y="4079"/>
                  <a:ext cx="137" cy="127"/>
                  <a:chOff x="3655" y="4080"/>
                  <a:chExt cx="137" cy="127"/>
                </a:xfrm>
              </p:grpSpPr>
              <p:sp>
                <p:nvSpPr>
                  <p:cNvPr id="106716" name="Oval 16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717" name="Freeform 16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sp>
            <p:nvSpPr>
              <p:cNvPr id="106713" name="Rectangle 169"/>
              <p:cNvSpPr>
                <a:spLocks noChangeArrowheads="1"/>
              </p:cNvSpPr>
              <p:nvPr/>
            </p:nvSpPr>
            <p:spPr bwMode="auto">
              <a:xfrm>
                <a:off x="2487" y="1868"/>
                <a:ext cx="64" cy="106"/>
              </a:xfrm>
              <a:prstGeom prst="rect">
                <a:avLst/>
              </a:prstGeom>
              <a:noFill/>
              <a:ln w="9525">
                <a:noFill/>
                <a:miter lim="800000"/>
                <a:headEnd/>
                <a:tailEnd/>
              </a:ln>
            </p:spPr>
            <p:txBody>
              <a:bodyPr wrap="none" lIns="0" tIns="0" rIns="0" bIns="0" anchor="ctr" anchorCtr="1">
                <a:spAutoFit/>
              </a:bodyPr>
              <a:lstStyle/>
              <a:p>
                <a:pPr algn="ctr" eaLnBrk="0" hangingPunct="0"/>
                <a:r>
                  <a:rPr lang="en-US" sz="1100" b="1"/>
                  <a:t>C</a:t>
                </a:r>
              </a:p>
            </p:txBody>
          </p:sp>
        </p:grpSp>
      </p:grpSp>
      <p:grpSp>
        <p:nvGrpSpPr>
          <p:cNvPr id="106524" name="Group 170"/>
          <p:cNvGrpSpPr>
            <a:grpSpLocks/>
          </p:cNvGrpSpPr>
          <p:nvPr/>
        </p:nvGrpSpPr>
        <p:grpSpPr bwMode="auto">
          <a:xfrm>
            <a:off x="7718425" y="1131888"/>
            <a:ext cx="530225" cy="530225"/>
            <a:chOff x="4862" y="1865"/>
            <a:chExt cx="334" cy="334"/>
          </a:xfrm>
        </p:grpSpPr>
        <p:grpSp>
          <p:nvGrpSpPr>
            <p:cNvPr id="106698" name="Group 171"/>
            <p:cNvGrpSpPr>
              <a:grpSpLocks/>
            </p:cNvGrpSpPr>
            <p:nvPr/>
          </p:nvGrpSpPr>
          <p:grpSpPr bwMode="auto">
            <a:xfrm>
              <a:off x="4862" y="1865"/>
              <a:ext cx="334" cy="334"/>
              <a:chOff x="4878" y="1286"/>
              <a:chExt cx="334" cy="334"/>
            </a:xfrm>
          </p:grpSpPr>
          <p:sp>
            <p:nvSpPr>
              <p:cNvPr id="106708" name="Freeform 172"/>
              <p:cNvSpPr>
                <a:spLocks/>
              </p:cNvSpPr>
              <p:nvPr/>
            </p:nvSpPr>
            <p:spPr bwMode="auto">
              <a:xfrm>
                <a:off x="4878" y="12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6709" name="Line 173"/>
              <p:cNvSpPr>
                <a:spLocks noChangeShapeType="1"/>
              </p:cNvSpPr>
              <p:nvPr/>
            </p:nvSpPr>
            <p:spPr bwMode="auto">
              <a:xfrm flipV="1">
                <a:off x="4963" y="1371"/>
                <a:ext cx="164" cy="164"/>
              </a:xfrm>
              <a:prstGeom prst="line">
                <a:avLst/>
              </a:prstGeom>
              <a:noFill/>
              <a:ln w="12700">
                <a:solidFill>
                  <a:schemeClr val="tx1"/>
                </a:solidFill>
                <a:round/>
                <a:headEnd/>
                <a:tailEnd/>
              </a:ln>
            </p:spPr>
            <p:txBody>
              <a:bodyPr wrap="none" anchor="ctr"/>
              <a:lstStyle/>
              <a:p>
                <a:endParaRPr lang="en-US"/>
              </a:p>
            </p:txBody>
          </p:sp>
        </p:grpSp>
        <p:grpSp>
          <p:nvGrpSpPr>
            <p:cNvPr id="106699" name="Group 174"/>
            <p:cNvGrpSpPr>
              <a:grpSpLocks/>
            </p:cNvGrpSpPr>
            <p:nvPr/>
          </p:nvGrpSpPr>
          <p:grpSpPr bwMode="auto">
            <a:xfrm>
              <a:off x="4935" y="1923"/>
              <a:ext cx="187" cy="200"/>
              <a:chOff x="4936" y="1885"/>
              <a:chExt cx="187" cy="200"/>
            </a:xfrm>
          </p:grpSpPr>
          <p:grpSp>
            <p:nvGrpSpPr>
              <p:cNvPr id="106700" name="Group 175"/>
              <p:cNvGrpSpPr>
                <a:grpSpLocks/>
              </p:cNvGrpSpPr>
              <p:nvPr/>
            </p:nvGrpSpPr>
            <p:grpSpPr bwMode="auto">
              <a:xfrm>
                <a:off x="4936" y="1957"/>
                <a:ext cx="187" cy="128"/>
                <a:chOff x="3605" y="4079"/>
                <a:chExt cx="187" cy="128"/>
              </a:xfrm>
            </p:grpSpPr>
            <p:grpSp>
              <p:nvGrpSpPr>
                <p:cNvPr id="106702" name="Group 176"/>
                <p:cNvGrpSpPr>
                  <a:grpSpLocks/>
                </p:cNvGrpSpPr>
                <p:nvPr/>
              </p:nvGrpSpPr>
              <p:grpSpPr bwMode="auto">
                <a:xfrm>
                  <a:off x="3655" y="4080"/>
                  <a:ext cx="137" cy="127"/>
                  <a:chOff x="3655" y="4080"/>
                  <a:chExt cx="137" cy="127"/>
                </a:xfrm>
              </p:grpSpPr>
              <p:sp>
                <p:nvSpPr>
                  <p:cNvPr id="106706" name="Oval 17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07" name="Freeform 17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703" name="Group 179"/>
                <p:cNvGrpSpPr>
                  <a:grpSpLocks/>
                </p:cNvGrpSpPr>
                <p:nvPr/>
              </p:nvGrpSpPr>
              <p:grpSpPr bwMode="auto">
                <a:xfrm flipH="1">
                  <a:off x="3605" y="4079"/>
                  <a:ext cx="137" cy="127"/>
                  <a:chOff x="3655" y="4080"/>
                  <a:chExt cx="137" cy="127"/>
                </a:xfrm>
              </p:grpSpPr>
              <p:sp>
                <p:nvSpPr>
                  <p:cNvPr id="106704" name="Oval 18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705" name="Freeform 18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701" name="Rectangle 182"/>
              <p:cNvSpPr>
                <a:spLocks noChangeArrowheads="1"/>
              </p:cNvSpPr>
              <p:nvPr/>
            </p:nvSpPr>
            <p:spPr bwMode="auto">
              <a:xfrm>
                <a:off x="5000" y="1885"/>
                <a:ext cx="64" cy="106"/>
              </a:xfrm>
              <a:prstGeom prst="rect">
                <a:avLst/>
              </a:prstGeom>
              <a:noFill/>
              <a:ln w="9525">
                <a:noFill/>
                <a:miter lim="800000"/>
                <a:headEnd/>
                <a:tailEnd/>
              </a:ln>
            </p:spPr>
            <p:txBody>
              <a:bodyPr wrap="none" lIns="0" tIns="0" rIns="0" bIns="0">
                <a:spAutoFit/>
              </a:bodyPr>
              <a:lstStyle/>
              <a:p>
                <a:pPr eaLnBrk="0" hangingPunct="0"/>
                <a:r>
                  <a:rPr lang="en-US" sz="1100" b="1"/>
                  <a:t>C</a:t>
                </a:r>
              </a:p>
            </p:txBody>
          </p:sp>
        </p:grpSp>
      </p:grpSp>
      <p:grpSp>
        <p:nvGrpSpPr>
          <p:cNvPr id="106525" name="Group 183"/>
          <p:cNvGrpSpPr>
            <a:grpSpLocks/>
          </p:cNvGrpSpPr>
          <p:nvPr/>
        </p:nvGrpSpPr>
        <p:grpSpPr bwMode="auto">
          <a:xfrm>
            <a:off x="6461125" y="1196975"/>
            <a:ext cx="401638" cy="401638"/>
            <a:chOff x="4070" y="1906"/>
            <a:chExt cx="253" cy="253"/>
          </a:xfrm>
        </p:grpSpPr>
        <p:grpSp>
          <p:nvGrpSpPr>
            <p:cNvPr id="106686" name="Group 184"/>
            <p:cNvGrpSpPr>
              <a:grpSpLocks/>
            </p:cNvGrpSpPr>
            <p:nvPr/>
          </p:nvGrpSpPr>
          <p:grpSpPr bwMode="auto">
            <a:xfrm>
              <a:off x="4070" y="1906"/>
              <a:ext cx="253" cy="253"/>
              <a:chOff x="4086" y="1327"/>
              <a:chExt cx="253" cy="253"/>
            </a:xfrm>
          </p:grpSpPr>
          <p:sp>
            <p:nvSpPr>
              <p:cNvPr id="106696" name="Rectangle 185"/>
              <p:cNvSpPr>
                <a:spLocks noChangeArrowheads="1"/>
              </p:cNvSpPr>
              <p:nvPr/>
            </p:nvSpPr>
            <p:spPr bwMode="auto">
              <a:xfrm>
                <a:off x="4086" y="13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6697" name="Line 186"/>
              <p:cNvSpPr>
                <a:spLocks noChangeShapeType="1"/>
              </p:cNvSpPr>
              <p:nvPr/>
            </p:nvSpPr>
            <p:spPr bwMode="auto">
              <a:xfrm flipV="1">
                <a:off x="4092" y="1334"/>
                <a:ext cx="240" cy="240"/>
              </a:xfrm>
              <a:prstGeom prst="line">
                <a:avLst/>
              </a:prstGeom>
              <a:noFill/>
              <a:ln w="12700">
                <a:solidFill>
                  <a:schemeClr val="tx1"/>
                </a:solidFill>
                <a:round/>
                <a:headEnd/>
                <a:tailEnd/>
              </a:ln>
            </p:spPr>
            <p:txBody>
              <a:bodyPr wrap="none" anchor="ctr"/>
              <a:lstStyle/>
              <a:p>
                <a:endParaRPr lang="en-US"/>
              </a:p>
            </p:txBody>
          </p:sp>
        </p:grpSp>
        <p:grpSp>
          <p:nvGrpSpPr>
            <p:cNvPr id="106687" name="Group 187"/>
            <p:cNvGrpSpPr>
              <a:grpSpLocks/>
            </p:cNvGrpSpPr>
            <p:nvPr/>
          </p:nvGrpSpPr>
          <p:grpSpPr bwMode="auto">
            <a:xfrm>
              <a:off x="4103" y="1913"/>
              <a:ext cx="187" cy="212"/>
              <a:chOff x="4107" y="1899"/>
              <a:chExt cx="187" cy="212"/>
            </a:xfrm>
          </p:grpSpPr>
          <p:grpSp>
            <p:nvGrpSpPr>
              <p:cNvPr id="106688" name="Group 188"/>
              <p:cNvGrpSpPr>
                <a:grpSpLocks/>
              </p:cNvGrpSpPr>
              <p:nvPr/>
            </p:nvGrpSpPr>
            <p:grpSpPr bwMode="auto">
              <a:xfrm>
                <a:off x="4107" y="1983"/>
                <a:ext cx="187" cy="128"/>
                <a:chOff x="3605" y="4079"/>
                <a:chExt cx="187" cy="128"/>
              </a:xfrm>
            </p:grpSpPr>
            <p:grpSp>
              <p:nvGrpSpPr>
                <p:cNvPr id="106690" name="Group 189"/>
                <p:cNvGrpSpPr>
                  <a:grpSpLocks/>
                </p:cNvGrpSpPr>
                <p:nvPr/>
              </p:nvGrpSpPr>
              <p:grpSpPr bwMode="auto">
                <a:xfrm>
                  <a:off x="3655" y="4080"/>
                  <a:ext cx="137" cy="127"/>
                  <a:chOff x="3655" y="4080"/>
                  <a:chExt cx="137" cy="127"/>
                </a:xfrm>
              </p:grpSpPr>
              <p:sp>
                <p:nvSpPr>
                  <p:cNvPr id="106694" name="Oval 19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95" name="Freeform 19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691" name="Group 192"/>
                <p:cNvGrpSpPr>
                  <a:grpSpLocks/>
                </p:cNvGrpSpPr>
                <p:nvPr/>
              </p:nvGrpSpPr>
              <p:grpSpPr bwMode="auto">
                <a:xfrm flipH="1">
                  <a:off x="3605" y="4079"/>
                  <a:ext cx="137" cy="127"/>
                  <a:chOff x="3655" y="4080"/>
                  <a:chExt cx="137" cy="127"/>
                </a:xfrm>
              </p:grpSpPr>
              <p:sp>
                <p:nvSpPr>
                  <p:cNvPr id="106692" name="Oval 19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93" name="Freeform 19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689" name="Rectangle 195"/>
              <p:cNvSpPr>
                <a:spLocks noChangeArrowheads="1"/>
              </p:cNvSpPr>
              <p:nvPr/>
            </p:nvSpPr>
            <p:spPr bwMode="auto">
              <a:xfrm>
                <a:off x="4171" y="1899"/>
                <a:ext cx="64" cy="106"/>
              </a:xfrm>
              <a:prstGeom prst="rect">
                <a:avLst/>
              </a:prstGeom>
              <a:noFill/>
              <a:ln w="9525">
                <a:noFill/>
                <a:miter lim="800000"/>
                <a:headEnd/>
                <a:tailEnd/>
              </a:ln>
            </p:spPr>
            <p:txBody>
              <a:bodyPr wrap="none" lIns="0" tIns="0" rIns="0" bIns="0">
                <a:spAutoFit/>
              </a:bodyPr>
              <a:lstStyle/>
              <a:p>
                <a:pPr eaLnBrk="0" hangingPunct="0"/>
                <a:r>
                  <a:rPr lang="en-US" sz="1100" b="1"/>
                  <a:t>C</a:t>
                </a:r>
              </a:p>
            </p:txBody>
          </p:sp>
        </p:grpSp>
      </p:grpSp>
      <p:grpSp>
        <p:nvGrpSpPr>
          <p:cNvPr id="106526" name="Group 196"/>
          <p:cNvGrpSpPr>
            <a:grpSpLocks/>
          </p:cNvGrpSpPr>
          <p:nvPr/>
        </p:nvGrpSpPr>
        <p:grpSpPr bwMode="auto">
          <a:xfrm>
            <a:off x="5080000" y="1216025"/>
            <a:ext cx="547688" cy="365125"/>
            <a:chOff x="3200" y="1918"/>
            <a:chExt cx="345" cy="230"/>
          </a:xfrm>
        </p:grpSpPr>
        <p:grpSp>
          <p:nvGrpSpPr>
            <p:cNvPr id="106674" name="Group 197"/>
            <p:cNvGrpSpPr>
              <a:grpSpLocks/>
            </p:cNvGrpSpPr>
            <p:nvPr/>
          </p:nvGrpSpPr>
          <p:grpSpPr bwMode="auto">
            <a:xfrm>
              <a:off x="3200" y="1918"/>
              <a:ext cx="345" cy="230"/>
              <a:chOff x="3216" y="1344"/>
              <a:chExt cx="345" cy="230"/>
            </a:xfrm>
          </p:grpSpPr>
          <p:sp>
            <p:nvSpPr>
              <p:cNvPr id="106684" name="Rectangle 198"/>
              <p:cNvSpPr>
                <a:spLocks noChangeArrowheads="1"/>
              </p:cNvSpPr>
              <p:nvPr/>
            </p:nvSpPr>
            <p:spPr bwMode="auto">
              <a:xfrm>
                <a:off x="3216" y="134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6685" name="Line 199"/>
              <p:cNvSpPr>
                <a:spLocks noChangeShapeType="1"/>
              </p:cNvSpPr>
              <p:nvPr/>
            </p:nvSpPr>
            <p:spPr bwMode="auto">
              <a:xfrm flipH="1">
                <a:off x="3221" y="1347"/>
                <a:ext cx="334" cy="221"/>
              </a:xfrm>
              <a:prstGeom prst="line">
                <a:avLst/>
              </a:prstGeom>
              <a:noFill/>
              <a:ln w="12700">
                <a:solidFill>
                  <a:schemeClr val="tx1"/>
                </a:solidFill>
                <a:round/>
                <a:headEnd/>
                <a:tailEnd/>
              </a:ln>
            </p:spPr>
            <p:txBody>
              <a:bodyPr wrap="none" anchor="ctr"/>
              <a:lstStyle/>
              <a:p>
                <a:endParaRPr lang="en-US"/>
              </a:p>
            </p:txBody>
          </p:sp>
        </p:grpSp>
        <p:grpSp>
          <p:nvGrpSpPr>
            <p:cNvPr id="106675" name="Group 200"/>
            <p:cNvGrpSpPr>
              <a:grpSpLocks/>
            </p:cNvGrpSpPr>
            <p:nvPr/>
          </p:nvGrpSpPr>
          <p:grpSpPr bwMode="auto">
            <a:xfrm>
              <a:off x="3279" y="1926"/>
              <a:ext cx="187" cy="198"/>
              <a:chOff x="3292" y="1911"/>
              <a:chExt cx="187" cy="198"/>
            </a:xfrm>
          </p:grpSpPr>
          <p:grpSp>
            <p:nvGrpSpPr>
              <p:cNvPr id="106676" name="Group 201"/>
              <p:cNvGrpSpPr>
                <a:grpSpLocks/>
              </p:cNvGrpSpPr>
              <p:nvPr/>
            </p:nvGrpSpPr>
            <p:grpSpPr bwMode="auto">
              <a:xfrm>
                <a:off x="3292" y="1981"/>
                <a:ext cx="187" cy="128"/>
                <a:chOff x="3605" y="4079"/>
                <a:chExt cx="187" cy="128"/>
              </a:xfrm>
            </p:grpSpPr>
            <p:grpSp>
              <p:nvGrpSpPr>
                <p:cNvPr id="106678" name="Group 202"/>
                <p:cNvGrpSpPr>
                  <a:grpSpLocks/>
                </p:cNvGrpSpPr>
                <p:nvPr/>
              </p:nvGrpSpPr>
              <p:grpSpPr bwMode="auto">
                <a:xfrm>
                  <a:off x="3655" y="4080"/>
                  <a:ext cx="137" cy="127"/>
                  <a:chOff x="3655" y="4080"/>
                  <a:chExt cx="137" cy="127"/>
                </a:xfrm>
              </p:grpSpPr>
              <p:sp>
                <p:nvSpPr>
                  <p:cNvPr id="106682" name="Oval 20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83" name="Freeform 20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679" name="Group 205"/>
                <p:cNvGrpSpPr>
                  <a:grpSpLocks/>
                </p:cNvGrpSpPr>
                <p:nvPr/>
              </p:nvGrpSpPr>
              <p:grpSpPr bwMode="auto">
                <a:xfrm flipH="1">
                  <a:off x="3605" y="4079"/>
                  <a:ext cx="137" cy="127"/>
                  <a:chOff x="3655" y="4080"/>
                  <a:chExt cx="137" cy="127"/>
                </a:xfrm>
              </p:grpSpPr>
              <p:sp>
                <p:nvSpPr>
                  <p:cNvPr id="106680" name="Oval 20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81" name="Freeform 20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677" name="Rectangle 208"/>
              <p:cNvSpPr>
                <a:spLocks noChangeArrowheads="1"/>
              </p:cNvSpPr>
              <p:nvPr/>
            </p:nvSpPr>
            <p:spPr bwMode="auto">
              <a:xfrm>
                <a:off x="3357" y="1911"/>
                <a:ext cx="58" cy="96"/>
              </a:xfrm>
              <a:prstGeom prst="rect">
                <a:avLst/>
              </a:prstGeom>
              <a:noFill/>
              <a:ln w="9525">
                <a:noFill/>
                <a:miter lim="800000"/>
                <a:headEnd/>
                <a:tailEnd/>
              </a:ln>
            </p:spPr>
            <p:txBody>
              <a:bodyPr wrap="none" lIns="0" tIns="0" rIns="0" bIns="0" anchor="ctr" anchorCtr="1">
                <a:spAutoFit/>
              </a:bodyPr>
              <a:lstStyle/>
              <a:p>
                <a:pPr eaLnBrk="0" hangingPunct="0"/>
                <a:r>
                  <a:rPr lang="en-US" sz="1000" b="1"/>
                  <a:t>C</a:t>
                </a:r>
              </a:p>
            </p:txBody>
          </p:sp>
        </p:grpSp>
      </p:grpSp>
      <p:sp>
        <p:nvSpPr>
          <p:cNvPr id="106527" name="Text Box 209"/>
          <p:cNvSpPr txBox="1">
            <a:spLocks noChangeArrowheads="1"/>
          </p:cNvSpPr>
          <p:nvPr/>
        </p:nvSpPr>
        <p:spPr bwMode="auto">
          <a:xfrm>
            <a:off x="319088" y="2551113"/>
            <a:ext cx="27797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Chemical Recon Wheeled Armored</a:t>
            </a:r>
          </a:p>
          <a:p>
            <a:pPr algn="ctr" eaLnBrk="0" hangingPunct="0"/>
            <a:r>
              <a:rPr lang="en-US" sz="1400"/>
              <a:t>Surveillance</a:t>
            </a:r>
          </a:p>
        </p:txBody>
      </p:sp>
      <p:grpSp>
        <p:nvGrpSpPr>
          <p:cNvPr id="106528" name="Group 210"/>
          <p:cNvGrpSpPr>
            <a:grpSpLocks/>
          </p:cNvGrpSpPr>
          <p:nvPr/>
        </p:nvGrpSpPr>
        <p:grpSpPr bwMode="auto">
          <a:xfrm>
            <a:off x="3735388" y="2570163"/>
            <a:ext cx="530225" cy="530225"/>
            <a:chOff x="2353" y="2771"/>
            <a:chExt cx="334" cy="334"/>
          </a:xfrm>
        </p:grpSpPr>
        <p:sp>
          <p:nvSpPr>
            <p:cNvPr id="106660" name="Freeform 211"/>
            <p:cNvSpPr>
              <a:spLocks noChangeAspect="1"/>
            </p:cNvSpPr>
            <p:nvPr/>
          </p:nvSpPr>
          <p:spPr bwMode="auto">
            <a:xfrm>
              <a:off x="2353" y="277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6661" name="Line 212"/>
            <p:cNvSpPr>
              <a:spLocks noChangeShapeType="1"/>
            </p:cNvSpPr>
            <p:nvPr/>
          </p:nvSpPr>
          <p:spPr bwMode="auto">
            <a:xfrm flipV="1">
              <a:off x="2403" y="2862"/>
              <a:ext cx="233" cy="152"/>
            </a:xfrm>
            <a:prstGeom prst="line">
              <a:avLst/>
            </a:prstGeom>
            <a:noFill/>
            <a:ln w="12700">
              <a:solidFill>
                <a:schemeClr val="tx1"/>
              </a:solidFill>
              <a:round/>
              <a:headEnd/>
              <a:tailEnd/>
            </a:ln>
          </p:spPr>
          <p:txBody>
            <a:bodyPr wrap="none" anchor="ctr"/>
            <a:lstStyle/>
            <a:p>
              <a:endParaRPr lang="en-US"/>
            </a:p>
          </p:txBody>
        </p:sp>
        <p:grpSp>
          <p:nvGrpSpPr>
            <p:cNvPr id="106662" name="Group 213"/>
            <p:cNvGrpSpPr>
              <a:grpSpLocks/>
            </p:cNvGrpSpPr>
            <p:nvPr/>
          </p:nvGrpSpPr>
          <p:grpSpPr bwMode="auto">
            <a:xfrm>
              <a:off x="2408" y="2845"/>
              <a:ext cx="224" cy="160"/>
              <a:chOff x="2408" y="2845"/>
              <a:chExt cx="224" cy="160"/>
            </a:xfrm>
          </p:grpSpPr>
          <p:sp>
            <p:nvSpPr>
              <p:cNvPr id="106663" name="Oval 214"/>
              <p:cNvSpPr>
                <a:spLocks noChangeAspect="1" noChangeArrowheads="1"/>
              </p:cNvSpPr>
              <p:nvPr/>
            </p:nvSpPr>
            <p:spPr bwMode="auto">
              <a:xfrm>
                <a:off x="2408" y="2845"/>
                <a:ext cx="224" cy="123"/>
              </a:xfrm>
              <a:prstGeom prst="ellipse">
                <a:avLst/>
              </a:prstGeom>
              <a:noFill/>
              <a:ln w="12700">
                <a:solidFill>
                  <a:srgbClr val="000000"/>
                </a:solidFill>
                <a:round/>
                <a:headEnd/>
                <a:tailEnd/>
              </a:ln>
            </p:spPr>
            <p:txBody>
              <a:bodyPr wrap="none" anchor="ctr"/>
              <a:lstStyle/>
              <a:p>
                <a:endParaRPr lang="en-US"/>
              </a:p>
            </p:txBody>
          </p:sp>
          <p:grpSp>
            <p:nvGrpSpPr>
              <p:cNvPr id="106664" name="Group 215"/>
              <p:cNvGrpSpPr>
                <a:grpSpLocks/>
              </p:cNvGrpSpPr>
              <p:nvPr/>
            </p:nvGrpSpPr>
            <p:grpSpPr bwMode="auto">
              <a:xfrm>
                <a:off x="2415" y="2970"/>
                <a:ext cx="210" cy="35"/>
                <a:chOff x="2417" y="1932"/>
                <a:chExt cx="210" cy="35"/>
              </a:xfrm>
            </p:grpSpPr>
            <p:sp>
              <p:nvSpPr>
                <p:cNvPr id="106671" name="Oval 216"/>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672" name="Oval 217"/>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673" name="Oval 218"/>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106665" name="Group 219"/>
              <p:cNvGrpSpPr>
                <a:grpSpLocks/>
              </p:cNvGrpSpPr>
              <p:nvPr/>
            </p:nvGrpSpPr>
            <p:grpSpPr bwMode="auto">
              <a:xfrm>
                <a:off x="2427" y="2893"/>
                <a:ext cx="187" cy="71"/>
                <a:chOff x="2428" y="2363"/>
                <a:chExt cx="187" cy="71"/>
              </a:xfrm>
            </p:grpSpPr>
            <p:sp>
              <p:nvSpPr>
                <p:cNvPr id="106667" name="Oval 220"/>
                <p:cNvSpPr>
                  <a:spLocks noChangeArrowheads="1"/>
                </p:cNvSpPr>
                <p:nvPr/>
              </p:nvSpPr>
              <p:spPr bwMode="auto">
                <a:xfrm>
                  <a:off x="2567" y="2364"/>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68" name="Freeform 221"/>
                <p:cNvSpPr>
                  <a:spLocks/>
                </p:cNvSpPr>
                <p:nvPr/>
              </p:nvSpPr>
              <p:spPr bwMode="auto">
                <a:xfrm>
                  <a:off x="2478" y="2366"/>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669" name="Oval 222"/>
                <p:cNvSpPr>
                  <a:spLocks noChangeArrowheads="1"/>
                </p:cNvSpPr>
                <p:nvPr/>
              </p:nvSpPr>
              <p:spPr bwMode="auto">
                <a:xfrm flipH="1">
                  <a:off x="2428" y="2363"/>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70" name="Freeform 223"/>
                <p:cNvSpPr>
                  <a:spLocks/>
                </p:cNvSpPr>
                <p:nvPr/>
              </p:nvSpPr>
              <p:spPr bwMode="auto">
                <a:xfrm flipH="1">
                  <a:off x="2455" y="2365"/>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6666" name="Text Box 224"/>
              <p:cNvSpPr txBox="1">
                <a:spLocks noChangeArrowheads="1"/>
              </p:cNvSpPr>
              <p:nvPr/>
            </p:nvSpPr>
            <p:spPr bwMode="auto">
              <a:xfrm>
                <a:off x="2486" y="2845"/>
                <a:ext cx="6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06529" name="Group 225"/>
          <p:cNvGrpSpPr>
            <a:grpSpLocks/>
          </p:cNvGrpSpPr>
          <p:nvPr/>
        </p:nvGrpSpPr>
        <p:grpSpPr bwMode="auto">
          <a:xfrm>
            <a:off x="5097463" y="2652713"/>
            <a:ext cx="547687" cy="365125"/>
            <a:chOff x="3211" y="2823"/>
            <a:chExt cx="345" cy="230"/>
          </a:xfrm>
        </p:grpSpPr>
        <p:sp>
          <p:nvSpPr>
            <p:cNvPr id="106646" name="Rectangle 226"/>
            <p:cNvSpPr>
              <a:spLocks noChangeArrowheads="1"/>
            </p:cNvSpPr>
            <p:nvPr/>
          </p:nvSpPr>
          <p:spPr bwMode="auto">
            <a:xfrm>
              <a:off x="3211" y="282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6647" name="Freeform 227"/>
            <p:cNvSpPr>
              <a:spLocks/>
            </p:cNvSpPr>
            <p:nvPr/>
          </p:nvSpPr>
          <p:spPr bwMode="auto">
            <a:xfrm>
              <a:off x="3214" y="2828"/>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06648" name="Group 228"/>
            <p:cNvGrpSpPr>
              <a:grpSpLocks/>
            </p:cNvGrpSpPr>
            <p:nvPr/>
          </p:nvGrpSpPr>
          <p:grpSpPr bwMode="auto">
            <a:xfrm>
              <a:off x="3272" y="2858"/>
              <a:ext cx="224" cy="160"/>
              <a:chOff x="2408" y="2845"/>
              <a:chExt cx="224" cy="160"/>
            </a:xfrm>
          </p:grpSpPr>
          <p:sp>
            <p:nvSpPr>
              <p:cNvPr id="106649" name="Oval 229"/>
              <p:cNvSpPr>
                <a:spLocks noChangeAspect="1" noChangeArrowheads="1"/>
              </p:cNvSpPr>
              <p:nvPr/>
            </p:nvSpPr>
            <p:spPr bwMode="auto">
              <a:xfrm>
                <a:off x="2408" y="2845"/>
                <a:ext cx="224" cy="123"/>
              </a:xfrm>
              <a:prstGeom prst="ellipse">
                <a:avLst/>
              </a:prstGeom>
              <a:noFill/>
              <a:ln w="12700">
                <a:solidFill>
                  <a:srgbClr val="000000"/>
                </a:solidFill>
                <a:round/>
                <a:headEnd/>
                <a:tailEnd/>
              </a:ln>
            </p:spPr>
            <p:txBody>
              <a:bodyPr wrap="none" anchor="ctr"/>
              <a:lstStyle/>
              <a:p>
                <a:endParaRPr lang="en-US"/>
              </a:p>
            </p:txBody>
          </p:sp>
          <p:grpSp>
            <p:nvGrpSpPr>
              <p:cNvPr id="106650" name="Group 230"/>
              <p:cNvGrpSpPr>
                <a:grpSpLocks/>
              </p:cNvGrpSpPr>
              <p:nvPr/>
            </p:nvGrpSpPr>
            <p:grpSpPr bwMode="auto">
              <a:xfrm>
                <a:off x="2415" y="2970"/>
                <a:ext cx="210" cy="35"/>
                <a:chOff x="2417" y="1932"/>
                <a:chExt cx="210" cy="35"/>
              </a:xfrm>
            </p:grpSpPr>
            <p:sp>
              <p:nvSpPr>
                <p:cNvPr id="106657" name="Oval 231"/>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658" name="Oval 232"/>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659" name="Oval 233"/>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106651" name="Group 234"/>
              <p:cNvGrpSpPr>
                <a:grpSpLocks/>
              </p:cNvGrpSpPr>
              <p:nvPr/>
            </p:nvGrpSpPr>
            <p:grpSpPr bwMode="auto">
              <a:xfrm>
                <a:off x="2427" y="2893"/>
                <a:ext cx="187" cy="71"/>
                <a:chOff x="2428" y="2363"/>
                <a:chExt cx="187" cy="71"/>
              </a:xfrm>
            </p:grpSpPr>
            <p:sp>
              <p:nvSpPr>
                <p:cNvPr id="106653" name="Oval 235"/>
                <p:cNvSpPr>
                  <a:spLocks noChangeArrowheads="1"/>
                </p:cNvSpPr>
                <p:nvPr/>
              </p:nvSpPr>
              <p:spPr bwMode="auto">
                <a:xfrm>
                  <a:off x="2567" y="2364"/>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54" name="Freeform 236"/>
                <p:cNvSpPr>
                  <a:spLocks/>
                </p:cNvSpPr>
                <p:nvPr/>
              </p:nvSpPr>
              <p:spPr bwMode="auto">
                <a:xfrm>
                  <a:off x="2478" y="2366"/>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655" name="Oval 237"/>
                <p:cNvSpPr>
                  <a:spLocks noChangeArrowheads="1"/>
                </p:cNvSpPr>
                <p:nvPr/>
              </p:nvSpPr>
              <p:spPr bwMode="auto">
                <a:xfrm flipH="1">
                  <a:off x="2428" y="2363"/>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56" name="Freeform 238"/>
                <p:cNvSpPr>
                  <a:spLocks/>
                </p:cNvSpPr>
                <p:nvPr/>
              </p:nvSpPr>
              <p:spPr bwMode="auto">
                <a:xfrm flipH="1">
                  <a:off x="2455" y="2365"/>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6652" name="Text Box 239"/>
              <p:cNvSpPr txBox="1">
                <a:spLocks noChangeArrowheads="1"/>
              </p:cNvSpPr>
              <p:nvPr/>
            </p:nvSpPr>
            <p:spPr bwMode="auto">
              <a:xfrm>
                <a:off x="2486" y="2845"/>
                <a:ext cx="6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06530" name="Group 240"/>
          <p:cNvGrpSpPr>
            <a:grpSpLocks/>
          </p:cNvGrpSpPr>
          <p:nvPr/>
        </p:nvGrpSpPr>
        <p:grpSpPr bwMode="auto">
          <a:xfrm>
            <a:off x="7713663" y="2568575"/>
            <a:ext cx="530225" cy="530225"/>
            <a:chOff x="4859" y="2770"/>
            <a:chExt cx="334" cy="334"/>
          </a:xfrm>
        </p:grpSpPr>
        <p:sp>
          <p:nvSpPr>
            <p:cNvPr id="106632" name="Freeform 241"/>
            <p:cNvSpPr>
              <a:spLocks/>
            </p:cNvSpPr>
            <p:nvPr/>
          </p:nvSpPr>
          <p:spPr bwMode="auto">
            <a:xfrm>
              <a:off x="4859" y="277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6633" name="Line 242"/>
            <p:cNvSpPr>
              <a:spLocks noChangeShapeType="1"/>
            </p:cNvSpPr>
            <p:nvPr/>
          </p:nvSpPr>
          <p:spPr bwMode="auto">
            <a:xfrm flipV="1">
              <a:off x="4944" y="2855"/>
              <a:ext cx="164" cy="164"/>
            </a:xfrm>
            <a:prstGeom prst="line">
              <a:avLst/>
            </a:prstGeom>
            <a:noFill/>
            <a:ln w="12700">
              <a:solidFill>
                <a:schemeClr val="tx1"/>
              </a:solidFill>
              <a:round/>
              <a:headEnd/>
              <a:tailEnd/>
            </a:ln>
          </p:spPr>
          <p:txBody>
            <a:bodyPr wrap="none" anchor="ctr"/>
            <a:lstStyle/>
            <a:p>
              <a:endParaRPr lang="en-US"/>
            </a:p>
          </p:txBody>
        </p:sp>
        <p:grpSp>
          <p:nvGrpSpPr>
            <p:cNvPr id="106634" name="Group 243"/>
            <p:cNvGrpSpPr>
              <a:grpSpLocks/>
            </p:cNvGrpSpPr>
            <p:nvPr/>
          </p:nvGrpSpPr>
          <p:grpSpPr bwMode="auto">
            <a:xfrm>
              <a:off x="4937" y="2870"/>
              <a:ext cx="179" cy="134"/>
              <a:chOff x="2408" y="2837"/>
              <a:chExt cx="224" cy="168"/>
            </a:xfrm>
          </p:grpSpPr>
          <p:sp>
            <p:nvSpPr>
              <p:cNvPr id="106635" name="Oval 244"/>
              <p:cNvSpPr>
                <a:spLocks noChangeAspect="1" noChangeArrowheads="1"/>
              </p:cNvSpPr>
              <p:nvPr/>
            </p:nvSpPr>
            <p:spPr bwMode="auto">
              <a:xfrm>
                <a:off x="2408" y="2845"/>
                <a:ext cx="224" cy="123"/>
              </a:xfrm>
              <a:prstGeom prst="ellipse">
                <a:avLst/>
              </a:prstGeom>
              <a:noFill/>
              <a:ln w="12700">
                <a:solidFill>
                  <a:srgbClr val="000000"/>
                </a:solidFill>
                <a:round/>
                <a:headEnd/>
                <a:tailEnd/>
              </a:ln>
            </p:spPr>
            <p:txBody>
              <a:bodyPr wrap="none" anchor="ctr"/>
              <a:lstStyle/>
              <a:p>
                <a:endParaRPr lang="en-US"/>
              </a:p>
            </p:txBody>
          </p:sp>
          <p:grpSp>
            <p:nvGrpSpPr>
              <p:cNvPr id="106636" name="Group 245"/>
              <p:cNvGrpSpPr>
                <a:grpSpLocks/>
              </p:cNvGrpSpPr>
              <p:nvPr/>
            </p:nvGrpSpPr>
            <p:grpSpPr bwMode="auto">
              <a:xfrm>
                <a:off x="2415" y="2970"/>
                <a:ext cx="210" cy="35"/>
                <a:chOff x="2417" y="1932"/>
                <a:chExt cx="210" cy="35"/>
              </a:xfrm>
            </p:grpSpPr>
            <p:sp>
              <p:nvSpPr>
                <p:cNvPr id="106643" name="Oval 246"/>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644" name="Oval 247"/>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645" name="Oval 248"/>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106637" name="Group 249"/>
              <p:cNvGrpSpPr>
                <a:grpSpLocks/>
              </p:cNvGrpSpPr>
              <p:nvPr/>
            </p:nvGrpSpPr>
            <p:grpSpPr bwMode="auto">
              <a:xfrm>
                <a:off x="2427" y="2893"/>
                <a:ext cx="187" cy="71"/>
                <a:chOff x="2428" y="2363"/>
                <a:chExt cx="187" cy="71"/>
              </a:xfrm>
            </p:grpSpPr>
            <p:sp>
              <p:nvSpPr>
                <p:cNvPr id="106639" name="Oval 250"/>
                <p:cNvSpPr>
                  <a:spLocks noChangeArrowheads="1"/>
                </p:cNvSpPr>
                <p:nvPr/>
              </p:nvSpPr>
              <p:spPr bwMode="auto">
                <a:xfrm>
                  <a:off x="2567" y="2364"/>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40" name="Freeform 251"/>
                <p:cNvSpPr>
                  <a:spLocks/>
                </p:cNvSpPr>
                <p:nvPr/>
              </p:nvSpPr>
              <p:spPr bwMode="auto">
                <a:xfrm>
                  <a:off x="2478" y="2366"/>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641" name="Oval 252"/>
                <p:cNvSpPr>
                  <a:spLocks noChangeArrowheads="1"/>
                </p:cNvSpPr>
                <p:nvPr/>
              </p:nvSpPr>
              <p:spPr bwMode="auto">
                <a:xfrm flipH="1">
                  <a:off x="2428" y="2363"/>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42" name="Freeform 253"/>
                <p:cNvSpPr>
                  <a:spLocks/>
                </p:cNvSpPr>
                <p:nvPr/>
              </p:nvSpPr>
              <p:spPr bwMode="auto">
                <a:xfrm flipH="1">
                  <a:off x="2455" y="2365"/>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6638" name="Text Box 254"/>
              <p:cNvSpPr txBox="1">
                <a:spLocks noChangeArrowheads="1"/>
              </p:cNvSpPr>
              <p:nvPr/>
            </p:nvSpPr>
            <p:spPr bwMode="auto">
              <a:xfrm>
                <a:off x="2478" y="2837"/>
                <a:ext cx="84" cy="73"/>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06531" name="Group 255"/>
          <p:cNvGrpSpPr>
            <a:grpSpLocks/>
          </p:cNvGrpSpPr>
          <p:nvPr/>
        </p:nvGrpSpPr>
        <p:grpSpPr bwMode="auto">
          <a:xfrm>
            <a:off x="6459538" y="2633663"/>
            <a:ext cx="401637" cy="401637"/>
            <a:chOff x="4069" y="2811"/>
            <a:chExt cx="253" cy="253"/>
          </a:xfrm>
        </p:grpSpPr>
        <p:sp>
          <p:nvSpPr>
            <p:cNvPr id="106618" name="Rectangle 256"/>
            <p:cNvSpPr>
              <a:spLocks noChangeArrowheads="1"/>
            </p:cNvSpPr>
            <p:nvPr/>
          </p:nvSpPr>
          <p:spPr bwMode="auto">
            <a:xfrm>
              <a:off x="4069" y="281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6619" name="Line 257"/>
            <p:cNvSpPr>
              <a:spLocks noChangeShapeType="1"/>
            </p:cNvSpPr>
            <p:nvPr/>
          </p:nvSpPr>
          <p:spPr bwMode="auto">
            <a:xfrm flipV="1">
              <a:off x="4075" y="2818"/>
              <a:ext cx="240" cy="238"/>
            </a:xfrm>
            <a:prstGeom prst="line">
              <a:avLst/>
            </a:prstGeom>
            <a:noFill/>
            <a:ln w="12700">
              <a:solidFill>
                <a:schemeClr val="tx1"/>
              </a:solidFill>
              <a:round/>
              <a:headEnd/>
              <a:tailEnd/>
            </a:ln>
          </p:spPr>
          <p:txBody>
            <a:bodyPr wrap="none" anchor="ctr"/>
            <a:lstStyle/>
            <a:p>
              <a:endParaRPr lang="en-US"/>
            </a:p>
          </p:txBody>
        </p:sp>
        <p:grpSp>
          <p:nvGrpSpPr>
            <p:cNvPr id="106620" name="Group 258"/>
            <p:cNvGrpSpPr>
              <a:grpSpLocks/>
            </p:cNvGrpSpPr>
            <p:nvPr/>
          </p:nvGrpSpPr>
          <p:grpSpPr bwMode="auto">
            <a:xfrm>
              <a:off x="4094" y="2858"/>
              <a:ext cx="203" cy="160"/>
              <a:chOff x="2408" y="2845"/>
              <a:chExt cx="224" cy="160"/>
            </a:xfrm>
          </p:grpSpPr>
          <p:sp>
            <p:nvSpPr>
              <p:cNvPr id="106621" name="Oval 259"/>
              <p:cNvSpPr>
                <a:spLocks noChangeAspect="1" noChangeArrowheads="1"/>
              </p:cNvSpPr>
              <p:nvPr/>
            </p:nvSpPr>
            <p:spPr bwMode="auto">
              <a:xfrm>
                <a:off x="2408" y="2845"/>
                <a:ext cx="224" cy="123"/>
              </a:xfrm>
              <a:prstGeom prst="ellipse">
                <a:avLst/>
              </a:prstGeom>
              <a:noFill/>
              <a:ln w="12700">
                <a:solidFill>
                  <a:srgbClr val="000000"/>
                </a:solidFill>
                <a:round/>
                <a:headEnd/>
                <a:tailEnd/>
              </a:ln>
            </p:spPr>
            <p:txBody>
              <a:bodyPr wrap="none" anchor="ctr"/>
              <a:lstStyle/>
              <a:p>
                <a:endParaRPr lang="en-US"/>
              </a:p>
            </p:txBody>
          </p:sp>
          <p:grpSp>
            <p:nvGrpSpPr>
              <p:cNvPr id="106622" name="Group 260"/>
              <p:cNvGrpSpPr>
                <a:grpSpLocks/>
              </p:cNvGrpSpPr>
              <p:nvPr/>
            </p:nvGrpSpPr>
            <p:grpSpPr bwMode="auto">
              <a:xfrm>
                <a:off x="2415" y="2970"/>
                <a:ext cx="210" cy="35"/>
                <a:chOff x="2417" y="1932"/>
                <a:chExt cx="210" cy="35"/>
              </a:xfrm>
            </p:grpSpPr>
            <p:sp>
              <p:nvSpPr>
                <p:cNvPr id="106629" name="Oval 261"/>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6630" name="Oval 262"/>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6631" name="Oval 263"/>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106623" name="Group 264"/>
              <p:cNvGrpSpPr>
                <a:grpSpLocks/>
              </p:cNvGrpSpPr>
              <p:nvPr/>
            </p:nvGrpSpPr>
            <p:grpSpPr bwMode="auto">
              <a:xfrm>
                <a:off x="2427" y="2893"/>
                <a:ext cx="187" cy="71"/>
                <a:chOff x="2428" y="2363"/>
                <a:chExt cx="187" cy="71"/>
              </a:xfrm>
            </p:grpSpPr>
            <p:sp>
              <p:nvSpPr>
                <p:cNvPr id="106625" name="Oval 265"/>
                <p:cNvSpPr>
                  <a:spLocks noChangeArrowheads="1"/>
                </p:cNvSpPr>
                <p:nvPr/>
              </p:nvSpPr>
              <p:spPr bwMode="auto">
                <a:xfrm>
                  <a:off x="2567" y="2364"/>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26" name="Freeform 266"/>
                <p:cNvSpPr>
                  <a:spLocks/>
                </p:cNvSpPr>
                <p:nvPr/>
              </p:nvSpPr>
              <p:spPr bwMode="auto">
                <a:xfrm>
                  <a:off x="2478" y="2366"/>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06627" name="Oval 267"/>
                <p:cNvSpPr>
                  <a:spLocks noChangeArrowheads="1"/>
                </p:cNvSpPr>
                <p:nvPr/>
              </p:nvSpPr>
              <p:spPr bwMode="auto">
                <a:xfrm flipH="1">
                  <a:off x="2428" y="2363"/>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28" name="Freeform 268"/>
                <p:cNvSpPr>
                  <a:spLocks/>
                </p:cNvSpPr>
                <p:nvPr/>
              </p:nvSpPr>
              <p:spPr bwMode="auto">
                <a:xfrm flipH="1">
                  <a:off x="2455" y="2365"/>
                  <a:ext cx="110" cy="68"/>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106624" name="Text Box 269"/>
              <p:cNvSpPr txBox="1">
                <a:spLocks noChangeArrowheads="1"/>
              </p:cNvSpPr>
              <p:nvPr/>
            </p:nvSpPr>
            <p:spPr bwMode="auto">
              <a:xfrm>
                <a:off x="2483" y="2845"/>
                <a:ext cx="74"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RS</a:t>
                </a:r>
              </a:p>
            </p:txBody>
          </p:sp>
        </p:grpSp>
      </p:grpSp>
      <p:sp>
        <p:nvSpPr>
          <p:cNvPr id="106532" name="Text Box 270"/>
          <p:cNvSpPr txBox="1">
            <a:spLocks noChangeArrowheads="1"/>
          </p:cNvSpPr>
          <p:nvPr/>
        </p:nvSpPr>
        <p:spPr bwMode="auto">
          <a:xfrm>
            <a:off x="1392238" y="3470275"/>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Nuclear</a:t>
            </a:r>
          </a:p>
        </p:txBody>
      </p:sp>
      <p:grpSp>
        <p:nvGrpSpPr>
          <p:cNvPr id="106533" name="Group 271"/>
          <p:cNvGrpSpPr>
            <a:grpSpLocks/>
          </p:cNvGrpSpPr>
          <p:nvPr/>
        </p:nvGrpSpPr>
        <p:grpSpPr bwMode="auto">
          <a:xfrm>
            <a:off x="3730625" y="3324225"/>
            <a:ext cx="530225" cy="530225"/>
            <a:chOff x="2358" y="566"/>
            <a:chExt cx="334" cy="334"/>
          </a:xfrm>
        </p:grpSpPr>
        <p:grpSp>
          <p:nvGrpSpPr>
            <p:cNvPr id="106608" name="Group 272"/>
            <p:cNvGrpSpPr>
              <a:grpSpLocks/>
            </p:cNvGrpSpPr>
            <p:nvPr/>
          </p:nvGrpSpPr>
          <p:grpSpPr bwMode="auto">
            <a:xfrm>
              <a:off x="2358" y="566"/>
              <a:ext cx="334" cy="334"/>
              <a:chOff x="2374" y="2210"/>
              <a:chExt cx="334" cy="334"/>
            </a:xfrm>
          </p:grpSpPr>
          <p:sp>
            <p:nvSpPr>
              <p:cNvPr id="106610" name="Freeform 273"/>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lIns="0" tIns="0" rIns="0" anchor="ctr" anchorCtr="1"/>
              <a:lstStyle/>
              <a:p>
                <a:endParaRPr lang="en-US"/>
              </a:p>
            </p:txBody>
          </p:sp>
          <p:grpSp>
            <p:nvGrpSpPr>
              <p:cNvPr id="106611" name="Group 274"/>
              <p:cNvGrpSpPr>
                <a:grpSpLocks/>
              </p:cNvGrpSpPr>
              <p:nvPr/>
            </p:nvGrpSpPr>
            <p:grpSpPr bwMode="auto">
              <a:xfrm>
                <a:off x="2447" y="2313"/>
                <a:ext cx="187" cy="128"/>
                <a:chOff x="3605" y="4079"/>
                <a:chExt cx="187" cy="128"/>
              </a:xfrm>
            </p:grpSpPr>
            <p:grpSp>
              <p:nvGrpSpPr>
                <p:cNvPr id="106612" name="Group 275"/>
                <p:cNvGrpSpPr>
                  <a:grpSpLocks/>
                </p:cNvGrpSpPr>
                <p:nvPr/>
              </p:nvGrpSpPr>
              <p:grpSpPr bwMode="auto">
                <a:xfrm>
                  <a:off x="3655" y="4080"/>
                  <a:ext cx="137" cy="127"/>
                  <a:chOff x="3655" y="4080"/>
                  <a:chExt cx="137" cy="127"/>
                </a:xfrm>
              </p:grpSpPr>
              <p:sp>
                <p:nvSpPr>
                  <p:cNvPr id="106616" name="Oval 27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617" name="Freeform 27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nvGrpSpPr>
                <p:cNvPr id="106613" name="Group 278"/>
                <p:cNvGrpSpPr>
                  <a:grpSpLocks/>
                </p:cNvGrpSpPr>
                <p:nvPr/>
              </p:nvGrpSpPr>
              <p:grpSpPr bwMode="auto">
                <a:xfrm flipH="1">
                  <a:off x="3605" y="4079"/>
                  <a:ext cx="137" cy="127"/>
                  <a:chOff x="3655" y="4080"/>
                  <a:chExt cx="137" cy="127"/>
                </a:xfrm>
              </p:grpSpPr>
              <p:sp>
                <p:nvSpPr>
                  <p:cNvPr id="106614" name="Oval 27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615" name="Freeform 28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grpSp>
        <p:sp>
          <p:nvSpPr>
            <p:cNvPr id="106609" name="Rectangle 281"/>
            <p:cNvSpPr>
              <a:spLocks noChangeArrowheads="1"/>
            </p:cNvSpPr>
            <p:nvPr/>
          </p:nvSpPr>
          <p:spPr bwMode="auto">
            <a:xfrm>
              <a:off x="2494" y="580"/>
              <a:ext cx="64" cy="106"/>
            </a:xfrm>
            <a:prstGeom prst="rect">
              <a:avLst/>
            </a:prstGeom>
            <a:noFill/>
            <a:ln w="9525">
              <a:noFill/>
              <a:miter lim="800000"/>
              <a:headEnd/>
              <a:tailEnd/>
            </a:ln>
          </p:spPr>
          <p:txBody>
            <a:bodyPr wrap="none" lIns="0" tIns="0" rIns="0" bIns="0" anchor="ctr" anchorCtr="1">
              <a:spAutoFit/>
            </a:bodyPr>
            <a:lstStyle/>
            <a:p>
              <a:pPr algn="ctr" eaLnBrk="0" hangingPunct="0"/>
              <a:r>
                <a:rPr lang="en-US" sz="1100" b="1"/>
                <a:t>N</a:t>
              </a:r>
            </a:p>
          </p:txBody>
        </p:sp>
      </p:grpSp>
      <p:grpSp>
        <p:nvGrpSpPr>
          <p:cNvPr id="106534" name="Group 282"/>
          <p:cNvGrpSpPr>
            <a:grpSpLocks/>
          </p:cNvGrpSpPr>
          <p:nvPr/>
        </p:nvGrpSpPr>
        <p:grpSpPr bwMode="auto">
          <a:xfrm>
            <a:off x="7716838" y="3324225"/>
            <a:ext cx="530225" cy="530225"/>
            <a:chOff x="4869" y="566"/>
            <a:chExt cx="334" cy="334"/>
          </a:xfrm>
        </p:grpSpPr>
        <p:grpSp>
          <p:nvGrpSpPr>
            <p:cNvPr id="106598" name="Group 283"/>
            <p:cNvGrpSpPr>
              <a:grpSpLocks/>
            </p:cNvGrpSpPr>
            <p:nvPr/>
          </p:nvGrpSpPr>
          <p:grpSpPr bwMode="auto">
            <a:xfrm>
              <a:off x="4869" y="566"/>
              <a:ext cx="334" cy="334"/>
              <a:chOff x="4880" y="2210"/>
              <a:chExt cx="334" cy="334"/>
            </a:xfrm>
          </p:grpSpPr>
          <p:sp>
            <p:nvSpPr>
              <p:cNvPr id="106600" name="Freeform 284"/>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6601" name="Group 285"/>
              <p:cNvGrpSpPr>
                <a:grpSpLocks/>
              </p:cNvGrpSpPr>
              <p:nvPr/>
            </p:nvGrpSpPr>
            <p:grpSpPr bwMode="auto">
              <a:xfrm>
                <a:off x="4954" y="2313"/>
                <a:ext cx="187" cy="128"/>
                <a:chOff x="3605" y="4079"/>
                <a:chExt cx="187" cy="128"/>
              </a:xfrm>
            </p:grpSpPr>
            <p:grpSp>
              <p:nvGrpSpPr>
                <p:cNvPr id="106602" name="Group 286"/>
                <p:cNvGrpSpPr>
                  <a:grpSpLocks/>
                </p:cNvGrpSpPr>
                <p:nvPr/>
              </p:nvGrpSpPr>
              <p:grpSpPr bwMode="auto">
                <a:xfrm>
                  <a:off x="3655" y="4080"/>
                  <a:ext cx="137" cy="127"/>
                  <a:chOff x="3655" y="4080"/>
                  <a:chExt cx="137" cy="127"/>
                </a:xfrm>
              </p:grpSpPr>
              <p:sp>
                <p:nvSpPr>
                  <p:cNvPr id="106606" name="Oval 28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07" name="Freeform 28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603" name="Group 289"/>
                <p:cNvGrpSpPr>
                  <a:grpSpLocks/>
                </p:cNvGrpSpPr>
                <p:nvPr/>
              </p:nvGrpSpPr>
              <p:grpSpPr bwMode="auto">
                <a:xfrm flipH="1">
                  <a:off x="3605" y="4079"/>
                  <a:ext cx="137" cy="127"/>
                  <a:chOff x="3655" y="4080"/>
                  <a:chExt cx="137" cy="127"/>
                </a:xfrm>
              </p:grpSpPr>
              <p:sp>
                <p:nvSpPr>
                  <p:cNvPr id="106604" name="Oval 29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605" name="Freeform 29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6599" name="Rectangle 292"/>
            <p:cNvSpPr>
              <a:spLocks noChangeArrowheads="1"/>
            </p:cNvSpPr>
            <p:nvPr/>
          </p:nvSpPr>
          <p:spPr bwMode="auto">
            <a:xfrm>
              <a:off x="5007" y="597"/>
              <a:ext cx="64" cy="106"/>
            </a:xfrm>
            <a:prstGeom prst="rect">
              <a:avLst/>
            </a:prstGeom>
            <a:noFill/>
            <a:ln w="9525">
              <a:noFill/>
              <a:miter lim="800000"/>
              <a:headEnd/>
              <a:tailEnd/>
            </a:ln>
          </p:spPr>
          <p:txBody>
            <a:bodyPr wrap="none" lIns="0" tIns="0" rIns="0" bIns="0">
              <a:spAutoFit/>
            </a:bodyPr>
            <a:lstStyle/>
            <a:p>
              <a:pPr eaLnBrk="0" hangingPunct="0"/>
              <a:r>
                <a:rPr lang="en-US" sz="1100" b="1"/>
                <a:t>N</a:t>
              </a:r>
            </a:p>
          </p:txBody>
        </p:sp>
      </p:grpSp>
      <p:grpSp>
        <p:nvGrpSpPr>
          <p:cNvPr id="106535" name="Group 293"/>
          <p:cNvGrpSpPr>
            <a:grpSpLocks/>
          </p:cNvGrpSpPr>
          <p:nvPr/>
        </p:nvGrpSpPr>
        <p:grpSpPr bwMode="auto">
          <a:xfrm>
            <a:off x="6465888" y="3389313"/>
            <a:ext cx="401637" cy="401637"/>
            <a:chOff x="4081" y="607"/>
            <a:chExt cx="253" cy="253"/>
          </a:xfrm>
        </p:grpSpPr>
        <p:sp>
          <p:nvSpPr>
            <p:cNvPr id="106589" name="Rectangle 294"/>
            <p:cNvSpPr>
              <a:spLocks noChangeArrowheads="1"/>
            </p:cNvSpPr>
            <p:nvPr/>
          </p:nvSpPr>
          <p:spPr bwMode="auto">
            <a:xfrm>
              <a:off x="4081" y="60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6590" name="Group 295"/>
            <p:cNvGrpSpPr>
              <a:grpSpLocks/>
            </p:cNvGrpSpPr>
            <p:nvPr/>
          </p:nvGrpSpPr>
          <p:grpSpPr bwMode="auto">
            <a:xfrm>
              <a:off x="4114" y="695"/>
              <a:ext cx="187" cy="128"/>
              <a:chOff x="3605" y="4079"/>
              <a:chExt cx="187" cy="128"/>
            </a:xfrm>
          </p:grpSpPr>
          <p:grpSp>
            <p:nvGrpSpPr>
              <p:cNvPr id="106592" name="Group 296"/>
              <p:cNvGrpSpPr>
                <a:grpSpLocks/>
              </p:cNvGrpSpPr>
              <p:nvPr/>
            </p:nvGrpSpPr>
            <p:grpSpPr bwMode="auto">
              <a:xfrm>
                <a:off x="3655" y="4080"/>
                <a:ext cx="137" cy="127"/>
                <a:chOff x="3655" y="4080"/>
                <a:chExt cx="137" cy="127"/>
              </a:xfrm>
            </p:grpSpPr>
            <p:sp>
              <p:nvSpPr>
                <p:cNvPr id="106596" name="Oval 29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97" name="Freeform 29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593" name="Group 299"/>
              <p:cNvGrpSpPr>
                <a:grpSpLocks/>
              </p:cNvGrpSpPr>
              <p:nvPr/>
            </p:nvGrpSpPr>
            <p:grpSpPr bwMode="auto">
              <a:xfrm flipH="1">
                <a:off x="3605" y="4079"/>
                <a:ext cx="137" cy="127"/>
                <a:chOff x="3655" y="4080"/>
                <a:chExt cx="137" cy="127"/>
              </a:xfrm>
            </p:grpSpPr>
            <p:sp>
              <p:nvSpPr>
                <p:cNvPr id="106594" name="Oval 30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95" name="Freeform 30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591" name="Rectangle 302"/>
            <p:cNvSpPr>
              <a:spLocks noChangeArrowheads="1"/>
            </p:cNvSpPr>
            <p:nvPr/>
          </p:nvSpPr>
          <p:spPr bwMode="auto">
            <a:xfrm>
              <a:off x="4178" y="611"/>
              <a:ext cx="64" cy="106"/>
            </a:xfrm>
            <a:prstGeom prst="rect">
              <a:avLst/>
            </a:prstGeom>
            <a:noFill/>
            <a:ln w="9525">
              <a:noFill/>
              <a:miter lim="800000"/>
              <a:headEnd/>
              <a:tailEnd/>
            </a:ln>
          </p:spPr>
          <p:txBody>
            <a:bodyPr wrap="none" lIns="0" tIns="0" rIns="0" bIns="0">
              <a:spAutoFit/>
            </a:bodyPr>
            <a:lstStyle/>
            <a:p>
              <a:pPr eaLnBrk="0" hangingPunct="0"/>
              <a:r>
                <a:rPr lang="en-US" sz="1100" b="1"/>
                <a:t>N</a:t>
              </a:r>
            </a:p>
          </p:txBody>
        </p:sp>
      </p:grpSp>
      <p:grpSp>
        <p:nvGrpSpPr>
          <p:cNvPr id="106536" name="Group 303"/>
          <p:cNvGrpSpPr>
            <a:grpSpLocks/>
          </p:cNvGrpSpPr>
          <p:nvPr/>
        </p:nvGrpSpPr>
        <p:grpSpPr bwMode="auto">
          <a:xfrm>
            <a:off x="5099050" y="3406775"/>
            <a:ext cx="547688" cy="365125"/>
            <a:chOff x="3220" y="618"/>
            <a:chExt cx="345" cy="230"/>
          </a:xfrm>
        </p:grpSpPr>
        <p:sp>
          <p:nvSpPr>
            <p:cNvPr id="106580" name="Rectangle 304"/>
            <p:cNvSpPr>
              <a:spLocks noChangeArrowheads="1"/>
            </p:cNvSpPr>
            <p:nvPr/>
          </p:nvSpPr>
          <p:spPr bwMode="auto">
            <a:xfrm>
              <a:off x="3220" y="61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6581" name="Group 305"/>
            <p:cNvGrpSpPr>
              <a:grpSpLocks/>
            </p:cNvGrpSpPr>
            <p:nvPr/>
          </p:nvGrpSpPr>
          <p:grpSpPr bwMode="auto">
            <a:xfrm>
              <a:off x="3299" y="693"/>
              <a:ext cx="187" cy="128"/>
              <a:chOff x="3605" y="4079"/>
              <a:chExt cx="187" cy="128"/>
            </a:xfrm>
          </p:grpSpPr>
          <p:grpSp>
            <p:nvGrpSpPr>
              <p:cNvPr id="106583" name="Group 306"/>
              <p:cNvGrpSpPr>
                <a:grpSpLocks/>
              </p:cNvGrpSpPr>
              <p:nvPr/>
            </p:nvGrpSpPr>
            <p:grpSpPr bwMode="auto">
              <a:xfrm>
                <a:off x="3655" y="4080"/>
                <a:ext cx="137" cy="127"/>
                <a:chOff x="3655" y="4080"/>
                <a:chExt cx="137" cy="127"/>
              </a:xfrm>
            </p:grpSpPr>
            <p:sp>
              <p:nvSpPr>
                <p:cNvPr id="106587" name="Oval 30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88" name="Freeform 30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584" name="Group 309"/>
              <p:cNvGrpSpPr>
                <a:grpSpLocks/>
              </p:cNvGrpSpPr>
              <p:nvPr/>
            </p:nvGrpSpPr>
            <p:grpSpPr bwMode="auto">
              <a:xfrm flipH="1">
                <a:off x="3605" y="4079"/>
                <a:ext cx="137" cy="127"/>
                <a:chOff x="3655" y="4080"/>
                <a:chExt cx="137" cy="127"/>
              </a:xfrm>
            </p:grpSpPr>
            <p:sp>
              <p:nvSpPr>
                <p:cNvPr id="106585" name="Oval 31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86" name="Freeform 31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582" name="Rectangle 312"/>
            <p:cNvSpPr>
              <a:spLocks noChangeArrowheads="1"/>
            </p:cNvSpPr>
            <p:nvPr/>
          </p:nvSpPr>
          <p:spPr bwMode="auto">
            <a:xfrm>
              <a:off x="3364" y="623"/>
              <a:ext cx="58" cy="96"/>
            </a:xfrm>
            <a:prstGeom prst="rect">
              <a:avLst/>
            </a:prstGeom>
            <a:noFill/>
            <a:ln w="9525">
              <a:noFill/>
              <a:miter lim="800000"/>
              <a:headEnd/>
              <a:tailEnd/>
            </a:ln>
          </p:spPr>
          <p:txBody>
            <a:bodyPr wrap="none" lIns="0" tIns="0" rIns="0" bIns="0" anchor="ctr" anchorCtr="1">
              <a:spAutoFit/>
            </a:bodyPr>
            <a:lstStyle/>
            <a:p>
              <a:pPr eaLnBrk="0" hangingPunct="0"/>
              <a:r>
                <a:rPr lang="en-US" sz="1000" b="1"/>
                <a:t>N</a:t>
              </a:r>
            </a:p>
          </p:txBody>
        </p:sp>
      </p:grpSp>
      <p:sp>
        <p:nvSpPr>
          <p:cNvPr id="106537" name="Text Box 313"/>
          <p:cNvSpPr txBox="1">
            <a:spLocks noChangeArrowheads="1"/>
          </p:cNvSpPr>
          <p:nvPr/>
        </p:nvSpPr>
        <p:spPr bwMode="auto">
          <a:xfrm>
            <a:off x="1317625" y="4295775"/>
            <a:ext cx="760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Biological</a:t>
            </a:r>
          </a:p>
        </p:txBody>
      </p:sp>
      <p:grpSp>
        <p:nvGrpSpPr>
          <p:cNvPr id="106538" name="Group 314"/>
          <p:cNvGrpSpPr>
            <a:grpSpLocks/>
          </p:cNvGrpSpPr>
          <p:nvPr/>
        </p:nvGrpSpPr>
        <p:grpSpPr bwMode="auto">
          <a:xfrm>
            <a:off x="3730625" y="4149725"/>
            <a:ext cx="530225" cy="530225"/>
            <a:chOff x="2358" y="566"/>
            <a:chExt cx="334" cy="334"/>
          </a:xfrm>
        </p:grpSpPr>
        <p:grpSp>
          <p:nvGrpSpPr>
            <p:cNvPr id="106570" name="Group 315"/>
            <p:cNvGrpSpPr>
              <a:grpSpLocks/>
            </p:cNvGrpSpPr>
            <p:nvPr/>
          </p:nvGrpSpPr>
          <p:grpSpPr bwMode="auto">
            <a:xfrm>
              <a:off x="2358" y="566"/>
              <a:ext cx="334" cy="334"/>
              <a:chOff x="2374" y="2210"/>
              <a:chExt cx="334" cy="334"/>
            </a:xfrm>
          </p:grpSpPr>
          <p:sp>
            <p:nvSpPr>
              <p:cNvPr id="106572" name="Freeform 316"/>
              <p:cNvSpPr>
                <a:spLocks noChangeAspect="1"/>
              </p:cNvSpPr>
              <p:nvPr/>
            </p:nvSpPr>
            <p:spPr bwMode="auto">
              <a:xfrm>
                <a:off x="2374" y="22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lIns="0" tIns="0" rIns="0" anchor="ctr" anchorCtr="1"/>
              <a:lstStyle/>
              <a:p>
                <a:endParaRPr lang="en-US"/>
              </a:p>
            </p:txBody>
          </p:sp>
          <p:grpSp>
            <p:nvGrpSpPr>
              <p:cNvPr id="106573" name="Group 317"/>
              <p:cNvGrpSpPr>
                <a:grpSpLocks/>
              </p:cNvGrpSpPr>
              <p:nvPr/>
            </p:nvGrpSpPr>
            <p:grpSpPr bwMode="auto">
              <a:xfrm>
                <a:off x="2447" y="2313"/>
                <a:ext cx="187" cy="128"/>
                <a:chOff x="3605" y="4079"/>
                <a:chExt cx="187" cy="128"/>
              </a:xfrm>
            </p:grpSpPr>
            <p:grpSp>
              <p:nvGrpSpPr>
                <p:cNvPr id="106574" name="Group 318"/>
                <p:cNvGrpSpPr>
                  <a:grpSpLocks/>
                </p:cNvGrpSpPr>
                <p:nvPr/>
              </p:nvGrpSpPr>
              <p:grpSpPr bwMode="auto">
                <a:xfrm>
                  <a:off x="3655" y="4080"/>
                  <a:ext cx="137" cy="127"/>
                  <a:chOff x="3655" y="4080"/>
                  <a:chExt cx="137" cy="127"/>
                </a:xfrm>
              </p:grpSpPr>
              <p:sp>
                <p:nvSpPr>
                  <p:cNvPr id="106578" name="Oval 31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579" name="Freeform 32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nvGrpSpPr>
                <p:cNvPr id="106575" name="Group 321"/>
                <p:cNvGrpSpPr>
                  <a:grpSpLocks/>
                </p:cNvGrpSpPr>
                <p:nvPr/>
              </p:nvGrpSpPr>
              <p:grpSpPr bwMode="auto">
                <a:xfrm flipH="1">
                  <a:off x="3605" y="4079"/>
                  <a:ext cx="137" cy="127"/>
                  <a:chOff x="3655" y="4080"/>
                  <a:chExt cx="137" cy="127"/>
                </a:xfrm>
              </p:grpSpPr>
              <p:sp>
                <p:nvSpPr>
                  <p:cNvPr id="106576" name="Oval 32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lIns="0" tIns="0" rIns="0" anchor="ctr" anchorCtr="1"/>
                  <a:lstStyle/>
                  <a:p>
                    <a:endParaRPr lang="en-US"/>
                  </a:p>
                </p:txBody>
              </p:sp>
              <p:sp>
                <p:nvSpPr>
                  <p:cNvPr id="106577" name="Freeform 32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lIns="0" tIns="0" rIns="0" anchor="ctr" anchorCtr="1"/>
                  <a:lstStyle/>
                  <a:p>
                    <a:endParaRPr lang="en-US"/>
                  </a:p>
                </p:txBody>
              </p:sp>
            </p:grpSp>
          </p:grpSp>
        </p:grpSp>
        <p:sp>
          <p:nvSpPr>
            <p:cNvPr id="106571" name="Rectangle 324"/>
            <p:cNvSpPr>
              <a:spLocks noChangeArrowheads="1"/>
            </p:cNvSpPr>
            <p:nvPr/>
          </p:nvSpPr>
          <p:spPr bwMode="auto">
            <a:xfrm>
              <a:off x="2494" y="580"/>
              <a:ext cx="64" cy="106"/>
            </a:xfrm>
            <a:prstGeom prst="rect">
              <a:avLst/>
            </a:prstGeom>
            <a:noFill/>
            <a:ln w="9525">
              <a:noFill/>
              <a:miter lim="800000"/>
              <a:headEnd/>
              <a:tailEnd/>
            </a:ln>
          </p:spPr>
          <p:txBody>
            <a:bodyPr wrap="none" lIns="0" tIns="0" rIns="0" bIns="0" anchor="ctr" anchorCtr="1">
              <a:spAutoFit/>
            </a:bodyPr>
            <a:lstStyle/>
            <a:p>
              <a:pPr algn="ctr" eaLnBrk="0" hangingPunct="0"/>
              <a:r>
                <a:rPr lang="en-US" sz="1100" b="1"/>
                <a:t>B</a:t>
              </a:r>
            </a:p>
          </p:txBody>
        </p:sp>
      </p:grpSp>
      <p:grpSp>
        <p:nvGrpSpPr>
          <p:cNvPr id="106539" name="Group 325"/>
          <p:cNvGrpSpPr>
            <a:grpSpLocks/>
          </p:cNvGrpSpPr>
          <p:nvPr/>
        </p:nvGrpSpPr>
        <p:grpSpPr bwMode="auto">
          <a:xfrm>
            <a:off x="7716838" y="4149725"/>
            <a:ext cx="530225" cy="530225"/>
            <a:chOff x="4869" y="566"/>
            <a:chExt cx="334" cy="334"/>
          </a:xfrm>
        </p:grpSpPr>
        <p:grpSp>
          <p:nvGrpSpPr>
            <p:cNvPr id="106560" name="Group 326"/>
            <p:cNvGrpSpPr>
              <a:grpSpLocks/>
            </p:cNvGrpSpPr>
            <p:nvPr/>
          </p:nvGrpSpPr>
          <p:grpSpPr bwMode="auto">
            <a:xfrm>
              <a:off x="4869" y="566"/>
              <a:ext cx="334" cy="334"/>
              <a:chOff x="4880" y="2210"/>
              <a:chExt cx="334" cy="334"/>
            </a:xfrm>
          </p:grpSpPr>
          <p:sp>
            <p:nvSpPr>
              <p:cNvPr id="106562" name="Freeform 327"/>
              <p:cNvSpPr>
                <a:spLocks/>
              </p:cNvSpPr>
              <p:nvPr/>
            </p:nvSpPr>
            <p:spPr bwMode="auto">
              <a:xfrm>
                <a:off x="4880" y="22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6563" name="Group 328"/>
              <p:cNvGrpSpPr>
                <a:grpSpLocks/>
              </p:cNvGrpSpPr>
              <p:nvPr/>
            </p:nvGrpSpPr>
            <p:grpSpPr bwMode="auto">
              <a:xfrm>
                <a:off x="4954" y="2313"/>
                <a:ext cx="187" cy="128"/>
                <a:chOff x="3605" y="4079"/>
                <a:chExt cx="187" cy="128"/>
              </a:xfrm>
            </p:grpSpPr>
            <p:grpSp>
              <p:nvGrpSpPr>
                <p:cNvPr id="106564" name="Group 329"/>
                <p:cNvGrpSpPr>
                  <a:grpSpLocks/>
                </p:cNvGrpSpPr>
                <p:nvPr/>
              </p:nvGrpSpPr>
              <p:grpSpPr bwMode="auto">
                <a:xfrm>
                  <a:off x="3655" y="4080"/>
                  <a:ext cx="137" cy="127"/>
                  <a:chOff x="3655" y="4080"/>
                  <a:chExt cx="137" cy="127"/>
                </a:xfrm>
              </p:grpSpPr>
              <p:sp>
                <p:nvSpPr>
                  <p:cNvPr id="106568" name="Oval 33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69" name="Freeform 33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565" name="Group 332"/>
                <p:cNvGrpSpPr>
                  <a:grpSpLocks/>
                </p:cNvGrpSpPr>
                <p:nvPr/>
              </p:nvGrpSpPr>
              <p:grpSpPr bwMode="auto">
                <a:xfrm flipH="1">
                  <a:off x="3605" y="4079"/>
                  <a:ext cx="137" cy="127"/>
                  <a:chOff x="3655" y="4080"/>
                  <a:chExt cx="137" cy="127"/>
                </a:xfrm>
              </p:grpSpPr>
              <p:sp>
                <p:nvSpPr>
                  <p:cNvPr id="106566" name="Oval 33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67" name="Freeform 33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106561" name="Rectangle 335"/>
            <p:cNvSpPr>
              <a:spLocks noChangeArrowheads="1"/>
            </p:cNvSpPr>
            <p:nvPr/>
          </p:nvSpPr>
          <p:spPr bwMode="auto">
            <a:xfrm>
              <a:off x="5007" y="597"/>
              <a:ext cx="64" cy="106"/>
            </a:xfrm>
            <a:prstGeom prst="rect">
              <a:avLst/>
            </a:prstGeom>
            <a:noFill/>
            <a:ln w="9525">
              <a:noFill/>
              <a:miter lim="800000"/>
              <a:headEnd/>
              <a:tailEnd/>
            </a:ln>
          </p:spPr>
          <p:txBody>
            <a:bodyPr wrap="none" lIns="0" tIns="0" rIns="0" bIns="0">
              <a:spAutoFit/>
            </a:bodyPr>
            <a:lstStyle/>
            <a:p>
              <a:pPr eaLnBrk="0" hangingPunct="0"/>
              <a:r>
                <a:rPr lang="en-US" sz="1100" b="1"/>
                <a:t>B</a:t>
              </a:r>
            </a:p>
          </p:txBody>
        </p:sp>
      </p:grpSp>
      <p:grpSp>
        <p:nvGrpSpPr>
          <p:cNvPr id="106540" name="Group 336"/>
          <p:cNvGrpSpPr>
            <a:grpSpLocks/>
          </p:cNvGrpSpPr>
          <p:nvPr/>
        </p:nvGrpSpPr>
        <p:grpSpPr bwMode="auto">
          <a:xfrm>
            <a:off x="6465888" y="4214813"/>
            <a:ext cx="401637" cy="401637"/>
            <a:chOff x="4081" y="607"/>
            <a:chExt cx="253" cy="253"/>
          </a:xfrm>
        </p:grpSpPr>
        <p:sp>
          <p:nvSpPr>
            <p:cNvPr id="106551" name="Rectangle 337"/>
            <p:cNvSpPr>
              <a:spLocks noChangeArrowheads="1"/>
            </p:cNvSpPr>
            <p:nvPr/>
          </p:nvSpPr>
          <p:spPr bwMode="auto">
            <a:xfrm>
              <a:off x="4081" y="60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6552" name="Group 338"/>
            <p:cNvGrpSpPr>
              <a:grpSpLocks/>
            </p:cNvGrpSpPr>
            <p:nvPr/>
          </p:nvGrpSpPr>
          <p:grpSpPr bwMode="auto">
            <a:xfrm>
              <a:off x="4114" y="695"/>
              <a:ext cx="187" cy="128"/>
              <a:chOff x="3605" y="4079"/>
              <a:chExt cx="187" cy="128"/>
            </a:xfrm>
          </p:grpSpPr>
          <p:grpSp>
            <p:nvGrpSpPr>
              <p:cNvPr id="106554" name="Group 339"/>
              <p:cNvGrpSpPr>
                <a:grpSpLocks/>
              </p:cNvGrpSpPr>
              <p:nvPr/>
            </p:nvGrpSpPr>
            <p:grpSpPr bwMode="auto">
              <a:xfrm>
                <a:off x="3655" y="4080"/>
                <a:ext cx="137" cy="127"/>
                <a:chOff x="3655" y="4080"/>
                <a:chExt cx="137" cy="127"/>
              </a:xfrm>
            </p:grpSpPr>
            <p:sp>
              <p:nvSpPr>
                <p:cNvPr id="106558" name="Oval 34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59" name="Freeform 34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555" name="Group 342"/>
              <p:cNvGrpSpPr>
                <a:grpSpLocks/>
              </p:cNvGrpSpPr>
              <p:nvPr/>
            </p:nvGrpSpPr>
            <p:grpSpPr bwMode="auto">
              <a:xfrm flipH="1">
                <a:off x="3605" y="4079"/>
                <a:ext cx="137" cy="127"/>
                <a:chOff x="3655" y="4080"/>
                <a:chExt cx="137" cy="127"/>
              </a:xfrm>
            </p:grpSpPr>
            <p:sp>
              <p:nvSpPr>
                <p:cNvPr id="106556" name="Oval 34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57" name="Freeform 34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553" name="Rectangle 345"/>
            <p:cNvSpPr>
              <a:spLocks noChangeArrowheads="1"/>
            </p:cNvSpPr>
            <p:nvPr/>
          </p:nvSpPr>
          <p:spPr bwMode="auto">
            <a:xfrm>
              <a:off x="4178" y="611"/>
              <a:ext cx="64" cy="106"/>
            </a:xfrm>
            <a:prstGeom prst="rect">
              <a:avLst/>
            </a:prstGeom>
            <a:noFill/>
            <a:ln w="9525">
              <a:noFill/>
              <a:miter lim="800000"/>
              <a:headEnd/>
              <a:tailEnd/>
            </a:ln>
          </p:spPr>
          <p:txBody>
            <a:bodyPr wrap="none" lIns="0" tIns="0" rIns="0" bIns="0">
              <a:spAutoFit/>
            </a:bodyPr>
            <a:lstStyle/>
            <a:p>
              <a:pPr eaLnBrk="0" hangingPunct="0"/>
              <a:r>
                <a:rPr lang="en-US" sz="1100" b="1"/>
                <a:t>B</a:t>
              </a:r>
            </a:p>
          </p:txBody>
        </p:sp>
      </p:grpSp>
      <p:grpSp>
        <p:nvGrpSpPr>
          <p:cNvPr id="106541" name="Group 346"/>
          <p:cNvGrpSpPr>
            <a:grpSpLocks/>
          </p:cNvGrpSpPr>
          <p:nvPr/>
        </p:nvGrpSpPr>
        <p:grpSpPr bwMode="auto">
          <a:xfrm>
            <a:off x="5099050" y="4232275"/>
            <a:ext cx="547688" cy="365125"/>
            <a:chOff x="3220" y="618"/>
            <a:chExt cx="345" cy="230"/>
          </a:xfrm>
        </p:grpSpPr>
        <p:sp>
          <p:nvSpPr>
            <p:cNvPr id="106542" name="Rectangle 347"/>
            <p:cNvSpPr>
              <a:spLocks noChangeArrowheads="1"/>
            </p:cNvSpPr>
            <p:nvPr/>
          </p:nvSpPr>
          <p:spPr bwMode="auto">
            <a:xfrm>
              <a:off x="3220" y="61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6543" name="Group 348"/>
            <p:cNvGrpSpPr>
              <a:grpSpLocks/>
            </p:cNvGrpSpPr>
            <p:nvPr/>
          </p:nvGrpSpPr>
          <p:grpSpPr bwMode="auto">
            <a:xfrm>
              <a:off x="3299" y="693"/>
              <a:ext cx="187" cy="128"/>
              <a:chOff x="3605" y="4079"/>
              <a:chExt cx="187" cy="128"/>
            </a:xfrm>
          </p:grpSpPr>
          <p:grpSp>
            <p:nvGrpSpPr>
              <p:cNvPr id="106545" name="Group 349"/>
              <p:cNvGrpSpPr>
                <a:grpSpLocks/>
              </p:cNvGrpSpPr>
              <p:nvPr/>
            </p:nvGrpSpPr>
            <p:grpSpPr bwMode="auto">
              <a:xfrm>
                <a:off x="3655" y="4080"/>
                <a:ext cx="137" cy="127"/>
                <a:chOff x="3655" y="4080"/>
                <a:chExt cx="137" cy="127"/>
              </a:xfrm>
            </p:grpSpPr>
            <p:sp>
              <p:nvSpPr>
                <p:cNvPr id="106549" name="Oval 35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50" name="Freeform 35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06546" name="Group 352"/>
              <p:cNvGrpSpPr>
                <a:grpSpLocks/>
              </p:cNvGrpSpPr>
              <p:nvPr/>
            </p:nvGrpSpPr>
            <p:grpSpPr bwMode="auto">
              <a:xfrm flipH="1">
                <a:off x="3605" y="4079"/>
                <a:ext cx="137" cy="127"/>
                <a:chOff x="3655" y="4080"/>
                <a:chExt cx="137" cy="127"/>
              </a:xfrm>
            </p:grpSpPr>
            <p:sp>
              <p:nvSpPr>
                <p:cNvPr id="106547" name="Oval 35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06548" name="Freeform 35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06544" name="Rectangle 355"/>
            <p:cNvSpPr>
              <a:spLocks noChangeArrowheads="1"/>
            </p:cNvSpPr>
            <p:nvPr/>
          </p:nvSpPr>
          <p:spPr bwMode="auto">
            <a:xfrm>
              <a:off x="3364" y="623"/>
              <a:ext cx="58" cy="96"/>
            </a:xfrm>
            <a:prstGeom prst="rect">
              <a:avLst/>
            </a:prstGeom>
            <a:noFill/>
            <a:ln w="9525">
              <a:noFill/>
              <a:miter lim="800000"/>
              <a:headEnd/>
              <a:tailEnd/>
            </a:ln>
          </p:spPr>
          <p:txBody>
            <a:bodyPr wrap="none" lIns="0" tIns="0" rIns="0" bIns="0" anchor="ctr" anchorCtr="1">
              <a:spAutoFit/>
            </a:bodyPr>
            <a:lstStyle/>
            <a:p>
              <a:pPr eaLnBrk="0" hangingPunct="0"/>
              <a:r>
                <a:rPr lang="en-US" sz="1000" b="1"/>
                <a:t>B</a:t>
              </a:r>
            </a:p>
          </p:txBody>
        </p:sp>
      </p:gr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7523" name="Rectangle 3"/>
          <p:cNvSpPr>
            <a:spLocks noGrp="1" noChangeArrowheads="1"/>
          </p:cNvSpPr>
          <p:nvPr>
            <p:ph type="title"/>
          </p:nvPr>
        </p:nvSpPr>
        <p:spPr>
          <a:xfrm>
            <a:off x="3554413" y="77788"/>
            <a:ext cx="3917950" cy="365125"/>
          </a:xfrm>
          <a:noFill/>
        </p:spPr>
        <p:txBody>
          <a:bodyPr wrap="none" lIns="0" tIns="0" rIns="0" bIns="0">
            <a:spAutoFit/>
          </a:bodyPr>
          <a:lstStyle/>
          <a:p>
            <a:pPr eaLnBrk="1" hangingPunct="1"/>
            <a:r>
              <a:rPr lang="en-US" sz="2400"/>
              <a:t>Military Intelligence (3 slides)</a:t>
            </a:r>
          </a:p>
        </p:txBody>
      </p:sp>
      <p:sp>
        <p:nvSpPr>
          <p:cNvPr id="10752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752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752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752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7528" name="Text Box 8"/>
          <p:cNvSpPr txBox="1">
            <a:spLocks noChangeArrowheads="1"/>
          </p:cNvSpPr>
          <p:nvPr/>
        </p:nvSpPr>
        <p:spPr bwMode="auto">
          <a:xfrm>
            <a:off x="868363" y="1090613"/>
            <a:ext cx="1508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Military Intelligence</a:t>
            </a:r>
          </a:p>
        </p:txBody>
      </p:sp>
      <p:sp>
        <p:nvSpPr>
          <p:cNvPr id="107529" name="Text Box 9"/>
          <p:cNvSpPr txBox="1">
            <a:spLocks noChangeArrowheads="1"/>
          </p:cNvSpPr>
          <p:nvPr/>
        </p:nvSpPr>
        <p:spPr bwMode="auto">
          <a:xfrm>
            <a:off x="911225" y="1819275"/>
            <a:ext cx="1420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Aerial Exploitation</a:t>
            </a:r>
          </a:p>
        </p:txBody>
      </p:sp>
      <p:sp>
        <p:nvSpPr>
          <p:cNvPr id="107530"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7531"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7532"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7533" name="Text Box 13"/>
          <p:cNvSpPr txBox="1">
            <a:spLocks noChangeArrowheads="1"/>
          </p:cNvSpPr>
          <p:nvPr/>
        </p:nvSpPr>
        <p:spPr bwMode="auto">
          <a:xfrm>
            <a:off x="857250" y="2541588"/>
            <a:ext cx="1528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Signals Intelligence</a:t>
            </a:r>
          </a:p>
        </p:txBody>
      </p:sp>
      <p:sp>
        <p:nvSpPr>
          <p:cNvPr id="107534" name="Text Box 14"/>
          <p:cNvSpPr txBox="1">
            <a:spLocks noChangeArrowheads="1"/>
          </p:cNvSpPr>
          <p:nvPr/>
        </p:nvSpPr>
        <p:spPr bwMode="auto">
          <a:xfrm>
            <a:off x="877888" y="3255963"/>
            <a:ext cx="14589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Electronic Warfare</a:t>
            </a:r>
          </a:p>
        </p:txBody>
      </p:sp>
      <p:sp>
        <p:nvSpPr>
          <p:cNvPr id="107535" name="Text Box 15"/>
          <p:cNvSpPr txBox="1">
            <a:spLocks noChangeArrowheads="1"/>
          </p:cNvSpPr>
          <p:nvPr/>
        </p:nvSpPr>
        <p:spPr bwMode="auto">
          <a:xfrm>
            <a:off x="436563" y="3952875"/>
            <a:ext cx="2397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Armored Wheeled Vehicle</a:t>
            </a:r>
          </a:p>
        </p:txBody>
      </p:sp>
      <p:sp>
        <p:nvSpPr>
          <p:cNvPr id="107536" name="Text Box 16"/>
          <p:cNvSpPr txBox="1">
            <a:spLocks noChangeArrowheads="1"/>
          </p:cNvSpPr>
          <p:nvPr/>
        </p:nvSpPr>
        <p:spPr bwMode="auto">
          <a:xfrm>
            <a:off x="800100" y="4667250"/>
            <a:ext cx="16668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Direction Finding</a:t>
            </a:r>
          </a:p>
        </p:txBody>
      </p:sp>
      <p:sp>
        <p:nvSpPr>
          <p:cNvPr id="107537" name="Text Box 17"/>
          <p:cNvSpPr txBox="1">
            <a:spLocks noChangeArrowheads="1"/>
          </p:cNvSpPr>
          <p:nvPr/>
        </p:nvSpPr>
        <p:spPr bwMode="auto">
          <a:xfrm>
            <a:off x="1108075" y="5407025"/>
            <a:ext cx="1025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Intercept</a:t>
            </a:r>
          </a:p>
        </p:txBody>
      </p:sp>
      <p:sp>
        <p:nvSpPr>
          <p:cNvPr id="107538" name="Text Box 18"/>
          <p:cNvSpPr txBox="1">
            <a:spLocks noChangeArrowheads="1"/>
          </p:cNvSpPr>
          <p:nvPr/>
        </p:nvSpPr>
        <p:spPr bwMode="auto">
          <a:xfrm>
            <a:off x="1092200" y="6207125"/>
            <a:ext cx="10556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Jamming</a:t>
            </a:r>
          </a:p>
        </p:txBody>
      </p:sp>
      <p:grpSp>
        <p:nvGrpSpPr>
          <p:cNvPr id="107539" name="Group 19"/>
          <p:cNvGrpSpPr>
            <a:grpSpLocks/>
          </p:cNvGrpSpPr>
          <p:nvPr/>
        </p:nvGrpSpPr>
        <p:grpSpPr bwMode="auto">
          <a:xfrm>
            <a:off x="3706813" y="931863"/>
            <a:ext cx="530225" cy="530225"/>
            <a:chOff x="2335" y="587"/>
            <a:chExt cx="334" cy="334"/>
          </a:xfrm>
        </p:grpSpPr>
        <p:sp>
          <p:nvSpPr>
            <p:cNvPr id="107774" name="Freeform 20"/>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775" name="Text Box 21"/>
            <p:cNvSpPr txBox="1">
              <a:spLocks noChangeArrowheads="1"/>
            </p:cNvSpPr>
            <p:nvPr/>
          </p:nvSpPr>
          <p:spPr bwMode="auto">
            <a:xfrm>
              <a:off x="2440" y="686"/>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7540" name="Group 22"/>
          <p:cNvGrpSpPr>
            <a:grpSpLocks/>
          </p:cNvGrpSpPr>
          <p:nvPr/>
        </p:nvGrpSpPr>
        <p:grpSpPr bwMode="auto">
          <a:xfrm>
            <a:off x="5068888" y="1014413"/>
            <a:ext cx="547687" cy="365125"/>
            <a:chOff x="3193" y="639"/>
            <a:chExt cx="345" cy="230"/>
          </a:xfrm>
        </p:grpSpPr>
        <p:sp>
          <p:nvSpPr>
            <p:cNvPr id="107772" name="Rectangle 2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773" name="Text Box 24"/>
            <p:cNvSpPr txBox="1">
              <a:spLocks noChangeArrowheads="1"/>
            </p:cNvSpPr>
            <p:nvPr/>
          </p:nvSpPr>
          <p:spPr bwMode="auto">
            <a:xfrm>
              <a:off x="3304" y="686"/>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7541" name="Group 25"/>
          <p:cNvGrpSpPr>
            <a:grpSpLocks/>
          </p:cNvGrpSpPr>
          <p:nvPr/>
        </p:nvGrpSpPr>
        <p:grpSpPr bwMode="auto">
          <a:xfrm>
            <a:off x="6450013" y="995363"/>
            <a:ext cx="401637" cy="401637"/>
            <a:chOff x="4063" y="627"/>
            <a:chExt cx="253" cy="253"/>
          </a:xfrm>
        </p:grpSpPr>
        <p:sp>
          <p:nvSpPr>
            <p:cNvPr id="107770" name="Rectangle 26"/>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771" name="Text Box 27"/>
            <p:cNvSpPr txBox="1">
              <a:spLocks noChangeArrowheads="1"/>
            </p:cNvSpPr>
            <p:nvPr/>
          </p:nvSpPr>
          <p:spPr bwMode="auto">
            <a:xfrm>
              <a:off x="4128" y="686"/>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7542" name="Group 28"/>
          <p:cNvGrpSpPr>
            <a:grpSpLocks/>
          </p:cNvGrpSpPr>
          <p:nvPr/>
        </p:nvGrpSpPr>
        <p:grpSpPr bwMode="auto">
          <a:xfrm>
            <a:off x="7685088" y="930275"/>
            <a:ext cx="530225" cy="530225"/>
            <a:chOff x="4841" y="586"/>
            <a:chExt cx="334" cy="334"/>
          </a:xfrm>
        </p:grpSpPr>
        <p:sp>
          <p:nvSpPr>
            <p:cNvPr id="107768" name="Freeform 29"/>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769" name="Text Box 30"/>
            <p:cNvSpPr txBox="1">
              <a:spLocks noChangeArrowheads="1"/>
            </p:cNvSpPr>
            <p:nvPr/>
          </p:nvSpPr>
          <p:spPr bwMode="auto">
            <a:xfrm>
              <a:off x="4946" y="686"/>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7543" name="Group 31"/>
          <p:cNvGrpSpPr>
            <a:grpSpLocks/>
          </p:cNvGrpSpPr>
          <p:nvPr/>
        </p:nvGrpSpPr>
        <p:grpSpPr bwMode="auto">
          <a:xfrm>
            <a:off x="3706813" y="2360613"/>
            <a:ext cx="530225" cy="530225"/>
            <a:chOff x="2335" y="1487"/>
            <a:chExt cx="334" cy="334"/>
          </a:xfrm>
        </p:grpSpPr>
        <p:grpSp>
          <p:nvGrpSpPr>
            <p:cNvPr id="107762" name="Group 32"/>
            <p:cNvGrpSpPr>
              <a:grpSpLocks/>
            </p:cNvGrpSpPr>
            <p:nvPr/>
          </p:nvGrpSpPr>
          <p:grpSpPr bwMode="auto">
            <a:xfrm>
              <a:off x="2335" y="1487"/>
              <a:ext cx="334" cy="334"/>
              <a:chOff x="2335" y="1047"/>
              <a:chExt cx="334" cy="334"/>
            </a:xfrm>
          </p:grpSpPr>
          <p:sp>
            <p:nvSpPr>
              <p:cNvPr id="107766" name="Freeform 33"/>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767" name="Text Box 34"/>
              <p:cNvSpPr txBox="1">
                <a:spLocks noChangeArrowheads="1"/>
              </p:cNvSpPr>
              <p:nvPr/>
            </p:nvSpPr>
            <p:spPr bwMode="auto">
              <a:xfrm>
                <a:off x="2458" y="1253"/>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7763" name="Group 35"/>
            <p:cNvGrpSpPr>
              <a:grpSpLocks/>
            </p:cNvGrpSpPr>
            <p:nvPr/>
          </p:nvGrpSpPr>
          <p:grpSpPr bwMode="auto">
            <a:xfrm>
              <a:off x="2429" y="1584"/>
              <a:ext cx="146" cy="138"/>
              <a:chOff x="2083" y="1603"/>
              <a:chExt cx="146" cy="138"/>
            </a:xfrm>
          </p:grpSpPr>
          <p:sp>
            <p:nvSpPr>
              <p:cNvPr id="107764" name="Freeform 36"/>
              <p:cNvSpPr>
                <a:spLocks/>
              </p:cNvSpPr>
              <p:nvPr/>
            </p:nvSpPr>
            <p:spPr bwMode="auto">
              <a:xfrm>
                <a:off x="2083" y="160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07765" name="Line 37"/>
              <p:cNvSpPr>
                <a:spLocks noChangeShapeType="1"/>
              </p:cNvSpPr>
              <p:nvPr/>
            </p:nvSpPr>
            <p:spPr bwMode="auto">
              <a:xfrm flipV="1">
                <a:off x="2156" y="1606"/>
                <a:ext cx="0" cy="135"/>
              </a:xfrm>
              <a:prstGeom prst="line">
                <a:avLst/>
              </a:prstGeom>
              <a:noFill/>
              <a:ln w="12700">
                <a:solidFill>
                  <a:srgbClr val="000000"/>
                </a:solidFill>
                <a:round/>
                <a:headEnd/>
                <a:tailEnd/>
              </a:ln>
            </p:spPr>
            <p:txBody>
              <a:bodyPr wrap="none" anchor="ctr"/>
              <a:lstStyle/>
              <a:p>
                <a:endParaRPr lang="en-US"/>
              </a:p>
            </p:txBody>
          </p:sp>
        </p:grpSp>
      </p:grpSp>
      <p:grpSp>
        <p:nvGrpSpPr>
          <p:cNvPr id="107544" name="Group 38"/>
          <p:cNvGrpSpPr>
            <a:grpSpLocks/>
          </p:cNvGrpSpPr>
          <p:nvPr/>
        </p:nvGrpSpPr>
        <p:grpSpPr bwMode="auto">
          <a:xfrm>
            <a:off x="7685088" y="2359025"/>
            <a:ext cx="530225" cy="530225"/>
            <a:chOff x="4841" y="1486"/>
            <a:chExt cx="334" cy="334"/>
          </a:xfrm>
        </p:grpSpPr>
        <p:grpSp>
          <p:nvGrpSpPr>
            <p:cNvPr id="107756" name="Group 39"/>
            <p:cNvGrpSpPr>
              <a:grpSpLocks/>
            </p:cNvGrpSpPr>
            <p:nvPr/>
          </p:nvGrpSpPr>
          <p:grpSpPr bwMode="auto">
            <a:xfrm>
              <a:off x="4841" y="1486"/>
              <a:ext cx="334" cy="334"/>
              <a:chOff x="4841" y="1046"/>
              <a:chExt cx="334" cy="334"/>
            </a:xfrm>
          </p:grpSpPr>
          <p:sp>
            <p:nvSpPr>
              <p:cNvPr id="107760" name="Freeform 40"/>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761" name="Text Box 41"/>
              <p:cNvSpPr txBox="1">
                <a:spLocks noChangeArrowheads="1"/>
              </p:cNvSpPr>
              <p:nvPr/>
            </p:nvSpPr>
            <p:spPr bwMode="auto">
              <a:xfrm>
                <a:off x="4964" y="122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7757" name="Group 42"/>
            <p:cNvGrpSpPr>
              <a:grpSpLocks/>
            </p:cNvGrpSpPr>
            <p:nvPr/>
          </p:nvGrpSpPr>
          <p:grpSpPr bwMode="auto">
            <a:xfrm>
              <a:off x="4935" y="1568"/>
              <a:ext cx="146" cy="138"/>
              <a:chOff x="2083" y="1603"/>
              <a:chExt cx="146" cy="138"/>
            </a:xfrm>
          </p:grpSpPr>
          <p:sp>
            <p:nvSpPr>
              <p:cNvPr id="107758" name="Freeform 43"/>
              <p:cNvSpPr>
                <a:spLocks/>
              </p:cNvSpPr>
              <p:nvPr/>
            </p:nvSpPr>
            <p:spPr bwMode="auto">
              <a:xfrm>
                <a:off x="2083" y="160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07759" name="Line 44"/>
              <p:cNvSpPr>
                <a:spLocks noChangeShapeType="1"/>
              </p:cNvSpPr>
              <p:nvPr/>
            </p:nvSpPr>
            <p:spPr bwMode="auto">
              <a:xfrm flipV="1">
                <a:off x="2156" y="1606"/>
                <a:ext cx="0" cy="135"/>
              </a:xfrm>
              <a:prstGeom prst="line">
                <a:avLst/>
              </a:prstGeom>
              <a:noFill/>
              <a:ln w="12700">
                <a:solidFill>
                  <a:srgbClr val="000000"/>
                </a:solidFill>
                <a:round/>
                <a:headEnd/>
                <a:tailEnd/>
              </a:ln>
            </p:spPr>
            <p:txBody>
              <a:bodyPr wrap="none" anchor="ctr"/>
              <a:lstStyle/>
              <a:p>
                <a:endParaRPr lang="en-US"/>
              </a:p>
            </p:txBody>
          </p:sp>
        </p:grpSp>
      </p:grpSp>
      <p:grpSp>
        <p:nvGrpSpPr>
          <p:cNvPr id="107545" name="Group 45"/>
          <p:cNvGrpSpPr>
            <a:grpSpLocks/>
          </p:cNvGrpSpPr>
          <p:nvPr/>
        </p:nvGrpSpPr>
        <p:grpSpPr bwMode="auto">
          <a:xfrm>
            <a:off x="6450013" y="2424113"/>
            <a:ext cx="401637" cy="401637"/>
            <a:chOff x="4063" y="1527"/>
            <a:chExt cx="253" cy="253"/>
          </a:xfrm>
        </p:grpSpPr>
        <p:grpSp>
          <p:nvGrpSpPr>
            <p:cNvPr id="107750" name="Group 46"/>
            <p:cNvGrpSpPr>
              <a:grpSpLocks/>
            </p:cNvGrpSpPr>
            <p:nvPr/>
          </p:nvGrpSpPr>
          <p:grpSpPr bwMode="auto">
            <a:xfrm>
              <a:off x="4063" y="1527"/>
              <a:ext cx="253" cy="253"/>
              <a:chOff x="4063" y="1087"/>
              <a:chExt cx="253" cy="253"/>
            </a:xfrm>
          </p:grpSpPr>
          <p:sp>
            <p:nvSpPr>
              <p:cNvPr id="107754" name="Rectangle 47"/>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755" name="Text Box 48"/>
              <p:cNvSpPr txBox="1">
                <a:spLocks noChangeArrowheads="1"/>
              </p:cNvSpPr>
              <p:nvPr/>
            </p:nvSpPr>
            <p:spPr bwMode="auto">
              <a:xfrm>
                <a:off x="4145" y="122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7751" name="Group 49"/>
            <p:cNvGrpSpPr>
              <a:grpSpLocks/>
            </p:cNvGrpSpPr>
            <p:nvPr/>
          </p:nvGrpSpPr>
          <p:grpSpPr bwMode="auto">
            <a:xfrm>
              <a:off x="4116" y="1560"/>
              <a:ext cx="146" cy="138"/>
              <a:chOff x="2083" y="1603"/>
              <a:chExt cx="146" cy="138"/>
            </a:xfrm>
          </p:grpSpPr>
          <p:sp>
            <p:nvSpPr>
              <p:cNvPr id="107752" name="Freeform 50"/>
              <p:cNvSpPr>
                <a:spLocks/>
              </p:cNvSpPr>
              <p:nvPr/>
            </p:nvSpPr>
            <p:spPr bwMode="auto">
              <a:xfrm>
                <a:off x="2083" y="160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07753" name="Line 51"/>
              <p:cNvSpPr>
                <a:spLocks noChangeShapeType="1"/>
              </p:cNvSpPr>
              <p:nvPr/>
            </p:nvSpPr>
            <p:spPr bwMode="auto">
              <a:xfrm flipV="1">
                <a:off x="2156" y="1606"/>
                <a:ext cx="0" cy="135"/>
              </a:xfrm>
              <a:prstGeom prst="line">
                <a:avLst/>
              </a:prstGeom>
              <a:noFill/>
              <a:ln w="12700">
                <a:solidFill>
                  <a:srgbClr val="000000"/>
                </a:solidFill>
                <a:round/>
                <a:headEnd/>
                <a:tailEnd/>
              </a:ln>
            </p:spPr>
            <p:txBody>
              <a:bodyPr wrap="none" anchor="ctr"/>
              <a:lstStyle/>
              <a:p>
                <a:endParaRPr lang="en-US"/>
              </a:p>
            </p:txBody>
          </p:sp>
        </p:grpSp>
      </p:grpSp>
      <p:grpSp>
        <p:nvGrpSpPr>
          <p:cNvPr id="107546" name="Group 52"/>
          <p:cNvGrpSpPr>
            <a:grpSpLocks/>
          </p:cNvGrpSpPr>
          <p:nvPr/>
        </p:nvGrpSpPr>
        <p:grpSpPr bwMode="auto">
          <a:xfrm>
            <a:off x="5068888" y="2441575"/>
            <a:ext cx="547687" cy="365125"/>
            <a:chOff x="3193" y="1538"/>
            <a:chExt cx="345" cy="230"/>
          </a:xfrm>
        </p:grpSpPr>
        <p:grpSp>
          <p:nvGrpSpPr>
            <p:cNvPr id="107744" name="Group 53"/>
            <p:cNvGrpSpPr>
              <a:grpSpLocks/>
            </p:cNvGrpSpPr>
            <p:nvPr/>
          </p:nvGrpSpPr>
          <p:grpSpPr bwMode="auto">
            <a:xfrm>
              <a:off x="3193" y="1538"/>
              <a:ext cx="345" cy="230"/>
              <a:chOff x="3193" y="1098"/>
              <a:chExt cx="345" cy="230"/>
            </a:xfrm>
          </p:grpSpPr>
          <p:sp>
            <p:nvSpPr>
              <p:cNvPr id="107748" name="Rectangle 54"/>
              <p:cNvSpPr>
                <a:spLocks noChangeArrowheads="1"/>
              </p:cNvSpPr>
              <p:nvPr/>
            </p:nvSpPr>
            <p:spPr bwMode="auto">
              <a:xfrm>
                <a:off x="3193" y="109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749" name="Text Box 55"/>
              <p:cNvSpPr txBox="1">
                <a:spLocks noChangeArrowheads="1"/>
              </p:cNvSpPr>
              <p:nvPr/>
            </p:nvSpPr>
            <p:spPr bwMode="auto">
              <a:xfrm>
                <a:off x="3321" y="1228"/>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7745" name="Group 56"/>
            <p:cNvGrpSpPr>
              <a:grpSpLocks/>
            </p:cNvGrpSpPr>
            <p:nvPr/>
          </p:nvGrpSpPr>
          <p:grpSpPr bwMode="auto">
            <a:xfrm>
              <a:off x="3293" y="1568"/>
              <a:ext cx="146" cy="138"/>
              <a:chOff x="2083" y="1603"/>
              <a:chExt cx="146" cy="138"/>
            </a:xfrm>
          </p:grpSpPr>
          <p:sp>
            <p:nvSpPr>
              <p:cNvPr id="107746" name="Freeform 57"/>
              <p:cNvSpPr>
                <a:spLocks/>
              </p:cNvSpPr>
              <p:nvPr/>
            </p:nvSpPr>
            <p:spPr bwMode="auto">
              <a:xfrm>
                <a:off x="2083" y="160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07747" name="Line 58"/>
              <p:cNvSpPr>
                <a:spLocks noChangeShapeType="1"/>
              </p:cNvSpPr>
              <p:nvPr/>
            </p:nvSpPr>
            <p:spPr bwMode="auto">
              <a:xfrm flipV="1">
                <a:off x="2156" y="1606"/>
                <a:ext cx="0" cy="135"/>
              </a:xfrm>
              <a:prstGeom prst="line">
                <a:avLst/>
              </a:prstGeom>
              <a:noFill/>
              <a:ln w="12700">
                <a:solidFill>
                  <a:srgbClr val="000000"/>
                </a:solidFill>
                <a:round/>
                <a:headEnd/>
                <a:tailEnd/>
              </a:ln>
            </p:spPr>
            <p:txBody>
              <a:bodyPr wrap="none" anchor="ctr"/>
              <a:lstStyle/>
              <a:p>
                <a:endParaRPr lang="en-US"/>
              </a:p>
            </p:txBody>
          </p:sp>
        </p:grpSp>
      </p:grpSp>
      <p:grpSp>
        <p:nvGrpSpPr>
          <p:cNvPr id="107547" name="Group 59"/>
          <p:cNvGrpSpPr>
            <a:grpSpLocks/>
          </p:cNvGrpSpPr>
          <p:nvPr/>
        </p:nvGrpSpPr>
        <p:grpSpPr bwMode="auto">
          <a:xfrm>
            <a:off x="3706813" y="1662113"/>
            <a:ext cx="530225" cy="530225"/>
            <a:chOff x="2335" y="1047"/>
            <a:chExt cx="334" cy="334"/>
          </a:xfrm>
        </p:grpSpPr>
        <p:grpSp>
          <p:nvGrpSpPr>
            <p:cNvPr id="107740" name="Group 60"/>
            <p:cNvGrpSpPr>
              <a:grpSpLocks/>
            </p:cNvGrpSpPr>
            <p:nvPr/>
          </p:nvGrpSpPr>
          <p:grpSpPr bwMode="auto">
            <a:xfrm>
              <a:off x="2335" y="1047"/>
              <a:ext cx="334" cy="334"/>
              <a:chOff x="2335" y="1047"/>
              <a:chExt cx="334" cy="334"/>
            </a:xfrm>
          </p:grpSpPr>
          <p:sp>
            <p:nvSpPr>
              <p:cNvPr id="107742" name="Freeform 61"/>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743" name="Text Box 62"/>
              <p:cNvSpPr txBox="1">
                <a:spLocks noChangeArrowheads="1"/>
              </p:cNvSpPr>
              <p:nvPr/>
            </p:nvSpPr>
            <p:spPr bwMode="auto">
              <a:xfrm>
                <a:off x="2458" y="1253"/>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sp>
          <p:nvSpPr>
            <p:cNvPr id="107741" name="Freeform 63"/>
            <p:cNvSpPr>
              <a:spLocks/>
            </p:cNvSpPr>
            <p:nvPr/>
          </p:nvSpPr>
          <p:spPr bwMode="auto">
            <a:xfrm>
              <a:off x="2382" y="1173"/>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107548" name="Group 64"/>
          <p:cNvGrpSpPr>
            <a:grpSpLocks/>
          </p:cNvGrpSpPr>
          <p:nvPr/>
        </p:nvGrpSpPr>
        <p:grpSpPr bwMode="auto">
          <a:xfrm>
            <a:off x="5068888" y="1743075"/>
            <a:ext cx="547687" cy="365125"/>
            <a:chOff x="3193" y="1098"/>
            <a:chExt cx="345" cy="230"/>
          </a:xfrm>
        </p:grpSpPr>
        <p:grpSp>
          <p:nvGrpSpPr>
            <p:cNvPr id="107736" name="Group 65"/>
            <p:cNvGrpSpPr>
              <a:grpSpLocks/>
            </p:cNvGrpSpPr>
            <p:nvPr/>
          </p:nvGrpSpPr>
          <p:grpSpPr bwMode="auto">
            <a:xfrm>
              <a:off x="3193" y="1098"/>
              <a:ext cx="345" cy="230"/>
              <a:chOff x="3193" y="1098"/>
              <a:chExt cx="345" cy="230"/>
            </a:xfrm>
          </p:grpSpPr>
          <p:sp>
            <p:nvSpPr>
              <p:cNvPr id="107738" name="Rectangle 66"/>
              <p:cNvSpPr>
                <a:spLocks noChangeArrowheads="1"/>
              </p:cNvSpPr>
              <p:nvPr/>
            </p:nvSpPr>
            <p:spPr bwMode="auto">
              <a:xfrm>
                <a:off x="3193" y="109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739" name="Text Box 67"/>
              <p:cNvSpPr txBox="1">
                <a:spLocks noChangeArrowheads="1"/>
              </p:cNvSpPr>
              <p:nvPr/>
            </p:nvSpPr>
            <p:spPr bwMode="auto">
              <a:xfrm>
                <a:off x="3321" y="1228"/>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sp>
          <p:nvSpPr>
            <p:cNvPr id="107737" name="Freeform 68"/>
            <p:cNvSpPr>
              <a:spLocks/>
            </p:cNvSpPr>
            <p:nvPr/>
          </p:nvSpPr>
          <p:spPr bwMode="auto">
            <a:xfrm>
              <a:off x="3245" y="1172"/>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107549" name="Group 69"/>
          <p:cNvGrpSpPr>
            <a:grpSpLocks/>
          </p:cNvGrpSpPr>
          <p:nvPr/>
        </p:nvGrpSpPr>
        <p:grpSpPr bwMode="auto">
          <a:xfrm>
            <a:off x="6465888" y="1725613"/>
            <a:ext cx="401637" cy="401637"/>
            <a:chOff x="4073" y="1087"/>
            <a:chExt cx="253" cy="253"/>
          </a:xfrm>
        </p:grpSpPr>
        <p:grpSp>
          <p:nvGrpSpPr>
            <p:cNvPr id="107732" name="Group 70"/>
            <p:cNvGrpSpPr>
              <a:grpSpLocks/>
            </p:cNvGrpSpPr>
            <p:nvPr/>
          </p:nvGrpSpPr>
          <p:grpSpPr bwMode="auto">
            <a:xfrm>
              <a:off x="4073" y="1087"/>
              <a:ext cx="253" cy="253"/>
              <a:chOff x="4063" y="1087"/>
              <a:chExt cx="253" cy="253"/>
            </a:xfrm>
          </p:grpSpPr>
          <p:sp>
            <p:nvSpPr>
              <p:cNvPr id="107734" name="Rectangle 71"/>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735" name="Text Box 72"/>
              <p:cNvSpPr txBox="1">
                <a:spLocks noChangeArrowheads="1"/>
              </p:cNvSpPr>
              <p:nvPr/>
            </p:nvSpPr>
            <p:spPr bwMode="auto">
              <a:xfrm>
                <a:off x="4145" y="122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sp>
          <p:nvSpPr>
            <p:cNvPr id="107733" name="Freeform 73"/>
            <p:cNvSpPr>
              <a:spLocks/>
            </p:cNvSpPr>
            <p:nvPr/>
          </p:nvSpPr>
          <p:spPr bwMode="auto">
            <a:xfrm>
              <a:off x="4100" y="1154"/>
              <a:ext cx="200" cy="68"/>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107550" name="Group 74"/>
          <p:cNvGrpSpPr>
            <a:grpSpLocks/>
          </p:cNvGrpSpPr>
          <p:nvPr/>
        </p:nvGrpSpPr>
        <p:grpSpPr bwMode="auto">
          <a:xfrm>
            <a:off x="7685088" y="1660525"/>
            <a:ext cx="530225" cy="530225"/>
            <a:chOff x="4841" y="1046"/>
            <a:chExt cx="334" cy="334"/>
          </a:xfrm>
        </p:grpSpPr>
        <p:grpSp>
          <p:nvGrpSpPr>
            <p:cNvPr id="107728" name="Group 75"/>
            <p:cNvGrpSpPr>
              <a:grpSpLocks/>
            </p:cNvGrpSpPr>
            <p:nvPr/>
          </p:nvGrpSpPr>
          <p:grpSpPr bwMode="auto">
            <a:xfrm>
              <a:off x="4841" y="1046"/>
              <a:ext cx="334" cy="334"/>
              <a:chOff x="4841" y="1046"/>
              <a:chExt cx="334" cy="334"/>
            </a:xfrm>
          </p:grpSpPr>
          <p:sp>
            <p:nvSpPr>
              <p:cNvPr id="107730" name="Freeform 76"/>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731" name="Text Box 77"/>
              <p:cNvSpPr txBox="1">
                <a:spLocks noChangeArrowheads="1"/>
              </p:cNvSpPr>
              <p:nvPr/>
            </p:nvSpPr>
            <p:spPr bwMode="auto">
              <a:xfrm>
                <a:off x="4964" y="122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sp>
          <p:nvSpPr>
            <p:cNvPr id="107729" name="Freeform 78"/>
            <p:cNvSpPr>
              <a:spLocks/>
            </p:cNvSpPr>
            <p:nvPr/>
          </p:nvSpPr>
          <p:spPr bwMode="auto">
            <a:xfrm>
              <a:off x="4915" y="1167"/>
              <a:ext cx="186" cy="64"/>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107551" name="Group 79"/>
          <p:cNvGrpSpPr>
            <a:grpSpLocks/>
          </p:cNvGrpSpPr>
          <p:nvPr/>
        </p:nvGrpSpPr>
        <p:grpSpPr bwMode="auto">
          <a:xfrm>
            <a:off x="3706813" y="3052763"/>
            <a:ext cx="530225" cy="530225"/>
            <a:chOff x="2335" y="587"/>
            <a:chExt cx="334" cy="334"/>
          </a:xfrm>
        </p:grpSpPr>
        <p:sp>
          <p:nvSpPr>
            <p:cNvPr id="107726" name="Freeform 80"/>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727" name="Text Box 81"/>
            <p:cNvSpPr txBox="1">
              <a:spLocks noChangeArrowheads="1"/>
            </p:cNvSpPr>
            <p:nvPr/>
          </p:nvSpPr>
          <p:spPr bwMode="auto">
            <a:xfrm>
              <a:off x="2412" y="686"/>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7552" name="Group 82"/>
          <p:cNvGrpSpPr>
            <a:grpSpLocks/>
          </p:cNvGrpSpPr>
          <p:nvPr/>
        </p:nvGrpSpPr>
        <p:grpSpPr bwMode="auto">
          <a:xfrm>
            <a:off x="5068888" y="3135313"/>
            <a:ext cx="547687" cy="365125"/>
            <a:chOff x="3193" y="639"/>
            <a:chExt cx="345" cy="230"/>
          </a:xfrm>
        </p:grpSpPr>
        <p:sp>
          <p:nvSpPr>
            <p:cNvPr id="107724" name="Rectangle 8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725" name="Text Box 84"/>
            <p:cNvSpPr txBox="1">
              <a:spLocks noChangeArrowheads="1"/>
            </p:cNvSpPr>
            <p:nvPr/>
          </p:nvSpPr>
          <p:spPr bwMode="auto">
            <a:xfrm>
              <a:off x="3276" y="686"/>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7553" name="Group 85"/>
          <p:cNvGrpSpPr>
            <a:grpSpLocks/>
          </p:cNvGrpSpPr>
          <p:nvPr/>
        </p:nvGrpSpPr>
        <p:grpSpPr bwMode="auto">
          <a:xfrm>
            <a:off x="6450013" y="3116263"/>
            <a:ext cx="401637" cy="401637"/>
            <a:chOff x="4063" y="627"/>
            <a:chExt cx="253" cy="253"/>
          </a:xfrm>
        </p:grpSpPr>
        <p:sp>
          <p:nvSpPr>
            <p:cNvPr id="107722" name="Rectangle 86"/>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723" name="Text Box 87"/>
            <p:cNvSpPr txBox="1">
              <a:spLocks noChangeArrowheads="1"/>
            </p:cNvSpPr>
            <p:nvPr/>
          </p:nvSpPr>
          <p:spPr bwMode="auto">
            <a:xfrm>
              <a:off x="4100" y="686"/>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7554" name="Group 88"/>
          <p:cNvGrpSpPr>
            <a:grpSpLocks/>
          </p:cNvGrpSpPr>
          <p:nvPr/>
        </p:nvGrpSpPr>
        <p:grpSpPr bwMode="auto">
          <a:xfrm>
            <a:off x="7685088" y="3051175"/>
            <a:ext cx="530225" cy="530225"/>
            <a:chOff x="4841" y="586"/>
            <a:chExt cx="334" cy="334"/>
          </a:xfrm>
        </p:grpSpPr>
        <p:sp>
          <p:nvSpPr>
            <p:cNvPr id="107720" name="Freeform 89"/>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721" name="Text Box 90"/>
            <p:cNvSpPr txBox="1">
              <a:spLocks noChangeArrowheads="1"/>
            </p:cNvSpPr>
            <p:nvPr/>
          </p:nvSpPr>
          <p:spPr bwMode="auto">
            <a:xfrm>
              <a:off x="4918" y="686"/>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7555" name="Group 91"/>
          <p:cNvGrpSpPr>
            <a:grpSpLocks/>
          </p:cNvGrpSpPr>
          <p:nvPr/>
        </p:nvGrpSpPr>
        <p:grpSpPr bwMode="auto">
          <a:xfrm>
            <a:off x="3735388" y="3751263"/>
            <a:ext cx="530225" cy="530225"/>
            <a:chOff x="2353" y="2363"/>
            <a:chExt cx="334" cy="334"/>
          </a:xfrm>
        </p:grpSpPr>
        <p:sp>
          <p:nvSpPr>
            <p:cNvPr id="107712" name="Freeform 92"/>
            <p:cNvSpPr>
              <a:spLocks noChangeAspect="1"/>
            </p:cNvSpPr>
            <p:nvPr/>
          </p:nvSpPr>
          <p:spPr bwMode="auto">
            <a:xfrm>
              <a:off x="2353" y="23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713" name="Line 93"/>
            <p:cNvSpPr>
              <a:spLocks noChangeShapeType="1"/>
            </p:cNvSpPr>
            <p:nvPr/>
          </p:nvSpPr>
          <p:spPr bwMode="auto">
            <a:xfrm flipV="1">
              <a:off x="2403" y="2454"/>
              <a:ext cx="233" cy="152"/>
            </a:xfrm>
            <a:prstGeom prst="line">
              <a:avLst/>
            </a:prstGeom>
            <a:noFill/>
            <a:ln w="12700">
              <a:solidFill>
                <a:schemeClr val="tx1"/>
              </a:solidFill>
              <a:round/>
              <a:headEnd/>
              <a:tailEnd/>
            </a:ln>
          </p:spPr>
          <p:txBody>
            <a:bodyPr wrap="none" anchor="ctr"/>
            <a:lstStyle/>
            <a:p>
              <a:endParaRPr lang="en-US"/>
            </a:p>
          </p:txBody>
        </p:sp>
        <p:sp>
          <p:nvSpPr>
            <p:cNvPr id="107714" name="Oval 94"/>
            <p:cNvSpPr>
              <a:spLocks noChangeAspect="1" noChangeArrowheads="1"/>
            </p:cNvSpPr>
            <p:nvPr/>
          </p:nvSpPr>
          <p:spPr bwMode="auto">
            <a:xfrm>
              <a:off x="2408" y="2437"/>
              <a:ext cx="224" cy="123"/>
            </a:xfrm>
            <a:prstGeom prst="ellipse">
              <a:avLst/>
            </a:prstGeom>
            <a:noFill/>
            <a:ln w="12700">
              <a:solidFill>
                <a:srgbClr val="000000"/>
              </a:solidFill>
              <a:round/>
              <a:headEnd/>
              <a:tailEnd/>
            </a:ln>
          </p:spPr>
          <p:txBody>
            <a:bodyPr wrap="none" anchor="ctr"/>
            <a:lstStyle/>
            <a:p>
              <a:endParaRPr lang="en-US"/>
            </a:p>
          </p:txBody>
        </p:sp>
        <p:grpSp>
          <p:nvGrpSpPr>
            <p:cNvPr id="107715" name="Group 95"/>
            <p:cNvGrpSpPr>
              <a:grpSpLocks/>
            </p:cNvGrpSpPr>
            <p:nvPr/>
          </p:nvGrpSpPr>
          <p:grpSpPr bwMode="auto">
            <a:xfrm>
              <a:off x="2415" y="2562"/>
              <a:ext cx="210" cy="35"/>
              <a:chOff x="2417" y="1932"/>
              <a:chExt cx="210" cy="35"/>
            </a:xfrm>
          </p:grpSpPr>
          <p:sp>
            <p:nvSpPr>
              <p:cNvPr id="107717" name="Oval 96"/>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7718" name="Oval 97"/>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7719" name="Oval 98"/>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107716" name="Text Box 99"/>
            <p:cNvSpPr txBox="1">
              <a:spLocks noChangeArrowheads="1"/>
            </p:cNvSpPr>
            <p:nvPr/>
          </p:nvSpPr>
          <p:spPr bwMode="auto">
            <a:xfrm>
              <a:off x="2463" y="2452"/>
              <a:ext cx="7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EW</a:t>
              </a:r>
            </a:p>
          </p:txBody>
        </p:sp>
      </p:grpSp>
      <p:grpSp>
        <p:nvGrpSpPr>
          <p:cNvPr id="107556" name="Group 100"/>
          <p:cNvGrpSpPr>
            <a:grpSpLocks/>
          </p:cNvGrpSpPr>
          <p:nvPr/>
        </p:nvGrpSpPr>
        <p:grpSpPr bwMode="auto">
          <a:xfrm>
            <a:off x="5097463" y="3833813"/>
            <a:ext cx="547687" cy="365125"/>
            <a:chOff x="3211" y="2415"/>
            <a:chExt cx="345" cy="230"/>
          </a:xfrm>
        </p:grpSpPr>
        <p:sp>
          <p:nvSpPr>
            <p:cNvPr id="107704" name="Rectangle 101"/>
            <p:cNvSpPr>
              <a:spLocks noChangeArrowheads="1"/>
            </p:cNvSpPr>
            <p:nvPr/>
          </p:nvSpPr>
          <p:spPr bwMode="auto">
            <a:xfrm>
              <a:off x="3211" y="24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705" name="Freeform 102"/>
            <p:cNvSpPr>
              <a:spLocks/>
            </p:cNvSpPr>
            <p:nvPr/>
          </p:nvSpPr>
          <p:spPr bwMode="auto">
            <a:xfrm>
              <a:off x="3214" y="2420"/>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7706" name="Oval 103"/>
            <p:cNvSpPr>
              <a:spLocks noChangeAspect="1" noChangeArrowheads="1"/>
            </p:cNvSpPr>
            <p:nvPr/>
          </p:nvSpPr>
          <p:spPr bwMode="auto">
            <a:xfrm>
              <a:off x="3272" y="2450"/>
              <a:ext cx="224" cy="123"/>
            </a:xfrm>
            <a:prstGeom prst="ellipse">
              <a:avLst/>
            </a:prstGeom>
            <a:noFill/>
            <a:ln w="12700">
              <a:solidFill>
                <a:srgbClr val="000000"/>
              </a:solidFill>
              <a:round/>
              <a:headEnd/>
              <a:tailEnd/>
            </a:ln>
          </p:spPr>
          <p:txBody>
            <a:bodyPr wrap="none" anchor="ctr"/>
            <a:lstStyle/>
            <a:p>
              <a:endParaRPr lang="en-US"/>
            </a:p>
          </p:txBody>
        </p:sp>
        <p:grpSp>
          <p:nvGrpSpPr>
            <p:cNvPr id="107707" name="Group 104"/>
            <p:cNvGrpSpPr>
              <a:grpSpLocks/>
            </p:cNvGrpSpPr>
            <p:nvPr/>
          </p:nvGrpSpPr>
          <p:grpSpPr bwMode="auto">
            <a:xfrm>
              <a:off x="3279" y="2575"/>
              <a:ext cx="210" cy="35"/>
              <a:chOff x="2417" y="1932"/>
              <a:chExt cx="210" cy="35"/>
            </a:xfrm>
          </p:grpSpPr>
          <p:sp>
            <p:nvSpPr>
              <p:cNvPr id="107709" name="Oval 105"/>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7710" name="Oval 106"/>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7711" name="Oval 107"/>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107708" name="Text Box 108"/>
            <p:cNvSpPr txBox="1">
              <a:spLocks noChangeArrowheads="1"/>
            </p:cNvSpPr>
            <p:nvPr/>
          </p:nvSpPr>
          <p:spPr bwMode="auto">
            <a:xfrm>
              <a:off x="3321" y="2468"/>
              <a:ext cx="7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EW</a:t>
              </a:r>
            </a:p>
          </p:txBody>
        </p:sp>
      </p:grpSp>
      <p:grpSp>
        <p:nvGrpSpPr>
          <p:cNvPr id="107557" name="Group 109"/>
          <p:cNvGrpSpPr>
            <a:grpSpLocks/>
          </p:cNvGrpSpPr>
          <p:nvPr/>
        </p:nvGrpSpPr>
        <p:grpSpPr bwMode="auto">
          <a:xfrm>
            <a:off x="7713663" y="3749675"/>
            <a:ext cx="530225" cy="530225"/>
            <a:chOff x="4859" y="2362"/>
            <a:chExt cx="334" cy="334"/>
          </a:xfrm>
        </p:grpSpPr>
        <p:sp>
          <p:nvSpPr>
            <p:cNvPr id="107696" name="Freeform 110"/>
            <p:cNvSpPr>
              <a:spLocks/>
            </p:cNvSpPr>
            <p:nvPr/>
          </p:nvSpPr>
          <p:spPr bwMode="auto">
            <a:xfrm>
              <a:off x="4859" y="23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697" name="Line 111"/>
            <p:cNvSpPr>
              <a:spLocks noChangeShapeType="1"/>
            </p:cNvSpPr>
            <p:nvPr/>
          </p:nvSpPr>
          <p:spPr bwMode="auto">
            <a:xfrm flipV="1">
              <a:off x="4944" y="2447"/>
              <a:ext cx="164" cy="164"/>
            </a:xfrm>
            <a:prstGeom prst="line">
              <a:avLst/>
            </a:prstGeom>
            <a:noFill/>
            <a:ln w="12700">
              <a:solidFill>
                <a:schemeClr val="tx1"/>
              </a:solidFill>
              <a:round/>
              <a:headEnd/>
              <a:tailEnd/>
            </a:ln>
          </p:spPr>
          <p:txBody>
            <a:bodyPr wrap="none" anchor="ctr"/>
            <a:lstStyle/>
            <a:p>
              <a:endParaRPr lang="en-US"/>
            </a:p>
          </p:txBody>
        </p:sp>
        <p:sp>
          <p:nvSpPr>
            <p:cNvPr id="107698" name="Oval 112"/>
            <p:cNvSpPr>
              <a:spLocks noChangeAspect="1" noChangeArrowheads="1"/>
            </p:cNvSpPr>
            <p:nvPr/>
          </p:nvSpPr>
          <p:spPr bwMode="auto">
            <a:xfrm>
              <a:off x="4937" y="2468"/>
              <a:ext cx="179" cy="98"/>
            </a:xfrm>
            <a:prstGeom prst="ellipse">
              <a:avLst/>
            </a:prstGeom>
            <a:noFill/>
            <a:ln w="12700">
              <a:solidFill>
                <a:srgbClr val="000000"/>
              </a:solidFill>
              <a:round/>
              <a:headEnd/>
              <a:tailEnd/>
            </a:ln>
          </p:spPr>
          <p:txBody>
            <a:bodyPr wrap="none" anchor="ctr"/>
            <a:lstStyle/>
            <a:p>
              <a:endParaRPr lang="en-US"/>
            </a:p>
          </p:txBody>
        </p:sp>
        <p:grpSp>
          <p:nvGrpSpPr>
            <p:cNvPr id="107699" name="Group 113"/>
            <p:cNvGrpSpPr>
              <a:grpSpLocks/>
            </p:cNvGrpSpPr>
            <p:nvPr/>
          </p:nvGrpSpPr>
          <p:grpSpPr bwMode="auto">
            <a:xfrm>
              <a:off x="4943" y="2568"/>
              <a:ext cx="167" cy="28"/>
              <a:chOff x="2417" y="1932"/>
              <a:chExt cx="210" cy="35"/>
            </a:xfrm>
          </p:grpSpPr>
          <p:sp>
            <p:nvSpPr>
              <p:cNvPr id="107701" name="Oval 114"/>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7702" name="Oval 115"/>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7703" name="Oval 116"/>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107700" name="Text Box 117"/>
            <p:cNvSpPr txBox="1">
              <a:spLocks noChangeArrowheads="1"/>
            </p:cNvSpPr>
            <p:nvPr/>
          </p:nvSpPr>
          <p:spPr bwMode="auto">
            <a:xfrm>
              <a:off x="4955" y="2483"/>
              <a:ext cx="7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EW</a:t>
              </a:r>
            </a:p>
          </p:txBody>
        </p:sp>
      </p:grpSp>
      <p:grpSp>
        <p:nvGrpSpPr>
          <p:cNvPr id="107558" name="Group 118"/>
          <p:cNvGrpSpPr>
            <a:grpSpLocks/>
          </p:cNvGrpSpPr>
          <p:nvPr/>
        </p:nvGrpSpPr>
        <p:grpSpPr bwMode="auto">
          <a:xfrm>
            <a:off x="6459538" y="3814763"/>
            <a:ext cx="401637" cy="401637"/>
            <a:chOff x="4069" y="2403"/>
            <a:chExt cx="253" cy="253"/>
          </a:xfrm>
        </p:grpSpPr>
        <p:sp>
          <p:nvSpPr>
            <p:cNvPr id="107688" name="Rectangle 119"/>
            <p:cNvSpPr>
              <a:spLocks noChangeArrowheads="1"/>
            </p:cNvSpPr>
            <p:nvPr/>
          </p:nvSpPr>
          <p:spPr bwMode="auto">
            <a:xfrm>
              <a:off x="4069" y="240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689" name="Line 120"/>
            <p:cNvSpPr>
              <a:spLocks noChangeShapeType="1"/>
            </p:cNvSpPr>
            <p:nvPr/>
          </p:nvSpPr>
          <p:spPr bwMode="auto">
            <a:xfrm flipV="1">
              <a:off x="4075" y="2410"/>
              <a:ext cx="240" cy="238"/>
            </a:xfrm>
            <a:prstGeom prst="line">
              <a:avLst/>
            </a:prstGeom>
            <a:noFill/>
            <a:ln w="12700">
              <a:solidFill>
                <a:schemeClr val="tx1"/>
              </a:solidFill>
              <a:round/>
              <a:headEnd/>
              <a:tailEnd/>
            </a:ln>
          </p:spPr>
          <p:txBody>
            <a:bodyPr wrap="none" anchor="ctr"/>
            <a:lstStyle/>
            <a:p>
              <a:endParaRPr lang="en-US"/>
            </a:p>
          </p:txBody>
        </p:sp>
        <p:sp>
          <p:nvSpPr>
            <p:cNvPr id="107690" name="Oval 121"/>
            <p:cNvSpPr>
              <a:spLocks noChangeAspect="1" noChangeArrowheads="1"/>
            </p:cNvSpPr>
            <p:nvPr/>
          </p:nvSpPr>
          <p:spPr bwMode="auto">
            <a:xfrm>
              <a:off x="4094" y="2450"/>
              <a:ext cx="203" cy="123"/>
            </a:xfrm>
            <a:prstGeom prst="ellipse">
              <a:avLst/>
            </a:prstGeom>
            <a:noFill/>
            <a:ln w="12700">
              <a:solidFill>
                <a:srgbClr val="000000"/>
              </a:solidFill>
              <a:round/>
              <a:headEnd/>
              <a:tailEnd/>
            </a:ln>
          </p:spPr>
          <p:txBody>
            <a:bodyPr wrap="none" anchor="ctr"/>
            <a:lstStyle/>
            <a:p>
              <a:endParaRPr lang="en-US"/>
            </a:p>
          </p:txBody>
        </p:sp>
        <p:grpSp>
          <p:nvGrpSpPr>
            <p:cNvPr id="107691" name="Group 122"/>
            <p:cNvGrpSpPr>
              <a:grpSpLocks/>
            </p:cNvGrpSpPr>
            <p:nvPr/>
          </p:nvGrpSpPr>
          <p:grpSpPr bwMode="auto">
            <a:xfrm>
              <a:off x="4100" y="2575"/>
              <a:ext cx="191" cy="35"/>
              <a:chOff x="2417" y="1932"/>
              <a:chExt cx="210" cy="35"/>
            </a:xfrm>
          </p:grpSpPr>
          <p:sp>
            <p:nvSpPr>
              <p:cNvPr id="107693" name="Oval 123"/>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7694" name="Oval 124"/>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7695" name="Oval 125"/>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107692" name="Text Box 126"/>
            <p:cNvSpPr txBox="1">
              <a:spLocks noChangeArrowheads="1"/>
            </p:cNvSpPr>
            <p:nvPr/>
          </p:nvSpPr>
          <p:spPr bwMode="auto">
            <a:xfrm>
              <a:off x="4127" y="2474"/>
              <a:ext cx="7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EW</a:t>
              </a:r>
            </a:p>
          </p:txBody>
        </p:sp>
      </p:grpSp>
      <p:grpSp>
        <p:nvGrpSpPr>
          <p:cNvPr id="107559" name="Group 127"/>
          <p:cNvGrpSpPr>
            <a:grpSpLocks/>
          </p:cNvGrpSpPr>
          <p:nvPr/>
        </p:nvGrpSpPr>
        <p:grpSpPr bwMode="auto">
          <a:xfrm>
            <a:off x="3717925" y="5283200"/>
            <a:ext cx="530225" cy="530225"/>
            <a:chOff x="2366" y="3752"/>
            <a:chExt cx="334" cy="334"/>
          </a:xfrm>
        </p:grpSpPr>
        <p:sp>
          <p:nvSpPr>
            <p:cNvPr id="107683" name="Freeform 128"/>
            <p:cNvSpPr>
              <a:spLocks noChangeAspect="1"/>
            </p:cNvSpPr>
            <p:nvPr/>
          </p:nvSpPr>
          <p:spPr bwMode="auto">
            <a:xfrm>
              <a:off x="2366" y="3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7684" name="Group 129"/>
            <p:cNvGrpSpPr>
              <a:grpSpLocks/>
            </p:cNvGrpSpPr>
            <p:nvPr/>
          </p:nvGrpSpPr>
          <p:grpSpPr bwMode="auto">
            <a:xfrm>
              <a:off x="2456" y="3803"/>
              <a:ext cx="182" cy="252"/>
              <a:chOff x="2456" y="3803"/>
              <a:chExt cx="182" cy="252"/>
            </a:xfrm>
          </p:grpSpPr>
          <p:sp>
            <p:nvSpPr>
              <p:cNvPr id="107685" name="AutoShape 130"/>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107686" name="Line 131"/>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107687" name="Text Box 132"/>
              <p:cNvSpPr txBox="1">
                <a:spLocks noChangeArrowheads="1"/>
              </p:cNvSpPr>
              <p:nvPr/>
            </p:nvSpPr>
            <p:spPr bwMode="auto">
              <a:xfrm>
                <a:off x="2456" y="3855"/>
                <a:ext cx="182" cy="11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107560" name="Group 133"/>
          <p:cNvGrpSpPr>
            <a:grpSpLocks/>
          </p:cNvGrpSpPr>
          <p:nvPr/>
        </p:nvGrpSpPr>
        <p:grpSpPr bwMode="auto">
          <a:xfrm>
            <a:off x="6461125" y="5310188"/>
            <a:ext cx="401638" cy="401637"/>
            <a:chOff x="4094" y="3769"/>
            <a:chExt cx="253" cy="253"/>
          </a:xfrm>
        </p:grpSpPr>
        <p:sp>
          <p:nvSpPr>
            <p:cNvPr id="107678" name="Rectangle 134"/>
            <p:cNvSpPr>
              <a:spLocks noChangeArrowheads="1"/>
            </p:cNvSpPr>
            <p:nvPr/>
          </p:nvSpPr>
          <p:spPr bwMode="auto">
            <a:xfrm>
              <a:off x="4094" y="376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7679" name="Group 135"/>
            <p:cNvGrpSpPr>
              <a:grpSpLocks/>
            </p:cNvGrpSpPr>
            <p:nvPr/>
          </p:nvGrpSpPr>
          <p:grpSpPr bwMode="auto">
            <a:xfrm>
              <a:off x="4134" y="3793"/>
              <a:ext cx="182" cy="208"/>
              <a:chOff x="2456" y="3803"/>
              <a:chExt cx="182" cy="252"/>
            </a:xfrm>
          </p:grpSpPr>
          <p:sp>
            <p:nvSpPr>
              <p:cNvPr id="107680" name="AutoShape 136"/>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107681" name="Line 137"/>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107682" name="Text Box 138"/>
              <p:cNvSpPr txBox="1">
                <a:spLocks noChangeArrowheads="1"/>
              </p:cNvSpPr>
              <p:nvPr/>
            </p:nvSpPr>
            <p:spPr bwMode="auto">
              <a:xfrm>
                <a:off x="2456" y="3843"/>
                <a:ext cx="182" cy="139"/>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107561" name="Group 139"/>
          <p:cNvGrpSpPr>
            <a:grpSpLocks/>
          </p:cNvGrpSpPr>
          <p:nvPr/>
        </p:nvGrpSpPr>
        <p:grpSpPr bwMode="auto">
          <a:xfrm>
            <a:off x="7696200" y="5275263"/>
            <a:ext cx="530225" cy="530225"/>
            <a:chOff x="4872" y="3747"/>
            <a:chExt cx="334" cy="334"/>
          </a:xfrm>
        </p:grpSpPr>
        <p:sp>
          <p:nvSpPr>
            <p:cNvPr id="107673" name="Freeform 140"/>
            <p:cNvSpPr>
              <a:spLocks/>
            </p:cNvSpPr>
            <p:nvPr/>
          </p:nvSpPr>
          <p:spPr bwMode="auto">
            <a:xfrm>
              <a:off x="4872" y="374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7674" name="Group 141"/>
            <p:cNvGrpSpPr>
              <a:grpSpLocks/>
            </p:cNvGrpSpPr>
            <p:nvPr/>
          </p:nvGrpSpPr>
          <p:grpSpPr bwMode="auto">
            <a:xfrm>
              <a:off x="4991" y="3797"/>
              <a:ext cx="96" cy="252"/>
              <a:chOff x="4977" y="3797"/>
              <a:chExt cx="96" cy="252"/>
            </a:xfrm>
          </p:grpSpPr>
          <p:sp>
            <p:nvSpPr>
              <p:cNvPr id="107676" name="AutoShape 142"/>
              <p:cNvSpPr>
                <a:spLocks noChangeArrowheads="1"/>
              </p:cNvSpPr>
              <p:nvPr/>
            </p:nvSpPr>
            <p:spPr bwMode="auto">
              <a:xfrm flipV="1">
                <a:off x="4977" y="4001"/>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107677" name="Line 143"/>
              <p:cNvSpPr>
                <a:spLocks noChangeShapeType="1"/>
              </p:cNvSpPr>
              <p:nvPr/>
            </p:nvSpPr>
            <p:spPr bwMode="auto">
              <a:xfrm flipV="1">
                <a:off x="5023" y="3797"/>
                <a:ext cx="0" cy="251"/>
              </a:xfrm>
              <a:prstGeom prst="line">
                <a:avLst/>
              </a:prstGeom>
              <a:noFill/>
              <a:ln w="19050">
                <a:solidFill>
                  <a:schemeClr val="tx1"/>
                </a:solidFill>
                <a:round/>
                <a:headEnd/>
                <a:tailEnd/>
              </a:ln>
            </p:spPr>
            <p:txBody>
              <a:bodyPr wrap="none" anchor="ctr"/>
              <a:lstStyle/>
              <a:p>
                <a:endParaRPr lang="en-US"/>
              </a:p>
            </p:txBody>
          </p:sp>
        </p:grpSp>
        <p:sp>
          <p:nvSpPr>
            <p:cNvPr id="107675" name="Text Box 144"/>
            <p:cNvSpPr txBox="1">
              <a:spLocks noChangeArrowheads="1"/>
            </p:cNvSpPr>
            <p:nvPr/>
          </p:nvSpPr>
          <p:spPr bwMode="auto">
            <a:xfrm>
              <a:off x="4964" y="3849"/>
              <a:ext cx="182" cy="11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nvGrpSpPr>
          <p:cNvPr id="107562" name="Group 145"/>
          <p:cNvGrpSpPr>
            <a:grpSpLocks/>
          </p:cNvGrpSpPr>
          <p:nvPr/>
        </p:nvGrpSpPr>
        <p:grpSpPr bwMode="auto">
          <a:xfrm>
            <a:off x="5080000" y="5337175"/>
            <a:ext cx="547688" cy="365125"/>
            <a:chOff x="3224" y="3786"/>
            <a:chExt cx="345" cy="230"/>
          </a:xfrm>
        </p:grpSpPr>
        <p:sp>
          <p:nvSpPr>
            <p:cNvPr id="107668" name="Rectangle 146"/>
            <p:cNvSpPr>
              <a:spLocks noChangeArrowheads="1"/>
            </p:cNvSpPr>
            <p:nvPr/>
          </p:nvSpPr>
          <p:spPr bwMode="auto">
            <a:xfrm>
              <a:off x="3224" y="378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7669" name="Group 147"/>
            <p:cNvGrpSpPr>
              <a:grpSpLocks/>
            </p:cNvGrpSpPr>
            <p:nvPr/>
          </p:nvGrpSpPr>
          <p:grpSpPr bwMode="auto">
            <a:xfrm>
              <a:off x="3312" y="3812"/>
              <a:ext cx="182" cy="186"/>
              <a:chOff x="2456" y="3803"/>
              <a:chExt cx="182" cy="252"/>
            </a:xfrm>
          </p:grpSpPr>
          <p:sp>
            <p:nvSpPr>
              <p:cNvPr id="107670" name="AutoShape 148"/>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107671" name="Line 149"/>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107672" name="Text Box 150"/>
              <p:cNvSpPr txBox="1">
                <a:spLocks noChangeArrowheads="1"/>
              </p:cNvSpPr>
              <p:nvPr/>
            </p:nvSpPr>
            <p:spPr bwMode="auto">
              <a:xfrm>
                <a:off x="2456" y="3836"/>
                <a:ext cx="182" cy="15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107563" name="Group 151"/>
          <p:cNvGrpSpPr>
            <a:grpSpLocks/>
          </p:cNvGrpSpPr>
          <p:nvPr/>
        </p:nvGrpSpPr>
        <p:grpSpPr bwMode="auto">
          <a:xfrm>
            <a:off x="3706813" y="4513263"/>
            <a:ext cx="530225" cy="530225"/>
            <a:chOff x="2335" y="2843"/>
            <a:chExt cx="334" cy="334"/>
          </a:xfrm>
        </p:grpSpPr>
        <p:sp>
          <p:nvSpPr>
            <p:cNvPr id="107663" name="Freeform 152"/>
            <p:cNvSpPr>
              <a:spLocks noChangeAspect="1"/>
            </p:cNvSpPr>
            <p:nvPr/>
          </p:nvSpPr>
          <p:spPr bwMode="auto">
            <a:xfrm>
              <a:off x="2335" y="28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664" name="Text Box 153"/>
            <p:cNvSpPr txBox="1">
              <a:spLocks noChangeArrowheads="1"/>
            </p:cNvSpPr>
            <p:nvPr/>
          </p:nvSpPr>
          <p:spPr bwMode="auto">
            <a:xfrm>
              <a:off x="2423" y="2975"/>
              <a:ext cx="18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 W</a:t>
              </a:r>
            </a:p>
          </p:txBody>
        </p:sp>
        <p:grpSp>
          <p:nvGrpSpPr>
            <p:cNvPr id="107665" name="Group 154"/>
            <p:cNvGrpSpPr>
              <a:grpSpLocks/>
            </p:cNvGrpSpPr>
            <p:nvPr/>
          </p:nvGrpSpPr>
          <p:grpSpPr bwMode="auto">
            <a:xfrm>
              <a:off x="2438" y="2906"/>
              <a:ext cx="127" cy="192"/>
              <a:chOff x="2469" y="3685"/>
              <a:chExt cx="127" cy="192"/>
            </a:xfrm>
          </p:grpSpPr>
          <p:sp>
            <p:nvSpPr>
              <p:cNvPr id="107666" name="Line 155"/>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107667" name="Freeform 156"/>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107564" name="Group 157"/>
          <p:cNvGrpSpPr>
            <a:grpSpLocks/>
          </p:cNvGrpSpPr>
          <p:nvPr/>
        </p:nvGrpSpPr>
        <p:grpSpPr bwMode="auto">
          <a:xfrm>
            <a:off x="5068888" y="4595813"/>
            <a:ext cx="547687" cy="365125"/>
            <a:chOff x="3193" y="2895"/>
            <a:chExt cx="345" cy="230"/>
          </a:xfrm>
        </p:grpSpPr>
        <p:sp>
          <p:nvSpPr>
            <p:cNvPr id="107658" name="Rectangle 158"/>
            <p:cNvSpPr>
              <a:spLocks noChangeArrowheads="1"/>
            </p:cNvSpPr>
            <p:nvPr/>
          </p:nvSpPr>
          <p:spPr bwMode="auto">
            <a:xfrm>
              <a:off x="3193" y="289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659" name="Text Box 159"/>
            <p:cNvSpPr txBox="1">
              <a:spLocks noChangeArrowheads="1"/>
            </p:cNvSpPr>
            <p:nvPr/>
          </p:nvSpPr>
          <p:spPr bwMode="auto">
            <a:xfrm>
              <a:off x="3289" y="2961"/>
              <a:ext cx="18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 W</a:t>
              </a:r>
            </a:p>
          </p:txBody>
        </p:sp>
        <p:grpSp>
          <p:nvGrpSpPr>
            <p:cNvPr id="107660" name="Group 160"/>
            <p:cNvGrpSpPr>
              <a:grpSpLocks/>
            </p:cNvGrpSpPr>
            <p:nvPr/>
          </p:nvGrpSpPr>
          <p:grpSpPr bwMode="auto">
            <a:xfrm>
              <a:off x="3302" y="2905"/>
              <a:ext cx="127" cy="205"/>
              <a:chOff x="2469" y="3685"/>
              <a:chExt cx="127" cy="192"/>
            </a:xfrm>
          </p:grpSpPr>
          <p:sp>
            <p:nvSpPr>
              <p:cNvPr id="107661" name="Line 161"/>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107662" name="Freeform 162"/>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107565" name="Group 163"/>
          <p:cNvGrpSpPr>
            <a:grpSpLocks/>
          </p:cNvGrpSpPr>
          <p:nvPr/>
        </p:nvGrpSpPr>
        <p:grpSpPr bwMode="auto">
          <a:xfrm>
            <a:off x="6450013" y="4576763"/>
            <a:ext cx="401637" cy="401637"/>
            <a:chOff x="4063" y="2883"/>
            <a:chExt cx="253" cy="253"/>
          </a:xfrm>
        </p:grpSpPr>
        <p:sp>
          <p:nvSpPr>
            <p:cNvPr id="107653" name="Rectangle 164"/>
            <p:cNvSpPr>
              <a:spLocks noChangeArrowheads="1"/>
            </p:cNvSpPr>
            <p:nvPr/>
          </p:nvSpPr>
          <p:spPr bwMode="auto">
            <a:xfrm>
              <a:off x="4063" y="288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654" name="Text Box 165"/>
            <p:cNvSpPr txBox="1">
              <a:spLocks noChangeArrowheads="1"/>
            </p:cNvSpPr>
            <p:nvPr/>
          </p:nvSpPr>
          <p:spPr bwMode="auto">
            <a:xfrm>
              <a:off x="4108" y="2975"/>
              <a:ext cx="18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 W</a:t>
              </a:r>
            </a:p>
          </p:txBody>
        </p:sp>
        <p:grpSp>
          <p:nvGrpSpPr>
            <p:cNvPr id="107655" name="Group 166"/>
            <p:cNvGrpSpPr>
              <a:grpSpLocks/>
            </p:cNvGrpSpPr>
            <p:nvPr/>
          </p:nvGrpSpPr>
          <p:grpSpPr bwMode="auto">
            <a:xfrm>
              <a:off x="4125" y="2891"/>
              <a:ext cx="127" cy="221"/>
              <a:chOff x="2469" y="3685"/>
              <a:chExt cx="127" cy="192"/>
            </a:xfrm>
          </p:grpSpPr>
          <p:sp>
            <p:nvSpPr>
              <p:cNvPr id="107656" name="Line 167"/>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107657" name="Freeform 168"/>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107566" name="Group 169"/>
          <p:cNvGrpSpPr>
            <a:grpSpLocks/>
          </p:cNvGrpSpPr>
          <p:nvPr/>
        </p:nvGrpSpPr>
        <p:grpSpPr bwMode="auto">
          <a:xfrm>
            <a:off x="7685088" y="4511675"/>
            <a:ext cx="530225" cy="530225"/>
            <a:chOff x="4841" y="2842"/>
            <a:chExt cx="334" cy="334"/>
          </a:xfrm>
        </p:grpSpPr>
        <p:sp>
          <p:nvSpPr>
            <p:cNvPr id="107648" name="Freeform 170"/>
            <p:cNvSpPr>
              <a:spLocks/>
            </p:cNvSpPr>
            <p:nvPr/>
          </p:nvSpPr>
          <p:spPr bwMode="auto">
            <a:xfrm>
              <a:off x="4841" y="28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649" name="Text Box 171"/>
            <p:cNvSpPr txBox="1">
              <a:spLocks noChangeArrowheads="1"/>
            </p:cNvSpPr>
            <p:nvPr/>
          </p:nvSpPr>
          <p:spPr bwMode="auto">
            <a:xfrm>
              <a:off x="4930" y="2969"/>
              <a:ext cx="18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 W</a:t>
              </a:r>
            </a:p>
          </p:txBody>
        </p:sp>
        <p:grpSp>
          <p:nvGrpSpPr>
            <p:cNvPr id="107650" name="Group 172"/>
            <p:cNvGrpSpPr>
              <a:grpSpLocks/>
            </p:cNvGrpSpPr>
            <p:nvPr/>
          </p:nvGrpSpPr>
          <p:grpSpPr bwMode="auto">
            <a:xfrm>
              <a:off x="4943" y="2906"/>
              <a:ext cx="127" cy="192"/>
              <a:chOff x="2469" y="3685"/>
              <a:chExt cx="127" cy="192"/>
            </a:xfrm>
          </p:grpSpPr>
          <p:sp>
            <p:nvSpPr>
              <p:cNvPr id="107651" name="Line 173"/>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107652" name="Freeform 174"/>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107567" name="Group 175"/>
          <p:cNvGrpSpPr>
            <a:grpSpLocks/>
          </p:cNvGrpSpPr>
          <p:nvPr/>
        </p:nvGrpSpPr>
        <p:grpSpPr bwMode="auto">
          <a:xfrm>
            <a:off x="5068888" y="6208713"/>
            <a:ext cx="555625" cy="365125"/>
            <a:chOff x="3193" y="3911"/>
            <a:chExt cx="350" cy="230"/>
          </a:xfrm>
        </p:grpSpPr>
        <p:sp>
          <p:nvSpPr>
            <p:cNvPr id="107621" name="Rectangle 176"/>
            <p:cNvSpPr>
              <a:spLocks noChangeArrowheads="1"/>
            </p:cNvSpPr>
            <p:nvPr/>
          </p:nvSpPr>
          <p:spPr bwMode="auto">
            <a:xfrm>
              <a:off x="3193" y="391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7622" name="Text Box 177"/>
            <p:cNvSpPr txBox="1">
              <a:spLocks noChangeArrowheads="1"/>
            </p:cNvSpPr>
            <p:nvPr/>
          </p:nvSpPr>
          <p:spPr bwMode="auto">
            <a:xfrm>
              <a:off x="3276" y="3986"/>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nvGrpSpPr>
            <p:cNvPr id="107623" name="Group 178"/>
            <p:cNvGrpSpPr>
              <a:grpSpLocks/>
            </p:cNvGrpSpPr>
            <p:nvPr/>
          </p:nvGrpSpPr>
          <p:grpSpPr bwMode="auto">
            <a:xfrm>
              <a:off x="3200" y="3941"/>
              <a:ext cx="343" cy="50"/>
              <a:chOff x="1850" y="3959"/>
              <a:chExt cx="343" cy="50"/>
            </a:xfrm>
          </p:grpSpPr>
          <p:grpSp>
            <p:nvGrpSpPr>
              <p:cNvPr id="107624" name="Group 179"/>
              <p:cNvGrpSpPr>
                <a:grpSpLocks noChangeAspect="1"/>
              </p:cNvGrpSpPr>
              <p:nvPr/>
            </p:nvGrpSpPr>
            <p:grpSpPr bwMode="auto">
              <a:xfrm>
                <a:off x="1850" y="3959"/>
                <a:ext cx="170" cy="29"/>
                <a:chOff x="96" y="1287"/>
                <a:chExt cx="369" cy="58"/>
              </a:xfrm>
            </p:grpSpPr>
            <p:sp>
              <p:nvSpPr>
                <p:cNvPr id="107643" name="Freeform 18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4" name="Freeform 18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5" name="Freeform 18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6" name="Freeform 18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7" name="Freeform 18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07625" name="Group 185"/>
              <p:cNvGrpSpPr>
                <a:grpSpLocks noChangeAspect="1"/>
              </p:cNvGrpSpPr>
              <p:nvPr/>
            </p:nvGrpSpPr>
            <p:grpSpPr bwMode="auto">
              <a:xfrm>
                <a:off x="1850" y="3980"/>
                <a:ext cx="170" cy="29"/>
                <a:chOff x="96" y="1287"/>
                <a:chExt cx="369" cy="58"/>
              </a:xfrm>
            </p:grpSpPr>
            <p:sp>
              <p:nvSpPr>
                <p:cNvPr id="107638" name="Freeform 18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9" name="Freeform 18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0" name="Freeform 18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1" name="Freeform 18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42" name="Freeform 19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07626" name="Group 191"/>
              <p:cNvGrpSpPr>
                <a:grpSpLocks noChangeAspect="1"/>
              </p:cNvGrpSpPr>
              <p:nvPr/>
            </p:nvGrpSpPr>
            <p:grpSpPr bwMode="auto">
              <a:xfrm flipV="1">
                <a:off x="2023" y="3959"/>
                <a:ext cx="170" cy="29"/>
                <a:chOff x="96" y="1287"/>
                <a:chExt cx="369" cy="58"/>
              </a:xfrm>
            </p:grpSpPr>
            <p:sp>
              <p:nvSpPr>
                <p:cNvPr id="107633" name="Freeform 19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4" name="Freeform 19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5" name="Freeform 19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6" name="Freeform 19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7" name="Freeform 19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07627" name="Group 197"/>
              <p:cNvGrpSpPr>
                <a:grpSpLocks noChangeAspect="1"/>
              </p:cNvGrpSpPr>
              <p:nvPr/>
            </p:nvGrpSpPr>
            <p:grpSpPr bwMode="auto">
              <a:xfrm flipV="1">
                <a:off x="2023" y="3980"/>
                <a:ext cx="170" cy="29"/>
                <a:chOff x="96" y="1287"/>
                <a:chExt cx="369" cy="58"/>
              </a:xfrm>
            </p:grpSpPr>
            <p:sp>
              <p:nvSpPr>
                <p:cNvPr id="107628" name="Freeform 19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29" name="Freeform 19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0" name="Freeform 20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1" name="Freeform 20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32" name="Freeform 20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107568" name="Group 203"/>
          <p:cNvGrpSpPr>
            <a:grpSpLocks/>
          </p:cNvGrpSpPr>
          <p:nvPr/>
        </p:nvGrpSpPr>
        <p:grpSpPr bwMode="auto">
          <a:xfrm>
            <a:off x="6450013" y="6189663"/>
            <a:ext cx="401637" cy="401637"/>
            <a:chOff x="4063" y="3899"/>
            <a:chExt cx="253" cy="253"/>
          </a:xfrm>
        </p:grpSpPr>
        <p:sp>
          <p:nvSpPr>
            <p:cNvPr id="107602" name="Rectangle 204"/>
            <p:cNvSpPr>
              <a:spLocks noChangeArrowheads="1"/>
            </p:cNvSpPr>
            <p:nvPr/>
          </p:nvSpPr>
          <p:spPr bwMode="auto">
            <a:xfrm>
              <a:off x="4063" y="389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7603" name="Text Box 205"/>
            <p:cNvSpPr txBox="1">
              <a:spLocks noChangeArrowheads="1"/>
            </p:cNvSpPr>
            <p:nvPr/>
          </p:nvSpPr>
          <p:spPr bwMode="auto">
            <a:xfrm>
              <a:off x="4100" y="3992"/>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nvGrpSpPr>
            <p:cNvPr id="107604" name="Group 206"/>
            <p:cNvGrpSpPr>
              <a:grpSpLocks/>
            </p:cNvGrpSpPr>
            <p:nvPr/>
          </p:nvGrpSpPr>
          <p:grpSpPr bwMode="auto">
            <a:xfrm>
              <a:off x="4068" y="3932"/>
              <a:ext cx="241" cy="50"/>
              <a:chOff x="4068" y="3932"/>
              <a:chExt cx="241" cy="50"/>
            </a:xfrm>
          </p:grpSpPr>
          <p:grpSp>
            <p:nvGrpSpPr>
              <p:cNvPr id="107605" name="Group 207"/>
              <p:cNvGrpSpPr>
                <a:grpSpLocks noChangeAspect="1"/>
              </p:cNvGrpSpPr>
              <p:nvPr/>
            </p:nvGrpSpPr>
            <p:grpSpPr bwMode="auto">
              <a:xfrm>
                <a:off x="4068" y="3932"/>
                <a:ext cx="170" cy="29"/>
                <a:chOff x="96" y="1287"/>
                <a:chExt cx="369" cy="58"/>
              </a:xfrm>
            </p:grpSpPr>
            <p:sp>
              <p:nvSpPr>
                <p:cNvPr id="107616" name="Freeform 20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7" name="Freeform 20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8" name="Freeform 21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9" name="Freeform 21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20" name="Freeform 21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07606" name="Group 213"/>
              <p:cNvGrpSpPr>
                <a:grpSpLocks noChangeAspect="1"/>
              </p:cNvGrpSpPr>
              <p:nvPr/>
            </p:nvGrpSpPr>
            <p:grpSpPr bwMode="auto">
              <a:xfrm>
                <a:off x="4068" y="3953"/>
                <a:ext cx="170" cy="29"/>
                <a:chOff x="96" y="1287"/>
                <a:chExt cx="369" cy="58"/>
              </a:xfrm>
            </p:grpSpPr>
            <p:sp>
              <p:nvSpPr>
                <p:cNvPr id="107611" name="Freeform 21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2" name="Freeform 21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3" name="Freeform 21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4" name="Freeform 21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5" name="Freeform 21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07607" name="Freeform 219"/>
              <p:cNvSpPr>
                <a:spLocks noChangeAspect="1"/>
              </p:cNvSpPr>
              <p:nvPr/>
            </p:nvSpPr>
            <p:spPr bwMode="auto">
              <a:xfrm flipV="1">
                <a:off x="4241" y="3947"/>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08" name="Freeform 220"/>
              <p:cNvSpPr>
                <a:spLocks noChangeAspect="1"/>
              </p:cNvSpPr>
              <p:nvPr/>
            </p:nvSpPr>
            <p:spPr bwMode="auto">
              <a:xfrm>
                <a:off x="4275" y="3932"/>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09" name="Freeform 221"/>
              <p:cNvSpPr>
                <a:spLocks noChangeAspect="1"/>
              </p:cNvSpPr>
              <p:nvPr/>
            </p:nvSpPr>
            <p:spPr bwMode="auto">
              <a:xfrm flipV="1">
                <a:off x="4241" y="3968"/>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10" name="Freeform 222"/>
              <p:cNvSpPr>
                <a:spLocks noChangeAspect="1"/>
              </p:cNvSpPr>
              <p:nvPr/>
            </p:nvSpPr>
            <p:spPr bwMode="auto">
              <a:xfrm>
                <a:off x="4275" y="3953"/>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7569" name="Group 223"/>
          <p:cNvGrpSpPr>
            <a:grpSpLocks/>
          </p:cNvGrpSpPr>
          <p:nvPr/>
        </p:nvGrpSpPr>
        <p:grpSpPr bwMode="auto">
          <a:xfrm>
            <a:off x="7685088" y="6124575"/>
            <a:ext cx="530225" cy="530225"/>
            <a:chOff x="4841" y="3858"/>
            <a:chExt cx="334" cy="334"/>
          </a:xfrm>
        </p:grpSpPr>
        <p:sp>
          <p:nvSpPr>
            <p:cNvPr id="107587" name="Freeform 224"/>
            <p:cNvSpPr>
              <a:spLocks/>
            </p:cNvSpPr>
            <p:nvPr/>
          </p:nvSpPr>
          <p:spPr bwMode="auto">
            <a:xfrm>
              <a:off x="4841" y="385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7588" name="Text Box 225"/>
            <p:cNvSpPr txBox="1">
              <a:spLocks noChangeArrowheads="1"/>
            </p:cNvSpPr>
            <p:nvPr/>
          </p:nvSpPr>
          <p:spPr bwMode="auto">
            <a:xfrm>
              <a:off x="4918" y="3982"/>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sp>
          <p:nvSpPr>
            <p:cNvPr id="107589" name="Freeform 226"/>
            <p:cNvSpPr>
              <a:spLocks noChangeAspect="1"/>
            </p:cNvSpPr>
            <p:nvPr/>
          </p:nvSpPr>
          <p:spPr bwMode="auto">
            <a:xfrm>
              <a:off x="4888" y="3968"/>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0" name="Freeform 227"/>
            <p:cNvSpPr>
              <a:spLocks noChangeAspect="1"/>
            </p:cNvSpPr>
            <p:nvPr/>
          </p:nvSpPr>
          <p:spPr bwMode="auto">
            <a:xfrm>
              <a:off x="4959" y="3970"/>
              <a:ext cx="33"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1" name="Freeform 228"/>
            <p:cNvSpPr>
              <a:spLocks noChangeAspect="1"/>
            </p:cNvSpPr>
            <p:nvPr/>
          </p:nvSpPr>
          <p:spPr bwMode="auto">
            <a:xfrm flipV="1">
              <a:off x="4992" y="398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2" name="Freeform 229"/>
            <p:cNvSpPr>
              <a:spLocks noChangeAspect="1"/>
            </p:cNvSpPr>
            <p:nvPr/>
          </p:nvSpPr>
          <p:spPr bwMode="auto">
            <a:xfrm flipV="1">
              <a:off x="4924" y="398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3" name="Freeform 230"/>
            <p:cNvSpPr>
              <a:spLocks noChangeAspect="1"/>
            </p:cNvSpPr>
            <p:nvPr/>
          </p:nvSpPr>
          <p:spPr bwMode="auto">
            <a:xfrm>
              <a:off x="5026" y="3970"/>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nvGrpSpPr>
            <p:cNvPr id="107594" name="Group 231"/>
            <p:cNvGrpSpPr>
              <a:grpSpLocks noChangeAspect="1"/>
            </p:cNvGrpSpPr>
            <p:nvPr/>
          </p:nvGrpSpPr>
          <p:grpSpPr bwMode="auto">
            <a:xfrm flipV="1">
              <a:off x="4924" y="3926"/>
              <a:ext cx="170" cy="29"/>
              <a:chOff x="96" y="1287"/>
              <a:chExt cx="369" cy="58"/>
            </a:xfrm>
          </p:grpSpPr>
          <p:sp>
            <p:nvSpPr>
              <p:cNvPr id="107597" name="Freeform 23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8" name="Freeform 23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9" name="Freeform 23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00" name="Freeform 23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601" name="Freeform 23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07595" name="Freeform 237"/>
            <p:cNvSpPr>
              <a:spLocks noChangeAspect="1"/>
            </p:cNvSpPr>
            <p:nvPr/>
          </p:nvSpPr>
          <p:spPr bwMode="auto">
            <a:xfrm flipV="1">
              <a:off x="5063" y="398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96" name="Freeform 238"/>
            <p:cNvSpPr>
              <a:spLocks noChangeAspect="1"/>
            </p:cNvSpPr>
            <p:nvPr/>
          </p:nvSpPr>
          <p:spPr bwMode="auto">
            <a:xfrm>
              <a:off x="5097" y="3970"/>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07570" name="Group 239"/>
          <p:cNvGrpSpPr>
            <a:grpSpLocks/>
          </p:cNvGrpSpPr>
          <p:nvPr/>
        </p:nvGrpSpPr>
        <p:grpSpPr bwMode="auto">
          <a:xfrm>
            <a:off x="3706813" y="6126163"/>
            <a:ext cx="530225" cy="530225"/>
            <a:chOff x="2335" y="3859"/>
            <a:chExt cx="334" cy="334"/>
          </a:xfrm>
        </p:grpSpPr>
        <p:sp>
          <p:nvSpPr>
            <p:cNvPr id="107571" name="Freeform 240"/>
            <p:cNvSpPr>
              <a:spLocks noChangeAspect="1"/>
            </p:cNvSpPr>
            <p:nvPr/>
          </p:nvSpPr>
          <p:spPr bwMode="auto">
            <a:xfrm>
              <a:off x="2335" y="385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7572" name="Text Box 241"/>
            <p:cNvSpPr txBox="1">
              <a:spLocks noChangeArrowheads="1"/>
            </p:cNvSpPr>
            <p:nvPr/>
          </p:nvSpPr>
          <p:spPr bwMode="auto">
            <a:xfrm>
              <a:off x="2412" y="3978"/>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nvGrpSpPr>
            <p:cNvPr id="107573" name="Group 242"/>
            <p:cNvGrpSpPr>
              <a:grpSpLocks/>
            </p:cNvGrpSpPr>
            <p:nvPr/>
          </p:nvGrpSpPr>
          <p:grpSpPr bwMode="auto">
            <a:xfrm>
              <a:off x="2379" y="3912"/>
              <a:ext cx="241" cy="57"/>
              <a:chOff x="2379" y="3912"/>
              <a:chExt cx="241" cy="57"/>
            </a:xfrm>
          </p:grpSpPr>
          <p:grpSp>
            <p:nvGrpSpPr>
              <p:cNvPr id="107574" name="Group 243"/>
              <p:cNvGrpSpPr>
                <a:grpSpLocks/>
              </p:cNvGrpSpPr>
              <p:nvPr/>
            </p:nvGrpSpPr>
            <p:grpSpPr bwMode="auto">
              <a:xfrm>
                <a:off x="2379" y="3940"/>
                <a:ext cx="241" cy="29"/>
                <a:chOff x="2379" y="3940"/>
                <a:chExt cx="241" cy="29"/>
              </a:xfrm>
            </p:grpSpPr>
            <p:sp>
              <p:nvSpPr>
                <p:cNvPr id="107580" name="Freeform 244"/>
                <p:cNvSpPr>
                  <a:spLocks noChangeAspect="1"/>
                </p:cNvSpPr>
                <p:nvPr/>
              </p:nvSpPr>
              <p:spPr bwMode="auto">
                <a:xfrm>
                  <a:off x="2414" y="3940"/>
                  <a:ext cx="33"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1" name="Freeform 245"/>
                <p:cNvSpPr>
                  <a:spLocks noChangeAspect="1"/>
                </p:cNvSpPr>
                <p:nvPr/>
              </p:nvSpPr>
              <p:spPr bwMode="auto">
                <a:xfrm flipV="1">
                  <a:off x="2447" y="395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2" name="Freeform 246"/>
                <p:cNvSpPr>
                  <a:spLocks noChangeAspect="1"/>
                </p:cNvSpPr>
                <p:nvPr/>
              </p:nvSpPr>
              <p:spPr bwMode="auto">
                <a:xfrm flipV="1">
                  <a:off x="2379" y="395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3" name="Freeform 247"/>
                <p:cNvSpPr>
                  <a:spLocks noChangeAspect="1"/>
                </p:cNvSpPr>
                <p:nvPr/>
              </p:nvSpPr>
              <p:spPr bwMode="auto">
                <a:xfrm>
                  <a:off x="2481" y="3940"/>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4" name="Freeform 248"/>
                <p:cNvSpPr>
                  <a:spLocks noChangeAspect="1"/>
                </p:cNvSpPr>
                <p:nvPr/>
              </p:nvSpPr>
              <p:spPr bwMode="auto">
                <a:xfrm flipV="1">
                  <a:off x="2518" y="3955"/>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5" name="Freeform 249"/>
                <p:cNvSpPr>
                  <a:spLocks noChangeAspect="1"/>
                </p:cNvSpPr>
                <p:nvPr/>
              </p:nvSpPr>
              <p:spPr bwMode="auto">
                <a:xfrm flipV="1">
                  <a:off x="2587" y="3955"/>
                  <a:ext cx="33"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86" name="Freeform 250"/>
                <p:cNvSpPr>
                  <a:spLocks noChangeAspect="1"/>
                </p:cNvSpPr>
                <p:nvPr/>
              </p:nvSpPr>
              <p:spPr bwMode="auto">
                <a:xfrm>
                  <a:off x="2552" y="3940"/>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07575" name="Freeform 251"/>
              <p:cNvSpPr>
                <a:spLocks noChangeAspect="1"/>
              </p:cNvSpPr>
              <p:nvPr/>
            </p:nvSpPr>
            <p:spPr bwMode="auto">
              <a:xfrm>
                <a:off x="2414" y="3912"/>
                <a:ext cx="33"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76" name="Freeform 252"/>
              <p:cNvSpPr>
                <a:spLocks noChangeAspect="1"/>
              </p:cNvSpPr>
              <p:nvPr/>
            </p:nvSpPr>
            <p:spPr bwMode="auto">
              <a:xfrm flipV="1">
                <a:off x="2447" y="3927"/>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77" name="Freeform 253"/>
              <p:cNvSpPr>
                <a:spLocks noChangeAspect="1"/>
              </p:cNvSpPr>
              <p:nvPr/>
            </p:nvSpPr>
            <p:spPr bwMode="auto">
              <a:xfrm>
                <a:off x="2481" y="3912"/>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78" name="Freeform 254"/>
              <p:cNvSpPr>
                <a:spLocks noChangeAspect="1"/>
              </p:cNvSpPr>
              <p:nvPr/>
            </p:nvSpPr>
            <p:spPr bwMode="auto">
              <a:xfrm flipV="1">
                <a:off x="2518" y="3927"/>
                <a:ext cx="34" cy="14"/>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7579" name="Freeform 255"/>
              <p:cNvSpPr>
                <a:spLocks noChangeAspect="1"/>
              </p:cNvSpPr>
              <p:nvPr/>
            </p:nvSpPr>
            <p:spPr bwMode="auto">
              <a:xfrm>
                <a:off x="2552" y="3912"/>
                <a:ext cx="34" cy="15"/>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8547" name="Rectangle 3"/>
          <p:cNvSpPr>
            <a:spLocks noGrp="1" noChangeArrowheads="1"/>
          </p:cNvSpPr>
          <p:nvPr>
            <p:ph type="title"/>
          </p:nvPr>
        </p:nvSpPr>
        <p:spPr>
          <a:xfrm>
            <a:off x="3748088" y="77788"/>
            <a:ext cx="3527425" cy="365125"/>
          </a:xfrm>
          <a:noFill/>
        </p:spPr>
        <p:txBody>
          <a:bodyPr wrap="none" lIns="0" tIns="0" rIns="0" bIns="0">
            <a:spAutoFit/>
          </a:bodyPr>
          <a:lstStyle/>
          <a:p>
            <a:pPr eaLnBrk="1" hangingPunct="1"/>
            <a:r>
              <a:rPr lang="en-US" sz="2400"/>
              <a:t>Military Intelligence (Cont)</a:t>
            </a:r>
          </a:p>
        </p:txBody>
      </p:sp>
      <p:sp>
        <p:nvSpPr>
          <p:cNvPr id="10854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854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855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855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8552" name="Text Box 8"/>
          <p:cNvSpPr txBox="1">
            <a:spLocks noChangeArrowheads="1"/>
          </p:cNvSpPr>
          <p:nvPr/>
        </p:nvSpPr>
        <p:spPr bwMode="auto">
          <a:xfrm>
            <a:off x="1149350" y="1090613"/>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Theater</a:t>
            </a:r>
          </a:p>
        </p:txBody>
      </p:sp>
      <p:sp>
        <p:nvSpPr>
          <p:cNvPr id="108553" name="Text Box 9"/>
          <p:cNvSpPr txBox="1">
            <a:spLocks noChangeArrowheads="1"/>
          </p:cNvSpPr>
          <p:nvPr/>
        </p:nvSpPr>
        <p:spPr bwMode="auto">
          <a:xfrm>
            <a:off x="1216025" y="1819275"/>
            <a:ext cx="809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Corps</a:t>
            </a:r>
          </a:p>
        </p:txBody>
      </p:sp>
      <p:sp>
        <p:nvSpPr>
          <p:cNvPr id="108554"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8555"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8556"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8557" name="Text Box 13"/>
          <p:cNvSpPr txBox="1">
            <a:spLocks noChangeArrowheads="1"/>
          </p:cNvSpPr>
          <p:nvPr/>
        </p:nvSpPr>
        <p:spPr bwMode="auto">
          <a:xfrm>
            <a:off x="833438" y="2541588"/>
            <a:ext cx="1576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Counter Intelligence</a:t>
            </a:r>
          </a:p>
        </p:txBody>
      </p:sp>
      <p:sp>
        <p:nvSpPr>
          <p:cNvPr id="108558" name="Text Box 14"/>
          <p:cNvSpPr txBox="1">
            <a:spLocks noChangeArrowheads="1"/>
          </p:cNvSpPr>
          <p:nvPr/>
        </p:nvSpPr>
        <p:spPr bwMode="auto">
          <a:xfrm>
            <a:off x="1000125" y="3255963"/>
            <a:ext cx="1212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 Surveillance</a:t>
            </a:r>
          </a:p>
        </p:txBody>
      </p:sp>
      <p:sp>
        <p:nvSpPr>
          <p:cNvPr id="108559" name="Text Box 15"/>
          <p:cNvSpPr txBox="1">
            <a:spLocks noChangeArrowheads="1"/>
          </p:cNvSpPr>
          <p:nvPr/>
        </p:nvSpPr>
        <p:spPr bwMode="auto">
          <a:xfrm>
            <a:off x="442913" y="3952875"/>
            <a:ext cx="23844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 Ground Surveillance Radar</a:t>
            </a:r>
          </a:p>
        </p:txBody>
      </p:sp>
      <p:sp>
        <p:nvSpPr>
          <p:cNvPr id="108560" name="Text Box 16"/>
          <p:cNvSpPr txBox="1">
            <a:spLocks noChangeArrowheads="1"/>
          </p:cNvSpPr>
          <p:nvPr/>
        </p:nvSpPr>
        <p:spPr bwMode="auto">
          <a:xfrm>
            <a:off x="1352550" y="4667250"/>
            <a:ext cx="561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Sensor</a:t>
            </a:r>
          </a:p>
        </p:txBody>
      </p:sp>
      <p:sp>
        <p:nvSpPr>
          <p:cNvPr id="108561" name="Text Box 17"/>
          <p:cNvSpPr txBox="1">
            <a:spLocks noChangeArrowheads="1"/>
          </p:cNvSpPr>
          <p:nvPr/>
        </p:nvSpPr>
        <p:spPr bwMode="auto">
          <a:xfrm>
            <a:off x="1117600" y="5407025"/>
            <a:ext cx="1006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SCM Sensor</a:t>
            </a:r>
          </a:p>
        </p:txBody>
      </p:sp>
      <p:sp>
        <p:nvSpPr>
          <p:cNvPr id="108562" name="Text Box 18"/>
          <p:cNvSpPr txBox="1">
            <a:spLocks noChangeArrowheads="1"/>
          </p:cNvSpPr>
          <p:nvPr/>
        </p:nvSpPr>
        <p:spPr bwMode="auto">
          <a:xfrm>
            <a:off x="709613" y="6207125"/>
            <a:ext cx="18224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Ground Station Module</a:t>
            </a:r>
          </a:p>
        </p:txBody>
      </p:sp>
      <p:grpSp>
        <p:nvGrpSpPr>
          <p:cNvPr id="108563" name="Group 19"/>
          <p:cNvGrpSpPr>
            <a:grpSpLocks/>
          </p:cNvGrpSpPr>
          <p:nvPr/>
        </p:nvGrpSpPr>
        <p:grpSpPr bwMode="auto">
          <a:xfrm>
            <a:off x="5068888" y="976313"/>
            <a:ext cx="549275" cy="365125"/>
            <a:chOff x="3193" y="615"/>
            <a:chExt cx="346" cy="230"/>
          </a:xfrm>
        </p:grpSpPr>
        <p:sp>
          <p:nvSpPr>
            <p:cNvPr id="108705" name="Rectangle 20"/>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706" name="Freeform 21"/>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707" name="Freeform 22"/>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708" name="Text Box 23"/>
            <p:cNvSpPr txBox="1">
              <a:spLocks noChangeArrowheads="1"/>
            </p:cNvSpPr>
            <p:nvPr/>
          </p:nvSpPr>
          <p:spPr bwMode="auto">
            <a:xfrm>
              <a:off x="3276" y="662"/>
              <a:ext cx="181" cy="134"/>
            </a:xfrm>
            <a:prstGeom prst="rect">
              <a:avLst/>
            </a:prstGeom>
            <a:noFill/>
            <a:ln w="3175">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8564" name="Group 24"/>
          <p:cNvGrpSpPr>
            <a:grpSpLocks/>
          </p:cNvGrpSpPr>
          <p:nvPr/>
        </p:nvGrpSpPr>
        <p:grpSpPr bwMode="auto">
          <a:xfrm>
            <a:off x="6450013" y="957263"/>
            <a:ext cx="401637" cy="403225"/>
            <a:chOff x="4063" y="603"/>
            <a:chExt cx="253" cy="254"/>
          </a:xfrm>
        </p:grpSpPr>
        <p:grpSp>
          <p:nvGrpSpPr>
            <p:cNvPr id="108700" name="Group 25"/>
            <p:cNvGrpSpPr>
              <a:grpSpLocks/>
            </p:cNvGrpSpPr>
            <p:nvPr/>
          </p:nvGrpSpPr>
          <p:grpSpPr bwMode="auto">
            <a:xfrm>
              <a:off x="4063" y="603"/>
              <a:ext cx="253" cy="254"/>
              <a:chOff x="4063" y="603"/>
              <a:chExt cx="253" cy="254"/>
            </a:xfrm>
          </p:grpSpPr>
          <p:sp>
            <p:nvSpPr>
              <p:cNvPr id="108702" name="Rectangle 26"/>
              <p:cNvSpPr>
                <a:spLocks noChangeArrowheads="1"/>
              </p:cNvSpPr>
              <p:nvPr/>
            </p:nvSpPr>
            <p:spPr bwMode="auto">
              <a:xfrm>
                <a:off x="4063" y="60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703" name="Freeform 27"/>
              <p:cNvSpPr>
                <a:spLocks noChangeAspect="1"/>
              </p:cNvSpPr>
              <p:nvPr/>
            </p:nvSpPr>
            <p:spPr bwMode="auto">
              <a:xfrm>
                <a:off x="4271" y="603"/>
                <a:ext cx="45" cy="254"/>
              </a:xfrm>
              <a:custGeom>
                <a:avLst/>
                <a:gdLst>
                  <a:gd name="T0" fmla="*/ 45 w 45"/>
                  <a:gd name="T1" fmla="*/ 0 h 254"/>
                  <a:gd name="T2" fmla="*/ 0 w 45"/>
                  <a:gd name="T3" fmla="*/ 126 h 254"/>
                  <a:gd name="T4" fmla="*/ 45 w 45"/>
                  <a:gd name="T5" fmla="*/ 254 h 254"/>
                  <a:gd name="T6" fmla="*/ 0 60000 65536"/>
                  <a:gd name="T7" fmla="*/ 0 60000 65536"/>
                  <a:gd name="T8" fmla="*/ 0 60000 65536"/>
                  <a:gd name="T9" fmla="*/ 0 w 45"/>
                  <a:gd name="T10" fmla="*/ 0 h 254"/>
                  <a:gd name="T11" fmla="*/ 45 w 45"/>
                  <a:gd name="T12" fmla="*/ 254 h 254"/>
                </a:gdLst>
                <a:ahLst/>
                <a:cxnLst>
                  <a:cxn ang="T6">
                    <a:pos x="T0" y="T1"/>
                  </a:cxn>
                  <a:cxn ang="T7">
                    <a:pos x="T2" y="T3"/>
                  </a:cxn>
                  <a:cxn ang="T8">
                    <a:pos x="T4" y="T5"/>
                  </a:cxn>
                </a:cxnLst>
                <a:rect l="T9" t="T10" r="T11" b="T12"/>
                <a:pathLst>
                  <a:path w="45" h="254">
                    <a:moveTo>
                      <a:pt x="45" y="0"/>
                    </a:moveTo>
                    <a:lnTo>
                      <a:pt x="0" y="126"/>
                    </a:lnTo>
                    <a:lnTo>
                      <a:pt x="45" y="254"/>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704" name="Freeform 28"/>
              <p:cNvSpPr>
                <a:spLocks noChangeAspect="1"/>
              </p:cNvSpPr>
              <p:nvPr/>
            </p:nvSpPr>
            <p:spPr bwMode="auto">
              <a:xfrm>
                <a:off x="4064" y="603"/>
                <a:ext cx="41" cy="254"/>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8701" name="Text Box 29"/>
            <p:cNvSpPr txBox="1">
              <a:spLocks noChangeArrowheads="1"/>
            </p:cNvSpPr>
            <p:nvPr/>
          </p:nvSpPr>
          <p:spPr bwMode="auto">
            <a:xfrm>
              <a:off x="4113" y="671"/>
              <a:ext cx="155"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EW</a:t>
              </a:r>
            </a:p>
          </p:txBody>
        </p:sp>
      </p:grpSp>
      <p:grpSp>
        <p:nvGrpSpPr>
          <p:cNvPr id="108565" name="Group 30"/>
          <p:cNvGrpSpPr>
            <a:grpSpLocks/>
          </p:cNvGrpSpPr>
          <p:nvPr/>
        </p:nvGrpSpPr>
        <p:grpSpPr bwMode="auto">
          <a:xfrm>
            <a:off x="7685088" y="892175"/>
            <a:ext cx="530225" cy="530225"/>
            <a:chOff x="4841" y="562"/>
            <a:chExt cx="334" cy="334"/>
          </a:xfrm>
        </p:grpSpPr>
        <p:grpSp>
          <p:nvGrpSpPr>
            <p:cNvPr id="108695" name="Group 31"/>
            <p:cNvGrpSpPr>
              <a:grpSpLocks/>
            </p:cNvGrpSpPr>
            <p:nvPr/>
          </p:nvGrpSpPr>
          <p:grpSpPr bwMode="auto">
            <a:xfrm>
              <a:off x="4841" y="562"/>
              <a:ext cx="334" cy="334"/>
              <a:chOff x="4841" y="562"/>
              <a:chExt cx="334" cy="334"/>
            </a:xfrm>
          </p:grpSpPr>
          <p:sp>
            <p:nvSpPr>
              <p:cNvPr id="108697" name="Freeform 32"/>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98" name="Freeform 33"/>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699" name="Freeform 34"/>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8696" name="Text Box 35"/>
            <p:cNvSpPr txBox="1">
              <a:spLocks noChangeArrowheads="1"/>
            </p:cNvSpPr>
            <p:nvPr/>
          </p:nvSpPr>
          <p:spPr bwMode="auto">
            <a:xfrm>
              <a:off x="4918" y="662"/>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8566" name="Group 36"/>
          <p:cNvGrpSpPr>
            <a:grpSpLocks/>
          </p:cNvGrpSpPr>
          <p:nvPr/>
        </p:nvGrpSpPr>
        <p:grpSpPr bwMode="auto">
          <a:xfrm>
            <a:off x="3698875" y="893763"/>
            <a:ext cx="530225" cy="530225"/>
            <a:chOff x="2330" y="563"/>
            <a:chExt cx="334" cy="334"/>
          </a:xfrm>
        </p:grpSpPr>
        <p:sp>
          <p:nvSpPr>
            <p:cNvPr id="108691" name="Freeform 37"/>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92" name="Text Box 38"/>
            <p:cNvSpPr txBox="1">
              <a:spLocks noChangeArrowheads="1"/>
            </p:cNvSpPr>
            <p:nvPr/>
          </p:nvSpPr>
          <p:spPr bwMode="auto">
            <a:xfrm>
              <a:off x="2407" y="662"/>
              <a:ext cx="181" cy="134"/>
            </a:xfrm>
            <a:prstGeom prst="rect">
              <a:avLst/>
            </a:prstGeom>
            <a:noFill/>
            <a:ln w="28575">
              <a:noFill/>
              <a:miter lim="800000"/>
              <a:headEnd/>
              <a:tailEnd/>
            </a:ln>
          </p:spPr>
          <p:txBody>
            <a:bodyPr wrap="none" lIns="0" tIns="0" rIns="0" bIns="0" anchor="ctr" anchorCtr="1">
              <a:spAutoFit/>
            </a:bodyPr>
            <a:lstStyle/>
            <a:p>
              <a:pPr algn="ctr" eaLnBrk="0" hangingPunct="0"/>
              <a:r>
                <a:rPr lang="en-US" sz="1400" b="1"/>
                <a:t>EW</a:t>
              </a:r>
            </a:p>
          </p:txBody>
        </p:sp>
        <p:sp>
          <p:nvSpPr>
            <p:cNvPr id="108693" name="Freeform 39"/>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694" name="Freeform 40"/>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08567" name="Group 41"/>
          <p:cNvGrpSpPr>
            <a:grpSpLocks/>
          </p:cNvGrpSpPr>
          <p:nvPr/>
        </p:nvGrpSpPr>
        <p:grpSpPr bwMode="auto">
          <a:xfrm>
            <a:off x="5068888" y="1687513"/>
            <a:ext cx="549275" cy="365125"/>
            <a:chOff x="3193" y="1063"/>
            <a:chExt cx="346" cy="230"/>
          </a:xfrm>
        </p:grpSpPr>
        <p:grpSp>
          <p:nvGrpSpPr>
            <p:cNvPr id="108687" name="Group 42"/>
            <p:cNvGrpSpPr>
              <a:grpSpLocks/>
            </p:cNvGrpSpPr>
            <p:nvPr/>
          </p:nvGrpSpPr>
          <p:grpSpPr bwMode="auto">
            <a:xfrm>
              <a:off x="3193" y="1063"/>
              <a:ext cx="346" cy="230"/>
              <a:chOff x="3193" y="1063"/>
              <a:chExt cx="346" cy="230"/>
            </a:xfrm>
          </p:grpSpPr>
          <p:sp>
            <p:nvSpPr>
              <p:cNvPr id="108689" name="Rectangle 4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90" name="Freeform 4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8688" name="Text Box 45"/>
            <p:cNvSpPr txBox="1">
              <a:spLocks noChangeArrowheads="1"/>
            </p:cNvSpPr>
            <p:nvPr/>
          </p:nvSpPr>
          <p:spPr bwMode="auto">
            <a:xfrm>
              <a:off x="3276" y="1110"/>
              <a:ext cx="181" cy="134"/>
            </a:xfrm>
            <a:prstGeom prst="rect">
              <a:avLst/>
            </a:prstGeom>
            <a:noFill/>
            <a:ln w="3175">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8568" name="Group 46"/>
          <p:cNvGrpSpPr>
            <a:grpSpLocks/>
          </p:cNvGrpSpPr>
          <p:nvPr/>
        </p:nvGrpSpPr>
        <p:grpSpPr bwMode="auto">
          <a:xfrm>
            <a:off x="6450013" y="1668463"/>
            <a:ext cx="401637" cy="403225"/>
            <a:chOff x="4063" y="1051"/>
            <a:chExt cx="253" cy="254"/>
          </a:xfrm>
        </p:grpSpPr>
        <p:grpSp>
          <p:nvGrpSpPr>
            <p:cNvPr id="108683" name="Group 47"/>
            <p:cNvGrpSpPr>
              <a:grpSpLocks/>
            </p:cNvGrpSpPr>
            <p:nvPr/>
          </p:nvGrpSpPr>
          <p:grpSpPr bwMode="auto">
            <a:xfrm>
              <a:off x="4063" y="1051"/>
              <a:ext cx="253" cy="254"/>
              <a:chOff x="4063" y="1051"/>
              <a:chExt cx="253" cy="254"/>
            </a:xfrm>
          </p:grpSpPr>
          <p:sp>
            <p:nvSpPr>
              <p:cNvPr id="108685" name="Rectangle 48"/>
              <p:cNvSpPr>
                <a:spLocks noChangeArrowheads="1"/>
              </p:cNvSpPr>
              <p:nvPr/>
            </p:nvSpPr>
            <p:spPr bwMode="auto">
              <a:xfrm>
                <a:off x="4063" y="10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86" name="Freeform 49"/>
              <p:cNvSpPr>
                <a:spLocks noChangeAspect="1"/>
              </p:cNvSpPr>
              <p:nvPr/>
            </p:nvSpPr>
            <p:spPr bwMode="auto">
              <a:xfrm>
                <a:off x="4271" y="1051"/>
                <a:ext cx="45" cy="254"/>
              </a:xfrm>
              <a:custGeom>
                <a:avLst/>
                <a:gdLst>
                  <a:gd name="T0" fmla="*/ 45 w 45"/>
                  <a:gd name="T1" fmla="*/ 0 h 254"/>
                  <a:gd name="T2" fmla="*/ 0 w 45"/>
                  <a:gd name="T3" fmla="*/ 126 h 254"/>
                  <a:gd name="T4" fmla="*/ 45 w 45"/>
                  <a:gd name="T5" fmla="*/ 254 h 254"/>
                  <a:gd name="T6" fmla="*/ 0 60000 65536"/>
                  <a:gd name="T7" fmla="*/ 0 60000 65536"/>
                  <a:gd name="T8" fmla="*/ 0 60000 65536"/>
                  <a:gd name="T9" fmla="*/ 0 w 45"/>
                  <a:gd name="T10" fmla="*/ 0 h 254"/>
                  <a:gd name="T11" fmla="*/ 45 w 45"/>
                  <a:gd name="T12" fmla="*/ 254 h 254"/>
                </a:gdLst>
                <a:ahLst/>
                <a:cxnLst>
                  <a:cxn ang="T6">
                    <a:pos x="T0" y="T1"/>
                  </a:cxn>
                  <a:cxn ang="T7">
                    <a:pos x="T2" y="T3"/>
                  </a:cxn>
                  <a:cxn ang="T8">
                    <a:pos x="T4" y="T5"/>
                  </a:cxn>
                </a:cxnLst>
                <a:rect l="T9" t="T10" r="T11" b="T12"/>
                <a:pathLst>
                  <a:path w="45" h="254">
                    <a:moveTo>
                      <a:pt x="45" y="0"/>
                    </a:moveTo>
                    <a:lnTo>
                      <a:pt x="0" y="126"/>
                    </a:lnTo>
                    <a:lnTo>
                      <a:pt x="45" y="254"/>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8684" name="Text Box 50"/>
            <p:cNvSpPr txBox="1">
              <a:spLocks noChangeArrowheads="1"/>
            </p:cNvSpPr>
            <p:nvPr/>
          </p:nvSpPr>
          <p:spPr bwMode="auto">
            <a:xfrm>
              <a:off x="4113" y="1119"/>
              <a:ext cx="155"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EW</a:t>
              </a:r>
            </a:p>
          </p:txBody>
        </p:sp>
      </p:grpSp>
      <p:grpSp>
        <p:nvGrpSpPr>
          <p:cNvPr id="108569" name="Group 51"/>
          <p:cNvGrpSpPr>
            <a:grpSpLocks/>
          </p:cNvGrpSpPr>
          <p:nvPr/>
        </p:nvGrpSpPr>
        <p:grpSpPr bwMode="auto">
          <a:xfrm>
            <a:off x="7685088" y="1603375"/>
            <a:ext cx="530225" cy="530225"/>
            <a:chOff x="4841" y="1010"/>
            <a:chExt cx="334" cy="334"/>
          </a:xfrm>
        </p:grpSpPr>
        <p:sp>
          <p:nvSpPr>
            <p:cNvPr id="108680" name="Freeform 52"/>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81" name="Freeform 53"/>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08682" name="Text Box 54"/>
            <p:cNvSpPr txBox="1">
              <a:spLocks noChangeArrowheads="1"/>
            </p:cNvSpPr>
            <p:nvPr/>
          </p:nvSpPr>
          <p:spPr bwMode="auto">
            <a:xfrm>
              <a:off x="4918" y="1110"/>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8570" name="Group 55"/>
          <p:cNvGrpSpPr>
            <a:grpSpLocks/>
          </p:cNvGrpSpPr>
          <p:nvPr/>
        </p:nvGrpSpPr>
        <p:grpSpPr bwMode="auto">
          <a:xfrm>
            <a:off x="3698875" y="1604963"/>
            <a:ext cx="530225" cy="530225"/>
            <a:chOff x="2330" y="1011"/>
            <a:chExt cx="334" cy="334"/>
          </a:xfrm>
        </p:grpSpPr>
        <p:grpSp>
          <p:nvGrpSpPr>
            <p:cNvPr id="108676" name="Group 56"/>
            <p:cNvGrpSpPr>
              <a:grpSpLocks/>
            </p:cNvGrpSpPr>
            <p:nvPr/>
          </p:nvGrpSpPr>
          <p:grpSpPr bwMode="auto">
            <a:xfrm>
              <a:off x="2330" y="1011"/>
              <a:ext cx="334" cy="334"/>
              <a:chOff x="2330" y="1011"/>
              <a:chExt cx="334" cy="334"/>
            </a:xfrm>
          </p:grpSpPr>
          <p:sp>
            <p:nvSpPr>
              <p:cNvPr id="108678" name="Freeform 57"/>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79" name="Freeform 58"/>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8677" name="Text Box 59"/>
            <p:cNvSpPr txBox="1">
              <a:spLocks noChangeArrowheads="1"/>
            </p:cNvSpPr>
            <p:nvPr/>
          </p:nvSpPr>
          <p:spPr bwMode="auto">
            <a:xfrm>
              <a:off x="2407" y="1110"/>
              <a:ext cx="18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EW</a:t>
              </a:r>
            </a:p>
          </p:txBody>
        </p:sp>
      </p:grpSp>
      <p:grpSp>
        <p:nvGrpSpPr>
          <p:cNvPr id="108571" name="Group 60"/>
          <p:cNvGrpSpPr>
            <a:grpSpLocks/>
          </p:cNvGrpSpPr>
          <p:nvPr/>
        </p:nvGrpSpPr>
        <p:grpSpPr bwMode="auto">
          <a:xfrm>
            <a:off x="3706813" y="3103563"/>
            <a:ext cx="530225" cy="530225"/>
            <a:chOff x="2335" y="1955"/>
            <a:chExt cx="334" cy="334"/>
          </a:xfrm>
        </p:grpSpPr>
        <p:sp>
          <p:nvSpPr>
            <p:cNvPr id="108674" name="Freeform 61"/>
            <p:cNvSpPr>
              <a:spLocks noChangeAspect="1"/>
            </p:cNvSpPr>
            <p:nvPr/>
          </p:nvSpPr>
          <p:spPr bwMode="auto">
            <a:xfrm>
              <a:off x="2335" y="195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75" name="Text Box 62"/>
            <p:cNvSpPr txBox="1">
              <a:spLocks noChangeArrowheads="1"/>
            </p:cNvSpPr>
            <p:nvPr/>
          </p:nvSpPr>
          <p:spPr bwMode="auto">
            <a:xfrm>
              <a:off x="2440" y="2054"/>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8572" name="Group 63"/>
          <p:cNvGrpSpPr>
            <a:grpSpLocks/>
          </p:cNvGrpSpPr>
          <p:nvPr/>
        </p:nvGrpSpPr>
        <p:grpSpPr bwMode="auto">
          <a:xfrm>
            <a:off x="5068888" y="3186113"/>
            <a:ext cx="547687" cy="365125"/>
            <a:chOff x="3193" y="2007"/>
            <a:chExt cx="345" cy="230"/>
          </a:xfrm>
        </p:grpSpPr>
        <p:sp>
          <p:nvSpPr>
            <p:cNvPr id="108672" name="Rectangle 64"/>
            <p:cNvSpPr>
              <a:spLocks noChangeArrowheads="1"/>
            </p:cNvSpPr>
            <p:nvPr/>
          </p:nvSpPr>
          <p:spPr bwMode="auto">
            <a:xfrm>
              <a:off x="3193" y="200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73" name="Text Box 65"/>
            <p:cNvSpPr txBox="1">
              <a:spLocks noChangeArrowheads="1"/>
            </p:cNvSpPr>
            <p:nvPr/>
          </p:nvSpPr>
          <p:spPr bwMode="auto">
            <a:xfrm>
              <a:off x="3304" y="2054"/>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8573" name="Group 66"/>
          <p:cNvGrpSpPr>
            <a:grpSpLocks/>
          </p:cNvGrpSpPr>
          <p:nvPr/>
        </p:nvGrpSpPr>
        <p:grpSpPr bwMode="auto">
          <a:xfrm>
            <a:off x="6450013" y="3167063"/>
            <a:ext cx="401637" cy="401637"/>
            <a:chOff x="4063" y="1995"/>
            <a:chExt cx="253" cy="253"/>
          </a:xfrm>
        </p:grpSpPr>
        <p:sp>
          <p:nvSpPr>
            <p:cNvPr id="108670" name="Rectangle 67"/>
            <p:cNvSpPr>
              <a:spLocks noChangeArrowheads="1"/>
            </p:cNvSpPr>
            <p:nvPr/>
          </p:nvSpPr>
          <p:spPr bwMode="auto">
            <a:xfrm>
              <a:off x="4063" y="199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71" name="Text Box 68"/>
            <p:cNvSpPr txBox="1">
              <a:spLocks noChangeArrowheads="1"/>
            </p:cNvSpPr>
            <p:nvPr/>
          </p:nvSpPr>
          <p:spPr bwMode="auto">
            <a:xfrm>
              <a:off x="4128" y="2054"/>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8574" name="Group 69"/>
          <p:cNvGrpSpPr>
            <a:grpSpLocks/>
          </p:cNvGrpSpPr>
          <p:nvPr/>
        </p:nvGrpSpPr>
        <p:grpSpPr bwMode="auto">
          <a:xfrm>
            <a:off x="7685088" y="3101975"/>
            <a:ext cx="530225" cy="530225"/>
            <a:chOff x="4841" y="1954"/>
            <a:chExt cx="334" cy="334"/>
          </a:xfrm>
        </p:grpSpPr>
        <p:sp>
          <p:nvSpPr>
            <p:cNvPr id="108668" name="Freeform 70"/>
            <p:cNvSpPr>
              <a:spLocks/>
            </p:cNvSpPr>
            <p:nvPr/>
          </p:nvSpPr>
          <p:spPr bwMode="auto">
            <a:xfrm>
              <a:off x="4841" y="195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69" name="Text Box 71"/>
            <p:cNvSpPr txBox="1">
              <a:spLocks noChangeArrowheads="1"/>
            </p:cNvSpPr>
            <p:nvPr/>
          </p:nvSpPr>
          <p:spPr bwMode="auto">
            <a:xfrm>
              <a:off x="4946" y="2054"/>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MI</a:t>
              </a:r>
            </a:p>
          </p:txBody>
        </p:sp>
      </p:grpSp>
      <p:grpSp>
        <p:nvGrpSpPr>
          <p:cNvPr id="108575" name="Group 72"/>
          <p:cNvGrpSpPr>
            <a:grpSpLocks/>
          </p:cNvGrpSpPr>
          <p:nvPr/>
        </p:nvGrpSpPr>
        <p:grpSpPr bwMode="auto">
          <a:xfrm>
            <a:off x="3706813" y="2303463"/>
            <a:ext cx="530225" cy="530225"/>
            <a:chOff x="2335" y="1451"/>
            <a:chExt cx="334" cy="334"/>
          </a:xfrm>
        </p:grpSpPr>
        <p:sp>
          <p:nvSpPr>
            <p:cNvPr id="108666" name="Freeform 73"/>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67" name="Text Box 74"/>
            <p:cNvSpPr txBox="1">
              <a:spLocks noChangeArrowheads="1"/>
            </p:cNvSpPr>
            <p:nvPr/>
          </p:nvSpPr>
          <p:spPr bwMode="auto">
            <a:xfrm>
              <a:off x="2446" y="1550"/>
              <a:ext cx="1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a:t>
              </a:r>
            </a:p>
          </p:txBody>
        </p:sp>
      </p:grpSp>
      <p:grpSp>
        <p:nvGrpSpPr>
          <p:cNvPr id="108576" name="Group 75"/>
          <p:cNvGrpSpPr>
            <a:grpSpLocks/>
          </p:cNvGrpSpPr>
          <p:nvPr/>
        </p:nvGrpSpPr>
        <p:grpSpPr bwMode="auto">
          <a:xfrm>
            <a:off x="5068888" y="2386013"/>
            <a:ext cx="547687" cy="365125"/>
            <a:chOff x="3193" y="1503"/>
            <a:chExt cx="345" cy="230"/>
          </a:xfrm>
        </p:grpSpPr>
        <p:sp>
          <p:nvSpPr>
            <p:cNvPr id="108664" name="Rectangle 76"/>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65" name="Text Box 77"/>
            <p:cNvSpPr txBox="1">
              <a:spLocks noChangeArrowheads="1"/>
            </p:cNvSpPr>
            <p:nvPr/>
          </p:nvSpPr>
          <p:spPr bwMode="auto">
            <a:xfrm>
              <a:off x="3310" y="1550"/>
              <a:ext cx="1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a:t>
              </a:r>
            </a:p>
          </p:txBody>
        </p:sp>
      </p:grpSp>
      <p:grpSp>
        <p:nvGrpSpPr>
          <p:cNvPr id="108577" name="Group 78"/>
          <p:cNvGrpSpPr>
            <a:grpSpLocks/>
          </p:cNvGrpSpPr>
          <p:nvPr/>
        </p:nvGrpSpPr>
        <p:grpSpPr bwMode="auto">
          <a:xfrm>
            <a:off x="6450013" y="2366963"/>
            <a:ext cx="401637" cy="401637"/>
            <a:chOff x="4063" y="1491"/>
            <a:chExt cx="253" cy="253"/>
          </a:xfrm>
        </p:grpSpPr>
        <p:sp>
          <p:nvSpPr>
            <p:cNvPr id="108662" name="Rectangle 79"/>
            <p:cNvSpPr>
              <a:spLocks noChangeArrowheads="1"/>
            </p:cNvSpPr>
            <p:nvPr/>
          </p:nvSpPr>
          <p:spPr bwMode="auto">
            <a:xfrm>
              <a:off x="4063" y="149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63" name="Text Box 80"/>
            <p:cNvSpPr txBox="1">
              <a:spLocks noChangeArrowheads="1"/>
            </p:cNvSpPr>
            <p:nvPr/>
          </p:nvSpPr>
          <p:spPr bwMode="auto">
            <a:xfrm>
              <a:off x="4134" y="1550"/>
              <a:ext cx="1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a:t>
              </a:r>
            </a:p>
          </p:txBody>
        </p:sp>
      </p:grpSp>
      <p:grpSp>
        <p:nvGrpSpPr>
          <p:cNvPr id="108578" name="Group 81"/>
          <p:cNvGrpSpPr>
            <a:grpSpLocks/>
          </p:cNvGrpSpPr>
          <p:nvPr/>
        </p:nvGrpSpPr>
        <p:grpSpPr bwMode="auto">
          <a:xfrm>
            <a:off x="7685088" y="2301875"/>
            <a:ext cx="530225" cy="530225"/>
            <a:chOff x="4841" y="1450"/>
            <a:chExt cx="334" cy="334"/>
          </a:xfrm>
        </p:grpSpPr>
        <p:sp>
          <p:nvSpPr>
            <p:cNvPr id="108660" name="Freeform 82"/>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61" name="Text Box 83"/>
            <p:cNvSpPr txBox="1">
              <a:spLocks noChangeArrowheads="1"/>
            </p:cNvSpPr>
            <p:nvPr/>
          </p:nvSpPr>
          <p:spPr bwMode="auto">
            <a:xfrm>
              <a:off x="4952" y="1550"/>
              <a:ext cx="1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a:t>
              </a:r>
            </a:p>
          </p:txBody>
        </p:sp>
      </p:grpSp>
      <p:grpSp>
        <p:nvGrpSpPr>
          <p:cNvPr id="108579" name="Group 84"/>
          <p:cNvGrpSpPr>
            <a:grpSpLocks/>
          </p:cNvGrpSpPr>
          <p:nvPr/>
        </p:nvGrpSpPr>
        <p:grpSpPr bwMode="auto">
          <a:xfrm>
            <a:off x="3719513" y="3789363"/>
            <a:ext cx="530225" cy="530225"/>
            <a:chOff x="2343" y="2387"/>
            <a:chExt cx="334" cy="334"/>
          </a:xfrm>
        </p:grpSpPr>
        <p:sp>
          <p:nvSpPr>
            <p:cNvPr id="108655" name="Freeform 85"/>
            <p:cNvSpPr>
              <a:spLocks noChangeAspect="1"/>
            </p:cNvSpPr>
            <p:nvPr/>
          </p:nvSpPr>
          <p:spPr bwMode="auto">
            <a:xfrm>
              <a:off x="2343" y="23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56" name="Text Box 86"/>
            <p:cNvSpPr txBox="1">
              <a:spLocks noChangeArrowheads="1"/>
            </p:cNvSpPr>
            <p:nvPr/>
          </p:nvSpPr>
          <p:spPr bwMode="auto">
            <a:xfrm>
              <a:off x="2465" y="2581"/>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nvGrpSpPr>
            <p:cNvPr id="108657" name="Group 87"/>
            <p:cNvGrpSpPr>
              <a:grpSpLocks/>
            </p:cNvGrpSpPr>
            <p:nvPr/>
          </p:nvGrpSpPr>
          <p:grpSpPr bwMode="auto">
            <a:xfrm rot="6498336" flipH="1">
              <a:off x="2448" y="2439"/>
              <a:ext cx="109" cy="147"/>
              <a:chOff x="2070" y="1786"/>
              <a:chExt cx="66" cy="89"/>
            </a:xfrm>
          </p:grpSpPr>
          <p:sp>
            <p:nvSpPr>
              <p:cNvPr id="108658" name="Freeform 88"/>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9050" cap="flat" cmpd="sng">
                <a:solidFill>
                  <a:schemeClr val="tx1"/>
                </a:solidFill>
                <a:prstDash val="solid"/>
                <a:round/>
                <a:headEnd/>
                <a:tailEnd/>
              </a:ln>
            </p:spPr>
            <p:txBody>
              <a:bodyPr wrap="none" anchor="ctr"/>
              <a:lstStyle/>
              <a:p>
                <a:endParaRPr lang="en-US"/>
              </a:p>
            </p:txBody>
          </p:sp>
          <p:sp>
            <p:nvSpPr>
              <p:cNvPr id="108659" name="Freeform 89"/>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8580" name="Group 90"/>
          <p:cNvGrpSpPr>
            <a:grpSpLocks/>
          </p:cNvGrpSpPr>
          <p:nvPr/>
        </p:nvGrpSpPr>
        <p:grpSpPr bwMode="auto">
          <a:xfrm>
            <a:off x="5081588" y="3871913"/>
            <a:ext cx="547687" cy="365125"/>
            <a:chOff x="3201" y="2439"/>
            <a:chExt cx="345" cy="230"/>
          </a:xfrm>
        </p:grpSpPr>
        <p:sp>
          <p:nvSpPr>
            <p:cNvPr id="108650" name="Rectangle 91"/>
            <p:cNvSpPr>
              <a:spLocks noChangeArrowheads="1"/>
            </p:cNvSpPr>
            <p:nvPr/>
          </p:nvSpPr>
          <p:spPr bwMode="auto">
            <a:xfrm>
              <a:off x="3201" y="24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51" name="Text Box 92"/>
            <p:cNvSpPr txBox="1">
              <a:spLocks noChangeArrowheads="1"/>
            </p:cNvSpPr>
            <p:nvPr/>
          </p:nvSpPr>
          <p:spPr bwMode="auto">
            <a:xfrm>
              <a:off x="3329" y="256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nvGrpSpPr>
            <p:cNvPr id="108652" name="Group 93"/>
            <p:cNvGrpSpPr>
              <a:grpSpLocks/>
            </p:cNvGrpSpPr>
            <p:nvPr/>
          </p:nvGrpSpPr>
          <p:grpSpPr bwMode="auto">
            <a:xfrm rot="6498336" flipH="1">
              <a:off x="3303" y="2445"/>
              <a:ext cx="109" cy="147"/>
              <a:chOff x="2070" y="1786"/>
              <a:chExt cx="66" cy="89"/>
            </a:xfrm>
          </p:grpSpPr>
          <p:sp>
            <p:nvSpPr>
              <p:cNvPr id="108653" name="Freeform 94"/>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9050" cap="flat" cmpd="sng">
                <a:solidFill>
                  <a:schemeClr val="tx1"/>
                </a:solidFill>
                <a:prstDash val="solid"/>
                <a:round/>
                <a:headEnd/>
                <a:tailEnd/>
              </a:ln>
            </p:spPr>
            <p:txBody>
              <a:bodyPr wrap="none" anchor="ctr"/>
              <a:lstStyle/>
              <a:p>
                <a:endParaRPr lang="en-US"/>
              </a:p>
            </p:txBody>
          </p:sp>
          <p:sp>
            <p:nvSpPr>
              <p:cNvPr id="108654" name="Freeform 95"/>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8581" name="Group 96"/>
          <p:cNvGrpSpPr>
            <a:grpSpLocks/>
          </p:cNvGrpSpPr>
          <p:nvPr/>
        </p:nvGrpSpPr>
        <p:grpSpPr bwMode="auto">
          <a:xfrm>
            <a:off x="6462713" y="3852863"/>
            <a:ext cx="401637" cy="401637"/>
            <a:chOff x="4071" y="2427"/>
            <a:chExt cx="253" cy="253"/>
          </a:xfrm>
        </p:grpSpPr>
        <p:sp>
          <p:nvSpPr>
            <p:cNvPr id="108645" name="Rectangle 97"/>
            <p:cNvSpPr>
              <a:spLocks noChangeArrowheads="1"/>
            </p:cNvSpPr>
            <p:nvPr/>
          </p:nvSpPr>
          <p:spPr bwMode="auto">
            <a:xfrm>
              <a:off x="4071" y="24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46" name="Text Box 98"/>
            <p:cNvSpPr txBox="1">
              <a:spLocks noChangeArrowheads="1"/>
            </p:cNvSpPr>
            <p:nvPr/>
          </p:nvSpPr>
          <p:spPr bwMode="auto">
            <a:xfrm>
              <a:off x="4153" y="2580"/>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nvGrpSpPr>
            <p:cNvPr id="108647" name="Group 99"/>
            <p:cNvGrpSpPr>
              <a:grpSpLocks/>
            </p:cNvGrpSpPr>
            <p:nvPr/>
          </p:nvGrpSpPr>
          <p:grpSpPr bwMode="auto">
            <a:xfrm rot="6498336" flipH="1">
              <a:off x="4143" y="2444"/>
              <a:ext cx="109" cy="147"/>
              <a:chOff x="2070" y="1786"/>
              <a:chExt cx="66" cy="89"/>
            </a:xfrm>
          </p:grpSpPr>
          <p:sp>
            <p:nvSpPr>
              <p:cNvPr id="108648" name="Freeform 100"/>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9050" cap="flat" cmpd="sng">
                <a:solidFill>
                  <a:schemeClr val="tx1"/>
                </a:solidFill>
                <a:prstDash val="solid"/>
                <a:round/>
                <a:headEnd/>
                <a:tailEnd/>
              </a:ln>
            </p:spPr>
            <p:txBody>
              <a:bodyPr wrap="none" anchor="ctr"/>
              <a:lstStyle/>
              <a:p>
                <a:endParaRPr lang="en-US"/>
              </a:p>
            </p:txBody>
          </p:sp>
          <p:sp>
            <p:nvSpPr>
              <p:cNvPr id="108649" name="Freeform 101"/>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8582" name="Group 102"/>
          <p:cNvGrpSpPr>
            <a:grpSpLocks/>
          </p:cNvGrpSpPr>
          <p:nvPr/>
        </p:nvGrpSpPr>
        <p:grpSpPr bwMode="auto">
          <a:xfrm>
            <a:off x="7697788" y="3787775"/>
            <a:ext cx="530225" cy="530225"/>
            <a:chOff x="4849" y="2386"/>
            <a:chExt cx="334" cy="334"/>
          </a:xfrm>
        </p:grpSpPr>
        <p:sp>
          <p:nvSpPr>
            <p:cNvPr id="108640" name="Freeform 103"/>
            <p:cNvSpPr>
              <a:spLocks/>
            </p:cNvSpPr>
            <p:nvPr/>
          </p:nvSpPr>
          <p:spPr bwMode="auto">
            <a:xfrm>
              <a:off x="4849" y="23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41" name="Text Box 104"/>
            <p:cNvSpPr txBox="1">
              <a:spLocks noChangeArrowheads="1"/>
            </p:cNvSpPr>
            <p:nvPr/>
          </p:nvSpPr>
          <p:spPr bwMode="auto">
            <a:xfrm>
              <a:off x="4971" y="2567"/>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nvGrpSpPr>
            <p:cNvPr id="108642" name="Group 105"/>
            <p:cNvGrpSpPr>
              <a:grpSpLocks/>
            </p:cNvGrpSpPr>
            <p:nvPr/>
          </p:nvGrpSpPr>
          <p:grpSpPr bwMode="auto">
            <a:xfrm rot="6498336" flipH="1">
              <a:off x="4956" y="2436"/>
              <a:ext cx="109" cy="147"/>
              <a:chOff x="2070" y="1786"/>
              <a:chExt cx="66" cy="89"/>
            </a:xfrm>
          </p:grpSpPr>
          <p:sp>
            <p:nvSpPr>
              <p:cNvPr id="108643" name="Freeform 106"/>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9050" cap="flat" cmpd="sng">
                <a:solidFill>
                  <a:schemeClr val="tx1"/>
                </a:solidFill>
                <a:prstDash val="solid"/>
                <a:round/>
                <a:headEnd/>
                <a:tailEnd/>
              </a:ln>
            </p:spPr>
            <p:txBody>
              <a:bodyPr wrap="none" anchor="ctr"/>
              <a:lstStyle/>
              <a:p>
                <a:endParaRPr lang="en-US"/>
              </a:p>
            </p:txBody>
          </p:sp>
          <p:sp>
            <p:nvSpPr>
              <p:cNvPr id="108644" name="Freeform 107"/>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08583" name="Group 108"/>
          <p:cNvGrpSpPr>
            <a:grpSpLocks/>
          </p:cNvGrpSpPr>
          <p:nvPr/>
        </p:nvGrpSpPr>
        <p:grpSpPr bwMode="auto">
          <a:xfrm>
            <a:off x="3711575" y="4518025"/>
            <a:ext cx="542925" cy="530225"/>
            <a:chOff x="2338" y="2846"/>
            <a:chExt cx="342" cy="334"/>
          </a:xfrm>
        </p:grpSpPr>
        <p:grpSp>
          <p:nvGrpSpPr>
            <p:cNvPr id="108635" name="Group 109"/>
            <p:cNvGrpSpPr>
              <a:grpSpLocks/>
            </p:cNvGrpSpPr>
            <p:nvPr/>
          </p:nvGrpSpPr>
          <p:grpSpPr bwMode="auto">
            <a:xfrm>
              <a:off x="2338" y="2846"/>
              <a:ext cx="342" cy="334"/>
              <a:chOff x="2338" y="2846"/>
              <a:chExt cx="342" cy="334"/>
            </a:xfrm>
          </p:grpSpPr>
          <p:sp>
            <p:nvSpPr>
              <p:cNvPr id="108637" name="Freeform 110"/>
              <p:cNvSpPr>
                <a:spLocks noChangeAspect="1"/>
              </p:cNvSpPr>
              <p:nvPr/>
            </p:nvSpPr>
            <p:spPr bwMode="auto">
              <a:xfrm>
                <a:off x="2342" y="284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38" name="Line 111"/>
              <p:cNvSpPr>
                <a:spLocks noChangeShapeType="1"/>
              </p:cNvSpPr>
              <p:nvPr/>
            </p:nvSpPr>
            <p:spPr bwMode="auto">
              <a:xfrm>
                <a:off x="2338" y="3013"/>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39" name="AutoShape 112"/>
              <p:cNvSpPr>
                <a:spLocks noChangeArrowheads="1"/>
              </p:cNvSpPr>
              <p:nvPr/>
            </p:nvSpPr>
            <p:spPr bwMode="auto">
              <a:xfrm>
                <a:off x="2416" y="2977"/>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grpSp>
        <p:sp>
          <p:nvSpPr>
            <p:cNvPr id="108636" name="Text Box 113"/>
            <p:cNvSpPr txBox="1">
              <a:spLocks noChangeArrowheads="1"/>
            </p:cNvSpPr>
            <p:nvPr/>
          </p:nvSpPr>
          <p:spPr bwMode="auto">
            <a:xfrm>
              <a:off x="2464" y="3053"/>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8584" name="Group 114"/>
          <p:cNvGrpSpPr>
            <a:grpSpLocks/>
          </p:cNvGrpSpPr>
          <p:nvPr/>
        </p:nvGrpSpPr>
        <p:grpSpPr bwMode="auto">
          <a:xfrm>
            <a:off x="5080000" y="4600575"/>
            <a:ext cx="547688" cy="371475"/>
            <a:chOff x="3200" y="2898"/>
            <a:chExt cx="345" cy="234"/>
          </a:xfrm>
        </p:grpSpPr>
        <p:sp>
          <p:nvSpPr>
            <p:cNvPr id="108631" name="Rectangle 115"/>
            <p:cNvSpPr>
              <a:spLocks noChangeArrowheads="1"/>
            </p:cNvSpPr>
            <p:nvPr/>
          </p:nvSpPr>
          <p:spPr bwMode="auto">
            <a:xfrm>
              <a:off x="3200" y="289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32" name="Line 116"/>
            <p:cNvSpPr>
              <a:spLocks noChangeShapeType="1"/>
            </p:cNvSpPr>
            <p:nvPr/>
          </p:nvSpPr>
          <p:spPr bwMode="auto">
            <a:xfrm>
              <a:off x="3202" y="3013"/>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33" name="AutoShape 117"/>
            <p:cNvSpPr>
              <a:spLocks noChangeArrowheads="1"/>
            </p:cNvSpPr>
            <p:nvPr/>
          </p:nvSpPr>
          <p:spPr bwMode="auto">
            <a:xfrm>
              <a:off x="3279" y="2977"/>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34" name="Text Box 118"/>
            <p:cNvSpPr txBox="1">
              <a:spLocks noChangeArrowheads="1"/>
            </p:cNvSpPr>
            <p:nvPr/>
          </p:nvSpPr>
          <p:spPr bwMode="auto">
            <a:xfrm>
              <a:off x="3332" y="3046"/>
              <a:ext cx="8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MI</a:t>
              </a:r>
            </a:p>
          </p:txBody>
        </p:sp>
      </p:grpSp>
      <p:grpSp>
        <p:nvGrpSpPr>
          <p:cNvPr id="108585" name="Group 119"/>
          <p:cNvGrpSpPr>
            <a:grpSpLocks/>
          </p:cNvGrpSpPr>
          <p:nvPr/>
        </p:nvGrpSpPr>
        <p:grpSpPr bwMode="auto">
          <a:xfrm>
            <a:off x="6461125" y="4583113"/>
            <a:ext cx="401638" cy="401637"/>
            <a:chOff x="4070" y="2887"/>
            <a:chExt cx="253" cy="253"/>
          </a:xfrm>
        </p:grpSpPr>
        <p:sp>
          <p:nvSpPr>
            <p:cNvPr id="108627" name="Rectangle 120"/>
            <p:cNvSpPr>
              <a:spLocks noChangeArrowheads="1"/>
            </p:cNvSpPr>
            <p:nvPr/>
          </p:nvSpPr>
          <p:spPr bwMode="auto">
            <a:xfrm>
              <a:off x="4070" y="28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28" name="Line 121"/>
            <p:cNvSpPr>
              <a:spLocks noChangeShapeType="1"/>
            </p:cNvSpPr>
            <p:nvPr/>
          </p:nvSpPr>
          <p:spPr bwMode="auto">
            <a:xfrm>
              <a:off x="4072" y="3013"/>
              <a:ext cx="249" cy="0"/>
            </a:xfrm>
            <a:prstGeom prst="line">
              <a:avLst/>
            </a:prstGeom>
            <a:noFill/>
            <a:ln w="19050">
              <a:solidFill>
                <a:schemeClr val="tx1"/>
              </a:solidFill>
              <a:round/>
              <a:headEnd/>
              <a:tailEnd/>
            </a:ln>
          </p:spPr>
          <p:txBody>
            <a:bodyPr lIns="0" tIns="0" rIns="0" bIns="0" anchor="ctr">
              <a:spAutoFit/>
            </a:bodyPr>
            <a:lstStyle/>
            <a:p>
              <a:endParaRPr lang="en-US"/>
            </a:p>
          </p:txBody>
        </p:sp>
        <p:sp>
          <p:nvSpPr>
            <p:cNvPr id="108629" name="AutoShape 122"/>
            <p:cNvSpPr>
              <a:spLocks noChangeArrowheads="1"/>
            </p:cNvSpPr>
            <p:nvPr/>
          </p:nvSpPr>
          <p:spPr bwMode="auto">
            <a:xfrm>
              <a:off x="4103" y="2977"/>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30" name="Text Box 123"/>
            <p:cNvSpPr txBox="1">
              <a:spLocks noChangeArrowheads="1"/>
            </p:cNvSpPr>
            <p:nvPr/>
          </p:nvSpPr>
          <p:spPr bwMode="auto">
            <a:xfrm>
              <a:off x="4156" y="3045"/>
              <a:ext cx="8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MI</a:t>
              </a:r>
            </a:p>
          </p:txBody>
        </p:sp>
      </p:grpSp>
      <p:grpSp>
        <p:nvGrpSpPr>
          <p:cNvPr id="108586" name="Group 124"/>
          <p:cNvGrpSpPr>
            <a:grpSpLocks/>
          </p:cNvGrpSpPr>
          <p:nvPr/>
        </p:nvGrpSpPr>
        <p:grpSpPr bwMode="auto">
          <a:xfrm>
            <a:off x="7715250" y="4518025"/>
            <a:ext cx="542925" cy="530225"/>
            <a:chOff x="4860" y="2846"/>
            <a:chExt cx="342" cy="334"/>
          </a:xfrm>
        </p:grpSpPr>
        <p:sp>
          <p:nvSpPr>
            <p:cNvPr id="108623" name="Freeform 125"/>
            <p:cNvSpPr>
              <a:spLocks/>
            </p:cNvSpPr>
            <p:nvPr/>
          </p:nvSpPr>
          <p:spPr bwMode="auto">
            <a:xfrm>
              <a:off x="4864" y="28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24" name="Line 126"/>
            <p:cNvSpPr>
              <a:spLocks noChangeShapeType="1"/>
            </p:cNvSpPr>
            <p:nvPr/>
          </p:nvSpPr>
          <p:spPr bwMode="auto">
            <a:xfrm>
              <a:off x="4860" y="3013"/>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25" name="AutoShape 127"/>
            <p:cNvSpPr>
              <a:spLocks noChangeArrowheads="1"/>
            </p:cNvSpPr>
            <p:nvPr/>
          </p:nvSpPr>
          <p:spPr bwMode="auto">
            <a:xfrm>
              <a:off x="4938" y="2977"/>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26" name="Text Box 128"/>
            <p:cNvSpPr txBox="1">
              <a:spLocks noChangeArrowheads="1"/>
            </p:cNvSpPr>
            <p:nvPr/>
          </p:nvSpPr>
          <p:spPr bwMode="auto">
            <a:xfrm>
              <a:off x="4986" y="3039"/>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grpSp>
        <p:nvGrpSpPr>
          <p:cNvPr id="108587" name="Group 129"/>
          <p:cNvGrpSpPr>
            <a:grpSpLocks/>
          </p:cNvGrpSpPr>
          <p:nvPr/>
        </p:nvGrpSpPr>
        <p:grpSpPr bwMode="auto">
          <a:xfrm>
            <a:off x="3711575" y="5254625"/>
            <a:ext cx="542925" cy="530225"/>
            <a:chOff x="2338" y="3310"/>
            <a:chExt cx="342" cy="334"/>
          </a:xfrm>
        </p:grpSpPr>
        <p:sp>
          <p:nvSpPr>
            <p:cNvPr id="108618" name="Freeform 130"/>
            <p:cNvSpPr>
              <a:spLocks noChangeAspect="1"/>
            </p:cNvSpPr>
            <p:nvPr/>
          </p:nvSpPr>
          <p:spPr bwMode="auto">
            <a:xfrm>
              <a:off x="2342" y="33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19" name="Line 131"/>
            <p:cNvSpPr>
              <a:spLocks noChangeShapeType="1"/>
            </p:cNvSpPr>
            <p:nvPr/>
          </p:nvSpPr>
          <p:spPr bwMode="auto">
            <a:xfrm>
              <a:off x="2338" y="3477"/>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20" name="AutoShape 132"/>
            <p:cNvSpPr>
              <a:spLocks noChangeArrowheads="1"/>
            </p:cNvSpPr>
            <p:nvPr/>
          </p:nvSpPr>
          <p:spPr bwMode="auto">
            <a:xfrm>
              <a:off x="2416" y="3441"/>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21" name="Text Box 133"/>
            <p:cNvSpPr txBox="1">
              <a:spLocks noChangeArrowheads="1"/>
            </p:cNvSpPr>
            <p:nvPr/>
          </p:nvSpPr>
          <p:spPr bwMode="auto">
            <a:xfrm>
              <a:off x="2464" y="3517"/>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sp>
          <p:nvSpPr>
            <p:cNvPr id="108622" name="Text Box 134"/>
            <p:cNvSpPr txBox="1">
              <a:spLocks noChangeArrowheads="1"/>
            </p:cNvSpPr>
            <p:nvPr/>
          </p:nvSpPr>
          <p:spPr bwMode="auto">
            <a:xfrm>
              <a:off x="2438" y="3366"/>
              <a:ext cx="142"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SCM</a:t>
              </a:r>
            </a:p>
          </p:txBody>
        </p:sp>
      </p:grpSp>
      <p:grpSp>
        <p:nvGrpSpPr>
          <p:cNvPr id="108588" name="Group 135"/>
          <p:cNvGrpSpPr>
            <a:grpSpLocks/>
          </p:cNvGrpSpPr>
          <p:nvPr/>
        </p:nvGrpSpPr>
        <p:grpSpPr bwMode="auto">
          <a:xfrm>
            <a:off x="5080000" y="5337175"/>
            <a:ext cx="547688" cy="371475"/>
            <a:chOff x="3200" y="3362"/>
            <a:chExt cx="345" cy="234"/>
          </a:xfrm>
        </p:grpSpPr>
        <p:sp>
          <p:nvSpPr>
            <p:cNvPr id="108613" name="Rectangle 136"/>
            <p:cNvSpPr>
              <a:spLocks noChangeArrowheads="1"/>
            </p:cNvSpPr>
            <p:nvPr/>
          </p:nvSpPr>
          <p:spPr bwMode="auto">
            <a:xfrm>
              <a:off x="3200" y="33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14" name="Line 137"/>
            <p:cNvSpPr>
              <a:spLocks noChangeShapeType="1"/>
            </p:cNvSpPr>
            <p:nvPr/>
          </p:nvSpPr>
          <p:spPr bwMode="auto">
            <a:xfrm>
              <a:off x="3202" y="3477"/>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15" name="AutoShape 138"/>
            <p:cNvSpPr>
              <a:spLocks noChangeArrowheads="1"/>
            </p:cNvSpPr>
            <p:nvPr/>
          </p:nvSpPr>
          <p:spPr bwMode="auto">
            <a:xfrm>
              <a:off x="3279" y="3441"/>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16" name="Text Box 139"/>
            <p:cNvSpPr txBox="1">
              <a:spLocks noChangeArrowheads="1"/>
            </p:cNvSpPr>
            <p:nvPr/>
          </p:nvSpPr>
          <p:spPr bwMode="auto">
            <a:xfrm>
              <a:off x="3332" y="3510"/>
              <a:ext cx="8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MI</a:t>
              </a:r>
            </a:p>
          </p:txBody>
        </p:sp>
        <p:sp>
          <p:nvSpPr>
            <p:cNvPr id="108617" name="Text Box 140"/>
            <p:cNvSpPr txBox="1">
              <a:spLocks noChangeArrowheads="1"/>
            </p:cNvSpPr>
            <p:nvPr/>
          </p:nvSpPr>
          <p:spPr bwMode="auto">
            <a:xfrm>
              <a:off x="3292" y="3362"/>
              <a:ext cx="1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SCM</a:t>
              </a:r>
            </a:p>
          </p:txBody>
        </p:sp>
      </p:grpSp>
      <p:grpSp>
        <p:nvGrpSpPr>
          <p:cNvPr id="108589" name="Group 141"/>
          <p:cNvGrpSpPr>
            <a:grpSpLocks/>
          </p:cNvGrpSpPr>
          <p:nvPr/>
        </p:nvGrpSpPr>
        <p:grpSpPr bwMode="auto">
          <a:xfrm>
            <a:off x="6461125" y="5319713"/>
            <a:ext cx="401638" cy="401637"/>
            <a:chOff x="4070" y="3351"/>
            <a:chExt cx="253" cy="253"/>
          </a:xfrm>
        </p:grpSpPr>
        <p:sp>
          <p:nvSpPr>
            <p:cNvPr id="108608" name="Rectangle 142"/>
            <p:cNvSpPr>
              <a:spLocks noChangeArrowheads="1"/>
            </p:cNvSpPr>
            <p:nvPr/>
          </p:nvSpPr>
          <p:spPr bwMode="auto">
            <a:xfrm>
              <a:off x="4070" y="33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609" name="Line 143"/>
            <p:cNvSpPr>
              <a:spLocks noChangeShapeType="1"/>
            </p:cNvSpPr>
            <p:nvPr/>
          </p:nvSpPr>
          <p:spPr bwMode="auto">
            <a:xfrm>
              <a:off x="4072" y="3477"/>
              <a:ext cx="249" cy="0"/>
            </a:xfrm>
            <a:prstGeom prst="line">
              <a:avLst/>
            </a:prstGeom>
            <a:noFill/>
            <a:ln w="19050">
              <a:solidFill>
                <a:schemeClr val="tx1"/>
              </a:solidFill>
              <a:round/>
              <a:headEnd/>
              <a:tailEnd/>
            </a:ln>
          </p:spPr>
          <p:txBody>
            <a:bodyPr lIns="0" tIns="0" rIns="0" bIns="0" anchor="ctr">
              <a:spAutoFit/>
            </a:bodyPr>
            <a:lstStyle/>
            <a:p>
              <a:endParaRPr lang="en-US"/>
            </a:p>
          </p:txBody>
        </p:sp>
        <p:sp>
          <p:nvSpPr>
            <p:cNvPr id="108610" name="AutoShape 144"/>
            <p:cNvSpPr>
              <a:spLocks noChangeArrowheads="1"/>
            </p:cNvSpPr>
            <p:nvPr/>
          </p:nvSpPr>
          <p:spPr bwMode="auto">
            <a:xfrm>
              <a:off x="4103" y="3441"/>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11" name="Text Box 145"/>
            <p:cNvSpPr txBox="1">
              <a:spLocks noChangeArrowheads="1"/>
            </p:cNvSpPr>
            <p:nvPr/>
          </p:nvSpPr>
          <p:spPr bwMode="auto">
            <a:xfrm>
              <a:off x="4156" y="3509"/>
              <a:ext cx="8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MI</a:t>
              </a:r>
            </a:p>
          </p:txBody>
        </p:sp>
        <p:sp>
          <p:nvSpPr>
            <p:cNvPr id="108612" name="Text Box 146"/>
            <p:cNvSpPr txBox="1">
              <a:spLocks noChangeArrowheads="1"/>
            </p:cNvSpPr>
            <p:nvPr/>
          </p:nvSpPr>
          <p:spPr bwMode="auto">
            <a:xfrm>
              <a:off x="4116" y="3357"/>
              <a:ext cx="1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SCM</a:t>
              </a:r>
            </a:p>
          </p:txBody>
        </p:sp>
      </p:grpSp>
      <p:grpSp>
        <p:nvGrpSpPr>
          <p:cNvPr id="108590" name="Group 147"/>
          <p:cNvGrpSpPr>
            <a:grpSpLocks/>
          </p:cNvGrpSpPr>
          <p:nvPr/>
        </p:nvGrpSpPr>
        <p:grpSpPr bwMode="auto">
          <a:xfrm>
            <a:off x="7715250" y="5254625"/>
            <a:ext cx="542925" cy="530225"/>
            <a:chOff x="4860" y="3310"/>
            <a:chExt cx="342" cy="334"/>
          </a:xfrm>
        </p:grpSpPr>
        <p:sp>
          <p:nvSpPr>
            <p:cNvPr id="108603" name="Freeform 148"/>
            <p:cNvSpPr>
              <a:spLocks/>
            </p:cNvSpPr>
            <p:nvPr/>
          </p:nvSpPr>
          <p:spPr bwMode="auto">
            <a:xfrm>
              <a:off x="4864" y="33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604" name="Line 149"/>
            <p:cNvSpPr>
              <a:spLocks noChangeShapeType="1"/>
            </p:cNvSpPr>
            <p:nvPr/>
          </p:nvSpPr>
          <p:spPr bwMode="auto">
            <a:xfrm>
              <a:off x="4860" y="3477"/>
              <a:ext cx="342" cy="0"/>
            </a:xfrm>
            <a:prstGeom prst="line">
              <a:avLst/>
            </a:prstGeom>
            <a:noFill/>
            <a:ln w="19050">
              <a:solidFill>
                <a:schemeClr val="tx1"/>
              </a:solidFill>
              <a:round/>
              <a:headEnd/>
              <a:tailEnd/>
            </a:ln>
          </p:spPr>
          <p:txBody>
            <a:bodyPr wrap="none" lIns="0" tIns="0" rIns="0" bIns="0" anchor="ctr">
              <a:spAutoFit/>
            </a:bodyPr>
            <a:lstStyle/>
            <a:p>
              <a:endParaRPr lang="en-US"/>
            </a:p>
          </p:txBody>
        </p:sp>
        <p:sp>
          <p:nvSpPr>
            <p:cNvPr id="108605" name="AutoShape 150"/>
            <p:cNvSpPr>
              <a:spLocks noChangeArrowheads="1"/>
            </p:cNvSpPr>
            <p:nvPr/>
          </p:nvSpPr>
          <p:spPr bwMode="auto">
            <a:xfrm>
              <a:off x="4938" y="3441"/>
              <a:ext cx="186" cy="72"/>
            </a:xfrm>
            <a:custGeom>
              <a:avLst/>
              <a:gdLst>
                <a:gd name="T0" fmla="*/ 163 w 21600"/>
                <a:gd name="T1" fmla="*/ 36 h 21600"/>
                <a:gd name="T2" fmla="*/ 93 w 21600"/>
                <a:gd name="T3" fmla="*/ 72 h 21600"/>
                <a:gd name="T4" fmla="*/ 23 w 21600"/>
                <a:gd name="T5" fmla="*/ 36 h 21600"/>
                <a:gd name="T6" fmla="*/ 93 w 21600"/>
                <a:gd name="T7" fmla="*/ 0 h 21600"/>
                <a:gd name="T8" fmla="*/ 0 60000 65536"/>
                <a:gd name="T9" fmla="*/ 0 60000 65536"/>
                <a:gd name="T10" fmla="*/ 0 60000 65536"/>
                <a:gd name="T11" fmla="*/ 0 60000 65536"/>
                <a:gd name="T12" fmla="*/ 4529 w 21600"/>
                <a:gd name="T13" fmla="*/ 4500 h 21600"/>
                <a:gd name="T14" fmla="*/ 17071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9050">
              <a:solidFill>
                <a:schemeClr val="tx1"/>
              </a:solidFill>
              <a:miter lim="800000"/>
              <a:headEnd/>
              <a:tailEnd/>
            </a:ln>
          </p:spPr>
          <p:txBody>
            <a:bodyPr lIns="0" tIns="0" rIns="0" bIns="0" anchor="ctr">
              <a:spAutoFit/>
            </a:bodyPr>
            <a:lstStyle/>
            <a:p>
              <a:endParaRPr lang="en-US"/>
            </a:p>
          </p:txBody>
        </p:sp>
        <p:sp>
          <p:nvSpPr>
            <p:cNvPr id="108606" name="Text Box 151"/>
            <p:cNvSpPr txBox="1">
              <a:spLocks noChangeArrowheads="1"/>
            </p:cNvSpPr>
            <p:nvPr/>
          </p:nvSpPr>
          <p:spPr bwMode="auto">
            <a:xfrm>
              <a:off x="4986" y="3503"/>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sp>
          <p:nvSpPr>
            <p:cNvPr id="108607" name="Text Box 152"/>
            <p:cNvSpPr txBox="1">
              <a:spLocks noChangeArrowheads="1"/>
            </p:cNvSpPr>
            <p:nvPr/>
          </p:nvSpPr>
          <p:spPr bwMode="auto">
            <a:xfrm>
              <a:off x="4969" y="3377"/>
              <a:ext cx="1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SCM</a:t>
              </a:r>
            </a:p>
          </p:txBody>
        </p:sp>
      </p:grpSp>
      <p:grpSp>
        <p:nvGrpSpPr>
          <p:cNvPr id="108591" name="Group 153"/>
          <p:cNvGrpSpPr>
            <a:grpSpLocks/>
          </p:cNvGrpSpPr>
          <p:nvPr/>
        </p:nvGrpSpPr>
        <p:grpSpPr bwMode="auto">
          <a:xfrm>
            <a:off x="3716338" y="6075363"/>
            <a:ext cx="530225" cy="530225"/>
            <a:chOff x="2341" y="3827"/>
            <a:chExt cx="334" cy="334"/>
          </a:xfrm>
        </p:grpSpPr>
        <p:sp>
          <p:nvSpPr>
            <p:cNvPr id="108601" name="Freeform 154"/>
            <p:cNvSpPr>
              <a:spLocks noChangeAspect="1"/>
            </p:cNvSpPr>
            <p:nvPr/>
          </p:nvSpPr>
          <p:spPr bwMode="auto">
            <a:xfrm>
              <a:off x="2341" y="382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8602" name="Text Box 155"/>
            <p:cNvSpPr txBox="1">
              <a:spLocks noChangeArrowheads="1"/>
            </p:cNvSpPr>
            <p:nvPr/>
          </p:nvSpPr>
          <p:spPr bwMode="auto">
            <a:xfrm>
              <a:off x="2417" y="3922"/>
              <a:ext cx="18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GSM</a:t>
              </a:r>
            </a:p>
            <a:p>
              <a:pPr algn="ctr" eaLnBrk="0" hangingPunct="0"/>
              <a:r>
                <a:rPr lang="en-US" sz="1000" b="1"/>
                <a:t>MI</a:t>
              </a:r>
            </a:p>
          </p:txBody>
        </p:sp>
      </p:grpSp>
      <p:grpSp>
        <p:nvGrpSpPr>
          <p:cNvPr id="108592" name="Group 156"/>
          <p:cNvGrpSpPr>
            <a:grpSpLocks/>
          </p:cNvGrpSpPr>
          <p:nvPr/>
        </p:nvGrpSpPr>
        <p:grpSpPr bwMode="auto">
          <a:xfrm>
            <a:off x="5078413" y="6157913"/>
            <a:ext cx="547687" cy="365125"/>
            <a:chOff x="3199" y="3879"/>
            <a:chExt cx="345" cy="230"/>
          </a:xfrm>
        </p:grpSpPr>
        <p:sp>
          <p:nvSpPr>
            <p:cNvPr id="108599" name="Rectangle 157"/>
            <p:cNvSpPr>
              <a:spLocks noChangeArrowheads="1"/>
            </p:cNvSpPr>
            <p:nvPr/>
          </p:nvSpPr>
          <p:spPr bwMode="auto">
            <a:xfrm>
              <a:off x="3199" y="387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8600" name="Text Box 158"/>
            <p:cNvSpPr txBox="1">
              <a:spLocks noChangeArrowheads="1"/>
            </p:cNvSpPr>
            <p:nvPr/>
          </p:nvSpPr>
          <p:spPr bwMode="auto">
            <a:xfrm>
              <a:off x="3281" y="3897"/>
              <a:ext cx="18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GSM</a:t>
              </a:r>
            </a:p>
            <a:p>
              <a:pPr algn="ctr" eaLnBrk="0" hangingPunct="0"/>
              <a:r>
                <a:rPr lang="en-US" sz="1000" b="1"/>
                <a:t>MI</a:t>
              </a:r>
            </a:p>
          </p:txBody>
        </p:sp>
      </p:grpSp>
      <p:grpSp>
        <p:nvGrpSpPr>
          <p:cNvPr id="108593" name="Group 159"/>
          <p:cNvGrpSpPr>
            <a:grpSpLocks/>
          </p:cNvGrpSpPr>
          <p:nvPr/>
        </p:nvGrpSpPr>
        <p:grpSpPr bwMode="auto">
          <a:xfrm>
            <a:off x="6459538" y="6138863"/>
            <a:ext cx="401637" cy="401637"/>
            <a:chOff x="4069" y="3867"/>
            <a:chExt cx="253" cy="253"/>
          </a:xfrm>
        </p:grpSpPr>
        <p:sp>
          <p:nvSpPr>
            <p:cNvPr id="108597" name="Rectangle 160"/>
            <p:cNvSpPr>
              <a:spLocks noChangeArrowheads="1"/>
            </p:cNvSpPr>
            <p:nvPr/>
          </p:nvSpPr>
          <p:spPr bwMode="auto">
            <a:xfrm>
              <a:off x="4069" y="38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8598" name="Text Box 161"/>
            <p:cNvSpPr txBox="1">
              <a:spLocks noChangeArrowheads="1"/>
            </p:cNvSpPr>
            <p:nvPr/>
          </p:nvSpPr>
          <p:spPr bwMode="auto">
            <a:xfrm>
              <a:off x="4105" y="3897"/>
              <a:ext cx="18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GSM</a:t>
              </a:r>
            </a:p>
            <a:p>
              <a:pPr algn="ctr" eaLnBrk="0" hangingPunct="0"/>
              <a:r>
                <a:rPr lang="en-US" sz="1000" b="1"/>
                <a:t>MI</a:t>
              </a:r>
            </a:p>
          </p:txBody>
        </p:sp>
      </p:grpSp>
      <p:grpSp>
        <p:nvGrpSpPr>
          <p:cNvPr id="108594" name="Group 162"/>
          <p:cNvGrpSpPr>
            <a:grpSpLocks/>
          </p:cNvGrpSpPr>
          <p:nvPr/>
        </p:nvGrpSpPr>
        <p:grpSpPr bwMode="auto">
          <a:xfrm>
            <a:off x="7694613" y="6073775"/>
            <a:ext cx="530225" cy="530225"/>
            <a:chOff x="4847" y="3826"/>
            <a:chExt cx="334" cy="334"/>
          </a:xfrm>
        </p:grpSpPr>
        <p:sp>
          <p:nvSpPr>
            <p:cNvPr id="108595" name="Freeform 163"/>
            <p:cNvSpPr>
              <a:spLocks/>
            </p:cNvSpPr>
            <p:nvPr/>
          </p:nvSpPr>
          <p:spPr bwMode="auto">
            <a:xfrm>
              <a:off x="4847" y="38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8596" name="Text Box 164"/>
            <p:cNvSpPr txBox="1">
              <a:spLocks noChangeArrowheads="1"/>
            </p:cNvSpPr>
            <p:nvPr/>
          </p:nvSpPr>
          <p:spPr bwMode="auto">
            <a:xfrm>
              <a:off x="4923" y="3915"/>
              <a:ext cx="18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GSM</a:t>
              </a:r>
            </a:p>
            <a:p>
              <a:pPr algn="ctr" eaLnBrk="0" hangingPunct="0"/>
              <a:r>
                <a:rPr lang="en-US" sz="1000" b="1"/>
                <a:t>MI</a:t>
              </a:r>
            </a:p>
          </p:txBody>
        </p:sp>
      </p:gr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9571" name="Rectangle 3"/>
          <p:cNvSpPr>
            <a:spLocks noGrp="1" noChangeArrowheads="1"/>
          </p:cNvSpPr>
          <p:nvPr>
            <p:ph type="title"/>
          </p:nvPr>
        </p:nvSpPr>
        <p:spPr>
          <a:xfrm>
            <a:off x="3748088" y="77788"/>
            <a:ext cx="3527425" cy="365125"/>
          </a:xfrm>
          <a:noFill/>
        </p:spPr>
        <p:txBody>
          <a:bodyPr wrap="none" lIns="0" tIns="0" rIns="0" bIns="0">
            <a:spAutoFit/>
          </a:bodyPr>
          <a:lstStyle/>
          <a:p>
            <a:pPr eaLnBrk="1" hangingPunct="1"/>
            <a:r>
              <a:rPr lang="en-US" sz="2400"/>
              <a:t>Military Intelligence (Cont)</a:t>
            </a:r>
          </a:p>
        </p:txBody>
      </p:sp>
      <p:sp>
        <p:nvSpPr>
          <p:cNvPr id="10957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957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957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9575" name="Text Box 7"/>
          <p:cNvSpPr txBox="1">
            <a:spLocks noChangeArrowheads="1"/>
          </p:cNvSpPr>
          <p:nvPr/>
        </p:nvSpPr>
        <p:spPr bwMode="auto">
          <a:xfrm>
            <a:off x="7693025"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9576" name="Text Box 8"/>
          <p:cNvSpPr txBox="1">
            <a:spLocks noChangeArrowheads="1"/>
          </p:cNvSpPr>
          <p:nvPr/>
        </p:nvSpPr>
        <p:spPr bwMode="auto">
          <a:xfrm>
            <a:off x="1169988" y="1090613"/>
            <a:ext cx="876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Meterology</a:t>
            </a:r>
          </a:p>
        </p:txBody>
      </p:sp>
      <p:sp>
        <p:nvSpPr>
          <p:cNvPr id="109577" name="Text Box 9"/>
          <p:cNvSpPr txBox="1">
            <a:spLocks noChangeArrowheads="1"/>
          </p:cNvSpPr>
          <p:nvPr/>
        </p:nvSpPr>
        <p:spPr bwMode="auto">
          <a:xfrm>
            <a:off x="819150" y="2428875"/>
            <a:ext cx="1577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Tactical Exploitation</a:t>
            </a:r>
          </a:p>
        </p:txBody>
      </p:sp>
      <p:sp>
        <p:nvSpPr>
          <p:cNvPr id="109578"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9579"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9580"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9581" name="Text Box 13"/>
          <p:cNvSpPr txBox="1">
            <a:spLocks noChangeArrowheads="1"/>
          </p:cNvSpPr>
          <p:nvPr/>
        </p:nvSpPr>
        <p:spPr bwMode="auto">
          <a:xfrm>
            <a:off x="1111250" y="3151188"/>
            <a:ext cx="993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Interrogation</a:t>
            </a:r>
          </a:p>
        </p:txBody>
      </p:sp>
      <p:sp>
        <p:nvSpPr>
          <p:cNvPr id="109582" name="Text Box 14"/>
          <p:cNvSpPr txBox="1">
            <a:spLocks noChangeArrowheads="1"/>
          </p:cNvSpPr>
          <p:nvPr/>
        </p:nvSpPr>
        <p:spPr bwMode="auto">
          <a:xfrm>
            <a:off x="657225" y="3865563"/>
            <a:ext cx="190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Joint Intelligence Center</a:t>
            </a:r>
          </a:p>
        </p:txBody>
      </p:sp>
      <p:grpSp>
        <p:nvGrpSpPr>
          <p:cNvPr id="109583" name="Group 15"/>
          <p:cNvGrpSpPr>
            <a:grpSpLocks/>
          </p:cNvGrpSpPr>
          <p:nvPr/>
        </p:nvGrpSpPr>
        <p:grpSpPr bwMode="auto">
          <a:xfrm>
            <a:off x="3749675" y="941388"/>
            <a:ext cx="530225" cy="530225"/>
            <a:chOff x="2362" y="593"/>
            <a:chExt cx="334" cy="334"/>
          </a:xfrm>
        </p:grpSpPr>
        <p:sp>
          <p:nvSpPr>
            <p:cNvPr id="109642" name="Freeform 16"/>
            <p:cNvSpPr>
              <a:spLocks noChangeAspect="1"/>
            </p:cNvSpPr>
            <p:nvPr/>
          </p:nvSpPr>
          <p:spPr bwMode="auto">
            <a:xfrm>
              <a:off x="2362" y="5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9643" name="Text Box 17"/>
            <p:cNvSpPr txBox="1">
              <a:spLocks noChangeArrowheads="1"/>
            </p:cNvSpPr>
            <p:nvPr/>
          </p:nvSpPr>
          <p:spPr bwMode="auto">
            <a:xfrm>
              <a:off x="2444" y="688"/>
              <a:ext cx="169"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MET</a:t>
              </a:r>
            </a:p>
            <a:p>
              <a:pPr algn="ctr" eaLnBrk="0" hangingPunct="0"/>
              <a:r>
                <a:rPr lang="en-US" sz="1000" b="1"/>
                <a:t>MI</a:t>
              </a:r>
            </a:p>
          </p:txBody>
        </p:sp>
      </p:grpSp>
      <p:grpSp>
        <p:nvGrpSpPr>
          <p:cNvPr id="109584" name="Group 18"/>
          <p:cNvGrpSpPr>
            <a:grpSpLocks/>
          </p:cNvGrpSpPr>
          <p:nvPr/>
        </p:nvGrpSpPr>
        <p:grpSpPr bwMode="auto">
          <a:xfrm>
            <a:off x="5116513" y="1023938"/>
            <a:ext cx="547687" cy="365125"/>
            <a:chOff x="3223" y="645"/>
            <a:chExt cx="345" cy="230"/>
          </a:xfrm>
        </p:grpSpPr>
        <p:sp>
          <p:nvSpPr>
            <p:cNvPr id="109640" name="Rectangle 19"/>
            <p:cNvSpPr>
              <a:spLocks noChangeArrowheads="1"/>
            </p:cNvSpPr>
            <p:nvPr/>
          </p:nvSpPr>
          <p:spPr bwMode="auto">
            <a:xfrm>
              <a:off x="3223" y="64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9641" name="Text Box 20"/>
            <p:cNvSpPr txBox="1">
              <a:spLocks noChangeArrowheads="1"/>
            </p:cNvSpPr>
            <p:nvPr/>
          </p:nvSpPr>
          <p:spPr bwMode="auto">
            <a:xfrm>
              <a:off x="3311" y="663"/>
              <a:ext cx="169"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MET</a:t>
              </a:r>
            </a:p>
            <a:p>
              <a:pPr algn="ctr" eaLnBrk="0" hangingPunct="0"/>
              <a:r>
                <a:rPr lang="en-US" sz="1000" b="1"/>
                <a:t>MI</a:t>
              </a:r>
            </a:p>
          </p:txBody>
        </p:sp>
      </p:grpSp>
      <p:grpSp>
        <p:nvGrpSpPr>
          <p:cNvPr id="109585" name="Group 21"/>
          <p:cNvGrpSpPr>
            <a:grpSpLocks/>
          </p:cNvGrpSpPr>
          <p:nvPr/>
        </p:nvGrpSpPr>
        <p:grpSpPr bwMode="auto">
          <a:xfrm>
            <a:off x="6484938" y="1004888"/>
            <a:ext cx="401637" cy="401637"/>
            <a:chOff x="4085" y="633"/>
            <a:chExt cx="253" cy="253"/>
          </a:xfrm>
        </p:grpSpPr>
        <p:sp>
          <p:nvSpPr>
            <p:cNvPr id="109638" name="Rectangle 22"/>
            <p:cNvSpPr>
              <a:spLocks noChangeArrowheads="1"/>
            </p:cNvSpPr>
            <p:nvPr/>
          </p:nvSpPr>
          <p:spPr bwMode="auto">
            <a:xfrm>
              <a:off x="4085" y="63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9639" name="Text Box 23"/>
            <p:cNvSpPr txBox="1">
              <a:spLocks noChangeArrowheads="1"/>
            </p:cNvSpPr>
            <p:nvPr/>
          </p:nvSpPr>
          <p:spPr bwMode="auto">
            <a:xfrm>
              <a:off x="4127" y="663"/>
              <a:ext cx="169"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MET</a:t>
              </a:r>
            </a:p>
            <a:p>
              <a:pPr algn="ctr" eaLnBrk="0" hangingPunct="0"/>
              <a:r>
                <a:rPr lang="en-US" sz="1000" b="1"/>
                <a:t>MI</a:t>
              </a:r>
            </a:p>
          </p:txBody>
        </p:sp>
      </p:grpSp>
      <p:grpSp>
        <p:nvGrpSpPr>
          <p:cNvPr id="109586" name="Group 24"/>
          <p:cNvGrpSpPr>
            <a:grpSpLocks/>
          </p:cNvGrpSpPr>
          <p:nvPr/>
        </p:nvGrpSpPr>
        <p:grpSpPr bwMode="auto">
          <a:xfrm>
            <a:off x="7723188" y="939800"/>
            <a:ext cx="530225" cy="530225"/>
            <a:chOff x="4865" y="592"/>
            <a:chExt cx="334" cy="334"/>
          </a:xfrm>
        </p:grpSpPr>
        <p:sp>
          <p:nvSpPr>
            <p:cNvPr id="109636" name="Freeform 25"/>
            <p:cNvSpPr>
              <a:spLocks/>
            </p:cNvSpPr>
            <p:nvPr/>
          </p:nvSpPr>
          <p:spPr bwMode="auto">
            <a:xfrm>
              <a:off x="4865" y="5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9637" name="Text Box 26"/>
            <p:cNvSpPr txBox="1">
              <a:spLocks noChangeArrowheads="1"/>
            </p:cNvSpPr>
            <p:nvPr/>
          </p:nvSpPr>
          <p:spPr bwMode="auto">
            <a:xfrm>
              <a:off x="4947" y="681"/>
              <a:ext cx="169"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MET</a:t>
              </a:r>
            </a:p>
            <a:p>
              <a:pPr algn="ctr" eaLnBrk="0" hangingPunct="0"/>
              <a:r>
                <a:rPr lang="en-US" sz="1000" b="1"/>
                <a:t>MI</a:t>
              </a:r>
            </a:p>
          </p:txBody>
        </p:sp>
      </p:grpSp>
      <p:grpSp>
        <p:nvGrpSpPr>
          <p:cNvPr id="109587" name="Group 27"/>
          <p:cNvGrpSpPr>
            <a:grpSpLocks/>
          </p:cNvGrpSpPr>
          <p:nvPr/>
        </p:nvGrpSpPr>
        <p:grpSpPr bwMode="auto">
          <a:xfrm>
            <a:off x="3749675" y="2325688"/>
            <a:ext cx="530225" cy="530225"/>
            <a:chOff x="2362" y="1465"/>
            <a:chExt cx="334" cy="334"/>
          </a:xfrm>
        </p:grpSpPr>
        <p:sp>
          <p:nvSpPr>
            <p:cNvPr id="109634" name="Freeform 28"/>
            <p:cNvSpPr>
              <a:spLocks noChangeAspect="1"/>
            </p:cNvSpPr>
            <p:nvPr/>
          </p:nvSpPr>
          <p:spPr bwMode="auto">
            <a:xfrm>
              <a:off x="2362" y="14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9635" name="Text Box 29"/>
            <p:cNvSpPr txBox="1">
              <a:spLocks noChangeArrowheads="1"/>
            </p:cNvSpPr>
            <p:nvPr/>
          </p:nvSpPr>
          <p:spPr bwMode="auto">
            <a:xfrm>
              <a:off x="2477" y="1560"/>
              <a:ext cx="10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TE</a:t>
              </a:r>
            </a:p>
            <a:p>
              <a:pPr algn="ctr" eaLnBrk="0" hangingPunct="0"/>
              <a:r>
                <a:rPr lang="en-US" sz="1000" b="1"/>
                <a:t>MI</a:t>
              </a:r>
            </a:p>
          </p:txBody>
        </p:sp>
      </p:grpSp>
      <p:grpSp>
        <p:nvGrpSpPr>
          <p:cNvPr id="109588" name="Group 30"/>
          <p:cNvGrpSpPr>
            <a:grpSpLocks/>
          </p:cNvGrpSpPr>
          <p:nvPr/>
        </p:nvGrpSpPr>
        <p:grpSpPr bwMode="auto">
          <a:xfrm>
            <a:off x="5116513" y="2408238"/>
            <a:ext cx="547687" cy="365125"/>
            <a:chOff x="3223" y="1517"/>
            <a:chExt cx="345" cy="230"/>
          </a:xfrm>
        </p:grpSpPr>
        <p:sp>
          <p:nvSpPr>
            <p:cNvPr id="109632" name="Rectangle 31"/>
            <p:cNvSpPr>
              <a:spLocks noChangeArrowheads="1"/>
            </p:cNvSpPr>
            <p:nvPr/>
          </p:nvSpPr>
          <p:spPr bwMode="auto">
            <a:xfrm>
              <a:off x="3223" y="151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9633" name="Text Box 32"/>
            <p:cNvSpPr txBox="1">
              <a:spLocks noChangeArrowheads="1"/>
            </p:cNvSpPr>
            <p:nvPr/>
          </p:nvSpPr>
          <p:spPr bwMode="auto">
            <a:xfrm>
              <a:off x="3344" y="1535"/>
              <a:ext cx="10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TE</a:t>
              </a:r>
            </a:p>
            <a:p>
              <a:pPr algn="ctr" eaLnBrk="0" hangingPunct="0"/>
              <a:r>
                <a:rPr lang="en-US" sz="1000" b="1"/>
                <a:t>MI</a:t>
              </a:r>
            </a:p>
          </p:txBody>
        </p:sp>
      </p:grpSp>
      <p:grpSp>
        <p:nvGrpSpPr>
          <p:cNvPr id="109589" name="Group 33"/>
          <p:cNvGrpSpPr>
            <a:grpSpLocks/>
          </p:cNvGrpSpPr>
          <p:nvPr/>
        </p:nvGrpSpPr>
        <p:grpSpPr bwMode="auto">
          <a:xfrm>
            <a:off x="6484938" y="2389188"/>
            <a:ext cx="401637" cy="401637"/>
            <a:chOff x="4085" y="1505"/>
            <a:chExt cx="253" cy="253"/>
          </a:xfrm>
        </p:grpSpPr>
        <p:sp>
          <p:nvSpPr>
            <p:cNvPr id="109630" name="Rectangle 34"/>
            <p:cNvSpPr>
              <a:spLocks noChangeArrowheads="1"/>
            </p:cNvSpPr>
            <p:nvPr/>
          </p:nvSpPr>
          <p:spPr bwMode="auto">
            <a:xfrm>
              <a:off x="4085" y="150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9631" name="Text Box 35"/>
            <p:cNvSpPr txBox="1">
              <a:spLocks noChangeArrowheads="1"/>
            </p:cNvSpPr>
            <p:nvPr/>
          </p:nvSpPr>
          <p:spPr bwMode="auto">
            <a:xfrm>
              <a:off x="4160" y="1535"/>
              <a:ext cx="10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TE</a:t>
              </a:r>
            </a:p>
            <a:p>
              <a:pPr algn="ctr" eaLnBrk="0" hangingPunct="0"/>
              <a:r>
                <a:rPr lang="en-US" sz="1000" b="1"/>
                <a:t>MI</a:t>
              </a:r>
            </a:p>
          </p:txBody>
        </p:sp>
      </p:grpSp>
      <p:grpSp>
        <p:nvGrpSpPr>
          <p:cNvPr id="109590" name="Group 36"/>
          <p:cNvGrpSpPr>
            <a:grpSpLocks/>
          </p:cNvGrpSpPr>
          <p:nvPr/>
        </p:nvGrpSpPr>
        <p:grpSpPr bwMode="auto">
          <a:xfrm>
            <a:off x="7723188" y="2324100"/>
            <a:ext cx="530225" cy="530225"/>
            <a:chOff x="4865" y="1464"/>
            <a:chExt cx="334" cy="334"/>
          </a:xfrm>
        </p:grpSpPr>
        <p:sp>
          <p:nvSpPr>
            <p:cNvPr id="109628" name="Freeform 37"/>
            <p:cNvSpPr>
              <a:spLocks/>
            </p:cNvSpPr>
            <p:nvPr/>
          </p:nvSpPr>
          <p:spPr bwMode="auto">
            <a:xfrm>
              <a:off x="4865" y="1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9629" name="Text Box 38"/>
            <p:cNvSpPr txBox="1">
              <a:spLocks noChangeArrowheads="1"/>
            </p:cNvSpPr>
            <p:nvPr/>
          </p:nvSpPr>
          <p:spPr bwMode="auto">
            <a:xfrm>
              <a:off x="4980" y="1553"/>
              <a:ext cx="102"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TE</a:t>
              </a:r>
            </a:p>
            <a:p>
              <a:pPr algn="ctr" eaLnBrk="0" hangingPunct="0"/>
              <a:r>
                <a:rPr lang="en-US" sz="1000" b="1"/>
                <a:t>MI</a:t>
              </a:r>
            </a:p>
          </p:txBody>
        </p:sp>
      </p:grpSp>
      <p:sp>
        <p:nvSpPr>
          <p:cNvPr id="109591" name="Text Box 39"/>
          <p:cNvSpPr txBox="1">
            <a:spLocks noChangeArrowheads="1"/>
          </p:cNvSpPr>
          <p:nvPr/>
        </p:nvSpPr>
        <p:spPr bwMode="auto">
          <a:xfrm>
            <a:off x="1174750" y="1704975"/>
            <a:ext cx="866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Operations</a:t>
            </a:r>
          </a:p>
        </p:txBody>
      </p:sp>
      <p:grpSp>
        <p:nvGrpSpPr>
          <p:cNvPr id="109592" name="Group 40"/>
          <p:cNvGrpSpPr>
            <a:grpSpLocks/>
          </p:cNvGrpSpPr>
          <p:nvPr/>
        </p:nvGrpSpPr>
        <p:grpSpPr bwMode="auto">
          <a:xfrm>
            <a:off x="3749675" y="1601788"/>
            <a:ext cx="530225" cy="530225"/>
            <a:chOff x="2362" y="1009"/>
            <a:chExt cx="334" cy="334"/>
          </a:xfrm>
        </p:grpSpPr>
        <p:sp>
          <p:nvSpPr>
            <p:cNvPr id="109626" name="Freeform 41"/>
            <p:cNvSpPr>
              <a:spLocks noChangeAspect="1"/>
            </p:cNvSpPr>
            <p:nvPr/>
          </p:nvSpPr>
          <p:spPr bwMode="auto">
            <a:xfrm>
              <a:off x="2362" y="10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9627" name="Text Box 42"/>
            <p:cNvSpPr txBox="1">
              <a:spLocks noChangeArrowheads="1"/>
            </p:cNvSpPr>
            <p:nvPr/>
          </p:nvSpPr>
          <p:spPr bwMode="auto">
            <a:xfrm>
              <a:off x="2444" y="1104"/>
              <a:ext cx="168"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OPS</a:t>
              </a:r>
            </a:p>
            <a:p>
              <a:pPr algn="ctr" eaLnBrk="0" hangingPunct="0"/>
              <a:r>
                <a:rPr lang="en-US" sz="1000" b="1"/>
                <a:t>MI</a:t>
              </a:r>
            </a:p>
          </p:txBody>
        </p:sp>
      </p:grpSp>
      <p:grpSp>
        <p:nvGrpSpPr>
          <p:cNvPr id="109593" name="Group 43"/>
          <p:cNvGrpSpPr>
            <a:grpSpLocks/>
          </p:cNvGrpSpPr>
          <p:nvPr/>
        </p:nvGrpSpPr>
        <p:grpSpPr bwMode="auto">
          <a:xfrm>
            <a:off x="5116513" y="1684338"/>
            <a:ext cx="547687" cy="365125"/>
            <a:chOff x="3223" y="1061"/>
            <a:chExt cx="345" cy="230"/>
          </a:xfrm>
        </p:grpSpPr>
        <p:sp>
          <p:nvSpPr>
            <p:cNvPr id="109624" name="Rectangle 44"/>
            <p:cNvSpPr>
              <a:spLocks noChangeArrowheads="1"/>
            </p:cNvSpPr>
            <p:nvPr/>
          </p:nvSpPr>
          <p:spPr bwMode="auto">
            <a:xfrm>
              <a:off x="3223" y="106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9625" name="Text Box 45"/>
            <p:cNvSpPr txBox="1">
              <a:spLocks noChangeArrowheads="1"/>
            </p:cNvSpPr>
            <p:nvPr/>
          </p:nvSpPr>
          <p:spPr bwMode="auto">
            <a:xfrm>
              <a:off x="3311" y="1079"/>
              <a:ext cx="168"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OPS</a:t>
              </a:r>
            </a:p>
            <a:p>
              <a:pPr algn="ctr" eaLnBrk="0" hangingPunct="0"/>
              <a:r>
                <a:rPr lang="en-US" sz="1000" b="1"/>
                <a:t>MI</a:t>
              </a:r>
            </a:p>
          </p:txBody>
        </p:sp>
      </p:grpSp>
      <p:grpSp>
        <p:nvGrpSpPr>
          <p:cNvPr id="109594" name="Group 46"/>
          <p:cNvGrpSpPr>
            <a:grpSpLocks/>
          </p:cNvGrpSpPr>
          <p:nvPr/>
        </p:nvGrpSpPr>
        <p:grpSpPr bwMode="auto">
          <a:xfrm>
            <a:off x="6484938" y="1665288"/>
            <a:ext cx="401637" cy="401637"/>
            <a:chOff x="4085" y="1049"/>
            <a:chExt cx="253" cy="253"/>
          </a:xfrm>
        </p:grpSpPr>
        <p:sp>
          <p:nvSpPr>
            <p:cNvPr id="109622" name="Rectangle 47"/>
            <p:cNvSpPr>
              <a:spLocks noChangeArrowheads="1"/>
            </p:cNvSpPr>
            <p:nvPr/>
          </p:nvSpPr>
          <p:spPr bwMode="auto">
            <a:xfrm>
              <a:off x="4085" y="104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9623" name="Text Box 48"/>
            <p:cNvSpPr txBox="1">
              <a:spLocks noChangeArrowheads="1"/>
            </p:cNvSpPr>
            <p:nvPr/>
          </p:nvSpPr>
          <p:spPr bwMode="auto">
            <a:xfrm>
              <a:off x="4127" y="1079"/>
              <a:ext cx="168"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OPS</a:t>
              </a:r>
            </a:p>
            <a:p>
              <a:pPr algn="ctr" eaLnBrk="0" hangingPunct="0"/>
              <a:r>
                <a:rPr lang="en-US" sz="1000" b="1"/>
                <a:t>MI</a:t>
              </a:r>
            </a:p>
          </p:txBody>
        </p:sp>
      </p:grpSp>
      <p:grpSp>
        <p:nvGrpSpPr>
          <p:cNvPr id="109595" name="Group 49"/>
          <p:cNvGrpSpPr>
            <a:grpSpLocks/>
          </p:cNvGrpSpPr>
          <p:nvPr/>
        </p:nvGrpSpPr>
        <p:grpSpPr bwMode="auto">
          <a:xfrm>
            <a:off x="7723188" y="1600200"/>
            <a:ext cx="530225" cy="530225"/>
            <a:chOff x="4865" y="1008"/>
            <a:chExt cx="334" cy="334"/>
          </a:xfrm>
        </p:grpSpPr>
        <p:sp>
          <p:nvSpPr>
            <p:cNvPr id="109620" name="Freeform 50"/>
            <p:cNvSpPr>
              <a:spLocks/>
            </p:cNvSpPr>
            <p:nvPr/>
          </p:nvSpPr>
          <p:spPr bwMode="auto">
            <a:xfrm>
              <a:off x="4865" y="100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9621" name="Text Box 51"/>
            <p:cNvSpPr txBox="1">
              <a:spLocks noChangeArrowheads="1"/>
            </p:cNvSpPr>
            <p:nvPr/>
          </p:nvSpPr>
          <p:spPr bwMode="auto">
            <a:xfrm>
              <a:off x="4947" y="1097"/>
              <a:ext cx="168"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OPS</a:t>
              </a:r>
            </a:p>
            <a:p>
              <a:pPr algn="ctr" eaLnBrk="0" hangingPunct="0"/>
              <a:r>
                <a:rPr lang="en-US" sz="1000" b="1"/>
                <a:t>MI</a:t>
              </a:r>
            </a:p>
          </p:txBody>
        </p:sp>
      </p:grpSp>
      <p:grpSp>
        <p:nvGrpSpPr>
          <p:cNvPr id="109596" name="Group 52"/>
          <p:cNvGrpSpPr>
            <a:grpSpLocks/>
          </p:cNvGrpSpPr>
          <p:nvPr/>
        </p:nvGrpSpPr>
        <p:grpSpPr bwMode="auto">
          <a:xfrm>
            <a:off x="3749675" y="3052763"/>
            <a:ext cx="530225" cy="530225"/>
            <a:chOff x="2362" y="1923"/>
            <a:chExt cx="334" cy="334"/>
          </a:xfrm>
        </p:grpSpPr>
        <p:sp>
          <p:nvSpPr>
            <p:cNvPr id="109618" name="Freeform 53"/>
            <p:cNvSpPr>
              <a:spLocks noChangeAspect="1"/>
            </p:cNvSpPr>
            <p:nvPr/>
          </p:nvSpPr>
          <p:spPr bwMode="auto">
            <a:xfrm>
              <a:off x="2362" y="192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9619" name="Text Box 54"/>
            <p:cNvSpPr txBox="1">
              <a:spLocks noChangeArrowheads="1"/>
            </p:cNvSpPr>
            <p:nvPr/>
          </p:nvSpPr>
          <p:spPr bwMode="auto">
            <a:xfrm>
              <a:off x="2423" y="2022"/>
              <a:ext cx="2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IPW</a:t>
              </a:r>
            </a:p>
          </p:txBody>
        </p:sp>
      </p:grpSp>
      <p:grpSp>
        <p:nvGrpSpPr>
          <p:cNvPr id="109597" name="Group 55"/>
          <p:cNvGrpSpPr>
            <a:grpSpLocks/>
          </p:cNvGrpSpPr>
          <p:nvPr/>
        </p:nvGrpSpPr>
        <p:grpSpPr bwMode="auto">
          <a:xfrm>
            <a:off x="5116513" y="3135313"/>
            <a:ext cx="547687" cy="365125"/>
            <a:chOff x="3223" y="1975"/>
            <a:chExt cx="345" cy="230"/>
          </a:xfrm>
        </p:grpSpPr>
        <p:sp>
          <p:nvSpPr>
            <p:cNvPr id="109616" name="Rectangle 56"/>
            <p:cNvSpPr>
              <a:spLocks noChangeArrowheads="1"/>
            </p:cNvSpPr>
            <p:nvPr/>
          </p:nvSpPr>
          <p:spPr bwMode="auto">
            <a:xfrm>
              <a:off x="3223" y="197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9617" name="Text Box 57"/>
            <p:cNvSpPr txBox="1">
              <a:spLocks noChangeArrowheads="1"/>
            </p:cNvSpPr>
            <p:nvPr/>
          </p:nvSpPr>
          <p:spPr bwMode="auto">
            <a:xfrm>
              <a:off x="3290" y="2022"/>
              <a:ext cx="2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IPW</a:t>
              </a:r>
            </a:p>
          </p:txBody>
        </p:sp>
      </p:grpSp>
      <p:grpSp>
        <p:nvGrpSpPr>
          <p:cNvPr id="109598" name="Group 58"/>
          <p:cNvGrpSpPr>
            <a:grpSpLocks/>
          </p:cNvGrpSpPr>
          <p:nvPr/>
        </p:nvGrpSpPr>
        <p:grpSpPr bwMode="auto">
          <a:xfrm>
            <a:off x="6484938" y="3116263"/>
            <a:ext cx="401637" cy="401637"/>
            <a:chOff x="4085" y="1963"/>
            <a:chExt cx="253" cy="253"/>
          </a:xfrm>
        </p:grpSpPr>
        <p:sp>
          <p:nvSpPr>
            <p:cNvPr id="109614" name="Rectangle 59"/>
            <p:cNvSpPr>
              <a:spLocks noChangeArrowheads="1"/>
            </p:cNvSpPr>
            <p:nvPr/>
          </p:nvSpPr>
          <p:spPr bwMode="auto">
            <a:xfrm>
              <a:off x="4085" y="196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9615" name="Text Box 60"/>
            <p:cNvSpPr txBox="1">
              <a:spLocks noChangeArrowheads="1"/>
            </p:cNvSpPr>
            <p:nvPr/>
          </p:nvSpPr>
          <p:spPr bwMode="auto">
            <a:xfrm>
              <a:off x="4106" y="2022"/>
              <a:ext cx="2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IPW</a:t>
              </a:r>
            </a:p>
          </p:txBody>
        </p:sp>
      </p:grpSp>
      <p:grpSp>
        <p:nvGrpSpPr>
          <p:cNvPr id="109599" name="Group 61"/>
          <p:cNvGrpSpPr>
            <a:grpSpLocks/>
          </p:cNvGrpSpPr>
          <p:nvPr/>
        </p:nvGrpSpPr>
        <p:grpSpPr bwMode="auto">
          <a:xfrm>
            <a:off x="7723188" y="3051175"/>
            <a:ext cx="530225" cy="530225"/>
            <a:chOff x="4865" y="1922"/>
            <a:chExt cx="334" cy="334"/>
          </a:xfrm>
        </p:grpSpPr>
        <p:sp>
          <p:nvSpPr>
            <p:cNvPr id="109612" name="Freeform 62"/>
            <p:cNvSpPr>
              <a:spLocks/>
            </p:cNvSpPr>
            <p:nvPr/>
          </p:nvSpPr>
          <p:spPr bwMode="auto">
            <a:xfrm>
              <a:off x="4865" y="192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9613" name="Text Box 63"/>
            <p:cNvSpPr txBox="1">
              <a:spLocks noChangeArrowheads="1"/>
            </p:cNvSpPr>
            <p:nvPr/>
          </p:nvSpPr>
          <p:spPr bwMode="auto">
            <a:xfrm>
              <a:off x="4926" y="2022"/>
              <a:ext cx="21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IPW</a:t>
              </a:r>
            </a:p>
          </p:txBody>
        </p:sp>
      </p:grpSp>
      <p:grpSp>
        <p:nvGrpSpPr>
          <p:cNvPr id="109600" name="Group 64"/>
          <p:cNvGrpSpPr>
            <a:grpSpLocks/>
          </p:cNvGrpSpPr>
          <p:nvPr/>
        </p:nvGrpSpPr>
        <p:grpSpPr bwMode="auto">
          <a:xfrm>
            <a:off x="3749675" y="3776663"/>
            <a:ext cx="530225" cy="530225"/>
            <a:chOff x="2362" y="2379"/>
            <a:chExt cx="334" cy="334"/>
          </a:xfrm>
        </p:grpSpPr>
        <p:sp>
          <p:nvSpPr>
            <p:cNvPr id="109610" name="Freeform 65"/>
            <p:cNvSpPr>
              <a:spLocks noChangeAspect="1"/>
            </p:cNvSpPr>
            <p:nvPr/>
          </p:nvSpPr>
          <p:spPr bwMode="auto">
            <a:xfrm>
              <a:off x="2362" y="237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09611" name="Text Box 66"/>
            <p:cNvSpPr txBox="1">
              <a:spLocks noChangeArrowheads="1"/>
            </p:cNvSpPr>
            <p:nvPr/>
          </p:nvSpPr>
          <p:spPr bwMode="auto">
            <a:xfrm>
              <a:off x="2442" y="2478"/>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JIC</a:t>
              </a:r>
            </a:p>
          </p:txBody>
        </p:sp>
      </p:grpSp>
      <p:grpSp>
        <p:nvGrpSpPr>
          <p:cNvPr id="109601" name="Group 67"/>
          <p:cNvGrpSpPr>
            <a:grpSpLocks/>
          </p:cNvGrpSpPr>
          <p:nvPr/>
        </p:nvGrpSpPr>
        <p:grpSpPr bwMode="auto">
          <a:xfrm>
            <a:off x="5116513" y="3859213"/>
            <a:ext cx="547687" cy="365125"/>
            <a:chOff x="3223" y="2431"/>
            <a:chExt cx="345" cy="230"/>
          </a:xfrm>
        </p:grpSpPr>
        <p:sp>
          <p:nvSpPr>
            <p:cNvPr id="109608" name="Rectangle 68"/>
            <p:cNvSpPr>
              <a:spLocks noChangeArrowheads="1"/>
            </p:cNvSpPr>
            <p:nvPr/>
          </p:nvSpPr>
          <p:spPr bwMode="auto">
            <a:xfrm>
              <a:off x="3223" y="24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9609" name="Text Box 69"/>
            <p:cNvSpPr txBox="1">
              <a:spLocks noChangeArrowheads="1"/>
            </p:cNvSpPr>
            <p:nvPr/>
          </p:nvSpPr>
          <p:spPr bwMode="auto">
            <a:xfrm>
              <a:off x="3309" y="2478"/>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JIC</a:t>
              </a:r>
            </a:p>
          </p:txBody>
        </p:sp>
      </p:grpSp>
      <p:grpSp>
        <p:nvGrpSpPr>
          <p:cNvPr id="109602" name="Group 70"/>
          <p:cNvGrpSpPr>
            <a:grpSpLocks/>
          </p:cNvGrpSpPr>
          <p:nvPr/>
        </p:nvGrpSpPr>
        <p:grpSpPr bwMode="auto">
          <a:xfrm>
            <a:off x="6484938" y="3840163"/>
            <a:ext cx="401637" cy="401637"/>
            <a:chOff x="4085" y="2419"/>
            <a:chExt cx="253" cy="253"/>
          </a:xfrm>
        </p:grpSpPr>
        <p:sp>
          <p:nvSpPr>
            <p:cNvPr id="109606" name="Rectangle 71"/>
            <p:cNvSpPr>
              <a:spLocks noChangeArrowheads="1"/>
            </p:cNvSpPr>
            <p:nvPr/>
          </p:nvSpPr>
          <p:spPr bwMode="auto">
            <a:xfrm>
              <a:off x="4085" y="24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9607" name="Text Box 72"/>
            <p:cNvSpPr txBox="1">
              <a:spLocks noChangeArrowheads="1"/>
            </p:cNvSpPr>
            <p:nvPr/>
          </p:nvSpPr>
          <p:spPr bwMode="auto">
            <a:xfrm>
              <a:off x="4125" y="2478"/>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JIC</a:t>
              </a:r>
            </a:p>
          </p:txBody>
        </p:sp>
      </p:grpSp>
      <p:grpSp>
        <p:nvGrpSpPr>
          <p:cNvPr id="109603" name="Group 73"/>
          <p:cNvGrpSpPr>
            <a:grpSpLocks/>
          </p:cNvGrpSpPr>
          <p:nvPr/>
        </p:nvGrpSpPr>
        <p:grpSpPr bwMode="auto">
          <a:xfrm>
            <a:off x="7723188" y="3775075"/>
            <a:ext cx="530225" cy="530225"/>
            <a:chOff x="4865" y="2378"/>
            <a:chExt cx="334" cy="334"/>
          </a:xfrm>
        </p:grpSpPr>
        <p:sp>
          <p:nvSpPr>
            <p:cNvPr id="109604" name="Freeform 74"/>
            <p:cNvSpPr>
              <a:spLocks/>
            </p:cNvSpPr>
            <p:nvPr/>
          </p:nvSpPr>
          <p:spPr bwMode="auto">
            <a:xfrm>
              <a:off x="4865" y="237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09605" name="Text Box 75"/>
            <p:cNvSpPr txBox="1">
              <a:spLocks noChangeArrowheads="1"/>
            </p:cNvSpPr>
            <p:nvPr/>
          </p:nvSpPr>
          <p:spPr bwMode="auto">
            <a:xfrm>
              <a:off x="4945" y="2478"/>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JIC</a:t>
              </a: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0595" name="Rectangle 3"/>
          <p:cNvSpPr>
            <a:spLocks noGrp="1" noChangeArrowheads="1"/>
          </p:cNvSpPr>
          <p:nvPr>
            <p:ph type="title"/>
          </p:nvPr>
        </p:nvSpPr>
        <p:spPr>
          <a:xfrm>
            <a:off x="4332288" y="77788"/>
            <a:ext cx="2373312" cy="365125"/>
          </a:xfrm>
          <a:noFill/>
        </p:spPr>
        <p:txBody>
          <a:bodyPr wrap="none" lIns="0" tIns="0" rIns="0" bIns="0">
            <a:spAutoFit/>
          </a:bodyPr>
          <a:lstStyle/>
          <a:p>
            <a:pPr eaLnBrk="1" hangingPunct="1"/>
            <a:r>
              <a:rPr lang="en-US" sz="2400"/>
              <a:t>Law Enforcement</a:t>
            </a:r>
          </a:p>
        </p:txBody>
      </p:sp>
      <p:sp>
        <p:nvSpPr>
          <p:cNvPr id="110596" name="Text Box 4"/>
          <p:cNvSpPr txBox="1">
            <a:spLocks noChangeArrowheads="1"/>
          </p:cNvSpPr>
          <p:nvPr/>
        </p:nvSpPr>
        <p:spPr bwMode="auto">
          <a:xfrm>
            <a:off x="3536950"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0597" name="Text Box 5"/>
          <p:cNvSpPr txBox="1">
            <a:spLocks noChangeArrowheads="1"/>
          </p:cNvSpPr>
          <p:nvPr/>
        </p:nvSpPr>
        <p:spPr bwMode="auto">
          <a:xfrm>
            <a:off x="4935538"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0598" name="Text Box 6"/>
          <p:cNvSpPr txBox="1">
            <a:spLocks noChangeArrowheads="1"/>
          </p:cNvSpPr>
          <p:nvPr/>
        </p:nvSpPr>
        <p:spPr bwMode="auto">
          <a:xfrm>
            <a:off x="6286500" y="433388"/>
            <a:ext cx="6111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0599" name="Text Box 7"/>
          <p:cNvSpPr txBox="1">
            <a:spLocks noChangeArrowheads="1"/>
          </p:cNvSpPr>
          <p:nvPr/>
        </p:nvSpPr>
        <p:spPr bwMode="auto">
          <a:xfrm>
            <a:off x="7562850"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0600" name="Text Box 8"/>
          <p:cNvSpPr txBox="1">
            <a:spLocks noChangeArrowheads="1"/>
          </p:cNvSpPr>
          <p:nvPr/>
        </p:nvSpPr>
        <p:spPr bwMode="auto">
          <a:xfrm>
            <a:off x="736600" y="1090613"/>
            <a:ext cx="17446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Law Enforcement Unit</a:t>
            </a:r>
          </a:p>
        </p:txBody>
      </p:sp>
      <p:sp>
        <p:nvSpPr>
          <p:cNvPr id="110601" name="Text Box 9"/>
          <p:cNvSpPr txBox="1">
            <a:spLocks noChangeArrowheads="1"/>
          </p:cNvSpPr>
          <p:nvPr/>
        </p:nvSpPr>
        <p:spPr bwMode="auto">
          <a:xfrm>
            <a:off x="1060450" y="2746375"/>
            <a:ext cx="1095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Military Police</a:t>
            </a:r>
          </a:p>
        </p:txBody>
      </p:sp>
      <p:sp>
        <p:nvSpPr>
          <p:cNvPr id="110602"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0603"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0604"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0605" name="Text Box 13"/>
          <p:cNvSpPr txBox="1">
            <a:spLocks noChangeArrowheads="1"/>
          </p:cNvSpPr>
          <p:nvPr/>
        </p:nvSpPr>
        <p:spPr bwMode="auto">
          <a:xfrm>
            <a:off x="595313" y="3519488"/>
            <a:ext cx="20018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Civilian Law Enforcement</a:t>
            </a:r>
          </a:p>
        </p:txBody>
      </p:sp>
      <p:sp>
        <p:nvSpPr>
          <p:cNvPr id="110606" name="Text Box 14"/>
          <p:cNvSpPr txBox="1">
            <a:spLocks noChangeArrowheads="1"/>
          </p:cNvSpPr>
          <p:nvPr/>
        </p:nvSpPr>
        <p:spPr bwMode="auto">
          <a:xfrm>
            <a:off x="828675" y="4513263"/>
            <a:ext cx="1558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Security Police (Air)</a:t>
            </a:r>
          </a:p>
        </p:txBody>
      </p:sp>
      <p:sp>
        <p:nvSpPr>
          <p:cNvPr id="110607" name="Text Box 15"/>
          <p:cNvSpPr txBox="1">
            <a:spLocks noChangeArrowheads="1"/>
          </p:cNvSpPr>
          <p:nvPr/>
        </p:nvSpPr>
        <p:spPr bwMode="auto">
          <a:xfrm>
            <a:off x="1116013" y="2022475"/>
            <a:ext cx="9858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Shore Patrol</a:t>
            </a:r>
          </a:p>
        </p:txBody>
      </p:sp>
      <p:sp>
        <p:nvSpPr>
          <p:cNvPr id="110608" name="Text Box 16"/>
          <p:cNvSpPr txBox="1">
            <a:spLocks noChangeArrowheads="1"/>
          </p:cNvSpPr>
          <p:nvPr/>
        </p:nvSpPr>
        <p:spPr bwMode="auto">
          <a:xfrm>
            <a:off x="381000" y="5340350"/>
            <a:ext cx="26622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Central Intelligence Division (CID)</a:t>
            </a:r>
          </a:p>
        </p:txBody>
      </p:sp>
      <p:grpSp>
        <p:nvGrpSpPr>
          <p:cNvPr id="110609" name="Group 17"/>
          <p:cNvGrpSpPr>
            <a:grpSpLocks/>
          </p:cNvGrpSpPr>
          <p:nvPr/>
        </p:nvGrpSpPr>
        <p:grpSpPr bwMode="auto">
          <a:xfrm>
            <a:off x="3670300" y="1857375"/>
            <a:ext cx="530225" cy="530225"/>
            <a:chOff x="2312" y="1170"/>
            <a:chExt cx="334" cy="334"/>
          </a:xfrm>
        </p:grpSpPr>
        <p:sp>
          <p:nvSpPr>
            <p:cNvPr id="110691" name="Freeform 18"/>
            <p:cNvSpPr>
              <a:spLocks noChangeAspect="1"/>
            </p:cNvSpPr>
            <p:nvPr/>
          </p:nvSpPr>
          <p:spPr bwMode="auto">
            <a:xfrm>
              <a:off x="2312" y="117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0692" name="Text Box 19"/>
            <p:cNvSpPr txBox="1">
              <a:spLocks noChangeArrowheads="1"/>
            </p:cNvSpPr>
            <p:nvPr/>
          </p:nvSpPr>
          <p:spPr bwMode="auto">
            <a:xfrm>
              <a:off x="2404" y="1269"/>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a:t>
              </a:r>
            </a:p>
          </p:txBody>
        </p:sp>
      </p:grpSp>
      <p:grpSp>
        <p:nvGrpSpPr>
          <p:cNvPr id="110610" name="Group 20"/>
          <p:cNvGrpSpPr>
            <a:grpSpLocks/>
          </p:cNvGrpSpPr>
          <p:nvPr/>
        </p:nvGrpSpPr>
        <p:grpSpPr bwMode="auto">
          <a:xfrm>
            <a:off x="5005388" y="1939925"/>
            <a:ext cx="547687" cy="365125"/>
            <a:chOff x="3153" y="1222"/>
            <a:chExt cx="345" cy="230"/>
          </a:xfrm>
        </p:grpSpPr>
        <p:sp>
          <p:nvSpPr>
            <p:cNvPr id="110689" name="Rectangle 21"/>
            <p:cNvSpPr>
              <a:spLocks noChangeArrowheads="1"/>
            </p:cNvSpPr>
            <p:nvPr/>
          </p:nvSpPr>
          <p:spPr bwMode="auto">
            <a:xfrm>
              <a:off x="3153" y="12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0690" name="Text Box 22"/>
            <p:cNvSpPr txBox="1">
              <a:spLocks noChangeArrowheads="1"/>
            </p:cNvSpPr>
            <p:nvPr/>
          </p:nvSpPr>
          <p:spPr bwMode="auto">
            <a:xfrm>
              <a:off x="3251" y="1269"/>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a:t>
              </a:r>
            </a:p>
          </p:txBody>
        </p:sp>
      </p:grpSp>
      <p:grpSp>
        <p:nvGrpSpPr>
          <p:cNvPr id="110611" name="Group 23"/>
          <p:cNvGrpSpPr>
            <a:grpSpLocks/>
          </p:cNvGrpSpPr>
          <p:nvPr/>
        </p:nvGrpSpPr>
        <p:grpSpPr bwMode="auto">
          <a:xfrm>
            <a:off x="6391275" y="1920875"/>
            <a:ext cx="401638" cy="401638"/>
            <a:chOff x="4026" y="1210"/>
            <a:chExt cx="253" cy="253"/>
          </a:xfrm>
        </p:grpSpPr>
        <p:sp>
          <p:nvSpPr>
            <p:cNvPr id="110687" name="Rectangle 24"/>
            <p:cNvSpPr>
              <a:spLocks noChangeArrowheads="1"/>
            </p:cNvSpPr>
            <p:nvPr/>
          </p:nvSpPr>
          <p:spPr bwMode="auto">
            <a:xfrm>
              <a:off x="4026" y="12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0688" name="Text Box 25"/>
            <p:cNvSpPr txBox="1">
              <a:spLocks noChangeArrowheads="1"/>
            </p:cNvSpPr>
            <p:nvPr/>
          </p:nvSpPr>
          <p:spPr bwMode="auto">
            <a:xfrm>
              <a:off x="4078" y="1269"/>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a:t>
              </a:r>
            </a:p>
          </p:txBody>
        </p:sp>
      </p:grpSp>
      <p:grpSp>
        <p:nvGrpSpPr>
          <p:cNvPr id="110612" name="Group 26"/>
          <p:cNvGrpSpPr>
            <a:grpSpLocks/>
          </p:cNvGrpSpPr>
          <p:nvPr/>
        </p:nvGrpSpPr>
        <p:grpSpPr bwMode="auto">
          <a:xfrm>
            <a:off x="7591425" y="1855788"/>
            <a:ext cx="530225" cy="530225"/>
            <a:chOff x="4782" y="1169"/>
            <a:chExt cx="334" cy="334"/>
          </a:xfrm>
        </p:grpSpPr>
        <p:sp>
          <p:nvSpPr>
            <p:cNvPr id="110685" name="Freeform 27"/>
            <p:cNvSpPr>
              <a:spLocks/>
            </p:cNvSpPr>
            <p:nvPr/>
          </p:nvSpPr>
          <p:spPr bwMode="auto">
            <a:xfrm>
              <a:off x="4782" y="116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0686" name="Text Box 28"/>
            <p:cNvSpPr txBox="1">
              <a:spLocks noChangeArrowheads="1"/>
            </p:cNvSpPr>
            <p:nvPr/>
          </p:nvSpPr>
          <p:spPr bwMode="auto">
            <a:xfrm>
              <a:off x="4874" y="1269"/>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a:t>
              </a:r>
            </a:p>
          </p:txBody>
        </p:sp>
      </p:grpSp>
      <p:grpSp>
        <p:nvGrpSpPr>
          <p:cNvPr id="110613" name="Group 29"/>
          <p:cNvGrpSpPr>
            <a:grpSpLocks/>
          </p:cNvGrpSpPr>
          <p:nvPr/>
        </p:nvGrpSpPr>
        <p:grpSpPr bwMode="auto">
          <a:xfrm>
            <a:off x="3670300" y="981075"/>
            <a:ext cx="530225" cy="530225"/>
            <a:chOff x="2312" y="618"/>
            <a:chExt cx="334" cy="334"/>
          </a:xfrm>
        </p:grpSpPr>
        <p:sp>
          <p:nvSpPr>
            <p:cNvPr id="110681" name="Freeform 30"/>
            <p:cNvSpPr>
              <a:spLocks noChangeAspect="1"/>
            </p:cNvSpPr>
            <p:nvPr/>
          </p:nvSpPr>
          <p:spPr bwMode="auto">
            <a:xfrm>
              <a:off x="2312" y="61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10682" name="Group 31"/>
            <p:cNvGrpSpPr>
              <a:grpSpLocks/>
            </p:cNvGrpSpPr>
            <p:nvPr/>
          </p:nvGrpSpPr>
          <p:grpSpPr bwMode="auto">
            <a:xfrm>
              <a:off x="2381" y="716"/>
              <a:ext cx="196" cy="183"/>
              <a:chOff x="3901" y="379"/>
              <a:chExt cx="196" cy="183"/>
            </a:xfrm>
          </p:grpSpPr>
          <p:sp>
            <p:nvSpPr>
              <p:cNvPr id="110683" name="Freeform 32"/>
              <p:cNvSpPr>
                <a:spLocks noChangeAspect="1"/>
              </p:cNvSpPr>
              <p:nvPr/>
            </p:nvSpPr>
            <p:spPr bwMode="auto">
              <a:xfrm>
                <a:off x="3901" y="379"/>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sp>
            <p:nvSpPr>
              <p:cNvPr id="110684" name="Text Box 33"/>
              <p:cNvSpPr txBox="1">
                <a:spLocks noChangeArrowheads="1"/>
              </p:cNvSpPr>
              <p:nvPr/>
            </p:nvSpPr>
            <p:spPr bwMode="auto">
              <a:xfrm>
                <a:off x="3938" y="423"/>
                <a:ext cx="126" cy="96"/>
              </a:xfrm>
              <a:prstGeom prst="rect">
                <a:avLst/>
              </a:prstGeom>
              <a:noFill/>
              <a:ln w="12700">
                <a:noFill/>
                <a:miter lim="800000"/>
                <a:headEnd/>
                <a:tailEnd/>
              </a:ln>
            </p:spPr>
            <p:txBody>
              <a:bodyPr wrap="none" lIns="0" tIns="0" rIns="9144" bIns="0" anchor="ctr" anchorCtr="1">
                <a:spAutoFit/>
              </a:bodyPr>
              <a:lstStyle/>
              <a:p>
                <a:pPr algn="ctr" eaLnBrk="0" hangingPunct="0"/>
                <a:r>
                  <a:rPr lang="en-US" sz="1000" b="1"/>
                  <a:t>MP</a:t>
                </a:r>
              </a:p>
            </p:txBody>
          </p:sp>
        </p:grpSp>
      </p:grpSp>
      <p:grpSp>
        <p:nvGrpSpPr>
          <p:cNvPr id="110614" name="Group 34"/>
          <p:cNvGrpSpPr>
            <a:grpSpLocks/>
          </p:cNvGrpSpPr>
          <p:nvPr/>
        </p:nvGrpSpPr>
        <p:grpSpPr bwMode="auto">
          <a:xfrm>
            <a:off x="5005388" y="1063625"/>
            <a:ext cx="547687" cy="365125"/>
            <a:chOff x="3153" y="670"/>
            <a:chExt cx="345" cy="230"/>
          </a:xfrm>
        </p:grpSpPr>
        <p:sp>
          <p:nvSpPr>
            <p:cNvPr id="110677" name="Rectangle 35"/>
            <p:cNvSpPr>
              <a:spLocks noChangeArrowheads="1"/>
            </p:cNvSpPr>
            <p:nvPr/>
          </p:nvSpPr>
          <p:spPr bwMode="auto">
            <a:xfrm>
              <a:off x="3153" y="670"/>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10678" name="Group 36"/>
            <p:cNvGrpSpPr>
              <a:grpSpLocks/>
            </p:cNvGrpSpPr>
            <p:nvPr/>
          </p:nvGrpSpPr>
          <p:grpSpPr bwMode="auto">
            <a:xfrm>
              <a:off x="3227" y="693"/>
              <a:ext cx="196" cy="183"/>
              <a:chOff x="3901" y="379"/>
              <a:chExt cx="196" cy="183"/>
            </a:xfrm>
          </p:grpSpPr>
          <p:sp>
            <p:nvSpPr>
              <p:cNvPr id="110679" name="Freeform 37"/>
              <p:cNvSpPr>
                <a:spLocks noChangeAspect="1"/>
              </p:cNvSpPr>
              <p:nvPr/>
            </p:nvSpPr>
            <p:spPr bwMode="auto">
              <a:xfrm>
                <a:off x="3901" y="379"/>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sp>
            <p:nvSpPr>
              <p:cNvPr id="110680" name="Text Box 38"/>
              <p:cNvSpPr txBox="1">
                <a:spLocks noChangeArrowheads="1"/>
              </p:cNvSpPr>
              <p:nvPr/>
            </p:nvSpPr>
            <p:spPr bwMode="auto">
              <a:xfrm>
                <a:off x="3938" y="423"/>
                <a:ext cx="126" cy="96"/>
              </a:xfrm>
              <a:prstGeom prst="rect">
                <a:avLst/>
              </a:prstGeom>
              <a:noFill/>
              <a:ln w="12700">
                <a:noFill/>
                <a:miter lim="800000"/>
                <a:headEnd/>
                <a:tailEnd/>
              </a:ln>
            </p:spPr>
            <p:txBody>
              <a:bodyPr wrap="none" lIns="0" tIns="0" rIns="9144" bIns="0" anchor="ctr" anchorCtr="1">
                <a:spAutoFit/>
              </a:bodyPr>
              <a:lstStyle/>
              <a:p>
                <a:pPr algn="ctr" eaLnBrk="0" hangingPunct="0"/>
                <a:r>
                  <a:rPr lang="en-US" sz="1000" b="1"/>
                  <a:t>MP</a:t>
                </a:r>
              </a:p>
            </p:txBody>
          </p:sp>
        </p:grpSp>
      </p:grpSp>
      <p:grpSp>
        <p:nvGrpSpPr>
          <p:cNvPr id="110615" name="Group 39"/>
          <p:cNvGrpSpPr>
            <a:grpSpLocks/>
          </p:cNvGrpSpPr>
          <p:nvPr/>
        </p:nvGrpSpPr>
        <p:grpSpPr bwMode="auto">
          <a:xfrm>
            <a:off x="6391275" y="1044575"/>
            <a:ext cx="401638" cy="401638"/>
            <a:chOff x="4026" y="658"/>
            <a:chExt cx="253" cy="253"/>
          </a:xfrm>
        </p:grpSpPr>
        <p:sp>
          <p:nvSpPr>
            <p:cNvPr id="110673" name="Rectangle 40"/>
            <p:cNvSpPr>
              <a:spLocks noChangeArrowheads="1"/>
            </p:cNvSpPr>
            <p:nvPr/>
          </p:nvSpPr>
          <p:spPr bwMode="auto">
            <a:xfrm>
              <a:off x="4026" y="65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10674" name="Group 41"/>
            <p:cNvGrpSpPr>
              <a:grpSpLocks/>
            </p:cNvGrpSpPr>
            <p:nvPr/>
          </p:nvGrpSpPr>
          <p:grpSpPr bwMode="auto">
            <a:xfrm>
              <a:off x="4054" y="693"/>
              <a:ext cx="196" cy="183"/>
              <a:chOff x="3901" y="379"/>
              <a:chExt cx="196" cy="183"/>
            </a:xfrm>
          </p:grpSpPr>
          <p:sp>
            <p:nvSpPr>
              <p:cNvPr id="110675" name="Freeform 42"/>
              <p:cNvSpPr>
                <a:spLocks noChangeAspect="1"/>
              </p:cNvSpPr>
              <p:nvPr/>
            </p:nvSpPr>
            <p:spPr bwMode="auto">
              <a:xfrm>
                <a:off x="3901" y="379"/>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sp>
            <p:nvSpPr>
              <p:cNvPr id="110676" name="Text Box 43"/>
              <p:cNvSpPr txBox="1">
                <a:spLocks noChangeArrowheads="1"/>
              </p:cNvSpPr>
              <p:nvPr/>
            </p:nvSpPr>
            <p:spPr bwMode="auto">
              <a:xfrm>
                <a:off x="3938" y="423"/>
                <a:ext cx="126" cy="96"/>
              </a:xfrm>
              <a:prstGeom prst="rect">
                <a:avLst/>
              </a:prstGeom>
              <a:noFill/>
              <a:ln w="12700">
                <a:noFill/>
                <a:miter lim="800000"/>
                <a:headEnd/>
                <a:tailEnd/>
              </a:ln>
            </p:spPr>
            <p:txBody>
              <a:bodyPr wrap="none" lIns="0" tIns="0" rIns="9144" bIns="0" anchor="ctr" anchorCtr="1">
                <a:spAutoFit/>
              </a:bodyPr>
              <a:lstStyle/>
              <a:p>
                <a:pPr algn="ctr" eaLnBrk="0" hangingPunct="0"/>
                <a:r>
                  <a:rPr lang="en-US" sz="1000" b="1"/>
                  <a:t>MP</a:t>
                </a:r>
              </a:p>
            </p:txBody>
          </p:sp>
        </p:grpSp>
      </p:grpSp>
      <p:grpSp>
        <p:nvGrpSpPr>
          <p:cNvPr id="110616" name="Group 44"/>
          <p:cNvGrpSpPr>
            <a:grpSpLocks/>
          </p:cNvGrpSpPr>
          <p:nvPr/>
        </p:nvGrpSpPr>
        <p:grpSpPr bwMode="auto">
          <a:xfrm>
            <a:off x="7591425" y="979488"/>
            <a:ext cx="530225" cy="530225"/>
            <a:chOff x="4782" y="617"/>
            <a:chExt cx="334" cy="334"/>
          </a:xfrm>
        </p:grpSpPr>
        <p:sp>
          <p:nvSpPr>
            <p:cNvPr id="110669" name="Freeform 45"/>
            <p:cNvSpPr>
              <a:spLocks/>
            </p:cNvSpPr>
            <p:nvPr/>
          </p:nvSpPr>
          <p:spPr bwMode="auto">
            <a:xfrm>
              <a:off x="4782" y="61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10670" name="Group 46"/>
            <p:cNvGrpSpPr>
              <a:grpSpLocks/>
            </p:cNvGrpSpPr>
            <p:nvPr/>
          </p:nvGrpSpPr>
          <p:grpSpPr bwMode="auto">
            <a:xfrm>
              <a:off x="4864" y="728"/>
              <a:ext cx="171" cy="160"/>
              <a:chOff x="3901" y="379"/>
              <a:chExt cx="196" cy="183"/>
            </a:xfrm>
          </p:grpSpPr>
          <p:sp>
            <p:nvSpPr>
              <p:cNvPr id="110671" name="Freeform 47"/>
              <p:cNvSpPr>
                <a:spLocks noChangeAspect="1"/>
              </p:cNvSpPr>
              <p:nvPr/>
            </p:nvSpPr>
            <p:spPr bwMode="auto">
              <a:xfrm>
                <a:off x="3901" y="379"/>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sp>
            <p:nvSpPr>
              <p:cNvPr id="110672" name="Text Box 48"/>
              <p:cNvSpPr txBox="1">
                <a:spLocks noChangeArrowheads="1"/>
              </p:cNvSpPr>
              <p:nvPr/>
            </p:nvSpPr>
            <p:spPr bwMode="auto">
              <a:xfrm>
                <a:off x="3929" y="416"/>
                <a:ext cx="144" cy="109"/>
              </a:xfrm>
              <a:prstGeom prst="rect">
                <a:avLst/>
              </a:prstGeom>
              <a:noFill/>
              <a:ln w="12700">
                <a:noFill/>
                <a:miter lim="800000"/>
                <a:headEnd/>
                <a:tailEnd/>
              </a:ln>
            </p:spPr>
            <p:txBody>
              <a:bodyPr wrap="none" lIns="0" tIns="0" rIns="9144" bIns="0" anchor="ctr" anchorCtr="1">
                <a:spAutoFit/>
              </a:bodyPr>
              <a:lstStyle/>
              <a:p>
                <a:pPr algn="ctr" eaLnBrk="0" hangingPunct="0"/>
                <a:r>
                  <a:rPr lang="en-US" sz="1000" b="1"/>
                  <a:t>MP</a:t>
                </a:r>
              </a:p>
            </p:txBody>
          </p:sp>
        </p:grpSp>
      </p:grpSp>
      <p:grpSp>
        <p:nvGrpSpPr>
          <p:cNvPr id="110617" name="Group 49"/>
          <p:cNvGrpSpPr>
            <a:grpSpLocks/>
          </p:cNvGrpSpPr>
          <p:nvPr/>
        </p:nvGrpSpPr>
        <p:grpSpPr bwMode="auto">
          <a:xfrm>
            <a:off x="3670300" y="2619375"/>
            <a:ext cx="530225" cy="530225"/>
            <a:chOff x="2312" y="1650"/>
            <a:chExt cx="334" cy="334"/>
          </a:xfrm>
        </p:grpSpPr>
        <p:sp>
          <p:nvSpPr>
            <p:cNvPr id="110667" name="Freeform 50"/>
            <p:cNvSpPr>
              <a:spLocks noChangeAspect="1"/>
            </p:cNvSpPr>
            <p:nvPr/>
          </p:nvSpPr>
          <p:spPr bwMode="auto">
            <a:xfrm>
              <a:off x="2312" y="165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0668" name="Text Box 51"/>
            <p:cNvSpPr txBox="1">
              <a:spLocks noChangeArrowheads="1"/>
            </p:cNvSpPr>
            <p:nvPr/>
          </p:nvSpPr>
          <p:spPr bwMode="auto">
            <a:xfrm>
              <a:off x="2395" y="1749"/>
              <a:ext cx="168"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MP</a:t>
              </a:r>
            </a:p>
          </p:txBody>
        </p:sp>
      </p:grpSp>
      <p:grpSp>
        <p:nvGrpSpPr>
          <p:cNvPr id="110618" name="Group 52"/>
          <p:cNvGrpSpPr>
            <a:grpSpLocks/>
          </p:cNvGrpSpPr>
          <p:nvPr/>
        </p:nvGrpSpPr>
        <p:grpSpPr bwMode="auto">
          <a:xfrm>
            <a:off x="5005388" y="2701925"/>
            <a:ext cx="547687" cy="365125"/>
            <a:chOff x="3153" y="1702"/>
            <a:chExt cx="345" cy="230"/>
          </a:xfrm>
        </p:grpSpPr>
        <p:sp>
          <p:nvSpPr>
            <p:cNvPr id="110665" name="Rectangle 53"/>
            <p:cNvSpPr>
              <a:spLocks noChangeArrowheads="1"/>
            </p:cNvSpPr>
            <p:nvPr/>
          </p:nvSpPr>
          <p:spPr bwMode="auto">
            <a:xfrm>
              <a:off x="3153" y="170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0666" name="Text Box 54"/>
            <p:cNvSpPr txBox="1">
              <a:spLocks noChangeArrowheads="1"/>
            </p:cNvSpPr>
            <p:nvPr/>
          </p:nvSpPr>
          <p:spPr bwMode="auto">
            <a:xfrm>
              <a:off x="3242" y="1749"/>
              <a:ext cx="168"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MP</a:t>
              </a:r>
            </a:p>
          </p:txBody>
        </p:sp>
      </p:grpSp>
      <p:grpSp>
        <p:nvGrpSpPr>
          <p:cNvPr id="110619" name="Group 55"/>
          <p:cNvGrpSpPr>
            <a:grpSpLocks/>
          </p:cNvGrpSpPr>
          <p:nvPr/>
        </p:nvGrpSpPr>
        <p:grpSpPr bwMode="auto">
          <a:xfrm>
            <a:off x="6391275" y="2682875"/>
            <a:ext cx="401638" cy="401638"/>
            <a:chOff x="4026" y="1690"/>
            <a:chExt cx="253" cy="253"/>
          </a:xfrm>
        </p:grpSpPr>
        <p:sp>
          <p:nvSpPr>
            <p:cNvPr id="110663" name="Rectangle 56"/>
            <p:cNvSpPr>
              <a:spLocks noChangeArrowheads="1"/>
            </p:cNvSpPr>
            <p:nvPr/>
          </p:nvSpPr>
          <p:spPr bwMode="auto">
            <a:xfrm>
              <a:off x="4026" y="169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0664" name="Text Box 57"/>
            <p:cNvSpPr txBox="1">
              <a:spLocks noChangeArrowheads="1"/>
            </p:cNvSpPr>
            <p:nvPr/>
          </p:nvSpPr>
          <p:spPr bwMode="auto">
            <a:xfrm>
              <a:off x="4069" y="1749"/>
              <a:ext cx="168"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MP</a:t>
              </a:r>
            </a:p>
          </p:txBody>
        </p:sp>
      </p:grpSp>
      <p:grpSp>
        <p:nvGrpSpPr>
          <p:cNvPr id="110620" name="Group 58"/>
          <p:cNvGrpSpPr>
            <a:grpSpLocks/>
          </p:cNvGrpSpPr>
          <p:nvPr/>
        </p:nvGrpSpPr>
        <p:grpSpPr bwMode="auto">
          <a:xfrm>
            <a:off x="7591425" y="2617788"/>
            <a:ext cx="530225" cy="530225"/>
            <a:chOff x="4782" y="1649"/>
            <a:chExt cx="334" cy="334"/>
          </a:xfrm>
        </p:grpSpPr>
        <p:sp>
          <p:nvSpPr>
            <p:cNvPr id="110661" name="Freeform 59"/>
            <p:cNvSpPr>
              <a:spLocks/>
            </p:cNvSpPr>
            <p:nvPr/>
          </p:nvSpPr>
          <p:spPr bwMode="auto">
            <a:xfrm>
              <a:off x="4782" y="164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0662" name="Text Box 60"/>
            <p:cNvSpPr txBox="1">
              <a:spLocks noChangeArrowheads="1"/>
            </p:cNvSpPr>
            <p:nvPr/>
          </p:nvSpPr>
          <p:spPr bwMode="auto">
            <a:xfrm>
              <a:off x="4865" y="1749"/>
              <a:ext cx="168"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MP</a:t>
              </a:r>
            </a:p>
          </p:txBody>
        </p:sp>
      </p:grpSp>
      <p:grpSp>
        <p:nvGrpSpPr>
          <p:cNvPr id="110621" name="Group 61"/>
          <p:cNvGrpSpPr>
            <a:grpSpLocks/>
          </p:cNvGrpSpPr>
          <p:nvPr/>
        </p:nvGrpSpPr>
        <p:grpSpPr bwMode="auto">
          <a:xfrm>
            <a:off x="3670300" y="3405188"/>
            <a:ext cx="530225" cy="530225"/>
            <a:chOff x="2312" y="2105"/>
            <a:chExt cx="334" cy="334"/>
          </a:xfrm>
        </p:grpSpPr>
        <p:sp>
          <p:nvSpPr>
            <p:cNvPr id="110659" name="Freeform 62"/>
            <p:cNvSpPr>
              <a:spLocks noChangeAspect="1"/>
            </p:cNvSpPr>
            <p:nvPr/>
          </p:nvSpPr>
          <p:spPr bwMode="auto">
            <a:xfrm>
              <a:off x="2312" y="21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0660" name="Freeform 63"/>
            <p:cNvSpPr>
              <a:spLocks noChangeAspect="1"/>
            </p:cNvSpPr>
            <p:nvPr/>
          </p:nvSpPr>
          <p:spPr bwMode="auto">
            <a:xfrm>
              <a:off x="2381" y="2203"/>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grpSp>
      <p:grpSp>
        <p:nvGrpSpPr>
          <p:cNvPr id="110622" name="Group 64"/>
          <p:cNvGrpSpPr>
            <a:grpSpLocks/>
          </p:cNvGrpSpPr>
          <p:nvPr/>
        </p:nvGrpSpPr>
        <p:grpSpPr bwMode="auto">
          <a:xfrm>
            <a:off x="5005388" y="3487738"/>
            <a:ext cx="547687" cy="365125"/>
            <a:chOff x="3153" y="2157"/>
            <a:chExt cx="345" cy="230"/>
          </a:xfrm>
        </p:grpSpPr>
        <p:sp>
          <p:nvSpPr>
            <p:cNvPr id="110657" name="Rectangle 65"/>
            <p:cNvSpPr>
              <a:spLocks noChangeArrowheads="1"/>
            </p:cNvSpPr>
            <p:nvPr/>
          </p:nvSpPr>
          <p:spPr bwMode="auto">
            <a:xfrm>
              <a:off x="3153" y="215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0658" name="Freeform 66"/>
            <p:cNvSpPr>
              <a:spLocks noChangeAspect="1"/>
            </p:cNvSpPr>
            <p:nvPr/>
          </p:nvSpPr>
          <p:spPr bwMode="auto">
            <a:xfrm>
              <a:off x="3227" y="2180"/>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grpSp>
      <p:grpSp>
        <p:nvGrpSpPr>
          <p:cNvPr id="110623" name="Group 67"/>
          <p:cNvGrpSpPr>
            <a:grpSpLocks/>
          </p:cNvGrpSpPr>
          <p:nvPr/>
        </p:nvGrpSpPr>
        <p:grpSpPr bwMode="auto">
          <a:xfrm>
            <a:off x="6391275" y="3468688"/>
            <a:ext cx="401638" cy="401637"/>
            <a:chOff x="4026" y="2145"/>
            <a:chExt cx="253" cy="253"/>
          </a:xfrm>
        </p:grpSpPr>
        <p:sp>
          <p:nvSpPr>
            <p:cNvPr id="110655" name="Rectangle 68"/>
            <p:cNvSpPr>
              <a:spLocks noChangeArrowheads="1"/>
            </p:cNvSpPr>
            <p:nvPr/>
          </p:nvSpPr>
          <p:spPr bwMode="auto">
            <a:xfrm>
              <a:off x="4026" y="214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0656" name="Freeform 69"/>
            <p:cNvSpPr>
              <a:spLocks noChangeAspect="1"/>
            </p:cNvSpPr>
            <p:nvPr/>
          </p:nvSpPr>
          <p:spPr bwMode="auto">
            <a:xfrm>
              <a:off x="4054" y="2180"/>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grpSp>
      <p:grpSp>
        <p:nvGrpSpPr>
          <p:cNvPr id="110624" name="Group 70"/>
          <p:cNvGrpSpPr>
            <a:grpSpLocks/>
          </p:cNvGrpSpPr>
          <p:nvPr/>
        </p:nvGrpSpPr>
        <p:grpSpPr bwMode="auto">
          <a:xfrm>
            <a:off x="7591425" y="3403600"/>
            <a:ext cx="530225" cy="530225"/>
            <a:chOff x="4782" y="2104"/>
            <a:chExt cx="334" cy="334"/>
          </a:xfrm>
        </p:grpSpPr>
        <p:sp>
          <p:nvSpPr>
            <p:cNvPr id="110653" name="Freeform 71"/>
            <p:cNvSpPr>
              <a:spLocks/>
            </p:cNvSpPr>
            <p:nvPr/>
          </p:nvSpPr>
          <p:spPr bwMode="auto">
            <a:xfrm>
              <a:off x="4782" y="21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0654" name="Freeform 72"/>
            <p:cNvSpPr>
              <a:spLocks noChangeAspect="1"/>
            </p:cNvSpPr>
            <p:nvPr/>
          </p:nvSpPr>
          <p:spPr bwMode="auto">
            <a:xfrm>
              <a:off x="4864" y="2215"/>
              <a:ext cx="171" cy="160"/>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grpSp>
      <p:grpSp>
        <p:nvGrpSpPr>
          <p:cNvPr id="110625" name="Group 73"/>
          <p:cNvGrpSpPr>
            <a:grpSpLocks/>
          </p:cNvGrpSpPr>
          <p:nvPr/>
        </p:nvGrpSpPr>
        <p:grpSpPr bwMode="auto">
          <a:xfrm>
            <a:off x="3670300" y="5183188"/>
            <a:ext cx="530225" cy="530225"/>
            <a:chOff x="2312" y="3265"/>
            <a:chExt cx="334" cy="334"/>
          </a:xfrm>
        </p:grpSpPr>
        <p:sp>
          <p:nvSpPr>
            <p:cNvPr id="110651" name="Freeform 74"/>
            <p:cNvSpPr>
              <a:spLocks noChangeAspect="1"/>
            </p:cNvSpPr>
            <p:nvPr/>
          </p:nvSpPr>
          <p:spPr bwMode="auto">
            <a:xfrm>
              <a:off x="2312" y="32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0652" name="Text Box 75"/>
            <p:cNvSpPr txBox="1">
              <a:spLocks noChangeArrowheads="1"/>
            </p:cNvSpPr>
            <p:nvPr/>
          </p:nvSpPr>
          <p:spPr bwMode="auto">
            <a:xfrm>
              <a:off x="2383" y="3364"/>
              <a:ext cx="19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CID</a:t>
              </a:r>
            </a:p>
          </p:txBody>
        </p:sp>
      </p:grpSp>
      <p:grpSp>
        <p:nvGrpSpPr>
          <p:cNvPr id="110626" name="Group 76"/>
          <p:cNvGrpSpPr>
            <a:grpSpLocks/>
          </p:cNvGrpSpPr>
          <p:nvPr/>
        </p:nvGrpSpPr>
        <p:grpSpPr bwMode="auto">
          <a:xfrm>
            <a:off x="5005388" y="5265738"/>
            <a:ext cx="547687" cy="365125"/>
            <a:chOff x="3153" y="3317"/>
            <a:chExt cx="345" cy="230"/>
          </a:xfrm>
        </p:grpSpPr>
        <p:sp>
          <p:nvSpPr>
            <p:cNvPr id="110649" name="Rectangle 77"/>
            <p:cNvSpPr>
              <a:spLocks noChangeArrowheads="1"/>
            </p:cNvSpPr>
            <p:nvPr/>
          </p:nvSpPr>
          <p:spPr bwMode="auto">
            <a:xfrm>
              <a:off x="3153" y="331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0650" name="Text Box 78"/>
            <p:cNvSpPr txBox="1">
              <a:spLocks noChangeArrowheads="1"/>
            </p:cNvSpPr>
            <p:nvPr/>
          </p:nvSpPr>
          <p:spPr bwMode="auto">
            <a:xfrm>
              <a:off x="3230" y="3364"/>
              <a:ext cx="19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CID</a:t>
              </a:r>
            </a:p>
          </p:txBody>
        </p:sp>
      </p:grpSp>
      <p:grpSp>
        <p:nvGrpSpPr>
          <p:cNvPr id="110627" name="Group 79"/>
          <p:cNvGrpSpPr>
            <a:grpSpLocks/>
          </p:cNvGrpSpPr>
          <p:nvPr/>
        </p:nvGrpSpPr>
        <p:grpSpPr bwMode="auto">
          <a:xfrm>
            <a:off x="6391275" y="5246688"/>
            <a:ext cx="401638" cy="401637"/>
            <a:chOff x="4026" y="3305"/>
            <a:chExt cx="253" cy="253"/>
          </a:xfrm>
        </p:grpSpPr>
        <p:sp>
          <p:nvSpPr>
            <p:cNvPr id="110647" name="Rectangle 80"/>
            <p:cNvSpPr>
              <a:spLocks noChangeArrowheads="1"/>
            </p:cNvSpPr>
            <p:nvPr/>
          </p:nvSpPr>
          <p:spPr bwMode="auto">
            <a:xfrm>
              <a:off x="4026" y="330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0648" name="Text Box 81"/>
            <p:cNvSpPr txBox="1">
              <a:spLocks noChangeArrowheads="1"/>
            </p:cNvSpPr>
            <p:nvPr/>
          </p:nvSpPr>
          <p:spPr bwMode="auto">
            <a:xfrm>
              <a:off x="4057" y="3364"/>
              <a:ext cx="19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CID</a:t>
              </a:r>
            </a:p>
          </p:txBody>
        </p:sp>
      </p:grpSp>
      <p:grpSp>
        <p:nvGrpSpPr>
          <p:cNvPr id="110628" name="Group 82"/>
          <p:cNvGrpSpPr>
            <a:grpSpLocks/>
          </p:cNvGrpSpPr>
          <p:nvPr/>
        </p:nvGrpSpPr>
        <p:grpSpPr bwMode="auto">
          <a:xfrm>
            <a:off x="7591425" y="5181600"/>
            <a:ext cx="530225" cy="530225"/>
            <a:chOff x="4782" y="3264"/>
            <a:chExt cx="334" cy="334"/>
          </a:xfrm>
        </p:grpSpPr>
        <p:sp>
          <p:nvSpPr>
            <p:cNvPr id="110645" name="Freeform 83"/>
            <p:cNvSpPr>
              <a:spLocks/>
            </p:cNvSpPr>
            <p:nvPr/>
          </p:nvSpPr>
          <p:spPr bwMode="auto">
            <a:xfrm>
              <a:off x="4782" y="32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0646" name="Text Box 84"/>
            <p:cNvSpPr txBox="1">
              <a:spLocks noChangeArrowheads="1"/>
            </p:cNvSpPr>
            <p:nvPr/>
          </p:nvSpPr>
          <p:spPr bwMode="auto">
            <a:xfrm>
              <a:off x="4853" y="3364"/>
              <a:ext cx="19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CID</a:t>
              </a:r>
            </a:p>
          </p:txBody>
        </p:sp>
      </p:grpSp>
      <p:grpSp>
        <p:nvGrpSpPr>
          <p:cNvPr id="110629" name="Group 85"/>
          <p:cNvGrpSpPr>
            <a:grpSpLocks/>
          </p:cNvGrpSpPr>
          <p:nvPr/>
        </p:nvGrpSpPr>
        <p:grpSpPr bwMode="auto">
          <a:xfrm>
            <a:off x="3670300" y="4325938"/>
            <a:ext cx="530225" cy="530225"/>
            <a:chOff x="2312" y="2725"/>
            <a:chExt cx="334" cy="334"/>
          </a:xfrm>
        </p:grpSpPr>
        <p:sp>
          <p:nvSpPr>
            <p:cNvPr id="110642" name="Freeform 86"/>
            <p:cNvSpPr>
              <a:spLocks noChangeAspect="1"/>
            </p:cNvSpPr>
            <p:nvPr/>
          </p:nvSpPr>
          <p:spPr bwMode="auto">
            <a:xfrm>
              <a:off x="2312" y="272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0643" name="Freeform 87"/>
            <p:cNvSpPr>
              <a:spLocks noChangeAspect="1"/>
            </p:cNvSpPr>
            <p:nvPr/>
          </p:nvSpPr>
          <p:spPr bwMode="auto">
            <a:xfrm>
              <a:off x="2361" y="2860"/>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10644" name="Rectangle 88"/>
            <p:cNvSpPr>
              <a:spLocks noChangeArrowheads="1"/>
            </p:cNvSpPr>
            <p:nvPr/>
          </p:nvSpPr>
          <p:spPr bwMode="auto">
            <a:xfrm>
              <a:off x="2415" y="2766"/>
              <a:ext cx="128" cy="115"/>
            </a:xfrm>
            <a:prstGeom prst="rect">
              <a:avLst/>
            </a:prstGeom>
            <a:noFill/>
            <a:ln w="9525">
              <a:noFill/>
              <a:miter lim="800000"/>
              <a:headEnd/>
              <a:tailEnd/>
            </a:ln>
          </p:spPr>
          <p:txBody>
            <a:bodyPr wrap="none" lIns="0" tIns="0" rIns="0" bIns="0">
              <a:spAutoFit/>
            </a:bodyPr>
            <a:lstStyle/>
            <a:p>
              <a:pPr eaLnBrk="0" hangingPunct="0"/>
              <a:r>
                <a:rPr lang="en-US" sz="1200" b="1"/>
                <a:t>SP</a:t>
              </a:r>
            </a:p>
          </p:txBody>
        </p:sp>
      </p:grpSp>
      <p:grpSp>
        <p:nvGrpSpPr>
          <p:cNvPr id="110630" name="Group 89"/>
          <p:cNvGrpSpPr>
            <a:grpSpLocks/>
          </p:cNvGrpSpPr>
          <p:nvPr/>
        </p:nvGrpSpPr>
        <p:grpSpPr bwMode="auto">
          <a:xfrm>
            <a:off x="7591425" y="4324350"/>
            <a:ext cx="530225" cy="530225"/>
            <a:chOff x="4782" y="2724"/>
            <a:chExt cx="334" cy="334"/>
          </a:xfrm>
        </p:grpSpPr>
        <p:sp>
          <p:nvSpPr>
            <p:cNvPr id="110639" name="Freeform 90"/>
            <p:cNvSpPr>
              <a:spLocks/>
            </p:cNvSpPr>
            <p:nvPr/>
          </p:nvSpPr>
          <p:spPr bwMode="auto">
            <a:xfrm>
              <a:off x="4782" y="272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0640" name="Freeform 91"/>
            <p:cNvSpPr>
              <a:spLocks noChangeAspect="1"/>
            </p:cNvSpPr>
            <p:nvPr/>
          </p:nvSpPr>
          <p:spPr bwMode="auto">
            <a:xfrm>
              <a:off x="4844" y="2862"/>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10641" name="Rectangle 92"/>
            <p:cNvSpPr>
              <a:spLocks noChangeArrowheads="1"/>
            </p:cNvSpPr>
            <p:nvPr/>
          </p:nvSpPr>
          <p:spPr bwMode="auto">
            <a:xfrm>
              <a:off x="4885" y="2766"/>
              <a:ext cx="128" cy="115"/>
            </a:xfrm>
            <a:prstGeom prst="rect">
              <a:avLst/>
            </a:prstGeom>
            <a:noFill/>
            <a:ln w="9525">
              <a:noFill/>
              <a:miter lim="800000"/>
              <a:headEnd/>
              <a:tailEnd/>
            </a:ln>
          </p:spPr>
          <p:txBody>
            <a:bodyPr wrap="none" lIns="0" tIns="0" rIns="0" bIns="0">
              <a:spAutoFit/>
            </a:bodyPr>
            <a:lstStyle/>
            <a:p>
              <a:pPr eaLnBrk="0" hangingPunct="0"/>
              <a:r>
                <a:rPr lang="en-US" sz="1200" b="1"/>
                <a:t>SP</a:t>
              </a:r>
            </a:p>
          </p:txBody>
        </p:sp>
      </p:grpSp>
      <p:grpSp>
        <p:nvGrpSpPr>
          <p:cNvPr id="110631" name="Group 93"/>
          <p:cNvGrpSpPr>
            <a:grpSpLocks/>
          </p:cNvGrpSpPr>
          <p:nvPr/>
        </p:nvGrpSpPr>
        <p:grpSpPr bwMode="auto">
          <a:xfrm>
            <a:off x="6391275" y="4389438"/>
            <a:ext cx="401638" cy="401637"/>
            <a:chOff x="4026" y="2765"/>
            <a:chExt cx="253" cy="253"/>
          </a:xfrm>
        </p:grpSpPr>
        <p:sp>
          <p:nvSpPr>
            <p:cNvPr id="110636" name="Rectangle 94"/>
            <p:cNvSpPr>
              <a:spLocks noChangeArrowheads="1"/>
            </p:cNvSpPr>
            <p:nvPr/>
          </p:nvSpPr>
          <p:spPr bwMode="auto">
            <a:xfrm>
              <a:off x="4026" y="276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0637" name="Freeform 95"/>
            <p:cNvSpPr>
              <a:spLocks noChangeAspect="1"/>
            </p:cNvSpPr>
            <p:nvPr/>
          </p:nvSpPr>
          <p:spPr bwMode="auto">
            <a:xfrm>
              <a:off x="4047" y="2863"/>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10638" name="Rectangle 96"/>
            <p:cNvSpPr>
              <a:spLocks noChangeArrowheads="1"/>
            </p:cNvSpPr>
            <p:nvPr/>
          </p:nvSpPr>
          <p:spPr bwMode="auto">
            <a:xfrm>
              <a:off x="4100" y="2785"/>
              <a:ext cx="106"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SP</a:t>
              </a:r>
            </a:p>
          </p:txBody>
        </p:sp>
      </p:grpSp>
      <p:grpSp>
        <p:nvGrpSpPr>
          <p:cNvPr id="110632" name="Group 97"/>
          <p:cNvGrpSpPr>
            <a:grpSpLocks/>
          </p:cNvGrpSpPr>
          <p:nvPr/>
        </p:nvGrpSpPr>
        <p:grpSpPr bwMode="auto">
          <a:xfrm>
            <a:off x="5005388" y="4408488"/>
            <a:ext cx="547687" cy="365125"/>
            <a:chOff x="3153" y="2777"/>
            <a:chExt cx="345" cy="230"/>
          </a:xfrm>
        </p:grpSpPr>
        <p:sp>
          <p:nvSpPr>
            <p:cNvPr id="110633" name="Rectangle 98"/>
            <p:cNvSpPr>
              <a:spLocks noChangeArrowheads="1"/>
            </p:cNvSpPr>
            <p:nvPr/>
          </p:nvSpPr>
          <p:spPr bwMode="auto">
            <a:xfrm>
              <a:off x="3153" y="277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0634" name="Freeform 99"/>
            <p:cNvSpPr>
              <a:spLocks noChangeAspect="1"/>
            </p:cNvSpPr>
            <p:nvPr/>
          </p:nvSpPr>
          <p:spPr bwMode="auto">
            <a:xfrm>
              <a:off x="3207" y="2860"/>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10635" name="Rectangle 100"/>
            <p:cNvSpPr>
              <a:spLocks noChangeArrowheads="1"/>
            </p:cNvSpPr>
            <p:nvPr/>
          </p:nvSpPr>
          <p:spPr bwMode="auto">
            <a:xfrm>
              <a:off x="3271" y="2783"/>
              <a:ext cx="106"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SP</a:t>
              </a:r>
            </a:p>
          </p:txBody>
        </p:sp>
      </p:gr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1619" name="Rectangle 3"/>
          <p:cNvSpPr>
            <a:spLocks noGrp="1" noChangeArrowheads="1"/>
          </p:cNvSpPr>
          <p:nvPr>
            <p:ph type="title"/>
          </p:nvPr>
        </p:nvSpPr>
        <p:spPr>
          <a:xfrm>
            <a:off x="2727325" y="77788"/>
            <a:ext cx="5594350" cy="365125"/>
          </a:xfrm>
          <a:noFill/>
        </p:spPr>
        <p:txBody>
          <a:bodyPr wrap="none" lIns="0" tIns="0" rIns="0" bIns="0">
            <a:spAutoFit/>
          </a:bodyPr>
          <a:lstStyle/>
          <a:p>
            <a:pPr eaLnBrk="1" hangingPunct="1"/>
            <a:r>
              <a:rPr lang="en-US" sz="2400"/>
              <a:t>Combat Support – Signal Units (2 Pages)</a:t>
            </a:r>
          </a:p>
        </p:txBody>
      </p:sp>
      <p:sp>
        <p:nvSpPr>
          <p:cNvPr id="11162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162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162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1623"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1624" name="Text Box 8"/>
          <p:cNvSpPr txBox="1">
            <a:spLocks noChangeArrowheads="1"/>
          </p:cNvSpPr>
          <p:nvPr/>
        </p:nvSpPr>
        <p:spPr bwMode="auto">
          <a:xfrm>
            <a:off x="1241425" y="884238"/>
            <a:ext cx="858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Signal Unit</a:t>
            </a:r>
          </a:p>
        </p:txBody>
      </p:sp>
      <p:sp>
        <p:nvSpPr>
          <p:cNvPr id="111625" name="Text Box 9"/>
          <p:cNvSpPr txBox="1">
            <a:spLocks noChangeArrowheads="1"/>
          </p:cNvSpPr>
          <p:nvPr/>
        </p:nvSpPr>
        <p:spPr bwMode="auto">
          <a:xfrm>
            <a:off x="1030288" y="1552575"/>
            <a:ext cx="1282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Signal Unit Area</a:t>
            </a:r>
          </a:p>
        </p:txBody>
      </p:sp>
      <p:sp>
        <p:nvSpPr>
          <p:cNvPr id="111626" name="Text Box 10"/>
          <p:cNvSpPr txBox="1">
            <a:spLocks noChangeArrowheads="1"/>
          </p:cNvSpPr>
          <p:nvPr/>
        </p:nvSpPr>
        <p:spPr bwMode="auto">
          <a:xfrm>
            <a:off x="804863" y="2776538"/>
            <a:ext cx="17335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Large Communication</a:t>
            </a:r>
          </a:p>
          <a:p>
            <a:pPr algn="ctr" eaLnBrk="0" hangingPunct="0"/>
            <a:r>
              <a:rPr lang="en-US" sz="1400"/>
              <a:t>Configure Package</a:t>
            </a:r>
          </a:p>
        </p:txBody>
      </p:sp>
      <p:sp>
        <p:nvSpPr>
          <p:cNvPr id="111627" name="Text Box 11"/>
          <p:cNvSpPr txBox="1">
            <a:spLocks noChangeArrowheads="1"/>
          </p:cNvSpPr>
          <p:nvPr/>
        </p:nvSpPr>
        <p:spPr bwMode="auto">
          <a:xfrm>
            <a:off x="804863" y="3548063"/>
            <a:ext cx="1733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Command Operations</a:t>
            </a:r>
          </a:p>
        </p:txBody>
      </p:sp>
      <p:sp>
        <p:nvSpPr>
          <p:cNvPr id="111628" name="Text Box 12"/>
          <p:cNvSpPr txBox="1">
            <a:spLocks noChangeArrowheads="1"/>
          </p:cNvSpPr>
          <p:nvPr/>
        </p:nvSpPr>
        <p:spPr bwMode="auto">
          <a:xfrm>
            <a:off x="663575" y="4213225"/>
            <a:ext cx="2019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Forward Communications</a:t>
            </a:r>
          </a:p>
        </p:txBody>
      </p:sp>
      <p:sp>
        <p:nvSpPr>
          <p:cNvPr id="111629" name="Text Box 13"/>
          <p:cNvSpPr txBox="1">
            <a:spLocks noChangeArrowheads="1"/>
          </p:cNvSpPr>
          <p:nvPr/>
        </p:nvSpPr>
        <p:spPr bwMode="auto">
          <a:xfrm>
            <a:off x="606425" y="2111375"/>
            <a:ext cx="2189163" cy="425450"/>
          </a:xfrm>
          <a:prstGeom prst="rect">
            <a:avLst/>
          </a:prstGeom>
          <a:noFill/>
          <a:ln w="12700">
            <a:noFill/>
            <a:miter lim="800000"/>
            <a:headEnd/>
            <a:tailEnd/>
          </a:ln>
        </p:spPr>
        <p:txBody>
          <a:bodyPr wrap="none" lIns="0" tIns="0" rIns="0" bIns="0" anchor="ctr">
            <a:spAutoFit/>
          </a:bodyPr>
          <a:lstStyle/>
          <a:p>
            <a:pPr eaLnBrk="0" hangingPunct="0"/>
            <a:r>
              <a:rPr lang="en-US" sz="1400"/>
              <a:t>Signal Unit, Communication</a:t>
            </a:r>
          </a:p>
          <a:p>
            <a:pPr eaLnBrk="0" hangingPunct="0"/>
            <a:r>
              <a:rPr lang="en-US" sz="1400"/>
              <a:t>Configured Package</a:t>
            </a:r>
          </a:p>
        </p:txBody>
      </p:sp>
      <p:sp>
        <p:nvSpPr>
          <p:cNvPr id="111630"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1631"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1632" name="Text Box 16"/>
          <p:cNvSpPr txBox="1">
            <a:spLocks noChangeArrowheads="1"/>
          </p:cNvSpPr>
          <p:nvPr/>
        </p:nvSpPr>
        <p:spPr bwMode="auto">
          <a:xfrm>
            <a:off x="735013" y="4879975"/>
            <a:ext cx="1873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Subscriber Unit</a:t>
            </a:r>
          </a:p>
        </p:txBody>
      </p:sp>
      <p:sp>
        <p:nvSpPr>
          <p:cNvPr id="111633" name="Text Box 17"/>
          <p:cNvSpPr txBox="1">
            <a:spLocks noChangeArrowheads="1"/>
          </p:cNvSpPr>
          <p:nvPr/>
        </p:nvSpPr>
        <p:spPr bwMode="auto">
          <a:xfrm>
            <a:off x="536575" y="6181725"/>
            <a:ext cx="2208213"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Subscriber Element</a:t>
            </a:r>
          </a:p>
          <a:p>
            <a:pPr algn="ctr" eaLnBrk="0" hangingPunct="0"/>
            <a:r>
              <a:rPr lang="en-US" sz="1400"/>
              <a:t>Large Extension Node</a:t>
            </a:r>
          </a:p>
        </p:txBody>
      </p:sp>
      <p:sp>
        <p:nvSpPr>
          <p:cNvPr id="111634" name="Text Box 18"/>
          <p:cNvSpPr txBox="1">
            <a:spLocks noChangeArrowheads="1"/>
          </p:cNvSpPr>
          <p:nvPr/>
        </p:nvSpPr>
        <p:spPr bwMode="auto">
          <a:xfrm>
            <a:off x="538163" y="5516563"/>
            <a:ext cx="22082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Subscriber Element</a:t>
            </a:r>
          </a:p>
          <a:p>
            <a:pPr algn="ctr" eaLnBrk="0" hangingPunct="0"/>
            <a:r>
              <a:rPr lang="en-US" sz="1400"/>
              <a:t>Small Extension Node</a:t>
            </a:r>
          </a:p>
        </p:txBody>
      </p:sp>
      <p:sp>
        <p:nvSpPr>
          <p:cNvPr id="111635" name="Rectangle 1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111636" name="Group 20"/>
          <p:cNvGrpSpPr>
            <a:grpSpLocks/>
          </p:cNvGrpSpPr>
          <p:nvPr/>
        </p:nvGrpSpPr>
        <p:grpSpPr bwMode="auto">
          <a:xfrm>
            <a:off x="5130800" y="808038"/>
            <a:ext cx="547688" cy="365125"/>
            <a:chOff x="3232" y="509"/>
            <a:chExt cx="345" cy="230"/>
          </a:xfrm>
        </p:grpSpPr>
        <p:sp>
          <p:nvSpPr>
            <p:cNvPr id="111782" name="Rectangle 21"/>
            <p:cNvSpPr>
              <a:spLocks noChangeArrowheads="1"/>
            </p:cNvSpPr>
            <p:nvPr/>
          </p:nvSpPr>
          <p:spPr bwMode="auto">
            <a:xfrm>
              <a:off x="3232" y="50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83" name="Freeform 22"/>
            <p:cNvSpPr>
              <a:spLocks noChangeAspect="1"/>
            </p:cNvSpPr>
            <p:nvPr/>
          </p:nvSpPr>
          <p:spPr bwMode="auto">
            <a:xfrm>
              <a:off x="3237" y="513"/>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1637" name="Group 23"/>
          <p:cNvGrpSpPr>
            <a:grpSpLocks/>
          </p:cNvGrpSpPr>
          <p:nvPr/>
        </p:nvGrpSpPr>
        <p:grpSpPr bwMode="auto">
          <a:xfrm>
            <a:off x="6483350" y="790575"/>
            <a:ext cx="401638" cy="401638"/>
            <a:chOff x="4084" y="498"/>
            <a:chExt cx="253" cy="253"/>
          </a:xfrm>
        </p:grpSpPr>
        <p:sp>
          <p:nvSpPr>
            <p:cNvPr id="111780" name="Rectangle 24"/>
            <p:cNvSpPr>
              <a:spLocks noChangeArrowheads="1"/>
            </p:cNvSpPr>
            <p:nvPr/>
          </p:nvSpPr>
          <p:spPr bwMode="auto">
            <a:xfrm>
              <a:off x="4084" y="498"/>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81" name="Freeform 25"/>
            <p:cNvSpPr>
              <a:spLocks noChangeAspect="1"/>
            </p:cNvSpPr>
            <p:nvPr/>
          </p:nvSpPr>
          <p:spPr bwMode="auto">
            <a:xfrm>
              <a:off x="4088" y="502"/>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1638" name="Group 26"/>
          <p:cNvGrpSpPr>
            <a:grpSpLocks/>
          </p:cNvGrpSpPr>
          <p:nvPr/>
        </p:nvGrpSpPr>
        <p:grpSpPr bwMode="auto">
          <a:xfrm>
            <a:off x="7667625" y="725488"/>
            <a:ext cx="530225" cy="530225"/>
            <a:chOff x="4830" y="457"/>
            <a:chExt cx="334" cy="334"/>
          </a:xfrm>
        </p:grpSpPr>
        <p:sp>
          <p:nvSpPr>
            <p:cNvPr id="111778" name="Freeform 27"/>
            <p:cNvSpPr>
              <a:spLocks/>
            </p:cNvSpPr>
            <p:nvPr/>
          </p:nvSpPr>
          <p:spPr bwMode="auto">
            <a:xfrm>
              <a:off x="4830" y="45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79" name="Freeform 28"/>
            <p:cNvSpPr>
              <a:spLocks noChangeAspect="1"/>
            </p:cNvSpPr>
            <p:nvPr/>
          </p:nvSpPr>
          <p:spPr bwMode="auto">
            <a:xfrm>
              <a:off x="4888" y="566"/>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1639" name="Group 29"/>
          <p:cNvGrpSpPr>
            <a:grpSpLocks/>
          </p:cNvGrpSpPr>
          <p:nvPr/>
        </p:nvGrpSpPr>
        <p:grpSpPr bwMode="auto">
          <a:xfrm>
            <a:off x="3760788" y="725488"/>
            <a:ext cx="530225" cy="530225"/>
            <a:chOff x="2369" y="457"/>
            <a:chExt cx="334" cy="334"/>
          </a:xfrm>
        </p:grpSpPr>
        <p:sp>
          <p:nvSpPr>
            <p:cNvPr id="111776" name="Freeform 30"/>
            <p:cNvSpPr>
              <a:spLocks noChangeAspect="1"/>
            </p:cNvSpPr>
            <p:nvPr/>
          </p:nvSpPr>
          <p:spPr bwMode="auto">
            <a:xfrm>
              <a:off x="2369" y="4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77" name="Freeform 31"/>
            <p:cNvSpPr>
              <a:spLocks noChangeAspect="1"/>
            </p:cNvSpPr>
            <p:nvPr/>
          </p:nvSpPr>
          <p:spPr bwMode="auto">
            <a:xfrm>
              <a:off x="2408" y="552"/>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1640" name="Group 32"/>
          <p:cNvGrpSpPr>
            <a:grpSpLocks/>
          </p:cNvGrpSpPr>
          <p:nvPr/>
        </p:nvGrpSpPr>
        <p:grpSpPr bwMode="auto">
          <a:xfrm>
            <a:off x="3760788" y="1373188"/>
            <a:ext cx="530225" cy="530225"/>
            <a:chOff x="2369" y="865"/>
            <a:chExt cx="334" cy="334"/>
          </a:xfrm>
        </p:grpSpPr>
        <p:sp>
          <p:nvSpPr>
            <p:cNvPr id="111773" name="Freeform 33"/>
            <p:cNvSpPr>
              <a:spLocks noChangeAspect="1"/>
            </p:cNvSpPr>
            <p:nvPr/>
          </p:nvSpPr>
          <p:spPr bwMode="auto">
            <a:xfrm>
              <a:off x="2369" y="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74" name="Freeform 34"/>
            <p:cNvSpPr>
              <a:spLocks noChangeAspect="1"/>
            </p:cNvSpPr>
            <p:nvPr/>
          </p:nvSpPr>
          <p:spPr bwMode="auto">
            <a:xfrm>
              <a:off x="2408" y="96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75" name="Text Box 35"/>
            <p:cNvSpPr txBox="1">
              <a:spLocks noChangeArrowheads="1"/>
            </p:cNvSpPr>
            <p:nvPr/>
          </p:nvSpPr>
          <p:spPr bwMode="auto">
            <a:xfrm>
              <a:off x="2470" y="940"/>
              <a:ext cx="15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AREA</a:t>
              </a:r>
            </a:p>
          </p:txBody>
        </p:sp>
      </p:grpSp>
      <p:grpSp>
        <p:nvGrpSpPr>
          <p:cNvPr id="111641" name="Group 36"/>
          <p:cNvGrpSpPr>
            <a:grpSpLocks/>
          </p:cNvGrpSpPr>
          <p:nvPr/>
        </p:nvGrpSpPr>
        <p:grpSpPr bwMode="auto">
          <a:xfrm>
            <a:off x="5130800" y="1455738"/>
            <a:ext cx="547688" cy="365125"/>
            <a:chOff x="3232" y="917"/>
            <a:chExt cx="345" cy="230"/>
          </a:xfrm>
        </p:grpSpPr>
        <p:sp>
          <p:nvSpPr>
            <p:cNvPr id="111770" name="Rectangle 37"/>
            <p:cNvSpPr>
              <a:spLocks noChangeArrowheads="1"/>
            </p:cNvSpPr>
            <p:nvPr/>
          </p:nvSpPr>
          <p:spPr bwMode="auto">
            <a:xfrm>
              <a:off x="3232" y="91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71" name="Freeform 38"/>
            <p:cNvSpPr>
              <a:spLocks noChangeAspect="1"/>
            </p:cNvSpPr>
            <p:nvPr/>
          </p:nvSpPr>
          <p:spPr bwMode="auto">
            <a:xfrm>
              <a:off x="3237" y="92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72" name="Text Box 39"/>
            <p:cNvSpPr txBox="1">
              <a:spLocks noChangeArrowheads="1"/>
            </p:cNvSpPr>
            <p:nvPr/>
          </p:nvSpPr>
          <p:spPr bwMode="auto">
            <a:xfrm>
              <a:off x="3391" y="943"/>
              <a:ext cx="15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AREA</a:t>
              </a:r>
            </a:p>
          </p:txBody>
        </p:sp>
      </p:grpSp>
      <p:grpSp>
        <p:nvGrpSpPr>
          <p:cNvPr id="111642" name="Group 40"/>
          <p:cNvGrpSpPr>
            <a:grpSpLocks/>
          </p:cNvGrpSpPr>
          <p:nvPr/>
        </p:nvGrpSpPr>
        <p:grpSpPr bwMode="auto">
          <a:xfrm>
            <a:off x="6483350" y="1438275"/>
            <a:ext cx="401638" cy="401638"/>
            <a:chOff x="4084" y="906"/>
            <a:chExt cx="253" cy="253"/>
          </a:xfrm>
        </p:grpSpPr>
        <p:sp>
          <p:nvSpPr>
            <p:cNvPr id="111767" name="Rectangle 41"/>
            <p:cNvSpPr>
              <a:spLocks noChangeArrowheads="1"/>
            </p:cNvSpPr>
            <p:nvPr/>
          </p:nvSpPr>
          <p:spPr bwMode="auto">
            <a:xfrm>
              <a:off x="4084" y="90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68" name="Freeform 42"/>
            <p:cNvSpPr>
              <a:spLocks noChangeAspect="1"/>
            </p:cNvSpPr>
            <p:nvPr/>
          </p:nvSpPr>
          <p:spPr bwMode="auto">
            <a:xfrm>
              <a:off x="4088" y="91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69" name="Text Box 43"/>
            <p:cNvSpPr txBox="1">
              <a:spLocks noChangeArrowheads="1"/>
            </p:cNvSpPr>
            <p:nvPr/>
          </p:nvSpPr>
          <p:spPr bwMode="auto">
            <a:xfrm>
              <a:off x="4159" y="928"/>
              <a:ext cx="15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AREA</a:t>
              </a:r>
            </a:p>
          </p:txBody>
        </p:sp>
      </p:grpSp>
      <p:grpSp>
        <p:nvGrpSpPr>
          <p:cNvPr id="111643" name="Group 44"/>
          <p:cNvGrpSpPr>
            <a:grpSpLocks/>
          </p:cNvGrpSpPr>
          <p:nvPr/>
        </p:nvGrpSpPr>
        <p:grpSpPr bwMode="auto">
          <a:xfrm>
            <a:off x="7667625" y="1373188"/>
            <a:ext cx="530225" cy="530225"/>
            <a:chOff x="4830" y="865"/>
            <a:chExt cx="334" cy="334"/>
          </a:xfrm>
        </p:grpSpPr>
        <p:sp>
          <p:nvSpPr>
            <p:cNvPr id="111764" name="Freeform 45"/>
            <p:cNvSpPr>
              <a:spLocks/>
            </p:cNvSpPr>
            <p:nvPr/>
          </p:nvSpPr>
          <p:spPr bwMode="auto">
            <a:xfrm>
              <a:off x="4830" y="86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65" name="Freeform 46"/>
            <p:cNvSpPr>
              <a:spLocks noChangeAspect="1"/>
            </p:cNvSpPr>
            <p:nvPr/>
          </p:nvSpPr>
          <p:spPr bwMode="auto">
            <a:xfrm>
              <a:off x="4888" y="97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66" name="Text Box 47"/>
            <p:cNvSpPr txBox="1">
              <a:spLocks noChangeArrowheads="1"/>
            </p:cNvSpPr>
            <p:nvPr/>
          </p:nvSpPr>
          <p:spPr bwMode="auto">
            <a:xfrm>
              <a:off x="4928" y="937"/>
              <a:ext cx="15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AREA</a:t>
              </a:r>
            </a:p>
          </p:txBody>
        </p:sp>
      </p:grpSp>
      <p:grpSp>
        <p:nvGrpSpPr>
          <p:cNvPr id="111644" name="Group 48"/>
          <p:cNvGrpSpPr>
            <a:grpSpLocks/>
          </p:cNvGrpSpPr>
          <p:nvPr/>
        </p:nvGrpSpPr>
        <p:grpSpPr bwMode="auto">
          <a:xfrm>
            <a:off x="3760788" y="2109788"/>
            <a:ext cx="530225" cy="530225"/>
            <a:chOff x="2369" y="1329"/>
            <a:chExt cx="334" cy="334"/>
          </a:xfrm>
        </p:grpSpPr>
        <p:sp>
          <p:nvSpPr>
            <p:cNvPr id="111761" name="Freeform 49"/>
            <p:cNvSpPr>
              <a:spLocks noChangeAspect="1"/>
            </p:cNvSpPr>
            <p:nvPr/>
          </p:nvSpPr>
          <p:spPr bwMode="auto">
            <a:xfrm>
              <a:off x="2369" y="13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62" name="Freeform 50"/>
            <p:cNvSpPr>
              <a:spLocks noChangeAspect="1"/>
            </p:cNvSpPr>
            <p:nvPr/>
          </p:nvSpPr>
          <p:spPr bwMode="auto">
            <a:xfrm>
              <a:off x="2408" y="1424"/>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63" name="Text Box 51"/>
            <p:cNvSpPr txBox="1">
              <a:spLocks noChangeArrowheads="1"/>
            </p:cNvSpPr>
            <p:nvPr/>
          </p:nvSpPr>
          <p:spPr bwMode="auto">
            <a:xfrm>
              <a:off x="2487" y="1404"/>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CCP</a:t>
              </a:r>
            </a:p>
          </p:txBody>
        </p:sp>
      </p:grpSp>
      <p:grpSp>
        <p:nvGrpSpPr>
          <p:cNvPr id="111645" name="Group 52"/>
          <p:cNvGrpSpPr>
            <a:grpSpLocks/>
          </p:cNvGrpSpPr>
          <p:nvPr/>
        </p:nvGrpSpPr>
        <p:grpSpPr bwMode="auto">
          <a:xfrm>
            <a:off x="5130800" y="2192338"/>
            <a:ext cx="547688" cy="365125"/>
            <a:chOff x="3232" y="1381"/>
            <a:chExt cx="345" cy="230"/>
          </a:xfrm>
        </p:grpSpPr>
        <p:sp>
          <p:nvSpPr>
            <p:cNvPr id="111758" name="Rectangle 53"/>
            <p:cNvSpPr>
              <a:spLocks noChangeArrowheads="1"/>
            </p:cNvSpPr>
            <p:nvPr/>
          </p:nvSpPr>
          <p:spPr bwMode="auto">
            <a:xfrm>
              <a:off x="3232" y="138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59" name="Freeform 54"/>
            <p:cNvSpPr>
              <a:spLocks noChangeAspect="1"/>
            </p:cNvSpPr>
            <p:nvPr/>
          </p:nvSpPr>
          <p:spPr bwMode="auto">
            <a:xfrm>
              <a:off x="3237" y="1385"/>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60" name="Text Box 55"/>
            <p:cNvSpPr txBox="1">
              <a:spLocks noChangeArrowheads="1"/>
            </p:cNvSpPr>
            <p:nvPr/>
          </p:nvSpPr>
          <p:spPr bwMode="auto">
            <a:xfrm>
              <a:off x="3408" y="1407"/>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CCP</a:t>
              </a:r>
            </a:p>
          </p:txBody>
        </p:sp>
      </p:grpSp>
      <p:grpSp>
        <p:nvGrpSpPr>
          <p:cNvPr id="111646" name="Group 56"/>
          <p:cNvGrpSpPr>
            <a:grpSpLocks/>
          </p:cNvGrpSpPr>
          <p:nvPr/>
        </p:nvGrpSpPr>
        <p:grpSpPr bwMode="auto">
          <a:xfrm>
            <a:off x="6483350" y="2174875"/>
            <a:ext cx="401638" cy="401638"/>
            <a:chOff x="4084" y="1370"/>
            <a:chExt cx="253" cy="253"/>
          </a:xfrm>
        </p:grpSpPr>
        <p:sp>
          <p:nvSpPr>
            <p:cNvPr id="111755" name="Rectangle 57"/>
            <p:cNvSpPr>
              <a:spLocks noChangeArrowheads="1"/>
            </p:cNvSpPr>
            <p:nvPr/>
          </p:nvSpPr>
          <p:spPr bwMode="auto">
            <a:xfrm>
              <a:off x="4084" y="137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56" name="Freeform 58"/>
            <p:cNvSpPr>
              <a:spLocks noChangeAspect="1"/>
            </p:cNvSpPr>
            <p:nvPr/>
          </p:nvSpPr>
          <p:spPr bwMode="auto">
            <a:xfrm>
              <a:off x="4088" y="1374"/>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57" name="Text Box 59"/>
            <p:cNvSpPr txBox="1">
              <a:spLocks noChangeArrowheads="1"/>
            </p:cNvSpPr>
            <p:nvPr/>
          </p:nvSpPr>
          <p:spPr bwMode="auto">
            <a:xfrm>
              <a:off x="4176" y="1392"/>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CCP</a:t>
              </a:r>
            </a:p>
          </p:txBody>
        </p:sp>
      </p:grpSp>
      <p:grpSp>
        <p:nvGrpSpPr>
          <p:cNvPr id="111647" name="Group 60"/>
          <p:cNvGrpSpPr>
            <a:grpSpLocks/>
          </p:cNvGrpSpPr>
          <p:nvPr/>
        </p:nvGrpSpPr>
        <p:grpSpPr bwMode="auto">
          <a:xfrm>
            <a:off x="7667625" y="2109788"/>
            <a:ext cx="530225" cy="530225"/>
            <a:chOff x="4830" y="1329"/>
            <a:chExt cx="334" cy="334"/>
          </a:xfrm>
        </p:grpSpPr>
        <p:sp>
          <p:nvSpPr>
            <p:cNvPr id="111752" name="Freeform 61"/>
            <p:cNvSpPr>
              <a:spLocks/>
            </p:cNvSpPr>
            <p:nvPr/>
          </p:nvSpPr>
          <p:spPr bwMode="auto">
            <a:xfrm>
              <a:off x="4830" y="132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53" name="Freeform 62"/>
            <p:cNvSpPr>
              <a:spLocks noChangeAspect="1"/>
            </p:cNvSpPr>
            <p:nvPr/>
          </p:nvSpPr>
          <p:spPr bwMode="auto">
            <a:xfrm>
              <a:off x="4888" y="1438"/>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54" name="Text Box 63"/>
            <p:cNvSpPr txBox="1">
              <a:spLocks noChangeArrowheads="1"/>
            </p:cNvSpPr>
            <p:nvPr/>
          </p:nvSpPr>
          <p:spPr bwMode="auto">
            <a:xfrm>
              <a:off x="4945" y="1401"/>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CCP</a:t>
              </a:r>
            </a:p>
          </p:txBody>
        </p:sp>
      </p:grpSp>
      <p:grpSp>
        <p:nvGrpSpPr>
          <p:cNvPr id="111648" name="Group 64"/>
          <p:cNvGrpSpPr>
            <a:grpSpLocks/>
          </p:cNvGrpSpPr>
          <p:nvPr/>
        </p:nvGrpSpPr>
        <p:grpSpPr bwMode="auto">
          <a:xfrm>
            <a:off x="3760788" y="2770188"/>
            <a:ext cx="530225" cy="530225"/>
            <a:chOff x="2369" y="1745"/>
            <a:chExt cx="334" cy="334"/>
          </a:xfrm>
        </p:grpSpPr>
        <p:sp>
          <p:nvSpPr>
            <p:cNvPr id="111747" name="Freeform 65"/>
            <p:cNvSpPr>
              <a:spLocks noChangeAspect="1"/>
            </p:cNvSpPr>
            <p:nvPr/>
          </p:nvSpPr>
          <p:spPr bwMode="auto">
            <a:xfrm>
              <a:off x="2369" y="174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48" name="Freeform 66"/>
            <p:cNvSpPr>
              <a:spLocks noChangeAspect="1"/>
            </p:cNvSpPr>
            <p:nvPr/>
          </p:nvSpPr>
          <p:spPr bwMode="auto">
            <a:xfrm>
              <a:off x="2408" y="184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49" name="Text Box 67"/>
            <p:cNvSpPr txBox="1">
              <a:spLocks noChangeArrowheads="1"/>
            </p:cNvSpPr>
            <p:nvPr/>
          </p:nvSpPr>
          <p:spPr bwMode="auto">
            <a:xfrm>
              <a:off x="2472" y="1820"/>
              <a:ext cx="15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LCCP</a:t>
              </a:r>
            </a:p>
          </p:txBody>
        </p:sp>
        <p:sp>
          <p:nvSpPr>
            <p:cNvPr id="111750" name="Freeform 68"/>
            <p:cNvSpPr>
              <a:spLocks/>
            </p:cNvSpPr>
            <p:nvPr/>
          </p:nvSpPr>
          <p:spPr bwMode="auto">
            <a:xfrm>
              <a:off x="2467" y="1962"/>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11751" name="Freeform 69"/>
            <p:cNvSpPr>
              <a:spLocks/>
            </p:cNvSpPr>
            <p:nvPr/>
          </p:nvSpPr>
          <p:spPr bwMode="auto">
            <a:xfrm>
              <a:off x="2536" y="1962"/>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11649" name="Group 70"/>
          <p:cNvGrpSpPr>
            <a:grpSpLocks/>
          </p:cNvGrpSpPr>
          <p:nvPr/>
        </p:nvGrpSpPr>
        <p:grpSpPr bwMode="auto">
          <a:xfrm>
            <a:off x="5130800" y="2852738"/>
            <a:ext cx="547688" cy="365125"/>
            <a:chOff x="3232" y="1797"/>
            <a:chExt cx="345" cy="230"/>
          </a:xfrm>
        </p:grpSpPr>
        <p:sp>
          <p:nvSpPr>
            <p:cNvPr id="111742" name="Rectangle 71"/>
            <p:cNvSpPr>
              <a:spLocks noChangeArrowheads="1"/>
            </p:cNvSpPr>
            <p:nvPr/>
          </p:nvSpPr>
          <p:spPr bwMode="auto">
            <a:xfrm>
              <a:off x="3232" y="179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43" name="Freeform 72"/>
            <p:cNvSpPr>
              <a:spLocks noChangeAspect="1"/>
            </p:cNvSpPr>
            <p:nvPr/>
          </p:nvSpPr>
          <p:spPr bwMode="auto">
            <a:xfrm>
              <a:off x="3237" y="180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44" name="Text Box 73"/>
            <p:cNvSpPr txBox="1">
              <a:spLocks noChangeArrowheads="1"/>
            </p:cNvSpPr>
            <p:nvPr/>
          </p:nvSpPr>
          <p:spPr bwMode="auto">
            <a:xfrm>
              <a:off x="3393" y="1823"/>
              <a:ext cx="15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LCCP</a:t>
              </a:r>
            </a:p>
          </p:txBody>
        </p:sp>
        <p:sp>
          <p:nvSpPr>
            <p:cNvPr id="111745" name="Freeform 74"/>
            <p:cNvSpPr>
              <a:spLocks/>
            </p:cNvSpPr>
            <p:nvPr/>
          </p:nvSpPr>
          <p:spPr bwMode="auto">
            <a:xfrm>
              <a:off x="3335" y="1964"/>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11746" name="Freeform 75"/>
            <p:cNvSpPr>
              <a:spLocks/>
            </p:cNvSpPr>
            <p:nvPr/>
          </p:nvSpPr>
          <p:spPr bwMode="auto">
            <a:xfrm>
              <a:off x="3404" y="1964"/>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111650" name="Rectangle 76"/>
          <p:cNvSpPr>
            <a:spLocks noChangeArrowheads="1"/>
          </p:cNvSpPr>
          <p:nvPr/>
        </p:nvSpPr>
        <p:spPr bwMode="auto">
          <a:xfrm>
            <a:off x="6483350" y="2835275"/>
            <a:ext cx="401638" cy="401638"/>
          </a:xfrm>
          <a:prstGeom prst="rect">
            <a:avLst/>
          </a:prstGeom>
          <a:solidFill>
            <a:srgbClr val="AAFFAA"/>
          </a:solidFill>
          <a:ln w="28575">
            <a:solidFill>
              <a:schemeClr val="tx1"/>
            </a:solidFill>
            <a:miter lim="800000"/>
            <a:headEnd/>
            <a:tailEnd/>
          </a:ln>
        </p:spPr>
        <p:txBody>
          <a:bodyPr/>
          <a:lstStyle/>
          <a:p>
            <a:endParaRPr lang="en-US"/>
          </a:p>
        </p:txBody>
      </p:sp>
      <p:grpSp>
        <p:nvGrpSpPr>
          <p:cNvPr id="111651" name="Group 77"/>
          <p:cNvGrpSpPr>
            <a:grpSpLocks/>
          </p:cNvGrpSpPr>
          <p:nvPr/>
        </p:nvGrpSpPr>
        <p:grpSpPr bwMode="auto">
          <a:xfrm>
            <a:off x="6489700" y="2841625"/>
            <a:ext cx="387350" cy="388938"/>
            <a:chOff x="4088" y="1790"/>
            <a:chExt cx="244" cy="245"/>
          </a:xfrm>
        </p:grpSpPr>
        <p:sp>
          <p:nvSpPr>
            <p:cNvPr id="111738" name="Freeform 78"/>
            <p:cNvSpPr>
              <a:spLocks noChangeAspect="1"/>
            </p:cNvSpPr>
            <p:nvPr/>
          </p:nvSpPr>
          <p:spPr bwMode="auto">
            <a:xfrm>
              <a:off x="4088" y="179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39" name="Text Box 79"/>
            <p:cNvSpPr txBox="1">
              <a:spLocks noChangeArrowheads="1"/>
            </p:cNvSpPr>
            <p:nvPr/>
          </p:nvSpPr>
          <p:spPr bwMode="auto">
            <a:xfrm>
              <a:off x="4161" y="1808"/>
              <a:ext cx="15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LCCP</a:t>
              </a:r>
            </a:p>
          </p:txBody>
        </p:sp>
        <p:sp>
          <p:nvSpPr>
            <p:cNvPr id="111740" name="Freeform 80"/>
            <p:cNvSpPr>
              <a:spLocks/>
            </p:cNvSpPr>
            <p:nvPr/>
          </p:nvSpPr>
          <p:spPr bwMode="auto">
            <a:xfrm>
              <a:off x="4141" y="1978"/>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11741" name="Freeform 81"/>
            <p:cNvSpPr>
              <a:spLocks/>
            </p:cNvSpPr>
            <p:nvPr/>
          </p:nvSpPr>
          <p:spPr bwMode="auto">
            <a:xfrm>
              <a:off x="4210" y="1978"/>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11652" name="Group 82"/>
          <p:cNvGrpSpPr>
            <a:grpSpLocks/>
          </p:cNvGrpSpPr>
          <p:nvPr/>
        </p:nvGrpSpPr>
        <p:grpSpPr bwMode="auto">
          <a:xfrm>
            <a:off x="7667625" y="2770188"/>
            <a:ext cx="530225" cy="530225"/>
            <a:chOff x="4830" y="1745"/>
            <a:chExt cx="334" cy="334"/>
          </a:xfrm>
        </p:grpSpPr>
        <p:sp>
          <p:nvSpPr>
            <p:cNvPr id="111733" name="Freeform 83"/>
            <p:cNvSpPr>
              <a:spLocks/>
            </p:cNvSpPr>
            <p:nvPr/>
          </p:nvSpPr>
          <p:spPr bwMode="auto">
            <a:xfrm>
              <a:off x="4830" y="174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34" name="Freeform 84"/>
            <p:cNvSpPr>
              <a:spLocks noChangeAspect="1"/>
            </p:cNvSpPr>
            <p:nvPr/>
          </p:nvSpPr>
          <p:spPr bwMode="auto">
            <a:xfrm>
              <a:off x="4888" y="185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35" name="Text Box 85"/>
            <p:cNvSpPr txBox="1">
              <a:spLocks noChangeArrowheads="1"/>
            </p:cNvSpPr>
            <p:nvPr/>
          </p:nvSpPr>
          <p:spPr bwMode="auto">
            <a:xfrm>
              <a:off x="4930" y="1817"/>
              <a:ext cx="15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LCCP</a:t>
              </a:r>
            </a:p>
          </p:txBody>
        </p:sp>
        <p:sp>
          <p:nvSpPr>
            <p:cNvPr id="111736" name="Freeform 86"/>
            <p:cNvSpPr>
              <a:spLocks/>
            </p:cNvSpPr>
            <p:nvPr/>
          </p:nvSpPr>
          <p:spPr bwMode="auto">
            <a:xfrm>
              <a:off x="4928" y="1959"/>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11737" name="Freeform 87"/>
            <p:cNvSpPr>
              <a:spLocks/>
            </p:cNvSpPr>
            <p:nvPr/>
          </p:nvSpPr>
          <p:spPr bwMode="auto">
            <a:xfrm>
              <a:off x="4997" y="1959"/>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11653" name="Group 88"/>
          <p:cNvGrpSpPr>
            <a:grpSpLocks/>
          </p:cNvGrpSpPr>
          <p:nvPr/>
        </p:nvGrpSpPr>
        <p:grpSpPr bwMode="auto">
          <a:xfrm>
            <a:off x="3760788" y="3430588"/>
            <a:ext cx="530225" cy="530225"/>
            <a:chOff x="2369" y="2161"/>
            <a:chExt cx="334" cy="334"/>
          </a:xfrm>
        </p:grpSpPr>
        <p:sp>
          <p:nvSpPr>
            <p:cNvPr id="111730" name="Freeform 89"/>
            <p:cNvSpPr>
              <a:spLocks noChangeAspect="1"/>
            </p:cNvSpPr>
            <p:nvPr/>
          </p:nvSpPr>
          <p:spPr bwMode="auto">
            <a:xfrm>
              <a:off x="2369" y="21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31" name="Freeform 90"/>
            <p:cNvSpPr>
              <a:spLocks noChangeAspect="1"/>
            </p:cNvSpPr>
            <p:nvPr/>
          </p:nvSpPr>
          <p:spPr bwMode="auto">
            <a:xfrm>
              <a:off x="2408" y="2256"/>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32" name="Text Box 91"/>
            <p:cNvSpPr txBox="1">
              <a:spLocks noChangeArrowheads="1"/>
            </p:cNvSpPr>
            <p:nvPr/>
          </p:nvSpPr>
          <p:spPr bwMode="auto">
            <a:xfrm>
              <a:off x="2487" y="2236"/>
              <a:ext cx="12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OPS</a:t>
              </a:r>
            </a:p>
          </p:txBody>
        </p:sp>
      </p:grpSp>
      <p:grpSp>
        <p:nvGrpSpPr>
          <p:cNvPr id="111654" name="Group 92"/>
          <p:cNvGrpSpPr>
            <a:grpSpLocks/>
          </p:cNvGrpSpPr>
          <p:nvPr/>
        </p:nvGrpSpPr>
        <p:grpSpPr bwMode="auto">
          <a:xfrm>
            <a:off x="5130800" y="3513138"/>
            <a:ext cx="547688" cy="365125"/>
            <a:chOff x="3232" y="2213"/>
            <a:chExt cx="345" cy="230"/>
          </a:xfrm>
        </p:grpSpPr>
        <p:sp>
          <p:nvSpPr>
            <p:cNvPr id="111727" name="Rectangle 93"/>
            <p:cNvSpPr>
              <a:spLocks noChangeArrowheads="1"/>
            </p:cNvSpPr>
            <p:nvPr/>
          </p:nvSpPr>
          <p:spPr bwMode="auto">
            <a:xfrm>
              <a:off x="3232" y="221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28" name="Freeform 94"/>
            <p:cNvSpPr>
              <a:spLocks noChangeAspect="1"/>
            </p:cNvSpPr>
            <p:nvPr/>
          </p:nvSpPr>
          <p:spPr bwMode="auto">
            <a:xfrm>
              <a:off x="3237" y="2217"/>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29" name="Text Box 95"/>
            <p:cNvSpPr txBox="1">
              <a:spLocks noChangeArrowheads="1"/>
            </p:cNvSpPr>
            <p:nvPr/>
          </p:nvSpPr>
          <p:spPr bwMode="auto">
            <a:xfrm>
              <a:off x="3408" y="2239"/>
              <a:ext cx="12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OPS</a:t>
              </a:r>
            </a:p>
          </p:txBody>
        </p:sp>
      </p:grpSp>
      <p:grpSp>
        <p:nvGrpSpPr>
          <p:cNvPr id="111655" name="Group 96"/>
          <p:cNvGrpSpPr>
            <a:grpSpLocks/>
          </p:cNvGrpSpPr>
          <p:nvPr/>
        </p:nvGrpSpPr>
        <p:grpSpPr bwMode="auto">
          <a:xfrm>
            <a:off x="6483350" y="3495675"/>
            <a:ext cx="401638" cy="401638"/>
            <a:chOff x="4084" y="2202"/>
            <a:chExt cx="253" cy="253"/>
          </a:xfrm>
        </p:grpSpPr>
        <p:sp>
          <p:nvSpPr>
            <p:cNvPr id="111724" name="Rectangle 97"/>
            <p:cNvSpPr>
              <a:spLocks noChangeArrowheads="1"/>
            </p:cNvSpPr>
            <p:nvPr/>
          </p:nvSpPr>
          <p:spPr bwMode="auto">
            <a:xfrm>
              <a:off x="4084" y="220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25" name="Freeform 98"/>
            <p:cNvSpPr>
              <a:spLocks noChangeAspect="1"/>
            </p:cNvSpPr>
            <p:nvPr/>
          </p:nvSpPr>
          <p:spPr bwMode="auto">
            <a:xfrm>
              <a:off x="4088" y="2206"/>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26" name="Text Box 99"/>
            <p:cNvSpPr txBox="1">
              <a:spLocks noChangeArrowheads="1"/>
            </p:cNvSpPr>
            <p:nvPr/>
          </p:nvSpPr>
          <p:spPr bwMode="auto">
            <a:xfrm>
              <a:off x="4176" y="2224"/>
              <a:ext cx="12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OPS</a:t>
              </a:r>
            </a:p>
          </p:txBody>
        </p:sp>
      </p:grpSp>
      <p:grpSp>
        <p:nvGrpSpPr>
          <p:cNvPr id="111656" name="Group 100"/>
          <p:cNvGrpSpPr>
            <a:grpSpLocks/>
          </p:cNvGrpSpPr>
          <p:nvPr/>
        </p:nvGrpSpPr>
        <p:grpSpPr bwMode="auto">
          <a:xfrm>
            <a:off x="7667625" y="3430588"/>
            <a:ext cx="530225" cy="530225"/>
            <a:chOff x="4830" y="2161"/>
            <a:chExt cx="334" cy="334"/>
          </a:xfrm>
        </p:grpSpPr>
        <p:sp>
          <p:nvSpPr>
            <p:cNvPr id="111721" name="Freeform 101"/>
            <p:cNvSpPr>
              <a:spLocks/>
            </p:cNvSpPr>
            <p:nvPr/>
          </p:nvSpPr>
          <p:spPr bwMode="auto">
            <a:xfrm>
              <a:off x="4830" y="216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22" name="Freeform 102"/>
            <p:cNvSpPr>
              <a:spLocks noChangeAspect="1"/>
            </p:cNvSpPr>
            <p:nvPr/>
          </p:nvSpPr>
          <p:spPr bwMode="auto">
            <a:xfrm>
              <a:off x="4888" y="2270"/>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23" name="Text Box 103"/>
            <p:cNvSpPr txBox="1">
              <a:spLocks noChangeArrowheads="1"/>
            </p:cNvSpPr>
            <p:nvPr/>
          </p:nvSpPr>
          <p:spPr bwMode="auto">
            <a:xfrm>
              <a:off x="4945" y="2233"/>
              <a:ext cx="12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OPS</a:t>
              </a:r>
            </a:p>
          </p:txBody>
        </p:sp>
      </p:grpSp>
      <p:grpSp>
        <p:nvGrpSpPr>
          <p:cNvPr id="111657" name="Group 104"/>
          <p:cNvGrpSpPr>
            <a:grpSpLocks/>
          </p:cNvGrpSpPr>
          <p:nvPr/>
        </p:nvGrpSpPr>
        <p:grpSpPr bwMode="auto">
          <a:xfrm>
            <a:off x="3760788" y="4103688"/>
            <a:ext cx="530225" cy="530225"/>
            <a:chOff x="2369" y="2585"/>
            <a:chExt cx="334" cy="334"/>
          </a:xfrm>
        </p:grpSpPr>
        <p:sp>
          <p:nvSpPr>
            <p:cNvPr id="111718" name="Freeform 105"/>
            <p:cNvSpPr>
              <a:spLocks noChangeAspect="1"/>
            </p:cNvSpPr>
            <p:nvPr/>
          </p:nvSpPr>
          <p:spPr bwMode="auto">
            <a:xfrm>
              <a:off x="2369" y="2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19" name="Freeform 106"/>
            <p:cNvSpPr>
              <a:spLocks noChangeAspect="1"/>
            </p:cNvSpPr>
            <p:nvPr/>
          </p:nvSpPr>
          <p:spPr bwMode="auto">
            <a:xfrm>
              <a:off x="2408" y="268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20" name="Text Box 107"/>
            <p:cNvSpPr txBox="1">
              <a:spLocks noChangeArrowheads="1"/>
            </p:cNvSpPr>
            <p:nvPr/>
          </p:nvSpPr>
          <p:spPr bwMode="auto">
            <a:xfrm>
              <a:off x="2483" y="2660"/>
              <a:ext cx="13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FWD</a:t>
              </a:r>
            </a:p>
          </p:txBody>
        </p:sp>
      </p:grpSp>
      <p:grpSp>
        <p:nvGrpSpPr>
          <p:cNvPr id="111658" name="Group 108"/>
          <p:cNvGrpSpPr>
            <a:grpSpLocks/>
          </p:cNvGrpSpPr>
          <p:nvPr/>
        </p:nvGrpSpPr>
        <p:grpSpPr bwMode="auto">
          <a:xfrm>
            <a:off x="5130800" y="4186238"/>
            <a:ext cx="547688" cy="365125"/>
            <a:chOff x="3232" y="2637"/>
            <a:chExt cx="345" cy="230"/>
          </a:xfrm>
        </p:grpSpPr>
        <p:sp>
          <p:nvSpPr>
            <p:cNvPr id="111715" name="Rectangle 109"/>
            <p:cNvSpPr>
              <a:spLocks noChangeArrowheads="1"/>
            </p:cNvSpPr>
            <p:nvPr/>
          </p:nvSpPr>
          <p:spPr bwMode="auto">
            <a:xfrm>
              <a:off x="3232" y="263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16" name="Freeform 110"/>
            <p:cNvSpPr>
              <a:spLocks noChangeAspect="1"/>
            </p:cNvSpPr>
            <p:nvPr/>
          </p:nvSpPr>
          <p:spPr bwMode="auto">
            <a:xfrm>
              <a:off x="3237" y="264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17" name="Text Box 111"/>
            <p:cNvSpPr txBox="1">
              <a:spLocks noChangeArrowheads="1"/>
            </p:cNvSpPr>
            <p:nvPr/>
          </p:nvSpPr>
          <p:spPr bwMode="auto">
            <a:xfrm>
              <a:off x="3404" y="2663"/>
              <a:ext cx="13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FWD</a:t>
              </a:r>
            </a:p>
          </p:txBody>
        </p:sp>
      </p:grpSp>
      <p:grpSp>
        <p:nvGrpSpPr>
          <p:cNvPr id="111659" name="Group 112"/>
          <p:cNvGrpSpPr>
            <a:grpSpLocks/>
          </p:cNvGrpSpPr>
          <p:nvPr/>
        </p:nvGrpSpPr>
        <p:grpSpPr bwMode="auto">
          <a:xfrm>
            <a:off x="6483350" y="4168775"/>
            <a:ext cx="401638" cy="401638"/>
            <a:chOff x="4084" y="2626"/>
            <a:chExt cx="253" cy="253"/>
          </a:xfrm>
        </p:grpSpPr>
        <p:sp>
          <p:nvSpPr>
            <p:cNvPr id="111712" name="Rectangle 113"/>
            <p:cNvSpPr>
              <a:spLocks noChangeArrowheads="1"/>
            </p:cNvSpPr>
            <p:nvPr/>
          </p:nvSpPr>
          <p:spPr bwMode="auto">
            <a:xfrm>
              <a:off x="4084" y="262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13" name="Freeform 114"/>
            <p:cNvSpPr>
              <a:spLocks noChangeAspect="1"/>
            </p:cNvSpPr>
            <p:nvPr/>
          </p:nvSpPr>
          <p:spPr bwMode="auto">
            <a:xfrm>
              <a:off x="4088" y="263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14" name="Text Box 115"/>
            <p:cNvSpPr txBox="1">
              <a:spLocks noChangeArrowheads="1"/>
            </p:cNvSpPr>
            <p:nvPr/>
          </p:nvSpPr>
          <p:spPr bwMode="auto">
            <a:xfrm>
              <a:off x="4172" y="2648"/>
              <a:ext cx="13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FWD</a:t>
              </a:r>
            </a:p>
          </p:txBody>
        </p:sp>
      </p:grpSp>
      <p:grpSp>
        <p:nvGrpSpPr>
          <p:cNvPr id="111660" name="Group 116"/>
          <p:cNvGrpSpPr>
            <a:grpSpLocks/>
          </p:cNvGrpSpPr>
          <p:nvPr/>
        </p:nvGrpSpPr>
        <p:grpSpPr bwMode="auto">
          <a:xfrm>
            <a:off x="7667625" y="4103688"/>
            <a:ext cx="530225" cy="530225"/>
            <a:chOff x="4830" y="2585"/>
            <a:chExt cx="334" cy="334"/>
          </a:xfrm>
        </p:grpSpPr>
        <p:sp>
          <p:nvSpPr>
            <p:cNvPr id="111709" name="Freeform 117"/>
            <p:cNvSpPr>
              <a:spLocks/>
            </p:cNvSpPr>
            <p:nvPr/>
          </p:nvSpPr>
          <p:spPr bwMode="auto">
            <a:xfrm>
              <a:off x="4830" y="258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710" name="Freeform 118"/>
            <p:cNvSpPr>
              <a:spLocks noChangeAspect="1"/>
            </p:cNvSpPr>
            <p:nvPr/>
          </p:nvSpPr>
          <p:spPr bwMode="auto">
            <a:xfrm>
              <a:off x="4888" y="269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11" name="Text Box 119"/>
            <p:cNvSpPr txBox="1">
              <a:spLocks noChangeArrowheads="1"/>
            </p:cNvSpPr>
            <p:nvPr/>
          </p:nvSpPr>
          <p:spPr bwMode="auto">
            <a:xfrm>
              <a:off x="4941" y="2657"/>
              <a:ext cx="13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FWD</a:t>
              </a:r>
            </a:p>
          </p:txBody>
        </p:sp>
      </p:grpSp>
      <p:grpSp>
        <p:nvGrpSpPr>
          <p:cNvPr id="111661" name="Group 120"/>
          <p:cNvGrpSpPr>
            <a:grpSpLocks/>
          </p:cNvGrpSpPr>
          <p:nvPr/>
        </p:nvGrpSpPr>
        <p:grpSpPr bwMode="auto">
          <a:xfrm>
            <a:off x="3773488" y="4814888"/>
            <a:ext cx="530225" cy="530225"/>
            <a:chOff x="2377" y="3033"/>
            <a:chExt cx="334" cy="334"/>
          </a:xfrm>
        </p:grpSpPr>
        <p:sp>
          <p:nvSpPr>
            <p:cNvPr id="111706" name="Freeform 121"/>
            <p:cNvSpPr>
              <a:spLocks noChangeAspect="1"/>
            </p:cNvSpPr>
            <p:nvPr/>
          </p:nvSpPr>
          <p:spPr bwMode="auto">
            <a:xfrm>
              <a:off x="2377" y="30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707" name="Freeform 122"/>
            <p:cNvSpPr>
              <a:spLocks noChangeAspect="1"/>
            </p:cNvSpPr>
            <p:nvPr/>
          </p:nvSpPr>
          <p:spPr bwMode="auto">
            <a:xfrm>
              <a:off x="2416" y="3128"/>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08" name="Text Box 123"/>
            <p:cNvSpPr txBox="1">
              <a:spLocks noChangeArrowheads="1"/>
            </p:cNvSpPr>
            <p:nvPr/>
          </p:nvSpPr>
          <p:spPr bwMode="auto">
            <a:xfrm>
              <a:off x="2494" y="3108"/>
              <a:ext cx="12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MSE</a:t>
              </a:r>
            </a:p>
          </p:txBody>
        </p:sp>
      </p:grpSp>
      <p:grpSp>
        <p:nvGrpSpPr>
          <p:cNvPr id="111662" name="Group 124"/>
          <p:cNvGrpSpPr>
            <a:grpSpLocks/>
          </p:cNvGrpSpPr>
          <p:nvPr/>
        </p:nvGrpSpPr>
        <p:grpSpPr bwMode="auto">
          <a:xfrm>
            <a:off x="5143500" y="4897438"/>
            <a:ext cx="547688" cy="365125"/>
            <a:chOff x="3240" y="3085"/>
            <a:chExt cx="345" cy="230"/>
          </a:xfrm>
        </p:grpSpPr>
        <p:sp>
          <p:nvSpPr>
            <p:cNvPr id="111703" name="Rectangle 125"/>
            <p:cNvSpPr>
              <a:spLocks noChangeArrowheads="1"/>
            </p:cNvSpPr>
            <p:nvPr/>
          </p:nvSpPr>
          <p:spPr bwMode="auto">
            <a:xfrm>
              <a:off x="3240" y="308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704" name="Freeform 126"/>
            <p:cNvSpPr>
              <a:spLocks noChangeAspect="1"/>
            </p:cNvSpPr>
            <p:nvPr/>
          </p:nvSpPr>
          <p:spPr bwMode="auto">
            <a:xfrm>
              <a:off x="3245" y="3089"/>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05" name="Text Box 127"/>
            <p:cNvSpPr txBox="1">
              <a:spLocks noChangeArrowheads="1"/>
            </p:cNvSpPr>
            <p:nvPr/>
          </p:nvSpPr>
          <p:spPr bwMode="auto">
            <a:xfrm>
              <a:off x="3415" y="3111"/>
              <a:ext cx="12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MSE</a:t>
              </a:r>
            </a:p>
          </p:txBody>
        </p:sp>
      </p:grpSp>
      <p:grpSp>
        <p:nvGrpSpPr>
          <p:cNvPr id="111663" name="Group 128"/>
          <p:cNvGrpSpPr>
            <a:grpSpLocks/>
          </p:cNvGrpSpPr>
          <p:nvPr/>
        </p:nvGrpSpPr>
        <p:grpSpPr bwMode="auto">
          <a:xfrm>
            <a:off x="6496050" y="4879975"/>
            <a:ext cx="401638" cy="401638"/>
            <a:chOff x="4092" y="3074"/>
            <a:chExt cx="253" cy="253"/>
          </a:xfrm>
        </p:grpSpPr>
        <p:sp>
          <p:nvSpPr>
            <p:cNvPr id="111700" name="Rectangle 129"/>
            <p:cNvSpPr>
              <a:spLocks noChangeArrowheads="1"/>
            </p:cNvSpPr>
            <p:nvPr/>
          </p:nvSpPr>
          <p:spPr bwMode="auto">
            <a:xfrm>
              <a:off x="4092" y="307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701" name="Freeform 130"/>
            <p:cNvSpPr>
              <a:spLocks noChangeAspect="1"/>
            </p:cNvSpPr>
            <p:nvPr/>
          </p:nvSpPr>
          <p:spPr bwMode="auto">
            <a:xfrm>
              <a:off x="4096" y="3078"/>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702" name="Text Box 131"/>
            <p:cNvSpPr txBox="1">
              <a:spLocks noChangeArrowheads="1"/>
            </p:cNvSpPr>
            <p:nvPr/>
          </p:nvSpPr>
          <p:spPr bwMode="auto">
            <a:xfrm>
              <a:off x="4183" y="3096"/>
              <a:ext cx="12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MSE</a:t>
              </a:r>
            </a:p>
          </p:txBody>
        </p:sp>
      </p:grpSp>
      <p:grpSp>
        <p:nvGrpSpPr>
          <p:cNvPr id="111664" name="Group 132"/>
          <p:cNvGrpSpPr>
            <a:grpSpLocks/>
          </p:cNvGrpSpPr>
          <p:nvPr/>
        </p:nvGrpSpPr>
        <p:grpSpPr bwMode="auto">
          <a:xfrm>
            <a:off x="7680325" y="4814888"/>
            <a:ext cx="530225" cy="530225"/>
            <a:chOff x="4838" y="3033"/>
            <a:chExt cx="334" cy="334"/>
          </a:xfrm>
        </p:grpSpPr>
        <p:sp>
          <p:nvSpPr>
            <p:cNvPr id="111697" name="Freeform 133"/>
            <p:cNvSpPr>
              <a:spLocks/>
            </p:cNvSpPr>
            <p:nvPr/>
          </p:nvSpPr>
          <p:spPr bwMode="auto">
            <a:xfrm>
              <a:off x="4838" y="303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698" name="Freeform 134"/>
            <p:cNvSpPr>
              <a:spLocks noChangeAspect="1"/>
            </p:cNvSpPr>
            <p:nvPr/>
          </p:nvSpPr>
          <p:spPr bwMode="auto">
            <a:xfrm>
              <a:off x="4896" y="3142"/>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99" name="Text Box 135"/>
            <p:cNvSpPr txBox="1">
              <a:spLocks noChangeArrowheads="1"/>
            </p:cNvSpPr>
            <p:nvPr/>
          </p:nvSpPr>
          <p:spPr bwMode="auto">
            <a:xfrm>
              <a:off x="4952" y="3105"/>
              <a:ext cx="12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MSE</a:t>
              </a:r>
            </a:p>
          </p:txBody>
        </p:sp>
      </p:grpSp>
      <p:grpSp>
        <p:nvGrpSpPr>
          <p:cNvPr id="111665" name="Group 136"/>
          <p:cNvGrpSpPr>
            <a:grpSpLocks/>
          </p:cNvGrpSpPr>
          <p:nvPr/>
        </p:nvGrpSpPr>
        <p:grpSpPr bwMode="auto">
          <a:xfrm>
            <a:off x="3773488" y="5462588"/>
            <a:ext cx="530225" cy="530225"/>
            <a:chOff x="2377" y="3441"/>
            <a:chExt cx="334" cy="334"/>
          </a:xfrm>
        </p:grpSpPr>
        <p:sp>
          <p:nvSpPr>
            <p:cNvPr id="111694" name="Freeform 137"/>
            <p:cNvSpPr>
              <a:spLocks noChangeAspect="1"/>
            </p:cNvSpPr>
            <p:nvPr/>
          </p:nvSpPr>
          <p:spPr bwMode="auto">
            <a:xfrm>
              <a:off x="2377" y="34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695" name="Freeform 138"/>
            <p:cNvSpPr>
              <a:spLocks noChangeAspect="1"/>
            </p:cNvSpPr>
            <p:nvPr/>
          </p:nvSpPr>
          <p:spPr bwMode="auto">
            <a:xfrm>
              <a:off x="2416" y="3536"/>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96" name="Text Box 139"/>
            <p:cNvSpPr txBox="1">
              <a:spLocks noChangeArrowheads="1"/>
            </p:cNvSpPr>
            <p:nvPr/>
          </p:nvSpPr>
          <p:spPr bwMode="auto">
            <a:xfrm>
              <a:off x="2497" y="3516"/>
              <a:ext cx="12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SEN</a:t>
              </a:r>
            </a:p>
          </p:txBody>
        </p:sp>
      </p:grpSp>
      <p:grpSp>
        <p:nvGrpSpPr>
          <p:cNvPr id="111666" name="Group 140"/>
          <p:cNvGrpSpPr>
            <a:grpSpLocks/>
          </p:cNvGrpSpPr>
          <p:nvPr/>
        </p:nvGrpSpPr>
        <p:grpSpPr bwMode="auto">
          <a:xfrm>
            <a:off x="5143500" y="5545138"/>
            <a:ext cx="547688" cy="365125"/>
            <a:chOff x="3240" y="3493"/>
            <a:chExt cx="345" cy="230"/>
          </a:xfrm>
        </p:grpSpPr>
        <p:sp>
          <p:nvSpPr>
            <p:cNvPr id="111691" name="Rectangle 141"/>
            <p:cNvSpPr>
              <a:spLocks noChangeArrowheads="1"/>
            </p:cNvSpPr>
            <p:nvPr/>
          </p:nvSpPr>
          <p:spPr bwMode="auto">
            <a:xfrm>
              <a:off x="3240" y="349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692" name="Freeform 142"/>
            <p:cNvSpPr>
              <a:spLocks noChangeAspect="1"/>
            </p:cNvSpPr>
            <p:nvPr/>
          </p:nvSpPr>
          <p:spPr bwMode="auto">
            <a:xfrm>
              <a:off x="3245" y="3497"/>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93" name="Text Box 143"/>
            <p:cNvSpPr txBox="1">
              <a:spLocks noChangeArrowheads="1"/>
            </p:cNvSpPr>
            <p:nvPr/>
          </p:nvSpPr>
          <p:spPr bwMode="auto">
            <a:xfrm>
              <a:off x="3418" y="3519"/>
              <a:ext cx="12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SEN</a:t>
              </a:r>
            </a:p>
          </p:txBody>
        </p:sp>
      </p:grpSp>
      <p:grpSp>
        <p:nvGrpSpPr>
          <p:cNvPr id="111667" name="Group 144"/>
          <p:cNvGrpSpPr>
            <a:grpSpLocks/>
          </p:cNvGrpSpPr>
          <p:nvPr/>
        </p:nvGrpSpPr>
        <p:grpSpPr bwMode="auto">
          <a:xfrm>
            <a:off x="6496050" y="5527675"/>
            <a:ext cx="401638" cy="401638"/>
            <a:chOff x="4092" y="3482"/>
            <a:chExt cx="253" cy="253"/>
          </a:xfrm>
        </p:grpSpPr>
        <p:sp>
          <p:nvSpPr>
            <p:cNvPr id="111688" name="Rectangle 145"/>
            <p:cNvSpPr>
              <a:spLocks noChangeArrowheads="1"/>
            </p:cNvSpPr>
            <p:nvPr/>
          </p:nvSpPr>
          <p:spPr bwMode="auto">
            <a:xfrm>
              <a:off x="4092" y="348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689" name="Freeform 146"/>
            <p:cNvSpPr>
              <a:spLocks noChangeAspect="1"/>
            </p:cNvSpPr>
            <p:nvPr/>
          </p:nvSpPr>
          <p:spPr bwMode="auto">
            <a:xfrm>
              <a:off x="4096" y="3486"/>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90" name="Text Box 147"/>
            <p:cNvSpPr txBox="1">
              <a:spLocks noChangeArrowheads="1"/>
            </p:cNvSpPr>
            <p:nvPr/>
          </p:nvSpPr>
          <p:spPr bwMode="auto">
            <a:xfrm>
              <a:off x="4186" y="3504"/>
              <a:ext cx="12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SEN</a:t>
              </a:r>
            </a:p>
          </p:txBody>
        </p:sp>
      </p:grpSp>
      <p:grpSp>
        <p:nvGrpSpPr>
          <p:cNvPr id="111668" name="Group 148"/>
          <p:cNvGrpSpPr>
            <a:grpSpLocks/>
          </p:cNvGrpSpPr>
          <p:nvPr/>
        </p:nvGrpSpPr>
        <p:grpSpPr bwMode="auto">
          <a:xfrm>
            <a:off x="7680325" y="5462588"/>
            <a:ext cx="530225" cy="530225"/>
            <a:chOff x="4838" y="3441"/>
            <a:chExt cx="334" cy="334"/>
          </a:xfrm>
        </p:grpSpPr>
        <p:sp>
          <p:nvSpPr>
            <p:cNvPr id="111685" name="Freeform 149"/>
            <p:cNvSpPr>
              <a:spLocks/>
            </p:cNvSpPr>
            <p:nvPr/>
          </p:nvSpPr>
          <p:spPr bwMode="auto">
            <a:xfrm>
              <a:off x="4838" y="344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686" name="Freeform 150"/>
            <p:cNvSpPr>
              <a:spLocks noChangeAspect="1"/>
            </p:cNvSpPr>
            <p:nvPr/>
          </p:nvSpPr>
          <p:spPr bwMode="auto">
            <a:xfrm>
              <a:off x="4896" y="3550"/>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87" name="Text Box 151"/>
            <p:cNvSpPr txBox="1">
              <a:spLocks noChangeArrowheads="1"/>
            </p:cNvSpPr>
            <p:nvPr/>
          </p:nvSpPr>
          <p:spPr bwMode="auto">
            <a:xfrm>
              <a:off x="4955" y="3513"/>
              <a:ext cx="12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SEN</a:t>
              </a:r>
            </a:p>
          </p:txBody>
        </p:sp>
      </p:grpSp>
      <p:grpSp>
        <p:nvGrpSpPr>
          <p:cNvPr id="111669" name="Group 152"/>
          <p:cNvGrpSpPr>
            <a:grpSpLocks/>
          </p:cNvGrpSpPr>
          <p:nvPr/>
        </p:nvGrpSpPr>
        <p:grpSpPr bwMode="auto">
          <a:xfrm>
            <a:off x="3773488" y="6148388"/>
            <a:ext cx="530225" cy="530225"/>
            <a:chOff x="2377" y="3873"/>
            <a:chExt cx="334" cy="334"/>
          </a:xfrm>
        </p:grpSpPr>
        <p:sp>
          <p:nvSpPr>
            <p:cNvPr id="111682" name="Freeform 153"/>
            <p:cNvSpPr>
              <a:spLocks noChangeAspect="1"/>
            </p:cNvSpPr>
            <p:nvPr/>
          </p:nvSpPr>
          <p:spPr bwMode="auto">
            <a:xfrm>
              <a:off x="2377" y="387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1683" name="Freeform 154"/>
            <p:cNvSpPr>
              <a:spLocks noChangeAspect="1"/>
            </p:cNvSpPr>
            <p:nvPr/>
          </p:nvSpPr>
          <p:spPr bwMode="auto">
            <a:xfrm>
              <a:off x="2416" y="3968"/>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84" name="Text Box 155"/>
            <p:cNvSpPr txBox="1">
              <a:spLocks noChangeArrowheads="1"/>
            </p:cNvSpPr>
            <p:nvPr/>
          </p:nvSpPr>
          <p:spPr bwMode="auto">
            <a:xfrm>
              <a:off x="2500" y="3948"/>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LEN</a:t>
              </a:r>
            </a:p>
          </p:txBody>
        </p:sp>
      </p:grpSp>
      <p:grpSp>
        <p:nvGrpSpPr>
          <p:cNvPr id="111670" name="Group 156"/>
          <p:cNvGrpSpPr>
            <a:grpSpLocks/>
          </p:cNvGrpSpPr>
          <p:nvPr/>
        </p:nvGrpSpPr>
        <p:grpSpPr bwMode="auto">
          <a:xfrm>
            <a:off x="5143500" y="6230938"/>
            <a:ext cx="547688" cy="365125"/>
            <a:chOff x="3240" y="3925"/>
            <a:chExt cx="345" cy="230"/>
          </a:xfrm>
        </p:grpSpPr>
        <p:sp>
          <p:nvSpPr>
            <p:cNvPr id="111679" name="Rectangle 157"/>
            <p:cNvSpPr>
              <a:spLocks noChangeArrowheads="1"/>
            </p:cNvSpPr>
            <p:nvPr/>
          </p:nvSpPr>
          <p:spPr bwMode="auto">
            <a:xfrm>
              <a:off x="3240" y="392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1680" name="Freeform 158"/>
            <p:cNvSpPr>
              <a:spLocks noChangeAspect="1"/>
            </p:cNvSpPr>
            <p:nvPr/>
          </p:nvSpPr>
          <p:spPr bwMode="auto">
            <a:xfrm>
              <a:off x="3245" y="3929"/>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81" name="Text Box 159"/>
            <p:cNvSpPr txBox="1">
              <a:spLocks noChangeArrowheads="1"/>
            </p:cNvSpPr>
            <p:nvPr/>
          </p:nvSpPr>
          <p:spPr bwMode="auto">
            <a:xfrm>
              <a:off x="3421" y="3951"/>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LEN</a:t>
              </a:r>
            </a:p>
          </p:txBody>
        </p:sp>
      </p:grpSp>
      <p:grpSp>
        <p:nvGrpSpPr>
          <p:cNvPr id="111671" name="Group 160"/>
          <p:cNvGrpSpPr>
            <a:grpSpLocks/>
          </p:cNvGrpSpPr>
          <p:nvPr/>
        </p:nvGrpSpPr>
        <p:grpSpPr bwMode="auto">
          <a:xfrm>
            <a:off x="6496050" y="6213475"/>
            <a:ext cx="401638" cy="401638"/>
            <a:chOff x="4092" y="3914"/>
            <a:chExt cx="253" cy="253"/>
          </a:xfrm>
        </p:grpSpPr>
        <p:sp>
          <p:nvSpPr>
            <p:cNvPr id="111676" name="Rectangle 161"/>
            <p:cNvSpPr>
              <a:spLocks noChangeArrowheads="1"/>
            </p:cNvSpPr>
            <p:nvPr/>
          </p:nvSpPr>
          <p:spPr bwMode="auto">
            <a:xfrm>
              <a:off x="4092" y="391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1677" name="Freeform 162"/>
            <p:cNvSpPr>
              <a:spLocks noChangeAspect="1"/>
            </p:cNvSpPr>
            <p:nvPr/>
          </p:nvSpPr>
          <p:spPr bwMode="auto">
            <a:xfrm>
              <a:off x="4096" y="3918"/>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78" name="Text Box 163"/>
            <p:cNvSpPr txBox="1">
              <a:spLocks noChangeArrowheads="1"/>
            </p:cNvSpPr>
            <p:nvPr/>
          </p:nvSpPr>
          <p:spPr bwMode="auto">
            <a:xfrm>
              <a:off x="4189" y="3936"/>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LEN</a:t>
              </a:r>
            </a:p>
          </p:txBody>
        </p:sp>
      </p:grpSp>
      <p:grpSp>
        <p:nvGrpSpPr>
          <p:cNvPr id="111672" name="Group 164"/>
          <p:cNvGrpSpPr>
            <a:grpSpLocks/>
          </p:cNvGrpSpPr>
          <p:nvPr/>
        </p:nvGrpSpPr>
        <p:grpSpPr bwMode="auto">
          <a:xfrm>
            <a:off x="7680325" y="6148388"/>
            <a:ext cx="530225" cy="530225"/>
            <a:chOff x="4838" y="3873"/>
            <a:chExt cx="334" cy="334"/>
          </a:xfrm>
        </p:grpSpPr>
        <p:sp>
          <p:nvSpPr>
            <p:cNvPr id="111673" name="Freeform 165"/>
            <p:cNvSpPr>
              <a:spLocks/>
            </p:cNvSpPr>
            <p:nvPr/>
          </p:nvSpPr>
          <p:spPr bwMode="auto">
            <a:xfrm>
              <a:off x="4838" y="387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1674" name="Freeform 166"/>
            <p:cNvSpPr>
              <a:spLocks noChangeAspect="1"/>
            </p:cNvSpPr>
            <p:nvPr/>
          </p:nvSpPr>
          <p:spPr bwMode="auto">
            <a:xfrm>
              <a:off x="4896" y="3982"/>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1675" name="Text Box 167"/>
            <p:cNvSpPr txBox="1">
              <a:spLocks noChangeArrowheads="1"/>
            </p:cNvSpPr>
            <p:nvPr/>
          </p:nvSpPr>
          <p:spPr bwMode="auto">
            <a:xfrm>
              <a:off x="4958" y="3945"/>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LEN</a:t>
              </a:r>
            </a:p>
          </p:txBody>
        </p:sp>
      </p:grpSp>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2643" name="Rectangle 3"/>
          <p:cNvSpPr>
            <a:spLocks noGrp="1" noChangeArrowheads="1"/>
          </p:cNvSpPr>
          <p:nvPr>
            <p:ph type="title"/>
          </p:nvPr>
        </p:nvSpPr>
        <p:spPr>
          <a:xfrm>
            <a:off x="4241800" y="77788"/>
            <a:ext cx="2560638" cy="365125"/>
          </a:xfrm>
          <a:noFill/>
        </p:spPr>
        <p:txBody>
          <a:bodyPr wrap="none" lIns="0" tIns="0" rIns="0" bIns="0">
            <a:spAutoFit/>
          </a:bodyPr>
          <a:lstStyle/>
          <a:p>
            <a:pPr eaLnBrk="1" hangingPunct="1"/>
            <a:r>
              <a:rPr lang="en-US" sz="2400"/>
              <a:t>Signal Units (Cont)</a:t>
            </a:r>
          </a:p>
        </p:txBody>
      </p:sp>
      <p:sp>
        <p:nvSpPr>
          <p:cNvPr id="11264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264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264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2647"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2648" name="Text Box 8"/>
          <p:cNvSpPr txBox="1">
            <a:spLocks noChangeArrowheads="1"/>
          </p:cNvSpPr>
          <p:nvPr/>
        </p:nvSpPr>
        <p:spPr bwMode="auto">
          <a:xfrm>
            <a:off x="1255713" y="1201738"/>
            <a:ext cx="828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Radio Unit</a:t>
            </a:r>
          </a:p>
        </p:txBody>
      </p:sp>
      <p:sp>
        <p:nvSpPr>
          <p:cNvPr id="112649" name="Text Box 9"/>
          <p:cNvSpPr txBox="1">
            <a:spLocks noChangeArrowheads="1"/>
          </p:cNvSpPr>
          <p:nvPr/>
        </p:nvSpPr>
        <p:spPr bwMode="auto">
          <a:xfrm>
            <a:off x="587375" y="1870075"/>
            <a:ext cx="21701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Tactical Satellite Radio Unit</a:t>
            </a:r>
          </a:p>
        </p:txBody>
      </p:sp>
      <p:sp>
        <p:nvSpPr>
          <p:cNvPr id="112650" name="Text Box 10"/>
          <p:cNvSpPr txBox="1">
            <a:spLocks noChangeArrowheads="1"/>
          </p:cNvSpPr>
          <p:nvPr/>
        </p:nvSpPr>
        <p:spPr bwMode="auto">
          <a:xfrm>
            <a:off x="1187450" y="3200400"/>
            <a:ext cx="9667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Radio Relay</a:t>
            </a:r>
          </a:p>
        </p:txBody>
      </p:sp>
      <p:sp>
        <p:nvSpPr>
          <p:cNvPr id="112651" name="Text Box 11"/>
          <p:cNvSpPr txBox="1">
            <a:spLocks noChangeArrowheads="1"/>
          </p:cNvSpPr>
          <p:nvPr/>
        </p:nvSpPr>
        <p:spPr bwMode="auto">
          <a:xfrm>
            <a:off x="1089025" y="3865563"/>
            <a:ext cx="11636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Signal Support</a:t>
            </a:r>
          </a:p>
        </p:txBody>
      </p:sp>
      <p:sp>
        <p:nvSpPr>
          <p:cNvPr id="112652" name="Text Box 12"/>
          <p:cNvSpPr txBox="1">
            <a:spLocks noChangeArrowheads="1"/>
          </p:cNvSpPr>
          <p:nvPr/>
        </p:nvSpPr>
        <p:spPr bwMode="auto">
          <a:xfrm>
            <a:off x="968375" y="4530725"/>
            <a:ext cx="1409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Telephone Switch</a:t>
            </a:r>
          </a:p>
        </p:txBody>
      </p:sp>
      <p:sp>
        <p:nvSpPr>
          <p:cNvPr id="112653" name="Text Box 13"/>
          <p:cNvSpPr txBox="1">
            <a:spLocks noChangeArrowheads="1"/>
          </p:cNvSpPr>
          <p:nvPr/>
        </p:nvSpPr>
        <p:spPr bwMode="auto">
          <a:xfrm>
            <a:off x="1057275" y="2524125"/>
            <a:ext cx="1260475" cy="212725"/>
          </a:xfrm>
          <a:prstGeom prst="rect">
            <a:avLst/>
          </a:prstGeom>
          <a:noFill/>
          <a:ln w="12700">
            <a:noFill/>
            <a:miter lim="800000"/>
            <a:headEnd/>
            <a:tailEnd/>
          </a:ln>
        </p:spPr>
        <p:txBody>
          <a:bodyPr wrap="none" lIns="0" tIns="0" rIns="0" bIns="0" anchor="ctr">
            <a:spAutoFit/>
          </a:bodyPr>
          <a:lstStyle/>
          <a:p>
            <a:pPr eaLnBrk="0" hangingPunct="0"/>
            <a:r>
              <a:rPr lang="en-US" sz="1400"/>
              <a:t>Teletype Center</a:t>
            </a:r>
          </a:p>
        </p:txBody>
      </p:sp>
      <p:sp>
        <p:nvSpPr>
          <p:cNvPr id="112654"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2655"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2656" name="Text Box 16"/>
          <p:cNvSpPr txBox="1">
            <a:spLocks noChangeArrowheads="1"/>
          </p:cNvSpPr>
          <p:nvPr/>
        </p:nvSpPr>
        <p:spPr bwMode="auto">
          <a:xfrm>
            <a:off x="927100" y="5197475"/>
            <a:ext cx="1489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Electronic Ranging</a:t>
            </a:r>
          </a:p>
        </p:txBody>
      </p:sp>
      <p:sp>
        <p:nvSpPr>
          <p:cNvPr id="112657"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112658" name="Group 18"/>
          <p:cNvGrpSpPr>
            <a:grpSpLocks/>
          </p:cNvGrpSpPr>
          <p:nvPr/>
        </p:nvGrpSpPr>
        <p:grpSpPr bwMode="auto">
          <a:xfrm>
            <a:off x="3760788" y="3748088"/>
            <a:ext cx="530225" cy="530225"/>
            <a:chOff x="2369" y="2361"/>
            <a:chExt cx="334" cy="334"/>
          </a:xfrm>
        </p:grpSpPr>
        <p:sp>
          <p:nvSpPr>
            <p:cNvPr id="112827" name="Freeform 19"/>
            <p:cNvSpPr>
              <a:spLocks noChangeAspect="1"/>
            </p:cNvSpPr>
            <p:nvPr/>
          </p:nvSpPr>
          <p:spPr bwMode="auto">
            <a:xfrm>
              <a:off x="2369" y="23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828" name="Freeform 20"/>
            <p:cNvSpPr>
              <a:spLocks noChangeAspect="1"/>
            </p:cNvSpPr>
            <p:nvPr/>
          </p:nvSpPr>
          <p:spPr bwMode="auto">
            <a:xfrm>
              <a:off x="2408" y="2456"/>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29" name="Text Box 21"/>
            <p:cNvSpPr txBox="1">
              <a:spLocks noChangeArrowheads="1"/>
            </p:cNvSpPr>
            <p:nvPr/>
          </p:nvSpPr>
          <p:spPr bwMode="auto">
            <a:xfrm>
              <a:off x="2492" y="2436"/>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SPT</a:t>
              </a:r>
            </a:p>
          </p:txBody>
        </p:sp>
      </p:grpSp>
      <p:grpSp>
        <p:nvGrpSpPr>
          <p:cNvPr id="112659" name="Group 22"/>
          <p:cNvGrpSpPr>
            <a:grpSpLocks/>
          </p:cNvGrpSpPr>
          <p:nvPr/>
        </p:nvGrpSpPr>
        <p:grpSpPr bwMode="auto">
          <a:xfrm>
            <a:off x="5130800" y="3830638"/>
            <a:ext cx="547688" cy="365125"/>
            <a:chOff x="3232" y="2413"/>
            <a:chExt cx="345" cy="230"/>
          </a:xfrm>
        </p:grpSpPr>
        <p:sp>
          <p:nvSpPr>
            <p:cNvPr id="112824" name="Rectangle 23"/>
            <p:cNvSpPr>
              <a:spLocks noChangeArrowheads="1"/>
            </p:cNvSpPr>
            <p:nvPr/>
          </p:nvSpPr>
          <p:spPr bwMode="auto">
            <a:xfrm>
              <a:off x="3232" y="241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825" name="Freeform 24"/>
            <p:cNvSpPr>
              <a:spLocks noChangeAspect="1"/>
            </p:cNvSpPr>
            <p:nvPr/>
          </p:nvSpPr>
          <p:spPr bwMode="auto">
            <a:xfrm>
              <a:off x="3237" y="2417"/>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26" name="Text Box 25"/>
            <p:cNvSpPr txBox="1">
              <a:spLocks noChangeArrowheads="1"/>
            </p:cNvSpPr>
            <p:nvPr/>
          </p:nvSpPr>
          <p:spPr bwMode="auto">
            <a:xfrm>
              <a:off x="3413" y="2439"/>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SPT</a:t>
              </a:r>
            </a:p>
          </p:txBody>
        </p:sp>
      </p:grpSp>
      <p:grpSp>
        <p:nvGrpSpPr>
          <p:cNvPr id="112660" name="Group 26"/>
          <p:cNvGrpSpPr>
            <a:grpSpLocks/>
          </p:cNvGrpSpPr>
          <p:nvPr/>
        </p:nvGrpSpPr>
        <p:grpSpPr bwMode="auto">
          <a:xfrm>
            <a:off x="6483350" y="3813175"/>
            <a:ext cx="401638" cy="401638"/>
            <a:chOff x="4084" y="2402"/>
            <a:chExt cx="253" cy="253"/>
          </a:xfrm>
        </p:grpSpPr>
        <p:sp>
          <p:nvSpPr>
            <p:cNvPr id="112821" name="Rectangle 27"/>
            <p:cNvSpPr>
              <a:spLocks noChangeArrowheads="1"/>
            </p:cNvSpPr>
            <p:nvPr/>
          </p:nvSpPr>
          <p:spPr bwMode="auto">
            <a:xfrm>
              <a:off x="4084" y="240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822" name="Freeform 28"/>
            <p:cNvSpPr>
              <a:spLocks noChangeAspect="1"/>
            </p:cNvSpPr>
            <p:nvPr/>
          </p:nvSpPr>
          <p:spPr bwMode="auto">
            <a:xfrm>
              <a:off x="4088" y="2406"/>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23" name="Text Box 29"/>
            <p:cNvSpPr txBox="1">
              <a:spLocks noChangeArrowheads="1"/>
            </p:cNvSpPr>
            <p:nvPr/>
          </p:nvSpPr>
          <p:spPr bwMode="auto">
            <a:xfrm>
              <a:off x="4181" y="2424"/>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SPT</a:t>
              </a:r>
            </a:p>
          </p:txBody>
        </p:sp>
      </p:grpSp>
      <p:grpSp>
        <p:nvGrpSpPr>
          <p:cNvPr id="112661" name="Group 30"/>
          <p:cNvGrpSpPr>
            <a:grpSpLocks/>
          </p:cNvGrpSpPr>
          <p:nvPr/>
        </p:nvGrpSpPr>
        <p:grpSpPr bwMode="auto">
          <a:xfrm>
            <a:off x="7667625" y="3748088"/>
            <a:ext cx="530225" cy="530225"/>
            <a:chOff x="4830" y="2361"/>
            <a:chExt cx="334" cy="334"/>
          </a:xfrm>
        </p:grpSpPr>
        <p:sp>
          <p:nvSpPr>
            <p:cNvPr id="112818" name="Freeform 31"/>
            <p:cNvSpPr>
              <a:spLocks/>
            </p:cNvSpPr>
            <p:nvPr/>
          </p:nvSpPr>
          <p:spPr bwMode="auto">
            <a:xfrm>
              <a:off x="4830" y="236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819" name="Freeform 32"/>
            <p:cNvSpPr>
              <a:spLocks noChangeAspect="1"/>
            </p:cNvSpPr>
            <p:nvPr/>
          </p:nvSpPr>
          <p:spPr bwMode="auto">
            <a:xfrm>
              <a:off x="4888" y="2470"/>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20" name="Text Box 33"/>
            <p:cNvSpPr txBox="1">
              <a:spLocks noChangeArrowheads="1"/>
            </p:cNvSpPr>
            <p:nvPr/>
          </p:nvSpPr>
          <p:spPr bwMode="auto">
            <a:xfrm>
              <a:off x="4950" y="2433"/>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SPT</a:t>
              </a:r>
            </a:p>
          </p:txBody>
        </p:sp>
      </p:grpSp>
      <p:grpSp>
        <p:nvGrpSpPr>
          <p:cNvPr id="112662" name="Group 34"/>
          <p:cNvGrpSpPr>
            <a:grpSpLocks/>
          </p:cNvGrpSpPr>
          <p:nvPr/>
        </p:nvGrpSpPr>
        <p:grpSpPr bwMode="auto">
          <a:xfrm>
            <a:off x="3760788" y="3087688"/>
            <a:ext cx="530225" cy="530225"/>
            <a:chOff x="2369" y="1945"/>
            <a:chExt cx="334" cy="334"/>
          </a:xfrm>
        </p:grpSpPr>
        <p:sp>
          <p:nvSpPr>
            <p:cNvPr id="112813" name="Freeform 35"/>
            <p:cNvSpPr>
              <a:spLocks noChangeAspect="1"/>
            </p:cNvSpPr>
            <p:nvPr/>
          </p:nvSpPr>
          <p:spPr bwMode="auto">
            <a:xfrm>
              <a:off x="2369" y="194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814" name="Freeform 36"/>
            <p:cNvSpPr>
              <a:spLocks noChangeAspect="1"/>
            </p:cNvSpPr>
            <p:nvPr/>
          </p:nvSpPr>
          <p:spPr bwMode="auto">
            <a:xfrm>
              <a:off x="2408" y="204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15" name="Oval 37"/>
            <p:cNvSpPr>
              <a:spLocks noChangeArrowheads="1"/>
            </p:cNvSpPr>
            <p:nvPr/>
          </p:nvSpPr>
          <p:spPr bwMode="auto">
            <a:xfrm>
              <a:off x="2510" y="2146"/>
              <a:ext cx="64" cy="63"/>
            </a:xfrm>
            <a:prstGeom prst="ellipse">
              <a:avLst/>
            </a:prstGeom>
            <a:noFill/>
            <a:ln w="12700">
              <a:solidFill>
                <a:schemeClr val="tx1"/>
              </a:solidFill>
              <a:round/>
              <a:headEnd/>
              <a:tailEnd/>
            </a:ln>
          </p:spPr>
          <p:txBody>
            <a:bodyPr wrap="none" anchor="ctr"/>
            <a:lstStyle/>
            <a:p>
              <a:endParaRPr lang="en-US"/>
            </a:p>
          </p:txBody>
        </p:sp>
        <p:sp>
          <p:nvSpPr>
            <p:cNvPr id="112816" name="Line 38"/>
            <p:cNvSpPr>
              <a:spLocks noChangeShapeType="1"/>
            </p:cNvSpPr>
            <p:nvPr/>
          </p:nvSpPr>
          <p:spPr bwMode="auto">
            <a:xfrm>
              <a:off x="2504" y="2014"/>
              <a:ext cx="75" cy="0"/>
            </a:xfrm>
            <a:prstGeom prst="line">
              <a:avLst/>
            </a:prstGeom>
            <a:noFill/>
            <a:ln w="12700">
              <a:solidFill>
                <a:schemeClr val="tx1"/>
              </a:solidFill>
              <a:round/>
              <a:headEnd/>
              <a:tailEnd/>
            </a:ln>
          </p:spPr>
          <p:txBody>
            <a:bodyPr wrap="none" anchor="ctr"/>
            <a:lstStyle/>
            <a:p>
              <a:endParaRPr lang="en-US"/>
            </a:p>
          </p:txBody>
        </p:sp>
        <p:sp>
          <p:nvSpPr>
            <p:cNvPr id="112817" name="Freeform 39"/>
            <p:cNvSpPr>
              <a:spLocks/>
            </p:cNvSpPr>
            <p:nvPr/>
          </p:nvSpPr>
          <p:spPr bwMode="auto">
            <a:xfrm>
              <a:off x="2505" y="2015"/>
              <a:ext cx="38" cy="129"/>
            </a:xfrm>
            <a:custGeom>
              <a:avLst/>
              <a:gdLst>
                <a:gd name="T0" fmla="*/ 36 w 38"/>
                <a:gd name="T1" fmla="*/ 0 h 129"/>
                <a:gd name="T2" fmla="*/ 36 w 38"/>
                <a:gd name="T3" fmla="*/ 63 h 129"/>
                <a:gd name="T4" fmla="*/ 0 w 38"/>
                <a:gd name="T5" fmla="*/ 63 h 129"/>
                <a:gd name="T6" fmla="*/ 38 w 38"/>
                <a:gd name="T7" fmla="*/ 129 h 129"/>
                <a:gd name="T8" fmla="*/ 0 60000 65536"/>
                <a:gd name="T9" fmla="*/ 0 60000 65536"/>
                <a:gd name="T10" fmla="*/ 0 60000 65536"/>
                <a:gd name="T11" fmla="*/ 0 60000 65536"/>
                <a:gd name="T12" fmla="*/ 0 w 38"/>
                <a:gd name="T13" fmla="*/ 0 h 129"/>
                <a:gd name="T14" fmla="*/ 38 w 38"/>
                <a:gd name="T15" fmla="*/ 129 h 129"/>
              </a:gdLst>
              <a:ahLst/>
              <a:cxnLst>
                <a:cxn ang="T8">
                  <a:pos x="T0" y="T1"/>
                </a:cxn>
                <a:cxn ang="T9">
                  <a:pos x="T2" y="T3"/>
                </a:cxn>
                <a:cxn ang="T10">
                  <a:pos x="T4" y="T5"/>
                </a:cxn>
                <a:cxn ang="T11">
                  <a:pos x="T6" y="T7"/>
                </a:cxn>
              </a:cxnLst>
              <a:rect l="T12" t="T13" r="T14" b="T15"/>
              <a:pathLst>
                <a:path w="38" h="129">
                  <a:moveTo>
                    <a:pt x="36" y="0"/>
                  </a:moveTo>
                  <a:lnTo>
                    <a:pt x="36" y="63"/>
                  </a:lnTo>
                  <a:lnTo>
                    <a:pt x="0" y="63"/>
                  </a:lnTo>
                  <a:lnTo>
                    <a:pt x="38" y="129"/>
                  </a:lnTo>
                </a:path>
              </a:pathLst>
            </a:custGeom>
            <a:noFill/>
            <a:ln w="12700" cmpd="sng">
              <a:solidFill>
                <a:schemeClr val="tx1"/>
              </a:solidFill>
              <a:round/>
              <a:headEnd/>
              <a:tailEnd/>
            </a:ln>
          </p:spPr>
          <p:txBody>
            <a:bodyPr wrap="none" anchor="ctr"/>
            <a:lstStyle/>
            <a:p>
              <a:endParaRPr lang="en-US"/>
            </a:p>
          </p:txBody>
        </p:sp>
      </p:grpSp>
      <p:grpSp>
        <p:nvGrpSpPr>
          <p:cNvPr id="112663" name="Group 40"/>
          <p:cNvGrpSpPr>
            <a:grpSpLocks/>
          </p:cNvGrpSpPr>
          <p:nvPr/>
        </p:nvGrpSpPr>
        <p:grpSpPr bwMode="auto">
          <a:xfrm>
            <a:off x="3760788" y="1042988"/>
            <a:ext cx="530225" cy="530225"/>
            <a:chOff x="2369" y="657"/>
            <a:chExt cx="334" cy="334"/>
          </a:xfrm>
        </p:grpSpPr>
        <p:sp>
          <p:nvSpPr>
            <p:cNvPr id="112808" name="Freeform 41"/>
            <p:cNvSpPr>
              <a:spLocks noChangeAspect="1"/>
            </p:cNvSpPr>
            <p:nvPr/>
          </p:nvSpPr>
          <p:spPr bwMode="auto">
            <a:xfrm>
              <a:off x="2369" y="6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809" name="Freeform 42"/>
            <p:cNvSpPr>
              <a:spLocks noChangeAspect="1"/>
            </p:cNvSpPr>
            <p:nvPr/>
          </p:nvSpPr>
          <p:spPr bwMode="auto">
            <a:xfrm>
              <a:off x="2408" y="752"/>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810" name="Oval 43"/>
            <p:cNvSpPr>
              <a:spLocks noChangeArrowheads="1"/>
            </p:cNvSpPr>
            <p:nvPr/>
          </p:nvSpPr>
          <p:spPr bwMode="auto">
            <a:xfrm>
              <a:off x="2509" y="862"/>
              <a:ext cx="48" cy="50"/>
            </a:xfrm>
            <a:prstGeom prst="ellipse">
              <a:avLst/>
            </a:prstGeom>
            <a:noFill/>
            <a:ln w="9525">
              <a:solidFill>
                <a:schemeClr val="tx1"/>
              </a:solidFill>
              <a:round/>
              <a:headEnd/>
              <a:tailEnd/>
            </a:ln>
          </p:spPr>
          <p:txBody>
            <a:bodyPr wrap="none" anchor="ctr"/>
            <a:lstStyle/>
            <a:p>
              <a:endParaRPr lang="en-US"/>
            </a:p>
          </p:txBody>
        </p:sp>
        <p:sp>
          <p:nvSpPr>
            <p:cNvPr id="112811" name="Freeform 44"/>
            <p:cNvSpPr>
              <a:spLocks/>
            </p:cNvSpPr>
            <p:nvPr/>
          </p:nvSpPr>
          <p:spPr bwMode="auto">
            <a:xfrm>
              <a:off x="2462" y="75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12812" name="Line 45"/>
            <p:cNvSpPr>
              <a:spLocks noChangeShapeType="1"/>
            </p:cNvSpPr>
            <p:nvPr/>
          </p:nvSpPr>
          <p:spPr bwMode="auto">
            <a:xfrm flipV="1">
              <a:off x="2535" y="762"/>
              <a:ext cx="0" cy="102"/>
            </a:xfrm>
            <a:prstGeom prst="line">
              <a:avLst/>
            </a:prstGeom>
            <a:noFill/>
            <a:ln w="12700">
              <a:solidFill>
                <a:srgbClr val="000000"/>
              </a:solidFill>
              <a:round/>
              <a:headEnd/>
              <a:tailEnd/>
            </a:ln>
          </p:spPr>
          <p:txBody>
            <a:bodyPr wrap="none" anchor="ctr"/>
            <a:lstStyle/>
            <a:p>
              <a:endParaRPr lang="en-US"/>
            </a:p>
          </p:txBody>
        </p:sp>
      </p:grpSp>
      <p:grpSp>
        <p:nvGrpSpPr>
          <p:cNvPr id="112664" name="Group 46"/>
          <p:cNvGrpSpPr>
            <a:grpSpLocks/>
          </p:cNvGrpSpPr>
          <p:nvPr/>
        </p:nvGrpSpPr>
        <p:grpSpPr bwMode="auto">
          <a:xfrm>
            <a:off x="3760788" y="4421188"/>
            <a:ext cx="530225" cy="530225"/>
            <a:chOff x="2369" y="2785"/>
            <a:chExt cx="334" cy="334"/>
          </a:xfrm>
        </p:grpSpPr>
        <p:sp>
          <p:nvSpPr>
            <p:cNvPr id="112802" name="Freeform 47"/>
            <p:cNvSpPr>
              <a:spLocks noChangeAspect="1"/>
            </p:cNvSpPr>
            <p:nvPr/>
          </p:nvSpPr>
          <p:spPr bwMode="auto">
            <a:xfrm>
              <a:off x="2369" y="27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803" name="Freeform 48"/>
            <p:cNvSpPr>
              <a:spLocks noChangeAspect="1"/>
            </p:cNvSpPr>
            <p:nvPr/>
          </p:nvSpPr>
          <p:spPr bwMode="auto">
            <a:xfrm>
              <a:off x="2408" y="288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112804" name="Group 49"/>
            <p:cNvGrpSpPr>
              <a:grpSpLocks/>
            </p:cNvGrpSpPr>
            <p:nvPr/>
          </p:nvGrpSpPr>
          <p:grpSpPr bwMode="auto">
            <a:xfrm>
              <a:off x="2465" y="2894"/>
              <a:ext cx="144" cy="181"/>
              <a:chOff x="388" y="2352"/>
              <a:chExt cx="144" cy="161"/>
            </a:xfrm>
          </p:grpSpPr>
          <p:sp>
            <p:nvSpPr>
              <p:cNvPr id="112806" name="Line 50"/>
              <p:cNvSpPr>
                <a:spLocks noChangeShapeType="1"/>
              </p:cNvSpPr>
              <p:nvPr/>
            </p:nvSpPr>
            <p:spPr bwMode="auto">
              <a:xfrm flipV="1">
                <a:off x="460" y="2352"/>
                <a:ext cx="0" cy="161"/>
              </a:xfrm>
              <a:prstGeom prst="line">
                <a:avLst/>
              </a:prstGeom>
              <a:noFill/>
              <a:ln w="12700">
                <a:solidFill>
                  <a:srgbClr val="000000"/>
                </a:solidFill>
                <a:round/>
                <a:headEnd/>
                <a:tailEnd/>
              </a:ln>
            </p:spPr>
            <p:txBody>
              <a:bodyPr wrap="none" anchor="ctr"/>
              <a:lstStyle/>
              <a:p>
                <a:endParaRPr lang="en-US"/>
              </a:p>
            </p:txBody>
          </p:sp>
          <p:sp>
            <p:nvSpPr>
              <p:cNvPr id="112807" name="Line 51"/>
              <p:cNvSpPr>
                <a:spLocks noChangeShapeType="1"/>
              </p:cNvSpPr>
              <p:nvPr/>
            </p:nvSpPr>
            <p:spPr bwMode="auto">
              <a:xfrm>
                <a:off x="388" y="2352"/>
                <a:ext cx="144" cy="0"/>
              </a:xfrm>
              <a:prstGeom prst="line">
                <a:avLst/>
              </a:prstGeom>
              <a:noFill/>
              <a:ln w="12700">
                <a:solidFill>
                  <a:srgbClr val="000000"/>
                </a:solidFill>
                <a:round/>
                <a:headEnd/>
                <a:tailEnd/>
              </a:ln>
            </p:spPr>
            <p:txBody>
              <a:bodyPr wrap="none" anchor="ctr"/>
              <a:lstStyle/>
              <a:p>
                <a:endParaRPr lang="en-US"/>
              </a:p>
            </p:txBody>
          </p:sp>
        </p:grpSp>
        <p:sp>
          <p:nvSpPr>
            <p:cNvPr id="112805" name="Text Box 52"/>
            <p:cNvSpPr txBox="1">
              <a:spLocks noChangeArrowheads="1"/>
            </p:cNvSpPr>
            <p:nvPr/>
          </p:nvSpPr>
          <p:spPr bwMode="auto">
            <a:xfrm>
              <a:off x="2511" y="300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a:t>
              </a:r>
            </a:p>
          </p:txBody>
        </p:sp>
      </p:grpSp>
      <p:grpSp>
        <p:nvGrpSpPr>
          <p:cNvPr id="112665" name="Group 53"/>
          <p:cNvGrpSpPr>
            <a:grpSpLocks/>
          </p:cNvGrpSpPr>
          <p:nvPr/>
        </p:nvGrpSpPr>
        <p:grpSpPr bwMode="auto">
          <a:xfrm>
            <a:off x="3760788" y="2427288"/>
            <a:ext cx="530225" cy="530225"/>
            <a:chOff x="2369" y="1529"/>
            <a:chExt cx="334" cy="334"/>
          </a:xfrm>
        </p:grpSpPr>
        <p:sp>
          <p:nvSpPr>
            <p:cNvPr id="112796" name="Freeform 54"/>
            <p:cNvSpPr>
              <a:spLocks noChangeAspect="1"/>
            </p:cNvSpPr>
            <p:nvPr/>
          </p:nvSpPr>
          <p:spPr bwMode="auto">
            <a:xfrm>
              <a:off x="2369" y="15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797" name="Freeform 55"/>
            <p:cNvSpPr>
              <a:spLocks noChangeAspect="1"/>
            </p:cNvSpPr>
            <p:nvPr/>
          </p:nvSpPr>
          <p:spPr bwMode="auto">
            <a:xfrm>
              <a:off x="2408" y="1624"/>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98" name="Line 56"/>
            <p:cNvSpPr>
              <a:spLocks noChangeShapeType="1"/>
            </p:cNvSpPr>
            <p:nvPr/>
          </p:nvSpPr>
          <p:spPr bwMode="auto">
            <a:xfrm flipV="1">
              <a:off x="2535" y="1628"/>
              <a:ext cx="0" cy="181"/>
            </a:xfrm>
            <a:prstGeom prst="line">
              <a:avLst/>
            </a:prstGeom>
            <a:noFill/>
            <a:ln w="12700">
              <a:solidFill>
                <a:srgbClr val="000000"/>
              </a:solidFill>
              <a:round/>
              <a:headEnd/>
              <a:tailEnd/>
            </a:ln>
          </p:spPr>
          <p:txBody>
            <a:bodyPr wrap="none" anchor="ctr"/>
            <a:lstStyle/>
            <a:p>
              <a:endParaRPr lang="en-US"/>
            </a:p>
          </p:txBody>
        </p:sp>
        <p:sp>
          <p:nvSpPr>
            <p:cNvPr id="112799" name="Line 57"/>
            <p:cNvSpPr>
              <a:spLocks noChangeShapeType="1"/>
            </p:cNvSpPr>
            <p:nvPr/>
          </p:nvSpPr>
          <p:spPr bwMode="auto">
            <a:xfrm>
              <a:off x="2463" y="1628"/>
              <a:ext cx="144" cy="0"/>
            </a:xfrm>
            <a:prstGeom prst="line">
              <a:avLst/>
            </a:prstGeom>
            <a:noFill/>
            <a:ln w="19050">
              <a:solidFill>
                <a:srgbClr val="000000"/>
              </a:solidFill>
              <a:round/>
              <a:headEnd/>
              <a:tailEnd/>
            </a:ln>
          </p:spPr>
          <p:txBody>
            <a:bodyPr wrap="none" anchor="ctr"/>
            <a:lstStyle/>
            <a:p>
              <a:endParaRPr lang="en-US"/>
            </a:p>
          </p:txBody>
        </p:sp>
        <p:sp>
          <p:nvSpPr>
            <p:cNvPr id="112800" name="Text Box 58"/>
            <p:cNvSpPr txBox="1">
              <a:spLocks noChangeArrowheads="1"/>
            </p:cNvSpPr>
            <p:nvPr/>
          </p:nvSpPr>
          <p:spPr bwMode="auto">
            <a:xfrm>
              <a:off x="2506" y="1730"/>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t>
              </a:r>
            </a:p>
          </p:txBody>
        </p:sp>
        <p:sp>
          <p:nvSpPr>
            <p:cNvPr id="112801" name="Line 59"/>
            <p:cNvSpPr>
              <a:spLocks noChangeShapeType="1"/>
            </p:cNvSpPr>
            <p:nvPr/>
          </p:nvSpPr>
          <p:spPr bwMode="auto">
            <a:xfrm>
              <a:off x="2487" y="1648"/>
              <a:ext cx="96" cy="0"/>
            </a:xfrm>
            <a:prstGeom prst="line">
              <a:avLst/>
            </a:prstGeom>
            <a:noFill/>
            <a:ln w="12700">
              <a:solidFill>
                <a:srgbClr val="000000"/>
              </a:solidFill>
              <a:round/>
              <a:headEnd/>
              <a:tailEnd/>
            </a:ln>
          </p:spPr>
          <p:txBody>
            <a:bodyPr wrap="none" anchor="ctr"/>
            <a:lstStyle/>
            <a:p>
              <a:endParaRPr lang="en-US"/>
            </a:p>
          </p:txBody>
        </p:sp>
      </p:grpSp>
      <p:grpSp>
        <p:nvGrpSpPr>
          <p:cNvPr id="112666" name="Group 60"/>
          <p:cNvGrpSpPr>
            <a:grpSpLocks/>
          </p:cNvGrpSpPr>
          <p:nvPr/>
        </p:nvGrpSpPr>
        <p:grpSpPr bwMode="auto">
          <a:xfrm>
            <a:off x="5130800" y="1125538"/>
            <a:ext cx="547688" cy="365125"/>
            <a:chOff x="3232" y="709"/>
            <a:chExt cx="345" cy="230"/>
          </a:xfrm>
        </p:grpSpPr>
        <p:sp>
          <p:nvSpPr>
            <p:cNvPr id="112791" name="Rectangle 61"/>
            <p:cNvSpPr>
              <a:spLocks noChangeArrowheads="1"/>
            </p:cNvSpPr>
            <p:nvPr/>
          </p:nvSpPr>
          <p:spPr bwMode="auto">
            <a:xfrm>
              <a:off x="3232" y="70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792" name="Freeform 62"/>
            <p:cNvSpPr>
              <a:spLocks noChangeAspect="1"/>
            </p:cNvSpPr>
            <p:nvPr/>
          </p:nvSpPr>
          <p:spPr bwMode="auto">
            <a:xfrm>
              <a:off x="3237" y="713"/>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93" name="Oval 63"/>
            <p:cNvSpPr>
              <a:spLocks noChangeArrowheads="1"/>
            </p:cNvSpPr>
            <p:nvPr/>
          </p:nvSpPr>
          <p:spPr bwMode="auto">
            <a:xfrm>
              <a:off x="3377" y="862"/>
              <a:ext cx="48" cy="50"/>
            </a:xfrm>
            <a:prstGeom prst="ellipse">
              <a:avLst/>
            </a:prstGeom>
            <a:noFill/>
            <a:ln w="9525">
              <a:solidFill>
                <a:schemeClr val="tx1"/>
              </a:solidFill>
              <a:round/>
              <a:headEnd/>
              <a:tailEnd/>
            </a:ln>
          </p:spPr>
          <p:txBody>
            <a:bodyPr wrap="none" anchor="ctr"/>
            <a:lstStyle/>
            <a:p>
              <a:endParaRPr lang="en-US"/>
            </a:p>
          </p:txBody>
        </p:sp>
        <p:sp>
          <p:nvSpPr>
            <p:cNvPr id="112794" name="Freeform 64"/>
            <p:cNvSpPr>
              <a:spLocks/>
            </p:cNvSpPr>
            <p:nvPr/>
          </p:nvSpPr>
          <p:spPr bwMode="auto">
            <a:xfrm>
              <a:off x="3330" y="75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12795" name="Line 65"/>
            <p:cNvSpPr>
              <a:spLocks noChangeShapeType="1"/>
            </p:cNvSpPr>
            <p:nvPr/>
          </p:nvSpPr>
          <p:spPr bwMode="auto">
            <a:xfrm flipV="1">
              <a:off x="3403" y="762"/>
              <a:ext cx="0" cy="102"/>
            </a:xfrm>
            <a:prstGeom prst="line">
              <a:avLst/>
            </a:prstGeom>
            <a:noFill/>
            <a:ln w="12700">
              <a:solidFill>
                <a:srgbClr val="000000"/>
              </a:solidFill>
              <a:round/>
              <a:headEnd/>
              <a:tailEnd/>
            </a:ln>
          </p:spPr>
          <p:txBody>
            <a:bodyPr wrap="none" anchor="ctr"/>
            <a:lstStyle/>
            <a:p>
              <a:endParaRPr lang="en-US"/>
            </a:p>
          </p:txBody>
        </p:sp>
      </p:grpSp>
      <p:grpSp>
        <p:nvGrpSpPr>
          <p:cNvPr id="112667" name="Group 66"/>
          <p:cNvGrpSpPr>
            <a:grpSpLocks/>
          </p:cNvGrpSpPr>
          <p:nvPr/>
        </p:nvGrpSpPr>
        <p:grpSpPr bwMode="auto">
          <a:xfrm>
            <a:off x="7667625" y="1042988"/>
            <a:ext cx="530225" cy="530225"/>
            <a:chOff x="4830" y="657"/>
            <a:chExt cx="334" cy="334"/>
          </a:xfrm>
        </p:grpSpPr>
        <p:sp>
          <p:nvSpPr>
            <p:cNvPr id="112786" name="Freeform 67"/>
            <p:cNvSpPr>
              <a:spLocks/>
            </p:cNvSpPr>
            <p:nvPr/>
          </p:nvSpPr>
          <p:spPr bwMode="auto">
            <a:xfrm>
              <a:off x="4830" y="65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787" name="Freeform 68"/>
            <p:cNvSpPr>
              <a:spLocks noChangeAspect="1"/>
            </p:cNvSpPr>
            <p:nvPr/>
          </p:nvSpPr>
          <p:spPr bwMode="auto">
            <a:xfrm>
              <a:off x="4888" y="766"/>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88" name="Oval 69"/>
            <p:cNvSpPr>
              <a:spLocks noChangeArrowheads="1"/>
            </p:cNvSpPr>
            <p:nvPr/>
          </p:nvSpPr>
          <p:spPr bwMode="auto">
            <a:xfrm>
              <a:off x="4969" y="860"/>
              <a:ext cx="48" cy="50"/>
            </a:xfrm>
            <a:prstGeom prst="ellipse">
              <a:avLst/>
            </a:prstGeom>
            <a:noFill/>
            <a:ln w="9525">
              <a:solidFill>
                <a:schemeClr val="tx1"/>
              </a:solidFill>
              <a:round/>
              <a:headEnd/>
              <a:tailEnd/>
            </a:ln>
          </p:spPr>
          <p:txBody>
            <a:bodyPr wrap="none" anchor="ctr"/>
            <a:lstStyle/>
            <a:p>
              <a:endParaRPr lang="en-US"/>
            </a:p>
          </p:txBody>
        </p:sp>
        <p:sp>
          <p:nvSpPr>
            <p:cNvPr id="112789" name="Freeform 70"/>
            <p:cNvSpPr>
              <a:spLocks/>
            </p:cNvSpPr>
            <p:nvPr/>
          </p:nvSpPr>
          <p:spPr bwMode="auto">
            <a:xfrm>
              <a:off x="4922" y="751"/>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12790" name="Line 71"/>
            <p:cNvSpPr>
              <a:spLocks noChangeShapeType="1"/>
            </p:cNvSpPr>
            <p:nvPr/>
          </p:nvSpPr>
          <p:spPr bwMode="auto">
            <a:xfrm flipV="1">
              <a:off x="4995" y="760"/>
              <a:ext cx="0" cy="102"/>
            </a:xfrm>
            <a:prstGeom prst="line">
              <a:avLst/>
            </a:prstGeom>
            <a:noFill/>
            <a:ln w="12700">
              <a:solidFill>
                <a:srgbClr val="000000"/>
              </a:solidFill>
              <a:round/>
              <a:headEnd/>
              <a:tailEnd/>
            </a:ln>
          </p:spPr>
          <p:txBody>
            <a:bodyPr wrap="none" anchor="ctr"/>
            <a:lstStyle/>
            <a:p>
              <a:endParaRPr lang="en-US"/>
            </a:p>
          </p:txBody>
        </p:sp>
      </p:grpSp>
      <p:grpSp>
        <p:nvGrpSpPr>
          <p:cNvPr id="112668" name="Group 72"/>
          <p:cNvGrpSpPr>
            <a:grpSpLocks/>
          </p:cNvGrpSpPr>
          <p:nvPr/>
        </p:nvGrpSpPr>
        <p:grpSpPr bwMode="auto">
          <a:xfrm>
            <a:off x="3760788" y="1690688"/>
            <a:ext cx="530225" cy="530225"/>
            <a:chOff x="2369" y="1065"/>
            <a:chExt cx="334" cy="334"/>
          </a:xfrm>
        </p:grpSpPr>
        <p:sp>
          <p:nvSpPr>
            <p:cNvPr id="112778" name="Freeform 73"/>
            <p:cNvSpPr>
              <a:spLocks noChangeAspect="1"/>
            </p:cNvSpPr>
            <p:nvPr/>
          </p:nvSpPr>
          <p:spPr bwMode="auto">
            <a:xfrm>
              <a:off x="2369" y="10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779" name="Freeform 74"/>
            <p:cNvSpPr>
              <a:spLocks/>
            </p:cNvSpPr>
            <p:nvPr/>
          </p:nvSpPr>
          <p:spPr bwMode="auto">
            <a:xfrm>
              <a:off x="2498" y="1308"/>
              <a:ext cx="75"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12780" name="Line 75"/>
            <p:cNvSpPr>
              <a:spLocks noChangeShapeType="1"/>
            </p:cNvSpPr>
            <p:nvPr/>
          </p:nvSpPr>
          <p:spPr bwMode="auto">
            <a:xfrm flipV="1">
              <a:off x="2535" y="1178"/>
              <a:ext cx="0" cy="132"/>
            </a:xfrm>
            <a:prstGeom prst="line">
              <a:avLst/>
            </a:prstGeom>
            <a:noFill/>
            <a:ln w="12700">
              <a:solidFill>
                <a:schemeClr val="tx1"/>
              </a:solidFill>
              <a:round/>
              <a:headEnd/>
              <a:tailEnd/>
            </a:ln>
          </p:spPr>
          <p:txBody>
            <a:bodyPr wrap="none" anchor="ctr"/>
            <a:lstStyle/>
            <a:p>
              <a:endParaRPr lang="en-US"/>
            </a:p>
          </p:txBody>
        </p:sp>
        <p:sp>
          <p:nvSpPr>
            <p:cNvPr id="112781" name="Line 76"/>
            <p:cNvSpPr>
              <a:spLocks noChangeShapeType="1"/>
            </p:cNvSpPr>
            <p:nvPr/>
          </p:nvSpPr>
          <p:spPr bwMode="auto">
            <a:xfrm>
              <a:off x="2467" y="1216"/>
              <a:ext cx="133" cy="0"/>
            </a:xfrm>
            <a:prstGeom prst="line">
              <a:avLst/>
            </a:prstGeom>
            <a:noFill/>
            <a:ln w="12700">
              <a:solidFill>
                <a:schemeClr val="tx1"/>
              </a:solidFill>
              <a:round/>
              <a:headEnd/>
              <a:tailEnd/>
            </a:ln>
          </p:spPr>
          <p:txBody>
            <a:bodyPr wrap="none" anchor="ctr"/>
            <a:lstStyle/>
            <a:p>
              <a:endParaRPr lang="en-US"/>
            </a:p>
          </p:txBody>
        </p:sp>
        <p:sp>
          <p:nvSpPr>
            <p:cNvPr id="112782" name="Rectangle 77"/>
            <p:cNvSpPr>
              <a:spLocks noChangeArrowheads="1"/>
            </p:cNvSpPr>
            <p:nvPr/>
          </p:nvSpPr>
          <p:spPr bwMode="auto">
            <a:xfrm>
              <a:off x="2452" y="1178"/>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83" name="Rectangle 78"/>
            <p:cNvSpPr>
              <a:spLocks noChangeArrowheads="1"/>
            </p:cNvSpPr>
            <p:nvPr/>
          </p:nvSpPr>
          <p:spPr bwMode="auto">
            <a:xfrm>
              <a:off x="2519" y="1178"/>
              <a:ext cx="31"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84" name="Rectangle 79"/>
            <p:cNvSpPr>
              <a:spLocks noChangeArrowheads="1"/>
            </p:cNvSpPr>
            <p:nvPr/>
          </p:nvSpPr>
          <p:spPr bwMode="auto">
            <a:xfrm>
              <a:off x="2585" y="1178"/>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85" name="Freeform 80"/>
            <p:cNvSpPr>
              <a:spLocks noChangeAspect="1"/>
            </p:cNvSpPr>
            <p:nvPr/>
          </p:nvSpPr>
          <p:spPr bwMode="auto">
            <a:xfrm>
              <a:off x="2408" y="1160"/>
              <a:ext cx="256" cy="144"/>
            </a:xfrm>
            <a:custGeom>
              <a:avLst/>
              <a:gdLst>
                <a:gd name="T0" fmla="*/ 0 w 256"/>
                <a:gd name="T1" fmla="*/ 0 h 144"/>
                <a:gd name="T2" fmla="*/ 129 w 256"/>
                <a:gd name="T3" fmla="*/ 101 h 144"/>
                <a:gd name="T4" fmla="*/ 129 w 256"/>
                <a:gd name="T5" fmla="*/ 45 h 144"/>
                <a:gd name="T6" fmla="*/ 256 w 256"/>
                <a:gd name="T7" fmla="*/ 144 h 144"/>
                <a:gd name="T8" fmla="*/ 0 60000 65536"/>
                <a:gd name="T9" fmla="*/ 0 60000 65536"/>
                <a:gd name="T10" fmla="*/ 0 60000 65536"/>
                <a:gd name="T11" fmla="*/ 0 60000 65536"/>
                <a:gd name="T12" fmla="*/ 0 w 256"/>
                <a:gd name="T13" fmla="*/ 0 h 144"/>
                <a:gd name="T14" fmla="*/ 256 w 256"/>
                <a:gd name="T15" fmla="*/ 144 h 144"/>
              </a:gdLst>
              <a:ahLst/>
              <a:cxnLst>
                <a:cxn ang="T8">
                  <a:pos x="T0" y="T1"/>
                </a:cxn>
                <a:cxn ang="T9">
                  <a:pos x="T2" y="T3"/>
                </a:cxn>
                <a:cxn ang="T10">
                  <a:pos x="T4" y="T5"/>
                </a:cxn>
                <a:cxn ang="T11">
                  <a:pos x="T6" y="T7"/>
                </a:cxn>
              </a:cxnLst>
              <a:rect l="T12" t="T13" r="T14" b="T15"/>
              <a:pathLst>
                <a:path w="256" h="144">
                  <a:moveTo>
                    <a:pt x="0" y="0"/>
                  </a:moveTo>
                  <a:lnTo>
                    <a:pt x="129" y="101"/>
                  </a:lnTo>
                  <a:lnTo>
                    <a:pt x="129" y="45"/>
                  </a:lnTo>
                  <a:lnTo>
                    <a:pt x="256" y="14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2669" name="Group 81"/>
          <p:cNvGrpSpPr>
            <a:grpSpLocks/>
          </p:cNvGrpSpPr>
          <p:nvPr/>
        </p:nvGrpSpPr>
        <p:grpSpPr bwMode="auto">
          <a:xfrm>
            <a:off x="5130800" y="1773238"/>
            <a:ext cx="547688" cy="365125"/>
            <a:chOff x="3232" y="1117"/>
            <a:chExt cx="345" cy="230"/>
          </a:xfrm>
        </p:grpSpPr>
        <p:sp>
          <p:nvSpPr>
            <p:cNvPr id="112770" name="Rectangle 82"/>
            <p:cNvSpPr>
              <a:spLocks noChangeArrowheads="1"/>
            </p:cNvSpPr>
            <p:nvPr/>
          </p:nvSpPr>
          <p:spPr bwMode="auto">
            <a:xfrm>
              <a:off x="3232" y="111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771" name="Freeform 83"/>
            <p:cNvSpPr>
              <a:spLocks/>
            </p:cNvSpPr>
            <p:nvPr/>
          </p:nvSpPr>
          <p:spPr bwMode="auto">
            <a:xfrm>
              <a:off x="3369" y="1293"/>
              <a:ext cx="75"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12772" name="Line 84"/>
            <p:cNvSpPr>
              <a:spLocks noChangeShapeType="1"/>
            </p:cNvSpPr>
            <p:nvPr/>
          </p:nvSpPr>
          <p:spPr bwMode="auto">
            <a:xfrm flipV="1">
              <a:off x="3406" y="1163"/>
              <a:ext cx="0" cy="132"/>
            </a:xfrm>
            <a:prstGeom prst="line">
              <a:avLst/>
            </a:prstGeom>
            <a:noFill/>
            <a:ln w="12700">
              <a:solidFill>
                <a:schemeClr val="tx1"/>
              </a:solidFill>
              <a:round/>
              <a:headEnd/>
              <a:tailEnd/>
            </a:ln>
          </p:spPr>
          <p:txBody>
            <a:bodyPr wrap="none" anchor="ctr"/>
            <a:lstStyle/>
            <a:p>
              <a:endParaRPr lang="en-US"/>
            </a:p>
          </p:txBody>
        </p:sp>
        <p:sp>
          <p:nvSpPr>
            <p:cNvPr id="112773" name="Line 85"/>
            <p:cNvSpPr>
              <a:spLocks noChangeShapeType="1"/>
            </p:cNvSpPr>
            <p:nvPr/>
          </p:nvSpPr>
          <p:spPr bwMode="auto">
            <a:xfrm>
              <a:off x="3338" y="1201"/>
              <a:ext cx="133" cy="0"/>
            </a:xfrm>
            <a:prstGeom prst="line">
              <a:avLst/>
            </a:prstGeom>
            <a:noFill/>
            <a:ln w="12700">
              <a:solidFill>
                <a:schemeClr val="tx1"/>
              </a:solidFill>
              <a:round/>
              <a:headEnd/>
              <a:tailEnd/>
            </a:ln>
          </p:spPr>
          <p:txBody>
            <a:bodyPr wrap="none" anchor="ctr"/>
            <a:lstStyle/>
            <a:p>
              <a:endParaRPr lang="en-US"/>
            </a:p>
          </p:txBody>
        </p:sp>
        <p:sp>
          <p:nvSpPr>
            <p:cNvPr id="112774" name="Rectangle 86"/>
            <p:cNvSpPr>
              <a:spLocks noChangeArrowheads="1"/>
            </p:cNvSpPr>
            <p:nvPr/>
          </p:nvSpPr>
          <p:spPr bwMode="auto">
            <a:xfrm>
              <a:off x="3323" y="1163"/>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75" name="Rectangle 87"/>
            <p:cNvSpPr>
              <a:spLocks noChangeArrowheads="1"/>
            </p:cNvSpPr>
            <p:nvPr/>
          </p:nvSpPr>
          <p:spPr bwMode="auto">
            <a:xfrm>
              <a:off x="3390" y="1163"/>
              <a:ext cx="31"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76" name="Rectangle 88"/>
            <p:cNvSpPr>
              <a:spLocks noChangeArrowheads="1"/>
            </p:cNvSpPr>
            <p:nvPr/>
          </p:nvSpPr>
          <p:spPr bwMode="auto">
            <a:xfrm>
              <a:off x="3456" y="1163"/>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77" name="Freeform 89"/>
            <p:cNvSpPr>
              <a:spLocks noChangeAspect="1"/>
            </p:cNvSpPr>
            <p:nvPr/>
          </p:nvSpPr>
          <p:spPr bwMode="auto">
            <a:xfrm>
              <a:off x="3237" y="112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2670" name="Group 90"/>
          <p:cNvGrpSpPr>
            <a:grpSpLocks/>
          </p:cNvGrpSpPr>
          <p:nvPr/>
        </p:nvGrpSpPr>
        <p:grpSpPr bwMode="auto">
          <a:xfrm>
            <a:off x="6483350" y="1108075"/>
            <a:ext cx="401638" cy="788988"/>
            <a:chOff x="4084" y="698"/>
            <a:chExt cx="253" cy="497"/>
          </a:xfrm>
        </p:grpSpPr>
        <p:sp>
          <p:nvSpPr>
            <p:cNvPr id="112764" name="Rectangle 91"/>
            <p:cNvSpPr>
              <a:spLocks noChangeArrowheads="1"/>
            </p:cNvSpPr>
            <p:nvPr/>
          </p:nvSpPr>
          <p:spPr bwMode="auto">
            <a:xfrm>
              <a:off x="4084" y="698"/>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765" name="Freeform 92"/>
            <p:cNvSpPr>
              <a:spLocks noChangeAspect="1"/>
            </p:cNvSpPr>
            <p:nvPr/>
          </p:nvSpPr>
          <p:spPr bwMode="auto">
            <a:xfrm>
              <a:off x="4088" y="702"/>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66" name="Oval 93"/>
            <p:cNvSpPr>
              <a:spLocks noChangeArrowheads="1"/>
            </p:cNvSpPr>
            <p:nvPr/>
          </p:nvSpPr>
          <p:spPr bwMode="auto">
            <a:xfrm>
              <a:off x="4183" y="854"/>
              <a:ext cx="48" cy="50"/>
            </a:xfrm>
            <a:prstGeom prst="ellipse">
              <a:avLst/>
            </a:prstGeom>
            <a:noFill/>
            <a:ln w="9525">
              <a:solidFill>
                <a:schemeClr val="tx1"/>
              </a:solidFill>
              <a:round/>
              <a:headEnd/>
              <a:tailEnd/>
            </a:ln>
          </p:spPr>
          <p:txBody>
            <a:bodyPr wrap="none" anchor="ctr"/>
            <a:lstStyle/>
            <a:p>
              <a:endParaRPr lang="en-US"/>
            </a:p>
          </p:txBody>
        </p:sp>
        <p:sp>
          <p:nvSpPr>
            <p:cNvPr id="112767" name="Freeform 94"/>
            <p:cNvSpPr>
              <a:spLocks/>
            </p:cNvSpPr>
            <p:nvPr/>
          </p:nvSpPr>
          <p:spPr bwMode="auto">
            <a:xfrm>
              <a:off x="4136" y="745"/>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112768" name="Line 95"/>
            <p:cNvSpPr>
              <a:spLocks noChangeShapeType="1"/>
            </p:cNvSpPr>
            <p:nvPr/>
          </p:nvSpPr>
          <p:spPr bwMode="auto">
            <a:xfrm flipV="1">
              <a:off x="4209" y="754"/>
              <a:ext cx="0" cy="102"/>
            </a:xfrm>
            <a:prstGeom prst="line">
              <a:avLst/>
            </a:prstGeom>
            <a:noFill/>
            <a:ln w="12700">
              <a:solidFill>
                <a:srgbClr val="000000"/>
              </a:solidFill>
              <a:round/>
              <a:headEnd/>
              <a:tailEnd/>
            </a:ln>
          </p:spPr>
          <p:txBody>
            <a:bodyPr wrap="none" anchor="ctr"/>
            <a:lstStyle/>
            <a:p>
              <a:endParaRPr lang="en-US"/>
            </a:p>
          </p:txBody>
        </p:sp>
        <p:sp>
          <p:nvSpPr>
            <p:cNvPr id="112769" name="Line 96"/>
            <p:cNvSpPr>
              <a:spLocks noChangeShapeType="1"/>
            </p:cNvSpPr>
            <p:nvPr/>
          </p:nvSpPr>
          <p:spPr bwMode="auto">
            <a:xfrm>
              <a:off x="4145" y="1195"/>
              <a:ext cx="133" cy="0"/>
            </a:xfrm>
            <a:prstGeom prst="line">
              <a:avLst/>
            </a:prstGeom>
            <a:noFill/>
            <a:ln w="12700">
              <a:solidFill>
                <a:schemeClr val="tx1"/>
              </a:solidFill>
              <a:round/>
              <a:headEnd/>
              <a:tailEnd/>
            </a:ln>
          </p:spPr>
          <p:txBody>
            <a:bodyPr wrap="none" anchor="ctr"/>
            <a:lstStyle/>
            <a:p>
              <a:endParaRPr lang="en-US"/>
            </a:p>
          </p:txBody>
        </p:sp>
      </p:grpSp>
      <p:grpSp>
        <p:nvGrpSpPr>
          <p:cNvPr id="112671" name="Group 97"/>
          <p:cNvGrpSpPr>
            <a:grpSpLocks/>
          </p:cNvGrpSpPr>
          <p:nvPr/>
        </p:nvGrpSpPr>
        <p:grpSpPr bwMode="auto">
          <a:xfrm>
            <a:off x="6483350" y="1755775"/>
            <a:ext cx="401638" cy="401638"/>
            <a:chOff x="4084" y="1106"/>
            <a:chExt cx="253" cy="253"/>
          </a:xfrm>
        </p:grpSpPr>
        <p:sp>
          <p:nvSpPr>
            <p:cNvPr id="112757" name="Rectangle 98"/>
            <p:cNvSpPr>
              <a:spLocks noChangeArrowheads="1"/>
            </p:cNvSpPr>
            <p:nvPr/>
          </p:nvSpPr>
          <p:spPr bwMode="auto">
            <a:xfrm>
              <a:off x="4084" y="110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758" name="Freeform 99"/>
            <p:cNvSpPr>
              <a:spLocks/>
            </p:cNvSpPr>
            <p:nvPr/>
          </p:nvSpPr>
          <p:spPr bwMode="auto">
            <a:xfrm>
              <a:off x="4176" y="1287"/>
              <a:ext cx="75"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12759" name="Line 100"/>
            <p:cNvSpPr>
              <a:spLocks noChangeShapeType="1"/>
            </p:cNvSpPr>
            <p:nvPr/>
          </p:nvSpPr>
          <p:spPr bwMode="auto">
            <a:xfrm flipV="1">
              <a:off x="4213" y="1157"/>
              <a:ext cx="0" cy="132"/>
            </a:xfrm>
            <a:prstGeom prst="line">
              <a:avLst/>
            </a:prstGeom>
            <a:noFill/>
            <a:ln w="12700">
              <a:solidFill>
                <a:schemeClr val="tx1"/>
              </a:solidFill>
              <a:round/>
              <a:headEnd/>
              <a:tailEnd/>
            </a:ln>
          </p:spPr>
          <p:txBody>
            <a:bodyPr wrap="none" anchor="ctr"/>
            <a:lstStyle/>
            <a:p>
              <a:endParaRPr lang="en-US"/>
            </a:p>
          </p:txBody>
        </p:sp>
        <p:sp>
          <p:nvSpPr>
            <p:cNvPr id="112760" name="Rectangle 101"/>
            <p:cNvSpPr>
              <a:spLocks noChangeArrowheads="1"/>
            </p:cNvSpPr>
            <p:nvPr/>
          </p:nvSpPr>
          <p:spPr bwMode="auto">
            <a:xfrm>
              <a:off x="4130" y="1157"/>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61" name="Rectangle 102"/>
            <p:cNvSpPr>
              <a:spLocks noChangeArrowheads="1"/>
            </p:cNvSpPr>
            <p:nvPr/>
          </p:nvSpPr>
          <p:spPr bwMode="auto">
            <a:xfrm>
              <a:off x="4197" y="1157"/>
              <a:ext cx="31"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62" name="Rectangle 103"/>
            <p:cNvSpPr>
              <a:spLocks noChangeArrowheads="1"/>
            </p:cNvSpPr>
            <p:nvPr/>
          </p:nvSpPr>
          <p:spPr bwMode="auto">
            <a:xfrm>
              <a:off x="4263" y="1157"/>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63" name="Freeform 104"/>
            <p:cNvSpPr>
              <a:spLocks noChangeAspect="1"/>
            </p:cNvSpPr>
            <p:nvPr/>
          </p:nvSpPr>
          <p:spPr bwMode="auto">
            <a:xfrm>
              <a:off x="4088" y="111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2672" name="Group 105"/>
          <p:cNvGrpSpPr>
            <a:grpSpLocks/>
          </p:cNvGrpSpPr>
          <p:nvPr/>
        </p:nvGrpSpPr>
        <p:grpSpPr bwMode="auto">
          <a:xfrm>
            <a:off x="7667625" y="1690688"/>
            <a:ext cx="530225" cy="530225"/>
            <a:chOff x="4830" y="1065"/>
            <a:chExt cx="334" cy="334"/>
          </a:xfrm>
        </p:grpSpPr>
        <p:sp>
          <p:nvSpPr>
            <p:cNvPr id="112749" name="Freeform 106"/>
            <p:cNvSpPr>
              <a:spLocks/>
            </p:cNvSpPr>
            <p:nvPr/>
          </p:nvSpPr>
          <p:spPr bwMode="auto">
            <a:xfrm>
              <a:off x="4830" y="106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750" name="Freeform 107"/>
            <p:cNvSpPr>
              <a:spLocks/>
            </p:cNvSpPr>
            <p:nvPr/>
          </p:nvSpPr>
          <p:spPr bwMode="auto">
            <a:xfrm>
              <a:off x="4959" y="1305"/>
              <a:ext cx="75"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12751" name="Line 108"/>
            <p:cNvSpPr>
              <a:spLocks noChangeShapeType="1"/>
            </p:cNvSpPr>
            <p:nvPr/>
          </p:nvSpPr>
          <p:spPr bwMode="auto">
            <a:xfrm flipV="1">
              <a:off x="4996" y="1175"/>
              <a:ext cx="0" cy="132"/>
            </a:xfrm>
            <a:prstGeom prst="line">
              <a:avLst/>
            </a:prstGeom>
            <a:noFill/>
            <a:ln w="12700">
              <a:solidFill>
                <a:schemeClr val="tx1"/>
              </a:solidFill>
              <a:round/>
              <a:headEnd/>
              <a:tailEnd/>
            </a:ln>
          </p:spPr>
          <p:txBody>
            <a:bodyPr wrap="none" anchor="ctr"/>
            <a:lstStyle/>
            <a:p>
              <a:endParaRPr lang="en-US"/>
            </a:p>
          </p:txBody>
        </p:sp>
        <p:sp>
          <p:nvSpPr>
            <p:cNvPr id="112752" name="Line 109"/>
            <p:cNvSpPr>
              <a:spLocks noChangeShapeType="1"/>
            </p:cNvSpPr>
            <p:nvPr/>
          </p:nvSpPr>
          <p:spPr bwMode="auto">
            <a:xfrm>
              <a:off x="4928" y="1213"/>
              <a:ext cx="133" cy="0"/>
            </a:xfrm>
            <a:prstGeom prst="line">
              <a:avLst/>
            </a:prstGeom>
            <a:noFill/>
            <a:ln w="12700">
              <a:solidFill>
                <a:schemeClr val="tx1"/>
              </a:solidFill>
              <a:round/>
              <a:headEnd/>
              <a:tailEnd/>
            </a:ln>
          </p:spPr>
          <p:txBody>
            <a:bodyPr wrap="none" anchor="ctr"/>
            <a:lstStyle/>
            <a:p>
              <a:endParaRPr lang="en-US"/>
            </a:p>
          </p:txBody>
        </p:sp>
        <p:sp>
          <p:nvSpPr>
            <p:cNvPr id="112753" name="Rectangle 110"/>
            <p:cNvSpPr>
              <a:spLocks noChangeArrowheads="1"/>
            </p:cNvSpPr>
            <p:nvPr/>
          </p:nvSpPr>
          <p:spPr bwMode="auto">
            <a:xfrm>
              <a:off x="4913" y="1175"/>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54" name="Rectangle 111"/>
            <p:cNvSpPr>
              <a:spLocks noChangeArrowheads="1"/>
            </p:cNvSpPr>
            <p:nvPr/>
          </p:nvSpPr>
          <p:spPr bwMode="auto">
            <a:xfrm>
              <a:off x="4980" y="1175"/>
              <a:ext cx="31"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55" name="Rectangle 112"/>
            <p:cNvSpPr>
              <a:spLocks noChangeArrowheads="1"/>
            </p:cNvSpPr>
            <p:nvPr/>
          </p:nvSpPr>
          <p:spPr bwMode="auto">
            <a:xfrm>
              <a:off x="5046" y="1175"/>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12756" name="Freeform 113"/>
            <p:cNvSpPr>
              <a:spLocks noChangeAspect="1"/>
            </p:cNvSpPr>
            <p:nvPr/>
          </p:nvSpPr>
          <p:spPr bwMode="auto">
            <a:xfrm>
              <a:off x="4888" y="117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2673" name="Group 114"/>
          <p:cNvGrpSpPr>
            <a:grpSpLocks/>
          </p:cNvGrpSpPr>
          <p:nvPr/>
        </p:nvGrpSpPr>
        <p:grpSpPr bwMode="auto">
          <a:xfrm>
            <a:off x="7667625" y="2427288"/>
            <a:ext cx="530225" cy="530225"/>
            <a:chOff x="4830" y="1529"/>
            <a:chExt cx="334" cy="334"/>
          </a:xfrm>
        </p:grpSpPr>
        <p:sp>
          <p:nvSpPr>
            <p:cNvPr id="112743" name="Freeform 115"/>
            <p:cNvSpPr>
              <a:spLocks/>
            </p:cNvSpPr>
            <p:nvPr/>
          </p:nvSpPr>
          <p:spPr bwMode="auto">
            <a:xfrm>
              <a:off x="4830" y="152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744" name="Freeform 116"/>
            <p:cNvSpPr>
              <a:spLocks noChangeAspect="1"/>
            </p:cNvSpPr>
            <p:nvPr/>
          </p:nvSpPr>
          <p:spPr bwMode="auto">
            <a:xfrm>
              <a:off x="4888" y="1638"/>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45" name="Line 117"/>
            <p:cNvSpPr>
              <a:spLocks noChangeShapeType="1"/>
            </p:cNvSpPr>
            <p:nvPr/>
          </p:nvSpPr>
          <p:spPr bwMode="auto">
            <a:xfrm flipV="1">
              <a:off x="4995" y="1632"/>
              <a:ext cx="0" cy="181"/>
            </a:xfrm>
            <a:prstGeom prst="line">
              <a:avLst/>
            </a:prstGeom>
            <a:noFill/>
            <a:ln w="12700">
              <a:solidFill>
                <a:srgbClr val="000000"/>
              </a:solidFill>
              <a:round/>
              <a:headEnd/>
              <a:tailEnd/>
            </a:ln>
          </p:spPr>
          <p:txBody>
            <a:bodyPr wrap="none" anchor="ctr"/>
            <a:lstStyle/>
            <a:p>
              <a:endParaRPr lang="en-US"/>
            </a:p>
          </p:txBody>
        </p:sp>
        <p:sp>
          <p:nvSpPr>
            <p:cNvPr id="112746" name="Line 118"/>
            <p:cNvSpPr>
              <a:spLocks noChangeShapeType="1"/>
            </p:cNvSpPr>
            <p:nvPr/>
          </p:nvSpPr>
          <p:spPr bwMode="auto">
            <a:xfrm>
              <a:off x="4923" y="1632"/>
              <a:ext cx="144" cy="0"/>
            </a:xfrm>
            <a:prstGeom prst="line">
              <a:avLst/>
            </a:prstGeom>
            <a:noFill/>
            <a:ln w="19050">
              <a:solidFill>
                <a:srgbClr val="000000"/>
              </a:solidFill>
              <a:round/>
              <a:headEnd/>
              <a:tailEnd/>
            </a:ln>
          </p:spPr>
          <p:txBody>
            <a:bodyPr wrap="none" anchor="ctr"/>
            <a:lstStyle/>
            <a:p>
              <a:endParaRPr lang="en-US"/>
            </a:p>
          </p:txBody>
        </p:sp>
        <p:sp>
          <p:nvSpPr>
            <p:cNvPr id="112747" name="Text Box 119"/>
            <p:cNvSpPr txBox="1">
              <a:spLocks noChangeArrowheads="1"/>
            </p:cNvSpPr>
            <p:nvPr/>
          </p:nvSpPr>
          <p:spPr bwMode="auto">
            <a:xfrm>
              <a:off x="4966" y="1734"/>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t>
              </a:r>
            </a:p>
          </p:txBody>
        </p:sp>
        <p:sp>
          <p:nvSpPr>
            <p:cNvPr id="112748" name="Line 120"/>
            <p:cNvSpPr>
              <a:spLocks noChangeShapeType="1"/>
            </p:cNvSpPr>
            <p:nvPr/>
          </p:nvSpPr>
          <p:spPr bwMode="auto">
            <a:xfrm>
              <a:off x="4947" y="1652"/>
              <a:ext cx="96" cy="0"/>
            </a:xfrm>
            <a:prstGeom prst="line">
              <a:avLst/>
            </a:prstGeom>
            <a:noFill/>
            <a:ln w="12700">
              <a:solidFill>
                <a:srgbClr val="000000"/>
              </a:solidFill>
              <a:round/>
              <a:headEnd/>
              <a:tailEnd/>
            </a:ln>
          </p:spPr>
          <p:txBody>
            <a:bodyPr wrap="none" anchor="ctr"/>
            <a:lstStyle/>
            <a:p>
              <a:endParaRPr lang="en-US"/>
            </a:p>
          </p:txBody>
        </p:sp>
      </p:grpSp>
      <p:grpSp>
        <p:nvGrpSpPr>
          <p:cNvPr id="112674" name="Group 121"/>
          <p:cNvGrpSpPr>
            <a:grpSpLocks/>
          </p:cNvGrpSpPr>
          <p:nvPr/>
        </p:nvGrpSpPr>
        <p:grpSpPr bwMode="auto">
          <a:xfrm>
            <a:off x="6483350" y="2492375"/>
            <a:ext cx="401638" cy="401638"/>
            <a:chOff x="4084" y="1570"/>
            <a:chExt cx="253" cy="253"/>
          </a:xfrm>
        </p:grpSpPr>
        <p:sp>
          <p:nvSpPr>
            <p:cNvPr id="112737" name="Rectangle 122"/>
            <p:cNvSpPr>
              <a:spLocks noChangeArrowheads="1"/>
            </p:cNvSpPr>
            <p:nvPr/>
          </p:nvSpPr>
          <p:spPr bwMode="auto">
            <a:xfrm>
              <a:off x="4084" y="157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738" name="Freeform 123"/>
            <p:cNvSpPr>
              <a:spLocks noChangeAspect="1"/>
            </p:cNvSpPr>
            <p:nvPr/>
          </p:nvSpPr>
          <p:spPr bwMode="auto">
            <a:xfrm>
              <a:off x="4088" y="1574"/>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39" name="Line 124"/>
            <p:cNvSpPr>
              <a:spLocks noChangeShapeType="1"/>
            </p:cNvSpPr>
            <p:nvPr/>
          </p:nvSpPr>
          <p:spPr bwMode="auto">
            <a:xfrm flipV="1">
              <a:off x="4211" y="1616"/>
              <a:ext cx="0" cy="181"/>
            </a:xfrm>
            <a:prstGeom prst="line">
              <a:avLst/>
            </a:prstGeom>
            <a:noFill/>
            <a:ln w="12700">
              <a:solidFill>
                <a:srgbClr val="000000"/>
              </a:solidFill>
              <a:round/>
              <a:headEnd/>
              <a:tailEnd/>
            </a:ln>
          </p:spPr>
          <p:txBody>
            <a:bodyPr wrap="none" anchor="ctr"/>
            <a:lstStyle/>
            <a:p>
              <a:endParaRPr lang="en-US"/>
            </a:p>
          </p:txBody>
        </p:sp>
        <p:sp>
          <p:nvSpPr>
            <p:cNvPr id="112740" name="Line 125"/>
            <p:cNvSpPr>
              <a:spLocks noChangeShapeType="1"/>
            </p:cNvSpPr>
            <p:nvPr/>
          </p:nvSpPr>
          <p:spPr bwMode="auto">
            <a:xfrm>
              <a:off x="4139" y="1616"/>
              <a:ext cx="144" cy="0"/>
            </a:xfrm>
            <a:prstGeom prst="line">
              <a:avLst/>
            </a:prstGeom>
            <a:noFill/>
            <a:ln w="19050">
              <a:solidFill>
                <a:srgbClr val="000000"/>
              </a:solidFill>
              <a:round/>
              <a:headEnd/>
              <a:tailEnd/>
            </a:ln>
          </p:spPr>
          <p:txBody>
            <a:bodyPr wrap="none" anchor="ctr"/>
            <a:lstStyle/>
            <a:p>
              <a:endParaRPr lang="en-US"/>
            </a:p>
          </p:txBody>
        </p:sp>
        <p:sp>
          <p:nvSpPr>
            <p:cNvPr id="112741" name="Text Box 126"/>
            <p:cNvSpPr txBox="1">
              <a:spLocks noChangeArrowheads="1"/>
            </p:cNvSpPr>
            <p:nvPr/>
          </p:nvSpPr>
          <p:spPr bwMode="auto">
            <a:xfrm>
              <a:off x="4182" y="171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t>
              </a:r>
            </a:p>
          </p:txBody>
        </p:sp>
        <p:sp>
          <p:nvSpPr>
            <p:cNvPr id="112742" name="Line 127"/>
            <p:cNvSpPr>
              <a:spLocks noChangeShapeType="1"/>
            </p:cNvSpPr>
            <p:nvPr/>
          </p:nvSpPr>
          <p:spPr bwMode="auto">
            <a:xfrm>
              <a:off x="4163" y="1636"/>
              <a:ext cx="96" cy="0"/>
            </a:xfrm>
            <a:prstGeom prst="line">
              <a:avLst/>
            </a:prstGeom>
            <a:noFill/>
            <a:ln w="12700">
              <a:solidFill>
                <a:srgbClr val="000000"/>
              </a:solidFill>
              <a:round/>
              <a:headEnd/>
              <a:tailEnd/>
            </a:ln>
          </p:spPr>
          <p:txBody>
            <a:bodyPr wrap="none" anchor="ctr"/>
            <a:lstStyle/>
            <a:p>
              <a:endParaRPr lang="en-US"/>
            </a:p>
          </p:txBody>
        </p:sp>
      </p:grpSp>
      <p:grpSp>
        <p:nvGrpSpPr>
          <p:cNvPr id="112675" name="Group 128"/>
          <p:cNvGrpSpPr>
            <a:grpSpLocks/>
          </p:cNvGrpSpPr>
          <p:nvPr/>
        </p:nvGrpSpPr>
        <p:grpSpPr bwMode="auto">
          <a:xfrm>
            <a:off x="5130800" y="2509838"/>
            <a:ext cx="547688" cy="365125"/>
            <a:chOff x="3232" y="1581"/>
            <a:chExt cx="345" cy="230"/>
          </a:xfrm>
        </p:grpSpPr>
        <p:sp>
          <p:nvSpPr>
            <p:cNvPr id="112731" name="Rectangle 129"/>
            <p:cNvSpPr>
              <a:spLocks noChangeArrowheads="1"/>
            </p:cNvSpPr>
            <p:nvPr/>
          </p:nvSpPr>
          <p:spPr bwMode="auto">
            <a:xfrm>
              <a:off x="3232" y="158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732" name="Freeform 130"/>
            <p:cNvSpPr>
              <a:spLocks noChangeAspect="1"/>
            </p:cNvSpPr>
            <p:nvPr/>
          </p:nvSpPr>
          <p:spPr bwMode="auto">
            <a:xfrm>
              <a:off x="3237" y="1585"/>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33" name="Line 131"/>
            <p:cNvSpPr>
              <a:spLocks noChangeShapeType="1"/>
            </p:cNvSpPr>
            <p:nvPr/>
          </p:nvSpPr>
          <p:spPr bwMode="auto">
            <a:xfrm flipV="1">
              <a:off x="3403" y="1613"/>
              <a:ext cx="0" cy="181"/>
            </a:xfrm>
            <a:prstGeom prst="line">
              <a:avLst/>
            </a:prstGeom>
            <a:noFill/>
            <a:ln w="12700">
              <a:solidFill>
                <a:srgbClr val="000000"/>
              </a:solidFill>
              <a:round/>
              <a:headEnd/>
              <a:tailEnd/>
            </a:ln>
          </p:spPr>
          <p:txBody>
            <a:bodyPr wrap="none" anchor="ctr"/>
            <a:lstStyle/>
            <a:p>
              <a:endParaRPr lang="en-US"/>
            </a:p>
          </p:txBody>
        </p:sp>
        <p:sp>
          <p:nvSpPr>
            <p:cNvPr id="112734" name="Line 132"/>
            <p:cNvSpPr>
              <a:spLocks noChangeShapeType="1"/>
            </p:cNvSpPr>
            <p:nvPr/>
          </p:nvSpPr>
          <p:spPr bwMode="auto">
            <a:xfrm>
              <a:off x="3331" y="1613"/>
              <a:ext cx="144" cy="0"/>
            </a:xfrm>
            <a:prstGeom prst="line">
              <a:avLst/>
            </a:prstGeom>
            <a:noFill/>
            <a:ln w="19050">
              <a:solidFill>
                <a:srgbClr val="000000"/>
              </a:solidFill>
              <a:round/>
              <a:headEnd/>
              <a:tailEnd/>
            </a:ln>
          </p:spPr>
          <p:txBody>
            <a:bodyPr wrap="none" anchor="ctr"/>
            <a:lstStyle/>
            <a:p>
              <a:endParaRPr lang="en-US"/>
            </a:p>
          </p:txBody>
        </p:sp>
        <p:sp>
          <p:nvSpPr>
            <p:cNvPr id="112735" name="Text Box 133"/>
            <p:cNvSpPr txBox="1">
              <a:spLocks noChangeArrowheads="1"/>
            </p:cNvSpPr>
            <p:nvPr/>
          </p:nvSpPr>
          <p:spPr bwMode="auto">
            <a:xfrm>
              <a:off x="3374" y="1715"/>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t>
              </a:r>
            </a:p>
          </p:txBody>
        </p:sp>
        <p:sp>
          <p:nvSpPr>
            <p:cNvPr id="112736" name="Line 134"/>
            <p:cNvSpPr>
              <a:spLocks noChangeShapeType="1"/>
            </p:cNvSpPr>
            <p:nvPr/>
          </p:nvSpPr>
          <p:spPr bwMode="auto">
            <a:xfrm>
              <a:off x="3355" y="1633"/>
              <a:ext cx="96" cy="0"/>
            </a:xfrm>
            <a:prstGeom prst="line">
              <a:avLst/>
            </a:prstGeom>
            <a:noFill/>
            <a:ln w="12700">
              <a:solidFill>
                <a:srgbClr val="000000"/>
              </a:solidFill>
              <a:round/>
              <a:headEnd/>
              <a:tailEnd/>
            </a:ln>
          </p:spPr>
          <p:txBody>
            <a:bodyPr wrap="none" anchor="ctr"/>
            <a:lstStyle/>
            <a:p>
              <a:endParaRPr lang="en-US"/>
            </a:p>
          </p:txBody>
        </p:sp>
      </p:grpSp>
      <p:grpSp>
        <p:nvGrpSpPr>
          <p:cNvPr id="112676" name="Group 135"/>
          <p:cNvGrpSpPr>
            <a:grpSpLocks/>
          </p:cNvGrpSpPr>
          <p:nvPr/>
        </p:nvGrpSpPr>
        <p:grpSpPr bwMode="auto">
          <a:xfrm>
            <a:off x="5130800" y="3170238"/>
            <a:ext cx="547688" cy="365125"/>
            <a:chOff x="3232" y="1997"/>
            <a:chExt cx="345" cy="230"/>
          </a:xfrm>
        </p:grpSpPr>
        <p:sp>
          <p:nvSpPr>
            <p:cNvPr id="112726" name="Rectangle 136"/>
            <p:cNvSpPr>
              <a:spLocks noChangeArrowheads="1"/>
            </p:cNvSpPr>
            <p:nvPr/>
          </p:nvSpPr>
          <p:spPr bwMode="auto">
            <a:xfrm>
              <a:off x="3232" y="199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727" name="Freeform 137"/>
            <p:cNvSpPr>
              <a:spLocks noChangeAspect="1"/>
            </p:cNvSpPr>
            <p:nvPr/>
          </p:nvSpPr>
          <p:spPr bwMode="auto">
            <a:xfrm>
              <a:off x="3237" y="200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28" name="Oval 138"/>
            <p:cNvSpPr>
              <a:spLocks noChangeArrowheads="1"/>
            </p:cNvSpPr>
            <p:nvPr/>
          </p:nvSpPr>
          <p:spPr bwMode="auto">
            <a:xfrm>
              <a:off x="3375" y="2150"/>
              <a:ext cx="64" cy="63"/>
            </a:xfrm>
            <a:prstGeom prst="ellipse">
              <a:avLst/>
            </a:prstGeom>
            <a:noFill/>
            <a:ln w="12700">
              <a:solidFill>
                <a:schemeClr val="tx1"/>
              </a:solidFill>
              <a:round/>
              <a:headEnd/>
              <a:tailEnd/>
            </a:ln>
          </p:spPr>
          <p:txBody>
            <a:bodyPr wrap="none" anchor="ctr"/>
            <a:lstStyle/>
            <a:p>
              <a:endParaRPr lang="en-US"/>
            </a:p>
          </p:txBody>
        </p:sp>
        <p:sp>
          <p:nvSpPr>
            <p:cNvPr id="112729" name="Line 139"/>
            <p:cNvSpPr>
              <a:spLocks noChangeShapeType="1"/>
            </p:cNvSpPr>
            <p:nvPr/>
          </p:nvSpPr>
          <p:spPr bwMode="auto">
            <a:xfrm>
              <a:off x="3369" y="2018"/>
              <a:ext cx="75" cy="0"/>
            </a:xfrm>
            <a:prstGeom prst="line">
              <a:avLst/>
            </a:prstGeom>
            <a:noFill/>
            <a:ln w="12700">
              <a:solidFill>
                <a:schemeClr val="tx1"/>
              </a:solidFill>
              <a:round/>
              <a:headEnd/>
              <a:tailEnd/>
            </a:ln>
          </p:spPr>
          <p:txBody>
            <a:bodyPr wrap="none" anchor="ctr"/>
            <a:lstStyle/>
            <a:p>
              <a:endParaRPr lang="en-US"/>
            </a:p>
          </p:txBody>
        </p:sp>
        <p:sp>
          <p:nvSpPr>
            <p:cNvPr id="112730" name="Freeform 140"/>
            <p:cNvSpPr>
              <a:spLocks/>
            </p:cNvSpPr>
            <p:nvPr/>
          </p:nvSpPr>
          <p:spPr bwMode="auto">
            <a:xfrm>
              <a:off x="3370" y="2019"/>
              <a:ext cx="38" cy="129"/>
            </a:xfrm>
            <a:custGeom>
              <a:avLst/>
              <a:gdLst>
                <a:gd name="T0" fmla="*/ 36 w 38"/>
                <a:gd name="T1" fmla="*/ 0 h 129"/>
                <a:gd name="T2" fmla="*/ 36 w 38"/>
                <a:gd name="T3" fmla="*/ 63 h 129"/>
                <a:gd name="T4" fmla="*/ 0 w 38"/>
                <a:gd name="T5" fmla="*/ 63 h 129"/>
                <a:gd name="T6" fmla="*/ 38 w 38"/>
                <a:gd name="T7" fmla="*/ 129 h 129"/>
                <a:gd name="T8" fmla="*/ 0 60000 65536"/>
                <a:gd name="T9" fmla="*/ 0 60000 65536"/>
                <a:gd name="T10" fmla="*/ 0 60000 65536"/>
                <a:gd name="T11" fmla="*/ 0 60000 65536"/>
                <a:gd name="T12" fmla="*/ 0 w 38"/>
                <a:gd name="T13" fmla="*/ 0 h 129"/>
                <a:gd name="T14" fmla="*/ 38 w 38"/>
                <a:gd name="T15" fmla="*/ 129 h 129"/>
              </a:gdLst>
              <a:ahLst/>
              <a:cxnLst>
                <a:cxn ang="T8">
                  <a:pos x="T0" y="T1"/>
                </a:cxn>
                <a:cxn ang="T9">
                  <a:pos x="T2" y="T3"/>
                </a:cxn>
                <a:cxn ang="T10">
                  <a:pos x="T4" y="T5"/>
                </a:cxn>
                <a:cxn ang="T11">
                  <a:pos x="T6" y="T7"/>
                </a:cxn>
              </a:cxnLst>
              <a:rect l="T12" t="T13" r="T14" b="T15"/>
              <a:pathLst>
                <a:path w="38" h="129">
                  <a:moveTo>
                    <a:pt x="36" y="0"/>
                  </a:moveTo>
                  <a:lnTo>
                    <a:pt x="36" y="63"/>
                  </a:lnTo>
                  <a:lnTo>
                    <a:pt x="0" y="63"/>
                  </a:lnTo>
                  <a:lnTo>
                    <a:pt x="38" y="129"/>
                  </a:lnTo>
                </a:path>
              </a:pathLst>
            </a:custGeom>
            <a:noFill/>
            <a:ln w="12700" cmpd="sng">
              <a:solidFill>
                <a:schemeClr val="tx1"/>
              </a:solidFill>
              <a:round/>
              <a:headEnd/>
              <a:tailEnd/>
            </a:ln>
          </p:spPr>
          <p:txBody>
            <a:bodyPr wrap="none" anchor="ctr"/>
            <a:lstStyle/>
            <a:p>
              <a:endParaRPr lang="en-US"/>
            </a:p>
          </p:txBody>
        </p:sp>
      </p:grpSp>
      <p:grpSp>
        <p:nvGrpSpPr>
          <p:cNvPr id="112677" name="Group 141"/>
          <p:cNvGrpSpPr>
            <a:grpSpLocks/>
          </p:cNvGrpSpPr>
          <p:nvPr/>
        </p:nvGrpSpPr>
        <p:grpSpPr bwMode="auto">
          <a:xfrm>
            <a:off x="6483350" y="3152775"/>
            <a:ext cx="401638" cy="401638"/>
            <a:chOff x="4084" y="1986"/>
            <a:chExt cx="253" cy="253"/>
          </a:xfrm>
        </p:grpSpPr>
        <p:sp>
          <p:nvSpPr>
            <p:cNvPr id="112721" name="Rectangle 142"/>
            <p:cNvSpPr>
              <a:spLocks noChangeArrowheads="1"/>
            </p:cNvSpPr>
            <p:nvPr/>
          </p:nvSpPr>
          <p:spPr bwMode="auto">
            <a:xfrm>
              <a:off x="4084" y="198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722" name="Freeform 143"/>
            <p:cNvSpPr>
              <a:spLocks noChangeAspect="1"/>
            </p:cNvSpPr>
            <p:nvPr/>
          </p:nvSpPr>
          <p:spPr bwMode="auto">
            <a:xfrm>
              <a:off x="4088" y="199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23" name="Oval 144"/>
            <p:cNvSpPr>
              <a:spLocks noChangeArrowheads="1"/>
            </p:cNvSpPr>
            <p:nvPr/>
          </p:nvSpPr>
          <p:spPr bwMode="auto">
            <a:xfrm>
              <a:off x="4179" y="2141"/>
              <a:ext cx="64" cy="63"/>
            </a:xfrm>
            <a:prstGeom prst="ellipse">
              <a:avLst/>
            </a:prstGeom>
            <a:noFill/>
            <a:ln w="12700">
              <a:solidFill>
                <a:schemeClr val="tx1"/>
              </a:solidFill>
              <a:round/>
              <a:headEnd/>
              <a:tailEnd/>
            </a:ln>
          </p:spPr>
          <p:txBody>
            <a:bodyPr wrap="none" anchor="ctr"/>
            <a:lstStyle/>
            <a:p>
              <a:endParaRPr lang="en-US"/>
            </a:p>
          </p:txBody>
        </p:sp>
        <p:sp>
          <p:nvSpPr>
            <p:cNvPr id="112724" name="Line 145"/>
            <p:cNvSpPr>
              <a:spLocks noChangeShapeType="1"/>
            </p:cNvSpPr>
            <p:nvPr/>
          </p:nvSpPr>
          <p:spPr bwMode="auto">
            <a:xfrm>
              <a:off x="4173" y="2009"/>
              <a:ext cx="75" cy="0"/>
            </a:xfrm>
            <a:prstGeom prst="line">
              <a:avLst/>
            </a:prstGeom>
            <a:noFill/>
            <a:ln w="12700">
              <a:solidFill>
                <a:schemeClr val="tx1"/>
              </a:solidFill>
              <a:round/>
              <a:headEnd/>
              <a:tailEnd/>
            </a:ln>
          </p:spPr>
          <p:txBody>
            <a:bodyPr wrap="none" anchor="ctr"/>
            <a:lstStyle/>
            <a:p>
              <a:endParaRPr lang="en-US"/>
            </a:p>
          </p:txBody>
        </p:sp>
        <p:sp>
          <p:nvSpPr>
            <p:cNvPr id="112725" name="Freeform 146"/>
            <p:cNvSpPr>
              <a:spLocks/>
            </p:cNvSpPr>
            <p:nvPr/>
          </p:nvSpPr>
          <p:spPr bwMode="auto">
            <a:xfrm>
              <a:off x="4174" y="2010"/>
              <a:ext cx="38" cy="129"/>
            </a:xfrm>
            <a:custGeom>
              <a:avLst/>
              <a:gdLst>
                <a:gd name="T0" fmla="*/ 36 w 38"/>
                <a:gd name="T1" fmla="*/ 0 h 129"/>
                <a:gd name="T2" fmla="*/ 36 w 38"/>
                <a:gd name="T3" fmla="*/ 63 h 129"/>
                <a:gd name="T4" fmla="*/ 0 w 38"/>
                <a:gd name="T5" fmla="*/ 63 h 129"/>
                <a:gd name="T6" fmla="*/ 38 w 38"/>
                <a:gd name="T7" fmla="*/ 129 h 129"/>
                <a:gd name="T8" fmla="*/ 0 60000 65536"/>
                <a:gd name="T9" fmla="*/ 0 60000 65536"/>
                <a:gd name="T10" fmla="*/ 0 60000 65536"/>
                <a:gd name="T11" fmla="*/ 0 60000 65536"/>
                <a:gd name="T12" fmla="*/ 0 w 38"/>
                <a:gd name="T13" fmla="*/ 0 h 129"/>
                <a:gd name="T14" fmla="*/ 38 w 38"/>
                <a:gd name="T15" fmla="*/ 129 h 129"/>
              </a:gdLst>
              <a:ahLst/>
              <a:cxnLst>
                <a:cxn ang="T8">
                  <a:pos x="T0" y="T1"/>
                </a:cxn>
                <a:cxn ang="T9">
                  <a:pos x="T2" y="T3"/>
                </a:cxn>
                <a:cxn ang="T10">
                  <a:pos x="T4" y="T5"/>
                </a:cxn>
                <a:cxn ang="T11">
                  <a:pos x="T6" y="T7"/>
                </a:cxn>
              </a:cxnLst>
              <a:rect l="T12" t="T13" r="T14" b="T15"/>
              <a:pathLst>
                <a:path w="38" h="129">
                  <a:moveTo>
                    <a:pt x="36" y="0"/>
                  </a:moveTo>
                  <a:lnTo>
                    <a:pt x="36" y="63"/>
                  </a:lnTo>
                  <a:lnTo>
                    <a:pt x="0" y="63"/>
                  </a:lnTo>
                  <a:lnTo>
                    <a:pt x="38" y="129"/>
                  </a:lnTo>
                </a:path>
              </a:pathLst>
            </a:custGeom>
            <a:noFill/>
            <a:ln w="12700" cmpd="sng">
              <a:solidFill>
                <a:schemeClr val="tx1"/>
              </a:solidFill>
              <a:round/>
              <a:headEnd/>
              <a:tailEnd/>
            </a:ln>
          </p:spPr>
          <p:txBody>
            <a:bodyPr wrap="none" anchor="ctr"/>
            <a:lstStyle/>
            <a:p>
              <a:endParaRPr lang="en-US"/>
            </a:p>
          </p:txBody>
        </p:sp>
      </p:grpSp>
      <p:grpSp>
        <p:nvGrpSpPr>
          <p:cNvPr id="112678" name="Group 147"/>
          <p:cNvGrpSpPr>
            <a:grpSpLocks/>
          </p:cNvGrpSpPr>
          <p:nvPr/>
        </p:nvGrpSpPr>
        <p:grpSpPr bwMode="auto">
          <a:xfrm>
            <a:off x="7667625" y="3087688"/>
            <a:ext cx="530225" cy="530225"/>
            <a:chOff x="4830" y="1945"/>
            <a:chExt cx="334" cy="334"/>
          </a:xfrm>
        </p:grpSpPr>
        <p:sp>
          <p:nvSpPr>
            <p:cNvPr id="112716" name="Freeform 148"/>
            <p:cNvSpPr>
              <a:spLocks/>
            </p:cNvSpPr>
            <p:nvPr/>
          </p:nvSpPr>
          <p:spPr bwMode="auto">
            <a:xfrm>
              <a:off x="4830" y="194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717" name="Freeform 149"/>
            <p:cNvSpPr>
              <a:spLocks noChangeAspect="1"/>
            </p:cNvSpPr>
            <p:nvPr/>
          </p:nvSpPr>
          <p:spPr bwMode="auto">
            <a:xfrm>
              <a:off x="4888" y="205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2718" name="Oval 150"/>
            <p:cNvSpPr>
              <a:spLocks noChangeArrowheads="1"/>
            </p:cNvSpPr>
            <p:nvPr/>
          </p:nvSpPr>
          <p:spPr bwMode="auto">
            <a:xfrm>
              <a:off x="4965" y="2139"/>
              <a:ext cx="64" cy="63"/>
            </a:xfrm>
            <a:prstGeom prst="ellipse">
              <a:avLst/>
            </a:prstGeom>
            <a:noFill/>
            <a:ln w="12700">
              <a:solidFill>
                <a:schemeClr val="tx1"/>
              </a:solidFill>
              <a:round/>
              <a:headEnd/>
              <a:tailEnd/>
            </a:ln>
          </p:spPr>
          <p:txBody>
            <a:bodyPr wrap="none" anchor="ctr"/>
            <a:lstStyle/>
            <a:p>
              <a:endParaRPr lang="en-US"/>
            </a:p>
          </p:txBody>
        </p:sp>
        <p:sp>
          <p:nvSpPr>
            <p:cNvPr id="112719" name="Line 151"/>
            <p:cNvSpPr>
              <a:spLocks noChangeShapeType="1"/>
            </p:cNvSpPr>
            <p:nvPr/>
          </p:nvSpPr>
          <p:spPr bwMode="auto">
            <a:xfrm>
              <a:off x="4959" y="2007"/>
              <a:ext cx="75" cy="0"/>
            </a:xfrm>
            <a:prstGeom prst="line">
              <a:avLst/>
            </a:prstGeom>
            <a:noFill/>
            <a:ln w="12700">
              <a:solidFill>
                <a:schemeClr val="tx1"/>
              </a:solidFill>
              <a:round/>
              <a:headEnd/>
              <a:tailEnd/>
            </a:ln>
          </p:spPr>
          <p:txBody>
            <a:bodyPr wrap="none" anchor="ctr"/>
            <a:lstStyle/>
            <a:p>
              <a:endParaRPr lang="en-US"/>
            </a:p>
          </p:txBody>
        </p:sp>
        <p:sp>
          <p:nvSpPr>
            <p:cNvPr id="112720" name="Freeform 152"/>
            <p:cNvSpPr>
              <a:spLocks/>
            </p:cNvSpPr>
            <p:nvPr/>
          </p:nvSpPr>
          <p:spPr bwMode="auto">
            <a:xfrm>
              <a:off x="4960" y="2008"/>
              <a:ext cx="38" cy="129"/>
            </a:xfrm>
            <a:custGeom>
              <a:avLst/>
              <a:gdLst>
                <a:gd name="T0" fmla="*/ 36 w 38"/>
                <a:gd name="T1" fmla="*/ 0 h 129"/>
                <a:gd name="T2" fmla="*/ 36 w 38"/>
                <a:gd name="T3" fmla="*/ 63 h 129"/>
                <a:gd name="T4" fmla="*/ 0 w 38"/>
                <a:gd name="T5" fmla="*/ 63 h 129"/>
                <a:gd name="T6" fmla="*/ 38 w 38"/>
                <a:gd name="T7" fmla="*/ 129 h 129"/>
                <a:gd name="T8" fmla="*/ 0 60000 65536"/>
                <a:gd name="T9" fmla="*/ 0 60000 65536"/>
                <a:gd name="T10" fmla="*/ 0 60000 65536"/>
                <a:gd name="T11" fmla="*/ 0 60000 65536"/>
                <a:gd name="T12" fmla="*/ 0 w 38"/>
                <a:gd name="T13" fmla="*/ 0 h 129"/>
                <a:gd name="T14" fmla="*/ 38 w 38"/>
                <a:gd name="T15" fmla="*/ 129 h 129"/>
              </a:gdLst>
              <a:ahLst/>
              <a:cxnLst>
                <a:cxn ang="T8">
                  <a:pos x="T0" y="T1"/>
                </a:cxn>
                <a:cxn ang="T9">
                  <a:pos x="T2" y="T3"/>
                </a:cxn>
                <a:cxn ang="T10">
                  <a:pos x="T4" y="T5"/>
                </a:cxn>
                <a:cxn ang="T11">
                  <a:pos x="T6" y="T7"/>
                </a:cxn>
              </a:cxnLst>
              <a:rect l="T12" t="T13" r="T14" b="T15"/>
              <a:pathLst>
                <a:path w="38" h="129">
                  <a:moveTo>
                    <a:pt x="36" y="0"/>
                  </a:moveTo>
                  <a:lnTo>
                    <a:pt x="36" y="63"/>
                  </a:lnTo>
                  <a:lnTo>
                    <a:pt x="0" y="63"/>
                  </a:lnTo>
                  <a:lnTo>
                    <a:pt x="38" y="129"/>
                  </a:lnTo>
                </a:path>
              </a:pathLst>
            </a:custGeom>
            <a:noFill/>
            <a:ln w="12700" cmpd="sng">
              <a:solidFill>
                <a:schemeClr val="tx1"/>
              </a:solidFill>
              <a:round/>
              <a:headEnd/>
              <a:tailEnd/>
            </a:ln>
          </p:spPr>
          <p:txBody>
            <a:bodyPr wrap="none" anchor="ctr"/>
            <a:lstStyle/>
            <a:p>
              <a:endParaRPr lang="en-US"/>
            </a:p>
          </p:txBody>
        </p:sp>
      </p:grpSp>
      <p:grpSp>
        <p:nvGrpSpPr>
          <p:cNvPr id="112679" name="Group 153"/>
          <p:cNvGrpSpPr>
            <a:grpSpLocks/>
          </p:cNvGrpSpPr>
          <p:nvPr/>
        </p:nvGrpSpPr>
        <p:grpSpPr bwMode="auto">
          <a:xfrm>
            <a:off x="5130800" y="4503738"/>
            <a:ext cx="547688" cy="365125"/>
            <a:chOff x="3232" y="2837"/>
            <a:chExt cx="345" cy="230"/>
          </a:xfrm>
        </p:grpSpPr>
        <p:sp>
          <p:nvSpPr>
            <p:cNvPr id="112710" name="Rectangle 154"/>
            <p:cNvSpPr>
              <a:spLocks noChangeArrowheads="1"/>
            </p:cNvSpPr>
            <p:nvPr/>
          </p:nvSpPr>
          <p:spPr bwMode="auto">
            <a:xfrm>
              <a:off x="3232" y="283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711" name="Freeform 155"/>
            <p:cNvSpPr>
              <a:spLocks noChangeAspect="1"/>
            </p:cNvSpPr>
            <p:nvPr/>
          </p:nvSpPr>
          <p:spPr bwMode="auto">
            <a:xfrm>
              <a:off x="3237" y="2841"/>
              <a:ext cx="336" cy="221"/>
            </a:xfrm>
            <a:custGeom>
              <a:avLst/>
              <a:gdLst>
                <a:gd name="T0" fmla="*/ 0 w 336"/>
                <a:gd name="T1" fmla="*/ 0 h 221"/>
                <a:gd name="T2" fmla="*/ 168 w 336"/>
                <a:gd name="T3" fmla="*/ 136 h 221"/>
                <a:gd name="T4" fmla="*/ 168 w 336"/>
                <a:gd name="T5" fmla="*/ 85 h 221"/>
                <a:gd name="T6" fmla="*/ 336 w 336"/>
                <a:gd name="T7" fmla="*/ 221 h 221"/>
                <a:gd name="T8" fmla="*/ 0 60000 65536"/>
                <a:gd name="T9" fmla="*/ 0 60000 65536"/>
                <a:gd name="T10" fmla="*/ 0 60000 65536"/>
                <a:gd name="T11" fmla="*/ 0 60000 65536"/>
                <a:gd name="T12" fmla="*/ 0 w 336"/>
                <a:gd name="T13" fmla="*/ 0 h 221"/>
                <a:gd name="T14" fmla="*/ 336 w 336"/>
                <a:gd name="T15" fmla="*/ 221 h 221"/>
              </a:gdLst>
              <a:ahLst/>
              <a:cxnLst>
                <a:cxn ang="T8">
                  <a:pos x="T0" y="T1"/>
                </a:cxn>
                <a:cxn ang="T9">
                  <a:pos x="T2" y="T3"/>
                </a:cxn>
                <a:cxn ang="T10">
                  <a:pos x="T4" y="T5"/>
                </a:cxn>
                <a:cxn ang="T11">
                  <a:pos x="T6" y="T7"/>
                </a:cxn>
              </a:cxnLst>
              <a:rect l="T12" t="T13" r="T14" b="T15"/>
              <a:pathLst>
                <a:path w="336" h="221">
                  <a:moveTo>
                    <a:pt x="0" y="0"/>
                  </a:moveTo>
                  <a:lnTo>
                    <a:pt x="168" y="136"/>
                  </a:lnTo>
                  <a:lnTo>
                    <a:pt x="168" y="85"/>
                  </a:lnTo>
                  <a:lnTo>
                    <a:pt x="336" y="22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112712" name="Group 156"/>
            <p:cNvGrpSpPr>
              <a:grpSpLocks/>
            </p:cNvGrpSpPr>
            <p:nvPr/>
          </p:nvGrpSpPr>
          <p:grpSpPr bwMode="auto">
            <a:xfrm>
              <a:off x="3335" y="2858"/>
              <a:ext cx="144" cy="181"/>
              <a:chOff x="388" y="2352"/>
              <a:chExt cx="144" cy="161"/>
            </a:xfrm>
          </p:grpSpPr>
          <p:sp>
            <p:nvSpPr>
              <p:cNvPr id="112714" name="Line 157"/>
              <p:cNvSpPr>
                <a:spLocks noChangeShapeType="1"/>
              </p:cNvSpPr>
              <p:nvPr/>
            </p:nvSpPr>
            <p:spPr bwMode="auto">
              <a:xfrm flipV="1">
                <a:off x="460" y="2352"/>
                <a:ext cx="0" cy="161"/>
              </a:xfrm>
              <a:prstGeom prst="line">
                <a:avLst/>
              </a:prstGeom>
              <a:noFill/>
              <a:ln w="12700">
                <a:solidFill>
                  <a:srgbClr val="000000"/>
                </a:solidFill>
                <a:round/>
                <a:headEnd/>
                <a:tailEnd/>
              </a:ln>
            </p:spPr>
            <p:txBody>
              <a:bodyPr wrap="none" anchor="ctr"/>
              <a:lstStyle/>
              <a:p>
                <a:endParaRPr lang="en-US"/>
              </a:p>
            </p:txBody>
          </p:sp>
          <p:sp>
            <p:nvSpPr>
              <p:cNvPr id="112715" name="Line 158"/>
              <p:cNvSpPr>
                <a:spLocks noChangeShapeType="1"/>
              </p:cNvSpPr>
              <p:nvPr/>
            </p:nvSpPr>
            <p:spPr bwMode="auto">
              <a:xfrm>
                <a:off x="388" y="2352"/>
                <a:ext cx="144" cy="0"/>
              </a:xfrm>
              <a:prstGeom prst="line">
                <a:avLst/>
              </a:prstGeom>
              <a:noFill/>
              <a:ln w="12700">
                <a:solidFill>
                  <a:srgbClr val="000000"/>
                </a:solidFill>
                <a:round/>
                <a:headEnd/>
                <a:tailEnd/>
              </a:ln>
            </p:spPr>
            <p:txBody>
              <a:bodyPr wrap="none" anchor="ctr"/>
              <a:lstStyle/>
              <a:p>
                <a:endParaRPr lang="en-US"/>
              </a:p>
            </p:txBody>
          </p:sp>
        </p:grpSp>
        <p:sp>
          <p:nvSpPr>
            <p:cNvPr id="112713" name="Text Box 159"/>
            <p:cNvSpPr txBox="1">
              <a:spLocks noChangeArrowheads="1"/>
            </p:cNvSpPr>
            <p:nvPr/>
          </p:nvSpPr>
          <p:spPr bwMode="auto">
            <a:xfrm>
              <a:off x="3381" y="2965"/>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a:t>
              </a:r>
            </a:p>
          </p:txBody>
        </p:sp>
      </p:grpSp>
      <p:grpSp>
        <p:nvGrpSpPr>
          <p:cNvPr id="112680" name="Group 160"/>
          <p:cNvGrpSpPr>
            <a:grpSpLocks/>
          </p:cNvGrpSpPr>
          <p:nvPr/>
        </p:nvGrpSpPr>
        <p:grpSpPr bwMode="auto">
          <a:xfrm>
            <a:off x="6483350" y="4486275"/>
            <a:ext cx="401638" cy="401638"/>
            <a:chOff x="4084" y="2826"/>
            <a:chExt cx="253" cy="253"/>
          </a:xfrm>
        </p:grpSpPr>
        <p:sp>
          <p:nvSpPr>
            <p:cNvPr id="112704" name="Rectangle 161"/>
            <p:cNvSpPr>
              <a:spLocks noChangeArrowheads="1"/>
            </p:cNvSpPr>
            <p:nvPr/>
          </p:nvSpPr>
          <p:spPr bwMode="auto">
            <a:xfrm>
              <a:off x="4084" y="282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705" name="Freeform 162"/>
            <p:cNvSpPr>
              <a:spLocks noChangeAspect="1"/>
            </p:cNvSpPr>
            <p:nvPr/>
          </p:nvSpPr>
          <p:spPr bwMode="auto">
            <a:xfrm>
              <a:off x="4088" y="283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112706" name="Group 163"/>
            <p:cNvGrpSpPr>
              <a:grpSpLocks/>
            </p:cNvGrpSpPr>
            <p:nvPr/>
          </p:nvGrpSpPr>
          <p:grpSpPr bwMode="auto">
            <a:xfrm>
              <a:off x="4141" y="2882"/>
              <a:ext cx="144" cy="181"/>
              <a:chOff x="388" y="2352"/>
              <a:chExt cx="144" cy="161"/>
            </a:xfrm>
          </p:grpSpPr>
          <p:sp>
            <p:nvSpPr>
              <p:cNvPr id="112708" name="Line 164"/>
              <p:cNvSpPr>
                <a:spLocks noChangeShapeType="1"/>
              </p:cNvSpPr>
              <p:nvPr/>
            </p:nvSpPr>
            <p:spPr bwMode="auto">
              <a:xfrm flipV="1">
                <a:off x="460" y="2352"/>
                <a:ext cx="0" cy="161"/>
              </a:xfrm>
              <a:prstGeom prst="line">
                <a:avLst/>
              </a:prstGeom>
              <a:noFill/>
              <a:ln w="12700">
                <a:solidFill>
                  <a:srgbClr val="000000"/>
                </a:solidFill>
                <a:round/>
                <a:headEnd/>
                <a:tailEnd/>
              </a:ln>
            </p:spPr>
            <p:txBody>
              <a:bodyPr wrap="none" anchor="ctr"/>
              <a:lstStyle/>
              <a:p>
                <a:endParaRPr lang="en-US"/>
              </a:p>
            </p:txBody>
          </p:sp>
          <p:sp>
            <p:nvSpPr>
              <p:cNvPr id="112709" name="Line 165"/>
              <p:cNvSpPr>
                <a:spLocks noChangeShapeType="1"/>
              </p:cNvSpPr>
              <p:nvPr/>
            </p:nvSpPr>
            <p:spPr bwMode="auto">
              <a:xfrm>
                <a:off x="388" y="2352"/>
                <a:ext cx="144" cy="0"/>
              </a:xfrm>
              <a:prstGeom prst="line">
                <a:avLst/>
              </a:prstGeom>
              <a:noFill/>
              <a:ln w="12700">
                <a:solidFill>
                  <a:srgbClr val="000000"/>
                </a:solidFill>
                <a:round/>
                <a:headEnd/>
                <a:tailEnd/>
              </a:ln>
            </p:spPr>
            <p:txBody>
              <a:bodyPr wrap="none" anchor="ctr"/>
              <a:lstStyle/>
              <a:p>
                <a:endParaRPr lang="en-US"/>
              </a:p>
            </p:txBody>
          </p:sp>
        </p:grpSp>
        <p:sp>
          <p:nvSpPr>
            <p:cNvPr id="112707" name="Text Box 166"/>
            <p:cNvSpPr txBox="1">
              <a:spLocks noChangeArrowheads="1"/>
            </p:cNvSpPr>
            <p:nvPr/>
          </p:nvSpPr>
          <p:spPr bwMode="auto">
            <a:xfrm>
              <a:off x="4187" y="2989"/>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a:t>
              </a:r>
            </a:p>
          </p:txBody>
        </p:sp>
      </p:grpSp>
      <p:grpSp>
        <p:nvGrpSpPr>
          <p:cNvPr id="112681" name="Group 167"/>
          <p:cNvGrpSpPr>
            <a:grpSpLocks/>
          </p:cNvGrpSpPr>
          <p:nvPr/>
        </p:nvGrpSpPr>
        <p:grpSpPr bwMode="auto">
          <a:xfrm>
            <a:off x="7667625" y="4421188"/>
            <a:ext cx="530225" cy="530225"/>
            <a:chOff x="4830" y="2785"/>
            <a:chExt cx="334" cy="334"/>
          </a:xfrm>
        </p:grpSpPr>
        <p:sp>
          <p:nvSpPr>
            <p:cNvPr id="112698" name="Freeform 168"/>
            <p:cNvSpPr>
              <a:spLocks/>
            </p:cNvSpPr>
            <p:nvPr/>
          </p:nvSpPr>
          <p:spPr bwMode="auto">
            <a:xfrm>
              <a:off x="4830" y="278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699" name="Freeform 169"/>
            <p:cNvSpPr>
              <a:spLocks noChangeAspect="1"/>
            </p:cNvSpPr>
            <p:nvPr/>
          </p:nvSpPr>
          <p:spPr bwMode="auto">
            <a:xfrm>
              <a:off x="4888" y="2894"/>
              <a:ext cx="218" cy="116"/>
            </a:xfrm>
            <a:custGeom>
              <a:avLst/>
              <a:gdLst>
                <a:gd name="T0" fmla="*/ 0 w 218"/>
                <a:gd name="T1" fmla="*/ 0 h 116"/>
                <a:gd name="T2" fmla="*/ 108 w 218"/>
                <a:gd name="T3" fmla="*/ 84 h 116"/>
                <a:gd name="T4" fmla="*/ 108 w 218"/>
                <a:gd name="T5" fmla="*/ 32 h 116"/>
                <a:gd name="T6" fmla="*/ 218 w 218"/>
                <a:gd name="T7" fmla="*/ 116 h 116"/>
                <a:gd name="T8" fmla="*/ 0 60000 65536"/>
                <a:gd name="T9" fmla="*/ 0 60000 65536"/>
                <a:gd name="T10" fmla="*/ 0 60000 65536"/>
                <a:gd name="T11" fmla="*/ 0 60000 65536"/>
                <a:gd name="T12" fmla="*/ 0 w 218"/>
                <a:gd name="T13" fmla="*/ 0 h 116"/>
                <a:gd name="T14" fmla="*/ 218 w 218"/>
                <a:gd name="T15" fmla="*/ 116 h 116"/>
              </a:gdLst>
              <a:ahLst/>
              <a:cxnLst>
                <a:cxn ang="T8">
                  <a:pos x="T0" y="T1"/>
                </a:cxn>
                <a:cxn ang="T9">
                  <a:pos x="T2" y="T3"/>
                </a:cxn>
                <a:cxn ang="T10">
                  <a:pos x="T4" y="T5"/>
                </a:cxn>
                <a:cxn ang="T11">
                  <a:pos x="T6" y="T7"/>
                </a:cxn>
              </a:cxnLst>
              <a:rect l="T12" t="T13" r="T14" b="T15"/>
              <a:pathLst>
                <a:path w="218" h="116">
                  <a:moveTo>
                    <a:pt x="0" y="0"/>
                  </a:moveTo>
                  <a:lnTo>
                    <a:pt x="108" y="84"/>
                  </a:lnTo>
                  <a:lnTo>
                    <a:pt x="108" y="32"/>
                  </a:lnTo>
                  <a:lnTo>
                    <a:pt x="218" y="116"/>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112700" name="Group 170"/>
            <p:cNvGrpSpPr>
              <a:grpSpLocks/>
            </p:cNvGrpSpPr>
            <p:nvPr/>
          </p:nvGrpSpPr>
          <p:grpSpPr bwMode="auto">
            <a:xfrm>
              <a:off x="4923" y="2890"/>
              <a:ext cx="144" cy="181"/>
              <a:chOff x="388" y="2352"/>
              <a:chExt cx="144" cy="161"/>
            </a:xfrm>
          </p:grpSpPr>
          <p:sp>
            <p:nvSpPr>
              <p:cNvPr id="112702" name="Line 171"/>
              <p:cNvSpPr>
                <a:spLocks noChangeShapeType="1"/>
              </p:cNvSpPr>
              <p:nvPr/>
            </p:nvSpPr>
            <p:spPr bwMode="auto">
              <a:xfrm flipV="1">
                <a:off x="460" y="2352"/>
                <a:ext cx="0" cy="161"/>
              </a:xfrm>
              <a:prstGeom prst="line">
                <a:avLst/>
              </a:prstGeom>
              <a:noFill/>
              <a:ln w="12700">
                <a:solidFill>
                  <a:srgbClr val="000000"/>
                </a:solidFill>
                <a:round/>
                <a:headEnd/>
                <a:tailEnd/>
              </a:ln>
            </p:spPr>
            <p:txBody>
              <a:bodyPr wrap="none" anchor="ctr"/>
              <a:lstStyle/>
              <a:p>
                <a:endParaRPr lang="en-US"/>
              </a:p>
            </p:txBody>
          </p:sp>
          <p:sp>
            <p:nvSpPr>
              <p:cNvPr id="112703" name="Line 172"/>
              <p:cNvSpPr>
                <a:spLocks noChangeShapeType="1"/>
              </p:cNvSpPr>
              <p:nvPr/>
            </p:nvSpPr>
            <p:spPr bwMode="auto">
              <a:xfrm>
                <a:off x="388" y="2352"/>
                <a:ext cx="144" cy="0"/>
              </a:xfrm>
              <a:prstGeom prst="line">
                <a:avLst/>
              </a:prstGeom>
              <a:noFill/>
              <a:ln w="12700">
                <a:solidFill>
                  <a:srgbClr val="000000"/>
                </a:solidFill>
                <a:round/>
                <a:headEnd/>
                <a:tailEnd/>
              </a:ln>
            </p:spPr>
            <p:txBody>
              <a:bodyPr wrap="none" anchor="ctr"/>
              <a:lstStyle/>
              <a:p>
                <a:endParaRPr lang="en-US"/>
              </a:p>
            </p:txBody>
          </p:sp>
        </p:grpSp>
        <p:sp>
          <p:nvSpPr>
            <p:cNvPr id="112701" name="Text Box 173"/>
            <p:cNvSpPr txBox="1">
              <a:spLocks noChangeArrowheads="1"/>
            </p:cNvSpPr>
            <p:nvPr/>
          </p:nvSpPr>
          <p:spPr bwMode="auto">
            <a:xfrm>
              <a:off x="4969" y="2997"/>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a:t>
              </a:r>
            </a:p>
          </p:txBody>
        </p:sp>
      </p:grpSp>
      <p:grpSp>
        <p:nvGrpSpPr>
          <p:cNvPr id="112682" name="Group 174"/>
          <p:cNvGrpSpPr>
            <a:grpSpLocks/>
          </p:cNvGrpSpPr>
          <p:nvPr/>
        </p:nvGrpSpPr>
        <p:grpSpPr bwMode="auto">
          <a:xfrm>
            <a:off x="3773488" y="5132388"/>
            <a:ext cx="530225" cy="530225"/>
            <a:chOff x="2377" y="3233"/>
            <a:chExt cx="334" cy="334"/>
          </a:xfrm>
        </p:grpSpPr>
        <p:sp>
          <p:nvSpPr>
            <p:cNvPr id="112695" name="Freeform 175"/>
            <p:cNvSpPr>
              <a:spLocks noChangeAspect="1"/>
            </p:cNvSpPr>
            <p:nvPr/>
          </p:nvSpPr>
          <p:spPr bwMode="auto">
            <a:xfrm>
              <a:off x="2377" y="32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2696" name="Line 176"/>
            <p:cNvSpPr>
              <a:spLocks noChangeShapeType="1"/>
            </p:cNvSpPr>
            <p:nvPr/>
          </p:nvSpPr>
          <p:spPr bwMode="auto">
            <a:xfrm flipV="1">
              <a:off x="2480" y="3331"/>
              <a:ext cx="137" cy="115"/>
            </a:xfrm>
            <a:prstGeom prst="line">
              <a:avLst/>
            </a:prstGeom>
            <a:noFill/>
            <a:ln w="12700">
              <a:solidFill>
                <a:schemeClr val="tx1"/>
              </a:solidFill>
              <a:round/>
              <a:headEnd/>
              <a:tailEnd/>
            </a:ln>
          </p:spPr>
          <p:txBody>
            <a:bodyPr wrap="none" anchor="ctr"/>
            <a:lstStyle/>
            <a:p>
              <a:endParaRPr lang="en-US"/>
            </a:p>
          </p:txBody>
        </p:sp>
        <p:sp>
          <p:nvSpPr>
            <p:cNvPr id="112697" name="Freeform 177"/>
            <p:cNvSpPr>
              <a:spLocks noChangeAspect="1"/>
            </p:cNvSpPr>
            <p:nvPr/>
          </p:nvSpPr>
          <p:spPr bwMode="auto">
            <a:xfrm rot="-7741590">
              <a:off x="2428" y="3374"/>
              <a:ext cx="171" cy="85"/>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112683" name="Group 178"/>
          <p:cNvGrpSpPr>
            <a:grpSpLocks/>
          </p:cNvGrpSpPr>
          <p:nvPr/>
        </p:nvGrpSpPr>
        <p:grpSpPr bwMode="auto">
          <a:xfrm>
            <a:off x="5143500" y="5214938"/>
            <a:ext cx="547688" cy="365125"/>
            <a:chOff x="3240" y="3285"/>
            <a:chExt cx="345" cy="230"/>
          </a:xfrm>
        </p:grpSpPr>
        <p:sp>
          <p:nvSpPr>
            <p:cNvPr id="112692" name="Rectangle 179"/>
            <p:cNvSpPr>
              <a:spLocks noChangeArrowheads="1"/>
            </p:cNvSpPr>
            <p:nvPr/>
          </p:nvSpPr>
          <p:spPr bwMode="auto">
            <a:xfrm>
              <a:off x="3240" y="328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2693" name="Line 180"/>
            <p:cNvSpPr>
              <a:spLocks noChangeShapeType="1"/>
            </p:cNvSpPr>
            <p:nvPr/>
          </p:nvSpPr>
          <p:spPr bwMode="auto">
            <a:xfrm flipV="1">
              <a:off x="3349" y="3331"/>
              <a:ext cx="137" cy="115"/>
            </a:xfrm>
            <a:prstGeom prst="line">
              <a:avLst/>
            </a:prstGeom>
            <a:noFill/>
            <a:ln w="12700">
              <a:solidFill>
                <a:schemeClr val="tx1"/>
              </a:solidFill>
              <a:round/>
              <a:headEnd/>
              <a:tailEnd/>
            </a:ln>
          </p:spPr>
          <p:txBody>
            <a:bodyPr wrap="none" anchor="ctr"/>
            <a:lstStyle/>
            <a:p>
              <a:endParaRPr lang="en-US"/>
            </a:p>
          </p:txBody>
        </p:sp>
        <p:sp>
          <p:nvSpPr>
            <p:cNvPr id="112694" name="Freeform 181"/>
            <p:cNvSpPr>
              <a:spLocks noChangeAspect="1"/>
            </p:cNvSpPr>
            <p:nvPr/>
          </p:nvSpPr>
          <p:spPr bwMode="auto">
            <a:xfrm rot="-7741590">
              <a:off x="3297" y="3374"/>
              <a:ext cx="171" cy="85"/>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112684" name="Group 182"/>
          <p:cNvGrpSpPr>
            <a:grpSpLocks/>
          </p:cNvGrpSpPr>
          <p:nvPr/>
        </p:nvGrpSpPr>
        <p:grpSpPr bwMode="auto">
          <a:xfrm>
            <a:off x="6496050" y="5197475"/>
            <a:ext cx="401638" cy="401638"/>
            <a:chOff x="4092" y="3274"/>
            <a:chExt cx="253" cy="253"/>
          </a:xfrm>
        </p:grpSpPr>
        <p:sp>
          <p:nvSpPr>
            <p:cNvPr id="112689" name="Rectangle 183"/>
            <p:cNvSpPr>
              <a:spLocks noChangeArrowheads="1"/>
            </p:cNvSpPr>
            <p:nvPr/>
          </p:nvSpPr>
          <p:spPr bwMode="auto">
            <a:xfrm>
              <a:off x="4092" y="327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2690" name="Line 184"/>
            <p:cNvSpPr>
              <a:spLocks noChangeShapeType="1"/>
            </p:cNvSpPr>
            <p:nvPr/>
          </p:nvSpPr>
          <p:spPr bwMode="auto">
            <a:xfrm flipV="1">
              <a:off x="4154" y="3323"/>
              <a:ext cx="137" cy="115"/>
            </a:xfrm>
            <a:prstGeom prst="line">
              <a:avLst/>
            </a:prstGeom>
            <a:noFill/>
            <a:ln w="12700">
              <a:solidFill>
                <a:schemeClr val="tx1"/>
              </a:solidFill>
              <a:round/>
              <a:headEnd/>
              <a:tailEnd/>
            </a:ln>
          </p:spPr>
          <p:txBody>
            <a:bodyPr wrap="none" anchor="ctr"/>
            <a:lstStyle/>
            <a:p>
              <a:endParaRPr lang="en-US"/>
            </a:p>
          </p:txBody>
        </p:sp>
        <p:sp>
          <p:nvSpPr>
            <p:cNvPr id="112691" name="Freeform 185"/>
            <p:cNvSpPr>
              <a:spLocks noChangeAspect="1"/>
            </p:cNvSpPr>
            <p:nvPr/>
          </p:nvSpPr>
          <p:spPr bwMode="auto">
            <a:xfrm rot="-7741590">
              <a:off x="4102" y="3366"/>
              <a:ext cx="171" cy="85"/>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112685" name="Group 186"/>
          <p:cNvGrpSpPr>
            <a:grpSpLocks/>
          </p:cNvGrpSpPr>
          <p:nvPr/>
        </p:nvGrpSpPr>
        <p:grpSpPr bwMode="auto">
          <a:xfrm>
            <a:off x="7680325" y="5132388"/>
            <a:ext cx="530225" cy="530225"/>
            <a:chOff x="4838" y="3233"/>
            <a:chExt cx="334" cy="334"/>
          </a:xfrm>
        </p:grpSpPr>
        <p:sp>
          <p:nvSpPr>
            <p:cNvPr id="112686" name="Freeform 187"/>
            <p:cNvSpPr>
              <a:spLocks/>
            </p:cNvSpPr>
            <p:nvPr/>
          </p:nvSpPr>
          <p:spPr bwMode="auto">
            <a:xfrm>
              <a:off x="4838" y="323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2687" name="Line 188"/>
            <p:cNvSpPr>
              <a:spLocks noChangeShapeType="1"/>
            </p:cNvSpPr>
            <p:nvPr/>
          </p:nvSpPr>
          <p:spPr bwMode="auto">
            <a:xfrm flipV="1">
              <a:off x="4941" y="3339"/>
              <a:ext cx="137" cy="115"/>
            </a:xfrm>
            <a:prstGeom prst="line">
              <a:avLst/>
            </a:prstGeom>
            <a:noFill/>
            <a:ln w="12700">
              <a:solidFill>
                <a:schemeClr val="tx1"/>
              </a:solidFill>
              <a:round/>
              <a:headEnd/>
              <a:tailEnd/>
            </a:ln>
          </p:spPr>
          <p:txBody>
            <a:bodyPr wrap="none" anchor="ctr"/>
            <a:lstStyle/>
            <a:p>
              <a:endParaRPr lang="en-US"/>
            </a:p>
          </p:txBody>
        </p:sp>
        <p:sp>
          <p:nvSpPr>
            <p:cNvPr id="112688" name="Freeform 189"/>
            <p:cNvSpPr>
              <a:spLocks noChangeAspect="1"/>
            </p:cNvSpPr>
            <p:nvPr/>
          </p:nvSpPr>
          <p:spPr bwMode="auto">
            <a:xfrm rot="-7741590">
              <a:off x="4889" y="3382"/>
              <a:ext cx="171" cy="85"/>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grpSp>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3667" name="Rectangle 3"/>
          <p:cNvSpPr>
            <a:spLocks noGrp="1" noChangeArrowheads="1"/>
          </p:cNvSpPr>
          <p:nvPr>
            <p:ph type="title"/>
          </p:nvPr>
        </p:nvSpPr>
        <p:spPr>
          <a:xfrm>
            <a:off x="3068638" y="77788"/>
            <a:ext cx="4899025" cy="365125"/>
          </a:xfrm>
          <a:noFill/>
        </p:spPr>
        <p:txBody>
          <a:bodyPr wrap="none" lIns="0" tIns="0" rIns="0" bIns="0">
            <a:spAutoFit/>
          </a:bodyPr>
          <a:lstStyle/>
          <a:p>
            <a:pPr eaLnBrk="1" hangingPunct="1"/>
            <a:r>
              <a:rPr lang="en-US" sz="2400"/>
              <a:t>Combat Service Support (17 Pages)</a:t>
            </a:r>
          </a:p>
        </p:txBody>
      </p:sp>
      <p:sp>
        <p:nvSpPr>
          <p:cNvPr id="11366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3669"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367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3671"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3672" name="Text Box 8"/>
          <p:cNvSpPr txBox="1">
            <a:spLocks noChangeArrowheads="1"/>
          </p:cNvSpPr>
          <p:nvPr/>
        </p:nvSpPr>
        <p:spPr bwMode="auto">
          <a:xfrm>
            <a:off x="639763" y="884238"/>
            <a:ext cx="20701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Combat Service Support</a:t>
            </a:r>
          </a:p>
        </p:txBody>
      </p:sp>
      <p:sp>
        <p:nvSpPr>
          <p:cNvPr id="113673" name="Text Box 9"/>
          <p:cNvSpPr txBox="1">
            <a:spLocks noChangeArrowheads="1"/>
          </p:cNvSpPr>
          <p:nvPr/>
        </p:nvSpPr>
        <p:spPr bwMode="auto">
          <a:xfrm>
            <a:off x="860425" y="1500188"/>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Administrative Unit</a:t>
            </a:r>
          </a:p>
        </p:txBody>
      </p:sp>
      <p:sp>
        <p:nvSpPr>
          <p:cNvPr id="113674" name="Text Box 10"/>
          <p:cNvSpPr txBox="1">
            <a:spLocks noChangeArrowheads="1"/>
          </p:cNvSpPr>
          <p:nvPr/>
        </p:nvSpPr>
        <p:spPr bwMode="auto">
          <a:xfrm>
            <a:off x="671513" y="2735263"/>
            <a:ext cx="20018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Administrative Unit</a:t>
            </a:r>
          </a:p>
        </p:txBody>
      </p:sp>
      <p:sp>
        <p:nvSpPr>
          <p:cNvPr id="113675" name="Text Box 11"/>
          <p:cNvSpPr txBox="1">
            <a:spLocks noChangeArrowheads="1"/>
          </p:cNvSpPr>
          <p:nvPr/>
        </p:nvSpPr>
        <p:spPr bwMode="auto">
          <a:xfrm>
            <a:off x="696913" y="3352800"/>
            <a:ext cx="1951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Judge Advocate General</a:t>
            </a:r>
          </a:p>
        </p:txBody>
      </p:sp>
      <p:sp>
        <p:nvSpPr>
          <p:cNvPr id="113676" name="Text Box 12"/>
          <p:cNvSpPr txBox="1">
            <a:spLocks noChangeArrowheads="1"/>
          </p:cNvSpPr>
          <p:nvPr/>
        </p:nvSpPr>
        <p:spPr bwMode="auto">
          <a:xfrm>
            <a:off x="368300" y="3970338"/>
            <a:ext cx="2609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Judge Advocate General</a:t>
            </a:r>
          </a:p>
        </p:txBody>
      </p:sp>
      <p:sp>
        <p:nvSpPr>
          <p:cNvPr id="113677" name="Text Box 13"/>
          <p:cNvSpPr txBox="1">
            <a:spLocks noChangeArrowheads="1"/>
          </p:cNvSpPr>
          <p:nvPr/>
        </p:nvSpPr>
        <p:spPr bwMode="auto">
          <a:xfrm>
            <a:off x="604838" y="2117725"/>
            <a:ext cx="2138362" cy="212725"/>
          </a:xfrm>
          <a:prstGeom prst="rect">
            <a:avLst/>
          </a:prstGeom>
          <a:noFill/>
          <a:ln w="12700">
            <a:noFill/>
            <a:miter lim="800000"/>
            <a:headEnd/>
            <a:tailEnd/>
          </a:ln>
        </p:spPr>
        <p:txBody>
          <a:bodyPr wrap="none" lIns="0" tIns="0" rIns="0" bIns="0" anchor="ctr">
            <a:spAutoFit/>
          </a:bodyPr>
          <a:lstStyle/>
          <a:p>
            <a:pPr eaLnBrk="0" hangingPunct="0"/>
            <a:r>
              <a:rPr lang="en-US" sz="1400"/>
              <a:t>Theater Administrative Unit</a:t>
            </a:r>
          </a:p>
        </p:txBody>
      </p:sp>
      <p:sp>
        <p:nvSpPr>
          <p:cNvPr id="113678"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3679"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3680" name="Text Box 16"/>
          <p:cNvSpPr txBox="1">
            <a:spLocks noChangeArrowheads="1"/>
          </p:cNvSpPr>
          <p:nvPr/>
        </p:nvSpPr>
        <p:spPr bwMode="auto">
          <a:xfrm>
            <a:off x="436563" y="4587875"/>
            <a:ext cx="2473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Judge Advocate General</a:t>
            </a:r>
          </a:p>
        </p:txBody>
      </p:sp>
      <p:sp>
        <p:nvSpPr>
          <p:cNvPr id="113681" name="Text Box 17"/>
          <p:cNvSpPr txBox="1">
            <a:spLocks noChangeArrowheads="1"/>
          </p:cNvSpPr>
          <p:nvPr/>
        </p:nvSpPr>
        <p:spPr bwMode="auto">
          <a:xfrm>
            <a:off x="1096963" y="5822950"/>
            <a:ext cx="1152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Postal</a:t>
            </a:r>
          </a:p>
        </p:txBody>
      </p:sp>
      <p:sp>
        <p:nvSpPr>
          <p:cNvPr id="113682" name="Text Box 18"/>
          <p:cNvSpPr txBox="1">
            <a:spLocks noChangeArrowheads="1"/>
          </p:cNvSpPr>
          <p:nvPr/>
        </p:nvSpPr>
        <p:spPr bwMode="auto">
          <a:xfrm>
            <a:off x="1425575" y="5205413"/>
            <a:ext cx="4937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Postal</a:t>
            </a:r>
          </a:p>
        </p:txBody>
      </p:sp>
      <p:sp>
        <p:nvSpPr>
          <p:cNvPr id="113683" name="Rectangle 1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3684" name="Text Box 20"/>
          <p:cNvSpPr txBox="1">
            <a:spLocks noChangeArrowheads="1"/>
          </p:cNvSpPr>
          <p:nvPr/>
        </p:nvSpPr>
        <p:spPr bwMode="auto">
          <a:xfrm>
            <a:off x="1165225" y="6440488"/>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Postal</a:t>
            </a:r>
          </a:p>
        </p:txBody>
      </p:sp>
      <p:grpSp>
        <p:nvGrpSpPr>
          <p:cNvPr id="113685" name="Group 21"/>
          <p:cNvGrpSpPr>
            <a:grpSpLocks/>
          </p:cNvGrpSpPr>
          <p:nvPr/>
        </p:nvGrpSpPr>
        <p:grpSpPr bwMode="auto">
          <a:xfrm>
            <a:off x="5108575" y="2041525"/>
            <a:ext cx="549275" cy="365125"/>
            <a:chOff x="3193" y="615"/>
            <a:chExt cx="346" cy="230"/>
          </a:xfrm>
        </p:grpSpPr>
        <p:sp>
          <p:nvSpPr>
            <p:cNvPr id="113855" name="Rectangle 22"/>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856" name="Freeform 23"/>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57" name="Freeform 24"/>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58" name="Text Box 25"/>
            <p:cNvSpPr txBox="1">
              <a:spLocks noChangeArrowheads="1"/>
            </p:cNvSpPr>
            <p:nvPr/>
          </p:nvSpPr>
          <p:spPr bwMode="auto">
            <a:xfrm>
              <a:off x="3260" y="671"/>
              <a:ext cx="213"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a:t>ADM</a:t>
              </a:r>
            </a:p>
          </p:txBody>
        </p:sp>
      </p:grpSp>
      <p:grpSp>
        <p:nvGrpSpPr>
          <p:cNvPr id="113686" name="Group 26"/>
          <p:cNvGrpSpPr>
            <a:grpSpLocks/>
          </p:cNvGrpSpPr>
          <p:nvPr/>
        </p:nvGrpSpPr>
        <p:grpSpPr bwMode="auto">
          <a:xfrm>
            <a:off x="6484938" y="2016125"/>
            <a:ext cx="401637" cy="401638"/>
            <a:chOff x="4085" y="1270"/>
            <a:chExt cx="253" cy="253"/>
          </a:xfrm>
        </p:grpSpPr>
        <p:grpSp>
          <p:nvGrpSpPr>
            <p:cNvPr id="113850" name="Group 27"/>
            <p:cNvGrpSpPr>
              <a:grpSpLocks/>
            </p:cNvGrpSpPr>
            <p:nvPr/>
          </p:nvGrpSpPr>
          <p:grpSpPr bwMode="auto">
            <a:xfrm>
              <a:off x="4085" y="1270"/>
              <a:ext cx="253" cy="253"/>
              <a:chOff x="4085" y="3610"/>
              <a:chExt cx="253" cy="253"/>
            </a:xfrm>
          </p:grpSpPr>
          <p:sp>
            <p:nvSpPr>
              <p:cNvPr id="113852" name="Rectangle 2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853" name="Freeform 2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3854" name="Freeform 3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851" name="Text Box 31"/>
            <p:cNvSpPr txBox="1">
              <a:spLocks noChangeArrowheads="1"/>
            </p:cNvSpPr>
            <p:nvPr/>
          </p:nvSpPr>
          <p:spPr bwMode="auto">
            <a:xfrm>
              <a:off x="4140" y="1361"/>
              <a:ext cx="142"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ADM</a:t>
              </a:r>
            </a:p>
          </p:txBody>
        </p:sp>
      </p:grpSp>
      <p:grpSp>
        <p:nvGrpSpPr>
          <p:cNvPr id="113687" name="Group 32"/>
          <p:cNvGrpSpPr>
            <a:grpSpLocks/>
          </p:cNvGrpSpPr>
          <p:nvPr/>
        </p:nvGrpSpPr>
        <p:grpSpPr bwMode="auto">
          <a:xfrm>
            <a:off x="7645400" y="1957388"/>
            <a:ext cx="530225" cy="530225"/>
            <a:chOff x="4841" y="562"/>
            <a:chExt cx="334" cy="334"/>
          </a:xfrm>
        </p:grpSpPr>
        <p:grpSp>
          <p:nvGrpSpPr>
            <p:cNvPr id="113845" name="Group 33"/>
            <p:cNvGrpSpPr>
              <a:grpSpLocks/>
            </p:cNvGrpSpPr>
            <p:nvPr/>
          </p:nvGrpSpPr>
          <p:grpSpPr bwMode="auto">
            <a:xfrm>
              <a:off x="4841" y="562"/>
              <a:ext cx="334" cy="334"/>
              <a:chOff x="4841" y="562"/>
              <a:chExt cx="334" cy="334"/>
            </a:xfrm>
          </p:grpSpPr>
          <p:sp>
            <p:nvSpPr>
              <p:cNvPr id="113847" name="Freeform 3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848" name="Freeform 3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49" name="Freeform 3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846" name="Text Box 37"/>
            <p:cNvSpPr txBox="1">
              <a:spLocks noChangeArrowheads="1"/>
            </p:cNvSpPr>
            <p:nvPr/>
          </p:nvSpPr>
          <p:spPr bwMode="auto">
            <a:xfrm>
              <a:off x="4919" y="681"/>
              <a:ext cx="17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ADM</a:t>
              </a:r>
            </a:p>
          </p:txBody>
        </p:sp>
      </p:grpSp>
      <p:grpSp>
        <p:nvGrpSpPr>
          <p:cNvPr id="113688" name="Group 38"/>
          <p:cNvGrpSpPr>
            <a:grpSpLocks/>
          </p:cNvGrpSpPr>
          <p:nvPr/>
        </p:nvGrpSpPr>
        <p:grpSpPr bwMode="auto">
          <a:xfrm>
            <a:off x="3749675" y="1958975"/>
            <a:ext cx="530225" cy="530225"/>
            <a:chOff x="2330" y="563"/>
            <a:chExt cx="334" cy="334"/>
          </a:xfrm>
        </p:grpSpPr>
        <p:sp>
          <p:nvSpPr>
            <p:cNvPr id="113841" name="Freeform 39"/>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842" name="Text Box 40"/>
            <p:cNvSpPr txBox="1">
              <a:spLocks noChangeArrowheads="1"/>
            </p:cNvSpPr>
            <p:nvPr/>
          </p:nvSpPr>
          <p:spPr bwMode="auto">
            <a:xfrm>
              <a:off x="2391" y="671"/>
              <a:ext cx="213"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a:t>ADM</a:t>
              </a:r>
            </a:p>
          </p:txBody>
        </p:sp>
        <p:sp>
          <p:nvSpPr>
            <p:cNvPr id="113843" name="Freeform 41"/>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44" name="Freeform 42"/>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3689" name="Group 43"/>
          <p:cNvGrpSpPr>
            <a:grpSpLocks/>
          </p:cNvGrpSpPr>
          <p:nvPr/>
        </p:nvGrpSpPr>
        <p:grpSpPr bwMode="auto">
          <a:xfrm>
            <a:off x="5108575" y="2651125"/>
            <a:ext cx="549275" cy="365125"/>
            <a:chOff x="3193" y="1063"/>
            <a:chExt cx="346" cy="230"/>
          </a:xfrm>
        </p:grpSpPr>
        <p:grpSp>
          <p:nvGrpSpPr>
            <p:cNvPr id="113837" name="Group 44"/>
            <p:cNvGrpSpPr>
              <a:grpSpLocks/>
            </p:cNvGrpSpPr>
            <p:nvPr/>
          </p:nvGrpSpPr>
          <p:grpSpPr bwMode="auto">
            <a:xfrm>
              <a:off x="3193" y="1063"/>
              <a:ext cx="346" cy="230"/>
              <a:chOff x="3193" y="1063"/>
              <a:chExt cx="346" cy="230"/>
            </a:xfrm>
          </p:grpSpPr>
          <p:sp>
            <p:nvSpPr>
              <p:cNvPr id="113839" name="Rectangle 45"/>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840" name="Freeform 46"/>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838" name="Text Box 47"/>
            <p:cNvSpPr txBox="1">
              <a:spLocks noChangeArrowheads="1"/>
            </p:cNvSpPr>
            <p:nvPr/>
          </p:nvSpPr>
          <p:spPr bwMode="auto">
            <a:xfrm>
              <a:off x="3260" y="1119"/>
              <a:ext cx="213"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a:t>ADM</a:t>
              </a:r>
            </a:p>
          </p:txBody>
        </p:sp>
      </p:grpSp>
      <p:grpSp>
        <p:nvGrpSpPr>
          <p:cNvPr id="113690" name="Group 48"/>
          <p:cNvGrpSpPr>
            <a:grpSpLocks/>
          </p:cNvGrpSpPr>
          <p:nvPr/>
        </p:nvGrpSpPr>
        <p:grpSpPr bwMode="auto">
          <a:xfrm>
            <a:off x="6484938" y="2625725"/>
            <a:ext cx="401637" cy="401638"/>
            <a:chOff x="4085" y="1654"/>
            <a:chExt cx="253" cy="253"/>
          </a:xfrm>
        </p:grpSpPr>
        <p:grpSp>
          <p:nvGrpSpPr>
            <p:cNvPr id="113833" name="Group 49"/>
            <p:cNvGrpSpPr>
              <a:grpSpLocks/>
            </p:cNvGrpSpPr>
            <p:nvPr/>
          </p:nvGrpSpPr>
          <p:grpSpPr bwMode="auto">
            <a:xfrm>
              <a:off x="4085" y="1654"/>
              <a:ext cx="253" cy="253"/>
              <a:chOff x="4085" y="3994"/>
              <a:chExt cx="253" cy="253"/>
            </a:xfrm>
          </p:grpSpPr>
          <p:sp>
            <p:nvSpPr>
              <p:cNvPr id="113835" name="Rectangle 50"/>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836" name="Freeform 51"/>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834" name="Text Box 52"/>
            <p:cNvSpPr txBox="1">
              <a:spLocks noChangeArrowheads="1"/>
            </p:cNvSpPr>
            <p:nvPr/>
          </p:nvSpPr>
          <p:spPr bwMode="auto">
            <a:xfrm>
              <a:off x="4123" y="1735"/>
              <a:ext cx="17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ADM</a:t>
              </a:r>
            </a:p>
          </p:txBody>
        </p:sp>
      </p:grpSp>
      <p:grpSp>
        <p:nvGrpSpPr>
          <p:cNvPr id="113691" name="Group 53"/>
          <p:cNvGrpSpPr>
            <a:grpSpLocks/>
          </p:cNvGrpSpPr>
          <p:nvPr/>
        </p:nvGrpSpPr>
        <p:grpSpPr bwMode="auto">
          <a:xfrm>
            <a:off x="7645400" y="2566988"/>
            <a:ext cx="530225" cy="530225"/>
            <a:chOff x="4841" y="1010"/>
            <a:chExt cx="334" cy="334"/>
          </a:xfrm>
        </p:grpSpPr>
        <p:sp>
          <p:nvSpPr>
            <p:cNvPr id="113830" name="Freeform 54"/>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831" name="Freeform 55"/>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32" name="Text Box 56"/>
            <p:cNvSpPr txBox="1">
              <a:spLocks noChangeArrowheads="1"/>
            </p:cNvSpPr>
            <p:nvPr/>
          </p:nvSpPr>
          <p:spPr bwMode="auto">
            <a:xfrm>
              <a:off x="4919" y="1129"/>
              <a:ext cx="17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ADM</a:t>
              </a:r>
            </a:p>
          </p:txBody>
        </p:sp>
      </p:grpSp>
      <p:grpSp>
        <p:nvGrpSpPr>
          <p:cNvPr id="113692" name="Group 57"/>
          <p:cNvGrpSpPr>
            <a:grpSpLocks/>
          </p:cNvGrpSpPr>
          <p:nvPr/>
        </p:nvGrpSpPr>
        <p:grpSpPr bwMode="auto">
          <a:xfrm>
            <a:off x="3749675" y="2568575"/>
            <a:ext cx="530225" cy="530225"/>
            <a:chOff x="2330" y="1011"/>
            <a:chExt cx="334" cy="334"/>
          </a:xfrm>
        </p:grpSpPr>
        <p:grpSp>
          <p:nvGrpSpPr>
            <p:cNvPr id="113826" name="Group 58"/>
            <p:cNvGrpSpPr>
              <a:grpSpLocks/>
            </p:cNvGrpSpPr>
            <p:nvPr/>
          </p:nvGrpSpPr>
          <p:grpSpPr bwMode="auto">
            <a:xfrm>
              <a:off x="2330" y="1011"/>
              <a:ext cx="334" cy="334"/>
              <a:chOff x="2330" y="1011"/>
              <a:chExt cx="334" cy="334"/>
            </a:xfrm>
          </p:grpSpPr>
          <p:sp>
            <p:nvSpPr>
              <p:cNvPr id="113828" name="Freeform 5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829" name="Freeform 6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827" name="Text Box 61"/>
            <p:cNvSpPr txBox="1">
              <a:spLocks noChangeArrowheads="1"/>
            </p:cNvSpPr>
            <p:nvPr/>
          </p:nvSpPr>
          <p:spPr bwMode="auto">
            <a:xfrm>
              <a:off x="2391" y="1119"/>
              <a:ext cx="21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ADM</a:t>
              </a:r>
            </a:p>
          </p:txBody>
        </p:sp>
      </p:grpSp>
      <p:grpSp>
        <p:nvGrpSpPr>
          <p:cNvPr id="113693" name="Group 62"/>
          <p:cNvGrpSpPr>
            <a:grpSpLocks/>
          </p:cNvGrpSpPr>
          <p:nvPr/>
        </p:nvGrpSpPr>
        <p:grpSpPr bwMode="auto">
          <a:xfrm>
            <a:off x="3749675" y="723900"/>
            <a:ext cx="530225" cy="530225"/>
            <a:chOff x="2335" y="1451"/>
            <a:chExt cx="334" cy="334"/>
          </a:xfrm>
        </p:grpSpPr>
        <p:sp>
          <p:nvSpPr>
            <p:cNvPr id="113824" name="Freeform 63"/>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825" name="Text Box 64"/>
            <p:cNvSpPr txBox="1">
              <a:spLocks noChangeArrowheads="1"/>
            </p:cNvSpPr>
            <p:nvPr/>
          </p:nvSpPr>
          <p:spPr bwMode="auto">
            <a:xfrm>
              <a:off x="2387" y="1550"/>
              <a:ext cx="23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CSS</a:t>
              </a:r>
            </a:p>
          </p:txBody>
        </p:sp>
      </p:grpSp>
      <p:grpSp>
        <p:nvGrpSpPr>
          <p:cNvPr id="113694" name="Group 65"/>
          <p:cNvGrpSpPr>
            <a:grpSpLocks/>
          </p:cNvGrpSpPr>
          <p:nvPr/>
        </p:nvGrpSpPr>
        <p:grpSpPr bwMode="auto">
          <a:xfrm>
            <a:off x="5108575" y="806450"/>
            <a:ext cx="547688" cy="365125"/>
            <a:chOff x="3193" y="1503"/>
            <a:chExt cx="345" cy="230"/>
          </a:xfrm>
        </p:grpSpPr>
        <p:sp>
          <p:nvSpPr>
            <p:cNvPr id="113822" name="Rectangle 66"/>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823" name="Text Box 67"/>
            <p:cNvSpPr txBox="1">
              <a:spLocks noChangeArrowheads="1"/>
            </p:cNvSpPr>
            <p:nvPr/>
          </p:nvSpPr>
          <p:spPr bwMode="auto">
            <a:xfrm>
              <a:off x="3251" y="1550"/>
              <a:ext cx="23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CSS</a:t>
              </a:r>
            </a:p>
          </p:txBody>
        </p:sp>
      </p:grpSp>
      <p:grpSp>
        <p:nvGrpSpPr>
          <p:cNvPr id="113695" name="Group 68"/>
          <p:cNvGrpSpPr>
            <a:grpSpLocks/>
          </p:cNvGrpSpPr>
          <p:nvPr/>
        </p:nvGrpSpPr>
        <p:grpSpPr bwMode="auto">
          <a:xfrm>
            <a:off x="6484938" y="787400"/>
            <a:ext cx="401637" cy="401638"/>
            <a:chOff x="4063" y="1491"/>
            <a:chExt cx="253" cy="253"/>
          </a:xfrm>
        </p:grpSpPr>
        <p:sp>
          <p:nvSpPr>
            <p:cNvPr id="113820" name="Rectangle 69"/>
            <p:cNvSpPr>
              <a:spLocks noChangeArrowheads="1"/>
            </p:cNvSpPr>
            <p:nvPr/>
          </p:nvSpPr>
          <p:spPr bwMode="auto">
            <a:xfrm>
              <a:off x="4063" y="149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821" name="Text Box 70"/>
            <p:cNvSpPr txBox="1">
              <a:spLocks noChangeArrowheads="1"/>
            </p:cNvSpPr>
            <p:nvPr/>
          </p:nvSpPr>
          <p:spPr bwMode="auto">
            <a:xfrm>
              <a:off x="4075" y="1550"/>
              <a:ext cx="23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CSS</a:t>
              </a:r>
            </a:p>
          </p:txBody>
        </p:sp>
      </p:grpSp>
      <p:grpSp>
        <p:nvGrpSpPr>
          <p:cNvPr id="113696" name="Group 71"/>
          <p:cNvGrpSpPr>
            <a:grpSpLocks/>
          </p:cNvGrpSpPr>
          <p:nvPr/>
        </p:nvGrpSpPr>
        <p:grpSpPr bwMode="auto">
          <a:xfrm>
            <a:off x="7645400" y="722313"/>
            <a:ext cx="530225" cy="530225"/>
            <a:chOff x="4841" y="1450"/>
            <a:chExt cx="334" cy="334"/>
          </a:xfrm>
        </p:grpSpPr>
        <p:sp>
          <p:nvSpPr>
            <p:cNvPr id="113818" name="Freeform 72"/>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819" name="Text Box 73"/>
            <p:cNvSpPr txBox="1">
              <a:spLocks noChangeArrowheads="1"/>
            </p:cNvSpPr>
            <p:nvPr/>
          </p:nvSpPr>
          <p:spPr bwMode="auto">
            <a:xfrm>
              <a:off x="4893" y="1550"/>
              <a:ext cx="231"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CSS</a:t>
              </a:r>
            </a:p>
          </p:txBody>
        </p:sp>
      </p:grpSp>
      <p:grpSp>
        <p:nvGrpSpPr>
          <p:cNvPr id="113697" name="Group 74"/>
          <p:cNvGrpSpPr>
            <a:grpSpLocks/>
          </p:cNvGrpSpPr>
          <p:nvPr/>
        </p:nvGrpSpPr>
        <p:grpSpPr bwMode="auto">
          <a:xfrm>
            <a:off x="3749675" y="1333500"/>
            <a:ext cx="530225" cy="530225"/>
            <a:chOff x="2335" y="1451"/>
            <a:chExt cx="334" cy="334"/>
          </a:xfrm>
        </p:grpSpPr>
        <p:sp>
          <p:nvSpPr>
            <p:cNvPr id="113816" name="Freeform 75"/>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817" name="Text Box 76"/>
            <p:cNvSpPr txBox="1">
              <a:spLocks noChangeArrowheads="1"/>
            </p:cNvSpPr>
            <p:nvPr/>
          </p:nvSpPr>
          <p:spPr bwMode="auto">
            <a:xfrm>
              <a:off x="2375" y="1550"/>
              <a:ext cx="255"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ADM</a:t>
              </a:r>
            </a:p>
          </p:txBody>
        </p:sp>
      </p:grpSp>
      <p:grpSp>
        <p:nvGrpSpPr>
          <p:cNvPr id="113698" name="Group 77"/>
          <p:cNvGrpSpPr>
            <a:grpSpLocks/>
          </p:cNvGrpSpPr>
          <p:nvPr/>
        </p:nvGrpSpPr>
        <p:grpSpPr bwMode="auto">
          <a:xfrm>
            <a:off x="5108575" y="1416050"/>
            <a:ext cx="547688" cy="365125"/>
            <a:chOff x="3193" y="1503"/>
            <a:chExt cx="345" cy="230"/>
          </a:xfrm>
        </p:grpSpPr>
        <p:sp>
          <p:nvSpPr>
            <p:cNvPr id="113814" name="Rectangle 78"/>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815" name="Text Box 79"/>
            <p:cNvSpPr txBox="1">
              <a:spLocks noChangeArrowheads="1"/>
            </p:cNvSpPr>
            <p:nvPr/>
          </p:nvSpPr>
          <p:spPr bwMode="auto">
            <a:xfrm>
              <a:off x="3239" y="1550"/>
              <a:ext cx="255"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ADM</a:t>
              </a:r>
            </a:p>
          </p:txBody>
        </p:sp>
      </p:grpSp>
      <p:grpSp>
        <p:nvGrpSpPr>
          <p:cNvPr id="113699" name="Group 80"/>
          <p:cNvGrpSpPr>
            <a:grpSpLocks/>
          </p:cNvGrpSpPr>
          <p:nvPr/>
        </p:nvGrpSpPr>
        <p:grpSpPr bwMode="auto">
          <a:xfrm>
            <a:off x="6484938" y="1397000"/>
            <a:ext cx="404812" cy="401638"/>
            <a:chOff x="4063" y="1491"/>
            <a:chExt cx="255" cy="253"/>
          </a:xfrm>
        </p:grpSpPr>
        <p:sp>
          <p:nvSpPr>
            <p:cNvPr id="113812" name="Rectangle 81"/>
            <p:cNvSpPr>
              <a:spLocks noChangeArrowheads="1"/>
            </p:cNvSpPr>
            <p:nvPr/>
          </p:nvSpPr>
          <p:spPr bwMode="auto">
            <a:xfrm>
              <a:off x="4063" y="149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813" name="Text Box 82"/>
            <p:cNvSpPr txBox="1">
              <a:spLocks noChangeArrowheads="1"/>
            </p:cNvSpPr>
            <p:nvPr/>
          </p:nvSpPr>
          <p:spPr bwMode="auto">
            <a:xfrm>
              <a:off x="4063" y="1550"/>
              <a:ext cx="255"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ADM</a:t>
              </a:r>
            </a:p>
          </p:txBody>
        </p:sp>
      </p:grpSp>
      <p:grpSp>
        <p:nvGrpSpPr>
          <p:cNvPr id="113700" name="Group 83"/>
          <p:cNvGrpSpPr>
            <a:grpSpLocks/>
          </p:cNvGrpSpPr>
          <p:nvPr/>
        </p:nvGrpSpPr>
        <p:grpSpPr bwMode="auto">
          <a:xfrm>
            <a:off x="7645400" y="1331913"/>
            <a:ext cx="530225" cy="530225"/>
            <a:chOff x="4841" y="1450"/>
            <a:chExt cx="334" cy="334"/>
          </a:xfrm>
        </p:grpSpPr>
        <p:sp>
          <p:nvSpPr>
            <p:cNvPr id="113810" name="Freeform 84"/>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811" name="Text Box 85"/>
            <p:cNvSpPr txBox="1">
              <a:spLocks noChangeArrowheads="1"/>
            </p:cNvSpPr>
            <p:nvPr/>
          </p:nvSpPr>
          <p:spPr bwMode="auto">
            <a:xfrm>
              <a:off x="4881" y="1550"/>
              <a:ext cx="255"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AMD</a:t>
              </a:r>
            </a:p>
          </p:txBody>
        </p:sp>
      </p:grpSp>
      <p:grpSp>
        <p:nvGrpSpPr>
          <p:cNvPr id="113701" name="Group 86"/>
          <p:cNvGrpSpPr>
            <a:grpSpLocks/>
          </p:cNvGrpSpPr>
          <p:nvPr/>
        </p:nvGrpSpPr>
        <p:grpSpPr bwMode="auto">
          <a:xfrm>
            <a:off x="5108575" y="3933825"/>
            <a:ext cx="549275" cy="365125"/>
            <a:chOff x="3193" y="615"/>
            <a:chExt cx="346" cy="230"/>
          </a:xfrm>
        </p:grpSpPr>
        <p:sp>
          <p:nvSpPr>
            <p:cNvPr id="113806" name="Rectangle 87"/>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807" name="Freeform 88"/>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08" name="Freeform 89"/>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09" name="Text Box 90"/>
            <p:cNvSpPr txBox="1">
              <a:spLocks noChangeArrowheads="1"/>
            </p:cNvSpPr>
            <p:nvPr/>
          </p:nvSpPr>
          <p:spPr bwMode="auto">
            <a:xfrm>
              <a:off x="3268" y="671"/>
              <a:ext cx="197"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JAG</a:t>
              </a:r>
            </a:p>
          </p:txBody>
        </p:sp>
      </p:grpSp>
      <p:grpSp>
        <p:nvGrpSpPr>
          <p:cNvPr id="113702" name="Group 91"/>
          <p:cNvGrpSpPr>
            <a:grpSpLocks/>
          </p:cNvGrpSpPr>
          <p:nvPr/>
        </p:nvGrpSpPr>
        <p:grpSpPr bwMode="auto">
          <a:xfrm>
            <a:off x="6484938" y="3900488"/>
            <a:ext cx="401637" cy="401637"/>
            <a:chOff x="4085" y="2457"/>
            <a:chExt cx="253" cy="253"/>
          </a:xfrm>
        </p:grpSpPr>
        <p:grpSp>
          <p:nvGrpSpPr>
            <p:cNvPr id="113801" name="Group 92"/>
            <p:cNvGrpSpPr>
              <a:grpSpLocks/>
            </p:cNvGrpSpPr>
            <p:nvPr/>
          </p:nvGrpSpPr>
          <p:grpSpPr bwMode="auto">
            <a:xfrm>
              <a:off x="4085" y="2457"/>
              <a:ext cx="253" cy="253"/>
              <a:chOff x="4085" y="3610"/>
              <a:chExt cx="253" cy="253"/>
            </a:xfrm>
          </p:grpSpPr>
          <p:sp>
            <p:nvSpPr>
              <p:cNvPr id="113803" name="Rectangle 9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804" name="Freeform 9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3805" name="Freeform 9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802" name="Text Box 96"/>
            <p:cNvSpPr txBox="1">
              <a:spLocks noChangeArrowheads="1"/>
            </p:cNvSpPr>
            <p:nvPr/>
          </p:nvSpPr>
          <p:spPr bwMode="auto">
            <a:xfrm>
              <a:off x="4138" y="2548"/>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JAG</a:t>
              </a:r>
            </a:p>
          </p:txBody>
        </p:sp>
      </p:grpSp>
      <p:grpSp>
        <p:nvGrpSpPr>
          <p:cNvPr id="113703" name="Group 97"/>
          <p:cNvGrpSpPr>
            <a:grpSpLocks/>
          </p:cNvGrpSpPr>
          <p:nvPr/>
        </p:nvGrpSpPr>
        <p:grpSpPr bwMode="auto">
          <a:xfrm>
            <a:off x="7645400" y="3849688"/>
            <a:ext cx="530225" cy="530225"/>
            <a:chOff x="4841" y="562"/>
            <a:chExt cx="334" cy="334"/>
          </a:xfrm>
        </p:grpSpPr>
        <p:grpSp>
          <p:nvGrpSpPr>
            <p:cNvPr id="113796" name="Group 98"/>
            <p:cNvGrpSpPr>
              <a:grpSpLocks/>
            </p:cNvGrpSpPr>
            <p:nvPr/>
          </p:nvGrpSpPr>
          <p:grpSpPr bwMode="auto">
            <a:xfrm>
              <a:off x="4841" y="562"/>
              <a:ext cx="334" cy="334"/>
              <a:chOff x="4841" y="562"/>
              <a:chExt cx="334" cy="334"/>
            </a:xfrm>
          </p:grpSpPr>
          <p:sp>
            <p:nvSpPr>
              <p:cNvPr id="113798" name="Freeform 9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99" name="Freeform 10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800" name="Freeform 10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97" name="Text Box 102"/>
            <p:cNvSpPr txBox="1">
              <a:spLocks noChangeArrowheads="1"/>
            </p:cNvSpPr>
            <p:nvPr/>
          </p:nvSpPr>
          <p:spPr bwMode="auto">
            <a:xfrm>
              <a:off x="4910" y="671"/>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JAG</a:t>
              </a:r>
            </a:p>
          </p:txBody>
        </p:sp>
      </p:grpSp>
      <p:grpSp>
        <p:nvGrpSpPr>
          <p:cNvPr id="113704" name="Group 103"/>
          <p:cNvGrpSpPr>
            <a:grpSpLocks/>
          </p:cNvGrpSpPr>
          <p:nvPr/>
        </p:nvGrpSpPr>
        <p:grpSpPr bwMode="auto">
          <a:xfrm>
            <a:off x="3749675" y="3851275"/>
            <a:ext cx="530225" cy="530225"/>
            <a:chOff x="2330" y="563"/>
            <a:chExt cx="334" cy="334"/>
          </a:xfrm>
        </p:grpSpPr>
        <p:sp>
          <p:nvSpPr>
            <p:cNvPr id="113792" name="Freeform 104"/>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93" name="Text Box 105"/>
            <p:cNvSpPr txBox="1">
              <a:spLocks noChangeArrowheads="1"/>
            </p:cNvSpPr>
            <p:nvPr/>
          </p:nvSpPr>
          <p:spPr bwMode="auto">
            <a:xfrm>
              <a:off x="2399" y="671"/>
              <a:ext cx="197"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JAG</a:t>
              </a:r>
            </a:p>
          </p:txBody>
        </p:sp>
        <p:sp>
          <p:nvSpPr>
            <p:cNvPr id="113794" name="Freeform 106"/>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795" name="Freeform 107"/>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3705" name="Group 108"/>
          <p:cNvGrpSpPr>
            <a:grpSpLocks/>
          </p:cNvGrpSpPr>
          <p:nvPr/>
        </p:nvGrpSpPr>
        <p:grpSpPr bwMode="auto">
          <a:xfrm>
            <a:off x="5108575" y="4543425"/>
            <a:ext cx="549275" cy="365125"/>
            <a:chOff x="3193" y="1063"/>
            <a:chExt cx="346" cy="230"/>
          </a:xfrm>
        </p:grpSpPr>
        <p:grpSp>
          <p:nvGrpSpPr>
            <p:cNvPr id="113788" name="Group 109"/>
            <p:cNvGrpSpPr>
              <a:grpSpLocks/>
            </p:cNvGrpSpPr>
            <p:nvPr/>
          </p:nvGrpSpPr>
          <p:grpSpPr bwMode="auto">
            <a:xfrm>
              <a:off x="3193" y="1063"/>
              <a:ext cx="346" cy="230"/>
              <a:chOff x="3193" y="1063"/>
              <a:chExt cx="346" cy="230"/>
            </a:xfrm>
          </p:grpSpPr>
          <p:sp>
            <p:nvSpPr>
              <p:cNvPr id="113790" name="Rectangle 110"/>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791" name="Freeform 111"/>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89" name="Text Box 112"/>
            <p:cNvSpPr txBox="1">
              <a:spLocks noChangeArrowheads="1"/>
            </p:cNvSpPr>
            <p:nvPr/>
          </p:nvSpPr>
          <p:spPr bwMode="auto">
            <a:xfrm>
              <a:off x="3268" y="1119"/>
              <a:ext cx="197"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JAG</a:t>
              </a:r>
            </a:p>
          </p:txBody>
        </p:sp>
      </p:grpSp>
      <p:grpSp>
        <p:nvGrpSpPr>
          <p:cNvPr id="113706" name="Group 113"/>
          <p:cNvGrpSpPr>
            <a:grpSpLocks/>
          </p:cNvGrpSpPr>
          <p:nvPr/>
        </p:nvGrpSpPr>
        <p:grpSpPr bwMode="auto">
          <a:xfrm>
            <a:off x="6484938" y="4510088"/>
            <a:ext cx="401637" cy="401637"/>
            <a:chOff x="4085" y="2841"/>
            <a:chExt cx="253" cy="253"/>
          </a:xfrm>
        </p:grpSpPr>
        <p:grpSp>
          <p:nvGrpSpPr>
            <p:cNvPr id="113784" name="Group 114"/>
            <p:cNvGrpSpPr>
              <a:grpSpLocks/>
            </p:cNvGrpSpPr>
            <p:nvPr/>
          </p:nvGrpSpPr>
          <p:grpSpPr bwMode="auto">
            <a:xfrm>
              <a:off x="4085" y="2841"/>
              <a:ext cx="253" cy="253"/>
              <a:chOff x="4085" y="3994"/>
              <a:chExt cx="253" cy="253"/>
            </a:xfrm>
          </p:grpSpPr>
          <p:sp>
            <p:nvSpPr>
              <p:cNvPr id="113786" name="Rectangle 115"/>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787" name="Freeform 116"/>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785" name="Text Box 117"/>
            <p:cNvSpPr txBox="1">
              <a:spLocks noChangeArrowheads="1"/>
            </p:cNvSpPr>
            <p:nvPr/>
          </p:nvSpPr>
          <p:spPr bwMode="auto">
            <a:xfrm>
              <a:off x="4106" y="2927"/>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JAG</a:t>
              </a:r>
            </a:p>
          </p:txBody>
        </p:sp>
      </p:grpSp>
      <p:grpSp>
        <p:nvGrpSpPr>
          <p:cNvPr id="113707" name="Group 118"/>
          <p:cNvGrpSpPr>
            <a:grpSpLocks/>
          </p:cNvGrpSpPr>
          <p:nvPr/>
        </p:nvGrpSpPr>
        <p:grpSpPr bwMode="auto">
          <a:xfrm>
            <a:off x="7645400" y="4459288"/>
            <a:ext cx="530225" cy="530225"/>
            <a:chOff x="4841" y="1010"/>
            <a:chExt cx="334" cy="334"/>
          </a:xfrm>
        </p:grpSpPr>
        <p:sp>
          <p:nvSpPr>
            <p:cNvPr id="113781" name="Freeform 119"/>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82" name="Freeform 120"/>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783" name="Text Box 121"/>
            <p:cNvSpPr txBox="1">
              <a:spLocks noChangeArrowheads="1"/>
            </p:cNvSpPr>
            <p:nvPr/>
          </p:nvSpPr>
          <p:spPr bwMode="auto">
            <a:xfrm>
              <a:off x="4910" y="1119"/>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JAG</a:t>
              </a:r>
            </a:p>
          </p:txBody>
        </p:sp>
      </p:grpSp>
      <p:grpSp>
        <p:nvGrpSpPr>
          <p:cNvPr id="113708" name="Group 122"/>
          <p:cNvGrpSpPr>
            <a:grpSpLocks/>
          </p:cNvGrpSpPr>
          <p:nvPr/>
        </p:nvGrpSpPr>
        <p:grpSpPr bwMode="auto">
          <a:xfrm>
            <a:off x="3749675" y="4460875"/>
            <a:ext cx="530225" cy="530225"/>
            <a:chOff x="2330" y="1011"/>
            <a:chExt cx="334" cy="334"/>
          </a:xfrm>
        </p:grpSpPr>
        <p:grpSp>
          <p:nvGrpSpPr>
            <p:cNvPr id="113777" name="Group 123"/>
            <p:cNvGrpSpPr>
              <a:grpSpLocks/>
            </p:cNvGrpSpPr>
            <p:nvPr/>
          </p:nvGrpSpPr>
          <p:grpSpPr bwMode="auto">
            <a:xfrm>
              <a:off x="2330" y="1011"/>
              <a:ext cx="334" cy="334"/>
              <a:chOff x="2330" y="1011"/>
              <a:chExt cx="334" cy="334"/>
            </a:xfrm>
          </p:grpSpPr>
          <p:sp>
            <p:nvSpPr>
              <p:cNvPr id="113779" name="Freeform 12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80" name="Freeform 12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78" name="Text Box 126"/>
            <p:cNvSpPr txBox="1">
              <a:spLocks noChangeArrowheads="1"/>
            </p:cNvSpPr>
            <p:nvPr/>
          </p:nvSpPr>
          <p:spPr bwMode="auto">
            <a:xfrm>
              <a:off x="2399" y="1119"/>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JAG</a:t>
              </a:r>
            </a:p>
          </p:txBody>
        </p:sp>
      </p:grpSp>
      <p:grpSp>
        <p:nvGrpSpPr>
          <p:cNvPr id="113709" name="Group 127"/>
          <p:cNvGrpSpPr>
            <a:grpSpLocks/>
          </p:cNvGrpSpPr>
          <p:nvPr/>
        </p:nvGrpSpPr>
        <p:grpSpPr bwMode="auto">
          <a:xfrm>
            <a:off x="3749675" y="3225800"/>
            <a:ext cx="530225" cy="530225"/>
            <a:chOff x="2335" y="1451"/>
            <a:chExt cx="334" cy="334"/>
          </a:xfrm>
        </p:grpSpPr>
        <p:sp>
          <p:nvSpPr>
            <p:cNvPr id="113775" name="Freeform 128"/>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76" name="Text Box 129"/>
            <p:cNvSpPr txBox="1">
              <a:spLocks noChangeArrowheads="1"/>
            </p:cNvSpPr>
            <p:nvPr/>
          </p:nvSpPr>
          <p:spPr bwMode="auto">
            <a:xfrm>
              <a:off x="2387" y="1550"/>
              <a:ext cx="23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JAG</a:t>
              </a:r>
            </a:p>
          </p:txBody>
        </p:sp>
      </p:grpSp>
      <p:grpSp>
        <p:nvGrpSpPr>
          <p:cNvPr id="113710" name="Group 130"/>
          <p:cNvGrpSpPr>
            <a:grpSpLocks/>
          </p:cNvGrpSpPr>
          <p:nvPr/>
        </p:nvGrpSpPr>
        <p:grpSpPr bwMode="auto">
          <a:xfrm>
            <a:off x="5108575" y="3308350"/>
            <a:ext cx="547688" cy="365125"/>
            <a:chOff x="3193" y="1503"/>
            <a:chExt cx="345" cy="230"/>
          </a:xfrm>
        </p:grpSpPr>
        <p:sp>
          <p:nvSpPr>
            <p:cNvPr id="113773" name="Rectangle 131"/>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774" name="Text Box 132"/>
            <p:cNvSpPr txBox="1">
              <a:spLocks noChangeArrowheads="1"/>
            </p:cNvSpPr>
            <p:nvPr/>
          </p:nvSpPr>
          <p:spPr bwMode="auto">
            <a:xfrm>
              <a:off x="3251" y="1550"/>
              <a:ext cx="23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JAG</a:t>
              </a:r>
            </a:p>
          </p:txBody>
        </p:sp>
      </p:grpSp>
      <p:grpSp>
        <p:nvGrpSpPr>
          <p:cNvPr id="113711" name="Group 133"/>
          <p:cNvGrpSpPr>
            <a:grpSpLocks/>
          </p:cNvGrpSpPr>
          <p:nvPr/>
        </p:nvGrpSpPr>
        <p:grpSpPr bwMode="auto">
          <a:xfrm>
            <a:off x="6484938" y="3289300"/>
            <a:ext cx="401637" cy="401638"/>
            <a:chOff x="4085" y="2072"/>
            <a:chExt cx="253" cy="253"/>
          </a:xfrm>
        </p:grpSpPr>
        <p:sp>
          <p:nvSpPr>
            <p:cNvPr id="113771" name="Rectangle 134"/>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772" name="Text Box 135"/>
            <p:cNvSpPr txBox="1">
              <a:spLocks noChangeArrowheads="1"/>
            </p:cNvSpPr>
            <p:nvPr/>
          </p:nvSpPr>
          <p:spPr bwMode="auto">
            <a:xfrm>
              <a:off x="4097" y="2131"/>
              <a:ext cx="23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JAG</a:t>
              </a:r>
            </a:p>
          </p:txBody>
        </p:sp>
      </p:grpSp>
      <p:grpSp>
        <p:nvGrpSpPr>
          <p:cNvPr id="113712" name="Group 136"/>
          <p:cNvGrpSpPr>
            <a:grpSpLocks/>
          </p:cNvGrpSpPr>
          <p:nvPr/>
        </p:nvGrpSpPr>
        <p:grpSpPr bwMode="auto">
          <a:xfrm>
            <a:off x="7645400" y="3224213"/>
            <a:ext cx="530225" cy="530225"/>
            <a:chOff x="4841" y="1450"/>
            <a:chExt cx="334" cy="334"/>
          </a:xfrm>
        </p:grpSpPr>
        <p:sp>
          <p:nvSpPr>
            <p:cNvPr id="113769" name="Freeform 137"/>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70" name="Text Box 138"/>
            <p:cNvSpPr txBox="1">
              <a:spLocks noChangeArrowheads="1"/>
            </p:cNvSpPr>
            <p:nvPr/>
          </p:nvSpPr>
          <p:spPr bwMode="auto">
            <a:xfrm>
              <a:off x="4893" y="1550"/>
              <a:ext cx="23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JAG</a:t>
              </a:r>
            </a:p>
          </p:txBody>
        </p:sp>
      </p:grpSp>
      <p:grpSp>
        <p:nvGrpSpPr>
          <p:cNvPr id="113713" name="Group 139"/>
          <p:cNvGrpSpPr>
            <a:grpSpLocks/>
          </p:cNvGrpSpPr>
          <p:nvPr/>
        </p:nvGrpSpPr>
        <p:grpSpPr bwMode="auto">
          <a:xfrm>
            <a:off x="3749675" y="5041900"/>
            <a:ext cx="530225" cy="530225"/>
            <a:chOff x="2362" y="3176"/>
            <a:chExt cx="334" cy="334"/>
          </a:xfrm>
        </p:grpSpPr>
        <p:sp>
          <p:nvSpPr>
            <p:cNvPr id="113767" name="Freeform 140"/>
            <p:cNvSpPr>
              <a:spLocks noChangeAspect="1"/>
            </p:cNvSpPr>
            <p:nvPr/>
          </p:nvSpPr>
          <p:spPr bwMode="auto">
            <a:xfrm>
              <a:off x="2362" y="317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68" name="Freeform 141"/>
            <p:cNvSpPr>
              <a:spLocks/>
            </p:cNvSpPr>
            <p:nvPr/>
          </p:nvSpPr>
          <p:spPr bwMode="auto">
            <a:xfrm>
              <a:off x="2432" y="3285"/>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4" name="Group 142"/>
          <p:cNvGrpSpPr>
            <a:grpSpLocks/>
          </p:cNvGrpSpPr>
          <p:nvPr/>
        </p:nvGrpSpPr>
        <p:grpSpPr bwMode="auto">
          <a:xfrm>
            <a:off x="5108575" y="5124450"/>
            <a:ext cx="547688" cy="365125"/>
            <a:chOff x="3218" y="3228"/>
            <a:chExt cx="345" cy="230"/>
          </a:xfrm>
        </p:grpSpPr>
        <p:sp>
          <p:nvSpPr>
            <p:cNvPr id="113765" name="Rectangle 143"/>
            <p:cNvSpPr>
              <a:spLocks noChangeArrowheads="1"/>
            </p:cNvSpPr>
            <p:nvPr/>
          </p:nvSpPr>
          <p:spPr bwMode="auto">
            <a:xfrm>
              <a:off x="3218" y="322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766" name="Freeform 144"/>
            <p:cNvSpPr>
              <a:spLocks/>
            </p:cNvSpPr>
            <p:nvPr/>
          </p:nvSpPr>
          <p:spPr bwMode="auto">
            <a:xfrm>
              <a:off x="3294" y="3274"/>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5" name="Group 145"/>
          <p:cNvGrpSpPr>
            <a:grpSpLocks/>
          </p:cNvGrpSpPr>
          <p:nvPr/>
        </p:nvGrpSpPr>
        <p:grpSpPr bwMode="auto">
          <a:xfrm>
            <a:off x="6484938" y="5105400"/>
            <a:ext cx="401637" cy="401638"/>
            <a:chOff x="4085" y="3216"/>
            <a:chExt cx="253" cy="253"/>
          </a:xfrm>
        </p:grpSpPr>
        <p:sp>
          <p:nvSpPr>
            <p:cNvPr id="113763" name="Rectangle 146"/>
            <p:cNvSpPr>
              <a:spLocks noChangeArrowheads="1"/>
            </p:cNvSpPr>
            <p:nvPr/>
          </p:nvSpPr>
          <p:spPr bwMode="auto">
            <a:xfrm>
              <a:off x="4085" y="321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764" name="Freeform 147"/>
            <p:cNvSpPr>
              <a:spLocks/>
            </p:cNvSpPr>
            <p:nvPr/>
          </p:nvSpPr>
          <p:spPr bwMode="auto">
            <a:xfrm>
              <a:off x="4115" y="3288"/>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6" name="Group 148"/>
          <p:cNvGrpSpPr>
            <a:grpSpLocks/>
          </p:cNvGrpSpPr>
          <p:nvPr/>
        </p:nvGrpSpPr>
        <p:grpSpPr bwMode="auto">
          <a:xfrm>
            <a:off x="5108575" y="6359525"/>
            <a:ext cx="549275" cy="365125"/>
            <a:chOff x="3218" y="4006"/>
            <a:chExt cx="346" cy="230"/>
          </a:xfrm>
        </p:grpSpPr>
        <p:grpSp>
          <p:nvGrpSpPr>
            <p:cNvPr id="113759" name="Group 149"/>
            <p:cNvGrpSpPr>
              <a:grpSpLocks/>
            </p:cNvGrpSpPr>
            <p:nvPr/>
          </p:nvGrpSpPr>
          <p:grpSpPr bwMode="auto">
            <a:xfrm>
              <a:off x="3218" y="4006"/>
              <a:ext cx="346" cy="230"/>
              <a:chOff x="3193" y="1063"/>
              <a:chExt cx="346" cy="230"/>
            </a:xfrm>
          </p:grpSpPr>
          <p:sp>
            <p:nvSpPr>
              <p:cNvPr id="113761" name="Rectangle 150"/>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762" name="Freeform 151"/>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60" name="Freeform 152"/>
            <p:cNvSpPr>
              <a:spLocks/>
            </p:cNvSpPr>
            <p:nvPr/>
          </p:nvSpPr>
          <p:spPr bwMode="auto">
            <a:xfrm>
              <a:off x="3294" y="4053"/>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7" name="Group 153"/>
          <p:cNvGrpSpPr>
            <a:grpSpLocks/>
          </p:cNvGrpSpPr>
          <p:nvPr/>
        </p:nvGrpSpPr>
        <p:grpSpPr bwMode="auto">
          <a:xfrm>
            <a:off x="3749675" y="6276975"/>
            <a:ext cx="530225" cy="530225"/>
            <a:chOff x="2362" y="3954"/>
            <a:chExt cx="334" cy="334"/>
          </a:xfrm>
        </p:grpSpPr>
        <p:grpSp>
          <p:nvGrpSpPr>
            <p:cNvPr id="113755" name="Group 154"/>
            <p:cNvGrpSpPr>
              <a:grpSpLocks/>
            </p:cNvGrpSpPr>
            <p:nvPr/>
          </p:nvGrpSpPr>
          <p:grpSpPr bwMode="auto">
            <a:xfrm>
              <a:off x="2362" y="3954"/>
              <a:ext cx="334" cy="334"/>
              <a:chOff x="2330" y="1011"/>
              <a:chExt cx="334" cy="334"/>
            </a:xfrm>
          </p:grpSpPr>
          <p:sp>
            <p:nvSpPr>
              <p:cNvPr id="113757" name="Freeform 155"/>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58" name="Freeform 156"/>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56" name="Freeform 157"/>
            <p:cNvSpPr>
              <a:spLocks/>
            </p:cNvSpPr>
            <p:nvPr/>
          </p:nvSpPr>
          <p:spPr bwMode="auto">
            <a:xfrm>
              <a:off x="2432" y="4058"/>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8" name="Group 158"/>
          <p:cNvGrpSpPr>
            <a:grpSpLocks/>
          </p:cNvGrpSpPr>
          <p:nvPr/>
        </p:nvGrpSpPr>
        <p:grpSpPr bwMode="auto">
          <a:xfrm>
            <a:off x="3749675" y="5667375"/>
            <a:ext cx="530225" cy="530225"/>
            <a:chOff x="2362" y="3570"/>
            <a:chExt cx="334" cy="334"/>
          </a:xfrm>
        </p:grpSpPr>
        <p:grpSp>
          <p:nvGrpSpPr>
            <p:cNvPr id="113750" name="Group 159"/>
            <p:cNvGrpSpPr>
              <a:grpSpLocks/>
            </p:cNvGrpSpPr>
            <p:nvPr/>
          </p:nvGrpSpPr>
          <p:grpSpPr bwMode="auto">
            <a:xfrm>
              <a:off x="2362" y="3570"/>
              <a:ext cx="334" cy="334"/>
              <a:chOff x="2362" y="3570"/>
              <a:chExt cx="334" cy="334"/>
            </a:xfrm>
          </p:grpSpPr>
          <p:sp>
            <p:nvSpPr>
              <p:cNvPr id="113752" name="Freeform 160"/>
              <p:cNvSpPr>
                <a:spLocks noChangeAspect="1"/>
              </p:cNvSpPr>
              <p:nvPr/>
            </p:nvSpPr>
            <p:spPr bwMode="auto">
              <a:xfrm>
                <a:off x="2362" y="357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3753" name="Freeform 161"/>
              <p:cNvSpPr>
                <a:spLocks noChangeAspect="1"/>
              </p:cNvSpPr>
              <p:nvPr/>
            </p:nvSpPr>
            <p:spPr bwMode="auto">
              <a:xfrm>
                <a:off x="2646" y="3681"/>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754" name="Freeform 162"/>
              <p:cNvSpPr>
                <a:spLocks noChangeAspect="1"/>
              </p:cNvSpPr>
              <p:nvPr/>
            </p:nvSpPr>
            <p:spPr bwMode="auto">
              <a:xfrm>
                <a:off x="2384" y="3682"/>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51" name="Freeform 163"/>
            <p:cNvSpPr>
              <a:spLocks/>
            </p:cNvSpPr>
            <p:nvPr/>
          </p:nvSpPr>
          <p:spPr bwMode="auto">
            <a:xfrm>
              <a:off x="2432" y="3686"/>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19" name="Group 164"/>
          <p:cNvGrpSpPr>
            <a:grpSpLocks/>
          </p:cNvGrpSpPr>
          <p:nvPr/>
        </p:nvGrpSpPr>
        <p:grpSpPr bwMode="auto">
          <a:xfrm>
            <a:off x="5108575" y="5749925"/>
            <a:ext cx="549275" cy="365125"/>
            <a:chOff x="3218" y="3622"/>
            <a:chExt cx="346" cy="230"/>
          </a:xfrm>
        </p:grpSpPr>
        <p:grpSp>
          <p:nvGrpSpPr>
            <p:cNvPr id="113745" name="Group 165"/>
            <p:cNvGrpSpPr>
              <a:grpSpLocks/>
            </p:cNvGrpSpPr>
            <p:nvPr/>
          </p:nvGrpSpPr>
          <p:grpSpPr bwMode="auto">
            <a:xfrm>
              <a:off x="3218" y="3622"/>
              <a:ext cx="346" cy="230"/>
              <a:chOff x="3218" y="3622"/>
              <a:chExt cx="346" cy="230"/>
            </a:xfrm>
          </p:grpSpPr>
          <p:sp>
            <p:nvSpPr>
              <p:cNvPr id="113747" name="Rectangle 166"/>
              <p:cNvSpPr>
                <a:spLocks noChangeArrowheads="1"/>
              </p:cNvSpPr>
              <p:nvPr/>
            </p:nvSpPr>
            <p:spPr bwMode="auto">
              <a:xfrm>
                <a:off x="3218" y="36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3748" name="Freeform 167"/>
              <p:cNvSpPr>
                <a:spLocks noChangeAspect="1"/>
              </p:cNvSpPr>
              <p:nvPr/>
            </p:nvSpPr>
            <p:spPr bwMode="auto">
              <a:xfrm>
                <a:off x="3508" y="3622"/>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749" name="Freeform 168"/>
              <p:cNvSpPr>
                <a:spLocks noChangeAspect="1"/>
              </p:cNvSpPr>
              <p:nvPr/>
            </p:nvSpPr>
            <p:spPr bwMode="auto">
              <a:xfrm>
                <a:off x="3219" y="3622"/>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46" name="Freeform 169"/>
            <p:cNvSpPr>
              <a:spLocks/>
            </p:cNvSpPr>
            <p:nvPr/>
          </p:nvSpPr>
          <p:spPr bwMode="auto">
            <a:xfrm>
              <a:off x="3294" y="3674"/>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20" name="Group 170"/>
          <p:cNvGrpSpPr>
            <a:grpSpLocks/>
          </p:cNvGrpSpPr>
          <p:nvPr/>
        </p:nvGrpSpPr>
        <p:grpSpPr bwMode="auto">
          <a:xfrm>
            <a:off x="6484938" y="5730875"/>
            <a:ext cx="401637" cy="401638"/>
            <a:chOff x="4085" y="3610"/>
            <a:chExt cx="253" cy="253"/>
          </a:xfrm>
        </p:grpSpPr>
        <p:grpSp>
          <p:nvGrpSpPr>
            <p:cNvPr id="113740" name="Group 171"/>
            <p:cNvGrpSpPr>
              <a:grpSpLocks/>
            </p:cNvGrpSpPr>
            <p:nvPr/>
          </p:nvGrpSpPr>
          <p:grpSpPr bwMode="auto">
            <a:xfrm>
              <a:off x="4085" y="3610"/>
              <a:ext cx="253" cy="253"/>
              <a:chOff x="4085" y="3610"/>
              <a:chExt cx="253" cy="253"/>
            </a:xfrm>
          </p:grpSpPr>
          <p:sp>
            <p:nvSpPr>
              <p:cNvPr id="113742" name="Rectangle 172"/>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743" name="Freeform 173"/>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3744" name="Freeform 174"/>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741" name="Freeform 175"/>
            <p:cNvSpPr>
              <a:spLocks/>
            </p:cNvSpPr>
            <p:nvPr/>
          </p:nvSpPr>
          <p:spPr bwMode="auto">
            <a:xfrm>
              <a:off x="4141" y="3696"/>
              <a:ext cx="146" cy="8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lIns="0" tIns="0" rIns="0" bIns="0" anchor="ctr">
              <a:spAutoFit/>
            </a:bodyPr>
            <a:lstStyle/>
            <a:p>
              <a:endParaRPr lang="en-US"/>
            </a:p>
          </p:txBody>
        </p:sp>
      </p:grpSp>
      <p:grpSp>
        <p:nvGrpSpPr>
          <p:cNvPr id="113721" name="Group 176"/>
          <p:cNvGrpSpPr>
            <a:grpSpLocks/>
          </p:cNvGrpSpPr>
          <p:nvPr/>
        </p:nvGrpSpPr>
        <p:grpSpPr bwMode="auto">
          <a:xfrm>
            <a:off x="7645400" y="5665788"/>
            <a:ext cx="530225" cy="530225"/>
            <a:chOff x="4816" y="3569"/>
            <a:chExt cx="334" cy="334"/>
          </a:xfrm>
        </p:grpSpPr>
        <p:grpSp>
          <p:nvGrpSpPr>
            <p:cNvPr id="113735" name="Group 177"/>
            <p:cNvGrpSpPr>
              <a:grpSpLocks/>
            </p:cNvGrpSpPr>
            <p:nvPr/>
          </p:nvGrpSpPr>
          <p:grpSpPr bwMode="auto">
            <a:xfrm>
              <a:off x="4816" y="3569"/>
              <a:ext cx="334" cy="334"/>
              <a:chOff x="4841" y="562"/>
              <a:chExt cx="334" cy="334"/>
            </a:xfrm>
          </p:grpSpPr>
          <p:sp>
            <p:nvSpPr>
              <p:cNvPr id="113737" name="Freeform 178"/>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38" name="Freeform 179"/>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3739" name="Freeform 180"/>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36" name="Freeform 181"/>
            <p:cNvSpPr>
              <a:spLocks/>
            </p:cNvSpPr>
            <p:nvPr/>
          </p:nvSpPr>
          <p:spPr bwMode="auto">
            <a:xfrm>
              <a:off x="4906" y="3683"/>
              <a:ext cx="174" cy="107"/>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lIns="0" tIns="0" rIns="0" bIns="0" anchor="ctr">
              <a:spAutoFit/>
            </a:bodyPr>
            <a:lstStyle/>
            <a:p>
              <a:endParaRPr lang="en-US"/>
            </a:p>
          </p:txBody>
        </p:sp>
      </p:grpSp>
      <p:grpSp>
        <p:nvGrpSpPr>
          <p:cNvPr id="113722" name="Group 182"/>
          <p:cNvGrpSpPr>
            <a:grpSpLocks/>
          </p:cNvGrpSpPr>
          <p:nvPr/>
        </p:nvGrpSpPr>
        <p:grpSpPr bwMode="auto">
          <a:xfrm>
            <a:off x="7645400" y="5040313"/>
            <a:ext cx="530225" cy="530225"/>
            <a:chOff x="4816" y="3175"/>
            <a:chExt cx="334" cy="334"/>
          </a:xfrm>
        </p:grpSpPr>
        <p:sp>
          <p:nvSpPr>
            <p:cNvPr id="113733" name="Freeform 183"/>
            <p:cNvSpPr>
              <a:spLocks/>
            </p:cNvSpPr>
            <p:nvPr/>
          </p:nvSpPr>
          <p:spPr bwMode="auto">
            <a:xfrm>
              <a:off x="4816" y="317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34" name="Freeform 184"/>
            <p:cNvSpPr>
              <a:spLocks/>
            </p:cNvSpPr>
            <p:nvPr/>
          </p:nvSpPr>
          <p:spPr bwMode="auto">
            <a:xfrm>
              <a:off x="4894" y="3288"/>
              <a:ext cx="194" cy="119"/>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grpSp>
      <p:grpSp>
        <p:nvGrpSpPr>
          <p:cNvPr id="113723" name="Group 185"/>
          <p:cNvGrpSpPr>
            <a:grpSpLocks/>
          </p:cNvGrpSpPr>
          <p:nvPr/>
        </p:nvGrpSpPr>
        <p:grpSpPr bwMode="auto">
          <a:xfrm>
            <a:off x="7645400" y="6275388"/>
            <a:ext cx="530225" cy="530225"/>
            <a:chOff x="4816" y="3953"/>
            <a:chExt cx="334" cy="334"/>
          </a:xfrm>
        </p:grpSpPr>
        <p:grpSp>
          <p:nvGrpSpPr>
            <p:cNvPr id="113729" name="Group 186"/>
            <p:cNvGrpSpPr>
              <a:grpSpLocks/>
            </p:cNvGrpSpPr>
            <p:nvPr/>
          </p:nvGrpSpPr>
          <p:grpSpPr bwMode="auto">
            <a:xfrm>
              <a:off x="4816" y="3953"/>
              <a:ext cx="334" cy="334"/>
              <a:chOff x="4816" y="3953"/>
              <a:chExt cx="334" cy="334"/>
            </a:xfrm>
          </p:grpSpPr>
          <p:sp>
            <p:nvSpPr>
              <p:cNvPr id="113731" name="Freeform 187"/>
              <p:cNvSpPr>
                <a:spLocks/>
              </p:cNvSpPr>
              <p:nvPr/>
            </p:nvSpPr>
            <p:spPr bwMode="auto">
              <a:xfrm>
                <a:off x="4816" y="395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3732" name="Freeform 188"/>
              <p:cNvSpPr>
                <a:spLocks noChangeAspect="1"/>
              </p:cNvSpPr>
              <p:nvPr/>
            </p:nvSpPr>
            <p:spPr bwMode="auto">
              <a:xfrm>
                <a:off x="5089" y="4080"/>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3730" name="Freeform 189"/>
            <p:cNvSpPr>
              <a:spLocks/>
            </p:cNvSpPr>
            <p:nvPr/>
          </p:nvSpPr>
          <p:spPr bwMode="auto">
            <a:xfrm>
              <a:off x="4896" y="4066"/>
              <a:ext cx="184" cy="113"/>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lIns="0" tIns="0" rIns="0" bIns="0" anchor="ctr">
              <a:spAutoFit/>
            </a:bodyPr>
            <a:lstStyle/>
            <a:p>
              <a:endParaRPr lang="en-US"/>
            </a:p>
          </p:txBody>
        </p:sp>
      </p:grpSp>
      <p:grpSp>
        <p:nvGrpSpPr>
          <p:cNvPr id="113724" name="Group 190"/>
          <p:cNvGrpSpPr>
            <a:grpSpLocks/>
          </p:cNvGrpSpPr>
          <p:nvPr/>
        </p:nvGrpSpPr>
        <p:grpSpPr bwMode="auto">
          <a:xfrm>
            <a:off x="6484938" y="6340475"/>
            <a:ext cx="401637" cy="401638"/>
            <a:chOff x="4085" y="3994"/>
            <a:chExt cx="253" cy="253"/>
          </a:xfrm>
        </p:grpSpPr>
        <p:grpSp>
          <p:nvGrpSpPr>
            <p:cNvPr id="113725" name="Group 191"/>
            <p:cNvGrpSpPr>
              <a:grpSpLocks/>
            </p:cNvGrpSpPr>
            <p:nvPr/>
          </p:nvGrpSpPr>
          <p:grpSpPr bwMode="auto">
            <a:xfrm>
              <a:off x="4085" y="3994"/>
              <a:ext cx="253" cy="253"/>
              <a:chOff x="4085" y="3994"/>
              <a:chExt cx="253" cy="253"/>
            </a:xfrm>
          </p:grpSpPr>
          <p:sp>
            <p:nvSpPr>
              <p:cNvPr id="113727" name="Rectangle 192"/>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3728" name="Freeform 193"/>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3726" name="Freeform 194"/>
            <p:cNvSpPr>
              <a:spLocks/>
            </p:cNvSpPr>
            <p:nvPr/>
          </p:nvSpPr>
          <p:spPr bwMode="auto">
            <a:xfrm>
              <a:off x="4114" y="4065"/>
              <a:ext cx="166" cy="107"/>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lIns="0" tIns="0" rIns="0" bIns="0" anchor="ctr">
              <a:spAutoFit/>
            </a:bodyPr>
            <a:lstStyle/>
            <a:p>
              <a:endParaRPr lang="en-US"/>
            </a:p>
          </p:txBody>
        </p:sp>
      </p:gr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4691" name="Rectangle 3"/>
          <p:cNvSpPr>
            <a:spLocks noGrp="1" noChangeArrowheads="1"/>
          </p:cNvSpPr>
          <p:nvPr>
            <p:ph type="title"/>
          </p:nvPr>
        </p:nvSpPr>
        <p:spPr>
          <a:xfrm>
            <a:off x="4160838" y="77788"/>
            <a:ext cx="2727325" cy="365125"/>
          </a:xfrm>
          <a:noFill/>
        </p:spPr>
        <p:txBody>
          <a:bodyPr wrap="none" lIns="0" tIns="0" rIns="0" bIns="0">
            <a:spAutoFit/>
          </a:bodyPr>
          <a:lstStyle/>
          <a:p>
            <a:pPr eaLnBrk="1" hangingPunct="1"/>
            <a:r>
              <a:rPr lang="en-US" sz="2400"/>
              <a:t>CSS Admin (CONT)</a:t>
            </a:r>
          </a:p>
        </p:txBody>
      </p:sp>
      <p:sp>
        <p:nvSpPr>
          <p:cNvPr id="11469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4693"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469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4695"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4696" name="Text Box 8"/>
          <p:cNvSpPr txBox="1">
            <a:spLocks noChangeArrowheads="1"/>
          </p:cNvSpPr>
          <p:nvPr/>
        </p:nvSpPr>
        <p:spPr bwMode="auto">
          <a:xfrm>
            <a:off x="1358900" y="884238"/>
            <a:ext cx="6302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Finance</a:t>
            </a:r>
          </a:p>
        </p:txBody>
      </p:sp>
      <p:sp>
        <p:nvSpPr>
          <p:cNvPr id="114697" name="Text Box 9"/>
          <p:cNvSpPr txBox="1">
            <a:spLocks noChangeArrowheads="1"/>
          </p:cNvSpPr>
          <p:nvPr/>
        </p:nvSpPr>
        <p:spPr bwMode="auto">
          <a:xfrm>
            <a:off x="1028700" y="1536700"/>
            <a:ext cx="1289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Finance</a:t>
            </a:r>
          </a:p>
        </p:txBody>
      </p:sp>
      <p:sp>
        <p:nvSpPr>
          <p:cNvPr id="114698" name="Text Box 10"/>
          <p:cNvSpPr txBox="1">
            <a:spLocks noChangeArrowheads="1"/>
          </p:cNvSpPr>
          <p:nvPr/>
        </p:nvSpPr>
        <p:spPr bwMode="auto">
          <a:xfrm>
            <a:off x="908050" y="2844800"/>
            <a:ext cx="1528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Personnel Services</a:t>
            </a:r>
          </a:p>
        </p:txBody>
      </p:sp>
      <p:sp>
        <p:nvSpPr>
          <p:cNvPr id="114699" name="Text Box 11"/>
          <p:cNvSpPr txBox="1">
            <a:spLocks noChangeArrowheads="1"/>
          </p:cNvSpPr>
          <p:nvPr/>
        </p:nvSpPr>
        <p:spPr bwMode="auto">
          <a:xfrm>
            <a:off x="579438" y="3498850"/>
            <a:ext cx="2187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Personnel Services</a:t>
            </a:r>
          </a:p>
        </p:txBody>
      </p:sp>
      <p:sp>
        <p:nvSpPr>
          <p:cNvPr id="114700" name="Text Box 12"/>
          <p:cNvSpPr txBox="1">
            <a:spLocks noChangeArrowheads="1"/>
          </p:cNvSpPr>
          <p:nvPr/>
        </p:nvSpPr>
        <p:spPr bwMode="auto">
          <a:xfrm>
            <a:off x="647700" y="4152900"/>
            <a:ext cx="2051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Personnel Services</a:t>
            </a:r>
          </a:p>
        </p:txBody>
      </p:sp>
      <p:sp>
        <p:nvSpPr>
          <p:cNvPr id="114701" name="Text Box 13"/>
          <p:cNvSpPr txBox="1">
            <a:spLocks noChangeArrowheads="1"/>
          </p:cNvSpPr>
          <p:nvPr/>
        </p:nvSpPr>
        <p:spPr bwMode="auto">
          <a:xfrm>
            <a:off x="1096963" y="2190750"/>
            <a:ext cx="1152525" cy="212725"/>
          </a:xfrm>
          <a:prstGeom prst="rect">
            <a:avLst/>
          </a:prstGeom>
          <a:noFill/>
          <a:ln w="12700">
            <a:noFill/>
            <a:miter lim="800000"/>
            <a:headEnd/>
            <a:tailEnd/>
          </a:ln>
        </p:spPr>
        <p:txBody>
          <a:bodyPr wrap="none" lIns="0" tIns="0" rIns="0" bIns="0" anchor="ctr">
            <a:spAutoFit/>
          </a:bodyPr>
          <a:lstStyle/>
          <a:p>
            <a:pPr eaLnBrk="0" hangingPunct="0"/>
            <a:r>
              <a:rPr lang="en-US" sz="1400"/>
              <a:t>Corps Finance</a:t>
            </a:r>
          </a:p>
        </p:txBody>
      </p:sp>
      <p:sp>
        <p:nvSpPr>
          <p:cNvPr id="114702" name="Text Box 14"/>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4703"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4704" name="Text Box 16"/>
          <p:cNvSpPr txBox="1">
            <a:spLocks noChangeArrowheads="1"/>
          </p:cNvSpPr>
          <p:nvPr/>
        </p:nvSpPr>
        <p:spPr bwMode="auto">
          <a:xfrm>
            <a:off x="441325" y="4806950"/>
            <a:ext cx="2462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Mortuary / Graves Registration </a:t>
            </a:r>
          </a:p>
        </p:txBody>
      </p:sp>
      <p:sp>
        <p:nvSpPr>
          <p:cNvPr id="114705" name="Text Box 17"/>
          <p:cNvSpPr txBox="1">
            <a:spLocks noChangeArrowheads="1"/>
          </p:cNvSpPr>
          <p:nvPr/>
        </p:nvSpPr>
        <p:spPr bwMode="auto">
          <a:xfrm>
            <a:off x="206375" y="6115050"/>
            <a:ext cx="2935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Mortuary / Graves Registration</a:t>
            </a:r>
          </a:p>
        </p:txBody>
      </p:sp>
      <p:sp>
        <p:nvSpPr>
          <p:cNvPr id="114706" name="Text Box 18"/>
          <p:cNvSpPr txBox="1">
            <a:spLocks noChangeArrowheads="1"/>
          </p:cNvSpPr>
          <p:nvPr/>
        </p:nvSpPr>
        <p:spPr bwMode="auto">
          <a:xfrm>
            <a:off x="112713" y="5461000"/>
            <a:ext cx="31210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Mortuary / Graves Registration </a:t>
            </a:r>
          </a:p>
        </p:txBody>
      </p:sp>
      <p:sp>
        <p:nvSpPr>
          <p:cNvPr id="114707" name="Rectangle 1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114708" name="Group 20"/>
          <p:cNvGrpSpPr>
            <a:grpSpLocks/>
          </p:cNvGrpSpPr>
          <p:nvPr/>
        </p:nvGrpSpPr>
        <p:grpSpPr bwMode="auto">
          <a:xfrm>
            <a:off x="5108575" y="4086225"/>
            <a:ext cx="549275" cy="365125"/>
            <a:chOff x="3193" y="1063"/>
            <a:chExt cx="346" cy="230"/>
          </a:xfrm>
        </p:grpSpPr>
        <p:grpSp>
          <p:nvGrpSpPr>
            <p:cNvPr id="114953" name="Group 21"/>
            <p:cNvGrpSpPr>
              <a:grpSpLocks/>
            </p:cNvGrpSpPr>
            <p:nvPr/>
          </p:nvGrpSpPr>
          <p:grpSpPr bwMode="auto">
            <a:xfrm>
              <a:off x="3193" y="1063"/>
              <a:ext cx="346" cy="230"/>
              <a:chOff x="3193" y="1063"/>
              <a:chExt cx="346" cy="230"/>
            </a:xfrm>
          </p:grpSpPr>
          <p:sp>
            <p:nvSpPr>
              <p:cNvPr id="114955" name="Rectangle 22"/>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956" name="Freeform 23"/>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4954" name="Text Box 24"/>
            <p:cNvSpPr txBox="1">
              <a:spLocks noChangeArrowheads="1"/>
            </p:cNvSpPr>
            <p:nvPr/>
          </p:nvSpPr>
          <p:spPr bwMode="auto">
            <a:xfrm>
              <a:off x="3302" y="1119"/>
              <a:ext cx="128"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a:t>PS</a:t>
              </a:r>
            </a:p>
          </p:txBody>
        </p:sp>
      </p:grpSp>
      <p:grpSp>
        <p:nvGrpSpPr>
          <p:cNvPr id="114709" name="Group 25"/>
          <p:cNvGrpSpPr>
            <a:grpSpLocks/>
          </p:cNvGrpSpPr>
          <p:nvPr/>
        </p:nvGrpSpPr>
        <p:grpSpPr bwMode="auto">
          <a:xfrm>
            <a:off x="6484938" y="4067175"/>
            <a:ext cx="401637" cy="401638"/>
            <a:chOff x="4085" y="1654"/>
            <a:chExt cx="253" cy="253"/>
          </a:xfrm>
        </p:grpSpPr>
        <p:grpSp>
          <p:nvGrpSpPr>
            <p:cNvPr id="114949" name="Group 26"/>
            <p:cNvGrpSpPr>
              <a:grpSpLocks/>
            </p:cNvGrpSpPr>
            <p:nvPr/>
          </p:nvGrpSpPr>
          <p:grpSpPr bwMode="auto">
            <a:xfrm>
              <a:off x="4085" y="1654"/>
              <a:ext cx="253" cy="253"/>
              <a:chOff x="4085" y="3994"/>
              <a:chExt cx="253" cy="253"/>
            </a:xfrm>
          </p:grpSpPr>
          <p:sp>
            <p:nvSpPr>
              <p:cNvPr id="114951" name="Rectangle 2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952" name="Freeform 2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4950" name="Text Box 29"/>
            <p:cNvSpPr txBox="1">
              <a:spLocks noChangeArrowheads="1"/>
            </p:cNvSpPr>
            <p:nvPr/>
          </p:nvSpPr>
          <p:spPr bwMode="auto">
            <a:xfrm>
              <a:off x="4159" y="1735"/>
              <a:ext cx="10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PS</a:t>
              </a:r>
            </a:p>
          </p:txBody>
        </p:sp>
      </p:grpSp>
      <p:grpSp>
        <p:nvGrpSpPr>
          <p:cNvPr id="114710" name="Group 30"/>
          <p:cNvGrpSpPr>
            <a:grpSpLocks/>
          </p:cNvGrpSpPr>
          <p:nvPr/>
        </p:nvGrpSpPr>
        <p:grpSpPr bwMode="auto">
          <a:xfrm>
            <a:off x="7645400" y="4002088"/>
            <a:ext cx="530225" cy="530225"/>
            <a:chOff x="4841" y="1010"/>
            <a:chExt cx="334" cy="334"/>
          </a:xfrm>
        </p:grpSpPr>
        <p:sp>
          <p:nvSpPr>
            <p:cNvPr id="114946" name="Freeform 31"/>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947" name="Freeform 32"/>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948" name="Text Box 33"/>
            <p:cNvSpPr txBox="1">
              <a:spLocks noChangeArrowheads="1"/>
            </p:cNvSpPr>
            <p:nvPr/>
          </p:nvSpPr>
          <p:spPr bwMode="auto">
            <a:xfrm>
              <a:off x="4955" y="1129"/>
              <a:ext cx="10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PS</a:t>
              </a:r>
            </a:p>
          </p:txBody>
        </p:sp>
      </p:grpSp>
      <p:grpSp>
        <p:nvGrpSpPr>
          <p:cNvPr id="114711" name="Group 34"/>
          <p:cNvGrpSpPr>
            <a:grpSpLocks/>
          </p:cNvGrpSpPr>
          <p:nvPr/>
        </p:nvGrpSpPr>
        <p:grpSpPr bwMode="auto">
          <a:xfrm>
            <a:off x="3749675" y="4003675"/>
            <a:ext cx="530225" cy="530225"/>
            <a:chOff x="2330" y="1011"/>
            <a:chExt cx="334" cy="334"/>
          </a:xfrm>
        </p:grpSpPr>
        <p:grpSp>
          <p:nvGrpSpPr>
            <p:cNvPr id="114942" name="Group 35"/>
            <p:cNvGrpSpPr>
              <a:grpSpLocks/>
            </p:cNvGrpSpPr>
            <p:nvPr/>
          </p:nvGrpSpPr>
          <p:grpSpPr bwMode="auto">
            <a:xfrm>
              <a:off x="2330" y="1011"/>
              <a:ext cx="334" cy="334"/>
              <a:chOff x="2330" y="1011"/>
              <a:chExt cx="334" cy="334"/>
            </a:xfrm>
          </p:grpSpPr>
          <p:sp>
            <p:nvSpPr>
              <p:cNvPr id="114944" name="Freeform 36"/>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945" name="Freeform 37"/>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4943" name="Text Box 38"/>
            <p:cNvSpPr txBox="1">
              <a:spLocks noChangeArrowheads="1"/>
            </p:cNvSpPr>
            <p:nvPr/>
          </p:nvSpPr>
          <p:spPr bwMode="auto">
            <a:xfrm>
              <a:off x="2433" y="1119"/>
              <a:ext cx="12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PS</a:t>
              </a:r>
            </a:p>
          </p:txBody>
        </p:sp>
      </p:grpSp>
      <p:grpSp>
        <p:nvGrpSpPr>
          <p:cNvPr id="114712" name="Group 39"/>
          <p:cNvGrpSpPr>
            <a:grpSpLocks/>
          </p:cNvGrpSpPr>
          <p:nvPr/>
        </p:nvGrpSpPr>
        <p:grpSpPr bwMode="auto">
          <a:xfrm>
            <a:off x="5108575" y="3427413"/>
            <a:ext cx="549275" cy="365125"/>
            <a:chOff x="3193" y="615"/>
            <a:chExt cx="346" cy="230"/>
          </a:xfrm>
        </p:grpSpPr>
        <p:sp>
          <p:nvSpPr>
            <p:cNvPr id="114938" name="Rectangle 40"/>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939" name="Freeform 41"/>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940" name="Freeform 42"/>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941" name="Text Box 43"/>
            <p:cNvSpPr txBox="1">
              <a:spLocks noChangeArrowheads="1"/>
            </p:cNvSpPr>
            <p:nvPr/>
          </p:nvSpPr>
          <p:spPr bwMode="auto">
            <a:xfrm>
              <a:off x="3302" y="671"/>
              <a:ext cx="128"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PS</a:t>
              </a:r>
            </a:p>
          </p:txBody>
        </p:sp>
      </p:grpSp>
      <p:grpSp>
        <p:nvGrpSpPr>
          <p:cNvPr id="114713" name="Group 44"/>
          <p:cNvGrpSpPr>
            <a:grpSpLocks/>
          </p:cNvGrpSpPr>
          <p:nvPr/>
        </p:nvGrpSpPr>
        <p:grpSpPr bwMode="auto">
          <a:xfrm>
            <a:off x="6484938" y="3408363"/>
            <a:ext cx="401637" cy="401637"/>
            <a:chOff x="4085" y="2025"/>
            <a:chExt cx="253" cy="253"/>
          </a:xfrm>
        </p:grpSpPr>
        <p:grpSp>
          <p:nvGrpSpPr>
            <p:cNvPr id="114933" name="Group 45"/>
            <p:cNvGrpSpPr>
              <a:grpSpLocks/>
            </p:cNvGrpSpPr>
            <p:nvPr/>
          </p:nvGrpSpPr>
          <p:grpSpPr bwMode="auto">
            <a:xfrm>
              <a:off x="4085" y="2025"/>
              <a:ext cx="253" cy="253"/>
              <a:chOff x="4085" y="3610"/>
              <a:chExt cx="253" cy="253"/>
            </a:xfrm>
          </p:grpSpPr>
          <p:sp>
            <p:nvSpPr>
              <p:cNvPr id="114935" name="Rectangle 46"/>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936" name="Freeform 47"/>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4937" name="Freeform 48"/>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4934" name="Text Box 49"/>
            <p:cNvSpPr txBox="1">
              <a:spLocks noChangeArrowheads="1"/>
            </p:cNvSpPr>
            <p:nvPr/>
          </p:nvSpPr>
          <p:spPr bwMode="auto">
            <a:xfrm>
              <a:off x="4159" y="2111"/>
              <a:ext cx="10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PS</a:t>
              </a:r>
            </a:p>
          </p:txBody>
        </p:sp>
      </p:grpSp>
      <p:grpSp>
        <p:nvGrpSpPr>
          <p:cNvPr id="114714" name="Group 50"/>
          <p:cNvGrpSpPr>
            <a:grpSpLocks/>
          </p:cNvGrpSpPr>
          <p:nvPr/>
        </p:nvGrpSpPr>
        <p:grpSpPr bwMode="auto">
          <a:xfrm>
            <a:off x="7645400" y="3343275"/>
            <a:ext cx="530225" cy="530225"/>
            <a:chOff x="4841" y="562"/>
            <a:chExt cx="334" cy="334"/>
          </a:xfrm>
        </p:grpSpPr>
        <p:grpSp>
          <p:nvGrpSpPr>
            <p:cNvPr id="114928" name="Group 51"/>
            <p:cNvGrpSpPr>
              <a:grpSpLocks/>
            </p:cNvGrpSpPr>
            <p:nvPr/>
          </p:nvGrpSpPr>
          <p:grpSpPr bwMode="auto">
            <a:xfrm>
              <a:off x="4841" y="562"/>
              <a:ext cx="334" cy="334"/>
              <a:chOff x="4841" y="562"/>
              <a:chExt cx="334" cy="334"/>
            </a:xfrm>
          </p:grpSpPr>
          <p:sp>
            <p:nvSpPr>
              <p:cNvPr id="114930" name="Freeform 52"/>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931" name="Freeform 53"/>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932" name="Freeform 54"/>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4929" name="Text Box 55"/>
            <p:cNvSpPr txBox="1">
              <a:spLocks noChangeArrowheads="1"/>
            </p:cNvSpPr>
            <p:nvPr/>
          </p:nvSpPr>
          <p:spPr bwMode="auto">
            <a:xfrm>
              <a:off x="4944" y="671"/>
              <a:ext cx="12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PS</a:t>
              </a:r>
            </a:p>
          </p:txBody>
        </p:sp>
      </p:grpSp>
      <p:grpSp>
        <p:nvGrpSpPr>
          <p:cNvPr id="114715" name="Group 56"/>
          <p:cNvGrpSpPr>
            <a:grpSpLocks/>
          </p:cNvGrpSpPr>
          <p:nvPr/>
        </p:nvGrpSpPr>
        <p:grpSpPr bwMode="auto">
          <a:xfrm>
            <a:off x="3749675" y="3344863"/>
            <a:ext cx="530225" cy="530225"/>
            <a:chOff x="2330" y="563"/>
            <a:chExt cx="334" cy="334"/>
          </a:xfrm>
        </p:grpSpPr>
        <p:sp>
          <p:nvSpPr>
            <p:cNvPr id="114924" name="Freeform 57"/>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925" name="Text Box 58"/>
            <p:cNvSpPr txBox="1">
              <a:spLocks noChangeArrowheads="1"/>
            </p:cNvSpPr>
            <p:nvPr/>
          </p:nvSpPr>
          <p:spPr bwMode="auto">
            <a:xfrm>
              <a:off x="2433" y="671"/>
              <a:ext cx="128"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PS</a:t>
              </a:r>
            </a:p>
          </p:txBody>
        </p:sp>
        <p:sp>
          <p:nvSpPr>
            <p:cNvPr id="114926" name="Freeform 59"/>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927" name="Freeform 60"/>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716" name="Group 61"/>
          <p:cNvGrpSpPr>
            <a:grpSpLocks/>
          </p:cNvGrpSpPr>
          <p:nvPr/>
        </p:nvGrpSpPr>
        <p:grpSpPr bwMode="auto">
          <a:xfrm>
            <a:off x="3749675" y="2684463"/>
            <a:ext cx="530225" cy="530225"/>
            <a:chOff x="2335" y="1451"/>
            <a:chExt cx="334" cy="334"/>
          </a:xfrm>
        </p:grpSpPr>
        <p:sp>
          <p:nvSpPr>
            <p:cNvPr id="114922" name="Freeform 62"/>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923" name="Text Box 63"/>
            <p:cNvSpPr txBox="1">
              <a:spLocks noChangeArrowheads="1"/>
            </p:cNvSpPr>
            <p:nvPr/>
          </p:nvSpPr>
          <p:spPr bwMode="auto">
            <a:xfrm>
              <a:off x="2427" y="1550"/>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PS</a:t>
              </a:r>
            </a:p>
          </p:txBody>
        </p:sp>
      </p:grpSp>
      <p:grpSp>
        <p:nvGrpSpPr>
          <p:cNvPr id="114717" name="Group 64"/>
          <p:cNvGrpSpPr>
            <a:grpSpLocks/>
          </p:cNvGrpSpPr>
          <p:nvPr/>
        </p:nvGrpSpPr>
        <p:grpSpPr bwMode="auto">
          <a:xfrm>
            <a:off x="5108575" y="2767013"/>
            <a:ext cx="547688" cy="365125"/>
            <a:chOff x="3193" y="1503"/>
            <a:chExt cx="345" cy="230"/>
          </a:xfrm>
        </p:grpSpPr>
        <p:sp>
          <p:nvSpPr>
            <p:cNvPr id="114920" name="Rectangle 65"/>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921" name="Text Box 66"/>
            <p:cNvSpPr txBox="1">
              <a:spLocks noChangeArrowheads="1"/>
            </p:cNvSpPr>
            <p:nvPr/>
          </p:nvSpPr>
          <p:spPr bwMode="auto">
            <a:xfrm>
              <a:off x="3291" y="1550"/>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PS</a:t>
              </a:r>
            </a:p>
          </p:txBody>
        </p:sp>
      </p:grpSp>
      <p:grpSp>
        <p:nvGrpSpPr>
          <p:cNvPr id="114718" name="Group 67"/>
          <p:cNvGrpSpPr>
            <a:grpSpLocks/>
          </p:cNvGrpSpPr>
          <p:nvPr/>
        </p:nvGrpSpPr>
        <p:grpSpPr bwMode="auto">
          <a:xfrm>
            <a:off x="6484938" y="2747963"/>
            <a:ext cx="401637" cy="401637"/>
            <a:chOff x="4085" y="1640"/>
            <a:chExt cx="253" cy="253"/>
          </a:xfrm>
        </p:grpSpPr>
        <p:sp>
          <p:nvSpPr>
            <p:cNvPr id="114918" name="Rectangle 68"/>
            <p:cNvSpPr>
              <a:spLocks noChangeArrowheads="1"/>
            </p:cNvSpPr>
            <p:nvPr/>
          </p:nvSpPr>
          <p:spPr bwMode="auto">
            <a:xfrm>
              <a:off x="4085" y="164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919" name="Text Box 69"/>
            <p:cNvSpPr txBox="1">
              <a:spLocks noChangeArrowheads="1"/>
            </p:cNvSpPr>
            <p:nvPr/>
          </p:nvSpPr>
          <p:spPr bwMode="auto">
            <a:xfrm>
              <a:off x="4137" y="1699"/>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PS</a:t>
              </a:r>
            </a:p>
          </p:txBody>
        </p:sp>
      </p:grpSp>
      <p:grpSp>
        <p:nvGrpSpPr>
          <p:cNvPr id="114719" name="Group 70"/>
          <p:cNvGrpSpPr>
            <a:grpSpLocks/>
          </p:cNvGrpSpPr>
          <p:nvPr/>
        </p:nvGrpSpPr>
        <p:grpSpPr bwMode="auto">
          <a:xfrm>
            <a:off x="7645400" y="2682875"/>
            <a:ext cx="530225" cy="530225"/>
            <a:chOff x="4841" y="1450"/>
            <a:chExt cx="334" cy="334"/>
          </a:xfrm>
        </p:grpSpPr>
        <p:sp>
          <p:nvSpPr>
            <p:cNvPr id="114916" name="Freeform 71"/>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917" name="Text Box 72"/>
            <p:cNvSpPr txBox="1">
              <a:spLocks noChangeArrowheads="1"/>
            </p:cNvSpPr>
            <p:nvPr/>
          </p:nvSpPr>
          <p:spPr bwMode="auto">
            <a:xfrm>
              <a:off x="4933" y="1550"/>
              <a:ext cx="150"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PS</a:t>
              </a:r>
            </a:p>
          </p:txBody>
        </p:sp>
      </p:grpSp>
      <p:grpSp>
        <p:nvGrpSpPr>
          <p:cNvPr id="114720" name="Group 73"/>
          <p:cNvGrpSpPr>
            <a:grpSpLocks/>
          </p:cNvGrpSpPr>
          <p:nvPr/>
        </p:nvGrpSpPr>
        <p:grpSpPr bwMode="auto">
          <a:xfrm>
            <a:off x="3749675" y="704850"/>
            <a:ext cx="530225" cy="530225"/>
            <a:chOff x="2345" y="444"/>
            <a:chExt cx="334" cy="334"/>
          </a:xfrm>
        </p:grpSpPr>
        <p:sp>
          <p:nvSpPr>
            <p:cNvPr id="114910" name="Freeform 74"/>
            <p:cNvSpPr>
              <a:spLocks noChangeAspect="1"/>
            </p:cNvSpPr>
            <p:nvPr/>
          </p:nvSpPr>
          <p:spPr bwMode="auto">
            <a:xfrm>
              <a:off x="2345" y="4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14911" name="Group 75"/>
            <p:cNvGrpSpPr>
              <a:grpSpLocks/>
            </p:cNvGrpSpPr>
            <p:nvPr/>
          </p:nvGrpSpPr>
          <p:grpSpPr bwMode="auto">
            <a:xfrm>
              <a:off x="2430" y="543"/>
              <a:ext cx="168" cy="120"/>
              <a:chOff x="3984" y="2422"/>
              <a:chExt cx="194" cy="139"/>
            </a:xfrm>
          </p:grpSpPr>
          <p:sp>
            <p:nvSpPr>
              <p:cNvPr id="114912" name="Rectangle 76"/>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913" name="Freeform 77"/>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14" name="Freeform 78"/>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15" name="Freeform 79"/>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1" name="Group 80"/>
          <p:cNvGrpSpPr>
            <a:grpSpLocks/>
          </p:cNvGrpSpPr>
          <p:nvPr/>
        </p:nvGrpSpPr>
        <p:grpSpPr bwMode="auto">
          <a:xfrm>
            <a:off x="6484938" y="768350"/>
            <a:ext cx="401637" cy="401638"/>
            <a:chOff x="4068" y="484"/>
            <a:chExt cx="253" cy="253"/>
          </a:xfrm>
        </p:grpSpPr>
        <p:sp>
          <p:nvSpPr>
            <p:cNvPr id="114904" name="Rectangle 81"/>
            <p:cNvSpPr>
              <a:spLocks noChangeArrowheads="1"/>
            </p:cNvSpPr>
            <p:nvPr/>
          </p:nvSpPr>
          <p:spPr bwMode="auto">
            <a:xfrm>
              <a:off x="4068" y="48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14905" name="Group 82"/>
            <p:cNvGrpSpPr>
              <a:grpSpLocks/>
            </p:cNvGrpSpPr>
            <p:nvPr/>
          </p:nvGrpSpPr>
          <p:grpSpPr bwMode="auto">
            <a:xfrm>
              <a:off x="4111" y="551"/>
              <a:ext cx="168" cy="120"/>
              <a:chOff x="3984" y="2422"/>
              <a:chExt cx="194" cy="139"/>
            </a:xfrm>
          </p:grpSpPr>
          <p:sp>
            <p:nvSpPr>
              <p:cNvPr id="114906" name="Rectangle 83"/>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907" name="Freeform 84"/>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08" name="Freeform 85"/>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09" name="Freeform 86"/>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2" name="Group 87"/>
          <p:cNvGrpSpPr>
            <a:grpSpLocks/>
          </p:cNvGrpSpPr>
          <p:nvPr/>
        </p:nvGrpSpPr>
        <p:grpSpPr bwMode="auto">
          <a:xfrm>
            <a:off x="5108575" y="787400"/>
            <a:ext cx="547688" cy="365125"/>
            <a:chOff x="3201" y="496"/>
            <a:chExt cx="345" cy="230"/>
          </a:xfrm>
        </p:grpSpPr>
        <p:sp>
          <p:nvSpPr>
            <p:cNvPr id="114898" name="Rectangle 88"/>
            <p:cNvSpPr>
              <a:spLocks noChangeArrowheads="1"/>
            </p:cNvSpPr>
            <p:nvPr/>
          </p:nvSpPr>
          <p:spPr bwMode="auto">
            <a:xfrm>
              <a:off x="3201" y="49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14899" name="Group 89"/>
            <p:cNvGrpSpPr>
              <a:grpSpLocks/>
            </p:cNvGrpSpPr>
            <p:nvPr/>
          </p:nvGrpSpPr>
          <p:grpSpPr bwMode="auto">
            <a:xfrm>
              <a:off x="3290" y="551"/>
              <a:ext cx="168" cy="120"/>
              <a:chOff x="3984" y="2422"/>
              <a:chExt cx="194" cy="139"/>
            </a:xfrm>
          </p:grpSpPr>
          <p:sp>
            <p:nvSpPr>
              <p:cNvPr id="114900" name="Rectangle 90"/>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901" name="Freeform 91"/>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02" name="Freeform 92"/>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903" name="Freeform 93"/>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3" name="Group 94"/>
          <p:cNvGrpSpPr>
            <a:grpSpLocks/>
          </p:cNvGrpSpPr>
          <p:nvPr/>
        </p:nvGrpSpPr>
        <p:grpSpPr bwMode="auto">
          <a:xfrm>
            <a:off x="3749675" y="1363663"/>
            <a:ext cx="530225" cy="530225"/>
            <a:chOff x="2345" y="838"/>
            <a:chExt cx="334" cy="334"/>
          </a:xfrm>
        </p:grpSpPr>
        <p:grpSp>
          <p:nvGrpSpPr>
            <p:cNvPr id="114889" name="Group 95"/>
            <p:cNvGrpSpPr>
              <a:grpSpLocks/>
            </p:cNvGrpSpPr>
            <p:nvPr/>
          </p:nvGrpSpPr>
          <p:grpSpPr bwMode="auto">
            <a:xfrm>
              <a:off x="2345" y="838"/>
              <a:ext cx="334" cy="334"/>
              <a:chOff x="2362" y="3570"/>
              <a:chExt cx="334" cy="334"/>
            </a:xfrm>
          </p:grpSpPr>
          <p:sp>
            <p:nvSpPr>
              <p:cNvPr id="114895" name="Freeform 96"/>
              <p:cNvSpPr>
                <a:spLocks noChangeAspect="1"/>
              </p:cNvSpPr>
              <p:nvPr/>
            </p:nvSpPr>
            <p:spPr bwMode="auto">
              <a:xfrm>
                <a:off x="2362" y="357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896" name="Freeform 97"/>
              <p:cNvSpPr>
                <a:spLocks noChangeAspect="1"/>
              </p:cNvSpPr>
              <p:nvPr/>
            </p:nvSpPr>
            <p:spPr bwMode="auto">
              <a:xfrm>
                <a:off x="2646" y="3681"/>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897" name="Freeform 98"/>
              <p:cNvSpPr>
                <a:spLocks noChangeAspect="1"/>
              </p:cNvSpPr>
              <p:nvPr/>
            </p:nvSpPr>
            <p:spPr bwMode="auto">
              <a:xfrm>
                <a:off x="2384" y="3682"/>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90" name="Group 99"/>
            <p:cNvGrpSpPr>
              <a:grpSpLocks/>
            </p:cNvGrpSpPr>
            <p:nvPr/>
          </p:nvGrpSpPr>
          <p:grpSpPr bwMode="auto">
            <a:xfrm>
              <a:off x="2424" y="945"/>
              <a:ext cx="168" cy="120"/>
              <a:chOff x="3984" y="2422"/>
              <a:chExt cx="194" cy="139"/>
            </a:xfrm>
          </p:grpSpPr>
          <p:sp>
            <p:nvSpPr>
              <p:cNvPr id="114891" name="Rectangle 100"/>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92" name="Freeform 101"/>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93" name="Freeform 102"/>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94" name="Freeform 103"/>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4" name="Group 104"/>
          <p:cNvGrpSpPr>
            <a:grpSpLocks/>
          </p:cNvGrpSpPr>
          <p:nvPr/>
        </p:nvGrpSpPr>
        <p:grpSpPr bwMode="auto">
          <a:xfrm>
            <a:off x="5108575" y="1446213"/>
            <a:ext cx="549275" cy="365125"/>
            <a:chOff x="3201" y="890"/>
            <a:chExt cx="346" cy="230"/>
          </a:xfrm>
        </p:grpSpPr>
        <p:grpSp>
          <p:nvGrpSpPr>
            <p:cNvPr id="114880" name="Group 105"/>
            <p:cNvGrpSpPr>
              <a:grpSpLocks/>
            </p:cNvGrpSpPr>
            <p:nvPr/>
          </p:nvGrpSpPr>
          <p:grpSpPr bwMode="auto">
            <a:xfrm>
              <a:off x="3201" y="890"/>
              <a:ext cx="346" cy="230"/>
              <a:chOff x="3218" y="3622"/>
              <a:chExt cx="346" cy="230"/>
            </a:xfrm>
          </p:grpSpPr>
          <p:sp>
            <p:nvSpPr>
              <p:cNvPr id="114886" name="Rectangle 106"/>
              <p:cNvSpPr>
                <a:spLocks noChangeArrowheads="1"/>
              </p:cNvSpPr>
              <p:nvPr/>
            </p:nvSpPr>
            <p:spPr bwMode="auto">
              <a:xfrm>
                <a:off x="3218" y="36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887" name="Freeform 107"/>
              <p:cNvSpPr>
                <a:spLocks noChangeAspect="1"/>
              </p:cNvSpPr>
              <p:nvPr/>
            </p:nvSpPr>
            <p:spPr bwMode="auto">
              <a:xfrm>
                <a:off x="3508" y="3622"/>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888" name="Freeform 108"/>
              <p:cNvSpPr>
                <a:spLocks noChangeAspect="1"/>
              </p:cNvSpPr>
              <p:nvPr/>
            </p:nvSpPr>
            <p:spPr bwMode="auto">
              <a:xfrm>
                <a:off x="3219" y="3622"/>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81" name="Group 109"/>
            <p:cNvGrpSpPr>
              <a:grpSpLocks/>
            </p:cNvGrpSpPr>
            <p:nvPr/>
          </p:nvGrpSpPr>
          <p:grpSpPr bwMode="auto">
            <a:xfrm>
              <a:off x="3290" y="945"/>
              <a:ext cx="168" cy="120"/>
              <a:chOff x="3984" y="2422"/>
              <a:chExt cx="194" cy="139"/>
            </a:xfrm>
          </p:grpSpPr>
          <p:sp>
            <p:nvSpPr>
              <p:cNvPr id="114882" name="Rectangle 110"/>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83" name="Freeform 111"/>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84" name="Freeform 112"/>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85" name="Freeform 113"/>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5" name="Group 114"/>
          <p:cNvGrpSpPr>
            <a:grpSpLocks/>
          </p:cNvGrpSpPr>
          <p:nvPr/>
        </p:nvGrpSpPr>
        <p:grpSpPr bwMode="auto">
          <a:xfrm>
            <a:off x="6484938" y="1427163"/>
            <a:ext cx="401637" cy="401637"/>
            <a:chOff x="4068" y="878"/>
            <a:chExt cx="253" cy="253"/>
          </a:xfrm>
        </p:grpSpPr>
        <p:grpSp>
          <p:nvGrpSpPr>
            <p:cNvPr id="114871" name="Group 115"/>
            <p:cNvGrpSpPr>
              <a:grpSpLocks/>
            </p:cNvGrpSpPr>
            <p:nvPr/>
          </p:nvGrpSpPr>
          <p:grpSpPr bwMode="auto">
            <a:xfrm>
              <a:off x="4068" y="878"/>
              <a:ext cx="253" cy="253"/>
              <a:chOff x="4085" y="3610"/>
              <a:chExt cx="253" cy="253"/>
            </a:xfrm>
          </p:grpSpPr>
          <p:sp>
            <p:nvSpPr>
              <p:cNvPr id="114877" name="Rectangle 116"/>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878" name="Freeform 117"/>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4879" name="Freeform 118"/>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4872" name="Group 119"/>
            <p:cNvGrpSpPr>
              <a:grpSpLocks/>
            </p:cNvGrpSpPr>
            <p:nvPr/>
          </p:nvGrpSpPr>
          <p:grpSpPr bwMode="auto">
            <a:xfrm>
              <a:off x="4130" y="949"/>
              <a:ext cx="129" cy="111"/>
              <a:chOff x="3984" y="2422"/>
              <a:chExt cx="194" cy="139"/>
            </a:xfrm>
          </p:grpSpPr>
          <p:sp>
            <p:nvSpPr>
              <p:cNvPr id="114873" name="Rectangle 120"/>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74" name="Freeform 121"/>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75" name="Freeform 122"/>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76" name="Freeform 123"/>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6" name="Group 124"/>
          <p:cNvGrpSpPr>
            <a:grpSpLocks/>
          </p:cNvGrpSpPr>
          <p:nvPr/>
        </p:nvGrpSpPr>
        <p:grpSpPr bwMode="auto">
          <a:xfrm>
            <a:off x="3749675" y="2024063"/>
            <a:ext cx="530225" cy="530225"/>
            <a:chOff x="2345" y="1222"/>
            <a:chExt cx="334" cy="334"/>
          </a:xfrm>
        </p:grpSpPr>
        <p:grpSp>
          <p:nvGrpSpPr>
            <p:cNvPr id="114863" name="Group 125"/>
            <p:cNvGrpSpPr>
              <a:grpSpLocks/>
            </p:cNvGrpSpPr>
            <p:nvPr/>
          </p:nvGrpSpPr>
          <p:grpSpPr bwMode="auto">
            <a:xfrm>
              <a:off x="2345" y="1222"/>
              <a:ext cx="334" cy="334"/>
              <a:chOff x="2330" y="1011"/>
              <a:chExt cx="334" cy="334"/>
            </a:xfrm>
          </p:grpSpPr>
          <p:sp>
            <p:nvSpPr>
              <p:cNvPr id="114869" name="Freeform 126"/>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870" name="Freeform 127"/>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64" name="Group 128"/>
            <p:cNvGrpSpPr>
              <a:grpSpLocks/>
            </p:cNvGrpSpPr>
            <p:nvPr/>
          </p:nvGrpSpPr>
          <p:grpSpPr bwMode="auto">
            <a:xfrm>
              <a:off x="2433" y="1329"/>
              <a:ext cx="168" cy="120"/>
              <a:chOff x="3984" y="2422"/>
              <a:chExt cx="194" cy="139"/>
            </a:xfrm>
          </p:grpSpPr>
          <p:sp>
            <p:nvSpPr>
              <p:cNvPr id="114865" name="Rectangle 129"/>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66" name="Freeform 130"/>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67" name="Freeform 131"/>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68" name="Freeform 132"/>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7" name="Group 133"/>
          <p:cNvGrpSpPr>
            <a:grpSpLocks/>
          </p:cNvGrpSpPr>
          <p:nvPr/>
        </p:nvGrpSpPr>
        <p:grpSpPr bwMode="auto">
          <a:xfrm>
            <a:off x="5108575" y="2106613"/>
            <a:ext cx="549275" cy="365125"/>
            <a:chOff x="3201" y="1274"/>
            <a:chExt cx="346" cy="230"/>
          </a:xfrm>
        </p:grpSpPr>
        <p:grpSp>
          <p:nvGrpSpPr>
            <p:cNvPr id="114855" name="Group 134"/>
            <p:cNvGrpSpPr>
              <a:grpSpLocks/>
            </p:cNvGrpSpPr>
            <p:nvPr/>
          </p:nvGrpSpPr>
          <p:grpSpPr bwMode="auto">
            <a:xfrm>
              <a:off x="3201" y="1274"/>
              <a:ext cx="346" cy="230"/>
              <a:chOff x="3193" y="1063"/>
              <a:chExt cx="346" cy="230"/>
            </a:xfrm>
          </p:grpSpPr>
          <p:sp>
            <p:nvSpPr>
              <p:cNvPr id="114861" name="Rectangle 135"/>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862" name="Freeform 136"/>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56" name="Group 137"/>
            <p:cNvGrpSpPr>
              <a:grpSpLocks/>
            </p:cNvGrpSpPr>
            <p:nvPr/>
          </p:nvGrpSpPr>
          <p:grpSpPr bwMode="auto">
            <a:xfrm>
              <a:off x="3290" y="1329"/>
              <a:ext cx="168" cy="120"/>
              <a:chOff x="3984" y="2422"/>
              <a:chExt cx="194" cy="139"/>
            </a:xfrm>
          </p:grpSpPr>
          <p:sp>
            <p:nvSpPr>
              <p:cNvPr id="114857" name="Rectangle 138"/>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58" name="Freeform 139"/>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59" name="Freeform 140"/>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60" name="Freeform 141"/>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8" name="Group 142"/>
          <p:cNvGrpSpPr>
            <a:grpSpLocks/>
          </p:cNvGrpSpPr>
          <p:nvPr/>
        </p:nvGrpSpPr>
        <p:grpSpPr bwMode="auto">
          <a:xfrm>
            <a:off x="6484938" y="2087563"/>
            <a:ext cx="401637" cy="401637"/>
            <a:chOff x="4068" y="1262"/>
            <a:chExt cx="253" cy="253"/>
          </a:xfrm>
        </p:grpSpPr>
        <p:grpSp>
          <p:nvGrpSpPr>
            <p:cNvPr id="114847" name="Group 143"/>
            <p:cNvGrpSpPr>
              <a:grpSpLocks/>
            </p:cNvGrpSpPr>
            <p:nvPr/>
          </p:nvGrpSpPr>
          <p:grpSpPr bwMode="auto">
            <a:xfrm>
              <a:off x="4068" y="1262"/>
              <a:ext cx="253" cy="253"/>
              <a:chOff x="4085" y="3994"/>
              <a:chExt cx="253" cy="253"/>
            </a:xfrm>
          </p:grpSpPr>
          <p:sp>
            <p:nvSpPr>
              <p:cNvPr id="114853" name="Rectangle 14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854" name="Freeform 14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4848" name="Group 146"/>
            <p:cNvGrpSpPr>
              <a:grpSpLocks/>
            </p:cNvGrpSpPr>
            <p:nvPr/>
          </p:nvGrpSpPr>
          <p:grpSpPr bwMode="auto">
            <a:xfrm>
              <a:off x="4094" y="1329"/>
              <a:ext cx="168" cy="120"/>
              <a:chOff x="3984" y="2422"/>
              <a:chExt cx="194" cy="139"/>
            </a:xfrm>
          </p:grpSpPr>
          <p:sp>
            <p:nvSpPr>
              <p:cNvPr id="114849" name="Rectangle 147"/>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50" name="Freeform 148"/>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51" name="Freeform 149"/>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52" name="Freeform 150"/>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29" name="Group 151"/>
          <p:cNvGrpSpPr>
            <a:grpSpLocks/>
          </p:cNvGrpSpPr>
          <p:nvPr/>
        </p:nvGrpSpPr>
        <p:grpSpPr bwMode="auto">
          <a:xfrm>
            <a:off x="7645400" y="703263"/>
            <a:ext cx="530225" cy="530225"/>
            <a:chOff x="4799" y="443"/>
            <a:chExt cx="334" cy="334"/>
          </a:xfrm>
        </p:grpSpPr>
        <p:sp>
          <p:nvSpPr>
            <p:cNvPr id="114841" name="Freeform 152"/>
            <p:cNvSpPr>
              <a:spLocks/>
            </p:cNvSpPr>
            <p:nvPr/>
          </p:nvSpPr>
          <p:spPr bwMode="auto">
            <a:xfrm>
              <a:off x="4799" y="44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14842" name="Group 153"/>
            <p:cNvGrpSpPr>
              <a:grpSpLocks/>
            </p:cNvGrpSpPr>
            <p:nvPr/>
          </p:nvGrpSpPr>
          <p:grpSpPr bwMode="auto">
            <a:xfrm>
              <a:off x="4902" y="553"/>
              <a:ext cx="129" cy="111"/>
              <a:chOff x="3984" y="2422"/>
              <a:chExt cx="194" cy="139"/>
            </a:xfrm>
          </p:grpSpPr>
          <p:sp>
            <p:nvSpPr>
              <p:cNvPr id="114843" name="Rectangle 154"/>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44" name="Freeform 155"/>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45" name="Freeform 156"/>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46" name="Freeform 157"/>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30" name="Group 158"/>
          <p:cNvGrpSpPr>
            <a:grpSpLocks/>
          </p:cNvGrpSpPr>
          <p:nvPr/>
        </p:nvGrpSpPr>
        <p:grpSpPr bwMode="auto">
          <a:xfrm>
            <a:off x="7645400" y="1362075"/>
            <a:ext cx="530225" cy="530225"/>
            <a:chOff x="4799" y="837"/>
            <a:chExt cx="334" cy="334"/>
          </a:xfrm>
        </p:grpSpPr>
        <p:grpSp>
          <p:nvGrpSpPr>
            <p:cNvPr id="114832" name="Group 159"/>
            <p:cNvGrpSpPr>
              <a:grpSpLocks/>
            </p:cNvGrpSpPr>
            <p:nvPr/>
          </p:nvGrpSpPr>
          <p:grpSpPr bwMode="auto">
            <a:xfrm>
              <a:off x="4799" y="837"/>
              <a:ext cx="334" cy="334"/>
              <a:chOff x="4841" y="562"/>
              <a:chExt cx="334" cy="334"/>
            </a:xfrm>
          </p:grpSpPr>
          <p:sp>
            <p:nvSpPr>
              <p:cNvPr id="114838" name="Freeform 16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839" name="Freeform 16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840" name="Freeform 16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33" name="Group 163"/>
            <p:cNvGrpSpPr>
              <a:grpSpLocks/>
            </p:cNvGrpSpPr>
            <p:nvPr/>
          </p:nvGrpSpPr>
          <p:grpSpPr bwMode="auto">
            <a:xfrm>
              <a:off x="4902" y="949"/>
              <a:ext cx="129" cy="111"/>
              <a:chOff x="3984" y="2422"/>
              <a:chExt cx="194" cy="139"/>
            </a:xfrm>
          </p:grpSpPr>
          <p:sp>
            <p:nvSpPr>
              <p:cNvPr id="114834" name="Rectangle 164"/>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35" name="Freeform 165"/>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36" name="Freeform 166"/>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37" name="Freeform 167"/>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31" name="Group 168"/>
          <p:cNvGrpSpPr>
            <a:grpSpLocks/>
          </p:cNvGrpSpPr>
          <p:nvPr/>
        </p:nvGrpSpPr>
        <p:grpSpPr bwMode="auto">
          <a:xfrm>
            <a:off x="7645400" y="2022475"/>
            <a:ext cx="530225" cy="530225"/>
            <a:chOff x="4799" y="1221"/>
            <a:chExt cx="334" cy="334"/>
          </a:xfrm>
        </p:grpSpPr>
        <p:grpSp>
          <p:nvGrpSpPr>
            <p:cNvPr id="114824" name="Group 169"/>
            <p:cNvGrpSpPr>
              <a:grpSpLocks/>
            </p:cNvGrpSpPr>
            <p:nvPr/>
          </p:nvGrpSpPr>
          <p:grpSpPr bwMode="auto">
            <a:xfrm>
              <a:off x="4799" y="1221"/>
              <a:ext cx="334" cy="334"/>
              <a:chOff x="4816" y="3953"/>
              <a:chExt cx="334" cy="334"/>
            </a:xfrm>
          </p:grpSpPr>
          <p:sp>
            <p:nvSpPr>
              <p:cNvPr id="114830" name="Freeform 170"/>
              <p:cNvSpPr>
                <a:spLocks/>
              </p:cNvSpPr>
              <p:nvPr/>
            </p:nvSpPr>
            <p:spPr bwMode="auto">
              <a:xfrm>
                <a:off x="4816" y="395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831" name="Freeform 171"/>
              <p:cNvSpPr>
                <a:spLocks noChangeAspect="1"/>
              </p:cNvSpPr>
              <p:nvPr/>
            </p:nvSpPr>
            <p:spPr bwMode="auto">
              <a:xfrm>
                <a:off x="5089" y="4080"/>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25" name="Group 172"/>
            <p:cNvGrpSpPr>
              <a:grpSpLocks/>
            </p:cNvGrpSpPr>
            <p:nvPr/>
          </p:nvGrpSpPr>
          <p:grpSpPr bwMode="auto">
            <a:xfrm>
              <a:off x="4901" y="1333"/>
              <a:ext cx="129" cy="111"/>
              <a:chOff x="3984" y="2422"/>
              <a:chExt cx="194" cy="139"/>
            </a:xfrm>
          </p:grpSpPr>
          <p:sp>
            <p:nvSpPr>
              <p:cNvPr id="114826" name="Rectangle 173"/>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14827" name="Freeform 174"/>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28" name="Freeform 175"/>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14829" name="Freeform 176"/>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14732" name="Group 177"/>
          <p:cNvGrpSpPr>
            <a:grpSpLocks/>
          </p:cNvGrpSpPr>
          <p:nvPr/>
        </p:nvGrpSpPr>
        <p:grpSpPr bwMode="auto">
          <a:xfrm>
            <a:off x="3749675" y="4664075"/>
            <a:ext cx="530225" cy="530225"/>
            <a:chOff x="2362" y="2808"/>
            <a:chExt cx="334" cy="334"/>
          </a:xfrm>
        </p:grpSpPr>
        <p:sp>
          <p:nvSpPr>
            <p:cNvPr id="114819" name="Freeform 178"/>
            <p:cNvSpPr>
              <a:spLocks noChangeAspect="1"/>
            </p:cNvSpPr>
            <p:nvPr/>
          </p:nvSpPr>
          <p:spPr bwMode="auto">
            <a:xfrm>
              <a:off x="2362" y="280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14820" name="Group 179"/>
            <p:cNvGrpSpPr>
              <a:grpSpLocks/>
            </p:cNvGrpSpPr>
            <p:nvPr/>
          </p:nvGrpSpPr>
          <p:grpSpPr bwMode="auto">
            <a:xfrm>
              <a:off x="2480" y="2892"/>
              <a:ext cx="97" cy="164"/>
              <a:chOff x="2047" y="2933"/>
              <a:chExt cx="97" cy="164"/>
            </a:xfrm>
          </p:grpSpPr>
          <p:sp>
            <p:nvSpPr>
              <p:cNvPr id="114821" name="Rectangle 180"/>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822" name="Freeform 181"/>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823" name="Freeform 182"/>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3" name="Group 183"/>
          <p:cNvGrpSpPr>
            <a:grpSpLocks/>
          </p:cNvGrpSpPr>
          <p:nvPr/>
        </p:nvGrpSpPr>
        <p:grpSpPr bwMode="auto">
          <a:xfrm>
            <a:off x="3749675" y="5984875"/>
            <a:ext cx="530225" cy="530225"/>
            <a:chOff x="2362" y="3586"/>
            <a:chExt cx="334" cy="334"/>
          </a:xfrm>
        </p:grpSpPr>
        <p:grpSp>
          <p:nvGrpSpPr>
            <p:cNvPr id="114812" name="Group 184"/>
            <p:cNvGrpSpPr>
              <a:grpSpLocks/>
            </p:cNvGrpSpPr>
            <p:nvPr/>
          </p:nvGrpSpPr>
          <p:grpSpPr bwMode="auto">
            <a:xfrm>
              <a:off x="2362" y="3586"/>
              <a:ext cx="334" cy="334"/>
              <a:chOff x="2330" y="1011"/>
              <a:chExt cx="334" cy="334"/>
            </a:xfrm>
          </p:grpSpPr>
          <p:sp>
            <p:nvSpPr>
              <p:cNvPr id="114817" name="Freeform 185"/>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818" name="Freeform 186"/>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13" name="Group 187"/>
            <p:cNvGrpSpPr>
              <a:grpSpLocks/>
            </p:cNvGrpSpPr>
            <p:nvPr/>
          </p:nvGrpSpPr>
          <p:grpSpPr bwMode="auto">
            <a:xfrm>
              <a:off x="2480" y="3671"/>
              <a:ext cx="97" cy="164"/>
              <a:chOff x="2047" y="2933"/>
              <a:chExt cx="97" cy="164"/>
            </a:xfrm>
          </p:grpSpPr>
          <p:sp>
            <p:nvSpPr>
              <p:cNvPr id="114814" name="Rectangle 188"/>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815" name="Freeform 189"/>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816" name="Freeform 190"/>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4" name="Group 191"/>
          <p:cNvGrpSpPr>
            <a:grpSpLocks/>
          </p:cNvGrpSpPr>
          <p:nvPr/>
        </p:nvGrpSpPr>
        <p:grpSpPr bwMode="auto">
          <a:xfrm>
            <a:off x="3749675" y="5324475"/>
            <a:ext cx="530225" cy="530225"/>
            <a:chOff x="2362" y="3202"/>
            <a:chExt cx="334" cy="334"/>
          </a:xfrm>
        </p:grpSpPr>
        <p:grpSp>
          <p:nvGrpSpPr>
            <p:cNvPr id="114804" name="Group 192"/>
            <p:cNvGrpSpPr>
              <a:grpSpLocks/>
            </p:cNvGrpSpPr>
            <p:nvPr/>
          </p:nvGrpSpPr>
          <p:grpSpPr bwMode="auto">
            <a:xfrm>
              <a:off x="2362" y="3202"/>
              <a:ext cx="334" cy="334"/>
              <a:chOff x="2362" y="3570"/>
              <a:chExt cx="334" cy="334"/>
            </a:xfrm>
          </p:grpSpPr>
          <p:sp>
            <p:nvSpPr>
              <p:cNvPr id="114809" name="Freeform 193"/>
              <p:cNvSpPr>
                <a:spLocks noChangeAspect="1"/>
              </p:cNvSpPr>
              <p:nvPr/>
            </p:nvSpPr>
            <p:spPr bwMode="auto">
              <a:xfrm>
                <a:off x="2362" y="357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4810" name="Freeform 194"/>
              <p:cNvSpPr>
                <a:spLocks noChangeAspect="1"/>
              </p:cNvSpPr>
              <p:nvPr/>
            </p:nvSpPr>
            <p:spPr bwMode="auto">
              <a:xfrm>
                <a:off x="2646" y="3681"/>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811" name="Freeform 195"/>
              <p:cNvSpPr>
                <a:spLocks noChangeAspect="1"/>
              </p:cNvSpPr>
              <p:nvPr/>
            </p:nvSpPr>
            <p:spPr bwMode="auto">
              <a:xfrm>
                <a:off x="2384" y="3682"/>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805" name="Group 196"/>
            <p:cNvGrpSpPr>
              <a:grpSpLocks/>
            </p:cNvGrpSpPr>
            <p:nvPr/>
          </p:nvGrpSpPr>
          <p:grpSpPr bwMode="auto">
            <a:xfrm>
              <a:off x="2480" y="3286"/>
              <a:ext cx="97" cy="164"/>
              <a:chOff x="2047" y="2933"/>
              <a:chExt cx="97" cy="164"/>
            </a:xfrm>
          </p:grpSpPr>
          <p:sp>
            <p:nvSpPr>
              <p:cNvPr id="114806" name="Rectangle 197"/>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807" name="Freeform 198"/>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808" name="Freeform 199"/>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5" name="Group 200"/>
          <p:cNvGrpSpPr>
            <a:grpSpLocks/>
          </p:cNvGrpSpPr>
          <p:nvPr/>
        </p:nvGrpSpPr>
        <p:grpSpPr bwMode="auto">
          <a:xfrm>
            <a:off x="5108575" y="6067425"/>
            <a:ext cx="549275" cy="365125"/>
            <a:chOff x="3218" y="3638"/>
            <a:chExt cx="346" cy="230"/>
          </a:xfrm>
        </p:grpSpPr>
        <p:grpSp>
          <p:nvGrpSpPr>
            <p:cNvPr id="114797" name="Group 201"/>
            <p:cNvGrpSpPr>
              <a:grpSpLocks/>
            </p:cNvGrpSpPr>
            <p:nvPr/>
          </p:nvGrpSpPr>
          <p:grpSpPr bwMode="auto">
            <a:xfrm>
              <a:off x="3218" y="3638"/>
              <a:ext cx="346" cy="230"/>
              <a:chOff x="3193" y="1063"/>
              <a:chExt cx="346" cy="230"/>
            </a:xfrm>
          </p:grpSpPr>
          <p:sp>
            <p:nvSpPr>
              <p:cNvPr id="114802" name="Rectangle 202"/>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803" name="Freeform 203"/>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798" name="Group 204"/>
            <p:cNvGrpSpPr>
              <a:grpSpLocks/>
            </p:cNvGrpSpPr>
            <p:nvPr/>
          </p:nvGrpSpPr>
          <p:grpSpPr bwMode="auto">
            <a:xfrm>
              <a:off x="3342" y="3670"/>
              <a:ext cx="97" cy="164"/>
              <a:chOff x="2047" y="2933"/>
              <a:chExt cx="97" cy="164"/>
            </a:xfrm>
          </p:grpSpPr>
          <p:sp>
            <p:nvSpPr>
              <p:cNvPr id="114799" name="Rectangle 205"/>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800" name="Freeform 206"/>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801" name="Freeform 207"/>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6" name="Group 208"/>
          <p:cNvGrpSpPr>
            <a:grpSpLocks/>
          </p:cNvGrpSpPr>
          <p:nvPr/>
        </p:nvGrpSpPr>
        <p:grpSpPr bwMode="auto">
          <a:xfrm>
            <a:off x="5108575" y="5407025"/>
            <a:ext cx="549275" cy="365125"/>
            <a:chOff x="3218" y="3254"/>
            <a:chExt cx="346" cy="230"/>
          </a:xfrm>
        </p:grpSpPr>
        <p:grpSp>
          <p:nvGrpSpPr>
            <p:cNvPr id="114789" name="Group 209"/>
            <p:cNvGrpSpPr>
              <a:grpSpLocks/>
            </p:cNvGrpSpPr>
            <p:nvPr/>
          </p:nvGrpSpPr>
          <p:grpSpPr bwMode="auto">
            <a:xfrm>
              <a:off x="3218" y="3254"/>
              <a:ext cx="346" cy="230"/>
              <a:chOff x="3218" y="3622"/>
              <a:chExt cx="346" cy="230"/>
            </a:xfrm>
          </p:grpSpPr>
          <p:sp>
            <p:nvSpPr>
              <p:cNvPr id="114794" name="Rectangle 210"/>
              <p:cNvSpPr>
                <a:spLocks noChangeArrowheads="1"/>
              </p:cNvSpPr>
              <p:nvPr/>
            </p:nvSpPr>
            <p:spPr bwMode="auto">
              <a:xfrm>
                <a:off x="3218" y="36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4795" name="Freeform 211"/>
              <p:cNvSpPr>
                <a:spLocks noChangeAspect="1"/>
              </p:cNvSpPr>
              <p:nvPr/>
            </p:nvSpPr>
            <p:spPr bwMode="auto">
              <a:xfrm>
                <a:off x="3508" y="3622"/>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796" name="Freeform 212"/>
              <p:cNvSpPr>
                <a:spLocks noChangeAspect="1"/>
              </p:cNvSpPr>
              <p:nvPr/>
            </p:nvSpPr>
            <p:spPr bwMode="auto">
              <a:xfrm>
                <a:off x="3219" y="3622"/>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790" name="Group 213"/>
            <p:cNvGrpSpPr>
              <a:grpSpLocks/>
            </p:cNvGrpSpPr>
            <p:nvPr/>
          </p:nvGrpSpPr>
          <p:grpSpPr bwMode="auto">
            <a:xfrm>
              <a:off x="3342" y="3286"/>
              <a:ext cx="97" cy="164"/>
              <a:chOff x="2047" y="2933"/>
              <a:chExt cx="97" cy="164"/>
            </a:xfrm>
          </p:grpSpPr>
          <p:sp>
            <p:nvSpPr>
              <p:cNvPr id="114791" name="Rectangle 214"/>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92" name="Freeform 215"/>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93" name="Freeform 216"/>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7" name="Group 217"/>
          <p:cNvGrpSpPr>
            <a:grpSpLocks/>
          </p:cNvGrpSpPr>
          <p:nvPr/>
        </p:nvGrpSpPr>
        <p:grpSpPr bwMode="auto">
          <a:xfrm>
            <a:off x="5108575" y="4746625"/>
            <a:ext cx="547688" cy="365125"/>
            <a:chOff x="3218" y="2860"/>
            <a:chExt cx="345" cy="230"/>
          </a:xfrm>
        </p:grpSpPr>
        <p:sp>
          <p:nvSpPr>
            <p:cNvPr id="114784" name="Rectangle 218"/>
            <p:cNvSpPr>
              <a:spLocks noChangeArrowheads="1"/>
            </p:cNvSpPr>
            <p:nvPr/>
          </p:nvSpPr>
          <p:spPr bwMode="auto">
            <a:xfrm>
              <a:off x="3218" y="2860"/>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14785" name="Group 219"/>
            <p:cNvGrpSpPr>
              <a:grpSpLocks/>
            </p:cNvGrpSpPr>
            <p:nvPr/>
          </p:nvGrpSpPr>
          <p:grpSpPr bwMode="auto">
            <a:xfrm>
              <a:off x="3343" y="2893"/>
              <a:ext cx="97" cy="164"/>
              <a:chOff x="2047" y="2933"/>
              <a:chExt cx="97" cy="164"/>
            </a:xfrm>
          </p:grpSpPr>
          <p:sp>
            <p:nvSpPr>
              <p:cNvPr id="114786" name="Rectangle 220"/>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87" name="Freeform 221"/>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88" name="Freeform 222"/>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8" name="Group 223"/>
          <p:cNvGrpSpPr>
            <a:grpSpLocks/>
          </p:cNvGrpSpPr>
          <p:nvPr/>
        </p:nvGrpSpPr>
        <p:grpSpPr bwMode="auto">
          <a:xfrm>
            <a:off x="7645400" y="4662488"/>
            <a:ext cx="530225" cy="530225"/>
            <a:chOff x="4816" y="2807"/>
            <a:chExt cx="334" cy="334"/>
          </a:xfrm>
        </p:grpSpPr>
        <p:sp>
          <p:nvSpPr>
            <p:cNvPr id="114779" name="Freeform 224"/>
            <p:cNvSpPr>
              <a:spLocks/>
            </p:cNvSpPr>
            <p:nvPr/>
          </p:nvSpPr>
          <p:spPr bwMode="auto">
            <a:xfrm>
              <a:off x="4816" y="28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14780" name="Group 225"/>
            <p:cNvGrpSpPr>
              <a:grpSpLocks/>
            </p:cNvGrpSpPr>
            <p:nvPr/>
          </p:nvGrpSpPr>
          <p:grpSpPr bwMode="auto">
            <a:xfrm>
              <a:off x="4934" y="2893"/>
              <a:ext cx="97" cy="164"/>
              <a:chOff x="2047" y="2933"/>
              <a:chExt cx="97" cy="164"/>
            </a:xfrm>
          </p:grpSpPr>
          <p:sp>
            <p:nvSpPr>
              <p:cNvPr id="114781" name="Rectangle 226"/>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82" name="Freeform 227"/>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83" name="Freeform 228"/>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39" name="Group 229"/>
          <p:cNvGrpSpPr>
            <a:grpSpLocks/>
          </p:cNvGrpSpPr>
          <p:nvPr/>
        </p:nvGrpSpPr>
        <p:grpSpPr bwMode="auto">
          <a:xfrm>
            <a:off x="6484938" y="4727575"/>
            <a:ext cx="401637" cy="401638"/>
            <a:chOff x="4085" y="2848"/>
            <a:chExt cx="253" cy="253"/>
          </a:xfrm>
        </p:grpSpPr>
        <p:sp>
          <p:nvSpPr>
            <p:cNvPr id="114774" name="Rectangle 230"/>
            <p:cNvSpPr>
              <a:spLocks noChangeArrowheads="1"/>
            </p:cNvSpPr>
            <p:nvPr/>
          </p:nvSpPr>
          <p:spPr bwMode="auto">
            <a:xfrm>
              <a:off x="4085" y="284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14775" name="Group 231"/>
            <p:cNvGrpSpPr>
              <a:grpSpLocks/>
            </p:cNvGrpSpPr>
            <p:nvPr/>
          </p:nvGrpSpPr>
          <p:grpSpPr bwMode="auto">
            <a:xfrm>
              <a:off x="4163" y="2893"/>
              <a:ext cx="97" cy="164"/>
              <a:chOff x="2047" y="2933"/>
              <a:chExt cx="97" cy="164"/>
            </a:xfrm>
          </p:grpSpPr>
          <p:sp>
            <p:nvSpPr>
              <p:cNvPr id="114776" name="Rectangle 232"/>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77" name="Freeform 233"/>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78" name="Freeform 234"/>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40" name="Group 235"/>
          <p:cNvGrpSpPr>
            <a:grpSpLocks/>
          </p:cNvGrpSpPr>
          <p:nvPr/>
        </p:nvGrpSpPr>
        <p:grpSpPr bwMode="auto">
          <a:xfrm>
            <a:off x="6484938" y="5387975"/>
            <a:ext cx="401637" cy="401638"/>
            <a:chOff x="4085" y="3242"/>
            <a:chExt cx="253" cy="253"/>
          </a:xfrm>
        </p:grpSpPr>
        <p:grpSp>
          <p:nvGrpSpPr>
            <p:cNvPr id="114766" name="Group 236"/>
            <p:cNvGrpSpPr>
              <a:grpSpLocks/>
            </p:cNvGrpSpPr>
            <p:nvPr/>
          </p:nvGrpSpPr>
          <p:grpSpPr bwMode="auto">
            <a:xfrm>
              <a:off x="4085" y="3242"/>
              <a:ext cx="253" cy="253"/>
              <a:chOff x="4085" y="3610"/>
              <a:chExt cx="253" cy="253"/>
            </a:xfrm>
          </p:grpSpPr>
          <p:sp>
            <p:nvSpPr>
              <p:cNvPr id="114771" name="Rectangle 23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772" name="Freeform 23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4773" name="Freeform 23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4767" name="Group 240"/>
            <p:cNvGrpSpPr>
              <a:grpSpLocks/>
            </p:cNvGrpSpPr>
            <p:nvPr/>
          </p:nvGrpSpPr>
          <p:grpSpPr bwMode="auto">
            <a:xfrm>
              <a:off x="4163" y="3286"/>
              <a:ext cx="97" cy="164"/>
              <a:chOff x="2047" y="2933"/>
              <a:chExt cx="97" cy="164"/>
            </a:xfrm>
          </p:grpSpPr>
          <p:sp>
            <p:nvSpPr>
              <p:cNvPr id="114768" name="Rectangle 241"/>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69" name="Freeform 242"/>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70" name="Freeform 243"/>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41" name="Group 244"/>
          <p:cNvGrpSpPr>
            <a:grpSpLocks/>
          </p:cNvGrpSpPr>
          <p:nvPr/>
        </p:nvGrpSpPr>
        <p:grpSpPr bwMode="auto">
          <a:xfrm>
            <a:off x="6484938" y="6048375"/>
            <a:ext cx="401637" cy="401638"/>
            <a:chOff x="4085" y="3626"/>
            <a:chExt cx="253" cy="253"/>
          </a:xfrm>
        </p:grpSpPr>
        <p:grpSp>
          <p:nvGrpSpPr>
            <p:cNvPr id="114759" name="Group 245"/>
            <p:cNvGrpSpPr>
              <a:grpSpLocks/>
            </p:cNvGrpSpPr>
            <p:nvPr/>
          </p:nvGrpSpPr>
          <p:grpSpPr bwMode="auto">
            <a:xfrm>
              <a:off x="4085" y="3626"/>
              <a:ext cx="253" cy="253"/>
              <a:chOff x="4085" y="3994"/>
              <a:chExt cx="253" cy="253"/>
            </a:xfrm>
          </p:grpSpPr>
          <p:sp>
            <p:nvSpPr>
              <p:cNvPr id="114764" name="Rectangle 246"/>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4765" name="Freeform 247"/>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4760" name="Group 248"/>
            <p:cNvGrpSpPr>
              <a:grpSpLocks/>
            </p:cNvGrpSpPr>
            <p:nvPr/>
          </p:nvGrpSpPr>
          <p:grpSpPr bwMode="auto">
            <a:xfrm>
              <a:off x="4163" y="3670"/>
              <a:ext cx="97" cy="164"/>
              <a:chOff x="2047" y="2933"/>
              <a:chExt cx="97" cy="164"/>
            </a:xfrm>
          </p:grpSpPr>
          <p:sp>
            <p:nvSpPr>
              <p:cNvPr id="114761" name="Rectangle 249"/>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62" name="Freeform 250"/>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63" name="Freeform 251"/>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42" name="Group 252"/>
          <p:cNvGrpSpPr>
            <a:grpSpLocks/>
          </p:cNvGrpSpPr>
          <p:nvPr/>
        </p:nvGrpSpPr>
        <p:grpSpPr bwMode="auto">
          <a:xfrm>
            <a:off x="7645400" y="5322888"/>
            <a:ext cx="530225" cy="530225"/>
            <a:chOff x="4816" y="3201"/>
            <a:chExt cx="334" cy="334"/>
          </a:xfrm>
        </p:grpSpPr>
        <p:grpSp>
          <p:nvGrpSpPr>
            <p:cNvPr id="114751" name="Group 253"/>
            <p:cNvGrpSpPr>
              <a:grpSpLocks/>
            </p:cNvGrpSpPr>
            <p:nvPr/>
          </p:nvGrpSpPr>
          <p:grpSpPr bwMode="auto">
            <a:xfrm>
              <a:off x="4816" y="3201"/>
              <a:ext cx="334" cy="334"/>
              <a:chOff x="4841" y="562"/>
              <a:chExt cx="334" cy="334"/>
            </a:xfrm>
          </p:grpSpPr>
          <p:sp>
            <p:nvSpPr>
              <p:cNvPr id="114756" name="Freeform 25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757" name="Freeform 25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4758" name="Freeform 25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752" name="Group 257"/>
            <p:cNvGrpSpPr>
              <a:grpSpLocks/>
            </p:cNvGrpSpPr>
            <p:nvPr/>
          </p:nvGrpSpPr>
          <p:grpSpPr bwMode="auto">
            <a:xfrm>
              <a:off x="4934" y="3287"/>
              <a:ext cx="97" cy="164"/>
              <a:chOff x="2047" y="2933"/>
              <a:chExt cx="97" cy="164"/>
            </a:xfrm>
          </p:grpSpPr>
          <p:sp>
            <p:nvSpPr>
              <p:cNvPr id="114753" name="Rectangle 258"/>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54" name="Freeform 259"/>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55" name="Freeform 260"/>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grpSp>
        <p:nvGrpSpPr>
          <p:cNvPr id="114743" name="Group 261"/>
          <p:cNvGrpSpPr>
            <a:grpSpLocks/>
          </p:cNvGrpSpPr>
          <p:nvPr/>
        </p:nvGrpSpPr>
        <p:grpSpPr bwMode="auto">
          <a:xfrm>
            <a:off x="7645400" y="5983288"/>
            <a:ext cx="530225" cy="530225"/>
            <a:chOff x="4816" y="3585"/>
            <a:chExt cx="334" cy="334"/>
          </a:xfrm>
        </p:grpSpPr>
        <p:grpSp>
          <p:nvGrpSpPr>
            <p:cNvPr id="114744" name="Group 262"/>
            <p:cNvGrpSpPr>
              <a:grpSpLocks/>
            </p:cNvGrpSpPr>
            <p:nvPr/>
          </p:nvGrpSpPr>
          <p:grpSpPr bwMode="auto">
            <a:xfrm>
              <a:off x="4816" y="3585"/>
              <a:ext cx="334" cy="334"/>
              <a:chOff x="4816" y="3953"/>
              <a:chExt cx="334" cy="334"/>
            </a:xfrm>
          </p:grpSpPr>
          <p:sp>
            <p:nvSpPr>
              <p:cNvPr id="114749" name="Freeform 263"/>
              <p:cNvSpPr>
                <a:spLocks/>
              </p:cNvSpPr>
              <p:nvPr/>
            </p:nvSpPr>
            <p:spPr bwMode="auto">
              <a:xfrm>
                <a:off x="4816" y="395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4750" name="Freeform 264"/>
              <p:cNvSpPr>
                <a:spLocks noChangeAspect="1"/>
              </p:cNvSpPr>
              <p:nvPr/>
            </p:nvSpPr>
            <p:spPr bwMode="auto">
              <a:xfrm>
                <a:off x="5089" y="4080"/>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4745" name="Group 265"/>
            <p:cNvGrpSpPr>
              <a:grpSpLocks/>
            </p:cNvGrpSpPr>
            <p:nvPr/>
          </p:nvGrpSpPr>
          <p:grpSpPr bwMode="auto">
            <a:xfrm>
              <a:off x="4934" y="3671"/>
              <a:ext cx="97" cy="164"/>
              <a:chOff x="2047" y="2933"/>
              <a:chExt cx="97" cy="164"/>
            </a:xfrm>
          </p:grpSpPr>
          <p:sp>
            <p:nvSpPr>
              <p:cNvPr id="114746" name="Rectangle 266"/>
              <p:cNvSpPr>
                <a:spLocks noChangeAspect="1" noChangeArrowheads="1"/>
              </p:cNvSpPr>
              <p:nvPr/>
            </p:nvSpPr>
            <p:spPr bwMode="auto">
              <a:xfrm rot="5400000">
                <a:off x="2014" y="2966"/>
                <a:ext cx="164" cy="97"/>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14747" name="Freeform 267"/>
              <p:cNvSpPr>
                <a:spLocks/>
              </p:cNvSpPr>
              <p:nvPr/>
            </p:nvSpPr>
            <p:spPr bwMode="auto">
              <a:xfrm>
                <a:off x="2095" y="2954"/>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sp>
            <p:nvSpPr>
              <p:cNvPr id="114748" name="Freeform 268"/>
              <p:cNvSpPr>
                <a:spLocks/>
              </p:cNvSpPr>
              <p:nvPr/>
            </p:nvSpPr>
            <p:spPr bwMode="auto">
              <a:xfrm>
                <a:off x="2058" y="2988"/>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lIns="0" tIns="0" rIns="0" bIns="0" anchor="ctr">
                <a:spAutoFit/>
              </a:bodyPr>
              <a:lstStyle/>
              <a:p>
                <a:endParaRPr lang="en-US"/>
              </a:p>
            </p:txBody>
          </p:sp>
        </p:gr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ChangeArrowheads="1"/>
          </p:cNvSpPr>
          <p:nvPr/>
        </p:nvSpPr>
        <p:spPr bwMode="auto">
          <a:xfrm>
            <a:off x="3810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4339" name="Group 3"/>
          <p:cNvGrpSpPr>
            <a:grpSpLocks/>
          </p:cNvGrpSpPr>
          <p:nvPr/>
        </p:nvGrpSpPr>
        <p:grpSpPr bwMode="auto">
          <a:xfrm>
            <a:off x="3813175" y="212725"/>
            <a:ext cx="676275" cy="457200"/>
            <a:chOff x="2938" y="904"/>
            <a:chExt cx="426" cy="288"/>
          </a:xfrm>
        </p:grpSpPr>
        <p:grpSp>
          <p:nvGrpSpPr>
            <p:cNvPr id="14506" name="Group 4"/>
            <p:cNvGrpSpPr>
              <a:grpSpLocks/>
            </p:cNvGrpSpPr>
            <p:nvPr/>
          </p:nvGrpSpPr>
          <p:grpSpPr bwMode="auto">
            <a:xfrm>
              <a:off x="3103" y="904"/>
              <a:ext cx="177" cy="68"/>
              <a:chOff x="1968" y="1150"/>
              <a:chExt cx="177" cy="68"/>
            </a:xfrm>
          </p:grpSpPr>
          <p:grpSp>
            <p:nvGrpSpPr>
              <p:cNvPr id="14523" name="Group 5"/>
              <p:cNvGrpSpPr>
                <a:grpSpLocks/>
              </p:cNvGrpSpPr>
              <p:nvPr/>
            </p:nvGrpSpPr>
            <p:grpSpPr bwMode="auto">
              <a:xfrm>
                <a:off x="1985" y="1170"/>
                <a:ext cx="142" cy="48"/>
                <a:chOff x="289" y="816"/>
                <a:chExt cx="142" cy="48"/>
              </a:xfrm>
            </p:grpSpPr>
            <p:grpSp>
              <p:nvGrpSpPr>
                <p:cNvPr id="14525" name="Group 6"/>
                <p:cNvGrpSpPr>
                  <a:grpSpLocks/>
                </p:cNvGrpSpPr>
                <p:nvPr/>
              </p:nvGrpSpPr>
              <p:grpSpPr bwMode="auto">
                <a:xfrm>
                  <a:off x="289" y="816"/>
                  <a:ext cx="47" cy="47"/>
                  <a:chOff x="373" y="1246"/>
                  <a:chExt cx="36" cy="37"/>
                </a:xfrm>
              </p:grpSpPr>
              <p:sp>
                <p:nvSpPr>
                  <p:cNvPr id="14532" name="Line 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533" name="Line 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4526" name="Group 9"/>
                <p:cNvGrpSpPr>
                  <a:grpSpLocks/>
                </p:cNvGrpSpPr>
                <p:nvPr/>
              </p:nvGrpSpPr>
              <p:grpSpPr bwMode="auto">
                <a:xfrm>
                  <a:off x="336" y="816"/>
                  <a:ext cx="47" cy="47"/>
                  <a:chOff x="373" y="1246"/>
                  <a:chExt cx="36" cy="37"/>
                </a:xfrm>
              </p:grpSpPr>
              <p:sp>
                <p:nvSpPr>
                  <p:cNvPr id="14530" name="Line 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531" name="Line 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4527" name="Group 12"/>
                <p:cNvGrpSpPr>
                  <a:grpSpLocks/>
                </p:cNvGrpSpPr>
                <p:nvPr/>
              </p:nvGrpSpPr>
              <p:grpSpPr bwMode="auto">
                <a:xfrm>
                  <a:off x="384" y="817"/>
                  <a:ext cx="47" cy="47"/>
                  <a:chOff x="373" y="1246"/>
                  <a:chExt cx="36" cy="37"/>
                </a:xfrm>
              </p:grpSpPr>
              <p:sp>
                <p:nvSpPr>
                  <p:cNvPr id="14528"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529"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4524" name="Freeform 15"/>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4507" name="Group 16"/>
            <p:cNvGrpSpPr>
              <a:grpSpLocks/>
            </p:cNvGrpSpPr>
            <p:nvPr/>
          </p:nvGrpSpPr>
          <p:grpSpPr bwMode="auto">
            <a:xfrm>
              <a:off x="3019" y="974"/>
              <a:ext cx="345" cy="218"/>
              <a:chOff x="389" y="3536"/>
              <a:chExt cx="345" cy="218"/>
            </a:xfrm>
          </p:grpSpPr>
          <p:sp>
            <p:nvSpPr>
              <p:cNvPr id="14509" name="Rectangle 17"/>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4510" name="Line 18"/>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511" name="Line 19"/>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4512" name="Group 20"/>
              <p:cNvGrpSpPr>
                <a:grpSpLocks/>
              </p:cNvGrpSpPr>
              <p:nvPr/>
            </p:nvGrpSpPr>
            <p:grpSpPr bwMode="auto">
              <a:xfrm>
                <a:off x="407" y="3607"/>
                <a:ext cx="309" cy="75"/>
                <a:chOff x="3856" y="887"/>
                <a:chExt cx="334" cy="75"/>
              </a:xfrm>
            </p:grpSpPr>
            <p:sp>
              <p:nvSpPr>
                <p:cNvPr id="14519" name="Line 2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520" name="Line 2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521" name="Freeform 2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4522" name="Freeform 2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4513" name="Group 25"/>
              <p:cNvGrpSpPr>
                <a:grpSpLocks/>
              </p:cNvGrpSpPr>
              <p:nvPr/>
            </p:nvGrpSpPr>
            <p:grpSpPr bwMode="auto">
              <a:xfrm>
                <a:off x="390" y="3689"/>
                <a:ext cx="342" cy="58"/>
                <a:chOff x="96" y="1287"/>
                <a:chExt cx="369" cy="58"/>
              </a:xfrm>
            </p:grpSpPr>
            <p:sp>
              <p:nvSpPr>
                <p:cNvPr id="14514" name="Freeform 2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515" name="Freeform 2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516" name="Freeform 2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517" name="Freeform 2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518" name="Freeform 3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4508" name="Rectangle 31"/>
            <p:cNvSpPr>
              <a:spLocks noChangeArrowheads="1"/>
            </p:cNvSpPr>
            <p:nvPr/>
          </p:nvSpPr>
          <p:spPr bwMode="auto">
            <a:xfrm>
              <a:off x="2938" y="1094"/>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4340" name="Group 32"/>
          <p:cNvGrpSpPr>
            <a:grpSpLocks/>
          </p:cNvGrpSpPr>
          <p:nvPr/>
        </p:nvGrpSpPr>
        <p:grpSpPr bwMode="auto">
          <a:xfrm>
            <a:off x="4938713" y="1116013"/>
            <a:ext cx="654050" cy="406400"/>
            <a:chOff x="3647" y="621"/>
            <a:chExt cx="412" cy="256"/>
          </a:xfrm>
        </p:grpSpPr>
        <p:grpSp>
          <p:nvGrpSpPr>
            <p:cNvPr id="14493" name="Group 33"/>
            <p:cNvGrpSpPr>
              <a:grpSpLocks/>
            </p:cNvGrpSpPr>
            <p:nvPr/>
          </p:nvGrpSpPr>
          <p:grpSpPr bwMode="auto">
            <a:xfrm>
              <a:off x="3714" y="621"/>
              <a:ext cx="345" cy="256"/>
              <a:chOff x="1671" y="618"/>
              <a:chExt cx="345" cy="256"/>
            </a:xfrm>
          </p:grpSpPr>
          <p:grpSp>
            <p:nvGrpSpPr>
              <p:cNvPr id="14495" name="Group 34"/>
              <p:cNvGrpSpPr>
                <a:grpSpLocks/>
              </p:cNvGrpSpPr>
              <p:nvPr/>
            </p:nvGrpSpPr>
            <p:grpSpPr bwMode="auto">
              <a:xfrm>
                <a:off x="1796" y="618"/>
                <a:ext cx="95" cy="47"/>
                <a:chOff x="337" y="1056"/>
                <a:chExt cx="95" cy="47"/>
              </a:xfrm>
            </p:grpSpPr>
            <p:grpSp>
              <p:nvGrpSpPr>
                <p:cNvPr id="14500" name="Group 35"/>
                <p:cNvGrpSpPr>
                  <a:grpSpLocks/>
                </p:cNvGrpSpPr>
                <p:nvPr/>
              </p:nvGrpSpPr>
              <p:grpSpPr bwMode="auto">
                <a:xfrm>
                  <a:off x="337" y="1056"/>
                  <a:ext cx="47" cy="47"/>
                  <a:chOff x="373" y="1246"/>
                  <a:chExt cx="36" cy="37"/>
                </a:xfrm>
              </p:grpSpPr>
              <p:sp>
                <p:nvSpPr>
                  <p:cNvPr id="14504" name="Line 3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505" name="Line 3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4501" name="Group 38"/>
                <p:cNvGrpSpPr>
                  <a:grpSpLocks/>
                </p:cNvGrpSpPr>
                <p:nvPr/>
              </p:nvGrpSpPr>
              <p:grpSpPr bwMode="auto">
                <a:xfrm>
                  <a:off x="385" y="1056"/>
                  <a:ext cx="47" cy="47"/>
                  <a:chOff x="373" y="1246"/>
                  <a:chExt cx="36" cy="37"/>
                </a:xfrm>
              </p:grpSpPr>
              <p:sp>
                <p:nvSpPr>
                  <p:cNvPr id="14502" name="Line 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503" name="Line 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4496" name="Group 41"/>
              <p:cNvGrpSpPr>
                <a:grpSpLocks noChangeAspect="1"/>
              </p:cNvGrpSpPr>
              <p:nvPr/>
            </p:nvGrpSpPr>
            <p:grpSpPr bwMode="auto">
              <a:xfrm>
                <a:off x="1671" y="672"/>
                <a:ext cx="345" cy="202"/>
                <a:chOff x="379" y="200"/>
                <a:chExt cx="685" cy="401"/>
              </a:xfrm>
            </p:grpSpPr>
            <p:sp>
              <p:nvSpPr>
                <p:cNvPr id="14497" name="Rectangle 42"/>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4498" name="Line 4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499" name="Line 4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4494" name="Rectangle 45"/>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4341" name="Group 46"/>
          <p:cNvGrpSpPr>
            <a:grpSpLocks/>
          </p:cNvGrpSpPr>
          <p:nvPr/>
        </p:nvGrpSpPr>
        <p:grpSpPr bwMode="auto">
          <a:xfrm>
            <a:off x="6700838" y="1116013"/>
            <a:ext cx="639762" cy="403225"/>
            <a:chOff x="4757" y="623"/>
            <a:chExt cx="403" cy="254"/>
          </a:xfrm>
        </p:grpSpPr>
        <p:sp>
          <p:nvSpPr>
            <p:cNvPr id="14483" name="Rectangle 47"/>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4484" name="Group 48"/>
            <p:cNvGrpSpPr>
              <a:grpSpLocks/>
            </p:cNvGrpSpPr>
            <p:nvPr/>
          </p:nvGrpSpPr>
          <p:grpSpPr bwMode="auto">
            <a:xfrm>
              <a:off x="4815" y="623"/>
              <a:ext cx="345" cy="254"/>
              <a:chOff x="4815" y="587"/>
              <a:chExt cx="345" cy="254"/>
            </a:xfrm>
          </p:grpSpPr>
          <p:grpSp>
            <p:nvGrpSpPr>
              <p:cNvPr id="14485" name="Group 49"/>
              <p:cNvGrpSpPr>
                <a:grpSpLocks/>
              </p:cNvGrpSpPr>
              <p:nvPr/>
            </p:nvGrpSpPr>
            <p:grpSpPr bwMode="auto">
              <a:xfrm>
                <a:off x="4815" y="639"/>
                <a:ext cx="345" cy="202"/>
                <a:chOff x="3067" y="2774"/>
                <a:chExt cx="345" cy="202"/>
              </a:xfrm>
            </p:grpSpPr>
            <p:sp>
              <p:nvSpPr>
                <p:cNvPr id="14491" name="Rectangle 5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14492" name="Freeform 5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4486" name="Text Box 52"/>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14487" name="Group 53"/>
              <p:cNvGrpSpPr>
                <a:grpSpLocks/>
              </p:cNvGrpSpPr>
              <p:nvPr/>
            </p:nvGrpSpPr>
            <p:grpSpPr bwMode="auto">
              <a:xfrm>
                <a:off x="4952" y="587"/>
                <a:ext cx="71" cy="53"/>
                <a:chOff x="340" y="1392"/>
                <a:chExt cx="71" cy="53"/>
              </a:xfrm>
            </p:grpSpPr>
            <p:sp>
              <p:nvSpPr>
                <p:cNvPr id="14488" name="Line 5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4489" name="Line 5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4490" name="Line 5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14342" name="Group 57"/>
          <p:cNvGrpSpPr>
            <a:grpSpLocks/>
          </p:cNvGrpSpPr>
          <p:nvPr/>
        </p:nvGrpSpPr>
        <p:grpSpPr bwMode="auto">
          <a:xfrm>
            <a:off x="750888" y="1995488"/>
            <a:ext cx="547687" cy="400050"/>
            <a:chOff x="482" y="1473"/>
            <a:chExt cx="345" cy="252"/>
          </a:xfrm>
        </p:grpSpPr>
        <p:grpSp>
          <p:nvGrpSpPr>
            <p:cNvPr id="14472" name="Group 58"/>
            <p:cNvGrpSpPr>
              <a:grpSpLocks/>
            </p:cNvGrpSpPr>
            <p:nvPr/>
          </p:nvGrpSpPr>
          <p:grpSpPr bwMode="auto">
            <a:xfrm>
              <a:off x="482" y="1518"/>
              <a:ext cx="345" cy="207"/>
              <a:chOff x="2372" y="3158"/>
              <a:chExt cx="345" cy="207"/>
            </a:xfrm>
          </p:grpSpPr>
          <p:sp>
            <p:nvSpPr>
              <p:cNvPr id="14474" name="Rectangle 59"/>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14475" name="Group 60"/>
              <p:cNvGrpSpPr>
                <a:grpSpLocks/>
              </p:cNvGrpSpPr>
              <p:nvPr/>
            </p:nvGrpSpPr>
            <p:grpSpPr bwMode="auto">
              <a:xfrm>
                <a:off x="2373" y="3237"/>
                <a:ext cx="342" cy="54"/>
                <a:chOff x="96" y="1287"/>
                <a:chExt cx="369" cy="58"/>
              </a:xfrm>
            </p:grpSpPr>
            <p:sp>
              <p:nvSpPr>
                <p:cNvPr id="14478" name="Freeform 6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479" name="Freeform 6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480" name="Freeform 6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481" name="Freeform 6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4482" name="Freeform 6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4476" name="Line 66"/>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14477" name="Text Box 67"/>
              <p:cNvSpPr txBox="1">
                <a:spLocks noChangeArrowheads="1"/>
              </p:cNvSpPr>
              <p:nvPr/>
            </p:nvSpPr>
            <p:spPr bwMode="auto">
              <a:xfrm>
                <a:off x="2520" y="3158"/>
                <a:ext cx="44" cy="86"/>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900"/>
                  <a:t>F</a:t>
                </a:r>
              </a:p>
            </p:txBody>
          </p:sp>
        </p:grpSp>
        <p:sp>
          <p:nvSpPr>
            <p:cNvPr id="14473" name="Line 68"/>
            <p:cNvSpPr>
              <a:spLocks noChangeAspect="1" noChangeShapeType="1"/>
            </p:cNvSpPr>
            <p:nvPr/>
          </p:nvSpPr>
          <p:spPr bwMode="auto">
            <a:xfrm>
              <a:off x="654" y="147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4343" name="Group 69"/>
          <p:cNvGrpSpPr>
            <a:grpSpLocks/>
          </p:cNvGrpSpPr>
          <p:nvPr/>
        </p:nvGrpSpPr>
        <p:grpSpPr bwMode="auto">
          <a:xfrm>
            <a:off x="2382838" y="3779838"/>
            <a:ext cx="547687" cy="406400"/>
            <a:chOff x="3027" y="2891"/>
            <a:chExt cx="345" cy="256"/>
          </a:xfrm>
        </p:grpSpPr>
        <p:sp>
          <p:nvSpPr>
            <p:cNvPr id="14468" name="Rectangle 70"/>
            <p:cNvSpPr>
              <a:spLocks noChangeAspect="1" noChangeArrowheads="1"/>
            </p:cNvSpPr>
            <p:nvPr/>
          </p:nvSpPr>
          <p:spPr bwMode="auto">
            <a:xfrm>
              <a:off x="3075" y="2966"/>
              <a:ext cx="248"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CI /</a:t>
              </a:r>
            </a:p>
            <a:p>
              <a:pPr algn="ctr" eaLnBrk="0" hangingPunct="0"/>
              <a:r>
                <a:rPr lang="en-US" sz="800" b="1">
                  <a:solidFill>
                    <a:srgbClr val="000000"/>
                  </a:solidFill>
                </a:rPr>
                <a:t>HUMINT</a:t>
              </a:r>
            </a:p>
          </p:txBody>
        </p:sp>
        <p:grpSp>
          <p:nvGrpSpPr>
            <p:cNvPr id="14469" name="Group 71"/>
            <p:cNvGrpSpPr>
              <a:grpSpLocks/>
            </p:cNvGrpSpPr>
            <p:nvPr/>
          </p:nvGrpSpPr>
          <p:grpSpPr bwMode="auto">
            <a:xfrm>
              <a:off x="3027" y="2891"/>
              <a:ext cx="345" cy="256"/>
              <a:chOff x="4347" y="2675"/>
              <a:chExt cx="345" cy="256"/>
            </a:xfrm>
          </p:grpSpPr>
          <p:sp>
            <p:nvSpPr>
              <p:cNvPr id="14470" name="Rectangle 7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71" name="Line 7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4" name="Group 74"/>
          <p:cNvGrpSpPr>
            <a:grpSpLocks/>
          </p:cNvGrpSpPr>
          <p:nvPr/>
        </p:nvGrpSpPr>
        <p:grpSpPr bwMode="auto">
          <a:xfrm>
            <a:off x="2381250" y="2651125"/>
            <a:ext cx="547688" cy="406400"/>
            <a:chOff x="1304" y="2002"/>
            <a:chExt cx="345" cy="256"/>
          </a:xfrm>
        </p:grpSpPr>
        <p:sp>
          <p:nvSpPr>
            <p:cNvPr id="14464" name="Rectangle 75"/>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4465" name="Group 76"/>
            <p:cNvGrpSpPr>
              <a:grpSpLocks/>
            </p:cNvGrpSpPr>
            <p:nvPr/>
          </p:nvGrpSpPr>
          <p:grpSpPr bwMode="auto">
            <a:xfrm>
              <a:off x="1304" y="2002"/>
              <a:ext cx="345" cy="256"/>
              <a:chOff x="4347" y="2675"/>
              <a:chExt cx="345" cy="256"/>
            </a:xfrm>
          </p:grpSpPr>
          <p:sp>
            <p:nvSpPr>
              <p:cNvPr id="14466" name="Rectangle 7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67" name="Line 7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5" name="Group 79"/>
          <p:cNvGrpSpPr>
            <a:grpSpLocks/>
          </p:cNvGrpSpPr>
          <p:nvPr/>
        </p:nvGrpSpPr>
        <p:grpSpPr bwMode="auto">
          <a:xfrm>
            <a:off x="3400425" y="2651125"/>
            <a:ext cx="547688" cy="406400"/>
            <a:chOff x="1304" y="2002"/>
            <a:chExt cx="345" cy="256"/>
          </a:xfrm>
        </p:grpSpPr>
        <p:sp>
          <p:nvSpPr>
            <p:cNvPr id="14460" name="Rectangle 80"/>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4461" name="Group 81"/>
            <p:cNvGrpSpPr>
              <a:grpSpLocks/>
            </p:cNvGrpSpPr>
            <p:nvPr/>
          </p:nvGrpSpPr>
          <p:grpSpPr bwMode="auto">
            <a:xfrm>
              <a:off x="1304" y="2002"/>
              <a:ext cx="345" cy="256"/>
              <a:chOff x="4347" y="2675"/>
              <a:chExt cx="345" cy="256"/>
            </a:xfrm>
          </p:grpSpPr>
          <p:sp>
            <p:nvSpPr>
              <p:cNvPr id="14462" name="Rectangle 8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63" name="Line 8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6" name="Group 84"/>
          <p:cNvGrpSpPr>
            <a:grpSpLocks/>
          </p:cNvGrpSpPr>
          <p:nvPr/>
        </p:nvGrpSpPr>
        <p:grpSpPr bwMode="auto">
          <a:xfrm>
            <a:off x="3400425" y="3228975"/>
            <a:ext cx="547688" cy="406400"/>
            <a:chOff x="3140" y="3004"/>
            <a:chExt cx="345" cy="256"/>
          </a:xfrm>
        </p:grpSpPr>
        <p:sp>
          <p:nvSpPr>
            <p:cNvPr id="14456" name="Rectangle 85"/>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SVC</a:t>
              </a:r>
            </a:p>
          </p:txBody>
        </p:sp>
        <p:grpSp>
          <p:nvGrpSpPr>
            <p:cNvPr id="14457" name="Group 86"/>
            <p:cNvGrpSpPr>
              <a:grpSpLocks/>
            </p:cNvGrpSpPr>
            <p:nvPr/>
          </p:nvGrpSpPr>
          <p:grpSpPr bwMode="auto">
            <a:xfrm>
              <a:off x="3140" y="3004"/>
              <a:ext cx="345" cy="256"/>
              <a:chOff x="4347" y="2675"/>
              <a:chExt cx="345" cy="256"/>
            </a:xfrm>
          </p:grpSpPr>
          <p:sp>
            <p:nvSpPr>
              <p:cNvPr id="14458" name="Rectangle 8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59" name="Line 8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7" name="Group 89"/>
          <p:cNvGrpSpPr>
            <a:grpSpLocks/>
          </p:cNvGrpSpPr>
          <p:nvPr/>
        </p:nvGrpSpPr>
        <p:grpSpPr bwMode="auto">
          <a:xfrm>
            <a:off x="750888" y="3228975"/>
            <a:ext cx="547687" cy="406400"/>
            <a:chOff x="3140" y="3004"/>
            <a:chExt cx="345" cy="256"/>
          </a:xfrm>
        </p:grpSpPr>
        <p:sp>
          <p:nvSpPr>
            <p:cNvPr id="14452" name="Rectangle 90"/>
            <p:cNvSpPr>
              <a:spLocks noChangeAspect="1" noChangeArrowheads="1"/>
            </p:cNvSpPr>
            <p:nvPr/>
          </p:nvSpPr>
          <p:spPr bwMode="auto">
            <a:xfrm>
              <a:off x="3176" y="3079"/>
              <a:ext cx="274"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Sp Ops</a:t>
              </a:r>
            </a:p>
            <a:p>
              <a:pPr algn="ctr" eaLnBrk="0" hangingPunct="0"/>
              <a:r>
                <a:rPr lang="en-US" sz="800" b="1">
                  <a:solidFill>
                    <a:srgbClr val="000000"/>
                  </a:solidFill>
                </a:rPr>
                <a:t>Trng Gru</a:t>
              </a:r>
            </a:p>
          </p:txBody>
        </p:sp>
        <p:grpSp>
          <p:nvGrpSpPr>
            <p:cNvPr id="14453" name="Group 91"/>
            <p:cNvGrpSpPr>
              <a:grpSpLocks/>
            </p:cNvGrpSpPr>
            <p:nvPr/>
          </p:nvGrpSpPr>
          <p:grpSpPr bwMode="auto">
            <a:xfrm>
              <a:off x="3140" y="3004"/>
              <a:ext cx="345" cy="256"/>
              <a:chOff x="4347" y="2675"/>
              <a:chExt cx="345" cy="256"/>
            </a:xfrm>
          </p:grpSpPr>
          <p:sp>
            <p:nvSpPr>
              <p:cNvPr id="14454" name="Rectangle 9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55" name="Line 9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8" name="Group 94"/>
          <p:cNvGrpSpPr>
            <a:grpSpLocks/>
          </p:cNvGrpSpPr>
          <p:nvPr/>
        </p:nvGrpSpPr>
        <p:grpSpPr bwMode="auto">
          <a:xfrm>
            <a:off x="2362200" y="3214688"/>
            <a:ext cx="547688" cy="406400"/>
            <a:chOff x="3140" y="3004"/>
            <a:chExt cx="345" cy="256"/>
          </a:xfrm>
        </p:grpSpPr>
        <p:sp>
          <p:nvSpPr>
            <p:cNvPr id="14448" name="Rectangle 95"/>
            <p:cNvSpPr>
              <a:spLocks noChangeAspect="1" noChangeArrowheads="1"/>
            </p:cNvSpPr>
            <p:nvPr/>
          </p:nvSpPr>
          <p:spPr bwMode="auto">
            <a:xfrm>
              <a:off x="3180" y="3079"/>
              <a:ext cx="265"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Prod &amp;</a:t>
              </a:r>
            </a:p>
            <a:p>
              <a:pPr algn="ctr" eaLnBrk="0" hangingPunct="0"/>
              <a:r>
                <a:rPr lang="en-US" sz="800" b="1">
                  <a:solidFill>
                    <a:srgbClr val="000000"/>
                  </a:solidFill>
                </a:rPr>
                <a:t>Analysis</a:t>
              </a:r>
            </a:p>
          </p:txBody>
        </p:sp>
        <p:grpSp>
          <p:nvGrpSpPr>
            <p:cNvPr id="14449" name="Group 96"/>
            <p:cNvGrpSpPr>
              <a:grpSpLocks/>
            </p:cNvGrpSpPr>
            <p:nvPr/>
          </p:nvGrpSpPr>
          <p:grpSpPr bwMode="auto">
            <a:xfrm>
              <a:off x="3140" y="3004"/>
              <a:ext cx="345" cy="256"/>
              <a:chOff x="4347" y="2675"/>
              <a:chExt cx="345" cy="256"/>
            </a:xfrm>
          </p:grpSpPr>
          <p:sp>
            <p:nvSpPr>
              <p:cNvPr id="14450" name="Rectangle 9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4451" name="Line 9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4349" name="Group 99"/>
          <p:cNvGrpSpPr>
            <a:grpSpLocks/>
          </p:cNvGrpSpPr>
          <p:nvPr/>
        </p:nvGrpSpPr>
        <p:grpSpPr bwMode="auto">
          <a:xfrm>
            <a:off x="1768475" y="1995488"/>
            <a:ext cx="654050" cy="425450"/>
            <a:chOff x="1110" y="1486"/>
            <a:chExt cx="412" cy="268"/>
          </a:xfrm>
        </p:grpSpPr>
        <p:grpSp>
          <p:nvGrpSpPr>
            <p:cNvPr id="14441" name="Group 100"/>
            <p:cNvGrpSpPr>
              <a:grpSpLocks/>
            </p:cNvGrpSpPr>
            <p:nvPr/>
          </p:nvGrpSpPr>
          <p:grpSpPr bwMode="auto">
            <a:xfrm>
              <a:off x="1177" y="1486"/>
              <a:ext cx="345" cy="268"/>
              <a:chOff x="1177" y="1486"/>
              <a:chExt cx="345" cy="268"/>
            </a:xfrm>
          </p:grpSpPr>
          <p:sp>
            <p:nvSpPr>
              <p:cNvPr id="14443" name="Rectangle 101"/>
              <p:cNvSpPr>
                <a:spLocks noChangeAspect="1" noChangeArrowheads="1"/>
              </p:cNvSpPr>
              <p:nvPr/>
            </p:nvSpPr>
            <p:spPr bwMode="auto">
              <a:xfrm>
                <a:off x="1177" y="153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4444" name="Rectangle 102"/>
              <p:cNvSpPr>
                <a:spLocks noChangeAspect="1" noChangeArrowheads="1"/>
              </p:cNvSpPr>
              <p:nvPr/>
            </p:nvSpPr>
            <p:spPr bwMode="auto">
              <a:xfrm>
                <a:off x="1211" y="1588"/>
                <a:ext cx="27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INTEL</a:t>
                </a:r>
                <a:endParaRPr lang="en-US" sz="2900" b="1">
                  <a:solidFill>
                    <a:srgbClr val="000000"/>
                  </a:solidFill>
                </a:endParaRPr>
              </a:p>
            </p:txBody>
          </p:sp>
          <p:grpSp>
            <p:nvGrpSpPr>
              <p:cNvPr id="14445" name="Group 103"/>
              <p:cNvGrpSpPr>
                <a:grpSpLocks noChangeAspect="1"/>
              </p:cNvGrpSpPr>
              <p:nvPr/>
            </p:nvGrpSpPr>
            <p:grpSpPr bwMode="auto">
              <a:xfrm>
                <a:off x="1330" y="1486"/>
                <a:ext cx="38" cy="52"/>
                <a:chOff x="3195" y="1627"/>
                <a:chExt cx="75" cy="104"/>
              </a:xfrm>
            </p:grpSpPr>
            <p:sp>
              <p:nvSpPr>
                <p:cNvPr id="14446" name="Line 1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4447" name="Line 1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4442" name="Rectangle 106"/>
            <p:cNvSpPr>
              <a:spLocks noChangeArrowheads="1"/>
            </p:cNvSpPr>
            <p:nvPr/>
          </p:nvSpPr>
          <p:spPr bwMode="auto">
            <a:xfrm>
              <a:off x="1110" y="1658"/>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4350" name="Group 107"/>
          <p:cNvGrpSpPr>
            <a:grpSpLocks/>
          </p:cNvGrpSpPr>
          <p:nvPr/>
        </p:nvGrpSpPr>
        <p:grpSpPr bwMode="auto">
          <a:xfrm>
            <a:off x="1763713" y="1116013"/>
            <a:ext cx="654050" cy="425450"/>
            <a:chOff x="1111" y="919"/>
            <a:chExt cx="412" cy="268"/>
          </a:xfrm>
        </p:grpSpPr>
        <p:grpSp>
          <p:nvGrpSpPr>
            <p:cNvPr id="14433" name="Group 108"/>
            <p:cNvGrpSpPr>
              <a:grpSpLocks/>
            </p:cNvGrpSpPr>
            <p:nvPr/>
          </p:nvGrpSpPr>
          <p:grpSpPr bwMode="auto">
            <a:xfrm>
              <a:off x="1178" y="919"/>
              <a:ext cx="345" cy="268"/>
              <a:chOff x="1178" y="919"/>
              <a:chExt cx="345" cy="268"/>
            </a:xfrm>
          </p:grpSpPr>
          <p:grpSp>
            <p:nvGrpSpPr>
              <p:cNvPr id="14435" name="Group 109"/>
              <p:cNvGrpSpPr>
                <a:grpSpLocks/>
              </p:cNvGrpSpPr>
              <p:nvPr/>
            </p:nvGrpSpPr>
            <p:grpSpPr bwMode="auto">
              <a:xfrm>
                <a:off x="1178" y="971"/>
                <a:ext cx="345" cy="216"/>
                <a:chOff x="1178" y="971"/>
                <a:chExt cx="345" cy="216"/>
              </a:xfrm>
            </p:grpSpPr>
            <p:sp>
              <p:nvSpPr>
                <p:cNvPr id="14439" name="Rectangle 110"/>
                <p:cNvSpPr>
                  <a:spLocks noChangeAspect="1" noChangeArrowheads="1"/>
                </p:cNvSpPr>
                <p:nvPr/>
              </p:nvSpPr>
              <p:spPr bwMode="auto">
                <a:xfrm>
                  <a:off x="1178" y="971"/>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4440" name="Rectangle 111"/>
                <p:cNvSpPr>
                  <a:spLocks noChangeAspect="1" noChangeArrowheads="1"/>
                </p:cNvSpPr>
                <p:nvPr/>
              </p:nvSpPr>
              <p:spPr bwMode="auto">
                <a:xfrm>
                  <a:off x="1239" y="1021"/>
                  <a:ext cx="224"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MHG</a:t>
                  </a:r>
                  <a:endParaRPr lang="en-US" sz="2900" b="1">
                    <a:solidFill>
                      <a:srgbClr val="000000"/>
                    </a:solidFill>
                  </a:endParaRPr>
                </a:p>
              </p:txBody>
            </p:sp>
          </p:grpSp>
          <p:grpSp>
            <p:nvGrpSpPr>
              <p:cNvPr id="14436" name="Group 112"/>
              <p:cNvGrpSpPr>
                <a:grpSpLocks noChangeAspect="1"/>
              </p:cNvGrpSpPr>
              <p:nvPr/>
            </p:nvGrpSpPr>
            <p:grpSpPr bwMode="auto">
              <a:xfrm>
                <a:off x="1331" y="919"/>
                <a:ext cx="38" cy="52"/>
                <a:chOff x="3195" y="1627"/>
                <a:chExt cx="75" cy="104"/>
              </a:xfrm>
            </p:grpSpPr>
            <p:sp>
              <p:nvSpPr>
                <p:cNvPr id="14437" name="Line 11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4438" name="Line 11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4434" name="Rectangle 115"/>
            <p:cNvSpPr>
              <a:spLocks noChangeArrowheads="1"/>
            </p:cNvSpPr>
            <p:nvPr/>
          </p:nvSpPr>
          <p:spPr bwMode="auto">
            <a:xfrm>
              <a:off x="1111" y="109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4351" name="Group 116"/>
          <p:cNvGrpSpPr>
            <a:grpSpLocks/>
          </p:cNvGrpSpPr>
          <p:nvPr/>
        </p:nvGrpSpPr>
        <p:grpSpPr bwMode="auto">
          <a:xfrm>
            <a:off x="2878138" y="1995488"/>
            <a:ext cx="665162" cy="546100"/>
            <a:chOff x="1813" y="1257"/>
            <a:chExt cx="419" cy="344"/>
          </a:xfrm>
        </p:grpSpPr>
        <p:sp>
          <p:nvSpPr>
            <p:cNvPr id="14424" name="Rectangle 117"/>
            <p:cNvSpPr>
              <a:spLocks noChangeArrowheads="1"/>
            </p:cNvSpPr>
            <p:nvPr/>
          </p:nvSpPr>
          <p:spPr bwMode="auto">
            <a:xfrm>
              <a:off x="1813" y="1429"/>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nvGrpSpPr>
            <p:cNvPr id="14425" name="Group 118"/>
            <p:cNvGrpSpPr>
              <a:grpSpLocks/>
            </p:cNvGrpSpPr>
            <p:nvPr/>
          </p:nvGrpSpPr>
          <p:grpSpPr bwMode="auto">
            <a:xfrm>
              <a:off x="1887" y="1257"/>
              <a:ext cx="345" cy="268"/>
              <a:chOff x="2074" y="2274"/>
              <a:chExt cx="345" cy="268"/>
            </a:xfrm>
          </p:grpSpPr>
          <p:grpSp>
            <p:nvGrpSpPr>
              <p:cNvPr id="14427" name="Group 119"/>
              <p:cNvGrpSpPr>
                <a:grpSpLocks/>
              </p:cNvGrpSpPr>
              <p:nvPr/>
            </p:nvGrpSpPr>
            <p:grpSpPr bwMode="auto">
              <a:xfrm>
                <a:off x="2074" y="2323"/>
                <a:ext cx="345" cy="219"/>
                <a:chOff x="288" y="2626"/>
                <a:chExt cx="345" cy="219"/>
              </a:xfrm>
            </p:grpSpPr>
            <p:sp>
              <p:nvSpPr>
                <p:cNvPr id="14431" name="Rectangle 120"/>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4432" name="Freeform 121"/>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4428" name="Group 122"/>
              <p:cNvGrpSpPr>
                <a:grpSpLocks/>
              </p:cNvGrpSpPr>
              <p:nvPr/>
            </p:nvGrpSpPr>
            <p:grpSpPr bwMode="auto">
              <a:xfrm>
                <a:off x="2229" y="2274"/>
                <a:ext cx="36" cy="52"/>
                <a:chOff x="2625" y="2324"/>
                <a:chExt cx="36" cy="52"/>
              </a:xfrm>
            </p:grpSpPr>
            <p:sp>
              <p:nvSpPr>
                <p:cNvPr id="14429" name="Line 123"/>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4430" name="Line 124"/>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4426" name="Rectangle 125"/>
            <p:cNvSpPr>
              <a:spLocks noChangeArrowheads="1"/>
            </p:cNvSpPr>
            <p:nvPr/>
          </p:nvSpPr>
          <p:spPr bwMode="auto">
            <a:xfrm>
              <a:off x="2030" y="1524"/>
              <a:ext cx="202" cy="77"/>
            </a:xfrm>
            <a:prstGeom prst="rect">
              <a:avLst/>
            </a:prstGeom>
            <a:noFill/>
            <a:ln w="9525">
              <a:noFill/>
              <a:miter lim="800000"/>
              <a:headEnd/>
              <a:tailEnd/>
            </a:ln>
          </p:spPr>
          <p:txBody>
            <a:bodyPr wrap="none" lIns="0" tIns="0" rIns="0" bIns="0">
              <a:spAutoFit/>
            </a:bodyPr>
            <a:lstStyle/>
            <a:p>
              <a:pPr eaLnBrk="0" hangingPunct="0"/>
              <a:r>
                <a:rPr lang="en-US" sz="800" b="1"/>
                <a:t>COMM</a:t>
              </a:r>
            </a:p>
          </p:txBody>
        </p:sp>
      </p:grpSp>
      <p:sp>
        <p:nvSpPr>
          <p:cNvPr id="14352" name="Line 126"/>
          <p:cNvSpPr>
            <a:spLocks noChangeShapeType="1"/>
          </p:cNvSpPr>
          <p:nvPr/>
        </p:nvSpPr>
        <p:spPr bwMode="auto">
          <a:xfrm>
            <a:off x="2138363" y="952500"/>
            <a:ext cx="4919662" cy="0"/>
          </a:xfrm>
          <a:prstGeom prst="line">
            <a:avLst/>
          </a:prstGeom>
          <a:noFill/>
          <a:ln w="12700">
            <a:solidFill>
              <a:schemeClr val="tx1"/>
            </a:solidFill>
            <a:round/>
            <a:headEnd/>
            <a:tailEnd/>
          </a:ln>
        </p:spPr>
        <p:txBody>
          <a:bodyPr wrap="none" anchor="ctr"/>
          <a:lstStyle/>
          <a:p>
            <a:endParaRPr lang="en-US"/>
          </a:p>
        </p:txBody>
      </p:sp>
      <p:sp>
        <p:nvSpPr>
          <p:cNvPr id="14353" name="Line 127"/>
          <p:cNvSpPr>
            <a:spLocks noChangeShapeType="1"/>
          </p:cNvSpPr>
          <p:nvPr/>
        </p:nvSpPr>
        <p:spPr bwMode="auto">
          <a:xfrm>
            <a:off x="411163" y="1866900"/>
            <a:ext cx="2860675" cy="0"/>
          </a:xfrm>
          <a:prstGeom prst="line">
            <a:avLst/>
          </a:prstGeom>
          <a:noFill/>
          <a:ln w="12700">
            <a:solidFill>
              <a:schemeClr val="tx1"/>
            </a:solidFill>
            <a:round/>
            <a:headEnd/>
            <a:tailEnd/>
          </a:ln>
        </p:spPr>
        <p:txBody>
          <a:bodyPr wrap="none" anchor="ctr"/>
          <a:lstStyle/>
          <a:p>
            <a:endParaRPr lang="en-US"/>
          </a:p>
        </p:txBody>
      </p:sp>
      <p:sp>
        <p:nvSpPr>
          <p:cNvPr id="14354" name="Freeform 128"/>
          <p:cNvSpPr>
            <a:spLocks/>
          </p:cNvSpPr>
          <p:nvPr/>
        </p:nvSpPr>
        <p:spPr bwMode="auto">
          <a:xfrm>
            <a:off x="412750" y="1860550"/>
            <a:ext cx="1588" cy="1600200"/>
          </a:xfrm>
          <a:custGeom>
            <a:avLst/>
            <a:gdLst>
              <a:gd name="T0" fmla="*/ 0 w 1"/>
              <a:gd name="T1" fmla="*/ 0 h 1008"/>
              <a:gd name="T2" fmla="*/ 0 w 1"/>
              <a:gd name="T3" fmla="*/ 1008 h 1008"/>
              <a:gd name="T4" fmla="*/ 0 60000 65536"/>
              <a:gd name="T5" fmla="*/ 0 60000 65536"/>
              <a:gd name="T6" fmla="*/ 0 w 1"/>
              <a:gd name="T7" fmla="*/ 0 h 1008"/>
              <a:gd name="T8" fmla="*/ 1 w 1"/>
              <a:gd name="T9" fmla="*/ 1008 h 1008"/>
            </a:gdLst>
            <a:ahLst/>
            <a:cxnLst>
              <a:cxn ang="T4">
                <a:pos x="T0" y="T1"/>
              </a:cxn>
              <a:cxn ang="T5">
                <a:pos x="T2" y="T3"/>
              </a:cxn>
            </a:cxnLst>
            <a:rect l="T6" t="T7" r="T8" b="T9"/>
            <a:pathLst>
              <a:path w="1" h="1008">
                <a:moveTo>
                  <a:pt x="0" y="0"/>
                </a:moveTo>
                <a:lnTo>
                  <a:pt x="0" y="100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5" name="Line 129"/>
          <p:cNvSpPr>
            <a:spLocks noChangeShapeType="1"/>
          </p:cNvSpPr>
          <p:nvPr/>
        </p:nvSpPr>
        <p:spPr bwMode="auto">
          <a:xfrm>
            <a:off x="2151063" y="1546225"/>
            <a:ext cx="0" cy="436563"/>
          </a:xfrm>
          <a:prstGeom prst="line">
            <a:avLst/>
          </a:prstGeom>
          <a:noFill/>
          <a:ln w="12700">
            <a:solidFill>
              <a:schemeClr val="tx1"/>
            </a:solidFill>
            <a:round/>
            <a:headEnd/>
            <a:tailEnd/>
          </a:ln>
        </p:spPr>
        <p:txBody>
          <a:bodyPr wrap="none" anchor="ctr"/>
          <a:lstStyle/>
          <a:p>
            <a:endParaRPr lang="en-US"/>
          </a:p>
        </p:txBody>
      </p:sp>
      <p:sp>
        <p:nvSpPr>
          <p:cNvPr id="14356" name="Line 130"/>
          <p:cNvSpPr>
            <a:spLocks noChangeShapeType="1"/>
          </p:cNvSpPr>
          <p:nvPr/>
        </p:nvSpPr>
        <p:spPr bwMode="auto">
          <a:xfrm>
            <a:off x="3268663" y="1860550"/>
            <a:ext cx="0" cy="117475"/>
          </a:xfrm>
          <a:prstGeom prst="line">
            <a:avLst/>
          </a:prstGeom>
          <a:noFill/>
          <a:ln w="12700">
            <a:solidFill>
              <a:schemeClr val="tx1"/>
            </a:solidFill>
            <a:round/>
            <a:headEnd/>
            <a:tailEnd/>
          </a:ln>
        </p:spPr>
        <p:txBody>
          <a:bodyPr wrap="none" anchor="ctr"/>
          <a:lstStyle/>
          <a:p>
            <a:endParaRPr lang="en-US"/>
          </a:p>
        </p:txBody>
      </p:sp>
      <p:sp>
        <p:nvSpPr>
          <p:cNvPr id="14357" name="Line 131"/>
          <p:cNvSpPr>
            <a:spLocks noChangeShapeType="1"/>
          </p:cNvSpPr>
          <p:nvPr/>
        </p:nvSpPr>
        <p:spPr bwMode="auto">
          <a:xfrm>
            <a:off x="2144713" y="950913"/>
            <a:ext cx="0" cy="117475"/>
          </a:xfrm>
          <a:prstGeom prst="line">
            <a:avLst/>
          </a:prstGeom>
          <a:noFill/>
          <a:ln w="12700">
            <a:solidFill>
              <a:schemeClr val="tx1"/>
            </a:solidFill>
            <a:round/>
            <a:headEnd/>
            <a:tailEnd/>
          </a:ln>
        </p:spPr>
        <p:txBody>
          <a:bodyPr wrap="none" anchor="ctr"/>
          <a:lstStyle/>
          <a:p>
            <a:endParaRPr lang="en-US"/>
          </a:p>
        </p:txBody>
      </p:sp>
      <p:sp>
        <p:nvSpPr>
          <p:cNvPr id="14358" name="Line 132"/>
          <p:cNvSpPr>
            <a:spLocks noChangeShapeType="1"/>
          </p:cNvSpPr>
          <p:nvPr/>
        </p:nvSpPr>
        <p:spPr bwMode="auto">
          <a:xfrm flipH="1">
            <a:off x="417513" y="3455988"/>
            <a:ext cx="254000" cy="0"/>
          </a:xfrm>
          <a:prstGeom prst="line">
            <a:avLst/>
          </a:prstGeom>
          <a:noFill/>
          <a:ln w="12700">
            <a:solidFill>
              <a:schemeClr val="tx1"/>
            </a:solidFill>
            <a:round/>
            <a:headEnd/>
            <a:tailEnd/>
          </a:ln>
        </p:spPr>
        <p:txBody>
          <a:bodyPr wrap="none" anchor="ctr"/>
          <a:lstStyle/>
          <a:p>
            <a:endParaRPr lang="en-US"/>
          </a:p>
        </p:txBody>
      </p:sp>
      <p:sp>
        <p:nvSpPr>
          <p:cNvPr id="14359" name="Line 133"/>
          <p:cNvSpPr>
            <a:spLocks noChangeShapeType="1"/>
          </p:cNvSpPr>
          <p:nvPr/>
        </p:nvSpPr>
        <p:spPr bwMode="auto">
          <a:xfrm flipH="1">
            <a:off x="415925" y="2890838"/>
            <a:ext cx="254000" cy="0"/>
          </a:xfrm>
          <a:prstGeom prst="line">
            <a:avLst/>
          </a:prstGeom>
          <a:noFill/>
          <a:ln w="12700">
            <a:solidFill>
              <a:schemeClr val="tx1"/>
            </a:solidFill>
            <a:round/>
            <a:headEnd/>
            <a:tailEnd/>
          </a:ln>
        </p:spPr>
        <p:txBody>
          <a:bodyPr wrap="none" anchor="ctr"/>
          <a:lstStyle/>
          <a:p>
            <a:endParaRPr lang="en-US"/>
          </a:p>
        </p:txBody>
      </p:sp>
      <p:sp>
        <p:nvSpPr>
          <p:cNvPr id="14360" name="Line 134"/>
          <p:cNvSpPr>
            <a:spLocks noChangeShapeType="1"/>
          </p:cNvSpPr>
          <p:nvPr/>
        </p:nvSpPr>
        <p:spPr bwMode="auto">
          <a:xfrm flipH="1">
            <a:off x="414338" y="2232025"/>
            <a:ext cx="254000" cy="0"/>
          </a:xfrm>
          <a:prstGeom prst="line">
            <a:avLst/>
          </a:prstGeom>
          <a:noFill/>
          <a:ln w="12700">
            <a:solidFill>
              <a:schemeClr val="tx1"/>
            </a:solidFill>
            <a:round/>
            <a:headEnd/>
            <a:tailEnd/>
          </a:ln>
        </p:spPr>
        <p:txBody>
          <a:bodyPr wrap="none" anchor="ctr"/>
          <a:lstStyle/>
          <a:p>
            <a:endParaRPr lang="en-US"/>
          </a:p>
        </p:txBody>
      </p:sp>
      <p:sp>
        <p:nvSpPr>
          <p:cNvPr id="14361" name="Freeform 135"/>
          <p:cNvSpPr>
            <a:spLocks/>
          </p:cNvSpPr>
          <p:nvPr/>
        </p:nvSpPr>
        <p:spPr bwMode="auto">
          <a:xfrm>
            <a:off x="2014538" y="2433638"/>
            <a:ext cx="1587" cy="1616075"/>
          </a:xfrm>
          <a:custGeom>
            <a:avLst/>
            <a:gdLst>
              <a:gd name="T0" fmla="*/ 0 w 1"/>
              <a:gd name="T1" fmla="*/ 0 h 1018"/>
              <a:gd name="T2" fmla="*/ 1 w 1"/>
              <a:gd name="T3" fmla="*/ 1018 h 1018"/>
              <a:gd name="T4" fmla="*/ 0 60000 65536"/>
              <a:gd name="T5" fmla="*/ 0 60000 65536"/>
              <a:gd name="T6" fmla="*/ 0 w 1"/>
              <a:gd name="T7" fmla="*/ 0 h 1018"/>
              <a:gd name="T8" fmla="*/ 1 w 1"/>
              <a:gd name="T9" fmla="*/ 1018 h 1018"/>
            </a:gdLst>
            <a:ahLst/>
            <a:cxnLst>
              <a:cxn ang="T4">
                <a:pos x="T0" y="T1"/>
              </a:cxn>
              <a:cxn ang="T5">
                <a:pos x="T2" y="T3"/>
              </a:cxn>
            </a:cxnLst>
            <a:rect l="T6" t="T7" r="T8" b="T9"/>
            <a:pathLst>
              <a:path w="1" h="1018">
                <a:moveTo>
                  <a:pt x="0" y="0"/>
                </a:moveTo>
                <a:lnTo>
                  <a:pt x="1" y="101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62" name="Line 136"/>
          <p:cNvSpPr>
            <a:spLocks noChangeShapeType="1"/>
          </p:cNvSpPr>
          <p:nvPr/>
        </p:nvSpPr>
        <p:spPr bwMode="auto">
          <a:xfrm flipH="1">
            <a:off x="2020888" y="4044950"/>
            <a:ext cx="254000" cy="0"/>
          </a:xfrm>
          <a:prstGeom prst="line">
            <a:avLst/>
          </a:prstGeom>
          <a:noFill/>
          <a:ln w="12700">
            <a:solidFill>
              <a:schemeClr val="tx1"/>
            </a:solidFill>
            <a:round/>
            <a:headEnd/>
            <a:tailEnd/>
          </a:ln>
        </p:spPr>
        <p:txBody>
          <a:bodyPr wrap="none" anchor="ctr"/>
          <a:lstStyle/>
          <a:p>
            <a:endParaRPr lang="en-US"/>
          </a:p>
        </p:txBody>
      </p:sp>
      <p:sp>
        <p:nvSpPr>
          <p:cNvPr id="14363" name="Line 137"/>
          <p:cNvSpPr>
            <a:spLocks noChangeShapeType="1"/>
          </p:cNvSpPr>
          <p:nvPr/>
        </p:nvSpPr>
        <p:spPr bwMode="auto">
          <a:xfrm flipH="1">
            <a:off x="2019300" y="3470275"/>
            <a:ext cx="254000" cy="0"/>
          </a:xfrm>
          <a:prstGeom prst="line">
            <a:avLst/>
          </a:prstGeom>
          <a:noFill/>
          <a:ln w="12700">
            <a:solidFill>
              <a:schemeClr val="tx1"/>
            </a:solidFill>
            <a:round/>
            <a:headEnd/>
            <a:tailEnd/>
          </a:ln>
        </p:spPr>
        <p:txBody>
          <a:bodyPr wrap="none" anchor="ctr"/>
          <a:lstStyle/>
          <a:p>
            <a:endParaRPr lang="en-US"/>
          </a:p>
        </p:txBody>
      </p:sp>
      <p:sp>
        <p:nvSpPr>
          <p:cNvPr id="14364" name="Line 138"/>
          <p:cNvSpPr>
            <a:spLocks noChangeShapeType="1"/>
          </p:cNvSpPr>
          <p:nvPr/>
        </p:nvSpPr>
        <p:spPr bwMode="auto">
          <a:xfrm flipH="1">
            <a:off x="2017713" y="2906713"/>
            <a:ext cx="254000" cy="0"/>
          </a:xfrm>
          <a:prstGeom prst="line">
            <a:avLst/>
          </a:prstGeom>
          <a:noFill/>
          <a:ln w="12700">
            <a:solidFill>
              <a:schemeClr val="tx1"/>
            </a:solidFill>
            <a:round/>
            <a:headEnd/>
            <a:tailEnd/>
          </a:ln>
        </p:spPr>
        <p:txBody>
          <a:bodyPr wrap="none" anchor="ctr"/>
          <a:lstStyle/>
          <a:p>
            <a:endParaRPr lang="en-US"/>
          </a:p>
        </p:txBody>
      </p:sp>
      <p:sp>
        <p:nvSpPr>
          <p:cNvPr id="14365" name="Freeform 139"/>
          <p:cNvSpPr>
            <a:spLocks/>
          </p:cNvSpPr>
          <p:nvPr/>
        </p:nvSpPr>
        <p:spPr bwMode="auto">
          <a:xfrm>
            <a:off x="3089275" y="2427288"/>
            <a:ext cx="1588" cy="2178050"/>
          </a:xfrm>
          <a:custGeom>
            <a:avLst/>
            <a:gdLst>
              <a:gd name="T0" fmla="*/ 0 w 1"/>
              <a:gd name="T1" fmla="*/ 0 h 1372"/>
              <a:gd name="T2" fmla="*/ 1 w 1"/>
              <a:gd name="T3" fmla="*/ 1372 h 1372"/>
              <a:gd name="T4" fmla="*/ 0 60000 65536"/>
              <a:gd name="T5" fmla="*/ 0 60000 65536"/>
              <a:gd name="T6" fmla="*/ 0 w 1"/>
              <a:gd name="T7" fmla="*/ 0 h 1372"/>
              <a:gd name="T8" fmla="*/ 1 w 1"/>
              <a:gd name="T9" fmla="*/ 1372 h 1372"/>
            </a:gdLst>
            <a:ahLst/>
            <a:cxnLst>
              <a:cxn ang="T4">
                <a:pos x="T0" y="T1"/>
              </a:cxn>
              <a:cxn ang="T5">
                <a:pos x="T2" y="T3"/>
              </a:cxn>
            </a:cxnLst>
            <a:rect l="T6" t="T7" r="T8" b="T9"/>
            <a:pathLst>
              <a:path w="1" h="1372">
                <a:moveTo>
                  <a:pt x="0" y="0"/>
                </a:moveTo>
                <a:lnTo>
                  <a:pt x="1" y="137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66" name="Line 140"/>
          <p:cNvSpPr>
            <a:spLocks noChangeShapeType="1"/>
          </p:cNvSpPr>
          <p:nvPr/>
        </p:nvSpPr>
        <p:spPr bwMode="auto">
          <a:xfrm flipH="1">
            <a:off x="3095625" y="4038600"/>
            <a:ext cx="254000" cy="0"/>
          </a:xfrm>
          <a:prstGeom prst="line">
            <a:avLst/>
          </a:prstGeom>
          <a:noFill/>
          <a:ln w="12700">
            <a:solidFill>
              <a:schemeClr val="tx1"/>
            </a:solidFill>
            <a:round/>
            <a:headEnd/>
            <a:tailEnd/>
          </a:ln>
        </p:spPr>
        <p:txBody>
          <a:bodyPr wrap="none" anchor="ctr"/>
          <a:lstStyle/>
          <a:p>
            <a:endParaRPr lang="en-US"/>
          </a:p>
        </p:txBody>
      </p:sp>
      <p:sp>
        <p:nvSpPr>
          <p:cNvPr id="14367" name="Line 141"/>
          <p:cNvSpPr>
            <a:spLocks noChangeShapeType="1"/>
          </p:cNvSpPr>
          <p:nvPr/>
        </p:nvSpPr>
        <p:spPr bwMode="auto">
          <a:xfrm flipH="1">
            <a:off x="3094038" y="3463925"/>
            <a:ext cx="254000" cy="0"/>
          </a:xfrm>
          <a:prstGeom prst="line">
            <a:avLst/>
          </a:prstGeom>
          <a:noFill/>
          <a:ln w="12700">
            <a:solidFill>
              <a:schemeClr val="tx1"/>
            </a:solidFill>
            <a:round/>
            <a:headEnd/>
            <a:tailEnd/>
          </a:ln>
        </p:spPr>
        <p:txBody>
          <a:bodyPr wrap="none" anchor="ctr"/>
          <a:lstStyle/>
          <a:p>
            <a:endParaRPr lang="en-US"/>
          </a:p>
        </p:txBody>
      </p:sp>
      <p:sp>
        <p:nvSpPr>
          <p:cNvPr id="14368" name="Line 142"/>
          <p:cNvSpPr>
            <a:spLocks noChangeShapeType="1"/>
          </p:cNvSpPr>
          <p:nvPr/>
        </p:nvSpPr>
        <p:spPr bwMode="auto">
          <a:xfrm flipH="1">
            <a:off x="3092450" y="2900363"/>
            <a:ext cx="254000" cy="0"/>
          </a:xfrm>
          <a:prstGeom prst="line">
            <a:avLst/>
          </a:prstGeom>
          <a:noFill/>
          <a:ln w="12700">
            <a:solidFill>
              <a:schemeClr val="tx1"/>
            </a:solidFill>
            <a:round/>
            <a:headEnd/>
            <a:tailEnd/>
          </a:ln>
        </p:spPr>
        <p:txBody>
          <a:bodyPr wrap="none" anchor="ctr"/>
          <a:lstStyle/>
          <a:p>
            <a:endParaRPr lang="en-US"/>
          </a:p>
        </p:txBody>
      </p:sp>
      <p:sp>
        <p:nvSpPr>
          <p:cNvPr id="14369" name="Line 143"/>
          <p:cNvSpPr>
            <a:spLocks noChangeShapeType="1"/>
          </p:cNvSpPr>
          <p:nvPr/>
        </p:nvSpPr>
        <p:spPr bwMode="auto">
          <a:xfrm flipH="1">
            <a:off x="3094038" y="4597400"/>
            <a:ext cx="254000" cy="0"/>
          </a:xfrm>
          <a:prstGeom prst="line">
            <a:avLst/>
          </a:prstGeom>
          <a:noFill/>
          <a:ln w="12700">
            <a:solidFill>
              <a:schemeClr val="tx1"/>
            </a:solidFill>
            <a:round/>
            <a:headEnd/>
            <a:tailEnd/>
          </a:ln>
        </p:spPr>
        <p:txBody>
          <a:bodyPr wrap="none" anchor="ctr"/>
          <a:lstStyle/>
          <a:p>
            <a:endParaRPr lang="en-US"/>
          </a:p>
        </p:txBody>
      </p:sp>
      <p:sp>
        <p:nvSpPr>
          <p:cNvPr id="14370" name="Line 144"/>
          <p:cNvSpPr>
            <a:spLocks noChangeShapeType="1"/>
          </p:cNvSpPr>
          <p:nvPr/>
        </p:nvSpPr>
        <p:spPr bwMode="auto">
          <a:xfrm>
            <a:off x="5316538" y="954088"/>
            <a:ext cx="0" cy="117475"/>
          </a:xfrm>
          <a:prstGeom prst="line">
            <a:avLst/>
          </a:prstGeom>
          <a:noFill/>
          <a:ln w="12700">
            <a:solidFill>
              <a:schemeClr val="tx1"/>
            </a:solidFill>
            <a:round/>
            <a:headEnd/>
            <a:tailEnd/>
          </a:ln>
        </p:spPr>
        <p:txBody>
          <a:bodyPr wrap="none" anchor="ctr"/>
          <a:lstStyle/>
          <a:p>
            <a:endParaRPr lang="en-US"/>
          </a:p>
        </p:txBody>
      </p:sp>
      <p:sp>
        <p:nvSpPr>
          <p:cNvPr id="14371" name="Line 145"/>
          <p:cNvSpPr>
            <a:spLocks noChangeShapeType="1"/>
          </p:cNvSpPr>
          <p:nvPr/>
        </p:nvSpPr>
        <p:spPr bwMode="auto">
          <a:xfrm>
            <a:off x="6213475" y="947738"/>
            <a:ext cx="0" cy="117475"/>
          </a:xfrm>
          <a:prstGeom prst="line">
            <a:avLst/>
          </a:prstGeom>
          <a:noFill/>
          <a:ln w="12700">
            <a:solidFill>
              <a:schemeClr val="tx1"/>
            </a:solidFill>
            <a:round/>
            <a:headEnd/>
            <a:tailEnd/>
          </a:ln>
        </p:spPr>
        <p:txBody>
          <a:bodyPr wrap="none" anchor="ctr"/>
          <a:lstStyle/>
          <a:p>
            <a:endParaRPr lang="en-US"/>
          </a:p>
        </p:txBody>
      </p:sp>
      <p:sp>
        <p:nvSpPr>
          <p:cNvPr id="14372" name="Line 146"/>
          <p:cNvSpPr>
            <a:spLocks noChangeShapeType="1"/>
          </p:cNvSpPr>
          <p:nvPr/>
        </p:nvSpPr>
        <p:spPr bwMode="auto">
          <a:xfrm>
            <a:off x="7062788" y="946150"/>
            <a:ext cx="0" cy="117475"/>
          </a:xfrm>
          <a:prstGeom prst="line">
            <a:avLst/>
          </a:prstGeom>
          <a:noFill/>
          <a:ln w="12700">
            <a:solidFill>
              <a:schemeClr val="tx1"/>
            </a:solidFill>
            <a:round/>
            <a:headEnd/>
            <a:tailEnd/>
          </a:ln>
        </p:spPr>
        <p:txBody>
          <a:bodyPr wrap="none" anchor="ctr"/>
          <a:lstStyle/>
          <a:p>
            <a:endParaRPr lang="en-US"/>
          </a:p>
        </p:txBody>
      </p:sp>
      <p:sp>
        <p:nvSpPr>
          <p:cNvPr id="14373" name="Line 147"/>
          <p:cNvSpPr>
            <a:spLocks noChangeShapeType="1"/>
          </p:cNvSpPr>
          <p:nvPr/>
        </p:nvSpPr>
        <p:spPr bwMode="auto">
          <a:xfrm>
            <a:off x="4219575" y="669925"/>
            <a:ext cx="0" cy="280988"/>
          </a:xfrm>
          <a:prstGeom prst="line">
            <a:avLst/>
          </a:prstGeom>
          <a:noFill/>
          <a:ln w="12700">
            <a:solidFill>
              <a:schemeClr val="tx1"/>
            </a:solidFill>
            <a:round/>
            <a:headEnd/>
            <a:tailEnd/>
          </a:ln>
        </p:spPr>
        <p:txBody>
          <a:bodyPr wrap="none" anchor="ctr"/>
          <a:lstStyle/>
          <a:p>
            <a:endParaRPr lang="en-US"/>
          </a:p>
        </p:txBody>
      </p:sp>
      <p:sp>
        <p:nvSpPr>
          <p:cNvPr id="14374" name="Text Box 148"/>
          <p:cNvSpPr txBox="1">
            <a:spLocks noChangeArrowheads="1"/>
          </p:cNvSpPr>
          <p:nvPr/>
        </p:nvSpPr>
        <p:spPr bwMode="auto">
          <a:xfrm>
            <a:off x="5446713" y="2047875"/>
            <a:ext cx="3697287" cy="3597275"/>
          </a:xfrm>
          <a:prstGeom prst="rect">
            <a:avLst/>
          </a:prstGeom>
          <a:noFill/>
          <a:ln w="12700" algn="ctr">
            <a:noFill/>
            <a:miter lim="800000"/>
            <a:headEnd/>
            <a:tailEnd/>
          </a:ln>
        </p:spPr>
        <p:txBody>
          <a:bodyPr wrap="none">
            <a:spAutoFit/>
          </a:bodyPr>
          <a:lstStyle/>
          <a:p>
            <a:pPr marL="457200" indent="-457200" eaLnBrk="0" hangingPunct="0">
              <a:tabLst>
                <a:tab pos="457200" algn="l"/>
                <a:tab pos="914400" algn="l"/>
                <a:tab pos="1371600" algn="l"/>
                <a:tab pos="1828800" algn="l"/>
                <a:tab pos="2286000" algn="l"/>
                <a:tab pos="2743200" algn="l"/>
                <a:tab pos="3200400" algn="l"/>
              </a:tabLst>
            </a:pPr>
            <a:r>
              <a:rPr lang="en-US" sz="1000" b="1"/>
              <a:t>Personnel (per T/0)</a:t>
            </a:r>
          </a:p>
          <a:p>
            <a:pPr marL="457200" indent="-457200" eaLnBrk="0" hangingPunct="0">
              <a:tabLst>
                <a:tab pos="457200" algn="l"/>
                <a:tab pos="914400" algn="l"/>
                <a:tab pos="1371600" algn="l"/>
                <a:tab pos="1828800" algn="l"/>
                <a:tab pos="2286000" algn="l"/>
                <a:tab pos="2743200" algn="l"/>
                <a:tab pos="3200400" algn="l"/>
              </a:tabLst>
            </a:pPr>
            <a:r>
              <a:rPr lang="en-US" sz="1000" b="1"/>
              <a:t>	III MEF (Total)	19,141 Marines		1,629 Sailors</a:t>
            </a:r>
          </a:p>
          <a:p>
            <a:pPr marL="457200" indent="-457200" eaLnBrk="0" hangingPunct="0">
              <a:tabLst>
                <a:tab pos="457200" algn="l"/>
                <a:tab pos="914400" algn="l"/>
                <a:tab pos="1371600" algn="l"/>
                <a:tab pos="1828800" algn="l"/>
                <a:tab pos="2286000" algn="l"/>
                <a:tab pos="2743200" algn="l"/>
                <a:tab pos="3200400" algn="l"/>
              </a:tabLst>
            </a:pPr>
            <a:r>
              <a:rPr lang="en-US" sz="1000" b="1"/>
              <a:t>	III MEF CE	1,875 Marines		78 Sailors</a:t>
            </a:r>
          </a:p>
          <a:p>
            <a:pPr marL="457200" indent="-457200" eaLnBrk="0" hangingPunct="0">
              <a:tabLst>
                <a:tab pos="457200" algn="l"/>
                <a:tab pos="914400" algn="l"/>
                <a:tab pos="1371600" algn="l"/>
                <a:tab pos="1828800" algn="l"/>
                <a:tab pos="2286000" algn="l"/>
                <a:tab pos="2743200" algn="l"/>
                <a:tab pos="3200400" algn="l"/>
              </a:tabLst>
            </a:pPr>
            <a:r>
              <a:rPr lang="en-US" sz="1000" b="1"/>
              <a:t>	3d MARDIV	5,688 Marines		324 Sailors</a:t>
            </a:r>
          </a:p>
          <a:p>
            <a:pPr marL="457200" indent="-457200" eaLnBrk="0" hangingPunct="0">
              <a:tabLst>
                <a:tab pos="457200" algn="l"/>
                <a:tab pos="914400" algn="l"/>
                <a:tab pos="1371600" algn="l"/>
                <a:tab pos="1828800" algn="l"/>
                <a:tab pos="2286000" algn="l"/>
                <a:tab pos="2743200" algn="l"/>
                <a:tab pos="3200400" algn="l"/>
              </a:tabLst>
            </a:pPr>
            <a:r>
              <a:rPr lang="en-US" sz="1000" b="1"/>
              <a:t>	1st MAW	7,499 Marines		250 Sailors</a:t>
            </a:r>
          </a:p>
          <a:p>
            <a:pPr marL="457200" indent="-457200" eaLnBrk="0" hangingPunct="0">
              <a:tabLst>
                <a:tab pos="457200" algn="l"/>
                <a:tab pos="914400" algn="l"/>
                <a:tab pos="1371600" algn="l"/>
                <a:tab pos="1828800" algn="l"/>
                <a:tab pos="2286000" algn="l"/>
                <a:tab pos="2743200" algn="l"/>
                <a:tab pos="3200400" algn="l"/>
              </a:tabLst>
            </a:pPr>
            <a:r>
              <a:rPr lang="en-US" sz="1000" b="1"/>
              <a:t>	3d FSSG	4,079 Marines		977 Sailors</a:t>
            </a:r>
          </a:p>
          <a:p>
            <a:pPr marL="457200" indent="-457200" eaLnBrk="0" hangingPunct="0">
              <a:tabLst>
                <a:tab pos="457200" algn="l"/>
                <a:tab pos="914400" algn="l"/>
                <a:tab pos="1371600" algn="l"/>
                <a:tab pos="1828800" algn="l"/>
                <a:tab pos="2286000" algn="l"/>
                <a:tab pos="2743200" algn="l"/>
                <a:tab pos="3200400" algn="l"/>
              </a:tabLst>
            </a:pPr>
            <a:endParaRPr lang="en-US" sz="1000" b="1"/>
          </a:p>
          <a:p>
            <a:pPr marL="457200" indent="-457200" eaLnBrk="0" hangingPunct="0">
              <a:tabLst>
                <a:tab pos="457200" algn="l"/>
                <a:tab pos="914400" algn="l"/>
                <a:tab pos="1371600" algn="l"/>
                <a:tab pos="1828800" algn="l"/>
                <a:tab pos="2286000" algn="l"/>
                <a:tab pos="2743200" algn="l"/>
                <a:tab pos="3200400" algn="l"/>
              </a:tabLst>
            </a:pPr>
            <a:r>
              <a:rPr lang="en-US" sz="1000" b="1"/>
              <a:t>Equipment (per T/E)</a:t>
            </a:r>
          </a:p>
          <a:p>
            <a:pPr marL="457200" indent="-457200" eaLnBrk="0" hangingPunct="0">
              <a:tabLst>
                <a:tab pos="457200" algn="l"/>
                <a:tab pos="914400" algn="l"/>
                <a:tab pos="1371600" algn="l"/>
                <a:tab pos="1828800" algn="l"/>
                <a:tab pos="2286000" algn="l"/>
                <a:tab pos="2743200" algn="l"/>
                <a:tab pos="3200400" algn="l"/>
              </a:tabLst>
            </a:pPr>
            <a:r>
              <a:rPr lang="en-US" sz="1000" b="1"/>
              <a:t>	</a:t>
            </a:r>
          </a:p>
          <a:p>
            <a:pPr marL="457200" indent="-457200" eaLnBrk="0" hangingPunct="0">
              <a:tabLst>
                <a:tab pos="457200" algn="l"/>
                <a:tab pos="914400" algn="l"/>
                <a:tab pos="1371600" algn="l"/>
                <a:tab pos="1828800" algn="l"/>
                <a:tab pos="2286000" algn="l"/>
                <a:tab pos="2743200" algn="l"/>
                <a:tab pos="3200400" algn="l"/>
              </a:tabLst>
            </a:pPr>
            <a:r>
              <a:rPr lang="en-US" sz="1000" b="1"/>
              <a:t>58	M1A1 Tanks		48	F/A-18Cs</a:t>
            </a:r>
          </a:p>
          <a:p>
            <a:pPr marL="457200" indent="-457200" eaLnBrk="0" hangingPunct="0">
              <a:tabLst>
                <a:tab pos="457200" algn="l"/>
                <a:tab pos="914400" algn="l"/>
                <a:tab pos="1371600" algn="l"/>
                <a:tab pos="1828800" algn="l"/>
                <a:tab pos="2286000" algn="l"/>
                <a:tab pos="2743200" algn="l"/>
                <a:tab pos="3200400" algn="l"/>
              </a:tabLst>
            </a:pPr>
            <a:r>
              <a:rPr lang="en-US" sz="1000" b="1"/>
              <a:t>72	M198 Howitzers	36	F/A-18Ds</a:t>
            </a:r>
          </a:p>
          <a:p>
            <a:pPr marL="457200" indent="-457200" eaLnBrk="0" hangingPunct="0">
              <a:tabLst>
                <a:tab pos="457200" algn="l"/>
                <a:tab pos="914400" algn="l"/>
                <a:tab pos="1371600" algn="l"/>
                <a:tab pos="1828800" algn="l"/>
                <a:tab pos="2286000" algn="l"/>
                <a:tab pos="2743200" algn="l"/>
                <a:tab pos="3200400" algn="l"/>
              </a:tabLst>
            </a:pPr>
            <a:r>
              <a:rPr lang="en-US" sz="1000" b="1"/>
              <a:t>207	LAVs			64	AV-8Bs</a:t>
            </a:r>
          </a:p>
          <a:p>
            <a:pPr marL="457200" indent="-457200" eaLnBrk="0" hangingPunct="0">
              <a:tabLst>
                <a:tab pos="457200" algn="l"/>
                <a:tab pos="914400" algn="l"/>
                <a:tab pos="1371600" algn="l"/>
                <a:tab pos="1828800" algn="l"/>
                <a:tab pos="2286000" algn="l"/>
                <a:tab pos="2743200" algn="l"/>
                <a:tab pos="3200400" algn="l"/>
              </a:tabLst>
            </a:pPr>
            <a:r>
              <a:rPr lang="en-US" sz="1000" b="1"/>
              <a:t>247	AAVs			12	KC-130s</a:t>
            </a:r>
          </a:p>
          <a:p>
            <a:pPr marL="457200" indent="-457200" eaLnBrk="0" hangingPunct="0">
              <a:tabLst>
                <a:tab pos="457200" algn="l"/>
                <a:tab pos="914400" algn="l"/>
                <a:tab pos="1371600" algn="l"/>
                <a:tab pos="1828800" algn="l"/>
                <a:tab pos="2286000" algn="l"/>
                <a:tab pos="2743200" algn="l"/>
                <a:tab pos="3200400" algn="l"/>
              </a:tabLst>
            </a:pPr>
            <a:r>
              <a:rPr lang="en-US" sz="1000" b="1"/>
              <a:t>2,677 	HMMWVs		64	CH-53</a:t>
            </a:r>
          </a:p>
          <a:p>
            <a:pPr marL="457200" indent="-457200" eaLnBrk="0" hangingPunct="0">
              <a:tabLst>
                <a:tab pos="457200" algn="l"/>
                <a:tab pos="914400" algn="l"/>
                <a:tab pos="1371600" algn="l"/>
                <a:tab pos="1828800" algn="l"/>
                <a:tab pos="2286000" algn="l"/>
                <a:tab pos="2743200" algn="l"/>
                <a:tab pos="3200400" algn="l"/>
              </a:tabLst>
            </a:pPr>
            <a:r>
              <a:rPr lang="en-US" sz="1000" b="1"/>
              <a:t>1,246	Trucks			90	CH-46</a:t>
            </a:r>
          </a:p>
          <a:p>
            <a:pPr marL="457200" indent="-457200" eaLnBrk="0" hangingPunct="0">
              <a:tabLst>
                <a:tab pos="457200" algn="l"/>
                <a:tab pos="914400" algn="l"/>
                <a:tab pos="1371600" algn="l"/>
                <a:tab pos="1828800" algn="l"/>
                <a:tab pos="2286000" algn="l"/>
                <a:tab pos="2743200" algn="l"/>
                <a:tab pos="3200400" algn="l"/>
              </a:tabLst>
            </a:pPr>
            <a:r>
              <a:rPr lang="en-US" sz="1000" b="1"/>
              <a:t>93	Dump Trucks		92	AH-1s</a:t>
            </a:r>
            <a:endParaRPr lang="en-US" sz="1200" b="1"/>
          </a:p>
          <a:p>
            <a:pPr marL="457200" indent="-457200" eaLnBrk="0" hangingPunct="0">
              <a:tabLst>
                <a:tab pos="457200" algn="l"/>
                <a:tab pos="914400" algn="l"/>
                <a:tab pos="1371600" algn="l"/>
                <a:tab pos="1828800" algn="l"/>
                <a:tab pos="2286000" algn="l"/>
                <a:tab pos="2743200" algn="l"/>
                <a:tab pos="3200400" algn="l"/>
              </a:tabLst>
            </a:pPr>
            <a:r>
              <a:rPr lang="en-US" sz="1000" b="1"/>
              <a:t>291	LVSs			50	UH-1s</a:t>
            </a:r>
          </a:p>
          <a:p>
            <a:pPr marL="457200" indent="-457200" eaLnBrk="0" hangingPunct="0">
              <a:tabLst>
                <a:tab pos="457200" algn="l"/>
                <a:tab pos="914400" algn="l"/>
                <a:tab pos="1371600" algn="l"/>
                <a:tab pos="1828800" algn="l"/>
                <a:tab pos="2286000" algn="l"/>
                <a:tab pos="2743200" algn="l"/>
                <a:tab pos="3200400" algn="l"/>
              </a:tabLst>
            </a:pPr>
            <a:r>
              <a:rPr lang="en-US" sz="1000" b="1"/>
              <a:t>55	Low-boys		</a:t>
            </a:r>
          </a:p>
          <a:p>
            <a:pPr marL="457200" indent="-457200" eaLnBrk="0" hangingPunct="0">
              <a:tabLst>
                <a:tab pos="457200" algn="l"/>
                <a:tab pos="914400" algn="l"/>
                <a:tab pos="1371600" algn="l"/>
                <a:tab pos="1828800" algn="l"/>
                <a:tab pos="2286000" algn="l"/>
                <a:tab pos="2743200" algn="l"/>
                <a:tab pos="3200400" algn="l"/>
              </a:tabLst>
            </a:pPr>
            <a:r>
              <a:rPr lang="en-US" sz="1000" b="1"/>
              <a:t>60	Refuelers</a:t>
            </a:r>
          </a:p>
          <a:p>
            <a:pPr marL="457200" indent="-457200" eaLnBrk="0" hangingPunct="0">
              <a:tabLst>
                <a:tab pos="457200" algn="l"/>
                <a:tab pos="914400" algn="l"/>
                <a:tab pos="1371600" algn="l"/>
                <a:tab pos="1828800" algn="l"/>
                <a:tab pos="2286000" algn="l"/>
                <a:tab pos="2743200" algn="l"/>
                <a:tab pos="3200400" algn="l"/>
              </a:tabLst>
            </a:pPr>
            <a:r>
              <a:rPr lang="en-US" sz="1000" b="1"/>
              <a:t>124	Six-cons</a:t>
            </a:r>
          </a:p>
          <a:p>
            <a:pPr marL="457200" indent="-457200" eaLnBrk="0" hangingPunct="0">
              <a:tabLst>
                <a:tab pos="457200" algn="l"/>
                <a:tab pos="914400" algn="l"/>
                <a:tab pos="1371600" algn="l"/>
                <a:tab pos="1828800" algn="l"/>
                <a:tab pos="2286000" algn="l"/>
                <a:tab pos="2743200" algn="l"/>
                <a:tab pos="3200400" algn="l"/>
              </a:tabLst>
            </a:pPr>
            <a:r>
              <a:rPr lang="en-US" sz="1000" b="1"/>
              <a:t>22	EAF Refuel Systems</a:t>
            </a:r>
          </a:p>
          <a:p>
            <a:pPr marL="457200" indent="-457200" eaLnBrk="0" hangingPunct="0">
              <a:buFontTx/>
              <a:buChar char="•"/>
              <a:tabLst>
                <a:tab pos="457200" algn="l"/>
                <a:tab pos="914400" algn="l"/>
                <a:tab pos="1371600" algn="l"/>
                <a:tab pos="1828800" algn="l"/>
                <a:tab pos="2286000" algn="l"/>
                <a:tab pos="2743200" algn="l"/>
                <a:tab pos="3200400" algn="l"/>
              </a:tabLst>
            </a:pPr>
            <a:endParaRPr lang="en-US" sz="1000" b="1"/>
          </a:p>
          <a:p>
            <a:pPr marL="457200" indent="-457200" eaLnBrk="0" hangingPunct="0">
              <a:tabLst>
                <a:tab pos="457200" algn="l"/>
                <a:tab pos="914400" algn="l"/>
                <a:tab pos="1371600" algn="l"/>
                <a:tab pos="1828800" algn="l"/>
                <a:tab pos="2286000" algn="l"/>
                <a:tab pos="2743200" algn="l"/>
                <a:tab pos="3200400" algn="l"/>
              </a:tabLst>
            </a:pPr>
            <a:r>
              <a:rPr lang="en-US" sz="1000" b="1"/>
              <a:t>Ref: MSTPP 5-0.3 MAGTF Planners Ref Man	</a:t>
            </a:r>
          </a:p>
        </p:txBody>
      </p:sp>
      <p:grpSp>
        <p:nvGrpSpPr>
          <p:cNvPr id="14375" name="Group 149"/>
          <p:cNvGrpSpPr>
            <a:grpSpLocks/>
          </p:cNvGrpSpPr>
          <p:nvPr/>
        </p:nvGrpSpPr>
        <p:grpSpPr bwMode="auto">
          <a:xfrm>
            <a:off x="5821363" y="1104900"/>
            <a:ext cx="650875" cy="428625"/>
            <a:chOff x="3667" y="720"/>
            <a:chExt cx="410" cy="270"/>
          </a:xfrm>
        </p:grpSpPr>
        <p:sp>
          <p:nvSpPr>
            <p:cNvPr id="14413" name="Rectangle 150"/>
            <p:cNvSpPr>
              <a:spLocks noChangeArrowheads="1"/>
            </p:cNvSpPr>
            <p:nvPr/>
          </p:nvSpPr>
          <p:spPr bwMode="auto">
            <a:xfrm>
              <a:off x="3667" y="894"/>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14414" name="Group 151"/>
            <p:cNvGrpSpPr>
              <a:grpSpLocks/>
            </p:cNvGrpSpPr>
            <p:nvPr/>
          </p:nvGrpSpPr>
          <p:grpSpPr bwMode="auto">
            <a:xfrm>
              <a:off x="3732" y="720"/>
              <a:ext cx="345" cy="270"/>
              <a:chOff x="3732" y="700"/>
              <a:chExt cx="345" cy="270"/>
            </a:xfrm>
          </p:grpSpPr>
          <p:sp>
            <p:nvSpPr>
              <p:cNvPr id="14415" name="Rectangle 152"/>
              <p:cNvSpPr>
                <a:spLocks noChangeArrowheads="1"/>
              </p:cNvSpPr>
              <p:nvPr/>
            </p:nvSpPr>
            <p:spPr bwMode="auto">
              <a:xfrm>
                <a:off x="3732" y="75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14416" name="Group 153"/>
              <p:cNvGrpSpPr>
                <a:grpSpLocks/>
              </p:cNvGrpSpPr>
              <p:nvPr/>
            </p:nvGrpSpPr>
            <p:grpSpPr bwMode="auto">
              <a:xfrm>
                <a:off x="3857" y="700"/>
                <a:ext cx="95" cy="47"/>
                <a:chOff x="337" y="1056"/>
                <a:chExt cx="95" cy="47"/>
              </a:xfrm>
            </p:grpSpPr>
            <p:grpSp>
              <p:nvGrpSpPr>
                <p:cNvPr id="14418" name="Group 154"/>
                <p:cNvGrpSpPr>
                  <a:grpSpLocks/>
                </p:cNvGrpSpPr>
                <p:nvPr/>
              </p:nvGrpSpPr>
              <p:grpSpPr bwMode="auto">
                <a:xfrm>
                  <a:off x="337" y="1056"/>
                  <a:ext cx="47" cy="47"/>
                  <a:chOff x="373" y="1246"/>
                  <a:chExt cx="36" cy="37"/>
                </a:xfrm>
              </p:grpSpPr>
              <p:sp>
                <p:nvSpPr>
                  <p:cNvPr id="14422" name="Line 15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423" name="Line 15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4419" name="Group 157"/>
                <p:cNvGrpSpPr>
                  <a:grpSpLocks/>
                </p:cNvGrpSpPr>
                <p:nvPr/>
              </p:nvGrpSpPr>
              <p:grpSpPr bwMode="auto">
                <a:xfrm>
                  <a:off x="385" y="1056"/>
                  <a:ext cx="47" cy="47"/>
                  <a:chOff x="373" y="1246"/>
                  <a:chExt cx="36" cy="37"/>
                </a:xfrm>
              </p:grpSpPr>
              <p:sp>
                <p:nvSpPr>
                  <p:cNvPr id="14420" name="Line 15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4421" name="Line 15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4417" name="Freeform 160"/>
              <p:cNvSpPr>
                <a:spLocks/>
              </p:cNvSpPr>
              <p:nvPr/>
            </p:nvSpPr>
            <p:spPr bwMode="auto">
              <a:xfrm>
                <a:off x="3759" y="7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376" name="Group 161"/>
          <p:cNvGrpSpPr>
            <a:grpSpLocks/>
          </p:cNvGrpSpPr>
          <p:nvPr/>
        </p:nvGrpSpPr>
        <p:grpSpPr bwMode="auto">
          <a:xfrm>
            <a:off x="3276600" y="3783013"/>
            <a:ext cx="776288" cy="427037"/>
            <a:chOff x="2064" y="2383"/>
            <a:chExt cx="489" cy="269"/>
          </a:xfrm>
        </p:grpSpPr>
        <p:grpSp>
          <p:nvGrpSpPr>
            <p:cNvPr id="14403" name="Group 162"/>
            <p:cNvGrpSpPr>
              <a:grpSpLocks/>
            </p:cNvGrpSpPr>
            <p:nvPr/>
          </p:nvGrpSpPr>
          <p:grpSpPr bwMode="auto">
            <a:xfrm>
              <a:off x="2064" y="2383"/>
              <a:ext cx="423" cy="269"/>
              <a:chOff x="1983" y="2687"/>
              <a:chExt cx="423" cy="269"/>
            </a:xfrm>
          </p:grpSpPr>
          <p:grpSp>
            <p:nvGrpSpPr>
              <p:cNvPr id="14405" name="Group 163"/>
              <p:cNvGrpSpPr>
                <a:grpSpLocks/>
              </p:cNvGrpSpPr>
              <p:nvPr/>
            </p:nvGrpSpPr>
            <p:grpSpPr bwMode="auto">
              <a:xfrm>
                <a:off x="2061" y="2687"/>
                <a:ext cx="345" cy="269"/>
                <a:chOff x="1617" y="2557"/>
                <a:chExt cx="345" cy="269"/>
              </a:xfrm>
            </p:grpSpPr>
            <p:grpSp>
              <p:nvGrpSpPr>
                <p:cNvPr id="14407" name="Group 164"/>
                <p:cNvGrpSpPr>
                  <a:grpSpLocks/>
                </p:cNvGrpSpPr>
                <p:nvPr/>
              </p:nvGrpSpPr>
              <p:grpSpPr bwMode="auto">
                <a:xfrm>
                  <a:off x="1617" y="2607"/>
                  <a:ext cx="345" cy="219"/>
                  <a:chOff x="1617" y="2607"/>
                  <a:chExt cx="345" cy="219"/>
                </a:xfrm>
              </p:grpSpPr>
              <p:grpSp>
                <p:nvGrpSpPr>
                  <p:cNvPr id="14409" name="Group 165"/>
                  <p:cNvGrpSpPr>
                    <a:grpSpLocks/>
                  </p:cNvGrpSpPr>
                  <p:nvPr/>
                </p:nvGrpSpPr>
                <p:grpSpPr bwMode="auto">
                  <a:xfrm>
                    <a:off x="1617" y="2607"/>
                    <a:ext cx="345" cy="219"/>
                    <a:chOff x="3888" y="1365"/>
                    <a:chExt cx="345" cy="219"/>
                  </a:xfrm>
                </p:grpSpPr>
                <p:sp>
                  <p:nvSpPr>
                    <p:cNvPr id="14411" name="Rectangle 166"/>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4412" name="Freeform 167"/>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4410" name="Text Box 168"/>
                  <p:cNvSpPr txBox="1">
                    <a:spLocks noChangeArrowheads="1"/>
                  </p:cNvSpPr>
                  <p:nvPr/>
                </p:nvSpPr>
                <p:spPr bwMode="auto">
                  <a:xfrm>
                    <a:off x="1623" y="2734"/>
                    <a:ext cx="110"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GS</a:t>
                    </a:r>
                  </a:p>
                </p:txBody>
              </p:sp>
            </p:grpSp>
            <p:sp>
              <p:nvSpPr>
                <p:cNvPr id="14408" name="Line 169"/>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4406" name="Rectangle 170"/>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14404" name="Rectangle 171"/>
            <p:cNvSpPr>
              <a:spLocks noChangeArrowheads="1"/>
            </p:cNvSpPr>
            <p:nvPr/>
          </p:nvSpPr>
          <p:spPr bwMode="auto">
            <a:xfrm>
              <a:off x="2509" y="2556"/>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14377" name="Group 172"/>
          <p:cNvGrpSpPr>
            <a:grpSpLocks/>
          </p:cNvGrpSpPr>
          <p:nvPr/>
        </p:nvGrpSpPr>
        <p:grpSpPr bwMode="auto">
          <a:xfrm>
            <a:off x="3276600" y="4359275"/>
            <a:ext cx="782638" cy="427038"/>
            <a:chOff x="2064" y="2746"/>
            <a:chExt cx="493" cy="269"/>
          </a:xfrm>
        </p:grpSpPr>
        <p:grpSp>
          <p:nvGrpSpPr>
            <p:cNvPr id="14393" name="Group 173"/>
            <p:cNvGrpSpPr>
              <a:grpSpLocks/>
            </p:cNvGrpSpPr>
            <p:nvPr/>
          </p:nvGrpSpPr>
          <p:grpSpPr bwMode="auto">
            <a:xfrm>
              <a:off x="2064" y="2746"/>
              <a:ext cx="423" cy="269"/>
              <a:chOff x="1983" y="2687"/>
              <a:chExt cx="423" cy="269"/>
            </a:xfrm>
          </p:grpSpPr>
          <p:grpSp>
            <p:nvGrpSpPr>
              <p:cNvPr id="14395" name="Group 174"/>
              <p:cNvGrpSpPr>
                <a:grpSpLocks/>
              </p:cNvGrpSpPr>
              <p:nvPr/>
            </p:nvGrpSpPr>
            <p:grpSpPr bwMode="auto">
              <a:xfrm>
                <a:off x="2061" y="2687"/>
                <a:ext cx="345" cy="269"/>
                <a:chOff x="1617" y="2557"/>
                <a:chExt cx="345" cy="269"/>
              </a:xfrm>
            </p:grpSpPr>
            <p:grpSp>
              <p:nvGrpSpPr>
                <p:cNvPr id="14397" name="Group 175"/>
                <p:cNvGrpSpPr>
                  <a:grpSpLocks/>
                </p:cNvGrpSpPr>
                <p:nvPr/>
              </p:nvGrpSpPr>
              <p:grpSpPr bwMode="auto">
                <a:xfrm>
                  <a:off x="1617" y="2607"/>
                  <a:ext cx="345" cy="219"/>
                  <a:chOff x="1617" y="2607"/>
                  <a:chExt cx="345" cy="219"/>
                </a:xfrm>
              </p:grpSpPr>
              <p:grpSp>
                <p:nvGrpSpPr>
                  <p:cNvPr id="14399" name="Group 176"/>
                  <p:cNvGrpSpPr>
                    <a:grpSpLocks/>
                  </p:cNvGrpSpPr>
                  <p:nvPr/>
                </p:nvGrpSpPr>
                <p:grpSpPr bwMode="auto">
                  <a:xfrm>
                    <a:off x="1617" y="2607"/>
                    <a:ext cx="345" cy="219"/>
                    <a:chOff x="3888" y="1365"/>
                    <a:chExt cx="345" cy="219"/>
                  </a:xfrm>
                </p:grpSpPr>
                <p:sp>
                  <p:nvSpPr>
                    <p:cNvPr id="14401" name="Rectangle 177"/>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4402" name="Freeform 178"/>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4400" name="Text Box 179"/>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14398" name="Line 180"/>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4396" name="Rectangle 181"/>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sp>
          <p:nvSpPr>
            <p:cNvPr id="14394" name="Rectangle 182"/>
            <p:cNvSpPr>
              <a:spLocks noChangeArrowheads="1"/>
            </p:cNvSpPr>
            <p:nvPr/>
          </p:nvSpPr>
          <p:spPr bwMode="auto">
            <a:xfrm>
              <a:off x="2513" y="2919"/>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sp>
        <p:nvSpPr>
          <p:cNvPr id="14378" name="AutoShape 18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4379" name="Group 184"/>
          <p:cNvGrpSpPr>
            <a:grpSpLocks/>
          </p:cNvGrpSpPr>
          <p:nvPr/>
        </p:nvGrpSpPr>
        <p:grpSpPr bwMode="auto">
          <a:xfrm>
            <a:off x="755650" y="2660650"/>
            <a:ext cx="539750" cy="398463"/>
            <a:chOff x="472" y="1676"/>
            <a:chExt cx="340" cy="251"/>
          </a:xfrm>
        </p:grpSpPr>
        <p:sp>
          <p:nvSpPr>
            <p:cNvPr id="14381" name="Line 185"/>
            <p:cNvSpPr>
              <a:spLocks noChangeAspect="1" noChangeShapeType="1"/>
            </p:cNvSpPr>
            <p:nvPr/>
          </p:nvSpPr>
          <p:spPr bwMode="auto">
            <a:xfrm>
              <a:off x="642" y="167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4382" name="Group 186"/>
            <p:cNvGrpSpPr>
              <a:grpSpLocks/>
            </p:cNvGrpSpPr>
            <p:nvPr/>
          </p:nvGrpSpPr>
          <p:grpSpPr bwMode="auto">
            <a:xfrm>
              <a:off x="472" y="1728"/>
              <a:ext cx="340" cy="199"/>
              <a:chOff x="144" y="1528"/>
              <a:chExt cx="340" cy="199"/>
            </a:xfrm>
          </p:grpSpPr>
          <p:sp>
            <p:nvSpPr>
              <p:cNvPr id="14383" name="Rectangle 187"/>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4384" name="Rectangle 188"/>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4385" name="Oval 189"/>
              <p:cNvSpPr>
                <a:spLocks noChangeArrowheads="1"/>
              </p:cNvSpPr>
              <p:nvPr/>
            </p:nvSpPr>
            <p:spPr bwMode="auto">
              <a:xfrm>
                <a:off x="275" y="1592"/>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14386" name="Line 190"/>
              <p:cNvSpPr>
                <a:spLocks noChangeShapeType="1"/>
              </p:cNvSpPr>
              <p:nvPr/>
            </p:nvSpPr>
            <p:spPr bwMode="auto">
              <a:xfrm flipV="1">
                <a:off x="145" y="1529"/>
                <a:ext cx="339" cy="198"/>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14387" name="Freeform 191"/>
              <p:cNvSpPr>
                <a:spLocks/>
              </p:cNvSpPr>
              <p:nvPr/>
            </p:nvSpPr>
            <p:spPr bwMode="auto">
              <a:xfrm>
                <a:off x="170" y="1570"/>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nvGrpSpPr>
              <p:cNvPr id="14388" name="Group 192"/>
              <p:cNvGrpSpPr>
                <a:grpSpLocks/>
              </p:cNvGrpSpPr>
              <p:nvPr/>
            </p:nvGrpSpPr>
            <p:grpSpPr bwMode="auto">
              <a:xfrm>
                <a:off x="296" y="1537"/>
                <a:ext cx="35" cy="50"/>
                <a:chOff x="5382" y="757"/>
                <a:chExt cx="46" cy="65"/>
              </a:xfrm>
            </p:grpSpPr>
            <p:sp>
              <p:nvSpPr>
                <p:cNvPr id="14389" name="Line 193"/>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14390" name="Line 194"/>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14391" name="Oval 195"/>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14392" name="AutoShape 196"/>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sp>
        <p:nvSpPr>
          <p:cNvPr id="14380" name="Rectangle 197"/>
          <p:cNvSpPr>
            <a:spLocks noGrp="1" noChangeArrowheads="1"/>
          </p:cNvSpPr>
          <p:nvPr>
            <p:ph type="title"/>
          </p:nvPr>
        </p:nvSpPr>
        <p:spPr>
          <a:xfrm>
            <a:off x="146050" y="180975"/>
            <a:ext cx="1401763" cy="593725"/>
          </a:xfrm>
          <a:noFill/>
        </p:spPr>
        <p:txBody>
          <a:bodyPr lIns="92075" tIns="46038" rIns="92075" bIns="46038"/>
          <a:lstStyle/>
          <a:p>
            <a:pPr algn="l" eaLnBrk="1" hangingPunct="1"/>
            <a:r>
              <a:rPr lang="en-US" sz="2900">
                <a:solidFill>
                  <a:srgbClr val="000000"/>
                </a:solidFill>
              </a:rPr>
              <a:t>III MEF</a:t>
            </a:r>
          </a:p>
        </p:txBody>
      </p:sp>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5715" name="Rectangle 3"/>
          <p:cNvSpPr>
            <a:spLocks noGrp="1" noChangeArrowheads="1"/>
          </p:cNvSpPr>
          <p:nvPr>
            <p:ph type="title"/>
          </p:nvPr>
        </p:nvSpPr>
        <p:spPr>
          <a:xfrm>
            <a:off x="4160838" y="77788"/>
            <a:ext cx="2727325" cy="365125"/>
          </a:xfrm>
          <a:noFill/>
        </p:spPr>
        <p:txBody>
          <a:bodyPr wrap="none" lIns="0" tIns="0" rIns="0" bIns="0">
            <a:spAutoFit/>
          </a:bodyPr>
          <a:lstStyle/>
          <a:p>
            <a:pPr eaLnBrk="1" hangingPunct="1"/>
            <a:r>
              <a:rPr lang="en-US" sz="2400"/>
              <a:t>CSS Admin (CONT)</a:t>
            </a:r>
          </a:p>
        </p:txBody>
      </p:sp>
      <p:sp>
        <p:nvSpPr>
          <p:cNvPr id="11571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5717"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571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5719"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5720" name="Text Box 8"/>
          <p:cNvSpPr txBox="1">
            <a:spLocks noChangeArrowheads="1"/>
          </p:cNvSpPr>
          <p:nvPr/>
        </p:nvSpPr>
        <p:spPr bwMode="auto">
          <a:xfrm>
            <a:off x="617538" y="2252663"/>
            <a:ext cx="2100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Religious / Chaplain</a:t>
            </a:r>
          </a:p>
        </p:txBody>
      </p:sp>
      <p:sp>
        <p:nvSpPr>
          <p:cNvPr id="115721" name="Text Box 9"/>
          <p:cNvSpPr txBox="1">
            <a:spLocks noChangeArrowheads="1"/>
          </p:cNvSpPr>
          <p:nvPr/>
        </p:nvSpPr>
        <p:spPr bwMode="auto">
          <a:xfrm>
            <a:off x="820738" y="3560763"/>
            <a:ext cx="16954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Public Affairs</a:t>
            </a:r>
          </a:p>
        </p:txBody>
      </p:sp>
      <p:sp>
        <p:nvSpPr>
          <p:cNvPr id="115722" name="Text Box 10"/>
          <p:cNvSpPr txBox="1">
            <a:spLocks noChangeArrowheads="1"/>
          </p:cNvSpPr>
          <p:nvPr/>
        </p:nvSpPr>
        <p:spPr bwMode="auto">
          <a:xfrm>
            <a:off x="889000" y="4214813"/>
            <a:ext cx="1558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Public Affairs</a:t>
            </a:r>
          </a:p>
        </p:txBody>
      </p:sp>
      <p:sp>
        <p:nvSpPr>
          <p:cNvPr id="115723" name="Text Box 11"/>
          <p:cNvSpPr txBox="1">
            <a:spLocks noChangeArrowheads="1"/>
          </p:cNvSpPr>
          <p:nvPr/>
        </p:nvSpPr>
        <p:spPr bwMode="auto">
          <a:xfrm>
            <a:off x="725488" y="4868863"/>
            <a:ext cx="1884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Public Affairs Broadcast</a:t>
            </a:r>
          </a:p>
        </p:txBody>
      </p:sp>
      <p:sp>
        <p:nvSpPr>
          <p:cNvPr id="115724" name="Text Box 12"/>
          <p:cNvSpPr txBox="1">
            <a:spLocks noChangeArrowheads="1"/>
          </p:cNvSpPr>
          <p:nvPr/>
        </p:nvSpPr>
        <p:spPr bwMode="auto">
          <a:xfrm>
            <a:off x="1149350" y="2906713"/>
            <a:ext cx="1036638" cy="212725"/>
          </a:xfrm>
          <a:prstGeom prst="rect">
            <a:avLst/>
          </a:prstGeom>
          <a:noFill/>
          <a:ln w="12700">
            <a:noFill/>
            <a:miter lim="800000"/>
            <a:headEnd/>
            <a:tailEnd/>
          </a:ln>
        </p:spPr>
        <p:txBody>
          <a:bodyPr wrap="none" lIns="0" tIns="0" rIns="0" bIns="0" anchor="ctr">
            <a:spAutoFit/>
          </a:bodyPr>
          <a:lstStyle/>
          <a:p>
            <a:pPr eaLnBrk="0" hangingPunct="0"/>
            <a:r>
              <a:rPr lang="en-US" sz="1400"/>
              <a:t>Public Affairs</a:t>
            </a:r>
          </a:p>
        </p:txBody>
      </p:sp>
      <p:sp>
        <p:nvSpPr>
          <p:cNvPr id="115725"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5726"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5727" name="Text Box 15"/>
          <p:cNvSpPr txBox="1">
            <a:spLocks noChangeArrowheads="1"/>
          </p:cNvSpPr>
          <p:nvPr/>
        </p:nvSpPr>
        <p:spPr bwMode="auto">
          <a:xfrm>
            <a:off x="371475" y="5522913"/>
            <a:ext cx="2592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Public Affairs Broadcast </a:t>
            </a:r>
          </a:p>
        </p:txBody>
      </p:sp>
      <p:sp>
        <p:nvSpPr>
          <p:cNvPr id="115728" name="Text Box 16"/>
          <p:cNvSpPr txBox="1">
            <a:spLocks noChangeArrowheads="1"/>
          </p:cNvSpPr>
          <p:nvPr/>
        </p:nvSpPr>
        <p:spPr bwMode="auto">
          <a:xfrm>
            <a:off x="463550" y="6178550"/>
            <a:ext cx="2406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Public Affairs Broadcast</a:t>
            </a:r>
          </a:p>
        </p:txBody>
      </p:sp>
      <p:sp>
        <p:nvSpPr>
          <p:cNvPr id="115729"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5730" name="Text Box 18"/>
          <p:cNvSpPr txBox="1">
            <a:spLocks noChangeArrowheads="1"/>
          </p:cNvSpPr>
          <p:nvPr/>
        </p:nvSpPr>
        <p:spPr bwMode="auto">
          <a:xfrm>
            <a:off x="854075" y="944563"/>
            <a:ext cx="16271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Religious / Chaplain </a:t>
            </a:r>
          </a:p>
        </p:txBody>
      </p:sp>
      <p:sp>
        <p:nvSpPr>
          <p:cNvPr id="115731" name="Text Box 19"/>
          <p:cNvSpPr txBox="1">
            <a:spLocks noChangeArrowheads="1"/>
          </p:cNvSpPr>
          <p:nvPr/>
        </p:nvSpPr>
        <p:spPr bwMode="auto">
          <a:xfrm>
            <a:off x="549275" y="1598613"/>
            <a:ext cx="22367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Religious / Chaplain</a:t>
            </a:r>
          </a:p>
        </p:txBody>
      </p:sp>
      <p:grpSp>
        <p:nvGrpSpPr>
          <p:cNvPr id="115732" name="Group 20"/>
          <p:cNvGrpSpPr>
            <a:grpSpLocks/>
          </p:cNvGrpSpPr>
          <p:nvPr/>
        </p:nvGrpSpPr>
        <p:grpSpPr bwMode="auto">
          <a:xfrm>
            <a:off x="5068888" y="1509713"/>
            <a:ext cx="549275" cy="365125"/>
            <a:chOff x="3193" y="615"/>
            <a:chExt cx="346" cy="230"/>
          </a:xfrm>
        </p:grpSpPr>
        <p:sp>
          <p:nvSpPr>
            <p:cNvPr id="115887" name="Rectangle 21"/>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88" name="Freeform 22"/>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89" name="Freeform 23"/>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90" name="Text Box 24"/>
            <p:cNvSpPr txBox="1">
              <a:spLocks noChangeArrowheads="1"/>
            </p:cNvSpPr>
            <p:nvPr/>
          </p:nvSpPr>
          <p:spPr bwMode="auto">
            <a:xfrm>
              <a:off x="3270" y="671"/>
              <a:ext cx="192"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REL</a:t>
              </a:r>
            </a:p>
          </p:txBody>
        </p:sp>
      </p:grpSp>
      <p:grpSp>
        <p:nvGrpSpPr>
          <p:cNvPr id="115733" name="Group 25"/>
          <p:cNvGrpSpPr>
            <a:grpSpLocks/>
          </p:cNvGrpSpPr>
          <p:nvPr/>
        </p:nvGrpSpPr>
        <p:grpSpPr bwMode="auto">
          <a:xfrm>
            <a:off x="6445250" y="1476375"/>
            <a:ext cx="401638" cy="401638"/>
            <a:chOff x="4085" y="2457"/>
            <a:chExt cx="253" cy="253"/>
          </a:xfrm>
        </p:grpSpPr>
        <p:grpSp>
          <p:nvGrpSpPr>
            <p:cNvPr id="115882" name="Group 26"/>
            <p:cNvGrpSpPr>
              <a:grpSpLocks/>
            </p:cNvGrpSpPr>
            <p:nvPr/>
          </p:nvGrpSpPr>
          <p:grpSpPr bwMode="auto">
            <a:xfrm>
              <a:off x="4085" y="2457"/>
              <a:ext cx="253" cy="253"/>
              <a:chOff x="4085" y="3610"/>
              <a:chExt cx="253" cy="253"/>
            </a:xfrm>
          </p:grpSpPr>
          <p:sp>
            <p:nvSpPr>
              <p:cNvPr id="115884" name="Rectangle 2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85" name="Freeform 2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5886" name="Freeform 2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883" name="Text Box 30"/>
            <p:cNvSpPr txBox="1">
              <a:spLocks noChangeArrowheads="1"/>
            </p:cNvSpPr>
            <p:nvPr/>
          </p:nvSpPr>
          <p:spPr bwMode="auto">
            <a:xfrm>
              <a:off x="4140" y="2548"/>
              <a:ext cx="1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REL</a:t>
              </a:r>
            </a:p>
          </p:txBody>
        </p:sp>
      </p:grpSp>
      <p:grpSp>
        <p:nvGrpSpPr>
          <p:cNvPr id="115734" name="Group 31"/>
          <p:cNvGrpSpPr>
            <a:grpSpLocks/>
          </p:cNvGrpSpPr>
          <p:nvPr/>
        </p:nvGrpSpPr>
        <p:grpSpPr bwMode="auto">
          <a:xfrm>
            <a:off x="7605713" y="1425575"/>
            <a:ext cx="530225" cy="530225"/>
            <a:chOff x="4841" y="562"/>
            <a:chExt cx="334" cy="334"/>
          </a:xfrm>
        </p:grpSpPr>
        <p:grpSp>
          <p:nvGrpSpPr>
            <p:cNvPr id="115877" name="Group 32"/>
            <p:cNvGrpSpPr>
              <a:grpSpLocks/>
            </p:cNvGrpSpPr>
            <p:nvPr/>
          </p:nvGrpSpPr>
          <p:grpSpPr bwMode="auto">
            <a:xfrm>
              <a:off x="4841" y="562"/>
              <a:ext cx="334" cy="334"/>
              <a:chOff x="4841" y="562"/>
              <a:chExt cx="334" cy="334"/>
            </a:xfrm>
          </p:grpSpPr>
          <p:sp>
            <p:nvSpPr>
              <p:cNvPr id="115879" name="Freeform 3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80" name="Freeform 3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81" name="Freeform 3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78" name="Text Box 36"/>
            <p:cNvSpPr txBox="1">
              <a:spLocks noChangeArrowheads="1"/>
            </p:cNvSpPr>
            <p:nvPr/>
          </p:nvSpPr>
          <p:spPr bwMode="auto">
            <a:xfrm>
              <a:off x="4912" y="671"/>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REL</a:t>
              </a:r>
            </a:p>
          </p:txBody>
        </p:sp>
      </p:grpSp>
      <p:grpSp>
        <p:nvGrpSpPr>
          <p:cNvPr id="115735" name="Group 37"/>
          <p:cNvGrpSpPr>
            <a:grpSpLocks/>
          </p:cNvGrpSpPr>
          <p:nvPr/>
        </p:nvGrpSpPr>
        <p:grpSpPr bwMode="auto">
          <a:xfrm>
            <a:off x="3709988" y="1427163"/>
            <a:ext cx="530225" cy="530225"/>
            <a:chOff x="2330" y="563"/>
            <a:chExt cx="334" cy="334"/>
          </a:xfrm>
        </p:grpSpPr>
        <p:sp>
          <p:nvSpPr>
            <p:cNvPr id="115873" name="Freeform 38"/>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74" name="Text Box 39"/>
            <p:cNvSpPr txBox="1">
              <a:spLocks noChangeArrowheads="1"/>
            </p:cNvSpPr>
            <p:nvPr/>
          </p:nvSpPr>
          <p:spPr bwMode="auto">
            <a:xfrm>
              <a:off x="2401" y="671"/>
              <a:ext cx="192"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REL</a:t>
              </a:r>
            </a:p>
          </p:txBody>
        </p:sp>
        <p:sp>
          <p:nvSpPr>
            <p:cNvPr id="115875" name="Freeform 40"/>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76" name="Freeform 41"/>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5736" name="Group 42"/>
          <p:cNvGrpSpPr>
            <a:grpSpLocks/>
          </p:cNvGrpSpPr>
          <p:nvPr/>
        </p:nvGrpSpPr>
        <p:grpSpPr bwMode="auto">
          <a:xfrm>
            <a:off x="5068888" y="2119313"/>
            <a:ext cx="549275" cy="365125"/>
            <a:chOff x="3193" y="1063"/>
            <a:chExt cx="346" cy="230"/>
          </a:xfrm>
        </p:grpSpPr>
        <p:grpSp>
          <p:nvGrpSpPr>
            <p:cNvPr id="115869" name="Group 43"/>
            <p:cNvGrpSpPr>
              <a:grpSpLocks/>
            </p:cNvGrpSpPr>
            <p:nvPr/>
          </p:nvGrpSpPr>
          <p:grpSpPr bwMode="auto">
            <a:xfrm>
              <a:off x="3193" y="1063"/>
              <a:ext cx="346" cy="230"/>
              <a:chOff x="3193" y="1063"/>
              <a:chExt cx="346" cy="230"/>
            </a:xfrm>
          </p:grpSpPr>
          <p:sp>
            <p:nvSpPr>
              <p:cNvPr id="115871" name="Rectangle 4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72" name="Freeform 4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70" name="Text Box 46"/>
            <p:cNvSpPr txBox="1">
              <a:spLocks noChangeArrowheads="1"/>
            </p:cNvSpPr>
            <p:nvPr/>
          </p:nvSpPr>
          <p:spPr bwMode="auto">
            <a:xfrm>
              <a:off x="3270" y="1119"/>
              <a:ext cx="192"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REL</a:t>
              </a:r>
            </a:p>
          </p:txBody>
        </p:sp>
      </p:grpSp>
      <p:grpSp>
        <p:nvGrpSpPr>
          <p:cNvPr id="115737" name="Group 47"/>
          <p:cNvGrpSpPr>
            <a:grpSpLocks/>
          </p:cNvGrpSpPr>
          <p:nvPr/>
        </p:nvGrpSpPr>
        <p:grpSpPr bwMode="auto">
          <a:xfrm>
            <a:off x="6445250" y="2085975"/>
            <a:ext cx="401638" cy="401638"/>
            <a:chOff x="4085" y="2841"/>
            <a:chExt cx="253" cy="253"/>
          </a:xfrm>
        </p:grpSpPr>
        <p:grpSp>
          <p:nvGrpSpPr>
            <p:cNvPr id="115865" name="Group 48"/>
            <p:cNvGrpSpPr>
              <a:grpSpLocks/>
            </p:cNvGrpSpPr>
            <p:nvPr/>
          </p:nvGrpSpPr>
          <p:grpSpPr bwMode="auto">
            <a:xfrm>
              <a:off x="4085" y="2841"/>
              <a:ext cx="253" cy="253"/>
              <a:chOff x="4085" y="3994"/>
              <a:chExt cx="253" cy="253"/>
            </a:xfrm>
          </p:grpSpPr>
          <p:sp>
            <p:nvSpPr>
              <p:cNvPr id="115867" name="Rectangle 4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68" name="Freeform 5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866" name="Text Box 51"/>
            <p:cNvSpPr txBox="1">
              <a:spLocks noChangeArrowheads="1"/>
            </p:cNvSpPr>
            <p:nvPr/>
          </p:nvSpPr>
          <p:spPr bwMode="auto">
            <a:xfrm>
              <a:off x="4108" y="2927"/>
              <a:ext cx="160"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REL</a:t>
              </a:r>
            </a:p>
          </p:txBody>
        </p:sp>
      </p:grpSp>
      <p:grpSp>
        <p:nvGrpSpPr>
          <p:cNvPr id="115738" name="Group 52"/>
          <p:cNvGrpSpPr>
            <a:grpSpLocks/>
          </p:cNvGrpSpPr>
          <p:nvPr/>
        </p:nvGrpSpPr>
        <p:grpSpPr bwMode="auto">
          <a:xfrm>
            <a:off x="7605713" y="2035175"/>
            <a:ext cx="530225" cy="530225"/>
            <a:chOff x="4841" y="1010"/>
            <a:chExt cx="334" cy="334"/>
          </a:xfrm>
        </p:grpSpPr>
        <p:sp>
          <p:nvSpPr>
            <p:cNvPr id="115862" name="Freeform 53"/>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63" name="Freeform 54"/>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64" name="Text Box 55"/>
            <p:cNvSpPr txBox="1">
              <a:spLocks noChangeArrowheads="1"/>
            </p:cNvSpPr>
            <p:nvPr/>
          </p:nvSpPr>
          <p:spPr bwMode="auto">
            <a:xfrm>
              <a:off x="4912" y="1119"/>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REL</a:t>
              </a:r>
            </a:p>
          </p:txBody>
        </p:sp>
      </p:grpSp>
      <p:grpSp>
        <p:nvGrpSpPr>
          <p:cNvPr id="115739" name="Group 56"/>
          <p:cNvGrpSpPr>
            <a:grpSpLocks/>
          </p:cNvGrpSpPr>
          <p:nvPr/>
        </p:nvGrpSpPr>
        <p:grpSpPr bwMode="auto">
          <a:xfrm>
            <a:off x="3709988" y="2036763"/>
            <a:ext cx="530225" cy="530225"/>
            <a:chOff x="2330" y="1011"/>
            <a:chExt cx="334" cy="334"/>
          </a:xfrm>
        </p:grpSpPr>
        <p:grpSp>
          <p:nvGrpSpPr>
            <p:cNvPr id="115858" name="Group 57"/>
            <p:cNvGrpSpPr>
              <a:grpSpLocks/>
            </p:cNvGrpSpPr>
            <p:nvPr/>
          </p:nvGrpSpPr>
          <p:grpSpPr bwMode="auto">
            <a:xfrm>
              <a:off x="2330" y="1011"/>
              <a:ext cx="334" cy="334"/>
              <a:chOff x="2330" y="1011"/>
              <a:chExt cx="334" cy="334"/>
            </a:xfrm>
          </p:grpSpPr>
          <p:sp>
            <p:nvSpPr>
              <p:cNvPr id="115860" name="Freeform 58"/>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61" name="Freeform 59"/>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59" name="Text Box 60"/>
            <p:cNvSpPr txBox="1">
              <a:spLocks noChangeArrowheads="1"/>
            </p:cNvSpPr>
            <p:nvPr/>
          </p:nvSpPr>
          <p:spPr bwMode="auto">
            <a:xfrm>
              <a:off x="2401" y="1119"/>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REL</a:t>
              </a:r>
            </a:p>
          </p:txBody>
        </p:sp>
      </p:grpSp>
      <p:grpSp>
        <p:nvGrpSpPr>
          <p:cNvPr id="115740" name="Group 61"/>
          <p:cNvGrpSpPr>
            <a:grpSpLocks/>
          </p:cNvGrpSpPr>
          <p:nvPr/>
        </p:nvGrpSpPr>
        <p:grpSpPr bwMode="auto">
          <a:xfrm>
            <a:off x="3709988" y="801688"/>
            <a:ext cx="530225" cy="530225"/>
            <a:chOff x="2335" y="1451"/>
            <a:chExt cx="334" cy="334"/>
          </a:xfrm>
        </p:grpSpPr>
        <p:sp>
          <p:nvSpPr>
            <p:cNvPr id="115856" name="Freeform 62"/>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57" name="Text Box 63"/>
            <p:cNvSpPr txBox="1">
              <a:spLocks noChangeArrowheads="1"/>
            </p:cNvSpPr>
            <p:nvPr/>
          </p:nvSpPr>
          <p:spPr bwMode="auto">
            <a:xfrm>
              <a:off x="2390" y="1550"/>
              <a:ext cx="2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REL</a:t>
              </a:r>
            </a:p>
          </p:txBody>
        </p:sp>
      </p:grpSp>
      <p:grpSp>
        <p:nvGrpSpPr>
          <p:cNvPr id="115741" name="Group 64"/>
          <p:cNvGrpSpPr>
            <a:grpSpLocks/>
          </p:cNvGrpSpPr>
          <p:nvPr/>
        </p:nvGrpSpPr>
        <p:grpSpPr bwMode="auto">
          <a:xfrm>
            <a:off x="5068888" y="884238"/>
            <a:ext cx="547687" cy="365125"/>
            <a:chOff x="3193" y="1503"/>
            <a:chExt cx="345" cy="230"/>
          </a:xfrm>
        </p:grpSpPr>
        <p:sp>
          <p:nvSpPr>
            <p:cNvPr id="115854" name="Rectangle 65"/>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55" name="Text Box 66"/>
            <p:cNvSpPr txBox="1">
              <a:spLocks noChangeArrowheads="1"/>
            </p:cNvSpPr>
            <p:nvPr/>
          </p:nvSpPr>
          <p:spPr bwMode="auto">
            <a:xfrm>
              <a:off x="3254" y="1550"/>
              <a:ext cx="2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REL</a:t>
              </a:r>
            </a:p>
          </p:txBody>
        </p:sp>
      </p:grpSp>
      <p:grpSp>
        <p:nvGrpSpPr>
          <p:cNvPr id="115742" name="Group 67"/>
          <p:cNvGrpSpPr>
            <a:grpSpLocks/>
          </p:cNvGrpSpPr>
          <p:nvPr/>
        </p:nvGrpSpPr>
        <p:grpSpPr bwMode="auto">
          <a:xfrm>
            <a:off x="6445250" y="865188"/>
            <a:ext cx="401638" cy="401637"/>
            <a:chOff x="4085" y="2072"/>
            <a:chExt cx="253" cy="253"/>
          </a:xfrm>
        </p:grpSpPr>
        <p:sp>
          <p:nvSpPr>
            <p:cNvPr id="115852" name="Rectangle 68"/>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53" name="Text Box 69"/>
            <p:cNvSpPr txBox="1">
              <a:spLocks noChangeArrowheads="1"/>
            </p:cNvSpPr>
            <p:nvPr/>
          </p:nvSpPr>
          <p:spPr bwMode="auto">
            <a:xfrm>
              <a:off x="4100" y="2131"/>
              <a:ext cx="2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REL</a:t>
              </a:r>
            </a:p>
          </p:txBody>
        </p:sp>
      </p:grpSp>
      <p:grpSp>
        <p:nvGrpSpPr>
          <p:cNvPr id="115743" name="Group 70"/>
          <p:cNvGrpSpPr>
            <a:grpSpLocks/>
          </p:cNvGrpSpPr>
          <p:nvPr/>
        </p:nvGrpSpPr>
        <p:grpSpPr bwMode="auto">
          <a:xfrm>
            <a:off x="7605713" y="800100"/>
            <a:ext cx="530225" cy="530225"/>
            <a:chOff x="4841" y="1450"/>
            <a:chExt cx="334" cy="334"/>
          </a:xfrm>
        </p:grpSpPr>
        <p:sp>
          <p:nvSpPr>
            <p:cNvPr id="115850" name="Freeform 71"/>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51" name="Text Box 72"/>
            <p:cNvSpPr txBox="1">
              <a:spLocks noChangeArrowheads="1"/>
            </p:cNvSpPr>
            <p:nvPr/>
          </p:nvSpPr>
          <p:spPr bwMode="auto">
            <a:xfrm>
              <a:off x="4896" y="1550"/>
              <a:ext cx="2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REL</a:t>
              </a:r>
            </a:p>
          </p:txBody>
        </p:sp>
      </p:grpSp>
      <p:grpSp>
        <p:nvGrpSpPr>
          <p:cNvPr id="115744" name="Group 73"/>
          <p:cNvGrpSpPr>
            <a:grpSpLocks/>
          </p:cNvGrpSpPr>
          <p:nvPr/>
        </p:nvGrpSpPr>
        <p:grpSpPr bwMode="auto">
          <a:xfrm>
            <a:off x="5068888" y="3465513"/>
            <a:ext cx="549275" cy="365125"/>
            <a:chOff x="3193" y="615"/>
            <a:chExt cx="346" cy="230"/>
          </a:xfrm>
        </p:grpSpPr>
        <p:sp>
          <p:nvSpPr>
            <p:cNvPr id="115846" name="Rectangle 74"/>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47" name="Freeform 75"/>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48" name="Freeform 76"/>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49" name="Text Box 77"/>
            <p:cNvSpPr txBox="1">
              <a:spLocks noChangeArrowheads="1"/>
            </p:cNvSpPr>
            <p:nvPr/>
          </p:nvSpPr>
          <p:spPr bwMode="auto">
            <a:xfrm>
              <a:off x="3299" y="671"/>
              <a:ext cx="133"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PA</a:t>
              </a:r>
            </a:p>
          </p:txBody>
        </p:sp>
      </p:grpSp>
      <p:grpSp>
        <p:nvGrpSpPr>
          <p:cNvPr id="115745" name="Group 78"/>
          <p:cNvGrpSpPr>
            <a:grpSpLocks/>
          </p:cNvGrpSpPr>
          <p:nvPr/>
        </p:nvGrpSpPr>
        <p:grpSpPr bwMode="auto">
          <a:xfrm>
            <a:off x="6445250" y="3432175"/>
            <a:ext cx="401638" cy="401638"/>
            <a:chOff x="4085" y="2457"/>
            <a:chExt cx="253" cy="253"/>
          </a:xfrm>
        </p:grpSpPr>
        <p:grpSp>
          <p:nvGrpSpPr>
            <p:cNvPr id="115841" name="Group 79"/>
            <p:cNvGrpSpPr>
              <a:grpSpLocks/>
            </p:cNvGrpSpPr>
            <p:nvPr/>
          </p:nvGrpSpPr>
          <p:grpSpPr bwMode="auto">
            <a:xfrm>
              <a:off x="4085" y="2457"/>
              <a:ext cx="253" cy="253"/>
              <a:chOff x="4085" y="3610"/>
              <a:chExt cx="253" cy="253"/>
            </a:xfrm>
          </p:grpSpPr>
          <p:sp>
            <p:nvSpPr>
              <p:cNvPr id="115843" name="Rectangle 80"/>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44" name="Freeform 81"/>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5845" name="Freeform 82"/>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842" name="Text Box 83"/>
            <p:cNvSpPr txBox="1">
              <a:spLocks noChangeArrowheads="1"/>
            </p:cNvSpPr>
            <p:nvPr/>
          </p:nvSpPr>
          <p:spPr bwMode="auto">
            <a:xfrm>
              <a:off x="4162" y="2548"/>
              <a:ext cx="10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a:t>
              </a:r>
            </a:p>
          </p:txBody>
        </p:sp>
      </p:grpSp>
      <p:grpSp>
        <p:nvGrpSpPr>
          <p:cNvPr id="115746" name="Group 84"/>
          <p:cNvGrpSpPr>
            <a:grpSpLocks/>
          </p:cNvGrpSpPr>
          <p:nvPr/>
        </p:nvGrpSpPr>
        <p:grpSpPr bwMode="auto">
          <a:xfrm>
            <a:off x="7605713" y="3381375"/>
            <a:ext cx="530225" cy="530225"/>
            <a:chOff x="4841" y="562"/>
            <a:chExt cx="334" cy="334"/>
          </a:xfrm>
        </p:grpSpPr>
        <p:grpSp>
          <p:nvGrpSpPr>
            <p:cNvPr id="115836" name="Group 85"/>
            <p:cNvGrpSpPr>
              <a:grpSpLocks/>
            </p:cNvGrpSpPr>
            <p:nvPr/>
          </p:nvGrpSpPr>
          <p:grpSpPr bwMode="auto">
            <a:xfrm>
              <a:off x="4841" y="562"/>
              <a:ext cx="334" cy="334"/>
              <a:chOff x="4841" y="562"/>
              <a:chExt cx="334" cy="334"/>
            </a:xfrm>
          </p:grpSpPr>
          <p:sp>
            <p:nvSpPr>
              <p:cNvPr id="115838" name="Freeform 86"/>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39" name="Freeform 87"/>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40" name="Freeform 88"/>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37" name="Text Box 89"/>
            <p:cNvSpPr txBox="1">
              <a:spLocks noChangeArrowheads="1"/>
            </p:cNvSpPr>
            <p:nvPr/>
          </p:nvSpPr>
          <p:spPr bwMode="auto">
            <a:xfrm>
              <a:off x="4941" y="671"/>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PA</a:t>
              </a:r>
            </a:p>
          </p:txBody>
        </p:sp>
      </p:grpSp>
      <p:grpSp>
        <p:nvGrpSpPr>
          <p:cNvPr id="115747" name="Group 90"/>
          <p:cNvGrpSpPr>
            <a:grpSpLocks/>
          </p:cNvGrpSpPr>
          <p:nvPr/>
        </p:nvGrpSpPr>
        <p:grpSpPr bwMode="auto">
          <a:xfrm>
            <a:off x="3709988" y="3382963"/>
            <a:ext cx="530225" cy="530225"/>
            <a:chOff x="2330" y="563"/>
            <a:chExt cx="334" cy="334"/>
          </a:xfrm>
        </p:grpSpPr>
        <p:sp>
          <p:nvSpPr>
            <p:cNvPr id="115832" name="Freeform 91"/>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33" name="Text Box 92"/>
            <p:cNvSpPr txBox="1">
              <a:spLocks noChangeArrowheads="1"/>
            </p:cNvSpPr>
            <p:nvPr/>
          </p:nvSpPr>
          <p:spPr bwMode="auto">
            <a:xfrm>
              <a:off x="2430" y="671"/>
              <a:ext cx="133"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PA</a:t>
              </a:r>
            </a:p>
          </p:txBody>
        </p:sp>
        <p:sp>
          <p:nvSpPr>
            <p:cNvPr id="115834" name="Freeform 93"/>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35" name="Freeform 94"/>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5748" name="Group 95"/>
          <p:cNvGrpSpPr>
            <a:grpSpLocks/>
          </p:cNvGrpSpPr>
          <p:nvPr/>
        </p:nvGrpSpPr>
        <p:grpSpPr bwMode="auto">
          <a:xfrm>
            <a:off x="5068888" y="4075113"/>
            <a:ext cx="549275" cy="365125"/>
            <a:chOff x="3193" y="1063"/>
            <a:chExt cx="346" cy="230"/>
          </a:xfrm>
        </p:grpSpPr>
        <p:grpSp>
          <p:nvGrpSpPr>
            <p:cNvPr id="115828" name="Group 96"/>
            <p:cNvGrpSpPr>
              <a:grpSpLocks/>
            </p:cNvGrpSpPr>
            <p:nvPr/>
          </p:nvGrpSpPr>
          <p:grpSpPr bwMode="auto">
            <a:xfrm>
              <a:off x="3193" y="1063"/>
              <a:ext cx="346" cy="230"/>
              <a:chOff x="3193" y="1063"/>
              <a:chExt cx="346" cy="230"/>
            </a:xfrm>
          </p:grpSpPr>
          <p:sp>
            <p:nvSpPr>
              <p:cNvPr id="115830" name="Rectangle 97"/>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31" name="Freeform 98"/>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29" name="Text Box 99"/>
            <p:cNvSpPr txBox="1">
              <a:spLocks noChangeArrowheads="1"/>
            </p:cNvSpPr>
            <p:nvPr/>
          </p:nvSpPr>
          <p:spPr bwMode="auto">
            <a:xfrm>
              <a:off x="3299" y="1119"/>
              <a:ext cx="133"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PA</a:t>
              </a:r>
            </a:p>
          </p:txBody>
        </p:sp>
      </p:grpSp>
      <p:grpSp>
        <p:nvGrpSpPr>
          <p:cNvPr id="115749" name="Group 100"/>
          <p:cNvGrpSpPr>
            <a:grpSpLocks/>
          </p:cNvGrpSpPr>
          <p:nvPr/>
        </p:nvGrpSpPr>
        <p:grpSpPr bwMode="auto">
          <a:xfrm>
            <a:off x="6445250" y="4041775"/>
            <a:ext cx="401638" cy="401638"/>
            <a:chOff x="4085" y="2841"/>
            <a:chExt cx="253" cy="253"/>
          </a:xfrm>
        </p:grpSpPr>
        <p:grpSp>
          <p:nvGrpSpPr>
            <p:cNvPr id="115824" name="Group 101"/>
            <p:cNvGrpSpPr>
              <a:grpSpLocks/>
            </p:cNvGrpSpPr>
            <p:nvPr/>
          </p:nvGrpSpPr>
          <p:grpSpPr bwMode="auto">
            <a:xfrm>
              <a:off x="4085" y="2841"/>
              <a:ext cx="253" cy="253"/>
              <a:chOff x="4085" y="3994"/>
              <a:chExt cx="253" cy="253"/>
            </a:xfrm>
          </p:grpSpPr>
          <p:sp>
            <p:nvSpPr>
              <p:cNvPr id="115826" name="Rectangle 102"/>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27" name="Freeform 103"/>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825" name="Text Box 104"/>
            <p:cNvSpPr txBox="1">
              <a:spLocks noChangeArrowheads="1"/>
            </p:cNvSpPr>
            <p:nvPr/>
          </p:nvSpPr>
          <p:spPr bwMode="auto">
            <a:xfrm>
              <a:off x="4132" y="2927"/>
              <a:ext cx="11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PA</a:t>
              </a:r>
            </a:p>
          </p:txBody>
        </p:sp>
      </p:grpSp>
      <p:grpSp>
        <p:nvGrpSpPr>
          <p:cNvPr id="115750" name="Group 105"/>
          <p:cNvGrpSpPr>
            <a:grpSpLocks/>
          </p:cNvGrpSpPr>
          <p:nvPr/>
        </p:nvGrpSpPr>
        <p:grpSpPr bwMode="auto">
          <a:xfrm>
            <a:off x="7605713" y="3990975"/>
            <a:ext cx="530225" cy="530225"/>
            <a:chOff x="4841" y="1010"/>
            <a:chExt cx="334" cy="334"/>
          </a:xfrm>
        </p:grpSpPr>
        <p:sp>
          <p:nvSpPr>
            <p:cNvPr id="115821" name="Freeform 106"/>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22" name="Freeform 107"/>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23" name="Text Box 108"/>
            <p:cNvSpPr txBox="1">
              <a:spLocks noChangeArrowheads="1"/>
            </p:cNvSpPr>
            <p:nvPr/>
          </p:nvSpPr>
          <p:spPr bwMode="auto">
            <a:xfrm>
              <a:off x="4941" y="1119"/>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PA</a:t>
              </a:r>
            </a:p>
          </p:txBody>
        </p:sp>
      </p:grpSp>
      <p:grpSp>
        <p:nvGrpSpPr>
          <p:cNvPr id="115751" name="Group 109"/>
          <p:cNvGrpSpPr>
            <a:grpSpLocks/>
          </p:cNvGrpSpPr>
          <p:nvPr/>
        </p:nvGrpSpPr>
        <p:grpSpPr bwMode="auto">
          <a:xfrm>
            <a:off x="3709988" y="3992563"/>
            <a:ext cx="530225" cy="530225"/>
            <a:chOff x="2330" y="1011"/>
            <a:chExt cx="334" cy="334"/>
          </a:xfrm>
        </p:grpSpPr>
        <p:grpSp>
          <p:nvGrpSpPr>
            <p:cNvPr id="115817" name="Group 110"/>
            <p:cNvGrpSpPr>
              <a:grpSpLocks/>
            </p:cNvGrpSpPr>
            <p:nvPr/>
          </p:nvGrpSpPr>
          <p:grpSpPr bwMode="auto">
            <a:xfrm>
              <a:off x="2330" y="1011"/>
              <a:ext cx="334" cy="334"/>
              <a:chOff x="2330" y="1011"/>
              <a:chExt cx="334" cy="334"/>
            </a:xfrm>
          </p:grpSpPr>
          <p:sp>
            <p:nvSpPr>
              <p:cNvPr id="115819" name="Freeform 111"/>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20" name="Freeform 112"/>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818" name="Text Box 113"/>
            <p:cNvSpPr txBox="1">
              <a:spLocks noChangeArrowheads="1"/>
            </p:cNvSpPr>
            <p:nvPr/>
          </p:nvSpPr>
          <p:spPr bwMode="auto">
            <a:xfrm>
              <a:off x="2430" y="1119"/>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PA</a:t>
              </a:r>
            </a:p>
          </p:txBody>
        </p:sp>
      </p:grpSp>
      <p:grpSp>
        <p:nvGrpSpPr>
          <p:cNvPr id="115752" name="Group 114"/>
          <p:cNvGrpSpPr>
            <a:grpSpLocks/>
          </p:cNvGrpSpPr>
          <p:nvPr/>
        </p:nvGrpSpPr>
        <p:grpSpPr bwMode="auto">
          <a:xfrm>
            <a:off x="3709988" y="2757488"/>
            <a:ext cx="530225" cy="530225"/>
            <a:chOff x="2335" y="1451"/>
            <a:chExt cx="334" cy="334"/>
          </a:xfrm>
        </p:grpSpPr>
        <p:sp>
          <p:nvSpPr>
            <p:cNvPr id="115815" name="Freeform 115"/>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816" name="Text Box 116"/>
            <p:cNvSpPr txBox="1">
              <a:spLocks noChangeArrowheads="1"/>
            </p:cNvSpPr>
            <p:nvPr/>
          </p:nvSpPr>
          <p:spPr bwMode="auto">
            <a:xfrm>
              <a:off x="2424" y="1550"/>
              <a:ext cx="156"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PA</a:t>
              </a:r>
            </a:p>
          </p:txBody>
        </p:sp>
      </p:grpSp>
      <p:grpSp>
        <p:nvGrpSpPr>
          <p:cNvPr id="115753" name="Group 117"/>
          <p:cNvGrpSpPr>
            <a:grpSpLocks/>
          </p:cNvGrpSpPr>
          <p:nvPr/>
        </p:nvGrpSpPr>
        <p:grpSpPr bwMode="auto">
          <a:xfrm>
            <a:off x="5068888" y="2840038"/>
            <a:ext cx="547687" cy="365125"/>
            <a:chOff x="3193" y="1503"/>
            <a:chExt cx="345" cy="230"/>
          </a:xfrm>
        </p:grpSpPr>
        <p:sp>
          <p:nvSpPr>
            <p:cNvPr id="115813" name="Rectangle 118"/>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14" name="Text Box 119"/>
            <p:cNvSpPr txBox="1">
              <a:spLocks noChangeArrowheads="1"/>
            </p:cNvSpPr>
            <p:nvPr/>
          </p:nvSpPr>
          <p:spPr bwMode="auto">
            <a:xfrm>
              <a:off x="3288" y="1550"/>
              <a:ext cx="156"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PA</a:t>
              </a:r>
            </a:p>
          </p:txBody>
        </p:sp>
      </p:grpSp>
      <p:grpSp>
        <p:nvGrpSpPr>
          <p:cNvPr id="115754" name="Group 120"/>
          <p:cNvGrpSpPr>
            <a:grpSpLocks/>
          </p:cNvGrpSpPr>
          <p:nvPr/>
        </p:nvGrpSpPr>
        <p:grpSpPr bwMode="auto">
          <a:xfrm>
            <a:off x="6445250" y="2820988"/>
            <a:ext cx="401638" cy="401637"/>
            <a:chOff x="4085" y="2072"/>
            <a:chExt cx="253" cy="253"/>
          </a:xfrm>
        </p:grpSpPr>
        <p:sp>
          <p:nvSpPr>
            <p:cNvPr id="115811" name="Rectangle 121"/>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12" name="Text Box 122"/>
            <p:cNvSpPr txBox="1">
              <a:spLocks noChangeArrowheads="1"/>
            </p:cNvSpPr>
            <p:nvPr/>
          </p:nvSpPr>
          <p:spPr bwMode="auto">
            <a:xfrm>
              <a:off x="4134" y="2131"/>
              <a:ext cx="156"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PA</a:t>
              </a:r>
            </a:p>
          </p:txBody>
        </p:sp>
      </p:grpSp>
      <p:grpSp>
        <p:nvGrpSpPr>
          <p:cNvPr id="115755" name="Group 123"/>
          <p:cNvGrpSpPr>
            <a:grpSpLocks/>
          </p:cNvGrpSpPr>
          <p:nvPr/>
        </p:nvGrpSpPr>
        <p:grpSpPr bwMode="auto">
          <a:xfrm>
            <a:off x="7605713" y="2755900"/>
            <a:ext cx="530225" cy="530225"/>
            <a:chOff x="4841" y="1450"/>
            <a:chExt cx="334" cy="334"/>
          </a:xfrm>
        </p:grpSpPr>
        <p:sp>
          <p:nvSpPr>
            <p:cNvPr id="115809" name="Freeform 124"/>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810" name="Text Box 125"/>
            <p:cNvSpPr txBox="1">
              <a:spLocks noChangeArrowheads="1"/>
            </p:cNvSpPr>
            <p:nvPr/>
          </p:nvSpPr>
          <p:spPr bwMode="auto">
            <a:xfrm>
              <a:off x="4930" y="1550"/>
              <a:ext cx="156"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PA</a:t>
              </a:r>
            </a:p>
          </p:txBody>
        </p:sp>
      </p:grpSp>
      <p:grpSp>
        <p:nvGrpSpPr>
          <p:cNvPr id="115756" name="Group 126"/>
          <p:cNvGrpSpPr>
            <a:grpSpLocks/>
          </p:cNvGrpSpPr>
          <p:nvPr/>
        </p:nvGrpSpPr>
        <p:grpSpPr bwMode="auto">
          <a:xfrm>
            <a:off x="5068888" y="5395913"/>
            <a:ext cx="549275" cy="365125"/>
            <a:chOff x="3193" y="615"/>
            <a:chExt cx="346" cy="230"/>
          </a:xfrm>
        </p:grpSpPr>
        <p:sp>
          <p:nvSpPr>
            <p:cNvPr id="115805" name="Rectangle 127"/>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806" name="Freeform 128"/>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07" name="Freeform 129"/>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808" name="Text Box 130"/>
            <p:cNvSpPr txBox="1">
              <a:spLocks noChangeArrowheads="1"/>
            </p:cNvSpPr>
            <p:nvPr/>
          </p:nvSpPr>
          <p:spPr bwMode="auto">
            <a:xfrm>
              <a:off x="3264" y="685"/>
              <a:ext cx="204" cy="86"/>
            </a:xfrm>
            <a:prstGeom prst="rect">
              <a:avLst/>
            </a:prstGeom>
            <a:noFill/>
            <a:ln w="3175">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57" name="Group 131"/>
          <p:cNvGrpSpPr>
            <a:grpSpLocks/>
          </p:cNvGrpSpPr>
          <p:nvPr/>
        </p:nvGrpSpPr>
        <p:grpSpPr bwMode="auto">
          <a:xfrm>
            <a:off x="6445250" y="5362575"/>
            <a:ext cx="401638" cy="401638"/>
            <a:chOff x="4085" y="2457"/>
            <a:chExt cx="253" cy="253"/>
          </a:xfrm>
        </p:grpSpPr>
        <p:grpSp>
          <p:nvGrpSpPr>
            <p:cNvPr id="115800" name="Group 132"/>
            <p:cNvGrpSpPr>
              <a:grpSpLocks/>
            </p:cNvGrpSpPr>
            <p:nvPr/>
          </p:nvGrpSpPr>
          <p:grpSpPr bwMode="auto">
            <a:xfrm>
              <a:off x="4085" y="2457"/>
              <a:ext cx="253" cy="253"/>
              <a:chOff x="4085" y="3610"/>
              <a:chExt cx="253" cy="253"/>
            </a:xfrm>
          </p:grpSpPr>
          <p:sp>
            <p:nvSpPr>
              <p:cNvPr id="115802" name="Rectangle 13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803" name="Freeform 13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5804" name="Freeform 13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801" name="Text Box 136"/>
            <p:cNvSpPr txBox="1">
              <a:spLocks noChangeArrowheads="1"/>
            </p:cNvSpPr>
            <p:nvPr/>
          </p:nvSpPr>
          <p:spPr bwMode="auto">
            <a:xfrm>
              <a:off x="4122" y="2552"/>
              <a:ext cx="181"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BPAD</a:t>
              </a:r>
            </a:p>
          </p:txBody>
        </p:sp>
      </p:grpSp>
      <p:grpSp>
        <p:nvGrpSpPr>
          <p:cNvPr id="115758" name="Group 137"/>
          <p:cNvGrpSpPr>
            <a:grpSpLocks/>
          </p:cNvGrpSpPr>
          <p:nvPr/>
        </p:nvGrpSpPr>
        <p:grpSpPr bwMode="auto">
          <a:xfrm>
            <a:off x="7605713" y="5311775"/>
            <a:ext cx="530225" cy="530225"/>
            <a:chOff x="4841" y="562"/>
            <a:chExt cx="334" cy="334"/>
          </a:xfrm>
        </p:grpSpPr>
        <p:grpSp>
          <p:nvGrpSpPr>
            <p:cNvPr id="115795" name="Group 138"/>
            <p:cNvGrpSpPr>
              <a:grpSpLocks/>
            </p:cNvGrpSpPr>
            <p:nvPr/>
          </p:nvGrpSpPr>
          <p:grpSpPr bwMode="auto">
            <a:xfrm>
              <a:off x="4841" y="562"/>
              <a:ext cx="334" cy="334"/>
              <a:chOff x="4841" y="562"/>
              <a:chExt cx="334" cy="334"/>
            </a:xfrm>
          </p:grpSpPr>
          <p:sp>
            <p:nvSpPr>
              <p:cNvPr id="115797" name="Freeform 13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798" name="Freeform 14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799" name="Freeform 14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796" name="Text Box 142"/>
            <p:cNvSpPr txBox="1">
              <a:spLocks noChangeArrowheads="1"/>
            </p:cNvSpPr>
            <p:nvPr/>
          </p:nvSpPr>
          <p:spPr bwMode="auto">
            <a:xfrm>
              <a:off x="4917" y="690"/>
              <a:ext cx="181"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BPAD</a:t>
              </a:r>
            </a:p>
          </p:txBody>
        </p:sp>
      </p:grpSp>
      <p:grpSp>
        <p:nvGrpSpPr>
          <p:cNvPr id="115759" name="Group 143"/>
          <p:cNvGrpSpPr>
            <a:grpSpLocks/>
          </p:cNvGrpSpPr>
          <p:nvPr/>
        </p:nvGrpSpPr>
        <p:grpSpPr bwMode="auto">
          <a:xfrm>
            <a:off x="3709988" y="5313363"/>
            <a:ext cx="530225" cy="530225"/>
            <a:chOff x="2330" y="563"/>
            <a:chExt cx="334" cy="334"/>
          </a:xfrm>
        </p:grpSpPr>
        <p:sp>
          <p:nvSpPr>
            <p:cNvPr id="115791" name="Freeform 144"/>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792" name="Text Box 145"/>
            <p:cNvSpPr txBox="1">
              <a:spLocks noChangeArrowheads="1"/>
            </p:cNvSpPr>
            <p:nvPr/>
          </p:nvSpPr>
          <p:spPr bwMode="auto">
            <a:xfrm>
              <a:off x="2395" y="685"/>
              <a:ext cx="204" cy="86"/>
            </a:xfrm>
            <a:prstGeom prst="rect">
              <a:avLst/>
            </a:prstGeom>
            <a:noFill/>
            <a:ln w="28575">
              <a:noFill/>
              <a:miter lim="800000"/>
              <a:headEnd/>
              <a:tailEnd/>
            </a:ln>
          </p:spPr>
          <p:txBody>
            <a:bodyPr wrap="none" lIns="0" tIns="0" rIns="0" bIns="0" anchor="ctr" anchorCtr="1">
              <a:spAutoFit/>
            </a:bodyPr>
            <a:lstStyle/>
            <a:p>
              <a:pPr algn="ctr" eaLnBrk="0" hangingPunct="0"/>
              <a:r>
                <a:rPr lang="en-US" sz="900" b="1"/>
                <a:t>BPAD</a:t>
              </a:r>
            </a:p>
          </p:txBody>
        </p:sp>
        <p:sp>
          <p:nvSpPr>
            <p:cNvPr id="115793" name="Freeform 146"/>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794" name="Freeform 147"/>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5760" name="Group 148"/>
          <p:cNvGrpSpPr>
            <a:grpSpLocks/>
          </p:cNvGrpSpPr>
          <p:nvPr/>
        </p:nvGrpSpPr>
        <p:grpSpPr bwMode="auto">
          <a:xfrm>
            <a:off x="5068888" y="6005513"/>
            <a:ext cx="549275" cy="365125"/>
            <a:chOff x="3193" y="1063"/>
            <a:chExt cx="346" cy="230"/>
          </a:xfrm>
        </p:grpSpPr>
        <p:grpSp>
          <p:nvGrpSpPr>
            <p:cNvPr id="115787" name="Group 149"/>
            <p:cNvGrpSpPr>
              <a:grpSpLocks/>
            </p:cNvGrpSpPr>
            <p:nvPr/>
          </p:nvGrpSpPr>
          <p:grpSpPr bwMode="auto">
            <a:xfrm>
              <a:off x="3193" y="1063"/>
              <a:ext cx="346" cy="230"/>
              <a:chOff x="3193" y="1063"/>
              <a:chExt cx="346" cy="230"/>
            </a:xfrm>
          </p:grpSpPr>
          <p:sp>
            <p:nvSpPr>
              <p:cNvPr id="115789" name="Rectangle 150"/>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790" name="Freeform 151"/>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788" name="Text Box 152"/>
            <p:cNvSpPr txBox="1">
              <a:spLocks noChangeArrowheads="1"/>
            </p:cNvSpPr>
            <p:nvPr/>
          </p:nvSpPr>
          <p:spPr bwMode="auto">
            <a:xfrm>
              <a:off x="3264" y="1133"/>
              <a:ext cx="204" cy="86"/>
            </a:xfrm>
            <a:prstGeom prst="rect">
              <a:avLst/>
            </a:prstGeom>
            <a:noFill/>
            <a:ln w="3175">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1" name="Group 153"/>
          <p:cNvGrpSpPr>
            <a:grpSpLocks/>
          </p:cNvGrpSpPr>
          <p:nvPr/>
        </p:nvGrpSpPr>
        <p:grpSpPr bwMode="auto">
          <a:xfrm>
            <a:off x="6445250" y="5972175"/>
            <a:ext cx="401638" cy="401638"/>
            <a:chOff x="4085" y="2841"/>
            <a:chExt cx="253" cy="253"/>
          </a:xfrm>
        </p:grpSpPr>
        <p:grpSp>
          <p:nvGrpSpPr>
            <p:cNvPr id="115783" name="Group 154"/>
            <p:cNvGrpSpPr>
              <a:grpSpLocks/>
            </p:cNvGrpSpPr>
            <p:nvPr/>
          </p:nvGrpSpPr>
          <p:grpSpPr bwMode="auto">
            <a:xfrm>
              <a:off x="4085" y="2841"/>
              <a:ext cx="253" cy="253"/>
              <a:chOff x="4085" y="3994"/>
              <a:chExt cx="253" cy="253"/>
            </a:xfrm>
          </p:grpSpPr>
          <p:sp>
            <p:nvSpPr>
              <p:cNvPr id="115785" name="Rectangle 155"/>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786" name="Freeform 156"/>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5784" name="Text Box 157"/>
            <p:cNvSpPr txBox="1">
              <a:spLocks noChangeArrowheads="1"/>
            </p:cNvSpPr>
            <p:nvPr/>
          </p:nvSpPr>
          <p:spPr bwMode="auto">
            <a:xfrm>
              <a:off x="4086" y="2932"/>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2" name="Group 158"/>
          <p:cNvGrpSpPr>
            <a:grpSpLocks/>
          </p:cNvGrpSpPr>
          <p:nvPr/>
        </p:nvGrpSpPr>
        <p:grpSpPr bwMode="auto">
          <a:xfrm>
            <a:off x="7605713" y="5921375"/>
            <a:ext cx="530225" cy="530225"/>
            <a:chOff x="4841" y="1010"/>
            <a:chExt cx="334" cy="334"/>
          </a:xfrm>
        </p:grpSpPr>
        <p:sp>
          <p:nvSpPr>
            <p:cNvPr id="115780" name="Freeform 159"/>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781" name="Freeform 160"/>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5782" name="Text Box 161"/>
            <p:cNvSpPr txBox="1">
              <a:spLocks noChangeArrowheads="1"/>
            </p:cNvSpPr>
            <p:nvPr/>
          </p:nvSpPr>
          <p:spPr bwMode="auto">
            <a:xfrm>
              <a:off x="4906" y="1133"/>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3" name="Group 162"/>
          <p:cNvGrpSpPr>
            <a:grpSpLocks/>
          </p:cNvGrpSpPr>
          <p:nvPr/>
        </p:nvGrpSpPr>
        <p:grpSpPr bwMode="auto">
          <a:xfrm>
            <a:off x="3709988" y="5922963"/>
            <a:ext cx="530225" cy="530225"/>
            <a:chOff x="2330" y="1011"/>
            <a:chExt cx="334" cy="334"/>
          </a:xfrm>
        </p:grpSpPr>
        <p:grpSp>
          <p:nvGrpSpPr>
            <p:cNvPr id="115776" name="Group 163"/>
            <p:cNvGrpSpPr>
              <a:grpSpLocks/>
            </p:cNvGrpSpPr>
            <p:nvPr/>
          </p:nvGrpSpPr>
          <p:grpSpPr bwMode="auto">
            <a:xfrm>
              <a:off x="2330" y="1011"/>
              <a:ext cx="334" cy="334"/>
              <a:chOff x="2330" y="1011"/>
              <a:chExt cx="334" cy="334"/>
            </a:xfrm>
          </p:grpSpPr>
          <p:sp>
            <p:nvSpPr>
              <p:cNvPr id="115778" name="Freeform 16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779" name="Freeform 16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5777" name="Text Box 166"/>
            <p:cNvSpPr txBox="1">
              <a:spLocks noChangeArrowheads="1"/>
            </p:cNvSpPr>
            <p:nvPr/>
          </p:nvSpPr>
          <p:spPr bwMode="auto">
            <a:xfrm>
              <a:off x="2395" y="1133"/>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4" name="Group 167"/>
          <p:cNvGrpSpPr>
            <a:grpSpLocks/>
          </p:cNvGrpSpPr>
          <p:nvPr/>
        </p:nvGrpSpPr>
        <p:grpSpPr bwMode="auto">
          <a:xfrm>
            <a:off x="3709988" y="4687888"/>
            <a:ext cx="530225" cy="530225"/>
            <a:chOff x="2335" y="1451"/>
            <a:chExt cx="334" cy="334"/>
          </a:xfrm>
        </p:grpSpPr>
        <p:sp>
          <p:nvSpPr>
            <p:cNvPr id="115774" name="Freeform 168"/>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5775" name="Text Box 169"/>
            <p:cNvSpPr txBox="1">
              <a:spLocks noChangeArrowheads="1"/>
            </p:cNvSpPr>
            <p:nvPr/>
          </p:nvSpPr>
          <p:spPr bwMode="auto">
            <a:xfrm>
              <a:off x="2400" y="1574"/>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5" name="Group 170"/>
          <p:cNvGrpSpPr>
            <a:grpSpLocks/>
          </p:cNvGrpSpPr>
          <p:nvPr/>
        </p:nvGrpSpPr>
        <p:grpSpPr bwMode="auto">
          <a:xfrm>
            <a:off x="5068888" y="4770438"/>
            <a:ext cx="547687" cy="365125"/>
            <a:chOff x="3193" y="1503"/>
            <a:chExt cx="345" cy="230"/>
          </a:xfrm>
        </p:grpSpPr>
        <p:sp>
          <p:nvSpPr>
            <p:cNvPr id="115772" name="Rectangle 171"/>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5773" name="Text Box 172"/>
            <p:cNvSpPr txBox="1">
              <a:spLocks noChangeArrowheads="1"/>
            </p:cNvSpPr>
            <p:nvPr/>
          </p:nvSpPr>
          <p:spPr bwMode="auto">
            <a:xfrm>
              <a:off x="3264" y="1574"/>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6" name="Group 173"/>
          <p:cNvGrpSpPr>
            <a:grpSpLocks/>
          </p:cNvGrpSpPr>
          <p:nvPr/>
        </p:nvGrpSpPr>
        <p:grpSpPr bwMode="auto">
          <a:xfrm>
            <a:off x="6445250" y="4751388"/>
            <a:ext cx="401638" cy="401637"/>
            <a:chOff x="4085" y="2072"/>
            <a:chExt cx="253" cy="253"/>
          </a:xfrm>
        </p:grpSpPr>
        <p:sp>
          <p:nvSpPr>
            <p:cNvPr id="115770" name="Rectangle 174"/>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5771" name="Text Box 175"/>
            <p:cNvSpPr txBox="1">
              <a:spLocks noChangeArrowheads="1"/>
            </p:cNvSpPr>
            <p:nvPr/>
          </p:nvSpPr>
          <p:spPr bwMode="auto">
            <a:xfrm>
              <a:off x="4110" y="2155"/>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grpSp>
        <p:nvGrpSpPr>
          <p:cNvPr id="115767" name="Group 176"/>
          <p:cNvGrpSpPr>
            <a:grpSpLocks/>
          </p:cNvGrpSpPr>
          <p:nvPr/>
        </p:nvGrpSpPr>
        <p:grpSpPr bwMode="auto">
          <a:xfrm>
            <a:off x="7605713" y="4686300"/>
            <a:ext cx="530225" cy="530225"/>
            <a:chOff x="4841" y="1450"/>
            <a:chExt cx="334" cy="334"/>
          </a:xfrm>
        </p:grpSpPr>
        <p:sp>
          <p:nvSpPr>
            <p:cNvPr id="115768" name="Freeform 177"/>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5769" name="Text Box 178"/>
            <p:cNvSpPr txBox="1">
              <a:spLocks noChangeArrowheads="1"/>
            </p:cNvSpPr>
            <p:nvPr/>
          </p:nvSpPr>
          <p:spPr bwMode="auto">
            <a:xfrm>
              <a:off x="4906" y="1574"/>
              <a:ext cx="20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BPAD</a:t>
              </a:r>
            </a:p>
          </p:txBody>
        </p:sp>
      </p:gr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6739" name="Rectangle 3"/>
          <p:cNvSpPr>
            <a:spLocks noGrp="1" noChangeArrowheads="1"/>
          </p:cNvSpPr>
          <p:nvPr>
            <p:ph type="title"/>
          </p:nvPr>
        </p:nvSpPr>
        <p:spPr>
          <a:xfrm>
            <a:off x="4160838" y="77788"/>
            <a:ext cx="2727325" cy="365125"/>
          </a:xfrm>
          <a:noFill/>
        </p:spPr>
        <p:txBody>
          <a:bodyPr wrap="none" lIns="0" tIns="0" rIns="0" bIns="0">
            <a:spAutoFit/>
          </a:bodyPr>
          <a:lstStyle/>
          <a:p>
            <a:pPr eaLnBrk="1" hangingPunct="1"/>
            <a:r>
              <a:rPr lang="en-US" sz="2400"/>
              <a:t>CSS Admin (CONT)</a:t>
            </a:r>
          </a:p>
        </p:txBody>
      </p:sp>
      <p:sp>
        <p:nvSpPr>
          <p:cNvPr id="11674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6741"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674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6743" name="Text Box 7"/>
          <p:cNvSpPr txBox="1">
            <a:spLocks noChangeArrowheads="1"/>
          </p:cNvSpPr>
          <p:nvPr/>
        </p:nvSpPr>
        <p:spPr bwMode="auto">
          <a:xfrm>
            <a:off x="7612063"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6744" name="Text Box 8"/>
          <p:cNvSpPr txBox="1">
            <a:spLocks noChangeArrowheads="1"/>
          </p:cNvSpPr>
          <p:nvPr/>
        </p:nvSpPr>
        <p:spPr bwMode="auto">
          <a:xfrm>
            <a:off x="508000" y="2252663"/>
            <a:ext cx="2501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Joint Information Bureau </a:t>
            </a:r>
          </a:p>
        </p:txBody>
      </p:sp>
      <p:sp>
        <p:nvSpPr>
          <p:cNvPr id="116745" name="Text Box 9"/>
          <p:cNvSpPr txBox="1">
            <a:spLocks noChangeArrowheads="1"/>
          </p:cNvSpPr>
          <p:nvPr/>
        </p:nvSpPr>
        <p:spPr bwMode="auto">
          <a:xfrm>
            <a:off x="400050" y="3560763"/>
            <a:ext cx="2719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Replacement Holding Unit</a:t>
            </a:r>
          </a:p>
        </p:txBody>
      </p:sp>
      <p:sp>
        <p:nvSpPr>
          <p:cNvPr id="116746" name="Text Box 10"/>
          <p:cNvSpPr txBox="1">
            <a:spLocks noChangeArrowheads="1"/>
          </p:cNvSpPr>
          <p:nvPr/>
        </p:nvSpPr>
        <p:spPr bwMode="auto">
          <a:xfrm>
            <a:off x="468313" y="4214813"/>
            <a:ext cx="2582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Replacement Holding Unit</a:t>
            </a:r>
          </a:p>
        </p:txBody>
      </p:sp>
      <p:sp>
        <p:nvSpPr>
          <p:cNvPr id="116747" name="Text Box 11"/>
          <p:cNvSpPr txBox="1">
            <a:spLocks noChangeArrowheads="1"/>
          </p:cNvSpPr>
          <p:nvPr/>
        </p:nvSpPr>
        <p:spPr bwMode="auto">
          <a:xfrm>
            <a:off x="1350963" y="4868863"/>
            <a:ext cx="8175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Labor Unit</a:t>
            </a:r>
          </a:p>
        </p:txBody>
      </p:sp>
      <p:sp>
        <p:nvSpPr>
          <p:cNvPr id="116748" name="Text Box 12"/>
          <p:cNvSpPr txBox="1">
            <a:spLocks noChangeArrowheads="1"/>
          </p:cNvSpPr>
          <p:nvPr/>
        </p:nvSpPr>
        <p:spPr bwMode="auto">
          <a:xfrm>
            <a:off x="730250" y="2906713"/>
            <a:ext cx="2060575" cy="212725"/>
          </a:xfrm>
          <a:prstGeom prst="rect">
            <a:avLst/>
          </a:prstGeom>
          <a:noFill/>
          <a:ln w="12700">
            <a:noFill/>
            <a:miter lim="800000"/>
            <a:headEnd/>
            <a:tailEnd/>
          </a:ln>
        </p:spPr>
        <p:txBody>
          <a:bodyPr wrap="none" lIns="0" tIns="0" rIns="0" bIns="0" anchor="ctr">
            <a:spAutoFit/>
          </a:bodyPr>
          <a:lstStyle/>
          <a:p>
            <a:pPr eaLnBrk="0" hangingPunct="0"/>
            <a:r>
              <a:rPr lang="en-US" sz="1400"/>
              <a:t>Replacement Holding Unit</a:t>
            </a:r>
          </a:p>
        </p:txBody>
      </p:sp>
      <p:sp>
        <p:nvSpPr>
          <p:cNvPr id="116749"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6750"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6751" name="Text Box 15"/>
          <p:cNvSpPr txBox="1">
            <a:spLocks noChangeArrowheads="1"/>
          </p:cNvSpPr>
          <p:nvPr/>
        </p:nvSpPr>
        <p:spPr bwMode="auto">
          <a:xfrm>
            <a:off x="1020763" y="5522913"/>
            <a:ext cx="1476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Labor Unit</a:t>
            </a:r>
          </a:p>
        </p:txBody>
      </p:sp>
      <p:sp>
        <p:nvSpPr>
          <p:cNvPr id="116752" name="Text Box 16"/>
          <p:cNvSpPr txBox="1">
            <a:spLocks noChangeArrowheads="1"/>
          </p:cNvSpPr>
          <p:nvPr/>
        </p:nvSpPr>
        <p:spPr bwMode="auto">
          <a:xfrm>
            <a:off x="1089025" y="6178550"/>
            <a:ext cx="1339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Labor Unit</a:t>
            </a:r>
          </a:p>
        </p:txBody>
      </p:sp>
      <p:sp>
        <p:nvSpPr>
          <p:cNvPr id="116753"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6754" name="Text Box 18"/>
          <p:cNvSpPr txBox="1">
            <a:spLocks noChangeArrowheads="1"/>
          </p:cNvSpPr>
          <p:nvPr/>
        </p:nvSpPr>
        <p:spPr bwMode="auto">
          <a:xfrm>
            <a:off x="769938" y="944563"/>
            <a:ext cx="19796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Joint Information Bureau </a:t>
            </a:r>
          </a:p>
        </p:txBody>
      </p:sp>
      <p:sp>
        <p:nvSpPr>
          <p:cNvPr id="116755" name="Text Box 19"/>
          <p:cNvSpPr txBox="1">
            <a:spLocks noChangeArrowheads="1"/>
          </p:cNvSpPr>
          <p:nvPr/>
        </p:nvSpPr>
        <p:spPr bwMode="auto">
          <a:xfrm>
            <a:off x="439738" y="1492250"/>
            <a:ext cx="26384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Joint Information Bureau </a:t>
            </a:r>
          </a:p>
          <a:p>
            <a:pPr algn="ctr" eaLnBrk="0" hangingPunct="0"/>
            <a:endParaRPr lang="en-US" sz="1400"/>
          </a:p>
        </p:txBody>
      </p:sp>
      <p:grpSp>
        <p:nvGrpSpPr>
          <p:cNvPr id="116756" name="Group 20"/>
          <p:cNvGrpSpPr>
            <a:grpSpLocks/>
          </p:cNvGrpSpPr>
          <p:nvPr/>
        </p:nvGrpSpPr>
        <p:grpSpPr bwMode="auto">
          <a:xfrm>
            <a:off x="5105400" y="1509713"/>
            <a:ext cx="549275" cy="365125"/>
            <a:chOff x="3193" y="615"/>
            <a:chExt cx="346" cy="230"/>
          </a:xfrm>
        </p:grpSpPr>
        <p:sp>
          <p:nvSpPr>
            <p:cNvPr id="116950" name="Rectangle 21"/>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951" name="Freeform 22"/>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52" name="Freeform 23"/>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53" name="Text Box 24"/>
            <p:cNvSpPr txBox="1">
              <a:spLocks noChangeArrowheads="1"/>
            </p:cNvSpPr>
            <p:nvPr/>
          </p:nvSpPr>
          <p:spPr bwMode="auto">
            <a:xfrm>
              <a:off x="3292" y="671"/>
              <a:ext cx="149"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JIB</a:t>
              </a:r>
            </a:p>
          </p:txBody>
        </p:sp>
      </p:grpSp>
      <p:grpSp>
        <p:nvGrpSpPr>
          <p:cNvPr id="116757" name="Group 25"/>
          <p:cNvGrpSpPr>
            <a:grpSpLocks/>
          </p:cNvGrpSpPr>
          <p:nvPr/>
        </p:nvGrpSpPr>
        <p:grpSpPr bwMode="auto">
          <a:xfrm>
            <a:off x="6484938" y="1476375"/>
            <a:ext cx="401637" cy="401638"/>
            <a:chOff x="4085" y="2457"/>
            <a:chExt cx="253" cy="253"/>
          </a:xfrm>
        </p:grpSpPr>
        <p:grpSp>
          <p:nvGrpSpPr>
            <p:cNvPr id="116945" name="Group 26"/>
            <p:cNvGrpSpPr>
              <a:grpSpLocks/>
            </p:cNvGrpSpPr>
            <p:nvPr/>
          </p:nvGrpSpPr>
          <p:grpSpPr bwMode="auto">
            <a:xfrm>
              <a:off x="4085" y="2457"/>
              <a:ext cx="253" cy="253"/>
              <a:chOff x="4085" y="3610"/>
              <a:chExt cx="253" cy="253"/>
            </a:xfrm>
          </p:grpSpPr>
          <p:sp>
            <p:nvSpPr>
              <p:cNvPr id="116947" name="Rectangle 2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948" name="Freeform 2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6949" name="Freeform 2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6946" name="Text Box 30"/>
            <p:cNvSpPr txBox="1">
              <a:spLocks noChangeArrowheads="1"/>
            </p:cNvSpPr>
            <p:nvPr/>
          </p:nvSpPr>
          <p:spPr bwMode="auto">
            <a:xfrm>
              <a:off x="4156" y="2548"/>
              <a:ext cx="11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JIB</a:t>
              </a:r>
            </a:p>
          </p:txBody>
        </p:sp>
      </p:grpSp>
      <p:grpSp>
        <p:nvGrpSpPr>
          <p:cNvPr id="116758" name="Group 31"/>
          <p:cNvGrpSpPr>
            <a:grpSpLocks/>
          </p:cNvGrpSpPr>
          <p:nvPr/>
        </p:nvGrpSpPr>
        <p:grpSpPr bwMode="auto">
          <a:xfrm>
            <a:off x="7642225" y="1425575"/>
            <a:ext cx="530225" cy="530225"/>
            <a:chOff x="4841" y="562"/>
            <a:chExt cx="334" cy="334"/>
          </a:xfrm>
        </p:grpSpPr>
        <p:grpSp>
          <p:nvGrpSpPr>
            <p:cNvPr id="116940" name="Group 32"/>
            <p:cNvGrpSpPr>
              <a:grpSpLocks/>
            </p:cNvGrpSpPr>
            <p:nvPr/>
          </p:nvGrpSpPr>
          <p:grpSpPr bwMode="auto">
            <a:xfrm>
              <a:off x="4841" y="562"/>
              <a:ext cx="334" cy="334"/>
              <a:chOff x="4841" y="562"/>
              <a:chExt cx="334" cy="334"/>
            </a:xfrm>
          </p:grpSpPr>
          <p:sp>
            <p:nvSpPr>
              <p:cNvPr id="116942" name="Freeform 3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943" name="Freeform 3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44" name="Freeform 3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941" name="Text Box 36"/>
            <p:cNvSpPr txBox="1">
              <a:spLocks noChangeArrowheads="1"/>
            </p:cNvSpPr>
            <p:nvPr/>
          </p:nvSpPr>
          <p:spPr bwMode="auto">
            <a:xfrm>
              <a:off x="4934" y="671"/>
              <a:ext cx="14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JIB</a:t>
              </a:r>
            </a:p>
          </p:txBody>
        </p:sp>
      </p:grpSp>
      <p:grpSp>
        <p:nvGrpSpPr>
          <p:cNvPr id="116759" name="Group 37"/>
          <p:cNvGrpSpPr>
            <a:grpSpLocks/>
          </p:cNvGrpSpPr>
          <p:nvPr/>
        </p:nvGrpSpPr>
        <p:grpSpPr bwMode="auto">
          <a:xfrm>
            <a:off x="3749675" y="1427163"/>
            <a:ext cx="530225" cy="530225"/>
            <a:chOff x="2330" y="563"/>
            <a:chExt cx="334" cy="334"/>
          </a:xfrm>
        </p:grpSpPr>
        <p:sp>
          <p:nvSpPr>
            <p:cNvPr id="116936" name="Freeform 38"/>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937" name="Text Box 39"/>
            <p:cNvSpPr txBox="1">
              <a:spLocks noChangeArrowheads="1"/>
            </p:cNvSpPr>
            <p:nvPr/>
          </p:nvSpPr>
          <p:spPr bwMode="auto">
            <a:xfrm>
              <a:off x="2423" y="671"/>
              <a:ext cx="149"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JIB</a:t>
              </a:r>
            </a:p>
          </p:txBody>
        </p:sp>
        <p:sp>
          <p:nvSpPr>
            <p:cNvPr id="116938" name="Freeform 40"/>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39" name="Freeform 41"/>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760" name="Group 42"/>
          <p:cNvGrpSpPr>
            <a:grpSpLocks/>
          </p:cNvGrpSpPr>
          <p:nvPr/>
        </p:nvGrpSpPr>
        <p:grpSpPr bwMode="auto">
          <a:xfrm>
            <a:off x="5105400" y="2119313"/>
            <a:ext cx="549275" cy="365125"/>
            <a:chOff x="3193" y="1063"/>
            <a:chExt cx="346" cy="230"/>
          </a:xfrm>
        </p:grpSpPr>
        <p:grpSp>
          <p:nvGrpSpPr>
            <p:cNvPr id="116932" name="Group 43"/>
            <p:cNvGrpSpPr>
              <a:grpSpLocks/>
            </p:cNvGrpSpPr>
            <p:nvPr/>
          </p:nvGrpSpPr>
          <p:grpSpPr bwMode="auto">
            <a:xfrm>
              <a:off x="3193" y="1063"/>
              <a:ext cx="346" cy="230"/>
              <a:chOff x="3193" y="1063"/>
              <a:chExt cx="346" cy="230"/>
            </a:xfrm>
          </p:grpSpPr>
          <p:sp>
            <p:nvSpPr>
              <p:cNvPr id="116934" name="Rectangle 4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935" name="Freeform 4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933" name="Text Box 46"/>
            <p:cNvSpPr txBox="1">
              <a:spLocks noChangeArrowheads="1"/>
            </p:cNvSpPr>
            <p:nvPr/>
          </p:nvSpPr>
          <p:spPr bwMode="auto">
            <a:xfrm>
              <a:off x="3292" y="1119"/>
              <a:ext cx="149"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JIB</a:t>
              </a:r>
            </a:p>
          </p:txBody>
        </p:sp>
      </p:grpSp>
      <p:grpSp>
        <p:nvGrpSpPr>
          <p:cNvPr id="116761" name="Group 47"/>
          <p:cNvGrpSpPr>
            <a:grpSpLocks/>
          </p:cNvGrpSpPr>
          <p:nvPr/>
        </p:nvGrpSpPr>
        <p:grpSpPr bwMode="auto">
          <a:xfrm>
            <a:off x="6484938" y="2085975"/>
            <a:ext cx="401637" cy="401638"/>
            <a:chOff x="4085" y="2841"/>
            <a:chExt cx="253" cy="253"/>
          </a:xfrm>
        </p:grpSpPr>
        <p:grpSp>
          <p:nvGrpSpPr>
            <p:cNvPr id="116928" name="Group 48"/>
            <p:cNvGrpSpPr>
              <a:grpSpLocks/>
            </p:cNvGrpSpPr>
            <p:nvPr/>
          </p:nvGrpSpPr>
          <p:grpSpPr bwMode="auto">
            <a:xfrm>
              <a:off x="4085" y="2841"/>
              <a:ext cx="253" cy="253"/>
              <a:chOff x="4085" y="3994"/>
              <a:chExt cx="253" cy="253"/>
            </a:xfrm>
          </p:grpSpPr>
          <p:sp>
            <p:nvSpPr>
              <p:cNvPr id="116930" name="Rectangle 4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931" name="Freeform 5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6929" name="Text Box 51"/>
            <p:cNvSpPr txBox="1">
              <a:spLocks noChangeArrowheads="1"/>
            </p:cNvSpPr>
            <p:nvPr/>
          </p:nvSpPr>
          <p:spPr bwMode="auto">
            <a:xfrm>
              <a:off x="4126" y="2927"/>
              <a:ext cx="12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JIB</a:t>
              </a:r>
            </a:p>
          </p:txBody>
        </p:sp>
      </p:grpSp>
      <p:grpSp>
        <p:nvGrpSpPr>
          <p:cNvPr id="116762" name="Group 52"/>
          <p:cNvGrpSpPr>
            <a:grpSpLocks/>
          </p:cNvGrpSpPr>
          <p:nvPr/>
        </p:nvGrpSpPr>
        <p:grpSpPr bwMode="auto">
          <a:xfrm>
            <a:off x="7642225" y="2035175"/>
            <a:ext cx="530225" cy="530225"/>
            <a:chOff x="4841" y="1010"/>
            <a:chExt cx="334" cy="334"/>
          </a:xfrm>
        </p:grpSpPr>
        <p:sp>
          <p:nvSpPr>
            <p:cNvPr id="116925" name="Freeform 53"/>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926" name="Freeform 54"/>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27" name="Text Box 55"/>
            <p:cNvSpPr txBox="1">
              <a:spLocks noChangeArrowheads="1"/>
            </p:cNvSpPr>
            <p:nvPr/>
          </p:nvSpPr>
          <p:spPr bwMode="auto">
            <a:xfrm>
              <a:off x="4934" y="1119"/>
              <a:ext cx="14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JIB</a:t>
              </a:r>
            </a:p>
          </p:txBody>
        </p:sp>
      </p:grpSp>
      <p:grpSp>
        <p:nvGrpSpPr>
          <p:cNvPr id="116763" name="Group 56"/>
          <p:cNvGrpSpPr>
            <a:grpSpLocks/>
          </p:cNvGrpSpPr>
          <p:nvPr/>
        </p:nvGrpSpPr>
        <p:grpSpPr bwMode="auto">
          <a:xfrm>
            <a:off x="3749675" y="2036763"/>
            <a:ext cx="530225" cy="530225"/>
            <a:chOff x="2330" y="1011"/>
            <a:chExt cx="334" cy="334"/>
          </a:xfrm>
        </p:grpSpPr>
        <p:grpSp>
          <p:nvGrpSpPr>
            <p:cNvPr id="116921" name="Group 57"/>
            <p:cNvGrpSpPr>
              <a:grpSpLocks/>
            </p:cNvGrpSpPr>
            <p:nvPr/>
          </p:nvGrpSpPr>
          <p:grpSpPr bwMode="auto">
            <a:xfrm>
              <a:off x="2330" y="1011"/>
              <a:ext cx="334" cy="334"/>
              <a:chOff x="2330" y="1011"/>
              <a:chExt cx="334" cy="334"/>
            </a:xfrm>
          </p:grpSpPr>
          <p:sp>
            <p:nvSpPr>
              <p:cNvPr id="116923" name="Freeform 58"/>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924" name="Freeform 59"/>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922" name="Text Box 60"/>
            <p:cNvSpPr txBox="1">
              <a:spLocks noChangeArrowheads="1"/>
            </p:cNvSpPr>
            <p:nvPr/>
          </p:nvSpPr>
          <p:spPr bwMode="auto">
            <a:xfrm>
              <a:off x="2423" y="1119"/>
              <a:ext cx="14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JIB</a:t>
              </a:r>
            </a:p>
          </p:txBody>
        </p:sp>
      </p:grpSp>
      <p:grpSp>
        <p:nvGrpSpPr>
          <p:cNvPr id="116764" name="Group 61"/>
          <p:cNvGrpSpPr>
            <a:grpSpLocks/>
          </p:cNvGrpSpPr>
          <p:nvPr/>
        </p:nvGrpSpPr>
        <p:grpSpPr bwMode="auto">
          <a:xfrm>
            <a:off x="3749675" y="801688"/>
            <a:ext cx="530225" cy="530225"/>
            <a:chOff x="2335" y="1451"/>
            <a:chExt cx="334" cy="334"/>
          </a:xfrm>
        </p:grpSpPr>
        <p:sp>
          <p:nvSpPr>
            <p:cNvPr id="116919" name="Freeform 62"/>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920" name="Text Box 63"/>
            <p:cNvSpPr txBox="1">
              <a:spLocks noChangeArrowheads="1"/>
            </p:cNvSpPr>
            <p:nvPr/>
          </p:nvSpPr>
          <p:spPr bwMode="auto">
            <a:xfrm>
              <a:off x="2415" y="1550"/>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JIB</a:t>
              </a:r>
            </a:p>
          </p:txBody>
        </p:sp>
      </p:grpSp>
      <p:grpSp>
        <p:nvGrpSpPr>
          <p:cNvPr id="116765" name="Group 64"/>
          <p:cNvGrpSpPr>
            <a:grpSpLocks/>
          </p:cNvGrpSpPr>
          <p:nvPr/>
        </p:nvGrpSpPr>
        <p:grpSpPr bwMode="auto">
          <a:xfrm>
            <a:off x="5105400" y="884238"/>
            <a:ext cx="547688" cy="365125"/>
            <a:chOff x="3193" y="1503"/>
            <a:chExt cx="345" cy="230"/>
          </a:xfrm>
        </p:grpSpPr>
        <p:sp>
          <p:nvSpPr>
            <p:cNvPr id="116917" name="Rectangle 65"/>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918" name="Text Box 66"/>
            <p:cNvSpPr txBox="1">
              <a:spLocks noChangeArrowheads="1"/>
            </p:cNvSpPr>
            <p:nvPr/>
          </p:nvSpPr>
          <p:spPr bwMode="auto">
            <a:xfrm>
              <a:off x="3279" y="1550"/>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JIB</a:t>
              </a:r>
            </a:p>
          </p:txBody>
        </p:sp>
      </p:grpSp>
      <p:grpSp>
        <p:nvGrpSpPr>
          <p:cNvPr id="116766" name="Group 67"/>
          <p:cNvGrpSpPr>
            <a:grpSpLocks/>
          </p:cNvGrpSpPr>
          <p:nvPr/>
        </p:nvGrpSpPr>
        <p:grpSpPr bwMode="auto">
          <a:xfrm>
            <a:off x="6484938" y="865188"/>
            <a:ext cx="401637" cy="401637"/>
            <a:chOff x="4085" y="2072"/>
            <a:chExt cx="253" cy="253"/>
          </a:xfrm>
        </p:grpSpPr>
        <p:sp>
          <p:nvSpPr>
            <p:cNvPr id="116915" name="Rectangle 68"/>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916" name="Text Box 69"/>
            <p:cNvSpPr txBox="1">
              <a:spLocks noChangeArrowheads="1"/>
            </p:cNvSpPr>
            <p:nvPr/>
          </p:nvSpPr>
          <p:spPr bwMode="auto">
            <a:xfrm>
              <a:off x="4125" y="2131"/>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JIB</a:t>
              </a:r>
            </a:p>
          </p:txBody>
        </p:sp>
      </p:grpSp>
      <p:grpSp>
        <p:nvGrpSpPr>
          <p:cNvPr id="116767" name="Group 70"/>
          <p:cNvGrpSpPr>
            <a:grpSpLocks/>
          </p:cNvGrpSpPr>
          <p:nvPr/>
        </p:nvGrpSpPr>
        <p:grpSpPr bwMode="auto">
          <a:xfrm>
            <a:off x="7642225" y="800100"/>
            <a:ext cx="530225" cy="530225"/>
            <a:chOff x="4841" y="1450"/>
            <a:chExt cx="334" cy="334"/>
          </a:xfrm>
        </p:grpSpPr>
        <p:sp>
          <p:nvSpPr>
            <p:cNvPr id="116913" name="Freeform 71"/>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914" name="Text Box 72"/>
            <p:cNvSpPr txBox="1">
              <a:spLocks noChangeArrowheads="1"/>
            </p:cNvSpPr>
            <p:nvPr/>
          </p:nvSpPr>
          <p:spPr bwMode="auto">
            <a:xfrm>
              <a:off x="4921" y="1550"/>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JIB</a:t>
              </a:r>
            </a:p>
          </p:txBody>
        </p:sp>
      </p:grpSp>
      <p:grpSp>
        <p:nvGrpSpPr>
          <p:cNvPr id="116768" name="Group 73"/>
          <p:cNvGrpSpPr>
            <a:grpSpLocks/>
          </p:cNvGrpSpPr>
          <p:nvPr/>
        </p:nvGrpSpPr>
        <p:grpSpPr bwMode="auto">
          <a:xfrm>
            <a:off x="3749675" y="4729163"/>
            <a:ext cx="530225" cy="530225"/>
            <a:chOff x="2362" y="2979"/>
            <a:chExt cx="334" cy="334"/>
          </a:xfrm>
        </p:grpSpPr>
        <p:sp>
          <p:nvSpPr>
            <p:cNvPr id="116908" name="Freeform 74"/>
            <p:cNvSpPr>
              <a:spLocks noChangeAspect="1"/>
            </p:cNvSpPr>
            <p:nvPr/>
          </p:nvSpPr>
          <p:spPr bwMode="auto">
            <a:xfrm>
              <a:off x="2362" y="297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16909" name="Group 75"/>
            <p:cNvGrpSpPr>
              <a:grpSpLocks/>
            </p:cNvGrpSpPr>
            <p:nvPr/>
          </p:nvGrpSpPr>
          <p:grpSpPr bwMode="auto">
            <a:xfrm>
              <a:off x="2481" y="3073"/>
              <a:ext cx="96" cy="144"/>
              <a:chOff x="4704" y="2736"/>
              <a:chExt cx="96" cy="144"/>
            </a:xfrm>
          </p:grpSpPr>
          <p:sp>
            <p:nvSpPr>
              <p:cNvPr id="116910" name="AutoShape 76"/>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911" name="Line 77"/>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912" name="Line 78"/>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69" name="Group 79"/>
          <p:cNvGrpSpPr>
            <a:grpSpLocks/>
          </p:cNvGrpSpPr>
          <p:nvPr/>
        </p:nvGrpSpPr>
        <p:grpSpPr bwMode="auto">
          <a:xfrm>
            <a:off x="5105400" y="3452813"/>
            <a:ext cx="549275" cy="365125"/>
            <a:chOff x="3193" y="615"/>
            <a:chExt cx="346" cy="230"/>
          </a:xfrm>
        </p:grpSpPr>
        <p:sp>
          <p:nvSpPr>
            <p:cNvPr id="116904" name="Rectangle 80"/>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905" name="Freeform 81"/>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06" name="Freeform 82"/>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907" name="Text Box 83"/>
            <p:cNvSpPr txBox="1">
              <a:spLocks noChangeArrowheads="1"/>
            </p:cNvSpPr>
            <p:nvPr/>
          </p:nvSpPr>
          <p:spPr bwMode="auto">
            <a:xfrm>
              <a:off x="3263" y="671"/>
              <a:ext cx="207"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RHU</a:t>
              </a:r>
            </a:p>
          </p:txBody>
        </p:sp>
      </p:grpSp>
      <p:grpSp>
        <p:nvGrpSpPr>
          <p:cNvPr id="116770" name="Group 84"/>
          <p:cNvGrpSpPr>
            <a:grpSpLocks/>
          </p:cNvGrpSpPr>
          <p:nvPr/>
        </p:nvGrpSpPr>
        <p:grpSpPr bwMode="auto">
          <a:xfrm>
            <a:off x="6484938" y="3419475"/>
            <a:ext cx="401637" cy="401638"/>
            <a:chOff x="4085" y="2457"/>
            <a:chExt cx="253" cy="253"/>
          </a:xfrm>
        </p:grpSpPr>
        <p:grpSp>
          <p:nvGrpSpPr>
            <p:cNvPr id="116899" name="Group 85"/>
            <p:cNvGrpSpPr>
              <a:grpSpLocks/>
            </p:cNvGrpSpPr>
            <p:nvPr/>
          </p:nvGrpSpPr>
          <p:grpSpPr bwMode="auto">
            <a:xfrm>
              <a:off x="4085" y="2457"/>
              <a:ext cx="253" cy="253"/>
              <a:chOff x="4085" y="3610"/>
              <a:chExt cx="253" cy="253"/>
            </a:xfrm>
          </p:grpSpPr>
          <p:sp>
            <p:nvSpPr>
              <p:cNvPr id="116901" name="Rectangle 86"/>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902" name="Freeform 87"/>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6903" name="Freeform 88"/>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6900" name="Text Box 89"/>
            <p:cNvSpPr txBox="1">
              <a:spLocks noChangeArrowheads="1"/>
            </p:cNvSpPr>
            <p:nvPr/>
          </p:nvSpPr>
          <p:spPr bwMode="auto">
            <a:xfrm>
              <a:off x="4134" y="2548"/>
              <a:ext cx="15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RHU</a:t>
              </a:r>
            </a:p>
          </p:txBody>
        </p:sp>
      </p:grpSp>
      <p:grpSp>
        <p:nvGrpSpPr>
          <p:cNvPr id="116771" name="Group 90"/>
          <p:cNvGrpSpPr>
            <a:grpSpLocks/>
          </p:cNvGrpSpPr>
          <p:nvPr/>
        </p:nvGrpSpPr>
        <p:grpSpPr bwMode="auto">
          <a:xfrm>
            <a:off x="7642225" y="3368675"/>
            <a:ext cx="530225" cy="530225"/>
            <a:chOff x="4841" y="562"/>
            <a:chExt cx="334" cy="334"/>
          </a:xfrm>
        </p:grpSpPr>
        <p:grpSp>
          <p:nvGrpSpPr>
            <p:cNvPr id="116894" name="Group 91"/>
            <p:cNvGrpSpPr>
              <a:grpSpLocks/>
            </p:cNvGrpSpPr>
            <p:nvPr/>
          </p:nvGrpSpPr>
          <p:grpSpPr bwMode="auto">
            <a:xfrm>
              <a:off x="4841" y="562"/>
              <a:ext cx="334" cy="334"/>
              <a:chOff x="4841" y="562"/>
              <a:chExt cx="334" cy="334"/>
            </a:xfrm>
          </p:grpSpPr>
          <p:sp>
            <p:nvSpPr>
              <p:cNvPr id="116896" name="Freeform 92"/>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897" name="Freeform 93"/>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98" name="Freeform 94"/>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895" name="Text Box 95"/>
            <p:cNvSpPr txBox="1">
              <a:spLocks noChangeArrowheads="1"/>
            </p:cNvSpPr>
            <p:nvPr/>
          </p:nvSpPr>
          <p:spPr bwMode="auto">
            <a:xfrm>
              <a:off x="4905" y="671"/>
              <a:ext cx="20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RHU</a:t>
              </a:r>
            </a:p>
          </p:txBody>
        </p:sp>
      </p:grpSp>
      <p:grpSp>
        <p:nvGrpSpPr>
          <p:cNvPr id="116772" name="Group 96"/>
          <p:cNvGrpSpPr>
            <a:grpSpLocks/>
          </p:cNvGrpSpPr>
          <p:nvPr/>
        </p:nvGrpSpPr>
        <p:grpSpPr bwMode="auto">
          <a:xfrm>
            <a:off x="3749675" y="3370263"/>
            <a:ext cx="530225" cy="530225"/>
            <a:chOff x="2330" y="563"/>
            <a:chExt cx="334" cy="334"/>
          </a:xfrm>
        </p:grpSpPr>
        <p:sp>
          <p:nvSpPr>
            <p:cNvPr id="116890" name="Freeform 97"/>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891" name="Text Box 98"/>
            <p:cNvSpPr txBox="1">
              <a:spLocks noChangeArrowheads="1"/>
            </p:cNvSpPr>
            <p:nvPr/>
          </p:nvSpPr>
          <p:spPr bwMode="auto">
            <a:xfrm>
              <a:off x="2394" y="671"/>
              <a:ext cx="207" cy="115"/>
            </a:xfrm>
            <a:prstGeom prst="rect">
              <a:avLst/>
            </a:prstGeom>
            <a:noFill/>
            <a:ln w="28575">
              <a:noFill/>
              <a:miter lim="800000"/>
              <a:headEnd/>
              <a:tailEnd/>
            </a:ln>
          </p:spPr>
          <p:txBody>
            <a:bodyPr wrap="none" lIns="0" tIns="0" rIns="0" bIns="0" anchor="ctr" anchorCtr="1">
              <a:spAutoFit/>
            </a:bodyPr>
            <a:lstStyle/>
            <a:p>
              <a:pPr algn="ctr" eaLnBrk="0" hangingPunct="0"/>
              <a:r>
                <a:rPr lang="en-US" sz="1200" b="1"/>
                <a:t>RHU</a:t>
              </a:r>
            </a:p>
          </p:txBody>
        </p:sp>
        <p:sp>
          <p:nvSpPr>
            <p:cNvPr id="116892" name="Freeform 99"/>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93" name="Freeform 100"/>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773" name="Group 101"/>
          <p:cNvGrpSpPr>
            <a:grpSpLocks/>
          </p:cNvGrpSpPr>
          <p:nvPr/>
        </p:nvGrpSpPr>
        <p:grpSpPr bwMode="auto">
          <a:xfrm>
            <a:off x="5105400" y="4062413"/>
            <a:ext cx="549275" cy="365125"/>
            <a:chOff x="3193" y="1063"/>
            <a:chExt cx="346" cy="230"/>
          </a:xfrm>
        </p:grpSpPr>
        <p:grpSp>
          <p:nvGrpSpPr>
            <p:cNvPr id="116886" name="Group 102"/>
            <p:cNvGrpSpPr>
              <a:grpSpLocks/>
            </p:cNvGrpSpPr>
            <p:nvPr/>
          </p:nvGrpSpPr>
          <p:grpSpPr bwMode="auto">
            <a:xfrm>
              <a:off x="3193" y="1063"/>
              <a:ext cx="346" cy="230"/>
              <a:chOff x="3193" y="1063"/>
              <a:chExt cx="346" cy="230"/>
            </a:xfrm>
          </p:grpSpPr>
          <p:sp>
            <p:nvSpPr>
              <p:cNvPr id="116888" name="Rectangle 10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889" name="Freeform 10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887" name="Text Box 105"/>
            <p:cNvSpPr txBox="1">
              <a:spLocks noChangeArrowheads="1"/>
            </p:cNvSpPr>
            <p:nvPr/>
          </p:nvSpPr>
          <p:spPr bwMode="auto">
            <a:xfrm>
              <a:off x="3263" y="1119"/>
              <a:ext cx="207" cy="115"/>
            </a:xfrm>
            <a:prstGeom prst="rect">
              <a:avLst/>
            </a:prstGeom>
            <a:noFill/>
            <a:ln w="3175">
              <a:noFill/>
              <a:miter lim="800000"/>
              <a:headEnd/>
              <a:tailEnd/>
            </a:ln>
          </p:spPr>
          <p:txBody>
            <a:bodyPr wrap="none" lIns="0" tIns="0" rIns="0" bIns="0" anchor="ctr" anchorCtr="1">
              <a:spAutoFit/>
            </a:bodyPr>
            <a:lstStyle/>
            <a:p>
              <a:pPr algn="ctr" eaLnBrk="0" hangingPunct="0"/>
              <a:r>
                <a:rPr lang="en-US" sz="1200" b="1"/>
                <a:t>RHU</a:t>
              </a:r>
            </a:p>
          </p:txBody>
        </p:sp>
      </p:grpSp>
      <p:grpSp>
        <p:nvGrpSpPr>
          <p:cNvPr id="116774" name="Group 106"/>
          <p:cNvGrpSpPr>
            <a:grpSpLocks/>
          </p:cNvGrpSpPr>
          <p:nvPr/>
        </p:nvGrpSpPr>
        <p:grpSpPr bwMode="auto">
          <a:xfrm>
            <a:off x="6484938" y="4029075"/>
            <a:ext cx="401637" cy="401638"/>
            <a:chOff x="4085" y="2841"/>
            <a:chExt cx="253" cy="253"/>
          </a:xfrm>
        </p:grpSpPr>
        <p:grpSp>
          <p:nvGrpSpPr>
            <p:cNvPr id="116882" name="Group 107"/>
            <p:cNvGrpSpPr>
              <a:grpSpLocks/>
            </p:cNvGrpSpPr>
            <p:nvPr/>
          </p:nvGrpSpPr>
          <p:grpSpPr bwMode="auto">
            <a:xfrm>
              <a:off x="4085" y="2841"/>
              <a:ext cx="253" cy="253"/>
              <a:chOff x="4085" y="3994"/>
              <a:chExt cx="253" cy="253"/>
            </a:xfrm>
          </p:grpSpPr>
          <p:sp>
            <p:nvSpPr>
              <p:cNvPr id="116884" name="Rectangle 108"/>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885" name="Freeform 109"/>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6883" name="Text Box 110"/>
            <p:cNvSpPr txBox="1">
              <a:spLocks noChangeArrowheads="1"/>
            </p:cNvSpPr>
            <p:nvPr/>
          </p:nvSpPr>
          <p:spPr bwMode="auto">
            <a:xfrm>
              <a:off x="4101" y="2927"/>
              <a:ext cx="17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RHU</a:t>
              </a:r>
            </a:p>
          </p:txBody>
        </p:sp>
      </p:grpSp>
      <p:grpSp>
        <p:nvGrpSpPr>
          <p:cNvPr id="116775" name="Group 111"/>
          <p:cNvGrpSpPr>
            <a:grpSpLocks/>
          </p:cNvGrpSpPr>
          <p:nvPr/>
        </p:nvGrpSpPr>
        <p:grpSpPr bwMode="auto">
          <a:xfrm>
            <a:off x="7642225" y="3978275"/>
            <a:ext cx="530225" cy="530225"/>
            <a:chOff x="4841" y="1010"/>
            <a:chExt cx="334" cy="334"/>
          </a:xfrm>
        </p:grpSpPr>
        <p:sp>
          <p:nvSpPr>
            <p:cNvPr id="116879" name="Freeform 112"/>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880" name="Freeform 113"/>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81" name="Text Box 114"/>
            <p:cNvSpPr txBox="1">
              <a:spLocks noChangeArrowheads="1"/>
            </p:cNvSpPr>
            <p:nvPr/>
          </p:nvSpPr>
          <p:spPr bwMode="auto">
            <a:xfrm>
              <a:off x="4905" y="1119"/>
              <a:ext cx="20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RHU</a:t>
              </a:r>
            </a:p>
          </p:txBody>
        </p:sp>
      </p:grpSp>
      <p:grpSp>
        <p:nvGrpSpPr>
          <p:cNvPr id="116776" name="Group 115"/>
          <p:cNvGrpSpPr>
            <a:grpSpLocks/>
          </p:cNvGrpSpPr>
          <p:nvPr/>
        </p:nvGrpSpPr>
        <p:grpSpPr bwMode="auto">
          <a:xfrm>
            <a:off x="3749675" y="3979863"/>
            <a:ext cx="530225" cy="530225"/>
            <a:chOff x="2330" y="1011"/>
            <a:chExt cx="334" cy="334"/>
          </a:xfrm>
        </p:grpSpPr>
        <p:grpSp>
          <p:nvGrpSpPr>
            <p:cNvPr id="116875" name="Group 116"/>
            <p:cNvGrpSpPr>
              <a:grpSpLocks/>
            </p:cNvGrpSpPr>
            <p:nvPr/>
          </p:nvGrpSpPr>
          <p:grpSpPr bwMode="auto">
            <a:xfrm>
              <a:off x="2330" y="1011"/>
              <a:ext cx="334" cy="334"/>
              <a:chOff x="2330" y="1011"/>
              <a:chExt cx="334" cy="334"/>
            </a:xfrm>
          </p:grpSpPr>
          <p:sp>
            <p:nvSpPr>
              <p:cNvPr id="116877" name="Freeform 117"/>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878" name="Freeform 118"/>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6876" name="Text Box 119"/>
            <p:cNvSpPr txBox="1">
              <a:spLocks noChangeArrowheads="1"/>
            </p:cNvSpPr>
            <p:nvPr/>
          </p:nvSpPr>
          <p:spPr bwMode="auto">
            <a:xfrm>
              <a:off x="2394" y="1119"/>
              <a:ext cx="20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RHU</a:t>
              </a:r>
            </a:p>
          </p:txBody>
        </p:sp>
      </p:grpSp>
      <p:grpSp>
        <p:nvGrpSpPr>
          <p:cNvPr id="116777" name="Group 120"/>
          <p:cNvGrpSpPr>
            <a:grpSpLocks/>
          </p:cNvGrpSpPr>
          <p:nvPr/>
        </p:nvGrpSpPr>
        <p:grpSpPr bwMode="auto">
          <a:xfrm>
            <a:off x="3749675" y="2744788"/>
            <a:ext cx="530225" cy="530225"/>
            <a:chOff x="2335" y="1451"/>
            <a:chExt cx="334" cy="334"/>
          </a:xfrm>
        </p:grpSpPr>
        <p:sp>
          <p:nvSpPr>
            <p:cNvPr id="116873" name="Freeform 121"/>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874" name="Text Box 122"/>
            <p:cNvSpPr txBox="1">
              <a:spLocks noChangeArrowheads="1"/>
            </p:cNvSpPr>
            <p:nvPr/>
          </p:nvSpPr>
          <p:spPr bwMode="auto">
            <a:xfrm>
              <a:off x="2381" y="1550"/>
              <a:ext cx="24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RHU</a:t>
              </a:r>
            </a:p>
          </p:txBody>
        </p:sp>
      </p:grpSp>
      <p:grpSp>
        <p:nvGrpSpPr>
          <p:cNvPr id="116778" name="Group 123"/>
          <p:cNvGrpSpPr>
            <a:grpSpLocks/>
          </p:cNvGrpSpPr>
          <p:nvPr/>
        </p:nvGrpSpPr>
        <p:grpSpPr bwMode="auto">
          <a:xfrm>
            <a:off x="5105400" y="2827338"/>
            <a:ext cx="547688" cy="365125"/>
            <a:chOff x="3193" y="1503"/>
            <a:chExt cx="345" cy="230"/>
          </a:xfrm>
        </p:grpSpPr>
        <p:sp>
          <p:nvSpPr>
            <p:cNvPr id="116871" name="Rectangle 124"/>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872" name="Text Box 125"/>
            <p:cNvSpPr txBox="1">
              <a:spLocks noChangeArrowheads="1"/>
            </p:cNvSpPr>
            <p:nvPr/>
          </p:nvSpPr>
          <p:spPr bwMode="auto">
            <a:xfrm>
              <a:off x="3245" y="1550"/>
              <a:ext cx="24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RHU</a:t>
              </a:r>
            </a:p>
          </p:txBody>
        </p:sp>
      </p:grpSp>
      <p:grpSp>
        <p:nvGrpSpPr>
          <p:cNvPr id="116779" name="Group 126"/>
          <p:cNvGrpSpPr>
            <a:grpSpLocks/>
          </p:cNvGrpSpPr>
          <p:nvPr/>
        </p:nvGrpSpPr>
        <p:grpSpPr bwMode="auto">
          <a:xfrm>
            <a:off x="6484938" y="2808288"/>
            <a:ext cx="401637" cy="401637"/>
            <a:chOff x="4085" y="2072"/>
            <a:chExt cx="253" cy="253"/>
          </a:xfrm>
        </p:grpSpPr>
        <p:sp>
          <p:nvSpPr>
            <p:cNvPr id="116869" name="Rectangle 127"/>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870" name="Text Box 128"/>
            <p:cNvSpPr txBox="1">
              <a:spLocks noChangeArrowheads="1"/>
            </p:cNvSpPr>
            <p:nvPr/>
          </p:nvSpPr>
          <p:spPr bwMode="auto">
            <a:xfrm>
              <a:off x="4091" y="2131"/>
              <a:ext cx="24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RHU</a:t>
              </a:r>
            </a:p>
          </p:txBody>
        </p:sp>
      </p:grpSp>
      <p:grpSp>
        <p:nvGrpSpPr>
          <p:cNvPr id="116780" name="Group 129"/>
          <p:cNvGrpSpPr>
            <a:grpSpLocks/>
          </p:cNvGrpSpPr>
          <p:nvPr/>
        </p:nvGrpSpPr>
        <p:grpSpPr bwMode="auto">
          <a:xfrm>
            <a:off x="7642225" y="2743200"/>
            <a:ext cx="530225" cy="530225"/>
            <a:chOff x="4841" y="1450"/>
            <a:chExt cx="334" cy="334"/>
          </a:xfrm>
        </p:grpSpPr>
        <p:sp>
          <p:nvSpPr>
            <p:cNvPr id="116867" name="Freeform 130"/>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868" name="Text Box 131"/>
            <p:cNvSpPr txBox="1">
              <a:spLocks noChangeArrowheads="1"/>
            </p:cNvSpPr>
            <p:nvPr/>
          </p:nvSpPr>
          <p:spPr bwMode="auto">
            <a:xfrm>
              <a:off x="4887" y="1550"/>
              <a:ext cx="24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RHU</a:t>
              </a:r>
            </a:p>
          </p:txBody>
        </p:sp>
      </p:grpSp>
      <p:grpSp>
        <p:nvGrpSpPr>
          <p:cNvPr id="116781" name="Group 132"/>
          <p:cNvGrpSpPr>
            <a:grpSpLocks/>
          </p:cNvGrpSpPr>
          <p:nvPr/>
        </p:nvGrpSpPr>
        <p:grpSpPr bwMode="auto">
          <a:xfrm>
            <a:off x="3749675" y="5964238"/>
            <a:ext cx="530225" cy="530225"/>
            <a:chOff x="2362" y="3757"/>
            <a:chExt cx="334" cy="334"/>
          </a:xfrm>
        </p:grpSpPr>
        <p:grpSp>
          <p:nvGrpSpPr>
            <p:cNvPr id="116860" name="Group 133"/>
            <p:cNvGrpSpPr>
              <a:grpSpLocks/>
            </p:cNvGrpSpPr>
            <p:nvPr/>
          </p:nvGrpSpPr>
          <p:grpSpPr bwMode="auto">
            <a:xfrm>
              <a:off x="2362" y="3757"/>
              <a:ext cx="334" cy="334"/>
              <a:chOff x="2330" y="1011"/>
              <a:chExt cx="334" cy="334"/>
            </a:xfrm>
          </p:grpSpPr>
          <p:sp>
            <p:nvSpPr>
              <p:cNvPr id="116865" name="Freeform 13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866" name="Freeform 13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861" name="Group 136"/>
            <p:cNvGrpSpPr>
              <a:grpSpLocks/>
            </p:cNvGrpSpPr>
            <p:nvPr/>
          </p:nvGrpSpPr>
          <p:grpSpPr bwMode="auto">
            <a:xfrm>
              <a:off x="2481" y="3851"/>
              <a:ext cx="96" cy="144"/>
              <a:chOff x="4704" y="2736"/>
              <a:chExt cx="96" cy="144"/>
            </a:xfrm>
          </p:grpSpPr>
          <p:sp>
            <p:nvSpPr>
              <p:cNvPr id="116862" name="AutoShape 137"/>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63" name="Line 138"/>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64" name="Line 139"/>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2" name="Group 140"/>
          <p:cNvGrpSpPr>
            <a:grpSpLocks/>
          </p:cNvGrpSpPr>
          <p:nvPr/>
        </p:nvGrpSpPr>
        <p:grpSpPr bwMode="auto">
          <a:xfrm>
            <a:off x="3749675" y="5354638"/>
            <a:ext cx="530225" cy="530225"/>
            <a:chOff x="2362" y="3373"/>
            <a:chExt cx="334" cy="334"/>
          </a:xfrm>
        </p:grpSpPr>
        <p:grpSp>
          <p:nvGrpSpPr>
            <p:cNvPr id="116852" name="Group 141"/>
            <p:cNvGrpSpPr>
              <a:grpSpLocks/>
            </p:cNvGrpSpPr>
            <p:nvPr/>
          </p:nvGrpSpPr>
          <p:grpSpPr bwMode="auto">
            <a:xfrm>
              <a:off x="2362" y="3373"/>
              <a:ext cx="334" cy="334"/>
              <a:chOff x="2383" y="3389"/>
              <a:chExt cx="334" cy="334"/>
            </a:xfrm>
          </p:grpSpPr>
          <p:sp>
            <p:nvSpPr>
              <p:cNvPr id="116857" name="Freeform 14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6858" name="Freeform 14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59" name="Freeform 14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853" name="Group 145"/>
            <p:cNvGrpSpPr>
              <a:grpSpLocks/>
            </p:cNvGrpSpPr>
            <p:nvPr/>
          </p:nvGrpSpPr>
          <p:grpSpPr bwMode="auto">
            <a:xfrm>
              <a:off x="2481" y="3459"/>
              <a:ext cx="96" cy="144"/>
              <a:chOff x="4704" y="2736"/>
              <a:chExt cx="96" cy="144"/>
            </a:xfrm>
          </p:grpSpPr>
          <p:sp>
            <p:nvSpPr>
              <p:cNvPr id="116854" name="AutoShape 146"/>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55" name="Line 147"/>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56" name="Line 148"/>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3" name="Group 149"/>
          <p:cNvGrpSpPr>
            <a:grpSpLocks/>
          </p:cNvGrpSpPr>
          <p:nvPr/>
        </p:nvGrpSpPr>
        <p:grpSpPr bwMode="auto">
          <a:xfrm>
            <a:off x="5106988" y="4811713"/>
            <a:ext cx="547687" cy="365125"/>
            <a:chOff x="3217" y="3031"/>
            <a:chExt cx="345" cy="230"/>
          </a:xfrm>
        </p:grpSpPr>
        <p:sp>
          <p:nvSpPr>
            <p:cNvPr id="116847" name="Rectangle 150"/>
            <p:cNvSpPr>
              <a:spLocks noChangeArrowheads="1"/>
            </p:cNvSpPr>
            <p:nvPr/>
          </p:nvSpPr>
          <p:spPr bwMode="auto">
            <a:xfrm>
              <a:off x="3217" y="303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16848" name="Group 151"/>
            <p:cNvGrpSpPr>
              <a:grpSpLocks/>
            </p:cNvGrpSpPr>
            <p:nvPr/>
          </p:nvGrpSpPr>
          <p:grpSpPr bwMode="auto">
            <a:xfrm>
              <a:off x="3341" y="3073"/>
              <a:ext cx="96" cy="144"/>
              <a:chOff x="4704" y="2736"/>
              <a:chExt cx="96" cy="144"/>
            </a:xfrm>
          </p:grpSpPr>
          <p:sp>
            <p:nvSpPr>
              <p:cNvPr id="116849" name="AutoShape 152"/>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50" name="Line 153"/>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51" name="Line 154"/>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4" name="Group 155"/>
          <p:cNvGrpSpPr>
            <a:grpSpLocks/>
          </p:cNvGrpSpPr>
          <p:nvPr/>
        </p:nvGrpSpPr>
        <p:grpSpPr bwMode="auto">
          <a:xfrm>
            <a:off x="5105400" y="5422900"/>
            <a:ext cx="549275" cy="365125"/>
            <a:chOff x="3216" y="3416"/>
            <a:chExt cx="346" cy="230"/>
          </a:xfrm>
        </p:grpSpPr>
        <p:grpSp>
          <p:nvGrpSpPr>
            <p:cNvPr id="116839" name="Group 156"/>
            <p:cNvGrpSpPr>
              <a:grpSpLocks/>
            </p:cNvGrpSpPr>
            <p:nvPr/>
          </p:nvGrpSpPr>
          <p:grpSpPr bwMode="auto">
            <a:xfrm>
              <a:off x="3216" y="3416"/>
              <a:ext cx="346" cy="230"/>
              <a:chOff x="3239" y="3441"/>
              <a:chExt cx="346" cy="230"/>
            </a:xfrm>
          </p:grpSpPr>
          <p:sp>
            <p:nvSpPr>
              <p:cNvPr id="116844" name="Rectangle 157"/>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845" name="Freeform 158"/>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46" name="Freeform 159"/>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840" name="Group 160"/>
            <p:cNvGrpSpPr>
              <a:grpSpLocks/>
            </p:cNvGrpSpPr>
            <p:nvPr/>
          </p:nvGrpSpPr>
          <p:grpSpPr bwMode="auto">
            <a:xfrm>
              <a:off x="3341" y="3459"/>
              <a:ext cx="96" cy="144"/>
              <a:chOff x="4704" y="2736"/>
              <a:chExt cx="96" cy="144"/>
            </a:xfrm>
          </p:grpSpPr>
          <p:sp>
            <p:nvSpPr>
              <p:cNvPr id="116841" name="AutoShape 161"/>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42" name="Line 162"/>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43" name="Line 163"/>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5" name="Group 164"/>
          <p:cNvGrpSpPr>
            <a:grpSpLocks/>
          </p:cNvGrpSpPr>
          <p:nvPr/>
        </p:nvGrpSpPr>
        <p:grpSpPr bwMode="auto">
          <a:xfrm>
            <a:off x="5105400" y="6046788"/>
            <a:ext cx="549275" cy="365125"/>
            <a:chOff x="3216" y="3809"/>
            <a:chExt cx="346" cy="230"/>
          </a:xfrm>
        </p:grpSpPr>
        <p:grpSp>
          <p:nvGrpSpPr>
            <p:cNvPr id="116832" name="Group 165"/>
            <p:cNvGrpSpPr>
              <a:grpSpLocks/>
            </p:cNvGrpSpPr>
            <p:nvPr/>
          </p:nvGrpSpPr>
          <p:grpSpPr bwMode="auto">
            <a:xfrm>
              <a:off x="3216" y="3809"/>
              <a:ext cx="346" cy="230"/>
              <a:chOff x="3193" y="1063"/>
              <a:chExt cx="346" cy="230"/>
            </a:xfrm>
          </p:grpSpPr>
          <p:sp>
            <p:nvSpPr>
              <p:cNvPr id="116837" name="Rectangle 166"/>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6838" name="Freeform 167"/>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833" name="Group 168"/>
            <p:cNvGrpSpPr>
              <a:grpSpLocks/>
            </p:cNvGrpSpPr>
            <p:nvPr/>
          </p:nvGrpSpPr>
          <p:grpSpPr bwMode="auto">
            <a:xfrm>
              <a:off x="3341" y="3852"/>
              <a:ext cx="96" cy="144"/>
              <a:chOff x="4704" y="2736"/>
              <a:chExt cx="96" cy="144"/>
            </a:xfrm>
          </p:grpSpPr>
          <p:sp>
            <p:nvSpPr>
              <p:cNvPr id="116834" name="AutoShape 169"/>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35" name="Line 170"/>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36" name="Line 171"/>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6" name="Group 172"/>
          <p:cNvGrpSpPr>
            <a:grpSpLocks/>
          </p:cNvGrpSpPr>
          <p:nvPr/>
        </p:nvGrpSpPr>
        <p:grpSpPr bwMode="auto">
          <a:xfrm>
            <a:off x="6484938" y="5403850"/>
            <a:ext cx="401637" cy="401638"/>
            <a:chOff x="4085" y="3404"/>
            <a:chExt cx="253" cy="253"/>
          </a:xfrm>
        </p:grpSpPr>
        <p:grpSp>
          <p:nvGrpSpPr>
            <p:cNvPr id="116824" name="Group 173"/>
            <p:cNvGrpSpPr>
              <a:grpSpLocks/>
            </p:cNvGrpSpPr>
            <p:nvPr/>
          </p:nvGrpSpPr>
          <p:grpSpPr bwMode="auto">
            <a:xfrm>
              <a:off x="4085" y="3404"/>
              <a:ext cx="253" cy="253"/>
              <a:chOff x="4085" y="3610"/>
              <a:chExt cx="253" cy="253"/>
            </a:xfrm>
          </p:grpSpPr>
          <p:sp>
            <p:nvSpPr>
              <p:cNvPr id="116829" name="Rectangle 17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830" name="Freeform 17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6831" name="Freeform 17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6825" name="Group 177"/>
            <p:cNvGrpSpPr>
              <a:grpSpLocks/>
            </p:cNvGrpSpPr>
            <p:nvPr/>
          </p:nvGrpSpPr>
          <p:grpSpPr bwMode="auto">
            <a:xfrm>
              <a:off x="4164" y="3458"/>
              <a:ext cx="96" cy="144"/>
              <a:chOff x="4704" y="2736"/>
              <a:chExt cx="96" cy="144"/>
            </a:xfrm>
          </p:grpSpPr>
          <p:sp>
            <p:nvSpPr>
              <p:cNvPr id="116826" name="AutoShape 178"/>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27" name="Line 179"/>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28" name="Line 180"/>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7" name="Group 181"/>
          <p:cNvGrpSpPr>
            <a:grpSpLocks/>
          </p:cNvGrpSpPr>
          <p:nvPr/>
        </p:nvGrpSpPr>
        <p:grpSpPr bwMode="auto">
          <a:xfrm>
            <a:off x="6484938" y="6027738"/>
            <a:ext cx="401637" cy="401637"/>
            <a:chOff x="4085" y="3797"/>
            <a:chExt cx="253" cy="253"/>
          </a:xfrm>
        </p:grpSpPr>
        <p:grpSp>
          <p:nvGrpSpPr>
            <p:cNvPr id="116817" name="Group 182"/>
            <p:cNvGrpSpPr>
              <a:grpSpLocks/>
            </p:cNvGrpSpPr>
            <p:nvPr/>
          </p:nvGrpSpPr>
          <p:grpSpPr bwMode="auto">
            <a:xfrm>
              <a:off x="4085" y="3797"/>
              <a:ext cx="253" cy="253"/>
              <a:chOff x="4085" y="3994"/>
              <a:chExt cx="253" cy="253"/>
            </a:xfrm>
          </p:grpSpPr>
          <p:sp>
            <p:nvSpPr>
              <p:cNvPr id="116822" name="Rectangle 183"/>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6823" name="Freeform 184"/>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6818" name="Group 185"/>
            <p:cNvGrpSpPr>
              <a:grpSpLocks/>
            </p:cNvGrpSpPr>
            <p:nvPr/>
          </p:nvGrpSpPr>
          <p:grpSpPr bwMode="auto">
            <a:xfrm>
              <a:off x="4163" y="3851"/>
              <a:ext cx="96" cy="144"/>
              <a:chOff x="4704" y="2736"/>
              <a:chExt cx="96" cy="144"/>
            </a:xfrm>
          </p:grpSpPr>
          <p:sp>
            <p:nvSpPr>
              <p:cNvPr id="116819" name="AutoShape 186"/>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20" name="Line 187"/>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21" name="Line 188"/>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8" name="Group 189"/>
          <p:cNvGrpSpPr>
            <a:grpSpLocks/>
          </p:cNvGrpSpPr>
          <p:nvPr/>
        </p:nvGrpSpPr>
        <p:grpSpPr bwMode="auto">
          <a:xfrm>
            <a:off x="6484938" y="4792663"/>
            <a:ext cx="401637" cy="401637"/>
            <a:chOff x="4085" y="3019"/>
            <a:chExt cx="253" cy="253"/>
          </a:xfrm>
        </p:grpSpPr>
        <p:sp>
          <p:nvSpPr>
            <p:cNvPr id="116812" name="Rectangle 190"/>
            <p:cNvSpPr>
              <a:spLocks noChangeArrowheads="1"/>
            </p:cNvSpPr>
            <p:nvPr/>
          </p:nvSpPr>
          <p:spPr bwMode="auto">
            <a:xfrm>
              <a:off x="4085" y="301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16813" name="Group 191"/>
            <p:cNvGrpSpPr>
              <a:grpSpLocks/>
            </p:cNvGrpSpPr>
            <p:nvPr/>
          </p:nvGrpSpPr>
          <p:grpSpPr bwMode="auto">
            <a:xfrm>
              <a:off x="4164" y="3074"/>
              <a:ext cx="96" cy="144"/>
              <a:chOff x="4704" y="2736"/>
              <a:chExt cx="96" cy="144"/>
            </a:xfrm>
          </p:grpSpPr>
          <p:sp>
            <p:nvSpPr>
              <p:cNvPr id="116814" name="AutoShape 192"/>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15" name="Line 193"/>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16" name="Line 194"/>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89" name="Group 195"/>
          <p:cNvGrpSpPr>
            <a:grpSpLocks/>
          </p:cNvGrpSpPr>
          <p:nvPr/>
        </p:nvGrpSpPr>
        <p:grpSpPr bwMode="auto">
          <a:xfrm>
            <a:off x="7642225" y="4727575"/>
            <a:ext cx="530225" cy="530225"/>
            <a:chOff x="4814" y="2978"/>
            <a:chExt cx="334" cy="334"/>
          </a:xfrm>
        </p:grpSpPr>
        <p:sp>
          <p:nvSpPr>
            <p:cNvPr id="116807" name="Freeform 196"/>
            <p:cNvSpPr>
              <a:spLocks/>
            </p:cNvSpPr>
            <p:nvPr/>
          </p:nvSpPr>
          <p:spPr bwMode="auto">
            <a:xfrm>
              <a:off x="4814" y="297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16808" name="Group 197"/>
            <p:cNvGrpSpPr>
              <a:grpSpLocks/>
            </p:cNvGrpSpPr>
            <p:nvPr/>
          </p:nvGrpSpPr>
          <p:grpSpPr bwMode="auto">
            <a:xfrm>
              <a:off x="4933" y="3074"/>
              <a:ext cx="96" cy="144"/>
              <a:chOff x="4704" y="2736"/>
              <a:chExt cx="96" cy="144"/>
            </a:xfrm>
          </p:grpSpPr>
          <p:sp>
            <p:nvSpPr>
              <p:cNvPr id="116809" name="AutoShape 198"/>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10" name="Line 199"/>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11" name="Line 200"/>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90" name="Group 201"/>
          <p:cNvGrpSpPr>
            <a:grpSpLocks/>
          </p:cNvGrpSpPr>
          <p:nvPr/>
        </p:nvGrpSpPr>
        <p:grpSpPr bwMode="auto">
          <a:xfrm>
            <a:off x="7642225" y="5353050"/>
            <a:ext cx="530225" cy="530225"/>
            <a:chOff x="4814" y="3372"/>
            <a:chExt cx="334" cy="334"/>
          </a:xfrm>
        </p:grpSpPr>
        <p:grpSp>
          <p:nvGrpSpPr>
            <p:cNvPr id="116799" name="Group 202"/>
            <p:cNvGrpSpPr>
              <a:grpSpLocks/>
            </p:cNvGrpSpPr>
            <p:nvPr/>
          </p:nvGrpSpPr>
          <p:grpSpPr bwMode="auto">
            <a:xfrm>
              <a:off x="4814" y="3372"/>
              <a:ext cx="334" cy="334"/>
              <a:chOff x="4841" y="562"/>
              <a:chExt cx="334" cy="334"/>
            </a:xfrm>
          </p:grpSpPr>
          <p:sp>
            <p:nvSpPr>
              <p:cNvPr id="116804" name="Freeform 20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805" name="Freeform 20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6806" name="Freeform 20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800" name="Group 206"/>
            <p:cNvGrpSpPr>
              <a:grpSpLocks/>
            </p:cNvGrpSpPr>
            <p:nvPr/>
          </p:nvGrpSpPr>
          <p:grpSpPr bwMode="auto">
            <a:xfrm>
              <a:off x="4933" y="3458"/>
              <a:ext cx="96" cy="144"/>
              <a:chOff x="4704" y="2736"/>
              <a:chExt cx="96" cy="144"/>
            </a:xfrm>
          </p:grpSpPr>
          <p:sp>
            <p:nvSpPr>
              <p:cNvPr id="116801" name="AutoShape 207"/>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802" name="Line 208"/>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803" name="Line 209"/>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grpSp>
        <p:nvGrpSpPr>
          <p:cNvPr id="116791" name="Group 210"/>
          <p:cNvGrpSpPr>
            <a:grpSpLocks/>
          </p:cNvGrpSpPr>
          <p:nvPr/>
        </p:nvGrpSpPr>
        <p:grpSpPr bwMode="auto">
          <a:xfrm>
            <a:off x="7642225" y="5962650"/>
            <a:ext cx="530225" cy="530225"/>
            <a:chOff x="4814" y="3756"/>
            <a:chExt cx="334" cy="334"/>
          </a:xfrm>
        </p:grpSpPr>
        <p:grpSp>
          <p:nvGrpSpPr>
            <p:cNvPr id="116792" name="Group 211"/>
            <p:cNvGrpSpPr>
              <a:grpSpLocks/>
            </p:cNvGrpSpPr>
            <p:nvPr/>
          </p:nvGrpSpPr>
          <p:grpSpPr bwMode="auto">
            <a:xfrm>
              <a:off x="4814" y="3756"/>
              <a:ext cx="334" cy="334"/>
              <a:chOff x="4837" y="3772"/>
              <a:chExt cx="334" cy="334"/>
            </a:xfrm>
          </p:grpSpPr>
          <p:sp>
            <p:nvSpPr>
              <p:cNvPr id="116797" name="Freeform 21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6798" name="Freeform 21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6793" name="Group 214"/>
            <p:cNvGrpSpPr>
              <a:grpSpLocks/>
            </p:cNvGrpSpPr>
            <p:nvPr/>
          </p:nvGrpSpPr>
          <p:grpSpPr bwMode="auto">
            <a:xfrm>
              <a:off x="4933" y="3852"/>
              <a:ext cx="96" cy="144"/>
              <a:chOff x="4704" y="2736"/>
              <a:chExt cx="96" cy="144"/>
            </a:xfrm>
          </p:grpSpPr>
          <p:sp>
            <p:nvSpPr>
              <p:cNvPr id="116794" name="AutoShape 215"/>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16795" name="Line 216"/>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16796" name="Line 217"/>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7763" name="Rectangle 3"/>
          <p:cNvSpPr>
            <a:spLocks noGrp="1" noChangeArrowheads="1"/>
          </p:cNvSpPr>
          <p:nvPr>
            <p:ph type="title"/>
          </p:nvPr>
        </p:nvSpPr>
        <p:spPr>
          <a:xfrm>
            <a:off x="4076700" y="77788"/>
            <a:ext cx="2898775" cy="365125"/>
          </a:xfrm>
          <a:noFill/>
        </p:spPr>
        <p:txBody>
          <a:bodyPr wrap="none" lIns="0" tIns="0" rIns="0" bIns="0">
            <a:spAutoFit/>
          </a:bodyPr>
          <a:lstStyle/>
          <a:p>
            <a:pPr eaLnBrk="1" hangingPunct="1"/>
            <a:r>
              <a:rPr lang="en-US" sz="2400"/>
              <a:t>CSS Admin - Medical</a:t>
            </a:r>
          </a:p>
        </p:txBody>
      </p:sp>
      <p:sp>
        <p:nvSpPr>
          <p:cNvPr id="11776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7765"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776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7767"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7768" name="Text Box 8"/>
          <p:cNvSpPr txBox="1">
            <a:spLocks noChangeArrowheads="1"/>
          </p:cNvSpPr>
          <p:nvPr/>
        </p:nvSpPr>
        <p:spPr bwMode="auto">
          <a:xfrm>
            <a:off x="131763" y="2252663"/>
            <a:ext cx="3073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Morale, Welfare and Recreation </a:t>
            </a:r>
          </a:p>
        </p:txBody>
      </p:sp>
      <p:sp>
        <p:nvSpPr>
          <p:cNvPr id="117769" name="Text Box 9"/>
          <p:cNvSpPr txBox="1">
            <a:spLocks noChangeArrowheads="1"/>
          </p:cNvSpPr>
          <p:nvPr/>
        </p:nvSpPr>
        <p:spPr bwMode="auto">
          <a:xfrm>
            <a:off x="388938" y="3560763"/>
            <a:ext cx="2559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Quartermaster (Supply) </a:t>
            </a:r>
          </a:p>
        </p:txBody>
      </p:sp>
      <p:sp>
        <p:nvSpPr>
          <p:cNvPr id="117770" name="Text Box 10"/>
          <p:cNvSpPr txBox="1">
            <a:spLocks noChangeArrowheads="1"/>
          </p:cNvSpPr>
          <p:nvPr/>
        </p:nvSpPr>
        <p:spPr bwMode="auto">
          <a:xfrm>
            <a:off x="457200" y="4214813"/>
            <a:ext cx="2422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Quartermaster (Supply) </a:t>
            </a:r>
          </a:p>
        </p:txBody>
      </p:sp>
      <p:sp>
        <p:nvSpPr>
          <p:cNvPr id="117771" name="Text Box 11"/>
          <p:cNvSpPr txBox="1">
            <a:spLocks noChangeArrowheads="1"/>
          </p:cNvSpPr>
          <p:nvPr/>
        </p:nvSpPr>
        <p:spPr bwMode="auto">
          <a:xfrm>
            <a:off x="1368425" y="4881563"/>
            <a:ext cx="649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Medical</a:t>
            </a:r>
          </a:p>
        </p:txBody>
      </p:sp>
      <p:sp>
        <p:nvSpPr>
          <p:cNvPr id="117772" name="Text Box 12"/>
          <p:cNvSpPr txBox="1">
            <a:spLocks noChangeArrowheads="1"/>
          </p:cNvSpPr>
          <p:nvPr/>
        </p:nvSpPr>
        <p:spPr bwMode="auto">
          <a:xfrm>
            <a:off x="1149350" y="2906713"/>
            <a:ext cx="1900238" cy="212725"/>
          </a:xfrm>
          <a:prstGeom prst="rect">
            <a:avLst/>
          </a:prstGeom>
          <a:noFill/>
          <a:ln w="12700">
            <a:noFill/>
            <a:miter lim="800000"/>
            <a:headEnd/>
            <a:tailEnd/>
          </a:ln>
        </p:spPr>
        <p:txBody>
          <a:bodyPr wrap="none" lIns="0" tIns="0" rIns="0" bIns="0" anchor="ctr">
            <a:spAutoFit/>
          </a:bodyPr>
          <a:lstStyle/>
          <a:p>
            <a:pPr eaLnBrk="0" hangingPunct="0"/>
            <a:r>
              <a:rPr lang="en-US" sz="1400"/>
              <a:t>Quartermaster (Supply) </a:t>
            </a:r>
          </a:p>
        </p:txBody>
      </p:sp>
      <p:sp>
        <p:nvSpPr>
          <p:cNvPr id="117773"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7774"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7775" name="Text Box 15"/>
          <p:cNvSpPr txBox="1">
            <a:spLocks noChangeArrowheads="1"/>
          </p:cNvSpPr>
          <p:nvPr/>
        </p:nvSpPr>
        <p:spPr bwMode="auto">
          <a:xfrm>
            <a:off x="1031875" y="5522913"/>
            <a:ext cx="1270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Medical</a:t>
            </a:r>
          </a:p>
        </p:txBody>
      </p:sp>
      <p:sp>
        <p:nvSpPr>
          <p:cNvPr id="117776" name="Text Box 16"/>
          <p:cNvSpPr txBox="1">
            <a:spLocks noChangeArrowheads="1"/>
          </p:cNvSpPr>
          <p:nvPr/>
        </p:nvSpPr>
        <p:spPr bwMode="auto">
          <a:xfrm>
            <a:off x="1100138" y="6178550"/>
            <a:ext cx="1133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Medical</a:t>
            </a:r>
          </a:p>
        </p:txBody>
      </p:sp>
      <p:sp>
        <p:nvSpPr>
          <p:cNvPr id="117777"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7778" name="Text Box 18"/>
          <p:cNvSpPr txBox="1">
            <a:spLocks noChangeArrowheads="1"/>
          </p:cNvSpPr>
          <p:nvPr/>
        </p:nvSpPr>
        <p:spPr bwMode="auto">
          <a:xfrm>
            <a:off x="392113" y="944563"/>
            <a:ext cx="2551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Morale, Welfare and Recreation </a:t>
            </a:r>
          </a:p>
        </p:txBody>
      </p:sp>
      <p:sp>
        <p:nvSpPr>
          <p:cNvPr id="117779" name="Text Box 19"/>
          <p:cNvSpPr txBox="1">
            <a:spLocks noChangeArrowheads="1"/>
          </p:cNvSpPr>
          <p:nvPr/>
        </p:nvSpPr>
        <p:spPr bwMode="auto">
          <a:xfrm>
            <a:off x="63500" y="1598613"/>
            <a:ext cx="3209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Morale, Welfare and Recreation </a:t>
            </a:r>
          </a:p>
        </p:txBody>
      </p:sp>
      <p:grpSp>
        <p:nvGrpSpPr>
          <p:cNvPr id="117780" name="Group 20"/>
          <p:cNvGrpSpPr>
            <a:grpSpLocks/>
          </p:cNvGrpSpPr>
          <p:nvPr/>
        </p:nvGrpSpPr>
        <p:grpSpPr bwMode="auto">
          <a:xfrm>
            <a:off x="5068888" y="1509713"/>
            <a:ext cx="549275" cy="365125"/>
            <a:chOff x="3193" y="615"/>
            <a:chExt cx="346" cy="230"/>
          </a:xfrm>
        </p:grpSpPr>
        <p:sp>
          <p:nvSpPr>
            <p:cNvPr id="118013" name="Rectangle 21"/>
            <p:cNvSpPr>
              <a:spLocks noChangeArrowheads="1"/>
            </p:cNvSpPr>
            <p:nvPr/>
          </p:nvSpPr>
          <p:spPr bwMode="auto">
            <a:xfrm>
              <a:off x="3193" y="61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014" name="Freeform 22"/>
            <p:cNvSpPr>
              <a:spLocks noChangeAspect="1"/>
            </p:cNvSpPr>
            <p:nvPr/>
          </p:nvSpPr>
          <p:spPr bwMode="auto">
            <a:xfrm>
              <a:off x="3483" y="615"/>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015" name="Freeform 23"/>
            <p:cNvSpPr>
              <a:spLocks noChangeAspect="1"/>
            </p:cNvSpPr>
            <p:nvPr/>
          </p:nvSpPr>
          <p:spPr bwMode="auto">
            <a:xfrm>
              <a:off x="3194" y="615"/>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016" name="Text Box 24"/>
            <p:cNvSpPr txBox="1">
              <a:spLocks noChangeArrowheads="1"/>
            </p:cNvSpPr>
            <p:nvPr/>
          </p:nvSpPr>
          <p:spPr bwMode="auto">
            <a:xfrm>
              <a:off x="3266" y="680"/>
              <a:ext cx="201" cy="96"/>
            </a:xfrm>
            <a:prstGeom prst="rect">
              <a:avLst/>
            </a:prstGeom>
            <a:noFill/>
            <a:ln w="3175">
              <a:noFill/>
              <a:miter lim="800000"/>
              <a:headEnd/>
              <a:tailEnd/>
            </a:ln>
          </p:spPr>
          <p:txBody>
            <a:bodyPr wrap="none" lIns="0" tIns="0" rIns="0" bIns="0" anchor="ctr" anchorCtr="1">
              <a:spAutoFit/>
            </a:bodyPr>
            <a:lstStyle/>
            <a:p>
              <a:pPr algn="ctr" eaLnBrk="0" hangingPunct="0"/>
              <a:r>
                <a:rPr lang="en-US" sz="1000" b="1"/>
                <a:t>MWR</a:t>
              </a:r>
            </a:p>
          </p:txBody>
        </p:sp>
      </p:grpSp>
      <p:grpSp>
        <p:nvGrpSpPr>
          <p:cNvPr id="117781" name="Group 25"/>
          <p:cNvGrpSpPr>
            <a:grpSpLocks/>
          </p:cNvGrpSpPr>
          <p:nvPr/>
        </p:nvGrpSpPr>
        <p:grpSpPr bwMode="auto">
          <a:xfrm>
            <a:off x="6445250" y="1476375"/>
            <a:ext cx="401638" cy="401638"/>
            <a:chOff x="4085" y="2457"/>
            <a:chExt cx="253" cy="253"/>
          </a:xfrm>
        </p:grpSpPr>
        <p:grpSp>
          <p:nvGrpSpPr>
            <p:cNvPr id="118008" name="Group 26"/>
            <p:cNvGrpSpPr>
              <a:grpSpLocks/>
            </p:cNvGrpSpPr>
            <p:nvPr/>
          </p:nvGrpSpPr>
          <p:grpSpPr bwMode="auto">
            <a:xfrm>
              <a:off x="4085" y="2457"/>
              <a:ext cx="253" cy="253"/>
              <a:chOff x="4085" y="3610"/>
              <a:chExt cx="253" cy="253"/>
            </a:xfrm>
          </p:grpSpPr>
          <p:sp>
            <p:nvSpPr>
              <p:cNvPr id="118010" name="Rectangle 2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011" name="Freeform 2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8012" name="Freeform 2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8009" name="Text Box 30"/>
            <p:cNvSpPr txBox="1">
              <a:spLocks noChangeArrowheads="1"/>
            </p:cNvSpPr>
            <p:nvPr/>
          </p:nvSpPr>
          <p:spPr bwMode="auto">
            <a:xfrm>
              <a:off x="4133" y="2552"/>
              <a:ext cx="15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MWR</a:t>
              </a:r>
            </a:p>
          </p:txBody>
        </p:sp>
      </p:grpSp>
      <p:grpSp>
        <p:nvGrpSpPr>
          <p:cNvPr id="117782" name="Group 31"/>
          <p:cNvGrpSpPr>
            <a:grpSpLocks/>
          </p:cNvGrpSpPr>
          <p:nvPr/>
        </p:nvGrpSpPr>
        <p:grpSpPr bwMode="auto">
          <a:xfrm>
            <a:off x="7605713" y="1425575"/>
            <a:ext cx="530225" cy="530225"/>
            <a:chOff x="4841" y="562"/>
            <a:chExt cx="334" cy="334"/>
          </a:xfrm>
        </p:grpSpPr>
        <p:grpSp>
          <p:nvGrpSpPr>
            <p:cNvPr id="118003" name="Group 32"/>
            <p:cNvGrpSpPr>
              <a:grpSpLocks/>
            </p:cNvGrpSpPr>
            <p:nvPr/>
          </p:nvGrpSpPr>
          <p:grpSpPr bwMode="auto">
            <a:xfrm>
              <a:off x="4841" y="562"/>
              <a:ext cx="334" cy="334"/>
              <a:chOff x="4841" y="562"/>
              <a:chExt cx="334" cy="334"/>
            </a:xfrm>
          </p:grpSpPr>
          <p:sp>
            <p:nvSpPr>
              <p:cNvPr id="118005" name="Freeform 3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006" name="Freeform 3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007" name="Freeform 3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004" name="Text Box 36"/>
            <p:cNvSpPr txBox="1">
              <a:spLocks noChangeArrowheads="1"/>
            </p:cNvSpPr>
            <p:nvPr/>
          </p:nvSpPr>
          <p:spPr bwMode="auto">
            <a:xfrm>
              <a:off x="4908" y="680"/>
              <a:ext cx="20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MWR</a:t>
              </a:r>
            </a:p>
          </p:txBody>
        </p:sp>
      </p:grpSp>
      <p:grpSp>
        <p:nvGrpSpPr>
          <p:cNvPr id="117783" name="Group 37"/>
          <p:cNvGrpSpPr>
            <a:grpSpLocks/>
          </p:cNvGrpSpPr>
          <p:nvPr/>
        </p:nvGrpSpPr>
        <p:grpSpPr bwMode="auto">
          <a:xfrm>
            <a:off x="3709988" y="1427163"/>
            <a:ext cx="530225" cy="530225"/>
            <a:chOff x="2330" y="563"/>
            <a:chExt cx="334" cy="334"/>
          </a:xfrm>
        </p:grpSpPr>
        <p:sp>
          <p:nvSpPr>
            <p:cNvPr id="117999" name="Freeform 38"/>
            <p:cNvSpPr>
              <a:spLocks noChangeAspect="1"/>
            </p:cNvSpPr>
            <p:nvPr/>
          </p:nvSpPr>
          <p:spPr bwMode="auto">
            <a:xfrm>
              <a:off x="2330" y="5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000" name="Text Box 39"/>
            <p:cNvSpPr txBox="1">
              <a:spLocks noChangeArrowheads="1"/>
            </p:cNvSpPr>
            <p:nvPr/>
          </p:nvSpPr>
          <p:spPr bwMode="auto">
            <a:xfrm>
              <a:off x="2397" y="680"/>
              <a:ext cx="201" cy="96"/>
            </a:xfrm>
            <a:prstGeom prst="rect">
              <a:avLst/>
            </a:prstGeom>
            <a:noFill/>
            <a:ln w="28575">
              <a:noFill/>
              <a:miter lim="800000"/>
              <a:headEnd/>
              <a:tailEnd/>
            </a:ln>
          </p:spPr>
          <p:txBody>
            <a:bodyPr wrap="none" lIns="0" tIns="0" rIns="0" bIns="0" anchor="ctr" anchorCtr="1">
              <a:spAutoFit/>
            </a:bodyPr>
            <a:lstStyle/>
            <a:p>
              <a:pPr algn="ctr" eaLnBrk="0" hangingPunct="0"/>
              <a:r>
                <a:rPr lang="en-US" sz="1000" b="1"/>
                <a:t>MWR</a:t>
              </a:r>
            </a:p>
          </p:txBody>
        </p:sp>
        <p:sp>
          <p:nvSpPr>
            <p:cNvPr id="118001" name="Freeform 40"/>
            <p:cNvSpPr>
              <a:spLocks noChangeAspect="1"/>
            </p:cNvSpPr>
            <p:nvPr/>
          </p:nvSpPr>
          <p:spPr bwMode="auto">
            <a:xfrm>
              <a:off x="2614" y="674"/>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002" name="Freeform 41"/>
            <p:cNvSpPr>
              <a:spLocks noChangeAspect="1"/>
            </p:cNvSpPr>
            <p:nvPr/>
          </p:nvSpPr>
          <p:spPr bwMode="auto">
            <a:xfrm>
              <a:off x="2352" y="675"/>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784" name="Group 42"/>
          <p:cNvGrpSpPr>
            <a:grpSpLocks/>
          </p:cNvGrpSpPr>
          <p:nvPr/>
        </p:nvGrpSpPr>
        <p:grpSpPr bwMode="auto">
          <a:xfrm>
            <a:off x="5068888" y="2119313"/>
            <a:ext cx="549275" cy="365125"/>
            <a:chOff x="3193" y="1063"/>
            <a:chExt cx="346" cy="230"/>
          </a:xfrm>
        </p:grpSpPr>
        <p:grpSp>
          <p:nvGrpSpPr>
            <p:cNvPr id="117995" name="Group 43"/>
            <p:cNvGrpSpPr>
              <a:grpSpLocks/>
            </p:cNvGrpSpPr>
            <p:nvPr/>
          </p:nvGrpSpPr>
          <p:grpSpPr bwMode="auto">
            <a:xfrm>
              <a:off x="3193" y="1063"/>
              <a:ext cx="346" cy="230"/>
              <a:chOff x="3193" y="1063"/>
              <a:chExt cx="346" cy="230"/>
            </a:xfrm>
          </p:grpSpPr>
          <p:sp>
            <p:nvSpPr>
              <p:cNvPr id="117997" name="Rectangle 4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998" name="Freeform 4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996" name="Text Box 46"/>
            <p:cNvSpPr txBox="1">
              <a:spLocks noChangeArrowheads="1"/>
            </p:cNvSpPr>
            <p:nvPr/>
          </p:nvSpPr>
          <p:spPr bwMode="auto">
            <a:xfrm>
              <a:off x="3266" y="1128"/>
              <a:ext cx="201" cy="96"/>
            </a:xfrm>
            <a:prstGeom prst="rect">
              <a:avLst/>
            </a:prstGeom>
            <a:noFill/>
            <a:ln w="3175">
              <a:noFill/>
              <a:miter lim="800000"/>
              <a:headEnd/>
              <a:tailEnd/>
            </a:ln>
          </p:spPr>
          <p:txBody>
            <a:bodyPr wrap="none" lIns="0" tIns="0" rIns="0" bIns="0" anchor="ctr" anchorCtr="1">
              <a:spAutoFit/>
            </a:bodyPr>
            <a:lstStyle/>
            <a:p>
              <a:pPr algn="ctr" eaLnBrk="0" hangingPunct="0"/>
              <a:r>
                <a:rPr lang="en-US" sz="1000" b="1"/>
                <a:t>MWR</a:t>
              </a:r>
            </a:p>
          </p:txBody>
        </p:sp>
      </p:grpSp>
      <p:grpSp>
        <p:nvGrpSpPr>
          <p:cNvPr id="117785" name="Group 47"/>
          <p:cNvGrpSpPr>
            <a:grpSpLocks/>
          </p:cNvGrpSpPr>
          <p:nvPr/>
        </p:nvGrpSpPr>
        <p:grpSpPr bwMode="auto">
          <a:xfrm>
            <a:off x="6445250" y="2085975"/>
            <a:ext cx="401638" cy="401638"/>
            <a:chOff x="4085" y="2841"/>
            <a:chExt cx="253" cy="253"/>
          </a:xfrm>
        </p:grpSpPr>
        <p:grpSp>
          <p:nvGrpSpPr>
            <p:cNvPr id="117991" name="Group 48"/>
            <p:cNvGrpSpPr>
              <a:grpSpLocks/>
            </p:cNvGrpSpPr>
            <p:nvPr/>
          </p:nvGrpSpPr>
          <p:grpSpPr bwMode="auto">
            <a:xfrm>
              <a:off x="4085" y="2841"/>
              <a:ext cx="253" cy="253"/>
              <a:chOff x="4085" y="3994"/>
              <a:chExt cx="253" cy="253"/>
            </a:xfrm>
          </p:grpSpPr>
          <p:sp>
            <p:nvSpPr>
              <p:cNvPr id="117993" name="Rectangle 4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994" name="Freeform 5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7992" name="Text Box 51"/>
            <p:cNvSpPr txBox="1">
              <a:spLocks noChangeArrowheads="1"/>
            </p:cNvSpPr>
            <p:nvPr/>
          </p:nvSpPr>
          <p:spPr bwMode="auto">
            <a:xfrm>
              <a:off x="4098" y="2932"/>
              <a:ext cx="18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MWR</a:t>
              </a:r>
            </a:p>
          </p:txBody>
        </p:sp>
      </p:grpSp>
      <p:grpSp>
        <p:nvGrpSpPr>
          <p:cNvPr id="117786" name="Group 52"/>
          <p:cNvGrpSpPr>
            <a:grpSpLocks/>
          </p:cNvGrpSpPr>
          <p:nvPr/>
        </p:nvGrpSpPr>
        <p:grpSpPr bwMode="auto">
          <a:xfrm>
            <a:off x="7605713" y="2035175"/>
            <a:ext cx="530225" cy="530225"/>
            <a:chOff x="4841" y="1010"/>
            <a:chExt cx="334" cy="334"/>
          </a:xfrm>
        </p:grpSpPr>
        <p:sp>
          <p:nvSpPr>
            <p:cNvPr id="117988" name="Freeform 53"/>
            <p:cNvSpPr>
              <a:spLocks/>
            </p:cNvSpPr>
            <p:nvPr/>
          </p:nvSpPr>
          <p:spPr bwMode="auto">
            <a:xfrm>
              <a:off x="4841" y="1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989" name="Freeform 54"/>
            <p:cNvSpPr>
              <a:spLocks noChangeAspect="1"/>
            </p:cNvSpPr>
            <p:nvPr/>
          </p:nvSpPr>
          <p:spPr bwMode="auto">
            <a:xfrm>
              <a:off x="5114" y="1137"/>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990" name="Text Box 55"/>
            <p:cNvSpPr txBox="1">
              <a:spLocks noChangeArrowheads="1"/>
            </p:cNvSpPr>
            <p:nvPr/>
          </p:nvSpPr>
          <p:spPr bwMode="auto">
            <a:xfrm>
              <a:off x="4908" y="1128"/>
              <a:ext cx="20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MWR</a:t>
              </a:r>
            </a:p>
          </p:txBody>
        </p:sp>
      </p:grpSp>
      <p:grpSp>
        <p:nvGrpSpPr>
          <p:cNvPr id="117787" name="Group 56"/>
          <p:cNvGrpSpPr>
            <a:grpSpLocks/>
          </p:cNvGrpSpPr>
          <p:nvPr/>
        </p:nvGrpSpPr>
        <p:grpSpPr bwMode="auto">
          <a:xfrm>
            <a:off x="3709988" y="2036763"/>
            <a:ext cx="530225" cy="530225"/>
            <a:chOff x="2330" y="1011"/>
            <a:chExt cx="334" cy="334"/>
          </a:xfrm>
        </p:grpSpPr>
        <p:grpSp>
          <p:nvGrpSpPr>
            <p:cNvPr id="117984" name="Group 57"/>
            <p:cNvGrpSpPr>
              <a:grpSpLocks/>
            </p:cNvGrpSpPr>
            <p:nvPr/>
          </p:nvGrpSpPr>
          <p:grpSpPr bwMode="auto">
            <a:xfrm>
              <a:off x="2330" y="1011"/>
              <a:ext cx="334" cy="334"/>
              <a:chOff x="2330" y="1011"/>
              <a:chExt cx="334" cy="334"/>
            </a:xfrm>
          </p:grpSpPr>
          <p:sp>
            <p:nvSpPr>
              <p:cNvPr id="117986" name="Freeform 58"/>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987" name="Freeform 59"/>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985" name="Text Box 60"/>
            <p:cNvSpPr txBox="1">
              <a:spLocks noChangeArrowheads="1"/>
            </p:cNvSpPr>
            <p:nvPr/>
          </p:nvSpPr>
          <p:spPr bwMode="auto">
            <a:xfrm>
              <a:off x="2397" y="1128"/>
              <a:ext cx="20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MWR</a:t>
              </a:r>
            </a:p>
          </p:txBody>
        </p:sp>
      </p:grpSp>
      <p:grpSp>
        <p:nvGrpSpPr>
          <p:cNvPr id="117788" name="Group 61"/>
          <p:cNvGrpSpPr>
            <a:grpSpLocks/>
          </p:cNvGrpSpPr>
          <p:nvPr/>
        </p:nvGrpSpPr>
        <p:grpSpPr bwMode="auto">
          <a:xfrm>
            <a:off x="3709988" y="801688"/>
            <a:ext cx="530225" cy="530225"/>
            <a:chOff x="2335" y="1451"/>
            <a:chExt cx="334" cy="334"/>
          </a:xfrm>
        </p:grpSpPr>
        <p:sp>
          <p:nvSpPr>
            <p:cNvPr id="117982" name="Freeform 62"/>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983" name="Text Box 63"/>
            <p:cNvSpPr txBox="1">
              <a:spLocks noChangeArrowheads="1"/>
            </p:cNvSpPr>
            <p:nvPr/>
          </p:nvSpPr>
          <p:spPr bwMode="auto">
            <a:xfrm>
              <a:off x="2382" y="1559"/>
              <a:ext cx="24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MWR</a:t>
              </a:r>
            </a:p>
          </p:txBody>
        </p:sp>
      </p:grpSp>
      <p:grpSp>
        <p:nvGrpSpPr>
          <p:cNvPr id="117789" name="Group 64"/>
          <p:cNvGrpSpPr>
            <a:grpSpLocks/>
          </p:cNvGrpSpPr>
          <p:nvPr/>
        </p:nvGrpSpPr>
        <p:grpSpPr bwMode="auto">
          <a:xfrm>
            <a:off x="5068888" y="884238"/>
            <a:ext cx="547687" cy="365125"/>
            <a:chOff x="3193" y="1503"/>
            <a:chExt cx="345" cy="230"/>
          </a:xfrm>
        </p:grpSpPr>
        <p:sp>
          <p:nvSpPr>
            <p:cNvPr id="117980" name="Rectangle 65"/>
            <p:cNvSpPr>
              <a:spLocks noChangeArrowheads="1"/>
            </p:cNvSpPr>
            <p:nvPr/>
          </p:nvSpPr>
          <p:spPr bwMode="auto">
            <a:xfrm>
              <a:off x="3193" y="1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981" name="Text Box 66"/>
            <p:cNvSpPr txBox="1">
              <a:spLocks noChangeArrowheads="1"/>
            </p:cNvSpPr>
            <p:nvPr/>
          </p:nvSpPr>
          <p:spPr bwMode="auto">
            <a:xfrm>
              <a:off x="3246" y="1559"/>
              <a:ext cx="24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MWR</a:t>
              </a:r>
            </a:p>
          </p:txBody>
        </p:sp>
      </p:grpSp>
      <p:grpSp>
        <p:nvGrpSpPr>
          <p:cNvPr id="117790" name="Group 67"/>
          <p:cNvGrpSpPr>
            <a:grpSpLocks/>
          </p:cNvGrpSpPr>
          <p:nvPr/>
        </p:nvGrpSpPr>
        <p:grpSpPr bwMode="auto">
          <a:xfrm>
            <a:off x="6445250" y="865188"/>
            <a:ext cx="401638" cy="401637"/>
            <a:chOff x="4085" y="2072"/>
            <a:chExt cx="253" cy="253"/>
          </a:xfrm>
        </p:grpSpPr>
        <p:sp>
          <p:nvSpPr>
            <p:cNvPr id="117978" name="Rectangle 68"/>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979" name="Text Box 69"/>
            <p:cNvSpPr txBox="1">
              <a:spLocks noChangeArrowheads="1"/>
            </p:cNvSpPr>
            <p:nvPr/>
          </p:nvSpPr>
          <p:spPr bwMode="auto">
            <a:xfrm>
              <a:off x="4092" y="2140"/>
              <a:ext cx="24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MWR</a:t>
              </a:r>
            </a:p>
          </p:txBody>
        </p:sp>
      </p:grpSp>
      <p:grpSp>
        <p:nvGrpSpPr>
          <p:cNvPr id="117791" name="Group 70"/>
          <p:cNvGrpSpPr>
            <a:grpSpLocks/>
          </p:cNvGrpSpPr>
          <p:nvPr/>
        </p:nvGrpSpPr>
        <p:grpSpPr bwMode="auto">
          <a:xfrm>
            <a:off x="7605713" y="800100"/>
            <a:ext cx="530225" cy="530225"/>
            <a:chOff x="4841" y="1450"/>
            <a:chExt cx="334" cy="334"/>
          </a:xfrm>
        </p:grpSpPr>
        <p:sp>
          <p:nvSpPr>
            <p:cNvPr id="117976" name="Freeform 71"/>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977" name="Text Box 72"/>
            <p:cNvSpPr txBox="1">
              <a:spLocks noChangeArrowheads="1"/>
            </p:cNvSpPr>
            <p:nvPr/>
          </p:nvSpPr>
          <p:spPr bwMode="auto">
            <a:xfrm>
              <a:off x="4888" y="1559"/>
              <a:ext cx="24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MWR</a:t>
              </a:r>
            </a:p>
          </p:txBody>
        </p:sp>
      </p:grpSp>
      <p:grpSp>
        <p:nvGrpSpPr>
          <p:cNvPr id="117792" name="Group 73"/>
          <p:cNvGrpSpPr>
            <a:grpSpLocks/>
          </p:cNvGrpSpPr>
          <p:nvPr/>
        </p:nvGrpSpPr>
        <p:grpSpPr bwMode="auto">
          <a:xfrm>
            <a:off x="3740150" y="2776538"/>
            <a:ext cx="530225" cy="530225"/>
            <a:chOff x="2356" y="1749"/>
            <a:chExt cx="334" cy="334"/>
          </a:xfrm>
        </p:grpSpPr>
        <p:sp>
          <p:nvSpPr>
            <p:cNvPr id="117969" name="Freeform 74"/>
            <p:cNvSpPr>
              <a:spLocks noChangeAspect="1"/>
            </p:cNvSpPr>
            <p:nvPr/>
          </p:nvSpPr>
          <p:spPr bwMode="auto">
            <a:xfrm>
              <a:off x="2356" y="17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17970" name="Group 75"/>
            <p:cNvGrpSpPr>
              <a:grpSpLocks/>
            </p:cNvGrpSpPr>
            <p:nvPr/>
          </p:nvGrpSpPr>
          <p:grpSpPr bwMode="auto">
            <a:xfrm>
              <a:off x="2403" y="1863"/>
              <a:ext cx="240" cy="103"/>
              <a:chOff x="1968" y="1152"/>
              <a:chExt cx="352" cy="230"/>
            </a:xfrm>
          </p:grpSpPr>
          <p:sp>
            <p:nvSpPr>
              <p:cNvPr id="117971" name="Oval 76"/>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72" name="Line 77"/>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73" name="Freeform 78"/>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74" name="Line 79"/>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75" name="Line 80"/>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3" name="Group 81"/>
          <p:cNvGrpSpPr>
            <a:grpSpLocks/>
          </p:cNvGrpSpPr>
          <p:nvPr/>
        </p:nvGrpSpPr>
        <p:grpSpPr bwMode="auto">
          <a:xfrm>
            <a:off x="6475413" y="3451225"/>
            <a:ext cx="401637" cy="401638"/>
            <a:chOff x="4079" y="2174"/>
            <a:chExt cx="253" cy="253"/>
          </a:xfrm>
        </p:grpSpPr>
        <p:grpSp>
          <p:nvGrpSpPr>
            <p:cNvPr id="117959" name="Group 82"/>
            <p:cNvGrpSpPr>
              <a:grpSpLocks/>
            </p:cNvGrpSpPr>
            <p:nvPr/>
          </p:nvGrpSpPr>
          <p:grpSpPr bwMode="auto">
            <a:xfrm>
              <a:off x="4079" y="2174"/>
              <a:ext cx="253" cy="253"/>
              <a:chOff x="4085" y="3610"/>
              <a:chExt cx="253" cy="253"/>
            </a:xfrm>
          </p:grpSpPr>
          <p:sp>
            <p:nvSpPr>
              <p:cNvPr id="117966" name="Rectangle 8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967" name="Freeform 8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7968" name="Freeform 8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7960" name="Group 86"/>
            <p:cNvGrpSpPr>
              <a:grpSpLocks/>
            </p:cNvGrpSpPr>
            <p:nvPr/>
          </p:nvGrpSpPr>
          <p:grpSpPr bwMode="auto">
            <a:xfrm>
              <a:off x="4135" y="2249"/>
              <a:ext cx="141" cy="103"/>
              <a:chOff x="1968" y="1152"/>
              <a:chExt cx="352" cy="230"/>
            </a:xfrm>
          </p:grpSpPr>
          <p:sp>
            <p:nvSpPr>
              <p:cNvPr id="117961" name="Oval 87"/>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62" name="Line 88"/>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63" name="Freeform 89"/>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64" name="Line 90"/>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65" name="Line 91"/>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4" name="Group 92"/>
          <p:cNvGrpSpPr>
            <a:grpSpLocks/>
          </p:cNvGrpSpPr>
          <p:nvPr/>
        </p:nvGrpSpPr>
        <p:grpSpPr bwMode="auto">
          <a:xfrm>
            <a:off x="7635875" y="2774950"/>
            <a:ext cx="530225" cy="530225"/>
            <a:chOff x="4810" y="1748"/>
            <a:chExt cx="334" cy="334"/>
          </a:xfrm>
        </p:grpSpPr>
        <p:sp>
          <p:nvSpPr>
            <p:cNvPr id="117952" name="Freeform 93"/>
            <p:cNvSpPr>
              <a:spLocks/>
            </p:cNvSpPr>
            <p:nvPr/>
          </p:nvSpPr>
          <p:spPr bwMode="auto">
            <a:xfrm>
              <a:off x="4810" y="174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17953" name="Group 94"/>
            <p:cNvGrpSpPr>
              <a:grpSpLocks/>
            </p:cNvGrpSpPr>
            <p:nvPr/>
          </p:nvGrpSpPr>
          <p:grpSpPr bwMode="auto">
            <a:xfrm>
              <a:off x="4876" y="1863"/>
              <a:ext cx="201" cy="103"/>
              <a:chOff x="1968" y="1152"/>
              <a:chExt cx="352" cy="230"/>
            </a:xfrm>
          </p:grpSpPr>
          <p:sp>
            <p:nvSpPr>
              <p:cNvPr id="117954" name="Oval 95"/>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55" name="Line 96"/>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56" name="Freeform 97"/>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57" name="Line 98"/>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58" name="Line 99"/>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5" name="Group 100"/>
          <p:cNvGrpSpPr>
            <a:grpSpLocks/>
          </p:cNvGrpSpPr>
          <p:nvPr/>
        </p:nvGrpSpPr>
        <p:grpSpPr bwMode="auto">
          <a:xfrm>
            <a:off x="6432550" y="2840038"/>
            <a:ext cx="401638" cy="401637"/>
            <a:chOff x="4052" y="1789"/>
            <a:chExt cx="253" cy="253"/>
          </a:xfrm>
        </p:grpSpPr>
        <p:sp>
          <p:nvSpPr>
            <p:cNvPr id="117945" name="Rectangle 101"/>
            <p:cNvSpPr>
              <a:spLocks noChangeArrowheads="1"/>
            </p:cNvSpPr>
            <p:nvPr/>
          </p:nvSpPr>
          <p:spPr bwMode="auto">
            <a:xfrm>
              <a:off x="4052" y="178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17946" name="Group 102"/>
            <p:cNvGrpSpPr>
              <a:grpSpLocks/>
            </p:cNvGrpSpPr>
            <p:nvPr/>
          </p:nvGrpSpPr>
          <p:grpSpPr bwMode="auto">
            <a:xfrm>
              <a:off x="4072" y="1864"/>
              <a:ext cx="213" cy="103"/>
              <a:chOff x="1968" y="1152"/>
              <a:chExt cx="352" cy="230"/>
            </a:xfrm>
          </p:grpSpPr>
          <p:sp>
            <p:nvSpPr>
              <p:cNvPr id="117947" name="Oval 103"/>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48" name="Line 104"/>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49" name="Freeform 105"/>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50" name="Line 106"/>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51" name="Line 107"/>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6" name="Group 108"/>
          <p:cNvGrpSpPr>
            <a:grpSpLocks/>
          </p:cNvGrpSpPr>
          <p:nvPr/>
        </p:nvGrpSpPr>
        <p:grpSpPr bwMode="auto">
          <a:xfrm>
            <a:off x="5099050" y="2859088"/>
            <a:ext cx="547688" cy="365125"/>
            <a:chOff x="3212" y="1801"/>
            <a:chExt cx="345" cy="230"/>
          </a:xfrm>
        </p:grpSpPr>
        <p:sp>
          <p:nvSpPr>
            <p:cNvPr id="117938" name="Rectangle 109"/>
            <p:cNvSpPr>
              <a:spLocks noChangeArrowheads="1"/>
            </p:cNvSpPr>
            <p:nvPr/>
          </p:nvSpPr>
          <p:spPr bwMode="auto">
            <a:xfrm>
              <a:off x="3212" y="180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17939" name="Group 110"/>
            <p:cNvGrpSpPr>
              <a:grpSpLocks/>
            </p:cNvGrpSpPr>
            <p:nvPr/>
          </p:nvGrpSpPr>
          <p:grpSpPr bwMode="auto">
            <a:xfrm>
              <a:off x="3264" y="1865"/>
              <a:ext cx="240" cy="103"/>
              <a:chOff x="1968" y="1152"/>
              <a:chExt cx="352" cy="230"/>
            </a:xfrm>
          </p:grpSpPr>
          <p:sp>
            <p:nvSpPr>
              <p:cNvPr id="117940" name="Oval 111"/>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41" name="Line 112"/>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42" name="Freeform 113"/>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43" name="Line 114"/>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44" name="Line 115"/>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7" name="Group 116"/>
          <p:cNvGrpSpPr>
            <a:grpSpLocks/>
          </p:cNvGrpSpPr>
          <p:nvPr/>
        </p:nvGrpSpPr>
        <p:grpSpPr bwMode="auto">
          <a:xfrm>
            <a:off x="5099050" y="3484563"/>
            <a:ext cx="549275" cy="365125"/>
            <a:chOff x="3212" y="2195"/>
            <a:chExt cx="346" cy="230"/>
          </a:xfrm>
        </p:grpSpPr>
        <p:grpSp>
          <p:nvGrpSpPr>
            <p:cNvPr id="117928" name="Group 117"/>
            <p:cNvGrpSpPr>
              <a:grpSpLocks/>
            </p:cNvGrpSpPr>
            <p:nvPr/>
          </p:nvGrpSpPr>
          <p:grpSpPr bwMode="auto">
            <a:xfrm>
              <a:off x="3212" y="2195"/>
              <a:ext cx="346" cy="230"/>
              <a:chOff x="3239" y="3441"/>
              <a:chExt cx="346" cy="230"/>
            </a:xfrm>
          </p:grpSpPr>
          <p:sp>
            <p:nvSpPr>
              <p:cNvPr id="117935" name="Rectangle 118"/>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936" name="Freeform 119"/>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937" name="Freeform 120"/>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929" name="Group 121"/>
            <p:cNvGrpSpPr>
              <a:grpSpLocks/>
            </p:cNvGrpSpPr>
            <p:nvPr/>
          </p:nvGrpSpPr>
          <p:grpSpPr bwMode="auto">
            <a:xfrm>
              <a:off x="3289" y="2258"/>
              <a:ext cx="193" cy="103"/>
              <a:chOff x="1968" y="1152"/>
              <a:chExt cx="352" cy="230"/>
            </a:xfrm>
          </p:grpSpPr>
          <p:sp>
            <p:nvSpPr>
              <p:cNvPr id="117930" name="Oval 122"/>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31" name="Line 123"/>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32" name="Freeform 124"/>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33" name="Line 125"/>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34" name="Line 126"/>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8" name="Group 127"/>
          <p:cNvGrpSpPr>
            <a:grpSpLocks/>
          </p:cNvGrpSpPr>
          <p:nvPr/>
        </p:nvGrpSpPr>
        <p:grpSpPr bwMode="auto">
          <a:xfrm>
            <a:off x="5099050" y="4094163"/>
            <a:ext cx="549275" cy="365125"/>
            <a:chOff x="3212" y="2579"/>
            <a:chExt cx="346" cy="230"/>
          </a:xfrm>
        </p:grpSpPr>
        <p:grpSp>
          <p:nvGrpSpPr>
            <p:cNvPr id="117919" name="Group 128"/>
            <p:cNvGrpSpPr>
              <a:grpSpLocks/>
            </p:cNvGrpSpPr>
            <p:nvPr/>
          </p:nvGrpSpPr>
          <p:grpSpPr bwMode="auto">
            <a:xfrm>
              <a:off x="3212" y="2579"/>
              <a:ext cx="346" cy="230"/>
              <a:chOff x="3193" y="1063"/>
              <a:chExt cx="346" cy="230"/>
            </a:xfrm>
          </p:grpSpPr>
          <p:sp>
            <p:nvSpPr>
              <p:cNvPr id="117926" name="Rectangle 129"/>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927" name="Freeform 130"/>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920" name="Group 131"/>
            <p:cNvGrpSpPr>
              <a:grpSpLocks/>
            </p:cNvGrpSpPr>
            <p:nvPr/>
          </p:nvGrpSpPr>
          <p:grpSpPr bwMode="auto">
            <a:xfrm>
              <a:off x="3226" y="2643"/>
              <a:ext cx="240" cy="103"/>
              <a:chOff x="1968" y="1152"/>
              <a:chExt cx="352" cy="230"/>
            </a:xfrm>
          </p:grpSpPr>
          <p:sp>
            <p:nvSpPr>
              <p:cNvPr id="117921" name="Oval 132"/>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22" name="Line 133"/>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23" name="Freeform 134"/>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24" name="Line 135"/>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25" name="Line 136"/>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799" name="Group 137"/>
          <p:cNvGrpSpPr>
            <a:grpSpLocks/>
          </p:cNvGrpSpPr>
          <p:nvPr/>
        </p:nvGrpSpPr>
        <p:grpSpPr bwMode="auto">
          <a:xfrm>
            <a:off x="3740150" y="4011613"/>
            <a:ext cx="530225" cy="530225"/>
            <a:chOff x="2356" y="2527"/>
            <a:chExt cx="334" cy="334"/>
          </a:xfrm>
        </p:grpSpPr>
        <p:grpSp>
          <p:nvGrpSpPr>
            <p:cNvPr id="117910" name="Group 138"/>
            <p:cNvGrpSpPr>
              <a:grpSpLocks/>
            </p:cNvGrpSpPr>
            <p:nvPr/>
          </p:nvGrpSpPr>
          <p:grpSpPr bwMode="auto">
            <a:xfrm>
              <a:off x="2356" y="2527"/>
              <a:ext cx="334" cy="334"/>
              <a:chOff x="2330" y="1011"/>
              <a:chExt cx="334" cy="334"/>
            </a:xfrm>
          </p:grpSpPr>
          <p:sp>
            <p:nvSpPr>
              <p:cNvPr id="117917" name="Freeform 13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918" name="Freeform 14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911" name="Group 141"/>
            <p:cNvGrpSpPr>
              <a:grpSpLocks/>
            </p:cNvGrpSpPr>
            <p:nvPr/>
          </p:nvGrpSpPr>
          <p:grpSpPr bwMode="auto">
            <a:xfrm>
              <a:off x="2378" y="2643"/>
              <a:ext cx="240" cy="103"/>
              <a:chOff x="1968" y="1152"/>
              <a:chExt cx="352" cy="230"/>
            </a:xfrm>
          </p:grpSpPr>
          <p:sp>
            <p:nvSpPr>
              <p:cNvPr id="117912" name="Oval 142"/>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13" name="Line 143"/>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14" name="Freeform 144"/>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15" name="Line 145"/>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16" name="Line 146"/>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800" name="Group 147"/>
          <p:cNvGrpSpPr>
            <a:grpSpLocks/>
          </p:cNvGrpSpPr>
          <p:nvPr/>
        </p:nvGrpSpPr>
        <p:grpSpPr bwMode="auto">
          <a:xfrm>
            <a:off x="3740150" y="3402013"/>
            <a:ext cx="530225" cy="530225"/>
            <a:chOff x="2356" y="2143"/>
            <a:chExt cx="334" cy="334"/>
          </a:xfrm>
        </p:grpSpPr>
        <p:grpSp>
          <p:nvGrpSpPr>
            <p:cNvPr id="117900" name="Group 148"/>
            <p:cNvGrpSpPr>
              <a:grpSpLocks/>
            </p:cNvGrpSpPr>
            <p:nvPr/>
          </p:nvGrpSpPr>
          <p:grpSpPr bwMode="auto">
            <a:xfrm>
              <a:off x="2356" y="2143"/>
              <a:ext cx="334" cy="334"/>
              <a:chOff x="2383" y="3389"/>
              <a:chExt cx="334" cy="334"/>
            </a:xfrm>
          </p:grpSpPr>
          <p:sp>
            <p:nvSpPr>
              <p:cNvPr id="117907" name="Freeform 14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908" name="Freeform 15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909" name="Freeform 15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901" name="Group 152"/>
            <p:cNvGrpSpPr>
              <a:grpSpLocks/>
            </p:cNvGrpSpPr>
            <p:nvPr/>
          </p:nvGrpSpPr>
          <p:grpSpPr bwMode="auto">
            <a:xfrm>
              <a:off x="2430" y="2259"/>
              <a:ext cx="186" cy="103"/>
              <a:chOff x="1968" y="1152"/>
              <a:chExt cx="352" cy="230"/>
            </a:xfrm>
          </p:grpSpPr>
          <p:sp>
            <p:nvSpPr>
              <p:cNvPr id="117902" name="Oval 153"/>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903" name="Line 154"/>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04" name="Freeform 155"/>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05" name="Line 156"/>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906" name="Line 157"/>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801" name="Group 158"/>
          <p:cNvGrpSpPr>
            <a:grpSpLocks/>
          </p:cNvGrpSpPr>
          <p:nvPr/>
        </p:nvGrpSpPr>
        <p:grpSpPr bwMode="auto">
          <a:xfrm>
            <a:off x="7635875" y="3400425"/>
            <a:ext cx="530225" cy="530225"/>
            <a:chOff x="4810" y="2142"/>
            <a:chExt cx="334" cy="334"/>
          </a:xfrm>
        </p:grpSpPr>
        <p:grpSp>
          <p:nvGrpSpPr>
            <p:cNvPr id="117890" name="Group 159"/>
            <p:cNvGrpSpPr>
              <a:grpSpLocks/>
            </p:cNvGrpSpPr>
            <p:nvPr/>
          </p:nvGrpSpPr>
          <p:grpSpPr bwMode="auto">
            <a:xfrm>
              <a:off x="4810" y="2142"/>
              <a:ext cx="334" cy="334"/>
              <a:chOff x="4841" y="562"/>
              <a:chExt cx="334" cy="334"/>
            </a:xfrm>
          </p:grpSpPr>
          <p:sp>
            <p:nvSpPr>
              <p:cNvPr id="117897" name="Freeform 16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898" name="Freeform 16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899" name="Freeform 16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891" name="Group 163"/>
            <p:cNvGrpSpPr>
              <a:grpSpLocks/>
            </p:cNvGrpSpPr>
            <p:nvPr/>
          </p:nvGrpSpPr>
          <p:grpSpPr bwMode="auto">
            <a:xfrm>
              <a:off x="4894" y="2257"/>
              <a:ext cx="167" cy="103"/>
              <a:chOff x="1968" y="1152"/>
              <a:chExt cx="352" cy="230"/>
            </a:xfrm>
          </p:grpSpPr>
          <p:sp>
            <p:nvSpPr>
              <p:cNvPr id="117892" name="Oval 164"/>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893" name="Line 165"/>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94" name="Freeform 166"/>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95" name="Line 167"/>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96" name="Line 168"/>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802" name="Group 169"/>
          <p:cNvGrpSpPr>
            <a:grpSpLocks/>
          </p:cNvGrpSpPr>
          <p:nvPr/>
        </p:nvGrpSpPr>
        <p:grpSpPr bwMode="auto">
          <a:xfrm>
            <a:off x="6475413" y="4060825"/>
            <a:ext cx="401637" cy="401638"/>
            <a:chOff x="4079" y="2558"/>
            <a:chExt cx="253" cy="253"/>
          </a:xfrm>
        </p:grpSpPr>
        <p:grpSp>
          <p:nvGrpSpPr>
            <p:cNvPr id="117881" name="Group 170"/>
            <p:cNvGrpSpPr>
              <a:grpSpLocks/>
            </p:cNvGrpSpPr>
            <p:nvPr/>
          </p:nvGrpSpPr>
          <p:grpSpPr bwMode="auto">
            <a:xfrm>
              <a:off x="4079" y="2558"/>
              <a:ext cx="253" cy="253"/>
              <a:chOff x="4085" y="3994"/>
              <a:chExt cx="253" cy="253"/>
            </a:xfrm>
          </p:grpSpPr>
          <p:sp>
            <p:nvSpPr>
              <p:cNvPr id="117888" name="Rectangle 171"/>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889" name="Freeform 172"/>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17882" name="Group 173"/>
            <p:cNvGrpSpPr>
              <a:grpSpLocks/>
            </p:cNvGrpSpPr>
            <p:nvPr/>
          </p:nvGrpSpPr>
          <p:grpSpPr bwMode="auto">
            <a:xfrm>
              <a:off x="4109" y="2633"/>
              <a:ext cx="156" cy="103"/>
              <a:chOff x="1968" y="1152"/>
              <a:chExt cx="352" cy="230"/>
            </a:xfrm>
          </p:grpSpPr>
          <p:sp>
            <p:nvSpPr>
              <p:cNvPr id="117883" name="Oval 174"/>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884" name="Line 175"/>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85" name="Freeform 176"/>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86" name="Line 177"/>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87" name="Line 178"/>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803" name="Group 179"/>
          <p:cNvGrpSpPr>
            <a:grpSpLocks/>
          </p:cNvGrpSpPr>
          <p:nvPr/>
        </p:nvGrpSpPr>
        <p:grpSpPr bwMode="auto">
          <a:xfrm>
            <a:off x="7635875" y="4010025"/>
            <a:ext cx="530225" cy="530225"/>
            <a:chOff x="4810" y="2526"/>
            <a:chExt cx="334" cy="334"/>
          </a:xfrm>
        </p:grpSpPr>
        <p:grpSp>
          <p:nvGrpSpPr>
            <p:cNvPr id="117872" name="Group 180"/>
            <p:cNvGrpSpPr>
              <a:grpSpLocks/>
            </p:cNvGrpSpPr>
            <p:nvPr/>
          </p:nvGrpSpPr>
          <p:grpSpPr bwMode="auto">
            <a:xfrm>
              <a:off x="4810" y="2526"/>
              <a:ext cx="334" cy="334"/>
              <a:chOff x="4837" y="3772"/>
              <a:chExt cx="334" cy="334"/>
            </a:xfrm>
          </p:grpSpPr>
          <p:sp>
            <p:nvSpPr>
              <p:cNvPr id="117879" name="Freeform 181"/>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880" name="Freeform 182"/>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17873" name="Group 183"/>
            <p:cNvGrpSpPr>
              <a:grpSpLocks/>
            </p:cNvGrpSpPr>
            <p:nvPr/>
          </p:nvGrpSpPr>
          <p:grpSpPr bwMode="auto">
            <a:xfrm>
              <a:off x="4883" y="2641"/>
              <a:ext cx="187" cy="103"/>
              <a:chOff x="1968" y="1152"/>
              <a:chExt cx="352" cy="230"/>
            </a:xfrm>
          </p:grpSpPr>
          <p:sp>
            <p:nvSpPr>
              <p:cNvPr id="117874" name="Oval 184"/>
              <p:cNvSpPr>
                <a:spLocks noChangeArrowheads="1"/>
              </p:cNvSpPr>
              <p:nvPr/>
            </p:nvSpPr>
            <p:spPr bwMode="auto">
              <a:xfrm>
                <a:off x="2261" y="1152"/>
                <a:ext cx="59" cy="23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17875" name="Line 185"/>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76" name="Freeform 186"/>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77" name="Line 187"/>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17878" name="Line 188"/>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17804" name="Group 189"/>
          <p:cNvGrpSpPr>
            <a:grpSpLocks/>
          </p:cNvGrpSpPr>
          <p:nvPr/>
        </p:nvGrpSpPr>
        <p:grpSpPr bwMode="auto">
          <a:xfrm>
            <a:off x="3702050" y="4716463"/>
            <a:ext cx="547688" cy="530225"/>
            <a:chOff x="1394" y="1752"/>
            <a:chExt cx="345" cy="334"/>
          </a:xfrm>
        </p:grpSpPr>
        <p:sp>
          <p:nvSpPr>
            <p:cNvPr id="117869" name="Freeform 190"/>
            <p:cNvSpPr>
              <a:spLocks noChangeAspect="1"/>
            </p:cNvSpPr>
            <p:nvPr/>
          </p:nvSpPr>
          <p:spPr bwMode="auto">
            <a:xfrm>
              <a:off x="1400" y="1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870" name="Line 191"/>
            <p:cNvSpPr>
              <a:spLocks noChangeShapeType="1"/>
            </p:cNvSpPr>
            <p:nvPr/>
          </p:nvSpPr>
          <p:spPr bwMode="auto">
            <a:xfrm>
              <a:off x="1394" y="1919"/>
              <a:ext cx="345" cy="0"/>
            </a:xfrm>
            <a:prstGeom prst="line">
              <a:avLst/>
            </a:prstGeom>
            <a:noFill/>
            <a:ln w="19050">
              <a:solidFill>
                <a:schemeClr val="tx1"/>
              </a:solidFill>
              <a:round/>
              <a:headEnd/>
              <a:tailEnd/>
            </a:ln>
          </p:spPr>
          <p:txBody>
            <a:bodyPr wrap="none" anchor="ctr"/>
            <a:lstStyle/>
            <a:p>
              <a:endParaRPr lang="en-US"/>
            </a:p>
          </p:txBody>
        </p:sp>
        <p:sp>
          <p:nvSpPr>
            <p:cNvPr id="117871" name="Line 192"/>
            <p:cNvSpPr>
              <a:spLocks noChangeShapeType="1"/>
            </p:cNvSpPr>
            <p:nvPr/>
          </p:nvSpPr>
          <p:spPr bwMode="auto">
            <a:xfrm flipV="1">
              <a:off x="1566" y="1757"/>
              <a:ext cx="0" cy="323"/>
            </a:xfrm>
            <a:prstGeom prst="line">
              <a:avLst/>
            </a:prstGeom>
            <a:noFill/>
            <a:ln w="19050">
              <a:solidFill>
                <a:schemeClr val="tx1"/>
              </a:solidFill>
              <a:round/>
              <a:headEnd/>
              <a:tailEnd/>
            </a:ln>
          </p:spPr>
          <p:txBody>
            <a:bodyPr wrap="none" anchor="ctr"/>
            <a:lstStyle/>
            <a:p>
              <a:endParaRPr lang="en-US"/>
            </a:p>
          </p:txBody>
        </p:sp>
      </p:grpSp>
      <p:grpSp>
        <p:nvGrpSpPr>
          <p:cNvPr id="117805" name="Group 193"/>
          <p:cNvGrpSpPr>
            <a:grpSpLocks/>
          </p:cNvGrpSpPr>
          <p:nvPr/>
        </p:nvGrpSpPr>
        <p:grpSpPr bwMode="auto">
          <a:xfrm>
            <a:off x="5073650" y="4799013"/>
            <a:ext cx="547688" cy="365125"/>
            <a:chOff x="2258" y="1804"/>
            <a:chExt cx="345" cy="230"/>
          </a:xfrm>
        </p:grpSpPr>
        <p:sp>
          <p:nvSpPr>
            <p:cNvPr id="117866" name="Rectangle 194"/>
            <p:cNvSpPr>
              <a:spLocks noChangeArrowheads="1"/>
            </p:cNvSpPr>
            <p:nvPr/>
          </p:nvSpPr>
          <p:spPr bwMode="auto">
            <a:xfrm>
              <a:off x="2258" y="18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867" name="Line 195"/>
            <p:cNvSpPr>
              <a:spLocks noChangeShapeType="1"/>
            </p:cNvSpPr>
            <p:nvPr/>
          </p:nvSpPr>
          <p:spPr bwMode="auto">
            <a:xfrm>
              <a:off x="2258" y="1919"/>
              <a:ext cx="345" cy="0"/>
            </a:xfrm>
            <a:prstGeom prst="line">
              <a:avLst/>
            </a:prstGeom>
            <a:noFill/>
            <a:ln w="19050">
              <a:solidFill>
                <a:schemeClr val="tx1"/>
              </a:solidFill>
              <a:round/>
              <a:headEnd/>
              <a:tailEnd/>
            </a:ln>
          </p:spPr>
          <p:txBody>
            <a:bodyPr wrap="none" anchor="ctr"/>
            <a:lstStyle/>
            <a:p>
              <a:endParaRPr lang="en-US"/>
            </a:p>
          </p:txBody>
        </p:sp>
        <p:sp>
          <p:nvSpPr>
            <p:cNvPr id="117868" name="Line 196"/>
            <p:cNvSpPr>
              <a:spLocks noChangeShapeType="1"/>
            </p:cNvSpPr>
            <p:nvPr/>
          </p:nvSpPr>
          <p:spPr bwMode="auto">
            <a:xfrm flipV="1">
              <a:off x="2431" y="1804"/>
              <a:ext cx="0" cy="229"/>
            </a:xfrm>
            <a:prstGeom prst="line">
              <a:avLst/>
            </a:prstGeom>
            <a:noFill/>
            <a:ln w="19050">
              <a:solidFill>
                <a:schemeClr val="tx1"/>
              </a:solidFill>
              <a:round/>
              <a:headEnd/>
              <a:tailEnd/>
            </a:ln>
          </p:spPr>
          <p:txBody>
            <a:bodyPr wrap="none" anchor="ctr"/>
            <a:lstStyle/>
            <a:p>
              <a:endParaRPr lang="en-US"/>
            </a:p>
          </p:txBody>
        </p:sp>
      </p:grpSp>
      <p:grpSp>
        <p:nvGrpSpPr>
          <p:cNvPr id="117806" name="Group 197"/>
          <p:cNvGrpSpPr>
            <a:grpSpLocks/>
          </p:cNvGrpSpPr>
          <p:nvPr/>
        </p:nvGrpSpPr>
        <p:grpSpPr bwMode="auto">
          <a:xfrm>
            <a:off x="6448425" y="4781550"/>
            <a:ext cx="401638" cy="401638"/>
            <a:chOff x="3124" y="1793"/>
            <a:chExt cx="253" cy="253"/>
          </a:xfrm>
        </p:grpSpPr>
        <p:sp>
          <p:nvSpPr>
            <p:cNvPr id="117863" name="Rectangle 198"/>
            <p:cNvSpPr>
              <a:spLocks noChangeArrowheads="1"/>
            </p:cNvSpPr>
            <p:nvPr/>
          </p:nvSpPr>
          <p:spPr bwMode="auto">
            <a:xfrm>
              <a:off x="3124" y="17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864" name="Line 199"/>
            <p:cNvSpPr>
              <a:spLocks noChangeShapeType="1"/>
            </p:cNvSpPr>
            <p:nvPr/>
          </p:nvSpPr>
          <p:spPr bwMode="auto">
            <a:xfrm>
              <a:off x="3127" y="1919"/>
              <a:ext cx="247" cy="0"/>
            </a:xfrm>
            <a:prstGeom prst="line">
              <a:avLst/>
            </a:prstGeom>
            <a:noFill/>
            <a:ln w="19050">
              <a:solidFill>
                <a:schemeClr val="tx1"/>
              </a:solidFill>
              <a:round/>
              <a:headEnd/>
              <a:tailEnd/>
            </a:ln>
          </p:spPr>
          <p:txBody>
            <a:bodyPr wrap="none" anchor="ctr"/>
            <a:lstStyle/>
            <a:p>
              <a:endParaRPr lang="en-US"/>
            </a:p>
          </p:txBody>
        </p:sp>
        <p:sp>
          <p:nvSpPr>
            <p:cNvPr id="117865" name="Line 200"/>
            <p:cNvSpPr>
              <a:spLocks noChangeShapeType="1"/>
            </p:cNvSpPr>
            <p:nvPr/>
          </p:nvSpPr>
          <p:spPr bwMode="auto">
            <a:xfrm flipV="1">
              <a:off x="3251" y="1798"/>
              <a:ext cx="0" cy="241"/>
            </a:xfrm>
            <a:prstGeom prst="line">
              <a:avLst/>
            </a:prstGeom>
            <a:noFill/>
            <a:ln w="19050">
              <a:solidFill>
                <a:schemeClr val="tx1"/>
              </a:solidFill>
              <a:round/>
              <a:headEnd/>
              <a:tailEnd/>
            </a:ln>
          </p:spPr>
          <p:txBody>
            <a:bodyPr wrap="none" anchor="ctr"/>
            <a:lstStyle/>
            <a:p>
              <a:endParaRPr lang="en-US"/>
            </a:p>
          </p:txBody>
        </p:sp>
      </p:grpSp>
      <p:grpSp>
        <p:nvGrpSpPr>
          <p:cNvPr id="117807" name="Group 201"/>
          <p:cNvGrpSpPr>
            <a:grpSpLocks/>
          </p:cNvGrpSpPr>
          <p:nvPr/>
        </p:nvGrpSpPr>
        <p:grpSpPr bwMode="auto">
          <a:xfrm>
            <a:off x="7626350" y="4716463"/>
            <a:ext cx="530225" cy="530225"/>
            <a:chOff x="3866" y="1752"/>
            <a:chExt cx="334" cy="334"/>
          </a:xfrm>
        </p:grpSpPr>
        <p:sp>
          <p:nvSpPr>
            <p:cNvPr id="117860" name="Freeform 202"/>
            <p:cNvSpPr>
              <a:spLocks/>
            </p:cNvSpPr>
            <p:nvPr/>
          </p:nvSpPr>
          <p:spPr bwMode="auto">
            <a:xfrm>
              <a:off x="3866" y="17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861" name="Line 203"/>
            <p:cNvSpPr>
              <a:spLocks noChangeShapeType="1"/>
            </p:cNvSpPr>
            <p:nvPr/>
          </p:nvSpPr>
          <p:spPr bwMode="auto">
            <a:xfrm>
              <a:off x="3873" y="1919"/>
              <a:ext cx="321" cy="0"/>
            </a:xfrm>
            <a:prstGeom prst="line">
              <a:avLst/>
            </a:prstGeom>
            <a:noFill/>
            <a:ln w="19050">
              <a:solidFill>
                <a:schemeClr val="tx1"/>
              </a:solidFill>
              <a:round/>
              <a:headEnd/>
              <a:tailEnd/>
            </a:ln>
          </p:spPr>
          <p:txBody>
            <a:bodyPr wrap="none" anchor="ctr"/>
            <a:lstStyle/>
            <a:p>
              <a:endParaRPr lang="en-US"/>
            </a:p>
          </p:txBody>
        </p:sp>
        <p:sp>
          <p:nvSpPr>
            <p:cNvPr id="117862" name="Line 204"/>
            <p:cNvSpPr>
              <a:spLocks noChangeShapeType="1"/>
            </p:cNvSpPr>
            <p:nvPr/>
          </p:nvSpPr>
          <p:spPr bwMode="auto">
            <a:xfrm flipV="1">
              <a:off x="4033" y="1755"/>
              <a:ext cx="0" cy="328"/>
            </a:xfrm>
            <a:prstGeom prst="line">
              <a:avLst/>
            </a:prstGeom>
            <a:noFill/>
            <a:ln w="19050">
              <a:solidFill>
                <a:schemeClr val="tx1"/>
              </a:solidFill>
              <a:round/>
              <a:headEnd/>
              <a:tailEnd/>
            </a:ln>
          </p:spPr>
          <p:txBody>
            <a:bodyPr wrap="none" anchor="ctr"/>
            <a:lstStyle/>
            <a:p>
              <a:endParaRPr lang="en-US"/>
            </a:p>
          </p:txBody>
        </p:sp>
      </p:grpSp>
      <p:grpSp>
        <p:nvGrpSpPr>
          <p:cNvPr id="117808" name="Group 205"/>
          <p:cNvGrpSpPr>
            <a:grpSpLocks/>
          </p:cNvGrpSpPr>
          <p:nvPr/>
        </p:nvGrpSpPr>
        <p:grpSpPr bwMode="auto">
          <a:xfrm>
            <a:off x="3711575" y="5348288"/>
            <a:ext cx="530225" cy="530225"/>
            <a:chOff x="1400" y="2150"/>
            <a:chExt cx="334" cy="334"/>
          </a:xfrm>
        </p:grpSpPr>
        <p:grpSp>
          <p:nvGrpSpPr>
            <p:cNvPr id="117854" name="Group 206"/>
            <p:cNvGrpSpPr>
              <a:grpSpLocks/>
            </p:cNvGrpSpPr>
            <p:nvPr/>
          </p:nvGrpSpPr>
          <p:grpSpPr bwMode="auto">
            <a:xfrm>
              <a:off x="1400" y="2150"/>
              <a:ext cx="334" cy="334"/>
              <a:chOff x="2383" y="3389"/>
              <a:chExt cx="334" cy="334"/>
            </a:xfrm>
          </p:grpSpPr>
          <p:sp>
            <p:nvSpPr>
              <p:cNvPr id="117857" name="Freeform 207"/>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858" name="Freeform 208"/>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859" name="Freeform 209"/>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55" name="Line 210"/>
            <p:cNvSpPr>
              <a:spLocks noChangeShapeType="1"/>
            </p:cNvSpPr>
            <p:nvPr/>
          </p:nvSpPr>
          <p:spPr bwMode="auto">
            <a:xfrm>
              <a:off x="1450" y="2317"/>
              <a:ext cx="234" cy="0"/>
            </a:xfrm>
            <a:prstGeom prst="line">
              <a:avLst/>
            </a:prstGeom>
            <a:noFill/>
            <a:ln w="19050">
              <a:solidFill>
                <a:schemeClr val="tx1"/>
              </a:solidFill>
              <a:round/>
              <a:headEnd/>
              <a:tailEnd/>
            </a:ln>
          </p:spPr>
          <p:txBody>
            <a:bodyPr wrap="none" anchor="ctr"/>
            <a:lstStyle/>
            <a:p>
              <a:endParaRPr lang="en-US"/>
            </a:p>
          </p:txBody>
        </p:sp>
        <p:sp>
          <p:nvSpPr>
            <p:cNvPr id="117856" name="Line 211"/>
            <p:cNvSpPr>
              <a:spLocks noChangeShapeType="1"/>
            </p:cNvSpPr>
            <p:nvPr/>
          </p:nvSpPr>
          <p:spPr bwMode="auto">
            <a:xfrm flipV="1">
              <a:off x="1566" y="2155"/>
              <a:ext cx="0" cy="323"/>
            </a:xfrm>
            <a:prstGeom prst="line">
              <a:avLst/>
            </a:prstGeom>
            <a:noFill/>
            <a:ln w="19050">
              <a:solidFill>
                <a:schemeClr val="tx1"/>
              </a:solidFill>
              <a:round/>
              <a:headEnd/>
              <a:tailEnd/>
            </a:ln>
          </p:spPr>
          <p:txBody>
            <a:bodyPr wrap="none" anchor="ctr"/>
            <a:lstStyle/>
            <a:p>
              <a:endParaRPr lang="en-US"/>
            </a:p>
          </p:txBody>
        </p:sp>
      </p:grpSp>
      <p:grpSp>
        <p:nvGrpSpPr>
          <p:cNvPr id="117809" name="Group 212"/>
          <p:cNvGrpSpPr>
            <a:grpSpLocks/>
          </p:cNvGrpSpPr>
          <p:nvPr/>
        </p:nvGrpSpPr>
        <p:grpSpPr bwMode="auto">
          <a:xfrm>
            <a:off x="5072063" y="5430838"/>
            <a:ext cx="549275" cy="365125"/>
            <a:chOff x="2257" y="2202"/>
            <a:chExt cx="346" cy="230"/>
          </a:xfrm>
        </p:grpSpPr>
        <p:grpSp>
          <p:nvGrpSpPr>
            <p:cNvPr id="117848" name="Group 213"/>
            <p:cNvGrpSpPr>
              <a:grpSpLocks/>
            </p:cNvGrpSpPr>
            <p:nvPr/>
          </p:nvGrpSpPr>
          <p:grpSpPr bwMode="auto">
            <a:xfrm>
              <a:off x="2257" y="2202"/>
              <a:ext cx="346" cy="230"/>
              <a:chOff x="3239" y="3441"/>
              <a:chExt cx="346" cy="230"/>
            </a:xfrm>
          </p:grpSpPr>
          <p:sp>
            <p:nvSpPr>
              <p:cNvPr id="117851" name="Rectangle 21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852" name="Freeform 21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853" name="Freeform 21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49" name="Line 217"/>
            <p:cNvSpPr>
              <a:spLocks noChangeShapeType="1"/>
            </p:cNvSpPr>
            <p:nvPr/>
          </p:nvSpPr>
          <p:spPr bwMode="auto">
            <a:xfrm>
              <a:off x="2313" y="2317"/>
              <a:ext cx="231" cy="0"/>
            </a:xfrm>
            <a:prstGeom prst="line">
              <a:avLst/>
            </a:prstGeom>
            <a:noFill/>
            <a:ln w="19050">
              <a:solidFill>
                <a:schemeClr val="tx1"/>
              </a:solidFill>
              <a:round/>
              <a:headEnd/>
              <a:tailEnd/>
            </a:ln>
          </p:spPr>
          <p:txBody>
            <a:bodyPr wrap="none" anchor="ctr"/>
            <a:lstStyle/>
            <a:p>
              <a:endParaRPr lang="en-US"/>
            </a:p>
          </p:txBody>
        </p:sp>
        <p:sp>
          <p:nvSpPr>
            <p:cNvPr id="117850" name="Line 218"/>
            <p:cNvSpPr>
              <a:spLocks noChangeShapeType="1"/>
            </p:cNvSpPr>
            <p:nvPr/>
          </p:nvSpPr>
          <p:spPr bwMode="auto">
            <a:xfrm flipV="1">
              <a:off x="2431" y="2202"/>
              <a:ext cx="0" cy="229"/>
            </a:xfrm>
            <a:prstGeom prst="line">
              <a:avLst/>
            </a:prstGeom>
            <a:noFill/>
            <a:ln w="19050">
              <a:solidFill>
                <a:schemeClr val="tx1"/>
              </a:solidFill>
              <a:round/>
              <a:headEnd/>
              <a:tailEnd/>
            </a:ln>
          </p:spPr>
          <p:txBody>
            <a:bodyPr wrap="none" anchor="ctr"/>
            <a:lstStyle/>
            <a:p>
              <a:endParaRPr lang="en-US"/>
            </a:p>
          </p:txBody>
        </p:sp>
      </p:grpSp>
      <p:grpSp>
        <p:nvGrpSpPr>
          <p:cNvPr id="117810" name="Group 219"/>
          <p:cNvGrpSpPr>
            <a:grpSpLocks/>
          </p:cNvGrpSpPr>
          <p:nvPr/>
        </p:nvGrpSpPr>
        <p:grpSpPr bwMode="auto">
          <a:xfrm>
            <a:off x="6448425" y="5411788"/>
            <a:ext cx="401638" cy="401637"/>
            <a:chOff x="3124" y="2190"/>
            <a:chExt cx="253" cy="253"/>
          </a:xfrm>
        </p:grpSpPr>
        <p:grpSp>
          <p:nvGrpSpPr>
            <p:cNvPr id="117842" name="Group 220"/>
            <p:cNvGrpSpPr>
              <a:grpSpLocks/>
            </p:cNvGrpSpPr>
            <p:nvPr/>
          </p:nvGrpSpPr>
          <p:grpSpPr bwMode="auto">
            <a:xfrm>
              <a:off x="3124" y="2190"/>
              <a:ext cx="253" cy="253"/>
              <a:chOff x="4085" y="3610"/>
              <a:chExt cx="253" cy="253"/>
            </a:xfrm>
          </p:grpSpPr>
          <p:sp>
            <p:nvSpPr>
              <p:cNvPr id="117845" name="Rectangle 22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846" name="Freeform 22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7847" name="Freeform 22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7843" name="Line 224"/>
            <p:cNvSpPr>
              <a:spLocks noChangeShapeType="1"/>
            </p:cNvSpPr>
            <p:nvPr/>
          </p:nvSpPr>
          <p:spPr bwMode="auto">
            <a:xfrm>
              <a:off x="3166" y="2317"/>
              <a:ext cx="169" cy="0"/>
            </a:xfrm>
            <a:prstGeom prst="line">
              <a:avLst/>
            </a:prstGeom>
            <a:noFill/>
            <a:ln w="19050">
              <a:solidFill>
                <a:schemeClr val="tx1"/>
              </a:solidFill>
              <a:round/>
              <a:headEnd/>
              <a:tailEnd/>
            </a:ln>
          </p:spPr>
          <p:txBody>
            <a:bodyPr wrap="none" anchor="ctr"/>
            <a:lstStyle/>
            <a:p>
              <a:endParaRPr lang="en-US"/>
            </a:p>
          </p:txBody>
        </p:sp>
        <p:sp>
          <p:nvSpPr>
            <p:cNvPr id="117844" name="Line 225"/>
            <p:cNvSpPr>
              <a:spLocks noChangeShapeType="1"/>
            </p:cNvSpPr>
            <p:nvPr/>
          </p:nvSpPr>
          <p:spPr bwMode="auto">
            <a:xfrm flipV="1">
              <a:off x="3254" y="2196"/>
              <a:ext cx="0" cy="241"/>
            </a:xfrm>
            <a:prstGeom prst="line">
              <a:avLst/>
            </a:prstGeom>
            <a:noFill/>
            <a:ln w="19050">
              <a:solidFill>
                <a:schemeClr val="tx1"/>
              </a:solidFill>
              <a:round/>
              <a:headEnd/>
              <a:tailEnd/>
            </a:ln>
          </p:spPr>
          <p:txBody>
            <a:bodyPr wrap="none" anchor="ctr"/>
            <a:lstStyle/>
            <a:p>
              <a:endParaRPr lang="en-US"/>
            </a:p>
          </p:txBody>
        </p:sp>
      </p:grpSp>
      <p:grpSp>
        <p:nvGrpSpPr>
          <p:cNvPr id="117811" name="Group 226"/>
          <p:cNvGrpSpPr>
            <a:grpSpLocks/>
          </p:cNvGrpSpPr>
          <p:nvPr/>
        </p:nvGrpSpPr>
        <p:grpSpPr bwMode="auto">
          <a:xfrm>
            <a:off x="7626350" y="5346700"/>
            <a:ext cx="530225" cy="530225"/>
            <a:chOff x="3866" y="2149"/>
            <a:chExt cx="334" cy="334"/>
          </a:xfrm>
        </p:grpSpPr>
        <p:grpSp>
          <p:nvGrpSpPr>
            <p:cNvPr id="117836" name="Group 227"/>
            <p:cNvGrpSpPr>
              <a:grpSpLocks/>
            </p:cNvGrpSpPr>
            <p:nvPr/>
          </p:nvGrpSpPr>
          <p:grpSpPr bwMode="auto">
            <a:xfrm>
              <a:off x="3866" y="2149"/>
              <a:ext cx="334" cy="334"/>
              <a:chOff x="4841" y="562"/>
              <a:chExt cx="334" cy="334"/>
            </a:xfrm>
          </p:grpSpPr>
          <p:sp>
            <p:nvSpPr>
              <p:cNvPr id="117839" name="Freeform 228"/>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840" name="Freeform 229"/>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7841" name="Freeform 230"/>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37" name="Line 231"/>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17838" name="Line 232"/>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grpSp>
        <p:nvGrpSpPr>
          <p:cNvPr id="117812" name="Group 233"/>
          <p:cNvGrpSpPr>
            <a:grpSpLocks/>
          </p:cNvGrpSpPr>
          <p:nvPr/>
        </p:nvGrpSpPr>
        <p:grpSpPr bwMode="auto">
          <a:xfrm>
            <a:off x="3702050" y="5956300"/>
            <a:ext cx="539750" cy="530225"/>
            <a:chOff x="1394" y="2533"/>
            <a:chExt cx="340" cy="334"/>
          </a:xfrm>
        </p:grpSpPr>
        <p:grpSp>
          <p:nvGrpSpPr>
            <p:cNvPr id="117831" name="Group 234"/>
            <p:cNvGrpSpPr>
              <a:grpSpLocks/>
            </p:cNvGrpSpPr>
            <p:nvPr/>
          </p:nvGrpSpPr>
          <p:grpSpPr bwMode="auto">
            <a:xfrm>
              <a:off x="1400" y="2533"/>
              <a:ext cx="334" cy="334"/>
              <a:chOff x="2330" y="1011"/>
              <a:chExt cx="334" cy="334"/>
            </a:xfrm>
          </p:grpSpPr>
          <p:sp>
            <p:nvSpPr>
              <p:cNvPr id="117834" name="Freeform 235"/>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7835" name="Freeform 236"/>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32" name="Line 237"/>
            <p:cNvSpPr>
              <a:spLocks noChangeShapeType="1"/>
            </p:cNvSpPr>
            <p:nvPr/>
          </p:nvSpPr>
          <p:spPr bwMode="auto">
            <a:xfrm>
              <a:off x="1394" y="2699"/>
              <a:ext cx="291" cy="0"/>
            </a:xfrm>
            <a:prstGeom prst="line">
              <a:avLst/>
            </a:prstGeom>
            <a:noFill/>
            <a:ln w="19050">
              <a:solidFill>
                <a:schemeClr val="tx1"/>
              </a:solidFill>
              <a:round/>
              <a:headEnd/>
              <a:tailEnd/>
            </a:ln>
          </p:spPr>
          <p:txBody>
            <a:bodyPr wrap="none" anchor="ctr"/>
            <a:lstStyle/>
            <a:p>
              <a:endParaRPr lang="en-US"/>
            </a:p>
          </p:txBody>
        </p:sp>
        <p:sp>
          <p:nvSpPr>
            <p:cNvPr id="117833" name="Line 238"/>
            <p:cNvSpPr>
              <a:spLocks noChangeShapeType="1"/>
            </p:cNvSpPr>
            <p:nvPr/>
          </p:nvSpPr>
          <p:spPr bwMode="auto">
            <a:xfrm flipV="1">
              <a:off x="1566" y="2538"/>
              <a:ext cx="0" cy="323"/>
            </a:xfrm>
            <a:prstGeom prst="line">
              <a:avLst/>
            </a:prstGeom>
            <a:noFill/>
            <a:ln w="19050">
              <a:solidFill>
                <a:schemeClr val="tx1"/>
              </a:solidFill>
              <a:round/>
              <a:headEnd/>
              <a:tailEnd/>
            </a:ln>
          </p:spPr>
          <p:txBody>
            <a:bodyPr wrap="none" anchor="ctr"/>
            <a:lstStyle/>
            <a:p>
              <a:endParaRPr lang="en-US"/>
            </a:p>
          </p:txBody>
        </p:sp>
      </p:grpSp>
      <p:grpSp>
        <p:nvGrpSpPr>
          <p:cNvPr id="117813" name="Group 239"/>
          <p:cNvGrpSpPr>
            <a:grpSpLocks/>
          </p:cNvGrpSpPr>
          <p:nvPr/>
        </p:nvGrpSpPr>
        <p:grpSpPr bwMode="auto">
          <a:xfrm>
            <a:off x="5072063" y="6038850"/>
            <a:ext cx="549275" cy="365125"/>
            <a:chOff x="2257" y="2585"/>
            <a:chExt cx="346" cy="230"/>
          </a:xfrm>
        </p:grpSpPr>
        <p:grpSp>
          <p:nvGrpSpPr>
            <p:cNvPr id="117826" name="Group 240"/>
            <p:cNvGrpSpPr>
              <a:grpSpLocks/>
            </p:cNvGrpSpPr>
            <p:nvPr/>
          </p:nvGrpSpPr>
          <p:grpSpPr bwMode="auto">
            <a:xfrm>
              <a:off x="2257" y="2585"/>
              <a:ext cx="346" cy="230"/>
              <a:chOff x="3193" y="1063"/>
              <a:chExt cx="346" cy="230"/>
            </a:xfrm>
          </p:grpSpPr>
          <p:sp>
            <p:nvSpPr>
              <p:cNvPr id="117829" name="Rectangle 24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7830" name="Freeform 24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27" name="Line 243"/>
            <p:cNvSpPr>
              <a:spLocks noChangeShapeType="1"/>
            </p:cNvSpPr>
            <p:nvPr/>
          </p:nvSpPr>
          <p:spPr bwMode="auto">
            <a:xfrm>
              <a:off x="2259" y="2699"/>
              <a:ext cx="289" cy="0"/>
            </a:xfrm>
            <a:prstGeom prst="line">
              <a:avLst/>
            </a:prstGeom>
            <a:noFill/>
            <a:ln w="19050">
              <a:solidFill>
                <a:schemeClr val="tx1"/>
              </a:solidFill>
              <a:round/>
              <a:headEnd/>
              <a:tailEnd/>
            </a:ln>
          </p:spPr>
          <p:txBody>
            <a:bodyPr wrap="none" anchor="ctr"/>
            <a:lstStyle/>
            <a:p>
              <a:endParaRPr lang="en-US"/>
            </a:p>
          </p:txBody>
        </p:sp>
        <p:sp>
          <p:nvSpPr>
            <p:cNvPr id="117828" name="Line 244"/>
            <p:cNvSpPr>
              <a:spLocks noChangeShapeType="1"/>
            </p:cNvSpPr>
            <p:nvPr/>
          </p:nvSpPr>
          <p:spPr bwMode="auto">
            <a:xfrm flipV="1">
              <a:off x="2431" y="2585"/>
              <a:ext cx="0" cy="229"/>
            </a:xfrm>
            <a:prstGeom prst="line">
              <a:avLst/>
            </a:prstGeom>
            <a:noFill/>
            <a:ln w="19050">
              <a:solidFill>
                <a:schemeClr val="tx1"/>
              </a:solidFill>
              <a:round/>
              <a:headEnd/>
              <a:tailEnd/>
            </a:ln>
          </p:spPr>
          <p:txBody>
            <a:bodyPr wrap="none" anchor="ctr"/>
            <a:lstStyle/>
            <a:p>
              <a:endParaRPr lang="en-US"/>
            </a:p>
          </p:txBody>
        </p:sp>
      </p:grpSp>
      <p:grpSp>
        <p:nvGrpSpPr>
          <p:cNvPr id="117814" name="Group 245"/>
          <p:cNvGrpSpPr>
            <a:grpSpLocks/>
          </p:cNvGrpSpPr>
          <p:nvPr/>
        </p:nvGrpSpPr>
        <p:grpSpPr bwMode="auto">
          <a:xfrm>
            <a:off x="6448425" y="6019800"/>
            <a:ext cx="401638" cy="401638"/>
            <a:chOff x="3124" y="2573"/>
            <a:chExt cx="253" cy="253"/>
          </a:xfrm>
        </p:grpSpPr>
        <p:grpSp>
          <p:nvGrpSpPr>
            <p:cNvPr id="117821" name="Group 246"/>
            <p:cNvGrpSpPr>
              <a:grpSpLocks/>
            </p:cNvGrpSpPr>
            <p:nvPr/>
          </p:nvGrpSpPr>
          <p:grpSpPr bwMode="auto">
            <a:xfrm>
              <a:off x="3124" y="2573"/>
              <a:ext cx="253" cy="253"/>
              <a:chOff x="4085" y="3994"/>
              <a:chExt cx="253" cy="253"/>
            </a:xfrm>
          </p:grpSpPr>
          <p:sp>
            <p:nvSpPr>
              <p:cNvPr id="117824" name="Rectangle 24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7825" name="Freeform 24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7822" name="Line 249"/>
            <p:cNvSpPr>
              <a:spLocks noChangeShapeType="1"/>
            </p:cNvSpPr>
            <p:nvPr/>
          </p:nvSpPr>
          <p:spPr bwMode="auto">
            <a:xfrm>
              <a:off x="3130" y="2699"/>
              <a:ext cx="201" cy="0"/>
            </a:xfrm>
            <a:prstGeom prst="line">
              <a:avLst/>
            </a:prstGeom>
            <a:noFill/>
            <a:ln w="19050">
              <a:solidFill>
                <a:schemeClr val="tx1"/>
              </a:solidFill>
              <a:round/>
              <a:headEnd/>
              <a:tailEnd/>
            </a:ln>
          </p:spPr>
          <p:txBody>
            <a:bodyPr wrap="none" anchor="ctr"/>
            <a:lstStyle/>
            <a:p>
              <a:endParaRPr lang="en-US"/>
            </a:p>
          </p:txBody>
        </p:sp>
        <p:sp>
          <p:nvSpPr>
            <p:cNvPr id="117823" name="Line 250"/>
            <p:cNvSpPr>
              <a:spLocks noChangeShapeType="1"/>
            </p:cNvSpPr>
            <p:nvPr/>
          </p:nvSpPr>
          <p:spPr bwMode="auto">
            <a:xfrm flipV="1">
              <a:off x="3254" y="2579"/>
              <a:ext cx="0" cy="241"/>
            </a:xfrm>
            <a:prstGeom prst="line">
              <a:avLst/>
            </a:prstGeom>
            <a:noFill/>
            <a:ln w="19050">
              <a:solidFill>
                <a:schemeClr val="tx1"/>
              </a:solidFill>
              <a:round/>
              <a:headEnd/>
              <a:tailEnd/>
            </a:ln>
          </p:spPr>
          <p:txBody>
            <a:bodyPr wrap="none" anchor="ctr"/>
            <a:lstStyle/>
            <a:p>
              <a:endParaRPr lang="en-US"/>
            </a:p>
          </p:txBody>
        </p:sp>
      </p:grpSp>
      <p:grpSp>
        <p:nvGrpSpPr>
          <p:cNvPr id="117815" name="Group 251"/>
          <p:cNvGrpSpPr>
            <a:grpSpLocks/>
          </p:cNvGrpSpPr>
          <p:nvPr/>
        </p:nvGrpSpPr>
        <p:grpSpPr bwMode="auto">
          <a:xfrm>
            <a:off x="7626350" y="5956300"/>
            <a:ext cx="530225" cy="530225"/>
            <a:chOff x="3866" y="2533"/>
            <a:chExt cx="334" cy="334"/>
          </a:xfrm>
        </p:grpSpPr>
        <p:grpSp>
          <p:nvGrpSpPr>
            <p:cNvPr id="117816" name="Group 252"/>
            <p:cNvGrpSpPr>
              <a:grpSpLocks/>
            </p:cNvGrpSpPr>
            <p:nvPr/>
          </p:nvGrpSpPr>
          <p:grpSpPr bwMode="auto">
            <a:xfrm>
              <a:off x="3866" y="2533"/>
              <a:ext cx="334" cy="334"/>
              <a:chOff x="4837" y="3772"/>
              <a:chExt cx="334" cy="334"/>
            </a:xfrm>
          </p:grpSpPr>
          <p:sp>
            <p:nvSpPr>
              <p:cNvPr id="117819" name="Freeform 253"/>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7820" name="Freeform 254"/>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817" name="Line 255"/>
            <p:cNvSpPr>
              <a:spLocks noChangeShapeType="1"/>
            </p:cNvSpPr>
            <p:nvPr/>
          </p:nvSpPr>
          <p:spPr bwMode="auto">
            <a:xfrm>
              <a:off x="3873" y="2699"/>
              <a:ext cx="263" cy="0"/>
            </a:xfrm>
            <a:prstGeom prst="line">
              <a:avLst/>
            </a:prstGeom>
            <a:noFill/>
            <a:ln w="19050">
              <a:solidFill>
                <a:schemeClr val="tx1"/>
              </a:solidFill>
              <a:round/>
              <a:headEnd/>
              <a:tailEnd/>
            </a:ln>
          </p:spPr>
          <p:txBody>
            <a:bodyPr wrap="none" anchor="ctr"/>
            <a:lstStyle/>
            <a:p>
              <a:endParaRPr lang="en-US"/>
            </a:p>
          </p:txBody>
        </p:sp>
        <p:sp>
          <p:nvSpPr>
            <p:cNvPr id="117818" name="Line 256"/>
            <p:cNvSpPr>
              <a:spLocks noChangeShapeType="1"/>
            </p:cNvSpPr>
            <p:nvPr/>
          </p:nvSpPr>
          <p:spPr bwMode="auto">
            <a:xfrm flipV="1">
              <a:off x="4033" y="2535"/>
              <a:ext cx="0" cy="328"/>
            </a:xfrm>
            <a:prstGeom prst="line">
              <a:avLst/>
            </a:prstGeom>
            <a:noFill/>
            <a:ln w="19050">
              <a:solidFill>
                <a:schemeClr val="tx1"/>
              </a:solidFill>
              <a:round/>
              <a:headEnd/>
              <a:tailEnd/>
            </a:ln>
          </p:spPr>
          <p:txBody>
            <a:bodyPr wrap="none" anchor="ctr"/>
            <a:lstStyle/>
            <a:p>
              <a:endParaRPr lang="en-US"/>
            </a:p>
          </p:txBody>
        </p:sp>
      </p:grp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8787" name="Rectangle 3"/>
          <p:cNvSpPr>
            <a:spLocks noGrp="1" noChangeArrowheads="1"/>
          </p:cNvSpPr>
          <p:nvPr>
            <p:ph type="title"/>
          </p:nvPr>
        </p:nvSpPr>
        <p:spPr>
          <a:xfrm>
            <a:off x="4070350" y="77788"/>
            <a:ext cx="2914650" cy="365125"/>
          </a:xfrm>
          <a:noFill/>
        </p:spPr>
        <p:txBody>
          <a:bodyPr wrap="none" lIns="0" tIns="0" rIns="0" bIns="0">
            <a:spAutoFit/>
          </a:bodyPr>
          <a:lstStyle/>
          <a:p>
            <a:pPr eaLnBrk="1" hangingPunct="1"/>
            <a:r>
              <a:rPr lang="en-US" sz="2400"/>
              <a:t>CSS Medical (CONT)</a:t>
            </a:r>
          </a:p>
        </p:txBody>
      </p:sp>
      <p:sp>
        <p:nvSpPr>
          <p:cNvPr id="11878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8789"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879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8791"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8792" name="Text Box 8"/>
          <p:cNvSpPr txBox="1">
            <a:spLocks noChangeArrowheads="1"/>
          </p:cNvSpPr>
          <p:nvPr/>
        </p:nvSpPr>
        <p:spPr bwMode="auto">
          <a:xfrm>
            <a:off x="373063" y="2252663"/>
            <a:ext cx="2590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Medical Treatment Facility</a:t>
            </a:r>
          </a:p>
        </p:txBody>
      </p:sp>
      <p:sp>
        <p:nvSpPr>
          <p:cNvPr id="118793" name="Text Box 9"/>
          <p:cNvSpPr txBox="1">
            <a:spLocks noChangeArrowheads="1"/>
          </p:cNvSpPr>
          <p:nvPr/>
        </p:nvSpPr>
        <p:spPr bwMode="auto">
          <a:xfrm>
            <a:off x="911225" y="3560763"/>
            <a:ext cx="15160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Veterinary </a:t>
            </a:r>
          </a:p>
        </p:txBody>
      </p:sp>
      <p:sp>
        <p:nvSpPr>
          <p:cNvPr id="118794" name="Text Box 10"/>
          <p:cNvSpPr txBox="1">
            <a:spLocks noChangeArrowheads="1"/>
          </p:cNvSpPr>
          <p:nvPr/>
        </p:nvSpPr>
        <p:spPr bwMode="auto">
          <a:xfrm>
            <a:off x="979488" y="4214813"/>
            <a:ext cx="13795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Veterinary </a:t>
            </a:r>
          </a:p>
        </p:txBody>
      </p:sp>
      <p:sp>
        <p:nvSpPr>
          <p:cNvPr id="118795" name="Text Box 11"/>
          <p:cNvSpPr txBox="1">
            <a:spLocks noChangeArrowheads="1"/>
          </p:cNvSpPr>
          <p:nvPr/>
        </p:nvSpPr>
        <p:spPr bwMode="auto">
          <a:xfrm>
            <a:off x="1385888" y="4868863"/>
            <a:ext cx="561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Dental </a:t>
            </a:r>
          </a:p>
        </p:txBody>
      </p:sp>
      <p:sp>
        <p:nvSpPr>
          <p:cNvPr id="118796" name="Text Box 12"/>
          <p:cNvSpPr txBox="1">
            <a:spLocks noChangeArrowheads="1"/>
          </p:cNvSpPr>
          <p:nvPr/>
        </p:nvSpPr>
        <p:spPr bwMode="auto">
          <a:xfrm>
            <a:off x="1149350" y="2906713"/>
            <a:ext cx="857250" cy="212725"/>
          </a:xfrm>
          <a:prstGeom prst="rect">
            <a:avLst/>
          </a:prstGeom>
          <a:noFill/>
          <a:ln w="12700">
            <a:noFill/>
            <a:miter lim="800000"/>
            <a:headEnd/>
            <a:tailEnd/>
          </a:ln>
        </p:spPr>
        <p:txBody>
          <a:bodyPr wrap="none" lIns="0" tIns="0" rIns="0" bIns="0" anchor="ctr">
            <a:spAutoFit/>
          </a:bodyPr>
          <a:lstStyle/>
          <a:p>
            <a:pPr eaLnBrk="0" hangingPunct="0"/>
            <a:r>
              <a:rPr lang="en-US" sz="1400"/>
              <a:t>Veterinary </a:t>
            </a:r>
          </a:p>
        </p:txBody>
      </p:sp>
      <p:sp>
        <p:nvSpPr>
          <p:cNvPr id="118797"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8798"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8799" name="Text Box 15"/>
          <p:cNvSpPr txBox="1">
            <a:spLocks noChangeArrowheads="1"/>
          </p:cNvSpPr>
          <p:nvPr/>
        </p:nvSpPr>
        <p:spPr bwMode="auto">
          <a:xfrm>
            <a:off x="1055688" y="5522913"/>
            <a:ext cx="12207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Dental </a:t>
            </a:r>
          </a:p>
        </p:txBody>
      </p:sp>
      <p:sp>
        <p:nvSpPr>
          <p:cNvPr id="118800" name="Text Box 16"/>
          <p:cNvSpPr txBox="1">
            <a:spLocks noChangeArrowheads="1"/>
          </p:cNvSpPr>
          <p:nvPr/>
        </p:nvSpPr>
        <p:spPr bwMode="auto">
          <a:xfrm>
            <a:off x="1123950" y="6178550"/>
            <a:ext cx="10842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Dental </a:t>
            </a:r>
          </a:p>
        </p:txBody>
      </p:sp>
      <p:sp>
        <p:nvSpPr>
          <p:cNvPr id="118801"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8802" name="Text Box 18"/>
          <p:cNvSpPr txBox="1">
            <a:spLocks noChangeArrowheads="1"/>
          </p:cNvSpPr>
          <p:nvPr/>
        </p:nvSpPr>
        <p:spPr bwMode="auto">
          <a:xfrm>
            <a:off x="633413" y="944563"/>
            <a:ext cx="20685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Medical Treatment Facility</a:t>
            </a:r>
          </a:p>
        </p:txBody>
      </p:sp>
      <p:sp>
        <p:nvSpPr>
          <p:cNvPr id="118803" name="Text Box 19"/>
          <p:cNvSpPr txBox="1">
            <a:spLocks noChangeArrowheads="1"/>
          </p:cNvSpPr>
          <p:nvPr/>
        </p:nvSpPr>
        <p:spPr bwMode="auto">
          <a:xfrm>
            <a:off x="304800" y="1492250"/>
            <a:ext cx="27273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Medical Treatment Facility</a:t>
            </a:r>
          </a:p>
          <a:p>
            <a:pPr algn="ctr" eaLnBrk="0" hangingPunct="0"/>
            <a:endParaRPr lang="en-US" sz="1400"/>
          </a:p>
        </p:txBody>
      </p:sp>
      <p:grpSp>
        <p:nvGrpSpPr>
          <p:cNvPr id="118804" name="Group 20"/>
          <p:cNvGrpSpPr>
            <a:grpSpLocks/>
          </p:cNvGrpSpPr>
          <p:nvPr/>
        </p:nvGrpSpPr>
        <p:grpSpPr bwMode="auto">
          <a:xfrm>
            <a:off x="3781425" y="2070100"/>
            <a:ext cx="539750" cy="530225"/>
            <a:chOff x="1394" y="2533"/>
            <a:chExt cx="340" cy="334"/>
          </a:xfrm>
        </p:grpSpPr>
        <p:grpSp>
          <p:nvGrpSpPr>
            <p:cNvPr id="119094" name="Group 21"/>
            <p:cNvGrpSpPr>
              <a:grpSpLocks/>
            </p:cNvGrpSpPr>
            <p:nvPr/>
          </p:nvGrpSpPr>
          <p:grpSpPr bwMode="auto">
            <a:xfrm>
              <a:off x="1394" y="2533"/>
              <a:ext cx="340" cy="334"/>
              <a:chOff x="1394" y="2533"/>
              <a:chExt cx="340" cy="334"/>
            </a:xfrm>
          </p:grpSpPr>
          <p:grpSp>
            <p:nvGrpSpPr>
              <p:cNvPr id="119098" name="Group 22"/>
              <p:cNvGrpSpPr>
                <a:grpSpLocks/>
              </p:cNvGrpSpPr>
              <p:nvPr/>
            </p:nvGrpSpPr>
            <p:grpSpPr bwMode="auto">
              <a:xfrm>
                <a:off x="1400" y="2533"/>
                <a:ext cx="334" cy="334"/>
                <a:chOff x="2330" y="1011"/>
                <a:chExt cx="334" cy="334"/>
              </a:xfrm>
            </p:grpSpPr>
            <p:sp>
              <p:nvSpPr>
                <p:cNvPr id="119101" name="Freeform 23"/>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102" name="Freeform 24"/>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99" name="Line 25"/>
              <p:cNvSpPr>
                <a:spLocks noChangeShapeType="1"/>
              </p:cNvSpPr>
              <p:nvPr/>
            </p:nvSpPr>
            <p:spPr bwMode="auto">
              <a:xfrm>
                <a:off x="1394" y="2699"/>
                <a:ext cx="291" cy="0"/>
              </a:xfrm>
              <a:prstGeom prst="line">
                <a:avLst/>
              </a:prstGeom>
              <a:noFill/>
              <a:ln w="19050">
                <a:solidFill>
                  <a:schemeClr val="tx1"/>
                </a:solidFill>
                <a:round/>
                <a:headEnd/>
                <a:tailEnd/>
              </a:ln>
            </p:spPr>
            <p:txBody>
              <a:bodyPr wrap="none" anchor="ctr"/>
              <a:lstStyle/>
              <a:p>
                <a:endParaRPr lang="en-US"/>
              </a:p>
            </p:txBody>
          </p:sp>
          <p:sp>
            <p:nvSpPr>
              <p:cNvPr id="119100" name="Line 26"/>
              <p:cNvSpPr>
                <a:spLocks noChangeShapeType="1"/>
              </p:cNvSpPr>
              <p:nvPr/>
            </p:nvSpPr>
            <p:spPr bwMode="auto">
              <a:xfrm flipV="1">
                <a:off x="1566" y="2538"/>
                <a:ext cx="0" cy="323"/>
              </a:xfrm>
              <a:prstGeom prst="line">
                <a:avLst/>
              </a:prstGeom>
              <a:noFill/>
              <a:ln w="19050">
                <a:solidFill>
                  <a:schemeClr val="tx1"/>
                </a:solidFill>
                <a:round/>
                <a:headEnd/>
                <a:tailEnd/>
              </a:ln>
            </p:spPr>
            <p:txBody>
              <a:bodyPr wrap="none" anchor="ctr"/>
              <a:lstStyle/>
              <a:p>
                <a:endParaRPr lang="en-US"/>
              </a:p>
            </p:txBody>
          </p:sp>
        </p:grpSp>
        <p:grpSp>
          <p:nvGrpSpPr>
            <p:cNvPr id="119095" name="Group 27"/>
            <p:cNvGrpSpPr>
              <a:grpSpLocks/>
            </p:cNvGrpSpPr>
            <p:nvPr/>
          </p:nvGrpSpPr>
          <p:grpSpPr bwMode="auto">
            <a:xfrm>
              <a:off x="1498" y="2656"/>
              <a:ext cx="140" cy="87"/>
              <a:chOff x="1466" y="3856"/>
              <a:chExt cx="140" cy="87"/>
            </a:xfrm>
          </p:grpSpPr>
          <p:sp>
            <p:nvSpPr>
              <p:cNvPr id="119096" name="Line 28"/>
              <p:cNvSpPr>
                <a:spLocks noChangeShapeType="1"/>
              </p:cNvSpPr>
              <p:nvPr/>
            </p:nvSpPr>
            <p:spPr bwMode="auto">
              <a:xfrm>
                <a:off x="1466" y="3857"/>
                <a:ext cx="0" cy="86"/>
              </a:xfrm>
              <a:prstGeom prst="line">
                <a:avLst/>
              </a:prstGeom>
              <a:noFill/>
              <a:ln w="19050">
                <a:solidFill>
                  <a:schemeClr val="tx1"/>
                </a:solidFill>
                <a:round/>
                <a:headEnd/>
                <a:tailEnd/>
              </a:ln>
            </p:spPr>
            <p:txBody>
              <a:bodyPr wrap="none" anchor="ctr"/>
              <a:lstStyle/>
              <a:p>
                <a:endParaRPr lang="en-US"/>
              </a:p>
            </p:txBody>
          </p:sp>
          <p:sp>
            <p:nvSpPr>
              <p:cNvPr id="119097" name="Line 29"/>
              <p:cNvSpPr>
                <a:spLocks noChangeShapeType="1"/>
              </p:cNvSpPr>
              <p:nvPr/>
            </p:nvSpPr>
            <p:spPr bwMode="auto">
              <a:xfrm>
                <a:off x="1606" y="3856"/>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05" name="Group 30"/>
          <p:cNvGrpSpPr>
            <a:grpSpLocks/>
          </p:cNvGrpSpPr>
          <p:nvPr/>
        </p:nvGrpSpPr>
        <p:grpSpPr bwMode="auto">
          <a:xfrm>
            <a:off x="5151438" y="2152650"/>
            <a:ext cx="549275" cy="365125"/>
            <a:chOff x="2257" y="2585"/>
            <a:chExt cx="346" cy="230"/>
          </a:xfrm>
        </p:grpSpPr>
        <p:grpSp>
          <p:nvGrpSpPr>
            <p:cNvPr id="119085" name="Group 31"/>
            <p:cNvGrpSpPr>
              <a:grpSpLocks/>
            </p:cNvGrpSpPr>
            <p:nvPr/>
          </p:nvGrpSpPr>
          <p:grpSpPr bwMode="auto">
            <a:xfrm>
              <a:off x="2257" y="2585"/>
              <a:ext cx="346" cy="230"/>
              <a:chOff x="2257" y="2585"/>
              <a:chExt cx="346" cy="230"/>
            </a:xfrm>
          </p:grpSpPr>
          <p:grpSp>
            <p:nvGrpSpPr>
              <p:cNvPr id="119089" name="Group 32"/>
              <p:cNvGrpSpPr>
                <a:grpSpLocks/>
              </p:cNvGrpSpPr>
              <p:nvPr/>
            </p:nvGrpSpPr>
            <p:grpSpPr bwMode="auto">
              <a:xfrm>
                <a:off x="2257" y="2585"/>
                <a:ext cx="346" cy="230"/>
                <a:chOff x="3193" y="1063"/>
                <a:chExt cx="346" cy="230"/>
              </a:xfrm>
            </p:grpSpPr>
            <p:sp>
              <p:nvSpPr>
                <p:cNvPr id="119092" name="Rectangle 3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093" name="Freeform 3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90" name="Line 35"/>
              <p:cNvSpPr>
                <a:spLocks noChangeShapeType="1"/>
              </p:cNvSpPr>
              <p:nvPr/>
            </p:nvSpPr>
            <p:spPr bwMode="auto">
              <a:xfrm>
                <a:off x="2259" y="2699"/>
                <a:ext cx="289" cy="0"/>
              </a:xfrm>
              <a:prstGeom prst="line">
                <a:avLst/>
              </a:prstGeom>
              <a:noFill/>
              <a:ln w="19050">
                <a:solidFill>
                  <a:schemeClr val="tx1"/>
                </a:solidFill>
                <a:round/>
                <a:headEnd/>
                <a:tailEnd/>
              </a:ln>
            </p:spPr>
            <p:txBody>
              <a:bodyPr wrap="none" anchor="ctr"/>
              <a:lstStyle/>
              <a:p>
                <a:endParaRPr lang="en-US"/>
              </a:p>
            </p:txBody>
          </p:sp>
          <p:sp>
            <p:nvSpPr>
              <p:cNvPr id="119091" name="Line 36"/>
              <p:cNvSpPr>
                <a:spLocks noChangeShapeType="1"/>
              </p:cNvSpPr>
              <p:nvPr/>
            </p:nvSpPr>
            <p:spPr bwMode="auto">
              <a:xfrm flipV="1">
                <a:off x="2431" y="2585"/>
                <a:ext cx="0" cy="229"/>
              </a:xfrm>
              <a:prstGeom prst="line">
                <a:avLst/>
              </a:prstGeom>
              <a:noFill/>
              <a:ln w="19050">
                <a:solidFill>
                  <a:schemeClr val="tx1"/>
                </a:solidFill>
                <a:round/>
                <a:headEnd/>
                <a:tailEnd/>
              </a:ln>
            </p:spPr>
            <p:txBody>
              <a:bodyPr wrap="none" anchor="ctr"/>
              <a:lstStyle/>
              <a:p>
                <a:endParaRPr lang="en-US"/>
              </a:p>
            </p:txBody>
          </p:sp>
        </p:grpSp>
        <p:grpSp>
          <p:nvGrpSpPr>
            <p:cNvPr id="119086" name="Group 37"/>
            <p:cNvGrpSpPr>
              <a:grpSpLocks/>
            </p:cNvGrpSpPr>
            <p:nvPr/>
          </p:nvGrpSpPr>
          <p:grpSpPr bwMode="auto">
            <a:xfrm>
              <a:off x="2360" y="2657"/>
              <a:ext cx="140" cy="87"/>
              <a:chOff x="2331" y="3860"/>
              <a:chExt cx="140" cy="87"/>
            </a:xfrm>
          </p:grpSpPr>
          <p:sp>
            <p:nvSpPr>
              <p:cNvPr id="119087" name="Line 38"/>
              <p:cNvSpPr>
                <a:spLocks noChangeShapeType="1"/>
              </p:cNvSpPr>
              <p:nvPr/>
            </p:nvSpPr>
            <p:spPr bwMode="auto">
              <a:xfrm>
                <a:off x="2331" y="3861"/>
                <a:ext cx="0" cy="86"/>
              </a:xfrm>
              <a:prstGeom prst="line">
                <a:avLst/>
              </a:prstGeom>
              <a:noFill/>
              <a:ln w="19050">
                <a:solidFill>
                  <a:schemeClr val="tx1"/>
                </a:solidFill>
                <a:round/>
                <a:headEnd/>
                <a:tailEnd/>
              </a:ln>
            </p:spPr>
            <p:txBody>
              <a:bodyPr wrap="none" anchor="ctr"/>
              <a:lstStyle/>
              <a:p>
                <a:endParaRPr lang="en-US"/>
              </a:p>
            </p:txBody>
          </p:sp>
          <p:sp>
            <p:nvSpPr>
              <p:cNvPr id="119088" name="Line 39"/>
              <p:cNvSpPr>
                <a:spLocks noChangeShapeType="1"/>
              </p:cNvSpPr>
              <p:nvPr/>
            </p:nvSpPr>
            <p:spPr bwMode="auto">
              <a:xfrm>
                <a:off x="2471" y="3860"/>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06" name="Group 40"/>
          <p:cNvGrpSpPr>
            <a:grpSpLocks/>
          </p:cNvGrpSpPr>
          <p:nvPr/>
        </p:nvGrpSpPr>
        <p:grpSpPr bwMode="auto">
          <a:xfrm>
            <a:off x="6527800" y="2133600"/>
            <a:ext cx="401638" cy="401638"/>
            <a:chOff x="3124" y="2573"/>
            <a:chExt cx="253" cy="253"/>
          </a:xfrm>
        </p:grpSpPr>
        <p:grpSp>
          <p:nvGrpSpPr>
            <p:cNvPr id="119077" name="Group 41"/>
            <p:cNvGrpSpPr>
              <a:grpSpLocks/>
            </p:cNvGrpSpPr>
            <p:nvPr/>
          </p:nvGrpSpPr>
          <p:grpSpPr bwMode="auto">
            <a:xfrm>
              <a:off x="3124" y="2573"/>
              <a:ext cx="253" cy="253"/>
              <a:chOff x="3124" y="2573"/>
              <a:chExt cx="253" cy="253"/>
            </a:xfrm>
          </p:grpSpPr>
          <p:grpSp>
            <p:nvGrpSpPr>
              <p:cNvPr id="119080" name="Group 42"/>
              <p:cNvGrpSpPr>
                <a:grpSpLocks/>
              </p:cNvGrpSpPr>
              <p:nvPr/>
            </p:nvGrpSpPr>
            <p:grpSpPr bwMode="auto">
              <a:xfrm>
                <a:off x="3124" y="2573"/>
                <a:ext cx="253" cy="253"/>
                <a:chOff x="4085" y="3994"/>
                <a:chExt cx="253" cy="253"/>
              </a:xfrm>
            </p:grpSpPr>
            <p:sp>
              <p:nvSpPr>
                <p:cNvPr id="119083" name="Rectangle 43"/>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084" name="Freeform 44"/>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081" name="Line 45"/>
              <p:cNvSpPr>
                <a:spLocks noChangeShapeType="1"/>
              </p:cNvSpPr>
              <p:nvPr/>
            </p:nvSpPr>
            <p:spPr bwMode="auto">
              <a:xfrm>
                <a:off x="3130" y="2699"/>
                <a:ext cx="201" cy="0"/>
              </a:xfrm>
              <a:prstGeom prst="line">
                <a:avLst/>
              </a:prstGeom>
              <a:noFill/>
              <a:ln w="19050">
                <a:solidFill>
                  <a:schemeClr val="tx1"/>
                </a:solidFill>
                <a:round/>
                <a:headEnd/>
                <a:tailEnd/>
              </a:ln>
            </p:spPr>
            <p:txBody>
              <a:bodyPr wrap="none" anchor="ctr"/>
              <a:lstStyle/>
              <a:p>
                <a:endParaRPr lang="en-US"/>
              </a:p>
            </p:txBody>
          </p:sp>
          <p:sp>
            <p:nvSpPr>
              <p:cNvPr id="119082" name="Line 46"/>
              <p:cNvSpPr>
                <a:spLocks noChangeShapeType="1"/>
              </p:cNvSpPr>
              <p:nvPr/>
            </p:nvSpPr>
            <p:spPr bwMode="auto">
              <a:xfrm flipV="1">
                <a:off x="3254" y="2579"/>
                <a:ext cx="0" cy="241"/>
              </a:xfrm>
              <a:prstGeom prst="line">
                <a:avLst/>
              </a:prstGeom>
              <a:noFill/>
              <a:ln w="19050">
                <a:solidFill>
                  <a:schemeClr val="tx1"/>
                </a:solidFill>
                <a:round/>
                <a:headEnd/>
                <a:tailEnd/>
              </a:ln>
            </p:spPr>
            <p:txBody>
              <a:bodyPr wrap="none" anchor="ctr"/>
              <a:lstStyle/>
              <a:p>
                <a:endParaRPr lang="en-US"/>
              </a:p>
            </p:txBody>
          </p:sp>
        </p:grpSp>
        <p:sp>
          <p:nvSpPr>
            <p:cNvPr id="119078" name="Line 47"/>
            <p:cNvSpPr>
              <a:spLocks noChangeShapeType="1"/>
            </p:cNvSpPr>
            <p:nvPr/>
          </p:nvSpPr>
          <p:spPr bwMode="auto">
            <a:xfrm>
              <a:off x="3204" y="2656"/>
              <a:ext cx="0" cy="86"/>
            </a:xfrm>
            <a:prstGeom prst="line">
              <a:avLst/>
            </a:prstGeom>
            <a:noFill/>
            <a:ln w="19050">
              <a:solidFill>
                <a:schemeClr val="tx1"/>
              </a:solidFill>
              <a:round/>
              <a:headEnd/>
              <a:tailEnd/>
            </a:ln>
          </p:spPr>
          <p:txBody>
            <a:bodyPr wrap="none" anchor="ctr"/>
            <a:lstStyle/>
            <a:p>
              <a:endParaRPr lang="en-US"/>
            </a:p>
          </p:txBody>
        </p:sp>
        <p:sp>
          <p:nvSpPr>
            <p:cNvPr id="119079" name="Line 48"/>
            <p:cNvSpPr>
              <a:spLocks noChangeShapeType="1"/>
            </p:cNvSpPr>
            <p:nvPr/>
          </p:nvSpPr>
          <p:spPr bwMode="auto">
            <a:xfrm>
              <a:off x="3296" y="2656"/>
              <a:ext cx="0" cy="86"/>
            </a:xfrm>
            <a:prstGeom prst="line">
              <a:avLst/>
            </a:prstGeom>
            <a:noFill/>
            <a:ln w="19050">
              <a:solidFill>
                <a:schemeClr val="tx1"/>
              </a:solidFill>
              <a:round/>
              <a:headEnd/>
              <a:tailEnd/>
            </a:ln>
          </p:spPr>
          <p:txBody>
            <a:bodyPr wrap="none" anchor="ctr"/>
            <a:lstStyle/>
            <a:p>
              <a:endParaRPr lang="en-US"/>
            </a:p>
          </p:txBody>
        </p:sp>
      </p:grpSp>
      <p:grpSp>
        <p:nvGrpSpPr>
          <p:cNvPr id="118807" name="Group 49"/>
          <p:cNvGrpSpPr>
            <a:grpSpLocks/>
          </p:cNvGrpSpPr>
          <p:nvPr/>
        </p:nvGrpSpPr>
        <p:grpSpPr bwMode="auto">
          <a:xfrm>
            <a:off x="7705725" y="2070100"/>
            <a:ext cx="530225" cy="530225"/>
            <a:chOff x="3866" y="2533"/>
            <a:chExt cx="334" cy="334"/>
          </a:xfrm>
        </p:grpSpPr>
        <p:grpSp>
          <p:nvGrpSpPr>
            <p:cNvPr id="119068" name="Group 50"/>
            <p:cNvGrpSpPr>
              <a:grpSpLocks/>
            </p:cNvGrpSpPr>
            <p:nvPr/>
          </p:nvGrpSpPr>
          <p:grpSpPr bwMode="auto">
            <a:xfrm>
              <a:off x="3866" y="2533"/>
              <a:ext cx="334" cy="334"/>
              <a:chOff x="3866" y="2533"/>
              <a:chExt cx="334" cy="334"/>
            </a:xfrm>
          </p:grpSpPr>
          <p:grpSp>
            <p:nvGrpSpPr>
              <p:cNvPr id="119072" name="Group 51"/>
              <p:cNvGrpSpPr>
                <a:grpSpLocks/>
              </p:cNvGrpSpPr>
              <p:nvPr/>
            </p:nvGrpSpPr>
            <p:grpSpPr bwMode="auto">
              <a:xfrm>
                <a:off x="3866" y="2533"/>
                <a:ext cx="334" cy="334"/>
                <a:chOff x="4837" y="3772"/>
                <a:chExt cx="334" cy="334"/>
              </a:xfrm>
            </p:grpSpPr>
            <p:sp>
              <p:nvSpPr>
                <p:cNvPr id="119075" name="Freeform 5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076" name="Freeform 5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73" name="Line 54"/>
              <p:cNvSpPr>
                <a:spLocks noChangeShapeType="1"/>
              </p:cNvSpPr>
              <p:nvPr/>
            </p:nvSpPr>
            <p:spPr bwMode="auto">
              <a:xfrm>
                <a:off x="3873" y="2699"/>
                <a:ext cx="263" cy="0"/>
              </a:xfrm>
              <a:prstGeom prst="line">
                <a:avLst/>
              </a:prstGeom>
              <a:noFill/>
              <a:ln w="19050">
                <a:solidFill>
                  <a:schemeClr val="tx1"/>
                </a:solidFill>
                <a:round/>
                <a:headEnd/>
                <a:tailEnd/>
              </a:ln>
            </p:spPr>
            <p:txBody>
              <a:bodyPr wrap="none" anchor="ctr"/>
              <a:lstStyle/>
              <a:p>
                <a:endParaRPr lang="en-US"/>
              </a:p>
            </p:txBody>
          </p:sp>
          <p:sp>
            <p:nvSpPr>
              <p:cNvPr id="119074" name="Line 55"/>
              <p:cNvSpPr>
                <a:spLocks noChangeShapeType="1"/>
              </p:cNvSpPr>
              <p:nvPr/>
            </p:nvSpPr>
            <p:spPr bwMode="auto">
              <a:xfrm flipV="1">
                <a:off x="4033" y="2535"/>
                <a:ext cx="0" cy="328"/>
              </a:xfrm>
              <a:prstGeom prst="line">
                <a:avLst/>
              </a:prstGeom>
              <a:noFill/>
              <a:ln w="19050">
                <a:solidFill>
                  <a:schemeClr val="tx1"/>
                </a:solidFill>
                <a:round/>
                <a:headEnd/>
                <a:tailEnd/>
              </a:ln>
            </p:spPr>
            <p:txBody>
              <a:bodyPr wrap="none" anchor="ctr"/>
              <a:lstStyle/>
              <a:p>
                <a:endParaRPr lang="en-US"/>
              </a:p>
            </p:txBody>
          </p:sp>
        </p:grpSp>
        <p:grpSp>
          <p:nvGrpSpPr>
            <p:cNvPr id="119069" name="Group 56"/>
            <p:cNvGrpSpPr>
              <a:grpSpLocks/>
            </p:cNvGrpSpPr>
            <p:nvPr/>
          </p:nvGrpSpPr>
          <p:grpSpPr bwMode="auto">
            <a:xfrm>
              <a:off x="3973" y="2657"/>
              <a:ext cx="120" cy="87"/>
              <a:chOff x="3968" y="2657"/>
              <a:chExt cx="120" cy="87"/>
            </a:xfrm>
          </p:grpSpPr>
          <p:sp>
            <p:nvSpPr>
              <p:cNvPr id="119070" name="Line 57"/>
              <p:cNvSpPr>
                <a:spLocks noChangeShapeType="1"/>
              </p:cNvSpPr>
              <p:nvPr/>
            </p:nvSpPr>
            <p:spPr bwMode="auto">
              <a:xfrm>
                <a:off x="3968" y="2658"/>
                <a:ext cx="0" cy="86"/>
              </a:xfrm>
              <a:prstGeom prst="line">
                <a:avLst/>
              </a:prstGeom>
              <a:noFill/>
              <a:ln w="19050">
                <a:solidFill>
                  <a:schemeClr val="tx1"/>
                </a:solidFill>
                <a:round/>
                <a:headEnd/>
                <a:tailEnd/>
              </a:ln>
            </p:spPr>
            <p:txBody>
              <a:bodyPr wrap="none" anchor="ctr"/>
              <a:lstStyle/>
              <a:p>
                <a:endParaRPr lang="en-US"/>
              </a:p>
            </p:txBody>
          </p:sp>
          <p:sp>
            <p:nvSpPr>
              <p:cNvPr id="119071" name="Line 58"/>
              <p:cNvSpPr>
                <a:spLocks noChangeShapeType="1"/>
              </p:cNvSpPr>
              <p:nvPr/>
            </p:nvSpPr>
            <p:spPr bwMode="auto">
              <a:xfrm>
                <a:off x="4088" y="2657"/>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08" name="Group 59"/>
          <p:cNvGrpSpPr>
            <a:grpSpLocks/>
          </p:cNvGrpSpPr>
          <p:nvPr/>
        </p:nvGrpSpPr>
        <p:grpSpPr bwMode="auto">
          <a:xfrm>
            <a:off x="3790950" y="1462088"/>
            <a:ext cx="530225" cy="530225"/>
            <a:chOff x="1400" y="2150"/>
            <a:chExt cx="334" cy="334"/>
          </a:xfrm>
        </p:grpSpPr>
        <p:grpSp>
          <p:nvGrpSpPr>
            <p:cNvPr id="119058" name="Group 60"/>
            <p:cNvGrpSpPr>
              <a:grpSpLocks/>
            </p:cNvGrpSpPr>
            <p:nvPr/>
          </p:nvGrpSpPr>
          <p:grpSpPr bwMode="auto">
            <a:xfrm>
              <a:off x="1400" y="2150"/>
              <a:ext cx="334" cy="334"/>
              <a:chOff x="1400" y="2150"/>
              <a:chExt cx="334" cy="334"/>
            </a:xfrm>
          </p:grpSpPr>
          <p:grpSp>
            <p:nvGrpSpPr>
              <p:cNvPr id="119062" name="Group 61"/>
              <p:cNvGrpSpPr>
                <a:grpSpLocks/>
              </p:cNvGrpSpPr>
              <p:nvPr/>
            </p:nvGrpSpPr>
            <p:grpSpPr bwMode="auto">
              <a:xfrm>
                <a:off x="1400" y="2150"/>
                <a:ext cx="334" cy="334"/>
                <a:chOff x="2383" y="3389"/>
                <a:chExt cx="334" cy="334"/>
              </a:xfrm>
            </p:grpSpPr>
            <p:sp>
              <p:nvSpPr>
                <p:cNvPr id="119065" name="Freeform 6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066" name="Freeform 6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067" name="Freeform 6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63" name="Line 65"/>
              <p:cNvSpPr>
                <a:spLocks noChangeShapeType="1"/>
              </p:cNvSpPr>
              <p:nvPr/>
            </p:nvSpPr>
            <p:spPr bwMode="auto">
              <a:xfrm>
                <a:off x="1450" y="2317"/>
                <a:ext cx="234" cy="0"/>
              </a:xfrm>
              <a:prstGeom prst="line">
                <a:avLst/>
              </a:prstGeom>
              <a:noFill/>
              <a:ln w="19050">
                <a:solidFill>
                  <a:schemeClr val="tx1"/>
                </a:solidFill>
                <a:round/>
                <a:headEnd/>
                <a:tailEnd/>
              </a:ln>
            </p:spPr>
            <p:txBody>
              <a:bodyPr wrap="none" anchor="ctr"/>
              <a:lstStyle/>
              <a:p>
                <a:endParaRPr lang="en-US"/>
              </a:p>
            </p:txBody>
          </p:sp>
          <p:sp>
            <p:nvSpPr>
              <p:cNvPr id="119064" name="Line 66"/>
              <p:cNvSpPr>
                <a:spLocks noChangeShapeType="1"/>
              </p:cNvSpPr>
              <p:nvPr/>
            </p:nvSpPr>
            <p:spPr bwMode="auto">
              <a:xfrm flipV="1">
                <a:off x="1566" y="2155"/>
                <a:ext cx="0" cy="323"/>
              </a:xfrm>
              <a:prstGeom prst="line">
                <a:avLst/>
              </a:prstGeom>
              <a:noFill/>
              <a:ln w="19050">
                <a:solidFill>
                  <a:schemeClr val="tx1"/>
                </a:solidFill>
                <a:round/>
                <a:headEnd/>
                <a:tailEnd/>
              </a:ln>
            </p:spPr>
            <p:txBody>
              <a:bodyPr wrap="none" anchor="ctr"/>
              <a:lstStyle/>
              <a:p>
                <a:endParaRPr lang="en-US"/>
              </a:p>
            </p:txBody>
          </p:sp>
        </p:grpSp>
        <p:grpSp>
          <p:nvGrpSpPr>
            <p:cNvPr id="119059" name="Group 67"/>
            <p:cNvGrpSpPr>
              <a:grpSpLocks/>
            </p:cNvGrpSpPr>
            <p:nvPr/>
          </p:nvGrpSpPr>
          <p:grpSpPr bwMode="auto">
            <a:xfrm>
              <a:off x="1498" y="2273"/>
              <a:ext cx="140" cy="87"/>
              <a:chOff x="1466" y="3856"/>
              <a:chExt cx="140" cy="87"/>
            </a:xfrm>
          </p:grpSpPr>
          <p:sp>
            <p:nvSpPr>
              <p:cNvPr id="119060" name="Line 68"/>
              <p:cNvSpPr>
                <a:spLocks noChangeShapeType="1"/>
              </p:cNvSpPr>
              <p:nvPr/>
            </p:nvSpPr>
            <p:spPr bwMode="auto">
              <a:xfrm>
                <a:off x="1466" y="3857"/>
                <a:ext cx="0" cy="86"/>
              </a:xfrm>
              <a:prstGeom prst="line">
                <a:avLst/>
              </a:prstGeom>
              <a:noFill/>
              <a:ln w="19050">
                <a:solidFill>
                  <a:schemeClr val="tx1"/>
                </a:solidFill>
                <a:round/>
                <a:headEnd/>
                <a:tailEnd/>
              </a:ln>
            </p:spPr>
            <p:txBody>
              <a:bodyPr wrap="none" anchor="ctr"/>
              <a:lstStyle/>
              <a:p>
                <a:endParaRPr lang="en-US"/>
              </a:p>
            </p:txBody>
          </p:sp>
          <p:sp>
            <p:nvSpPr>
              <p:cNvPr id="119061" name="Line 69"/>
              <p:cNvSpPr>
                <a:spLocks noChangeShapeType="1"/>
              </p:cNvSpPr>
              <p:nvPr/>
            </p:nvSpPr>
            <p:spPr bwMode="auto">
              <a:xfrm>
                <a:off x="1606" y="3856"/>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09" name="Group 70"/>
          <p:cNvGrpSpPr>
            <a:grpSpLocks/>
          </p:cNvGrpSpPr>
          <p:nvPr/>
        </p:nvGrpSpPr>
        <p:grpSpPr bwMode="auto">
          <a:xfrm>
            <a:off x="5151438" y="1544638"/>
            <a:ext cx="549275" cy="365125"/>
            <a:chOff x="2257" y="2202"/>
            <a:chExt cx="346" cy="230"/>
          </a:xfrm>
        </p:grpSpPr>
        <p:grpSp>
          <p:nvGrpSpPr>
            <p:cNvPr id="119048" name="Group 71"/>
            <p:cNvGrpSpPr>
              <a:grpSpLocks/>
            </p:cNvGrpSpPr>
            <p:nvPr/>
          </p:nvGrpSpPr>
          <p:grpSpPr bwMode="auto">
            <a:xfrm>
              <a:off x="2257" y="2202"/>
              <a:ext cx="346" cy="230"/>
              <a:chOff x="2257" y="2202"/>
              <a:chExt cx="346" cy="230"/>
            </a:xfrm>
          </p:grpSpPr>
          <p:grpSp>
            <p:nvGrpSpPr>
              <p:cNvPr id="119052" name="Group 72"/>
              <p:cNvGrpSpPr>
                <a:grpSpLocks/>
              </p:cNvGrpSpPr>
              <p:nvPr/>
            </p:nvGrpSpPr>
            <p:grpSpPr bwMode="auto">
              <a:xfrm>
                <a:off x="2257" y="2202"/>
                <a:ext cx="346" cy="230"/>
                <a:chOff x="3239" y="3441"/>
                <a:chExt cx="346" cy="230"/>
              </a:xfrm>
            </p:grpSpPr>
            <p:sp>
              <p:nvSpPr>
                <p:cNvPr id="119055" name="Rectangle 73"/>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056" name="Freeform 74"/>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057" name="Freeform 75"/>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53" name="Line 76"/>
              <p:cNvSpPr>
                <a:spLocks noChangeShapeType="1"/>
              </p:cNvSpPr>
              <p:nvPr/>
            </p:nvSpPr>
            <p:spPr bwMode="auto">
              <a:xfrm>
                <a:off x="2313" y="2317"/>
                <a:ext cx="231" cy="0"/>
              </a:xfrm>
              <a:prstGeom prst="line">
                <a:avLst/>
              </a:prstGeom>
              <a:noFill/>
              <a:ln w="19050">
                <a:solidFill>
                  <a:schemeClr val="tx1"/>
                </a:solidFill>
                <a:round/>
                <a:headEnd/>
                <a:tailEnd/>
              </a:ln>
            </p:spPr>
            <p:txBody>
              <a:bodyPr wrap="none" anchor="ctr"/>
              <a:lstStyle/>
              <a:p>
                <a:endParaRPr lang="en-US"/>
              </a:p>
            </p:txBody>
          </p:sp>
          <p:sp>
            <p:nvSpPr>
              <p:cNvPr id="119054" name="Line 77"/>
              <p:cNvSpPr>
                <a:spLocks noChangeShapeType="1"/>
              </p:cNvSpPr>
              <p:nvPr/>
            </p:nvSpPr>
            <p:spPr bwMode="auto">
              <a:xfrm flipV="1">
                <a:off x="2431" y="2202"/>
                <a:ext cx="0" cy="229"/>
              </a:xfrm>
              <a:prstGeom prst="line">
                <a:avLst/>
              </a:prstGeom>
              <a:noFill/>
              <a:ln w="19050">
                <a:solidFill>
                  <a:schemeClr val="tx1"/>
                </a:solidFill>
                <a:round/>
                <a:headEnd/>
                <a:tailEnd/>
              </a:ln>
            </p:spPr>
            <p:txBody>
              <a:bodyPr wrap="none" anchor="ctr"/>
              <a:lstStyle/>
              <a:p>
                <a:endParaRPr lang="en-US"/>
              </a:p>
            </p:txBody>
          </p:sp>
        </p:grpSp>
        <p:grpSp>
          <p:nvGrpSpPr>
            <p:cNvPr id="119049" name="Group 78"/>
            <p:cNvGrpSpPr>
              <a:grpSpLocks/>
            </p:cNvGrpSpPr>
            <p:nvPr/>
          </p:nvGrpSpPr>
          <p:grpSpPr bwMode="auto">
            <a:xfrm>
              <a:off x="2363" y="2273"/>
              <a:ext cx="140" cy="87"/>
              <a:chOff x="2331" y="3860"/>
              <a:chExt cx="140" cy="87"/>
            </a:xfrm>
          </p:grpSpPr>
          <p:sp>
            <p:nvSpPr>
              <p:cNvPr id="119050" name="Line 79"/>
              <p:cNvSpPr>
                <a:spLocks noChangeShapeType="1"/>
              </p:cNvSpPr>
              <p:nvPr/>
            </p:nvSpPr>
            <p:spPr bwMode="auto">
              <a:xfrm>
                <a:off x="2331" y="3861"/>
                <a:ext cx="0" cy="86"/>
              </a:xfrm>
              <a:prstGeom prst="line">
                <a:avLst/>
              </a:prstGeom>
              <a:noFill/>
              <a:ln w="19050">
                <a:solidFill>
                  <a:schemeClr val="tx1"/>
                </a:solidFill>
                <a:round/>
                <a:headEnd/>
                <a:tailEnd/>
              </a:ln>
            </p:spPr>
            <p:txBody>
              <a:bodyPr wrap="none" anchor="ctr"/>
              <a:lstStyle/>
              <a:p>
                <a:endParaRPr lang="en-US"/>
              </a:p>
            </p:txBody>
          </p:sp>
          <p:sp>
            <p:nvSpPr>
              <p:cNvPr id="119051" name="Line 80"/>
              <p:cNvSpPr>
                <a:spLocks noChangeShapeType="1"/>
              </p:cNvSpPr>
              <p:nvPr/>
            </p:nvSpPr>
            <p:spPr bwMode="auto">
              <a:xfrm>
                <a:off x="2471" y="3860"/>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0" name="Group 81"/>
          <p:cNvGrpSpPr>
            <a:grpSpLocks/>
          </p:cNvGrpSpPr>
          <p:nvPr/>
        </p:nvGrpSpPr>
        <p:grpSpPr bwMode="auto">
          <a:xfrm>
            <a:off x="6527800" y="1525588"/>
            <a:ext cx="401638" cy="401637"/>
            <a:chOff x="3124" y="2190"/>
            <a:chExt cx="253" cy="253"/>
          </a:xfrm>
        </p:grpSpPr>
        <p:grpSp>
          <p:nvGrpSpPr>
            <p:cNvPr id="119038" name="Group 82"/>
            <p:cNvGrpSpPr>
              <a:grpSpLocks/>
            </p:cNvGrpSpPr>
            <p:nvPr/>
          </p:nvGrpSpPr>
          <p:grpSpPr bwMode="auto">
            <a:xfrm>
              <a:off x="3124" y="2190"/>
              <a:ext cx="253" cy="253"/>
              <a:chOff x="3124" y="2190"/>
              <a:chExt cx="253" cy="253"/>
            </a:xfrm>
          </p:grpSpPr>
          <p:grpSp>
            <p:nvGrpSpPr>
              <p:cNvPr id="119042" name="Group 83"/>
              <p:cNvGrpSpPr>
                <a:grpSpLocks/>
              </p:cNvGrpSpPr>
              <p:nvPr/>
            </p:nvGrpSpPr>
            <p:grpSpPr bwMode="auto">
              <a:xfrm>
                <a:off x="3124" y="2190"/>
                <a:ext cx="253" cy="253"/>
                <a:chOff x="4085" y="3610"/>
                <a:chExt cx="253" cy="253"/>
              </a:xfrm>
            </p:grpSpPr>
            <p:sp>
              <p:nvSpPr>
                <p:cNvPr id="119045" name="Rectangle 8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046" name="Freeform 8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9047" name="Freeform 8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043" name="Line 87"/>
              <p:cNvSpPr>
                <a:spLocks noChangeShapeType="1"/>
              </p:cNvSpPr>
              <p:nvPr/>
            </p:nvSpPr>
            <p:spPr bwMode="auto">
              <a:xfrm>
                <a:off x="3166" y="2317"/>
                <a:ext cx="169" cy="0"/>
              </a:xfrm>
              <a:prstGeom prst="line">
                <a:avLst/>
              </a:prstGeom>
              <a:noFill/>
              <a:ln w="19050">
                <a:solidFill>
                  <a:schemeClr val="tx1"/>
                </a:solidFill>
                <a:round/>
                <a:headEnd/>
                <a:tailEnd/>
              </a:ln>
            </p:spPr>
            <p:txBody>
              <a:bodyPr wrap="none" anchor="ctr"/>
              <a:lstStyle/>
              <a:p>
                <a:endParaRPr lang="en-US"/>
              </a:p>
            </p:txBody>
          </p:sp>
          <p:sp>
            <p:nvSpPr>
              <p:cNvPr id="119044" name="Line 88"/>
              <p:cNvSpPr>
                <a:spLocks noChangeShapeType="1"/>
              </p:cNvSpPr>
              <p:nvPr/>
            </p:nvSpPr>
            <p:spPr bwMode="auto">
              <a:xfrm flipV="1">
                <a:off x="3254" y="2196"/>
                <a:ext cx="0" cy="241"/>
              </a:xfrm>
              <a:prstGeom prst="line">
                <a:avLst/>
              </a:prstGeom>
              <a:noFill/>
              <a:ln w="19050">
                <a:solidFill>
                  <a:schemeClr val="tx1"/>
                </a:solidFill>
                <a:round/>
                <a:headEnd/>
                <a:tailEnd/>
              </a:ln>
            </p:spPr>
            <p:txBody>
              <a:bodyPr wrap="none" anchor="ctr"/>
              <a:lstStyle/>
              <a:p>
                <a:endParaRPr lang="en-US"/>
              </a:p>
            </p:txBody>
          </p:sp>
        </p:grpSp>
        <p:grpSp>
          <p:nvGrpSpPr>
            <p:cNvPr id="119039" name="Group 89"/>
            <p:cNvGrpSpPr>
              <a:grpSpLocks/>
            </p:cNvGrpSpPr>
            <p:nvPr/>
          </p:nvGrpSpPr>
          <p:grpSpPr bwMode="auto">
            <a:xfrm>
              <a:off x="3208" y="2273"/>
              <a:ext cx="96" cy="86"/>
              <a:chOff x="3208" y="2273"/>
              <a:chExt cx="96" cy="86"/>
            </a:xfrm>
          </p:grpSpPr>
          <p:sp>
            <p:nvSpPr>
              <p:cNvPr id="119040" name="Line 90"/>
              <p:cNvSpPr>
                <a:spLocks noChangeShapeType="1"/>
              </p:cNvSpPr>
              <p:nvPr/>
            </p:nvSpPr>
            <p:spPr bwMode="auto">
              <a:xfrm>
                <a:off x="3208" y="2273"/>
                <a:ext cx="0" cy="86"/>
              </a:xfrm>
              <a:prstGeom prst="line">
                <a:avLst/>
              </a:prstGeom>
              <a:noFill/>
              <a:ln w="19050">
                <a:solidFill>
                  <a:schemeClr val="tx1"/>
                </a:solidFill>
                <a:round/>
                <a:headEnd/>
                <a:tailEnd/>
              </a:ln>
            </p:spPr>
            <p:txBody>
              <a:bodyPr wrap="none" anchor="ctr"/>
              <a:lstStyle/>
              <a:p>
                <a:endParaRPr lang="en-US"/>
              </a:p>
            </p:txBody>
          </p:sp>
          <p:sp>
            <p:nvSpPr>
              <p:cNvPr id="119041" name="Line 91"/>
              <p:cNvSpPr>
                <a:spLocks noChangeShapeType="1"/>
              </p:cNvSpPr>
              <p:nvPr/>
            </p:nvSpPr>
            <p:spPr bwMode="auto">
              <a:xfrm>
                <a:off x="3304" y="2273"/>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1" name="Group 92"/>
          <p:cNvGrpSpPr>
            <a:grpSpLocks/>
          </p:cNvGrpSpPr>
          <p:nvPr/>
        </p:nvGrpSpPr>
        <p:grpSpPr bwMode="auto">
          <a:xfrm>
            <a:off x="7705725" y="1460500"/>
            <a:ext cx="530225" cy="530225"/>
            <a:chOff x="3866" y="2149"/>
            <a:chExt cx="334" cy="334"/>
          </a:xfrm>
        </p:grpSpPr>
        <p:grpSp>
          <p:nvGrpSpPr>
            <p:cNvPr id="119028" name="Group 93"/>
            <p:cNvGrpSpPr>
              <a:grpSpLocks/>
            </p:cNvGrpSpPr>
            <p:nvPr/>
          </p:nvGrpSpPr>
          <p:grpSpPr bwMode="auto">
            <a:xfrm>
              <a:off x="3866" y="2149"/>
              <a:ext cx="334" cy="334"/>
              <a:chOff x="3866" y="2149"/>
              <a:chExt cx="334" cy="334"/>
            </a:xfrm>
          </p:grpSpPr>
          <p:grpSp>
            <p:nvGrpSpPr>
              <p:cNvPr id="119032" name="Group 94"/>
              <p:cNvGrpSpPr>
                <a:grpSpLocks/>
              </p:cNvGrpSpPr>
              <p:nvPr/>
            </p:nvGrpSpPr>
            <p:grpSpPr bwMode="auto">
              <a:xfrm>
                <a:off x="3866" y="2149"/>
                <a:ext cx="334" cy="334"/>
                <a:chOff x="4841" y="562"/>
                <a:chExt cx="334" cy="334"/>
              </a:xfrm>
            </p:grpSpPr>
            <p:sp>
              <p:nvSpPr>
                <p:cNvPr id="119035" name="Freeform 95"/>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036" name="Freeform 96"/>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037" name="Freeform 97"/>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033" name="Line 98"/>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19034" name="Line 99"/>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grpSp>
          <p:nvGrpSpPr>
            <p:cNvPr id="119029" name="Group 100"/>
            <p:cNvGrpSpPr>
              <a:grpSpLocks/>
            </p:cNvGrpSpPr>
            <p:nvPr/>
          </p:nvGrpSpPr>
          <p:grpSpPr bwMode="auto">
            <a:xfrm>
              <a:off x="3979" y="2273"/>
              <a:ext cx="108" cy="86"/>
              <a:chOff x="3980" y="2273"/>
              <a:chExt cx="108" cy="86"/>
            </a:xfrm>
          </p:grpSpPr>
          <p:sp>
            <p:nvSpPr>
              <p:cNvPr id="119030" name="Line 101"/>
              <p:cNvSpPr>
                <a:spLocks noChangeShapeType="1"/>
              </p:cNvSpPr>
              <p:nvPr/>
            </p:nvSpPr>
            <p:spPr bwMode="auto">
              <a:xfrm>
                <a:off x="3980" y="2273"/>
                <a:ext cx="0" cy="86"/>
              </a:xfrm>
              <a:prstGeom prst="line">
                <a:avLst/>
              </a:prstGeom>
              <a:noFill/>
              <a:ln w="19050">
                <a:solidFill>
                  <a:schemeClr val="tx1"/>
                </a:solidFill>
                <a:round/>
                <a:headEnd/>
                <a:tailEnd/>
              </a:ln>
            </p:spPr>
            <p:txBody>
              <a:bodyPr wrap="none" anchor="ctr"/>
              <a:lstStyle/>
              <a:p>
                <a:endParaRPr lang="en-US"/>
              </a:p>
            </p:txBody>
          </p:sp>
          <p:sp>
            <p:nvSpPr>
              <p:cNvPr id="119031" name="Line 102"/>
              <p:cNvSpPr>
                <a:spLocks noChangeShapeType="1"/>
              </p:cNvSpPr>
              <p:nvPr/>
            </p:nvSpPr>
            <p:spPr bwMode="auto">
              <a:xfrm>
                <a:off x="4088" y="2273"/>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2" name="Group 103"/>
          <p:cNvGrpSpPr>
            <a:grpSpLocks/>
          </p:cNvGrpSpPr>
          <p:nvPr/>
        </p:nvGrpSpPr>
        <p:grpSpPr bwMode="auto">
          <a:xfrm>
            <a:off x="3781425" y="830263"/>
            <a:ext cx="547688" cy="530225"/>
            <a:chOff x="1394" y="1752"/>
            <a:chExt cx="345" cy="334"/>
          </a:xfrm>
        </p:grpSpPr>
        <p:grpSp>
          <p:nvGrpSpPr>
            <p:cNvPr id="119021" name="Group 104"/>
            <p:cNvGrpSpPr>
              <a:grpSpLocks/>
            </p:cNvGrpSpPr>
            <p:nvPr/>
          </p:nvGrpSpPr>
          <p:grpSpPr bwMode="auto">
            <a:xfrm>
              <a:off x="1394" y="1752"/>
              <a:ext cx="345" cy="334"/>
              <a:chOff x="1394" y="1752"/>
              <a:chExt cx="345" cy="334"/>
            </a:xfrm>
          </p:grpSpPr>
          <p:sp>
            <p:nvSpPr>
              <p:cNvPr id="119025" name="Freeform 105"/>
              <p:cNvSpPr>
                <a:spLocks noChangeAspect="1"/>
              </p:cNvSpPr>
              <p:nvPr/>
            </p:nvSpPr>
            <p:spPr bwMode="auto">
              <a:xfrm>
                <a:off x="1400" y="1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026" name="Line 106"/>
              <p:cNvSpPr>
                <a:spLocks noChangeShapeType="1"/>
              </p:cNvSpPr>
              <p:nvPr/>
            </p:nvSpPr>
            <p:spPr bwMode="auto">
              <a:xfrm>
                <a:off x="1394" y="1919"/>
                <a:ext cx="345" cy="0"/>
              </a:xfrm>
              <a:prstGeom prst="line">
                <a:avLst/>
              </a:prstGeom>
              <a:noFill/>
              <a:ln w="19050">
                <a:solidFill>
                  <a:schemeClr val="tx1"/>
                </a:solidFill>
                <a:round/>
                <a:headEnd/>
                <a:tailEnd/>
              </a:ln>
            </p:spPr>
            <p:txBody>
              <a:bodyPr wrap="none" anchor="ctr"/>
              <a:lstStyle/>
              <a:p>
                <a:endParaRPr lang="en-US"/>
              </a:p>
            </p:txBody>
          </p:sp>
          <p:sp>
            <p:nvSpPr>
              <p:cNvPr id="119027" name="Line 107"/>
              <p:cNvSpPr>
                <a:spLocks noChangeShapeType="1"/>
              </p:cNvSpPr>
              <p:nvPr/>
            </p:nvSpPr>
            <p:spPr bwMode="auto">
              <a:xfrm flipV="1">
                <a:off x="1566" y="1757"/>
                <a:ext cx="0" cy="323"/>
              </a:xfrm>
              <a:prstGeom prst="line">
                <a:avLst/>
              </a:prstGeom>
              <a:noFill/>
              <a:ln w="19050">
                <a:solidFill>
                  <a:schemeClr val="tx1"/>
                </a:solidFill>
                <a:round/>
                <a:headEnd/>
                <a:tailEnd/>
              </a:ln>
            </p:spPr>
            <p:txBody>
              <a:bodyPr wrap="none" anchor="ctr"/>
              <a:lstStyle/>
              <a:p>
                <a:endParaRPr lang="en-US"/>
              </a:p>
            </p:txBody>
          </p:sp>
        </p:grpSp>
        <p:grpSp>
          <p:nvGrpSpPr>
            <p:cNvPr id="119022" name="Group 108"/>
            <p:cNvGrpSpPr>
              <a:grpSpLocks/>
            </p:cNvGrpSpPr>
            <p:nvPr/>
          </p:nvGrpSpPr>
          <p:grpSpPr bwMode="auto">
            <a:xfrm>
              <a:off x="1498" y="1875"/>
              <a:ext cx="140" cy="87"/>
              <a:chOff x="1466" y="3856"/>
              <a:chExt cx="140" cy="87"/>
            </a:xfrm>
          </p:grpSpPr>
          <p:sp>
            <p:nvSpPr>
              <p:cNvPr id="119023" name="Line 109"/>
              <p:cNvSpPr>
                <a:spLocks noChangeShapeType="1"/>
              </p:cNvSpPr>
              <p:nvPr/>
            </p:nvSpPr>
            <p:spPr bwMode="auto">
              <a:xfrm>
                <a:off x="1466" y="3857"/>
                <a:ext cx="0" cy="86"/>
              </a:xfrm>
              <a:prstGeom prst="line">
                <a:avLst/>
              </a:prstGeom>
              <a:noFill/>
              <a:ln w="19050">
                <a:solidFill>
                  <a:schemeClr val="tx1"/>
                </a:solidFill>
                <a:round/>
                <a:headEnd/>
                <a:tailEnd/>
              </a:ln>
            </p:spPr>
            <p:txBody>
              <a:bodyPr wrap="none" anchor="ctr"/>
              <a:lstStyle/>
              <a:p>
                <a:endParaRPr lang="en-US"/>
              </a:p>
            </p:txBody>
          </p:sp>
          <p:sp>
            <p:nvSpPr>
              <p:cNvPr id="119024" name="Line 110"/>
              <p:cNvSpPr>
                <a:spLocks noChangeShapeType="1"/>
              </p:cNvSpPr>
              <p:nvPr/>
            </p:nvSpPr>
            <p:spPr bwMode="auto">
              <a:xfrm>
                <a:off x="1606" y="3856"/>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3" name="Group 111"/>
          <p:cNvGrpSpPr>
            <a:grpSpLocks/>
          </p:cNvGrpSpPr>
          <p:nvPr/>
        </p:nvGrpSpPr>
        <p:grpSpPr bwMode="auto">
          <a:xfrm>
            <a:off x="5153025" y="912813"/>
            <a:ext cx="547688" cy="365125"/>
            <a:chOff x="2258" y="1804"/>
            <a:chExt cx="345" cy="230"/>
          </a:xfrm>
        </p:grpSpPr>
        <p:grpSp>
          <p:nvGrpSpPr>
            <p:cNvPr id="119014" name="Group 112"/>
            <p:cNvGrpSpPr>
              <a:grpSpLocks/>
            </p:cNvGrpSpPr>
            <p:nvPr/>
          </p:nvGrpSpPr>
          <p:grpSpPr bwMode="auto">
            <a:xfrm>
              <a:off x="2258" y="1804"/>
              <a:ext cx="345" cy="230"/>
              <a:chOff x="2258" y="1804"/>
              <a:chExt cx="345" cy="230"/>
            </a:xfrm>
          </p:grpSpPr>
          <p:sp>
            <p:nvSpPr>
              <p:cNvPr id="119018" name="Rectangle 113"/>
              <p:cNvSpPr>
                <a:spLocks noChangeArrowheads="1"/>
              </p:cNvSpPr>
              <p:nvPr/>
            </p:nvSpPr>
            <p:spPr bwMode="auto">
              <a:xfrm>
                <a:off x="2258" y="18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019" name="Line 114"/>
              <p:cNvSpPr>
                <a:spLocks noChangeShapeType="1"/>
              </p:cNvSpPr>
              <p:nvPr/>
            </p:nvSpPr>
            <p:spPr bwMode="auto">
              <a:xfrm>
                <a:off x="2258" y="1919"/>
                <a:ext cx="345" cy="0"/>
              </a:xfrm>
              <a:prstGeom prst="line">
                <a:avLst/>
              </a:prstGeom>
              <a:noFill/>
              <a:ln w="19050">
                <a:solidFill>
                  <a:schemeClr val="tx1"/>
                </a:solidFill>
                <a:round/>
                <a:headEnd/>
                <a:tailEnd/>
              </a:ln>
            </p:spPr>
            <p:txBody>
              <a:bodyPr wrap="none" anchor="ctr"/>
              <a:lstStyle/>
              <a:p>
                <a:endParaRPr lang="en-US"/>
              </a:p>
            </p:txBody>
          </p:sp>
          <p:sp>
            <p:nvSpPr>
              <p:cNvPr id="119020" name="Line 115"/>
              <p:cNvSpPr>
                <a:spLocks noChangeShapeType="1"/>
              </p:cNvSpPr>
              <p:nvPr/>
            </p:nvSpPr>
            <p:spPr bwMode="auto">
              <a:xfrm flipV="1">
                <a:off x="2431" y="1804"/>
                <a:ext cx="0" cy="229"/>
              </a:xfrm>
              <a:prstGeom prst="line">
                <a:avLst/>
              </a:prstGeom>
              <a:noFill/>
              <a:ln w="19050">
                <a:solidFill>
                  <a:schemeClr val="tx1"/>
                </a:solidFill>
                <a:round/>
                <a:headEnd/>
                <a:tailEnd/>
              </a:ln>
            </p:spPr>
            <p:txBody>
              <a:bodyPr wrap="none" anchor="ctr"/>
              <a:lstStyle/>
              <a:p>
                <a:endParaRPr lang="en-US"/>
              </a:p>
            </p:txBody>
          </p:sp>
        </p:grpSp>
        <p:grpSp>
          <p:nvGrpSpPr>
            <p:cNvPr id="119015" name="Group 116"/>
            <p:cNvGrpSpPr>
              <a:grpSpLocks/>
            </p:cNvGrpSpPr>
            <p:nvPr/>
          </p:nvGrpSpPr>
          <p:grpSpPr bwMode="auto">
            <a:xfrm>
              <a:off x="2363" y="1876"/>
              <a:ext cx="140" cy="87"/>
              <a:chOff x="2331" y="3860"/>
              <a:chExt cx="140" cy="87"/>
            </a:xfrm>
          </p:grpSpPr>
          <p:sp>
            <p:nvSpPr>
              <p:cNvPr id="119016" name="Line 117"/>
              <p:cNvSpPr>
                <a:spLocks noChangeShapeType="1"/>
              </p:cNvSpPr>
              <p:nvPr/>
            </p:nvSpPr>
            <p:spPr bwMode="auto">
              <a:xfrm>
                <a:off x="2331" y="3861"/>
                <a:ext cx="0" cy="86"/>
              </a:xfrm>
              <a:prstGeom prst="line">
                <a:avLst/>
              </a:prstGeom>
              <a:noFill/>
              <a:ln w="19050">
                <a:solidFill>
                  <a:schemeClr val="tx1"/>
                </a:solidFill>
                <a:round/>
                <a:headEnd/>
                <a:tailEnd/>
              </a:ln>
            </p:spPr>
            <p:txBody>
              <a:bodyPr wrap="none" anchor="ctr"/>
              <a:lstStyle/>
              <a:p>
                <a:endParaRPr lang="en-US"/>
              </a:p>
            </p:txBody>
          </p:sp>
          <p:sp>
            <p:nvSpPr>
              <p:cNvPr id="119017" name="Line 118"/>
              <p:cNvSpPr>
                <a:spLocks noChangeShapeType="1"/>
              </p:cNvSpPr>
              <p:nvPr/>
            </p:nvSpPr>
            <p:spPr bwMode="auto">
              <a:xfrm>
                <a:off x="2471" y="3860"/>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4" name="Group 119"/>
          <p:cNvGrpSpPr>
            <a:grpSpLocks/>
          </p:cNvGrpSpPr>
          <p:nvPr/>
        </p:nvGrpSpPr>
        <p:grpSpPr bwMode="auto">
          <a:xfrm>
            <a:off x="6527800" y="895350"/>
            <a:ext cx="401638" cy="401638"/>
            <a:chOff x="3124" y="1793"/>
            <a:chExt cx="253" cy="253"/>
          </a:xfrm>
        </p:grpSpPr>
        <p:grpSp>
          <p:nvGrpSpPr>
            <p:cNvPr id="119007" name="Group 120"/>
            <p:cNvGrpSpPr>
              <a:grpSpLocks/>
            </p:cNvGrpSpPr>
            <p:nvPr/>
          </p:nvGrpSpPr>
          <p:grpSpPr bwMode="auto">
            <a:xfrm>
              <a:off x="3124" y="1793"/>
              <a:ext cx="253" cy="253"/>
              <a:chOff x="3124" y="1793"/>
              <a:chExt cx="253" cy="253"/>
            </a:xfrm>
          </p:grpSpPr>
          <p:sp>
            <p:nvSpPr>
              <p:cNvPr id="119011" name="Rectangle 121"/>
              <p:cNvSpPr>
                <a:spLocks noChangeArrowheads="1"/>
              </p:cNvSpPr>
              <p:nvPr/>
            </p:nvSpPr>
            <p:spPr bwMode="auto">
              <a:xfrm>
                <a:off x="3124" y="17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012" name="Line 122"/>
              <p:cNvSpPr>
                <a:spLocks noChangeShapeType="1"/>
              </p:cNvSpPr>
              <p:nvPr/>
            </p:nvSpPr>
            <p:spPr bwMode="auto">
              <a:xfrm>
                <a:off x="3127" y="1919"/>
                <a:ext cx="247" cy="0"/>
              </a:xfrm>
              <a:prstGeom prst="line">
                <a:avLst/>
              </a:prstGeom>
              <a:noFill/>
              <a:ln w="19050">
                <a:solidFill>
                  <a:schemeClr val="tx1"/>
                </a:solidFill>
                <a:round/>
                <a:headEnd/>
                <a:tailEnd/>
              </a:ln>
            </p:spPr>
            <p:txBody>
              <a:bodyPr wrap="none" anchor="ctr"/>
              <a:lstStyle/>
              <a:p>
                <a:endParaRPr lang="en-US"/>
              </a:p>
            </p:txBody>
          </p:sp>
          <p:sp>
            <p:nvSpPr>
              <p:cNvPr id="119013" name="Line 123"/>
              <p:cNvSpPr>
                <a:spLocks noChangeShapeType="1"/>
              </p:cNvSpPr>
              <p:nvPr/>
            </p:nvSpPr>
            <p:spPr bwMode="auto">
              <a:xfrm flipV="1">
                <a:off x="3251" y="1798"/>
                <a:ext cx="0" cy="241"/>
              </a:xfrm>
              <a:prstGeom prst="line">
                <a:avLst/>
              </a:prstGeom>
              <a:noFill/>
              <a:ln w="19050">
                <a:solidFill>
                  <a:schemeClr val="tx1"/>
                </a:solidFill>
                <a:round/>
                <a:headEnd/>
                <a:tailEnd/>
              </a:ln>
            </p:spPr>
            <p:txBody>
              <a:bodyPr wrap="none" anchor="ctr"/>
              <a:lstStyle/>
              <a:p>
                <a:endParaRPr lang="en-US"/>
              </a:p>
            </p:txBody>
          </p:sp>
        </p:grpSp>
        <p:grpSp>
          <p:nvGrpSpPr>
            <p:cNvPr id="119008" name="Group 124"/>
            <p:cNvGrpSpPr>
              <a:grpSpLocks/>
            </p:cNvGrpSpPr>
            <p:nvPr/>
          </p:nvGrpSpPr>
          <p:grpSpPr bwMode="auto">
            <a:xfrm>
              <a:off x="3191" y="1875"/>
              <a:ext cx="120" cy="87"/>
              <a:chOff x="3164" y="3854"/>
              <a:chExt cx="120" cy="87"/>
            </a:xfrm>
          </p:grpSpPr>
          <p:sp>
            <p:nvSpPr>
              <p:cNvPr id="119009" name="Line 125"/>
              <p:cNvSpPr>
                <a:spLocks noChangeShapeType="1"/>
              </p:cNvSpPr>
              <p:nvPr/>
            </p:nvSpPr>
            <p:spPr bwMode="auto">
              <a:xfrm>
                <a:off x="3164" y="3855"/>
                <a:ext cx="0" cy="86"/>
              </a:xfrm>
              <a:prstGeom prst="line">
                <a:avLst/>
              </a:prstGeom>
              <a:noFill/>
              <a:ln w="19050">
                <a:solidFill>
                  <a:schemeClr val="tx1"/>
                </a:solidFill>
                <a:round/>
                <a:headEnd/>
                <a:tailEnd/>
              </a:ln>
            </p:spPr>
            <p:txBody>
              <a:bodyPr wrap="none" anchor="ctr"/>
              <a:lstStyle/>
              <a:p>
                <a:endParaRPr lang="en-US"/>
              </a:p>
            </p:txBody>
          </p:sp>
          <p:sp>
            <p:nvSpPr>
              <p:cNvPr id="119010" name="Line 126"/>
              <p:cNvSpPr>
                <a:spLocks noChangeShapeType="1"/>
              </p:cNvSpPr>
              <p:nvPr/>
            </p:nvSpPr>
            <p:spPr bwMode="auto">
              <a:xfrm>
                <a:off x="3284" y="3854"/>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5" name="Group 127"/>
          <p:cNvGrpSpPr>
            <a:grpSpLocks/>
          </p:cNvGrpSpPr>
          <p:nvPr/>
        </p:nvGrpSpPr>
        <p:grpSpPr bwMode="auto">
          <a:xfrm>
            <a:off x="7705725" y="830263"/>
            <a:ext cx="530225" cy="530225"/>
            <a:chOff x="3866" y="1752"/>
            <a:chExt cx="334" cy="334"/>
          </a:xfrm>
        </p:grpSpPr>
        <p:grpSp>
          <p:nvGrpSpPr>
            <p:cNvPr id="119000" name="Group 128"/>
            <p:cNvGrpSpPr>
              <a:grpSpLocks/>
            </p:cNvGrpSpPr>
            <p:nvPr/>
          </p:nvGrpSpPr>
          <p:grpSpPr bwMode="auto">
            <a:xfrm>
              <a:off x="3866" y="1752"/>
              <a:ext cx="334" cy="334"/>
              <a:chOff x="3866" y="1752"/>
              <a:chExt cx="334" cy="334"/>
            </a:xfrm>
          </p:grpSpPr>
          <p:sp>
            <p:nvSpPr>
              <p:cNvPr id="119004" name="Freeform 129"/>
              <p:cNvSpPr>
                <a:spLocks/>
              </p:cNvSpPr>
              <p:nvPr/>
            </p:nvSpPr>
            <p:spPr bwMode="auto">
              <a:xfrm>
                <a:off x="3866" y="17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005" name="Line 130"/>
              <p:cNvSpPr>
                <a:spLocks noChangeShapeType="1"/>
              </p:cNvSpPr>
              <p:nvPr/>
            </p:nvSpPr>
            <p:spPr bwMode="auto">
              <a:xfrm>
                <a:off x="3873" y="1919"/>
                <a:ext cx="321" cy="0"/>
              </a:xfrm>
              <a:prstGeom prst="line">
                <a:avLst/>
              </a:prstGeom>
              <a:noFill/>
              <a:ln w="19050">
                <a:solidFill>
                  <a:schemeClr val="tx1"/>
                </a:solidFill>
                <a:round/>
                <a:headEnd/>
                <a:tailEnd/>
              </a:ln>
            </p:spPr>
            <p:txBody>
              <a:bodyPr wrap="none" anchor="ctr"/>
              <a:lstStyle/>
              <a:p>
                <a:endParaRPr lang="en-US"/>
              </a:p>
            </p:txBody>
          </p:sp>
          <p:sp>
            <p:nvSpPr>
              <p:cNvPr id="119006" name="Line 131"/>
              <p:cNvSpPr>
                <a:spLocks noChangeShapeType="1"/>
              </p:cNvSpPr>
              <p:nvPr/>
            </p:nvSpPr>
            <p:spPr bwMode="auto">
              <a:xfrm flipV="1">
                <a:off x="4033" y="1755"/>
                <a:ext cx="0" cy="328"/>
              </a:xfrm>
              <a:prstGeom prst="line">
                <a:avLst/>
              </a:prstGeom>
              <a:noFill/>
              <a:ln w="19050">
                <a:solidFill>
                  <a:schemeClr val="tx1"/>
                </a:solidFill>
                <a:round/>
                <a:headEnd/>
                <a:tailEnd/>
              </a:ln>
            </p:spPr>
            <p:txBody>
              <a:bodyPr wrap="none" anchor="ctr"/>
              <a:lstStyle/>
              <a:p>
                <a:endParaRPr lang="en-US"/>
              </a:p>
            </p:txBody>
          </p:sp>
        </p:grpSp>
        <p:grpSp>
          <p:nvGrpSpPr>
            <p:cNvPr id="119001" name="Group 132"/>
            <p:cNvGrpSpPr>
              <a:grpSpLocks/>
            </p:cNvGrpSpPr>
            <p:nvPr/>
          </p:nvGrpSpPr>
          <p:grpSpPr bwMode="auto">
            <a:xfrm>
              <a:off x="3964" y="1875"/>
              <a:ext cx="140" cy="87"/>
              <a:chOff x="3972" y="3849"/>
              <a:chExt cx="140" cy="87"/>
            </a:xfrm>
          </p:grpSpPr>
          <p:sp>
            <p:nvSpPr>
              <p:cNvPr id="119002" name="Line 133"/>
              <p:cNvSpPr>
                <a:spLocks noChangeShapeType="1"/>
              </p:cNvSpPr>
              <p:nvPr/>
            </p:nvSpPr>
            <p:spPr bwMode="auto">
              <a:xfrm>
                <a:off x="3972" y="3850"/>
                <a:ext cx="0" cy="86"/>
              </a:xfrm>
              <a:prstGeom prst="line">
                <a:avLst/>
              </a:prstGeom>
              <a:noFill/>
              <a:ln w="19050">
                <a:solidFill>
                  <a:schemeClr val="tx1"/>
                </a:solidFill>
                <a:round/>
                <a:headEnd/>
                <a:tailEnd/>
              </a:ln>
            </p:spPr>
            <p:txBody>
              <a:bodyPr wrap="none" anchor="ctr"/>
              <a:lstStyle/>
              <a:p>
                <a:endParaRPr lang="en-US"/>
              </a:p>
            </p:txBody>
          </p:sp>
          <p:sp>
            <p:nvSpPr>
              <p:cNvPr id="119003" name="Line 134"/>
              <p:cNvSpPr>
                <a:spLocks noChangeShapeType="1"/>
              </p:cNvSpPr>
              <p:nvPr/>
            </p:nvSpPr>
            <p:spPr bwMode="auto">
              <a:xfrm>
                <a:off x="4112" y="3849"/>
                <a:ext cx="0" cy="86"/>
              </a:xfrm>
              <a:prstGeom prst="line">
                <a:avLst/>
              </a:prstGeom>
              <a:noFill/>
              <a:ln w="19050">
                <a:solidFill>
                  <a:schemeClr val="tx1"/>
                </a:solidFill>
                <a:round/>
                <a:headEnd/>
                <a:tailEnd/>
              </a:ln>
            </p:spPr>
            <p:txBody>
              <a:bodyPr wrap="none" anchor="ctr"/>
              <a:lstStyle/>
              <a:p>
                <a:endParaRPr lang="en-US"/>
              </a:p>
            </p:txBody>
          </p:sp>
        </p:grpSp>
      </p:grpSp>
      <p:grpSp>
        <p:nvGrpSpPr>
          <p:cNvPr id="118816" name="Group 135"/>
          <p:cNvGrpSpPr>
            <a:grpSpLocks/>
          </p:cNvGrpSpPr>
          <p:nvPr/>
        </p:nvGrpSpPr>
        <p:grpSpPr bwMode="auto">
          <a:xfrm>
            <a:off x="3783013" y="2763838"/>
            <a:ext cx="547687" cy="530225"/>
            <a:chOff x="1583" y="1629"/>
            <a:chExt cx="345" cy="334"/>
          </a:xfrm>
        </p:grpSpPr>
        <p:grpSp>
          <p:nvGrpSpPr>
            <p:cNvPr id="118995" name="Group 136"/>
            <p:cNvGrpSpPr>
              <a:grpSpLocks/>
            </p:cNvGrpSpPr>
            <p:nvPr/>
          </p:nvGrpSpPr>
          <p:grpSpPr bwMode="auto">
            <a:xfrm>
              <a:off x="1583" y="1629"/>
              <a:ext cx="345" cy="334"/>
              <a:chOff x="1394" y="1752"/>
              <a:chExt cx="345" cy="334"/>
            </a:xfrm>
          </p:grpSpPr>
          <p:sp>
            <p:nvSpPr>
              <p:cNvPr id="118997" name="Freeform 137"/>
              <p:cNvSpPr>
                <a:spLocks noChangeAspect="1"/>
              </p:cNvSpPr>
              <p:nvPr/>
            </p:nvSpPr>
            <p:spPr bwMode="auto">
              <a:xfrm>
                <a:off x="1400" y="1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998" name="Line 138"/>
              <p:cNvSpPr>
                <a:spLocks noChangeShapeType="1"/>
              </p:cNvSpPr>
              <p:nvPr/>
            </p:nvSpPr>
            <p:spPr bwMode="auto">
              <a:xfrm>
                <a:off x="1394" y="1919"/>
                <a:ext cx="345" cy="0"/>
              </a:xfrm>
              <a:prstGeom prst="line">
                <a:avLst/>
              </a:prstGeom>
              <a:noFill/>
              <a:ln w="19050">
                <a:solidFill>
                  <a:schemeClr val="tx1"/>
                </a:solidFill>
                <a:round/>
                <a:headEnd/>
                <a:tailEnd/>
              </a:ln>
            </p:spPr>
            <p:txBody>
              <a:bodyPr wrap="none" anchor="ctr"/>
              <a:lstStyle/>
              <a:p>
                <a:endParaRPr lang="en-US"/>
              </a:p>
            </p:txBody>
          </p:sp>
          <p:sp>
            <p:nvSpPr>
              <p:cNvPr id="118999" name="Line 139"/>
              <p:cNvSpPr>
                <a:spLocks noChangeShapeType="1"/>
              </p:cNvSpPr>
              <p:nvPr/>
            </p:nvSpPr>
            <p:spPr bwMode="auto">
              <a:xfrm flipV="1">
                <a:off x="1566" y="1757"/>
                <a:ext cx="0" cy="323"/>
              </a:xfrm>
              <a:prstGeom prst="line">
                <a:avLst/>
              </a:prstGeom>
              <a:noFill/>
              <a:ln w="19050">
                <a:solidFill>
                  <a:schemeClr val="tx1"/>
                </a:solidFill>
                <a:round/>
                <a:headEnd/>
                <a:tailEnd/>
              </a:ln>
            </p:spPr>
            <p:txBody>
              <a:bodyPr wrap="none" anchor="ctr"/>
              <a:lstStyle/>
              <a:p>
                <a:endParaRPr lang="en-US"/>
              </a:p>
            </p:txBody>
          </p:sp>
        </p:grpSp>
        <p:sp>
          <p:nvSpPr>
            <p:cNvPr id="118996" name="Text Box 140"/>
            <p:cNvSpPr txBox="1">
              <a:spLocks noChangeArrowheads="1"/>
            </p:cNvSpPr>
            <p:nvPr/>
          </p:nvSpPr>
          <p:spPr bwMode="auto">
            <a:xfrm>
              <a:off x="1788" y="1818"/>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17" name="Group 141"/>
          <p:cNvGrpSpPr>
            <a:grpSpLocks/>
          </p:cNvGrpSpPr>
          <p:nvPr/>
        </p:nvGrpSpPr>
        <p:grpSpPr bwMode="auto">
          <a:xfrm>
            <a:off x="5154613" y="2846388"/>
            <a:ext cx="547687" cy="365125"/>
            <a:chOff x="2447" y="1681"/>
            <a:chExt cx="345" cy="230"/>
          </a:xfrm>
        </p:grpSpPr>
        <p:grpSp>
          <p:nvGrpSpPr>
            <p:cNvPr id="118990" name="Group 142"/>
            <p:cNvGrpSpPr>
              <a:grpSpLocks/>
            </p:cNvGrpSpPr>
            <p:nvPr/>
          </p:nvGrpSpPr>
          <p:grpSpPr bwMode="auto">
            <a:xfrm>
              <a:off x="2447" y="1681"/>
              <a:ext cx="345" cy="230"/>
              <a:chOff x="2258" y="1804"/>
              <a:chExt cx="345" cy="230"/>
            </a:xfrm>
          </p:grpSpPr>
          <p:sp>
            <p:nvSpPr>
              <p:cNvPr id="118992" name="Rectangle 143"/>
              <p:cNvSpPr>
                <a:spLocks noChangeArrowheads="1"/>
              </p:cNvSpPr>
              <p:nvPr/>
            </p:nvSpPr>
            <p:spPr bwMode="auto">
              <a:xfrm>
                <a:off x="2258" y="18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993" name="Line 144"/>
              <p:cNvSpPr>
                <a:spLocks noChangeShapeType="1"/>
              </p:cNvSpPr>
              <p:nvPr/>
            </p:nvSpPr>
            <p:spPr bwMode="auto">
              <a:xfrm>
                <a:off x="2258" y="1919"/>
                <a:ext cx="345" cy="0"/>
              </a:xfrm>
              <a:prstGeom prst="line">
                <a:avLst/>
              </a:prstGeom>
              <a:noFill/>
              <a:ln w="19050">
                <a:solidFill>
                  <a:schemeClr val="tx1"/>
                </a:solidFill>
                <a:round/>
                <a:headEnd/>
                <a:tailEnd/>
              </a:ln>
            </p:spPr>
            <p:txBody>
              <a:bodyPr wrap="none" anchor="ctr"/>
              <a:lstStyle/>
              <a:p>
                <a:endParaRPr lang="en-US"/>
              </a:p>
            </p:txBody>
          </p:sp>
          <p:sp>
            <p:nvSpPr>
              <p:cNvPr id="118994" name="Line 145"/>
              <p:cNvSpPr>
                <a:spLocks noChangeShapeType="1"/>
              </p:cNvSpPr>
              <p:nvPr/>
            </p:nvSpPr>
            <p:spPr bwMode="auto">
              <a:xfrm flipV="1">
                <a:off x="2431" y="1804"/>
                <a:ext cx="0" cy="229"/>
              </a:xfrm>
              <a:prstGeom prst="line">
                <a:avLst/>
              </a:prstGeom>
              <a:noFill/>
              <a:ln w="19050">
                <a:solidFill>
                  <a:schemeClr val="tx1"/>
                </a:solidFill>
                <a:round/>
                <a:headEnd/>
                <a:tailEnd/>
              </a:ln>
            </p:spPr>
            <p:txBody>
              <a:bodyPr wrap="none" anchor="ctr"/>
              <a:lstStyle/>
              <a:p>
                <a:endParaRPr lang="en-US"/>
              </a:p>
            </p:txBody>
          </p:sp>
        </p:grpSp>
        <p:sp>
          <p:nvSpPr>
            <p:cNvPr id="118991" name="Text Box 146"/>
            <p:cNvSpPr txBox="1">
              <a:spLocks noChangeArrowheads="1"/>
            </p:cNvSpPr>
            <p:nvPr/>
          </p:nvSpPr>
          <p:spPr bwMode="auto">
            <a:xfrm>
              <a:off x="2683" y="1810"/>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18" name="Group 147"/>
          <p:cNvGrpSpPr>
            <a:grpSpLocks/>
          </p:cNvGrpSpPr>
          <p:nvPr/>
        </p:nvGrpSpPr>
        <p:grpSpPr bwMode="auto">
          <a:xfrm>
            <a:off x="6529388" y="2828925"/>
            <a:ext cx="401637" cy="401638"/>
            <a:chOff x="3313" y="1670"/>
            <a:chExt cx="253" cy="253"/>
          </a:xfrm>
        </p:grpSpPr>
        <p:grpSp>
          <p:nvGrpSpPr>
            <p:cNvPr id="118985" name="Group 148"/>
            <p:cNvGrpSpPr>
              <a:grpSpLocks/>
            </p:cNvGrpSpPr>
            <p:nvPr/>
          </p:nvGrpSpPr>
          <p:grpSpPr bwMode="auto">
            <a:xfrm>
              <a:off x="3313" y="1670"/>
              <a:ext cx="253" cy="253"/>
              <a:chOff x="3124" y="1793"/>
              <a:chExt cx="253" cy="253"/>
            </a:xfrm>
          </p:grpSpPr>
          <p:sp>
            <p:nvSpPr>
              <p:cNvPr id="118987" name="Rectangle 149"/>
              <p:cNvSpPr>
                <a:spLocks noChangeArrowheads="1"/>
              </p:cNvSpPr>
              <p:nvPr/>
            </p:nvSpPr>
            <p:spPr bwMode="auto">
              <a:xfrm>
                <a:off x="3124" y="17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988" name="Line 150"/>
              <p:cNvSpPr>
                <a:spLocks noChangeShapeType="1"/>
              </p:cNvSpPr>
              <p:nvPr/>
            </p:nvSpPr>
            <p:spPr bwMode="auto">
              <a:xfrm>
                <a:off x="3127" y="1919"/>
                <a:ext cx="247" cy="0"/>
              </a:xfrm>
              <a:prstGeom prst="line">
                <a:avLst/>
              </a:prstGeom>
              <a:noFill/>
              <a:ln w="19050">
                <a:solidFill>
                  <a:schemeClr val="tx1"/>
                </a:solidFill>
                <a:round/>
                <a:headEnd/>
                <a:tailEnd/>
              </a:ln>
            </p:spPr>
            <p:txBody>
              <a:bodyPr wrap="none" anchor="ctr"/>
              <a:lstStyle/>
              <a:p>
                <a:endParaRPr lang="en-US"/>
              </a:p>
            </p:txBody>
          </p:sp>
          <p:sp>
            <p:nvSpPr>
              <p:cNvPr id="118989" name="Line 151"/>
              <p:cNvSpPr>
                <a:spLocks noChangeShapeType="1"/>
              </p:cNvSpPr>
              <p:nvPr/>
            </p:nvSpPr>
            <p:spPr bwMode="auto">
              <a:xfrm flipV="1">
                <a:off x="3251" y="1798"/>
                <a:ext cx="0" cy="241"/>
              </a:xfrm>
              <a:prstGeom prst="line">
                <a:avLst/>
              </a:prstGeom>
              <a:noFill/>
              <a:ln w="19050">
                <a:solidFill>
                  <a:schemeClr val="tx1"/>
                </a:solidFill>
                <a:round/>
                <a:headEnd/>
                <a:tailEnd/>
              </a:ln>
            </p:spPr>
            <p:txBody>
              <a:bodyPr wrap="none" anchor="ctr"/>
              <a:lstStyle/>
              <a:p>
                <a:endParaRPr lang="en-US"/>
              </a:p>
            </p:txBody>
          </p:sp>
        </p:grpSp>
        <p:sp>
          <p:nvSpPr>
            <p:cNvPr id="118986" name="Text Box 152"/>
            <p:cNvSpPr txBox="1">
              <a:spLocks noChangeArrowheads="1"/>
            </p:cNvSpPr>
            <p:nvPr/>
          </p:nvSpPr>
          <p:spPr bwMode="auto">
            <a:xfrm>
              <a:off x="3479" y="182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19" name="Group 153"/>
          <p:cNvGrpSpPr>
            <a:grpSpLocks/>
          </p:cNvGrpSpPr>
          <p:nvPr/>
        </p:nvGrpSpPr>
        <p:grpSpPr bwMode="auto">
          <a:xfrm>
            <a:off x="7707313" y="2763838"/>
            <a:ext cx="530225" cy="530225"/>
            <a:chOff x="4055" y="1629"/>
            <a:chExt cx="334" cy="334"/>
          </a:xfrm>
        </p:grpSpPr>
        <p:grpSp>
          <p:nvGrpSpPr>
            <p:cNvPr id="118980" name="Group 154"/>
            <p:cNvGrpSpPr>
              <a:grpSpLocks/>
            </p:cNvGrpSpPr>
            <p:nvPr/>
          </p:nvGrpSpPr>
          <p:grpSpPr bwMode="auto">
            <a:xfrm>
              <a:off x="4055" y="1629"/>
              <a:ext cx="334" cy="334"/>
              <a:chOff x="3866" y="1752"/>
              <a:chExt cx="334" cy="334"/>
            </a:xfrm>
          </p:grpSpPr>
          <p:sp>
            <p:nvSpPr>
              <p:cNvPr id="118982" name="Freeform 155"/>
              <p:cNvSpPr>
                <a:spLocks/>
              </p:cNvSpPr>
              <p:nvPr/>
            </p:nvSpPr>
            <p:spPr bwMode="auto">
              <a:xfrm>
                <a:off x="3866" y="17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983" name="Line 156"/>
              <p:cNvSpPr>
                <a:spLocks noChangeShapeType="1"/>
              </p:cNvSpPr>
              <p:nvPr/>
            </p:nvSpPr>
            <p:spPr bwMode="auto">
              <a:xfrm>
                <a:off x="3873" y="1919"/>
                <a:ext cx="321" cy="0"/>
              </a:xfrm>
              <a:prstGeom prst="line">
                <a:avLst/>
              </a:prstGeom>
              <a:noFill/>
              <a:ln w="19050">
                <a:solidFill>
                  <a:schemeClr val="tx1"/>
                </a:solidFill>
                <a:round/>
                <a:headEnd/>
                <a:tailEnd/>
              </a:ln>
            </p:spPr>
            <p:txBody>
              <a:bodyPr wrap="none" anchor="ctr"/>
              <a:lstStyle/>
              <a:p>
                <a:endParaRPr lang="en-US"/>
              </a:p>
            </p:txBody>
          </p:sp>
          <p:sp>
            <p:nvSpPr>
              <p:cNvPr id="118984" name="Line 157"/>
              <p:cNvSpPr>
                <a:spLocks noChangeShapeType="1"/>
              </p:cNvSpPr>
              <p:nvPr/>
            </p:nvSpPr>
            <p:spPr bwMode="auto">
              <a:xfrm flipV="1">
                <a:off x="4033" y="1755"/>
                <a:ext cx="0" cy="328"/>
              </a:xfrm>
              <a:prstGeom prst="line">
                <a:avLst/>
              </a:prstGeom>
              <a:noFill/>
              <a:ln w="19050">
                <a:solidFill>
                  <a:schemeClr val="tx1"/>
                </a:solidFill>
                <a:round/>
                <a:headEnd/>
                <a:tailEnd/>
              </a:ln>
            </p:spPr>
            <p:txBody>
              <a:bodyPr wrap="none" anchor="ctr"/>
              <a:lstStyle/>
              <a:p>
                <a:endParaRPr lang="en-US"/>
              </a:p>
            </p:txBody>
          </p:sp>
        </p:grpSp>
        <p:sp>
          <p:nvSpPr>
            <p:cNvPr id="118981" name="Text Box 158"/>
            <p:cNvSpPr txBox="1">
              <a:spLocks noChangeArrowheads="1"/>
            </p:cNvSpPr>
            <p:nvPr/>
          </p:nvSpPr>
          <p:spPr bwMode="auto">
            <a:xfrm>
              <a:off x="4242" y="1818"/>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0" name="Group 159"/>
          <p:cNvGrpSpPr>
            <a:grpSpLocks/>
          </p:cNvGrpSpPr>
          <p:nvPr/>
        </p:nvGrpSpPr>
        <p:grpSpPr bwMode="auto">
          <a:xfrm>
            <a:off x="3783013" y="4003675"/>
            <a:ext cx="539750" cy="530225"/>
            <a:chOff x="1583" y="2410"/>
            <a:chExt cx="340" cy="334"/>
          </a:xfrm>
        </p:grpSpPr>
        <p:grpSp>
          <p:nvGrpSpPr>
            <p:cNvPr id="118973" name="Group 160"/>
            <p:cNvGrpSpPr>
              <a:grpSpLocks/>
            </p:cNvGrpSpPr>
            <p:nvPr/>
          </p:nvGrpSpPr>
          <p:grpSpPr bwMode="auto">
            <a:xfrm>
              <a:off x="1583" y="2410"/>
              <a:ext cx="340" cy="334"/>
              <a:chOff x="1394" y="2533"/>
              <a:chExt cx="340" cy="334"/>
            </a:xfrm>
          </p:grpSpPr>
          <p:grpSp>
            <p:nvGrpSpPr>
              <p:cNvPr id="118975" name="Group 161"/>
              <p:cNvGrpSpPr>
                <a:grpSpLocks/>
              </p:cNvGrpSpPr>
              <p:nvPr/>
            </p:nvGrpSpPr>
            <p:grpSpPr bwMode="auto">
              <a:xfrm>
                <a:off x="1400" y="2533"/>
                <a:ext cx="334" cy="334"/>
                <a:chOff x="2330" y="1011"/>
                <a:chExt cx="334" cy="334"/>
              </a:xfrm>
            </p:grpSpPr>
            <p:sp>
              <p:nvSpPr>
                <p:cNvPr id="118978" name="Freeform 16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979" name="Freeform 16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76" name="Line 164"/>
              <p:cNvSpPr>
                <a:spLocks noChangeShapeType="1"/>
              </p:cNvSpPr>
              <p:nvPr/>
            </p:nvSpPr>
            <p:spPr bwMode="auto">
              <a:xfrm>
                <a:off x="1394" y="2699"/>
                <a:ext cx="291" cy="0"/>
              </a:xfrm>
              <a:prstGeom prst="line">
                <a:avLst/>
              </a:prstGeom>
              <a:noFill/>
              <a:ln w="19050">
                <a:solidFill>
                  <a:schemeClr val="tx1"/>
                </a:solidFill>
                <a:round/>
                <a:headEnd/>
                <a:tailEnd/>
              </a:ln>
            </p:spPr>
            <p:txBody>
              <a:bodyPr wrap="none" anchor="ctr"/>
              <a:lstStyle/>
              <a:p>
                <a:endParaRPr lang="en-US"/>
              </a:p>
            </p:txBody>
          </p:sp>
          <p:sp>
            <p:nvSpPr>
              <p:cNvPr id="118977" name="Line 165"/>
              <p:cNvSpPr>
                <a:spLocks noChangeShapeType="1"/>
              </p:cNvSpPr>
              <p:nvPr/>
            </p:nvSpPr>
            <p:spPr bwMode="auto">
              <a:xfrm flipV="1">
                <a:off x="1566" y="2538"/>
                <a:ext cx="0" cy="323"/>
              </a:xfrm>
              <a:prstGeom prst="line">
                <a:avLst/>
              </a:prstGeom>
              <a:noFill/>
              <a:ln w="19050">
                <a:solidFill>
                  <a:schemeClr val="tx1"/>
                </a:solidFill>
                <a:round/>
                <a:headEnd/>
                <a:tailEnd/>
              </a:ln>
            </p:spPr>
            <p:txBody>
              <a:bodyPr wrap="none" anchor="ctr"/>
              <a:lstStyle/>
              <a:p>
                <a:endParaRPr lang="en-US"/>
              </a:p>
            </p:txBody>
          </p:sp>
        </p:grpSp>
        <p:sp>
          <p:nvSpPr>
            <p:cNvPr id="118974" name="Text Box 166"/>
            <p:cNvSpPr txBox="1">
              <a:spLocks noChangeArrowheads="1"/>
            </p:cNvSpPr>
            <p:nvPr/>
          </p:nvSpPr>
          <p:spPr bwMode="auto">
            <a:xfrm>
              <a:off x="1782"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1" name="Group 167"/>
          <p:cNvGrpSpPr>
            <a:grpSpLocks/>
          </p:cNvGrpSpPr>
          <p:nvPr/>
        </p:nvGrpSpPr>
        <p:grpSpPr bwMode="auto">
          <a:xfrm>
            <a:off x="3792538" y="3395663"/>
            <a:ext cx="530225" cy="530225"/>
            <a:chOff x="1589" y="2027"/>
            <a:chExt cx="334" cy="334"/>
          </a:xfrm>
        </p:grpSpPr>
        <p:grpSp>
          <p:nvGrpSpPr>
            <p:cNvPr id="118965" name="Group 168"/>
            <p:cNvGrpSpPr>
              <a:grpSpLocks/>
            </p:cNvGrpSpPr>
            <p:nvPr/>
          </p:nvGrpSpPr>
          <p:grpSpPr bwMode="auto">
            <a:xfrm>
              <a:off x="1589" y="2027"/>
              <a:ext cx="334" cy="334"/>
              <a:chOff x="1400" y="2150"/>
              <a:chExt cx="334" cy="334"/>
            </a:xfrm>
          </p:grpSpPr>
          <p:grpSp>
            <p:nvGrpSpPr>
              <p:cNvPr id="118967" name="Group 169"/>
              <p:cNvGrpSpPr>
                <a:grpSpLocks/>
              </p:cNvGrpSpPr>
              <p:nvPr/>
            </p:nvGrpSpPr>
            <p:grpSpPr bwMode="auto">
              <a:xfrm>
                <a:off x="1400" y="2150"/>
                <a:ext cx="334" cy="334"/>
                <a:chOff x="2383" y="3389"/>
                <a:chExt cx="334" cy="334"/>
              </a:xfrm>
            </p:grpSpPr>
            <p:sp>
              <p:nvSpPr>
                <p:cNvPr id="118970" name="Freeform 170"/>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971" name="Freeform 171"/>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972" name="Freeform 172"/>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68" name="Line 173"/>
              <p:cNvSpPr>
                <a:spLocks noChangeShapeType="1"/>
              </p:cNvSpPr>
              <p:nvPr/>
            </p:nvSpPr>
            <p:spPr bwMode="auto">
              <a:xfrm>
                <a:off x="1450" y="2317"/>
                <a:ext cx="234" cy="0"/>
              </a:xfrm>
              <a:prstGeom prst="line">
                <a:avLst/>
              </a:prstGeom>
              <a:noFill/>
              <a:ln w="19050">
                <a:solidFill>
                  <a:schemeClr val="tx1"/>
                </a:solidFill>
                <a:round/>
                <a:headEnd/>
                <a:tailEnd/>
              </a:ln>
            </p:spPr>
            <p:txBody>
              <a:bodyPr wrap="none" anchor="ctr"/>
              <a:lstStyle/>
              <a:p>
                <a:endParaRPr lang="en-US"/>
              </a:p>
            </p:txBody>
          </p:sp>
          <p:sp>
            <p:nvSpPr>
              <p:cNvPr id="118969" name="Line 174"/>
              <p:cNvSpPr>
                <a:spLocks noChangeShapeType="1"/>
              </p:cNvSpPr>
              <p:nvPr/>
            </p:nvSpPr>
            <p:spPr bwMode="auto">
              <a:xfrm flipV="1">
                <a:off x="1566" y="2155"/>
                <a:ext cx="0" cy="323"/>
              </a:xfrm>
              <a:prstGeom prst="line">
                <a:avLst/>
              </a:prstGeom>
              <a:noFill/>
              <a:ln w="19050">
                <a:solidFill>
                  <a:schemeClr val="tx1"/>
                </a:solidFill>
                <a:round/>
                <a:headEnd/>
                <a:tailEnd/>
              </a:ln>
            </p:spPr>
            <p:txBody>
              <a:bodyPr wrap="none" anchor="ctr"/>
              <a:lstStyle/>
              <a:p>
                <a:endParaRPr lang="en-US"/>
              </a:p>
            </p:txBody>
          </p:sp>
        </p:grpSp>
        <p:sp>
          <p:nvSpPr>
            <p:cNvPr id="118966" name="Text Box 175"/>
            <p:cNvSpPr txBox="1">
              <a:spLocks noChangeArrowheads="1"/>
            </p:cNvSpPr>
            <p:nvPr/>
          </p:nvSpPr>
          <p:spPr bwMode="auto">
            <a:xfrm>
              <a:off x="1779"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2" name="Group 176"/>
          <p:cNvGrpSpPr>
            <a:grpSpLocks/>
          </p:cNvGrpSpPr>
          <p:nvPr/>
        </p:nvGrpSpPr>
        <p:grpSpPr bwMode="auto">
          <a:xfrm>
            <a:off x="5153025" y="4086225"/>
            <a:ext cx="549275" cy="365125"/>
            <a:chOff x="2446" y="2462"/>
            <a:chExt cx="346" cy="230"/>
          </a:xfrm>
        </p:grpSpPr>
        <p:grpSp>
          <p:nvGrpSpPr>
            <p:cNvPr id="118958" name="Group 177"/>
            <p:cNvGrpSpPr>
              <a:grpSpLocks/>
            </p:cNvGrpSpPr>
            <p:nvPr/>
          </p:nvGrpSpPr>
          <p:grpSpPr bwMode="auto">
            <a:xfrm>
              <a:off x="2446" y="2462"/>
              <a:ext cx="346" cy="230"/>
              <a:chOff x="2257" y="2585"/>
              <a:chExt cx="346" cy="230"/>
            </a:xfrm>
          </p:grpSpPr>
          <p:grpSp>
            <p:nvGrpSpPr>
              <p:cNvPr id="118960" name="Group 178"/>
              <p:cNvGrpSpPr>
                <a:grpSpLocks/>
              </p:cNvGrpSpPr>
              <p:nvPr/>
            </p:nvGrpSpPr>
            <p:grpSpPr bwMode="auto">
              <a:xfrm>
                <a:off x="2257" y="2585"/>
                <a:ext cx="346" cy="230"/>
                <a:chOff x="3193" y="1063"/>
                <a:chExt cx="346" cy="230"/>
              </a:xfrm>
            </p:grpSpPr>
            <p:sp>
              <p:nvSpPr>
                <p:cNvPr id="118963" name="Rectangle 179"/>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964" name="Freeform 180"/>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61" name="Line 181"/>
              <p:cNvSpPr>
                <a:spLocks noChangeShapeType="1"/>
              </p:cNvSpPr>
              <p:nvPr/>
            </p:nvSpPr>
            <p:spPr bwMode="auto">
              <a:xfrm>
                <a:off x="2259" y="2699"/>
                <a:ext cx="289" cy="0"/>
              </a:xfrm>
              <a:prstGeom prst="line">
                <a:avLst/>
              </a:prstGeom>
              <a:noFill/>
              <a:ln w="19050">
                <a:solidFill>
                  <a:schemeClr val="tx1"/>
                </a:solidFill>
                <a:round/>
                <a:headEnd/>
                <a:tailEnd/>
              </a:ln>
            </p:spPr>
            <p:txBody>
              <a:bodyPr wrap="none" anchor="ctr"/>
              <a:lstStyle/>
              <a:p>
                <a:endParaRPr lang="en-US"/>
              </a:p>
            </p:txBody>
          </p:sp>
          <p:sp>
            <p:nvSpPr>
              <p:cNvPr id="118962" name="Line 182"/>
              <p:cNvSpPr>
                <a:spLocks noChangeShapeType="1"/>
              </p:cNvSpPr>
              <p:nvPr/>
            </p:nvSpPr>
            <p:spPr bwMode="auto">
              <a:xfrm flipV="1">
                <a:off x="2431" y="2585"/>
                <a:ext cx="0" cy="229"/>
              </a:xfrm>
              <a:prstGeom prst="line">
                <a:avLst/>
              </a:prstGeom>
              <a:noFill/>
              <a:ln w="19050">
                <a:solidFill>
                  <a:schemeClr val="tx1"/>
                </a:solidFill>
                <a:round/>
                <a:headEnd/>
                <a:tailEnd/>
              </a:ln>
            </p:spPr>
            <p:txBody>
              <a:bodyPr wrap="none" anchor="ctr"/>
              <a:lstStyle/>
              <a:p>
                <a:endParaRPr lang="en-US"/>
              </a:p>
            </p:txBody>
          </p:sp>
        </p:grpSp>
        <p:sp>
          <p:nvSpPr>
            <p:cNvPr id="118959" name="Text Box 183"/>
            <p:cNvSpPr txBox="1">
              <a:spLocks noChangeArrowheads="1"/>
            </p:cNvSpPr>
            <p:nvPr/>
          </p:nvSpPr>
          <p:spPr bwMode="auto">
            <a:xfrm>
              <a:off x="2665"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3" name="Group 184"/>
          <p:cNvGrpSpPr>
            <a:grpSpLocks/>
          </p:cNvGrpSpPr>
          <p:nvPr/>
        </p:nvGrpSpPr>
        <p:grpSpPr bwMode="auto">
          <a:xfrm>
            <a:off x="5153025" y="3478213"/>
            <a:ext cx="549275" cy="365125"/>
            <a:chOff x="2446" y="2079"/>
            <a:chExt cx="346" cy="230"/>
          </a:xfrm>
        </p:grpSpPr>
        <p:grpSp>
          <p:nvGrpSpPr>
            <p:cNvPr id="118950" name="Group 185"/>
            <p:cNvGrpSpPr>
              <a:grpSpLocks/>
            </p:cNvGrpSpPr>
            <p:nvPr/>
          </p:nvGrpSpPr>
          <p:grpSpPr bwMode="auto">
            <a:xfrm>
              <a:off x="2446" y="2079"/>
              <a:ext cx="346" cy="230"/>
              <a:chOff x="2257" y="2202"/>
              <a:chExt cx="346" cy="230"/>
            </a:xfrm>
          </p:grpSpPr>
          <p:grpSp>
            <p:nvGrpSpPr>
              <p:cNvPr id="118952" name="Group 186"/>
              <p:cNvGrpSpPr>
                <a:grpSpLocks/>
              </p:cNvGrpSpPr>
              <p:nvPr/>
            </p:nvGrpSpPr>
            <p:grpSpPr bwMode="auto">
              <a:xfrm>
                <a:off x="2257" y="2202"/>
                <a:ext cx="346" cy="230"/>
                <a:chOff x="3239" y="3441"/>
                <a:chExt cx="346" cy="230"/>
              </a:xfrm>
            </p:grpSpPr>
            <p:sp>
              <p:nvSpPr>
                <p:cNvPr id="118955" name="Rectangle 187"/>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956" name="Freeform 188"/>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957" name="Freeform 189"/>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53" name="Line 190"/>
              <p:cNvSpPr>
                <a:spLocks noChangeShapeType="1"/>
              </p:cNvSpPr>
              <p:nvPr/>
            </p:nvSpPr>
            <p:spPr bwMode="auto">
              <a:xfrm>
                <a:off x="2313" y="2317"/>
                <a:ext cx="231" cy="0"/>
              </a:xfrm>
              <a:prstGeom prst="line">
                <a:avLst/>
              </a:prstGeom>
              <a:noFill/>
              <a:ln w="19050">
                <a:solidFill>
                  <a:schemeClr val="tx1"/>
                </a:solidFill>
                <a:round/>
                <a:headEnd/>
                <a:tailEnd/>
              </a:ln>
            </p:spPr>
            <p:txBody>
              <a:bodyPr wrap="none" anchor="ctr"/>
              <a:lstStyle/>
              <a:p>
                <a:endParaRPr lang="en-US"/>
              </a:p>
            </p:txBody>
          </p:sp>
          <p:sp>
            <p:nvSpPr>
              <p:cNvPr id="118954" name="Line 191"/>
              <p:cNvSpPr>
                <a:spLocks noChangeShapeType="1"/>
              </p:cNvSpPr>
              <p:nvPr/>
            </p:nvSpPr>
            <p:spPr bwMode="auto">
              <a:xfrm flipV="1">
                <a:off x="2431" y="2202"/>
                <a:ext cx="0" cy="229"/>
              </a:xfrm>
              <a:prstGeom prst="line">
                <a:avLst/>
              </a:prstGeom>
              <a:noFill/>
              <a:ln w="19050">
                <a:solidFill>
                  <a:schemeClr val="tx1"/>
                </a:solidFill>
                <a:round/>
                <a:headEnd/>
                <a:tailEnd/>
              </a:ln>
            </p:spPr>
            <p:txBody>
              <a:bodyPr wrap="none" anchor="ctr"/>
              <a:lstStyle/>
              <a:p>
                <a:endParaRPr lang="en-US"/>
              </a:p>
            </p:txBody>
          </p:sp>
        </p:grpSp>
        <p:sp>
          <p:nvSpPr>
            <p:cNvPr id="118951" name="Text Box 192"/>
            <p:cNvSpPr txBox="1">
              <a:spLocks noChangeArrowheads="1"/>
            </p:cNvSpPr>
            <p:nvPr/>
          </p:nvSpPr>
          <p:spPr bwMode="auto">
            <a:xfrm>
              <a:off x="2670"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4" name="Group 193"/>
          <p:cNvGrpSpPr>
            <a:grpSpLocks/>
          </p:cNvGrpSpPr>
          <p:nvPr/>
        </p:nvGrpSpPr>
        <p:grpSpPr bwMode="auto">
          <a:xfrm>
            <a:off x="6529388" y="4067175"/>
            <a:ext cx="401637" cy="401638"/>
            <a:chOff x="3313" y="2450"/>
            <a:chExt cx="253" cy="253"/>
          </a:xfrm>
        </p:grpSpPr>
        <p:grpSp>
          <p:nvGrpSpPr>
            <p:cNvPr id="118943" name="Group 194"/>
            <p:cNvGrpSpPr>
              <a:grpSpLocks/>
            </p:cNvGrpSpPr>
            <p:nvPr/>
          </p:nvGrpSpPr>
          <p:grpSpPr bwMode="auto">
            <a:xfrm>
              <a:off x="3313" y="2450"/>
              <a:ext cx="253" cy="253"/>
              <a:chOff x="3124" y="2573"/>
              <a:chExt cx="253" cy="253"/>
            </a:xfrm>
          </p:grpSpPr>
          <p:grpSp>
            <p:nvGrpSpPr>
              <p:cNvPr id="118945" name="Group 195"/>
              <p:cNvGrpSpPr>
                <a:grpSpLocks/>
              </p:cNvGrpSpPr>
              <p:nvPr/>
            </p:nvGrpSpPr>
            <p:grpSpPr bwMode="auto">
              <a:xfrm>
                <a:off x="3124" y="2573"/>
                <a:ext cx="253" cy="253"/>
                <a:chOff x="4085" y="3994"/>
                <a:chExt cx="253" cy="253"/>
              </a:xfrm>
            </p:grpSpPr>
            <p:sp>
              <p:nvSpPr>
                <p:cNvPr id="118948" name="Rectangle 196"/>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949" name="Freeform 197"/>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8946" name="Line 198"/>
              <p:cNvSpPr>
                <a:spLocks noChangeShapeType="1"/>
              </p:cNvSpPr>
              <p:nvPr/>
            </p:nvSpPr>
            <p:spPr bwMode="auto">
              <a:xfrm>
                <a:off x="3130" y="2699"/>
                <a:ext cx="201" cy="0"/>
              </a:xfrm>
              <a:prstGeom prst="line">
                <a:avLst/>
              </a:prstGeom>
              <a:noFill/>
              <a:ln w="19050">
                <a:solidFill>
                  <a:schemeClr val="tx1"/>
                </a:solidFill>
                <a:round/>
                <a:headEnd/>
                <a:tailEnd/>
              </a:ln>
            </p:spPr>
            <p:txBody>
              <a:bodyPr wrap="none" anchor="ctr"/>
              <a:lstStyle/>
              <a:p>
                <a:endParaRPr lang="en-US"/>
              </a:p>
            </p:txBody>
          </p:sp>
          <p:sp>
            <p:nvSpPr>
              <p:cNvPr id="118947" name="Line 199"/>
              <p:cNvSpPr>
                <a:spLocks noChangeShapeType="1"/>
              </p:cNvSpPr>
              <p:nvPr/>
            </p:nvSpPr>
            <p:spPr bwMode="auto">
              <a:xfrm flipV="1">
                <a:off x="3254" y="2579"/>
                <a:ext cx="0" cy="241"/>
              </a:xfrm>
              <a:prstGeom prst="line">
                <a:avLst/>
              </a:prstGeom>
              <a:noFill/>
              <a:ln w="19050">
                <a:solidFill>
                  <a:schemeClr val="tx1"/>
                </a:solidFill>
                <a:round/>
                <a:headEnd/>
                <a:tailEnd/>
              </a:ln>
            </p:spPr>
            <p:txBody>
              <a:bodyPr wrap="none" anchor="ctr"/>
              <a:lstStyle/>
              <a:p>
                <a:endParaRPr lang="en-US"/>
              </a:p>
            </p:txBody>
          </p:sp>
        </p:grpSp>
        <p:sp>
          <p:nvSpPr>
            <p:cNvPr id="118944" name="Text Box 200"/>
            <p:cNvSpPr txBox="1">
              <a:spLocks noChangeArrowheads="1"/>
            </p:cNvSpPr>
            <p:nvPr/>
          </p:nvSpPr>
          <p:spPr bwMode="auto">
            <a:xfrm>
              <a:off x="3465"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5" name="Group 201"/>
          <p:cNvGrpSpPr>
            <a:grpSpLocks/>
          </p:cNvGrpSpPr>
          <p:nvPr/>
        </p:nvGrpSpPr>
        <p:grpSpPr bwMode="auto">
          <a:xfrm>
            <a:off x="6529388" y="3459163"/>
            <a:ext cx="401637" cy="401637"/>
            <a:chOff x="3313" y="2067"/>
            <a:chExt cx="253" cy="253"/>
          </a:xfrm>
        </p:grpSpPr>
        <p:grpSp>
          <p:nvGrpSpPr>
            <p:cNvPr id="118935" name="Group 202"/>
            <p:cNvGrpSpPr>
              <a:grpSpLocks/>
            </p:cNvGrpSpPr>
            <p:nvPr/>
          </p:nvGrpSpPr>
          <p:grpSpPr bwMode="auto">
            <a:xfrm>
              <a:off x="3313" y="2067"/>
              <a:ext cx="253" cy="253"/>
              <a:chOff x="3124" y="2190"/>
              <a:chExt cx="253" cy="253"/>
            </a:xfrm>
          </p:grpSpPr>
          <p:grpSp>
            <p:nvGrpSpPr>
              <p:cNvPr id="118937" name="Group 203"/>
              <p:cNvGrpSpPr>
                <a:grpSpLocks/>
              </p:cNvGrpSpPr>
              <p:nvPr/>
            </p:nvGrpSpPr>
            <p:grpSpPr bwMode="auto">
              <a:xfrm>
                <a:off x="3124" y="2190"/>
                <a:ext cx="253" cy="253"/>
                <a:chOff x="4085" y="3610"/>
                <a:chExt cx="253" cy="253"/>
              </a:xfrm>
            </p:grpSpPr>
            <p:sp>
              <p:nvSpPr>
                <p:cNvPr id="118940" name="Rectangle 20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941" name="Freeform 20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8942" name="Freeform 20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8938" name="Line 207"/>
              <p:cNvSpPr>
                <a:spLocks noChangeShapeType="1"/>
              </p:cNvSpPr>
              <p:nvPr/>
            </p:nvSpPr>
            <p:spPr bwMode="auto">
              <a:xfrm>
                <a:off x="3166" y="2317"/>
                <a:ext cx="169" cy="0"/>
              </a:xfrm>
              <a:prstGeom prst="line">
                <a:avLst/>
              </a:prstGeom>
              <a:noFill/>
              <a:ln w="19050">
                <a:solidFill>
                  <a:schemeClr val="tx1"/>
                </a:solidFill>
                <a:round/>
                <a:headEnd/>
                <a:tailEnd/>
              </a:ln>
            </p:spPr>
            <p:txBody>
              <a:bodyPr wrap="none" anchor="ctr"/>
              <a:lstStyle/>
              <a:p>
                <a:endParaRPr lang="en-US"/>
              </a:p>
            </p:txBody>
          </p:sp>
          <p:sp>
            <p:nvSpPr>
              <p:cNvPr id="118939" name="Line 208"/>
              <p:cNvSpPr>
                <a:spLocks noChangeShapeType="1"/>
              </p:cNvSpPr>
              <p:nvPr/>
            </p:nvSpPr>
            <p:spPr bwMode="auto">
              <a:xfrm flipV="1">
                <a:off x="3254" y="2196"/>
                <a:ext cx="0" cy="241"/>
              </a:xfrm>
              <a:prstGeom prst="line">
                <a:avLst/>
              </a:prstGeom>
              <a:noFill/>
              <a:ln w="19050">
                <a:solidFill>
                  <a:schemeClr val="tx1"/>
                </a:solidFill>
                <a:round/>
                <a:headEnd/>
                <a:tailEnd/>
              </a:ln>
            </p:spPr>
            <p:txBody>
              <a:bodyPr wrap="none" anchor="ctr"/>
              <a:lstStyle/>
              <a:p>
                <a:endParaRPr lang="en-US"/>
              </a:p>
            </p:txBody>
          </p:sp>
        </p:grpSp>
        <p:sp>
          <p:nvSpPr>
            <p:cNvPr id="118936" name="Text Box 209"/>
            <p:cNvSpPr txBox="1">
              <a:spLocks noChangeArrowheads="1"/>
            </p:cNvSpPr>
            <p:nvPr/>
          </p:nvSpPr>
          <p:spPr bwMode="auto">
            <a:xfrm>
              <a:off x="3455"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6" name="Group 210"/>
          <p:cNvGrpSpPr>
            <a:grpSpLocks/>
          </p:cNvGrpSpPr>
          <p:nvPr/>
        </p:nvGrpSpPr>
        <p:grpSpPr bwMode="auto">
          <a:xfrm>
            <a:off x="7707313" y="3394075"/>
            <a:ext cx="530225" cy="530225"/>
            <a:chOff x="4055" y="2026"/>
            <a:chExt cx="334" cy="334"/>
          </a:xfrm>
        </p:grpSpPr>
        <p:grpSp>
          <p:nvGrpSpPr>
            <p:cNvPr id="118927" name="Group 211"/>
            <p:cNvGrpSpPr>
              <a:grpSpLocks/>
            </p:cNvGrpSpPr>
            <p:nvPr/>
          </p:nvGrpSpPr>
          <p:grpSpPr bwMode="auto">
            <a:xfrm>
              <a:off x="4055" y="2026"/>
              <a:ext cx="334" cy="334"/>
              <a:chOff x="3866" y="2149"/>
              <a:chExt cx="334" cy="334"/>
            </a:xfrm>
          </p:grpSpPr>
          <p:grpSp>
            <p:nvGrpSpPr>
              <p:cNvPr id="118929" name="Group 212"/>
              <p:cNvGrpSpPr>
                <a:grpSpLocks/>
              </p:cNvGrpSpPr>
              <p:nvPr/>
            </p:nvGrpSpPr>
            <p:grpSpPr bwMode="auto">
              <a:xfrm>
                <a:off x="3866" y="2149"/>
                <a:ext cx="334" cy="334"/>
                <a:chOff x="4841" y="562"/>
                <a:chExt cx="334" cy="334"/>
              </a:xfrm>
            </p:grpSpPr>
            <p:sp>
              <p:nvSpPr>
                <p:cNvPr id="118932" name="Freeform 21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933" name="Freeform 21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934" name="Freeform 21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30" name="Line 216"/>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18931" name="Line 217"/>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sp>
          <p:nvSpPr>
            <p:cNvPr id="118928" name="Text Box 218"/>
            <p:cNvSpPr txBox="1">
              <a:spLocks noChangeArrowheads="1"/>
            </p:cNvSpPr>
            <p:nvPr/>
          </p:nvSpPr>
          <p:spPr bwMode="auto">
            <a:xfrm>
              <a:off x="4250"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7" name="Group 219"/>
          <p:cNvGrpSpPr>
            <a:grpSpLocks/>
          </p:cNvGrpSpPr>
          <p:nvPr/>
        </p:nvGrpSpPr>
        <p:grpSpPr bwMode="auto">
          <a:xfrm>
            <a:off x="7707313" y="4003675"/>
            <a:ext cx="530225" cy="530225"/>
            <a:chOff x="4055" y="2410"/>
            <a:chExt cx="334" cy="334"/>
          </a:xfrm>
        </p:grpSpPr>
        <p:grpSp>
          <p:nvGrpSpPr>
            <p:cNvPr id="118920" name="Group 220"/>
            <p:cNvGrpSpPr>
              <a:grpSpLocks/>
            </p:cNvGrpSpPr>
            <p:nvPr/>
          </p:nvGrpSpPr>
          <p:grpSpPr bwMode="auto">
            <a:xfrm>
              <a:off x="4055" y="2410"/>
              <a:ext cx="334" cy="334"/>
              <a:chOff x="3866" y="2533"/>
              <a:chExt cx="334" cy="334"/>
            </a:xfrm>
          </p:grpSpPr>
          <p:grpSp>
            <p:nvGrpSpPr>
              <p:cNvPr id="118922" name="Group 221"/>
              <p:cNvGrpSpPr>
                <a:grpSpLocks/>
              </p:cNvGrpSpPr>
              <p:nvPr/>
            </p:nvGrpSpPr>
            <p:grpSpPr bwMode="auto">
              <a:xfrm>
                <a:off x="3866" y="2533"/>
                <a:ext cx="334" cy="334"/>
                <a:chOff x="4837" y="3772"/>
                <a:chExt cx="334" cy="334"/>
              </a:xfrm>
            </p:grpSpPr>
            <p:sp>
              <p:nvSpPr>
                <p:cNvPr id="118925" name="Freeform 22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926" name="Freeform 22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923" name="Line 224"/>
              <p:cNvSpPr>
                <a:spLocks noChangeShapeType="1"/>
              </p:cNvSpPr>
              <p:nvPr/>
            </p:nvSpPr>
            <p:spPr bwMode="auto">
              <a:xfrm>
                <a:off x="3873" y="2699"/>
                <a:ext cx="263" cy="0"/>
              </a:xfrm>
              <a:prstGeom prst="line">
                <a:avLst/>
              </a:prstGeom>
              <a:noFill/>
              <a:ln w="19050">
                <a:solidFill>
                  <a:schemeClr val="tx1"/>
                </a:solidFill>
                <a:round/>
                <a:headEnd/>
                <a:tailEnd/>
              </a:ln>
            </p:spPr>
            <p:txBody>
              <a:bodyPr wrap="none" anchor="ctr"/>
              <a:lstStyle/>
              <a:p>
                <a:endParaRPr lang="en-US"/>
              </a:p>
            </p:txBody>
          </p:sp>
          <p:sp>
            <p:nvSpPr>
              <p:cNvPr id="118924" name="Line 225"/>
              <p:cNvSpPr>
                <a:spLocks noChangeShapeType="1"/>
              </p:cNvSpPr>
              <p:nvPr/>
            </p:nvSpPr>
            <p:spPr bwMode="auto">
              <a:xfrm flipV="1">
                <a:off x="4033" y="2535"/>
                <a:ext cx="0" cy="328"/>
              </a:xfrm>
              <a:prstGeom prst="line">
                <a:avLst/>
              </a:prstGeom>
              <a:noFill/>
              <a:ln w="19050">
                <a:solidFill>
                  <a:schemeClr val="tx1"/>
                </a:solidFill>
                <a:round/>
                <a:headEnd/>
                <a:tailEnd/>
              </a:ln>
            </p:spPr>
            <p:txBody>
              <a:bodyPr wrap="none" anchor="ctr"/>
              <a:lstStyle/>
              <a:p>
                <a:endParaRPr lang="en-US"/>
              </a:p>
            </p:txBody>
          </p:sp>
        </p:grpSp>
        <p:sp>
          <p:nvSpPr>
            <p:cNvPr id="118921" name="Text Box 226"/>
            <p:cNvSpPr txBox="1">
              <a:spLocks noChangeArrowheads="1"/>
            </p:cNvSpPr>
            <p:nvPr/>
          </p:nvSpPr>
          <p:spPr bwMode="auto">
            <a:xfrm>
              <a:off x="4247"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18828" name="Group 227"/>
          <p:cNvGrpSpPr>
            <a:grpSpLocks/>
          </p:cNvGrpSpPr>
          <p:nvPr/>
        </p:nvGrpSpPr>
        <p:grpSpPr bwMode="auto">
          <a:xfrm>
            <a:off x="3783013" y="4732338"/>
            <a:ext cx="547687" cy="530225"/>
            <a:chOff x="1583" y="1629"/>
            <a:chExt cx="345" cy="334"/>
          </a:xfrm>
        </p:grpSpPr>
        <p:grpSp>
          <p:nvGrpSpPr>
            <p:cNvPr id="118915" name="Group 228"/>
            <p:cNvGrpSpPr>
              <a:grpSpLocks/>
            </p:cNvGrpSpPr>
            <p:nvPr/>
          </p:nvGrpSpPr>
          <p:grpSpPr bwMode="auto">
            <a:xfrm>
              <a:off x="1583" y="1629"/>
              <a:ext cx="345" cy="334"/>
              <a:chOff x="1394" y="1752"/>
              <a:chExt cx="345" cy="334"/>
            </a:xfrm>
          </p:grpSpPr>
          <p:sp>
            <p:nvSpPr>
              <p:cNvPr id="118917" name="Freeform 229"/>
              <p:cNvSpPr>
                <a:spLocks noChangeAspect="1"/>
              </p:cNvSpPr>
              <p:nvPr/>
            </p:nvSpPr>
            <p:spPr bwMode="auto">
              <a:xfrm>
                <a:off x="1400" y="1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918" name="Line 230"/>
              <p:cNvSpPr>
                <a:spLocks noChangeShapeType="1"/>
              </p:cNvSpPr>
              <p:nvPr/>
            </p:nvSpPr>
            <p:spPr bwMode="auto">
              <a:xfrm>
                <a:off x="1394" y="1919"/>
                <a:ext cx="345" cy="0"/>
              </a:xfrm>
              <a:prstGeom prst="line">
                <a:avLst/>
              </a:prstGeom>
              <a:noFill/>
              <a:ln w="19050">
                <a:solidFill>
                  <a:schemeClr val="tx1"/>
                </a:solidFill>
                <a:round/>
                <a:headEnd/>
                <a:tailEnd/>
              </a:ln>
            </p:spPr>
            <p:txBody>
              <a:bodyPr wrap="none" anchor="ctr"/>
              <a:lstStyle/>
              <a:p>
                <a:endParaRPr lang="en-US"/>
              </a:p>
            </p:txBody>
          </p:sp>
          <p:sp>
            <p:nvSpPr>
              <p:cNvPr id="118919" name="Line 231"/>
              <p:cNvSpPr>
                <a:spLocks noChangeShapeType="1"/>
              </p:cNvSpPr>
              <p:nvPr/>
            </p:nvSpPr>
            <p:spPr bwMode="auto">
              <a:xfrm flipV="1">
                <a:off x="1566" y="1757"/>
                <a:ext cx="0" cy="323"/>
              </a:xfrm>
              <a:prstGeom prst="line">
                <a:avLst/>
              </a:prstGeom>
              <a:noFill/>
              <a:ln w="19050">
                <a:solidFill>
                  <a:schemeClr val="tx1"/>
                </a:solidFill>
                <a:round/>
                <a:headEnd/>
                <a:tailEnd/>
              </a:ln>
            </p:spPr>
            <p:txBody>
              <a:bodyPr wrap="none" anchor="ctr"/>
              <a:lstStyle/>
              <a:p>
                <a:endParaRPr lang="en-US"/>
              </a:p>
            </p:txBody>
          </p:sp>
        </p:grpSp>
        <p:sp>
          <p:nvSpPr>
            <p:cNvPr id="118916" name="Text Box 232"/>
            <p:cNvSpPr txBox="1">
              <a:spLocks noChangeArrowheads="1"/>
            </p:cNvSpPr>
            <p:nvPr/>
          </p:nvSpPr>
          <p:spPr bwMode="auto">
            <a:xfrm>
              <a:off x="1786" y="1818"/>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29" name="Group 233"/>
          <p:cNvGrpSpPr>
            <a:grpSpLocks/>
          </p:cNvGrpSpPr>
          <p:nvPr/>
        </p:nvGrpSpPr>
        <p:grpSpPr bwMode="auto">
          <a:xfrm>
            <a:off x="5154613" y="4814888"/>
            <a:ext cx="547687" cy="365125"/>
            <a:chOff x="2447" y="1681"/>
            <a:chExt cx="345" cy="230"/>
          </a:xfrm>
        </p:grpSpPr>
        <p:grpSp>
          <p:nvGrpSpPr>
            <p:cNvPr id="118910" name="Group 234"/>
            <p:cNvGrpSpPr>
              <a:grpSpLocks/>
            </p:cNvGrpSpPr>
            <p:nvPr/>
          </p:nvGrpSpPr>
          <p:grpSpPr bwMode="auto">
            <a:xfrm>
              <a:off x="2447" y="1681"/>
              <a:ext cx="345" cy="230"/>
              <a:chOff x="2258" y="1804"/>
              <a:chExt cx="345" cy="230"/>
            </a:xfrm>
          </p:grpSpPr>
          <p:sp>
            <p:nvSpPr>
              <p:cNvPr id="118912" name="Rectangle 235"/>
              <p:cNvSpPr>
                <a:spLocks noChangeArrowheads="1"/>
              </p:cNvSpPr>
              <p:nvPr/>
            </p:nvSpPr>
            <p:spPr bwMode="auto">
              <a:xfrm>
                <a:off x="2258" y="18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913" name="Line 236"/>
              <p:cNvSpPr>
                <a:spLocks noChangeShapeType="1"/>
              </p:cNvSpPr>
              <p:nvPr/>
            </p:nvSpPr>
            <p:spPr bwMode="auto">
              <a:xfrm>
                <a:off x="2258" y="1919"/>
                <a:ext cx="345" cy="0"/>
              </a:xfrm>
              <a:prstGeom prst="line">
                <a:avLst/>
              </a:prstGeom>
              <a:noFill/>
              <a:ln w="19050">
                <a:solidFill>
                  <a:schemeClr val="tx1"/>
                </a:solidFill>
                <a:round/>
                <a:headEnd/>
                <a:tailEnd/>
              </a:ln>
            </p:spPr>
            <p:txBody>
              <a:bodyPr wrap="none" anchor="ctr"/>
              <a:lstStyle/>
              <a:p>
                <a:endParaRPr lang="en-US"/>
              </a:p>
            </p:txBody>
          </p:sp>
          <p:sp>
            <p:nvSpPr>
              <p:cNvPr id="118914" name="Line 237"/>
              <p:cNvSpPr>
                <a:spLocks noChangeShapeType="1"/>
              </p:cNvSpPr>
              <p:nvPr/>
            </p:nvSpPr>
            <p:spPr bwMode="auto">
              <a:xfrm flipV="1">
                <a:off x="2431" y="1804"/>
                <a:ext cx="0" cy="229"/>
              </a:xfrm>
              <a:prstGeom prst="line">
                <a:avLst/>
              </a:prstGeom>
              <a:noFill/>
              <a:ln w="19050">
                <a:solidFill>
                  <a:schemeClr val="tx1"/>
                </a:solidFill>
                <a:round/>
                <a:headEnd/>
                <a:tailEnd/>
              </a:ln>
            </p:spPr>
            <p:txBody>
              <a:bodyPr wrap="none" anchor="ctr"/>
              <a:lstStyle/>
              <a:p>
                <a:endParaRPr lang="en-US"/>
              </a:p>
            </p:txBody>
          </p:sp>
        </p:grpSp>
        <p:sp>
          <p:nvSpPr>
            <p:cNvPr id="118911" name="Text Box 238"/>
            <p:cNvSpPr txBox="1">
              <a:spLocks noChangeArrowheads="1"/>
            </p:cNvSpPr>
            <p:nvPr/>
          </p:nvSpPr>
          <p:spPr bwMode="auto">
            <a:xfrm>
              <a:off x="2681" y="1810"/>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0" name="Group 239"/>
          <p:cNvGrpSpPr>
            <a:grpSpLocks/>
          </p:cNvGrpSpPr>
          <p:nvPr/>
        </p:nvGrpSpPr>
        <p:grpSpPr bwMode="auto">
          <a:xfrm>
            <a:off x="6529388" y="4797425"/>
            <a:ext cx="401637" cy="401638"/>
            <a:chOff x="3313" y="1670"/>
            <a:chExt cx="253" cy="253"/>
          </a:xfrm>
        </p:grpSpPr>
        <p:grpSp>
          <p:nvGrpSpPr>
            <p:cNvPr id="118905" name="Group 240"/>
            <p:cNvGrpSpPr>
              <a:grpSpLocks/>
            </p:cNvGrpSpPr>
            <p:nvPr/>
          </p:nvGrpSpPr>
          <p:grpSpPr bwMode="auto">
            <a:xfrm>
              <a:off x="3313" y="1670"/>
              <a:ext cx="253" cy="253"/>
              <a:chOff x="3124" y="1793"/>
              <a:chExt cx="253" cy="253"/>
            </a:xfrm>
          </p:grpSpPr>
          <p:sp>
            <p:nvSpPr>
              <p:cNvPr id="118907" name="Rectangle 241"/>
              <p:cNvSpPr>
                <a:spLocks noChangeArrowheads="1"/>
              </p:cNvSpPr>
              <p:nvPr/>
            </p:nvSpPr>
            <p:spPr bwMode="auto">
              <a:xfrm>
                <a:off x="3124" y="17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908" name="Line 242"/>
              <p:cNvSpPr>
                <a:spLocks noChangeShapeType="1"/>
              </p:cNvSpPr>
              <p:nvPr/>
            </p:nvSpPr>
            <p:spPr bwMode="auto">
              <a:xfrm>
                <a:off x="3127" y="1919"/>
                <a:ext cx="247" cy="0"/>
              </a:xfrm>
              <a:prstGeom prst="line">
                <a:avLst/>
              </a:prstGeom>
              <a:noFill/>
              <a:ln w="19050">
                <a:solidFill>
                  <a:schemeClr val="tx1"/>
                </a:solidFill>
                <a:round/>
                <a:headEnd/>
                <a:tailEnd/>
              </a:ln>
            </p:spPr>
            <p:txBody>
              <a:bodyPr wrap="none" anchor="ctr"/>
              <a:lstStyle/>
              <a:p>
                <a:endParaRPr lang="en-US"/>
              </a:p>
            </p:txBody>
          </p:sp>
          <p:sp>
            <p:nvSpPr>
              <p:cNvPr id="118909" name="Line 243"/>
              <p:cNvSpPr>
                <a:spLocks noChangeShapeType="1"/>
              </p:cNvSpPr>
              <p:nvPr/>
            </p:nvSpPr>
            <p:spPr bwMode="auto">
              <a:xfrm flipV="1">
                <a:off x="3251" y="1798"/>
                <a:ext cx="0" cy="241"/>
              </a:xfrm>
              <a:prstGeom prst="line">
                <a:avLst/>
              </a:prstGeom>
              <a:noFill/>
              <a:ln w="19050">
                <a:solidFill>
                  <a:schemeClr val="tx1"/>
                </a:solidFill>
                <a:round/>
                <a:headEnd/>
                <a:tailEnd/>
              </a:ln>
            </p:spPr>
            <p:txBody>
              <a:bodyPr wrap="none" anchor="ctr"/>
              <a:lstStyle/>
              <a:p>
                <a:endParaRPr lang="en-US"/>
              </a:p>
            </p:txBody>
          </p:sp>
        </p:grpSp>
        <p:sp>
          <p:nvSpPr>
            <p:cNvPr id="118906" name="Text Box 244"/>
            <p:cNvSpPr txBox="1">
              <a:spLocks noChangeArrowheads="1"/>
            </p:cNvSpPr>
            <p:nvPr/>
          </p:nvSpPr>
          <p:spPr bwMode="auto">
            <a:xfrm>
              <a:off x="3477" y="1826"/>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1" name="Group 245"/>
          <p:cNvGrpSpPr>
            <a:grpSpLocks/>
          </p:cNvGrpSpPr>
          <p:nvPr/>
        </p:nvGrpSpPr>
        <p:grpSpPr bwMode="auto">
          <a:xfrm>
            <a:off x="7707313" y="4732338"/>
            <a:ext cx="530225" cy="530225"/>
            <a:chOff x="4055" y="1629"/>
            <a:chExt cx="334" cy="334"/>
          </a:xfrm>
        </p:grpSpPr>
        <p:grpSp>
          <p:nvGrpSpPr>
            <p:cNvPr id="118900" name="Group 246"/>
            <p:cNvGrpSpPr>
              <a:grpSpLocks/>
            </p:cNvGrpSpPr>
            <p:nvPr/>
          </p:nvGrpSpPr>
          <p:grpSpPr bwMode="auto">
            <a:xfrm>
              <a:off x="4055" y="1629"/>
              <a:ext cx="334" cy="334"/>
              <a:chOff x="3866" y="1752"/>
              <a:chExt cx="334" cy="334"/>
            </a:xfrm>
          </p:grpSpPr>
          <p:sp>
            <p:nvSpPr>
              <p:cNvPr id="118902" name="Freeform 247"/>
              <p:cNvSpPr>
                <a:spLocks/>
              </p:cNvSpPr>
              <p:nvPr/>
            </p:nvSpPr>
            <p:spPr bwMode="auto">
              <a:xfrm>
                <a:off x="3866" y="17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903" name="Line 248"/>
              <p:cNvSpPr>
                <a:spLocks noChangeShapeType="1"/>
              </p:cNvSpPr>
              <p:nvPr/>
            </p:nvSpPr>
            <p:spPr bwMode="auto">
              <a:xfrm>
                <a:off x="3873" y="1919"/>
                <a:ext cx="321" cy="0"/>
              </a:xfrm>
              <a:prstGeom prst="line">
                <a:avLst/>
              </a:prstGeom>
              <a:noFill/>
              <a:ln w="19050">
                <a:solidFill>
                  <a:schemeClr val="tx1"/>
                </a:solidFill>
                <a:round/>
                <a:headEnd/>
                <a:tailEnd/>
              </a:ln>
            </p:spPr>
            <p:txBody>
              <a:bodyPr wrap="none" anchor="ctr"/>
              <a:lstStyle/>
              <a:p>
                <a:endParaRPr lang="en-US"/>
              </a:p>
            </p:txBody>
          </p:sp>
          <p:sp>
            <p:nvSpPr>
              <p:cNvPr id="118904" name="Line 249"/>
              <p:cNvSpPr>
                <a:spLocks noChangeShapeType="1"/>
              </p:cNvSpPr>
              <p:nvPr/>
            </p:nvSpPr>
            <p:spPr bwMode="auto">
              <a:xfrm flipV="1">
                <a:off x="4033" y="1755"/>
                <a:ext cx="0" cy="328"/>
              </a:xfrm>
              <a:prstGeom prst="line">
                <a:avLst/>
              </a:prstGeom>
              <a:noFill/>
              <a:ln w="19050">
                <a:solidFill>
                  <a:schemeClr val="tx1"/>
                </a:solidFill>
                <a:round/>
                <a:headEnd/>
                <a:tailEnd/>
              </a:ln>
            </p:spPr>
            <p:txBody>
              <a:bodyPr wrap="none" anchor="ctr"/>
              <a:lstStyle/>
              <a:p>
                <a:endParaRPr lang="en-US"/>
              </a:p>
            </p:txBody>
          </p:sp>
        </p:grpSp>
        <p:sp>
          <p:nvSpPr>
            <p:cNvPr id="118901" name="Text Box 250"/>
            <p:cNvSpPr txBox="1">
              <a:spLocks noChangeArrowheads="1"/>
            </p:cNvSpPr>
            <p:nvPr/>
          </p:nvSpPr>
          <p:spPr bwMode="auto">
            <a:xfrm>
              <a:off x="4240" y="1818"/>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2" name="Group 251"/>
          <p:cNvGrpSpPr>
            <a:grpSpLocks/>
          </p:cNvGrpSpPr>
          <p:nvPr/>
        </p:nvGrpSpPr>
        <p:grpSpPr bwMode="auto">
          <a:xfrm>
            <a:off x="3783013" y="5972175"/>
            <a:ext cx="539750" cy="530225"/>
            <a:chOff x="1583" y="2410"/>
            <a:chExt cx="340" cy="334"/>
          </a:xfrm>
        </p:grpSpPr>
        <p:grpSp>
          <p:nvGrpSpPr>
            <p:cNvPr id="118893" name="Group 252"/>
            <p:cNvGrpSpPr>
              <a:grpSpLocks/>
            </p:cNvGrpSpPr>
            <p:nvPr/>
          </p:nvGrpSpPr>
          <p:grpSpPr bwMode="auto">
            <a:xfrm>
              <a:off x="1583" y="2410"/>
              <a:ext cx="340" cy="334"/>
              <a:chOff x="1394" y="2533"/>
              <a:chExt cx="340" cy="334"/>
            </a:xfrm>
          </p:grpSpPr>
          <p:grpSp>
            <p:nvGrpSpPr>
              <p:cNvPr id="118895" name="Group 253"/>
              <p:cNvGrpSpPr>
                <a:grpSpLocks/>
              </p:cNvGrpSpPr>
              <p:nvPr/>
            </p:nvGrpSpPr>
            <p:grpSpPr bwMode="auto">
              <a:xfrm>
                <a:off x="1400" y="2533"/>
                <a:ext cx="334" cy="334"/>
                <a:chOff x="2330" y="1011"/>
                <a:chExt cx="334" cy="334"/>
              </a:xfrm>
            </p:grpSpPr>
            <p:sp>
              <p:nvSpPr>
                <p:cNvPr id="118898" name="Freeform 25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899" name="Freeform 25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96" name="Line 256"/>
              <p:cNvSpPr>
                <a:spLocks noChangeShapeType="1"/>
              </p:cNvSpPr>
              <p:nvPr/>
            </p:nvSpPr>
            <p:spPr bwMode="auto">
              <a:xfrm>
                <a:off x="1394" y="2699"/>
                <a:ext cx="291" cy="0"/>
              </a:xfrm>
              <a:prstGeom prst="line">
                <a:avLst/>
              </a:prstGeom>
              <a:noFill/>
              <a:ln w="19050">
                <a:solidFill>
                  <a:schemeClr val="tx1"/>
                </a:solidFill>
                <a:round/>
                <a:headEnd/>
                <a:tailEnd/>
              </a:ln>
            </p:spPr>
            <p:txBody>
              <a:bodyPr wrap="none" anchor="ctr"/>
              <a:lstStyle/>
              <a:p>
                <a:endParaRPr lang="en-US"/>
              </a:p>
            </p:txBody>
          </p:sp>
          <p:sp>
            <p:nvSpPr>
              <p:cNvPr id="118897" name="Line 257"/>
              <p:cNvSpPr>
                <a:spLocks noChangeShapeType="1"/>
              </p:cNvSpPr>
              <p:nvPr/>
            </p:nvSpPr>
            <p:spPr bwMode="auto">
              <a:xfrm flipV="1">
                <a:off x="1566" y="2538"/>
                <a:ext cx="0" cy="323"/>
              </a:xfrm>
              <a:prstGeom prst="line">
                <a:avLst/>
              </a:prstGeom>
              <a:noFill/>
              <a:ln w="19050">
                <a:solidFill>
                  <a:schemeClr val="tx1"/>
                </a:solidFill>
                <a:round/>
                <a:headEnd/>
                <a:tailEnd/>
              </a:ln>
            </p:spPr>
            <p:txBody>
              <a:bodyPr wrap="none" anchor="ctr"/>
              <a:lstStyle/>
              <a:p>
                <a:endParaRPr lang="en-US"/>
              </a:p>
            </p:txBody>
          </p:sp>
        </p:grpSp>
        <p:sp>
          <p:nvSpPr>
            <p:cNvPr id="118894" name="Text Box 258"/>
            <p:cNvSpPr txBox="1">
              <a:spLocks noChangeArrowheads="1"/>
            </p:cNvSpPr>
            <p:nvPr/>
          </p:nvSpPr>
          <p:spPr bwMode="auto">
            <a:xfrm>
              <a:off x="1780" y="2586"/>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3" name="Group 259"/>
          <p:cNvGrpSpPr>
            <a:grpSpLocks/>
          </p:cNvGrpSpPr>
          <p:nvPr/>
        </p:nvGrpSpPr>
        <p:grpSpPr bwMode="auto">
          <a:xfrm>
            <a:off x="3792538" y="5364163"/>
            <a:ext cx="530225" cy="530225"/>
            <a:chOff x="1589" y="2027"/>
            <a:chExt cx="334" cy="334"/>
          </a:xfrm>
        </p:grpSpPr>
        <p:grpSp>
          <p:nvGrpSpPr>
            <p:cNvPr id="118885" name="Group 260"/>
            <p:cNvGrpSpPr>
              <a:grpSpLocks/>
            </p:cNvGrpSpPr>
            <p:nvPr/>
          </p:nvGrpSpPr>
          <p:grpSpPr bwMode="auto">
            <a:xfrm>
              <a:off x="1589" y="2027"/>
              <a:ext cx="334" cy="334"/>
              <a:chOff x="1400" y="2150"/>
              <a:chExt cx="334" cy="334"/>
            </a:xfrm>
          </p:grpSpPr>
          <p:grpSp>
            <p:nvGrpSpPr>
              <p:cNvPr id="118887" name="Group 261"/>
              <p:cNvGrpSpPr>
                <a:grpSpLocks/>
              </p:cNvGrpSpPr>
              <p:nvPr/>
            </p:nvGrpSpPr>
            <p:grpSpPr bwMode="auto">
              <a:xfrm>
                <a:off x="1400" y="2150"/>
                <a:ext cx="334" cy="334"/>
                <a:chOff x="2383" y="3389"/>
                <a:chExt cx="334" cy="334"/>
              </a:xfrm>
            </p:grpSpPr>
            <p:sp>
              <p:nvSpPr>
                <p:cNvPr id="118890" name="Freeform 26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8891" name="Freeform 26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892" name="Freeform 26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88" name="Line 265"/>
              <p:cNvSpPr>
                <a:spLocks noChangeShapeType="1"/>
              </p:cNvSpPr>
              <p:nvPr/>
            </p:nvSpPr>
            <p:spPr bwMode="auto">
              <a:xfrm>
                <a:off x="1450" y="2317"/>
                <a:ext cx="234" cy="0"/>
              </a:xfrm>
              <a:prstGeom prst="line">
                <a:avLst/>
              </a:prstGeom>
              <a:noFill/>
              <a:ln w="19050">
                <a:solidFill>
                  <a:schemeClr val="tx1"/>
                </a:solidFill>
                <a:round/>
                <a:headEnd/>
                <a:tailEnd/>
              </a:ln>
            </p:spPr>
            <p:txBody>
              <a:bodyPr wrap="none" anchor="ctr"/>
              <a:lstStyle/>
              <a:p>
                <a:endParaRPr lang="en-US"/>
              </a:p>
            </p:txBody>
          </p:sp>
          <p:sp>
            <p:nvSpPr>
              <p:cNvPr id="118889" name="Line 266"/>
              <p:cNvSpPr>
                <a:spLocks noChangeShapeType="1"/>
              </p:cNvSpPr>
              <p:nvPr/>
            </p:nvSpPr>
            <p:spPr bwMode="auto">
              <a:xfrm flipV="1">
                <a:off x="1566" y="2155"/>
                <a:ext cx="0" cy="323"/>
              </a:xfrm>
              <a:prstGeom prst="line">
                <a:avLst/>
              </a:prstGeom>
              <a:noFill/>
              <a:ln w="19050">
                <a:solidFill>
                  <a:schemeClr val="tx1"/>
                </a:solidFill>
                <a:round/>
                <a:headEnd/>
                <a:tailEnd/>
              </a:ln>
            </p:spPr>
            <p:txBody>
              <a:bodyPr wrap="none" anchor="ctr"/>
              <a:lstStyle/>
              <a:p>
                <a:endParaRPr lang="en-US"/>
              </a:p>
            </p:txBody>
          </p:sp>
        </p:grpSp>
        <p:sp>
          <p:nvSpPr>
            <p:cNvPr id="118886" name="Text Box 267"/>
            <p:cNvSpPr txBox="1">
              <a:spLocks noChangeArrowheads="1"/>
            </p:cNvSpPr>
            <p:nvPr/>
          </p:nvSpPr>
          <p:spPr bwMode="auto">
            <a:xfrm>
              <a:off x="1777" y="221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4" name="Group 268"/>
          <p:cNvGrpSpPr>
            <a:grpSpLocks/>
          </p:cNvGrpSpPr>
          <p:nvPr/>
        </p:nvGrpSpPr>
        <p:grpSpPr bwMode="auto">
          <a:xfrm>
            <a:off x="5153025" y="6054725"/>
            <a:ext cx="549275" cy="365125"/>
            <a:chOff x="2446" y="2462"/>
            <a:chExt cx="346" cy="230"/>
          </a:xfrm>
        </p:grpSpPr>
        <p:grpSp>
          <p:nvGrpSpPr>
            <p:cNvPr id="118878" name="Group 269"/>
            <p:cNvGrpSpPr>
              <a:grpSpLocks/>
            </p:cNvGrpSpPr>
            <p:nvPr/>
          </p:nvGrpSpPr>
          <p:grpSpPr bwMode="auto">
            <a:xfrm>
              <a:off x="2446" y="2462"/>
              <a:ext cx="346" cy="230"/>
              <a:chOff x="2257" y="2585"/>
              <a:chExt cx="346" cy="230"/>
            </a:xfrm>
          </p:grpSpPr>
          <p:grpSp>
            <p:nvGrpSpPr>
              <p:cNvPr id="118880" name="Group 270"/>
              <p:cNvGrpSpPr>
                <a:grpSpLocks/>
              </p:cNvGrpSpPr>
              <p:nvPr/>
            </p:nvGrpSpPr>
            <p:grpSpPr bwMode="auto">
              <a:xfrm>
                <a:off x="2257" y="2585"/>
                <a:ext cx="346" cy="230"/>
                <a:chOff x="3193" y="1063"/>
                <a:chExt cx="346" cy="230"/>
              </a:xfrm>
            </p:grpSpPr>
            <p:sp>
              <p:nvSpPr>
                <p:cNvPr id="118883" name="Rectangle 27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884" name="Freeform 27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81" name="Line 273"/>
              <p:cNvSpPr>
                <a:spLocks noChangeShapeType="1"/>
              </p:cNvSpPr>
              <p:nvPr/>
            </p:nvSpPr>
            <p:spPr bwMode="auto">
              <a:xfrm>
                <a:off x="2259" y="2699"/>
                <a:ext cx="289" cy="0"/>
              </a:xfrm>
              <a:prstGeom prst="line">
                <a:avLst/>
              </a:prstGeom>
              <a:noFill/>
              <a:ln w="19050">
                <a:solidFill>
                  <a:schemeClr val="tx1"/>
                </a:solidFill>
                <a:round/>
                <a:headEnd/>
                <a:tailEnd/>
              </a:ln>
            </p:spPr>
            <p:txBody>
              <a:bodyPr wrap="none" anchor="ctr"/>
              <a:lstStyle/>
              <a:p>
                <a:endParaRPr lang="en-US"/>
              </a:p>
            </p:txBody>
          </p:sp>
          <p:sp>
            <p:nvSpPr>
              <p:cNvPr id="118882" name="Line 274"/>
              <p:cNvSpPr>
                <a:spLocks noChangeShapeType="1"/>
              </p:cNvSpPr>
              <p:nvPr/>
            </p:nvSpPr>
            <p:spPr bwMode="auto">
              <a:xfrm flipV="1">
                <a:off x="2431" y="2585"/>
                <a:ext cx="0" cy="229"/>
              </a:xfrm>
              <a:prstGeom prst="line">
                <a:avLst/>
              </a:prstGeom>
              <a:noFill/>
              <a:ln w="19050">
                <a:solidFill>
                  <a:schemeClr val="tx1"/>
                </a:solidFill>
                <a:round/>
                <a:headEnd/>
                <a:tailEnd/>
              </a:ln>
            </p:spPr>
            <p:txBody>
              <a:bodyPr wrap="none" anchor="ctr"/>
              <a:lstStyle/>
              <a:p>
                <a:endParaRPr lang="en-US"/>
              </a:p>
            </p:txBody>
          </p:sp>
        </p:grpSp>
        <p:sp>
          <p:nvSpPr>
            <p:cNvPr id="118879" name="Text Box 275"/>
            <p:cNvSpPr txBox="1">
              <a:spLocks noChangeArrowheads="1"/>
            </p:cNvSpPr>
            <p:nvPr/>
          </p:nvSpPr>
          <p:spPr bwMode="auto">
            <a:xfrm>
              <a:off x="2663" y="2586"/>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5" name="Group 276"/>
          <p:cNvGrpSpPr>
            <a:grpSpLocks/>
          </p:cNvGrpSpPr>
          <p:nvPr/>
        </p:nvGrpSpPr>
        <p:grpSpPr bwMode="auto">
          <a:xfrm>
            <a:off x="5153025" y="5446713"/>
            <a:ext cx="549275" cy="365125"/>
            <a:chOff x="2446" y="2079"/>
            <a:chExt cx="346" cy="230"/>
          </a:xfrm>
        </p:grpSpPr>
        <p:grpSp>
          <p:nvGrpSpPr>
            <p:cNvPr id="118870" name="Group 277"/>
            <p:cNvGrpSpPr>
              <a:grpSpLocks/>
            </p:cNvGrpSpPr>
            <p:nvPr/>
          </p:nvGrpSpPr>
          <p:grpSpPr bwMode="auto">
            <a:xfrm>
              <a:off x="2446" y="2079"/>
              <a:ext cx="346" cy="230"/>
              <a:chOff x="2257" y="2202"/>
              <a:chExt cx="346" cy="230"/>
            </a:xfrm>
          </p:grpSpPr>
          <p:grpSp>
            <p:nvGrpSpPr>
              <p:cNvPr id="118872" name="Group 278"/>
              <p:cNvGrpSpPr>
                <a:grpSpLocks/>
              </p:cNvGrpSpPr>
              <p:nvPr/>
            </p:nvGrpSpPr>
            <p:grpSpPr bwMode="auto">
              <a:xfrm>
                <a:off x="2257" y="2202"/>
                <a:ext cx="346" cy="230"/>
                <a:chOff x="3239" y="3441"/>
                <a:chExt cx="346" cy="230"/>
              </a:xfrm>
            </p:grpSpPr>
            <p:sp>
              <p:nvSpPr>
                <p:cNvPr id="118875" name="Rectangle 279"/>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8876" name="Freeform 280"/>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877" name="Freeform 281"/>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73" name="Line 282"/>
              <p:cNvSpPr>
                <a:spLocks noChangeShapeType="1"/>
              </p:cNvSpPr>
              <p:nvPr/>
            </p:nvSpPr>
            <p:spPr bwMode="auto">
              <a:xfrm>
                <a:off x="2313" y="2317"/>
                <a:ext cx="231" cy="0"/>
              </a:xfrm>
              <a:prstGeom prst="line">
                <a:avLst/>
              </a:prstGeom>
              <a:noFill/>
              <a:ln w="19050">
                <a:solidFill>
                  <a:schemeClr val="tx1"/>
                </a:solidFill>
                <a:round/>
                <a:headEnd/>
                <a:tailEnd/>
              </a:ln>
            </p:spPr>
            <p:txBody>
              <a:bodyPr wrap="none" anchor="ctr"/>
              <a:lstStyle/>
              <a:p>
                <a:endParaRPr lang="en-US"/>
              </a:p>
            </p:txBody>
          </p:sp>
          <p:sp>
            <p:nvSpPr>
              <p:cNvPr id="118874" name="Line 283"/>
              <p:cNvSpPr>
                <a:spLocks noChangeShapeType="1"/>
              </p:cNvSpPr>
              <p:nvPr/>
            </p:nvSpPr>
            <p:spPr bwMode="auto">
              <a:xfrm flipV="1">
                <a:off x="2431" y="2202"/>
                <a:ext cx="0" cy="229"/>
              </a:xfrm>
              <a:prstGeom prst="line">
                <a:avLst/>
              </a:prstGeom>
              <a:noFill/>
              <a:ln w="19050">
                <a:solidFill>
                  <a:schemeClr val="tx1"/>
                </a:solidFill>
                <a:round/>
                <a:headEnd/>
                <a:tailEnd/>
              </a:ln>
            </p:spPr>
            <p:txBody>
              <a:bodyPr wrap="none" anchor="ctr"/>
              <a:lstStyle/>
              <a:p>
                <a:endParaRPr lang="en-US"/>
              </a:p>
            </p:txBody>
          </p:sp>
        </p:grpSp>
        <p:sp>
          <p:nvSpPr>
            <p:cNvPr id="118871" name="Text Box 284"/>
            <p:cNvSpPr txBox="1">
              <a:spLocks noChangeArrowheads="1"/>
            </p:cNvSpPr>
            <p:nvPr/>
          </p:nvSpPr>
          <p:spPr bwMode="auto">
            <a:xfrm>
              <a:off x="2668" y="221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6" name="Group 285"/>
          <p:cNvGrpSpPr>
            <a:grpSpLocks/>
          </p:cNvGrpSpPr>
          <p:nvPr/>
        </p:nvGrpSpPr>
        <p:grpSpPr bwMode="auto">
          <a:xfrm>
            <a:off x="6529388" y="6035675"/>
            <a:ext cx="401637" cy="401638"/>
            <a:chOff x="3313" y="2450"/>
            <a:chExt cx="253" cy="253"/>
          </a:xfrm>
        </p:grpSpPr>
        <p:grpSp>
          <p:nvGrpSpPr>
            <p:cNvPr id="118863" name="Group 286"/>
            <p:cNvGrpSpPr>
              <a:grpSpLocks/>
            </p:cNvGrpSpPr>
            <p:nvPr/>
          </p:nvGrpSpPr>
          <p:grpSpPr bwMode="auto">
            <a:xfrm>
              <a:off x="3313" y="2450"/>
              <a:ext cx="253" cy="253"/>
              <a:chOff x="3124" y="2573"/>
              <a:chExt cx="253" cy="253"/>
            </a:xfrm>
          </p:grpSpPr>
          <p:grpSp>
            <p:nvGrpSpPr>
              <p:cNvPr id="118865" name="Group 287"/>
              <p:cNvGrpSpPr>
                <a:grpSpLocks/>
              </p:cNvGrpSpPr>
              <p:nvPr/>
            </p:nvGrpSpPr>
            <p:grpSpPr bwMode="auto">
              <a:xfrm>
                <a:off x="3124" y="2573"/>
                <a:ext cx="253" cy="253"/>
                <a:chOff x="4085" y="3994"/>
                <a:chExt cx="253" cy="253"/>
              </a:xfrm>
            </p:grpSpPr>
            <p:sp>
              <p:nvSpPr>
                <p:cNvPr id="118868" name="Rectangle 288"/>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869" name="Freeform 289"/>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8866" name="Line 290"/>
              <p:cNvSpPr>
                <a:spLocks noChangeShapeType="1"/>
              </p:cNvSpPr>
              <p:nvPr/>
            </p:nvSpPr>
            <p:spPr bwMode="auto">
              <a:xfrm>
                <a:off x="3130" y="2699"/>
                <a:ext cx="201" cy="0"/>
              </a:xfrm>
              <a:prstGeom prst="line">
                <a:avLst/>
              </a:prstGeom>
              <a:noFill/>
              <a:ln w="19050">
                <a:solidFill>
                  <a:schemeClr val="tx1"/>
                </a:solidFill>
                <a:round/>
                <a:headEnd/>
                <a:tailEnd/>
              </a:ln>
            </p:spPr>
            <p:txBody>
              <a:bodyPr wrap="none" anchor="ctr"/>
              <a:lstStyle/>
              <a:p>
                <a:endParaRPr lang="en-US"/>
              </a:p>
            </p:txBody>
          </p:sp>
          <p:sp>
            <p:nvSpPr>
              <p:cNvPr id="118867" name="Line 291"/>
              <p:cNvSpPr>
                <a:spLocks noChangeShapeType="1"/>
              </p:cNvSpPr>
              <p:nvPr/>
            </p:nvSpPr>
            <p:spPr bwMode="auto">
              <a:xfrm flipV="1">
                <a:off x="3254" y="2579"/>
                <a:ext cx="0" cy="241"/>
              </a:xfrm>
              <a:prstGeom prst="line">
                <a:avLst/>
              </a:prstGeom>
              <a:noFill/>
              <a:ln w="19050">
                <a:solidFill>
                  <a:schemeClr val="tx1"/>
                </a:solidFill>
                <a:round/>
                <a:headEnd/>
                <a:tailEnd/>
              </a:ln>
            </p:spPr>
            <p:txBody>
              <a:bodyPr wrap="none" anchor="ctr"/>
              <a:lstStyle/>
              <a:p>
                <a:endParaRPr lang="en-US"/>
              </a:p>
            </p:txBody>
          </p:sp>
        </p:grpSp>
        <p:sp>
          <p:nvSpPr>
            <p:cNvPr id="118864" name="Text Box 292"/>
            <p:cNvSpPr txBox="1">
              <a:spLocks noChangeArrowheads="1"/>
            </p:cNvSpPr>
            <p:nvPr/>
          </p:nvSpPr>
          <p:spPr bwMode="auto">
            <a:xfrm>
              <a:off x="3463" y="2586"/>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7" name="Group 293"/>
          <p:cNvGrpSpPr>
            <a:grpSpLocks/>
          </p:cNvGrpSpPr>
          <p:nvPr/>
        </p:nvGrpSpPr>
        <p:grpSpPr bwMode="auto">
          <a:xfrm>
            <a:off x="6529388" y="5427663"/>
            <a:ext cx="401637" cy="401637"/>
            <a:chOff x="3313" y="2067"/>
            <a:chExt cx="253" cy="253"/>
          </a:xfrm>
        </p:grpSpPr>
        <p:grpSp>
          <p:nvGrpSpPr>
            <p:cNvPr id="118855" name="Group 294"/>
            <p:cNvGrpSpPr>
              <a:grpSpLocks/>
            </p:cNvGrpSpPr>
            <p:nvPr/>
          </p:nvGrpSpPr>
          <p:grpSpPr bwMode="auto">
            <a:xfrm>
              <a:off x="3313" y="2067"/>
              <a:ext cx="253" cy="253"/>
              <a:chOff x="3124" y="2190"/>
              <a:chExt cx="253" cy="253"/>
            </a:xfrm>
          </p:grpSpPr>
          <p:grpSp>
            <p:nvGrpSpPr>
              <p:cNvPr id="118857" name="Group 295"/>
              <p:cNvGrpSpPr>
                <a:grpSpLocks/>
              </p:cNvGrpSpPr>
              <p:nvPr/>
            </p:nvGrpSpPr>
            <p:grpSpPr bwMode="auto">
              <a:xfrm>
                <a:off x="3124" y="2190"/>
                <a:ext cx="253" cy="253"/>
                <a:chOff x="4085" y="3610"/>
                <a:chExt cx="253" cy="253"/>
              </a:xfrm>
            </p:grpSpPr>
            <p:sp>
              <p:nvSpPr>
                <p:cNvPr id="118860" name="Rectangle 296"/>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8861" name="Freeform 297"/>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8862" name="Freeform 298"/>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8858" name="Line 299"/>
              <p:cNvSpPr>
                <a:spLocks noChangeShapeType="1"/>
              </p:cNvSpPr>
              <p:nvPr/>
            </p:nvSpPr>
            <p:spPr bwMode="auto">
              <a:xfrm>
                <a:off x="3166" y="2317"/>
                <a:ext cx="169" cy="0"/>
              </a:xfrm>
              <a:prstGeom prst="line">
                <a:avLst/>
              </a:prstGeom>
              <a:noFill/>
              <a:ln w="19050">
                <a:solidFill>
                  <a:schemeClr val="tx1"/>
                </a:solidFill>
                <a:round/>
                <a:headEnd/>
                <a:tailEnd/>
              </a:ln>
            </p:spPr>
            <p:txBody>
              <a:bodyPr wrap="none" anchor="ctr"/>
              <a:lstStyle/>
              <a:p>
                <a:endParaRPr lang="en-US"/>
              </a:p>
            </p:txBody>
          </p:sp>
          <p:sp>
            <p:nvSpPr>
              <p:cNvPr id="118859" name="Line 300"/>
              <p:cNvSpPr>
                <a:spLocks noChangeShapeType="1"/>
              </p:cNvSpPr>
              <p:nvPr/>
            </p:nvSpPr>
            <p:spPr bwMode="auto">
              <a:xfrm flipV="1">
                <a:off x="3254" y="2196"/>
                <a:ext cx="0" cy="241"/>
              </a:xfrm>
              <a:prstGeom prst="line">
                <a:avLst/>
              </a:prstGeom>
              <a:noFill/>
              <a:ln w="19050">
                <a:solidFill>
                  <a:schemeClr val="tx1"/>
                </a:solidFill>
                <a:round/>
                <a:headEnd/>
                <a:tailEnd/>
              </a:ln>
            </p:spPr>
            <p:txBody>
              <a:bodyPr wrap="none" anchor="ctr"/>
              <a:lstStyle/>
              <a:p>
                <a:endParaRPr lang="en-US"/>
              </a:p>
            </p:txBody>
          </p:sp>
        </p:grpSp>
        <p:sp>
          <p:nvSpPr>
            <p:cNvPr id="118856" name="Text Box 301"/>
            <p:cNvSpPr txBox="1">
              <a:spLocks noChangeArrowheads="1"/>
            </p:cNvSpPr>
            <p:nvPr/>
          </p:nvSpPr>
          <p:spPr bwMode="auto">
            <a:xfrm>
              <a:off x="3453" y="221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8" name="Group 302"/>
          <p:cNvGrpSpPr>
            <a:grpSpLocks/>
          </p:cNvGrpSpPr>
          <p:nvPr/>
        </p:nvGrpSpPr>
        <p:grpSpPr bwMode="auto">
          <a:xfrm>
            <a:off x="7707313" y="5362575"/>
            <a:ext cx="530225" cy="530225"/>
            <a:chOff x="4055" y="2026"/>
            <a:chExt cx="334" cy="334"/>
          </a:xfrm>
        </p:grpSpPr>
        <p:grpSp>
          <p:nvGrpSpPr>
            <p:cNvPr id="118847" name="Group 303"/>
            <p:cNvGrpSpPr>
              <a:grpSpLocks/>
            </p:cNvGrpSpPr>
            <p:nvPr/>
          </p:nvGrpSpPr>
          <p:grpSpPr bwMode="auto">
            <a:xfrm>
              <a:off x="4055" y="2026"/>
              <a:ext cx="334" cy="334"/>
              <a:chOff x="3866" y="2149"/>
              <a:chExt cx="334" cy="334"/>
            </a:xfrm>
          </p:grpSpPr>
          <p:grpSp>
            <p:nvGrpSpPr>
              <p:cNvPr id="118849" name="Group 304"/>
              <p:cNvGrpSpPr>
                <a:grpSpLocks/>
              </p:cNvGrpSpPr>
              <p:nvPr/>
            </p:nvGrpSpPr>
            <p:grpSpPr bwMode="auto">
              <a:xfrm>
                <a:off x="3866" y="2149"/>
                <a:ext cx="334" cy="334"/>
                <a:chOff x="4841" y="562"/>
                <a:chExt cx="334" cy="334"/>
              </a:xfrm>
            </p:grpSpPr>
            <p:sp>
              <p:nvSpPr>
                <p:cNvPr id="118852" name="Freeform 305"/>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853" name="Freeform 306"/>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8854" name="Freeform 307"/>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50" name="Line 308"/>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18851" name="Line 309"/>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sp>
          <p:nvSpPr>
            <p:cNvPr id="118848" name="Text Box 310"/>
            <p:cNvSpPr txBox="1">
              <a:spLocks noChangeArrowheads="1"/>
            </p:cNvSpPr>
            <p:nvPr/>
          </p:nvSpPr>
          <p:spPr bwMode="auto">
            <a:xfrm>
              <a:off x="4248" y="221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grpSp>
        <p:nvGrpSpPr>
          <p:cNvPr id="118839" name="Group 311"/>
          <p:cNvGrpSpPr>
            <a:grpSpLocks/>
          </p:cNvGrpSpPr>
          <p:nvPr/>
        </p:nvGrpSpPr>
        <p:grpSpPr bwMode="auto">
          <a:xfrm>
            <a:off x="7707313" y="5972175"/>
            <a:ext cx="530225" cy="530225"/>
            <a:chOff x="4055" y="2410"/>
            <a:chExt cx="334" cy="334"/>
          </a:xfrm>
        </p:grpSpPr>
        <p:grpSp>
          <p:nvGrpSpPr>
            <p:cNvPr id="118840" name="Group 312"/>
            <p:cNvGrpSpPr>
              <a:grpSpLocks/>
            </p:cNvGrpSpPr>
            <p:nvPr/>
          </p:nvGrpSpPr>
          <p:grpSpPr bwMode="auto">
            <a:xfrm>
              <a:off x="4055" y="2410"/>
              <a:ext cx="334" cy="334"/>
              <a:chOff x="3866" y="2533"/>
              <a:chExt cx="334" cy="334"/>
            </a:xfrm>
          </p:grpSpPr>
          <p:grpSp>
            <p:nvGrpSpPr>
              <p:cNvPr id="118842" name="Group 313"/>
              <p:cNvGrpSpPr>
                <a:grpSpLocks/>
              </p:cNvGrpSpPr>
              <p:nvPr/>
            </p:nvGrpSpPr>
            <p:grpSpPr bwMode="auto">
              <a:xfrm>
                <a:off x="3866" y="2533"/>
                <a:ext cx="334" cy="334"/>
                <a:chOff x="4837" y="3772"/>
                <a:chExt cx="334" cy="334"/>
              </a:xfrm>
            </p:grpSpPr>
            <p:sp>
              <p:nvSpPr>
                <p:cNvPr id="118845" name="Freeform 314"/>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8846" name="Freeform 315"/>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8843" name="Line 316"/>
              <p:cNvSpPr>
                <a:spLocks noChangeShapeType="1"/>
              </p:cNvSpPr>
              <p:nvPr/>
            </p:nvSpPr>
            <p:spPr bwMode="auto">
              <a:xfrm>
                <a:off x="3873" y="2699"/>
                <a:ext cx="263" cy="0"/>
              </a:xfrm>
              <a:prstGeom prst="line">
                <a:avLst/>
              </a:prstGeom>
              <a:noFill/>
              <a:ln w="19050">
                <a:solidFill>
                  <a:schemeClr val="tx1"/>
                </a:solidFill>
                <a:round/>
                <a:headEnd/>
                <a:tailEnd/>
              </a:ln>
            </p:spPr>
            <p:txBody>
              <a:bodyPr wrap="none" anchor="ctr"/>
              <a:lstStyle/>
              <a:p>
                <a:endParaRPr lang="en-US"/>
              </a:p>
            </p:txBody>
          </p:sp>
          <p:sp>
            <p:nvSpPr>
              <p:cNvPr id="118844" name="Line 317"/>
              <p:cNvSpPr>
                <a:spLocks noChangeShapeType="1"/>
              </p:cNvSpPr>
              <p:nvPr/>
            </p:nvSpPr>
            <p:spPr bwMode="auto">
              <a:xfrm flipV="1">
                <a:off x="4033" y="2535"/>
                <a:ext cx="0" cy="328"/>
              </a:xfrm>
              <a:prstGeom prst="line">
                <a:avLst/>
              </a:prstGeom>
              <a:noFill/>
              <a:ln w="19050">
                <a:solidFill>
                  <a:schemeClr val="tx1"/>
                </a:solidFill>
                <a:round/>
                <a:headEnd/>
                <a:tailEnd/>
              </a:ln>
            </p:spPr>
            <p:txBody>
              <a:bodyPr wrap="none" anchor="ctr"/>
              <a:lstStyle/>
              <a:p>
                <a:endParaRPr lang="en-US"/>
              </a:p>
            </p:txBody>
          </p:sp>
        </p:grpSp>
        <p:sp>
          <p:nvSpPr>
            <p:cNvPr id="118841" name="Text Box 318"/>
            <p:cNvSpPr txBox="1">
              <a:spLocks noChangeArrowheads="1"/>
            </p:cNvSpPr>
            <p:nvPr/>
          </p:nvSpPr>
          <p:spPr bwMode="auto">
            <a:xfrm>
              <a:off x="4245" y="2586"/>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D</a:t>
              </a:r>
            </a:p>
          </p:txBody>
        </p:sp>
      </p:grpSp>
    </p:spTree>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9811" name="Rectangle 3"/>
          <p:cNvSpPr>
            <a:spLocks noGrp="1" noChangeArrowheads="1"/>
          </p:cNvSpPr>
          <p:nvPr>
            <p:ph type="title"/>
          </p:nvPr>
        </p:nvSpPr>
        <p:spPr>
          <a:xfrm>
            <a:off x="4048125" y="77788"/>
            <a:ext cx="2967038" cy="365125"/>
          </a:xfrm>
          <a:noFill/>
        </p:spPr>
        <p:txBody>
          <a:bodyPr wrap="none" lIns="0" tIns="0" rIns="0" bIns="0">
            <a:spAutoFit/>
          </a:bodyPr>
          <a:lstStyle/>
          <a:p>
            <a:pPr eaLnBrk="1" hangingPunct="1"/>
            <a:r>
              <a:rPr lang="en-US" sz="2400"/>
              <a:t>CSS Medical - Supply</a:t>
            </a:r>
          </a:p>
        </p:txBody>
      </p:sp>
      <p:sp>
        <p:nvSpPr>
          <p:cNvPr id="11981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19813"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1981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19815" name="Text Box 7"/>
          <p:cNvSpPr txBox="1">
            <a:spLocks noChangeArrowheads="1"/>
          </p:cNvSpPr>
          <p:nvPr/>
        </p:nvSpPr>
        <p:spPr bwMode="auto">
          <a:xfrm>
            <a:off x="7635875"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19816" name="Text Box 8"/>
          <p:cNvSpPr txBox="1">
            <a:spLocks noChangeArrowheads="1"/>
          </p:cNvSpPr>
          <p:nvPr/>
        </p:nvSpPr>
        <p:spPr bwMode="auto">
          <a:xfrm>
            <a:off x="863600" y="2252663"/>
            <a:ext cx="16081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Psychological</a:t>
            </a:r>
          </a:p>
        </p:txBody>
      </p:sp>
      <p:sp>
        <p:nvSpPr>
          <p:cNvPr id="119817" name="Text Box 9"/>
          <p:cNvSpPr txBox="1">
            <a:spLocks noChangeArrowheads="1"/>
          </p:cNvSpPr>
          <p:nvPr/>
        </p:nvSpPr>
        <p:spPr bwMode="auto">
          <a:xfrm>
            <a:off x="1068388" y="3617913"/>
            <a:ext cx="12017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a:t>
            </a:r>
          </a:p>
        </p:txBody>
      </p:sp>
      <p:sp>
        <p:nvSpPr>
          <p:cNvPr id="119818" name="Text Box 10"/>
          <p:cNvSpPr txBox="1">
            <a:spLocks noChangeArrowheads="1"/>
          </p:cNvSpPr>
          <p:nvPr/>
        </p:nvSpPr>
        <p:spPr bwMode="auto">
          <a:xfrm>
            <a:off x="1136650" y="4240213"/>
            <a:ext cx="1065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a:t>
            </a:r>
          </a:p>
        </p:txBody>
      </p:sp>
      <p:sp>
        <p:nvSpPr>
          <p:cNvPr id="119819" name="Text Box 11"/>
          <p:cNvSpPr txBox="1">
            <a:spLocks noChangeArrowheads="1"/>
          </p:cNvSpPr>
          <p:nvPr/>
        </p:nvSpPr>
        <p:spPr bwMode="auto">
          <a:xfrm>
            <a:off x="1100138" y="4859338"/>
            <a:ext cx="11350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I</a:t>
            </a:r>
          </a:p>
        </p:txBody>
      </p:sp>
      <p:sp>
        <p:nvSpPr>
          <p:cNvPr id="119820" name="Text Box 12"/>
          <p:cNvSpPr txBox="1">
            <a:spLocks noChangeArrowheads="1"/>
          </p:cNvSpPr>
          <p:nvPr/>
        </p:nvSpPr>
        <p:spPr bwMode="auto">
          <a:xfrm>
            <a:off x="1149350" y="2954338"/>
            <a:ext cx="590550" cy="212725"/>
          </a:xfrm>
          <a:prstGeom prst="rect">
            <a:avLst/>
          </a:prstGeom>
          <a:noFill/>
          <a:ln w="12700">
            <a:noFill/>
            <a:miter lim="800000"/>
            <a:headEnd/>
            <a:tailEnd/>
          </a:ln>
        </p:spPr>
        <p:txBody>
          <a:bodyPr wrap="none" lIns="0" tIns="0" rIns="0" bIns="0" anchor="ctr">
            <a:spAutoFit/>
          </a:bodyPr>
          <a:lstStyle/>
          <a:p>
            <a:pPr eaLnBrk="0" hangingPunct="0"/>
            <a:r>
              <a:rPr lang="en-US" sz="1400" b="1"/>
              <a:t>Supply</a:t>
            </a:r>
          </a:p>
        </p:txBody>
      </p:sp>
      <p:sp>
        <p:nvSpPr>
          <p:cNvPr id="119821"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19822"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19823" name="Text Box 15"/>
          <p:cNvSpPr txBox="1">
            <a:spLocks noChangeArrowheads="1"/>
          </p:cNvSpPr>
          <p:nvPr/>
        </p:nvSpPr>
        <p:spPr bwMode="auto">
          <a:xfrm>
            <a:off x="769938" y="5472113"/>
            <a:ext cx="17938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a:t>
            </a:r>
          </a:p>
        </p:txBody>
      </p:sp>
      <p:sp>
        <p:nvSpPr>
          <p:cNvPr id="119824" name="Text Box 16"/>
          <p:cNvSpPr txBox="1">
            <a:spLocks noChangeArrowheads="1"/>
          </p:cNvSpPr>
          <p:nvPr/>
        </p:nvSpPr>
        <p:spPr bwMode="auto">
          <a:xfrm>
            <a:off x="838200" y="6096000"/>
            <a:ext cx="1657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a:t>
            </a:r>
          </a:p>
        </p:txBody>
      </p:sp>
      <p:sp>
        <p:nvSpPr>
          <p:cNvPr id="119825"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19826" name="Text Box 18"/>
          <p:cNvSpPr txBox="1">
            <a:spLocks noChangeArrowheads="1"/>
          </p:cNvSpPr>
          <p:nvPr/>
        </p:nvSpPr>
        <p:spPr bwMode="auto">
          <a:xfrm>
            <a:off x="1123950" y="944563"/>
            <a:ext cx="1085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Psychological</a:t>
            </a:r>
          </a:p>
        </p:txBody>
      </p:sp>
      <p:sp>
        <p:nvSpPr>
          <p:cNvPr id="119827" name="Text Box 19"/>
          <p:cNvSpPr txBox="1">
            <a:spLocks noChangeArrowheads="1"/>
          </p:cNvSpPr>
          <p:nvPr/>
        </p:nvSpPr>
        <p:spPr bwMode="auto">
          <a:xfrm>
            <a:off x="795338" y="1598613"/>
            <a:ext cx="17446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Psychological</a:t>
            </a:r>
          </a:p>
        </p:txBody>
      </p:sp>
      <p:grpSp>
        <p:nvGrpSpPr>
          <p:cNvPr id="119828" name="Group 20"/>
          <p:cNvGrpSpPr>
            <a:grpSpLocks/>
          </p:cNvGrpSpPr>
          <p:nvPr/>
        </p:nvGrpSpPr>
        <p:grpSpPr bwMode="auto">
          <a:xfrm>
            <a:off x="3741738" y="822325"/>
            <a:ext cx="547687" cy="530225"/>
            <a:chOff x="1583" y="1629"/>
            <a:chExt cx="345" cy="334"/>
          </a:xfrm>
        </p:grpSpPr>
        <p:grpSp>
          <p:nvGrpSpPr>
            <p:cNvPr id="120075" name="Group 21"/>
            <p:cNvGrpSpPr>
              <a:grpSpLocks/>
            </p:cNvGrpSpPr>
            <p:nvPr/>
          </p:nvGrpSpPr>
          <p:grpSpPr bwMode="auto">
            <a:xfrm>
              <a:off x="1583" y="1629"/>
              <a:ext cx="345" cy="334"/>
              <a:chOff x="1394" y="1752"/>
              <a:chExt cx="345" cy="334"/>
            </a:xfrm>
          </p:grpSpPr>
          <p:sp>
            <p:nvSpPr>
              <p:cNvPr id="120077" name="Freeform 22"/>
              <p:cNvSpPr>
                <a:spLocks noChangeAspect="1"/>
              </p:cNvSpPr>
              <p:nvPr/>
            </p:nvSpPr>
            <p:spPr bwMode="auto">
              <a:xfrm>
                <a:off x="1400" y="1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078" name="Line 23"/>
              <p:cNvSpPr>
                <a:spLocks noChangeShapeType="1"/>
              </p:cNvSpPr>
              <p:nvPr/>
            </p:nvSpPr>
            <p:spPr bwMode="auto">
              <a:xfrm>
                <a:off x="1394" y="1919"/>
                <a:ext cx="345" cy="0"/>
              </a:xfrm>
              <a:prstGeom prst="line">
                <a:avLst/>
              </a:prstGeom>
              <a:noFill/>
              <a:ln w="19050">
                <a:solidFill>
                  <a:schemeClr val="tx1"/>
                </a:solidFill>
                <a:round/>
                <a:headEnd/>
                <a:tailEnd/>
              </a:ln>
            </p:spPr>
            <p:txBody>
              <a:bodyPr wrap="none" anchor="ctr"/>
              <a:lstStyle/>
              <a:p>
                <a:endParaRPr lang="en-US"/>
              </a:p>
            </p:txBody>
          </p:sp>
          <p:sp>
            <p:nvSpPr>
              <p:cNvPr id="120079" name="Line 24"/>
              <p:cNvSpPr>
                <a:spLocks noChangeShapeType="1"/>
              </p:cNvSpPr>
              <p:nvPr/>
            </p:nvSpPr>
            <p:spPr bwMode="auto">
              <a:xfrm flipV="1">
                <a:off x="1566" y="1757"/>
                <a:ext cx="0" cy="323"/>
              </a:xfrm>
              <a:prstGeom prst="line">
                <a:avLst/>
              </a:prstGeom>
              <a:noFill/>
              <a:ln w="19050">
                <a:solidFill>
                  <a:schemeClr val="tx1"/>
                </a:solidFill>
                <a:round/>
                <a:headEnd/>
                <a:tailEnd/>
              </a:ln>
            </p:spPr>
            <p:txBody>
              <a:bodyPr wrap="none" anchor="ctr"/>
              <a:lstStyle/>
              <a:p>
                <a:endParaRPr lang="en-US"/>
              </a:p>
            </p:txBody>
          </p:sp>
        </p:grpSp>
        <p:sp>
          <p:nvSpPr>
            <p:cNvPr id="120076" name="Text Box 25"/>
            <p:cNvSpPr txBox="1">
              <a:spLocks noChangeArrowheads="1"/>
            </p:cNvSpPr>
            <p:nvPr/>
          </p:nvSpPr>
          <p:spPr bwMode="auto">
            <a:xfrm>
              <a:off x="1788" y="1818"/>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29" name="Group 26"/>
          <p:cNvGrpSpPr>
            <a:grpSpLocks/>
          </p:cNvGrpSpPr>
          <p:nvPr/>
        </p:nvGrpSpPr>
        <p:grpSpPr bwMode="auto">
          <a:xfrm>
            <a:off x="5110163" y="904875"/>
            <a:ext cx="547687" cy="365125"/>
            <a:chOff x="2447" y="1681"/>
            <a:chExt cx="345" cy="230"/>
          </a:xfrm>
        </p:grpSpPr>
        <p:grpSp>
          <p:nvGrpSpPr>
            <p:cNvPr id="120070" name="Group 27"/>
            <p:cNvGrpSpPr>
              <a:grpSpLocks/>
            </p:cNvGrpSpPr>
            <p:nvPr/>
          </p:nvGrpSpPr>
          <p:grpSpPr bwMode="auto">
            <a:xfrm>
              <a:off x="2447" y="1681"/>
              <a:ext cx="345" cy="230"/>
              <a:chOff x="2258" y="1804"/>
              <a:chExt cx="345" cy="230"/>
            </a:xfrm>
          </p:grpSpPr>
          <p:sp>
            <p:nvSpPr>
              <p:cNvPr id="120072" name="Rectangle 28"/>
              <p:cNvSpPr>
                <a:spLocks noChangeArrowheads="1"/>
              </p:cNvSpPr>
              <p:nvPr/>
            </p:nvSpPr>
            <p:spPr bwMode="auto">
              <a:xfrm>
                <a:off x="2258" y="18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0073" name="Line 29"/>
              <p:cNvSpPr>
                <a:spLocks noChangeShapeType="1"/>
              </p:cNvSpPr>
              <p:nvPr/>
            </p:nvSpPr>
            <p:spPr bwMode="auto">
              <a:xfrm>
                <a:off x="2258" y="1919"/>
                <a:ext cx="345" cy="0"/>
              </a:xfrm>
              <a:prstGeom prst="line">
                <a:avLst/>
              </a:prstGeom>
              <a:noFill/>
              <a:ln w="19050">
                <a:solidFill>
                  <a:schemeClr val="tx1"/>
                </a:solidFill>
                <a:round/>
                <a:headEnd/>
                <a:tailEnd/>
              </a:ln>
            </p:spPr>
            <p:txBody>
              <a:bodyPr wrap="none" anchor="ctr"/>
              <a:lstStyle/>
              <a:p>
                <a:endParaRPr lang="en-US"/>
              </a:p>
            </p:txBody>
          </p:sp>
          <p:sp>
            <p:nvSpPr>
              <p:cNvPr id="120074" name="Line 30"/>
              <p:cNvSpPr>
                <a:spLocks noChangeShapeType="1"/>
              </p:cNvSpPr>
              <p:nvPr/>
            </p:nvSpPr>
            <p:spPr bwMode="auto">
              <a:xfrm flipV="1">
                <a:off x="2431" y="1804"/>
                <a:ext cx="0" cy="229"/>
              </a:xfrm>
              <a:prstGeom prst="line">
                <a:avLst/>
              </a:prstGeom>
              <a:noFill/>
              <a:ln w="19050">
                <a:solidFill>
                  <a:schemeClr val="tx1"/>
                </a:solidFill>
                <a:round/>
                <a:headEnd/>
                <a:tailEnd/>
              </a:ln>
            </p:spPr>
            <p:txBody>
              <a:bodyPr wrap="none" anchor="ctr"/>
              <a:lstStyle/>
              <a:p>
                <a:endParaRPr lang="en-US"/>
              </a:p>
            </p:txBody>
          </p:sp>
        </p:grpSp>
        <p:sp>
          <p:nvSpPr>
            <p:cNvPr id="120071" name="Text Box 31"/>
            <p:cNvSpPr txBox="1">
              <a:spLocks noChangeArrowheads="1"/>
            </p:cNvSpPr>
            <p:nvPr/>
          </p:nvSpPr>
          <p:spPr bwMode="auto">
            <a:xfrm>
              <a:off x="2683" y="1810"/>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0" name="Group 32"/>
          <p:cNvGrpSpPr>
            <a:grpSpLocks/>
          </p:cNvGrpSpPr>
          <p:nvPr/>
        </p:nvGrpSpPr>
        <p:grpSpPr bwMode="auto">
          <a:xfrm>
            <a:off x="6484938" y="887413"/>
            <a:ext cx="401637" cy="401637"/>
            <a:chOff x="3313" y="1670"/>
            <a:chExt cx="253" cy="253"/>
          </a:xfrm>
        </p:grpSpPr>
        <p:grpSp>
          <p:nvGrpSpPr>
            <p:cNvPr id="120065" name="Group 33"/>
            <p:cNvGrpSpPr>
              <a:grpSpLocks/>
            </p:cNvGrpSpPr>
            <p:nvPr/>
          </p:nvGrpSpPr>
          <p:grpSpPr bwMode="auto">
            <a:xfrm>
              <a:off x="3313" y="1670"/>
              <a:ext cx="253" cy="253"/>
              <a:chOff x="3124" y="1793"/>
              <a:chExt cx="253" cy="253"/>
            </a:xfrm>
          </p:grpSpPr>
          <p:sp>
            <p:nvSpPr>
              <p:cNvPr id="120067" name="Rectangle 34"/>
              <p:cNvSpPr>
                <a:spLocks noChangeArrowheads="1"/>
              </p:cNvSpPr>
              <p:nvPr/>
            </p:nvSpPr>
            <p:spPr bwMode="auto">
              <a:xfrm>
                <a:off x="3124" y="17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0068" name="Line 35"/>
              <p:cNvSpPr>
                <a:spLocks noChangeShapeType="1"/>
              </p:cNvSpPr>
              <p:nvPr/>
            </p:nvSpPr>
            <p:spPr bwMode="auto">
              <a:xfrm>
                <a:off x="3127" y="1919"/>
                <a:ext cx="247" cy="0"/>
              </a:xfrm>
              <a:prstGeom prst="line">
                <a:avLst/>
              </a:prstGeom>
              <a:noFill/>
              <a:ln w="19050">
                <a:solidFill>
                  <a:schemeClr val="tx1"/>
                </a:solidFill>
                <a:round/>
                <a:headEnd/>
                <a:tailEnd/>
              </a:ln>
            </p:spPr>
            <p:txBody>
              <a:bodyPr wrap="none" anchor="ctr"/>
              <a:lstStyle/>
              <a:p>
                <a:endParaRPr lang="en-US"/>
              </a:p>
            </p:txBody>
          </p:sp>
          <p:sp>
            <p:nvSpPr>
              <p:cNvPr id="120069" name="Line 36"/>
              <p:cNvSpPr>
                <a:spLocks noChangeShapeType="1"/>
              </p:cNvSpPr>
              <p:nvPr/>
            </p:nvSpPr>
            <p:spPr bwMode="auto">
              <a:xfrm flipV="1">
                <a:off x="3251" y="1798"/>
                <a:ext cx="0" cy="241"/>
              </a:xfrm>
              <a:prstGeom prst="line">
                <a:avLst/>
              </a:prstGeom>
              <a:noFill/>
              <a:ln w="19050">
                <a:solidFill>
                  <a:schemeClr val="tx1"/>
                </a:solidFill>
                <a:round/>
                <a:headEnd/>
                <a:tailEnd/>
              </a:ln>
            </p:spPr>
            <p:txBody>
              <a:bodyPr wrap="none" anchor="ctr"/>
              <a:lstStyle/>
              <a:p>
                <a:endParaRPr lang="en-US"/>
              </a:p>
            </p:txBody>
          </p:sp>
        </p:grpSp>
        <p:sp>
          <p:nvSpPr>
            <p:cNvPr id="120066" name="Text Box 37"/>
            <p:cNvSpPr txBox="1">
              <a:spLocks noChangeArrowheads="1"/>
            </p:cNvSpPr>
            <p:nvPr/>
          </p:nvSpPr>
          <p:spPr bwMode="auto">
            <a:xfrm>
              <a:off x="3479" y="182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1" name="Group 38"/>
          <p:cNvGrpSpPr>
            <a:grpSpLocks/>
          </p:cNvGrpSpPr>
          <p:nvPr/>
        </p:nvGrpSpPr>
        <p:grpSpPr bwMode="auto">
          <a:xfrm>
            <a:off x="7667625" y="822325"/>
            <a:ext cx="530225" cy="530225"/>
            <a:chOff x="4055" y="1629"/>
            <a:chExt cx="334" cy="334"/>
          </a:xfrm>
        </p:grpSpPr>
        <p:grpSp>
          <p:nvGrpSpPr>
            <p:cNvPr id="120060" name="Group 39"/>
            <p:cNvGrpSpPr>
              <a:grpSpLocks/>
            </p:cNvGrpSpPr>
            <p:nvPr/>
          </p:nvGrpSpPr>
          <p:grpSpPr bwMode="auto">
            <a:xfrm>
              <a:off x="4055" y="1629"/>
              <a:ext cx="334" cy="334"/>
              <a:chOff x="3866" y="1752"/>
              <a:chExt cx="334" cy="334"/>
            </a:xfrm>
          </p:grpSpPr>
          <p:sp>
            <p:nvSpPr>
              <p:cNvPr id="120062" name="Freeform 40"/>
              <p:cNvSpPr>
                <a:spLocks/>
              </p:cNvSpPr>
              <p:nvPr/>
            </p:nvSpPr>
            <p:spPr bwMode="auto">
              <a:xfrm>
                <a:off x="3866" y="17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063" name="Line 41"/>
              <p:cNvSpPr>
                <a:spLocks noChangeShapeType="1"/>
              </p:cNvSpPr>
              <p:nvPr/>
            </p:nvSpPr>
            <p:spPr bwMode="auto">
              <a:xfrm>
                <a:off x="3873" y="1919"/>
                <a:ext cx="321" cy="0"/>
              </a:xfrm>
              <a:prstGeom prst="line">
                <a:avLst/>
              </a:prstGeom>
              <a:noFill/>
              <a:ln w="19050">
                <a:solidFill>
                  <a:schemeClr val="tx1"/>
                </a:solidFill>
                <a:round/>
                <a:headEnd/>
                <a:tailEnd/>
              </a:ln>
            </p:spPr>
            <p:txBody>
              <a:bodyPr wrap="none" anchor="ctr"/>
              <a:lstStyle/>
              <a:p>
                <a:endParaRPr lang="en-US"/>
              </a:p>
            </p:txBody>
          </p:sp>
          <p:sp>
            <p:nvSpPr>
              <p:cNvPr id="120064" name="Line 42"/>
              <p:cNvSpPr>
                <a:spLocks noChangeShapeType="1"/>
              </p:cNvSpPr>
              <p:nvPr/>
            </p:nvSpPr>
            <p:spPr bwMode="auto">
              <a:xfrm flipV="1">
                <a:off x="4033" y="1755"/>
                <a:ext cx="0" cy="328"/>
              </a:xfrm>
              <a:prstGeom prst="line">
                <a:avLst/>
              </a:prstGeom>
              <a:noFill/>
              <a:ln w="19050">
                <a:solidFill>
                  <a:schemeClr val="tx1"/>
                </a:solidFill>
                <a:round/>
                <a:headEnd/>
                <a:tailEnd/>
              </a:ln>
            </p:spPr>
            <p:txBody>
              <a:bodyPr wrap="none" anchor="ctr"/>
              <a:lstStyle/>
              <a:p>
                <a:endParaRPr lang="en-US"/>
              </a:p>
            </p:txBody>
          </p:sp>
        </p:grpSp>
        <p:sp>
          <p:nvSpPr>
            <p:cNvPr id="120061" name="Text Box 43"/>
            <p:cNvSpPr txBox="1">
              <a:spLocks noChangeArrowheads="1"/>
            </p:cNvSpPr>
            <p:nvPr/>
          </p:nvSpPr>
          <p:spPr bwMode="auto">
            <a:xfrm>
              <a:off x="4242" y="1818"/>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2" name="Group 44"/>
          <p:cNvGrpSpPr>
            <a:grpSpLocks/>
          </p:cNvGrpSpPr>
          <p:nvPr/>
        </p:nvGrpSpPr>
        <p:grpSpPr bwMode="auto">
          <a:xfrm>
            <a:off x="3744913" y="2062163"/>
            <a:ext cx="539750" cy="530225"/>
            <a:chOff x="1583" y="2410"/>
            <a:chExt cx="340" cy="334"/>
          </a:xfrm>
        </p:grpSpPr>
        <p:grpSp>
          <p:nvGrpSpPr>
            <p:cNvPr id="120053" name="Group 45"/>
            <p:cNvGrpSpPr>
              <a:grpSpLocks/>
            </p:cNvGrpSpPr>
            <p:nvPr/>
          </p:nvGrpSpPr>
          <p:grpSpPr bwMode="auto">
            <a:xfrm>
              <a:off x="1583" y="2410"/>
              <a:ext cx="340" cy="334"/>
              <a:chOff x="1394" y="2533"/>
              <a:chExt cx="340" cy="334"/>
            </a:xfrm>
          </p:grpSpPr>
          <p:grpSp>
            <p:nvGrpSpPr>
              <p:cNvPr id="120055" name="Group 46"/>
              <p:cNvGrpSpPr>
                <a:grpSpLocks/>
              </p:cNvGrpSpPr>
              <p:nvPr/>
            </p:nvGrpSpPr>
            <p:grpSpPr bwMode="auto">
              <a:xfrm>
                <a:off x="1400" y="2533"/>
                <a:ext cx="334" cy="334"/>
                <a:chOff x="2330" y="1011"/>
                <a:chExt cx="334" cy="334"/>
              </a:xfrm>
            </p:grpSpPr>
            <p:sp>
              <p:nvSpPr>
                <p:cNvPr id="120058" name="Freeform 47"/>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059" name="Freeform 48"/>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56" name="Line 49"/>
              <p:cNvSpPr>
                <a:spLocks noChangeShapeType="1"/>
              </p:cNvSpPr>
              <p:nvPr/>
            </p:nvSpPr>
            <p:spPr bwMode="auto">
              <a:xfrm>
                <a:off x="1394" y="2699"/>
                <a:ext cx="291" cy="0"/>
              </a:xfrm>
              <a:prstGeom prst="line">
                <a:avLst/>
              </a:prstGeom>
              <a:noFill/>
              <a:ln w="19050">
                <a:solidFill>
                  <a:schemeClr val="tx1"/>
                </a:solidFill>
                <a:round/>
                <a:headEnd/>
                <a:tailEnd/>
              </a:ln>
            </p:spPr>
            <p:txBody>
              <a:bodyPr wrap="none" anchor="ctr"/>
              <a:lstStyle/>
              <a:p>
                <a:endParaRPr lang="en-US"/>
              </a:p>
            </p:txBody>
          </p:sp>
          <p:sp>
            <p:nvSpPr>
              <p:cNvPr id="120057" name="Line 50"/>
              <p:cNvSpPr>
                <a:spLocks noChangeShapeType="1"/>
              </p:cNvSpPr>
              <p:nvPr/>
            </p:nvSpPr>
            <p:spPr bwMode="auto">
              <a:xfrm flipV="1">
                <a:off x="1566" y="2538"/>
                <a:ext cx="0" cy="323"/>
              </a:xfrm>
              <a:prstGeom prst="line">
                <a:avLst/>
              </a:prstGeom>
              <a:noFill/>
              <a:ln w="19050">
                <a:solidFill>
                  <a:schemeClr val="tx1"/>
                </a:solidFill>
                <a:round/>
                <a:headEnd/>
                <a:tailEnd/>
              </a:ln>
            </p:spPr>
            <p:txBody>
              <a:bodyPr wrap="none" anchor="ctr"/>
              <a:lstStyle/>
              <a:p>
                <a:endParaRPr lang="en-US"/>
              </a:p>
            </p:txBody>
          </p:sp>
        </p:grpSp>
        <p:sp>
          <p:nvSpPr>
            <p:cNvPr id="120054" name="Text Box 51"/>
            <p:cNvSpPr txBox="1">
              <a:spLocks noChangeArrowheads="1"/>
            </p:cNvSpPr>
            <p:nvPr/>
          </p:nvSpPr>
          <p:spPr bwMode="auto">
            <a:xfrm>
              <a:off x="1782"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3" name="Group 52"/>
          <p:cNvGrpSpPr>
            <a:grpSpLocks/>
          </p:cNvGrpSpPr>
          <p:nvPr/>
        </p:nvGrpSpPr>
        <p:grpSpPr bwMode="auto">
          <a:xfrm>
            <a:off x="3749675" y="1454150"/>
            <a:ext cx="530225" cy="530225"/>
            <a:chOff x="1589" y="2027"/>
            <a:chExt cx="334" cy="334"/>
          </a:xfrm>
        </p:grpSpPr>
        <p:grpSp>
          <p:nvGrpSpPr>
            <p:cNvPr id="120045" name="Group 53"/>
            <p:cNvGrpSpPr>
              <a:grpSpLocks/>
            </p:cNvGrpSpPr>
            <p:nvPr/>
          </p:nvGrpSpPr>
          <p:grpSpPr bwMode="auto">
            <a:xfrm>
              <a:off x="1589" y="2027"/>
              <a:ext cx="334" cy="334"/>
              <a:chOff x="1400" y="2150"/>
              <a:chExt cx="334" cy="334"/>
            </a:xfrm>
          </p:grpSpPr>
          <p:grpSp>
            <p:nvGrpSpPr>
              <p:cNvPr id="120047" name="Group 54"/>
              <p:cNvGrpSpPr>
                <a:grpSpLocks/>
              </p:cNvGrpSpPr>
              <p:nvPr/>
            </p:nvGrpSpPr>
            <p:grpSpPr bwMode="auto">
              <a:xfrm>
                <a:off x="1400" y="2150"/>
                <a:ext cx="334" cy="334"/>
                <a:chOff x="2383" y="3389"/>
                <a:chExt cx="334" cy="334"/>
              </a:xfrm>
            </p:grpSpPr>
            <p:sp>
              <p:nvSpPr>
                <p:cNvPr id="120050" name="Freeform 55"/>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051" name="Freeform 56"/>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052" name="Freeform 57"/>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48" name="Line 58"/>
              <p:cNvSpPr>
                <a:spLocks noChangeShapeType="1"/>
              </p:cNvSpPr>
              <p:nvPr/>
            </p:nvSpPr>
            <p:spPr bwMode="auto">
              <a:xfrm>
                <a:off x="1450" y="2317"/>
                <a:ext cx="234" cy="0"/>
              </a:xfrm>
              <a:prstGeom prst="line">
                <a:avLst/>
              </a:prstGeom>
              <a:noFill/>
              <a:ln w="19050">
                <a:solidFill>
                  <a:schemeClr val="tx1"/>
                </a:solidFill>
                <a:round/>
                <a:headEnd/>
                <a:tailEnd/>
              </a:ln>
            </p:spPr>
            <p:txBody>
              <a:bodyPr wrap="none" anchor="ctr"/>
              <a:lstStyle/>
              <a:p>
                <a:endParaRPr lang="en-US"/>
              </a:p>
            </p:txBody>
          </p:sp>
          <p:sp>
            <p:nvSpPr>
              <p:cNvPr id="120049" name="Line 59"/>
              <p:cNvSpPr>
                <a:spLocks noChangeShapeType="1"/>
              </p:cNvSpPr>
              <p:nvPr/>
            </p:nvSpPr>
            <p:spPr bwMode="auto">
              <a:xfrm flipV="1">
                <a:off x="1566" y="2155"/>
                <a:ext cx="0" cy="323"/>
              </a:xfrm>
              <a:prstGeom prst="line">
                <a:avLst/>
              </a:prstGeom>
              <a:noFill/>
              <a:ln w="19050">
                <a:solidFill>
                  <a:schemeClr val="tx1"/>
                </a:solidFill>
                <a:round/>
                <a:headEnd/>
                <a:tailEnd/>
              </a:ln>
            </p:spPr>
            <p:txBody>
              <a:bodyPr wrap="none" anchor="ctr"/>
              <a:lstStyle/>
              <a:p>
                <a:endParaRPr lang="en-US"/>
              </a:p>
            </p:txBody>
          </p:sp>
        </p:grpSp>
        <p:sp>
          <p:nvSpPr>
            <p:cNvPr id="120046" name="Text Box 60"/>
            <p:cNvSpPr txBox="1">
              <a:spLocks noChangeArrowheads="1"/>
            </p:cNvSpPr>
            <p:nvPr/>
          </p:nvSpPr>
          <p:spPr bwMode="auto">
            <a:xfrm>
              <a:off x="1779"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4" name="Group 61"/>
          <p:cNvGrpSpPr>
            <a:grpSpLocks/>
          </p:cNvGrpSpPr>
          <p:nvPr/>
        </p:nvGrpSpPr>
        <p:grpSpPr bwMode="auto">
          <a:xfrm>
            <a:off x="5108575" y="2144713"/>
            <a:ext cx="549275" cy="365125"/>
            <a:chOff x="2446" y="2462"/>
            <a:chExt cx="346" cy="230"/>
          </a:xfrm>
        </p:grpSpPr>
        <p:grpSp>
          <p:nvGrpSpPr>
            <p:cNvPr id="120038" name="Group 62"/>
            <p:cNvGrpSpPr>
              <a:grpSpLocks/>
            </p:cNvGrpSpPr>
            <p:nvPr/>
          </p:nvGrpSpPr>
          <p:grpSpPr bwMode="auto">
            <a:xfrm>
              <a:off x="2446" y="2462"/>
              <a:ext cx="346" cy="230"/>
              <a:chOff x="2257" y="2585"/>
              <a:chExt cx="346" cy="230"/>
            </a:xfrm>
          </p:grpSpPr>
          <p:grpSp>
            <p:nvGrpSpPr>
              <p:cNvPr id="120040" name="Group 63"/>
              <p:cNvGrpSpPr>
                <a:grpSpLocks/>
              </p:cNvGrpSpPr>
              <p:nvPr/>
            </p:nvGrpSpPr>
            <p:grpSpPr bwMode="auto">
              <a:xfrm>
                <a:off x="2257" y="2585"/>
                <a:ext cx="346" cy="230"/>
                <a:chOff x="3193" y="1063"/>
                <a:chExt cx="346" cy="230"/>
              </a:xfrm>
            </p:grpSpPr>
            <p:sp>
              <p:nvSpPr>
                <p:cNvPr id="120043" name="Rectangle 6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0044" name="Freeform 6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41" name="Line 66"/>
              <p:cNvSpPr>
                <a:spLocks noChangeShapeType="1"/>
              </p:cNvSpPr>
              <p:nvPr/>
            </p:nvSpPr>
            <p:spPr bwMode="auto">
              <a:xfrm>
                <a:off x="2259" y="2699"/>
                <a:ext cx="289" cy="0"/>
              </a:xfrm>
              <a:prstGeom prst="line">
                <a:avLst/>
              </a:prstGeom>
              <a:noFill/>
              <a:ln w="19050">
                <a:solidFill>
                  <a:schemeClr val="tx1"/>
                </a:solidFill>
                <a:round/>
                <a:headEnd/>
                <a:tailEnd/>
              </a:ln>
            </p:spPr>
            <p:txBody>
              <a:bodyPr wrap="none" anchor="ctr"/>
              <a:lstStyle/>
              <a:p>
                <a:endParaRPr lang="en-US"/>
              </a:p>
            </p:txBody>
          </p:sp>
          <p:sp>
            <p:nvSpPr>
              <p:cNvPr id="120042" name="Line 67"/>
              <p:cNvSpPr>
                <a:spLocks noChangeShapeType="1"/>
              </p:cNvSpPr>
              <p:nvPr/>
            </p:nvSpPr>
            <p:spPr bwMode="auto">
              <a:xfrm flipV="1">
                <a:off x="2431" y="2585"/>
                <a:ext cx="0" cy="229"/>
              </a:xfrm>
              <a:prstGeom prst="line">
                <a:avLst/>
              </a:prstGeom>
              <a:noFill/>
              <a:ln w="19050">
                <a:solidFill>
                  <a:schemeClr val="tx1"/>
                </a:solidFill>
                <a:round/>
                <a:headEnd/>
                <a:tailEnd/>
              </a:ln>
            </p:spPr>
            <p:txBody>
              <a:bodyPr wrap="none" anchor="ctr"/>
              <a:lstStyle/>
              <a:p>
                <a:endParaRPr lang="en-US"/>
              </a:p>
            </p:txBody>
          </p:sp>
        </p:grpSp>
        <p:sp>
          <p:nvSpPr>
            <p:cNvPr id="120039" name="Text Box 68"/>
            <p:cNvSpPr txBox="1">
              <a:spLocks noChangeArrowheads="1"/>
            </p:cNvSpPr>
            <p:nvPr/>
          </p:nvSpPr>
          <p:spPr bwMode="auto">
            <a:xfrm>
              <a:off x="2665"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5" name="Group 69"/>
          <p:cNvGrpSpPr>
            <a:grpSpLocks/>
          </p:cNvGrpSpPr>
          <p:nvPr/>
        </p:nvGrpSpPr>
        <p:grpSpPr bwMode="auto">
          <a:xfrm>
            <a:off x="5108575" y="1536700"/>
            <a:ext cx="549275" cy="365125"/>
            <a:chOff x="2446" y="2079"/>
            <a:chExt cx="346" cy="230"/>
          </a:xfrm>
        </p:grpSpPr>
        <p:grpSp>
          <p:nvGrpSpPr>
            <p:cNvPr id="120030" name="Group 70"/>
            <p:cNvGrpSpPr>
              <a:grpSpLocks/>
            </p:cNvGrpSpPr>
            <p:nvPr/>
          </p:nvGrpSpPr>
          <p:grpSpPr bwMode="auto">
            <a:xfrm>
              <a:off x="2446" y="2079"/>
              <a:ext cx="346" cy="230"/>
              <a:chOff x="2257" y="2202"/>
              <a:chExt cx="346" cy="230"/>
            </a:xfrm>
          </p:grpSpPr>
          <p:grpSp>
            <p:nvGrpSpPr>
              <p:cNvPr id="120032" name="Group 71"/>
              <p:cNvGrpSpPr>
                <a:grpSpLocks/>
              </p:cNvGrpSpPr>
              <p:nvPr/>
            </p:nvGrpSpPr>
            <p:grpSpPr bwMode="auto">
              <a:xfrm>
                <a:off x="2257" y="2202"/>
                <a:ext cx="346" cy="230"/>
                <a:chOff x="3239" y="3441"/>
                <a:chExt cx="346" cy="230"/>
              </a:xfrm>
            </p:grpSpPr>
            <p:sp>
              <p:nvSpPr>
                <p:cNvPr id="120035" name="Rectangle 72"/>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0036" name="Freeform 73"/>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037" name="Freeform 74"/>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33" name="Line 75"/>
              <p:cNvSpPr>
                <a:spLocks noChangeShapeType="1"/>
              </p:cNvSpPr>
              <p:nvPr/>
            </p:nvSpPr>
            <p:spPr bwMode="auto">
              <a:xfrm>
                <a:off x="2313" y="2317"/>
                <a:ext cx="231" cy="0"/>
              </a:xfrm>
              <a:prstGeom prst="line">
                <a:avLst/>
              </a:prstGeom>
              <a:noFill/>
              <a:ln w="19050">
                <a:solidFill>
                  <a:schemeClr val="tx1"/>
                </a:solidFill>
                <a:round/>
                <a:headEnd/>
                <a:tailEnd/>
              </a:ln>
            </p:spPr>
            <p:txBody>
              <a:bodyPr wrap="none" anchor="ctr"/>
              <a:lstStyle/>
              <a:p>
                <a:endParaRPr lang="en-US"/>
              </a:p>
            </p:txBody>
          </p:sp>
          <p:sp>
            <p:nvSpPr>
              <p:cNvPr id="120034" name="Line 76"/>
              <p:cNvSpPr>
                <a:spLocks noChangeShapeType="1"/>
              </p:cNvSpPr>
              <p:nvPr/>
            </p:nvSpPr>
            <p:spPr bwMode="auto">
              <a:xfrm flipV="1">
                <a:off x="2431" y="2202"/>
                <a:ext cx="0" cy="229"/>
              </a:xfrm>
              <a:prstGeom prst="line">
                <a:avLst/>
              </a:prstGeom>
              <a:noFill/>
              <a:ln w="19050">
                <a:solidFill>
                  <a:schemeClr val="tx1"/>
                </a:solidFill>
                <a:round/>
                <a:headEnd/>
                <a:tailEnd/>
              </a:ln>
            </p:spPr>
            <p:txBody>
              <a:bodyPr wrap="none" anchor="ctr"/>
              <a:lstStyle/>
              <a:p>
                <a:endParaRPr lang="en-US"/>
              </a:p>
            </p:txBody>
          </p:sp>
        </p:grpSp>
        <p:sp>
          <p:nvSpPr>
            <p:cNvPr id="120031" name="Text Box 77"/>
            <p:cNvSpPr txBox="1">
              <a:spLocks noChangeArrowheads="1"/>
            </p:cNvSpPr>
            <p:nvPr/>
          </p:nvSpPr>
          <p:spPr bwMode="auto">
            <a:xfrm>
              <a:off x="2670"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6" name="Group 78"/>
          <p:cNvGrpSpPr>
            <a:grpSpLocks/>
          </p:cNvGrpSpPr>
          <p:nvPr/>
        </p:nvGrpSpPr>
        <p:grpSpPr bwMode="auto">
          <a:xfrm>
            <a:off x="6484938" y="2125663"/>
            <a:ext cx="401637" cy="401637"/>
            <a:chOff x="3313" y="2450"/>
            <a:chExt cx="253" cy="253"/>
          </a:xfrm>
        </p:grpSpPr>
        <p:grpSp>
          <p:nvGrpSpPr>
            <p:cNvPr id="120023" name="Group 79"/>
            <p:cNvGrpSpPr>
              <a:grpSpLocks/>
            </p:cNvGrpSpPr>
            <p:nvPr/>
          </p:nvGrpSpPr>
          <p:grpSpPr bwMode="auto">
            <a:xfrm>
              <a:off x="3313" y="2450"/>
              <a:ext cx="253" cy="253"/>
              <a:chOff x="3124" y="2573"/>
              <a:chExt cx="253" cy="253"/>
            </a:xfrm>
          </p:grpSpPr>
          <p:grpSp>
            <p:nvGrpSpPr>
              <p:cNvPr id="120025" name="Group 80"/>
              <p:cNvGrpSpPr>
                <a:grpSpLocks/>
              </p:cNvGrpSpPr>
              <p:nvPr/>
            </p:nvGrpSpPr>
            <p:grpSpPr bwMode="auto">
              <a:xfrm>
                <a:off x="3124" y="2573"/>
                <a:ext cx="253" cy="253"/>
                <a:chOff x="4085" y="3994"/>
                <a:chExt cx="253" cy="253"/>
              </a:xfrm>
            </p:grpSpPr>
            <p:sp>
              <p:nvSpPr>
                <p:cNvPr id="120028" name="Rectangle 81"/>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0029" name="Freeform 82"/>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0026" name="Line 83"/>
              <p:cNvSpPr>
                <a:spLocks noChangeShapeType="1"/>
              </p:cNvSpPr>
              <p:nvPr/>
            </p:nvSpPr>
            <p:spPr bwMode="auto">
              <a:xfrm>
                <a:off x="3130" y="2699"/>
                <a:ext cx="201" cy="0"/>
              </a:xfrm>
              <a:prstGeom prst="line">
                <a:avLst/>
              </a:prstGeom>
              <a:noFill/>
              <a:ln w="19050">
                <a:solidFill>
                  <a:schemeClr val="tx1"/>
                </a:solidFill>
                <a:round/>
                <a:headEnd/>
                <a:tailEnd/>
              </a:ln>
            </p:spPr>
            <p:txBody>
              <a:bodyPr wrap="none" anchor="ctr"/>
              <a:lstStyle/>
              <a:p>
                <a:endParaRPr lang="en-US"/>
              </a:p>
            </p:txBody>
          </p:sp>
          <p:sp>
            <p:nvSpPr>
              <p:cNvPr id="120027" name="Line 84"/>
              <p:cNvSpPr>
                <a:spLocks noChangeShapeType="1"/>
              </p:cNvSpPr>
              <p:nvPr/>
            </p:nvSpPr>
            <p:spPr bwMode="auto">
              <a:xfrm flipV="1">
                <a:off x="3254" y="2579"/>
                <a:ext cx="0" cy="241"/>
              </a:xfrm>
              <a:prstGeom prst="line">
                <a:avLst/>
              </a:prstGeom>
              <a:noFill/>
              <a:ln w="19050">
                <a:solidFill>
                  <a:schemeClr val="tx1"/>
                </a:solidFill>
                <a:round/>
                <a:headEnd/>
                <a:tailEnd/>
              </a:ln>
            </p:spPr>
            <p:txBody>
              <a:bodyPr wrap="none" anchor="ctr"/>
              <a:lstStyle/>
              <a:p>
                <a:endParaRPr lang="en-US"/>
              </a:p>
            </p:txBody>
          </p:sp>
        </p:grpSp>
        <p:sp>
          <p:nvSpPr>
            <p:cNvPr id="120024" name="Text Box 85"/>
            <p:cNvSpPr txBox="1">
              <a:spLocks noChangeArrowheads="1"/>
            </p:cNvSpPr>
            <p:nvPr/>
          </p:nvSpPr>
          <p:spPr bwMode="auto">
            <a:xfrm>
              <a:off x="3465"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7" name="Group 86"/>
          <p:cNvGrpSpPr>
            <a:grpSpLocks/>
          </p:cNvGrpSpPr>
          <p:nvPr/>
        </p:nvGrpSpPr>
        <p:grpSpPr bwMode="auto">
          <a:xfrm>
            <a:off x="6484938" y="1517650"/>
            <a:ext cx="401637" cy="401638"/>
            <a:chOff x="3313" y="2067"/>
            <a:chExt cx="253" cy="253"/>
          </a:xfrm>
        </p:grpSpPr>
        <p:grpSp>
          <p:nvGrpSpPr>
            <p:cNvPr id="120015" name="Group 87"/>
            <p:cNvGrpSpPr>
              <a:grpSpLocks/>
            </p:cNvGrpSpPr>
            <p:nvPr/>
          </p:nvGrpSpPr>
          <p:grpSpPr bwMode="auto">
            <a:xfrm>
              <a:off x="3313" y="2067"/>
              <a:ext cx="253" cy="253"/>
              <a:chOff x="3124" y="2190"/>
              <a:chExt cx="253" cy="253"/>
            </a:xfrm>
          </p:grpSpPr>
          <p:grpSp>
            <p:nvGrpSpPr>
              <p:cNvPr id="120017" name="Group 88"/>
              <p:cNvGrpSpPr>
                <a:grpSpLocks/>
              </p:cNvGrpSpPr>
              <p:nvPr/>
            </p:nvGrpSpPr>
            <p:grpSpPr bwMode="auto">
              <a:xfrm>
                <a:off x="3124" y="2190"/>
                <a:ext cx="253" cy="253"/>
                <a:chOff x="4085" y="3610"/>
                <a:chExt cx="253" cy="253"/>
              </a:xfrm>
            </p:grpSpPr>
            <p:sp>
              <p:nvSpPr>
                <p:cNvPr id="120020" name="Rectangle 89"/>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0021" name="Freeform 90"/>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0022" name="Freeform 91"/>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0018" name="Line 92"/>
              <p:cNvSpPr>
                <a:spLocks noChangeShapeType="1"/>
              </p:cNvSpPr>
              <p:nvPr/>
            </p:nvSpPr>
            <p:spPr bwMode="auto">
              <a:xfrm>
                <a:off x="3166" y="2317"/>
                <a:ext cx="169" cy="0"/>
              </a:xfrm>
              <a:prstGeom prst="line">
                <a:avLst/>
              </a:prstGeom>
              <a:noFill/>
              <a:ln w="19050">
                <a:solidFill>
                  <a:schemeClr val="tx1"/>
                </a:solidFill>
                <a:round/>
                <a:headEnd/>
                <a:tailEnd/>
              </a:ln>
            </p:spPr>
            <p:txBody>
              <a:bodyPr wrap="none" anchor="ctr"/>
              <a:lstStyle/>
              <a:p>
                <a:endParaRPr lang="en-US"/>
              </a:p>
            </p:txBody>
          </p:sp>
          <p:sp>
            <p:nvSpPr>
              <p:cNvPr id="120019" name="Line 93"/>
              <p:cNvSpPr>
                <a:spLocks noChangeShapeType="1"/>
              </p:cNvSpPr>
              <p:nvPr/>
            </p:nvSpPr>
            <p:spPr bwMode="auto">
              <a:xfrm flipV="1">
                <a:off x="3254" y="2196"/>
                <a:ext cx="0" cy="241"/>
              </a:xfrm>
              <a:prstGeom prst="line">
                <a:avLst/>
              </a:prstGeom>
              <a:noFill/>
              <a:ln w="19050">
                <a:solidFill>
                  <a:schemeClr val="tx1"/>
                </a:solidFill>
                <a:round/>
                <a:headEnd/>
                <a:tailEnd/>
              </a:ln>
            </p:spPr>
            <p:txBody>
              <a:bodyPr wrap="none" anchor="ctr"/>
              <a:lstStyle/>
              <a:p>
                <a:endParaRPr lang="en-US"/>
              </a:p>
            </p:txBody>
          </p:sp>
        </p:grpSp>
        <p:sp>
          <p:nvSpPr>
            <p:cNvPr id="120016" name="Text Box 94"/>
            <p:cNvSpPr txBox="1">
              <a:spLocks noChangeArrowheads="1"/>
            </p:cNvSpPr>
            <p:nvPr/>
          </p:nvSpPr>
          <p:spPr bwMode="auto">
            <a:xfrm>
              <a:off x="3455"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8" name="Group 95"/>
          <p:cNvGrpSpPr>
            <a:grpSpLocks/>
          </p:cNvGrpSpPr>
          <p:nvPr/>
        </p:nvGrpSpPr>
        <p:grpSpPr bwMode="auto">
          <a:xfrm>
            <a:off x="7667625" y="1452563"/>
            <a:ext cx="530225" cy="530225"/>
            <a:chOff x="4055" y="2026"/>
            <a:chExt cx="334" cy="334"/>
          </a:xfrm>
        </p:grpSpPr>
        <p:grpSp>
          <p:nvGrpSpPr>
            <p:cNvPr id="120007" name="Group 96"/>
            <p:cNvGrpSpPr>
              <a:grpSpLocks/>
            </p:cNvGrpSpPr>
            <p:nvPr/>
          </p:nvGrpSpPr>
          <p:grpSpPr bwMode="auto">
            <a:xfrm>
              <a:off x="4055" y="2026"/>
              <a:ext cx="334" cy="334"/>
              <a:chOff x="3866" y="2149"/>
              <a:chExt cx="334" cy="334"/>
            </a:xfrm>
          </p:grpSpPr>
          <p:grpSp>
            <p:nvGrpSpPr>
              <p:cNvPr id="120009" name="Group 97"/>
              <p:cNvGrpSpPr>
                <a:grpSpLocks/>
              </p:cNvGrpSpPr>
              <p:nvPr/>
            </p:nvGrpSpPr>
            <p:grpSpPr bwMode="auto">
              <a:xfrm>
                <a:off x="3866" y="2149"/>
                <a:ext cx="334" cy="334"/>
                <a:chOff x="4841" y="562"/>
                <a:chExt cx="334" cy="334"/>
              </a:xfrm>
            </p:grpSpPr>
            <p:sp>
              <p:nvSpPr>
                <p:cNvPr id="120012" name="Freeform 98"/>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013" name="Freeform 99"/>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014" name="Freeform 100"/>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10" name="Line 101"/>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20011" name="Line 102"/>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sp>
          <p:nvSpPr>
            <p:cNvPr id="120008" name="Text Box 103"/>
            <p:cNvSpPr txBox="1">
              <a:spLocks noChangeArrowheads="1"/>
            </p:cNvSpPr>
            <p:nvPr/>
          </p:nvSpPr>
          <p:spPr bwMode="auto">
            <a:xfrm>
              <a:off x="4250"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39" name="Group 104"/>
          <p:cNvGrpSpPr>
            <a:grpSpLocks/>
          </p:cNvGrpSpPr>
          <p:nvPr/>
        </p:nvGrpSpPr>
        <p:grpSpPr bwMode="auto">
          <a:xfrm>
            <a:off x="7667625" y="2062163"/>
            <a:ext cx="530225" cy="530225"/>
            <a:chOff x="4055" y="2410"/>
            <a:chExt cx="334" cy="334"/>
          </a:xfrm>
        </p:grpSpPr>
        <p:grpSp>
          <p:nvGrpSpPr>
            <p:cNvPr id="120000" name="Group 105"/>
            <p:cNvGrpSpPr>
              <a:grpSpLocks/>
            </p:cNvGrpSpPr>
            <p:nvPr/>
          </p:nvGrpSpPr>
          <p:grpSpPr bwMode="auto">
            <a:xfrm>
              <a:off x="4055" y="2410"/>
              <a:ext cx="334" cy="334"/>
              <a:chOff x="3866" y="2533"/>
              <a:chExt cx="334" cy="334"/>
            </a:xfrm>
          </p:grpSpPr>
          <p:grpSp>
            <p:nvGrpSpPr>
              <p:cNvPr id="120002" name="Group 106"/>
              <p:cNvGrpSpPr>
                <a:grpSpLocks/>
              </p:cNvGrpSpPr>
              <p:nvPr/>
            </p:nvGrpSpPr>
            <p:grpSpPr bwMode="auto">
              <a:xfrm>
                <a:off x="3866" y="2533"/>
                <a:ext cx="334" cy="334"/>
                <a:chOff x="4837" y="3772"/>
                <a:chExt cx="334" cy="334"/>
              </a:xfrm>
            </p:grpSpPr>
            <p:sp>
              <p:nvSpPr>
                <p:cNvPr id="120005" name="Freeform 107"/>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006" name="Freeform 108"/>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003" name="Line 109"/>
              <p:cNvSpPr>
                <a:spLocks noChangeShapeType="1"/>
              </p:cNvSpPr>
              <p:nvPr/>
            </p:nvSpPr>
            <p:spPr bwMode="auto">
              <a:xfrm>
                <a:off x="3873" y="2699"/>
                <a:ext cx="263" cy="0"/>
              </a:xfrm>
              <a:prstGeom prst="line">
                <a:avLst/>
              </a:prstGeom>
              <a:noFill/>
              <a:ln w="19050">
                <a:solidFill>
                  <a:schemeClr val="tx1"/>
                </a:solidFill>
                <a:round/>
                <a:headEnd/>
                <a:tailEnd/>
              </a:ln>
            </p:spPr>
            <p:txBody>
              <a:bodyPr wrap="none" anchor="ctr"/>
              <a:lstStyle/>
              <a:p>
                <a:endParaRPr lang="en-US"/>
              </a:p>
            </p:txBody>
          </p:sp>
          <p:sp>
            <p:nvSpPr>
              <p:cNvPr id="120004" name="Line 110"/>
              <p:cNvSpPr>
                <a:spLocks noChangeShapeType="1"/>
              </p:cNvSpPr>
              <p:nvPr/>
            </p:nvSpPr>
            <p:spPr bwMode="auto">
              <a:xfrm flipV="1">
                <a:off x="4033" y="2535"/>
                <a:ext cx="0" cy="328"/>
              </a:xfrm>
              <a:prstGeom prst="line">
                <a:avLst/>
              </a:prstGeom>
              <a:noFill/>
              <a:ln w="19050">
                <a:solidFill>
                  <a:schemeClr val="tx1"/>
                </a:solidFill>
                <a:round/>
                <a:headEnd/>
                <a:tailEnd/>
              </a:ln>
            </p:spPr>
            <p:txBody>
              <a:bodyPr wrap="none" anchor="ctr"/>
              <a:lstStyle/>
              <a:p>
                <a:endParaRPr lang="en-US"/>
              </a:p>
            </p:txBody>
          </p:sp>
        </p:grpSp>
        <p:sp>
          <p:nvSpPr>
            <p:cNvPr id="120001" name="Text Box 111"/>
            <p:cNvSpPr txBox="1">
              <a:spLocks noChangeArrowheads="1"/>
            </p:cNvSpPr>
            <p:nvPr/>
          </p:nvSpPr>
          <p:spPr bwMode="auto">
            <a:xfrm>
              <a:off x="4247" y="2586"/>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P</a:t>
              </a:r>
            </a:p>
          </p:txBody>
        </p:sp>
      </p:grpSp>
      <p:grpSp>
        <p:nvGrpSpPr>
          <p:cNvPr id="119840" name="Group 112"/>
          <p:cNvGrpSpPr>
            <a:grpSpLocks/>
          </p:cNvGrpSpPr>
          <p:nvPr/>
        </p:nvGrpSpPr>
        <p:grpSpPr bwMode="auto">
          <a:xfrm>
            <a:off x="3749675" y="2797175"/>
            <a:ext cx="530225" cy="530225"/>
            <a:chOff x="1436" y="237"/>
            <a:chExt cx="334" cy="334"/>
          </a:xfrm>
        </p:grpSpPr>
        <p:sp>
          <p:nvSpPr>
            <p:cNvPr id="119998" name="Freeform 113"/>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999" name="Line 114"/>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19841" name="Group 115"/>
          <p:cNvGrpSpPr>
            <a:grpSpLocks/>
          </p:cNvGrpSpPr>
          <p:nvPr/>
        </p:nvGrpSpPr>
        <p:grpSpPr bwMode="auto">
          <a:xfrm>
            <a:off x="5110163" y="2879725"/>
            <a:ext cx="547687" cy="365125"/>
            <a:chOff x="2293" y="289"/>
            <a:chExt cx="345" cy="230"/>
          </a:xfrm>
        </p:grpSpPr>
        <p:sp>
          <p:nvSpPr>
            <p:cNvPr id="119996" name="Rectangle 116"/>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997" name="Line 117"/>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19842" name="Group 118"/>
          <p:cNvGrpSpPr>
            <a:grpSpLocks/>
          </p:cNvGrpSpPr>
          <p:nvPr/>
        </p:nvGrpSpPr>
        <p:grpSpPr bwMode="auto">
          <a:xfrm>
            <a:off x="6484938" y="2860675"/>
            <a:ext cx="401637" cy="401638"/>
            <a:chOff x="3162" y="277"/>
            <a:chExt cx="253" cy="253"/>
          </a:xfrm>
        </p:grpSpPr>
        <p:sp>
          <p:nvSpPr>
            <p:cNvPr id="119994" name="Rectangle 119"/>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995" name="Line 120"/>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19843" name="Group 121"/>
          <p:cNvGrpSpPr>
            <a:grpSpLocks/>
          </p:cNvGrpSpPr>
          <p:nvPr/>
        </p:nvGrpSpPr>
        <p:grpSpPr bwMode="auto">
          <a:xfrm>
            <a:off x="7666038" y="2795588"/>
            <a:ext cx="530225" cy="530225"/>
            <a:chOff x="3852" y="236"/>
            <a:chExt cx="334" cy="334"/>
          </a:xfrm>
        </p:grpSpPr>
        <p:sp>
          <p:nvSpPr>
            <p:cNvPr id="119992" name="Freeform 122"/>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993" name="Line 123"/>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19844" name="Group 124"/>
          <p:cNvGrpSpPr>
            <a:grpSpLocks/>
          </p:cNvGrpSpPr>
          <p:nvPr/>
        </p:nvGrpSpPr>
        <p:grpSpPr bwMode="auto">
          <a:xfrm>
            <a:off x="3749675" y="3460750"/>
            <a:ext cx="530225" cy="530225"/>
            <a:chOff x="1436" y="631"/>
            <a:chExt cx="334" cy="334"/>
          </a:xfrm>
        </p:grpSpPr>
        <p:grpSp>
          <p:nvGrpSpPr>
            <p:cNvPr id="119987" name="Group 125"/>
            <p:cNvGrpSpPr>
              <a:grpSpLocks/>
            </p:cNvGrpSpPr>
            <p:nvPr/>
          </p:nvGrpSpPr>
          <p:grpSpPr bwMode="auto">
            <a:xfrm>
              <a:off x="1436" y="631"/>
              <a:ext cx="334" cy="334"/>
              <a:chOff x="2383" y="3389"/>
              <a:chExt cx="334" cy="334"/>
            </a:xfrm>
          </p:grpSpPr>
          <p:sp>
            <p:nvSpPr>
              <p:cNvPr id="119989" name="Freeform 126"/>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990" name="Freeform 127"/>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91" name="Freeform 128"/>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88" name="Line 129"/>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19845" name="Group 130"/>
          <p:cNvGrpSpPr>
            <a:grpSpLocks/>
          </p:cNvGrpSpPr>
          <p:nvPr/>
        </p:nvGrpSpPr>
        <p:grpSpPr bwMode="auto">
          <a:xfrm>
            <a:off x="3749675" y="4083050"/>
            <a:ext cx="530225" cy="530225"/>
            <a:chOff x="1436" y="1015"/>
            <a:chExt cx="334" cy="334"/>
          </a:xfrm>
        </p:grpSpPr>
        <p:grpSp>
          <p:nvGrpSpPr>
            <p:cNvPr id="119983" name="Group 131"/>
            <p:cNvGrpSpPr>
              <a:grpSpLocks/>
            </p:cNvGrpSpPr>
            <p:nvPr/>
          </p:nvGrpSpPr>
          <p:grpSpPr bwMode="auto">
            <a:xfrm>
              <a:off x="1436" y="1015"/>
              <a:ext cx="334" cy="334"/>
              <a:chOff x="2330" y="1011"/>
              <a:chExt cx="334" cy="334"/>
            </a:xfrm>
          </p:grpSpPr>
          <p:sp>
            <p:nvSpPr>
              <p:cNvPr id="119985" name="Freeform 13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986" name="Freeform 13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84" name="Line 134"/>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19846" name="Group 135"/>
          <p:cNvGrpSpPr>
            <a:grpSpLocks/>
          </p:cNvGrpSpPr>
          <p:nvPr/>
        </p:nvGrpSpPr>
        <p:grpSpPr bwMode="auto">
          <a:xfrm>
            <a:off x="5108575" y="3543300"/>
            <a:ext cx="549275" cy="365125"/>
            <a:chOff x="2293" y="683"/>
            <a:chExt cx="346" cy="230"/>
          </a:xfrm>
        </p:grpSpPr>
        <p:grpSp>
          <p:nvGrpSpPr>
            <p:cNvPr id="119978" name="Group 136"/>
            <p:cNvGrpSpPr>
              <a:grpSpLocks/>
            </p:cNvGrpSpPr>
            <p:nvPr/>
          </p:nvGrpSpPr>
          <p:grpSpPr bwMode="auto">
            <a:xfrm>
              <a:off x="2293" y="683"/>
              <a:ext cx="346" cy="230"/>
              <a:chOff x="3239" y="3441"/>
              <a:chExt cx="346" cy="230"/>
            </a:xfrm>
          </p:grpSpPr>
          <p:sp>
            <p:nvSpPr>
              <p:cNvPr id="119980" name="Rectangle 137"/>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981" name="Freeform 138"/>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82" name="Freeform 139"/>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79" name="Line 140"/>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19847" name="Group 141"/>
          <p:cNvGrpSpPr>
            <a:grpSpLocks/>
          </p:cNvGrpSpPr>
          <p:nvPr/>
        </p:nvGrpSpPr>
        <p:grpSpPr bwMode="auto">
          <a:xfrm>
            <a:off x="5108575" y="4165600"/>
            <a:ext cx="549275" cy="365125"/>
            <a:chOff x="2293" y="1067"/>
            <a:chExt cx="346" cy="230"/>
          </a:xfrm>
        </p:grpSpPr>
        <p:grpSp>
          <p:nvGrpSpPr>
            <p:cNvPr id="119974" name="Group 142"/>
            <p:cNvGrpSpPr>
              <a:grpSpLocks/>
            </p:cNvGrpSpPr>
            <p:nvPr/>
          </p:nvGrpSpPr>
          <p:grpSpPr bwMode="auto">
            <a:xfrm>
              <a:off x="2293" y="1067"/>
              <a:ext cx="346" cy="230"/>
              <a:chOff x="3193" y="1063"/>
              <a:chExt cx="346" cy="230"/>
            </a:xfrm>
          </p:grpSpPr>
          <p:sp>
            <p:nvSpPr>
              <p:cNvPr id="119976" name="Rectangle 14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977" name="Freeform 14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75" name="Line 145"/>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19848" name="Group 146"/>
          <p:cNvGrpSpPr>
            <a:grpSpLocks/>
          </p:cNvGrpSpPr>
          <p:nvPr/>
        </p:nvGrpSpPr>
        <p:grpSpPr bwMode="auto">
          <a:xfrm>
            <a:off x="6484938" y="3524250"/>
            <a:ext cx="401637" cy="401638"/>
            <a:chOff x="3162" y="671"/>
            <a:chExt cx="253" cy="253"/>
          </a:xfrm>
        </p:grpSpPr>
        <p:grpSp>
          <p:nvGrpSpPr>
            <p:cNvPr id="119969" name="Group 147"/>
            <p:cNvGrpSpPr>
              <a:grpSpLocks/>
            </p:cNvGrpSpPr>
            <p:nvPr/>
          </p:nvGrpSpPr>
          <p:grpSpPr bwMode="auto">
            <a:xfrm>
              <a:off x="3162" y="671"/>
              <a:ext cx="253" cy="253"/>
              <a:chOff x="4085" y="3610"/>
              <a:chExt cx="253" cy="253"/>
            </a:xfrm>
          </p:grpSpPr>
          <p:sp>
            <p:nvSpPr>
              <p:cNvPr id="119971" name="Rectangle 14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972" name="Freeform 14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9973" name="Freeform 15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970" name="Line 151"/>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19849" name="Group 152"/>
          <p:cNvGrpSpPr>
            <a:grpSpLocks/>
          </p:cNvGrpSpPr>
          <p:nvPr/>
        </p:nvGrpSpPr>
        <p:grpSpPr bwMode="auto">
          <a:xfrm>
            <a:off x="6484938" y="4146550"/>
            <a:ext cx="401637" cy="401638"/>
            <a:chOff x="3162" y="1055"/>
            <a:chExt cx="253" cy="253"/>
          </a:xfrm>
        </p:grpSpPr>
        <p:grpSp>
          <p:nvGrpSpPr>
            <p:cNvPr id="119965" name="Group 153"/>
            <p:cNvGrpSpPr>
              <a:grpSpLocks/>
            </p:cNvGrpSpPr>
            <p:nvPr/>
          </p:nvGrpSpPr>
          <p:grpSpPr bwMode="auto">
            <a:xfrm>
              <a:off x="3162" y="1055"/>
              <a:ext cx="253" cy="253"/>
              <a:chOff x="4085" y="3994"/>
              <a:chExt cx="253" cy="253"/>
            </a:xfrm>
          </p:grpSpPr>
          <p:sp>
            <p:nvSpPr>
              <p:cNvPr id="119967" name="Rectangle 15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968" name="Freeform 15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966" name="Line 156"/>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19850" name="Group 157"/>
          <p:cNvGrpSpPr>
            <a:grpSpLocks/>
          </p:cNvGrpSpPr>
          <p:nvPr/>
        </p:nvGrpSpPr>
        <p:grpSpPr bwMode="auto">
          <a:xfrm>
            <a:off x="7666038" y="3459163"/>
            <a:ext cx="530225" cy="530225"/>
            <a:chOff x="3852" y="630"/>
            <a:chExt cx="334" cy="334"/>
          </a:xfrm>
        </p:grpSpPr>
        <p:grpSp>
          <p:nvGrpSpPr>
            <p:cNvPr id="119960" name="Group 158"/>
            <p:cNvGrpSpPr>
              <a:grpSpLocks/>
            </p:cNvGrpSpPr>
            <p:nvPr/>
          </p:nvGrpSpPr>
          <p:grpSpPr bwMode="auto">
            <a:xfrm>
              <a:off x="3852" y="630"/>
              <a:ext cx="334" cy="334"/>
              <a:chOff x="4841" y="562"/>
              <a:chExt cx="334" cy="334"/>
            </a:xfrm>
          </p:grpSpPr>
          <p:sp>
            <p:nvSpPr>
              <p:cNvPr id="119962" name="Freeform 15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963" name="Freeform 16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64" name="Freeform 16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61" name="Line 162"/>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19851" name="Group 163"/>
          <p:cNvGrpSpPr>
            <a:grpSpLocks/>
          </p:cNvGrpSpPr>
          <p:nvPr/>
        </p:nvGrpSpPr>
        <p:grpSpPr bwMode="auto">
          <a:xfrm>
            <a:off x="7666038" y="4081463"/>
            <a:ext cx="530225" cy="530225"/>
            <a:chOff x="3852" y="1014"/>
            <a:chExt cx="334" cy="334"/>
          </a:xfrm>
        </p:grpSpPr>
        <p:grpSp>
          <p:nvGrpSpPr>
            <p:cNvPr id="119956" name="Group 164"/>
            <p:cNvGrpSpPr>
              <a:grpSpLocks/>
            </p:cNvGrpSpPr>
            <p:nvPr/>
          </p:nvGrpSpPr>
          <p:grpSpPr bwMode="auto">
            <a:xfrm>
              <a:off x="3852" y="1014"/>
              <a:ext cx="334" cy="334"/>
              <a:chOff x="4837" y="3772"/>
              <a:chExt cx="334" cy="334"/>
            </a:xfrm>
          </p:grpSpPr>
          <p:sp>
            <p:nvSpPr>
              <p:cNvPr id="119958" name="Freeform 165"/>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959" name="Freeform 166"/>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57" name="Line 167"/>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19852" name="Group 168"/>
          <p:cNvGrpSpPr>
            <a:grpSpLocks/>
          </p:cNvGrpSpPr>
          <p:nvPr/>
        </p:nvGrpSpPr>
        <p:grpSpPr bwMode="auto">
          <a:xfrm>
            <a:off x="3749675" y="4702175"/>
            <a:ext cx="530225" cy="530225"/>
            <a:chOff x="1444" y="1413"/>
            <a:chExt cx="334" cy="334"/>
          </a:xfrm>
        </p:grpSpPr>
        <p:grpSp>
          <p:nvGrpSpPr>
            <p:cNvPr id="119950" name="Group 169"/>
            <p:cNvGrpSpPr>
              <a:grpSpLocks/>
            </p:cNvGrpSpPr>
            <p:nvPr/>
          </p:nvGrpSpPr>
          <p:grpSpPr bwMode="auto">
            <a:xfrm>
              <a:off x="1444" y="1413"/>
              <a:ext cx="334" cy="334"/>
              <a:chOff x="1436" y="237"/>
              <a:chExt cx="334" cy="334"/>
            </a:xfrm>
          </p:grpSpPr>
          <p:sp>
            <p:nvSpPr>
              <p:cNvPr id="119954" name="Freeform 170"/>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955" name="Line 171"/>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19951" name="Group 172"/>
            <p:cNvGrpSpPr>
              <a:grpSpLocks/>
            </p:cNvGrpSpPr>
            <p:nvPr/>
          </p:nvGrpSpPr>
          <p:grpSpPr bwMode="auto">
            <a:xfrm>
              <a:off x="1564" y="1491"/>
              <a:ext cx="77" cy="134"/>
              <a:chOff x="1563" y="3021"/>
              <a:chExt cx="77" cy="134"/>
            </a:xfrm>
          </p:grpSpPr>
          <p:sp>
            <p:nvSpPr>
              <p:cNvPr id="119952" name="Freeform 173"/>
              <p:cNvSpPr>
                <a:spLocks noChangeAspect="1"/>
              </p:cNvSpPr>
              <p:nvPr/>
            </p:nvSpPr>
            <p:spPr bwMode="auto">
              <a:xfrm>
                <a:off x="1597" y="302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53" name="Freeform 174"/>
              <p:cNvSpPr>
                <a:spLocks noChangeAspect="1"/>
              </p:cNvSpPr>
              <p:nvPr/>
            </p:nvSpPr>
            <p:spPr bwMode="auto">
              <a:xfrm>
                <a:off x="1563" y="302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3" name="Group 175"/>
          <p:cNvGrpSpPr>
            <a:grpSpLocks/>
          </p:cNvGrpSpPr>
          <p:nvPr/>
        </p:nvGrpSpPr>
        <p:grpSpPr bwMode="auto">
          <a:xfrm>
            <a:off x="5110163" y="4784725"/>
            <a:ext cx="547687" cy="365125"/>
            <a:chOff x="2301" y="1465"/>
            <a:chExt cx="345" cy="230"/>
          </a:xfrm>
        </p:grpSpPr>
        <p:grpSp>
          <p:nvGrpSpPr>
            <p:cNvPr id="119944" name="Group 176"/>
            <p:cNvGrpSpPr>
              <a:grpSpLocks/>
            </p:cNvGrpSpPr>
            <p:nvPr/>
          </p:nvGrpSpPr>
          <p:grpSpPr bwMode="auto">
            <a:xfrm>
              <a:off x="2301" y="1465"/>
              <a:ext cx="345" cy="230"/>
              <a:chOff x="2293" y="289"/>
              <a:chExt cx="345" cy="230"/>
            </a:xfrm>
          </p:grpSpPr>
          <p:sp>
            <p:nvSpPr>
              <p:cNvPr id="119948" name="Rectangle 177"/>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949" name="Line 178"/>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19945" name="Group 179"/>
            <p:cNvGrpSpPr>
              <a:grpSpLocks/>
            </p:cNvGrpSpPr>
            <p:nvPr/>
          </p:nvGrpSpPr>
          <p:grpSpPr bwMode="auto">
            <a:xfrm>
              <a:off x="2435" y="1494"/>
              <a:ext cx="77" cy="134"/>
              <a:chOff x="3348" y="2864"/>
              <a:chExt cx="77" cy="134"/>
            </a:xfrm>
          </p:grpSpPr>
          <p:sp>
            <p:nvSpPr>
              <p:cNvPr id="119946" name="Freeform 180"/>
              <p:cNvSpPr>
                <a:spLocks noChangeAspect="1"/>
              </p:cNvSpPr>
              <p:nvPr/>
            </p:nvSpPr>
            <p:spPr bwMode="auto">
              <a:xfrm>
                <a:off x="3382" y="2864"/>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47" name="Freeform 181"/>
              <p:cNvSpPr>
                <a:spLocks noChangeAspect="1"/>
              </p:cNvSpPr>
              <p:nvPr/>
            </p:nvSpPr>
            <p:spPr bwMode="auto">
              <a:xfrm>
                <a:off x="3348" y="2864"/>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4" name="Group 182"/>
          <p:cNvGrpSpPr>
            <a:grpSpLocks/>
          </p:cNvGrpSpPr>
          <p:nvPr/>
        </p:nvGrpSpPr>
        <p:grpSpPr bwMode="auto">
          <a:xfrm>
            <a:off x="6484938" y="4765675"/>
            <a:ext cx="401637" cy="401638"/>
            <a:chOff x="3170" y="1453"/>
            <a:chExt cx="253" cy="253"/>
          </a:xfrm>
        </p:grpSpPr>
        <p:grpSp>
          <p:nvGrpSpPr>
            <p:cNvPr id="119938" name="Group 183"/>
            <p:cNvGrpSpPr>
              <a:grpSpLocks/>
            </p:cNvGrpSpPr>
            <p:nvPr/>
          </p:nvGrpSpPr>
          <p:grpSpPr bwMode="auto">
            <a:xfrm>
              <a:off x="3170" y="1453"/>
              <a:ext cx="253" cy="253"/>
              <a:chOff x="3162" y="277"/>
              <a:chExt cx="253" cy="253"/>
            </a:xfrm>
          </p:grpSpPr>
          <p:sp>
            <p:nvSpPr>
              <p:cNvPr id="119942" name="Rectangle 184"/>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943" name="Line 185"/>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19939" name="Group 186"/>
            <p:cNvGrpSpPr>
              <a:grpSpLocks/>
            </p:cNvGrpSpPr>
            <p:nvPr/>
          </p:nvGrpSpPr>
          <p:grpSpPr bwMode="auto">
            <a:xfrm>
              <a:off x="3258" y="1511"/>
              <a:ext cx="77" cy="134"/>
              <a:chOff x="4166" y="2875"/>
              <a:chExt cx="77" cy="134"/>
            </a:xfrm>
          </p:grpSpPr>
          <p:sp>
            <p:nvSpPr>
              <p:cNvPr id="119940" name="Freeform 187"/>
              <p:cNvSpPr>
                <a:spLocks noChangeAspect="1"/>
              </p:cNvSpPr>
              <p:nvPr/>
            </p:nvSpPr>
            <p:spPr bwMode="auto">
              <a:xfrm>
                <a:off x="4200" y="287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41" name="Freeform 188"/>
              <p:cNvSpPr>
                <a:spLocks noChangeAspect="1"/>
              </p:cNvSpPr>
              <p:nvPr/>
            </p:nvSpPr>
            <p:spPr bwMode="auto">
              <a:xfrm>
                <a:off x="4166" y="287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5" name="Group 189"/>
          <p:cNvGrpSpPr>
            <a:grpSpLocks/>
          </p:cNvGrpSpPr>
          <p:nvPr/>
        </p:nvGrpSpPr>
        <p:grpSpPr bwMode="auto">
          <a:xfrm>
            <a:off x="7666038" y="4700588"/>
            <a:ext cx="530225" cy="530225"/>
            <a:chOff x="3860" y="1412"/>
            <a:chExt cx="334" cy="334"/>
          </a:xfrm>
        </p:grpSpPr>
        <p:grpSp>
          <p:nvGrpSpPr>
            <p:cNvPr id="119932" name="Group 190"/>
            <p:cNvGrpSpPr>
              <a:grpSpLocks/>
            </p:cNvGrpSpPr>
            <p:nvPr/>
          </p:nvGrpSpPr>
          <p:grpSpPr bwMode="auto">
            <a:xfrm>
              <a:off x="3860" y="1412"/>
              <a:ext cx="334" cy="334"/>
              <a:chOff x="3852" y="236"/>
              <a:chExt cx="334" cy="334"/>
            </a:xfrm>
          </p:grpSpPr>
          <p:sp>
            <p:nvSpPr>
              <p:cNvPr id="119936" name="Freeform 191"/>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937" name="Line 192"/>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19933" name="Group 193"/>
            <p:cNvGrpSpPr>
              <a:grpSpLocks/>
            </p:cNvGrpSpPr>
            <p:nvPr/>
          </p:nvGrpSpPr>
          <p:grpSpPr bwMode="auto">
            <a:xfrm>
              <a:off x="3972" y="1491"/>
              <a:ext cx="77" cy="134"/>
              <a:chOff x="3968" y="3005"/>
              <a:chExt cx="77" cy="134"/>
            </a:xfrm>
          </p:grpSpPr>
          <p:sp>
            <p:nvSpPr>
              <p:cNvPr id="119934" name="Freeform 194"/>
              <p:cNvSpPr>
                <a:spLocks noChangeAspect="1"/>
              </p:cNvSpPr>
              <p:nvPr/>
            </p:nvSpPr>
            <p:spPr bwMode="auto">
              <a:xfrm>
                <a:off x="4002" y="300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35" name="Freeform 195"/>
              <p:cNvSpPr>
                <a:spLocks noChangeAspect="1"/>
              </p:cNvSpPr>
              <p:nvPr/>
            </p:nvSpPr>
            <p:spPr bwMode="auto">
              <a:xfrm>
                <a:off x="3968" y="300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6" name="Group 196"/>
          <p:cNvGrpSpPr>
            <a:grpSpLocks/>
          </p:cNvGrpSpPr>
          <p:nvPr/>
        </p:nvGrpSpPr>
        <p:grpSpPr bwMode="auto">
          <a:xfrm>
            <a:off x="3749675" y="5314950"/>
            <a:ext cx="530225" cy="530225"/>
            <a:chOff x="1444" y="1807"/>
            <a:chExt cx="334" cy="334"/>
          </a:xfrm>
        </p:grpSpPr>
        <p:grpSp>
          <p:nvGrpSpPr>
            <p:cNvPr id="119923" name="Group 197"/>
            <p:cNvGrpSpPr>
              <a:grpSpLocks/>
            </p:cNvGrpSpPr>
            <p:nvPr/>
          </p:nvGrpSpPr>
          <p:grpSpPr bwMode="auto">
            <a:xfrm>
              <a:off x="1444" y="1807"/>
              <a:ext cx="334" cy="334"/>
              <a:chOff x="1436" y="631"/>
              <a:chExt cx="334" cy="334"/>
            </a:xfrm>
          </p:grpSpPr>
          <p:grpSp>
            <p:nvGrpSpPr>
              <p:cNvPr id="119927" name="Group 198"/>
              <p:cNvGrpSpPr>
                <a:grpSpLocks/>
              </p:cNvGrpSpPr>
              <p:nvPr/>
            </p:nvGrpSpPr>
            <p:grpSpPr bwMode="auto">
              <a:xfrm>
                <a:off x="1436" y="631"/>
                <a:ext cx="334" cy="334"/>
                <a:chOff x="2383" y="3389"/>
                <a:chExt cx="334" cy="334"/>
              </a:xfrm>
            </p:grpSpPr>
            <p:sp>
              <p:nvSpPr>
                <p:cNvPr id="119929" name="Freeform 19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930" name="Freeform 20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31" name="Freeform 20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28" name="Line 202"/>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19924" name="Group 203"/>
            <p:cNvGrpSpPr>
              <a:grpSpLocks/>
            </p:cNvGrpSpPr>
            <p:nvPr/>
          </p:nvGrpSpPr>
          <p:grpSpPr bwMode="auto">
            <a:xfrm>
              <a:off x="1564" y="1875"/>
              <a:ext cx="77" cy="134"/>
              <a:chOff x="1563" y="3021"/>
              <a:chExt cx="77" cy="134"/>
            </a:xfrm>
          </p:grpSpPr>
          <p:sp>
            <p:nvSpPr>
              <p:cNvPr id="119925" name="Freeform 204"/>
              <p:cNvSpPr>
                <a:spLocks noChangeAspect="1"/>
              </p:cNvSpPr>
              <p:nvPr/>
            </p:nvSpPr>
            <p:spPr bwMode="auto">
              <a:xfrm>
                <a:off x="1597" y="302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26" name="Freeform 205"/>
              <p:cNvSpPr>
                <a:spLocks noChangeAspect="1"/>
              </p:cNvSpPr>
              <p:nvPr/>
            </p:nvSpPr>
            <p:spPr bwMode="auto">
              <a:xfrm>
                <a:off x="1563" y="302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7" name="Group 206"/>
          <p:cNvGrpSpPr>
            <a:grpSpLocks/>
          </p:cNvGrpSpPr>
          <p:nvPr/>
        </p:nvGrpSpPr>
        <p:grpSpPr bwMode="auto">
          <a:xfrm>
            <a:off x="5108575" y="5397500"/>
            <a:ext cx="549275" cy="365125"/>
            <a:chOff x="2301" y="1859"/>
            <a:chExt cx="346" cy="230"/>
          </a:xfrm>
        </p:grpSpPr>
        <p:grpSp>
          <p:nvGrpSpPr>
            <p:cNvPr id="119914" name="Group 207"/>
            <p:cNvGrpSpPr>
              <a:grpSpLocks/>
            </p:cNvGrpSpPr>
            <p:nvPr/>
          </p:nvGrpSpPr>
          <p:grpSpPr bwMode="auto">
            <a:xfrm>
              <a:off x="2301" y="1859"/>
              <a:ext cx="346" cy="230"/>
              <a:chOff x="2293" y="683"/>
              <a:chExt cx="346" cy="230"/>
            </a:xfrm>
          </p:grpSpPr>
          <p:grpSp>
            <p:nvGrpSpPr>
              <p:cNvPr id="119918" name="Group 208"/>
              <p:cNvGrpSpPr>
                <a:grpSpLocks/>
              </p:cNvGrpSpPr>
              <p:nvPr/>
            </p:nvGrpSpPr>
            <p:grpSpPr bwMode="auto">
              <a:xfrm>
                <a:off x="2293" y="683"/>
                <a:ext cx="346" cy="230"/>
                <a:chOff x="3239" y="3441"/>
                <a:chExt cx="346" cy="230"/>
              </a:xfrm>
            </p:grpSpPr>
            <p:sp>
              <p:nvSpPr>
                <p:cNvPr id="119920" name="Rectangle 209"/>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921" name="Freeform 210"/>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22" name="Freeform 211"/>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19" name="Line 212"/>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19915" name="Group 213"/>
            <p:cNvGrpSpPr>
              <a:grpSpLocks/>
            </p:cNvGrpSpPr>
            <p:nvPr/>
          </p:nvGrpSpPr>
          <p:grpSpPr bwMode="auto">
            <a:xfrm>
              <a:off x="2436" y="1894"/>
              <a:ext cx="77" cy="134"/>
              <a:chOff x="3348" y="2864"/>
              <a:chExt cx="77" cy="134"/>
            </a:xfrm>
          </p:grpSpPr>
          <p:sp>
            <p:nvSpPr>
              <p:cNvPr id="119916" name="Freeform 214"/>
              <p:cNvSpPr>
                <a:spLocks noChangeAspect="1"/>
              </p:cNvSpPr>
              <p:nvPr/>
            </p:nvSpPr>
            <p:spPr bwMode="auto">
              <a:xfrm>
                <a:off x="3382" y="2864"/>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17" name="Freeform 215"/>
              <p:cNvSpPr>
                <a:spLocks noChangeAspect="1"/>
              </p:cNvSpPr>
              <p:nvPr/>
            </p:nvSpPr>
            <p:spPr bwMode="auto">
              <a:xfrm>
                <a:off x="3348" y="2864"/>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8" name="Group 216"/>
          <p:cNvGrpSpPr>
            <a:grpSpLocks/>
          </p:cNvGrpSpPr>
          <p:nvPr/>
        </p:nvGrpSpPr>
        <p:grpSpPr bwMode="auto">
          <a:xfrm>
            <a:off x="6484938" y="5378450"/>
            <a:ext cx="401637" cy="401638"/>
            <a:chOff x="3170" y="1847"/>
            <a:chExt cx="253" cy="253"/>
          </a:xfrm>
        </p:grpSpPr>
        <p:grpSp>
          <p:nvGrpSpPr>
            <p:cNvPr id="119905" name="Group 217"/>
            <p:cNvGrpSpPr>
              <a:grpSpLocks/>
            </p:cNvGrpSpPr>
            <p:nvPr/>
          </p:nvGrpSpPr>
          <p:grpSpPr bwMode="auto">
            <a:xfrm>
              <a:off x="3170" y="1847"/>
              <a:ext cx="253" cy="253"/>
              <a:chOff x="3162" y="671"/>
              <a:chExt cx="253" cy="253"/>
            </a:xfrm>
          </p:grpSpPr>
          <p:grpSp>
            <p:nvGrpSpPr>
              <p:cNvPr id="119909" name="Group 218"/>
              <p:cNvGrpSpPr>
                <a:grpSpLocks/>
              </p:cNvGrpSpPr>
              <p:nvPr/>
            </p:nvGrpSpPr>
            <p:grpSpPr bwMode="auto">
              <a:xfrm>
                <a:off x="3162" y="671"/>
                <a:ext cx="253" cy="253"/>
                <a:chOff x="4085" y="3610"/>
                <a:chExt cx="253" cy="253"/>
              </a:xfrm>
            </p:grpSpPr>
            <p:sp>
              <p:nvSpPr>
                <p:cNvPr id="119911" name="Rectangle 219"/>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912" name="Freeform 220"/>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19913" name="Freeform 221"/>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910" name="Line 222"/>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19906" name="Group 223"/>
            <p:cNvGrpSpPr>
              <a:grpSpLocks/>
            </p:cNvGrpSpPr>
            <p:nvPr/>
          </p:nvGrpSpPr>
          <p:grpSpPr bwMode="auto">
            <a:xfrm>
              <a:off x="3258" y="1895"/>
              <a:ext cx="77" cy="134"/>
              <a:chOff x="4166" y="2875"/>
              <a:chExt cx="77" cy="134"/>
            </a:xfrm>
          </p:grpSpPr>
          <p:sp>
            <p:nvSpPr>
              <p:cNvPr id="119907" name="Freeform 224"/>
              <p:cNvSpPr>
                <a:spLocks noChangeAspect="1"/>
              </p:cNvSpPr>
              <p:nvPr/>
            </p:nvSpPr>
            <p:spPr bwMode="auto">
              <a:xfrm>
                <a:off x="4200" y="287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908" name="Freeform 225"/>
              <p:cNvSpPr>
                <a:spLocks noChangeAspect="1"/>
              </p:cNvSpPr>
              <p:nvPr/>
            </p:nvSpPr>
            <p:spPr bwMode="auto">
              <a:xfrm>
                <a:off x="4166" y="287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59" name="Group 226"/>
          <p:cNvGrpSpPr>
            <a:grpSpLocks/>
          </p:cNvGrpSpPr>
          <p:nvPr/>
        </p:nvGrpSpPr>
        <p:grpSpPr bwMode="auto">
          <a:xfrm>
            <a:off x="7666038" y="5313363"/>
            <a:ext cx="530225" cy="530225"/>
            <a:chOff x="3860" y="1806"/>
            <a:chExt cx="334" cy="334"/>
          </a:xfrm>
        </p:grpSpPr>
        <p:grpSp>
          <p:nvGrpSpPr>
            <p:cNvPr id="119896" name="Group 227"/>
            <p:cNvGrpSpPr>
              <a:grpSpLocks/>
            </p:cNvGrpSpPr>
            <p:nvPr/>
          </p:nvGrpSpPr>
          <p:grpSpPr bwMode="auto">
            <a:xfrm>
              <a:off x="3860" y="1806"/>
              <a:ext cx="334" cy="334"/>
              <a:chOff x="3852" y="630"/>
              <a:chExt cx="334" cy="334"/>
            </a:xfrm>
          </p:grpSpPr>
          <p:grpSp>
            <p:nvGrpSpPr>
              <p:cNvPr id="119900" name="Group 228"/>
              <p:cNvGrpSpPr>
                <a:grpSpLocks/>
              </p:cNvGrpSpPr>
              <p:nvPr/>
            </p:nvGrpSpPr>
            <p:grpSpPr bwMode="auto">
              <a:xfrm>
                <a:off x="3852" y="630"/>
                <a:ext cx="334" cy="334"/>
                <a:chOff x="4841" y="562"/>
                <a:chExt cx="334" cy="334"/>
              </a:xfrm>
            </p:grpSpPr>
            <p:sp>
              <p:nvSpPr>
                <p:cNvPr id="119902" name="Freeform 22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903" name="Freeform 23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19904" name="Freeform 23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901" name="Line 232"/>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19897" name="Group 233"/>
            <p:cNvGrpSpPr>
              <a:grpSpLocks/>
            </p:cNvGrpSpPr>
            <p:nvPr/>
          </p:nvGrpSpPr>
          <p:grpSpPr bwMode="auto">
            <a:xfrm>
              <a:off x="3972" y="1875"/>
              <a:ext cx="77" cy="134"/>
              <a:chOff x="3968" y="3005"/>
              <a:chExt cx="77" cy="134"/>
            </a:xfrm>
          </p:grpSpPr>
          <p:sp>
            <p:nvSpPr>
              <p:cNvPr id="119898" name="Freeform 234"/>
              <p:cNvSpPr>
                <a:spLocks noChangeAspect="1"/>
              </p:cNvSpPr>
              <p:nvPr/>
            </p:nvSpPr>
            <p:spPr bwMode="auto">
              <a:xfrm>
                <a:off x="4002" y="300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899" name="Freeform 235"/>
              <p:cNvSpPr>
                <a:spLocks noChangeAspect="1"/>
              </p:cNvSpPr>
              <p:nvPr/>
            </p:nvSpPr>
            <p:spPr bwMode="auto">
              <a:xfrm>
                <a:off x="3968" y="300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60" name="Group 236"/>
          <p:cNvGrpSpPr>
            <a:grpSpLocks/>
          </p:cNvGrpSpPr>
          <p:nvPr/>
        </p:nvGrpSpPr>
        <p:grpSpPr bwMode="auto">
          <a:xfrm>
            <a:off x="3749675" y="5937250"/>
            <a:ext cx="530225" cy="530225"/>
            <a:chOff x="1444" y="2191"/>
            <a:chExt cx="334" cy="334"/>
          </a:xfrm>
        </p:grpSpPr>
        <p:grpSp>
          <p:nvGrpSpPr>
            <p:cNvPr id="119888" name="Group 237"/>
            <p:cNvGrpSpPr>
              <a:grpSpLocks/>
            </p:cNvGrpSpPr>
            <p:nvPr/>
          </p:nvGrpSpPr>
          <p:grpSpPr bwMode="auto">
            <a:xfrm>
              <a:off x="1444" y="2191"/>
              <a:ext cx="334" cy="334"/>
              <a:chOff x="1436" y="1015"/>
              <a:chExt cx="334" cy="334"/>
            </a:xfrm>
          </p:grpSpPr>
          <p:grpSp>
            <p:nvGrpSpPr>
              <p:cNvPr id="119892" name="Group 238"/>
              <p:cNvGrpSpPr>
                <a:grpSpLocks/>
              </p:cNvGrpSpPr>
              <p:nvPr/>
            </p:nvGrpSpPr>
            <p:grpSpPr bwMode="auto">
              <a:xfrm>
                <a:off x="1436" y="1015"/>
                <a:ext cx="334" cy="334"/>
                <a:chOff x="2330" y="1011"/>
                <a:chExt cx="334" cy="334"/>
              </a:xfrm>
            </p:grpSpPr>
            <p:sp>
              <p:nvSpPr>
                <p:cNvPr id="119894" name="Freeform 23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19895" name="Freeform 24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893" name="Line 24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19889" name="Group 242"/>
            <p:cNvGrpSpPr>
              <a:grpSpLocks/>
            </p:cNvGrpSpPr>
            <p:nvPr/>
          </p:nvGrpSpPr>
          <p:grpSpPr bwMode="auto">
            <a:xfrm>
              <a:off x="1564" y="2251"/>
              <a:ext cx="77" cy="134"/>
              <a:chOff x="1563" y="3021"/>
              <a:chExt cx="77" cy="134"/>
            </a:xfrm>
          </p:grpSpPr>
          <p:sp>
            <p:nvSpPr>
              <p:cNvPr id="119890" name="Freeform 243"/>
              <p:cNvSpPr>
                <a:spLocks noChangeAspect="1"/>
              </p:cNvSpPr>
              <p:nvPr/>
            </p:nvSpPr>
            <p:spPr bwMode="auto">
              <a:xfrm>
                <a:off x="1597" y="302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891" name="Freeform 244"/>
              <p:cNvSpPr>
                <a:spLocks noChangeAspect="1"/>
              </p:cNvSpPr>
              <p:nvPr/>
            </p:nvSpPr>
            <p:spPr bwMode="auto">
              <a:xfrm>
                <a:off x="1563" y="302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61" name="Group 245"/>
          <p:cNvGrpSpPr>
            <a:grpSpLocks/>
          </p:cNvGrpSpPr>
          <p:nvPr/>
        </p:nvGrpSpPr>
        <p:grpSpPr bwMode="auto">
          <a:xfrm>
            <a:off x="5108575" y="6019800"/>
            <a:ext cx="549275" cy="365125"/>
            <a:chOff x="2301" y="2243"/>
            <a:chExt cx="346" cy="230"/>
          </a:xfrm>
        </p:grpSpPr>
        <p:grpSp>
          <p:nvGrpSpPr>
            <p:cNvPr id="119880" name="Group 246"/>
            <p:cNvGrpSpPr>
              <a:grpSpLocks/>
            </p:cNvGrpSpPr>
            <p:nvPr/>
          </p:nvGrpSpPr>
          <p:grpSpPr bwMode="auto">
            <a:xfrm>
              <a:off x="2301" y="2243"/>
              <a:ext cx="346" cy="230"/>
              <a:chOff x="2293" y="1067"/>
              <a:chExt cx="346" cy="230"/>
            </a:xfrm>
          </p:grpSpPr>
          <p:grpSp>
            <p:nvGrpSpPr>
              <p:cNvPr id="119884" name="Group 247"/>
              <p:cNvGrpSpPr>
                <a:grpSpLocks/>
              </p:cNvGrpSpPr>
              <p:nvPr/>
            </p:nvGrpSpPr>
            <p:grpSpPr bwMode="auto">
              <a:xfrm>
                <a:off x="2293" y="1067"/>
                <a:ext cx="346" cy="230"/>
                <a:chOff x="3193" y="1063"/>
                <a:chExt cx="346" cy="230"/>
              </a:xfrm>
            </p:grpSpPr>
            <p:sp>
              <p:nvSpPr>
                <p:cNvPr id="119886" name="Rectangle 248"/>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19887" name="Freeform 249"/>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885" name="Line 250"/>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19881" name="Group 251"/>
            <p:cNvGrpSpPr>
              <a:grpSpLocks/>
            </p:cNvGrpSpPr>
            <p:nvPr/>
          </p:nvGrpSpPr>
          <p:grpSpPr bwMode="auto">
            <a:xfrm>
              <a:off x="2435" y="2270"/>
              <a:ext cx="77" cy="134"/>
              <a:chOff x="3348" y="2864"/>
              <a:chExt cx="77" cy="134"/>
            </a:xfrm>
          </p:grpSpPr>
          <p:sp>
            <p:nvSpPr>
              <p:cNvPr id="119882" name="Freeform 252"/>
              <p:cNvSpPr>
                <a:spLocks noChangeAspect="1"/>
              </p:cNvSpPr>
              <p:nvPr/>
            </p:nvSpPr>
            <p:spPr bwMode="auto">
              <a:xfrm>
                <a:off x="3382" y="2864"/>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883" name="Freeform 253"/>
              <p:cNvSpPr>
                <a:spLocks noChangeAspect="1"/>
              </p:cNvSpPr>
              <p:nvPr/>
            </p:nvSpPr>
            <p:spPr bwMode="auto">
              <a:xfrm>
                <a:off x="3348" y="2864"/>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62" name="Group 254"/>
          <p:cNvGrpSpPr>
            <a:grpSpLocks/>
          </p:cNvGrpSpPr>
          <p:nvPr/>
        </p:nvGrpSpPr>
        <p:grpSpPr bwMode="auto">
          <a:xfrm>
            <a:off x="6484938" y="6000750"/>
            <a:ext cx="401637" cy="401638"/>
            <a:chOff x="3170" y="2231"/>
            <a:chExt cx="253" cy="253"/>
          </a:xfrm>
        </p:grpSpPr>
        <p:grpSp>
          <p:nvGrpSpPr>
            <p:cNvPr id="119872" name="Group 255"/>
            <p:cNvGrpSpPr>
              <a:grpSpLocks/>
            </p:cNvGrpSpPr>
            <p:nvPr/>
          </p:nvGrpSpPr>
          <p:grpSpPr bwMode="auto">
            <a:xfrm>
              <a:off x="3170" y="2231"/>
              <a:ext cx="253" cy="253"/>
              <a:chOff x="3162" y="1055"/>
              <a:chExt cx="253" cy="253"/>
            </a:xfrm>
          </p:grpSpPr>
          <p:grpSp>
            <p:nvGrpSpPr>
              <p:cNvPr id="119876" name="Group 256"/>
              <p:cNvGrpSpPr>
                <a:grpSpLocks/>
              </p:cNvGrpSpPr>
              <p:nvPr/>
            </p:nvGrpSpPr>
            <p:grpSpPr bwMode="auto">
              <a:xfrm>
                <a:off x="3162" y="1055"/>
                <a:ext cx="253" cy="253"/>
                <a:chOff x="4085" y="3994"/>
                <a:chExt cx="253" cy="253"/>
              </a:xfrm>
            </p:grpSpPr>
            <p:sp>
              <p:nvSpPr>
                <p:cNvPr id="119878" name="Rectangle 25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19879" name="Freeform 25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19877" name="Line 259"/>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19873" name="Group 260"/>
            <p:cNvGrpSpPr>
              <a:grpSpLocks/>
            </p:cNvGrpSpPr>
            <p:nvPr/>
          </p:nvGrpSpPr>
          <p:grpSpPr bwMode="auto">
            <a:xfrm>
              <a:off x="3258" y="2271"/>
              <a:ext cx="77" cy="134"/>
              <a:chOff x="4166" y="2875"/>
              <a:chExt cx="77" cy="134"/>
            </a:xfrm>
          </p:grpSpPr>
          <p:sp>
            <p:nvSpPr>
              <p:cNvPr id="119874" name="Freeform 261"/>
              <p:cNvSpPr>
                <a:spLocks noChangeAspect="1"/>
              </p:cNvSpPr>
              <p:nvPr/>
            </p:nvSpPr>
            <p:spPr bwMode="auto">
              <a:xfrm>
                <a:off x="4200" y="287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875" name="Freeform 262"/>
              <p:cNvSpPr>
                <a:spLocks noChangeAspect="1"/>
              </p:cNvSpPr>
              <p:nvPr/>
            </p:nvSpPr>
            <p:spPr bwMode="auto">
              <a:xfrm>
                <a:off x="4166" y="287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grpSp>
        <p:nvGrpSpPr>
          <p:cNvPr id="119863" name="Group 263"/>
          <p:cNvGrpSpPr>
            <a:grpSpLocks/>
          </p:cNvGrpSpPr>
          <p:nvPr/>
        </p:nvGrpSpPr>
        <p:grpSpPr bwMode="auto">
          <a:xfrm>
            <a:off x="7666038" y="5935663"/>
            <a:ext cx="530225" cy="530225"/>
            <a:chOff x="3860" y="2190"/>
            <a:chExt cx="334" cy="334"/>
          </a:xfrm>
        </p:grpSpPr>
        <p:grpSp>
          <p:nvGrpSpPr>
            <p:cNvPr id="119864" name="Group 264"/>
            <p:cNvGrpSpPr>
              <a:grpSpLocks/>
            </p:cNvGrpSpPr>
            <p:nvPr/>
          </p:nvGrpSpPr>
          <p:grpSpPr bwMode="auto">
            <a:xfrm>
              <a:off x="3860" y="2190"/>
              <a:ext cx="334" cy="334"/>
              <a:chOff x="3852" y="1014"/>
              <a:chExt cx="334" cy="334"/>
            </a:xfrm>
          </p:grpSpPr>
          <p:grpSp>
            <p:nvGrpSpPr>
              <p:cNvPr id="119868" name="Group 265"/>
              <p:cNvGrpSpPr>
                <a:grpSpLocks/>
              </p:cNvGrpSpPr>
              <p:nvPr/>
            </p:nvGrpSpPr>
            <p:grpSpPr bwMode="auto">
              <a:xfrm>
                <a:off x="3852" y="1014"/>
                <a:ext cx="334" cy="334"/>
                <a:chOff x="4837" y="3772"/>
                <a:chExt cx="334" cy="334"/>
              </a:xfrm>
            </p:grpSpPr>
            <p:sp>
              <p:nvSpPr>
                <p:cNvPr id="119870" name="Freeform 266"/>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19871" name="Freeform 267"/>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9869" name="Line 268"/>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19865" name="Group 269"/>
            <p:cNvGrpSpPr>
              <a:grpSpLocks/>
            </p:cNvGrpSpPr>
            <p:nvPr/>
          </p:nvGrpSpPr>
          <p:grpSpPr bwMode="auto">
            <a:xfrm>
              <a:off x="3972" y="2251"/>
              <a:ext cx="77" cy="134"/>
              <a:chOff x="3968" y="3005"/>
              <a:chExt cx="77" cy="134"/>
            </a:xfrm>
          </p:grpSpPr>
          <p:sp>
            <p:nvSpPr>
              <p:cNvPr id="119866" name="Freeform 270"/>
              <p:cNvSpPr>
                <a:spLocks noChangeAspect="1"/>
              </p:cNvSpPr>
              <p:nvPr/>
            </p:nvSpPr>
            <p:spPr bwMode="auto">
              <a:xfrm>
                <a:off x="4002" y="300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119867" name="Freeform 271"/>
              <p:cNvSpPr>
                <a:spLocks noChangeAspect="1"/>
              </p:cNvSpPr>
              <p:nvPr/>
            </p:nvSpPr>
            <p:spPr bwMode="auto">
              <a:xfrm>
                <a:off x="3968" y="300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gr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0835" name="Rectangle 3"/>
          <p:cNvSpPr>
            <a:spLocks noGrp="1" noChangeArrowheads="1"/>
          </p:cNvSpPr>
          <p:nvPr>
            <p:ph type="title"/>
          </p:nvPr>
        </p:nvSpPr>
        <p:spPr>
          <a:xfrm>
            <a:off x="4181475" y="77788"/>
            <a:ext cx="2693988" cy="365125"/>
          </a:xfrm>
          <a:noFill/>
        </p:spPr>
        <p:txBody>
          <a:bodyPr wrap="none" lIns="0" tIns="0" rIns="0" bIns="0">
            <a:spAutoFit/>
          </a:bodyPr>
          <a:lstStyle/>
          <a:p>
            <a:pPr eaLnBrk="1" hangingPunct="1"/>
            <a:r>
              <a:rPr lang="en-US" sz="2400"/>
              <a:t>CSS Supply CONT)</a:t>
            </a:r>
          </a:p>
        </p:txBody>
      </p:sp>
      <p:sp>
        <p:nvSpPr>
          <p:cNvPr id="12083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0837"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083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0839"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0840" name="Text Box 8"/>
          <p:cNvSpPr txBox="1">
            <a:spLocks noChangeArrowheads="1"/>
          </p:cNvSpPr>
          <p:nvPr/>
        </p:nvSpPr>
        <p:spPr bwMode="auto">
          <a:xfrm>
            <a:off x="814388" y="2252663"/>
            <a:ext cx="17065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II</a:t>
            </a:r>
          </a:p>
        </p:txBody>
      </p:sp>
      <p:sp>
        <p:nvSpPr>
          <p:cNvPr id="120841" name="Text Box 9"/>
          <p:cNvSpPr txBox="1">
            <a:spLocks noChangeArrowheads="1"/>
          </p:cNvSpPr>
          <p:nvPr/>
        </p:nvSpPr>
        <p:spPr bwMode="auto">
          <a:xfrm>
            <a:off x="723900" y="3560763"/>
            <a:ext cx="1892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III</a:t>
            </a:r>
          </a:p>
        </p:txBody>
      </p:sp>
      <p:sp>
        <p:nvSpPr>
          <p:cNvPr id="120842" name="Text Box 10"/>
          <p:cNvSpPr txBox="1">
            <a:spLocks noChangeArrowheads="1"/>
          </p:cNvSpPr>
          <p:nvPr/>
        </p:nvSpPr>
        <p:spPr bwMode="auto">
          <a:xfrm>
            <a:off x="792163" y="4214813"/>
            <a:ext cx="1755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III</a:t>
            </a:r>
          </a:p>
        </p:txBody>
      </p:sp>
      <p:sp>
        <p:nvSpPr>
          <p:cNvPr id="120843" name="Text Box 11"/>
          <p:cNvSpPr txBox="1">
            <a:spLocks noChangeArrowheads="1"/>
          </p:cNvSpPr>
          <p:nvPr/>
        </p:nvSpPr>
        <p:spPr bwMode="auto">
          <a:xfrm>
            <a:off x="711200" y="4868863"/>
            <a:ext cx="1914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III Aviation</a:t>
            </a:r>
          </a:p>
        </p:txBody>
      </p:sp>
      <p:sp>
        <p:nvSpPr>
          <p:cNvPr id="120844" name="Text Box 12"/>
          <p:cNvSpPr txBox="1">
            <a:spLocks noChangeArrowheads="1"/>
          </p:cNvSpPr>
          <p:nvPr/>
        </p:nvSpPr>
        <p:spPr bwMode="auto">
          <a:xfrm>
            <a:off x="1149350" y="2906713"/>
            <a:ext cx="1233488" cy="212725"/>
          </a:xfrm>
          <a:prstGeom prst="rect">
            <a:avLst/>
          </a:prstGeom>
          <a:noFill/>
          <a:ln w="12700">
            <a:noFill/>
            <a:miter lim="800000"/>
            <a:headEnd/>
            <a:tailEnd/>
          </a:ln>
        </p:spPr>
        <p:txBody>
          <a:bodyPr wrap="none" lIns="0" tIns="0" rIns="0" bIns="0" anchor="ctr">
            <a:spAutoFit/>
          </a:bodyPr>
          <a:lstStyle/>
          <a:p>
            <a:pPr eaLnBrk="0" hangingPunct="0"/>
            <a:r>
              <a:rPr lang="en-US" sz="1400"/>
              <a:t>Supply Class III</a:t>
            </a:r>
          </a:p>
        </p:txBody>
      </p:sp>
      <p:sp>
        <p:nvSpPr>
          <p:cNvPr id="120845"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0846"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0847" name="Text Box 15"/>
          <p:cNvSpPr txBox="1">
            <a:spLocks noChangeArrowheads="1"/>
          </p:cNvSpPr>
          <p:nvPr/>
        </p:nvSpPr>
        <p:spPr bwMode="auto">
          <a:xfrm>
            <a:off x="381000" y="5522913"/>
            <a:ext cx="2573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III Aviation</a:t>
            </a:r>
          </a:p>
        </p:txBody>
      </p:sp>
      <p:sp>
        <p:nvSpPr>
          <p:cNvPr id="120848" name="Text Box 16"/>
          <p:cNvSpPr txBox="1">
            <a:spLocks noChangeArrowheads="1"/>
          </p:cNvSpPr>
          <p:nvPr/>
        </p:nvSpPr>
        <p:spPr bwMode="auto">
          <a:xfrm>
            <a:off x="449263" y="6178550"/>
            <a:ext cx="24368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III Aviation</a:t>
            </a:r>
          </a:p>
        </p:txBody>
      </p:sp>
      <p:sp>
        <p:nvSpPr>
          <p:cNvPr id="120849"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0850" name="Text Box 18"/>
          <p:cNvSpPr txBox="1">
            <a:spLocks noChangeArrowheads="1"/>
          </p:cNvSpPr>
          <p:nvPr/>
        </p:nvSpPr>
        <p:spPr bwMode="auto">
          <a:xfrm>
            <a:off x="1074738" y="944563"/>
            <a:ext cx="1184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II</a:t>
            </a:r>
          </a:p>
        </p:txBody>
      </p:sp>
      <p:sp>
        <p:nvSpPr>
          <p:cNvPr id="120851" name="Text Box 19"/>
          <p:cNvSpPr txBox="1">
            <a:spLocks noChangeArrowheads="1"/>
          </p:cNvSpPr>
          <p:nvPr/>
        </p:nvSpPr>
        <p:spPr bwMode="auto">
          <a:xfrm>
            <a:off x="746125" y="1598613"/>
            <a:ext cx="18430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II</a:t>
            </a:r>
          </a:p>
        </p:txBody>
      </p:sp>
      <p:grpSp>
        <p:nvGrpSpPr>
          <p:cNvPr id="120852" name="Group 20"/>
          <p:cNvGrpSpPr>
            <a:grpSpLocks/>
          </p:cNvGrpSpPr>
          <p:nvPr/>
        </p:nvGrpSpPr>
        <p:grpSpPr bwMode="auto">
          <a:xfrm>
            <a:off x="6505575" y="846138"/>
            <a:ext cx="401638" cy="401637"/>
            <a:chOff x="3162" y="277"/>
            <a:chExt cx="253" cy="253"/>
          </a:xfrm>
        </p:grpSpPr>
        <p:grpSp>
          <p:nvGrpSpPr>
            <p:cNvPr id="121229" name="Group 21"/>
            <p:cNvGrpSpPr>
              <a:grpSpLocks/>
            </p:cNvGrpSpPr>
            <p:nvPr/>
          </p:nvGrpSpPr>
          <p:grpSpPr bwMode="auto">
            <a:xfrm>
              <a:off x="3162" y="277"/>
              <a:ext cx="253" cy="253"/>
              <a:chOff x="3162" y="277"/>
              <a:chExt cx="253" cy="253"/>
            </a:xfrm>
          </p:grpSpPr>
          <p:sp>
            <p:nvSpPr>
              <p:cNvPr id="121236" name="Rectangle 22"/>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237" name="Line 23"/>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1230" name="Group 24"/>
            <p:cNvGrpSpPr>
              <a:grpSpLocks/>
            </p:cNvGrpSpPr>
            <p:nvPr/>
          </p:nvGrpSpPr>
          <p:grpSpPr bwMode="auto">
            <a:xfrm>
              <a:off x="3211" y="346"/>
              <a:ext cx="147" cy="74"/>
              <a:chOff x="3583" y="1270"/>
              <a:chExt cx="147" cy="74"/>
            </a:xfrm>
          </p:grpSpPr>
          <p:sp>
            <p:nvSpPr>
              <p:cNvPr id="121231" name="Oval 25"/>
              <p:cNvSpPr>
                <a:spLocks noChangeArrowheads="1"/>
              </p:cNvSpPr>
              <p:nvPr/>
            </p:nvSpPr>
            <p:spPr bwMode="auto">
              <a:xfrm flipH="1">
                <a:off x="3694" y="1270"/>
                <a:ext cx="36" cy="73"/>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232" name="Line 26"/>
              <p:cNvSpPr>
                <a:spLocks noChangeShapeType="1"/>
              </p:cNvSpPr>
              <p:nvPr/>
            </p:nvSpPr>
            <p:spPr bwMode="auto">
              <a:xfrm flipH="1">
                <a:off x="3583" y="1307"/>
                <a:ext cx="116"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33" name="Freeform 27"/>
              <p:cNvSpPr>
                <a:spLocks/>
              </p:cNvSpPr>
              <p:nvPr/>
            </p:nvSpPr>
            <p:spPr bwMode="auto">
              <a:xfrm>
                <a:off x="3602" y="1329"/>
                <a:ext cx="20"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34" name="Line 28"/>
              <p:cNvSpPr>
                <a:spLocks noChangeShapeType="1"/>
              </p:cNvSpPr>
              <p:nvPr/>
            </p:nvSpPr>
            <p:spPr bwMode="auto">
              <a:xfrm>
                <a:off x="3623"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35" name="Line 29"/>
              <p:cNvSpPr>
                <a:spLocks noChangeShapeType="1"/>
              </p:cNvSpPr>
              <p:nvPr/>
            </p:nvSpPr>
            <p:spPr bwMode="auto">
              <a:xfrm>
                <a:off x="3601"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53" name="Group 30"/>
          <p:cNvGrpSpPr>
            <a:grpSpLocks/>
          </p:cNvGrpSpPr>
          <p:nvPr/>
        </p:nvGrpSpPr>
        <p:grpSpPr bwMode="auto">
          <a:xfrm>
            <a:off x="7600950" y="781050"/>
            <a:ext cx="530225" cy="530225"/>
            <a:chOff x="3852" y="236"/>
            <a:chExt cx="334" cy="334"/>
          </a:xfrm>
        </p:grpSpPr>
        <p:grpSp>
          <p:nvGrpSpPr>
            <p:cNvPr id="121220" name="Group 31"/>
            <p:cNvGrpSpPr>
              <a:grpSpLocks/>
            </p:cNvGrpSpPr>
            <p:nvPr/>
          </p:nvGrpSpPr>
          <p:grpSpPr bwMode="auto">
            <a:xfrm>
              <a:off x="3852" y="236"/>
              <a:ext cx="334" cy="334"/>
              <a:chOff x="3852" y="236"/>
              <a:chExt cx="334" cy="334"/>
            </a:xfrm>
          </p:grpSpPr>
          <p:sp>
            <p:nvSpPr>
              <p:cNvPr id="121227" name="Freeform 32"/>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228" name="Line 33"/>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1221" name="Group 34"/>
            <p:cNvGrpSpPr>
              <a:grpSpLocks/>
            </p:cNvGrpSpPr>
            <p:nvPr/>
          </p:nvGrpSpPr>
          <p:grpSpPr bwMode="auto">
            <a:xfrm>
              <a:off x="3932" y="338"/>
              <a:ext cx="174" cy="72"/>
              <a:chOff x="4018" y="2714"/>
              <a:chExt cx="174" cy="72"/>
            </a:xfrm>
          </p:grpSpPr>
          <p:sp>
            <p:nvSpPr>
              <p:cNvPr id="121222" name="Oval 35"/>
              <p:cNvSpPr>
                <a:spLocks noChangeArrowheads="1"/>
              </p:cNvSpPr>
              <p:nvPr/>
            </p:nvSpPr>
            <p:spPr bwMode="auto">
              <a:xfrm>
                <a:off x="4155"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223" name="Line 36"/>
              <p:cNvSpPr>
                <a:spLocks noChangeShapeType="1"/>
              </p:cNvSpPr>
              <p:nvPr/>
            </p:nvSpPr>
            <p:spPr bwMode="auto">
              <a:xfrm flipH="1">
                <a:off x="4018" y="2749"/>
                <a:ext cx="138"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24" name="Freeform 37"/>
              <p:cNvSpPr>
                <a:spLocks/>
              </p:cNvSpPr>
              <p:nvPr/>
            </p:nvSpPr>
            <p:spPr bwMode="auto">
              <a:xfrm>
                <a:off x="4040" y="2771"/>
                <a:ext cx="24"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25" name="Line 38"/>
              <p:cNvSpPr>
                <a:spLocks noChangeShapeType="1"/>
              </p:cNvSpPr>
              <p:nvPr/>
            </p:nvSpPr>
            <p:spPr bwMode="auto">
              <a:xfrm>
                <a:off x="4065"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26" name="Line 39"/>
              <p:cNvSpPr>
                <a:spLocks noChangeShapeType="1"/>
              </p:cNvSpPr>
              <p:nvPr/>
            </p:nvSpPr>
            <p:spPr bwMode="auto">
              <a:xfrm>
                <a:off x="4039"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54" name="Group 40"/>
          <p:cNvGrpSpPr>
            <a:grpSpLocks/>
          </p:cNvGrpSpPr>
          <p:nvPr/>
        </p:nvGrpSpPr>
        <p:grpSpPr bwMode="auto">
          <a:xfrm>
            <a:off x="3765550" y="782638"/>
            <a:ext cx="530225" cy="530225"/>
            <a:chOff x="1436" y="237"/>
            <a:chExt cx="334" cy="334"/>
          </a:xfrm>
        </p:grpSpPr>
        <p:grpSp>
          <p:nvGrpSpPr>
            <p:cNvPr id="121211" name="Group 41"/>
            <p:cNvGrpSpPr>
              <a:grpSpLocks/>
            </p:cNvGrpSpPr>
            <p:nvPr/>
          </p:nvGrpSpPr>
          <p:grpSpPr bwMode="auto">
            <a:xfrm>
              <a:off x="1436" y="237"/>
              <a:ext cx="334" cy="334"/>
              <a:chOff x="1436" y="237"/>
              <a:chExt cx="334" cy="334"/>
            </a:xfrm>
          </p:grpSpPr>
          <p:sp>
            <p:nvSpPr>
              <p:cNvPr id="121218" name="Freeform 4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219" name="Line 4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1212" name="Group 44"/>
            <p:cNvGrpSpPr>
              <a:grpSpLocks/>
            </p:cNvGrpSpPr>
            <p:nvPr/>
          </p:nvGrpSpPr>
          <p:grpSpPr bwMode="auto">
            <a:xfrm>
              <a:off x="1500" y="347"/>
              <a:ext cx="185" cy="71"/>
              <a:chOff x="1554" y="2717"/>
              <a:chExt cx="185" cy="71"/>
            </a:xfrm>
          </p:grpSpPr>
          <p:sp>
            <p:nvSpPr>
              <p:cNvPr id="121213" name="Line 45"/>
              <p:cNvSpPr>
                <a:spLocks noChangeShapeType="1"/>
              </p:cNvSpPr>
              <p:nvPr/>
            </p:nvSpPr>
            <p:spPr bwMode="auto">
              <a:xfrm flipH="1">
                <a:off x="1554" y="2752"/>
                <a:ext cx="153"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14" name="Freeform 46"/>
              <p:cNvSpPr>
                <a:spLocks/>
              </p:cNvSpPr>
              <p:nvPr/>
            </p:nvSpPr>
            <p:spPr bwMode="auto">
              <a:xfrm>
                <a:off x="1579" y="2773"/>
                <a:ext cx="26"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15" name="Line 47"/>
              <p:cNvSpPr>
                <a:spLocks noChangeShapeType="1"/>
              </p:cNvSpPr>
              <p:nvPr/>
            </p:nvSpPr>
            <p:spPr bwMode="auto">
              <a:xfrm>
                <a:off x="1606"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16" name="Line 48"/>
              <p:cNvSpPr>
                <a:spLocks noChangeShapeType="1"/>
              </p:cNvSpPr>
              <p:nvPr/>
            </p:nvSpPr>
            <p:spPr bwMode="auto">
              <a:xfrm>
                <a:off x="1578"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17" name="Oval 49"/>
              <p:cNvSpPr>
                <a:spLocks noChangeArrowheads="1"/>
              </p:cNvSpPr>
              <p:nvPr/>
            </p:nvSpPr>
            <p:spPr bwMode="auto">
              <a:xfrm>
                <a:off x="1702" y="2717"/>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55" name="Group 50"/>
          <p:cNvGrpSpPr>
            <a:grpSpLocks/>
          </p:cNvGrpSpPr>
          <p:nvPr/>
        </p:nvGrpSpPr>
        <p:grpSpPr bwMode="auto">
          <a:xfrm>
            <a:off x="5126038" y="865188"/>
            <a:ext cx="547687" cy="365125"/>
            <a:chOff x="2293" y="289"/>
            <a:chExt cx="345" cy="230"/>
          </a:xfrm>
        </p:grpSpPr>
        <p:grpSp>
          <p:nvGrpSpPr>
            <p:cNvPr id="121202" name="Group 51"/>
            <p:cNvGrpSpPr>
              <a:grpSpLocks/>
            </p:cNvGrpSpPr>
            <p:nvPr/>
          </p:nvGrpSpPr>
          <p:grpSpPr bwMode="auto">
            <a:xfrm>
              <a:off x="2293" y="289"/>
              <a:ext cx="345" cy="230"/>
              <a:chOff x="2293" y="289"/>
              <a:chExt cx="345" cy="230"/>
            </a:xfrm>
          </p:grpSpPr>
          <p:sp>
            <p:nvSpPr>
              <p:cNvPr id="121209" name="Rectangle 52"/>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210" name="Line 53"/>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1203" name="Group 54"/>
            <p:cNvGrpSpPr>
              <a:grpSpLocks/>
            </p:cNvGrpSpPr>
            <p:nvPr/>
          </p:nvGrpSpPr>
          <p:grpSpPr bwMode="auto">
            <a:xfrm>
              <a:off x="2371" y="344"/>
              <a:ext cx="192" cy="73"/>
              <a:chOff x="2413" y="2714"/>
              <a:chExt cx="192" cy="73"/>
            </a:xfrm>
          </p:grpSpPr>
          <p:sp>
            <p:nvSpPr>
              <p:cNvPr id="121204" name="Line 55"/>
              <p:cNvSpPr>
                <a:spLocks noChangeShapeType="1"/>
              </p:cNvSpPr>
              <p:nvPr/>
            </p:nvSpPr>
            <p:spPr bwMode="auto">
              <a:xfrm flipH="1">
                <a:off x="2413" y="2750"/>
                <a:ext cx="159"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05" name="Freeform 56"/>
              <p:cNvSpPr>
                <a:spLocks/>
              </p:cNvSpPr>
              <p:nvPr/>
            </p:nvSpPr>
            <p:spPr bwMode="auto">
              <a:xfrm>
                <a:off x="2439" y="2772"/>
                <a:ext cx="27"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06" name="Line 57"/>
              <p:cNvSpPr>
                <a:spLocks noChangeShapeType="1"/>
              </p:cNvSpPr>
              <p:nvPr/>
            </p:nvSpPr>
            <p:spPr bwMode="auto">
              <a:xfrm>
                <a:off x="2467"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07" name="Line 58"/>
              <p:cNvSpPr>
                <a:spLocks noChangeShapeType="1"/>
              </p:cNvSpPr>
              <p:nvPr/>
            </p:nvSpPr>
            <p:spPr bwMode="auto">
              <a:xfrm>
                <a:off x="2438"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208" name="Oval 59"/>
              <p:cNvSpPr>
                <a:spLocks noChangeArrowheads="1"/>
              </p:cNvSpPr>
              <p:nvPr/>
            </p:nvSpPr>
            <p:spPr bwMode="auto">
              <a:xfrm>
                <a:off x="2568"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56" name="Group 60"/>
          <p:cNvGrpSpPr>
            <a:grpSpLocks/>
          </p:cNvGrpSpPr>
          <p:nvPr/>
        </p:nvGrpSpPr>
        <p:grpSpPr bwMode="auto">
          <a:xfrm>
            <a:off x="6505575" y="1522413"/>
            <a:ext cx="401638" cy="401637"/>
            <a:chOff x="3162" y="671"/>
            <a:chExt cx="253" cy="253"/>
          </a:xfrm>
        </p:grpSpPr>
        <p:grpSp>
          <p:nvGrpSpPr>
            <p:cNvPr id="121190" name="Group 61"/>
            <p:cNvGrpSpPr>
              <a:grpSpLocks/>
            </p:cNvGrpSpPr>
            <p:nvPr/>
          </p:nvGrpSpPr>
          <p:grpSpPr bwMode="auto">
            <a:xfrm>
              <a:off x="3162" y="671"/>
              <a:ext cx="253" cy="253"/>
              <a:chOff x="3162" y="671"/>
              <a:chExt cx="253" cy="253"/>
            </a:xfrm>
          </p:grpSpPr>
          <p:grpSp>
            <p:nvGrpSpPr>
              <p:cNvPr id="121197" name="Group 62"/>
              <p:cNvGrpSpPr>
                <a:grpSpLocks/>
              </p:cNvGrpSpPr>
              <p:nvPr/>
            </p:nvGrpSpPr>
            <p:grpSpPr bwMode="auto">
              <a:xfrm>
                <a:off x="3162" y="671"/>
                <a:ext cx="253" cy="253"/>
                <a:chOff x="4085" y="3610"/>
                <a:chExt cx="253" cy="253"/>
              </a:xfrm>
            </p:grpSpPr>
            <p:sp>
              <p:nvSpPr>
                <p:cNvPr id="121199" name="Rectangle 6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200" name="Freeform 6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1201" name="Freeform 6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198" name="Line 66"/>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1191" name="Group 67"/>
            <p:cNvGrpSpPr>
              <a:grpSpLocks/>
            </p:cNvGrpSpPr>
            <p:nvPr/>
          </p:nvGrpSpPr>
          <p:grpSpPr bwMode="auto">
            <a:xfrm>
              <a:off x="3211" y="754"/>
              <a:ext cx="147" cy="74"/>
              <a:chOff x="3583" y="1270"/>
              <a:chExt cx="147" cy="74"/>
            </a:xfrm>
          </p:grpSpPr>
          <p:sp>
            <p:nvSpPr>
              <p:cNvPr id="121192" name="Oval 68"/>
              <p:cNvSpPr>
                <a:spLocks noChangeArrowheads="1"/>
              </p:cNvSpPr>
              <p:nvPr/>
            </p:nvSpPr>
            <p:spPr bwMode="auto">
              <a:xfrm flipH="1">
                <a:off x="3694" y="1270"/>
                <a:ext cx="36" cy="73"/>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193" name="Line 69"/>
              <p:cNvSpPr>
                <a:spLocks noChangeShapeType="1"/>
              </p:cNvSpPr>
              <p:nvPr/>
            </p:nvSpPr>
            <p:spPr bwMode="auto">
              <a:xfrm flipH="1">
                <a:off x="3583" y="1307"/>
                <a:ext cx="116"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94" name="Freeform 70"/>
              <p:cNvSpPr>
                <a:spLocks/>
              </p:cNvSpPr>
              <p:nvPr/>
            </p:nvSpPr>
            <p:spPr bwMode="auto">
              <a:xfrm>
                <a:off x="3602" y="1329"/>
                <a:ext cx="20"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95" name="Line 71"/>
              <p:cNvSpPr>
                <a:spLocks noChangeShapeType="1"/>
              </p:cNvSpPr>
              <p:nvPr/>
            </p:nvSpPr>
            <p:spPr bwMode="auto">
              <a:xfrm>
                <a:off x="3623"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96" name="Line 72"/>
              <p:cNvSpPr>
                <a:spLocks noChangeShapeType="1"/>
              </p:cNvSpPr>
              <p:nvPr/>
            </p:nvSpPr>
            <p:spPr bwMode="auto">
              <a:xfrm>
                <a:off x="3601"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57" name="Group 73"/>
          <p:cNvGrpSpPr>
            <a:grpSpLocks/>
          </p:cNvGrpSpPr>
          <p:nvPr/>
        </p:nvGrpSpPr>
        <p:grpSpPr bwMode="auto">
          <a:xfrm>
            <a:off x="7600950" y="1457325"/>
            <a:ext cx="530225" cy="530225"/>
            <a:chOff x="3852" y="630"/>
            <a:chExt cx="334" cy="334"/>
          </a:xfrm>
        </p:grpSpPr>
        <p:grpSp>
          <p:nvGrpSpPr>
            <p:cNvPr id="121178" name="Group 74"/>
            <p:cNvGrpSpPr>
              <a:grpSpLocks/>
            </p:cNvGrpSpPr>
            <p:nvPr/>
          </p:nvGrpSpPr>
          <p:grpSpPr bwMode="auto">
            <a:xfrm>
              <a:off x="3852" y="630"/>
              <a:ext cx="334" cy="334"/>
              <a:chOff x="3852" y="630"/>
              <a:chExt cx="334" cy="334"/>
            </a:xfrm>
          </p:grpSpPr>
          <p:grpSp>
            <p:nvGrpSpPr>
              <p:cNvPr id="121185" name="Group 75"/>
              <p:cNvGrpSpPr>
                <a:grpSpLocks/>
              </p:cNvGrpSpPr>
              <p:nvPr/>
            </p:nvGrpSpPr>
            <p:grpSpPr bwMode="auto">
              <a:xfrm>
                <a:off x="3852" y="630"/>
                <a:ext cx="334" cy="334"/>
                <a:chOff x="4841" y="562"/>
                <a:chExt cx="334" cy="334"/>
              </a:xfrm>
            </p:grpSpPr>
            <p:sp>
              <p:nvSpPr>
                <p:cNvPr id="121187" name="Freeform 76"/>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188" name="Freeform 77"/>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189" name="Freeform 78"/>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86" name="Line 79"/>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1179" name="Group 80"/>
            <p:cNvGrpSpPr>
              <a:grpSpLocks/>
            </p:cNvGrpSpPr>
            <p:nvPr/>
          </p:nvGrpSpPr>
          <p:grpSpPr bwMode="auto">
            <a:xfrm>
              <a:off x="3932" y="746"/>
              <a:ext cx="174" cy="72"/>
              <a:chOff x="4018" y="2714"/>
              <a:chExt cx="174" cy="72"/>
            </a:xfrm>
          </p:grpSpPr>
          <p:sp>
            <p:nvSpPr>
              <p:cNvPr id="121180" name="Oval 81"/>
              <p:cNvSpPr>
                <a:spLocks noChangeArrowheads="1"/>
              </p:cNvSpPr>
              <p:nvPr/>
            </p:nvSpPr>
            <p:spPr bwMode="auto">
              <a:xfrm>
                <a:off x="4155"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181" name="Line 82"/>
              <p:cNvSpPr>
                <a:spLocks noChangeShapeType="1"/>
              </p:cNvSpPr>
              <p:nvPr/>
            </p:nvSpPr>
            <p:spPr bwMode="auto">
              <a:xfrm flipH="1">
                <a:off x="4018" y="2749"/>
                <a:ext cx="138"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82" name="Freeform 83"/>
              <p:cNvSpPr>
                <a:spLocks/>
              </p:cNvSpPr>
              <p:nvPr/>
            </p:nvSpPr>
            <p:spPr bwMode="auto">
              <a:xfrm>
                <a:off x="4040" y="2771"/>
                <a:ext cx="24"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83" name="Line 84"/>
              <p:cNvSpPr>
                <a:spLocks noChangeShapeType="1"/>
              </p:cNvSpPr>
              <p:nvPr/>
            </p:nvSpPr>
            <p:spPr bwMode="auto">
              <a:xfrm>
                <a:off x="4065"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84" name="Line 85"/>
              <p:cNvSpPr>
                <a:spLocks noChangeShapeType="1"/>
              </p:cNvSpPr>
              <p:nvPr/>
            </p:nvSpPr>
            <p:spPr bwMode="auto">
              <a:xfrm>
                <a:off x="4039"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58" name="Group 86"/>
          <p:cNvGrpSpPr>
            <a:grpSpLocks/>
          </p:cNvGrpSpPr>
          <p:nvPr/>
        </p:nvGrpSpPr>
        <p:grpSpPr bwMode="auto">
          <a:xfrm>
            <a:off x="3765550" y="1458913"/>
            <a:ext cx="530225" cy="530225"/>
            <a:chOff x="1436" y="631"/>
            <a:chExt cx="334" cy="334"/>
          </a:xfrm>
        </p:grpSpPr>
        <p:grpSp>
          <p:nvGrpSpPr>
            <p:cNvPr id="121166" name="Group 87"/>
            <p:cNvGrpSpPr>
              <a:grpSpLocks/>
            </p:cNvGrpSpPr>
            <p:nvPr/>
          </p:nvGrpSpPr>
          <p:grpSpPr bwMode="auto">
            <a:xfrm>
              <a:off x="1436" y="631"/>
              <a:ext cx="334" cy="334"/>
              <a:chOff x="1436" y="631"/>
              <a:chExt cx="334" cy="334"/>
            </a:xfrm>
          </p:grpSpPr>
          <p:grpSp>
            <p:nvGrpSpPr>
              <p:cNvPr id="121173" name="Group 88"/>
              <p:cNvGrpSpPr>
                <a:grpSpLocks/>
              </p:cNvGrpSpPr>
              <p:nvPr/>
            </p:nvGrpSpPr>
            <p:grpSpPr bwMode="auto">
              <a:xfrm>
                <a:off x="1436" y="631"/>
                <a:ext cx="334" cy="334"/>
                <a:chOff x="2383" y="3389"/>
                <a:chExt cx="334" cy="334"/>
              </a:xfrm>
            </p:grpSpPr>
            <p:sp>
              <p:nvSpPr>
                <p:cNvPr id="121175" name="Freeform 8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176" name="Freeform 9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177" name="Freeform 9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74" name="Line 92"/>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1167" name="Group 93"/>
            <p:cNvGrpSpPr>
              <a:grpSpLocks/>
            </p:cNvGrpSpPr>
            <p:nvPr/>
          </p:nvGrpSpPr>
          <p:grpSpPr bwMode="auto">
            <a:xfrm>
              <a:off x="1512" y="755"/>
              <a:ext cx="185" cy="71"/>
              <a:chOff x="1554" y="2717"/>
              <a:chExt cx="185" cy="71"/>
            </a:xfrm>
          </p:grpSpPr>
          <p:sp>
            <p:nvSpPr>
              <p:cNvPr id="121168" name="Line 94"/>
              <p:cNvSpPr>
                <a:spLocks noChangeShapeType="1"/>
              </p:cNvSpPr>
              <p:nvPr/>
            </p:nvSpPr>
            <p:spPr bwMode="auto">
              <a:xfrm flipH="1">
                <a:off x="1554" y="2752"/>
                <a:ext cx="153"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69" name="Freeform 95"/>
              <p:cNvSpPr>
                <a:spLocks/>
              </p:cNvSpPr>
              <p:nvPr/>
            </p:nvSpPr>
            <p:spPr bwMode="auto">
              <a:xfrm>
                <a:off x="1579" y="2773"/>
                <a:ext cx="26"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70" name="Line 96"/>
              <p:cNvSpPr>
                <a:spLocks noChangeShapeType="1"/>
              </p:cNvSpPr>
              <p:nvPr/>
            </p:nvSpPr>
            <p:spPr bwMode="auto">
              <a:xfrm>
                <a:off x="1606"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71" name="Line 97"/>
              <p:cNvSpPr>
                <a:spLocks noChangeShapeType="1"/>
              </p:cNvSpPr>
              <p:nvPr/>
            </p:nvSpPr>
            <p:spPr bwMode="auto">
              <a:xfrm>
                <a:off x="1578"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72" name="Oval 98"/>
              <p:cNvSpPr>
                <a:spLocks noChangeArrowheads="1"/>
              </p:cNvSpPr>
              <p:nvPr/>
            </p:nvSpPr>
            <p:spPr bwMode="auto">
              <a:xfrm>
                <a:off x="1702" y="2717"/>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59" name="Group 99"/>
          <p:cNvGrpSpPr>
            <a:grpSpLocks/>
          </p:cNvGrpSpPr>
          <p:nvPr/>
        </p:nvGrpSpPr>
        <p:grpSpPr bwMode="auto">
          <a:xfrm>
            <a:off x="5126038" y="1541463"/>
            <a:ext cx="549275" cy="365125"/>
            <a:chOff x="2293" y="683"/>
            <a:chExt cx="346" cy="230"/>
          </a:xfrm>
        </p:grpSpPr>
        <p:grpSp>
          <p:nvGrpSpPr>
            <p:cNvPr id="121154" name="Group 100"/>
            <p:cNvGrpSpPr>
              <a:grpSpLocks/>
            </p:cNvGrpSpPr>
            <p:nvPr/>
          </p:nvGrpSpPr>
          <p:grpSpPr bwMode="auto">
            <a:xfrm>
              <a:off x="2293" y="683"/>
              <a:ext cx="346" cy="230"/>
              <a:chOff x="2293" y="683"/>
              <a:chExt cx="346" cy="230"/>
            </a:xfrm>
          </p:grpSpPr>
          <p:grpSp>
            <p:nvGrpSpPr>
              <p:cNvPr id="121161" name="Group 101"/>
              <p:cNvGrpSpPr>
                <a:grpSpLocks/>
              </p:cNvGrpSpPr>
              <p:nvPr/>
            </p:nvGrpSpPr>
            <p:grpSpPr bwMode="auto">
              <a:xfrm>
                <a:off x="2293" y="683"/>
                <a:ext cx="346" cy="230"/>
                <a:chOff x="3239" y="3441"/>
                <a:chExt cx="346" cy="230"/>
              </a:xfrm>
            </p:grpSpPr>
            <p:sp>
              <p:nvSpPr>
                <p:cNvPr id="121163" name="Rectangle 102"/>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164" name="Freeform 103"/>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165" name="Freeform 104"/>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62" name="Line 105"/>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1155" name="Group 106"/>
            <p:cNvGrpSpPr>
              <a:grpSpLocks/>
            </p:cNvGrpSpPr>
            <p:nvPr/>
          </p:nvGrpSpPr>
          <p:grpSpPr bwMode="auto">
            <a:xfrm>
              <a:off x="2371" y="764"/>
              <a:ext cx="192" cy="73"/>
              <a:chOff x="2413" y="2714"/>
              <a:chExt cx="192" cy="73"/>
            </a:xfrm>
          </p:grpSpPr>
          <p:sp>
            <p:nvSpPr>
              <p:cNvPr id="121156" name="Line 107"/>
              <p:cNvSpPr>
                <a:spLocks noChangeShapeType="1"/>
              </p:cNvSpPr>
              <p:nvPr/>
            </p:nvSpPr>
            <p:spPr bwMode="auto">
              <a:xfrm flipH="1">
                <a:off x="2413" y="2750"/>
                <a:ext cx="159"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57" name="Freeform 108"/>
              <p:cNvSpPr>
                <a:spLocks/>
              </p:cNvSpPr>
              <p:nvPr/>
            </p:nvSpPr>
            <p:spPr bwMode="auto">
              <a:xfrm>
                <a:off x="2439" y="2772"/>
                <a:ext cx="27"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58" name="Line 109"/>
              <p:cNvSpPr>
                <a:spLocks noChangeShapeType="1"/>
              </p:cNvSpPr>
              <p:nvPr/>
            </p:nvSpPr>
            <p:spPr bwMode="auto">
              <a:xfrm>
                <a:off x="2467"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59" name="Line 110"/>
              <p:cNvSpPr>
                <a:spLocks noChangeShapeType="1"/>
              </p:cNvSpPr>
              <p:nvPr/>
            </p:nvSpPr>
            <p:spPr bwMode="auto">
              <a:xfrm>
                <a:off x="2438"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60" name="Oval 111"/>
              <p:cNvSpPr>
                <a:spLocks noChangeArrowheads="1"/>
              </p:cNvSpPr>
              <p:nvPr/>
            </p:nvSpPr>
            <p:spPr bwMode="auto">
              <a:xfrm>
                <a:off x="2568"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60" name="Group 112"/>
          <p:cNvGrpSpPr>
            <a:grpSpLocks/>
          </p:cNvGrpSpPr>
          <p:nvPr/>
        </p:nvGrpSpPr>
        <p:grpSpPr bwMode="auto">
          <a:xfrm>
            <a:off x="6505575" y="2157413"/>
            <a:ext cx="401638" cy="401637"/>
            <a:chOff x="3162" y="1055"/>
            <a:chExt cx="253" cy="253"/>
          </a:xfrm>
        </p:grpSpPr>
        <p:grpSp>
          <p:nvGrpSpPr>
            <p:cNvPr id="121143" name="Group 113"/>
            <p:cNvGrpSpPr>
              <a:grpSpLocks/>
            </p:cNvGrpSpPr>
            <p:nvPr/>
          </p:nvGrpSpPr>
          <p:grpSpPr bwMode="auto">
            <a:xfrm>
              <a:off x="3162" y="1055"/>
              <a:ext cx="253" cy="253"/>
              <a:chOff x="3162" y="1055"/>
              <a:chExt cx="253" cy="253"/>
            </a:xfrm>
          </p:grpSpPr>
          <p:grpSp>
            <p:nvGrpSpPr>
              <p:cNvPr id="121150" name="Group 114"/>
              <p:cNvGrpSpPr>
                <a:grpSpLocks/>
              </p:cNvGrpSpPr>
              <p:nvPr/>
            </p:nvGrpSpPr>
            <p:grpSpPr bwMode="auto">
              <a:xfrm>
                <a:off x="3162" y="1055"/>
                <a:ext cx="253" cy="253"/>
                <a:chOff x="4085" y="3994"/>
                <a:chExt cx="253" cy="253"/>
              </a:xfrm>
            </p:grpSpPr>
            <p:sp>
              <p:nvSpPr>
                <p:cNvPr id="121152" name="Rectangle 115"/>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153" name="Freeform 116"/>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151" name="Line 117"/>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1144" name="Group 118"/>
            <p:cNvGrpSpPr>
              <a:grpSpLocks/>
            </p:cNvGrpSpPr>
            <p:nvPr/>
          </p:nvGrpSpPr>
          <p:grpSpPr bwMode="auto">
            <a:xfrm>
              <a:off x="3193" y="1144"/>
              <a:ext cx="147" cy="74"/>
              <a:chOff x="3583" y="1270"/>
              <a:chExt cx="147" cy="74"/>
            </a:xfrm>
          </p:grpSpPr>
          <p:sp>
            <p:nvSpPr>
              <p:cNvPr id="121145" name="Oval 119"/>
              <p:cNvSpPr>
                <a:spLocks noChangeArrowheads="1"/>
              </p:cNvSpPr>
              <p:nvPr/>
            </p:nvSpPr>
            <p:spPr bwMode="auto">
              <a:xfrm flipH="1">
                <a:off x="3694" y="1270"/>
                <a:ext cx="36" cy="73"/>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146" name="Line 120"/>
              <p:cNvSpPr>
                <a:spLocks noChangeShapeType="1"/>
              </p:cNvSpPr>
              <p:nvPr/>
            </p:nvSpPr>
            <p:spPr bwMode="auto">
              <a:xfrm flipH="1">
                <a:off x="3583" y="1307"/>
                <a:ext cx="116"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47" name="Freeform 121"/>
              <p:cNvSpPr>
                <a:spLocks/>
              </p:cNvSpPr>
              <p:nvPr/>
            </p:nvSpPr>
            <p:spPr bwMode="auto">
              <a:xfrm>
                <a:off x="3602" y="1329"/>
                <a:ext cx="20"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48" name="Line 122"/>
              <p:cNvSpPr>
                <a:spLocks noChangeShapeType="1"/>
              </p:cNvSpPr>
              <p:nvPr/>
            </p:nvSpPr>
            <p:spPr bwMode="auto">
              <a:xfrm>
                <a:off x="3623"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49" name="Line 123"/>
              <p:cNvSpPr>
                <a:spLocks noChangeShapeType="1"/>
              </p:cNvSpPr>
              <p:nvPr/>
            </p:nvSpPr>
            <p:spPr bwMode="auto">
              <a:xfrm>
                <a:off x="3601"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61" name="Group 124"/>
          <p:cNvGrpSpPr>
            <a:grpSpLocks/>
          </p:cNvGrpSpPr>
          <p:nvPr/>
        </p:nvGrpSpPr>
        <p:grpSpPr bwMode="auto">
          <a:xfrm>
            <a:off x="7600950" y="2092325"/>
            <a:ext cx="530225" cy="530225"/>
            <a:chOff x="3852" y="1014"/>
            <a:chExt cx="334" cy="334"/>
          </a:xfrm>
        </p:grpSpPr>
        <p:grpSp>
          <p:nvGrpSpPr>
            <p:cNvPr id="121132" name="Group 125"/>
            <p:cNvGrpSpPr>
              <a:grpSpLocks/>
            </p:cNvGrpSpPr>
            <p:nvPr/>
          </p:nvGrpSpPr>
          <p:grpSpPr bwMode="auto">
            <a:xfrm>
              <a:off x="3852" y="1014"/>
              <a:ext cx="334" cy="334"/>
              <a:chOff x="3852" y="1014"/>
              <a:chExt cx="334" cy="334"/>
            </a:xfrm>
          </p:grpSpPr>
          <p:grpSp>
            <p:nvGrpSpPr>
              <p:cNvPr id="121139" name="Group 126"/>
              <p:cNvGrpSpPr>
                <a:grpSpLocks/>
              </p:cNvGrpSpPr>
              <p:nvPr/>
            </p:nvGrpSpPr>
            <p:grpSpPr bwMode="auto">
              <a:xfrm>
                <a:off x="3852" y="1014"/>
                <a:ext cx="334" cy="334"/>
                <a:chOff x="4837" y="3772"/>
                <a:chExt cx="334" cy="334"/>
              </a:xfrm>
            </p:grpSpPr>
            <p:sp>
              <p:nvSpPr>
                <p:cNvPr id="121141" name="Freeform 127"/>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142" name="Freeform 128"/>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40" name="Line 129"/>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1133" name="Group 130"/>
            <p:cNvGrpSpPr>
              <a:grpSpLocks/>
            </p:cNvGrpSpPr>
            <p:nvPr/>
          </p:nvGrpSpPr>
          <p:grpSpPr bwMode="auto">
            <a:xfrm>
              <a:off x="3932" y="1136"/>
              <a:ext cx="174" cy="72"/>
              <a:chOff x="4018" y="2714"/>
              <a:chExt cx="174" cy="72"/>
            </a:xfrm>
          </p:grpSpPr>
          <p:sp>
            <p:nvSpPr>
              <p:cNvPr id="121134" name="Oval 131"/>
              <p:cNvSpPr>
                <a:spLocks noChangeArrowheads="1"/>
              </p:cNvSpPr>
              <p:nvPr/>
            </p:nvSpPr>
            <p:spPr bwMode="auto">
              <a:xfrm>
                <a:off x="4155"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21135" name="Line 132"/>
              <p:cNvSpPr>
                <a:spLocks noChangeShapeType="1"/>
              </p:cNvSpPr>
              <p:nvPr/>
            </p:nvSpPr>
            <p:spPr bwMode="auto">
              <a:xfrm flipH="1">
                <a:off x="4018" y="2749"/>
                <a:ext cx="138"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36" name="Freeform 133"/>
              <p:cNvSpPr>
                <a:spLocks/>
              </p:cNvSpPr>
              <p:nvPr/>
            </p:nvSpPr>
            <p:spPr bwMode="auto">
              <a:xfrm>
                <a:off x="4040" y="2771"/>
                <a:ext cx="24"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37" name="Line 134"/>
              <p:cNvSpPr>
                <a:spLocks noChangeShapeType="1"/>
              </p:cNvSpPr>
              <p:nvPr/>
            </p:nvSpPr>
            <p:spPr bwMode="auto">
              <a:xfrm>
                <a:off x="4065"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38" name="Line 135"/>
              <p:cNvSpPr>
                <a:spLocks noChangeShapeType="1"/>
              </p:cNvSpPr>
              <p:nvPr/>
            </p:nvSpPr>
            <p:spPr bwMode="auto">
              <a:xfrm>
                <a:off x="4039" y="2748"/>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0862" name="Group 136"/>
          <p:cNvGrpSpPr>
            <a:grpSpLocks/>
          </p:cNvGrpSpPr>
          <p:nvPr/>
        </p:nvGrpSpPr>
        <p:grpSpPr bwMode="auto">
          <a:xfrm>
            <a:off x="3765550" y="2093913"/>
            <a:ext cx="530225" cy="530225"/>
            <a:chOff x="1436" y="1015"/>
            <a:chExt cx="334" cy="334"/>
          </a:xfrm>
        </p:grpSpPr>
        <p:grpSp>
          <p:nvGrpSpPr>
            <p:cNvPr id="121121" name="Group 137"/>
            <p:cNvGrpSpPr>
              <a:grpSpLocks/>
            </p:cNvGrpSpPr>
            <p:nvPr/>
          </p:nvGrpSpPr>
          <p:grpSpPr bwMode="auto">
            <a:xfrm>
              <a:off x="1436" y="1015"/>
              <a:ext cx="334" cy="334"/>
              <a:chOff x="1436" y="1015"/>
              <a:chExt cx="334" cy="334"/>
            </a:xfrm>
          </p:grpSpPr>
          <p:grpSp>
            <p:nvGrpSpPr>
              <p:cNvPr id="121128" name="Group 138"/>
              <p:cNvGrpSpPr>
                <a:grpSpLocks/>
              </p:cNvGrpSpPr>
              <p:nvPr/>
            </p:nvGrpSpPr>
            <p:grpSpPr bwMode="auto">
              <a:xfrm>
                <a:off x="1436" y="1015"/>
                <a:ext cx="334" cy="334"/>
                <a:chOff x="2330" y="1011"/>
                <a:chExt cx="334" cy="334"/>
              </a:xfrm>
            </p:grpSpPr>
            <p:sp>
              <p:nvSpPr>
                <p:cNvPr id="121130" name="Freeform 13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131" name="Freeform 14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29" name="Line 14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1122" name="Group 142"/>
            <p:cNvGrpSpPr>
              <a:grpSpLocks/>
            </p:cNvGrpSpPr>
            <p:nvPr/>
          </p:nvGrpSpPr>
          <p:grpSpPr bwMode="auto">
            <a:xfrm>
              <a:off x="1494" y="1145"/>
              <a:ext cx="185" cy="71"/>
              <a:chOff x="1554" y="2717"/>
              <a:chExt cx="185" cy="71"/>
            </a:xfrm>
          </p:grpSpPr>
          <p:sp>
            <p:nvSpPr>
              <p:cNvPr id="121123" name="Line 143"/>
              <p:cNvSpPr>
                <a:spLocks noChangeShapeType="1"/>
              </p:cNvSpPr>
              <p:nvPr/>
            </p:nvSpPr>
            <p:spPr bwMode="auto">
              <a:xfrm flipH="1">
                <a:off x="1554" y="2752"/>
                <a:ext cx="153"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24" name="Freeform 144"/>
              <p:cNvSpPr>
                <a:spLocks/>
              </p:cNvSpPr>
              <p:nvPr/>
            </p:nvSpPr>
            <p:spPr bwMode="auto">
              <a:xfrm>
                <a:off x="1579" y="2773"/>
                <a:ext cx="26"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25" name="Line 145"/>
              <p:cNvSpPr>
                <a:spLocks noChangeShapeType="1"/>
              </p:cNvSpPr>
              <p:nvPr/>
            </p:nvSpPr>
            <p:spPr bwMode="auto">
              <a:xfrm>
                <a:off x="1606"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26" name="Line 146"/>
              <p:cNvSpPr>
                <a:spLocks noChangeShapeType="1"/>
              </p:cNvSpPr>
              <p:nvPr/>
            </p:nvSpPr>
            <p:spPr bwMode="auto">
              <a:xfrm>
                <a:off x="1578" y="2750"/>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27" name="Oval 147"/>
              <p:cNvSpPr>
                <a:spLocks noChangeArrowheads="1"/>
              </p:cNvSpPr>
              <p:nvPr/>
            </p:nvSpPr>
            <p:spPr bwMode="auto">
              <a:xfrm>
                <a:off x="1702" y="2717"/>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63" name="Group 148"/>
          <p:cNvGrpSpPr>
            <a:grpSpLocks/>
          </p:cNvGrpSpPr>
          <p:nvPr/>
        </p:nvGrpSpPr>
        <p:grpSpPr bwMode="auto">
          <a:xfrm>
            <a:off x="5126038" y="2176463"/>
            <a:ext cx="549275" cy="365125"/>
            <a:chOff x="2293" y="1067"/>
            <a:chExt cx="346" cy="230"/>
          </a:xfrm>
        </p:grpSpPr>
        <p:grpSp>
          <p:nvGrpSpPr>
            <p:cNvPr id="121110" name="Group 149"/>
            <p:cNvGrpSpPr>
              <a:grpSpLocks/>
            </p:cNvGrpSpPr>
            <p:nvPr/>
          </p:nvGrpSpPr>
          <p:grpSpPr bwMode="auto">
            <a:xfrm>
              <a:off x="2293" y="1067"/>
              <a:ext cx="346" cy="230"/>
              <a:chOff x="2293" y="1067"/>
              <a:chExt cx="346" cy="230"/>
            </a:xfrm>
          </p:grpSpPr>
          <p:grpSp>
            <p:nvGrpSpPr>
              <p:cNvPr id="121117" name="Group 150"/>
              <p:cNvGrpSpPr>
                <a:grpSpLocks/>
              </p:cNvGrpSpPr>
              <p:nvPr/>
            </p:nvGrpSpPr>
            <p:grpSpPr bwMode="auto">
              <a:xfrm>
                <a:off x="2293" y="1067"/>
                <a:ext cx="346" cy="230"/>
                <a:chOff x="3193" y="1063"/>
                <a:chExt cx="346" cy="230"/>
              </a:xfrm>
            </p:grpSpPr>
            <p:sp>
              <p:nvSpPr>
                <p:cNvPr id="121119" name="Rectangle 15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120" name="Freeform 15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118" name="Line 153"/>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1111" name="Group 154"/>
            <p:cNvGrpSpPr>
              <a:grpSpLocks/>
            </p:cNvGrpSpPr>
            <p:nvPr/>
          </p:nvGrpSpPr>
          <p:grpSpPr bwMode="auto">
            <a:xfrm>
              <a:off x="2353" y="1148"/>
              <a:ext cx="192" cy="73"/>
              <a:chOff x="2413" y="2714"/>
              <a:chExt cx="192" cy="73"/>
            </a:xfrm>
          </p:grpSpPr>
          <p:sp>
            <p:nvSpPr>
              <p:cNvPr id="121112" name="Line 155"/>
              <p:cNvSpPr>
                <a:spLocks noChangeShapeType="1"/>
              </p:cNvSpPr>
              <p:nvPr/>
            </p:nvSpPr>
            <p:spPr bwMode="auto">
              <a:xfrm flipH="1">
                <a:off x="2413" y="2750"/>
                <a:ext cx="159"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13" name="Freeform 156"/>
              <p:cNvSpPr>
                <a:spLocks/>
              </p:cNvSpPr>
              <p:nvPr/>
            </p:nvSpPr>
            <p:spPr bwMode="auto">
              <a:xfrm>
                <a:off x="2439" y="2772"/>
                <a:ext cx="27"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14" name="Line 157"/>
              <p:cNvSpPr>
                <a:spLocks noChangeShapeType="1"/>
              </p:cNvSpPr>
              <p:nvPr/>
            </p:nvSpPr>
            <p:spPr bwMode="auto">
              <a:xfrm>
                <a:off x="2467"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15" name="Line 158"/>
              <p:cNvSpPr>
                <a:spLocks noChangeShapeType="1"/>
              </p:cNvSpPr>
              <p:nvPr/>
            </p:nvSpPr>
            <p:spPr bwMode="auto">
              <a:xfrm>
                <a:off x="2438" y="2749"/>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116" name="Oval 159"/>
              <p:cNvSpPr>
                <a:spLocks noChangeArrowheads="1"/>
              </p:cNvSpPr>
              <p:nvPr/>
            </p:nvSpPr>
            <p:spPr bwMode="auto">
              <a:xfrm>
                <a:off x="2568" y="2714"/>
                <a:ext cx="37" cy="70"/>
              </a:xfrm>
              <a:prstGeom prst="ellipse">
                <a:avLst/>
              </a:prstGeom>
              <a:noFill/>
              <a:ln w="12700">
                <a:solidFill>
                  <a:srgbClr val="000000"/>
                </a:solidFill>
                <a:round/>
                <a:headEnd/>
                <a:tailEnd/>
              </a:ln>
            </p:spPr>
            <p:txBody>
              <a:bodyPr lIns="0" tIns="0" rIns="0" bIns="0" anchor="ctr">
                <a:spAutoFit/>
              </a:bodyPr>
              <a:lstStyle/>
              <a:p>
                <a:endParaRPr lang="en-US"/>
              </a:p>
            </p:txBody>
          </p:sp>
        </p:grpSp>
      </p:grpSp>
      <p:grpSp>
        <p:nvGrpSpPr>
          <p:cNvPr id="120864" name="Group 160"/>
          <p:cNvGrpSpPr>
            <a:grpSpLocks/>
          </p:cNvGrpSpPr>
          <p:nvPr/>
        </p:nvGrpSpPr>
        <p:grpSpPr bwMode="auto">
          <a:xfrm>
            <a:off x="3768725" y="2773363"/>
            <a:ext cx="530225" cy="530225"/>
            <a:chOff x="2374" y="547"/>
            <a:chExt cx="334" cy="334"/>
          </a:xfrm>
        </p:grpSpPr>
        <p:grpSp>
          <p:nvGrpSpPr>
            <p:cNvPr id="121104" name="Group 161"/>
            <p:cNvGrpSpPr>
              <a:grpSpLocks/>
            </p:cNvGrpSpPr>
            <p:nvPr/>
          </p:nvGrpSpPr>
          <p:grpSpPr bwMode="auto">
            <a:xfrm>
              <a:off x="2374" y="547"/>
              <a:ext cx="334" cy="334"/>
              <a:chOff x="1436" y="237"/>
              <a:chExt cx="334" cy="334"/>
            </a:xfrm>
          </p:grpSpPr>
          <p:sp>
            <p:nvSpPr>
              <p:cNvPr id="121108" name="Freeform 16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109" name="Line 16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1105" name="Group 164"/>
            <p:cNvGrpSpPr>
              <a:grpSpLocks/>
            </p:cNvGrpSpPr>
            <p:nvPr/>
          </p:nvGrpSpPr>
          <p:grpSpPr bwMode="auto">
            <a:xfrm>
              <a:off x="2475" y="643"/>
              <a:ext cx="134" cy="132"/>
              <a:chOff x="3120" y="3024"/>
              <a:chExt cx="144" cy="142"/>
            </a:xfrm>
          </p:grpSpPr>
          <p:sp>
            <p:nvSpPr>
              <p:cNvPr id="121106" name="Freeform 16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107" name="AutoShape 166"/>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65" name="Group 167"/>
          <p:cNvGrpSpPr>
            <a:grpSpLocks/>
          </p:cNvGrpSpPr>
          <p:nvPr/>
        </p:nvGrpSpPr>
        <p:grpSpPr bwMode="auto">
          <a:xfrm>
            <a:off x="6508750" y="2836863"/>
            <a:ext cx="401638" cy="401637"/>
            <a:chOff x="4100" y="587"/>
            <a:chExt cx="253" cy="253"/>
          </a:xfrm>
        </p:grpSpPr>
        <p:grpSp>
          <p:nvGrpSpPr>
            <p:cNvPr id="121098" name="Group 168"/>
            <p:cNvGrpSpPr>
              <a:grpSpLocks/>
            </p:cNvGrpSpPr>
            <p:nvPr/>
          </p:nvGrpSpPr>
          <p:grpSpPr bwMode="auto">
            <a:xfrm>
              <a:off x="4100" y="587"/>
              <a:ext cx="253" cy="253"/>
              <a:chOff x="3162" y="277"/>
              <a:chExt cx="253" cy="253"/>
            </a:xfrm>
          </p:grpSpPr>
          <p:sp>
            <p:nvSpPr>
              <p:cNvPr id="121102" name="Rectangle 169"/>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103" name="Line 170"/>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1099" name="Group 171"/>
            <p:cNvGrpSpPr>
              <a:grpSpLocks/>
            </p:cNvGrpSpPr>
            <p:nvPr/>
          </p:nvGrpSpPr>
          <p:grpSpPr bwMode="auto">
            <a:xfrm>
              <a:off x="4154" y="656"/>
              <a:ext cx="144" cy="142"/>
              <a:chOff x="3120" y="3024"/>
              <a:chExt cx="144" cy="142"/>
            </a:xfrm>
          </p:grpSpPr>
          <p:sp>
            <p:nvSpPr>
              <p:cNvPr id="121100" name="Freeform 172"/>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101" name="AutoShape 173"/>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66" name="Group 174"/>
          <p:cNvGrpSpPr>
            <a:grpSpLocks/>
          </p:cNvGrpSpPr>
          <p:nvPr/>
        </p:nvGrpSpPr>
        <p:grpSpPr bwMode="auto">
          <a:xfrm>
            <a:off x="5129213" y="2855913"/>
            <a:ext cx="547687" cy="365125"/>
            <a:chOff x="3231" y="599"/>
            <a:chExt cx="345" cy="230"/>
          </a:xfrm>
        </p:grpSpPr>
        <p:grpSp>
          <p:nvGrpSpPr>
            <p:cNvPr id="121092" name="Group 175"/>
            <p:cNvGrpSpPr>
              <a:grpSpLocks/>
            </p:cNvGrpSpPr>
            <p:nvPr/>
          </p:nvGrpSpPr>
          <p:grpSpPr bwMode="auto">
            <a:xfrm>
              <a:off x="3231" y="599"/>
              <a:ext cx="345" cy="230"/>
              <a:chOff x="2293" y="289"/>
              <a:chExt cx="345" cy="230"/>
            </a:xfrm>
          </p:grpSpPr>
          <p:sp>
            <p:nvSpPr>
              <p:cNvPr id="121096" name="Rectangle 176"/>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097" name="Line 177"/>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1093" name="Group 178"/>
            <p:cNvGrpSpPr>
              <a:grpSpLocks/>
            </p:cNvGrpSpPr>
            <p:nvPr/>
          </p:nvGrpSpPr>
          <p:grpSpPr bwMode="auto">
            <a:xfrm>
              <a:off x="3332" y="640"/>
              <a:ext cx="144" cy="142"/>
              <a:chOff x="3120" y="3024"/>
              <a:chExt cx="144" cy="142"/>
            </a:xfrm>
          </p:grpSpPr>
          <p:sp>
            <p:nvSpPr>
              <p:cNvPr id="121094" name="Freeform 17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95" name="AutoShape 18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67" name="Group 181"/>
          <p:cNvGrpSpPr>
            <a:grpSpLocks/>
          </p:cNvGrpSpPr>
          <p:nvPr/>
        </p:nvGrpSpPr>
        <p:grpSpPr bwMode="auto">
          <a:xfrm>
            <a:off x="3768725" y="3398838"/>
            <a:ext cx="530225" cy="530225"/>
            <a:chOff x="2374" y="941"/>
            <a:chExt cx="334" cy="334"/>
          </a:xfrm>
        </p:grpSpPr>
        <p:grpSp>
          <p:nvGrpSpPr>
            <p:cNvPr id="121083" name="Group 182"/>
            <p:cNvGrpSpPr>
              <a:grpSpLocks/>
            </p:cNvGrpSpPr>
            <p:nvPr/>
          </p:nvGrpSpPr>
          <p:grpSpPr bwMode="auto">
            <a:xfrm>
              <a:off x="2374" y="941"/>
              <a:ext cx="334" cy="334"/>
              <a:chOff x="1436" y="631"/>
              <a:chExt cx="334" cy="334"/>
            </a:xfrm>
          </p:grpSpPr>
          <p:grpSp>
            <p:nvGrpSpPr>
              <p:cNvPr id="121087" name="Group 183"/>
              <p:cNvGrpSpPr>
                <a:grpSpLocks/>
              </p:cNvGrpSpPr>
              <p:nvPr/>
            </p:nvGrpSpPr>
            <p:grpSpPr bwMode="auto">
              <a:xfrm>
                <a:off x="1436" y="631"/>
                <a:ext cx="334" cy="334"/>
                <a:chOff x="2383" y="3389"/>
                <a:chExt cx="334" cy="334"/>
              </a:xfrm>
            </p:grpSpPr>
            <p:sp>
              <p:nvSpPr>
                <p:cNvPr id="121089" name="Freeform 184"/>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090" name="Freeform 185"/>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091" name="Freeform 186"/>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088" name="Line 187"/>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1084" name="Group 188"/>
            <p:cNvGrpSpPr>
              <a:grpSpLocks/>
            </p:cNvGrpSpPr>
            <p:nvPr/>
          </p:nvGrpSpPr>
          <p:grpSpPr bwMode="auto">
            <a:xfrm>
              <a:off x="2481" y="1049"/>
              <a:ext cx="120" cy="118"/>
              <a:chOff x="3120" y="3024"/>
              <a:chExt cx="144" cy="142"/>
            </a:xfrm>
          </p:grpSpPr>
          <p:sp>
            <p:nvSpPr>
              <p:cNvPr id="121085" name="Freeform 18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86" name="AutoShape 19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68" name="Group 191"/>
          <p:cNvGrpSpPr>
            <a:grpSpLocks/>
          </p:cNvGrpSpPr>
          <p:nvPr/>
        </p:nvGrpSpPr>
        <p:grpSpPr bwMode="auto">
          <a:xfrm>
            <a:off x="5129213" y="3481388"/>
            <a:ext cx="549275" cy="365125"/>
            <a:chOff x="3231" y="993"/>
            <a:chExt cx="346" cy="230"/>
          </a:xfrm>
        </p:grpSpPr>
        <p:grpSp>
          <p:nvGrpSpPr>
            <p:cNvPr id="121074" name="Group 192"/>
            <p:cNvGrpSpPr>
              <a:grpSpLocks/>
            </p:cNvGrpSpPr>
            <p:nvPr/>
          </p:nvGrpSpPr>
          <p:grpSpPr bwMode="auto">
            <a:xfrm>
              <a:off x="3231" y="993"/>
              <a:ext cx="346" cy="230"/>
              <a:chOff x="2293" y="683"/>
              <a:chExt cx="346" cy="230"/>
            </a:xfrm>
          </p:grpSpPr>
          <p:grpSp>
            <p:nvGrpSpPr>
              <p:cNvPr id="121078" name="Group 193"/>
              <p:cNvGrpSpPr>
                <a:grpSpLocks/>
              </p:cNvGrpSpPr>
              <p:nvPr/>
            </p:nvGrpSpPr>
            <p:grpSpPr bwMode="auto">
              <a:xfrm>
                <a:off x="2293" y="683"/>
                <a:ext cx="346" cy="230"/>
                <a:chOff x="3239" y="3441"/>
                <a:chExt cx="346" cy="230"/>
              </a:xfrm>
            </p:grpSpPr>
            <p:sp>
              <p:nvSpPr>
                <p:cNvPr id="121080" name="Rectangle 19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081" name="Freeform 19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082" name="Freeform 19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079" name="Line 197"/>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1075" name="Group 198"/>
            <p:cNvGrpSpPr>
              <a:grpSpLocks/>
            </p:cNvGrpSpPr>
            <p:nvPr/>
          </p:nvGrpSpPr>
          <p:grpSpPr bwMode="auto">
            <a:xfrm>
              <a:off x="3332" y="1034"/>
              <a:ext cx="144" cy="142"/>
              <a:chOff x="3120" y="3024"/>
              <a:chExt cx="144" cy="142"/>
            </a:xfrm>
          </p:grpSpPr>
          <p:sp>
            <p:nvSpPr>
              <p:cNvPr id="121076" name="Freeform 19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77" name="AutoShape 20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69" name="Group 201"/>
          <p:cNvGrpSpPr>
            <a:grpSpLocks/>
          </p:cNvGrpSpPr>
          <p:nvPr/>
        </p:nvGrpSpPr>
        <p:grpSpPr bwMode="auto">
          <a:xfrm>
            <a:off x="6508750" y="3462338"/>
            <a:ext cx="401638" cy="401637"/>
            <a:chOff x="4100" y="981"/>
            <a:chExt cx="253" cy="253"/>
          </a:xfrm>
        </p:grpSpPr>
        <p:grpSp>
          <p:nvGrpSpPr>
            <p:cNvPr id="121065" name="Group 202"/>
            <p:cNvGrpSpPr>
              <a:grpSpLocks/>
            </p:cNvGrpSpPr>
            <p:nvPr/>
          </p:nvGrpSpPr>
          <p:grpSpPr bwMode="auto">
            <a:xfrm>
              <a:off x="4100" y="981"/>
              <a:ext cx="253" cy="253"/>
              <a:chOff x="3162" y="671"/>
              <a:chExt cx="253" cy="253"/>
            </a:xfrm>
          </p:grpSpPr>
          <p:grpSp>
            <p:nvGrpSpPr>
              <p:cNvPr id="121069" name="Group 203"/>
              <p:cNvGrpSpPr>
                <a:grpSpLocks/>
              </p:cNvGrpSpPr>
              <p:nvPr/>
            </p:nvGrpSpPr>
            <p:grpSpPr bwMode="auto">
              <a:xfrm>
                <a:off x="3162" y="671"/>
                <a:ext cx="253" cy="253"/>
                <a:chOff x="4085" y="3610"/>
                <a:chExt cx="253" cy="253"/>
              </a:xfrm>
            </p:grpSpPr>
            <p:sp>
              <p:nvSpPr>
                <p:cNvPr id="121071" name="Rectangle 20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072" name="Freeform 20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1073" name="Freeform 20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070" name="Line 207"/>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1066" name="Group 208"/>
            <p:cNvGrpSpPr>
              <a:grpSpLocks/>
            </p:cNvGrpSpPr>
            <p:nvPr/>
          </p:nvGrpSpPr>
          <p:grpSpPr bwMode="auto">
            <a:xfrm>
              <a:off x="4154" y="1048"/>
              <a:ext cx="144" cy="142"/>
              <a:chOff x="3120" y="3024"/>
              <a:chExt cx="144" cy="142"/>
            </a:xfrm>
          </p:grpSpPr>
          <p:sp>
            <p:nvSpPr>
              <p:cNvPr id="121067" name="Freeform 20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68" name="AutoShape 21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70" name="Group 211"/>
          <p:cNvGrpSpPr>
            <a:grpSpLocks/>
          </p:cNvGrpSpPr>
          <p:nvPr/>
        </p:nvGrpSpPr>
        <p:grpSpPr bwMode="auto">
          <a:xfrm>
            <a:off x="6508750" y="4122738"/>
            <a:ext cx="401638" cy="401637"/>
            <a:chOff x="4100" y="1365"/>
            <a:chExt cx="253" cy="253"/>
          </a:xfrm>
        </p:grpSpPr>
        <p:grpSp>
          <p:nvGrpSpPr>
            <p:cNvPr id="121057" name="Group 212"/>
            <p:cNvGrpSpPr>
              <a:grpSpLocks/>
            </p:cNvGrpSpPr>
            <p:nvPr/>
          </p:nvGrpSpPr>
          <p:grpSpPr bwMode="auto">
            <a:xfrm>
              <a:off x="4100" y="1365"/>
              <a:ext cx="253" cy="253"/>
              <a:chOff x="3162" y="1055"/>
              <a:chExt cx="253" cy="253"/>
            </a:xfrm>
          </p:grpSpPr>
          <p:grpSp>
            <p:nvGrpSpPr>
              <p:cNvPr id="121061" name="Group 213"/>
              <p:cNvGrpSpPr>
                <a:grpSpLocks/>
              </p:cNvGrpSpPr>
              <p:nvPr/>
            </p:nvGrpSpPr>
            <p:grpSpPr bwMode="auto">
              <a:xfrm>
                <a:off x="3162" y="1055"/>
                <a:ext cx="253" cy="253"/>
                <a:chOff x="4085" y="3994"/>
                <a:chExt cx="253" cy="253"/>
              </a:xfrm>
            </p:grpSpPr>
            <p:sp>
              <p:nvSpPr>
                <p:cNvPr id="121063" name="Rectangle 21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064" name="Freeform 21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062" name="Line 216"/>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1058" name="Group 217"/>
            <p:cNvGrpSpPr>
              <a:grpSpLocks/>
            </p:cNvGrpSpPr>
            <p:nvPr/>
          </p:nvGrpSpPr>
          <p:grpSpPr bwMode="auto">
            <a:xfrm>
              <a:off x="4154" y="1436"/>
              <a:ext cx="144" cy="142"/>
              <a:chOff x="3120" y="3024"/>
              <a:chExt cx="144" cy="142"/>
            </a:xfrm>
          </p:grpSpPr>
          <p:sp>
            <p:nvSpPr>
              <p:cNvPr id="121059" name="Freeform 218"/>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60" name="AutoShape 219"/>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71" name="Group 220"/>
          <p:cNvGrpSpPr>
            <a:grpSpLocks/>
          </p:cNvGrpSpPr>
          <p:nvPr/>
        </p:nvGrpSpPr>
        <p:grpSpPr bwMode="auto">
          <a:xfrm>
            <a:off x="5129213" y="4141788"/>
            <a:ext cx="549275" cy="365125"/>
            <a:chOff x="3231" y="1377"/>
            <a:chExt cx="346" cy="230"/>
          </a:xfrm>
        </p:grpSpPr>
        <p:grpSp>
          <p:nvGrpSpPr>
            <p:cNvPr id="121049" name="Group 221"/>
            <p:cNvGrpSpPr>
              <a:grpSpLocks/>
            </p:cNvGrpSpPr>
            <p:nvPr/>
          </p:nvGrpSpPr>
          <p:grpSpPr bwMode="auto">
            <a:xfrm>
              <a:off x="3231" y="1377"/>
              <a:ext cx="346" cy="230"/>
              <a:chOff x="2293" y="1067"/>
              <a:chExt cx="346" cy="230"/>
            </a:xfrm>
          </p:grpSpPr>
          <p:grpSp>
            <p:nvGrpSpPr>
              <p:cNvPr id="121053" name="Group 222"/>
              <p:cNvGrpSpPr>
                <a:grpSpLocks/>
              </p:cNvGrpSpPr>
              <p:nvPr/>
            </p:nvGrpSpPr>
            <p:grpSpPr bwMode="auto">
              <a:xfrm>
                <a:off x="2293" y="1067"/>
                <a:ext cx="346" cy="230"/>
                <a:chOff x="3193" y="1063"/>
                <a:chExt cx="346" cy="230"/>
              </a:xfrm>
            </p:grpSpPr>
            <p:sp>
              <p:nvSpPr>
                <p:cNvPr id="121055" name="Rectangle 22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056" name="Freeform 22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054" name="Line 225"/>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1050" name="Group 226"/>
            <p:cNvGrpSpPr>
              <a:grpSpLocks/>
            </p:cNvGrpSpPr>
            <p:nvPr/>
          </p:nvGrpSpPr>
          <p:grpSpPr bwMode="auto">
            <a:xfrm>
              <a:off x="3332" y="1422"/>
              <a:ext cx="144" cy="142"/>
              <a:chOff x="3120" y="3024"/>
              <a:chExt cx="144" cy="142"/>
            </a:xfrm>
          </p:grpSpPr>
          <p:sp>
            <p:nvSpPr>
              <p:cNvPr id="121051" name="Freeform 227"/>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52" name="AutoShape 228"/>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72" name="Group 229"/>
          <p:cNvGrpSpPr>
            <a:grpSpLocks/>
          </p:cNvGrpSpPr>
          <p:nvPr/>
        </p:nvGrpSpPr>
        <p:grpSpPr bwMode="auto">
          <a:xfrm>
            <a:off x="7604125" y="2771775"/>
            <a:ext cx="530225" cy="530225"/>
            <a:chOff x="4790" y="546"/>
            <a:chExt cx="334" cy="334"/>
          </a:xfrm>
        </p:grpSpPr>
        <p:grpSp>
          <p:nvGrpSpPr>
            <p:cNvPr id="121043" name="Group 230"/>
            <p:cNvGrpSpPr>
              <a:grpSpLocks/>
            </p:cNvGrpSpPr>
            <p:nvPr/>
          </p:nvGrpSpPr>
          <p:grpSpPr bwMode="auto">
            <a:xfrm>
              <a:off x="4790" y="546"/>
              <a:ext cx="334" cy="334"/>
              <a:chOff x="3852" y="236"/>
              <a:chExt cx="334" cy="334"/>
            </a:xfrm>
          </p:grpSpPr>
          <p:sp>
            <p:nvSpPr>
              <p:cNvPr id="121047" name="Freeform 231"/>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048" name="Line 232"/>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1044" name="Group 233"/>
            <p:cNvGrpSpPr>
              <a:grpSpLocks/>
            </p:cNvGrpSpPr>
            <p:nvPr/>
          </p:nvGrpSpPr>
          <p:grpSpPr bwMode="auto">
            <a:xfrm>
              <a:off x="4899" y="655"/>
              <a:ext cx="117" cy="115"/>
              <a:chOff x="3120" y="3024"/>
              <a:chExt cx="144" cy="142"/>
            </a:xfrm>
          </p:grpSpPr>
          <p:sp>
            <p:nvSpPr>
              <p:cNvPr id="121045" name="Freeform 234"/>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46" name="AutoShape 235"/>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73" name="Group 236"/>
          <p:cNvGrpSpPr>
            <a:grpSpLocks/>
          </p:cNvGrpSpPr>
          <p:nvPr/>
        </p:nvGrpSpPr>
        <p:grpSpPr bwMode="auto">
          <a:xfrm>
            <a:off x="5129213" y="4811713"/>
            <a:ext cx="547687" cy="365125"/>
            <a:chOff x="3231" y="1791"/>
            <a:chExt cx="345" cy="230"/>
          </a:xfrm>
        </p:grpSpPr>
        <p:grpSp>
          <p:nvGrpSpPr>
            <p:cNvPr id="121033" name="Group 237"/>
            <p:cNvGrpSpPr>
              <a:grpSpLocks/>
            </p:cNvGrpSpPr>
            <p:nvPr/>
          </p:nvGrpSpPr>
          <p:grpSpPr bwMode="auto">
            <a:xfrm>
              <a:off x="3231" y="1791"/>
              <a:ext cx="345" cy="230"/>
              <a:chOff x="3231" y="1791"/>
              <a:chExt cx="345" cy="230"/>
            </a:xfrm>
          </p:grpSpPr>
          <p:grpSp>
            <p:nvGrpSpPr>
              <p:cNvPr id="121037" name="Group 238"/>
              <p:cNvGrpSpPr>
                <a:grpSpLocks/>
              </p:cNvGrpSpPr>
              <p:nvPr/>
            </p:nvGrpSpPr>
            <p:grpSpPr bwMode="auto">
              <a:xfrm>
                <a:off x="3231" y="1791"/>
                <a:ext cx="345" cy="230"/>
                <a:chOff x="2293" y="289"/>
                <a:chExt cx="345" cy="230"/>
              </a:xfrm>
            </p:grpSpPr>
            <p:sp>
              <p:nvSpPr>
                <p:cNvPr id="121041" name="Rectangle 239"/>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042" name="Line 240"/>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1038" name="Group 241"/>
              <p:cNvGrpSpPr>
                <a:grpSpLocks/>
              </p:cNvGrpSpPr>
              <p:nvPr/>
            </p:nvGrpSpPr>
            <p:grpSpPr bwMode="auto">
              <a:xfrm>
                <a:off x="3332" y="1824"/>
                <a:ext cx="144" cy="142"/>
                <a:chOff x="3120" y="3024"/>
                <a:chExt cx="144" cy="142"/>
              </a:xfrm>
            </p:grpSpPr>
            <p:sp>
              <p:nvSpPr>
                <p:cNvPr id="121039" name="Freeform 242"/>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40" name="AutoShape 243"/>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1034" name="Group 244"/>
            <p:cNvGrpSpPr>
              <a:grpSpLocks/>
            </p:cNvGrpSpPr>
            <p:nvPr/>
          </p:nvGrpSpPr>
          <p:grpSpPr bwMode="auto">
            <a:xfrm>
              <a:off x="3461" y="1903"/>
              <a:ext cx="62" cy="47"/>
              <a:chOff x="3696" y="1248"/>
              <a:chExt cx="96" cy="48"/>
            </a:xfrm>
          </p:grpSpPr>
          <p:sp>
            <p:nvSpPr>
              <p:cNvPr id="121035" name="AutoShape 245"/>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1036" name="AutoShape 246"/>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4" name="Group 247"/>
          <p:cNvGrpSpPr>
            <a:grpSpLocks/>
          </p:cNvGrpSpPr>
          <p:nvPr/>
        </p:nvGrpSpPr>
        <p:grpSpPr bwMode="auto">
          <a:xfrm>
            <a:off x="6508750" y="4792663"/>
            <a:ext cx="401638" cy="401637"/>
            <a:chOff x="4100" y="1779"/>
            <a:chExt cx="253" cy="253"/>
          </a:xfrm>
        </p:grpSpPr>
        <p:grpSp>
          <p:nvGrpSpPr>
            <p:cNvPr id="121024" name="Group 248"/>
            <p:cNvGrpSpPr>
              <a:grpSpLocks/>
            </p:cNvGrpSpPr>
            <p:nvPr/>
          </p:nvGrpSpPr>
          <p:grpSpPr bwMode="auto">
            <a:xfrm>
              <a:off x="4100" y="1779"/>
              <a:ext cx="253" cy="253"/>
              <a:chOff x="3162" y="277"/>
              <a:chExt cx="253" cy="253"/>
            </a:xfrm>
          </p:grpSpPr>
          <p:sp>
            <p:nvSpPr>
              <p:cNvPr id="121031" name="Rectangle 249"/>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032" name="Line 250"/>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1025" name="Group 251"/>
            <p:cNvGrpSpPr>
              <a:grpSpLocks/>
            </p:cNvGrpSpPr>
            <p:nvPr/>
          </p:nvGrpSpPr>
          <p:grpSpPr bwMode="auto">
            <a:xfrm>
              <a:off x="4154" y="1849"/>
              <a:ext cx="144" cy="142"/>
              <a:chOff x="3120" y="3024"/>
              <a:chExt cx="144" cy="142"/>
            </a:xfrm>
          </p:grpSpPr>
          <p:sp>
            <p:nvSpPr>
              <p:cNvPr id="121029" name="Freeform 252"/>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30" name="AutoShape 253"/>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21026" name="Group 254"/>
            <p:cNvGrpSpPr>
              <a:grpSpLocks/>
            </p:cNvGrpSpPr>
            <p:nvPr/>
          </p:nvGrpSpPr>
          <p:grpSpPr bwMode="auto">
            <a:xfrm>
              <a:off x="4265" y="1928"/>
              <a:ext cx="62" cy="47"/>
              <a:chOff x="3696" y="1248"/>
              <a:chExt cx="96" cy="48"/>
            </a:xfrm>
          </p:grpSpPr>
          <p:sp>
            <p:nvSpPr>
              <p:cNvPr id="121027" name="AutoShape 255"/>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1028" name="AutoShape 256"/>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5" name="Group 257"/>
          <p:cNvGrpSpPr>
            <a:grpSpLocks/>
          </p:cNvGrpSpPr>
          <p:nvPr/>
        </p:nvGrpSpPr>
        <p:grpSpPr bwMode="auto">
          <a:xfrm>
            <a:off x="5129213" y="5462588"/>
            <a:ext cx="549275" cy="365125"/>
            <a:chOff x="3231" y="2185"/>
            <a:chExt cx="346" cy="230"/>
          </a:xfrm>
        </p:grpSpPr>
        <p:grpSp>
          <p:nvGrpSpPr>
            <p:cNvPr id="121012" name="Group 258"/>
            <p:cNvGrpSpPr>
              <a:grpSpLocks/>
            </p:cNvGrpSpPr>
            <p:nvPr/>
          </p:nvGrpSpPr>
          <p:grpSpPr bwMode="auto">
            <a:xfrm>
              <a:off x="3231" y="2185"/>
              <a:ext cx="346" cy="230"/>
              <a:chOff x="2293" y="683"/>
              <a:chExt cx="346" cy="230"/>
            </a:xfrm>
          </p:grpSpPr>
          <p:grpSp>
            <p:nvGrpSpPr>
              <p:cNvPr id="121019" name="Group 259"/>
              <p:cNvGrpSpPr>
                <a:grpSpLocks/>
              </p:cNvGrpSpPr>
              <p:nvPr/>
            </p:nvGrpSpPr>
            <p:grpSpPr bwMode="auto">
              <a:xfrm>
                <a:off x="2293" y="683"/>
                <a:ext cx="346" cy="230"/>
                <a:chOff x="3239" y="3441"/>
                <a:chExt cx="346" cy="230"/>
              </a:xfrm>
            </p:grpSpPr>
            <p:sp>
              <p:nvSpPr>
                <p:cNvPr id="121021" name="Rectangle 260"/>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1022" name="Freeform 261"/>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023" name="Freeform 262"/>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020" name="Line 263"/>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1013" name="Group 264"/>
            <p:cNvGrpSpPr>
              <a:grpSpLocks/>
            </p:cNvGrpSpPr>
            <p:nvPr/>
          </p:nvGrpSpPr>
          <p:grpSpPr bwMode="auto">
            <a:xfrm>
              <a:off x="3334" y="2227"/>
              <a:ext cx="144" cy="142"/>
              <a:chOff x="3120" y="3024"/>
              <a:chExt cx="144" cy="142"/>
            </a:xfrm>
          </p:grpSpPr>
          <p:sp>
            <p:nvSpPr>
              <p:cNvPr id="121017" name="Freeform 26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18" name="AutoShape 266"/>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21014" name="Group 267"/>
            <p:cNvGrpSpPr>
              <a:grpSpLocks/>
            </p:cNvGrpSpPr>
            <p:nvPr/>
          </p:nvGrpSpPr>
          <p:grpSpPr bwMode="auto">
            <a:xfrm>
              <a:off x="3440" y="2307"/>
              <a:ext cx="62" cy="47"/>
              <a:chOff x="3696" y="1248"/>
              <a:chExt cx="96" cy="48"/>
            </a:xfrm>
          </p:grpSpPr>
          <p:sp>
            <p:nvSpPr>
              <p:cNvPr id="121015" name="AutoShape 268"/>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1016" name="AutoShape 269"/>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6" name="Group 270"/>
          <p:cNvGrpSpPr>
            <a:grpSpLocks/>
          </p:cNvGrpSpPr>
          <p:nvPr/>
        </p:nvGrpSpPr>
        <p:grpSpPr bwMode="auto">
          <a:xfrm>
            <a:off x="6508750" y="5443538"/>
            <a:ext cx="401638" cy="401637"/>
            <a:chOff x="4100" y="2173"/>
            <a:chExt cx="253" cy="253"/>
          </a:xfrm>
        </p:grpSpPr>
        <p:grpSp>
          <p:nvGrpSpPr>
            <p:cNvPr id="120999" name="Group 271"/>
            <p:cNvGrpSpPr>
              <a:grpSpLocks/>
            </p:cNvGrpSpPr>
            <p:nvPr/>
          </p:nvGrpSpPr>
          <p:grpSpPr bwMode="auto">
            <a:xfrm>
              <a:off x="4100" y="2173"/>
              <a:ext cx="253" cy="253"/>
              <a:chOff x="4100" y="2173"/>
              <a:chExt cx="253" cy="253"/>
            </a:xfrm>
          </p:grpSpPr>
          <p:grpSp>
            <p:nvGrpSpPr>
              <p:cNvPr id="121003" name="Group 272"/>
              <p:cNvGrpSpPr>
                <a:grpSpLocks/>
              </p:cNvGrpSpPr>
              <p:nvPr/>
            </p:nvGrpSpPr>
            <p:grpSpPr bwMode="auto">
              <a:xfrm>
                <a:off x="4100" y="2173"/>
                <a:ext cx="253" cy="253"/>
                <a:chOff x="3162" y="671"/>
                <a:chExt cx="253" cy="253"/>
              </a:xfrm>
            </p:grpSpPr>
            <p:grpSp>
              <p:nvGrpSpPr>
                <p:cNvPr id="121007" name="Group 273"/>
                <p:cNvGrpSpPr>
                  <a:grpSpLocks/>
                </p:cNvGrpSpPr>
                <p:nvPr/>
              </p:nvGrpSpPr>
              <p:grpSpPr bwMode="auto">
                <a:xfrm>
                  <a:off x="3162" y="671"/>
                  <a:ext cx="253" cy="253"/>
                  <a:chOff x="4085" y="3610"/>
                  <a:chExt cx="253" cy="253"/>
                </a:xfrm>
              </p:grpSpPr>
              <p:sp>
                <p:nvSpPr>
                  <p:cNvPr id="121009" name="Rectangle 27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010" name="Freeform 27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1011" name="Freeform 27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008" name="Line 277"/>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1004" name="Group 278"/>
              <p:cNvGrpSpPr>
                <a:grpSpLocks/>
              </p:cNvGrpSpPr>
              <p:nvPr/>
            </p:nvGrpSpPr>
            <p:grpSpPr bwMode="auto">
              <a:xfrm>
                <a:off x="4155" y="2244"/>
                <a:ext cx="144" cy="142"/>
                <a:chOff x="3120" y="3024"/>
                <a:chExt cx="144" cy="142"/>
              </a:xfrm>
            </p:grpSpPr>
            <p:sp>
              <p:nvSpPr>
                <p:cNvPr id="121005" name="Freeform 27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1006" name="AutoShape 28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1000" name="Group 281"/>
            <p:cNvGrpSpPr>
              <a:grpSpLocks/>
            </p:cNvGrpSpPr>
            <p:nvPr/>
          </p:nvGrpSpPr>
          <p:grpSpPr bwMode="auto">
            <a:xfrm>
              <a:off x="4253" y="2334"/>
              <a:ext cx="50" cy="38"/>
              <a:chOff x="3696" y="1248"/>
              <a:chExt cx="96" cy="48"/>
            </a:xfrm>
          </p:grpSpPr>
          <p:sp>
            <p:nvSpPr>
              <p:cNvPr id="121001" name="AutoShape 282"/>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1002" name="AutoShape 283"/>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7" name="Group 284"/>
          <p:cNvGrpSpPr>
            <a:grpSpLocks/>
          </p:cNvGrpSpPr>
          <p:nvPr/>
        </p:nvGrpSpPr>
        <p:grpSpPr bwMode="auto">
          <a:xfrm>
            <a:off x="5129213" y="6110288"/>
            <a:ext cx="549275" cy="365125"/>
            <a:chOff x="3231" y="2569"/>
            <a:chExt cx="346" cy="230"/>
          </a:xfrm>
        </p:grpSpPr>
        <p:grpSp>
          <p:nvGrpSpPr>
            <p:cNvPr id="120988" name="Group 285"/>
            <p:cNvGrpSpPr>
              <a:grpSpLocks/>
            </p:cNvGrpSpPr>
            <p:nvPr/>
          </p:nvGrpSpPr>
          <p:grpSpPr bwMode="auto">
            <a:xfrm>
              <a:off x="3231" y="2569"/>
              <a:ext cx="346" cy="230"/>
              <a:chOff x="2293" y="1067"/>
              <a:chExt cx="346" cy="230"/>
            </a:xfrm>
          </p:grpSpPr>
          <p:grpSp>
            <p:nvGrpSpPr>
              <p:cNvPr id="120995" name="Group 286"/>
              <p:cNvGrpSpPr>
                <a:grpSpLocks/>
              </p:cNvGrpSpPr>
              <p:nvPr/>
            </p:nvGrpSpPr>
            <p:grpSpPr bwMode="auto">
              <a:xfrm>
                <a:off x="2293" y="1067"/>
                <a:ext cx="346" cy="230"/>
                <a:chOff x="3193" y="1063"/>
                <a:chExt cx="346" cy="230"/>
              </a:xfrm>
            </p:grpSpPr>
            <p:sp>
              <p:nvSpPr>
                <p:cNvPr id="120997" name="Rectangle 287"/>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0998" name="Freeform 288"/>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96" name="Line 289"/>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0989" name="Group 290"/>
            <p:cNvGrpSpPr>
              <a:grpSpLocks/>
            </p:cNvGrpSpPr>
            <p:nvPr/>
          </p:nvGrpSpPr>
          <p:grpSpPr bwMode="auto">
            <a:xfrm>
              <a:off x="3331" y="2610"/>
              <a:ext cx="144" cy="142"/>
              <a:chOff x="3120" y="3024"/>
              <a:chExt cx="144" cy="142"/>
            </a:xfrm>
          </p:grpSpPr>
          <p:sp>
            <p:nvSpPr>
              <p:cNvPr id="120993" name="Freeform 291"/>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94" name="AutoShape 292"/>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20990" name="Group 293"/>
            <p:cNvGrpSpPr>
              <a:grpSpLocks/>
            </p:cNvGrpSpPr>
            <p:nvPr/>
          </p:nvGrpSpPr>
          <p:grpSpPr bwMode="auto">
            <a:xfrm>
              <a:off x="3435" y="2689"/>
              <a:ext cx="62" cy="47"/>
              <a:chOff x="3696" y="1248"/>
              <a:chExt cx="96" cy="48"/>
            </a:xfrm>
          </p:grpSpPr>
          <p:sp>
            <p:nvSpPr>
              <p:cNvPr id="120991" name="AutoShape 294"/>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92" name="AutoShape 295"/>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8" name="Group 296"/>
          <p:cNvGrpSpPr>
            <a:grpSpLocks/>
          </p:cNvGrpSpPr>
          <p:nvPr/>
        </p:nvGrpSpPr>
        <p:grpSpPr bwMode="auto">
          <a:xfrm>
            <a:off x="6508750" y="6091238"/>
            <a:ext cx="401638" cy="401637"/>
            <a:chOff x="4100" y="2557"/>
            <a:chExt cx="253" cy="253"/>
          </a:xfrm>
        </p:grpSpPr>
        <p:grpSp>
          <p:nvGrpSpPr>
            <p:cNvPr id="120977" name="Group 297"/>
            <p:cNvGrpSpPr>
              <a:grpSpLocks/>
            </p:cNvGrpSpPr>
            <p:nvPr/>
          </p:nvGrpSpPr>
          <p:grpSpPr bwMode="auto">
            <a:xfrm>
              <a:off x="4100" y="2557"/>
              <a:ext cx="253" cy="253"/>
              <a:chOff x="3162" y="1055"/>
              <a:chExt cx="253" cy="253"/>
            </a:xfrm>
          </p:grpSpPr>
          <p:grpSp>
            <p:nvGrpSpPr>
              <p:cNvPr id="120984" name="Group 298"/>
              <p:cNvGrpSpPr>
                <a:grpSpLocks/>
              </p:cNvGrpSpPr>
              <p:nvPr/>
            </p:nvGrpSpPr>
            <p:grpSpPr bwMode="auto">
              <a:xfrm>
                <a:off x="3162" y="1055"/>
                <a:ext cx="253" cy="253"/>
                <a:chOff x="4085" y="3994"/>
                <a:chExt cx="253" cy="253"/>
              </a:xfrm>
            </p:grpSpPr>
            <p:sp>
              <p:nvSpPr>
                <p:cNvPr id="120986" name="Rectangle 29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0987" name="Freeform 30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0985" name="Line 301"/>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0978" name="Group 302"/>
            <p:cNvGrpSpPr>
              <a:grpSpLocks/>
            </p:cNvGrpSpPr>
            <p:nvPr/>
          </p:nvGrpSpPr>
          <p:grpSpPr bwMode="auto">
            <a:xfrm>
              <a:off x="4154" y="2629"/>
              <a:ext cx="144" cy="142"/>
              <a:chOff x="3120" y="3024"/>
              <a:chExt cx="144" cy="142"/>
            </a:xfrm>
          </p:grpSpPr>
          <p:sp>
            <p:nvSpPr>
              <p:cNvPr id="120982" name="Freeform 303"/>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83" name="AutoShape 304"/>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20979" name="Group 305"/>
            <p:cNvGrpSpPr>
              <a:grpSpLocks/>
            </p:cNvGrpSpPr>
            <p:nvPr/>
          </p:nvGrpSpPr>
          <p:grpSpPr bwMode="auto">
            <a:xfrm>
              <a:off x="4251" y="2721"/>
              <a:ext cx="50" cy="35"/>
              <a:chOff x="3696" y="1248"/>
              <a:chExt cx="96" cy="48"/>
            </a:xfrm>
          </p:grpSpPr>
          <p:sp>
            <p:nvSpPr>
              <p:cNvPr id="120980" name="AutoShape 306"/>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81" name="AutoShape 307"/>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grpSp>
        <p:nvGrpSpPr>
          <p:cNvPr id="120879" name="Group 308"/>
          <p:cNvGrpSpPr>
            <a:grpSpLocks/>
          </p:cNvGrpSpPr>
          <p:nvPr/>
        </p:nvGrpSpPr>
        <p:grpSpPr bwMode="auto">
          <a:xfrm>
            <a:off x="7604125" y="3397250"/>
            <a:ext cx="530225" cy="530225"/>
            <a:chOff x="4790" y="940"/>
            <a:chExt cx="334" cy="334"/>
          </a:xfrm>
        </p:grpSpPr>
        <p:grpSp>
          <p:nvGrpSpPr>
            <p:cNvPr id="120968" name="Group 309"/>
            <p:cNvGrpSpPr>
              <a:grpSpLocks/>
            </p:cNvGrpSpPr>
            <p:nvPr/>
          </p:nvGrpSpPr>
          <p:grpSpPr bwMode="auto">
            <a:xfrm>
              <a:off x="4790" y="940"/>
              <a:ext cx="334" cy="334"/>
              <a:chOff x="3852" y="630"/>
              <a:chExt cx="334" cy="334"/>
            </a:xfrm>
          </p:grpSpPr>
          <p:grpSp>
            <p:nvGrpSpPr>
              <p:cNvPr id="120972" name="Group 310"/>
              <p:cNvGrpSpPr>
                <a:grpSpLocks/>
              </p:cNvGrpSpPr>
              <p:nvPr/>
            </p:nvGrpSpPr>
            <p:grpSpPr bwMode="auto">
              <a:xfrm>
                <a:off x="3852" y="630"/>
                <a:ext cx="334" cy="334"/>
                <a:chOff x="4841" y="562"/>
                <a:chExt cx="334" cy="334"/>
              </a:xfrm>
            </p:grpSpPr>
            <p:sp>
              <p:nvSpPr>
                <p:cNvPr id="120974" name="Freeform 311"/>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975" name="Freeform 312"/>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976" name="Freeform 313"/>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73" name="Line 314"/>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0969" name="Group 315"/>
            <p:cNvGrpSpPr>
              <a:grpSpLocks/>
            </p:cNvGrpSpPr>
            <p:nvPr/>
          </p:nvGrpSpPr>
          <p:grpSpPr bwMode="auto">
            <a:xfrm>
              <a:off x="4899" y="1055"/>
              <a:ext cx="117" cy="115"/>
              <a:chOff x="3120" y="3024"/>
              <a:chExt cx="144" cy="142"/>
            </a:xfrm>
          </p:grpSpPr>
          <p:sp>
            <p:nvSpPr>
              <p:cNvPr id="120970" name="Freeform 316"/>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71" name="AutoShape 317"/>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0" name="Group 318"/>
          <p:cNvGrpSpPr>
            <a:grpSpLocks/>
          </p:cNvGrpSpPr>
          <p:nvPr/>
        </p:nvGrpSpPr>
        <p:grpSpPr bwMode="auto">
          <a:xfrm>
            <a:off x="7604125" y="4057650"/>
            <a:ext cx="530225" cy="530225"/>
            <a:chOff x="4790" y="1324"/>
            <a:chExt cx="334" cy="334"/>
          </a:xfrm>
        </p:grpSpPr>
        <p:grpSp>
          <p:nvGrpSpPr>
            <p:cNvPr id="120960" name="Group 319"/>
            <p:cNvGrpSpPr>
              <a:grpSpLocks/>
            </p:cNvGrpSpPr>
            <p:nvPr/>
          </p:nvGrpSpPr>
          <p:grpSpPr bwMode="auto">
            <a:xfrm>
              <a:off x="4790" y="1324"/>
              <a:ext cx="334" cy="334"/>
              <a:chOff x="3852" y="1014"/>
              <a:chExt cx="334" cy="334"/>
            </a:xfrm>
          </p:grpSpPr>
          <p:grpSp>
            <p:nvGrpSpPr>
              <p:cNvPr id="120964" name="Group 320"/>
              <p:cNvGrpSpPr>
                <a:grpSpLocks/>
              </p:cNvGrpSpPr>
              <p:nvPr/>
            </p:nvGrpSpPr>
            <p:grpSpPr bwMode="auto">
              <a:xfrm>
                <a:off x="3852" y="1014"/>
                <a:ext cx="334" cy="334"/>
                <a:chOff x="4837" y="3772"/>
                <a:chExt cx="334" cy="334"/>
              </a:xfrm>
            </p:grpSpPr>
            <p:sp>
              <p:nvSpPr>
                <p:cNvPr id="120966" name="Freeform 321"/>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967" name="Freeform 322"/>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65" name="Line 323"/>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0961" name="Group 324"/>
            <p:cNvGrpSpPr>
              <a:grpSpLocks/>
            </p:cNvGrpSpPr>
            <p:nvPr/>
          </p:nvGrpSpPr>
          <p:grpSpPr bwMode="auto">
            <a:xfrm>
              <a:off x="4899" y="1438"/>
              <a:ext cx="117" cy="115"/>
              <a:chOff x="3120" y="3024"/>
              <a:chExt cx="144" cy="142"/>
            </a:xfrm>
          </p:grpSpPr>
          <p:sp>
            <p:nvSpPr>
              <p:cNvPr id="120962" name="Freeform 32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63" name="AutoShape 326"/>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1" name="Group 327"/>
          <p:cNvGrpSpPr>
            <a:grpSpLocks/>
          </p:cNvGrpSpPr>
          <p:nvPr/>
        </p:nvGrpSpPr>
        <p:grpSpPr bwMode="auto">
          <a:xfrm>
            <a:off x="7604125" y="4727575"/>
            <a:ext cx="530225" cy="530225"/>
            <a:chOff x="4790" y="1738"/>
            <a:chExt cx="334" cy="334"/>
          </a:xfrm>
        </p:grpSpPr>
        <p:grpSp>
          <p:nvGrpSpPr>
            <p:cNvPr id="120951" name="Group 328"/>
            <p:cNvGrpSpPr>
              <a:grpSpLocks/>
            </p:cNvGrpSpPr>
            <p:nvPr/>
          </p:nvGrpSpPr>
          <p:grpSpPr bwMode="auto">
            <a:xfrm>
              <a:off x="4790" y="1738"/>
              <a:ext cx="334" cy="334"/>
              <a:chOff x="3852" y="236"/>
              <a:chExt cx="334" cy="334"/>
            </a:xfrm>
          </p:grpSpPr>
          <p:sp>
            <p:nvSpPr>
              <p:cNvPr id="120958" name="Freeform 329"/>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959" name="Line 330"/>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0952" name="Group 331"/>
            <p:cNvGrpSpPr>
              <a:grpSpLocks/>
            </p:cNvGrpSpPr>
            <p:nvPr/>
          </p:nvGrpSpPr>
          <p:grpSpPr bwMode="auto">
            <a:xfrm>
              <a:off x="4995" y="1893"/>
              <a:ext cx="62" cy="47"/>
              <a:chOff x="3696" y="1248"/>
              <a:chExt cx="96" cy="48"/>
            </a:xfrm>
          </p:grpSpPr>
          <p:sp>
            <p:nvSpPr>
              <p:cNvPr id="120956" name="AutoShape 332"/>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57" name="AutoShape 333"/>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953" name="Group 334"/>
            <p:cNvGrpSpPr>
              <a:grpSpLocks/>
            </p:cNvGrpSpPr>
            <p:nvPr/>
          </p:nvGrpSpPr>
          <p:grpSpPr bwMode="auto">
            <a:xfrm>
              <a:off x="4899" y="1843"/>
              <a:ext cx="117" cy="115"/>
              <a:chOff x="3120" y="3024"/>
              <a:chExt cx="144" cy="142"/>
            </a:xfrm>
          </p:grpSpPr>
          <p:sp>
            <p:nvSpPr>
              <p:cNvPr id="120954" name="Freeform 33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55" name="AutoShape 336"/>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2" name="Group 337"/>
          <p:cNvGrpSpPr>
            <a:grpSpLocks/>
          </p:cNvGrpSpPr>
          <p:nvPr/>
        </p:nvGrpSpPr>
        <p:grpSpPr bwMode="auto">
          <a:xfrm>
            <a:off x="7604125" y="5378450"/>
            <a:ext cx="530225" cy="530225"/>
            <a:chOff x="4790" y="2132"/>
            <a:chExt cx="334" cy="334"/>
          </a:xfrm>
        </p:grpSpPr>
        <p:grpSp>
          <p:nvGrpSpPr>
            <p:cNvPr id="120939" name="Group 338"/>
            <p:cNvGrpSpPr>
              <a:grpSpLocks/>
            </p:cNvGrpSpPr>
            <p:nvPr/>
          </p:nvGrpSpPr>
          <p:grpSpPr bwMode="auto">
            <a:xfrm>
              <a:off x="4790" y="2132"/>
              <a:ext cx="334" cy="334"/>
              <a:chOff x="3852" y="630"/>
              <a:chExt cx="334" cy="334"/>
            </a:xfrm>
          </p:grpSpPr>
          <p:grpSp>
            <p:nvGrpSpPr>
              <p:cNvPr id="120946" name="Group 339"/>
              <p:cNvGrpSpPr>
                <a:grpSpLocks/>
              </p:cNvGrpSpPr>
              <p:nvPr/>
            </p:nvGrpSpPr>
            <p:grpSpPr bwMode="auto">
              <a:xfrm>
                <a:off x="3852" y="630"/>
                <a:ext cx="334" cy="334"/>
                <a:chOff x="4841" y="562"/>
                <a:chExt cx="334" cy="334"/>
              </a:xfrm>
            </p:grpSpPr>
            <p:sp>
              <p:nvSpPr>
                <p:cNvPr id="120948" name="Freeform 34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949" name="Freeform 34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950" name="Freeform 34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47" name="Line 343"/>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0940" name="Group 344"/>
            <p:cNvGrpSpPr>
              <a:grpSpLocks/>
            </p:cNvGrpSpPr>
            <p:nvPr/>
          </p:nvGrpSpPr>
          <p:grpSpPr bwMode="auto">
            <a:xfrm>
              <a:off x="4984" y="2301"/>
              <a:ext cx="62" cy="47"/>
              <a:chOff x="3696" y="1248"/>
              <a:chExt cx="96" cy="48"/>
            </a:xfrm>
          </p:grpSpPr>
          <p:sp>
            <p:nvSpPr>
              <p:cNvPr id="120944" name="AutoShape 345"/>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45" name="AutoShape 346"/>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941" name="Group 347"/>
            <p:cNvGrpSpPr>
              <a:grpSpLocks/>
            </p:cNvGrpSpPr>
            <p:nvPr/>
          </p:nvGrpSpPr>
          <p:grpSpPr bwMode="auto">
            <a:xfrm>
              <a:off x="4898" y="2244"/>
              <a:ext cx="117" cy="115"/>
              <a:chOff x="3120" y="3024"/>
              <a:chExt cx="144" cy="142"/>
            </a:xfrm>
          </p:grpSpPr>
          <p:sp>
            <p:nvSpPr>
              <p:cNvPr id="120942" name="Freeform 348"/>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43" name="AutoShape 349"/>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3" name="Group 350"/>
          <p:cNvGrpSpPr>
            <a:grpSpLocks/>
          </p:cNvGrpSpPr>
          <p:nvPr/>
        </p:nvGrpSpPr>
        <p:grpSpPr bwMode="auto">
          <a:xfrm>
            <a:off x="7604125" y="6026150"/>
            <a:ext cx="530225" cy="530225"/>
            <a:chOff x="4790" y="2516"/>
            <a:chExt cx="334" cy="334"/>
          </a:xfrm>
        </p:grpSpPr>
        <p:grpSp>
          <p:nvGrpSpPr>
            <p:cNvPr id="120928" name="Group 351"/>
            <p:cNvGrpSpPr>
              <a:grpSpLocks/>
            </p:cNvGrpSpPr>
            <p:nvPr/>
          </p:nvGrpSpPr>
          <p:grpSpPr bwMode="auto">
            <a:xfrm>
              <a:off x="4790" y="2516"/>
              <a:ext cx="334" cy="334"/>
              <a:chOff x="3852" y="1014"/>
              <a:chExt cx="334" cy="334"/>
            </a:xfrm>
          </p:grpSpPr>
          <p:grpSp>
            <p:nvGrpSpPr>
              <p:cNvPr id="120935" name="Group 352"/>
              <p:cNvGrpSpPr>
                <a:grpSpLocks/>
              </p:cNvGrpSpPr>
              <p:nvPr/>
            </p:nvGrpSpPr>
            <p:grpSpPr bwMode="auto">
              <a:xfrm>
                <a:off x="3852" y="1014"/>
                <a:ext cx="334" cy="334"/>
                <a:chOff x="4837" y="3772"/>
                <a:chExt cx="334" cy="334"/>
              </a:xfrm>
            </p:grpSpPr>
            <p:sp>
              <p:nvSpPr>
                <p:cNvPr id="120937" name="Freeform 353"/>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0938" name="Freeform 354"/>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36" name="Line 355"/>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0929" name="Group 356"/>
            <p:cNvGrpSpPr>
              <a:grpSpLocks/>
            </p:cNvGrpSpPr>
            <p:nvPr/>
          </p:nvGrpSpPr>
          <p:grpSpPr bwMode="auto">
            <a:xfrm>
              <a:off x="4986" y="2687"/>
              <a:ext cx="62" cy="47"/>
              <a:chOff x="3696" y="1248"/>
              <a:chExt cx="96" cy="48"/>
            </a:xfrm>
          </p:grpSpPr>
          <p:sp>
            <p:nvSpPr>
              <p:cNvPr id="120933" name="AutoShape 357"/>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34" name="AutoShape 358"/>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930" name="Group 359"/>
            <p:cNvGrpSpPr>
              <a:grpSpLocks/>
            </p:cNvGrpSpPr>
            <p:nvPr/>
          </p:nvGrpSpPr>
          <p:grpSpPr bwMode="auto">
            <a:xfrm>
              <a:off x="4898" y="2624"/>
              <a:ext cx="117" cy="115"/>
              <a:chOff x="3120" y="3024"/>
              <a:chExt cx="144" cy="142"/>
            </a:xfrm>
          </p:grpSpPr>
          <p:sp>
            <p:nvSpPr>
              <p:cNvPr id="120931" name="Freeform 360"/>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32" name="AutoShape 361"/>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4" name="Group 362"/>
          <p:cNvGrpSpPr>
            <a:grpSpLocks/>
          </p:cNvGrpSpPr>
          <p:nvPr/>
        </p:nvGrpSpPr>
        <p:grpSpPr bwMode="auto">
          <a:xfrm>
            <a:off x="3768725" y="4059238"/>
            <a:ext cx="530225" cy="530225"/>
            <a:chOff x="2374" y="1325"/>
            <a:chExt cx="334" cy="334"/>
          </a:xfrm>
        </p:grpSpPr>
        <p:grpSp>
          <p:nvGrpSpPr>
            <p:cNvPr id="120920" name="Group 363"/>
            <p:cNvGrpSpPr>
              <a:grpSpLocks/>
            </p:cNvGrpSpPr>
            <p:nvPr/>
          </p:nvGrpSpPr>
          <p:grpSpPr bwMode="auto">
            <a:xfrm>
              <a:off x="2374" y="1325"/>
              <a:ext cx="334" cy="334"/>
              <a:chOff x="1436" y="1015"/>
              <a:chExt cx="334" cy="334"/>
            </a:xfrm>
          </p:grpSpPr>
          <p:grpSp>
            <p:nvGrpSpPr>
              <p:cNvPr id="120924" name="Group 364"/>
              <p:cNvGrpSpPr>
                <a:grpSpLocks/>
              </p:cNvGrpSpPr>
              <p:nvPr/>
            </p:nvGrpSpPr>
            <p:grpSpPr bwMode="auto">
              <a:xfrm>
                <a:off x="1436" y="1015"/>
                <a:ext cx="334" cy="334"/>
                <a:chOff x="2330" y="1011"/>
                <a:chExt cx="334" cy="334"/>
              </a:xfrm>
            </p:grpSpPr>
            <p:sp>
              <p:nvSpPr>
                <p:cNvPr id="120926" name="Freeform 365"/>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927" name="Freeform 366"/>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25" name="Line 367"/>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0921" name="Group 368"/>
            <p:cNvGrpSpPr>
              <a:grpSpLocks/>
            </p:cNvGrpSpPr>
            <p:nvPr/>
          </p:nvGrpSpPr>
          <p:grpSpPr bwMode="auto">
            <a:xfrm>
              <a:off x="2481" y="1433"/>
              <a:ext cx="120" cy="118"/>
              <a:chOff x="3120" y="3024"/>
              <a:chExt cx="144" cy="142"/>
            </a:xfrm>
          </p:grpSpPr>
          <p:sp>
            <p:nvSpPr>
              <p:cNvPr id="120922" name="Freeform 36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23" name="AutoShape 37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5" name="Group 371"/>
          <p:cNvGrpSpPr>
            <a:grpSpLocks/>
          </p:cNvGrpSpPr>
          <p:nvPr/>
        </p:nvGrpSpPr>
        <p:grpSpPr bwMode="auto">
          <a:xfrm>
            <a:off x="3768725" y="4729163"/>
            <a:ext cx="530225" cy="530225"/>
            <a:chOff x="2374" y="1739"/>
            <a:chExt cx="334" cy="334"/>
          </a:xfrm>
        </p:grpSpPr>
        <p:grpSp>
          <p:nvGrpSpPr>
            <p:cNvPr id="120911" name="Group 372"/>
            <p:cNvGrpSpPr>
              <a:grpSpLocks/>
            </p:cNvGrpSpPr>
            <p:nvPr/>
          </p:nvGrpSpPr>
          <p:grpSpPr bwMode="auto">
            <a:xfrm>
              <a:off x="2374" y="1739"/>
              <a:ext cx="334" cy="334"/>
              <a:chOff x="1436" y="237"/>
              <a:chExt cx="334" cy="334"/>
            </a:xfrm>
          </p:grpSpPr>
          <p:sp>
            <p:nvSpPr>
              <p:cNvPr id="120918" name="Freeform 373"/>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919" name="Line 374"/>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0912" name="Group 375"/>
            <p:cNvGrpSpPr>
              <a:grpSpLocks/>
            </p:cNvGrpSpPr>
            <p:nvPr/>
          </p:nvGrpSpPr>
          <p:grpSpPr bwMode="auto">
            <a:xfrm>
              <a:off x="2589" y="1904"/>
              <a:ext cx="62" cy="47"/>
              <a:chOff x="3696" y="1248"/>
              <a:chExt cx="96" cy="48"/>
            </a:xfrm>
          </p:grpSpPr>
          <p:sp>
            <p:nvSpPr>
              <p:cNvPr id="120916" name="AutoShape 376"/>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17" name="AutoShape 377"/>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913" name="Group 378"/>
            <p:cNvGrpSpPr>
              <a:grpSpLocks/>
            </p:cNvGrpSpPr>
            <p:nvPr/>
          </p:nvGrpSpPr>
          <p:grpSpPr bwMode="auto">
            <a:xfrm>
              <a:off x="2481" y="1844"/>
              <a:ext cx="120" cy="118"/>
              <a:chOff x="3120" y="3024"/>
              <a:chExt cx="144" cy="142"/>
            </a:xfrm>
          </p:grpSpPr>
          <p:sp>
            <p:nvSpPr>
              <p:cNvPr id="120914" name="Freeform 379"/>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15" name="AutoShape 380"/>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6" name="Group 381"/>
          <p:cNvGrpSpPr>
            <a:grpSpLocks/>
          </p:cNvGrpSpPr>
          <p:nvPr/>
        </p:nvGrpSpPr>
        <p:grpSpPr bwMode="auto">
          <a:xfrm>
            <a:off x="3768725" y="6027738"/>
            <a:ext cx="530225" cy="530225"/>
            <a:chOff x="2374" y="2517"/>
            <a:chExt cx="334" cy="334"/>
          </a:xfrm>
        </p:grpSpPr>
        <p:grpSp>
          <p:nvGrpSpPr>
            <p:cNvPr id="120900" name="Group 382"/>
            <p:cNvGrpSpPr>
              <a:grpSpLocks/>
            </p:cNvGrpSpPr>
            <p:nvPr/>
          </p:nvGrpSpPr>
          <p:grpSpPr bwMode="auto">
            <a:xfrm>
              <a:off x="2374" y="2517"/>
              <a:ext cx="334" cy="334"/>
              <a:chOff x="1436" y="1015"/>
              <a:chExt cx="334" cy="334"/>
            </a:xfrm>
          </p:grpSpPr>
          <p:grpSp>
            <p:nvGrpSpPr>
              <p:cNvPr id="120907" name="Group 383"/>
              <p:cNvGrpSpPr>
                <a:grpSpLocks/>
              </p:cNvGrpSpPr>
              <p:nvPr/>
            </p:nvGrpSpPr>
            <p:grpSpPr bwMode="auto">
              <a:xfrm>
                <a:off x="1436" y="1015"/>
                <a:ext cx="334" cy="334"/>
                <a:chOff x="2330" y="1011"/>
                <a:chExt cx="334" cy="334"/>
              </a:xfrm>
            </p:grpSpPr>
            <p:sp>
              <p:nvSpPr>
                <p:cNvPr id="120909" name="Freeform 38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910" name="Freeform 38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908" name="Line 386"/>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0901" name="Group 387"/>
            <p:cNvGrpSpPr>
              <a:grpSpLocks/>
            </p:cNvGrpSpPr>
            <p:nvPr/>
          </p:nvGrpSpPr>
          <p:grpSpPr bwMode="auto">
            <a:xfrm>
              <a:off x="2577" y="2684"/>
              <a:ext cx="62" cy="47"/>
              <a:chOff x="3696" y="1248"/>
              <a:chExt cx="96" cy="48"/>
            </a:xfrm>
          </p:grpSpPr>
          <p:sp>
            <p:nvSpPr>
              <p:cNvPr id="120905" name="AutoShape 388"/>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906" name="AutoShape 389"/>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902" name="Group 390"/>
            <p:cNvGrpSpPr>
              <a:grpSpLocks/>
            </p:cNvGrpSpPr>
            <p:nvPr/>
          </p:nvGrpSpPr>
          <p:grpSpPr bwMode="auto">
            <a:xfrm>
              <a:off x="2481" y="2627"/>
              <a:ext cx="120" cy="118"/>
              <a:chOff x="3120" y="3024"/>
              <a:chExt cx="144" cy="142"/>
            </a:xfrm>
          </p:grpSpPr>
          <p:sp>
            <p:nvSpPr>
              <p:cNvPr id="120903" name="Freeform 391"/>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904" name="AutoShape 392"/>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120887" name="Group 393"/>
          <p:cNvGrpSpPr>
            <a:grpSpLocks/>
          </p:cNvGrpSpPr>
          <p:nvPr/>
        </p:nvGrpSpPr>
        <p:grpSpPr bwMode="auto">
          <a:xfrm>
            <a:off x="3768725" y="5380038"/>
            <a:ext cx="530225" cy="530225"/>
            <a:chOff x="2374" y="2133"/>
            <a:chExt cx="334" cy="334"/>
          </a:xfrm>
        </p:grpSpPr>
        <p:grpSp>
          <p:nvGrpSpPr>
            <p:cNvPr id="120888" name="Group 394"/>
            <p:cNvGrpSpPr>
              <a:grpSpLocks/>
            </p:cNvGrpSpPr>
            <p:nvPr/>
          </p:nvGrpSpPr>
          <p:grpSpPr bwMode="auto">
            <a:xfrm>
              <a:off x="2374" y="2133"/>
              <a:ext cx="334" cy="334"/>
              <a:chOff x="1436" y="631"/>
              <a:chExt cx="334" cy="334"/>
            </a:xfrm>
          </p:grpSpPr>
          <p:grpSp>
            <p:nvGrpSpPr>
              <p:cNvPr id="120895" name="Group 395"/>
              <p:cNvGrpSpPr>
                <a:grpSpLocks/>
              </p:cNvGrpSpPr>
              <p:nvPr/>
            </p:nvGrpSpPr>
            <p:grpSpPr bwMode="auto">
              <a:xfrm>
                <a:off x="1436" y="631"/>
                <a:ext cx="334" cy="334"/>
                <a:chOff x="2383" y="3389"/>
                <a:chExt cx="334" cy="334"/>
              </a:xfrm>
            </p:grpSpPr>
            <p:sp>
              <p:nvSpPr>
                <p:cNvPr id="120897" name="Freeform 396"/>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0898" name="Freeform 397"/>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0899" name="Freeform 398"/>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0896" name="Line 399"/>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0889" name="Group 400"/>
            <p:cNvGrpSpPr>
              <a:grpSpLocks/>
            </p:cNvGrpSpPr>
            <p:nvPr/>
          </p:nvGrpSpPr>
          <p:grpSpPr bwMode="auto">
            <a:xfrm>
              <a:off x="2572" y="2300"/>
              <a:ext cx="62" cy="47"/>
              <a:chOff x="3696" y="1248"/>
              <a:chExt cx="96" cy="48"/>
            </a:xfrm>
          </p:grpSpPr>
          <p:sp>
            <p:nvSpPr>
              <p:cNvPr id="120893" name="AutoShape 401"/>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20894" name="AutoShape 402"/>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grpSp>
          <p:nvGrpSpPr>
            <p:cNvPr id="120890" name="Group 403"/>
            <p:cNvGrpSpPr>
              <a:grpSpLocks/>
            </p:cNvGrpSpPr>
            <p:nvPr/>
          </p:nvGrpSpPr>
          <p:grpSpPr bwMode="auto">
            <a:xfrm>
              <a:off x="2481" y="2240"/>
              <a:ext cx="120" cy="118"/>
              <a:chOff x="3120" y="3024"/>
              <a:chExt cx="144" cy="142"/>
            </a:xfrm>
          </p:grpSpPr>
          <p:sp>
            <p:nvSpPr>
              <p:cNvPr id="120891" name="Freeform 404"/>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20892" name="AutoShape 405"/>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1859" name="Rectangle 3"/>
          <p:cNvSpPr>
            <a:spLocks noGrp="1" noChangeArrowheads="1"/>
          </p:cNvSpPr>
          <p:nvPr>
            <p:ph type="title"/>
          </p:nvPr>
        </p:nvSpPr>
        <p:spPr>
          <a:xfrm>
            <a:off x="4129088" y="77788"/>
            <a:ext cx="2795587" cy="365125"/>
          </a:xfrm>
          <a:noFill/>
        </p:spPr>
        <p:txBody>
          <a:bodyPr wrap="none" lIns="0" tIns="0" rIns="0" bIns="0">
            <a:spAutoFit/>
          </a:bodyPr>
          <a:lstStyle/>
          <a:p>
            <a:pPr eaLnBrk="1" hangingPunct="1"/>
            <a:r>
              <a:rPr lang="en-US" sz="2400"/>
              <a:t>CSS Supply (CONT)</a:t>
            </a:r>
          </a:p>
        </p:txBody>
      </p:sp>
      <p:sp>
        <p:nvSpPr>
          <p:cNvPr id="12186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1861"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186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1863"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1864" name="Text Box 8"/>
          <p:cNvSpPr txBox="1">
            <a:spLocks noChangeArrowheads="1"/>
          </p:cNvSpPr>
          <p:nvPr/>
        </p:nvSpPr>
        <p:spPr bwMode="auto">
          <a:xfrm>
            <a:off x="779463" y="2252663"/>
            <a:ext cx="17764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IV</a:t>
            </a:r>
          </a:p>
        </p:txBody>
      </p:sp>
      <p:sp>
        <p:nvSpPr>
          <p:cNvPr id="121865" name="Text Box 9"/>
          <p:cNvSpPr txBox="1">
            <a:spLocks noChangeArrowheads="1"/>
          </p:cNvSpPr>
          <p:nvPr/>
        </p:nvSpPr>
        <p:spPr bwMode="auto">
          <a:xfrm>
            <a:off x="738188" y="3560763"/>
            <a:ext cx="1863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V</a:t>
            </a:r>
          </a:p>
        </p:txBody>
      </p:sp>
      <p:sp>
        <p:nvSpPr>
          <p:cNvPr id="121866" name="Text Box 10"/>
          <p:cNvSpPr txBox="1">
            <a:spLocks noChangeArrowheads="1"/>
          </p:cNvSpPr>
          <p:nvPr/>
        </p:nvSpPr>
        <p:spPr bwMode="auto">
          <a:xfrm>
            <a:off x="806450" y="4214813"/>
            <a:ext cx="1727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V</a:t>
            </a:r>
          </a:p>
        </p:txBody>
      </p:sp>
      <p:sp>
        <p:nvSpPr>
          <p:cNvPr id="121867" name="Text Box 11"/>
          <p:cNvSpPr txBox="1">
            <a:spLocks noChangeArrowheads="1"/>
          </p:cNvSpPr>
          <p:nvPr/>
        </p:nvSpPr>
        <p:spPr bwMode="auto">
          <a:xfrm>
            <a:off x="1041400" y="4868863"/>
            <a:ext cx="1254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VI</a:t>
            </a:r>
          </a:p>
        </p:txBody>
      </p:sp>
      <p:sp>
        <p:nvSpPr>
          <p:cNvPr id="121868" name="Text Box 12"/>
          <p:cNvSpPr txBox="1">
            <a:spLocks noChangeArrowheads="1"/>
          </p:cNvSpPr>
          <p:nvPr/>
        </p:nvSpPr>
        <p:spPr bwMode="auto">
          <a:xfrm>
            <a:off x="1149350" y="2906713"/>
            <a:ext cx="1204913" cy="212725"/>
          </a:xfrm>
          <a:prstGeom prst="rect">
            <a:avLst/>
          </a:prstGeom>
          <a:noFill/>
          <a:ln w="12700">
            <a:noFill/>
            <a:miter lim="800000"/>
            <a:headEnd/>
            <a:tailEnd/>
          </a:ln>
        </p:spPr>
        <p:txBody>
          <a:bodyPr wrap="none" lIns="0" tIns="0" rIns="0" bIns="0" anchor="ctr">
            <a:spAutoFit/>
          </a:bodyPr>
          <a:lstStyle/>
          <a:p>
            <a:pPr eaLnBrk="0" hangingPunct="0"/>
            <a:r>
              <a:rPr lang="en-US" sz="1400"/>
              <a:t>Supply Class V</a:t>
            </a:r>
          </a:p>
        </p:txBody>
      </p:sp>
      <p:sp>
        <p:nvSpPr>
          <p:cNvPr id="121869"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1870"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1871" name="Text Box 15"/>
          <p:cNvSpPr txBox="1">
            <a:spLocks noChangeArrowheads="1"/>
          </p:cNvSpPr>
          <p:nvPr/>
        </p:nvSpPr>
        <p:spPr bwMode="auto">
          <a:xfrm>
            <a:off x="711200" y="5522913"/>
            <a:ext cx="1912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VI</a:t>
            </a:r>
          </a:p>
        </p:txBody>
      </p:sp>
      <p:sp>
        <p:nvSpPr>
          <p:cNvPr id="121872" name="Text Box 16"/>
          <p:cNvSpPr txBox="1">
            <a:spLocks noChangeArrowheads="1"/>
          </p:cNvSpPr>
          <p:nvPr/>
        </p:nvSpPr>
        <p:spPr bwMode="auto">
          <a:xfrm>
            <a:off x="779463" y="6178550"/>
            <a:ext cx="17764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VI</a:t>
            </a:r>
          </a:p>
        </p:txBody>
      </p:sp>
      <p:sp>
        <p:nvSpPr>
          <p:cNvPr id="121873"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1874" name="Text Box 18"/>
          <p:cNvSpPr txBox="1">
            <a:spLocks noChangeArrowheads="1"/>
          </p:cNvSpPr>
          <p:nvPr/>
        </p:nvSpPr>
        <p:spPr bwMode="auto">
          <a:xfrm>
            <a:off x="1039813" y="944563"/>
            <a:ext cx="1254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IV</a:t>
            </a:r>
          </a:p>
        </p:txBody>
      </p:sp>
      <p:sp>
        <p:nvSpPr>
          <p:cNvPr id="121875" name="Text Box 19"/>
          <p:cNvSpPr txBox="1">
            <a:spLocks noChangeArrowheads="1"/>
          </p:cNvSpPr>
          <p:nvPr/>
        </p:nvSpPr>
        <p:spPr bwMode="auto">
          <a:xfrm>
            <a:off x="711200" y="1598613"/>
            <a:ext cx="1912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IV</a:t>
            </a:r>
          </a:p>
        </p:txBody>
      </p:sp>
      <p:grpSp>
        <p:nvGrpSpPr>
          <p:cNvPr id="121876" name="Group 20"/>
          <p:cNvGrpSpPr>
            <a:grpSpLocks/>
          </p:cNvGrpSpPr>
          <p:nvPr/>
        </p:nvGrpSpPr>
        <p:grpSpPr bwMode="auto">
          <a:xfrm>
            <a:off x="3749675" y="2773363"/>
            <a:ext cx="530225" cy="530225"/>
            <a:chOff x="2362" y="1747"/>
            <a:chExt cx="334" cy="334"/>
          </a:xfrm>
        </p:grpSpPr>
        <p:grpSp>
          <p:nvGrpSpPr>
            <p:cNvPr id="122287" name="Group 21"/>
            <p:cNvGrpSpPr>
              <a:grpSpLocks/>
            </p:cNvGrpSpPr>
            <p:nvPr/>
          </p:nvGrpSpPr>
          <p:grpSpPr bwMode="auto">
            <a:xfrm>
              <a:off x="2362" y="1747"/>
              <a:ext cx="334" cy="334"/>
              <a:chOff x="1436" y="237"/>
              <a:chExt cx="334" cy="334"/>
            </a:xfrm>
          </p:grpSpPr>
          <p:sp>
            <p:nvSpPr>
              <p:cNvPr id="122294" name="Freeform 2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295" name="Line 2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2288" name="Group 24"/>
            <p:cNvGrpSpPr>
              <a:grpSpLocks/>
            </p:cNvGrpSpPr>
            <p:nvPr/>
          </p:nvGrpSpPr>
          <p:grpSpPr bwMode="auto">
            <a:xfrm>
              <a:off x="2457" y="1811"/>
              <a:ext cx="144" cy="139"/>
              <a:chOff x="1056" y="3077"/>
              <a:chExt cx="144" cy="139"/>
            </a:xfrm>
          </p:grpSpPr>
          <p:grpSp>
            <p:nvGrpSpPr>
              <p:cNvPr id="122289" name="Group 25"/>
              <p:cNvGrpSpPr>
                <a:grpSpLocks/>
              </p:cNvGrpSpPr>
              <p:nvPr/>
            </p:nvGrpSpPr>
            <p:grpSpPr bwMode="auto">
              <a:xfrm>
                <a:off x="1080" y="3077"/>
                <a:ext cx="96" cy="139"/>
                <a:chOff x="2688" y="1632"/>
                <a:chExt cx="255" cy="240"/>
              </a:xfrm>
            </p:grpSpPr>
            <p:sp>
              <p:nvSpPr>
                <p:cNvPr id="122291" name="Freeform 2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292" name="Line 2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293" name="Line 2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290" name="Line 2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77" name="Group 30"/>
          <p:cNvGrpSpPr>
            <a:grpSpLocks/>
          </p:cNvGrpSpPr>
          <p:nvPr/>
        </p:nvGrpSpPr>
        <p:grpSpPr bwMode="auto">
          <a:xfrm>
            <a:off x="3749675" y="782638"/>
            <a:ext cx="530225" cy="530225"/>
            <a:chOff x="2362" y="493"/>
            <a:chExt cx="334" cy="334"/>
          </a:xfrm>
        </p:grpSpPr>
        <p:grpSp>
          <p:nvGrpSpPr>
            <p:cNvPr id="122279" name="Group 31"/>
            <p:cNvGrpSpPr>
              <a:grpSpLocks/>
            </p:cNvGrpSpPr>
            <p:nvPr/>
          </p:nvGrpSpPr>
          <p:grpSpPr bwMode="auto">
            <a:xfrm>
              <a:off x="2362" y="493"/>
              <a:ext cx="334" cy="334"/>
              <a:chOff x="1436" y="237"/>
              <a:chExt cx="334" cy="334"/>
            </a:xfrm>
          </p:grpSpPr>
          <p:sp>
            <p:nvSpPr>
              <p:cNvPr id="122285" name="Freeform 3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286" name="Line 3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2280" name="Group 34"/>
            <p:cNvGrpSpPr>
              <a:grpSpLocks/>
            </p:cNvGrpSpPr>
            <p:nvPr/>
          </p:nvGrpSpPr>
          <p:grpSpPr bwMode="auto">
            <a:xfrm>
              <a:off x="2443" y="615"/>
              <a:ext cx="172" cy="89"/>
              <a:chOff x="1773" y="1420"/>
              <a:chExt cx="172" cy="89"/>
            </a:xfrm>
          </p:grpSpPr>
          <p:sp>
            <p:nvSpPr>
              <p:cNvPr id="122281" name="Line 35"/>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82" name="Line 36"/>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83" name="Line 37"/>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84" name="Line 38"/>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78" name="Group 39"/>
          <p:cNvGrpSpPr>
            <a:grpSpLocks/>
          </p:cNvGrpSpPr>
          <p:nvPr/>
        </p:nvGrpSpPr>
        <p:grpSpPr bwMode="auto">
          <a:xfrm>
            <a:off x="5110163" y="865188"/>
            <a:ext cx="547687" cy="365125"/>
            <a:chOff x="3219" y="545"/>
            <a:chExt cx="345" cy="230"/>
          </a:xfrm>
        </p:grpSpPr>
        <p:grpSp>
          <p:nvGrpSpPr>
            <p:cNvPr id="122271" name="Group 40"/>
            <p:cNvGrpSpPr>
              <a:grpSpLocks/>
            </p:cNvGrpSpPr>
            <p:nvPr/>
          </p:nvGrpSpPr>
          <p:grpSpPr bwMode="auto">
            <a:xfrm>
              <a:off x="3219" y="545"/>
              <a:ext cx="345" cy="230"/>
              <a:chOff x="2293" y="289"/>
              <a:chExt cx="345" cy="230"/>
            </a:xfrm>
          </p:grpSpPr>
          <p:sp>
            <p:nvSpPr>
              <p:cNvPr id="122277" name="Rectangle 41"/>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278" name="Line 42"/>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2272" name="Group 43"/>
            <p:cNvGrpSpPr>
              <a:grpSpLocks/>
            </p:cNvGrpSpPr>
            <p:nvPr/>
          </p:nvGrpSpPr>
          <p:grpSpPr bwMode="auto">
            <a:xfrm>
              <a:off x="3305" y="615"/>
              <a:ext cx="172" cy="89"/>
              <a:chOff x="1773" y="1420"/>
              <a:chExt cx="172" cy="89"/>
            </a:xfrm>
          </p:grpSpPr>
          <p:sp>
            <p:nvSpPr>
              <p:cNvPr id="122273" name="Line 44"/>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74" name="Line 45"/>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75" name="Line 46"/>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76" name="Line 47"/>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79" name="Group 48"/>
          <p:cNvGrpSpPr>
            <a:grpSpLocks/>
          </p:cNvGrpSpPr>
          <p:nvPr/>
        </p:nvGrpSpPr>
        <p:grpSpPr bwMode="auto">
          <a:xfrm>
            <a:off x="6484938" y="846138"/>
            <a:ext cx="401637" cy="401637"/>
            <a:chOff x="4085" y="533"/>
            <a:chExt cx="253" cy="253"/>
          </a:xfrm>
        </p:grpSpPr>
        <p:grpSp>
          <p:nvGrpSpPr>
            <p:cNvPr id="122263" name="Group 49"/>
            <p:cNvGrpSpPr>
              <a:grpSpLocks/>
            </p:cNvGrpSpPr>
            <p:nvPr/>
          </p:nvGrpSpPr>
          <p:grpSpPr bwMode="auto">
            <a:xfrm>
              <a:off x="4085" y="533"/>
              <a:ext cx="253" cy="253"/>
              <a:chOff x="3162" y="277"/>
              <a:chExt cx="253" cy="253"/>
            </a:xfrm>
          </p:grpSpPr>
          <p:sp>
            <p:nvSpPr>
              <p:cNvPr id="122269" name="Rectangle 50"/>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270" name="Line 51"/>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2264" name="Group 52"/>
            <p:cNvGrpSpPr>
              <a:grpSpLocks/>
            </p:cNvGrpSpPr>
            <p:nvPr/>
          </p:nvGrpSpPr>
          <p:grpSpPr bwMode="auto">
            <a:xfrm>
              <a:off x="4125" y="615"/>
              <a:ext cx="172" cy="89"/>
              <a:chOff x="1773" y="1420"/>
              <a:chExt cx="172" cy="89"/>
            </a:xfrm>
          </p:grpSpPr>
          <p:sp>
            <p:nvSpPr>
              <p:cNvPr id="122265" name="Line 53"/>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66" name="Line 54"/>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67" name="Line 55"/>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68" name="Line 56"/>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0" name="Group 57"/>
          <p:cNvGrpSpPr>
            <a:grpSpLocks/>
          </p:cNvGrpSpPr>
          <p:nvPr/>
        </p:nvGrpSpPr>
        <p:grpSpPr bwMode="auto">
          <a:xfrm>
            <a:off x="7639050" y="781050"/>
            <a:ext cx="530225" cy="530225"/>
            <a:chOff x="4811" y="492"/>
            <a:chExt cx="334" cy="334"/>
          </a:xfrm>
        </p:grpSpPr>
        <p:grpSp>
          <p:nvGrpSpPr>
            <p:cNvPr id="122255" name="Group 58"/>
            <p:cNvGrpSpPr>
              <a:grpSpLocks/>
            </p:cNvGrpSpPr>
            <p:nvPr/>
          </p:nvGrpSpPr>
          <p:grpSpPr bwMode="auto">
            <a:xfrm>
              <a:off x="4811" y="492"/>
              <a:ext cx="334" cy="334"/>
              <a:chOff x="3852" y="236"/>
              <a:chExt cx="334" cy="334"/>
            </a:xfrm>
          </p:grpSpPr>
          <p:sp>
            <p:nvSpPr>
              <p:cNvPr id="122261" name="Freeform 59"/>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262" name="Line 60"/>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2256" name="Group 61"/>
            <p:cNvGrpSpPr>
              <a:grpSpLocks/>
            </p:cNvGrpSpPr>
            <p:nvPr/>
          </p:nvGrpSpPr>
          <p:grpSpPr bwMode="auto">
            <a:xfrm>
              <a:off x="4892" y="615"/>
              <a:ext cx="172" cy="89"/>
              <a:chOff x="1773" y="1420"/>
              <a:chExt cx="172" cy="89"/>
            </a:xfrm>
          </p:grpSpPr>
          <p:sp>
            <p:nvSpPr>
              <p:cNvPr id="122257" name="Line 62"/>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58" name="Line 63"/>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59" name="Line 64"/>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60" name="Line 65"/>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1" name="Group 66"/>
          <p:cNvGrpSpPr>
            <a:grpSpLocks/>
          </p:cNvGrpSpPr>
          <p:nvPr/>
        </p:nvGrpSpPr>
        <p:grpSpPr bwMode="auto">
          <a:xfrm>
            <a:off x="3749675" y="1458913"/>
            <a:ext cx="530225" cy="530225"/>
            <a:chOff x="2362" y="919"/>
            <a:chExt cx="334" cy="334"/>
          </a:xfrm>
        </p:grpSpPr>
        <p:grpSp>
          <p:nvGrpSpPr>
            <p:cNvPr id="122244" name="Group 67"/>
            <p:cNvGrpSpPr>
              <a:grpSpLocks/>
            </p:cNvGrpSpPr>
            <p:nvPr/>
          </p:nvGrpSpPr>
          <p:grpSpPr bwMode="auto">
            <a:xfrm>
              <a:off x="2362" y="919"/>
              <a:ext cx="334" cy="334"/>
              <a:chOff x="1436" y="631"/>
              <a:chExt cx="334" cy="334"/>
            </a:xfrm>
          </p:grpSpPr>
          <p:grpSp>
            <p:nvGrpSpPr>
              <p:cNvPr id="122250" name="Group 68"/>
              <p:cNvGrpSpPr>
                <a:grpSpLocks/>
              </p:cNvGrpSpPr>
              <p:nvPr/>
            </p:nvGrpSpPr>
            <p:grpSpPr bwMode="auto">
              <a:xfrm>
                <a:off x="1436" y="631"/>
                <a:ext cx="334" cy="334"/>
                <a:chOff x="2383" y="3389"/>
                <a:chExt cx="334" cy="334"/>
              </a:xfrm>
            </p:grpSpPr>
            <p:sp>
              <p:nvSpPr>
                <p:cNvPr id="122252" name="Freeform 6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253" name="Freeform 7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254" name="Freeform 7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251" name="Line 72"/>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2245" name="Group 73"/>
            <p:cNvGrpSpPr>
              <a:grpSpLocks/>
            </p:cNvGrpSpPr>
            <p:nvPr/>
          </p:nvGrpSpPr>
          <p:grpSpPr bwMode="auto">
            <a:xfrm>
              <a:off x="2443" y="1039"/>
              <a:ext cx="172" cy="89"/>
              <a:chOff x="1773" y="1420"/>
              <a:chExt cx="172" cy="89"/>
            </a:xfrm>
          </p:grpSpPr>
          <p:sp>
            <p:nvSpPr>
              <p:cNvPr id="122246" name="Line 74"/>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47" name="Line 75"/>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48" name="Line 76"/>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49" name="Line 77"/>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2" name="Group 78"/>
          <p:cNvGrpSpPr>
            <a:grpSpLocks/>
          </p:cNvGrpSpPr>
          <p:nvPr/>
        </p:nvGrpSpPr>
        <p:grpSpPr bwMode="auto">
          <a:xfrm>
            <a:off x="5108575" y="1541463"/>
            <a:ext cx="549275" cy="365125"/>
            <a:chOff x="3218" y="971"/>
            <a:chExt cx="346" cy="230"/>
          </a:xfrm>
        </p:grpSpPr>
        <p:grpSp>
          <p:nvGrpSpPr>
            <p:cNvPr id="122233" name="Group 79"/>
            <p:cNvGrpSpPr>
              <a:grpSpLocks/>
            </p:cNvGrpSpPr>
            <p:nvPr/>
          </p:nvGrpSpPr>
          <p:grpSpPr bwMode="auto">
            <a:xfrm>
              <a:off x="3218" y="971"/>
              <a:ext cx="346" cy="230"/>
              <a:chOff x="2293" y="683"/>
              <a:chExt cx="346" cy="230"/>
            </a:xfrm>
          </p:grpSpPr>
          <p:grpSp>
            <p:nvGrpSpPr>
              <p:cNvPr id="122239" name="Group 80"/>
              <p:cNvGrpSpPr>
                <a:grpSpLocks/>
              </p:cNvGrpSpPr>
              <p:nvPr/>
            </p:nvGrpSpPr>
            <p:grpSpPr bwMode="auto">
              <a:xfrm>
                <a:off x="2293" y="683"/>
                <a:ext cx="346" cy="230"/>
                <a:chOff x="3239" y="3441"/>
                <a:chExt cx="346" cy="230"/>
              </a:xfrm>
            </p:grpSpPr>
            <p:sp>
              <p:nvSpPr>
                <p:cNvPr id="122241" name="Rectangle 81"/>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242" name="Freeform 82"/>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243" name="Freeform 83"/>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240" name="Line 84"/>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2234" name="Group 85"/>
            <p:cNvGrpSpPr>
              <a:grpSpLocks/>
            </p:cNvGrpSpPr>
            <p:nvPr/>
          </p:nvGrpSpPr>
          <p:grpSpPr bwMode="auto">
            <a:xfrm>
              <a:off x="3305" y="1039"/>
              <a:ext cx="172" cy="89"/>
              <a:chOff x="1773" y="1420"/>
              <a:chExt cx="172" cy="89"/>
            </a:xfrm>
          </p:grpSpPr>
          <p:sp>
            <p:nvSpPr>
              <p:cNvPr id="122235" name="Line 86"/>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36" name="Line 87"/>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37" name="Line 88"/>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38" name="Line 89"/>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3" name="Group 90"/>
          <p:cNvGrpSpPr>
            <a:grpSpLocks/>
          </p:cNvGrpSpPr>
          <p:nvPr/>
        </p:nvGrpSpPr>
        <p:grpSpPr bwMode="auto">
          <a:xfrm>
            <a:off x="6484938" y="1522413"/>
            <a:ext cx="401637" cy="401637"/>
            <a:chOff x="4085" y="959"/>
            <a:chExt cx="253" cy="253"/>
          </a:xfrm>
        </p:grpSpPr>
        <p:grpSp>
          <p:nvGrpSpPr>
            <p:cNvPr id="122222" name="Group 91"/>
            <p:cNvGrpSpPr>
              <a:grpSpLocks/>
            </p:cNvGrpSpPr>
            <p:nvPr/>
          </p:nvGrpSpPr>
          <p:grpSpPr bwMode="auto">
            <a:xfrm>
              <a:off x="4085" y="959"/>
              <a:ext cx="253" cy="253"/>
              <a:chOff x="3162" y="671"/>
              <a:chExt cx="253" cy="253"/>
            </a:xfrm>
          </p:grpSpPr>
          <p:grpSp>
            <p:nvGrpSpPr>
              <p:cNvPr id="122228" name="Group 92"/>
              <p:cNvGrpSpPr>
                <a:grpSpLocks/>
              </p:cNvGrpSpPr>
              <p:nvPr/>
            </p:nvGrpSpPr>
            <p:grpSpPr bwMode="auto">
              <a:xfrm>
                <a:off x="3162" y="671"/>
                <a:ext cx="253" cy="253"/>
                <a:chOff x="4085" y="3610"/>
                <a:chExt cx="253" cy="253"/>
              </a:xfrm>
            </p:grpSpPr>
            <p:sp>
              <p:nvSpPr>
                <p:cNvPr id="122230" name="Rectangle 9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231" name="Freeform 9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2232" name="Freeform 9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2229" name="Line 96"/>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2223" name="Group 97"/>
            <p:cNvGrpSpPr>
              <a:grpSpLocks/>
            </p:cNvGrpSpPr>
            <p:nvPr/>
          </p:nvGrpSpPr>
          <p:grpSpPr bwMode="auto">
            <a:xfrm>
              <a:off x="4144" y="1051"/>
              <a:ext cx="133" cy="69"/>
              <a:chOff x="1773" y="1420"/>
              <a:chExt cx="172" cy="89"/>
            </a:xfrm>
          </p:grpSpPr>
          <p:sp>
            <p:nvSpPr>
              <p:cNvPr id="122224" name="Line 98"/>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25" name="Line 99"/>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26" name="Line 100"/>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27" name="Line 101"/>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4" name="Group 102"/>
          <p:cNvGrpSpPr>
            <a:grpSpLocks/>
          </p:cNvGrpSpPr>
          <p:nvPr/>
        </p:nvGrpSpPr>
        <p:grpSpPr bwMode="auto">
          <a:xfrm>
            <a:off x="7639050" y="1457325"/>
            <a:ext cx="530225" cy="530225"/>
            <a:chOff x="4811" y="918"/>
            <a:chExt cx="334" cy="334"/>
          </a:xfrm>
        </p:grpSpPr>
        <p:grpSp>
          <p:nvGrpSpPr>
            <p:cNvPr id="122211" name="Group 103"/>
            <p:cNvGrpSpPr>
              <a:grpSpLocks/>
            </p:cNvGrpSpPr>
            <p:nvPr/>
          </p:nvGrpSpPr>
          <p:grpSpPr bwMode="auto">
            <a:xfrm>
              <a:off x="4811" y="918"/>
              <a:ext cx="334" cy="334"/>
              <a:chOff x="3852" y="630"/>
              <a:chExt cx="334" cy="334"/>
            </a:xfrm>
          </p:grpSpPr>
          <p:grpSp>
            <p:nvGrpSpPr>
              <p:cNvPr id="122217" name="Group 104"/>
              <p:cNvGrpSpPr>
                <a:grpSpLocks/>
              </p:cNvGrpSpPr>
              <p:nvPr/>
            </p:nvGrpSpPr>
            <p:grpSpPr bwMode="auto">
              <a:xfrm>
                <a:off x="3852" y="630"/>
                <a:ext cx="334" cy="334"/>
                <a:chOff x="4841" y="562"/>
                <a:chExt cx="334" cy="334"/>
              </a:xfrm>
            </p:grpSpPr>
            <p:sp>
              <p:nvSpPr>
                <p:cNvPr id="122219" name="Freeform 105"/>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220" name="Freeform 106"/>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221" name="Freeform 107"/>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218" name="Line 108"/>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2212" name="Group 109"/>
            <p:cNvGrpSpPr>
              <a:grpSpLocks/>
            </p:cNvGrpSpPr>
            <p:nvPr/>
          </p:nvGrpSpPr>
          <p:grpSpPr bwMode="auto">
            <a:xfrm>
              <a:off x="4892" y="1039"/>
              <a:ext cx="164" cy="85"/>
              <a:chOff x="1773" y="1420"/>
              <a:chExt cx="172" cy="89"/>
            </a:xfrm>
          </p:grpSpPr>
          <p:sp>
            <p:nvSpPr>
              <p:cNvPr id="122213" name="Line 110"/>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14" name="Line 111"/>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15" name="Line 112"/>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16" name="Line 113"/>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5" name="Group 114"/>
          <p:cNvGrpSpPr>
            <a:grpSpLocks/>
          </p:cNvGrpSpPr>
          <p:nvPr/>
        </p:nvGrpSpPr>
        <p:grpSpPr bwMode="auto">
          <a:xfrm>
            <a:off x="3749675" y="2093913"/>
            <a:ext cx="530225" cy="530225"/>
            <a:chOff x="2362" y="1319"/>
            <a:chExt cx="334" cy="334"/>
          </a:xfrm>
        </p:grpSpPr>
        <p:grpSp>
          <p:nvGrpSpPr>
            <p:cNvPr id="122201" name="Group 115"/>
            <p:cNvGrpSpPr>
              <a:grpSpLocks/>
            </p:cNvGrpSpPr>
            <p:nvPr/>
          </p:nvGrpSpPr>
          <p:grpSpPr bwMode="auto">
            <a:xfrm>
              <a:off x="2362" y="1319"/>
              <a:ext cx="334" cy="334"/>
              <a:chOff x="1436" y="1015"/>
              <a:chExt cx="334" cy="334"/>
            </a:xfrm>
          </p:grpSpPr>
          <p:grpSp>
            <p:nvGrpSpPr>
              <p:cNvPr id="122207" name="Group 116"/>
              <p:cNvGrpSpPr>
                <a:grpSpLocks/>
              </p:cNvGrpSpPr>
              <p:nvPr/>
            </p:nvGrpSpPr>
            <p:grpSpPr bwMode="auto">
              <a:xfrm>
                <a:off x="1436" y="1015"/>
                <a:ext cx="334" cy="334"/>
                <a:chOff x="2330" y="1011"/>
                <a:chExt cx="334" cy="334"/>
              </a:xfrm>
            </p:grpSpPr>
            <p:sp>
              <p:nvSpPr>
                <p:cNvPr id="122209" name="Freeform 117"/>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210" name="Freeform 118"/>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208" name="Line 119"/>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2202" name="Group 120"/>
            <p:cNvGrpSpPr>
              <a:grpSpLocks/>
            </p:cNvGrpSpPr>
            <p:nvPr/>
          </p:nvGrpSpPr>
          <p:grpSpPr bwMode="auto">
            <a:xfrm>
              <a:off x="2443" y="1439"/>
              <a:ext cx="172" cy="89"/>
              <a:chOff x="1773" y="1420"/>
              <a:chExt cx="172" cy="89"/>
            </a:xfrm>
          </p:grpSpPr>
          <p:sp>
            <p:nvSpPr>
              <p:cNvPr id="122203" name="Line 121"/>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04" name="Line 122"/>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05" name="Line 123"/>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206" name="Line 124"/>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6" name="Group 125"/>
          <p:cNvGrpSpPr>
            <a:grpSpLocks/>
          </p:cNvGrpSpPr>
          <p:nvPr/>
        </p:nvGrpSpPr>
        <p:grpSpPr bwMode="auto">
          <a:xfrm>
            <a:off x="5108575" y="2176463"/>
            <a:ext cx="549275" cy="365125"/>
            <a:chOff x="3218" y="1371"/>
            <a:chExt cx="346" cy="230"/>
          </a:xfrm>
        </p:grpSpPr>
        <p:grpSp>
          <p:nvGrpSpPr>
            <p:cNvPr id="122191" name="Group 126"/>
            <p:cNvGrpSpPr>
              <a:grpSpLocks/>
            </p:cNvGrpSpPr>
            <p:nvPr/>
          </p:nvGrpSpPr>
          <p:grpSpPr bwMode="auto">
            <a:xfrm>
              <a:off x="3218" y="1371"/>
              <a:ext cx="346" cy="230"/>
              <a:chOff x="2293" y="1067"/>
              <a:chExt cx="346" cy="230"/>
            </a:xfrm>
          </p:grpSpPr>
          <p:grpSp>
            <p:nvGrpSpPr>
              <p:cNvPr id="122197" name="Group 127"/>
              <p:cNvGrpSpPr>
                <a:grpSpLocks/>
              </p:cNvGrpSpPr>
              <p:nvPr/>
            </p:nvGrpSpPr>
            <p:grpSpPr bwMode="auto">
              <a:xfrm>
                <a:off x="2293" y="1067"/>
                <a:ext cx="346" cy="230"/>
                <a:chOff x="3193" y="1063"/>
                <a:chExt cx="346" cy="230"/>
              </a:xfrm>
            </p:grpSpPr>
            <p:sp>
              <p:nvSpPr>
                <p:cNvPr id="122199" name="Rectangle 128"/>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200" name="Freeform 129"/>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198" name="Line 130"/>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2192" name="Group 131"/>
            <p:cNvGrpSpPr>
              <a:grpSpLocks/>
            </p:cNvGrpSpPr>
            <p:nvPr/>
          </p:nvGrpSpPr>
          <p:grpSpPr bwMode="auto">
            <a:xfrm>
              <a:off x="3305" y="1439"/>
              <a:ext cx="172" cy="89"/>
              <a:chOff x="1773" y="1420"/>
              <a:chExt cx="172" cy="89"/>
            </a:xfrm>
          </p:grpSpPr>
          <p:sp>
            <p:nvSpPr>
              <p:cNvPr id="122193" name="Line 132"/>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94" name="Line 133"/>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95" name="Line 134"/>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96" name="Line 135"/>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7" name="Group 136"/>
          <p:cNvGrpSpPr>
            <a:grpSpLocks/>
          </p:cNvGrpSpPr>
          <p:nvPr/>
        </p:nvGrpSpPr>
        <p:grpSpPr bwMode="auto">
          <a:xfrm>
            <a:off x="6484938" y="2157413"/>
            <a:ext cx="401637" cy="401637"/>
            <a:chOff x="4085" y="1359"/>
            <a:chExt cx="253" cy="253"/>
          </a:xfrm>
        </p:grpSpPr>
        <p:grpSp>
          <p:nvGrpSpPr>
            <p:cNvPr id="122181" name="Group 137"/>
            <p:cNvGrpSpPr>
              <a:grpSpLocks/>
            </p:cNvGrpSpPr>
            <p:nvPr/>
          </p:nvGrpSpPr>
          <p:grpSpPr bwMode="auto">
            <a:xfrm>
              <a:off x="4085" y="1359"/>
              <a:ext cx="253" cy="253"/>
              <a:chOff x="3162" y="1055"/>
              <a:chExt cx="253" cy="253"/>
            </a:xfrm>
          </p:grpSpPr>
          <p:grpSp>
            <p:nvGrpSpPr>
              <p:cNvPr id="122187" name="Group 138"/>
              <p:cNvGrpSpPr>
                <a:grpSpLocks/>
              </p:cNvGrpSpPr>
              <p:nvPr/>
            </p:nvGrpSpPr>
            <p:grpSpPr bwMode="auto">
              <a:xfrm>
                <a:off x="3162" y="1055"/>
                <a:ext cx="253" cy="253"/>
                <a:chOff x="4085" y="3994"/>
                <a:chExt cx="253" cy="253"/>
              </a:xfrm>
            </p:grpSpPr>
            <p:sp>
              <p:nvSpPr>
                <p:cNvPr id="122189" name="Rectangle 13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190" name="Freeform 14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2188" name="Line 141"/>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2182" name="Group 142"/>
            <p:cNvGrpSpPr>
              <a:grpSpLocks/>
            </p:cNvGrpSpPr>
            <p:nvPr/>
          </p:nvGrpSpPr>
          <p:grpSpPr bwMode="auto">
            <a:xfrm>
              <a:off x="4144" y="1451"/>
              <a:ext cx="133" cy="69"/>
              <a:chOff x="1773" y="1420"/>
              <a:chExt cx="172" cy="89"/>
            </a:xfrm>
          </p:grpSpPr>
          <p:sp>
            <p:nvSpPr>
              <p:cNvPr id="122183" name="Line 143"/>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84" name="Line 144"/>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85" name="Line 145"/>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86" name="Line 146"/>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8" name="Group 147"/>
          <p:cNvGrpSpPr>
            <a:grpSpLocks/>
          </p:cNvGrpSpPr>
          <p:nvPr/>
        </p:nvGrpSpPr>
        <p:grpSpPr bwMode="auto">
          <a:xfrm>
            <a:off x="7639050" y="2092325"/>
            <a:ext cx="530225" cy="530225"/>
            <a:chOff x="4811" y="1318"/>
            <a:chExt cx="334" cy="334"/>
          </a:xfrm>
        </p:grpSpPr>
        <p:grpSp>
          <p:nvGrpSpPr>
            <p:cNvPr id="122171" name="Group 148"/>
            <p:cNvGrpSpPr>
              <a:grpSpLocks/>
            </p:cNvGrpSpPr>
            <p:nvPr/>
          </p:nvGrpSpPr>
          <p:grpSpPr bwMode="auto">
            <a:xfrm>
              <a:off x="4811" y="1318"/>
              <a:ext cx="334" cy="334"/>
              <a:chOff x="3852" y="1014"/>
              <a:chExt cx="334" cy="334"/>
            </a:xfrm>
          </p:grpSpPr>
          <p:grpSp>
            <p:nvGrpSpPr>
              <p:cNvPr id="122177" name="Group 149"/>
              <p:cNvGrpSpPr>
                <a:grpSpLocks/>
              </p:cNvGrpSpPr>
              <p:nvPr/>
            </p:nvGrpSpPr>
            <p:grpSpPr bwMode="auto">
              <a:xfrm>
                <a:off x="3852" y="1014"/>
                <a:ext cx="334" cy="334"/>
                <a:chOff x="4837" y="3772"/>
                <a:chExt cx="334" cy="334"/>
              </a:xfrm>
            </p:grpSpPr>
            <p:sp>
              <p:nvSpPr>
                <p:cNvPr id="122179" name="Freeform 150"/>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180" name="Freeform 151"/>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178" name="Line 152"/>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2172" name="Group 153"/>
            <p:cNvGrpSpPr>
              <a:grpSpLocks/>
            </p:cNvGrpSpPr>
            <p:nvPr/>
          </p:nvGrpSpPr>
          <p:grpSpPr bwMode="auto">
            <a:xfrm>
              <a:off x="4892" y="1439"/>
              <a:ext cx="164" cy="85"/>
              <a:chOff x="1773" y="1420"/>
              <a:chExt cx="172" cy="89"/>
            </a:xfrm>
          </p:grpSpPr>
          <p:sp>
            <p:nvSpPr>
              <p:cNvPr id="122173" name="Line 154"/>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74" name="Line 155"/>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75" name="Line 156"/>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2176" name="Line 157"/>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21889" name="Group 158"/>
          <p:cNvGrpSpPr>
            <a:grpSpLocks/>
          </p:cNvGrpSpPr>
          <p:nvPr/>
        </p:nvGrpSpPr>
        <p:grpSpPr bwMode="auto">
          <a:xfrm>
            <a:off x="5110163" y="2855913"/>
            <a:ext cx="547687" cy="365125"/>
            <a:chOff x="3219" y="1799"/>
            <a:chExt cx="345" cy="230"/>
          </a:xfrm>
        </p:grpSpPr>
        <p:grpSp>
          <p:nvGrpSpPr>
            <p:cNvPr id="122162" name="Group 159"/>
            <p:cNvGrpSpPr>
              <a:grpSpLocks/>
            </p:cNvGrpSpPr>
            <p:nvPr/>
          </p:nvGrpSpPr>
          <p:grpSpPr bwMode="auto">
            <a:xfrm>
              <a:off x="3219" y="1799"/>
              <a:ext cx="345" cy="230"/>
              <a:chOff x="2293" y="289"/>
              <a:chExt cx="345" cy="230"/>
            </a:xfrm>
          </p:grpSpPr>
          <p:sp>
            <p:nvSpPr>
              <p:cNvPr id="122169" name="Rectangle 160"/>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170" name="Line 161"/>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2163" name="Group 162"/>
            <p:cNvGrpSpPr>
              <a:grpSpLocks/>
            </p:cNvGrpSpPr>
            <p:nvPr/>
          </p:nvGrpSpPr>
          <p:grpSpPr bwMode="auto">
            <a:xfrm>
              <a:off x="3319" y="1823"/>
              <a:ext cx="144" cy="139"/>
              <a:chOff x="1056" y="3077"/>
              <a:chExt cx="144" cy="139"/>
            </a:xfrm>
          </p:grpSpPr>
          <p:grpSp>
            <p:nvGrpSpPr>
              <p:cNvPr id="122164" name="Group 163"/>
              <p:cNvGrpSpPr>
                <a:grpSpLocks/>
              </p:cNvGrpSpPr>
              <p:nvPr/>
            </p:nvGrpSpPr>
            <p:grpSpPr bwMode="auto">
              <a:xfrm>
                <a:off x="1080" y="3077"/>
                <a:ext cx="96" cy="139"/>
                <a:chOff x="2688" y="1632"/>
                <a:chExt cx="255" cy="240"/>
              </a:xfrm>
            </p:grpSpPr>
            <p:sp>
              <p:nvSpPr>
                <p:cNvPr id="122166" name="Freeform 16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67" name="Line 16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68" name="Line 16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65" name="Line 16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0" name="Group 168"/>
          <p:cNvGrpSpPr>
            <a:grpSpLocks/>
          </p:cNvGrpSpPr>
          <p:nvPr/>
        </p:nvGrpSpPr>
        <p:grpSpPr bwMode="auto">
          <a:xfrm>
            <a:off x="6484938" y="2836863"/>
            <a:ext cx="401637" cy="401637"/>
            <a:chOff x="4085" y="1787"/>
            <a:chExt cx="253" cy="253"/>
          </a:xfrm>
        </p:grpSpPr>
        <p:grpSp>
          <p:nvGrpSpPr>
            <p:cNvPr id="122153" name="Group 169"/>
            <p:cNvGrpSpPr>
              <a:grpSpLocks/>
            </p:cNvGrpSpPr>
            <p:nvPr/>
          </p:nvGrpSpPr>
          <p:grpSpPr bwMode="auto">
            <a:xfrm>
              <a:off x="4085" y="1787"/>
              <a:ext cx="253" cy="253"/>
              <a:chOff x="3162" y="277"/>
              <a:chExt cx="253" cy="253"/>
            </a:xfrm>
          </p:grpSpPr>
          <p:sp>
            <p:nvSpPr>
              <p:cNvPr id="122160" name="Rectangle 170"/>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161" name="Line 171"/>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2154" name="Group 172"/>
            <p:cNvGrpSpPr>
              <a:grpSpLocks/>
            </p:cNvGrpSpPr>
            <p:nvPr/>
          </p:nvGrpSpPr>
          <p:grpSpPr bwMode="auto">
            <a:xfrm>
              <a:off x="4140" y="1827"/>
              <a:ext cx="144" cy="139"/>
              <a:chOff x="1056" y="3077"/>
              <a:chExt cx="144" cy="139"/>
            </a:xfrm>
          </p:grpSpPr>
          <p:grpSp>
            <p:nvGrpSpPr>
              <p:cNvPr id="122155" name="Group 173"/>
              <p:cNvGrpSpPr>
                <a:grpSpLocks/>
              </p:cNvGrpSpPr>
              <p:nvPr/>
            </p:nvGrpSpPr>
            <p:grpSpPr bwMode="auto">
              <a:xfrm>
                <a:off x="1080" y="3077"/>
                <a:ext cx="96" cy="139"/>
                <a:chOff x="2688" y="1632"/>
                <a:chExt cx="255" cy="240"/>
              </a:xfrm>
            </p:grpSpPr>
            <p:sp>
              <p:nvSpPr>
                <p:cNvPr id="122157" name="Freeform 17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58" name="Line 17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59" name="Line 17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56" name="Line 17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1" name="Group 178"/>
          <p:cNvGrpSpPr>
            <a:grpSpLocks/>
          </p:cNvGrpSpPr>
          <p:nvPr/>
        </p:nvGrpSpPr>
        <p:grpSpPr bwMode="auto">
          <a:xfrm>
            <a:off x="7639050" y="2771775"/>
            <a:ext cx="530225" cy="530225"/>
            <a:chOff x="4812" y="1746"/>
            <a:chExt cx="334" cy="334"/>
          </a:xfrm>
        </p:grpSpPr>
        <p:grpSp>
          <p:nvGrpSpPr>
            <p:cNvPr id="122144" name="Group 179"/>
            <p:cNvGrpSpPr>
              <a:grpSpLocks/>
            </p:cNvGrpSpPr>
            <p:nvPr/>
          </p:nvGrpSpPr>
          <p:grpSpPr bwMode="auto">
            <a:xfrm>
              <a:off x="4812" y="1746"/>
              <a:ext cx="334" cy="334"/>
              <a:chOff x="3852" y="236"/>
              <a:chExt cx="334" cy="334"/>
            </a:xfrm>
          </p:grpSpPr>
          <p:sp>
            <p:nvSpPr>
              <p:cNvPr id="122151" name="Freeform 180"/>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152" name="Line 181"/>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2145" name="Group 182"/>
            <p:cNvGrpSpPr>
              <a:grpSpLocks/>
            </p:cNvGrpSpPr>
            <p:nvPr/>
          </p:nvGrpSpPr>
          <p:grpSpPr bwMode="auto">
            <a:xfrm>
              <a:off x="4907" y="1807"/>
              <a:ext cx="144" cy="139"/>
              <a:chOff x="1056" y="3077"/>
              <a:chExt cx="144" cy="139"/>
            </a:xfrm>
          </p:grpSpPr>
          <p:grpSp>
            <p:nvGrpSpPr>
              <p:cNvPr id="122146" name="Group 183"/>
              <p:cNvGrpSpPr>
                <a:grpSpLocks/>
              </p:cNvGrpSpPr>
              <p:nvPr/>
            </p:nvGrpSpPr>
            <p:grpSpPr bwMode="auto">
              <a:xfrm>
                <a:off x="1080" y="3077"/>
                <a:ext cx="96" cy="139"/>
                <a:chOff x="2688" y="1632"/>
                <a:chExt cx="255" cy="240"/>
              </a:xfrm>
            </p:grpSpPr>
            <p:sp>
              <p:nvSpPr>
                <p:cNvPr id="122148" name="Freeform 18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49" name="Line 18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50" name="Line 18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47" name="Line 18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2" name="Group 188"/>
          <p:cNvGrpSpPr>
            <a:grpSpLocks/>
          </p:cNvGrpSpPr>
          <p:nvPr/>
        </p:nvGrpSpPr>
        <p:grpSpPr bwMode="auto">
          <a:xfrm>
            <a:off x="3749675" y="3398838"/>
            <a:ext cx="530225" cy="530225"/>
            <a:chOff x="2362" y="2141"/>
            <a:chExt cx="334" cy="334"/>
          </a:xfrm>
        </p:grpSpPr>
        <p:grpSp>
          <p:nvGrpSpPr>
            <p:cNvPr id="122132" name="Group 189"/>
            <p:cNvGrpSpPr>
              <a:grpSpLocks/>
            </p:cNvGrpSpPr>
            <p:nvPr/>
          </p:nvGrpSpPr>
          <p:grpSpPr bwMode="auto">
            <a:xfrm>
              <a:off x="2362" y="2141"/>
              <a:ext cx="334" cy="334"/>
              <a:chOff x="1436" y="631"/>
              <a:chExt cx="334" cy="334"/>
            </a:xfrm>
          </p:grpSpPr>
          <p:grpSp>
            <p:nvGrpSpPr>
              <p:cNvPr id="122139" name="Group 190"/>
              <p:cNvGrpSpPr>
                <a:grpSpLocks/>
              </p:cNvGrpSpPr>
              <p:nvPr/>
            </p:nvGrpSpPr>
            <p:grpSpPr bwMode="auto">
              <a:xfrm>
                <a:off x="1436" y="631"/>
                <a:ext cx="334" cy="334"/>
                <a:chOff x="2383" y="3389"/>
                <a:chExt cx="334" cy="334"/>
              </a:xfrm>
            </p:grpSpPr>
            <p:sp>
              <p:nvSpPr>
                <p:cNvPr id="122141" name="Freeform 191"/>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142" name="Freeform 192"/>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143" name="Freeform 193"/>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140" name="Line 194"/>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2133" name="Group 195"/>
            <p:cNvGrpSpPr>
              <a:grpSpLocks/>
            </p:cNvGrpSpPr>
            <p:nvPr/>
          </p:nvGrpSpPr>
          <p:grpSpPr bwMode="auto">
            <a:xfrm>
              <a:off x="2457" y="2207"/>
              <a:ext cx="144" cy="139"/>
              <a:chOff x="1056" y="3077"/>
              <a:chExt cx="144" cy="139"/>
            </a:xfrm>
          </p:grpSpPr>
          <p:grpSp>
            <p:nvGrpSpPr>
              <p:cNvPr id="122134" name="Group 196"/>
              <p:cNvGrpSpPr>
                <a:grpSpLocks/>
              </p:cNvGrpSpPr>
              <p:nvPr/>
            </p:nvGrpSpPr>
            <p:grpSpPr bwMode="auto">
              <a:xfrm>
                <a:off x="1080" y="3077"/>
                <a:ext cx="96" cy="139"/>
                <a:chOff x="2688" y="1632"/>
                <a:chExt cx="255" cy="240"/>
              </a:xfrm>
            </p:grpSpPr>
            <p:sp>
              <p:nvSpPr>
                <p:cNvPr id="122136" name="Freeform 19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37" name="Line 198"/>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38" name="Line 199"/>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35" name="Line 200"/>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3" name="Group 201"/>
          <p:cNvGrpSpPr>
            <a:grpSpLocks/>
          </p:cNvGrpSpPr>
          <p:nvPr/>
        </p:nvGrpSpPr>
        <p:grpSpPr bwMode="auto">
          <a:xfrm>
            <a:off x="5108575" y="3481388"/>
            <a:ext cx="549275" cy="365125"/>
            <a:chOff x="3218" y="2193"/>
            <a:chExt cx="346" cy="230"/>
          </a:xfrm>
        </p:grpSpPr>
        <p:grpSp>
          <p:nvGrpSpPr>
            <p:cNvPr id="122120" name="Group 202"/>
            <p:cNvGrpSpPr>
              <a:grpSpLocks/>
            </p:cNvGrpSpPr>
            <p:nvPr/>
          </p:nvGrpSpPr>
          <p:grpSpPr bwMode="auto">
            <a:xfrm>
              <a:off x="3218" y="2193"/>
              <a:ext cx="346" cy="230"/>
              <a:chOff x="2293" y="683"/>
              <a:chExt cx="346" cy="230"/>
            </a:xfrm>
          </p:grpSpPr>
          <p:grpSp>
            <p:nvGrpSpPr>
              <p:cNvPr id="122127" name="Group 203"/>
              <p:cNvGrpSpPr>
                <a:grpSpLocks/>
              </p:cNvGrpSpPr>
              <p:nvPr/>
            </p:nvGrpSpPr>
            <p:grpSpPr bwMode="auto">
              <a:xfrm>
                <a:off x="2293" y="683"/>
                <a:ext cx="346" cy="230"/>
                <a:chOff x="3239" y="3441"/>
                <a:chExt cx="346" cy="230"/>
              </a:xfrm>
            </p:grpSpPr>
            <p:sp>
              <p:nvSpPr>
                <p:cNvPr id="122129" name="Rectangle 20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130" name="Freeform 20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131" name="Freeform 20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128" name="Line 207"/>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2121" name="Group 208"/>
            <p:cNvGrpSpPr>
              <a:grpSpLocks/>
            </p:cNvGrpSpPr>
            <p:nvPr/>
          </p:nvGrpSpPr>
          <p:grpSpPr bwMode="auto">
            <a:xfrm>
              <a:off x="3319" y="2219"/>
              <a:ext cx="144" cy="139"/>
              <a:chOff x="1056" y="3077"/>
              <a:chExt cx="144" cy="139"/>
            </a:xfrm>
          </p:grpSpPr>
          <p:grpSp>
            <p:nvGrpSpPr>
              <p:cNvPr id="122122" name="Group 209"/>
              <p:cNvGrpSpPr>
                <a:grpSpLocks/>
              </p:cNvGrpSpPr>
              <p:nvPr/>
            </p:nvGrpSpPr>
            <p:grpSpPr bwMode="auto">
              <a:xfrm>
                <a:off x="1080" y="3077"/>
                <a:ext cx="96" cy="139"/>
                <a:chOff x="2688" y="1632"/>
                <a:chExt cx="255" cy="240"/>
              </a:xfrm>
            </p:grpSpPr>
            <p:sp>
              <p:nvSpPr>
                <p:cNvPr id="122124" name="Freeform 210"/>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25" name="Line 211"/>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26" name="Line 212"/>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23" name="Line 213"/>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4" name="Group 214"/>
          <p:cNvGrpSpPr>
            <a:grpSpLocks/>
          </p:cNvGrpSpPr>
          <p:nvPr/>
        </p:nvGrpSpPr>
        <p:grpSpPr bwMode="auto">
          <a:xfrm>
            <a:off x="6484938" y="3462338"/>
            <a:ext cx="401637" cy="401637"/>
            <a:chOff x="4085" y="2181"/>
            <a:chExt cx="253" cy="253"/>
          </a:xfrm>
        </p:grpSpPr>
        <p:grpSp>
          <p:nvGrpSpPr>
            <p:cNvPr id="122108" name="Group 215"/>
            <p:cNvGrpSpPr>
              <a:grpSpLocks/>
            </p:cNvGrpSpPr>
            <p:nvPr/>
          </p:nvGrpSpPr>
          <p:grpSpPr bwMode="auto">
            <a:xfrm>
              <a:off x="4085" y="2181"/>
              <a:ext cx="253" cy="253"/>
              <a:chOff x="3162" y="671"/>
              <a:chExt cx="253" cy="253"/>
            </a:xfrm>
          </p:grpSpPr>
          <p:grpSp>
            <p:nvGrpSpPr>
              <p:cNvPr id="122115" name="Group 216"/>
              <p:cNvGrpSpPr>
                <a:grpSpLocks/>
              </p:cNvGrpSpPr>
              <p:nvPr/>
            </p:nvGrpSpPr>
            <p:grpSpPr bwMode="auto">
              <a:xfrm>
                <a:off x="3162" y="671"/>
                <a:ext cx="253" cy="253"/>
                <a:chOff x="4085" y="3610"/>
                <a:chExt cx="253" cy="253"/>
              </a:xfrm>
            </p:grpSpPr>
            <p:sp>
              <p:nvSpPr>
                <p:cNvPr id="122117" name="Rectangle 21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118" name="Freeform 21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2119" name="Freeform 21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2116" name="Line 220"/>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2109" name="Group 221"/>
            <p:cNvGrpSpPr>
              <a:grpSpLocks/>
            </p:cNvGrpSpPr>
            <p:nvPr/>
          </p:nvGrpSpPr>
          <p:grpSpPr bwMode="auto">
            <a:xfrm>
              <a:off x="4140" y="2223"/>
              <a:ext cx="144" cy="139"/>
              <a:chOff x="1056" y="3077"/>
              <a:chExt cx="144" cy="139"/>
            </a:xfrm>
          </p:grpSpPr>
          <p:grpSp>
            <p:nvGrpSpPr>
              <p:cNvPr id="122110" name="Group 222"/>
              <p:cNvGrpSpPr>
                <a:grpSpLocks/>
              </p:cNvGrpSpPr>
              <p:nvPr/>
            </p:nvGrpSpPr>
            <p:grpSpPr bwMode="auto">
              <a:xfrm>
                <a:off x="1080" y="3077"/>
                <a:ext cx="96" cy="139"/>
                <a:chOff x="2688" y="1632"/>
                <a:chExt cx="255" cy="240"/>
              </a:xfrm>
            </p:grpSpPr>
            <p:sp>
              <p:nvSpPr>
                <p:cNvPr id="122112" name="Freeform 22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13" name="Line 22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14" name="Line 22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111" name="Line 226"/>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5" name="Group 227"/>
          <p:cNvGrpSpPr>
            <a:grpSpLocks/>
          </p:cNvGrpSpPr>
          <p:nvPr/>
        </p:nvGrpSpPr>
        <p:grpSpPr bwMode="auto">
          <a:xfrm>
            <a:off x="7639050" y="3397250"/>
            <a:ext cx="530225" cy="530225"/>
            <a:chOff x="4812" y="2140"/>
            <a:chExt cx="334" cy="334"/>
          </a:xfrm>
        </p:grpSpPr>
        <p:grpSp>
          <p:nvGrpSpPr>
            <p:cNvPr id="122096" name="Group 228"/>
            <p:cNvGrpSpPr>
              <a:grpSpLocks/>
            </p:cNvGrpSpPr>
            <p:nvPr/>
          </p:nvGrpSpPr>
          <p:grpSpPr bwMode="auto">
            <a:xfrm>
              <a:off x="4812" y="2140"/>
              <a:ext cx="334" cy="334"/>
              <a:chOff x="3852" y="630"/>
              <a:chExt cx="334" cy="334"/>
            </a:xfrm>
          </p:grpSpPr>
          <p:grpSp>
            <p:nvGrpSpPr>
              <p:cNvPr id="122103" name="Group 229"/>
              <p:cNvGrpSpPr>
                <a:grpSpLocks/>
              </p:cNvGrpSpPr>
              <p:nvPr/>
            </p:nvGrpSpPr>
            <p:grpSpPr bwMode="auto">
              <a:xfrm>
                <a:off x="3852" y="630"/>
                <a:ext cx="334" cy="334"/>
                <a:chOff x="4841" y="562"/>
                <a:chExt cx="334" cy="334"/>
              </a:xfrm>
            </p:grpSpPr>
            <p:sp>
              <p:nvSpPr>
                <p:cNvPr id="122105" name="Freeform 23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106" name="Freeform 23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107" name="Freeform 23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104" name="Line 233"/>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2097" name="Group 234"/>
            <p:cNvGrpSpPr>
              <a:grpSpLocks/>
            </p:cNvGrpSpPr>
            <p:nvPr/>
          </p:nvGrpSpPr>
          <p:grpSpPr bwMode="auto">
            <a:xfrm>
              <a:off x="4907" y="2203"/>
              <a:ext cx="144" cy="139"/>
              <a:chOff x="1056" y="3077"/>
              <a:chExt cx="144" cy="139"/>
            </a:xfrm>
          </p:grpSpPr>
          <p:grpSp>
            <p:nvGrpSpPr>
              <p:cNvPr id="122098" name="Group 235"/>
              <p:cNvGrpSpPr>
                <a:grpSpLocks/>
              </p:cNvGrpSpPr>
              <p:nvPr/>
            </p:nvGrpSpPr>
            <p:grpSpPr bwMode="auto">
              <a:xfrm>
                <a:off x="1080" y="3077"/>
                <a:ext cx="96" cy="139"/>
                <a:chOff x="2688" y="1632"/>
                <a:chExt cx="255" cy="240"/>
              </a:xfrm>
            </p:grpSpPr>
            <p:sp>
              <p:nvSpPr>
                <p:cNvPr id="122100" name="Freeform 23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101" name="Line 23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102" name="Line 23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099" name="Line 23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6" name="Group 240"/>
          <p:cNvGrpSpPr>
            <a:grpSpLocks/>
          </p:cNvGrpSpPr>
          <p:nvPr/>
        </p:nvGrpSpPr>
        <p:grpSpPr bwMode="auto">
          <a:xfrm>
            <a:off x="3749675" y="4059238"/>
            <a:ext cx="530225" cy="530225"/>
            <a:chOff x="2362" y="2557"/>
            <a:chExt cx="334" cy="334"/>
          </a:xfrm>
        </p:grpSpPr>
        <p:grpSp>
          <p:nvGrpSpPr>
            <p:cNvPr id="122085" name="Group 241"/>
            <p:cNvGrpSpPr>
              <a:grpSpLocks/>
            </p:cNvGrpSpPr>
            <p:nvPr/>
          </p:nvGrpSpPr>
          <p:grpSpPr bwMode="auto">
            <a:xfrm>
              <a:off x="2362" y="2557"/>
              <a:ext cx="334" cy="334"/>
              <a:chOff x="1436" y="1015"/>
              <a:chExt cx="334" cy="334"/>
            </a:xfrm>
          </p:grpSpPr>
          <p:grpSp>
            <p:nvGrpSpPr>
              <p:cNvPr id="122092" name="Group 242"/>
              <p:cNvGrpSpPr>
                <a:grpSpLocks/>
              </p:cNvGrpSpPr>
              <p:nvPr/>
            </p:nvGrpSpPr>
            <p:grpSpPr bwMode="auto">
              <a:xfrm>
                <a:off x="1436" y="1015"/>
                <a:ext cx="334" cy="334"/>
                <a:chOff x="2330" y="1011"/>
                <a:chExt cx="334" cy="334"/>
              </a:xfrm>
            </p:grpSpPr>
            <p:sp>
              <p:nvSpPr>
                <p:cNvPr id="122094" name="Freeform 243"/>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095" name="Freeform 244"/>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93" name="Line 245"/>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2086" name="Group 246"/>
            <p:cNvGrpSpPr>
              <a:grpSpLocks/>
            </p:cNvGrpSpPr>
            <p:nvPr/>
          </p:nvGrpSpPr>
          <p:grpSpPr bwMode="auto">
            <a:xfrm>
              <a:off x="2457" y="2619"/>
              <a:ext cx="144" cy="139"/>
              <a:chOff x="1056" y="3077"/>
              <a:chExt cx="144" cy="139"/>
            </a:xfrm>
          </p:grpSpPr>
          <p:grpSp>
            <p:nvGrpSpPr>
              <p:cNvPr id="122087" name="Group 247"/>
              <p:cNvGrpSpPr>
                <a:grpSpLocks/>
              </p:cNvGrpSpPr>
              <p:nvPr/>
            </p:nvGrpSpPr>
            <p:grpSpPr bwMode="auto">
              <a:xfrm>
                <a:off x="1080" y="3077"/>
                <a:ext cx="96" cy="139"/>
                <a:chOff x="2688" y="1632"/>
                <a:chExt cx="255" cy="240"/>
              </a:xfrm>
            </p:grpSpPr>
            <p:sp>
              <p:nvSpPr>
                <p:cNvPr id="122089" name="Freeform 24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090" name="Line 24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091" name="Line 25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088" name="Line 251"/>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7" name="Group 252"/>
          <p:cNvGrpSpPr>
            <a:grpSpLocks/>
          </p:cNvGrpSpPr>
          <p:nvPr/>
        </p:nvGrpSpPr>
        <p:grpSpPr bwMode="auto">
          <a:xfrm>
            <a:off x="5108575" y="4141788"/>
            <a:ext cx="549275" cy="365125"/>
            <a:chOff x="3218" y="2609"/>
            <a:chExt cx="346" cy="230"/>
          </a:xfrm>
        </p:grpSpPr>
        <p:grpSp>
          <p:nvGrpSpPr>
            <p:cNvPr id="122074" name="Group 253"/>
            <p:cNvGrpSpPr>
              <a:grpSpLocks/>
            </p:cNvGrpSpPr>
            <p:nvPr/>
          </p:nvGrpSpPr>
          <p:grpSpPr bwMode="auto">
            <a:xfrm>
              <a:off x="3218" y="2609"/>
              <a:ext cx="346" cy="230"/>
              <a:chOff x="2293" y="1067"/>
              <a:chExt cx="346" cy="230"/>
            </a:xfrm>
          </p:grpSpPr>
          <p:grpSp>
            <p:nvGrpSpPr>
              <p:cNvPr id="122081" name="Group 254"/>
              <p:cNvGrpSpPr>
                <a:grpSpLocks/>
              </p:cNvGrpSpPr>
              <p:nvPr/>
            </p:nvGrpSpPr>
            <p:grpSpPr bwMode="auto">
              <a:xfrm>
                <a:off x="2293" y="1067"/>
                <a:ext cx="346" cy="230"/>
                <a:chOff x="3193" y="1063"/>
                <a:chExt cx="346" cy="230"/>
              </a:xfrm>
            </p:grpSpPr>
            <p:sp>
              <p:nvSpPr>
                <p:cNvPr id="122083" name="Rectangle 255"/>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084" name="Freeform 256"/>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82" name="Line 257"/>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2075" name="Group 258"/>
            <p:cNvGrpSpPr>
              <a:grpSpLocks/>
            </p:cNvGrpSpPr>
            <p:nvPr/>
          </p:nvGrpSpPr>
          <p:grpSpPr bwMode="auto">
            <a:xfrm>
              <a:off x="3319" y="2631"/>
              <a:ext cx="144" cy="139"/>
              <a:chOff x="1056" y="3077"/>
              <a:chExt cx="144" cy="139"/>
            </a:xfrm>
          </p:grpSpPr>
          <p:grpSp>
            <p:nvGrpSpPr>
              <p:cNvPr id="122076" name="Group 259"/>
              <p:cNvGrpSpPr>
                <a:grpSpLocks/>
              </p:cNvGrpSpPr>
              <p:nvPr/>
            </p:nvGrpSpPr>
            <p:grpSpPr bwMode="auto">
              <a:xfrm>
                <a:off x="1080" y="3077"/>
                <a:ext cx="96" cy="139"/>
                <a:chOff x="2688" y="1632"/>
                <a:chExt cx="255" cy="240"/>
              </a:xfrm>
            </p:grpSpPr>
            <p:sp>
              <p:nvSpPr>
                <p:cNvPr id="122078" name="Freeform 260"/>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079" name="Line 261"/>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080" name="Line 262"/>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077" name="Line 263"/>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8" name="Group 264"/>
          <p:cNvGrpSpPr>
            <a:grpSpLocks/>
          </p:cNvGrpSpPr>
          <p:nvPr/>
        </p:nvGrpSpPr>
        <p:grpSpPr bwMode="auto">
          <a:xfrm>
            <a:off x="6484938" y="4122738"/>
            <a:ext cx="401637" cy="401637"/>
            <a:chOff x="4085" y="2597"/>
            <a:chExt cx="253" cy="253"/>
          </a:xfrm>
        </p:grpSpPr>
        <p:grpSp>
          <p:nvGrpSpPr>
            <p:cNvPr id="122063" name="Group 265"/>
            <p:cNvGrpSpPr>
              <a:grpSpLocks/>
            </p:cNvGrpSpPr>
            <p:nvPr/>
          </p:nvGrpSpPr>
          <p:grpSpPr bwMode="auto">
            <a:xfrm>
              <a:off x="4085" y="2597"/>
              <a:ext cx="253" cy="253"/>
              <a:chOff x="3162" y="1055"/>
              <a:chExt cx="253" cy="253"/>
            </a:xfrm>
          </p:grpSpPr>
          <p:grpSp>
            <p:nvGrpSpPr>
              <p:cNvPr id="122070" name="Group 266"/>
              <p:cNvGrpSpPr>
                <a:grpSpLocks/>
              </p:cNvGrpSpPr>
              <p:nvPr/>
            </p:nvGrpSpPr>
            <p:grpSpPr bwMode="auto">
              <a:xfrm>
                <a:off x="3162" y="1055"/>
                <a:ext cx="253" cy="253"/>
                <a:chOff x="4085" y="3994"/>
                <a:chExt cx="253" cy="253"/>
              </a:xfrm>
            </p:grpSpPr>
            <p:sp>
              <p:nvSpPr>
                <p:cNvPr id="122072" name="Rectangle 26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073" name="Freeform 26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2071" name="Line 269"/>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2064" name="Group 270"/>
            <p:cNvGrpSpPr>
              <a:grpSpLocks/>
            </p:cNvGrpSpPr>
            <p:nvPr/>
          </p:nvGrpSpPr>
          <p:grpSpPr bwMode="auto">
            <a:xfrm>
              <a:off x="4140" y="2635"/>
              <a:ext cx="144" cy="139"/>
              <a:chOff x="1056" y="3077"/>
              <a:chExt cx="144" cy="139"/>
            </a:xfrm>
          </p:grpSpPr>
          <p:grpSp>
            <p:nvGrpSpPr>
              <p:cNvPr id="122065" name="Group 271"/>
              <p:cNvGrpSpPr>
                <a:grpSpLocks/>
              </p:cNvGrpSpPr>
              <p:nvPr/>
            </p:nvGrpSpPr>
            <p:grpSpPr bwMode="auto">
              <a:xfrm>
                <a:off x="1080" y="3077"/>
                <a:ext cx="96" cy="139"/>
                <a:chOff x="2688" y="1632"/>
                <a:chExt cx="255" cy="240"/>
              </a:xfrm>
            </p:grpSpPr>
            <p:sp>
              <p:nvSpPr>
                <p:cNvPr id="122067" name="Freeform 272"/>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068" name="Line 273"/>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069" name="Line 274"/>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066" name="Line 275"/>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899" name="Group 276"/>
          <p:cNvGrpSpPr>
            <a:grpSpLocks/>
          </p:cNvGrpSpPr>
          <p:nvPr/>
        </p:nvGrpSpPr>
        <p:grpSpPr bwMode="auto">
          <a:xfrm>
            <a:off x="7639050" y="4057650"/>
            <a:ext cx="530225" cy="530225"/>
            <a:chOff x="4812" y="2556"/>
            <a:chExt cx="334" cy="334"/>
          </a:xfrm>
        </p:grpSpPr>
        <p:grpSp>
          <p:nvGrpSpPr>
            <p:cNvPr id="122052" name="Group 277"/>
            <p:cNvGrpSpPr>
              <a:grpSpLocks/>
            </p:cNvGrpSpPr>
            <p:nvPr/>
          </p:nvGrpSpPr>
          <p:grpSpPr bwMode="auto">
            <a:xfrm>
              <a:off x="4812" y="2556"/>
              <a:ext cx="334" cy="334"/>
              <a:chOff x="3852" y="1014"/>
              <a:chExt cx="334" cy="334"/>
            </a:xfrm>
          </p:grpSpPr>
          <p:grpSp>
            <p:nvGrpSpPr>
              <p:cNvPr id="122059" name="Group 278"/>
              <p:cNvGrpSpPr>
                <a:grpSpLocks/>
              </p:cNvGrpSpPr>
              <p:nvPr/>
            </p:nvGrpSpPr>
            <p:grpSpPr bwMode="auto">
              <a:xfrm>
                <a:off x="3852" y="1014"/>
                <a:ext cx="334" cy="334"/>
                <a:chOff x="4837" y="3772"/>
                <a:chExt cx="334" cy="334"/>
              </a:xfrm>
            </p:grpSpPr>
            <p:sp>
              <p:nvSpPr>
                <p:cNvPr id="122061" name="Freeform 279"/>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062" name="Freeform 280"/>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60" name="Line 281"/>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2053" name="Group 282"/>
            <p:cNvGrpSpPr>
              <a:grpSpLocks/>
            </p:cNvGrpSpPr>
            <p:nvPr/>
          </p:nvGrpSpPr>
          <p:grpSpPr bwMode="auto">
            <a:xfrm>
              <a:off x="4907" y="2615"/>
              <a:ext cx="144" cy="139"/>
              <a:chOff x="1056" y="3077"/>
              <a:chExt cx="144" cy="139"/>
            </a:xfrm>
          </p:grpSpPr>
          <p:grpSp>
            <p:nvGrpSpPr>
              <p:cNvPr id="122054" name="Group 283"/>
              <p:cNvGrpSpPr>
                <a:grpSpLocks/>
              </p:cNvGrpSpPr>
              <p:nvPr/>
            </p:nvGrpSpPr>
            <p:grpSpPr bwMode="auto">
              <a:xfrm>
                <a:off x="1080" y="3077"/>
                <a:ext cx="96" cy="139"/>
                <a:chOff x="2688" y="1632"/>
                <a:chExt cx="255" cy="240"/>
              </a:xfrm>
            </p:grpSpPr>
            <p:sp>
              <p:nvSpPr>
                <p:cNvPr id="122056" name="Freeform 28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2057" name="Line 28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2058" name="Line 28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2055" name="Line 28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1900" name="Group 288"/>
          <p:cNvGrpSpPr>
            <a:grpSpLocks/>
          </p:cNvGrpSpPr>
          <p:nvPr/>
        </p:nvGrpSpPr>
        <p:grpSpPr bwMode="auto">
          <a:xfrm>
            <a:off x="3749675" y="4767263"/>
            <a:ext cx="530225" cy="530225"/>
            <a:chOff x="2362" y="3003"/>
            <a:chExt cx="334" cy="334"/>
          </a:xfrm>
        </p:grpSpPr>
        <p:grpSp>
          <p:nvGrpSpPr>
            <p:cNvPr id="122042" name="Group 289"/>
            <p:cNvGrpSpPr>
              <a:grpSpLocks/>
            </p:cNvGrpSpPr>
            <p:nvPr/>
          </p:nvGrpSpPr>
          <p:grpSpPr bwMode="auto">
            <a:xfrm>
              <a:off x="2362" y="3003"/>
              <a:ext cx="334" cy="334"/>
              <a:chOff x="1436" y="237"/>
              <a:chExt cx="334" cy="334"/>
            </a:xfrm>
          </p:grpSpPr>
          <p:sp>
            <p:nvSpPr>
              <p:cNvPr id="122050" name="Freeform 290"/>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051" name="Line 291"/>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2043" name="Group 292"/>
            <p:cNvGrpSpPr>
              <a:grpSpLocks/>
            </p:cNvGrpSpPr>
            <p:nvPr/>
          </p:nvGrpSpPr>
          <p:grpSpPr bwMode="auto">
            <a:xfrm>
              <a:off x="2496" y="3093"/>
              <a:ext cx="65" cy="132"/>
              <a:chOff x="2806" y="3076"/>
              <a:chExt cx="65" cy="132"/>
            </a:xfrm>
          </p:grpSpPr>
          <p:sp>
            <p:nvSpPr>
              <p:cNvPr id="122044" name="Line 293"/>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2045" name="Oval 294"/>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2046" name="Group 295"/>
              <p:cNvGrpSpPr>
                <a:grpSpLocks/>
              </p:cNvGrpSpPr>
              <p:nvPr/>
            </p:nvGrpSpPr>
            <p:grpSpPr bwMode="auto">
              <a:xfrm>
                <a:off x="2811" y="3175"/>
                <a:ext cx="55" cy="33"/>
                <a:chOff x="2816" y="3178"/>
                <a:chExt cx="48" cy="26"/>
              </a:xfrm>
            </p:grpSpPr>
            <p:sp>
              <p:nvSpPr>
                <p:cNvPr id="122048" name="Line 296"/>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2049" name="Line 297"/>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2047" name="Line 298"/>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1" name="Group 299"/>
          <p:cNvGrpSpPr>
            <a:grpSpLocks/>
          </p:cNvGrpSpPr>
          <p:nvPr/>
        </p:nvGrpSpPr>
        <p:grpSpPr bwMode="auto">
          <a:xfrm>
            <a:off x="3749675" y="5392738"/>
            <a:ext cx="530225" cy="530225"/>
            <a:chOff x="2362" y="3397"/>
            <a:chExt cx="334" cy="334"/>
          </a:xfrm>
        </p:grpSpPr>
        <p:grpSp>
          <p:nvGrpSpPr>
            <p:cNvPr id="122029" name="Group 300"/>
            <p:cNvGrpSpPr>
              <a:grpSpLocks/>
            </p:cNvGrpSpPr>
            <p:nvPr/>
          </p:nvGrpSpPr>
          <p:grpSpPr bwMode="auto">
            <a:xfrm>
              <a:off x="2362" y="3397"/>
              <a:ext cx="334" cy="334"/>
              <a:chOff x="1436" y="631"/>
              <a:chExt cx="334" cy="334"/>
            </a:xfrm>
          </p:grpSpPr>
          <p:grpSp>
            <p:nvGrpSpPr>
              <p:cNvPr id="122037" name="Group 301"/>
              <p:cNvGrpSpPr>
                <a:grpSpLocks/>
              </p:cNvGrpSpPr>
              <p:nvPr/>
            </p:nvGrpSpPr>
            <p:grpSpPr bwMode="auto">
              <a:xfrm>
                <a:off x="1436" y="631"/>
                <a:ext cx="334" cy="334"/>
                <a:chOff x="2383" y="3389"/>
                <a:chExt cx="334" cy="334"/>
              </a:xfrm>
            </p:grpSpPr>
            <p:sp>
              <p:nvSpPr>
                <p:cNvPr id="122039" name="Freeform 30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2040" name="Freeform 30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041" name="Freeform 30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38" name="Line 305"/>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2030" name="Group 306"/>
            <p:cNvGrpSpPr>
              <a:grpSpLocks/>
            </p:cNvGrpSpPr>
            <p:nvPr/>
          </p:nvGrpSpPr>
          <p:grpSpPr bwMode="auto">
            <a:xfrm>
              <a:off x="2496" y="3495"/>
              <a:ext cx="65" cy="132"/>
              <a:chOff x="2806" y="3076"/>
              <a:chExt cx="65" cy="132"/>
            </a:xfrm>
          </p:grpSpPr>
          <p:sp>
            <p:nvSpPr>
              <p:cNvPr id="122031" name="Line 307"/>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2032" name="Oval 308"/>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2033" name="Group 309"/>
              <p:cNvGrpSpPr>
                <a:grpSpLocks/>
              </p:cNvGrpSpPr>
              <p:nvPr/>
            </p:nvGrpSpPr>
            <p:grpSpPr bwMode="auto">
              <a:xfrm>
                <a:off x="2811" y="3175"/>
                <a:ext cx="55" cy="33"/>
                <a:chOff x="2816" y="3178"/>
                <a:chExt cx="48" cy="26"/>
              </a:xfrm>
            </p:grpSpPr>
            <p:sp>
              <p:nvSpPr>
                <p:cNvPr id="122035" name="Line 310"/>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2036" name="Line 311"/>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2034" name="Line 312"/>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2" name="Group 313"/>
          <p:cNvGrpSpPr>
            <a:grpSpLocks/>
          </p:cNvGrpSpPr>
          <p:nvPr/>
        </p:nvGrpSpPr>
        <p:grpSpPr bwMode="auto">
          <a:xfrm>
            <a:off x="5108575" y="6084888"/>
            <a:ext cx="549275" cy="365125"/>
            <a:chOff x="3218" y="3833"/>
            <a:chExt cx="346" cy="230"/>
          </a:xfrm>
        </p:grpSpPr>
        <p:grpSp>
          <p:nvGrpSpPr>
            <p:cNvPr id="122017" name="Group 314"/>
            <p:cNvGrpSpPr>
              <a:grpSpLocks/>
            </p:cNvGrpSpPr>
            <p:nvPr/>
          </p:nvGrpSpPr>
          <p:grpSpPr bwMode="auto">
            <a:xfrm>
              <a:off x="3218" y="3833"/>
              <a:ext cx="346" cy="230"/>
              <a:chOff x="2293" y="1067"/>
              <a:chExt cx="346" cy="230"/>
            </a:xfrm>
          </p:grpSpPr>
          <p:grpSp>
            <p:nvGrpSpPr>
              <p:cNvPr id="122025" name="Group 315"/>
              <p:cNvGrpSpPr>
                <a:grpSpLocks/>
              </p:cNvGrpSpPr>
              <p:nvPr/>
            </p:nvGrpSpPr>
            <p:grpSpPr bwMode="auto">
              <a:xfrm>
                <a:off x="2293" y="1067"/>
                <a:ext cx="346" cy="230"/>
                <a:chOff x="3193" y="1063"/>
                <a:chExt cx="346" cy="230"/>
              </a:xfrm>
            </p:grpSpPr>
            <p:sp>
              <p:nvSpPr>
                <p:cNvPr id="122027" name="Rectangle 316"/>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028" name="Freeform 317"/>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26" name="Line 318"/>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2018" name="Group 319"/>
            <p:cNvGrpSpPr>
              <a:grpSpLocks/>
            </p:cNvGrpSpPr>
            <p:nvPr/>
          </p:nvGrpSpPr>
          <p:grpSpPr bwMode="auto">
            <a:xfrm>
              <a:off x="3358" y="3888"/>
              <a:ext cx="65" cy="132"/>
              <a:chOff x="2806" y="3076"/>
              <a:chExt cx="65" cy="132"/>
            </a:xfrm>
          </p:grpSpPr>
          <p:sp>
            <p:nvSpPr>
              <p:cNvPr id="122019" name="Line 320"/>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2020" name="Oval 321"/>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2021" name="Group 322"/>
              <p:cNvGrpSpPr>
                <a:grpSpLocks/>
              </p:cNvGrpSpPr>
              <p:nvPr/>
            </p:nvGrpSpPr>
            <p:grpSpPr bwMode="auto">
              <a:xfrm>
                <a:off x="2811" y="3175"/>
                <a:ext cx="55" cy="33"/>
                <a:chOff x="2816" y="3178"/>
                <a:chExt cx="48" cy="26"/>
              </a:xfrm>
            </p:grpSpPr>
            <p:sp>
              <p:nvSpPr>
                <p:cNvPr id="122023" name="Line 323"/>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2024" name="Line 324"/>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2022" name="Line 325"/>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3" name="Group 326"/>
          <p:cNvGrpSpPr>
            <a:grpSpLocks/>
          </p:cNvGrpSpPr>
          <p:nvPr/>
        </p:nvGrpSpPr>
        <p:grpSpPr bwMode="auto">
          <a:xfrm>
            <a:off x="5108575" y="5475288"/>
            <a:ext cx="549275" cy="365125"/>
            <a:chOff x="3218" y="3449"/>
            <a:chExt cx="346" cy="230"/>
          </a:xfrm>
        </p:grpSpPr>
        <p:grpSp>
          <p:nvGrpSpPr>
            <p:cNvPr id="122004" name="Group 327"/>
            <p:cNvGrpSpPr>
              <a:grpSpLocks/>
            </p:cNvGrpSpPr>
            <p:nvPr/>
          </p:nvGrpSpPr>
          <p:grpSpPr bwMode="auto">
            <a:xfrm>
              <a:off x="3218" y="3449"/>
              <a:ext cx="346" cy="230"/>
              <a:chOff x="2293" y="683"/>
              <a:chExt cx="346" cy="230"/>
            </a:xfrm>
          </p:grpSpPr>
          <p:grpSp>
            <p:nvGrpSpPr>
              <p:cNvPr id="122012" name="Group 328"/>
              <p:cNvGrpSpPr>
                <a:grpSpLocks/>
              </p:cNvGrpSpPr>
              <p:nvPr/>
            </p:nvGrpSpPr>
            <p:grpSpPr bwMode="auto">
              <a:xfrm>
                <a:off x="2293" y="683"/>
                <a:ext cx="346" cy="230"/>
                <a:chOff x="3239" y="3441"/>
                <a:chExt cx="346" cy="230"/>
              </a:xfrm>
            </p:grpSpPr>
            <p:sp>
              <p:nvSpPr>
                <p:cNvPr id="122014" name="Rectangle 329"/>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015" name="Freeform 330"/>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016" name="Freeform 331"/>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013" name="Line 332"/>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2005" name="Group 333"/>
            <p:cNvGrpSpPr>
              <a:grpSpLocks/>
            </p:cNvGrpSpPr>
            <p:nvPr/>
          </p:nvGrpSpPr>
          <p:grpSpPr bwMode="auto">
            <a:xfrm>
              <a:off x="3358" y="3501"/>
              <a:ext cx="65" cy="132"/>
              <a:chOff x="2806" y="3076"/>
              <a:chExt cx="65" cy="132"/>
            </a:xfrm>
          </p:grpSpPr>
          <p:sp>
            <p:nvSpPr>
              <p:cNvPr id="122006" name="Line 334"/>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2007" name="Oval 335"/>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2008" name="Group 336"/>
              <p:cNvGrpSpPr>
                <a:grpSpLocks/>
              </p:cNvGrpSpPr>
              <p:nvPr/>
            </p:nvGrpSpPr>
            <p:grpSpPr bwMode="auto">
              <a:xfrm>
                <a:off x="2811" y="3175"/>
                <a:ext cx="55" cy="33"/>
                <a:chOff x="2816" y="3178"/>
                <a:chExt cx="48" cy="26"/>
              </a:xfrm>
            </p:grpSpPr>
            <p:sp>
              <p:nvSpPr>
                <p:cNvPr id="122010" name="Line 337"/>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2011" name="Line 338"/>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2009" name="Line 339"/>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4" name="Group 340"/>
          <p:cNvGrpSpPr>
            <a:grpSpLocks/>
          </p:cNvGrpSpPr>
          <p:nvPr/>
        </p:nvGrpSpPr>
        <p:grpSpPr bwMode="auto">
          <a:xfrm>
            <a:off x="5110163" y="4849813"/>
            <a:ext cx="547687" cy="365125"/>
            <a:chOff x="3219" y="3055"/>
            <a:chExt cx="345" cy="230"/>
          </a:xfrm>
        </p:grpSpPr>
        <p:grpSp>
          <p:nvGrpSpPr>
            <p:cNvPr id="121994" name="Group 341"/>
            <p:cNvGrpSpPr>
              <a:grpSpLocks/>
            </p:cNvGrpSpPr>
            <p:nvPr/>
          </p:nvGrpSpPr>
          <p:grpSpPr bwMode="auto">
            <a:xfrm>
              <a:off x="3219" y="3055"/>
              <a:ext cx="345" cy="230"/>
              <a:chOff x="2293" y="289"/>
              <a:chExt cx="345" cy="230"/>
            </a:xfrm>
          </p:grpSpPr>
          <p:sp>
            <p:nvSpPr>
              <p:cNvPr id="122002" name="Rectangle 342"/>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2003" name="Line 343"/>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1995" name="Group 344"/>
            <p:cNvGrpSpPr>
              <a:grpSpLocks/>
            </p:cNvGrpSpPr>
            <p:nvPr/>
          </p:nvGrpSpPr>
          <p:grpSpPr bwMode="auto">
            <a:xfrm>
              <a:off x="3359" y="3102"/>
              <a:ext cx="65" cy="132"/>
              <a:chOff x="2806" y="3076"/>
              <a:chExt cx="65" cy="132"/>
            </a:xfrm>
          </p:grpSpPr>
          <p:sp>
            <p:nvSpPr>
              <p:cNvPr id="121996" name="Line 345"/>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97" name="Oval 346"/>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98" name="Group 347"/>
              <p:cNvGrpSpPr>
                <a:grpSpLocks/>
              </p:cNvGrpSpPr>
              <p:nvPr/>
            </p:nvGrpSpPr>
            <p:grpSpPr bwMode="auto">
              <a:xfrm>
                <a:off x="2811" y="3175"/>
                <a:ext cx="55" cy="33"/>
                <a:chOff x="2816" y="3178"/>
                <a:chExt cx="48" cy="26"/>
              </a:xfrm>
            </p:grpSpPr>
            <p:sp>
              <p:nvSpPr>
                <p:cNvPr id="122000" name="Line 348"/>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2001" name="Line 349"/>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99" name="Line 350"/>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5" name="Group 351"/>
          <p:cNvGrpSpPr>
            <a:grpSpLocks/>
          </p:cNvGrpSpPr>
          <p:nvPr/>
        </p:nvGrpSpPr>
        <p:grpSpPr bwMode="auto">
          <a:xfrm>
            <a:off x="6484938" y="4830763"/>
            <a:ext cx="401637" cy="401637"/>
            <a:chOff x="4085" y="3043"/>
            <a:chExt cx="253" cy="253"/>
          </a:xfrm>
        </p:grpSpPr>
        <p:grpSp>
          <p:nvGrpSpPr>
            <p:cNvPr id="121984" name="Group 352"/>
            <p:cNvGrpSpPr>
              <a:grpSpLocks/>
            </p:cNvGrpSpPr>
            <p:nvPr/>
          </p:nvGrpSpPr>
          <p:grpSpPr bwMode="auto">
            <a:xfrm>
              <a:off x="4085" y="3043"/>
              <a:ext cx="253" cy="253"/>
              <a:chOff x="3162" y="277"/>
              <a:chExt cx="253" cy="253"/>
            </a:xfrm>
          </p:grpSpPr>
          <p:sp>
            <p:nvSpPr>
              <p:cNvPr id="121992" name="Rectangle 353"/>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993" name="Line 354"/>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1985" name="Group 355"/>
            <p:cNvGrpSpPr>
              <a:grpSpLocks/>
            </p:cNvGrpSpPr>
            <p:nvPr/>
          </p:nvGrpSpPr>
          <p:grpSpPr bwMode="auto">
            <a:xfrm>
              <a:off x="4179" y="3123"/>
              <a:ext cx="65" cy="132"/>
              <a:chOff x="2806" y="3076"/>
              <a:chExt cx="65" cy="132"/>
            </a:xfrm>
          </p:grpSpPr>
          <p:sp>
            <p:nvSpPr>
              <p:cNvPr id="121986" name="Line 356"/>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87" name="Oval 357"/>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88" name="Group 358"/>
              <p:cNvGrpSpPr>
                <a:grpSpLocks/>
              </p:cNvGrpSpPr>
              <p:nvPr/>
            </p:nvGrpSpPr>
            <p:grpSpPr bwMode="auto">
              <a:xfrm>
                <a:off x="2811" y="3175"/>
                <a:ext cx="55" cy="33"/>
                <a:chOff x="2816" y="3178"/>
                <a:chExt cx="48" cy="26"/>
              </a:xfrm>
            </p:grpSpPr>
            <p:sp>
              <p:nvSpPr>
                <p:cNvPr id="121990" name="Line 359"/>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91" name="Line 360"/>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89" name="Line 361"/>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6" name="Group 362"/>
          <p:cNvGrpSpPr>
            <a:grpSpLocks/>
          </p:cNvGrpSpPr>
          <p:nvPr/>
        </p:nvGrpSpPr>
        <p:grpSpPr bwMode="auto">
          <a:xfrm>
            <a:off x="6484938" y="5456238"/>
            <a:ext cx="401637" cy="401637"/>
            <a:chOff x="4085" y="3437"/>
            <a:chExt cx="253" cy="253"/>
          </a:xfrm>
        </p:grpSpPr>
        <p:grpSp>
          <p:nvGrpSpPr>
            <p:cNvPr id="121971" name="Group 363"/>
            <p:cNvGrpSpPr>
              <a:grpSpLocks/>
            </p:cNvGrpSpPr>
            <p:nvPr/>
          </p:nvGrpSpPr>
          <p:grpSpPr bwMode="auto">
            <a:xfrm>
              <a:off x="4085" y="3437"/>
              <a:ext cx="253" cy="253"/>
              <a:chOff x="3162" y="671"/>
              <a:chExt cx="253" cy="253"/>
            </a:xfrm>
          </p:grpSpPr>
          <p:grpSp>
            <p:nvGrpSpPr>
              <p:cNvPr id="121979" name="Group 364"/>
              <p:cNvGrpSpPr>
                <a:grpSpLocks/>
              </p:cNvGrpSpPr>
              <p:nvPr/>
            </p:nvGrpSpPr>
            <p:grpSpPr bwMode="auto">
              <a:xfrm>
                <a:off x="3162" y="671"/>
                <a:ext cx="253" cy="253"/>
                <a:chOff x="4085" y="3610"/>
                <a:chExt cx="253" cy="253"/>
              </a:xfrm>
            </p:grpSpPr>
            <p:sp>
              <p:nvSpPr>
                <p:cNvPr id="121981" name="Rectangle 365"/>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982" name="Freeform 366"/>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1983" name="Freeform 367"/>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980" name="Line 368"/>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1972" name="Group 369"/>
            <p:cNvGrpSpPr>
              <a:grpSpLocks/>
            </p:cNvGrpSpPr>
            <p:nvPr/>
          </p:nvGrpSpPr>
          <p:grpSpPr bwMode="auto">
            <a:xfrm>
              <a:off x="4179" y="3519"/>
              <a:ext cx="65" cy="132"/>
              <a:chOff x="2806" y="3076"/>
              <a:chExt cx="65" cy="132"/>
            </a:xfrm>
          </p:grpSpPr>
          <p:sp>
            <p:nvSpPr>
              <p:cNvPr id="121973" name="Line 370"/>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74" name="Oval 371"/>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75" name="Group 372"/>
              <p:cNvGrpSpPr>
                <a:grpSpLocks/>
              </p:cNvGrpSpPr>
              <p:nvPr/>
            </p:nvGrpSpPr>
            <p:grpSpPr bwMode="auto">
              <a:xfrm>
                <a:off x="2811" y="3175"/>
                <a:ext cx="55" cy="33"/>
                <a:chOff x="2816" y="3178"/>
                <a:chExt cx="48" cy="26"/>
              </a:xfrm>
            </p:grpSpPr>
            <p:sp>
              <p:nvSpPr>
                <p:cNvPr id="121977" name="Line 373"/>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78" name="Line 374"/>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76" name="Line 375"/>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7" name="Group 376"/>
          <p:cNvGrpSpPr>
            <a:grpSpLocks/>
          </p:cNvGrpSpPr>
          <p:nvPr/>
        </p:nvGrpSpPr>
        <p:grpSpPr bwMode="auto">
          <a:xfrm>
            <a:off x="6484938" y="6065838"/>
            <a:ext cx="401637" cy="401637"/>
            <a:chOff x="4085" y="3821"/>
            <a:chExt cx="253" cy="253"/>
          </a:xfrm>
        </p:grpSpPr>
        <p:grpSp>
          <p:nvGrpSpPr>
            <p:cNvPr id="121959" name="Group 377"/>
            <p:cNvGrpSpPr>
              <a:grpSpLocks/>
            </p:cNvGrpSpPr>
            <p:nvPr/>
          </p:nvGrpSpPr>
          <p:grpSpPr bwMode="auto">
            <a:xfrm>
              <a:off x="4085" y="3821"/>
              <a:ext cx="253" cy="253"/>
              <a:chOff x="3162" y="1055"/>
              <a:chExt cx="253" cy="253"/>
            </a:xfrm>
          </p:grpSpPr>
          <p:grpSp>
            <p:nvGrpSpPr>
              <p:cNvPr id="121967" name="Group 378"/>
              <p:cNvGrpSpPr>
                <a:grpSpLocks/>
              </p:cNvGrpSpPr>
              <p:nvPr/>
            </p:nvGrpSpPr>
            <p:grpSpPr bwMode="auto">
              <a:xfrm>
                <a:off x="3162" y="1055"/>
                <a:ext cx="253" cy="253"/>
                <a:chOff x="4085" y="3994"/>
                <a:chExt cx="253" cy="253"/>
              </a:xfrm>
            </p:grpSpPr>
            <p:sp>
              <p:nvSpPr>
                <p:cNvPr id="121969" name="Rectangle 37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1970" name="Freeform 38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1968" name="Line 381"/>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1960" name="Group 382"/>
            <p:cNvGrpSpPr>
              <a:grpSpLocks/>
            </p:cNvGrpSpPr>
            <p:nvPr/>
          </p:nvGrpSpPr>
          <p:grpSpPr bwMode="auto">
            <a:xfrm>
              <a:off x="4179" y="3900"/>
              <a:ext cx="65" cy="132"/>
              <a:chOff x="2806" y="3076"/>
              <a:chExt cx="65" cy="132"/>
            </a:xfrm>
          </p:grpSpPr>
          <p:sp>
            <p:nvSpPr>
              <p:cNvPr id="121961" name="Line 383"/>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62" name="Oval 384"/>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63" name="Group 385"/>
              <p:cNvGrpSpPr>
                <a:grpSpLocks/>
              </p:cNvGrpSpPr>
              <p:nvPr/>
            </p:nvGrpSpPr>
            <p:grpSpPr bwMode="auto">
              <a:xfrm>
                <a:off x="2811" y="3175"/>
                <a:ext cx="55" cy="33"/>
                <a:chOff x="2816" y="3178"/>
                <a:chExt cx="48" cy="26"/>
              </a:xfrm>
            </p:grpSpPr>
            <p:sp>
              <p:nvSpPr>
                <p:cNvPr id="121965" name="Line 386"/>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66" name="Line 387"/>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64" name="Line 388"/>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8" name="Group 389"/>
          <p:cNvGrpSpPr>
            <a:grpSpLocks/>
          </p:cNvGrpSpPr>
          <p:nvPr/>
        </p:nvGrpSpPr>
        <p:grpSpPr bwMode="auto">
          <a:xfrm>
            <a:off x="7639050" y="4765675"/>
            <a:ext cx="530225" cy="530225"/>
            <a:chOff x="4812" y="3002"/>
            <a:chExt cx="334" cy="334"/>
          </a:xfrm>
        </p:grpSpPr>
        <p:grpSp>
          <p:nvGrpSpPr>
            <p:cNvPr id="121949" name="Group 390"/>
            <p:cNvGrpSpPr>
              <a:grpSpLocks/>
            </p:cNvGrpSpPr>
            <p:nvPr/>
          </p:nvGrpSpPr>
          <p:grpSpPr bwMode="auto">
            <a:xfrm>
              <a:off x="4812" y="3002"/>
              <a:ext cx="334" cy="334"/>
              <a:chOff x="3852" y="236"/>
              <a:chExt cx="334" cy="334"/>
            </a:xfrm>
          </p:grpSpPr>
          <p:sp>
            <p:nvSpPr>
              <p:cNvPr id="121957" name="Freeform 391"/>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958" name="Line 392"/>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1950" name="Group 393"/>
            <p:cNvGrpSpPr>
              <a:grpSpLocks/>
            </p:cNvGrpSpPr>
            <p:nvPr/>
          </p:nvGrpSpPr>
          <p:grpSpPr bwMode="auto">
            <a:xfrm>
              <a:off x="4947" y="3096"/>
              <a:ext cx="65" cy="132"/>
              <a:chOff x="2806" y="3076"/>
              <a:chExt cx="65" cy="132"/>
            </a:xfrm>
          </p:grpSpPr>
          <p:sp>
            <p:nvSpPr>
              <p:cNvPr id="121951" name="Line 394"/>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52" name="Oval 395"/>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53" name="Group 396"/>
              <p:cNvGrpSpPr>
                <a:grpSpLocks/>
              </p:cNvGrpSpPr>
              <p:nvPr/>
            </p:nvGrpSpPr>
            <p:grpSpPr bwMode="auto">
              <a:xfrm>
                <a:off x="2811" y="3175"/>
                <a:ext cx="55" cy="33"/>
                <a:chOff x="2816" y="3178"/>
                <a:chExt cx="48" cy="26"/>
              </a:xfrm>
            </p:grpSpPr>
            <p:sp>
              <p:nvSpPr>
                <p:cNvPr id="121955" name="Line 397"/>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56" name="Line 398"/>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54" name="Line 399"/>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09" name="Group 400"/>
          <p:cNvGrpSpPr>
            <a:grpSpLocks/>
          </p:cNvGrpSpPr>
          <p:nvPr/>
        </p:nvGrpSpPr>
        <p:grpSpPr bwMode="auto">
          <a:xfrm>
            <a:off x="7639050" y="5391150"/>
            <a:ext cx="530225" cy="530225"/>
            <a:chOff x="4812" y="3396"/>
            <a:chExt cx="334" cy="334"/>
          </a:xfrm>
        </p:grpSpPr>
        <p:grpSp>
          <p:nvGrpSpPr>
            <p:cNvPr id="121936" name="Group 401"/>
            <p:cNvGrpSpPr>
              <a:grpSpLocks/>
            </p:cNvGrpSpPr>
            <p:nvPr/>
          </p:nvGrpSpPr>
          <p:grpSpPr bwMode="auto">
            <a:xfrm>
              <a:off x="4812" y="3396"/>
              <a:ext cx="334" cy="334"/>
              <a:chOff x="3852" y="630"/>
              <a:chExt cx="334" cy="334"/>
            </a:xfrm>
          </p:grpSpPr>
          <p:grpSp>
            <p:nvGrpSpPr>
              <p:cNvPr id="121944" name="Group 402"/>
              <p:cNvGrpSpPr>
                <a:grpSpLocks/>
              </p:cNvGrpSpPr>
              <p:nvPr/>
            </p:nvGrpSpPr>
            <p:grpSpPr bwMode="auto">
              <a:xfrm>
                <a:off x="3852" y="630"/>
                <a:ext cx="334" cy="334"/>
                <a:chOff x="4841" y="562"/>
                <a:chExt cx="334" cy="334"/>
              </a:xfrm>
            </p:grpSpPr>
            <p:sp>
              <p:nvSpPr>
                <p:cNvPr id="121946" name="Freeform 403"/>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947" name="Freeform 404"/>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1948" name="Freeform 405"/>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945" name="Line 406"/>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1937" name="Group 407"/>
            <p:cNvGrpSpPr>
              <a:grpSpLocks/>
            </p:cNvGrpSpPr>
            <p:nvPr/>
          </p:nvGrpSpPr>
          <p:grpSpPr bwMode="auto">
            <a:xfrm>
              <a:off x="4947" y="3492"/>
              <a:ext cx="65" cy="132"/>
              <a:chOff x="2806" y="3076"/>
              <a:chExt cx="65" cy="132"/>
            </a:xfrm>
          </p:grpSpPr>
          <p:sp>
            <p:nvSpPr>
              <p:cNvPr id="121938" name="Line 408"/>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39" name="Oval 409"/>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40" name="Group 410"/>
              <p:cNvGrpSpPr>
                <a:grpSpLocks/>
              </p:cNvGrpSpPr>
              <p:nvPr/>
            </p:nvGrpSpPr>
            <p:grpSpPr bwMode="auto">
              <a:xfrm>
                <a:off x="2811" y="3175"/>
                <a:ext cx="55" cy="33"/>
                <a:chOff x="2816" y="3178"/>
                <a:chExt cx="48" cy="26"/>
              </a:xfrm>
            </p:grpSpPr>
            <p:sp>
              <p:nvSpPr>
                <p:cNvPr id="121942" name="Line 411"/>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43" name="Line 412"/>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41" name="Line 413"/>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10" name="Group 414"/>
          <p:cNvGrpSpPr>
            <a:grpSpLocks/>
          </p:cNvGrpSpPr>
          <p:nvPr/>
        </p:nvGrpSpPr>
        <p:grpSpPr bwMode="auto">
          <a:xfrm>
            <a:off x="7639050" y="6000750"/>
            <a:ext cx="530225" cy="530225"/>
            <a:chOff x="4812" y="3780"/>
            <a:chExt cx="334" cy="334"/>
          </a:xfrm>
        </p:grpSpPr>
        <p:grpSp>
          <p:nvGrpSpPr>
            <p:cNvPr id="121924" name="Group 415"/>
            <p:cNvGrpSpPr>
              <a:grpSpLocks/>
            </p:cNvGrpSpPr>
            <p:nvPr/>
          </p:nvGrpSpPr>
          <p:grpSpPr bwMode="auto">
            <a:xfrm>
              <a:off x="4812" y="3780"/>
              <a:ext cx="334" cy="334"/>
              <a:chOff x="3852" y="1014"/>
              <a:chExt cx="334" cy="334"/>
            </a:xfrm>
          </p:grpSpPr>
          <p:grpSp>
            <p:nvGrpSpPr>
              <p:cNvPr id="121932" name="Group 416"/>
              <p:cNvGrpSpPr>
                <a:grpSpLocks/>
              </p:cNvGrpSpPr>
              <p:nvPr/>
            </p:nvGrpSpPr>
            <p:grpSpPr bwMode="auto">
              <a:xfrm>
                <a:off x="3852" y="1014"/>
                <a:ext cx="334" cy="334"/>
                <a:chOff x="4837" y="3772"/>
                <a:chExt cx="334" cy="334"/>
              </a:xfrm>
            </p:grpSpPr>
            <p:sp>
              <p:nvSpPr>
                <p:cNvPr id="121934" name="Freeform 417"/>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1935" name="Freeform 418"/>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933" name="Line 419"/>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1925" name="Group 420"/>
            <p:cNvGrpSpPr>
              <a:grpSpLocks/>
            </p:cNvGrpSpPr>
            <p:nvPr/>
          </p:nvGrpSpPr>
          <p:grpSpPr bwMode="auto">
            <a:xfrm>
              <a:off x="4947" y="3876"/>
              <a:ext cx="65" cy="132"/>
              <a:chOff x="2806" y="3076"/>
              <a:chExt cx="65" cy="132"/>
            </a:xfrm>
          </p:grpSpPr>
          <p:sp>
            <p:nvSpPr>
              <p:cNvPr id="121926" name="Line 421"/>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27" name="Oval 422"/>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28" name="Group 423"/>
              <p:cNvGrpSpPr>
                <a:grpSpLocks/>
              </p:cNvGrpSpPr>
              <p:nvPr/>
            </p:nvGrpSpPr>
            <p:grpSpPr bwMode="auto">
              <a:xfrm>
                <a:off x="2811" y="3175"/>
                <a:ext cx="55" cy="33"/>
                <a:chOff x="2816" y="3178"/>
                <a:chExt cx="48" cy="26"/>
              </a:xfrm>
            </p:grpSpPr>
            <p:sp>
              <p:nvSpPr>
                <p:cNvPr id="121930" name="Line 424"/>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31" name="Line 425"/>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29" name="Line 426"/>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grpSp>
        <p:nvGrpSpPr>
          <p:cNvPr id="121911" name="Group 427"/>
          <p:cNvGrpSpPr>
            <a:grpSpLocks/>
          </p:cNvGrpSpPr>
          <p:nvPr/>
        </p:nvGrpSpPr>
        <p:grpSpPr bwMode="auto">
          <a:xfrm>
            <a:off x="3749675" y="6002338"/>
            <a:ext cx="530225" cy="530225"/>
            <a:chOff x="2362" y="3781"/>
            <a:chExt cx="334" cy="334"/>
          </a:xfrm>
        </p:grpSpPr>
        <p:grpSp>
          <p:nvGrpSpPr>
            <p:cNvPr id="121912" name="Group 428"/>
            <p:cNvGrpSpPr>
              <a:grpSpLocks/>
            </p:cNvGrpSpPr>
            <p:nvPr/>
          </p:nvGrpSpPr>
          <p:grpSpPr bwMode="auto">
            <a:xfrm>
              <a:off x="2362" y="3781"/>
              <a:ext cx="334" cy="334"/>
              <a:chOff x="1436" y="1015"/>
              <a:chExt cx="334" cy="334"/>
            </a:xfrm>
          </p:grpSpPr>
          <p:grpSp>
            <p:nvGrpSpPr>
              <p:cNvPr id="121920" name="Group 429"/>
              <p:cNvGrpSpPr>
                <a:grpSpLocks/>
              </p:cNvGrpSpPr>
              <p:nvPr/>
            </p:nvGrpSpPr>
            <p:grpSpPr bwMode="auto">
              <a:xfrm>
                <a:off x="1436" y="1015"/>
                <a:ext cx="334" cy="334"/>
                <a:chOff x="2330" y="1011"/>
                <a:chExt cx="334" cy="334"/>
              </a:xfrm>
            </p:grpSpPr>
            <p:sp>
              <p:nvSpPr>
                <p:cNvPr id="121922" name="Freeform 430"/>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1923" name="Freeform 431"/>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1921" name="Line 432"/>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1913" name="Group 433"/>
            <p:cNvGrpSpPr>
              <a:grpSpLocks/>
            </p:cNvGrpSpPr>
            <p:nvPr/>
          </p:nvGrpSpPr>
          <p:grpSpPr bwMode="auto">
            <a:xfrm>
              <a:off x="2496" y="3879"/>
              <a:ext cx="65" cy="132"/>
              <a:chOff x="2806" y="3076"/>
              <a:chExt cx="65" cy="132"/>
            </a:xfrm>
          </p:grpSpPr>
          <p:sp>
            <p:nvSpPr>
              <p:cNvPr id="121914" name="Line 434"/>
              <p:cNvSpPr>
                <a:spLocks noChangeShapeType="1"/>
              </p:cNvSpPr>
              <p:nvPr/>
            </p:nvSpPr>
            <p:spPr bwMode="auto">
              <a:xfrm>
                <a:off x="2806" y="3129"/>
                <a:ext cx="65" cy="0"/>
              </a:xfrm>
              <a:prstGeom prst="line">
                <a:avLst/>
              </a:prstGeom>
              <a:noFill/>
              <a:ln w="12700">
                <a:solidFill>
                  <a:srgbClr val="000000"/>
                </a:solidFill>
                <a:round/>
                <a:headEnd type="none" w="sm" len="sm"/>
                <a:tailEnd type="none" w="sm" len="sm"/>
              </a:ln>
            </p:spPr>
            <p:txBody>
              <a:bodyPr lIns="0" tIns="0" rIns="0" bIns="0" anchor="ctr">
                <a:spAutoFit/>
              </a:bodyPr>
              <a:lstStyle/>
              <a:p>
                <a:endParaRPr lang="en-US"/>
              </a:p>
            </p:txBody>
          </p:sp>
          <p:sp>
            <p:nvSpPr>
              <p:cNvPr id="121915" name="Oval 435"/>
              <p:cNvSpPr>
                <a:spLocks noChangeArrowheads="1"/>
              </p:cNvSpPr>
              <p:nvPr/>
            </p:nvSpPr>
            <p:spPr bwMode="auto">
              <a:xfrm>
                <a:off x="2820" y="3076"/>
                <a:ext cx="37" cy="33"/>
              </a:xfrm>
              <a:prstGeom prst="ellipse">
                <a:avLst/>
              </a:prstGeom>
              <a:noFill/>
              <a:ln w="12700">
                <a:solidFill>
                  <a:srgbClr val="000000"/>
                </a:solidFill>
                <a:round/>
                <a:headEnd/>
                <a:tailEnd/>
              </a:ln>
            </p:spPr>
            <p:txBody>
              <a:bodyPr lIns="0" tIns="0" rIns="0" bIns="0" anchor="ctr">
                <a:spAutoFit/>
              </a:bodyPr>
              <a:lstStyle/>
              <a:p>
                <a:endParaRPr lang="en-US"/>
              </a:p>
            </p:txBody>
          </p:sp>
          <p:grpSp>
            <p:nvGrpSpPr>
              <p:cNvPr id="121916" name="Group 436"/>
              <p:cNvGrpSpPr>
                <a:grpSpLocks/>
              </p:cNvGrpSpPr>
              <p:nvPr/>
            </p:nvGrpSpPr>
            <p:grpSpPr bwMode="auto">
              <a:xfrm>
                <a:off x="2811" y="3175"/>
                <a:ext cx="55" cy="33"/>
                <a:chOff x="2816" y="3178"/>
                <a:chExt cx="48" cy="26"/>
              </a:xfrm>
            </p:grpSpPr>
            <p:sp>
              <p:nvSpPr>
                <p:cNvPr id="121918" name="Line 437"/>
                <p:cNvSpPr>
                  <a:spLocks noChangeShapeType="1"/>
                </p:cNvSpPr>
                <p:nvPr/>
              </p:nvSpPr>
              <p:spPr bwMode="auto">
                <a:xfrm flipH="1">
                  <a:off x="2816"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1919" name="Line 438"/>
                <p:cNvSpPr>
                  <a:spLocks noChangeShapeType="1"/>
                </p:cNvSpPr>
                <p:nvPr/>
              </p:nvSpPr>
              <p:spPr bwMode="auto">
                <a:xfrm>
                  <a:off x="2841" y="3178"/>
                  <a:ext cx="23" cy="26"/>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1917" name="Line 439"/>
              <p:cNvSpPr>
                <a:spLocks noChangeShapeType="1"/>
              </p:cNvSpPr>
              <p:nvPr/>
            </p:nvSpPr>
            <p:spPr bwMode="auto">
              <a:xfrm flipV="1">
                <a:off x="2839" y="3109"/>
                <a:ext cx="0" cy="6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2883" name="Rectangle 3"/>
          <p:cNvSpPr>
            <a:spLocks noGrp="1" noChangeArrowheads="1"/>
          </p:cNvSpPr>
          <p:nvPr>
            <p:ph type="title"/>
          </p:nvPr>
        </p:nvSpPr>
        <p:spPr>
          <a:xfrm>
            <a:off x="4129088" y="77788"/>
            <a:ext cx="2795587" cy="365125"/>
          </a:xfrm>
          <a:noFill/>
        </p:spPr>
        <p:txBody>
          <a:bodyPr wrap="none" lIns="0" tIns="0" rIns="0" bIns="0">
            <a:spAutoFit/>
          </a:bodyPr>
          <a:lstStyle/>
          <a:p>
            <a:pPr eaLnBrk="1" hangingPunct="1"/>
            <a:r>
              <a:rPr lang="en-US" sz="2400"/>
              <a:t>CSS Supply (CONT)</a:t>
            </a:r>
          </a:p>
        </p:txBody>
      </p:sp>
      <p:sp>
        <p:nvSpPr>
          <p:cNvPr id="12288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2885"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288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2887"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2888" name="Text Box 8"/>
          <p:cNvSpPr txBox="1">
            <a:spLocks noChangeArrowheads="1"/>
          </p:cNvSpPr>
          <p:nvPr/>
        </p:nvSpPr>
        <p:spPr bwMode="auto">
          <a:xfrm>
            <a:off x="755650" y="2252663"/>
            <a:ext cx="1825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VII</a:t>
            </a:r>
          </a:p>
        </p:txBody>
      </p:sp>
      <p:sp>
        <p:nvSpPr>
          <p:cNvPr id="122889" name="Text Box 9"/>
          <p:cNvSpPr txBox="1">
            <a:spLocks noChangeArrowheads="1"/>
          </p:cNvSpPr>
          <p:nvPr/>
        </p:nvSpPr>
        <p:spPr bwMode="auto">
          <a:xfrm>
            <a:off x="665163" y="3560763"/>
            <a:ext cx="2011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VIII</a:t>
            </a:r>
          </a:p>
        </p:txBody>
      </p:sp>
      <p:sp>
        <p:nvSpPr>
          <p:cNvPr id="122890" name="Text Box 10"/>
          <p:cNvSpPr txBox="1">
            <a:spLocks noChangeArrowheads="1"/>
          </p:cNvSpPr>
          <p:nvPr/>
        </p:nvSpPr>
        <p:spPr bwMode="auto">
          <a:xfrm>
            <a:off x="733425" y="4214813"/>
            <a:ext cx="1874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VIII</a:t>
            </a:r>
          </a:p>
        </p:txBody>
      </p:sp>
      <p:sp>
        <p:nvSpPr>
          <p:cNvPr id="122891" name="Text Box 11"/>
          <p:cNvSpPr txBox="1">
            <a:spLocks noChangeArrowheads="1"/>
          </p:cNvSpPr>
          <p:nvPr/>
        </p:nvSpPr>
        <p:spPr bwMode="auto">
          <a:xfrm>
            <a:off x="1041400" y="4868863"/>
            <a:ext cx="1254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IX</a:t>
            </a:r>
          </a:p>
        </p:txBody>
      </p:sp>
      <p:sp>
        <p:nvSpPr>
          <p:cNvPr id="122892" name="Text Box 12"/>
          <p:cNvSpPr txBox="1">
            <a:spLocks noChangeArrowheads="1"/>
          </p:cNvSpPr>
          <p:nvPr/>
        </p:nvSpPr>
        <p:spPr bwMode="auto">
          <a:xfrm>
            <a:off x="1149350" y="2906713"/>
            <a:ext cx="1352550" cy="212725"/>
          </a:xfrm>
          <a:prstGeom prst="rect">
            <a:avLst/>
          </a:prstGeom>
          <a:noFill/>
          <a:ln w="12700">
            <a:noFill/>
            <a:miter lim="800000"/>
            <a:headEnd/>
            <a:tailEnd/>
          </a:ln>
        </p:spPr>
        <p:txBody>
          <a:bodyPr wrap="none" lIns="0" tIns="0" rIns="0" bIns="0" anchor="ctr">
            <a:spAutoFit/>
          </a:bodyPr>
          <a:lstStyle/>
          <a:p>
            <a:pPr eaLnBrk="0" hangingPunct="0"/>
            <a:r>
              <a:rPr lang="en-US" sz="1400"/>
              <a:t>Supply Class VIII</a:t>
            </a:r>
          </a:p>
        </p:txBody>
      </p:sp>
      <p:sp>
        <p:nvSpPr>
          <p:cNvPr id="122893"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2894"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2895" name="Text Box 15"/>
          <p:cNvSpPr txBox="1">
            <a:spLocks noChangeArrowheads="1"/>
          </p:cNvSpPr>
          <p:nvPr/>
        </p:nvSpPr>
        <p:spPr bwMode="auto">
          <a:xfrm>
            <a:off x="711200" y="5522913"/>
            <a:ext cx="1912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IX</a:t>
            </a:r>
          </a:p>
        </p:txBody>
      </p:sp>
      <p:sp>
        <p:nvSpPr>
          <p:cNvPr id="122896" name="Text Box 16"/>
          <p:cNvSpPr txBox="1">
            <a:spLocks noChangeArrowheads="1"/>
          </p:cNvSpPr>
          <p:nvPr/>
        </p:nvSpPr>
        <p:spPr bwMode="auto">
          <a:xfrm>
            <a:off x="779463" y="6178550"/>
            <a:ext cx="17764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IX</a:t>
            </a:r>
          </a:p>
        </p:txBody>
      </p:sp>
      <p:sp>
        <p:nvSpPr>
          <p:cNvPr id="122897"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2898" name="Text Box 18"/>
          <p:cNvSpPr txBox="1">
            <a:spLocks noChangeArrowheads="1"/>
          </p:cNvSpPr>
          <p:nvPr/>
        </p:nvSpPr>
        <p:spPr bwMode="auto">
          <a:xfrm>
            <a:off x="1016000" y="944563"/>
            <a:ext cx="1303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VII</a:t>
            </a:r>
          </a:p>
        </p:txBody>
      </p:sp>
      <p:sp>
        <p:nvSpPr>
          <p:cNvPr id="122899" name="Text Box 19"/>
          <p:cNvSpPr txBox="1">
            <a:spLocks noChangeArrowheads="1"/>
          </p:cNvSpPr>
          <p:nvPr/>
        </p:nvSpPr>
        <p:spPr bwMode="auto">
          <a:xfrm>
            <a:off x="687388" y="1598613"/>
            <a:ext cx="1962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VII</a:t>
            </a:r>
          </a:p>
        </p:txBody>
      </p:sp>
      <p:grpSp>
        <p:nvGrpSpPr>
          <p:cNvPr id="122900" name="Group 20"/>
          <p:cNvGrpSpPr>
            <a:grpSpLocks/>
          </p:cNvGrpSpPr>
          <p:nvPr/>
        </p:nvGrpSpPr>
        <p:grpSpPr bwMode="auto">
          <a:xfrm>
            <a:off x="3749675" y="4767263"/>
            <a:ext cx="530225" cy="530225"/>
            <a:chOff x="2362" y="3003"/>
            <a:chExt cx="334" cy="334"/>
          </a:xfrm>
        </p:grpSpPr>
        <p:grpSp>
          <p:nvGrpSpPr>
            <p:cNvPr id="123291" name="Group 21"/>
            <p:cNvGrpSpPr>
              <a:grpSpLocks/>
            </p:cNvGrpSpPr>
            <p:nvPr/>
          </p:nvGrpSpPr>
          <p:grpSpPr bwMode="auto">
            <a:xfrm>
              <a:off x="2362" y="3003"/>
              <a:ext cx="334" cy="334"/>
              <a:chOff x="1436" y="237"/>
              <a:chExt cx="334" cy="334"/>
            </a:xfrm>
          </p:grpSpPr>
          <p:sp>
            <p:nvSpPr>
              <p:cNvPr id="123302" name="Freeform 2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303" name="Line 2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3292" name="Group 24"/>
            <p:cNvGrpSpPr>
              <a:grpSpLocks noChangeAspect="1"/>
            </p:cNvGrpSpPr>
            <p:nvPr/>
          </p:nvGrpSpPr>
          <p:grpSpPr bwMode="auto">
            <a:xfrm>
              <a:off x="2456" y="3070"/>
              <a:ext cx="145" cy="138"/>
              <a:chOff x="774" y="1760"/>
              <a:chExt cx="2247" cy="2128"/>
            </a:xfrm>
          </p:grpSpPr>
          <p:sp>
            <p:nvSpPr>
              <p:cNvPr id="123293" name="Oval 25"/>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294" name="Freeform 26"/>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95" name="Freeform 27"/>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96" name="Line 28"/>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297" name="Freeform 29"/>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98" name="Freeform 30"/>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99" name="Freeform 31"/>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300" name="Freeform 32"/>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301" name="Freeform 33"/>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1" name="Group 34"/>
          <p:cNvGrpSpPr>
            <a:grpSpLocks/>
          </p:cNvGrpSpPr>
          <p:nvPr/>
        </p:nvGrpSpPr>
        <p:grpSpPr bwMode="auto">
          <a:xfrm>
            <a:off x="5110163" y="4849813"/>
            <a:ext cx="547687" cy="365125"/>
            <a:chOff x="3219" y="3055"/>
            <a:chExt cx="345" cy="230"/>
          </a:xfrm>
        </p:grpSpPr>
        <p:grpSp>
          <p:nvGrpSpPr>
            <p:cNvPr id="123278" name="Group 35"/>
            <p:cNvGrpSpPr>
              <a:grpSpLocks/>
            </p:cNvGrpSpPr>
            <p:nvPr/>
          </p:nvGrpSpPr>
          <p:grpSpPr bwMode="auto">
            <a:xfrm>
              <a:off x="3219" y="3055"/>
              <a:ext cx="345" cy="230"/>
              <a:chOff x="2293" y="289"/>
              <a:chExt cx="345" cy="230"/>
            </a:xfrm>
          </p:grpSpPr>
          <p:sp>
            <p:nvSpPr>
              <p:cNvPr id="123289" name="Rectangle 36"/>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290" name="Line 37"/>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3279" name="Group 38"/>
            <p:cNvGrpSpPr>
              <a:grpSpLocks noChangeAspect="1"/>
            </p:cNvGrpSpPr>
            <p:nvPr/>
          </p:nvGrpSpPr>
          <p:grpSpPr bwMode="auto">
            <a:xfrm>
              <a:off x="3318" y="3070"/>
              <a:ext cx="145" cy="138"/>
              <a:chOff x="774" y="1760"/>
              <a:chExt cx="2247" cy="2128"/>
            </a:xfrm>
          </p:grpSpPr>
          <p:sp>
            <p:nvSpPr>
              <p:cNvPr id="123280" name="Oval 39"/>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281" name="Freeform 40"/>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2" name="Freeform 41"/>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3" name="Line 42"/>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284" name="Freeform 43"/>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5" name="Freeform 44"/>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6" name="Freeform 45"/>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7" name="Freeform 46"/>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288" name="Freeform 47"/>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2" name="Group 48"/>
          <p:cNvGrpSpPr>
            <a:grpSpLocks/>
          </p:cNvGrpSpPr>
          <p:nvPr/>
        </p:nvGrpSpPr>
        <p:grpSpPr bwMode="auto">
          <a:xfrm>
            <a:off x="3749675" y="782638"/>
            <a:ext cx="530225" cy="530225"/>
            <a:chOff x="2362" y="493"/>
            <a:chExt cx="334" cy="334"/>
          </a:xfrm>
        </p:grpSpPr>
        <p:grpSp>
          <p:nvGrpSpPr>
            <p:cNvPr id="123270" name="Group 49"/>
            <p:cNvGrpSpPr>
              <a:grpSpLocks/>
            </p:cNvGrpSpPr>
            <p:nvPr/>
          </p:nvGrpSpPr>
          <p:grpSpPr bwMode="auto">
            <a:xfrm>
              <a:off x="2362" y="493"/>
              <a:ext cx="334" cy="334"/>
              <a:chOff x="1436" y="237"/>
              <a:chExt cx="334" cy="334"/>
            </a:xfrm>
          </p:grpSpPr>
          <p:sp>
            <p:nvSpPr>
              <p:cNvPr id="123276" name="Freeform 50"/>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277" name="Line 51"/>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3271" name="Group 52"/>
            <p:cNvGrpSpPr>
              <a:grpSpLocks/>
            </p:cNvGrpSpPr>
            <p:nvPr/>
          </p:nvGrpSpPr>
          <p:grpSpPr bwMode="auto">
            <a:xfrm>
              <a:off x="2408" y="614"/>
              <a:ext cx="242" cy="52"/>
              <a:chOff x="2927" y="177"/>
              <a:chExt cx="242" cy="52"/>
            </a:xfrm>
          </p:grpSpPr>
          <p:grpSp>
            <p:nvGrpSpPr>
              <p:cNvPr id="123272" name="Group 53"/>
              <p:cNvGrpSpPr>
                <a:grpSpLocks noChangeAspect="1"/>
              </p:cNvGrpSpPr>
              <p:nvPr/>
            </p:nvGrpSpPr>
            <p:grpSpPr bwMode="auto">
              <a:xfrm>
                <a:off x="2927" y="180"/>
                <a:ext cx="242" cy="49"/>
                <a:chOff x="1968" y="2736"/>
                <a:chExt cx="240" cy="48"/>
              </a:xfrm>
            </p:grpSpPr>
            <p:sp>
              <p:nvSpPr>
                <p:cNvPr id="123274" name="Oval 54"/>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75" name="Oval 55"/>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273" name="Freeform 56"/>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3" name="Group 57"/>
          <p:cNvGrpSpPr>
            <a:grpSpLocks/>
          </p:cNvGrpSpPr>
          <p:nvPr/>
        </p:nvGrpSpPr>
        <p:grpSpPr bwMode="auto">
          <a:xfrm>
            <a:off x="5110163" y="865188"/>
            <a:ext cx="547687" cy="365125"/>
            <a:chOff x="3219" y="545"/>
            <a:chExt cx="345" cy="230"/>
          </a:xfrm>
        </p:grpSpPr>
        <p:grpSp>
          <p:nvGrpSpPr>
            <p:cNvPr id="123262" name="Group 58"/>
            <p:cNvGrpSpPr>
              <a:grpSpLocks/>
            </p:cNvGrpSpPr>
            <p:nvPr/>
          </p:nvGrpSpPr>
          <p:grpSpPr bwMode="auto">
            <a:xfrm>
              <a:off x="3219" y="545"/>
              <a:ext cx="345" cy="230"/>
              <a:chOff x="2293" y="289"/>
              <a:chExt cx="345" cy="230"/>
            </a:xfrm>
          </p:grpSpPr>
          <p:sp>
            <p:nvSpPr>
              <p:cNvPr id="123268" name="Rectangle 59"/>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269" name="Line 60"/>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3263" name="Group 61"/>
            <p:cNvGrpSpPr>
              <a:grpSpLocks/>
            </p:cNvGrpSpPr>
            <p:nvPr/>
          </p:nvGrpSpPr>
          <p:grpSpPr bwMode="auto">
            <a:xfrm>
              <a:off x="3270" y="611"/>
              <a:ext cx="242" cy="52"/>
              <a:chOff x="2927" y="177"/>
              <a:chExt cx="242" cy="52"/>
            </a:xfrm>
          </p:grpSpPr>
          <p:grpSp>
            <p:nvGrpSpPr>
              <p:cNvPr id="123264" name="Group 62"/>
              <p:cNvGrpSpPr>
                <a:grpSpLocks noChangeAspect="1"/>
              </p:cNvGrpSpPr>
              <p:nvPr/>
            </p:nvGrpSpPr>
            <p:grpSpPr bwMode="auto">
              <a:xfrm>
                <a:off x="2927" y="180"/>
                <a:ext cx="242" cy="49"/>
                <a:chOff x="1968" y="2736"/>
                <a:chExt cx="240" cy="48"/>
              </a:xfrm>
            </p:grpSpPr>
            <p:sp>
              <p:nvSpPr>
                <p:cNvPr id="123266" name="Oval 63"/>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67" name="Oval 64"/>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265" name="Freeform 65"/>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4" name="Group 66"/>
          <p:cNvGrpSpPr>
            <a:grpSpLocks/>
          </p:cNvGrpSpPr>
          <p:nvPr/>
        </p:nvGrpSpPr>
        <p:grpSpPr bwMode="auto">
          <a:xfrm>
            <a:off x="6484938" y="1522413"/>
            <a:ext cx="401637" cy="401637"/>
            <a:chOff x="4085" y="959"/>
            <a:chExt cx="253" cy="253"/>
          </a:xfrm>
        </p:grpSpPr>
        <p:grpSp>
          <p:nvGrpSpPr>
            <p:cNvPr id="123252" name="Group 67"/>
            <p:cNvGrpSpPr>
              <a:grpSpLocks/>
            </p:cNvGrpSpPr>
            <p:nvPr/>
          </p:nvGrpSpPr>
          <p:grpSpPr bwMode="auto">
            <a:xfrm>
              <a:off x="4085" y="959"/>
              <a:ext cx="253" cy="253"/>
              <a:chOff x="3162" y="671"/>
              <a:chExt cx="253" cy="253"/>
            </a:xfrm>
          </p:grpSpPr>
          <p:grpSp>
            <p:nvGrpSpPr>
              <p:cNvPr id="123257" name="Group 68"/>
              <p:cNvGrpSpPr>
                <a:grpSpLocks/>
              </p:cNvGrpSpPr>
              <p:nvPr/>
            </p:nvGrpSpPr>
            <p:grpSpPr bwMode="auto">
              <a:xfrm>
                <a:off x="3162" y="671"/>
                <a:ext cx="253" cy="253"/>
                <a:chOff x="4085" y="3610"/>
                <a:chExt cx="253" cy="253"/>
              </a:xfrm>
            </p:grpSpPr>
            <p:sp>
              <p:nvSpPr>
                <p:cNvPr id="123259" name="Rectangle 69"/>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260" name="Freeform 70"/>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3261" name="Freeform 71"/>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258" name="Line 72"/>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3253" name="Group 73"/>
            <p:cNvGrpSpPr>
              <a:grpSpLocks/>
            </p:cNvGrpSpPr>
            <p:nvPr/>
          </p:nvGrpSpPr>
          <p:grpSpPr bwMode="auto">
            <a:xfrm>
              <a:off x="4144" y="1047"/>
              <a:ext cx="135" cy="52"/>
              <a:chOff x="4145" y="1047"/>
              <a:chExt cx="135" cy="52"/>
            </a:xfrm>
          </p:grpSpPr>
          <p:sp>
            <p:nvSpPr>
              <p:cNvPr id="123254" name="Oval 74"/>
              <p:cNvSpPr>
                <a:spLocks noChangeAspect="1" noChangeArrowheads="1"/>
              </p:cNvSpPr>
              <p:nvPr/>
            </p:nvSpPr>
            <p:spPr bwMode="auto">
              <a:xfrm>
                <a:off x="4145"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55" name="Oval 75"/>
              <p:cNvSpPr>
                <a:spLocks noChangeAspect="1" noChangeArrowheads="1"/>
              </p:cNvSpPr>
              <p:nvPr/>
            </p:nvSpPr>
            <p:spPr bwMode="auto">
              <a:xfrm>
                <a:off x="4237"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56" name="Freeform 76"/>
              <p:cNvSpPr>
                <a:spLocks/>
              </p:cNvSpPr>
              <p:nvPr/>
            </p:nvSpPr>
            <p:spPr bwMode="auto">
              <a:xfrm>
                <a:off x="4179" y="1047"/>
                <a:ext cx="69" cy="14"/>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5" name="Group 77"/>
          <p:cNvGrpSpPr>
            <a:grpSpLocks/>
          </p:cNvGrpSpPr>
          <p:nvPr/>
        </p:nvGrpSpPr>
        <p:grpSpPr bwMode="auto">
          <a:xfrm>
            <a:off x="7639050" y="1457325"/>
            <a:ext cx="530225" cy="530225"/>
            <a:chOff x="4812" y="918"/>
            <a:chExt cx="334" cy="334"/>
          </a:xfrm>
        </p:grpSpPr>
        <p:grpSp>
          <p:nvGrpSpPr>
            <p:cNvPr id="123242" name="Group 78"/>
            <p:cNvGrpSpPr>
              <a:grpSpLocks/>
            </p:cNvGrpSpPr>
            <p:nvPr/>
          </p:nvGrpSpPr>
          <p:grpSpPr bwMode="auto">
            <a:xfrm>
              <a:off x="4812" y="918"/>
              <a:ext cx="334" cy="334"/>
              <a:chOff x="3852" y="630"/>
              <a:chExt cx="334" cy="334"/>
            </a:xfrm>
          </p:grpSpPr>
          <p:grpSp>
            <p:nvGrpSpPr>
              <p:cNvPr id="123247" name="Group 79"/>
              <p:cNvGrpSpPr>
                <a:grpSpLocks/>
              </p:cNvGrpSpPr>
              <p:nvPr/>
            </p:nvGrpSpPr>
            <p:grpSpPr bwMode="auto">
              <a:xfrm>
                <a:off x="3852" y="630"/>
                <a:ext cx="334" cy="334"/>
                <a:chOff x="4841" y="562"/>
                <a:chExt cx="334" cy="334"/>
              </a:xfrm>
            </p:grpSpPr>
            <p:sp>
              <p:nvSpPr>
                <p:cNvPr id="123249" name="Freeform 8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250" name="Freeform 8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251" name="Freeform 8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248" name="Line 83"/>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3243" name="Group 84"/>
            <p:cNvGrpSpPr>
              <a:grpSpLocks/>
            </p:cNvGrpSpPr>
            <p:nvPr/>
          </p:nvGrpSpPr>
          <p:grpSpPr bwMode="auto">
            <a:xfrm>
              <a:off x="4912" y="1047"/>
              <a:ext cx="135" cy="52"/>
              <a:chOff x="4145" y="1047"/>
              <a:chExt cx="135" cy="52"/>
            </a:xfrm>
          </p:grpSpPr>
          <p:sp>
            <p:nvSpPr>
              <p:cNvPr id="123244" name="Oval 85"/>
              <p:cNvSpPr>
                <a:spLocks noChangeAspect="1" noChangeArrowheads="1"/>
              </p:cNvSpPr>
              <p:nvPr/>
            </p:nvSpPr>
            <p:spPr bwMode="auto">
              <a:xfrm>
                <a:off x="4145"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45" name="Oval 86"/>
              <p:cNvSpPr>
                <a:spLocks noChangeAspect="1" noChangeArrowheads="1"/>
              </p:cNvSpPr>
              <p:nvPr/>
            </p:nvSpPr>
            <p:spPr bwMode="auto">
              <a:xfrm>
                <a:off x="4237"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46" name="Freeform 87"/>
              <p:cNvSpPr>
                <a:spLocks/>
              </p:cNvSpPr>
              <p:nvPr/>
            </p:nvSpPr>
            <p:spPr bwMode="auto">
              <a:xfrm>
                <a:off x="4179" y="1047"/>
                <a:ext cx="69" cy="14"/>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6" name="Group 88"/>
          <p:cNvGrpSpPr>
            <a:grpSpLocks/>
          </p:cNvGrpSpPr>
          <p:nvPr/>
        </p:nvGrpSpPr>
        <p:grpSpPr bwMode="auto">
          <a:xfrm>
            <a:off x="6484938" y="2157413"/>
            <a:ext cx="401637" cy="401637"/>
            <a:chOff x="4085" y="1359"/>
            <a:chExt cx="253" cy="253"/>
          </a:xfrm>
        </p:grpSpPr>
        <p:grpSp>
          <p:nvGrpSpPr>
            <p:cNvPr id="123233" name="Group 89"/>
            <p:cNvGrpSpPr>
              <a:grpSpLocks/>
            </p:cNvGrpSpPr>
            <p:nvPr/>
          </p:nvGrpSpPr>
          <p:grpSpPr bwMode="auto">
            <a:xfrm>
              <a:off x="4085" y="1359"/>
              <a:ext cx="253" cy="253"/>
              <a:chOff x="3162" y="1055"/>
              <a:chExt cx="253" cy="253"/>
            </a:xfrm>
          </p:grpSpPr>
          <p:grpSp>
            <p:nvGrpSpPr>
              <p:cNvPr id="123238" name="Group 90"/>
              <p:cNvGrpSpPr>
                <a:grpSpLocks/>
              </p:cNvGrpSpPr>
              <p:nvPr/>
            </p:nvGrpSpPr>
            <p:grpSpPr bwMode="auto">
              <a:xfrm>
                <a:off x="3162" y="1055"/>
                <a:ext cx="253" cy="253"/>
                <a:chOff x="4085" y="3994"/>
                <a:chExt cx="253" cy="253"/>
              </a:xfrm>
            </p:grpSpPr>
            <p:sp>
              <p:nvSpPr>
                <p:cNvPr id="123240" name="Rectangle 91"/>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241" name="Freeform 92"/>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239" name="Line 93"/>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3234" name="Group 94"/>
            <p:cNvGrpSpPr>
              <a:grpSpLocks/>
            </p:cNvGrpSpPr>
            <p:nvPr/>
          </p:nvGrpSpPr>
          <p:grpSpPr bwMode="auto">
            <a:xfrm>
              <a:off x="4128" y="1455"/>
              <a:ext cx="135" cy="52"/>
              <a:chOff x="4145" y="1047"/>
              <a:chExt cx="135" cy="52"/>
            </a:xfrm>
          </p:grpSpPr>
          <p:sp>
            <p:nvSpPr>
              <p:cNvPr id="123235" name="Oval 95"/>
              <p:cNvSpPr>
                <a:spLocks noChangeAspect="1" noChangeArrowheads="1"/>
              </p:cNvSpPr>
              <p:nvPr/>
            </p:nvSpPr>
            <p:spPr bwMode="auto">
              <a:xfrm>
                <a:off x="4145"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36" name="Oval 96"/>
              <p:cNvSpPr>
                <a:spLocks noChangeAspect="1" noChangeArrowheads="1"/>
              </p:cNvSpPr>
              <p:nvPr/>
            </p:nvSpPr>
            <p:spPr bwMode="auto">
              <a:xfrm>
                <a:off x="4237"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37" name="Freeform 97"/>
              <p:cNvSpPr>
                <a:spLocks/>
              </p:cNvSpPr>
              <p:nvPr/>
            </p:nvSpPr>
            <p:spPr bwMode="auto">
              <a:xfrm>
                <a:off x="4179" y="1047"/>
                <a:ext cx="69" cy="14"/>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7" name="Group 98"/>
          <p:cNvGrpSpPr>
            <a:grpSpLocks/>
          </p:cNvGrpSpPr>
          <p:nvPr/>
        </p:nvGrpSpPr>
        <p:grpSpPr bwMode="auto">
          <a:xfrm>
            <a:off x="7639050" y="2092325"/>
            <a:ext cx="530225" cy="530225"/>
            <a:chOff x="4812" y="1318"/>
            <a:chExt cx="334" cy="334"/>
          </a:xfrm>
        </p:grpSpPr>
        <p:grpSp>
          <p:nvGrpSpPr>
            <p:cNvPr id="123224" name="Group 99"/>
            <p:cNvGrpSpPr>
              <a:grpSpLocks/>
            </p:cNvGrpSpPr>
            <p:nvPr/>
          </p:nvGrpSpPr>
          <p:grpSpPr bwMode="auto">
            <a:xfrm>
              <a:off x="4812" y="1318"/>
              <a:ext cx="334" cy="334"/>
              <a:chOff x="3852" y="1014"/>
              <a:chExt cx="334" cy="334"/>
            </a:xfrm>
          </p:grpSpPr>
          <p:grpSp>
            <p:nvGrpSpPr>
              <p:cNvPr id="123229" name="Group 100"/>
              <p:cNvGrpSpPr>
                <a:grpSpLocks/>
              </p:cNvGrpSpPr>
              <p:nvPr/>
            </p:nvGrpSpPr>
            <p:grpSpPr bwMode="auto">
              <a:xfrm>
                <a:off x="3852" y="1014"/>
                <a:ext cx="334" cy="334"/>
                <a:chOff x="4837" y="3772"/>
                <a:chExt cx="334" cy="334"/>
              </a:xfrm>
            </p:grpSpPr>
            <p:sp>
              <p:nvSpPr>
                <p:cNvPr id="123231" name="Freeform 101"/>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232" name="Freeform 102"/>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230" name="Line 103"/>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3225" name="Group 104"/>
            <p:cNvGrpSpPr>
              <a:grpSpLocks/>
            </p:cNvGrpSpPr>
            <p:nvPr/>
          </p:nvGrpSpPr>
          <p:grpSpPr bwMode="auto">
            <a:xfrm>
              <a:off x="4911" y="1449"/>
              <a:ext cx="135" cy="52"/>
              <a:chOff x="4145" y="1047"/>
              <a:chExt cx="135" cy="52"/>
            </a:xfrm>
          </p:grpSpPr>
          <p:sp>
            <p:nvSpPr>
              <p:cNvPr id="123226" name="Oval 105"/>
              <p:cNvSpPr>
                <a:spLocks noChangeAspect="1" noChangeArrowheads="1"/>
              </p:cNvSpPr>
              <p:nvPr/>
            </p:nvSpPr>
            <p:spPr bwMode="auto">
              <a:xfrm>
                <a:off x="4145"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27" name="Oval 106"/>
              <p:cNvSpPr>
                <a:spLocks noChangeAspect="1" noChangeArrowheads="1"/>
              </p:cNvSpPr>
              <p:nvPr/>
            </p:nvSpPr>
            <p:spPr bwMode="auto">
              <a:xfrm>
                <a:off x="4237" y="1056"/>
                <a:ext cx="43" cy="43"/>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28" name="Freeform 107"/>
              <p:cNvSpPr>
                <a:spLocks/>
              </p:cNvSpPr>
              <p:nvPr/>
            </p:nvSpPr>
            <p:spPr bwMode="auto">
              <a:xfrm>
                <a:off x="4179" y="1047"/>
                <a:ext cx="69" cy="14"/>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8" name="Group 108"/>
          <p:cNvGrpSpPr>
            <a:grpSpLocks/>
          </p:cNvGrpSpPr>
          <p:nvPr/>
        </p:nvGrpSpPr>
        <p:grpSpPr bwMode="auto">
          <a:xfrm>
            <a:off x="6484938" y="846138"/>
            <a:ext cx="401637" cy="401637"/>
            <a:chOff x="4085" y="533"/>
            <a:chExt cx="253" cy="253"/>
          </a:xfrm>
        </p:grpSpPr>
        <p:grpSp>
          <p:nvGrpSpPr>
            <p:cNvPr id="123216" name="Group 109"/>
            <p:cNvGrpSpPr>
              <a:grpSpLocks/>
            </p:cNvGrpSpPr>
            <p:nvPr/>
          </p:nvGrpSpPr>
          <p:grpSpPr bwMode="auto">
            <a:xfrm>
              <a:off x="4085" y="533"/>
              <a:ext cx="253" cy="253"/>
              <a:chOff x="3162" y="277"/>
              <a:chExt cx="253" cy="253"/>
            </a:xfrm>
          </p:grpSpPr>
          <p:sp>
            <p:nvSpPr>
              <p:cNvPr id="123222" name="Rectangle 110"/>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223" name="Line 111"/>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3217" name="Group 112"/>
            <p:cNvGrpSpPr>
              <a:grpSpLocks/>
            </p:cNvGrpSpPr>
            <p:nvPr/>
          </p:nvGrpSpPr>
          <p:grpSpPr bwMode="auto">
            <a:xfrm>
              <a:off x="4104" y="623"/>
              <a:ext cx="214" cy="46"/>
              <a:chOff x="2927" y="177"/>
              <a:chExt cx="242" cy="52"/>
            </a:xfrm>
          </p:grpSpPr>
          <p:grpSp>
            <p:nvGrpSpPr>
              <p:cNvPr id="123218" name="Group 113"/>
              <p:cNvGrpSpPr>
                <a:grpSpLocks noChangeAspect="1"/>
              </p:cNvGrpSpPr>
              <p:nvPr/>
            </p:nvGrpSpPr>
            <p:grpSpPr bwMode="auto">
              <a:xfrm>
                <a:off x="2927" y="180"/>
                <a:ext cx="242" cy="49"/>
                <a:chOff x="1968" y="2736"/>
                <a:chExt cx="240" cy="48"/>
              </a:xfrm>
            </p:grpSpPr>
            <p:sp>
              <p:nvSpPr>
                <p:cNvPr id="123220" name="Oval 114"/>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21" name="Oval 115"/>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219" name="Freeform 116"/>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09" name="Group 117"/>
          <p:cNvGrpSpPr>
            <a:grpSpLocks/>
          </p:cNvGrpSpPr>
          <p:nvPr/>
        </p:nvGrpSpPr>
        <p:grpSpPr bwMode="auto">
          <a:xfrm>
            <a:off x="7639050" y="781050"/>
            <a:ext cx="530225" cy="530225"/>
            <a:chOff x="4812" y="492"/>
            <a:chExt cx="334" cy="334"/>
          </a:xfrm>
        </p:grpSpPr>
        <p:grpSp>
          <p:nvGrpSpPr>
            <p:cNvPr id="123208" name="Group 118"/>
            <p:cNvGrpSpPr>
              <a:grpSpLocks/>
            </p:cNvGrpSpPr>
            <p:nvPr/>
          </p:nvGrpSpPr>
          <p:grpSpPr bwMode="auto">
            <a:xfrm>
              <a:off x="4812" y="492"/>
              <a:ext cx="334" cy="334"/>
              <a:chOff x="3852" y="236"/>
              <a:chExt cx="334" cy="334"/>
            </a:xfrm>
          </p:grpSpPr>
          <p:sp>
            <p:nvSpPr>
              <p:cNvPr id="123214" name="Freeform 119"/>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215" name="Line 120"/>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3209" name="Group 121"/>
            <p:cNvGrpSpPr>
              <a:grpSpLocks/>
            </p:cNvGrpSpPr>
            <p:nvPr/>
          </p:nvGrpSpPr>
          <p:grpSpPr bwMode="auto">
            <a:xfrm>
              <a:off x="4872" y="626"/>
              <a:ext cx="214" cy="46"/>
              <a:chOff x="2927" y="177"/>
              <a:chExt cx="242" cy="52"/>
            </a:xfrm>
          </p:grpSpPr>
          <p:grpSp>
            <p:nvGrpSpPr>
              <p:cNvPr id="123210" name="Group 122"/>
              <p:cNvGrpSpPr>
                <a:grpSpLocks noChangeAspect="1"/>
              </p:cNvGrpSpPr>
              <p:nvPr/>
            </p:nvGrpSpPr>
            <p:grpSpPr bwMode="auto">
              <a:xfrm>
                <a:off x="2927" y="180"/>
                <a:ext cx="242" cy="49"/>
                <a:chOff x="1968" y="2736"/>
                <a:chExt cx="240" cy="48"/>
              </a:xfrm>
            </p:grpSpPr>
            <p:sp>
              <p:nvSpPr>
                <p:cNvPr id="123212" name="Oval 123"/>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13" name="Oval 124"/>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211" name="Freeform 125"/>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10" name="Group 126"/>
          <p:cNvGrpSpPr>
            <a:grpSpLocks/>
          </p:cNvGrpSpPr>
          <p:nvPr/>
        </p:nvGrpSpPr>
        <p:grpSpPr bwMode="auto">
          <a:xfrm>
            <a:off x="5108575" y="1541463"/>
            <a:ext cx="549275" cy="365125"/>
            <a:chOff x="3218" y="971"/>
            <a:chExt cx="346" cy="230"/>
          </a:xfrm>
        </p:grpSpPr>
        <p:grpSp>
          <p:nvGrpSpPr>
            <p:cNvPr id="123197" name="Group 127"/>
            <p:cNvGrpSpPr>
              <a:grpSpLocks/>
            </p:cNvGrpSpPr>
            <p:nvPr/>
          </p:nvGrpSpPr>
          <p:grpSpPr bwMode="auto">
            <a:xfrm>
              <a:off x="3218" y="971"/>
              <a:ext cx="346" cy="230"/>
              <a:chOff x="2293" y="683"/>
              <a:chExt cx="346" cy="230"/>
            </a:xfrm>
          </p:grpSpPr>
          <p:grpSp>
            <p:nvGrpSpPr>
              <p:cNvPr id="123203" name="Group 128"/>
              <p:cNvGrpSpPr>
                <a:grpSpLocks/>
              </p:cNvGrpSpPr>
              <p:nvPr/>
            </p:nvGrpSpPr>
            <p:grpSpPr bwMode="auto">
              <a:xfrm>
                <a:off x="2293" y="683"/>
                <a:ext cx="346" cy="230"/>
                <a:chOff x="3239" y="3441"/>
                <a:chExt cx="346" cy="230"/>
              </a:xfrm>
            </p:grpSpPr>
            <p:sp>
              <p:nvSpPr>
                <p:cNvPr id="123205" name="Rectangle 129"/>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206" name="Freeform 130"/>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207" name="Freeform 131"/>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204" name="Line 132"/>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3198" name="Group 133"/>
            <p:cNvGrpSpPr>
              <a:grpSpLocks/>
            </p:cNvGrpSpPr>
            <p:nvPr/>
          </p:nvGrpSpPr>
          <p:grpSpPr bwMode="auto">
            <a:xfrm>
              <a:off x="3293" y="1067"/>
              <a:ext cx="197" cy="38"/>
              <a:chOff x="2927" y="177"/>
              <a:chExt cx="242" cy="52"/>
            </a:xfrm>
          </p:grpSpPr>
          <p:grpSp>
            <p:nvGrpSpPr>
              <p:cNvPr id="123199" name="Group 134"/>
              <p:cNvGrpSpPr>
                <a:grpSpLocks noChangeAspect="1"/>
              </p:cNvGrpSpPr>
              <p:nvPr/>
            </p:nvGrpSpPr>
            <p:grpSpPr bwMode="auto">
              <a:xfrm>
                <a:off x="2927" y="180"/>
                <a:ext cx="242" cy="49"/>
                <a:chOff x="1968" y="2736"/>
                <a:chExt cx="240" cy="48"/>
              </a:xfrm>
            </p:grpSpPr>
            <p:sp>
              <p:nvSpPr>
                <p:cNvPr id="123201" name="Oval 135"/>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202" name="Oval 136"/>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200" name="Freeform 137"/>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11" name="Group 138"/>
          <p:cNvGrpSpPr>
            <a:grpSpLocks/>
          </p:cNvGrpSpPr>
          <p:nvPr/>
        </p:nvGrpSpPr>
        <p:grpSpPr bwMode="auto">
          <a:xfrm>
            <a:off x="5108575" y="2176463"/>
            <a:ext cx="549275" cy="365125"/>
            <a:chOff x="3218" y="1371"/>
            <a:chExt cx="346" cy="230"/>
          </a:xfrm>
        </p:grpSpPr>
        <p:grpSp>
          <p:nvGrpSpPr>
            <p:cNvPr id="123187" name="Group 139"/>
            <p:cNvGrpSpPr>
              <a:grpSpLocks/>
            </p:cNvGrpSpPr>
            <p:nvPr/>
          </p:nvGrpSpPr>
          <p:grpSpPr bwMode="auto">
            <a:xfrm>
              <a:off x="3218" y="1371"/>
              <a:ext cx="346" cy="230"/>
              <a:chOff x="2293" y="1067"/>
              <a:chExt cx="346" cy="230"/>
            </a:xfrm>
          </p:grpSpPr>
          <p:grpSp>
            <p:nvGrpSpPr>
              <p:cNvPr id="123193" name="Group 140"/>
              <p:cNvGrpSpPr>
                <a:grpSpLocks/>
              </p:cNvGrpSpPr>
              <p:nvPr/>
            </p:nvGrpSpPr>
            <p:grpSpPr bwMode="auto">
              <a:xfrm>
                <a:off x="2293" y="1067"/>
                <a:ext cx="346" cy="230"/>
                <a:chOff x="3193" y="1063"/>
                <a:chExt cx="346" cy="230"/>
              </a:xfrm>
            </p:grpSpPr>
            <p:sp>
              <p:nvSpPr>
                <p:cNvPr id="123195" name="Rectangle 14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196" name="Freeform 14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94" name="Line 143"/>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3188" name="Group 144"/>
            <p:cNvGrpSpPr>
              <a:grpSpLocks/>
            </p:cNvGrpSpPr>
            <p:nvPr/>
          </p:nvGrpSpPr>
          <p:grpSpPr bwMode="auto">
            <a:xfrm>
              <a:off x="3284" y="1463"/>
              <a:ext cx="214" cy="46"/>
              <a:chOff x="2927" y="177"/>
              <a:chExt cx="242" cy="52"/>
            </a:xfrm>
          </p:grpSpPr>
          <p:grpSp>
            <p:nvGrpSpPr>
              <p:cNvPr id="123189" name="Group 145"/>
              <p:cNvGrpSpPr>
                <a:grpSpLocks noChangeAspect="1"/>
              </p:cNvGrpSpPr>
              <p:nvPr/>
            </p:nvGrpSpPr>
            <p:grpSpPr bwMode="auto">
              <a:xfrm>
                <a:off x="2927" y="180"/>
                <a:ext cx="242" cy="49"/>
                <a:chOff x="1968" y="2736"/>
                <a:chExt cx="240" cy="48"/>
              </a:xfrm>
            </p:grpSpPr>
            <p:sp>
              <p:nvSpPr>
                <p:cNvPr id="123191" name="Oval 146"/>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192" name="Oval 147"/>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190" name="Freeform 148"/>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12" name="Group 149"/>
          <p:cNvGrpSpPr>
            <a:grpSpLocks/>
          </p:cNvGrpSpPr>
          <p:nvPr/>
        </p:nvGrpSpPr>
        <p:grpSpPr bwMode="auto">
          <a:xfrm>
            <a:off x="3749675" y="2093913"/>
            <a:ext cx="530225" cy="530225"/>
            <a:chOff x="2362" y="1319"/>
            <a:chExt cx="334" cy="334"/>
          </a:xfrm>
        </p:grpSpPr>
        <p:grpSp>
          <p:nvGrpSpPr>
            <p:cNvPr id="123177" name="Group 150"/>
            <p:cNvGrpSpPr>
              <a:grpSpLocks/>
            </p:cNvGrpSpPr>
            <p:nvPr/>
          </p:nvGrpSpPr>
          <p:grpSpPr bwMode="auto">
            <a:xfrm>
              <a:off x="2362" y="1319"/>
              <a:ext cx="334" cy="334"/>
              <a:chOff x="1436" y="1015"/>
              <a:chExt cx="334" cy="334"/>
            </a:xfrm>
          </p:grpSpPr>
          <p:grpSp>
            <p:nvGrpSpPr>
              <p:cNvPr id="123183" name="Group 151"/>
              <p:cNvGrpSpPr>
                <a:grpSpLocks/>
              </p:cNvGrpSpPr>
              <p:nvPr/>
            </p:nvGrpSpPr>
            <p:grpSpPr bwMode="auto">
              <a:xfrm>
                <a:off x="1436" y="1015"/>
                <a:ext cx="334" cy="334"/>
                <a:chOff x="2330" y="1011"/>
                <a:chExt cx="334" cy="334"/>
              </a:xfrm>
            </p:grpSpPr>
            <p:sp>
              <p:nvSpPr>
                <p:cNvPr id="123185" name="Freeform 15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186" name="Freeform 15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84" name="Line 154"/>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3178" name="Group 155"/>
            <p:cNvGrpSpPr>
              <a:grpSpLocks/>
            </p:cNvGrpSpPr>
            <p:nvPr/>
          </p:nvGrpSpPr>
          <p:grpSpPr bwMode="auto">
            <a:xfrm>
              <a:off x="2422" y="1461"/>
              <a:ext cx="214" cy="46"/>
              <a:chOff x="2927" y="177"/>
              <a:chExt cx="242" cy="52"/>
            </a:xfrm>
          </p:grpSpPr>
          <p:grpSp>
            <p:nvGrpSpPr>
              <p:cNvPr id="123179" name="Group 156"/>
              <p:cNvGrpSpPr>
                <a:grpSpLocks noChangeAspect="1"/>
              </p:cNvGrpSpPr>
              <p:nvPr/>
            </p:nvGrpSpPr>
            <p:grpSpPr bwMode="auto">
              <a:xfrm>
                <a:off x="2927" y="180"/>
                <a:ext cx="242" cy="49"/>
                <a:chOff x="1968" y="2736"/>
                <a:chExt cx="240" cy="48"/>
              </a:xfrm>
            </p:grpSpPr>
            <p:sp>
              <p:nvSpPr>
                <p:cNvPr id="123181" name="Oval 157"/>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182" name="Oval 158"/>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180" name="Freeform 159"/>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13" name="Group 160"/>
          <p:cNvGrpSpPr>
            <a:grpSpLocks/>
          </p:cNvGrpSpPr>
          <p:nvPr/>
        </p:nvGrpSpPr>
        <p:grpSpPr bwMode="auto">
          <a:xfrm>
            <a:off x="3749675" y="1458913"/>
            <a:ext cx="530225" cy="530225"/>
            <a:chOff x="2362" y="919"/>
            <a:chExt cx="334" cy="334"/>
          </a:xfrm>
        </p:grpSpPr>
        <p:grpSp>
          <p:nvGrpSpPr>
            <p:cNvPr id="123166" name="Group 161"/>
            <p:cNvGrpSpPr>
              <a:grpSpLocks/>
            </p:cNvGrpSpPr>
            <p:nvPr/>
          </p:nvGrpSpPr>
          <p:grpSpPr bwMode="auto">
            <a:xfrm>
              <a:off x="2362" y="919"/>
              <a:ext cx="334" cy="334"/>
              <a:chOff x="1436" y="631"/>
              <a:chExt cx="334" cy="334"/>
            </a:xfrm>
          </p:grpSpPr>
          <p:grpSp>
            <p:nvGrpSpPr>
              <p:cNvPr id="123172" name="Group 162"/>
              <p:cNvGrpSpPr>
                <a:grpSpLocks/>
              </p:cNvGrpSpPr>
              <p:nvPr/>
            </p:nvGrpSpPr>
            <p:grpSpPr bwMode="auto">
              <a:xfrm>
                <a:off x="1436" y="631"/>
                <a:ext cx="334" cy="334"/>
                <a:chOff x="2383" y="3389"/>
                <a:chExt cx="334" cy="334"/>
              </a:xfrm>
            </p:grpSpPr>
            <p:sp>
              <p:nvSpPr>
                <p:cNvPr id="123174" name="Freeform 163"/>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175" name="Freeform 164"/>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176" name="Freeform 165"/>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73" name="Line 166"/>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3167" name="Group 167"/>
            <p:cNvGrpSpPr>
              <a:grpSpLocks/>
            </p:cNvGrpSpPr>
            <p:nvPr/>
          </p:nvGrpSpPr>
          <p:grpSpPr bwMode="auto">
            <a:xfrm>
              <a:off x="2430" y="1063"/>
              <a:ext cx="197" cy="38"/>
              <a:chOff x="2927" y="177"/>
              <a:chExt cx="242" cy="52"/>
            </a:xfrm>
          </p:grpSpPr>
          <p:grpSp>
            <p:nvGrpSpPr>
              <p:cNvPr id="123168" name="Group 168"/>
              <p:cNvGrpSpPr>
                <a:grpSpLocks noChangeAspect="1"/>
              </p:cNvGrpSpPr>
              <p:nvPr/>
            </p:nvGrpSpPr>
            <p:grpSpPr bwMode="auto">
              <a:xfrm>
                <a:off x="2927" y="180"/>
                <a:ext cx="242" cy="49"/>
                <a:chOff x="1968" y="2736"/>
                <a:chExt cx="240" cy="48"/>
              </a:xfrm>
            </p:grpSpPr>
            <p:sp>
              <p:nvSpPr>
                <p:cNvPr id="123170" name="Oval 169"/>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23171" name="Oval 170"/>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23169" name="Freeform 171"/>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14" name="Group 172"/>
          <p:cNvGrpSpPr>
            <a:grpSpLocks/>
          </p:cNvGrpSpPr>
          <p:nvPr/>
        </p:nvGrpSpPr>
        <p:grpSpPr bwMode="auto">
          <a:xfrm>
            <a:off x="3741738" y="2773363"/>
            <a:ext cx="546100" cy="530225"/>
            <a:chOff x="2357" y="1747"/>
            <a:chExt cx="344" cy="334"/>
          </a:xfrm>
        </p:grpSpPr>
        <p:grpSp>
          <p:nvGrpSpPr>
            <p:cNvPr id="123161" name="Group 173"/>
            <p:cNvGrpSpPr>
              <a:grpSpLocks/>
            </p:cNvGrpSpPr>
            <p:nvPr/>
          </p:nvGrpSpPr>
          <p:grpSpPr bwMode="auto">
            <a:xfrm>
              <a:off x="2362" y="1747"/>
              <a:ext cx="334" cy="334"/>
              <a:chOff x="1436" y="237"/>
              <a:chExt cx="334" cy="334"/>
            </a:xfrm>
          </p:grpSpPr>
          <p:sp>
            <p:nvSpPr>
              <p:cNvPr id="123164" name="Freeform 174"/>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165" name="Line 175"/>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sp>
          <p:nvSpPr>
            <p:cNvPr id="123162" name="Freeform 176"/>
            <p:cNvSpPr>
              <a:spLocks/>
            </p:cNvSpPr>
            <p:nvPr/>
          </p:nvSpPr>
          <p:spPr bwMode="auto">
            <a:xfrm>
              <a:off x="2357" y="1887"/>
              <a:ext cx="344" cy="1"/>
            </a:xfrm>
            <a:custGeom>
              <a:avLst/>
              <a:gdLst>
                <a:gd name="T0" fmla="*/ 344 w 344"/>
                <a:gd name="T1" fmla="*/ 0 h 1"/>
                <a:gd name="T2" fmla="*/ 0 w 344"/>
                <a:gd name="T3" fmla="*/ 0 h 1"/>
                <a:gd name="T4" fmla="*/ 0 60000 65536"/>
                <a:gd name="T5" fmla="*/ 0 60000 65536"/>
                <a:gd name="T6" fmla="*/ 0 w 344"/>
                <a:gd name="T7" fmla="*/ 0 h 1"/>
                <a:gd name="T8" fmla="*/ 344 w 344"/>
                <a:gd name="T9" fmla="*/ 1 h 1"/>
              </a:gdLst>
              <a:ahLst/>
              <a:cxnLst>
                <a:cxn ang="T4">
                  <a:pos x="T0" y="T1"/>
                </a:cxn>
                <a:cxn ang="T5">
                  <a:pos x="T2" y="T3"/>
                </a:cxn>
              </a:cxnLst>
              <a:rect l="T6" t="T7" r="T8" b="T9"/>
              <a:pathLst>
                <a:path w="344" h="1">
                  <a:moveTo>
                    <a:pt x="344" y="0"/>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3163" name="Line 177"/>
            <p:cNvSpPr>
              <a:spLocks noChangeShapeType="1"/>
            </p:cNvSpPr>
            <p:nvPr/>
          </p:nvSpPr>
          <p:spPr bwMode="auto">
            <a:xfrm>
              <a:off x="2529" y="1754"/>
              <a:ext cx="0" cy="216"/>
            </a:xfrm>
            <a:prstGeom prst="line">
              <a:avLst/>
            </a:prstGeom>
            <a:noFill/>
            <a:ln w="12700">
              <a:solidFill>
                <a:schemeClr val="tx1"/>
              </a:solidFill>
              <a:round/>
              <a:headEnd/>
              <a:tailEnd/>
            </a:ln>
          </p:spPr>
          <p:txBody>
            <a:bodyPr wrap="none" anchor="ctr"/>
            <a:lstStyle/>
            <a:p>
              <a:endParaRPr lang="en-US"/>
            </a:p>
          </p:txBody>
        </p:sp>
      </p:grpSp>
      <p:grpSp>
        <p:nvGrpSpPr>
          <p:cNvPr id="122915" name="Group 178"/>
          <p:cNvGrpSpPr>
            <a:grpSpLocks/>
          </p:cNvGrpSpPr>
          <p:nvPr/>
        </p:nvGrpSpPr>
        <p:grpSpPr bwMode="auto">
          <a:xfrm>
            <a:off x="5110163" y="2855913"/>
            <a:ext cx="547687" cy="365125"/>
            <a:chOff x="3219" y="1799"/>
            <a:chExt cx="345" cy="230"/>
          </a:xfrm>
        </p:grpSpPr>
        <p:grpSp>
          <p:nvGrpSpPr>
            <p:cNvPr id="123156" name="Group 179"/>
            <p:cNvGrpSpPr>
              <a:grpSpLocks/>
            </p:cNvGrpSpPr>
            <p:nvPr/>
          </p:nvGrpSpPr>
          <p:grpSpPr bwMode="auto">
            <a:xfrm>
              <a:off x="3219" y="1799"/>
              <a:ext cx="345" cy="230"/>
              <a:chOff x="2293" y="289"/>
              <a:chExt cx="345" cy="230"/>
            </a:xfrm>
          </p:grpSpPr>
          <p:sp>
            <p:nvSpPr>
              <p:cNvPr id="123159" name="Rectangle 180"/>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160" name="Line 181"/>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sp>
          <p:nvSpPr>
            <p:cNvPr id="123157" name="Freeform 182"/>
            <p:cNvSpPr>
              <a:spLocks/>
            </p:cNvSpPr>
            <p:nvPr/>
          </p:nvSpPr>
          <p:spPr bwMode="auto">
            <a:xfrm>
              <a:off x="3219" y="1893"/>
              <a:ext cx="344" cy="1"/>
            </a:xfrm>
            <a:custGeom>
              <a:avLst/>
              <a:gdLst>
                <a:gd name="T0" fmla="*/ 344 w 344"/>
                <a:gd name="T1" fmla="*/ 0 h 1"/>
                <a:gd name="T2" fmla="*/ 0 w 344"/>
                <a:gd name="T3" fmla="*/ 0 h 1"/>
                <a:gd name="T4" fmla="*/ 0 60000 65536"/>
                <a:gd name="T5" fmla="*/ 0 60000 65536"/>
                <a:gd name="T6" fmla="*/ 0 w 344"/>
                <a:gd name="T7" fmla="*/ 0 h 1"/>
                <a:gd name="T8" fmla="*/ 344 w 344"/>
                <a:gd name="T9" fmla="*/ 1 h 1"/>
              </a:gdLst>
              <a:ahLst/>
              <a:cxnLst>
                <a:cxn ang="T4">
                  <a:pos x="T0" y="T1"/>
                </a:cxn>
                <a:cxn ang="T5">
                  <a:pos x="T2" y="T3"/>
                </a:cxn>
              </a:cxnLst>
              <a:rect l="T6" t="T7" r="T8" b="T9"/>
              <a:pathLst>
                <a:path w="344" h="1">
                  <a:moveTo>
                    <a:pt x="344" y="0"/>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3158" name="Line 183"/>
            <p:cNvSpPr>
              <a:spLocks noChangeShapeType="1"/>
            </p:cNvSpPr>
            <p:nvPr/>
          </p:nvSpPr>
          <p:spPr bwMode="auto">
            <a:xfrm>
              <a:off x="3391" y="1802"/>
              <a:ext cx="0" cy="175"/>
            </a:xfrm>
            <a:prstGeom prst="line">
              <a:avLst/>
            </a:prstGeom>
            <a:noFill/>
            <a:ln w="12700">
              <a:solidFill>
                <a:schemeClr val="tx1"/>
              </a:solidFill>
              <a:round/>
              <a:headEnd/>
              <a:tailEnd/>
            </a:ln>
          </p:spPr>
          <p:txBody>
            <a:bodyPr wrap="none" anchor="ctr"/>
            <a:lstStyle/>
            <a:p>
              <a:endParaRPr lang="en-US"/>
            </a:p>
          </p:txBody>
        </p:sp>
      </p:grpSp>
      <p:grpSp>
        <p:nvGrpSpPr>
          <p:cNvPr id="122916" name="Group 184"/>
          <p:cNvGrpSpPr>
            <a:grpSpLocks/>
          </p:cNvGrpSpPr>
          <p:nvPr/>
        </p:nvGrpSpPr>
        <p:grpSpPr bwMode="auto">
          <a:xfrm>
            <a:off x="6484938" y="2836863"/>
            <a:ext cx="401637" cy="401637"/>
            <a:chOff x="4085" y="1787"/>
            <a:chExt cx="253" cy="253"/>
          </a:xfrm>
        </p:grpSpPr>
        <p:grpSp>
          <p:nvGrpSpPr>
            <p:cNvPr id="123151" name="Group 185"/>
            <p:cNvGrpSpPr>
              <a:grpSpLocks/>
            </p:cNvGrpSpPr>
            <p:nvPr/>
          </p:nvGrpSpPr>
          <p:grpSpPr bwMode="auto">
            <a:xfrm>
              <a:off x="4085" y="1787"/>
              <a:ext cx="253" cy="253"/>
              <a:chOff x="3162" y="277"/>
              <a:chExt cx="253" cy="253"/>
            </a:xfrm>
          </p:grpSpPr>
          <p:sp>
            <p:nvSpPr>
              <p:cNvPr id="123154" name="Rectangle 186"/>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155" name="Line 187"/>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sp>
          <p:nvSpPr>
            <p:cNvPr id="123152" name="Line 188"/>
            <p:cNvSpPr>
              <a:spLocks noChangeShapeType="1"/>
            </p:cNvSpPr>
            <p:nvPr/>
          </p:nvSpPr>
          <p:spPr bwMode="auto">
            <a:xfrm>
              <a:off x="4211" y="1793"/>
              <a:ext cx="1" cy="210"/>
            </a:xfrm>
            <a:prstGeom prst="line">
              <a:avLst/>
            </a:prstGeom>
            <a:noFill/>
            <a:ln w="12700">
              <a:solidFill>
                <a:schemeClr val="tx1"/>
              </a:solidFill>
              <a:round/>
              <a:headEnd/>
              <a:tailEnd/>
            </a:ln>
          </p:spPr>
          <p:txBody>
            <a:bodyPr wrap="none" anchor="ctr"/>
            <a:lstStyle/>
            <a:p>
              <a:endParaRPr lang="en-US"/>
            </a:p>
          </p:txBody>
        </p:sp>
        <p:sp>
          <p:nvSpPr>
            <p:cNvPr id="123153" name="Line 189"/>
            <p:cNvSpPr>
              <a:spLocks noChangeShapeType="1"/>
            </p:cNvSpPr>
            <p:nvPr/>
          </p:nvSpPr>
          <p:spPr bwMode="auto">
            <a:xfrm>
              <a:off x="4088" y="1896"/>
              <a:ext cx="247" cy="0"/>
            </a:xfrm>
            <a:prstGeom prst="line">
              <a:avLst/>
            </a:prstGeom>
            <a:noFill/>
            <a:ln w="12700">
              <a:solidFill>
                <a:schemeClr val="tx1"/>
              </a:solidFill>
              <a:round/>
              <a:headEnd/>
              <a:tailEnd/>
            </a:ln>
          </p:spPr>
          <p:txBody>
            <a:bodyPr wrap="none" anchor="ctr"/>
            <a:lstStyle/>
            <a:p>
              <a:endParaRPr lang="en-US"/>
            </a:p>
          </p:txBody>
        </p:sp>
      </p:grpSp>
      <p:grpSp>
        <p:nvGrpSpPr>
          <p:cNvPr id="122917" name="Group 190"/>
          <p:cNvGrpSpPr>
            <a:grpSpLocks/>
          </p:cNvGrpSpPr>
          <p:nvPr/>
        </p:nvGrpSpPr>
        <p:grpSpPr bwMode="auto">
          <a:xfrm>
            <a:off x="7639050" y="2771775"/>
            <a:ext cx="530225" cy="530225"/>
            <a:chOff x="4812" y="1746"/>
            <a:chExt cx="334" cy="334"/>
          </a:xfrm>
        </p:grpSpPr>
        <p:grpSp>
          <p:nvGrpSpPr>
            <p:cNvPr id="123146" name="Group 191"/>
            <p:cNvGrpSpPr>
              <a:grpSpLocks/>
            </p:cNvGrpSpPr>
            <p:nvPr/>
          </p:nvGrpSpPr>
          <p:grpSpPr bwMode="auto">
            <a:xfrm>
              <a:off x="4812" y="1746"/>
              <a:ext cx="334" cy="334"/>
              <a:chOff x="3852" y="236"/>
              <a:chExt cx="334" cy="334"/>
            </a:xfrm>
          </p:grpSpPr>
          <p:sp>
            <p:nvSpPr>
              <p:cNvPr id="123149" name="Freeform 192"/>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150" name="Line 193"/>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sp>
          <p:nvSpPr>
            <p:cNvPr id="123147" name="Line 194"/>
            <p:cNvSpPr>
              <a:spLocks noChangeShapeType="1"/>
            </p:cNvSpPr>
            <p:nvPr/>
          </p:nvSpPr>
          <p:spPr bwMode="auto">
            <a:xfrm flipH="1">
              <a:off x="4978" y="1756"/>
              <a:ext cx="1" cy="210"/>
            </a:xfrm>
            <a:prstGeom prst="line">
              <a:avLst/>
            </a:prstGeom>
            <a:noFill/>
            <a:ln w="12700">
              <a:solidFill>
                <a:schemeClr val="tx1"/>
              </a:solidFill>
              <a:round/>
              <a:headEnd/>
              <a:tailEnd/>
            </a:ln>
          </p:spPr>
          <p:txBody>
            <a:bodyPr wrap="none" anchor="ctr"/>
            <a:lstStyle/>
            <a:p>
              <a:endParaRPr lang="en-US"/>
            </a:p>
          </p:txBody>
        </p:sp>
        <p:sp>
          <p:nvSpPr>
            <p:cNvPr id="123148" name="Line 195"/>
            <p:cNvSpPr>
              <a:spLocks noChangeShapeType="1"/>
            </p:cNvSpPr>
            <p:nvPr/>
          </p:nvSpPr>
          <p:spPr bwMode="auto">
            <a:xfrm>
              <a:off x="4855" y="1867"/>
              <a:ext cx="247" cy="0"/>
            </a:xfrm>
            <a:prstGeom prst="line">
              <a:avLst/>
            </a:prstGeom>
            <a:noFill/>
            <a:ln w="12700">
              <a:solidFill>
                <a:schemeClr val="tx1"/>
              </a:solidFill>
              <a:round/>
              <a:headEnd/>
              <a:tailEnd/>
            </a:ln>
          </p:spPr>
          <p:txBody>
            <a:bodyPr wrap="none" anchor="ctr"/>
            <a:lstStyle/>
            <a:p>
              <a:endParaRPr lang="en-US"/>
            </a:p>
          </p:txBody>
        </p:sp>
      </p:grpSp>
      <p:grpSp>
        <p:nvGrpSpPr>
          <p:cNvPr id="122918" name="Group 196"/>
          <p:cNvGrpSpPr>
            <a:grpSpLocks/>
          </p:cNvGrpSpPr>
          <p:nvPr/>
        </p:nvGrpSpPr>
        <p:grpSpPr bwMode="auto">
          <a:xfrm>
            <a:off x="6484938" y="3462338"/>
            <a:ext cx="401637" cy="401637"/>
            <a:chOff x="4085" y="2181"/>
            <a:chExt cx="253" cy="253"/>
          </a:xfrm>
        </p:grpSpPr>
        <p:grpSp>
          <p:nvGrpSpPr>
            <p:cNvPr id="123138" name="Group 197"/>
            <p:cNvGrpSpPr>
              <a:grpSpLocks/>
            </p:cNvGrpSpPr>
            <p:nvPr/>
          </p:nvGrpSpPr>
          <p:grpSpPr bwMode="auto">
            <a:xfrm>
              <a:off x="4085" y="2181"/>
              <a:ext cx="253" cy="253"/>
              <a:chOff x="3162" y="671"/>
              <a:chExt cx="253" cy="253"/>
            </a:xfrm>
          </p:grpSpPr>
          <p:grpSp>
            <p:nvGrpSpPr>
              <p:cNvPr id="123141" name="Group 198"/>
              <p:cNvGrpSpPr>
                <a:grpSpLocks/>
              </p:cNvGrpSpPr>
              <p:nvPr/>
            </p:nvGrpSpPr>
            <p:grpSpPr bwMode="auto">
              <a:xfrm>
                <a:off x="3162" y="671"/>
                <a:ext cx="253" cy="253"/>
                <a:chOff x="4085" y="3610"/>
                <a:chExt cx="253" cy="253"/>
              </a:xfrm>
            </p:grpSpPr>
            <p:sp>
              <p:nvSpPr>
                <p:cNvPr id="123143" name="Rectangle 199"/>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144" name="Freeform 200"/>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3145" name="Freeform 201"/>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142" name="Line 202"/>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sp>
          <p:nvSpPr>
            <p:cNvPr id="123139" name="Line 203"/>
            <p:cNvSpPr>
              <a:spLocks noChangeShapeType="1"/>
            </p:cNvSpPr>
            <p:nvPr/>
          </p:nvSpPr>
          <p:spPr bwMode="auto">
            <a:xfrm>
              <a:off x="4211" y="2183"/>
              <a:ext cx="0" cy="211"/>
            </a:xfrm>
            <a:prstGeom prst="line">
              <a:avLst/>
            </a:prstGeom>
            <a:noFill/>
            <a:ln w="12700">
              <a:solidFill>
                <a:schemeClr val="tx1"/>
              </a:solidFill>
              <a:round/>
              <a:headEnd/>
              <a:tailEnd/>
            </a:ln>
          </p:spPr>
          <p:txBody>
            <a:bodyPr wrap="none" anchor="ctr"/>
            <a:lstStyle/>
            <a:p>
              <a:endParaRPr lang="en-US"/>
            </a:p>
          </p:txBody>
        </p:sp>
        <p:sp>
          <p:nvSpPr>
            <p:cNvPr id="123140" name="Line 204"/>
            <p:cNvSpPr>
              <a:spLocks noChangeShapeType="1"/>
            </p:cNvSpPr>
            <p:nvPr/>
          </p:nvSpPr>
          <p:spPr bwMode="auto">
            <a:xfrm>
              <a:off x="4128" y="2286"/>
              <a:ext cx="166" cy="0"/>
            </a:xfrm>
            <a:prstGeom prst="line">
              <a:avLst/>
            </a:prstGeom>
            <a:noFill/>
            <a:ln w="12700">
              <a:solidFill>
                <a:schemeClr val="tx1"/>
              </a:solidFill>
              <a:round/>
              <a:headEnd/>
              <a:tailEnd/>
            </a:ln>
          </p:spPr>
          <p:txBody>
            <a:bodyPr wrap="none" anchor="ctr"/>
            <a:lstStyle/>
            <a:p>
              <a:endParaRPr lang="en-US"/>
            </a:p>
          </p:txBody>
        </p:sp>
      </p:grpSp>
      <p:grpSp>
        <p:nvGrpSpPr>
          <p:cNvPr id="122919" name="Group 205"/>
          <p:cNvGrpSpPr>
            <a:grpSpLocks/>
          </p:cNvGrpSpPr>
          <p:nvPr/>
        </p:nvGrpSpPr>
        <p:grpSpPr bwMode="auto">
          <a:xfrm>
            <a:off x="7639050" y="3397250"/>
            <a:ext cx="530225" cy="530225"/>
            <a:chOff x="4812" y="2140"/>
            <a:chExt cx="334" cy="334"/>
          </a:xfrm>
        </p:grpSpPr>
        <p:grpSp>
          <p:nvGrpSpPr>
            <p:cNvPr id="123130" name="Group 206"/>
            <p:cNvGrpSpPr>
              <a:grpSpLocks/>
            </p:cNvGrpSpPr>
            <p:nvPr/>
          </p:nvGrpSpPr>
          <p:grpSpPr bwMode="auto">
            <a:xfrm>
              <a:off x="4812" y="2140"/>
              <a:ext cx="334" cy="334"/>
              <a:chOff x="3852" y="630"/>
              <a:chExt cx="334" cy="334"/>
            </a:xfrm>
          </p:grpSpPr>
          <p:grpSp>
            <p:nvGrpSpPr>
              <p:cNvPr id="123133" name="Group 207"/>
              <p:cNvGrpSpPr>
                <a:grpSpLocks/>
              </p:cNvGrpSpPr>
              <p:nvPr/>
            </p:nvGrpSpPr>
            <p:grpSpPr bwMode="auto">
              <a:xfrm>
                <a:off x="3852" y="630"/>
                <a:ext cx="334" cy="334"/>
                <a:chOff x="4841" y="562"/>
                <a:chExt cx="334" cy="334"/>
              </a:xfrm>
            </p:grpSpPr>
            <p:sp>
              <p:nvSpPr>
                <p:cNvPr id="123135" name="Freeform 208"/>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136" name="Freeform 209"/>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137" name="Freeform 210"/>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34" name="Line 211"/>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sp>
          <p:nvSpPr>
            <p:cNvPr id="123131" name="Line 212"/>
            <p:cNvSpPr>
              <a:spLocks noChangeShapeType="1"/>
            </p:cNvSpPr>
            <p:nvPr/>
          </p:nvSpPr>
          <p:spPr bwMode="auto">
            <a:xfrm flipH="1">
              <a:off x="4978" y="2151"/>
              <a:ext cx="1" cy="215"/>
            </a:xfrm>
            <a:prstGeom prst="line">
              <a:avLst/>
            </a:prstGeom>
            <a:noFill/>
            <a:ln w="12700">
              <a:solidFill>
                <a:schemeClr val="tx1"/>
              </a:solidFill>
              <a:round/>
              <a:headEnd/>
              <a:tailEnd/>
            </a:ln>
          </p:spPr>
          <p:txBody>
            <a:bodyPr wrap="none" anchor="ctr"/>
            <a:lstStyle/>
            <a:p>
              <a:endParaRPr lang="en-US"/>
            </a:p>
          </p:txBody>
        </p:sp>
        <p:sp>
          <p:nvSpPr>
            <p:cNvPr id="123132" name="Line 213"/>
            <p:cNvSpPr>
              <a:spLocks noChangeShapeType="1"/>
            </p:cNvSpPr>
            <p:nvPr/>
          </p:nvSpPr>
          <p:spPr bwMode="auto">
            <a:xfrm>
              <a:off x="4854" y="2269"/>
              <a:ext cx="247" cy="0"/>
            </a:xfrm>
            <a:prstGeom prst="line">
              <a:avLst/>
            </a:prstGeom>
            <a:noFill/>
            <a:ln w="12700">
              <a:solidFill>
                <a:schemeClr val="tx1"/>
              </a:solidFill>
              <a:round/>
              <a:headEnd/>
              <a:tailEnd/>
            </a:ln>
          </p:spPr>
          <p:txBody>
            <a:bodyPr wrap="none" anchor="ctr"/>
            <a:lstStyle/>
            <a:p>
              <a:endParaRPr lang="en-US"/>
            </a:p>
          </p:txBody>
        </p:sp>
      </p:grpSp>
      <p:grpSp>
        <p:nvGrpSpPr>
          <p:cNvPr id="122920" name="Group 214"/>
          <p:cNvGrpSpPr>
            <a:grpSpLocks/>
          </p:cNvGrpSpPr>
          <p:nvPr/>
        </p:nvGrpSpPr>
        <p:grpSpPr bwMode="auto">
          <a:xfrm>
            <a:off x="3749675" y="3398838"/>
            <a:ext cx="530225" cy="530225"/>
            <a:chOff x="2362" y="2141"/>
            <a:chExt cx="334" cy="334"/>
          </a:xfrm>
        </p:grpSpPr>
        <p:grpSp>
          <p:nvGrpSpPr>
            <p:cNvPr id="123122" name="Group 215"/>
            <p:cNvGrpSpPr>
              <a:grpSpLocks/>
            </p:cNvGrpSpPr>
            <p:nvPr/>
          </p:nvGrpSpPr>
          <p:grpSpPr bwMode="auto">
            <a:xfrm>
              <a:off x="2362" y="2141"/>
              <a:ext cx="334" cy="334"/>
              <a:chOff x="1436" y="631"/>
              <a:chExt cx="334" cy="334"/>
            </a:xfrm>
          </p:grpSpPr>
          <p:grpSp>
            <p:nvGrpSpPr>
              <p:cNvPr id="123125" name="Group 216"/>
              <p:cNvGrpSpPr>
                <a:grpSpLocks/>
              </p:cNvGrpSpPr>
              <p:nvPr/>
            </p:nvGrpSpPr>
            <p:grpSpPr bwMode="auto">
              <a:xfrm>
                <a:off x="1436" y="631"/>
                <a:ext cx="334" cy="334"/>
                <a:chOff x="2383" y="3389"/>
                <a:chExt cx="334" cy="334"/>
              </a:xfrm>
            </p:grpSpPr>
            <p:sp>
              <p:nvSpPr>
                <p:cNvPr id="123127" name="Freeform 217"/>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128" name="Freeform 218"/>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129" name="Freeform 219"/>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26" name="Line 220"/>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sp>
          <p:nvSpPr>
            <p:cNvPr id="123123" name="Line 221"/>
            <p:cNvSpPr>
              <a:spLocks noChangeShapeType="1"/>
            </p:cNvSpPr>
            <p:nvPr/>
          </p:nvSpPr>
          <p:spPr bwMode="auto">
            <a:xfrm>
              <a:off x="2530" y="2150"/>
              <a:ext cx="0" cy="216"/>
            </a:xfrm>
            <a:prstGeom prst="line">
              <a:avLst/>
            </a:prstGeom>
            <a:noFill/>
            <a:ln w="12700">
              <a:solidFill>
                <a:schemeClr val="tx1"/>
              </a:solidFill>
              <a:round/>
              <a:headEnd/>
              <a:tailEnd/>
            </a:ln>
          </p:spPr>
          <p:txBody>
            <a:bodyPr wrap="none" anchor="ctr"/>
            <a:lstStyle/>
            <a:p>
              <a:endParaRPr lang="en-US"/>
            </a:p>
          </p:txBody>
        </p:sp>
        <p:sp>
          <p:nvSpPr>
            <p:cNvPr id="123124" name="Line 222"/>
            <p:cNvSpPr>
              <a:spLocks noChangeShapeType="1"/>
            </p:cNvSpPr>
            <p:nvPr/>
          </p:nvSpPr>
          <p:spPr bwMode="auto">
            <a:xfrm>
              <a:off x="2394" y="2256"/>
              <a:ext cx="269" cy="0"/>
            </a:xfrm>
            <a:prstGeom prst="line">
              <a:avLst/>
            </a:prstGeom>
            <a:noFill/>
            <a:ln w="12700">
              <a:solidFill>
                <a:schemeClr val="tx1"/>
              </a:solidFill>
              <a:round/>
              <a:headEnd/>
              <a:tailEnd/>
            </a:ln>
          </p:spPr>
          <p:txBody>
            <a:bodyPr wrap="none" anchor="ctr"/>
            <a:lstStyle/>
            <a:p>
              <a:endParaRPr lang="en-US"/>
            </a:p>
          </p:txBody>
        </p:sp>
      </p:grpSp>
      <p:grpSp>
        <p:nvGrpSpPr>
          <p:cNvPr id="122921" name="Group 223"/>
          <p:cNvGrpSpPr>
            <a:grpSpLocks/>
          </p:cNvGrpSpPr>
          <p:nvPr/>
        </p:nvGrpSpPr>
        <p:grpSpPr bwMode="auto">
          <a:xfrm>
            <a:off x="5108575" y="3481388"/>
            <a:ext cx="549275" cy="365125"/>
            <a:chOff x="3218" y="2193"/>
            <a:chExt cx="346" cy="230"/>
          </a:xfrm>
        </p:grpSpPr>
        <p:grpSp>
          <p:nvGrpSpPr>
            <p:cNvPr id="123114" name="Group 224"/>
            <p:cNvGrpSpPr>
              <a:grpSpLocks/>
            </p:cNvGrpSpPr>
            <p:nvPr/>
          </p:nvGrpSpPr>
          <p:grpSpPr bwMode="auto">
            <a:xfrm>
              <a:off x="3218" y="2193"/>
              <a:ext cx="346" cy="230"/>
              <a:chOff x="2293" y="683"/>
              <a:chExt cx="346" cy="230"/>
            </a:xfrm>
          </p:grpSpPr>
          <p:grpSp>
            <p:nvGrpSpPr>
              <p:cNvPr id="123117" name="Group 225"/>
              <p:cNvGrpSpPr>
                <a:grpSpLocks/>
              </p:cNvGrpSpPr>
              <p:nvPr/>
            </p:nvGrpSpPr>
            <p:grpSpPr bwMode="auto">
              <a:xfrm>
                <a:off x="2293" y="683"/>
                <a:ext cx="346" cy="230"/>
                <a:chOff x="3239" y="3441"/>
                <a:chExt cx="346" cy="230"/>
              </a:xfrm>
            </p:grpSpPr>
            <p:sp>
              <p:nvSpPr>
                <p:cNvPr id="123119" name="Rectangle 226"/>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120" name="Freeform 227"/>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121" name="Freeform 228"/>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18" name="Line 229"/>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sp>
          <p:nvSpPr>
            <p:cNvPr id="123115" name="Line 230"/>
            <p:cNvSpPr>
              <a:spLocks noChangeShapeType="1"/>
            </p:cNvSpPr>
            <p:nvPr/>
          </p:nvSpPr>
          <p:spPr bwMode="auto">
            <a:xfrm>
              <a:off x="3391" y="2200"/>
              <a:ext cx="0" cy="175"/>
            </a:xfrm>
            <a:prstGeom prst="line">
              <a:avLst/>
            </a:prstGeom>
            <a:noFill/>
            <a:ln w="12700">
              <a:solidFill>
                <a:schemeClr val="tx1"/>
              </a:solidFill>
              <a:round/>
              <a:headEnd/>
              <a:tailEnd/>
            </a:ln>
          </p:spPr>
          <p:txBody>
            <a:bodyPr wrap="none" anchor="ctr"/>
            <a:lstStyle/>
            <a:p>
              <a:endParaRPr lang="en-US"/>
            </a:p>
          </p:txBody>
        </p:sp>
        <p:sp>
          <p:nvSpPr>
            <p:cNvPr id="123116" name="Line 231"/>
            <p:cNvSpPr>
              <a:spLocks noChangeShapeType="1"/>
            </p:cNvSpPr>
            <p:nvPr/>
          </p:nvSpPr>
          <p:spPr bwMode="auto">
            <a:xfrm>
              <a:off x="3257" y="2290"/>
              <a:ext cx="269" cy="0"/>
            </a:xfrm>
            <a:prstGeom prst="line">
              <a:avLst/>
            </a:prstGeom>
            <a:noFill/>
            <a:ln w="12700">
              <a:solidFill>
                <a:schemeClr val="tx1"/>
              </a:solidFill>
              <a:round/>
              <a:headEnd/>
              <a:tailEnd/>
            </a:ln>
          </p:spPr>
          <p:txBody>
            <a:bodyPr wrap="none" anchor="ctr"/>
            <a:lstStyle/>
            <a:p>
              <a:endParaRPr lang="en-US"/>
            </a:p>
          </p:txBody>
        </p:sp>
      </p:grpSp>
      <p:grpSp>
        <p:nvGrpSpPr>
          <p:cNvPr id="122922" name="Group 232"/>
          <p:cNvGrpSpPr>
            <a:grpSpLocks/>
          </p:cNvGrpSpPr>
          <p:nvPr/>
        </p:nvGrpSpPr>
        <p:grpSpPr bwMode="auto">
          <a:xfrm>
            <a:off x="7639050" y="4057650"/>
            <a:ext cx="530225" cy="530225"/>
            <a:chOff x="4812" y="2556"/>
            <a:chExt cx="334" cy="334"/>
          </a:xfrm>
        </p:grpSpPr>
        <p:grpSp>
          <p:nvGrpSpPr>
            <p:cNvPr id="123107" name="Group 233"/>
            <p:cNvGrpSpPr>
              <a:grpSpLocks/>
            </p:cNvGrpSpPr>
            <p:nvPr/>
          </p:nvGrpSpPr>
          <p:grpSpPr bwMode="auto">
            <a:xfrm>
              <a:off x="4812" y="2556"/>
              <a:ext cx="334" cy="334"/>
              <a:chOff x="3852" y="1014"/>
              <a:chExt cx="334" cy="334"/>
            </a:xfrm>
          </p:grpSpPr>
          <p:grpSp>
            <p:nvGrpSpPr>
              <p:cNvPr id="123110" name="Group 234"/>
              <p:cNvGrpSpPr>
                <a:grpSpLocks/>
              </p:cNvGrpSpPr>
              <p:nvPr/>
            </p:nvGrpSpPr>
            <p:grpSpPr bwMode="auto">
              <a:xfrm>
                <a:off x="3852" y="1014"/>
                <a:ext cx="334" cy="334"/>
                <a:chOff x="4837" y="3772"/>
                <a:chExt cx="334" cy="334"/>
              </a:xfrm>
            </p:grpSpPr>
            <p:sp>
              <p:nvSpPr>
                <p:cNvPr id="123112" name="Freeform 235"/>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113" name="Freeform 236"/>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111" name="Line 237"/>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sp>
          <p:nvSpPr>
            <p:cNvPr id="123108" name="Line 238"/>
            <p:cNvSpPr>
              <a:spLocks noChangeShapeType="1"/>
            </p:cNvSpPr>
            <p:nvPr/>
          </p:nvSpPr>
          <p:spPr bwMode="auto">
            <a:xfrm flipH="1">
              <a:off x="4978" y="2570"/>
              <a:ext cx="1" cy="210"/>
            </a:xfrm>
            <a:prstGeom prst="line">
              <a:avLst/>
            </a:prstGeom>
            <a:noFill/>
            <a:ln w="12700">
              <a:solidFill>
                <a:schemeClr val="tx1"/>
              </a:solidFill>
              <a:round/>
              <a:headEnd/>
              <a:tailEnd/>
            </a:ln>
          </p:spPr>
          <p:txBody>
            <a:bodyPr wrap="none" anchor="ctr"/>
            <a:lstStyle/>
            <a:p>
              <a:endParaRPr lang="en-US"/>
            </a:p>
          </p:txBody>
        </p:sp>
        <p:sp>
          <p:nvSpPr>
            <p:cNvPr id="123109" name="Line 239"/>
            <p:cNvSpPr>
              <a:spLocks noChangeShapeType="1"/>
            </p:cNvSpPr>
            <p:nvPr/>
          </p:nvSpPr>
          <p:spPr bwMode="auto">
            <a:xfrm>
              <a:off x="4854" y="2681"/>
              <a:ext cx="247" cy="0"/>
            </a:xfrm>
            <a:prstGeom prst="line">
              <a:avLst/>
            </a:prstGeom>
            <a:noFill/>
            <a:ln w="12700">
              <a:solidFill>
                <a:schemeClr val="tx1"/>
              </a:solidFill>
              <a:round/>
              <a:headEnd/>
              <a:tailEnd/>
            </a:ln>
          </p:spPr>
          <p:txBody>
            <a:bodyPr wrap="none" anchor="ctr"/>
            <a:lstStyle/>
            <a:p>
              <a:endParaRPr lang="en-US"/>
            </a:p>
          </p:txBody>
        </p:sp>
      </p:grpSp>
      <p:grpSp>
        <p:nvGrpSpPr>
          <p:cNvPr id="122923" name="Group 240"/>
          <p:cNvGrpSpPr>
            <a:grpSpLocks/>
          </p:cNvGrpSpPr>
          <p:nvPr/>
        </p:nvGrpSpPr>
        <p:grpSpPr bwMode="auto">
          <a:xfrm>
            <a:off x="6483350" y="4122738"/>
            <a:ext cx="404813" cy="401637"/>
            <a:chOff x="4083" y="2597"/>
            <a:chExt cx="255" cy="253"/>
          </a:xfrm>
        </p:grpSpPr>
        <p:grpSp>
          <p:nvGrpSpPr>
            <p:cNvPr id="123100" name="Group 241"/>
            <p:cNvGrpSpPr>
              <a:grpSpLocks/>
            </p:cNvGrpSpPr>
            <p:nvPr/>
          </p:nvGrpSpPr>
          <p:grpSpPr bwMode="auto">
            <a:xfrm>
              <a:off x="4085" y="2597"/>
              <a:ext cx="253" cy="253"/>
              <a:chOff x="3162" y="1055"/>
              <a:chExt cx="253" cy="253"/>
            </a:xfrm>
          </p:grpSpPr>
          <p:grpSp>
            <p:nvGrpSpPr>
              <p:cNvPr id="123103" name="Group 242"/>
              <p:cNvGrpSpPr>
                <a:grpSpLocks/>
              </p:cNvGrpSpPr>
              <p:nvPr/>
            </p:nvGrpSpPr>
            <p:grpSpPr bwMode="auto">
              <a:xfrm>
                <a:off x="3162" y="1055"/>
                <a:ext cx="253" cy="253"/>
                <a:chOff x="4085" y="3994"/>
                <a:chExt cx="253" cy="253"/>
              </a:xfrm>
            </p:grpSpPr>
            <p:sp>
              <p:nvSpPr>
                <p:cNvPr id="123105" name="Rectangle 243"/>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106" name="Freeform 244"/>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104" name="Line 245"/>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sp>
          <p:nvSpPr>
            <p:cNvPr id="123101" name="Line 246"/>
            <p:cNvSpPr>
              <a:spLocks noChangeShapeType="1"/>
            </p:cNvSpPr>
            <p:nvPr/>
          </p:nvSpPr>
          <p:spPr bwMode="auto">
            <a:xfrm flipH="1">
              <a:off x="4210" y="2599"/>
              <a:ext cx="1" cy="213"/>
            </a:xfrm>
            <a:prstGeom prst="line">
              <a:avLst/>
            </a:prstGeom>
            <a:noFill/>
            <a:ln w="12700">
              <a:solidFill>
                <a:schemeClr val="tx1"/>
              </a:solidFill>
              <a:round/>
              <a:headEnd/>
              <a:tailEnd/>
            </a:ln>
          </p:spPr>
          <p:txBody>
            <a:bodyPr wrap="none" anchor="ctr"/>
            <a:lstStyle/>
            <a:p>
              <a:endParaRPr lang="en-US"/>
            </a:p>
          </p:txBody>
        </p:sp>
        <p:sp>
          <p:nvSpPr>
            <p:cNvPr id="123102" name="Line 247"/>
            <p:cNvSpPr>
              <a:spLocks noChangeShapeType="1"/>
            </p:cNvSpPr>
            <p:nvPr/>
          </p:nvSpPr>
          <p:spPr bwMode="auto">
            <a:xfrm>
              <a:off x="4083" y="2701"/>
              <a:ext cx="211" cy="1"/>
            </a:xfrm>
            <a:prstGeom prst="line">
              <a:avLst/>
            </a:prstGeom>
            <a:noFill/>
            <a:ln w="12700">
              <a:solidFill>
                <a:schemeClr val="tx1"/>
              </a:solidFill>
              <a:round/>
              <a:headEnd/>
              <a:tailEnd/>
            </a:ln>
          </p:spPr>
          <p:txBody>
            <a:bodyPr wrap="none" anchor="ctr"/>
            <a:lstStyle/>
            <a:p>
              <a:endParaRPr lang="en-US"/>
            </a:p>
          </p:txBody>
        </p:sp>
      </p:grpSp>
      <p:grpSp>
        <p:nvGrpSpPr>
          <p:cNvPr id="122924" name="Group 248"/>
          <p:cNvGrpSpPr>
            <a:grpSpLocks/>
          </p:cNvGrpSpPr>
          <p:nvPr/>
        </p:nvGrpSpPr>
        <p:grpSpPr bwMode="auto">
          <a:xfrm>
            <a:off x="5108575" y="4141788"/>
            <a:ext cx="549275" cy="365125"/>
            <a:chOff x="3218" y="2609"/>
            <a:chExt cx="346" cy="230"/>
          </a:xfrm>
        </p:grpSpPr>
        <p:grpSp>
          <p:nvGrpSpPr>
            <p:cNvPr id="123093" name="Group 249"/>
            <p:cNvGrpSpPr>
              <a:grpSpLocks/>
            </p:cNvGrpSpPr>
            <p:nvPr/>
          </p:nvGrpSpPr>
          <p:grpSpPr bwMode="auto">
            <a:xfrm>
              <a:off x="3218" y="2609"/>
              <a:ext cx="346" cy="230"/>
              <a:chOff x="2293" y="1067"/>
              <a:chExt cx="346" cy="230"/>
            </a:xfrm>
          </p:grpSpPr>
          <p:grpSp>
            <p:nvGrpSpPr>
              <p:cNvPr id="123096" name="Group 250"/>
              <p:cNvGrpSpPr>
                <a:grpSpLocks/>
              </p:cNvGrpSpPr>
              <p:nvPr/>
            </p:nvGrpSpPr>
            <p:grpSpPr bwMode="auto">
              <a:xfrm>
                <a:off x="2293" y="1067"/>
                <a:ext cx="346" cy="230"/>
                <a:chOff x="3193" y="1063"/>
                <a:chExt cx="346" cy="230"/>
              </a:xfrm>
            </p:grpSpPr>
            <p:sp>
              <p:nvSpPr>
                <p:cNvPr id="123098" name="Rectangle 25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099" name="Freeform 25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97" name="Line 253"/>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sp>
          <p:nvSpPr>
            <p:cNvPr id="123094" name="Line 254"/>
            <p:cNvSpPr>
              <a:spLocks noChangeShapeType="1"/>
            </p:cNvSpPr>
            <p:nvPr/>
          </p:nvSpPr>
          <p:spPr bwMode="auto">
            <a:xfrm>
              <a:off x="3392" y="2616"/>
              <a:ext cx="0" cy="175"/>
            </a:xfrm>
            <a:prstGeom prst="line">
              <a:avLst/>
            </a:prstGeom>
            <a:noFill/>
            <a:ln w="12700">
              <a:solidFill>
                <a:schemeClr val="tx1"/>
              </a:solidFill>
              <a:round/>
              <a:headEnd/>
              <a:tailEnd/>
            </a:ln>
          </p:spPr>
          <p:txBody>
            <a:bodyPr wrap="none" anchor="ctr"/>
            <a:lstStyle/>
            <a:p>
              <a:endParaRPr lang="en-US"/>
            </a:p>
          </p:txBody>
        </p:sp>
        <p:sp>
          <p:nvSpPr>
            <p:cNvPr id="123095" name="Line 255"/>
            <p:cNvSpPr>
              <a:spLocks noChangeShapeType="1"/>
            </p:cNvSpPr>
            <p:nvPr/>
          </p:nvSpPr>
          <p:spPr bwMode="auto">
            <a:xfrm>
              <a:off x="3218" y="2706"/>
              <a:ext cx="309" cy="0"/>
            </a:xfrm>
            <a:prstGeom prst="line">
              <a:avLst/>
            </a:prstGeom>
            <a:noFill/>
            <a:ln w="12700">
              <a:solidFill>
                <a:schemeClr val="tx1"/>
              </a:solidFill>
              <a:round/>
              <a:headEnd/>
              <a:tailEnd/>
            </a:ln>
          </p:spPr>
          <p:txBody>
            <a:bodyPr wrap="none" anchor="ctr"/>
            <a:lstStyle/>
            <a:p>
              <a:endParaRPr lang="en-US"/>
            </a:p>
          </p:txBody>
        </p:sp>
      </p:grpSp>
      <p:grpSp>
        <p:nvGrpSpPr>
          <p:cNvPr id="122925" name="Group 256"/>
          <p:cNvGrpSpPr>
            <a:grpSpLocks/>
          </p:cNvGrpSpPr>
          <p:nvPr/>
        </p:nvGrpSpPr>
        <p:grpSpPr bwMode="auto">
          <a:xfrm>
            <a:off x="3749675" y="4059238"/>
            <a:ext cx="530225" cy="530225"/>
            <a:chOff x="2362" y="2557"/>
            <a:chExt cx="334" cy="334"/>
          </a:xfrm>
        </p:grpSpPr>
        <p:grpSp>
          <p:nvGrpSpPr>
            <p:cNvPr id="123086" name="Group 257"/>
            <p:cNvGrpSpPr>
              <a:grpSpLocks/>
            </p:cNvGrpSpPr>
            <p:nvPr/>
          </p:nvGrpSpPr>
          <p:grpSpPr bwMode="auto">
            <a:xfrm>
              <a:off x="2362" y="2557"/>
              <a:ext cx="334" cy="334"/>
              <a:chOff x="1436" y="1015"/>
              <a:chExt cx="334" cy="334"/>
            </a:xfrm>
          </p:grpSpPr>
          <p:grpSp>
            <p:nvGrpSpPr>
              <p:cNvPr id="123089" name="Group 258"/>
              <p:cNvGrpSpPr>
                <a:grpSpLocks/>
              </p:cNvGrpSpPr>
              <p:nvPr/>
            </p:nvGrpSpPr>
            <p:grpSpPr bwMode="auto">
              <a:xfrm>
                <a:off x="1436" y="1015"/>
                <a:ext cx="334" cy="334"/>
                <a:chOff x="2330" y="1011"/>
                <a:chExt cx="334" cy="334"/>
              </a:xfrm>
            </p:grpSpPr>
            <p:sp>
              <p:nvSpPr>
                <p:cNvPr id="123091" name="Freeform 25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092" name="Freeform 26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90" name="Line 26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sp>
          <p:nvSpPr>
            <p:cNvPr id="123087" name="Line 262"/>
            <p:cNvSpPr>
              <a:spLocks noChangeShapeType="1"/>
            </p:cNvSpPr>
            <p:nvPr/>
          </p:nvSpPr>
          <p:spPr bwMode="auto">
            <a:xfrm>
              <a:off x="2530" y="2566"/>
              <a:ext cx="0" cy="216"/>
            </a:xfrm>
            <a:prstGeom prst="line">
              <a:avLst/>
            </a:prstGeom>
            <a:noFill/>
            <a:ln w="12700">
              <a:solidFill>
                <a:schemeClr val="tx1"/>
              </a:solidFill>
              <a:round/>
              <a:headEnd/>
              <a:tailEnd/>
            </a:ln>
          </p:spPr>
          <p:txBody>
            <a:bodyPr wrap="none" anchor="ctr"/>
            <a:lstStyle/>
            <a:p>
              <a:endParaRPr lang="en-US"/>
            </a:p>
          </p:txBody>
        </p:sp>
        <p:sp>
          <p:nvSpPr>
            <p:cNvPr id="123088" name="Line 263"/>
            <p:cNvSpPr>
              <a:spLocks noChangeShapeType="1"/>
            </p:cNvSpPr>
            <p:nvPr/>
          </p:nvSpPr>
          <p:spPr bwMode="auto">
            <a:xfrm>
              <a:off x="2394" y="2666"/>
              <a:ext cx="269" cy="0"/>
            </a:xfrm>
            <a:prstGeom prst="line">
              <a:avLst/>
            </a:prstGeom>
            <a:noFill/>
            <a:ln w="12700">
              <a:solidFill>
                <a:schemeClr val="tx1"/>
              </a:solidFill>
              <a:round/>
              <a:headEnd/>
              <a:tailEnd/>
            </a:ln>
          </p:spPr>
          <p:txBody>
            <a:bodyPr wrap="none" anchor="ctr"/>
            <a:lstStyle/>
            <a:p>
              <a:endParaRPr lang="en-US"/>
            </a:p>
          </p:txBody>
        </p:sp>
      </p:grpSp>
      <p:grpSp>
        <p:nvGrpSpPr>
          <p:cNvPr id="122926" name="Group 264"/>
          <p:cNvGrpSpPr>
            <a:grpSpLocks/>
          </p:cNvGrpSpPr>
          <p:nvPr/>
        </p:nvGrpSpPr>
        <p:grpSpPr bwMode="auto">
          <a:xfrm>
            <a:off x="6484938" y="6065838"/>
            <a:ext cx="401637" cy="401637"/>
            <a:chOff x="4085" y="3821"/>
            <a:chExt cx="253" cy="253"/>
          </a:xfrm>
        </p:grpSpPr>
        <p:grpSp>
          <p:nvGrpSpPr>
            <p:cNvPr id="123071" name="Group 265"/>
            <p:cNvGrpSpPr>
              <a:grpSpLocks/>
            </p:cNvGrpSpPr>
            <p:nvPr/>
          </p:nvGrpSpPr>
          <p:grpSpPr bwMode="auto">
            <a:xfrm>
              <a:off x="4085" y="3821"/>
              <a:ext cx="253" cy="253"/>
              <a:chOff x="3162" y="1055"/>
              <a:chExt cx="253" cy="253"/>
            </a:xfrm>
          </p:grpSpPr>
          <p:grpSp>
            <p:nvGrpSpPr>
              <p:cNvPr id="123082" name="Group 266"/>
              <p:cNvGrpSpPr>
                <a:grpSpLocks/>
              </p:cNvGrpSpPr>
              <p:nvPr/>
            </p:nvGrpSpPr>
            <p:grpSpPr bwMode="auto">
              <a:xfrm>
                <a:off x="3162" y="1055"/>
                <a:ext cx="253" cy="253"/>
                <a:chOff x="4085" y="3994"/>
                <a:chExt cx="253" cy="253"/>
              </a:xfrm>
            </p:grpSpPr>
            <p:sp>
              <p:nvSpPr>
                <p:cNvPr id="123084" name="Rectangle 26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085" name="Freeform 26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083" name="Line 269"/>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3072" name="Group 270"/>
            <p:cNvGrpSpPr>
              <a:grpSpLocks noChangeAspect="1"/>
            </p:cNvGrpSpPr>
            <p:nvPr/>
          </p:nvGrpSpPr>
          <p:grpSpPr bwMode="auto">
            <a:xfrm>
              <a:off x="4139" y="3857"/>
              <a:ext cx="145" cy="138"/>
              <a:chOff x="774" y="1760"/>
              <a:chExt cx="2247" cy="2128"/>
            </a:xfrm>
          </p:grpSpPr>
          <p:sp>
            <p:nvSpPr>
              <p:cNvPr id="123073" name="Oval 271"/>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074" name="Freeform 272"/>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75" name="Freeform 273"/>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76" name="Line 274"/>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077" name="Freeform 275"/>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78" name="Freeform 276"/>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79" name="Freeform 277"/>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80" name="Freeform 278"/>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81" name="Freeform 279"/>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27" name="Group 280"/>
          <p:cNvGrpSpPr>
            <a:grpSpLocks/>
          </p:cNvGrpSpPr>
          <p:nvPr/>
        </p:nvGrpSpPr>
        <p:grpSpPr bwMode="auto">
          <a:xfrm>
            <a:off x="5108575" y="6084888"/>
            <a:ext cx="549275" cy="365125"/>
            <a:chOff x="3218" y="3833"/>
            <a:chExt cx="346" cy="230"/>
          </a:xfrm>
        </p:grpSpPr>
        <p:grpSp>
          <p:nvGrpSpPr>
            <p:cNvPr id="123056" name="Group 281"/>
            <p:cNvGrpSpPr>
              <a:grpSpLocks/>
            </p:cNvGrpSpPr>
            <p:nvPr/>
          </p:nvGrpSpPr>
          <p:grpSpPr bwMode="auto">
            <a:xfrm>
              <a:off x="3218" y="3833"/>
              <a:ext cx="346" cy="230"/>
              <a:chOff x="2293" y="1067"/>
              <a:chExt cx="346" cy="230"/>
            </a:xfrm>
          </p:grpSpPr>
          <p:grpSp>
            <p:nvGrpSpPr>
              <p:cNvPr id="123067" name="Group 282"/>
              <p:cNvGrpSpPr>
                <a:grpSpLocks/>
              </p:cNvGrpSpPr>
              <p:nvPr/>
            </p:nvGrpSpPr>
            <p:grpSpPr bwMode="auto">
              <a:xfrm>
                <a:off x="2293" y="1067"/>
                <a:ext cx="346" cy="230"/>
                <a:chOff x="3193" y="1063"/>
                <a:chExt cx="346" cy="230"/>
              </a:xfrm>
            </p:grpSpPr>
            <p:sp>
              <p:nvSpPr>
                <p:cNvPr id="123069" name="Rectangle 28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070" name="Freeform 28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68" name="Line 285"/>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3057" name="Group 286"/>
            <p:cNvGrpSpPr>
              <a:grpSpLocks noChangeAspect="1"/>
            </p:cNvGrpSpPr>
            <p:nvPr/>
          </p:nvGrpSpPr>
          <p:grpSpPr bwMode="auto">
            <a:xfrm>
              <a:off x="3318" y="3857"/>
              <a:ext cx="145" cy="138"/>
              <a:chOff x="774" y="1760"/>
              <a:chExt cx="2247" cy="2128"/>
            </a:xfrm>
          </p:grpSpPr>
          <p:sp>
            <p:nvSpPr>
              <p:cNvPr id="123058" name="Oval 287"/>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059" name="Freeform 288"/>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0" name="Freeform 289"/>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1" name="Line 290"/>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062" name="Freeform 291"/>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3" name="Freeform 292"/>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4" name="Freeform 293"/>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5" name="Freeform 294"/>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66" name="Freeform 295"/>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28" name="Group 296"/>
          <p:cNvGrpSpPr>
            <a:grpSpLocks/>
          </p:cNvGrpSpPr>
          <p:nvPr/>
        </p:nvGrpSpPr>
        <p:grpSpPr bwMode="auto">
          <a:xfrm>
            <a:off x="3749675" y="6002338"/>
            <a:ext cx="530225" cy="530225"/>
            <a:chOff x="2362" y="3781"/>
            <a:chExt cx="334" cy="334"/>
          </a:xfrm>
        </p:grpSpPr>
        <p:grpSp>
          <p:nvGrpSpPr>
            <p:cNvPr id="123041" name="Group 297"/>
            <p:cNvGrpSpPr>
              <a:grpSpLocks/>
            </p:cNvGrpSpPr>
            <p:nvPr/>
          </p:nvGrpSpPr>
          <p:grpSpPr bwMode="auto">
            <a:xfrm>
              <a:off x="2362" y="3781"/>
              <a:ext cx="334" cy="334"/>
              <a:chOff x="1436" y="1015"/>
              <a:chExt cx="334" cy="334"/>
            </a:xfrm>
          </p:grpSpPr>
          <p:grpSp>
            <p:nvGrpSpPr>
              <p:cNvPr id="123052" name="Group 298"/>
              <p:cNvGrpSpPr>
                <a:grpSpLocks/>
              </p:cNvGrpSpPr>
              <p:nvPr/>
            </p:nvGrpSpPr>
            <p:grpSpPr bwMode="auto">
              <a:xfrm>
                <a:off x="1436" y="1015"/>
                <a:ext cx="334" cy="334"/>
                <a:chOff x="2330" y="1011"/>
                <a:chExt cx="334" cy="334"/>
              </a:xfrm>
            </p:grpSpPr>
            <p:sp>
              <p:nvSpPr>
                <p:cNvPr id="123054" name="Freeform 29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055" name="Freeform 30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53" name="Line 30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3042" name="Group 302"/>
            <p:cNvGrpSpPr>
              <a:grpSpLocks noChangeAspect="1"/>
            </p:cNvGrpSpPr>
            <p:nvPr/>
          </p:nvGrpSpPr>
          <p:grpSpPr bwMode="auto">
            <a:xfrm>
              <a:off x="2454" y="3845"/>
              <a:ext cx="145" cy="138"/>
              <a:chOff x="774" y="1760"/>
              <a:chExt cx="2247" cy="2128"/>
            </a:xfrm>
          </p:grpSpPr>
          <p:sp>
            <p:nvSpPr>
              <p:cNvPr id="123043" name="Oval 303"/>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044" name="Freeform 304"/>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45" name="Freeform 305"/>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46" name="Line 306"/>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047" name="Freeform 307"/>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48" name="Freeform 308"/>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49" name="Freeform 309"/>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50" name="Freeform 310"/>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51" name="Freeform 311"/>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29" name="Group 312"/>
          <p:cNvGrpSpPr>
            <a:grpSpLocks/>
          </p:cNvGrpSpPr>
          <p:nvPr/>
        </p:nvGrpSpPr>
        <p:grpSpPr bwMode="auto">
          <a:xfrm>
            <a:off x="3749675" y="5392738"/>
            <a:ext cx="530225" cy="530225"/>
            <a:chOff x="2362" y="3397"/>
            <a:chExt cx="334" cy="334"/>
          </a:xfrm>
        </p:grpSpPr>
        <p:grpSp>
          <p:nvGrpSpPr>
            <p:cNvPr id="123025" name="Group 313"/>
            <p:cNvGrpSpPr>
              <a:grpSpLocks/>
            </p:cNvGrpSpPr>
            <p:nvPr/>
          </p:nvGrpSpPr>
          <p:grpSpPr bwMode="auto">
            <a:xfrm>
              <a:off x="2362" y="3397"/>
              <a:ext cx="334" cy="334"/>
              <a:chOff x="1436" y="631"/>
              <a:chExt cx="334" cy="334"/>
            </a:xfrm>
          </p:grpSpPr>
          <p:grpSp>
            <p:nvGrpSpPr>
              <p:cNvPr id="123036" name="Group 314"/>
              <p:cNvGrpSpPr>
                <a:grpSpLocks/>
              </p:cNvGrpSpPr>
              <p:nvPr/>
            </p:nvGrpSpPr>
            <p:grpSpPr bwMode="auto">
              <a:xfrm>
                <a:off x="1436" y="631"/>
                <a:ext cx="334" cy="334"/>
                <a:chOff x="2383" y="3389"/>
                <a:chExt cx="334" cy="334"/>
              </a:xfrm>
            </p:grpSpPr>
            <p:sp>
              <p:nvSpPr>
                <p:cNvPr id="123038" name="Freeform 315"/>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039" name="Freeform 316"/>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040" name="Freeform 317"/>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37" name="Line 318"/>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3026" name="Group 319"/>
            <p:cNvGrpSpPr>
              <a:grpSpLocks noChangeAspect="1"/>
            </p:cNvGrpSpPr>
            <p:nvPr/>
          </p:nvGrpSpPr>
          <p:grpSpPr bwMode="auto">
            <a:xfrm>
              <a:off x="2454" y="3467"/>
              <a:ext cx="145" cy="138"/>
              <a:chOff x="774" y="1760"/>
              <a:chExt cx="2247" cy="2128"/>
            </a:xfrm>
          </p:grpSpPr>
          <p:sp>
            <p:nvSpPr>
              <p:cNvPr id="123027" name="Oval 320"/>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028" name="Freeform 321"/>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29" name="Freeform 322"/>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30" name="Line 323"/>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031" name="Freeform 324"/>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32" name="Freeform 325"/>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33" name="Freeform 326"/>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34" name="Freeform 327"/>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35" name="Freeform 328"/>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0" name="Group 329"/>
          <p:cNvGrpSpPr>
            <a:grpSpLocks/>
          </p:cNvGrpSpPr>
          <p:nvPr/>
        </p:nvGrpSpPr>
        <p:grpSpPr bwMode="auto">
          <a:xfrm>
            <a:off x="5108575" y="5475288"/>
            <a:ext cx="549275" cy="365125"/>
            <a:chOff x="3218" y="3449"/>
            <a:chExt cx="346" cy="230"/>
          </a:xfrm>
        </p:grpSpPr>
        <p:grpSp>
          <p:nvGrpSpPr>
            <p:cNvPr id="123009" name="Group 330"/>
            <p:cNvGrpSpPr>
              <a:grpSpLocks/>
            </p:cNvGrpSpPr>
            <p:nvPr/>
          </p:nvGrpSpPr>
          <p:grpSpPr bwMode="auto">
            <a:xfrm>
              <a:off x="3218" y="3449"/>
              <a:ext cx="346" cy="230"/>
              <a:chOff x="2293" y="683"/>
              <a:chExt cx="346" cy="230"/>
            </a:xfrm>
          </p:grpSpPr>
          <p:grpSp>
            <p:nvGrpSpPr>
              <p:cNvPr id="123020" name="Group 331"/>
              <p:cNvGrpSpPr>
                <a:grpSpLocks/>
              </p:cNvGrpSpPr>
              <p:nvPr/>
            </p:nvGrpSpPr>
            <p:grpSpPr bwMode="auto">
              <a:xfrm>
                <a:off x="2293" y="683"/>
                <a:ext cx="346" cy="230"/>
                <a:chOff x="3239" y="3441"/>
                <a:chExt cx="346" cy="230"/>
              </a:xfrm>
            </p:grpSpPr>
            <p:sp>
              <p:nvSpPr>
                <p:cNvPr id="123022" name="Rectangle 332"/>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023" name="Freeform 333"/>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3024" name="Freeform 334"/>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021" name="Line 335"/>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3010" name="Group 336"/>
            <p:cNvGrpSpPr>
              <a:grpSpLocks noChangeAspect="1"/>
            </p:cNvGrpSpPr>
            <p:nvPr/>
          </p:nvGrpSpPr>
          <p:grpSpPr bwMode="auto">
            <a:xfrm>
              <a:off x="3318" y="3479"/>
              <a:ext cx="145" cy="138"/>
              <a:chOff x="774" y="1760"/>
              <a:chExt cx="2247" cy="2128"/>
            </a:xfrm>
          </p:grpSpPr>
          <p:sp>
            <p:nvSpPr>
              <p:cNvPr id="123011" name="Oval 337"/>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3012" name="Freeform 338"/>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3" name="Freeform 339"/>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4" name="Line 340"/>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3015" name="Freeform 341"/>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6" name="Freeform 342"/>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7" name="Freeform 343"/>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8" name="Freeform 344"/>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19" name="Freeform 345"/>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1" name="Group 346"/>
          <p:cNvGrpSpPr>
            <a:grpSpLocks/>
          </p:cNvGrpSpPr>
          <p:nvPr/>
        </p:nvGrpSpPr>
        <p:grpSpPr bwMode="auto">
          <a:xfrm>
            <a:off x="6484938" y="5456238"/>
            <a:ext cx="401637" cy="401637"/>
            <a:chOff x="4085" y="3437"/>
            <a:chExt cx="253" cy="253"/>
          </a:xfrm>
        </p:grpSpPr>
        <p:grpSp>
          <p:nvGrpSpPr>
            <p:cNvPr id="122993" name="Group 347"/>
            <p:cNvGrpSpPr>
              <a:grpSpLocks/>
            </p:cNvGrpSpPr>
            <p:nvPr/>
          </p:nvGrpSpPr>
          <p:grpSpPr bwMode="auto">
            <a:xfrm>
              <a:off x="4085" y="3437"/>
              <a:ext cx="253" cy="253"/>
              <a:chOff x="3162" y="671"/>
              <a:chExt cx="253" cy="253"/>
            </a:xfrm>
          </p:grpSpPr>
          <p:grpSp>
            <p:nvGrpSpPr>
              <p:cNvPr id="123004" name="Group 348"/>
              <p:cNvGrpSpPr>
                <a:grpSpLocks/>
              </p:cNvGrpSpPr>
              <p:nvPr/>
            </p:nvGrpSpPr>
            <p:grpSpPr bwMode="auto">
              <a:xfrm>
                <a:off x="3162" y="671"/>
                <a:ext cx="253" cy="253"/>
                <a:chOff x="4085" y="3610"/>
                <a:chExt cx="253" cy="253"/>
              </a:xfrm>
            </p:grpSpPr>
            <p:sp>
              <p:nvSpPr>
                <p:cNvPr id="123006" name="Rectangle 349"/>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007" name="Freeform 350"/>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3008" name="Freeform 351"/>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005" name="Line 352"/>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2994" name="Group 353"/>
            <p:cNvGrpSpPr>
              <a:grpSpLocks noChangeAspect="1"/>
            </p:cNvGrpSpPr>
            <p:nvPr/>
          </p:nvGrpSpPr>
          <p:grpSpPr bwMode="auto">
            <a:xfrm>
              <a:off x="4139" y="3485"/>
              <a:ext cx="145" cy="138"/>
              <a:chOff x="774" y="1760"/>
              <a:chExt cx="2247" cy="2128"/>
            </a:xfrm>
          </p:grpSpPr>
          <p:sp>
            <p:nvSpPr>
              <p:cNvPr id="122995" name="Oval 354"/>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2996" name="Freeform 355"/>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97" name="Freeform 356"/>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98" name="Line 357"/>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2999" name="Freeform 358"/>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00" name="Freeform 359"/>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01" name="Freeform 360"/>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02" name="Freeform 361"/>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003" name="Freeform 362"/>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2" name="Group 363"/>
          <p:cNvGrpSpPr>
            <a:grpSpLocks/>
          </p:cNvGrpSpPr>
          <p:nvPr/>
        </p:nvGrpSpPr>
        <p:grpSpPr bwMode="auto">
          <a:xfrm>
            <a:off x="6484938" y="4830763"/>
            <a:ext cx="401637" cy="401637"/>
            <a:chOff x="4085" y="3043"/>
            <a:chExt cx="253" cy="253"/>
          </a:xfrm>
        </p:grpSpPr>
        <p:grpSp>
          <p:nvGrpSpPr>
            <p:cNvPr id="122980" name="Group 364"/>
            <p:cNvGrpSpPr>
              <a:grpSpLocks/>
            </p:cNvGrpSpPr>
            <p:nvPr/>
          </p:nvGrpSpPr>
          <p:grpSpPr bwMode="auto">
            <a:xfrm>
              <a:off x="4085" y="3043"/>
              <a:ext cx="253" cy="253"/>
              <a:chOff x="4085" y="3043"/>
              <a:chExt cx="253" cy="253"/>
            </a:xfrm>
          </p:grpSpPr>
          <p:sp>
            <p:nvSpPr>
              <p:cNvPr id="122991" name="Rectangle 365"/>
              <p:cNvSpPr>
                <a:spLocks noChangeArrowheads="1"/>
              </p:cNvSpPr>
              <p:nvPr/>
            </p:nvSpPr>
            <p:spPr bwMode="auto">
              <a:xfrm>
                <a:off x="4085" y="30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2992" name="Line 366"/>
              <p:cNvSpPr>
                <a:spLocks noChangeShapeType="1"/>
              </p:cNvSpPr>
              <p:nvPr/>
            </p:nvSpPr>
            <p:spPr bwMode="auto">
              <a:xfrm>
                <a:off x="4087" y="3260"/>
                <a:ext cx="247" cy="0"/>
              </a:xfrm>
              <a:prstGeom prst="line">
                <a:avLst/>
              </a:prstGeom>
              <a:noFill/>
              <a:ln w="19050">
                <a:solidFill>
                  <a:schemeClr val="tx1"/>
                </a:solidFill>
                <a:round/>
                <a:headEnd/>
                <a:tailEnd/>
              </a:ln>
            </p:spPr>
            <p:txBody>
              <a:bodyPr wrap="none" anchor="ctr"/>
              <a:lstStyle/>
              <a:p>
                <a:endParaRPr lang="en-US"/>
              </a:p>
            </p:txBody>
          </p:sp>
        </p:grpSp>
        <p:grpSp>
          <p:nvGrpSpPr>
            <p:cNvPr id="122981" name="Group 367"/>
            <p:cNvGrpSpPr>
              <a:grpSpLocks noChangeAspect="1"/>
            </p:cNvGrpSpPr>
            <p:nvPr/>
          </p:nvGrpSpPr>
          <p:grpSpPr bwMode="auto">
            <a:xfrm>
              <a:off x="4139" y="3100"/>
              <a:ext cx="145" cy="138"/>
              <a:chOff x="774" y="1760"/>
              <a:chExt cx="2247" cy="2128"/>
            </a:xfrm>
          </p:grpSpPr>
          <p:sp>
            <p:nvSpPr>
              <p:cNvPr id="122982" name="Oval 368"/>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2983" name="Freeform 369"/>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84" name="Freeform 370"/>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85" name="Line 371"/>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2986" name="Freeform 372"/>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87" name="Freeform 373"/>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88" name="Freeform 374"/>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89" name="Freeform 375"/>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90" name="Freeform 376"/>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3" name="Group 377"/>
          <p:cNvGrpSpPr>
            <a:grpSpLocks/>
          </p:cNvGrpSpPr>
          <p:nvPr/>
        </p:nvGrpSpPr>
        <p:grpSpPr bwMode="auto">
          <a:xfrm>
            <a:off x="7639050" y="4765675"/>
            <a:ext cx="530225" cy="530225"/>
            <a:chOff x="4812" y="3002"/>
            <a:chExt cx="334" cy="334"/>
          </a:xfrm>
        </p:grpSpPr>
        <p:grpSp>
          <p:nvGrpSpPr>
            <p:cNvPr id="122967" name="Group 378"/>
            <p:cNvGrpSpPr>
              <a:grpSpLocks/>
            </p:cNvGrpSpPr>
            <p:nvPr/>
          </p:nvGrpSpPr>
          <p:grpSpPr bwMode="auto">
            <a:xfrm>
              <a:off x="4812" y="3002"/>
              <a:ext cx="334" cy="334"/>
              <a:chOff x="3852" y="236"/>
              <a:chExt cx="334" cy="334"/>
            </a:xfrm>
          </p:grpSpPr>
          <p:sp>
            <p:nvSpPr>
              <p:cNvPr id="122978" name="Freeform 379"/>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979" name="Line 380"/>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2968" name="Group 381"/>
            <p:cNvGrpSpPr>
              <a:grpSpLocks noChangeAspect="1"/>
            </p:cNvGrpSpPr>
            <p:nvPr/>
          </p:nvGrpSpPr>
          <p:grpSpPr bwMode="auto">
            <a:xfrm>
              <a:off x="4907" y="3070"/>
              <a:ext cx="145" cy="138"/>
              <a:chOff x="774" y="1760"/>
              <a:chExt cx="2247" cy="2128"/>
            </a:xfrm>
          </p:grpSpPr>
          <p:sp>
            <p:nvSpPr>
              <p:cNvPr id="122969" name="Oval 382"/>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2970" name="Freeform 383"/>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1" name="Freeform 384"/>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2" name="Line 385"/>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2973" name="Freeform 386"/>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4" name="Freeform 387"/>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5" name="Freeform 388"/>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6" name="Freeform 389"/>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77" name="Freeform 390"/>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4" name="Group 391"/>
          <p:cNvGrpSpPr>
            <a:grpSpLocks/>
          </p:cNvGrpSpPr>
          <p:nvPr/>
        </p:nvGrpSpPr>
        <p:grpSpPr bwMode="auto">
          <a:xfrm>
            <a:off x="7639050" y="5391150"/>
            <a:ext cx="530225" cy="530225"/>
            <a:chOff x="4812" y="3396"/>
            <a:chExt cx="334" cy="334"/>
          </a:xfrm>
        </p:grpSpPr>
        <p:grpSp>
          <p:nvGrpSpPr>
            <p:cNvPr id="122951" name="Group 392"/>
            <p:cNvGrpSpPr>
              <a:grpSpLocks/>
            </p:cNvGrpSpPr>
            <p:nvPr/>
          </p:nvGrpSpPr>
          <p:grpSpPr bwMode="auto">
            <a:xfrm>
              <a:off x="4812" y="3396"/>
              <a:ext cx="334" cy="334"/>
              <a:chOff x="3852" y="630"/>
              <a:chExt cx="334" cy="334"/>
            </a:xfrm>
          </p:grpSpPr>
          <p:grpSp>
            <p:nvGrpSpPr>
              <p:cNvPr id="122962" name="Group 393"/>
              <p:cNvGrpSpPr>
                <a:grpSpLocks/>
              </p:cNvGrpSpPr>
              <p:nvPr/>
            </p:nvGrpSpPr>
            <p:grpSpPr bwMode="auto">
              <a:xfrm>
                <a:off x="3852" y="630"/>
                <a:ext cx="334" cy="334"/>
                <a:chOff x="4841" y="562"/>
                <a:chExt cx="334" cy="334"/>
              </a:xfrm>
            </p:grpSpPr>
            <p:sp>
              <p:nvSpPr>
                <p:cNvPr id="122964" name="Freeform 39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965" name="Freeform 39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2966" name="Freeform 39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963" name="Line 397"/>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2952" name="Group 398"/>
            <p:cNvGrpSpPr>
              <a:grpSpLocks noChangeAspect="1"/>
            </p:cNvGrpSpPr>
            <p:nvPr/>
          </p:nvGrpSpPr>
          <p:grpSpPr bwMode="auto">
            <a:xfrm>
              <a:off x="4906" y="3467"/>
              <a:ext cx="145" cy="138"/>
              <a:chOff x="774" y="1760"/>
              <a:chExt cx="2247" cy="2128"/>
            </a:xfrm>
          </p:grpSpPr>
          <p:sp>
            <p:nvSpPr>
              <p:cNvPr id="122953" name="Oval 399"/>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2954" name="Freeform 400"/>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55" name="Freeform 401"/>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56" name="Line 402"/>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2957" name="Freeform 403"/>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58" name="Freeform 404"/>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59" name="Freeform 405"/>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60" name="Freeform 406"/>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61" name="Freeform 407"/>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22935" name="Group 408"/>
          <p:cNvGrpSpPr>
            <a:grpSpLocks/>
          </p:cNvGrpSpPr>
          <p:nvPr/>
        </p:nvGrpSpPr>
        <p:grpSpPr bwMode="auto">
          <a:xfrm>
            <a:off x="7639050" y="6000750"/>
            <a:ext cx="530225" cy="530225"/>
            <a:chOff x="4812" y="3780"/>
            <a:chExt cx="334" cy="334"/>
          </a:xfrm>
        </p:grpSpPr>
        <p:grpSp>
          <p:nvGrpSpPr>
            <p:cNvPr id="122936" name="Group 409"/>
            <p:cNvGrpSpPr>
              <a:grpSpLocks/>
            </p:cNvGrpSpPr>
            <p:nvPr/>
          </p:nvGrpSpPr>
          <p:grpSpPr bwMode="auto">
            <a:xfrm>
              <a:off x="4812" y="3780"/>
              <a:ext cx="334" cy="334"/>
              <a:chOff x="3852" y="1014"/>
              <a:chExt cx="334" cy="334"/>
            </a:xfrm>
          </p:grpSpPr>
          <p:grpSp>
            <p:nvGrpSpPr>
              <p:cNvPr id="122947" name="Group 410"/>
              <p:cNvGrpSpPr>
                <a:grpSpLocks/>
              </p:cNvGrpSpPr>
              <p:nvPr/>
            </p:nvGrpSpPr>
            <p:grpSpPr bwMode="auto">
              <a:xfrm>
                <a:off x="3852" y="1014"/>
                <a:ext cx="334" cy="334"/>
                <a:chOff x="4837" y="3772"/>
                <a:chExt cx="334" cy="334"/>
              </a:xfrm>
            </p:grpSpPr>
            <p:sp>
              <p:nvSpPr>
                <p:cNvPr id="122949" name="Freeform 411"/>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2950" name="Freeform 412"/>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2948" name="Line 413"/>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2937" name="Group 414"/>
            <p:cNvGrpSpPr>
              <a:grpSpLocks noChangeAspect="1"/>
            </p:cNvGrpSpPr>
            <p:nvPr/>
          </p:nvGrpSpPr>
          <p:grpSpPr bwMode="auto">
            <a:xfrm>
              <a:off x="4906" y="3851"/>
              <a:ext cx="145" cy="138"/>
              <a:chOff x="774" y="1760"/>
              <a:chExt cx="2247" cy="2128"/>
            </a:xfrm>
          </p:grpSpPr>
          <p:sp>
            <p:nvSpPr>
              <p:cNvPr id="122938" name="Oval 415"/>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122939" name="Freeform 416"/>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0" name="Freeform 417"/>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1" name="Line 418"/>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122942" name="Freeform 419"/>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3" name="Freeform 420"/>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4" name="Freeform 421"/>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5" name="Freeform 422"/>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2946" name="Freeform 423"/>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3907" name="Rectangle 3"/>
          <p:cNvSpPr>
            <a:spLocks noGrp="1" noChangeArrowheads="1"/>
          </p:cNvSpPr>
          <p:nvPr>
            <p:ph type="title"/>
          </p:nvPr>
        </p:nvSpPr>
        <p:spPr>
          <a:xfrm>
            <a:off x="4129088" y="77788"/>
            <a:ext cx="2795587" cy="365125"/>
          </a:xfrm>
          <a:noFill/>
        </p:spPr>
        <p:txBody>
          <a:bodyPr wrap="none" lIns="0" tIns="0" rIns="0" bIns="0">
            <a:spAutoFit/>
          </a:bodyPr>
          <a:lstStyle/>
          <a:p>
            <a:pPr eaLnBrk="1" hangingPunct="1"/>
            <a:r>
              <a:rPr lang="en-US" sz="2400"/>
              <a:t>CSS Supply (CONT)</a:t>
            </a:r>
          </a:p>
        </p:txBody>
      </p:sp>
      <p:sp>
        <p:nvSpPr>
          <p:cNvPr id="12390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3909"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391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3911"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3912" name="Text Box 8"/>
          <p:cNvSpPr txBox="1">
            <a:spLocks noChangeArrowheads="1"/>
          </p:cNvSpPr>
          <p:nvPr/>
        </p:nvSpPr>
        <p:spPr bwMode="auto">
          <a:xfrm>
            <a:off x="804863" y="2252663"/>
            <a:ext cx="1727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Supply Class X</a:t>
            </a:r>
          </a:p>
        </p:txBody>
      </p:sp>
      <p:sp>
        <p:nvSpPr>
          <p:cNvPr id="123913" name="Text Box 9"/>
          <p:cNvSpPr txBox="1">
            <a:spLocks noChangeArrowheads="1"/>
          </p:cNvSpPr>
          <p:nvPr/>
        </p:nvSpPr>
        <p:spPr bwMode="auto">
          <a:xfrm>
            <a:off x="739775" y="3560763"/>
            <a:ext cx="186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Laundry / Bath </a:t>
            </a:r>
          </a:p>
        </p:txBody>
      </p:sp>
      <p:sp>
        <p:nvSpPr>
          <p:cNvPr id="123914" name="Text Box 10"/>
          <p:cNvSpPr txBox="1">
            <a:spLocks noChangeArrowheads="1"/>
          </p:cNvSpPr>
          <p:nvPr/>
        </p:nvSpPr>
        <p:spPr bwMode="auto">
          <a:xfrm>
            <a:off x="808038" y="4214813"/>
            <a:ext cx="17240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Laundry / Bath </a:t>
            </a:r>
          </a:p>
        </p:txBody>
      </p:sp>
      <p:sp>
        <p:nvSpPr>
          <p:cNvPr id="123915" name="Text Box 11"/>
          <p:cNvSpPr txBox="1">
            <a:spLocks noChangeArrowheads="1"/>
          </p:cNvSpPr>
          <p:nvPr/>
        </p:nvSpPr>
        <p:spPr bwMode="auto">
          <a:xfrm>
            <a:off x="1431925" y="4868863"/>
            <a:ext cx="473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Water</a:t>
            </a:r>
          </a:p>
        </p:txBody>
      </p:sp>
      <p:sp>
        <p:nvSpPr>
          <p:cNvPr id="123916" name="Text Box 12"/>
          <p:cNvSpPr txBox="1">
            <a:spLocks noChangeArrowheads="1"/>
          </p:cNvSpPr>
          <p:nvPr/>
        </p:nvSpPr>
        <p:spPr bwMode="auto">
          <a:xfrm>
            <a:off x="1149350" y="2906713"/>
            <a:ext cx="1201738" cy="212725"/>
          </a:xfrm>
          <a:prstGeom prst="rect">
            <a:avLst/>
          </a:prstGeom>
          <a:noFill/>
          <a:ln w="12700">
            <a:noFill/>
            <a:miter lim="800000"/>
            <a:headEnd/>
            <a:tailEnd/>
          </a:ln>
        </p:spPr>
        <p:txBody>
          <a:bodyPr wrap="none" lIns="0" tIns="0" rIns="0" bIns="0" anchor="ctr">
            <a:spAutoFit/>
          </a:bodyPr>
          <a:lstStyle/>
          <a:p>
            <a:pPr eaLnBrk="0" hangingPunct="0"/>
            <a:r>
              <a:rPr lang="en-US" sz="1400"/>
              <a:t>Laundry / Bath </a:t>
            </a:r>
          </a:p>
        </p:txBody>
      </p:sp>
      <p:sp>
        <p:nvSpPr>
          <p:cNvPr id="123917"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3918"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3919" name="Text Box 15"/>
          <p:cNvSpPr txBox="1">
            <a:spLocks noChangeArrowheads="1"/>
          </p:cNvSpPr>
          <p:nvPr/>
        </p:nvSpPr>
        <p:spPr bwMode="auto">
          <a:xfrm>
            <a:off x="1101725" y="5522913"/>
            <a:ext cx="11318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Water</a:t>
            </a:r>
          </a:p>
        </p:txBody>
      </p:sp>
      <p:sp>
        <p:nvSpPr>
          <p:cNvPr id="123920" name="Text Box 16"/>
          <p:cNvSpPr txBox="1">
            <a:spLocks noChangeArrowheads="1"/>
          </p:cNvSpPr>
          <p:nvPr/>
        </p:nvSpPr>
        <p:spPr bwMode="auto">
          <a:xfrm>
            <a:off x="1169988" y="6178550"/>
            <a:ext cx="995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Water</a:t>
            </a:r>
          </a:p>
        </p:txBody>
      </p:sp>
      <p:sp>
        <p:nvSpPr>
          <p:cNvPr id="123921"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3922" name="Text Box 18"/>
          <p:cNvSpPr txBox="1">
            <a:spLocks noChangeArrowheads="1"/>
          </p:cNvSpPr>
          <p:nvPr/>
        </p:nvSpPr>
        <p:spPr bwMode="auto">
          <a:xfrm>
            <a:off x="1065213" y="944563"/>
            <a:ext cx="12049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Class X</a:t>
            </a:r>
          </a:p>
        </p:txBody>
      </p:sp>
      <p:sp>
        <p:nvSpPr>
          <p:cNvPr id="123923" name="Text Box 19"/>
          <p:cNvSpPr txBox="1">
            <a:spLocks noChangeArrowheads="1"/>
          </p:cNvSpPr>
          <p:nvPr/>
        </p:nvSpPr>
        <p:spPr bwMode="auto">
          <a:xfrm>
            <a:off x="736600" y="1598613"/>
            <a:ext cx="1863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Supply Class X</a:t>
            </a:r>
          </a:p>
        </p:txBody>
      </p:sp>
      <p:grpSp>
        <p:nvGrpSpPr>
          <p:cNvPr id="123924" name="Group 20"/>
          <p:cNvGrpSpPr>
            <a:grpSpLocks/>
          </p:cNvGrpSpPr>
          <p:nvPr/>
        </p:nvGrpSpPr>
        <p:grpSpPr bwMode="auto">
          <a:xfrm>
            <a:off x="3749675" y="782638"/>
            <a:ext cx="530225" cy="530225"/>
            <a:chOff x="2362" y="493"/>
            <a:chExt cx="334" cy="334"/>
          </a:xfrm>
        </p:grpSpPr>
        <p:grpSp>
          <p:nvGrpSpPr>
            <p:cNvPr id="124256" name="Group 21"/>
            <p:cNvGrpSpPr>
              <a:grpSpLocks/>
            </p:cNvGrpSpPr>
            <p:nvPr/>
          </p:nvGrpSpPr>
          <p:grpSpPr bwMode="auto">
            <a:xfrm>
              <a:off x="2362" y="493"/>
              <a:ext cx="334" cy="334"/>
              <a:chOff x="1436" y="237"/>
              <a:chExt cx="334" cy="334"/>
            </a:xfrm>
          </p:grpSpPr>
          <p:sp>
            <p:nvSpPr>
              <p:cNvPr id="124258" name="Freeform 22"/>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259" name="Line 23"/>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sp>
          <p:nvSpPr>
            <p:cNvPr id="124257" name="Rectangle 24"/>
            <p:cNvSpPr>
              <a:spLocks noChangeArrowheads="1"/>
            </p:cNvSpPr>
            <p:nvPr/>
          </p:nvSpPr>
          <p:spPr bwMode="auto">
            <a:xfrm>
              <a:off x="2460" y="602"/>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25" name="Group 25"/>
          <p:cNvGrpSpPr>
            <a:grpSpLocks/>
          </p:cNvGrpSpPr>
          <p:nvPr/>
        </p:nvGrpSpPr>
        <p:grpSpPr bwMode="auto">
          <a:xfrm>
            <a:off x="5110163" y="2855913"/>
            <a:ext cx="547687" cy="365125"/>
            <a:chOff x="3219" y="1799"/>
            <a:chExt cx="345" cy="230"/>
          </a:xfrm>
        </p:grpSpPr>
        <p:grpSp>
          <p:nvGrpSpPr>
            <p:cNvPr id="124247" name="Group 26"/>
            <p:cNvGrpSpPr>
              <a:grpSpLocks/>
            </p:cNvGrpSpPr>
            <p:nvPr/>
          </p:nvGrpSpPr>
          <p:grpSpPr bwMode="auto">
            <a:xfrm>
              <a:off x="3219" y="1799"/>
              <a:ext cx="345" cy="230"/>
              <a:chOff x="2293" y="289"/>
              <a:chExt cx="345" cy="230"/>
            </a:xfrm>
          </p:grpSpPr>
          <p:sp>
            <p:nvSpPr>
              <p:cNvPr id="124254" name="Rectangle 27"/>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255" name="Line 28"/>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4248" name="Group 29"/>
            <p:cNvGrpSpPr>
              <a:grpSpLocks/>
            </p:cNvGrpSpPr>
            <p:nvPr/>
          </p:nvGrpSpPr>
          <p:grpSpPr bwMode="auto">
            <a:xfrm>
              <a:off x="3359" y="1839"/>
              <a:ext cx="63" cy="148"/>
              <a:chOff x="3337" y="1819"/>
              <a:chExt cx="63" cy="148"/>
            </a:xfrm>
          </p:grpSpPr>
          <p:sp>
            <p:nvSpPr>
              <p:cNvPr id="124249" name="Line 30"/>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250" name="Group 31"/>
              <p:cNvGrpSpPr>
                <a:grpSpLocks/>
              </p:cNvGrpSpPr>
              <p:nvPr/>
            </p:nvGrpSpPr>
            <p:grpSpPr bwMode="auto">
              <a:xfrm>
                <a:off x="3337" y="1819"/>
                <a:ext cx="63" cy="96"/>
                <a:chOff x="4017" y="2976"/>
                <a:chExt cx="63" cy="96"/>
              </a:xfrm>
            </p:grpSpPr>
            <p:sp>
              <p:nvSpPr>
                <p:cNvPr id="124251" name="Line 32"/>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252" name="Freeform 33"/>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253" name="Line 34"/>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26" name="Group 35"/>
          <p:cNvGrpSpPr>
            <a:grpSpLocks/>
          </p:cNvGrpSpPr>
          <p:nvPr/>
        </p:nvGrpSpPr>
        <p:grpSpPr bwMode="auto">
          <a:xfrm>
            <a:off x="6484938" y="5456238"/>
            <a:ext cx="401637" cy="401637"/>
            <a:chOff x="4085" y="3437"/>
            <a:chExt cx="253" cy="253"/>
          </a:xfrm>
        </p:grpSpPr>
        <p:grpSp>
          <p:nvGrpSpPr>
            <p:cNvPr id="124237" name="Group 36"/>
            <p:cNvGrpSpPr>
              <a:grpSpLocks/>
            </p:cNvGrpSpPr>
            <p:nvPr/>
          </p:nvGrpSpPr>
          <p:grpSpPr bwMode="auto">
            <a:xfrm>
              <a:off x="4085" y="3437"/>
              <a:ext cx="253" cy="253"/>
              <a:chOff x="3162" y="671"/>
              <a:chExt cx="253" cy="253"/>
            </a:xfrm>
          </p:grpSpPr>
          <p:grpSp>
            <p:nvGrpSpPr>
              <p:cNvPr id="124242" name="Group 37"/>
              <p:cNvGrpSpPr>
                <a:grpSpLocks/>
              </p:cNvGrpSpPr>
              <p:nvPr/>
            </p:nvGrpSpPr>
            <p:grpSpPr bwMode="auto">
              <a:xfrm>
                <a:off x="3162" y="671"/>
                <a:ext cx="253" cy="253"/>
                <a:chOff x="4085" y="3610"/>
                <a:chExt cx="253" cy="253"/>
              </a:xfrm>
            </p:grpSpPr>
            <p:sp>
              <p:nvSpPr>
                <p:cNvPr id="124244" name="Rectangle 3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245" name="Freeform 3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4246" name="Freeform 4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4243" name="Line 41"/>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4238" name="Group 42"/>
            <p:cNvGrpSpPr>
              <a:grpSpLocks/>
            </p:cNvGrpSpPr>
            <p:nvPr/>
          </p:nvGrpSpPr>
          <p:grpSpPr bwMode="auto">
            <a:xfrm>
              <a:off x="4146" y="3535"/>
              <a:ext cx="132" cy="56"/>
              <a:chOff x="4151" y="3522"/>
              <a:chExt cx="132" cy="56"/>
            </a:xfrm>
          </p:grpSpPr>
          <p:sp>
            <p:nvSpPr>
              <p:cNvPr id="124239" name="Freeform 43"/>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240" name="Line 44"/>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4241" name="Line 45"/>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grpSp>
        <p:nvGrpSpPr>
          <p:cNvPr id="123927" name="Group 46"/>
          <p:cNvGrpSpPr>
            <a:grpSpLocks/>
          </p:cNvGrpSpPr>
          <p:nvPr/>
        </p:nvGrpSpPr>
        <p:grpSpPr bwMode="auto">
          <a:xfrm>
            <a:off x="3749675" y="4059238"/>
            <a:ext cx="530225" cy="530225"/>
            <a:chOff x="2362" y="2557"/>
            <a:chExt cx="334" cy="334"/>
          </a:xfrm>
        </p:grpSpPr>
        <p:grpSp>
          <p:nvGrpSpPr>
            <p:cNvPr id="124226" name="Group 47"/>
            <p:cNvGrpSpPr>
              <a:grpSpLocks/>
            </p:cNvGrpSpPr>
            <p:nvPr/>
          </p:nvGrpSpPr>
          <p:grpSpPr bwMode="auto">
            <a:xfrm>
              <a:off x="2362" y="2557"/>
              <a:ext cx="334" cy="334"/>
              <a:chOff x="1436" y="1015"/>
              <a:chExt cx="334" cy="334"/>
            </a:xfrm>
          </p:grpSpPr>
          <p:grpSp>
            <p:nvGrpSpPr>
              <p:cNvPr id="124233" name="Group 48"/>
              <p:cNvGrpSpPr>
                <a:grpSpLocks/>
              </p:cNvGrpSpPr>
              <p:nvPr/>
            </p:nvGrpSpPr>
            <p:grpSpPr bwMode="auto">
              <a:xfrm>
                <a:off x="1436" y="1015"/>
                <a:ext cx="334" cy="334"/>
                <a:chOff x="2330" y="1011"/>
                <a:chExt cx="334" cy="334"/>
              </a:xfrm>
            </p:grpSpPr>
            <p:sp>
              <p:nvSpPr>
                <p:cNvPr id="124235" name="Freeform 4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236" name="Freeform 5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234" name="Line 5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4227" name="Group 52"/>
            <p:cNvGrpSpPr>
              <a:grpSpLocks/>
            </p:cNvGrpSpPr>
            <p:nvPr/>
          </p:nvGrpSpPr>
          <p:grpSpPr bwMode="auto">
            <a:xfrm>
              <a:off x="2497" y="2649"/>
              <a:ext cx="63" cy="148"/>
              <a:chOff x="3337" y="1819"/>
              <a:chExt cx="63" cy="148"/>
            </a:xfrm>
          </p:grpSpPr>
          <p:sp>
            <p:nvSpPr>
              <p:cNvPr id="124228" name="Line 53"/>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229" name="Group 54"/>
              <p:cNvGrpSpPr>
                <a:grpSpLocks/>
              </p:cNvGrpSpPr>
              <p:nvPr/>
            </p:nvGrpSpPr>
            <p:grpSpPr bwMode="auto">
              <a:xfrm>
                <a:off x="3337" y="1819"/>
                <a:ext cx="63" cy="96"/>
                <a:chOff x="4017" y="2976"/>
                <a:chExt cx="63" cy="96"/>
              </a:xfrm>
            </p:grpSpPr>
            <p:sp>
              <p:nvSpPr>
                <p:cNvPr id="124230" name="Line 55"/>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231" name="Freeform 56"/>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232" name="Line 57"/>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28" name="Group 58"/>
          <p:cNvGrpSpPr>
            <a:grpSpLocks/>
          </p:cNvGrpSpPr>
          <p:nvPr/>
        </p:nvGrpSpPr>
        <p:grpSpPr bwMode="auto">
          <a:xfrm>
            <a:off x="3749675" y="2773363"/>
            <a:ext cx="530225" cy="530225"/>
            <a:chOff x="2362" y="1747"/>
            <a:chExt cx="334" cy="334"/>
          </a:xfrm>
        </p:grpSpPr>
        <p:grpSp>
          <p:nvGrpSpPr>
            <p:cNvPr id="124217" name="Group 59"/>
            <p:cNvGrpSpPr>
              <a:grpSpLocks/>
            </p:cNvGrpSpPr>
            <p:nvPr/>
          </p:nvGrpSpPr>
          <p:grpSpPr bwMode="auto">
            <a:xfrm>
              <a:off x="2362" y="1747"/>
              <a:ext cx="334" cy="334"/>
              <a:chOff x="1436" y="237"/>
              <a:chExt cx="334" cy="334"/>
            </a:xfrm>
          </p:grpSpPr>
          <p:sp>
            <p:nvSpPr>
              <p:cNvPr id="124224" name="Freeform 60"/>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225" name="Line 61"/>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4218" name="Group 62"/>
            <p:cNvGrpSpPr>
              <a:grpSpLocks/>
            </p:cNvGrpSpPr>
            <p:nvPr/>
          </p:nvGrpSpPr>
          <p:grpSpPr bwMode="auto">
            <a:xfrm>
              <a:off x="2497" y="1839"/>
              <a:ext cx="63" cy="148"/>
              <a:chOff x="3337" y="1819"/>
              <a:chExt cx="63" cy="148"/>
            </a:xfrm>
          </p:grpSpPr>
          <p:sp>
            <p:nvSpPr>
              <p:cNvPr id="124219" name="Line 63"/>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220" name="Group 64"/>
              <p:cNvGrpSpPr>
                <a:grpSpLocks/>
              </p:cNvGrpSpPr>
              <p:nvPr/>
            </p:nvGrpSpPr>
            <p:grpSpPr bwMode="auto">
              <a:xfrm>
                <a:off x="3337" y="1819"/>
                <a:ext cx="63" cy="96"/>
                <a:chOff x="4017" y="2976"/>
                <a:chExt cx="63" cy="96"/>
              </a:xfrm>
            </p:grpSpPr>
            <p:sp>
              <p:nvSpPr>
                <p:cNvPr id="124221" name="Line 65"/>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222" name="Freeform 66"/>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223" name="Line 67"/>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29" name="Group 68"/>
          <p:cNvGrpSpPr>
            <a:grpSpLocks/>
          </p:cNvGrpSpPr>
          <p:nvPr/>
        </p:nvGrpSpPr>
        <p:grpSpPr bwMode="auto">
          <a:xfrm>
            <a:off x="3749675" y="3398838"/>
            <a:ext cx="530225" cy="530225"/>
            <a:chOff x="2362" y="2141"/>
            <a:chExt cx="334" cy="334"/>
          </a:xfrm>
        </p:grpSpPr>
        <p:grpSp>
          <p:nvGrpSpPr>
            <p:cNvPr id="124205" name="Group 69"/>
            <p:cNvGrpSpPr>
              <a:grpSpLocks/>
            </p:cNvGrpSpPr>
            <p:nvPr/>
          </p:nvGrpSpPr>
          <p:grpSpPr bwMode="auto">
            <a:xfrm>
              <a:off x="2362" y="2141"/>
              <a:ext cx="334" cy="334"/>
              <a:chOff x="1436" y="631"/>
              <a:chExt cx="334" cy="334"/>
            </a:xfrm>
          </p:grpSpPr>
          <p:grpSp>
            <p:nvGrpSpPr>
              <p:cNvPr id="124212" name="Group 70"/>
              <p:cNvGrpSpPr>
                <a:grpSpLocks/>
              </p:cNvGrpSpPr>
              <p:nvPr/>
            </p:nvGrpSpPr>
            <p:grpSpPr bwMode="auto">
              <a:xfrm>
                <a:off x="1436" y="631"/>
                <a:ext cx="334" cy="334"/>
                <a:chOff x="2383" y="3389"/>
                <a:chExt cx="334" cy="334"/>
              </a:xfrm>
            </p:grpSpPr>
            <p:sp>
              <p:nvSpPr>
                <p:cNvPr id="124214" name="Freeform 71"/>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215" name="Freeform 72"/>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216" name="Freeform 73"/>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213" name="Line 74"/>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4206" name="Group 75"/>
            <p:cNvGrpSpPr>
              <a:grpSpLocks/>
            </p:cNvGrpSpPr>
            <p:nvPr/>
          </p:nvGrpSpPr>
          <p:grpSpPr bwMode="auto">
            <a:xfrm>
              <a:off x="2498" y="2233"/>
              <a:ext cx="63" cy="148"/>
              <a:chOff x="3337" y="1819"/>
              <a:chExt cx="63" cy="148"/>
            </a:xfrm>
          </p:grpSpPr>
          <p:sp>
            <p:nvSpPr>
              <p:cNvPr id="124207" name="Line 76"/>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208" name="Group 77"/>
              <p:cNvGrpSpPr>
                <a:grpSpLocks/>
              </p:cNvGrpSpPr>
              <p:nvPr/>
            </p:nvGrpSpPr>
            <p:grpSpPr bwMode="auto">
              <a:xfrm>
                <a:off x="3337" y="1819"/>
                <a:ext cx="63" cy="96"/>
                <a:chOff x="4017" y="2976"/>
                <a:chExt cx="63" cy="96"/>
              </a:xfrm>
            </p:grpSpPr>
            <p:sp>
              <p:nvSpPr>
                <p:cNvPr id="124209" name="Line 78"/>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210" name="Freeform 79"/>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211" name="Line 80"/>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0" name="Group 81"/>
          <p:cNvGrpSpPr>
            <a:grpSpLocks/>
          </p:cNvGrpSpPr>
          <p:nvPr/>
        </p:nvGrpSpPr>
        <p:grpSpPr bwMode="auto">
          <a:xfrm>
            <a:off x="5108575" y="3481388"/>
            <a:ext cx="549275" cy="365125"/>
            <a:chOff x="3218" y="2193"/>
            <a:chExt cx="346" cy="230"/>
          </a:xfrm>
        </p:grpSpPr>
        <p:grpSp>
          <p:nvGrpSpPr>
            <p:cNvPr id="124193" name="Group 82"/>
            <p:cNvGrpSpPr>
              <a:grpSpLocks/>
            </p:cNvGrpSpPr>
            <p:nvPr/>
          </p:nvGrpSpPr>
          <p:grpSpPr bwMode="auto">
            <a:xfrm>
              <a:off x="3218" y="2193"/>
              <a:ext cx="346" cy="230"/>
              <a:chOff x="2293" y="683"/>
              <a:chExt cx="346" cy="230"/>
            </a:xfrm>
          </p:grpSpPr>
          <p:grpSp>
            <p:nvGrpSpPr>
              <p:cNvPr id="124200" name="Group 83"/>
              <p:cNvGrpSpPr>
                <a:grpSpLocks/>
              </p:cNvGrpSpPr>
              <p:nvPr/>
            </p:nvGrpSpPr>
            <p:grpSpPr bwMode="auto">
              <a:xfrm>
                <a:off x="2293" y="683"/>
                <a:ext cx="346" cy="230"/>
                <a:chOff x="3239" y="3441"/>
                <a:chExt cx="346" cy="230"/>
              </a:xfrm>
            </p:grpSpPr>
            <p:sp>
              <p:nvSpPr>
                <p:cNvPr id="124202" name="Rectangle 8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203" name="Freeform 8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204" name="Freeform 8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201" name="Line 87"/>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4194" name="Group 88"/>
            <p:cNvGrpSpPr>
              <a:grpSpLocks/>
            </p:cNvGrpSpPr>
            <p:nvPr/>
          </p:nvGrpSpPr>
          <p:grpSpPr bwMode="auto">
            <a:xfrm>
              <a:off x="3359" y="2233"/>
              <a:ext cx="63" cy="148"/>
              <a:chOff x="3337" y="1819"/>
              <a:chExt cx="63" cy="148"/>
            </a:xfrm>
          </p:grpSpPr>
          <p:sp>
            <p:nvSpPr>
              <p:cNvPr id="124195" name="Line 89"/>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96" name="Group 90"/>
              <p:cNvGrpSpPr>
                <a:grpSpLocks/>
              </p:cNvGrpSpPr>
              <p:nvPr/>
            </p:nvGrpSpPr>
            <p:grpSpPr bwMode="auto">
              <a:xfrm>
                <a:off x="3337" y="1819"/>
                <a:ext cx="63" cy="96"/>
                <a:chOff x="4017" y="2976"/>
                <a:chExt cx="63" cy="96"/>
              </a:xfrm>
            </p:grpSpPr>
            <p:sp>
              <p:nvSpPr>
                <p:cNvPr id="124197" name="Line 91"/>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98" name="Freeform 92"/>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99" name="Line 93"/>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1" name="Group 94"/>
          <p:cNvGrpSpPr>
            <a:grpSpLocks/>
          </p:cNvGrpSpPr>
          <p:nvPr/>
        </p:nvGrpSpPr>
        <p:grpSpPr bwMode="auto">
          <a:xfrm>
            <a:off x="5108575" y="4141788"/>
            <a:ext cx="549275" cy="365125"/>
            <a:chOff x="3218" y="2609"/>
            <a:chExt cx="346" cy="230"/>
          </a:xfrm>
        </p:grpSpPr>
        <p:grpSp>
          <p:nvGrpSpPr>
            <p:cNvPr id="124182" name="Group 95"/>
            <p:cNvGrpSpPr>
              <a:grpSpLocks/>
            </p:cNvGrpSpPr>
            <p:nvPr/>
          </p:nvGrpSpPr>
          <p:grpSpPr bwMode="auto">
            <a:xfrm>
              <a:off x="3218" y="2609"/>
              <a:ext cx="346" cy="230"/>
              <a:chOff x="2293" y="1067"/>
              <a:chExt cx="346" cy="230"/>
            </a:xfrm>
          </p:grpSpPr>
          <p:grpSp>
            <p:nvGrpSpPr>
              <p:cNvPr id="124189" name="Group 96"/>
              <p:cNvGrpSpPr>
                <a:grpSpLocks/>
              </p:cNvGrpSpPr>
              <p:nvPr/>
            </p:nvGrpSpPr>
            <p:grpSpPr bwMode="auto">
              <a:xfrm>
                <a:off x="2293" y="1067"/>
                <a:ext cx="346" cy="230"/>
                <a:chOff x="3193" y="1063"/>
                <a:chExt cx="346" cy="230"/>
              </a:xfrm>
            </p:grpSpPr>
            <p:sp>
              <p:nvSpPr>
                <p:cNvPr id="124191" name="Rectangle 97"/>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192" name="Freeform 98"/>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190" name="Line 99"/>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4183" name="Group 100"/>
            <p:cNvGrpSpPr>
              <a:grpSpLocks/>
            </p:cNvGrpSpPr>
            <p:nvPr/>
          </p:nvGrpSpPr>
          <p:grpSpPr bwMode="auto">
            <a:xfrm>
              <a:off x="3359" y="2649"/>
              <a:ext cx="63" cy="148"/>
              <a:chOff x="3337" y="1819"/>
              <a:chExt cx="63" cy="148"/>
            </a:xfrm>
          </p:grpSpPr>
          <p:sp>
            <p:nvSpPr>
              <p:cNvPr id="124184" name="Line 101"/>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85" name="Group 102"/>
              <p:cNvGrpSpPr>
                <a:grpSpLocks/>
              </p:cNvGrpSpPr>
              <p:nvPr/>
            </p:nvGrpSpPr>
            <p:grpSpPr bwMode="auto">
              <a:xfrm>
                <a:off x="3337" y="1819"/>
                <a:ext cx="63" cy="96"/>
                <a:chOff x="4017" y="2976"/>
                <a:chExt cx="63" cy="96"/>
              </a:xfrm>
            </p:grpSpPr>
            <p:sp>
              <p:nvSpPr>
                <p:cNvPr id="124186" name="Line 103"/>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87" name="Freeform 104"/>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88" name="Line 105"/>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2" name="Group 106"/>
          <p:cNvGrpSpPr>
            <a:grpSpLocks/>
          </p:cNvGrpSpPr>
          <p:nvPr/>
        </p:nvGrpSpPr>
        <p:grpSpPr bwMode="auto">
          <a:xfrm>
            <a:off x="6484938" y="4122738"/>
            <a:ext cx="401637" cy="401637"/>
            <a:chOff x="4085" y="2597"/>
            <a:chExt cx="253" cy="253"/>
          </a:xfrm>
        </p:grpSpPr>
        <p:grpSp>
          <p:nvGrpSpPr>
            <p:cNvPr id="124171" name="Group 107"/>
            <p:cNvGrpSpPr>
              <a:grpSpLocks/>
            </p:cNvGrpSpPr>
            <p:nvPr/>
          </p:nvGrpSpPr>
          <p:grpSpPr bwMode="auto">
            <a:xfrm>
              <a:off x="4085" y="2597"/>
              <a:ext cx="253" cy="253"/>
              <a:chOff x="3162" y="1055"/>
              <a:chExt cx="253" cy="253"/>
            </a:xfrm>
          </p:grpSpPr>
          <p:grpSp>
            <p:nvGrpSpPr>
              <p:cNvPr id="124178" name="Group 108"/>
              <p:cNvGrpSpPr>
                <a:grpSpLocks/>
              </p:cNvGrpSpPr>
              <p:nvPr/>
            </p:nvGrpSpPr>
            <p:grpSpPr bwMode="auto">
              <a:xfrm>
                <a:off x="3162" y="1055"/>
                <a:ext cx="253" cy="253"/>
                <a:chOff x="4085" y="3994"/>
                <a:chExt cx="253" cy="253"/>
              </a:xfrm>
            </p:grpSpPr>
            <p:sp>
              <p:nvSpPr>
                <p:cNvPr id="124180" name="Rectangle 10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181" name="Freeform 11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4179" name="Line 111"/>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4172" name="Group 112"/>
            <p:cNvGrpSpPr>
              <a:grpSpLocks/>
            </p:cNvGrpSpPr>
            <p:nvPr/>
          </p:nvGrpSpPr>
          <p:grpSpPr bwMode="auto">
            <a:xfrm>
              <a:off x="4180" y="2649"/>
              <a:ext cx="63" cy="148"/>
              <a:chOff x="3337" y="1819"/>
              <a:chExt cx="63" cy="148"/>
            </a:xfrm>
          </p:grpSpPr>
          <p:sp>
            <p:nvSpPr>
              <p:cNvPr id="124173" name="Line 113"/>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74" name="Group 114"/>
              <p:cNvGrpSpPr>
                <a:grpSpLocks/>
              </p:cNvGrpSpPr>
              <p:nvPr/>
            </p:nvGrpSpPr>
            <p:grpSpPr bwMode="auto">
              <a:xfrm>
                <a:off x="3337" y="1819"/>
                <a:ext cx="63" cy="96"/>
                <a:chOff x="4017" y="2976"/>
                <a:chExt cx="63" cy="96"/>
              </a:xfrm>
            </p:grpSpPr>
            <p:sp>
              <p:nvSpPr>
                <p:cNvPr id="124175" name="Line 115"/>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76" name="Freeform 116"/>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77" name="Line 117"/>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3" name="Group 118"/>
          <p:cNvGrpSpPr>
            <a:grpSpLocks/>
          </p:cNvGrpSpPr>
          <p:nvPr/>
        </p:nvGrpSpPr>
        <p:grpSpPr bwMode="auto">
          <a:xfrm>
            <a:off x="6484938" y="3462338"/>
            <a:ext cx="401637" cy="401637"/>
            <a:chOff x="4085" y="2181"/>
            <a:chExt cx="253" cy="253"/>
          </a:xfrm>
        </p:grpSpPr>
        <p:grpSp>
          <p:nvGrpSpPr>
            <p:cNvPr id="124159" name="Group 119"/>
            <p:cNvGrpSpPr>
              <a:grpSpLocks/>
            </p:cNvGrpSpPr>
            <p:nvPr/>
          </p:nvGrpSpPr>
          <p:grpSpPr bwMode="auto">
            <a:xfrm>
              <a:off x="4085" y="2181"/>
              <a:ext cx="253" cy="253"/>
              <a:chOff x="3162" y="671"/>
              <a:chExt cx="253" cy="253"/>
            </a:xfrm>
          </p:grpSpPr>
          <p:grpSp>
            <p:nvGrpSpPr>
              <p:cNvPr id="124166" name="Group 120"/>
              <p:cNvGrpSpPr>
                <a:grpSpLocks/>
              </p:cNvGrpSpPr>
              <p:nvPr/>
            </p:nvGrpSpPr>
            <p:grpSpPr bwMode="auto">
              <a:xfrm>
                <a:off x="3162" y="671"/>
                <a:ext cx="253" cy="253"/>
                <a:chOff x="4085" y="3610"/>
                <a:chExt cx="253" cy="253"/>
              </a:xfrm>
            </p:grpSpPr>
            <p:sp>
              <p:nvSpPr>
                <p:cNvPr id="124168" name="Rectangle 12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169" name="Freeform 12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4170" name="Freeform 12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4167" name="Line 124"/>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4160" name="Group 125"/>
            <p:cNvGrpSpPr>
              <a:grpSpLocks/>
            </p:cNvGrpSpPr>
            <p:nvPr/>
          </p:nvGrpSpPr>
          <p:grpSpPr bwMode="auto">
            <a:xfrm>
              <a:off x="4180" y="2233"/>
              <a:ext cx="63" cy="148"/>
              <a:chOff x="3337" y="1819"/>
              <a:chExt cx="63" cy="148"/>
            </a:xfrm>
          </p:grpSpPr>
          <p:sp>
            <p:nvSpPr>
              <p:cNvPr id="124161" name="Line 126"/>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62" name="Group 127"/>
              <p:cNvGrpSpPr>
                <a:grpSpLocks/>
              </p:cNvGrpSpPr>
              <p:nvPr/>
            </p:nvGrpSpPr>
            <p:grpSpPr bwMode="auto">
              <a:xfrm>
                <a:off x="3337" y="1819"/>
                <a:ext cx="63" cy="96"/>
                <a:chOff x="4017" y="2976"/>
                <a:chExt cx="63" cy="96"/>
              </a:xfrm>
            </p:grpSpPr>
            <p:sp>
              <p:nvSpPr>
                <p:cNvPr id="124163" name="Line 128"/>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64" name="Freeform 129"/>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65" name="Line 130"/>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4" name="Group 131"/>
          <p:cNvGrpSpPr>
            <a:grpSpLocks/>
          </p:cNvGrpSpPr>
          <p:nvPr/>
        </p:nvGrpSpPr>
        <p:grpSpPr bwMode="auto">
          <a:xfrm>
            <a:off x="6484938" y="2836863"/>
            <a:ext cx="401637" cy="401637"/>
            <a:chOff x="4085" y="1787"/>
            <a:chExt cx="253" cy="253"/>
          </a:xfrm>
        </p:grpSpPr>
        <p:grpSp>
          <p:nvGrpSpPr>
            <p:cNvPr id="124150" name="Group 132"/>
            <p:cNvGrpSpPr>
              <a:grpSpLocks/>
            </p:cNvGrpSpPr>
            <p:nvPr/>
          </p:nvGrpSpPr>
          <p:grpSpPr bwMode="auto">
            <a:xfrm>
              <a:off x="4085" y="1787"/>
              <a:ext cx="253" cy="253"/>
              <a:chOff x="3162" y="277"/>
              <a:chExt cx="253" cy="253"/>
            </a:xfrm>
          </p:grpSpPr>
          <p:sp>
            <p:nvSpPr>
              <p:cNvPr id="124157" name="Rectangle 133"/>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158" name="Line 134"/>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4151" name="Group 135"/>
            <p:cNvGrpSpPr>
              <a:grpSpLocks/>
            </p:cNvGrpSpPr>
            <p:nvPr/>
          </p:nvGrpSpPr>
          <p:grpSpPr bwMode="auto">
            <a:xfrm>
              <a:off x="4180" y="1839"/>
              <a:ext cx="63" cy="148"/>
              <a:chOff x="3337" y="1819"/>
              <a:chExt cx="63" cy="148"/>
            </a:xfrm>
          </p:grpSpPr>
          <p:sp>
            <p:nvSpPr>
              <p:cNvPr id="124152" name="Line 136"/>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53" name="Group 137"/>
              <p:cNvGrpSpPr>
                <a:grpSpLocks/>
              </p:cNvGrpSpPr>
              <p:nvPr/>
            </p:nvGrpSpPr>
            <p:grpSpPr bwMode="auto">
              <a:xfrm>
                <a:off x="3337" y="1819"/>
                <a:ext cx="63" cy="96"/>
                <a:chOff x="4017" y="2976"/>
                <a:chExt cx="63" cy="96"/>
              </a:xfrm>
            </p:grpSpPr>
            <p:sp>
              <p:nvSpPr>
                <p:cNvPr id="124154" name="Line 138"/>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55" name="Freeform 139"/>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56" name="Line 140"/>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5" name="Group 141"/>
          <p:cNvGrpSpPr>
            <a:grpSpLocks/>
          </p:cNvGrpSpPr>
          <p:nvPr/>
        </p:nvGrpSpPr>
        <p:grpSpPr bwMode="auto">
          <a:xfrm>
            <a:off x="7639050" y="3397250"/>
            <a:ext cx="530225" cy="530225"/>
            <a:chOff x="4812" y="2140"/>
            <a:chExt cx="334" cy="334"/>
          </a:xfrm>
        </p:grpSpPr>
        <p:grpSp>
          <p:nvGrpSpPr>
            <p:cNvPr id="124138" name="Group 142"/>
            <p:cNvGrpSpPr>
              <a:grpSpLocks/>
            </p:cNvGrpSpPr>
            <p:nvPr/>
          </p:nvGrpSpPr>
          <p:grpSpPr bwMode="auto">
            <a:xfrm>
              <a:off x="4812" y="2140"/>
              <a:ext cx="334" cy="334"/>
              <a:chOff x="3852" y="630"/>
              <a:chExt cx="334" cy="334"/>
            </a:xfrm>
          </p:grpSpPr>
          <p:grpSp>
            <p:nvGrpSpPr>
              <p:cNvPr id="124145" name="Group 143"/>
              <p:cNvGrpSpPr>
                <a:grpSpLocks/>
              </p:cNvGrpSpPr>
              <p:nvPr/>
            </p:nvGrpSpPr>
            <p:grpSpPr bwMode="auto">
              <a:xfrm>
                <a:off x="3852" y="630"/>
                <a:ext cx="334" cy="334"/>
                <a:chOff x="4841" y="562"/>
                <a:chExt cx="334" cy="334"/>
              </a:xfrm>
            </p:grpSpPr>
            <p:sp>
              <p:nvSpPr>
                <p:cNvPr id="124147" name="Freeform 14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148" name="Freeform 14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149" name="Freeform 14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146" name="Line 147"/>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4139" name="Group 148"/>
            <p:cNvGrpSpPr>
              <a:grpSpLocks/>
            </p:cNvGrpSpPr>
            <p:nvPr/>
          </p:nvGrpSpPr>
          <p:grpSpPr bwMode="auto">
            <a:xfrm>
              <a:off x="4947" y="2233"/>
              <a:ext cx="63" cy="148"/>
              <a:chOff x="3337" y="1819"/>
              <a:chExt cx="63" cy="148"/>
            </a:xfrm>
          </p:grpSpPr>
          <p:sp>
            <p:nvSpPr>
              <p:cNvPr id="124140" name="Line 149"/>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41" name="Group 150"/>
              <p:cNvGrpSpPr>
                <a:grpSpLocks/>
              </p:cNvGrpSpPr>
              <p:nvPr/>
            </p:nvGrpSpPr>
            <p:grpSpPr bwMode="auto">
              <a:xfrm>
                <a:off x="3337" y="1819"/>
                <a:ext cx="63" cy="96"/>
                <a:chOff x="4017" y="2976"/>
                <a:chExt cx="63" cy="96"/>
              </a:xfrm>
            </p:grpSpPr>
            <p:sp>
              <p:nvSpPr>
                <p:cNvPr id="124142" name="Line 151"/>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43" name="Freeform 152"/>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44" name="Line 153"/>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6" name="Group 154"/>
          <p:cNvGrpSpPr>
            <a:grpSpLocks/>
          </p:cNvGrpSpPr>
          <p:nvPr/>
        </p:nvGrpSpPr>
        <p:grpSpPr bwMode="auto">
          <a:xfrm>
            <a:off x="7639050" y="2771775"/>
            <a:ext cx="530225" cy="530225"/>
            <a:chOff x="4812" y="1746"/>
            <a:chExt cx="334" cy="334"/>
          </a:xfrm>
        </p:grpSpPr>
        <p:grpSp>
          <p:nvGrpSpPr>
            <p:cNvPr id="124129" name="Group 155"/>
            <p:cNvGrpSpPr>
              <a:grpSpLocks/>
            </p:cNvGrpSpPr>
            <p:nvPr/>
          </p:nvGrpSpPr>
          <p:grpSpPr bwMode="auto">
            <a:xfrm>
              <a:off x="4812" y="1746"/>
              <a:ext cx="334" cy="334"/>
              <a:chOff x="3852" y="236"/>
              <a:chExt cx="334" cy="334"/>
            </a:xfrm>
          </p:grpSpPr>
          <p:sp>
            <p:nvSpPr>
              <p:cNvPr id="124136" name="Freeform 156"/>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137" name="Line 157"/>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4130" name="Group 158"/>
            <p:cNvGrpSpPr>
              <a:grpSpLocks/>
            </p:cNvGrpSpPr>
            <p:nvPr/>
          </p:nvGrpSpPr>
          <p:grpSpPr bwMode="auto">
            <a:xfrm>
              <a:off x="4947" y="1839"/>
              <a:ext cx="63" cy="148"/>
              <a:chOff x="3337" y="1819"/>
              <a:chExt cx="63" cy="148"/>
            </a:xfrm>
          </p:grpSpPr>
          <p:sp>
            <p:nvSpPr>
              <p:cNvPr id="124131" name="Line 159"/>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32" name="Group 160"/>
              <p:cNvGrpSpPr>
                <a:grpSpLocks/>
              </p:cNvGrpSpPr>
              <p:nvPr/>
            </p:nvGrpSpPr>
            <p:grpSpPr bwMode="auto">
              <a:xfrm>
                <a:off x="3337" y="1819"/>
                <a:ext cx="63" cy="96"/>
                <a:chOff x="4017" y="2976"/>
                <a:chExt cx="63" cy="96"/>
              </a:xfrm>
            </p:grpSpPr>
            <p:sp>
              <p:nvSpPr>
                <p:cNvPr id="124133" name="Line 161"/>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34" name="Freeform 162"/>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35" name="Line 163"/>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7" name="Group 164"/>
          <p:cNvGrpSpPr>
            <a:grpSpLocks/>
          </p:cNvGrpSpPr>
          <p:nvPr/>
        </p:nvGrpSpPr>
        <p:grpSpPr bwMode="auto">
          <a:xfrm>
            <a:off x="7639050" y="4057650"/>
            <a:ext cx="530225" cy="530225"/>
            <a:chOff x="4812" y="2556"/>
            <a:chExt cx="334" cy="334"/>
          </a:xfrm>
        </p:grpSpPr>
        <p:grpSp>
          <p:nvGrpSpPr>
            <p:cNvPr id="124118" name="Group 165"/>
            <p:cNvGrpSpPr>
              <a:grpSpLocks/>
            </p:cNvGrpSpPr>
            <p:nvPr/>
          </p:nvGrpSpPr>
          <p:grpSpPr bwMode="auto">
            <a:xfrm>
              <a:off x="4812" y="2556"/>
              <a:ext cx="334" cy="334"/>
              <a:chOff x="3852" y="1014"/>
              <a:chExt cx="334" cy="334"/>
            </a:xfrm>
          </p:grpSpPr>
          <p:grpSp>
            <p:nvGrpSpPr>
              <p:cNvPr id="124125" name="Group 166"/>
              <p:cNvGrpSpPr>
                <a:grpSpLocks/>
              </p:cNvGrpSpPr>
              <p:nvPr/>
            </p:nvGrpSpPr>
            <p:grpSpPr bwMode="auto">
              <a:xfrm>
                <a:off x="3852" y="1014"/>
                <a:ext cx="334" cy="334"/>
                <a:chOff x="4837" y="3772"/>
                <a:chExt cx="334" cy="334"/>
              </a:xfrm>
            </p:grpSpPr>
            <p:sp>
              <p:nvSpPr>
                <p:cNvPr id="124127" name="Freeform 167"/>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128" name="Freeform 168"/>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126" name="Line 169"/>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4119" name="Group 170"/>
            <p:cNvGrpSpPr>
              <a:grpSpLocks/>
            </p:cNvGrpSpPr>
            <p:nvPr/>
          </p:nvGrpSpPr>
          <p:grpSpPr bwMode="auto">
            <a:xfrm>
              <a:off x="4947" y="2649"/>
              <a:ext cx="63" cy="148"/>
              <a:chOff x="3337" y="1819"/>
              <a:chExt cx="63" cy="148"/>
            </a:xfrm>
          </p:grpSpPr>
          <p:sp>
            <p:nvSpPr>
              <p:cNvPr id="124120" name="Line 171"/>
              <p:cNvSpPr>
                <a:spLocks noChangeShapeType="1"/>
              </p:cNvSpPr>
              <p:nvPr/>
            </p:nvSpPr>
            <p:spPr bwMode="auto">
              <a:xfrm flipV="1">
                <a:off x="3399" y="1866"/>
                <a:ext cx="0" cy="101"/>
              </a:xfrm>
              <a:prstGeom prst="line">
                <a:avLst/>
              </a:prstGeom>
              <a:noFill/>
              <a:ln w="12700">
                <a:solidFill>
                  <a:srgbClr val="000000"/>
                </a:solidFill>
                <a:round/>
                <a:headEnd/>
                <a:tailEnd/>
              </a:ln>
            </p:spPr>
            <p:txBody>
              <a:bodyPr wrap="none" anchor="ctr"/>
              <a:lstStyle/>
              <a:p>
                <a:endParaRPr lang="en-US"/>
              </a:p>
            </p:txBody>
          </p:sp>
          <p:grpSp>
            <p:nvGrpSpPr>
              <p:cNvPr id="124121" name="Group 172"/>
              <p:cNvGrpSpPr>
                <a:grpSpLocks/>
              </p:cNvGrpSpPr>
              <p:nvPr/>
            </p:nvGrpSpPr>
            <p:grpSpPr bwMode="auto">
              <a:xfrm>
                <a:off x="3337" y="1819"/>
                <a:ext cx="63" cy="96"/>
                <a:chOff x="4017" y="2976"/>
                <a:chExt cx="63" cy="96"/>
              </a:xfrm>
            </p:grpSpPr>
            <p:sp>
              <p:nvSpPr>
                <p:cNvPr id="124122" name="Line 173"/>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24123" name="Freeform 174"/>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24124" name="Line 175"/>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23938" name="Group 176"/>
          <p:cNvGrpSpPr>
            <a:grpSpLocks/>
          </p:cNvGrpSpPr>
          <p:nvPr/>
        </p:nvGrpSpPr>
        <p:grpSpPr bwMode="auto">
          <a:xfrm>
            <a:off x="6484938" y="4830763"/>
            <a:ext cx="401637" cy="401637"/>
            <a:chOff x="4085" y="3043"/>
            <a:chExt cx="253" cy="253"/>
          </a:xfrm>
        </p:grpSpPr>
        <p:grpSp>
          <p:nvGrpSpPr>
            <p:cNvPr id="124111" name="Group 177"/>
            <p:cNvGrpSpPr>
              <a:grpSpLocks/>
            </p:cNvGrpSpPr>
            <p:nvPr/>
          </p:nvGrpSpPr>
          <p:grpSpPr bwMode="auto">
            <a:xfrm>
              <a:off x="4085" y="3043"/>
              <a:ext cx="253" cy="253"/>
              <a:chOff x="3162" y="277"/>
              <a:chExt cx="253" cy="253"/>
            </a:xfrm>
          </p:grpSpPr>
          <p:sp>
            <p:nvSpPr>
              <p:cNvPr id="124116" name="Rectangle 178"/>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117" name="Line 179"/>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4112" name="Group 180"/>
            <p:cNvGrpSpPr>
              <a:grpSpLocks/>
            </p:cNvGrpSpPr>
            <p:nvPr/>
          </p:nvGrpSpPr>
          <p:grpSpPr bwMode="auto">
            <a:xfrm>
              <a:off x="4118" y="3133"/>
              <a:ext cx="187" cy="74"/>
              <a:chOff x="4109" y="3156"/>
              <a:chExt cx="187" cy="74"/>
            </a:xfrm>
          </p:grpSpPr>
          <p:sp>
            <p:nvSpPr>
              <p:cNvPr id="124113" name="Freeform 181"/>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114" name="Line 182"/>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4115" name="Line 183"/>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39" name="Group 184"/>
          <p:cNvGrpSpPr>
            <a:grpSpLocks/>
          </p:cNvGrpSpPr>
          <p:nvPr/>
        </p:nvGrpSpPr>
        <p:grpSpPr bwMode="auto">
          <a:xfrm>
            <a:off x="7639050" y="5391150"/>
            <a:ext cx="530225" cy="530225"/>
            <a:chOff x="4812" y="3396"/>
            <a:chExt cx="334" cy="334"/>
          </a:xfrm>
        </p:grpSpPr>
        <p:grpSp>
          <p:nvGrpSpPr>
            <p:cNvPr id="124101" name="Group 185"/>
            <p:cNvGrpSpPr>
              <a:grpSpLocks/>
            </p:cNvGrpSpPr>
            <p:nvPr/>
          </p:nvGrpSpPr>
          <p:grpSpPr bwMode="auto">
            <a:xfrm>
              <a:off x="4812" y="3396"/>
              <a:ext cx="334" cy="334"/>
              <a:chOff x="3852" y="630"/>
              <a:chExt cx="334" cy="334"/>
            </a:xfrm>
          </p:grpSpPr>
          <p:grpSp>
            <p:nvGrpSpPr>
              <p:cNvPr id="124106" name="Group 186"/>
              <p:cNvGrpSpPr>
                <a:grpSpLocks/>
              </p:cNvGrpSpPr>
              <p:nvPr/>
            </p:nvGrpSpPr>
            <p:grpSpPr bwMode="auto">
              <a:xfrm>
                <a:off x="3852" y="630"/>
                <a:ext cx="334" cy="334"/>
                <a:chOff x="4841" y="562"/>
                <a:chExt cx="334" cy="334"/>
              </a:xfrm>
            </p:grpSpPr>
            <p:sp>
              <p:nvSpPr>
                <p:cNvPr id="124108" name="Freeform 187"/>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109" name="Freeform 188"/>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110" name="Freeform 189"/>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107" name="Line 190"/>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4102" name="Group 191"/>
            <p:cNvGrpSpPr>
              <a:grpSpLocks/>
            </p:cNvGrpSpPr>
            <p:nvPr/>
          </p:nvGrpSpPr>
          <p:grpSpPr bwMode="auto">
            <a:xfrm>
              <a:off x="4913" y="3535"/>
              <a:ext cx="132" cy="56"/>
              <a:chOff x="4151" y="3522"/>
              <a:chExt cx="132" cy="56"/>
            </a:xfrm>
          </p:grpSpPr>
          <p:sp>
            <p:nvSpPr>
              <p:cNvPr id="124103" name="Freeform 192"/>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104" name="Line 193"/>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4105" name="Line 194"/>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grpSp>
        <p:nvGrpSpPr>
          <p:cNvPr id="123940" name="Group 195"/>
          <p:cNvGrpSpPr>
            <a:grpSpLocks/>
          </p:cNvGrpSpPr>
          <p:nvPr/>
        </p:nvGrpSpPr>
        <p:grpSpPr bwMode="auto">
          <a:xfrm>
            <a:off x="7639050" y="4765675"/>
            <a:ext cx="530225" cy="530225"/>
            <a:chOff x="4812" y="3002"/>
            <a:chExt cx="334" cy="334"/>
          </a:xfrm>
        </p:grpSpPr>
        <p:grpSp>
          <p:nvGrpSpPr>
            <p:cNvPr id="124094" name="Group 196"/>
            <p:cNvGrpSpPr>
              <a:grpSpLocks/>
            </p:cNvGrpSpPr>
            <p:nvPr/>
          </p:nvGrpSpPr>
          <p:grpSpPr bwMode="auto">
            <a:xfrm>
              <a:off x="4812" y="3002"/>
              <a:ext cx="334" cy="334"/>
              <a:chOff x="3852" y="236"/>
              <a:chExt cx="334" cy="334"/>
            </a:xfrm>
          </p:grpSpPr>
          <p:sp>
            <p:nvSpPr>
              <p:cNvPr id="124099" name="Freeform 197"/>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100" name="Line 198"/>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4095" name="Group 199"/>
            <p:cNvGrpSpPr>
              <a:grpSpLocks/>
            </p:cNvGrpSpPr>
            <p:nvPr/>
          </p:nvGrpSpPr>
          <p:grpSpPr bwMode="auto">
            <a:xfrm>
              <a:off x="4885" y="3133"/>
              <a:ext cx="187" cy="74"/>
              <a:chOff x="4109" y="3156"/>
              <a:chExt cx="187" cy="74"/>
            </a:xfrm>
          </p:grpSpPr>
          <p:sp>
            <p:nvSpPr>
              <p:cNvPr id="124096" name="Freeform 200"/>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097" name="Line 201"/>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4098" name="Line 202"/>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41" name="Group 203"/>
          <p:cNvGrpSpPr>
            <a:grpSpLocks/>
          </p:cNvGrpSpPr>
          <p:nvPr/>
        </p:nvGrpSpPr>
        <p:grpSpPr bwMode="auto">
          <a:xfrm>
            <a:off x="5108575" y="5475288"/>
            <a:ext cx="549275" cy="365125"/>
            <a:chOff x="3218" y="3449"/>
            <a:chExt cx="346" cy="230"/>
          </a:xfrm>
        </p:grpSpPr>
        <p:grpSp>
          <p:nvGrpSpPr>
            <p:cNvPr id="124084" name="Group 204"/>
            <p:cNvGrpSpPr>
              <a:grpSpLocks/>
            </p:cNvGrpSpPr>
            <p:nvPr/>
          </p:nvGrpSpPr>
          <p:grpSpPr bwMode="auto">
            <a:xfrm>
              <a:off x="3218" y="3449"/>
              <a:ext cx="346" cy="230"/>
              <a:chOff x="2293" y="683"/>
              <a:chExt cx="346" cy="230"/>
            </a:xfrm>
          </p:grpSpPr>
          <p:grpSp>
            <p:nvGrpSpPr>
              <p:cNvPr id="124089" name="Group 205"/>
              <p:cNvGrpSpPr>
                <a:grpSpLocks/>
              </p:cNvGrpSpPr>
              <p:nvPr/>
            </p:nvGrpSpPr>
            <p:grpSpPr bwMode="auto">
              <a:xfrm>
                <a:off x="2293" y="683"/>
                <a:ext cx="346" cy="230"/>
                <a:chOff x="3239" y="3441"/>
                <a:chExt cx="346" cy="230"/>
              </a:xfrm>
            </p:grpSpPr>
            <p:sp>
              <p:nvSpPr>
                <p:cNvPr id="124091" name="Rectangle 206"/>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092" name="Freeform 207"/>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093" name="Freeform 208"/>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90" name="Line 209"/>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4085" name="Group 210"/>
            <p:cNvGrpSpPr>
              <a:grpSpLocks/>
            </p:cNvGrpSpPr>
            <p:nvPr/>
          </p:nvGrpSpPr>
          <p:grpSpPr bwMode="auto">
            <a:xfrm>
              <a:off x="3325" y="3535"/>
              <a:ext cx="132" cy="56"/>
              <a:chOff x="4151" y="3522"/>
              <a:chExt cx="132" cy="56"/>
            </a:xfrm>
          </p:grpSpPr>
          <p:sp>
            <p:nvSpPr>
              <p:cNvPr id="124086" name="Freeform 211"/>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087" name="Line 212"/>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4088" name="Line 213"/>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grpSp>
        <p:nvGrpSpPr>
          <p:cNvPr id="123942" name="Group 214"/>
          <p:cNvGrpSpPr>
            <a:grpSpLocks/>
          </p:cNvGrpSpPr>
          <p:nvPr/>
        </p:nvGrpSpPr>
        <p:grpSpPr bwMode="auto">
          <a:xfrm>
            <a:off x="5110163" y="4849813"/>
            <a:ext cx="547687" cy="365125"/>
            <a:chOff x="3219" y="3055"/>
            <a:chExt cx="345" cy="230"/>
          </a:xfrm>
        </p:grpSpPr>
        <p:grpSp>
          <p:nvGrpSpPr>
            <p:cNvPr id="124077" name="Group 215"/>
            <p:cNvGrpSpPr>
              <a:grpSpLocks/>
            </p:cNvGrpSpPr>
            <p:nvPr/>
          </p:nvGrpSpPr>
          <p:grpSpPr bwMode="auto">
            <a:xfrm>
              <a:off x="3219" y="3055"/>
              <a:ext cx="345" cy="230"/>
              <a:chOff x="2293" y="289"/>
              <a:chExt cx="345" cy="230"/>
            </a:xfrm>
          </p:grpSpPr>
          <p:sp>
            <p:nvSpPr>
              <p:cNvPr id="124082" name="Rectangle 216"/>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083" name="Line 217"/>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4078" name="Group 218"/>
            <p:cNvGrpSpPr>
              <a:grpSpLocks/>
            </p:cNvGrpSpPr>
            <p:nvPr/>
          </p:nvGrpSpPr>
          <p:grpSpPr bwMode="auto">
            <a:xfrm>
              <a:off x="3297" y="3132"/>
              <a:ext cx="187" cy="74"/>
              <a:chOff x="4109" y="3156"/>
              <a:chExt cx="187" cy="74"/>
            </a:xfrm>
          </p:grpSpPr>
          <p:sp>
            <p:nvSpPr>
              <p:cNvPr id="124079" name="Freeform 219"/>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080" name="Line 220"/>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4081" name="Line 221"/>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43" name="Group 222"/>
          <p:cNvGrpSpPr>
            <a:grpSpLocks/>
          </p:cNvGrpSpPr>
          <p:nvPr/>
        </p:nvGrpSpPr>
        <p:grpSpPr bwMode="auto">
          <a:xfrm>
            <a:off x="3749675" y="5392738"/>
            <a:ext cx="530225" cy="530225"/>
            <a:chOff x="2362" y="3397"/>
            <a:chExt cx="334" cy="334"/>
          </a:xfrm>
        </p:grpSpPr>
        <p:grpSp>
          <p:nvGrpSpPr>
            <p:cNvPr id="124067" name="Group 223"/>
            <p:cNvGrpSpPr>
              <a:grpSpLocks/>
            </p:cNvGrpSpPr>
            <p:nvPr/>
          </p:nvGrpSpPr>
          <p:grpSpPr bwMode="auto">
            <a:xfrm>
              <a:off x="2362" y="3397"/>
              <a:ext cx="334" cy="334"/>
              <a:chOff x="1436" y="631"/>
              <a:chExt cx="334" cy="334"/>
            </a:xfrm>
          </p:grpSpPr>
          <p:grpSp>
            <p:nvGrpSpPr>
              <p:cNvPr id="124072" name="Group 224"/>
              <p:cNvGrpSpPr>
                <a:grpSpLocks/>
              </p:cNvGrpSpPr>
              <p:nvPr/>
            </p:nvGrpSpPr>
            <p:grpSpPr bwMode="auto">
              <a:xfrm>
                <a:off x="1436" y="631"/>
                <a:ext cx="334" cy="334"/>
                <a:chOff x="2383" y="3389"/>
                <a:chExt cx="334" cy="334"/>
              </a:xfrm>
            </p:grpSpPr>
            <p:sp>
              <p:nvSpPr>
                <p:cNvPr id="124074" name="Freeform 225"/>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075" name="Freeform 226"/>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076" name="Freeform 227"/>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73" name="Line 228"/>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4068" name="Group 229"/>
            <p:cNvGrpSpPr>
              <a:grpSpLocks/>
            </p:cNvGrpSpPr>
            <p:nvPr/>
          </p:nvGrpSpPr>
          <p:grpSpPr bwMode="auto">
            <a:xfrm>
              <a:off x="2463" y="3535"/>
              <a:ext cx="132" cy="56"/>
              <a:chOff x="4151" y="3522"/>
              <a:chExt cx="132" cy="56"/>
            </a:xfrm>
          </p:grpSpPr>
          <p:sp>
            <p:nvSpPr>
              <p:cNvPr id="124069" name="Freeform 230"/>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070" name="Line 231"/>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4071" name="Line 232"/>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grpSp>
        <p:nvGrpSpPr>
          <p:cNvPr id="123944" name="Group 233"/>
          <p:cNvGrpSpPr>
            <a:grpSpLocks/>
          </p:cNvGrpSpPr>
          <p:nvPr/>
        </p:nvGrpSpPr>
        <p:grpSpPr bwMode="auto">
          <a:xfrm>
            <a:off x="3749675" y="4767263"/>
            <a:ext cx="530225" cy="530225"/>
            <a:chOff x="2362" y="3003"/>
            <a:chExt cx="334" cy="334"/>
          </a:xfrm>
        </p:grpSpPr>
        <p:grpSp>
          <p:nvGrpSpPr>
            <p:cNvPr id="124060" name="Group 234"/>
            <p:cNvGrpSpPr>
              <a:grpSpLocks/>
            </p:cNvGrpSpPr>
            <p:nvPr/>
          </p:nvGrpSpPr>
          <p:grpSpPr bwMode="auto">
            <a:xfrm>
              <a:off x="2362" y="3003"/>
              <a:ext cx="334" cy="334"/>
              <a:chOff x="1436" y="237"/>
              <a:chExt cx="334" cy="334"/>
            </a:xfrm>
          </p:grpSpPr>
          <p:sp>
            <p:nvSpPr>
              <p:cNvPr id="124065" name="Freeform 235"/>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066" name="Line 236"/>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4061" name="Group 237"/>
            <p:cNvGrpSpPr>
              <a:grpSpLocks/>
            </p:cNvGrpSpPr>
            <p:nvPr/>
          </p:nvGrpSpPr>
          <p:grpSpPr bwMode="auto">
            <a:xfrm>
              <a:off x="2436" y="3132"/>
              <a:ext cx="187" cy="74"/>
              <a:chOff x="4109" y="3156"/>
              <a:chExt cx="187" cy="74"/>
            </a:xfrm>
          </p:grpSpPr>
          <p:sp>
            <p:nvSpPr>
              <p:cNvPr id="124062" name="Freeform 238"/>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4063" name="Line 239"/>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4064" name="Line 240"/>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45" name="Group 241"/>
          <p:cNvGrpSpPr>
            <a:grpSpLocks/>
          </p:cNvGrpSpPr>
          <p:nvPr/>
        </p:nvGrpSpPr>
        <p:grpSpPr bwMode="auto">
          <a:xfrm>
            <a:off x="3749675" y="2093913"/>
            <a:ext cx="530225" cy="530225"/>
            <a:chOff x="2362" y="1319"/>
            <a:chExt cx="334" cy="334"/>
          </a:xfrm>
        </p:grpSpPr>
        <p:grpSp>
          <p:nvGrpSpPr>
            <p:cNvPr id="124054" name="Group 242"/>
            <p:cNvGrpSpPr>
              <a:grpSpLocks/>
            </p:cNvGrpSpPr>
            <p:nvPr/>
          </p:nvGrpSpPr>
          <p:grpSpPr bwMode="auto">
            <a:xfrm>
              <a:off x="2362" y="1319"/>
              <a:ext cx="334" cy="334"/>
              <a:chOff x="1436" y="1015"/>
              <a:chExt cx="334" cy="334"/>
            </a:xfrm>
          </p:grpSpPr>
          <p:grpSp>
            <p:nvGrpSpPr>
              <p:cNvPr id="124056" name="Group 243"/>
              <p:cNvGrpSpPr>
                <a:grpSpLocks/>
              </p:cNvGrpSpPr>
              <p:nvPr/>
            </p:nvGrpSpPr>
            <p:grpSpPr bwMode="auto">
              <a:xfrm>
                <a:off x="1436" y="1015"/>
                <a:ext cx="334" cy="334"/>
                <a:chOff x="2330" y="1011"/>
                <a:chExt cx="334" cy="334"/>
              </a:xfrm>
            </p:grpSpPr>
            <p:sp>
              <p:nvSpPr>
                <p:cNvPr id="124058" name="Freeform 24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059" name="Freeform 24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57" name="Line 246"/>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sp>
          <p:nvSpPr>
            <p:cNvPr id="124055" name="Rectangle 247"/>
            <p:cNvSpPr>
              <a:spLocks noChangeArrowheads="1"/>
            </p:cNvSpPr>
            <p:nvPr/>
          </p:nvSpPr>
          <p:spPr bwMode="auto">
            <a:xfrm>
              <a:off x="2460" y="14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46" name="Group 248"/>
          <p:cNvGrpSpPr>
            <a:grpSpLocks/>
          </p:cNvGrpSpPr>
          <p:nvPr/>
        </p:nvGrpSpPr>
        <p:grpSpPr bwMode="auto">
          <a:xfrm>
            <a:off x="3749675" y="1458913"/>
            <a:ext cx="530225" cy="530225"/>
            <a:chOff x="2362" y="919"/>
            <a:chExt cx="334" cy="334"/>
          </a:xfrm>
        </p:grpSpPr>
        <p:grpSp>
          <p:nvGrpSpPr>
            <p:cNvPr id="124047" name="Group 249"/>
            <p:cNvGrpSpPr>
              <a:grpSpLocks/>
            </p:cNvGrpSpPr>
            <p:nvPr/>
          </p:nvGrpSpPr>
          <p:grpSpPr bwMode="auto">
            <a:xfrm>
              <a:off x="2362" y="919"/>
              <a:ext cx="334" cy="334"/>
              <a:chOff x="1436" y="631"/>
              <a:chExt cx="334" cy="334"/>
            </a:xfrm>
          </p:grpSpPr>
          <p:grpSp>
            <p:nvGrpSpPr>
              <p:cNvPr id="124049" name="Group 250"/>
              <p:cNvGrpSpPr>
                <a:grpSpLocks/>
              </p:cNvGrpSpPr>
              <p:nvPr/>
            </p:nvGrpSpPr>
            <p:grpSpPr bwMode="auto">
              <a:xfrm>
                <a:off x="1436" y="631"/>
                <a:ext cx="334" cy="334"/>
                <a:chOff x="2383" y="3389"/>
                <a:chExt cx="334" cy="334"/>
              </a:xfrm>
            </p:grpSpPr>
            <p:sp>
              <p:nvSpPr>
                <p:cNvPr id="124051" name="Freeform 251"/>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4052" name="Freeform 252"/>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053" name="Freeform 253"/>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50" name="Line 254"/>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sp>
          <p:nvSpPr>
            <p:cNvPr id="124048" name="Rectangle 255"/>
            <p:cNvSpPr>
              <a:spLocks noChangeArrowheads="1"/>
            </p:cNvSpPr>
            <p:nvPr/>
          </p:nvSpPr>
          <p:spPr bwMode="auto">
            <a:xfrm>
              <a:off x="2460" y="10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47" name="Group 256"/>
          <p:cNvGrpSpPr>
            <a:grpSpLocks/>
          </p:cNvGrpSpPr>
          <p:nvPr/>
        </p:nvGrpSpPr>
        <p:grpSpPr bwMode="auto">
          <a:xfrm>
            <a:off x="5108575" y="2176463"/>
            <a:ext cx="549275" cy="365125"/>
            <a:chOff x="3218" y="1371"/>
            <a:chExt cx="346" cy="230"/>
          </a:xfrm>
        </p:grpSpPr>
        <p:grpSp>
          <p:nvGrpSpPr>
            <p:cNvPr id="124041" name="Group 257"/>
            <p:cNvGrpSpPr>
              <a:grpSpLocks/>
            </p:cNvGrpSpPr>
            <p:nvPr/>
          </p:nvGrpSpPr>
          <p:grpSpPr bwMode="auto">
            <a:xfrm>
              <a:off x="3218" y="1371"/>
              <a:ext cx="346" cy="230"/>
              <a:chOff x="2293" y="1067"/>
              <a:chExt cx="346" cy="230"/>
            </a:xfrm>
          </p:grpSpPr>
          <p:grpSp>
            <p:nvGrpSpPr>
              <p:cNvPr id="124043" name="Group 258"/>
              <p:cNvGrpSpPr>
                <a:grpSpLocks/>
              </p:cNvGrpSpPr>
              <p:nvPr/>
            </p:nvGrpSpPr>
            <p:grpSpPr bwMode="auto">
              <a:xfrm>
                <a:off x="2293" y="1067"/>
                <a:ext cx="346" cy="230"/>
                <a:chOff x="3193" y="1063"/>
                <a:chExt cx="346" cy="230"/>
              </a:xfrm>
            </p:grpSpPr>
            <p:sp>
              <p:nvSpPr>
                <p:cNvPr id="124045" name="Rectangle 259"/>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046" name="Freeform 260"/>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44" name="Line 261"/>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sp>
          <p:nvSpPr>
            <p:cNvPr id="124042" name="Rectangle 262"/>
            <p:cNvSpPr>
              <a:spLocks noChangeArrowheads="1"/>
            </p:cNvSpPr>
            <p:nvPr/>
          </p:nvSpPr>
          <p:spPr bwMode="auto">
            <a:xfrm>
              <a:off x="3322" y="14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48" name="Group 263"/>
          <p:cNvGrpSpPr>
            <a:grpSpLocks/>
          </p:cNvGrpSpPr>
          <p:nvPr/>
        </p:nvGrpSpPr>
        <p:grpSpPr bwMode="auto">
          <a:xfrm>
            <a:off x="5108575" y="1541463"/>
            <a:ext cx="549275" cy="365125"/>
            <a:chOff x="3218" y="971"/>
            <a:chExt cx="346" cy="230"/>
          </a:xfrm>
        </p:grpSpPr>
        <p:grpSp>
          <p:nvGrpSpPr>
            <p:cNvPr id="124034" name="Group 264"/>
            <p:cNvGrpSpPr>
              <a:grpSpLocks/>
            </p:cNvGrpSpPr>
            <p:nvPr/>
          </p:nvGrpSpPr>
          <p:grpSpPr bwMode="auto">
            <a:xfrm>
              <a:off x="3218" y="971"/>
              <a:ext cx="346" cy="230"/>
              <a:chOff x="2293" y="683"/>
              <a:chExt cx="346" cy="230"/>
            </a:xfrm>
          </p:grpSpPr>
          <p:grpSp>
            <p:nvGrpSpPr>
              <p:cNvPr id="124036" name="Group 265"/>
              <p:cNvGrpSpPr>
                <a:grpSpLocks/>
              </p:cNvGrpSpPr>
              <p:nvPr/>
            </p:nvGrpSpPr>
            <p:grpSpPr bwMode="auto">
              <a:xfrm>
                <a:off x="2293" y="683"/>
                <a:ext cx="346" cy="230"/>
                <a:chOff x="3239" y="3441"/>
                <a:chExt cx="346" cy="230"/>
              </a:xfrm>
            </p:grpSpPr>
            <p:sp>
              <p:nvSpPr>
                <p:cNvPr id="124038" name="Rectangle 266"/>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039" name="Freeform 267"/>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040" name="Freeform 268"/>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37" name="Line 269"/>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sp>
          <p:nvSpPr>
            <p:cNvPr id="124035" name="Rectangle 270"/>
            <p:cNvSpPr>
              <a:spLocks noChangeArrowheads="1"/>
            </p:cNvSpPr>
            <p:nvPr/>
          </p:nvSpPr>
          <p:spPr bwMode="auto">
            <a:xfrm>
              <a:off x="3322" y="10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49" name="Group 271"/>
          <p:cNvGrpSpPr>
            <a:grpSpLocks/>
          </p:cNvGrpSpPr>
          <p:nvPr/>
        </p:nvGrpSpPr>
        <p:grpSpPr bwMode="auto">
          <a:xfrm>
            <a:off x="5110163" y="865188"/>
            <a:ext cx="547687" cy="365125"/>
            <a:chOff x="3219" y="545"/>
            <a:chExt cx="345" cy="230"/>
          </a:xfrm>
        </p:grpSpPr>
        <p:grpSp>
          <p:nvGrpSpPr>
            <p:cNvPr id="124030" name="Group 272"/>
            <p:cNvGrpSpPr>
              <a:grpSpLocks/>
            </p:cNvGrpSpPr>
            <p:nvPr/>
          </p:nvGrpSpPr>
          <p:grpSpPr bwMode="auto">
            <a:xfrm>
              <a:off x="3219" y="545"/>
              <a:ext cx="345" cy="230"/>
              <a:chOff x="2293" y="289"/>
              <a:chExt cx="345" cy="230"/>
            </a:xfrm>
          </p:grpSpPr>
          <p:sp>
            <p:nvSpPr>
              <p:cNvPr id="124032" name="Rectangle 273"/>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4033" name="Line 274"/>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sp>
          <p:nvSpPr>
            <p:cNvPr id="124031" name="Rectangle 275"/>
            <p:cNvSpPr>
              <a:spLocks noChangeArrowheads="1"/>
            </p:cNvSpPr>
            <p:nvPr/>
          </p:nvSpPr>
          <p:spPr bwMode="auto">
            <a:xfrm>
              <a:off x="3322" y="602"/>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0" name="Group 276"/>
          <p:cNvGrpSpPr>
            <a:grpSpLocks/>
          </p:cNvGrpSpPr>
          <p:nvPr/>
        </p:nvGrpSpPr>
        <p:grpSpPr bwMode="auto">
          <a:xfrm>
            <a:off x="6484938" y="846138"/>
            <a:ext cx="401637" cy="401637"/>
            <a:chOff x="4085" y="533"/>
            <a:chExt cx="253" cy="253"/>
          </a:xfrm>
        </p:grpSpPr>
        <p:grpSp>
          <p:nvGrpSpPr>
            <p:cNvPr id="124026" name="Group 277"/>
            <p:cNvGrpSpPr>
              <a:grpSpLocks/>
            </p:cNvGrpSpPr>
            <p:nvPr/>
          </p:nvGrpSpPr>
          <p:grpSpPr bwMode="auto">
            <a:xfrm>
              <a:off x="4085" y="533"/>
              <a:ext cx="253" cy="253"/>
              <a:chOff x="3162" y="277"/>
              <a:chExt cx="253" cy="253"/>
            </a:xfrm>
          </p:grpSpPr>
          <p:sp>
            <p:nvSpPr>
              <p:cNvPr id="124028" name="Rectangle 278"/>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029" name="Line 279"/>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sp>
          <p:nvSpPr>
            <p:cNvPr id="124027" name="Rectangle 280"/>
            <p:cNvSpPr>
              <a:spLocks noChangeArrowheads="1"/>
            </p:cNvSpPr>
            <p:nvPr/>
          </p:nvSpPr>
          <p:spPr bwMode="auto">
            <a:xfrm>
              <a:off x="4143" y="602"/>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1" name="Group 281"/>
          <p:cNvGrpSpPr>
            <a:grpSpLocks/>
          </p:cNvGrpSpPr>
          <p:nvPr/>
        </p:nvGrpSpPr>
        <p:grpSpPr bwMode="auto">
          <a:xfrm>
            <a:off x="6484938" y="1522413"/>
            <a:ext cx="401637" cy="401637"/>
            <a:chOff x="4085" y="959"/>
            <a:chExt cx="253" cy="253"/>
          </a:xfrm>
        </p:grpSpPr>
        <p:grpSp>
          <p:nvGrpSpPr>
            <p:cNvPr id="124019" name="Group 282"/>
            <p:cNvGrpSpPr>
              <a:grpSpLocks/>
            </p:cNvGrpSpPr>
            <p:nvPr/>
          </p:nvGrpSpPr>
          <p:grpSpPr bwMode="auto">
            <a:xfrm>
              <a:off x="4085" y="959"/>
              <a:ext cx="253" cy="253"/>
              <a:chOff x="3162" y="671"/>
              <a:chExt cx="253" cy="253"/>
            </a:xfrm>
          </p:grpSpPr>
          <p:grpSp>
            <p:nvGrpSpPr>
              <p:cNvPr id="124021" name="Group 283"/>
              <p:cNvGrpSpPr>
                <a:grpSpLocks/>
              </p:cNvGrpSpPr>
              <p:nvPr/>
            </p:nvGrpSpPr>
            <p:grpSpPr bwMode="auto">
              <a:xfrm>
                <a:off x="3162" y="671"/>
                <a:ext cx="253" cy="253"/>
                <a:chOff x="4085" y="3610"/>
                <a:chExt cx="253" cy="253"/>
              </a:xfrm>
            </p:grpSpPr>
            <p:sp>
              <p:nvSpPr>
                <p:cNvPr id="124023" name="Rectangle 28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024" name="Freeform 28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4025" name="Freeform 28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4022" name="Line 287"/>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sp>
          <p:nvSpPr>
            <p:cNvPr id="124020" name="Rectangle 288"/>
            <p:cNvSpPr>
              <a:spLocks noChangeArrowheads="1"/>
            </p:cNvSpPr>
            <p:nvPr/>
          </p:nvSpPr>
          <p:spPr bwMode="auto">
            <a:xfrm>
              <a:off x="4142" y="10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2" name="Group 289"/>
          <p:cNvGrpSpPr>
            <a:grpSpLocks/>
          </p:cNvGrpSpPr>
          <p:nvPr/>
        </p:nvGrpSpPr>
        <p:grpSpPr bwMode="auto">
          <a:xfrm>
            <a:off x="7639050" y="781050"/>
            <a:ext cx="530225" cy="530225"/>
            <a:chOff x="4812" y="492"/>
            <a:chExt cx="334" cy="334"/>
          </a:xfrm>
        </p:grpSpPr>
        <p:grpSp>
          <p:nvGrpSpPr>
            <p:cNvPr id="124015" name="Group 290"/>
            <p:cNvGrpSpPr>
              <a:grpSpLocks/>
            </p:cNvGrpSpPr>
            <p:nvPr/>
          </p:nvGrpSpPr>
          <p:grpSpPr bwMode="auto">
            <a:xfrm>
              <a:off x="4812" y="492"/>
              <a:ext cx="334" cy="334"/>
              <a:chOff x="3852" y="236"/>
              <a:chExt cx="334" cy="334"/>
            </a:xfrm>
          </p:grpSpPr>
          <p:sp>
            <p:nvSpPr>
              <p:cNvPr id="124017" name="Freeform 291"/>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018" name="Line 292"/>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sp>
          <p:nvSpPr>
            <p:cNvPr id="124016" name="Rectangle 293"/>
            <p:cNvSpPr>
              <a:spLocks noChangeArrowheads="1"/>
            </p:cNvSpPr>
            <p:nvPr/>
          </p:nvSpPr>
          <p:spPr bwMode="auto">
            <a:xfrm>
              <a:off x="4910" y="602"/>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3" name="Group 294"/>
          <p:cNvGrpSpPr>
            <a:grpSpLocks/>
          </p:cNvGrpSpPr>
          <p:nvPr/>
        </p:nvGrpSpPr>
        <p:grpSpPr bwMode="auto">
          <a:xfrm>
            <a:off x="7639050" y="1457325"/>
            <a:ext cx="530225" cy="530225"/>
            <a:chOff x="4812" y="918"/>
            <a:chExt cx="334" cy="334"/>
          </a:xfrm>
        </p:grpSpPr>
        <p:grpSp>
          <p:nvGrpSpPr>
            <p:cNvPr id="124008" name="Group 295"/>
            <p:cNvGrpSpPr>
              <a:grpSpLocks/>
            </p:cNvGrpSpPr>
            <p:nvPr/>
          </p:nvGrpSpPr>
          <p:grpSpPr bwMode="auto">
            <a:xfrm>
              <a:off x="4812" y="918"/>
              <a:ext cx="334" cy="334"/>
              <a:chOff x="3852" y="630"/>
              <a:chExt cx="334" cy="334"/>
            </a:xfrm>
          </p:grpSpPr>
          <p:grpSp>
            <p:nvGrpSpPr>
              <p:cNvPr id="124010" name="Group 296"/>
              <p:cNvGrpSpPr>
                <a:grpSpLocks/>
              </p:cNvGrpSpPr>
              <p:nvPr/>
            </p:nvGrpSpPr>
            <p:grpSpPr bwMode="auto">
              <a:xfrm>
                <a:off x="3852" y="630"/>
                <a:ext cx="334" cy="334"/>
                <a:chOff x="4841" y="562"/>
                <a:chExt cx="334" cy="334"/>
              </a:xfrm>
            </p:grpSpPr>
            <p:sp>
              <p:nvSpPr>
                <p:cNvPr id="124012" name="Freeform 297"/>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013" name="Freeform 298"/>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4014" name="Freeform 299"/>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4011" name="Line 300"/>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sp>
          <p:nvSpPr>
            <p:cNvPr id="124009" name="Rectangle 301"/>
            <p:cNvSpPr>
              <a:spLocks noChangeArrowheads="1"/>
            </p:cNvSpPr>
            <p:nvPr/>
          </p:nvSpPr>
          <p:spPr bwMode="auto">
            <a:xfrm>
              <a:off x="4910" y="10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4" name="Group 302"/>
          <p:cNvGrpSpPr>
            <a:grpSpLocks/>
          </p:cNvGrpSpPr>
          <p:nvPr/>
        </p:nvGrpSpPr>
        <p:grpSpPr bwMode="auto">
          <a:xfrm>
            <a:off x="6484938" y="2157413"/>
            <a:ext cx="401637" cy="401637"/>
            <a:chOff x="4085" y="1359"/>
            <a:chExt cx="253" cy="253"/>
          </a:xfrm>
        </p:grpSpPr>
        <p:grpSp>
          <p:nvGrpSpPr>
            <p:cNvPr id="124002" name="Group 303"/>
            <p:cNvGrpSpPr>
              <a:grpSpLocks/>
            </p:cNvGrpSpPr>
            <p:nvPr/>
          </p:nvGrpSpPr>
          <p:grpSpPr bwMode="auto">
            <a:xfrm>
              <a:off x="4085" y="1359"/>
              <a:ext cx="253" cy="253"/>
              <a:chOff x="3162" y="1055"/>
              <a:chExt cx="253" cy="253"/>
            </a:xfrm>
          </p:grpSpPr>
          <p:grpSp>
            <p:nvGrpSpPr>
              <p:cNvPr id="124004" name="Group 304"/>
              <p:cNvGrpSpPr>
                <a:grpSpLocks/>
              </p:cNvGrpSpPr>
              <p:nvPr/>
            </p:nvGrpSpPr>
            <p:grpSpPr bwMode="auto">
              <a:xfrm>
                <a:off x="3162" y="1055"/>
                <a:ext cx="253" cy="253"/>
                <a:chOff x="4085" y="3994"/>
                <a:chExt cx="253" cy="253"/>
              </a:xfrm>
            </p:grpSpPr>
            <p:sp>
              <p:nvSpPr>
                <p:cNvPr id="124006" name="Rectangle 305"/>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4007" name="Freeform 306"/>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4005" name="Line 307"/>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sp>
          <p:nvSpPr>
            <p:cNvPr id="124003" name="Rectangle 308"/>
            <p:cNvSpPr>
              <a:spLocks noChangeArrowheads="1"/>
            </p:cNvSpPr>
            <p:nvPr/>
          </p:nvSpPr>
          <p:spPr bwMode="auto">
            <a:xfrm>
              <a:off x="4142" y="14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5" name="Group 309"/>
          <p:cNvGrpSpPr>
            <a:grpSpLocks/>
          </p:cNvGrpSpPr>
          <p:nvPr/>
        </p:nvGrpSpPr>
        <p:grpSpPr bwMode="auto">
          <a:xfrm>
            <a:off x="7639050" y="2092325"/>
            <a:ext cx="530225" cy="530225"/>
            <a:chOff x="4812" y="1318"/>
            <a:chExt cx="334" cy="334"/>
          </a:xfrm>
        </p:grpSpPr>
        <p:grpSp>
          <p:nvGrpSpPr>
            <p:cNvPr id="123996" name="Group 310"/>
            <p:cNvGrpSpPr>
              <a:grpSpLocks/>
            </p:cNvGrpSpPr>
            <p:nvPr/>
          </p:nvGrpSpPr>
          <p:grpSpPr bwMode="auto">
            <a:xfrm>
              <a:off x="4812" y="1318"/>
              <a:ext cx="334" cy="334"/>
              <a:chOff x="3852" y="1014"/>
              <a:chExt cx="334" cy="334"/>
            </a:xfrm>
          </p:grpSpPr>
          <p:grpSp>
            <p:nvGrpSpPr>
              <p:cNvPr id="123998" name="Group 311"/>
              <p:cNvGrpSpPr>
                <a:grpSpLocks/>
              </p:cNvGrpSpPr>
              <p:nvPr/>
            </p:nvGrpSpPr>
            <p:grpSpPr bwMode="auto">
              <a:xfrm>
                <a:off x="3852" y="1014"/>
                <a:ext cx="334" cy="334"/>
                <a:chOff x="4837" y="3772"/>
                <a:chExt cx="334" cy="334"/>
              </a:xfrm>
            </p:grpSpPr>
            <p:sp>
              <p:nvSpPr>
                <p:cNvPr id="124000" name="Freeform 31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001" name="Freeform 31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999" name="Line 314"/>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sp>
          <p:nvSpPr>
            <p:cNvPr id="123997" name="Rectangle 315"/>
            <p:cNvSpPr>
              <a:spLocks noChangeArrowheads="1"/>
            </p:cNvSpPr>
            <p:nvPr/>
          </p:nvSpPr>
          <p:spPr bwMode="auto">
            <a:xfrm>
              <a:off x="4910" y="1428"/>
              <a:ext cx="13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CA</a:t>
              </a:r>
            </a:p>
          </p:txBody>
        </p:sp>
      </p:grpSp>
      <p:grpSp>
        <p:nvGrpSpPr>
          <p:cNvPr id="123956" name="Group 316"/>
          <p:cNvGrpSpPr>
            <a:grpSpLocks/>
          </p:cNvGrpSpPr>
          <p:nvPr/>
        </p:nvGrpSpPr>
        <p:grpSpPr bwMode="auto">
          <a:xfrm>
            <a:off x="6484938" y="6142038"/>
            <a:ext cx="401637" cy="401637"/>
            <a:chOff x="4085" y="3869"/>
            <a:chExt cx="253" cy="253"/>
          </a:xfrm>
        </p:grpSpPr>
        <p:grpSp>
          <p:nvGrpSpPr>
            <p:cNvPr id="123987" name="Group 317"/>
            <p:cNvGrpSpPr>
              <a:grpSpLocks/>
            </p:cNvGrpSpPr>
            <p:nvPr/>
          </p:nvGrpSpPr>
          <p:grpSpPr bwMode="auto">
            <a:xfrm>
              <a:off x="4085" y="3869"/>
              <a:ext cx="253" cy="253"/>
              <a:chOff x="3162" y="1055"/>
              <a:chExt cx="253" cy="253"/>
            </a:xfrm>
          </p:grpSpPr>
          <p:grpSp>
            <p:nvGrpSpPr>
              <p:cNvPr id="123992" name="Group 318"/>
              <p:cNvGrpSpPr>
                <a:grpSpLocks/>
              </p:cNvGrpSpPr>
              <p:nvPr/>
            </p:nvGrpSpPr>
            <p:grpSpPr bwMode="auto">
              <a:xfrm>
                <a:off x="3162" y="1055"/>
                <a:ext cx="253" cy="253"/>
                <a:chOff x="4085" y="3994"/>
                <a:chExt cx="253" cy="253"/>
              </a:xfrm>
            </p:grpSpPr>
            <p:sp>
              <p:nvSpPr>
                <p:cNvPr id="123994" name="Rectangle 31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3995" name="Freeform 32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3993" name="Line 321"/>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3988" name="Group 322"/>
            <p:cNvGrpSpPr>
              <a:grpSpLocks/>
            </p:cNvGrpSpPr>
            <p:nvPr/>
          </p:nvGrpSpPr>
          <p:grpSpPr bwMode="auto">
            <a:xfrm>
              <a:off x="4109" y="3958"/>
              <a:ext cx="157" cy="70"/>
              <a:chOff x="4133" y="1446"/>
              <a:chExt cx="157" cy="70"/>
            </a:xfrm>
          </p:grpSpPr>
          <p:sp>
            <p:nvSpPr>
              <p:cNvPr id="123989" name="Freeform 323"/>
              <p:cNvSpPr>
                <a:spLocks/>
              </p:cNvSpPr>
              <p:nvPr/>
            </p:nvSpPr>
            <p:spPr bwMode="auto">
              <a:xfrm>
                <a:off x="4133"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3990" name="Line 324"/>
              <p:cNvSpPr>
                <a:spLocks noChangeShapeType="1"/>
              </p:cNvSpPr>
              <p:nvPr/>
            </p:nvSpPr>
            <p:spPr bwMode="auto">
              <a:xfrm>
                <a:off x="4199"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3991" name="Line 325"/>
              <p:cNvSpPr>
                <a:spLocks noChangeShapeType="1"/>
              </p:cNvSpPr>
              <p:nvPr/>
            </p:nvSpPr>
            <p:spPr bwMode="auto">
              <a:xfrm>
                <a:off x="4213"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57" name="Group 326"/>
          <p:cNvGrpSpPr>
            <a:grpSpLocks/>
          </p:cNvGrpSpPr>
          <p:nvPr/>
        </p:nvGrpSpPr>
        <p:grpSpPr bwMode="auto">
          <a:xfrm>
            <a:off x="7639050" y="6076950"/>
            <a:ext cx="530225" cy="530225"/>
            <a:chOff x="4812" y="3828"/>
            <a:chExt cx="334" cy="334"/>
          </a:xfrm>
        </p:grpSpPr>
        <p:grpSp>
          <p:nvGrpSpPr>
            <p:cNvPr id="123978" name="Group 327"/>
            <p:cNvGrpSpPr>
              <a:grpSpLocks/>
            </p:cNvGrpSpPr>
            <p:nvPr/>
          </p:nvGrpSpPr>
          <p:grpSpPr bwMode="auto">
            <a:xfrm>
              <a:off x="4812" y="3828"/>
              <a:ext cx="334" cy="334"/>
              <a:chOff x="3852" y="1014"/>
              <a:chExt cx="334" cy="334"/>
            </a:xfrm>
          </p:grpSpPr>
          <p:grpSp>
            <p:nvGrpSpPr>
              <p:cNvPr id="123983" name="Group 328"/>
              <p:cNvGrpSpPr>
                <a:grpSpLocks/>
              </p:cNvGrpSpPr>
              <p:nvPr/>
            </p:nvGrpSpPr>
            <p:grpSpPr bwMode="auto">
              <a:xfrm>
                <a:off x="3852" y="1014"/>
                <a:ext cx="334" cy="334"/>
                <a:chOff x="4837" y="3772"/>
                <a:chExt cx="334" cy="334"/>
              </a:xfrm>
            </p:grpSpPr>
            <p:sp>
              <p:nvSpPr>
                <p:cNvPr id="123985" name="Freeform 329"/>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3986" name="Freeform 330"/>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984" name="Line 331"/>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3979" name="Group 332"/>
            <p:cNvGrpSpPr>
              <a:grpSpLocks/>
            </p:cNvGrpSpPr>
            <p:nvPr/>
          </p:nvGrpSpPr>
          <p:grpSpPr bwMode="auto">
            <a:xfrm>
              <a:off x="4900" y="3958"/>
              <a:ext cx="157" cy="70"/>
              <a:chOff x="4924" y="1446"/>
              <a:chExt cx="157" cy="70"/>
            </a:xfrm>
          </p:grpSpPr>
          <p:sp>
            <p:nvSpPr>
              <p:cNvPr id="123980" name="Freeform 333"/>
              <p:cNvSpPr>
                <a:spLocks/>
              </p:cNvSpPr>
              <p:nvPr/>
            </p:nvSpPr>
            <p:spPr bwMode="auto">
              <a:xfrm>
                <a:off x="4924"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3981" name="Line 334"/>
              <p:cNvSpPr>
                <a:spLocks noChangeShapeType="1"/>
              </p:cNvSpPr>
              <p:nvPr/>
            </p:nvSpPr>
            <p:spPr bwMode="auto">
              <a:xfrm>
                <a:off x="4990"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3982" name="Line 335"/>
              <p:cNvSpPr>
                <a:spLocks noChangeShapeType="1"/>
              </p:cNvSpPr>
              <p:nvPr/>
            </p:nvSpPr>
            <p:spPr bwMode="auto">
              <a:xfrm>
                <a:off x="5004"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58" name="Group 336"/>
          <p:cNvGrpSpPr>
            <a:grpSpLocks/>
          </p:cNvGrpSpPr>
          <p:nvPr/>
        </p:nvGrpSpPr>
        <p:grpSpPr bwMode="auto">
          <a:xfrm>
            <a:off x="5108575" y="6161088"/>
            <a:ext cx="549275" cy="365125"/>
            <a:chOff x="3218" y="3881"/>
            <a:chExt cx="346" cy="230"/>
          </a:xfrm>
        </p:grpSpPr>
        <p:grpSp>
          <p:nvGrpSpPr>
            <p:cNvPr id="123969" name="Group 337"/>
            <p:cNvGrpSpPr>
              <a:grpSpLocks/>
            </p:cNvGrpSpPr>
            <p:nvPr/>
          </p:nvGrpSpPr>
          <p:grpSpPr bwMode="auto">
            <a:xfrm>
              <a:off x="3218" y="3881"/>
              <a:ext cx="346" cy="230"/>
              <a:chOff x="2293" y="1067"/>
              <a:chExt cx="346" cy="230"/>
            </a:xfrm>
          </p:grpSpPr>
          <p:grpSp>
            <p:nvGrpSpPr>
              <p:cNvPr id="123974" name="Group 338"/>
              <p:cNvGrpSpPr>
                <a:grpSpLocks/>
              </p:cNvGrpSpPr>
              <p:nvPr/>
            </p:nvGrpSpPr>
            <p:grpSpPr bwMode="auto">
              <a:xfrm>
                <a:off x="2293" y="1067"/>
                <a:ext cx="346" cy="230"/>
                <a:chOff x="3193" y="1063"/>
                <a:chExt cx="346" cy="230"/>
              </a:xfrm>
            </p:grpSpPr>
            <p:sp>
              <p:nvSpPr>
                <p:cNvPr id="123976" name="Rectangle 339"/>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3977" name="Freeform 340"/>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975" name="Line 341"/>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3970" name="Group 342"/>
            <p:cNvGrpSpPr>
              <a:grpSpLocks/>
            </p:cNvGrpSpPr>
            <p:nvPr/>
          </p:nvGrpSpPr>
          <p:grpSpPr bwMode="auto">
            <a:xfrm>
              <a:off x="3312" y="3958"/>
              <a:ext cx="157" cy="70"/>
              <a:chOff x="3336" y="1446"/>
              <a:chExt cx="157" cy="70"/>
            </a:xfrm>
          </p:grpSpPr>
          <p:sp>
            <p:nvSpPr>
              <p:cNvPr id="123971" name="Freeform 343"/>
              <p:cNvSpPr>
                <a:spLocks/>
              </p:cNvSpPr>
              <p:nvPr/>
            </p:nvSpPr>
            <p:spPr bwMode="auto">
              <a:xfrm>
                <a:off x="3336"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3972" name="Line 344"/>
              <p:cNvSpPr>
                <a:spLocks noChangeShapeType="1"/>
              </p:cNvSpPr>
              <p:nvPr/>
            </p:nvSpPr>
            <p:spPr bwMode="auto">
              <a:xfrm>
                <a:off x="3402"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3973" name="Line 345"/>
              <p:cNvSpPr>
                <a:spLocks noChangeShapeType="1"/>
              </p:cNvSpPr>
              <p:nvPr/>
            </p:nvSpPr>
            <p:spPr bwMode="auto">
              <a:xfrm>
                <a:off x="3416"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grpSp>
        <p:nvGrpSpPr>
          <p:cNvPr id="123959" name="Group 346"/>
          <p:cNvGrpSpPr>
            <a:grpSpLocks/>
          </p:cNvGrpSpPr>
          <p:nvPr/>
        </p:nvGrpSpPr>
        <p:grpSpPr bwMode="auto">
          <a:xfrm>
            <a:off x="3749675" y="6078538"/>
            <a:ext cx="530225" cy="530225"/>
            <a:chOff x="2362" y="3829"/>
            <a:chExt cx="334" cy="334"/>
          </a:xfrm>
        </p:grpSpPr>
        <p:grpSp>
          <p:nvGrpSpPr>
            <p:cNvPr id="123960" name="Group 347"/>
            <p:cNvGrpSpPr>
              <a:grpSpLocks/>
            </p:cNvGrpSpPr>
            <p:nvPr/>
          </p:nvGrpSpPr>
          <p:grpSpPr bwMode="auto">
            <a:xfrm>
              <a:off x="2362" y="3829"/>
              <a:ext cx="334" cy="334"/>
              <a:chOff x="1436" y="1015"/>
              <a:chExt cx="334" cy="334"/>
            </a:xfrm>
          </p:grpSpPr>
          <p:grpSp>
            <p:nvGrpSpPr>
              <p:cNvPr id="123965" name="Group 348"/>
              <p:cNvGrpSpPr>
                <a:grpSpLocks/>
              </p:cNvGrpSpPr>
              <p:nvPr/>
            </p:nvGrpSpPr>
            <p:grpSpPr bwMode="auto">
              <a:xfrm>
                <a:off x="1436" y="1015"/>
                <a:ext cx="334" cy="334"/>
                <a:chOff x="2330" y="1011"/>
                <a:chExt cx="334" cy="334"/>
              </a:xfrm>
            </p:grpSpPr>
            <p:sp>
              <p:nvSpPr>
                <p:cNvPr id="123967" name="Freeform 34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3968" name="Freeform 35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3966" name="Line 35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3961" name="Group 352"/>
            <p:cNvGrpSpPr>
              <a:grpSpLocks/>
            </p:cNvGrpSpPr>
            <p:nvPr/>
          </p:nvGrpSpPr>
          <p:grpSpPr bwMode="auto">
            <a:xfrm>
              <a:off x="2450" y="3958"/>
              <a:ext cx="157" cy="70"/>
              <a:chOff x="2474" y="1446"/>
              <a:chExt cx="157" cy="70"/>
            </a:xfrm>
          </p:grpSpPr>
          <p:sp>
            <p:nvSpPr>
              <p:cNvPr id="123962" name="Freeform 353"/>
              <p:cNvSpPr>
                <a:spLocks/>
              </p:cNvSpPr>
              <p:nvPr/>
            </p:nvSpPr>
            <p:spPr bwMode="auto">
              <a:xfrm>
                <a:off x="2474"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3963" name="Line 354"/>
              <p:cNvSpPr>
                <a:spLocks noChangeShapeType="1"/>
              </p:cNvSpPr>
              <p:nvPr/>
            </p:nvSpPr>
            <p:spPr bwMode="auto">
              <a:xfrm>
                <a:off x="2540"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3964" name="Line 355"/>
              <p:cNvSpPr>
                <a:spLocks noChangeShapeType="1"/>
              </p:cNvSpPr>
              <p:nvPr/>
            </p:nvSpPr>
            <p:spPr bwMode="auto">
              <a:xfrm>
                <a:off x="2554"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4931" name="Rectangle 3"/>
          <p:cNvSpPr>
            <a:spLocks noGrp="1" noChangeArrowheads="1"/>
          </p:cNvSpPr>
          <p:nvPr>
            <p:ph type="title"/>
          </p:nvPr>
        </p:nvSpPr>
        <p:spPr>
          <a:xfrm>
            <a:off x="3602038" y="77788"/>
            <a:ext cx="3863975" cy="365125"/>
          </a:xfrm>
          <a:noFill/>
        </p:spPr>
        <p:txBody>
          <a:bodyPr wrap="none" lIns="0" tIns="0" rIns="0" bIns="0">
            <a:spAutoFit/>
          </a:bodyPr>
          <a:lstStyle/>
          <a:p>
            <a:pPr eaLnBrk="1" hangingPunct="1"/>
            <a:r>
              <a:rPr lang="en-US" sz="2400"/>
              <a:t>CSS Supply / Transportation</a:t>
            </a:r>
          </a:p>
        </p:txBody>
      </p:sp>
      <p:sp>
        <p:nvSpPr>
          <p:cNvPr id="12493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4933"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493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4935"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4936" name="Text Box 8"/>
          <p:cNvSpPr txBox="1">
            <a:spLocks noChangeArrowheads="1"/>
          </p:cNvSpPr>
          <p:nvPr/>
        </p:nvSpPr>
        <p:spPr bwMode="auto">
          <a:xfrm>
            <a:off x="708025" y="2252663"/>
            <a:ext cx="1922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Water Purification</a:t>
            </a:r>
          </a:p>
        </p:txBody>
      </p:sp>
      <p:sp>
        <p:nvSpPr>
          <p:cNvPr id="124937" name="Text Box 9"/>
          <p:cNvSpPr txBox="1">
            <a:spLocks noChangeArrowheads="1"/>
          </p:cNvSpPr>
          <p:nvPr/>
        </p:nvSpPr>
        <p:spPr bwMode="auto">
          <a:xfrm>
            <a:off x="769938" y="3560763"/>
            <a:ext cx="1800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Transportation</a:t>
            </a:r>
          </a:p>
        </p:txBody>
      </p:sp>
      <p:sp>
        <p:nvSpPr>
          <p:cNvPr id="124938" name="Text Box 10"/>
          <p:cNvSpPr txBox="1">
            <a:spLocks noChangeArrowheads="1"/>
          </p:cNvSpPr>
          <p:nvPr/>
        </p:nvSpPr>
        <p:spPr bwMode="auto">
          <a:xfrm>
            <a:off x="838200" y="4214813"/>
            <a:ext cx="1663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Transportation</a:t>
            </a:r>
          </a:p>
        </p:txBody>
      </p:sp>
      <p:sp>
        <p:nvSpPr>
          <p:cNvPr id="124939" name="Text Box 11"/>
          <p:cNvSpPr txBox="1">
            <a:spLocks noChangeArrowheads="1"/>
          </p:cNvSpPr>
          <p:nvPr/>
        </p:nvSpPr>
        <p:spPr bwMode="auto">
          <a:xfrm>
            <a:off x="630238" y="4868863"/>
            <a:ext cx="2078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Movement Control Center </a:t>
            </a:r>
          </a:p>
        </p:txBody>
      </p:sp>
      <p:sp>
        <p:nvSpPr>
          <p:cNvPr id="124940" name="Text Box 12"/>
          <p:cNvSpPr txBox="1">
            <a:spLocks noChangeArrowheads="1"/>
          </p:cNvSpPr>
          <p:nvPr/>
        </p:nvSpPr>
        <p:spPr bwMode="auto">
          <a:xfrm>
            <a:off x="1149350" y="2906713"/>
            <a:ext cx="1298575" cy="212725"/>
          </a:xfrm>
          <a:prstGeom prst="rect">
            <a:avLst/>
          </a:prstGeom>
          <a:noFill/>
          <a:ln w="12700">
            <a:noFill/>
            <a:miter lim="800000"/>
            <a:headEnd/>
            <a:tailEnd/>
          </a:ln>
        </p:spPr>
        <p:txBody>
          <a:bodyPr wrap="none" lIns="0" tIns="0" rIns="0" bIns="0" anchor="ctr">
            <a:spAutoFit/>
          </a:bodyPr>
          <a:lstStyle/>
          <a:p>
            <a:pPr eaLnBrk="0" hangingPunct="0"/>
            <a:r>
              <a:rPr lang="en-US" sz="1400" b="1"/>
              <a:t>Transportation </a:t>
            </a:r>
          </a:p>
        </p:txBody>
      </p:sp>
      <p:sp>
        <p:nvSpPr>
          <p:cNvPr id="124941"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4942"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4943" name="Text Box 15"/>
          <p:cNvSpPr txBox="1">
            <a:spLocks noChangeArrowheads="1"/>
          </p:cNvSpPr>
          <p:nvPr/>
        </p:nvSpPr>
        <p:spPr bwMode="auto">
          <a:xfrm>
            <a:off x="300038" y="5522913"/>
            <a:ext cx="2736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Movement Control Center </a:t>
            </a:r>
          </a:p>
        </p:txBody>
      </p:sp>
      <p:sp>
        <p:nvSpPr>
          <p:cNvPr id="124944" name="Text Box 16"/>
          <p:cNvSpPr txBox="1">
            <a:spLocks noChangeArrowheads="1"/>
          </p:cNvSpPr>
          <p:nvPr/>
        </p:nvSpPr>
        <p:spPr bwMode="auto">
          <a:xfrm>
            <a:off x="368300" y="6178550"/>
            <a:ext cx="2600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Movement Control Center </a:t>
            </a:r>
          </a:p>
        </p:txBody>
      </p:sp>
      <p:sp>
        <p:nvSpPr>
          <p:cNvPr id="124945"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4946" name="Text Box 18"/>
          <p:cNvSpPr txBox="1">
            <a:spLocks noChangeArrowheads="1"/>
          </p:cNvSpPr>
          <p:nvPr/>
        </p:nvSpPr>
        <p:spPr bwMode="auto">
          <a:xfrm>
            <a:off x="968375" y="944563"/>
            <a:ext cx="1400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Water Purification</a:t>
            </a:r>
          </a:p>
        </p:txBody>
      </p:sp>
      <p:sp>
        <p:nvSpPr>
          <p:cNvPr id="124947" name="Text Box 19"/>
          <p:cNvSpPr txBox="1">
            <a:spLocks noChangeArrowheads="1"/>
          </p:cNvSpPr>
          <p:nvPr/>
        </p:nvSpPr>
        <p:spPr bwMode="auto">
          <a:xfrm>
            <a:off x="639763" y="1598613"/>
            <a:ext cx="20589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Water Purification</a:t>
            </a:r>
          </a:p>
        </p:txBody>
      </p:sp>
      <p:grpSp>
        <p:nvGrpSpPr>
          <p:cNvPr id="124948" name="Group 20"/>
          <p:cNvGrpSpPr>
            <a:grpSpLocks/>
          </p:cNvGrpSpPr>
          <p:nvPr/>
        </p:nvGrpSpPr>
        <p:grpSpPr bwMode="auto">
          <a:xfrm>
            <a:off x="6523038" y="1506538"/>
            <a:ext cx="401637" cy="401637"/>
            <a:chOff x="4109" y="949"/>
            <a:chExt cx="253" cy="253"/>
          </a:xfrm>
        </p:grpSpPr>
        <p:grpSp>
          <p:nvGrpSpPr>
            <p:cNvPr id="125316" name="Group 21"/>
            <p:cNvGrpSpPr>
              <a:grpSpLocks/>
            </p:cNvGrpSpPr>
            <p:nvPr/>
          </p:nvGrpSpPr>
          <p:grpSpPr bwMode="auto">
            <a:xfrm>
              <a:off x="4109" y="949"/>
              <a:ext cx="253" cy="253"/>
              <a:chOff x="4085" y="3437"/>
              <a:chExt cx="253" cy="253"/>
            </a:xfrm>
          </p:grpSpPr>
          <p:grpSp>
            <p:nvGrpSpPr>
              <p:cNvPr id="125318" name="Group 22"/>
              <p:cNvGrpSpPr>
                <a:grpSpLocks/>
              </p:cNvGrpSpPr>
              <p:nvPr/>
            </p:nvGrpSpPr>
            <p:grpSpPr bwMode="auto">
              <a:xfrm>
                <a:off x="4085" y="3437"/>
                <a:ext cx="253" cy="253"/>
                <a:chOff x="3162" y="671"/>
                <a:chExt cx="253" cy="253"/>
              </a:xfrm>
            </p:grpSpPr>
            <p:grpSp>
              <p:nvGrpSpPr>
                <p:cNvPr id="125323" name="Group 23"/>
                <p:cNvGrpSpPr>
                  <a:grpSpLocks/>
                </p:cNvGrpSpPr>
                <p:nvPr/>
              </p:nvGrpSpPr>
              <p:grpSpPr bwMode="auto">
                <a:xfrm>
                  <a:off x="3162" y="671"/>
                  <a:ext cx="253" cy="253"/>
                  <a:chOff x="4085" y="3610"/>
                  <a:chExt cx="253" cy="253"/>
                </a:xfrm>
              </p:grpSpPr>
              <p:sp>
                <p:nvSpPr>
                  <p:cNvPr id="125325" name="Rectangle 2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326" name="Freeform 2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5327" name="Freeform 2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5324" name="Line 27"/>
                <p:cNvSpPr>
                  <a:spLocks noChangeShapeType="1"/>
                </p:cNvSpPr>
                <p:nvPr/>
              </p:nvSpPr>
              <p:spPr bwMode="auto">
                <a:xfrm>
                  <a:off x="3178" y="887"/>
                  <a:ext cx="221" cy="0"/>
                </a:xfrm>
                <a:prstGeom prst="line">
                  <a:avLst/>
                </a:prstGeom>
                <a:noFill/>
                <a:ln w="19050">
                  <a:solidFill>
                    <a:schemeClr val="tx1"/>
                  </a:solidFill>
                  <a:round/>
                  <a:headEnd/>
                  <a:tailEnd/>
                </a:ln>
              </p:spPr>
              <p:txBody>
                <a:bodyPr wrap="none" anchor="ctr"/>
                <a:lstStyle/>
                <a:p>
                  <a:endParaRPr lang="en-US"/>
                </a:p>
              </p:txBody>
            </p:sp>
          </p:grpSp>
          <p:grpSp>
            <p:nvGrpSpPr>
              <p:cNvPr id="125319" name="Group 28"/>
              <p:cNvGrpSpPr>
                <a:grpSpLocks/>
              </p:cNvGrpSpPr>
              <p:nvPr/>
            </p:nvGrpSpPr>
            <p:grpSpPr bwMode="auto">
              <a:xfrm>
                <a:off x="4146" y="3535"/>
                <a:ext cx="132" cy="56"/>
                <a:chOff x="4151" y="3522"/>
                <a:chExt cx="132" cy="56"/>
              </a:xfrm>
            </p:grpSpPr>
            <p:sp>
              <p:nvSpPr>
                <p:cNvPr id="125320" name="Freeform 29"/>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321" name="Line 30"/>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5322" name="Line 31"/>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sp>
          <p:nvSpPr>
            <p:cNvPr id="125317" name="Text Box 32"/>
            <p:cNvSpPr txBox="1">
              <a:spLocks noChangeArrowheads="1"/>
            </p:cNvSpPr>
            <p:nvPr/>
          </p:nvSpPr>
          <p:spPr bwMode="auto">
            <a:xfrm>
              <a:off x="4167" y="1102"/>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49" name="Group 33"/>
          <p:cNvGrpSpPr>
            <a:grpSpLocks/>
          </p:cNvGrpSpPr>
          <p:nvPr/>
        </p:nvGrpSpPr>
        <p:grpSpPr bwMode="auto">
          <a:xfrm>
            <a:off x="3787775" y="792163"/>
            <a:ext cx="530225" cy="530225"/>
            <a:chOff x="2386" y="499"/>
            <a:chExt cx="334" cy="334"/>
          </a:xfrm>
        </p:grpSpPr>
        <p:grpSp>
          <p:nvGrpSpPr>
            <p:cNvPr id="125307" name="Group 34"/>
            <p:cNvGrpSpPr>
              <a:grpSpLocks/>
            </p:cNvGrpSpPr>
            <p:nvPr/>
          </p:nvGrpSpPr>
          <p:grpSpPr bwMode="auto">
            <a:xfrm>
              <a:off x="2386" y="499"/>
              <a:ext cx="334" cy="334"/>
              <a:chOff x="2362" y="3003"/>
              <a:chExt cx="334" cy="334"/>
            </a:xfrm>
          </p:grpSpPr>
          <p:grpSp>
            <p:nvGrpSpPr>
              <p:cNvPr id="125309" name="Group 35"/>
              <p:cNvGrpSpPr>
                <a:grpSpLocks/>
              </p:cNvGrpSpPr>
              <p:nvPr/>
            </p:nvGrpSpPr>
            <p:grpSpPr bwMode="auto">
              <a:xfrm>
                <a:off x="2362" y="3003"/>
                <a:ext cx="334" cy="334"/>
                <a:chOff x="1436" y="237"/>
                <a:chExt cx="334" cy="334"/>
              </a:xfrm>
            </p:grpSpPr>
            <p:sp>
              <p:nvSpPr>
                <p:cNvPr id="125314" name="Freeform 36"/>
                <p:cNvSpPr>
                  <a:spLocks noChangeAspect="1"/>
                </p:cNvSpPr>
                <p:nvPr/>
              </p:nvSpPr>
              <p:spPr bwMode="auto">
                <a:xfrm>
                  <a:off x="1436" y="2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315" name="Line 37"/>
                <p:cNvSpPr>
                  <a:spLocks noChangeShapeType="1"/>
                </p:cNvSpPr>
                <p:nvPr/>
              </p:nvSpPr>
              <p:spPr bwMode="auto">
                <a:xfrm>
                  <a:off x="1463" y="465"/>
                  <a:ext cx="274" cy="0"/>
                </a:xfrm>
                <a:prstGeom prst="line">
                  <a:avLst/>
                </a:prstGeom>
                <a:noFill/>
                <a:ln w="19050">
                  <a:solidFill>
                    <a:schemeClr val="tx1"/>
                  </a:solidFill>
                  <a:round/>
                  <a:headEnd/>
                  <a:tailEnd/>
                </a:ln>
              </p:spPr>
              <p:txBody>
                <a:bodyPr wrap="none" anchor="ctr"/>
                <a:lstStyle/>
                <a:p>
                  <a:endParaRPr lang="en-US"/>
                </a:p>
              </p:txBody>
            </p:sp>
          </p:grpSp>
          <p:grpSp>
            <p:nvGrpSpPr>
              <p:cNvPr id="125310" name="Group 38"/>
              <p:cNvGrpSpPr>
                <a:grpSpLocks/>
              </p:cNvGrpSpPr>
              <p:nvPr/>
            </p:nvGrpSpPr>
            <p:grpSpPr bwMode="auto">
              <a:xfrm>
                <a:off x="2436" y="3132"/>
                <a:ext cx="187" cy="74"/>
                <a:chOff x="4109" y="3156"/>
                <a:chExt cx="187" cy="74"/>
              </a:xfrm>
            </p:grpSpPr>
            <p:sp>
              <p:nvSpPr>
                <p:cNvPr id="125311" name="Freeform 39"/>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312" name="Line 40"/>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313" name="Line 41"/>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sp>
          <p:nvSpPr>
            <p:cNvPr id="125308" name="Text Box 42"/>
            <p:cNvSpPr txBox="1">
              <a:spLocks noChangeArrowheads="1"/>
            </p:cNvSpPr>
            <p:nvPr/>
          </p:nvSpPr>
          <p:spPr bwMode="auto">
            <a:xfrm>
              <a:off x="2435" y="67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0" name="Group 43"/>
          <p:cNvGrpSpPr>
            <a:grpSpLocks/>
          </p:cNvGrpSpPr>
          <p:nvPr/>
        </p:nvGrpSpPr>
        <p:grpSpPr bwMode="auto">
          <a:xfrm>
            <a:off x="3787775" y="1443038"/>
            <a:ext cx="530225" cy="530225"/>
            <a:chOff x="2386" y="909"/>
            <a:chExt cx="334" cy="334"/>
          </a:xfrm>
        </p:grpSpPr>
        <p:grpSp>
          <p:nvGrpSpPr>
            <p:cNvPr id="125295" name="Group 44"/>
            <p:cNvGrpSpPr>
              <a:grpSpLocks/>
            </p:cNvGrpSpPr>
            <p:nvPr/>
          </p:nvGrpSpPr>
          <p:grpSpPr bwMode="auto">
            <a:xfrm>
              <a:off x="2386" y="909"/>
              <a:ext cx="334" cy="334"/>
              <a:chOff x="2362" y="3397"/>
              <a:chExt cx="334" cy="334"/>
            </a:xfrm>
          </p:grpSpPr>
          <p:grpSp>
            <p:nvGrpSpPr>
              <p:cNvPr id="125297" name="Group 45"/>
              <p:cNvGrpSpPr>
                <a:grpSpLocks/>
              </p:cNvGrpSpPr>
              <p:nvPr/>
            </p:nvGrpSpPr>
            <p:grpSpPr bwMode="auto">
              <a:xfrm>
                <a:off x="2362" y="3397"/>
                <a:ext cx="334" cy="334"/>
                <a:chOff x="1436" y="631"/>
                <a:chExt cx="334" cy="334"/>
              </a:xfrm>
            </p:grpSpPr>
            <p:grpSp>
              <p:nvGrpSpPr>
                <p:cNvPr id="125302" name="Group 46"/>
                <p:cNvGrpSpPr>
                  <a:grpSpLocks/>
                </p:cNvGrpSpPr>
                <p:nvPr/>
              </p:nvGrpSpPr>
              <p:grpSpPr bwMode="auto">
                <a:xfrm>
                  <a:off x="1436" y="631"/>
                  <a:ext cx="334" cy="334"/>
                  <a:chOff x="2383" y="3389"/>
                  <a:chExt cx="334" cy="334"/>
                </a:xfrm>
              </p:grpSpPr>
              <p:sp>
                <p:nvSpPr>
                  <p:cNvPr id="125304" name="Freeform 47"/>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305" name="Freeform 48"/>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306" name="Freeform 49"/>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303" name="Line 50"/>
                <p:cNvSpPr>
                  <a:spLocks noChangeShapeType="1"/>
                </p:cNvSpPr>
                <p:nvPr/>
              </p:nvSpPr>
              <p:spPr bwMode="auto">
                <a:xfrm>
                  <a:off x="1466" y="861"/>
                  <a:ext cx="274" cy="0"/>
                </a:xfrm>
                <a:prstGeom prst="line">
                  <a:avLst/>
                </a:prstGeom>
                <a:noFill/>
                <a:ln w="19050">
                  <a:solidFill>
                    <a:schemeClr val="tx1"/>
                  </a:solidFill>
                  <a:round/>
                  <a:headEnd/>
                  <a:tailEnd/>
                </a:ln>
              </p:spPr>
              <p:txBody>
                <a:bodyPr wrap="none" anchor="ctr"/>
                <a:lstStyle/>
                <a:p>
                  <a:endParaRPr lang="en-US"/>
                </a:p>
              </p:txBody>
            </p:sp>
          </p:grpSp>
          <p:grpSp>
            <p:nvGrpSpPr>
              <p:cNvPr id="125298" name="Group 51"/>
              <p:cNvGrpSpPr>
                <a:grpSpLocks/>
              </p:cNvGrpSpPr>
              <p:nvPr/>
            </p:nvGrpSpPr>
            <p:grpSpPr bwMode="auto">
              <a:xfrm>
                <a:off x="2463" y="3535"/>
                <a:ext cx="132" cy="56"/>
                <a:chOff x="4151" y="3522"/>
                <a:chExt cx="132" cy="56"/>
              </a:xfrm>
            </p:grpSpPr>
            <p:sp>
              <p:nvSpPr>
                <p:cNvPr id="125299" name="Freeform 52"/>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300" name="Line 53"/>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5301" name="Line 54"/>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sp>
          <p:nvSpPr>
            <p:cNvPr id="125296" name="Text Box 55"/>
            <p:cNvSpPr txBox="1">
              <a:spLocks noChangeArrowheads="1"/>
            </p:cNvSpPr>
            <p:nvPr/>
          </p:nvSpPr>
          <p:spPr bwMode="auto">
            <a:xfrm>
              <a:off x="2463" y="1086"/>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1" name="Group 56"/>
          <p:cNvGrpSpPr>
            <a:grpSpLocks/>
          </p:cNvGrpSpPr>
          <p:nvPr/>
        </p:nvGrpSpPr>
        <p:grpSpPr bwMode="auto">
          <a:xfrm>
            <a:off x="3787775" y="2090738"/>
            <a:ext cx="530225" cy="530225"/>
            <a:chOff x="2386" y="1317"/>
            <a:chExt cx="334" cy="334"/>
          </a:xfrm>
        </p:grpSpPr>
        <p:grpSp>
          <p:nvGrpSpPr>
            <p:cNvPr id="125285" name="Group 57"/>
            <p:cNvGrpSpPr>
              <a:grpSpLocks/>
            </p:cNvGrpSpPr>
            <p:nvPr/>
          </p:nvGrpSpPr>
          <p:grpSpPr bwMode="auto">
            <a:xfrm>
              <a:off x="2386" y="1317"/>
              <a:ext cx="334" cy="334"/>
              <a:chOff x="1436" y="1015"/>
              <a:chExt cx="334" cy="334"/>
            </a:xfrm>
          </p:grpSpPr>
          <p:grpSp>
            <p:nvGrpSpPr>
              <p:cNvPr id="125291" name="Group 58"/>
              <p:cNvGrpSpPr>
                <a:grpSpLocks/>
              </p:cNvGrpSpPr>
              <p:nvPr/>
            </p:nvGrpSpPr>
            <p:grpSpPr bwMode="auto">
              <a:xfrm>
                <a:off x="1436" y="1015"/>
                <a:ext cx="334" cy="334"/>
                <a:chOff x="2330" y="1011"/>
                <a:chExt cx="334" cy="334"/>
              </a:xfrm>
            </p:grpSpPr>
            <p:sp>
              <p:nvSpPr>
                <p:cNvPr id="125293" name="Freeform 5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294" name="Freeform 6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292" name="Line 61"/>
              <p:cNvSpPr>
                <a:spLocks noChangeShapeType="1"/>
              </p:cNvSpPr>
              <p:nvPr/>
            </p:nvSpPr>
            <p:spPr bwMode="auto">
              <a:xfrm>
                <a:off x="1466" y="1246"/>
                <a:ext cx="274" cy="0"/>
              </a:xfrm>
              <a:prstGeom prst="line">
                <a:avLst/>
              </a:prstGeom>
              <a:noFill/>
              <a:ln w="19050">
                <a:solidFill>
                  <a:schemeClr val="tx1"/>
                </a:solidFill>
                <a:round/>
                <a:headEnd/>
                <a:tailEnd/>
              </a:ln>
            </p:spPr>
            <p:txBody>
              <a:bodyPr wrap="none" anchor="ctr"/>
              <a:lstStyle/>
              <a:p>
                <a:endParaRPr lang="en-US"/>
              </a:p>
            </p:txBody>
          </p:sp>
        </p:grpSp>
        <p:grpSp>
          <p:nvGrpSpPr>
            <p:cNvPr id="125286" name="Group 62"/>
            <p:cNvGrpSpPr>
              <a:grpSpLocks/>
            </p:cNvGrpSpPr>
            <p:nvPr/>
          </p:nvGrpSpPr>
          <p:grpSpPr bwMode="auto">
            <a:xfrm>
              <a:off x="2474" y="1446"/>
              <a:ext cx="157" cy="70"/>
              <a:chOff x="2474" y="1446"/>
              <a:chExt cx="157" cy="70"/>
            </a:xfrm>
          </p:grpSpPr>
          <p:sp>
            <p:nvSpPr>
              <p:cNvPr id="125288" name="Freeform 63"/>
              <p:cNvSpPr>
                <a:spLocks/>
              </p:cNvSpPr>
              <p:nvPr/>
            </p:nvSpPr>
            <p:spPr bwMode="auto">
              <a:xfrm>
                <a:off x="2474"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89" name="Line 64"/>
              <p:cNvSpPr>
                <a:spLocks noChangeShapeType="1"/>
              </p:cNvSpPr>
              <p:nvPr/>
            </p:nvSpPr>
            <p:spPr bwMode="auto">
              <a:xfrm>
                <a:off x="2540"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90" name="Line 65"/>
              <p:cNvSpPr>
                <a:spLocks noChangeShapeType="1"/>
              </p:cNvSpPr>
              <p:nvPr/>
            </p:nvSpPr>
            <p:spPr bwMode="auto">
              <a:xfrm>
                <a:off x="2554"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sp>
          <p:nvSpPr>
            <p:cNvPr id="125287" name="Text Box 66"/>
            <p:cNvSpPr txBox="1">
              <a:spLocks noChangeArrowheads="1"/>
            </p:cNvSpPr>
            <p:nvPr/>
          </p:nvSpPr>
          <p:spPr bwMode="auto">
            <a:xfrm>
              <a:off x="2443" y="149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2" name="Group 67"/>
          <p:cNvGrpSpPr>
            <a:grpSpLocks/>
          </p:cNvGrpSpPr>
          <p:nvPr/>
        </p:nvGrpSpPr>
        <p:grpSpPr bwMode="auto">
          <a:xfrm>
            <a:off x="5148263" y="874713"/>
            <a:ext cx="547687" cy="365125"/>
            <a:chOff x="3243" y="551"/>
            <a:chExt cx="345" cy="230"/>
          </a:xfrm>
        </p:grpSpPr>
        <p:grpSp>
          <p:nvGrpSpPr>
            <p:cNvPr id="125276" name="Group 68"/>
            <p:cNvGrpSpPr>
              <a:grpSpLocks/>
            </p:cNvGrpSpPr>
            <p:nvPr/>
          </p:nvGrpSpPr>
          <p:grpSpPr bwMode="auto">
            <a:xfrm>
              <a:off x="3243" y="551"/>
              <a:ext cx="345" cy="230"/>
              <a:chOff x="3219" y="3055"/>
              <a:chExt cx="345" cy="230"/>
            </a:xfrm>
          </p:grpSpPr>
          <p:grpSp>
            <p:nvGrpSpPr>
              <p:cNvPr id="125278" name="Group 69"/>
              <p:cNvGrpSpPr>
                <a:grpSpLocks/>
              </p:cNvGrpSpPr>
              <p:nvPr/>
            </p:nvGrpSpPr>
            <p:grpSpPr bwMode="auto">
              <a:xfrm>
                <a:off x="3219" y="3055"/>
                <a:ext cx="345" cy="230"/>
                <a:chOff x="2293" y="289"/>
                <a:chExt cx="345" cy="230"/>
              </a:xfrm>
            </p:grpSpPr>
            <p:sp>
              <p:nvSpPr>
                <p:cNvPr id="125283" name="Rectangle 70"/>
                <p:cNvSpPr>
                  <a:spLocks noChangeArrowheads="1"/>
                </p:cNvSpPr>
                <p:nvPr/>
              </p:nvSpPr>
              <p:spPr bwMode="auto">
                <a:xfrm>
                  <a:off x="2293" y="28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284" name="Line 71"/>
                <p:cNvSpPr>
                  <a:spLocks noChangeShapeType="1"/>
                </p:cNvSpPr>
                <p:nvPr/>
              </p:nvSpPr>
              <p:spPr bwMode="auto">
                <a:xfrm>
                  <a:off x="2293" y="468"/>
                  <a:ext cx="342" cy="0"/>
                </a:xfrm>
                <a:prstGeom prst="line">
                  <a:avLst/>
                </a:prstGeom>
                <a:noFill/>
                <a:ln w="19050">
                  <a:solidFill>
                    <a:schemeClr val="tx1"/>
                  </a:solidFill>
                  <a:round/>
                  <a:headEnd/>
                  <a:tailEnd/>
                </a:ln>
              </p:spPr>
              <p:txBody>
                <a:bodyPr wrap="none" anchor="ctr"/>
                <a:lstStyle/>
                <a:p>
                  <a:endParaRPr lang="en-US"/>
                </a:p>
              </p:txBody>
            </p:sp>
          </p:grpSp>
          <p:grpSp>
            <p:nvGrpSpPr>
              <p:cNvPr id="125279" name="Group 72"/>
              <p:cNvGrpSpPr>
                <a:grpSpLocks/>
              </p:cNvGrpSpPr>
              <p:nvPr/>
            </p:nvGrpSpPr>
            <p:grpSpPr bwMode="auto">
              <a:xfrm>
                <a:off x="3297" y="3132"/>
                <a:ext cx="187" cy="74"/>
                <a:chOff x="4109" y="3156"/>
                <a:chExt cx="187" cy="74"/>
              </a:xfrm>
            </p:grpSpPr>
            <p:sp>
              <p:nvSpPr>
                <p:cNvPr id="125280" name="Freeform 73"/>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81" name="Line 74"/>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82" name="Line 75"/>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sp>
          <p:nvSpPr>
            <p:cNvPr id="125277" name="Text Box 76"/>
            <p:cNvSpPr txBox="1">
              <a:spLocks noChangeArrowheads="1"/>
            </p:cNvSpPr>
            <p:nvPr/>
          </p:nvSpPr>
          <p:spPr bwMode="auto">
            <a:xfrm>
              <a:off x="3283" y="67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3" name="Group 77"/>
          <p:cNvGrpSpPr>
            <a:grpSpLocks/>
          </p:cNvGrpSpPr>
          <p:nvPr/>
        </p:nvGrpSpPr>
        <p:grpSpPr bwMode="auto">
          <a:xfrm>
            <a:off x="6523038" y="855663"/>
            <a:ext cx="401637" cy="401637"/>
            <a:chOff x="4109" y="539"/>
            <a:chExt cx="253" cy="253"/>
          </a:xfrm>
        </p:grpSpPr>
        <p:grpSp>
          <p:nvGrpSpPr>
            <p:cNvPr id="125267" name="Group 78"/>
            <p:cNvGrpSpPr>
              <a:grpSpLocks/>
            </p:cNvGrpSpPr>
            <p:nvPr/>
          </p:nvGrpSpPr>
          <p:grpSpPr bwMode="auto">
            <a:xfrm>
              <a:off x="4109" y="539"/>
              <a:ext cx="253" cy="253"/>
              <a:chOff x="4085" y="3043"/>
              <a:chExt cx="253" cy="253"/>
            </a:xfrm>
          </p:grpSpPr>
          <p:grpSp>
            <p:nvGrpSpPr>
              <p:cNvPr id="125269" name="Group 79"/>
              <p:cNvGrpSpPr>
                <a:grpSpLocks/>
              </p:cNvGrpSpPr>
              <p:nvPr/>
            </p:nvGrpSpPr>
            <p:grpSpPr bwMode="auto">
              <a:xfrm>
                <a:off x="4085" y="3043"/>
                <a:ext cx="253" cy="253"/>
                <a:chOff x="3162" y="277"/>
                <a:chExt cx="253" cy="253"/>
              </a:xfrm>
            </p:grpSpPr>
            <p:sp>
              <p:nvSpPr>
                <p:cNvPr id="125274" name="Rectangle 80"/>
                <p:cNvSpPr>
                  <a:spLocks noChangeArrowheads="1"/>
                </p:cNvSpPr>
                <p:nvPr/>
              </p:nvSpPr>
              <p:spPr bwMode="auto">
                <a:xfrm>
                  <a:off x="3162" y="2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275" name="Line 81"/>
                <p:cNvSpPr>
                  <a:spLocks noChangeShapeType="1"/>
                </p:cNvSpPr>
                <p:nvPr/>
              </p:nvSpPr>
              <p:spPr bwMode="auto">
                <a:xfrm>
                  <a:off x="3163" y="493"/>
                  <a:ext cx="247" cy="0"/>
                </a:xfrm>
                <a:prstGeom prst="line">
                  <a:avLst/>
                </a:prstGeom>
                <a:noFill/>
                <a:ln w="19050">
                  <a:solidFill>
                    <a:schemeClr val="tx1"/>
                  </a:solidFill>
                  <a:round/>
                  <a:headEnd/>
                  <a:tailEnd/>
                </a:ln>
              </p:spPr>
              <p:txBody>
                <a:bodyPr wrap="none" anchor="ctr"/>
                <a:lstStyle/>
                <a:p>
                  <a:endParaRPr lang="en-US"/>
                </a:p>
              </p:txBody>
            </p:sp>
          </p:grpSp>
          <p:grpSp>
            <p:nvGrpSpPr>
              <p:cNvPr id="125270" name="Group 82"/>
              <p:cNvGrpSpPr>
                <a:grpSpLocks/>
              </p:cNvGrpSpPr>
              <p:nvPr/>
            </p:nvGrpSpPr>
            <p:grpSpPr bwMode="auto">
              <a:xfrm>
                <a:off x="4118" y="3133"/>
                <a:ext cx="187" cy="74"/>
                <a:chOff x="4109" y="3156"/>
                <a:chExt cx="187" cy="74"/>
              </a:xfrm>
            </p:grpSpPr>
            <p:sp>
              <p:nvSpPr>
                <p:cNvPr id="125271" name="Freeform 83"/>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72" name="Line 84"/>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73" name="Line 85"/>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sp>
          <p:nvSpPr>
            <p:cNvPr id="125268" name="Text Box 86"/>
            <p:cNvSpPr txBox="1">
              <a:spLocks noChangeArrowheads="1"/>
            </p:cNvSpPr>
            <p:nvPr/>
          </p:nvSpPr>
          <p:spPr bwMode="auto">
            <a:xfrm>
              <a:off x="4151" y="686"/>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4" name="Group 87"/>
          <p:cNvGrpSpPr>
            <a:grpSpLocks/>
          </p:cNvGrpSpPr>
          <p:nvPr/>
        </p:nvGrpSpPr>
        <p:grpSpPr bwMode="auto">
          <a:xfrm>
            <a:off x="5146675" y="1525588"/>
            <a:ext cx="549275" cy="365125"/>
            <a:chOff x="3242" y="961"/>
            <a:chExt cx="346" cy="230"/>
          </a:xfrm>
        </p:grpSpPr>
        <p:grpSp>
          <p:nvGrpSpPr>
            <p:cNvPr id="125255" name="Group 88"/>
            <p:cNvGrpSpPr>
              <a:grpSpLocks/>
            </p:cNvGrpSpPr>
            <p:nvPr/>
          </p:nvGrpSpPr>
          <p:grpSpPr bwMode="auto">
            <a:xfrm>
              <a:off x="3242" y="961"/>
              <a:ext cx="346" cy="230"/>
              <a:chOff x="3218" y="3449"/>
              <a:chExt cx="346" cy="230"/>
            </a:xfrm>
          </p:grpSpPr>
          <p:grpSp>
            <p:nvGrpSpPr>
              <p:cNvPr id="125257" name="Group 89"/>
              <p:cNvGrpSpPr>
                <a:grpSpLocks/>
              </p:cNvGrpSpPr>
              <p:nvPr/>
            </p:nvGrpSpPr>
            <p:grpSpPr bwMode="auto">
              <a:xfrm>
                <a:off x="3218" y="3449"/>
                <a:ext cx="346" cy="230"/>
                <a:chOff x="2293" y="683"/>
                <a:chExt cx="346" cy="230"/>
              </a:xfrm>
            </p:grpSpPr>
            <p:grpSp>
              <p:nvGrpSpPr>
                <p:cNvPr id="125262" name="Group 90"/>
                <p:cNvGrpSpPr>
                  <a:grpSpLocks/>
                </p:cNvGrpSpPr>
                <p:nvPr/>
              </p:nvGrpSpPr>
              <p:grpSpPr bwMode="auto">
                <a:xfrm>
                  <a:off x="2293" y="683"/>
                  <a:ext cx="346" cy="230"/>
                  <a:chOff x="3239" y="3441"/>
                  <a:chExt cx="346" cy="230"/>
                </a:xfrm>
              </p:grpSpPr>
              <p:sp>
                <p:nvSpPr>
                  <p:cNvPr id="125264" name="Rectangle 91"/>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265" name="Freeform 92"/>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266" name="Freeform 93"/>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263" name="Line 94"/>
                <p:cNvSpPr>
                  <a:spLocks noChangeShapeType="1"/>
                </p:cNvSpPr>
                <p:nvPr/>
              </p:nvSpPr>
              <p:spPr bwMode="auto">
                <a:xfrm>
                  <a:off x="2319" y="870"/>
                  <a:ext cx="294" cy="0"/>
                </a:xfrm>
                <a:prstGeom prst="line">
                  <a:avLst/>
                </a:prstGeom>
                <a:noFill/>
                <a:ln w="19050">
                  <a:solidFill>
                    <a:schemeClr val="tx1"/>
                  </a:solidFill>
                  <a:round/>
                  <a:headEnd/>
                  <a:tailEnd/>
                </a:ln>
              </p:spPr>
              <p:txBody>
                <a:bodyPr wrap="none" anchor="ctr"/>
                <a:lstStyle/>
                <a:p>
                  <a:endParaRPr lang="en-US"/>
                </a:p>
              </p:txBody>
            </p:sp>
          </p:grpSp>
          <p:grpSp>
            <p:nvGrpSpPr>
              <p:cNvPr id="125258" name="Group 95"/>
              <p:cNvGrpSpPr>
                <a:grpSpLocks/>
              </p:cNvGrpSpPr>
              <p:nvPr/>
            </p:nvGrpSpPr>
            <p:grpSpPr bwMode="auto">
              <a:xfrm>
                <a:off x="3325" y="3535"/>
                <a:ext cx="132" cy="56"/>
                <a:chOff x="4151" y="3522"/>
                <a:chExt cx="132" cy="56"/>
              </a:xfrm>
            </p:grpSpPr>
            <p:sp>
              <p:nvSpPr>
                <p:cNvPr id="125259" name="Freeform 96"/>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60" name="Line 97"/>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5261" name="Line 98"/>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sp>
          <p:nvSpPr>
            <p:cNvPr id="125256" name="Text Box 99"/>
            <p:cNvSpPr txBox="1">
              <a:spLocks noChangeArrowheads="1"/>
            </p:cNvSpPr>
            <p:nvPr/>
          </p:nvSpPr>
          <p:spPr bwMode="auto">
            <a:xfrm>
              <a:off x="3311" y="109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5" name="Group 100"/>
          <p:cNvGrpSpPr>
            <a:grpSpLocks/>
          </p:cNvGrpSpPr>
          <p:nvPr/>
        </p:nvGrpSpPr>
        <p:grpSpPr bwMode="auto">
          <a:xfrm>
            <a:off x="5146675" y="2173288"/>
            <a:ext cx="549275" cy="365125"/>
            <a:chOff x="3242" y="1369"/>
            <a:chExt cx="346" cy="230"/>
          </a:xfrm>
        </p:grpSpPr>
        <p:grpSp>
          <p:nvGrpSpPr>
            <p:cNvPr id="125245" name="Group 101"/>
            <p:cNvGrpSpPr>
              <a:grpSpLocks/>
            </p:cNvGrpSpPr>
            <p:nvPr/>
          </p:nvGrpSpPr>
          <p:grpSpPr bwMode="auto">
            <a:xfrm>
              <a:off x="3242" y="1369"/>
              <a:ext cx="346" cy="230"/>
              <a:chOff x="2293" y="1067"/>
              <a:chExt cx="346" cy="230"/>
            </a:xfrm>
          </p:grpSpPr>
          <p:grpSp>
            <p:nvGrpSpPr>
              <p:cNvPr id="125251" name="Group 102"/>
              <p:cNvGrpSpPr>
                <a:grpSpLocks/>
              </p:cNvGrpSpPr>
              <p:nvPr/>
            </p:nvGrpSpPr>
            <p:grpSpPr bwMode="auto">
              <a:xfrm>
                <a:off x="2293" y="1067"/>
                <a:ext cx="346" cy="230"/>
                <a:chOff x="3193" y="1063"/>
                <a:chExt cx="346" cy="230"/>
              </a:xfrm>
            </p:grpSpPr>
            <p:sp>
              <p:nvSpPr>
                <p:cNvPr id="125253" name="Rectangle 10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254" name="Freeform 10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252" name="Line 105"/>
              <p:cNvSpPr>
                <a:spLocks noChangeShapeType="1"/>
              </p:cNvSpPr>
              <p:nvPr/>
            </p:nvSpPr>
            <p:spPr bwMode="auto">
              <a:xfrm>
                <a:off x="2297" y="1255"/>
                <a:ext cx="318" cy="0"/>
              </a:xfrm>
              <a:prstGeom prst="line">
                <a:avLst/>
              </a:prstGeom>
              <a:noFill/>
              <a:ln w="19050">
                <a:solidFill>
                  <a:schemeClr val="tx1"/>
                </a:solidFill>
                <a:round/>
                <a:headEnd/>
                <a:tailEnd/>
              </a:ln>
            </p:spPr>
            <p:txBody>
              <a:bodyPr wrap="none" anchor="ctr"/>
              <a:lstStyle/>
              <a:p>
                <a:endParaRPr lang="en-US"/>
              </a:p>
            </p:txBody>
          </p:sp>
        </p:grpSp>
        <p:grpSp>
          <p:nvGrpSpPr>
            <p:cNvPr id="125246" name="Group 106"/>
            <p:cNvGrpSpPr>
              <a:grpSpLocks/>
            </p:cNvGrpSpPr>
            <p:nvPr/>
          </p:nvGrpSpPr>
          <p:grpSpPr bwMode="auto">
            <a:xfrm>
              <a:off x="3336" y="1446"/>
              <a:ext cx="157" cy="70"/>
              <a:chOff x="3336" y="1446"/>
              <a:chExt cx="157" cy="70"/>
            </a:xfrm>
          </p:grpSpPr>
          <p:sp>
            <p:nvSpPr>
              <p:cNvPr id="125248" name="Freeform 107"/>
              <p:cNvSpPr>
                <a:spLocks/>
              </p:cNvSpPr>
              <p:nvPr/>
            </p:nvSpPr>
            <p:spPr bwMode="auto">
              <a:xfrm>
                <a:off x="3336"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49" name="Line 108"/>
              <p:cNvSpPr>
                <a:spLocks noChangeShapeType="1"/>
              </p:cNvSpPr>
              <p:nvPr/>
            </p:nvSpPr>
            <p:spPr bwMode="auto">
              <a:xfrm>
                <a:off x="3402"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50" name="Line 109"/>
              <p:cNvSpPr>
                <a:spLocks noChangeShapeType="1"/>
              </p:cNvSpPr>
              <p:nvPr/>
            </p:nvSpPr>
            <p:spPr bwMode="auto">
              <a:xfrm>
                <a:off x="3416"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sp>
          <p:nvSpPr>
            <p:cNvPr id="125247" name="Text Box 110"/>
            <p:cNvSpPr txBox="1">
              <a:spLocks noChangeArrowheads="1"/>
            </p:cNvSpPr>
            <p:nvPr/>
          </p:nvSpPr>
          <p:spPr bwMode="auto">
            <a:xfrm>
              <a:off x="3275" y="1494"/>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6" name="Group 111"/>
          <p:cNvGrpSpPr>
            <a:grpSpLocks/>
          </p:cNvGrpSpPr>
          <p:nvPr/>
        </p:nvGrpSpPr>
        <p:grpSpPr bwMode="auto">
          <a:xfrm>
            <a:off x="6523038" y="2154238"/>
            <a:ext cx="401637" cy="401637"/>
            <a:chOff x="4109" y="1357"/>
            <a:chExt cx="253" cy="253"/>
          </a:xfrm>
        </p:grpSpPr>
        <p:grpSp>
          <p:nvGrpSpPr>
            <p:cNvPr id="125235" name="Group 112"/>
            <p:cNvGrpSpPr>
              <a:grpSpLocks/>
            </p:cNvGrpSpPr>
            <p:nvPr/>
          </p:nvGrpSpPr>
          <p:grpSpPr bwMode="auto">
            <a:xfrm>
              <a:off x="4109" y="1357"/>
              <a:ext cx="253" cy="253"/>
              <a:chOff x="3162" y="1055"/>
              <a:chExt cx="253" cy="253"/>
            </a:xfrm>
          </p:grpSpPr>
          <p:grpSp>
            <p:nvGrpSpPr>
              <p:cNvPr id="125241" name="Group 113"/>
              <p:cNvGrpSpPr>
                <a:grpSpLocks/>
              </p:cNvGrpSpPr>
              <p:nvPr/>
            </p:nvGrpSpPr>
            <p:grpSpPr bwMode="auto">
              <a:xfrm>
                <a:off x="3162" y="1055"/>
                <a:ext cx="253" cy="253"/>
                <a:chOff x="4085" y="3994"/>
                <a:chExt cx="253" cy="253"/>
              </a:xfrm>
            </p:grpSpPr>
            <p:sp>
              <p:nvSpPr>
                <p:cNvPr id="125243" name="Rectangle 11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244" name="Freeform 11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sp>
            <p:nvSpPr>
              <p:cNvPr id="125242" name="Line 116"/>
              <p:cNvSpPr>
                <a:spLocks noChangeShapeType="1"/>
              </p:cNvSpPr>
              <p:nvPr/>
            </p:nvSpPr>
            <p:spPr bwMode="auto">
              <a:xfrm>
                <a:off x="3164" y="1272"/>
                <a:ext cx="232" cy="0"/>
              </a:xfrm>
              <a:prstGeom prst="line">
                <a:avLst/>
              </a:prstGeom>
              <a:noFill/>
              <a:ln w="19050">
                <a:solidFill>
                  <a:schemeClr val="tx1"/>
                </a:solidFill>
                <a:round/>
                <a:headEnd/>
                <a:tailEnd/>
              </a:ln>
            </p:spPr>
            <p:txBody>
              <a:bodyPr wrap="none" anchor="ctr"/>
              <a:lstStyle/>
              <a:p>
                <a:endParaRPr lang="en-US"/>
              </a:p>
            </p:txBody>
          </p:sp>
        </p:grpSp>
        <p:grpSp>
          <p:nvGrpSpPr>
            <p:cNvPr id="125236" name="Group 117"/>
            <p:cNvGrpSpPr>
              <a:grpSpLocks/>
            </p:cNvGrpSpPr>
            <p:nvPr/>
          </p:nvGrpSpPr>
          <p:grpSpPr bwMode="auto">
            <a:xfrm>
              <a:off x="4133" y="1446"/>
              <a:ext cx="157" cy="70"/>
              <a:chOff x="4133" y="1446"/>
              <a:chExt cx="157" cy="70"/>
            </a:xfrm>
          </p:grpSpPr>
          <p:sp>
            <p:nvSpPr>
              <p:cNvPr id="125238" name="Freeform 118"/>
              <p:cNvSpPr>
                <a:spLocks/>
              </p:cNvSpPr>
              <p:nvPr/>
            </p:nvSpPr>
            <p:spPr bwMode="auto">
              <a:xfrm>
                <a:off x="4133"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39" name="Line 119"/>
              <p:cNvSpPr>
                <a:spLocks noChangeShapeType="1"/>
              </p:cNvSpPr>
              <p:nvPr/>
            </p:nvSpPr>
            <p:spPr bwMode="auto">
              <a:xfrm>
                <a:off x="4199"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40" name="Line 120"/>
              <p:cNvSpPr>
                <a:spLocks noChangeShapeType="1"/>
              </p:cNvSpPr>
              <p:nvPr/>
            </p:nvSpPr>
            <p:spPr bwMode="auto">
              <a:xfrm>
                <a:off x="4213"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sp>
          <p:nvSpPr>
            <p:cNvPr id="125237" name="Text Box 121"/>
            <p:cNvSpPr txBox="1">
              <a:spLocks noChangeArrowheads="1"/>
            </p:cNvSpPr>
            <p:nvPr/>
          </p:nvSpPr>
          <p:spPr bwMode="auto">
            <a:xfrm>
              <a:off x="4151" y="1506"/>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7" name="Group 122"/>
          <p:cNvGrpSpPr>
            <a:grpSpLocks/>
          </p:cNvGrpSpPr>
          <p:nvPr/>
        </p:nvGrpSpPr>
        <p:grpSpPr bwMode="auto">
          <a:xfrm>
            <a:off x="7677150" y="790575"/>
            <a:ext cx="530225" cy="530225"/>
            <a:chOff x="4836" y="498"/>
            <a:chExt cx="334" cy="334"/>
          </a:xfrm>
        </p:grpSpPr>
        <p:grpSp>
          <p:nvGrpSpPr>
            <p:cNvPr id="125226" name="Group 123"/>
            <p:cNvGrpSpPr>
              <a:grpSpLocks/>
            </p:cNvGrpSpPr>
            <p:nvPr/>
          </p:nvGrpSpPr>
          <p:grpSpPr bwMode="auto">
            <a:xfrm>
              <a:off x="4836" y="498"/>
              <a:ext cx="334" cy="334"/>
              <a:chOff x="4812" y="3002"/>
              <a:chExt cx="334" cy="334"/>
            </a:xfrm>
          </p:grpSpPr>
          <p:grpSp>
            <p:nvGrpSpPr>
              <p:cNvPr id="125228" name="Group 124"/>
              <p:cNvGrpSpPr>
                <a:grpSpLocks/>
              </p:cNvGrpSpPr>
              <p:nvPr/>
            </p:nvGrpSpPr>
            <p:grpSpPr bwMode="auto">
              <a:xfrm>
                <a:off x="4812" y="3002"/>
                <a:ext cx="334" cy="334"/>
                <a:chOff x="3852" y="236"/>
                <a:chExt cx="334" cy="334"/>
              </a:xfrm>
            </p:grpSpPr>
            <p:sp>
              <p:nvSpPr>
                <p:cNvPr id="125233" name="Freeform 125"/>
                <p:cNvSpPr>
                  <a:spLocks/>
                </p:cNvSpPr>
                <p:nvPr/>
              </p:nvSpPr>
              <p:spPr bwMode="auto">
                <a:xfrm>
                  <a:off x="3852" y="2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234" name="Line 126"/>
                <p:cNvSpPr>
                  <a:spLocks noChangeShapeType="1"/>
                </p:cNvSpPr>
                <p:nvPr/>
              </p:nvSpPr>
              <p:spPr bwMode="auto">
                <a:xfrm>
                  <a:off x="3914" y="461"/>
                  <a:ext cx="211" cy="0"/>
                </a:xfrm>
                <a:prstGeom prst="line">
                  <a:avLst/>
                </a:prstGeom>
                <a:noFill/>
                <a:ln w="19050">
                  <a:solidFill>
                    <a:schemeClr val="tx1"/>
                  </a:solidFill>
                  <a:round/>
                  <a:headEnd/>
                  <a:tailEnd/>
                </a:ln>
              </p:spPr>
              <p:txBody>
                <a:bodyPr wrap="none" anchor="ctr"/>
                <a:lstStyle/>
                <a:p>
                  <a:endParaRPr lang="en-US"/>
                </a:p>
              </p:txBody>
            </p:sp>
          </p:grpSp>
          <p:grpSp>
            <p:nvGrpSpPr>
              <p:cNvPr id="125229" name="Group 127"/>
              <p:cNvGrpSpPr>
                <a:grpSpLocks/>
              </p:cNvGrpSpPr>
              <p:nvPr/>
            </p:nvGrpSpPr>
            <p:grpSpPr bwMode="auto">
              <a:xfrm>
                <a:off x="4885" y="3133"/>
                <a:ext cx="187" cy="74"/>
                <a:chOff x="4109" y="3156"/>
                <a:chExt cx="187" cy="74"/>
              </a:xfrm>
            </p:grpSpPr>
            <p:sp>
              <p:nvSpPr>
                <p:cNvPr id="125230" name="Freeform 128"/>
                <p:cNvSpPr>
                  <a:spLocks/>
                </p:cNvSpPr>
                <p:nvPr/>
              </p:nvSpPr>
              <p:spPr bwMode="auto">
                <a:xfrm>
                  <a:off x="4109" y="3182"/>
                  <a:ext cx="18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31" name="Line 129"/>
                <p:cNvSpPr>
                  <a:spLocks noChangeShapeType="1"/>
                </p:cNvSpPr>
                <p:nvPr/>
              </p:nvSpPr>
              <p:spPr bwMode="auto">
                <a:xfrm>
                  <a:off x="4188" y="3156"/>
                  <a:ext cx="40"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32" name="Line 130"/>
                <p:cNvSpPr>
                  <a:spLocks noChangeShapeType="1"/>
                </p:cNvSpPr>
                <p:nvPr/>
              </p:nvSpPr>
              <p:spPr bwMode="auto">
                <a:xfrm>
                  <a:off x="4204" y="3161"/>
                  <a:ext cx="1" cy="18"/>
                </a:xfrm>
                <a:prstGeom prst="line">
                  <a:avLst/>
                </a:prstGeom>
                <a:noFill/>
                <a:ln w="19050">
                  <a:solidFill>
                    <a:srgbClr val="000000"/>
                  </a:solidFill>
                  <a:round/>
                  <a:headEnd/>
                  <a:tailEnd/>
                </a:ln>
              </p:spPr>
              <p:txBody>
                <a:bodyPr lIns="0" tIns="0" rIns="0" bIns="0" anchor="ctr">
                  <a:spAutoFit/>
                </a:bodyPr>
                <a:lstStyle/>
                <a:p>
                  <a:endParaRPr lang="en-US"/>
                </a:p>
              </p:txBody>
            </p:sp>
          </p:grpSp>
        </p:grpSp>
        <p:sp>
          <p:nvSpPr>
            <p:cNvPr id="125227" name="Text Box 131"/>
            <p:cNvSpPr txBox="1">
              <a:spLocks noChangeArrowheads="1"/>
            </p:cNvSpPr>
            <p:nvPr/>
          </p:nvSpPr>
          <p:spPr bwMode="auto">
            <a:xfrm>
              <a:off x="4899" y="67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8" name="Group 132"/>
          <p:cNvGrpSpPr>
            <a:grpSpLocks/>
          </p:cNvGrpSpPr>
          <p:nvPr/>
        </p:nvGrpSpPr>
        <p:grpSpPr bwMode="auto">
          <a:xfrm>
            <a:off x="7677150" y="1441450"/>
            <a:ext cx="530225" cy="530225"/>
            <a:chOff x="4836" y="908"/>
            <a:chExt cx="334" cy="334"/>
          </a:xfrm>
        </p:grpSpPr>
        <p:grpSp>
          <p:nvGrpSpPr>
            <p:cNvPr id="125214" name="Group 133"/>
            <p:cNvGrpSpPr>
              <a:grpSpLocks/>
            </p:cNvGrpSpPr>
            <p:nvPr/>
          </p:nvGrpSpPr>
          <p:grpSpPr bwMode="auto">
            <a:xfrm>
              <a:off x="4836" y="908"/>
              <a:ext cx="334" cy="334"/>
              <a:chOff x="4812" y="3396"/>
              <a:chExt cx="334" cy="334"/>
            </a:xfrm>
          </p:grpSpPr>
          <p:grpSp>
            <p:nvGrpSpPr>
              <p:cNvPr id="125216" name="Group 134"/>
              <p:cNvGrpSpPr>
                <a:grpSpLocks/>
              </p:cNvGrpSpPr>
              <p:nvPr/>
            </p:nvGrpSpPr>
            <p:grpSpPr bwMode="auto">
              <a:xfrm>
                <a:off x="4812" y="3396"/>
                <a:ext cx="334" cy="334"/>
                <a:chOff x="3852" y="630"/>
                <a:chExt cx="334" cy="334"/>
              </a:xfrm>
            </p:grpSpPr>
            <p:grpSp>
              <p:nvGrpSpPr>
                <p:cNvPr id="125221" name="Group 135"/>
                <p:cNvGrpSpPr>
                  <a:grpSpLocks/>
                </p:cNvGrpSpPr>
                <p:nvPr/>
              </p:nvGrpSpPr>
              <p:grpSpPr bwMode="auto">
                <a:xfrm>
                  <a:off x="3852" y="630"/>
                  <a:ext cx="334" cy="334"/>
                  <a:chOff x="4841" y="562"/>
                  <a:chExt cx="334" cy="334"/>
                </a:xfrm>
              </p:grpSpPr>
              <p:sp>
                <p:nvSpPr>
                  <p:cNvPr id="125223" name="Freeform 136"/>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224" name="Freeform 137"/>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225" name="Freeform 138"/>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222" name="Line 139"/>
                <p:cNvSpPr>
                  <a:spLocks noChangeShapeType="1"/>
                </p:cNvSpPr>
                <p:nvPr/>
              </p:nvSpPr>
              <p:spPr bwMode="auto">
                <a:xfrm>
                  <a:off x="3914" y="861"/>
                  <a:ext cx="211" cy="0"/>
                </a:xfrm>
                <a:prstGeom prst="line">
                  <a:avLst/>
                </a:prstGeom>
                <a:noFill/>
                <a:ln w="19050">
                  <a:solidFill>
                    <a:schemeClr val="tx1"/>
                  </a:solidFill>
                  <a:round/>
                  <a:headEnd/>
                  <a:tailEnd/>
                </a:ln>
              </p:spPr>
              <p:txBody>
                <a:bodyPr wrap="none" anchor="ctr"/>
                <a:lstStyle/>
                <a:p>
                  <a:endParaRPr lang="en-US"/>
                </a:p>
              </p:txBody>
            </p:sp>
          </p:grpSp>
          <p:grpSp>
            <p:nvGrpSpPr>
              <p:cNvPr id="125217" name="Group 140"/>
              <p:cNvGrpSpPr>
                <a:grpSpLocks/>
              </p:cNvGrpSpPr>
              <p:nvPr/>
            </p:nvGrpSpPr>
            <p:grpSpPr bwMode="auto">
              <a:xfrm>
                <a:off x="4913" y="3535"/>
                <a:ext cx="132" cy="56"/>
                <a:chOff x="4151" y="3522"/>
                <a:chExt cx="132" cy="56"/>
              </a:xfrm>
            </p:grpSpPr>
            <p:sp>
              <p:nvSpPr>
                <p:cNvPr id="125218" name="Freeform 141"/>
                <p:cNvSpPr>
                  <a:spLocks/>
                </p:cNvSpPr>
                <p:nvPr/>
              </p:nvSpPr>
              <p:spPr bwMode="auto">
                <a:xfrm>
                  <a:off x="4151" y="3545"/>
                  <a:ext cx="132" cy="33"/>
                </a:xfrm>
                <a:custGeom>
                  <a:avLst/>
                  <a:gdLst>
                    <a:gd name="T0" fmla="*/ 0 w 132"/>
                    <a:gd name="T1" fmla="*/ 3 h 33"/>
                    <a:gd name="T2" fmla="*/ 110 w 132"/>
                    <a:gd name="T3" fmla="*/ 5 h 33"/>
                    <a:gd name="T4" fmla="*/ 130 w 132"/>
                    <a:gd name="T5" fmla="*/ 33 h 33"/>
                    <a:gd name="T6" fmla="*/ 0 60000 65536"/>
                    <a:gd name="T7" fmla="*/ 0 60000 65536"/>
                    <a:gd name="T8" fmla="*/ 0 60000 65536"/>
                    <a:gd name="T9" fmla="*/ 0 w 132"/>
                    <a:gd name="T10" fmla="*/ 0 h 33"/>
                    <a:gd name="T11" fmla="*/ 132 w 132"/>
                    <a:gd name="T12" fmla="*/ 33 h 33"/>
                  </a:gdLst>
                  <a:ahLst/>
                  <a:cxnLst>
                    <a:cxn ang="T6">
                      <a:pos x="T0" y="T1"/>
                    </a:cxn>
                    <a:cxn ang="T7">
                      <a:pos x="T2" y="T3"/>
                    </a:cxn>
                    <a:cxn ang="T8">
                      <a:pos x="T4" y="T5"/>
                    </a:cxn>
                  </a:cxnLst>
                  <a:rect l="T9" t="T10" r="T11" b="T12"/>
                  <a:pathLst>
                    <a:path w="132" h="33">
                      <a:moveTo>
                        <a:pt x="0" y="3"/>
                      </a:moveTo>
                      <a:cubicBezTo>
                        <a:pt x="18" y="3"/>
                        <a:pt x="88" y="0"/>
                        <a:pt x="110" y="5"/>
                      </a:cubicBezTo>
                      <a:cubicBezTo>
                        <a:pt x="132" y="10"/>
                        <a:pt x="126" y="27"/>
                        <a:pt x="130" y="33"/>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19" name="Line 142"/>
                <p:cNvSpPr>
                  <a:spLocks noChangeShapeType="1"/>
                </p:cNvSpPr>
                <p:nvPr/>
              </p:nvSpPr>
              <p:spPr bwMode="auto">
                <a:xfrm>
                  <a:off x="4202" y="3522"/>
                  <a:ext cx="48" cy="1"/>
                </a:xfrm>
                <a:prstGeom prst="line">
                  <a:avLst/>
                </a:prstGeom>
                <a:noFill/>
                <a:ln w="19050">
                  <a:solidFill>
                    <a:srgbClr val="000000"/>
                  </a:solidFill>
                  <a:round/>
                  <a:headEnd/>
                  <a:tailEnd/>
                </a:ln>
              </p:spPr>
              <p:txBody>
                <a:bodyPr wrap="none" lIns="0" tIns="0" rIns="0" bIns="0" anchor="ctr">
                  <a:spAutoFit/>
                </a:bodyPr>
                <a:lstStyle/>
                <a:p>
                  <a:endParaRPr lang="en-US"/>
                </a:p>
              </p:txBody>
            </p:sp>
            <p:sp>
              <p:nvSpPr>
                <p:cNvPr id="125220" name="Line 143"/>
                <p:cNvSpPr>
                  <a:spLocks noChangeShapeType="1"/>
                </p:cNvSpPr>
                <p:nvPr/>
              </p:nvSpPr>
              <p:spPr bwMode="auto">
                <a:xfrm>
                  <a:off x="4226" y="3527"/>
                  <a:ext cx="1" cy="21"/>
                </a:xfrm>
                <a:prstGeom prst="line">
                  <a:avLst/>
                </a:prstGeom>
                <a:noFill/>
                <a:ln w="19050">
                  <a:solidFill>
                    <a:srgbClr val="000000"/>
                  </a:solidFill>
                  <a:round/>
                  <a:headEnd/>
                  <a:tailEnd/>
                </a:ln>
              </p:spPr>
              <p:txBody>
                <a:bodyPr wrap="none" lIns="0" tIns="0" rIns="0" bIns="0" anchor="ctr">
                  <a:spAutoFit/>
                </a:bodyPr>
                <a:lstStyle/>
                <a:p>
                  <a:endParaRPr lang="en-US"/>
                </a:p>
              </p:txBody>
            </p:sp>
          </p:grpSp>
        </p:grpSp>
        <p:sp>
          <p:nvSpPr>
            <p:cNvPr id="125215" name="Text Box 144"/>
            <p:cNvSpPr txBox="1">
              <a:spLocks noChangeArrowheads="1"/>
            </p:cNvSpPr>
            <p:nvPr/>
          </p:nvSpPr>
          <p:spPr bwMode="auto">
            <a:xfrm>
              <a:off x="4907" y="1082"/>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59" name="Group 145"/>
          <p:cNvGrpSpPr>
            <a:grpSpLocks/>
          </p:cNvGrpSpPr>
          <p:nvPr/>
        </p:nvGrpSpPr>
        <p:grpSpPr bwMode="auto">
          <a:xfrm>
            <a:off x="7677150" y="2089150"/>
            <a:ext cx="530225" cy="530225"/>
            <a:chOff x="4836" y="1316"/>
            <a:chExt cx="334" cy="334"/>
          </a:xfrm>
        </p:grpSpPr>
        <p:grpSp>
          <p:nvGrpSpPr>
            <p:cNvPr id="125204" name="Group 146"/>
            <p:cNvGrpSpPr>
              <a:grpSpLocks/>
            </p:cNvGrpSpPr>
            <p:nvPr/>
          </p:nvGrpSpPr>
          <p:grpSpPr bwMode="auto">
            <a:xfrm>
              <a:off x="4836" y="1316"/>
              <a:ext cx="334" cy="334"/>
              <a:chOff x="3852" y="1014"/>
              <a:chExt cx="334" cy="334"/>
            </a:xfrm>
          </p:grpSpPr>
          <p:grpSp>
            <p:nvGrpSpPr>
              <p:cNvPr id="125210" name="Group 147"/>
              <p:cNvGrpSpPr>
                <a:grpSpLocks/>
              </p:cNvGrpSpPr>
              <p:nvPr/>
            </p:nvGrpSpPr>
            <p:grpSpPr bwMode="auto">
              <a:xfrm>
                <a:off x="3852" y="1014"/>
                <a:ext cx="334" cy="334"/>
                <a:chOff x="4837" y="3772"/>
                <a:chExt cx="334" cy="334"/>
              </a:xfrm>
            </p:grpSpPr>
            <p:sp>
              <p:nvSpPr>
                <p:cNvPr id="125212" name="Freeform 148"/>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213" name="Freeform 149"/>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25211" name="Line 150"/>
              <p:cNvSpPr>
                <a:spLocks noChangeShapeType="1"/>
              </p:cNvSpPr>
              <p:nvPr/>
            </p:nvSpPr>
            <p:spPr bwMode="auto">
              <a:xfrm>
                <a:off x="3914" y="1244"/>
                <a:ext cx="211" cy="0"/>
              </a:xfrm>
              <a:prstGeom prst="line">
                <a:avLst/>
              </a:prstGeom>
              <a:noFill/>
              <a:ln w="19050">
                <a:solidFill>
                  <a:schemeClr val="tx1"/>
                </a:solidFill>
                <a:round/>
                <a:headEnd/>
                <a:tailEnd/>
              </a:ln>
            </p:spPr>
            <p:txBody>
              <a:bodyPr wrap="none" anchor="ctr"/>
              <a:lstStyle/>
              <a:p>
                <a:endParaRPr lang="en-US"/>
              </a:p>
            </p:txBody>
          </p:sp>
        </p:grpSp>
        <p:grpSp>
          <p:nvGrpSpPr>
            <p:cNvPr id="125205" name="Group 151"/>
            <p:cNvGrpSpPr>
              <a:grpSpLocks/>
            </p:cNvGrpSpPr>
            <p:nvPr/>
          </p:nvGrpSpPr>
          <p:grpSpPr bwMode="auto">
            <a:xfrm>
              <a:off x="4924" y="1446"/>
              <a:ext cx="157" cy="70"/>
              <a:chOff x="4924" y="1446"/>
              <a:chExt cx="157" cy="70"/>
            </a:xfrm>
          </p:grpSpPr>
          <p:sp>
            <p:nvSpPr>
              <p:cNvPr id="125207" name="Freeform 152"/>
              <p:cNvSpPr>
                <a:spLocks/>
              </p:cNvSpPr>
              <p:nvPr/>
            </p:nvSpPr>
            <p:spPr bwMode="auto">
              <a:xfrm>
                <a:off x="4924" y="1468"/>
                <a:ext cx="157" cy="48"/>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lIns="0" tIns="0" rIns="0" bIns="0" anchor="ctr">
                <a:spAutoFit/>
              </a:bodyPr>
              <a:lstStyle/>
              <a:p>
                <a:endParaRPr lang="en-US"/>
              </a:p>
            </p:txBody>
          </p:sp>
          <p:sp>
            <p:nvSpPr>
              <p:cNvPr id="125208" name="Line 153"/>
              <p:cNvSpPr>
                <a:spLocks noChangeShapeType="1"/>
              </p:cNvSpPr>
              <p:nvPr/>
            </p:nvSpPr>
            <p:spPr bwMode="auto">
              <a:xfrm>
                <a:off x="4990" y="1446"/>
                <a:ext cx="34" cy="1"/>
              </a:xfrm>
              <a:prstGeom prst="line">
                <a:avLst/>
              </a:prstGeom>
              <a:noFill/>
              <a:ln w="19050">
                <a:solidFill>
                  <a:srgbClr val="000000"/>
                </a:solidFill>
                <a:round/>
                <a:headEnd/>
                <a:tailEnd/>
              </a:ln>
            </p:spPr>
            <p:txBody>
              <a:bodyPr lIns="0" tIns="0" rIns="0" bIns="0" anchor="ctr">
                <a:spAutoFit/>
              </a:bodyPr>
              <a:lstStyle/>
              <a:p>
                <a:endParaRPr lang="en-US"/>
              </a:p>
            </p:txBody>
          </p:sp>
          <p:sp>
            <p:nvSpPr>
              <p:cNvPr id="125209" name="Line 154"/>
              <p:cNvSpPr>
                <a:spLocks noChangeShapeType="1"/>
              </p:cNvSpPr>
              <p:nvPr/>
            </p:nvSpPr>
            <p:spPr bwMode="auto">
              <a:xfrm>
                <a:off x="5004" y="1451"/>
                <a:ext cx="1" cy="18"/>
              </a:xfrm>
              <a:prstGeom prst="line">
                <a:avLst/>
              </a:prstGeom>
              <a:noFill/>
              <a:ln w="19050">
                <a:solidFill>
                  <a:srgbClr val="000000"/>
                </a:solidFill>
                <a:round/>
                <a:headEnd/>
                <a:tailEnd/>
              </a:ln>
            </p:spPr>
            <p:txBody>
              <a:bodyPr lIns="0" tIns="0" rIns="0" bIns="0" anchor="ctr">
                <a:spAutoFit/>
              </a:bodyPr>
              <a:lstStyle/>
              <a:p>
                <a:endParaRPr lang="en-US"/>
              </a:p>
            </p:txBody>
          </p:sp>
        </p:grpSp>
        <p:sp>
          <p:nvSpPr>
            <p:cNvPr id="125206" name="Text Box 155"/>
            <p:cNvSpPr txBox="1">
              <a:spLocks noChangeArrowheads="1"/>
            </p:cNvSpPr>
            <p:nvPr/>
          </p:nvSpPr>
          <p:spPr bwMode="auto">
            <a:xfrm>
              <a:off x="4911" y="1490"/>
              <a:ext cx="112" cy="4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500" b="1"/>
                <a:t>PURE</a:t>
              </a:r>
            </a:p>
          </p:txBody>
        </p:sp>
      </p:grpSp>
      <p:grpSp>
        <p:nvGrpSpPr>
          <p:cNvPr id="124960" name="Group 156"/>
          <p:cNvGrpSpPr>
            <a:grpSpLocks/>
          </p:cNvGrpSpPr>
          <p:nvPr/>
        </p:nvGrpSpPr>
        <p:grpSpPr bwMode="auto">
          <a:xfrm>
            <a:off x="6484938" y="3462338"/>
            <a:ext cx="401637" cy="401637"/>
            <a:chOff x="4085" y="2181"/>
            <a:chExt cx="253" cy="253"/>
          </a:xfrm>
        </p:grpSpPr>
        <p:grpSp>
          <p:nvGrpSpPr>
            <p:cNvPr id="125194" name="Group 157"/>
            <p:cNvGrpSpPr>
              <a:grpSpLocks/>
            </p:cNvGrpSpPr>
            <p:nvPr/>
          </p:nvGrpSpPr>
          <p:grpSpPr bwMode="auto">
            <a:xfrm>
              <a:off x="4085" y="2181"/>
              <a:ext cx="253" cy="253"/>
              <a:chOff x="4085" y="3610"/>
              <a:chExt cx="253" cy="253"/>
            </a:xfrm>
          </p:grpSpPr>
          <p:sp>
            <p:nvSpPr>
              <p:cNvPr id="125201" name="Rectangle 15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202" name="Freeform 15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5203" name="Freeform 16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5195" name="Group 161"/>
            <p:cNvGrpSpPr>
              <a:grpSpLocks noChangeAspect="1"/>
            </p:cNvGrpSpPr>
            <p:nvPr/>
          </p:nvGrpSpPr>
          <p:grpSpPr bwMode="auto">
            <a:xfrm>
              <a:off x="4140" y="2233"/>
              <a:ext cx="144" cy="148"/>
              <a:chOff x="4005" y="1186"/>
              <a:chExt cx="112" cy="115"/>
            </a:xfrm>
          </p:grpSpPr>
          <p:sp>
            <p:nvSpPr>
              <p:cNvPr id="125196" name="Oval 162"/>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97" name="Line 163"/>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98" name="Line 164"/>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99" name="Line 165"/>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200" name="Line 166"/>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1" name="Group 167"/>
          <p:cNvGrpSpPr>
            <a:grpSpLocks/>
          </p:cNvGrpSpPr>
          <p:nvPr/>
        </p:nvGrpSpPr>
        <p:grpSpPr bwMode="auto">
          <a:xfrm>
            <a:off x="7639050" y="3397250"/>
            <a:ext cx="530225" cy="530225"/>
            <a:chOff x="4812" y="2140"/>
            <a:chExt cx="334" cy="334"/>
          </a:xfrm>
        </p:grpSpPr>
        <p:grpSp>
          <p:nvGrpSpPr>
            <p:cNvPr id="125184" name="Group 168"/>
            <p:cNvGrpSpPr>
              <a:grpSpLocks/>
            </p:cNvGrpSpPr>
            <p:nvPr/>
          </p:nvGrpSpPr>
          <p:grpSpPr bwMode="auto">
            <a:xfrm>
              <a:off x="4812" y="2140"/>
              <a:ext cx="334" cy="334"/>
              <a:chOff x="4841" y="562"/>
              <a:chExt cx="334" cy="334"/>
            </a:xfrm>
          </p:grpSpPr>
          <p:sp>
            <p:nvSpPr>
              <p:cNvPr id="125191" name="Freeform 16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192" name="Freeform 17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193" name="Freeform 17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85" name="Group 172"/>
            <p:cNvGrpSpPr>
              <a:grpSpLocks noChangeAspect="1"/>
            </p:cNvGrpSpPr>
            <p:nvPr/>
          </p:nvGrpSpPr>
          <p:grpSpPr bwMode="auto">
            <a:xfrm>
              <a:off x="4902" y="2231"/>
              <a:ext cx="155" cy="153"/>
              <a:chOff x="4940" y="3206"/>
              <a:chExt cx="199" cy="204"/>
            </a:xfrm>
          </p:grpSpPr>
          <p:sp>
            <p:nvSpPr>
              <p:cNvPr id="125186" name="Oval 173"/>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87" name="Line 174"/>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88" name="Line 175"/>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89" name="Line 176"/>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90" name="Line 177"/>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2" name="Group 178"/>
          <p:cNvGrpSpPr>
            <a:grpSpLocks/>
          </p:cNvGrpSpPr>
          <p:nvPr/>
        </p:nvGrpSpPr>
        <p:grpSpPr bwMode="auto">
          <a:xfrm>
            <a:off x="5108575" y="3481388"/>
            <a:ext cx="549275" cy="365125"/>
            <a:chOff x="3218" y="2193"/>
            <a:chExt cx="346" cy="230"/>
          </a:xfrm>
        </p:grpSpPr>
        <p:grpSp>
          <p:nvGrpSpPr>
            <p:cNvPr id="125174" name="Group 179"/>
            <p:cNvGrpSpPr>
              <a:grpSpLocks/>
            </p:cNvGrpSpPr>
            <p:nvPr/>
          </p:nvGrpSpPr>
          <p:grpSpPr bwMode="auto">
            <a:xfrm>
              <a:off x="3218" y="2193"/>
              <a:ext cx="346" cy="230"/>
              <a:chOff x="3239" y="3441"/>
              <a:chExt cx="346" cy="230"/>
            </a:xfrm>
          </p:grpSpPr>
          <p:sp>
            <p:nvSpPr>
              <p:cNvPr id="125181" name="Rectangle 180"/>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182" name="Freeform 181"/>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183" name="Freeform 182"/>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75" name="Group 183"/>
            <p:cNvGrpSpPr>
              <a:grpSpLocks noChangeAspect="1"/>
            </p:cNvGrpSpPr>
            <p:nvPr/>
          </p:nvGrpSpPr>
          <p:grpSpPr bwMode="auto">
            <a:xfrm>
              <a:off x="3314" y="2231"/>
              <a:ext cx="155" cy="153"/>
              <a:chOff x="4005" y="1186"/>
              <a:chExt cx="112" cy="115"/>
            </a:xfrm>
          </p:grpSpPr>
          <p:sp>
            <p:nvSpPr>
              <p:cNvPr id="125176" name="Oval 184"/>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77" name="Line 185"/>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78" name="Line 186"/>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79" name="Line 187"/>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80" name="Line 188"/>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3" name="Group 189"/>
          <p:cNvGrpSpPr>
            <a:grpSpLocks/>
          </p:cNvGrpSpPr>
          <p:nvPr/>
        </p:nvGrpSpPr>
        <p:grpSpPr bwMode="auto">
          <a:xfrm>
            <a:off x="3749675" y="3398838"/>
            <a:ext cx="530225" cy="530225"/>
            <a:chOff x="2362" y="2141"/>
            <a:chExt cx="334" cy="334"/>
          </a:xfrm>
        </p:grpSpPr>
        <p:grpSp>
          <p:nvGrpSpPr>
            <p:cNvPr id="125164" name="Group 190"/>
            <p:cNvGrpSpPr>
              <a:grpSpLocks/>
            </p:cNvGrpSpPr>
            <p:nvPr/>
          </p:nvGrpSpPr>
          <p:grpSpPr bwMode="auto">
            <a:xfrm>
              <a:off x="2362" y="2141"/>
              <a:ext cx="334" cy="334"/>
              <a:chOff x="2383" y="3389"/>
              <a:chExt cx="334" cy="334"/>
            </a:xfrm>
          </p:grpSpPr>
          <p:sp>
            <p:nvSpPr>
              <p:cNvPr id="125171" name="Freeform 191"/>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172" name="Freeform 192"/>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173" name="Freeform 193"/>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65" name="Group 194"/>
            <p:cNvGrpSpPr>
              <a:grpSpLocks noChangeAspect="1"/>
            </p:cNvGrpSpPr>
            <p:nvPr/>
          </p:nvGrpSpPr>
          <p:grpSpPr bwMode="auto">
            <a:xfrm>
              <a:off x="2452" y="2231"/>
              <a:ext cx="155" cy="153"/>
              <a:chOff x="2434" y="3210"/>
              <a:chExt cx="199" cy="204"/>
            </a:xfrm>
          </p:grpSpPr>
          <p:sp>
            <p:nvSpPr>
              <p:cNvPr id="125166" name="Oval 195"/>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67" name="Line 196"/>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68" name="Line 197"/>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69" name="Line 198"/>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70" name="Line 199"/>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4" name="Group 200"/>
          <p:cNvGrpSpPr>
            <a:grpSpLocks/>
          </p:cNvGrpSpPr>
          <p:nvPr/>
        </p:nvGrpSpPr>
        <p:grpSpPr bwMode="auto">
          <a:xfrm>
            <a:off x="6484938" y="4122738"/>
            <a:ext cx="401637" cy="401637"/>
            <a:chOff x="4085" y="2597"/>
            <a:chExt cx="253" cy="253"/>
          </a:xfrm>
        </p:grpSpPr>
        <p:grpSp>
          <p:nvGrpSpPr>
            <p:cNvPr id="125155" name="Group 201"/>
            <p:cNvGrpSpPr>
              <a:grpSpLocks/>
            </p:cNvGrpSpPr>
            <p:nvPr/>
          </p:nvGrpSpPr>
          <p:grpSpPr bwMode="auto">
            <a:xfrm>
              <a:off x="4085" y="2597"/>
              <a:ext cx="253" cy="253"/>
              <a:chOff x="4085" y="3994"/>
              <a:chExt cx="253" cy="253"/>
            </a:xfrm>
          </p:grpSpPr>
          <p:sp>
            <p:nvSpPr>
              <p:cNvPr id="125162" name="Rectangle 202"/>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163" name="Freeform 203"/>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5156" name="Group 204"/>
            <p:cNvGrpSpPr>
              <a:grpSpLocks noChangeAspect="1"/>
            </p:cNvGrpSpPr>
            <p:nvPr/>
          </p:nvGrpSpPr>
          <p:grpSpPr bwMode="auto">
            <a:xfrm>
              <a:off x="4139" y="2649"/>
              <a:ext cx="144" cy="148"/>
              <a:chOff x="4005" y="1186"/>
              <a:chExt cx="112" cy="115"/>
            </a:xfrm>
          </p:grpSpPr>
          <p:sp>
            <p:nvSpPr>
              <p:cNvPr id="125157" name="Oval 205"/>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58" name="Line 206"/>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59" name="Line 207"/>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60" name="Line 208"/>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61" name="Line 209"/>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5" name="Group 210"/>
          <p:cNvGrpSpPr>
            <a:grpSpLocks/>
          </p:cNvGrpSpPr>
          <p:nvPr/>
        </p:nvGrpSpPr>
        <p:grpSpPr bwMode="auto">
          <a:xfrm>
            <a:off x="7639050" y="4057650"/>
            <a:ext cx="530225" cy="530225"/>
            <a:chOff x="4812" y="2556"/>
            <a:chExt cx="334" cy="334"/>
          </a:xfrm>
        </p:grpSpPr>
        <p:grpSp>
          <p:nvGrpSpPr>
            <p:cNvPr id="125146" name="Group 211"/>
            <p:cNvGrpSpPr>
              <a:grpSpLocks/>
            </p:cNvGrpSpPr>
            <p:nvPr/>
          </p:nvGrpSpPr>
          <p:grpSpPr bwMode="auto">
            <a:xfrm>
              <a:off x="4812" y="2556"/>
              <a:ext cx="334" cy="334"/>
              <a:chOff x="4837" y="3772"/>
              <a:chExt cx="334" cy="334"/>
            </a:xfrm>
          </p:grpSpPr>
          <p:sp>
            <p:nvSpPr>
              <p:cNvPr id="125153" name="Freeform 21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154" name="Freeform 21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47" name="Group 214"/>
            <p:cNvGrpSpPr>
              <a:grpSpLocks noChangeAspect="1"/>
            </p:cNvGrpSpPr>
            <p:nvPr/>
          </p:nvGrpSpPr>
          <p:grpSpPr bwMode="auto">
            <a:xfrm>
              <a:off x="4902" y="2647"/>
              <a:ext cx="155" cy="153"/>
              <a:chOff x="4940" y="3206"/>
              <a:chExt cx="199" cy="204"/>
            </a:xfrm>
          </p:grpSpPr>
          <p:sp>
            <p:nvSpPr>
              <p:cNvPr id="125148" name="Oval 215"/>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49" name="Line 216"/>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50" name="Line 217"/>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51" name="Line 218"/>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52" name="Line 219"/>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6" name="Group 220"/>
          <p:cNvGrpSpPr>
            <a:grpSpLocks/>
          </p:cNvGrpSpPr>
          <p:nvPr/>
        </p:nvGrpSpPr>
        <p:grpSpPr bwMode="auto">
          <a:xfrm>
            <a:off x="5108575" y="4141788"/>
            <a:ext cx="549275" cy="365125"/>
            <a:chOff x="3218" y="2609"/>
            <a:chExt cx="346" cy="230"/>
          </a:xfrm>
        </p:grpSpPr>
        <p:grpSp>
          <p:nvGrpSpPr>
            <p:cNvPr id="125137" name="Group 221"/>
            <p:cNvGrpSpPr>
              <a:grpSpLocks/>
            </p:cNvGrpSpPr>
            <p:nvPr/>
          </p:nvGrpSpPr>
          <p:grpSpPr bwMode="auto">
            <a:xfrm>
              <a:off x="3218" y="2609"/>
              <a:ext cx="346" cy="230"/>
              <a:chOff x="3193" y="1063"/>
              <a:chExt cx="346" cy="230"/>
            </a:xfrm>
          </p:grpSpPr>
          <p:sp>
            <p:nvSpPr>
              <p:cNvPr id="125144" name="Rectangle 222"/>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145" name="Freeform 223"/>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38" name="Group 224"/>
            <p:cNvGrpSpPr>
              <a:grpSpLocks noChangeAspect="1"/>
            </p:cNvGrpSpPr>
            <p:nvPr/>
          </p:nvGrpSpPr>
          <p:grpSpPr bwMode="auto">
            <a:xfrm>
              <a:off x="3314" y="2647"/>
              <a:ext cx="155" cy="153"/>
              <a:chOff x="4005" y="1186"/>
              <a:chExt cx="112" cy="115"/>
            </a:xfrm>
          </p:grpSpPr>
          <p:sp>
            <p:nvSpPr>
              <p:cNvPr id="125139" name="Oval 225"/>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40" name="Line 226"/>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41" name="Line 227"/>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42" name="Line 228"/>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43" name="Line 229"/>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7" name="Group 230"/>
          <p:cNvGrpSpPr>
            <a:grpSpLocks/>
          </p:cNvGrpSpPr>
          <p:nvPr/>
        </p:nvGrpSpPr>
        <p:grpSpPr bwMode="auto">
          <a:xfrm>
            <a:off x="3749675" y="4059238"/>
            <a:ext cx="530225" cy="530225"/>
            <a:chOff x="2362" y="2557"/>
            <a:chExt cx="334" cy="334"/>
          </a:xfrm>
        </p:grpSpPr>
        <p:grpSp>
          <p:nvGrpSpPr>
            <p:cNvPr id="125128" name="Group 231"/>
            <p:cNvGrpSpPr>
              <a:grpSpLocks/>
            </p:cNvGrpSpPr>
            <p:nvPr/>
          </p:nvGrpSpPr>
          <p:grpSpPr bwMode="auto">
            <a:xfrm>
              <a:off x="2362" y="2557"/>
              <a:ext cx="334" cy="334"/>
              <a:chOff x="2330" y="1011"/>
              <a:chExt cx="334" cy="334"/>
            </a:xfrm>
          </p:grpSpPr>
          <p:sp>
            <p:nvSpPr>
              <p:cNvPr id="125135" name="Freeform 23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136" name="Freeform 23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129" name="Group 234"/>
            <p:cNvGrpSpPr>
              <a:grpSpLocks noChangeAspect="1"/>
            </p:cNvGrpSpPr>
            <p:nvPr/>
          </p:nvGrpSpPr>
          <p:grpSpPr bwMode="auto">
            <a:xfrm>
              <a:off x="2452" y="2647"/>
              <a:ext cx="155" cy="153"/>
              <a:chOff x="2434" y="3210"/>
              <a:chExt cx="199" cy="204"/>
            </a:xfrm>
          </p:grpSpPr>
          <p:sp>
            <p:nvSpPr>
              <p:cNvPr id="125130" name="Oval 235"/>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31" name="Line 236"/>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32" name="Line 237"/>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33" name="Line 238"/>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34" name="Line 239"/>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8" name="Group 240"/>
          <p:cNvGrpSpPr>
            <a:grpSpLocks/>
          </p:cNvGrpSpPr>
          <p:nvPr/>
        </p:nvGrpSpPr>
        <p:grpSpPr bwMode="auto">
          <a:xfrm>
            <a:off x="6484938" y="2836863"/>
            <a:ext cx="401637" cy="401637"/>
            <a:chOff x="4085" y="1787"/>
            <a:chExt cx="253" cy="253"/>
          </a:xfrm>
        </p:grpSpPr>
        <p:sp>
          <p:nvSpPr>
            <p:cNvPr id="125121" name="Rectangle 241"/>
            <p:cNvSpPr>
              <a:spLocks noChangeArrowheads="1"/>
            </p:cNvSpPr>
            <p:nvPr/>
          </p:nvSpPr>
          <p:spPr bwMode="auto">
            <a:xfrm>
              <a:off x="4085" y="17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5122" name="Group 242"/>
            <p:cNvGrpSpPr>
              <a:grpSpLocks noChangeAspect="1"/>
            </p:cNvGrpSpPr>
            <p:nvPr/>
          </p:nvGrpSpPr>
          <p:grpSpPr bwMode="auto">
            <a:xfrm>
              <a:off x="4134" y="1837"/>
              <a:ext cx="155" cy="153"/>
              <a:chOff x="4005" y="1186"/>
              <a:chExt cx="112" cy="115"/>
            </a:xfrm>
          </p:grpSpPr>
          <p:sp>
            <p:nvSpPr>
              <p:cNvPr id="125123" name="Oval 243"/>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24" name="Line 244"/>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25" name="Line 245"/>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26" name="Line 246"/>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27" name="Line 247"/>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69" name="Group 248"/>
          <p:cNvGrpSpPr>
            <a:grpSpLocks/>
          </p:cNvGrpSpPr>
          <p:nvPr/>
        </p:nvGrpSpPr>
        <p:grpSpPr bwMode="auto">
          <a:xfrm>
            <a:off x="7639050" y="2771775"/>
            <a:ext cx="530225" cy="530225"/>
            <a:chOff x="4812" y="1746"/>
            <a:chExt cx="334" cy="334"/>
          </a:xfrm>
        </p:grpSpPr>
        <p:sp>
          <p:nvSpPr>
            <p:cNvPr id="125114" name="Freeform 249"/>
            <p:cNvSpPr>
              <a:spLocks/>
            </p:cNvSpPr>
            <p:nvPr/>
          </p:nvSpPr>
          <p:spPr bwMode="auto">
            <a:xfrm>
              <a:off x="4812" y="17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5115" name="Group 250"/>
            <p:cNvGrpSpPr>
              <a:grpSpLocks noChangeAspect="1"/>
            </p:cNvGrpSpPr>
            <p:nvPr/>
          </p:nvGrpSpPr>
          <p:grpSpPr bwMode="auto">
            <a:xfrm>
              <a:off x="4902" y="1837"/>
              <a:ext cx="155" cy="153"/>
              <a:chOff x="4940" y="3206"/>
              <a:chExt cx="199" cy="204"/>
            </a:xfrm>
          </p:grpSpPr>
          <p:sp>
            <p:nvSpPr>
              <p:cNvPr id="125116" name="Oval 251"/>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17" name="Line 252"/>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18" name="Line 253"/>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19" name="Line 254"/>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20" name="Line 255"/>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70" name="Group 256"/>
          <p:cNvGrpSpPr>
            <a:grpSpLocks/>
          </p:cNvGrpSpPr>
          <p:nvPr/>
        </p:nvGrpSpPr>
        <p:grpSpPr bwMode="auto">
          <a:xfrm>
            <a:off x="5110163" y="2855913"/>
            <a:ext cx="547687" cy="365125"/>
            <a:chOff x="3219" y="1799"/>
            <a:chExt cx="345" cy="230"/>
          </a:xfrm>
        </p:grpSpPr>
        <p:sp>
          <p:nvSpPr>
            <p:cNvPr id="125107" name="Rectangle 257"/>
            <p:cNvSpPr>
              <a:spLocks noChangeArrowheads="1"/>
            </p:cNvSpPr>
            <p:nvPr/>
          </p:nvSpPr>
          <p:spPr bwMode="auto">
            <a:xfrm>
              <a:off x="3219" y="179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5108" name="Group 258"/>
            <p:cNvGrpSpPr>
              <a:grpSpLocks noChangeAspect="1"/>
            </p:cNvGrpSpPr>
            <p:nvPr/>
          </p:nvGrpSpPr>
          <p:grpSpPr bwMode="auto">
            <a:xfrm>
              <a:off x="3314" y="1837"/>
              <a:ext cx="155" cy="153"/>
              <a:chOff x="4005" y="1186"/>
              <a:chExt cx="112" cy="115"/>
            </a:xfrm>
          </p:grpSpPr>
          <p:sp>
            <p:nvSpPr>
              <p:cNvPr id="125109" name="Oval 259"/>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10" name="Line 260"/>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11" name="Line 261"/>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12" name="Line 262"/>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13" name="Line 263"/>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71" name="Group 264"/>
          <p:cNvGrpSpPr>
            <a:grpSpLocks/>
          </p:cNvGrpSpPr>
          <p:nvPr/>
        </p:nvGrpSpPr>
        <p:grpSpPr bwMode="auto">
          <a:xfrm>
            <a:off x="3749675" y="2773363"/>
            <a:ext cx="530225" cy="530225"/>
            <a:chOff x="2362" y="1747"/>
            <a:chExt cx="334" cy="334"/>
          </a:xfrm>
        </p:grpSpPr>
        <p:sp>
          <p:nvSpPr>
            <p:cNvPr id="125100" name="Freeform 265"/>
            <p:cNvSpPr>
              <a:spLocks noChangeAspect="1"/>
            </p:cNvSpPr>
            <p:nvPr/>
          </p:nvSpPr>
          <p:spPr bwMode="auto">
            <a:xfrm>
              <a:off x="2362" y="17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5101" name="Group 266"/>
            <p:cNvGrpSpPr>
              <a:grpSpLocks noChangeAspect="1"/>
            </p:cNvGrpSpPr>
            <p:nvPr/>
          </p:nvGrpSpPr>
          <p:grpSpPr bwMode="auto">
            <a:xfrm>
              <a:off x="2452" y="1837"/>
              <a:ext cx="155" cy="153"/>
              <a:chOff x="2434" y="3210"/>
              <a:chExt cx="199" cy="204"/>
            </a:xfrm>
          </p:grpSpPr>
          <p:sp>
            <p:nvSpPr>
              <p:cNvPr id="125102" name="Oval 267"/>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103" name="Line 268"/>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04" name="Line 269"/>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05" name="Line 270"/>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106" name="Line 271"/>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124972" name="Group 272"/>
          <p:cNvGrpSpPr>
            <a:grpSpLocks/>
          </p:cNvGrpSpPr>
          <p:nvPr/>
        </p:nvGrpSpPr>
        <p:grpSpPr bwMode="auto">
          <a:xfrm>
            <a:off x="5110163" y="4862513"/>
            <a:ext cx="547687" cy="365125"/>
            <a:chOff x="3219" y="3063"/>
            <a:chExt cx="345" cy="230"/>
          </a:xfrm>
        </p:grpSpPr>
        <p:sp>
          <p:nvSpPr>
            <p:cNvPr id="125092" name="Rectangle 273"/>
            <p:cNvSpPr>
              <a:spLocks noChangeArrowheads="1"/>
            </p:cNvSpPr>
            <p:nvPr/>
          </p:nvSpPr>
          <p:spPr bwMode="auto">
            <a:xfrm>
              <a:off x="3219" y="30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5093" name="Group 274"/>
            <p:cNvGrpSpPr>
              <a:grpSpLocks noChangeAspect="1"/>
            </p:cNvGrpSpPr>
            <p:nvPr/>
          </p:nvGrpSpPr>
          <p:grpSpPr bwMode="auto">
            <a:xfrm>
              <a:off x="3336" y="3122"/>
              <a:ext cx="109" cy="112"/>
              <a:chOff x="4005" y="1186"/>
              <a:chExt cx="112" cy="115"/>
            </a:xfrm>
          </p:grpSpPr>
          <p:sp>
            <p:nvSpPr>
              <p:cNvPr id="125095" name="Oval 275"/>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96" name="Line 276"/>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97" name="Line 277"/>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98" name="Line 278"/>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99" name="Line 279"/>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94" name="Text Box 280"/>
            <p:cNvSpPr txBox="1">
              <a:spLocks noChangeArrowheads="1"/>
            </p:cNvSpPr>
            <p:nvPr/>
          </p:nvSpPr>
          <p:spPr bwMode="auto">
            <a:xfrm>
              <a:off x="3336" y="3072"/>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3" name="Group 281"/>
          <p:cNvGrpSpPr>
            <a:grpSpLocks/>
          </p:cNvGrpSpPr>
          <p:nvPr/>
        </p:nvGrpSpPr>
        <p:grpSpPr bwMode="auto">
          <a:xfrm>
            <a:off x="3749675" y="4779963"/>
            <a:ext cx="530225" cy="530225"/>
            <a:chOff x="2362" y="3011"/>
            <a:chExt cx="334" cy="334"/>
          </a:xfrm>
        </p:grpSpPr>
        <p:sp>
          <p:nvSpPr>
            <p:cNvPr id="125084" name="Freeform 282"/>
            <p:cNvSpPr>
              <a:spLocks noChangeAspect="1"/>
            </p:cNvSpPr>
            <p:nvPr/>
          </p:nvSpPr>
          <p:spPr bwMode="auto">
            <a:xfrm>
              <a:off x="2362" y="3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5085" name="Group 283"/>
            <p:cNvGrpSpPr>
              <a:grpSpLocks noChangeAspect="1"/>
            </p:cNvGrpSpPr>
            <p:nvPr/>
          </p:nvGrpSpPr>
          <p:grpSpPr bwMode="auto">
            <a:xfrm>
              <a:off x="2474" y="3121"/>
              <a:ext cx="109" cy="112"/>
              <a:chOff x="2434" y="3210"/>
              <a:chExt cx="199" cy="204"/>
            </a:xfrm>
          </p:grpSpPr>
          <p:sp>
            <p:nvSpPr>
              <p:cNvPr id="125087" name="Oval 284"/>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88" name="Line 285"/>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89" name="Line 286"/>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90" name="Line 287"/>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91" name="Line 288"/>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86" name="Text Box 289"/>
            <p:cNvSpPr txBox="1">
              <a:spLocks noChangeArrowheads="1"/>
            </p:cNvSpPr>
            <p:nvPr/>
          </p:nvSpPr>
          <p:spPr bwMode="auto">
            <a:xfrm>
              <a:off x="2482" y="3056"/>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4" name="Group 290"/>
          <p:cNvGrpSpPr>
            <a:grpSpLocks/>
          </p:cNvGrpSpPr>
          <p:nvPr/>
        </p:nvGrpSpPr>
        <p:grpSpPr bwMode="auto">
          <a:xfrm>
            <a:off x="3749675" y="6065838"/>
            <a:ext cx="530225" cy="530225"/>
            <a:chOff x="2362" y="3821"/>
            <a:chExt cx="334" cy="334"/>
          </a:xfrm>
        </p:grpSpPr>
        <p:grpSp>
          <p:nvGrpSpPr>
            <p:cNvPr id="125074" name="Group 291"/>
            <p:cNvGrpSpPr>
              <a:grpSpLocks/>
            </p:cNvGrpSpPr>
            <p:nvPr/>
          </p:nvGrpSpPr>
          <p:grpSpPr bwMode="auto">
            <a:xfrm>
              <a:off x="2362" y="3821"/>
              <a:ext cx="334" cy="334"/>
              <a:chOff x="2330" y="1011"/>
              <a:chExt cx="334" cy="334"/>
            </a:xfrm>
          </p:grpSpPr>
          <p:sp>
            <p:nvSpPr>
              <p:cNvPr id="125082" name="Freeform 29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083" name="Freeform 29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075" name="Group 294"/>
            <p:cNvGrpSpPr>
              <a:grpSpLocks noChangeAspect="1"/>
            </p:cNvGrpSpPr>
            <p:nvPr/>
          </p:nvGrpSpPr>
          <p:grpSpPr bwMode="auto">
            <a:xfrm>
              <a:off x="2474" y="3929"/>
              <a:ext cx="109" cy="112"/>
              <a:chOff x="2434" y="3210"/>
              <a:chExt cx="199" cy="204"/>
            </a:xfrm>
          </p:grpSpPr>
          <p:sp>
            <p:nvSpPr>
              <p:cNvPr id="125077" name="Oval 295"/>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78" name="Line 296"/>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79" name="Line 297"/>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80" name="Line 298"/>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81" name="Line 299"/>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76" name="Text Box 300"/>
            <p:cNvSpPr txBox="1">
              <a:spLocks noChangeArrowheads="1"/>
            </p:cNvSpPr>
            <p:nvPr/>
          </p:nvSpPr>
          <p:spPr bwMode="auto">
            <a:xfrm>
              <a:off x="2482" y="3848"/>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5" name="Group 301"/>
          <p:cNvGrpSpPr>
            <a:grpSpLocks/>
          </p:cNvGrpSpPr>
          <p:nvPr/>
        </p:nvGrpSpPr>
        <p:grpSpPr bwMode="auto">
          <a:xfrm>
            <a:off x="3749675" y="5405438"/>
            <a:ext cx="530225" cy="530225"/>
            <a:chOff x="2362" y="3405"/>
            <a:chExt cx="334" cy="334"/>
          </a:xfrm>
        </p:grpSpPr>
        <p:grpSp>
          <p:nvGrpSpPr>
            <p:cNvPr id="125063" name="Group 302"/>
            <p:cNvGrpSpPr>
              <a:grpSpLocks/>
            </p:cNvGrpSpPr>
            <p:nvPr/>
          </p:nvGrpSpPr>
          <p:grpSpPr bwMode="auto">
            <a:xfrm>
              <a:off x="2362" y="3405"/>
              <a:ext cx="334" cy="334"/>
              <a:chOff x="2383" y="3389"/>
              <a:chExt cx="334" cy="334"/>
            </a:xfrm>
          </p:grpSpPr>
          <p:sp>
            <p:nvSpPr>
              <p:cNvPr id="125071" name="Freeform 303"/>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5072" name="Freeform 304"/>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073" name="Freeform 305"/>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064" name="Group 306"/>
            <p:cNvGrpSpPr>
              <a:grpSpLocks noChangeAspect="1"/>
            </p:cNvGrpSpPr>
            <p:nvPr/>
          </p:nvGrpSpPr>
          <p:grpSpPr bwMode="auto">
            <a:xfrm>
              <a:off x="2474" y="3513"/>
              <a:ext cx="109" cy="112"/>
              <a:chOff x="2434" y="3210"/>
              <a:chExt cx="199" cy="204"/>
            </a:xfrm>
          </p:grpSpPr>
          <p:sp>
            <p:nvSpPr>
              <p:cNvPr id="125066" name="Oval 307"/>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67" name="Line 308"/>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68" name="Line 309"/>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69" name="Line 310"/>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70" name="Line 311"/>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65" name="Text Box 312"/>
            <p:cNvSpPr txBox="1">
              <a:spLocks noChangeArrowheads="1"/>
            </p:cNvSpPr>
            <p:nvPr/>
          </p:nvSpPr>
          <p:spPr bwMode="auto">
            <a:xfrm>
              <a:off x="2474" y="3448"/>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6" name="Group 313"/>
          <p:cNvGrpSpPr>
            <a:grpSpLocks/>
          </p:cNvGrpSpPr>
          <p:nvPr/>
        </p:nvGrpSpPr>
        <p:grpSpPr bwMode="auto">
          <a:xfrm>
            <a:off x="5108575" y="5487988"/>
            <a:ext cx="549275" cy="365125"/>
            <a:chOff x="3218" y="3457"/>
            <a:chExt cx="346" cy="230"/>
          </a:xfrm>
        </p:grpSpPr>
        <p:grpSp>
          <p:nvGrpSpPr>
            <p:cNvPr id="125052" name="Group 314"/>
            <p:cNvGrpSpPr>
              <a:grpSpLocks/>
            </p:cNvGrpSpPr>
            <p:nvPr/>
          </p:nvGrpSpPr>
          <p:grpSpPr bwMode="auto">
            <a:xfrm>
              <a:off x="3218" y="3457"/>
              <a:ext cx="346" cy="230"/>
              <a:chOff x="3239" y="3441"/>
              <a:chExt cx="346" cy="230"/>
            </a:xfrm>
          </p:grpSpPr>
          <p:sp>
            <p:nvSpPr>
              <p:cNvPr id="125060" name="Rectangle 315"/>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061" name="Freeform 316"/>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062" name="Freeform 317"/>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053" name="Group 318"/>
            <p:cNvGrpSpPr>
              <a:grpSpLocks noChangeAspect="1"/>
            </p:cNvGrpSpPr>
            <p:nvPr/>
          </p:nvGrpSpPr>
          <p:grpSpPr bwMode="auto">
            <a:xfrm>
              <a:off x="3336" y="3524"/>
              <a:ext cx="109" cy="112"/>
              <a:chOff x="4005" y="1186"/>
              <a:chExt cx="112" cy="115"/>
            </a:xfrm>
          </p:grpSpPr>
          <p:sp>
            <p:nvSpPr>
              <p:cNvPr id="125055" name="Oval 319"/>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56" name="Line 320"/>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57" name="Line 321"/>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58" name="Line 322"/>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59" name="Line 323"/>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54" name="Text Box 324"/>
            <p:cNvSpPr txBox="1">
              <a:spLocks noChangeArrowheads="1"/>
            </p:cNvSpPr>
            <p:nvPr/>
          </p:nvSpPr>
          <p:spPr bwMode="auto">
            <a:xfrm>
              <a:off x="3336" y="3464"/>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7" name="Group 325"/>
          <p:cNvGrpSpPr>
            <a:grpSpLocks/>
          </p:cNvGrpSpPr>
          <p:nvPr/>
        </p:nvGrpSpPr>
        <p:grpSpPr bwMode="auto">
          <a:xfrm>
            <a:off x="5108575" y="6146800"/>
            <a:ext cx="549275" cy="366713"/>
            <a:chOff x="3218" y="3872"/>
            <a:chExt cx="346" cy="231"/>
          </a:xfrm>
        </p:grpSpPr>
        <p:grpSp>
          <p:nvGrpSpPr>
            <p:cNvPr id="125042" name="Group 326"/>
            <p:cNvGrpSpPr>
              <a:grpSpLocks/>
            </p:cNvGrpSpPr>
            <p:nvPr/>
          </p:nvGrpSpPr>
          <p:grpSpPr bwMode="auto">
            <a:xfrm>
              <a:off x="3218" y="3873"/>
              <a:ext cx="346" cy="230"/>
              <a:chOff x="3193" y="1063"/>
              <a:chExt cx="346" cy="230"/>
            </a:xfrm>
          </p:grpSpPr>
          <p:sp>
            <p:nvSpPr>
              <p:cNvPr id="125050" name="Rectangle 327"/>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5051" name="Freeform 328"/>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5043" name="Group 329"/>
            <p:cNvGrpSpPr>
              <a:grpSpLocks noChangeAspect="1"/>
            </p:cNvGrpSpPr>
            <p:nvPr/>
          </p:nvGrpSpPr>
          <p:grpSpPr bwMode="auto">
            <a:xfrm>
              <a:off x="3336" y="3928"/>
              <a:ext cx="109" cy="112"/>
              <a:chOff x="4005" y="1186"/>
              <a:chExt cx="112" cy="115"/>
            </a:xfrm>
          </p:grpSpPr>
          <p:sp>
            <p:nvSpPr>
              <p:cNvPr id="125045" name="Oval 330"/>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46" name="Line 331"/>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47" name="Line 332"/>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48" name="Line 333"/>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49" name="Line 334"/>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44" name="Text Box 335"/>
            <p:cNvSpPr txBox="1">
              <a:spLocks noChangeArrowheads="1"/>
            </p:cNvSpPr>
            <p:nvPr/>
          </p:nvSpPr>
          <p:spPr bwMode="auto">
            <a:xfrm>
              <a:off x="3336" y="3872"/>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8" name="Group 336"/>
          <p:cNvGrpSpPr>
            <a:grpSpLocks/>
          </p:cNvGrpSpPr>
          <p:nvPr/>
        </p:nvGrpSpPr>
        <p:grpSpPr bwMode="auto">
          <a:xfrm>
            <a:off x="6484938" y="4843463"/>
            <a:ext cx="401637" cy="401637"/>
            <a:chOff x="4085" y="3051"/>
            <a:chExt cx="253" cy="253"/>
          </a:xfrm>
        </p:grpSpPr>
        <p:sp>
          <p:nvSpPr>
            <p:cNvPr id="125034" name="Rectangle 337"/>
            <p:cNvSpPr>
              <a:spLocks noChangeArrowheads="1"/>
            </p:cNvSpPr>
            <p:nvPr/>
          </p:nvSpPr>
          <p:spPr bwMode="auto">
            <a:xfrm>
              <a:off x="4085" y="30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5035" name="Group 338"/>
            <p:cNvGrpSpPr>
              <a:grpSpLocks noChangeAspect="1"/>
            </p:cNvGrpSpPr>
            <p:nvPr/>
          </p:nvGrpSpPr>
          <p:grpSpPr bwMode="auto">
            <a:xfrm>
              <a:off x="4157" y="3122"/>
              <a:ext cx="109" cy="112"/>
              <a:chOff x="4005" y="1186"/>
              <a:chExt cx="112" cy="115"/>
            </a:xfrm>
          </p:grpSpPr>
          <p:sp>
            <p:nvSpPr>
              <p:cNvPr id="125037" name="Oval 339"/>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38" name="Line 340"/>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39" name="Line 341"/>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40" name="Line 342"/>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41" name="Line 343"/>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36" name="Text Box 344"/>
            <p:cNvSpPr txBox="1">
              <a:spLocks noChangeArrowheads="1"/>
            </p:cNvSpPr>
            <p:nvPr/>
          </p:nvSpPr>
          <p:spPr bwMode="auto">
            <a:xfrm>
              <a:off x="4156" y="3064"/>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79" name="Group 345"/>
          <p:cNvGrpSpPr>
            <a:grpSpLocks/>
          </p:cNvGrpSpPr>
          <p:nvPr/>
        </p:nvGrpSpPr>
        <p:grpSpPr bwMode="auto">
          <a:xfrm>
            <a:off x="6484938" y="6129338"/>
            <a:ext cx="401637" cy="401637"/>
            <a:chOff x="4085" y="3861"/>
            <a:chExt cx="253" cy="253"/>
          </a:xfrm>
        </p:grpSpPr>
        <p:grpSp>
          <p:nvGrpSpPr>
            <p:cNvPr id="125024" name="Group 346"/>
            <p:cNvGrpSpPr>
              <a:grpSpLocks/>
            </p:cNvGrpSpPr>
            <p:nvPr/>
          </p:nvGrpSpPr>
          <p:grpSpPr bwMode="auto">
            <a:xfrm>
              <a:off x="4085" y="3861"/>
              <a:ext cx="253" cy="253"/>
              <a:chOff x="4085" y="3994"/>
              <a:chExt cx="253" cy="253"/>
            </a:xfrm>
          </p:grpSpPr>
          <p:sp>
            <p:nvSpPr>
              <p:cNvPr id="125032" name="Rectangle 347"/>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033" name="Freeform 348"/>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5025" name="Group 349"/>
            <p:cNvGrpSpPr>
              <a:grpSpLocks noChangeAspect="1"/>
            </p:cNvGrpSpPr>
            <p:nvPr/>
          </p:nvGrpSpPr>
          <p:grpSpPr bwMode="auto">
            <a:xfrm>
              <a:off x="4157" y="3933"/>
              <a:ext cx="109" cy="112"/>
              <a:chOff x="4005" y="1186"/>
              <a:chExt cx="112" cy="115"/>
            </a:xfrm>
          </p:grpSpPr>
          <p:sp>
            <p:nvSpPr>
              <p:cNvPr id="125027" name="Oval 350"/>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28" name="Line 351"/>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29" name="Line 352"/>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30" name="Line 353"/>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31" name="Line 354"/>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26" name="Text Box 355"/>
            <p:cNvSpPr txBox="1">
              <a:spLocks noChangeArrowheads="1"/>
            </p:cNvSpPr>
            <p:nvPr/>
          </p:nvSpPr>
          <p:spPr bwMode="auto">
            <a:xfrm>
              <a:off x="4156" y="3864"/>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80" name="Group 356"/>
          <p:cNvGrpSpPr>
            <a:grpSpLocks/>
          </p:cNvGrpSpPr>
          <p:nvPr/>
        </p:nvGrpSpPr>
        <p:grpSpPr bwMode="auto">
          <a:xfrm>
            <a:off x="6484938" y="5468938"/>
            <a:ext cx="401637" cy="401637"/>
            <a:chOff x="4085" y="3445"/>
            <a:chExt cx="253" cy="253"/>
          </a:xfrm>
        </p:grpSpPr>
        <p:grpSp>
          <p:nvGrpSpPr>
            <p:cNvPr id="125013" name="Group 357"/>
            <p:cNvGrpSpPr>
              <a:grpSpLocks/>
            </p:cNvGrpSpPr>
            <p:nvPr/>
          </p:nvGrpSpPr>
          <p:grpSpPr bwMode="auto">
            <a:xfrm>
              <a:off x="4085" y="3445"/>
              <a:ext cx="253" cy="253"/>
              <a:chOff x="4085" y="3610"/>
              <a:chExt cx="253" cy="253"/>
            </a:xfrm>
          </p:grpSpPr>
          <p:sp>
            <p:nvSpPr>
              <p:cNvPr id="125021" name="Rectangle 35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5022" name="Freeform 35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5023" name="Freeform 36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5014" name="Group 361"/>
            <p:cNvGrpSpPr>
              <a:grpSpLocks noChangeAspect="1"/>
            </p:cNvGrpSpPr>
            <p:nvPr/>
          </p:nvGrpSpPr>
          <p:grpSpPr bwMode="auto">
            <a:xfrm>
              <a:off x="4157" y="3527"/>
              <a:ext cx="109" cy="112"/>
              <a:chOff x="4005" y="1186"/>
              <a:chExt cx="112" cy="115"/>
            </a:xfrm>
          </p:grpSpPr>
          <p:sp>
            <p:nvSpPr>
              <p:cNvPr id="125016" name="Oval 362"/>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17" name="Line 363"/>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18" name="Line 364"/>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19" name="Line 365"/>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20" name="Line 366"/>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15" name="Text Box 367"/>
            <p:cNvSpPr txBox="1">
              <a:spLocks noChangeArrowheads="1"/>
            </p:cNvSpPr>
            <p:nvPr/>
          </p:nvSpPr>
          <p:spPr bwMode="auto">
            <a:xfrm>
              <a:off x="4157" y="3464"/>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81" name="Group 368"/>
          <p:cNvGrpSpPr>
            <a:grpSpLocks/>
          </p:cNvGrpSpPr>
          <p:nvPr/>
        </p:nvGrpSpPr>
        <p:grpSpPr bwMode="auto">
          <a:xfrm>
            <a:off x="7639050" y="4778375"/>
            <a:ext cx="530225" cy="530225"/>
            <a:chOff x="4812" y="3010"/>
            <a:chExt cx="334" cy="334"/>
          </a:xfrm>
        </p:grpSpPr>
        <p:sp>
          <p:nvSpPr>
            <p:cNvPr id="125005" name="Freeform 369"/>
            <p:cNvSpPr>
              <a:spLocks/>
            </p:cNvSpPr>
            <p:nvPr/>
          </p:nvSpPr>
          <p:spPr bwMode="auto">
            <a:xfrm>
              <a:off x="4812" y="3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5006" name="Group 370"/>
            <p:cNvGrpSpPr>
              <a:grpSpLocks noChangeAspect="1"/>
            </p:cNvGrpSpPr>
            <p:nvPr/>
          </p:nvGrpSpPr>
          <p:grpSpPr bwMode="auto">
            <a:xfrm>
              <a:off x="4924" y="3121"/>
              <a:ext cx="109" cy="112"/>
              <a:chOff x="4940" y="3206"/>
              <a:chExt cx="199" cy="204"/>
            </a:xfrm>
          </p:grpSpPr>
          <p:sp>
            <p:nvSpPr>
              <p:cNvPr id="125008" name="Oval 371"/>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5009" name="Line 372"/>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10" name="Line 373"/>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11" name="Line 374"/>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12" name="Line 375"/>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5007" name="Text Box 376"/>
            <p:cNvSpPr txBox="1">
              <a:spLocks noChangeArrowheads="1"/>
            </p:cNvSpPr>
            <p:nvPr/>
          </p:nvSpPr>
          <p:spPr bwMode="auto">
            <a:xfrm>
              <a:off x="4924" y="3064"/>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82" name="Group 377"/>
          <p:cNvGrpSpPr>
            <a:grpSpLocks/>
          </p:cNvGrpSpPr>
          <p:nvPr/>
        </p:nvGrpSpPr>
        <p:grpSpPr bwMode="auto">
          <a:xfrm>
            <a:off x="7639050" y="5403850"/>
            <a:ext cx="530225" cy="530225"/>
            <a:chOff x="4812" y="3404"/>
            <a:chExt cx="334" cy="334"/>
          </a:xfrm>
        </p:grpSpPr>
        <p:grpSp>
          <p:nvGrpSpPr>
            <p:cNvPr id="124994" name="Group 378"/>
            <p:cNvGrpSpPr>
              <a:grpSpLocks/>
            </p:cNvGrpSpPr>
            <p:nvPr/>
          </p:nvGrpSpPr>
          <p:grpSpPr bwMode="auto">
            <a:xfrm>
              <a:off x="4812" y="3404"/>
              <a:ext cx="334" cy="334"/>
              <a:chOff x="4841" y="562"/>
              <a:chExt cx="334" cy="334"/>
            </a:xfrm>
          </p:grpSpPr>
          <p:sp>
            <p:nvSpPr>
              <p:cNvPr id="125002" name="Freeform 379"/>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5003" name="Freeform 380"/>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5004" name="Freeform 381"/>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4995" name="Group 382"/>
            <p:cNvGrpSpPr>
              <a:grpSpLocks noChangeAspect="1"/>
            </p:cNvGrpSpPr>
            <p:nvPr/>
          </p:nvGrpSpPr>
          <p:grpSpPr bwMode="auto">
            <a:xfrm>
              <a:off x="4924" y="3517"/>
              <a:ext cx="109" cy="112"/>
              <a:chOff x="4940" y="3206"/>
              <a:chExt cx="199" cy="204"/>
            </a:xfrm>
          </p:grpSpPr>
          <p:sp>
            <p:nvSpPr>
              <p:cNvPr id="124997" name="Oval 383"/>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4998" name="Line 384"/>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4999" name="Line 385"/>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00" name="Line 386"/>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5001" name="Line 387"/>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4996" name="Text Box 388"/>
            <p:cNvSpPr txBox="1">
              <a:spLocks noChangeArrowheads="1"/>
            </p:cNvSpPr>
            <p:nvPr/>
          </p:nvSpPr>
          <p:spPr bwMode="auto">
            <a:xfrm>
              <a:off x="4924" y="3460"/>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grpSp>
        <p:nvGrpSpPr>
          <p:cNvPr id="124983" name="Group 389"/>
          <p:cNvGrpSpPr>
            <a:grpSpLocks/>
          </p:cNvGrpSpPr>
          <p:nvPr/>
        </p:nvGrpSpPr>
        <p:grpSpPr bwMode="auto">
          <a:xfrm>
            <a:off x="7639050" y="6064250"/>
            <a:ext cx="530225" cy="530225"/>
            <a:chOff x="4812" y="3820"/>
            <a:chExt cx="334" cy="334"/>
          </a:xfrm>
        </p:grpSpPr>
        <p:grpSp>
          <p:nvGrpSpPr>
            <p:cNvPr id="124984" name="Group 390"/>
            <p:cNvGrpSpPr>
              <a:grpSpLocks/>
            </p:cNvGrpSpPr>
            <p:nvPr/>
          </p:nvGrpSpPr>
          <p:grpSpPr bwMode="auto">
            <a:xfrm>
              <a:off x="4812" y="3820"/>
              <a:ext cx="334" cy="334"/>
              <a:chOff x="4837" y="3772"/>
              <a:chExt cx="334" cy="334"/>
            </a:xfrm>
          </p:grpSpPr>
          <p:sp>
            <p:nvSpPr>
              <p:cNvPr id="124992" name="Freeform 391"/>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4993" name="Freeform 392"/>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4985" name="Group 393"/>
            <p:cNvGrpSpPr>
              <a:grpSpLocks noChangeAspect="1"/>
            </p:cNvGrpSpPr>
            <p:nvPr/>
          </p:nvGrpSpPr>
          <p:grpSpPr bwMode="auto">
            <a:xfrm>
              <a:off x="4924" y="3931"/>
              <a:ext cx="109" cy="112"/>
              <a:chOff x="4940" y="3206"/>
              <a:chExt cx="199" cy="204"/>
            </a:xfrm>
          </p:grpSpPr>
          <p:sp>
            <p:nvSpPr>
              <p:cNvPr id="124987" name="Oval 394"/>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4988" name="Line 395"/>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4989" name="Line 396"/>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4990" name="Line 397"/>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4991" name="Line 398"/>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sp>
          <p:nvSpPr>
            <p:cNvPr id="124986" name="Text Box 399"/>
            <p:cNvSpPr txBox="1">
              <a:spLocks noChangeArrowheads="1"/>
            </p:cNvSpPr>
            <p:nvPr/>
          </p:nvSpPr>
          <p:spPr bwMode="auto">
            <a:xfrm>
              <a:off x="4924" y="3876"/>
              <a:ext cx="11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MCC</a:t>
              </a: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Freeform 2"/>
          <p:cNvSpPr>
            <a:spLocks/>
          </p:cNvSpPr>
          <p:nvPr/>
        </p:nvSpPr>
        <p:spPr bwMode="auto">
          <a:xfrm>
            <a:off x="533400" y="1069975"/>
            <a:ext cx="7534275" cy="1588"/>
          </a:xfrm>
          <a:custGeom>
            <a:avLst/>
            <a:gdLst>
              <a:gd name="T0" fmla="*/ 0 w 4746"/>
              <a:gd name="T1" fmla="*/ 0 h 1"/>
              <a:gd name="T2" fmla="*/ 4746 w 4746"/>
              <a:gd name="T3" fmla="*/ 0 h 1"/>
              <a:gd name="T4" fmla="*/ 0 60000 65536"/>
              <a:gd name="T5" fmla="*/ 0 60000 65536"/>
              <a:gd name="T6" fmla="*/ 0 w 4746"/>
              <a:gd name="T7" fmla="*/ 0 h 1"/>
              <a:gd name="T8" fmla="*/ 4746 w 4746"/>
              <a:gd name="T9" fmla="*/ 1 h 1"/>
            </a:gdLst>
            <a:ahLst/>
            <a:cxnLst>
              <a:cxn ang="T4">
                <a:pos x="T0" y="T1"/>
              </a:cxn>
              <a:cxn ang="T5">
                <a:pos x="T2" y="T3"/>
              </a:cxn>
            </a:cxnLst>
            <a:rect l="T6" t="T7" r="T8" b="T9"/>
            <a:pathLst>
              <a:path w="4746" h="1">
                <a:moveTo>
                  <a:pt x="0" y="0"/>
                </a:moveTo>
                <a:lnTo>
                  <a:pt x="4746" y="0"/>
                </a:lnTo>
              </a:path>
            </a:pathLst>
          </a:custGeom>
          <a:solidFill>
            <a:srgbClr val="FFFFFF"/>
          </a:solidFill>
          <a:ln w="11113">
            <a:solidFill>
              <a:srgbClr val="000000"/>
            </a:solidFill>
            <a:round/>
            <a:headEnd/>
            <a:tailEnd/>
          </a:ln>
        </p:spPr>
        <p:txBody>
          <a:bodyPr/>
          <a:lstStyle/>
          <a:p>
            <a:endParaRPr lang="en-US"/>
          </a:p>
        </p:txBody>
      </p:sp>
      <p:sp>
        <p:nvSpPr>
          <p:cNvPr id="15363" name="Line 3"/>
          <p:cNvSpPr>
            <a:spLocks noChangeShapeType="1"/>
          </p:cNvSpPr>
          <p:nvPr/>
        </p:nvSpPr>
        <p:spPr bwMode="auto">
          <a:xfrm>
            <a:off x="533400" y="1069975"/>
            <a:ext cx="1588" cy="98425"/>
          </a:xfrm>
          <a:prstGeom prst="line">
            <a:avLst/>
          </a:prstGeom>
          <a:noFill/>
          <a:ln w="11113">
            <a:solidFill>
              <a:srgbClr val="000000"/>
            </a:solidFill>
            <a:round/>
            <a:headEnd/>
            <a:tailEnd/>
          </a:ln>
        </p:spPr>
        <p:txBody>
          <a:bodyPr/>
          <a:lstStyle/>
          <a:p>
            <a:endParaRPr lang="en-US"/>
          </a:p>
        </p:txBody>
      </p:sp>
      <p:sp>
        <p:nvSpPr>
          <p:cNvPr id="15364" name="Line 4"/>
          <p:cNvSpPr>
            <a:spLocks noChangeShapeType="1"/>
          </p:cNvSpPr>
          <p:nvPr/>
        </p:nvSpPr>
        <p:spPr bwMode="auto">
          <a:xfrm>
            <a:off x="6569075" y="1069975"/>
            <a:ext cx="1588" cy="98425"/>
          </a:xfrm>
          <a:prstGeom prst="line">
            <a:avLst/>
          </a:prstGeom>
          <a:noFill/>
          <a:ln w="11113">
            <a:solidFill>
              <a:srgbClr val="000000"/>
            </a:solidFill>
            <a:round/>
            <a:headEnd/>
            <a:tailEnd/>
          </a:ln>
        </p:spPr>
        <p:txBody>
          <a:bodyPr/>
          <a:lstStyle/>
          <a:p>
            <a:endParaRPr lang="en-US"/>
          </a:p>
        </p:txBody>
      </p:sp>
      <p:sp>
        <p:nvSpPr>
          <p:cNvPr id="15365" name="Freeform 5"/>
          <p:cNvSpPr>
            <a:spLocks/>
          </p:cNvSpPr>
          <p:nvPr/>
        </p:nvSpPr>
        <p:spPr bwMode="auto">
          <a:xfrm>
            <a:off x="4511675" y="927100"/>
            <a:ext cx="1588" cy="142875"/>
          </a:xfrm>
          <a:custGeom>
            <a:avLst/>
            <a:gdLst>
              <a:gd name="T0" fmla="*/ 0 w 1"/>
              <a:gd name="T1" fmla="*/ 0 h 90"/>
              <a:gd name="T2" fmla="*/ 1 w 1"/>
              <a:gd name="T3" fmla="*/ 90 h 90"/>
              <a:gd name="T4" fmla="*/ 0 60000 65536"/>
              <a:gd name="T5" fmla="*/ 0 60000 65536"/>
              <a:gd name="T6" fmla="*/ 0 w 1"/>
              <a:gd name="T7" fmla="*/ 0 h 90"/>
              <a:gd name="T8" fmla="*/ 1 w 1"/>
              <a:gd name="T9" fmla="*/ 90 h 90"/>
            </a:gdLst>
            <a:ahLst/>
            <a:cxnLst>
              <a:cxn ang="T4">
                <a:pos x="T0" y="T1"/>
              </a:cxn>
              <a:cxn ang="T5">
                <a:pos x="T2" y="T3"/>
              </a:cxn>
            </a:cxnLst>
            <a:rect l="T6" t="T7" r="T8" b="T9"/>
            <a:pathLst>
              <a:path w="1" h="90">
                <a:moveTo>
                  <a:pt x="0" y="0"/>
                </a:moveTo>
                <a:lnTo>
                  <a:pt x="1" y="90"/>
                </a:lnTo>
              </a:path>
            </a:pathLst>
          </a:custGeom>
          <a:solidFill>
            <a:srgbClr val="FFFFFF"/>
          </a:solidFill>
          <a:ln w="11113">
            <a:solidFill>
              <a:srgbClr val="000000"/>
            </a:solidFill>
            <a:round/>
            <a:headEnd/>
            <a:tailEnd/>
          </a:ln>
        </p:spPr>
        <p:txBody>
          <a:bodyPr/>
          <a:lstStyle/>
          <a:p>
            <a:endParaRPr lang="en-US"/>
          </a:p>
        </p:txBody>
      </p:sp>
      <p:sp>
        <p:nvSpPr>
          <p:cNvPr id="15366" name="Line 6"/>
          <p:cNvSpPr>
            <a:spLocks noChangeShapeType="1"/>
          </p:cNvSpPr>
          <p:nvPr/>
        </p:nvSpPr>
        <p:spPr bwMode="auto">
          <a:xfrm>
            <a:off x="5137150" y="1069975"/>
            <a:ext cx="1588" cy="98425"/>
          </a:xfrm>
          <a:prstGeom prst="line">
            <a:avLst/>
          </a:prstGeom>
          <a:noFill/>
          <a:ln w="11113">
            <a:solidFill>
              <a:srgbClr val="000000"/>
            </a:solidFill>
            <a:round/>
            <a:headEnd/>
            <a:tailEnd/>
          </a:ln>
        </p:spPr>
        <p:txBody>
          <a:bodyPr/>
          <a:lstStyle/>
          <a:p>
            <a:endParaRPr lang="en-US"/>
          </a:p>
        </p:txBody>
      </p:sp>
      <p:sp>
        <p:nvSpPr>
          <p:cNvPr id="15367" name="Rectangle 7"/>
          <p:cNvSpPr>
            <a:spLocks noChangeArrowheads="1"/>
          </p:cNvSpPr>
          <p:nvPr/>
        </p:nvSpPr>
        <p:spPr bwMode="auto">
          <a:xfrm>
            <a:off x="4318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5368" name="Group 8"/>
          <p:cNvGrpSpPr>
            <a:grpSpLocks/>
          </p:cNvGrpSpPr>
          <p:nvPr/>
        </p:nvGrpSpPr>
        <p:grpSpPr bwMode="auto">
          <a:xfrm>
            <a:off x="4137025" y="438150"/>
            <a:ext cx="654050" cy="406400"/>
            <a:chOff x="3647" y="621"/>
            <a:chExt cx="412" cy="256"/>
          </a:xfrm>
        </p:grpSpPr>
        <p:grpSp>
          <p:nvGrpSpPr>
            <p:cNvPr id="15613" name="Group 9"/>
            <p:cNvGrpSpPr>
              <a:grpSpLocks/>
            </p:cNvGrpSpPr>
            <p:nvPr/>
          </p:nvGrpSpPr>
          <p:grpSpPr bwMode="auto">
            <a:xfrm>
              <a:off x="3714" y="621"/>
              <a:ext cx="345" cy="256"/>
              <a:chOff x="1671" y="618"/>
              <a:chExt cx="345" cy="256"/>
            </a:xfrm>
          </p:grpSpPr>
          <p:grpSp>
            <p:nvGrpSpPr>
              <p:cNvPr id="15615" name="Group 10"/>
              <p:cNvGrpSpPr>
                <a:grpSpLocks/>
              </p:cNvGrpSpPr>
              <p:nvPr/>
            </p:nvGrpSpPr>
            <p:grpSpPr bwMode="auto">
              <a:xfrm>
                <a:off x="1796" y="618"/>
                <a:ext cx="95" cy="47"/>
                <a:chOff x="337" y="1056"/>
                <a:chExt cx="95" cy="47"/>
              </a:xfrm>
            </p:grpSpPr>
            <p:grpSp>
              <p:nvGrpSpPr>
                <p:cNvPr id="15620" name="Group 11"/>
                <p:cNvGrpSpPr>
                  <a:grpSpLocks/>
                </p:cNvGrpSpPr>
                <p:nvPr/>
              </p:nvGrpSpPr>
              <p:grpSpPr bwMode="auto">
                <a:xfrm>
                  <a:off x="337" y="1056"/>
                  <a:ext cx="47" cy="47"/>
                  <a:chOff x="373" y="1246"/>
                  <a:chExt cx="36" cy="37"/>
                </a:xfrm>
              </p:grpSpPr>
              <p:sp>
                <p:nvSpPr>
                  <p:cNvPr id="15624" name="Line 1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5625" name="Line 1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5621" name="Group 14"/>
                <p:cNvGrpSpPr>
                  <a:grpSpLocks/>
                </p:cNvGrpSpPr>
                <p:nvPr/>
              </p:nvGrpSpPr>
              <p:grpSpPr bwMode="auto">
                <a:xfrm>
                  <a:off x="385" y="1056"/>
                  <a:ext cx="47" cy="47"/>
                  <a:chOff x="373" y="1246"/>
                  <a:chExt cx="36" cy="37"/>
                </a:xfrm>
              </p:grpSpPr>
              <p:sp>
                <p:nvSpPr>
                  <p:cNvPr id="15622" name="Line 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5623" name="Line 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5616" name="Group 17"/>
              <p:cNvGrpSpPr>
                <a:grpSpLocks noChangeAspect="1"/>
              </p:cNvGrpSpPr>
              <p:nvPr/>
            </p:nvGrpSpPr>
            <p:grpSpPr bwMode="auto">
              <a:xfrm>
                <a:off x="1671" y="672"/>
                <a:ext cx="345" cy="202"/>
                <a:chOff x="379" y="200"/>
                <a:chExt cx="685" cy="401"/>
              </a:xfrm>
            </p:grpSpPr>
            <p:sp>
              <p:nvSpPr>
                <p:cNvPr id="15617" name="Rectangle 18"/>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5618" name="Line 1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619" name="Line 2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5614" name="Rectangle 21"/>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5369" name="Group 22"/>
          <p:cNvGrpSpPr>
            <a:grpSpLocks/>
          </p:cNvGrpSpPr>
          <p:nvPr/>
        </p:nvGrpSpPr>
        <p:grpSpPr bwMode="auto">
          <a:xfrm>
            <a:off x="858838" y="1851025"/>
            <a:ext cx="547687" cy="406400"/>
            <a:chOff x="1304" y="2002"/>
            <a:chExt cx="345" cy="256"/>
          </a:xfrm>
        </p:grpSpPr>
        <p:sp>
          <p:nvSpPr>
            <p:cNvPr id="15609" name="Rectangle 23"/>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5610" name="Group 24"/>
            <p:cNvGrpSpPr>
              <a:grpSpLocks/>
            </p:cNvGrpSpPr>
            <p:nvPr/>
          </p:nvGrpSpPr>
          <p:grpSpPr bwMode="auto">
            <a:xfrm>
              <a:off x="1304" y="2002"/>
              <a:ext cx="345" cy="256"/>
              <a:chOff x="4347" y="2675"/>
              <a:chExt cx="345" cy="256"/>
            </a:xfrm>
          </p:grpSpPr>
          <p:sp>
            <p:nvSpPr>
              <p:cNvPr id="15611" name="Rectangle 25"/>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5612" name="Line 26"/>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5370" name="Group 27"/>
          <p:cNvGrpSpPr>
            <a:grpSpLocks/>
          </p:cNvGrpSpPr>
          <p:nvPr/>
        </p:nvGrpSpPr>
        <p:grpSpPr bwMode="auto">
          <a:xfrm>
            <a:off x="846138" y="2976563"/>
            <a:ext cx="547687" cy="427037"/>
            <a:chOff x="814" y="2746"/>
            <a:chExt cx="345" cy="269"/>
          </a:xfrm>
        </p:grpSpPr>
        <p:grpSp>
          <p:nvGrpSpPr>
            <p:cNvPr id="15605" name="Group 28"/>
            <p:cNvGrpSpPr>
              <a:grpSpLocks/>
            </p:cNvGrpSpPr>
            <p:nvPr/>
          </p:nvGrpSpPr>
          <p:grpSpPr bwMode="auto">
            <a:xfrm>
              <a:off x="814" y="2796"/>
              <a:ext cx="345" cy="219"/>
              <a:chOff x="3888" y="1365"/>
              <a:chExt cx="345" cy="219"/>
            </a:xfrm>
          </p:grpSpPr>
          <p:sp>
            <p:nvSpPr>
              <p:cNvPr id="15607" name="Rectangle 29"/>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5608" name="Freeform 30"/>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5606" name="Line 31"/>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5371" name="Group 32"/>
          <p:cNvGrpSpPr>
            <a:grpSpLocks/>
          </p:cNvGrpSpPr>
          <p:nvPr/>
        </p:nvGrpSpPr>
        <p:grpSpPr bwMode="auto">
          <a:xfrm>
            <a:off x="827088" y="2419350"/>
            <a:ext cx="584200" cy="419100"/>
            <a:chOff x="2762" y="3929"/>
            <a:chExt cx="368" cy="264"/>
          </a:xfrm>
        </p:grpSpPr>
        <p:grpSp>
          <p:nvGrpSpPr>
            <p:cNvPr id="15597" name="Group 33"/>
            <p:cNvGrpSpPr>
              <a:grpSpLocks noChangeAspect="1"/>
            </p:cNvGrpSpPr>
            <p:nvPr/>
          </p:nvGrpSpPr>
          <p:grpSpPr bwMode="auto">
            <a:xfrm>
              <a:off x="2762" y="3977"/>
              <a:ext cx="368" cy="216"/>
              <a:chOff x="212" y="796"/>
              <a:chExt cx="736" cy="432"/>
            </a:xfrm>
          </p:grpSpPr>
          <p:sp>
            <p:nvSpPr>
              <p:cNvPr id="15599" name="Rectangle 34"/>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15600" name="Oval 35"/>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15601" name="Line 36"/>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602" name="Line 37"/>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603" name="Line 38"/>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604" name="Line 39"/>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598" name="Line 40"/>
            <p:cNvSpPr>
              <a:spLocks noChangeAspect="1" noChangeShapeType="1"/>
            </p:cNvSpPr>
            <p:nvPr/>
          </p:nvSpPr>
          <p:spPr bwMode="auto">
            <a:xfrm>
              <a:off x="2946"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5372" name="Group 41"/>
          <p:cNvGrpSpPr>
            <a:grpSpLocks/>
          </p:cNvGrpSpPr>
          <p:nvPr/>
        </p:nvGrpSpPr>
        <p:grpSpPr bwMode="auto">
          <a:xfrm>
            <a:off x="846138" y="3576638"/>
            <a:ext cx="547687" cy="407987"/>
            <a:chOff x="624" y="3919"/>
            <a:chExt cx="345" cy="257"/>
          </a:xfrm>
        </p:grpSpPr>
        <p:sp>
          <p:nvSpPr>
            <p:cNvPr id="15594" name="Rectangle 42"/>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15595" name="Rectangle 43"/>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MP</a:t>
              </a:r>
              <a:endParaRPr lang="en-US" sz="2900" b="1">
                <a:solidFill>
                  <a:srgbClr val="000000"/>
                </a:solidFill>
              </a:endParaRPr>
            </a:p>
          </p:txBody>
        </p:sp>
        <p:sp>
          <p:nvSpPr>
            <p:cNvPr id="15596" name="Line 44"/>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5373" name="Group 45"/>
          <p:cNvGrpSpPr>
            <a:grpSpLocks/>
          </p:cNvGrpSpPr>
          <p:nvPr/>
        </p:nvGrpSpPr>
        <p:grpSpPr bwMode="auto">
          <a:xfrm>
            <a:off x="261938" y="1284288"/>
            <a:ext cx="547687" cy="404812"/>
            <a:chOff x="285" y="1056"/>
            <a:chExt cx="345" cy="255"/>
          </a:xfrm>
        </p:grpSpPr>
        <p:grpSp>
          <p:nvGrpSpPr>
            <p:cNvPr id="15589" name="Group 46"/>
            <p:cNvGrpSpPr>
              <a:grpSpLocks/>
            </p:cNvGrpSpPr>
            <p:nvPr/>
          </p:nvGrpSpPr>
          <p:grpSpPr bwMode="auto">
            <a:xfrm>
              <a:off x="438" y="1056"/>
              <a:ext cx="38" cy="52"/>
              <a:chOff x="1315" y="4145"/>
              <a:chExt cx="38" cy="52"/>
            </a:xfrm>
          </p:grpSpPr>
          <p:sp>
            <p:nvSpPr>
              <p:cNvPr id="15592" name="Line 47"/>
              <p:cNvSpPr>
                <a:spLocks noChangeAspect="1" noChangeShapeType="1"/>
              </p:cNvSpPr>
              <p:nvPr/>
            </p:nvSpPr>
            <p:spPr bwMode="auto">
              <a:xfrm>
                <a:off x="1315"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93" name="Line 48"/>
              <p:cNvSpPr>
                <a:spLocks noChangeAspect="1" noChangeShapeType="1"/>
              </p:cNvSpPr>
              <p:nvPr/>
            </p:nvSpPr>
            <p:spPr bwMode="auto">
              <a:xfrm>
                <a:off x="1353"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5590" name="Rectangle 49"/>
            <p:cNvSpPr>
              <a:spLocks noChangeAspect="1" noChangeArrowheads="1"/>
            </p:cNvSpPr>
            <p:nvPr/>
          </p:nvSpPr>
          <p:spPr bwMode="auto">
            <a:xfrm>
              <a:off x="386" y="1153"/>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sp>
          <p:nvSpPr>
            <p:cNvPr id="15591" name="Rectangle 50"/>
            <p:cNvSpPr>
              <a:spLocks noChangeAspect="1" noChangeArrowheads="1"/>
            </p:cNvSpPr>
            <p:nvPr/>
          </p:nvSpPr>
          <p:spPr bwMode="auto">
            <a:xfrm>
              <a:off x="285" y="110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15374" name="Group 51"/>
          <p:cNvGrpSpPr>
            <a:grpSpLocks/>
          </p:cNvGrpSpPr>
          <p:nvPr/>
        </p:nvGrpSpPr>
        <p:grpSpPr bwMode="auto">
          <a:xfrm>
            <a:off x="7715250" y="1284288"/>
            <a:ext cx="622300" cy="404812"/>
            <a:chOff x="531" y="1081"/>
            <a:chExt cx="392" cy="255"/>
          </a:xfrm>
        </p:grpSpPr>
        <p:sp>
          <p:nvSpPr>
            <p:cNvPr id="15581" name="Rectangle 52"/>
            <p:cNvSpPr>
              <a:spLocks noChangeArrowheads="1"/>
            </p:cNvSpPr>
            <p:nvPr/>
          </p:nvSpPr>
          <p:spPr bwMode="auto">
            <a:xfrm>
              <a:off x="531" y="124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5582" name="Group 53"/>
            <p:cNvGrpSpPr>
              <a:grpSpLocks/>
            </p:cNvGrpSpPr>
            <p:nvPr/>
          </p:nvGrpSpPr>
          <p:grpSpPr bwMode="auto">
            <a:xfrm>
              <a:off x="578" y="1081"/>
              <a:ext cx="345" cy="255"/>
              <a:chOff x="4208" y="3264"/>
              <a:chExt cx="345" cy="255"/>
            </a:xfrm>
          </p:grpSpPr>
          <p:grpSp>
            <p:nvGrpSpPr>
              <p:cNvPr id="15583" name="Group 54"/>
              <p:cNvGrpSpPr>
                <a:grpSpLocks/>
              </p:cNvGrpSpPr>
              <p:nvPr/>
            </p:nvGrpSpPr>
            <p:grpSpPr bwMode="auto">
              <a:xfrm>
                <a:off x="4208" y="3317"/>
                <a:ext cx="345" cy="202"/>
                <a:chOff x="2720" y="196"/>
                <a:chExt cx="686" cy="401"/>
              </a:xfrm>
            </p:grpSpPr>
            <p:sp>
              <p:nvSpPr>
                <p:cNvPr id="15587" name="Rectangle 55"/>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5588" name="Line 56"/>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584" name="Group 57"/>
              <p:cNvGrpSpPr>
                <a:grpSpLocks/>
              </p:cNvGrpSpPr>
              <p:nvPr/>
            </p:nvGrpSpPr>
            <p:grpSpPr bwMode="auto">
              <a:xfrm>
                <a:off x="4363" y="3264"/>
                <a:ext cx="36" cy="52"/>
                <a:chOff x="2625" y="2324"/>
                <a:chExt cx="36" cy="52"/>
              </a:xfrm>
            </p:grpSpPr>
            <p:sp>
              <p:nvSpPr>
                <p:cNvPr id="15585" name="Line 58"/>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86" name="Line 59"/>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15375" name="Group 60"/>
          <p:cNvGrpSpPr>
            <a:grpSpLocks/>
          </p:cNvGrpSpPr>
          <p:nvPr/>
        </p:nvGrpSpPr>
        <p:grpSpPr bwMode="auto">
          <a:xfrm>
            <a:off x="2347913" y="1860550"/>
            <a:ext cx="547687" cy="396875"/>
            <a:chOff x="96" y="2880"/>
            <a:chExt cx="345" cy="250"/>
          </a:xfrm>
        </p:grpSpPr>
        <p:grpSp>
          <p:nvGrpSpPr>
            <p:cNvPr id="15574" name="Group 61"/>
            <p:cNvGrpSpPr>
              <a:grpSpLocks noChangeAspect="1"/>
            </p:cNvGrpSpPr>
            <p:nvPr/>
          </p:nvGrpSpPr>
          <p:grpSpPr bwMode="auto">
            <a:xfrm>
              <a:off x="96" y="2928"/>
              <a:ext cx="345" cy="202"/>
              <a:chOff x="379" y="200"/>
              <a:chExt cx="685" cy="401"/>
            </a:xfrm>
          </p:grpSpPr>
          <p:sp>
            <p:nvSpPr>
              <p:cNvPr id="15578" name="Rectangle 6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579" name="Line 6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580" name="Line 6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575" name="Group 65"/>
            <p:cNvGrpSpPr>
              <a:grpSpLocks noChangeAspect="1"/>
            </p:cNvGrpSpPr>
            <p:nvPr/>
          </p:nvGrpSpPr>
          <p:grpSpPr bwMode="auto">
            <a:xfrm>
              <a:off x="249" y="2880"/>
              <a:ext cx="38" cy="52"/>
              <a:chOff x="3195" y="1627"/>
              <a:chExt cx="75" cy="104"/>
            </a:xfrm>
          </p:grpSpPr>
          <p:sp>
            <p:nvSpPr>
              <p:cNvPr id="15576" name="Line 6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77" name="Line 6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5376" name="Group 68"/>
          <p:cNvGrpSpPr>
            <a:grpSpLocks/>
          </p:cNvGrpSpPr>
          <p:nvPr/>
        </p:nvGrpSpPr>
        <p:grpSpPr bwMode="auto">
          <a:xfrm>
            <a:off x="1687513" y="1279525"/>
            <a:ext cx="617537" cy="409575"/>
            <a:chOff x="1035" y="1078"/>
            <a:chExt cx="389" cy="258"/>
          </a:xfrm>
        </p:grpSpPr>
        <p:grpSp>
          <p:nvGrpSpPr>
            <p:cNvPr id="15564" name="Group 69"/>
            <p:cNvGrpSpPr>
              <a:grpSpLocks/>
            </p:cNvGrpSpPr>
            <p:nvPr/>
          </p:nvGrpSpPr>
          <p:grpSpPr bwMode="auto">
            <a:xfrm>
              <a:off x="1079" y="1078"/>
              <a:ext cx="345" cy="258"/>
              <a:chOff x="528" y="2872"/>
              <a:chExt cx="345" cy="258"/>
            </a:xfrm>
          </p:grpSpPr>
          <p:grpSp>
            <p:nvGrpSpPr>
              <p:cNvPr id="15566" name="Group 70"/>
              <p:cNvGrpSpPr>
                <a:grpSpLocks noChangeAspect="1"/>
              </p:cNvGrpSpPr>
              <p:nvPr/>
            </p:nvGrpSpPr>
            <p:grpSpPr bwMode="auto">
              <a:xfrm>
                <a:off x="528" y="2928"/>
                <a:ext cx="345" cy="202"/>
                <a:chOff x="379" y="200"/>
                <a:chExt cx="685" cy="401"/>
              </a:xfrm>
            </p:grpSpPr>
            <p:sp>
              <p:nvSpPr>
                <p:cNvPr id="15571" name="Rectangle 7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572" name="Line 7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573" name="Line 7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567" name="Group 74"/>
              <p:cNvGrpSpPr>
                <a:grpSpLocks noChangeAspect="1"/>
              </p:cNvGrpSpPr>
              <p:nvPr/>
            </p:nvGrpSpPr>
            <p:grpSpPr bwMode="auto">
              <a:xfrm>
                <a:off x="665" y="2872"/>
                <a:ext cx="71" cy="53"/>
                <a:chOff x="3160" y="1400"/>
                <a:chExt cx="141" cy="106"/>
              </a:xfrm>
            </p:grpSpPr>
            <p:sp>
              <p:nvSpPr>
                <p:cNvPr id="15568" name="Line 75"/>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69" name="Line 76"/>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70" name="Line 77"/>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565" name="Rectangle 78"/>
            <p:cNvSpPr>
              <a:spLocks noChangeArrowheads="1"/>
            </p:cNvSpPr>
            <p:nvPr/>
          </p:nvSpPr>
          <p:spPr bwMode="auto">
            <a:xfrm>
              <a:off x="1035" y="124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5377" name="Group 79"/>
          <p:cNvGrpSpPr>
            <a:grpSpLocks/>
          </p:cNvGrpSpPr>
          <p:nvPr/>
        </p:nvGrpSpPr>
        <p:grpSpPr bwMode="auto">
          <a:xfrm>
            <a:off x="8243888" y="1860550"/>
            <a:ext cx="663575" cy="396875"/>
            <a:chOff x="754" y="1443"/>
            <a:chExt cx="418" cy="250"/>
          </a:xfrm>
        </p:grpSpPr>
        <p:grpSp>
          <p:nvGrpSpPr>
            <p:cNvPr id="15558" name="Group 80"/>
            <p:cNvGrpSpPr>
              <a:grpSpLocks/>
            </p:cNvGrpSpPr>
            <p:nvPr/>
          </p:nvGrpSpPr>
          <p:grpSpPr bwMode="auto">
            <a:xfrm>
              <a:off x="827" y="1443"/>
              <a:ext cx="345" cy="250"/>
              <a:chOff x="1104" y="3264"/>
              <a:chExt cx="345" cy="250"/>
            </a:xfrm>
          </p:grpSpPr>
          <p:grpSp>
            <p:nvGrpSpPr>
              <p:cNvPr id="15560" name="Group 81"/>
              <p:cNvGrpSpPr>
                <a:grpSpLocks/>
              </p:cNvGrpSpPr>
              <p:nvPr/>
            </p:nvGrpSpPr>
            <p:grpSpPr bwMode="auto">
              <a:xfrm>
                <a:off x="1104" y="3312"/>
                <a:ext cx="345" cy="202"/>
                <a:chOff x="2720" y="196"/>
                <a:chExt cx="686" cy="401"/>
              </a:xfrm>
            </p:grpSpPr>
            <p:sp>
              <p:nvSpPr>
                <p:cNvPr id="15562" name="Rectangle 82"/>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5563" name="Line 83"/>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561" name="Line 84"/>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5559" name="Rectangle 85"/>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5378" name="Group 86"/>
          <p:cNvGrpSpPr>
            <a:grpSpLocks/>
          </p:cNvGrpSpPr>
          <p:nvPr/>
        </p:nvGrpSpPr>
        <p:grpSpPr bwMode="auto">
          <a:xfrm>
            <a:off x="6842125" y="1863725"/>
            <a:ext cx="836613" cy="393700"/>
            <a:chOff x="4333" y="1174"/>
            <a:chExt cx="527" cy="248"/>
          </a:xfrm>
        </p:grpSpPr>
        <p:grpSp>
          <p:nvGrpSpPr>
            <p:cNvPr id="15544" name="Group 87"/>
            <p:cNvGrpSpPr>
              <a:grpSpLocks/>
            </p:cNvGrpSpPr>
            <p:nvPr/>
          </p:nvGrpSpPr>
          <p:grpSpPr bwMode="auto">
            <a:xfrm>
              <a:off x="4333" y="1174"/>
              <a:ext cx="345" cy="248"/>
              <a:chOff x="3905" y="1435"/>
              <a:chExt cx="345" cy="248"/>
            </a:xfrm>
          </p:grpSpPr>
          <p:grpSp>
            <p:nvGrpSpPr>
              <p:cNvPr id="15546" name="Group 88"/>
              <p:cNvGrpSpPr>
                <a:grpSpLocks/>
              </p:cNvGrpSpPr>
              <p:nvPr/>
            </p:nvGrpSpPr>
            <p:grpSpPr bwMode="auto">
              <a:xfrm>
                <a:off x="3905" y="1481"/>
                <a:ext cx="345" cy="202"/>
                <a:chOff x="3905" y="1481"/>
                <a:chExt cx="345" cy="202"/>
              </a:xfrm>
            </p:grpSpPr>
            <p:grpSp>
              <p:nvGrpSpPr>
                <p:cNvPr id="15548" name="Group 89"/>
                <p:cNvGrpSpPr>
                  <a:grpSpLocks/>
                </p:cNvGrpSpPr>
                <p:nvPr/>
              </p:nvGrpSpPr>
              <p:grpSpPr bwMode="auto">
                <a:xfrm>
                  <a:off x="3947" y="1507"/>
                  <a:ext cx="260" cy="155"/>
                  <a:chOff x="336" y="1584"/>
                  <a:chExt cx="258" cy="167"/>
                </a:xfrm>
              </p:grpSpPr>
              <p:sp>
                <p:nvSpPr>
                  <p:cNvPr id="15553" name="Oval 90"/>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5554" name="Group 91"/>
                  <p:cNvGrpSpPr>
                    <a:grpSpLocks noChangeAspect="1"/>
                  </p:cNvGrpSpPr>
                  <p:nvPr/>
                </p:nvGrpSpPr>
                <p:grpSpPr bwMode="auto">
                  <a:xfrm>
                    <a:off x="377" y="1705"/>
                    <a:ext cx="176" cy="46"/>
                    <a:chOff x="3095" y="2115"/>
                    <a:chExt cx="351" cy="91"/>
                  </a:xfrm>
                </p:grpSpPr>
                <p:sp>
                  <p:nvSpPr>
                    <p:cNvPr id="15555" name="Oval 92"/>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5556" name="Oval 93"/>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5557" name="Oval 94"/>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5549" name="Rectangle 95"/>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15550" name="Freeform 96"/>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5551" name="Freeform 97"/>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5552" name="Freeform 98"/>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15547" name="Line 99"/>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5545" name="Rectangle 100"/>
            <p:cNvSpPr>
              <a:spLocks noChangeArrowheads="1"/>
            </p:cNvSpPr>
            <p:nvPr/>
          </p:nvSpPr>
          <p:spPr bwMode="auto">
            <a:xfrm>
              <a:off x="4691" y="1326"/>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5379" name="Group 101"/>
          <p:cNvGrpSpPr>
            <a:grpSpLocks/>
          </p:cNvGrpSpPr>
          <p:nvPr/>
        </p:nvGrpSpPr>
        <p:grpSpPr bwMode="auto">
          <a:xfrm>
            <a:off x="3182938" y="1279525"/>
            <a:ext cx="623887" cy="409575"/>
            <a:chOff x="1532" y="1078"/>
            <a:chExt cx="393" cy="258"/>
          </a:xfrm>
        </p:grpSpPr>
        <p:grpSp>
          <p:nvGrpSpPr>
            <p:cNvPr id="15534" name="Group 102"/>
            <p:cNvGrpSpPr>
              <a:grpSpLocks/>
            </p:cNvGrpSpPr>
            <p:nvPr/>
          </p:nvGrpSpPr>
          <p:grpSpPr bwMode="auto">
            <a:xfrm>
              <a:off x="1580" y="1078"/>
              <a:ext cx="345" cy="258"/>
              <a:chOff x="528" y="2872"/>
              <a:chExt cx="345" cy="258"/>
            </a:xfrm>
          </p:grpSpPr>
          <p:grpSp>
            <p:nvGrpSpPr>
              <p:cNvPr id="15536" name="Group 103"/>
              <p:cNvGrpSpPr>
                <a:grpSpLocks noChangeAspect="1"/>
              </p:cNvGrpSpPr>
              <p:nvPr/>
            </p:nvGrpSpPr>
            <p:grpSpPr bwMode="auto">
              <a:xfrm>
                <a:off x="528" y="2928"/>
                <a:ext cx="345" cy="202"/>
                <a:chOff x="379" y="200"/>
                <a:chExt cx="685" cy="401"/>
              </a:xfrm>
            </p:grpSpPr>
            <p:sp>
              <p:nvSpPr>
                <p:cNvPr id="15541" name="Rectangle 10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542" name="Line 10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543" name="Line 10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537" name="Group 107"/>
              <p:cNvGrpSpPr>
                <a:grpSpLocks noChangeAspect="1"/>
              </p:cNvGrpSpPr>
              <p:nvPr/>
            </p:nvGrpSpPr>
            <p:grpSpPr bwMode="auto">
              <a:xfrm>
                <a:off x="665" y="2872"/>
                <a:ext cx="71" cy="53"/>
                <a:chOff x="3160" y="1400"/>
                <a:chExt cx="141" cy="106"/>
              </a:xfrm>
            </p:grpSpPr>
            <p:sp>
              <p:nvSpPr>
                <p:cNvPr id="15538" name="Line 10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39" name="Line 10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40" name="Line 11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535" name="Rectangle 111"/>
            <p:cNvSpPr>
              <a:spLocks noChangeArrowheads="1"/>
            </p:cNvSpPr>
            <p:nvPr/>
          </p:nvSpPr>
          <p:spPr bwMode="auto">
            <a:xfrm>
              <a:off x="1532" y="1240"/>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5380" name="Group 112"/>
          <p:cNvGrpSpPr>
            <a:grpSpLocks/>
          </p:cNvGrpSpPr>
          <p:nvPr/>
        </p:nvGrpSpPr>
        <p:grpSpPr bwMode="auto">
          <a:xfrm>
            <a:off x="3862388" y="1860550"/>
            <a:ext cx="833437" cy="396875"/>
            <a:chOff x="1729" y="1172"/>
            <a:chExt cx="525" cy="250"/>
          </a:xfrm>
        </p:grpSpPr>
        <p:grpSp>
          <p:nvGrpSpPr>
            <p:cNvPr id="15525" name="Group 113"/>
            <p:cNvGrpSpPr>
              <a:grpSpLocks/>
            </p:cNvGrpSpPr>
            <p:nvPr/>
          </p:nvGrpSpPr>
          <p:grpSpPr bwMode="auto">
            <a:xfrm>
              <a:off x="1729" y="1172"/>
              <a:ext cx="345" cy="250"/>
              <a:chOff x="96" y="2880"/>
              <a:chExt cx="345" cy="250"/>
            </a:xfrm>
          </p:grpSpPr>
          <p:grpSp>
            <p:nvGrpSpPr>
              <p:cNvPr id="15527" name="Group 114"/>
              <p:cNvGrpSpPr>
                <a:grpSpLocks noChangeAspect="1"/>
              </p:cNvGrpSpPr>
              <p:nvPr/>
            </p:nvGrpSpPr>
            <p:grpSpPr bwMode="auto">
              <a:xfrm>
                <a:off x="96" y="2928"/>
                <a:ext cx="345" cy="202"/>
                <a:chOff x="379" y="200"/>
                <a:chExt cx="685" cy="401"/>
              </a:xfrm>
            </p:grpSpPr>
            <p:sp>
              <p:nvSpPr>
                <p:cNvPr id="15531" name="Rectangle 11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532" name="Line 11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533" name="Line 11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528" name="Group 118"/>
              <p:cNvGrpSpPr>
                <a:grpSpLocks noChangeAspect="1"/>
              </p:cNvGrpSpPr>
              <p:nvPr/>
            </p:nvGrpSpPr>
            <p:grpSpPr bwMode="auto">
              <a:xfrm>
                <a:off x="249" y="2880"/>
                <a:ext cx="38" cy="52"/>
                <a:chOff x="3195" y="1627"/>
                <a:chExt cx="75" cy="104"/>
              </a:xfrm>
            </p:grpSpPr>
            <p:sp>
              <p:nvSpPr>
                <p:cNvPr id="15529" name="Line 11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30" name="Line 12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526" name="Rectangle 121"/>
            <p:cNvSpPr>
              <a:spLocks noChangeArrowheads="1"/>
            </p:cNvSpPr>
            <p:nvPr/>
          </p:nvSpPr>
          <p:spPr bwMode="auto">
            <a:xfrm>
              <a:off x="2085" y="1326"/>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5381" name="Group 122"/>
          <p:cNvGrpSpPr>
            <a:grpSpLocks/>
          </p:cNvGrpSpPr>
          <p:nvPr/>
        </p:nvGrpSpPr>
        <p:grpSpPr bwMode="auto">
          <a:xfrm>
            <a:off x="4684713" y="1287463"/>
            <a:ext cx="727075" cy="401637"/>
            <a:chOff x="2557" y="803"/>
            <a:chExt cx="458" cy="253"/>
          </a:xfrm>
        </p:grpSpPr>
        <p:grpSp>
          <p:nvGrpSpPr>
            <p:cNvPr id="15516" name="Group 123"/>
            <p:cNvGrpSpPr>
              <a:grpSpLocks/>
            </p:cNvGrpSpPr>
            <p:nvPr/>
          </p:nvGrpSpPr>
          <p:grpSpPr bwMode="auto">
            <a:xfrm>
              <a:off x="2670" y="803"/>
              <a:ext cx="345" cy="253"/>
              <a:chOff x="1728" y="621"/>
              <a:chExt cx="345" cy="253"/>
            </a:xfrm>
          </p:grpSpPr>
          <p:grpSp>
            <p:nvGrpSpPr>
              <p:cNvPr id="15518" name="Group 124"/>
              <p:cNvGrpSpPr>
                <a:grpSpLocks/>
              </p:cNvGrpSpPr>
              <p:nvPr/>
            </p:nvGrpSpPr>
            <p:grpSpPr bwMode="auto">
              <a:xfrm>
                <a:off x="1865" y="621"/>
                <a:ext cx="71" cy="53"/>
                <a:chOff x="1872" y="624"/>
                <a:chExt cx="71" cy="53"/>
              </a:xfrm>
            </p:grpSpPr>
            <p:sp>
              <p:nvSpPr>
                <p:cNvPr id="15522" name="Line 125"/>
                <p:cNvSpPr>
                  <a:spLocks noChangeAspect="1" noChangeShapeType="1"/>
                </p:cNvSpPr>
                <p:nvPr/>
              </p:nvSpPr>
              <p:spPr bwMode="auto">
                <a:xfrm>
                  <a:off x="1872"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23" name="Line 126"/>
                <p:cNvSpPr>
                  <a:spLocks noChangeAspect="1" noChangeShapeType="1"/>
                </p:cNvSpPr>
                <p:nvPr/>
              </p:nvSpPr>
              <p:spPr bwMode="auto">
                <a:xfrm>
                  <a:off x="1943" y="624"/>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24" name="Line 127"/>
                <p:cNvSpPr>
                  <a:spLocks noChangeAspect="1" noChangeShapeType="1"/>
                </p:cNvSpPr>
                <p:nvPr/>
              </p:nvSpPr>
              <p:spPr bwMode="auto">
                <a:xfrm>
                  <a:off x="1908"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5519" name="Group 128"/>
              <p:cNvGrpSpPr>
                <a:grpSpLocks noChangeAspect="1"/>
              </p:cNvGrpSpPr>
              <p:nvPr/>
            </p:nvGrpSpPr>
            <p:grpSpPr bwMode="auto">
              <a:xfrm>
                <a:off x="1728" y="672"/>
                <a:ext cx="345" cy="202"/>
                <a:chOff x="2720" y="705"/>
                <a:chExt cx="686" cy="401"/>
              </a:xfrm>
            </p:grpSpPr>
            <p:sp>
              <p:nvSpPr>
                <p:cNvPr id="15520" name="Oval 12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521" name="Rectangle 13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sp>
          <p:nvSpPr>
            <p:cNvPr id="15517" name="Rectangle 131"/>
            <p:cNvSpPr>
              <a:spLocks noChangeArrowheads="1"/>
            </p:cNvSpPr>
            <p:nvPr/>
          </p:nvSpPr>
          <p:spPr bwMode="auto">
            <a:xfrm>
              <a:off x="2557" y="960"/>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grpSp>
        <p:nvGrpSpPr>
          <p:cNvPr id="15382" name="Group 132"/>
          <p:cNvGrpSpPr>
            <a:grpSpLocks/>
          </p:cNvGrpSpPr>
          <p:nvPr/>
        </p:nvGrpSpPr>
        <p:grpSpPr bwMode="auto">
          <a:xfrm>
            <a:off x="5416550" y="2444750"/>
            <a:ext cx="763588" cy="396875"/>
            <a:chOff x="2793" y="1443"/>
            <a:chExt cx="481" cy="250"/>
          </a:xfrm>
        </p:grpSpPr>
        <p:grpSp>
          <p:nvGrpSpPr>
            <p:cNvPr id="15508" name="Group 133"/>
            <p:cNvGrpSpPr>
              <a:grpSpLocks/>
            </p:cNvGrpSpPr>
            <p:nvPr/>
          </p:nvGrpSpPr>
          <p:grpSpPr bwMode="auto">
            <a:xfrm>
              <a:off x="2838" y="1443"/>
              <a:ext cx="345" cy="250"/>
              <a:chOff x="2969" y="1438"/>
              <a:chExt cx="345" cy="250"/>
            </a:xfrm>
          </p:grpSpPr>
          <p:sp>
            <p:nvSpPr>
              <p:cNvPr id="15511" name="Oval 134"/>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512" name="Rectangle 135"/>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5513" name="Group 136"/>
              <p:cNvGrpSpPr>
                <a:grpSpLocks/>
              </p:cNvGrpSpPr>
              <p:nvPr/>
            </p:nvGrpSpPr>
            <p:grpSpPr bwMode="auto">
              <a:xfrm>
                <a:off x="3122" y="1438"/>
                <a:ext cx="38" cy="52"/>
                <a:chOff x="3122" y="1438"/>
                <a:chExt cx="38" cy="52"/>
              </a:xfrm>
            </p:grpSpPr>
            <p:sp>
              <p:nvSpPr>
                <p:cNvPr id="15514" name="Line 137"/>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515" name="Line 138"/>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509" name="Rectangle 139"/>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5510" name="Rectangle 140"/>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grpSp>
        <p:nvGrpSpPr>
          <p:cNvPr id="15383" name="Group 141"/>
          <p:cNvGrpSpPr>
            <a:grpSpLocks/>
          </p:cNvGrpSpPr>
          <p:nvPr/>
        </p:nvGrpSpPr>
        <p:grpSpPr bwMode="auto">
          <a:xfrm>
            <a:off x="6842125" y="2444750"/>
            <a:ext cx="852488" cy="393700"/>
            <a:chOff x="4310" y="1540"/>
            <a:chExt cx="537" cy="248"/>
          </a:xfrm>
        </p:grpSpPr>
        <p:grpSp>
          <p:nvGrpSpPr>
            <p:cNvPr id="15497" name="Group 142"/>
            <p:cNvGrpSpPr>
              <a:grpSpLocks/>
            </p:cNvGrpSpPr>
            <p:nvPr/>
          </p:nvGrpSpPr>
          <p:grpSpPr bwMode="auto">
            <a:xfrm>
              <a:off x="4310" y="1585"/>
              <a:ext cx="345" cy="203"/>
              <a:chOff x="98" y="672"/>
              <a:chExt cx="372" cy="218"/>
            </a:xfrm>
          </p:grpSpPr>
          <p:sp>
            <p:nvSpPr>
              <p:cNvPr id="15500" name="Oval 143"/>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5501" name="Rectangle 144"/>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5502" name="Group 145"/>
              <p:cNvGrpSpPr>
                <a:grpSpLocks/>
              </p:cNvGrpSpPr>
              <p:nvPr/>
            </p:nvGrpSpPr>
            <p:grpSpPr bwMode="auto">
              <a:xfrm>
                <a:off x="99" y="752"/>
                <a:ext cx="369" cy="58"/>
                <a:chOff x="96" y="1287"/>
                <a:chExt cx="369" cy="58"/>
              </a:xfrm>
            </p:grpSpPr>
            <p:sp>
              <p:nvSpPr>
                <p:cNvPr id="15503" name="Freeform 14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504" name="Freeform 14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505" name="Freeform 14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506" name="Freeform 14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507" name="Freeform 15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5498" name="Line 151"/>
            <p:cNvSpPr>
              <a:spLocks noChangeAspect="1" noChangeShapeType="1"/>
            </p:cNvSpPr>
            <p:nvPr/>
          </p:nvSpPr>
          <p:spPr bwMode="auto">
            <a:xfrm>
              <a:off x="4486" y="1540"/>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99" name="Rectangle 152"/>
            <p:cNvSpPr>
              <a:spLocks noChangeArrowheads="1"/>
            </p:cNvSpPr>
            <p:nvPr/>
          </p:nvSpPr>
          <p:spPr bwMode="auto">
            <a:xfrm>
              <a:off x="4678" y="1692"/>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5384" name="Group 153"/>
          <p:cNvGrpSpPr>
            <a:grpSpLocks/>
          </p:cNvGrpSpPr>
          <p:nvPr/>
        </p:nvGrpSpPr>
        <p:grpSpPr bwMode="auto">
          <a:xfrm>
            <a:off x="2341563" y="2432050"/>
            <a:ext cx="547687" cy="396875"/>
            <a:chOff x="96" y="2880"/>
            <a:chExt cx="345" cy="250"/>
          </a:xfrm>
        </p:grpSpPr>
        <p:grpSp>
          <p:nvGrpSpPr>
            <p:cNvPr id="15490" name="Group 154"/>
            <p:cNvGrpSpPr>
              <a:grpSpLocks noChangeAspect="1"/>
            </p:cNvGrpSpPr>
            <p:nvPr/>
          </p:nvGrpSpPr>
          <p:grpSpPr bwMode="auto">
            <a:xfrm>
              <a:off x="96" y="2928"/>
              <a:ext cx="345" cy="202"/>
              <a:chOff x="379" y="200"/>
              <a:chExt cx="685" cy="401"/>
            </a:xfrm>
          </p:grpSpPr>
          <p:sp>
            <p:nvSpPr>
              <p:cNvPr id="15494" name="Rectangle 15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495" name="Line 15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96" name="Line 15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491" name="Group 158"/>
            <p:cNvGrpSpPr>
              <a:grpSpLocks noChangeAspect="1"/>
            </p:cNvGrpSpPr>
            <p:nvPr/>
          </p:nvGrpSpPr>
          <p:grpSpPr bwMode="auto">
            <a:xfrm>
              <a:off x="249" y="2880"/>
              <a:ext cx="38" cy="52"/>
              <a:chOff x="3195" y="1627"/>
              <a:chExt cx="75" cy="104"/>
            </a:xfrm>
          </p:grpSpPr>
          <p:sp>
            <p:nvSpPr>
              <p:cNvPr id="15492" name="Line 15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93" name="Line 16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5385" name="Group 161"/>
          <p:cNvGrpSpPr>
            <a:grpSpLocks/>
          </p:cNvGrpSpPr>
          <p:nvPr/>
        </p:nvGrpSpPr>
        <p:grpSpPr bwMode="auto">
          <a:xfrm>
            <a:off x="8258175" y="2497138"/>
            <a:ext cx="663575" cy="396875"/>
            <a:chOff x="754" y="1443"/>
            <a:chExt cx="418" cy="250"/>
          </a:xfrm>
        </p:grpSpPr>
        <p:grpSp>
          <p:nvGrpSpPr>
            <p:cNvPr id="15484" name="Group 162"/>
            <p:cNvGrpSpPr>
              <a:grpSpLocks/>
            </p:cNvGrpSpPr>
            <p:nvPr/>
          </p:nvGrpSpPr>
          <p:grpSpPr bwMode="auto">
            <a:xfrm>
              <a:off x="827" y="1443"/>
              <a:ext cx="345" cy="250"/>
              <a:chOff x="1104" y="3264"/>
              <a:chExt cx="345" cy="250"/>
            </a:xfrm>
          </p:grpSpPr>
          <p:grpSp>
            <p:nvGrpSpPr>
              <p:cNvPr id="15486" name="Group 163"/>
              <p:cNvGrpSpPr>
                <a:grpSpLocks/>
              </p:cNvGrpSpPr>
              <p:nvPr/>
            </p:nvGrpSpPr>
            <p:grpSpPr bwMode="auto">
              <a:xfrm>
                <a:off x="1104" y="3312"/>
                <a:ext cx="345" cy="202"/>
                <a:chOff x="2720" y="196"/>
                <a:chExt cx="686" cy="401"/>
              </a:xfrm>
            </p:grpSpPr>
            <p:sp>
              <p:nvSpPr>
                <p:cNvPr id="15488" name="Rectangle 164"/>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5489" name="Line 165"/>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487" name="Line 166"/>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5485" name="Rectangle 167"/>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5386" name="Group 168"/>
          <p:cNvGrpSpPr>
            <a:grpSpLocks/>
          </p:cNvGrpSpPr>
          <p:nvPr/>
        </p:nvGrpSpPr>
        <p:grpSpPr bwMode="auto">
          <a:xfrm>
            <a:off x="3879850" y="2432050"/>
            <a:ext cx="846138" cy="409575"/>
            <a:chOff x="2444" y="1532"/>
            <a:chExt cx="533" cy="258"/>
          </a:xfrm>
        </p:grpSpPr>
        <p:grpSp>
          <p:nvGrpSpPr>
            <p:cNvPr id="15475" name="Group 169"/>
            <p:cNvGrpSpPr>
              <a:grpSpLocks/>
            </p:cNvGrpSpPr>
            <p:nvPr/>
          </p:nvGrpSpPr>
          <p:grpSpPr bwMode="auto">
            <a:xfrm>
              <a:off x="2444" y="1532"/>
              <a:ext cx="345" cy="250"/>
              <a:chOff x="96" y="2880"/>
              <a:chExt cx="345" cy="250"/>
            </a:xfrm>
          </p:grpSpPr>
          <p:grpSp>
            <p:nvGrpSpPr>
              <p:cNvPr id="15477" name="Group 170"/>
              <p:cNvGrpSpPr>
                <a:grpSpLocks noChangeAspect="1"/>
              </p:cNvGrpSpPr>
              <p:nvPr/>
            </p:nvGrpSpPr>
            <p:grpSpPr bwMode="auto">
              <a:xfrm>
                <a:off x="96" y="2928"/>
                <a:ext cx="345" cy="202"/>
                <a:chOff x="379" y="200"/>
                <a:chExt cx="685" cy="401"/>
              </a:xfrm>
            </p:grpSpPr>
            <p:sp>
              <p:nvSpPr>
                <p:cNvPr id="15481" name="Rectangle 17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482" name="Line 17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83" name="Line 17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478" name="Group 174"/>
              <p:cNvGrpSpPr>
                <a:grpSpLocks noChangeAspect="1"/>
              </p:cNvGrpSpPr>
              <p:nvPr/>
            </p:nvGrpSpPr>
            <p:grpSpPr bwMode="auto">
              <a:xfrm>
                <a:off x="249" y="2880"/>
                <a:ext cx="38" cy="52"/>
                <a:chOff x="3195" y="1627"/>
                <a:chExt cx="75" cy="104"/>
              </a:xfrm>
            </p:grpSpPr>
            <p:sp>
              <p:nvSpPr>
                <p:cNvPr id="15479" name="Line 17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80" name="Line 17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476" name="Rectangle 177"/>
            <p:cNvSpPr>
              <a:spLocks noChangeArrowheads="1"/>
            </p:cNvSpPr>
            <p:nvPr/>
          </p:nvSpPr>
          <p:spPr bwMode="auto">
            <a:xfrm>
              <a:off x="2808" y="1694"/>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5387" name="Group 178"/>
          <p:cNvGrpSpPr>
            <a:grpSpLocks/>
          </p:cNvGrpSpPr>
          <p:nvPr/>
        </p:nvGrpSpPr>
        <p:grpSpPr bwMode="auto">
          <a:xfrm>
            <a:off x="3881438" y="2992438"/>
            <a:ext cx="833437" cy="396875"/>
            <a:chOff x="2445" y="1885"/>
            <a:chExt cx="525" cy="250"/>
          </a:xfrm>
        </p:grpSpPr>
        <p:grpSp>
          <p:nvGrpSpPr>
            <p:cNvPr id="15466" name="Group 179"/>
            <p:cNvGrpSpPr>
              <a:grpSpLocks/>
            </p:cNvGrpSpPr>
            <p:nvPr/>
          </p:nvGrpSpPr>
          <p:grpSpPr bwMode="auto">
            <a:xfrm>
              <a:off x="2445" y="1885"/>
              <a:ext cx="345" cy="250"/>
              <a:chOff x="96" y="2880"/>
              <a:chExt cx="345" cy="250"/>
            </a:xfrm>
          </p:grpSpPr>
          <p:grpSp>
            <p:nvGrpSpPr>
              <p:cNvPr id="15468" name="Group 180"/>
              <p:cNvGrpSpPr>
                <a:grpSpLocks noChangeAspect="1"/>
              </p:cNvGrpSpPr>
              <p:nvPr/>
            </p:nvGrpSpPr>
            <p:grpSpPr bwMode="auto">
              <a:xfrm>
                <a:off x="96" y="2928"/>
                <a:ext cx="345" cy="202"/>
                <a:chOff x="379" y="200"/>
                <a:chExt cx="685" cy="401"/>
              </a:xfrm>
            </p:grpSpPr>
            <p:sp>
              <p:nvSpPr>
                <p:cNvPr id="15472" name="Rectangle 18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5473" name="Line 18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74" name="Line 18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469" name="Group 184"/>
              <p:cNvGrpSpPr>
                <a:grpSpLocks noChangeAspect="1"/>
              </p:cNvGrpSpPr>
              <p:nvPr/>
            </p:nvGrpSpPr>
            <p:grpSpPr bwMode="auto">
              <a:xfrm>
                <a:off x="249" y="2880"/>
                <a:ext cx="38" cy="52"/>
                <a:chOff x="3195" y="1627"/>
                <a:chExt cx="75" cy="104"/>
              </a:xfrm>
            </p:grpSpPr>
            <p:sp>
              <p:nvSpPr>
                <p:cNvPr id="15470" name="Line 18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71" name="Line 18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467" name="Rectangle 187"/>
            <p:cNvSpPr>
              <a:spLocks noChangeArrowheads="1"/>
            </p:cNvSpPr>
            <p:nvPr/>
          </p:nvSpPr>
          <p:spPr bwMode="auto">
            <a:xfrm>
              <a:off x="2801" y="2031"/>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5388" name="Group 188"/>
          <p:cNvGrpSpPr>
            <a:grpSpLocks/>
          </p:cNvGrpSpPr>
          <p:nvPr/>
        </p:nvGrpSpPr>
        <p:grpSpPr bwMode="auto">
          <a:xfrm>
            <a:off x="5395913" y="1860550"/>
            <a:ext cx="763587" cy="396875"/>
            <a:chOff x="2793" y="1443"/>
            <a:chExt cx="481" cy="250"/>
          </a:xfrm>
        </p:grpSpPr>
        <p:grpSp>
          <p:nvGrpSpPr>
            <p:cNvPr id="15458" name="Group 189"/>
            <p:cNvGrpSpPr>
              <a:grpSpLocks/>
            </p:cNvGrpSpPr>
            <p:nvPr/>
          </p:nvGrpSpPr>
          <p:grpSpPr bwMode="auto">
            <a:xfrm>
              <a:off x="2838" y="1443"/>
              <a:ext cx="345" cy="250"/>
              <a:chOff x="2969" y="1438"/>
              <a:chExt cx="345" cy="250"/>
            </a:xfrm>
          </p:grpSpPr>
          <p:sp>
            <p:nvSpPr>
              <p:cNvPr id="15461" name="Oval 190"/>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462" name="Rectangle 191"/>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5463" name="Group 192"/>
              <p:cNvGrpSpPr>
                <a:grpSpLocks/>
              </p:cNvGrpSpPr>
              <p:nvPr/>
            </p:nvGrpSpPr>
            <p:grpSpPr bwMode="auto">
              <a:xfrm>
                <a:off x="3122" y="1438"/>
                <a:ext cx="38" cy="52"/>
                <a:chOff x="3122" y="1438"/>
                <a:chExt cx="38" cy="52"/>
              </a:xfrm>
            </p:grpSpPr>
            <p:sp>
              <p:nvSpPr>
                <p:cNvPr id="15464" name="Line 193"/>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65" name="Line 194"/>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459" name="Rectangle 195"/>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5460" name="Rectangle 196"/>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sp>
        <p:nvSpPr>
          <p:cNvPr id="15389" name="Line 197"/>
          <p:cNvSpPr>
            <a:spLocks noChangeShapeType="1"/>
          </p:cNvSpPr>
          <p:nvPr/>
        </p:nvSpPr>
        <p:spPr bwMode="auto">
          <a:xfrm>
            <a:off x="2032000" y="1069975"/>
            <a:ext cx="1588" cy="98425"/>
          </a:xfrm>
          <a:prstGeom prst="line">
            <a:avLst/>
          </a:prstGeom>
          <a:noFill/>
          <a:ln w="11113">
            <a:solidFill>
              <a:srgbClr val="000000"/>
            </a:solidFill>
            <a:round/>
            <a:headEnd/>
            <a:tailEnd/>
          </a:ln>
        </p:spPr>
        <p:txBody>
          <a:bodyPr/>
          <a:lstStyle/>
          <a:p>
            <a:endParaRPr lang="en-US"/>
          </a:p>
        </p:txBody>
      </p:sp>
      <p:sp>
        <p:nvSpPr>
          <p:cNvPr id="15390" name="Line 198"/>
          <p:cNvSpPr>
            <a:spLocks noChangeShapeType="1"/>
          </p:cNvSpPr>
          <p:nvPr/>
        </p:nvSpPr>
        <p:spPr bwMode="auto">
          <a:xfrm>
            <a:off x="3529013" y="1069975"/>
            <a:ext cx="1587" cy="98425"/>
          </a:xfrm>
          <a:prstGeom prst="line">
            <a:avLst/>
          </a:prstGeom>
          <a:noFill/>
          <a:ln w="11113">
            <a:solidFill>
              <a:srgbClr val="000000"/>
            </a:solidFill>
            <a:round/>
            <a:headEnd/>
            <a:tailEnd/>
          </a:ln>
        </p:spPr>
        <p:txBody>
          <a:bodyPr/>
          <a:lstStyle/>
          <a:p>
            <a:endParaRPr lang="en-US"/>
          </a:p>
        </p:txBody>
      </p:sp>
      <p:sp>
        <p:nvSpPr>
          <p:cNvPr id="15391" name="Line 199"/>
          <p:cNvSpPr>
            <a:spLocks noChangeShapeType="1"/>
          </p:cNvSpPr>
          <p:nvPr/>
        </p:nvSpPr>
        <p:spPr bwMode="auto">
          <a:xfrm>
            <a:off x="8067675" y="1069975"/>
            <a:ext cx="1588" cy="98425"/>
          </a:xfrm>
          <a:prstGeom prst="line">
            <a:avLst/>
          </a:prstGeom>
          <a:noFill/>
          <a:ln w="11113">
            <a:solidFill>
              <a:srgbClr val="000000"/>
            </a:solidFill>
            <a:round/>
            <a:headEnd/>
            <a:tailEnd/>
          </a:ln>
        </p:spPr>
        <p:txBody>
          <a:bodyPr/>
          <a:lstStyle/>
          <a:p>
            <a:endParaRPr lang="en-US"/>
          </a:p>
        </p:txBody>
      </p:sp>
      <p:sp>
        <p:nvSpPr>
          <p:cNvPr id="15392" name="Text Box 200"/>
          <p:cNvSpPr txBox="1">
            <a:spLocks noChangeArrowheads="1"/>
          </p:cNvSpPr>
          <p:nvPr/>
        </p:nvSpPr>
        <p:spPr bwMode="auto">
          <a:xfrm>
            <a:off x="139700" y="4692650"/>
            <a:ext cx="5761038" cy="1463675"/>
          </a:xfrm>
          <a:prstGeom prst="rect">
            <a:avLst/>
          </a:prstGeom>
          <a:noFill/>
          <a:ln w="12700" algn="ctr">
            <a:noFill/>
            <a:miter lim="800000"/>
            <a:headEnd/>
            <a:tailEnd/>
          </a:ln>
        </p:spPr>
        <p:txBody>
          <a:bodyPr wrap="none">
            <a:spAutoFit/>
          </a:bodyPr>
          <a:lstStyle/>
          <a:p>
            <a:pPr eaLnBrk="0" hangingPunct="0"/>
            <a:r>
              <a:rPr lang="en-US" sz="1000" b="1">
                <a:cs typeface="Arial" charset="0"/>
              </a:rPr>
              <a:t>Notes:</a:t>
            </a:r>
          </a:p>
          <a:p>
            <a:pPr eaLnBrk="0" hangingPunct="0"/>
            <a:r>
              <a:rPr lang="en-US" sz="1000" b="1">
                <a:cs typeface="Arial" charset="0"/>
              </a:rPr>
              <a:t>3dRegt sources 1 UDP Bn to 4</a:t>
            </a:r>
            <a:r>
              <a:rPr lang="en-US" sz="1000" b="1" baseline="30000">
                <a:cs typeface="Arial" charset="0"/>
              </a:rPr>
              <a:t>th</a:t>
            </a:r>
            <a:r>
              <a:rPr lang="en-US" sz="1000" b="1">
                <a:cs typeface="Arial" charset="0"/>
              </a:rPr>
              <a:t> Marines</a:t>
            </a:r>
          </a:p>
          <a:p>
            <a:pPr eaLnBrk="0" hangingPunct="0"/>
            <a:r>
              <a:rPr lang="en-US" sz="1000" b="1">
                <a:cs typeface="Arial" charset="0"/>
              </a:rPr>
              <a:t>4</a:t>
            </a:r>
            <a:r>
              <a:rPr lang="en-US" sz="1000" b="1" baseline="30000">
                <a:cs typeface="Arial" charset="0"/>
              </a:rPr>
              <a:t>th</a:t>
            </a:r>
            <a:r>
              <a:rPr lang="en-US" sz="1000" b="1">
                <a:cs typeface="Arial" charset="0"/>
              </a:rPr>
              <a:t> Regt receives one Bn each from 1</a:t>
            </a:r>
            <a:r>
              <a:rPr lang="en-US" sz="1000" b="1" baseline="30000">
                <a:cs typeface="Arial" charset="0"/>
              </a:rPr>
              <a:t>st</a:t>
            </a:r>
            <a:r>
              <a:rPr lang="en-US" sz="1000" b="1">
                <a:cs typeface="Arial" charset="0"/>
              </a:rPr>
              <a:t> and 2</a:t>
            </a:r>
            <a:r>
              <a:rPr lang="en-US" sz="1000" b="1" baseline="30000">
                <a:cs typeface="Arial" charset="0"/>
              </a:rPr>
              <a:t>d</a:t>
            </a:r>
            <a:r>
              <a:rPr lang="en-US" sz="1000" b="1">
                <a:cs typeface="Arial" charset="0"/>
              </a:rPr>
              <a:t> MarDiv</a:t>
            </a:r>
          </a:p>
          <a:p>
            <a:pPr eaLnBrk="0" hangingPunct="0"/>
            <a:r>
              <a:rPr lang="en-US" sz="1000" b="1">
                <a:cs typeface="Arial" charset="0"/>
              </a:rPr>
              <a:t>12</a:t>
            </a:r>
            <a:r>
              <a:rPr lang="en-US" sz="1000" b="1" baseline="30000">
                <a:cs typeface="Arial" charset="0"/>
              </a:rPr>
              <a:t>th</a:t>
            </a:r>
            <a:r>
              <a:rPr lang="en-US" sz="1000" b="1">
                <a:cs typeface="Arial" charset="0"/>
              </a:rPr>
              <a:t> Marines receive one Bn each from 1st and 2</a:t>
            </a:r>
            <a:r>
              <a:rPr lang="en-US" sz="1000" b="1" baseline="30000">
                <a:cs typeface="Arial" charset="0"/>
              </a:rPr>
              <a:t>d</a:t>
            </a:r>
            <a:r>
              <a:rPr lang="en-US" sz="1000" b="1">
                <a:cs typeface="Arial" charset="0"/>
              </a:rPr>
              <a:t> MarDiv</a:t>
            </a:r>
          </a:p>
          <a:p>
            <a:pPr eaLnBrk="0" hangingPunct="0"/>
            <a:r>
              <a:rPr lang="en-US" sz="1000" b="1">
                <a:cs typeface="Arial" charset="0"/>
              </a:rPr>
              <a:t>The Combat Arms Bn (CAB) receives one each AAV Company and LAR Company  1</a:t>
            </a:r>
            <a:r>
              <a:rPr lang="en-US" sz="1000" b="1" baseline="30000">
                <a:cs typeface="Arial" charset="0"/>
              </a:rPr>
              <a:t>st</a:t>
            </a:r>
            <a:r>
              <a:rPr lang="en-US" sz="1000" b="1">
                <a:cs typeface="Arial" charset="0"/>
              </a:rPr>
              <a:t> MarDiv</a:t>
            </a:r>
          </a:p>
          <a:p>
            <a:pPr eaLnBrk="0" hangingPunct="0"/>
            <a:r>
              <a:rPr lang="en-US" sz="1000" b="1">
                <a:cs typeface="Arial" charset="0"/>
              </a:rPr>
              <a:t>The 31</a:t>
            </a:r>
            <a:r>
              <a:rPr lang="en-US" sz="1000" b="1" baseline="30000">
                <a:cs typeface="Arial" charset="0"/>
              </a:rPr>
              <a:t>st</a:t>
            </a:r>
            <a:r>
              <a:rPr lang="en-US" sz="1000" b="1">
                <a:cs typeface="Arial" charset="0"/>
              </a:rPr>
              <a:t> MEU sources one plat each AAV, LAR, Combat Eng, and Recon from 3</a:t>
            </a:r>
            <a:r>
              <a:rPr lang="en-US" sz="1000" b="1" baseline="30000">
                <a:cs typeface="Arial" charset="0"/>
              </a:rPr>
              <a:t>d</a:t>
            </a:r>
            <a:r>
              <a:rPr lang="en-US" sz="1000" b="1">
                <a:cs typeface="Arial" charset="0"/>
              </a:rPr>
              <a:t> MarDiv</a:t>
            </a:r>
          </a:p>
          <a:p>
            <a:pPr eaLnBrk="0" hangingPunct="0"/>
            <a:r>
              <a:rPr lang="en-US" sz="1000" b="1">
                <a:cs typeface="Arial" charset="0"/>
              </a:rPr>
              <a:t>The 31</a:t>
            </a:r>
            <a:r>
              <a:rPr lang="en-US" sz="1000" b="1" baseline="30000">
                <a:cs typeface="Arial" charset="0"/>
              </a:rPr>
              <a:t>st</a:t>
            </a:r>
            <a:r>
              <a:rPr lang="en-US" sz="1000" b="1">
                <a:cs typeface="Arial" charset="0"/>
              </a:rPr>
              <a:t> MEU arty btry comes from 1</a:t>
            </a:r>
            <a:r>
              <a:rPr lang="en-US" sz="1000" b="1" baseline="30000">
                <a:cs typeface="Arial" charset="0"/>
              </a:rPr>
              <a:t>st</a:t>
            </a:r>
            <a:r>
              <a:rPr lang="en-US" sz="1000" b="1">
                <a:cs typeface="Arial" charset="0"/>
              </a:rPr>
              <a:t> and 2</a:t>
            </a:r>
            <a:r>
              <a:rPr lang="en-US" sz="1000" b="1" baseline="30000">
                <a:cs typeface="Arial" charset="0"/>
              </a:rPr>
              <a:t>d</a:t>
            </a:r>
            <a:r>
              <a:rPr lang="en-US" sz="1000" b="1">
                <a:cs typeface="Arial" charset="0"/>
              </a:rPr>
              <a:t> MarDiv</a:t>
            </a:r>
          </a:p>
          <a:p>
            <a:pPr eaLnBrk="0" hangingPunct="0"/>
            <a:endParaRPr lang="en-US" sz="1000" b="1">
              <a:cs typeface="Arial" charset="0"/>
            </a:endParaRPr>
          </a:p>
          <a:p>
            <a:pPr eaLnBrk="0" hangingPunct="0"/>
            <a:r>
              <a:rPr lang="en-US" sz="1000">
                <a:cs typeface="Arial" charset="0"/>
              </a:rPr>
              <a:t>UDP </a:t>
            </a:r>
            <a:r>
              <a:rPr lang="en-US" sz="1000" b="1">
                <a:cs typeface="Arial" charset="0"/>
              </a:rPr>
              <a:t>Unit Deployment Plan</a:t>
            </a:r>
          </a:p>
        </p:txBody>
      </p:sp>
      <p:grpSp>
        <p:nvGrpSpPr>
          <p:cNvPr id="15393" name="Group 201"/>
          <p:cNvGrpSpPr>
            <a:grpSpLocks/>
          </p:cNvGrpSpPr>
          <p:nvPr/>
        </p:nvGrpSpPr>
        <p:grpSpPr bwMode="auto">
          <a:xfrm>
            <a:off x="2252663" y="3630613"/>
            <a:ext cx="763587" cy="396875"/>
            <a:chOff x="2793" y="1443"/>
            <a:chExt cx="481" cy="250"/>
          </a:xfrm>
        </p:grpSpPr>
        <p:grpSp>
          <p:nvGrpSpPr>
            <p:cNvPr id="15450" name="Group 202"/>
            <p:cNvGrpSpPr>
              <a:grpSpLocks/>
            </p:cNvGrpSpPr>
            <p:nvPr/>
          </p:nvGrpSpPr>
          <p:grpSpPr bwMode="auto">
            <a:xfrm>
              <a:off x="2838" y="1443"/>
              <a:ext cx="345" cy="250"/>
              <a:chOff x="2969" y="1438"/>
              <a:chExt cx="345" cy="250"/>
            </a:xfrm>
          </p:grpSpPr>
          <p:sp>
            <p:nvSpPr>
              <p:cNvPr id="15453" name="Oval 203"/>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454" name="Rectangle 204"/>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5455" name="Group 205"/>
              <p:cNvGrpSpPr>
                <a:grpSpLocks/>
              </p:cNvGrpSpPr>
              <p:nvPr/>
            </p:nvGrpSpPr>
            <p:grpSpPr bwMode="auto">
              <a:xfrm>
                <a:off x="3122" y="1438"/>
                <a:ext cx="38" cy="52"/>
                <a:chOff x="3122" y="1438"/>
                <a:chExt cx="38" cy="52"/>
              </a:xfrm>
            </p:grpSpPr>
            <p:sp>
              <p:nvSpPr>
                <p:cNvPr id="15456" name="Line 206"/>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57" name="Line 207"/>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5451" name="Rectangle 208"/>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5452" name="Rectangle 209"/>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grpSp>
        <p:nvGrpSpPr>
          <p:cNvPr id="15394" name="Group 210"/>
          <p:cNvGrpSpPr>
            <a:grpSpLocks/>
          </p:cNvGrpSpPr>
          <p:nvPr/>
        </p:nvGrpSpPr>
        <p:grpSpPr bwMode="auto">
          <a:xfrm>
            <a:off x="6289675" y="1284288"/>
            <a:ext cx="547688" cy="404812"/>
            <a:chOff x="285" y="1056"/>
            <a:chExt cx="345" cy="255"/>
          </a:xfrm>
        </p:grpSpPr>
        <p:grpSp>
          <p:nvGrpSpPr>
            <p:cNvPr id="15445" name="Group 211"/>
            <p:cNvGrpSpPr>
              <a:grpSpLocks/>
            </p:cNvGrpSpPr>
            <p:nvPr/>
          </p:nvGrpSpPr>
          <p:grpSpPr bwMode="auto">
            <a:xfrm>
              <a:off x="438" y="1056"/>
              <a:ext cx="38" cy="52"/>
              <a:chOff x="1315" y="4145"/>
              <a:chExt cx="38" cy="52"/>
            </a:xfrm>
          </p:grpSpPr>
          <p:sp>
            <p:nvSpPr>
              <p:cNvPr id="15448" name="Line 212"/>
              <p:cNvSpPr>
                <a:spLocks noChangeAspect="1" noChangeShapeType="1"/>
              </p:cNvSpPr>
              <p:nvPr/>
            </p:nvSpPr>
            <p:spPr bwMode="auto">
              <a:xfrm>
                <a:off x="1315"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5449" name="Line 213"/>
              <p:cNvSpPr>
                <a:spLocks noChangeAspect="1" noChangeShapeType="1"/>
              </p:cNvSpPr>
              <p:nvPr/>
            </p:nvSpPr>
            <p:spPr bwMode="auto">
              <a:xfrm>
                <a:off x="1353"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5446" name="Rectangle 214"/>
            <p:cNvSpPr>
              <a:spLocks noChangeAspect="1" noChangeArrowheads="1"/>
            </p:cNvSpPr>
            <p:nvPr/>
          </p:nvSpPr>
          <p:spPr bwMode="auto">
            <a:xfrm>
              <a:off x="355" y="1153"/>
              <a:ext cx="20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CAB</a:t>
              </a:r>
            </a:p>
          </p:txBody>
        </p:sp>
        <p:sp>
          <p:nvSpPr>
            <p:cNvPr id="15447" name="Rectangle 215"/>
            <p:cNvSpPr>
              <a:spLocks noChangeAspect="1" noChangeArrowheads="1"/>
            </p:cNvSpPr>
            <p:nvPr/>
          </p:nvSpPr>
          <p:spPr bwMode="auto">
            <a:xfrm>
              <a:off x="285" y="110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15395" name="Group 216"/>
          <p:cNvGrpSpPr>
            <a:grpSpLocks/>
          </p:cNvGrpSpPr>
          <p:nvPr/>
        </p:nvGrpSpPr>
        <p:grpSpPr bwMode="auto">
          <a:xfrm>
            <a:off x="2343150" y="2992438"/>
            <a:ext cx="828675" cy="412750"/>
            <a:chOff x="1476" y="1885"/>
            <a:chExt cx="522" cy="260"/>
          </a:xfrm>
        </p:grpSpPr>
        <p:grpSp>
          <p:nvGrpSpPr>
            <p:cNvPr id="15436" name="Group 217"/>
            <p:cNvGrpSpPr>
              <a:grpSpLocks/>
            </p:cNvGrpSpPr>
            <p:nvPr/>
          </p:nvGrpSpPr>
          <p:grpSpPr bwMode="auto">
            <a:xfrm>
              <a:off x="1476" y="1885"/>
              <a:ext cx="345" cy="250"/>
              <a:chOff x="96" y="2880"/>
              <a:chExt cx="345" cy="250"/>
            </a:xfrm>
          </p:grpSpPr>
          <p:grpSp>
            <p:nvGrpSpPr>
              <p:cNvPr id="15438" name="Group 218"/>
              <p:cNvGrpSpPr>
                <a:grpSpLocks noChangeAspect="1"/>
              </p:cNvGrpSpPr>
              <p:nvPr/>
            </p:nvGrpSpPr>
            <p:grpSpPr bwMode="auto">
              <a:xfrm>
                <a:off x="96" y="2928"/>
                <a:ext cx="345" cy="202"/>
                <a:chOff x="379" y="200"/>
                <a:chExt cx="685" cy="401"/>
              </a:xfrm>
            </p:grpSpPr>
            <p:sp>
              <p:nvSpPr>
                <p:cNvPr id="15442" name="Rectangle 219"/>
                <p:cNvSpPr>
                  <a:spLocks noChangeAspect="1" noChangeArrowheads="1"/>
                </p:cNvSpPr>
                <p:nvPr/>
              </p:nvSpPr>
              <p:spPr bwMode="auto">
                <a:xfrm>
                  <a:off x="379" y="200"/>
                  <a:ext cx="685" cy="401"/>
                </a:xfrm>
                <a:prstGeom prst="rect">
                  <a:avLst/>
                </a:prstGeom>
                <a:noFill/>
                <a:ln w="12700">
                  <a:solidFill>
                    <a:srgbClr val="000000"/>
                  </a:solidFill>
                  <a:prstDash val="dash"/>
                  <a:miter lim="800000"/>
                  <a:headEnd/>
                  <a:tailEnd/>
                </a:ln>
              </p:spPr>
              <p:txBody>
                <a:bodyPr wrap="none" anchor="ctr"/>
                <a:lstStyle/>
                <a:p>
                  <a:endParaRPr lang="en-US"/>
                </a:p>
              </p:txBody>
            </p:sp>
            <p:sp>
              <p:nvSpPr>
                <p:cNvPr id="15443" name="Line 220"/>
                <p:cNvSpPr>
                  <a:spLocks noChangeAspect="1" noChangeShapeType="1"/>
                </p:cNvSpPr>
                <p:nvPr/>
              </p:nvSpPr>
              <p:spPr bwMode="auto">
                <a:xfrm>
                  <a:off x="380" y="200"/>
                  <a:ext cx="681" cy="397"/>
                </a:xfrm>
                <a:prstGeom prst="line">
                  <a:avLst/>
                </a:prstGeom>
                <a:noFill/>
                <a:ln w="12700">
                  <a:solidFill>
                    <a:srgbClr val="000000"/>
                  </a:solidFill>
                  <a:prstDash val="dash"/>
                  <a:round/>
                  <a:headEnd type="none" w="sm" len="sm"/>
                  <a:tailEnd type="none" w="sm" len="sm"/>
                </a:ln>
              </p:spPr>
              <p:txBody>
                <a:bodyPr wrap="none" anchor="ctr"/>
                <a:lstStyle/>
                <a:p>
                  <a:endParaRPr lang="en-US"/>
                </a:p>
              </p:txBody>
            </p:sp>
            <p:sp>
              <p:nvSpPr>
                <p:cNvPr id="15444" name="Line 221"/>
                <p:cNvSpPr>
                  <a:spLocks noChangeAspect="1" noChangeShapeType="1"/>
                </p:cNvSpPr>
                <p:nvPr/>
              </p:nvSpPr>
              <p:spPr bwMode="auto">
                <a:xfrm flipV="1">
                  <a:off x="379" y="200"/>
                  <a:ext cx="681" cy="397"/>
                </a:xfrm>
                <a:prstGeom prst="line">
                  <a:avLst/>
                </a:prstGeom>
                <a:noFill/>
                <a:ln w="12700">
                  <a:solidFill>
                    <a:srgbClr val="000000"/>
                  </a:solidFill>
                  <a:prstDash val="dash"/>
                  <a:round/>
                  <a:headEnd type="none" w="sm" len="sm"/>
                  <a:tailEnd type="none" w="sm" len="sm"/>
                </a:ln>
              </p:spPr>
              <p:txBody>
                <a:bodyPr wrap="none" anchor="ctr"/>
                <a:lstStyle/>
                <a:p>
                  <a:endParaRPr lang="en-US"/>
                </a:p>
              </p:txBody>
            </p:sp>
          </p:grpSp>
          <p:grpSp>
            <p:nvGrpSpPr>
              <p:cNvPr id="15439" name="Group 222"/>
              <p:cNvGrpSpPr>
                <a:grpSpLocks noChangeAspect="1"/>
              </p:cNvGrpSpPr>
              <p:nvPr/>
            </p:nvGrpSpPr>
            <p:grpSpPr bwMode="auto">
              <a:xfrm>
                <a:off x="249" y="2880"/>
                <a:ext cx="38" cy="52"/>
                <a:chOff x="3195" y="1627"/>
                <a:chExt cx="75" cy="104"/>
              </a:xfrm>
            </p:grpSpPr>
            <p:sp>
              <p:nvSpPr>
                <p:cNvPr id="15440" name="Line 223"/>
                <p:cNvSpPr>
                  <a:spLocks noChangeAspect="1" noChangeShapeType="1"/>
                </p:cNvSpPr>
                <p:nvPr/>
              </p:nvSpPr>
              <p:spPr bwMode="auto">
                <a:xfrm>
                  <a:off x="3195" y="1627"/>
                  <a:ext cx="0" cy="104"/>
                </a:xfrm>
                <a:prstGeom prst="line">
                  <a:avLst/>
                </a:prstGeom>
                <a:noFill/>
                <a:ln w="28575">
                  <a:solidFill>
                    <a:srgbClr val="000000"/>
                  </a:solidFill>
                  <a:prstDash val="dash"/>
                  <a:round/>
                  <a:headEnd type="none" w="sm" len="sm"/>
                  <a:tailEnd type="none" w="sm" len="sm"/>
                </a:ln>
              </p:spPr>
              <p:txBody>
                <a:bodyPr wrap="none" anchor="ctr"/>
                <a:lstStyle/>
                <a:p>
                  <a:endParaRPr lang="en-US"/>
                </a:p>
              </p:txBody>
            </p:sp>
            <p:sp>
              <p:nvSpPr>
                <p:cNvPr id="15441" name="Line 224"/>
                <p:cNvSpPr>
                  <a:spLocks noChangeAspect="1" noChangeShapeType="1"/>
                </p:cNvSpPr>
                <p:nvPr/>
              </p:nvSpPr>
              <p:spPr bwMode="auto">
                <a:xfrm>
                  <a:off x="3270" y="1627"/>
                  <a:ext cx="0" cy="104"/>
                </a:xfrm>
                <a:prstGeom prst="line">
                  <a:avLst/>
                </a:prstGeom>
                <a:noFill/>
                <a:ln w="28575">
                  <a:solidFill>
                    <a:srgbClr val="000000"/>
                  </a:solidFill>
                  <a:prstDash val="dash"/>
                  <a:round/>
                  <a:headEnd type="none" w="sm" len="sm"/>
                  <a:tailEnd type="none" w="sm" len="sm"/>
                </a:ln>
              </p:spPr>
              <p:txBody>
                <a:bodyPr wrap="none" anchor="ctr"/>
                <a:lstStyle/>
                <a:p>
                  <a:endParaRPr lang="en-US"/>
                </a:p>
              </p:txBody>
            </p:sp>
          </p:grpSp>
        </p:grpSp>
        <p:sp>
          <p:nvSpPr>
            <p:cNvPr id="15437" name="Rectangle 225"/>
            <p:cNvSpPr>
              <a:spLocks noChangeArrowheads="1"/>
            </p:cNvSpPr>
            <p:nvPr/>
          </p:nvSpPr>
          <p:spPr bwMode="auto">
            <a:xfrm>
              <a:off x="1829" y="2049"/>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sp>
        <p:nvSpPr>
          <p:cNvPr id="15396" name="Freeform 226"/>
          <p:cNvSpPr>
            <a:spLocks/>
          </p:cNvSpPr>
          <p:nvPr/>
        </p:nvSpPr>
        <p:spPr bwMode="auto">
          <a:xfrm>
            <a:off x="2584450" y="2928938"/>
            <a:ext cx="3179763" cy="1390650"/>
          </a:xfrm>
          <a:custGeom>
            <a:avLst/>
            <a:gdLst>
              <a:gd name="T0" fmla="*/ 0 w 2003"/>
              <a:gd name="T1" fmla="*/ 701 h 876"/>
              <a:gd name="T2" fmla="*/ 0 w 2003"/>
              <a:gd name="T3" fmla="*/ 876 h 876"/>
              <a:gd name="T4" fmla="*/ 2003 w 2003"/>
              <a:gd name="T5" fmla="*/ 876 h 876"/>
              <a:gd name="T6" fmla="*/ 2003 w 2003"/>
              <a:gd name="T7" fmla="*/ 0 h 876"/>
              <a:gd name="T8" fmla="*/ 0 60000 65536"/>
              <a:gd name="T9" fmla="*/ 0 60000 65536"/>
              <a:gd name="T10" fmla="*/ 0 60000 65536"/>
              <a:gd name="T11" fmla="*/ 0 60000 65536"/>
              <a:gd name="T12" fmla="*/ 0 w 2003"/>
              <a:gd name="T13" fmla="*/ 0 h 876"/>
              <a:gd name="T14" fmla="*/ 2003 w 2003"/>
              <a:gd name="T15" fmla="*/ 876 h 876"/>
            </a:gdLst>
            <a:ahLst/>
            <a:cxnLst>
              <a:cxn ang="T8">
                <a:pos x="T0" y="T1"/>
              </a:cxn>
              <a:cxn ang="T9">
                <a:pos x="T2" y="T3"/>
              </a:cxn>
              <a:cxn ang="T10">
                <a:pos x="T4" y="T5"/>
              </a:cxn>
              <a:cxn ang="T11">
                <a:pos x="T6" y="T7"/>
              </a:cxn>
            </a:cxnLst>
            <a:rect l="T12" t="T13" r="T14" b="T15"/>
            <a:pathLst>
              <a:path w="2003" h="876">
                <a:moveTo>
                  <a:pt x="0" y="701"/>
                </a:moveTo>
                <a:lnTo>
                  <a:pt x="0" y="876"/>
                </a:lnTo>
                <a:lnTo>
                  <a:pt x="2003" y="876"/>
                </a:lnTo>
                <a:lnTo>
                  <a:pt x="2003" y="0"/>
                </a:lnTo>
              </a:path>
            </a:pathLst>
          </a:custGeom>
          <a:noFill/>
          <a:ln w="12700" cap="flat" cmpd="sng">
            <a:solidFill>
              <a:schemeClr val="tx1"/>
            </a:solidFill>
            <a:prstDash val="lgDash"/>
            <a:round/>
            <a:headEnd/>
            <a:tailEnd/>
          </a:ln>
        </p:spPr>
        <p:txBody>
          <a:bodyPr wrap="none" anchor="ctr"/>
          <a:lstStyle/>
          <a:p>
            <a:endParaRPr lang="en-US"/>
          </a:p>
        </p:txBody>
      </p:sp>
      <p:sp>
        <p:nvSpPr>
          <p:cNvPr id="15397" name="Text Box 227"/>
          <p:cNvSpPr txBox="1">
            <a:spLocks noChangeArrowheads="1"/>
          </p:cNvSpPr>
          <p:nvPr/>
        </p:nvSpPr>
        <p:spPr bwMode="auto">
          <a:xfrm>
            <a:off x="3325813" y="4057650"/>
            <a:ext cx="1616075" cy="244475"/>
          </a:xfrm>
          <a:prstGeom prst="rect">
            <a:avLst/>
          </a:prstGeom>
          <a:noFill/>
          <a:ln w="12700" algn="ctr">
            <a:noFill/>
            <a:miter lim="800000"/>
            <a:headEnd/>
            <a:tailEnd/>
          </a:ln>
        </p:spPr>
        <p:txBody>
          <a:bodyPr wrap="none">
            <a:spAutoFit/>
          </a:bodyPr>
          <a:lstStyle/>
          <a:p>
            <a:pPr algn="ctr" eaLnBrk="0" hangingPunct="0"/>
            <a:r>
              <a:rPr lang="en-US" sz="1000" b="1"/>
              <a:t>Detached to 3</a:t>
            </a:r>
            <a:r>
              <a:rPr lang="en-US" sz="1000" b="1" baseline="30000"/>
              <a:t>rd</a:t>
            </a:r>
            <a:r>
              <a:rPr lang="en-US" sz="1000" b="1"/>
              <a:t> Marines</a:t>
            </a:r>
          </a:p>
        </p:txBody>
      </p:sp>
      <p:grpSp>
        <p:nvGrpSpPr>
          <p:cNvPr id="15398" name="Group 228"/>
          <p:cNvGrpSpPr>
            <a:grpSpLocks/>
          </p:cNvGrpSpPr>
          <p:nvPr/>
        </p:nvGrpSpPr>
        <p:grpSpPr bwMode="auto">
          <a:xfrm>
            <a:off x="6842125" y="2990850"/>
            <a:ext cx="611188" cy="450850"/>
            <a:chOff x="4342" y="1884"/>
            <a:chExt cx="385" cy="284"/>
          </a:xfrm>
        </p:grpSpPr>
        <p:sp>
          <p:nvSpPr>
            <p:cNvPr id="15425" name="Rectangle 229"/>
            <p:cNvSpPr>
              <a:spLocks noChangeArrowheads="1"/>
            </p:cNvSpPr>
            <p:nvPr/>
          </p:nvSpPr>
          <p:spPr bwMode="auto">
            <a:xfrm>
              <a:off x="4532" y="1884"/>
              <a:ext cx="195" cy="77"/>
            </a:xfrm>
            <a:prstGeom prst="rect">
              <a:avLst/>
            </a:prstGeom>
            <a:noFill/>
            <a:ln w="9525">
              <a:noFill/>
              <a:miter lim="800000"/>
              <a:headEnd/>
              <a:tailEnd/>
            </a:ln>
          </p:spPr>
          <p:txBody>
            <a:bodyPr wrap="none" lIns="0" tIns="0" rIns="0" bIns="0">
              <a:spAutoFit/>
            </a:bodyPr>
            <a:lstStyle/>
            <a:p>
              <a:pPr eaLnBrk="0" hangingPunct="0"/>
              <a:r>
                <a:rPr lang="en-US" sz="800" b="1"/>
                <a:t>(REIN)</a:t>
              </a:r>
            </a:p>
          </p:txBody>
        </p:sp>
        <p:grpSp>
          <p:nvGrpSpPr>
            <p:cNvPr id="15426" name="Group 230"/>
            <p:cNvGrpSpPr>
              <a:grpSpLocks/>
            </p:cNvGrpSpPr>
            <p:nvPr/>
          </p:nvGrpSpPr>
          <p:grpSpPr bwMode="auto">
            <a:xfrm>
              <a:off x="4342" y="1915"/>
              <a:ext cx="345" cy="253"/>
              <a:chOff x="4342" y="1915"/>
              <a:chExt cx="345" cy="253"/>
            </a:xfrm>
          </p:grpSpPr>
          <p:sp>
            <p:nvSpPr>
              <p:cNvPr id="15427" name="Line 231"/>
              <p:cNvSpPr>
                <a:spLocks noChangeAspect="1" noChangeShapeType="1"/>
              </p:cNvSpPr>
              <p:nvPr/>
            </p:nvSpPr>
            <p:spPr bwMode="auto">
              <a:xfrm>
                <a:off x="4515" y="191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5428" name="Group 232"/>
              <p:cNvGrpSpPr>
                <a:grpSpLocks/>
              </p:cNvGrpSpPr>
              <p:nvPr/>
            </p:nvGrpSpPr>
            <p:grpSpPr bwMode="auto">
              <a:xfrm>
                <a:off x="4342" y="1965"/>
                <a:ext cx="345" cy="203"/>
                <a:chOff x="2820" y="2154"/>
                <a:chExt cx="345" cy="203"/>
              </a:xfrm>
            </p:grpSpPr>
            <p:sp>
              <p:nvSpPr>
                <p:cNvPr id="15429" name="Rectangle 233"/>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15430" name="Group 234"/>
                <p:cNvGrpSpPr>
                  <a:grpSpLocks/>
                </p:cNvGrpSpPr>
                <p:nvPr/>
              </p:nvGrpSpPr>
              <p:grpSpPr bwMode="auto">
                <a:xfrm>
                  <a:off x="2937" y="2295"/>
                  <a:ext cx="110" cy="51"/>
                  <a:chOff x="2914" y="1930"/>
                  <a:chExt cx="172" cy="89"/>
                </a:xfrm>
              </p:grpSpPr>
              <p:sp>
                <p:nvSpPr>
                  <p:cNvPr id="15432" name="Line 235"/>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33" name="Line 236"/>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34" name="Line 237"/>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435" name="Line 238"/>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431" name="Text Box 239"/>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grpSp>
      <p:sp>
        <p:nvSpPr>
          <p:cNvPr id="15399" name="Freeform 240"/>
          <p:cNvSpPr>
            <a:spLocks/>
          </p:cNvSpPr>
          <p:nvPr/>
        </p:nvSpPr>
        <p:spPr bwMode="auto">
          <a:xfrm>
            <a:off x="3495675" y="1695450"/>
            <a:ext cx="3175" cy="1533525"/>
          </a:xfrm>
          <a:custGeom>
            <a:avLst/>
            <a:gdLst>
              <a:gd name="T0" fmla="*/ 2 w 2"/>
              <a:gd name="T1" fmla="*/ 0 h 966"/>
              <a:gd name="T2" fmla="*/ 0 w 2"/>
              <a:gd name="T3" fmla="*/ 966 h 966"/>
              <a:gd name="T4" fmla="*/ 0 60000 65536"/>
              <a:gd name="T5" fmla="*/ 0 60000 65536"/>
              <a:gd name="T6" fmla="*/ 0 w 2"/>
              <a:gd name="T7" fmla="*/ 0 h 966"/>
              <a:gd name="T8" fmla="*/ 2 w 2"/>
              <a:gd name="T9" fmla="*/ 966 h 966"/>
            </a:gdLst>
            <a:ahLst/>
            <a:cxnLst>
              <a:cxn ang="T4">
                <a:pos x="T0" y="T1"/>
              </a:cxn>
              <a:cxn ang="T5">
                <a:pos x="T2" y="T3"/>
              </a:cxn>
            </a:cxnLst>
            <a:rect l="T6" t="T7" r="T8" b="T9"/>
            <a:pathLst>
              <a:path w="2" h="966">
                <a:moveTo>
                  <a:pt x="2" y="0"/>
                </a:moveTo>
                <a:lnTo>
                  <a:pt x="0" y="96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00" name="Line 241"/>
          <p:cNvSpPr>
            <a:spLocks noChangeShapeType="1"/>
          </p:cNvSpPr>
          <p:nvPr/>
        </p:nvSpPr>
        <p:spPr bwMode="auto">
          <a:xfrm flipH="1">
            <a:off x="3503613" y="3227388"/>
            <a:ext cx="254000" cy="0"/>
          </a:xfrm>
          <a:prstGeom prst="line">
            <a:avLst/>
          </a:prstGeom>
          <a:noFill/>
          <a:ln w="12700">
            <a:solidFill>
              <a:schemeClr val="tx1"/>
            </a:solidFill>
            <a:round/>
            <a:headEnd/>
            <a:tailEnd/>
          </a:ln>
        </p:spPr>
        <p:txBody>
          <a:bodyPr wrap="none" anchor="ctr"/>
          <a:lstStyle/>
          <a:p>
            <a:endParaRPr lang="en-US"/>
          </a:p>
        </p:txBody>
      </p:sp>
      <p:sp>
        <p:nvSpPr>
          <p:cNvPr id="15401" name="Line 242"/>
          <p:cNvSpPr>
            <a:spLocks noChangeShapeType="1"/>
          </p:cNvSpPr>
          <p:nvPr/>
        </p:nvSpPr>
        <p:spPr bwMode="auto">
          <a:xfrm flipH="1">
            <a:off x="3502025" y="2674938"/>
            <a:ext cx="254000" cy="0"/>
          </a:xfrm>
          <a:prstGeom prst="line">
            <a:avLst/>
          </a:prstGeom>
          <a:noFill/>
          <a:ln w="12700">
            <a:solidFill>
              <a:schemeClr val="tx1"/>
            </a:solidFill>
            <a:round/>
            <a:headEnd/>
            <a:tailEnd/>
          </a:ln>
        </p:spPr>
        <p:txBody>
          <a:bodyPr wrap="none" anchor="ctr"/>
          <a:lstStyle/>
          <a:p>
            <a:endParaRPr lang="en-US"/>
          </a:p>
        </p:txBody>
      </p:sp>
      <p:sp>
        <p:nvSpPr>
          <p:cNvPr id="15402" name="Line 243"/>
          <p:cNvSpPr>
            <a:spLocks noChangeShapeType="1"/>
          </p:cNvSpPr>
          <p:nvPr/>
        </p:nvSpPr>
        <p:spPr bwMode="auto">
          <a:xfrm flipH="1">
            <a:off x="3500438" y="2066925"/>
            <a:ext cx="254000" cy="0"/>
          </a:xfrm>
          <a:prstGeom prst="line">
            <a:avLst/>
          </a:prstGeom>
          <a:noFill/>
          <a:ln w="12700">
            <a:solidFill>
              <a:schemeClr val="tx1"/>
            </a:solidFill>
            <a:round/>
            <a:headEnd/>
            <a:tailEnd/>
          </a:ln>
        </p:spPr>
        <p:txBody>
          <a:bodyPr wrap="none" anchor="ctr"/>
          <a:lstStyle/>
          <a:p>
            <a:endParaRPr lang="en-US"/>
          </a:p>
        </p:txBody>
      </p:sp>
      <p:sp>
        <p:nvSpPr>
          <p:cNvPr id="15403" name="Freeform 244"/>
          <p:cNvSpPr>
            <a:spLocks/>
          </p:cNvSpPr>
          <p:nvPr/>
        </p:nvSpPr>
        <p:spPr bwMode="auto">
          <a:xfrm>
            <a:off x="6537325" y="1739900"/>
            <a:ext cx="3175" cy="1533525"/>
          </a:xfrm>
          <a:custGeom>
            <a:avLst/>
            <a:gdLst>
              <a:gd name="T0" fmla="*/ 2 w 2"/>
              <a:gd name="T1" fmla="*/ 0 h 966"/>
              <a:gd name="T2" fmla="*/ 0 w 2"/>
              <a:gd name="T3" fmla="*/ 966 h 966"/>
              <a:gd name="T4" fmla="*/ 0 60000 65536"/>
              <a:gd name="T5" fmla="*/ 0 60000 65536"/>
              <a:gd name="T6" fmla="*/ 0 w 2"/>
              <a:gd name="T7" fmla="*/ 0 h 966"/>
              <a:gd name="T8" fmla="*/ 2 w 2"/>
              <a:gd name="T9" fmla="*/ 966 h 966"/>
            </a:gdLst>
            <a:ahLst/>
            <a:cxnLst>
              <a:cxn ang="T4">
                <a:pos x="T0" y="T1"/>
              </a:cxn>
              <a:cxn ang="T5">
                <a:pos x="T2" y="T3"/>
              </a:cxn>
            </a:cxnLst>
            <a:rect l="T6" t="T7" r="T8" b="T9"/>
            <a:pathLst>
              <a:path w="2" h="966">
                <a:moveTo>
                  <a:pt x="2" y="0"/>
                </a:moveTo>
                <a:lnTo>
                  <a:pt x="0" y="96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04" name="Line 245"/>
          <p:cNvSpPr>
            <a:spLocks noChangeShapeType="1"/>
          </p:cNvSpPr>
          <p:nvPr/>
        </p:nvSpPr>
        <p:spPr bwMode="auto">
          <a:xfrm flipH="1">
            <a:off x="6545263" y="3271838"/>
            <a:ext cx="254000" cy="0"/>
          </a:xfrm>
          <a:prstGeom prst="line">
            <a:avLst/>
          </a:prstGeom>
          <a:noFill/>
          <a:ln w="12700">
            <a:solidFill>
              <a:schemeClr val="tx1"/>
            </a:solidFill>
            <a:round/>
            <a:headEnd/>
            <a:tailEnd/>
          </a:ln>
        </p:spPr>
        <p:txBody>
          <a:bodyPr wrap="none" anchor="ctr"/>
          <a:lstStyle/>
          <a:p>
            <a:endParaRPr lang="en-US"/>
          </a:p>
        </p:txBody>
      </p:sp>
      <p:sp>
        <p:nvSpPr>
          <p:cNvPr id="15405" name="Line 246"/>
          <p:cNvSpPr>
            <a:spLocks noChangeShapeType="1"/>
          </p:cNvSpPr>
          <p:nvPr/>
        </p:nvSpPr>
        <p:spPr bwMode="auto">
          <a:xfrm flipH="1">
            <a:off x="6543675" y="2719388"/>
            <a:ext cx="254000" cy="0"/>
          </a:xfrm>
          <a:prstGeom prst="line">
            <a:avLst/>
          </a:prstGeom>
          <a:noFill/>
          <a:ln w="12700">
            <a:solidFill>
              <a:schemeClr val="tx1"/>
            </a:solidFill>
            <a:round/>
            <a:headEnd/>
            <a:tailEnd/>
          </a:ln>
        </p:spPr>
        <p:txBody>
          <a:bodyPr wrap="none" anchor="ctr"/>
          <a:lstStyle/>
          <a:p>
            <a:endParaRPr lang="en-US"/>
          </a:p>
        </p:txBody>
      </p:sp>
      <p:sp>
        <p:nvSpPr>
          <p:cNvPr id="15406" name="Line 247"/>
          <p:cNvSpPr>
            <a:spLocks noChangeShapeType="1"/>
          </p:cNvSpPr>
          <p:nvPr/>
        </p:nvSpPr>
        <p:spPr bwMode="auto">
          <a:xfrm flipH="1">
            <a:off x="6542088" y="2111375"/>
            <a:ext cx="254000" cy="0"/>
          </a:xfrm>
          <a:prstGeom prst="line">
            <a:avLst/>
          </a:prstGeom>
          <a:noFill/>
          <a:ln w="12700">
            <a:solidFill>
              <a:schemeClr val="tx1"/>
            </a:solidFill>
            <a:round/>
            <a:headEnd/>
            <a:tailEnd/>
          </a:ln>
        </p:spPr>
        <p:txBody>
          <a:bodyPr wrap="none" anchor="ctr"/>
          <a:lstStyle/>
          <a:p>
            <a:endParaRPr lang="en-US"/>
          </a:p>
        </p:txBody>
      </p:sp>
      <p:sp>
        <p:nvSpPr>
          <p:cNvPr id="15407" name="Freeform 248"/>
          <p:cNvSpPr>
            <a:spLocks/>
          </p:cNvSpPr>
          <p:nvPr/>
        </p:nvSpPr>
        <p:spPr bwMode="auto">
          <a:xfrm>
            <a:off x="492125" y="1698625"/>
            <a:ext cx="1588" cy="2149475"/>
          </a:xfrm>
          <a:custGeom>
            <a:avLst/>
            <a:gdLst>
              <a:gd name="T0" fmla="*/ 0 w 1"/>
              <a:gd name="T1" fmla="*/ 0 h 1354"/>
              <a:gd name="T2" fmla="*/ 1 w 1"/>
              <a:gd name="T3" fmla="*/ 1354 h 1354"/>
              <a:gd name="T4" fmla="*/ 0 60000 65536"/>
              <a:gd name="T5" fmla="*/ 0 60000 65536"/>
              <a:gd name="T6" fmla="*/ 0 w 1"/>
              <a:gd name="T7" fmla="*/ 0 h 1354"/>
              <a:gd name="T8" fmla="*/ 1 w 1"/>
              <a:gd name="T9" fmla="*/ 1354 h 1354"/>
            </a:gdLst>
            <a:ahLst/>
            <a:cxnLst>
              <a:cxn ang="T4">
                <a:pos x="T0" y="T1"/>
              </a:cxn>
              <a:cxn ang="T5">
                <a:pos x="T2" y="T3"/>
              </a:cxn>
            </a:cxnLst>
            <a:rect l="T6" t="T7" r="T8" b="T9"/>
            <a:pathLst>
              <a:path w="1" h="1354">
                <a:moveTo>
                  <a:pt x="0" y="0"/>
                </a:moveTo>
                <a:lnTo>
                  <a:pt x="1" y="13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08" name="Line 249"/>
          <p:cNvSpPr>
            <a:spLocks noChangeShapeType="1"/>
          </p:cNvSpPr>
          <p:nvPr/>
        </p:nvSpPr>
        <p:spPr bwMode="auto">
          <a:xfrm flipH="1">
            <a:off x="498475" y="3246438"/>
            <a:ext cx="254000" cy="0"/>
          </a:xfrm>
          <a:prstGeom prst="line">
            <a:avLst/>
          </a:prstGeom>
          <a:noFill/>
          <a:ln w="12700">
            <a:solidFill>
              <a:schemeClr val="tx1"/>
            </a:solidFill>
            <a:round/>
            <a:headEnd/>
            <a:tailEnd/>
          </a:ln>
        </p:spPr>
        <p:txBody>
          <a:bodyPr wrap="none" anchor="ctr"/>
          <a:lstStyle/>
          <a:p>
            <a:endParaRPr lang="en-US"/>
          </a:p>
        </p:txBody>
      </p:sp>
      <p:sp>
        <p:nvSpPr>
          <p:cNvPr id="15409" name="Line 250"/>
          <p:cNvSpPr>
            <a:spLocks noChangeShapeType="1"/>
          </p:cNvSpPr>
          <p:nvPr/>
        </p:nvSpPr>
        <p:spPr bwMode="auto">
          <a:xfrm flipH="1">
            <a:off x="496888" y="2684463"/>
            <a:ext cx="254000" cy="0"/>
          </a:xfrm>
          <a:prstGeom prst="line">
            <a:avLst/>
          </a:prstGeom>
          <a:noFill/>
          <a:ln w="12700">
            <a:solidFill>
              <a:schemeClr val="tx1"/>
            </a:solidFill>
            <a:round/>
            <a:headEnd/>
            <a:tailEnd/>
          </a:ln>
        </p:spPr>
        <p:txBody>
          <a:bodyPr wrap="none" anchor="ctr"/>
          <a:lstStyle/>
          <a:p>
            <a:endParaRPr lang="en-US"/>
          </a:p>
        </p:txBody>
      </p:sp>
      <p:sp>
        <p:nvSpPr>
          <p:cNvPr id="15410" name="Line 251"/>
          <p:cNvSpPr>
            <a:spLocks noChangeShapeType="1"/>
          </p:cNvSpPr>
          <p:nvPr/>
        </p:nvSpPr>
        <p:spPr bwMode="auto">
          <a:xfrm flipH="1">
            <a:off x="495300" y="2095500"/>
            <a:ext cx="254000" cy="0"/>
          </a:xfrm>
          <a:prstGeom prst="line">
            <a:avLst/>
          </a:prstGeom>
          <a:noFill/>
          <a:ln w="12700">
            <a:solidFill>
              <a:schemeClr val="tx1"/>
            </a:solidFill>
            <a:round/>
            <a:headEnd/>
            <a:tailEnd/>
          </a:ln>
        </p:spPr>
        <p:txBody>
          <a:bodyPr wrap="none" anchor="ctr"/>
          <a:lstStyle/>
          <a:p>
            <a:endParaRPr lang="en-US"/>
          </a:p>
        </p:txBody>
      </p:sp>
      <p:sp>
        <p:nvSpPr>
          <p:cNvPr id="15411" name="Line 252"/>
          <p:cNvSpPr>
            <a:spLocks noChangeShapeType="1"/>
          </p:cNvSpPr>
          <p:nvPr/>
        </p:nvSpPr>
        <p:spPr bwMode="auto">
          <a:xfrm flipH="1">
            <a:off x="496888" y="3843338"/>
            <a:ext cx="254000" cy="0"/>
          </a:xfrm>
          <a:prstGeom prst="line">
            <a:avLst/>
          </a:prstGeom>
          <a:noFill/>
          <a:ln w="12700">
            <a:solidFill>
              <a:schemeClr val="tx1"/>
            </a:solidFill>
            <a:round/>
            <a:headEnd/>
            <a:tailEnd/>
          </a:ln>
        </p:spPr>
        <p:txBody>
          <a:bodyPr wrap="none" anchor="ctr"/>
          <a:lstStyle/>
          <a:p>
            <a:endParaRPr lang="en-US"/>
          </a:p>
        </p:txBody>
      </p:sp>
      <p:sp>
        <p:nvSpPr>
          <p:cNvPr id="15412" name="Freeform 253"/>
          <p:cNvSpPr>
            <a:spLocks/>
          </p:cNvSpPr>
          <p:nvPr/>
        </p:nvSpPr>
        <p:spPr bwMode="auto">
          <a:xfrm>
            <a:off x="2005013" y="1693863"/>
            <a:ext cx="1587" cy="2149475"/>
          </a:xfrm>
          <a:custGeom>
            <a:avLst/>
            <a:gdLst>
              <a:gd name="T0" fmla="*/ 0 w 1"/>
              <a:gd name="T1" fmla="*/ 0 h 1354"/>
              <a:gd name="T2" fmla="*/ 1 w 1"/>
              <a:gd name="T3" fmla="*/ 1354 h 1354"/>
              <a:gd name="T4" fmla="*/ 0 60000 65536"/>
              <a:gd name="T5" fmla="*/ 0 60000 65536"/>
              <a:gd name="T6" fmla="*/ 0 w 1"/>
              <a:gd name="T7" fmla="*/ 0 h 1354"/>
              <a:gd name="T8" fmla="*/ 1 w 1"/>
              <a:gd name="T9" fmla="*/ 1354 h 1354"/>
            </a:gdLst>
            <a:ahLst/>
            <a:cxnLst>
              <a:cxn ang="T4">
                <a:pos x="T0" y="T1"/>
              </a:cxn>
              <a:cxn ang="T5">
                <a:pos x="T2" y="T3"/>
              </a:cxn>
            </a:cxnLst>
            <a:rect l="T6" t="T7" r="T8" b="T9"/>
            <a:pathLst>
              <a:path w="1" h="1354">
                <a:moveTo>
                  <a:pt x="0" y="0"/>
                </a:moveTo>
                <a:lnTo>
                  <a:pt x="1" y="13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13" name="Line 254"/>
          <p:cNvSpPr>
            <a:spLocks noChangeShapeType="1"/>
          </p:cNvSpPr>
          <p:nvPr/>
        </p:nvSpPr>
        <p:spPr bwMode="auto">
          <a:xfrm flipH="1">
            <a:off x="2011363" y="3241675"/>
            <a:ext cx="254000" cy="0"/>
          </a:xfrm>
          <a:prstGeom prst="line">
            <a:avLst/>
          </a:prstGeom>
          <a:noFill/>
          <a:ln w="12700">
            <a:solidFill>
              <a:schemeClr val="tx1"/>
            </a:solidFill>
            <a:round/>
            <a:headEnd/>
            <a:tailEnd/>
          </a:ln>
        </p:spPr>
        <p:txBody>
          <a:bodyPr wrap="none" anchor="ctr"/>
          <a:lstStyle/>
          <a:p>
            <a:endParaRPr lang="en-US"/>
          </a:p>
        </p:txBody>
      </p:sp>
      <p:sp>
        <p:nvSpPr>
          <p:cNvPr id="15414" name="Line 255"/>
          <p:cNvSpPr>
            <a:spLocks noChangeShapeType="1"/>
          </p:cNvSpPr>
          <p:nvPr/>
        </p:nvSpPr>
        <p:spPr bwMode="auto">
          <a:xfrm flipH="1">
            <a:off x="2009775" y="2679700"/>
            <a:ext cx="254000" cy="0"/>
          </a:xfrm>
          <a:prstGeom prst="line">
            <a:avLst/>
          </a:prstGeom>
          <a:noFill/>
          <a:ln w="12700">
            <a:solidFill>
              <a:schemeClr val="tx1"/>
            </a:solidFill>
            <a:round/>
            <a:headEnd/>
            <a:tailEnd/>
          </a:ln>
        </p:spPr>
        <p:txBody>
          <a:bodyPr wrap="none" anchor="ctr"/>
          <a:lstStyle/>
          <a:p>
            <a:endParaRPr lang="en-US"/>
          </a:p>
        </p:txBody>
      </p:sp>
      <p:sp>
        <p:nvSpPr>
          <p:cNvPr id="15415" name="Line 256"/>
          <p:cNvSpPr>
            <a:spLocks noChangeShapeType="1"/>
          </p:cNvSpPr>
          <p:nvPr/>
        </p:nvSpPr>
        <p:spPr bwMode="auto">
          <a:xfrm flipH="1">
            <a:off x="2008188" y="2090738"/>
            <a:ext cx="254000" cy="0"/>
          </a:xfrm>
          <a:prstGeom prst="line">
            <a:avLst/>
          </a:prstGeom>
          <a:noFill/>
          <a:ln w="12700">
            <a:solidFill>
              <a:schemeClr val="tx1"/>
            </a:solidFill>
            <a:round/>
            <a:headEnd/>
            <a:tailEnd/>
          </a:ln>
        </p:spPr>
        <p:txBody>
          <a:bodyPr wrap="none" anchor="ctr"/>
          <a:lstStyle/>
          <a:p>
            <a:endParaRPr lang="en-US"/>
          </a:p>
        </p:txBody>
      </p:sp>
      <p:sp>
        <p:nvSpPr>
          <p:cNvPr id="15416" name="Line 257"/>
          <p:cNvSpPr>
            <a:spLocks noChangeShapeType="1"/>
          </p:cNvSpPr>
          <p:nvPr/>
        </p:nvSpPr>
        <p:spPr bwMode="auto">
          <a:xfrm flipH="1">
            <a:off x="2009775" y="3838575"/>
            <a:ext cx="254000" cy="0"/>
          </a:xfrm>
          <a:prstGeom prst="line">
            <a:avLst/>
          </a:prstGeom>
          <a:noFill/>
          <a:ln w="12700">
            <a:solidFill>
              <a:schemeClr val="tx1"/>
            </a:solidFill>
            <a:round/>
            <a:headEnd/>
            <a:tailEnd/>
          </a:ln>
        </p:spPr>
        <p:txBody>
          <a:bodyPr wrap="none" anchor="ctr"/>
          <a:lstStyle/>
          <a:p>
            <a:endParaRPr lang="en-US"/>
          </a:p>
        </p:txBody>
      </p:sp>
      <p:sp>
        <p:nvSpPr>
          <p:cNvPr id="15417" name="Freeform 258"/>
          <p:cNvSpPr>
            <a:spLocks/>
          </p:cNvSpPr>
          <p:nvPr/>
        </p:nvSpPr>
        <p:spPr bwMode="auto">
          <a:xfrm>
            <a:off x="5133975" y="1697038"/>
            <a:ext cx="4763" cy="979487"/>
          </a:xfrm>
          <a:custGeom>
            <a:avLst/>
            <a:gdLst>
              <a:gd name="T0" fmla="*/ 3 w 3"/>
              <a:gd name="T1" fmla="*/ 0 h 617"/>
              <a:gd name="T2" fmla="*/ 0 w 3"/>
              <a:gd name="T3" fmla="*/ 617 h 617"/>
              <a:gd name="T4" fmla="*/ 0 60000 65536"/>
              <a:gd name="T5" fmla="*/ 0 60000 65536"/>
              <a:gd name="T6" fmla="*/ 0 w 3"/>
              <a:gd name="T7" fmla="*/ 0 h 617"/>
              <a:gd name="T8" fmla="*/ 3 w 3"/>
              <a:gd name="T9" fmla="*/ 617 h 617"/>
            </a:gdLst>
            <a:ahLst/>
            <a:cxnLst>
              <a:cxn ang="T4">
                <a:pos x="T0" y="T1"/>
              </a:cxn>
              <a:cxn ang="T5">
                <a:pos x="T2" y="T3"/>
              </a:cxn>
            </a:cxnLst>
            <a:rect l="T6" t="T7" r="T8" b="T9"/>
            <a:pathLst>
              <a:path w="3" h="617">
                <a:moveTo>
                  <a:pt x="3" y="0"/>
                </a:moveTo>
                <a:lnTo>
                  <a:pt x="0" y="617"/>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18" name="Line 259"/>
          <p:cNvSpPr>
            <a:spLocks noChangeShapeType="1"/>
          </p:cNvSpPr>
          <p:nvPr/>
        </p:nvSpPr>
        <p:spPr bwMode="auto">
          <a:xfrm flipH="1">
            <a:off x="5141913" y="2671763"/>
            <a:ext cx="254000" cy="0"/>
          </a:xfrm>
          <a:prstGeom prst="line">
            <a:avLst/>
          </a:prstGeom>
          <a:noFill/>
          <a:ln w="12700">
            <a:solidFill>
              <a:schemeClr val="tx1"/>
            </a:solidFill>
            <a:round/>
            <a:headEnd/>
            <a:tailEnd/>
          </a:ln>
        </p:spPr>
        <p:txBody>
          <a:bodyPr wrap="none" anchor="ctr"/>
          <a:lstStyle/>
          <a:p>
            <a:endParaRPr lang="en-US"/>
          </a:p>
        </p:txBody>
      </p:sp>
      <p:sp>
        <p:nvSpPr>
          <p:cNvPr id="15419" name="Line 260"/>
          <p:cNvSpPr>
            <a:spLocks noChangeShapeType="1"/>
          </p:cNvSpPr>
          <p:nvPr/>
        </p:nvSpPr>
        <p:spPr bwMode="auto">
          <a:xfrm flipH="1">
            <a:off x="5140325" y="2068513"/>
            <a:ext cx="254000" cy="0"/>
          </a:xfrm>
          <a:prstGeom prst="line">
            <a:avLst/>
          </a:prstGeom>
          <a:noFill/>
          <a:ln w="12700">
            <a:solidFill>
              <a:schemeClr val="tx1"/>
            </a:solidFill>
            <a:round/>
            <a:headEnd/>
            <a:tailEnd/>
          </a:ln>
        </p:spPr>
        <p:txBody>
          <a:bodyPr wrap="none" anchor="ctr"/>
          <a:lstStyle/>
          <a:p>
            <a:endParaRPr lang="en-US"/>
          </a:p>
        </p:txBody>
      </p:sp>
      <p:sp>
        <p:nvSpPr>
          <p:cNvPr id="15420" name="Freeform 261"/>
          <p:cNvSpPr>
            <a:spLocks/>
          </p:cNvSpPr>
          <p:nvPr/>
        </p:nvSpPr>
        <p:spPr bwMode="auto">
          <a:xfrm>
            <a:off x="8043863" y="1695450"/>
            <a:ext cx="4762" cy="979488"/>
          </a:xfrm>
          <a:custGeom>
            <a:avLst/>
            <a:gdLst>
              <a:gd name="T0" fmla="*/ 3 w 3"/>
              <a:gd name="T1" fmla="*/ 0 h 617"/>
              <a:gd name="T2" fmla="*/ 0 w 3"/>
              <a:gd name="T3" fmla="*/ 617 h 617"/>
              <a:gd name="T4" fmla="*/ 0 60000 65536"/>
              <a:gd name="T5" fmla="*/ 0 60000 65536"/>
              <a:gd name="T6" fmla="*/ 0 w 3"/>
              <a:gd name="T7" fmla="*/ 0 h 617"/>
              <a:gd name="T8" fmla="*/ 3 w 3"/>
              <a:gd name="T9" fmla="*/ 617 h 617"/>
            </a:gdLst>
            <a:ahLst/>
            <a:cxnLst>
              <a:cxn ang="T4">
                <a:pos x="T0" y="T1"/>
              </a:cxn>
              <a:cxn ang="T5">
                <a:pos x="T2" y="T3"/>
              </a:cxn>
            </a:cxnLst>
            <a:rect l="T6" t="T7" r="T8" b="T9"/>
            <a:pathLst>
              <a:path w="3" h="617">
                <a:moveTo>
                  <a:pt x="3" y="0"/>
                </a:moveTo>
                <a:lnTo>
                  <a:pt x="0" y="617"/>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21" name="Line 262"/>
          <p:cNvSpPr>
            <a:spLocks noChangeShapeType="1"/>
          </p:cNvSpPr>
          <p:nvPr/>
        </p:nvSpPr>
        <p:spPr bwMode="auto">
          <a:xfrm flipH="1">
            <a:off x="8051800" y="2670175"/>
            <a:ext cx="254000" cy="0"/>
          </a:xfrm>
          <a:prstGeom prst="line">
            <a:avLst/>
          </a:prstGeom>
          <a:noFill/>
          <a:ln w="12700">
            <a:solidFill>
              <a:schemeClr val="tx1"/>
            </a:solidFill>
            <a:round/>
            <a:headEnd/>
            <a:tailEnd/>
          </a:ln>
        </p:spPr>
        <p:txBody>
          <a:bodyPr wrap="none" anchor="ctr"/>
          <a:lstStyle/>
          <a:p>
            <a:endParaRPr lang="en-US"/>
          </a:p>
        </p:txBody>
      </p:sp>
      <p:sp>
        <p:nvSpPr>
          <p:cNvPr id="15422" name="Line 263"/>
          <p:cNvSpPr>
            <a:spLocks noChangeShapeType="1"/>
          </p:cNvSpPr>
          <p:nvPr/>
        </p:nvSpPr>
        <p:spPr bwMode="auto">
          <a:xfrm flipH="1">
            <a:off x="8050213" y="2066925"/>
            <a:ext cx="254000" cy="0"/>
          </a:xfrm>
          <a:prstGeom prst="line">
            <a:avLst/>
          </a:prstGeom>
          <a:noFill/>
          <a:ln w="12700">
            <a:solidFill>
              <a:schemeClr val="tx1"/>
            </a:solidFill>
            <a:round/>
            <a:headEnd/>
            <a:tailEnd/>
          </a:ln>
        </p:spPr>
        <p:txBody>
          <a:bodyPr wrap="none" anchor="ctr"/>
          <a:lstStyle/>
          <a:p>
            <a:endParaRPr lang="en-US"/>
          </a:p>
        </p:txBody>
      </p:sp>
      <p:sp>
        <p:nvSpPr>
          <p:cNvPr id="15423" name="AutoShape 26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424" name="Rectangle 265"/>
          <p:cNvSpPr>
            <a:spLocks noGrp="1" noChangeArrowheads="1"/>
          </p:cNvSpPr>
          <p:nvPr>
            <p:ph type="title"/>
          </p:nvPr>
        </p:nvSpPr>
        <p:spPr>
          <a:xfrm>
            <a:off x="0" y="0"/>
            <a:ext cx="1890713" cy="822325"/>
          </a:xfrm>
          <a:noFill/>
        </p:spPr>
        <p:txBody>
          <a:bodyPr lIns="92075" tIns="46038" rIns="92075" bIns="46038"/>
          <a:lstStyle/>
          <a:p>
            <a:pPr algn="l" eaLnBrk="1" hangingPunct="1"/>
            <a:r>
              <a:rPr lang="en-US" sz="2500">
                <a:solidFill>
                  <a:srgbClr val="000000"/>
                </a:solidFill>
              </a:rPr>
              <a:t>3d Mar Div</a:t>
            </a: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5955" name="Rectangle 3"/>
          <p:cNvSpPr>
            <a:spLocks noGrp="1" noChangeArrowheads="1"/>
          </p:cNvSpPr>
          <p:nvPr>
            <p:ph type="title"/>
          </p:nvPr>
        </p:nvSpPr>
        <p:spPr>
          <a:xfrm>
            <a:off x="3694113" y="77788"/>
            <a:ext cx="3694112" cy="365125"/>
          </a:xfrm>
          <a:noFill/>
        </p:spPr>
        <p:txBody>
          <a:bodyPr wrap="none" lIns="0" tIns="0" rIns="0" bIns="0">
            <a:spAutoFit/>
          </a:bodyPr>
          <a:lstStyle/>
          <a:p>
            <a:pPr eaLnBrk="1" hangingPunct="1"/>
            <a:r>
              <a:rPr lang="en-US" sz="2400"/>
              <a:t>CSS  Transportation (Cont)</a:t>
            </a:r>
          </a:p>
        </p:txBody>
      </p:sp>
      <p:sp>
        <p:nvSpPr>
          <p:cNvPr id="12595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5957"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595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5959"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5960" name="Text Box 8"/>
          <p:cNvSpPr txBox="1">
            <a:spLocks noChangeArrowheads="1"/>
          </p:cNvSpPr>
          <p:nvPr/>
        </p:nvSpPr>
        <p:spPr bwMode="auto">
          <a:xfrm>
            <a:off x="1033463" y="2252663"/>
            <a:ext cx="12715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Railhead </a:t>
            </a:r>
          </a:p>
        </p:txBody>
      </p:sp>
      <p:sp>
        <p:nvSpPr>
          <p:cNvPr id="125961" name="Text Box 9"/>
          <p:cNvSpPr txBox="1">
            <a:spLocks noChangeArrowheads="1"/>
          </p:cNvSpPr>
          <p:nvPr/>
        </p:nvSpPr>
        <p:spPr bwMode="auto">
          <a:xfrm>
            <a:off x="766763" y="3560763"/>
            <a:ext cx="1806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SPOD / SPOE</a:t>
            </a:r>
          </a:p>
        </p:txBody>
      </p:sp>
      <p:sp>
        <p:nvSpPr>
          <p:cNvPr id="125962" name="Text Box 10"/>
          <p:cNvSpPr txBox="1">
            <a:spLocks noChangeArrowheads="1"/>
          </p:cNvSpPr>
          <p:nvPr/>
        </p:nvSpPr>
        <p:spPr bwMode="auto">
          <a:xfrm>
            <a:off x="835025" y="4214813"/>
            <a:ext cx="1670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SPOD / SPOE</a:t>
            </a:r>
          </a:p>
        </p:txBody>
      </p:sp>
      <p:sp>
        <p:nvSpPr>
          <p:cNvPr id="125963" name="Text Box 11"/>
          <p:cNvSpPr txBox="1">
            <a:spLocks noChangeArrowheads="1"/>
          </p:cNvSpPr>
          <p:nvPr/>
        </p:nvSpPr>
        <p:spPr bwMode="auto">
          <a:xfrm>
            <a:off x="1095375" y="4868863"/>
            <a:ext cx="1147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APOD / APOE</a:t>
            </a:r>
          </a:p>
        </p:txBody>
      </p:sp>
      <p:sp>
        <p:nvSpPr>
          <p:cNvPr id="125964" name="Text Box 12"/>
          <p:cNvSpPr txBox="1">
            <a:spLocks noChangeArrowheads="1"/>
          </p:cNvSpPr>
          <p:nvPr/>
        </p:nvSpPr>
        <p:spPr bwMode="auto">
          <a:xfrm>
            <a:off x="1149350" y="2906713"/>
            <a:ext cx="1196975" cy="212725"/>
          </a:xfrm>
          <a:prstGeom prst="rect">
            <a:avLst/>
          </a:prstGeom>
          <a:noFill/>
          <a:ln w="12700">
            <a:noFill/>
            <a:miter lim="800000"/>
            <a:headEnd/>
            <a:tailEnd/>
          </a:ln>
        </p:spPr>
        <p:txBody>
          <a:bodyPr wrap="none" lIns="0" tIns="0" rIns="0" bIns="0" anchor="ctr">
            <a:spAutoFit/>
          </a:bodyPr>
          <a:lstStyle/>
          <a:p>
            <a:pPr eaLnBrk="0" hangingPunct="0"/>
            <a:r>
              <a:rPr lang="en-US" sz="1400"/>
              <a:t> SPOD / SPOE</a:t>
            </a:r>
          </a:p>
        </p:txBody>
      </p:sp>
      <p:sp>
        <p:nvSpPr>
          <p:cNvPr id="125965" name="Text Box 13"/>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5966" name="Line 14"/>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5967" name="Text Box 15"/>
          <p:cNvSpPr txBox="1">
            <a:spLocks noChangeArrowheads="1"/>
          </p:cNvSpPr>
          <p:nvPr/>
        </p:nvSpPr>
        <p:spPr bwMode="auto">
          <a:xfrm>
            <a:off x="765175" y="5522913"/>
            <a:ext cx="1806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APOD / APOE</a:t>
            </a:r>
          </a:p>
        </p:txBody>
      </p:sp>
      <p:sp>
        <p:nvSpPr>
          <p:cNvPr id="125968" name="Text Box 16"/>
          <p:cNvSpPr txBox="1">
            <a:spLocks noChangeArrowheads="1"/>
          </p:cNvSpPr>
          <p:nvPr/>
        </p:nvSpPr>
        <p:spPr bwMode="auto">
          <a:xfrm>
            <a:off x="831850" y="6178550"/>
            <a:ext cx="1670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APOD / APOE</a:t>
            </a:r>
          </a:p>
        </p:txBody>
      </p:sp>
      <p:sp>
        <p:nvSpPr>
          <p:cNvPr id="125969"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5970" name="Text Box 18"/>
          <p:cNvSpPr txBox="1">
            <a:spLocks noChangeArrowheads="1"/>
          </p:cNvSpPr>
          <p:nvPr/>
        </p:nvSpPr>
        <p:spPr bwMode="auto">
          <a:xfrm>
            <a:off x="1319213" y="944563"/>
            <a:ext cx="700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Railhead</a:t>
            </a:r>
          </a:p>
        </p:txBody>
      </p:sp>
      <p:sp>
        <p:nvSpPr>
          <p:cNvPr id="125971" name="Text Box 19"/>
          <p:cNvSpPr txBox="1">
            <a:spLocks noChangeArrowheads="1"/>
          </p:cNvSpPr>
          <p:nvPr/>
        </p:nvSpPr>
        <p:spPr bwMode="auto">
          <a:xfrm>
            <a:off x="965200" y="1598613"/>
            <a:ext cx="14081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Railhead </a:t>
            </a:r>
          </a:p>
        </p:txBody>
      </p:sp>
      <p:grpSp>
        <p:nvGrpSpPr>
          <p:cNvPr id="125972" name="Group 20"/>
          <p:cNvGrpSpPr>
            <a:grpSpLocks/>
          </p:cNvGrpSpPr>
          <p:nvPr/>
        </p:nvGrpSpPr>
        <p:grpSpPr bwMode="auto">
          <a:xfrm>
            <a:off x="6484938" y="868363"/>
            <a:ext cx="401637" cy="401637"/>
            <a:chOff x="4085" y="547"/>
            <a:chExt cx="253" cy="253"/>
          </a:xfrm>
        </p:grpSpPr>
        <p:sp>
          <p:nvSpPr>
            <p:cNvPr id="126455" name="Rectangle 21"/>
            <p:cNvSpPr>
              <a:spLocks noChangeArrowheads="1"/>
            </p:cNvSpPr>
            <p:nvPr/>
          </p:nvSpPr>
          <p:spPr bwMode="auto">
            <a:xfrm>
              <a:off x="4085" y="54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6456" name="Group 22"/>
            <p:cNvGrpSpPr>
              <a:grpSpLocks noChangeAspect="1"/>
            </p:cNvGrpSpPr>
            <p:nvPr/>
          </p:nvGrpSpPr>
          <p:grpSpPr bwMode="auto">
            <a:xfrm>
              <a:off x="4157" y="618"/>
              <a:ext cx="109" cy="112"/>
              <a:chOff x="4005" y="1186"/>
              <a:chExt cx="112" cy="115"/>
            </a:xfrm>
          </p:grpSpPr>
          <p:sp>
            <p:nvSpPr>
              <p:cNvPr id="126465" name="Oval 23"/>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466" name="Line 24"/>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67" name="Line 25"/>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68" name="Line 26"/>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69" name="Line 27"/>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457" name="Group 28"/>
            <p:cNvGrpSpPr>
              <a:grpSpLocks noChangeAspect="1"/>
            </p:cNvGrpSpPr>
            <p:nvPr/>
          </p:nvGrpSpPr>
          <p:grpSpPr bwMode="auto">
            <a:xfrm>
              <a:off x="4119" y="575"/>
              <a:ext cx="185" cy="33"/>
              <a:chOff x="1327" y="2256"/>
              <a:chExt cx="305" cy="56"/>
            </a:xfrm>
          </p:grpSpPr>
          <p:sp>
            <p:nvSpPr>
              <p:cNvPr id="126458" name="Line 29"/>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459" name="Group 30"/>
              <p:cNvGrpSpPr>
                <a:grpSpLocks noChangeAspect="1"/>
              </p:cNvGrpSpPr>
              <p:nvPr/>
            </p:nvGrpSpPr>
            <p:grpSpPr bwMode="auto">
              <a:xfrm>
                <a:off x="1327" y="2257"/>
                <a:ext cx="113" cy="55"/>
                <a:chOff x="1327" y="2257"/>
                <a:chExt cx="113" cy="55"/>
              </a:xfrm>
            </p:grpSpPr>
            <p:sp>
              <p:nvSpPr>
                <p:cNvPr id="126463" name="Oval 31"/>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64" name="Oval 32"/>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460" name="Group 33"/>
              <p:cNvGrpSpPr>
                <a:grpSpLocks noChangeAspect="1"/>
              </p:cNvGrpSpPr>
              <p:nvPr/>
            </p:nvGrpSpPr>
            <p:grpSpPr bwMode="auto">
              <a:xfrm>
                <a:off x="1519" y="2256"/>
                <a:ext cx="113" cy="55"/>
                <a:chOff x="1327" y="2257"/>
                <a:chExt cx="113" cy="55"/>
              </a:xfrm>
            </p:grpSpPr>
            <p:sp>
              <p:nvSpPr>
                <p:cNvPr id="126461" name="Oval 34"/>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62" name="Oval 35"/>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3" name="Group 36"/>
          <p:cNvGrpSpPr>
            <a:grpSpLocks/>
          </p:cNvGrpSpPr>
          <p:nvPr/>
        </p:nvGrpSpPr>
        <p:grpSpPr bwMode="auto">
          <a:xfrm>
            <a:off x="7639050" y="803275"/>
            <a:ext cx="530225" cy="530225"/>
            <a:chOff x="4812" y="506"/>
            <a:chExt cx="334" cy="334"/>
          </a:xfrm>
        </p:grpSpPr>
        <p:sp>
          <p:nvSpPr>
            <p:cNvPr id="126440" name="Freeform 37"/>
            <p:cNvSpPr>
              <a:spLocks/>
            </p:cNvSpPr>
            <p:nvPr/>
          </p:nvSpPr>
          <p:spPr bwMode="auto">
            <a:xfrm>
              <a:off x="4812" y="50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6441" name="Group 38"/>
            <p:cNvGrpSpPr>
              <a:grpSpLocks noChangeAspect="1"/>
            </p:cNvGrpSpPr>
            <p:nvPr/>
          </p:nvGrpSpPr>
          <p:grpSpPr bwMode="auto">
            <a:xfrm>
              <a:off x="4936" y="626"/>
              <a:ext cx="91" cy="94"/>
              <a:chOff x="4940" y="3206"/>
              <a:chExt cx="199" cy="204"/>
            </a:xfrm>
          </p:grpSpPr>
          <p:sp>
            <p:nvSpPr>
              <p:cNvPr id="126450" name="Oval 39"/>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451" name="Line 40"/>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52" name="Line 41"/>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53" name="Line 42"/>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54" name="Line 43"/>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442" name="Group 44"/>
            <p:cNvGrpSpPr>
              <a:grpSpLocks noChangeAspect="1"/>
            </p:cNvGrpSpPr>
            <p:nvPr/>
          </p:nvGrpSpPr>
          <p:grpSpPr bwMode="auto">
            <a:xfrm>
              <a:off x="4904" y="596"/>
              <a:ext cx="151" cy="27"/>
              <a:chOff x="1327" y="2256"/>
              <a:chExt cx="305" cy="56"/>
            </a:xfrm>
          </p:grpSpPr>
          <p:sp>
            <p:nvSpPr>
              <p:cNvPr id="126443" name="Line 45"/>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444" name="Group 46"/>
              <p:cNvGrpSpPr>
                <a:grpSpLocks noChangeAspect="1"/>
              </p:cNvGrpSpPr>
              <p:nvPr/>
            </p:nvGrpSpPr>
            <p:grpSpPr bwMode="auto">
              <a:xfrm>
                <a:off x="1327" y="2257"/>
                <a:ext cx="113" cy="55"/>
                <a:chOff x="1327" y="2257"/>
                <a:chExt cx="113" cy="55"/>
              </a:xfrm>
            </p:grpSpPr>
            <p:sp>
              <p:nvSpPr>
                <p:cNvPr id="126448" name="Oval 47"/>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49" name="Oval 48"/>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445" name="Group 49"/>
              <p:cNvGrpSpPr>
                <a:grpSpLocks noChangeAspect="1"/>
              </p:cNvGrpSpPr>
              <p:nvPr/>
            </p:nvGrpSpPr>
            <p:grpSpPr bwMode="auto">
              <a:xfrm>
                <a:off x="1519" y="2256"/>
                <a:ext cx="113" cy="55"/>
                <a:chOff x="1327" y="2257"/>
                <a:chExt cx="113" cy="55"/>
              </a:xfrm>
            </p:grpSpPr>
            <p:sp>
              <p:nvSpPr>
                <p:cNvPr id="126446" name="Oval 50"/>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47" name="Oval 51"/>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4" name="Group 52"/>
          <p:cNvGrpSpPr>
            <a:grpSpLocks/>
          </p:cNvGrpSpPr>
          <p:nvPr/>
        </p:nvGrpSpPr>
        <p:grpSpPr bwMode="auto">
          <a:xfrm>
            <a:off x="7639050" y="1428750"/>
            <a:ext cx="530225" cy="530225"/>
            <a:chOff x="4812" y="900"/>
            <a:chExt cx="334" cy="334"/>
          </a:xfrm>
        </p:grpSpPr>
        <p:grpSp>
          <p:nvGrpSpPr>
            <p:cNvPr id="126422" name="Group 53"/>
            <p:cNvGrpSpPr>
              <a:grpSpLocks/>
            </p:cNvGrpSpPr>
            <p:nvPr/>
          </p:nvGrpSpPr>
          <p:grpSpPr bwMode="auto">
            <a:xfrm>
              <a:off x="4812" y="900"/>
              <a:ext cx="334" cy="334"/>
              <a:chOff x="4841" y="562"/>
              <a:chExt cx="334" cy="334"/>
            </a:xfrm>
          </p:grpSpPr>
          <p:sp>
            <p:nvSpPr>
              <p:cNvPr id="126437" name="Freeform 5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438" name="Freeform 5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439" name="Freeform 5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423" name="Group 57"/>
            <p:cNvGrpSpPr>
              <a:grpSpLocks noChangeAspect="1"/>
            </p:cNvGrpSpPr>
            <p:nvPr/>
          </p:nvGrpSpPr>
          <p:grpSpPr bwMode="auto">
            <a:xfrm>
              <a:off x="4934" y="1021"/>
              <a:ext cx="91" cy="94"/>
              <a:chOff x="4940" y="3206"/>
              <a:chExt cx="199" cy="204"/>
            </a:xfrm>
          </p:grpSpPr>
          <p:sp>
            <p:nvSpPr>
              <p:cNvPr id="126432" name="Oval 58"/>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433" name="Line 59"/>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34" name="Line 60"/>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35" name="Line 61"/>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36" name="Line 62"/>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424" name="Group 63"/>
            <p:cNvGrpSpPr>
              <a:grpSpLocks noChangeAspect="1"/>
            </p:cNvGrpSpPr>
            <p:nvPr/>
          </p:nvGrpSpPr>
          <p:grpSpPr bwMode="auto">
            <a:xfrm>
              <a:off x="4902" y="994"/>
              <a:ext cx="151" cy="27"/>
              <a:chOff x="1327" y="2256"/>
              <a:chExt cx="305" cy="56"/>
            </a:xfrm>
          </p:grpSpPr>
          <p:sp>
            <p:nvSpPr>
              <p:cNvPr id="126425" name="Line 64"/>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426" name="Group 65"/>
              <p:cNvGrpSpPr>
                <a:grpSpLocks noChangeAspect="1"/>
              </p:cNvGrpSpPr>
              <p:nvPr/>
            </p:nvGrpSpPr>
            <p:grpSpPr bwMode="auto">
              <a:xfrm>
                <a:off x="1327" y="2257"/>
                <a:ext cx="113" cy="55"/>
                <a:chOff x="1327" y="2257"/>
                <a:chExt cx="113" cy="55"/>
              </a:xfrm>
            </p:grpSpPr>
            <p:sp>
              <p:nvSpPr>
                <p:cNvPr id="126430" name="Oval 66"/>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31" name="Oval 67"/>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427" name="Group 68"/>
              <p:cNvGrpSpPr>
                <a:grpSpLocks noChangeAspect="1"/>
              </p:cNvGrpSpPr>
              <p:nvPr/>
            </p:nvGrpSpPr>
            <p:grpSpPr bwMode="auto">
              <a:xfrm>
                <a:off x="1519" y="2256"/>
                <a:ext cx="113" cy="55"/>
                <a:chOff x="1327" y="2257"/>
                <a:chExt cx="113" cy="55"/>
              </a:xfrm>
            </p:grpSpPr>
            <p:sp>
              <p:nvSpPr>
                <p:cNvPr id="126428" name="Oval 69"/>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29" name="Oval 70"/>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5" name="Group 71"/>
          <p:cNvGrpSpPr>
            <a:grpSpLocks/>
          </p:cNvGrpSpPr>
          <p:nvPr/>
        </p:nvGrpSpPr>
        <p:grpSpPr bwMode="auto">
          <a:xfrm>
            <a:off x="7639050" y="2089150"/>
            <a:ext cx="530225" cy="530225"/>
            <a:chOff x="4812" y="1316"/>
            <a:chExt cx="334" cy="334"/>
          </a:xfrm>
        </p:grpSpPr>
        <p:grpSp>
          <p:nvGrpSpPr>
            <p:cNvPr id="126405" name="Group 72"/>
            <p:cNvGrpSpPr>
              <a:grpSpLocks/>
            </p:cNvGrpSpPr>
            <p:nvPr/>
          </p:nvGrpSpPr>
          <p:grpSpPr bwMode="auto">
            <a:xfrm>
              <a:off x="4812" y="1316"/>
              <a:ext cx="334" cy="334"/>
              <a:chOff x="4837" y="3772"/>
              <a:chExt cx="334" cy="334"/>
            </a:xfrm>
          </p:grpSpPr>
          <p:sp>
            <p:nvSpPr>
              <p:cNvPr id="126420" name="Freeform 73"/>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421" name="Freeform 74"/>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406" name="Group 75"/>
            <p:cNvGrpSpPr>
              <a:grpSpLocks noChangeAspect="1"/>
            </p:cNvGrpSpPr>
            <p:nvPr/>
          </p:nvGrpSpPr>
          <p:grpSpPr bwMode="auto">
            <a:xfrm>
              <a:off x="4932" y="1437"/>
              <a:ext cx="91" cy="94"/>
              <a:chOff x="4940" y="3206"/>
              <a:chExt cx="199" cy="204"/>
            </a:xfrm>
          </p:grpSpPr>
          <p:sp>
            <p:nvSpPr>
              <p:cNvPr id="126415" name="Oval 76"/>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416" name="Line 77"/>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17" name="Line 78"/>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18" name="Line 79"/>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19" name="Line 80"/>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407" name="Group 81"/>
            <p:cNvGrpSpPr>
              <a:grpSpLocks noChangeAspect="1"/>
            </p:cNvGrpSpPr>
            <p:nvPr/>
          </p:nvGrpSpPr>
          <p:grpSpPr bwMode="auto">
            <a:xfrm>
              <a:off x="4900" y="1410"/>
              <a:ext cx="151" cy="27"/>
              <a:chOff x="1327" y="2256"/>
              <a:chExt cx="305" cy="56"/>
            </a:xfrm>
          </p:grpSpPr>
          <p:sp>
            <p:nvSpPr>
              <p:cNvPr id="126408" name="Line 82"/>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409" name="Group 83"/>
              <p:cNvGrpSpPr>
                <a:grpSpLocks noChangeAspect="1"/>
              </p:cNvGrpSpPr>
              <p:nvPr/>
            </p:nvGrpSpPr>
            <p:grpSpPr bwMode="auto">
              <a:xfrm>
                <a:off x="1327" y="2257"/>
                <a:ext cx="113" cy="55"/>
                <a:chOff x="1327" y="2257"/>
                <a:chExt cx="113" cy="55"/>
              </a:xfrm>
            </p:grpSpPr>
            <p:sp>
              <p:nvSpPr>
                <p:cNvPr id="126413" name="Oval 84"/>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14" name="Oval 85"/>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410" name="Group 86"/>
              <p:cNvGrpSpPr>
                <a:grpSpLocks noChangeAspect="1"/>
              </p:cNvGrpSpPr>
              <p:nvPr/>
            </p:nvGrpSpPr>
            <p:grpSpPr bwMode="auto">
              <a:xfrm>
                <a:off x="1519" y="2256"/>
                <a:ext cx="113" cy="55"/>
                <a:chOff x="1327" y="2257"/>
                <a:chExt cx="113" cy="55"/>
              </a:xfrm>
            </p:grpSpPr>
            <p:sp>
              <p:nvSpPr>
                <p:cNvPr id="126411" name="Oval 87"/>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412" name="Oval 88"/>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6" name="Group 89"/>
          <p:cNvGrpSpPr>
            <a:grpSpLocks/>
          </p:cNvGrpSpPr>
          <p:nvPr/>
        </p:nvGrpSpPr>
        <p:grpSpPr bwMode="auto">
          <a:xfrm>
            <a:off x="6484938" y="1493838"/>
            <a:ext cx="401637" cy="401637"/>
            <a:chOff x="4085" y="941"/>
            <a:chExt cx="253" cy="253"/>
          </a:xfrm>
        </p:grpSpPr>
        <p:grpSp>
          <p:nvGrpSpPr>
            <p:cNvPr id="126387" name="Group 90"/>
            <p:cNvGrpSpPr>
              <a:grpSpLocks/>
            </p:cNvGrpSpPr>
            <p:nvPr/>
          </p:nvGrpSpPr>
          <p:grpSpPr bwMode="auto">
            <a:xfrm>
              <a:off x="4085" y="941"/>
              <a:ext cx="253" cy="253"/>
              <a:chOff x="4085" y="3610"/>
              <a:chExt cx="253" cy="253"/>
            </a:xfrm>
          </p:grpSpPr>
          <p:sp>
            <p:nvSpPr>
              <p:cNvPr id="126402" name="Rectangle 9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403" name="Freeform 9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6404" name="Freeform 9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388" name="Group 94"/>
            <p:cNvGrpSpPr>
              <a:grpSpLocks noChangeAspect="1"/>
            </p:cNvGrpSpPr>
            <p:nvPr/>
          </p:nvGrpSpPr>
          <p:grpSpPr bwMode="auto">
            <a:xfrm>
              <a:off x="4157" y="1012"/>
              <a:ext cx="109" cy="112"/>
              <a:chOff x="4005" y="1186"/>
              <a:chExt cx="112" cy="115"/>
            </a:xfrm>
          </p:grpSpPr>
          <p:sp>
            <p:nvSpPr>
              <p:cNvPr id="126397" name="Oval 95"/>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98" name="Line 96"/>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99" name="Line 97"/>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00" name="Line 98"/>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401" name="Line 99"/>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89" name="Group 100"/>
            <p:cNvGrpSpPr>
              <a:grpSpLocks noChangeAspect="1"/>
            </p:cNvGrpSpPr>
            <p:nvPr/>
          </p:nvGrpSpPr>
          <p:grpSpPr bwMode="auto">
            <a:xfrm>
              <a:off x="4119" y="962"/>
              <a:ext cx="185" cy="33"/>
              <a:chOff x="1327" y="2256"/>
              <a:chExt cx="305" cy="56"/>
            </a:xfrm>
          </p:grpSpPr>
          <p:sp>
            <p:nvSpPr>
              <p:cNvPr id="126390" name="Line 101"/>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91" name="Group 102"/>
              <p:cNvGrpSpPr>
                <a:grpSpLocks noChangeAspect="1"/>
              </p:cNvGrpSpPr>
              <p:nvPr/>
            </p:nvGrpSpPr>
            <p:grpSpPr bwMode="auto">
              <a:xfrm>
                <a:off x="1327" y="2257"/>
                <a:ext cx="113" cy="55"/>
                <a:chOff x="1327" y="2257"/>
                <a:chExt cx="113" cy="55"/>
              </a:xfrm>
            </p:grpSpPr>
            <p:sp>
              <p:nvSpPr>
                <p:cNvPr id="126395" name="Oval 103"/>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96" name="Oval 104"/>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92" name="Group 105"/>
              <p:cNvGrpSpPr>
                <a:grpSpLocks noChangeAspect="1"/>
              </p:cNvGrpSpPr>
              <p:nvPr/>
            </p:nvGrpSpPr>
            <p:grpSpPr bwMode="auto">
              <a:xfrm>
                <a:off x="1519" y="2256"/>
                <a:ext cx="113" cy="55"/>
                <a:chOff x="1327" y="2257"/>
                <a:chExt cx="113" cy="55"/>
              </a:xfrm>
            </p:grpSpPr>
            <p:sp>
              <p:nvSpPr>
                <p:cNvPr id="126393" name="Oval 106"/>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94" name="Oval 107"/>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7" name="Group 108"/>
          <p:cNvGrpSpPr>
            <a:grpSpLocks/>
          </p:cNvGrpSpPr>
          <p:nvPr/>
        </p:nvGrpSpPr>
        <p:grpSpPr bwMode="auto">
          <a:xfrm>
            <a:off x="6484938" y="2154238"/>
            <a:ext cx="401637" cy="401637"/>
            <a:chOff x="4085" y="1357"/>
            <a:chExt cx="253" cy="253"/>
          </a:xfrm>
        </p:grpSpPr>
        <p:grpSp>
          <p:nvGrpSpPr>
            <p:cNvPr id="126370" name="Group 109"/>
            <p:cNvGrpSpPr>
              <a:grpSpLocks/>
            </p:cNvGrpSpPr>
            <p:nvPr/>
          </p:nvGrpSpPr>
          <p:grpSpPr bwMode="auto">
            <a:xfrm>
              <a:off x="4085" y="1357"/>
              <a:ext cx="253" cy="253"/>
              <a:chOff x="4085" y="3994"/>
              <a:chExt cx="253" cy="253"/>
            </a:xfrm>
          </p:grpSpPr>
          <p:sp>
            <p:nvSpPr>
              <p:cNvPr id="126385" name="Rectangle 110"/>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386" name="Freeform 111"/>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371" name="Group 112"/>
            <p:cNvGrpSpPr>
              <a:grpSpLocks noChangeAspect="1"/>
            </p:cNvGrpSpPr>
            <p:nvPr/>
          </p:nvGrpSpPr>
          <p:grpSpPr bwMode="auto">
            <a:xfrm>
              <a:off x="4148" y="1428"/>
              <a:ext cx="109" cy="112"/>
              <a:chOff x="4005" y="1186"/>
              <a:chExt cx="112" cy="115"/>
            </a:xfrm>
          </p:grpSpPr>
          <p:sp>
            <p:nvSpPr>
              <p:cNvPr id="126380" name="Oval 113"/>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81" name="Line 114"/>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82" name="Line 115"/>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83" name="Line 116"/>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84" name="Line 117"/>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72" name="Group 118"/>
            <p:cNvGrpSpPr>
              <a:grpSpLocks noChangeAspect="1"/>
            </p:cNvGrpSpPr>
            <p:nvPr/>
          </p:nvGrpSpPr>
          <p:grpSpPr bwMode="auto">
            <a:xfrm>
              <a:off x="4110" y="1379"/>
              <a:ext cx="185" cy="33"/>
              <a:chOff x="1327" y="2256"/>
              <a:chExt cx="305" cy="56"/>
            </a:xfrm>
          </p:grpSpPr>
          <p:sp>
            <p:nvSpPr>
              <p:cNvPr id="126373" name="Line 119"/>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74" name="Group 120"/>
              <p:cNvGrpSpPr>
                <a:grpSpLocks noChangeAspect="1"/>
              </p:cNvGrpSpPr>
              <p:nvPr/>
            </p:nvGrpSpPr>
            <p:grpSpPr bwMode="auto">
              <a:xfrm>
                <a:off x="1327" y="2257"/>
                <a:ext cx="113" cy="55"/>
                <a:chOff x="1327" y="2257"/>
                <a:chExt cx="113" cy="55"/>
              </a:xfrm>
            </p:grpSpPr>
            <p:sp>
              <p:nvSpPr>
                <p:cNvPr id="126378" name="Oval 121"/>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79" name="Oval 122"/>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75" name="Group 123"/>
              <p:cNvGrpSpPr>
                <a:grpSpLocks noChangeAspect="1"/>
              </p:cNvGrpSpPr>
              <p:nvPr/>
            </p:nvGrpSpPr>
            <p:grpSpPr bwMode="auto">
              <a:xfrm>
                <a:off x="1519" y="2256"/>
                <a:ext cx="113" cy="55"/>
                <a:chOff x="1327" y="2257"/>
                <a:chExt cx="113" cy="55"/>
              </a:xfrm>
            </p:grpSpPr>
            <p:sp>
              <p:nvSpPr>
                <p:cNvPr id="126376" name="Oval 124"/>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77" name="Oval 125"/>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8" name="Group 126"/>
          <p:cNvGrpSpPr>
            <a:grpSpLocks/>
          </p:cNvGrpSpPr>
          <p:nvPr/>
        </p:nvGrpSpPr>
        <p:grpSpPr bwMode="auto">
          <a:xfrm>
            <a:off x="5110163" y="887413"/>
            <a:ext cx="547687" cy="365125"/>
            <a:chOff x="3219" y="559"/>
            <a:chExt cx="345" cy="230"/>
          </a:xfrm>
        </p:grpSpPr>
        <p:sp>
          <p:nvSpPr>
            <p:cNvPr id="126355" name="Rectangle 127"/>
            <p:cNvSpPr>
              <a:spLocks noChangeArrowheads="1"/>
            </p:cNvSpPr>
            <p:nvPr/>
          </p:nvSpPr>
          <p:spPr bwMode="auto">
            <a:xfrm>
              <a:off x="3219" y="55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6356" name="Group 128"/>
            <p:cNvGrpSpPr>
              <a:grpSpLocks noChangeAspect="1"/>
            </p:cNvGrpSpPr>
            <p:nvPr/>
          </p:nvGrpSpPr>
          <p:grpSpPr bwMode="auto">
            <a:xfrm>
              <a:off x="3338" y="617"/>
              <a:ext cx="109" cy="112"/>
              <a:chOff x="4005" y="1186"/>
              <a:chExt cx="112" cy="115"/>
            </a:xfrm>
          </p:grpSpPr>
          <p:sp>
            <p:nvSpPr>
              <p:cNvPr id="126365" name="Oval 129"/>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66" name="Line 130"/>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67" name="Line 131"/>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68" name="Line 132"/>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69" name="Line 133"/>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57" name="Group 134"/>
            <p:cNvGrpSpPr>
              <a:grpSpLocks noChangeAspect="1"/>
            </p:cNvGrpSpPr>
            <p:nvPr/>
          </p:nvGrpSpPr>
          <p:grpSpPr bwMode="auto">
            <a:xfrm>
              <a:off x="3300" y="578"/>
              <a:ext cx="185" cy="33"/>
              <a:chOff x="1327" y="2256"/>
              <a:chExt cx="305" cy="56"/>
            </a:xfrm>
          </p:grpSpPr>
          <p:sp>
            <p:nvSpPr>
              <p:cNvPr id="126358" name="Line 135"/>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59" name="Group 136"/>
              <p:cNvGrpSpPr>
                <a:grpSpLocks noChangeAspect="1"/>
              </p:cNvGrpSpPr>
              <p:nvPr/>
            </p:nvGrpSpPr>
            <p:grpSpPr bwMode="auto">
              <a:xfrm>
                <a:off x="1327" y="2257"/>
                <a:ext cx="113" cy="55"/>
                <a:chOff x="1327" y="2257"/>
                <a:chExt cx="113" cy="55"/>
              </a:xfrm>
            </p:grpSpPr>
            <p:sp>
              <p:nvSpPr>
                <p:cNvPr id="126363" name="Oval 137"/>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64" name="Oval 138"/>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60" name="Group 139"/>
              <p:cNvGrpSpPr>
                <a:grpSpLocks noChangeAspect="1"/>
              </p:cNvGrpSpPr>
              <p:nvPr/>
            </p:nvGrpSpPr>
            <p:grpSpPr bwMode="auto">
              <a:xfrm>
                <a:off x="1519" y="2256"/>
                <a:ext cx="113" cy="55"/>
                <a:chOff x="1327" y="2257"/>
                <a:chExt cx="113" cy="55"/>
              </a:xfrm>
            </p:grpSpPr>
            <p:sp>
              <p:nvSpPr>
                <p:cNvPr id="126361" name="Oval 140"/>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62" name="Oval 141"/>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79" name="Group 142"/>
          <p:cNvGrpSpPr>
            <a:grpSpLocks/>
          </p:cNvGrpSpPr>
          <p:nvPr/>
        </p:nvGrpSpPr>
        <p:grpSpPr bwMode="auto">
          <a:xfrm>
            <a:off x="5108575" y="1512888"/>
            <a:ext cx="549275" cy="365125"/>
            <a:chOff x="3218" y="953"/>
            <a:chExt cx="346" cy="230"/>
          </a:xfrm>
        </p:grpSpPr>
        <p:grpSp>
          <p:nvGrpSpPr>
            <p:cNvPr id="126337" name="Group 143"/>
            <p:cNvGrpSpPr>
              <a:grpSpLocks/>
            </p:cNvGrpSpPr>
            <p:nvPr/>
          </p:nvGrpSpPr>
          <p:grpSpPr bwMode="auto">
            <a:xfrm>
              <a:off x="3218" y="953"/>
              <a:ext cx="346" cy="230"/>
              <a:chOff x="3239" y="3441"/>
              <a:chExt cx="346" cy="230"/>
            </a:xfrm>
          </p:grpSpPr>
          <p:sp>
            <p:nvSpPr>
              <p:cNvPr id="126352" name="Rectangle 14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353" name="Freeform 14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354" name="Freeform 14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338" name="Group 147"/>
            <p:cNvGrpSpPr>
              <a:grpSpLocks noChangeAspect="1"/>
            </p:cNvGrpSpPr>
            <p:nvPr/>
          </p:nvGrpSpPr>
          <p:grpSpPr bwMode="auto">
            <a:xfrm>
              <a:off x="3338" y="1011"/>
              <a:ext cx="109" cy="112"/>
              <a:chOff x="4005" y="1186"/>
              <a:chExt cx="112" cy="115"/>
            </a:xfrm>
          </p:grpSpPr>
          <p:sp>
            <p:nvSpPr>
              <p:cNvPr id="126347" name="Oval 148"/>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48" name="Line 149"/>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49" name="Line 150"/>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50" name="Line 151"/>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51" name="Line 152"/>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39" name="Group 153"/>
            <p:cNvGrpSpPr>
              <a:grpSpLocks noChangeAspect="1"/>
            </p:cNvGrpSpPr>
            <p:nvPr/>
          </p:nvGrpSpPr>
          <p:grpSpPr bwMode="auto">
            <a:xfrm>
              <a:off x="3300" y="974"/>
              <a:ext cx="185" cy="33"/>
              <a:chOff x="1327" y="2256"/>
              <a:chExt cx="305" cy="56"/>
            </a:xfrm>
          </p:grpSpPr>
          <p:sp>
            <p:nvSpPr>
              <p:cNvPr id="126340" name="Line 154"/>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41" name="Group 155"/>
              <p:cNvGrpSpPr>
                <a:grpSpLocks noChangeAspect="1"/>
              </p:cNvGrpSpPr>
              <p:nvPr/>
            </p:nvGrpSpPr>
            <p:grpSpPr bwMode="auto">
              <a:xfrm>
                <a:off x="1327" y="2257"/>
                <a:ext cx="113" cy="55"/>
                <a:chOff x="1327" y="2257"/>
                <a:chExt cx="113" cy="55"/>
              </a:xfrm>
            </p:grpSpPr>
            <p:sp>
              <p:nvSpPr>
                <p:cNvPr id="126345" name="Oval 156"/>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46" name="Oval 157"/>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42" name="Group 158"/>
              <p:cNvGrpSpPr>
                <a:grpSpLocks noChangeAspect="1"/>
              </p:cNvGrpSpPr>
              <p:nvPr/>
            </p:nvGrpSpPr>
            <p:grpSpPr bwMode="auto">
              <a:xfrm>
                <a:off x="1519" y="2256"/>
                <a:ext cx="113" cy="55"/>
                <a:chOff x="1327" y="2257"/>
                <a:chExt cx="113" cy="55"/>
              </a:xfrm>
            </p:grpSpPr>
            <p:sp>
              <p:nvSpPr>
                <p:cNvPr id="126343" name="Oval 159"/>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44" name="Oval 160"/>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80" name="Group 161"/>
          <p:cNvGrpSpPr>
            <a:grpSpLocks/>
          </p:cNvGrpSpPr>
          <p:nvPr/>
        </p:nvGrpSpPr>
        <p:grpSpPr bwMode="auto">
          <a:xfrm>
            <a:off x="5108575" y="2173288"/>
            <a:ext cx="549275" cy="365125"/>
            <a:chOff x="3218" y="1369"/>
            <a:chExt cx="346" cy="230"/>
          </a:xfrm>
        </p:grpSpPr>
        <p:grpSp>
          <p:nvGrpSpPr>
            <p:cNvPr id="126320" name="Group 162"/>
            <p:cNvGrpSpPr>
              <a:grpSpLocks/>
            </p:cNvGrpSpPr>
            <p:nvPr/>
          </p:nvGrpSpPr>
          <p:grpSpPr bwMode="auto">
            <a:xfrm>
              <a:off x="3218" y="1369"/>
              <a:ext cx="346" cy="230"/>
              <a:chOff x="3193" y="1063"/>
              <a:chExt cx="346" cy="230"/>
            </a:xfrm>
          </p:grpSpPr>
          <p:sp>
            <p:nvSpPr>
              <p:cNvPr id="126335" name="Rectangle 16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336" name="Freeform 16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321" name="Group 165"/>
            <p:cNvGrpSpPr>
              <a:grpSpLocks noChangeAspect="1"/>
            </p:cNvGrpSpPr>
            <p:nvPr/>
          </p:nvGrpSpPr>
          <p:grpSpPr bwMode="auto">
            <a:xfrm>
              <a:off x="3335" y="1428"/>
              <a:ext cx="109" cy="112"/>
              <a:chOff x="4005" y="1186"/>
              <a:chExt cx="112" cy="115"/>
            </a:xfrm>
          </p:grpSpPr>
          <p:sp>
            <p:nvSpPr>
              <p:cNvPr id="126330" name="Oval 166"/>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31" name="Line 167"/>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32" name="Line 168"/>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33" name="Line 169"/>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34" name="Line 170"/>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22" name="Group 171"/>
            <p:cNvGrpSpPr>
              <a:grpSpLocks noChangeAspect="1"/>
            </p:cNvGrpSpPr>
            <p:nvPr/>
          </p:nvGrpSpPr>
          <p:grpSpPr bwMode="auto">
            <a:xfrm>
              <a:off x="3297" y="1394"/>
              <a:ext cx="185" cy="33"/>
              <a:chOff x="1327" y="2256"/>
              <a:chExt cx="305" cy="56"/>
            </a:xfrm>
          </p:grpSpPr>
          <p:sp>
            <p:nvSpPr>
              <p:cNvPr id="126323" name="Line 172"/>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24" name="Group 173"/>
              <p:cNvGrpSpPr>
                <a:grpSpLocks noChangeAspect="1"/>
              </p:cNvGrpSpPr>
              <p:nvPr/>
            </p:nvGrpSpPr>
            <p:grpSpPr bwMode="auto">
              <a:xfrm>
                <a:off x="1327" y="2257"/>
                <a:ext cx="113" cy="55"/>
                <a:chOff x="1327" y="2257"/>
                <a:chExt cx="113" cy="55"/>
              </a:xfrm>
            </p:grpSpPr>
            <p:sp>
              <p:nvSpPr>
                <p:cNvPr id="126328" name="Oval 174"/>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29" name="Oval 175"/>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25" name="Group 176"/>
              <p:cNvGrpSpPr>
                <a:grpSpLocks noChangeAspect="1"/>
              </p:cNvGrpSpPr>
              <p:nvPr/>
            </p:nvGrpSpPr>
            <p:grpSpPr bwMode="auto">
              <a:xfrm>
                <a:off x="1519" y="2256"/>
                <a:ext cx="113" cy="55"/>
                <a:chOff x="1327" y="2257"/>
                <a:chExt cx="113" cy="55"/>
              </a:xfrm>
            </p:grpSpPr>
            <p:sp>
              <p:nvSpPr>
                <p:cNvPr id="126326" name="Oval 177"/>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27" name="Oval 178"/>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81" name="Group 179"/>
          <p:cNvGrpSpPr>
            <a:grpSpLocks/>
          </p:cNvGrpSpPr>
          <p:nvPr/>
        </p:nvGrpSpPr>
        <p:grpSpPr bwMode="auto">
          <a:xfrm>
            <a:off x="3749675" y="804863"/>
            <a:ext cx="530225" cy="530225"/>
            <a:chOff x="2362" y="507"/>
            <a:chExt cx="334" cy="334"/>
          </a:xfrm>
        </p:grpSpPr>
        <p:sp>
          <p:nvSpPr>
            <p:cNvPr id="126305" name="Freeform 180"/>
            <p:cNvSpPr>
              <a:spLocks noChangeAspect="1"/>
            </p:cNvSpPr>
            <p:nvPr/>
          </p:nvSpPr>
          <p:spPr bwMode="auto">
            <a:xfrm>
              <a:off x="2362" y="5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6306" name="Group 181"/>
            <p:cNvGrpSpPr>
              <a:grpSpLocks noChangeAspect="1"/>
            </p:cNvGrpSpPr>
            <p:nvPr/>
          </p:nvGrpSpPr>
          <p:grpSpPr bwMode="auto">
            <a:xfrm>
              <a:off x="2474" y="641"/>
              <a:ext cx="109" cy="112"/>
              <a:chOff x="2434" y="3210"/>
              <a:chExt cx="199" cy="204"/>
            </a:xfrm>
          </p:grpSpPr>
          <p:sp>
            <p:nvSpPr>
              <p:cNvPr id="126315" name="Oval 182"/>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316" name="Line 183"/>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17" name="Line 184"/>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18" name="Line 185"/>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19" name="Line 186"/>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307" name="Group 187"/>
            <p:cNvGrpSpPr>
              <a:grpSpLocks noChangeAspect="1"/>
            </p:cNvGrpSpPr>
            <p:nvPr/>
          </p:nvGrpSpPr>
          <p:grpSpPr bwMode="auto">
            <a:xfrm>
              <a:off x="2452" y="608"/>
              <a:ext cx="151" cy="27"/>
              <a:chOff x="1327" y="2256"/>
              <a:chExt cx="305" cy="56"/>
            </a:xfrm>
          </p:grpSpPr>
          <p:sp>
            <p:nvSpPr>
              <p:cNvPr id="126308" name="Line 188"/>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309" name="Group 189"/>
              <p:cNvGrpSpPr>
                <a:grpSpLocks noChangeAspect="1"/>
              </p:cNvGrpSpPr>
              <p:nvPr/>
            </p:nvGrpSpPr>
            <p:grpSpPr bwMode="auto">
              <a:xfrm>
                <a:off x="1327" y="2257"/>
                <a:ext cx="113" cy="55"/>
                <a:chOff x="1327" y="2257"/>
                <a:chExt cx="113" cy="55"/>
              </a:xfrm>
            </p:grpSpPr>
            <p:sp>
              <p:nvSpPr>
                <p:cNvPr id="126313" name="Oval 190"/>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14" name="Oval 191"/>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310" name="Group 192"/>
              <p:cNvGrpSpPr>
                <a:grpSpLocks noChangeAspect="1"/>
              </p:cNvGrpSpPr>
              <p:nvPr/>
            </p:nvGrpSpPr>
            <p:grpSpPr bwMode="auto">
              <a:xfrm>
                <a:off x="1519" y="2256"/>
                <a:ext cx="113" cy="55"/>
                <a:chOff x="1327" y="2257"/>
                <a:chExt cx="113" cy="55"/>
              </a:xfrm>
            </p:grpSpPr>
            <p:sp>
              <p:nvSpPr>
                <p:cNvPr id="126311" name="Oval 193"/>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312" name="Oval 194"/>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82" name="Group 195"/>
          <p:cNvGrpSpPr>
            <a:grpSpLocks/>
          </p:cNvGrpSpPr>
          <p:nvPr/>
        </p:nvGrpSpPr>
        <p:grpSpPr bwMode="auto">
          <a:xfrm>
            <a:off x="3749675" y="1430338"/>
            <a:ext cx="530225" cy="530225"/>
            <a:chOff x="2362" y="901"/>
            <a:chExt cx="334" cy="334"/>
          </a:xfrm>
        </p:grpSpPr>
        <p:grpSp>
          <p:nvGrpSpPr>
            <p:cNvPr id="126287" name="Group 196"/>
            <p:cNvGrpSpPr>
              <a:grpSpLocks/>
            </p:cNvGrpSpPr>
            <p:nvPr/>
          </p:nvGrpSpPr>
          <p:grpSpPr bwMode="auto">
            <a:xfrm>
              <a:off x="2362" y="901"/>
              <a:ext cx="334" cy="334"/>
              <a:chOff x="2383" y="3389"/>
              <a:chExt cx="334" cy="334"/>
            </a:xfrm>
          </p:grpSpPr>
          <p:sp>
            <p:nvSpPr>
              <p:cNvPr id="126302" name="Freeform 197"/>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303" name="Freeform 198"/>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304" name="Freeform 199"/>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288" name="Group 200"/>
            <p:cNvGrpSpPr>
              <a:grpSpLocks noChangeAspect="1"/>
            </p:cNvGrpSpPr>
            <p:nvPr/>
          </p:nvGrpSpPr>
          <p:grpSpPr bwMode="auto">
            <a:xfrm>
              <a:off x="2474" y="1035"/>
              <a:ext cx="109" cy="112"/>
              <a:chOff x="2434" y="3210"/>
              <a:chExt cx="199" cy="204"/>
            </a:xfrm>
          </p:grpSpPr>
          <p:sp>
            <p:nvSpPr>
              <p:cNvPr id="126297" name="Oval 201"/>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298" name="Line 202"/>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299" name="Line 203"/>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00" name="Line 204"/>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301" name="Line 205"/>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289" name="Group 206"/>
            <p:cNvGrpSpPr>
              <a:grpSpLocks noChangeAspect="1"/>
            </p:cNvGrpSpPr>
            <p:nvPr/>
          </p:nvGrpSpPr>
          <p:grpSpPr bwMode="auto">
            <a:xfrm>
              <a:off x="2454" y="1002"/>
              <a:ext cx="151" cy="27"/>
              <a:chOff x="1327" y="2256"/>
              <a:chExt cx="305" cy="56"/>
            </a:xfrm>
          </p:grpSpPr>
          <p:sp>
            <p:nvSpPr>
              <p:cNvPr id="126290" name="Line 207"/>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291" name="Group 208"/>
              <p:cNvGrpSpPr>
                <a:grpSpLocks noChangeAspect="1"/>
              </p:cNvGrpSpPr>
              <p:nvPr/>
            </p:nvGrpSpPr>
            <p:grpSpPr bwMode="auto">
              <a:xfrm>
                <a:off x="1327" y="2257"/>
                <a:ext cx="113" cy="55"/>
                <a:chOff x="1327" y="2257"/>
                <a:chExt cx="113" cy="55"/>
              </a:xfrm>
            </p:grpSpPr>
            <p:sp>
              <p:nvSpPr>
                <p:cNvPr id="126295" name="Oval 209"/>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296" name="Oval 210"/>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292" name="Group 211"/>
              <p:cNvGrpSpPr>
                <a:grpSpLocks noChangeAspect="1"/>
              </p:cNvGrpSpPr>
              <p:nvPr/>
            </p:nvGrpSpPr>
            <p:grpSpPr bwMode="auto">
              <a:xfrm>
                <a:off x="1519" y="2256"/>
                <a:ext cx="113" cy="55"/>
                <a:chOff x="1327" y="2257"/>
                <a:chExt cx="113" cy="55"/>
              </a:xfrm>
            </p:grpSpPr>
            <p:sp>
              <p:nvSpPr>
                <p:cNvPr id="126293" name="Oval 212"/>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294" name="Oval 213"/>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83" name="Group 214"/>
          <p:cNvGrpSpPr>
            <a:grpSpLocks/>
          </p:cNvGrpSpPr>
          <p:nvPr/>
        </p:nvGrpSpPr>
        <p:grpSpPr bwMode="auto">
          <a:xfrm>
            <a:off x="3749675" y="2090738"/>
            <a:ext cx="530225" cy="530225"/>
            <a:chOff x="2362" y="1317"/>
            <a:chExt cx="334" cy="334"/>
          </a:xfrm>
        </p:grpSpPr>
        <p:grpSp>
          <p:nvGrpSpPr>
            <p:cNvPr id="126270" name="Group 215"/>
            <p:cNvGrpSpPr>
              <a:grpSpLocks/>
            </p:cNvGrpSpPr>
            <p:nvPr/>
          </p:nvGrpSpPr>
          <p:grpSpPr bwMode="auto">
            <a:xfrm>
              <a:off x="2362" y="1317"/>
              <a:ext cx="334" cy="334"/>
              <a:chOff x="2330" y="1011"/>
              <a:chExt cx="334" cy="334"/>
            </a:xfrm>
          </p:grpSpPr>
          <p:sp>
            <p:nvSpPr>
              <p:cNvPr id="126285" name="Freeform 216"/>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286" name="Freeform 217"/>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271" name="Group 218"/>
            <p:cNvGrpSpPr>
              <a:grpSpLocks noChangeAspect="1"/>
            </p:cNvGrpSpPr>
            <p:nvPr/>
          </p:nvGrpSpPr>
          <p:grpSpPr bwMode="auto">
            <a:xfrm>
              <a:off x="2474" y="1451"/>
              <a:ext cx="109" cy="112"/>
              <a:chOff x="2434" y="3210"/>
              <a:chExt cx="199" cy="204"/>
            </a:xfrm>
          </p:grpSpPr>
          <p:sp>
            <p:nvSpPr>
              <p:cNvPr id="126280" name="Oval 219"/>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126281" name="Line 220"/>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282" name="Line 221"/>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283" name="Line 222"/>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126284" name="Line 223"/>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126272" name="Group 224"/>
            <p:cNvGrpSpPr>
              <a:grpSpLocks noChangeAspect="1"/>
            </p:cNvGrpSpPr>
            <p:nvPr/>
          </p:nvGrpSpPr>
          <p:grpSpPr bwMode="auto">
            <a:xfrm>
              <a:off x="2452" y="1418"/>
              <a:ext cx="151" cy="27"/>
              <a:chOff x="1327" y="2256"/>
              <a:chExt cx="305" cy="56"/>
            </a:xfrm>
          </p:grpSpPr>
          <p:sp>
            <p:nvSpPr>
              <p:cNvPr id="126273" name="Line 225"/>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26274" name="Group 226"/>
              <p:cNvGrpSpPr>
                <a:grpSpLocks noChangeAspect="1"/>
              </p:cNvGrpSpPr>
              <p:nvPr/>
            </p:nvGrpSpPr>
            <p:grpSpPr bwMode="auto">
              <a:xfrm>
                <a:off x="1327" y="2257"/>
                <a:ext cx="113" cy="55"/>
                <a:chOff x="1327" y="2257"/>
                <a:chExt cx="113" cy="55"/>
              </a:xfrm>
            </p:grpSpPr>
            <p:sp>
              <p:nvSpPr>
                <p:cNvPr id="126278" name="Oval 227"/>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279" name="Oval 228"/>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nvGrpSpPr>
              <p:cNvPr id="126275" name="Group 229"/>
              <p:cNvGrpSpPr>
                <a:grpSpLocks noChangeAspect="1"/>
              </p:cNvGrpSpPr>
              <p:nvPr/>
            </p:nvGrpSpPr>
            <p:grpSpPr bwMode="auto">
              <a:xfrm>
                <a:off x="1519" y="2256"/>
                <a:ext cx="113" cy="55"/>
                <a:chOff x="1327" y="2257"/>
                <a:chExt cx="113" cy="55"/>
              </a:xfrm>
            </p:grpSpPr>
            <p:sp>
              <p:nvSpPr>
                <p:cNvPr id="126276" name="Oval 230"/>
                <p:cNvSpPr>
                  <a:spLocks noChangeAspect="1" noChangeArrowheads="1"/>
                </p:cNvSpPr>
                <p:nvPr/>
              </p:nvSpPr>
              <p:spPr bwMode="auto">
                <a:xfrm>
                  <a:off x="1327" y="2257"/>
                  <a:ext cx="48" cy="55"/>
                </a:xfrm>
                <a:prstGeom prst="ellipse">
                  <a:avLst/>
                </a:prstGeom>
                <a:noFill/>
                <a:ln w="12700">
                  <a:solidFill>
                    <a:srgbClr val="000000"/>
                  </a:solidFill>
                  <a:round/>
                  <a:headEnd/>
                  <a:tailEnd/>
                </a:ln>
              </p:spPr>
              <p:txBody>
                <a:bodyPr wrap="none" anchor="ctr"/>
                <a:lstStyle/>
                <a:p>
                  <a:endParaRPr lang="en-US"/>
                </a:p>
              </p:txBody>
            </p:sp>
            <p:sp>
              <p:nvSpPr>
                <p:cNvPr id="126277" name="Oval 231"/>
                <p:cNvSpPr>
                  <a:spLocks noChangeAspect="1" noChangeArrowheads="1"/>
                </p:cNvSpPr>
                <p:nvPr/>
              </p:nvSpPr>
              <p:spPr bwMode="auto">
                <a:xfrm>
                  <a:off x="1392" y="2257"/>
                  <a:ext cx="48" cy="55"/>
                </a:xfrm>
                <a:prstGeom prst="ellipse">
                  <a:avLst/>
                </a:prstGeom>
                <a:noFill/>
                <a:ln w="12700">
                  <a:solidFill>
                    <a:srgbClr val="000000"/>
                  </a:solidFill>
                  <a:round/>
                  <a:headEnd/>
                  <a:tailEnd/>
                </a:ln>
              </p:spPr>
              <p:txBody>
                <a:bodyPr wrap="none" anchor="ctr"/>
                <a:lstStyle/>
                <a:p>
                  <a:endParaRPr lang="en-US"/>
                </a:p>
              </p:txBody>
            </p:sp>
          </p:grpSp>
        </p:grpSp>
      </p:grpSp>
      <p:grpSp>
        <p:nvGrpSpPr>
          <p:cNvPr id="125984" name="Group 232"/>
          <p:cNvGrpSpPr>
            <a:grpSpLocks/>
          </p:cNvGrpSpPr>
          <p:nvPr/>
        </p:nvGrpSpPr>
        <p:grpSpPr bwMode="auto">
          <a:xfrm>
            <a:off x="3749675" y="2773363"/>
            <a:ext cx="530225" cy="530225"/>
            <a:chOff x="2362" y="1747"/>
            <a:chExt cx="334" cy="334"/>
          </a:xfrm>
        </p:grpSpPr>
        <p:sp>
          <p:nvSpPr>
            <p:cNvPr id="126262" name="Freeform 233"/>
            <p:cNvSpPr>
              <a:spLocks noChangeAspect="1"/>
            </p:cNvSpPr>
            <p:nvPr/>
          </p:nvSpPr>
          <p:spPr bwMode="auto">
            <a:xfrm>
              <a:off x="2362" y="17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6263" name="Group 234"/>
            <p:cNvGrpSpPr>
              <a:grpSpLocks/>
            </p:cNvGrpSpPr>
            <p:nvPr/>
          </p:nvGrpSpPr>
          <p:grpSpPr bwMode="auto">
            <a:xfrm>
              <a:off x="2473" y="1933"/>
              <a:ext cx="112" cy="115"/>
              <a:chOff x="4005" y="1677"/>
              <a:chExt cx="112" cy="115"/>
            </a:xfrm>
          </p:grpSpPr>
          <p:sp>
            <p:nvSpPr>
              <p:cNvPr id="126265" name="Oval 23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66" name="Line 23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67" name="Line 23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68" name="Line 23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69" name="Line 23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264" name="Freeform 240"/>
            <p:cNvSpPr>
              <a:spLocks noChangeAspect="1"/>
            </p:cNvSpPr>
            <p:nvPr/>
          </p:nvSpPr>
          <p:spPr bwMode="auto">
            <a:xfrm>
              <a:off x="2480" y="1791"/>
              <a:ext cx="99" cy="12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85" name="Group 241"/>
          <p:cNvGrpSpPr>
            <a:grpSpLocks/>
          </p:cNvGrpSpPr>
          <p:nvPr/>
        </p:nvGrpSpPr>
        <p:grpSpPr bwMode="auto">
          <a:xfrm>
            <a:off x="6484938" y="2836863"/>
            <a:ext cx="401637" cy="401637"/>
            <a:chOff x="4085" y="1787"/>
            <a:chExt cx="253" cy="253"/>
          </a:xfrm>
        </p:grpSpPr>
        <p:sp>
          <p:nvSpPr>
            <p:cNvPr id="126252" name="Rectangle 242"/>
            <p:cNvSpPr>
              <a:spLocks noChangeArrowheads="1"/>
            </p:cNvSpPr>
            <p:nvPr/>
          </p:nvSpPr>
          <p:spPr bwMode="auto">
            <a:xfrm>
              <a:off x="4085" y="17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6253" name="Group 243"/>
            <p:cNvGrpSpPr>
              <a:grpSpLocks/>
            </p:cNvGrpSpPr>
            <p:nvPr/>
          </p:nvGrpSpPr>
          <p:grpSpPr bwMode="auto">
            <a:xfrm>
              <a:off x="4157" y="1910"/>
              <a:ext cx="112" cy="115"/>
              <a:chOff x="4005" y="1677"/>
              <a:chExt cx="112" cy="115"/>
            </a:xfrm>
          </p:grpSpPr>
          <p:sp>
            <p:nvSpPr>
              <p:cNvPr id="126257" name="Oval 244"/>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58" name="Line 245"/>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59" name="Line 246"/>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60" name="Line 247"/>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61" name="Line 248"/>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6254" name="Group 249"/>
            <p:cNvGrpSpPr>
              <a:grpSpLocks/>
            </p:cNvGrpSpPr>
            <p:nvPr/>
          </p:nvGrpSpPr>
          <p:grpSpPr bwMode="auto">
            <a:xfrm>
              <a:off x="4163" y="1803"/>
              <a:ext cx="99" cy="92"/>
              <a:chOff x="4153" y="1227"/>
              <a:chExt cx="144" cy="185"/>
            </a:xfrm>
          </p:grpSpPr>
          <p:sp>
            <p:nvSpPr>
              <p:cNvPr id="126255" name="Freeform 250"/>
              <p:cNvSpPr>
                <a:spLocks noChangeAspect="1"/>
              </p:cNvSpPr>
              <p:nvPr/>
            </p:nvSpPr>
            <p:spPr bwMode="auto">
              <a:xfrm>
                <a:off x="4153" y="122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26256" name="Freeform 251"/>
              <p:cNvSpPr>
                <a:spLocks noChangeAspect="1"/>
              </p:cNvSpPr>
              <p:nvPr/>
            </p:nvSpPr>
            <p:spPr bwMode="auto">
              <a:xfrm>
                <a:off x="4218" y="123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125986" name="Group 252"/>
          <p:cNvGrpSpPr>
            <a:grpSpLocks/>
          </p:cNvGrpSpPr>
          <p:nvPr/>
        </p:nvGrpSpPr>
        <p:grpSpPr bwMode="auto">
          <a:xfrm>
            <a:off x="7639050" y="2771775"/>
            <a:ext cx="530225" cy="530225"/>
            <a:chOff x="4812" y="1746"/>
            <a:chExt cx="334" cy="334"/>
          </a:xfrm>
        </p:grpSpPr>
        <p:sp>
          <p:nvSpPr>
            <p:cNvPr id="126244" name="Freeform 253"/>
            <p:cNvSpPr>
              <a:spLocks/>
            </p:cNvSpPr>
            <p:nvPr/>
          </p:nvSpPr>
          <p:spPr bwMode="auto">
            <a:xfrm>
              <a:off x="4812" y="17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6245" name="Group 254"/>
            <p:cNvGrpSpPr>
              <a:grpSpLocks/>
            </p:cNvGrpSpPr>
            <p:nvPr/>
          </p:nvGrpSpPr>
          <p:grpSpPr bwMode="auto">
            <a:xfrm>
              <a:off x="4931" y="1925"/>
              <a:ext cx="100" cy="103"/>
              <a:chOff x="4005" y="1677"/>
              <a:chExt cx="112" cy="115"/>
            </a:xfrm>
          </p:grpSpPr>
          <p:sp>
            <p:nvSpPr>
              <p:cNvPr id="126247" name="Oval 25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48" name="Line 25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49" name="Line 25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50" name="Line 25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51" name="Line 25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246" name="Freeform 260"/>
            <p:cNvSpPr>
              <a:spLocks noChangeAspect="1"/>
            </p:cNvSpPr>
            <p:nvPr/>
          </p:nvSpPr>
          <p:spPr bwMode="auto">
            <a:xfrm>
              <a:off x="4934" y="1801"/>
              <a:ext cx="93" cy="119"/>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87" name="Group 261"/>
          <p:cNvGrpSpPr>
            <a:grpSpLocks/>
          </p:cNvGrpSpPr>
          <p:nvPr/>
        </p:nvGrpSpPr>
        <p:grpSpPr bwMode="auto">
          <a:xfrm>
            <a:off x="5110163" y="2855913"/>
            <a:ext cx="547687" cy="365125"/>
            <a:chOff x="3219" y="1799"/>
            <a:chExt cx="345" cy="230"/>
          </a:xfrm>
        </p:grpSpPr>
        <p:sp>
          <p:nvSpPr>
            <p:cNvPr id="126236" name="Rectangle 262"/>
            <p:cNvSpPr>
              <a:spLocks noChangeArrowheads="1"/>
            </p:cNvSpPr>
            <p:nvPr/>
          </p:nvSpPr>
          <p:spPr bwMode="auto">
            <a:xfrm>
              <a:off x="3219" y="179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6237" name="Group 263"/>
            <p:cNvGrpSpPr>
              <a:grpSpLocks/>
            </p:cNvGrpSpPr>
            <p:nvPr/>
          </p:nvGrpSpPr>
          <p:grpSpPr bwMode="auto">
            <a:xfrm>
              <a:off x="3345" y="1907"/>
              <a:ext cx="103" cy="105"/>
              <a:chOff x="4005" y="1677"/>
              <a:chExt cx="112" cy="115"/>
            </a:xfrm>
          </p:grpSpPr>
          <p:sp>
            <p:nvSpPr>
              <p:cNvPr id="126239" name="Oval 264"/>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40" name="Line 265"/>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41" name="Line 266"/>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42" name="Line 267"/>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43" name="Line 268"/>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238" name="Freeform 269"/>
            <p:cNvSpPr>
              <a:spLocks noChangeAspect="1"/>
            </p:cNvSpPr>
            <p:nvPr/>
          </p:nvSpPr>
          <p:spPr bwMode="auto">
            <a:xfrm>
              <a:off x="3360" y="1814"/>
              <a:ext cx="72" cy="92"/>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88" name="Group 270"/>
          <p:cNvGrpSpPr>
            <a:grpSpLocks/>
          </p:cNvGrpSpPr>
          <p:nvPr/>
        </p:nvGrpSpPr>
        <p:grpSpPr bwMode="auto">
          <a:xfrm>
            <a:off x="3749675" y="3398838"/>
            <a:ext cx="530225" cy="530225"/>
            <a:chOff x="2362" y="2141"/>
            <a:chExt cx="334" cy="334"/>
          </a:xfrm>
        </p:grpSpPr>
        <p:grpSp>
          <p:nvGrpSpPr>
            <p:cNvPr id="126225" name="Group 271"/>
            <p:cNvGrpSpPr>
              <a:grpSpLocks/>
            </p:cNvGrpSpPr>
            <p:nvPr/>
          </p:nvGrpSpPr>
          <p:grpSpPr bwMode="auto">
            <a:xfrm>
              <a:off x="2362" y="2141"/>
              <a:ext cx="334" cy="334"/>
              <a:chOff x="2383" y="3389"/>
              <a:chExt cx="334" cy="334"/>
            </a:xfrm>
          </p:grpSpPr>
          <p:sp>
            <p:nvSpPr>
              <p:cNvPr id="126233" name="Freeform 27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234" name="Freeform 27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235" name="Freeform 27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226" name="Group 275"/>
            <p:cNvGrpSpPr>
              <a:grpSpLocks/>
            </p:cNvGrpSpPr>
            <p:nvPr/>
          </p:nvGrpSpPr>
          <p:grpSpPr bwMode="auto">
            <a:xfrm>
              <a:off x="2477" y="2329"/>
              <a:ext cx="112" cy="115"/>
              <a:chOff x="4005" y="1677"/>
              <a:chExt cx="112" cy="115"/>
            </a:xfrm>
          </p:grpSpPr>
          <p:sp>
            <p:nvSpPr>
              <p:cNvPr id="126228" name="Oval 27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29" name="Line 27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30" name="Line 27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31" name="Line 27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32" name="Line 28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227" name="Freeform 281"/>
            <p:cNvSpPr>
              <a:spLocks noChangeAspect="1"/>
            </p:cNvSpPr>
            <p:nvPr/>
          </p:nvSpPr>
          <p:spPr bwMode="auto">
            <a:xfrm>
              <a:off x="2484" y="2187"/>
              <a:ext cx="99" cy="12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89" name="Group 282"/>
          <p:cNvGrpSpPr>
            <a:grpSpLocks/>
          </p:cNvGrpSpPr>
          <p:nvPr/>
        </p:nvGrpSpPr>
        <p:grpSpPr bwMode="auto">
          <a:xfrm>
            <a:off x="6484938" y="3462338"/>
            <a:ext cx="401637" cy="401637"/>
            <a:chOff x="4085" y="2181"/>
            <a:chExt cx="253" cy="253"/>
          </a:xfrm>
        </p:grpSpPr>
        <p:grpSp>
          <p:nvGrpSpPr>
            <p:cNvPr id="126212" name="Group 283"/>
            <p:cNvGrpSpPr>
              <a:grpSpLocks/>
            </p:cNvGrpSpPr>
            <p:nvPr/>
          </p:nvGrpSpPr>
          <p:grpSpPr bwMode="auto">
            <a:xfrm>
              <a:off x="4085" y="2181"/>
              <a:ext cx="253" cy="253"/>
              <a:chOff x="4085" y="3610"/>
              <a:chExt cx="253" cy="253"/>
            </a:xfrm>
          </p:grpSpPr>
          <p:sp>
            <p:nvSpPr>
              <p:cNvPr id="126222" name="Rectangle 284"/>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223" name="Freeform 285"/>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6224" name="Freeform 286"/>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213" name="Group 287"/>
            <p:cNvGrpSpPr>
              <a:grpSpLocks/>
            </p:cNvGrpSpPr>
            <p:nvPr/>
          </p:nvGrpSpPr>
          <p:grpSpPr bwMode="auto">
            <a:xfrm>
              <a:off x="4161" y="2306"/>
              <a:ext cx="112" cy="115"/>
              <a:chOff x="4005" y="1677"/>
              <a:chExt cx="112" cy="115"/>
            </a:xfrm>
          </p:grpSpPr>
          <p:sp>
            <p:nvSpPr>
              <p:cNvPr id="126217" name="Oval 288"/>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18" name="Line 289"/>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19" name="Line 290"/>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20" name="Line 291"/>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21" name="Line 292"/>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6214" name="Group 293"/>
            <p:cNvGrpSpPr>
              <a:grpSpLocks/>
            </p:cNvGrpSpPr>
            <p:nvPr/>
          </p:nvGrpSpPr>
          <p:grpSpPr bwMode="auto">
            <a:xfrm>
              <a:off x="4167" y="2199"/>
              <a:ext cx="99" cy="92"/>
              <a:chOff x="4153" y="1227"/>
              <a:chExt cx="144" cy="185"/>
            </a:xfrm>
          </p:grpSpPr>
          <p:sp>
            <p:nvSpPr>
              <p:cNvPr id="126215" name="Freeform 294"/>
              <p:cNvSpPr>
                <a:spLocks noChangeAspect="1"/>
              </p:cNvSpPr>
              <p:nvPr/>
            </p:nvSpPr>
            <p:spPr bwMode="auto">
              <a:xfrm>
                <a:off x="4153" y="122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26216" name="Freeform 295"/>
              <p:cNvSpPr>
                <a:spLocks noChangeAspect="1"/>
              </p:cNvSpPr>
              <p:nvPr/>
            </p:nvSpPr>
            <p:spPr bwMode="auto">
              <a:xfrm>
                <a:off x="4218" y="123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125990" name="Group 296"/>
          <p:cNvGrpSpPr>
            <a:grpSpLocks/>
          </p:cNvGrpSpPr>
          <p:nvPr/>
        </p:nvGrpSpPr>
        <p:grpSpPr bwMode="auto">
          <a:xfrm>
            <a:off x="7639050" y="3397250"/>
            <a:ext cx="530225" cy="530225"/>
            <a:chOff x="4812" y="2140"/>
            <a:chExt cx="334" cy="334"/>
          </a:xfrm>
        </p:grpSpPr>
        <p:grpSp>
          <p:nvGrpSpPr>
            <p:cNvPr id="126201" name="Group 297"/>
            <p:cNvGrpSpPr>
              <a:grpSpLocks/>
            </p:cNvGrpSpPr>
            <p:nvPr/>
          </p:nvGrpSpPr>
          <p:grpSpPr bwMode="auto">
            <a:xfrm>
              <a:off x="4812" y="2140"/>
              <a:ext cx="334" cy="334"/>
              <a:chOff x="4841" y="562"/>
              <a:chExt cx="334" cy="334"/>
            </a:xfrm>
          </p:grpSpPr>
          <p:sp>
            <p:nvSpPr>
              <p:cNvPr id="126209" name="Freeform 298"/>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210" name="Freeform 299"/>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211" name="Freeform 300"/>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202" name="Group 301"/>
            <p:cNvGrpSpPr>
              <a:grpSpLocks/>
            </p:cNvGrpSpPr>
            <p:nvPr/>
          </p:nvGrpSpPr>
          <p:grpSpPr bwMode="auto">
            <a:xfrm>
              <a:off x="4929" y="2321"/>
              <a:ext cx="100" cy="103"/>
              <a:chOff x="4005" y="1677"/>
              <a:chExt cx="112" cy="115"/>
            </a:xfrm>
          </p:grpSpPr>
          <p:sp>
            <p:nvSpPr>
              <p:cNvPr id="126204" name="Oval 30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205" name="Line 30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06" name="Line 30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07" name="Line 30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208" name="Line 30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203" name="Freeform 307"/>
            <p:cNvSpPr>
              <a:spLocks noChangeAspect="1"/>
            </p:cNvSpPr>
            <p:nvPr/>
          </p:nvSpPr>
          <p:spPr bwMode="auto">
            <a:xfrm>
              <a:off x="4933" y="2197"/>
              <a:ext cx="93" cy="119"/>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91" name="Group 308"/>
          <p:cNvGrpSpPr>
            <a:grpSpLocks/>
          </p:cNvGrpSpPr>
          <p:nvPr/>
        </p:nvGrpSpPr>
        <p:grpSpPr bwMode="auto">
          <a:xfrm>
            <a:off x="5108575" y="3481388"/>
            <a:ext cx="549275" cy="365125"/>
            <a:chOff x="3218" y="2193"/>
            <a:chExt cx="346" cy="230"/>
          </a:xfrm>
        </p:grpSpPr>
        <p:grpSp>
          <p:nvGrpSpPr>
            <p:cNvPr id="126190" name="Group 309"/>
            <p:cNvGrpSpPr>
              <a:grpSpLocks/>
            </p:cNvGrpSpPr>
            <p:nvPr/>
          </p:nvGrpSpPr>
          <p:grpSpPr bwMode="auto">
            <a:xfrm>
              <a:off x="3218" y="2193"/>
              <a:ext cx="346" cy="230"/>
              <a:chOff x="3239" y="3441"/>
              <a:chExt cx="346" cy="230"/>
            </a:xfrm>
          </p:grpSpPr>
          <p:sp>
            <p:nvSpPr>
              <p:cNvPr id="126198" name="Rectangle 310"/>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199" name="Freeform 311"/>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200" name="Freeform 312"/>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191" name="Group 313"/>
            <p:cNvGrpSpPr>
              <a:grpSpLocks/>
            </p:cNvGrpSpPr>
            <p:nvPr/>
          </p:nvGrpSpPr>
          <p:grpSpPr bwMode="auto">
            <a:xfrm>
              <a:off x="3349" y="2303"/>
              <a:ext cx="103" cy="105"/>
              <a:chOff x="4005" y="1677"/>
              <a:chExt cx="112" cy="115"/>
            </a:xfrm>
          </p:grpSpPr>
          <p:sp>
            <p:nvSpPr>
              <p:cNvPr id="126193" name="Oval 314"/>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94" name="Line 315"/>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95" name="Line 316"/>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96" name="Line 317"/>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97" name="Line 318"/>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92" name="Freeform 319"/>
            <p:cNvSpPr>
              <a:spLocks noChangeAspect="1"/>
            </p:cNvSpPr>
            <p:nvPr/>
          </p:nvSpPr>
          <p:spPr bwMode="auto">
            <a:xfrm>
              <a:off x="3364" y="2206"/>
              <a:ext cx="72" cy="92"/>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92" name="Group 320"/>
          <p:cNvGrpSpPr>
            <a:grpSpLocks/>
          </p:cNvGrpSpPr>
          <p:nvPr/>
        </p:nvGrpSpPr>
        <p:grpSpPr bwMode="auto">
          <a:xfrm>
            <a:off x="3749675" y="4059238"/>
            <a:ext cx="530225" cy="530225"/>
            <a:chOff x="2362" y="2557"/>
            <a:chExt cx="334" cy="334"/>
          </a:xfrm>
        </p:grpSpPr>
        <p:grpSp>
          <p:nvGrpSpPr>
            <p:cNvPr id="126180" name="Group 321"/>
            <p:cNvGrpSpPr>
              <a:grpSpLocks/>
            </p:cNvGrpSpPr>
            <p:nvPr/>
          </p:nvGrpSpPr>
          <p:grpSpPr bwMode="auto">
            <a:xfrm>
              <a:off x="2362" y="2557"/>
              <a:ext cx="334" cy="334"/>
              <a:chOff x="2330" y="1011"/>
              <a:chExt cx="334" cy="334"/>
            </a:xfrm>
          </p:grpSpPr>
          <p:sp>
            <p:nvSpPr>
              <p:cNvPr id="126188" name="Freeform 32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189" name="Freeform 32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181" name="Group 324"/>
            <p:cNvGrpSpPr>
              <a:grpSpLocks/>
            </p:cNvGrpSpPr>
            <p:nvPr/>
          </p:nvGrpSpPr>
          <p:grpSpPr bwMode="auto">
            <a:xfrm>
              <a:off x="2473" y="2741"/>
              <a:ext cx="112" cy="115"/>
              <a:chOff x="4005" y="1677"/>
              <a:chExt cx="112" cy="115"/>
            </a:xfrm>
          </p:grpSpPr>
          <p:sp>
            <p:nvSpPr>
              <p:cNvPr id="126183" name="Oval 32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84" name="Line 32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85" name="Line 32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86" name="Line 32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87" name="Line 32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82" name="Freeform 330"/>
            <p:cNvSpPr>
              <a:spLocks noChangeAspect="1"/>
            </p:cNvSpPr>
            <p:nvPr/>
          </p:nvSpPr>
          <p:spPr bwMode="auto">
            <a:xfrm>
              <a:off x="2480" y="2599"/>
              <a:ext cx="99" cy="12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93" name="Group 331"/>
          <p:cNvGrpSpPr>
            <a:grpSpLocks/>
          </p:cNvGrpSpPr>
          <p:nvPr/>
        </p:nvGrpSpPr>
        <p:grpSpPr bwMode="auto">
          <a:xfrm>
            <a:off x="6484938" y="4122738"/>
            <a:ext cx="401637" cy="401637"/>
            <a:chOff x="4085" y="2597"/>
            <a:chExt cx="253" cy="253"/>
          </a:xfrm>
        </p:grpSpPr>
        <p:grpSp>
          <p:nvGrpSpPr>
            <p:cNvPr id="126168" name="Group 332"/>
            <p:cNvGrpSpPr>
              <a:grpSpLocks/>
            </p:cNvGrpSpPr>
            <p:nvPr/>
          </p:nvGrpSpPr>
          <p:grpSpPr bwMode="auto">
            <a:xfrm>
              <a:off x="4085" y="2597"/>
              <a:ext cx="253" cy="253"/>
              <a:chOff x="4085" y="3994"/>
              <a:chExt cx="253" cy="253"/>
            </a:xfrm>
          </p:grpSpPr>
          <p:sp>
            <p:nvSpPr>
              <p:cNvPr id="126178" name="Rectangle 333"/>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179" name="Freeform 334"/>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169" name="Group 335"/>
            <p:cNvGrpSpPr>
              <a:grpSpLocks/>
            </p:cNvGrpSpPr>
            <p:nvPr/>
          </p:nvGrpSpPr>
          <p:grpSpPr bwMode="auto">
            <a:xfrm>
              <a:off x="4157" y="2718"/>
              <a:ext cx="112" cy="115"/>
              <a:chOff x="4005" y="1677"/>
              <a:chExt cx="112" cy="115"/>
            </a:xfrm>
          </p:grpSpPr>
          <p:sp>
            <p:nvSpPr>
              <p:cNvPr id="126173" name="Oval 33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74" name="Line 33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75" name="Line 33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76" name="Line 33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77" name="Line 34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6170" name="Group 341"/>
            <p:cNvGrpSpPr>
              <a:grpSpLocks/>
            </p:cNvGrpSpPr>
            <p:nvPr/>
          </p:nvGrpSpPr>
          <p:grpSpPr bwMode="auto">
            <a:xfrm>
              <a:off x="4163" y="2611"/>
              <a:ext cx="99" cy="92"/>
              <a:chOff x="4153" y="1227"/>
              <a:chExt cx="144" cy="185"/>
            </a:xfrm>
          </p:grpSpPr>
          <p:sp>
            <p:nvSpPr>
              <p:cNvPr id="126171" name="Freeform 342"/>
              <p:cNvSpPr>
                <a:spLocks noChangeAspect="1"/>
              </p:cNvSpPr>
              <p:nvPr/>
            </p:nvSpPr>
            <p:spPr bwMode="auto">
              <a:xfrm>
                <a:off x="4153" y="122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26172" name="Freeform 343"/>
              <p:cNvSpPr>
                <a:spLocks noChangeAspect="1"/>
              </p:cNvSpPr>
              <p:nvPr/>
            </p:nvSpPr>
            <p:spPr bwMode="auto">
              <a:xfrm>
                <a:off x="4218" y="123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125994" name="Group 344"/>
          <p:cNvGrpSpPr>
            <a:grpSpLocks/>
          </p:cNvGrpSpPr>
          <p:nvPr/>
        </p:nvGrpSpPr>
        <p:grpSpPr bwMode="auto">
          <a:xfrm>
            <a:off x="7639050" y="4057650"/>
            <a:ext cx="530225" cy="530225"/>
            <a:chOff x="4812" y="2556"/>
            <a:chExt cx="334" cy="334"/>
          </a:xfrm>
        </p:grpSpPr>
        <p:grpSp>
          <p:nvGrpSpPr>
            <p:cNvPr id="126158" name="Group 345"/>
            <p:cNvGrpSpPr>
              <a:grpSpLocks/>
            </p:cNvGrpSpPr>
            <p:nvPr/>
          </p:nvGrpSpPr>
          <p:grpSpPr bwMode="auto">
            <a:xfrm>
              <a:off x="4812" y="2556"/>
              <a:ext cx="334" cy="334"/>
              <a:chOff x="4837" y="3772"/>
              <a:chExt cx="334" cy="334"/>
            </a:xfrm>
          </p:grpSpPr>
          <p:sp>
            <p:nvSpPr>
              <p:cNvPr id="126166" name="Freeform 346"/>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167" name="Freeform 347"/>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159" name="Group 348"/>
            <p:cNvGrpSpPr>
              <a:grpSpLocks/>
            </p:cNvGrpSpPr>
            <p:nvPr/>
          </p:nvGrpSpPr>
          <p:grpSpPr bwMode="auto">
            <a:xfrm>
              <a:off x="4931" y="2733"/>
              <a:ext cx="100" cy="103"/>
              <a:chOff x="4005" y="1677"/>
              <a:chExt cx="112" cy="115"/>
            </a:xfrm>
          </p:grpSpPr>
          <p:sp>
            <p:nvSpPr>
              <p:cNvPr id="126161" name="Oval 349"/>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62" name="Line 350"/>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63" name="Line 351"/>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64" name="Line 352"/>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65" name="Line 353"/>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60" name="Freeform 354"/>
            <p:cNvSpPr>
              <a:spLocks noChangeAspect="1"/>
            </p:cNvSpPr>
            <p:nvPr/>
          </p:nvSpPr>
          <p:spPr bwMode="auto">
            <a:xfrm>
              <a:off x="4934" y="2609"/>
              <a:ext cx="93" cy="119"/>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95" name="Group 355"/>
          <p:cNvGrpSpPr>
            <a:grpSpLocks/>
          </p:cNvGrpSpPr>
          <p:nvPr/>
        </p:nvGrpSpPr>
        <p:grpSpPr bwMode="auto">
          <a:xfrm>
            <a:off x="5108575" y="4141788"/>
            <a:ext cx="549275" cy="365125"/>
            <a:chOff x="3218" y="2609"/>
            <a:chExt cx="346" cy="230"/>
          </a:xfrm>
        </p:grpSpPr>
        <p:grpSp>
          <p:nvGrpSpPr>
            <p:cNvPr id="126148" name="Group 356"/>
            <p:cNvGrpSpPr>
              <a:grpSpLocks/>
            </p:cNvGrpSpPr>
            <p:nvPr/>
          </p:nvGrpSpPr>
          <p:grpSpPr bwMode="auto">
            <a:xfrm>
              <a:off x="3218" y="2609"/>
              <a:ext cx="346" cy="230"/>
              <a:chOff x="3193" y="1063"/>
              <a:chExt cx="346" cy="230"/>
            </a:xfrm>
          </p:grpSpPr>
          <p:sp>
            <p:nvSpPr>
              <p:cNvPr id="126156" name="Rectangle 357"/>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157" name="Freeform 358"/>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149" name="Group 359"/>
            <p:cNvGrpSpPr>
              <a:grpSpLocks/>
            </p:cNvGrpSpPr>
            <p:nvPr/>
          </p:nvGrpSpPr>
          <p:grpSpPr bwMode="auto">
            <a:xfrm>
              <a:off x="3345" y="2715"/>
              <a:ext cx="103" cy="105"/>
              <a:chOff x="4005" y="1677"/>
              <a:chExt cx="112" cy="115"/>
            </a:xfrm>
          </p:grpSpPr>
          <p:sp>
            <p:nvSpPr>
              <p:cNvPr id="126151" name="Oval 360"/>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52" name="Line 361"/>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53" name="Line 362"/>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54" name="Line 363"/>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55" name="Line 364"/>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50" name="Freeform 365"/>
            <p:cNvSpPr>
              <a:spLocks noChangeAspect="1"/>
            </p:cNvSpPr>
            <p:nvPr/>
          </p:nvSpPr>
          <p:spPr bwMode="auto">
            <a:xfrm>
              <a:off x="3360" y="2618"/>
              <a:ext cx="72" cy="92"/>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25996" name="Group 366"/>
          <p:cNvGrpSpPr>
            <a:grpSpLocks/>
          </p:cNvGrpSpPr>
          <p:nvPr/>
        </p:nvGrpSpPr>
        <p:grpSpPr bwMode="auto">
          <a:xfrm>
            <a:off x="3749675" y="4703763"/>
            <a:ext cx="530225" cy="530225"/>
            <a:chOff x="2362" y="2963"/>
            <a:chExt cx="334" cy="334"/>
          </a:xfrm>
        </p:grpSpPr>
        <p:sp>
          <p:nvSpPr>
            <p:cNvPr id="126138" name="Freeform 367"/>
            <p:cNvSpPr>
              <a:spLocks noChangeAspect="1"/>
            </p:cNvSpPr>
            <p:nvPr/>
          </p:nvSpPr>
          <p:spPr bwMode="auto">
            <a:xfrm>
              <a:off x="2362" y="29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6139" name="Group 368"/>
            <p:cNvGrpSpPr>
              <a:grpSpLocks/>
            </p:cNvGrpSpPr>
            <p:nvPr/>
          </p:nvGrpSpPr>
          <p:grpSpPr bwMode="auto">
            <a:xfrm>
              <a:off x="2413" y="3046"/>
              <a:ext cx="219" cy="176"/>
              <a:chOff x="2413" y="2350"/>
              <a:chExt cx="219" cy="176"/>
            </a:xfrm>
          </p:grpSpPr>
          <p:grpSp>
            <p:nvGrpSpPr>
              <p:cNvPr id="126140" name="Group 369"/>
              <p:cNvGrpSpPr>
                <a:grpSpLocks/>
              </p:cNvGrpSpPr>
              <p:nvPr/>
            </p:nvGrpSpPr>
            <p:grpSpPr bwMode="auto">
              <a:xfrm>
                <a:off x="2500" y="2411"/>
                <a:ext cx="112" cy="115"/>
                <a:chOff x="4005" y="1677"/>
                <a:chExt cx="112" cy="115"/>
              </a:xfrm>
            </p:grpSpPr>
            <p:sp>
              <p:nvSpPr>
                <p:cNvPr id="126143" name="Oval 370"/>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44" name="Line 371"/>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45" name="Line 372"/>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46" name="Line 373"/>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47" name="Line 374"/>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41" name="Freeform 375"/>
              <p:cNvSpPr>
                <a:spLocks/>
              </p:cNvSpPr>
              <p:nvPr/>
            </p:nvSpPr>
            <p:spPr bwMode="auto">
              <a:xfrm>
                <a:off x="2430" y="2350"/>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142" name="Line 376"/>
              <p:cNvSpPr>
                <a:spLocks noChangeShapeType="1"/>
              </p:cNvSpPr>
              <p:nvPr/>
            </p:nvSpPr>
            <p:spPr bwMode="auto">
              <a:xfrm>
                <a:off x="2413" y="2380"/>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5997" name="Group 377"/>
          <p:cNvGrpSpPr>
            <a:grpSpLocks/>
          </p:cNvGrpSpPr>
          <p:nvPr/>
        </p:nvGrpSpPr>
        <p:grpSpPr bwMode="auto">
          <a:xfrm>
            <a:off x="5110163" y="4786313"/>
            <a:ext cx="547687" cy="365125"/>
            <a:chOff x="3219" y="3015"/>
            <a:chExt cx="345" cy="230"/>
          </a:xfrm>
        </p:grpSpPr>
        <p:sp>
          <p:nvSpPr>
            <p:cNvPr id="126128" name="Rectangle 378"/>
            <p:cNvSpPr>
              <a:spLocks noChangeArrowheads="1"/>
            </p:cNvSpPr>
            <p:nvPr/>
          </p:nvSpPr>
          <p:spPr bwMode="auto">
            <a:xfrm>
              <a:off x="3219" y="301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6129" name="Group 379"/>
            <p:cNvGrpSpPr>
              <a:grpSpLocks/>
            </p:cNvGrpSpPr>
            <p:nvPr/>
          </p:nvGrpSpPr>
          <p:grpSpPr bwMode="auto">
            <a:xfrm>
              <a:off x="3277" y="3042"/>
              <a:ext cx="219" cy="176"/>
              <a:chOff x="1945" y="2478"/>
              <a:chExt cx="219" cy="176"/>
            </a:xfrm>
          </p:grpSpPr>
          <p:grpSp>
            <p:nvGrpSpPr>
              <p:cNvPr id="126130" name="Group 380"/>
              <p:cNvGrpSpPr>
                <a:grpSpLocks/>
              </p:cNvGrpSpPr>
              <p:nvPr/>
            </p:nvGrpSpPr>
            <p:grpSpPr bwMode="auto">
              <a:xfrm>
                <a:off x="2032" y="2539"/>
                <a:ext cx="112" cy="115"/>
                <a:chOff x="4005" y="1677"/>
                <a:chExt cx="112" cy="115"/>
              </a:xfrm>
            </p:grpSpPr>
            <p:sp>
              <p:nvSpPr>
                <p:cNvPr id="126133" name="Oval 381"/>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34" name="Line 382"/>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35" name="Line 383"/>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36" name="Line 384"/>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37" name="Line 385"/>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31" name="Freeform 386"/>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132" name="Line 387"/>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5998" name="Group 388"/>
          <p:cNvGrpSpPr>
            <a:grpSpLocks/>
          </p:cNvGrpSpPr>
          <p:nvPr/>
        </p:nvGrpSpPr>
        <p:grpSpPr bwMode="auto">
          <a:xfrm>
            <a:off x="6484938" y="4767263"/>
            <a:ext cx="401637" cy="401637"/>
            <a:chOff x="4085" y="3003"/>
            <a:chExt cx="253" cy="253"/>
          </a:xfrm>
        </p:grpSpPr>
        <p:sp>
          <p:nvSpPr>
            <p:cNvPr id="126118" name="Rectangle 389"/>
            <p:cNvSpPr>
              <a:spLocks noChangeArrowheads="1"/>
            </p:cNvSpPr>
            <p:nvPr/>
          </p:nvSpPr>
          <p:spPr bwMode="auto">
            <a:xfrm>
              <a:off x="4085" y="300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6119" name="Group 390"/>
            <p:cNvGrpSpPr>
              <a:grpSpLocks/>
            </p:cNvGrpSpPr>
            <p:nvPr/>
          </p:nvGrpSpPr>
          <p:grpSpPr bwMode="auto">
            <a:xfrm>
              <a:off x="4095" y="3039"/>
              <a:ext cx="219" cy="176"/>
              <a:chOff x="1945" y="2478"/>
              <a:chExt cx="219" cy="176"/>
            </a:xfrm>
          </p:grpSpPr>
          <p:grpSp>
            <p:nvGrpSpPr>
              <p:cNvPr id="126120" name="Group 391"/>
              <p:cNvGrpSpPr>
                <a:grpSpLocks/>
              </p:cNvGrpSpPr>
              <p:nvPr/>
            </p:nvGrpSpPr>
            <p:grpSpPr bwMode="auto">
              <a:xfrm>
                <a:off x="2032" y="2539"/>
                <a:ext cx="112" cy="115"/>
                <a:chOff x="4005" y="1677"/>
                <a:chExt cx="112" cy="115"/>
              </a:xfrm>
            </p:grpSpPr>
            <p:sp>
              <p:nvSpPr>
                <p:cNvPr id="126123" name="Oval 39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24" name="Line 39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25" name="Line 39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26" name="Line 39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27" name="Line 39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21" name="Freeform 397"/>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122" name="Line 398"/>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5999" name="Group 399"/>
          <p:cNvGrpSpPr>
            <a:grpSpLocks/>
          </p:cNvGrpSpPr>
          <p:nvPr/>
        </p:nvGrpSpPr>
        <p:grpSpPr bwMode="auto">
          <a:xfrm>
            <a:off x="7639050" y="4702175"/>
            <a:ext cx="530225" cy="530225"/>
            <a:chOff x="4812" y="2962"/>
            <a:chExt cx="334" cy="334"/>
          </a:xfrm>
        </p:grpSpPr>
        <p:sp>
          <p:nvSpPr>
            <p:cNvPr id="126108" name="Freeform 400"/>
            <p:cNvSpPr>
              <a:spLocks/>
            </p:cNvSpPr>
            <p:nvPr/>
          </p:nvSpPr>
          <p:spPr bwMode="auto">
            <a:xfrm>
              <a:off x="4812" y="29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6109" name="Group 401"/>
            <p:cNvGrpSpPr>
              <a:grpSpLocks/>
            </p:cNvGrpSpPr>
            <p:nvPr/>
          </p:nvGrpSpPr>
          <p:grpSpPr bwMode="auto">
            <a:xfrm>
              <a:off x="4881" y="3066"/>
              <a:ext cx="195" cy="157"/>
              <a:chOff x="4937" y="2354"/>
              <a:chExt cx="195" cy="157"/>
            </a:xfrm>
          </p:grpSpPr>
          <p:grpSp>
            <p:nvGrpSpPr>
              <p:cNvPr id="126110" name="Group 402"/>
              <p:cNvGrpSpPr>
                <a:grpSpLocks/>
              </p:cNvGrpSpPr>
              <p:nvPr/>
            </p:nvGrpSpPr>
            <p:grpSpPr bwMode="auto">
              <a:xfrm>
                <a:off x="5014" y="2408"/>
                <a:ext cx="100" cy="103"/>
                <a:chOff x="4005" y="1677"/>
                <a:chExt cx="112" cy="115"/>
              </a:xfrm>
            </p:grpSpPr>
            <p:sp>
              <p:nvSpPr>
                <p:cNvPr id="126113" name="Oval 403"/>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14" name="Line 404"/>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15" name="Line 405"/>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16" name="Line 406"/>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17" name="Line 407"/>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111" name="Freeform 408"/>
              <p:cNvSpPr>
                <a:spLocks/>
              </p:cNvSpPr>
              <p:nvPr/>
            </p:nvSpPr>
            <p:spPr bwMode="auto">
              <a:xfrm>
                <a:off x="4952" y="2354"/>
                <a:ext cx="124" cy="111"/>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112" name="Line 409"/>
              <p:cNvSpPr>
                <a:spLocks noChangeShapeType="1"/>
              </p:cNvSpPr>
              <p:nvPr/>
            </p:nvSpPr>
            <p:spPr bwMode="auto">
              <a:xfrm>
                <a:off x="4937" y="2381"/>
                <a:ext cx="195"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0" name="Group 410"/>
          <p:cNvGrpSpPr>
            <a:grpSpLocks/>
          </p:cNvGrpSpPr>
          <p:nvPr/>
        </p:nvGrpSpPr>
        <p:grpSpPr bwMode="auto">
          <a:xfrm>
            <a:off x="3749675" y="5329238"/>
            <a:ext cx="530225" cy="530225"/>
            <a:chOff x="2362" y="3357"/>
            <a:chExt cx="334" cy="334"/>
          </a:xfrm>
        </p:grpSpPr>
        <p:grpSp>
          <p:nvGrpSpPr>
            <p:cNvPr id="126095" name="Group 411"/>
            <p:cNvGrpSpPr>
              <a:grpSpLocks/>
            </p:cNvGrpSpPr>
            <p:nvPr/>
          </p:nvGrpSpPr>
          <p:grpSpPr bwMode="auto">
            <a:xfrm>
              <a:off x="2362" y="3357"/>
              <a:ext cx="334" cy="334"/>
              <a:chOff x="2383" y="3389"/>
              <a:chExt cx="334" cy="334"/>
            </a:xfrm>
          </p:grpSpPr>
          <p:sp>
            <p:nvSpPr>
              <p:cNvPr id="126105" name="Freeform 412"/>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106" name="Freeform 413"/>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107" name="Freeform 414"/>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96" name="Group 415"/>
            <p:cNvGrpSpPr>
              <a:grpSpLocks/>
            </p:cNvGrpSpPr>
            <p:nvPr/>
          </p:nvGrpSpPr>
          <p:grpSpPr bwMode="auto">
            <a:xfrm>
              <a:off x="2413" y="3430"/>
              <a:ext cx="219" cy="176"/>
              <a:chOff x="2413" y="2350"/>
              <a:chExt cx="219" cy="176"/>
            </a:xfrm>
          </p:grpSpPr>
          <p:grpSp>
            <p:nvGrpSpPr>
              <p:cNvPr id="126097" name="Group 416"/>
              <p:cNvGrpSpPr>
                <a:grpSpLocks/>
              </p:cNvGrpSpPr>
              <p:nvPr/>
            </p:nvGrpSpPr>
            <p:grpSpPr bwMode="auto">
              <a:xfrm>
                <a:off x="2500" y="2411"/>
                <a:ext cx="112" cy="115"/>
                <a:chOff x="4005" y="1677"/>
                <a:chExt cx="112" cy="115"/>
              </a:xfrm>
            </p:grpSpPr>
            <p:sp>
              <p:nvSpPr>
                <p:cNvPr id="126100" name="Oval 417"/>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101" name="Line 418"/>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02" name="Line 419"/>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03" name="Line 420"/>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104" name="Line 421"/>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98" name="Freeform 422"/>
              <p:cNvSpPr>
                <a:spLocks/>
              </p:cNvSpPr>
              <p:nvPr/>
            </p:nvSpPr>
            <p:spPr bwMode="auto">
              <a:xfrm>
                <a:off x="2430" y="2350"/>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99" name="Line 423"/>
              <p:cNvSpPr>
                <a:spLocks noChangeShapeType="1"/>
              </p:cNvSpPr>
              <p:nvPr/>
            </p:nvSpPr>
            <p:spPr bwMode="auto">
              <a:xfrm>
                <a:off x="2413" y="2380"/>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1" name="Group 424"/>
          <p:cNvGrpSpPr>
            <a:grpSpLocks/>
          </p:cNvGrpSpPr>
          <p:nvPr/>
        </p:nvGrpSpPr>
        <p:grpSpPr bwMode="auto">
          <a:xfrm>
            <a:off x="5108575" y="5411788"/>
            <a:ext cx="549275" cy="365125"/>
            <a:chOff x="3218" y="3409"/>
            <a:chExt cx="346" cy="230"/>
          </a:xfrm>
        </p:grpSpPr>
        <p:grpSp>
          <p:nvGrpSpPr>
            <p:cNvPr id="126082" name="Group 425"/>
            <p:cNvGrpSpPr>
              <a:grpSpLocks/>
            </p:cNvGrpSpPr>
            <p:nvPr/>
          </p:nvGrpSpPr>
          <p:grpSpPr bwMode="auto">
            <a:xfrm>
              <a:off x="3218" y="3409"/>
              <a:ext cx="346" cy="230"/>
              <a:chOff x="3239" y="3441"/>
              <a:chExt cx="346" cy="230"/>
            </a:xfrm>
          </p:grpSpPr>
          <p:sp>
            <p:nvSpPr>
              <p:cNvPr id="126092" name="Rectangle 426"/>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093" name="Freeform 427"/>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094" name="Freeform 428"/>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83" name="Group 429"/>
            <p:cNvGrpSpPr>
              <a:grpSpLocks/>
            </p:cNvGrpSpPr>
            <p:nvPr/>
          </p:nvGrpSpPr>
          <p:grpSpPr bwMode="auto">
            <a:xfrm>
              <a:off x="3277" y="3426"/>
              <a:ext cx="219" cy="176"/>
              <a:chOff x="1945" y="2478"/>
              <a:chExt cx="219" cy="176"/>
            </a:xfrm>
          </p:grpSpPr>
          <p:grpSp>
            <p:nvGrpSpPr>
              <p:cNvPr id="126084" name="Group 430"/>
              <p:cNvGrpSpPr>
                <a:grpSpLocks/>
              </p:cNvGrpSpPr>
              <p:nvPr/>
            </p:nvGrpSpPr>
            <p:grpSpPr bwMode="auto">
              <a:xfrm>
                <a:off x="2032" y="2539"/>
                <a:ext cx="112" cy="115"/>
                <a:chOff x="4005" y="1677"/>
                <a:chExt cx="112" cy="115"/>
              </a:xfrm>
            </p:grpSpPr>
            <p:sp>
              <p:nvSpPr>
                <p:cNvPr id="126087" name="Oval 431"/>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88" name="Line 432"/>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89" name="Line 433"/>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90" name="Line 434"/>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91" name="Line 435"/>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85" name="Freeform 436"/>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86" name="Line 437"/>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2" name="Group 438"/>
          <p:cNvGrpSpPr>
            <a:grpSpLocks/>
          </p:cNvGrpSpPr>
          <p:nvPr/>
        </p:nvGrpSpPr>
        <p:grpSpPr bwMode="auto">
          <a:xfrm>
            <a:off x="6484938" y="5392738"/>
            <a:ext cx="401637" cy="401637"/>
            <a:chOff x="4085" y="3397"/>
            <a:chExt cx="253" cy="253"/>
          </a:xfrm>
        </p:grpSpPr>
        <p:grpSp>
          <p:nvGrpSpPr>
            <p:cNvPr id="126069" name="Group 439"/>
            <p:cNvGrpSpPr>
              <a:grpSpLocks/>
            </p:cNvGrpSpPr>
            <p:nvPr/>
          </p:nvGrpSpPr>
          <p:grpSpPr bwMode="auto">
            <a:xfrm>
              <a:off x="4085" y="3397"/>
              <a:ext cx="253" cy="253"/>
              <a:chOff x="4085" y="3610"/>
              <a:chExt cx="253" cy="253"/>
            </a:xfrm>
          </p:grpSpPr>
          <p:sp>
            <p:nvSpPr>
              <p:cNvPr id="126079" name="Rectangle 440"/>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080" name="Freeform 441"/>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6081" name="Freeform 442"/>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070" name="Group 443"/>
            <p:cNvGrpSpPr>
              <a:grpSpLocks/>
            </p:cNvGrpSpPr>
            <p:nvPr/>
          </p:nvGrpSpPr>
          <p:grpSpPr bwMode="auto">
            <a:xfrm>
              <a:off x="4095" y="3423"/>
              <a:ext cx="219" cy="176"/>
              <a:chOff x="1945" y="2478"/>
              <a:chExt cx="219" cy="176"/>
            </a:xfrm>
          </p:grpSpPr>
          <p:grpSp>
            <p:nvGrpSpPr>
              <p:cNvPr id="126071" name="Group 444"/>
              <p:cNvGrpSpPr>
                <a:grpSpLocks/>
              </p:cNvGrpSpPr>
              <p:nvPr/>
            </p:nvGrpSpPr>
            <p:grpSpPr bwMode="auto">
              <a:xfrm>
                <a:off x="2032" y="2539"/>
                <a:ext cx="112" cy="115"/>
                <a:chOff x="4005" y="1677"/>
                <a:chExt cx="112" cy="115"/>
              </a:xfrm>
            </p:grpSpPr>
            <p:sp>
              <p:nvSpPr>
                <p:cNvPr id="126074" name="Oval 44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75" name="Line 44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76" name="Line 44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77" name="Line 44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78" name="Line 44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72" name="Freeform 450"/>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73" name="Line 451"/>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3" name="Group 452"/>
          <p:cNvGrpSpPr>
            <a:grpSpLocks/>
          </p:cNvGrpSpPr>
          <p:nvPr/>
        </p:nvGrpSpPr>
        <p:grpSpPr bwMode="auto">
          <a:xfrm>
            <a:off x="7639050" y="5327650"/>
            <a:ext cx="530225" cy="530225"/>
            <a:chOff x="4812" y="3356"/>
            <a:chExt cx="334" cy="334"/>
          </a:xfrm>
        </p:grpSpPr>
        <p:grpSp>
          <p:nvGrpSpPr>
            <p:cNvPr id="126056" name="Group 453"/>
            <p:cNvGrpSpPr>
              <a:grpSpLocks/>
            </p:cNvGrpSpPr>
            <p:nvPr/>
          </p:nvGrpSpPr>
          <p:grpSpPr bwMode="auto">
            <a:xfrm>
              <a:off x="4812" y="3356"/>
              <a:ext cx="334" cy="334"/>
              <a:chOff x="4841" y="562"/>
              <a:chExt cx="334" cy="334"/>
            </a:xfrm>
          </p:grpSpPr>
          <p:sp>
            <p:nvSpPr>
              <p:cNvPr id="126066" name="Freeform 45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067" name="Freeform 45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6068" name="Freeform 45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57" name="Group 457"/>
            <p:cNvGrpSpPr>
              <a:grpSpLocks/>
            </p:cNvGrpSpPr>
            <p:nvPr/>
          </p:nvGrpSpPr>
          <p:grpSpPr bwMode="auto">
            <a:xfrm>
              <a:off x="4881" y="3450"/>
              <a:ext cx="195" cy="157"/>
              <a:chOff x="4937" y="2354"/>
              <a:chExt cx="195" cy="157"/>
            </a:xfrm>
          </p:grpSpPr>
          <p:grpSp>
            <p:nvGrpSpPr>
              <p:cNvPr id="126058" name="Group 458"/>
              <p:cNvGrpSpPr>
                <a:grpSpLocks/>
              </p:cNvGrpSpPr>
              <p:nvPr/>
            </p:nvGrpSpPr>
            <p:grpSpPr bwMode="auto">
              <a:xfrm>
                <a:off x="5014" y="2408"/>
                <a:ext cx="100" cy="103"/>
                <a:chOff x="4005" y="1677"/>
                <a:chExt cx="112" cy="115"/>
              </a:xfrm>
            </p:grpSpPr>
            <p:sp>
              <p:nvSpPr>
                <p:cNvPr id="126061" name="Oval 459"/>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62" name="Line 460"/>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63" name="Line 461"/>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64" name="Line 462"/>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65" name="Line 463"/>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59" name="Freeform 464"/>
              <p:cNvSpPr>
                <a:spLocks/>
              </p:cNvSpPr>
              <p:nvPr/>
            </p:nvSpPr>
            <p:spPr bwMode="auto">
              <a:xfrm>
                <a:off x="4952" y="2354"/>
                <a:ext cx="124" cy="111"/>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60" name="Line 465"/>
              <p:cNvSpPr>
                <a:spLocks noChangeShapeType="1"/>
              </p:cNvSpPr>
              <p:nvPr/>
            </p:nvSpPr>
            <p:spPr bwMode="auto">
              <a:xfrm>
                <a:off x="4937" y="2381"/>
                <a:ext cx="195"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4" name="Group 466"/>
          <p:cNvGrpSpPr>
            <a:grpSpLocks/>
          </p:cNvGrpSpPr>
          <p:nvPr/>
        </p:nvGrpSpPr>
        <p:grpSpPr bwMode="auto">
          <a:xfrm>
            <a:off x="3749675" y="5989638"/>
            <a:ext cx="530225" cy="530225"/>
            <a:chOff x="2362" y="3773"/>
            <a:chExt cx="334" cy="334"/>
          </a:xfrm>
        </p:grpSpPr>
        <p:grpSp>
          <p:nvGrpSpPr>
            <p:cNvPr id="126044" name="Group 467"/>
            <p:cNvGrpSpPr>
              <a:grpSpLocks/>
            </p:cNvGrpSpPr>
            <p:nvPr/>
          </p:nvGrpSpPr>
          <p:grpSpPr bwMode="auto">
            <a:xfrm>
              <a:off x="2362" y="3773"/>
              <a:ext cx="334" cy="334"/>
              <a:chOff x="2330" y="1011"/>
              <a:chExt cx="334" cy="334"/>
            </a:xfrm>
          </p:grpSpPr>
          <p:sp>
            <p:nvSpPr>
              <p:cNvPr id="126054" name="Freeform 468"/>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6055" name="Freeform 469"/>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45" name="Group 470"/>
            <p:cNvGrpSpPr>
              <a:grpSpLocks/>
            </p:cNvGrpSpPr>
            <p:nvPr/>
          </p:nvGrpSpPr>
          <p:grpSpPr bwMode="auto">
            <a:xfrm>
              <a:off x="2397" y="3846"/>
              <a:ext cx="219" cy="176"/>
              <a:chOff x="2413" y="2350"/>
              <a:chExt cx="219" cy="176"/>
            </a:xfrm>
          </p:grpSpPr>
          <p:grpSp>
            <p:nvGrpSpPr>
              <p:cNvPr id="126046" name="Group 471"/>
              <p:cNvGrpSpPr>
                <a:grpSpLocks/>
              </p:cNvGrpSpPr>
              <p:nvPr/>
            </p:nvGrpSpPr>
            <p:grpSpPr bwMode="auto">
              <a:xfrm>
                <a:off x="2500" y="2411"/>
                <a:ext cx="112" cy="115"/>
                <a:chOff x="4005" y="1677"/>
                <a:chExt cx="112" cy="115"/>
              </a:xfrm>
            </p:grpSpPr>
            <p:sp>
              <p:nvSpPr>
                <p:cNvPr id="126049" name="Oval 47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50" name="Line 47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51" name="Line 47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52" name="Line 47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53" name="Line 47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47" name="Freeform 477"/>
              <p:cNvSpPr>
                <a:spLocks/>
              </p:cNvSpPr>
              <p:nvPr/>
            </p:nvSpPr>
            <p:spPr bwMode="auto">
              <a:xfrm>
                <a:off x="2430" y="2350"/>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48" name="Line 478"/>
              <p:cNvSpPr>
                <a:spLocks noChangeShapeType="1"/>
              </p:cNvSpPr>
              <p:nvPr/>
            </p:nvSpPr>
            <p:spPr bwMode="auto">
              <a:xfrm>
                <a:off x="2413" y="2380"/>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5" name="Group 479"/>
          <p:cNvGrpSpPr>
            <a:grpSpLocks/>
          </p:cNvGrpSpPr>
          <p:nvPr/>
        </p:nvGrpSpPr>
        <p:grpSpPr bwMode="auto">
          <a:xfrm>
            <a:off x="5108575" y="6072188"/>
            <a:ext cx="549275" cy="365125"/>
            <a:chOff x="3218" y="3825"/>
            <a:chExt cx="346" cy="230"/>
          </a:xfrm>
        </p:grpSpPr>
        <p:grpSp>
          <p:nvGrpSpPr>
            <p:cNvPr id="126032" name="Group 480"/>
            <p:cNvGrpSpPr>
              <a:grpSpLocks/>
            </p:cNvGrpSpPr>
            <p:nvPr/>
          </p:nvGrpSpPr>
          <p:grpSpPr bwMode="auto">
            <a:xfrm>
              <a:off x="3218" y="3825"/>
              <a:ext cx="346" cy="230"/>
              <a:chOff x="3193" y="1063"/>
              <a:chExt cx="346" cy="230"/>
            </a:xfrm>
          </p:grpSpPr>
          <p:sp>
            <p:nvSpPr>
              <p:cNvPr id="126042" name="Rectangle 481"/>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6043" name="Freeform 482"/>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33" name="Group 483"/>
            <p:cNvGrpSpPr>
              <a:grpSpLocks/>
            </p:cNvGrpSpPr>
            <p:nvPr/>
          </p:nvGrpSpPr>
          <p:grpSpPr bwMode="auto">
            <a:xfrm>
              <a:off x="3261" y="3842"/>
              <a:ext cx="219" cy="176"/>
              <a:chOff x="1945" y="2478"/>
              <a:chExt cx="219" cy="176"/>
            </a:xfrm>
          </p:grpSpPr>
          <p:grpSp>
            <p:nvGrpSpPr>
              <p:cNvPr id="126034" name="Group 484"/>
              <p:cNvGrpSpPr>
                <a:grpSpLocks/>
              </p:cNvGrpSpPr>
              <p:nvPr/>
            </p:nvGrpSpPr>
            <p:grpSpPr bwMode="auto">
              <a:xfrm>
                <a:off x="2032" y="2539"/>
                <a:ext cx="112" cy="115"/>
                <a:chOff x="4005" y="1677"/>
                <a:chExt cx="112" cy="115"/>
              </a:xfrm>
            </p:grpSpPr>
            <p:sp>
              <p:nvSpPr>
                <p:cNvPr id="126037" name="Oval 48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38" name="Line 48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39" name="Line 48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40" name="Line 48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41" name="Line 48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35" name="Freeform 490"/>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36" name="Line 491"/>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6" name="Group 492"/>
          <p:cNvGrpSpPr>
            <a:grpSpLocks/>
          </p:cNvGrpSpPr>
          <p:nvPr/>
        </p:nvGrpSpPr>
        <p:grpSpPr bwMode="auto">
          <a:xfrm>
            <a:off x="6475413" y="6053138"/>
            <a:ext cx="411162" cy="401637"/>
            <a:chOff x="4079" y="3813"/>
            <a:chExt cx="259" cy="253"/>
          </a:xfrm>
        </p:grpSpPr>
        <p:grpSp>
          <p:nvGrpSpPr>
            <p:cNvPr id="126020" name="Group 493"/>
            <p:cNvGrpSpPr>
              <a:grpSpLocks/>
            </p:cNvGrpSpPr>
            <p:nvPr/>
          </p:nvGrpSpPr>
          <p:grpSpPr bwMode="auto">
            <a:xfrm>
              <a:off x="4085" y="3813"/>
              <a:ext cx="253" cy="253"/>
              <a:chOff x="4085" y="3994"/>
              <a:chExt cx="253" cy="253"/>
            </a:xfrm>
          </p:grpSpPr>
          <p:sp>
            <p:nvSpPr>
              <p:cNvPr id="126030" name="Rectangle 49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6031" name="Freeform 49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6021" name="Group 496"/>
            <p:cNvGrpSpPr>
              <a:grpSpLocks/>
            </p:cNvGrpSpPr>
            <p:nvPr/>
          </p:nvGrpSpPr>
          <p:grpSpPr bwMode="auto">
            <a:xfrm>
              <a:off x="4079" y="3839"/>
              <a:ext cx="219" cy="176"/>
              <a:chOff x="1945" y="2478"/>
              <a:chExt cx="219" cy="176"/>
            </a:xfrm>
          </p:grpSpPr>
          <p:grpSp>
            <p:nvGrpSpPr>
              <p:cNvPr id="126022" name="Group 497"/>
              <p:cNvGrpSpPr>
                <a:grpSpLocks/>
              </p:cNvGrpSpPr>
              <p:nvPr/>
            </p:nvGrpSpPr>
            <p:grpSpPr bwMode="auto">
              <a:xfrm>
                <a:off x="2032" y="2539"/>
                <a:ext cx="112" cy="115"/>
                <a:chOff x="4005" y="1677"/>
                <a:chExt cx="112" cy="115"/>
              </a:xfrm>
            </p:grpSpPr>
            <p:sp>
              <p:nvSpPr>
                <p:cNvPr id="126025" name="Oval 498"/>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26" name="Line 499"/>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27" name="Line 500"/>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28" name="Line 501"/>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29" name="Line 502"/>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23" name="Freeform 503"/>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24" name="Line 504"/>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126007" name="Group 505"/>
          <p:cNvGrpSpPr>
            <a:grpSpLocks/>
          </p:cNvGrpSpPr>
          <p:nvPr/>
        </p:nvGrpSpPr>
        <p:grpSpPr bwMode="auto">
          <a:xfrm>
            <a:off x="7639050" y="5988050"/>
            <a:ext cx="530225" cy="530225"/>
            <a:chOff x="4812" y="3772"/>
            <a:chExt cx="334" cy="334"/>
          </a:xfrm>
        </p:grpSpPr>
        <p:grpSp>
          <p:nvGrpSpPr>
            <p:cNvPr id="126008" name="Group 506"/>
            <p:cNvGrpSpPr>
              <a:grpSpLocks/>
            </p:cNvGrpSpPr>
            <p:nvPr/>
          </p:nvGrpSpPr>
          <p:grpSpPr bwMode="auto">
            <a:xfrm>
              <a:off x="4812" y="3772"/>
              <a:ext cx="334" cy="334"/>
              <a:chOff x="4837" y="3772"/>
              <a:chExt cx="334" cy="334"/>
            </a:xfrm>
          </p:grpSpPr>
          <p:sp>
            <p:nvSpPr>
              <p:cNvPr id="126018" name="Freeform 507"/>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6019" name="Freeform 508"/>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6009" name="Group 509"/>
            <p:cNvGrpSpPr>
              <a:grpSpLocks/>
            </p:cNvGrpSpPr>
            <p:nvPr/>
          </p:nvGrpSpPr>
          <p:grpSpPr bwMode="auto">
            <a:xfrm>
              <a:off x="4865" y="3866"/>
              <a:ext cx="195" cy="157"/>
              <a:chOff x="4937" y="2354"/>
              <a:chExt cx="195" cy="157"/>
            </a:xfrm>
          </p:grpSpPr>
          <p:grpSp>
            <p:nvGrpSpPr>
              <p:cNvPr id="126010" name="Group 510"/>
              <p:cNvGrpSpPr>
                <a:grpSpLocks/>
              </p:cNvGrpSpPr>
              <p:nvPr/>
            </p:nvGrpSpPr>
            <p:grpSpPr bwMode="auto">
              <a:xfrm>
                <a:off x="5014" y="2408"/>
                <a:ext cx="100" cy="103"/>
                <a:chOff x="4005" y="1677"/>
                <a:chExt cx="112" cy="115"/>
              </a:xfrm>
            </p:grpSpPr>
            <p:sp>
              <p:nvSpPr>
                <p:cNvPr id="126013" name="Oval 511"/>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6014" name="Line 512"/>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15" name="Line 513"/>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16" name="Line 514"/>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6017" name="Line 515"/>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26011" name="Freeform 516"/>
              <p:cNvSpPr>
                <a:spLocks/>
              </p:cNvSpPr>
              <p:nvPr/>
            </p:nvSpPr>
            <p:spPr bwMode="auto">
              <a:xfrm>
                <a:off x="4952" y="2354"/>
                <a:ext cx="124" cy="111"/>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126012" name="Line 517"/>
              <p:cNvSpPr>
                <a:spLocks noChangeShapeType="1"/>
              </p:cNvSpPr>
              <p:nvPr/>
            </p:nvSpPr>
            <p:spPr bwMode="auto">
              <a:xfrm>
                <a:off x="4937" y="2381"/>
                <a:ext cx="195" cy="0"/>
              </a:xfrm>
              <a:prstGeom prst="line">
                <a:avLst/>
              </a:prstGeom>
              <a:noFill/>
              <a:ln w="12700">
                <a:solidFill>
                  <a:srgbClr val="000000"/>
                </a:solidFill>
                <a:round/>
                <a:headEnd/>
                <a:tailEnd/>
              </a:ln>
            </p:spPr>
            <p:txBody>
              <a:bodyPr lIns="0" tIns="0" rIns="0" bIns="0" anchor="ctr">
                <a:spAutoFit/>
              </a:bodyPr>
              <a:lstStyle/>
              <a:p>
                <a:endParaRPr lang="en-US"/>
              </a:p>
            </p:txBody>
          </p:sp>
        </p:grpSp>
      </p:gr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6979" name="Rectangle 3"/>
          <p:cNvSpPr>
            <a:spLocks noGrp="1" noChangeArrowheads="1"/>
          </p:cNvSpPr>
          <p:nvPr>
            <p:ph type="title"/>
          </p:nvPr>
        </p:nvSpPr>
        <p:spPr>
          <a:xfrm>
            <a:off x="3157538" y="77788"/>
            <a:ext cx="4762500" cy="365125"/>
          </a:xfrm>
          <a:noFill/>
        </p:spPr>
        <p:txBody>
          <a:bodyPr wrap="none" lIns="0" tIns="0" rIns="0" bIns="0">
            <a:spAutoFit/>
          </a:bodyPr>
          <a:lstStyle/>
          <a:p>
            <a:pPr eaLnBrk="1" hangingPunct="1"/>
            <a:r>
              <a:rPr lang="en-US" sz="2400"/>
              <a:t>CSS  Transportation / Maintenance</a:t>
            </a:r>
          </a:p>
        </p:txBody>
      </p:sp>
      <p:sp>
        <p:nvSpPr>
          <p:cNvPr id="12698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6981"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698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6983"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6984" name="Text Box 8"/>
          <p:cNvSpPr txBox="1">
            <a:spLocks noChangeArrowheads="1"/>
          </p:cNvSpPr>
          <p:nvPr/>
        </p:nvSpPr>
        <p:spPr bwMode="auto">
          <a:xfrm>
            <a:off x="542925" y="2252663"/>
            <a:ext cx="2255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Missile Transportation</a:t>
            </a:r>
          </a:p>
        </p:txBody>
      </p:sp>
      <p:sp>
        <p:nvSpPr>
          <p:cNvPr id="126985" name="Text Box 9"/>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6986"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6987"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6988" name="Text Box 12"/>
          <p:cNvSpPr txBox="1">
            <a:spLocks noChangeArrowheads="1"/>
          </p:cNvSpPr>
          <p:nvPr/>
        </p:nvSpPr>
        <p:spPr bwMode="auto">
          <a:xfrm>
            <a:off x="803275" y="944563"/>
            <a:ext cx="1733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Missile Transportation</a:t>
            </a:r>
          </a:p>
        </p:txBody>
      </p:sp>
      <p:sp>
        <p:nvSpPr>
          <p:cNvPr id="126989" name="Text Box 13"/>
          <p:cNvSpPr txBox="1">
            <a:spLocks noChangeArrowheads="1"/>
          </p:cNvSpPr>
          <p:nvPr/>
        </p:nvSpPr>
        <p:spPr bwMode="auto">
          <a:xfrm>
            <a:off x="474663" y="1598613"/>
            <a:ext cx="2392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Missile Transportation</a:t>
            </a:r>
          </a:p>
        </p:txBody>
      </p:sp>
      <p:sp>
        <p:nvSpPr>
          <p:cNvPr id="126990" name="Text Box 14"/>
          <p:cNvSpPr txBox="1">
            <a:spLocks noChangeArrowheads="1"/>
          </p:cNvSpPr>
          <p:nvPr/>
        </p:nvSpPr>
        <p:spPr bwMode="auto">
          <a:xfrm>
            <a:off x="877888" y="4170363"/>
            <a:ext cx="15859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Maintenance </a:t>
            </a:r>
          </a:p>
        </p:txBody>
      </p:sp>
      <p:sp>
        <p:nvSpPr>
          <p:cNvPr id="126991" name="Text Box 15"/>
          <p:cNvSpPr txBox="1">
            <a:spLocks noChangeArrowheads="1"/>
          </p:cNvSpPr>
          <p:nvPr/>
        </p:nvSpPr>
        <p:spPr bwMode="auto">
          <a:xfrm>
            <a:off x="1109663" y="2862263"/>
            <a:ext cx="1120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Maintenance </a:t>
            </a:r>
          </a:p>
        </p:txBody>
      </p:sp>
      <p:sp>
        <p:nvSpPr>
          <p:cNvPr id="126992" name="Text Box 16"/>
          <p:cNvSpPr txBox="1">
            <a:spLocks noChangeArrowheads="1"/>
          </p:cNvSpPr>
          <p:nvPr/>
        </p:nvSpPr>
        <p:spPr bwMode="auto">
          <a:xfrm>
            <a:off x="809625" y="3516313"/>
            <a:ext cx="17224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Maintenance </a:t>
            </a:r>
          </a:p>
        </p:txBody>
      </p:sp>
      <p:grpSp>
        <p:nvGrpSpPr>
          <p:cNvPr id="126993" name="Group 17"/>
          <p:cNvGrpSpPr>
            <a:grpSpLocks/>
          </p:cNvGrpSpPr>
          <p:nvPr/>
        </p:nvGrpSpPr>
        <p:grpSpPr bwMode="auto">
          <a:xfrm>
            <a:off x="3717925" y="849313"/>
            <a:ext cx="530225" cy="530225"/>
            <a:chOff x="2342" y="535"/>
            <a:chExt cx="334" cy="334"/>
          </a:xfrm>
        </p:grpSpPr>
        <p:sp>
          <p:nvSpPr>
            <p:cNvPr id="127390" name="Freeform 18"/>
            <p:cNvSpPr>
              <a:spLocks noChangeAspect="1"/>
            </p:cNvSpPr>
            <p:nvPr/>
          </p:nvSpPr>
          <p:spPr bwMode="auto">
            <a:xfrm>
              <a:off x="2342" y="5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7391" name="Group 19"/>
            <p:cNvGrpSpPr>
              <a:grpSpLocks/>
            </p:cNvGrpSpPr>
            <p:nvPr/>
          </p:nvGrpSpPr>
          <p:grpSpPr bwMode="auto">
            <a:xfrm>
              <a:off x="2453" y="576"/>
              <a:ext cx="112" cy="228"/>
              <a:chOff x="2494" y="3036"/>
              <a:chExt cx="112" cy="228"/>
            </a:xfrm>
          </p:grpSpPr>
          <p:grpSp>
            <p:nvGrpSpPr>
              <p:cNvPr id="127392" name="Group 20"/>
              <p:cNvGrpSpPr>
                <a:grpSpLocks/>
              </p:cNvGrpSpPr>
              <p:nvPr/>
            </p:nvGrpSpPr>
            <p:grpSpPr bwMode="auto">
              <a:xfrm>
                <a:off x="2494" y="3149"/>
                <a:ext cx="112" cy="115"/>
                <a:chOff x="4005" y="1677"/>
                <a:chExt cx="112" cy="115"/>
              </a:xfrm>
            </p:grpSpPr>
            <p:sp>
              <p:nvSpPr>
                <p:cNvPr id="127399" name="Oval 21"/>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400" name="Line 22"/>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401" name="Line 23"/>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402" name="Line 24"/>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403" name="Line 25"/>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93" name="Group 26"/>
              <p:cNvGrpSpPr>
                <a:grpSpLocks/>
              </p:cNvGrpSpPr>
              <p:nvPr/>
            </p:nvGrpSpPr>
            <p:grpSpPr bwMode="auto">
              <a:xfrm>
                <a:off x="2532" y="3036"/>
                <a:ext cx="36" cy="122"/>
                <a:chOff x="2521" y="2156"/>
                <a:chExt cx="36" cy="122"/>
              </a:xfrm>
            </p:grpSpPr>
            <p:sp>
              <p:nvSpPr>
                <p:cNvPr id="127394" name="Line 27"/>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95" name="Line 28"/>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96" name="Freeform 29"/>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97" name="Freeform 30"/>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98" name="Line 31"/>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4" name="Group 32"/>
          <p:cNvGrpSpPr>
            <a:grpSpLocks/>
          </p:cNvGrpSpPr>
          <p:nvPr/>
        </p:nvGrpSpPr>
        <p:grpSpPr bwMode="auto">
          <a:xfrm>
            <a:off x="6484938" y="912813"/>
            <a:ext cx="401637" cy="401637"/>
            <a:chOff x="4085" y="575"/>
            <a:chExt cx="253" cy="253"/>
          </a:xfrm>
        </p:grpSpPr>
        <p:sp>
          <p:nvSpPr>
            <p:cNvPr id="127376" name="Rectangle 33"/>
            <p:cNvSpPr>
              <a:spLocks noChangeArrowheads="1"/>
            </p:cNvSpPr>
            <p:nvPr/>
          </p:nvSpPr>
          <p:spPr bwMode="auto">
            <a:xfrm>
              <a:off x="4085" y="5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7377" name="Group 34"/>
            <p:cNvGrpSpPr>
              <a:grpSpLocks/>
            </p:cNvGrpSpPr>
            <p:nvPr/>
          </p:nvGrpSpPr>
          <p:grpSpPr bwMode="auto">
            <a:xfrm>
              <a:off x="4164" y="603"/>
              <a:ext cx="95" cy="193"/>
              <a:chOff x="4192" y="3063"/>
              <a:chExt cx="95" cy="193"/>
            </a:xfrm>
          </p:grpSpPr>
          <p:grpSp>
            <p:nvGrpSpPr>
              <p:cNvPr id="127378" name="Group 35"/>
              <p:cNvGrpSpPr>
                <a:grpSpLocks/>
              </p:cNvGrpSpPr>
              <p:nvPr/>
            </p:nvGrpSpPr>
            <p:grpSpPr bwMode="auto">
              <a:xfrm>
                <a:off x="4192" y="3159"/>
                <a:ext cx="95" cy="97"/>
                <a:chOff x="4005" y="1677"/>
                <a:chExt cx="112" cy="115"/>
              </a:xfrm>
            </p:grpSpPr>
            <p:sp>
              <p:nvSpPr>
                <p:cNvPr id="127385" name="Oval 3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86" name="Line 3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87" name="Line 3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88" name="Line 3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89" name="Line 4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79" name="Group 41"/>
              <p:cNvGrpSpPr>
                <a:grpSpLocks/>
              </p:cNvGrpSpPr>
              <p:nvPr/>
            </p:nvGrpSpPr>
            <p:grpSpPr bwMode="auto">
              <a:xfrm>
                <a:off x="4224" y="3063"/>
                <a:ext cx="31" cy="103"/>
                <a:chOff x="3066" y="986"/>
                <a:chExt cx="36" cy="148"/>
              </a:xfrm>
            </p:grpSpPr>
            <p:sp>
              <p:nvSpPr>
                <p:cNvPr id="127380" name="Line 42"/>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81" name="Line 43"/>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82" name="Freeform 44"/>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83" name="Freeform 45"/>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84" name="Line 46"/>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5" name="Group 47"/>
          <p:cNvGrpSpPr>
            <a:grpSpLocks/>
          </p:cNvGrpSpPr>
          <p:nvPr/>
        </p:nvGrpSpPr>
        <p:grpSpPr bwMode="auto">
          <a:xfrm>
            <a:off x="7643813" y="847725"/>
            <a:ext cx="530225" cy="530225"/>
            <a:chOff x="4815" y="534"/>
            <a:chExt cx="334" cy="334"/>
          </a:xfrm>
        </p:grpSpPr>
        <p:sp>
          <p:nvSpPr>
            <p:cNvPr id="127362" name="Freeform 48"/>
            <p:cNvSpPr>
              <a:spLocks/>
            </p:cNvSpPr>
            <p:nvPr/>
          </p:nvSpPr>
          <p:spPr bwMode="auto">
            <a:xfrm>
              <a:off x="4815" y="53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7363" name="Group 49"/>
            <p:cNvGrpSpPr>
              <a:grpSpLocks/>
            </p:cNvGrpSpPr>
            <p:nvPr/>
          </p:nvGrpSpPr>
          <p:grpSpPr bwMode="auto">
            <a:xfrm>
              <a:off x="4932" y="585"/>
              <a:ext cx="100" cy="214"/>
              <a:chOff x="4931" y="2622"/>
              <a:chExt cx="100" cy="214"/>
            </a:xfrm>
          </p:grpSpPr>
          <p:grpSp>
            <p:nvGrpSpPr>
              <p:cNvPr id="127364" name="Group 50"/>
              <p:cNvGrpSpPr>
                <a:grpSpLocks/>
              </p:cNvGrpSpPr>
              <p:nvPr/>
            </p:nvGrpSpPr>
            <p:grpSpPr bwMode="auto">
              <a:xfrm>
                <a:off x="4931" y="2733"/>
                <a:ext cx="100" cy="103"/>
                <a:chOff x="4005" y="1677"/>
                <a:chExt cx="112" cy="115"/>
              </a:xfrm>
            </p:grpSpPr>
            <p:sp>
              <p:nvSpPr>
                <p:cNvPr id="127371" name="Oval 51"/>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72" name="Line 52"/>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73" name="Line 53"/>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74" name="Line 54"/>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75" name="Line 55"/>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65" name="Group 56"/>
              <p:cNvGrpSpPr>
                <a:grpSpLocks/>
              </p:cNvGrpSpPr>
              <p:nvPr/>
            </p:nvGrpSpPr>
            <p:grpSpPr bwMode="auto">
              <a:xfrm>
                <a:off x="4963" y="2622"/>
                <a:ext cx="36" cy="122"/>
                <a:chOff x="5027" y="2158"/>
                <a:chExt cx="36" cy="122"/>
              </a:xfrm>
            </p:grpSpPr>
            <p:sp>
              <p:nvSpPr>
                <p:cNvPr id="127366" name="Line 57"/>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67" name="Line 58"/>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68" name="Freeform 59"/>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69" name="Freeform 60"/>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70" name="Line 61"/>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6" name="Group 62"/>
          <p:cNvGrpSpPr>
            <a:grpSpLocks/>
          </p:cNvGrpSpPr>
          <p:nvPr/>
        </p:nvGrpSpPr>
        <p:grpSpPr bwMode="auto">
          <a:xfrm>
            <a:off x="5108575" y="931863"/>
            <a:ext cx="547688" cy="365125"/>
            <a:chOff x="3218" y="587"/>
            <a:chExt cx="345" cy="230"/>
          </a:xfrm>
        </p:grpSpPr>
        <p:sp>
          <p:nvSpPr>
            <p:cNvPr id="127348" name="Rectangle 63"/>
            <p:cNvSpPr>
              <a:spLocks noChangeArrowheads="1"/>
            </p:cNvSpPr>
            <p:nvPr/>
          </p:nvSpPr>
          <p:spPr bwMode="auto">
            <a:xfrm>
              <a:off x="3218" y="58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7349" name="Group 64"/>
            <p:cNvGrpSpPr>
              <a:grpSpLocks/>
            </p:cNvGrpSpPr>
            <p:nvPr/>
          </p:nvGrpSpPr>
          <p:grpSpPr bwMode="auto">
            <a:xfrm>
              <a:off x="3346" y="605"/>
              <a:ext cx="90" cy="190"/>
              <a:chOff x="3345" y="2603"/>
              <a:chExt cx="103" cy="217"/>
            </a:xfrm>
          </p:grpSpPr>
          <p:grpSp>
            <p:nvGrpSpPr>
              <p:cNvPr id="127350" name="Group 65"/>
              <p:cNvGrpSpPr>
                <a:grpSpLocks/>
              </p:cNvGrpSpPr>
              <p:nvPr/>
            </p:nvGrpSpPr>
            <p:grpSpPr bwMode="auto">
              <a:xfrm>
                <a:off x="3345" y="2715"/>
                <a:ext cx="103" cy="105"/>
                <a:chOff x="4005" y="1677"/>
                <a:chExt cx="112" cy="115"/>
              </a:xfrm>
            </p:grpSpPr>
            <p:sp>
              <p:nvSpPr>
                <p:cNvPr id="127357" name="Oval 6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58" name="Line 6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59" name="Line 6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60" name="Line 6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61" name="Line 7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51" name="Group 71"/>
              <p:cNvGrpSpPr>
                <a:grpSpLocks/>
              </p:cNvGrpSpPr>
              <p:nvPr/>
            </p:nvGrpSpPr>
            <p:grpSpPr bwMode="auto">
              <a:xfrm>
                <a:off x="3379" y="2603"/>
                <a:ext cx="36" cy="122"/>
                <a:chOff x="3066" y="986"/>
                <a:chExt cx="36" cy="148"/>
              </a:xfrm>
            </p:grpSpPr>
            <p:sp>
              <p:nvSpPr>
                <p:cNvPr id="127352" name="Line 72"/>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53" name="Line 73"/>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54" name="Freeform 74"/>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55" name="Freeform 75"/>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56" name="Line 76"/>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7" name="Group 77"/>
          <p:cNvGrpSpPr>
            <a:grpSpLocks/>
          </p:cNvGrpSpPr>
          <p:nvPr/>
        </p:nvGrpSpPr>
        <p:grpSpPr bwMode="auto">
          <a:xfrm>
            <a:off x="3717925" y="1474788"/>
            <a:ext cx="530225" cy="530225"/>
            <a:chOff x="2342" y="929"/>
            <a:chExt cx="334" cy="334"/>
          </a:xfrm>
        </p:grpSpPr>
        <p:grpSp>
          <p:nvGrpSpPr>
            <p:cNvPr id="127331" name="Group 78"/>
            <p:cNvGrpSpPr>
              <a:grpSpLocks/>
            </p:cNvGrpSpPr>
            <p:nvPr/>
          </p:nvGrpSpPr>
          <p:grpSpPr bwMode="auto">
            <a:xfrm>
              <a:off x="2342" y="929"/>
              <a:ext cx="334" cy="334"/>
              <a:chOff x="2383" y="3389"/>
              <a:chExt cx="334" cy="334"/>
            </a:xfrm>
          </p:grpSpPr>
          <p:sp>
            <p:nvSpPr>
              <p:cNvPr id="127345" name="Freeform 7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346" name="Freeform 8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347" name="Freeform 8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332" name="Group 82"/>
            <p:cNvGrpSpPr>
              <a:grpSpLocks/>
            </p:cNvGrpSpPr>
            <p:nvPr/>
          </p:nvGrpSpPr>
          <p:grpSpPr bwMode="auto">
            <a:xfrm>
              <a:off x="2453" y="978"/>
              <a:ext cx="112" cy="228"/>
              <a:chOff x="2494" y="3036"/>
              <a:chExt cx="112" cy="228"/>
            </a:xfrm>
          </p:grpSpPr>
          <p:grpSp>
            <p:nvGrpSpPr>
              <p:cNvPr id="127333" name="Group 83"/>
              <p:cNvGrpSpPr>
                <a:grpSpLocks/>
              </p:cNvGrpSpPr>
              <p:nvPr/>
            </p:nvGrpSpPr>
            <p:grpSpPr bwMode="auto">
              <a:xfrm>
                <a:off x="2494" y="3149"/>
                <a:ext cx="112" cy="115"/>
                <a:chOff x="4005" y="1677"/>
                <a:chExt cx="112" cy="115"/>
              </a:xfrm>
            </p:grpSpPr>
            <p:sp>
              <p:nvSpPr>
                <p:cNvPr id="127340" name="Oval 84"/>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41" name="Line 85"/>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42" name="Line 86"/>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43" name="Line 87"/>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44" name="Line 88"/>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34" name="Group 89"/>
              <p:cNvGrpSpPr>
                <a:grpSpLocks/>
              </p:cNvGrpSpPr>
              <p:nvPr/>
            </p:nvGrpSpPr>
            <p:grpSpPr bwMode="auto">
              <a:xfrm>
                <a:off x="2532" y="3036"/>
                <a:ext cx="36" cy="122"/>
                <a:chOff x="2521" y="2156"/>
                <a:chExt cx="36" cy="122"/>
              </a:xfrm>
            </p:grpSpPr>
            <p:sp>
              <p:nvSpPr>
                <p:cNvPr id="127335" name="Line 90"/>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36" name="Line 91"/>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37" name="Freeform 92"/>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38" name="Freeform 93"/>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39" name="Line 94"/>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8" name="Group 95"/>
          <p:cNvGrpSpPr>
            <a:grpSpLocks/>
          </p:cNvGrpSpPr>
          <p:nvPr/>
        </p:nvGrpSpPr>
        <p:grpSpPr bwMode="auto">
          <a:xfrm>
            <a:off x="6484938" y="1524000"/>
            <a:ext cx="401637" cy="401638"/>
            <a:chOff x="4085" y="960"/>
            <a:chExt cx="253" cy="253"/>
          </a:xfrm>
        </p:grpSpPr>
        <p:grpSp>
          <p:nvGrpSpPr>
            <p:cNvPr id="127314" name="Group 96"/>
            <p:cNvGrpSpPr>
              <a:grpSpLocks/>
            </p:cNvGrpSpPr>
            <p:nvPr/>
          </p:nvGrpSpPr>
          <p:grpSpPr bwMode="auto">
            <a:xfrm>
              <a:off x="4085" y="960"/>
              <a:ext cx="253" cy="253"/>
              <a:chOff x="4085" y="3610"/>
              <a:chExt cx="253" cy="253"/>
            </a:xfrm>
          </p:grpSpPr>
          <p:sp>
            <p:nvSpPr>
              <p:cNvPr id="127328" name="Rectangle 97"/>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329" name="Freeform 98"/>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7330" name="Freeform 99"/>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315" name="Group 100"/>
            <p:cNvGrpSpPr>
              <a:grpSpLocks/>
            </p:cNvGrpSpPr>
            <p:nvPr/>
          </p:nvGrpSpPr>
          <p:grpSpPr bwMode="auto">
            <a:xfrm>
              <a:off x="4164" y="1005"/>
              <a:ext cx="95" cy="193"/>
              <a:chOff x="4192" y="3063"/>
              <a:chExt cx="95" cy="193"/>
            </a:xfrm>
          </p:grpSpPr>
          <p:grpSp>
            <p:nvGrpSpPr>
              <p:cNvPr id="127316" name="Group 101"/>
              <p:cNvGrpSpPr>
                <a:grpSpLocks/>
              </p:cNvGrpSpPr>
              <p:nvPr/>
            </p:nvGrpSpPr>
            <p:grpSpPr bwMode="auto">
              <a:xfrm>
                <a:off x="4192" y="3159"/>
                <a:ext cx="95" cy="97"/>
                <a:chOff x="4005" y="1677"/>
                <a:chExt cx="112" cy="115"/>
              </a:xfrm>
            </p:grpSpPr>
            <p:sp>
              <p:nvSpPr>
                <p:cNvPr id="127323" name="Oval 10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24" name="Line 10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25" name="Line 10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26" name="Line 10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27" name="Line 10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17" name="Group 107"/>
              <p:cNvGrpSpPr>
                <a:grpSpLocks/>
              </p:cNvGrpSpPr>
              <p:nvPr/>
            </p:nvGrpSpPr>
            <p:grpSpPr bwMode="auto">
              <a:xfrm>
                <a:off x="4224" y="3063"/>
                <a:ext cx="31" cy="103"/>
                <a:chOff x="3066" y="986"/>
                <a:chExt cx="36" cy="148"/>
              </a:xfrm>
            </p:grpSpPr>
            <p:sp>
              <p:nvSpPr>
                <p:cNvPr id="127318" name="Line 108"/>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19" name="Line 109"/>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20" name="Freeform 110"/>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21" name="Freeform 111"/>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22" name="Line 112"/>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6999" name="Group 113"/>
          <p:cNvGrpSpPr>
            <a:grpSpLocks/>
          </p:cNvGrpSpPr>
          <p:nvPr/>
        </p:nvGrpSpPr>
        <p:grpSpPr bwMode="auto">
          <a:xfrm>
            <a:off x="7643813" y="1473200"/>
            <a:ext cx="530225" cy="530225"/>
            <a:chOff x="4815" y="928"/>
            <a:chExt cx="334" cy="334"/>
          </a:xfrm>
        </p:grpSpPr>
        <p:grpSp>
          <p:nvGrpSpPr>
            <p:cNvPr id="127297" name="Group 114"/>
            <p:cNvGrpSpPr>
              <a:grpSpLocks/>
            </p:cNvGrpSpPr>
            <p:nvPr/>
          </p:nvGrpSpPr>
          <p:grpSpPr bwMode="auto">
            <a:xfrm>
              <a:off x="4815" y="928"/>
              <a:ext cx="334" cy="334"/>
              <a:chOff x="4841" y="562"/>
              <a:chExt cx="334" cy="334"/>
            </a:xfrm>
          </p:grpSpPr>
          <p:sp>
            <p:nvSpPr>
              <p:cNvPr id="127311" name="Freeform 115"/>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312" name="Freeform 116"/>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313" name="Freeform 117"/>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298" name="Group 118"/>
            <p:cNvGrpSpPr>
              <a:grpSpLocks/>
            </p:cNvGrpSpPr>
            <p:nvPr/>
          </p:nvGrpSpPr>
          <p:grpSpPr bwMode="auto">
            <a:xfrm>
              <a:off x="4932" y="987"/>
              <a:ext cx="100" cy="214"/>
              <a:chOff x="4931" y="2622"/>
              <a:chExt cx="100" cy="214"/>
            </a:xfrm>
          </p:grpSpPr>
          <p:grpSp>
            <p:nvGrpSpPr>
              <p:cNvPr id="127299" name="Group 119"/>
              <p:cNvGrpSpPr>
                <a:grpSpLocks/>
              </p:cNvGrpSpPr>
              <p:nvPr/>
            </p:nvGrpSpPr>
            <p:grpSpPr bwMode="auto">
              <a:xfrm>
                <a:off x="4931" y="2733"/>
                <a:ext cx="100" cy="103"/>
                <a:chOff x="4005" y="1677"/>
                <a:chExt cx="112" cy="115"/>
              </a:xfrm>
            </p:grpSpPr>
            <p:sp>
              <p:nvSpPr>
                <p:cNvPr id="127306" name="Oval 120"/>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307" name="Line 121"/>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08" name="Line 122"/>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09" name="Line 123"/>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310" name="Line 124"/>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300" name="Group 125"/>
              <p:cNvGrpSpPr>
                <a:grpSpLocks/>
              </p:cNvGrpSpPr>
              <p:nvPr/>
            </p:nvGrpSpPr>
            <p:grpSpPr bwMode="auto">
              <a:xfrm>
                <a:off x="4963" y="2622"/>
                <a:ext cx="36" cy="122"/>
                <a:chOff x="5027" y="2158"/>
                <a:chExt cx="36" cy="122"/>
              </a:xfrm>
            </p:grpSpPr>
            <p:sp>
              <p:nvSpPr>
                <p:cNvPr id="127301" name="Line 126"/>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02" name="Line 127"/>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303" name="Freeform 128"/>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04" name="Freeform 129"/>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305" name="Line 130"/>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0" name="Group 131"/>
          <p:cNvGrpSpPr>
            <a:grpSpLocks/>
          </p:cNvGrpSpPr>
          <p:nvPr/>
        </p:nvGrpSpPr>
        <p:grpSpPr bwMode="auto">
          <a:xfrm>
            <a:off x="5108575" y="1557338"/>
            <a:ext cx="549275" cy="365125"/>
            <a:chOff x="3218" y="981"/>
            <a:chExt cx="346" cy="230"/>
          </a:xfrm>
        </p:grpSpPr>
        <p:grpSp>
          <p:nvGrpSpPr>
            <p:cNvPr id="127280" name="Group 132"/>
            <p:cNvGrpSpPr>
              <a:grpSpLocks/>
            </p:cNvGrpSpPr>
            <p:nvPr/>
          </p:nvGrpSpPr>
          <p:grpSpPr bwMode="auto">
            <a:xfrm>
              <a:off x="3218" y="981"/>
              <a:ext cx="346" cy="230"/>
              <a:chOff x="3239" y="3441"/>
              <a:chExt cx="346" cy="230"/>
            </a:xfrm>
          </p:grpSpPr>
          <p:sp>
            <p:nvSpPr>
              <p:cNvPr id="127294" name="Rectangle 133"/>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295" name="Freeform 134"/>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296" name="Freeform 135"/>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281" name="Group 136"/>
            <p:cNvGrpSpPr>
              <a:grpSpLocks/>
            </p:cNvGrpSpPr>
            <p:nvPr/>
          </p:nvGrpSpPr>
          <p:grpSpPr bwMode="auto">
            <a:xfrm>
              <a:off x="3346" y="1007"/>
              <a:ext cx="90" cy="190"/>
              <a:chOff x="3345" y="2603"/>
              <a:chExt cx="103" cy="217"/>
            </a:xfrm>
          </p:grpSpPr>
          <p:grpSp>
            <p:nvGrpSpPr>
              <p:cNvPr id="127282" name="Group 137"/>
              <p:cNvGrpSpPr>
                <a:grpSpLocks/>
              </p:cNvGrpSpPr>
              <p:nvPr/>
            </p:nvGrpSpPr>
            <p:grpSpPr bwMode="auto">
              <a:xfrm>
                <a:off x="3345" y="2715"/>
                <a:ext cx="103" cy="105"/>
                <a:chOff x="4005" y="1677"/>
                <a:chExt cx="112" cy="115"/>
              </a:xfrm>
            </p:grpSpPr>
            <p:sp>
              <p:nvSpPr>
                <p:cNvPr id="127289" name="Oval 138"/>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290" name="Line 139"/>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91" name="Line 140"/>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92" name="Line 141"/>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93" name="Line 142"/>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283" name="Group 143"/>
              <p:cNvGrpSpPr>
                <a:grpSpLocks/>
              </p:cNvGrpSpPr>
              <p:nvPr/>
            </p:nvGrpSpPr>
            <p:grpSpPr bwMode="auto">
              <a:xfrm>
                <a:off x="3379" y="2603"/>
                <a:ext cx="36" cy="122"/>
                <a:chOff x="3066" y="986"/>
                <a:chExt cx="36" cy="148"/>
              </a:xfrm>
            </p:grpSpPr>
            <p:sp>
              <p:nvSpPr>
                <p:cNvPr id="127284" name="Line 144"/>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85" name="Line 145"/>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86" name="Freeform 146"/>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87" name="Freeform 147"/>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88" name="Line 148"/>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1" name="Group 149"/>
          <p:cNvGrpSpPr>
            <a:grpSpLocks/>
          </p:cNvGrpSpPr>
          <p:nvPr/>
        </p:nvGrpSpPr>
        <p:grpSpPr bwMode="auto">
          <a:xfrm>
            <a:off x="3717925" y="2084388"/>
            <a:ext cx="530225" cy="530225"/>
            <a:chOff x="2342" y="1313"/>
            <a:chExt cx="334" cy="334"/>
          </a:xfrm>
        </p:grpSpPr>
        <p:grpSp>
          <p:nvGrpSpPr>
            <p:cNvPr id="127264" name="Group 150"/>
            <p:cNvGrpSpPr>
              <a:grpSpLocks/>
            </p:cNvGrpSpPr>
            <p:nvPr/>
          </p:nvGrpSpPr>
          <p:grpSpPr bwMode="auto">
            <a:xfrm>
              <a:off x="2342" y="1313"/>
              <a:ext cx="334" cy="334"/>
              <a:chOff x="2330" y="1011"/>
              <a:chExt cx="334" cy="334"/>
            </a:xfrm>
          </p:grpSpPr>
          <p:sp>
            <p:nvSpPr>
              <p:cNvPr id="127278" name="Freeform 151"/>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279" name="Freeform 152"/>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265" name="Group 153"/>
            <p:cNvGrpSpPr>
              <a:grpSpLocks/>
            </p:cNvGrpSpPr>
            <p:nvPr/>
          </p:nvGrpSpPr>
          <p:grpSpPr bwMode="auto">
            <a:xfrm>
              <a:off x="2453" y="1346"/>
              <a:ext cx="112" cy="228"/>
              <a:chOff x="2494" y="3036"/>
              <a:chExt cx="112" cy="228"/>
            </a:xfrm>
          </p:grpSpPr>
          <p:grpSp>
            <p:nvGrpSpPr>
              <p:cNvPr id="127266" name="Group 154"/>
              <p:cNvGrpSpPr>
                <a:grpSpLocks/>
              </p:cNvGrpSpPr>
              <p:nvPr/>
            </p:nvGrpSpPr>
            <p:grpSpPr bwMode="auto">
              <a:xfrm>
                <a:off x="2494" y="3149"/>
                <a:ext cx="112" cy="115"/>
                <a:chOff x="4005" y="1677"/>
                <a:chExt cx="112" cy="115"/>
              </a:xfrm>
            </p:grpSpPr>
            <p:sp>
              <p:nvSpPr>
                <p:cNvPr id="127273" name="Oval 155"/>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274" name="Line 156"/>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75" name="Line 157"/>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76" name="Line 158"/>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77" name="Line 159"/>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267" name="Group 160"/>
              <p:cNvGrpSpPr>
                <a:grpSpLocks/>
              </p:cNvGrpSpPr>
              <p:nvPr/>
            </p:nvGrpSpPr>
            <p:grpSpPr bwMode="auto">
              <a:xfrm>
                <a:off x="2532" y="3036"/>
                <a:ext cx="36" cy="122"/>
                <a:chOff x="2521" y="2156"/>
                <a:chExt cx="36" cy="122"/>
              </a:xfrm>
            </p:grpSpPr>
            <p:sp>
              <p:nvSpPr>
                <p:cNvPr id="127268" name="Line 161"/>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69" name="Line 162"/>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70" name="Freeform 163"/>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71" name="Freeform 164"/>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72" name="Line 165"/>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2" name="Group 166"/>
          <p:cNvGrpSpPr>
            <a:grpSpLocks/>
          </p:cNvGrpSpPr>
          <p:nvPr/>
        </p:nvGrpSpPr>
        <p:grpSpPr bwMode="auto">
          <a:xfrm>
            <a:off x="6484938" y="2133600"/>
            <a:ext cx="401637" cy="401638"/>
            <a:chOff x="4085" y="1344"/>
            <a:chExt cx="253" cy="253"/>
          </a:xfrm>
        </p:grpSpPr>
        <p:grpSp>
          <p:nvGrpSpPr>
            <p:cNvPr id="127248" name="Group 167"/>
            <p:cNvGrpSpPr>
              <a:grpSpLocks/>
            </p:cNvGrpSpPr>
            <p:nvPr/>
          </p:nvGrpSpPr>
          <p:grpSpPr bwMode="auto">
            <a:xfrm>
              <a:off x="4085" y="1344"/>
              <a:ext cx="253" cy="253"/>
              <a:chOff x="4085" y="3994"/>
              <a:chExt cx="253" cy="253"/>
            </a:xfrm>
          </p:grpSpPr>
          <p:sp>
            <p:nvSpPr>
              <p:cNvPr id="127262" name="Rectangle 168"/>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263" name="Freeform 169"/>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249" name="Group 170"/>
            <p:cNvGrpSpPr>
              <a:grpSpLocks/>
            </p:cNvGrpSpPr>
            <p:nvPr/>
          </p:nvGrpSpPr>
          <p:grpSpPr bwMode="auto">
            <a:xfrm>
              <a:off x="4164" y="1373"/>
              <a:ext cx="95" cy="193"/>
              <a:chOff x="4192" y="3063"/>
              <a:chExt cx="95" cy="193"/>
            </a:xfrm>
          </p:grpSpPr>
          <p:grpSp>
            <p:nvGrpSpPr>
              <p:cNvPr id="127250" name="Group 171"/>
              <p:cNvGrpSpPr>
                <a:grpSpLocks/>
              </p:cNvGrpSpPr>
              <p:nvPr/>
            </p:nvGrpSpPr>
            <p:grpSpPr bwMode="auto">
              <a:xfrm>
                <a:off x="4192" y="3159"/>
                <a:ext cx="95" cy="97"/>
                <a:chOff x="4005" y="1677"/>
                <a:chExt cx="112" cy="115"/>
              </a:xfrm>
            </p:grpSpPr>
            <p:sp>
              <p:nvSpPr>
                <p:cNvPr id="127257" name="Oval 17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258" name="Line 17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59" name="Line 17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60" name="Line 17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61" name="Line 17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251" name="Group 177"/>
              <p:cNvGrpSpPr>
                <a:grpSpLocks/>
              </p:cNvGrpSpPr>
              <p:nvPr/>
            </p:nvGrpSpPr>
            <p:grpSpPr bwMode="auto">
              <a:xfrm>
                <a:off x="4224" y="3063"/>
                <a:ext cx="31" cy="103"/>
                <a:chOff x="3066" y="986"/>
                <a:chExt cx="36" cy="148"/>
              </a:xfrm>
            </p:grpSpPr>
            <p:sp>
              <p:nvSpPr>
                <p:cNvPr id="127252" name="Line 178"/>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53" name="Line 179"/>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54" name="Freeform 180"/>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55" name="Freeform 181"/>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56" name="Line 182"/>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3" name="Group 183"/>
          <p:cNvGrpSpPr>
            <a:grpSpLocks/>
          </p:cNvGrpSpPr>
          <p:nvPr/>
        </p:nvGrpSpPr>
        <p:grpSpPr bwMode="auto">
          <a:xfrm>
            <a:off x="7643813" y="2082800"/>
            <a:ext cx="530225" cy="530225"/>
            <a:chOff x="4815" y="1312"/>
            <a:chExt cx="334" cy="334"/>
          </a:xfrm>
        </p:grpSpPr>
        <p:grpSp>
          <p:nvGrpSpPr>
            <p:cNvPr id="127232" name="Group 184"/>
            <p:cNvGrpSpPr>
              <a:grpSpLocks/>
            </p:cNvGrpSpPr>
            <p:nvPr/>
          </p:nvGrpSpPr>
          <p:grpSpPr bwMode="auto">
            <a:xfrm>
              <a:off x="4815" y="1312"/>
              <a:ext cx="334" cy="334"/>
              <a:chOff x="4837" y="3772"/>
              <a:chExt cx="334" cy="334"/>
            </a:xfrm>
          </p:grpSpPr>
          <p:sp>
            <p:nvSpPr>
              <p:cNvPr id="127246" name="Freeform 185"/>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247" name="Freeform 186"/>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233" name="Group 187"/>
            <p:cNvGrpSpPr>
              <a:grpSpLocks/>
            </p:cNvGrpSpPr>
            <p:nvPr/>
          </p:nvGrpSpPr>
          <p:grpSpPr bwMode="auto">
            <a:xfrm>
              <a:off x="4932" y="1355"/>
              <a:ext cx="100" cy="214"/>
              <a:chOff x="4931" y="2622"/>
              <a:chExt cx="100" cy="214"/>
            </a:xfrm>
          </p:grpSpPr>
          <p:grpSp>
            <p:nvGrpSpPr>
              <p:cNvPr id="127234" name="Group 188"/>
              <p:cNvGrpSpPr>
                <a:grpSpLocks/>
              </p:cNvGrpSpPr>
              <p:nvPr/>
            </p:nvGrpSpPr>
            <p:grpSpPr bwMode="auto">
              <a:xfrm>
                <a:off x="4931" y="2733"/>
                <a:ext cx="100" cy="103"/>
                <a:chOff x="4005" y="1677"/>
                <a:chExt cx="112" cy="115"/>
              </a:xfrm>
            </p:grpSpPr>
            <p:sp>
              <p:nvSpPr>
                <p:cNvPr id="127241" name="Oval 189"/>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242" name="Line 190"/>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43" name="Line 191"/>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44" name="Line 192"/>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45" name="Line 193"/>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235" name="Group 194"/>
              <p:cNvGrpSpPr>
                <a:grpSpLocks/>
              </p:cNvGrpSpPr>
              <p:nvPr/>
            </p:nvGrpSpPr>
            <p:grpSpPr bwMode="auto">
              <a:xfrm>
                <a:off x="4963" y="2622"/>
                <a:ext cx="36" cy="122"/>
                <a:chOff x="5027" y="2158"/>
                <a:chExt cx="36" cy="122"/>
              </a:xfrm>
            </p:grpSpPr>
            <p:sp>
              <p:nvSpPr>
                <p:cNvPr id="127236" name="Line 195"/>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37" name="Line 196"/>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38" name="Freeform 197"/>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39" name="Freeform 198"/>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40" name="Line 199"/>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4" name="Group 200"/>
          <p:cNvGrpSpPr>
            <a:grpSpLocks/>
          </p:cNvGrpSpPr>
          <p:nvPr/>
        </p:nvGrpSpPr>
        <p:grpSpPr bwMode="auto">
          <a:xfrm>
            <a:off x="5108575" y="2166938"/>
            <a:ext cx="549275" cy="365125"/>
            <a:chOff x="3218" y="1365"/>
            <a:chExt cx="346" cy="230"/>
          </a:xfrm>
        </p:grpSpPr>
        <p:grpSp>
          <p:nvGrpSpPr>
            <p:cNvPr id="127216" name="Group 201"/>
            <p:cNvGrpSpPr>
              <a:grpSpLocks/>
            </p:cNvGrpSpPr>
            <p:nvPr/>
          </p:nvGrpSpPr>
          <p:grpSpPr bwMode="auto">
            <a:xfrm>
              <a:off x="3218" y="1365"/>
              <a:ext cx="346" cy="230"/>
              <a:chOff x="3193" y="1063"/>
              <a:chExt cx="346" cy="230"/>
            </a:xfrm>
          </p:grpSpPr>
          <p:sp>
            <p:nvSpPr>
              <p:cNvPr id="127230" name="Rectangle 202"/>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231" name="Freeform 203"/>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217" name="Group 204"/>
            <p:cNvGrpSpPr>
              <a:grpSpLocks/>
            </p:cNvGrpSpPr>
            <p:nvPr/>
          </p:nvGrpSpPr>
          <p:grpSpPr bwMode="auto">
            <a:xfrm>
              <a:off x="3346" y="1383"/>
              <a:ext cx="90" cy="190"/>
              <a:chOff x="3345" y="2603"/>
              <a:chExt cx="103" cy="217"/>
            </a:xfrm>
          </p:grpSpPr>
          <p:grpSp>
            <p:nvGrpSpPr>
              <p:cNvPr id="127218" name="Group 205"/>
              <p:cNvGrpSpPr>
                <a:grpSpLocks/>
              </p:cNvGrpSpPr>
              <p:nvPr/>
            </p:nvGrpSpPr>
            <p:grpSpPr bwMode="auto">
              <a:xfrm>
                <a:off x="3345" y="2715"/>
                <a:ext cx="103" cy="105"/>
                <a:chOff x="4005" y="1677"/>
                <a:chExt cx="112" cy="115"/>
              </a:xfrm>
            </p:grpSpPr>
            <p:sp>
              <p:nvSpPr>
                <p:cNvPr id="127225" name="Oval 20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27226" name="Line 20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27" name="Line 20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28" name="Line 20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27229" name="Line 21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27219" name="Group 211"/>
              <p:cNvGrpSpPr>
                <a:grpSpLocks/>
              </p:cNvGrpSpPr>
              <p:nvPr/>
            </p:nvGrpSpPr>
            <p:grpSpPr bwMode="auto">
              <a:xfrm>
                <a:off x="3379" y="2603"/>
                <a:ext cx="36" cy="122"/>
                <a:chOff x="3066" y="986"/>
                <a:chExt cx="36" cy="148"/>
              </a:xfrm>
            </p:grpSpPr>
            <p:sp>
              <p:nvSpPr>
                <p:cNvPr id="127220" name="Line 212"/>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21" name="Line 213"/>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7222" name="Freeform 214"/>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23" name="Freeform 215"/>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7224" name="Line 216"/>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27005" name="Group 217"/>
          <p:cNvGrpSpPr>
            <a:grpSpLocks/>
          </p:cNvGrpSpPr>
          <p:nvPr/>
        </p:nvGrpSpPr>
        <p:grpSpPr bwMode="auto">
          <a:xfrm>
            <a:off x="3717925" y="2767013"/>
            <a:ext cx="530225" cy="530225"/>
            <a:chOff x="2342" y="1743"/>
            <a:chExt cx="334" cy="334"/>
          </a:xfrm>
        </p:grpSpPr>
        <p:sp>
          <p:nvSpPr>
            <p:cNvPr id="127211" name="Freeform 218"/>
            <p:cNvSpPr>
              <a:spLocks noChangeAspect="1"/>
            </p:cNvSpPr>
            <p:nvPr/>
          </p:nvSpPr>
          <p:spPr bwMode="auto">
            <a:xfrm>
              <a:off x="2342" y="17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7212" name="Group 219"/>
            <p:cNvGrpSpPr>
              <a:grpSpLocks/>
            </p:cNvGrpSpPr>
            <p:nvPr/>
          </p:nvGrpSpPr>
          <p:grpSpPr bwMode="auto">
            <a:xfrm>
              <a:off x="2388" y="1871"/>
              <a:ext cx="242" cy="76"/>
              <a:chOff x="2561" y="2774"/>
              <a:chExt cx="242" cy="76"/>
            </a:xfrm>
          </p:grpSpPr>
          <p:sp>
            <p:nvSpPr>
              <p:cNvPr id="127213" name="Freeform 220"/>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214" name="Line 221"/>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215" name="Freeform 222"/>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06" name="Group 223"/>
          <p:cNvGrpSpPr>
            <a:grpSpLocks/>
          </p:cNvGrpSpPr>
          <p:nvPr/>
        </p:nvGrpSpPr>
        <p:grpSpPr bwMode="auto">
          <a:xfrm>
            <a:off x="5108575" y="2849563"/>
            <a:ext cx="547688" cy="365125"/>
            <a:chOff x="3218" y="1795"/>
            <a:chExt cx="345" cy="230"/>
          </a:xfrm>
        </p:grpSpPr>
        <p:sp>
          <p:nvSpPr>
            <p:cNvPr id="127206" name="Rectangle 224"/>
            <p:cNvSpPr>
              <a:spLocks noChangeArrowheads="1"/>
            </p:cNvSpPr>
            <p:nvPr/>
          </p:nvSpPr>
          <p:spPr bwMode="auto">
            <a:xfrm>
              <a:off x="3218" y="179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7207" name="Group 225"/>
            <p:cNvGrpSpPr>
              <a:grpSpLocks/>
            </p:cNvGrpSpPr>
            <p:nvPr/>
          </p:nvGrpSpPr>
          <p:grpSpPr bwMode="auto">
            <a:xfrm>
              <a:off x="3270" y="1872"/>
              <a:ext cx="242" cy="76"/>
              <a:chOff x="2561" y="2774"/>
              <a:chExt cx="242" cy="76"/>
            </a:xfrm>
          </p:grpSpPr>
          <p:sp>
            <p:nvSpPr>
              <p:cNvPr id="127208" name="Freeform 22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209" name="Line 22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210" name="Freeform 22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07" name="Group 229"/>
          <p:cNvGrpSpPr>
            <a:grpSpLocks/>
          </p:cNvGrpSpPr>
          <p:nvPr/>
        </p:nvGrpSpPr>
        <p:grpSpPr bwMode="auto">
          <a:xfrm>
            <a:off x="5108575" y="3475038"/>
            <a:ext cx="549275" cy="365125"/>
            <a:chOff x="3218" y="2189"/>
            <a:chExt cx="346" cy="230"/>
          </a:xfrm>
        </p:grpSpPr>
        <p:grpSp>
          <p:nvGrpSpPr>
            <p:cNvPr id="127198" name="Group 230"/>
            <p:cNvGrpSpPr>
              <a:grpSpLocks/>
            </p:cNvGrpSpPr>
            <p:nvPr/>
          </p:nvGrpSpPr>
          <p:grpSpPr bwMode="auto">
            <a:xfrm>
              <a:off x="3218" y="2189"/>
              <a:ext cx="346" cy="230"/>
              <a:chOff x="3239" y="3441"/>
              <a:chExt cx="346" cy="230"/>
            </a:xfrm>
          </p:grpSpPr>
          <p:sp>
            <p:nvSpPr>
              <p:cNvPr id="127203" name="Rectangle 231"/>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204" name="Freeform 232"/>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205" name="Freeform 233"/>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99" name="Group 234"/>
            <p:cNvGrpSpPr>
              <a:grpSpLocks/>
            </p:cNvGrpSpPr>
            <p:nvPr/>
          </p:nvGrpSpPr>
          <p:grpSpPr bwMode="auto">
            <a:xfrm>
              <a:off x="3289" y="2272"/>
              <a:ext cx="204" cy="64"/>
              <a:chOff x="2561" y="2774"/>
              <a:chExt cx="242" cy="76"/>
            </a:xfrm>
          </p:grpSpPr>
          <p:sp>
            <p:nvSpPr>
              <p:cNvPr id="127200" name="Freeform 23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201" name="Line 23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202" name="Freeform 23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08" name="Group 238"/>
          <p:cNvGrpSpPr>
            <a:grpSpLocks/>
          </p:cNvGrpSpPr>
          <p:nvPr/>
        </p:nvGrpSpPr>
        <p:grpSpPr bwMode="auto">
          <a:xfrm>
            <a:off x="5108575" y="4084638"/>
            <a:ext cx="549275" cy="365125"/>
            <a:chOff x="3218" y="2573"/>
            <a:chExt cx="346" cy="230"/>
          </a:xfrm>
        </p:grpSpPr>
        <p:grpSp>
          <p:nvGrpSpPr>
            <p:cNvPr id="127191" name="Group 239"/>
            <p:cNvGrpSpPr>
              <a:grpSpLocks/>
            </p:cNvGrpSpPr>
            <p:nvPr/>
          </p:nvGrpSpPr>
          <p:grpSpPr bwMode="auto">
            <a:xfrm>
              <a:off x="3218" y="2573"/>
              <a:ext cx="346" cy="230"/>
              <a:chOff x="3193" y="1063"/>
              <a:chExt cx="346" cy="230"/>
            </a:xfrm>
          </p:grpSpPr>
          <p:sp>
            <p:nvSpPr>
              <p:cNvPr id="127196" name="Rectangle 240"/>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197" name="Freeform 241"/>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92" name="Group 242"/>
            <p:cNvGrpSpPr>
              <a:grpSpLocks/>
            </p:cNvGrpSpPr>
            <p:nvPr/>
          </p:nvGrpSpPr>
          <p:grpSpPr bwMode="auto">
            <a:xfrm>
              <a:off x="3289" y="2655"/>
              <a:ext cx="204" cy="64"/>
              <a:chOff x="2561" y="2774"/>
              <a:chExt cx="242" cy="76"/>
            </a:xfrm>
          </p:grpSpPr>
          <p:sp>
            <p:nvSpPr>
              <p:cNvPr id="127193" name="Freeform 243"/>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94" name="Line 244"/>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95" name="Freeform 245"/>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09" name="Group 246"/>
          <p:cNvGrpSpPr>
            <a:grpSpLocks/>
          </p:cNvGrpSpPr>
          <p:nvPr/>
        </p:nvGrpSpPr>
        <p:grpSpPr bwMode="auto">
          <a:xfrm>
            <a:off x="7643813" y="2765425"/>
            <a:ext cx="530225" cy="530225"/>
            <a:chOff x="4815" y="1742"/>
            <a:chExt cx="334" cy="334"/>
          </a:xfrm>
        </p:grpSpPr>
        <p:sp>
          <p:nvSpPr>
            <p:cNvPr id="127186" name="Freeform 247"/>
            <p:cNvSpPr>
              <a:spLocks/>
            </p:cNvSpPr>
            <p:nvPr/>
          </p:nvSpPr>
          <p:spPr bwMode="auto">
            <a:xfrm>
              <a:off x="4815" y="17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7187" name="Group 248"/>
            <p:cNvGrpSpPr>
              <a:grpSpLocks/>
            </p:cNvGrpSpPr>
            <p:nvPr/>
          </p:nvGrpSpPr>
          <p:grpSpPr bwMode="auto">
            <a:xfrm>
              <a:off x="4880" y="1878"/>
              <a:ext cx="204" cy="64"/>
              <a:chOff x="2561" y="2774"/>
              <a:chExt cx="242" cy="76"/>
            </a:xfrm>
          </p:grpSpPr>
          <p:sp>
            <p:nvSpPr>
              <p:cNvPr id="127188" name="Freeform 24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89" name="Line 25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90" name="Freeform 25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0" name="Group 252"/>
          <p:cNvGrpSpPr>
            <a:grpSpLocks/>
          </p:cNvGrpSpPr>
          <p:nvPr/>
        </p:nvGrpSpPr>
        <p:grpSpPr bwMode="auto">
          <a:xfrm>
            <a:off x="6484938" y="2830513"/>
            <a:ext cx="401637" cy="401637"/>
            <a:chOff x="4085" y="1783"/>
            <a:chExt cx="253" cy="253"/>
          </a:xfrm>
        </p:grpSpPr>
        <p:sp>
          <p:nvSpPr>
            <p:cNvPr id="127181" name="Rectangle 253"/>
            <p:cNvSpPr>
              <a:spLocks noChangeArrowheads="1"/>
            </p:cNvSpPr>
            <p:nvPr/>
          </p:nvSpPr>
          <p:spPr bwMode="auto">
            <a:xfrm>
              <a:off x="4085" y="17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7182" name="Group 254"/>
            <p:cNvGrpSpPr>
              <a:grpSpLocks/>
            </p:cNvGrpSpPr>
            <p:nvPr/>
          </p:nvGrpSpPr>
          <p:grpSpPr bwMode="auto">
            <a:xfrm>
              <a:off x="4109" y="1877"/>
              <a:ext cx="204" cy="64"/>
              <a:chOff x="2561" y="2774"/>
              <a:chExt cx="242" cy="76"/>
            </a:xfrm>
          </p:grpSpPr>
          <p:sp>
            <p:nvSpPr>
              <p:cNvPr id="127183" name="Freeform 25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84" name="Line 25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85" name="Freeform 25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1" name="Group 258"/>
          <p:cNvGrpSpPr>
            <a:grpSpLocks/>
          </p:cNvGrpSpPr>
          <p:nvPr/>
        </p:nvGrpSpPr>
        <p:grpSpPr bwMode="auto">
          <a:xfrm>
            <a:off x="6484938" y="3455988"/>
            <a:ext cx="401637" cy="401637"/>
            <a:chOff x="4085" y="2177"/>
            <a:chExt cx="253" cy="253"/>
          </a:xfrm>
        </p:grpSpPr>
        <p:grpSp>
          <p:nvGrpSpPr>
            <p:cNvPr id="127173" name="Group 259"/>
            <p:cNvGrpSpPr>
              <a:grpSpLocks/>
            </p:cNvGrpSpPr>
            <p:nvPr/>
          </p:nvGrpSpPr>
          <p:grpSpPr bwMode="auto">
            <a:xfrm>
              <a:off x="4085" y="2177"/>
              <a:ext cx="253" cy="253"/>
              <a:chOff x="4085" y="3610"/>
              <a:chExt cx="253" cy="253"/>
            </a:xfrm>
          </p:grpSpPr>
          <p:sp>
            <p:nvSpPr>
              <p:cNvPr id="127178" name="Rectangle 260"/>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179" name="Freeform 261"/>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7180" name="Freeform 262"/>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174" name="Group 263"/>
            <p:cNvGrpSpPr>
              <a:grpSpLocks/>
            </p:cNvGrpSpPr>
            <p:nvPr/>
          </p:nvGrpSpPr>
          <p:grpSpPr bwMode="auto">
            <a:xfrm>
              <a:off x="4142" y="2271"/>
              <a:ext cx="138" cy="64"/>
              <a:chOff x="4116" y="2257"/>
              <a:chExt cx="138" cy="64"/>
            </a:xfrm>
          </p:grpSpPr>
          <p:sp>
            <p:nvSpPr>
              <p:cNvPr id="127175" name="Freeform 264"/>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76" name="Line 265"/>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77" name="Freeform 266"/>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2" name="Group 267"/>
          <p:cNvGrpSpPr>
            <a:grpSpLocks/>
          </p:cNvGrpSpPr>
          <p:nvPr/>
        </p:nvGrpSpPr>
        <p:grpSpPr bwMode="auto">
          <a:xfrm>
            <a:off x="6484938" y="4065588"/>
            <a:ext cx="401637" cy="401637"/>
            <a:chOff x="4085" y="2561"/>
            <a:chExt cx="253" cy="253"/>
          </a:xfrm>
        </p:grpSpPr>
        <p:grpSp>
          <p:nvGrpSpPr>
            <p:cNvPr id="127166" name="Group 268"/>
            <p:cNvGrpSpPr>
              <a:grpSpLocks/>
            </p:cNvGrpSpPr>
            <p:nvPr/>
          </p:nvGrpSpPr>
          <p:grpSpPr bwMode="auto">
            <a:xfrm>
              <a:off x="4085" y="2561"/>
              <a:ext cx="253" cy="253"/>
              <a:chOff x="4085" y="3994"/>
              <a:chExt cx="253" cy="253"/>
            </a:xfrm>
          </p:grpSpPr>
          <p:sp>
            <p:nvSpPr>
              <p:cNvPr id="127171" name="Rectangle 269"/>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172" name="Freeform 270"/>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167" name="Group 271"/>
            <p:cNvGrpSpPr>
              <a:grpSpLocks/>
            </p:cNvGrpSpPr>
            <p:nvPr/>
          </p:nvGrpSpPr>
          <p:grpSpPr bwMode="auto">
            <a:xfrm>
              <a:off x="4142" y="2655"/>
              <a:ext cx="138" cy="64"/>
              <a:chOff x="4116" y="2257"/>
              <a:chExt cx="138" cy="64"/>
            </a:xfrm>
          </p:grpSpPr>
          <p:sp>
            <p:nvSpPr>
              <p:cNvPr id="127168" name="Freeform 272"/>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69" name="Line 273"/>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70" name="Freeform 274"/>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3" name="Group 275"/>
          <p:cNvGrpSpPr>
            <a:grpSpLocks/>
          </p:cNvGrpSpPr>
          <p:nvPr/>
        </p:nvGrpSpPr>
        <p:grpSpPr bwMode="auto">
          <a:xfrm>
            <a:off x="3717925" y="3392488"/>
            <a:ext cx="530225" cy="530225"/>
            <a:chOff x="2342" y="2137"/>
            <a:chExt cx="334" cy="334"/>
          </a:xfrm>
        </p:grpSpPr>
        <p:grpSp>
          <p:nvGrpSpPr>
            <p:cNvPr id="127158" name="Group 276"/>
            <p:cNvGrpSpPr>
              <a:grpSpLocks/>
            </p:cNvGrpSpPr>
            <p:nvPr/>
          </p:nvGrpSpPr>
          <p:grpSpPr bwMode="auto">
            <a:xfrm>
              <a:off x="2342" y="2137"/>
              <a:ext cx="334" cy="334"/>
              <a:chOff x="2383" y="3389"/>
              <a:chExt cx="334" cy="334"/>
            </a:xfrm>
          </p:grpSpPr>
          <p:sp>
            <p:nvSpPr>
              <p:cNvPr id="127163" name="Freeform 277"/>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164" name="Freeform 278"/>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165" name="Freeform 279"/>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59" name="Group 280"/>
            <p:cNvGrpSpPr>
              <a:grpSpLocks/>
            </p:cNvGrpSpPr>
            <p:nvPr/>
          </p:nvGrpSpPr>
          <p:grpSpPr bwMode="auto">
            <a:xfrm>
              <a:off x="2407" y="2271"/>
              <a:ext cx="204" cy="64"/>
              <a:chOff x="2561" y="2774"/>
              <a:chExt cx="242" cy="76"/>
            </a:xfrm>
          </p:grpSpPr>
          <p:sp>
            <p:nvSpPr>
              <p:cNvPr id="127160" name="Freeform 281"/>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61" name="Line 282"/>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62" name="Freeform 283"/>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4" name="Group 284"/>
          <p:cNvGrpSpPr>
            <a:grpSpLocks/>
          </p:cNvGrpSpPr>
          <p:nvPr/>
        </p:nvGrpSpPr>
        <p:grpSpPr bwMode="auto">
          <a:xfrm>
            <a:off x="3717925" y="4002088"/>
            <a:ext cx="530225" cy="530225"/>
            <a:chOff x="2342" y="2521"/>
            <a:chExt cx="334" cy="334"/>
          </a:xfrm>
        </p:grpSpPr>
        <p:grpSp>
          <p:nvGrpSpPr>
            <p:cNvPr id="127151" name="Group 285"/>
            <p:cNvGrpSpPr>
              <a:grpSpLocks/>
            </p:cNvGrpSpPr>
            <p:nvPr/>
          </p:nvGrpSpPr>
          <p:grpSpPr bwMode="auto">
            <a:xfrm>
              <a:off x="2342" y="2521"/>
              <a:ext cx="334" cy="334"/>
              <a:chOff x="2330" y="1011"/>
              <a:chExt cx="334" cy="334"/>
            </a:xfrm>
          </p:grpSpPr>
          <p:sp>
            <p:nvSpPr>
              <p:cNvPr id="127156" name="Freeform 286"/>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157" name="Freeform 287"/>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52" name="Group 288"/>
            <p:cNvGrpSpPr>
              <a:grpSpLocks/>
            </p:cNvGrpSpPr>
            <p:nvPr/>
          </p:nvGrpSpPr>
          <p:grpSpPr bwMode="auto">
            <a:xfrm>
              <a:off x="2407" y="2655"/>
              <a:ext cx="204" cy="64"/>
              <a:chOff x="2561" y="2774"/>
              <a:chExt cx="242" cy="76"/>
            </a:xfrm>
          </p:grpSpPr>
          <p:sp>
            <p:nvSpPr>
              <p:cNvPr id="127153" name="Freeform 28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54" name="Line 29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55" name="Freeform 29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5" name="Group 292"/>
          <p:cNvGrpSpPr>
            <a:grpSpLocks/>
          </p:cNvGrpSpPr>
          <p:nvPr/>
        </p:nvGrpSpPr>
        <p:grpSpPr bwMode="auto">
          <a:xfrm>
            <a:off x="7643813" y="3390900"/>
            <a:ext cx="530225" cy="530225"/>
            <a:chOff x="4815" y="2136"/>
            <a:chExt cx="334" cy="334"/>
          </a:xfrm>
        </p:grpSpPr>
        <p:grpSp>
          <p:nvGrpSpPr>
            <p:cNvPr id="127143" name="Group 293"/>
            <p:cNvGrpSpPr>
              <a:grpSpLocks/>
            </p:cNvGrpSpPr>
            <p:nvPr/>
          </p:nvGrpSpPr>
          <p:grpSpPr bwMode="auto">
            <a:xfrm>
              <a:off x="4815" y="2136"/>
              <a:ext cx="334" cy="334"/>
              <a:chOff x="4841" y="562"/>
              <a:chExt cx="334" cy="334"/>
            </a:xfrm>
          </p:grpSpPr>
          <p:sp>
            <p:nvSpPr>
              <p:cNvPr id="127148" name="Freeform 29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149" name="Freeform 29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150" name="Freeform 29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44" name="Group 297"/>
            <p:cNvGrpSpPr>
              <a:grpSpLocks/>
            </p:cNvGrpSpPr>
            <p:nvPr/>
          </p:nvGrpSpPr>
          <p:grpSpPr bwMode="auto">
            <a:xfrm>
              <a:off x="4890" y="2275"/>
              <a:ext cx="185" cy="58"/>
              <a:chOff x="2561" y="2774"/>
              <a:chExt cx="242" cy="76"/>
            </a:xfrm>
          </p:grpSpPr>
          <p:sp>
            <p:nvSpPr>
              <p:cNvPr id="127145" name="Freeform 29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46" name="Line 29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47" name="Freeform 30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7016" name="Group 301"/>
          <p:cNvGrpSpPr>
            <a:grpSpLocks/>
          </p:cNvGrpSpPr>
          <p:nvPr/>
        </p:nvGrpSpPr>
        <p:grpSpPr bwMode="auto">
          <a:xfrm>
            <a:off x="7643813" y="4000500"/>
            <a:ext cx="530225" cy="530225"/>
            <a:chOff x="4815" y="2520"/>
            <a:chExt cx="334" cy="334"/>
          </a:xfrm>
        </p:grpSpPr>
        <p:grpSp>
          <p:nvGrpSpPr>
            <p:cNvPr id="127136" name="Group 302"/>
            <p:cNvGrpSpPr>
              <a:grpSpLocks/>
            </p:cNvGrpSpPr>
            <p:nvPr/>
          </p:nvGrpSpPr>
          <p:grpSpPr bwMode="auto">
            <a:xfrm>
              <a:off x="4815" y="2520"/>
              <a:ext cx="334" cy="334"/>
              <a:chOff x="4837" y="3772"/>
              <a:chExt cx="334" cy="334"/>
            </a:xfrm>
          </p:grpSpPr>
          <p:sp>
            <p:nvSpPr>
              <p:cNvPr id="127141" name="Freeform 303"/>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142" name="Freeform 304"/>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37" name="Group 305"/>
            <p:cNvGrpSpPr>
              <a:grpSpLocks/>
            </p:cNvGrpSpPr>
            <p:nvPr/>
          </p:nvGrpSpPr>
          <p:grpSpPr bwMode="auto">
            <a:xfrm>
              <a:off x="4890" y="2658"/>
              <a:ext cx="185" cy="58"/>
              <a:chOff x="2561" y="2774"/>
              <a:chExt cx="242" cy="76"/>
            </a:xfrm>
          </p:grpSpPr>
          <p:sp>
            <p:nvSpPr>
              <p:cNvPr id="127138" name="Freeform 30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39" name="Line 30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40" name="Freeform 30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17" name="Text Box 309"/>
          <p:cNvSpPr txBox="1">
            <a:spLocks noChangeArrowheads="1"/>
          </p:cNvSpPr>
          <p:nvPr/>
        </p:nvSpPr>
        <p:spPr bwMode="auto">
          <a:xfrm>
            <a:off x="614363" y="6037263"/>
            <a:ext cx="2138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Heavy Maintenance </a:t>
            </a:r>
          </a:p>
        </p:txBody>
      </p:sp>
      <p:sp>
        <p:nvSpPr>
          <p:cNvPr id="127018" name="Text Box 310"/>
          <p:cNvSpPr txBox="1">
            <a:spLocks noChangeArrowheads="1"/>
          </p:cNvSpPr>
          <p:nvPr/>
        </p:nvSpPr>
        <p:spPr bwMode="auto">
          <a:xfrm>
            <a:off x="874713" y="4729163"/>
            <a:ext cx="1616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Maintenance </a:t>
            </a:r>
          </a:p>
        </p:txBody>
      </p:sp>
      <p:sp>
        <p:nvSpPr>
          <p:cNvPr id="127019" name="Text Box 311"/>
          <p:cNvSpPr txBox="1">
            <a:spLocks noChangeArrowheads="1"/>
          </p:cNvSpPr>
          <p:nvPr/>
        </p:nvSpPr>
        <p:spPr bwMode="auto">
          <a:xfrm>
            <a:off x="546100" y="5383213"/>
            <a:ext cx="22748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Heavy Maintenance </a:t>
            </a:r>
          </a:p>
        </p:txBody>
      </p:sp>
      <p:grpSp>
        <p:nvGrpSpPr>
          <p:cNvPr id="127020" name="Group 312"/>
          <p:cNvGrpSpPr>
            <a:grpSpLocks/>
          </p:cNvGrpSpPr>
          <p:nvPr/>
        </p:nvGrpSpPr>
        <p:grpSpPr bwMode="auto">
          <a:xfrm>
            <a:off x="6497638" y="4697413"/>
            <a:ext cx="401637" cy="401637"/>
            <a:chOff x="4093" y="2959"/>
            <a:chExt cx="253" cy="253"/>
          </a:xfrm>
        </p:grpSpPr>
        <p:grpSp>
          <p:nvGrpSpPr>
            <p:cNvPr id="127129" name="Group 313"/>
            <p:cNvGrpSpPr>
              <a:grpSpLocks/>
            </p:cNvGrpSpPr>
            <p:nvPr/>
          </p:nvGrpSpPr>
          <p:grpSpPr bwMode="auto">
            <a:xfrm>
              <a:off x="4093" y="2959"/>
              <a:ext cx="253" cy="253"/>
              <a:chOff x="4085" y="1783"/>
              <a:chExt cx="253" cy="253"/>
            </a:xfrm>
          </p:grpSpPr>
          <p:sp>
            <p:nvSpPr>
              <p:cNvPr id="127131" name="Rectangle 314"/>
              <p:cNvSpPr>
                <a:spLocks noChangeArrowheads="1"/>
              </p:cNvSpPr>
              <p:nvPr/>
            </p:nvSpPr>
            <p:spPr bwMode="auto">
              <a:xfrm>
                <a:off x="4085" y="17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7132" name="Group 315"/>
              <p:cNvGrpSpPr>
                <a:grpSpLocks/>
              </p:cNvGrpSpPr>
              <p:nvPr/>
            </p:nvGrpSpPr>
            <p:grpSpPr bwMode="auto">
              <a:xfrm>
                <a:off x="4109" y="1877"/>
                <a:ext cx="204" cy="64"/>
                <a:chOff x="2561" y="2774"/>
                <a:chExt cx="242" cy="76"/>
              </a:xfrm>
            </p:grpSpPr>
            <p:sp>
              <p:nvSpPr>
                <p:cNvPr id="127133" name="Freeform 31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34" name="Line 31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35" name="Freeform 31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130" name="Rectangle 319"/>
            <p:cNvSpPr>
              <a:spLocks noChangeArrowheads="1"/>
            </p:cNvSpPr>
            <p:nvPr/>
          </p:nvSpPr>
          <p:spPr bwMode="auto">
            <a:xfrm>
              <a:off x="4190" y="309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1" name="Group 320"/>
          <p:cNvGrpSpPr>
            <a:grpSpLocks/>
          </p:cNvGrpSpPr>
          <p:nvPr/>
        </p:nvGrpSpPr>
        <p:grpSpPr bwMode="auto">
          <a:xfrm>
            <a:off x="3730625" y="4633913"/>
            <a:ext cx="530225" cy="530225"/>
            <a:chOff x="2350" y="2919"/>
            <a:chExt cx="334" cy="334"/>
          </a:xfrm>
        </p:grpSpPr>
        <p:grpSp>
          <p:nvGrpSpPr>
            <p:cNvPr id="127122" name="Group 321"/>
            <p:cNvGrpSpPr>
              <a:grpSpLocks/>
            </p:cNvGrpSpPr>
            <p:nvPr/>
          </p:nvGrpSpPr>
          <p:grpSpPr bwMode="auto">
            <a:xfrm>
              <a:off x="2350" y="2919"/>
              <a:ext cx="334" cy="334"/>
              <a:chOff x="2342" y="1743"/>
              <a:chExt cx="334" cy="334"/>
            </a:xfrm>
          </p:grpSpPr>
          <p:sp>
            <p:nvSpPr>
              <p:cNvPr id="127124" name="Freeform 322"/>
              <p:cNvSpPr>
                <a:spLocks noChangeAspect="1"/>
              </p:cNvSpPr>
              <p:nvPr/>
            </p:nvSpPr>
            <p:spPr bwMode="auto">
              <a:xfrm>
                <a:off x="2342" y="17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7125" name="Group 323"/>
              <p:cNvGrpSpPr>
                <a:grpSpLocks/>
              </p:cNvGrpSpPr>
              <p:nvPr/>
            </p:nvGrpSpPr>
            <p:grpSpPr bwMode="auto">
              <a:xfrm>
                <a:off x="2388" y="1871"/>
                <a:ext cx="242" cy="76"/>
                <a:chOff x="2561" y="2774"/>
                <a:chExt cx="242" cy="76"/>
              </a:xfrm>
            </p:grpSpPr>
            <p:sp>
              <p:nvSpPr>
                <p:cNvPr id="127126" name="Freeform 324"/>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27" name="Line 325"/>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28" name="Freeform 326"/>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123" name="Rectangle 327"/>
            <p:cNvSpPr>
              <a:spLocks noChangeArrowheads="1"/>
            </p:cNvSpPr>
            <p:nvPr/>
          </p:nvSpPr>
          <p:spPr bwMode="auto">
            <a:xfrm>
              <a:off x="2488" y="3120"/>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2" name="Group 328"/>
          <p:cNvGrpSpPr>
            <a:grpSpLocks/>
          </p:cNvGrpSpPr>
          <p:nvPr/>
        </p:nvGrpSpPr>
        <p:grpSpPr bwMode="auto">
          <a:xfrm>
            <a:off x="3730625" y="5259388"/>
            <a:ext cx="530225" cy="530225"/>
            <a:chOff x="2350" y="3313"/>
            <a:chExt cx="334" cy="334"/>
          </a:xfrm>
        </p:grpSpPr>
        <p:grpSp>
          <p:nvGrpSpPr>
            <p:cNvPr id="127112" name="Group 329"/>
            <p:cNvGrpSpPr>
              <a:grpSpLocks/>
            </p:cNvGrpSpPr>
            <p:nvPr/>
          </p:nvGrpSpPr>
          <p:grpSpPr bwMode="auto">
            <a:xfrm>
              <a:off x="2350" y="3313"/>
              <a:ext cx="334" cy="334"/>
              <a:chOff x="2342" y="2137"/>
              <a:chExt cx="334" cy="334"/>
            </a:xfrm>
          </p:grpSpPr>
          <p:grpSp>
            <p:nvGrpSpPr>
              <p:cNvPr id="127114" name="Group 330"/>
              <p:cNvGrpSpPr>
                <a:grpSpLocks/>
              </p:cNvGrpSpPr>
              <p:nvPr/>
            </p:nvGrpSpPr>
            <p:grpSpPr bwMode="auto">
              <a:xfrm>
                <a:off x="2342" y="2137"/>
                <a:ext cx="334" cy="334"/>
                <a:chOff x="2383" y="3389"/>
                <a:chExt cx="334" cy="334"/>
              </a:xfrm>
            </p:grpSpPr>
            <p:sp>
              <p:nvSpPr>
                <p:cNvPr id="127119" name="Freeform 331"/>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120" name="Freeform 332"/>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121" name="Freeform 333"/>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15" name="Group 334"/>
              <p:cNvGrpSpPr>
                <a:grpSpLocks/>
              </p:cNvGrpSpPr>
              <p:nvPr/>
            </p:nvGrpSpPr>
            <p:grpSpPr bwMode="auto">
              <a:xfrm>
                <a:off x="2407" y="2271"/>
                <a:ext cx="204" cy="64"/>
                <a:chOff x="2561" y="2774"/>
                <a:chExt cx="242" cy="76"/>
              </a:xfrm>
            </p:grpSpPr>
            <p:sp>
              <p:nvSpPr>
                <p:cNvPr id="127116" name="Freeform 33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17" name="Line 33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18" name="Freeform 33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113" name="Rectangle 338"/>
            <p:cNvSpPr>
              <a:spLocks noChangeArrowheads="1"/>
            </p:cNvSpPr>
            <p:nvPr/>
          </p:nvSpPr>
          <p:spPr bwMode="auto">
            <a:xfrm>
              <a:off x="2488" y="3512"/>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3" name="Group 339"/>
          <p:cNvGrpSpPr>
            <a:grpSpLocks/>
          </p:cNvGrpSpPr>
          <p:nvPr/>
        </p:nvGrpSpPr>
        <p:grpSpPr bwMode="auto">
          <a:xfrm>
            <a:off x="3730625" y="5868988"/>
            <a:ext cx="530225" cy="530225"/>
            <a:chOff x="2350" y="3697"/>
            <a:chExt cx="334" cy="334"/>
          </a:xfrm>
        </p:grpSpPr>
        <p:grpSp>
          <p:nvGrpSpPr>
            <p:cNvPr id="127103" name="Group 340"/>
            <p:cNvGrpSpPr>
              <a:grpSpLocks/>
            </p:cNvGrpSpPr>
            <p:nvPr/>
          </p:nvGrpSpPr>
          <p:grpSpPr bwMode="auto">
            <a:xfrm>
              <a:off x="2350" y="3697"/>
              <a:ext cx="334" cy="334"/>
              <a:chOff x="2342" y="2521"/>
              <a:chExt cx="334" cy="334"/>
            </a:xfrm>
          </p:grpSpPr>
          <p:grpSp>
            <p:nvGrpSpPr>
              <p:cNvPr id="127105" name="Group 341"/>
              <p:cNvGrpSpPr>
                <a:grpSpLocks/>
              </p:cNvGrpSpPr>
              <p:nvPr/>
            </p:nvGrpSpPr>
            <p:grpSpPr bwMode="auto">
              <a:xfrm>
                <a:off x="2342" y="2521"/>
                <a:ext cx="334" cy="334"/>
                <a:chOff x="2330" y="1011"/>
                <a:chExt cx="334" cy="334"/>
              </a:xfrm>
            </p:grpSpPr>
            <p:sp>
              <p:nvSpPr>
                <p:cNvPr id="127110" name="Freeform 342"/>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7111" name="Freeform 343"/>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106" name="Group 344"/>
              <p:cNvGrpSpPr>
                <a:grpSpLocks/>
              </p:cNvGrpSpPr>
              <p:nvPr/>
            </p:nvGrpSpPr>
            <p:grpSpPr bwMode="auto">
              <a:xfrm>
                <a:off x="2407" y="2655"/>
                <a:ext cx="204" cy="64"/>
                <a:chOff x="2561" y="2774"/>
                <a:chExt cx="242" cy="76"/>
              </a:xfrm>
            </p:grpSpPr>
            <p:sp>
              <p:nvSpPr>
                <p:cNvPr id="127107" name="Freeform 34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108" name="Line 34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09" name="Freeform 34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104" name="Rectangle 348"/>
            <p:cNvSpPr>
              <a:spLocks noChangeArrowheads="1"/>
            </p:cNvSpPr>
            <p:nvPr/>
          </p:nvSpPr>
          <p:spPr bwMode="auto">
            <a:xfrm>
              <a:off x="2488" y="388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4" name="Group 349"/>
          <p:cNvGrpSpPr>
            <a:grpSpLocks/>
          </p:cNvGrpSpPr>
          <p:nvPr/>
        </p:nvGrpSpPr>
        <p:grpSpPr bwMode="auto">
          <a:xfrm>
            <a:off x="5121275" y="5951538"/>
            <a:ext cx="549275" cy="365125"/>
            <a:chOff x="3226" y="3749"/>
            <a:chExt cx="346" cy="230"/>
          </a:xfrm>
        </p:grpSpPr>
        <p:grpSp>
          <p:nvGrpSpPr>
            <p:cNvPr id="127094" name="Group 350"/>
            <p:cNvGrpSpPr>
              <a:grpSpLocks/>
            </p:cNvGrpSpPr>
            <p:nvPr/>
          </p:nvGrpSpPr>
          <p:grpSpPr bwMode="auto">
            <a:xfrm>
              <a:off x="3226" y="3749"/>
              <a:ext cx="346" cy="230"/>
              <a:chOff x="3218" y="2573"/>
              <a:chExt cx="346" cy="230"/>
            </a:xfrm>
          </p:grpSpPr>
          <p:grpSp>
            <p:nvGrpSpPr>
              <p:cNvPr id="127096" name="Group 351"/>
              <p:cNvGrpSpPr>
                <a:grpSpLocks/>
              </p:cNvGrpSpPr>
              <p:nvPr/>
            </p:nvGrpSpPr>
            <p:grpSpPr bwMode="auto">
              <a:xfrm>
                <a:off x="3218" y="2573"/>
                <a:ext cx="346" cy="230"/>
                <a:chOff x="3193" y="1063"/>
                <a:chExt cx="346" cy="230"/>
              </a:xfrm>
            </p:grpSpPr>
            <p:sp>
              <p:nvSpPr>
                <p:cNvPr id="127101" name="Rectangle 352"/>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102" name="Freeform 353"/>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097" name="Group 354"/>
              <p:cNvGrpSpPr>
                <a:grpSpLocks/>
              </p:cNvGrpSpPr>
              <p:nvPr/>
            </p:nvGrpSpPr>
            <p:grpSpPr bwMode="auto">
              <a:xfrm>
                <a:off x="3289" y="2655"/>
                <a:ext cx="204" cy="64"/>
                <a:chOff x="2561" y="2774"/>
                <a:chExt cx="242" cy="76"/>
              </a:xfrm>
            </p:grpSpPr>
            <p:sp>
              <p:nvSpPr>
                <p:cNvPr id="127098" name="Freeform 35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99" name="Line 35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00" name="Freeform 35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95" name="Rectangle 358"/>
            <p:cNvSpPr>
              <a:spLocks noChangeArrowheads="1"/>
            </p:cNvSpPr>
            <p:nvPr/>
          </p:nvSpPr>
          <p:spPr bwMode="auto">
            <a:xfrm>
              <a:off x="3370" y="3869"/>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5" name="Group 359"/>
          <p:cNvGrpSpPr>
            <a:grpSpLocks/>
          </p:cNvGrpSpPr>
          <p:nvPr/>
        </p:nvGrpSpPr>
        <p:grpSpPr bwMode="auto">
          <a:xfrm>
            <a:off x="5121275" y="5341938"/>
            <a:ext cx="549275" cy="365125"/>
            <a:chOff x="3226" y="3365"/>
            <a:chExt cx="346" cy="230"/>
          </a:xfrm>
        </p:grpSpPr>
        <p:grpSp>
          <p:nvGrpSpPr>
            <p:cNvPr id="127084" name="Group 360"/>
            <p:cNvGrpSpPr>
              <a:grpSpLocks/>
            </p:cNvGrpSpPr>
            <p:nvPr/>
          </p:nvGrpSpPr>
          <p:grpSpPr bwMode="auto">
            <a:xfrm>
              <a:off x="3226" y="3365"/>
              <a:ext cx="346" cy="230"/>
              <a:chOff x="3218" y="2189"/>
              <a:chExt cx="346" cy="230"/>
            </a:xfrm>
          </p:grpSpPr>
          <p:grpSp>
            <p:nvGrpSpPr>
              <p:cNvPr id="127086" name="Group 361"/>
              <p:cNvGrpSpPr>
                <a:grpSpLocks/>
              </p:cNvGrpSpPr>
              <p:nvPr/>
            </p:nvGrpSpPr>
            <p:grpSpPr bwMode="auto">
              <a:xfrm>
                <a:off x="3218" y="2189"/>
                <a:ext cx="346" cy="230"/>
                <a:chOff x="3239" y="3441"/>
                <a:chExt cx="346" cy="230"/>
              </a:xfrm>
            </p:grpSpPr>
            <p:sp>
              <p:nvSpPr>
                <p:cNvPr id="127091" name="Rectangle 362"/>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7092" name="Freeform 363"/>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093" name="Freeform 364"/>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087" name="Group 365"/>
              <p:cNvGrpSpPr>
                <a:grpSpLocks/>
              </p:cNvGrpSpPr>
              <p:nvPr/>
            </p:nvGrpSpPr>
            <p:grpSpPr bwMode="auto">
              <a:xfrm>
                <a:off x="3289" y="2272"/>
                <a:ext cx="204" cy="64"/>
                <a:chOff x="2561" y="2774"/>
                <a:chExt cx="242" cy="76"/>
              </a:xfrm>
            </p:grpSpPr>
            <p:sp>
              <p:nvSpPr>
                <p:cNvPr id="127088" name="Freeform 36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89" name="Line 36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90" name="Freeform 36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85" name="Rectangle 369"/>
            <p:cNvSpPr>
              <a:spLocks noChangeArrowheads="1"/>
            </p:cNvSpPr>
            <p:nvPr/>
          </p:nvSpPr>
          <p:spPr bwMode="auto">
            <a:xfrm>
              <a:off x="3370" y="3480"/>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6" name="Group 370"/>
          <p:cNvGrpSpPr>
            <a:grpSpLocks/>
          </p:cNvGrpSpPr>
          <p:nvPr/>
        </p:nvGrpSpPr>
        <p:grpSpPr bwMode="auto">
          <a:xfrm>
            <a:off x="5121275" y="4716463"/>
            <a:ext cx="547688" cy="365125"/>
            <a:chOff x="3226" y="2971"/>
            <a:chExt cx="345" cy="230"/>
          </a:xfrm>
        </p:grpSpPr>
        <p:grpSp>
          <p:nvGrpSpPr>
            <p:cNvPr id="127077" name="Group 371"/>
            <p:cNvGrpSpPr>
              <a:grpSpLocks/>
            </p:cNvGrpSpPr>
            <p:nvPr/>
          </p:nvGrpSpPr>
          <p:grpSpPr bwMode="auto">
            <a:xfrm>
              <a:off x="3226" y="2971"/>
              <a:ext cx="345" cy="230"/>
              <a:chOff x="3218" y="1795"/>
              <a:chExt cx="345" cy="230"/>
            </a:xfrm>
          </p:grpSpPr>
          <p:sp>
            <p:nvSpPr>
              <p:cNvPr id="127079" name="Rectangle 372"/>
              <p:cNvSpPr>
                <a:spLocks noChangeArrowheads="1"/>
              </p:cNvSpPr>
              <p:nvPr/>
            </p:nvSpPr>
            <p:spPr bwMode="auto">
              <a:xfrm>
                <a:off x="3218" y="179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7080" name="Group 373"/>
              <p:cNvGrpSpPr>
                <a:grpSpLocks/>
              </p:cNvGrpSpPr>
              <p:nvPr/>
            </p:nvGrpSpPr>
            <p:grpSpPr bwMode="auto">
              <a:xfrm>
                <a:off x="3270" y="1872"/>
                <a:ext cx="242" cy="76"/>
                <a:chOff x="2561" y="2774"/>
                <a:chExt cx="242" cy="76"/>
              </a:xfrm>
            </p:grpSpPr>
            <p:sp>
              <p:nvSpPr>
                <p:cNvPr id="127081" name="Freeform 374"/>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82" name="Line 375"/>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83" name="Freeform 376"/>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78" name="Rectangle 377"/>
            <p:cNvSpPr>
              <a:spLocks noChangeArrowheads="1"/>
            </p:cNvSpPr>
            <p:nvPr/>
          </p:nvSpPr>
          <p:spPr bwMode="auto">
            <a:xfrm>
              <a:off x="3370" y="309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7" name="Group 378"/>
          <p:cNvGrpSpPr>
            <a:grpSpLocks/>
          </p:cNvGrpSpPr>
          <p:nvPr/>
        </p:nvGrpSpPr>
        <p:grpSpPr bwMode="auto">
          <a:xfrm>
            <a:off x="6497638" y="5322888"/>
            <a:ext cx="401637" cy="401637"/>
            <a:chOff x="4093" y="3353"/>
            <a:chExt cx="253" cy="253"/>
          </a:xfrm>
        </p:grpSpPr>
        <p:grpSp>
          <p:nvGrpSpPr>
            <p:cNvPr id="127067" name="Group 379"/>
            <p:cNvGrpSpPr>
              <a:grpSpLocks/>
            </p:cNvGrpSpPr>
            <p:nvPr/>
          </p:nvGrpSpPr>
          <p:grpSpPr bwMode="auto">
            <a:xfrm>
              <a:off x="4093" y="3353"/>
              <a:ext cx="253" cy="253"/>
              <a:chOff x="4085" y="2177"/>
              <a:chExt cx="253" cy="253"/>
            </a:xfrm>
          </p:grpSpPr>
          <p:grpSp>
            <p:nvGrpSpPr>
              <p:cNvPr id="127069" name="Group 380"/>
              <p:cNvGrpSpPr>
                <a:grpSpLocks/>
              </p:cNvGrpSpPr>
              <p:nvPr/>
            </p:nvGrpSpPr>
            <p:grpSpPr bwMode="auto">
              <a:xfrm>
                <a:off x="4085" y="2177"/>
                <a:ext cx="253" cy="253"/>
                <a:chOff x="4085" y="3610"/>
                <a:chExt cx="253" cy="253"/>
              </a:xfrm>
            </p:grpSpPr>
            <p:sp>
              <p:nvSpPr>
                <p:cNvPr id="127074" name="Rectangle 38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075" name="Freeform 38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7076" name="Freeform 38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070" name="Group 384"/>
              <p:cNvGrpSpPr>
                <a:grpSpLocks/>
              </p:cNvGrpSpPr>
              <p:nvPr/>
            </p:nvGrpSpPr>
            <p:grpSpPr bwMode="auto">
              <a:xfrm>
                <a:off x="4142" y="2271"/>
                <a:ext cx="138" cy="64"/>
                <a:chOff x="4116" y="2257"/>
                <a:chExt cx="138" cy="64"/>
              </a:xfrm>
            </p:grpSpPr>
            <p:sp>
              <p:nvSpPr>
                <p:cNvPr id="127071" name="Freeform 385"/>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72" name="Line 386"/>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73" name="Freeform 387"/>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68" name="Rectangle 388"/>
            <p:cNvSpPr>
              <a:spLocks noChangeArrowheads="1"/>
            </p:cNvSpPr>
            <p:nvPr/>
          </p:nvSpPr>
          <p:spPr bwMode="auto">
            <a:xfrm>
              <a:off x="4190" y="349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8" name="Group 389"/>
          <p:cNvGrpSpPr>
            <a:grpSpLocks/>
          </p:cNvGrpSpPr>
          <p:nvPr/>
        </p:nvGrpSpPr>
        <p:grpSpPr bwMode="auto">
          <a:xfrm>
            <a:off x="7656513" y="5867400"/>
            <a:ext cx="530225" cy="530225"/>
            <a:chOff x="4823" y="3696"/>
            <a:chExt cx="334" cy="334"/>
          </a:xfrm>
        </p:grpSpPr>
        <p:grpSp>
          <p:nvGrpSpPr>
            <p:cNvPr id="127058" name="Group 390"/>
            <p:cNvGrpSpPr>
              <a:grpSpLocks/>
            </p:cNvGrpSpPr>
            <p:nvPr/>
          </p:nvGrpSpPr>
          <p:grpSpPr bwMode="auto">
            <a:xfrm>
              <a:off x="4823" y="3696"/>
              <a:ext cx="334" cy="334"/>
              <a:chOff x="4815" y="2520"/>
              <a:chExt cx="334" cy="334"/>
            </a:xfrm>
          </p:grpSpPr>
          <p:grpSp>
            <p:nvGrpSpPr>
              <p:cNvPr id="127060" name="Group 391"/>
              <p:cNvGrpSpPr>
                <a:grpSpLocks/>
              </p:cNvGrpSpPr>
              <p:nvPr/>
            </p:nvGrpSpPr>
            <p:grpSpPr bwMode="auto">
              <a:xfrm>
                <a:off x="4815" y="2520"/>
                <a:ext cx="334" cy="334"/>
                <a:chOff x="4837" y="3772"/>
                <a:chExt cx="334" cy="334"/>
              </a:xfrm>
            </p:grpSpPr>
            <p:sp>
              <p:nvSpPr>
                <p:cNvPr id="127065" name="Freeform 392"/>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066" name="Freeform 393"/>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061" name="Group 394"/>
              <p:cNvGrpSpPr>
                <a:grpSpLocks/>
              </p:cNvGrpSpPr>
              <p:nvPr/>
            </p:nvGrpSpPr>
            <p:grpSpPr bwMode="auto">
              <a:xfrm>
                <a:off x="4890" y="2658"/>
                <a:ext cx="185" cy="58"/>
                <a:chOff x="2561" y="2774"/>
                <a:chExt cx="242" cy="76"/>
              </a:xfrm>
            </p:grpSpPr>
            <p:sp>
              <p:nvSpPr>
                <p:cNvPr id="127062" name="Freeform 39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63" name="Line 39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64" name="Freeform 39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59" name="Rectangle 398"/>
            <p:cNvSpPr>
              <a:spLocks noChangeArrowheads="1"/>
            </p:cNvSpPr>
            <p:nvPr/>
          </p:nvSpPr>
          <p:spPr bwMode="auto">
            <a:xfrm>
              <a:off x="4961" y="3882"/>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29" name="Group 399"/>
          <p:cNvGrpSpPr>
            <a:grpSpLocks/>
          </p:cNvGrpSpPr>
          <p:nvPr/>
        </p:nvGrpSpPr>
        <p:grpSpPr bwMode="auto">
          <a:xfrm>
            <a:off x="6497638" y="5932488"/>
            <a:ext cx="401637" cy="401637"/>
            <a:chOff x="4093" y="3737"/>
            <a:chExt cx="253" cy="253"/>
          </a:xfrm>
        </p:grpSpPr>
        <p:grpSp>
          <p:nvGrpSpPr>
            <p:cNvPr id="127049" name="Group 400"/>
            <p:cNvGrpSpPr>
              <a:grpSpLocks/>
            </p:cNvGrpSpPr>
            <p:nvPr/>
          </p:nvGrpSpPr>
          <p:grpSpPr bwMode="auto">
            <a:xfrm>
              <a:off x="4093" y="3737"/>
              <a:ext cx="253" cy="253"/>
              <a:chOff x="4085" y="2561"/>
              <a:chExt cx="253" cy="253"/>
            </a:xfrm>
          </p:grpSpPr>
          <p:grpSp>
            <p:nvGrpSpPr>
              <p:cNvPr id="127051" name="Group 401"/>
              <p:cNvGrpSpPr>
                <a:grpSpLocks/>
              </p:cNvGrpSpPr>
              <p:nvPr/>
            </p:nvGrpSpPr>
            <p:grpSpPr bwMode="auto">
              <a:xfrm>
                <a:off x="4085" y="2561"/>
                <a:ext cx="253" cy="253"/>
                <a:chOff x="4085" y="3994"/>
                <a:chExt cx="253" cy="253"/>
              </a:xfrm>
            </p:grpSpPr>
            <p:sp>
              <p:nvSpPr>
                <p:cNvPr id="127056" name="Rectangle 402"/>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7057" name="Freeform 403"/>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7052" name="Group 404"/>
              <p:cNvGrpSpPr>
                <a:grpSpLocks/>
              </p:cNvGrpSpPr>
              <p:nvPr/>
            </p:nvGrpSpPr>
            <p:grpSpPr bwMode="auto">
              <a:xfrm>
                <a:off x="4142" y="2655"/>
                <a:ext cx="138" cy="64"/>
                <a:chOff x="4116" y="2257"/>
                <a:chExt cx="138" cy="64"/>
              </a:xfrm>
            </p:grpSpPr>
            <p:sp>
              <p:nvSpPr>
                <p:cNvPr id="127053" name="Freeform 405"/>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54" name="Line 406"/>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55" name="Freeform 407"/>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50" name="Rectangle 408"/>
            <p:cNvSpPr>
              <a:spLocks noChangeArrowheads="1"/>
            </p:cNvSpPr>
            <p:nvPr/>
          </p:nvSpPr>
          <p:spPr bwMode="auto">
            <a:xfrm>
              <a:off x="4191" y="3871"/>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30" name="Group 409"/>
          <p:cNvGrpSpPr>
            <a:grpSpLocks/>
          </p:cNvGrpSpPr>
          <p:nvPr/>
        </p:nvGrpSpPr>
        <p:grpSpPr bwMode="auto">
          <a:xfrm>
            <a:off x="7656513" y="5257800"/>
            <a:ext cx="530225" cy="530225"/>
            <a:chOff x="4823" y="3312"/>
            <a:chExt cx="334" cy="334"/>
          </a:xfrm>
        </p:grpSpPr>
        <p:grpSp>
          <p:nvGrpSpPr>
            <p:cNvPr id="127039" name="Group 410"/>
            <p:cNvGrpSpPr>
              <a:grpSpLocks/>
            </p:cNvGrpSpPr>
            <p:nvPr/>
          </p:nvGrpSpPr>
          <p:grpSpPr bwMode="auto">
            <a:xfrm>
              <a:off x="4823" y="3312"/>
              <a:ext cx="334" cy="334"/>
              <a:chOff x="4815" y="2136"/>
              <a:chExt cx="334" cy="334"/>
            </a:xfrm>
          </p:grpSpPr>
          <p:grpSp>
            <p:nvGrpSpPr>
              <p:cNvPr id="127041" name="Group 411"/>
              <p:cNvGrpSpPr>
                <a:grpSpLocks/>
              </p:cNvGrpSpPr>
              <p:nvPr/>
            </p:nvGrpSpPr>
            <p:grpSpPr bwMode="auto">
              <a:xfrm>
                <a:off x="4815" y="2136"/>
                <a:ext cx="334" cy="334"/>
                <a:chOff x="4841" y="562"/>
                <a:chExt cx="334" cy="334"/>
              </a:xfrm>
            </p:grpSpPr>
            <p:sp>
              <p:nvSpPr>
                <p:cNvPr id="127046" name="Freeform 412"/>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7047" name="Freeform 413"/>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7048" name="Freeform 414"/>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7042" name="Group 415"/>
              <p:cNvGrpSpPr>
                <a:grpSpLocks/>
              </p:cNvGrpSpPr>
              <p:nvPr/>
            </p:nvGrpSpPr>
            <p:grpSpPr bwMode="auto">
              <a:xfrm>
                <a:off x="4890" y="2275"/>
                <a:ext cx="185" cy="58"/>
                <a:chOff x="2561" y="2774"/>
                <a:chExt cx="242" cy="76"/>
              </a:xfrm>
            </p:grpSpPr>
            <p:sp>
              <p:nvSpPr>
                <p:cNvPr id="127043" name="Freeform 41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44" name="Line 41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45" name="Freeform 41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40" name="Rectangle 419"/>
            <p:cNvSpPr>
              <a:spLocks noChangeArrowheads="1"/>
            </p:cNvSpPr>
            <p:nvPr/>
          </p:nvSpPr>
          <p:spPr bwMode="auto">
            <a:xfrm>
              <a:off x="4961" y="3498"/>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127031" name="Group 420"/>
          <p:cNvGrpSpPr>
            <a:grpSpLocks/>
          </p:cNvGrpSpPr>
          <p:nvPr/>
        </p:nvGrpSpPr>
        <p:grpSpPr bwMode="auto">
          <a:xfrm>
            <a:off x="7656513" y="4632325"/>
            <a:ext cx="530225" cy="530225"/>
            <a:chOff x="4823" y="2918"/>
            <a:chExt cx="334" cy="334"/>
          </a:xfrm>
        </p:grpSpPr>
        <p:grpSp>
          <p:nvGrpSpPr>
            <p:cNvPr id="127032" name="Group 421"/>
            <p:cNvGrpSpPr>
              <a:grpSpLocks/>
            </p:cNvGrpSpPr>
            <p:nvPr/>
          </p:nvGrpSpPr>
          <p:grpSpPr bwMode="auto">
            <a:xfrm>
              <a:off x="4823" y="2918"/>
              <a:ext cx="334" cy="334"/>
              <a:chOff x="4815" y="1742"/>
              <a:chExt cx="334" cy="334"/>
            </a:xfrm>
          </p:grpSpPr>
          <p:sp>
            <p:nvSpPr>
              <p:cNvPr id="127034" name="Freeform 422"/>
              <p:cNvSpPr>
                <a:spLocks/>
              </p:cNvSpPr>
              <p:nvPr/>
            </p:nvSpPr>
            <p:spPr bwMode="auto">
              <a:xfrm>
                <a:off x="4815" y="17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7035" name="Group 423"/>
              <p:cNvGrpSpPr>
                <a:grpSpLocks/>
              </p:cNvGrpSpPr>
              <p:nvPr/>
            </p:nvGrpSpPr>
            <p:grpSpPr bwMode="auto">
              <a:xfrm>
                <a:off x="4880" y="1878"/>
                <a:ext cx="204" cy="64"/>
                <a:chOff x="2561" y="2774"/>
                <a:chExt cx="242" cy="76"/>
              </a:xfrm>
            </p:grpSpPr>
            <p:sp>
              <p:nvSpPr>
                <p:cNvPr id="127036" name="Freeform 424"/>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7037" name="Line 425"/>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38" name="Freeform 426"/>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7033" name="Rectangle 427"/>
            <p:cNvSpPr>
              <a:spLocks noChangeArrowheads="1"/>
            </p:cNvSpPr>
            <p:nvPr/>
          </p:nvSpPr>
          <p:spPr bwMode="auto">
            <a:xfrm>
              <a:off x="4961" y="3101"/>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8003" name="Rectangle 3"/>
          <p:cNvSpPr>
            <a:spLocks noGrp="1" noChangeArrowheads="1"/>
          </p:cNvSpPr>
          <p:nvPr>
            <p:ph type="title"/>
          </p:nvPr>
        </p:nvSpPr>
        <p:spPr>
          <a:xfrm>
            <a:off x="3794125" y="77788"/>
            <a:ext cx="3475038" cy="365125"/>
          </a:xfrm>
          <a:noFill/>
        </p:spPr>
        <p:txBody>
          <a:bodyPr wrap="none" lIns="0" tIns="0" rIns="0" bIns="0">
            <a:spAutoFit/>
          </a:bodyPr>
          <a:lstStyle/>
          <a:p>
            <a:pPr eaLnBrk="1" hangingPunct="1"/>
            <a:r>
              <a:rPr lang="en-US" sz="2400"/>
              <a:t>CSS  Maintenance (Cont)</a:t>
            </a:r>
          </a:p>
        </p:txBody>
      </p:sp>
      <p:sp>
        <p:nvSpPr>
          <p:cNvPr id="12800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8005"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800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8007"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8008" name="Text Box 8"/>
          <p:cNvSpPr txBox="1">
            <a:spLocks noChangeArrowheads="1"/>
          </p:cNvSpPr>
          <p:nvPr/>
        </p:nvSpPr>
        <p:spPr bwMode="auto">
          <a:xfrm>
            <a:off x="542925" y="2252663"/>
            <a:ext cx="2255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Missile Transportation</a:t>
            </a:r>
          </a:p>
        </p:txBody>
      </p:sp>
      <p:sp>
        <p:nvSpPr>
          <p:cNvPr id="128009" name="Text Box 9"/>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8010"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8011"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8012" name="Text Box 12"/>
          <p:cNvSpPr txBox="1">
            <a:spLocks noChangeArrowheads="1"/>
          </p:cNvSpPr>
          <p:nvPr/>
        </p:nvSpPr>
        <p:spPr bwMode="auto">
          <a:xfrm>
            <a:off x="763588" y="944563"/>
            <a:ext cx="1812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Maintenance Recovery</a:t>
            </a:r>
          </a:p>
        </p:txBody>
      </p:sp>
      <p:sp>
        <p:nvSpPr>
          <p:cNvPr id="128013" name="Text Box 13"/>
          <p:cNvSpPr txBox="1">
            <a:spLocks noChangeArrowheads="1"/>
          </p:cNvSpPr>
          <p:nvPr/>
        </p:nvSpPr>
        <p:spPr bwMode="auto">
          <a:xfrm>
            <a:off x="434975" y="1598613"/>
            <a:ext cx="24717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Maintenance Recovery</a:t>
            </a:r>
          </a:p>
        </p:txBody>
      </p:sp>
      <p:sp>
        <p:nvSpPr>
          <p:cNvPr id="128014" name="Text Box 14"/>
          <p:cNvSpPr txBox="1">
            <a:spLocks noChangeArrowheads="1"/>
          </p:cNvSpPr>
          <p:nvPr/>
        </p:nvSpPr>
        <p:spPr bwMode="auto">
          <a:xfrm>
            <a:off x="444500" y="4064000"/>
            <a:ext cx="2452688"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Ordinance Maintenance </a:t>
            </a:r>
          </a:p>
          <a:p>
            <a:pPr algn="ctr" eaLnBrk="0" hangingPunct="0"/>
            <a:endParaRPr lang="en-US" sz="1400"/>
          </a:p>
        </p:txBody>
      </p:sp>
      <p:sp>
        <p:nvSpPr>
          <p:cNvPr id="128015" name="Text Box 15"/>
          <p:cNvSpPr txBox="1">
            <a:spLocks noChangeArrowheads="1"/>
          </p:cNvSpPr>
          <p:nvPr/>
        </p:nvSpPr>
        <p:spPr bwMode="auto">
          <a:xfrm>
            <a:off x="704850" y="2862263"/>
            <a:ext cx="1930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Ordinance Maintenance </a:t>
            </a:r>
          </a:p>
        </p:txBody>
      </p:sp>
      <p:sp>
        <p:nvSpPr>
          <p:cNvPr id="128016" name="Text Box 16"/>
          <p:cNvSpPr txBox="1">
            <a:spLocks noChangeArrowheads="1"/>
          </p:cNvSpPr>
          <p:nvPr/>
        </p:nvSpPr>
        <p:spPr bwMode="auto">
          <a:xfrm>
            <a:off x="376238" y="3516313"/>
            <a:ext cx="25892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Ordinance Maintenance </a:t>
            </a:r>
          </a:p>
        </p:txBody>
      </p:sp>
      <p:sp>
        <p:nvSpPr>
          <p:cNvPr id="128017" name="Text Box 17"/>
          <p:cNvSpPr txBox="1">
            <a:spLocks noChangeArrowheads="1"/>
          </p:cNvSpPr>
          <p:nvPr/>
        </p:nvSpPr>
        <p:spPr bwMode="auto">
          <a:xfrm>
            <a:off x="593725" y="6037263"/>
            <a:ext cx="2178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Missile Maintenance </a:t>
            </a:r>
          </a:p>
        </p:txBody>
      </p:sp>
      <p:sp>
        <p:nvSpPr>
          <p:cNvPr id="128018" name="Text Box 18"/>
          <p:cNvSpPr txBox="1">
            <a:spLocks noChangeArrowheads="1"/>
          </p:cNvSpPr>
          <p:nvPr/>
        </p:nvSpPr>
        <p:spPr bwMode="auto">
          <a:xfrm>
            <a:off x="855663" y="4729163"/>
            <a:ext cx="16557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Missile Maintenance </a:t>
            </a:r>
          </a:p>
        </p:txBody>
      </p:sp>
      <p:sp>
        <p:nvSpPr>
          <p:cNvPr id="128019" name="Text Box 19"/>
          <p:cNvSpPr txBox="1">
            <a:spLocks noChangeArrowheads="1"/>
          </p:cNvSpPr>
          <p:nvPr/>
        </p:nvSpPr>
        <p:spPr bwMode="auto">
          <a:xfrm>
            <a:off x="525463" y="5383213"/>
            <a:ext cx="2314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Missile Maintenance </a:t>
            </a:r>
          </a:p>
        </p:txBody>
      </p:sp>
      <p:grpSp>
        <p:nvGrpSpPr>
          <p:cNvPr id="128020" name="Group 20"/>
          <p:cNvGrpSpPr>
            <a:grpSpLocks/>
          </p:cNvGrpSpPr>
          <p:nvPr/>
        </p:nvGrpSpPr>
        <p:grpSpPr bwMode="auto">
          <a:xfrm>
            <a:off x="3717925" y="4633913"/>
            <a:ext cx="530225" cy="530225"/>
            <a:chOff x="2342" y="2919"/>
            <a:chExt cx="334" cy="334"/>
          </a:xfrm>
        </p:grpSpPr>
        <p:grpSp>
          <p:nvGrpSpPr>
            <p:cNvPr id="128490" name="Group 21"/>
            <p:cNvGrpSpPr>
              <a:grpSpLocks/>
            </p:cNvGrpSpPr>
            <p:nvPr/>
          </p:nvGrpSpPr>
          <p:grpSpPr bwMode="auto">
            <a:xfrm>
              <a:off x="2342" y="2919"/>
              <a:ext cx="334" cy="334"/>
              <a:chOff x="2342" y="1743"/>
              <a:chExt cx="334" cy="334"/>
            </a:xfrm>
          </p:grpSpPr>
          <p:sp>
            <p:nvSpPr>
              <p:cNvPr id="128497" name="Freeform 22"/>
              <p:cNvSpPr>
                <a:spLocks noChangeAspect="1"/>
              </p:cNvSpPr>
              <p:nvPr/>
            </p:nvSpPr>
            <p:spPr bwMode="auto">
              <a:xfrm>
                <a:off x="2342" y="17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8498" name="Group 23"/>
              <p:cNvGrpSpPr>
                <a:grpSpLocks/>
              </p:cNvGrpSpPr>
              <p:nvPr/>
            </p:nvGrpSpPr>
            <p:grpSpPr bwMode="auto">
              <a:xfrm>
                <a:off x="2388" y="1871"/>
                <a:ext cx="242" cy="76"/>
                <a:chOff x="2561" y="2774"/>
                <a:chExt cx="242" cy="76"/>
              </a:xfrm>
            </p:grpSpPr>
            <p:sp>
              <p:nvSpPr>
                <p:cNvPr id="128499" name="Freeform 24"/>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500" name="Line 25"/>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501" name="Freeform 26"/>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91" name="Group 27"/>
            <p:cNvGrpSpPr>
              <a:grpSpLocks/>
            </p:cNvGrpSpPr>
            <p:nvPr/>
          </p:nvGrpSpPr>
          <p:grpSpPr bwMode="auto">
            <a:xfrm>
              <a:off x="2491" y="2962"/>
              <a:ext cx="36" cy="122"/>
              <a:chOff x="2521" y="2156"/>
              <a:chExt cx="36" cy="122"/>
            </a:xfrm>
          </p:grpSpPr>
          <p:sp>
            <p:nvSpPr>
              <p:cNvPr id="128492" name="Line 28"/>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93" name="Line 29"/>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94" name="Freeform 30"/>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95" name="Freeform 31"/>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96" name="Line 32"/>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1" name="Group 33"/>
          <p:cNvGrpSpPr>
            <a:grpSpLocks/>
          </p:cNvGrpSpPr>
          <p:nvPr/>
        </p:nvGrpSpPr>
        <p:grpSpPr bwMode="auto">
          <a:xfrm>
            <a:off x="6484938" y="4697413"/>
            <a:ext cx="401637" cy="401637"/>
            <a:chOff x="4085" y="2959"/>
            <a:chExt cx="253" cy="253"/>
          </a:xfrm>
        </p:grpSpPr>
        <p:grpSp>
          <p:nvGrpSpPr>
            <p:cNvPr id="128478" name="Group 34"/>
            <p:cNvGrpSpPr>
              <a:grpSpLocks/>
            </p:cNvGrpSpPr>
            <p:nvPr/>
          </p:nvGrpSpPr>
          <p:grpSpPr bwMode="auto">
            <a:xfrm>
              <a:off x="4085" y="2959"/>
              <a:ext cx="253" cy="253"/>
              <a:chOff x="4085" y="1783"/>
              <a:chExt cx="253" cy="253"/>
            </a:xfrm>
          </p:grpSpPr>
          <p:sp>
            <p:nvSpPr>
              <p:cNvPr id="128485" name="Rectangle 35"/>
              <p:cNvSpPr>
                <a:spLocks noChangeArrowheads="1"/>
              </p:cNvSpPr>
              <p:nvPr/>
            </p:nvSpPr>
            <p:spPr bwMode="auto">
              <a:xfrm>
                <a:off x="4085" y="17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8486" name="Group 36"/>
              <p:cNvGrpSpPr>
                <a:grpSpLocks/>
              </p:cNvGrpSpPr>
              <p:nvPr/>
            </p:nvGrpSpPr>
            <p:grpSpPr bwMode="auto">
              <a:xfrm>
                <a:off x="4109" y="1877"/>
                <a:ext cx="204" cy="64"/>
                <a:chOff x="2561" y="2774"/>
                <a:chExt cx="242" cy="76"/>
              </a:xfrm>
            </p:grpSpPr>
            <p:sp>
              <p:nvSpPr>
                <p:cNvPr id="128487" name="Freeform 3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88" name="Line 3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89" name="Freeform 3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79" name="Group 40"/>
            <p:cNvGrpSpPr>
              <a:grpSpLocks/>
            </p:cNvGrpSpPr>
            <p:nvPr/>
          </p:nvGrpSpPr>
          <p:grpSpPr bwMode="auto">
            <a:xfrm>
              <a:off x="4196" y="2989"/>
              <a:ext cx="31" cy="103"/>
              <a:chOff x="3066" y="986"/>
              <a:chExt cx="36" cy="148"/>
            </a:xfrm>
          </p:grpSpPr>
          <p:sp>
            <p:nvSpPr>
              <p:cNvPr id="128480" name="Line 41"/>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81" name="Line 42"/>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82" name="Freeform 43"/>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83" name="Freeform 44"/>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84" name="Line 45"/>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2" name="Group 46"/>
          <p:cNvGrpSpPr>
            <a:grpSpLocks/>
          </p:cNvGrpSpPr>
          <p:nvPr/>
        </p:nvGrpSpPr>
        <p:grpSpPr bwMode="auto">
          <a:xfrm>
            <a:off x="7643813" y="4632325"/>
            <a:ext cx="530225" cy="530225"/>
            <a:chOff x="4815" y="2918"/>
            <a:chExt cx="334" cy="334"/>
          </a:xfrm>
        </p:grpSpPr>
        <p:grpSp>
          <p:nvGrpSpPr>
            <p:cNvPr id="128466" name="Group 47"/>
            <p:cNvGrpSpPr>
              <a:grpSpLocks/>
            </p:cNvGrpSpPr>
            <p:nvPr/>
          </p:nvGrpSpPr>
          <p:grpSpPr bwMode="auto">
            <a:xfrm>
              <a:off x="4815" y="2918"/>
              <a:ext cx="334" cy="334"/>
              <a:chOff x="4815" y="1742"/>
              <a:chExt cx="334" cy="334"/>
            </a:xfrm>
          </p:grpSpPr>
          <p:sp>
            <p:nvSpPr>
              <p:cNvPr id="128473" name="Freeform 48"/>
              <p:cNvSpPr>
                <a:spLocks/>
              </p:cNvSpPr>
              <p:nvPr/>
            </p:nvSpPr>
            <p:spPr bwMode="auto">
              <a:xfrm>
                <a:off x="4815" y="17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8474" name="Group 49"/>
              <p:cNvGrpSpPr>
                <a:grpSpLocks/>
              </p:cNvGrpSpPr>
              <p:nvPr/>
            </p:nvGrpSpPr>
            <p:grpSpPr bwMode="auto">
              <a:xfrm>
                <a:off x="4880" y="1878"/>
                <a:ext cx="204" cy="64"/>
                <a:chOff x="2561" y="2774"/>
                <a:chExt cx="242" cy="76"/>
              </a:xfrm>
            </p:grpSpPr>
            <p:sp>
              <p:nvSpPr>
                <p:cNvPr id="128475" name="Freeform 50"/>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76" name="Line 51"/>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77" name="Freeform 52"/>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67" name="Group 53"/>
            <p:cNvGrpSpPr>
              <a:grpSpLocks/>
            </p:cNvGrpSpPr>
            <p:nvPr/>
          </p:nvGrpSpPr>
          <p:grpSpPr bwMode="auto">
            <a:xfrm>
              <a:off x="4964" y="2971"/>
              <a:ext cx="36" cy="122"/>
              <a:chOff x="5027" y="2158"/>
              <a:chExt cx="36" cy="122"/>
            </a:xfrm>
          </p:grpSpPr>
          <p:sp>
            <p:nvSpPr>
              <p:cNvPr id="128468" name="Line 54"/>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69" name="Line 55"/>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70" name="Freeform 56"/>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71" name="Freeform 57"/>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72" name="Line 58"/>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3" name="Group 59"/>
          <p:cNvGrpSpPr>
            <a:grpSpLocks/>
          </p:cNvGrpSpPr>
          <p:nvPr/>
        </p:nvGrpSpPr>
        <p:grpSpPr bwMode="auto">
          <a:xfrm>
            <a:off x="5108575" y="4716463"/>
            <a:ext cx="547688" cy="365125"/>
            <a:chOff x="3218" y="2971"/>
            <a:chExt cx="345" cy="230"/>
          </a:xfrm>
        </p:grpSpPr>
        <p:grpSp>
          <p:nvGrpSpPr>
            <p:cNvPr id="128454" name="Group 60"/>
            <p:cNvGrpSpPr>
              <a:grpSpLocks/>
            </p:cNvGrpSpPr>
            <p:nvPr/>
          </p:nvGrpSpPr>
          <p:grpSpPr bwMode="auto">
            <a:xfrm>
              <a:off x="3218" y="2971"/>
              <a:ext cx="345" cy="230"/>
              <a:chOff x="3218" y="1795"/>
              <a:chExt cx="345" cy="230"/>
            </a:xfrm>
          </p:grpSpPr>
          <p:sp>
            <p:nvSpPr>
              <p:cNvPr id="128461" name="Rectangle 61"/>
              <p:cNvSpPr>
                <a:spLocks noChangeArrowheads="1"/>
              </p:cNvSpPr>
              <p:nvPr/>
            </p:nvSpPr>
            <p:spPr bwMode="auto">
              <a:xfrm>
                <a:off x="3218" y="179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8462" name="Group 62"/>
              <p:cNvGrpSpPr>
                <a:grpSpLocks/>
              </p:cNvGrpSpPr>
              <p:nvPr/>
            </p:nvGrpSpPr>
            <p:grpSpPr bwMode="auto">
              <a:xfrm>
                <a:off x="3270" y="1872"/>
                <a:ext cx="242" cy="76"/>
                <a:chOff x="2561" y="2774"/>
                <a:chExt cx="242" cy="76"/>
              </a:xfrm>
            </p:grpSpPr>
            <p:sp>
              <p:nvSpPr>
                <p:cNvPr id="128463" name="Freeform 63"/>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64" name="Line 64"/>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65" name="Freeform 65"/>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55" name="Group 66"/>
            <p:cNvGrpSpPr>
              <a:grpSpLocks/>
            </p:cNvGrpSpPr>
            <p:nvPr/>
          </p:nvGrpSpPr>
          <p:grpSpPr bwMode="auto">
            <a:xfrm>
              <a:off x="3376" y="2983"/>
              <a:ext cx="31" cy="107"/>
              <a:chOff x="3066" y="986"/>
              <a:chExt cx="36" cy="148"/>
            </a:xfrm>
          </p:grpSpPr>
          <p:sp>
            <p:nvSpPr>
              <p:cNvPr id="128456" name="Line 67"/>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57" name="Line 68"/>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58" name="Freeform 69"/>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59" name="Freeform 70"/>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60" name="Line 71"/>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4" name="Group 72"/>
          <p:cNvGrpSpPr>
            <a:grpSpLocks/>
          </p:cNvGrpSpPr>
          <p:nvPr/>
        </p:nvGrpSpPr>
        <p:grpSpPr bwMode="auto">
          <a:xfrm>
            <a:off x="3717925" y="5259388"/>
            <a:ext cx="530225" cy="530225"/>
            <a:chOff x="2342" y="3313"/>
            <a:chExt cx="334" cy="334"/>
          </a:xfrm>
        </p:grpSpPr>
        <p:grpSp>
          <p:nvGrpSpPr>
            <p:cNvPr id="128439" name="Group 73"/>
            <p:cNvGrpSpPr>
              <a:grpSpLocks/>
            </p:cNvGrpSpPr>
            <p:nvPr/>
          </p:nvGrpSpPr>
          <p:grpSpPr bwMode="auto">
            <a:xfrm>
              <a:off x="2342" y="3313"/>
              <a:ext cx="334" cy="334"/>
              <a:chOff x="2342" y="2137"/>
              <a:chExt cx="334" cy="334"/>
            </a:xfrm>
          </p:grpSpPr>
          <p:grpSp>
            <p:nvGrpSpPr>
              <p:cNvPr id="128446" name="Group 74"/>
              <p:cNvGrpSpPr>
                <a:grpSpLocks/>
              </p:cNvGrpSpPr>
              <p:nvPr/>
            </p:nvGrpSpPr>
            <p:grpSpPr bwMode="auto">
              <a:xfrm>
                <a:off x="2342" y="2137"/>
                <a:ext cx="334" cy="334"/>
                <a:chOff x="2383" y="3389"/>
                <a:chExt cx="334" cy="334"/>
              </a:xfrm>
            </p:grpSpPr>
            <p:sp>
              <p:nvSpPr>
                <p:cNvPr id="128451" name="Freeform 75"/>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452" name="Freeform 76"/>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453" name="Freeform 77"/>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447" name="Group 78"/>
              <p:cNvGrpSpPr>
                <a:grpSpLocks/>
              </p:cNvGrpSpPr>
              <p:nvPr/>
            </p:nvGrpSpPr>
            <p:grpSpPr bwMode="auto">
              <a:xfrm>
                <a:off x="2407" y="2271"/>
                <a:ext cx="204" cy="64"/>
                <a:chOff x="2561" y="2774"/>
                <a:chExt cx="242" cy="76"/>
              </a:xfrm>
            </p:grpSpPr>
            <p:sp>
              <p:nvSpPr>
                <p:cNvPr id="128448" name="Freeform 7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49" name="Line 8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50" name="Freeform 8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40" name="Group 82"/>
            <p:cNvGrpSpPr>
              <a:grpSpLocks/>
            </p:cNvGrpSpPr>
            <p:nvPr/>
          </p:nvGrpSpPr>
          <p:grpSpPr bwMode="auto">
            <a:xfrm>
              <a:off x="2491" y="3362"/>
              <a:ext cx="36" cy="122"/>
              <a:chOff x="2521" y="2156"/>
              <a:chExt cx="36" cy="122"/>
            </a:xfrm>
          </p:grpSpPr>
          <p:sp>
            <p:nvSpPr>
              <p:cNvPr id="128441" name="Line 83"/>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42" name="Line 84"/>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43" name="Freeform 85"/>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44" name="Freeform 86"/>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45" name="Line 87"/>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5" name="Group 88"/>
          <p:cNvGrpSpPr>
            <a:grpSpLocks/>
          </p:cNvGrpSpPr>
          <p:nvPr/>
        </p:nvGrpSpPr>
        <p:grpSpPr bwMode="auto">
          <a:xfrm>
            <a:off x="6484938" y="5322888"/>
            <a:ext cx="401637" cy="401637"/>
            <a:chOff x="4085" y="3353"/>
            <a:chExt cx="253" cy="253"/>
          </a:xfrm>
        </p:grpSpPr>
        <p:grpSp>
          <p:nvGrpSpPr>
            <p:cNvPr id="128424" name="Group 89"/>
            <p:cNvGrpSpPr>
              <a:grpSpLocks/>
            </p:cNvGrpSpPr>
            <p:nvPr/>
          </p:nvGrpSpPr>
          <p:grpSpPr bwMode="auto">
            <a:xfrm>
              <a:off x="4085" y="3353"/>
              <a:ext cx="253" cy="253"/>
              <a:chOff x="4085" y="2177"/>
              <a:chExt cx="253" cy="253"/>
            </a:xfrm>
          </p:grpSpPr>
          <p:grpSp>
            <p:nvGrpSpPr>
              <p:cNvPr id="128431" name="Group 90"/>
              <p:cNvGrpSpPr>
                <a:grpSpLocks/>
              </p:cNvGrpSpPr>
              <p:nvPr/>
            </p:nvGrpSpPr>
            <p:grpSpPr bwMode="auto">
              <a:xfrm>
                <a:off x="4085" y="2177"/>
                <a:ext cx="253" cy="253"/>
                <a:chOff x="4085" y="3610"/>
                <a:chExt cx="253" cy="253"/>
              </a:xfrm>
            </p:grpSpPr>
            <p:sp>
              <p:nvSpPr>
                <p:cNvPr id="128436" name="Rectangle 9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437" name="Freeform 9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8438" name="Freeform 9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432" name="Group 94"/>
              <p:cNvGrpSpPr>
                <a:grpSpLocks/>
              </p:cNvGrpSpPr>
              <p:nvPr/>
            </p:nvGrpSpPr>
            <p:grpSpPr bwMode="auto">
              <a:xfrm>
                <a:off x="4142" y="2271"/>
                <a:ext cx="138" cy="64"/>
                <a:chOff x="4116" y="2257"/>
                <a:chExt cx="138" cy="64"/>
              </a:xfrm>
            </p:grpSpPr>
            <p:sp>
              <p:nvSpPr>
                <p:cNvPr id="128433" name="Freeform 95"/>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34" name="Line 96"/>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35" name="Freeform 97"/>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25" name="Group 98"/>
            <p:cNvGrpSpPr>
              <a:grpSpLocks/>
            </p:cNvGrpSpPr>
            <p:nvPr/>
          </p:nvGrpSpPr>
          <p:grpSpPr bwMode="auto">
            <a:xfrm>
              <a:off x="4196" y="3381"/>
              <a:ext cx="31" cy="103"/>
              <a:chOff x="3066" y="986"/>
              <a:chExt cx="36" cy="148"/>
            </a:xfrm>
          </p:grpSpPr>
          <p:sp>
            <p:nvSpPr>
              <p:cNvPr id="128426" name="Line 99"/>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27" name="Line 100"/>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28" name="Freeform 101"/>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29" name="Freeform 102"/>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30" name="Line 103"/>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6" name="Group 104"/>
          <p:cNvGrpSpPr>
            <a:grpSpLocks/>
          </p:cNvGrpSpPr>
          <p:nvPr/>
        </p:nvGrpSpPr>
        <p:grpSpPr bwMode="auto">
          <a:xfrm>
            <a:off x="7643813" y="5257800"/>
            <a:ext cx="530225" cy="530225"/>
            <a:chOff x="4815" y="3312"/>
            <a:chExt cx="334" cy="334"/>
          </a:xfrm>
        </p:grpSpPr>
        <p:grpSp>
          <p:nvGrpSpPr>
            <p:cNvPr id="128409" name="Group 105"/>
            <p:cNvGrpSpPr>
              <a:grpSpLocks/>
            </p:cNvGrpSpPr>
            <p:nvPr/>
          </p:nvGrpSpPr>
          <p:grpSpPr bwMode="auto">
            <a:xfrm>
              <a:off x="4815" y="3312"/>
              <a:ext cx="334" cy="334"/>
              <a:chOff x="4815" y="2136"/>
              <a:chExt cx="334" cy="334"/>
            </a:xfrm>
          </p:grpSpPr>
          <p:grpSp>
            <p:nvGrpSpPr>
              <p:cNvPr id="128416" name="Group 106"/>
              <p:cNvGrpSpPr>
                <a:grpSpLocks/>
              </p:cNvGrpSpPr>
              <p:nvPr/>
            </p:nvGrpSpPr>
            <p:grpSpPr bwMode="auto">
              <a:xfrm>
                <a:off x="4815" y="2136"/>
                <a:ext cx="334" cy="334"/>
                <a:chOff x="4841" y="562"/>
                <a:chExt cx="334" cy="334"/>
              </a:xfrm>
            </p:grpSpPr>
            <p:sp>
              <p:nvSpPr>
                <p:cNvPr id="128421" name="Freeform 107"/>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422" name="Freeform 108"/>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423" name="Freeform 109"/>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417" name="Group 110"/>
              <p:cNvGrpSpPr>
                <a:grpSpLocks/>
              </p:cNvGrpSpPr>
              <p:nvPr/>
            </p:nvGrpSpPr>
            <p:grpSpPr bwMode="auto">
              <a:xfrm>
                <a:off x="4890" y="2275"/>
                <a:ext cx="185" cy="58"/>
                <a:chOff x="2561" y="2774"/>
                <a:chExt cx="242" cy="76"/>
              </a:xfrm>
            </p:grpSpPr>
            <p:sp>
              <p:nvSpPr>
                <p:cNvPr id="128418" name="Freeform 111"/>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19" name="Line 112"/>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20" name="Freeform 113"/>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410" name="Group 114"/>
            <p:cNvGrpSpPr>
              <a:grpSpLocks/>
            </p:cNvGrpSpPr>
            <p:nvPr/>
          </p:nvGrpSpPr>
          <p:grpSpPr bwMode="auto">
            <a:xfrm>
              <a:off x="4964" y="3363"/>
              <a:ext cx="36" cy="122"/>
              <a:chOff x="5027" y="2158"/>
              <a:chExt cx="36" cy="122"/>
            </a:xfrm>
          </p:grpSpPr>
          <p:sp>
            <p:nvSpPr>
              <p:cNvPr id="128411" name="Line 115"/>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12" name="Line 116"/>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413" name="Freeform 117"/>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14" name="Freeform 118"/>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15" name="Line 119"/>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7" name="Group 120"/>
          <p:cNvGrpSpPr>
            <a:grpSpLocks/>
          </p:cNvGrpSpPr>
          <p:nvPr/>
        </p:nvGrpSpPr>
        <p:grpSpPr bwMode="auto">
          <a:xfrm>
            <a:off x="5108575" y="5341938"/>
            <a:ext cx="549275" cy="365125"/>
            <a:chOff x="3218" y="3365"/>
            <a:chExt cx="346" cy="230"/>
          </a:xfrm>
        </p:grpSpPr>
        <p:grpSp>
          <p:nvGrpSpPr>
            <p:cNvPr id="128394" name="Group 121"/>
            <p:cNvGrpSpPr>
              <a:grpSpLocks/>
            </p:cNvGrpSpPr>
            <p:nvPr/>
          </p:nvGrpSpPr>
          <p:grpSpPr bwMode="auto">
            <a:xfrm>
              <a:off x="3218" y="3365"/>
              <a:ext cx="346" cy="230"/>
              <a:chOff x="3218" y="2189"/>
              <a:chExt cx="346" cy="230"/>
            </a:xfrm>
          </p:grpSpPr>
          <p:grpSp>
            <p:nvGrpSpPr>
              <p:cNvPr id="128401" name="Group 122"/>
              <p:cNvGrpSpPr>
                <a:grpSpLocks/>
              </p:cNvGrpSpPr>
              <p:nvPr/>
            </p:nvGrpSpPr>
            <p:grpSpPr bwMode="auto">
              <a:xfrm>
                <a:off x="3218" y="2189"/>
                <a:ext cx="346" cy="230"/>
                <a:chOff x="3239" y="3441"/>
                <a:chExt cx="346" cy="230"/>
              </a:xfrm>
            </p:grpSpPr>
            <p:sp>
              <p:nvSpPr>
                <p:cNvPr id="128406" name="Rectangle 123"/>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407" name="Freeform 124"/>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408" name="Freeform 125"/>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402" name="Group 126"/>
              <p:cNvGrpSpPr>
                <a:grpSpLocks/>
              </p:cNvGrpSpPr>
              <p:nvPr/>
            </p:nvGrpSpPr>
            <p:grpSpPr bwMode="auto">
              <a:xfrm>
                <a:off x="3289" y="2272"/>
                <a:ext cx="204" cy="64"/>
                <a:chOff x="2561" y="2774"/>
                <a:chExt cx="242" cy="76"/>
              </a:xfrm>
            </p:grpSpPr>
            <p:sp>
              <p:nvSpPr>
                <p:cNvPr id="128403" name="Freeform 12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404" name="Line 12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05" name="Freeform 12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95" name="Group 130"/>
            <p:cNvGrpSpPr>
              <a:grpSpLocks/>
            </p:cNvGrpSpPr>
            <p:nvPr/>
          </p:nvGrpSpPr>
          <p:grpSpPr bwMode="auto">
            <a:xfrm>
              <a:off x="3376" y="3383"/>
              <a:ext cx="31" cy="107"/>
              <a:chOff x="3066" y="986"/>
              <a:chExt cx="36" cy="148"/>
            </a:xfrm>
          </p:grpSpPr>
          <p:sp>
            <p:nvSpPr>
              <p:cNvPr id="128396" name="Line 131"/>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97" name="Line 132"/>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98" name="Freeform 133"/>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99" name="Freeform 134"/>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400" name="Line 135"/>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8" name="Group 136"/>
          <p:cNvGrpSpPr>
            <a:grpSpLocks/>
          </p:cNvGrpSpPr>
          <p:nvPr/>
        </p:nvGrpSpPr>
        <p:grpSpPr bwMode="auto">
          <a:xfrm>
            <a:off x="3717925" y="5868988"/>
            <a:ext cx="530225" cy="530225"/>
            <a:chOff x="2342" y="3697"/>
            <a:chExt cx="334" cy="334"/>
          </a:xfrm>
        </p:grpSpPr>
        <p:grpSp>
          <p:nvGrpSpPr>
            <p:cNvPr id="128380" name="Group 137"/>
            <p:cNvGrpSpPr>
              <a:grpSpLocks/>
            </p:cNvGrpSpPr>
            <p:nvPr/>
          </p:nvGrpSpPr>
          <p:grpSpPr bwMode="auto">
            <a:xfrm>
              <a:off x="2342" y="3697"/>
              <a:ext cx="334" cy="334"/>
              <a:chOff x="2342" y="2521"/>
              <a:chExt cx="334" cy="334"/>
            </a:xfrm>
          </p:grpSpPr>
          <p:grpSp>
            <p:nvGrpSpPr>
              <p:cNvPr id="128387" name="Group 138"/>
              <p:cNvGrpSpPr>
                <a:grpSpLocks/>
              </p:cNvGrpSpPr>
              <p:nvPr/>
            </p:nvGrpSpPr>
            <p:grpSpPr bwMode="auto">
              <a:xfrm>
                <a:off x="2342" y="2521"/>
                <a:ext cx="334" cy="334"/>
                <a:chOff x="2330" y="1011"/>
                <a:chExt cx="334" cy="334"/>
              </a:xfrm>
            </p:grpSpPr>
            <p:sp>
              <p:nvSpPr>
                <p:cNvPr id="128392" name="Freeform 139"/>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393" name="Freeform 140"/>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388" name="Group 141"/>
              <p:cNvGrpSpPr>
                <a:grpSpLocks/>
              </p:cNvGrpSpPr>
              <p:nvPr/>
            </p:nvGrpSpPr>
            <p:grpSpPr bwMode="auto">
              <a:xfrm>
                <a:off x="2407" y="2655"/>
                <a:ext cx="204" cy="64"/>
                <a:chOff x="2561" y="2774"/>
                <a:chExt cx="242" cy="76"/>
              </a:xfrm>
            </p:grpSpPr>
            <p:sp>
              <p:nvSpPr>
                <p:cNvPr id="128389" name="Freeform 142"/>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90" name="Line 143"/>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91" name="Freeform 144"/>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81" name="Group 145"/>
            <p:cNvGrpSpPr>
              <a:grpSpLocks/>
            </p:cNvGrpSpPr>
            <p:nvPr/>
          </p:nvGrpSpPr>
          <p:grpSpPr bwMode="auto">
            <a:xfrm>
              <a:off x="2491" y="3738"/>
              <a:ext cx="36" cy="122"/>
              <a:chOff x="2521" y="2156"/>
              <a:chExt cx="36" cy="122"/>
            </a:xfrm>
          </p:grpSpPr>
          <p:sp>
            <p:nvSpPr>
              <p:cNvPr id="128382" name="Line 146"/>
              <p:cNvSpPr>
                <a:spLocks noChangeAspect="1" noChangeShapeType="1"/>
              </p:cNvSpPr>
              <p:nvPr/>
            </p:nvSpPr>
            <p:spPr bwMode="auto">
              <a:xfrm>
                <a:off x="2521"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83" name="Line 147"/>
              <p:cNvSpPr>
                <a:spLocks noChangeAspect="1" noChangeShapeType="1"/>
              </p:cNvSpPr>
              <p:nvPr/>
            </p:nvSpPr>
            <p:spPr bwMode="auto">
              <a:xfrm>
                <a:off x="2557" y="217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84" name="Freeform 148"/>
              <p:cNvSpPr>
                <a:spLocks noChangeAspect="1"/>
              </p:cNvSpPr>
              <p:nvPr/>
            </p:nvSpPr>
            <p:spPr bwMode="auto">
              <a:xfrm>
                <a:off x="2521" y="215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85" name="Freeform 149"/>
              <p:cNvSpPr>
                <a:spLocks noChangeAspect="1"/>
              </p:cNvSpPr>
              <p:nvPr/>
            </p:nvSpPr>
            <p:spPr bwMode="auto">
              <a:xfrm>
                <a:off x="2534" y="215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86" name="Line 150"/>
              <p:cNvSpPr>
                <a:spLocks noChangeAspect="1" noChangeShapeType="1"/>
              </p:cNvSpPr>
              <p:nvPr/>
            </p:nvSpPr>
            <p:spPr bwMode="auto">
              <a:xfrm>
                <a:off x="2539" y="217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29" name="Group 151"/>
          <p:cNvGrpSpPr>
            <a:grpSpLocks/>
          </p:cNvGrpSpPr>
          <p:nvPr/>
        </p:nvGrpSpPr>
        <p:grpSpPr bwMode="auto">
          <a:xfrm>
            <a:off x="6484938" y="5932488"/>
            <a:ext cx="401637" cy="401637"/>
            <a:chOff x="4085" y="3737"/>
            <a:chExt cx="253" cy="253"/>
          </a:xfrm>
        </p:grpSpPr>
        <p:grpSp>
          <p:nvGrpSpPr>
            <p:cNvPr id="128366" name="Group 152"/>
            <p:cNvGrpSpPr>
              <a:grpSpLocks/>
            </p:cNvGrpSpPr>
            <p:nvPr/>
          </p:nvGrpSpPr>
          <p:grpSpPr bwMode="auto">
            <a:xfrm>
              <a:off x="4085" y="3737"/>
              <a:ext cx="253" cy="253"/>
              <a:chOff x="4085" y="2561"/>
              <a:chExt cx="253" cy="253"/>
            </a:xfrm>
          </p:grpSpPr>
          <p:grpSp>
            <p:nvGrpSpPr>
              <p:cNvPr id="128373" name="Group 153"/>
              <p:cNvGrpSpPr>
                <a:grpSpLocks/>
              </p:cNvGrpSpPr>
              <p:nvPr/>
            </p:nvGrpSpPr>
            <p:grpSpPr bwMode="auto">
              <a:xfrm>
                <a:off x="4085" y="2561"/>
                <a:ext cx="253" cy="253"/>
                <a:chOff x="4085" y="3994"/>
                <a:chExt cx="253" cy="253"/>
              </a:xfrm>
            </p:grpSpPr>
            <p:sp>
              <p:nvSpPr>
                <p:cNvPr id="128378" name="Rectangle 15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379" name="Freeform 15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374" name="Group 156"/>
              <p:cNvGrpSpPr>
                <a:grpSpLocks/>
              </p:cNvGrpSpPr>
              <p:nvPr/>
            </p:nvGrpSpPr>
            <p:grpSpPr bwMode="auto">
              <a:xfrm>
                <a:off x="4142" y="2655"/>
                <a:ext cx="138" cy="64"/>
                <a:chOff x="4116" y="2257"/>
                <a:chExt cx="138" cy="64"/>
              </a:xfrm>
            </p:grpSpPr>
            <p:sp>
              <p:nvSpPr>
                <p:cNvPr id="128375" name="Freeform 157"/>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76" name="Line 158"/>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77" name="Freeform 159"/>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67" name="Group 160"/>
            <p:cNvGrpSpPr>
              <a:grpSpLocks/>
            </p:cNvGrpSpPr>
            <p:nvPr/>
          </p:nvGrpSpPr>
          <p:grpSpPr bwMode="auto">
            <a:xfrm>
              <a:off x="4196" y="3765"/>
              <a:ext cx="31" cy="103"/>
              <a:chOff x="3066" y="986"/>
              <a:chExt cx="36" cy="148"/>
            </a:xfrm>
          </p:grpSpPr>
          <p:sp>
            <p:nvSpPr>
              <p:cNvPr id="128368" name="Line 161"/>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69" name="Line 162"/>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70" name="Freeform 163"/>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71" name="Freeform 164"/>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72" name="Line 165"/>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30" name="Group 166"/>
          <p:cNvGrpSpPr>
            <a:grpSpLocks/>
          </p:cNvGrpSpPr>
          <p:nvPr/>
        </p:nvGrpSpPr>
        <p:grpSpPr bwMode="auto">
          <a:xfrm>
            <a:off x="7643813" y="5867400"/>
            <a:ext cx="530225" cy="530225"/>
            <a:chOff x="4815" y="3696"/>
            <a:chExt cx="334" cy="334"/>
          </a:xfrm>
        </p:grpSpPr>
        <p:grpSp>
          <p:nvGrpSpPr>
            <p:cNvPr id="128352" name="Group 167"/>
            <p:cNvGrpSpPr>
              <a:grpSpLocks/>
            </p:cNvGrpSpPr>
            <p:nvPr/>
          </p:nvGrpSpPr>
          <p:grpSpPr bwMode="auto">
            <a:xfrm>
              <a:off x="4815" y="3696"/>
              <a:ext cx="334" cy="334"/>
              <a:chOff x="4815" y="2520"/>
              <a:chExt cx="334" cy="334"/>
            </a:xfrm>
          </p:grpSpPr>
          <p:grpSp>
            <p:nvGrpSpPr>
              <p:cNvPr id="128359" name="Group 168"/>
              <p:cNvGrpSpPr>
                <a:grpSpLocks/>
              </p:cNvGrpSpPr>
              <p:nvPr/>
            </p:nvGrpSpPr>
            <p:grpSpPr bwMode="auto">
              <a:xfrm>
                <a:off x="4815" y="2520"/>
                <a:ext cx="334" cy="334"/>
                <a:chOff x="4837" y="3772"/>
                <a:chExt cx="334" cy="334"/>
              </a:xfrm>
            </p:grpSpPr>
            <p:sp>
              <p:nvSpPr>
                <p:cNvPr id="128364" name="Freeform 169"/>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365" name="Freeform 170"/>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360" name="Group 171"/>
              <p:cNvGrpSpPr>
                <a:grpSpLocks/>
              </p:cNvGrpSpPr>
              <p:nvPr/>
            </p:nvGrpSpPr>
            <p:grpSpPr bwMode="auto">
              <a:xfrm>
                <a:off x="4890" y="2658"/>
                <a:ext cx="185" cy="58"/>
                <a:chOff x="2561" y="2774"/>
                <a:chExt cx="242" cy="76"/>
              </a:xfrm>
            </p:grpSpPr>
            <p:sp>
              <p:nvSpPr>
                <p:cNvPr id="128361" name="Freeform 172"/>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62" name="Line 173"/>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63" name="Freeform 174"/>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53" name="Group 175"/>
            <p:cNvGrpSpPr>
              <a:grpSpLocks/>
            </p:cNvGrpSpPr>
            <p:nvPr/>
          </p:nvGrpSpPr>
          <p:grpSpPr bwMode="auto">
            <a:xfrm>
              <a:off x="4964" y="3747"/>
              <a:ext cx="36" cy="122"/>
              <a:chOff x="5027" y="2158"/>
              <a:chExt cx="36" cy="122"/>
            </a:xfrm>
          </p:grpSpPr>
          <p:sp>
            <p:nvSpPr>
              <p:cNvPr id="128354" name="Line 176"/>
              <p:cNvSpPr>
                <a:spLocks noChangeAspect="1" noChangeShapeType="1"/>
              </p:cNvSpPr>
              <p:nvPr/>
            </p:nvSpPr>
            <p:spPr bwMode="auto">
              <a:xfrm>
                <a:off x="5027"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55" name="Line 177"/>
              <p:cNvSpPr>
                <a:spLocks noChangeAspect="1" noChangeShapeType="1"/>
              </p:cNvSpPr>
              <p:nvPr/>
            </p:nvSpPr>
            <p:spPr bwMode="auto">
              <a:xfrm>
                <a:off x="5063" y="2179"/>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56" name="Freeform 178"/>
              <p:cNvSpPr>
                <a:spLocks noChangeAspect="1"/>
              </p:cNvSpPr>
              <p:nvPr/>
            </p:nvSpPr>
            <p:spPr bwMode="auto">
              <a:xfrm>
                <a:off x="5027" y="2158"/>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57" name="Freeform 179"/>
              <p:cNvSpPr>
                <a:spLocks noChangeAspect="1"/>
              </p:cNvSpPr>
              <p:nvPr/>
            </p:nvSpPr>
            <p:spPr bwMode="auto">
              <a:xfrm>
                <a:off x="5040" y="2158"/>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58" name="Line 180"/>
              <p:cNvSpPr>
                <a:spLocks noChangeAspect="1" noChangeShapeType="1"/>
              </p:cNvSpPr>
              <p:nvPr/>
            </p:nvSpPr>
            <p:spPr bwMode="auto">
              <a:xfrm>
                <a:off x="5045" y="2178"/>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31" name="Group 181"/>
          <p:cNvGrpSpPr>
            <a:grpSpLocks/>
          </p:cNvGrpSpPr>
          <p:nvPr/>
        </p:nvGrpSpPr>
        <p:grpSpPr bwMode="auto">
          <a:xfrm>
            <a:off x="5108575" y="5951538"/>
            <a:ext cx="549275" cy="365125"/>
            <a:chOff x="3218" y="3749"/>
            <a:chExt cx="346" cy="230"/>
          </a:xfrm>
        </p:grpSpPr>
        <p:grpSp>
          <p:nvGrpSpPr>
            <p:cNvPr id="128339" name="Group 182"/>
            <p:cNvGrpSpPr>
              <a:grpSpLocks/>
            </p:cNvGrpSpPr>
            <p:nvPr/>
          </p:nvGrpSpPr>
          <p:grpSpPr bwMode="auto">
            <a:xfrm>
              <a:off x="3218" y="3749"/>
              <a:ext cx="346" cy="230"/>
              <a:chOff x="3193" y="1063"/>
              <a:chExt cx="346" cy="230"/>
            </a:xfrm>
          </p:grpSpPr>
          <p:sp>
            <p:nvSpPr>
              <p:cNvPr id="128350" name="Rectangle 183"/>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351" name="Freeform 184"/>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340" name="Group 185"/>
            <p:cNvGrpSpPr>
              <a:grpSpLocks/>
            </p:cNvGrpSpPr>
            <p:nvPr/>
          </p:nvGrpSpPr>
          <p:grpSpPr bwMode="auto">
            <a:xfrm>
              <a:off x="3289" y="3839"/>
              <a:ext cx="204" cy="64"/>
              <a:chOff x="2561" y="2774"/>
              <a:chExt cx="242" cy="76"/>
            </a:xfrm>
          </p:grpSpPr>
          <p:sp>
            <p:nvSpPr>
              <p:cNvPr id="128347" name="Freeform 18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48" name="Line 18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49" name="Freeform 18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28341" name="Group 189"/>
            <p:cNvGrpSpPr>
              <a:grpSpLocks/>
            </p:cNvGrpSpPr>
            <p:nvPr/>
          </p:nvGrpSpPr>
          <p:grpSpPr bwMode="auto">
            <a:xfrm>
              <a:off x="3376" y="3767"/>
              <a:ext cx="31" cy="107"/>
              <a:chOff x="3066" y="986"/>
              <a:chExt cx="36" cy="148"/>
            </a:xfrm>
          </p:grpSpPr>
          <p:sp>
            <p:nvSpPr>
              <p:cNvPr id="128342" name="Line 190"/>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43" name="Line 191"/>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28344" name="Freeform 192"/>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45" name="Freeform 193"/>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28346" name="Line 194"/>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28032" name="Group 195"/>
          <p:cNvGrpSpPr>
            <a:grpSpLocks/>
          </p:cNvGrpSpPr>
          <p:nvPr/>
        </p:nvGrpSpPr>
        <p:grpSpPr bwMode="auto">
          <a:xfrm>
            <a:off x="6484938" y="3455988"/>
            <a:ext cx="401637" cy="401637"/>
            <a:chOff x="4085" y="2177"/>
            <a:chExt cx="253" cy="253"/>
          </a:xfrm>
        </p:grpSpPr>
        <p:grpSp>
          <p:nvGrpSpPr>
            <p:cNvPr id="128324" name="Group 196"/>
            <p:cNvGrpSpPr>
              <a:grpSpLocks/>
            </p:cNvGrpSpPr>
            <p:nvPr/>
          </p:nvGrpSpPr>
          <p:grpSpPr bwMode="auto">
            <a:xfrm>
              <a:off x="4085" y="2177"/>
              <a:ext cx="253" cy="253"/>
              <a:chOff x="4085" y="2177"/>
              <a:chExt cx="253" cy="253"/>
            </a:xfrm>
          </p:grpSpPr>
          <p:grpSp>
            <p:nvGrpSpPr>
              <p:cNvPr id="128331" name="Group 197"/>
              <p:cNvGrpSpPr>
                <a:grpSpLocks/>
              </p:cNvGrpSpPr>
              <p:nvPr/>
            </p:nvGrpSpPr>
            <p:grpSpPr bwMode="auto">
              <a:xfrm>
                <a:off x="4085" y="2177"/>
                <a:ext cx="253" cy="253"/>
                <a:chOff x="4085" y="3610"/>
                <a:chExt cx="253" cy="253"/>
              </a:xfrm>
            </p:grpSpPr>
            <p:sp>
              <p:nvSpPr>
                <p:cNvPr id="128336" name="Rectangle 198"/>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337" name="Freeform 199"/>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8338" name="Freeform 200"/>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332" name="Group 201"/>
              <p:cNvGrpSpPr>
                <a:grpSpLocks/>
              </p:cNvGrpSpPr>
              <p:nvPr/>
            </p:nvGrpSpPr>
            <p:grpSpPr bwMode="auto">
              <a:xfrm>
                <a:off x="4142" y="2271"/>
                <a:ext cx="138" cy="64"/>
                <a:chOff x="4116" y="2257"/>
                <a:chExt cx="138" cy="64"/>
              </a:xfrm>
            </p:grpSpPr>
            <p:sp>
              <p:nvSpPr>
                <p:cNvPr id="128333" name="Freeform 202"/>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34" name="Line 203"/>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35" name="Freeform 204"/>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25" name="Group 205"/>
            <p:cNvGrpSpPr>
              <a:grpSpLocks/>
            </p:cNvGrpSpPr>
            <p:nvPr/>
          </p:nvGrpSpPr>
          <p:grpSpPr bwMode="auto">
            <a:xfrm>
              <a:off x="4181" y="2200"/>
              <a:ext cx="60" cy="74"/>
              <a:chOff x="1056" y="3077"/>
              <a:chExt cx="144" cy="139"/>
            </a:xfrm>
          </p:grpSpPr>
          <p:grpSp>
            <p:nvGrpSpPr>
              <p:cNvPr id="128326" name="Group 206"/>
              <p:cNvGrpSpPr>
                <a:grpSpLocks/>
              </p:cNvGrpSpPr>
              <p:nvPr/>
            </p:nvGrpSpPr>
            <p:grpSpPr bwMode="auto">
              <a:xfrm>
                <a:off x="1080" y="3077"/>
                <a:ext cx="96" cy="139"/>
                <a:chOff x="2688" y="1632"/>
                <a:chExt cx="255" cy="240"/>
              </a:xfrm>
            </p:grpSpPr>
            <p:sp>
              <p:nvSpPr>
                <p:cNvPr id="128328" name="Freeform 20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329" name="Line 208"/>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330" name="Line 209"/>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327" name="Line 210"/>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3" name="Group 211"/>
          <p:cNvGrpSpPr>
            <a:grpSpLocks/>
          </p:cNvGrpSpPr>
          <p:nvPr/>
        </p:nvGrpSpPr>
        <p:grpSpPr bwMode="auto">
          <a:xfrm>
            <a:off x="6484938" y="2830513"/>
            <a:ext cx="401637" cy="401637"/>
            <a:chOff x="4085" y="1783"/>
            <a:chExt cx="253" cy="253"/>
          </a:xfrm>
        </p:grpSpPr>
        <p:grpSp>
          <p:nvGrpSpPr>
            <p:cNvPr id="128312" name="Group 212"/>
            <p:cNvGrpSpPr>
              <a:grpSpLocks/>
            </p:cNvGrpSpPr>
            <p:nvPr/>
          </p:nvGrpSpPr>
          <p:grpSpPr bwMode="auto">
            <a:xfrm>
              <a:off x="4085" y="1783"/>
              <a:ext cx="253" cy="253"/>
              <a:chOff x="4085" y="1783"/>
              <a:chExt cx="253" cy="253"/>
            </a:xfrm>
          </p:grpSpPr>
          <p:sp>
            <p:nvSpPr>
              <p:cNvPr id="128319" name="Rectangle 213"/>
              <p:cNvSpPr>
                <a:spLocks noChangeArrowheads="1"/>
              </p:cNvSpPr>
              <p:nvPr/>
            </p:nvSpPr>
            <p:spPr bwMode="auto">
              <a:xfrm>
                <a:off x="4085" y="17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8320" name="Group 214"/>
              <p:cNvGrpSpPr>
                <a:grpSpLocks/>
              </p:cNvGrpSpPr>
              <p:nvPr/>
            </p:nvGrpSpPr>
            <p:grpSpPr bwMode="auto">
              <a:xfrm>
                <a:off x="4109" y="1877"/>
                <a:ext cx="204" cy="64"/>
                <a:chOff x="2561" y="2774"/>
                <a:chExt cx="242" cy="76"/>
              </a:xfrm>
            </p:grpSpPr>
            <p:sp>
              <p:nvSpPr>
                <p:cNvPr id="128321" name="Freeform 215"/>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22" name="Line 216"/>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23" name="Freeform 217"/>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13" name="Group 218"/>
            <p:cNvGrpSpPr>
              <a:grpSpLocks/>
            </p:cNvGrpSpPr>
            <p:nvPr/>
          </p:nvGrpSpPr>
          <p:grpSpPr bwMode="auto">
            <a:xfrm>
              <a:off x="4167" y="1803"/>
              <a:ext cx="91" cy="88"/>
              <a:chOff x="1056" y="3077"/>
              <a:chExt cx="144" cy="139"/>
            </a:xfrm>
          </p:grpSpPr>
          <p:grpSp>
            <p:nvGrpSpPr>
              <p:cNvPr id="128314" name="Group 219"/>
              <p:cNvGrpSpPr>
                <a:grpSpLocks/>
              </p:cNvGrpSpPr>
              <p:nvPr/>
            </p:nvGrpSpPr>
            <p:grpSpPr bwMode="auto">
              <a:xfrm>
                <a:off x="1080" y="3077"/>
                <a:ext cx="96" cy="139"/>
                <a:chOff x="2688" y="1632"/>
                <a:chExt cx="255" cy="240"/>
              </a:xfrm>
            </p:grpSpPr>
            <p:sp>
              <p:nvSpPr>
                <p:cNvPr id="128316" name="Freeform 220"/>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317" name="Line 221"/>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318" name="Line 222"/>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315" name="Line 223"/>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4" name="Group 224"/>
          <p:cNvGrpSpPr>
            <a:grpSpLocks/>
          </p:cNvGrpSpPr>
          <p:nvPr/>
        </p:nvGrpSpPr>
        <p:grpSpPr bwMode="auto">
          <a:xfrm>
            <a:off x="7643813" y="2765425"/>
            <a:ext cx="530225" cy="530225"/>
            <a:chOff x="4815" y="1742"/>
            <a:chExt cx="334" cy="334"/>
          </a:xfrm>
        </p:grpSpPr>
        <p:grpSp>
          <p:nvGrpSpPr>
            <p:cNvPr id="128300" name="Group 225"/>
            <p:cNvGrpSpPr>
              <a:grpSpLocks/>
            </p:cNvGrpSpPr>
            <p:nvPr/>
          </p:nvGrpSpPr>
          <p:grpSpPr bwMode="auto">
            <a:xfrm>
              <a:off x="4815" y="1742"/>
              <a:ext cx="334" cy="334"/>
              <a:chOff x="4815" y="1742"/>
              <a:chExt cx="334" cy="334"/>
            </a:xfrm>
          </p:grpSpPr>
          <p:sp>
            <p:nvSpPr>
              <p:cNvPr id="128307" name="Freeform 226"/>
              <p:cNvSpPr>
                <a:spLocks/>
              </p:cNvSpPr>
              <p:nvPr/>
            </p:nvSpPr>
            <p:spPr bwMode="auto">
              <a:xfrm>
                <a:off x="4815" y="17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8308" name="Group 227"/>
              <p:cNvGrpSpPr>
                <a:grpSpLocks/>
              </p:cNvGrpSpPr>
              <p:nvPr/>
            </p:nvGrpSpPr>
            <p:grpSpPr bwMode="auto">
              <a:xfrm>
                <a:off x="4880" y="1878"/>
                <a:ext cx="204" cy="64"/>
                <a:chOff x="2561" y="2774"/>
                <a:chExt cx="242" cy="76"/>
              </a:xfrm>
            </p:grpSpPr>
            <p:sp>
              <p:nvSpPr>
                <p:cNvPr id="128309" name="Freeform 22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310" name="Line 22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11" name="Freeform 23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301" name="Group 231"/>
            <p:cNvGrpSpPr>
              <a:grpSpLocks/>
            </p:cNvGrpSpPr>
            <p:nvPr/>
          </p:nvGrpSpPr>
          <p:grpSpPr bwMode="auto">
            <a:xfrm>
              <a:off x="4936" y="1798"/>
              <a:ext cx="91" cy="88"/>
              <a:chOff x="1056" y="3077"/>
              <a:chExt cx="144" cy="139"/>
            </a:xfrm>
          </p:grpSpPr>
          <p:grpSp>
            <p:nvGrpSpPr>
              <p:cNvPr id="128302" name="Group 232"/>
              <p:cNvGrpSpPr>
                <a:grpSpLocks/>
              </p:cNvGrpSpPr>
              <p:nvPr/>
            </p:nvGrpSpPr>
            <p:grpSpPr bwMode="auto">
              <a:xfrm>
                <a:off x="1080" y="3077"/>
                <a:ext cx="96" cy="139"/>
                <a:chOff x="2688" y="1632"/>
                <a:chExt cx="255" cy="240"/>
              </a:xfrm>
            </p:grpSpPr>
            <p:sp>
              <p:nvSpPr>
                <p:cNvPr id="128304" name="Freeform 23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305" name="Line 23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306" name="Line 23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303" name="Line 236"/>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5" name="Group 237"/>
          <p:cNvGrpSpPr>
            <a:grpSpLocks/>
          </p:cNvGrpSpPr>
          <p:nvPr/>
        </p:nvGrpSpPr>
        <p:grpSpPr bwMode="auto">
          <a:xfrm>
            <a:off x="7643813" y="3390900"/>
            <a:ext cx="530225" cy="530225"/>
            <a:chOff x="4815" y="2136"/>
            <a:chExt cx="334" cy="334"/>
          </a:xfrm>
        </p:grpSpPr>
        <p:grpSp>
          <p:nvGrpSpPr>
            <p:cNvPr id="128285" name="Group 238"/>
            <p:cNvGrpSpPr>
              <a:grpSpLocks/>
            </p:cNvGrpSpPr>
            <p:nvPr/>
          </p:nvGrpSpPr>
          <p:grpSpPr bwMode="auto">
            <a:xfrm>
              <a:off x="4815" y="2136"/>
              <a:ext cx="334" cy="334"/>
              <a:chOff x="4815" y="2136"/>
              <a:chExt cx="334" cy="334"/>
            </a:xfrm>
          </p:grpSpPr>
          <p:grpSp>
            <p:nvGrpSpPr>
              <p:cNvPr id="128292" name="Group 239"/>
              <p:cNvGrpSpPr>
                <a:grpSpLocks/>
              </p:cNvGrpSpPr>
              <p:nvPr/>
            </p:nvGrpSpPr>
            <p:grpSpPr bwMode="auto">
              <a:xfrm>
                <a:off x="4815" y="2136"/>
                <a:ext cx="334" cy="334"/>
                <a:chOff x="4841" y="562"/>
                <a:chExt cx="334" cy="334"/>
              </a:xfrm>
            </p:grpSpPr>
            <p:sp>
              <p:nvSpPr>
                <p:cNvPr id="128297" name="Freeform 240"/>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298" name="Freeform 241"/>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299" name="Freeform 242"/>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293" name="Group 243"/>
              <p:cNvGrpSpPr>
                <a:grpSpLocks/>
              </p:cNvGrpSpPr>
              <p:nvPr/>
            </p:nvGrpSpPr>
            <p:grpSpPr bwMode="auto">
              <a:xfrm>
                <a:off x="4890" y="2275"/>
                <a:ext cx="185" cy="58"/>
                <a:chOff x="2561" y="2774"/>
                <a:chExt cx="242" cy="76"/>
              </a:xfrm>
            </p:grpSpPr>
            <p:sp>
              <p:nvSpPr>
                <p:cNvPr id="128294" name="Freeform 244"/>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95" name="Line 245"/>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96" name="Freeform 246"/>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86" name="Group 247"/>
            <p:cNvGrpSpPr>
              <a:grpSpLocks/>
            </p:cNvGrpSpPr>
            <p:nvPr/>
          </p:nvGrpSpPr>
          <p:grpSpPr bwMode="auto">
            <a:xfrm>
              <a:off x="4940" y="2191"/>
              <a:ext cx="91" cy="88"/>
              <a:chOff x="1056" y="3077"/>
              <a:chExt cx="144" cy="139"/>
            </a:xfrm>
          </p:grpSpPr>
          <p:grpSp>
            <p:nvGrpSpPr>
              <p:cNvPr id="128287" name="Group 248"/>
              <p:cNvGrpSpPr>
                <a:grpSpLocks/>
              </p:cNvGrpSpPr>
              <p:nvPr/>
            </p:nvGrpSpPr>
            <p:grpSpPr bwMode="auto">
              <a:xfrm>
                <a:off x="1080" y="3077"/>
                <a:ext cx="96" cy="139"/>
                <a:chOff x="2688" y="1632"/>
                <a:chExt cx="255" cy="240"/>
              </a:xfrm>
            </p:grpSpPr>
            <p:sp>
              <p:nvSpPr>
                <p:cNvPr id="128289" name="Freeform 24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90" name="Line 250"/>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91" name="Line 251"/>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88" name="Line 252"/>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6" name="Group 253"/>
          <p:cNvGrpSpPr>
            <a:grpSpLocks/>
          </p:cNvGrpSpPr>
          <p:nvPr/>
        </p:nvGrpSpPr>
        <p:grpSpPr bwMode="auto">
          <a:xfrm>
            <a:off x="7643813" y="4000500"/>
            <a:ext cx="530225" cy="530225"/>
            <a:chOff x="4815" y="2520"/>
            <a:chExt cx="334" cy="334"/>
          </a:xfrm>
        </p:grpSpPr>
        <p:grpSp>
          <p:nvGrpSpPr>
            <p:cNvPr id="128271" name="Group 254"/>
            <p:cNvGrpSpPr>
              <a:grpSpLocks/>
            </p:cNvGrpSpPr>
            <p:nvPr/>
          </p:nvGrpSpPr>
          <p:grpSpPr bwMode="auto">
            <a:xfrm>
              <a:off x="4815" y="2520"/>
              <a:ext cx="334" cy="334"/>
              <a:chOff x="4815" y="2520"/>
              <a:chExt cx="334" cy="334"/>
            </a:xfrm>
          </p:grpSpPr>
          <p:grpSp>
            <p:nvGrpSpPr>
              <p:cNvPr id="128278" name="Group 255"/>
              <p:cNvGrpSpPr>
                <a:grpSpLocks/>
              </p:cNvGrpSpPr>
              <p:nvPr/>
            </p:nvGrpSpPr>
            <p:grpSpPr bwMode="auto">
              <a:xfrm>
                <a:off x="4815" y="2520"/>
                <a:ext cx="334" cy="334"/>
                <a:chOff x="4837" y="3772"/>
                <a:chExt cx="334" cy="334"/>
              </a:xfrm>
            </p:grpSpPr>
            <p:sp>
              <p:nvSpPr>
                <p:cNvPr id="128283" name="Freeform 256"/>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284" name="Freeform 257"/>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279" name="Group 258"/>
              <p:cNvGrpSpPr>
                <a:grpSpLocks/>
              </p:cNvGrpSpPr>
              <p:nvPr/>
            </p:nvGrpSpPr>
            <p:grpSpPr bwMode="auto">
              <a:xfrm>
                <a:off x="4890" y="2658"/>
                <a:ext cx="185" cy="58"/>
                <a:chOff x="2561" y="2774"/>
                <a:chExt cx="242" cy="76"/>
              </a:xfrm>
            </p:grpSpPr>
            <p:sp>
              <p:nvSpPr>
                <p:cNvPr id="128280" name="Freeform 25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81" name="Line 26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82" name="Freeform 26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72" name="Group 262"/>
            <p:cNvGrpSpPr>
              <a:grpSpLocks/>
            </p:cNvGrpSpPr>
            <p:nvPr/>
          </p:nvGrpSpPr>
          <p:grpSpPr bwMode="auto">
            <a:xfrm>
              <a:off x="4936" y="2576"/>
              <a:ext cx="91" cy="88"/>
              <a:chOff x="1056" y="3077"/>
              <a:chExt cx="144" cy="139"/>
            </a:xfrm>
          </p:grpSpPr>
          <p:grpSp>
            <p:nvGrpSpPr>
              <p:cNvPr id="128273" name="Group 263"/>
              <p:cNvGrpSpPr>
                <a:grpSpLocks/>
              </p:cNvGrpSpPr>
              <p:nvPr/>
            </p:nvGrpSpPr>
            <p:grpSpPr bwMode="auto">
              <a:xfrm>
                <a:off x="1080" y="3077"/>
                <a:ext cx="96" cy="139"/>
                <a:chOff x="2688" y="1632"/>
                <a:chExt cx="255" cy="240"/>
              </a:xfrm>
            </p:grpSpPr>
            <p:sp>
              <p:nvSpPr>
                <p:cNvPr id="128275" name="Freeform 26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76" name="Line 26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77" name="Line 26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74" name="Line 26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7" name="Group 268"/>
          <p:cNvGrpSpPr>
            <a:grpSpLocks/>
          </p:cNvGrpSpPr>
          <p:nvPr/>
        </p:nvGrpSpPr>
        <p:grpSpPr bwMode="auto">
          <a:xfrm>
            <a:off x="6484938" y="4065588"/>
            <a:ext cx="401637" cy="401637"/>
            <a:chOff x="4085" y="2561"/>
            <a:chExt cx="253" cy="253"/>
          </a:xfrm>
        </p:grpSpPr>
        <p:grpSp>
          <p:nvGrpSpPr>
            <p:cNvPr id="128257" name="Group 269"/>
            <p:cNvGrpSpPr>
              <a:grpSpLocks/>
            </p:cNvGrpSpPr>
            <p:nvPr/>
          </p:nvGrpSpPr>
          <p:grpSpPr bwMode="auto">
            <a:xfrm>
              <a:off x="4085" y="2561"/>
              <a:ext cx="253" cy="253"/>
              <a:chOff x="4085" y="2561"/>
              <a:chExt cx="253" cy="253"/>
            </a:xfrm>
          </p:grpSpPr>
          <p:grpSp>
            <p:nvGrpSpPr>
              <p:cNvPr id="128264" name="Group 270"/>
              <p:cNvGrpSpPr>
                <a:grpSpLocks/>
              </p:cNvGrpSpPr>
              <p:nvPr/>
            </p:nvGrpSpPr>
            <p:grpSpPr bwMode="auto">
              <a:xfrm>
                <a:off x="4085" y="2561"/>
                <a:ext cx="253" cy="253"/>
                <a:chOff x="4085" y="3994"/>
                <a:chExt cx="253" cy="253"/>
              </a:xfrm>
            </p:grpSpPr>
            <p:sp>
              <p:nvSpPr>
                <p:cNvPr id="128269" name="Rectangle 271"/>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270" name="Freeform 272"/>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265" name="Group 273"/>
              <p:cNvGrpSpPr>
                <a:grpSpLocks/>
              </p:cNvGrpSpPr>
              <p:nvPr/>
            </p:nvGrpSpPr>
            <p:grpSpPr bwMode="auto">
              <a:xfrm>
                <a:off x="4142" y="2655"/>
                <a:ext cx="138" cy="64"/>
                <a:chOff x="4116" y="2257"/>
                <a:chExt cx="138" cy="64"/>
              </a:xfrm>
            </p:grpSpPr>
            <p:sp>
              <p:nvSpPr>
                <p:cNvPr id="128266" name="Freeform 274"/>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67" name="Line 275"/>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68" name="Freeform 276"/>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58" name="Group 277"/>
            <p:cNvGrpSpPr>
              <a:grpSpLocks/>
            </p:cNvGrpSpPr>
            <p:nvPr/>
          </p:nvGrpSpPr>
          <p:grpSpPr bwMode="auto">
            <a:xfrm>
              <a:off x="4180" y="2578"/>
              <a:ext cx="60" cy="74"/>
              <a:chOff x="1056" y="3077"/>
              <a:chExt cx="144" cy="139"/>
            </a:xfrm>
          </p:grpSpPr>
          <p:grpSp>
            <p:nvGrpSpPr>
              <p:cNvPr id="128259" name="Group 278"/>
              <p:cNvGrpSpPr>
                <a:grpSpLocks/>
              </p:cNvGrpSpPr>
              <p:nvPr/>
            </p:nvGrpSpPr>
            <p:grpSpPr bwMode="auto">
              <a:xfrm>
                <a:off x="1080" y="3077"/>
                <a:ext cx="96" cy="139"/>
                <a:chOff x="2688" y="1632"/>
                <a:chExt cx="255" cy="240"/>
              </a:xfrm>
            </p:grpSpPr>
            <p:sp>
              <p:nvSpPr>
                <p:cNvPr id="128261" name="Freeform 27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62" name="Line 280"/>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63" name="Line 281"/>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60" name="Line 282"/>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8" name="Group 283"/>
          <p:cNvGrpSpPr>
            <a:grpSpLocks/>
          </p:cNvGrpSpPr>
          <p:nvPr/>
        </p:nvGrpSpPr>
        <p:grpSpPr bwMode="auto">
          <a:xfrm>
            <a:off x="5108575" y="2849563"/>
            <a:ext cx="547688" cy="365125"/>
            <a:chOff x="3218" y="1795"/>
            <a:chExt cx="345" cy="230"/>
          </a:xfrm>
        </p:grpSpPr>
        <p:grpSp>
          <p:nvGrpSpPr>
            <p:cNvPr id="128245" name="Group 284"/>
            <p:cNvGrpSpPr>
              <a:grpSpLocks/>
            </p:cNvGrpSpPr>
            <p:nvPr/>
          </p:nvGrpSpPr>
          <p:grpSpPr bwMode="auto">
            <a:xfrm>
              <a:off x="3218" y="1795"/>
              <a:ext cx="345" cy="230"/>
              <a:chOff x="3218" y="1795"/>
              <a:chExt cx="345" cy="230"/>
            </a:xfrm>
          </p:grpSpPr>
          <p:sp>
            <p:nvSpPr>
              <p:cNvPr id="128252" name="Rectangle 285"/>
              <p:cNvSpPr>
                <a:spLocks noChangeArrowheads="1"/>
              </p:cNvSpPr>
              <p:nvPr/>
            </p:nvSpPr>
            <p:spPr bwMode="auto">
              <a:xfrm>
                <a:off x="3218" y="179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8253" name="Group 286"/>
              <p:cNvGrpSpPr>
                <a:grpSpLocks/>
              </p:cNvGrpSpPr>
              <p:nvPr/>
            </p:nvGrpSpPr>
            <p:grpSpPr bwMode="auto">
              <a:xfrm>
                <a:off x="3270" y="1872"/>
                <a:ext cx="242" cy="76"/>
                <a:chOff x="2561" y="2774"/>
                <a:chExt cx="242" cy="76"/>
              </a:xfrm>
            </p:grpSpPr>
            <p:sp>
              <p:nvSpPr>
                <p:cNvPr id="128254" name="Freeform 28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55" name="Line 28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56" name="Freeform 28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46" name="Group 290"/>
            <p:cNvGrpSpPr>
              <a:grpSpLocks/>
            </p:cNvGrpSpPr>
            <p:nvPr/>
          </p:nvGrpSpPr>
          <p:grpSpPr bwMode="auto">
            <a:xfrm>
              <a:off x="3345" y="1812"/>
              <a:ext cx="91" cy="88"/>
              <a:chOff x="1056" y="3077"/>
              <a:chExt cx="144" cy="139"/>
            </a:xfrm>
          </p:grpSpPr>
          <p:grpSp>
            <p:nvGrpSpPr>
              <p:cNvPr id="128247" name="Group 291"/>
              <p:cNvGrpSpPr>
                <a:grpSpLocks/>
              </p:cNvGrpSpPr>
              <p:nvPr/>
            </p:nvGrpSpPr>
            <p:grpSpPr bwMode="auto">
              <a:xfrm>
                <a:off x="1080" y="3077"/>
                <a:ext cx="96" cy="139"/>
                <a:chOff x="2688" y="1632"/>
                <a:chExt cx="255" cy="240"/>
              </a:xfrm>
            </p:grpSpPr>
            <p:sp>
              <p:nvSpPr>
                <p:cNvPr id="128249" name="Freeform 292"/>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50" name="Line 293"/>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51" name="Line 294"/>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48" name="Line 295"/>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39" name="Group 296"/>
          <p:cNvGrpSpPr>
            <a:grpSpLocks/>
          </p:cNvGrpSpPr>
          <p:nvPr/>
        </p:nvGrpSpPr>
        <p:grpSpPr bwMode="auto">
          <a:xfrm>
            <a:off x="5108575" y="3475038"/>
            <a:ext cx="549275" cy="365125"/>
            <a:chOff x="3218" y="2189"/>
            <a:chExt cx="346" cy="230"/>
          </a:xfrm>
        </p:grpSpPr>
        <p:grpSp>
          <p:nvGrpSpPr>
            <p:cNvPr id="128230" name="Group 297"/>
            <p:cNvGrpSpPr>
              <a:grpSpLocks/>
            </p:cNvGrpSpPr>
            <p:nvPr/>
          </p:nvGrpSpPr>
          <p:grpSpPr bwMode="auto">
            <a:xfrm>
              <a:off x="3218" y="2189"/>
              <a:ext cx="346" cy="230"/>
              <a:chOff x="3218" y="2189"/>
              <a:chExt cx="346" cy="230"/>
            </a:xfrm>
          </p:grpSpPr>
          <p:grpSp>
            <p:nvGrpSpPr>
              <p:cNvPr id="128237" name="Group 298"/>
              <p:cNvGrpSpPr>
                <a:grpSpLocks/>
              </p:cNvGrpSpPr>
              <p:nvPr/>
            </p:nvGrpSpPr>
            <p:grpSpPr bwMode="auto">
              <a:xfrm>
                <a:off x="3218" y="2189"/>
                <a:ext cx="346" cy="230"/>
                <a:chOff x="3239" y="3441"/>
                <a:chExt cx="346" cy="230"/>
              </a:xfrm>
            </p:grpSpPr>
            <p:sp>
              <p:nvSpPr>
                <p:cNvPr id="128242" name="Rectangle 299"/>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243" name="Freeform 300"/>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244" name="Freeform 301"/>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238" name="Group 302"/>
              <p:cNvGrpSpPr>
                <a:grpSpLocks/>
              </p:cNvGrpSpPr>
              <p:nvPr/>
            </p:nvGrpSpPr>
            <p:grpSpPr bwMode="auto">
              <a:xfrm>
                <a:off x="3289" y="2272"/>
                <a:ext cx="204" cy="64"/>
                <a:chOff x="2561" y="2774"/>
                <a:chExt cx="242" cy="76"/>
              </a:xfrm>
            </p:grpSpPr>
            <p:sp>
              <p:nvSpPr>
                <p:cNvPr id="128239" name="Freeform 303"/>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40" name="Line 304"/>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41" name="Freeform 305"/>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31" name="Group 306"/>
            <p:cNvGrpSpPr>
              <a:grpSpLocks/>
            </p:cNvGrpSpPr>
            <p:nvPr/>
          </p:nvGrpSpPr>
          <p:grpSpPr bwMode="auto">
            <a:xfrm>
              <a:off x="3345" y="2205"/>
              <a:ext cx="91" cy="88"/>
              <a:chOff x="1056" y="3077"/>
              <a:chExt cx="144" cy="139"/>
            </a:xfrm>
          </p:grpSpPr>
          <p:grpSp>
            <p:nvGrpSpPr>
              <p:cNvPr id="128232" name="Group 307"/>
              <p:cNvGrpSpPr>
                <a:grpSpLocks/>
              </p:cNvGrpSpPr>
              <p:nvPr/>
            </p:nvGrpSpPr>
            <p:grpSpPr bwMode="auto">
              <a:xfrm>
                <a:off x="1080" y="3077"/>
                <a:ext cx="96" cy="139"/>
                <a:chOff x="2688" y="1632"/>
                <a:chExt cx="255" cy="240"/>
              </a:xfrm>
            </p:grpSpPr>
            <p:sp>
              <p:nvSpPr>
                <p:cNvPr id="128234" name="Freeform 30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35" name="Line 30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36" name="Line 31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33" name="Line 311"/>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40" name="Group 312"/>
          <p:cNvGrpSpPr>
            <a:grpSpLocks/>
          </p:cNvGrpSpPr>
          <p:nvPr/>
        </p:nvGrpSpPr>
        <p:grpSpPr bwMode="auto">
          <a:xfrm>
            <a:off x="5108575" y="4084638"/>
            <a:ext cx="549275" cy="365125"/>
            <a:chOff x="3218" y="2573"/>
            <a:chExt cx="346" cy="230"/>
          </a:xfrm>
        </p:grpSpPr>
        <p:grpSp>
          <p:nvGrpSpPr>
            <p:cNvPr id="128216" name="Group 313"/>
            <p:cNvGrpSpPr>
              <a:grpSpLocks/>
            </p:cNvGrpSpPr>
            <p:nvPr/>
          </p:nvGrpSpPr>
          <p:grpSpPr bwMode="auto">
            <a:xfrm>
              <a:off x="3218" y="2573"/>
              <a:ext cx="346" cy="230"/>
              <a:chOff x="3218" y="2573"/>
              <a:chExt cx="346" cy="230"/>
            </a:xfrm>
          </p:grpSpPr>
          <p:grpSp>
            <p:nvGrpSpPr>
              <p:cNvPr id="128223" name="Group 314"/>
              <p:cNvGrpSpPr>
                <a:grpSpLocks/>
              </p:cNvGrpSpPr>
              <p:nvPr/>
            </p:nvGrpSpPr>
            <p:grpSpPr bwMode="auto">
              <a:xfrm>
                <a:off x="3218" y="2573"/>
                <a:ext cx="346" cy="230"/>
                <a:chOff x="3193" y="1063"/>
                <a:chExt cx="346" cy="230"/>
              </a:xfrm>
            </p:grpSpPr>
            <p:sp>
              <p:nvSpPr>
                <p:cNvPr id="128228" name="Rectangle 315"/>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229" name="Freeform 316"/>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224" name="Group 317"/>
              <p:cNvGrpSpPr>
                <a:grpSpLocks/>
              </p:cNvGrpSpPr>
              <p:nvPr/>
            </p:nvGrpSpPr>
            <p:grpSpPr bwMode="auto">
              <a:xfrm>
                <a:off x="3289" y="2655"/>
                <a:ext cx="204" cy="64"/>
                <a:chOff x="2561" y="2774"/>
                <a:chExt cx="242" cy="76"/>
              </a:xfrm>
            </p:grpSpPr>
            <p:sp>
              <p:nvSpPr>
                <p:cNvPr id="128225" name="Freeform 31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26" name="Line 31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27" name="Freeform 32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17" name="Group 321"/>
            <p:cNvGrpSpPr>
              <a:grpSpLocks/>
            </p:cNvGrpSpPr>
            <p:nvPr/>
          </p:nvGrpSpPr>
          <p:grpSpPr bwMode="auto">
            <a:xfrm>
              <a:off x="3348" y="2589"/>
              <a:ext cx="91" cy="88"/>
              <a:chOff x="1056" y="3077"/>
              <a:chExt cx="144" cy="139"/>
            </a:xfrm>
          </p:grpSpPr>
          <p:grpSp>
            <p:nvGrpSpPr>
              <p:cNvPr id="128218" name="Group 322"/>
              <p:cNvGrpSpPr>
                <a:grpSpLocks/>
              </p:cNvGrpSpPr>
              <p:nvPr/>
            </p:nvGrpSpPr>
            <p:grpSpPr bwMode="auto">
              <a:xfrm>
                <a:off x="1080" y="3077"/>
                <a:ext cx="96" cy="139"/>
                <a:chOff x="2688" y="1632"/>
                <a:chExt cx="255" cy="240"/>
              </a:xfrm>
            </p:grpSpPr>
            <p:sp>
              <p:nvSpPr>
                <p:cNvPr id="128220" name="Freeform 32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21" name="Line 32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22" name="Line 32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19" name="Line 326"/>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41" name="Group 327"/>
          <p:cNvGrpSpPr>
            <a:grpSpLocks/>
          </p:cNvGrpSpPr>
          <p:nvPr/>
        </p:nvGrpSpPr>
        <p:grpSpPr bwMode="auto">
          <a:xfrm>
            <a:off x="3717925" y="4002088"/>
            <a:ext cx="530225" cy="530225"/>
            <a:chOff x="2342" y="2521"/>
            <a:chExt cx="334" cy="334"/>
          </a:xfrm>
        </p:grpSpPr>
        <p:grpSp>
          <p:nvGrpSpPr>
            <p:cNvPr id="128202" name="Group 328"/>
            <p:cNvGrpSpPr>
              <a:grpSpLocks/>
            </p:cNvGrpSpPr>
            <p:nvPr/>
          </p:nvGrpSpPr>
          <p:grpSpPr bwMode="auto">
            <a:xfrm>
              <a:off x="2342" y="2521"/>
              <a:ext cx="334" cy="334"/>
              <a:chOff x="2342" y="2521"/>
              <a:chExt cx="334" cy="334"/>
            </a:xfrm>
          </p:grpSpPr>
          <p:grpSp>
            <p:nvGrpSpPr>
              <p:cNvPr id="128209" name="Group 329"/>
              <p:cNvGrpSpPr>
                <a:grpSpLocks/>
              </p:cNvGrpSpPr>
              <p:nvPr/>
            </p:nvGrpSpPr>
            <p:grpSpPr bwMode="auto">
              <a:xfrm>
                <a:off x="2342" y="2521"/>
                <a:ext cx="334" cy="334"/>
                <a:chOff x="2330" y="1011"/>
                <a:chExt cx="334" cy="334"/>
              </a:xfrm>
            </p:grpSpPr>
            <p:sp>
              <p:nvSpPr>
                <p:cNvPr id="128214" name="Freeform 330"/>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215" name="Freeform 331"/>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210" name="Group 332"/>
              <p:cNvGrpSpPr>
                <a:grpSpLocks/>
              </p:cNvGrpSpPr>
              <p:nvPr/>
            </p:nvGrpSpPr>
            <p:grpSpPr bwMode="auto">
              <a:xfrm>
                <a:off x="2407" y="2655"/>
                <a:ext cx="204" cy="64"/>
                <a:chOff x="2561" y="2774"/>
                <a:chExt cx="242" cy="76"/>
              </a:xfrm>
            </p:grpSpPr>
            <p:sp>
              <p:nvSpPr>
                <p:cNvPr id="128211" name="Freeform 333"/>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212" name="Line 334"/>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13" name="Freeform 335"/>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203" name="Group 336"/>
            <p:cNvGrpSpPr>
              <a:grpSpLocks/>
            </p:cNvGrpSpPr>
            <p:nvPr/>
          </p:nvGrpSpPr>
          <p:grpSpPr bwMode="auto">
            <a:xfrm>
              <a:off x="2463" y="2565"/>
              <a:ext cx="91" cy="88"/>
              <a:chOff x="1056" y="3077"/>
              <a:chExt cx="144" cy="139"/>
            </a:xfrm>
          </p:grpSpPr>
          <p:grpSp>
            <p:nvGrpSpPr>
              <p:cNvPr id="128204" name="Group 337"/>
              <p:cNvGrpSpPr>
                <a:grpSpLocks/>
              </p:cNvGrpSpPr>
              <p:nvPr/>
            </p:nvGrpSpPr>
            <p:grpSpPr bwMode="auto">
              <a:xfrm>
                <a:off x="1080" y="3077"/>
                <a:ext cx="96" cy="139"/>
                <a:chOff x="2688" y="1632"/>
                <a:chExt cx="255" cy="240"/>
              </a:xfrm>
            </p:grpSpPr>
            <p:sp>
              <p:nvSpPr>
                <p:cNvPr id="128206" name="Freeform 33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07" name="Line 33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208" name="Line 34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205" name="Line 341"/>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42" name="Group 342"/>
          <p:cNvGrpSpPr>
            <a:grpSpLocks/>
          </p:cNvGrpSpPr>
          <p:nvPr/>
        </p:nvGrpSpPr>
        <p:grpSpPr bwMode="auto">
          <a:xfrm>
            <a:off x="3717925" y="3392488"/>
            <a:ext cx="530225" cy="530225"/>
            <a:chOff x="2342" y="2137"/>
            <a:chExt cx="334" cy="334"/>
          </a:xfrm>
        </p:grpSpPr>
        <p:grpSp>
          <p:nvGrpSpPr>
            <p:cNvPr id="128187" name="Group 343"/>
            <p:cNvGrpSpPr>
              <a:grpSpLocks/>
            </p:cNvGrpSpPr>
            <p:nvPr/>
          </p:nvGrpSpPr>
          <p:grpSpPr bwMode="auto">
            <a:xfrm>
              <a:off x="2342" y="2137"/>
              <a:ext cx="334" cy="334"/>
              <a:chOff x="2342" y="2137"/>
              <a:chExt cx="334" cy="334"/>
            </a:xfrm>
          </p:grpSpPr>
          <p:grpSp>
            <p:nvGrpSpPr>
              <p:cNvPr id="128194" name="Group 344"/>
              <p:cNvGrpSpPr>
                <a:grpSpLocks/>
              </p:cNvGrpSpPr>
              <p:nvPr/>
            </p:nvGrpSpPr>
            <p:grpSpPr bwMode="auto">
              <a:xfrm>
                <a:off x="2342" y="2137"/>
                <a:ext cx="334" cy="334"/>
                <a:chOff x="2383" y="3389"/>
                <a:chExt cx="334" cy="334"/>
              </a:xfrm>
            </p:grpSpPr>
            <p:sp>
              <p:nvSpPr>
                <p:cNvPr id="128199" name="Freeform 345"/>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200" name="Freeform 346"/>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201" name="Freeform 347"/>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195" name="Group 348"/>
              <p:cNvGrpSpPr>
                <a:grpSpLocks/>
              </p:cNvGrpSpPr>
              <p:nvPr/>
            </p:nvGrpSpPr>
            <p:grpSpPr bwMode="auto">
              <a:xfrm>
                <a:off x="2407" y="2271"/>
                <a:ext cx="204" cy="64"/>
                <a:chOff x="2561" y="2774"/>
                <a:chExt cx="242" cy="76"/>
              </a:xfrm>
            </p:grpSpPr>
            <p:sp>
              <p:nvSpPr>
                <p:cNvPr id="128196" name="Freeform 34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97" name="Line 35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98" name="Freeform 35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188" name="Group 352"/>
            <p:cNvGrpSpPr>
              <a:grpSpLocks/>
            </p:cNvGrpSpPr>
            <p:nvPr/>
          </p:nvGrpSpPr>
          <p:grpSpPr bwMode="auto">
            <a:xfrm>
              <a:off x="2460" y="2181"/>
              <a:ext cx="91" cy="88"/>
              <a:chOff x="1056" y="3077"/>
              <a:chExt cx="144" cy="139"/>
            </a:xfrm>
          </p:grpSpPr>
          <p:grpSp>
            <p:nvGrpSpPr>
              <p:cNvPr id="128189" name="Group 353"/>
              <p:cNvGrpSpPr>
                <a:grpSpLocks/>
              </p:cNvGrpSpPr>
              <p:nvPr/>
            </p:nvGrpSpPr>
            <p:grpSpPr bwMode="auto">
              <a:xfrm>
                <a:off x="1080" y="3077"/>
                <a:ext cx="96" cy="139"/>
                <a:chOff x="2688" y="1632"/>
                <a:chExt cx="255" cy="240"/>
              </a:xfrm>
            </p:grpSpPr>
            <p:sp>
              <p:nvSpPr>
                <p:cNvPr id="128191" name="Freeform 35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192" name="Line 35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193" name="Line 35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190" name="Line 35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43" name="Group 358"/>
          <p:cNvGrpSpPr>
            <a:grpSpLocks/>
          </p:cNvGrpSpPr>
          <p:nvPr/>
        </p:nvGrpSpPr>
        <p:grpSpPr bwMode="auto">
          <a:xfrm>
            <a:off x="3717925" y="2767013"/>
            <a:ext cx="530225" cy="530225"/>
            <a:chOff x="2342" y="1743"/>
            <a:chExt cx="334" cy="334"/>
          </a:xfrm>
        </p:grpSpPr>
        <p:grpSp>
          <p:nvGrpSpPr>
            <p:cNvPr id="128175" name="Group 359"/>
            <p:cNvGrpSpPr>
              <a:grpSpLocks/>
            </p:cNvGrpSpPr>
            <p:nvPr/>
          </p:nvGrpSpPr>
          <p:grpSpPr bwMode="auto">
            <a:xfrm>
              <a:off x="2342" y="1743"/>
              <a:ext cx="334" cy="334"/>
              <a:chOff x="2342" y="1743"/>
              <a:chExt cx="334" cy="334"/>
            </a:xfrm>
          </p:grpSpPr>
          <p:sp>
            <p:nvSpPr>
              <p:cNvPr id="128182" name="Freeform 360"/>
              <p:cNvSpPr>
                <a:spLocks noChangeAspect="1"/>
              </p:cNvSpPr>
              <p:nvPr/>
            </p:nvSpPr>
            <p:spPr bwMode="auto">
              <a:xfrm>
                <a:off x="2342" y="17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8183" name="Group 361"/>
              <p:cNvGrpSpPr>
                <a:grpSpLocks/>
              </p:cNvGrpSpPr>
              <p:nvPr/>
            </p:nvGrpSpPr>
            <p:grpSpPr bwMode="auto">
              <a:xfrm>
                <a:off x="2388" y="1871"/>
                <a:ext cx="242" cy="76"/>
                <a:chOff x="2561" y="2774"/>
                <a:chExt cx="242" cy="76"/>
              </a:xfrm>
            </p:grpSpPr>
            <p:sp>
              <p:nvSpPr>
                <p:cNvPr id="128184" name="Freeform 362"/>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85" name="Line 363"/>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86" name="Freeform 364"/>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28176" name="Group 365"/>
            <p:cNvGrpSpPr>
              <a:grpSpLocks/>
            </p:cNvGrpSpPr>
            <p:nvPr/>
          </p:nvGrpSpPr>
          <p:grpSpPr bwMode="auto">
            <a:xfrm>
              <a:off x="2460" y="1788"/>
              <a:ext cx="91" cy="88"/>
              <a:chOff x="1056" y="3077"/>
              <a:chExt cx="144" cy="139"/>
            </a:xfrm>
          </p:grpSpPr>
          <p:grpSp>
            <p:nvGrpSpPr>
              <p:cNvPr id="128177" name="Group 366"/>
              <p:cNvGrpSpPr>
                <a:grpSpLocks/>
              </p:cNvGrpSpPr>
              <p:nvPr/>
            </p:nvGrpSpPr>
            <p:grpSpPr bwMode="auto">
              <a:xfrm>
                <a:off x="1080" y="3077"/>
                <a:ext cx="96" cy="139"/>
                <a:chOff x="2688" y="1632"/>
                <a:chExt cx="255" cy="240"/>
              </a:xfrm>
            </p:grpSpPr>
            <p:sp>
              <p:nvSpPr>
                <p:cNvPr id="128179" name="Freeform 36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180" name="Line 368"/>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28181" name="Line 369"/>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28178" name="Line 370"/>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28044" name="Group 371"/>
          <p:cNvGrpSpPr>
            <a:grpSpLocks/>
          </p:cNvGrpSpPr>
          <p:nvPr/>
        </p:nvGrpSpPr>
        <p:grpSpPr bwMode="auto">
          <a:xfrm>
            <a:off x="3717925" y="839788"/>
            <a:ext cx="530225" cy="530225"/>
            <a:chOff x="2342" y="529"/>
            <a:chExt cx="334" cy="334"/>
          </a:xfrm>
        </p:grpSpPr>
        <p:sp>
          <p:nvSpPr>
            <p:cNvPr id="128167" name="Freeform 372"/>
            <p:cNvSpPr>
              <a:spLocks noChangeAspect="1"/>
            </p:cNvSpPr>
            <p:nvPr/>
          </p:nvSpPr>
          <p:spPr bwMode="auto">
            <a:xfrm>
              <a:off x="2342" y="5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8168" name="Group 373"/>
            <p:cNvGrpSpPr>
              <a:grpSpLocks/>
            </p:cNvGrpSpPr>
            <p:nvPr/>
          </p:nvGrpSpPr>
          <p:grpSpPr bwMode="auto">
            <a:xfrm>
              <a:off x="2419" y="654"/>
              <a:ext cx="179" cy="84"/>
              <a:chOff x="2419" y="654"/>
              <a:chExt cx="179" cy="84"/>
            </a:xfrm>
          </p:grpSpPr>
          <p:sp>
            <p:nvSpPr>
              <p:cNvPr id="128169" name="Freeform 374"/>
              <p:cNvSpPr>
                <a:spLocks/>
              </p:cNvSpPr>
              <p:nvPr/>
            </p:nvSpPr>
            <p:spPr bwMode="auto">
              <a:xfrm rot="-5400000">
                <a:off x="2555" y="660"/>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70" name="Line 375"/>
              <p:cNvSpPr>
                <a:spLocks noChangeShapeType="1"/>
              </p:cNvSpPr>
              <p:nvPr/>
            </p:nvSpPr>
            <p:spPr bwMode="auto">
              <a:xfrm>
                <a:off x="2456" y="679"/>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71" name="Freeform 376"/>
              <p:cNvSpPr>
                <a:spLocks/>
              </p:cNvSpPr>
              <p:nvPr/>
            </p:nvSpPr>
            <p:spPr bwMode="auto">
              <a:xfrm rot="5400000" flipH="1">
                <a:off x="2413" y="660"/>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72" name="Line 377"/>
              <p:cNvSpPr>
                <a:spLocks noChangeAspect="1" noChangeShapeType="1"/>
              </p:cNvSpPr>
              <p:nvPr/>
            </p:nvSpPr>
            <p:spPr bwMode="auto">
              <a:xfrm>
                <a:off x="2435" y="7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73" name="Oval 378"/>
              <p:cNvSpPr>
                <a:spLocks noChangeAspect="1" noChangeArrowheads="1"/>
              </p:cNvSpPr>
              <p:nvPr/>
            </p:nvSpPr>
            <p:spPr bwMode="auto">
              <a:xfrm>
                <a:off x="2422" y="708"/>
                <a:ext cx="30" cy="30"/>
              </a:xfrm>
              <a:prstGeom prst="ellipse">
                <a:avLst/>
              </a:prstGeom>
              <a:noFill/>
              <a:ln w="12700">
                <a:solidFill>
                  <a:srgbClr val="000000"/>
                </a:solidFill>
                <a:round/>
                <a:headEnd/>
                <a:tailEnd/>
              </a:ln>
            </p:spPr>
            <p:txBody>
              <a:bodyPr wrap="none" anchor="ctr"/>
              <a:lstStyle/>
              <a:p>
                <a:endParaRPr lang="en-US"/>
              </a:p>
            </p:txBody>
          </p:sp>
          <p:sp>
            <p:nvSpPr>
              <p:cNvPr id="128174" name="Oval 379"/>
              <p:cNvSpPr>
                <a:spLocks noChangeAspect="1" noChangeArrowheads="1"/>
              </p:cNvSpPr>
              <p:nvPr/>
            </p:nvSpPr>
            <p:spPr bwMode="auto">
              <a:xfrm>
                <a:off x="2566" y="708"/>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45" name="Group 380"/>
          <p:cNvGrpSpPr>
            <a:grpSpLocks/>
          </p:cNvGrpSpPr>
          <p:nvPr/>
        </p:nvGrpSpPr>
        <p:grpSpPr bwMode="auto">
          <a:xfrm>
            <a:off x="5108575" y="931863"/>
            <a:ext cx="547688" cy="365125"/>
            <a:chOff x="3218" y="587"/>
            <a:chExt cx="345" cy="230"/>
          </a:xfrm>
        </p:grpSpPr>
        <p:sp>
          <p:nvSpPr>
            <p:cNvPr id="128159" name="Rectangle 381"/>
            <p:cNvSpPr>
              <a:spLocks noChangeArrowheads="1"/>
            </p:cNvSpPr>
            <p:nvPr/>
          </p:nvSpPr>
          <p:spPr bwMode="auto">
            <a:xfrm>
              <a:off x="3218" y="58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8160" name="Group 382"/>
            <p:cNvGrpSpPr>
              <a:grpSpLocks/>
            </p:cNvGrpSpPr>
            <p:nvPr/>
          </p:nvGrpSpPr>
          <p:grpSpPr bwMode="auto">
            <a:xfrm>
              <a:off x="3298" y="663"/>
              <a:ext cx="179" cy="84"/>
              <a:chOff x="3298" y="663"/>
              <a:chExt cx="179" cy="84"/>
            </a:xfrm>
          </p:grpSpPr>
          <p:sp>
            <p:nvSpPr>
              <p:cNvPr id="128161" name="Freeform 383"/>
              <p:cNvSpPr>
                <a:spLocks/>
              </p:cNvSpPr>
              <p:nvPr/>
            </p:nvSpPr>
            <p:spPr bwMode="auto">
              <a:xfrm rot="-5400000">
                <a:off x="3434" y="669"/>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62" name="Line 384"/>
              <p:cNvSpPr>
                <a:spLocks noChangeShapeType="1"/>
              </p:cNvSpPr>
              <p:nvPr/>
            </p:nvSpPr>
            <p:spPr bwMode="auto">
              <a:xfrm>
                <a:off x="3335" y="688"/>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63" name="Freeform 385"/>
              <p:cNvSpPr>
                <a:spLocks/>
              </p:cNvSpPr>
              <p:nvPr/>
            </p:nvSpPr>
            <p:spPr bwMode="auto">
              <a:xfrm rot="5400000" flipH="1">
                <a:off x="3292" y="669"/>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64" name="Line 386"/>
              <p:cNvSpPr>
                <a:spLocks noChangeAspect="1" noChangeShapeType="1"/>
              </p:cNvSpPr>
              <p:nvPr/>
            </p:nvSpPr>
            <p:spPr bwMode="auto">
              <a:xfrm>
                <a:off x="3314" y="717"/>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65" name="Oval 387"/>
              <p:cNvSpPr>
                <a:spLocks noChangeAspect="1" noChangeArrowheads="1"/>
              </p:cNvSpPr>
              <p:nvPr/>
            </p:nvSpPr>
            <p:spPr bwMode="auto">
              <a:xfrm>
                <a:off x="3301" y="717"/>
                <a:ext cx="30" cy="30"/>
              </a:xfrm>
              <a:prstGeom prst="ellipse">
                <a:avLst/>
              </a:prstGeom>
              <a:noFill/>
              <a:ln w="12700">
                <a:solidFill>
                  <a:srgbClr val="000000"/>
                </a:solidFill>
                <a:round/>
                <a:headEnd/>
                <a:tailEnd/>
              </a:ln>
            </p:spPr>
            <p:txBody>
              <a:bodyPr wrap="none" anchor="ctr"/>
              <a:lstStyle/>
              <a:p>
                <a:endParaRPr lang="en-US"/>
              </a:p>
            </p:txBody>
          </p:sp>
          <p:sp>
            <p:nvSpPr>
              <p:cNvPr id="128166" name="Oval 388"/>
              <p:cNvSpPr>
                <a:spLocks noChangeAspect="1" noChangeArrowheads="1"/>
              </p:cNvSpPr>
              <p:nvPr/>
            </p:nvSpPr>
            <p:spPr bwMode="auto">
              <a:xfrm>
                <a:off x="3445" y="717"/>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46" name="Group 389"/>
          <p:cNvGrpSpPr>
            <a:grpSpLocks/>
          </p:cNvGrpSpPr>
          <p:nvPr/>
        </p:nvGrpSpPr>
        <p:grpSpPr bwMode="auto">
          <a:xfrm>
            <a:off x="6484938" y="912813"/>
            <a:ext cx="401637" cy="401637"/>
            <a:chOff x="4085" y="575"/>
            <a:chExt cx="253" cy="253"/>
          </a:xfrm>
        </p:grpSpPr>
        <p:sp>
          <p:nvSpPr>
            <p:cNvPr id="128151" name="Rectangle 390"/>
            <p:cNvSpPr>
              <a:spLocks noChangeArrowheads="1"/>
            </p:cNvSpPr>
            <p:nvPr/>
          </p:nvSpPr>
          <p:spPr bwMode="auto">
            <a:xfrm>
              <a:off x="4085" y="5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8152" name="Group 391"/>
            <p:cNvGrpSpPr>
              <a:grpSpLocks/>
            </p:cNvGrpSpPr>
            <p:nvPr/>
          </p:nvGrpSpPr>
          <p:grpSpPr bwMode="auto">
            <a:xfrm>
              <a:off x="4120" y="669"/>
              <a:ext cx="179" cy="84"/>
              <a:chOff x="4120" y="669"/>
              <a:chExt cx="179" cy="84"/>
            </a:xfrm>
          </p:grpSpPr>
          <p:sp>
            <p:nvSpPr>
              <p:cNvPr id="128153" name="Freeform 392"/>
              <p:cNvSpPr>
                <a:spLocks/>
              </p:cNvSpPr>
              <p:nvPr/>
            </p:nvSpPr>
            <p:spPr bwMode="auto">
              <a:xfrm rot="-5400000">
                <a:off x="4256" y="675"/>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54" name="Line 393"/>
              <p:cNvSpPr>
                <a:spLocks noChangeShapeType="1"/>
              </p:cNvSpPr>
              <p:nvPr/>
            </p:nvSpPr>
            <p:spPr bwMode="auto">
              <a:xfrm>
                <a:off x="4157" y="694"/>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55" name="Freeform 394"/>
              <p:cNvSpPr>
                <a:spLocks/>
              </p:cNvSpPr>
              <p:nvPr/>
            </p:nvSpPr>
            <p:spPr bwMode="auto">
              <a:xfrm rot="5400000" flipH="1">
                <a:off x="4114" y="675"/>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56" name="Line 395"/>
              <p:cNvSpPr>
                <a:spLocks noChangeAspect="1" noChangeShapeType="1"/>
              </p:cNvSpPr>
              <p:nvPr/>
            </p:nvSpPr>
            <p:spPr bwMode="auto">
              <a:xfrm>
                <a:off x="4136" y="723"/>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57" name="Oval 396"/>
              <p:cNvSpPr>
                <a:spLocks noChangeAspect="1" noChangeArrowheads="1"/>
              </p:cNvSpPr>
              <p:nvPr/>
            </p:nvSpPr>
            <p:spPr bwMode="auto">
              <a:xfrm>
                <a:off x="4123" y="723"/>
                <a:ext cx="30" cy="30"/>
              </a:xfrm>
              <a:prstGeom prst="ellipse">
                <a:avLst/>
              </a:prstGeom>
              <a:noFill/>
              <a:ln w="12700">
                <a:solidFill>
                  <a:srgbClr val="000000"/>
                </a:solidFill>
                <a:round/>
                <a:headEnd/>
                <a:tailEnd/>
              </a:ln>
            </p:spPr>
            <p:txBody>
              <a:bodyPr wrap="none" anchor="ctr"/>
              <a:lstStyle/>
              <a:p>
                <a:endParaRPr lang="en-US"/>
              </a:p>
            </p:txBody>
          </p:sp>
          <p:sp>
            <p:nvSpPr>
              <p:cNvPr id="128158" name="Oval 397"/>
              <p:cNvSpPr>
                <a:spLocks noChangeAspect="1" noChangeArrowheads="1"/>
              </p:cNvSpPr>
              <p:nvPr/>
            </p:nvSpPr>
            <p:spPr bwMode="auto">
              <a:xfrm>
                <a:off x="4267" y="723"/>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47" name="Group 398"/>
          <p:cNvGrpSpPr>
            <a:grpSpLocks/>
          </p:cNvGrpSpPr>
          <p:nvPr/>
        </p:nvGrpSpPr>
        <p:grpSpPr bwMode="auto">
          <a:xfrm>
            <a:off x="7643813" y="847725"/>
            <a:ext cx="530225" cy="530225"/>
            <a:chOff x="4815" y="534"/>
            <a:chExt cx="334" cy="334"/>
          </a:xfrm>
        </p:grpSpPr>
        <p:sp>
          <p:nvSpPr>
            <p:cNvPr id="128143" name="Freeform 399"/>
            <p:cNvSpPr>
              <a:spLocks/>
            </p:cNvSpPr>
            <p:nvPr/>
          </p:nvSpPr>
          <p:spPr bwMode="auto">
            <a:xfrm>
              <a:off x="4815" y="53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8144" name="Group 400"/>
            <p:cNvGrpSpPr>
              <a:grpSpLocks/>
            </p:cNvGrpSpPr>
            <p:nvPr/>
          </p:nvGrpSpPr>
          <p:grpSpPr bwMode="auto">
            <a:xfrm>
              <a:off x="4892" y="666"/>
              <a:ext cx="179" cy="84"/>
              <a:chOff x="4885" y="666"/>
              <a:chExt cx="179" cy="84"/>
            </a:xfrm>
          </p:grpSpPr>
          <p:sp>
            <p:nvSpPr>
              <p:cNvPr id="128145" name="Freeform 401"/>
              <p:cNvSpPr>
                <a:spLocks/>
              </p:cNvSpPr>
              <p:nvPr/>
            </p:nvSpPr>
            <p:spPr bwMode="auto">
              <a:xfrm rot="-5400000">
                <a:off x="5021" y="672"/>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46" name="Line 402"/>
              <p:cNvSpPr>
                <a:spLocks noChangeShapeType="1"/>
              </p:cNvSpPr>
              <p:nvPr/>
            </p:nvSpPr>
            <p:spPr bwMode="auto">
              <a:xfrm>
                <a:off x="4922" y="691"/>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47" name="Freeform 403"/>
              <p:cNvSpPr>
                <a:spLocks/>
              </p:cNvSpPr>
              <p:nvPr/>
            </p:nvSpPr>
            <p:spPr bwMode="auto">
              <a:xfrm rot="5400000" flipH="1">
                <a:off x="4879" y="672"/>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48" name="Line 404"/>
              <p:cNvSpPr>
                <a:spLocks noChangeAspect="1" noChangeShapeType="1"/>
              </p:cNvSpPr>
              <p:nvPr/>
            </p:nvSpPr>
            <p:spPr bwMode="auto">
              <a:xfrm>
                <a:off x="4901" y="720"/>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49" name="Oval 405"/>
              <p:cNvSpPr>
                <a:spLocks noChangeAspect="1" noChangeArrowheads="1"/>
              </p:cNvSpPr>
              <p:nvPr/>
            </p:nvSpPr>
            <p:spPr bwMode="auto">
              <a:xfrm>
                <a:off x="4888" y="720"/>
                <a:ext cx="30" cy="30"/>
              </a:xfrm>
              <a:prstGeom prst="ellipse">
                <a:avLst/>
              </a:prstGeom>
              <a:noFill/>
              <a:ln w="12700">
                <a:solidFill>
                  <a:srgbClr val="000000"/>
                </a:solidFill>
                <a:round/>
                <a:headEnd/>
                <a:tailEnd/>
              </a:ln>
            </p:spPr>
            <p:txBody>
              <a:bodyPr wrap="none" anchor="ctr"/>
              <a:lstStyle/>
              <a:p>
                <a:endParaRPr lang="en-US"/>
              </a:p>
            </p:txBody>
          </p:sp>
          <p:sp>
            <p:nvSpPr>
              <p:cNvPr id="128150" name="Oval 406"/>
              <p:cNvSpPr>
                <a:spLocks noChangeAspect="1" noChangeArrowheads="1"/>
              </p:cNvSpPr>
              <p:nvPr/>
            </p:nvSpPr>
            <p:spPr bwMode="auto">
              <a:xfrm>
                <a:off x="5032" y="720"/>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48" name="Group 407"/>
          <p:cNvGrpSpPr>
            <a:grpSpLocks/>
          </p:cNvGrpSpPr>
          <p:nvPr/>
        </p:nvGrpSpPr>
        <p:grpSpPr bwMode="auto">
          <a:xfrm>
            <a:off x="3717925" y="1474788"/>
            <a:ext cx="530225" cy="530225"/>
            <a:chOff x="2342" y="929"/>
            <a:chExt cx="334" cy="334"/>
          </a:xfrm>
        </p:grpSpPr>
        <p:grpSp>
          <p:nvGrpSpPr>
            <p:cNvPr id="128132" name="Group 408"/>
            <p:cNvGrpSpPr>
              <a:grpSpLocks/>
            </p:cNvGrpSpPr>
            <p:nvPr/>
          </p:nvGrpSpPr>
          <p:grpSpPr bwMode="auto">
            <a:xfrm>
              <a:off x="2342" y="929"/>
              <a:ext cx="334" cy="334"/>
              <a:chOff x="2383" y="3389"/>
              <a:chExt cx="334" cy="334"/>
            </a:xfrm>
          </p:grpSpPr>
          <p:sp>
            <p:nvSpPr>
              <p:cNvPr id="128140" name="Freeform 409"/>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141" name="Freeform 410"/>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142" name="Freeform 411"/>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133" name="Group 412"/>
            <p:cNvGrpSpPr>
              <a:grpSpLocks/>
            </p:cNvGrpSpPr>
            <p:nvPr/>
          </p:nvGrpSpPr>
          <p:grpSpPr bwMode="auto">
            <a:xfrm>
              <a:off x="2419" y="1071"/>
              <a:ext cx="179" cy="84"/>
              <a:chOff x="2419" y="1071"/>
              <a:chExt cx="179" cy="84"/>
            </a:xfrm>
          </p:grpSpPr>
          <p:sp>
            <p:nvSpPr>
              <p:cNvPr id="128134" name="Freeform 413"/>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35" name="Line 414"/>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36" name="Freeform 415"/>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37" name="Line 416"/>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38" name="Oval 417"/>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139" name="Oval 418"/>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49" name="Group 419"/>
          <p:cNvGrpSpPr>
            <a:grpSpLocks/>
          </p:cNvGrpSpPr>
          <p:nvPr/>
        </p:nvGrpSpPr>
        <p:grpSpPr bwMode="auto">
          <a:xfrm>
            <a:off x="3717925" y="2084388"/>
            <a:ext cx="530225" cy="530225"/>
            <a:chOff x="2342" y="1313"/>
            <a:chExt cx="334" cy="334"/>
          </a:xfrm>
        </p:grpSpPr>
        <p:grpSp>
          <p:nvGrpSpPr>
            <p:cNvPr id="128122" name="Group 420"/>
            <p:cNvGrpSpPr>
              <a:grpSpLocks/>
            </p:cNvGrpSpPr>
            <p:nvPr/>
          </p:nvGrpSpPr>
          <p:grpSpPr bwMode="auto">
            <a:xfrm>
              <a:off x="2342" y="1313"/>
              <a:ext cx="334" cy="334"/>
              <a:chOff x="2330" y="1011"/>
              <a:chExt cx="334" cy="334"/>
            </a:xfrm>
          </p:grpSpPr>
          <p:sp>
            <p:nvSpPr>
              <p:cNvPr id="128130" name="Freeform 421"/>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8131" name="Freeform 422"/>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123" name="Group 423"/>
            <p:cNvGrpSpPr>
              <a:grpSpLocks/>
            </p:cNvGrpSpPr>
            <p:nvPr/>
          </p:nvGrpSpPr>
          <p:grpSpPr bwMode="auto">
            <a:xfrm>
              <a:off x="2410" y="1446"/>
              <a:ext cx="179" cy="84"/>
              <a:chOff x="2419" y="1071"/>
              <a:chExt cx="179" cy="84"/>
            </a:xfrm>
          </p:grpSpPr>
          <p:sp>
            <p:nvSpPr>
              <p:cNvPr id="128124" name="Freeform 424"/>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25" name="Line 425"/>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26" name="Freeform 426"/>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27" name="Line 427"/>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28" name="Oval 428"/>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129" name="Oval 429"/>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50" name="Group 430"/>
          <p:cNvGrpSpPr>
            <a:grpSpLocks/>
          </p:cNvGrpSpPr>
          <p:nvPr/>
        </p:nvGrpSpPr>
        <p:grpSpPr bwMode="auto">
          <a:xfrm>
            <a:off x="5108575" y="1557338"/>
            <a:ext cx="549275" cy="365125"/>
            <a:chOff x="3218" y="981"/>
            <a:chExt cx="346" cy="230"/>
          </a:xfrm>
        </p:grpSpPr>
        <p:grpSp>
          <p:nvGrpSpPr>
            <p:cNvPr id="128111" name="Group 431"/>
            <p:cNvGrpSpPr>
              <a:grpSpLocks/>
            </p:cNvGrpSpPr>
            <p:nvPr/>
          </p:nvGrpSpPr>
          <p:grpSpPr bwMode="auto">
            <a:xfrm>
              <a:off x="3218" y="981"/>
              <a:ext cx="346" cy="230"/>
              <a:chOff x="3239" y="3441"/>
              <a:chExt cx="346" cy="230"/>
            </a:xfrm>
          </p:grpSpPr>
          <p:sp>
            <p:nvSpPr>
              <p:cNvPr id="128119" name="Rectangle 432"/>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120" name="Freeform 433"/>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121" name="Freeform 434"/>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112" name="Group 435"/>
            <p:cNvGrpSpPr>
              <a:grpSpLocks/>
            </p:cNvGrpSpPr>
            <p:nvPr/>
          </p:nvGrpSpPr>
          <p:grpSpPr bwMode="auto">
            <a:xfrm>
              <a:off x="3301" y="1065"/>
              <a:ext cx="179" cy="84"/>
              <a:chOff x="2419" y="1071"/>
              <a:chExt cx="179" cy="84"/>
            </a:xfrm>
          </p:grpSpPr>
          <p:sp>
            <p:nvSpPr>
              <p:cNvPr id="128113" name="Freeform 436"/>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14" name="Line 437"/>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15" name="Freeform 438"/>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16" name="Line 439"/>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17" name="Oval 440"/>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118" name="Oval 441"/>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51" name="Group 442"/>
          <p:cNvGrpSpPr>
            <a:grpSpLocks/>
          </p:cNvGrpSpPr>
          <p:nvPr/>
        </p:nvGrpSpPr>
        <p:grpSpPr bwMode="auto">
          <a:xfrm>
            <a:off x="5108575" y="2166938"/>
            <a:ext cx="549275" cy="365125"/>
            <a:chOff x="3218" y="1365"/>
            <a:chExt cx="346" cy="230"/>
          </a:xfrm>
        </p:grpSpPr>
        <p:grpSp>
          <p:nvGrpSpPr>
            <p:cNvPr id="128101" name="Group 443"/>
            <p:cNvGrpSpPr>
              <a:grpSpLocks/>
            </p:cNvGrpSpPr>
            <p:nvPr/>
          </p:nvGrpSpPr>
          <p:grpSpPr bwMode="auto">
            <a:xfrm>
              <a:off x="3218" y="1365"/>
              <a:ext cx="346" cy="230"/>
              <a:chOff x="3193" y="1063"/>
              <a:chExt cx="346" cy="230"/>
            </a:xfrm>
          </p:grpSpPr>
          <p:sp>
            <p:nvSpPr>
              <p:cNvPr id="128109" name="Rectangle 44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8110" name="Freeform 44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102" name="Group 446"/>
            <p:cNvGrpSpPr>
              <a:grpSpLocks/>
            </p:cNvGrpSpPr>
            <p:nvPr/>
          </p:nvGrpSpPr>
          <p:grpSpPr bwMode="auto">
            <a:xfrm>
              <a:off x="3289" y="1452"/>
              <a:ext cx="179" cy="84"/>
              <a:chOff x="2419" y="1071"/>
              <a:chExt cx="179" cy="84"/>
            </a:xfrm>
          </p:grpSpPr>
          <p:sp>
            <p:nvSpPr>
              <p:cNvPr id="128103" name="Freeform 447"/>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04" name="Line 448"/>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05" name="Freeform 449"/>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106" name="Line 450"/>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07" name="Oval 451"/>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108" name="Oval 452"/>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52" name="Group 453"/>
          <p:cNvGrpSpPr>
            <a:grpSpLocks/>
          </p:cNvGrpSpPr>
          <p:nvPr/>
        </p:nvGrpSpPr>
        <p:grpSpPr bwMode="auto">
          <a:xfrm>
            <a:off x="7643813" y="2082800"/>
            <a:ext cx="530225" cy="530225"/>
            <a:chOff x="4815" y="1312"/>
            <a:chExt cx="334" cy="334"/>
          </a:xfrm>
        </p:grpSpPr>
        <p:grpSp>
          <p:nvGrpSpPr>
            <p:cNvPr id="128091" name="Group 454"/>
            <p:cNvGrpSpPr>
              <a:grpSpLocks/>
            </p:cNvGrpSpPr>
            <p:nvPr/>
          </p:nvGrpSpPr>
          <p:grpSpPr bwMode="auto">
            <a:xfrm>
              <a:off x="4815" y="1312"/>
              <a:ext cx="334" cy="334"/>
              <a:chOff x="4837" y="3772"/>
              <a:chExt cx="334" cy="334"/>
            </a:xfrm>
          </p:grpSpPr>
          <p:sp>
            <p:nvSpPr>
              <p:cNvPr id="128099" name="Freeform 455"/>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100" name="Freeform 456"/>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092" name="Group 457"/>
            <p:cNvGrpSpPr>
              <a:grpSpLocks/>
            </p:cNvGrpSpPr>
            <p:nvPr/>
          </p:nvGrpSpPr>
          <p:grpSpPr bwMode="auto">
            <a:xfrm>
              <a:off x="4892" y="1443"/>
              <a:ext cx="179" cy="84"/>
              <a:chOff x="2419" y="1071"/>
              <a:chExt cx="179" cy="84"/>
            </a:xfrm>
          </p:grpSpPr>
          <p:sp>
            <p:nvSpPr>
              <p:cNvPr id="128093" name="Freeform 458"/>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94" name="Line 459"/>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95" name="Freeform 460"/>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96" name="Line 461"/>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97" name="Oval 462"/>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098" name="Oval 463"/>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53" name="Group 464"/>
          <p:cNvGrpSpPr>
            <a:grpSpLocks/>
          </p:cNvGrpSpPr>
          <p:nvPr/>
        </p:nvGrpSpPr>
        <p:grpSpPr bwMode="auto">
          <a:xfrm>
            <a:off x="7643813" y="1473200"/>
            <a:ext cx="530225" cy="530225"/>
            <a:chOff x="4815" y="928"/>
            <a:chExt cx="334" cy="334"/>
          </a:xfrm>
        </p:grpSpPr>
        <p:grpSp>
          <p:nvGrpSpPr>
            <p:cNvPr id="128080" name="Group 465"/>
            <p:cNvGrpSpPr>
              <a:grpSpLocks/>
            </p:cNvGrpSpPr>
            <p:nvPr/>
          </p:nvGrpSpPr>
          <p:grpSpPr bwMode="auto">
            <a:xfrm>
              <a:off x="4815" y="928"/>
              <a:ext cx="334" cy="334"/>
              <a:chOff x="4841" y="562"/>
              <a:chExt cx="334" cy="334"/>
            </a:xfrm>
          </p:grpSpPr>
          <p:sp>
            <p:nvSpPr>
              <p:cNvPr id="128088" name="Freeform 466"/>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8089" name="Freeform 467"/>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8090" name="Freeform 468"/>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8081" name="Group 469"/>
            <p:cNvGrpSpPr>
              <a:grpSpLocks/>
            </p:cNvGrpSpPr>
            <p:nvPr/>
          </p:nvGrpSpPr>
          <p:grpSpPr bwMode="auto">
            <a:xfrm>
              <a:off x="4893" y="1065"/>
              <a:ext cx="179" cy="84"/>
              <a:chOff x="2419" y="1071"/>
              <a:chExt cx="179" cy="84"/>
            </a:xfrm>
          </p:grpSpPr>
          <p:sp>
            <p:nvSpPr>
              <p:cNvPr id="128082" name="Freeform 470"/>
              <p:cNvSpPr>
                <a:spLocks/>
              </p:cNvSpPr>
              <p:nvPr/>
            </p:nvSpPr>
            <p:spPr bwMode="auto">
              <a:xfrm rot="-5400000">
                <a:off x="2555"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83" name="Line 471"/>
              <p:cNvSpPr>
                <a:spLocks noChangeShapeType="1"/>
              </p:cNvSpPr>
              <p:nvPr/>
            </p:nvSpPr>
            <p:spPr bwMode="auto">
              <a:xfrm>
                <a:off x="2456" y="1096"/>
                <a:ext cx="10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84" name="Freeform 472"/>
              <p:cNvSpPr>
                <a:spLocks/>
              </p:cNvSpPr>
              <p:nvPr/>
            </p:nvSpPr>
            <p:spPr bwMode="auto">
              <a:xfrm rot="5400000" flipH="1">
                <a:off x="2413" y="1077"/>
                <a:ext cx="50" cy="37"/>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85" name="Line 473"/>
              <p:cNvSpPr>
                <a:spLocks noChangeAspect="1" noChangeShapeType="1"/>
              </p:cNvSpPr>
              <p:nvPr/>
            </p:nvSpPr>
            <p:spPr bwMode="auto">
              <a:xfrm>
                <a:off x="2435" y="1125"/>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86" name="Oval 474"/>
              <p:cNvSpPr>
                <a:spLocks noChangeAspect="1" noChangeArrowheads="1"/>
              </p:cNvSpPr>
              <p:nvPr/>
            </p:nvSpPr>
            <p:spPr bwMode="auto">
              <a:xfrm>
                <a:off x="2422" y="1125"/>
                <a:ext cx="30" cy="30"/>
              </a:xfrm>
              <a:prstGeom prst="ellipse">
                <a:avLst/>
              </a:prstGeom>
              <a:noFill/>
              <a:ln w="12700">
                <a:solidFill>
                  <a:srgbClr val="000000"/>
                </a:solidFill>
                <a:round/>
                <a:headEnd/>
                <a:tailEnd/>
              </a:ln>
            </p:spPr>
            <p:txBody>
              <a:bodyPr wrap="none" anchor="ctr"/>
              <a:lstStyle/>
              <a:p>
                <a:endParaRPr lang="en-US"/>
              </a:p>
            </p:txBody>
          </p:sp>
          <p:sp>
            <p:nvSpPr>
              <p:cNvPr id="128087" name="Oval 475"/>
              <p:cNvSpPr>
                <a:spLocks noChangeAspect="1" noChangeArrowheads="1"/>
              </p:cNvSpPr>
              <p:nvPr/>
            </p:nvSpPr>
            <p:spPr bwMode="auto">
              <a:xfrm>
                <a:off x="2566" y="1125"/>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128054" name="Group 476"/>
          <p:cNvGrpSpPr>
            <a:grpSpLocks/>
          </p:cNvGrpSpPr>
          <p:nvPr/>
        </p:nvGrpSpPr>
        <p:grpSpPr bwMode="auto">
          <a:xfrm>
            <a:off x="6484938" y="2147888"/>
            <a:ext cx="401637" cy="401637"/>
            <a:chOff x="4085" y="1353"/>
            <a:chExt cx="253" cy="253"/>
          </a:xfrm>
        </p:grpSpPr>
        <p:grpSp>
          <p:nvGrpSpPr>
            <p:cNvPr id="128068" name="Group 477"/>
            <p:cNvGrpSpPr>
              <a:grpSpLocks/>
            </p:cNvGrpSpPr>
            <p:nvPr/>
          </p:nvGrpSpPr>
          <p:grpSpPr bwMode="auto">
            <a:xfrm>
              <a:off x="4085" y="1353"/>
              <a:ext cx="253" cy="253"/>
              <a:chOff x="4085" y="3994"/>
              <a:chExt cx="253" cy="253"/>
            </a:xfrm>
          </p:grpSpPr>
          <p:sp>
            <p:nvSpPr>
              <p:cNvPr id="128078" name="Rectangle 478"/>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079" name="Freeform 479"/>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069" name="Group 480"/>
            <p:cNvGrpSpPr>
              <a:grpSpLocks/>
            </p:cNvGrpSpPr>
            <p:nvPr/>
          </p:nvGrpSpPr>
          <p:grpSpPr bwMode="auto">
            <a:xfrm>
              <a:off x="4127" y="1447"/>
              <a:ext cx="164" cy="101"/>
              <a:chOff x="4127" y="1447"/>
              <a:chExt cx="164" cy="101"/>
            </a:xfrm>
          </p:grpSpPr>
          <p:grpSp>
            <p:nvGrpSpPr>
              <p:cNvPr id="128070" name="Group 481"/>
              <p:cNvGrpSpPr>
                <a:grpSpLocks/>
              </p:cNvGrpSpPr>
              <p:nvPr/>
            </p:nvGrpSpPr>
            <p:grpSpPr bwMode="auto">
              <a:xfrm>
                <a:off x="4140" y="1447"/>
                <a:ext cx="138" cy="64"/>
                <a:chOff x="4116" y="2257"/>
                <a:chExt cx="138" cy="64"/>
              </a:xfrm>
            </p:grpSpPr>
            <p:sp>
              <p:nvSpPr>
                <p:cNvPr id="128075" name="Freeform 482"/>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76" name="Line 483"/>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77" name="Freeform 484"/>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28071" name="Group 485"/>
              <p:cNvGrpSpPr>
                <a:grpSpLocks/>
              </p:cNvGrpSpPr>
              <p:nvPr/>
            </p:nvGrpSpPr>
            <p:grpSpPr bwMode="auto">
              <a:xfrm>
                <a:off x="4127" y="1518"/>
                <a:ext cx="164" cy="30"/>
                <a:chOff x="4127" y="1518"/>
                <a:chExt cx="164" cy="30"/>
              </a:xfrm>
            </p:grpSpPr>
            <p:sp>
              <p:nvSpPr>
                <p:cNvPr id="128072" name="Line 486"/>
                <p:cNvSpPr>
                  <a:spLocks noChangeAspect="1" noChangeShapeType="1"/>
                </p:cNvSpPr>
                <p:nvPr/>
              </p:nvSpPr>
              <p:spPr bwMode="auto">
                <a:xfrm>
                  <a:off x="4145" y="1518"/>
                  <a:ext cx="13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73" name="Oval 487"/>
                <p:cNvSpPr>
                  <a:spLocks noChangeAspect="1" noChangeArrowheads="1"/>
                </p:cNvSpPr>
                <p:nvPr/>
              </p:nvSpPr>
              <p:spPr bwMode="auto">
                <a:xfrm>
                  <a:off x="4127" y="1518"/>
                  <a:ext cx="30" cy="30"/>
                </a:xfrm>
                <a:prstGeom prst="ellipse">
                  <a:avLst/>
                </a:prstGeom>
                <a:noFill/>
                <a:ln w="12700">
                  <a:solidFill>
                    <a:srgbClr val="000000"/>
                  </a:solidFill>
                  <a:round/>
                  <a:headEnd/>
                  <a:tailEnd/>
                </a:ln>
              </p:spPr>
              <p:txBody>
                <a:bodyPr wrap="none" anchor="ctr"/>
                <a:lstStyle/>
                <a:p>
                  <a:endParaRPr lang="en-US"/>
                </a:p>
              </p:txBody>
            </p:sp>
            <p:sp>
              <p:nvSpPr>
                <p:cNvPr id="128074" name="Oval 488"/>
                <p:cNvSpPr>
                  <a:spLocks noChangeAspect="1" noChangeArrowheads="1"/>
                </p:cNvSpPr>
                <p:nvPr/>
              </p:nvSpPr>
              <p:spPr bwMode="auto">
                <a:xfrm>
                  <a:off x="4261" y="1518"/>
                  <a:ext cx="30" cy="30"/>
                </a:xfrm>
                <a:prstGeom prst="ellipse">
                  <a:avLst/>
                </a:prstGeom>
                <a:noFill/>
                <a:ln w="12700">
                  <a:solidFill>
                    <a:srgbClr val="000000"/>
                  </a:solidFill>
                  <a:round/>
                  <a:headEnd/>
                  <a:tailEnd/>
                </a:ln>
              </p:spPr>
              <p:txBody>
                <a:bodyPr wrap="none" anchor="ctr"/>
                <a:lstStyle/>
                <a:p>
                  <a:endParaRPr lang="en-US"/>
                </a:p>
              </p:txBody>
            </p:sp>
          </p:grpSp>
        </p:grpSp>
      </p:grpSp>
      <p:grpSp>
        <p:nvGrpSpPr>
          <p:cNvPr id="128055" name="Group 489"/>
          <p:cNvGrpSpPr>
            <a:grpSpLocks/>
          </p:cNvGrpSpPr>
          <p:nvPr/>
        </p:nvGrpSpPr>
        <p:grpSpPr bwMode="auto">
          <a:xfrm>
            <a:off x="6484938" y="1538288"/>
            <a:ext cx="401637" cy="401637"/>
            <a:chOff x="4085" y="969"/>
            <a:chExt cx="253" cy="253"/>
          </a:xfrm>
        </p:grpSpPr>
        <p:grpSp>
          <p:nvGrpSpPr>
            <p:cNvPr id="128056" name="Group 490"/>
            <p:cNvGrpSpPr>
              <a:grpSpLocks/>
            </p:cNvGrpSpPr>
            <p:nvPr/>
          </p:nvGrpSpPr>
          <p:grpSpPr bwMode="auto">
            <a:xfrm>
              <a:off x="4085" y="969"/>
              <a:ext cx="253" cy="253"/>
              <a:chOff x="4085" y="3610"/>
              <a:chExt cx="253" cy="253"/>
            </a:xfrm>
          </p:grpSpPr>
          <p:sp>
            <p:nvSpPr>
              <p:cNvPr id="128065" name="Rectangle 491"/>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8066" name="Freeform 492"/>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8067" name="Freeform 493"/>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8057" name="Group 494"/>
            <p:cNvGrpSpPr>
              <a:grpSpLocks/>
            </p:cNvGrpSpPr>
            <p:nvPr/>
          </p:nvGrpSpPr>
          <p:grpSpPr bwMode="auto">
            <a:xfrm>
              <a:off x="4133" y="1063"/>
              <a:ext cx="156" cy="99"/>
              <a:chOff x="4133" y="1063"/>
              <a:chExt cx="156" cy="99"/>
            </a:xfrm>
          </p:grpSpPr>
          <p:grpSp>
            <p:nvGrpSpPr>
              <p:cNvPr id="128058" name="Group 495"/>
              <p:cNvGrpSpPr>
                <a:grpSpLocks/>
              </p:cNvGrpSpPr>
              <p:nvPr/>
            </p:nvGrpSpPr>
            <p:grpSpPr bwMode="auto">
              <a:xfrm>
                <a:off x="4142" y="1063"/>
                <a:ext cx="138" cy="64"/>
                <a:chOff x="4116" y="2257"/>
                <a:chExt cx="138" cy="64"/>
              </a:xfrm>
            </p:grpSpPr>
            <p:sp>
              <p:nvSpPr>
                <p:cNvPr id="128062" name="Freeform 496"/>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8063" name="Line 497"/>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64" name="Freeform 498"/>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sp>
            <p:nvSpPr>
              <p:cNvPr id="128059" name="Line 499"/>
              <p:cNvSpPr>
                <a:spLocks noChangeAspect="1" noChangeShapeType="1"/>
              </p:cNvSpPr>
              <p:nvPr/>
            </p:nvSpPr>
            <p:spPr bwMode="auto">
              <a:xfrm>
                <a:off x="4147" y="1132"/>
                <a:ext cx="13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60" name="Oval 500"/>
              <p:cNvSpPr>
                <a:spLocks noChangeAspect="1" noChangeArrowheads="1"/>
              </p:cNvSpPr>
              <p:nvPr/>
            </p:nvSpPr>
            <p:spPr bwMode="auto">
              <a:xfrm>
                <a:off x="4133" y="1132"/>
                <a:ext cx="30" cy="30"/>
              </a:xfrm>
              <a:prstGeom prst="ellipse">
                <a:avLst/>
              </a:prstGeom>
              <a:noFill/>
              <a:ln w="12700">
                <a:solidFill>
                  <a:srgbClr val="000000"/>
                </a:solidFill>
                <a:round/>
                <a:headEnd/>
                <a:tailEnd/>
              </a:ln>
            </p:spPr>
            <p:txBody>
              <a:bodyPr wrap="none" anchor="ctr"/>
              <a:lstStyle/>
              <a:p>
                <a:endParaRPr lang="en-US"/>
              </a:p>
            </p:txBody>
          </p:sp>
          <p:sp>
            <p:nvSpPr>
              <p:cNvPr id="128061" name="Oval 501"/>
              <p:cNvSpPr>
                <a:spLocks noChangeAspect="1" noChangeArrowheads="1"/>
              </p:cNvSpPr>
              <p:nvPr/>
            </p:nvSpPr>
            <p:spPr bwMode="auto">
              <a:xfrm>
                <a:off x="4259" y="1132"/>
                <a:ext cx="30" cy="30"/>
              </a:xfrm>
              <a:prstGeom prst="ellipse">
                <a:avLst/>
              </a:prstGeom>
              <a:noFill/>
              <a:ln w="12700">
                <a:solidFill>
                  <a:srgbClr val="000000"/>
                </a:solidFill>
                <a:round/>
                <a:headEnd/>
                <a:tailEnd/>
              </a:ln>
            </p:spPr>
            <p:txBody>
              <a:bodyPr wrap="none" anchor="ctr"/>
              <a:lstStyle/>
              <a:p>
                <a:endParaRPr lang="en-US"/>
              </a:p>
            </p:txBody>
          </p:sp>
        </p:grpSp>
      </p:gr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9027" name="Rectangle 3"/>
          <p:cNvSpPr>
            <a:spLocks noGrp="1" noChangeArrowheads="1"/>
          </p:cNvSpPr>
          <p:nvPr>
            <p:ph type="title"/>
          </p:nvPr>
        </p:nvSpPr>
        <p:spPr>
          <a:xfrm>
            <a:off x="3794125" y="77788"/>
            <a:ext cx="3475038" cy="365125"/>
          </a:xfrm>
          <a:noFill/>
        </p:spPr>
        <p:txBody>
          <a:bodyPr wrap="none" lIns="0" tIns="0" rIns="0" bIns="0">
            <a:spAutoFit/>
          </a:bodyPr>
          <a:lstStyle/>
          <a:p>
            <a:pPr eaLnBrk="1" hangingPunct="1"/>
            <a:r>
              <a:rPr lang="en-US" sz="2400"/>
              <a:t>CSS  Maintenance (Cont)</a:t>
            </a:r>
          </a:p>
        </p:txBody>
      </p:sp>
      <p:sp>
        <p:nvSpPr>
          <p:cNvPr id="12902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29029" name="Text Box 5"/>
          <p:cNvSpPr txBox="1">
            <a:spLocks noChangeArrowheads="1"/>
          </p:cNvSpPr>
          <p:nvPr/>
        </p:nvSpPr>
        <p:spPr bwMode="auto">
          <a:xfrm>
            <a:off x="50387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2903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29031" name="Text Box 7"/>
          <p:cNvSpPr txBox="1">
            <a:spLocks noChangeArrowheads="1"/>
          </p:cNvSpPr>
          <p:nvPr/>
        </p:nvSpPr>
        <p:spPr bwMode="auto">
          <a:xfrm>
            <a:off x="7615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29032" name="Text Box 8"/>
          <p:cNvSpPr txBox="1">
            <a:spLocks noChangeArrowheads="1"/>
          </p:cNvSpPr>
          <p:nvPr/>
        </p:nvSpPr>
        <p:spPr bwMode="auto">
          <a:xfrm>
            <a:off x="296863" y="2252663"/>
            <a:ext cx="2749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Corps Electro-Optical Maintenance</a:t>
            </a:r>
          </a:p>
        </p:txBody>
      </p:sp>
      <p:sp>
        <p:nvSpPr>
          <p:cNvPr id="129033" name="Text Box 9"/>
          <p:cNvSpPr txBox="1">
            <a:spLocks noChangeArrowheads="1"/>
          </p:cNvSpPr>
          <p:nvPr/>
        </p:nvSpPr>
        <p:spPr bwMode="auto">
          <a:xfrm>
            <a:off x="20637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29034"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29035"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29036" name="Text Box 12"/>
          <p:cNvSpPr txBox="1">
            <a:spLocks noChangeArrowheads="1"/>
          </p:cNvSpPr>
          <p:nvPr/>
        </p:nvSpPr>
        <p:spPr bwMode="auto">
          <a:xfrm>
            <a:off x="557213" y="944563"/>
            <a:ext cx="2227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Electro-Optical Maintenance</a:t>
            </a:r>
          </a:p>
        </p:txBody>
      </p:sp>
      <p:sp>
        <p:nvSpPr>
          <p:cNvPr id="129037" name="Text Box 13"/>
          <p:cNvSpPr txBox="1">
            <a:spLocks noChangeArrowheads="1"/>
          </p:cNvSpPr>
          <p:nvPr/>
        </p:nvSpPr>
        <p:spPr bwMode="auto">
          <a:xfrm>
            <a:off x="228600" y="1598613"/>
            <a:ext cx="2886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Electro-Optical Maintenance</a:t>
            </a:r>
          </a:p>
        </p:txBody>
      </p:sp>
      <p:grpSp>
        <p:nvGrpSpPr>
          <p:cNvPr id="129038" name="Group 14"/>
          <p:cNvGrpSpPr>
            <a:grpSpLocks/>
          </p:cNvGrpSpPr>
          <p:nvPr/>
        </p:nvGrpSpPr>
        <p:grpSpPr bwMode="auto">
          <a:xfrm>
            <a:off x="6497638" y="862013"/>
            <a:ext cx="401637" cy="401637"/>
            <a:chOff x="4093" y="543"/>
            <a:chExt cx="253" cy="253"/>
          </a:xfrm>
        </p:grpSpPr>
        <p:grpSp>
          <p:nvGrpSpPr>
            <p:cNvPr id="129147" name="Group 15"/>
            <p:cNvGrpSpPr>
              <a:grpSpLocks/>
            </p:cNvGrpSpPr>
            <p:nvPr/>
          </p:nvGrpSpPr>
          <p:grpSpPr bwMode="auto">
            <a:xfrm>
              <a:off x="4093" y="543"/>
              <a:ext cx="253" cy="253"/>
              <a:chOff x="4085" y="1783"/>
              <a:chExt cx="253" cy="253"/>
            </a:xfrm>
          </p:grpSpPr>
          <p:sp>
            <p:nvSpPr>
              <p:cNvPr id="129149" name="Rectangle 16"/>
              <p:cNvSpPr>
                <a:spLocks noChangeArrowheads="1"/>
              </p:cNvSpPr>
              <p:nvPr/>
            </p:nvSpPr>
            <p:spPr bwMode="auto">
              <a:xfrm>
                <a:off x="4085" y="17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29150" name="Group 17"/>
              <p:cNvGrpSpPr>
                <a:grpSpLocks/>
              </p:cNvGrpSpPr>
              <p:nvPr/>
            </p:nvGrpSpPr>
            <p:grpSpPr bwMode="auto">
              <a:xfrm>
                <a:off x="4109" y="1877"/>
                <a:ext cx="204" cy="64"/>
                <a:chOff x="2561" y="2774"/>
                <a:chExt cx="242" cy="76"/>
              </a:xfrm>
            </p:grpSpPr>
            <p:sp>
              <p:nvSpPr>
                <p:cNvPr id="129151" name="Freeform 1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52" name="Line 1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53" name="Freeform 2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48" name="Rectangle 21"/>
            <p:cNvSpPr>
              <a:spLocks noChangeArrowheads="1"/>
            </p:cNvSpPr>
            <p:nvPr/>
          </p:nvSpPr>
          <p:spPr bwMode="auto">
            <a:xfrm>
              <a:off x="4162" y="562"/>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39" name="Group 22"/>
          <p:cNvGrpSpPr>
            <a:grpSpLocks/>
          </p:cNvGrpSpPr>
          <p:nvPr/>
        </p:nvGrpSpPr>
        <p:grpSpPr bwMode="auto">
          <a:xfrm>
            <a:off x="3730625" y="798513"/>
            <a:ext cx="530225" cy="530225"/>
            <a:chOff x="2350" y="503"/>
            <a:chExt cx="334" cy="334"/>
          </a:xfrm>
        </p:grpSpPr>
        <p:grpSp>
          <p:nvGrpSpPr>
            <p:cNvPr id="129140" name="Group 23"/>
            <p:cNvGrpSpPr>
              <a:grpSpLocks/>
            </p:cNvGrpSpPr>
            <p:nvPr/>
          </p:nvGrpSpPr>
          <p:grpSpPr bwMode="auto">
            <a:xfrm>
              <a:off x="2350" y="503"/>
              <a:ext cx="334" cy="334"/>
              <a:chOff x="2342" y="1743"/>
              <a:chExt cx="334" cy="334"/>
            </a:xfrm>
          </p:grpSpPr>
          <p:sp>
            <p:nvSpPr>
              <p:cNvPr id="129142" name="Freeform 24"/>
              <p:cNvSpPr>
                <a:spLocks noChangeAspect="1"/>
              </p:cNvSpPr>
              <p:nvPr/>
            </p:nvSpPr>
            <p:spPr bwMode="auto">
              <a:xfrm>
                <a:off x="2342" y="17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29143" name="Group 25"/>
              <p:cNvGrpSpPr>
                <a:grpSpLocks/>
              </p:cNvGrpSpPr>
              <p:nvPr/>
            </p:nvGrpSpPr>
            <p:grpSpPr bwMode="auto">
              <a:xfrm>
                <a:off x="2388" y="1871"/>
                <a:ext cx="242" cy="76"/>
                <a:chOff x="2561" y="2774"/>
                <a:chExt cx="242" cy="76"/>
              </a:xfrm>
            </p:grpSpPr>
            <p:sp>
              <p:nvSpPr>
                <p:cNvPr id="129144" name="Freeform 2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45" name="Line 2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46" name="Freeform 2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41" name="Rectangle 29"/>
            <p:cNvSpPr>
              <a:spLocks noChangeArrowheads="1"/>
            </p:cNvSpPr>
            <p:nvPr/>
          </p:nvSpPr>
          <p:spPr bwMode="auto">
            <a:xfrm>
              <a:off x="2460" y="576"/>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0" name="Group 30"/>
          <p:cNvGrpSpPr>
            <a:grpSpLocks/>
          </p:cNvGrpSpPr>
          <p:nvPr/>
        </p:nvGrpSpPr>
        <p:grpSpPr bwMode="auto">
          <a:xfrm>
            <a:off x="3730625" y="1423988"/>
            <a:ext cx="530225" cy="530225"/>
            <a:chOff x="2350" y="897"/>
            <a:chExt cx="334" cy="334"/>
          </a:xfrm>
        </p:grpSpPr>
        <p:grpSp>
          <p:nvGrpSpPr>
            <p:cNvPr id="129130" name="Group 31"/>
            <p:cNvGrpSpPr>
              <a:grpSpLocks/>
            </p:cNvGrpSpPr>
            <p:nvPr/>
          </p:nvGrpSpPr>
          <p:grpSpPr bwMode="auto">
            <a:xfrm>
              <a:off x="2350" y="897"/>
              <a:ext cx="334" cy="334"/>
              <a:chOff x="2342" y="2137"/>
              <a:chExt cx="334" cy="334"/>
            </a:xfrm>
          </p:grpSpPr>
          <p:grpSp>
            <p:nvGrpSpPr>
              <p:cNvPr id="129132" name="Group 32"/>
              <p:cNvGrpSpPr>
                <a:grpSpLocks/>
              </p:cNvGrpSpPr>
              <p:nvPr/>
            </p:nvGrpSpPr>
            <p:grpSpPr bwMode="auto">
              <a:xfrm>
                <a:off x="2342" y="2137"/>
                <a:ext cx="334" cy="334"/>
                <a:chOff x="2383" y="3389"/>
                <a:chExt cx="334" cy="334"/>
              </a:xfrm>
            </p:grpSpPr>
            <p:sp>
              <p:nvSpPr>
                <p:cNvPr id="129137" name="Freeform 33"/>
                <p:cNvSpPr>
                  <a:spLocks noChangeAspect="1"/>
                </p:cNvSpPr>
                <p:nvPr/>
              </p:nvSpPr>
              <p:spPr bwMode="auto">
                <a:xfrm>
                  <a:off x="2383" y="33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9138" name="Freeform 34"/>
                <p:cNvSpPr>
                  <a:spLocks noChangeAspect="1"/>
                </p:cNvSpPr>
                <p:nvPr/>
              </p:nvSpPr>
              <p:spPr bwMode="auto">
                <a:xfrm>
                  <a:off x="2667" y="3500"/>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9139" name="Freeform 35"/>
                <p:cNvSpPr>
                  <a:spLocks noChangeAspect="1"/>
                </p:cNvSpPr>
                <p:nvPr/>
              </p:nvSpPr>
              <p:spPr bwMode="auto">
                <a:xfrm>
                  <a:off x="2405" y="3501"/>
                  <a:ext cx="28" cy="111"/>
                </a:xfrm>
                <a:custGeom>
                  <a:avLst/>
                  <a:gdLst>
                    <a:gd name="T0" fmla="*/ 2 w 28"/>
                    <a:gd name="T1" fmla="*/ 0 h 111"/>
                    <a:gd name="T2" fmla="*/ 28 w 28"/>
                    <a:gd name="T3" fmla="*/ 55 h 111"/>
                    <a:gd name="T4" fmla="*/ 0 w 28"/>
                    <a:gd name="T5" fmla="*/ 111 h 111"/>
                    <a:gd name="T6" fmla="*/ 0 60000 65536"/>
                    <a:gd name="T7" fmla="*/ 0 60000 65536"/>
                    <a:gd name="T8" fmla="*/ 0 60000 65536"/>
                    <a:gd name="T9" fmla="*/ 0 w 28"/>
                    <a:gd name="T10" fmla="*/ 0 h 111"/>
                    <a:gd name="T11" fmla="*/ 28 w 28"/>
                    <a:gd name="T12" fmla="*/ 111 h 111"/>
                  </a:gdLst>
                  <a:ahLst/>
                  <a:cxnLst>
                    <a:cxn ang="T6">
                      <a:pos x="T0" y="T1"/>
                    </a:cxn>
                    <a:cxn ang="T7">
                      <a:pos x="T2" y="T3"/>
                    </a:cxn>
                    <a:cxn ang="T8">
                      <a:pos x="T4" y="T5"/>
                    </a:cxn>
                  </a:cxnLst>
                  <a:rect l="T9" t="T10" r="T11" b="T12"/>
                  <a:pathLst>
                    <a:path w="28" h="111">
                      <a:moveTo>
                        <a:pt x="2" y="0"/>
                      </a:moveTo>
                      <a:lnTo>
                        <a:pt x="28" y="55"/>
                      </a:lnTo>
                      <a:lnTo>
                        <a:pt x="0" y="111"/>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133" name="Group 36"/>
              <p:cNvGrpSpPr>
                <a:grpSpLocks/>
              </p:cNvGrpSpPr>
              <p:nvPr/>
            </p:nvGrpSpPr>
            <p:grpSpPr bwMode="auto">
              <a:xfrm>
                <a:off x="2407" y="2271"/>
                <a:ext cx="204" cy="64"/>
                <a:chOff x="2561" y="2774"/>
                <a:chExt cx="242" cy="76"/>
              </a:xfrm>
            </p:grpSpPr>
            <p:sp>
              <p:nvSpPr>
                <p:cNvPr id="129134" name="Freeform 3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35" name="Line 3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36" name="Freeform 3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31" name="Rectangle 40"/>
            <p:cNvSpPr>
              <a:spLocks noChangeArrowheads="1"/>
            </p:cNvSpPr>
            <p:nvPr/>
          </p:nvSpPr>
          <p:spPr bwMode="auto">
            <a:xfrm>
              <a:off x="2460" y="960"/>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1" name="Group 41"/>
          <p:cNvGrpSpPr>
            <a:grpSpLocks/>
          </p:cNvGrpSpPr>
          <p:nvPr/>
        </p:nvGrpSpPr>
        <p:grpSpPr bwMode="auto">
          <a:xfrm>
            <a:off x="3730625" y="2033588"/>
            <a:ext cx="530225" cy="530225"/>
            <a:chOff x="2350" y="1281"/>
            <a:chExt cx="334" cy="334"/>
          </a:xfrm>
        </p:grpSpPr>
        <p:grpSp>
          <p:nvGrpSpPr>
            <p:cNvPr id="129121" name="Group 42"/>
            <p:cNvGrpSpPr>
              <a:grpSpLocks/>
            </p:cNvGrpSpPr>
            <p:nvPr/>
          </p:nvGrpSpPr>
          <p:grpSpPr bwMode="auto">
            <a:xfrm>
              <a:off x="2350" y="1281"/>
              <a:ext cx="334" cy="334"/>
              <a:chOff x="2342" y="2521"/>
              <a:chExt cx="334" cy="334"/>
            </a:xfrm>
          </p:grpSpPr>
          <p:grpSp>
            <p:nvGrpSpPr>
              <p:cNvPr id="129123" name="Group 43"/>
              <p:cNvGrpSpPr>
                <a:grpSpLocks/>
              </p:cNvGrpSpPr>
              <p:nvPr/>
            </p:nvGrpSpPr>
            <p:grpSpPr bwMode="auto">
              <a:xfrm>
                <a:off x="2342" y="2521"/>
                <a:ext cx="334" cy="334"/>
                <a:chOff x="2330" y="1011"/>
                <a:chExt cx="334" cy="334"/>
              </a:xfrm>
            </p:grpSpPr>
            <p:sp>
              <p:nvSpPr>
                <p:cNvPr id="129128" name="Freeform 44"/>
                <p:cNvSpPr>
                  <a:spLocks noChangeAspect="1"/>
                </p:cNvSpPr>
                <p:nvPr/>
              </p:nvSpPr>
              <p:spPr bwMode="auto">
                <a:xfrm>
                  <a:off x="2330" y="1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29129" name="Freeform 45"/>
                <p:cNvSpPr>
                  <a:spLocks noChangeAspect="1"/>
                </p:cNvSpPr>
                <p:nvPr/>
              </p:nvSpPr>
              <p:spPr bwMode="auto">
                <a:xfrm>
                  <a:off x="2614" y="1122"/>
                  <a:ext cx="29" cy="112"/>
                </a:xfrm>
                <a:custGeom>
                  <a:avLst/>
                  <a:gdLst>
                    <a:gd name="T0" fmla="*/ 29 w 29"/>
                    <a:gd name="T1" fmla="*/ 0 h 112"/>
                    <a:gd name="T2" fmla="*/ 0 w 29"/>
                    <a:gd name="T3" fmla="*/ 57 h 112"/>
                    <a:gd name="T4" fmla="*/ 28 w 29"/>
                    <a:gd name="T5" fmla="*/ 112 h 112"/>
                    <a:gd name="T6" fmla="*/ 0 60000 65536"/>
                    <a:gd name="T7" fmla="*/ 0 60000 65536"/>
                    <a:gd name="T8" fmla="*/ 0 60000 65536"/>
                    <a:gd name="T9" fmla="*/ 0 w 29"/>
                    <a:gd name="T10" fmla="*/ 0 h 112"/>
                    <a:gd name="T11" fmla="*/ 29 w 29"/>
                    <a:gd name="T12" fmla="*/ 112 h 112"/>
                  </a:gdLst>
                  <a:ahLst/>
                  <a:cxnLst>
                    <a:cxn ang="T6">
                      <a:pos x="T0" y="T1"/>
                    </a:cxn>
                    <a:cxn ang="T7">
                      <a:pos x="T2" y="T3"/>
                    </a:cxn>
                    <a:cxn ang="T8">
                      <a:pos x="T4" y="T5"/>
                    </a:cxn>
                  </a:cxnLst>
                  <a:rect l="T9" t="T10" r="T11" b="T12"/>
                  <a:pathLst>
                    <a:path w="29" h="112">
                      <a:moveTo>
                        <a:pt x="29" y="0"/>
                      </a:moveTo>
                      <a:lnTo>
                        <a:pt x="0" y="57"/>
                      </a:lnTo>
                      <a:lnTo>
                        <a:pt x="28" y="11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124" name="Group 46"/>
              <p:cNvGrpSpPr>
                <a:grpSpLocks/>
              </p:cNvGrpSpPr>
              <p:nvPr/>
            </p:nvGrpSpPr>
            <p:grpSpPr bwMode="auto">
              <a:xfrm>
                <a:off x="2407" y="2655"/>
                <a:ext cx="204" cy="64"/>
                <a:chOff x="2561" y="2774"/>
                <a:chExt cx="242" cy="76"/>
              </a:xfrm>
            </p:grpSpPr>
            <p:sp>
              <p:nvSpPr>
                <p:cNvPr id="129125" name="Freeform 4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26" name="Line 4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27" name="Freeform 4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22" name="Rectangle 50"/>
            <p:cNvSpPr>
              <a:spLocks noChangeArrowheads="1"/>
            </p:cNvSpPr>
            <p:nvPr/>
          </p:nvSpPr>
          <p:spPr bwMode="auto">
            <a:xfrm>
              <a:off x="2460" y="1336"/>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2" name="Group 51"/>
          <p:cNvGrpSpPr>
            <a:grpSpLocks/>
          </p:cNvGrpSpPr>
          <p:nvPr/>
        </p:nvGrpSpPr>
        <p:grpSpPr bwMode="auto">
          <a:xfrm>
            <a:off x="5121275" y="2116138"/>
            <a:ext cx="549275" cy="365125"/>
            <a:chOff x="3226" y="1333"/>
            <a:chExt cx="346" cy="230"/>
          </a:xfrm>
        </p:grpSpPr>
        <p:grpSp>
          <p:nvGrpSpPr>
            <p:cNvPr id="129112" name="Group 52"/>
            <p:cNvGrpSpPr>
              <a:grpSpLocks/>
            </p:cNvGrpSpPr>
            <p:nvPr/>
          </p:nvGrpSpPr>
          <p:grpSpPr bwMode="auto">
            <a:xfrm>
              <a:off x="3226" y="1333"/>
              <a:ext cx="346" cy="230"/>
              <a:chOff x="3218" y="2573"/>
              <a:chExt cx="346" cy="230"/>
            </a:xfrm>
          </p:grpSpPr>
          <p:grpSp>
            <p:nvGrpSpPr>
              <p:cNvPr id="129114" name="Group 53"/>
              <p:cNvGrpSpPr>
                <a:grpSpLocks/>
              </p:cNvGrpSpPr>
              <p:nvPr/>
            </p:nvGrpSpPr>
            <p:grpSpPr bwMode="auto">
              <a:xfrm>
                <a:off x="3218" y="2573"/>
                <a:ext cx="346" cy="230"/>
                <a:chOff x="3193" y="1063"/>
                <a:chExt cx="346" cy="230"/>
              </a:xfrm>
            </p:grpSpPr>
            <p:sp>
              <p:nvSpPr>
                <p:cNvPr id="129119" name="Rectangle 54"/>
                <p:cNvSpPr>
                  <a:spLocks noChangeArrowheads="1"/>
                </p:cNvSpPr>
                <p:nvPr/>
              </p:nvSpPr>
              <p:spPr bwMode="auto">
                <a:xfrm>
                  <a:off x="3193" y="10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9120" name="Freeform 55"/>
                <p:cNvSpPr>
                  <a:spLocks noChangeAspect="1"/>
                </p:cNvSpPr>
                <p:nvPr/>
              </p:nvSpPr>
              <p:spPr bwMode="auto">
                <a:xfrm>
                  <a:off x="3483" y="1063"/>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115" name="Group 56"/>
              <p:cNvGrpSpPr>
                <a:grpSpLocks/>
              </p:cNvGrpSpPr>
              <p:nvPr/>
            </p:nvGrpSpPr>
            <p:grpSpPr bwMode="auto">
              <a:xfrm>
                <a:off x="3289" y="2655"/>
                <a:ext cx="204" cy="64"/>
                <a:chOff x="2561" y="2774"/>
                <a:chExt cx="242" cy="76"/>
              </a:xfrm>
            </p:grpSpPr>
            <p:sp>
              <p:nvSpPr>
                <p:cNvPr id="129116" name="Freeform 5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17" name="Line 5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18" name="Freeform 5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13" name="Rectangle 60"/>
            <p:cNvSpPr>
              <a:spLocks noChangeArrowheads="1"/>
            </p:cNvSpPr>
            <p:nvPr/>
          </p:nvSpPr>
          <p:spPr bwMode="auto">
            <a:xfrm>
              <a:off x="3342" y="1333"/>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3" name="Group 61"/>
          <p:cNvGrpSpPr>
            <a:grpSpLocks/>
          </p:cNvGrpSpPr>
          <p:nvPr/>
        </p:nvGrpSpPr>
        <p:grpSpPr bwMode="auto">
          <a:xfrm>
            <a:off x="5121275" y="1506538"/>
            <a:ext cx="549275" cy="365125"/>
            <a:chOff x="3226" y="949"/>
            <a:chExt cx="346" cy="230"/>
          </a:xfrm>
        </p:grpSpPr>
        <p:grpSp>
          <p:nvGrpSpPr>
            <p:cNvPr id="129102" name="Group 62"/>
            <p:cNvGrpSpPr>
              <a:grpSpLocks/>
            </p:cNvGrpSpPr>
            <p:nvPr/>
          </p:nvGrpSpPr>
          <p:grpSpPr bwMode="auto">
            <a:xfrm>
              <a:off x="3226" y="949"/>
              <a:ext cx="346" cy="230"/>
              <a:chOff x="3218" y="2189"/>
              <a:chExt cx="346" cy="230"/>
            </a:xfrm>
          </p:grpSpPr>
          <p:grpSp>
            <p:nvGrpSpPr>
              <p:cNvPr id="129104" name="Group 63"/>
              <p:cNvGrpSpPr>
                <a:grpSpLocks/>
              </p:cNvGrpSpPr>
              <p:nvPr/>
            </p:nvGrpSpPr>
            <p:grpSpPr bwMode="auto">
              <a:xfrm>
                <a:off x="3218" y="2189"/>
                <a:ext cx="346" cy="230"/>
                <a:chOff x="3239" y="3441"/>
                <a:chExt cx="346" cy="230"/>
              </a:xfrm>
            </p:grpSpPr>
            <p:sp>
              <p:nvSpPr>
                <p:cNvPr id="129109" name="Rectangle 64"/>
                <p:cNvSpPr>
                  <a:spLocks noChangeArrowheads="1"/>
                </p:cNvSpPr>
                <p:nvPr/>
              </p:nvSpPr>
              <p:spPr bwMode="auto">
                <a:xfrm>
                  <a:off x="3239" y="344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29110" name="Freeform 65"/>
                <p:cNvSpPr>
                  <a:spLocks noChangeAspect="1"/>
                </p:cNvSpPr>
                <p:nvPr/>
              </p:nvSpPr>
              <p:spPr bwMode="auto">
                <a:xfrm>
                  <a:off x="3529" y="3441"/>
                  <a:ext cx="56" cy="230"/>
                </a:xfrm>
                <a:custGeom>
                  <a:avLst/>
                  <a:gdLst>
                    <a:gd name="T0" fmla="*/ 56 w 56"/>
                    <a:gd name="T1" fmla="*/ 0 h 230"/>
                    <a:gd name="T2" fmla="*/ 0 w 56"/>
                    <a:gd name="T3" fmla="*/ 116 h 230"/>
                    <a:gd name="T4" fmla="*/ 56 w 56"/>
                    <a:gd name="T5" fmla="*/ 230 h 230"/>
                    <a:gd name="T6" fmla="*/ 0 60000 65536"/>
                    <a:gd name="T7" fmla="*/ 0 60000 65536"/>
                    <a:gd name="T8" fmla="*/ 0 60000 65536"/>
                    <a:gd name="T9" fmla="*/ 0 w 56"/>
                    <a:gd name="T10" fmla="*/ 0 h 230"/>
                    <a:gd name="T11" fmla="*/ 56 w 56"/>
                    <a:gd name="T12" fmla="*/ 230 h 230"/>
                  </a:gdLst>
                  <a:ahLst/>
                  <a:cxnLst>
                    <a:cxn ang="T6">
                      <a:pos x="T0" y="T1"/>
                    </a:cxn>
                    <a:cxn ang="T7">
                      <a:pos x="T2" y="T3"/>
                    </a:cxn>
                    <a:cxn ang="T8">
                      <a:pos x="T4" y="T5"/>
                    </a:cxn>
                  </a:cxnLst>
                  <a:rect l="T9" t="T10" r="T11" b="T12"/>
                  <a:pathLst>
                    <a:path w="56" h="230">
                      <a:moveTo>
                        <a:pt x="56" y="0"/>
                      </a:moveTo>
                      <a:lnTo>
                        <a:pt x="0" y="116"/>
                      </a:lnTo>
                      <a:lnTo>
                        <a:pt x="56"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9111" name="Freeform 66"/>
                <p:cNvSpPr>
                  <a:spLocks noChangeAspect="1"/>
                </p:cNvSpPr>
                <p:nvPr/>
              </p:nvSpPr>
              <p:spPr bwMode="auto">
                <a:xfrm>
                  <a:off x="3240" y="3441"/>
                  <a:ext cx="55" cy="230"/>
                </a:xfrm>
                <a:custGeom>
                  <a:avLst/>
                  <a:gdLst>
                    <a:gd name="T0" fmla="*/ 1 w 55"/>
                    <a:gd name="T1" fmla="*/ 0 h 230"/>
                    <a:gd name="T2" fmla="*/ 55 w 55"/>
                    <a:gd name="T3" fmla="*/ 116 h 230"/>
                    <a:gd name="T4" fmla="*/ 0 w 55"/>
                    <a:gd name="T5" fmla="*/ 230 h 230"/>
                    <a:gd name="T6" fmla="*/ 0 60000 65536"/>
                    <a:gd name="T7" fmla="*/ 0 60000 65536"/>
                    <a:gd name="T8" fmla="*/ 0 60000 65536"/>
                    <a:gd name="T9" fmla="*/ 0 w 55"/>
                    <a:gd name="T10" fmla="*/ 0 h 230"/>
                    <a:gd name="T11" fmla="*/ 55 w 55"/>
                    <a:gd name="T12" fmla="*/ 230 h 230"/>
                  </a:gdLst>
                  <a:ahLst/>
                  <a:cxnLst>
                    <a:cxn ang="T6">
                      <a:pos x="T0" y="T1"/>
                    </a:cxn>
                    <a:cxn ang="T7">
                      <a:pos x="T2" y="T3"/>
                    </a:cxn>
                    <a:cxn ang="T8">
                      <a:pos x="T4" y="T5"/>
                    </a:cxn>
                  </a:cxnLst>
                  <a:rect l="T9" t="T10" r="T11" b="T12"/>
                  <a:pathLst>
                    <a:path w="55" h="230">
                      <a:moveTo>
                        <a:pt x="1" y="0"/>
                      </a:moveTo>
                      <a:lnTo>
                        <a:pt x="55" y="116"/>
                      </a:lnTo>
                      <a:lnTo>
                        <a:pt x="0" y="23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105" name="Group 67"/>
              <p:cNvGrpSpPr>
                <a:grpSpLocks/>
              </p:cNvGrpSpPr>
              <p:nvPr/>
            </p:nvGrpSpPr>
            <p:grpSpPr bwMode="auto">
              <a:xfrm>
                <a:off x="3289" y="2272"/>
                <a:ext cx="204" cy="64"/>
                <a:chOff x="2561" y="2774"/>
                <a:chExt cx="242" cy="76"/>
              </a:xfrm>
            </p:grpSpPr>
            <p:sp>
              <p:nvSpPr>
                <p:cNvPr id="129106" name="Freeform 6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07" name="Line 6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08" name="Freeform 7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103" name="Rectangle 71"/>
            <p:cNvSpPr>
              <a:spLocks noChangeArrowheads="1"/>
            </p:cNvSpPr>
            <p:nvPr/>
          </p:nvSpPr>
          <p:spPr bwMode="auto">
            <a:xfrm>
              <a:off x="3342" y="960"/>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4" name="Group 72"/>
          <p:cNvGrpSpPr>
            <a:grpSpLocks/>
          </p:cNvGrpSpPr>
          <p:nvPr/>
        </p:nvGrpSpPr>
        <p:grpSpPr bwMode="auto">
          <a:xfrm>
            <a:off x="5121275" y="881063"/>
            <a:ext cx="547688" cy="365125"/>
            <a:chOff x="3226" y="555"/>
            <a:chExt cx="345" cy="230"/>
          </a:xfrm>
        </p:grpSpPr>
        <p:grpSp>
          <p:nvGrpSpPr>
            <p:cNvPr id="129095" name="Group 73"/>
            <p:cNvGrpSpPr>
              <a:grpSpLocks/>
            </p:cNvGrpSpPr>
            <p:nvPr/>
          </p:nvGrpSpPr>
          <p:grpSpPr bwMode="auto">
            <a:xfrm>
              <a:off x="3226" y="555"/>
              <a:ext cx="345" cy="230"/>
              <a:chOff x="3218" y="1795"/>
              <a:chExt cx="345" cy="230"/>
            </a:xfrm>
          </p:grpSpPr>
          <p:sp>
            <p:nvSpPr>
              <p:cNvPr id="129097" name="Rectangle 74"/>
              <p:cNvSpPr>
                <a:spLocks noChangeArrowheads="1"/>
              </p:cNvSpPr>
              <p:nvPr/>
            </p:nvSpPr>
            <p:spPr bwMode="auto">
              <a:xfrm>
                <a:off x="3218" y="179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29098" name="Group 75"/>
              <p:cNvGrpSpPr>
                <a:grpSpLocks/>
              </p:cNvGrpSpPr>
              <p:nvPr/>
            </p:nvGrpSpPr>
            <p:grpSpPr bwMode="auto">
              <a:xfrm>
                <a:off x="3270" y="1872"/>
                <a:ext cx="242" cy="76"/>
                <a:chOff x="2561" y="2774"/>
                <a:chExt cx="242" cy="76"/>
              </a:xfrm>
            </p:grpSpPr>
            <p:sp>
              <p:nvSpPr>
                <p:cNvPr id="129099" name="Freeform 7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100" name="Line 7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01" name="Freeform 7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96" name="Rectangle 79"/>
            <p:cNvSpPr>
              <a:spLocks noChangeArrowheads="1"/>
            </p:cNvSpPr>
            <p:nvPr/>
          </p:nvSpPr>
          <p:spPr bwMode="auto">
            <a:xfrm>
              <a:off x="3342" y="562"/>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5" name="Group 80"/>
          <p:cNvGrpSpPr>
            <a:grpSpLocks/>
          </p:cNvGrpSpPr>
          <p:nvPr/>
        </p:nvGrpSpPr>
        <p:grpSpPr bwMode="auto">
          <a:xfrm>
            <a:off x="6497638" y="1487488"/>
            <a:ext cx="401637" cy="401637"/>
            <a:chOff x="4093" y="937"/>
            <a:chExt cx="253" cy="253"/>
          </a:xfrm>
        </p:grpSpPr>
        <p:grpSp>
          <p:nvGrpSpPr>
            <p:cNvPr id="129085" name="Group 81"/>
            <p:cNvGrpSpPr>
              <a:grpSpLocks/>
            </p:cNvGrpSpPr>
            <p:nvPr/>
          </p:nvGrpSpPr>
          <p:grpSpPr bwMode="auto">
            <a:xfrm>
              <a:off x="4093" y="937"/>
              <a:ext cx="253" cy="253"/>
              <a:chOff x="4085" y="2177"/>
              <a:chExt cx="253" cy="253"/>
            </a:xfrm>
          </p:grpSpPr>
          <p:grpSp>
            <p:nvGrpSpPr>
              <p:cNvPr id="129087" name="Group 82"/>
              <p:cNvGrpSpPr>
                <a:grpSpLocks/>
              </p:cNvGrpSpPr>
              <p:nvPr/>
            </p:nvGrpSpPr>
            <p:grpSpPr bwMode="auto">
              <a:xfrm>
                <a:off x="4085" y="2177"/>
                <a:ext cx="253" cy="253"/>
                <a:chOff x="4085" y="3610"/>
                <a:chExt cx="253" cy="253"/>
              </a:xfrm>
            </p:grpSpPr>
            <p:sp>
              <p:nvSpPr>
                <p:cNvPr id="129092" name="Rectangle 83"/>
                <p:cNvSpPr>
                  <a:spLocks noChangeArrowheads="1"/>
                </p:cNvSpPr>
                <p:nvPr/>
              </p:nvSpPr>
              <p:spPr bwMode="auto">
                <a:xfrm>
                  <a:off x="4085" y="361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9093" name="Freeform 84"/>
                <p:cNvSpPr>
                  <a:spLocks noChangeAspect="1"/>
                </p:cNvSpPr>
                <p:nvPr/>
              </p:nvSpPr>
              <p:spPr bwMode="auto">
                <a:xfrm>
                  <a:off x="4088"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sp>
              <p:nvSpPr>
                <p:cNvPr id="129094" name="Freeform 85"/>
                <p:cNvSpPr>
                  <a:spLocks noChangeAspect="1"/>
                </p:cNvSpPr>
                <p:nvPr/>
              </p:nvSpPr>
              <p:spPr bwMode="auto">
                <a:xfrm flipH="1">
                  <a:off x="4294" y="3613"/>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9088" name="Group 86"/>
              <p:cNvGrpSpPr>
                <a:grpSpLocks/>
              </p:cNvGrpSpPr>
              <p:nvPr/>
            </p:nvGrpSpPr>
            <p:grpSpPr bwMode="auto">
              <a:xfrm>
                <a:off x="4142" y="2271"/>
                <a:ext cx="138" cy="64"/>
                <a:chOff x="4116" y="2257"/>
                <a:chExt cx="138" cy="64"/>
              </a:xfrm>
            </p:grpSpPr>
            <p:sp>
              <p:nvSpPr>
                <p:cNvPr id="129089" name="Freeform 87"/>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090" name="Line 88"/>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91" name="Freeform 89"/>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86" name="Rectangle 90"/>
            <p:cNvSpPr>
              <a:spLocks noChangeArrowheads="1"/>
            </p:cNvSpPr>
            <p:nvPr/>
          </p:nvSpPr>
          <p:spPr bwMode="auto">
            <a:xfrm>
              <a:off x="4162" y="946"/>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6" name="Group 91"/>
          <p:cNvGrpSpPr>
            <a:grpSpLocks/>
          </p:cNvGrpSpPr>
          <p:nvPr/>
        </p:nvGrpSpPr>
        <p:grpSpPr bwMode="auto">
          <a:xfrm>
            <a:off x="7656513" y="2032000"/>
            <a:ext cx="530225" cy="530225"/>
            <a:chOff x="4823" y="1280"/>
            <a:chExt cx="334" cy="334"/>
          </a:xfrm>
        </p:grpSpPr>
        <p:grpSp>
          <p:nvGrpSpPr>
            <p:cNvPr id="129076" name="Group 92"/>
            <p:cNvGrpSpPr>
              <a:grpSpLocks/>
            </p:cNvGrpSpPr>
            <p:nvPr/>
          </p:nvGrpSpPr>
          <p:grpSpPr bwMode="auto">
            <a:xfrm>
              <a:off x="4823" y="1280"/>
              <a:ext cx="334" cy="334"/>
              <a:chOff x="4815" y="2520"/>
              <a:chExt cx="334" cy="334"/>
            </a:xfrm>
          </p:grpSpPr>
          <p:grpSp>
            <p:nvGrpSpPr>
              <p:cNvPr id="129078" name="Group 93"/>
              <p:cNvGrpSpPr>
                <a:grpSpLocks/>
              </p:cNvGrpSpPr>
              <p:nvPr/>
            </p:nvGrpSpPr>
            <p:grpSpPr bwMode="auto">
              <a:xfrm>
                <a:off x="4815" y="2520"/>
                <a:ext cx="334" cy="334"/>
                <a:chOff x="4837" y="3772"/>
                <a:chExt cx="334" cy="334"/>
              </a:xfrm>
            </p:grpSpPr>
            <p:sp>
              <p:nvSpPr>
                <p:cNvPr id="129083" name="Freeform 94"/>
                <p:cNvSpPr>
                  <a:spLocks/>
                </p:cNvSpPr>
                <p:nvPr/>
              </p:nvSpPr>
              <p:spPr bwMode="auto">
                <a:xfrm>
                  <a:off x="4837" y="37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9084" name="Freeform 95"/>
                <p:cNvSpPr>
                  <a:spLocks noChangeAspect="1"/>
                </p:cNvSpPr>
                <p:nvPr/>
              </p:nvSpPr>
              <p:spPr bwMode="auto">
                <a:xfrm>
                  <a:off x="5110" y="389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079" name="Group 96"/>
              <p:cNvGrpSpPr>
                <a:grpSpLocks/>
              </p:cNvGrpSpPr>
              <p:nvPr/>
            </p:nvGrpSpPr>
            <p:grpSpPr bwMode="auto">
              <a:xfrm>
                <a:off x="4890" y="2658"/>
                <a:ext cx="185" cy="58"/>
                <a:chOff x="2561" y="2774"/>
                <a:chExt cx="242" cy="76"/>
              </a:xfrm>
            </p:grpSpPr>
            <p:sp>
              <p:nvSpPr>
                <p:cNvPr id="129080" name="Freeform 9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081" name="Line 9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82" name="Freeform 9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77" name="Rectangle 100"/>
            <p:cNvSpPr>
              <a:spLocks noChangeArrowheads="1"/>
            </p:cNvSpPr>
            <p:nvPr/>
          </p:nvSpPr>
          <p:spPr bwMode="auto">
            <a:xfrm>
              <a:off x="4933" y="1346"/>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7" name="Group 101"/>
          <p:cNvGrpSpPr>
            <a:grpSpLocks/>
          </p:cNvGrpSpPr>
          <p:nvPr/>
        </p:nvGrpSpPr>
        <p:grpSpPr bwMode="auto">
          <a:xfrm>
            <a:off x="6497638" y="2097088"/>
            <a:ext cx="401637" cy="401637"/>
            <a:chOff x="4093" y="1321"/>
            <a:chExt cx="253" cy="253"/>
          </a:xfrm>
        </p:grpSpPr>
        <p:grpSp>
          <p:nvGrpSpPr>
            <p:cNvPr id="129067" name="Group 102"/>
            <p:cNvGrpSpPr>
              <a:grpSpLocks/>
            </p:cNvGrpSpPr>
            <p:nvPr/>
          </p:nvGrpSpPr>
          <p:grpSpPr bwMode="auto">
            <a:xfrm>
              <a:off x="4093" y="1321"/>
              <a:ext cx="253" cy="253"/>
              <a:chOff x="4085" y="2561"/>
              <a:chExt cx="253" cy="253"/>
            </a:xfrm>
          </p:grpSpPr>
          <p:grpSp>
            <p:nvGrpSpPr>
              <p:cNvPr id="129069" name="Group 103"/>
              <p:cNvGrpSpPr>
                <a:grpSpLocks/>
              </p:cNvGrpSpPr>
              <p:nvPr/>
            </p:nvGrpSpPr>
            <p:grpSpPr bwMode="auto">
              <a:xfrm>
                <a:off x="4085" y="2561"/>
                <a:ext cx="253" cy="253"/>
                <a:chOff x="4085" y="3994"/>
                <a:chExt cx="253" cy="253"/>
              </a:xfrm>
            </p:grpSpPr>
            <p:sp>
              <p:nvSpPr>
                <p:cNvPr id="129074" name="Rectangle 104"/>
                <p:cNvSpPr>
                  <a:spLocks noChangeArrowheads="1"/>
                </p:cNvSpPr>
                <p:nvPr/>
              </p:nvSpPr>
              <p:spPr bwMode="auto">
                <a:xfrm>
                  <a:off x="4085" y="399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29075" name="Freeform 105"/>
                <p:cNvSpPr>
                  <a:spLocks noChangeAspect="1"/>
                </p:cNvSpPr>
                <p:nvPr/>
              </p:nvSpPr>
              <p:spPr bwMode="auto">
                <a:xfrm flipH="1">
                  <a:off x="4294" y="3996"/>
                  <a:ext cx="41" cy="247"/>
                </a:xfrm>
                <a:custGeom>
                  <a:avLst/>
                  <a:gdLst>
                    <a:gd name="T0" fmla="*/ 1 w 41"/>
                    <a:gd name="T1" fmla="*/ 0 h 254"/>
                    <a:gd name="T2" fmla="*/ 41 w 41"/>
                    <a:gd name="T3" fmla="*/ 126 h 254"/>
                    <a:gd name="T4" fmla="*/ 0 w 41"/>
                    <a:gd name="T5" fmla="*/ 254 h 254"/>
                    <a:gd name="T6" fmla="*/ 0 60000 65536"/>
                    <a:gd name="T7" fmla="*/ 0 60000 65536"/>
                    <a:gd name="T8" fmla="*/ 0 60000 65536"/>
                    <a:gd name="T9" fmla="*/ 0 w 41"/>
                    <a:gd name="T10" fmla="*/ 0 h 254"/>
                    <a:gd name="T11" fmla="*/ 41 w 41"/>
                    <a:gd name="T12" fmla="*/ 254 h 254"/>
                  </a:gdLst>
                  <a:ahLst/>
                  <a:cxnLst>
                    <a:cxn ang="T6">
                      <a:pos x="T0" y="T1"/>
                    </a:cxn>
                    <a:cxn ang="T7">
                      <a:pos x="T2" y="T3"/>
                    </a:cxn>
                    <a:cxn ang="T8">
                      <a:pos x="T4" y="T5"/>
                    </a:cxn>
                  </a:cxnLst>
                  <a:rect l="T9" t="T10" r="T11" b="T12"/>
                  <a:pathLst>
                    <a:path w="41" h="254">
                      <a:moveTo>
                        <a:pt x="1" y="0"/>
                      </a:moveTo>
                      <a:lnTo>
                        <a:pt x="41" y="126"/>
                      </a:lnTo>
                      <a:lnTo>
                        <a:pt x="0" y="254"/>
                      </a:lnTo>
                    </a:path>
                  </a:pathLst>
                </a:custGeom>
                <a:noFill/>
                <a:ln w="28575" cap="rnd" cmpd="sng">
                  <a:solidFill>
                    <a:srgbClr val="000000"/>
                  </a:solidFill>
                  <a:prstDash val="solid"/>
                  <a:round/>
                  <a:headEnd type="none" w="sm" len="sm"/>
                  <a:tailEnd type="none" w="sm" len="sm"/>
                </a:ln>
              </p:spPr>
              <p:txBody>
                <a:bodyPr lIns="0" tIns="0" rIns="0">
                  <a:spAutoFit/>
                </a:bodyPr>
                <a:lstStyle/>
                <a:p>
                  <a:endParaRPr lang="en-US"/>
                </a:p>
              </p:txBody>
            </p:sp>
          </p:grpSp>
          <p:grpSp>
            <p:nvGrpSpPr>
              <p:cNvPr id="129070" name="Group 106"/>
              <p:cNvGrpSpPr>
                <a:grpSpLocks/>
              </p:cNvGrpSpPr>
              <p:nvPr/>
            </p:nvGrpSpPr>
            <p:grpSpPr bwMode="auto">
              <a:xfrm>
                <a:off x="4142" y="2655"/>
                <a:ext cx="138" cy="64"/>
                <a:chOff x="4116" y="2257"/>
                <a:chExt cx="138" cy="64"/>
              </a:xfrm>
            </p:grpSpPr>
            <p:sp>
              <p:nvSpPr>
                <p:cNvPr id="129071" name="Freeform 107"/>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072" name="Line 108"/>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73" name="Freeform 109"/>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68" name="Rectangle 110"/>
            <p:cNvSpPr>
              <a:spLocks noChangeArrowheads="1"/>
            </p:cNvSpPr>
            <p:nvPr/>
          </p:nvSpPr>
          <p:spPr bwMode="auto">
            <a:xfrm>
              <a:off x="4163" y="1335"/>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8" name="Group 111"/>
          <p:cNvGrpSpPr>
            <a:grpSpLocks/>
          </p:cNvGrpSpPr>
          <p:nvPr/>
        </p:nvGrpSpPr>
        <p:grpSpPr bwMode="auto">
          <a:xfrm>
            <a:off x="7656513" y="1422400"/>
            <a:ext cx="530225" cy="530225"/>
            <a:chOff x="4823" y="896"/>
            <a:chExt cx="334" cy="334"/>
          </a:xfrm>
        </p:grpSpPr>
        <p:grpSp>
          <p:nvGrpSpPr>
            <p:cNvPr id="129057" name="Group 112"/>
            <p:cNvGrpSpPr>
              <a:grpSpLocks/>
            </p:cNvGrpSpPr>
            <p:nvPr/>
          </p:nvGrpSpPr>
          <p:grpSpPr bwMode="auto">
            <a:xfrm>
              <a:off x="4823" y="896"/>
              <a:ext cx="334" cy="334"/>
              <a:chOff x="4815" y="2136"/>
              <a:chExt cx="334" cy="334"/>
            </a:xfrm>
          </p:grpSpPr>
          <p:grpSp>
            <p:nvGrpSpPr>
              <p:cNvPr id="129059" name="Group 113"/>
              <p:cNvGrpSpPr>
                <a:grpSpLocks/>
              </p:cNvGrpSpPr>
              <p:nvPr/>
            </p:nvGrpSpPr>
            <p:grpSpPr bwMode="auto">
              <a:xfrm>
                <a:off x="4815" y="2136"/>
                <a:ext cx="334" cy="334"/>
                <a:chOff x="4841" y="562"/>
                <a:chExt cx="334" cy="334"/>
              </a:xfrm>
            </p:grpSpPr>
            <p:sp>
              <p:nvSpPr>
                <p:cNvPr id="129064" name="Freeform 114"/>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29065" name="Freeform 115"/>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29066" name="Freeform 116"/>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29060" name="Group 117"/>
              <p:cNvGrpSpPr>
                <a:grpSpLocks/>
              </p:cNvGrpSpPr>
              <p:nvPr/>
            </p:nvGrpSpPr>
            <p:grpSpPr bwMode="auto">
              <a:xfrm>
                <a:off x="4890" y="2275"/>
                <a:ext cx="185" cy="58"/>
                <a:chOff x="2561" y="2774"/>
                <a:chExt cx="242" cy="76"/>
              </a:xfrm>
            </p:grpSpPr>
            <p:sp>
              <p:nvSpPr>
                <p:cNvPr id="129061" name="Freeform 118"/>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062" name="Line 119"/>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63" name="Freeform 120"/>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58" name="Rectangle 121"/>
            <p:cNvSpPr>
              <a:spLocks noChangeArrowheads="1"/>
            </p:cNvSpPr>
            <p:nvPr/>
          </p:nvSpPr>
          <p:spPr bwMode="auto">
            <a:xfrm>
              <a:off x="4933" y="954"/>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grpSp>
        <p:nvGrpSpPr>
          <p:cNvPr id="129049" name="Group 122"/>
          <p:cNvGrpSpPr>
            <a:grpSpLocks/>
          </p:cNvGrpSpPr>
          <p:nvPr/>
        </p:nvGrpSpPr>
        <p:grpSpPr bwMode="auto">
          <a:xfrm>
            <a:off x="7656513" y="796925"/>
            <a:ext cx="530225" cy="530225"/>
            <a:chOff x="4823" y="502"/>
            <a:chExt cx="334" cy="334"/>
          </a:xfrm>
        </p:grpSpPr>
        <p:grpSp>
          <p:nvGrpSpPr>
            <p:cNvPr id="129050" name="Group 123"/>
            <p:cNvGrpSpPr>
              <a:grpSpLocks/>
            </p:cNvGrpSpPr>
            <p:nvPr/>
          </p:nvGrpSpPr>
          <p:grpSpPr bwMode="auto">
            <a:xfrm>
              <a:off x="4823" y="502"/>
              <a:ext cx="334" cy="334"/>
              <a:chOff x="4815" y="1742"/>
              <a:chExt cx="334" cy="334"/>
            </a:xfrm>
          </p:grpSpPr>
          <p:sp>
            <p:nvSpPr>
              <p:cNvPr id="129052" name="Freeform 124"/>
              <p:cNvSpPr>
                <a:spLocks/>
              </p:cNvSpPr>
              <p:nvPr/>
            </p:nvSpPr>
            <p:spPr bwMode="auto">
              <a:xfrm>
                <a:off x="4815" y="17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29053" name="Group 125"/>
              <p:cNvGrpSpPr>
                <a:grpSpLocks/>
              </p:cNvGrpSpPr>
              <p:nvPr/>
            </p:nvGrpSpPr>
            <p:grpSpPr bwMode="auto">
              <a:xfrm>
                <a:off x="4880" y="1878"/>
                <a:ext cx="204" cy="64"/>
                <a:chOff x="2561" y="2774"/>
                <a:chExt cx="242" cy="76"/>
              </a:xfrm>
            </p:grpSpPr>
            <p:sp>
              <p:nvSpPr>
                <p:cNvPr id="129054" name="Freeform 12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29055" name="Line 12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56" name="Freeform 12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29051" name="Rectangle 129"/>
            <p:cNvSpPr>
              <a:spLocks noChangeArrowheads="1"/>
            </p:cNvSpPr>
            <p:nvPr/>
          </p:nvSpPr>
          <p:spPr bwMode="auto">
            <a:xfrm>
              <a:off x="4933" y="565"/>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EO</a:t>
              </a:r>
            </a:p>
          </p:txBody>
        </p:sp>
      </p:gr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Oval 2"/>
          <p:cNvSpPr>
            <a:spLocks noChangeArrowheads="1"/>
          </p:cNvSpPr>
          <p:nvPr/>
        </p:nvSpPr>
        <p:spPr bwMode="auto">
          <a:xfrm>
            <a:off x="5157788" y="754063"/>
            <a:ext cx="476250" cy="484187"/>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30051"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0052" name="Rectangle 4"/>
          <p:cNvSpPr>
            <a:spLocks noGrp="1" noChangeArrowheads="1"/>
          </p:cNvSpPr>
          <p:nvPr>
            <p:ph type="title"/>
          </p:nvPr>
        </p:nvSpPr>
        <p:spPr>
          <a:xfrm>
            <a:off x="2054225" y="77788"/>
            <a:ext cx="6897688" cy="365125"/>
          </a:xfrm>
          <a:noFill/>
        </p:spPr>
        <p:txBody>
          <a:bodyPr wrap="none" lIns="0" tIns="0" rIns="0" bIns="0">
            <a:spAutoFit/>
          </a:bodyPr>
          <a:lstStyle/>
          <a:p>
            <a:pPr eaLnBrk="1" hangingPunct="1"/>
            <a:r>
              <a:rPr lang="en-US" sz="2400"/>
              <a:t>Ground Equipment / Weapons Systems (25 Slides)</a:t>
            </a:r>
          </a:p>
        </p:txBody>
      </p:sp>
      <p:sp>
        <p:nvSpPr>
          <p:cNvPr id="130053"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0054"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0055"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0056"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0057" name="Text Box 9"/>
          <p:cNvSpPr txBox="1">
            <a:spLocks noChangeArrowheads="1"/>
          </p:cNvSpPr>
          <p:nvPr/>
        </p:nvSpPr>
        <p:spPr bwMode="auto">
          <a:xfrm>
            <a:off x="1228725" y="2009775"/>
            <a:ext cx="1330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Missile Launcher</a:t>
            </a:r>
          </a:p>
        </p:txBody>
      </p:sp>
      <p:sp>
        <p:nvSpPr>
          <p:cNvPr id="130058" name="Text Box 10"/>
          <p:cNvSpPr txBox="1">
            <a:spLocks noChangeArrowheads="1"/>
          </p:cNvSpPr>
          <p:nvPr/>
        </p:nvSpPr>
        <p:spPr bwMode="auto">
          <a:xfrm>
            <a:off x="1081088" y="2511425"/>
            <a:ext cx="1627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Missile Launcher</a:t>
            </a:r>
          </a:p>
        </p:txBody>
      </p:sp>
      <p:sp>
        <p:nvSpPr>
          <p:cNvPr id="130059" name="Text Box 11"/>
          <p:cNvSpPr txBox="1">
            <a:spLocks noChangeArrowheads="1"/>
          </p:cNvSpPr>
          <p:nvPr/>
        </p:nvSpPr>
        <p:spPr bwMode="auto">
          <a:xfrm>
            <a:off x="1081088" y="3051175"/>
            <a:ext cx="1627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Missile Launcher</a:t>
            </a:r>
          </a:p>
        </p:txBody>
      </p:sp>
      <p:sp>
        <p:nvSpPr>
          <p:cNvPr id="130060" name="Text Box 12"/>
          <p:cNvSpPr txBox="1">
            <a:spLocks noChangeArrowheads="1"/>
          </p:cNvSpPr>
          <p:nvPr/>
        </p:nvSpPr>
        <p:spPr bwMode="auto">
          <a:xfrm>
            <a:off x="558800" y="4138613"/>
            <a:ext cx="2671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Short Range AD Missile Launcher</a:t>
            </a:r>
          </a:p>
        </p:txBody>
      </p:sp>
      <p:sp>
        <p:nvSpPr>
          <p:cNvPr id="130061" name="Text Box 13"/>
          <p:cNvSpPr txBox="1">
            <a:spLocks noChangeArrowheads="1"/>
          </p:cNvSpPr>
          <p:nvPr/>
        </p:nvSpPr>
        <p:spPr bwMode="auto">
          <a:xfrm>
            <a:off x="455613" y="4627563"/>
            <a:ext cx="28781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Range AD Missile Launcher</a:t>
            </a:r>
          </a:p>
        </p:txBody>
      </p:sp>
      <p:sp>
        <p:nvSpPr>
          <p:cNvPr id="130062" name="Text Box 14"/>
          <p:cNvSpPr txBox="1">
            <a:spLocks noChangeArrowheads="1"/>
          </p:cNvSpPr>
          <p:nvPr/>
        </p:nvSpPr>
        <p:spPr bwMode="auto">
          <a:xfrm>
            <a:off x="455613" y="5172075"/>
            <a:ext cx="28781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Range AD Missile Launcher</a:t>
            </a:r>
          </a:p>
        </p:txBody>
      </p:sp>
      <p:sp>
        <p:nvSpPr>
          <p:cNvPr id="130063" name="Text Box 15"/>
          <p:cNvSpPr txBox="1">
            <a:spLocks noChangeArrowheads="1"/>
          </p:cNvSpPr>
          <p:nvPr/>
        </p:nvSpPr>
        <p:spPr bwMode="auto">
          <a:xfrm>
            <a:off x="558800" y="3602038"/>
            <a:ext cx="2671763" cy="212725"/>
          </a:xfrm>
          <a:prstGeom prst="rect">
            <a:avLst/>
          </a:prstGeom>
          <a:noFill/>
          <a:ln w="12700">
            <a:noFill/>
            <a:miter lim="800000"/>
            <a:headEnd/>
            <a:tailEnd/>
          </a:ln>
        </p:spPr>
        <p:txBody>
          <a:bodyPr wrap="none" lIns="0" tIns="0" rIns="0" bIns="0" anchor="ctr">
            <a:spAutoFit/>
          </a:bodyPr>
          <a:lstStyle/>
          <a:p>
            <a:pPr eaLnBrk="0" hangingPunct="0"/>
            <a:r>
              <a:rPr lang="en-US" sz="1400"/>
              <a:t>Short Range AD Missile Launcher</a:t>
            </a:r>
          </a:p>
        </p:txBody>
      </p:sp>
      <p:sp>
        <p:nvSpPr>
          <p:cNvPr id="130064" name="Text Box 16"/>
          <p:cNvSpPr txBox="1">
            <a:spLocks noChangeArrowheads="1"/>
          </p:cNvSpPr>
          <p:nvPr/>
        </p:nvSpPr>
        <p:spPr bwMode="auto">
          <a:xfrm>
            <a:off x="1092200" y="915988"/>
            <a:ext cx="16049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Ground Equipment</a:t>
            </a:r>
          </a:p>
        </p:txBody>
      </p:sp>
      <p:sp>
        <p:nvSpPr>
          <p:cNvPr id="130065" name="Text Box 17"/>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0066" name="Line 18"/>
          <p:cNvSpPr>
            <a:spLocks noChangeShapeType="1"/>
          </p:cNvSpPr>
          <p:nvPr/>
        </p:nvSpPr>
        <p:spPr bwMode="auto">
          <a:xfrm>
            <a:off x="1749425" y="5487988"/>
            <a:ext cx="0" cy="0"/>
          </a:xfrm>
          <a:prstGeom prst="line">
            <a:avLst/>
          </a:prstGeom>
          <a:noFill/>
          <a:ln w="19050">
            <a:noFill/>
            <a:round/>
            <a:headEnd/>
            <a:tailEnd/>
          </a:ln>
        </p:spPr>
        <p:txBody>
          <a:bodyPr wrap="none" anchor="ctr"/>
          <a:lstStyle/>
          <a:p>
            <a:endParaRPr lang="en-US"/>
          </a:p>
        </p:txBody>
      </p:sp>
      <p:sp>
        <p:nvSpPr>
          <p:cNvPr id="130067" name="Freeform 19"/>
          <p:cNvSpPr>
            <a:spLocks noChangeAspect="1"/>
          </p:cNvSpPr>
          <p:nvPr/>
        </p:nvSpPr>
        <p:spPr bwMode="auto">
          <a:xfrm>
            <a:off x="3749675" y="731838"/>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30068" name="Rectangle 20"/>
          <p:cNvSpPr>
            <a:spLocks noChangeArrowheads="1"/>
          </p:cNvSpPr>
          <p:nvPr/>
        </p:nvSpPr>
        <p:spPr bwMode="auto">
          <a:xfrm>
            <a:off x="6484938" y="796925"/>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130069" name="Freeform 21"/>
          <p:cNvSpPr>
            <a:spLocks/>
          </p:cNvSpPr>
          <p:nvPr/>
        </p:nvSpPr>
        <p:spPr bwMode="auto">
          <a:xfrm>
            <a:off x="7734300" y="7318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30070" name="Rectangle 2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0071" name="Text Box 23"/>
          <p:cNvSpPr txBox="1">
            <a:spLocks noChangeArrowheads="1"/>
          </p:cNvSpPr>
          <p:nvPr/>
        </p:nvSpPr>
        <p:spPr bwMode="auto">
          <a:xfrm>
            <a:off x="1228725" y="1423988"/>
            <a:ext cx="1330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Missile Launcher</a:t>
            </a:r>
          </a:p>
        </p:txBody>
      </p:sp>
      <p:grpSp>
        <p:nvGrpSpPr>
          <p:cNvPr id="130072" name="Group 24"/>
          <p:cNvGrpSpPr>
            <a:grpSpLocks/>
          </p:cNvGrpSpPr>
          <p:nvPr/>
        </p:nvGrpSpPr>
        <p:grpSpPr bwMode="auto">
          <a:xfrm>
            <a:off x="3749675" y="1339850"/>
            <a:ext cx="530225" cy="530225"/>
            <a:chOff x="2362" y="844"/>
            <a:chExt cx="334" cy="334"/>
          </a:xfrm>
        </p:grpSpPr>
        <p:sp>
          <p:nvSpPr>
            <p:cNvPr id="130309" name="Freeform 25"/>
            <p:cNvSpPr>
              <a:spLocks noChangeAspect="1"/>
            </p:cNvSpPr>
            <p:nvPr/>
          </p:nvSpPr>
          <p:spPr bwMode="auto">
            <a:xfrm>
              <a:off x="2362" y="8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0310" name="Group 26"/>
            <p:cNvGrpSpPr>
              <a:grpSpLocks/>
            </p:cNvGrpSpPr>
            <p:nvPr/>
          </p:nvGrpSpPr>
          <p:grpSpPr bwMode="auto">
            <a:xfrm>
              <a:off x="2509" y="935"/>
              <a:ext cx="40" cy="152"/>
              <a:chOff x="2188" y="1008"/>
              <a:chExt cx="40" cy="152"/>
            </a:xfrm>
          </p:grpSpPr>
          <p:sp>
            <p:nvSpPr>
              <p:cNvPr id="130311" name="Freeform 27"/>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312" name="Freeform 28"/>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073" name="Group 29"/>
          <p:cNvGrpSpPr>
            <a:grpSpLocks/>
          </p:cNvGrpSpPr>
          <p:nvPr/>
        </p:nvGrpSpPr>
        <p:grpSpPr bwMode="auto">
          <a:xfrm>
            <a:off x="3749675" y="4468813"/>
            <a:ext cx="530225" cy="530225"/>
            <a:chOff x="2362" y="3143"/>
            <a:chExt cx="334" cy="334"/>
          </a:xfrm>
        </p:grpSpPr>
        <p:sp>
          <p:nvSpPr>
            <p:cNvPr id="130302" name="Freeform 30"/>
            <p:cNvSpPr>
              <a:spLocks noChangeAspect="1"/>
            </p:cNvSpPr>
            <p:nvPr/>
          </p:nvSpPr>
          <p:spPr bwMode="auto">
            <a:xfrm>
              <a:off x="2362" y="31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0303" name="Group 31"/>
            <p:cNvGrpSpPr>
              <a:grpSpLocks/>
            </p:cNvGrpSpPr>
            <p:nvPr/>
          </p:nvGrpSpPr>
          <p:grpSpPr bwMode="auto">
            <a:xfrm>
              <a:off x="2482" y="3220"/>
              <a:ext cx="95" cy="180"/>
              <a:chOff x="2486" y="3316"/>
              <a:chExt cx="95" cy="180"/>
            </a:xfrm>
          </p:grpSpPr>
          <p:sp>
            <p:nvSpPr>
              <p:cNvPr id="130304" name="Line 32"/>
              <p:cNvSpPr>
                <a:spLocks noChangeAspect="1" noChangeShapeType="1"/>
              </p:cNvSpPr>
              <p:nvPr/>
            </p:nvSpPr>
            <p:spPr bwMode="auto">
              <a:xfrm>
                <a:off x="2534" y="3317"/>
                <a:ext cx="0" cy="14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305" name="Line 33"/>
              <p:cNvSpPr>
                <a:spLocks noChangeAspect="1" noChangeShapeType="1"/>
              </p:cNvSpPr>
              <p:nvPr/>
            </p:nvSpPr>
            <p:spPr bwMode="auto">
              <a:xfrm>
                <a:off x="2515" y="342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306" name="Line 34"/>
              <p:cNvSpPr>
                <a:spLocks noChangeAspect="1" noChangeShapeType="1"/>
              </p:cNvSpPr>
              <p:nvPr/>
            </p:nvSpPr>
            <p:spPr bwMode="auto">
              <a:xfrm>
                <a:off x="2515" y="33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307" name="Freeform 35"/>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308" name="Freeform 36"/>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74" name="Group 37"/>
          <p:cNvGrpSpPr>
            <a:grpSpLocks/>
          </p:cNvGrpSpPr>
          <p:nvPr/>
        </p:nvGrpSpPr>
        <p:grpSpPr bwMode="auto">
          <a:xfrm>
            <a:off x="5153025" y="1352550"/>
            <a:ext cx="476250" cy="484188"/>
            <a:chOff x="3246" y="852"/>
            <a:chExt cx="300" cy="305"/>
          </a:xfrm>
        </p:grpSpPr>
        <p:sp>
          <p:nvSpPr>
            <p:cNvPr id="130298" name="Oval 38"/>
            <p:cNvSpPr>
              <a:spLocks noChangeArrowheads="1"/>
            </p:cNvSpPr>
            <p:nvPr/>
          </p:nvSpPr>
          <p:spPr bwMode="auto">
            <a:xfrm>
              <a:off x="3246" y="85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0299" name="Group 39"/>
            <p:cNvGrpSpPr>
              <a:grpSpLocks/>
            </p:cNvGrpSpPr>
            <p:nvPr/>
          </p:nvGrpSpPr>
          <p:grpSpPr bwMode="auto">
            <a:xfrm>
              <a:off x="3376" y="929"/>
              <a:ext cx="40" cy="152"/>
              <a:chOff x="2188" y="1008"/>
              <a:chExt cx="40" cy="152"/>
            </a:xfrm>
          </p:grpSpPr>
          <p:sp>
            <p:nvSpPr>
              <p:cNvPr id="130300" name="Freeform 40"/>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301" name="Freeform 41"/>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075" name="Group 42"/>
          <p:cNvGrpSpPr>
            <a:grpSpLocks/>
          </p:cNvGrpSpPr>
          <p:nvPr/>
        </p:nvGrpSpPr>
        <p:grpSpPr bwMode="auto">
          <a:xfrm>
            <a:off x="6484938" y="1404938"/>
            <a:ext cx="401637" cy="401637"/>
            <a:chOff x="4085" y="885"/>
            <a:chExt cx="253" cy="253"/>
          </a:xfrm>
        </p:grpSpPr>
        <p:sp>
          <p:nvSpPr>
            <p:cNvPr id="130294" name="Rectangle 43"/>
            <p:cNvSpPr>
              <a:spLocks noChangeArrowheads="1"/>
            </p:cNvSpPr>
            <p:nvPr/>
          </p:nvSpPr>
          <p:spPr bwMode="auto">
            <a:xfrm>
              <a:off x="4085" y="88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0295" name="Group 44"/>
            <p:cNvGrpSpPr>
              <a:grpSpLocks/>
            </p:cNvGrpSpPr>
            <p:nvPr/>
          </p:nvGrpSpPr>
          <p:grpSpPr bwMode="auto">
            <a:xfrm>
              <a:off x="4191" y="935"/>
              <a:ext cx="40" cy="152"/>
              <a:chOff x="2188" y="1008"/>
              <a:chExt cx="40" cy="152"/>
            </a:xfrm>
          </p:grpSpPr>
          <p:sp>
            <p:nvSpPr>
              <p:cNvPr id="130296" name="Freeform 45"/>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297" name="Freeform 46"/>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076" name="Group 47"/>
          <p:cNvGrpSpPr>
            <a:grpSpLocks/>
          </p:cNvGrpSpPr>
          <p:nvPr/>
        </p:nvGrpSpPr>
        <p:grpSpPr bwMode="auto">
          <a:xfrm>
            <a:off x="7734300" y="1339850"/>
            <a:ext cx="530225" cy="530225"/>
            <a:chOff x="4872" y="844"/>
            <a:chExt cx="334" cy="334"/>
          </a:xfrm>
        </p:grpSpPr>
        <p:sp>
          <p:nvSpPr>
            <p:cNvPr id="130290" name="Freeform 48"/>
            <p:cNvSpPr>
              <a:spLocks/>
            </p:cNvSpPr>
            <p:nvPr/>
          </p:nvSpPr>
          <p:spPr bwMode="auto">
            <a:xfrm>
              <a:off x="4872" y="8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0291" name="Group 49"/>
            <p:cNvGrpSpPr>
              <a:grpSpLocks/>
            </p:cNvGrpSpPr>
            <p:nvPr/>
          </p:nvGrpSpPr>
          <p:grpSpPr bwMode="auto">
            <a:xfrm>
              <a:off x="5019" y="935"/>
              <a:ext cx="40" cy="152"/>
              <a:chOff x="2188" y="1008"/>
              <a:chExt cx="40" cy="152"/>
            </a:xfrm>
          </p:grpSpPr>
          <p:sp>
            <p:nvSpPr>
              <p:cNvPr id="130292" name="Freeform 50"/>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293" name="Freeform 51"/>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077" name="Group 52"/>
          <p:cNvGrpSpPr>
            <a:grpSpLocks/>
          </p:cNvGrpSpPr>
          <p:nvPr/>
        </p:nvGrpSpPr>
        <p:grpSpPr bwMode="auto">
          <a:xfrm>
            <a:off x="3749675" y="2352675"/>
            <a:ext cx="530225" cy="530225"/>
            <a:chOff x="2362" y="1610"/>
            <a:chExt cx="334" cy="334"/>
          </a:xfrm>
        </p:grpSpPr>
        <p:sp>
          <p:nvSpPr>
            <p:cNvPr id="130285" name="Freeform 53"/>
            <p:cNvSpPr>
              <a:spLocks noChangeAspect="1"/>
            </p:cNvSpPr>
            <p:nvPr/>
          </p:nvSpPr>
          <p:spPr bwMode="auto">
            <a:xfrm>
              <a:off x="2362" y="16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0286" name="Group 54"/>
            <p:cNvGrpSpPr>
              <a:grpSpLocks/>
            </p:cNvGrpSpPr>
            <p:nvPr/>
          </p:nvGrpSpPr>
          <p:grpSpPr bwMode="auto">
            <a:xfrm>
              <a:off x="2482" y="1686"/>
              <a:ext cx="95" cy="183"/>
              <a:chOff x="2484" y="1782"/>
              <a:chExt cx="95" cy="183"/>
            </a:xfrm>
          </p:grpSpPr>
          <p:sp>
            <p:nvSpPr>
              <p:cNvPr id="130287" name="Line 55"/>
              <p:cNvSpPr>
                <a:spLocks noChangeAspect="1" noChangeShapeType="1"/>
              </p:cNvSpPr>
              <p:nvPr/>
            </p:nvSpPr>
            <p:spPr bwMode="auto">
              <a:xfrm>
                <a:off x="2532" y="1782"/>
                <a:ext cx="0" cy="15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88" name="Freeform 56"/>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89" name="Freeform 57"/>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78" name="Group 58"/>
          <p:cNvGrpSpPr>
            <a:grpSpLocks/>
          </p:cNvGrpSpPr>
          <p:nvPr/>
        </p:nvGrpSpPr>
        <p:grpSpPr bwMode="auto">
          <a:xfrm>
            <a:off x="3749675" y="3443288"/>
            <a:ext cx="530225" cy="530225"/>
            <a:chOff x="2362" y="2377"/>
            <a:chExt cx="334" cy="334"/>
          </a:xfrm>
        </p:grpSpPr>
        <p:sp>
          <p:nvSpPr>
            <p:cNvPr id="130279" name="Freeform 59"/>
            <p:cNvSpPr>
              <a:spLocks noChangeAspect="1"/>
            </p:cNvSpPr>
            <p:nvPr/>
          </p:nvSpPr>
          <p:spPr bwMode="auto">
            <a:xfrm>
              <a:off x="2362" y="23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0280" name="Group 60"/>
            <p:cNvGrpSpPr>
              <a:grpSpLocks/>
            </p:cNvGrpSpPr>
            <p:nvPr/>
          </p:nvGrpSpPr>
          <p:grpSpPr bwMode="auto">
            <a:xfrm>
              <a:off x="2482" y="2454"/>
              <a:ext cx="95" cy="179"/>
              <a:chOff x="2486" y="2550"/>
              <a:chExt cx="95" cy="179"/>
            </a:xfrm>
          </p:grpSpPr>
          <p:sp>
            <p:nvSpPr>
              <p:cNvPr id="130281" name="Line 61"/>
              <p:cNvSpPr>
                <a:spLocks noChangeAspect="1" noChangeShapeType="1"/>
              </p:cNvSpPr>
              <p:nvPr/>
            </p:nvSpPr>
            <p:spPr bwMode="auto">
              <a:xfrm>
                <a:off x="2533" y="2552"/>
                <a:ext cx="0" cy="147"/>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82" name="Line 62"/>
              <p:cNvSpPr>
                <a:spLocks noChangeAspect="1" noChangeShapeType="1"/>
              </p:cNvSpPr>
              <p:nvPr/>
            </p:nvSpPr>
            <p:spPr bwMode="auto">
              <a:xfrm>
                <a:off x="2514" y="26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83" name="Freeform 63"/>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84" name="Freeform 64"/>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79" name="Group 65"/>
          <p:cNvGrpSpPr>
            <a:grpSpLocks/>
          </p:cNvGrpSpPr>
          <p:nvPr/>
        </p:nvGrpSpPr>
        <p:grpSpPr bwMode="auto">
          <a:xfrm>
            <a:off x="5154613" y="3459163"/>
            <a:ext cx="476250" cy="484187"/>
            <a:chOff x="3247" y="2179"/>
            <a:chExt cx="300" cy="305"/>
          </a:xfrm>
        </p:grpSpPr>
        <p:sp>
          <p:nvSpPr>
            <p:cNvPr id="130273" name="Oval 66"/>
            <p:cNvSpPr>
              <a:spLocks noChangeArrowheads="1"/>
            </p:cNvSpPr>
            <p:nvPr/>
          </p:nvSpPr>
          <p:spPr bwMode="auto">
            <a:xfrm>
              <a:off x="3247" y="217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0274" name="Group 67"/>
            <p:cNvGrpSpPr>
              <a:grpSpLocks/>
            </p:cNvGrpSpPr>
            <p:nvPr/>
          </p:nvGrpSpPr>
          <p:grpSpPr bwMode="auto">
            <a:xfrm>
              <a:off x="3350" y="2246"/>
              <a:ext cx="95" cy="179"/>
              <a:chOff x="2486" y="2550"/>
              <a:chExt cx="95" cy="179"/>
            </a:xfrm>
          </p:grpSpPr>
          <p:sp>
            <p:nvSpPr>
              <p:cNvPr id="130275" name="Line 68"/>
              <p:cNvSpPr>
                <a:spLocks noChangeAspect="1" noChangeShapeType="1"/>
              </p:cNvSpPr>
              <p:nvPr/>
            </p:nvSpPr>
            <p:spPr bwMode="auto">
              <a:xfrm>
                <a:off x="2533" y="2552"/>
                <a:ext cx="0" cy="147"/>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76" name="Line 69"/>
              <p:cNvSpPr>
                <a:spLocks noChangeAspect="1" noChangeShapeType="1"/>
              </p:cNvSpPr>
              <p:nvPr/>
            </p:nvSpPr>
            <p:spPr bwMode="auto">
              <a:xfrm>
                <a:off x="2514" y="26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77" name="Freeform 70"/>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78" name="Freeform 71"/>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0" name="Group 72"/>
          <p:cNvGrpSpPr>
            <a:grpSpLocks/>
          </p:cNvGrpSpPr>
          <p:nvPr/>
        </p:nvGrpSpPr>
        <p:grpSpPr bwMode="auto">
          <a:xfrm>
            <a:off x="6484938" y="3506788"/>
            <a:ext cx="401637" cy="401637"/>
            <a:chOff x="4085" y="2417"/>
            <a:chExt cx="253" cy="253"/>
          </a:xfrm>
        </p:grpSpPr>
        <p:sp>
          <p:nvSpPr>
            <p:cNvPr id="130267" name="Rectangle 73"/>
            <p:cNvSpPr>
              <a:spLocks noChangeArrowheads="1"/>
            </p:cNvSpPr>
            <p:nvPr/>
          </p:nvSpPr>
          <p:spPr bwMode="auto">
            <a:xfrm>
              <a:off x="4085" y="241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0268" name="Group 74"/>
            <p:cNvGrpSpPr>
              <a:grpSpLocks/>
            </p:cNvGrpSpPr>
            <p:nvPr/>
          </p:nvGrpSpPr>
          <p:grpSpPr bwMode="auto">
            <a:xfrm>
              <a:off x="4164" y="2446"/>
              <a:ext cx="95" cy="179"/>
              <a:chOff x="2486" y="2550"/>
              <a:chExt cx="95" cy="179"/>
            </a:xfrm>
          </p:grpSpPr>
          <p:sp>
            <p:nvSpPr>
              <p:cNvPr id="130269" name="Line 75"/>
              <p:cNvSpPr>
                <a:spLocks noChangeAspect="1" noChangeShapeType="1"/>
              </p:cNvSpPr>
              <p:nvPr/>
            </p:nvSpPr>
            <p:spPr bwMode="auto">
              <a:xfrm>
                <a:off x="2533" y="2552"/>
                <a:ext cx="0" cy="147"/>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70" name="Line 76"/>
              <p:cNvSpPr>
                <a:spLocks noChangeAspect="1" noChangeShapeType="1"/>
              </p:cNvSpPr>
              <p:nvPr/>
            </p:nvSpPr>
            <p:spPr bwMode="auto">
              <a:xfrm>
                <a:off x="2514" y="26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71" name="Freeform 77"/>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72" name="Freeform 78"/>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1" name="Group 79"/>
          <p:cNvGrpSpPr>
            <a:grpSpLocks/>
          </p:cNvGrpSpPr>
          <p:nvPr/>
        </p:nvGrpSpPr>
        <p:grpSpPr bwMode="auto">
          <a:xfrm>
            <a:off x="7734300" y="3443288"/>
            <a:ext cx="530225" cy="530225"/>
            <a:chOff x="4872" y="2377"/>
            <a:chExt cx="334" cy="334"/>
          </a:xfrm>
        </p:grpSpPr>
        <p:sp>
          <p:nvSpPr>
            <p:cNvPr id="130261" name="Freeform 80"/>
            <p:cNvSpPr>
              <a:spLocks/>
            </p:cNvSpPr>
            <p:nvPr/>
          </p:nvSpPr>
          <p:spPr bwMode="auto">
            <a:xfrm>
              <a:off x="4872" y="23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0262" name="Group 81"/>
            <p:cNvGrpSpPr>
              <a:grpSpLocks/>
            </p:cNvGrpSpPr>
            <p:nvPr/>
          </p:nvGrpSpPr>
          <p:grpSpPr bwMode="auto">
            <a:xfrm>
              <a:off x="4991" y="2446"/>
              <a:ext cx="95" cy="179"/>
              <a:chOff x="2486" y="2550"/>
              <a:chExt cx="95" cy="179"/>
            </a:xfrm>
          </p:grpSpPr>
          <p:sp>
            <p:nvSpPr>
              <p:cNvPr id="130263" name="Line 82"/>
              <p:cNvSpPr>
                <a:spLocks noChangeAspect="1" noChangeShapeType="1"/>
              </p:cNvSpPr>
              <p:nvPr/>
            </p:nvSpPr>
            <p:spPr bwMode="auto">
              <a:xfrm>
                <a:off x="2533" y="2552"/>
                <a:ext cx="0" cy="147"/>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64" name="Line 83"/>
              <p:cNvSpPr>
                <a:spLocks noChangeAspect="1" noChangeShapeType="1"/>
              </p:cNvSpPr>
              <p:nvPr/>
            </p:nvSpPr>
            <p:spPr bwMode="auto">
              <a:xfrm>
                <a:off x="2514" y="26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65" name="Freeform 84"/>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66" name="Freeform 85"/>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2" name="Group 86"/>
          <p:cNvGrpSpPr>
            <a:grpSpLocks/>
          </p:cNvGrpSpPr>
          <p:nvPr/>
        </p:nvGrpSpPr>
        <p:grpSpPr bwMode="auto">
          <a:xfrm>
            <a:off x="7734300" y="2352675"/>
            <a:ext cx="530225" cy="530225"/>
            <a:chOff x="4872" y="1610"/>
            <a:chExt cx="334" cy="334"/>
          </a:xfrm>
        </p:grpSpPr>
        <p:sp>
          <p:nvSpPr>
            <p:cNvPr id="130256" name="Freeform 87"/>
            <p:cNvSpPr>
              <a:spLocks/>
            </p:cNvSpPr>
            <p:nvPr/>
          </p:nvSpPr>
          <p:spPr bwMode="auto">
            <a:xfrm>
              <a:off x="4872" y="16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0257" name="Group 88"/>
            <p:cNvGrpSpPr>
              <a:grpSpLocks/>
            </p:cNvGrpSpPr>
            <p:nvPr/>
          </p:nvGrpSpPr>
          <p:grpSpPr bwMode="auto">
            <a:xfrm>
              <a:off x="4991" y="1662"/>
              <a:ext cx="95" cy="183"/>
              <a:chOff x="2484" y="1782"/>
              <a:chExt cx="95" cy="183"/>
            </a:xfrm>
          </p:grpSpPr>
          <p:sp>
            <p:nvSpPr>
              <p:cNvPr id="130258" name="Line 89"/>
              <p:cNvSpPr>
                <a:spLocks noChangeAspect="1" noChangeShapeType="1"/>
              </p:cNvSpPr>
              <p:nvPr/>
            </p:nvSpPr>
            <p:spPr bwMode="auto">
              <a:xfrm>
                <a:off x="2532" y="1782"/>
                <a:ext cx="0" cy="15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59" name="Freeform 90"/>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60" name="Freeform 91"/>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3" name="Group 92"/>
          <p:cNvGrpSpPr>
            <a:grpSpLocks/>
          </p:cNvGrpSpPr>
          <p:nvPr/>
        </p:nvGrpSpPr>
        <p:grpSpPr bwMode="auto">
          <a:xfrm>
            <a:off x="6484938" y="2417763"/>
            <a:ext cx="401637" cy="401637"/>
            <a:chOff x="4085" y="1651"/>
            <a:chExt cx="253" cy="253"/>
          </a:xfrm>
        </p:grpSpPr>
        <p:sp>
          <p:nvSpPr>
            <p:cNvPr id="130251" name="Rectangle 93"/>
            <p:cNvSpPr>
              <a:spLocks noChangeArrowheads="1"/>
            </p:cNvSpPr>
            <p:nvPr/>
          </p:nvSpPr>
          <p:spPr bwMode="auto">
            <a:xfrm>
              <a:off x="4085" y="16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0252" name="Group 94"/>
            <p:cNvGrpSpPr>
              <a:grpSpLocks/>
            </p:cNvGrpSpPr>
            <p:nvPr/>
          </p:nvGrpSpPr>
          <p:grpSpPr bwMode="auto">
            <a:xfrm>
              <a:off x="4164" y="1678"/>
              <a:ext cx="95" cy="183"/>
              <a:chOff x="2484" y="1782"/>
              <a:chExt cx="95" cy="183"/>
            </a:xfrm>
          </p:grpSpPr>
          <p:sp>
            <p:nvSpPr>
              <p:cNvPr id="130253" name="Line 95"/>
              <p:cNvSpPr>
                <a:spLocks noChangeAspect="1" noChangeShapeType="1"/>
              </p:cNvSpPr>
              <p:nvPr/>
            </p:nvSpPr>
            <p:spPr bwMode="auto">
              <a:xfrm>
                <a:off x="2532" y="1782"/>
                <a:ext cx="0" cy="15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54" name="Freeform 96"/>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55" name="Freeform 97"/>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4" name="Group 98"/>
          <p:cNvGrpSpPr>
            <a:grpSpLocks/>
          </p:cNvGrpSpPr>
          <p:nvPr/>
        </p:nvGrpSpPr>
        <p:grpSpPr bwMode="auto">
          <a:xfrm>
            <a:off x="5153025" y="2374900"/>
            <a:ext cx="476250" cy="484188"/>
            <a:chOff x="3246" y="1496"/>
            <a:chExt cx="300" cy="305"/>
          </a:xfrm>
        </p:grpSpPr>
        <p:sp>
          <p:nvSpPr>
            <p:cNvPr id="130246" name="Oval 99"/>
            <p:cNvSpPr>
              <a:spLocks noChangeArrowheads="1"/>
            </p:cNvSpPr>
            <p:nvPr/>
          </p:nvSpPr>
          <p:spPr bwMode="auto">
            <a:xfrm>
              <a:off x="3246" y="149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0247" name="Group 100"/>
            <p:cNvGrpSpPr>
              <a:grpSpLocks/>
            </p:cNvGrpSpPr>
            <p:nvPr/>
          </p:nvGrpSpPr>
          <p:grpSpPr bwMode="auto">
            <a:xfrm>
              <a:off x="3348" y="1557"/>
              <a:ext cx="95" cy="183"/>
              <a:chOff x="2484" y="1782"/>
              <a:chExt cx="95" cy="183"/>
            </a:xfrm>
          </p:grpSpPr>
          <p:sp>
            <p:nvSpPr>
              <p:cNvPr id="130248" name="Line 101"/>
              <p:cNvSpPr>
                <a:spLocks noChangeAspect="1" noChangeShapeType="1"/>
              </p:cNvSpPr>
              <p:nvPr/>
            </p:nvSpPr>
            <p:spPr bwMode="auto">
              <a:xfrm>
                <a:off x="2532" y="1782"/>
                <a:ext cx="0" cy="15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49" name="Freeform 102"/>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50" name="Freeform 103"/>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5" name="Group 104"/>
          <p:cNvGrpSpPr>
            <a:grpSpLocks/>
          </p:cNvGrpSpPr>
          <p:nvPr/>
        </p:nvGrpSpPr>
        <p:grpSpPr bwMode="auto">
          <a:xfrm>
            <a:off x="5154613" y="4495800"/>
            <a:ext cx="476250" cy="484188"/>
            <a:chOff x="3247" y="2832"/>
            <a:chExt cx="300" cy="305"/>
          </a:xfrm>
        </p:grpSpPr>
        <p:sp>
          <p:nvSpPr>
            <p:cNvPr id="130239" name="Oval 105"/>
            <p:cNvSpPr>
              <a:spLocks noChangeArrowheads="1"/>
            </p:cNvSpPr>
            <p:nvPr/>
          </p:nvSpPr>
          <p:spPr bwMode="auto">
            <a:xfrm>
              <a:off x="3247" y="283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0240" name="Group 106"/>
            <p:cNvGrpSpPr>
              <a:grpSpLocks/>
            </p:cNvGrpSpPr>
            <p:nvPr/>
          </p:nvGrpSpPr>
          <p:grpSpPr bwMode="auto">
            <a:xfrm>
              <a:off x="3350" y="2892"/>
              <a:ext cx="95" cy="180"/>
              <a:chOff x="2486" y="3316"/>
              <a:chExt cx="95" cy="180"/>
            </a:xfrm>
          </p:grpSpPr>
          <p:sp>
            <p:nvSpPr>
              <p:cNvPr id="130241" name="Line 107"/>
              <p:cNvSpPr>
                <a:spLocks noChangeAspect="1" noChangeShapeType="1"/>
              </p:cNvSpPr>
              <p:nvPr/>
            </p:nvSpPr>
            <p:spPr bwMode="auto">
              <a:xfrm>
                <a:off x="2534" y="3317"/>
                <a:ext cx="0" cy="14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42" name="Line 108"/>
              <p:cNvSpPr>
                <a:spLocks noChangeAspect="1" noChangeShapeType="1"/>
              </p:cNvSpPr>
              <p:nvPr/>
            </p:nvSpPr>
            <p:spPr bwMode="auto">
              <a:xfrm>
                <a:off x="2515" y="342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43" name="Line 109"/>
              <p:cNvSpPr>
                <a:spLocks noChangeAspect="1" noChangeShapeType="1"/>
              </p:cNvSpPr>
              <p:nvPr/>
            </p:nvSpPr>
            <p:spPr bwMode="auto">
              <a:xfrm>
                <a:off x="2515" y="33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44" name="Freeform 110"/>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45" name="Freeform 111"/>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6" name="Group 112"/>
          <p:cNvGrpSpPr>
            <a:grpSpLocks/>
          </p:cNvGrpSpPr>
          <p:nvPr/>
        </p:nvGrpSpPr>
        <p:grpSpPr bwMode="auto">
          <a:xfrm>
            <a:off x="6484938" y="4532313"/>
            <a:ext cx="401637" cy="401637"/>
            <a:chOff x="4085" y="3183"/>
            <a:chExt cx="253" cy="253"/>
          </a:xfrm>
        </p:grpSpPr>
        <p:sp>
          <p:nvSpPr>
            <p:cNvPr id="130232" name="Rectangle 113"/>
            <p:cNvSpPr>
              <a:spLocks noChangeArrowheads="1"/>
            </p:cNvSpPr>
            <p:nvPr/>
          </p:nvSpPr>
          <p:spPr bwMode="auto">
            <a:xfrm>
              <a:off x="4085" y="31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0233" name="Group 114"/>
            <p:cNvGrpSpPr>
              <a:grpSpLocks/>
            </p:cNvGrpSpPr>
            <p:nvPr/>
          </p:nvGrpSpPr>
          <p:grpSpPr bwMode="auto">
            <a:xfrm>
              <a:off x="4164" y="3220"/>
              <a:ext cx="95" cy="180"/>
              <a:chOff x="2486" y="3316"/>
              <a:chExt cx="95" cy="180"/>
            </a:xfrm>
          </p:grpSpPr>
          <p:sp>
            <p:nvSpPr>
              <p:cNvPr id="130234" name="Line 115"/>
              <p:cNvSpPr>
                <a:spLocks noChangeAspect="1" noChangeShapeType="1"/>
              </p:cNvSpPr>
              <p:nvPr/>
            </p:nvSpPr>
            <p:spPr bwMode="auto">
              <a:xfrm>
                <a:off x="2534" y="3317"/>
                <a:ext cx="0" cy="14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35" name="Line 116"/>
              <p:cNvSpPr>
                <a:spLocks noChangeAspect="1" noChangeShapeType="1"/>
              </p:cNvSpPr>
              <p:nvPr/>
            </p:nvSpPr>
            <p:spPr bwMode="auto">
              <a:xfrm>
                <a:off x="2515" y="342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36" name="Line 117"/>
              <p:cNvSpPr>
                <a:spLocks noChangeAspect="1" noChangeShapeType="1"/>
              </p:cNvSpPr>
              <p:nvPr/>
            </p:nvSpPr>
            <p:spPr bwMode="auto">
              <a:xfrm>
                <a:off x="2515" y="33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37" name="Freeform 118"/>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38" name="Freeform 119"/>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7" name="Group 120"/>
          <p:cNvGrpSpPr>
            <a:grpSpLocks/>
          </p:cNvGrpSpPr>
          <p:nvPr/>
        </p:nvGrpSpPr>
        <p:grpSpPr bwMode="auto">
          <a:xfrm>
            <a:off x="7734300" y="4468813"/>
            <a:ext cx="530225" cy="530225"/>
            <a:chOff x="4872" y="3143"/>
            <a:chExt cx="334" cy="334"/>
          </a:xfrm>
        </p:grpSpPr>
        <p:sp>
          <p:nvSpPr>
            <p:cNvPr id="130225" name="Freeform 121"/>
            <p:cNvSpPr>
              <a:spLocks/>
            </p:cNvSpPr>
            <p:nvPr/>
          </p:nvSpPr>
          <p:spPr bwMode="auto">
            <a:xfrm>
              <a:off x="4872" y="314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0226" name="Group 122"/>
            <p:cNvGrpSpPr>
              <a:grpSpLocks/>
            </p:cNvGrpSpPr>
            <p:nvPr/>
          </p:nvGrpSpPr>
          <p:grpSpPr bwMode="auto">
            <a:xfrm>
              <a:off x="4991" y="3220"/>
              <a:ext cx="95" cy="180"/>
              <a:chOff x="2486" y="3316"/>
              <a:chExt cx="95" cy="180"/>
            </a:xfrm>
          </p:grpSpPr>
          <p:sp>
            <p:nvSpPr>
              <p:cNvPr id="130227" name="Line 123"/>
              <p:cNvSpPr>
                <a:spLocks noChangeAspect="1" noChangeShapeType="1"/>
              </p:cNvSpPr>
              <p:nvPr/>
            </p:nvSpPr>
            <p:spPr bwMode="auto">
              <a:xfrm>
                <a:off x="2534" y="3317"/>
                <a:ext cx="0" cy="14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0228" name="Line 124"/>
              <p:cNvSpPr>
                <a:spLocks noChangeAspect="1" noChangeShapeType="1"/>
              </p:cNvSpPr>
              <p:nvPr/>
            </p:nvSpPr>
            <p:spPr bwMode="auto">
              <a:xfrm>
                <a:off x="2515" y="342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29" name="Line 125"/>
              <p:cNvSpPr>
                <a:spLocks noChangeAspect="1" noChangeShapeType="1"/>
              </p:cNvSpPr>
              <p:nvPr/>
            </p:nvSpPr>
            <p:spPr bwMode="auto">
              <a:xfrm>
                <a:off x="2515" y="33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230" name="Freeform 126"/>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231" name="Freeform 127"/>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0088" name="Group 128"/>
          <p:cNvGrpSpPr>
            <a:grpSpLocks/>
          </p:cNvGrpSpPr>
          <p:nvPr/>
        </p:nvGrpSpPr>
        <p:grpSpPr bwMode="auto">
          <a:xfrm>
            <a:off x="3983038" y="1997075"/>
            <a:ext cx="63500" cy="241300"/>
            <a:chOff x="2188" y="1008"/>
            <a:chExt cx="40" cy="152"/>
          </a:xfrm>
        </p:grpSpPr>
        <p:sp>
          <p:nvSpPr>
            <p:cNvPr id="130223" name="Freeform 129"/>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0224" name="Freeform 130"/>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30089" name="Group 131"/>
          <p:cNvGrpSpPr>
            <a:grpSpLocks/>
          </p:cNvGrpSpPr>
          <p:nvPr/>
        </p:nvGrpSpPr>
        <p:grpSpPr bwMode="auto">
          <a:xfrm>
            <a:off x="5359400" y="1997075"/>
            <a:ext cx="63500" cy="241300"/>
            <a:chOff x="2188" y="1008"/>
            <a:chExt cx="40" cy="152"/>
          </a:xfrm>
        </p:grpSpPr>
        <p:sp>
          <p:nvSpPr>
            <p:cNvPr id="130221" name="Freeform 132"/>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0222" name="Freeform 133"/>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30090" name="Group 134"/>
          <p:cNvGrpSpPr>
            <a:grpSpLocks/>
          </p:cNvGrpSpPr>
          <p:nvPr/>
        </p:nvGrpSpPr>
        <p:grpSpPr bwMode="auto">
          <a:xfrm>
            <a:off x="6653213" y="1997075"/>
            <a:ext cx="63500" cy="241300"/>
            <a:chOff x="2188" y="1008"/>
            <a:chExt cx="40" cy="152"/>
          </a:xfrm>
        </p:grpSpPr>
        <p:sp>
          <p:nvSpPr>
            <p:cNvPr id="130219" name="Freeform 135"/>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0220" name="Freeform 136"/>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30091" name="Group 137"/>
          <p:cNvGrpSpPr>
            <a:grpSpLocks/>
          </p:cNvGrpSpPr>
          <p:nvPr/>
        </p:nvGrpSpPr>
        <p:grpSpPr bwMode="auto">
          <a:xfrm>
            <a:off x="7967663" y="1997075"/>
            <a:ext cx="63500" cy="241300"/>
            <a:chOff x="2188" y="1008"/>
            <a:chExt cx="40" cy="152"/>
          </a:xfrm>
        </p:grpSpPr>
        <p:sp>
          <p:nvSpPr>
            <p:cNvPr id="130217" name="Freeform 138"/>
            <p:cNvSpPr>
              <a:spLocks noChangeAspect="1"/>
            </p:cNvSpPr>
            <p:nvPr/>
          </p:nvSpPr>
          <p:spPr bwMode="auto">
            <a:xfrm>
              <a:off x="2188" y="100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0218" name="Freeform 139"/>
            <p:cNvSpPr>
              <a:spLocks noChangeAspect="1"/>
            </p:cNvSpPr>
            <p:nvPr/>
          </p:nvSpPr>
          <p:spPr bwMode="auto">
            <a:xfrm>
              <a:off x="2208" y="1008"/>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30092" name="Group 140"/>
          <p:cNvGrpSpPr>
            <a:grpSpLocks/>
          </p:cNvGrpSpPr>
          <p:nvPr/>
        </p:nvGrpSpPr>
        <p:grpSpPr bwMode="auto">
          <a:xfrm>
            <a:off x="3940175" y="3013075"/>
            <a:ext cx="150813" cy="290513"/>
            <a:chOff x="2484" y="1782"/>
            <a:chExt cx="95" cy="183"/>
          </a:xfrm>
        </p:grpSpPr>
        <p:sp>
          <p:nvSpPr>
            <p:cNvPr id="130214" name="Line 141"/>
            <p:cNvSpPr>
              <a:spLocks noChangeAspect="1" noChangeShapeType="1"/>
            </p:cNvSpPr>
            <p:nvPr/>
          </p:nvSpPr>
          <p:spPr bwMode="auto">
            <a:xfrm>
              <a:off x="2532" y="1782"/>
              <a:ext cx="0" cy="150"/>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0215" name="Freeform 142"/>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30216" name="Freeform 143"/>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grpSp>
      <p:grpSp>
        <p:nvGrpSpPr>
          <p:cNvPr id="130093" name="Group 144"/>
          <p:cNvGrpSpPr>
            <a:grpSpLocks/>
          </p:cNvGrpSpPr>
          <p:nvPr/>
        </p:nvGrpSpPr>
        <p:grpSpPr bwMode="auto">
          <a:xfrm>
            <a:off x="7923213" y="3013075"/>
            <a:ext cx="150812" cy="290513"/>
            <a:chOff x="2484" y="1782"/>
            <a:chExt cx="95" cy="183"/>
          </a:xfrm>
        </p:grpSpPr>
        <p:sp>
          <p:nvSpPr>
            <p:cNvPr id="130211" name="Line 145"/>
            <p:cNvSpPr>
              <a:spLocks noChangeAspect="1" noChangeShapeType="1"/>
            </p:cNvSpPr>
            <p:nvPr/>
          </p:nvSpPr>
          <p:spPr bwMode="auto">
            <a:xfrm>
              <a:off x="2532" y="1782"/>
              <a:ext cx="0" cy="150"/>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0212" name="Freeform 146"/>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30213" name="Freeform 147"/>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grpSp>
      <p:grpSp>
        <p:nvGrpSpPr>
          <p:cNvPr id="130094" name="Group 148"/>
          <p:cNvGrpSpPr>
            <a:grpSpLocks/>
          </p:cNvGrpSpPr>
          <p:nvPr/>
        </p:nvGrpSpPr>
        <p:grpSpPr bwMode="auto">
          <a:xfrm>
            <a:off x="6610350" y="3013075"/>
            <a:ext cx="150813" cy="290513"/>
            <a:chOff x="2484" y="1782"/>
            <a:chExt cx="95" cy="183"/>
          </a:xfrm>
        </p:grpSpPr>
        <p:sp>
          <p:nvSpPr>
            <p:cNvPr id="130208" name="Line 149"/>
            <p:cNvSpPr>
              <a:spLocks noChangeAspect="1" noChangeShapeType="1"/>
            </p:cNvSpPr>
            <p:nvPr/>
          </p:nvSpPr>
          <p:spPr bwMode="auto">
            <a:xfrm>
              <a:off x="2532" y="1782"/>
              <a:ext cx="0" cy="150"/>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0209" name="Freeform 150"/>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30210" name="Freeform 151"/>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grpSp>
      <p:grpSp>
        <p:nvGrpSpPr>
          <p:cNvPr id="130095" name="Group 152"/>
          <p:cNvGrpSpPr>
            <a:grpSpLocks/>
          </p:cNvGrpSpPr>
          <p:nvPr/>
        </p:nvGrpSpPr>
        <p:grpSpPr bwMode="auto">
          <a:xfrm>
            <a:off x="5314950" y="3013075"/>
            <a:ext cx="150813" cy="290513"/>
            <a:chOff x="2484" y="1782"/>
            <a:chExt cx="95" cy="183"/>
          </a:xfrm>
        </p:grpSpPr>
        <p:sp>
          <p:nvSpPr>
            <p:cNvPr id="130205" name="Line 153"/>
            <p:cNvSpPr>
              <a:spLocks noChangeAspect="1" noChangeShapeType="1"/>
            </p:cNvSpPr>
            <p:nvPr/>
          </p:nvSpPr>
          <p:spPr bwMode="auto">
            <a:xfrm>
              <a:off x="2532" y="1782"/>
              <a:ext cx="0" cy="150"/>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0206" name="Freeform 154"/>
            <p:cNvSpPr>
              <a:spLocks noChangeAspect="1"/>
            </p:cNvSpPr>
            <p:nvPr/>
          </p:nvSpPr>
          <p:spPr bwMode="auto">
            <a:xfrm>
              <a:off x="2484" y="193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30207" name="Freeform 155"/>
            <p:cNvSpPr>
              <a:spLocks noChangeAspect="1"/>
            </p:cNvSpPr>
            <p:nvPr/>
          </p:nvSpPr>
          <p:spPr bwMode="auto">
            <a:xfrm>
              <a:off x="2512" y="17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grpSp>
      <p:grpSp>
        <p:nvGrpSpPr>
          <p:cNvPr id="130096" name="Group 156"/>
          <p:cNvGrpSpPr>
            <a:grpSpLocks/>
          </p:cNvGrpSpPr>
          <p:nvPr/>
        </p:nvGrpSpPr>
        <p:grpSpPr bwMode="auto">
          <a:xfrm>
            <a:off x="3940175" y="4102100"/>
            <a:ext cx="150813" cy="284163"/>
            <a:chOff x="2486" y="2550"/>
            <a:chExt cx="95" cy="179"/>
          </a:xfrm>
        </p:grpSpPr>
        <p:sp>
          <p:nvSpPr>
            <p:cNvPr id="130201" name="Line 157"/>
            <p:cNvSpPr>
              <a:spLocks noChangeAspect="1" noChangeShapeType="1"/>
            </p:cNvSpPr>
            <p:nvPr/>
          </p:nvSpPr>
          <p:spPr bwMode="auto">
            <a:xfrm>
              <a:off x="2533" y="2552"/>
              <a:ext cx="0" cy="147"/>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0202" name="Line 158"/>
            <p:cNvSpPr>
              <a:spLocks noChangeAspect="1" noChangeShapeType="1"/>
            </p:cNvSpPr>
            <p:nvPr/>
          </p:nvSpPr>
          <p:spPr bwMode="auto">
            <a:xfrm>
              <a:off x="2514" y="262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203" name="Freeform 159"/>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30204" name="Freeform 160"/>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grpSp>
      <p:grpSp>
        <p:nvGrpSpPr>
          <p:cNvPr id="130097" name="Group 161"/>
          <p:cNvGrpSpPr>
            <a:grpSpLocks/>
          </p:cNvGrpSpPr>
          <p:nvPr/>
        </p:nvGrpSpPr>
        <p:grpSpPr bwMode="auto">
          <a:xfrm>
            <a:off x="5318125" y="4102100"/>
            <a:ext cx="150813" cy="284163"/>
            <a:chOff x="2486" y="2550"/>
            <a:chExt cx="95" cy="179"/>
          </a:xfrm>
        </p:grpSpPr>
        <p:sp>
          <p:nvSpPr>
            <p:cNvPr id="130197" name="Line 162"/>
            <p:cNvSpPr>
              <a:spLocks noChangeAspect="1" noChangeShapeType="1"/>
            </p:cNvSpPr>
            <p:nvPr/>
          </p:nvSpPr>
          <p:spPr bwMode="auto">
            <a:xfrm>
              <a:off x="2533" y="2552"/>
              <a:ext cx="0" cy="147"/>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0198" name="Line 163"/>
            <p:cNvSpPr>
              <a:spLocks noChangeAspect="1" noChangeShapeType="1"/>
            </p:cNvSpPr>
            <p:nvPr/>
          </p:nvSpPr>
          <p:spPr bwMode="auto">
            <a:xfrm>
              <a:off x="2514" y="262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99" name="Freeform 164"/>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30200" name="Freeform 165"/>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grpSp>
      <p:grpSp>
        <p:nvGrpSpPr>
          <p:cNvPr id="130098" name="Group 166"/>
          <p:cNvGrpSpPr>
            <a:grpSpLocks/>
          </p:cNvGrpSpPr>
          <p:nvPr/>
        </p:nvGrpSpPr>
        <p:grpSpPr bwMode="auto">
          <a:xfrm>
            <a:off x="6610350" y="4102100"/>
            <a:ext cx="150813" cy="284163"/>
            <a:chOff x="2486" y="2550"/>
            <a:chExt cx="95" cy="179"/>
          </a:xfrm>
        </p:grpSpPr>
        <p:sp>
          <p:nvSpPr>
            <p:cNvPr id="130193" name="Line 167"/>
            <p:cNvSpPr>
              <a:spLocks noChangeAspect="1" noChangeShapeType="1"/>
            </p:cNvSpPr>
            <p:nvPr/>
          </p:nvSpPr>
          <p:spPr bwMode="auto">
            <a:xfrm>
              <a:off x="2533" y="2552"/>
              <a:ext cx="0" cy="147"/>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0194" name="Line 168"/>
            <p:cNvSpPr>
              <a:spLocks noChangeAspect="1" noChangeShapeType="1"/>
            </p:cNvSpPr>
            <p:nvPr/>
          </p:nvSpPr>
          <p:spPr bwMode="auto">
            <a:xfrm>
              <a:off x="2514" y="262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95" name="Freeform 169"/>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30196" name="Freeform 170"/>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grpSp>
      <p:grpSp>
        <p:nvGrpSpPr>
          <p:cNvPr id="130099" name="Group 171"/>
          <p:cNvGrpSpPr>
            <a:grpSpLocks/>
          </p:cNvGrpSpPr>
          <p:nvPr/>
        </p:nvGrpSpPr>
        <p:grpSpPr bwMode="auto">
          <a:xfrm>
            <a:off x="7923213" y="4102100"/>
            <a:ext cx="150812" cy="284163"/>
            <a:chOff x="2486" y="2550"/>
            <a:chExt cx="95" cy="179"/>
          </a:xfrm>
        </p:grpSpPr>
        <p:sp>
          <p:nvSpPr>
            <p:cNvPr id="130189" name="Line 172"/>
            <p:cNvSpPr>
              <a:spLocks noChangeAspect="1" noChangeShapeType="1"/>
            </p:cNvSpPr>
            <p:nvPr/>
          </p:nvSpPr>
          <p:spPr bwMode="auto">
            <a:xfrm>
              <a:off x="2533" y="2552"/>
              <a:ext cx="0" cy="147"/>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0190" name="Line 173"/>
            <p:cNvSpPr>
              <a:spLocks noChangeAspect="1" noChangeShapeType="1"/>
            </p:cNvSpPr>
            <p:nvPr/>
          </p:nvSpPr>
          <p:spPr bwMode="auto">
            <a:xfrm>
              <a:off x="2514" y="262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91" name="Freeform 174"/>
            <p:cNvSpPr>
              <a:spLocks noChangeAspect="1"/>
            </p:cNvSpPr>
            <p:nvPr/>
          </p:nvSpPr>
          <p:spPr bwMode="auto">
            <a:xfrm>
              <a:off x="2486" y="269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30192" name="Freeform 175"/>
            <p:cNvSpPr>
              <a:spLocks noChangeAspect="1"/>
            </p:cNvSpPr>
            <p:nvPr/>
          </p:nvSpPr>
          <p:spPr bwMode="auto">
            <a:xfrm>
              <a:off x="2514" y="25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grpSp>
      <p:grpSp>
        <p:nvGrpSpPr>
          <p:cNvPr id="130100" name="Group 176"/>
          <p:cNvGrpSpPr>
            <a:grpSpLocks/>
          </p:cNvGrpSpPr>
          <p:nvPr/>
        </p:nvGrpSpPr>
        <p:grpSpPr bwMode="auto">
          <a:xfrm>
            <a:off x="3940175" y="5137150"/>
            <a:ext cx="150813" cy="285750"/>
            <a:chOff x="2486" y="3316"/>
            <a:chExt cx="95" cy="180"/>
          </a:xfrm>
        </p:grpSpPr>
        <p:sp>
          <p:nvSpPr>
            <p:cNvPr id="130184" name="Line 177"/>
            <p:cNvSpPr>
              <a:spLocks noChangeAspect="1" noChangeShapeType="1"/>
            </p:cNvSpPr>
            <p:nvPr/>
          </p:nvSpPr>
          <p:spPr bwMode="auto">
            <a:xfrm>
              <a:off x="2534" y="3317"/>
              <a:ext cx="0" cy="145"/>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0185" name="Line 178"/>
            <p:cNvSpPr>
              <a:spLocks noChangeAspect="1" noChangeShapeType="1"/>
            </p:cNvSpPr>
            <p:nvPr/>
          </p:nvSpPr>
          <p:spPr bwMode="auto">
            <a:xfrm>
              <a:off x="2515" y="3424"/>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186" name="Line 179"/>
            <p:cNvSpPr>
              <a:spLocks noChangeAspect="1" noChangeShapeType="1"/>
            </p:cNvSpPr>
            <p:nvPr/>
          </p:nvSpPr>
          <p:spPr bwMode="auto">
            <a:xfrm>
              <a:off x="2515" y="3396"/>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187" name="Freeform 180"/>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30188" name="Freeform 181"/>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grpSp>
      <p:grpSp>
        <p:nvGrpSpPr>
          <p:cNvPr id="130101" name="Group 182"/>
          <p:cNvGrpSpPr>
            <a:grpSpLocks/>
          </p:cNvGrpSpPr>
          <p:nvPr/>
        </p:nvGrpSpPr>
        <p:grpSpPr bwMode="auto">
          <a:xfrm>
            <a:off x="5318125" y="5137150"/>
            <a:ext cx="150813" cy="285750"/>
            <a:chOff x="2486" y="3316"/>
            <a:chExt cx="95" cy="180"/>
          </a:xfrm>
        </p:grpSpPr>
        <p:sp>
          <p:nvSpPr>
            <p:cNvPr id="130179" name="Line 183"/>
            <p:cNvSpPr>
              <a:spLocks noChangeAspect="1" noChangeShapeType="1"/>
            </p:cNvSpPr>
            <p:nvPr/>
          </p:nvSpPr>
          <p:spPr bwMode="auto">
            <a:xfrm>
              <a:off x="2534" y="3317"/>
              <a:ext cx="0" cy="145"/>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0180" name="Line 184"/>
            <p:cNvSpPr>
              <a:spLocks noChangeAspect="1" noChangeShapeType="1"/>
            </p:cNvSpPr>
            <p:nvPr/>
          </p:nvSpPr>
          <p:spPr bwMode="auto">
            <a:xfrm>
              <a:off x="2515" y="3424"/>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81" name="Line 185"/>
            <p:cNvSpPr>
              <a:spLocks noChangeAspect="1" noChangeShapeType="1"/>
            </p:cNvSpPr>
            <p:nvPr/>
          </p:nvSpPr>
          <p:spPr bwMode="auto">
            <a:xfrm>
              <a:off x="2515" y="3396"/>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82" name="Freeform 186"/>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30183" name="Freeform 187"/>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grpSp>
      <p:grpSp>
        <p:nvGrpSpPr>
          <p:cNvPr id="130102" name="Group 188"/>
          <p:cNvGrpSpPr>
            <a:grpSpLocks/>
          </p:cNvGrpSpPr>
          <p:nvPr/>
        </p:nvGrpSpPr>
        <p:grpSpPr bwMode="auto">
          <a:xfrm>
            <a:off x="6610350" y="5137150"/>
            <a:ext cx="150813" cy="285750"/>
            <a:chOff x="2486" y="3316"/>
            <a:chExt cx="95" cy="180"/>
          </a:xfrm>
        </p:grpSpPr>
        <p:sp>
          <p:nvSpPr>
            <p:cNvPr id="130174" name="Line 189"/>
            <p:cNvSpPr>
              <a:spLocks noChangeAspect="1" noChangeShapeType="1"/>
            </p:cNvSpPr>
            <p:nvPr/>
          </p:nvSpPr>
          <p:spPr bwMode="auto">
            <a:xfrm>
              <a:off x="2534" y="3317"/>
              <a:ext cx="0" cy="145"/>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0175" name="Line 190"/>
            <p:cNvSpPr>
              <a:spLocks noChangeAspect="1" noChangeShapeType="1"/>
            </p:cNvSpPr>
            <p:nvPr/>
          </p:nvSpPr>
          <p:spPr bwMode="auto">
            <a:xfrm>
              <a:off x="2515" y="3424"/>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76" name="Line 191"/>
            <p:cNvSpPr>
              <a:spLocks noChangeAspect="1" noChangeShapeType="1"/>
            </p:cNvSpPr>
            <p:nvPr/>
          </p:nvSpPr>
          <p:spPr bwMode="auto">
            <a:xfrm>
              <a:off x="2515" y="3396"/>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77" name="Freeform 192"/>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30178" name="Freeform 193"/>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grpSp>
      <p:grpSp>
        <p:nvGrpSpPr>
          <p:cNvPr id="130103" name="Group 194"/>
          <p:cNvGrpSpPr>
            <a:grpSpLocks/>
          </p:cNvGrpSpPr>
          <p:nvPr/>
        </p:nvGrpSpPr>
        <p:grpSpPr bwMode="auto">
          <a:xfrm>
            <a:off x="7923213" y="5137150"/>
            <a:ext cx="150812" cy="285750"/>
            <a:chOff x="2486" y="3316"/>
            <a:chExt cx="95" cy="180"/>
          </a:xfrm>
        </p:grpSpPr>
        <p:sp>
          <p:nvSpPr>
            <p:cNvPr id="130169" name="Line 195"/>
            <p:cNvSpPr>
              <a:spLocks noChangeAspect="1" noChangeShapeType="1"/>
            </p:cNvSpPr>
            <p:nvPr/>
          </p:nvSpPr>
          <p:spPr bwMode="auto">
            <a:xfrm>
              <a:off x="2534" y="3317"/>
              <a:ext cx="0" cy="14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0170" name="Line 196"/>
            <p:cNvSpPr>
              <a:spLocks noChangeAspect="1" noChangeShapeType="1"/>
            </p:cNvSpPr>
            <p:nvPr/>
          </p:nvSpPr>
          <p:spPr bwMode="auto">
            <a:xfrm>
              <a:off x="2515" y="3424"/>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71" name="Line 197"/>
            <p:cNvSpPr>
              <a:spLocks noChangeAspect="1" noChangeShapeType="1"/>
            </p:cNvSpPr>
            <p:nvPr/>
          </p:nvSpPr>
          <p:spPr bwMode="auto">
            <a:xfrm>
              <a:off x="2515" y="3396"/>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72" name="Freeform 198"/>
            <p:cNvSpPr>
              <a:spLocks noChangeAspect="1"/>
            </p:cNvSpPr>
            <p:nvPr/>
          </p:nvSpPr>
          <p:spPr bwMode="auto">
            <a:xfrm>
              <a:off x="2486" y="346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30173" name="Freeform 199"/>
            <p:cNvSpPr>
              <a:spLocks noChangeAspect="1"/>
            </p:cNvSpPr>
            <p:nvPr/>
          </p:nvSpPr>
          <p:spPr bwMode="auto">
            <a:xfrm>
              <a:off x="2514" y="331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grpSp>
      <p:sp>
        <p:nvSpPr>
          <p:cNvPr id="130104" name="Text Box 200"/>
          <p:cNvSpPr txBox="1">
            <a:spLocks noChangeArrowheads="1"/>
          </p:cNvSpPr>
          <p:nvPr/>
        </p:nvSpPr>
        <p:spPr bwMode="auto">
          <a:xfrm>
            <a:off x="835025" y="6369050"/>
            <a:ext cx="1854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Long Range AD Missile</a:t>
            </a:r>
          </a:p>
        </p:txBody>
      </p:sp>
      <p:sp>
        <p:nvSpPr>
          <p:cNvPr id="130105" name="Text Box 201"/>
          <p:cNvSpPr txBox="1">
            <a:spLocks noChangeArrowheads="1"/>
          </p:cNvSpPr>
          <p:nvPr/>
        </p:nvSpPr>
        <p:spPr bwMode="auto">
          <a:xfrm>
            <a:off x="835025" y="5784850"/>
            <a:ext cx="1854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Long Range AD Missile</a:t>
            </a:r>
          </a:p>
        </p:txBody>
      </p:sp>
      <p:sp>
        <p:nvSpPr>
          <p:cNvPr id="130106" name="Rectangle 202"/>
          <p:cNvSpPr>
            <a:spLocks noChangeArrowheads="1"/>
          </p:cNvSpPr>
          <p:nvPr/>
        </p:nvSpPr>
        <p:spPr bwMode="auto">
          <a:xfrm>
            <a:off x="6497638" y="5689600"/>
            <a:ext cx="401637" cy="401638"/>
          </a:xfrm>
          <a:prstGeom prst="rect">
            <a:avLst/>
          </a:prstGeom>
          <a:solidFill>
            <a:srgbClr val="AAFFAA"/>
          </a:solidFill>
          <a:ln w="28575">
            <a:solidFill>
              <a:schemeClr val="tx1"/>
            </a:solidFill>
            <a:miter lim="800000"/>
            <a:headEnd/>
            <a:tailEnd/>
          </a:ln>
        </p:spPr>
        <p:txBody>
          <a:bodyPr/>
          <a:lstStyle/>
          <a:p>
            <a:endParaRPr lang="en-US"/>
          </a:p>
        </p:txBody>
      </p:sp>
      <p:grpSp>
        <p:nvGrpSpPr>
          <p:cNvPr id="130107" name="Group 203"/>
          <p:cNvGrpSpPr>
            <a:grpSpLocks/>
          </p:cNvGrpSpPr>
          <p:nvPr/>
        </p:nvGrpSpPr>
        <p:grpSpPr bwMode="auto">
          <a:xfrm>
            <a:off x="3762375" y="5626100"/>
            <a:ext cx="530225" cy="530225"/>
            <a:chOff x="2370" y="3544"/>
            <a:chExt cx="334" cy="334"/>
          </a:xfrm>
        </p:grpSpPr>
        <p:sp>
          <p:nvSpPr>
            <p:cNvPr id="130161" name="Freeform 204"/>
            <p:cNvSpPr>
              <a:spLocks noChangeAspect="1"/>
            </p:cNvSpPr>
            <p:nvPr/>
          </p:nvSpPr>
          <p:spPr bwMode="auto">
            <a:xfrm>
              <a:off x="2370" y="35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0162" name="Group 205"/>
            <p:cNvGrpSpPr>
              <a:grpSpLocks/>
            </p:cNvGrpSpPr>
            <p:nvPr/>
          </p:nvGrpSpPr>
          <p:grpSpPr bwMode="auto">
            <a:xfrm>
              <a:off x="2490" y="3618"/>
              <a:ext cx="95" cy="185"/>
              <a:chOff x="2482" y="536"/>
              <a:chExt cx="95" cy="185"/>
            </a:xfrm>
          </p:grpSpPr>
          <p:sp>
            <p:nvSpPr>
              <p:cNvPr id="130163" name="Line 206"/>
              <p:cNvSpPr>
                <a:spLocks noChangeAspect="1" noChangeShapeType="1"/>
              </p:cNvSpPr>
              <p:nvPr/>
            </p:nvSpPr>
            <p:spPr bwMode="auto">
              <a:xfrm>
                <a:off x="2510" y="64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64" name="Line 207"/>
              <p:cNvSpPr>
                <a:spLocks noChangeAspect="1" noChangeShapeType="1"/>
              </p:cNvSpPr>
              <p:nvPr/>
            </p:nvSpPr>
            <p:spPr bwMode="auto">
              <a:xfrm>
                <a:off x="2510" y="620"/>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65" name="Freeform 208"/>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166" name="Line 209"/>
              <p:cNvSpPr>
                <a:spLocks noChangeAspect="1" noChangeShapeType="1"/>
              </p:cNvSpPr>
              <p:nvPr/>
            </p:nvSpPr>
            <p:spPr bwMode="auto">
              <a:xfrm>
                <a:off x="2511" y="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67" name="Freeform 210"/>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168" name="Freeform 211"/>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108" name="Group 212"/>
          <p:cNvGrpSpPr>
            <a:grpSpLocks/>
          </p:cNvGrpSpPr>
          <p:nvPr/>
        </p:nvGrpSpPr>
        <p:grpSpPr bwMode="auto">
          <a:xfrm>
            <a:off x="5156200" y="5659438"/>
            <a:ext cx="476250" cy="484187"/>
            <a:chOff x="3248" y="3565"/>
            <a:chExt cx="300" cy="305"/>
          </a:xfrm>
        </p:grpSpPr>
        <p:sp>
          <p:nvSpPr>
            <p:cNvPr id="130153" name="Oval 213"/>
            <p:cNvSpPr>
              <a:spLocks noChangeArrowheads="1"/>
            </p:cNvSpPr>
            <p:nvPr/>
          </p:nvSpPr>
          <p:spPr bwMode="auto">
            <a:xfrm>
              <a:off x="3248" y="356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0154" name="Group 214"/>
            <p:cNvGrpSpPr>
              <a:grpSpLocks/>
            </p:cNvGrpSpPr>
            <p:nvPr/>
          </p:nvGrpSpPr>
          <p:grpSpPr bwMode="auto">
            <a:xfrm>
              <a:off x="3350" y="3618"/>
              <a:ext cx="95" cy="185"/>
              <a:chOff x="2482" y="536"/>
              <a:chExt cx="95" cy="185"/>
            </a:xfrm>
          </p:grpSpPr>
          <p:sp>
            <p:nvSpPr>
              <p:cNvPr id="130155" name="Line 215"/>
              <p:cNvSpPr>
                <a:spLocks noChangeAspect="1" noChangeShapeType="1"/>
              </p:cNvSpPr>
              <p:nvPr/>
            </p:nvSpPr>
            <p:spPr bwMode="auto">
              <a:xfrm>
                <a:off x="2510" y="64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56" name="Line 216"/>
              <p:cNvSpPr>
                <a:spLocks noChangeAspect="1" noChangeShapeType="1"/>
              </p:cNvSpPr>
              <p:nvPr/>
            </p:nvSpPr>
            <p:spPr bwMode="auto">
              <a:xfrm>
                <a:off x="2510" y="620"/>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57" name="Freeform 217"/>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158" name="Line 218"/>
              <p:cNvSpPr>
                <a:spLocks noChangeAspect="1" noChangeShapeType="1"/>
              </p:cNvSpPr>
              <p:nvPr/>
            </p:nvSpPr>
            <p:spPr bwMode="auto">
              <a:xfrm>
                <a:off x="2511" y="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59" name="Freeform 219"/>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160" name="Freeform 220"/>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109" name="Group 221"/>
          <p:cNvGrpSpPr>
            <a:grpSpLocks/>
          </p:cNvGrpSpPr>
          <p:nvPr/>
        </p:nvGrpSpPr>
        <p:grpSpPr bwMode="auto">
          <a:xfrm>
            <a:off x="6623050" y="5743575"/>
            <a:ext cx="150813" cy="293688"/>
            <a:chOff x="2482" y="536"/>
            <a:chExt cx="95" cy="185"/>
          </a:xfrm>
        </p:grpSpPr>
        <p:sp>
          <p:nvSpPr>
            <p:cNvPr id="130147" name="Line 222"/>
            <p:cNvSpPr>
              <a:spLocks noChangeAspect="1" noChangeShapeType="1"/>
            </p:cNvSpPr>
            <p:nvPr/>
          </p:nvSpPr>
          <p:spPr bwMode="auto">
            <a:xfrm>
              <a:off x="2510" y="64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48" name="Line 223"/>
            <p:cNvSpPr>
              <a:spLocks noChangeAspect="1" noChangeShapeType="1"/>
            </p:cNvSpPr>
            <p:nvPr/>
          </p:nvSpPr>
          <p:spPr bwMode="auto">
            <a:xfrm>
              <a:off x="2510" y="620"/>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49" name="Freeform 224"/>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150" name="Line 225"/>
            <p:cNvSpPr>
              <a:spLocks noChangeAspect="1" noChangeShapeType="1"/>
            </p:cNvSpPr>
            <p:nvPr/>
          </p:nvSpPr>
          <p:spPr bwMode="auto">
            <a:xfrm>
              <a:off x="2511" y="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51" name="Freeform 226"/>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152" name="Freeform 227"/>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nvGrpSpPr>
          <p:cNvPr id="130110" name="Group 228"/>
          <p:cNvGrpSpPr>
            <a:grpSpLocks/>
          </p:cNvGrpSpPr>
          <p:nvPr/>
        </p:nvGrpSpPr>
        <p:grpSpPr bwMode="auto">
          <a:xfrm>
            <a:off x="7747000" y="5626100"/>
            <a:ext cx="530225" cy="530225"/>
            <a:chOff x="4880" y="3544"/>
            <a:chExt cx="334" cy="334"/>
          </a:xfrm>
        </p:grpSpPr>
        <p:sp>
          <p:nvSpPr>
            <p:cNvPr id="130139" name="Freeform 229"/>
            <p:cNvSpPr>
              <a:spLocks/>
            </p:cNvSpPr>
            <p:nvPr/>
          </p:nvSpPr>
          <p:spPr bwMode="auto">
            <a:xfrm>
              <a:off x="4880" y="35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0140" name="Group 230"/>
            <p:cNvGrpSpPr>
              <a:grpSpLocks/>
            </p:cNvGrpSpPr>
            <p:nvPr/>
          </p:nvGrpSpPr>
          <p:grpSpPr bwMode="auto">
            <a:xfrm>
              <a:off x="4999" y="3619"/>
              <a:ext cx="95" cy="185"/>
              <a:chOff x="2482" y="536"/>
              <a:chExt cx="95" cy="185"/>
            </a:xfrm>
          </p:grpSpPr>
          <p:sp>
            <p:nvSpPr>
              <p:cNvPr id="130141" name="Line 231"/>
              <p:cNvSpPr>
                <a:spLocks noChangeAspect="1" noChangeShapeType="1"/>
              </p:cNvSpPr>
              <p:nvPr/>
            </p:nvSpPr>
            <p:spPr bwMode="auto">
              <a:xfrm>
                <a:off x="2510" y="64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42" name="Line 232"/>
              <p:cNvSpPr>
                <a:spLocks noChangeAspect="1" noChangeShapeType="1"/>
              </p:cNvSpPr>
              <p:nvPr/>
            </p:nvSpPr>
            <p:spPr bwMode="auto">
              <a:xfrm>
                <a:off x="2510" y="620"/>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43" name="Freeform 233"/>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0144" name="Line 234"/>
              <p:cNvSpPr>
                <a:spLocks noChangeAspect="1" noChangeShapeType="1"/>
              </p:cNvSpPr>
              <p:nvPr/>
            </p:nvSpPr>
            <p:spPr bwMode="auto">
              <a:xfrm>
                <a:off x="2511" y="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0145" name="Freeform 235"/>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0146" name="Freeform 236"/>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grpSp>
      </p:grpSp>
      <p:grpSp>
        <p:nvGrpSpPr>
          <p:cNvPr id="130111" name="Group 237"/>
          <p:cNvGrpSpPr>
            <a:grpSpLocks/>
          </p:cNvGrpSpPr>
          <p:nvPr/>
        </p:nvGrpSpPr>
        <p:grpSpPr bwMode="auto">
          <a:xfrm>
            <a:off x="3952875" y="6353175"/>
            <a:ext cx="150813" cy="293688"/>
            <a:chOff x="2482" y="536"/>
            <a:chExt cx="95" cy="185"/>
          </a:xfrm>
        </p:grpSpPr>
        <p:sp>
          <p:nvSpPr>
            <p:cNvPr id="130133" name="Line 238"/>
            <p:cNvSpPr>
              <a:spLocks noChangeAspect="1" noChangeShapeType="1"/>
            </p:cNvSpPr>
            <p:nvPr/>
          </p:nvSpPr>
          <p:spPr bwMode="auto">
            <a:xfrm>
              <a:off x="2510" y="649"/>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134" name="Line 239"/>
            <p:cNvSpPr>
              <a:spLocks noChangeAspect="1" noChangeShapeType="1"/>
            </p:cNvSpPr>
            <p:nvPr/>
          </p:nvSpPr>
          <p:spPr bwMode="auto">
            <a:xfrm>
              <a:off x="2510" y="620"/>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135" name="Freeform 240"/>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30136" name="Line 241"/>
            <p:cNvSpPr>
              <a:spLocks noChangeAspect="1" noChangeShapeType="1"/>
            </p:cNvSpPr>
            <p:nvPr/>
          </p:nvSpPr>
          <p:spPr bwMode="auto">
            <a:xfrm>
              <a:off x="2511" y="592"/>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0137" name="Freeform 242"/>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0138" name="Freeform 243"/>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30112" name="Group 244"/>
          <p:cNvGrpSpPr>
            <a:grpSpLocks/>
          </p:cNvGrpSpPr>
          <p:nvPr/>
        </p:nvGrpSpPr>
        <p:grpSpPr bwMode="auto">
          <a:xfrm>
            <a:off x="5318125" y="6353175"/>
            <a:ext cx="150813" cy="293688"/>
            <a:chOff x="2482" y="536"/>
            <a:chExt cx="95" cy="185"/>
          </a:xfrm>
        </p:grpSpPr>
        <p:sp>
          <p:nvSpPr>
            <p:cNvPr id="130127" name="Line 245"/>
            <p:cNvSpPr>
              <a:spLocks noChangeAspect="1" noChangeShapeType="1"/>
            </p:cNvSpPr>
            <p:nvPr/>
          </p:nvSpPr>
          <p:spPr bwMode="auto">
            <a:xfrm>
              <a:off x="2510" y="649"/>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28" name="Line 246"/>
            <p:cNvSpPr>
              <a:spLocks noChangeAspect="1" noChangeShapeType="1"/>
            </p:cNvSpPr>
            <p:nvPr/>
          </p:nvSpPr>
          <p:spPr bwMode="auto">
            <a:xfrm>
              <a:off x="2510" y="620"/>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29" name="Freeform 247"/>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30130" name="Line 248"/>
            <p:cNvSpPr>
              <a:spLocks noChangeAspect="1" noChangeShapeType="1"/>
            </p:cNvSpPr>
            <p:nvPr/>
          </p:nvSpPr>
          <p:spPr bwMode="auto">
            <a:xfrm>
              <a:off x="2511" y="592"/>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0131" name="Freeform 249"/>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0132" name="Freeform 250"/>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30113" name="Group 251"/>
          <p:cNvGrpSpPr>
            <a:grpSpLocks/>
          </p:cNvGrpSpPr>
          <p:nvPr/>
        </p:nvGrpSpPr>
        <p:grpSpPr bwMode="auto">
          <a:xfrm>
            <a:off x="6623050" y="6353175"/>
            <a:ext cx="150813" cy="293688"/>
            <a:chOff x="2482" y="536"/>
            <a:chExt cx="95" cy="185"/>
          </a:xfrm>
        </p:grpSpPr>
        <p:sp>
          <p:nvSpPr>
            <p:cNvPr id="130121" name="Line 252"/>
            <p:cNvSpPr>
              <a:spLocks noChangeAspect="1" noChangeShapeType="1"/>
            </p:cNvSpPr>
            <p:nvPr/>
          </p:nvSpPr>
          <p:spPr bwMode="auto">
            <a:xfrm>
              <a:off x="2510" y="649"/>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22" name="Line 253"/>
            <p:cNvSpPr>
              <a:spLocks noChangeAspect="1" noChangeShapeType="1"/>
            </p:cNvSpPr>
            <p:nvPr/>
          </p:nvSpPr>
          <p:spPr bwMode="auto">
            <a:xfrm>
              <a:off x="2510" y="620"/>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23" name="Freeform 254"/>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30124" name="Line 255"/>
            <p:cNvSpPr>
              <a:spLocks noChangeAspect="1" noChangeShapeType="1"/>
            </p:cNvSpPr>
            <p:nvPr/>
          </p:nvSpPr>
          <p:spPr bwMode="auto">
            <a:xfrm>
              <a:off x="2511" y="592"/>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0125" name="Freeform 256"/>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0126" name="Freeform 257"/>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30114" name="Group 258"/>
          <p:cNvGrpSpPr>
            <a:grpSpLocks/>
          </p:cNvGrpSpPr>
          <p:nvPr/>
        </p:nvGrpSpPr>
        <p:grpSpPr bwMode="auto">
          <a:xfrm>
            <a:off x="7935913" y="6354763"/>
            <a:ext cx="150812" cy="293687"/>
            <a:chOff x="2482" y="536"/>
            <a:chExt cx="95" cy="185"/>
          </a:xfrm>
        </p:grpSpPr>
        <p:sp>
          <p:nvSpPr>
            <p:cNvPr id="130115" name="Line 259"/>
            <p:cNvSpPr>
              <a:spLocks noChangeAspect="1" noChangeShapeType="1"/>
            </p:cNvSpPr>
            <p:nvPr/>
          </p:nvSpPr>
          <p:spPr bwMode="auto">
            <a:xfrm>
              <a:off x="2510" y="649"/>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16" name="Line 260"/>
            <p:cNvSpPr>
              <a:spLocks noChangeAspect="1" noChangeShapeType="1"/>
            </p:cNvSpPr>
            <p:nvPr/>
          </p:nvSpPr>
          <p:spPr bwMode="auto">
            <a:xfrm>
              <a:off x="2510" y="620"/>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17" name="Freeform 261"/>
            <p:cNvSpPr>
              <a:spLocks noChangeAspect="1"/>
            </p:cNvSpPr>
            <p:nvPr/>
          </p:nvSpPr>
          <p:spPr bwMode="auto">
            <a:xfrm>
              <a:off x="2482" y="68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30118" name="Line 262"/>
            <p:cNvSpPr>
              <a:spLocks noChangeAspect="1" noChangeShapeType="1"/>
            </p:cNvSpPr>
            <p:nvPr/>
          </p:nvSpPr>
          <p:spPr bwMode="auto">
            <a:xfrm>
              <a:off x="2511" y="592"/>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0119" name="Freeform 263"/>
            <p:cNvSpPr>
              <a:spLocks noChangeAspect="1"/>
            </p:cNvSpPr>
            <p:nvPr/>
          </p:nvSpPr>
          <p:spPr bwMode="auto">
            <a:xfrm>
              <a:off x="2510" y="53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0120" name="Freeform 264"/>
            <p:cNvSpPr>
              <a:spLocks noChangeAspect="1"/>
            </p:cNvSpPr>
            <p:nvPr/>
          </p:nvSpPr>
          <p:spPr bwMode="auto">
            <a:xfrm>
              <a:off x="2530" y="53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1075"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107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107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107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107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1080" name="Text Box 8"/>
          <p:cNvSpPr txBox="1">
            <a:spLocks noChangeArrowheads="1"/>
          </p:cNvSpPr>
          <p:nvPr/>
        </p:nvSpPr>
        <p:spPr bwMode="auto">
          <a:xfrm>
            <a:off x="1000125" y="911225"/>
            <a:ext cx="1498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AD Missile</a:t>
            </a:r>
          </a:p>
        </p:txBody>
      </p:sp>
      <p:sp>
        <p:nvSpPr>
          <p:cNvPr id="131081" name="Text Box 9"/>
          <p:cNvSpPr txBox="1">
            <a:spLocks noChangeArrowheads="1"/>
          </p:cNvSpPr>
          <p:nvPr/>
        </p:nvSpPr>
        <p:spPr bwMode="auto">
          <a:xfrm>
            <a:off x="1000125" y="1517650"/>
            <a:ext cx="1498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Theater AD Missile</a:t>
            </a:r>
          </a:p>
        </p:txBody>
      </p:sp>
      <p:sp>
        <p:nvSpPr>
          <p:cNvPr id="131082" name="Text Box 10"/>
          <p:cNvSpPr txBox="1">
            <a:spLocks noChangeArrowheads="1"/>
          </p:cNvSpPr>
          <p:nvPr/>
        </p:nvSpPr>
        <p:spPr bwMode="auto">
          <a:xfrm>
            <a:off x="611188" y="2774950"/>
            <a:ext cx="2276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Surf to Surf Missile Launcher</a:t>
            </a:r>
          </a:p>
        </p:txBody>
      </p:sp>
      <p:sp>
        <p:nvSpPr>
          <p:cNvPr id="131083" name="Text Box 11"/>
          <p:cNvSpPr txBox="1">
            <a:spLocks noChangeArrowheads="1"/>
          </p:cNvSpPr>
          <p:nvPr/>
        </p:nvSpPr>
        <p:spPr bwMode="auto">
          <a:xfrm>
            <a:off x="611188" y="3238500"/>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Short Range</a:t>
            </a:r>
          </a:p>
          <a:p>
            <a:pPr algn="ctr" eaLnBrk="0" hangingPunct="0"/>
            <a:r>
              <a:rPr lang="en-US" sz="1400"/>
              <a:t>Surf to Surf Missile Launcher</a:t>
            </a:r>
          </a:p>
        </p:txBody>
      </p:sp>
      <p:sp>
        <p:nvSpPr>
          <p:cNvPr id="131084" name="Text Box 12"/>
          <p:cNvSpPr txBox="1">
            <a:spLocks noChangeArrowheads="1"/>
          </p:cNvSpPr>
          <p:nvPr/>
        </p:nvSpPr>
        <p:spPr bwMode="auto">
          <a:xfrm>
            <a:off x="611188" y="3829050"/>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Short Range</a:t>
            </a:r>
          </a:p>
          <a:p>
            <a:pPr algn="ctr" eaLnBrk="0" hangingPunct="0"/>
            <a:r>
              <a:rPr lang="en-US" sz="1400"/>
              <a:t>Surf to Surf Missile Launcher</a:t>
            </a:r>
          </a:p>
        </p:txBody>
      </p:sp>
      <p:sp>
        <p:nvSpPr>
          <p:cNvPr id="131085" name="Text Box 13"/>
          <p:cNvSpPr txBox="1">
            <a:spLocks noChangeArrowheads="1"/>
          </p:cNvSpPr>
          <p:nvPr/>
        </p:nvSpPr>
        <p:spPr bwMode="auto">
          <a:xfrm>
            <a:off x="808038" y="2128838"/>
            <a:ext cx="2276475" cy="212725"/>
          </a:xfrm>
          <a:prstGeom prst="rect">
            <a:avLst/>
          </a:prstGeom>
          <a:noFill/>
          <a:ln w="12700">
            <a:noFill/>
            <a:miter lim="800000"/>
            <a:headEnd/>
            <a:tailEnd/>
          </a:ln>
        </p:spPr>
        <p:txBody>
          <a:bodyPr wrap="none" lIns="0" tIns="0" rIns="0" bIns="0" anchor="ctr">
            <a:spAutoFit/>
          </a:bodyPr>
          <a:lstStyle/>
          <a:p>
            <a:pPr eaLnBrk="0" hangingPunct="0"/>
            <a:r>
              <a:rPr lang="en-US" sz="1400"/>
              <a:t>Surf to Surf Missile Launcher</a:t>
            </a:r>
          </a:p>
        </p:txBody>
      </p:sp>
      <p:sp>
        <p:nvSpPr>
          <p:cNvPr id="131086" name="Text Box 14"/>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1087" name="Line 15"/>
          <p:cNvSpPr>
            <a:spLocks noChangeShapeType="1"/>
          </p:cNvSpPr>
          <p:nvPr/>
        </p:nvSpPr>
        <p:spPr bwMode="auto">
          <a:xfrm>
            <a:off x="1749425" y="4721225"/>
            <a:ext cx="0" cy="0"/>
          </a:xfrm>
          <a:prstGeom prst="line">
            <a:avLst/>
          </a:prstGeom>
          <a:noFill/>
          <a:ln w="19050">
            <a:noFill/>
            <a:round/>
            <a:headEnd/>
            <a:tailEnd/>
          </a:ln>
        </p:spPr>
        <p:txBody>
          <a:bodyPr wrap="none" anchor="ctr"/>
          <a:lstStyle/>
          <a:p>
            <a:endParaRPr lang="en-US"/>
          </a:p>
        </p:txBody>
      </p:sp>
      <p:sp>
        <p:nvSpPr>
          <p:cNvPr id="131088" name="Rectangle 1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1089" name="Text Box 17"/>
          <p:cNvSpPr txBox="1">
            <a:spLocks noChangeArrowheads="1"/>
          </p:cNvSpPr>
          <p:nvPr/>
        </p:nvSpPr>
        <p:spPr bwMode="auto">
          <a:xfrm>
            <a:off x="612775" y="4535488"/>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Range</a:t>
            </a:r>
          </a:p>
          <a:p>
            <a:pPr algn="ctr" eaLnBrk="0" hangingPunct="0"/>
            <a:r>
              <a:rPr lang="en-US" sz="1400"/>
              <a:t>Surf to Surf Missile Launcher</a:t>
            </a:r>
          </a:p>
        </p:txBody>
      </p:sp>
      <p:sp>
        <p:nvSpPr>
          <p:cNvPr id="131090" name="Text Box 18"/>
          <p:cNvSpPr txBox="1">
            <a:spLocks noChangeArrowheads="1"/>
          </p:cNvSpPr>
          <p:nvPr/>
        </p:nvSpPr>
        <p:spPr bwMode="auto">
          <a:xfrm>
            <a:off x="612775" y="5099050"/>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Range</a:t>
            </a:r>
          </a:p>
          <a:p>
            <a:pPr algn="ctr" eaLnBrk="0" hangingPunct="0"/>
            <a:r>
              <a:rPr lang="en-US" sz="1400"/>
              <a:t>Surf to Surf Missile Launcher</a:t>
            </a:r>
          </a:p>
        </p:txBody>
      </p:sp>
      <p:sp>
        <p:nvSpPr>
          <p:cNvPr id="131091" name="Line 19"/>
          <p:cNvSpPr>
            <a:spLocks noChangeShapeType="1"/>
          </p:cNvSpPr>
          <p:nvPr/>
        </p:nvSpPr>
        <p:spPr bwMode="auto">
          <a:xfrm>
            <a:off x="1751013" y="6018213"/>
            <a:ext cx="0" cy="0"/>
          </a:xfrm>
          <a:prstGeom prst="line">
            <a:avLst/>
          </a:prstGeom>
          <a:noFill/>
          <a:ln w="19050">
            <a:noFill/>
            <a:round/>
            <a:headEnd/>
            <a:tailEnd/>
          </a:ln>
        </p:spPr>
        <p:txBody>
          <a:bodyPr wrap="none" anchor="ctr"/>
          <a:lstStyle/>
          <a:p>
            <a:endParaRPr lang="en-US"/>
          </a:p>
        </p:txBody>
      </p:sp>
      <p:grpSp>
        <p:nvGrpSpPr>
          <p:cNvPr id="131092" name="Group 20"/>
          <p:cNvGrpSpPr>
            <a:grpSpLocks/>
          </p:cNvGrpSpPr>
          <p:nvPr/>
        </p:nvGrpSpPr>
        <p:grpSpPr bwMode="auto">
          <a:xfrm>
            <a:off x="3749675" y="752475"/>
            <a:ext cx="530225" cy="530225"/>
            <a:chOff x="2362" y="474"/>
            <a:chExt cx="334" cy="334"/>
          </a:xfrm>
        </p:grpSpPr>
        <p:sp>
          <p:nvSpPr>
            <p:cNvPr id="131383" name="Freeform 21"/>
            <p:cNvSpPr>
              <a:spLocks noChangeAspect="1"/>
            </p:cNvSpPr>
            <p:nvPr/>
          </p:nvSpPr>
          <p:spPr bwMode="auto">
            <a:xfrm>
              <a:off x="2362" y="47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31384" name="Text Box 22"/>
            <p:cNvSpPr txBox="1">
              <a:spLocks noChangeArrowheads="1"/>
            </p:cNvSpPr>
            <p:nvPr/>
          </p:nvSpPr>
          <p:spPr bwMode="auto">
            <a:xfrm>
              <a:off x="2506" y="660"/>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latin typeface="Arial Black" pitchFamily="34" charset="0"/>
                </a:rPr>
                <a:t>T</a:t>
              </a:r>
            </a:p>
          </p:txBody>
        </p:sp>
        <p:grpSp>
          <p:nvGrpSpPr>
            <p:cNvPr id="131385" name="Group 23"/>
            <p:cNvGrpSpPr>
              <a:grpSpLocks/>
            </p:cNvGrpSpPr>
            <p:nvPr/>
          </p:nvGrpSpPr>
          <p:grpSpPr bwMode="auto">
            <a:xfrm>
              <a:off x="2482" y="545"/>
              <a:ext cx="95" cy="114"/>
              <a:chOff x="2482" y="1345"/>
              <a:chExt cx="95" cy="114"/>
            </a:xfrm>
          </p:grpSpPr>
          <p:sp>
            <p:nvSpPr>
              <p:cNvPr id="131386" name="Line 24"/>
              <p:cNvSpPr>
                <a:spLocks noChangeAspect="1" noChangeShapeType="1"/>
              </p:cNvSpPr>
              <p:nvPr/>
            </p:nvSpPr>
            <p:spPr bwMode="auto">
              <a:xfrm>
                <a:off x="2530" y="1345"/>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1387" name="Freeform 25"/>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1388" name="Freeform 26"/>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131093" name="Group 27"/>
          <p:cNvGrpSpPr>
            <a:grpSpLocks/>
          </p:cNvGrpSpPr>
          <p:nvPr/>
        </p:nvGrpSpPr>
        <p:grpSpPr bwMode="auto">
          <a:xfrm>
            <a:off x="5153025" y="796925"/>
            <a:ext cx="476250" cy="484188"/>
            <a:chOff x="3246" y="502"/>
            <a:chExt cx="300" cy="305"/>
          </a:xfrm>
        </p:grpSpPr>
        <p:sp>
          <p:nvSpPr>
            <p:cNvPr id="131376" name="Oval 28"/>
            <p:cNvSpPr>
              <a:spLocks noChangeArrowheads="1"/>
            </p:cNvSpPr>
            <p:nvPr/>
          </p:nvSpPr>
          <p:spPr bwMode="auto">
            <a:xfrm>
              <a:off x="3246" y="50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1377" name="Group 29"/>
            <p:cNvGrpSpPr>
              <a:grpSpLocks/>
            </p:cNvGrpSpPr>
            <p:nvPr/>
          </p:nvGrpSpPr>
          <p:grpSpPr bwMode="auto">
            <a:xfrm>
              <a:off x="3348" y="558"/>
              <a:ext cx="95" cy="192"/>
              <a:chOff x="3346" y="1353"/>
              <a:chExt cx="95" cy="192"/>
            </a:xfrm>
          </p:grpSpPr>
          <p:sp>
            <p:nvSpPr>
              <p:cNvPr id="131378" name="Text Box 30"/>
              <p:cNvSpPr txBox="1">
                <a:spLocks noChangeArrowheads="1"/>
              </p:cNvSpPr>
              <p:nvPr/>
            </p:nvSpPr>
            <p:spPr bwMode="auto">
              <a:xfrm>
                <a:off x="3370" y="146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latin typeface="Arial Black" pitchFamily="34" charset="0"/>
                  </a:rPr>
                  <a:t>T</a:t>
                </a:r>
              </a:p>
            </p:txBody>
          </p:sp>
          <p:grpSp>
            <p:nvGrpSpPr>
              <p:cNvPr id="131379" name="Group 31"/>
              <p:cNvGrpSpPr>
                <a:grpSpLocks/>
              </p:cNvGrpSpPr>
              <p:nvPr/>
            </p:nvGrpSpPr>
            <p:grpSpPr bwMode="auto">
              <a:xfrm>
                <a:off x="3346" y="1353"/>
                <a:ext cx="95" cy="114"/>
                <a:chOff x="2482" y="1345"/>
                <a:chExt cx="95" cy="114"/>
              </a:xfrm>
            </p:grpSpPr>
            <p:sp>
              <p:nvSpPr>
                <p:cNvPr id="131380" name="Line 32"/>
                <p:cNvSpPr>
                  <a:spLocks noChangeAspect="1" noChangeShapeType="1"/>
                </p:cNvSpPr>
                <p:nvPr/>
              </p:nvSpPr>
              <p:spPr bwMode="auto">
                <a:xfrm>
                  <a:off x="2530" y="1345"/>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1381" name="Freeform 33"/>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1382" name="Freeform 34"/>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chemeClr val="tx2"/>
                  </a:solidFill>
                  <a:prstDash val="solid"/>
                  <a:round/>
                  <a:headEnd/>
                  <a:tailEnd/>
                </a:ln>
              </p:spPr>
              <p:txBody>
                <a:bodyPr wrap="none" anchor="ctr"/>
                <a:lstStyle/>
                <a:p>
                  <a:endParaRPr lang="en-US"/>
                </a:p>
              </p:txBody>
            </p:sp>
          </p:grpSp>
        </p:grpSp>
      </p:grpSp>
      <p:grpSp>
        <p:nvGrpSpPr>
          <p:cNvPr id="131094" name="Group 35"/>
          <p:cNvGrpSpPr>
            <a:grpSpLocks/>
          </p:cNvGrpSpPr>
          <p:nvPr/>
        </p:nvGrpSpPr>
        <p:grpSpPr bwMode="auto">
          <a:xfrm>
            <a:off x="6484938" y="817563"/>
            <a:ext cx="401637" cy="401637"/>
            <a:chOff x="4085" y="515"/>
            <a:chExt cx="253" cy="253"/>
          </a:xfrm>
        </p:grpSpPr>
        <p:sp>
          <p:nvSpPr>
            <p:cNvPr id="131369" name="Rectangle 36"/>
            <p:cNvSpPr>
              <a:spLocks noChangeArrowheads="1"/>
            </p:cNvSpPr>
            <p:nvPr/>
          </p:nvSpPr>
          <p:spPr bwMode="auto">
            <a:xfrm>
              <a:off x="4085" y="51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1370" name="Group 37"/>
            <p:cNvGrpSpPr>
              <a:grpSpLocks/>
            </p:cNvGrpSpPr>
            <p:nvPr/>
          </p:nvGrpSpPr>
          <p:grpSpPr bwMode="auto">
            <a:xfrm>
              <a:off x="4164" y="537"/>
              <a:ext cx="95" cy="192"/>
              <a:chOff x="3346" y="1353"/>
              <a:chExt cx="95" cy="192"/>
            </a:xfrm>
          </p:grpSpPr>
          <p:sp>
            <p:nvSpPr>
              <p:cNvPr id="131371" name="Text Box 38"/>
              <p:cNvSpPr txBox="1">
                <a:spLocks noChangeArrowheads="1"/>
              </p:cNvSpPr>
              <p:nvPr/>
            </p:nvSpPr>
            <p:spPr bwMode="auto">
              <a:xfrm>
                <a:off x="3370" y="146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latin typeface="Arial Black" pitchFamily="34" charset="0"/>
                  </a:rPr>
                  <a:t>T</a:t>
                </a:r>
              </a:p>
            </p:txBody>
          </p:sp>
          <p:grpSp>
            <p:nvGrpSpPr>
              <p:cNvPr id="131372" name="Group 39"/>
              <p:cNvGrpSpPr>
                <a:grpSpLocks/>
              </p:cNvGrpSpPr>
              <p:nvPr/>
            </p:nvGrpSpPr>
            <p:grpSpPr bwMode="auto">
              <a:xfrm>
                <a:off x="3346" y="1353"/>
                <a:ext cx="95" cy="114"/>
                <a:chOff x="2482" y="1345"/>
                <a:chExt cx="95" cy="114"/>
              </a:xfrm>
            </p:grpSpPr>
            <p:sp>
              <p:nvSpPr>
                <p:cNvPr id="131373" name="Line 40"/>
                <p:cNvSpPr>
                  <a:spLocks noChangeAspect="1" noChangeShapeType="1"/>
                </p:cNvSpPr>
                <p:nvPr/>
              </p:nvSpPr>
              <p:spPr bwMode="auto">
                <a:xfrm>
                  <a:off x="2530" y="1345"/>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1374" name="Freeform 41"/>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1375" name="Freeform 42"/>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chemeClr val="tx2"/>
                  </a:solidFill>
                  <a:prstDash val="solid"/>
                  <a:round/>
                  <a:headEnd/>
                  <a:tailEnd/>
                </a:ln>
              </p:spPr>
              <p:txBody>
                <a:bodyPr wrap="none" anchor="ctr"/>
                <a:lstStyle/>
                <a:p>
                  <a:endParaRPr lang="en-US"/>
                </a:p>
              </p:txBody>
            </p:sp>
          </p:grpSp>
        </p:grpSp>
      </p:grpSp>
      <p:grpSp>
        <p:nvGrpSpPr>
          <p:cNvPr id="131095" name="Group 43"/>
          <p:cNvGrpSpPr>
            <a:grpSpLocks/>
          </p:cNvGrpSpPr>
          <p:nvPr/>
        </p:nvGrpSpPr>
        <p:grpSpPr bwMode="auto">
          <a:xfrm>
            <a:off x="7734300" y="752475"/>
            <a:ext cx="530225" cy="530225"/>
            <a:chOff x="4872" y="474"/>
            <a:chExt cx="334" cy="334"/>
          </a:xfrm>
        </p:grpSpPr>
        <p:sp>
          <p:nvSpPr>
            <p:cNvPr id="131362" name="Freeform 44"/>
            <p:cNvSpPr>
              <a:spLocks/>
            </p:cNvSpPr>
            <p:nvPr/>
          </p:nvSpPr>
          <p:spPr bwMode="auto">
            <a:xfrm>
              <a:off x="4872" y="47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1363" name="Group 45"/>
            <p:cNvGrpSpPr>
              <a:grpSpLocks/>
            </p:cNvGrpSpPr>
            <p:nvPr/>
          </p:nvGrpSpPr>
          <p:grpSpPr bwMode="auto">
            <a:xfrm>
              <a:off x="4991" y="545"/>
              <a:ext cx="95" cy="192"/>
              <a:chOff x="3346" y="1353"/>
              <a:chExt cx="95" cy="192"/>
            </a:xfrm>
          </p:grpSpPr>
          <p:sp>
            <p:nvSpPr>
              <p:cNvPr id="131364" name="Text Box 46"/>
              <p:cNvSpPr txBox="1">
                <a:spLocks noChangeArrowheads="1"/>
              </p:cNvSpPr>
              <p:nvPr/>
            </p:nvSpPr>
            <p:spPr bwMode="auto">
              <a:xfrm>
                <a:off x="3370" y="146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latin typeface="Arial Black" pitchFamily="34" charset="0"/>
                  </a:rPr>
                  <a:t>T</a:t>
                </a:r>
              </a:p>
            </p:txBody>
          </p:sp>
          <p:grpSp>
            <p:nvGrpSpPr>
              <p:cNvPr id="131365" name="Group 47"/>
              <p:cNvGrpSpPr>
                <a:grpSpLocks/>
              </p:cNvGrpSpPr>
              <p:nvPr/>
            </p:nvGrpSpPr>
            <p:grpSpPr bwMode="auto">
              <a:xfrm>
                <a:off x="3346" y="1353"/>
                <a:ext cx="95" cy="114"/>
                <a:chOff x="2482" y="1345"/>
                <a:chExt cx="95" cy="114"/>
              </a:xfrm>
            </p:grpSpPr>
            <p:sp>
              <p:nvSpPr>
                <p:cNvPr id="131366" name="Line 48"/>
                <p:cNvSpPr>
                  <a:spLocks noChangeAspect="1" noChangeShapeType="1"/>
                </p:cNvSpPr>
                <p:nvPr/>
              </p:nvSpPr>
              <p:spPr bwMode="auto">
                <a:xfrm>
                  <a:off x="2530" y="1345"/>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1367" name="Freeform 49"/>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31368" name="Freeform 50"/>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chemeClr val="tx2"/>
                  </a:solidFill>
                  <a:prstDash val="solid"/>
                  <a:round/>
                  <a:headEnd/>
                  <a:tailEnd/>
                </a:ln>
              </p:spPr>
              <p:txBody>
                <a:bodyPr wrap="none" anchor="ctr"/>
                <a:lstStyle/>
                <a:p>
                  <a:endParaRPr lang="en-US"/>
                </a:p>
              </p:txBody>
            </p:sp>
          </p:grpSp>
        </p:grpSp>
      </p:grpSp>
      <p:grpSp>
        <p:nvGrpSpPr>
          <p:cNvPr id="131096" name="Group 51"/>
          <p:cNvGrpSpPr>
            <a:grpSpLocks/>
          </p:cNvGrpSpPr>
          <p:nvPr/>
        </p:nvGrpSpPr>
        <p:grpSpPr bwMode="auto">
          <a:xfrm>
            <a:off x="3938588" y="1463675"/>
            <a:ext cx="150812" cy="311150"/>
            <a:chOff x="2474" y="1713"/>
            <a:chExt cx="95" cy="196"/>
          </a:xfrm>
        </p:grpSpPr>
        <p:sp>
          <p:nvSpPr>
            <p:cNvPr id="131357" name="Text Box 52"/>
            <p:cNvSpPr txBox="1">
              <a:spLocks noChangeArrowheads="1"/>
            </p:cNvSpPr>
            <p:nvPr/>
          </p:nvSpPr>
          <p:spPr bwMode="auto">
            <a:xfrm>
              <a:off x="2499" y="1832"/>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solidFill>
                    <a:srgbClr val="FFFF00"/>
                  </a:solidFill>
                  <a:latin typeface="Arial Black" pitchFamily="34" charset="0"/>
                </a:rPr>
                <a:t>T</a:t>
              </a:r>
            </a:p>
          </p:txBody>
        </p:sp>
        <p:grpSp>
          <p:nvGrpSpPr>
            <p:cNvPr id="131358" name="Group 53"/>
            <p:cNvGrpSpPr>
              <a:grpSpLocks/>
            </p:cNvGrpSpPr>
            <p:nvPr/>
          </p:nvGrpSpPr>
          <p:grpSpPr bwMode="auto">
            <a:xfrm>
              <a:off x="2474" y="1713"/>
              <a:ext cx="95" cy="114"/>
              <a:chOff x="2482" y="1345"/>
              <a:chExt cx="95" cy="114"/>
            </a:xfrm>
          </p:grpSpPr>
          <p:sp>
            <p:nvSpPr>
              <p:cNvPr id="131359" name="Line 54"/>
              <p:cNvSpPr>
                <a:spLocks noChangeAspect="1" noChangeShapeType="1"/>
              </p:cNvSpPr>
              <p:nvPr/>
            </p:nvSpPr>
            <p:spPr bwMode="auto">
              <a:xfrm>
                <a:off x="2530" y="1345"/>
                <a:ext cx="0" cy="81"/>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1360" name="Freeform 55"/>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31361" name="Freeform 56"/>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rgbClr val="FFFF00"/>
                </a:solidFill>
                <a:prstDash val="solid"/>
                <a:round/>
                <a:headEnd/>
                <a:tailEnd/>
              </a:ln>
            </p:spPr>
            <p:txBody>
              <a:bodyPr wrap="none" anchor="ctr"/>
              <a:lstStyle/>
              <a:p>
                <a:endParaRPr lang="en-US"/>
              </a:p>
            </p:txBody>
          </p:sp>
        </p:grpSp>
      </p:grpSp>
      <p:grpSp>
        <p:nvGrpSpPr>
          <p:cNvPr id="131097" name="Group 57"/>
          <p:cNvGrpSpPr>
            <a:grpSpLocks/>
          </p:cNvGrpSpPr>
          <p:nvPr/>
        </p:nvGrpSpPr>
        <p:grpSpPr bwMode="auto">
          <a:xfrm>
            <a:off x="5314950" y="1462088"/>
            <a:ext cx="150813" cy="314325"/>
            <a:chOff x="3338" y="1729"/>
            <a:chExt cx="95" cy="198"/>
          </a:xfrm>
        </p:grpSpPr>
        <p:sp>
          <p:nvSpPr>
            <p:cNvPr id="131352" name="Text Box 58"/>
            <p:cNvSpPr txBox="1">
              <a:spLocks noChangeArrowheads="1"/>
            </p:cNvSpPr>
            <p:nvPr/>
          </p:nvSpPr>
          <p:spPr bwMode="auto">
            <a:xfrm>
              <a:off x="3363" y="1850"/>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solidFill>
                    <a:srgbClr val="00FFFF"/>
                  </a:solidFill>
                  <a:latin typeface="Arial Black" pitchFamily="34" charset="0"/>
                </a:rPr>
                <a:t>T</a:t>
              </a:r>
            </a:p>
          </p:txBody>
        </p:sp>
        <p:grpSp>
          <p:nvGrpSpPr>
            <p:cNvPr id="131353" name="Group 59"/>
            <p:cNvGrpSpPr>
              <a:grpSpLocks/>
            </p:cNvGrpSpPr>
            <p:nvPr/>
          </p:nvGrpSpPr>
          <p:grpSpPr bwMode="auto">
            <a:xfrm>
              <a:off x="3338" y="1729"/>
              <a:ext cx="95" cy="114"/>
              <a:chOff x="2482" y="1345"/>
              <a:chExt cx="95" cy="114"/>
            </a:xfrm>
          </p:grpSpPr>
          <p:sp>
            <p:nvSpPr>
              <p:cNvPr id="131354" name="Line 60"/>
              <p:cNvSpPr>
                <a:spLocks noChangeAspect="1" noChangeShapeType="1"/>
              </p:cNvSpPr>
              <p:nvPr/>
            </p:nvSpPr>
            <p:spPr bwMode="auto">
              <a:xfrm>
                <a:off x="2530" y="1345"/>
                <a:ext cx="0" cy="81"/>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1355" name="Freeform 61"/>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31356" name="Freeform 62"/>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rgbClr val="00FFFF"/>
                </a:solidFill>
                <a:prstDash val="solid"/>
                <a:round/>
                <a:headEnd/>
                <a:tailEnd/>
              </a:ln>
            </p:spPr>
            <p:txBody>
              <a:bodyPr wrap="none" anchor="ctr"/>
              <a:lstStyle/>
              <a:p>
                <a:endParaRPr lang="en-US"/>
              </a:p>
            </p:txBody>
          </p:sp>
        </p:grpSp>
      </p:grpSp>
      <p:grpSp>
        <p:nvGrpSpPr>
          <p:cNvPr id="131098" name="Group 63"/>
          <p:cNvGrpSpPr>
            <a:grpSpLocks/>
          </p:cNvGrpSpPr>
          <p:nvPr/>
        </p:nvGrpSpPr>
        <p:grpSpPr bwMode="auto">
          <a:xfrm>
            <a:off x="6610350" y="1463675"/>
            <a:ext cx="150813" cy="311150"/>
            <a:chOff x="4146" y="1721"/>
            <a:chExt cx="95" cy="196"/>
          </a:xfrm>
        </p:grpSpPr>
        <p:sp>
          <p:nvSpPr>
            <p:cNvPr id="131347" name="Text Box 64"/>
            <p:cNvSpPr txBox="1">
              <a:spLocks noChangeArrowheads="1"/>
            </p:cNvSpPr>
            <p:nvPr/>
          </p:nvSpPr>
          <p:spPr bwMode="auto">
            <a:xfrm>
              <a:off x="4171" y="1840"/>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solidFill>
                    <a:srgbClr val="00FF00"/>
                  </a:solidFill>
                  <a:latin typeface="Arial Black" pitchFamily="34" charset="0"/>
                </a:rPr>
                <a:t>T</a:t>
              </a:r>
            </a:p>
          </p:txBody>
        </p:sp>
        <p:grpSp>
          <p:nvGrpSpPr>
            <p:cNvPr id="131348" name="Group 65"/>
            <p:cNvGrpSpPr>
              <a:grpSpLocks/>
            </p:cNvGrpSpPr>
            <p:nvPr/>
          </p:nvGrpSpPr>
          <p:grpSpPr bwMode="auto">
            <a:xfrm>
              <a:off x="4146" y="1721"/>
              <a:ext cx="95" cy="114"/>
              <a:chOff x="2482" y="1345"/>
              <a:chExt cx="95" cy="114"/>
            </a:xfrm>
          </p:grpSpPr>
          <p:sp>
            <p:nvSpPr>
              <p:cNvPr id="131349" name="Line 66"/>
              <p:cNvSpPr>
                <a:spLocks noChangeAspect="1" noChangeShapeType="1"/>
              </p:cNvSpPr>
              <p:nvPr/>
            </p:nvSpPr>
            <p:spPr bwMode="auto">
              <a:xfrm>
                <a:off x="2530" y="1345"/>
                <a:ext cx="0" cy="81"/>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1350" name="Freeform 67"/>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31351" name="Freeform 68"/>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rgbClr val="00FF00"/>
                </a:solidFill>
                <a:prstDash val="solid"/>
                <a:round/>
                <a:headEnd/>
                <a:tailEnd/>
              </a:ln>
            </p:spPr>
            <p:txBody>
              <a:bodyPr wrap="none" anchor="ctr"/>
              <a:lstStyle/>
              <a:p>
                <a:endParaRPr lang="en-US"/>
              </a:p>
            </p:txBody>
          </p:sp>
        </p:grpSp>
      </p:grpSp>
      <p:grpSp>
        <p:nvGrpSpPr>
          <p:cNvPr id="131099" name="Group 69"/>
          <p:cNvGrpSpPr>
            <a:grpSpLocks/>
          </p:cNvGrpSpPr>
          <p:nvPr/>
        </p:nvGrpSpPr>
        <p:grpSpPr bwMode="auto">
          <a:xfrm>
            <a:off x="7923213" y="1462088"/>
            <a:ext cx="150812" cy="314325"/>
            <a:chOff x="4978" y="1729"/>
            <a:chExt cx="95" cy="198"/>
          </a:xfrm>
        </p:grpSpPr>
        <p:sp>
          <p:nvSpPr>
            <p:cNvPr id="131342" name="Text Box 70"/>
            <p:cNvSpPr txBox="1">
              <a:spLocks noChangeArrowheads="1"/>
            </p:cNvSpPr>
            <p:nvPr/>
          </p:nvSpPr>
          <p:spPr bwMode="auto">
            <a:xfrm>
              <a:off x="5003" y="1850"/>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solidFill>
                    <a:srgbClr val="FF0000"/>
                  </a:solidFill>
                  <a:latin typeface="Arial Black" pitchFamily="34" charset="0"/>
                </a:rPr>
                <a:t>T</a:t>
              </a:r>
            </a:p>
          </p:txBody>
        </p:sp>
        <p:grpSp>
          <p:nvGrpSpPr>
            <p:cNvPr id="131343" name="Group 71"/>
            <p:cNvGrpSpPr>
              <a:grpSpLocks/>
            </p:cNvGrpSpPr>
            <p:nvPr/>
          </p:nvGrpSpPr>
          <p:grpSpPr bwMode="auto">
            <a:xfrm>
              <a:off x="4978" y="1729"/>
              <a:ext cx="95" cy="114"/>
              <a:chOff x="2482" y="1345"/>
              <a:chExt cx="95" cy="114"/>
            </a:xfrm>
          </p:grpSpPr>
          <p:sp>
            <p:nvSpPr>
              <p:cNvPr id="131344" name="Line 72"/>
              <p:cNvSpPr>
                <a:spLocks noChangeAspect="1" noChangeShapeType="1"/>
              </p:cNvSpPr>
              <p:nvPr/>
            </p:nvSpPr>
            <p:spPr bwMode="auto">
              <a:xfrm>
                <a:off x="2530" y="1345"/>
                <a:ext cx="0" cy="81"/>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1345" name="Freeform 73"/>
              <p:cNvSpPr>
                <a:spLocks noChangeAspect="1"/>
              </p:cNvSpPr>
              <p:nvPr/>
            </p:nvSpPr>
            <p:spPr bwMode="auto">
              <a:xfrm>
                <a:off x="2482" y="142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31346" name="Freeform 74"/>
              <p:cNvSpPr>
                <a:spLocks noChangeAspect="1"/>
              </p:cNvSpPr>
              <p:nvPr/>
            </p:nvSpPr>
            <p:spPr bwMode="auto">
              <a:xfrm>
                <a:off x="2510" y="1345"/>
                <a:ext cx="40" cy="85"/>
              </a:xfrm>
              <a:custGeom>
                <a:avLst/>
                <a:gdLst>
                  <a:gd name="T0" fmla="*/ 0 w 40"/>
                  <a:gd name="T1" fmla="*/ 20 h 85"/>
                  <a:gd name="T2" fmla="*/ 0 w 40"/>
                  <a:gd name="T3" fmla="*/ 18 h 85"/>
                  <a:gd name="T4" fmla="*/ 0 w 40"/>
                  <a:gd name="T5" fmla="*/ 16 h 85"/>
                  <a:gd name="T6" fmla="*/ 1 w 40"/>
                  <a:gd name="T7" fmla="*/ 14 h 85"/>
                  <a:gd name="T8" fmla="*/ 1 w 40"/>
                  <a:gd name="T9" fmla="*/ 13 h 85"/>
                  <a:gd name="T10" fmla="*/ 2 w 40"/>
                  <a:gd name="T11" fmla="*/ 11 h 85"/>
                  <a:gd name="T12" fmla="*/ 3 w 40"/>
                  <a:gd name="T13" fmla="*/ 9 h 85"/>
                  <a:gd name="T14" fmla="*/ 4 w 40"/>
                  <a:gd name="T15" fmla="*/ 8 h 85"/>
                  <a:gd name="T16" fmla="*/ 6 w 40"/>
                  <a:gd name="T17" fmla="*/ 6 h 85"/>
                  <a:gd name="T18" fmla="*/ 7 w 40"/>
                  <a:gd name="T19" fmla="*/ 5 h 85"/>
                  <a:gd name="T20" fmla="*/ 8 w 40"/>
                  <a:gd name="T21" fmla="*/ 4 h 85"/>
                  <a:gd name="T22" fmla="*/ 9 w 40"/>
                  <a:gd name="T23" fmla="*/ 3 h 85"/>
                  <a:gd name="T24" fmla="*/ 11 w 40"/>
                  <a:gd name="T25" fmla="*/ 2 h 85"/>
                  <a:gd name="T26" fmla="*/ 13 w 40"/>
                  <a:gd name="T27" fmla="*/ 1 h 85"/>
                  <a:gd name="T28" fmla="*/ 15 w 40"/>
                  <a:gd name="T29" fmla="*/ 1 h 85"/>
                  <a:gd name="T30" fmla="*/ 17 w 40"/>
                  <a:gd name="T31" fmla="*/ 0 h 85"/>
                  <a:gd name="T32" fmla="*/ 19 w 40"/>
                  <a:gd name="T33" fmla="*/ 0 h 85"/>
                  <a:gd name="T34" fmla="*/ 21 w 40"/>
                  <a:gd name="T35" fmla="*/ 0 h 85"/>
                  <a:gd name="T36" fmla="*/ 24 w 40"/>
                  <a:gd name="T37" fmla="*/ 0 h 85"/>
                  <a:gd name="T38" fmla="*/ 26 w 40"/>
                  <a:gd name="T39" fmla="*/ 1 h 85"/>
                  <a:gd name="T40" fmla="*/ 28 w 40"/>
                  <a:gd name="T41" fmla="*/ 2 h 85"/>
                  <a:gd name="T42" fmla="*/ 29 w 40"/>
                  <a:gd name="T43" fmla="*/ 2 h 85"/>
                  <a:gd name="T44" fmla="*/ 31 w 40"/>
                  <a:gd name="T45" fmla="*/ 3 h 85"/>
                  <a:gd name="T46" fmla="*/ 32 w 40"/>
                  <a:gd name="T47" fmla="*/ 4 h 85"/>
                  <a:gd name="T48" fmla="*/ 33 w 40"/>
                  <a:gd name="T49" fmla="*/ 4 h 85"/>
                  <a:gd name="T50" fmla="*/ 34 w 40"/>
                  <a:gd name="T51" fmla="*/ 5 h 85"/>
                  <a:gd name="T52" fmla="*/ 35 w 40"/>
                  <a:gd name="T53" fmla="*/ 6 h 85"/>
                  <a:gd name="T54" fmla="*/ 35 w 40"/>
                  <a:gd name="T55" fmla="*/ 7 h 85"/>
                  <a:gd name="T56" fmla="*/ 36 w 40"/>
                  <a:gd name="T57" fmla="*/ 8 h 85"/>
                  <a:gd name="T58" fmla="*/ 37 w 40"/>
                  <a:gd name="T59" fmla="*/ 10 h 85"/>
                  <a:gd name="T60" fmla="*/ 38 w 40"/>
                  <a:gd name="T61" fmla="*/ 11 h 85"/>
                  <a:gd name="T62" fmla="*/ 38 w 40"/>
                  <a:gd name="T63" fmla="*/ 12 h 85"/>
                  <a:gd name="T64" fmla="*/ 39 w 40"/>
                  <a:gd name="T65" fmla="*/ 14 h 85"/>
                  <a:gd name="T66" fmla="*/ 39 w 40"/>
                  <a:gd name="T67" fmla="*/ 15 h 85"/>
                  <a:gd name="T68" fmla="*/ 40 w 40"/>
                  <a:gd name="T69" fmla="*/ 17 h 85"/>
                  <a:gd name="T70" fmla="*/ 40 w 40"/>
                  <a:gd name="T71" fmla="*/ 19 h 85"/>
                  <a:gd name="T72" fmla="*/ 40 w 40"/>
                  <a:gd name="T73" fmla="*/ 85 h 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85"/>
                  <a:gd name="T113" fmla="*/ 40 w 40"/>
                  <a:gd name="T114" fmla="*/ 85 h 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85">
                    <a:moveTo>
                      <a:pt x="0" y="83"/>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85"/>
                    </a:lnTo>
                  </a:path>
                </a:pathLst>
              </a:custGeom>
              <a:noFill/>
              <a:ln w="12700" cap="flat" cmpd="sng">
                <a:solidFill>
                  <a:srgbClr val="FF0000"/>
                </a:solidFill>
                <a:prstDash val="solid"/>
                <a:round/>
                <a:headEnd/>
                <a:tailEnd/>
              </a:ln>
            </p:spPr>
            <p:txBody>
              <a:bodyPr wrap="none" anchor="ctr"/>
              <a:lstStyle/>
              <a:p>
                <a:endParaRPr lang="en-US"/>
              </a:p>
            </p:txBody>
          </p:sp>
        </p:grpSp>
      </p:grpSp>
      <p:grpSp>
        <p:nvGrpSpPr>
          <p:cNvPr id="131100" name="Group 75"/>
          <p:cNvGrpSpPr>
            <a:grpSpLocks/>
          </p:cNvGrpSpPr>
          <p:nvPr/>
        </p:nvGrpSpPr>
        <p:grpSpPr bwMode="auto">
          <a:xfrm>
            <a:off x="3749675" y="1970088"/>
            <a:ext cx="530225" cy="530225"/>
            <a:chOff x="2362" y="1241"/>
            <a:chExt cx="334" cy="334"/>
          </a:xfrm>
        </p:grpSpPr>
        <p:sp>
          <p:nvSpPr>
            <p:cNvPr id="131337" name="Freeform 76"/>
            <p:cNvSpPr>
              <a:spLocks noChangeAspect="1"/>
            </p:cNvSpPr>
            <p:nvPr/>
          </p:nvSpPr>
          <p:spPr bwMode="auto">
            <a:xfrm>
              <a:off x="2362" y="12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1338" name="Group 77"/>
            <p:cNvGrpSpPr>
              <a:grpSpLocks/>
            </p:cNvGrpSpPr>
            <p:nvPr/>
          </p:nvGrpSpPr>
          <p:grpSpPr bwMode="auto">
            <a:xfrm>
              <a:off x="2509" y="1332"/>
              <a:ext cx="40" cy="152"/>
              <a:chOff x="2180" y="2096"/>
              <a:chExt cx="40" cy="152"/>
            </a:xfrm>
          </p:grpSpPr>
          <p:sp>
            <p:nvSpPr>
              <p:cNvPr id="131339" name="Freeform 7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40" name="Freeform 7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41" name="Line 8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nvGrpSpPr>
          <p:cNvPr id="131101" name="Group 81"/>
          <p:cNvGrpSpPr>
            <a:grpSpLocks/>
          </p:cNvGrpSpPr>
          <p:nvPr/>
        </p:nvGrpSpPr>
        <p:grpSpPr bwMode="auto">
          <a:xfrm>
            <a:off x="3749675" y="3186113"/>
            <a:ext cx="530225" cy="530225"/>
            <a:chOff x="2362" y="2007"/>
            <a:chExt cx="334" cy="334"/>
          </a:xfrm>
        </p:grpSpPr>
        <p:sp>
          <p:nvSpPr>
            <p:cNvPr id="131330" name="Freeform 82"/>
            <p:cNvSpPr>
              <a:spLocks noChangeAspect="1"/>
            </p:cNvSpPr>
            <p:nvPr/>
          </p:nvSpPr>
          <p:spPr bwMode="auto">
            <a:xfrm>
              <a:off x="2362" y="20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1331" name="Group 83"/>
            <p:cNvGrpSpPr>
              <a:grpSpLocks/>
            </p:cNvGrpSpPr>
            <p:nvPr/>
          </p:nvGrpSpPr>
          <p:grpSpPr bwMode="auto">
            <a:xfrm>
              <a:off x="2509" y="2098"/>
              <a:ext cx="40" cy="152"/>
              <a:chOff x="2509" y="2898"/>
              <a:chExt cx="40" cy="152"/>
            </a:xfrm>
          </p:grpSpPr>
          <p:sp>
            <p:nvSpPr>
              <p:cNvPr id="131332" name="Line 84"/>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1333" name="Group 85"/>
              <p:cNvGrpSpPr>
                <a:grpSpLocks/>
              </p:cNvGrpSpPr>
              <p:nvPr/>
            </p:nvGrpSpPr>
            <p:grpSpPr bwMode="auto">
              <a:xfrm>
                <a:off x="2509" y="2898"/>
                <a:ext cx="40" cy="152"/>
                <a:chOff x="2180" y="2096"/>
                <a:chExt cx="40" cy="152"/>
              </a:xfrm>
            </p:grpSpPr>
            <p:sp>
              <p:nvSpPr>
                <p:cNvPr id="131334" name="Freeform 86"/>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35" name="Freeform 87"/>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36" name="Line 88"/>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02" name="Group 89"/>
          <p:cNvGrpSpPr>
            <a:grpSpLocks/>
          </p:cNvGrpSpPr>
          <p:nvPr/>
        </p:nvGrpSpPr>
        <p:grpSpPr bwMode="auto">
          <a:xfrm>
            <a:off x="3749675" y="4483100"/>
            <a:ext cx="530225" cy="530225"/>
            <a:chOff x="2362" y="2824"/>
            <a:chExt cx="334" cy="334"/>
          </a:xfrm>
        </p:grpSpPr>
        <p:sp>
          <p:nvSpPr>
            <p:cNvPr id="131321" name="Freeform 90"/>
            <p:cNvSpPr>
              <a:spLocks noChangeAspect="1"/>
            </p:cNvSpPr>
            <p:nvPr/>
          </p:nvSpPr>
          <p:spPr bwMode="auto">
            <a:xfrm>
              <a:off x="2362" y="282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1322" name="Group 91"/>
            <p:cNvGrpSpPr>
              <a:grpSpLocks/>
            </p:cNvGrpSpPr>
            <p:nvPr/>
          </p:nvGrpSpPr>
          <p:grpSpPr bwMode="auto">
            <a:xfrm>
              <a:off x="2509" y="2915"/>
              <a:ext cx="40" cy="152"/>
              <a:chOff x="2511" y="3734"/>
              <a:chExt cx="40" cy="152"/>
            </a:xfrm>
          </p:grpSpPr>
          <p:grpSp>
            <p:nvGrpSpPr>
              <p:cNvPr id="131323" name="Group 92"/>
              <p:cNvGrpSpPr>
                <a:grpSpLocks/>
              </p:cNvGrpSpPr>
              <p:nvPr/>
            </p:nvGrpSpPr>
            <p:grpSpPr bwMode="auto">
              <a:xfrm>
                <a:off x="2512" y="3794"/>
                <a:ext cx="37" cy="29"/>
                <a:chOff x="2511" y="3794"/>
                <a:chExt cx="37" cy="29"/>
              </a:xfrm>
            </p:grpSpPr>
            <p:sp>
              <p:nvSpPr>
                <p:cNvPr id="131328" name="Line 93"/>
                <p:cNvSpPr>
                  <a:spLocks noChangeAspect="1" noChangeShapeType="1"/>
                </p:cNvSpPr>
                <p:nvPr/>
              </p:nvSpPr>
              <p:spPr bwMode="auto">
                <a:xfrm>
                  <a:off x="2511" y="382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1329" name="Line 94"/>
                <p:cNvSpPr>
                  <a:spLocks noChangeAspect="1" noChangeShapeType="1"/>
                </p:cNvSpPr>
                <p:nvPr/>
              </p:nvSpPr>
              <p:spPr bwMode="auto">
                <a:xfrm>
                  <a:off x="2511" y="379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1324" name="Group 95"/>
              <p:cNvGrpSpPr>
                <a:grpSpLocks/>
              </p:cNvGrpSpPr>
              <p:nvPr/>
            </p:nvGrpSpPr>
            <p:grpSpPr bwMode="auto">
              <a:xfrm>
                <a:off x="2511" y="3734"/>
                <a:ext cx="40" cy="152"/>
                <a:chOff x="2180" y="2096"/>
                <a:chExt cx="40" cy="152"/>
              </a:xfrm>
            </p:grpSpPr>
            <p:sp>
              <p:nvSpPr>
                <p:cNvPr id="131325" name="Freeform 96"/>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26" name="Freeform 97"/>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27" name="Line 98"/>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03" name="Group 99"/>
          <p:cNvGrpSpPr>
            <a:grpSpLocks/>
          </p:cNvGrpSpPr>
          <p:nvPr/>
        </p:nvGrpSpPr>
        <p:grpSpPr bwMode="auto">
          <a:xfrm>
            <a:off x="5153025" y="2009775"/>
            <a:ext cx="476250" cy="484188"/>
            <a:chOff x="3246" y="1266"/>
            <a:chExt cx="300" cy="305"/>
          </a:xfrm>
        </p:grpSpPr>
        <p:sp>
          <p:nvSpPr>
            <p:cNvPr id="131316" name="Oval 100"/>
            <p:cNvSpPr>
              <a:spLocks noChangeArrowheads="1"/>
            </p:cNvSpPr>
            <p:nvPr/>
          </p:nvSpPr>
          <p:spPr bwMode="auto">
            <a:xfrm>
              <a:off x="3246" y="126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1317" name="Group 101"/>
            <p:cNvGrpSpPr>
              <a:grpSpLocks/>
            </p:cNvGrpSpPr>
            <p:nvPr/>
          </p:nvGrpSpPr>
          <p:grpSpPr bwMode="auto">
            <a:xfrm>
              <a:off x="3376" y="1342"/>
              <a:ext cx="40" cy="152"/>
              <a:chOff x="2180" y="2096"/>
              <a:chExt cx="40" cy="152"/>
            </a:xfrm>
          </p:grpSpPr>
          <p:sp>
            <p:nvSpPr>
              <p:cNvPr id="131318" name="Freeform 102"/>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19" name="Freeform 103"/>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20" name="Line 104"/>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nvGrpSpPr>
          <p:cNvPr id="131104" name="Group 105"/>
          <p:cNvGrpSpPr>
            <a:grpSpLocks/>
          </p:cNvGrpSpPr>
          <p:nvPr/>
        </p:nvGrpSpPr>
        <p:grpSpPr bwMode="auto">
          <a:xfrm>
            <a:off x="6484938" y="2033588"/>
            <a:ext cx="401637" cy="401637"/>
            <a:chOff x="4085" y="1281"/>
            <a:chExt cx="253" cy="253"/>
          </a:xfrm>
        </p:grpSpPr>
        <p:sp>
          <p:nvSpPr>
            <p:cNvPr id="131311" name="Rectangle 106"/>
            <p:cNvSpPr>
              <a:spLocks noChangeArrowheads="1"/>
            </p:cNvSpPr>
            <p:nvPr/>
          </p:nvSpPr>
          <p:spPr bwMode="auto">
            <a:xfrm>
              <a:off x="4085" y="128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1312" name="Group 107"/>
            <p:cNvGrpSpPr>
              <a:grpSpLocks/>
            </p:cNvGrpSpPr>
            <p:nvPr/>
          </p:nvGrpSpPr>
          <p:grpSpPr bwMode="auto">
            <a:xfrm>
              <a:off x="4191" y="1332"/>
              <a:ext cx="40" cy="152"/>
              <a:chOff x="2180" y="2096"/>
              <a:chExt cx="40" cy="152"/>
            </a:xfrm>
          </p:grpSpPr>
          <p:sp>
            <p:nvSpPr>
              <p:cNvPr id="131313" name="Freeform 10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14" name="Freeform 10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15" name="Line 11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nvGrpSpPr>
          <p:cNvPr id="131105" name="Group 111"/>
          <p:cNvGrpSpPr>
            <a:grpSpLocks/>
          </p:cNvGrpSpPr>
          <p:nvPr/>
        </p:nvGrpSpPr>
        <p:grpSpPr bwMode="auto">
          <a:xfrm>
            <a:off x="7734300" y="1970088"/>
            <a:ext cx="530225" cy="530225"/>
            <a:chOff x="4872" y="1241"/>
            <a:chExt cx="334" cy="334"/>
          </a:xfrm>
        </p:grpSpPr>
        <p:sp>
          <p:nvSpPr>
            <p:cNvPr id="131306" name="Freeform 112"/>
            <p:cNvSpPr>
              <a:spLocks/>
            </p:cNvSpPr>
            <p:nvPr/>
          </p:nvSpPr>
          <p:spPr bwMode="auto">
            <a:xfrm>
              <a:off x="4872" y="124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1307" name="Group 113"/>
            <p:cNvGrpSpPr>
              <a:grpSpLocks/>
            </p:cNvGrpSpPr>
            <p:nvPr/>
          </p:nvGrpSpPr>
          <p:grpSpPr bwMode="auto">
            <a:xfrm>
              <a:off x="5019" y="1332"/>
              <a:ext cx="40" cy="152"/>
              <a:chOff x="2180" y="2096"/>
              <a:chExt cx="40" cy="152"/>
            </a:xfrm>
          </p:grpSpPr>
          <p:sp>
            <p:nvSpPr>
              <p:cNvPr id="131308" name="Freeform 114"/>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09" name="Freeform 115"/>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10" name="Line 116"/>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nvGrpSpPr>
          <p:cNvPr id="131106" name="Group 117"/>
          <p:cNvGrpSpPr>
            <a:grpSpLocks/>
          </p:cNvGrpSpPr>
          <p:nvPr/>
        </p:nvGrpSpPr>
        <p:grpSpPr bwMode="auto">
          <a:xfrm>
            <a:off x="7734300" y="3186113"/>
            <a:ext cx="530225" cy="530225"/>
            <a:chOff x="4872" y="2007"/>
            <a:chExt cx="334" cy="334"/>
          </a:xfrm>
        </p:grpSpPr>
        <p:sp>
          <p:nvSpPr>
            <p:cNvPr id="131299" name="Freeform 118"/>
            <p:cNvSpPr>
              <a:spLocks/>
            </p:cNvSpPr>
            <p:nvPr/>
          </p:nvSpPr>
          <p:spPr bwMode="auto">
            <a:xfrm>
              <a:off x="4872" y="20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1300" name="Group 119"/>
            <p:cNvGrpSpPr>
              <a:grpSpLocks/>
            </p:cNvGrpSpPr>
            <p:nvPr/>
          </p:nvGrpSpPr>
          <p:grpSpPr bwMode="auto">
            <a:xfrm>
              <a:off x="5019" y="2098"/>
              <a:ext cx="40" cy="152"/>
              <a:chOff x="2509" y="2898"/>
              <a:chExt cx="40" cy="152"/>
            </a:xfrm>
          </p:grpSpPr>
          <p:sp>
            <p:nvSpPr>
              <p:cNvPr id="131301" name="Line 120"/>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1302" name="Group 121"/>
              <p:cNvGrpSpPr>
                <a:grpSpLocks/>
              </p:cNvGrpSpPr>
              <p:nvPr/>
            </p:nvGrpSpPr>
            <p:grpSpPr bwMode="auto">
              <a:xfrm>
                <a:off x="2509" y="2898"/>
                <a:ext cx="40" cy="152"/>
                <a:chOff x="2180" y="2096"/>
                <a:chExt cx="40" cy="152"/>
              </a:xfrm>
            </p:grpSpPr>
            <p:sp>
              <p:nvSpPr>
                <p:cNvPr id="131303" name="Freeform 122"/>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304" name="Freeform 123"/>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305" name="Line 124"/>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07" name="Group 125"/>
          <p:cNvGrpSpPr>
            <a:grpSpLocks/>
          </p:cNvGrpSpPr>
          <p:nvPr/>
        </p:nvGrpSpPr>
        <p:grpSpPr bwMode="auto">
          <a:xfrm>
            <a:off x="6484938" y="3249613"/>
            <a:ext cx="401637" cy="401637"/>
            <a:chOff x="4085" y="2047"/>
            <a:chExt cx="253" cy="253"/>
          </a:xfrm>
        </p:grpSpPr>
        <p:sp>
          <p:nvSpPr>
            <p:cNvPr id="131292" name="Rectangle 126"/>
            <p:cNvSpPr>
              <a:spLocks noChangeArrowheads="1"/>
            </p:cNvSpPr>
            <p:nvPr/>
          </p:nvSpPr>
          <p:spPr bwMode="auto">
            <a:xfrm>
              <a:off x="4085" y="204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1293" name="Group 127"/>
            <p:cNvGrpSpPr>
              <a:grpSpLocks/>
            </p:cNvGrpSpPr>
            <p:nvPr/>
          </p:nvGrpSpPr>
          <p:grpSpPr bwMode="auto">
            <a:xfrm>
              <a:off x="4191" y="2098"/>
              <a:ext cx="40" cy="152"/>
              <a:chOff x="2509" y="2898"/>
              <a:chExt cx="40" cy="152"/>
            </a:xfrm>
          </p:grpSpPr>
          <p:sp>
            <p:nvSpPr>
              <p:cNvPr id="131294" name="Line 128"/>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1295" name="Group 129"/>
              <p:cNvGrpSpPr>
                <a:grpSpLocks/>
              </p:cNvGrpSpPr>
              <p:nvPr/>
            </p:nvGrpSpPr>
            <p:grpSpPr bwMode="auto">
              <a:xfrm>
                <a:off x="2509" y="2898"/>
                <a:ext cx="40" cy="152"/>
                <a:chOff x="2180" y="2096"/>
                <a:chExt cx="40" cy="152"/>
              </a:xfrm>
            </p:grpSpPr>
            <p:sp>
              <p:nvSpPr>
                <p:cNvPr id="131296" name="Freeform 130"/>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297" name="Freeform 131"/>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298" name="Line 132"/>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08" name="Group 133"/>
          <p:cNvGrpSpPr>
            <a:grpSpLocks/>
          </p:cNvGrpSpPr>
          <p:nvPr/>
        </p:nvGrpSpPr>
        <p:grpSpPr bwMode="auto">
          <a:xfrm>
            <a:off x="5153025" y="3221038"/>
            <a:ext cx="476250" cy="484187"/>
            <a:chOff x="3246" y="2029"/>
            <a:chExt cx="300" cy="305"/>
          </a:xfrm>
        </p:grpSpPr>
        <p:sp>
          <p:nvSpPr>
            <p:cNvPr id="131285" name="Oval 134"/>
            <p:cNvSpPr>
              <a:spLocks noChangeArrowheads="1"/>
            </p:cNvSpPr>
            <p:nvPr/>
          </p:nvSpPr>
          <p:spPr bwMode="auto">
            <a:xfrm>
              <a:off x="3246" y="202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1286" name="Group 135"/>
            <p:cNvGrpSpPr>
              <a:grpSpLocks/>
            </p:cNvGrpSpPr>
            <p:nvPr/>
          </p:nvGrpSpPr>
          <p:grpSpPr bwMode="auto">
            <a:xfrm>
              <a:off x="3376" y="2105"/>
              <a:ext cx="40" cy="152"/>
              <a:chOff x="2509" y="2898"/>
              <a:chExt cx="40" cy="152"/>
            </a:xfrm>
          </p:grpSpPr>
          <p:sp>
            <p:nvSpPr>
              <p:cNvPr id="131287" name="Line 136"/>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1288" name="Group 137"/>
              <p:cNvGrpSpPr>
                <a:grpSpLocks/>
              </p:cNvGrpSpPr>
              <p:nvPr/>
            </p:nvGrpSpPr>
            <p:grpSpPr bwMode="auto">
              <a:xfrm>
                <a:off x="2509" y="2898"/>
                <a:ext cx="40" cy="152"/>
                <a:chOff x="2180" y="2096"/>
                <a:chExt cx="40" cy="152"/>
              </a:xfrm>
            </p:grpSpPr>
            <p:sp>
              <p:nvSpPr>
                <p:cNvPr id="131289" name="Freeform 13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290" name="Freeform 13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291" name="Line 14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09" name="Group 141"/>
          <p:cNvGrpSpPr>
            <a:grpSpLocks/>
          </p:cNvGrpSpPr>
          <p:nvPr/>
        </p:nvGrpSpPr>
        <p:grpSpPr bwMode="auto">
          <a:xfrm>
            <a:off x="5153025" y="4511675"/>
            <a:ext cx="476250" cy="484188"/>
            <a:chOff x="3246" y="2842"/>
            <a:chExt cx="300" cy="305"/>
          </a:xfrm>
        </p:grpSpPr>
        <p:sp>
          <p:nvSpPr>
            <p:cNvPr id="131276" name="Oval 142"/>
            <p:cNvSpPr>
              <a:spLocks noChangeArrowheads="1"/>
            </p:cNvSpPr>
            <p:nvPr/>
          </p:nvSpPr>
          <p:spPr bwMode="auto">
            <a:xfrm>
              <a:off x="3246" y="284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1277" name="Group 143"/>
            <p:cNvGrpSpPr>
              <a:grpSpLocks/>
            </p:cNvGrpSpPr>
            <p:nvPr/>
          </p:nvGrpSpPr>
          <p:grpSpPr bwMode="auto">
            <a:xfrm>
              <a:off x="3376" y="2918"/>
              <a:ext cx="40" cy="152"/>
              <a:chOff x="2511" y="3734"/>
              <a:chExt cx="40" cy="152"/>
            </a:xfrm>
          </p:grpSpPr>
          <p:grpSp>
            <p:nvGrpSpPr>
              <p:cNvPr id="131278" name="Group 144"/>
              <p:cNvGrpSpPr>
                <a:grpSpLocks/>
              </p:cNvGrpSpPr>
              <p:nvPr/>
            </p:nvGrpSpPr>
            <p:grpSpPr bwMode="auto">
              <a:xfrm>
                <a:off x="2512" y="3794"/>
                <a:ext cx="37" cy="29"/>
                <a:chOff x="2511" y="3794"/>
                <a:chExt cx="37" cy="29"/>
              </a:xfrm>
            </p:grpSpPr>
            <p:sp>
              <p:nvSpPr>
                <p:cNvPr id="131283" name="Line 145"/>
                <p:cNvSpPr>
                  <a:spLocks noChangeAspect="1" noChangeShapeType="1"/>
                </p:cNvSpPr>
                <p:nvPr/>
              </p:nvSpPr>
              <p:spPr bwMode="auto">
                <a:xfrm>
                  <a:off x="2511" y="382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1284" name="Line 146"/>
                <p:cNvSpPr>
                  <a:spLocks noChangeAspect="1" noChangeShapeType="1"/>
                </p:cNvSpPr>
                <p:nvPr/>
              </p:nvSpPr>
              <p:spPr bwMode="auto">
                <a:xfrm>
                  <a:off x="2511" y="379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1279" name="Group 147"/>
              <p:cNvGrpSpPr>
                <a:grpSpLocks/>
              </p:cNvGrpSpPr>
              <p:nvPr/>
            </p:nvGrpSpPr>
            <p:grpSpPr bwMode="auto">
              <a:xfrm>
                <a:off x="2511" y="3734"/>
                <a:ext cx="40" cy="152"/>
                <a:chOff x="2180" y="2096"/>
                <a:chExt cx="40" cy="152"/>
              </a:xfrm>
            </p:grpSpPr>
            <p:sp>
              <p:nvSpPr>
                <p:cNvPr id="131280" name="Freeform 14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281" name="Freeform 14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282" name="Line 15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10" name="Group 151"/>
          <p:cNvGrpSpPr>
            <a:grpSpLocks/>
          </p:cNvGrpSpPr>
          <p:nvPr/>
        </p:nvGrpSpPr>
        <p:grpSpPr bwMode="auto">
          <a:xfrm>
            <a:off x="6484938" y="4546600"/>
            <a:ext cx="401637" cy="401638"/>
            <a:chOff x="4085" y="2864"/>
            <a:chExt cx="253" cy="253"/>
          </a:xfrm>
        </p:grpSpPr>
        <p:sp>
          <p:nvSpPr>
            <p:cNvPr id="131267" name="Rectangle 152"/>
            <p:cNvSpPr>
              <a:spLocks noChangeArrowheads="1"/>
            </p:cNvSpPr>
            <p:nvPr/>
          </p:nvSpPr>
          <p:spPr bwMode="auto">
            <a:xfrm>
              <a:off x="4085" y="286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1268" name="Group 153"/>
            <p:cNvGrpSpPr>
              <a:grpSpLocks/>
            </p:cNvGrpSpPr>
            <p:nvPr/>
          </p:nvGrpSpPr>
          <p:grpSpPr bwMode="auto">
            <a:xfrm>
              <a:off x="4191" y="2915"/>
              <a:ext cx="40" cy="152"/>
              <a:chOff x="2511" y="3734"/>
              <a:chExt cx="40" cy="152"/>
            </a:xfrm>
          </p:grpSpPr>
          <p:grpSp>
            <p:nvGrpSpPr>
              <p:cNvPr id="131269" name="Group 154"/>
              <p:cNvGrpSpPr>
                <a:grpSpLocks/>
              </p:cNvGrpSpPr>
              <p:nvPr/>
            </p:nvGrpSpPr>
            <p:grpSpPr bwMode="auto">
              <a:xfrm>
                <a:off x="2512" y="3794"/>
                <a:ext cx="37" cy="29"/>
                <a:chOff x="2511" y="3794"/>
                <a:chExt cx="37" cy="29"/>
              </a:xfrm>
            </p:grpSpPr>
            <p:sp>
              <p:nvSpPr>
                <p:cNvPr id="131274" name="Line 155"/>
                <p:cNvSpPr>
                  <a:spLocks noChangeAspect="1" noChangeShapeType="1"/>
                </p:cNvSpPr>
                <p:nvPr/>
              </p:nvSpPr>
              <p:spPr bwMode="auto">
                <a:xfrm>
                  <a:off x="2511" y="382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1275" name="Line 156"/>
                <p:cNvSpPr>
                  <a:spLocks noChangeAspect="1" noChangeShapeType="1"/>
                </p:cNvSpPr>
                <p:nvPr/>
              </p:nvSpPr>
              <p:spPr bwMode="auto">
                <a:xfrm>
                  <a:off x="2511" y="379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1270" name="Group 157"/>
              <p:cNvGrpSpPr>
                <a:grpSpLocks/>
              </p:cNvGrpSpPr>
              <p:nvPr/>
            </p:nvGrpSpPr>
            <p:grpSpPr bwMode="auto">
              <a:xfrm>
                <a:off x="2511" y="3734"/>
                <a:ext cx="40" cy="152"/>
                <a:chOff x="2180" y="2096"/>
                <a:chExt cx="40" cy="152"/>
              </a:xfrm>
            </p:grpSpPr>
            <p:sp>
              <p:nvSpPr>
                <p:cNvPr id="131271" name="Freeform 15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272" name="Freeform 15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273" name="Line 16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11" name="Group 161"/>
          <p:cNvGrpSpPr>
            <a:grpSpLocks/>
          </p:cNvGrpSpPr>
          <p:nvPr/>
        </p:nvGrpSpPr>
        <p:grpSpPr bwMode="auto">
          <a:xfrm>
            <a:off x="7734300" y="4483100"/>
            <a:ext cx="530225" cy="530225"/>
            <a:chOff x="4872" y="2824"/>
            <a:chExt cx="334" cy="334"/>
          </a:xfrm>
        </p:grpSpPr>
        <p:sp>
          <p:nvSpPr>
            <p:cNvPr id="131258" name="Freeform 162"/>
            <p:cNvSpPr>
              <a:spLocks/>
            </p:cNvSpPr>
            <p:nvPr/>
          </p:nvSpPr>
          <p:spPr bwMode="auto">
            <a:xfrm>
              <a:off x="4872" y="282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1259" name="Group 163"/>
            <p:cNvGrpSpPr>
              <a:grpSpLocks/>
            </p:cNvGrpSpPr>
            <p:nvPr/>
          </p:nvGrpSpPr>
          <p:grpSpPr bwMode="auto">
            <a:xfrm>
              <a:off x="5019" y="2915"/>
              <a:ext cx="40" cy="152"/>
              <a:chOff x="2511" y="3734"/>
              <a:chExt cx="40" cy="152"/>
            </a:xfrm>
          </p:grpSpPr>
          <p:grpSp>
            <p:nvGrpSpPr>
              <p:cNvPr id="131260" name="Group 164"/>
              <p:cNvGrpSpPr>
                <a:grpSpLocks/>
              </p:cNvGrpSpPr>
              <p:nvPr/>
            </p:nvGrpSpPr>
            <p:grpSpPr bwMode="auto">
              <a:xfrm>
                <a:off x="2512" y="3794"/>
                <a:ext cx="37" cy="29"/>
                <a:chOff x="2511" y="3794"/>
                <a:chExt cx="37" cy="29"/>
              </a:xfrm>
            </p:grpSpPr>
            <p:sp>
              <p:nvSpPr>
                <p:cNvPr id="131265" name="Line 165"/>
                <p:cNvSpPr>
                  <a:spLocks noChangeAspect="1" noChangeShapeType="1"/>
                </p:cNvSpPr>
                <p:nvPr/>
              </p:nvSpPr>
              <p:spPr bwMode="auto">
                <a:xfrm>
                  <a:off x="2511" y="382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1266" name="Line 166"/>
                <p:cNvSpPr>
                  <a:spLocks noChangeAspect="1" noChangeShapeType="1"/>
                </p:cNvSpPr>
                <p:nvPr/>
              </p:nvSpPr>
              <p:spPr bwMode="auto">
                <a:xfrm>
                  <a:off x="2511" y="379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1261" name="Group 167"/>
              <p:cNvGrpSpPr>
                <a:grpSpLocks/>
              </p:cNvGrpSpPr>
              <p:nvPr/>
            </p:nvGrpSpPr>
            <p:grpSpPr bwMode="auto">
              <a:xfrm>
                <a:off x="2511" y="3734"/>
                <a:ext cx="40" cy="152"/>
                <a:chOff x="2180" y="2096"/>
                <a:chExt cx="40" cy="152"/>
              </a:xfrm>
            </p:grpSpPr>
            <p:sp>
              <p:nvSpPr>
                <p:cNvPr id="131262" name="Freeform 16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131263" name="Freeform 16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131264" name="Line 170"/>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131112" name="Group 171"/>
          <p:cNvGrpSpPr>
            <a:grpSpLocks/>
          </p:cNvGrpSpPr>
          <p:nvPr/>
        </p:nvGrpSpPr>
        <p:grpSpPr bwMode="auto">
          <a:xfrm>
            <a:off x="3983038" y="2724150"/>
            <a:ext cx="63500" cy="241300"/>
            <a:chOff x="2180" y="2096"/>
            <a:chExt cx="40" cy="152"/>
          </a:xfrm>
        </p:grpSpPr>
        <p:sp>
          <p:nvSpPr>
            <p:cNvPr id="131255" name="Freeform 172"/>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1256" name="Freeform 173"/>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1257" name="Line 174"/>
            <p:cNvSpPr>
              <a:spLocks noChangeShapeType="1"/>
            </p:cNvSpPr>
            <p:nvPr/>
          </p:nvSpPr>
          <p:spPr bwMode="auto">
            <a:xfrm>
              <a:off x="2180" y="2244"/>
              <a:ext cx="40" cy="0"/>
            </a:xfrm>
            <a:prstGeom prst="line">
              <a:avLst/>
            </a:prstGeom>
            <a:noFill/>
            <a:ln w="12700">
              <a:solidFill>
                <a:srgbClr val="FFFF00"/>
              </a:solidFill>
              <a:round/>
              <a:headEnd/>
              <a:tailEnd/>
            </a:ln>
          </p:spPr>
          <p:txBody>
            <a:bodyPr wrap="none" anchor="ctr"/>
            <a:lstStyle/>
            <a:p>
              <a:endParaRPr lang="en-US"/>
            </a:p>
          </p:txBody>
        </p:sp>
      </p:grpSp>
      <p:grpSp>
        <p:nvGrpSpPr>
          <p:cNvPr id="131113" name="Group 175"/>
          <p:cNvGrpSpPr>
            <a:grpSpLocks/>
          </p:cNvGrpSpPr>
          <p:nvPr/>
        </p:nvGrpSpPr>
        <p:grpSpPr bwMode="auto">
          <a:xfrm>
            <a:off x="5359400" y="2724150"/>
            <a:ext cx="63500" cy="241300"/>
            <a:chOff x="2180" y="2096"/>
            <a:chExt cx="40" cy="152"/>
          </a:xfrm>
        </p:grpSpPr>
        <p:sp>
          <p:nvSpPr>
            <p:cNvPr id="131252" name="Freeform 176"/>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1253" name="Freeform 177"/>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1254" name="Line 178"/>
            <p:cNvSpPr>
              <a:spLocks noChangeShapeType="1"/>
            </p:cNvSpPr>
            <p:nvPr/>
          </p:nvSpPr>
          <p:spPr bwMode="auto">
            <a:xfrm>
              <a:off x="2180" y="2244"/>
              <a:ext cx="40" cy="0"/>
            </a:xfrm>
            <a:prstGeom prst="line">
              <a:avLst/>
            </a:prstGeom>
            <a:noFill/>
            <a:ln w="12700">
              <a:solidFill>
                <a:srgbClr val="00FFFF"/>
              </a:solidFill>
              <a:round/>
              <a:headEnd/>
              <a:tailEnd/>
            </a:ln>
          </p:spPr>
          <p:txBody>
            <a:bodyPr wrap="none" anchor="ctr"/>
            <a:lstStyle/>
            <a:p>
              <a:endParaRPr lang="en-US"/>
            </a:p>
          </p:txBody>
        </p:sp>
      </p:grpSp>
      <p:grpSp>
        <p:nvGrpSpPr>
          <p:cNvPr id="131114" name="Group 179"/>
          <p:cNvGrpSpPr>
            <a:grpSpLocks/>
          </p:cNvGrpSpPr>
          <p:nvPr/>
        </p:nvGrpSpPr>
        <p:grpSpPr bwMode="auto">
          <a:xfrm>
            <a:off x="6653213" y="2724150"/>
            <a:ext cx="63500" cy="241300"/>
            <a:chOff x="2180" y="2096"/>
            <a:chExt cx="40" cy="152"/>
          </a:xfrm>
        </p:grpSpPr>
        <p:sp>
          <p:nvSpPr>
            <p:cNvPr id="131249" name="Freeform 180"/>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1250" name="Freeform 181"/>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1251" name="Line 182"/>
            <p:cNvSpPr>
              <a:spLocks noChangeShapeType="1"/>
            </p:cNvSpPr>
            <p:nvPr/>
          </p:nvSpPr>
          <p:spPr bwMode="auto">
            <a:xfrm>
              <a:off x="2180" y="2244"/>
              <a:ext cx="40" cy="0"/>
            </a:xfrm>
            <a:prstGeom prst="line">
              <a:avLst/>
            </a:prstGeom>
            <a:noFill/>
            <a:ln w="12700">
              <a:solidFill>
                <a:srgbClr val="00FF00"/>
              </a:solidFill>
              <a:round/>
              <a:headEnd/>
              <a:tailEnd/>
            </a:ln>
          </p:spPr>
          <p:txBody>
            <a:bodyPr wrap="none" anchor="ctr"/>
            <a:lstStyle/>
            <a:p>
              <a:endParaRPr lang="en-US"/>
            </a:p>
          </p:txBody>
        </p:sp>
      </p:grpSp>
      <p:grpSp>
        <p:nvGrpSpPr>
          <p:cNvPr id="131115" name="Group 183"/>
          <p:cNvGrpSpPr>
            <a:grpSpLocks/>
          </p:cNvGrpSpPr>
          <p:nvPr/>
        </p:nvGrpSpPr>
        <p:grpSpPr bwMode="auto">
          <a:xfrm>
            <a:off x="7967663" y="2724150"/>
            <a:ext cx="63500" cy="241300"/>
            <a:chOff x="2180" y="2096"/>
            <a:chExt cx="40" cy="152"/>
          </a:xfrm>
        </p:grpSpPr>
        <p:sp>
          <p:nvSpPr>
            <p:cNvPr id="131246" name="Freeform 184"/>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1247" name="Freeform 185"/>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1248" name="Line 186"/>
            <p:cNvSpPr>
              <a:spLocks noChangeShapeType="1"/>
            </p:cNvSpPr>
            <p:nvPr/>
          </p:nvSpPr>
          <p:spPr bwMode="auto">
            <a:xfrm>
              <a:off x="2180" y="2244"/>
              <a:ext cx="40" cy="0"/>
            </a:xfrm>
            <a:prstGeom prst="line">
              <a:avLst/>
            </a:prstGeom>
            <a:noFill/>
            <a:ln w="12700">
              <a:solidFill>
                <a:srgbClr val="FF0000"/>
              </a:solidFill>
              <a:round/>
              <a:headEnd/>
              <a:tailEnd/>
            </a:ln>
          </p:spPr>
          <p:txBody>
            <a:bodyPr wrap="none" anchor="ctr"/>
            <a:lstStyle/>
            <a:p>
              <a:endParaRPr lang="en-US"/>
            </a:p>
          </p:txBody>
        </p:sp>
      </p:grpSp>
      <p:grpSp>
        <p:nvGrpSpPr>
          <p:cNvPr id="131116" name="Group 187"/>
          <p:cNvGrpSpPr>
            <a:grpSpLocks/>
          </p:cNvGrpSpPr>
          <p:nvPr/>
        </p:nvGrpSpPr>
        <p:grpSpPr bwMode="auto">
          <a:xfrm>
            <a:off x="3983038" y="4003675"/>
            <a:ext cx="63500" cy="241300"/>
            <a:chOff x="2509" y="2898"/>
            <a:chExt cx="40" cy="152"/>
          </a:xfrm>
        </p:grpSpPr>
        <p:sp>
          <p:nvSpPr>
            <p:cNvPr id="131241" name="Line 188"/>
            <p:cNvSpPr>
              <a:spLocks noChangeAspect="1" noChangeShapeType="1"/>
            </p:cNvSpPr>
            <p:nvPr/>
          </p:nvSpPr>
          <p:spPr bwMode="auto">
            <a:xfrm>
              <a:off x="2511" y="2974"/>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1242" name="Group 189"/>
            <p:cNvGrpSpPr>
              <a:grpSpLocks/>
            </p:cNvGrpSpPr>
            <p:nvPr/>
          </p:nvGrpSpPr>
          <p:grpSpPr bwMode="auto">
            <a:xfrm>
              <a:off x="2509" y="2898"/>
              <a:ext cx="40" cy="152"/>
              <a:chOff x="2180" y="2096"/>
              <a:chExt cx="40" cy="152"/>
            </a:xfrm>
          </p:grpSpPr>
          <p:sp>
            <p:nvSpPr>
              <p:cNvPr id="131243" name="Freeform 190"/>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1244" name="Freeform 191"/>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1245" name="Line 192"/>
              <p:cNvSpPr>
                <a:spLocks noChangeShapeType="1"/>
              </p:cNvSpPr>
              <p:nvPr/>
            </p:nvSpPr>
            <p:spPr bwMode="auto">
              <a:xfrm>
                <a:off x="2180" y="2244"/>
                <a:ext cx="40" cy="0"/>
              </a:xfrm>
              <a:prstGeom prst="line">
                <a:avLst/>
              </a:prstGeom>
              <a:noFill/>
              <a:ln w="12700">
                <a:solidFill>
                  <a:srgbClr val="FFFF00"/>
                </a:solidFill>
                <a:round/>
                <a:headEnd/>
                <a:tailEnd/>
              </a:ln>
            </p:spPr>
            <p:txBody>
              <a:bodyPr wrap="none" anchor="ctr"/>
              <a:lstStyle/>
              <a:p>
                <a:endParaRPr lang="en-US"/>
              </a:p>
            </p:txBody>
          </p:sp>
        </p:grpSp>
      </p:grpSp>
      <p:grpSp>
        <p:nvGrpSpPr>
          <p:cNvPr id="131117" name="Group 193"/>
          <p:cNvGrpSpPr>
            <a:grpSpLocks/>
          </p:cNvGrpSpPr>
          <p:nvPr/>
        </p:nvGrpSpPr>
        <p:grpSpPr bwMode="auto">
          <a:xfrm>
            <a:off x="7967663" y="4003675"/>
            <a:ext cx="63500" cy="241300"/>
            <a:chOff x="2509" y="2898"/>
            <a:chExt cx="40" cy="152"/>
          </a:xfrm>
        </p:grpSpPr>
        <p:sp>
          <p:nvSpPr>
            <p:cNvPr id="131236" name="Line 194"/>
            <p:cNvSpPr>
              <a:spLocks noChangeAspect="1" noChangeShapeType="1"/>
            </p:cNvSpPr>
            <p:nvPr/>
          </p:nvSpPr>
          <p:spPr bwMode="auto">
            <a:xfrm>
              <a:off x="2511" y="2974"/>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1237" name="Group 195"/>
            <p:cNvGrpSpPr>
              <a:grpSpLocks/>
            </p:cNvGrpSpPr>
            <p:nvPr/>
          </p:nvGrpSpPr>
          <p:grpSpPr bwMode="auto">
            <a:xfrm>
              <a:off x="2509" y="2898"/>
              <a:ext cx="40" cy="152"/>
              <a:chOff x="2180" y="2096"/>
              <a:chExt cx="40" cy="152"/>
            </a:xfrm>
          </p:grpSpPr>
          <p:sp>
            <p:nvSpPr>
              <p:cNvPr id="131238" name="Freeform 196"/>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1239" name="Freeform 197"/>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1240" name="Line 198"/>
              <p:cNvSpPr>
                <a:spLocks noChangeShapeType="1"/>
              </p:cNvSpPr>
              <p:nvPr/>
            </p:nvSpPr>
            <p:spPr bwMode="auto">
              <a:xfrm>
                <a:off x="2180" y="2244"/>
                <a:ext cx="40" cy="0"/>
              </a:xfrm>
              <a:prstGeom prst="line">
                <a:avLst/>
              </a:prstGeom>
              <a:noFill/>
              <a:ln w="12700">
                <a:solidFill>
                  <a:srgbClr val="FF0000"/>
                </a:solidFill>
                <a:round/>
                <a:headEnd/>
                <a:tailEnd/>
              </a:ln>
            </p:spPr>
            <p:txBody>
              <a:bodyPr wrap="none" anchor="ctr"/>
              <a:lstStyle/>
              <a:p>
                <a:endParaRPr lang="en-US"/>
              </a:p>
            </p:txBody>
          </p:sp>
        </p:grpSp>
      </p:grpSp>
      <p:grpSp>
        <p:nvGrpSpPr>
          <p:cNvPr id="131118" name="Group 199"/>
          <p:cNvGrpSpPr>
            <a:grpSpLocks/>
          </p:cNvGrpSpPr>
          <p:nvPr/>
        </p:nvGrpSpPr>
        <p:grpSpPr bwMode="auto">
          <a:xfrm>
            <a:off x="6653213" y="4003675"/>
            <a:ext cx="63500" cy="241300"/>
            <a:chOff x="2509" y="2898"/>
            <a:chExt cx="40" cy="152"/>
          </a:xfrm>
        </p:grpSpPr>
        <p:sp>
          <p:nvSpPr>
            <p:cNvPr id="131231" name="Line 200"/>
            <p:cNvSpPr>
              <a:spLocks noChangeAspect="1" noChangeShapeType="1"/>
            </p:cNvSpPr>
            <p:nvPr/>
          </p:nvSpPr>
          <p:spPr bwMode="auto">
            <a:xfrm>
              <a:off x="2511" y="2974"/>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1232" name="Group 201"/>
            <p:cNvGrpSpPr>
              <a:grpSpLocks/>
            </p:cNvGrpSpPr>
            <p:nvPr/>
          </p:nvGrpSpPr>
          <p:grpSpPr bwMode="auto">
            <a:xfrm>
              <a:off x="2509" y="2898"/>
              <a:ext cx="40" cy="152"/>
              <a:chOff x="2180" y="2096"/>
              <a:chExt cx="40" cy="152"/>
            </a:xfrm>
          </p:grpSpPr>
          <p:sp>
            <p:nvSpPr>
              <p:cNvPr id="131233" name="Freeform 202"/>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1234" name="Freeform 203"/>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1235" name="Line 204"/>
              <p:cNvSpPr>
                <a:spLocks noChangeShapeType="1"/>
              </p:cNvSpPr>
              <p:nvPr/>
            </p:nvSpPr>
            <p:spPr bwMode="auto">
              <a:xfrm>
                <a:off x="2180" y="2244"/>
                <a:ext cx="40" cy="0"/>
              </a:xfrm>
              <a:prstGeom prst="line">
                <a:avLst/>
              </a:prstGeom>
              <a:noFill/>
              <a:ln w="12700">
                <a:solidFill>
                  <a:srgbClr val="00FF00"/>
                </a:solidFill>
                <a:round/>
                <a:headEnd/>
                <a:tailEnd/>
              </a:ln>
            </p:spPr>
            <p:txBody>
              <a:bodyPr wrap="none" anchor="ctr"/>
              <a:lstStyle/>
              <a:p>
                <a:endParaRPr lang="en-US"/>
              </a:p>
            </p:txBody>
          </p:sp>
        </p:grpSp>
      </p:grpSp>
      <p:grpSp>
        <p:nvGrpSpPr>
          <p:cNvPr id="131119" name="Group 205"/>
          <p:cNvGrpSpPr>
            <a:grpSpLocks/>
          </p:cNvGrpSpPr>
          <p:nvPr/>
        </p:nvGrpSpPr>
        <p:grpSpPr bwMode="auto">
          <a:xfrm>
            <a:off x="5359400" y="4003675"/>
            <a:ext cx="63500" cy="241300"/>
            <a:chOff x="2509" y="2898"/>
            <a:chExt cx="40" cy="152"/>
          </a:xfrm>
        </p:grpSpPr>
        <p:sp>
          <p:nvSpPr>
            <p:cNvPr id="131226" name="Line 206"/>
            <p:cNvSpPr>
              <a:spLocks noChangeAspect="1" noChangeShapeType="1"/>
            </p:cNvSpPr>
            <p:nvPr/>
          </p:nvSpPr>
          <p:spPr bwMode="auto">
            <a:xfrm>
              <a:off x="2511" y="2974"/>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1227" name="Group 207"/>
            <p:cNvGrpSpPr>
              <a:grpSpLocks/>
            </p:cNvGrpSpPr>
            <p:nvPr/>
          </p:nvGrpSpPr>
          <p:grpSpPr bwMode="auto">
            <a:xfrm>
              <a:off x="2509" y="2898"/>
              <a:ext cx="40" cy="152"/>
              <a:chOff x="2180" y="2096"/>
              <a:chExt cx="40" cy="152"/>
            </a:xfrm>
          </p:grpSpPr>
          <p:sp>
            <p:nvSpPr>
              <p:cNvPr id="131228" name="Freeform 208"/>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1229" name="Freeform 209"/>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1230" name="Line 210"/>
              <p:cNvSpPr>
                <a:spLocks noChangeShapeType="1"/>
              </p:cNvSpPr>
              <p:nvPr/>
            </p:nvSpPr>
            <p:spPr bwMode="auto">
              <a:xfrm>
                <a:off x="2180" y="2244"/>
                <a:ext cx="40" cy="0"/>
              </a:xfrm>
              <a:prstGeom prst="line">
                <a:avLst/>
              </a:prstGeom>
              <a:noFill/>
              <a:ln w="12700">
                <a:solidFill>
                  <a:srgbClr val="00FFFF"/>
                </a:solidFill>
                <a:round/>
                <a:headEnd/>
                <a:tailEnd/>
              </a:ln>
            </p:spPr>
            <p:txBody>
              <a:bodyPr wrap="none" anchor="ctr"/>
              <a:lstStyle/>
              <a:p>
                <a:endParaRPr lang="en-US"/>
              </a:p>
            </p:txBody>
          </p:sp>
        </p:grpSp>
      </p:grpSp>
      <p:grpSp>
        <p:nvGrpSpPr>
          <p:cNvPr id="131120" name="Group 211"/>
          <p:cNvGrpSpPr>
            <a:grpSpLocks/>
          </p:cNvGrpSpPr>
          <p:nvPr/>
        </p:nvGrpSpPr>
        <p:grpSpPr bwMode="auto">
          <a:xfrm>
            <a:off x="3983038" y="5249863"/>
            <a:ext cx="63500" cy="241300"/>
            <a:chOff x="2511" y="3734"/>
            <a:chExt cx="40" cy="152"/>
          </a:xfrm>
        </p:grpSpPr>
        <p:grpSp>
          <p:nvGrpSpPr>
            <p:cNvPr id="131219" name="Group 212"/>
            <p:cNvGrpSpPr>
              <a:grpSpLocks/>
            </p:cNvGrpSpPr>
            <p:nvPr/>
          </p:nvGrpSpPr>
          <p:grpSpPr bwMode="auto">
            <a:xfrm>
              <a:off x="2512" y="3794"/>
              <a:ext cx="37" cy="29"/>
              <a:chOff x="2511" y="3794"/>
              <a:chExt cx="37" cy="29"/>
            </a:xfrm>
          </p:grpSpPr>
          <p:sp>
            <p:nvSpPr>
              <p:cNvPr id="131224" name="Line 213"/>
              <p:cNvSpPr>
                <a:spLocks noChangeAspect="1" noChangeShapeType="1"/>
              </p:cNvSpPr>
              <p:nvPr/>
            </p:nvSpPr>
            <p:spPr bwMode="auto">
              <a:xfrm>
                <a:off x="2511" y="3823"/>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1225" name="Line 214"/>
              <p:cNvSpPr>
                <a:spLocks noChangeAspect="1" noChangeShapeType="1"/>
              </p:cNvSpPr>
              <p:nvPr/>
            </p:nvSpPr>
            <p:spPr bwMode="auto">
              <a:xfrm>
                <a:off x="2511" y="3794"/>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1220" name="Group 215"/>
            <p:cNvGrpSpPr>
              <a:grpSpLocks/>
            </p:cNvGrpSpPr>
            <p:nvPr/>
          </p:nvGrpSpPr>
          <p:grpSpPr bwMode="auto">
            <a:xfrm>
              <a:off x="2511" y="3734"/>
              <a:ext cx="40" cy="152"/>
              <a:chOff x="2180" y="2096"/>
              <a:chExt cx="40" cy="152"/>
            </a:xfrm>
          </p:grpSpPr>
          <p:sp>
            <p:nvSpPr>
              <p:cNvPr id="131221" name="Freeform 216"/>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1222" name="Freeform 217"/>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1223" name="Line 218"/>
              <p:cNvSpPr>
                <a:spLocks noChangeShapeType="1"/>
              </p:cNvSpPr>
              <p:nvPr/>
            </p:nvSpPr>
            <p:spPr bwMode="auto">
              <a:xfrm>
                <a:off x="2180" y="2244"/>
                <a:ext cx="40" cy="0"/>
              </a:xfrm>
              <a:prstGeom prst="line">
                <a:avLst/>
              </a:prstGeom>
              <a:noFill/>
              <a:ln w="12700">
                <a:solidFill>
                  <a:srgbClr val="FFFF00"/>
                </a:solidFill>
                <a:round/>
                <a:headEnd/>
                <a:tailEnd/>
              </a:ln>
            </p:spPr>
            <p:txBody>
              <a:bodyPr wrap="none" anchor="ctr"/>
              <a:lstStyle/>
              <a:p>
                <a:endParaRPr lang="en-US"/>
              </a:p>
            </p:txBody>
          </p:sp>
        </p:grpSp>
      </p:grpSp>
      <p:grpSp>
        <p:nvGrpSpPr>
          <p:cNvPr id="131121" name="Group 219"/>
          <p:cNvGrpSpPr>
            <a:grpSpLocks/>
          </p:cNvGrpSpPr>
          <p:nvPr/>
        </p:nvGrpSpPr>
        <p:grpSpPr bwMode="auto">
          <a:xfrm>
            <a:off x="5359400" y="5249863"/>
            <a:ext cx="63500" cy="241300"/>
            <a:chOff x="2511" y="3734"/>
            <a:chExt cx="40" cy="152"/>
          </a:xfrm>
        </p:grpSpPr>
        <p:grpSp>
          <p:nvGrpSpPr>
            <p:cNvPr id="131212" name="Group 220"/>
            <p:cNvGrpSpPr>
              <a:grpSpLocks/>
            </p:cNvGrpSpPr>
            <p:nvPr/>
          </p:nvGrpSpPr>
          <p:grpSpPr bwMode="auto">
            <a:xfrm>
              <a:off x="2512" y="3794"/>
              <a:ext cx="37" cy="29"/>
              <a:chOff x="2511" y="3794"/>
              <a:chExt cx="37" cy="29"/>
            </a:xfrm>
          </p:grpSpPr>
          <p:sp>
            <p:nvSpPr>
              <p:cNvPr id="131217" name="Line 221"/>
              <p:cNvSpPr>
                <a:spLocks noChangeAspect="1" noChangeShapeType="1"/>
              </p:cNvSpPr>
              <p:nvPr/>
            </p:nvSpPr>
            <p:spPr bwMode="auto">
              <a:xfrm>
                <a:off x="2511" y="3823"/>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1218" name="Line 222"/>
              <p:cNvSpPr>
                <a:spLocks noChangeAspect="1" noChangeShapeType="1"/>
              </p:cNvSpPr>
              <p:nvPr/>
            </p:nvSpPr>
            <p:spPr bwMode="auto">
              <a:xfrm>
                <a:off x="2511" y="3794"/>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1213" name="Group 223"/>
            <p:cNvGrpSpPr>
              <a:grpSpLocks/>
            </p:cNvGrpSpPr>
            <p:nvPr/>
          </p:nvGrpSpPr>
          <p:grpSpPr bwMode="auto">
            <a:xfrm>
              <a:off x="2511" y="3734"/>
              <a:ext cx="40" cy="152"/>
              <a:chOff x="2180" y="2096"/>
              <a:chExt cx="40" cy="152"/>
            </a:xfrm>
          </p:grpSpPr>
          <p:sp>
            <p:nvSpPr>
              <p:cNvPr id="131214" name="Freeform 224"/>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1215" name="Freeform 225"/>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1216" name="Line 226"/>
              <p:cNvSpPr>
                <a:spLocks noChangeShapeType="1"/>
              </p:cNvSpPr>
              <p:nvPr/>
            </p:nvSpPr>
            <p:spPr bwMode="auto">
              <a:xfrm>
                <a:off x="2180" y="2244"/>
                <a:ext cx="40" cy="0"/>
              </a:xfrm>
              <a:prstGeom prst="line">
                <a:avLst/>
              </a:prstGeom>
              <a:noFill/>
              <a:ln w="12700">
                <a:solidFill>
                  <a:srgbClr val="00FFFF"/>
                </a:solidFill>
                <a:round/>
                <a:headEnd/>
                <a:tailEnd/>
              </a:ln>
            </p:spPr>
            <p:txBody>
              <a:bodyPr wrap="none" anchor="ctr"/>
              <a:lstStyle/>
              <a:p>
                <a:endParaRPr lang="en-US"/>
              </a:p>
            </p:txBody>
          </p:sp>
        </p:grpSp>
      </p:grpSp>
      <p:grpSp>
        <p:nvGrpSpPr>
          <p:cNvPr id="131122" name="Group 227"/>
          <p:cNvGrpSpPr>
            <a:grpSpLocks/>
          </p:cNvGrpSpPr>
          <p:nvPr/>
        </p:nvGrpSpPr>
        <p:grpSpPr bwMode="auto">
          <a:xfrm>
            <a:off x="6653213" y="5249863"/>
            <a:ext cx="63500" cy="241300"/>
            <a:chOff x="2511" y="3734"/>
            <a:chExt cx="40" cy="152"/>
          </a:xfrm>
        </p:grpSpPr>
        <p:grpSp>
          <p:nvGrpSpPr>
            <p:cNvPr id="131205" name="Group 228"/>
            <p:cNvGrpSpPr>
              <a:grpSpLocks/>
            </p:cNvGrpSpPr>
            <p:nvPr/>
          </p:nvGrpSpPr>
          <p:grpSpPr bwMode="auto">
            <a:xfrm>
              <a:off x="2512" y="3794"/>
              <a:ext cx="37" cy="29"/>
              <a:chOff x="2511" y="3794"/>
              <a:chExt cx="37" cy="29"/>
            </a:xfrm>
          </p:grpSpPr>
          <p:sp>
            <p:nvSpPr>
              <p:cNvPr id="131210" name="Line 229"/>
              <p:cNvSpPr>
                <a:spLocks noChangeAspect="1" noChangeShapeType="1"/>
              </p:cNvSpPr>
              <p:nvPr/>
            </p:nvSpPr>
            <p:spPr bwMode="auto">
              <a:xfrm>
                <a:off x="2511" y="3823"/>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1211" name="Line 230"/>
              <p:cNvSpPr>
                <a:spLocks noChangeAspect="1" noChangeShapeType="1"/>
              </p:cNvSpPr>
              <p:nvPr/>
            </p:nvSpPr>
            <p:spPr bwMode="auto">
              <a:xfrm>
                <a:off x="2511" y="3794"/>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1206" name="Group 231"/>
            <p:cNvGrpSpPr>
              <a:grpSpLocks/>
            </p:cNvGrpSpPr>
            <p:nvPr/>
          </p:nvGrpSpPr>
          <p:grpSpPr bwMode="auto">
            <a:xfrm>
              <a:off x="2511" y="3734"/>
              <a:ext cx="40" cy="152"/>
              <a:chOff x="2180" y="2096"/>
              <a:chExt cx="40" cy="152"/>
            </a:xfrm>
          </p:grpSpPr>
          <p:sp>
            <p:nvSpPr>
              <p:cNvPr id="131207" name="Freeform 232"/>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1208" name="Freeform 233"/>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1209" name="Line 234"/>
              <p:cNvSpPr>
                <a:spLocks noChangeShapeType="1"/>
              </p:cNvSpPr>
              <p:nvPr/>
            </p:nvSpPr>
            <p:spPr bwMode="auto">
              <a:xfrm>
                <a:off x="2180" y="2244"/>
                <a:ext cx="40" cy="0"/>
              </a:xfrm>
              <a:prstGeom prst="line">
                <a:avLst/>
              </a:prstGeom>
              <a:noFill/>
              <a:ln w="12700">
                <a:solidFill>
                  <a:srgbClr val="00FF00"/>
                </a:solidFill>
                <a:round/>
                <a:headEnd/>
                <a:tailEnd/>
              </a:ln>
            </p:spPr>
            <p:txBody>
              <a:bodyPr wrap="none" anchor="ctr"/>
              <a:lstStyle/>
              <a:p>
                <a:endParaRPr lang="en-US"/>
              </a:p>
            </p:txBody>
          </p:sp>
        </p:grpSp>
      </p:grpSp>
      <p:grpSp>
        <p:nvGrpSpPr>
          <p:cNvPr id="131123" name="Group 235"/>
          <p:cNvGrpSpPr>
            <a:grpSpLocks/>
          </p:cNvGrpSpPr>
          <p:nvPr/>
        </p:nvGrpSpPr>
        <p:grpSpPr bwMode="auto">
          <a:xfrm>
            <a:off x="7967663" y="5249863"/>
            <a:ext cx="63500" cy="241300"/>
            <a:chOff x="2511" y="3734"/>
            <a:chExt cx="40" cy="152"/>
          </a:xfrm>
        </p:grpSpPr>
        <p:grpSp>
          <p:nvGrpSpPr>
            <p:cNvPr id="131198" name="Group 236"/>
            <p:cNvGrpSpPr>
              <a:grpSpLocks/>
            </p:cNvGrpSpPr>
            <p:nvPr/>
          </p:nvGrpSpPr>
          <p:grpSpPr bwMode="auto">
            <a:xfrm>
              <a:off x="2512" y="3794"/>
              <a:ext cx="37" cy="29"/>
              <a:chOff x="2511" y="3794"/>
              <a:chExt cx="37" cy="29"/>
            </a:xfrm>
          </p:grpSpPr>
          <p:sp>
            <p:nvSpPr>
              <p:cNvPr id="131203" name="Line 237"/>
              <p:cNvSpPr>
                <a:spLocks noChangeAspect="1" noChangeShapeType="1"/>
              </p:cNvSpPr>
              <p:nvPr/>
            </p:nvSpPr>
            <p:spPr bwMode="auto">
              <a:xfrm>
                <a:off x="2511" y="3823"/>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1204" name="Line 238"/>
              <p:cNvSpPr>
                <a:spLocks noChangeAspect="1" noChangeShapeType="1"/>
              </p:cNvSpPr>
              <p:nvPr/>
            </p:nvSpPr>
            <p:spPr bwMode="auto">
              <a:xfrm>
                <a:off x="2511" y="3794"/>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1199" name="Group 239"/>
            <p:cNvGrpSpPr>
              <a:grpSpLocks/>
            </p:cNvGrpSpPr>
            <p:nvPr/>
          </p:nvGrpSpPr>
          <p:grpSpPr bwMode="auto">
            <a:xfrm>
              <a:off x="2511" y="3734"/>
              <a:ext cx="40" cy="152"/>
              <a:chOff x="2180" y="2096"/>
              <a:chExt cx="40" cy="152"/>
            </a:xfrm>
          </p:grpSpPr>
          <p:sp>
            <p:nvSpPr>
              <p:cNvPr id="131200" name="Freeform 240"/>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1201" name="Freeform 241"/>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1202" name="Line 242"/>
              <p:cNvSpPr>
                <a:spLocks noChangeShapeType="1"/>
              </p:cNvSpPr>
              <p:nvPr/>
            </p:nvSpPr>
            <p:spPr bwMode="auto">
              <a:xfrm>
                <a:off x="2180" y="2244"/>
                <a:ext cx="40" cy="0"/>
              </a:xfrm>
              <a:prstGeom prst="line">
                <a:avLst/>
              </a:prstGeom>
              <a:noFill/>
              <a:ln w="12700">
                <a:solidFill>
                  <a:srgbClr val="FF0000"/>
                </a:solidFill>
                <a:round/>
                <a:headEnd/>
                <a:tailEnd/>
              </a:ln>
            </p:spPr>
            <p:txBody>
              <a:bodyPr wrap="none" anchor="ctr"/>
              <a:lstStyle/>
              <a:p>
                <a:endParaRPr lang="en-US"/>
              </a:p>
            </p:txBody>
          </p:sp>
        </p:grpSp>
      </p:grpSp>
      <p:sp>
        <p:nvSpPr>
          <p:cNvPr id="131124" name="Text Box 243"/>
          <p:cNvSpPr txBox="1">
            <a:spLocks noChangeArrowheads="1"/>
          </p:cNvSpPr>
          <p:nvPr/>
        </p:nvSpPr>
        <p:spPr bwMode="auto">
          <a:xfrm>
            <a:off x="611188" y="5653088"/>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Long Range </a:t>
            </a:r>
          </a:p>
          <a:p>
            <a:pPr algn="ctr" eaLnBrk="0" hangingPunct="0"/>
            <a:r>
              <a:rPr lang="en-US" sz="1400"/>
              <a:t>Surf to Surf Missile Launcher</a:t>
            </a:r>
          </a:p>
        </p:txBody>
      </p:sp>
      <p:grpSp>
        <p:nvGrpSpPr>
          <p:cNvPr id="131125" name="Group 244"/>
          <p:cNvGrpSpPr>
            <a:grpSpLocks/>
          </p:cNvGrpSpPr>
          <p:nvPr/>
        </p:nvGrpSpPr>
        <p:grpSpPr bwMode="auto">
          <a:xfrm>
            <a:off x="3756025" y="5600700"/>
            <a:ext cx="530225" cy="530225"/>
            <a:chOff x="2366" y="464"/>
            <a:chExt cx="334" cy="334"/>
          </a:xfrm>
        </p:grpSpPr>
        <p:sp>
          <p:nvSpPr>
            <p:cNvPr id="131189" name="Freeform 245"/>
            <p:cNvSpPr>
              <a:spLocks noChangeAspect="1"/>
            </p:cNvSpPr>
            <p:nvPr/>
          </p:nvSpPr>
          <p:spPr bwMode="auto">
            <a:xfrm>
              <a:off x="2366"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1190" name="Group 246"/>
            <p:cNvGrpSpPr>
              <a:grpSpLocks/>
            </p:cNvGrpSpPr>
            <p:nvPr/>
          </p:nvGrpSpPr>
          <p:grpSpPr bwMode="auto">
            <a:xfrm>
              <a:off x="2508" y="555"/>
              <a:ext cx="40" cy="152"/>
              <a:chOff x="2004" y="512"/>
              <a:chExt cx="40" cy="152"/>
            </a:xfrm>
          </p:grpSpPr>
          <p:sp>
            <p:nvSpPr>
              <p:cNvPr id="131191" name="Line 247"/>
              <p:cNvSpPr>
                <a:spLocks noChangeAspect="1" noChangeShapeType="1"/>
              </p:cNvSpPr>
              <p:nvPr/>
            </p:nvSpPr>
            <p:spPr bwMode="auto">
              <a:xfrm>
                <a:off x="2006" y="619"/>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92" name="Line 248"/>
              <p:cNvSpPr>
                <a:spLocks noChangeAspect="1" noChangeShapeType="1"/>
              </p:cNvSpPr>
              <p:nvPr/>
            </p:nvSpPr>
            <p:spPr bwMode="auto">
              <a:xfrm>
                <a:off x="2006" y="590"/>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93" name="Line 249"/>
              <p:cNvSpPr>
                <a:spLocks noChangeAspect="1" noChangeShapeType="1"/>
              </p:cNvSpPr>
              <p:nvPr/>
            </p:nvSpPr>
            <p:spPr bwMode="auto">
              <a:xfrm>
                <a:off x="2006" y="56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nvGrpSpPr>
              <p:cNvPr id="131194" name="Group 250"/>
              <p:cNvGrpSpPr>
                <a:grpSpLocks noChangeAspect="1"/>
              </p:cNvGrpSpPr>
              <p:nvPr/>
            </p:nvGrpSpPr>
            <p:grpSpPr bwMode="auto">
              <a:xfrm>
                <a:off x="2004" y="512"/>
                <a:ext cx="40" cy="152"/>
                <a:chOff x="1985" y="1047"/>
                <a:chExt cx="745" cy="2841"/>
              </a:xfrm>
            </p:grpSpPr>
            <p:sp>
              <p:nvSpPr>
                <p:cNvPr id="131195" name="Freeform 251"/>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1"/>
                  </a:solidFill>
                  <a:prstDash val="solid"/>
                  <a:round/>
                  <a:headEnd/>
                  <a:tailEnd/>
                </a:ln>
              </p:spPr>
              <p:txBody>
                <a:bodyPr wrap="none" anchor="ctr"/>
                <a:lstStyle/>
                <a:p>
                  <a:endParaRPr lang="en-US"/>
                </a:p>
              </p:txBody>
            </p:sp>
            <p:sp>
              <p:nvSpPr>
                <p:cNvPr id="131196" name="Freeform 252"/>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1197" name="Freeform 253"/>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sp>
        <p:nvSpPr>
          <p:cNvPr id="131126" name="Text Box 254"/>
          <p:cNvSpPr txBox="1">
            <a:spLocks noChangeArrowheads="1"/>
          </p:cNvSpPr>
          <p:nvPr/>
        </p:nvSpPr>
        <p:spPr bwMode="auto">
          <a:xfrm>
            <a:off x="636588" y="6313488"/>
            <a:ext cx="22764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Long Range </a:t>
            </a:r>
          </a:p>
          <a:p>
            <a:pPr algn="ctr" eaLnBrk="0" hangingPunct="0"/>
            <a:r>
              <a:rPr lang="en-US" sz="1400"/>
              <a:t>Surf to Surf Missile Launcher</a:t>
            </a:r>
          </a:p>
        </p:txBody>
      </p:sp>
      <p:grpSp>
        <p:nvGrpSpPr>
          <p:cNvPr id="131127" name="Group 255"/>
          <p:cNvGrpSpPr>
            <a:grpSpLocks/>
          </p:cNvGrpSpPr>
          <p:nvPr/>
        </p:nvGrpSpPr>
        <p:grpSpPr bwMode="auto">
          <a:xfrm>
            <a:off x="5153025" y="5643563"/>
            <a:ext cx="476250" cy="484187"/>
            <a:chOff x="3246" y="3555"/>
            <a:chExt cx="300" cy="305"/>
          </a:xfrm>
        </p:grpSpPr>
        <p:sp>
          <p:nvSpPr>
            <p:cNvPr id="131180" name="Oval 256"/>
            <p:cNvSpPr>
              <a:spLocks noChangeArrowheads="1"/>
            </p:cNvSpPr>
            <p:nvPr/>
          </p:nvSpPr>
          <p:spPr bwMode="auto">
            <a:xfrm>
              <a:off x="3246" y="355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1181" name="Group 257"/>
            <p:cNvGrpSpPr>
              <a:grpSpLocks/>
            </p:cNvGrpSpPr>
            <p:nvPr/>
          </p:nvGrpSpPr>
          <p:grpSpPr bwMode="auto">
            <a:xfrm>
              <a:off x="3376" y="3631"/>
              <a:ext cx="40" cy="152"/>
              <a:chOff x="2004" y="512"/>
              <a:chExt cx="40" cy="152"/>
            </a:xfrm>
          </p:grpSpPr>
          <p:sp>
            <p:nvSpPr>
              <p:cNvPr id="131182" name="Line 258"/>
              <p:cNvSpPr>
                <a:spLocks noChangeAspect="1" noChangeShapeType="1"/>
              </p:cNvSpPr>
              <p:nvPr/>
            </p:nvSpPr>
            <p:spPr bwMode="auto">
              <a:xfrm>
                <a:off x="2006" y="619"/>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83" name="Line 259"/>
              <p:cNvSpPr>
                <a:spLocks noChangeAspect="1" noChangeShapeType="1"/>
              </p:cNvSpPr>
              <p:nvPr/>
            </p:nvSpPr>
            <p:spPr bwMode="auto">
              <a:xfrm>
                <a:off x="2006" y="590"/>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84" name="Line 260"/>
              <p:cNvSpPr>
                <a:spLocks noChangeAspect="1" noChangeShapeType="1"/>
              </p:cNvSpPr>
              <p:nvPr/>
            </p:nvSpPr>
            <p:spPr bwMode="auto">
              <a:xfrm>
                <a:off x="2006" y="56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nvGrpSpPr>
              <p:cNvPr id="131185" name="Group 261"/>
              <p:cNvGrpSpPr>
                <a:grpSpLocks noChangeAspect="1"/>
              </p:cNvGrpSpPr>
              <p:nvPr/>
            </p:nvGrpSpPr>
            <p:grpSpPr bwMode="auto">
              <a:xfrm>
                <a:off x="2004" y="512"/>
                <a:ext cx="40" cy="152"/>
                <a:chOff x="1985" y="1047"/>
                <a:chExt cx="745" cy="2841"/>
              </a:xfrm>
            </p:grpSpPr>
            <p:sp>
              <p:nvSpPr>
                <p:cNvPr id="131186" name="Freeform 262"/>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1"/>
                  </a:solidFill>
                  <a:prstDash val="solid"/>
                  <a:round/>
                  <a:headEnd/>
                  <a:tailEnd/>
                </a:ln>
              </p:spPr>
              <p:txBody>
                <a:bodyPr wrap="none" anchor="ctr"/>
                <a:lstStyle/>
                <a:p>
                  <a:endParaRPr lang="en-US"/>
                </a:p>
              </p:txBody>
            </p:sp>
            <p:sp>
              <p:nvSpPr>
                <p:cNvPr id="131187" name="Freeform 263"/>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1188" name="Freeform 264"/>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31128" name="Group 265"/>
          <p:cNvGrpSpPr>
            <a:grpSpLocks/>
          </p:cNvGrpSpPr>
          <p:nvPr/>
        </p:nvGrpSpPr>
        <p:grpSpPr bwMode="auto">
          <a:xfrm>
            <a:off x="6491288" y="5664200"/>
            <a:ext cx="401637" cy="401638"/>
            <a:chOff x="4089" y="504"/>
            <a:chExt cx="253" cy="253"/>
          </a:xfrm>
        </p:grpSpPr>
        <p:sp>
          <p:nvSpPr>
            <p:cNvPr id="131171" name="Rectangle 266"/>
            <p:cNvSpPr>
              <a:spLocks noChangeArrowheads="1"/>
            </p:cNvSpPr>
            <p:nvPr/>
          </p:nvSpPr>
          <p:spPr bwMode="auto">
            <a:xfrm>
              <a:off x="4089"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1172" name="Group 267"/>
            <p:cNvGrpSpPr>
              <a:grpSpLocks/>
            </p:cNvGrpSpPr>
            <p:nvPr/>
          </p:nvGrpSpPr>
          <p:grpSpPr bwMode="auto">
            <a:xfrm>
              <a:off x="4195" y="555"/>
              <a:ext cx="40" cy="152"/>
              <a:chOff x="2004" y="512"/>
              <a:chExt cx="40" cy="152"/>
            </a:xfrm>
          </p:grpSpPr>
          <p:sp>
            <p:nvSpPr>
              <p:cNvPr id="131173" name="Line 268"/>
              <p:cNvSpPr>
                <a:spLocks noChangeAspect="1" noChangeShapeType="1"/>
              </p:cNvSpPr>
              <p:nvPr/>
            </p:nvSpPr>
            <p:spPr bwMode="auto">
              <a:xfrm>
                <a:off x="2006" y="619"/>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74" name="Line 269"/>
              <p:cNvSpPr>
                <a:spLocks noChangeAspect="1" noChangeShapeType="1"/>
              </p:cNvSpPr>
              <p:nvPr/>
            </p:nvSpPr>
            <p:spPr bwMode="auto">
              <a:xfrm>
                <a:off x="2006" y="590"/>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75" name="Line 270"/>
              <p:cNvSpPr>
                <a:spLocks noChangeAspect="1" noChangeShapeType="1"/>
              </p:cNvSpPr>
              <p:nvPr/>
            </p:nvSpPr>
            <p:spPr bwMode="auto">
              <a:xfrm>
                <a:off x="2006" y="56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nvGrpSpPr>
              <p:cNvPr id="131176" name="Group 271"/>
              <p:cNvGrpSpPr>
                <a:grpSpLocks noChangeAspect="1"/>
              </p:cNvGrpSpPr>
              <p:nvPr/>
            </p:nvGrpSpPr>
            <p:grpSpPr bwMode="auto">
              <a:xfrm>
                <a:off x="2004" y="512"/>
                <a:ext cx="40" cy="152"/>
                <a:chOff x="1985" y="1047"/>
                <a:chExt cx="745" cy="2841"/>
              </a:xfrm>
            </p:grpSpPr>
            <p:sp>
              <p:nvSpPr>
                <p:cNvPr id="131177" name="Freeform 272"/>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1"/>
                  </a:solidFill>
                  <a:prstDash val="solid"/>
                  <a:round/>
                  <a:headEnd/>
                  <a:tailEnd/>
                </a:ln>
              </p:spPr>
              <p:txBody>
                <a:bodyPr wrap="none" anchor="ctr"/>
                <a:lstStyle/>
                <a:p>
                  <a:endParaRPr lang="en-US"/>
                </a:p>
              </p:txBody>
            </p:sp>
            <p:sp>
              <p:nvSpPr>
                <p:cNvPr id="131178" name="Freeform 273"/>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1179" name="Freeform 274"/>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31129" name="Group 275"/>
          <p:cNvGrpSpPr>
            <a:grpSpLocks/>
          </p:cNvGrpSpPr>
          <p:nvPr/>
        </p:nvGrpSpPr>
        <p:grpSpPr bwMode="auto">
          <a:xfrm>
            <a:off x="7734300" y="5600700"/>
            <a:ext cx="530225" cy="530225"/>
            <a:chOff x="4872" y="464"/>
            <a:chExt cx="334" cy="334"/>
          </a:xfrm>
        </p:grpSpPr>
        <p:sp>
          <p:nvSpPr>
            <p:cNvPr id="131162" name="Freeform 276"/>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1163" name="Group 277"/>
            <p:cNvGrpSpPr>
              <a:grpSpLocks/>
            </p:cNvGrpSpPr>
            <p:nvPr/>
          </p:nvGrpSpPr>
          <p:grpSpPr bwMode="auto">
            <a:xfrm>
              <a:off x="5019" y="555"/>
              <a:ext cx="40" cy="152"/>
              <a:chOff x="2004" y="512"/>
              <a:chExt cx="40" cy="152"/>
            </a:xfrm>
          </p:grpSpPr>
          <p:sp>
            <p:nvSpPr>
              <p:cNvPr id="131164" name="Line 278"/>
              <p:cNvSpPr>
                <a:spLocks noChangeAspect="1" noChangeShapeType="1"/>
              </p:cNvSpPr>
              <p:nvPr/>
            </p:nvSpPr>
            <p:spPr bwMode="auto">
              <a:xfrm>
                <a:off x="2006" y="619"/>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65" name="Line 279"/>
              <p:cNvSpPr>
                <a:spLocks noChangeAspect="1" noChangeShapeType="1"/>
              </p:cNvSpPr>
              <p:nvPr/>
            </p:nvSpPr>
            <p:spPr bwMode="auto">
              <a:xfrm>
                <a:off x="2006" y="590"/>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1166" name="Line 280"/>
              <p:cNvSpPr>
                <a:spLocks noChangeAspect="1" noChangeShapeType="1"/>
              </p:cNvSpPr>
              <p:nvPr/>
            </p:nvSpPr>
            <p:spPr bwMode="auto">
              <a:xfrm>
                <a:off x="2006" y="56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nvGrpSpPr>
              <p:cNvPr id="131167" name="Group 281"/>
              <p:cNvGrpSpPr>
                <a:grpSpLocks noChangeAspect="1"/>
              </p:cNvGrpSpPr>
              <p:nvPr/>
            </p:nvGrpSpPr>
            <p:grpSpPr bwMode="auto">
              <a:xfrm>
                <a:off x="2004" y="512"/>
                <a:ext cx="40" cy="152"/>
                <a:chOff x="1985" y="1047"/>
                <a:chExt cx="745" cy="2841"/>
              </a:xfrm>
            </p:grpSpPr>
            <p:sp>
              <p:nvSpPr>
                <p:cNvPr id="131168" name="Freeform 282"/>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1"/>
                  </a:solidFill>
                  <a:prstDash val="solid"/>
                  <a:round/>
                  <a:headEnd/>
                  <a:tailEnd/>
                </a:ln>
              </p:spPr>
              <p:txBody>
                <a:bodyPr wrap="none" anchor="ctr"/>
                <a:lstStyle/>
                <a:p>
                  <a:endParaRPr lang="en-US"/>
                </a:p>
              </p:txBody>
            </p:sp>
            <p:sp>
              <p:nvSpPr>
                <p:cNvPr id="131169" name="Freeform 283"/>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1170" name="Freeform 284"/>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31130" name="Group 285"/>
          <p:cNvGrpSpPr>
            <a:grpSpLocks/>
          </p:cNvGrpSpPr>
          <p:nvPr/>
        </p:nvGrpSpPr>
        <p:grpSpPr bwMode="auto">
          <a:xfrm>
            <a:off x="3981450" y="6405563"/>
            <a:ext cx="63500" cy="241300"/>
            <a:chOff x="2004" y="512"/>
            <a:chExt cx="40" cy="152"/>
          </a:xfrm>
        </p:grpSpPr>
        <p:sp>
          <p:nvSpPr>
            <p:cNvPr id="131155" name="Line 286"/>
            <p:cNvSpPr>
              <a:spLocks noChangeAspect="1" noChangeShapeType="1"/>
            </p:cNvSpPr>
            <p:nvPr/>
          </p:nvSpPr>
          <p:spPr bwMode="auto">
            <a:xfrm>
              <a:off x="2006" y="619"/>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1156" name="Line 287"/>
            <p:cNvSpPr>
              <a:spLocks noChangeAspect="1" noChangeShapeType="1"/>
            </p:cNvSpPr>
            <p:nvPr/>
          </p:nvSpPr>
          <p:spPr bwMode="auto">
            <a:xfrm>
              <a:off x="2006" y="590"/>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1157" name="Line 288"/>
            <p:cNvSpPr>
              <a:spLocks noChangeAspect="1" noChangeShapeType="1"/>
            </p:cNvSpPr>
            <p:nvPr/>
          </p:nvSpPr>
          <p:spPr bwMode="auto">
            <a:xfrm>
              <a:off x="2006" y="562"/>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1158" name="Group 289"/>
            <p:cNvGrpSpPr>
              <a:grpSpLocks noChangeAspect="1"/>
            </p:cNvGrpSpPr>
            <p:nvPr/>
          </p:nvGrpSpPr>
          <p:grpSpPr bwMode="auto">
            <a:xfrm>
              <a:off x="2004" y="512"/>
              <a:ext cx="40" cy="152"/>
              <a:chOff x="1985" y="1047"/>
              <a:chExt cx="745" cy="2841"/>
            </a:xfrm>
          </p:grpSpPr>
          <p:sp>
            <p:nvSpPr>
              <p:cNvPr id="131159" name="Freeform 290"/>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FF00"/>
                </a:solidFill>
                <a:prstDash val="solid"/>
                <a:round/>
                <a:headEnd/>
                <a:tailEnd/>
              </a:ln>
            </p:spPr>
            <p:txBody>
              <a:bodyPr wrap="none" anchor="ctr"/>
              <a:lstStyle/>
              <a:p>
                <a:endParaRPr lang="en-US"/>
              </a:p>
            </p:txBody>
          </p:sp>
          <p:sp>
            <p:nvSpPr>
              <p:cNvPr id="131160" name="Freeform 291"/>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1161" name="Freeform 292"/>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grpSp>
        <p:nvGrpSpPr>
          <p:cNvPr id="131131" name="Group 293"/>
          <p:cNvGrpSpPr>
            <a:grpSpLocks/>
          </p:cNvGrpSpPr>
          <p:nvPr/>
        </p:nvGrpSpPr>
        <p:grpSpPr bwMode="auto">
          <a:xfrm>
            <a:off x="5359400" y="6405563"/>
            <a:ext cx="63500" cy="241300"/>
            <a:chOff x="2004" y="512"/>
            <a:chExt cx="40" cy="152"/>
          </a:xfrm>
        </p:grpSpPr>
        <p:sp>
          <p:nvSpPr>
            <p:cNvPr id="131148" name="Line 294"/>
            <p:cNvSpPr>
              <a:spLocks noChangeAspect="1" noChangeShapeType="1"/>
            </p:cNvSpPr>
            <p:nvPr/>
          </p:nvSpPr>
          <p:spPr bwMode="auto">
            <a:xfrm>
              <a:off x="2006" y="619"/>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1149" name="Line 295"/>
            <p:cNvSpPr>
              <a:spLocks noChangeAspect="1" noChangeShapeType="1"/>
            </p:cNvSpPr>
            <p:nvPr/>
          </p:nvSpPr>
          <p:spPr bwMode="auto">
            <a:xfrm>
              <a:off x="2006" y="590"/>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1150" name="Line 296"/>
            <p:cNvSpPr>
              <a:spLocks noChangeAspect="1" noChangeShapeType="1"/>
            </p:cNvSpPr>
            <p:nvPr/>
          </p:nvSpPr>
          <p:spPr bwMode="auto">
            <a:xfrm>
              <a:off x="2006" y="562"/>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1151" name="Group 297"/>
            <p:cNvGrpSpPr>
              <a:grpSpLocks noChangeAspect="1"/>
            </p:cNvGrpSpPr>
            <p:nvPr/>
          </p:nvGrpSpPr>
          <p:grpSpPr bwMode="auto">
            <a:xfrm>
              <a:off x="2004" y="512"/>
              <a:ext cx="40" cy="152"/>
              <a:chOff x="1985" y="1047"/>
              <a:chExt cx="745" cy="2841"/>
            </a:xfrm>
          </p:grpSpPr>
          <p:sp>
            <p:nvSpPr>
              <p:cNvPr id="131152" name="Freeform 298"/>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FF"/>
                </a:solidFill>
                <a:prstDash val="solid"/>
                <a:round/>
                <a:headEnd/>
                <a:tailEnd/>
              </a:ln>
            </p:spPr>
            <p:txBody>
              <a:bodyPr wrap="none" anchor="ctr"/>
              <a:lstStyle/>
              <a:p>
                <a:endParaRPr lang="en-US"/>
              </a:p>
            </p:txBody>
          </p:sp>
          <p:sp>
            <p:nvSpPr>
              <p:cNvPr id="131153" name="Freeform 299"/>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1154" name="Freeform 300"/>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grpSp>
        <p:nvGrpSpPr>
          <p:cNvPr id="131132" name="Group 301"/>
          <p:cNvGrpSpPr>
            <a:grpSpLocks/>
          </p:cNvGrpSpPr>
          <p:nvPr/>
        </p:nvGrpSpPr>
        <p:grpSpPr bwMode="auto">
          <a:xfrm>
            <a:off x="6648450" y="6405563"/>
            <a:ext cx="63500" cy="241300"/>
            <a:chOff x="2004" y="512"/>
            <a:chExt cx="40" cy="152"/>
          </a:xfrm>
        </p:grpSpPr>
        <p:sp>
          <p:nvSpPr>
            <p:cNvPr id="131141" name="Line 302"/>
            <p:cNvSpPr>
              <a:spLocks noChangeAspect="1" noChangeShapeType="1"/>
            </p:cNvSpPr>
            <p:nvPr/>
          </p:nvSpPr>
          <p:spPr bwMode="auto">
            <a:xfrm>
              <a:off x="2006" y="619"/>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1142" name="Line 303"/>
            <p:cNvSpPr>
              <a:spLocks noChangeAspect="1" noChangeShapeType="1"/>
            </p:cNvSpPr>
            <p:nvPr/>
          </p:nvSpPr>
          <p:spPr bwMode="auto">
            <a:xfrm>
              <a:off x="2006" y="590"/>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1143" name="Line 304"/>
            <p:cNvSpPr>
              <a:spLocks noChangeAspect="1" noChangeShapeType="1"/>
            </p:cNvSpPr>
            <p:nvPr/>
          </p:nvSpPr>
          <p:spPr bwMode="auto">
            <a:xfrm>
              <a:off x="2006" y="562"/>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1144" name="Group 305"/>
            <p:cNvGrpSpPr>
              <a:grpSpLocks noChangeAspect="1"/>
            </p:cNvGrpSpPr>
            <p:nvPr/>
          </p:nvGrpSpPr>
          <p:grpSpPr bwMode="auto">
            <a:xfrm>
              <a:off x="2004" y="512"/>
              <a:ext cx="40" cy="152"/>
              <a:chOff x="1985" y="1047"/>
              <a:chExt cx="745" cy="2841"/>
            </a:xfrm>
          </p:grpSpPr>
          <p:sp>
            <p:nvSpPr>
              <p:cNvPr id="131145" name="Freeform 306"/>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00FF00"/>
                </a:solidFill>
                <a:prstDash val="solid"/>
                <a:round/>
                <a:headEnd/>
                <a:tailEnd/>
              </a:ln>
            </p:spPr>
            <p:txBody>
              <a:bodyPr wrap="none" anchor="ctr"/>
              <a:lstStyle/>
              <a:p>
                <a:endParaRPr lang="en-US"/>
              </a:p>
            </p:txBody>
          </p:sp>
          <p:sp>
            <p:nvSpPr>
              <p:cNvPr id="131146" name="Freeform 307"/>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1147" name="Freeform 308"/>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grpSp>
        <p:nvGrpSpPr>
          <p:cNvPr id="131133" name="Group 309"/>
          <p:cNvGrpSpPr>
            <a:grpSpLocks/>
          </p:cNvGrpSpPr>
          <p:nvPr/>
        </p:nvGrpSpPr>
        <p:grpSpPr bwMode="auto">
          <a:xfrm>
            <a:off x="7956550" y="6405563"/>
            <a:ext cx="63500" cy="241300"/>
            <a:chOff x="2004" y="512"/>
            <a:chExt cx="40" cy="152"/>
          </a:xfrm>
        </p:grpSpPr>
        <p:sp>
          <p:nvSpPr>
            <p:cNvPr id="131134" name="Line 310"/>
            <p:cNvSpPr>
              <a:spLocks noChangeAspect="1" noChangeShapeType="1"/>
            </p:cNvSpPr>
            <p:nvPr/>
          </p:nvSpPr>
          <p:spPr bwMode="auto">
            <a:xfrm>
              <a:off x="2006" y="619"/>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1135" name="Line 311"/>
            <p:cNvSpPr>
              <a:spLocks noChangeAspect="1" noChangeShapeType="1"/>
            </p:cNvSpPr>
            <p:nvPr/>
          </p:nvSpPr>
          <p:spPr bwMode="auto">
            <a:xfrm>
              <a:off x="2006" y="590"/>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1136" name="Line 312"/>
            <p:cNvSpPr>
              <a:spLocks noChangeAspect="1" noChangeShapeType="1"/>
            </p:cNvSpPr>
            <p:nvPr/>
          </p:nvSpPr>
          <p:spPr bwMode="auto">
            <a:xfrm>
              <a:off x="2006" y="562"/>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1137" name="Group 313"/>
            <p:cNvGrpSpPr>
              <a:grpSpLocks noChangeAspect="1"/>
            </p:cNvGrpSpPr>
            <p:nvPr/>
          </p:nvGrpSpPr>
          <p:grpSpPr bwMode="auto">
            <a:xfrm>
              <a:off x="2004" y="512"/>
              <a:ext cx="40" cy="152"/>
              <a:chOff x="1985" y="1047"/>
              <a:chExt cx="745" cy="2841"/>
            </a:xfrm>
          </p:grpSpPr>
          <p:sp>
            <p:nvSpPr>
              <p:cNvPr id="131138" name="Freeform 314"/>
              <p:cNvSpPr>
                <a:spLocks noChangeAspect="1"/>
              </p:cNvSpPr>
              <p:nvPr/>
            </p:nvSpPr>
            <p:spPr bwMode="auto">
              <a:xfrm>
                <a:off x="1986" y="1047"/>
                <a:ext cx="742" cy="2841"/>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rgbClr val="FF0000"/>
                </a:solidFill>
                <a:prstDash val="solid"/>
                <a:round/>
                <a:headEnd/>
                <a:tailEnd/>
              </a:ln>
            </p:spPr>
            <p:txBody>
              <a:bodyPr wrap="none" anchor="ctr"/>
              <a:lstStyle/>
              <a:p>
                <a:endParaRPr lang="en-US"/>
              </a:p>
            </p:txBody>
          </p:sp>
          <p:sp>
            <p:nvSpPr>
              <p:cNvPr id="131139" name="Freeform 315"/>
              <p:cNvSpPr>
                <a:spLocks noChangeAspect="1"/>
              </p:cNvSpPr>
              <p:nvPr/>
            </p:nvSpPr>
            <p:spPr bwMode="auto">
              <a:xfrm>
                <a:off x="2357" y="1047"/>
                <a:ext cx="1" cy="2838"/>
              </a:xfrm>
              <a:custGeom>
                <a:avLst/>
                <a:gdLst>
                  <a:gd name="T0" fmla="*/ 0 w 1"/>
                  <a:gd name="T1" fmla="*/ 0 h 2838"/>
                  <a:gd name="T2" fmla="*/ 0 w 1"/>
                  <a:gd name="T3" fmla="*/ 2838 h 2838"/>
                  <a:gd name="T4" fmla="*/ 0 60000 65536"/>
                  <a:gd name="T5" fmla="*/ 0 60000 65536"/>
                  <a:gd name="T6" fmla="*/ 0 w 1"/>
                  <a:gd name="T7" fmla="*/ 0 h 2838"/>
                  <a:gd name="T8" fmla="*/ 1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1140" name="Freeform 316"/>
              <p:cNvSpPr>
                <a:spLocks noChangeAspect="1"/>
              </p:cNvSpPr>
              <p:nvPr/>
            </p:nvSpPr>
            <p:spPr bwMode="auto">
              <a:xfrm>
                <a:off x="1985" y="3883"/>
                <a:ext cx="745" cy="1"/>
              </a:xfrm>
              <a:custGeom>
                <a:avLst/>
                <a:gdLst>
                  <a:gd name="T0" fmla="*/ 0 w 745"/>
                  <a:gd name="T1" fmla="*/ 0 h 1"/>
                  <a:gd name="T2" fmla="*/ 745 w 745"/>
                  <a:gd name="T3" fmla="*/ 1 h 1"/>
                  <a:gd name="T4" fmla="*/ 0 60000 65536"/>
                  <a:gd name="T5" fmla="*/ 0 60000 65536"/>
                  <a:gd name="T6" fmla="*/ 0 w 745"/>
                  <a:gd name="T7" fmla="*/ 0 h 1"/>
                  <a:gd name="T8" fmla="*/ 745 w 745"/>
                  <a:gd name="T9" fmla="*/ 1 h 1"/>
                </a:gdLst>
                <a:ahLst/>
                <a:cxnLst>
                  <a:cxn ang="T4">
                    <a:pos x="T0" y="T1"/>
                  </a:cxn>
                  <a:cxn ang="T5">
                    <a:pos x="T2" y="T3"/>
                  </a:cxn>
                </a:cxnLst>
                <a:rect l="T6" t="T7" r="T8" b="T9"/>
                <a:pathLst>
                  <a:path w="745" h="1">
                    <a:moveTo>
                      <a:pt x="0" y="0"/>
                    </a:moveTo>
                    <a:lnTo>
                      <a:pt x="745" y="1"/>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2099"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210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210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210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210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2104" name="Text Box 8"/>
          <p:cNvSpPr txBox="1">
            <a:spLocks noChangeArrowheads="1"/>
          </p:cNvSpPr>
          <p:nvPr/>
        </p:nvSpPr>
        <p:spPr bwMode="auto">
          <a:xfrm>
            <a:off x="1035050" y="1203325"/>
            <a:ext cx="1606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AT Missile Launcher</a:t>
            </a:r>
          </a:p>
        </p:txBody>
      </p:sp>
      <p:sp>
        <p:nvSpPr>
          <p:cNvPr id="132105" name="Text Box 9"/>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2106" name="Line 10"/>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2107"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2108" name="Line 12"/>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32109" name="Text Box 13"/>
          <p:cNvSpPr txBox="1">
            <a:spLocks noChangeArrowheads="1"/>
          </p:cNvSpPr>
          <p:nvPr/>
        </p:nvSpPr>
        <p:spPr bwMode="auto">
          <a:xfrm>
            <a:off x="1035050" y="1771650"/>
            <a:ext cx="1606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AT Missile Launcher</a:t>
            </a:r>
          </a:p>
        </p:txBody>
      </p:sp>
      <p:grpSp>
        <p:nvGrpSpPr>
          <p:cNvPr id="132110" name="Group 14"/>
          <p:cNvGrpSpPr>
            <a:grpSpLocks/>
          </p:cNvGrpSpPr>
          <p:nvPr/>
        </p:nvGrpSpPr>
        <p:grpSpPr bwMode="auto">
          <a:xfrm>
            <a:off x="3749675" y="1044575"/>
            <a:ext cx="530225" cy="530225"/>
            <a:chOff x="2362" y="658"/>
            <a:chExt cx="334" cy="334"/>
          </a:xfrm>
        </p:grpSpPr>
        <p:sp>
          <p:nvSpPr>
            <p:cNvPr id="132350" name="Freeform 15"/>
            <p:cNvSpPr>
              <a:spLocks noChangeAspect="1"/>
            </p:cNvSpPr>
            <p:nvPr/>
          </p:nvSpPr>
          <p:spPr bwMode="auto">
            <a:xfrm>
              <a:off x="2362" y="65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2351" name="Group 16"/>
            <p:cNvGrpSpPr>
              <a:grpSpLocks/>
            </p:cNvGrpSpPr>
            <p:nvPr/>
          </p:nvGrpSpPr>
          <p:grpSpPr bwMode="auto">
            <a:xfrm>
              <a:off x="2508" y="749"/>
              <a:ext cx="42" cy="152"/>
              <a:chOff x="2163" y="1363"/>
              <a:chExt cx="42" cy="152"/>
            </a:xfrm>
          </p:grpSpPr>
          <p:sp>
            <p:nvSpPr>
              <p:cNvPr id="132352" name="Freeform 17"/>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53" name="Group 18"/>
              <p:cNvGrpSpPr>
                <a:grpSpLocks/>
              </p:cNvGrpSpPr>
              <p:nvPr/>
            </p:nvGrpSpPr>
            <p:grpSpPr bwMode="auto">
              <a:xfrm>
                <a:off x="2163" y="1364"/>
                <a:ext cx="42" cy="151"/>
                <a:chOff x="2113" y="1366"/>
                <a:chExt cx="42" cy="151"/>
              </a:xfrm>
            </p:grpSpPr>
            <p:sp>
              <p:nvSpPr>
                <p:cNvPr id="132354" name="Line 19"/>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55" name="Freeform 2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11" name="Group 21"/>
          <p:cNvGrpSpPr>
            <a:grpSpLocks/>
          </p:cNvGrpSpPr>
          <p:nvPr/>
        </p:nvGrpSpPr>
        <p:grpSpPr bwMode="auto">
          <a:xfrm>
            <a:off x="3749675" y="2262188"/>
            <a:ext cx="530225" cy="530225"/>
            <a:chOff x="2362" y="1425"/>
            <a:chExt cx="334" cy="334"/>
          </a:xfrm>
        </p:grpSpPr>
        <p:sp>
          <p:nvSpPr>
            <p:cNvPr id="132343" name="Freeform 22"/>
            <p:cNvSpPr>
              <a:spLocks noChangeAspect="1"/>
            </p:cNvSpPr>
            <p:nvPr/>
          </p:nvSpPr>
          <p:spPr bwMode="auto">
            <a:xfrm>
              <a:off x="2362" y="142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2344" name="Group 23"/>
            <p:cNvGrpSpPr>
              <a:grpSpLocks/>
            </p:cNvGrpSpPr>
            <p:nvPr/>
          </p:nvGrpSpPr>
          <p:grpSpPr bwMode="auto">
            <a:xfrm>
              <a:off x="2508" y="1516"/>
              <a:ext cx="42" cy="152"/>
              <a:chOff x="2017" y="1459"/>
              <a:chExt cx="42" cy="152"/>
            </a:xfrm>
          </p:grpSpPr>
          <p:sp>
            <p:nvSpPr>
              <p:cNvPr id="132345" name="Line 24"/>
              <p:cNvSpPr>
                <a:spLocks noChangeAspect="1" noChangeShapeType="1"/>
              </p:cNvSpPr>
              <p:nvPr/>
            </p:nvSpPr>
            <p:spPr bwMode="auto">
              <a:xfrm>
                <a:off x="2020" y="1525"/>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46" name="Freeform 25"/>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47" name="Group 26"/>
              <p:cNvGrpSpPr>
                <a:grpSpLocks/>
              </p:cNvGrpSpPr>
              <p:nvPr/>
            </p:nvGrpSpPr>
            <p:grpSpPr bwMode="auto">
              <a:xfrm>
                <a:off x="2017" y="1460"/>
                <a:ext cx="42" cy="151"/>
                <a:chOff x="2113" y="1366"/>
                <a:chExt cx="42" cy="151"/>
              </a:xfrm>
            </p:grpSpPr>
            <p:sp>
              <p:nvSpPr>
                <p:cNvPr id="132348" name="Line 27"/>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49" name="Freeform 28"/>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12" name="Group 29"/>
          <p:cNvGrpSpPr>
            <a:grpSpLocks/>
          </p:cNvGrpSpPr>
          <p:nvPr/>
        </p:nvGrpSpPr>
        <p:grpSpPr bwMode="auto">
          <a:xfrm>
            <a:off x="3749675" y="3478213"/>
            <a:ext cx="530225" cy="530225"/>
            <a:chOff x="2362" y="2191"/>
            <a:chExt cx="334" cy="334"/>
          </a:xfrm>
        </p:grpSpPr>
        <p:sp>
          <p:nvSpPr>
            <p:cNvPr id="132335" name="Freeform 30"/>
            <p:cNvSpPr>
              <a:spLocks noChangeAspect="1"/>
            </p:cNvSpPr>
            <p:nvPr/>
          </p:nvSpPr>
          <p:spPr bwMode="auto">
            <a:xfrm>
              <a:off x="2362" y="219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2336" name="Group 31"/>
            <p:cNvGrpSpPr>
              <a:grpSpLocks/>
            </p:cNvGrpSpPr>
            <p:nvPr/>
          </p:nvGrpSpPr>
          <p:grpSpPr bwMode="auto">
            <a:xfrm>
              <a:off x="2508" y="2282"/>
              <a:ext cx="42" cy="152"/>
              <a:chOff x="1897" y="1555"/>
              <a:chExt cx="42" cy="152"/>
            </a:xfrm>
          </p:grpSpPr>
          <p:sp>
            <p:nvSpPr>
              <p:cNvPr id="132337" name="Line 32"/>
              <p:cNvSpPr>
                <a:spLocks noChangeAspect="1" noChangeShapeType="1"/>
              </p:cNvSpPr>
              <p:nvPr/>
            </p:nvSpPr>
            <p:spPr bwMode="auto">
              <a:xfrm>
                <a:off x="1900" y="163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38" name="Line 33"/>
              <p:cNvSpPr>
                <a:spLocks noChangeAspect="1" noChangeShapeType="1"/>
              </p:cNvSpPr>
              <p:nvPr/>
            </p:nvSpPr>
            <p:spPr bwMode="auto">
              <a:xfrm>
                <a:off x="1900" y="161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39" name="Freeform 34"/>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40" name="Group 35"/>
              <p:cNvGrpSpPr>
                <a:grpSpLocks/>
              </p:cNvGrpSpPr>
              <p:nvPr/>
            </p:nvGrpSpPr>
            <p:grpSpPr bwMode="auto">
              <a:xfrm>
                <a:off x="1897" y="1556"/>
                <a:ext cx="42" cy="151"/>
                <a:chOff x="2113" y="1366"/>
                <a:chExt cx="42" cy="151"/>
              </a:xfrm>
            </p:grpSpPr>
            <p:sp>
              <p:nvSpPr>
                <p:cNvPr id="132341" name="Line 36"/>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42" name="Freeform 3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13" name="Group 38"/>
          <p:cNvGrpSpPr>
            <a:grpSpLocks/>
          </p:cNvGrpSpPr>
          <p:nvPr/>
        </p:nvGrpSpPr>
        <p:grpSpPr bwMode="auto">
          <a:xfrm>
            <a:off x="3749675" y="4775200"/>
            <a:ext cx="530225" cy="530225"/>
            <a:chOff x="2362" y="3008"/>
            <a:chExt cx="334" cy="334"/>
          </a:xfrm>
        </p:grpSpPr>
        <p:sp>
          <p:nvSpPr>
            <p:cNvPr id="132326" name="Freeform 39"/>
            <p:cNvSpPr>
              <a:spLocks noChangeAspect="1"/>
            </p:cNvSpPr>
            <p:nvPr/>
          </p:nvSpPr>
          <p:spPr bwMode="auto">
            <a:xfrm>
              <a:off x="2362" y="300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2327" name="Group 40"/>
            <p:cNvGrpSpPr>
              <a:grpSpLocks/>
            </p:cNvGrpSpPr>
            <p:nvPr/>
          </p:nvGrpSpPr>
          <p:grpSpPr bwMode="auto">
            <a:xfrm>
              <a:off x="2508" y="3099"/>
              <a:ext cx="42" cy="152"/>
              <a:chOff x="1793" y="1651"/>
              <a:chExt cx="42" cy="152"/>
            </a:xfrm>
          </p:grpSpPr>
          <p:sp>
            <p:nvSpPr>
              <p:cNvPr id="132328" name="Line 41"/>
              <p:cNvSpPr>
                <a:spLocks noChangeAspect="1" noChangeShapeType="1"/>
              </p:cNvSpPr>
              <p:nvPr/>
            </p:nvSpPr>
            <p:spPr bwMode="auto">
              <a:xfrm>
                <a:off x="1796" y="174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29" name="Line 42"/>
              <p:cNvSpPr>
                <a:spLocks noChangeAspect="1" noChangeShapeType="1"/>
              </p:cNvSpPr>
              <p:nvPr/>
            </p:nvSpPr>
            <p:spPr bwMode="auto">
              <a:xfrm>
                <a:off x="1796" y="171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30" name="Line 43"/>
              <p:cNvSpPr>
                <a:spLocks noChangeAspect="1" noChangeShapeType="1"/>
              </p:cNvSpPr>
              <p:nvPr/>
            </p:nvSpPr>
            <p:spPr bwMode="auto">
              <a:xfrm>
                <a:off x="1796" y="169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31" name="Freeform 44"/>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32" name="Group 45"/>
              <p:cNvGrpSpPr>
                <a:grpSpLocks/>
              </p:cNvGrpSpPr>
              <p:nvPr/>
            </p:nvGrpSpPr>
            <p:grpSpPr bwMode="auto">
              <a:xfrm>
                <a:off x="1793" y="1652"/>
                <a:ext cx="42" cy="151"/>
                <a:chOff x="2113" y="1366"/>
                <a:chExt cx="42" cy="151"/>
              </a:xfrm>
            </p:grpSpPr>
            <p:sp>
              <p:nvSpPr>
                <p:cNvPr id="132333" name="Line 46"/>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34" name="Freeform 4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sp>
        <p:nvSpPr>
          <p:cNvPr id="132114" name="Text Box 48"/>
          <p:cNvSpPr txBox="1">
            <a:spLocks noChangeArrowheads="1"/>
          </p:cNvSpPr>
          <p:nvPr/>
        </p:nvSpPr>
        <p:spPr bwMode="auto">
          <a:xfrm>
            <a:off x="817563" y="2420938"/>
            <a:ext cx="20399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AT Missile Launcher</a:t>
            </a:r>
          </a:p>
        </p:txBody>
      </p:sp>
      <p:sp>
        <p:nvSpPr>
          <p:cNvPr id="132115" name="Text Box 49"/>
          <p:cNvSpPr txBox="1">
            <a:spLocks noChangeArrowheads="1"/>
          </p:cNvSpPr>
          <p:nvPr/>
        </p:nvSpPr>
        <p:spPr bwMode="auto">
          <a:xfrm>
            <a:off x="817563" y="3041650"/>
            <a:ext cx="20399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AT Missile Launcher</a:t>
            </a:r>
          </a:p>
        </p:txBody>
      </p:sp>
      <p:sp>
        <p:nvSpPr>
          <p:cNvPr id="132116" name="Text Box 50"/>
          <p:cNvSpPr txBox="1">
            <a:spLocks noChangeArrowheads="1"/>
          </p:cNvSpPr>
          <p:nvPr/>
        </p:nvSpPr>
        <p:spPr bwMode="auto">
          <a:xfrm>
            <a:off x="695325" y="3636963"/>
            <a:ext cx="228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AT Missile Launcher</a:t>
            </a:r>
          </a:p>
        </p:txBody>
      </p:sp>
      <p:sp>
        <p:nvSpPr>
          <p:cNvPr id="132117" name="Text Box 51"/>
          <p:cNvSpPr txBox="1">
            <a:spLocks noChangeArrowheads="1"/>
          </p:cNvSpPr>
          <p:nvPr/>
        </p:nvSpPr>
        <p:spPr bwMode="auto">
          <a:xfrm>
            <a:off x="695325" y="4210050"/>
            <a:ext cx="228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AT Missile Launcher</a:t>
            </a:r>
          </a:p>
        </p:txBody>
      </p:sp>
      <p:sp>
        <p:nvSpPr>
          <p:cNvPr id="132118" name="Text Box 52"/>
          <p:cNvSpPr txBox="1">
            <a:spLocks noChangeArrowheads="1"/>
          </p:cNvSpPr>
          <p:nvPr/>
        </p:nvSpPr>
        <p:spPr bwMode="auto">
          <a:xfrm>
            <a:off x="758825" y="4933950"/>
            <a:ext cx="2159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AT Missile Launcher</a:t>
            </a:r>
          </a:p>
        </p:txBody>
      </p:sp>
      <p:sp>
        <p:nvSpPr>
          <p:cNvPr id="132119" name="Text Box 53"/>
          <p:cNvSpPr txBox="1">
            <a:spLocks noChangeArrowheads="1"/>
          </p:cNvSpPr>
          <p:nvPr/>
        </p:nvSpPr>
        <p:spPr bwMode="auto">
          <a:xfrm>
            <a:off x="758825" y="5632450"/>
            <a:ext cx="2159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AT Missile Launcher</a:t>
            </a:r>
          </a:p>
        </p:txBody>
      </p:sp>
      <p:grpSp>
        <p:nvGrpSpPr>
          <p:cNvPr id="132120" name="Group 54"/>
          <p:cNvGrpSpPr>
            <a:grpSpLocks/>
          </p:cNvGrpSpPr>
          <p:nvPr/>
        </p:nvGrpSpPr>
        <p:grpSpPr bwMode="auto">
          <a:xfrm>
            <a:off x="5153025" y="1066800"/>
            <a:ext cx="476250" cy="484188"/>
            <a:chOff x="3246" y="672"/>
            <a:chExt cx="300" cy="305"/>
          </a:xfrm>
        </p:grpSpPr>
        <p:sp>
          <p:nvSpPr>
            <p:cNvPr id="132320" name="Oval 55"/>
            <p:cNvSpPr>
              <a:spLocks noChangeArrowheads="1"/>
            </p:cNvSpPr>
            <p:nvPr/>
          </p:nvSpPr>
          <p:spPr bwMode="auto">
            <a:xfrm>
              <a:off x="3246" y="6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2321" name="Group 56"/>
            <p:cNvGrpSpPr>
              <a:grpSpLocks/>
            </p:cNvGrpSpPr>
            <p:nvPr/>
          </p:nvGrpSpPr>
          <p:grpSpPr bwMode="auto">
            <a:xfrm>
              <a:off x="3375" y="749"/>
              <a:ext cx="42" cy="152"/>
              <a:chOff x="2163" y="1363"/>
              <a:chExt cx="42" cy="152"/>
            </a:xfrm>
          </p:grpSpPr>
          <p:sp>
            <p:nvSpPr>
              <p:cNvPr id="132322" name="Freeform 57"/>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23" name="Group 58"/>
              <p:cNvGrpSpPr>
                <a:grpSpLocks/>
              </p:cNvGrpSpPr>
              <p:nvPr/>
            </p:nvGrpSpPr>
            <p:grpSpPr bwMode="auto">
              <a:xfrm>
                <a:off x="2163" y="1364"/>
                <a:ext cx="42" cy="151"/>
                <a:chOff x="2113" y="1366"/>
                <a:chExt cx="42" cy="151"/>
              </a:xfrm>
            </p:grpSpPr>
            <p:sp>
              <p:nvSpPr>
                <p:cNvPr id="132324" name="Line 59"/>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25" name="Freeform 6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1" name="Group 61"/>
          <p:cNvGrpSpPr>
            <a:grpSpLocks/>
          </p:cNvGrpSpPr>
          <p:nvPr/>
        </p:nvGrpSpPr>
        <p:grpSpPr bwMode="auto">
          <a:xfrm>
            <a:off x="6484938" y="1109663"/>
            <a:ext cx="401637" cy="401637"/>
            <a:chOff x="4085" y="699"/>
            <a:chExt cx="253" cy="253"/>
          </a:xfrm>
        </p:grpSpPr>
        <p:sp>
          <p:nvSpPr>
            <p:cNvPr id="132314" name="Rectangle 62"/>
            <p:cNvSpPr>
              <a:spLocks noChangeArrowheads="1"/>
            </p:cNvSpPr>
            <p:nvPr/>
          </p:nvSpPr>
          <p:spPr bwMode="auto">
            <a:xfrm>
              <a:off x="4085" y="6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2315" name="Group 63"/>
            <p:cNvGrpSpPr>
              <a:grpSpLocks/>
            </p:cNvGrpSpPr>
            <p:nvPr/>
          </p:nvGrpSpPr>
          <p:grpSpPr bwMode="auto">
            <a:xfrm>
              <a:off x="4190" y="749"/>
              <a:ext cx="42" cy="152"/>
              <a:chOff x="2163" y="1363"/>
              <a:chExt cx="42" cy="152"/>
            </a:xfrm>
          </p:grpSpPr>
          <p:sp>
            <p:nvSpPr>
              <p:cNvPr id="132316" name="Freeform 64"/>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17" name="Group 65"/>
              <p:cNvGrpSpPr>
                <a:grpSpLocks/>
              </p:cNvGrpSpPr>
              <p:nvPr/>
            </p:nvGrpSpPr>
            <p:grpSpPr bwMode="auto">
              <a:xfrm>
                <a:off x="2163" y="1364"/>
                <a:ext cx="42" cy="151"/>
                <a:chOff x="2113" y="1366"/>
                <a:chExt cx="42" cy="151"/>
              </a:xfrm>
            </p:grpSpPr>
            <p:sp>
              <p:nvSpPr>
                <p:cNvPr id="132318" name="Line 66"/>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19" name="Freeform 6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2" name="Group 68"/>
          <p:cNvGrpSpPr>
            <a:grpSpLocks/>
          </p:cNvGrpSpPr>
          <p:nvPr/>
        </p:nvGrpSpPr>
        <p:grpSpPr bwMode="auto">
          <a:xfrm>
            <a:off x="7734300" y="1044575"/>
            <a:ext cx="530225" cy="530225"/>
            <a:chOff x="4872" y="658"/>
            <a:chExt cx="334" cy="334"/>
          </a:xfrm>
        </p:grpSpPr>
        <p:sp>
          <p:nvSpPr>
            <p:cNvPr id="132308" name="Freeform 69"/>
            <p:cNvSpPr>
              <a:spLocks/>
            </p:cNvSpPr>
            <p:nvPr/>
          </p:nvSpPr>
          <p:spPr bwMode="auto">
            <a:xfrm>
              <a:off x="4872" y="65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2309" name="Group 70"/>
            <p:cNvGrpSpPr>
              <a:grpSpLocks/>
            </p:cNvGrpSpPr>
            <p:nvPr/>
          </p:nvGrpSpPr>
          <p:grpSpPr bwMode="auto">
            <a:xfrm>
              <a:off x="5018" y="749"/>
              <a:ext cx="42" cy="152"/>
              <a:chOff x="2163" y="1363"/>
              <a:chExt cx="42" cy="152"/>
            </a:xfrm>
          </p:grpSpPr>
          <p:sp>
            <p:nvSpPr>
              <p:cNvPr id="132310" name="Freeform 71"/>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11" name="Group 72"/>
              <p:cNvGrpSpPr>
                <a:grpSpLocks/>
              </p:cNvGrpSpPr>
              <p:nvPr/>
            </p:nvGrpSpPr>
            <p:grpSpPr bwMode="auto">
              <a:xfrm>
                <a:off x="2163" y="1364"/>
                <a:ext cx="42" cy="151"/>
                <a:chOff x="2113" y="1366"/>
                <a:chExt cx="42" cy="151"/>
              </a:xfrm>
            </p:grpSpPr>
            <p:sp>
              <p:nvSpPr>
                <p:cNvPr id="132312" name="Line 73"/>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13" name="Freeform 74"/>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3" name="Group 75"/>
          <p:cNvGrpSpPr>
            <a:grpSpLocks/>
          </p:cNvGrpSpPr>
          <p:nvPr/>
        </p:nvGrpSpPr>
        <p:grpSpPr bwMode="auto">
          <a:xfrm>
            <a:off x="7734300" y="2262188"/>
            <a:ext cx="530225" cy="530225"/>
            <a:chOff x="4872" y="1425"/>
            <a:chExt cx="334" cy="334"/>
          </a:xfrm>
        </p:grpSpPr>
        <p:sp>
          <p:nvSpPr>
            <p:cNvPr id="132301" name="Freeform 76"/>
            <p:cNvSpPr>
              <a:spLocks/>
            </p:cNvSpPr>
            <p:nvPr/>
          </p:nvSpPr>
          <p:spPr bwMode="auto">
            <a:xfrm>
              <a:off x="4872" y="142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2302" name="Group 77"/>
            <p:cNvGrpSpPr>
              <a:grpSpLocks/>
            </p:cNvGrpSpPr>
            <p:nvPr/>
          </p:nvGrpSpPr>
          <p:grpSpPr bwMode="auto">
            <a:xfrm>
              <a:off x="5018" y="1516"/>
              <a:ext cx="42" cy="152"/>
              <a:chOff x="2017" y="1459"/>
              <a:chExt cx="42" cy="152"/>
            </a:xfrm>
          </p:grpSpPr>
          <p:sp>
            <p:nvSpPr>
              <p:cNvPr id="132303" name="Line 78"/>
              <p:cNvSpPr>
                <a:spLocks noChangeAspect="1" noChangeShapeType="1"/>
              </p:cNvSpPr>
              <p:nvPr/>
            </p:nvSpPr>
            <p:spPr bwMode="auto">
              <a:xfrm>
                <a:off x="2020" y="1525"/>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304" name="Freeform 79"/>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305" name="Group 80"/>
              <p:cNvGrpSpPr>
                <a:grpSpLocks/>
              </p:cNvGrpSpPr>
              <p:nvPr/>
            </p:nvGrpSpPr>
            <p:grpSpPr bwMode="auto">
              <a:xfrm>
                <a:off x="2017" y="1460"/>
                <a:ext cx="42" cy="151"/>
                <a:chOff x="2113" y="1366"/>
                <a:chExt cx="42" cy="151"/>
              </a:xfrm>
            </p:grpSpPr>
            <p:sp>
              <p:nvSpPr>
                <p:cNvPr id="132306" name="Line 81"/>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07" name="Freeform 82"/>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4" name="Group 83"/>
          <p:cNvGrpSpPr>
            <a:grpSpLocks/>
          </p:cNvGrpSpPr>
          <p:nvPr/>
        </p:nvGrpSpPr>
        <p:grpSpPr bwMode="auto">
          <a:xfrm>
            <a:off x="6484938" y="2325688"/>
            <a:ext cx="401637" cy="401637"/>
            <a:chOff x="4085" y="1465"/>
            <a:chExt cx="253" cy="253"/>
          </a:xfrm>
        </p:grpSpPr>
        <p:sp>
          <p:nvSpPr>
            <p:cNvPr id="132294" name="Rectangle 84"/>
            <p:cNvSpPr>
              <a:spLocks noChangeArrowheads="1"/>
            </p:cNvSpPr>
            <p:nvPr/>
          </p:nvSpPr>
          <p:spPr bwMode="auto">
            <a:xfrm>
              <a:off x="4085" y="146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2295" name="Group 85"/>
            <p:cNvGrpSpPr>
              <a:grpSpLocks/>
            </p:cNvGrpSpPr>
            <p:nvPr/>
          </p:nvGrpSpPr>
          <p:grpSpPr bwMode="auto">
            <a:xfrm>
              <a:off x="4191" y="1516"/>
              <a:ext cx="42" cy="152"/>
              <a:chOff x="2017" y="1459"/>
              <a:chExt cx="42" cy="152"/>
            </a:xfrm>
          </p:grpSpPr>
          <p:sp>
            <p:nvSpPr>
              <p:cNvPr id="132296" name="Line 86"/>
              <p:cNvSpPr>
                <a:spLocks noChangeAspect="1" noChangeShapeType="1"/>
              </p:cNvSpPr>
              <p:nvPr/>
            </p:nvSpPr>
            <p:spPr bwMode="auto">
              <a:xfrm>
                <a:off x="2020" y="1525"/>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97" name="Freeform 87"/>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98" name="Group 88"/>
              <p:cNvGrpSpPr>
                <a:grpSpLocks/>
              </p:cNvGrpSpPr>
              <p:nvPr/>
            </p:nvGrpSpPr>
            <p:grpSpPr bwMode="auto">
              <a:xfrm>
                <a:off x="2017" y="1460"/>
                <a:ext cx="42" cy="151"/>
                <a:chOff x="2113" y="1366"/>
                <a:chExt cx="42" cy="151"/>
              </a:xfrm>
            </p:grpSpPr>
            <p:sp>
              <p:nvSpPr>
                <p:cNvPr id="132299" name="Line 89"/>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300" name="Freeform 9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5" name="Group 91"/>
          <p:cNvGrpSpPr>
            <a:grpSpLocks/>
          </p:cNvGrpSpPr>
          <p:nvPr/>
        </p:nvGrpSpPr>
        <p:grpSpPr bwMode="auto">
          <a:xfrm>
            <a:off x="5153025" y="2279650"/>
            <a:ext cx="476250" cy="484188"/>
            <a:chOff x="3246" y="1436"/>
            <a:chExt cx="300" cy="305"/>
          </a:xfrm>
        </p:grpSpPr>
        <p:sp>
          <p:nvSpPr>
            <p:cNvPr id="132287" name="Oval 92"/>
            <p:cNvSpPr>
              <a:spLocks noChangeArrowheads="1"/>
            </p:cNvSpPr>
            <p:nvPr/>
          </p:nvSpPr>
          <p:spPr bwMode="auto">
            <a:xfrm>
              <a:off x="3246" y="143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2288" name="Group 93"/>
            <p:cNvGrpSpPr>
              <a:grpSpLocks/>
            </p:cNvGrpSpPr>
            <p:nvPr/>
          </p:nvGrpSpPr>
          <p:grpSpPr bwMode="auto">
            <a:xfrm>
              <a:off x="3375" y="1516"/>
              <a:ext cx="42" cy="152"/>
              <a:chOff x="2017" y="1459"/>
              <a:chExt cx="42" cy="152"/>
            </a:xfrm>
          </p:grpSpPr>
          <p:sp>
            <p:nvSpPr>
              <p:cNvPr id="132289" name="Line 94"/>
              <p:cNvSpPr>
                <a:spLocks noChangeAspect="1" noChangeShapeType="1"/>
              </p:cNvSpPr>
              <p:nvPr/>
            </p:nvSpPr>
            <p:spPr bwMode="auto">
              <a:xfrm>
                <a:off x="2020" y="1525"/>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90" name="Freeform 95"/>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91" name="Group 96"/>
              <p:cNvGrpSpPr>
                <a:grpSpLocks/>
              </p:cNvGrpSpPr>
              <p:nvPr/>
            </p:nvGrpSpPr>
            <p:grpSpPr bwMode="auto">
              <a:xfrm>
                <a:off x="2017" y="1460"/>
                <a:ext cx="42" cy="151"/>
                <a:chOff x="2113" y="1366"/>
                <a:chExt cx="42" cy="151"/>
              </a:xfrm>
            </p:grpSpPr>
            <p:sp>
              <p:nvSpPr>
                <p:cNvPr id="132292" name="Line 97"/>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93" name="Freeform 98"/>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6" name="Group 99"/>
          <p:cNvGrpSpPr>
            <a:grpSpLocks/>
          </p:cNvGrpSpPr>
          <p:nvPr/>
        </p:nvGrpSpPr>
        <p:grpSpPr bwMode="auto">
          <a:xfrm>
            <a:off x="7734300" y="3478213"/>
            <a:ext cx="530225" cy="530225"/>
            <a:chOff x="4872" y="2191"/>
            <a:chExt cx="334" cy="334"/>
          </a:xfrm>
        </p:grpSpPr>
        <p:sp>
          <p:nvSpPr>
            <p:cNvPr id="132279" name="Freeform 100"/>
            <p:cNvSpPr>
              <a:spLocks/>
            </p:cNvSpPr>
            <p:nvPr/>
          </p:nvSpPr>
          <p:spPr bwMode="auto">
            <a:xfrm>
              <a:off x="4872" y="219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2280" name="Group 101"/>
            <p:cNvGrpSpPr>
              <a:grpSpLocks/>
            </p:cNvGrpSpPr>
            <p:nvPr/>
          </p:nvGrpSpPr>
          <p:grpSpPr bwMode="auto">
            <a:xfrm>
              <a:off x="5018" y="2282"/>
              <a:ext cx="42" cy="152"/>
              <a:chOff x="1897" y="1555"/>
              <a:chExt cx="42" cy="152"/>
            </a:xfrm>
          </p:grpSpPr>
          <p:sp>
            <p:nvSpPr>
              <p:cNvPr id="132281" name="Line 102"/>
              <p:cNvSpPr>
                <a:spLocks noChangeAspect="1" noChangeShapeType="1"/>
              </p:cNvSpPr>
              <p:nvPr/>
            </p:nvSpPr>
            <p:spPr bwMode="auto">
              <a:xfrm>
                <a:off x="1900" y="163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82" name="Line 103"/>
              <p:cNvSpPr>
                <a:spLocks noChangeAspect="1" noChangeShapeType="1"/>
              </p:cNvSpPr>
              <p:nvPr/>
            </p:nvSpPr>
            <p:spPr bwMode="auto">
              <a:xfrm>
                <a:off x="1900" y="161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83" name="Freeform 104"/>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84" name="Group 105"/>
              <p:cNvGrpSpPr>
                <a:grpSpLocks/>
              </p:cNvGrpSpPr>
              <p:nvPr/>
            </p:nvGrpSpPr>
            <p:grpSpPr bwMode="auto">
              <a:xfrm>
                <a:off x="1897" y="1556"/>
                <a:ext cx="42" cy="151"/>
                <a:chOff x="2113" y="1366"/>
                <a:chExt cx="42" cy="151"/>
              </a:xfrm>
            </p:grpSpPr>
            <p:sp>
              <p:nvSpPr>
                <p:cNvPr id="132285" name="Line 106"/>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86" name="Freeform 10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7" name="Group 108"/>
          <p:cNvGrpSpPr>
            <a:grpSpLocks/>
          </p:cNvGrpSpPr>
          <p:nvPr/>
        </p:nvGrpSpPr>
        <p:grpSpPr bwMode="auto">
          <a:xfrm>
            <a:off x="6484938" y="3541713"/>
            <a:ext cx="401637" cy="401637"/>
            <a:chOff x="4085" y="2231"/>
            <a:chExt cx="253" cy="253"/>
          </a:xfrm>
        </p:grpSpPr>
        <p:sp>
          <p:nvSpPr>
            <p:cNvPr id="132271" name="Rectangle 109"/>
            <p:cNvSpPr>
              <a:spLocks noChangeArrowheads="1"/>
            </p:cNvSpPr>
            <p:nvPr/>
          </p:nvSpPr>
          <p:spPr bwMode="auto">
            <a:xfrm>
              <a:off x="4085" y="223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2272" name="Group 110"/>
            <p:cNvGrpSpPr>
              <a:grpSpLocks/>
            </p:cNvGrpSpPr>
            <p:nvPr/>
          </p:nvGrpSpPr>
          <p:grpSpPr bwMode="auto">
            <a:xfrm>
              <a:off x="4190" y="2282"/>
              <a:ext cx="42" cy="152"/>
              <a:chOff x="1897" y="1555"/>
              <a:chExt cx="42" cy="152"/>
            </a:xfrm>
          </p:grpSpPr>
          <p:sp>
            <p:nvSpPr>
              <p:cNvPr id="132273" name="Line 111"/>
              <p:cNvSpPr>
                <a:spLocks noChangeAspect="1" noChangeShapeType="1"/>
              </p:cNvSpPr>
              <p:nvPr/>
            </p:nvSpPr>
            <p:spPr bwMode="auto">
              <a:xfrm>
                <a:off x="1900" y="163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74" name="Line 112"/>
              <p:cNvSpPr>
                <a:spLocks noChangeAspect="1" noChangeShapeType="1"/>
              </p:cNvSpPr>
              <p:nvPr/>
            </p:nvSpPr>
            <p:spPr bwMode="auto">
              <a:xfrm>
                <a:off x="1900" y="161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75" name="Freeform 113"/>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76" name="Group 114"/>
              <p:cNvGrpSpPr>
                <a:grpSpLocks/>
              </p:cNvGrpSpPr>
              <p:nvPr/>
            </p:nvGrpSpPr>
            <p:grpSpPr bwMode="auto">
              <a:xfrm>
                <a:off x="1897" y="1556"/>
                <a:ext cx="42" cy="151"/>
                <a:chOff x="2113" y="1366"/>
                <a:chExt cx="42" cy="151"/>
              </a:xfrm>
            </p:grpSpPr>
            <p:sp>
              <p:nvSpPr>
                <p:cNvPr id="132277" name="Line 115"/>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78" name="Freeform 116"/>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8" name="Group 117"/>
          <p:cNvGrpSpPr>
            <a:grpSpLocks/>
          </p:cNvGrpSpPr>
          <p:nvPr/>
        </p:nvGrpSpPr>
        <p:grpSpPr bwMode="auto">
          <a:xfrm>
            <a:off x="5154613" y="3490913"/>
            <a:ext cx="476250" cy="484187"/>
            <a:chOff x="3247" y="2199"/>
            <a:chExt cx="300" cy="305"/>
          </a:xfrm>
        </p:grpSpPr>
        <p:sp>
          <p:nvSpPr>
            <p:cNvPr id="132263" name="Oval 118"/>
            <p:cNvSpPr>
              <a:spLocks noChangeArrowheads="1"/>
            </p:cNvSpPr>
            <p:nvPr/>
          </p:nvSpPr>
          <p:spPr bwMode="auto">
            <a:xfrm>
              <a:off x="3247" y="219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2264" name="Group 119"/>
            <p:cNvGrpSpPr>
              <a:grpSpLocks/>
            </p:cNvGrpSpPr>
            <p:nvPr/>
          </p:nvGrpSpPr>
          <p:grpSpPr bwMode="auto">
            <a:xfrm>
              <a:off x="3375" y="2282"/>
              <a:ext cx="42" cy="152"/>
              <a:chOff x="1897" y="1555"/>
              <a:chExt cx="42" cy="152"/>
            </a:xfrm>
          </p:grpSpPr>
          <p:sp>
            <p:nvSpPr>
              <p:cNvPr id="132265" name="Line 120"/>
              <p:cNvSpPr>
                <a:spLocks noChangeAspect="1" noChangeShapeType="1"/>
              </p:cNvSpPr>
              <p:nvPr/>
            </p:nvSpPr>
            <p:spPr bwMode="auto">
              <a:xfrm>
                <a:off x="1900" y="163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66" name="Line 121"/>
              <p:cNvSpPr>
                <a:spLocks noChangeAspect="1" noChangeShapeType="1"/>
              </p:cNvSpPr>
              <p:nvPr/>
            </p:nvSpPr>
            <p:spPr bwMode="auto">
              <a:xfrm>
                <a:off x="1900" y="161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67" name="Freeform 122"/>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68" name="Group 123"/>
              <p:cNvGrpSpPr>
                <a:grpSpLocks/>
              </p:cNvGrpSpPr>
              <p:nvPr/>
            </p:nvGrpSpPr>
            <p:grpSpPr bwMode="auto">
              <a:xfrm>
                <a:off x="1897" y="1556"/>
                <a:ext cx="42" cy="151"/>
                <a:chOff x="2113" y="1366"/>
                <a:chExt cx="42" cy="151"/>
              </a:xfrm>
            </p:grpSpPr>
            <p:sp>
              <p:nvSpPr>
                <p:cNvPr id="132269" name="Line 124"/>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70" name="Freeform 12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29" name="Group 126"/>
          <p:cNvGrpSpPr>
            <a:grpSpLocks/>
          </p:cNvGrpSpPr>
          <p:nvPr/>
        </p:nvGrpSpPr>
        <p:grpSpPr bwMode="auto">
          <a:xfrm>
            <a:off x="7734300" y="4775200"/>
            <a:ext cx="530225" cy="530225"/>
            <a:chOff x="4872" y="3008"/>
            <a:chExt cx="334" cy="334"/>
          </a:xfrm>
        </p:grpSpPr>
        <p:sp>
          <p:nvSpPr>
            <p:cNvPr id="132254" name="Freeform 127"/>
            <p:cNvSpPr>
              <a:spLocks/>
            </p:cNvSpPr>
            <p:nvPr/>
          </p:nvSpPr>
          <p:spPr bwMode="auto">
            <a:xfrm>
              <a:off x="4872" y="300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2255" name="Group 128"/>
            <p:cNvGrpSpPr>
              <a:grpSpLocks/>
            </p:cNvGrpSpPr>
            <p:nvPr/>
          </p:nvGrpSpPr>
          <p:grpSpPr bwMode="auto">
            <a:xfrm>
              <a:off x="5018" y="3099"/>
              <a:ext cx="42" cy="152"/>
              <a:chOff x="1793" y="1651"/>
              <a:chExt cx="42" cy="152"/>
            </a:xfrm>
          </p:grpSpPr>
          <p:sp>
            <p:nvSpPr>
              <p:cNvPr id="132256" name="Line 129"/>
              <p:cNvSpPr>
                <a:spLocks noChangeAspect="1" noChangeShapeType="1"/>
              </p:cNvSpPr>
              <p:nvPr/>
            </p:nvSpPr>
            <p:spPr bwMode="auto">
              <a:xfrm>
                <a:off x="1796" y="174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57" name="Line 130"/>
              <p:cNvSpPr>
                <a:spLocks noChangeAspect="1" noChangeShapeType="1"/>
              </p:cNvSpPr>
              <p:nvPr/>
            </p:nvSpPr>
            <p:spPr bwMode="auto">
              <a:xfrm>
                <a:off x="1796" y="171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58" name="Line 131"/>
              <p:cNvSpPr>
                <a:spLocks noChangeAspect="1" noChangeShapeType="1"/>
              </p:cNvSpPr>
              <p:nvPr/>
            </p:nvSpPr>
            <p:spPr bwMode="auto">
              <a:xfrm>
                <a:off x="1796" y="169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59" name="Freeform 132"/>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60" name="Group 133"/>
              <p:cNvGrpSpPr>
                <a:grpSpLocks/>
              </p:cNvGrpSpPr>
              <p:nvPr/>
            </p:nvGrpSpPr>
            <p:grpSpPr bwMode="auto">
              <a:xfrm>
                <a:off x="1793" y="1652"/>
                <a:ext cx="42" cy="151"/>
                <a:chOff x="2113" y="1366"/>
                <a:chExt cx="42" cy="151"/>
              </a:xfrm>
            </p:grpSpPr>
            <p:sp>
              <p:nvSpPr>
                <p:cNvPr id="132261" name="Line 134"/>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62" name="Freeform 13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30" name="Group 136"/>
          <p:cNvGrpSpPr>
            <a:grpSpLocks/>
          </p:cNvGrpSpPr>
          <p:nvPr/>
        </p:nvGrpSpPr>
        <p:grpSpPr bwMode="auto">
          <a:xfrm>
            <a:off x="6484938" y="4838700"/>
            <a:ext cx="401637" cy="401638"/>
            <a:chOff x="4085" y="3048"/>
            <a:chExt cx="253" cy="253"/>
          </a:xfrm>
        </p:grpSpPr>
        <p:sp>
          <p:nvSpPr>
            <p:cNvPr id="132245" name="Rectangle 137"/>
            <p:cNvSpPr>
              <a:spLocks noChangeArrowheads="1"/>
            </p:cNvSpPr>
            <p:nvPr/>
          </p:nvSpPr>
          <p:spPr bwMode="auto">
            <a:xfrm>
              <a:off x="4085" y="304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2246" name="Group 138"/>
            <p:cNvGrpSpPr>
              <a:grpSpLocks/>
            </p:cNvGrpSpPr>
            <p:nvPr/>
          </p:nvGrpSpPr>
          <p:grpSpPr bwMode="auto">
            <a:xfrm>
              <a:off x="4190" y="3099"/>
              <a:ext cx="42" cy="152"/>
              <a:chOff x="1793" y="1651"/>
              <a:chExt cx="42" cy="152"/>
            </a:xfrm>
          </p:grpSpPr>
          <p:sp>
            <p:nvSpPr>
              <p:cNvPr id="132247" name="Line 139"/>
              <p:cNvSpPr>
                <a:spLocks noChangeAspect="1" noChangeShapeType="1"/>
              </p:cNvSpPr>
              <p:nvPr/>
            </p:nvSpPr>
            <p:spPr bwMode="auto">
              <a:xfrm>
                <a:off x="1796" y="174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48" name="Line 140"/>
              <p:cNvSpPr>
                <a:spLocks noChangeAspect="1" noChangeShapeType="1"/>
              </p:cNvSpPr>
              <p:nvPr/>
            </p:nvSpPr>
            <p:spPr bwMode="auto">
              <a:xfrm>
                <a:off x="1796" y="171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49" name="Line 141"/>
              <p:cNvSpPr>
                <a:spLocks noChangeAspect="1" noChangeShapeType="1"/>
              </p:cNvSpPr>
              <p:nvPr/>
            </p:nvSpPr>
            <p:spPr bwMode="auto">
              <a:xfrm>
                <a:off x="1796" y="169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50" name="Freeform 142"/>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51" name="Group 143"/>
              <p:cNvGrpSpPr>
                <a:grpSpLocks/>
              </p:cNvGrpSpPr>
              <p:nvPr/>
            </p:nvGrpSpPr>
            <p:grpSpPr bwMode="auto">
              <a:xfrm>
                <a:off x="1793" y="1652"/>
                <a:ext cx="42" cy="151"/>
                <a:chOff x="2113" y="1366"/>
                <a:chExt cx="42" cy="151"/>
              </a:xfrm>
            </p:grpSpPr>
            <p:sp>
              <p:nvSpPr>
                <p:cNvPr id="132252" name="Line 144"/>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53" name="Freeform 14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31" name="Group 146"/>
          <p:cNvGrpSpPr>
            <a:grpSpLocks/>
          </p:cNvGrpSpPr>
          <p:nvPr/>
        </p:nvGrpSpPr>
        <p:grpSpPr bwMode="auto">
          <a:xfrm>
            <a:off x="5153025" y="4781550"/>
            <a:ext cx="476250" cy="484188"/>
            <a:chOff x="3246" y="3012"/>
            <a:chExt cx="300" cy="305"/>
          </a:xfrm>
        </p:grpSpPr>
        <p:sp>
          <p:nvSpPr>
            <p:cNvPr id="132236" name="Oval 147"/>
            <p:cNvSpPr>
              <a:spLocks noChangeArrowheads="1"/>
            </p:cNvSpPr>
            <p:nvPr/>
          </p:nvSpPr>
          <p:spPr bwMode="auto">
            <a:xfrm>
              <a:off x="3246" y="301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2237" name="Group 148"/>
            <p:cNvGrpSpPr>
              <a:grpSpLocks/>
            </p:cNvGrpSpPr>
            <p:nvPr/>
          </p:nvGrpSpPr>
          <p:grpSpPr bwMode="auto">
            <a:xfrm>
              <a:off x="3375" y="3099"/>
              <a:ext cx="42" cy="152"/>
              <a:chOff x="1793" y="1651"/>
              <a:chExt cx="42" cy="152"/>
            </a:xfrm>
          </p:grpSpPr>
          <p:sp>
            <p:nvSpPr>
              <p:cNvPr id="132238" name="Line 149"/>
              <p:cNvSpPr>
                <a:spLocks noChangeAspect="1" noChangeShapeType="1"/>
              </p:cNvSpPr>
              <p:nvPr/>
            </p:nvSpPr>
            <p:spPr bwMode="auto">
              <a:xfrm>
                <a:off x="1796" y="1742"/>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39" name="Line 150"/>
              <p:cNvSpPr>
                <a:spLocks noChangeAspect="1" noChangeShapeType="1"/>
              </p:cNvSpPr>
              <p:nvPr/>
            </p:nvSpPr>
            <p:spPr bwMode="auto">
              <a:xfrm>
                <a:off x="1796" y="1717"/>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40" name="Line 151"/>
              <p:cNvSpPr>
                <a:spLocks noChangeAspect="1" noChangeShapeType="1"/>
              </p:cNvSpPr>
              <p:nvPr/>
            </p:nvSpPr>
            <p:spPr bwMode="auto">
              <a:xfrm>
                <a:off x="1796" y="1693"/>
                <a:ext cx="3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132241" name="Freeform 152"/>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chemeClr val="tx1"/>
                </a:solidFill>
                <a:prstDash val="solid"/>
                <a:round/>
                <a:headEnd/>
                <a:tailEnd/>
              </a:ln>
            </p:spPr>
            <p:txBody>
              <a:bodyPr wrap="none" anchor="ctr"/>
              <a:lstStyle/>
              <a:p>
                <a:endParaRPr lang="en-US"/>
              </a:p>
            </p:txBody>
          </p:sp>
          <p:grpSp>
            <p:nvGrpSpPr>
              <p:cNvPr id="132242" name="Group 153"/>
              <p:cNvGrpSpPr>
                <a:grpSpLocks/>
              </p:cNvGrpSpPr>
              <p:nvPr/>
            </p:nvGrpSpPr>
            <p:grpSpPr bwMode="auto">
              <a:xfrm>
                <a:off x="1793" y="1652"/>
                <a:ext cx="42" cy="151"/>
                <a:chOff x="2113" y="1366"/>
                <a:chExt cx="42" cy="151"/>
              </a:xfrm>
            </p:grpSpPr>
            <p:sp>
              <p:nvSpPr>
                <p:cNvPr id="132243" name="Line 154"/>
                <p:cNvSpPr>
                  <a:spLocks noChangeAspect="1" noChangeShapeType="1"/>
                </p:cNvSpPr>
                <p:nvPr/>
              </p:nvSpPr>
              <p:spPr bwMode="auto">
                <a:xfrm>
                  <a:off x="2134" y="1366"/>
                  <a:ext cx="0" cy="135"/>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2244" name="Freeform 15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2132" name="Group 156"/>
          <p:cNvGrpSpPr>
            <a:grpSpLocks/>
          </p:cNvGrpSpPr>
          <p:nvPr/>
        </p:nvGrpSpPr>
        <p:grpSpPr bwMode="auto">
          <a:xfrm>
            <a:off x="3981450" y="1798638"/>
            <a:ext cx="66675" cy="241300"/>
            <a:chOff x="2163" y="1363"/>
            <a:chExt cx="42" cy="152"/>
          </a:xfrm>
        </p:grpSpPr>
        <p:sp>
          <p:nvSpPr>
            <p:cNvPr id="132232" name="Freeform 157"/>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FF00"/>
              </a:solidFill>
              <a:prstDash val="solid"/>
              <a:round/>
              <a:headEnd/>
              <a:tailEnd/>
            </a:ln>
          </p:spPr>
          <p:txBody>
            <a:bodyPr wrap="none" anchor="ctr"/>
            <a:lstStyle/>
            <a:p>
              <a:endParaRPr lang="en-US"/>
            </a:p>
          </p:txBody>
        </p:sp>
        <p:grpSp>
          <p:nvGrpSpPr>
            <p:cNvPr id="132233" name="Group 158"/>
            <p:cNvGrpSpPr>
              <a:grpSpLocks/>
            </p:cNvGrpSpPr>
            <p:nvPr/>
          </p:nvGrpSpPr>
          <p:grpSpPr bwMode="auto">
            <a:xfrm>
              <a:off x="2163" y="1364"/>
              <a:ext cx="42" cy="151"/>
              <a:chOff x="2113" y="1366"/>
              <a:chExt cx="42" cy="151"/>
            </a:xfrm>
          </p:grpSpPr>
          <p:sp>
            <p:nvSpPr>
              <p:cNvPr id="132234" name="Line 159"/>
              <p:cNvSpPr>
                <a:spLocks noChangeAspect="1" noChangeShapeType="1"/>
              </p:cNvSpPr>
              <p:nvPr/>
            </p:nvSpPr>
            <p:spPr bwMode="auto">
              <a:xfrm>
                <a:off x="2134" y="1366"/>
                <a:ext cx="0" cy="135"/>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2235" name="Freeform 16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2133" name="Group 161"/>
          <p:cNvGrpSpPr>
            <a:grpSpLocks/>
          </p:cNvGrpSpPr>
          <p:nvPr/>
        </p:nvGrpSpPr>
        <p:grpSpPr bwMode="auto">
          <a:xfrm>
            <a:off x="5357813" y="1798638"/>
            <a:ext cx="66675" cy="241300"/>
            <a:chOff x="2163" y="1363"/>
            <a:chExt cx="42" cy="152"/>
          </a:xfrm>
        </p:grpSpPr>
        <p:sp>
          <p:nvSpPr>
            <p:cNvPr id="132228" name="Freeform 162"/>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FF"/>
              </a:solidFill>
              <a:prstDash val="solid"/>
              <a:round/>
              <a:headEnd/>
              <a:tailEnd/>
            </a:ln>
          </p:spPr>
          <p:txBody>
            <a:bodyPr wrap="none" anchor="ctr"/>
            <a:lstStyle/>
            <a:p>
              <a:endParaRPr lang="en-US"/>
            </a:p>
          </p:txBody>
        </p:sp>
        <p:grpSp>
          <p:nvGrpSpPr>
            <p:cNvPr id="132229" name="Group 163"/>
            <p:cNvGrpSpPr>
              <a:grpSpLocks/>
            </p:cNvGrpSpPr>
            <p:nvPr/>
          </p:nvGrpSpPr>
          <p:grpSpPr bwMode="auto">
            <a:xfrm>
              <a:off x="2163" y="1364"/>
              <a:ext cx="42" cy="151"/>
              <a:chOff x="2113" y="1366"/>
              <a:chExt cx="42" cy="151"/>
            </a:xfrm>
          </p:grpSpPr>
          <p:sp>
            <p:nvSpPr>
              <p:cNvPr id="132230" name="Line 164"/>
              <p:cNvSpPr>
                <a:spLocks noChangeAspect="1" noChangeShapeType="1"/>
              </p:cNvSpPr>
              <p:nvPr/>
            </p:nvSpPr>
            <p:spPr bwMode="auto">
              <a:xfrm>
                <a:off x="2134" y="1366"/>
                <a:ext cx="0" cy="135"/>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2231" name="Freeform 16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2134" name="Group 166"/>
          <p:cNvGrpSpPr>
            <a:grpSpLocks/>
          </p:cNvGrpSpPr>
          <p:nvPr/>
        </p:nvGrpSpPr>
        <p:grpSpPr bwMode="auto">
          <a:xfrm>
            <a:off x="6651625" y="1798638"/>
            <a:ext cx="66675" cy="241300"/>
            <a:chOff x="2163" y="1363"/>
            <a:chExt cx="42" cy="152"/>
          </a:xfrm>
        </p:grpSpPr>
        <p:sp>
          <p:nvSpPr>
            <p:cNvPr id="132224" name="Freeform 167"/>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00"/>
              </a:solidFill>
              <a:prstDash val="solid"/>
              <a:round/>
              <a:headEnd/>
              <a:tailEnd/>
            </a:ln>
          </p:spPr>
          <p:txBody>
            <a:bodyPr wrap="none" anchor="ctr"/>
            <a:lstStyle/>
            <a:p>
              <a:endParaRPr lang="en-US"/>
            </a:p>
          </p:txBody>
        </p:sp>
        <p:grpSp>
          <p:nvGrpSpPr>
            <p:cNvPr id="132225" name="Group 168"/>
            <p:cNvGrpSpPr>
              <a:grpSpLocks/>
            </p:cNvGrpSpPr>
            <p:nvPr/>
          </p:nvGrpSpPr>
          <p:grpSpPr bwMode="auto">
            <a:xfrm>
              <a:off x="2163" y="1364"/>
              <a:ext cx="42" cy="151"/>
              <a:chOff x="2113" y="1366"/>
              <a:chExt cx="42" cy="151"/>
            </a:xfrm>
          </p:grpSpPr>
          <p:sp>
            <p:nvSpPr>
              <p:cNvPr id="132226" name="Line 169"/>
              <p:cNvSpPr>
                <a:spLocks noChangeAspect="1" noChangeShapeType="1"/>
              </p:cNvSpPr>
              <p:nvPr/>
            </p:nvSpPr>
            <p:spPr bwMode="auto">
              <a:xfrm>
                <a:off x="2134" y="1366"/>
                <a:ext cx="0" cy="135"/>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2227" name="Freeform 17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2135" name="Group 171"/>
          <p:cNvGrpSpPr>
            <a:grpSpLocks/>
          </p:cNvGrpSpPr>
          <p:nvPr/>
        </p:nvGrpSpPr>
        <p:grpSpPr bwMode="auto">
          <a:xfrm>
            <a:off x="7966075" y="1798638"/>
            <a:ext cx="66675" cy="241300"/>
            <a:chOff x="2163" y="1363"/>
            <a:chExt cx="42" cy="152"/>
          </a:xfrm>
        </p:grpSpPr>
        <p:sp>
          <p:nvSpPr>
            <p:cNvPr id="132220" name="Freeform 172"/>
            <p:cNvSpPr>
              <a:spLocks noChangeAspect="1"/>
            </p:cNvSpPr>
            <p:nvPr/>
          </p:nvSpPr>
          <p:spPr bwMode="auto">
            <a:xfrm>
              <a:off x="2164" y="1363"/>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1"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0000"/>
              </a:solidFill>
              <a:prstDash val="solid"/>
              <a:round/>
              <a:headEnd/>
              <a:tailEnd/>
            </a:ln>
          </p:spPr>
          <p:txBody>
            <a:bodyPr wrap="none" anchor="ctr"/>
            <a:lstStyle/>
            <a:p>
              <a:endParaRPr lang="en-US"/>
            </a:p>
          </p:txBody>
        </p:sp>
        <p:grpSp>
          <p:nvGrpSpPr>
            <p:cNvPr id="132221" name="Group 173"/>
            <p:cNvGrpSpPr>
              <a:grpSpLocks/>
            </p:cNvGrpSpPr>
            <p:nvPr/>
          </p:nvGrpSpPr>
          <p:grpSpPr bwMode="auto">
            <a:xfrm>
              <a:off x="2163" y="1364"/>
              <a:ext cx="42" cy="151"/>
              <a:chOff x="2113" y="1366"/>
              <a:chExt cx="42" cy="151"/>
            </a:xfrm>
          </p:grpSpPr>
          <p:sp>
            <p:nvSpPr>
              <p:cNvPr id="132222" name="Line 174"/>
              <p:cNvSpPr>
                <a:spLocks noChangeAspect="1" noChangeShapeType="1"/>
              </p:cNvSpPr>
              <p:nvPr/>
            </p:nvSpPr>
            <p:spPr bwMode="auto">
              <a:xfrm>
                <a:off x="2134" y="1366"/>
                <a:ext cx="0" cy="13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2223" name="Freeform 17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2136" name="Group 176"/>
          <p:cNvGrpSpPr>
            <a:grpSpLocks/>
          </p:cNvGrpSpPr>
          <p:nvPr/>
        </p:nvGrpSpPr>
        <p:grpSpPr bwMode="auto">
          <a:xfrm>
            <a:off x="3981450" y="3003550"/>
            <a:ext cx="66675" cy="241300"/>
            <a:chOff x="2017" y="1459"/>
            <a:chExt cx="42" cy="152"/>
          </a:xfrm>
        </p:grpSpPr>
        <p:sp>
          <p:nvSpPr>
            <p:cNvPr id="132215" name="Line 177"/>
            <p:cNvSpPr>
              <a:spLocks noChangeAspect="1" noChangeShapeType="1"/>
            </p:cNvSpPr>
            <p:nvPr/>
          </p:nvSpPr>
          <p:spPr bwMode="auto">
            <a:xfrm>
              <a:off x="2020" y="1525"/>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216" name="Freeform 178"/>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FF00"/>
              </a:solidFill>
              <a:prstDash val="solid"/>
              <a:round/>
              <a:headEnd/>
              <a:tailEnd/>
            </a:ln>
          </p:spPr>
          <p:txBody>
            <a:bodyPr wrap="none" anchor="ctr"/>
            <a:lstStyle/>
            <a:p>
              <a:endParaRPr lang="en-US"/>
            </a:p>
          </p:txBody>
        </p:sp>
        <p:grpSp>
          <p:nvGrpSpPr>
            <p:cNvPr id="132217" name="Group 179"/>
            <p:cNvGrpSpPr>
              <a:grpSpLocks/>
            </p:cNvGrpSpPr>
            <p:nvPr/>
          </p:nvGrpSpPr>
          <p:grpSpPr bwMode="auto">
            <a:xfrm>
              <a:off x="2017" y="1460"/>
              <a:ext cx="42" cy="151"/>
              <a:chOff x="2113" y="1366"/>
              <a:chExt cx="42" cy="151"/>
            </a:xfrm>
          </p:grpSpPr>
          <p:sp>
            <p:nvSpPr>
              <p:cNvPr id="132218" name="Line 180"/>
              <p:cNvSpPr>
                <a:spLocks noChangeAspect="1" noChangeShapeType="1"/>
              </p:cNvSpPr>
              <p:nvPr/>
            </p:nvSpPr>
            <p:spPr bwMode="auto">
              <a:xfrm>
                <a:off x="2134" y="1366"/>
                <a:ext cx="0" cy="135"/>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2219" name="Freeform 181"/>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2137" name="Group 182"/>
          <p:cNvGrpSpPr>
            <a:grpSpLocks/>
          </p:cNvGrpSpPr>
          <p:nvPr/>
        </p:nvGrpSpPr>
        <p:grpSpPr bwMode="auto">
          <a:xfrm>
            <a:off x="7966075" y="3003550"/>
            <a:ext cx="66675" cy="241300"/>
            <a:chOff x="2017" y="1459"/>
            <a:chExt cx="42" cy="152"/>
          </a:xfrm>
        </p:grpSpPr>
        <p:sp>
          <p:nvSpPr>
            <p:cNvPr id="132210" name="Line 183"/>
            <p:cNvSpPr>
              <a:spLocks noChangeAspect="1" noChangeShapeType="1"/>
            </p:cNvSpPr>
            <p:nvPr/>
          </p:nvSpPr>
          <p:spPr bwMode="auto">
            <a:xfrm>
              <a:off x="2020" y="1525"/>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211" name="Freeform 184"/>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0000"/>
              </a:solidFill>
              <a:prstDash val="solid"/>
              <a:round/>
              <a:headEnd/>
              <a:tailEnd/>
            </a:ln>
          </p:spPr>
          <p:txBody>
            <a:bodyPr wrap="none" anchor="ctr"/>
            <a:lstStyle/>
            <a:p>
              <a:endParaRPr lang="en-US"/>
            </a:p>
          </p:txBody>
        </p:sp>
        <p:grpSp>
          <p:nvGrpSpPr>
            <p:cNvPr id="132212" name="Group 185"/>
            <p:cNvGrpSpPr>
              <a:grpSpLocks/>
            </p:cNvGrpSpPr>
            <p:nvPr/>
          </p:nvGrpSpPr>
          <p:grpSpPr bwMode="auto">
            <a:xfrm>
              <a:off x="2017" y="1460"/>
              <a:ext cx="42" cy="151"/>
              <a:chOff x="2113" y="1366"/>
              <a:chExt cx="42" cy="151"/>
            </a:xfrm>
          </p:grpSpPr>
          <p:sp>
            <p:nvSpPr>
              <p:cNvPr id="132213" name="Line 186"/>
              <p:cNvSpPr>
                <a:spLocks noChangeAspect="1" noChangeShapeType="1"/>
              </p:cNvSpPr>
              <p:nvPr/>
            </p:nvSpPr>
            <p:spPr bwMode="auto">
              <a:xfrm>
                <a:off x="2134" y="1366"/>
                <a:ext cx="0" cy="13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2214" name="Freeform 18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2138" name="Group 188"/>
          <p:cNvGrpSpPr>
            <a:grpSpLocks/>
          </p:cNvGrpSpPr>
          <p:nvPr/>
        </p:nvGrpSpPr>
        <p:grpSpPr bwMode="auto">
          <a:xfrm>
            <a:off x="6653213" y="3003550"/>
            <a:ext cx="66675" cy="241300"/>
            <a:chOff x="2017" y="1459"/>
            <a:chExt cx="42" cy="152"/>
          </a:xfrm>
        </p:grpSpPr>
        <p:sp>
          <p:nvSpPr>
            <p:cNvPr id="132205" name="Line 189"/>
            <p:cNvSpPr>
              <a:spLocks noChangeAspect="1" noChangeShapeType="1"/>
            </p:cNvSpPr>
            <p:nvPr/>
          </p:nvSpPr>
          <p:spPr bwMode="auto">
            <a:xfrm>
              <a:off x="2020" y="1525"/>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206" name="Freeform 190"/>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00"/>
              </a:solidFill>
              <a:prstDash val="solid"/>
              <a:round/>
              <a:headEnd/>
              <a:tailEnd/>
            </a:ln>
          </p:spPr>
          <p:txBody>
            <a:bodyPr wrap="none" anchor="ctr"/>
            <a:lstStyle/>
            <a:p>
              <a:endParaRPr lang="en-US"/>
            </a:p>
          </p:txBody>
        </p:sp>
        <p:grpSp>
          <p:nvGrpSpPr>
            <p:cNvPr id="132207" name="Group 191"/>
            <p:cNvGrpSpPr>
              <a:grpSpLocks/>
            </p:cNvGrpSpPr>
            <p:nvPr/>
          </p:nvGrpSpPr>
          <p:grpSpPr bwMode="auto">
            <a:xfrm>
              <a:off x="2017" y="1460"/>
              <a:ext cx="42" cy="151"/>
              <a:chOff x="2113" y="1366"/>
              <a:chExt cx="42" cy="151"/>
            </a:xfrm>
          </p:grpSpPr>
          <p:sp>
            <p:nvSpPr>
              <p:cNvPr id="132208" name="Line 192"/>
              <p:cNvSpPr>
                <a:spLocks noChangeAspect="1" noChangeShapeType="1"/>
              </p:cNvSpPr>
              <p:nvPr/>
            </p:nvSpPr>
            <p:spPr bwMode="auto">
              <a:xfrm>
                <a:off x="2134" y="1366"/>
                <a:ext cx="0" cy="135"/>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2209" name="Freeform 193"/>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2139" name="Group 194"/>
          <p:cNvGrpSpPr>
            <a:grpSpLocks/>
          </p:cNvGrpSpPr>
          <p:nvPr/>
        </p:nvGrpSpPr>
        <p:grpSpPr bwMode="auto">
          <a:xfrm>
            <a:off x="5357813" y="3003550"/>
            <a:ext cx="66675" cy="241300"/>
            <a:chOff x="2017" y="1459"/>
            <a:chExt cx="42" cy="152"/>
          </a:xfrm>
        </p:grpSpPr>
        <p:sp>
          <p:nvSpPr>
            <p:cNvPr id="132200" name="Line 195"/>
            <p:cNvSpPr>
              <a:spLocks noChangeAspect="1" noChangeShapeType="1"/>
            </p:cNvSpPr>
            <p:nvPr/>
          </p:nvSpPr>
          <p:spPr bwMode="auto">
            <a:xfrm>
              <a:off x="2020" y="1525"/>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201" name="Freeform 196"/>
            <p:cNvSpPr>
              <a:spLocks noChangeAspect="1"/>
            </p:cNvSpPr>
            <p:nvPr/>
          </p:nvSpPr>
          <p:spPr bwMode="auto">
            <a:xfrm>
              <a:off x="2018" y="1459"/>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2"/>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FF"/>
              </a:solidFill>
              <a:prstDash val="solid"/>
              <a:round/>
              <a:headEnd/>
              <a:tailEnd/>
            </a:ln>
          </p:spPr>
          <p:txBody>
            <a:bodyPr wrap="none" anchor="ctr"/>
            <a:lstStyle/>
            <a:p>
              <a:endParaRPr lang="en-US"/>
            </a:p>
          </p:txBody>
        </p:sp>
        <p:grpSp>
          <p:nvGrpSpPr>
            <p:cNvPr id="132202" name="Group 197"/>
            <p:cNvGrpSpPr>
              <a:grpSpLocks/>
            </p:cNvGrpSpPr>
            <p:nvPr/>
          </p:nvGrpSpPr>
          <p:grpSpPr bwMode="auto">
            <a:xfrm>
              <a:off x="2017" y="1460"/>
              <a:ext cx="42" cy="151"/>
              <a:chOff x="2113" y="1366"/>
              <a:chExt cx="42" cy="151"/>
            </a:xfrm>
          </p:grpSpPr>
          <p:sp>
            <p:nvSpPr>
              <p:cNvPr id="132203" name="Line 198"/>
              <p:cNvSpPr>
                <a:spLocks noChangeAspect="1" noChangeShapeType="1"/>
              </p:cNvSpPr>
              <p:nvPr/>
            </p:nvSpPr>
            <p:spPr bwMode="auto">
              <a:xfrm>
                <a:off x="2134" y="1366"/>
                <a:ext cx="0" cy="135"/>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2204" name="Freeform 199"/>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2140" name="Group 200"/>
          <p:cNvGrpSpPr>
            <a:grpSpLocks/>
          </p:cNvGrpSpPr>
          <p:nvPr/>
        </p:nvGrpSpPr>
        <p:grpSpPr bwMode="auto">
          <a:xfrm>
            <a:off x="3981450" y="4232275"/>
            <a:ext cx="66675" cy="241300"/>
            <a:chOff x="1897" y="1555"/>
            <a:chExt cx="42" cy="152"/>
          </a:xfrm>
        </p:grpSpPr>
        <p:sp>
          <p:nvSpPr>
            <p:cNvPr id="132194" name="Line 201"/>
            <p:cNvSpPr>
              <a:spLocks noChangeAspect="1" noChangeShapeType="1"/>
            </p:cNvSpPr>
            <p:nvPr/>
          </p:nvSpPr>
          <p:spPr bwMode="auto">
            <a:xfrm>
              <a:off x="1900" y="1637"/>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195" name="Line 202"/>
            <p:cNvSpPr>
              <a:spLocks noChangeAspect="1" noChangeShapeType="1"/>
            </p:cNvSpPr>
            <p:nvPr/>
          </p:nvSpPr>
          <p:spPr bwMode="auto">
            <a:xfrm>
              <a:off x="1900" y="1613"/>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196" name="Freeform 203"/>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FF00"/>
              </a:solidFill>
              <a:prstDash val="solid"/>
              <a:round/>
              <a:headEnd/>
              <a:tailEnd/>
            </a:ln>
          </p:spPr>
          <p:txBody>
            <a:bodyPr wrap="none" anchor="ctr"/>
            <a:lstStyle/>
            <a:p>
              <a:endParaRPr lang="en-US"/>
            </a:p>
          </p:txBody>
        </p:sp>
        <p:grpSp>
          <p:nvGrpSpPr>
            <p:cNvPr id="132197" name="Group 204"/>
            <p:cNvGrpSpPr>
              <a:grpSpLocks/>
            </p:cNvGrpSpPr>
            <p:nvPr/>
          </p:nvGrpSpPr>
          <p:grpSpPr bwMode="auto">
            <a:xfrm>
              <a:off x="1897" y="1556"/>
              <a:ext cx="42" cy="151"/>
              <a:chOff x="2113" y="1366"/>
              <a:chExt cx="42" cy="151"/>
            </a:xfrm>
          </p:grpSpPr>
          <p:sp>
            <p:nvSpPr>
              <p:cNvPr id="132198" name="Line 205"/>
              <p:cNvSpPr>
                <a:spLocks noChangeAspect="1" noChangeShapeType="1"/>
              </p:cNvSpPr>
              <p:nvPr/>
            </p:nvSpPr>
            <p:spPr bwMode="auto">
              <a:xfrm>
                <a:off x="2134" y="1366"/>
                <a:ext cx="0" cy="135"/>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2199" name="Freeform 206"/>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2141" name="Group 207"/>
          <p:cNvGrpSpPr>
            <a:grpSpLocks/>
          </p:cNvGrpSpPr>
          <p:nvPr/>
        </p:nvGrpSpPr>
        <p:grpSpPr bwMode="auto">
          <a:xfrm>
            <a:off x="7966075" y="4232275"/>
            <a:ext cx="66675" cy="241300"/>
            <a:chOff x="1897" y="1555"/>
            <a:chExt cx="42" cy="152"/>
          </a:xfrm>
        </p:grpSpPr>
        <p:sp>
          <p:nvSpPr>
            <p:cNvPr id="132188" name="Line 208"/>
            <p:cNvSpPr>
              <a:spLocks noChangeAspect="1" noChangeShapeType="1"/>
            </p:cNvSpPr>
            <p:nvPr/>
          </p:nvSpPr>
          <p:spPr bwMode="auto">
            <a:xfrm>
              <a:off x="1900" y="1637"/>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189" name="Line 209"/>
            <p:cNvSpPr>
              <a:spLocks noChangeAspect="1" noChangeShapeType="1"/>
            </p:cNvSpPr>
            <p:nvPr/>
          </p:nvSpPr>
          <p:spPr bwMode="auto">
            <a:xfrm>
              <a:off x="1900" y="1613"/>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190" name="Freeform 210"/>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0000"/>
              </a:solidFill>
              <a:prstDash val="solid"/>
              <a:round/>
              <a:headEnd/>
              <a:tailEnd/>
            </a:ln>
          </p:spPr>
          <p:txBody>
            <a:bodyPr wrap="none" anchor="ctr"/>
            <a:lstStyle/>
            <a:p>
              <a:endParaRPr lang="en-US"/>
            </a:p>
          </p:txBody>
        </p:sp>
        <p:grpSp>
          <p:nvGrpSpPr>
            <p:cNvPr id="132191" name="Group 211"/>
            <p:cNvGrpSpPr>
              <a:grpSpLocks/>
            </p:cNvGrpSpPr>
            <p:nvPr/>
          </p:nvGrpSpPr>
          <p:grpSpPr bwMode="auto">
            <a:xfrm>
              <a:off x="1897" y="1556"/>
              <a:ext cx="42" cy="151"/>
              <a:chOff x="2113" y="1366"/>
              <a:chExt cx="42" cy="151"/>
            </a:xfrm>
          </p:grpSpPr>
          <p:sp>
            <p:nvSpPr>
              <p:cNvPr id="132192" name="Line 212"/>
              <p:cNvSpPr>
                <a:spLocks noChangeAspect="1" noChangeShapeType="1"/>
              </p:cNvSpPr>
              <p:nvPr/>
            </p:nvSpPr>
            <p:spPr bwMode="auto">
              <a:xfrm>
                <a:off x="2134" y="1366"/>
                <a:ext cx="0" cy="13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2193" name="Freeform 213"/>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2142" name="Group 214"/>
          <p:cNvGrpSpPr>
            <a:grpSpLocks/>
          </p:cNvGrpSpPr>
          <p:nvPr/>
        </p:nvGrpSpPr>
        <p:grpSpPr bwMode="auto">
          <a:xfrm>
            <a:off x="6651625" y="4232275"/>
            <a:ext cx="66675" cy="241300"/>
            <a:chOff x="1897" y="1555"/>
            <a:chExt cx="42" cy="152"/>
          </a:xfrm>
        </p:grpSpPr>
        <p:sp>
          <p:nvSpPr>
            <p:cNvPr id="132182" name="Line 215"/>
            <p:cNvSpPr>
              <a:spLocks noChangeAspect="1" noChangeShapeType="1"/>
            </p:cNvSpPr>
            <p:nvPr/>
          </p:nvSpPr>
          <p:spPr bwMode="auto">
            <a:xfrm>
              <a:off x="1900" y="1637"/>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183" name="Line 216"/>
            <p:cNvSpPr>
              <a:spLocks noChangeAspect="1" noChangeShapeType="1"/>
            </p:cNvSpPr>
            <p:nvPr/>
          </p:nvSpPr>
          <p:spPr bwMode="auto">
            <a:xfrm>
              <a:off x="1900" y="1613"/>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184" name="Freeform 217"/>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00"/>
              </a:solidFill>
              <a:prstDash val="solid"/>
              <a:round/>
              <a:headEnd/>
              <a:tailEnd/>
            </a:ln>
          </p:spPr>
          <p:txBody>
            <a:bodyPr wrap="none" anchor="ctr"/>
            <a:lstStyle/>
            <a:p>
              <a:endParaRPr lang="en-US"/>
            </a:p>
          </p:txBody>
        </p:sp>
        <p:grpSp>
          <p:nvGrpSpPr>
            <p:cNvPr id="132185" name="Group 218"/>
            <p:cNvGrpSpPr>
              <a:grpSpLocks/>
            </p:cNvGrpSpPr>
            <p:nvPr/>
          </p:nvGrpSpPr>
          <p:grpSpPr bwMode="auto">
            <a:xfrm>
              <a:off x="1897" y="1556"/>
              <a:ext cx="42" cy="151"/>
              <a:chOff x="2113" y="1366"/>
              <a:chExt cx="42" cy="151"/>
            </a:xfrm>
          </p:grpSpPr>
          <p:sp>
            <p:nvSpPr>
              <p:cNvPr id="132186" name="Line 219"/>
              <p:cNvSpPr>
                <a:spLocks noChangeAspect="1" noChangeShapeType="1"/>
              </p:cNvSpPr>
              <p:nvPr/>
            </p:nvSpPr>
            <p:spPr bwMode="auto">
              <a:xfrm>
                <a:off x="2134" y="1366"/>
                <a:ext cx="0" cy="135"/>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2187" name="Freeform 220"/>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2143" name="Group 221"/>
          <p:cNvGrpSpPr>
            <a:grpSpLocks/>
          </p:cNvGrpSpPr>
          <p:nvPr/>
        </p:nvGrpSpPr>
        <p:grpSpPr bwMode="auto">
          <a:xfrm>
            <a:off x="5357813" y="4232275"/>
            <a:ext cx="66675" cy="241300"/>
            <a:chOff x="1897" y="1555"/>
            <a:chExt cx="42" cy="152"/>
          </a:xfrm>
        </p:grpSpPr>
        <p:sp>
          <p:nvSpPr>
            <p:cNvPr id="132176" name="Line 222"/>
            <p:cNvSpPr>
              <a:spLocks noChangeAspect="1" noChangeShapeType="1"/>
            </p:cNvSpPr>
            <p:nvPr/>
          </p:nvSpPr>
          <p:spPr bwMode="auto">
            <a:xfrm>
              <a:off x="1900" y="1637"/>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177" name="Line 223"/>
            <p:cNvSpPr>
              <a:spLocks noChangeAspect="1" noChangeShapeType="1"/>
            </p:cNvSpPr>
            <p:nvPr/>
          </p:nvSpPr>
          <p:spPr bwMode="auto">
            <a:xfrm>
              <a:off x="1900" y="1613"/>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178" name="Freeform 224"/>
            <p:cNvSpPr>
              <a:spLocks noChangeAspect="1"/>
            </p:cNvSpPr>
            <p:nvPr/>
          </p:nvSpPr>
          <p:spPr bwMode="auto">
            <a:xfrm>
              <a:off x="1898" y="1555"/>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FF"/>
              </a:solidFill>
              <a:prstDash val="solid"/>
              <a:round/>
              <a:headEnd/>
              <a:tailEnd/>
            </a:ln>
          </p:spPr>
          <p:txBody>
            <a:bodyPr wrap="none" anchor="ctr"/>
            <a:lstStyle/>
            <a:p>
              <a:endParaRPr lang="en-US"/>
            </a:p>
          </p:txBody>
        </p:sp>
        <p:grpSp>
          <p:nvGrpSpPr>
            <p:cNvPr id="132179" name="Group 225"/>
            <p:cNvGrpSpPr>
              <a:grpSpLocks/>
            </p:cNvGrpSpPr>
            <p:nvPr/>
          </p:nvGrpSpPr>
          <p:grpSpPr bwMode="auto">
            <a:xfrm>
              <a:off x="1897" y="1556"/>
              <a:ext cx="42" cy="151"/>
              <a:chOff x="2113" y="1366"/>
              <a:chExt cx="42" cy="151"/>
            </a:xfrm>
          </p:grpSpPr>
          <p:sp>
            <p:nvSpPr>
              <p:cNvPr id="132180" name="Line 226"/>
              <p:cNvSpPr>
                <a:spLocks noChangeAspect="1" noChangeShapeType="1"/>
              </p:cNvSpPr>
              <p:nvPr/>
            </p:nvSpPr>
            <p:spPr bwMode="auto">
              <a:xfrm>
                <a:off x="2134" y="1366"/>
                <a:ext cx="0" cy="135"/>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2181" name="Freeform 22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2144" name="Group 228"/>
          <p:cNvGrpSpPr>
            <a:grpSpLocks/>
          </p:cNvGrpSpPr>
          <p:nvPr/>
        </p:nvGrpSpPr>
        <p:grpSpPr bwMode="auto">
          <a:xfrm>
            <a:off x="3981450" y="5619750"/>
            <a:ext cx="66675" cy="241300"/>
            <a:chOff x="1793" y="1651"/>
            <a:chExt cx="42" cy="152"/>
          </a:xfrm>
        </p:grpSpPr>
        <p:sp>
          <p:nvSpPr>
            <p:cNvPr id="132169" name="Line 229"/>
            <p:cNvSpPr>
              <a:spLocks noChangeAspect="1" noChangeShapeType="1"/>
            </p:cNvSpPr>
            <p:nvPr/>
          </p:nvSpPr>
          <p:spPr bwMode="auto">
            <a:xfrm>
              <a:off x="1796" y="1742"/>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170" name="Line 230"/>
            <p:cNvSpPr>
              <a:spLocks noChangeAspect="1" noChangeShapeType="1"/>
            </p:cNvSpPr>
            <p:nvPr/>
          </p:nvSpPr>
          <p:spPr bwMode="auto">
            <a:xfrm>
              <a:off x="1796" y="1717"/>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171" name="Line 231"/>
            <p:cNvSpPr>
              <a:spLocks noChangeAspect="1" noChangeShapeType="1"/>
            </p:cNvSpPr>
            <p:nvPr/>
          </p:nvSpPr>
          <p:spPr bwMode="auto">
            <a:xfrm>
              <a:off x="1796" y="1693"/>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2172" name="Freeform 232"/>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FF00"/>
              </a:solidFill>
              <a:prstDash val="solid"/>
              <a:round/>
              <a:headEnd/>
              <a:tailEnd/>
            </a:ln>
          </p:spPr>
          <p:txBody>
            <a:bodyPr wrap="none" anchor="ctr"/>
            <a:lstStyle/>
            <a:p>
              <a:endParaRPr lang="en-US"/>
            </a:p>
          </p:txBody>
        </p:sp>
        <p:grpSp>
          <p:nvGrpSpPr>
            <p:cNvPr id="132173" name="Group 233"/>
            <p:cNvGrpSpPr>
              <a:grpSpLocks/>
            </p:cNvGrpSpPr>
            <p:nvPr/>
          </p:nvGrpSpPr>
          <p:grpSpPr bwMode="auto">
            <a:xfrm>
              <a:off x="1793" y="1652"/>
              <a:ext cx="42" cy="151"/>
              <a:chOff x="2113" y="1366"/>
              <a:chExt cx="42" cy="151"/>
            </a:xfrm>
          </p:grpSpPr>
          <p:sp>
            <p:nvSpPr>
              <p:cNvPr id="132174" name="Line 234"/>
              <p:cNvSpPr>
                <a:spLocks noChangeAspect="1" noChangeShapeType="1"/>
              </p:cNvSpPr>
              <p:nvPr/>
            </p:nvSpPr>
            <p:spPr bwMode="auto">
              <a:xfrm>
                <a:off x="2134" y="1366"/>
                <a:ext cx="0" cy="135"/>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2175" name="Freeform 235"/>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2145" name="Group 236"/>
          <p:cNvGrpSpPr>
            <a:grpSpLocks/>
          </p:cNvGrpSpPr>
          <p:nvPr/>
        </p:nvGrpSpPr>
        <p:grpSpPr bwMode="auto">
          <a:xfrm>
            <a:off x="7966075" y="5619750"/>
            <a:ext cx="66675" cy="241300"/>
            <a:chOff x="1793" y="1651"/>
            <a:chExt cx="42" cy="152"/>
          </a:xfrm>
        </p:grpSpPr>
        <p:sp>
          <p:nvSpPr>
            <p:cNvPr id="132162" name="Line 237"/>
            <p:cNvSpPr>
              <a:spLocks noChangeAspect="1" noChangeShapeType="1"/>
            </p:cNvSpPr>
            <p:nvPr/>
          </p:nvSpPr>
          <p:spPr bwMode="auto">
            <a:xfrm>
              <a:off x="1796" y="1742"/>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163" name="Line 238"/>
            <p:cNvSpPr>
              <a:spLocks noChangeAspect="1" noChangeShapeType="1"/>
            </p:cNvSpPr>
            <p:nvPr/>
          </p:nvSpPr>
          <p:spPr bwMode="auto">
            <a:xfrm>
              <a:off x="1796" y="1717"/>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164" name="Line 239"/>
            <p:cNvSpPr>
              <a:spLocks noChangeAspect="1" noChangeShapeType="1"/>
            </p:cNvSpPr>
            <p:nvPr/>
          </p:nvSpPr>
          <p:spPr bwMode="auto">
            <a:xfrm>
              <a:off x="1796" y="1693"/>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2165" name="Freeform 240"/>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0000"/>
              </a:solidFill>
              <a:prstDash val="solid"/>
              <a:round/>
              <a:headEnd/>
              <a:tailEnd/>
            </a:ln>
          </p:spPr>
          <p:txBody>
            <a:bodyPr wrap="none" anchor="ctr"/>
            <a:lstStyle/>
            <a:p>
              <a:endParaRPr lang="en-US"/>
            </a:p>
          </p:txBody>
        </p:sp>
        <p:grpSp>
          <p:nvGrpSpPr>
            <p:cNvPr id="132166" name="Group 241"/>
            <p:cNvGrpSpPr>
              <a:grpSpLocks/>
            </p:cNvGrpSpPr>
            <p:nvPr/>
          </p:nvGrpSpPr>
          <p:grpSpPr bwMode="auto">
            <a:xfrm>
              <a:off x="1793" y="1652"/>
              <a:ext cx="42" cy="151"/>
              <a:chOff x="2113" y="1366"/>
              <a:chExt cx="42" cy="151"/>
            </a:xfrm>
          </p:grpSpPr>
          <p:sp>
            <p:nvSpPr>
              <p:cNvPr id="132167" name="Line 242"/>
              <p:cNvSpPr>
                <a:spLocks noChangeAspect="1" noChangeShapeType="1"/>
              </p:cNvSpPr>
              <p:nvPr/>
            </p:nvSpPr>
            <p:spPr bwMode="auto">
              <a:xfrm>
                <a:off x="2134" y="1366"/>
                <a:ext cx="0" cy="13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2168" name="Freeform 243"/>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2146" name="Group 244"/>
          <p:cNvGrpSpPr>
            <a:grpSpLocks/>
          </p:cNvGrpSpPr>
          <p:nvPr/>
        </p:nvGrpSpPr>
        <p:grpSpPr bwMode="auto">
          <a:xfrm>
            <a:off x="6651625" y="5619750"/>
            <a:ext cx="66675" cy="241300"/>
            <a:chOff x="1793" y="1651"/>
            <a:chExt cx="42" cy="152"/>
          </a:xfrm>
        </p:grpSpPr>
        <p:sp>
          <p:nvSpPr>
            <p:cNvPr id="132155" name="Line 245"/>
            <p:cNvSpPr>
              <a:spLocks noChangeAspect="1" noChangeShapeType="1"/>
            </p:cNvSpPr>
            <p:nvPr/>
          </p:nvSpPr>
          <p:spPr bwMode="auto">
            <a:xfrm>
              <a:off x="1796" y="1742"/>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156" name="Line 246"/>
            <p:cNvSpPr>
              <a:spLocks noChangeAspect="1" noChangeShapeType="1"/>
            </p:cNvSpPr>
            <p:nvPr/>
          </p:nvSpPr>
          <p:spPr bwMode="auto">
            <a:xfrm>
              <a:off x="1796" y="1717"/>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157" name="Line 247"/>
            <p:cNvSpPr>
              <a:spLocks noChangeAspect="1" noChangeShapeType="1"/>
            </p:cNvSpPr>
            <p:nvPr/>
          </p:nvSpPr>
          <p:spPr bwMode="auto">
            <a:xfrm>
              <a:off x="1796" y="1693"/>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2158" name="Freeform 248"/>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00"/>
              </a:solidFill>
              <a:prstDash val="solid"/>
              <a:round/>
              <a:headEnd/>
              <a:tailEnd/>
            </a:ln>
          </p:spPr>
          <p:txBody>
            <a:bodyPr wrap="none" anchor="ctr"/>
            <a:lstStyle/>
            <a:p>
              <a:endParaRPr lang="en-US"/>
            </a:p>
          </p:txBody>
        </p:sp>
        <p:grpSp>
          <p:nvGrpSpPr>
            <p:cNvPr id="132159" name="Group 249"/>
            <p:cNvGrpSpPr>
              <a:grpSpLocks/>
            </p:cNvGrpSpPr>
            <p:nvPr/>
          </p:nvGrpSpPr>
          <p:grpSpPr bwMode="auto">
            <a:xfrm>
              <a:off x="1793" y="1652"/>
              <a:ext cx="42" cy="151"/>
              <a:chOff x="2113" y="1366"/>
              <a:chExt cx="42" cy="151"/>
            </a:xfrm>
          </p:grpSpPr>
          <p:sp>
            <p:nvSpPr>
              <p:cNvPr id="132160" name="Line 250"/>
              <p:cNvSpPr>
                <a:spLocks noChangeAspect="1" noChangeShapeType="1"/>
              </p:cNvSpPr>
              <p:nvPr/>
            </p:nvSpPr>
            <p:spPr bwMode="auto">
              <a:xfrm>
                <a:off x="2134" y="1366"/>
                <a:ext cx="0" cy="135"/>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2161" name="Freeform 251"/>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2147" name="Group 252"/>
          <p:cNvGrpSpPr>
            <a:grpSpLocks/>
          </p:cNvGrpSpPr>
          <p:nvPr/>
        </p:nvGrpSpPr>
        <p:grpSpPr bwMode="auto">
          <a:xfrm>
            <a:off x="5357813" y="5619750"/>
            <a:ext cx="66675" cy="241300"/>
            <a:chOff x="1793" y="1651"/>
            <a:chExt cx="42" cy="152"/>
          </a:xfrm>
        </p:grpSpPr>
        <p:sp>
          <p:nvSpPr>
            <p:cNvPr id="132148" name="Line 253"/>
            <p:cNvSpPr>
              <a:spLocks noChangeAspect="1" noChangeShapeType="1"/>
            </p:cNvSpPr>
            <p:nvPr/>
          </p:nvSpPr>
          <p:spPr bwMode="auto">
            <a:xfrm>
              <a:off x="1796" y="1742"/>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149" name="Line 254"/>
            <p:cNvSpPr>
              <a:spLocks noChangeAspect="1" noChangeShapeType="1"/>
            </p:cNvSpPr>
            <p:nvPr/>
          </p:nvSpPr>
          <p:spPr bwMode="auto">
            <a:xfrm>
              <a:off x="1796" y="1717"/>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150" name="Line 255"/>
            <p:cNvSpPr>
              <a:spLocks noChangeAspect="1" noChangeShapeType="1"/>
            </p:cNvSpPr>
            <p:nvPr/>
          </p:nvSpPr>
          <p:spPr bwMode="auto">
            <a:xfrm>
              <a:off x="1796" y="1693"/>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2151" name="Freeform 256"/>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00FFFF"/>
              </a:solidFill>
              <a:prstDash val="solid"/>
              <a:round/>
              <a:headEnd/>
              <a:tailEnd/>
            </a:ln>
          </p:spPr>
          <p:txBody>
            <a:bodyPr wrap="none" anchor="ctr"/>
            <a:lstStyle/>
            <a:p>
              <a:endParaRPr lang="en-US"/>
            </a:p>
          </p:txBody>
        </p:sp>
        <p:grpSp>
          <p:nvGrpSpPr>
            <p:cNvPr id="132152" name="Group 257"/>
            <p:cNvGrpSpPr>
              <a:grpSpLocks/>
            </p:cNvGrpSpPr>
            <p:nvPr/>
          </p:nvGrpSpPr>
          <p:grpSpPr bwMode="auto">
            <a:xfrm>
              <a:off x="1793" y="1652"/>
              <a:ext cx="42" cy="151"/>
              <a:chOff x="2113" y="1366"/>
              <a:chExt cx="42" cy="151"/>
            </a:xfrm>
          </p:grpSpPr>
          <p:sp>
            <p:nvSpPr>
              <p:cNvPr id="132153" name="Line 258"/>
              <p:cNvSpPr>
                <a:spLocks noChangeAspect="1" noChangeShapeType="1"/>
              </p:cNvSpPr>
              <p:nvPr/>
            </p:nvSpPr>
            <p:spPr bwMode="auto">
              <a:xfrm>
                <a:off x="2134" y="1366"/>
                <a:ext cx="0" cy="135"/>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2154" name="Freeform 259"/>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3123"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312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312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312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312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3128"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3129"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3130"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3131" name="Text Box 11"/>
          <p:cNvSpPr txBox="1">
            <a:spLocks noChangeArrowheads="1"/>
          </p:cNvSpPr>
          <p:nvPr/>
        </p:nvSpPr>
        <p:spPr bwMode="auto">
          <a:xfrm>
            <a:off x="808038" y="895350"/>
            <a:ext cx="1882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Rocket Launcher</a:t>
            </a:r>
          </a:p>
        </p:txBody>
      </p:sp>
      <p:sp>
        <p:nvSpPr>
          <p:cNvPr id="133132" name="Line 12"/>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grpSp>
        <p:nvGrpSpPr>
          <p:cNvPr id="133133" name="Group 13"/>
          <p:cNvGrpSpPr>
            <a:grpSpLocks/>
          </p:cNvGrpSpPr>
          <p:nvPr/>
        </p:nvGrpSpPr>
        <p:grpSpPr bwMode="auto">
          <a:xfrm>
            <a:off x="3749675" y="3671888"/>
            <a:ext cx="530225" cy="530225"/>
            <a:chOff x="2362" y="2313"/>
            <a:chExt cx="334" cy="334"/>
          </a:xfrm>
        </p:grpSpPr>
        <p:sp>
          <p:nvSpPr>
            <p:cNvPr id="133372" name="Freeform 14"/>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3373" name="Group 15"/>
            <p:cNvGrpSpPr>
              <a:grpSpLocks/>
            </p:cNvGrpSpPr>
            <p:nvPr/>
          </p:nvGrpSpPr>
          <p:grpSpPr bwMode="auto">
            <a:xfrm>
              <a:off x="2508" y="2404"/>
              <a:ext cx="42" cy="151"/>
              <a:chOff x="2508" y="2391"/>
              <a:chExt cx="42" cy="151"/>
            </a:xfrm>
          </p:grpSpPr>
          <p:sp>
            <p:nvSpPr>
              <p:cNvPr id="133374" name="Line 16"/>
              <p:cNvSpPr>
                <a:spLocks noChangeAspect="1" noChangeShapeType="1"/>
              </p:cNvSpPr>
              <p:nvPr/>
            </p:nvSpPr>
            <p:spPr bwMode="auto">
              <a:xfrm>
                <a:off x="2529" y="2420"/>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75" name="Line 17"/>
              <p:cNvSpPr>
                <a:spLocks noChangeAspect="1" noChangeShapeType="1"/>
              </p:cNvSpPr>
              <p:nvPr/>
            </p:nvSpPr>
            <p:spPr bwMode="auto">
              <a:xfrm>
                <a:off x="2511" y="24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76" name="Line 18"/>
              <p:cNvSpPr>
                <a:spLocks noChangeAspect="1" noChangeShapeType="1"/>
              </p:cNvSpPr>
              <p:nvPr/>
            </p:nvSpPr>
            <p:spPr bwMode="auto">
              <a:xfrm>
                <a:off x="2511" y="246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77" name="Group 19"/>
              <p:cNvGrpSpPr>
                <a:grpSpLocks/>
              </p:cNvGrpSpPr>
              <p:nvPr/>
            </p:nvGrpSpPr>
            <p:grpSpPr bwMode="auto">
              <a:xfrm>
                <a:off x="2508" y="2391"/>
                <a:ext cx="42" cy="61"/>
                <a:chOff x="1172" y="1509"/>
                <a:chExt cx="42" cy="61"/>
              </a:xfrm>
            </p:grpSpPr>
            <p:sp>
              <p:nvSpPr>
                <p:cNvPr id="133378" name="Freeform 2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79" name="Freeform 2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34" name="Group 22"/>
          <p:cNvGrpSpPr>
            <a:grpSpLocks/>
          </p:cNvGrpSpPr>
          <p:nvPr/>
        </p:nvGrpSpPr>
        <p:grpSpPr bwMode="auto">
          <a:xfrm>
            <a:off x="5146675" y="2232025"/>
            <a:ext cx="476250" cy="484188"/>
            <a:chOff x="3242" y="1406"/>
            <a:chExt cx="300" cy="305"/>
          </a:xfrm>
        </p:grpSpPr>
        <p:sp>
          <p:nvSpPr>
            <p:cNvPr id="133365" name="Oval 23"/>
            <p:cNvSpPr>
              <a:spLocks noChangeArrowheads="1"/>
            </p:cNvSpPr>
            <p:nvPr/>
          </p:nvSpPr>
          <p:spPr bwMode="auto">
            <a:xfrm>
              <a:off x="3242"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3366" name="Group 24"/>
            <p:cNvGrpSpPr>
              <a:grpSpLocks/>
            </p:cNvGrpSpPr>
            <p:nvPr/>
          </p:nvGrpSpPr>
          <p:grpSpPr bwMode="auto">
            <a:xfrm>
              <a:off x="3371" y="1487"/>
              <a:ext cx="42" cy="148"/>
              <a:chOff x="3375" y="1472"/>
              <a:chExt cx="42" cy="148"/>
            </a:xfrm>
          </p:grpSpPr>
          <p:sp>
            <p:nvSpPr>
              <p:cNvPr id="133367" name="Line 25"/>
              <p:cNvSpPr>
                <a:spLocks noChangeAspect="1" noChangeShapeType="1"/>
              </p:cNvSpPr>
              <p:nvPr/>
            </p:nvSpPr>
            <p:spPr bwMode="auto">
              <a:xfrm>
                <a:off x="3396" y="149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68" name="Line 26"/>
              <p:cNvSpPr>
                <a:spLocks noChangeAspect="1" noChangeShapeType="1"/>
              </p:cNvSpPr>
              <p:nvPr/>
            </p:nvSpPr>
            <p:spPr bwMode="auto">
              <a:xfrm>
                <a:off x="3377" y="156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69" name="Group 27"/>
              <p:cNvGrpSpPr>
                <a:grpSpLocks/>
              </p:cNvGrpSpPr>
              <p:nvPr/>
            </p:nvGrpSpPr>
            <p:grpSpPr bwMode="auto">
              <a:xfrm>
                <a:off x="3375" y="1472"/>
                <a:ext cx="42" cy="61"/>
                <a:chOff x="1172" y="1509"/>
                <a:chExt cx="42" cy="61"/>
              </a:xfrm>
            </p:grpSpPr>
            <p:sp>
              <p:nvSpPr>
                <p:cNvPr id="133370" name="Freeform 2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71" name="Freeform 2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35" name="Group 30"/>
          <p:cNvGrpSpPr>
            <a:grpSpLocks/>
          </p:cNvGrpSpPr>
          <p:nvPr/>
        </p:nvGrpSpPr>
        <p:grpSpPr bwMode="auto">
          <a:xfrm>
            <a:off x="3749675" y="736600"/>
            <a:ext cx="530225" cy="530225"/>
            <a:chOff x="2362" y="464"/>
            <a:chExt cx="334" cy="334"/>
          </a:xfrm>
        </p:grpSpPr>
        <p:sp>
          <p:nvSpPr>
            <p:cNvPr id="133359" name="Freeform 3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3360" name="Group 32"/>
            <p:cNvGrpSpPr>
              <a:grpSpLocks/>
            </p:cNvGrpSpPr>
            <p:nvPr/>
          </p:nvGrpSpPr>
          <p:grpSpPr bwMode="auto">
            <a:xfrm>
              <a:off x="2508" y="556"/>
              <a:ext cx="42" cy="150"/>
              <a:chOff x="2253" y="541"/>
              <a:chExt cx="42" cy="150"/>
            </a:xfrm>
          </p:grpSpPr>
          <p:sp>
            <p:nvSpPr>
              <p:cNvPr id="133361" name="Line 33"/>
              <p:cNvSpPr>
                <a:spLocks noChangeAspect="1" noChangeShapeType="1"/>
              </p:cNvSpPr>
              <p:nvPr/>
            </p:nvSpPr>
            <p:spPr bwMode="auto">
              <a:xfrm>
                <a:off x="2274" y="56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62" name="Group 34"/>
              <p:cNvGrpSpPr>
                <a:grpSpLocks/>
              </p:cNvGrpSpPr>
              <p:nvPr/>
            </p:nvGrpSpPr>
            <p:grpSpPr bwMode="auto">
              <a:xfrm>
                <a:off x="2253" y="541"/>
                <a:ext cx="42" cy="61"/>
                <a:chOff x="1172" y="1509"/>
                <a:chExt cx="42" cy="61"/>
              </a:xfrm>
            </p:grpSpPr>
            <p:sp>
              <p:nvSpPr>
                <p:cNvPr id="133363" name="Freeform 3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64" name="Freeform 3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sp>
        <p:nvSpPr>
          <p:cNvPr id="133136" name="Text Box 37"/>
          <p:cNvSpPr txBox="1">
            <a:spLocks noChangeArrowheads="1"/>
          </p:cNvSpPr>
          <p:nvPr/>
        </p:nvSpPr>
        <p:spPr bwMode="auto">
          <a:xfrm>
            <a:off x="846138" y="1593850"/>
            <a:ext cx="1882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Rocket Launcher</a:t>
            </a:r>
          </a:p>
        </p:txBody>
      </p:sp>
      <p:sp>
        <p:nvSpPr>
          <p:cNvPr id="133137" name="Text Box 38"/>
          <p:cNvSpPr txBox="1">
            <a:spLocks noChangeArrowheads="1"/>
          </p:cNvSpPr>
          <p:nvPr/>
        </p:nvSpPr>
        <p:spPr bwMode="auto">
          <a:xfrm>
            <a:off x="679450" y="2371725"/>
            <a:ext cx="23161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Single Rocket Launcher</a:t>
            </a:r>
          </a:p>
        </p:txBody>
      </p:sp>
      <p:sp>
        <p:nvSpPr>
          <p:cNvPr id="133138" name="Text Box 39"/>
          <p:cNvSpPr txBox="1">
            <a:spLocks noChangeArrowheads="1"/>
          </p:cNvSpPr>
          <p:nvPr/>
        </p:nvSpPr>
        <p:spPr bwMode="auto">
          <a:xfrm>
            <a:off x="679450" y="3041650"/>
            <a:ext cx="23161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Single Rocket Launcher</a:t>
            </a:r>
          </a:p>
        </p:txBody>
      </p:sp>
      <p:sp>
        <p:nvSpPr>
          <p:cNvPr id="133139" name="Text Box 40"/>
          <p:cNvSpPr txBox="1">
            <a:spLocks noChangeArrowheads="1"/>
          </p:cNvSpPr>
          <p:nvPr/>
        </p:nvSpPr>
        <p:spPr bwMode="auto">
          <a:xfrm>
            <a:off x="557213" y="3830638"/>
            <a:ext cx="2562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Single Rocket Launcher</a:t>
            </a:r>
          </a:p>
        </p:txBody>
      </p:sp>
      <p:sp>
        <p:nvSpPr>
          <p:cNvPr id="133140" name="Text Box 41"/>
          <p:cNvSpPr txBox="1">
            <a:spLocks noChangeArrowheads="1"/>
          </p:cNvSpPr>
          <p:nvPr/>
        </p:nvSpPr>
        <p:spPr bwMode="auto">
          <a:xfrm>
            <a:off x="557213" y="4578350"/>
            <a:ext cx="2562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Single Rocket Launcher</a:t>
            </a:r>
          </a:p>
        </p:txBody>
      </p:sp>
      <p:sp>
        <p:nvSpPr>
          <p:cNvPr id="133141" name="Text Box 42"/>
          <p:cNvSpPr txBox="1">
            <a:spLocks noChangeArrowheads="1"/>
          </p:cNvSpPr>
          <p:nvPr/>
        </p:nvSpPr>
        <p:spPr bwMode="auto">
          <a:xfrm>
            <a:off x="620713" y="5300663"/>
            <a:ext cx="2435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Single Rocket Launcher</a:t>
            </a:r>
          </a:p>
        </p:txBody>
      </p:sp>
      <p:sp>
        <p:nvSpPr>
          <p:cNvPr id="133142" name="Text Box 43"/>
          <p:cNvSpPr txBox="1">
            <a:spLocks noChangeArrowheads="1"/>
          </p:cNvSpPr>
          <p:nvPr/>
        </p:nvSpPr>
        <p:spPr bwMode="auto">
          <a:xfrm>
            <a:off x="620713" y="6000750"/>
            <a:ext cx="2435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Single Rocket Launcher</a:t>
            </a:r>
          </a:p>
        </p:txBody>
      </p:sp>
      <p:grpSp>
        <p:nvGrpSpPr>
          <p:cNvPr id="133143" name="Group 44"/>
          <p:cNvGrpSpPr>
            <a:grpSpLocks/>
          </p:cNvGrpSpPr>
          <p:nvPr/>
        </p:nvGrpSpPr>
        <p:grpSpPr bwMode="auto">
          <a:xfrm>
            <a:off x="3749675" y="5141913"/>
            <a:ext cx="530225" cy="530225"/>
            <a:chOff x="2362" y="3239"/>
            <a:chExt cx="334" cy="334"/>
          </a:xfrm>
        </p:grpSpPr>
        <p:sp>
          <p:nvSpPr>
            <p:cNvPr id="133350" name="Freeform 45"/>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3351" name="Group 46"/>
            <p:cNvGrpSpPr>
              <a:grpSpLocks/>
            </p:cNvGrpSpPr>
            <p:nvPr/>
          </p:nvGrpSpPr>
          <p:grpSpPr bwMode="auto">
            <a:xfrm>
              <a:off x="2508" y="3330"/>
              <a:ext cx="42" cy="151"/>
              <a:chOff x="2508" y="3317"/>
              <a:chExt cx="42" cy="151"/>
            </a:xfrm>
          </p:grpSpPr>
          <p:sp>
            <p:nvSpPr>
              <p:cNvPr id="133352" name="Line 47"/>
              <p:cNvSpPr>
                <a:spLocks noChangeAspect="1" noChangeShapeType="1"/>
              </p:cNvSpPr>
              <p:nvPr/>
            </p:nvSpPr>
            <p:spPr bwMode="auto">
              <a:xfrm>
                <a:off x="2529" y="3346"/>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53" name="Line 48"/>
              <p:cNvSpPr>
                <a:spLocks noChangeAspect="1" noChangeShapeType="1"/>
              </p:cNvSpPr>
              <p:nvPr/>
            </p:nvSpPr>
            <p:spPr bwMode="auto">
              <a:xfrm>
                <a:off x="2510" y="341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54" name="Line 49"/>
              <p:cNvSpPr>
                <a:spLocks noChangeAspect="1" noChangeShapeType="1"/>
              </p:cNvSpPr>
              <p:nvPr/>
            </p:nvSpPr>
            <p:spPr bwMode="auto">
              <a:xfrm>
                <a:off x="2510" y="3397"/>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55" name="Group 50"/>
              <p:cNvGrpSpPr>
                <a:grpSpLocks/>
              </p:cNvGrpSpPr>
              <p:nvPr/>
            </p:nvGrpSpPr>
            <p:grpSpPr bwMode="auto">
              <a:xfrm>
                <a:off x="2508" y="3317"/>
                <a:ext cx="42" cy="61"/>
                <a:chOff x="1172" y="1509"/>
                <a:chExt cx="42" cy="61"/>
              </a:xfrm>
            </p:grpSpPr>
            <p:sp>
              <p:nvSpPr>
                <p:cNvPr id="133357" name="Freeform 5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58" name="Freeform 5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3356" name="Line 53"/>
              <p:cNvSpPr>
                <a:spLocks noChangeAspect="1" noChangeShapeType="1"/>
              </p:cNvSpPr>
              <p:nvPr/>
            </p:nvSpPr>
            <p:spPr bwMode="auto">
              <a:xfrm>
                <a:off x="2510" y="343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3144" name="Group 54"/>
          <p:cNvGrpSpPr>
            <a:grpSpLocks/>
          </p:cNvGrpSpPr>
          <p:nvPr/>
        </p:nvGrpSpPr>
        <p:grpSpPr bwMode="auto">
          <a:xfrm>
            <a:off x="3749675" y="2212975"/>
            <a:ext cx="530225" cy="530225"/>
            <a:chOff x="2362" y="1394"/>
            <a:chExt cx="334" cy="334"/>
          </a:xfrm>
        </p:grpSpPr>
        <p:sp>
          <p:nvSpPr>
            <p:cNvPr id="133343" name="Freeform 55"/>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3344" name="Group 56"/>
            <p:cNvGrpSpPr>
              <a:grpSpLocks/>
            </p:cNvGrpSpPr>
            <p:nvPr/>
          </p:nvGrpSpPr>
          <p:grpSpPr bwMode="auto">
            <a:xfrm>
              <a:off x="2508" y="1487"/>
              <a:ext cx="42" cy="148"/>
              <a:chOff x="2508" y="1472"/>
              <a:chExt cx="42" cy="148"/>
            </a:xfrm>
          </p:grpSpPr>
          <p:sp>
            <p:nvSpPr>
              <p:cNvPr id="133345" name="Line 57"/>
              <p:cNvSpPr>
                <a:spLocks noChangeAspect="1" noChangeShapeType="1"/>
              </p:cNvSpPr>
              <p:nvPr/>
            </p:nvSpPr>
            <p:spPr bwMode="auto">
              <a:xfrm>
                <a:off x="2529" y="149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46" name="Line 58"/>
              <p:cNvSpPr>
                <a:spLocks noChangeAspect="1" noChangeShapeType="1"/>
              </p:cNvSpPr>
              <p:nvPr/>
            </p:nvSpPr>
            <p:spPr bwMode="auto">
              <a:xfrm>
                <a:off x="2510" y="156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47" name="Group 59"/>
              <p:cNvGrpSpPr>
                <a:grpSpLocks/>
              </p:cNvGrpSpPr>
              <p:nvPr/>
            </p:nvGrpSpPr>
            <p:grpSpPr bwMode="auto">
              <a:xfrm>
                <a:off x="2508" y="1472"/>
                <a:ext cx="42" cy="61"/>
                <a:chOff x="1172" y="1509"/>
                <a:chExt cx="42" cy="61"/>
              </a:xfrm>
            </p:grpSpPr>
            <p:sp>
              <p:nvSpPr>
                <p:cNvPr id="133348" name="Freeform 6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49" name="Freeform 6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45" name="Group 62"/>
          <p:cNvGrpSpPr>
            <a:grpSpLocks/>
          </p:cNvGrpSpPr>
          <p:nvPr/>
        </p:nvGrpSpPr>
        <p:grpSpPr bwMode="auto">
          <a:xfrm>
            <a:off x="6484938" y="2278063"/>
            <a:ext cx="401637" cy="401637"/>
            <a:chOff x="4085" y="1435"/>
            <a:chExt cx="253" cy="253"/>
          </a:xfrm>
        </p:grpSpPr>
        <p:sp>
          <p:nvSpPr>
            <p:cNvPr id="133336" name="Rectangle 63"/>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3337" name="Group 64"/>
            <p:cNvGrpSpPr>
              <a:grpSpLocks/>
            </p:cNvGrpSpPr>
            <p:nvPr/>
          </p:nvGrpSpPr>
          <p:grpSpPr bwMode="auto">
            <a:xfrm>
              <a:off x="4191" y="1487"/>
              <a:ext cx="42" cy="148"/>
              <a:chOff x="4191" y="1472"/>
              <a:chExt cx="42" cy="148"/>
            </a:xfrm>
          </p:grpSpPr>
          <p:sp>
            <p:nvSpPr>
              <p:cNvPr id="133338" name="Line 65"/>
              <p:cNvSpPr>
                <a:spLocks noChangeAspect="1" noChangeShapeType="1"/>
              </p:cNvSpPr>
              <p:nvPr/>
            </p:nvSpPr>
            <p:spPr bwMode="auto">
              <a:xfrm>
                <a:off x="4212" y="149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39" name="Line 66"/>
              <p:cNvSpPr>
                <a:spLocks noChangeAspect="1" noChangeShapeType="1"/>
              </p:cNvSpPr>
              <p:nvPr/>
            </p:nvSpPr>
            <p:spPr bwMode="auto">
              <a:xfrm>
                <a:off x="4193" y="156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40" name="Group 67"/>
              <p:cNvGrpSpPr>
                <a:grpSpLocks/>
              </p:cNvGrpSpPr>
              <p:nvPr/>
            </p:nvGrpSpPr>
            <p:grpSpPr bwMode="auto">
              <a:xfrm>
                <a:off x="4191" y="1472"/>
                <a:ext cx="42" cy="61"/>
                <a:chOff x="1172" y="1509"/>
                <a:chExt cx="42" cy="61"/>
              </a:xfrm>
            </p:grpSpPr>
            <p:sp>
              <p:nvSpPr>
                <p:cNvPr id="133341" name="Freeform 6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42" name="Freeform 6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46" name="Group 70"/>
          <p:cNvGrpSpPr>
            <a:grpSpLocks/>
          </p:cNvGrpSpPr>
          <p:nvPr/>
        </p:nvGrpSpPr>
        <p:grpSpPr bwMode="auto">
          <a:xfrm>
            <a:off x="7734300" y="2212975"/>
            <a:ext cx="530225" cy="530225"/>
            <a:chOff x="4872" y="1394"/>
            <a:chExt cx="334" cy="334"/>
          </a:xfrm>
        </p:grpSpPr>
        <p:sp>
          <p:nvSpPr>
            <p:cNvPr id="133329" name="Freeform 7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3330" name="Group 72"/>
            <p:cNvGrpSpPr>
              <a:grpSpLocks/>
            </p:cNvGrpSpPr>
            <p:nvPr/>
          </p:nvGrpSpPr>
          <p:grpSpPr bwMode="auto">
            <a:xfrm>
              <a:off x="5018" y="1487"/>
              <a:ext cx="42" cy="148"/>
              <a:chOff x="5018" y="1472"/>
              <a:chExt cx="42" cy="148"/>
            </a:xfrm>
          </p:grpSpPr>
          <p:sp>
            <p:nvSpPr>
              <p:cNvPr id="133331" name="Line 73"/>
              <p:cNvSpPr>
                <a:spLocks noChangeAspect="1" noChangeShapeType="1"/>
              </p:cNvSpPr>
              <p:nvPr/>
            </p:nvSpPr>
            <p:spPr bwMode="auto">
              <a:xfrm>
                <a:off x="5039" y="149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32" name="Line 74"/>
              <p:cNvSpPr>
                <a:spLocks noChangeAspect="1" noChangeShapeType="1"/>
              </p:cNvSpPr>
              <p:nvPr/>
            </p:nvSpPr>
            <p:spPr bwMode="auto">
              <a:xfrm>
                <a:off x="5020" y="156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33" name="Group 75"/>
              <p:cNvGrpSpPr>
                <a:grpSpLocks/>
              </p:cNvGrpSpPr>
              <p:nvPr/>
            </p:nvGrpSpPr>
            <p:grpSpPr bwMode="auto">
              <a:xfrm>
                <a:off x="5018" y="1472"/>
                <a:ext cx="42" cy="61"/>
                <a:chOff x="1172" y="1509"/>
                <a:chExt cx="42" cy="61"/>
              </a:xfrm>
            </p:grpSpPr>
            <p:sp>
              <p:nvSpPr>
                <p:cNvPr id="133334" name="Freeform 7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35" name="Freeform 7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47" name="Group 78"/>
          <p:cNvGrpSpPr>
            <a:grpSpLocks/>
          </p:cNvGrpSpPr>
          <p:nvPr/>
        </p:nvGrpSpPr>
        <p:grpSpPr bwMode="auto">
          <a:xfrm>
            <a:off x="5146675" y="749300"/>
            <a:ext cx="476250" cy="484188"/>
            <a:chOff x="3242" y="472"/>
            <a:chExt cx="300" cy="305"/>
          </a:xfrm>
        </p:grpSpPr>
        <p:sp>
          <p:nvSpPr>
            <p:cNvPr id="133323" name="Oval 79"/>
            <p:cNvSpPr>
              <a:spLocks noChangeArrowheads="1"/>
            </p:cNvSpPr>
            <p:nvPr/>
          </p:nvSpPr>
          <p:spPr bwMode="auto">
            <a:xfrm>
              <a:off x="3242"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3324" name="Group 80"/>
            <p:cNvGrpSpPr>
              <a:grpSpLocks/>
            </p:cNvGrpSpPr>
            <p:nvPr/>
          </p:nvGrpSpPr>
          <p:grpSpPr bwMode="auto">
            <a:xfrm>
              <a:off x="3371" y="556"/>
              <a:ext cx="42" cy="150"/>
              <a:chOff x="2253" y="541"/>
              <a:chExt cx="42" cy="150"/>
            </a:xfrm>
          </p:grpSpPr>
          <p:sp>
            <p:nvSpPr>
              <p:cNvPr id="133325" name="Line 81"/>
              <p:cNvSpPr>
                <a:spLocks noChangeAspect="1" noChangeShapeType="1"/>
              </p:cNvSpPr>
              <p:nvPr/>
            </p:nvSpPr>
            <p:spPr bwMode="auto">
              <a:xfrm>
                <a:off x="2274" y="56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26" name="Group 82"/>
              <p:cNvGrpSpPr>
                <a:grpSpLocks/>
              </p:cNvGrpSpPr>
              <p:nvPr/>
            </p:nvGrpSpPr>
            <p:grpSpPr bwMode="auto">
              <a:xfrm>
                <a:off x="2253" y="541"/>
                <a:ext cx="42" cy="61"/>
                <a:chOff x="1172" y="1509"/>
                <a:chExt cx="42" cy="61"/>
              </a:xfrm>
            </p:grpSpPr>
            <p:sp>
              <p:nvSpPr>
                <p:cNvPr id="133327" name="Freeform 8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28" name="Freeform 8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48" name="Group 85"/>
          <p:cNvGrpSpPr>
            <a:grpSpLocks/>
          </p:cNvGrpSpPr>
          <p:nvPr/>
        </p:nvGrpSpPr>
        <p:grpSpPr bwMode="auto">
          <a:xfrm>
            <a:off x="6484938" y="800100"/>
            <a:ext cx="401637" cy="401638"/>
            <a:chOff x="4085" y="504"/>
            <a:chExt cx="253" cy="253"/>
          </a:xfrm>
        </p:grpSpPr>
        <p:sp>
          <p:nvSpPr>
            <p:cNvPr id="133317" name="Rectangle 86"/>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3318" name="Group 87"/>
            <p:cNvGrpSpPr>
              <a:grpSpLocks/>
            </p:cNvGrpSpPr>
            <p:nvPr/>
          </p:nvGrpSpPr>
          <p:grpSpPr bwMode="auto">
            <a:xfrm>
              <a:off x="4190" y="556"/>
              <a:ext cx="42" cy="150"/>
              <a:chOff x="2253" y="541"/>
              <a:chExt cx="42" cy="150"/>
            </a:xfrm>
          </p:grpSpPr>
          <p:sp>
            <p:nvSpPr>
              <p:cNvPr id="133319" name="Line 88"/>
              <p:cNvSpPr>
                <a:spLocks noChangeAspect="1" noChangeShapeType="1"/>
              </p:cNvSpPr>
              <p:nvPr/>
            </p:nvSpPr>
            <p:spPr bwMode="auto">
              <a:xfrm>
                <a:off x="2274" y="56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20" name="Group 89"/>
              <p:cNvGrpSpPr>
                <a:grpSpLocks/>
              </p:cNvGrpSpPr>
              <p:nvPr/>
            </p:nvGrpSpPr>
            <p:grpSpPr bwMode="auto">
              <a:xfrm>
                <a:off x="2253" y="541"/>
                <a:ext cx="42" cy="61"/>
                <a:chOff x="1172" y="1509"/>
                <a:chExt cx="42" cy="61"/>
              </a:xfrm>
            </p:grpSpPr>
            <p:sp>
              <p:nvSpPr>
                <p:cNvPr id="133321" name="Freeform 9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22" name="Freeform 9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49" name="Group 92"/>
          <p:cNvGrpSpPr>
            <a:grpSpLocks/>
          </p:cNvGrpSpPr>
          <p:nvPr/>
        </p:nvGrpSpPr>
        <p:grpSpPr bwMode="auto">
          <a:xfrm>
            <a:off x="7734300" y="736600"/>
            <a:ext cx="530225" cy="530225"/>
            <a:chOff x="4872" y="464"/>
            <a:chExt cx="334" cy="334"/>
          </a:xfrm>
        </p:grpSpPr>
        <p:sp>
          <p:nvSpPr>
            <p:cNvPr id="133311" name="Freeform 93"/>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3312" name="Group 94"/>
            <p:cNvGrpSpPr>
              <a:grpSpLocks/>
            </p:cNvGrpSpPr>
            <p:nvPr/>
          </p:nvGrpSpPr>
          <p:grpSpPr bwMode="auto">
            <a:xfrm>
              <a:off x="5018" y="556"/>
              <a:ext cx="42" cy="150"/>
              <a:chOff x="2253" y="541"/>
              <a:chExt cx="42" cy="150"/>
            </a:xfrm>
          </p:grpSpPr>
          <p:sp>
            <p:nvSpPr>
              <p:cNvPr id="133313" name="Line 95"/>
              <p:cNvSpPr>
                <a:spLocks noChangeAspect="1" noChangeShapeType="1"/>
              </p:cNvSpPr>
              <p:nvPr/>
            </p:nvSpPr>
            <p:spPr bwMode="auto">
              <a:xfrm>
                <a:off x="2274" y="56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14" name="Group 96"/>
              <p:cNvGrpSpPr>
                <a:grpSpLocks/>
              </p:cNvGrpSpPr>
              <p:nvPr/>
            </p:nvGrpSpPr>
            <p:grpSpPr bwMode="auto">
              <a:xfrm>
                <a:off x="2253" y="541"/>
                <a:ext cx="42" cy="61"/>
                <a:chOff x="1172" y="1509"/>
                <a:chExt cx="42" cy="61"/>
              </a:xfrm>
            </p:grpSpPr>
            <p:sp>
              <p:nvSpPr>
                <p:cNvPr id="133315" name="Freeform 9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16" name="Freeform 9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50" name="Group 99"/>
          <p:cNvGrpSpPr>
            <a:grpSpLocks/>
          </p:cNvGrpSpPr>
          <p:nvPr/>
        </p:nvGrpSpPr>
        <p:grpSpPr bwMode="auto">
          <a:xfrm>
            <a:off x="5146675" y="3681413"/>
            <a:ext cx="476250" cy="484187"/>
            <a:chOff x="3242" y="2319"/>
            <a:chExt cx="300" cy="305"/>
          </a:xfrm>
        </p:grpSpPr>
        <p:sp>
          <p:nvSpPr>
            <p:cNvPr id="133303" name="Oval 100"/>
            <p:cNvSpPr>
              <a:spLocks noChangeArrowheads="1"/>
            </p:cNvSpPr>
            <p:nvPr/>
          </p:nvSpPr>
          <p:spPr bwMode="auto">
            <a:xfrm>
              <a:off x="3242"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3304" name="Group 101"/>
            <p:cNvGrpSpPr>
              <a:grpSpLocks/>
            </p:cNvGrpSpPr>
            <p:nvPr/>
          </p:nvGrpSpPr>
          <p:grpSpPr bwMode="auto">
            <a:xfrm>
              <a:off x="3371" y="2404"/>
              <a:ext cx="42" cy="151"/>
              <a:chOff x="3375" y="2391"/>
              <a:chExt cx="42" cy="151"/>
            </a:xfrm>
          </p:grpSpPr>
          <p:sp>
            <p:nvSpPr>
              <p:cNvPr id="133305" name="Line 102"/>
              <p:cNvSpPr>
                <a:spLocks noChangeAspect="1" noChangeShapeType="1"/>
              </p:cNvSpPr>
              <p:nvPr/>
            </p:nvSpPr>
            <p:spPr bwMode="auto">
              <a:xfrm>
                <a:off x="3396" y="2420"/>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06" name="Line 103"/>
              <p:cNvSpPr>
                <a:spLocks noChangeAspect="1" noChangeShapeType="1"/>
              </p:cNvSpPr>
              <p:nvPr/>
            </p:nvSpPr>
            <p:spPr bwMode="auto">
              <a:xfrm>
                <a:off x="3378" y="24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307" name="Line 104"/>
              <p:cNvSpPr>
                <a:spLocks noChangeAspect="1" noChangeShapeType="1"/>
              </p:cNvSpPr>
              <p:nvPr/>
            </p:nvSpPr>
            <p:spPr bwMode="auto">
              <a:xfrm>
                <a:off x="3378" y="246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08" name="Group 105"/>
              <p:cNvGrpSpPr>
                <a:grpSpLocks/>
              </p:cNvGrpSpPr>
              <p:nvPr/>
            </p:nvGrpSpPr>
            <p:grpSpPr bwMode="auto">
              <a:xfrm>
                <a:off x="3375" y="2391"/>
                <a:ext cx="42" cy="61"/>
                <a:chOff x="1172" y="1509"/>
                <a:chExt cx="42" cy="61"/>
              </a:xfrm>
            </p:grpSpPr>
            <p:sp>
              <p:nvSpPr>
                <p:cNvPr id="133309" name="Freeform 10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10" name="Freeform 10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51" name="Group 108"/>
          <p:cNvGrpSpPr>
            <a:grpSpLocks/>
          </p:cNvGrpSpPr>
          <p:nvPr/>
        </p:nvGrpSpPr>
        <p:grpSpPr bwMode="auto">
          <a:xfrm>
            <a:off x="6484938" y="3735388"/>
            <a:ext cx="401637" cy="401637"/>
            <a:chOff x="4085" y="2353"/>
            <a:chExt cx="253" cy="253"/>
          </a:xfrm>
        </p:grpSpPr>
        <p:sp>
          <p:nvSpPr>
            <p:cNvPr id="133295" name="Rectangle 109"/>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3296" name="Group 110"/>
            <p:cNvGrpSpPr>
              <a:grpSpLocks/>
            </p:cNvGrpSpPr>
            <p:nvPr/>
          </p:nvGrpSpPr>
          <p:grpSpPr bwMode="auto">
            <a:xfrm>
              <a:off x="4190" y="2404"/>
              <a:ext cx="42" cy="151"/>
              <a:chOff x="4190" y="2391"/>
              <a:chExt cx="42" cy="151"/>
            </a:xfrm>
          </p:grpSpPr>
          <p:sp>
            <p:nvSpPr>
              <p:cNvPr id="133297" name="Line 111"/>
              <p:cNvSpPr>
                <a:spLocks noChangeAspect="1" noChangeShapeType="1"/>
              </p:cNvSpPr>
              <p:nvPr/>
            </p:nvSpPr>
            <p:spPr bwMode="auto">
              <a:xfrm>
                <a:off x="4211" y="2420"/>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98" name="Line 112"/>
              <p:cNvSpPr>
                <a:spLocks noChangeAspect="1" noChangeShapeType="1"/>
              </p:cNvSpPr>
              <p:nvPr/>
            </p:nvSpPr>
            <p:spPr bwMode="auto">
              <a:xfrm>
                <a:off x="4193" y="24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99" name="Line 113"/>
              <p:cNvSpPr>
                <a:spLocks noChangeAspect="1" noChangeShapeType="1"/>
              </p:cNvSpPr>
              <p:nvPr/>
            </p:nvSpPr>
            <p:spPr bwMode="auto">
              <a:xfrm>
                <a:off x="4193" y="246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300" name="Group 114"/>
              <p:cNvGrpSpPr>
                <a:grpSpLocks/>
              </p:cNvGrpSpPr>
              <p:nvPr/>
            </p:nvGrpSpPr>
            <p:grpSpPr bwMode="auto">
              <a:xfrm>
                <a:off x="4190" y="2391"/>
                <a:ext cx="42" cy="61"/>
                <a:chOff x="1172" y="1509"/>
                <a:chExt cx="42" cy="61"/>
              </a:xfrm>
            </p:grpSpPr>
            <p:sp>
              <p:nvSpPr>
                <p:cNvPr id="133301" name="Freeform 11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302" name="Freeform 11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52" name="Group 117"/>
          <p:cNvGrpSpPr>
            <a:grpSpLocks/>
          </p:cNvGrpSpPr>
          <p:nvPr/>
        </p:nvGrpSpPr>
        <p:grpSpPr bwMode="auto">
          <a:xfrm>
            <a:off x="7734300" y="3671888"/>
            <a:ext cx="530225" cy="530225"/>
            <a:chOff x="4872" y="2313"/>
            <a:chExt cx="334" cy="334"/>
          </a:xfrm>
        </p:grpSpPr>
        <p:sp>
          <p:nvSpPr>
            <p:cNvPr id="133287" name="Freeform 118"/>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3288" name="Group 119"/>
            <p:cNvGrpSpPr>
              <a:grpSpLocks/>
            </p:cNvGrpSpPr>
            <p:nvPr/>
          </p:nvGrpSpPr>
          <p:grpSpPr bwMode="auto">
            <a:xfrm>
              <a:off x="5018" y="2404"/>
              <a:ext cx="42" cy="151"/>
              <a:chOff x="5018" y="2391"/>
              <a:chExt cx="42" cy="151"/>
            </a:xfrm>
          </p:grpSpPr>
          <p:sp>
            <p:nvSpPr>
              <p:cNvPr id="133289" name="Line 120"/>
              <p:cNvSpPr>
                <a:spLocks noChangeAspect="1" noChangeShapeType="1"/>
              </p:cNvSpPr>
              <p:nvPr/>
            </p:nvSpPr>
            <p:spPr bwMode="auto">
              <a:xfrm>
                <a:off x="5039" y="2420"/>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90" name="Line 121"/>
              <p:cNvSpPr>
                <a:spLocks noChangeAspect="1" noChangeShapeType="1"/>
              </p:cNvSpPr>
              <p:nvPr/>
            </p:nvSpPr>
            <p:spPr bwMode="auto">
              <a:xfrm>
                <a:off x="5021" y="249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91" name="Line 122"/>
              <p:cNvSpPr>
                <a:spLocks noChangeAspect="1" noChangeShapeType="1"/>
              </p:cNvSpPr>
              <p:nvPr/>
            </p:nvSpPr>
            <p:spPr bwMode="auto">
              <a:xfrm>
                <a:off x="5021" y="246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292" name="Group 123"/>
              <p:cNvGrpSpPr>
                <a:grpSpLocks/>
              </p:cNvGrpSpPr>
              <p:nvPr/>
            </p:nvGrpSpPr>
            <p:grpSpPr bwMode="auto">
              <a:xfrm>
                <a:off x="5018" y="2391"/>
                <a:ext cx="42" cy="61"/>
                <a:chOff x="1172" y="1509"/>
                <a:chExt cx="42" cy="61"/>
              </a:xfrm>
            </p:grpSpPr>
            <p:sp>
              <p:nvSpPr>
                <p:cNvPr id="133293" name="Freeform 12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294" name="Freeform 12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3153" name="Group 126"/>
          <p:cNvGrpSpPr>
            <a:grpSpLocks/>
          </p:cNvGrpSpPr>
          <p:nvPr/>
        </p:nvGrpSpPr>
        <p:grpSpPr bwMode="auto">
          <a:xfrm>
            <a:off x="5146675" y="5178425"/>
            <a:ext cx="476250" cy="484188"/>
            <a:chOff x="3242" y="3262"/>
            <a:chExt cx="300" cy="305"/>
          </a:xfrm>
        </p:grpSpPr>
        <p:sp>
          <p:nvSpPr>
            <p:cNvPr id="133278" name="Oval 127"/>
            <p:cNvSpPr>
              <a:spLocks noChangeArrowheads="1"/>
            </p:cNvSpPr>
            <p:nvPr/>
          </p:nvSpPr>
          <p:spPr bwMode="auto">
            <a:xfrm>
              <a:off x="3242"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3279" name="Group 128"/>
            <p:cNvGrpSpPr>
              <a:grpSpLocks/>
            </p:cNvGrpSpPr>
            <p:nvPr/>
          </p:nvGrpSpPr>
          <p:grpSpPr bwMode="auto">
            <a:xfrm>
              <a:off x="3371" y="3330"/>
              <a:ext cx="42" cy="151"/>
              <a:chOff x="3375" y="3317"/>
              <a:chExt cx="42" cy="151"/>
            </a:xfrm>
          </p:grpSpPr>
          <p:sp>
            <p:nvSpPr>
              <p:cNvPr id="133280" name="Line 129"/>
              <p:cNvSpPr>
                <a:spLocks noChangeAspect="1" noChangeShapeType="1"/>
              </p:cNvSpPr>
              <p:nvPr/>
            </p:nvSpPr>
            <p:spPr bwMode="auto">
              <a:xfrm>
                <a:off x="3396" y="3346"/>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81" name="Line 130"/>
              <p:cNvSpPr>
                <a:spLocks noChangeAspect="1" noChangeShapeType="1"/>
              </p:cNvSpPr>
              <p:nvPr/>
            </p:nvSpPr>
            <p:spPr bwMode="auto">
              <a:xfrm>
                <a:off x="3377" y="341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82" name="Line 131"/>
              <p:cNvSpPr>
                <a:spLocks noChangeAspect="1" noChangeShapeType="1"/>
              </p:cNvSpPr>
              <p:nvPr/>
            </p:nvSpPr>
            <p:spPr bwMode="auto">
              <a:xfrm>
                <a:off x="3377" y="3397"/>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283" name="Group 132"/>
              <p:cNvGrpSpPr>
                <a:grpSpLocks/>
              </p:cNvGrpSpPr>
              <p:nvPr/>
            </p:nvGrpSpPr>
            <p:grpSpPr bwMode="auto">
              <a:xfrm>
                <a:off x="3375" y="3317"/>
                <a:ext cx="42" cy="61"/>
                <a:chOff x="1172" y="1509"/>
                <a:chExt cx="42" cy="61"/>
              </a:xfrm>
            </p:grpSpPr>
            <p:sp>
              <p:nvSpPr>
                <p:cNvPr id="133285" name="Freeform 13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286" name="Freeform 13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3284" name="Line 135"/>
              <p:cNvSpPr>
                <a:spLocks noChangeAspect="1" noChangeShapeType="1"/>
              </p:cNvSpPr>
              <p:nvPr/>
            </p:nvSpPr>
            <p:spPr bwMode="auto">
              <a:xfrm>
                <a:off x="3377" y="343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3154" name="Group 136"/>
          <p:cNvGrpSpPr>
            <a:grpSpLocks/>
          </p:cNvGrpSpPr>
          <p:nvPr/>
        </p:nvGrpSpPr>
        <p:grpSpPr bwMode="auto">
          <a:xfrm>
            <a:off x="6484938" y="5205413"/>
            <a:ext cx="401637" cy="401637"/>
            <a:chOff x="4085" y="3279"/>
            <a:chExt cx="253" cy="253"/>
          </a:xfrm>
        </p:grpSpPr>
        <p:sp>
          <p:nvSpPr>
            <p:cNvPr id="133269" name="Rectangle 137"/>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3270" name="Group 138"/>
            <p:cNvGrpSpPr>
              <a:grpSpLocks/>
            </p:cNvGrpSpPr>
            <p:nvPr/>
          </p:nvGrpSpPr>
          <p:grpSpPr bwMode="auto">
            <a:xfrm>
              <a:off x="4190" y="3330"/>
              <a:ext cx="42" cy="151"/>
              <a:chOff x="4190" y="3317"/>
              <a:chExt cx="42" cy="151"/>
            </a:xfrm>
          </p:grpSpPr>
          <p:sp>
            <p:nvSpPr>
              <p:cNvPr id="133271" name="Line 139"/>
              <p:cNvSpPr>
                <a:spLocks noChangeAspect="1" noChangeShapeType="1"/>
              </p:cNvSpPr>
              <p:nvPr/>
            </p:nvSpPr>
            <p:spPr bwMode="auto">
              <a:xfrm>
                <a:off x="4211" y="3346"/>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72" name="Line 140"/>
              <p:cNvSpPr>
                <a:spLocks noChangeAspect="1" noChangeShapeType="1"/>
              </p:cNvSpPr>
              <p:nvPr/>
            </p:nvSpPr>
            <p:spPr bwMode="auto">
              <a:xfrm>
                <a:off x="4192" y="341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73" name="Line 141"/>
              <p:cNvSpPr>
                <a:spLocks noChangeAspect="1" noChangeShapeType="1"/>
              </p:cNvSpPr>
              <p:nvPr/>
            </p:nvSpPr>
            <p:spPr bwMode="auto">
              <a:xfrm>
                <a:off x="4192" y="3397"/>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274" name="Group 142"/>
              <p:cNvGrpSpPr>
                <a:grpSpLocks/>
              </p:cNvGrpSpPr>
              <p:nvPr/>
            </p:nvGrpSpPr>
            <p:grpSpPr bwMode="auto">
              <a:xfrm>
                <a:off x="4190" y="3317"/>
                <a:ext cx="42" cy="61"/>
                <a:chOff x="1172" y="1509"/>
                <a:chExt cx="42" cy="61"/>
              </a:xfrm>
            </p:grpSpPr>
            <p:sp>
              <p:nvSpPr>
                <p:cNvPr id="133276" name="Freeform 14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277" name="Freeform 14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3275" name="Line 145"/>
              <p:cNvSpPr>
                <a:spLocks noChangeAspect="1" noChangeShapeType="1"/>
              </p:cNvSpPr>
              <p:nvPr/>
            </p:nvSpPr>
            <p:spPr bwMode="auto">
              <a:xfrm>
                <a:off x="4192" y="343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3155" name="Group 146"/>
          <p:cNvGrpSpPr>
            <a:grpSpLocks/>
          </p:cNvGrpSpPr>
          <p:nvPr/>
        </p:nvGrpSpPr>
        <p:grpSpPr bwMode="auto">
          <a:xfrm>
            <a:off x="7734300" y="5141913"/>
            <a:ext cx="530225" cy="530225"/>
            <a:chOff x="4872" y="3239"/>
            <a:chExt cx="334" cy="334"/>
          </a:xfrm>
        </p:grpSpPr>
        <p:sp>
          <p:nvSpPr>
            <p:cNvPr id="133260" name="Freeform 147"/>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3261" name="Group 148"/>
            <p:cNvGrpSpPr>
              <a:grpSpLocks/>
            </p:cNvGrpSpPr>
            <p:nvPr/>
          </p:nvGrpSpPr>
          <p:grpSpPr bwMode="auto">
            <a:xfrm>
              <a:off x="5018" y="3330"/>
              <a:ext cx="42" cy="151"/>
              <a:chOff x="5018" y="3318"/>
              <a:chExt cx="42" cy="151"/>
            </a:xfrm>
          </p:grpSpPr>
          <p:sp>
            <p:nvSpPr>
              <p:cNvPr id="133262" name="Line 149"/>
              <p:cNvSpPr>
                <a:spLocks noChangeAspect="1" noChangeShapeType="1"/>
              </p:cNvSpPr>
              <p:nvPr/>
            </p:nvSpPr>
            <p:spPr bwMode="auto">
              <a:xfrm>
                <a:off x="5039" y="3347"/>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63" name="Line 150"/>
              <p:cNvSpPr>
                <a:spLocks noChangeAspect="1" noChangeShapeType="1"/>
              </p:cNvSpPr>
              <p:nvPr/>
            </p:nvSpPr>
            <p:spPr bwMode="auto">
              <a:xfrm>
                <a:off x="5020" y="341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3264" name="Line 151"/>
              <p:cNvSpPr>
                <a:spLocks noChangeAspect="1" noChangeShapeType="1"/>
              </p:cNvSpPr>
              <p:nvPr/>
            </p:nvSpPr>
            <p:spPr bwMode="auto">
              <a:xfrm>
                <a:off x="5020" y="339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3265" name="Group 152"/>
              <p:cNvGrpSpPr>
                <a:grpSpLocks/>
              </p:cNvGrpSpPr>
              <p:nvPr/>
            </p:nvGrpSpPr>
            <p:grpSpPr bwMode="auto">
              <a:xfrm>
                <a:off x="5018" y="3318"/>
                <a:ext cx="42" cy="61"/>
                <a:chOff x="1172" y="1509"/>
                <a:chExt cx="42" cy="61"/>
              </a:xfrm>
            </p:grpSpPr>
            <p:sp>
              <p:nvSpPr>
                <p:cNvPr id="133267" name="Freeform 15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3268" name="Freeform 15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3266" name="Line 155"/>
              <p:cNvSpPr>
                <a:spLocks noChangeAspect="1" noChangeShapeType="1"/>
              </p:cNvSpPr>
              <p:nvPr/>
            </p:nvSpPr>
            <p:spPr bwMode="auto">
              <a:xfrm>
                <a:off x="5020" y="343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3156" name="Group 156"/>
          <p:cNvGrpSpPr>
            <a:grpSpLocks/>
          </p:cNvGrpSpPr>
          <p:nvPr/>
        </p:nvGrpSpPr>
        <p:grpSpPr bwMode="auto">
          <a:xfrm>
            <a:off x="3981450" y="1619250"/>
            <a:ext cx="66675" cy="238125"/>
            <a:chOff x="2253" y="541"/>
            <a:chExt cx="42" cy="150"/>
          </a:xfrm>
        </p:grpSpPr>
        <p:sp>
          <p:nvSpPr>
            <p:cNvPr id="133256" name="Line 157"/>
            <p:cNvSpPr>
              <a:spLocks noChangeAspect="1" noChangeShapeType="1"/>
            </p:cNvSpPr>
            <p:nvPr/>
          </p:nvSpPr>
          <p:spPr bwMode="auto">
            <a:xfrm>
              <a:off x="2274" y="569"/>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3257" name="Group 158"/>
            <p:cNvGrpSpPr>
              <a:grpSpLocks/>
            </p:cNvGrpSpPr>
            <p:nvPr/>
          </p:nvGrpSpPr>
          <p:grpSpPr bwMode="auto">
            <a:xfrm>
              <a:off x="2253" y="541"/>
              <a:ext cx="42" cy="61"/>
              <a:chOff x="1172" y="1509"/>
              <a:chExt cx="42" cy="61"/>
            </a:xfrm>
          </p:grpSpPr>
          <p:sp>
            <p:nvSpPr>
              <p:cNvPr id="133258" name="Freeform 15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3259" name="Freeform 16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3157" name="Group 161"/>
          <p:cNvGrpSpPr>
            <a:grpSpLocks/>
          </p:cNvGrpSpPr>
          <p:nvPr/>
        </p:nvGrpSpPr>
        <p:grpSpPr bwMode="auto">
          <a:xfrm>
            <a:off x="5351463" y="1619250"/>
            <a:ext cx="66675" cy="238125"/>
            <a:chOff x="2253" y="541"/>
            <a:chExt cx="42" cy="150"/>
          </a:xfrm>
        </p:grpSpPr>
        <p:sp>
          <p:nvSpPr>
            <p:cNvPr id="133252" name="Line 162"/>
            <p:cNvSpPr>
              <a:spLocks noChangeAspect="1" noChangeShapeType="1"/>
            </p:cNvSpPr>
            <p:nvPr/>
          </p:nvSpPr>
          <p:spPr bwMode="auto">
            <a:xfrm>
              <a:off x="2274" y="569"/>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3253" name="Group 163"/>
            <p:cNvGrpSpPr>
              <a:grpSpLocks/>
            </p:cNvGrpSpPr>
            <p:nvPr/>
          </p:nvGrpSpPr>
          <p:grpSpPr bwMode="auto">
            <a:xfrm>
              <a:off x="2253" y="541"/>
              <a:ext cx="42" cy="61"/>
              <a:chOff x="1172" y="1509"/>
              <a:chExt cx="42" cy="61"/>
            </a:xfrm>
          </p:grpSpPr>
          <p:sp>
            <p:nvSpPr>
              <p:cNvPr id="133254" name="Freeform 16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3255" name="Freeform 16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3158" name="Group 166"/>
          <p:cNvGrpSpPr>
            <a:grpSpLocks/>
          </p:cNvGrpSpPr>
          <p:nvPr/>
        </p:nvGrpSpPr>
        <p:grpSpPr bwMode="auto">
          <a:xfrm>
            <a:off x="6651625" y="1619250"/>
            <a:ext cx="66675" cy="238125"/>
            <a:chOff x="2253" y="541"/>
            <a:chExt cx="42" cy="150"/>
          </a:xfrm>
        </p:grpSpPr>
        <p:sp>
          <p:nvSpPr>
            <p:cNvPr id="133248" name="Line 167"/>
            <p:cNvSpPr>
              <a:spLocks noChangeAspect="1" noChangeShapeType="1"/>
            </p:cNvSpPr>
            <p:nvPr/>
          </p:nvSpPr>
          <p:spPr bwMode="auto">
            <a:xfrm>
              <a:off x="2274" y="569"/>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3249" name="Group 168"/>
            <p:cNvGrpSpPr>
              <a:grpSpLocks/>
            </p:cNvGrpSpPr>
            <p:nvPr/>
          </p:nvGrpSpPr>
          <p:grpSpPr bwMode="auto">
            <a:xfrm>
              <a:off x="2253" y="541"/>
              <a:ext cx="42" cy="61"/>
              <a:chOff x="1172" y="1509"/>
              <a:chExt cx="42" cy="61"/>
            </a:xfrm>
          </p:grpSpPr>
          <p:sp>
            <p:nvSpPr>
              <p:cNvPr id="133250" name="Freeform 16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3251" name="Freeform 17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3159" name="Group 171"/>
          <p:cNvGrpSpPr>
            <a:grpSpLocks/>
          </p:cNvGrpSpPr>
          <p:nvPr/>
        </p:nvGrpSpPr>
        <p:grpSpPr bwMode="auto">
          <a:xfrm>
            <a:off x="7966075" y="1619250"/>
            <a:ext cx="66675" cy="238125"/>
            <a:chOff x="2253" y="541"/>
            <a:chExt cx="42" cy="150"/>
          </a:xfrm>
        </p:grpSpPr>
        <p:sp>
          <p:nvSpPr>
            <p:cNvPr id="133244" name="Line 172"/>
            <p:cNvSpPr>
              <a:spLocks noChangeAspect="1" noChangeShapeType="1"/>
            </p:cNvSpPr>
            <p:nvPr/>
          </p:nvSpPr>
          <p:spPr bwMode="auto">
            <a:xfrm>
              <a:off x="2274" y="569"/>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3245" name="Group 173"/>
            <p:cNvGrpSpPr>
              <a:grpSpLocks/>
            </p:cNvGrpSpPr>
            <p:nvPr/>
          </p:nvGrpSpPr>
          <p:grpSpPr bwMode="auto">
            <a:xfrm>
              <a:off x="2253" y="541"/>
              <a:ext cx="42" cy="61"/>
              <a:chOff x="1172" y="1509"/>
              <a:chExt cx="42" cy="61"/>
            </a:xfrm>
          </p:grpSpPr>
          <p:sp>
            <p:nvSpPr>
              <p:cNvPr id="133246" name="Freeform 17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3247" name="Freeform 17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3160" name="Group 176"/>
          <p:cNvGrpSpPr>
            <a:grpSpLocks/>
          </p:cNvGrpSpPr>
          <p:nvPr/>
        </p:nvGrpSpPr>
        <p:grpSpPr bwMode="auto">
          <a:xfrm>
            <a:off x="3981450" y="4502150"/>
            <a:ext cx="66675" cy="239713"/>
            <a:chOff x="2508" y="2391"/>
            <a:chExt cx="42" cy="151"/>
          </a:xfrm>
        </p:grpSpPr>
        <p:sp>
          <p:nvSpPr>
            <p:cNvPr id="133238" name="Line 177"/>
            <p:cNvSpPr>
              <a:spLocks noChangeAspect="1" noChangeShapeType="1"/>
            </p:cNvSpPr>
            <p:nvPr/>
          </p:nvSpPr>
          <p:spPr bwMode="auto">
            <a:xfrm>
              <a:off x="2529" y="2420"/>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3239" name="Line 178"/>
            <p:cNvSpPr>
              <a:spLocks noChangeAspect="1" noChangeShapeType="1"/>
            </p:cNvSpPr>
            <p:nvPr/>
          </p:nvSpPr>
          <p:spPr bwMode="auto">
            <a:xfrm>
              <a:off x="2511" y="2496"/>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3240" name="Line 179"/>
            <p:cNvSpPr>
              <a:spLocks noChangeAspect="1" noChangeShapeType="1"/>
            </p:cNvSpPr>
            <p:nvPr/>
          </p:nvSpPr>
          <p:spPr bwMode="auto">
            <a:xfrm>
              <a:off x="2511" y="2469"/>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3241" name="Group 180"/>
            <p:cNvGrpSpPr>
              <a:grpSpLocks/>
            </p:cNvGrpSpPr>
            <p:nvPr/>
          </p:nvGrpSpPr>
          <p:grpSpPr bwMode="auto">
            <a:xfrm>
              <a:off x="2508" y="2391"/>
              <a:ext cx="42" cy="61"/>
              <a:chOff x="1172" y="1509"/>
              <a:chExt cx="42" cy="61"/>
            </a:xfrm>
          </p:grpSpPr>
          <p:sp>
            <p:nvSpPr>
              <p:cNvPr id="133242" name="Freeform 18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3243" name="Freeform 18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3161" name="Group 183"/>
          <p:cNvGrpSpPr>
            <a:grpSpLocks/>
          </p:cNvGrpSpPr>
          <p:nvPr/>
        </p:nvGrpSpPr>
        <p:grpSpPr bwMode="auto">
          <a:xfrm>
            <a:off x="5351463" y="3046413"/>
            <a:ext cx="66675" cy="234950"/>
            <a:chOff x="3375" y="1472"/>
            <a:chExt cx="42" cy="148"/>
          </a:xfrm>
        </p:grpSpPr>
        <p:sp>
          <p:nvSpPr>
            <p:cNvPr id="133233" name="Line 184"/>
            <p:cNvSpPr>
              <a:spLocks noChangeAspect="1" noChangeShapeType="1"/>
            </p:cNvSpPr>
            <p:nvPr/>
          </p:nvSpPr>
          <p:spPr bwMode="auto">
            <a:xfrm>
              <a:off x="3396" y="1498"/>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3234" name="Line 185"/>
            <p:cNvSpPr>
              <a:spLocks noChangeAspect="1" noChangeShapeType="1"/>
            </p:cNvSpPr>
            <p:nvPr/>
          </p:nvSpPr>
          <p:spPr bwMode="auto">
            <a:xfrm>
              <a:off x="3377" y="1569"/>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3235" name="Group 186"/>
            <p:cNvGrpSpPr>
              <a:grpSpLocks/>
            </p:cNvGrpSpPr>
            <p:nvPr/>
          </p:nvGrpSpPr>
          <p:grpSpPr bwMode="auto">
            <a:xfrm>
              <a:off x="3375" y="1472"/>
              <a:ext cx="42" cy="61"/>
              <a:chOff x="1172" y="1509"/>
              <a:chExt cx="42" cy="61"/>
            </a:xfrm>
          </p:grpSpPr>
          <p:sp>
            <p:nvSpPr>
              <p:cNvPr id="133236" name="Freeform 18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3237" name="Freeform 18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3162" name="Group 189"/>
          <p:cNvGrpSpPr>
            <a:grpSpLocks/>
          </p:cNvGrpSpPr>
          <p:nvPr/>
        </p:nvGrpSpPr>
        <p:grpSpPr bwMode="auto">
          <a:xfrm>
            <a:off x="3981450" y="5972175"/>
            <a:ext cx="66675" cy="239713"/>
            <a:chOff x="2508" y="3317"/>
            <a:chExt cx="42" cy="151"/>
          </a:xfrm>
        </p:grpSpPr>
        <p:sp>
          <p:nvSpPr>
            <p:cNvPr id="133226" name="Line 190"/>
            <p:cNvSpPr>
              <a:spLocks noChangeAspect="1" noChangeShapeType="1"/>
            </p:cNvSpPr>
            <p:nvPr/>
          </p:nvSpPr>
          <p:spPr bwMode="auto">
            <a:xfrm>
              <a:off x="2529" y="3346"/>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3227" name="Line 191"/>
            <p:cNvSpPr>
              <a:spLocks noChangeAspect="1" noChangeShapeType="1"/>
            </p:cNvSpPr>
            <p:nvPr/>
          </p:nvSpPr>
          <p:spPr bwMode="auto">
            <a:xfrm>
              <a:off x="2510" y="3418"/>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3228" name="Line 192"/>
            <p:cNvSpPr>
              <a:spLocks noChangeAspect="1" noChangeShapeType="1"/>
            </p:cNvSpPr>
            <p:nvPr/>
          </p:nvSpPr>
          <p:spPr bwMode="auto">
            <a:xfrm>
              <a:off x="2510" y="3397"/>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3229" name="Group 193"/>
            <p:cNvGrpSpPr>
              <a:grpSpLocks/>
            </p:cNvGrpSpPr>
            <p:nvPr/>
          </p:nvGrpSpPr>
          <p:grpSpPr bwMode="auto">
            <a:xfrm>
              <a:off x="2508" y="3317"/>
              <a:ext cx="42" cy="61"/>
              <a:chOff x="1172" y="1509"/>
              <a:chExt cx="42" cy="61"/>
            </a:xfrm>
          </p:grpSpPr>
          <p:sp>
            <p:nvSpPr>
              <p:cNvPr id="133231" name="Freeform 19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3232" name="Freeform 19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sp>
          <p:nvSpPr>
            <p:cNvPr id="133230" name="Line 196"/>
            <p:cNvSpPr>
              <a:spLocks noChangeAspect="1" noChangeShapeType="1"/>
            </p:cNvSpPr>
            <p:nvPr/>
          </p:nvSpPr>
          <p:spPr bwMode="auto">
            <a:xfrm>
              <a:off x="2510" y="3438"/>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3163" name="Group 197"/>
          <p:cNvGrpSpPr>
            <a:grpSpLocks/>
          </p:cNvGrpSpPr>
          <p:nvPr/>
        </p:nvGrpSpPr>
        <p:grpSpPr bwMode="auto">
          <a:xfrm>
            <a:off x="3981450" y="3046413"/>
            <a:ext cx="66675" cy="234950"/>
            <a:chOff x="2508" y="1472"/>
            <a:chExt cx="42" cy="148"/>
          </a:xfrm>
        </p:grpSpPr>
        <p:sp>
          <p:nvSpPr>
            <p:cNvPr id="133221" name="Line 198"/>
            <p:cNvSpPr>
              <a:spLocks noChangeAspect="1" noChangeShapeType="1"/>
            </p:cNvSpPr>
            <p:nvPr/>
          </p:nvSpPr>
          <p:spPr bwMode="auto">
            <a:xfrm>
              <a:off x="2529" y="1498"/>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3222" name="Line 199"/>
            <p:cNvSpPr>
              <a:spLocks noChangeAspect="1" noChangeShapeType="1"/>
            </p:cNvSpPr>
            <p:nvPr/>
          </p:nvSpPr>
          <p:spPr bwMode="auto">
            <a:xfrm>
              <a:off x="2510" y="1569"/>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3223" name="Group 200"/>
            <p:cNvGrpSpPr>
              <a:grpSpLocks/>
            </p:cNvGrpSpPr>
            <p:nvPr/>
          </p:nvGrpSpPr>
          <p:grpSpPr bwMode="auto">
            <a:xfrm>
              <a:off x="2508" y="1472"/>
              <a:ext cx="42" cy="61"/>
              <a:chOff x="1172" y="1509"/>
              <a:chExt cx="42" cy="61"/>
            </a:xfrm>
          </p:grpSpPr>
          <p:sp>
            <p:nvSpPr>
              <p:cNvPr id="133224" name="Freeform 20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3225" name="Freeform 20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3164" name="Group 203"/>
          <p:cNvGrpSpPr>
            <a:grpSpLocks/>
          </p:cNvGrpSpPr>
          <p:nvPr/>
        </p:nvGrpSpPr>
        <p:grpSpPr bwMode="auto">
          <a:xfrm>
            <a:off x="6653213" y="3046413"/>
            <a:ext cx="66675" cy="234950"/>
            <a:chOff x="4191" y="1472"/>
            <a:chExt cx="42" cy="148"/>
          </a:xfrm>
        </p:grpSpPr>
        <p:sp>
          <p:nvSpPr>
            <p:cNvPr id="133216" name="Line 204"/>
            <p:cNvSpPr>
              <a:spLocks noChangeAspect="1" noChangeShapeType="1"/>
            </p:cNvSpPr>
            <p:nvPr/>
          </p:nvSpPr>
          <p:spPr bwMode="auto">
            <a:xfrm>
              <a:off x="4212" y="1498"/>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3217" name="Line 205"/>
            <p:cNvSpPr>
              <a:spLocks noChangeAspect="1" noChangeShapeType="1"/>
            </p:cNvSpPr>
            <p:nvPr/>
          </p:nvSpPr>
          <p:spPr bwMode="auto">
            <a:xfrm>
              <a:off x="4193" y="1569"/>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3218" name="Group 206"/>
            <p:cNvGrpSpPr>
              <a:grpSpLocks/>
            </p:cNvGrpSpPr>
            <p:nvPr/>
          </p:nvGrpSpPr>
          <p:grpSpPr bwMode="auto">
            <a:xfrm>
              <a:off x="4191" y="1472"/>
              <a:ext cx="42" cy="61"/>
              <a:chOff x="1172" y="1509"/>
              <a:chExt cx="42" cy="61"/>
            </a:xfrm>
          </p:grpSpPr>
          <p:sp>
            <p:nvSpPr>
              <p:cNvPr id="133219" name="Freeform 20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3220" name="Freeform 20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3165" name="Group 209"/>
          <p:cNvGrpSpPr>
            <a:grpSpLocks/>
          </p:cNvGrpSpPr>
          <p:nvPr/>
        </p:nvGrpSpPr>
        <p:grpSpPr bwMode="auto">
          <a:xfrm>
            <a:off x="7966075" y="3046413"/>
            <a:ext cx="66675" cy="234950"/>
            <a:chOff x="5018" y="1472"/>
            <a:chExt cx="42" cy="148"/>
          </a:xfrm>
        </p:grpSpPr>
        <p:sp>
          <p:nvSpPr>
            <p:cNvPr id="133211" name="Line 210"/>
            <p:cNvSpPr>
              <a:spLocks noChangeAspect="1" noChangeShapeType="1"/>
            </p:cNvSpPr>
            <p:nvPr/>
          </p:nvSpPr>
          <p:spPr bwMode="auto">
            <a:xfrm>
              <a:off x="5039" y="1498"/>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3212" name="Line 211"/>
            <p:cNvSpPr>
              <a:spLocks noChangeAspect="1" noChangeShapeType="1"/>
            </p:cNvSpPr>
            <p:nvPr/>
          </p:nvSpPr>
          <p:spPr bwMode="auto">
            <a:xfrm>
              <a:off x="5020" y="1569"/>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3213" name="Group 212"/>
            <p:cNvGrpSpPr>
              <a:grpSpLocks/>
            </p:cNvGrpSpPr>
            <p:nvPr/>
          </p:nvGrpSpPr>
          <p:grpSpPr bwMode="auto">
            <a:xfrm>
              <a:off x="5018" y="1472"/>
              <a:ext cx="42" cy="61"/>
              <a:chOff x="1172" y="1509"/>
              <a:chExt cx="42" cy="61"/>
            </a:xfrm>
          </p:grpSpPr>
          <p:sp>
            <p:nvSpPr>
              <p:cNvPr id="133214" name="Freeform 21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3215" name="Freeform 21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3166" name="Group 215"/>
          <p:cNvGrpSpPr>
            <a:grpSpLocks/>
          </p:cNvGrpSpPr>
          <p:nvPr/>
        </p:nvGrpSpPr>
        <p:grpSpPr bwMode="auto">
          <a:xfrm>
            <a:off x="5351463" y="4502150"/>
            <a:ext cx="66675" cy="239713"/>
            <a:chOff x="3375" y="2391"/>
            <a:chExt cx="42" cy="151"/>
          </a:xfrm>
        </p:grpSpPr>
        <p:sp>
          <p:nvSpPr>
            <p:cNvPr id="133205" name="Line 216"/>
            <p:cNvSpPr>
              <a:spLocks noChangeAspect="1" noChangeShapeType="1"/>
            </p:cNvSpPr>
            <p:nvPr/>
          </p:nvSpPr>
          <p:spPr bwMode="auto">
            <a:xfrm>
              <a:off x="3396" y="2420"/>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3206" name="Line 217"/>
            <p:cNvSpPr>
              <a:spLocks noChangeAspect="1" noChangeShapeType="1"/>
            </p:cNvSpPr>
            <p:nvPr/>
          </p:nvSpPr>
          <p:spPr bwMode="auto">
            <a:xfrm>
              <a:off x="3378" y="2496"/>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3207" name="Line 218"/>
            <p:cNvSpPr>
              <a:spLocks noChangeAspect="1" noChangeShapeType="1"/>
            </p:cNvSpPr>
            <p:nvPr/>
          </p:nvSpPr>
          <p:spPr bwMode="auto">
            <a:xfrm>
              <a:off x="3378" y="2469"/>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3208" name="Group 219"/>
            <p:cNvGrpSpPr>
              <a:grpSpLocks/>
            </p:cNvGrpSpPr>
            <p:nvPr/>
          </p:nvGrpSpPr>
          <p:grpSpPr bwMode="auto">
            <a:xfrm>
              <a:off x="3375" y="2391"/>
              <a:ext cx="42" cy="61"/>
              <a:chOff x="1172" y="1509"/>
              <a:chExt cx="42" cy="61"/>
            </a:xfrm>
          </p:grpSpPr>
          <p:sp>
            <p:nvSpPr>
              <p:cNvPr id="133209" name="Freeform 22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3210" name="Freeform 22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3167" name="Group 222"/>
          <p:cNvGrpSpPr>
            <a:grpSpLocks/>
          </p:cNvGrpSpPr>
          <p:nvPr/>
        </p:nvGrpSpPr>
        <p:grpSpPr bwMode="auto">
          <a:xfrm>
            <a:off x="6651625" y="4502150"/>
            <a:ext cx="66675" cy="239713"/>
            <a:chOff x="4190" y="2391"/>
            <a:chExt cx="42" cy="151"/>
          </a:xfrm>
        </p:grpSpPr>
        <p:sp>
          <p:nvSpPr>
            <p:cNvPr id="133199" name="Line 223"/>
            <p:cNvSpPr>
              <a:spLocks noChangeAspect="1" noChangeShapeType="1"/>
            </p:cNvSpPr>
            <p:nvPr/>
          </p:nvSpPr>
          <p:spPr bwMode="auto">
            <a:xfrm>
              <a:off x="4211" y="2420"/>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3200" name="Line 224"/>
            <p:cNvSpPr>
              <a:spLocks noChangeAspect="1" noChangeShapeType="1"/>
            </p:cNvSpPr>
            <p:nvPr/>
          </p:nvSpPr>
          <p:spPr bwMode="auto">
            <a:xfrm>
              <a:off x="4193" y="2496"/>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3201" name="Line 225"/>
            <p:cNvSpPr>
              <a:spLocks noChangeAspect="1" noChangeShapeType="1"/>
            </p:cNvSpPr>
            <p:nvPr/>
          </p:nvSpPr>
          <p:spPr bwMode="auto">
            <a:xfrm>
              <a:off x="4193" y="2469"/>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3202" name="Group 226"/>
            <p:cNvGrpSpPr>
              <a:grpSpLocks/>
            </p:cNvGrpSpPr>
            <p:nvPr/>
          </p:nvGrpSpPr>
          <p:grpSpPr bwMode="auto">
            <a:xfrm>
              <a:off x="4190" y="2391"/>
              <a:ext cx="42" cy="61"/>
              <a:chOff x="1172" y="1509"/>
              <a:chExt cx="42" cy="61"/>
            </a:xfrm>
          </p:grpSpPr>
          <p:sp>
            <p:nvSpPr>
              <p:cNvPr id="133203" name="Freeform 22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3204" name="Freeform 22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3168" name="Group 229"/>
          <p:cNvGrpSpPr>
            <a:grpSpLocks/>
          </p:cNvGrpSpPr>
          <p:nvPr/>
        </p:nvGrpSpPr>
        <p:grpSpPr bwMode="auto">
          <a:xfrm>
            <a:off x="7966075" y="4502150"/>
            <a:ext cx="66675" cy="239713"/>
            <a:chOff x="5018" y="2391"/>
            <a:chExt cx="42" cy="151"/>
          </a:xfrm>
        </p:grpSpPr>
        <p:sp>
          <p:nvSpPr>
            <p:cNvPr id="133193" name="Line 230"/>
            <p:cNvSpPr>
              <a:spLocks noChangeAspect="1" noChangeShapeType="1"/>
            </p:cNvSpPr>
            <p:nvPr/>
          </p:nvSpPr>
          <p:spPr bwMode="auto">
            <a:xfrm>
              <a:off x="5039" y="2420"/>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3194" name="Line 231"/>
            <p:cNvSpPr>
              <a:spLocks noChangeAspect="1" noChangeShapeType="1"/>
            </p:cNvSpPr>
            <p:nvPr/>
          </p:nvSpPr>
          <p:spPr bwMode="auto">
            <a:xfrm>
              <a:off x="5021" y="2496"/>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3195" name="Line 232"/>
            <p:cNvSpPr>
              <a:spLocks noChangeAspect="1" noChangeShapeType="1"/>
            </p:cNvSpPr>
            <p:nvPr/>
          </p:nvSpPr>
          <p:spPr bwMode="auto">
            <a:xfrm>
              <a:off x="5021" y="2469"/>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3196" name="Group 233"/>
            <p:cNvGrpSpPr>
              <a:grpSpLocks/>
            </p:cNvGrpSpPr>
            <p:nvPr/>
          </p:nvGrpSpPr>
          <p:grpSpPr bwMode="auto">
            <a:xfrm>
              <a:off x="5018" y="2391"/>
              <a:ext cx="42" cy="61"/>
              <a:chOff x="1172" y="1509"/>
              <a:chExt cx="42" cy="61"/>
            </a:xfrm>
          </p:grpSpPr>
          <p:sp>
            <p:nvSpPr>
              <p:cNvPr id="133197" name="Freeform 23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3198" name="Freeform 23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3169" name="Group 236"/>
          <p:cNvGrpSpPr>
            <a:grpSpLocks/>
          </p:cNvGrpSpPr>
          <p:nvPr/>
        </p:nvGrpSpPr>
        <p:grpSpPr bwMode="auto">
          <a:xfrm>
            <a:off x="5351463" y="5972175"/>
            <a:ext cx="66675" cy="239713"/>
            <a:chOff x="3375" y="3317"/>
            <a:chExt cx="42" cy="151"/>
          </a:xfrm>
        </p:grpSpPr>
        <p:sp>
          <p:nvSpPr>
            <p:cNvPr id="133186" name="Line 237"/>
            <p:cNvSpPr>
              <a:spLocks noChangeAspect="1" noChangeShapeType="1"/>
            </p:cNvSpPr>
            <p:nvPr/>
          </p:nvSpPr>
          <p:spPr bwMode="auto">
            <a:xfrm>
              <a:off x="3396" y="3346"/>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3187" name="Line 238"/>
            <p:cNvSpPr>
              <a:spLocks noChangeAspect="1" noChangeShapeType="1"/>
            </p:cNvSpPr>
            <p:nvPr/>
          </p:nvSpPr>
          <p:spPr bwMode="auto">
            <a:xfrm>
              <a:off x="3377" y="3418"/>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3188" name="Line 239"/>
            <p:cNvSpPr>
              <a:spLocks noChangeAspect="1" noChangeShapeType="1"/>
            </p:cNvSpPr>
            <p:nvPr/>
          </p:nvSpPr>
          <p:spPr bwMode="auto">
            <a:xfrm>
              <a:off x="3377" y="3397"/>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3189" name="Group 240"/>
            <p:cNvGrpSpPr>
              <a:grpSpLocks/>
            </p:cNvGrpSpPr>
            <p:nvPr/>
          </p:nvGrpSpPr>
          <p:grpSpPr bwMode="auto">
            <a:xfrm>
              <a:off x="3375" y="3317"/>
              <a:ext cx="42" cy="61"/>
              <a:chOff x="1172" y="1509"/>
              <a:chExt cx="42" cy="61"/>
            </a:xfrm>
          </p:grpSpPr>
          <p:sp>
            <p:nvSpPr>
              <p:cNvPr id="133191" name="Freeform 24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3192" name="Freeform 24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sp>
          <p:nvSpPr>
            <p:cNvPr id="133190" name="Line 243"/>
            <p:cNvSpPr>
              <a:spLocks noChangeAspect="1" noChangeShapeType="1"/>
            </p:cNvSpPr>
            <p:nvPr/>
          </p:nvSpPr>
          <p:spPr bwMode="auto">
            <a:xfrm>
              <a:off x="3377" y="3438"/>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3170" name="Group 244"/>
          <p:cNvGrpSpPr>
            <a:grpSpLocks/>
          </p:cNvGrpSpPr>
          <p:nvPr/>
        </p:nvGrpSpPr>
        <p:grpSpPr bwMode="auto">
          <a:xfrm>
            <a:off x="6651625" y="5972175"/>
            <a:ext cx="66675" cy="239713"/>
            <a:chOff x="4190" y="3317"/>
            <a:chExt cx="42" cy="151"/>
          </a:xfrm>
        </p:grpSpPr>
        <p:sp>
          <p:nvSpPr>
            <p:cNvPr id="133179" name="Line 245"/>
            <p:cNvSpPr>
              <a:spLocks noChangeAspect="1" noChangeShapeType="1"/>
            </p:cNvSpPr>
            <p:nvPr/>
          </p:nvSpPr>
          <p:spPr bwMode="auto">
            <a:xfrm>
              <a:off x="4211" y="3346"/>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3180" name="Line 246"/>
            <p:cNvSpPr>
              <a:spLocks noChangeAspect="1" noChangeShapeType="1"/>
            </p:cNvSpPr>
            <p:nvPr/>
          </p:nvSpPr>
          <p:spPr bwMode="auto">
            <a:xfrm>
              <a:off x="4192" y="3418"/>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3181" name="Line 247"/>
            <p:cNvSpPr>
              <a:spLocks noChangeAspect="1" noChangeShapeType="1"/>
            </p:cNvSpPr>
            <p:nvPr/>
          </p:nvSpPr>
          <p:spPr bwMode="auto">
            <a:xfrm>
              <a:off x="4192" y="3397"/>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3182" name="Group 248"/>
            <p:cNvGrpSpPr>
              <a:grpSpLocks/>
            </p:cNvGrpSpPr>
            <p:nvPr/>
          </p:nvGrpSpPr>
          <p:grpSpPr bwMode="auto">
            <a:xfrm>
              <a:off x="4190" y="3317"/>
              <a:ext cx="42" cy="61"/>
              <a:chOff x="1172" y="1509"/>
              <a:chExt cx="42" cy="61"/>
            </a:xfrm>
          </p:grpSpPr>
          <p:sp>
            <p:nvSpPr>
              <p:cNvPr id="133184" name="Freeform 24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3185" name="Freeform 25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sp>
          <p:nvSpPr>
            <p:cNvPr id="133183" name="Line 251"/>
            <p:cNvSpPr>
              <a:spLocks noChangeAspect="1" noChangeShapeType="1"/>
            </p:cNvSpPr>
            <p:nvPr/>
          </p:nvSpPr>
          <p:spPr bwMode="auto">
            <a:xfrm>
              <a:off x="4192" y="3438"/>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3171" name="Group 252"/>
          <p:cNvGrpSpPr>
            <a:grpSpLocks/>
          </p:cNvGrpSpPr>
          <p:nvPr/>
        </p:nvGrpSpPr>
        <p:grpSpPr bwMode="auto">
          <a:xfrm>
            <a:off x="7966075" y="5972175"/>
            <a:ext cx="66675" cy="239713"/>
            <a:chOff x="5018" y="3318"/>
            <a:chExt cx="42" cy="151"/>
          </a:xfrm>
        </p:grpSpPr>
        <p:sp>
          <p:nvSpPr>
            <p:cNvPr id="133172" name="Line 253"/>
            <p:cNvSpPr>
              <a:spLocks noChangeAspect="1" noChangeShapeType="1"/>
            </p:cNvSpPr>
            <p:nvPr/>
          </p:nvSpPr>
          <p:spPr bwMode="auto">
            <a:xfrm>
              <a:off x="5039" y="3347"/>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3173" name="Line 254"/>
            <p:cNvSpPr>
              <a:spLocks noChangeAspect="1" noChangeShapeType="1"/>
            </p:cNvSpPr>
            <p:nvPr/>
          </p:nvSpPr>
          <p:spPr bwMode="auto">
            <a:xfrm>
              <a:off x="5020" y="3419"/>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3174" name="Line 255"/>
            <p:cNvSpPr>
              <a:spLocks noChangeAspect="1" noChangeShapeType="1"/>
            </p:cNvSpPr>
            <p:nvPr/>
          </p:nvSpPr>
          <p:spPr bwMode="auto">
            <a:xfrm>
              <a:off x="5020" y="3398"/>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3175" name="Group 256"/>
            <p:cNvGrpSpPr>
              <a:grpSpLocks/>
            </p:cNvGrpSpPr>
            <p:nvPr/>
          </p:nvGrpSpPr>
          <p:grpSpPr bwMode="auto">
            <a:xfrm>
              <a:off x="5018" y="3318"/>
              <a:ext cx="42" cy="61"/>
              <a:chOff x="1172" y="1509"/>
              <a:chExt cx="42" cy="61"/>
            </a:xfrm>
          </p:grpSpPr>
          <p:sp>
            <p:nvSpPr>
              <p:cNvPr id="133177" name="Freeform 25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3178" name="Freeform 25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sp>
          <p:nvSpPr>
            <p:cNvPr id="133176" name="Line 259"/>
            <p:cNvSpPr>
              <a:spLocks noChangeAspect="1" noChangeShapeType="1"/>
            </p:cNvSpPr>
            <p:nvPr/>
          </p:nvSpPr>
          <p:spPr bwMode="auto">
            <a:xfrm>
              <a:off x="5020" y="3439"/>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4147"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414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414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415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415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4152"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4153"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4154"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4155"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34156" name="Text Box 12"/>
          <p:cNvSpPr txBox="1">
            <a:spLocks noChangeArrowheads="1"/>
          </p:cNvSpPr>
          <p:nvPr/>
        </p:nvSpPr>
        <p:spPr bwMode="auto">
          <a:xfrm>
            <a:off x="749300" y="895350"/>
            <a:ext cx="2000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a:t>
            </a:r>
          </a:p>
        </p:txBody>
      </p:sp>
      <p:sp>
        <p:nvSpPr>
          <p:cNvPr id="134157" name="Text Box 13"/>
          <p:cNvSpPr txBox="1">
            <a:spLocks noChangeArrowheads="1"/>
          </p:cNvSpPr>
          <p:nvPr/>
        </p:nvSpPr>
        <p:spPr bwMode="auto">
          <a:xfrm>
            <a:off x="787400" y="1619250"/>
            <a:ext cx="2000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a:t>
            </a:r>
          </a:p>
        </p:txBody>
      </p:sp>
      <p:sp>
        <p:nvSpPr>
          <p:cNvPr id="134158" name="Text Box 14"/>
          <p:cNvSpPr txBox="1">
            <a:spLocks noChangeArrowheads="1"/>
          </p:cNvSpPr>
          <p:nvPr/>
        </p:nvSpPr>
        <p:spPr bwMode="auto">
          <a:xfrm>
            <a:off x="620713" y="2371725"/>
            <a:ext cx="24336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Multiple Rocket Launcher</a:t>
            </a:r>
          </a:p>
        </p:txBody>
      </p:sp>
      <p:sp>
        <p:nvSpPr>
          <p:cNvPr id="134159" name="Text Box 15"/>
          <p:cNvSpPr txBox="1">
            <a:spLocks noChangeArrowheads="1"/>
          </p:cNvSpPr>
          <p:nvPr/>
        </p:nvSpPr>
        <p:spPr bwMode="auto">
          <a:xfrm>
            <a:off x="620713" y="3082925"/>
            <a:ext cx="24336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Multiple Rocket Launcher</a:t>
            </a:r>
          </a:p>
        </p:txBody>
      </p:sp>
      <p:sp>
        <p:nvSpPr>
          <p:cNvPr id="134160" name="Text Box 16"/>
          <p:cNvSpPr txBox="1">
            <a:spLocks noChangeArrowheads="1"/>
          </p:cNvSpPr>
          <p:nvPr/>
        </p:nvSpPr>
        <p:spPr bwMode="auto">
          <a:xfrm>
            <a:off x="498475" y="3830638"/>
            <a:ext cx="2679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Multiple Rocket Launcher</a:t>
            </a:r>
          </a:p>
        </p:txBody>
      </p:sp>
      <p:sp>
        <p:nvSpPr>
          <p:cNvPr id="134161" name="Text Box 17"/>
          <p:cNvSpPr txBox="1">
            <a:spLocks noChangeArrowheads="1"/>
          </p:cNvSpPr>
          <p:nvPr/>
        </p:nvSpPr>
        <p:spPr bwMode="auto">
          <a:xfrm>
            <a:off x="498475" y="4578350"/>
            <a:ext cx="2679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Multiple Rocket Launcher</a:t>
            </a:r>
          </a:p>
        </p:txBody>
      </p:sp>
      <p:sp>
        <p:nvSpPr>
          <p:cNvPr id="134162" name="Text Box 18"/>
          <p:cNvSpPr txBox="1">
            <a:spLocks noChangeArrowheads="1"/>
          </p:cNvSpPr>
          <p:nvPr/>
        </p:nvSpPr>
        <p:spPr bwMode="auto">
          <a:xfrm>
            <a:off x="561975" y="5300663"/>
            <a:ext cx="2552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Multiple Rocket Launcher</a:t>
            </a:r>
          </a:p>
        </p:txBody>
      </p:sp>
      <p:sp>
        <p:nvSpPr>
          <p:cNvPr id="134163" name="Text Box 19"/>
          <p:cNvSpPr txBox="1">
            <a:spLocks noChangeArrowheads="1"/>
          </p:cNvSpPr>
          <p:nvPr/>
        </p:nvSpPr>
        <p:spPr bwMode="auto">
          <a:xfrm>
            <a:off x="561975" y="6000750"/>
            <a:ext cx="2552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Multiple Rocket Launcher</a:t>
            </a:r>
          </a:p>
        </p:txBody>
      </p:sp>
      <p:grpSp>
        <p:nvGrpSpPr>
          <p:cNvPr id="134164" name="Group 20"/>
          <p:cNvGrpSpPr>
            <a:grpSpLocks/>
          </p:cNvGrpSpPr>
          <p:nvPr/>
        </p:nvGrpSpPr>
        <p:grpSpPr bwMode="auto">
          <a:xfrm>
            <a:off x="3749675" y="3671888"/>
            <a:ext cx="530225" cy="530225"/>
            <a:chOff x="2362" y="2313"/>
            <a:chExt cx="334" cy="334"/>
          </a:xfrm>
        </p:grpSpPr>
        <p:sp>
          <p:nvSpPr>
            <p:cNvPr id="134489" name="Freeform 21"/>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4490" name="Group 22"/>
            <p:cNvGrpSpPr>
              <a:grpSpLocks/>
            </p:cNvGrpSpPr>
            <p:nvPr/>
          </p:nvGrpSpPr>
          <p:grpSpPr bwMode="auto">
            <a:xfrm>
              <a:off x="2508" y="2403"/>
              <a:ext cx="42" cy="154"/>
              <a:chOff x="2518" y="2383"/>
              <a:chExt cx="42" cy="154"/>
            </a:xfrm>
          </p:grpSpPr>
          <p:sp>
            <p:nvSpPr>
              <p:cNvPr id="134491" name="Line 23"/>
              <p:cNvSpPr>
                <a:spLocks noChangeAspect="1" noChangeShapeType="1"/>
              </p:cNvSpPr>
              <p:nvPr/>
            </p:nvSpPr>
            <p:spPr bwMode="auto">
              <a:xfrm>
                <a:off x="2539" y="241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92" name="Group 24"/>
              <p:cNvGrpSpPr>
                <a:grpSpLocks/>
              </p:cNvGrpSpPr>
              <p:nvPr/>
            </p:nvGrpSpPr>
            <p:grpSpPr bwMode="auto">
              <a:xfrm>
                <a:off x="2520" y="2453"/>
                <a:ext cx="38" cy="56"/>
                <a:chOff x="2520" y="2453"/>
                <a:chExt cx="38" cy="56"/>
              </a:xfrm>
            </p:grpSpPr>
            <p:sp>
              <p:nvSpPr>
                <p:cNvPr id="134496" name="Line 25"/>
                <p:cNvSpPr>
                  <a:spLocks noChangeAspect="1" noChangeShapeType="1"/>
                </p:cNvSpPr>
                <p:nvPr/>
              </p:nvSpPr>
              <p:spPr bwMode="auto">
                <a:xfrm>
                  <a:off x="2520" y="24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97" name="Line 26"/>
                <p:cNvSpPr>
                  <a:spLocks noChangeAspect="1" noChangeShapeType="1"/>
                </p:cNvSpPr>
                <p:nvPr/>
              </p:nvSpPr>
              <p:spPr bwMode="auto">
                <a:xfrm>
                  <a:off x="2520" y="24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98" name="Line 27"/>
                <p:cNvSpPr>
                  <a:spLocks noChangeAspect="1" noChangeShapeType="1"/>
                </p:cNvSpPr>
                <p:nvPr/>
              </p:nvSpPr>
              <p:spPr bwMode="auto">
                <a:xfrm>
                  <a:off x="2520"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99" name="Line 28"/>
                <p:cNvSpPr>
                  <a:spLocks noChangeAspect="1" noChangeShapeType="1"/>
                </p:cNvSpPr>
                <p:nvPr/>
              </p:nvSpPr>
              <p:spPr bwMode="auto">
                <a:xfrm>
                  <a:off x="2557"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93" name="Group 29"/>
              <p:cNvGrpSpPr>
                <a:grpSpLocks/>
              </p:cNvGrpSpPr>
              <p:nvPr/>
            </p:nvGrpSpPr>
            <p:grpSpPr bwMode="auto">
              <a:xfrm>
                <a:off x="2518" y="2383"/>
                <a:ext cx="42" cy="61"/>
                <a:chOff x="1172" y="1509"/>
                <a:chExt cx="42" cy="61"/>
              </a:xfrm>
            </p:grpSpPr>
            <p:sp>
              <p:nvSpPr>
                <p:cNvPr id="134494" name="Freeform 3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95" name="Freeform 3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65" name="Group 32"/>
          <p:cNvGrpSpPr>
            <a:grpSpLocks/>
          </p:cNvGrpSpPr>
          <p:nvPr/>
        </p:nvGrpSpPr>
        <p:grpSpPr bwMode="auto">
          <a:xfrm>
            <a:off x="3749675" y="2212975"/>
            <a:ext cx="530225" cy="530225"/>
            <a:chOff x="2362" y="1394"/>
            <a:chExt cx="334" cy="334"/>
          </a:xfrm>
        </p:grpSpPr>
        <p:sp>
          <p:nvSpPr>
            <p:cNvPr id="134479" name="Freeform 33"/>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4480" name="Group 34"/>
            <p:cNvGrpSpPr>
              <a:grpSpLocks/>
            </p:cNvGrpSpPr>
            <p:nvPr/>
          </p:nvGrpSpPr>
          <p:grpSpPr bwMode="auto">
            <a:xfrm>
              <a:off x="2504" y="1484"/>
              <a:ext cx="50" cy="153"/>
              <a:chOff x="3457" y="744"/>
              <a:chExt cx="50" cy="153"/>
            </a:xfrm>
          </p:grpSpPr>
          <p:sp>
            <p:nvSpPr>
              <p:cNvPr id="134481" name="Line 35"/>
              <p:cNvSpPr>
                <a:spLocks noChangeAspect="1" noChangeShapeType="1"/>
              </p:cNvSpPr>
              <p:nvPr/>
            </p:nvSpPr>
            <p:spPr bwMode="auto">
              <a:xfrm>
                <a:off x="3481" y="77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82" name="Group 36"/>
              <p:cNvGrpSpPr>
                <a:grpSpLocks/>
              </p:cNvGrpSpPr>
              <p:nvPr/>
            </p:nvGrpSpPr>
            <p:grpSpPr bwMode="auto">
              <a:xfrm>
                <a:off x="3457" y="817"/>
                <a:ext cx="50" cy="56"/>
                <a:chOff x="3461" y="782"/>
                <a:chExt cx="50" cy="56"/>
              </a:xfrm>
            </p:grpSpPr>
            <p:sp>
              <p:nvSpPr>
                <p:cNvPr id="134486" name="Line 37"/>
                <p:cNvSpPr>
                  <a:spLocks noChangeAspect="1" noChangeShapeType="1"/>
                </p:cNvSpPr>
                <p:nvPr/>
              </p:nvSpPr>
              <p:spPr bwMode="auto">
                <a:xfrm>
                  <a:off x="3463" y="8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87" name="Line 38"/>
                <p:cNvSpPr>
                  <a:spLocks noChangeAspect="1" noChangeShapeType="1"/>
                </p:cNvSpPr>
                <p:nvPr/>
              </p:nvSpPr>
              <p:spPr bwMode="auto">
                <a:xfrm>
                  <a:off x="3461"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88" name="Line 39"/>
                <p:cNvSpPr>
                  <a:spLocks noChangeAspect="1" noChangeShapeType="1"/>
                </p:cNvSpPr>
                <p:nvPr/>
              </p:nvSpPr>
              <p:spPr bwMode="auto">
                <a:xfrm>
                  <a:off x="3510"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83" name="Group 40"/>
              <p:cNvGrpSpPr>
                <a:grpSpLocks/>
              </p:cNvGrpSpPr>
              <p:nvPr/>
            </p:nvGrpSpPr>
            <p:grpSpPr bwMode="auto">
              <a:xfrm>
                <a:off x="3461" y="744"/>
                <a:ext cx="42" cy="61"/>
                <a:chOff x="1172" y="1509"/>
                <a:chExt cx="42" cy="61"/>
              </a:xfrm>
            </p:grpSpPr>
            <p:sp>
              <p:nvSpPr>
                <p:cNvPr id="134484" name="Freeform 4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85" name="Freeform 4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66" name="Group 43"/>
          <p:cNvGrpSpPr>
            <a:grpSpLocks/>
          </p:cNvGrpSpPr>
          <p:nvPr/>
        </p:nvGrpSpPr>
        <p:grpSpPr bwMode="auto">
          <a:xfrm>
            <a:off x="3749675" y="736600"/>
            <a:ext cx="530225" cy="530225"/>
            <a:chOff x="2362" y="464"/>
            <a:chExt cx="334" cy="334"/>
          </a:xfrm>
        </p:grpSpPr>
        <p:sp>
          <p:nvSpPr>
            <p:cNvPr id="134470" name="Freeform 44"/>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4471" name="Group 45"/>
            <p:cNvGrpSpPr>
              <a:grpSpLocks/>
            </p:cNvGrpSpPr>
            <p:nvPr/>
          </p:nvGrpSpPr>
          <p:grpSpPr bwMode="auto">
            <a:xfrm>
              <a:off x="2508" y="555"/>
              <a:ext cx="42" cy="151"/>
              <a:chOff x="3049" y="746"/>
              <a:chExt cx="42" cy="151"/>
            </a:xfrm>
          </p:grpSpPr>
          <p:grpSp>
            <p:nvGrpSpPr>
              <p:cNvPr id="134472" name="Group 46"/>
              <p:cNvGrpSpPr>
                <a:grpSpLocks/>
              </p:cNvGrpSpPr>
              <p:nvPr/>
            </p:nvGrpSpPr>
            <p:grpSpPr bwMode="auto">
              <a:xfrm>
                <a:off x="3051" y="775"/>
                <a:ext cx="40" cy="122"/>
                <a:chOff x="3051" y="748"/>
                <a:chExt cx="40" cy="122"/>
              </a:xfrm>
            </p:grpSpPr>
            <p:sp>
              <p:nvSpPr>
                <p:cNvPr id="134476" name="Line 47"/>
                <p:cNvSpPr>
                  <a:spLocks noChangeAspect="1" noChangeShapeType="1"/>
                </p:cNvSpPr>
                <p:nvPr/>
              </p:nvSpPr>
              <p:spPr bwMode="auto">
                <a:xfrm>
                  <a:off x="3071" y="74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77" name="Line 48"/>
                <p:cNvSpPr>
                  <a:spLocks noChangeAspect="1" noChangeShapeType="1"/>
                </p:cNvSpPr>
                <p:nvPr/>
              </p:nvSpPr>
              <p:spPr bwMode="auto">
                <a:xfrm>
                  <a:off x="305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78" name="Line 49"/>
                <p:cNvSpPr>
                  <a:spLocks noChangeAspect="1" noChangeShapeType="1"/>
                </p:cNvSpPr>
                <p:nvPr/>
              </p:nvSpPr>
              <p:spPr bwMode="auto">
                <a:xfrm>
                  <a:off x="309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73" name="Group 50"/>
              <p:cNvGrpSpPr>
                <a:grpSpLocks/>
              </p:cNvGrpSpPr>
              <p:nvPr/>
            </p:nvGrpSpPr>
            <p:grpSpPr bwMode="auto">
              <a:xfrm>
                <a:off x="3049" y="746"/>
                <a:ext cx="42" cy="61"/>
                <a:chOff x="1172" y="1509"/>
                <a:chExt cx="42" cy="61"/>
              </a:xfrm>
            </p:grpSpPr>
            <p:sp>
              <p:nvSpPr>
                <p:cNvPr id="134474" name="Freeform 5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75" name="Freeform 5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67" name="Group 53"/>
          <p:cNvGrpSpPr>
            <a:grpSpLocks/>
          </p:cNvGrpSpPr>
          <p:nvPr/>
        </p:nvGrpSpPr>
        <p:grpSpPr bwMode="auto">
          <a:xfrm>
            <a:off x="3749675" y="5141913"/>
            <a:ext cx="530225" cy="530225"/>
            <a:chOff x="2362" y="3239"/>
            <a:chExt cx="334" cy="334"/>
          </a:xfrm>
        </p:grpSpPr>
        <p:sp>
          <p:nvSpPr>
            <p:cNvPr id="134458" name="Freeform 54"/>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4459" name="Group 55"/>
            <p:cNvGrpSpPr>
              <a:grpSpLocks/>
            </p:cNvGrpSpPr>
            <p:nvPr/>
          </p:nvGrpSpPr>
          <p:grpSpPr bwMode="auto">
            <a:xfrm>
              <a:off x="2508" y="3329"/>
              <a:ext cx="42" cy="154"/>
              <a:chOff x="2518" y="3311"/>
              <a:chExt cx="42" cy="154"/>
            </a:xfrm>
          </p:grpSpPr>
          <p:sp>
            <p:nvSpPr>
              <p:cNvPr id="134460" name="Line 56"/>
              <p:cNvSpPr>
                <a:spLocks noChangeAspect="1" noChangeShapeType="1"/>
              </p:cNvSpPr>
              <p:nvPr/>
            </p:nvSpPr>
            <p:spPr bwMode="auto">
              <a:xfrm>
                <a:off x="2539" y="3343"/>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61" name="Group 57"/>
              <p:cNvGrpSpPr>
                <a:grpSpLocks/>
              </p:cNvGrpSpPr>
              <p:nvPr/>
            </p:nvGrpSpPr>
            <p:grpSpPr bwMode="auto">
              <a:xfrm>
                <a:off x="2518" y="3311"/>
                <a:ext cx="42" cy="61"/>
                <a:chOff x="1172" y="1509"/>
                <a:chExt cx="42" cy="61"/>
              </a:xfrm>
            </p:grpSpPr>
            <p:sp>
              <p:nvSpPr>
                <p:cNvPr id="134468" name="Freeform 5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69" name="Freeform 5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34462" name="Group 60"/>
              <p:cNvGrpSpPr>
                <a:grpSpLocks/>
              </p:cNvGrpSpPr>
              <p:nvPr/>
            </p:nvGrpSpPr>
            <p:grpSpPr bwMode="auto">
              <a:xfrm>
                <a:off x="2520" y="3381"/>
                <a:ext cx="38" cy="56"/>
                <a:chOff x="2520" y="3381"/>
                <a:chExt cx="38" cy="56"/>
              </a:xfrm>
            </p:grpSpPr>
            <p:sp>
              <p:nvSpPr>
                <p:cNvPr id="134463" name="Line 61"/>
                <p:cNvSpPr>
                  <a:spLocks noChangeAspect="1" noChangeShapeType="1"/>
                </p:cNvSpPr>
                <p:nvPr/>
              </p:nvSpPr>
              <p:spPr bwMode="auto">
                <a:xfrm>
                  <a:off x="2520" y="342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64" name="Line 62"/>
                <p:cNvSpPr>
                  <a:spLocks noChangeAspect="1" noChangeShapeType="1"/>
                </p:cNvSpPr>
                <p:nvPr/>
              </p:nvSpPr>
              <p:spPr bwMode="auto">
                <a:xfrm>
                  <a:off x="2520" y="339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65" name="Line 63"/>
                <p:cNvSpPr>
                  <a:spLocks noChangeAspect="1" noChangeShapeType="1"/>
                </p:cNvSpPr>
                <p:nvPr/>
              </p:nvSpPr>
              <p:spPr bwMode="auto">
                <a:xfrm>
                  <a:off x="2520"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66" name="Line 64"/>
                <p:cNvSpPr>
                  <a:spLocks noChangeAspect="1" noChangeShapeType="1"/>
                </p:cNvSpPr>
                <p:nvPr/>
              </p:nvSpPr>
              <p:spPr bwMode="auto">
                <a:xfrm>
                  <a:off x="2557"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67" name="Line 65"/>
                <p:cNvSpPr>
                  <a:spLocks noChangeAspect="1" noChangeShapeType="1"/>
                </p:cNvSpPr>
                <p:nvPr/>
              </p:nvSpPr>
              <p:spPr bwMode="auto">
                <a:xfrm>
                  <a:off x="2520" y="340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34168" name="Group 66"/>
          <p:cNvGrpSpPr>
            <a:grpSpLocks/>
          </p:cNvGrpSpPr>
          <p:nvPr/>
        </p:nvGrpSpPr>
        <p:grpSpPr bwMode="auto">
          <a:xfrm>
            <a:off x="5153025" y="3681413"/>
            <a:ext cx="476250" cy="484187"/>
            <a:chOff x="3246" y="2319"/>
            <a:chExt cx="300" cy="305"/>
          </a:xfrm>
        </p:grpSpPr>
        <p:sp>
          <p:nvSpPr>
            <p:cNvPr id="134447" name="Oval 67"/>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4448" name="Group 68"/>
            <p:cNvGrpSpPr>
              <a:grpSpLocks/>
            </p:cNvGrpSpPr>
            <p:nvPr/>
          </p:nvGrpSpPr>
          <p:grpSpPr bwMode="auto">
            <a:xfrm>
              <a:off x="3375" y="2393"/>
              <a:ext cx="42" cy="154"/>
              <a:chOff x="2518" y="2383"/>
              <a:chExt cx="42" cy="154"/>
            </a:xfrm>
          </p:grpSpPr>
          <p:sp>
            <p:nvSpPr>
              <p:cNvPr id="134449" name="Line 69"/>
              <p:cNvSpPr>
                <a:spLocks noChangeAspect="1" noChangeShapeType="1"/>
              </p:cNvSpPr>
              <p:nvPr/>
            </p:nvSpPr>
            <p:spPr bwMode="auto">
              <a:xfrm>
                <a:off x="2539" y="241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50" name="Group 70"/>
              <p:cNvGrpSpPr>
                <a:grpSpLocks/>
              </p:cNvGrpSpPr>
              <p:nvPr/>
            </p:nvGrpSpPr>
            <p:grpSpPr bwMode="auto">
              <a:xfrm>
                <a:off x="2520" y="2453"/>
                <a:ext cx="38" cy="56"/>
                <a:chOff x="2520" y="2453"/>
                <a:chExt cx="38" cy="56"/>
              </a:xfrm>
            </p:grpSpPr>
            <p:sp>
              <p:nvSpPr>
                <p:cNvPr id="134454" name="Line 71"/>
                <p:cNvSpPr>
                  <a:spLocks noChangeAspect="1" noChangeShapeType="1"/>
                </p:cNvSpPr>
                <p:nvPr/>
              </p:nvSpPr>
              <p:spPr bwMode="auto">
                <a:xfrm>
                  <a:off x="2520" y="24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55" name="Line 72"/>
                <p:cNvSpPr>
                  <a:spLocks noChangeAspect="1" noChangeShapeType="1"/>
                </p:cNvSpPr>
                <p:nvPr/>
              </p:nvSpPr>
              <p:spPr bwMode="auto">
                <a:xfrm>
                  <a:off x="2520" y="24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56" name="Line 73"/>
                <p:cNvSpPr>
                  <a:spLocks noChangeAspect="1" noChangeShapeType="1"/>
                </p:cNvSpPr>
                <p:nvPr/>
              </p:nvSpPr>
              <p:spPr bwMode="auto">
                <a:xfrm>
                  <a:off x="2520"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57" name="Line 74"/>
                <p:cNvSpPr>
                  <a:spLocks noChangeAspect="1" noChangeShapeType="1"/>
                </p:cNvSpPr>
                <p:nvPr/>
              </p:nvSpPr>
              <p:spPr bwMode="auto">
                <a:xfrm>
                  <a:off x="2557"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51" name="Group 75"/>
              <p:cNvGrpSpPr>
                <a:grpSpLocks/>
              </p:cNvGrpSpPr>
              <p:nvPr/>
            </p:nvGrpSpPr>
            <p:grpSpPr bwMode="auto">
              <a:xfrm>
                <a:off x="2518" y="2383"/>
                <a:ext cx="42" cy="61"/>
                <a:chOff x="1172" y="1509"/>
                <a:chExt cx="42" cy="61"/>
              </a:xfrm>
            </p:grpSpPr>
            <p:sp>
              <p:nvSpPr>
                <p:cNvPr id="134452" name="Freeform 7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53" name="Freeform 7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69" name="Group 78"/>
          <p:cNvGrpSpPr>
            <a:grpSpLocks/>
          </p:cNvGrpSpPr>
          <p:nvPr/>
        </p:nvGrpSpPr>
        <p:grpSpPr bwMode="auto">
          <a:xfrm>
            <a:off x="5153025" y="2232025"/>
            <a:ext cx="476250" cy="484188"/>
            <a:chOff x="3246" y="1406"/>
            <a:chExt cx="300" cy="305"/>
          </a:xfrm>
        </p:grpSpPr>
        <p:sp>
          <p:nvSpPr>
            <p:cNvPr id="134437" name="Oval 79"/>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4438" name="Group 80"/>
            <p:cNvGrpSpPr>
              <a:grpSpLocks/>
            </p:cNvGrpSpPr>
            <p:nvPr/>
          </p:nvGrpSpPr>
          <p:grpSpPr bwMode="auto">
            <a:xfrm>
              <a:off x="3371" y="1484"/>
              <a:ext cx="50" cy="153"/>
              <a:chOff x="3457" y="744"/>
              <a:chExt cx="50" cy="153"/>
            </a:xfrm>
          </p:grpSpPr>
          <p:sp>
            <p:nvSpPr>
              <p:cNvPr id="134439" name="Line 81"/>
              <p:cNvSpPr>
                <a:spLocks noChangeAspect="1" noChangeShapeType="1"/>
              </p:cNvSpPr>
              <p:nvPr/>
            </p:nvSpPr>
            <p:spPr bwMode="auto">
              <a:xfrm>
                <a:off x="3481" y="77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40" name="Group 82"/>
              <p:cNvGrpSpPr>
                <a:grpSpLocks/>
              </p:cNvGrpSpPr>
              <p:nvPr/>
            </p:nvGrpSpPr>
            <p:grpSpPr bwMode="auto">
              <a:xfrm>
                <a:off x="3457" y="817"/>
                <a:ext cx="50" cy="56"/>
                <a:chOff x="3461" y="782"/>
                <a:chExt cx="50" cy="56"/>
              </a:xfrm>
            </p:grpSpPr>
            <p:sp>
              <p:nvSpPr>
                <p:cNvPr id="134444" name="Line 83"/>
                <p:cNvSpPr>
                  <a:spLocks noChangeAspect="1" noChangeShapeType="1"/>
                </p:cNvSpPr>
                <p:nvPr/>
              </p:nvSpPr>
              <p:spPr bwMode="auto">
                <a:xfrm>
                  <a:off x="3463" y="8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45" name="Line 84"/>
                <p:cNvSpPr>
                  <a:spLocks noChangeAspect="1" noChangeShapeType="1"/>
                </p:cNvSpPr>
                <p:nvPr/>
              </p:nvSpPr>
              <p:spPr bwMode="auto">
                <a:xfrm>
                  <a:off x="3461"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46" name="Line 85"/>
                <p:cNvSpPr>
                  <a:spLocks noChangeAspect="1" noChangeShapeType="1"/>
                </p:cNvSpPr>
                <p:nvPr/>
              </p:nvSpPr>
              <p:spPr bwMode="auto">
                <a:xfrm>
                  <a:off x="3510"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41" name="Group 86"/>
              <p:cNvGrpSpPr>
                <a:grpSpLocks/>
              </p:cNvGrpSpPr>
              <p:nvPr/>
            </p:nvGrpSpPr>
            <p:grpSpPr bwMode="auto">
              <a:xfrm>
                <a:off x="3461" y="744"/>
                <a:ext cx="42" cy="61"/>
                <a:chOff x="1172" y="1509"/>
                <a:chExt cx="42" cy="61"/>
              </a:xfrm>
            </p:grpSpPr>
            <p:sp>
              <p:nvSpPr>
                <p:cNvPr id="134442" name="Freeform 8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43" name="Freeform 8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0" name="Group 89"/>
          <p:cNvGrpSpPr>
            <a:grpSpLocks/>
          </p:cNvGrpSpPr>
          <p:nvPr/>
        </p:nvGrpSpPr>
        <p:grpSpPr bwMode="auto">
          <a:xfrm>
            <a:off x="5153025" y="749300"/>
            <a:ext cx="476250" cy="484188"/>
            <a:chOff x="3246" y="472"/>
            <a:chExt cx="300" cy="305"/>
          </a:xfrm>
        </p:grpSpPr>
        <p:sp>
          <p:nvSpPr>
            <p:cNvPr id="134428" name="Oval 90"/>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4429" name="Group 91"/>
            <p:cNvGrpSpPr>
              <a:grpSpLocks/>
            </p:cNvGrpSpPr>
            <p:nvPr/>
          </p:nvGrpSpPr>
          <p:grpSpPr bwMode="auto">
            <a:xfrm>
              <a:off x="3375" y="556"/>
              <a:ext cx="42" cy="151"/>
              <a:chOff x="3049" y="746"/>
              <a:chExt cx="42" cy="151"/>
            </a:xfrm>
          </p:grpSpPr>
          <p:grpSp>
            <p:nvGrpSpPr>
              <p:cNvPr id="134430" name="Group 92"/>
              <p:cNvGrpSpPr>
                <a:grpSpLocks/>
              </p:cNvGrpSpPr>
              <p:nvPr/>
            </p:nvGrpSpPr>
            <p:grpSpPr bwMode="auto">
              <a:xfrm>
                <a:off x="3051" y="775"/>
                <a:ext cx="40" cy="122"/>
                <a:chOff x="3051" y="748"/>
                <a:chExt cx="40" cy="122"/>
              </a:xfrm>
            </p:grpSpPr>
            <p:sp>
              <p:nvSpPr>
                <p:cNvPr id="134434" name="Line 93"/>
                <p:cNvSpPr>
                  <a:spLocks noChangeAspect="1" noChangeShapeType="1"/>
                </p:cNvSpPr>
                <p:nvPr/>
              </p:nvSpPr>
              <p:spPr bwMode="auto">
                <a:xfrm>
                  <a:off x="3071" y="74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35" name="Line 94"/>
                <p:cNvSpPr>
                  <a:spLocks noChangeAspect="1" noChangeShapeType="1"/>
                </p:cNvSpPr>
                <p:nvPr/>
              </p:nvSpPr>
              <p:spPr bwMode="auto">
                <a:xfrm>
                  <a:off x="305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36" name="Line 95"/>
                <p:cNvSpPr>
                  <a:spLocks noChangeAspect="1" noChangeShapeType="1"/>
                </p:cNvSpPr>
                <p:nvPr/>
              </p:nvSpPr>
              <p:spPr bwMode="auto">
                <a:xfrm>
                  <a:off x="309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31" name="Group 96"/>
              <p:cNvGrpSpPr>
                <a:grpSpLocks/>
              </p:cNvGrpSpPr>
              <p:nvPr/>
            </p:nvGrpSpPr>
            <p:grpSpPr bwMode="auto">
              <a:xfrm>
                <a:off x="3049" y="746"/>
                <a:ext cx="42" cy="61"/>
                <a:chOff x="1172" y="1509"/>
                <a:chExt cx="42" cy="61"/>
              </a:xfrm>
            </p:grpSpPr>
            <p:sp>
              <p:nvSpPr>
                <p:cNvPr id="134432" name="Freeform 9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33" name="Freeform 9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1" name="Group 99"/>
          <p:cNvGrpSpPr>
            <a:grpSpLocks/>
          </p:cNvGrpSpPr>
          <p:nvPr/>
        </p:nvGrpSpPr>
        <p:grpSpPr bwMode="auto">
          <a:xfrm>
            <a:off x="5153025" y="5162550"/>
            <a:ext cx="476250" cy="484188"/>
            <a:chOff x="3246" y="3252"/>
            <a:chExt cx="300" cy="305"/>
          </a:xfrm>
        </p:grpSpPr>
        <p:sp>
          <p:nvSpPr>
            <p:cNvPr id="134416" name="Oval 100"/>
            <p:cNvSpPr>
              <a:spLocks noChangeArrowheads="1"/>
            </p:cNvSpPr>
            <p:nvPr/>
          </p:nvSpPr>
          <p:spPr bwMode="auto">
            <a:xfrm>
              <a:off x="3246" y="325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4417" name="Group 101"/>
            <p:cNvGrpSpPr>
              <a:grpSpLocks/>
            </p:cNvGrpSpPr>
            <p:nvPr/>
          </p:nvGrpSpPr>
          <p:grpSpPr bwMode="auto">
            <a:xfrm>
              <a:off x="3375" y="3329"/>
              <a:ext cx="42" cy="154"/>
              <a:chOff x="2518" y="3311"/>
              <a:chExt cx="42" cy="154"/>
            </a:xfrm>
          </p:grpSpPr>
          <p:sp>
            <p:nvSpPr>
              <p:cNvPr id="134418" name="Line 102"/>
              <p:cNvSpPr>
                <a:spLocks noChangeAspect="1" noChangeShapeType="1"/>
              </p:cNvSpPr>
              <p:nvPr/>
            </p:nvSpPr>
            <p:spPr bwMode="auto">
              <a:xfrm>
                <a:off x="2539" y="3343"/>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19" name="Group 103"/>
              <p:cNvGrpSpPr>
                <a:grpSpLocks/>
              </p:cNvGrpSpPr>
              <p:nvPr/>
            </p:nvGrpSpPr>
            <p:grpSpPr bwMode="auto">
              <a:xfrm>
                <a:off x="2518" y="3311"/>
                <a:ext cx="42" cy="61"/>
                <a:chOff x="1172" y="1509"/>
                <a:chExt cx="42" cy="61"/>
              </a:xfrm>
            </p:grpSpPr>
            <p:sp>
              <p:nvSpPr>
                <p:cNvPr id="134426" name="Freeform 10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27" name="Freeform 10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34420" name="Group 106"/>
              <p:cNvGrpSpPr>
                <a:grpSpLocks/>
              </p:cNvGrpSpPr>
              <p:nvPr/>
            </p:nvGrpSpPr>
            <p:grpSpPr bwMode="auto">
              <a:xfrm>
                <a:off x="2520" y="3381"/>
                <a:ext cx="38" cy="56"/>
                <a:chOff x="2520" y="3381"/>
                <a:chExt cx="38" cy="56"/>
              </a:xfrm>
            </p:grpSpPr>
            <p:sp>
              <p:nvSpPr>
                <p:cNvPr id="134421" name="Line 107"/>
                <p:cNvSpPr>
                  <a:spLocks noChangeAspect="1" noChangeShapeType="1"/>
                </p:cNvSpPr>
                <p:nvPr/>
              </p:nvSpPr>
              <p:spPr bwMode="auto">
                <a:xfrm>
                  <a:off x="2520" y="342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22" name="Line 108"/>
                <p:cNvSpPr>
                  <a:spLocks noChangeAspect="1" noChangeShapeType="1"/>
                </p:cNvSpPr>
                <p:nvPr/>
              </p:nvSpPr>
              <p:spPr bwMode="auto">
                <a:xfrm>
                  <a:off x="2520" y="339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23" name="Line 109"/>
                <p:cNvSpPr>
                  <a:spLocks noChangeAspect="1" noChangeShapeType="1"/>
                </p:cNvSpPr>
                <p:nvPr/>
              </p:nvSpPr>
              <p:spPr bwMode="auto">
                <a:xfrm>
                  <a:off x="2520"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24" name="Line 110"/>
                <p:cNvSpPr>
                  <a:spLocks noChangeAspect="1" noChangeShapeType="1"/>
                </p:cNvSpPr>
                <p:nvPr/>
              </p:nvSpPr>
              <p:spPr bwMode="auto">
                <a:xfrm>
                  <a:off x="2557"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25" name="Line 111"/>
                <p:cNvSpPr>
                  <a:spLocks noChangeAspect="1" noChangeShapeType="1"/>
                </p:cNvSpPr>
                <p:nvPr/>
              </p:nvSpPr>
              <p:spPr bwMode="auto">
                <a:xfrm>
                  <a:off x="2520" y="340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34172" name="Group 112"/>
          <p:cNvGrpSpPr>
            <a:grpSpLocks/>
          </p:cNvGrpSpPr>
          <p:nvPr/>
        </p:nvGrpSpPr>
        <p:grpSpPr bwMode="auto">
          <a:xfrm>
            <a:off x="6484938" y="3735388"/>
            <a:ext cx="401637" cy="401637"/>
            <a:chOff x="4085" y="2353"/>
            <a:chExt cx="253" cy="253"/>
          </a:xfrm>
        </p:grpSpPr>
        <p:sp>
          <p:nvSpPr>
            <p:cNvPr id="134405" name="Rectangle 113"/>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4406" name="Group 114"/>
            <p:cNvGrpSpPr>
              <a:grpSpLocks/>
            </p:cNvGrpSpPr>
            <p:nvPr/>
          </p:nvGrpSpPr>
          <p:grpSpPr bwMode="auto">
            <a:xfrm>
              <a:off x="4190" y="2403"/>
              <a:ext cx="42" cy="154"/>
              <a:chOff x="2518" y="2383"/>
              <a:chExt cx="42" cy="154"/>
            </a:xfrm>
          </p:grpSpPr>
          <p:sp>
            <p:nvSpPr>
              <p:cNvPr id="134407" name="Line 115"/>
              <p:cNvSpPr>
                <a:spLocks noChangeAspect="1" noChangeShapeType="1"/>
              </p:cNvSpPr>
              <p:nvPr/>
            </p:nvSpPr>
            <p:spPr bwMode="auto">
              <a:xfrm>
                <a:off x="2539" y="241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408" name="Group 116"/>
              <p:cNvGrpSpPr>
                <a:grpSpLocks/>
              </p:cNvGrpSpPr>
              <p:nvPr/>
            </p:nvGrpSpPr>
            <p:grpSpPr bwMode="auto">
              <a:xfrm>
                <a:off x="2520" y="2453"/>
                <a:ext cx="38" cy="56"/>
                <a:chOff x="2520" y="2453"/>
                <a:chExt cx="38" cy="56"/>
              </a:xfrm>
            </p:grpSpPr>
            <p:sp>
              <p:nvSpPr>
                <p:cNvPr id="134412" name="Line 117"/>
                <p:cNvSpPr>
                  <a:spLocks noChangeAspect="1" noChangeShapeType="1"/>
                </p:cNvSpPr>
                <p:nvPr/>
              </p:nvSpPr>
              <p:spPr bwMode="auto">
                <a:xfrm>
                  <a:off x="2520" y="24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13" name="Line 118"/>
                <p:cNvSpPr>
                  <a:spLocks noChangeAspect="1" noChangeShapeType="1"/>
                </p:cNvSpPr>
                <p:nvPr/>
              </p:nvSpPr>
              <p:spPr bwMode="auto">
                <a:xfrm>
                  <a:off x="2520" y="24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14" name="Line 119"/>
                <p:cNvSpPr>
                  <a:spLocks noChangeAspect="1" noChangeShapeType="1"/>
                </p:cNvSpPr>
                <p:nvPr/>
              </p:nvSpPr>
              <p:spPr bwMode="auto">
                <a:xfrm>
                  <a:off x="2520"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15" name="Line 120"/>
                <p:cNvSpPr>
                  <a:spLocks noChangeAspect="1" noChangeShapeType="1"/>
                </p:cNvSpPr>
                <p:nvPr/>
              </p:nvSpPr>
              <p:spPr bwMode="auto">
                <a:xfrm>
                  <a:off x="2557"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409" name="Group 121"/>
              <p:cNvGrpSpPr>
                <a:grpSpLocks/>
              </p:cNvGrpSpPr>
              <p:nvPr/>
            </p:nvGrpSpPr>
            <p:grpSpPr bwMode="auto">
              <a:xfrm>
                <a:off x="2518" y="2383"/>
                <a:ext cx="42" cy="61"/>
                <a:chOff x="1172" y="1509"/>
                <a:chExt cx="42" cy="61"/>
              </a:xfrm>
            </p:grpSpPr>
            <p:sp>
              <p:nvSpPr>
                <p:cNvPr id="134410" name="Freeform 12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11" name="Freeform 12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3" name="Group 124"/>
          <p:cNvGrpSpPr>
            <a:grpSpLocks/>
          </p:cNvGrpSpPr>
          <p:nvPr/>
        </p:nvGrpSpPr>
        <p:grpSpPr bwMode="auto">
          <a:xfrm>
            <a:off x="6484938" y="2278063"/>
            <a:ext cx="401637" cy="401637"/>
            <a:chOff x="4085" y="1435"/>
            <a:chExt cx="253" cy="253"/>
          </a:xfrm>
        </p:grpSpPr>
        <p:sp>
          <p:nvSpPr>
            <p:cNvPr id="134395" name="Rectangle 125"/>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4396" name="Group 126"/>
            <p:cNvGrpSpPr>
              <a:grpSpLocks/>
            </p:cNvGrpSpPr>
            <p:nvPr/>
          </p:nvGrpSpPr>
          <p:grpSpPr bwMode="auto">
            <a:xfrm>
              <a:off x="4186" y="1484"/>
              <a:ext cx="50" cy="153"/>
              <a:chOff x="3457" y="744"/>
              <a:chExt cx="50" cy="153"/>
            </a:xfrm>
          </p:grpSpPr>
          <p:sp>
            <p:nvSpPr>
              <p:cNvPr id="134397" name="Line 127"/>
              <p:cNvSpPr>
                <a:spLocks noChangeAspect="1" noChangeShapeType="1"/>
              </p:cNvSpPr>
              <p:nvPr/>
            </p:nvSpPr>
            <p:spPr bwMode="auto">
              <a:xfrm>
                <a:off x="3481" y="77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398" name="Group 128"/>
              <p:cNvGrpSpPr>
                <a:grpSpLocks/>
              </p:cNvGrpSpPr>
              <p:nvPr/>
            </p:nvGrpSpPr>
            <p:grpSpPr bwMode="auto">
              <a:xfrm>
                <a:off x="3457" y="817"/>
                <a:ext cx="50" cy="56"/>
                <a:chOff x="3461" y="782"/>
                <a:chExt cx="50" cy="56"/>
              </a:xfrm>
            </p:grpSpPr>
            <p:sp>
              <p:nvSpPr>
                <p:cNvPr id="134402" name="Line 129"/>
                <p:cNvSpPr>
                  <a:spLocks noChangeAspect="1" noChangeShapeType="1"/>
                </p:cNvSpPr>
                <p:nvPr/>
              </p:nvSpPr>
              <p:spPr bwMode="auto">
                <a:xfrm>
                  <a:off x="3463" y="8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03" name="Line 130"/>
                <p:cNvSpPr>
                  <a:spLocks noChangeAspect="1" noChangeShapeType="1"/>
                </p:cNvSpPr>
                <p:nvPr/>
              </p:nvSpPr>
              <p:spPr bwMode="auto">
                <a:xfrm>
                  <a:off x="3461"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404" name="Line 131"/>
                <p:cNvSpPr>
                  <a:spLocks noChangeAspect="1" noChangeShapeType="1"/>
                </p:cNvSpPr>
                <p:nvPr/>
              </p:nvSpPr>
              <p:spPr bwMode="auto">
                <a:xfrm>
                  <a:off x="3510"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399" name="Group 132"/>
              <p:cNvGrpSpPr>
                <a:grpSpLocks/>
              </p:cNvGrpSpPr>
              <p:nvPr/>
            </p:nvGrpSpPr>
            <p:grpSpPr bwMode="auto">
              <a:xfrm>
                <a:off x="3461" y="744"/>
                <a:ext cx="42" cy="61"/>
                <a:chOff x="1172" y="1509"/>
                <a:chExt cx="42" cy="61"/>
              </a:xfrm>
            </p:grpSpPr>
            <p:sp>
              <p:nvSpPr>
                <p:cNvPr id="134400" name="Freeform 13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401" name="Freeform 13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4" name="Group 135"/>
          <p:cNvGrpSpPr>
            <a:grpSpLocks/>
          </p:cNvGrpSpPr>
          <p:nvPr/>
        </p:nvGrpSpPr>
        <p:grpSpPr bwMode="auto">
          <a:xfrm>
            <a:off x="6484938" y="800100"/>
            <a:ext cx="401637" cy="401638"/>
            <a:chOff x="4085" y="504"/>
            <a:chExt cx="253" cy="253"/>
          </a:xfrm>
        </p:grpSpPr>
        <p:sp>
          <p:nvSpPr>
            <p:cNvPr id="134386" name="Rectangle 136"/>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4387" name="Group 137"/>
            <p:cNvGrpSpPr>
              <a:grpSpLocks/>
            </p:cNvGrpSpPr>
            <p:nvPr/>
          </p:nvGrpSpPr>
          <p:grpSpPr bwMode="auto">
            <a:xfrm>
              <a:off x="4190" y="555"/>
              <a:ext cx="42" cy="151"/>
              <a:chOff x="3049" y="746"/>
              <a:chExt cx="42" cy="151"/>
            </a:xfrm>
          </p:grpSpPr>
          <p:grpSp>
            <p:nvGrpSpPr>
              <p:cNvPr id="134388" name="Group 138"/>
              <p:cNvGrpSpPr>
                <a:grpSpLocks/>
              </p:cNvGrpSpPr>
              <p:nvPr/>
            </p:nvGrpSpPr>
            <p:grpSpPr bwMode="auto">
              <a:xfrm>
                <a:off x="3051" y="775"/>
                <a:ext cx="40" cy="122"/>
                <a:chOff x="3051" y="748"/>
                <a:chExt cx="40" cy="122"/>
              </a:xfrm>
            </p:grpSpPr>
            <p:sp>
              <p:nvSpPr>
                <p:cNvPr id="134392" name="Line 139"/>
                <p:cNvSpPr>
                  <a:spLocks noChangeAspect="1" noChangeShapeType="1"/>
                </p:cNvSpPr>
                <p:nvPr/>
              </p:nvSpPr>
              <p:spPr bwMode="auto">
                <a:xfrm>
                  <a:off x="3071" y="74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93" name="Line 140"/>
                <p:cNvSpPr>
                  <a:spLocks noChangeAspect="1" noChangeShapeType="1"/>
                </p:cNvSpPr>
                <p:nvPr/>
              </p:nvSpPr>
              <p:spPr bwMode="auto">
                <a:xfrm>
                  <a:off x="305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94" name="Line 141"/>
                <p:cNvSpPr>
                  <a:spLocks noChangeAspect="1" noChangeShapeType="1"/>
                </p:cNvSpPr>
                <p:nvPr/>
              </p:nvSpPr>
              <p:spPr bwMode="auto">
                <a:xfrm>
                  <a:off x="309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389" name="Group 142"/>
              <p:cNvGrpSpPr>
                <a:grpSpLocks/>
              </p:cNvGrpSpPr>
              <p:nvPr/>
            </p:nvGrpSpPr>
            <p:grpSpPr bwMode="auto">
              <a:xfrm>
                <a:off x="3049" y="746"/>
                <a:ext cx="42" cy="61"/>
                <a:chOff x="1172" y="1509"/>
                <a:chExt cx="42" cy="61"/>
              </a:xfrm>
            </p:grpSpPr>
            <p:sp>
              <p:nvSpPr>
                <p:cNvPr id="134390" name="Freeform 14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91" name="Freeform 14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5" name="Group 145"/>
          <p:cNvGrpSpPr>
            <a:grpSpLocks/>
          </p:cNvGrpSpPr>
          <p:nvPr/>
        </p:nvGrpSpPr>
        <p:grpSpPr bwMode="auto">
          <a:xfrm>
            <a:off x="6484938" y="5205413"/>
            <a:ext cx="401637" cy="401637"/>
            <a:chOff x="4085" y="3279"/>
            <a:chExt cx="253" cy="253"/>
          </a:xfrm>
        </p:grpSpPr>
        <p:sp>
          <p:nvSpPr>
            <p:cNvPr id="134374" name="Rectangle 146"/>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4375" name="Group 147"/>
            <p:cNvGrpSpPr>
              <a:grpSpLocks/>
            </p:cNvGrpSpPr>
            <p:nvPr/>
          </p:nvGrpSpPr>
          <p:grpSpPr bwMode="auto">
            <a:xfrm>
              <a:off x="4190" y="3329"/>
              <a:ext cx="42" cy="154"/>
              <a:chOff x="2518" y="3311"/>
              <a:chExt cx="42" cy="154"/>
            </a:xfrm>
          </p:grpSpPr>
          <p:sp>
            <p:nvSpPr>
              <p:cNvPr id="134376" name="Line 148"/>
              <p:cNvSpPr>
                <a:spLocks noChangeAspect="1" noChangeShapeType="1"/>
              </p:cNvSpPr>
              <p:nvPr/>
            </p:nvSpPr>
            <p:spPr bwMode="auto">
              <a:xfrm>
                <a:off x="2539" y="3343"/>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377" name="Group 149"/>
              <p:cNvGrpSpPr>
                <a:grpSpLocks/>
              </p:cNvGrpSpPr>
              <p:nvPr/>
            </p:nvGrpSpPr>
            <p:grpSpPr bwMode="auto">
              <a:xfrm>
                <a:off x="2518" y="3311"/>
                <a:ext cx="42" cy="61"/>
                <a:chOff x="1172" y="1509"/>
                <a:chExt cx="42" cy="61"/>
              </a:xfrm>
            </p:grpSpPr>
            <p:sp>
              <p:nvSpPr>
                <p:cNvPr id="134384" name="Freeform 15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85" name="Freeform 15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34378" name="Group 152"/>
              <p:cNvGrpSpPr>
                <a:grpSpLocks/>
              </p:cNvGrpSpPr>
              <p:nvPr/>
            </p:nvGrpSpPr>
            <p:grpSpPr bwMode="auto">
              <a:xfrm>
                <a:off x="2520" y="3381"/>
                <a:ext cx="38" cy="56"/>
                <a:chOff x="2520" y="3381"/>
                <a:chExt cx="38" cy="56"/>
              </a:xfrm>
            </p:grpSpPr>
            <p:sp>
              <p:nvSpPr>
                <p:cNvPr id="134379" name="Line 153"/>
                <p:cNvSpPr>
                  <a:spLocks noChangeAspect="1" noChangeShapeType="1"/>
                </p:cNvSpPr>
                <p:nvPr/>
              </p:nvSpPr>
              <p:spPr bwMode="auto">
                <a:xfrm>
                  <a:off x="2520" y="342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80" name="Line 154"/>
                <p:cNvSpPr>
                  <a:spLocks noChangeAspect="1" noChangeShapeType="1"/>
                </p:cNvSpPr>
                <p:nvPr/>
              </p:nvSpPr>
              <p:spPr bwMode="auto">
                <a:xfrm>
                  <a:off x="2520" y="339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81" name="Line 155"/>
                <p:cNvSpPr>
                  <a:spLocks noChangeAspect="1" noChangeShapeType="1"/>
                </p:cNvSpPr>
                <p:nvPr/>
              </p:nvSpPr>
              <p:spPr bwMode="auto">
                <a:xfrm>
                  <a:off x="2520"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82" name="Line 156"/>
                <p:cNvSpPr>
                  <a:spLocks noChangeAspect="1" noChangeShapeType="1"/>
                </p:cNvSpPr>
                <p:nvPr/>
              </p:nvSpPr>
              <p:spPr bwMode="auto">
                <a:xfrm>
                  <a:off x="2557"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83" name="Line 157"/>
                <p:cNvSpPr>
                  <a:spLocks noChangeAspect="1" noChangeShapeType="1"/>
                </p:cNvSpPr>
                <p:nvPr/>
              </p:nvSpPr>
              <p:spPr bwMode="auto">
                <a:xfrm>
                  <a:off x="2520" y="340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34176" name="Group 158"/>
          <p:cNvGrpSpPr>
            <a:grpSpLocks/>
          </p:cNvGrpSpPr>
          <p:nvPr/>
        </p:nvGrpSpPr>
        <p:grpSpPr bwMode="auto">
          <a:xfrm>
            <a:off x="7734300" y="3671888"/>
            <a:ext cx="530225" cy="530225"/>
            <a:chOff x="4872" y="2313"/>
            <a:chExt cx="334" cy="334"/>
          </a:xfrm>
        </p:grpSpPr>
        <p:sp>
          <p:nvSpPr>
            <p:cNvPr id="134363" name="Freeform 159"/>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4364" name="Group 160"/>
            <p:cNvGrpSpPr>
              <a:grpSpLocks/>
            </p:cNvGrpSpPr>
            <p:nvPr/>
          </p:nvGrpSpPr>
          <p:grpSpPr bwMode="auto">
            <a:xfrm>
              <a:off x="5018" y="2403"/>
              <a:ext cx="42" cy="154"/>
              <a:chOff x="2518" y="2383"/>
              <a:chExt cx="42" cy="154"/>
            </a:xfrm>
          </p:grpSpPr>
          <p:sp>
            <p:nvSpPr>
              <p:cNvPr id="134365" name="Line 161"/>
              <p:cNvSpPr>
                <a:spLocks noChangeAspect="1" noChangeShapeType="1"/>
              </p:cNvSpPr>
              <p:nvPr/>
            </p:nvSpPr>
            <p:spPr bwMode="auto">
              <a:xfrm>
                <a:off x="2539" y="241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366" name="Group 162"/>
              <p:cNvGrpSpPr>
                <a:grpSpLocks/>
              </p:cNvGrpSpPr>
              <p:nvPr/>
            </p:nvGrpSpPr>
            <p:grpSpPr bwMode="auto">
              <a:xfrm>
                <a:off x="2520" y="2453"/>
                <a:ext cx="38" cy="56"/>
                <a:chOff x="2520" y="2453"/>
                <a:chExt cx="38" cy="56"/>
              </a:xfrm>
            </p:grpSpPr>
            <p:sp>
              <p:nvSpPr>
                <p:cNvPr id="134370" name="Line 163"/>
                <p:cNvSpPr>
                  <a:spLocks noChangeAspect="1" noChangeShapeType="1"/>
                </p:cNvSpPr>
                <p:nvPr/>
              </p:nvSpPr>
              <p:spPr bwMode="auto">
                <a:xfrm>
                  <a:off x="2520" y="24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71" name="Line 164"/>
                <p:cNvSpPr>
                  <a:spLocks noChangeAspect="1" noChangeShapeType="1"/>
                </p:cNvSpPr>
                <p:nvPr/>
              </p:nvSpPr>
              <p:spPr bwMode="auto">
                <a:xfrm>
                  <a:off x="2520" y="24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72" name="Line 165"/>
                <p:cNvSpPr>
                  <a:spLocks noChangeAspect="1" noChangeShapeType="1"/>
                </p:cNvSpPr>
                <p:nvPr/>
              </p:nvSpPr>
              <p:spPr bwMode="auto">
                <a:xfrm>
                  <a:off x="2520"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73" name="Line 166"/>
                <p:cNvSpPr>
                  <a:spLocks noChangeAspect="1" noChangeShapeType="1"/>
                </p:cNvSpPr>
                <p:nvPr/>
              </p:nvSpPr>
              <p:spPr bwMode="auto">
                <a:xfrm>
                  <a:off x="2557"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367" name="Group 167"/>
              <p:cNvGrpSpPr>
                <a:grpSpLocks/>
              </p:cNvGrpSpPr>
              <p:nvPr/>
            </p:nvGrpSpPr>
            <p:grpSpPr bwMode="auto">
              <a:xfrm>
                <a:off x="2518" y="2383"/>
                <a:ext cx="42" cy="61"/>
                <a:chOff x="1172" y="1509"/>
                <a:chExt cx="42" cy="61"/>
              </a:xfrm>
            </p:grpSpPr>
            <p:sp>
              <p:nvSpPr>
                <p:cNvPr id="134368" name="Freeform 16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69" name="Freeform 16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7" name="Group 170"/>
          <p:cNvGrpSpPr>
            <a:grpSpLocks/>
          </p:cNvGrpSpPr>
          <p:nvPr/>
        </p:nvGrpSpPr>
        <p:grpSpPr bwMode="auto">
          <a:xfrm>
            <a:off x="7734300" y="2212975"/>
            <a:ext cx="530225" cy="530225"/>
            <a:chOff x="4872" y="1394"/>
            <a:chExt cx="334" cy="334"/>
          </a:xfrm>
        </p:grpSpPr>
        <p:sp>
          <p:nvSpPr>
            <p:cNvPr id="134353" name="Freeform 17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4354" name="Group 172"/>
            <p:cNvGrpSpPr>
              <a:grpSpLocks/>
            </p:cNvGrpSpPr>
            <p:nvPr/>
          </p:nvGrpSpPr>
          <p:grpSpPr bwMode="auto">
            <a:xfrm>
              <a:off x="5014" y="1485"/>
              <a:ext cx="50" cy="153"/>
              <a:chOff x="3457" y="744"/>
              <a:chExt cx="50" cy="153"/>
            </a:xfrm>
          </p:grpSpPr>
          <p:sp>
            <p:nvSpPr>
              <p:cNvPr id="134355" name="Line 173"/>
              <p:cNvSpPr>
                <a:spLocks noChangeAspect="1" noChangeShapeType="1"/>
              </p:cNvSpPr>
              <p:nvPr/>
            </p:nvSpPr>
            <p:spPr bwMode="auto">
              <a:xfrm>
                <a:off x="3481" y="77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356" name="Group 174"/>
              <p:cNvGrpSpPr>
                <a:grpSpLocks/>
              </p:cNvGrpSpPr>
              <p:nvPr/>
            </p:nvGrpSpPr>
            <p:grpSpPr bwMode="auto">
              <a:xfrm>
                <a:off x="3457" y="817"/>
                <a:ext cx="50" cy="56"/>
                <a:chOff x="3461" y="782"/>
                <a:chExt cx="50" cy="56"/>
              </a:xfrm>
            </p:grpSpPr>
            <p:sp>
              <p:nvSpPr>
                <p:cNvPr id="134360" name="Line 175"/>
                <p:cNvSpPr>
                  <a:spLocks noChangeAspect="1" noChangeShapeType="1"/>
                </p:cNvSpPr>
                <p:nvPr/>
              </p:nvSpPr>
              <p:spPr bwMode="auto">
                <a:xfrm>
                  <a:off x="3463" y="8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61" name="Line 176"/>
                <p:cNvSpPr>
                  <a:spLocks noChangeAspect="1" noChangeShapeType="1"/>
                </p:cNvSpPr>
                <p:nvPr/>
              </p:nvSpPr>
              <p:spPr bwMode="auto">
                <a:xfrm>
                  <a:off x="3461"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62" name="Line 177"/>
                <p:cNvSpPr>
                  <a:spLocks noChangeAspect="1" noChangeShapeType="1"/>
                </p:cNvSpPr>
                <p:nvPr/>
              </p:nvSpPr>
              <p:spPr bwMode="auto">
                <a:xfrm>
                  <a:off x="3510"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357" name="Group 178"/>
              <p:cNvGrpSpPr>
                <a:grpSpLocks/>
              </p:cNvGrpSpPr>
              <p:nvPr/>
            </p:nvGrpSpPr>
            <p:grpSpPr bwMode="auto">
              <a:xfrm>
                <a:off x="3461" y="744"/>
                <a:ext cx="42" cy="61"/>
                <a:chOff x="1172" y="1509"/>
                <a:chExt cx="42" cy="61"/>
              </a:xfrm>
            </p:grpSpPr>
            <p:sp>
              <p:nvSpPr>
                <p:cNvPr id="134358" name="Freeform 17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59" name="Freeform 18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8" name="Group 181"/>
          <p:cNvGrpSpPr>
            <a:grpSpLocks/>
          </p:cNvGrpSpPr>
          <p:nvPr/>
        </p:nvGrpSpPr>
        <p:grpSpPr bwMode="auto">
          <a:xfrm>
            <a:off x="7734300" y="736600"/>
            <a:ext cx="530225" cy="530225"/>
            <a:chOff x="4872" y="464"/>
            <a:chExt cx="334" cy="334"/>
          </a:xfrm>
        </p:grpSpPr>
        <p:sp>
          <p:nvSpPr>
            <p:cNvPr id="134344" name="Freeform 182"/>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4345" name="Group 183"/>
            <p:cNvGrpSpPr>
              <a:grpSpLocks/>
            </p:cNvGrpSpPr>
            <p:nvPr/>
          </p:nvGrpSpPr>
          <p:grpSpPr bwMode="auto">
            <a:xfrm>
              <a:off x="5018" y="556"/>
              <a:ext cx="42" cy="151"/>
              <a:chOff x="3049" y="746"/>
              <a:chExt cx="42" cy="151"/>
            </a:xfrm>
          </p:grpSpPr>
          <p:grpSp>
            <p:nvGrpSpPr>
              <p:cNvPr id="134346" name="Group 184"/>
              <p:cNvGrpSpPr>
                <a:grpSpLocks/>
              </p:cNvGrpSpPr>
              <p:nvPr/>
            </p:nvGrpSpPr>
            <p:grpSpPr bwMode="auto">
              <a:xfrm>
                <a:off x="3051" y="775"/>
                <a:ext cx="40" cy="122"/>
                <a:chOff x="3051" y="748"/>
                <a:chExt cx="40" cy="122"/>
              </a:xfrm>
            </p:grpSpPr>
            <p:sp>
              <p:nvSpPr>
                <p:cNvPr id="134350" name="Line 185"/>
                <p:cNvSpPr>
                  <a:spLocks noChangeAspect="1" noChangeShapeType="1"/>
                </p:cNvSpPr>
                <p:nvPr/>
              </p:nvSpPr>
              <p:spPr bwMode="auto">
                <a:xfrm>
                  <a:off x="3071" y="74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51" name="Line 186"/>
                <p:cNvSpPr>
                  <a:spLocks noChangeAspect="1" noChangeShapeType="1"/>
                </p:cNvSpPr>
                <p:nvPr/>
              </p:nvSpPr>
              <p:spPr bwMode="auto">
                <a:xfrm>
                  <a:off x="305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52" name="Line 187"/>
                <p:cNvSpPr>
                  <a:spLocks noChangeAspect="1" noChangeShapeType="1"/>
                </p:cNvSpPr>
                <p:nvPr/>
              </p:nvSpPr>
              <p:spPr bwMode="auto">
                <a:xfrm>
                  <a:off x="309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4347" name="Group 188"/>
              <p:cNvGrpSpPr>
                <a:grpSpLocks/>
              </p:cNvGrpSpPr>
              <p:nvPr/>
            </p:nvGrpSpPr>
            <p:grpSpPr bwMode="auto">
              <a:xfrm>
                <a:off x="3049" y="746"/>
                <a:ext cx="42" cy="61"/>
                <a:chOff x="1172" y="1509"/>
                <a:chExt cx="42" cy="61"/>
              </a:xfrm>
            </p:grpSpPr>
            <p:sp>
              <p:nvSpPr>
                <p:cNvPr id="134348" name="Freeform 18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49" name="Freeform 19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4179" name="Group 191"/>
          <p:cNvGrpSpPr>
            <a:grpSpLocks/>
          </p:cNvGrpSpPr>
          <p:nvPr/>
        </p:nvGrpSpPr>
        <p:grpSpPr bwMode="auto">
          <a:xfrm>
            <a:off x="7734300" y="5141913"/>
            <a:ext cx="530225" cy="530225"/>
            <a:chOff x="4872" y="3239"/>
            <a:chExt cx="334" cy="334"/>
          </a:xfrm>
        </p:grpSpPr>
        <p:sp>
          <p:nvSpPr>
            <p:cNvPr id="134332" name="Freeform 19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4333" name="Group 193"/>
            <p:cNvGrpSpPr>
              <a:grpSpLocks/>
            </p:cNvGrpSpPr>
            <p:nvPr/>
          </p:nvGrpSpPr>
          <p:grpSpPr bwMode="auto">
            <a:xfrm>
              <a:off x="5018" y="3329"/>
              <a:ext cx="42" cy="154"/>
              <a:chOff x="2518" y="3311"/>
              <a:chExt cx="42" cy="154"/>
            </a:xfrm>
          </p:grpSpPr>
          <p:sp>
            <p:nvSpPr>
              <p:cNvPr id="134334" name="Line 194"/>
              <p:cNvSpPr>
                <a:spLocks noChangeAspect="1" noChangeShapeType="1"/>
              </p:cNvSpPr>
              <p:nvPr/>
            </p:nvSpPr>
            <p:spPr bwMode="auto">
              <a:xfrm>
                <a:off x="2539" y="3343"/>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4335" name="Group 195"/>
              <p:cNvGrpSpPr>
                <a:grpSpLocks/>
              </p:cNvGrpSpPr>
              <p:nvPr/>
            </p:nvGrpSpPr>
            <p:grpSpPr bwMode="auto">
              <a:xfrm>
                <a:off x="2518" y="3311"/>
                <a:ext cx="42" cy="61"/>
                <a:chOff x="1172" y="1509"/>
                <a:chExt cx="42" cy="61"/>
              </a:xfrm>
            </p:grpSpPr>
            <p:sp>
              <p:nvSpPr>
                <p:cNvPr id="134342" name="Freeform 19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4343" name="Freeform 19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34336" name="Group 198"/>
              <p:cNvGrpSpPr>
                <a:grpSpLocks/>
              </p:cNvGrpSpPr>
              <p:nvPr/>
            </p:nvGrpSpPr>
            <p:grpSpPr bwMode="auto">
              <a:xfrm>
                <a:off x="2520" y="3381"/>
                <a:ext cx="38" cy="56"/>
                <a:chOff x="2520" y="3381"/>
                <a:chExt cx="38" cy="56"/>
              </a:xfrm>
            </p:grpSpPr>
            <p:sp>
              <p:nvSpPr>
                <p:cNvPr id="134337" name="Line 199"/>
                <p:cNvSpPr>
                  <a:spLocks noChangeAspect="1" noChangeShapeType="1"/>
                </p:cNvSpPr>
                <p:nvPr/>
              </p:nvSpPr>
              <p:spPr bwMode="auto">
                <a:xfrm>
                  <a:off x="2520" y="342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38" name="Line 200"/>
                <p:cNvSpPr>
                  <a:spLocks noChangeAspect="1" noChangeShapeType="1"/>
                </p:cNvSpPr>
                <p:nvPr/>
              </p:nvSpPr>
              <p:spPr bwMode="auto">
                <a:xfrm>
                  <a:off x="2520" y="339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39" name="Line 201"/>
                <p:cNvSpPr>
                  <a:spLocks noChangeAspect="1" noChangeShapeType="1"/>
                </p:cNvSpPr>
                <p:nvPr/>
              </p:nvSpPr>
              <p:spPr bwMode="auto">
                <a:xfrm>
                  <a:off x="2520"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40" name="Line 202"/>
                <p:cNvSpPr>
                  <a:spLocks noChangeAspect="1" noChangeShapeType="1"/>
                </p:cNvSpPr>
                <p:nvPr/>
              </p:nvSpPr>
              <p:spPr bwMode="auto">
                <a:xfrm>
                  <a:off x="2557" y="338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4341" name="Line 203"/>
                <p:cNvSpPr>
                  <a:spLocks noChangeAspect="1" noChangeShapeType="1"/>
                </p:cNvSpPr>
                <p:nvPr/>
              </p:nvSpPr>
              <p:spPr bwMode="auto">
                <a:xfrm>
                  <a:off x="2520" y="340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34180" name="Group 204"/>
          <p:cNvGrpSpPr>
            <a:grpSpLocks/>
          </p:cNvGrpSpPr>
          <p:nvPr/>
        </p:nvGrpSpPr>
        <p:grpSpPr bwMode="auto">
          <a:xfrm>
            <a:off x="3981450" y="4551363"/>
            <a:ext cx="66675" cy="244475"/>
            <a:chOff x="2518" y="2383"/>
            <a:chExt cx="42" cy="154"/>
          </a:xfrm>
        </p:grpSpPr>
        <p:sp>
          <p:nvSpPr>
            <p:cNvPr id="134323" name="Line 205"/>
            <p:cNvSpPr>
              <a:spLocks noChangeAspect="1" noChangeShapeType="1"/>
            </p:cNvSpPr>
            <p:nvPr/>
          </p:nvSpPr>
          <p:spPr bwMode="auto">
            <a:xfrm>
              <a:off x="2539" y="2415"/>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4324" name="Group 206"/>
            <p:cNvGrpSpPr>
              <a:grpSpLocks/>
            </p:cNvGrpSpPr>
            <p:nvPr/>
          </p:nvGrpSpPr>
          <p:grpSpPr bwMode="auto">
            <a:xfrm>
              <a:off x="2520" y="2453"/>
              <a:ext cx="38" cy="56"/>
              <a:chOff x="2520" y="2453"/>
              <a:chExt cx="38" cy="56"/>
            </a:xfrm>
          </p:grpSpPr>
          <p:sp>
            <p:nvSpPr>
              <p:cNvPr id="134328" name="Line 207"/>
              <p:cNvSpPr>
                <a:spLocks noChangeAspect="1" noChangeShapeType="1"/>
              </p:cNvSpPr>
              <p:nvPr/>
            </p:nvSpPr>
            <p:spPr bwMode="auto">
              <a:xfrm>
                <a:off x="2520" y="249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29" name="Line 208"/>
              <p:cNvSpPr>
                <a:spLocks noChangeAspect="1" noChangeShapeType="1"/>
              </p:cNvSpPr>
              <p:nvPr/>
            </p:nvSpPr>
            <p:spPr bwMode="auto">
              <a:xfrm>
                <a:off x="2520" y="246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30" name="Line 209"/>
              <p:cNvSpPr>
                <a:spLocks noChangeAspect="1" noChangeShapeType="1"/>
              </p:cNvSpPr>
              <p:nvPr/>
            </p:nvSpPr>
            <p:spPr bwMode="auto">
              <a:xfrm>
                <a:off x="2520" y="2453"/>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31" name="Line 210"/>
              <p:cNvSpPr>
                <a:spLocks noChangeAspect="1" noChangeShapeType="1"/>
              </p:cNvSpPr>
              <p:nvPr/>
            </p:nvSpPr>
            <p:spPr bwMode="auto">
              <a:xfrm>
                <a:off x="2557" y="2453"/>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4325" name="Group 211"/>
            <p:cNvGrpSpPr>
              <a:grpSpLocks/>
            </p:cNvGrpSpPr>
            <p:nvPr/>
          </p:nvGrpSpPr>
          <p:grpSpPr bwMode="auto">
            <a:xfrm>
              <a:off x="2518" y="2383"/>
              <a:ext cx="42" cy="61"/>
              <a:chOff x="1172" y="1509"/>
              <a:chExt cx="42" cy="61"/>
            </a:xfrm>
          </p:grpSpPr>
          <p:sp>
            <p:nvSpPr>
              <p:cNvPr id="134326" name="Freeform 21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4327" name="Freeform 21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4181" name="Group 214"/>
          <p:cNvGrpSpPr>
            <a:grpSpLocks/>
          </p:cNvGrpSpPr>
          <p:nvPr/>
        </p:nvGrpSpPr>
        <p:grpSpPr bwMode="auto">
          <a:xfrm>
            <a:off x="3975100" y="3068638"/>
            <a:ext cx="79375" cy="242887"/>
            <a:chOff x="3457" y="744"/>
            <a:chExt cx="50" cy="153"/>
          </a:xfrm>
        </p:grpSpPr>
        <p:sp>
          <p:nvSpPr>
            <p:cNvPr id="134315" name="Line 215"/>
            <p:cNvSpPr>
              <a:spLocks noChangeAspect="1" noChangeShapeType="1"/>
            </p:cNvSpPr>
            <p:nvPr/>
          </p:nvSpPr>
          <p:spPr bwMode="auto">
            <a:xfrm>
              <a:off x="3481" y="775"/>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4316" name="Group 216"/>
            <p:cNvGrpSpPr>
              <a:grpSpLocks/>
            </p:cNvGrpSpPr>
            <p:nvPr/>
          </p:nvGrpSpPr>
          <p:grpSpPr bwMode="auto">
            <a:xfrm>
              <a:off x="3457" y="817"/>
              <a:ext cx="50" cy="56"/>
              <a:chOff x="3461" y="782"/>
              <a:chExt cx="50" cy="56"/>
            </a:xfrm>
          </p:grpSpPr>
          <p:sp>
            <p:nvSpPr>
              <p:cNvPr id="134320" name="Line 217"/>
              <p:cNvSpPr>
                <a:spLocks noChangeAspect="1" noChangeShapeType="1"/>
              </p:cNvSpPr>
              <p:nvPr/>
            </p:nvSpPr>
            <p:spPr bwMode="auto">
              <a:xfrm>
                <a:off x="3463" y="810"/>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21" name="Line 218"/>
              <p:cNvSpPr>
                <a:spLocks noChangeAspect="1" noChangeShapeType="1"/>
              </p:cNvSpPr>
              <p:nvPr/>
            </p:nvSpPr>
            <p:spPr bwMode="auto">
              <a:xfrm>
                <a:off x="3461" y="782"/>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22" name="Line 219"/>
              <p:cNvSpPr>
                <a:spLocks noChangeAspect="1" noChangeShapeType="1"/>
              </p:cNvSpPr>
              <p:nvPr/>
            </p:nvSpPr>
            <p:spPr bwMode="auto">
              <a:xfrm>
                <a:off x="3510" y="782"/>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4317" name="Group 220"/>
            <p:cNvGrpSpPr>
              <a:grpSpLocks/>
            </p:cNvGrpSpPr>
            <p:nvPr/>
          </p:nvGrpSpPr>
          <p:grpSpPr bwMode="auto">
            <a:xfrm>
              <a:off x="3461" y="744"/>
              <a:ext cx="42" cy="61"/>
              <a:chOff x="1172" y="1509"/>
              <a:chExt cx="42" cy="61"/>
            </a:xfrm>
          </p:grpSpPr>
          <p:sp>
            <p:nvSpPr>
              <p:cNvPr id="134318" name="Freeform 22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4319" name="Freeform 22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4182" name="Group 223"/>
          <p:cNvGrpSpPr>
            <a:grpSpLocks/>
          </p:cNvGrpSpPr>
          <p:nvPr/>
        </p:nvGrpSpPr>
        <p:grpSpPr bwMode="auto">
          <a:xfrm>
            <a:off x="3981450" y="1606550"/>
            <a:ext cx="66675" cy="239713"/>
            <a:chOff x="3049" y="746"/>
            <a:chExt cx="42" cy="151"/>
          </a:xfrm>
        </p:grpSpPr>
        <p:grpSp>
          <p:nvGrpSpPr>
            <p:cNvPr id="134308" name="Group 224"/>
            <p:cNvGrpSpPr>
              <a:grpSpLocks/>
            </p:cNvGrpSpPr>
            <p:nvPr/>
          </p:nvGrpSpPr>
          <p:grpSpPr bwMode="auto">
            <a:xfrm>
              <a:off x="3051" y="775"/>
              <a:ext cx="40" cy="122"/>
              <a:chOff x="3051" y="748"/>
              <a:chExt cx="40" cy="122"/>
            </a:xfrm>
          </p:grpSpPr>
          <p:sp>
            <p:nvSpPr>
              <p:cNvPr id="134312" name="Line 225"/>
              <p:cNvSpPr>
                <a:spLocks noChangeAspect="1" noChangeShapeType="1"/>
              </p:cNvSpPr>
              <p:nvPr/>
            </p:nvSpPr>
            <p:spPr bwMode="auto">
              <a:xfrm>
                <a:off x="3071" y="748"/>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13" name="Line 226"/>
              <p:cNvSpPr>
                <a:spLocks noChangeAspect="1" noChangeShapeType="1"/>
              </p:cNvSpPr>
              <p:nvPr/>
            </p:nvSpPr>
            <p:spPr bwMode="auto">
              <a:xfrm>
                <a:off x="3051" y="789"/>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14" name="Line 227"/>
              <p:cNvSpPr>
                <a:spLocks noChangeAspect="1" noChangeShapeType="1"/>
              </p:cNvSpPr>
              <p:nvPr/>
            </p:nvSpPr>
            <p:spPr bwMode="auto">
              <a:xfrm>
                <a:off x="3091" y="789"/>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4309" name="Group 228"/>
            <p:cNvGrpSpPr>
              <a:grpSpLocks/>
            </p:cNvGrpSpPr>
            <p:nvPr/>
          </p:nvGrpSpPr>
          <p:grpSpPr bwMode="auto">
            <a:xfrm>
              <a:off x="3049" y="746"/>
              <a:ext cx="42" cy="61"/>
              <a:chOff x="1172" y="1509"/>
              <a:chExt cx="42" cy="61"/>
            </a:xfrm>
          </p:grpSpPr>
          <p:sp>
            <p:nvSpPr>
              <p:cNvPr id="134310" name="Freeform 22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4311" name="Freeform 23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4183" name="Group 231"/>
          <p:cNvGrpSpPr>
            <a:grpSpLocks/>
          </p:cNvGrpSpPr>
          <p:nvPr/>
        </p:nvGrpSpPr>
        <p:grpSpPr bwMode="auto">
          <a:xfrm>
            <a:off x="3981450" y="6021388"/>
            <a:ext cx="66675" cy="244475"/>
            <a:chOff x="2518" y="3311"/>
            <a:chExt cx="42" cy="154"/>
          </a:xfrm>
        </p:grpSpPr>
        <p:sp>
          <p:nvSpPr>
            <p:cNvPr id="134298" name="Line 232"/>
            <p:cNvSpPr>
              <a:spLocks noChangeAspect="1" noChangeShapeType="1"/>
            </p:cNvSpPr>
            <p:nvPr/>
          </p:nvSpPr>
          <p:spPr bwMode="auto">
            <a:xfrm>
              <a:off x="2539" y="3343"/>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4299" name="Group 233"/>
            <p:cNvGrpSpPr>
              <a:grpSpLocks/>
            </p:cNvGrpSpPr>
            <p:nvPr/>
          </p:nvGrpSpPr>
          <p:grpSpPr bwMode="auto">
            <a:xfrm>
              <a:off x="2518" y="3311"/>
              <a:ext cx="42" cy="61"/>
              <a:chOff x="1172" y="1509"/>
              <a:chExt cx="42" cy="61"/>
            </a:xfrm>
          </p:grpSpPr>
          <p:sp>
            <p:nvSpPr>
              <p:cNvPr id="134306" name="Freeform 23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4307" name="Freeform 23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34300" name="Group 236"/>
            <p:cNvGrpSpPr>
              <a:grpSpLocks/>
            </p:cNvGrpSpPr>
            <p:nvPr/>
          </p:nvGrpSpPr>
          <p:grpSpPr bwMode="auto">
            <a:xfrm>
              <a:off x="2520" y="3381"/>
              <a:ext cx="38" cy="56"/>
              <a:chOff x="2520" y="3381"/>
              <a:chExt cx="38" cy="56"/>
            </a:xfrm>
          </p:grpSpPr>
          <p:sp>
            <p:nvSpPr>
              <p:cNvPr id="134301" name="Line 237"/>
              <p:cNvSpPr>
                <a:spLocks noChangeAspect="1" noChangeShapeType="1"/>
              </p:cNvSpPr>
              <p:nvPr/>
            </p:nvSpPr>
            <p:spPr bwMode="auto">
              <a:xfrm>
                <a:off x="2520" y="342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02" name="Line 238"/>
              <p:cNvSpPr>
                <a:spLocks noChangeAspect="1" noChangeShapeType="1"/>
              </p:cNvSpPr>
              <p:nvPr/>
            </p:nvSpPr>
            <p:spPr bwMode="auto">
              <a:xfrm>
                <a:off x="2520" y="3392"/>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03" name="Line 239"/>
              <p:cNvSpPr>
                <a:spLocks noChangeAspect="1" noChangeShapeType="1"/>
              </p:cNvSpPr>
              <p:nvPr/>
            </p:nvSpPr>
            <p:spPr bwMode="auto">
              <a:xfrm>
                <a:off x="2520" y="3381"/>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04" name="Line 240"/>
              <p:cNvSpPr>
                <a:spLocks noChangeAspect="1" noChangeShapeType="1"/>
              </p:cNvSpPr>
              <p:nvPr/>
            </p:nvSpPr>
            <p:spPr bwMode="auto">
              <a:xfrm>
                <a:off x="2557" y="3381"/>
                <a:ext cx="0" cy="56"/>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4305" name="Line 241"/>
              <p:cNvSpPr>
                <a:spLocks noChangeAspect="1" noChangeShapeType="1"/>
              </p:cNvSpPr>
              <p:nvPr/>
            </p:nvSpPr>
            <p:spPr bwMode="auto">
              <a:xfrm>
                <a:off x="2520" y="340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nvGrpSpPr>
          <p:cNvPr id="134184" name="Group 242"/>
          <p:cNvGrpSpPr>
            <a:grpSpLocks/>
          </p:cNvGrpSpPr>
          <p:nvPr/>
        </p:nvGrpSpPr>
        <p:grpSpPr bwMode="auto">
          <a:xfrm>
            <a:off x="5357813" y="4551363"/>
            <a:ext cx="66675" cy="244475"/>
            <a:chOff x="2518" y="2383"/>
            <a:chExt cx="42" cy="154"/>
          </a:xfrm>
        </p:grpSpPr>
        <p:sp>
          <p:nvSpPr>
            <p:cNvPr id="134289" name="Line 243"/>
            <p:cNvSpPr>
              <a:spLocks noChangeAspect="1" noChangeShapeType="1"/>
            </p:cNvSpPr>
            <p:nvPr/>
          </p:nvSpPr>
          <p:spPr bwMode="auto">
            <a:xfrm>
              <a:off x="2539" y="2415"/>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4290" name="Group 244"/>
            <p:cNvGrpSpPr>
              <a:grpSpLocks/>
            </p:cNvGrpSpPr>
            <p:nvPr/>
          </p:nvGrpSpPr>
          <p:grpSpPr bwMode="auto">
            <a:xfrm>
              <a:off x="2520" y="2453"/>
              <a:ext cx="38" cy="56"/>
              <a:chOff x="2520" y="2453"/>
              <a:chExt cx="38" cy="56"/>
            </a:xfrm>
          </p:grpSpPr>
          <p:sp>
            <p:nvSpPr>
              <p:cNvPr id="134294" name="Line 245"/>
              <p:cNvSpPr>
                <a:spLocks noChangeAspect="1" noChangeShapeType="1"/>
              </p:cNvSpPr>
              <p:nvPr/>
            </p:nvSpPr>
            <p:spPr bwMode="auto">
              <a:xfrm>
                <a:off x="2520" y="249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95" name="Line 246"/>
              <p:cNvSpPr>
                <a:spLocks noChangeAspect="1" noChangeShapeType="1"/>
              </p:cNvSpPr>
              <p:nvPr/>
            </p:nvSpPr>
            <p:spPr bwMode="auto">
              <a:xfrm>
                <a:off x="2520" y="246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96" name="Line 247"/>
              <p:cNvSpPr>
                <a:spLocks noChangeAspect="1" noChangeShapeType="1"/>
              </p:cNvSpPr>
              <p:nvPr/>
            </p:nvSpPr>
            <p:spPr bwMode="auto">
              <a:xfrm>
                <a:off x="2520" y="2453"/>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97" name="Line 248"/>
              <p:cNvSpPr>
                <a:spLocks noChangeAspect="1" noChangeShapeType="1"/>
              </p:cNvSpPr>
              <p:nvPr/>
            </p:nvSpPr>
            <p:spPr bwMode="auto">
              <a:xfrm>
                <a:off x="2557" y="2453"/>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4291" name="Group 249"/>
            <p:cNvGrpSpPr>
              <a:grpSpLocks/>
            </p:cNvGrpSpPr>
            <p:nvPr/>
          </p:nvGrpSpPr>
          <p:grpSpPr bwMode="auto">
            <a:xfrm>
              <a:off x="2518" y="2383"/>
              <a:ext cx="42" cy="61"/>
              <a:chOff x="1172" y="1509"/>
              <a:chExt cx="42" cy="61"/>
            </a:xfrm>
          </p:grpSpPr>
          <p:sp>
            <p:nvSpPr>
              <p:cNvPr id="134292" name="Freeform 25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4293" name="Freeform 25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4185" name="Group 252"/>
          <p:cNvGrpSpPr>
            <a:grpSpLocks/>
          </p:cNvGrpSpPr>
          <p:nvPr/>
        </p:nvGrpSpPr>
        <p:grpSpPr bwMode="auto">
          <a:xfrm>
            <a:off x="5351463" y="3068638"/>
            <a:ext cx="79375" cy="242887"/>
            <a:chOff x="3457" y="744"/>
            <a:chExt cx="50" cy="153"/>
          </a:xfrm>
        </p:grpSpPr>
        <p:sp>
          <p:nvSpPr>
            <p:cNvPr id="134281" name="Line 253"/>
            <p:cNvSpPr>
              <a:spLocks noChangeAspect="1" noChangeShapeType="1"/>
            </p:cNvSpPr>
            <p:nvPr/>
          </p:nvSpPr>
          <p:spPr bwMode="auto">
            <a:xfrm>
              <a:off x="3481" y="775"/>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4282" name="Group 254"/>
            <p:cNvGrpSpPr>
              <a:grpSpLocks/>
            </p:cNvGrpSpPr>
            <p:nvPr/>
          </p:nvGrpSpPr>
          <p:grpSpPr bwMode="auto">
            <a:xfrm>
              <a:off x="3457" y="817"/>
              <a:ext cx="50" cy="56"/>
              <a:chOff x="3461" y="782"/>
              <a:chExt cx="50" cy="56"/>
            </a:xfrm>
          </p:grpSpPr>
          <p:sp>
            <p:nvSpPr>
              <p:cNvPr id="134286" name="Line 255"/>
              <p:cNvSpPr>
                <a:spLocks noChangeAspect="1" noChangeShapeType="1"/>
              </p:cNvSpPr>
              <p:nvPr/>
            </p:nvSpPr>
            <p:spPr bwMode="auto">
              <a:xfrm>
                <a:off x="3463" y="810"/>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87" name="Line 256"/>
              <p:cNvSpPr>
                <a:spLocks noChangeAspect="1" noChangeShapeType="1"/>
              </p:cNvSpPr>
              <p:nvPr/>
            </p:nvSpPr>
            <p:spPr bwMode="auto">
              <a:xfrm>
                <a:off x="3461" y="782"/>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88" name="Line 257"/>
              <p:cNvSpPr>
                <a:spLocks noChangeAspect="1" noChangeShapeType="1"/>
              </p:cNvSpPr>
              <p:nvPr/>
            </p:nvSpPr>
            <p:spPr bwMode="auto">
              <a:xfrm>
                <a:off x="3510" y="782"/>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4283" name="Group 258"/>
            <p:cNvGrpSpPr>
              <a:grpSpLocks/>
            </p:cNvGrpSpPr>
            <p:nvPr/>
          </p:nvGrpSpPr>
          <p:grpSpPr bwMode="auto">
            <a:xfrm>
              <a:off x="3461" y="744"/>
              <a:ext cx="42" cy="61"/>
              <a:chOff x="1172" y="1509"/>
              <a:chExt cx="42" cy="61"/>
            </a:xfrm>
          </p:grpSpPr>
          <p:sp>
            <p:nvSpPr>
              <p:cNvPr id="134284" name="Freeform 25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4285" name="Freeform 26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4186" name="Group 261"/>
          <p:cNvGrpSpPr>
            <a:grpSpLocks/>
          </p:cNvGrpSpPr>
          <p:nvPr/>
        </p:nvGrpSpPr>
        <p:grpSpPr bwMode="auto">
          <a:xfrm>
            <a:off x="5357813" y="1606550"/>
            <a:ext cx="66675" cy="239713"/>
            <a:chOff x="3049" y="746"/>
            <a:chExt cx="42" cy="151"/>
          </a:xfrm>
        </p:grpSpPr>
        <p:grpSp>
          <p:nvGrpSpPr>
            <p:cNvPr id="134274" name="Group 262"/>
            <p:cNvGrpSpPr>
              <a:grpSpLocks/>
            </p:cNvGrpSpPr>
            <p:nvPr/>
          </p:nvGrpSpPr>
          <p:grpSpPr bwMode="auto">
            <a:xfrm>
              <a:off x="3051" y="775"/>
              <a:ext cx="40" cy="122"/>
              <a:chOff x="3051" y="748"/>
              <a:chExt cx="40" cy="122"/>
            </a:xfrm>
          </p:grpSpPr>
          <p:sp>
            <p:nvSpPr>
              <p:cNvPr id="134278" name="Line 263"/>
              <p:cNvSpPr>
                <a:spLocks noChangeAspect="1" noChangeShapeType="1"/>
              </p:cNvSpPr>
              <p:nvPr/>
            </p:nvSpPr>
            <p:spPr bwMode="auto">
              <a:xfrm>
                <a:off x="3071" y="748"/>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79" name="Line 264"/>
              <p:cNvSpPr>
                <a:spLocks noChangeAspect="1" noChangeShapeType="1"/>
              </p:cNvSpPr>
              <p:nvPr/>
            </p:nvSpPr>
            <p:spPr bwMode="auto">
              <a:xfrm>
                <a:off x="3051" y="789"/>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80" name="Line 265"/>
              <p:cNvSpPr>
                <a:spLocks noChangeAspect="1" noChangeShapeType="1"/>
              </p:cNvSpPr>
              <p:nvPr/>
            </p:nvSpPr>
            <p:spPr bwMode="auto">
              <a:xfrm>
                <a:off x="3091" y="789"/>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4275" name="Group 266"/>
            <p:cNvGrpSpPr>
              <a:grpSpLocks/>
            </p:cNvGrpSpPr>
            <p:nvPr/>
          </p:nvGrpSpPr>
          <p:grpSpPr bwMode="auto">
            <a:xfrm>
              <a:off x="3049" y="746"/>
              <a:ext cx="42" cy="61"/>
              <a:chOff x="1172" y="1509"/>
              <a:chExt cx="42" cy="61"/>
            </a:xfrm>
          </p:grpSpPr>
          <p:sp>
            <p:nvSpPr>
              <p:cNvPr id="134276" name="Freeform 26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4277" name="Freeform 26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4187" name="Group 269"/>
          <p:cNvGrpSpPr>
            <a:grpSpLocks/>
          </p:cNvGrpSpPr>
          <p:nvPr/>
        </p:nvGrpSpPr>
        <p:grpSpPr bwMode="auto">
          <a:xfrm>
            <a:off x="5357813" y="6021388"/>
            <a:ext cx="66675" cy="244475"/>
            <a:chOff x="2518" y="3311"/>
            <a:chExt cx="42" cy="154"/>
          </a:xfrm>
        </p:grpSpPr>
        <p:sp>
          <p:nvSpPr>
            <p:cNvPr id="134264" name="Line 270"/>
            <p:cNvSpPr>
              <a:spLocks noChangeAspect="1" noChangeShapeType="1"/>
            </p:cNvSpPr>
            <p:nvPr/>
          </p:nvSpPr>
          <p:spPr bwMode="auto">
            <a:xfrm>
              <a:off x="2539" y="3343"/>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4265" name="Group 271"/>
            <p:cNvGrpSpPr>
              <a:grpSpLocks/>
            </p:cNvGrpSpPr>
            <p:nvPr/>
          </p:nvGrpSpPr>
          <p:grpSpPr bwMode="auto">
            <a:xfrm>
              <a:off x="2518" y="3311"/>
              <a:ext cx="42" cy="61"/>
              <a:chOff x="1172" y="1509"/>
              <a:chExt cx="42" cy="61"/>
            </a:xfrm>
          </p:grpSpPr>
          <p:sp>
            <p:nvSpPr>
              <p:cNvPr id="134272" name="Freeform 27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4273" name="Freeform 27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34266" name="Group 274"/>
            <p:cNvGrpSpPr>
              <a:grpSpLocks/>
            </p:cNvGrpSpPr>
            <p:nvPr/>
          </p:nvGrpSpPr>
          <p:grpSpPr bwMode="auto">
            <a:xfrm>
              <a:off x="2520" y="3381"/>
              <a:ext cx="38" cy="56"/>
              <a:chOff x="2520" y="3381"/>
              <a:chExt cx="38" cy="56"/>
            </a:xfrm>
          </p:grpSpPr>
          <p:sp>
            <p:nvSpPr>
              <p:cNvPr id="134267" name="Line 275"/>
              <p:cNvSpPr>
                <a:spLocks noChangeAspect="1" noChangeShapeType="1"/>
              </p:cNvSpPr>
              <p:nvPr/>
            </p:nvSpPr>
            <p:spPr bwMode="auto">
              <a:xfrm>
                <a:off x="2520" y="342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68" name="Line 276"/>
              <p:cNvSpPr>
                <a:spLocks noChangeAspect="1" noChangeShapeType="1"/>
              </p:cNvSpPr>
              <p:nvPr/>
            </p:nvSpPr>
            <p:spPr bwMode="auto">
              <a:xfrm>
                <a:off x="2520" y="3392"/>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69" name="Line 277"/>
              <p:cNvSpPr>
                <a:spLocks noChangeAspect="1" noChangeShapeType="1"/>
              </p:cNvSpPr>
              <p:nvPr/>
            </p:nvSpPr>
            <p:spPr bwMode="auto">
              <a:xfrm>
                <a:off x="2520" y="338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70" name="Line 278"/>
              <p:cNvSpPr>
                <a:spLocks noChangeAspect="1" noChangeShapeType="1"/>
              </p:cNvSpPr>
              <p:nvPr/>
            </p:nvSpPr>
            <p:spPr bwMode="auto">
              <a:xfrm>
                <a:off x="2557" y="338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4271" name="Line 279"/>
              <p:cNvSpPr>
                <a:spLocks noChangeAspect="1" noChangeShapeType="1"/>
              </p:cNvSpPr>
              <p:nvPr/>
            </p:nvSpPr>
            <p:spPr bwMode="auto">
              <a:xfrm>
                <a:off x="2520" y="340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nvGrpSpPr>
          <p:cNvPr id="134188" name="Group 280"/>
          <p:cNvGrpSpPr>
            <a:grpSpLocks/>
          </p:cNvGrpSpPr>
          <p:nvPr/>
        </p:nvGrpSpPr>
        <p:grpSpPr bwMode="auto">
          <a:xfrm>
            <a:off x="6651625" y="4551363"/>
            <a:ext cx="66675" cy="244475"/>
            <a:chOff x="2518" y="2383"/>
            <a:chExt cx="42" cy="154"/>
          </a:xfrm>
        </p:grpSpPr>
        <p:sp>
          <p:nvSpPr>
            <p:cNvPr id="134255" name="Line 281"/>
            <p:cNvSpPr>
              <a:spLocks noChangeAspect="1" noChangeShapeType="1"/>
            </p:cNvSpPr>
            <p:nvPr/>
          </p:nvSpPr>
          <p:spPr bwMode="auto">
            <a:xfrm>
              <a:off x="2539" y="2415"/>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4256" name="Group 282"/>
            <p:cNvGrpSpPr>
              <a:grpSpLocks/>
            </p:cNvGrpSpPr>
            <p:nvPr/>
          </p:nvGrpSpPr>
          <p:grpSpPr bwMode="auto">
            <a:xfrm>
              <a:off x="2520" y="2453"/>
              <a:ext cx="38" cy="56"/>
              <a:chOff x="2520" y="2453"/>
              <a:chExt cx="38" cy="56"/>
            </a:xfrm>
          </p:grpSpPr>
          <p:sp>
            <p:nvSpPr>
              <p:cNvPr id="134260" name="Line 283"/>
              <p:cNvSpPr>
                <a:spLocks noChangeAspect="1" noChangeShapeType="1"/>
              </p:cNvSpPr>
              <p:nvPr/>
            </p:nvSpPr>
            <p:spPr bwMode="auto">
              <a:xfrm>
                <a:off x="2520" y="249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61" name="Line 284"/>
              <p:cNvSpPr>
                <a:spLocks noChangeAspect="1" noChangeShapeType="1"/>
              </p:cNvSpPr>
              <p:nvPr/>
            </p:nvSpPr>
            <p:spPr bwMode="auto">
              <a:xfrm>
                <a:off x="2520" y="246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62" name="Line 285"/>
              <p:cNvSpPr>
                <a:spLocks noChangeAspect="1" noChangeShapeType="1"/>
              </p:cNvSpPr>
              <p:nvPr/>
            </p:nvSpPr>
            <p:spPr bwMode="auto">
              <a:xfrm>
                <a:off x="2520" y="2453"/>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63" name="Line 286"/>
              <p:cNvSpPr>
                <a:spLocks noChangeAspect="1" noChangeShapeType="1"/>
              </p:cNvSpPr>
              <p:nvPr/>
            </p:nvSpPr>
            <p:spPr bwMode="auto">
              <a:xfrm>
                <a:off x="2557" y="2453"/>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4257" name="Group 287"/>
            <p:cNvGrpSpPr>
              <a:grpSpLocks/>
            </p:cNvGrpSpPr>
            <p:nvPr/>
          </p:nvGrpSpPr>
          <p:grpSpPr bwMode="auto">
            <a:xfrm>
              <a:off x="2518" y="2383"/>
              <a:ext cx="42" cy="61"/>
              <a:chOff x="1172" y="1509"/>
              <a:chExt cx="42" cy="61"/>
            </a:xfrm>
          </p:grpSpPr>
          <p:sp>
            <p:nvSpPr>
              <p:cNvPr id="134258" name="Freeform 28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4259" name="Freeform 28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4189" name="Group 290"/>
          <p:cNvGrpSpPr>
            <a:grpSpLocks/>
          </p:cNvGrpSpPr>
          <p:nvPr/>
        </p:nvGrpSpPr>
        <p:grpSpPr bwMode="auto">
          <a:xfrm>
            <a:off x="6645275" y="3068638"/>
            <a:ext cx="79375" cy="242887"/>
            <a:chOff x="3457" y="744"/>
            <a:chExt cx="50" cy="153"/>
          </a:xfrm>
        </p:grpSpPr>
        <p:sp>
          <p:nvSpPr>
            <p:cNvPr id="134247" name="Line 291"/>
            <p:cNvSpPr>
              <a:spLocks noChangeAspect="1" noChangeShapeType="1"/>
            </p:cNvSpPr>
            <p:nvPr/>
          </p:nvSpPr>
          <p:spPr bwMode="auto">
            <a:xfrm>
              <a:off x="3481" y="775"/>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4248" name="Group 292"/>
            <p:cNvGrpSpPr>
              <a:grpSpLocks/>
            </p:cNvGrpSpPr>
            <p:nvPr/>
          </p:nvGrpSpPr>
          <p:grpSpPr bwMode="auto">
            <a:xfrm>
              <a:off x="3457" y="817"/>
              <a:ext cx="50" cy="56"/>
              <a:chOff x="3461" y="782"/>
              <a:chExt cx="50" cy="56"/>
            </a:xfrm>
          </p:grpSpPr>
          <p:sp>
            <p:nvSpPr>
              <p:cNvPr id="134252" name="Line 293"/>
              <p:cNvSpPr>
                <a:spLocks noChangeAspect="1" noChangeShapeType="1"/>
              </p:cNvSpPr>
              <p:nvPr/>
            </p:nvSpPr>
            <p:spPr bwMode="auto">
              <a:xfrm>
                <a:off x="3463" y="810"/>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53" name="Line 294"/>
              <p:cNvSpPr>
                <a:spLocks noChangeAspect="1" noChangeShapeType="1"/>
              </p:cNvSpPr>
              <p:nvPr/>
            </p:nvSpPr>
            <p:spPr bwMode="auto">
              <a:xfrm>
                <a:off x="3461" y="782"/>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54" name="Line 295"/>
              <p:cNvSpPr>
                <a:spLocks noChangeAspect="1" noChangeShapeType="1"/>
              </p:cNvSpPr>
              <p:nvPr/>
            </p:nvSpPr>
            <p:spPr bwMode="auto">
              <a:xfrm>
                <a:off x="3510" y="782"/>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4249" name="Group 296"/>
            <p:cNvGrpSpPr>
              <a:grpSpLocks/>
            </p:cNvGrpSpPr>
            <p:nvPr/>
          </p:nvGrpSpPr>
          <p:grpSpPr bwMode="auto">
            <a:xfrm>
              <a:off x="3461" y="744"/>
              <a:ext cx="42" cy="61"/>
              <a:chOff x="1172" y="1509"/>
              <a:chExt cx="42" cy="61"/>
            </a:xfrm>
          </p:grpSpPr>
          <p:sp>
            <p:nvSpPr>
              <p:cNvPr id="134250" name="Freeform 29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4251" name="Freeform 29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4190" name="Group 299"/>
          <p:cNvGrpSpPr>
            <a:grpSpLocks/>
          </p:cNvGrpSpPr>
          <p:nvPr/>
        </p:nvGrpSpPr>
        <p:grpSpPr bwMode="auto">
          <a:xfrm>
            <a:off x="6651625" y="1606550"/>
            <a:ext cx="66675" cy="239713"/>
            <a:chOff x="3049" y="746"/>
            <a:chExt cx="42" cy="151"/>
          </a:xfrm>
        </p:grpSpPr>
        <p:grpSp>
          <p:nvGrpSpPr>
            <p:cNvPr id="134240" name="Group 300"/>
            <p:cNvGrpSpPr>
              <a:grpSpLocks/>
            </p:cNvGrpSpPr>
            <p:nvPr/>
          </p:nvGrpSpPr>
          <p:grpSpPr bwMode="auto">
            <a:xfrm>
              <a:off x="3051" y="775"/>
              <a:ext cx="40" cy="122"/>
              <a:chOff x="3051" y="748"/>
              <a:chExt cx="40" cy="122"/>
            </a:xfrm>
          </p:grpSpPr>
          <p:sp>
            <p:nvSpPr>
              <p:cNvPr id="134244" name="Line 301"/>
              <p:cNvSpPr>
                <a:spLocks noChangeAspect="1" noChangeShapeType="1"/>
              </p:cNvSpPr>
              <p:nvPr/>
            </p:nvSpPr>
            <p:spPr bwMode="auto">
              <a:xfrm>
                <a:off x="3071" y="748"/>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45" name="Line 302"/>
              <p:cNvSpPr>
                <a:spLocks noChangeAspect="1" noChangeShapeType="1"/>
              </p:cNvSpPr>
              <p:nvPr/>
            </p:nvSpPr>
            <p:spPr bwMode="auto">
              <a:xfrm>
                <a:off x="3051" y="789"/>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46" name="Line 303"/>
              <p:cNvSpPr>
                <a:spLocks noChangeAspect="1" noChangeShapeType="1"/>
              </p:cNvSpPr>
              <p:nvPr/>
            </p:nvSpPr>
            <p:spPr bwMode="auto">
              <a:xfrm>
                <a:off x="3091" y="789"/>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4241" name="Group 304"/>
            <p:cNvGrpSpPr>
              <a:grpSpLocks/>
            </p:cNvGrpSpPr>
            <p:nvPr/>
          </p:nvGrpSpPr>
          <p:grpSpPr bwMode="auto">
            <a:xfrm>
              <a:off x="3049" y="746"/>
              <a:ext cx="42" cy="61"/>
              <a:chOff x="1172" y="1509"/>
              <a:chExt cx="42" cy="61"/>
            </a:xfrm>
          </p:grpSpPr>
          <p:sp>
            <p:nvSpPr>
              <p:cNvPr id="134242" name="Freeform 30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4243" name="Freeform 30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4191" name="Group 307"/>
          <p:cNvGrpSpPr>
            <a:grpSpLocks/>
          </p:cNvGrpSpPr>
          <p:nvPr/>
        </p:nvGrpSpPr>
        <p:grpSpPr bwMode="auto">
          <a:xfrm>
            <a:off x="6651625" y="6021388"/>
            <a:ext cx="66675" cy="244475"/>
            <a:chOff x="2518" y="3311"/>
            <a:chExt cx="42" cy="154"/>
          </a:xfrm>
        </p:grpSpPr>
        <p:sp>
          <p:nvSpPr>
            <p:cNvPr id="134230" name="Line 308"/>
            <p:cNvSpPr>
              <a:spLocks noChangeAspect="1" noChangeShapeType="1"/>
            </p:cNvSpPr>
            <p:nvPr/>
          </p:nvSpPr>
          <p:spPr bwMode="auto">
            <a:xfrm>
              <a:off x="2539" y="3343"/>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4231" name="Group 309"/>
            <p:cNvGrpSpPr>
              <a:grpSpLocks/>
            </p:cNvGrpSpPr>
            <p:nvPr/>
          </p:nvGrpSpPr>
          <p:grpSpPr bwMode="auto">
            <a:xfrm>
              <a:off x="2518" y="3311"/>
              <a:ext cx="42" cy="61"/>
              <a:chOff x="1172" y="1509"/>
              <a:chExt cx="42" cy="61"/>
            </a:xfrm>
          </p:grpSpPr>
          <p:sp>
            <p:nvSpPr>
              <p:cNvPr id="134238" name="Freeform 31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4239" name="Freeform 31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34232" name="Group 312"/>
            <p:cNvGrpSpPr>
              <a:grpSpLocks/>
            </p:cNvGrpSpPr>
            <p:nvPr/>
          </p:nvGrpSpPr>
          <p:grpSpPr bwMode="auto">
            <a:xfrm>
              <a:off x="2520" y="3381"/>
              <a:ext cx="38" cy="56"/>
              <a:chOff x="2520" y="3381"/>
              <a:chExt cx="38" cy="56"/>
            </a:xfrm>
          </p:grpSpPr>
          <p:sp>
            <p:nvSpPr>
              <p:cNvPr id="134233" name="Line 313"/>
              <p:cNvSpPr>
                <a:spLocks noChangeAspect="1" noChangeShapeType="1"/>
              </p:cNvSpPr>
              <p:nvPr/>
            </p:nvSpPr>
            <p:spPr bwMode="auto">
              <a:xfrm>
                <a:off x="2520" y="342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34" name="Line 314"/>
              <p:cNvSpPr>
                <a:spLocks noChangeAspect="1" noChangeShapeType="1"/>
              </p:cNvSpPr>
              <p:nvPr/>
            </p:nvSpPr>
            <p:spPr bwMode="auto">
              <a:xfrm>
                <a:off x="2520" y="3392"/>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35" name="Line 315"/>
              <p:cNvSpPr>
                <a:spLocks noChangeAspect="1" noChangeShapeType="1"/>
              </p:cNvSpPr>
              <p:nvPr/>
            </p:nvSpPr>
            <p:spPr bwMode="auto">
              <a:xfrm>
                <a:off x="2520" y="3381"/>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36" name="Line 316"/>
              <p:cNvSpPr>
                <a:spLocks noChangeAspect="1" noChangeShapeType="1"/>
              </p:cNvSpPr>
              <p:nvPr/>
            </p:nvSpPr>
            <p:spPr bwMode="auto">
              <a:xfrm>
                <a:off x="2557" y="3381"/>
                <a:ext cx="0" cy="56"/>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4237" name="Line 317"/>
              <p:cNvSpPr>
                <a:spLocks noChangeAspect="1" noChangeShapeType="1"/>
              </p:cNvSpPr>
              <p:nvPr/>
            </p:nvSpPr>
            <p:spPr bwMode="auto">
              <a:xfrm>
                <a:off x="2520" y="340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nvGrpSpPr>
          <p:cNvPr id="134192" name="Group 318"/>
          <p:cNvGrpSpPr>
            <a:grpSpLocks/>
          </p:cNvGrpSpPr>
          <p:nvPr/>
        </p:nvGrpSpPr>
        <p:grpSpPr bwMode="auto">
          <a:xfrm>
            <a:off x="7966075" y="4551363"/>
            <a:ext cx="66675" cy="244475"/>
            <a:chOff x="2518" y="2383"/>
            <a:chExt cx="42" cy="154"/>
          </a:xfrm>
        </p:grpSpPr>
        <p:sp>
          <p:nvSpPr>
            <p:cNvPr id="134221" name="Line 319"/>
            <p:cNvSpPr>
              <a:spLocks noChangeAspect="1" noChangeShapeType="1"/>
            </p:cNvSpPr>
            <p:nvPr/>
          </p:nvSpPr>
          <p:spPr bwMode="auto">
            <a:xfrm>
              <a:off x="2539" y="2415"/>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4222" name="Group 320"/>
            <p:cNvGrpSpPr>
              <a:grpSpLocks/>
            </p:cNvGrpSpPr>
            <p:nvPr/>
          </p:nvGrpSpPr>
          <p:grpSpPr bwMode="auto">
            <a:xfrm>
              <a:off x="2520" y="2453"/>
              <a:ext cx="38" cy="56"/>
              <a:chOff x="2520" y="2453"/>
              <a:chExt cx="38" cy="56"/>
            </a:xfrm>
          </p:grpSpPr>
          <p:sp>
            <p:nvSpPr>
              <p:cNvPr id="134226" name="Line 321"/>
              <p:cNvSpPr>
                <a:spLocks noChangeAspect="1" noChangeShapeType="1"/>
              </p:cNvSpPr>
              <p:nvPr/>
            </p:nvSpPr>
            <p:spPr bwMode="auto">
              <a:xfrm>
                <a:off x="2520" y="249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27" name="Line 322"/>
              <p:cNvSpPr>
                <a:spLocks noChangeAspect="1" noChangeShapeType="1"/>
              </p:cNvSpPr>
              <p:nvPr/>
            </p:nvSpPr>
            <p:spPr bwMode="auto">
              <a:xfrm>
                <a:off x="2520" y="246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28" name="Line 323"/>
              <p:cNvSpPr>
                <a:spLocks noChangeAspect="1" noChangeShapeType="1"/>
              </p:cNvSpPr>
              <p:nvPr/>
            </p:nvSpPr>
            <p:spPr bwMode="auto">
              <a:xfrm>
                <a:off x="2520" y="2453"/>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29" name="Line 324"/>
              <p:cNvSpPr>
                <a:spLocks noChangeAspect="1" noChangeShapeType="1"/>
              </p:cNvSpPr>
              <p:nvPr/>
            </p:nvSpPr>
            <p:spPr bwMode="auto">
              <a:xfrm>
                <a:off x="2557" y="2453"/>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4223" name="Group 325"/>
            <p:cNvGrpSpPr>
              <a:grpSpLocks/>
            </p:cNvGrpSpPr>
            <p:nvPr/>
          </p:nvGrpSpPr>
          <p:grpSpPr bwMode="auto">
            <a:xfrm>
              <a:off x="2518" y="2383"/>
              <a:ext cx="42" cy="61"/>
              <a:chOff x="1172" y="1509"/>
              <a:chExt cx="42" cy="61"/>
            </a:xfrm>
          </p:grpSpPr>
          <p:sp>
            <p:nvSpPr>
              <p:cNvPr id="134224" name="Freeform 32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4225" name="Freeform 32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4193" name="Group 328"/>
          <p:cNvGrpSpPr>
            <a:grpSpLocks/>
          </p:cNvGrpSpPr>
          <p:nvPr/>
        </p:nvGrpSpPr>
        <p:grpSpPr bwMode="auto">
          <a:xfrm>
            <a:off x="7959725" y="3068638"/>
            <a:ext cx="79375" cy="242887"/>
            <a:chOff x="3457" y="744"/>
            <a:chExt cx="50" cy="153"/>
          </a:xfrm>
        </p:grpSpPr>
        <p:sp>
          <p:nvSpPr>
            <p:cNvPr id="134213" name="Line 329"/>
            <p:cNvSpPr>
              <a:spLocks noChangeAspect="1" noChangeShapeType="1"/>
            </p:cNvSpPr>
            <p:nvPr/>
          </p:nvSpPr>
          <p:spPr bwMode="auto">
            <a:xfrm>
              <a:off x="3481" y="775"/>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4214" name="Group 330"/>
            <p:cNvGrpSpPr>
              <a:grpSpLocks/>
            </p:cNvGrpSpPr>
            <p:nvPr/>
          </p:nvGrpSpPr>
          <p:grpSpPr bwMode="auto">
            <a:xfrm>
              <a:off x="3457" y="817"/>
              <a:ext cx="50" cy="56"/>
              <a:chOff x="3461" y="782"/>
              <a:chExt cx="50" cy="56"/>
            </a:xfrm>
          </p:grpSpPr>
          <p:sp>
            <p:nvSpPr>
              <p:cNvPr id="134218" name="Line 331"/>
              <p:cNvSpPr>
                <a:spLocks noChangeAspect="1" noChangeShapeType="1"/>
              </p:cNvSpPr>
              <p:nvPr/>
            </p:nvSpPr>
            <p:spPr bwMode="auto">
              <a:xfrm>
                <a:off x="3463" y="810"/>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19" name="Line 332"/>
              <p:cNvSpPr>
                <a:spLocks noChangeAspect="1" noChangeShapeType="1"/>
              </p:cNvSpPr>
              <p:nvPr/>
            </p:nvSpPr>
            <p:spPr bwMode="auto">
              <a:xfrm>
                <a:off x="3461" y="782"/>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20" name="Line 333"/>
              <p:cNvSpPr>
                <a:spLocks noChangeAspect="1" noChangeShapeType="1"/>
              </p:cNvSpPr>
              <p:nvPr/>
            </p:nvSpPr>
            <p:spPr bwMode="auto">
              <a:xfrm>
                <a:off x="3510" y="782"/>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4215" name="Group 334"/>
            <p:cNvGrpSpPr>
              <a:grpSpLocks/>
            </p:cNvGrpSpPr>
            <p:nvPr/>
          </p:nvGrpSpPr>
          <p:grpSpPr bwMode="auto">
            <a:xfrm>
              <a:off x="3461" y="744"/>
              <a:ext cx="42" cy="61"/>
              <a:chOff x="1172" y="1509"/>
              <a:chExt cx="42" cy="61"/>
            </a:xfrm>
          </p:grpSpPr>
          <p:sp>
            <p:nvSpPr>
              <p:cNvPr id="134216" name="Freeform 33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4217" name="Freeform 33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4194" name="Group 337"/>
          <p:cNvGrpSpPr>
            <a:grpSpLocks/>
          </p:cNvGrpSpPr>
          <p:nvPr/>
        </p:nvGrpSpPr>
        <p:grpSpPr bwMode="auto">
          <a:xfrm>
            <a:off x="7966075" y="1606550"/>
            <a:ext cx="66675" cy="239713"/>
            <a:chOff x="3049" y="746"/>
            <a:chExt cx="42" cy="151"/>
          </a:xfrm>
        </p:grpSpPr>
        <p:grpSp>
          <p:nvGrpSpPr>
            <p:cNvPr id="134206" name="Group 338"/>
            <p:cNvGrpSpPr>
              <a:grpSpLocks/>
            </p:cNvGrpSpPr>
            <p:nvPr/>
          </p:nvGrpSpPr>
          <p:grpSpPr bwMode="auto">
            <a:xfrm>
              <a:off x="3051" y="775"/>
              <a:ext cx="40" cy="122"/>
              <a:chOff x="3051" y="748"/>
              <a:chExt cx="40" cy="122"/>
            </a:xfrm>
          </p:grpSpPr>
          <p:sp>
            <p:nvSpPr>
              <p:cNvPr id="134210" name="Line 339"/>
              <p:cNvSpPr>
                <a:spLocks noChangeAspect="1" noChangeShapeType="1"/>
              </p:cNvSpPr>
              <p:nvPr/>
            </p:nvSpPr>
            <p:spPr bwMode="auto">
              <a:xfrm>
                <a:off x="3071" y="748"/>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11" name="Line 340"/>
              <p:cNvSpPr>
                <a:spLocks noChangeAspect="1" noChangeShapeType="1"/>
              </p:cNvSpPr>
              <p:nvPr/>
            </p:nvSpPr>
            <p:spPr bwMode="auto">
              <a:xfrm>
                <a:off x="3051" y="789"/>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12" name="Line 341"/>
              <p:cNvSpPr>
                <a:spLocks noChangeAspect="1" noChangeShapeType="1"/>
              </p:cNvSpPr>
              <p:nvPr/>
            </p:nvSpPr>
            <p:spPr bwMode="auto">
              <a:xfrm>
                <a:off x="3091" y="789"/>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4207" name="Group 342"/>
            <p:cNvGrpSpPr>
              <a:grpSpLocks/>
            </p:cNvGrpSpPr>
            <p:nvPr/>
          </p:nvGrpSpPr>
          <p:grpSpPr bwMode="auto">
            <a:xfrm>
              <a:off x="3049" y="746"/>
              <a:ext cx="42" cy="61"/>
              <a:chOff x="1172" y="1509"/>
              <a:chExt cx="42" cy="61"/>
            </a:xfrm>
          </p:grpSpPr>
          <p:sp>
            <p:nvSpPr>
              <p:cNvPr id="134208" name="Freeform 34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4209" name="Freeform 34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4195" name="Group 345"/>
          <p:cNvGrpSpPr>
            <a:grpSpLocks/>
          </p:cNvGrpSpPr>
          <p:nvPr/>
        </p:nvGrpSpPr>
        <p:grpSpPr bwMode="auto">
          <a:xfrm>
            <a:off x="7966075" y="6021388"/>
            <a:ext cx="66675" cy="244475"/>
            <a:chOff x="2518" y="3311"/>
            <a:chExt cx="42" cy="154"/>
          </a:xfrm>
        </p:grpSpPr>
        <p:sp>
          <p:nvSpPr>
            <p:cNvPr id="134196" name="Line 346"/>
            <p:cNvSpPr>
              <a:spLocks noChangeAspect="1" noChangeShapeType="1"/>
            </p:cNvSpPr>
            <p:nvPr/>
          </p:nvSpPr>
          <p:spPr bwMode="auto">
            <a:xfrm>
              <a:off x="2539" y="3343"/>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4197" name="Group 347"/>
            <p:cNvGrpSpPr>
              <a:grpSpLocks/>
            </p:cNvGrpSpPr>
            <p:nvPr/>
          </p:nvGrpSpPr>
          <p:grpSpPr bwMode="auto">
            <a:xfrm>
              <a:off x="2518" y="3311"/>
              <a:ext cx="42" cy="61"/>
              <a:chOff x="1172" y="1509"/>
              <a:chExt cx="42" cy="61"/>
            </a:xfrm>
          </p:grpSpPr>
          <p:sp>
            <p:nvSpPr>
              <p:cNvPr id="134204" name="Freeform 34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4205" name="Freeform 34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34198" name="Group 350"/>
            <p:cNvGrpSpPr>
              <a:grpSpLocks/>
            </p:cNvGrpSpPr>
            <p:nvPr/>
          </p:nvGrpSpPr>
          <p:grpSpPr bwMode="auto">
            <a:xfrm>
              <a:off x="2520" y="3381"/>
              <a:ext cx="38" cy="56"/>
              <a:chOff x="2520" y="3381"/>
              <a:chExt cx="38" cy="56"/>
            </a:xfrm>
          </p:grpSpPr>
          <p:sp>
            <p:nvSpPr>
              <p:cNvPr id="134199" name="Line 351"/>
              <p:cNvSpPr>
                <a:spLocks noChangeAspect="1" noChangeShapeType="1"/>
              </p:cNvSpPr>
              <p:nvPr/>
            </p:nvSpPr>
            <p:spPr bwMode="auto">
              <a:xfrm>
                <a:off x="2520" y="342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00" name="Line 352"/>
              <p:cNvSpPr>
                <a:spLocks noChangeAspect="1" noChangeShapeType="1"/>
              </p:cNvSpPr>
              <p:nvPr/>
            </p:nvSpPr>
            <p:spPr bwMode="auto">
              <a:xfrm>
                <a:off x="2520" y="3392"/>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01" name="Line 353"/>
              <p:cNvSpPr>
                <a:spLocks noChangeAspect="1" noChangeShapeType="1"/>
              </p:cNvSpPr>
              <p:nvPr/>
            </p:nvSpPr>
            <p:spPr bwMode="auto">
              <a:xfrm>
                <a:off x="2520" y="3381"/>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02" name="Line 354"/>
              <p:cNvSpPr>
                <a:spLocks noChangeAspect="1" noChangeShapeType="1"/>
              </p:cNvSpPr>
              <p:nvPr/>
            </p:nvSpPr>
            <p:spPr bwMode="auto">
              <a:xfrm>
                <a:off x="2557" y="3381"/>
                <a:ext cx="0" cy="56"/>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4203" name="Line 355"/>
              <p:cNvSpPr>
                <a:spLocks noChangeAspect="1" noChangeShapeType="1"/>
              </p:cNvSpPr>
              <p:nvPr/>
            </p:nvSpPr>
            <p:spPr bwMode="auto">
              <a:xfrm>
                <a:off x="2520" y="340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5171"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517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517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517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517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5176"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5177"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5178"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5179"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35180" name="Text Box 12"/>
          <p:cNvSpPr txBox="1">
            <a:spLocks noChangeArrowheads="1"/>
          </p:cNvSpPr>
          <p:nvPr/>
        </p:nvSpPr>
        <p:spPr bwMode="auto">
          <a:xfrm>
            <a:off x="463550" y="895350"/>
            <a:ext cx="2573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Antitank Rocket Launcher</a:t>
            </a:r>
          </a:p>
        </p:txBody>
      </p:sp>
      <p:sp>
        <p:nvSpPr>
          <p:cNvPr id="135181" name="Text Box 13"/>
          <p:cNvSpPr txBox="1">
            <a:spLocks noChangeArrowheads="1"/>
          </p:cNvSpPr>
          <p:nvPr/>
        </p:nvSpPr>
        <p:spPr bwMode="auto">
          <a:xfrm>
            <a:off x="501650" y="1593850"/>
            <a:ext cx="2573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Antitank Rocket Launcher</a:t>
            </a:r>
          </a:p>
        </p:txBody>
      </p:sp>
      <p:sp>
        <p:nvSpPr>
          <p:cNvPr id="135182" name="Text Box 14"/>
          <p:cNvSpPr txBox="1">
            <a:spLocks noChangeArrowheads="1"/>
          </p:cNvSpPr>
          <p:nvPr/>
        </p:nvSpPr>
        <p:spPr bwMode="auto">
          <a:xfrm>
            <a:off x="606425" y="2371725"/>
            <a:ext cx="2463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Antitank Rocket Launcher</a:t>
            </a:r>
          </a:p>
        </p:txBody>
      </p:sp>
      <p:sp>
        <p:nvSpPr>
          <p:cNvPr id="135183" name="Text Box 15"/>
          <p:cNvSpPr txBox="1">
            <a:spLocks noChangeArrowheads="1"/>
          </p:cNvSpPr>
          <p:nvPr/>
        </p:nvSpPr>
        <p:spPr bwMode="auto">
          <a:xfrm>
            <a:off x="606425" y="3041650"/>
            <a:ext cx="2463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Antitank Rocket Launcher</a:t>
            </a:r>
          </a:p>
        </p:txBody>
      </p:sp>
      <p:sp>
        <p:nvSpPr>
          <p:cNvPr id="135184" name="Text Box 16"/>
          <p:cNvSpPr txBox="1">
            <a:spLocks noChangeArrowheads="1"/>
          </p:cNvSpPr>
          <p:nvPr/>
        </p:nvSpPr>
        <p:spPr bwMode="auto">
          <a:xfrm>
            <a:off x="484188" y="3830638"/>
            <a:ext cx="2709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Antitank Rocket Launcher</a:t>
            </a:r>
          </a:p>
        </p:txBody>
      </p:sp>
      <p:sp>
        <p:nvSpPr>
          <p:cNvPr id="135185" name="Text Box 17"/>
          <p:cNvSpPr txBox="1">
            <a:spLocks noChangeArrowheads="1"/>
          </p:cNvSpPr>
          <p:nvPr/>
        </p:nvSpPr>
        <p:spPr bwMode="auto">
          <a:xfrm>
            <a:off x="484188" y="4578350"/>
            <a:ext cx="2709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Antitank Rocket Launcher</a:t>
            </a:r>
          </a:p>
        </p:txBody>
      </p:sp>
      <p:sp>
        <p:nvSpPr>
          <p:cNvPr id="135186" name="Text Box 18"/>
          <p:cNvSpPr txBox="1">
            <a:spLocks noChangeArrowheads="1"/>
          </p:cNvSpPr>
          <p:nvPr/>
        </p:nvSpPr>
        <p:spPr bwMode="auto">
          <a:xfrm>
            <a:off x="547688" y="5300663"/>
            <a:ext cx="2582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Antitank Rocket Launcher</a:t>
            </a:r>
          </a:p>
        </p:txBody>
      </p:sp>
      <p:sp>
        <p:nvSpPr>
          <p:cNvPr id="135187" name="Text Box 19"/>
          <p:cNvSpPr txBox="1">
            <a:spLocks noChangeArrowheads="1"/>
          </p:cNvSpPr>
          <p:nvPr/>
        </p:nvSpPr>
        <p:spPr bwMode="auto">
          <a:xfrm>
            <a:off x="547688" y="6000750"/>
            <a:ext cx="2582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Antitank Rocket Launcher</a:t>
            </a:r>
          </a:p>
        </p:txBody>
      </p:sp>
      <p:grpSp>
        <p:nvGrpSpPr>
          <p:cNvPr id="135188" name="Group 20"/>
          <p:cNvGrpSpPr>
            <a:grpSpLocks/>
          </p:cNvGrpSpPr>
          <p:nvPr/>
        </p:nvGrpSpPr>
        <p:grpSpPr bwMode="auto">
          <a:xfrm>
            <a:off x="3749675" y="3671888"/>
            <a:ext cx="530225" cy="530225"/>
            <a:chOff x="2362" y="2313"/>
            <a:chExt cx="334" cy="334"/>
          </a:xfrm>
        </p:grpSpPr>
        <p:sp>
          <p:nvSpPr>
            <p:cNvPr id="135451" name="Freeform 21"/>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5452" name="Group 22"/>
            <p:cNvGrpSpPr>
              <a:grpSpLocks/>
            </p:cNvGrpSpPr>
            <p:nvPr/>
          </p:nvGrpSpPr>
          <p:grpSpPr bwMode="auto">
            <a:xfrm>
              <a:off x="2508" y="2391"/>
              <a:ext cx="43" cy="177"/>
              <a:chOff x="1108" y="1516"/>
              <a:chExt cx="43" cy="177"/>
            </a:xfrm>
          </p:grpSpPr>
          <p:sp>
            <p:nvSpPr>
              <p:cNvPr id="135453" name="Line 23"/>
              <p:cNvSpPr>
                <a:spLocks noChangeAspect="1" noChangeShapeType="1"/>
              </p:cNvSpPr>
              <p:nvPr/>
            </p:nvSpPr>
            <p:spPr bwMode="auto">
              <a:xfrm>
                <a:off x="1129"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54" name="Line 24"/>
              <p:cNvSpPr>
                <a:spLocks noChangeAspect="1" noChangeShapeType="1"/>
              </p:cNvSpPr>
              <p:nvPr/>
            </p:nvSpPr>
            <p:spPr bwMode="auto">
              <a:xfrm>
                <a:off x="1111" y="162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55" name="Line 25"/>
              <p:cNvSpPr>
                <a:spLocks noChangeAspect="1" noChangeShapeType="1"/>
              </p:cNvSpPr>
              <p:nvPr/>
            </p:nvSpPr>
            <p:spPr bwMode="auto">
              <a:xfrm>
                <a:off x="1111" y="1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56" name="Freeform 26"/>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57" name="Group 27"/>
              <p:cNvGrpSpPr>
                <a:grpSpLocks/>
              </p:cNvGrpSpPr>
              <p:nvPr/>
            </p:nvGrpSpPr>
            <p:grpSpPr bwMode="auto">
              <a:xfrm>
                <a:off x="1108" y="1516"/>
                <a:ext cx="42" cy="61"/>
                <a:chOff x="1172" y="1509"/>
                <a:chExt cx="42" cy="61"/>
              </a:xfrm>
            </p:grpSpPr>
            <p:sp>
              <p:nvSpPr>
                <p:cNvPr id="135458" name="Freeform 2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59" name="Freeform 2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89" name="Group 30"/>
          <p:cNvGrpSpPr>
            <a:grpSpLocks/>
          </p:cNvGrpSpPr>
          <p:nvPr/>
        </p:nvGrpSpPr>
        <p:grpSpPr bwMode="auto">
          <a:xfrm>
            <a:off x="3749675" y="2212975"/>
            <a:ext cx="530225" cy="530225"/>
            <a:chOff x="2362" y="1394"/>
            <a:chExt cx="334" cy="334"/>
          </a:xfrm>
        </p:grpSpPr>
        <p:sp>
          <p:nvSpPr>
            <p:cNvPr id="135443" name="Freeform 31"/>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5444" name="Group 32"/>
            <p:cNvGrpSpPr>
              <a:grpSpLocks/>
            </p:cNvGrpSpPr>
            <p:nvPr/>
          </p:nvGrpSpPr>
          <p:grpSpPr bwMode="auto">
            <a:xfrm>
              <a:off x="2508" y="1472"/>
              <a:ext cx="43" cy="177"/>
              <a:chOff x="721" y="1519"/>
              <a:chExt cx="43" cy="177"/>
            </a:xfrm>
          </p:grpSpPr>
          <p:sp>
            <p:nvSpPr>
              <p:cNvPr id="135445" name="Line 33"/>
              <p:cNvSpPr>
                <a:spLocks noChangeAspect="1" noChangeShapeType="1"/>
              </p:cNvSpPr>
              <p:nvPr/>
            </p:nvSpPr>
            <p:spPr bwMode="auto">
              <a:xfrm>
                <a:off x="742"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46" name="Line 34"/>
              <p:cNvSpPr>
                <a:spLocks noChangeAspect="1" noChangeShapeType="1"/>
              </p:cNvSpPr>
              <p:nvPr/>
            </p:nvSpPr>
            <p:spPr bwMode="auto">
              <a:xfrm>
                <a:off x="724" y="16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47" name="Freeform 35"/>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48" name="Group 36"/>
              <p:cNvGrpSpPr>
                <a:grpSpLocks/>
              </p:cNvGrpSpPr>
              <p:nvPr/>
            </p:nvGrpSpPr>
            <p:grpSpPr bwMode="auto">
              <a:xfrm>
                <a:off x="721" y="1519"/>
                <a:ext cx="42" cy="61"/>
                <a:chOff x="1172" y="1509"/>
                <a:chExt cx="42" cy="61"/>
              </a:xfrm>
            </p:grpSpPr>
            <p:sp>
              <p:nvSpPr>
                <p:cNvPr id="135449" name="Freeform 3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50" name="Freeform 3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0" name="Group 39"/>
          <p:cNvGrpSpPr>
            <a:grpSpLocks/>
          </p:cNvGrpSpPr>
          <p:nvPr/>
        </p:nvGrpSpPr>
        <p:grpSpPr bwMode="auto">
          <a:xfrm>
            <a:off x="3749675" y="736600"/>
            <a:ext cx="530225" cy="530225"/>
            <a:chOff x="2362" y="464"/>
            <a:chExt cx="334" cy="334"/>
          </a:xfrm>
        </p:grpSpPr>
        <p:sp>
          <p:nvSpPr>
            <p:cNvPr id="135436" name="Freeform 40"/>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5437" name="Group 41"/>
            <p:cNvGrpSpPr>
              <a:grpSpLocks/>
            </p:cNvGrpSpPr>
            <p:nvPr/>
          </p:nvGrpSpPr>
          <p:grpSpPr bwMode="auto">
            <a:xfrm>
              <a:off x="2508" y="542"/>
              <a:ext cx="43" cy="177"/>
              <a:chOff x="373" y="1517"/>
              <a:chExt cx="43" cy="177"/>
            </a:xfrm>
          </p:grpSpPr>
          <p:sp>
            <p:nvSpPr>
              <p:cNvPr id="135438" name="Line 42"/>
              <p:cNvSpPr>
                <a:spLocks noChangeAspect="1" noChangeShapeType="1"/>
              </p:cNvSpPr>
              <p:nvPr/>
            </p:nvSpPr>
            <p:spPr bwMode="auto">
              <a:xfrm>
                <a:off x="395"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39" name="Freeform 43"/>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40" name="Group 44"/>
              <p:cNvGrpSpPr>
                <a:grpSpLocks/>
              </p:cNvGrpSpPr>
              <p:nvPr/>
            </p:nvGrpSpPr>
            <p:grpSpPr bwMode="auto">
              <a:xfrm>
                <a:off x="373" y="1517"/>
                <a:ext cx="42" cy="61"/>
                <a:chOff x="1172" y="1509"/>
                <a:chExt cx="42" cy="61"/>
              </a:xfrm>
            </p:grpSpPr>
            <p:sp>
              <p:nvSpPr>
                <p:cNvPr id="135441" name="Freeform 4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42" name="Freeform 4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1" name="Group 47"/>
          <p:cNvGrpSpPr>
            <a:grpSpLocks/>
          </p:cNvGrpSpPr>
          <p:nvPr/>
        </p:nvGrpSpPr>
        <p:grpSpPr bwMode="auto">
          <a:xfrm>
            <a:off x="3749675" y="5141913"/>
            <a:ext cx="530225" cy="530225"/>
            <a:chOff x="2362" y="3239"/>
            <a:chExt cx="334" cy="334"/>
          </a:xfrm>
        </p:grpSpPr>
        <p:sp>
          <p:nvSpPr>
            <p:cNvPr id="135426" name="Freeform 48"/>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5427" name="Group 49"/>
            <p:cNvGrpSpPr>
              <a:grpSpLocks/>
            </p:cNvGrpSpPr>
            <p:nvPr/>
          </p:nvGrpSpPr>
          <p:grpSpPr bwMode="auto">
            <a:xfrm>
              <a:off x="2507" y="3317"/>
              <a:ext cx="43" cy="177"/>
              <a:chOff x="2179" y="3292"/>
              <a:chExt cx="43" cy="177"/>
            </a:xfrm>
          </p:grpSpPr>
          <p:sp>
            <p:nvSpPr>
              <p:cNvPr id="135428" name="Line 50"/>
              <p:cNvSpPr>
                <a:spLocks noChangeAspect="1" noChangeShapeType="1"/>
              </p:cNvSpPr>
              <p:nvPr/>
            </p:nvSpPr>
            <p:spPr bwMode="auto">
              <a:xfrm>
                <a:off x="2201" y="3321"/>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29" name="Line 51"/>
              <p:cNvSpPr>
                <a:spLocks noChangeAspect="1" noChangeShapeType="1"/>
              </p:cNvSpPr>
              <p:nvPr/>
            </p:nvSpPr>
            <p:spPr bwMode="auto">
              <a:xfrm>
                <a:off x="2183" y="339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30" name="Line 52"/>
              <p:cNvSpPr>
                <a:spLocks noChangeAspect="1" noChangeShapeType="1"/>
              </p:cNvSpPr>
              <p:nvPr/>
            </p:nvSpPr>
            <p:spPr bwMode="auto">
              <a:xfrm>
                <a:off x="2183" y="336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31" name="Freeform 53"/>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32" name="Group 54"/>
              <p:cNvGrpSpPr>
                <a:grpSpLocks/>
              </p:cNvGrpSpPr>
              <p:nvPr/>
            </p:nvGrpSpPr>
            <p:grpSpPr bwMode="auto">
              <a:xfrm>
                <a:off x="2180" y="3292"/>
                <a:ext cx="42" cy="61"/>
                <a:chOff x="1172" y="1509"/>
                <a:chExt cx="42" cy="61"/>
              </a:xfrm>
            </p:grpSpPr>
            <p:sp>
              <p:nvSpPr>
                <p:cNvPr id="135434" name="Freeform 5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35" name="Freeform 5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5433" name="Line 57"/>
              <p:cNvSpPr>
                <a:spLocks noChangeAspect="1" noChangeShapeType="1"/>
              </p:cNvSpPr>
              <p:nvPr/>
            </p:nvSpPr>
            <p:spPr bwMode="auto">
              <a:xfrm>
                <a:off x="2183" y="341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5192" name="Group 58"/>
          <p:cNvGrpSpPr>
            <a:grpSpLocks/>
          </p:cNvGrpSpPr>
          <p:nvPr/>
        </p:nvGrpSpPr>
        <p:grpSpPr bwMode="auto">
          <a:xfrm>
            <a:off x="5153025" y="3681413"/>
            <a:ext cx="476250" cy="484187"/>
            <a:chOff x="3246" y="2319"/>
            <a:chExt cx="300" cy="305"/>
          </a:xfrm>
        </p:grpSpPr>
        <p:sp>
          <p:nvSpPr>
            <p:cNvPr id="135417" name="Oval 59"/>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5418" name="Group 60"/>
            <p:cNvGrpSpPr>
              <a:grpSpLocks/>
            </p:cNvGrpSpPr>
            <p:nvPr/>
          </p:nvGrpSpPr>
          <p:grpSpPr bwMode="auto">
            <a:xfrm>
              <a:off x="3375" y="2391"/>
              <a:ext cx="43" cy="177"/>
              <a:chOff x="1108" y="1516"/>
              <a:chExt cx="43" cy="177"/>
            </a:xfrm>
          </p:grpSpPr>
          <p:sp>
            <p:nvSpPr>
              <p:cNvPr id="135419" name="Line 61"/>
              <p:cNvSpPr>
                <a:spLocks noChangeAspect="1" noChangeShapeType="1"/>
              </p:cNvSpPr>
              <p:nvPr/>
            </p:nvSpPr>
            <p:spPr bwMode="auto">
              <a:xfrm>
                <a:off x="1129"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20" name="Line 62"/>
              <p:cNvSpPr>
                <a:spLocks noChangeAspect="1" noChangeShapeType="1"/>
              </p:cNvSpPr>
              <p:nvPr/>
            </p:nvSpPr>
            <p:spPr bwMode="auto">
              <a:xfrm>
                <a:off x="1111" y="162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21" name="Line 63"/>
              <p:cNvSpPr>
                <a:spLocks noChangeAspect="1" noChangeShapeType="1"/>
              </p:cNvSpPr>
              <p:nvPr/>
            </p:nvSpPr>
            <p:spPr bwMode="auto">
              <a:xfrm>
                <a:off x="1111" y="1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22" name="Freeform 64"/>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23" name="Group 65"/>
              <p:cNvGrpSpPr>
                <a:grpSpLocks/>
              </p:cNvGrpSpPr>
              <p:nvPr/>
            </p:nvGrpSpPr>
            <p:grpSpPr bwMode="auto">
              <a:xfrm>
                <a:off x="1108" y="1516"/>
                <a:ext cx="42" cy="61"/>
                <a:chOff x="1172" y="1509"/>
                <a:chExt cx="42" cy="61"/>
              </a:xfrm>
            </p:grpSpPr>
            <p:sp>
              <p:nvSpPr>
                <p:cNvPr id="135424" name="Freeform 6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25" name="Freeform 6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3" name="Group 68"/>
          <p:cNvGrpSpPr>
            <a:grpSpLocks/>
          </p:cNvGrpSpPr>
          <p:nvPr/>
        </p:nvGrpSpPr>
        <p:grpSpPr bwMode="auto">
          <a:xfrm>
            <a:off x="5153025" y="2232025"/>
            <a:ext cx="476250" cy="484188"/>
            <a:chOff x="3246" y="1406"/>
            <a:chExt cx="300" cy="305"/>
          </a:xfrm>
        </p:grpSpPr>
        <p:sp>
          <p:nvSpPr>
            <p:cNvPr id="135409" name="Oval 69"/>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5410" name="Group 70"/>
            <p:cNvGrpSpPr>
              <a:grpSpLocks/>
            </p:cNvGrpSpPr>
            <p:nvPr/>
          </p:nvGrpSpPr>
          <p:grpSpPr bwMode="auto">
            <a:xfrm>
              <a:off x="3375" y="1472"/>
              <a:ext cx="43" cy="177"/>
              <a:chOff x="721" y="1519"/>
              <a:chExt cx="43" cy="177"/>
            </a:xfrm>
          </p:grpSpPr>
          <p:sp>
            <p:nvSpPr>
              <p:cNvPr id="135411" name="Line 71"/>
              <p:cNvSpPr>
                <a:spLocks noChangeAspect="1" noChangeShapeType="1"/>
              </p:cNvSpPr>
              <p:nvPr/>
            </p:nvSpPr>
            <p:spPr bwMode="auto">
              <a:xfrm>
                <a:off x="742"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12" name="Line 72"/>
              <p:cNvSpPr>
                <a:spLocks noChangeAspect="1" noChangeShapeType="1"/>
              </p:cNvSpPr>
              <p:nvPr/>
            </p:nvSpPr>
            <p:spPr bwMode="auto">
              <a:xfrm>
                <a:off x="724" y="16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13" name="Freeform 73"/>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14" name="Group 74"/>
              <p:cNvGrpSpPr>
                <a:grpSpLocks/>
              </p:cNvGrpSpPr>
              <p:nvPr/>
            </p:nvGrpSpPr>
            <p:grpSpPr bwMode="auto">
              <a:xfrm>
                <a:off x="721" y="1519"/>
                <a:ext cx="42" cy="61"/>
                <a:chOff x="1172" y="1509"/>
                <a:chExt cx="42" cy="61"/>
              </a:xfrm>
            </p:grpSpPr>
            <p:sp>
              <p:nvSpPr>
                <p:cNvPr id="135415" name="Freeform 7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16" name="Freeform 7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4" name="Group 77"/>
          <p:cNvGrpSpPr>
            <a:grpSpLocks/>
          </p:cNvGrpSpPr>
          <p:nvPr/>
        </p:nvGrpSpPr>
        <p:grpSpPr bwMode="auto">
          <a:xfrm>
            <a:off x="5153025" y="749300"/>
            <a:ext cx="476250" cy="484188"/>
            <a:chOff x="3246" y="472"/>
            <a:chExt cx="300" cy="305"/>
          </a:xfrm>
        </p:grpSpPr>
        <p:sp>
          <p:nvSpPr>
            <p:cNvPr id="135402" name="Oval 78"/>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5403" name="Group 79"/>
            <p:cNvGrpSpPr>
              <a:grpSpLocks/>
            </p:cNvGrpSpPr>
            <p:nvPr/>
          </p:nvGrpSpPr>
          <p:grpSpPr bwMode="auto">
            <a:xfrm>
              <a:off x="3375" y="542"/>
              <a:ext cx="43" cy="177"/>
              <a:chOff x="373" y="1517"/>
              <a:chExt cx="43" cy="177"/>
            </a:xfrm>
          </p:grpSpPr>
          <p:sp>
            <p:nvSpPr>
              <p:cNvPr id="135404" name="Line 80"/>
              <p:cNvSpPr>
                <a:spLocks noChangeAspect="1" noChangeShapeType="1"/>
              </p:cNvSpPr>
              <p:nvPr/>
            </p:nvSpPr>
            <p:spPr bwMode="auto">
              <a:xfrm>
                <a:off x="395"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405" name="Freeform 81"/>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406" name="Group 82"/>
              <p:cNvGrpSpPr>
                <a:grpSpLocks/>
              </p:cNvGrpSpPr>
              <p:nvPr/>
            </p:nvGrpSpPr>
            <p:grpSpPr bwMode="auto">
              <a:xfrm>
                <a:off x="373" y="1517"/>
                <a:ext cx="42" cy="61"/>
                <a:chOff x="1172" y="1509"/>
                <a:chExt cx="42" cy="61"/>
              </a:xfrm>
            </p:grpSpPr>
            <p:sp>
              <p:nvSpPr>
                <p:cNvPr id="135407" name="Freeform 8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08" name="Freeform 8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5" name="Group 85"/>
          <p:cNvGrpSpPr>
            <a:grpSpLocks/>
          </p:cNvGrpSpPr>
          <p:nvPr/>
        </p:nvGrpSpPr>
        <p:grpSpPr bwMode="auto">
          <a:xfrm>
            <a:off x="5153025" y="5178425"/>
            <a:ext cx="476250" cy="484188"/>
            <a:chOff x="3246" y="3262"/>
            <a:chExt cx="300" cy="305"/>
          </a:xfrm>
        </p:grpSpPr>
        <p:sp>
          <p:nvSpPr>
            <p:cNvPr id="135392" name="Oval 86"/>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5393" name="Group 87"/>
            <p:cNvGrpSpPr>
              <a:grpSpLocks/>
            </p:cNvGrpSpPr>
            <p:nvPr/>
          </p:nvGrpSpPr>
          <p:grpSpPr bwMode="auto">
            <a:xfrm>
              <a:off x="3375" y="3317"/>
              <a:ext cx="43" cy="177"/>
              <a:chOff x="2179" y="3292"/>
              <a:chExt cx="43" cy="177"/>
            </a:xfrm>
          </p:grpSpPr>
          <p:sp>
            <p:nvSpPr>
              <p:cNvPr id="135394" name="Line 88"/>
              <p:cNvSpPr>
                <a:spLocks noChangeAspect="1" noChangeShapeType="1"/>
              </p:cNvSpPr>
              <p:nvPr/>
            </p:nvSpPr>
            <p:spPr bwMode="auto">
              <a:xfrm>
                <a:off x="2201" y="3321"/>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95" name="Line 89"/>
              <p:cNvSpPr>
                <a:spLocks noChangeAspect="1" noChangeShapeType="1"/>
              </p:cNvSpPr>
              <p:nvPr/>
            </p:nvSpPr>
            <p:spPr bwMode="auto">
              <a:xfrm>
                <a:off x="2183" y="339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96" name="Line 90"/>
              <p:cNvSpPr>
                <a:spLocks noChangeAspect="1" noChangeShapeType="1"/>
              </p:cNvSpPr>
              <p:nvPr/>
            </p:nvSpPr>
            <p:spPr bwMode="auto">
              <a:xfrm>
                <a:off x="2183" y="336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97" name="Freeform 91"/>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98" name="Group 92"/>
              <p:cNvGrpSpPr>
                <a:grpSpLocks/>
              </p:cNvGrpSpPr>
              <p:nvPr/>
            </p:nvGrpSpPr>
            <p:grpSpPr bwMode="auto">
              <a:xfrm>
                <a:off x="2180" y="3292"/>
                <a:ext cx="42" cy="61"/>
                <a:chOff x="1172" y="1509"/>
                <a:chExt cx="42" cy="61"/>
              </a:xfrm>
            </p:grpSpPr>
            <p:sp>
              <p:nvSpPr>
                <p:cNvPr id="135400" name="Freeform 9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401" name="Freeform 9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5399" name="Line 95"/>
              <p:cNvSpPr>
                <a:spLocks noChangeAspect="1" noChangeShapeType="1"/>
              </p:cNvSpPr>
              <p:nvPr/>
            </p:nvSpPr>
            <p:spPr bwMode="auto">
              <a:xfrm>
                <a:off x="2183" y="341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5196" name="Group 96"/>
          <p:cNvGrpSpPr>
            <a:grpSpLocks/>
          </p:cNvGrpSpPr>
          <p:nvPr/>
        </p:nvGrpSpPr>
        <p:grpSpPr bwMode="auto">
          <a:xfrm>
            <a:off x="6484938" y="3735388"/>
            <a:ext cx="401637" cy="401637"/>
            <a:chOff x="4085" y="2353"/>
            <a:chExt cx="253" cy="253"/>
          </a:xfrm>
        </p:grpSpPr>
        <p:sp>
          <p:nvSpPr>
            <p:cNvPr id="135383" name="Rectangle 97"/>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5384" name="Group 98"/>
            <p:cNvGrpSpPr>
              <a:grpSpLocks/>
            </p:cNvGrpSpPr>
            <p:nvPr/>
          </p:nvGrpSpPr>
          <p:grpSpPr bwMode="auto">
            <a:xfrm>
              <a:off x="4190" y="2391"/>
              <a:ext cx="43" cy="177"/>
              <a:chOff x="1108" y="1516"/>
              <a:chExt cx="43" cy="177"/>
            </a:xfrm>
          </p:grpSpPr>
          <p:sp>
            <p:nvSpPr>
              <p:cNvPr id="135385" name="Line 99"/>
              <p:cNvSpPr>
                <a:spLocks noChangeAspect="1" noChangeShapeType="1"/>
              </p:cNvSpPr>
              <p:nvPr/>
            </p:nvSpPr>
            <p:spPr bwMode="auto">
              <a:xfrm>
                <a:off x="1129"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86" name="Line 100"/>
              <p:cNvSpPr>
                <a:spLocks noChangeAspect="1" noChangeShapeType="1"/>
              </p:cNvSpPr>
              <p:nvPr/>
            </p:nvSpPr>
            <p:spPr bwMode="auto">
              <a:xfrm>
                <a:off x="1111" y="162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87" name="Line 101"/>
              <p:cNvSpPr>
                <a:spLocks noChangeAspect="1" noChangeShapeType="1"/>
              </p:cNvSpPr>
              <p:nvPr/>
            </p:nvSpPr>
            <p:spPr bwMode="auto">
              <a:xfrm>
                <a:off x="1111" y="1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88" name="Freeform 102"/>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89" name="Group 103"/>
              <p:cNvGrpSpPr>
                <a:grpSpLocks/>
              </p:cNvGrpSpPr>
              <p:nvPr/>
            </p:nvGrpSpPr>
            <p:grpSpPr bwMode="auto">
              <a:xfrm>
                <a:off x="1108" y="1516"/>
                <a:ext cx="42" cy="61"/>
                <a:chOff x="1172" y="1509"/>
                <a:chExt cx="42" cy="61"/>
              </a:xfrm>
            </p:grpSpPr>
            <p:sp>
              <p:nvSpPr>
                <p:cNvPr id="135390" name="Freeform 10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91" name="Freeform 10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7" name="Group 106"/>
          <p:cNvGrpSpPr>
            <a:grpSpLocks/>
          </p:cNvGrpSpPr>
          <p:nvPr/>
        </p:nvGrpSpPr>
        <p:grpSpPr bwMode="auto">
          <a:xfrm>
            <a:off x="6484938" y="2278063"/>
            <a:ext cx="401637" cy="401637"/>
            <a:chOff x="4085" y="1435"/>
            <a:chExt cx="253" cy="253"/>
          </a:xfrm>
        </p:grpSpPr>
        <p:sp>
          <p:nvSpPr>
            <p:cNvPr id="135375" name="Rectangle 107"/>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5376" name="Group 108"/>
            <p:cNvGrpSpPr>
              <a:grpSpLocks/>
            </p:cNvGrpSpPr>
            <p:nvPr/>
          </p:nvGrpSpPr>
          <p:grpSpPr bwMode="auto">
            <a:xfrm>
              <a:off x="4190" y="1472"/>
              <a:ext cx="43" cy="177"/>
              <a:chOff x="721" y="1519"/>
              <a:chExt cx="43" cy="177"/>
            </a:xfrm>
          </p:grpSpPr>
          <p:sp>
            <p:nvSpPr>
              <p:cNvPr id="135377" name="Line 109"/>
              <p:cNvSpPr>
                <a:spLocks noChangeAspect="1" noChangeShapeType="1"/>
              </p:cNvSpPr>
              <p:nvPr/>
            </p:nvSpPr>
            <p:spPr bwMode="auto">
              <a:xfrm>
                <a:off x="742"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78" name="Line 110"/>
              <p:cNvSpPr>
                <a:spLocks noChangeAspect="1" noChangeShapeType="1"/>
              </p:cNvSpPr>
              <p:nvPr/>
            </p:nvSpPr>
            <p:spPr bwMode="auto">
              <a:xfrm>
                <a:off x="724" y="16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79" name="Freeform 111"/>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80" name="Group 112"/>
              <p:cNvGrpSpPr>
                <a:grpSpLocks/>
              </p:cNvGrpSpPr>
              <p:nvPr/>
            </p:nvGrpSpPr>
            <p:grpSpPr bwMode="auto">
              <a:xfrm>
                <a:off x="721" y="1519"/>
                <a:ext cx="42" cy="61"/>
                <a:chOff x="1172" y="1509"/>
                <a:chExt cx="42" cy="61"/>
              </a:xfrm>
            </p:grpSpPr>
            <p:sp>
              <p:nvSpPr>
                <p:cNvPr id="135381" name="Freeform 11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82" name="Freeform 11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8" name="Group 115"/>
          <p:cNvGrpSpPr>
            <a:grpSpLocks/>
          </p:cNvGrpSpPr>
          <p:nvPr/>
        </p:nvGrpSpPr>
        <p:grpSpPr bwMode="auto">
          <a:xfrm>
            <a:off x="6484938" y="800100"/>
            <a:ext cx="401637" cy="401638"/>
            <a:chOff x="4085" y="504"/>
            <a:chExt cx="253" cy="253"/>
          </a:xfrm>
        </p:grpSpPr>
        <p:sp>
          <p:nvSpPr>
            <p:cNvPr id="135368" name="Rectangle 116"/>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5369" name="Group 117"/>
            <p:cNvGrpSpPr>
              <a:grpSpLocks/>
            </p:cNvGrpSpPr>
            <p:nvPr/>
          </p:nvGrpSpPr>
          <p:grpSpPr bwMode="auto">
            <a:xfrm>
              <a:off x="4190" y="542"/>
              <a:ext cx="43" cy="177"/>
              <a:chOff x="373" y="1517"/>
              <a:chExt cx="43" cy="177"/>
            </a:xfrm>
          </p:grpSpPr>
          <p:sp>
            <p:nvSpPr>
              <p:cNvPr id="135370" name="Line 118"/>
              <p:cNvSpPr>
                <a:spLocks noChangeAspect="1" noChangeShapeType="1"/>
              </p:cNvSpPr>
              <p:nvPr/>
            </p:nvSpPr>
            <p:spPr bwMode="auto">
              <a:xfrm>
                <a:off x="395"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71" name="Freeform 119"/>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72" name="Group 120"/>
              <p:cNvGrpSpPr>
                <a:grpSpLocks/>
              </p:cNvGrpSpPr>
              <p:nvPr/>
            </p:nvGrpSpPr>
            <p:grpSpPr bwMode="auto">
              <a:xfrm>
                <a:off x="373" y="1517"/>
                <a:ext cx="42" cy="61"/>
                <a:chOff x="1172" y="1509"/>
                <a:chExt cx="42" cy="61"/>
              </a:xfrm>
            </p:grpSpPr>
            <p:sp>
              <p:nvSpPr>
                <p:cNvPr id="135373" name="Freeform 12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74" name="Freeform 12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199" name="Group 123"/>
          <p:cNvGrpSpPr>
            <a:grpSpLocks/>
          </p:cNvGrpSpPr>
          <p:nvPr/>
        </p:nvGrpSpPr>
        <p:grpSpPr bwMode="auto">
          <a:xfrm>
            <a:off x="6484938" y="5205413"/>
            <a:ext cx="401637" cy="401637"/>
            <a:chOff x="4085" y="3279"/>
            <a:chExt cx="253" cy="253"/>
          </a:xfrm>
        </p:grpSpPr>
        <p:sp>
          <p:nvSpPr>
            <p:cNvPr id="135358" name="Rectangle 124"/>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5359" name="Group 125"/>
            <p:cNvGrpSpPr>
              <a:grpSpLocks/>
            </p:cNvGrpSpPr>
            <p:nvPr/>
          </p:nvGrpSpPr>
          <p:grpSpPr bwMode="auto">
            <a:xfrm>
              <a:off x="4190" y="3317"/>
              <a:ext cx="43" cy="177"/>
              <a:chOff x="2179" y="3292"/>
              <a:chExt cx="43" cy="177"/>
            </a:xfrm>
          </p:grpSpPr>
          <p:sp>
            <p:nvSpPr>
              <p:cNvPr id="135360" name="Line 126"/>
              <p:cNvSpPr>
                <a:spLocks noChangeAspect="1" noChangeShapeType="1"/>
              </p:cNvSpPr>
              <p:nvPr/>
            </p:nvSpPr>
            <p:spPr bwMode="auto">
              <a:xfrm>
                <a:off x="2201" y="3321"/>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61" name="Line 127"/>
              <p:cNvSpPr>
                <a:spLocks noChangeAspect="1" noChangeShapeType="1"/>
              </p:cNvSpPr>
              <p:nvPr/>
            </p:nvSpPr>
            <p:spPr bwMode="auto">
              <a:xfrm>
                <a:off x="2183" y="339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62" name="Line 128"/>
              <p:cNvSpPr>
                <a:spLocks noChangeAspect="1" noChangeShapeType="1"/>
              </p:cNvSpPr>
              <p:nvPr/>
            </p:nvSpPr>
            <p:spPr bwMode="auto">
              <a:xfrm>
                <a:off x="2183" y="336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63" name="Freeform 129"/>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64" name="Group 130"/>
              <p:cNvGrpSpPr>
                <a:grpSpLocks/>
              </p:cNvGrpSpPr>
              <p:nvPr/>
            </p:nvGrpSpPr>
            <p:grpSpPr bwMode="auto">
              <a:xfrm>
                <a:off x="2180" y="3292"/>
                <a:ext cx="42" cy="61"/>
                <a:chOff x="1172" y="1509"/>
                <a:chExt cx="42" cy="61"/>
              </a:xfrm>
            </p:grpSpPr>
            <p:sp>
              <p:nvSpPr>
                <p:cNvPr id="135366" name="Freeform 13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67" name="Freeform 13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5365" name="Line 133"/>
              <p:cNvSpPr>
                <a:spLocks noChangeAspect="1" noChangeShapeType="1"/>
              </p:cNvSpPr>
              <p:nvPr/>
            </p:nvSpPr>
            <p:spPr bwMode="auto">
              <a:xfrm>
                <a:off x="2183" y="341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5200" name="Group 134"/>
          <p:cNvGrpSpPr>
            <a:grpSpLocks/>
          </p:cNvGrpSpPr>
          <p:nvPr/>
        </p:nvGrpSpPr>
        <p:grpSpPr bwMode="auto">
          <a:xfrm>
            <a:off x="7734300" y="3671888"/>
            <a:ext cx="530225" cy="530225"/>
            <a:chOff x="4872" y="2313"/>
            <a:chExt cx="334" cy="334"/>
          </a:xfrm>
        </p:grpSpPr>
        <p:sp>
          <p:nvSpPr>
            <p:cNvPr id="135349" name="Freeform 135"/>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5350" name="Group 136"/>
            <p:cNvGrpSpPr>
              <a:grpSpLocks/>
            </p:cNvGrpSpPr>
            <p:nvPr/>
          </p:nvGrpSpPr>
          <p:grpSpPr bwMode="auto">
            <a:xfrm>
              <a:off x="5018" y="2391"/>
              <a:ext cx="43" cy="177"/>
              <a:chOff x="1108" y="1516"/>
              <a:chExt cx="43" cy="177"/>
            </a:xfrm>
          </p:grpSpPr>
          <p:sp>
            <p:nvSpPr>
              <p:cNvPr id="135351" name="Line 137"/>
              <p:cNvSpPr>
                <a:spLocks noChangeAspect="1" noChangeShapeType="1"/>
              </p:cNvSpPr>
              <p:nvPr/>
            </p:nvSpPr>
            <p:spPr bwMode="auto">
              <a:xfrm>
                <a:off x="1129"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52" name="Line 138"/>
              <p:cNvSpPr>
                <a:spLocks noChangeAspect="1" noChangeShapeType="1"/>
              </p:cNvSpPr>
              <p:nvPr/>
            </p:nvSpPr>
            <p:spPr bwMode="auto">
              <a:xfrm>
                <a:off x="1111" y="162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53" name="Line 139"/>
              <p:cNvSpPr>
                <a:spLocks noChangeAspect="1" noChangeShapeType="1"/>
              </p:cNvSpPr>
              <p:nvPr/>
            </p:nvSpPr>
            <p:spPr bwMode="auto">
              <a:xfrm>
                <a:off x="1111" y="1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54" name="Freeform 140"/>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55" name="Group 141"/>
              <p:cNvGrpSpPr>
                <a:grpSpLocks/>
              </p:cNvGrpSpPr>
              <p:nvPr/>
            </p:nvGrpSpPr>
            <p:grpSpPr bwMode="auto">
              <a:xfrm>
                <a:off x="1108" y="1516"/>
                <a:ext cx="42" cy="61"/>
                <a:chOff x="1172" y="1509"/>
                <a:chExt cx="42" cy="61"/>
              </a:xfrm>
            </p:grpSpPr>
            <p:sp>
              <p:nvSpPr>
                <p:cNvPr id="135356" name="Freeform 14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57" name="Freeform 14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201" name="Group 144"/>
          <p:cNvGrpSpPr>
            <a:grpSpLocks/>
          </p:cNvGrpSpPr>
          <p:nvPr/>
        </p:nvGrpSpPr>
        <p:grpSpPr bwMode="auto">
          <a:xfrm>
            <a:off x="7734300" y="2212975"/>
            <a:ext cx="530225" cy="530225"/>
            <a:chOff x="4872" y="1394"/>
            <a:chExt cx="334" cy="334"/>
          </a:xfrm>
        </p:grpSpPr>
        <p:sp>
          <p:nvSpPr>
            <p:cNvPr id="135341" name="Freeform 145"/>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5342" name="Group 146"/>
            <p:cNvGrpSpPr>
              <a:grpSpLocks/>
            </p:cNvGrpSpPr>
            <p:nvPr/>
          </p:nvGrpSpPr>
          <p:grpSpPr bwMode="auto">
            <a:xfrm>
              <a:off x="5018" y="1472"/>
              <a:ext cx="43" cy="177"/>
              <a:chOff x="721" y="1519"/>
              <a:chExt cx="43" cy="177"/>
            </a:xfrm>
          </p:grpSpPr>
          <p:sp>
            <p:nvSpPr>
              <p:cNvPr id="135343" name="Line 147"/>
              <p:cNvSpPr>
                <a:spLocks noChangeAspect="1" noChangeShapeType="1"/>
              </p:cNvSpPr>
              <p:nvPr/>
            </p:nvSpPr>
            <p:spPr bwMode="auto">
              <a:xfrm>
                <a:off x="742"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44" name="Line 148"/>
              <p:cNvSpPr>
                <a:spLocks noChangeAspect="1" noChangeShapeType="1"/>
              </p:cNvSpPr>
              <p:nvPr/>
            </p:nvSpPr>
            <p:spPr bwMode="auto">
              <a:xfrm>
                <a:off x="724" y="16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45" name="Freeform 149"/>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46" name="Group 150"/>
              <p:cNvGrpSpPr>
                <a:grpSpLocks/>
              </p:cNvGrpSpPr>
              <p:nvPr/>
            </p:nvGrpSpPr>
            <p:grpSpPr bwMode="auto">
              <a:xfrm>
                <a:off x="721" y="1519"/>
                <a:ext cx="42" cy="61"/>
                <a:chOff x="1172" y="1509"/>
                <a:chExt cx="42" cy="61"/>
              </a:xfrm>
            </p:grpSpPr>
            <p:sp>
              <p:nvSpPr>
                <p:cNvPr id="135347" name="Freeform 15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48" name="Freeform 15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202" name="Group 153"/>
          <p:cNvGrpSpPr>
            <a:grpSpLocks/>
          </p:cNvGrpSpPr>
          <p:nvPr/>
        </p:nvGrpSpPr>
        <p:grpSpPr bwMode="auto">
          <a:xfrm>
            <a:off x="7734300" y="736600"/>
            <a:ext cx="530225" cy="530225"/>
            <a:chOff x="4872" y="464"/>
            <a:chExt cx="334" cy="334"/>
          </a:xfrm>
        </p:grpSpPr>
        <p:sp>
          <p:nvSpPr>
            <p:cNvPr id="135334" name="Freeform 154"/>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5335" name="Group 155"/>
            <p:cNvGrpSpPr>
              <a:grpSpLocks/>
            </p:cNvGrpSpPr>
            <p:nvPr/>
          </p:nvGrpSpPr>
          <p:grpSpPr bwMode="auto">
            <a:xfrm>
              <a:off x="5018" y="542"/>
              <a:ext cx="43" cy="177"/>
              <a:chOff x="373" y="1517"/>
              <a:chExt cx="43" cy="177"/>
            </a:xfrm>
          </p:grpSpPr>
          <p:sp>
            <p:nvSpPr>
              <p:cNvPr id="135336" name="Line 156"/>
              <p:cNvSpPr>
                <a:spLocks noChangeAspect="1" noChangeShapeType="1"/>
              </p:cNvSpPr>
              <p:nvPr/>
            </p:nvSpPr>
            <p:spPr bwMode="auto">
              <a:xfrm>
                <a:off x="395"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37" name="Freeform 157"/>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38" name="Group 158"/>
              <p:cNvGrpSpPr>
                <a:grpSpLocks/>
              </p:cNvGrpSpPr>
              <p:nvPr/>
            </p:nvGrpSpPr>
            <p:grpSpPr bwMode="auto">
              <a:xfrm>
                <a:off x="373" y="1517"/>
                <a:ext cx="42" cy="61"/>
                <a:chOff x="1172" y="1509"/>
                <a:chExt cx="42" cy="61"/>
              </a:xfrm>
            </p:grpSpPr>
            <p:sp>
              <p:nvSpPr>
                <p:cNvPr id="135339" name="Freeform 15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40" name="Freeform 16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5203" name="Group 161"/>
          <p:cNvGrpSpPr>
            <a:grpSpLocks/>
          </p:cNvGrpSpPr>
          <p:nvPr/>
        </p:nvGrpSpPr>
        <p:grpSpPr bwMode="auto">
          <a:xfrm>
            <a:off x="7734300" y="5141913"/>
            <a:ext cx="530225" cy="530225"/>
            <a:chOff x="4872" y="3239"/>
            <a:chExt cx="334" cy="334"/>
          </a:xfrm>
        </p:grpSpPr>
        <p:sp>
          <p:nvSpPr>
            <p:cNvPr id="135324" name="Freeform 16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5325" name="Group 163"/>
            <p:cNvGrpSpPr>
              <a:grpSpLocks/>
            </p:cNvGrpSpPr>
            <p:nvPr/>
          </p:nvGrpSpPr>
          <p:grpSpPr bwMode="auto">
            <a:xfrm>
              <a:off x="5018" y="3317"/>
              <a:ext cx="43" cy="177"/>
              <a:chOff x="2179" y="3292"/>
              <a:chExt cx="43" cy="177"/>
            </a:xfrm>
          </p:grpSpPr>
          <p:sp>
            <p:nvSpPr>
              <p:cNvPr id="135326" name="Line 164"/>
              <p:cNvSpPr>
                <a:spLocks noChangeAspect="1" noChangeShapeType="1"/>
              </p:cNvSpPr>
              <p:nvPr/>
            </p:nvSpPr>
            <p:spPr bwMode="auto">
              <a:xfrm>
                <a:off x="2201" y="3321"/>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27" name="Line 165"/>
              <p:cNvSpPr>
                <a:spLocks noChangeAspect="1" noChangeShapeType="1"/>
              </p:cNvSpPr>
              <p:nvPr/>
            </p:nvSpPr>
            <p:spPr bwMode="auto">
              <a:xfrm>
                <a:off x="2183" y="339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28" name="Line 166"/>
              <p:cNvSpPr>
                <a:spLocks noChangeAspect="1" noChangeShapeType="1"/>
              </p:cNvSpPr>
              <p:nvPr/>
            </p:nvSpPr>
            <p:spPr bwMode="auto">
              <a:xfrm>
                <a:off x="2183" y="336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5329" name="Freeform 167"/>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35330" name="Group 168"/>
              <p:cNvGrpSpPr>
                <a:grpSpLocks/>
              </p:cNvGrpSpPr>
              <p:nvPr/>
            </p:nvGrpSpPr>
            <p:grpSpPr bwMode="auto">
              <a:xfrm>
                <a:off x="2180" y="3292"/>
                <a:ext cx="42" cy="61"/>
                <a:chOff x="1172" y="1509"/>
                <a:chExt cx="42" cy="61"/>
              </a:xfrm>
            </p:grpSpPr>
            <p:sp>
              <p:nvSpPr>
                <p:cNvPr id="135332" name="Freeform 16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5333" name="Freeform 17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5331" name="Line 171"/>
              <p:cNvSpPr>
                <a:spLocks noChangeAspect="1" noChangeShapeType="1"/>
              </p:cNvSpPr>
              <p:nvPr/>
            </p:nvSpPr>
            <p:spPr bwMode="auto">
              <a:xfrm>
                <a:off x="2183" y="341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5204" name="Group 172"/>
          <p:cNvGrpSpPr>
            <a:grpSpLocks/>
          </p:cNvGrpSpPr>
          <p:nvPr/>
        </p:nvGrpSpPr>
        <p:grpSpPr bwMode="auto">
          <a:xfrm>
            <a:off x="3981450" y="1597025"/>
            <a:ext cx="68263" cy="280988"/>
            <a:chOff x="373" y="1517"/>
            <a:chExt cx="43" cy="177"/>
          </a:xfrm>
        </p:grpSpPr>
        <p:sp>
          <p:nvSpPr>
            <p:cNvPr id="135319" name="Line 173"/>
            <p:cNvSpPr>
              <a:spLocks noChangeAspect="1" noChangeShapeType="1"/>
            </p:cNvSpPr>
            <p:nvPr/>
          </p:nvSpPr>
          <p:spPr bwMode="auto">
            <a:xfrm>
              <a:off x="395" y="1545"/>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320" name="Freeform 174"/>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nvGrpSpPr>
            <p:cNvPr id="135321" name="Group 175"/>
            <p:cNvGrpSpPr>
              <a:grpSpLocks/>
            </p:cNvGrpSpPr>
            <p:nvPr/>
          </p:nvGrpSpPr>
          <p:grpSpPr bwMode="auto">
            <a:xfrm>
              <a:off x="373" y="1517"/>
              <a:ext cx="42" cy="61"/>
              <a:chOff x="1172" y="1509"/>
              <a:chExt cx="42" cy="61"/>
            </a:xfrm>
          </p:grpSpPr>
          <p:sp>
            <p:nvSpPr>
              <p:cNvPr id="135322" name="Freeform 17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5323" name="Freeform 17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5205" name="Group 178"/>
          <p:cNvGrpSpPr>
            <a:grpSpLocks/>
          </p:cNvGrpSpPr>
          <p:nvPr/>
        </p:nvGrpSpPr>
        <p:grpSpPr bwMode="auto">
          <a:xfrm>
            <a:off x="5357813" y="1597025"/>
            <a:ext cx="68262" cy="280988"/>
            <a:chOff x="373" y="1517"/>
            <a:chExt cx="43" cy="177"/>
          </a:xfrm>
        </p:grpSpPr>
        <p:sp>
          <p:nvSpPr>
            <p:cNvPr id="135314" name="Line 179"/>
            <p:cNvSpPr>
              <a:spLocks noChangeAspect="1" noChangeShapeType="1"/>
            </p:cNvSpPr>
            <p:nvPr/>
          </p:nvSpPr>
          <p:spPr bwMode="auto">
            <a:xfrm>
              <a:off x="395" y="1545"/>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315" name="Freeform 180"/>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nvGrpSpPr>
            <p:cNvPr id="135316" name="Group 181"/>
            <p:cNvGrpSpPr>
              <a:grpSpLocks/>
            </p:cNvGrpSpPr>
            <p:nvPr/>
          </p:nvGrpSpPr>
          <p:grpSpPr bwMode="auto">
            <a:xfrm>
              <a:off x="373" y="1517"/>
              <a:ext cx="42" cy="61"/>
              <a:chOff x="1172" y="1509"/>
              <a:chExt cx="42" cy="61"/>
            </a:xfrm>
          </p:grpSpPr>
          <p:sp>
            <p:nvSpPr>
              <p:cNvPr id="135317" name="Freeform 18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5318" name="Freeform 18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5206" name="Group 184"/>
          <p:cNvGrpSpPr>
            <a:grpSpLocks/>
          </p:cNvGrpSpPr>
          <p:nvPr/>
        </p:nvGrpSpPr>
        <p:grpSpPr bwMode="auto">
          <a:xfrm>
            <a:off x="6651625" y="1597025"/>
            <a:ext cx="68263" cy="280988"/>
            <a:chOff x="373" y="1517"/>
            <a:chExt cx="43" cy="177"/>
          </a:xfrm>
        </p:grpSpPr>
        <p:sp>
          <p:nvSpPr>
            <p:cNvPr id="135309" name="Line 185"/>
            <p:cNvSpPr>
              <a:spLocks noChangeAspect="1" noChangeShapeType="1"/>
            </p:cNvSpPr>
            <p:nvPr/>
          </p:nvSpPr>
          <p:spPr bwMode="auto">
            <a:xfrm>
              <a:off x="395" y="1545"/>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310" name="Freeform 186"/>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nvGrpSpPr>
            <p:cNvPr id="135311" name="Group 187"/>
            <p:cNvGrpSpPr>
              <a:grpSpLocks/>
            </p:cNvGrpSpPr>
            <p:nvPr/>
          </p:nvGrpSpPr>
          <p:grpSpPr bwMode="auto">
            <a:xfrm>
              <a:off x="373" y="1517"/>
              <a:ext cx="42" cy="61"/>
              <a:chOff x="1172" y="1509"/>
              <a:chExt cx="42" cy="61"/>
            </a:xfrm>
          </p:grpSpPr>
          <p:sp>
            <p:nvSpPr>
              <p:cNvPr id="135312" name="Freeform 18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5313" name="Freeform 18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5207" name="Group 190"/>
          <p:cNvGrpSpPr>
            <a:grpSpLocks/>
          </p:cNvGrpSpPr>
          <p:nvPr/>
        </p:nvGrpSpPr>
        <p:grpSpPr bwMode="auto">
          <a:xfrm>
            <a:off x="7966075" y="1597025"/>
            <a:ext cx="68263" cy="280988"/>
            <a:chOff x="373" y="1517"/>
            <a:chExt cx="43" cy="177"/>
          </a:xfrm>
        </p:grpSpPr>
        <p:sp>
          <p:nvSpPr>
            <p:cNvPr id="135304" name="Line 191"/>
            <p:cNvSpPr>
              <a:spLocks noChangeAspect="1" noChangeShapeType="1"/>
            </p:cNvSpPr>
            <p:nvPr/>
          </p:nvSpPr>
          <p:spPr bwMode="auto">
            <a:xfrm>
              <a:off x="395" y="1545"/>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305" name="Freeform 192"/>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nvGrpSpPr>
            <p:cNvPr id="135306" name="Group 193"/>
            <p:cNvGrpSpPr>
              <a:grpSpLocks/>
            </p:cNvGrpSpPr>
            <p:nvPr/>
          </p:nvGrpSpPr>
          <p:grpSpPr bwMode="auto">
            <a:xfrm>
              <a:off x="373" y="1517"/>
              <a:ext cx="42" cy="61"/>
              <a:chOff x="1172" y="1509"/>
              <a:chExt cx="42" cy="61"/>
            </a:xfrm>
          </p:grpSpPr>
          <p:sp>
            <p:nvSpPr>
              <p:cNvPr id="135307" name="Freeform 19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5308" name="Freeform 19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5208" name="Group 196"/>
          <p:cNvGrpSpPr>
            <a:grpSpLocks/>
          </p:cNvGrpSpPr>
          <p:nvPr/>
        </p:nvGrpSpPr>
        <p:grpSpPr bwMode="auto">
          <a:xfrm>
            <a:off x="3981450" y="3035300"/>
            <a:ext cx="68263" cy="280988"/>
            <a:chOff x="721" y="1519"/>
            <a:chExt cx="43" cy="177"/>
          </a:xfrm>
        </p:grpSpPr>
        <p:sp>
          <p:nvSpPr>
            <p:cNvPr id="135298" name="Line 197"/>
            <p:cNvSpPr>
              <a:spLocks noChangeAspect="1" noChangeShapeType="1"/>
            </p:cNvSpPr>
            <p:nvPr/>
          </p:nvSpPr>
          <p:spPr bwMode="auto">
            <a:xfrm>
              <a:off x="742" y="1545"/>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99" name="Line 198"/>
            <p:cNvSpPr>
              <a:spLocks noChangeAspect="1" noChangeShapeType="1"/>
            </p:cNvSpPr>
            <p:nvPr/>
          </p:nvSpPr>
          <p:spPr bwMode="auto">
            <a:xfrm>
              <a:off x="724" y="1602"/>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300" name="Freeform 199"/>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nvGrpSpPr>
            <p:cNvPr id="135301" name="Group 200"/>
            <p:cNvGrpSpPr>
              <a:grpSpLocks/>
            </p:cNvGrpSpPr>
            <p:nvPr/>
          </p:nvGrpSpPr>
          <p:grpSpPr bwMode="auto">
            <a:xfrm>
              <a:off x="721" y="1519"/>
              <a:ext cx="42" cy="61"/>
              <a:chOff x="1172" y="1509"/>
              <a:chExt cx="42" cy="61"/>
            </a:xfrm>
          </p:grpSpPr>
          <p:sp>
            <p:nvSpPr>
              <p:cNvPr id="135302" name="Freeform 20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5303" name="Freeform 20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5209" name="Group 203"/>
          <p:cNvGrpSpPr>
            <a:grpSpLocks/>
          </p:cNvGrpSpPr>
          <p:nvPr/>
        </p:nvGrpSpPr>
        <p:grpSpPr bwMode="auto">
          <a:xfrm>
            <a:off x="5357813" y="3035300"/>
            <a:ext cx="68262" cy="280988"/>
            <a:chOff x="721" y="1519"/>
            <a:chExt cx="43" cy="177"/>
          </a:xfrm>
        </p:grpSpPr>
        <p:sp>
          <p:nvSpPr>
            <p:cNvPr id="135292" name="Line 204"/>
            <p:cNvSpPr>
              <a:spLocks noChangeAspect="1" noChangeShapeType="1"/>
            </p:cNvSpPr>
            <p:nvPr/>
          </p:nvSpPr>
          <p:spPr bwMode="auto">
            <a:xfrm>
              <a:off x="742" y="1545"/>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93" name="Line 205"/>
            <p:cNvSpPr>
              <a:spLocks noChangeAspect="1" noChangeShapeType="1"/>
            </p:cNvSpPr>
            <p:nvPr/>
          </p:nvSpPr>
          <p:spPr bwMode="auto">
            <a:xfrm>
              <a:off x="724" y="1602"/>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94" name="Freeform 206"/>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nvGrpSpPr>
            <p:cNvPr id="135295" name="Group 207"/>
            <p:cNvGrpSpPr>
              <a:grpSpLocks/>
            </p:cNvGrpSpPr>
            <p:nvPr/>
          </p:nvGrpSpPr>
          <p:grpSpPr bwMode="auto">
            <a:xfrm>
              <a:off x="721" y="1519"/>
              <a:ext cx="42" cy="61"/>
              <a:chOff x="1172" y="1509"/>
              <a:chExt cx="42" cy="61"/>
            </a:xfrm>
          </p:grpSpPr>
          <p:sp>
            <p:nvSpPr>
              <p:cNvPr id="135296" name="Freeform 20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5297" name="Freeform 20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5210" name="Group 210"/>
          <p:cNvGrpSpPr>
            <a:grpSpLocks/>
          </p:cNvGrpSpPr>
          <p:nvPr/>
        </p:nvGrpSpPr>
        <p:grpSpPr bwMode="auto">
          <a:xfrm>
            <a:off x="6651625" y="3035300"/>
            <a:ext cx="68263" cy="280988"/>
            <a:chOff x="721" y="1519"/>
            <a:chExt cx="43" cy="177"/>
          </a:xfrm>
        </p:grpSpPr>
        <p:sp>
          <p:nvSpPr>
            <p:cNvPr id="135286" name="Line 211"/>
            <p:cNvSpPr>
              <a:spLocks noChangeAspect="1" noChangeShapeType="1"/>
            </p:cNvSpPr>
            <p:nvPr/>
          </p:nvSpPr>
          <p:spPr bwMode="auto">
            <a:xfrm>
              <a:off x="742" y="1545"/>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87" name="Line 212"/>
            <p:cNvSpPr>
              <a:spLocks noChangeAspect="1" noChangeShapeType="1"/>
            </p:cNvSpPr>
            <p:nvPr/>
          </p:nvSpPr>
          <p:spPr bwMode="auto">
            <a:xfrm>
              <a:off x="724" y="1602"/>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88" name="Freeform 213"/>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nvGrpSpPr>
            <p:cNvPr id="135289" name="Group 214"/>
            <p:cNvGrpSpPr>
              <a:grpSpLocks/>
            </p:cNvGrpSpPr>
            <p:nvPr/>
          </p:nvGrpSpPr>
          <p:grpSpPr bwMode="auto">
            <a:xfrm>
              <a:off x="721" y="1519"/>
              <a:ext cx="42" cy="61"/>
              <a:chOff x="1172" y="1509"/>
              <a:chExt cx="42" cy="61"/>
            </a:xfrm>
          </p:grpSpPr>
          <p:sp>
            <p:nvSpPr>
              <p:cNvPr id="135290" name="Freeform 21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5291" name="Freeform 21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5211" name="Group 217"/>
          <p:cNvGrpSpPr>
            <a:grpSpLocks/>
          </p:cNvGrpSpPr>
          <p:nvPr/>
        </p:nvGrpSpPr>
        <p:grpSpPr bwMode="auto">
          <a:xfrm>
            <a:off x="7966075" y="3035300"/>
            <a:ext cx="68263" cy="280988"/>
            <a:chOff x="721" y="1519"/>
            <a:chExt cx="43" cy="177"/>
          </a:xfrm>
        </p:grpSpPr>
        <p:sp>
          <p:nvSpPr>
            <p:cNvPr id="135280" name="Line 218"/>
            <p:cNvSpPr>
              <a:spLocks noChangeAspect="1" noChangeShapeType="1"/>
            </p:cNvSpPr>
            <p:nvPr/>
          </p:nvSpPr>
          <p:spPr bwMode="auto">
            <a:xfrm>
              <a:off x="742" y="1545"/>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81" name="Line 219"/>
            <p:cNvSpPr>
              <a:spLocks noChangeAspect="1" noChangeShapeType="1"/>
            </p:cNvSpPr>
            <p:nvPr/>
          </p:nvSpPr>
          <p:spPr bwMode="auto">
            <a:xfrm>
              <a:off x="724" y="1602"/>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82" name="Freeform 220"/>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nvGrpSpPr>
            <p:cNvPr id="135283" name="Group 221"/>
            <p:cNvGrpSpPr>
              <a:grpSpLocks/>
            </p:cNvGrpSpPr>
            <p:nvPr/>
          </p:nvGrpSpPr>
          <p:grpSpPr bwMode="auto">
            <a:xfrm>
              <a:off x="721" y="1519"/>
              <a:ext cx="42" cy="61"/>
              <a:chOff x="1172" y="1509"/>
              <a:chExt cx="42" cy="61"/>
            </a:xfrm>
          </p:grpSpPr>
          <p:sp>
            <p:nvSpPr>
              <p:cNvPr id="135284" name="Freeform 22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5285" name="Freeform 22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5212" name="Group 224"/>
          <p:cNvGrpSpPr>
            <a:grpSpLocks/>
          </p:cNvGrpSpPr>
          <p:nvPr/>
        </p:nvGrpSpPr>
        <p:grpSpPr bwMode="auto">
          <a:xfrm>
            <a:off x="3981450" y="4532313"/>
            <a:ext cx="68263" cy="280987"/>
            <a:chOff x="1108" y="1516"/>
            <a:chExt cx="43" cy="177"/>
          </a:xfrm>
        </p:grpSpPr>
        <p:sp>
          <p:nvSpPr>
            <p:cNvPr id="135273" name="Line 225"/>
            <p:cNvSpPr>
              <a:spLocks noChangeAspect="1" noChangeShapeType="1"/>
            </p:cNvSpPr>
            <p:nvPr/>
          </p:nvSpPr>
          <p:spPr bwMode="auto">
            <a:xfrm>
              <a:off x="1129" y="1545"/>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74" name="Line 226"/>
            <p:cNvSpPr>
              <a:spLocks noChangeAspect="1" noChangeShapeType="1"/>
            </p:cNvSpPr>
            <p:nvPr/>
          </p:nvSpPr>
          <p:spPr bwMode="auto">
            <a:xfrm>
              <a:off x="1111" y="1621"/>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75" name="Line 227"/>
            <p:cNvSpPr>
              <a:spLocks noChangeAspect="1" noChangeShapeType="1"/>
            </p:cNvSpPr>
            <p:nvPr/>
          </p:nvSpPr>
          <p:spPr bwMode="auto">
            <a:xfrm>
              <a:off x="1111" y="1592"/>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76" name="Freeform 228"/>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nvGrpSpPr>
            <p:cNvPr id="135277" name="Group 229"/>
            <p:cNvGrpSpPr>
              <a:grpSpLocks/>
            </p:cNvGrpSpPr>
            <p:nvPr/>
          </p:nvGrpSpPr>
          <p:grpSpPr bwMode="auto">
            <a:xfrm>
              <a:off x="1108" y="1516"/>
              <a:ext cx="42" cy="61"/>
              <a:chOff x="1172" y="1509"/>
              <a:chExt cx="42" cy="61"/>
            </a:xfrm>
          </p:grpSpPr>
          <p:sp>
            <p:nvSpPr>
              <p:cNvPr id="135278" name="Freeform 23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5279" name="Freeform 23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5213" name="Group 232"/>
          <p:cNvGrpSpPr>
            <a:grpSpLocks/>
          </p:cNvGrpSpPr>
          <p:nvPr/>
        </p:nvGrpSpPr>
        <p:grpSpPr bwMode="auto">
          <a:xfrm>
            <a:off x="5357813" y="4532313"/>
            <a:ext cx="68262" cy="280987"/>
            <a:chOff x="1108" y="1516"/>
            <a:chExt cx="43" cy="177"/>
          </a:xfrm>
        </p:grpSpPr>
        <p:sp>
          <p:nvSpPr>
            <p:cNvPr id="135266" name="Line 233"/>
            <p:cNvSpPr>
              <a:spLocks noChangeAspect="1" noChangeShapeType="1"/>
            </p:cNvSpPr>
            <p:nvPr/>
          </p:nvSpPr>
          <p:spPr bwMode="auto">
            <a:xfrm>
              <a:off x="1129" y="1545"/>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67" name="Line 234"/>
            <p:cNvSpPr>
              <a:spLocks noChangeAspect="1" noChangeShapeType="1"/>
            </p:cNvSpPr>
            <p:nvPr/>
          </p:nvSpPr>
          <p:spPr bwMode="auto">
            <a:xfrm>
              <a:off x="1111" y="1621"/>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68" name="Line 235"/>
            <p:cNvSpPr>
              <a:spLocks noChangeAspect="1" noChangeShapeType="1"/>
            </p:cNvSpPr>
            <p:nvPr/>
          </p:nvSpPr>
          <p:spPr bwMode="auto">
            <a:xfrm>
              <a:off x="1111" y="1592"/>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69" name="Freeform 236"/>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nvGrpSpPr>
            <p:cNvPr id="135270" name="Group 237"/>
            <p:cNvGrpSpPr>
              <a:grpSpLocks/>
            </p:cNvGrpSpPr>
            <p:nvPr/>
          </p:nvGrpSpPr>
          <p:grpSpPr bwMode="auto">
            <a:xfrm>
              <a:off x="1108" y="1516"/>
              <a:ext cx="42" cy="61"/>
              <a:chOff x="1172" y="1509"/>
              <a:chExt cx="42" cy="61"/>
            </a:xfrm>
          </p:grpSpPr>
          <p:sp>
            <p:nvSpPr>
              <p:cNvPr id="135271" name="Freeform 238"/>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5272" name="Freeform 239"/>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5214" name="Group 240"/>
          <p:cNvGrpSpPr>
            <a:grpSpLocks/>
          </p:cNvGrpSpPr>
          <p:nvPr/>
        </p:nvGrpSpPr>
        <p:grpSpPr bwMode="auto">
          <a:xfrm>
            <a:off x="6651625" y="4532313"/>
            <a:ext cx="68263" cy="280987"/>
            <a:chOff x="1108" y="1516"/>
            <a:chExt cx="43" cy="177"/>
          </a:xfrm>
        </p:grpSpPr>
        <p:sp>
          <p:nvSpPr>
            <p:cNvPr id="135259" name="Line 241"/>
            <p:cNvSpPr>
              <a:spLocks noChangeAspect="1" noChangeShapeType="1"/>
            </p:cNvSpPr>
            <p:nvPr/>
          </p:nvSpPr>
          <p:spPr bwMode="auto">
            <a:xfrm>
              <a:off x="1129" y="1545"/>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60" name="Line 242"/>
            <p:cNvSpPr>
              <a:spLocks noChangeAspect="1" noChangeShapeType="1"/>
            </p:cNvSpPr>
            <p:nvPr/>
          </p:nvSpPr>
          <p:spPr bwMode="auto">
            <a:xfrm>
              <a:off x="1111" y="1621"/>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61" name="Line 243"/>
            <p:cNvSpPr>
              <a:spLocks noChangeAspect="1" noChangeShapeType="1"/>
            </p:cNvSpPr>
            <p:nvPr/>
          </p:nvSpPr>
          <p:spPr bwMode="auto">
            <a:xfrm>
              <a:off x="1111" y="1592"/>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62" name="Freeform 244"/>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nvGrpSpPr>
            <p:cNvPr id="135263" name="Group 245"/>
            <p:cNvGrpSpPr>
              <a:grpSpLocks/>
            </p:cNvGrpSpPr>
            <p:nvPr/>
          </p:nvGrpSpPr>
          <p:grpSpPr bwMode="auto">
            <a:xfrm>
              <a:off x="1108" y="1516"/>
              <a:ext cx="42" cy="61"/>
              <a:chOff x="1172" y="1509"/>
              <a:chExt cx="42" cy="61"/>
            </a:xfrm>
          </p:grpSpPr>
          <p:sp>
            <p:nvSpPr>
              <p:cNvPr id="135264" name="Freeform 24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5265" name="Freeform 24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5215" name="Group 248"/>
          <p:cNvGrpSpPr>
            <a:grpSpLocks/>
          </p:cNvGrpSpPr>
          <p:nvPr/>
        </p:nvGrpSpPr>
        <p:grpSpPr bwMode="auto">
          <a:xfrm>
            <a:off x="7966075" y="4532313"/>
            <a:ext cx="68263" cy="280987"/>
            <a:chOff x="1108" y="1516"/>
            <a:chExt cx="43" cy="177"/>
          </a:xfrm>
        </p:grpSpPr>
        <p:sp>
          <p:nvSpPr>
            <p:cNvPr id="135252" name="Line 249"/>
            <p:cNvSpPr>
              <a:spLocks noChangeAspect="1" noChangeShapeType="1"/>
            </p:cNvSpPr>
            <p:nvPr/>
          </p:nvSpPr>
          <p:spPr bwMode="auto">
            <a:xfrm>
              <a:off x="1129" y="1545"/>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53" name="Line 250"/>
            <p:cNvSpPr>
              <a:spLocks noChangeAspect="1" noChangeShapeType="1"/>
            </p:cNvSpPr>
            <p:nvPr/>
          </p:nvSpPr>
          <p:spPr bwMode="auto">
            <a:xfrm>
              <a:off x="1111" y="1621"/>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54" name="Line 251"/>
            <p:cNvSpPr>
              <a:spLocks noChangeAspect="1" noChangeShapeType="1"/>
            </p:cNvSpPr>
            <p:nvPr/>
          </p:nvSpPr>
          <p:spPr bwMode="auto">
            <a:xfrm>
              <a:off x="1111" y="1592"/>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55" name="Freeform 252"/>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nvGrpSpPr>
            <p:cNvPr id="135256" name="Group 253"/>
            <p:cNvGrpSpPr>
              <a:grpSpLocks/>
            </p:cNvGrpSpPr>
            <p:nvPr/>
          </p:nvGrpSpPr>
          <p:grpSpPr bwMode="auto">
            <a:xfrm>
              <a:off x="1108" y="1516"/>
              <a:ext cx="42" cy="61"/>
              <a:chOff x="1172" y="1509"/>
              <a:chExt cx="42" cy="61"/>
            </a:xfrm>
          </p:grpSpPr>
          <p:sp>
            <p:nvSpPr>
              <p:cNvPr id="135257" name="Freeform 254"/>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5258" name="Freeform 255"/>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5216" name="Group 256"/>
          <p:cNvGrpSpPr>
            <a:grpSpLocks/>
          </p:cNvGrpSpPr>
          <p:nvPr/>
        </p:nvGrpSpPr>
        <p:grpSpPr bwMode="auto">
          <a:xfrm>
            <a:off x="3979863" y="6015038"/>
            <a:ext cx="68262" cy="280987"/>
            <a:chOff x="2179" y="3292"/>
            <a:chExt cx="43" cy="177"/>
          </a:xfrm>
        </p:grpSpPr>
        <p:sp>
          <p:nvSpPr>
            <p:cNvPr id="135244" name="Line 257"/>
            <p:cNvSpPr>
              <a:spLocks noChangeAspect="1" noChangeShapeType="1"/>
            </p:cNvSpPr>
            <p:nvPr/>
          </p:nvSpPr>
          <p:spPr bwMode="auto">
            <a:xfrm>
              <a:off x="2201" y="3321"/>
              <a:ext cx="0" cy="122"/>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45" name="Line 258"/>
            <p:cNvSpPr>
              <a:spLocks noChangeAspect="1" noChangeShapeType="1"/>
            </p:cNvSpPr>
            <p:nvPr/>
          </p:nvSpPr>
          <p:spPr bwMode="auto">
            <a:xfrm>
              <a:off x="2183" y="3391"/>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46" name="Line 259"/>
            <p:cNvSpPr>
              <a:spLocks noChangeAspect="1" noChangeShapeType="1"/>
            </p:cNvSpPr>
            <p:nvPr/>
          </p:nvSpPr>
          <p:spPr bwMode="auto">
            <a:xfrm>
              <a:off x="2183" y="3368"/>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5247" name="Freeform 260"/>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nvGrpSpPr>
            <p:cNvPr id="135248" name="Group 261"/>
            <p:cNvGrpSpPr>
              <a:grpSpLocks/>
            </p:cNvGrpSpPr>
            <p:nvPr/>
          </p:nvGrpSpPr>
          <p:grpSpPr bwMode="auto">
            <a:xfrm>
              <a:off x="2180" y="3292"/>
              <a:ext cx="42" cy="61"/>
              <a:chOff x="1172" y="1509"/>
              <a:chExt cx="42" cy="61"/>
            </a:xfrm>
          </p:grpSpPr>
          <p:sp>
            <p:nvSpPr>
              <p:cNvPr id="135250" name="Freeform 26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5251" name="Freeform 26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sp>
          <p:nvSpPr>
            <p:cNvPr id="135249" name="Line 264"/>
            <p:cNvSpPr>
              <a:spLocks noChangeAspect="1" noChangeShapeType="1"/>
            </p:cNvSpPr>
            <p:nvPr/>
          </p:nvSpPr>
          <p:spPr bwMode="auto">
            <a:xfrm>
              <a:off x="2183" y="3416"/>
              <a:ext cx="37"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5217" name="Group 265"/>
          <p:cNvGrpSpPr>
            <a:grpSpLocks/>
          </p:cNvGrpSpPr>
          <p:nvPr/>
        </p:nvGrpSpPr>
        <p:grpSpPr bwMode="auto">
          <a:xfrm>
            <a:off x="5357813" y="6015038"/>
            <a:ext cx="68262" cy="280987"/>
            <a:chOff x="2179" y="3292"/>
            <a:chExt cx="43" cy="177"/>
          </a:xfrm>
        </p:grpSpPr>
        <p:sp>
          <p:nvSpPr>
            <p:cNvPr id="135236" name="Line 266"/>
            <p:cNvSpPr>
              <a:spLocks noChangeAspect="1" noChangeShapeType="1"/>
            </p:cNvSpPr>
            <p:nvPr/>
          </p:nvSpPr>
          <p:spPr bwMode="auto">
            <a:xfrm>
              <a:off x="2201" y="3321"/>
              <a:ext cx="0" cy="122"/>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37" name="Line 267"/>
            <p:cNvSpPr>
              <a:spLocks noChangeAspect="1" noChangeShapeType="1"/>
            </p:cNvSpPr>
            <p:nvPr/>
          </p:nvSpPr>
          <p:spPr bwMode="auto">
            <a:xfrm>
              <a:off x="2183" y="3391"/>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38" name="Line 268"/>
            <p:cNvSpPr>
              <a:spLocks noChangeAspect="1" noChangeShapeType="1"/>
            </p:cNvSpPr>
            <p:nvPr/>
          </p:nvSpPr>
          <p:spPr bwMode="auto">
            <a:xfrm>
              <a:off x="2183" y="3368"/>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5239" name="Freeform 269"/>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nvGrpSpPr>
            <p:cNvPr id="135240" name="Group 270"/>
            <p:cNvGrpSpPr>
              <a:grpSpLocks/>
            </p:cNvGrpSpPr>
            <p:nvPr/>
          </p:nvGrpSpPr>
          <p:grpSpPr bwMode="auto">
            <a:xfrm>
              <a:off x="2180" y="3292"/>
              <a:ext cx="42" cy="61"/>
              <a:chOff x="1172" y="1509"/>
              <a:chExt cx="42" cy="61"/>
            </a:xfrm>
          </p:grpSpPr>
          <p:sp>
            <p:nvSpPr>
              <p:cNvPr id="135242" name="Freeform 271"/>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5243" name="Freeform 272"/>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sp>
          <p:nvSpPr>
            <p:cNvPr id="135241" name="Line 273"/>
            <p:cNvSpPr>
              <a:spLocks noChangeAspect="1" noChangeShapeType="1"/>
            </p:cNvSpPr>
            <p:nvPr/>
          </p:nvSpPr>
          <p:spPr bwMode="auto">
            <a:xfrm>
              <a:off x="2183" y="3416"/>
              <a:ext cx="3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5218" name="Group 274"/>
          <p:cNvGrpSpPr>
            <a:grpSpLocks/>
          </p:cNvGrpSpPr>
          <p:nvPr/>
        </p:nvGrpSpPr>
        <p:grpSpPr bwMode="auto">
          <a:xfrm>
            <a:off x="6651625" y="6015038"/>
            <a:ext cx="68263" cy="280987"/>
            <a:chOff x="2179" y="3292"/>
            <a:chExt cx="43" cy="177"/>
          </a:xfrm>
        </p:grpSpPr>
        <p:sp>
          <p:nvSpPr>
            <p:cNvPr id="135228" name="Line 275"/>
            <p:cNvSpPr>
              <a:spLocks noChangeAspect="1" noChangeShapeType="1"/>
            </p:cNvSpPr>
            <p:nvPr/>
          </p:nvSpPr>
          <p:spPr bwMode="auto">
            <a:xfrm>
              <a:off x="2201" y="3321"/>
              <a:ext cx="0" cy="122"/>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29" name="Line 276"/>
            <p:cNvSpPr>
              <a:spLocks noChangeAspect="1" noChangeShapeType="1"/>
            </p:cNvSpPr>
            <p:nvPr/>
          </p:nvSpPr>
          <p:spPr bwMode="auto">
            <a:xfrm>
              <a:off x="2183" y="3391"/>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30" name="Line 277"/>
            <p:cNvSpPr>
              <a:spLocks noChangeAspect="1" noChangeShapeType="1"/>
            </p:cNvSpPr>
            <p:nvPr/>
          </p:nvSpPr>
          <p:spPr bwMode="auto">
            <a:xfrm>
              <a:off x="2183" y="3368"/>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5231" name="Freeform 278"/>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nvGrpSpPr>
            <p:cNvPr id="135232" name="Group 279"/>
            <p:cNvGrpSpPr>
              <a:grpSpLocks/>
            </p:cNvGrpSpPr>
            <p:nvPr/>
          </p:nvGrpSpPr>
          <p:grpSpPr bwMode="auto">
            <a:xfrm>
              <a:off x="2180" y="3292"/>
              <a:ext cx="42" cy="61"/>
              <a:chOff x="1172" y="1509"/>
              <a:chExt cx="42" cy="61"/>
            </a:xfrm>
          </p:grpSpPr>
          <p:sp>
            <p:nvSpPr>
              <p:cNvPr id="135234" name="Freeform 28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5235" name="Freeform 28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sp>
          <p:nvSpPr>
            <p:cNvPr id="135233" name="Line 282"/>
            <p:cNvSpPr>
              <a:spLocks noChangeAspect="1" noChangeShapeType="1"/>
            </p:cNvSpPr>
            <p:nvPr/>
          </p:nvSpPr>
          <p:spPr bwMode="auto">
            <a:xfrm>
              <a:off x="2183" y="3416"/>
              <a:ext cx="37"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5219" name="Group 283"/>
          <p:cNvGrpSpPr>
            <a:grpSpLocks/>
          </p:cNvGrpSpPr>
          <p:nvPr/>
        </p:nvGrpSpPr>
        <p:grpSpPr bwMode="auto">
          <a:xfrm>
            <a:off x="7966075" y="6015038"/>
            <a:ext cx="68263" cy="280987"/>
            <a:chOff x="2179" y="3292"/>
            <a:chExt cx="43" cy="177"/>
          </a:xfrm>
        </p:grpSpPr>
        <p:sp>
          <p:nvSpPr>
            <p:cNvPr id="135220" name="Line 284"/>
            <p:cNvSpPr>
              <a:spLocks noChangeAspect="1" noChangeShapeType="1"/>
            </p:cNvSpPr>
            <p:nvPr/>
          </p:nvSpPr>
          <p:spPr bwMode="auto">
            <a:xfrm>
              <a:off x="2201" y="3321"/>
              <a:ext cx="0" cy="122"/>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21" name="Line 285"/>
            <p:cNvSpPr>
              <a:spLocks noChangeAspect="1" noChangeShapeType="1"/>
            </p:cNvSpPr>
            <p:nvPr/>
          </p:nvSpPr>
          <p:spPr bwMode="auto">
            <a:xfrm>
              <a:off x="2183" y="3391"/>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22" name="Line 286"/>
            <p:cNvSpPr>
              <a:spLocks noChangeAspect="1" noChangeShapeType="1"/>
            </p:cNvSpPr>
            <p:nvPr/>
          </p:nvSpPr>
          <p:spPr bwMode="auto">
            <a:xfrm>
              <a:off x="2183" y="3368"/>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5223" name="Freeform 287"/>
            <p:cNvSpPr>
              <a:spLocks/>
            </p:cNvSpPr>
            <p:nvPr/>
          </p:nvSpPr>
          <p:spPr bwMode="auto">
            <a:xfrm>
              <a:off x="2179"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nvGrpSpPr>
            <p:cNvPr id="135224" name="Group 288"/>
            <p:cNvGrpSpPr>
              <a:grpSpLocks/>
            </p:cNvGrpSpPr>
            <p:nvPr/>
          </p:nvGrpSpPr>
          <p:grpSpPr bwMode="auto">
            <a:xfrm>
              <a:off x="2180" y="3292"/>
              <a:ext cx="42" cy="61"/>
              <a:chOff x="1172" y="1509"/>
              <a:chExt cx="42" cy="61"/>
            </a:xfrm>
          </p:grpSpPr>
          <p:sp>
            <p:nvSpPr>
              <p:cNvPr id="135226" name="Freeform 289"/>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5227" name="Freeform 290"/>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sp>
          <p:nvSpPr>
            <p:cNvPr id="135225" name="Line 291"/>
            <p:cNvSpPr>
              <a:spLocks noChangeAspect="1" noChangeShapeType="1"/>
            </p:cNvSpPr>
            <p:nvPr/>
          </p:nvSpPr>
          <p:spPr bwMode="auto">
            <a:xfrm>
              <a:off x="2183" y="3416"/>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Line 2"/>
          <p:cNvSpPr>
            <a:spLocks noChangeShapeType="1"/>
          </p:cNvSpPr>
          <p:nvPr/>
        </p:nvSpPr>
        <p:spPr bwMode="auto">
          <a:xfrm>
            <a:off x="4835525" y="739775"/>
            <a:ext cx="1588" cy="96838"/>
          </a:xfrm>
          <a:prstGeom prst="line">
            <a:avLst/>
          </a:prstGeom>
          <a:noFill/>
          <a:ln w="11113">
            <a:solidFill>
              <a:srgbClr val="000000"/>
            </a:solidFill>
            <a:round/>
            <a:headEnd/>
            <a:tailEnd/>
          </a:ln>
        </p:spPr>
        <p:txBody>
          <a:bodyPr/>
          <a:lstStyle/>
          <a:p>
            <a:endParaRPr lang="en-US"/>
          </a:p>
        </p:txBody>
      </p:sp>
      <p:sp>
        <p:nvSpPr>
          <p:cNvPr id="16387" name="Freeform 3"/>
          <p:cNvSpPr>
            <a:spLocks/>
          </p:cNvSpPr>
          <p:nvPr/>
        </p:nvSpPr>
        <p:spPr bwMode="auto">
          <a:xfrm>
            <a:off x="1350963" y="835025"/>
            <a:ext cx="6902450" cy="1588"/>
          </a:xfrm>
          <a:custGeom>
            <a:avLst/>
            <a:gdLst>
              <a:gd name="T0" fmla="*/ 0 w 4348"/>
              <a:gd name="T1" fmla="*/ 0 h 1"/>
              <a:gd name="T2" fmla="*/ 4348 w 4348"/>
              <a:gd name="T3" fmla="*/ 1 h 1"/>
              <a:gd name="T4" fmla="*/ 0 60000 65536"/>
              <a:gd name="T5" fmla="*/ 0 60000 65536"/>
              <a:gd name="T6" fmla="*/ 0 w 4348"/>
              <a:gd name="T7" fmla="*/ 0 h 1"/>
              <a:gd name="T8" fmla="*/ 4348 w 4348"/>
              <a:gd name="T9" fmla="*/ 1 h 1"/>
            </a:gdLst>
            <a:ahLst/>
            <a:cxnLst>
              <a:cxn ang="T4">
                <a:pos x="T0" y="T1"/>
              </a:cxn>
              <a:cxn ang="T5">
                <a:pos x="T2" y="T3"/>
              </a:cxn>
            </a:cxnLst>
            <a:rect l="T6" t="T7" r="T8" b="T9"/>
            <a:pathLst>
              <a:path w="4348" h="1">
                <a:moveTo>
                  <a:pt x="0" y="0"/>
                </a:moveTo>
                <a:lnTo>
                  <a:pt x="4348" y="1"/>
                </a:lnTo>
              </a:path>
            </a:pathLst>
          </a:custGeom>
          <a:solidFill>
            <a:srgbClr val="FFFFFF"/>
          </a:solidFill>
          <a:ln w="11113">
            <a:solidFill>
              <a:srgbClr val="000000"/>
            </a:solidFill>
            <a:round/>
            <a:headEnd/>
            <a:tailEnd/>
          </a:ln>
        </p:spPr>
        <p:txBody>
          <a:bodyPr/>
          <a:lstStyle/>
          <a:p>
            <a:endParaRPr lang="en-US"/>
          </a:p>
        </p:txBody>
      </p:sp>
      <p:sp>
        <p:nvSpPr>
          <p:cNvPr id="16388" name="Line 4"/>
          <p:cNvSpPr>
            <a:spLocks noChangeShapeType="1"/>
          </p:cNvSpPr>
          <p:nvPr/>
        </p:nvSpPr>
        <p:spPr bwMode="auto">
          <a:xfrm>
            <a:off x="2708275" y="835025"/>
            <a:ext cx="3175" cy="84138"/>
          </a:xfrm>
          <a:prstGeom prst="line">
            <a:avLst/>
          </a:prstGeom>
          <a:noFill/>
          <a:ln w="11113">
            <a:solidFill>
              <a:srgbClr val="000000"/>
            </a:solidFill>
            <a:round/>
            <a:headEnd/>
            <a:tailEnd/>
          </a:ln>
        </p:spPr>
        <p:txBody>
          <a:bodyPr/>
          <a:lstStyle/>
          <a:p>
            <a:endParaRPr lang="en-US"/>
          </a:p>
        </p:txBody>
      </p:sp>
      <p:sp>
        <p:nvSpPr>
          <p:cNvPr id="16389" name="Line 5"/>
          <p:cNvSpPr>
            <a:spLocks noChangeShapeType="1"/>
          </p:cNvSpPr>
          <p:nvPr/>
        </p:nvSpPr>
        <p:spPr bwMode="auto">
          <a:xfrm>
            <a:off x="4098925" y="835025"/>
            <a:ext cx="3175" cy="84138"/>
          </a:xfrm>
          <a:prstGeom prst="line">
            <a:avLst/>
          </a:prstGeom>
          <a:noFill/>
          <a:ln w="11113">
            <a:solidFill>
              <a:srgbClr val="000000"/>
            </a:solidFill>
            <a:round/>
            <a:headEnd/>
            <a:tailEnd/>
          </a:ln>
        </p:spPr>
        <p:txBody>
          <a:bodyPr/>
          <a:lstStyle/>
          <a:p>
            <a:endParaRPr lang="en-US"/>
          </a:p>
        </p:txBody>
      </p:sp>
      <p:sp>
        <p:nvSpPr>
          <p:cNvPr id="16390" name="Line 6"/>
          <p:cNvSpPr>
            <a:spLocks noChangeShapeType="1"/>
          </p:cNvSpPr>
          <p:nvPr/>
        </p:nvSpPr>
        <p:spPr bwMode="auto">
          <a:xfrm>
            <a:off x="6873875" y="835025"/>
            <a:ext cx="3175" cy="84138"/>
          </a:xfrm>
          <a:prstGeom prst="line">
            <a:avLst/>
          </a:prstGeom>
          <a:noFill/>
          <a:ln w="11113">
            <a:solidFill>
              <a:srgbClr val="000000"/>
            </a:solidFill>
            <a:round/>
            <a:headEnd/>
            <a:tailEnd/>
          </a:ln>
        </p:spPr>
        <p:txBody>
          <a:bodyPr/>
          <a:lstStyle/>
          <a:p>
            <a:endParaRPr lang="en-US"/>
          </a:p>
        </p:txBody>
      </p:sp>
      <p:sp>
        <p:nvSpPr>
          <p:cNvPr id="16391" name="Line 7"/>
          <p:cNvSpPr>
            <a:spLocks noChangeShapeType="1"/>
          </p:cNvSpPr>
          <p:nvPr/>
        </p:nvSpPr>
        <p:spPr bwMode="auto">
          <a:xfrm>
            <a:off x="8255000" y="835025"/>
            <a:ext cx="3175" cy="84138"/>
          </a:xfrm>
          <a:prstGeom prst="line">
            <a:avLst/>
          </a:prstGeom>
          <a:noFill/>
          <a:ln w="11113">
            <a:solidFill>
              <a:srgbClr val="000000"/>
            </a:solidFill>
            <a:round/>
            <a:headEnd/>
            <a:tailEnd/>
          </a:ln>
        </p:spPr>
        <p:txBody>
          <a:bodyPr/>
          <a:lstStyle/>
          <a:p>
            <a:endParaRPr lang="en-US"/>
          </a:p>
        </p:txBody>
      </p:sp>
      <p:sp>
        <p:nvSpPr>
          <p:cNvPr id="16392" name="Line 8"/>
          <p:cNvSpPr>
            <a:spLocks noChangeShapeType="1"/>
          </p:cNvSpPr>
          <p:nvPr/>
        </p:nvSpPr>
        <p:spPr bwMode="auto">
          <a:xfrm>
            <a:off x="1350963" y="835025"/>
            <a:ext cx="3175" cy="84138"/>
          </a:xfrm>
          <a:prstGeom prst="line">
            <a:avLst/>
          </a:prstGeom>
          <a:noFill/>
          <a:ln w="11113">
            <a:solidFill>
              <a:srgbClr val="000000"/>
            </a:solidFill>
            <a:round/>
            <a:headEnd/>
            <a:tailEnd/>
          </a:ln>
        </p:spPr>
        <p:txBody>
          <a:bodyPr/>
          <a:lstStyle/>
          <a:p>
            <a:endParaRPr lang="en-US"/>
          </a:p>
        </p:txBody>
      </p:sp>
      <p:sp>
        <p:nvSpPr>
          <p:cNvPr id="16393" name="Rectangle 9"/>
          <p:cNvSpPr>
            <a:spLocks noChangeArrowheads="1"/>
          </p:cNvSpPr>
          <p:nvPr/>
        </p:nvSpPr>
        <p:spPr bwMode="auto">
          <a:xfrm>
            <a:off x="444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6394" name="Group 10"/>
          <p:cNvGrpSpPr>
            <a:grpSpLocks/>
          </p:cNvGrpSpPr>
          <p:nvPr/>
        </p:nvGrpSpPr>
        <p:grpSpPr bwMode="auto">
          <a:xfrm>
            <a:off x="1685925" y="1538288"/>
            <a:ext cx="547688" cy="430212"/>
            <a:chOff x="1062" y="1297"/>
            <a:chExt cx="345" cy="271"/>
          </a:xfrm>
        </p:grpSpPr>
        <p:sp>
          <p:nvSpPr>
            <p:cNvPr id="16851" name="Rectangle 11"/>
            <p:cNvSpPr>
              <a:spLocks noChangeArrowheads="1"/>
            </p:cNvSpPr>
            <p:nvPr/>
          </p:nvSpPr>
          <p:spPr bwMode="auto">
            <a:xfrm>
              <a:off x="1062" y="1350"/>
              <a:ext cx="345" cy="218"/>
            </a:xfrm>
            <a:prstGeom prst="rect">
              <a:avLst/>
            </a:prstGeom>
            <a:noFill/>
            <a:ln w="12700">
              <a:solidFill>
                <a:srgbClr val="000000"/>
              </a:solidFill>
              <a:miter lim="800000"/>
              <a:headEnd/>
              <a:tailEnd/>
            </a:ln>
          </p:spPr>
          <p:txBody>
            <a:bodyPr wrap="none" anchor="ctr"/>
            <a:lstStyle/>
            <a:p>
              <a:endParaRPr lang="en-US"/>
            </a:p>
          </p:txBody>
        </p:sp>
        <p:grpSp>
          <p:nvGrpSpPr>
            <p:cNvPr id="16852" name="Group 12"/>
            <p:cNvGrpSpPr>
              <a:grpSpLocks/>
            </p:cNvGrpSpPr>
            <p:nvPr/>
          </p:nvGrpSpPr>
          <p:grpSpPr bwMode="auto">
            <a:xfrm>
              <a:off x="1216" y="1297"/>
              <a:ext cx="36" cy="52"/>
              <a:chOff x="2625" y="2324"/>
              <a:chExt cx="36" cy="52"/>
            </a:xfrm>
          </p:grpSpPr>
          <p:sp>
            <p:nvSpPr>
              <p:cNvPr id="16859" name="Line 1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60" name="Line 1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853" name="Group 15"/>
            <p:cNvGrpSpPr>
              <a:grpSpLocks/>
            </p:cNvGrpSpPr>
            <p:nvPr/>
          </p:nvGrpSpPr>
          <p:grpSpPr bwMode="auto">
            <a:xfrm>
              <a:off x="1079" y="1384"/>
              <a:ext cx="310" cy="75"/>
              <a:chOff x="2488" y="2411"/>
              <a:chExt cx="310" cy="75"/>
            </a:xfrm>
          </p:grpSpPr>
          <p:sp>
            <p:nvSpPr>
              <p:cNvPr id="16855" name="Line 1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56" name="Line 1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57" name="Freeform 1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858" name="Freeform 1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854" name="Rectangle 20"/>
            <p:cNvSpPr>
              <a:spLocks noChangeAspect="1" noChangeArrowheads="1"/>
            </p:cNvSpPr>
            <p:nvPr/>
          </p:nvSpPr>
          <p:spPr bwMode="auto">
            <a:xfrm>
              <a:off x="1123" y="1469"/>
              <a:ext cx="224"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MALSE</a:t>
              </a:r>
            </a:p>
          </p:txBody>
        </p:sp>
      </p:grpSp>
      <p:grpSp>
        <p:nvGrpSpPr>
          <p:cNvPr id="16395" name="Group 21"/>
          <p:cNvGrpSpPr>
            <a:grpSpLocks/>
          </p:cNvGrpSpPr>
          <p:nvPr/>
        </p:nvGrpSpPr>
        <p:grpSpPr bwMode="auto">
          <a:xfrm>
            <a:off x="757238" y="1025525"/>
            <a:ext cx="850900" cy="425450"/>
            <a:chOff x="477" y="646"/>
            <a:chExt cx="536" cy="268"/>
          </a:xfrm>
        </p:grpSpPr>
        <p:sp>
          <p:nvSpPr>
            <p:cNvPr id="16838" name="Rectangle 22"/>
            <p:cNvSpPr>
              <a:spLocks noChangeArrowheads="1"/>
            </p:cNvSpPr>
            <p:nvPr/>
          </p:nvSpPr>
          <p:spPr bwMode="auto">
            <a:xfrm>
              <a:off x="477" y="818"/>
              <a:ext cx="164" cy="96"/>
            </a:xfrm>
            <a:prstGeom prst="rect">
              <a:avLst/>
            </a:prstGeom>
            <a:noFill/>
            <a:ln w="9525">
              <a:noFill/>
              <a:miter lim="800000"/>
              <a:headEnd/>
              <a:tailEnd/>
            </a:ln>
          </p:spPr>
          <p:txBody>
            <a:bodyPr wrap="none" lIns="0" tIns="0" rIns="0" bIns="0">
              <a:spAutoFit/>
            </a:bodyPr>
            <a:lstStyle/>
            <a:p>
              <a:pPr eaLnBrk="0" hangingPunct="0"/>
              <a:r>
                <a:rPr lang="en-US" sz="1000" b="1"/>
                <a:t>ASE</a:t>
              </a:r>
            </a:p>
          </p:txBody>
        </p:sp>
        <p:grpSp>
          <p:nvGrpSpPr>
            <p:cNvPr id="16839" name="Group 23"/>
            <p:cNvGrpSpPr>
              <a:grpSpLocks/>
            </p:cNvGrpSpPr>
            <p:nvPr/>
          </p:nvGrpSpPr>
          <p:grpSpPr bwMode="auto">
            <a:xfrm>
              <a:off x="668" y="646"/>
              <a:ext cx="345" cy="268"/>
              <a:chOff x="3072" y="1104"/>
              <a:chExt cx="345" cy="268"/>
            </a:xfrm>
          </p:grpSpPr>
          <p:grpSp>
            <p:nvGrpSpPr>
              <p:cNvPr id="16840" name="Group 24"/>
              <p:cNvGrpSpPr>
                <a:grpSpLocks/>
              </p:cNvGrpSpPr>
              <p:nvPr/>
            </p:nvGrpSpPr>
            <p:grpSpPr bwMode="auto">
              <a:xfrm>
                <a:off x="3211" y="1104"/>
                <a:ext cx="67" cy="53"/>
                <a:chOff x="2610" y="1990"/>
                <a:chExt cx="67" cy="53"/>
              </a:xfrm>
            </p:grpSpPr>
            <p:sp>
              <p:nvSpPr>
                <p:cNvPr id="16848" name="Line 25"/>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49" name="Line 26"/>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50" name="Line 27"/>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841" name="Group 28"/>
              <p:cNvGrpSpPr>
                <a:grpSpLocks/>
              </p:cNvGrpSpPr>
              <p:nvPr/>
            </p:nvGrpSpPr>
            <p:grpSpPr bwMode="auto">
              <a:xfrm>
                <a:off x="3072" y="1154"/>
                <a:ext cx="345" cy="218"/>
                <a:chOff x="3072" y="1154"/>
                <a:chExt cx="345" cy="218"/>
              </a:xfrm>
            </p:grpSpPr>
            <p:sp>
              <p:nvSpPr>
                <p:cNvPr id="16842" name="Rectangle 29"/>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6843" name="Group 30"/>
                <p:cNvGrpSpPr>
                  <a:grpSpLocks/>
                </p:cNvGrpSpPr>
                <p:nvPr/>
              </p:nvGrpSpPr>
              <p:grpSpPr bwMode="auto">
                <a:xfrm>
                  <a:off x="3090" y="1225"/>
                  <a:ext cx="310" cy="75"/>
                  <a:chOff x="2489" y="2075"/>
                  <a:chExt cx="310" cy="75"/>
                </a:xfrm>
              </p:grpSpPr>
              <p:sp>
                <p:nvSpPr>
                  <p:cNvPr id="16844" name="Line 3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45" name="Line 3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46" name="Freeform 3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847" name="Freeform 3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grpSp>
        <p:nvGrpSpPr>
          <p:cNvPr id="16396" name="Group 35"/>
          <p:cNvGrpSpPr>
            <a:grpSpLocks/>
          </p:cNvGrpSpPr>
          <p:nvPr/>
        </p:nvGrpSpPr>
        <p:grpSpPr bwMode="auto">
          <a:xfrm>
            <a:off x="2270125" y="1025525"/>
            <a:ext cx="722313" cy="425450"/>
            <a:chOff x="1430" y="646"/>
            <a:chExt cx="455" cy="268"/>
          </a:xfrm>
        </p:grpSpPr>
        <p:grpSp>
          <p:nvGrpSpPr>
            <p:cNvPr id="16825" name="Group 36"/>
            <p:cNvGrpSpPr>
              <a:grpSpLocks/>
            </p:cNvGrpSpPr>
            <p:nvPr/>
          </p:nvGrpSpPr>
          <p:grpSpPr bwMode="auto">
            <a:xfrm>
              <a:off x="1540" y="646"/>
              <a:ext cx="345" cy="268"/>
              <a:chOff x="3072" y="1104"/>
              <a:chExt cx="345" cy="268"/>
            </a:xfrm>
          </p:grpSpPr>
          <p:grpSp>
            <p:nvGrpSpPr>
              <p:cNvPr id="16827" name="Group 37"/>
              <p:cNvGrpSpPr>
                <a:grpSpLocks/>
              </p:cNvGrpSpPr>
              <p:nvPr/>
            </p:nvGrpSpPr>
            <p:grpSpPr bwMode="auto">
              <a:xfrm>
                <a:off x="3211" y="1104"/>
                <a:ext cx="67" cy="53"/>
                <a:chOff x="2610" y="1990"/>
                <a:chExt cx="67" cy="53"/>
              </a:xfrm>
            </p:grpSpPr>
            <p:sp>
              <p:nvSpPr>
                <p:cNvPr id="16835" name="Line 38"/>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36" name="Line 39"/>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37" name="Line 40"/>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828" name="Group 41"/>
              <p:cNvGrpSpPr>
                <a:grpSpLocks/>
              </p:cNvGrpSpPr>
              <p:nvPr/>
            </p:nvGrpSpPr>
            <p:grpSpPr bwMode="auto">
              <a:xfrm>
                <a:off x="3072" y="1154"/>
                <a:ext cx="345" cy="218"/>
                <a:chOff x="3072" y="1154"/>
                <a:chExt cx="345" cy="218"/>
              </a:xfrm>
            </p:grpSpPr>
            <p:sp>
              <p:nvSpPr>
                <p:cNvPr id="16829" name="Rectangle 42"/>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6830" name="Group 43"/>
                <p:cNvGrpSpPr>
                  <a:grpSpLocks/>
                </p:cNvGrpSpPr>
                <p:nvPr/>
              </p:nvGrpSpPr>
              <p:grpSpPr bwMode="auto">
                <a:xfrm>
                  <a:off x="3090" y="1225"/>
                  <a:ext cx="310" cy="75"/>
                  <a:chOff x="2489" y="2075"/>
                  <a:chExt cx="310" cy="75"/>
                </a:xfrm>
              </p:grpSpPr>
              <p:sp>
                <p:nvSpPr>
                  <p:cNvPr id="16831" name="Line 44"/>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32" name="Line 45"/>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33" name="Freeform 46"/>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834" name="Freeform 47"/>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16826" name="Rectangle 48"/>
            <p:cNvSpPr>
              <a:spLocks noChangeArrowheads="1"/>
            </p:cNvSpPr>
            <p:nvPr/>
          </p:nvSpPr>
          <p:spPr bwMode="auto">
            <a:xfrm>
              <a:off x="1430" y="818"/>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grpSp>
        <p:nvGrpSpPr>
          <p:cNvPr id="16397" name="Group 49"/>
          <p:cNvGrpSpPr>
            <a:grpSpLocks/>
          </p:cNvGrpSpPr>
          <p:nvPr/>
        </p:nvGrpSpPr>
        <p:grpSpPr bwMode="auto">
          <a:xfrm>
            <a:off x="3643313" y="1019175"/>
            <a:ext cx="735012" cy="431800"/>
            <a:chOff x="2295" y="642"/>
            <a:chExt cx="463" cy="272"/>
          </a:xfrm>
        </p:grpSpPr>
        <p:grpSp>
          <p:nvGrpSpPr>
            <p:cNvPr id="16812" name="Group 50"/>
            <p:cNvGrpSpPr>
              <a:grpSpLocks/>
            </p:cNvGrpSpPr>
            <p:nvPr/>
          </p:nvGrpSpPr>
          <p:grpSpPr bwMode="auto">
            <a:xfrm>
              <a:off x="2413" y="642"/>
              <a:ext cx="345" cy="272"/>
              <a:chOff x="3504" y="624"/>
              <a:chExt cx="345" cy="272"/>
            </a:xfrm>
          </p:grpSpPr>
          <p:grpSp>
            <p:nvGrpSpPr>
              <p:cNvPr id="16814" name="Group 51"/>
              <p:cNvGrpSpPr>
                <a:grpSpLocks/>
              </p:cNvGrpSpPr>
              <p:nvPr/>
            </p:nvGrpSpPr>
            <p:grpSpPr bwMode="auto">
              <a:xfrm>
                <a:off x="3643" y="624"/>
                <a:ext cx="67" cy="53"/>
                <a:chOff x="2610" y="1990"/>
                <a:chExt cx="67" cy="53"/>
              </a:xfrm>
            </p:grpSpPr>
            <p:sp>
              <p:nvSpPr>
                <p:cNvPr id="16822" name="Line 52"/>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23" name="Line 53"/>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24" name="Line 54"/>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815" name="Group 55"/>
              <p:cNvGrpSpPr>
                <a:grpSpLocks/>
              </p:cNvGrpSpPr>
              <p:nvPr/>
            </p:nvGrpSpPr>
            <p:grpSpPr bwMode="auto">
              <a:xfrm>
                <a:off x="3504" y="678"/>
                <a:ext cx="345" cy="218"/>
                <a:chOff x="3504" y="678"/>
                <a:chExt cx="345" cy="218"/>
              </a:xfrm>
            </p:grpSpPr>
            <p:sp>
              <p:nvSpPr>
                <p:cNvPr id="16816" name="Rectangle 56"/>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16817" name="Group 57"/>
                <p:cNvGrpSpPr>
                  <a:grpSpLocks/>
                </p:cNvGrpSpPr>
                <p:nvPr/>
              </p:nvGrpSpPr>
              <p:grpSpPr bwMode="auto">
                <a:xfrm>
                  <a:off x="3557" y="721"/>
                  <a:ext cx="240" cy="131"/>
                  <a:chOff x="2525" y="3725"/>
                  <a:chExt cx="240" cy="131"/>
                </a:xfrm>
              </p:grpSpPr>
              <p:sp>
                <p:nvSpPr>
                  <p:cNvPr id="16818" name="Freeform 5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819" name="Line 5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20" name="Line 6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6821" name="Line 6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16813" name="Rectangle 62"/>
            <p:cNvSpPr>
              <a:spLocks noChangeArrowheads="1"/>
            </p:cNvSpPr>
            <p:nvPr/>
          </p:nvSpPr>
          <p:spPr bwMode="auto">
            <a:xfrm>
              <a:off x="2295" y="818"/>
              <a:ext cx="88" cy="96"/>
            </a:xfrm>
            <a:prstGeom prst="rect">
              <a:avLst/>
            </a:prstGeom>
            <a:noFill/>
            <a:ln w="9525">
              <a:noFill/>
              <a:miter lim="800000"/>
              <a:headEnd/>
              <a:tailEnd/>
            </a:ln>
          </p:spPr>
          <p:txBody>
            <a:bodyPr wrap="none" lIns="0" tIns="0" rIns="0" bIns="0">
              <a:spAutoFit/>
            </a:bodyPr>
            <a:lstStyle/>
            <a:p>
              <a:pPr eaLnBrk="0" hangingPunct="0"/>
              <a:r>
                <a:rPr lang="en-US" sz="1000" b="1"/>
                <a:t>36</a:t>
              </a:r>
            </a:p>
          </p:txBody>
        </p:sp>
      </p:grpSp>
      <p:grpSp>
        <p:nvGrpSpPr>
          <p:cNvPr id="16398" name="Group 63"/>
          <p:cNvGrpSpPr>
            <a:grpSpLocks/>
          </p:cNvGrpSpPr>
          <p:nvPr/>
        </p:nvGrpSpPr>
        <p:grpSpPr bwMode="auto">
          <a:xfrm>
            <a:off x="6426200" y="1025525"/>
            <a:ext cx="722313" cy="425450"/>
            <a:chOff x="4048" y="646"/>
            <a:chExt cx="455" cy="268"/>
          </a:xfrm>
        </p:grpSpPr>
        <p:grpSp>
          <p:nvGrpSpPr>
            <p:cNvPr id="16799" name="Group 64"/>
            <p:cNvGrpSpPr>
              <a:grpSpLocks/>
            </p:cNvGrpSpPr>
            <p:nvPr/>
          </p:nvGrpSpPr>
          <p:grpSpPr bwMode="auto">
            <a:xfrm>
              <a:off x="4158" y="646"/>
              <a:ext cx="345" cy="268"/>
              <a:chOff x="2471" y="1990"/>
              <a:chExt cx="345" cy="268"/>
            </a:xfrm>
          </p:grpSpPr>
          <p:sp>
            <p:nvSpPr>
              <p:cNvPr id="16801" name="Rectangle 65"/>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6802" name="Group 66"/>
              <p:cNvGrpSpPr>
                <a:grpSpLocks/>
              </p:cNvGrpSpPr>
              <p:nvPr/>
            </p:nvGrpSpPr>
            <p:grpSpPr bwMode="auto">
              <a:xfrm>
                <a:off x="2610" y="1990"/>
                <a:ext cx="67" cy="53"/>
                <a:chOff x="2610" y="1990"/>
                <a:chExt cx="67" cy="53"/>
              </a:xfrm>
            </p:grpSpPr>
            <p:sp>
              <p:nvSpPr>
                <p:cNvPr id="16809" name="Line 6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10" name="Line 6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11" name="Line 6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803" name="Group 70"/>
              <p:cNvGrpSpPr>
                <a:grpSpLocks/>
              </p:cNvGrpSpPr>
              <p:nvPr/>
            </p:nvGrpSpPr>
            <p:grpSpPr bwMode="auto">
              <a:xfrm>
                <a:off x="2489" y="2075"/>
                <a:ext cx="310" cy="75"/>
                <a:chOff x="2489" y="2075"/>
                <a:chExt cx="310" cy="75"/>
              </a:xfrm>
            </p:grpSpPr>
            <p:sp>
              <p:nvSpPr>
                <p:cNvPr id="16805" name="Line 7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06" name="Line 7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807" name="Freeform 7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808" name="Freeform 7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804" name="Rectangle 75"/>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16800" name="Rectangle 76"/>
            <p:cNvSpPr>
              <a:spLocks noChangeArrowheads="1"/>
            </p:cNvSpPr>
            <p:nvPr/>
          </p:nvSpPr>
          <p:spPr bwMode="auto">
            <a:xfrm>
              <a:off x="4048" y="818"/>
              <a:ext cx="88" cy="96"/>
            </a:xfrm>
            <a:prstGeom prst="rect">
              <a:avLst/>
            </a:prstGeom>
            <a:noFill/>
            <a:ln w="9525">
              <a:noFill/>
              <a:miter lim="800000"/>
              <a:headEnd/>
              <a:tailEnd/>
            </a:ln>
          </p:spPr>
          <p:txBody>
            <a:bodyPr wrap="none" lIns="0" tIns="0" rIns="0" bIns="0">
              <a:spAutoFit/>
            </a:bodyPr>
            <a:lstStyle/>
            <a:p>
              <a:pPr eaLnBrk="0" hangingPunct="0"/>
              <a:r>
                <a:rPr lang="en-US" sz="1000" b="1"/>
                <a:t>18</a:t>
              </a:r>
            </a:p>
          </p:txBody>
        </p:sp>
      </p:grpSp>
      <p:grpSp>
        <p:nvGrpSpPr>
          <p:cNvPr id="16399" name="Group 77"/>
          <p:cNvGrpSpPr>
            <a:grpSpLocks/>
          </p:cNvGrpSpPr>
          <p:nvPr/>
        </p:nvGrpSpPr>
        <p:grpSpPr bwMode="auto">
          <a:xfrm>
            <a:off x="7812088" y="1025525"/>
            <a:ext cx="722312" cy="425450"/>
            <a:chOff x="4921" y="646"/>
            <a:chExt cx="455" cy="268"/>
          </a:xfrm>
        </p:grpSpPr>
        <p:grpSp>
          <p:nvGrpSpPr>
            <p:cNvPr id="16786" name="Group 78"/>
            <p:cNvGrpSpPr>
              <a:grpSpLocks/>
            </p:cNvGrpSpPr>
            <p:nvPr/>
          </p:nvGrpSpPr>
          <p:grpSpPr bwMode="auto">
            <a:xfrm>
              <a:off x="5031" y="646"/>
              <a:ext cx="345" cy="268"/>
              <a:chOff x="2471" y="1990"/>
              <a:chExt cx="345" cy="268"/>
            </a:xfrm>
          </p:grpSpPr>
          <p:sp>
            <p:nvSpPr>
              <p:cNvPr id="16788" name="Rectangle 79"/>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6789" name="Group 80"/>
              <p:cNvGrpSpPr>
                <a:grpSpLocks/>
              </p:cNvGrpSpPr>
              <p:nvPr/>
            </p:nvGrpSpPr>
            <p:grpSpPr bwMode="auto">
              <a:xfrm>
                <a:off x="2610" y="1990"/>
                <a:ext cx="67" cy="53"/>
                <a:chOff x="2610" y="1990"/>
                <a:chExt cx="67" cy="53"/>
              </a:xfrm>
            </p:grpSpPr>
            <p:sp>
              <p:nvSpPr>
                <p:cNvPr id="16796" name="Line 81"/>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97" name="Line 82"/>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98" name="Line 83"/>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90" name="Group 84"/>
              <p:cNvGrpSpPr>
                <a:grpSpLocks/>
              </p:cNvGrpSpPr>
              <p:nvPr/>
            </p:nvGrpSpPr>
            <p:grpSpPr bwMode="auto">
              <a:xfrm>
                <a:off x="2489" y="2075"/>
                <a:ext cx="310" cy="75"/>
                <a:chOff x="2489" y="2075"/>
                <a:chExt cx="310" cy="75"/>
              </a:xfrm>
            </p:grpSpPr>
            <p:sp>
              <p:nvSpPr>
                <p:cNvPr id="16792" name="Line 85"/>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93" name="Line 86"/>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94" name="Freeform 87"/>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95" name="Freeform 88"/>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91" name="Rectangle 89"/>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16787" name="Rectangle 90"/>
            <p:cNvSpPr>
              <a:spLocks noChangeArrowheads="1"/>
            </p:cNvSpPr>
            <p:nvPr/>
          </p:nvSpPr>
          <p:spPr bwMode="auto">
            <a:xfrm>
              <a:off x="4921" y="818"/>
              <a:ext cx="88" cy="96"/>
            </a:xfrm>
            <a:prstGeom prst="rect">
              <a:avLst/>
            </a:prstGeom>
            <a:noFill/>
            <a:ln w="9525">
              <a:noFill/>
              <a:miter lim="800000"/>
              <a:headEnd/>
              <a:tailEnd/>
            </a:ln>
          </p:spPr>
          <p:txBody>
            <a:bodyPr wrap="none" lIns="0" tIns="0" rIns="0" bIns="0">
              <a:spAutoFit/>
            </a:bodyPr>
            <a:lstStyle/>
            <a:p>
              <a:pPr eaLnBrk="0" hangingPunct="0"/>
              <a:r>
                <a:rPr lang="en-US" sz="1000" b="1"/>
                <a:t>17</a:t>
              </a:r>
            </a:p>
          </p:txBody>
        </p:sp>
      </p:grpSp>
      <p:grpSp>
        <p:nvGrpSpPr>
          <p:cNvPr id="16400" name="Group 91"/>
          <p:cNvGrpSpPr>
            <a:grpSpLocks/>
          </p:cNvGrpSpPr>
          <p:nvPr/>
        </p:nvGrpSpPr>
        <p:grpSpPr bwMode="auto">
          <a:xfrm>
            <a:off x="2620963" y="1525588"/>
            <a:ext cx="747712" cy="430212"/>
            <a:chOff x="1651" y="1017"/>
            <a:chExt cx="471" cy="271"/>
          </a:xfrm>
        </p:grpSpPr>
        <p:grpSp>
          <p:nvGrpSpPr>
            <p:cNvPr id="16774" name="Group 92"/>
            <p:cNvGrpSpPr>
              <a:grpSpLocks/>
            </p:cNvGrpSpPr>
            <p:nvPr/>
          </p:nvGrpSpPr>
          <p:grpSpPr bwMode="auto">
            <a:xfrm>
              <a:off x="1777" y="1017"/>
              <a:ext cx="345" cy="271"/>
              <a:chOff x="2471" y="2324"/>
              <a:chExt cx="345" cy="271"/>
            </a:xfrm>
          </p:grpSpPr>
          <p:sp>
            <p:nvSpPr>
              <p:cNvPr id="16776" name="Rectangle 9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77" name="Group 94"/>
              <p:cNvGrpSpPr>
                <a:grpSpLocks/>
              </p:cNvGrpSpPr>
              <p:nvPr/>
            </p:nvGrpSpPr>
            <p:grpSpPr bwMode="auto">
              <a:xfrm>
                <a:off x="2625" y="2324"/>
                <a:ext cx="36" cy="52"/>
                <a:chOff x="2625" y="2324"/>
                <a:chExt cx="36" cy="52"/>
              </a:xfrm>
            </p:grpSpPr>
            <p:sp>
              <p:nvSpPr>
                <p:cNvPr id="16784" name="Line 9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85" name="Line 9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78" name="Group 97"/>
              <p:cNvGrpSpPr>
                <a:grpSpLocks/>
              </p:cNvGrpSpPr>
              <p:nvPr/>
            </p:nvGrpSpPr>
            <p:grpSpPr bwMode="auto">
              <a:xfrm>
                <a:off x="2488" y="2411"/>
                <a:ext cx="310" cy="75"/>
                <a:chOff x="2488" y="2411"/>
                <a:chExt cx="310" cy="75"/>
              </a:xfrm>
            </p:grpSpPr>
            <p:sp>
              <p:nvSpPr>
                <p:cNvPr id="16780" name="Line 9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81" name="Line 9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82" name="Freeform 10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83" name="Freeform 10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79" name="Rectangle 102"/>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6775" name="Rectangle 103"/>
            <p:cNvSpPr>
              <a:spLocks noChangeArrowheads="1"/>
            </p:cNvSpPr>
            <p:nvPr/>
          </p:nvSpPr>
          <p:spPr bwMode="auto">
            <a:xfrm>
              <a:off x="1651" y="1192"/>
              <a:ext cx="88" cy="96"/>
            </a:xfrm>
            <a:prstGeom prst="rect">
              <a:avLst/>
            </a:prstGeom>
            <a:noFill/>
            <a:ln w="9525">
              <a:noFill/>
              <a:miter lim="800000"/>
              <a:headEnd/>
              <a:tailEnd/>
            </a:ln>
          </p:spPr>
          <p:txBody>
            <a:bodyPr wrap="none" lIns="0" tIns="0" rIns="0" bIns="0">
              <a:spAutoFit/>
            </a:bodyPr>
            <a:lstStyle/>
            <a:p>
              <a:pPr eaLnBrk="0" hangingPunct="0"/>
              <a:r>
                <a:rPr lang="en-US" sz="1000" b="1"/>
                <a:t>12</a:t>
              </a:r>
            </a:p>
          </p:txBody>
        </p:sp>
      </p:grpSp>
      <p:grpSp>
        <p:nvGrpSpPr>
          <p:cNvPr id="16401" name="Group 104"/>
          <p:cNvGrpSpPr>
            <a:grpSpLocks/>
          </p:cNvGrpSpPr>
          <p:nvPr/>
        </p:nvGrpSpPr>
        <p:grpSpPr bwMode="auto">
          <a:xfrm>
            <a:off x="4019550" y="1538288"/>
            <a:ext cx="717550" cy="430212"/>
            <a:chOff x="2532" y="1017"/>
            <a:chExt cx="452" cy="271"/>
          </a:xfrm>
        </p:grpSpPr>
        <p:grpSp>
          <p:nvGrpSpPr>
            <p:cNvPr id="16762" name="Group 105"/>
            <p:cNvGrpSpPr>
              <a:grpSpLocks/>
            </p:cNvGrpSpPr>
            <p:nvPr/>
          </p:nvGrpSpPr>
          <p:grpSpPr bwMode="auto">
            <a:xfrm>
              <a:off x="2639" y="1017"/>
              <a:ext cx="345" cy="271"/>
              <a:chOff x="2471" y="2324"/>
              <a:chExt cx="345" cy="271"/>
            </a:xfrm>
          </p:grpSpPr>
          <p:sp>
            <p:nvSpPr>
              <p:cNvPr id="16764" name="Rectangle 10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65" name="Group 107"/>
              <p:cNvGrpSpPr>
                <a:grpSpLocks/>
              </p:cNvGrpSpPr>
              <p:nvPr/>
            </p:nvGrpSpPr>
            <p:grpSpPr bwMode="auto">
              <a:xfrm>
                <a:off x="2625" y="2324"/>
                <a:ext cx="36" cy="52"/>
                <a:chOff x="2625" y="2324"/>
                <a:chExt cx="36" cy="52"/>
              </a:xfrm>
            </p:grpSpPr>
            <p:sp>
              <p:nvSpPr>
                <p:cNvPr id="16772" name="Line 10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73" name="Line 10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66" name="Group 110"/>
              <p:cNvGrpSpPr>
                <a:grpSpLocks/>
              </p:cNvGrpSpPr>
              <p:nvPr/>
            </p:nvGrpSpPr>
            <p:grpSpPr bwMode="auto">
              <a:xfrm>
                <a:off x="2488" y="2411"/>
                <a:ext cx="310" cy="75"/>
                <a:chOff x="2488" y="2411"/>
                <a:chExt cx="310" cy="75"/>
              </a:xfrm>
            </p:grpSpPr>
            <p:sp>
              <p:nvSpPr>
                <p:cNvPr id="16768" name="Line 11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69" name="Line 11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70" name="Freeform 11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71" name="Freeform 11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67" name="Rectangle 115"/>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6763" name="Rectangle 116"/>
            <p:cNvSpPr>
              <a:spLocks noChangeArrowheads="1"/>
            </p:cNvSpPr>
            <p:nvPr/>
          </p:nvSpPr>
          <p:spPr bwMode="auto">
            <a:xfrm>
              <a:off x="2532" y="1192"/>
              <a:ext cx="88" cy="96"/>
            </a:xfrm>
            <a:prstGeom prst="rect">
              <a:avLst/>
            </a:prstGeom>
            <a:noFill/>
            <a:ln w="9525">
              <a:noFill/>
              <a:miter lim="800000"/>
              <a:headEnd/>
              <a:tailEnd/>
            </a:ln>
          </p:spPr>
          <p:txBody>
            <a:bodyPr wrap="none" lIns="0" tIns="0" rIns="0" bIns="0">
              <a:spAutoFit/>
            </a:bodyPr>
            <a:lstStyle/>
            <a:p>
              <a:pPr eaLnBrk="0" hangingPunct="0"/>
              <a:r>
                <a:rPr lang="en-US" sz="1000" b="1"/>
                <a:t>36</a:t>
              </a:r>
            </a:p>
          </p:txBody>
        </p:sp>
      </p:grpSp>
      <p:grpSp>
        <p:nvGrpSpPr>
          <p:cNvPr id="16402" name="Group 117"/>
          <p:cNvGrpSpPr>
            <a:grpSpLocks/>
          </p:cNvGrpSpPr>
          <p:nvPr/>
        </p:nvGrpSpPr>
        <p:grpSpPr bwMode="auto">
          <a:xfrm>
            <a:off x="6726238" y="1576388"/>
            <a:ext cx="950912" cy="392112"/>
            <a:chOff x="4141" y="993"/>
            <a:chExt cx="599" cy="247"/>
          </a:xfrm>
        </p:grpSpPr>
        <p:grpSp>
          <p:nvGrpSpPr>
            <p:cNvPr id="16751" name="Group 118"/>
            <p:cNvGrpSpPr>
              <a:grpSpLocks/>
            </p:cNvGrpSpPr>
            <p:nvPr/>
          </p:nvGrpSpPr>
          <p:grpSpPr bwMode="auto">
            <a:xfrm>
              <a:off x="4399" y="993"/>
              <a:ext cx="341" cy="247"/>
              <a:chOff x="4368" y="3408"/>
              <a:chExt cx="341" cy="247"/>
            </a:xfrm>
          </p:grpSpPr>
          <p:sp>
            <p:nvSpPr>
              <p:cNvPr id="16753" name="Rectangle 119"/>
              <p:cNvSpPr>
                <a:spLocks noChangeArrowheads="1"/>
              </p:cNvSpPr>
              <p:nvPr/>
            </p:nvSpPr>
            <p:spPr bwMode="auto">
              <a:xfrm>
                <a:off x="4430" y="3468"/>
                <a:ext cx="223"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LAAD</a:t>
                </a:r>
                <a:endParaRPr lang="en-US" sz="1000" b="1"/>
              </a:p>
            </p:txBody>
          </p:sp>
          <p:grpSp>
            <p:nvGrpSpPr>
              <p:cNvPr id="16754" name="Group 120"/>
              <p:cNvGrpSpPr>
                <a:grpSpLocks/>
              </p:cNvGrpSpPr>
              <p:nvPr/>
            </p:nvGrpSpPr>
            <p:grpSpPr bwMode="auto">
              <a:xfrm>
                <a:off x="4368" y="3408"/>
                <a:ext cx="341" cy="247"/>
                <a:chOff x="4368" y="3408"/>
                <a:chExt cx="341" cy="247"/>
              </a:xfrm>
            </p:grpSpPr>
            <p:grpSp>
              <p:nvGrpSpPr>
                <p:cNvPr id="16755" name="Group 121"/>
                <p:cNvGrpSpPr>
                  <a:grpSpLocks/>
                </p:cNvGrpSpPr>
                <p:nvPr/>
              </p:nvGrpSpPr>
              <p:grpSpPr bwMode="auto">
                <a:xfrm>
                  <a:off x="4521" y="3408"/>
                  <a:ext cx="34" cy="52"/>
                  <a:chOff x="2592" y="2658"/>
                  <a:chExt cx="29" cy="52"/>
                </a:xfrm>
              </p:grpSpPr>
              <p:sp>
                <p:nvSpPr>
                  <p:cNvPr id="16760" name="Line 122"/>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16761" name="Line 123"/>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16756" name="Group 124"/>
                <p:cNvGrpSpPr>
                  <a:grpSpLocks/>
                </p:cNvGrpSpPr>
                <p:nvPr/>
              </p:nvGrpSpPr>
              <p:grpSpPr bwMode="auto">
                <a:xfrm>
                  <a:off x="4368" y="3456"/>
                  <a:ext cx="341" cy="199"/>
                  <a:chOff x="122" y="293"/>
                  <a:chExt cx="341" cy="199"/>
                </a:xfrm>
              </p:grpSpPr>
              <p:sp>
                <p:nvSpPr>
                  <p:cNvPr id="16757" name="Rectangle 125"/>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16758" name="Freeform 126"/>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6759" name="Rectangle 127"/>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grpSp>
        <p:sp>
          <p:nvSpPr>
            <p:cNvPr id="16752" name="Rectangle 128"/>
            <p:cNvSpPr>
              <a:spLocks noChangeArrowheads="1"/>
            </p:cNvSpPr>
            <p:nvPr/>
          </p:nvSpPr>
          <p:spPr bwMode="auto">
            <a:xfrm>
              <a:off x="4141" y="1144"/>
              <a:ext cx="248" cy="96"/>
            </a:xfrm>
            <a:prstGeom prst="rect">
              <a:avLst/>
            </a:prstGeom>
            <a:noFill/>
            <a:ln w="9525">
              <a:noFill/>
              <a:miter lim="800000"/>
              <a:headEnd/>
              <a:tailEnd/>
            </a:ln>
          </p:spPr>
          <p:txBody>
            <a:bodyPr wrap="none" lIns="0" tIns="0" rIns="0" bIns="0">
              <a:spAutoFit/>
            </a:bodyPr>
            <a:lstStyle/>
            <a:p>
              <a:pPr eaLnBrk="0" hangingPunct="0"/>
              <a:r>
                <a:rPr lang="en-US" sz="1000" b="1"/>
                <a:t>1</a:t>
              </a:r>
              <a:r>
                <a:rPr lang="en-US" sz="1000" b="1" baseline="30000"/>
                <a:t>st</a:t>
              </a:r>
              <a:r>
                <a:rPr lang="en-US" sz="1000" b="1"/>
                <a:t> </a:t>
              </a:r>
              <a:r>
                <a:rPr lang="en-US" sz="800" b="1"/>
                <a:t>STG</a:t>
              </a:r>
            </a:p>
          </p:txBody>
        </p:sp>
      </p:grpSp>
      <p:grpSp>
        <p:nvGrpSpPr>
          <p:cNvPr id="16403" name="Group 129"/>
          <p:cNvGrpSpPr>
            <a:grpSpLocks/>
          </p:cNvGrpSpPr>
          <p:nvPr/>
        </p:nvGrpSpPr>
        <p:grpSpPr bwMode="auto">
          <a:xfrm>
            <a:off x="8099425" y="1538288"/>
            <a:ext cx="792163" cy="430212"/>
            <a:chOff x="5102" y="1017"/>
            <a:chExt cx="499" cy="271"/>
          </a:xfrm>
        </p:grpSpPr>
        <p:grpSp>
          <p:nvGrpSpPr>
            <p:cNvPr id="16739" name="Group 130"/>
            <p:cNvGrpSpPr>
              <a:grpSpLocks/>
            </p:cNvGrpSpPr>
            <p:nvPr/>
          </p:nvGrpSpPr>
          <p:grpSpPr bwMode="auto">
            <a:xfrm>
              <a:off x="5256" y="1017"/>
              <a:ext cx="345" cy="271"/>
              <a:chOff x="2471" y="2324"/>
              <a:chExt cx="345" cy="271"/>
            </a:xfrm>
          </p:grpSpPr>
          <p:sp>
            <p:nvSpPr>
              <p:cNvPr id="16741" name="Rectangle 13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42" name="Group 132"/>
              <p:cNvGrpSpPr>
                <a:grpSpLocks/>
              </p:cNvGrpSpPr>
              <p:nvPr/>
            </p:nvGrpSpPr>
            <p:grpSpPr bwMode="auto">
              <a:xfrm>
                <a:off x="2625" y="2324"/>
                <a:ext cx="36" cy="52"/>
                <a:chOff x="2625" y="2324"/>
                <a:chExt cx="36" cy="52"/>
              </a:xfrm>
            </p:grpSpPr>
            <p:sp>
              <p:nvSpPr>
                <p:cNvPr id="16749" name="Line 13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50" name="Line 13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43" name="Group 135"/>
              <p:cNvGrpSpPr>
                <a:grpSpLocks/>
              </p:cNvGrpSpPr>
              <p:nvPr/>
            </p:nvGrpSpPr>
            <p:grpSpPr bwMode="auto">
              <a:xfrm>
                <a:off x="2488" y="2411"/>
                <a:ext cx="310" cy="75"/>
                <a:chOff x="2488" y="2411"/>
                <a:chExt cx="310" cy="75"/>
              </a:xfrm>
            </p:grpSpPr>
            <p:sp>
              <p:nvSpPr>
                <p:cNvPr id="16745" name="Line 13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46" name="Line 13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47" name="Freeform 13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48" name="Freeform 13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44" name="Rectangle 140"/>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6740" name="Rectangle 141"/>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171</a:t>
              </a:r>
            </a:p>
          </p:txBody>
        </p:sp>
      </p:grpSp>
      <p:grpSp>
        <p:nvGrpSpPr>
          <p:cNvPr id="16404" name="Group 142"/>
          <p:cNvGrpSpPr>
            <a:grpSpLocks/>
          </p:cNvGrpSpPr>
          <p:nvPr/>
        </p:nvGrpSpPr>
        <p:grpSpPr bwMode="auto">
          <a:xfrm>
            <a:off x="7000875" y="2055813"/>
            <a:ext cx="676275" cy="430212"/>
            <a:chOff x="4305" y="1367"/>
            <a:chExt cx="426" cy="271"/>
          </a:xfrm>
        </p:grpSpPr>
        <p:grpSp>
          <p:nvGrpSpPr>
            <p:cNvPr id="16727" name="Group 143"/>
            <p:cNvGrpSpPr>
              <a:grpSpLocks/>
            </p:cNvGrpSpPr>
            <p:nvPr/>
          </p:nvGrpSpPr>
          <p:grpSpPr bwMode="auto">
            <a:xfrm>
              <a:off x="4386" y="1367"/>
              <a:ext cx="345" cy="271"/>
              <a:chOff x="2471" y="2324"/>
              <a:chExt cx="345" cy="271"/>
            </a:xfrm>
          </p:grpSpPr>
          <p:sp>
            <p:nvSpPr>
              <p:cNvPr id="16729" name="Rectangle 14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30" name="Group 145"/>
              <p:cNvGrpSpPr>
                <a:grpSpLocks/>
              </p:cNvGrpSpPr>
              <p:nvPr/>
            </p:nvGrpSpPr>
            <p:grpSpPr bwMode="auto">
              <a:xfrm>
                <a:off x="2625" y="2324"/>
                <a:ext cx="36" cy="52"/>
                <a:chOff x="2625" y="2324"/>
                <a:chExt cx="36" cy="52"/>
              </a:xfrm>
            </p:grpSpPr>
            <p:sp>
              <p:nvSpPr>
                <p:cNvPr id="16737" name="Line 14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38" name="Line 14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31" name="Group 148"/>
              <p:cNvGrpSpPr>
                <a:grpSpLocks/>
              </p:cNvGrpSpPr>
              <p:nvPr/>
            </p:nvGrpSpPr>
            <p:grpSpPr bwMode="auto">
              <a:xfrm>
                <a:off x="2488" y="2411"/>
                <a:ext cx="310" cy="75"/>
                <a:chOff x="2488" y="2411"/>
                <a:chExt cx="310" cy="75"/>
              </a:xfrm>
            </p:grpSpPr>
            <p:sp>
              <p:nvSpPr>
                <p:cNvPr id="16733" name="Line 14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34" name="Line 15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35" name="Freeform 15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36" name="Freeform 15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32" name="Rectangle 153"/>
              <p:cNvSpPr>
                <a:spLocks noChangeAspect="1" noChangeArrowheads="1"/>
              </p:cNvSpPr>
              <p:nvPr/>
            </p:nvSpPr>
            <p:spPr bwMode="auto">
              <a:xfrm>
                <a:off x="2553" y="2496"/>
                <a:ext cx="188"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MACS</a:t>
                </a:r>
              </a:p>
            </p:txBody>
          </p:sp>
        </p:grpSp>
        <p:sp>
          <p:nvSpPr>
            <p:cNvPr id="16728" name="Rectangle 154"/>
            <p:cNvSpPr>
              <a:spLocks noChangeArrowheads="1"/>
            </p:cNvSpPr>
            <p:nvPr/>
          </p:nvSpPr>
          <p:spPr bwMode="auto">
            <a:xfrm>
              <a:off x="4305" y="1542"/>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6405" name="Group 155"/>
          <p:cNvGrpSpPr>
            <a:grpSpLocks/>
          </p:cNvGrpSpPr>
          <p:nvPr/>
        </p:nvGrpSpPr>
        <p:grpSpPr bwMode="auto">
          <a:xfrm>
            <a:off x="7000875" y="2538413"/>
            <a:ext cx="676275" cy="430212"/>
            <a:chOff x="4314" y="1671"/>
            <a:chExt cx="426" cy="271"/>
          </a:xfrm>
        </p:grpSpPr>
        <p:grpSp>
          <p:nvGrpSpPr>
            <p:cNvPr id="16715" name="Group 156"/>
            <p:cNvGrpSpPr>
              <a:grpSpLocks/>
            </p:cNvGrpSpPr>
            <p:nvPr/>
          </p:nvGrpSpPr>
          <p:grpSpPr bwMode="auto">
            <a:xfrm>
              <a:off x="4395" y="1671"/>
              <a:ext cx="345" cy="271"/>
              <a:chOff x="2471" y="2324"/>
              <a:chExt cx="345" cy="271"/>
            </a:xfrm>
          </p:grpSpPr>
          <p:sp>
            <p:nvSpPr>
              <p:cNvPr id="16717" name="Rectangle 15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18" name="Group 158"/>
              <p:cNvGrpSpPr>
                <a:grpSpLocks/>
              </p:cNvGrpSpPr>
              <p:nvPr/>
            </p:nvGrpSpPr>
            <p:grpSpPr bwMode="auto">
              <a:xfrm>
                <a:off x="2625" y="2324"/>
                <a:ext cx="36" cy="52"/>
                <a:chOff x="2625" y="2324"/>
                <a:chExt cx="36" cy="52"/>
              </a:xfrm>
            </p:grpSpPr>
            <p:sp>
              <p:nvSpPr>
                <p:cNvPr id="16725" name="Line 15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26" name="Line 16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19" name="Group 161"/>
              <p:cNvGrpSpPr>
                <a:grpSpLocks/>
              </p:cNvGrpSpPr>
              <p:nvPr/>
            </p:nvGrpSpPr>
            <p:grpSpPr bwMode="auto">
              <a:xfrm>
                <a:off x="2488" y="2411"/>
                <a:ext cx="310" cy="75"/>
                <a:chOff x="2488" y="2411"/>
                <a:chExt cx="310" cy="75"/>
              </a:xfrm>
            </p:grpSpPr>
            <p:sp>
              <p:nvSpPr>
                <p:cNvPr id="16721" name="Line 16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22" name="Line 16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23" name="Freeform 16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24" name="Freeform 16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20" name="Rectangle 166"/>
              <p:cNvSpPr>
                <a:spLocks noChangeAspect="1" noChangeArrowheads="1"/>
              </p:cNvSpPr>
              <p:nvPr/>
            </p:nvSpPr>
            <p:spPr bwMode="auto">
              <a:xfrm>
                <a:off x="2553" y="2496"/>
                <a:ext cx="18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MASS</a:t>
                </a:r>
              </a:p>
            </p:txBody>
          </p:sp>
        </p:grpSp>
        <p:sp>
          <p:nvSpPr>
            <p:cNvPr id="16716" name="Rectangle 167"/>
            <p:cNvSpPr>
              <a:spLocks noChangeArrowheads="1"/>
            </p:cNvSpPr>
            <p:nvPr/>
          </p:nvSpPr>
          <p:spPr bwMode="auto">
            <a:xfrm>
              <a:off x="4314" y="1846"/>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6406" name="Group 168"/>
          <p:cNvGrpSpPr>
            <a:grpSpLocks/>
          </p:cNvGrpSpPr>
          <p:nvPr/>
        </p:nvGrpSpPr>
        <p:grpSpPr bwMode="auto">
          <a:xfrm>
            <a:off x="6923088" y="3049588"/>
            <a:ext cx="754062" cy="430212"/>
            <a:chOff x="4247" y="2017"/>
            <a:chExt cx="475" cy="271"/>
          </a:xfrm>
        </p:grpSpPr>
        <p:grpSp>
          <p:nvGrpSpPr>
            <p:cNvPr id="16703" name="Group 169"/>
            <p:cNvGrpSpPr>
              <a:grpSpLocks/>
            </p:cNvGrpSpPr>
            <p:nvPr/>
          </p:nvGrpSpPr>
          <p:grpSpPr bwMode="auto">
            <a:xfrm>
              <a:off x="4377" y="2017"/>
              <a:ext cx="345" cy="271"/>
              <a:chOff x="2471" y="2324"/>
              <a:chExt cx="345" cy="271"/>
            </a:xfrm>
          </p:grpSpPr>
          <p:sp>
            <p:nvSpPr>
              <p:cNvPr id="16705" name="Rectangle 170"/>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706" name="Group 171"/>
              <p:cNvGrpSpPr>
                <a:grpSpLocks/>
              </p:cNvGrpSpPr>
              <p:nvPr/>
            </p:nvGrpSpPr>
            <p:grpSpPr bwMode="auto">
              <a:xfrm>
                <a:off x="2625" y="2324"/>
                <a:ext cx="36" cy="52"/>
                <a:chOff x="2625" y="2324"/>
                <a:chExt cx="36" cy="52"/>
              </a:xfrm>
            </p:grpSpPr>
            <p:sp>
              <p:nvSpPr>
                <p:cNvPr id="16713" name="Line 17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14" name="Line 17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707" name="Group 174"/>
              <p:cNvGrpSpPr>
                <a:grpSpLocks/>
              </p:cNvGrpSpPr>
              <p:nvPr/>
            </p:nvGrpSpPr>
            <p:grpSpPr bwMode="auto">
              <a:xfrm>
                <a:off x="2488" y="2411"/>
                <a:ext cx="310" cy="75"/>
                <a:chOff x="2488" y="2411"/>
                <a:chExt cx="310" cy="75"/>
              </a:xfrm>
            </p:grpSpPr>
            <p:sp>
              <p:nvSpPr>
                <p:cNvPr id="16709" name="Line 17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10" name="Line 17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11" name="Freeform 17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12" name="Freeform 17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708" name="Rectangle 179"/>
              <p:cNvSpPr>
                <a:spLocks noChangeAspect="1" noChangeArrowheads="1"/>
              </p:cNvSpPr>
              <p:nvPr/>
            </p:nvSpPr>
            <p:spPr bwMode="auto">
              <a:xfrm>
                <a:off x="2553" y="2496"/>
                <a:ext cx="20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MWCS</a:t>
                </a:r>
              </a:p>
            </p:txBody>
          </p:sp>
        </p:grpSp>
        <p:sp>
          <p:nvSpPr>
            <p:cNvPr id="16704" name="Rectangle 180"/>
            <p:cNvSpPr>
              <a:spLocks noChangeArrowheads="1"/>
            </p:cNvSpPr>
            <p:nvPr/>
          </p:nvSpPr>
          <p:spPr bwMode="auto">
            <a:xfrm>
              <a:off x="4247" y="2192"/>
              <a:ext cx="88" cy="96"/>
            </a:xfrm>
            <a:prstGeom prst="rect">
              <a:avLst/>
            </a:prstGeom>
            <a:noFill/>
            <a:ln w="9525">
              <a:noFill/>
              <a:miter lim="800000"/>
              <a:headEnd/>
              <a:tailEnd/>
            </a:ln>
          </p:spPr>
          <p:txBody>
            <a:bodyPr wrap="none" lIns="0" tIns="0" rIns="0" bIns="0">
              <a:spAutoFit/>
            </a:bodyPr>
            <a:lstStyle/>
            <a:p>
              <a:pPr eaLnBrk="0" hangingPunct="0"/>
              <a:r>
                <a:rPr lang="en-US" sz="1000" b="1"/>
                <a:t>18</a:t>
              </a:r>
            </a:p>
          </p:txBody>
        </p:sp>
      </p:grpSp>
      <p:grpSp>
        <p:nvGrpSpPr>
          <p:cNvPr id="16407" name="Group 181"/>
          <p:cNvGrpSpPr>
            <a:grpSpLocks/>
          </p:cNvGrpSpPr>
          <p:nvPr/>
        </p:nvGrpSpPr>
        <p:grpSpPr bwMode="auto">
          <a:xfrm>
            <a:off x="6950075" y="3597275"/>
            <a:ext cx="727075" cy="430213"/>
            <a:chOff x="4248" y="2386"/>
            <a:chExt cx="458" cy="271"/>
          </a:xfrm>
        </p:grpSpPr>
        <p:grpSp>
          <p:nvGrpSpPr>
            <p:cNvPr id="16691" name="Group 182"/>
            <p:cNvGrpSpPr>
              <a:grpSpLocks/>
            </p:cNvGrpSpPr>
            <p:nvPr/>
          </p:nvGrpSpPr>
          <p:grpSpPr bwMode="auto">
            <a:xfrm>
              <a:off x="4361" y="2386"/>
              <a:ext cx="345" cy="271"/>
              <a:chOff x="4272" y="2928"/>
              <a:chExt cx="345" cy="271"/>
            </a:xfrm>
          </p:grpSpPr>
          <p:sp>
            <p:nvSpPr>
              <p:cNvPr id="16693" name="Rectangle 183"/>
              <p:cNvSpPr>
                <a:spLocks noChangeArrowheads="1"/>
              </p:cNvSpPr>
              <p:nvPr/>
            </p:nvSpPr>
            <p:spPr bwMode="auto">
              <a:xfrm>
                <a:off x="4272" y="2981"/>
                <a:ext cx="345" cy="218"/>
              </a:xfrm>
              <a:prstGeom prst="rect">
                <a:avLst/>
              </a:prstGeom>
              <a:noFill/>
              <a:ln w="12700">
                <a:solidFill>
                  <a:srgbClr val="000000"/>
                </a:solidFill>
                <a:miter lim="800000"/>
                <a:headEnd/>
                <a:tailEnd/>
              </a:ln>
            </p:spPr>
            <p:txBody>
              <a:bodyPr wrap="none" anchor="ctr"/>
              <a:lstStyle/>
              <a:p>
                <a:endParaRPr lang="en-US"/>
              </a:p>
            </p:txBody>
          </p:sp>
          <p:grpSp>
            <p:nvGrpSpPr>
              <p:cNvPr id="16694" name="Group 184"/>
              <p:cNvGrpSpPr>
                <a:grpSpLocks/>
              </p:cNvGrpSpPr>
              <p:nvPr/>
            </p:nvGrpSpPr>
            <p:grpSpPr bwMode="auto">
              <a:xfrm>
                <a:off x="4426" y="2928"/>
                <a:ext cx="36" cy="52"/>
                <a:chOff x="2625" y="2324"/>
                <a:chExt cx="36" cy="52"/>
              </a:xfrm>
            </p:grpSpPr>
            <p:sp>
              <p:nvSpPr>
                <p:cNvPr id="16701" name="Line 18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702" name="Line 18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695" name="Group 187"/>
              <p:cNvGrpSpPr>
                <a:grpSpLocks/>
              </p:cNvGrpSpPr>
              <p:nvPr/>
            </p:nvGrpSpPr>
            <p:grpSpPr bwMode="auto">
              <a:xfrm>
                <a:off x="4289" y="3015"/>
                <a:ext cx="310" cy="75"/>
                <a:chOff x="2488" y="2411"/>
                <a:chExt cx="310" cy="75"/>
              </a:xfrm>
            </p:grpSpPr>
            <p:sp>
              <p:nvSpPr>
                <p:cNvPr id="16697" name="Line 18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98" name="Line 18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99" name="Freeform 19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700" name="Freeform 19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696" name="Rectangle 192"/>
              <p:cNvSpPr>
                <a:spLocks noChangeAspect="1" noChangeArrowheads="1"/>
              </p:cNvSpPr>
              <p:nvPr/>
            </p:nvSpPr>
            <p:spPr bwMode="auto">
              <a:xfrm>
                <a:off x="4331" y="3100"/>
                <a:ext cx="227"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MTACS</a:t>
                </a:r>
              </a:p>
            </p:txBody>
          </p:sp>
        </p:grpSp>
        <p:sp>
          <p:nvSpPr>
            <p:cNvPr id="16692" name="Rectangle 193"/>
            <p:cNvSpPr>
              <a:spLocks noChangeArrowheads="1"/>
            </p:cNvSpPr>
            <p:nvPr/>
          </p:nvSpPr>
          <p:spPr bwMode="auto">
            <a:xfrm>
              <a:off x="4248" y="2561"/>
              <a:ext cx="88" cy="96"/>
            </a:xfrm>
            <a:prstGeom prst="rect">
              <a:avLst/>
            </a:prstGeom>
            <a:noFill/>
            <a:ln w="9525">
              <a:noFill/>
              <a:miter lim="800000"/>
              <a:headEnd/>
              <a:tailEnd/>
            </a:ln>
          </p:spPr>
          <p:txBody>
            <a:bodyPr wrap="none" lIns="0" tIns="0" rIns="0" bIns="0">
              <a:spAutoFit/>
            </a:bodyPr>
            <a:lstStyle/>
            <a:p>
              <a:pPr eaLnBrk="0" hangingPunct="0"/>
              <a:r>
                <a:rPr lang="en-US" sz="1000" b="1"/>
                <a:t>18</a:t>
              </a:r>
            </a:p>
          </p:txBody>
        </p:sp>
      </p:grpSp>
      <p:grpSp>
        <p:nvGrpSpPr>
          <p:cNvPr id="16408" name="Group 194"/>
          <p:cNvGrpSpPr>
            <a:grpSpLocks/>
          </p:cNvGrpSpPr>
          <p:nvPr/>
        </p:nvGrpSpPr>
        <p:grpSpPr bwMode="auto">
          <a:xfrm>
            <a:off x="1393825" y="4111625"/>
            <a:ext cx="815975" cy="431800"/>
            <a:chOff x="3311" y="1397"/>
            <a:chExt cx="514" cy="272"/>
          </a:xfrm>
        </p:grpSpPr>
        <p:grpSp>
          <p:nvGrpSpPr>
            <p:cNvPr id="16680" name="Group 195"/>
            <p:cNvGrpSpPr>
              <a:grpSpLocks/>
            </p:cNvGrpSpPr>
            <p:nvPr/>
          </p:nvGrpSpPr>
          <p:grpSpPr bwMode="auto">
            <a:xfrm>
              <a:off x="3480" y="1397"/>
              <a:ext cx="345" cy="272"/>
              <a:chOff x="4313" y="1583"/>
              <a:chExt cx="345" cy="272"/>
            </a:xfrm>
          </p:grpSpPr>
          <p:sp>
            <p:nvSpPr>
              <p:cNvPr id="16682" name="Text Box 196"/>
              <p:cNvSpPr txBox="1">
                <a:spLocks noChangeArrowheads="1"/>
              </p:cNvSpPr>
              <p:nvPr/>
            </p:nvSpPr>
            <p:spPr bwMode="auto">
              <a:xfrm>
                <a:off x="4416" y="1776"/>
                <a:ext cx="138" cy="77"/>
              </a:xfrm>
              <a:prstGeom prst="rect">
                <a:avLst/>
              </a:prstGeom>
              <a:noFill/>
              <a:ln w="12700">
                <a:noFill/>
                <a:miter lim="800000"/>
                <a:headEnd/>
                <a:tailEnd/>
              </a:ln>
            </p:spPr>
            <p:txBody>
              <a:bodyPr wrap="none" lIns="0" tIns="0" rIns="0" bIns="0" anchor="ctr">
                <a:spAutoFit/>
              </a:bodyPr>
              <a:lstStyle/>
              <a:p>
                <a:pPr algn="ctr" eaLnBrk="0" hangingPunct="0"/>
                <a:r>
                  <a:rPr lang="en-US" sz="800" b="1"/>
                  <a:t>HMT</a:t>
                </a:r>
              </a:p>
            </p:txBody>
          </p:sp>
          <p:sp>
            <p:nvSpPr>
              <p:cNvPr id="16683" name="Rectangle 197"/>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684" name="Group 198"/>
              <p:cNvGrpSpPr>
                <a:grpSpLocks/>
              </p:cNvGrpSpPr>
              <p:nvPr/>
            </p:nvGrpSpPr>
            <p:grpSpPr bwMode="auto">
              <a:xfrm>
                <a:off x="4366" y="1648"/>
                <a:ext cx="240" cy="131"/>
                <a:chOff x="3653" y="1409"/>
                <a:chExt cx="240" cy="131"/>
              </a:xfrm>
            </p:grpSpPr>
            <p:sp>
              <p:nvSpPr>
                <p:cNvPr id="16688" name="Freeform 199"/>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689" name="Line 200"/>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90" name="Line 201"/>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6685" name="Group 202"/>
              <p:cNvGrpSpPr>
                <a:grpSpLocks/>
              </p:cNvGrpSpPr>
              <p:nvPr/>
            </p:nvGrpSpPr>
            <p:grpSpPr bwMode="auto">
              <a:xfrm>
                <a:off x="4467" y="1583"/>
                <a:ext cx="36" cy="52"/>
                <a:chOff x="3754" y="1344"/>
                <a:chExt cx="36" cy="52"/>
              </a:xfrm>
            </p:grpSpPr>
            <p:sp>
              <p:nvSpPr>
                <p:cNvPr id="16686" name="Line 203"/>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87" name="Line 204"/>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6681" name="Rectangle 205"/>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301</a:t>
              </a:r>
            </a:p>
          </p:txBody>
        </p:sp>
      </p:grpSp>
      <p:grpSp>
        <p:nvGrpSpPr>
          <p:cNvPr id="16409" name="Group 206"/>
          <p:cNvGrpSpPr>
            <a:grpSpLocks/>
          </p:cNvGrpSpPr>
          <p:nvPr/>
        </p:nvGrpSpPr>
        <p:grpSpPr bwMode="auto">
          <a:xfrm>
            <a:off x="4200525" y="3060700"/>
            <a:ext cx="839788" cy="431800"/>
            <a:chOff x="2646" y="1928"/>
            <a:chExt cx="529" cy="272"/>
          </a:xfrm>
        </p:grpSpPr>
        <p:grpSp>
          <p:nvGrpSpPr>
            <p:cNvPr id="16667" name="Group 207"/>
            <p:cNvGrpSpPr>
              <a:grpSpLocks/>
            </p:cNvGrpSpPr>
            <p:nvPr/>
          </p:nvGrpSpPr>
          <p:grpSpPr bwMode="auto">
            <a:xfrm>
              <a:off x="2646" y="1928"/>
              <a:ext cx="345" cy="272"/>
              <a:chOff x="3811" y="1583"/>
              <a:chExt cx="345" cy="272"/>
            </a:xfrm>
          </p:grpSpPr>
          <p:sp>
            <p:nvSpPr>
              <p:cNvPr id="16669" name="Text Box 208"/>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6670" name="Rectangle 209"/>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671" name="Group 210"/>
              <p:cNvGrpSpPr>
                <a:grpSpLocks/>
              </p:cNvGrpSpPr>
              <p:nvPr/>
            </p:nvGrpSpPr>
            <p:grpSpPr bwMode="auto">
              <a:xfrm>
                <a:off x="3965" y="1583"/>
                <a:ext cx="36" cy="52"/>
                <a:chOff x="3754" y="1344"/>
                <a:chExt cx="36" cy="52"/>
              </a:xfrm>
            </p:grpSpPr>
            <p:sp>
              <p:nvSpPr>
                <p:cNvPr id="16678" name="Line 211"/>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79" name="Line 212"/>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672" name="Group 213"/>
              <p:cNvGrpSpPr>
                <a:grpSpLocks/>
              </p:cNvGrpSpPr>
              <p:nvPr/>
            </p:nvGrpSpPr>
            <p:grpSpPr bwMode="auto">
              <a:xfrm>
                <a:off x="3864" y="1648"/>
                <a:ext cx="240" cy="131"/>
                <a:chOff x="3864" y="1648"/>
                <a:chExt cx="240" cy="131"/>
              </a:xfrm>
            </p:grpSpPr>
            <p:sp>
              <p:nvSpPr>
                <p:cNvPr id="16673" name="Freeform 214"/>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674" name="Line 215"/>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75" name="Line 216"/>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6676" name="Line 217"/>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6677" name="Line 218"/>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6668" name="Rectangle 219"/>
            <p:cNvSpPr>
              <a:spLocks noChangeArrowheads="1"/>
            </p:cNvSpPr>
            <p:nvPr/>
          </p:nvSpPr>
          <p:spPr bwMode="auto">
            <a:xfrm>
              <a:off x="3006" y="2104"/>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6410" name="Group 220"/>
          <p:cNvGrpSpPr>
            <a:grpSpLocks/>
          </p:cNvGrpSpPr>
          <p:nvPr/>
        </p:nvGrpSpPr>
        <p:grpSpPr bwMode="auto">
          <a:xfrm>
            <a:off x="3967163" y="2043113"/>
            <a:ext cx="793750" cy="431800"/>
            <a:chOff x="3243" y="2852"/>
            <a:chExt cx="500" cy="272"/>
          </a:xfrm>
        </p:grpSpPr>
        <p:grpSp>
          <p:nvGrpSpPr>
            <p:cNvPr id="16655" name="Group 221"/>
            <p:cNvGrpSpPr>
              <a:grpSpLocks/>
            </p:cNvGrpSpPr>
            <p:nvPr/>
          </p:nvGrpSpPr>
          <p:grpSpPr bwMode="auto">
            <a:xfrm>
              <a:off x="3398" y="2852"/>
              <a:ext cx="345" cy="272"/>
              <a:chOff x="3812" y="2032"/>
              <a:chExt cx="345" cy="272"/>
            </a:xfrm>
          </p:grpSpPr>
          <p:sp>
            <p:nvSpPr>
              <p:cNvPr id="16657" name="Text Box 222"/>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6658" name="Rectangle 223"/>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6659" name="Group 224"/>
              <p:cNvGrpSpPr>
                <a:grpSpLocks/>
              </p:cNvGrpSpPr>
              <p:nvPr/>
            </p:nvGrpSpPr>
            <p:grpSpPr bwMode="auto">
              <a:xfrm>
                <a:off x="3865" y="2097"/>
                <a:ext cx="240" cy="131"/>
                <a:chOff x="2525" y="3725"/>
                <a:chExt cx="240" cy="131"/>
              </a:xfrm>
            </p:grpSpPr>
            <p:sp>
              <p:nvSpPr>
                <p:cNvPr id="16663" name="Freeform 225"/>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664" name="Line 226"/>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65" name="Line 227"/>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6666" name="Line 228"/>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6660" name="Group 229"/>
              <p:cNvGrpSpPr>
                <a:grpSpLocks/>
              </p:cNvGrpSpPr>
              <p:nvPr/>
            </p:nvGrpSpPr>
            <p:grpSpPr bwMode="auto">
              <a:xfrm>
                <a:off x="3966" y="2032"/>
                <a:ext cx="36" cy="52"/>
                <a:chOff x="2626" y="3660"/>
                <a:chExt cx="36" cy="52"/>
              </a:xfrm>
            </p:grpSpPr>
            <p:sp>
              <p:nvSpPr>
                <p:cNvPr id="16661" name="Line 230"/>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62" name="Line 231"/>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6656" name="Rectangle 232"/>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262</a:t>
              </a:r>
            </a:p>
          </p:txBody>
        </p:sp>
      </p:grpSp>
      <p:grpSp>
        <p:nvGrpSpPr>
          <p:cNvPr id="16411" name="Group 233"/>
          <p:cNvGrpSpPr>
            <a:grpSpLocks/>
          </p:cNvGrpSpPr>
          <p:nvPr/>
        </p:nvGrpSpPr>
        <p:grpSpPr bwMode="auto">
          <a:xfrm>
            <a:off x="3967163" y="2566988"/>
            <a:ext cx="793750" cy="431800"/>
            <a:chOff x="3243" y="2852"/>
            <a:chExt cx="500" cy="272"/>
          </a:xfrm>
        </p:grpSpPr>
        <p:grpSp>
          <p:nvGrpSpPr>
            <p:cNvPr id="16643" name="Group 234"/>
            <p:cNvGrpSpPr>
              <a:grpSpLocks/>
            </p:cNvGrpSpPr>
            <p:nvPr/>
          </p:nvGrpSpPr>
          <p:grpSpPr bwMode="auto">
            <a:xfrm>
              <a:off x="3398" y="2852"/>
              <a:ext cx="345" cy="272"/>
              <a:chOff x="3812" y="2032"/>
              <a:chExt cx="345" cy="272"/>
            </a:xfrm>
          </p:grpSpPr>
          <p:sp>
            <p:nvSpPr>
              <p:cNvPr id="16645" name="Text Box 235"/>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6646" name="Rectangle 236"/>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6647" name="Group 237"/>
              <p:cNvGrpSpPr>
                <a:grpSpLocks/>
              </p:cNvGrpSpPr>
              <p:nvPr/>
            </p:nvGrpSpPr>
            <p:grpSpPr bwMode="auto">
              <a:xfrm>
                <a:off x="3865" y="2097"/>
                <a:ext cx="240" cy="131"/>
                <a:chOff x="2525" y="3725"/>
                <a:chExt cx="240" cy="131"/>
              </a:xfrm>
            </p:grpSpPr>
            <p:sp>
              <p:nvSpPr>
                <p:cNvPr id="16651" name="Freeform 23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652" name="Line 23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53" name="Line 24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6654" name="Line 24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6648" name="Group 242"/>
              <p:cNvGrpSpPr>
                <a:grpSpLocks/>
              </p:cNvGrpSpPr>
              <p:nvPr/>
            </p:nvGrpSpPr>
            <p:grpSpPr bwMode="auto">
              <a:xfrm>
                <a:off x="3966" y="2032"/>
                <a:ext cx="36" cy="52"/>
                <a:chOff x="2626" y="3660"/>
                <a:chExt cx="36" cy="52"/>
              </a:xfrm>
            </p:grpSpPr>
            <p:sp>
              <p:nvSpPr>
                <p:cNvPr id="16649" name="Line 243"/>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50" name="Line 244"/>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6644" name="Rectangle 245"/>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265</a:t>
              </a:r>
            </a:p>
          </p:txBody>
        </p:sp>
      </p:grpSp>
      <p:grpSp>
        <p:nvGrpSpPr>
          <p:cNvPr id="16412" name="Group 246"/>
          <p:cNvGrpSpPr>
            <a:grpSpLocks/>
          </p:cNvGrpSpPr>
          <p:nvPr/>
        </p:nvGrpSpPr>
        <p:grpSpPr bwMode="auto">
          <a:xfrm>
            <a:off x="1420813" y="2066925"/>
            <a:ext cx="801687" cy="431800"/>
            <a:chOff x="2235" y="3109"/>
            <a:chExt cx="505" cy="272"/>
          </a:xfrm>
        </p:grpSpPr>
        <p:grpSp>
          <p:nvGrpSpPr>
            <p:cNvPr id="16630" name="Group 247"/>
            <p:cNvGrpSpPr>
              <a:grpSpLocks/>
            </p:cNvGrpSpPr>
            <p:nvPr/>
          </p:nvGrpSpPr>
          <p:grpSpPr bwMode="auto">
            <a:xfrm>
              <a:off x="2395" y="3109"/>
              <a:ext cx="345" cy="272"/>
              <a:chOff x="3811" y="1583"/>
              <a:chExt cx="345" cy="272"/>
            </a:xfrm>
          </p:grpSpPr>
          <p:sp>
            <p:nvSpPr>
              <p:cNvPr id="16632" name="Text Box 248"/>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6633" name="Rectangle 249"/>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634" name="Group 250"/>
              <p:cNvGrpSpPr>
                <a:grpSpLocks/>
              </p:cNvGrpSpPr>
              <p:nvPr/>
            </p:nvGrpSpPr>
            <p:grpSpPr bwMode="auto">
              <a:xfrm>
                <a:off x="3965" y="1583"/>
                <a:ext cx="36" cy="52"/>
                <a:chOff x="3754" y="1344"/>
                <a:chExt cx="36" cy="52"/>
              </a:xfrm>
            </p:grpSpPr>
            <p:sp>
              <p:nvSpPr>
                <p:cNvPr id="16641" name="Line 251"/>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42" name="Line 252"/>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635" name="Group 253"/>
              <p:cNvGrpSpPr>
                <a:grpSpLocks/>
              </p:cNvGrpSpPr>
              <p:nvPr/>
            </p:nvGrpSpPr>
            <p:grpSpPr bwMode="auto">
              <a:xfrm>
                <a:off x="3864" y="1648"/>
                <a:ext cx="240" cy="131"/>
                <a:chOff x="3864" y="1648"/>
                <a:chExt cx="240" cy="131"/>
              </a:xfrm>
            </p:grpSpPr>
            <p:sp>
              <p:nvSpPr>
                <p:cNvPr id="16636" name="Freeform 254"/>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637" name="Line 255"/>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38" name="Line 256"/>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6639" name="Line 257"/>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6640" name="Line 258"/>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6631" name="Rectangle 259"/>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362</a:t>
              </a:r>
            </a:p>
          </p:txBody>
        </p:sp>
      </p:grpSp>
      <p:grpSp>
        <p:nvGrpSpPr>
          <p:cNvPr id="16413" name="Group 260"/>
          <p:cNvGrpSpPr>
            <a:grpSpLocks/>
          </p:cNvGrpSpPr>
          <p:nvPr/>
        </p:nvGrpSpPr>
        <p:grpSpPr bwMode="auto">
          <a:xfrm>
            <a:off x="8101013" y="2047875"/>
            <a:ext cx="792162" cy="430213"/>
            <a:chOff x="5102" y="1017"/>
            <a:chExt cx="499" cy="271"/>
          </a:xfrm>
        </p:grpSpPr>
        <p:grpSp>
          <p:nvGrpSpPr>
            <p:cNvPr id="16618" name="Group 261"/>
            <p:cNvGrpSpPr>
              <a:grpSpLocks/>
            </p:cNvGrpSpPr>
            <p:nvPr/>
          </p:nvGrpSpPr>
          <p:grpSpPr bwMode="auto">
            <a:xfrm>
              <a:off x="5256" y="1017"/>
              <a:ext cx="345" cy="271"/>
              <a:chOff x="2471" y="2324"/>
              <a:chExt cx="345" cy="271"/>
            </a:xfrm>
          </p:grpSpPr>
          <p:sp>
            <p:nvSpPr>
              <p:cNvPr id="16620" name="Rectangle 26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621" name="Group 263"/>
              <p:cNvGrpSpPr>
                <a:grpSpLocks/>
              </p:cNvGrpSpPr>
              <p:nvPr/>
            </p:nvGrpSpPr>
            <p:grpSpPr bwMode="auto">
              <a:xfrm>
                <a:off x="2625" y="2324"/>
                <a:ext cx="36" cy="52"/>
                <a:chOff x="2625" y="2324"/>
                <a:chExt cx="36" cy="52"/>
              </a:xfrm>
            </p:grpSpPr>
            <p:sp>
              <p:nvSpPr>
                <p:cNvPr id="16628" name="Line 26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29" name="Line 26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622" name="Group 266"/>
              <p:cNvGrpSpPr>
                <a:grpSpLocks/>
              </p:cNvGrpSpPr>
              <p:nvPr/>
            </p:nvGrpSpPr>
            <p:grpSpPr bwMode="auto">
              <a:xfrm>
                <a:off x="2488" y="2411"/>
                <a:ext cx="310" cy="75"/>
                <a:chOff x="2488" y="2411"/>
                <a:chExt cx="310" cy="75"/>
              </a:xfrm>
            </p:grpSpPr>
            <p:sp>
              <p:nvSpPr>
                <p:cNvPr id="16624" name="Line 26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25" name="Line 26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26" name="Freeform 26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627" name="Freeform 27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623" name="Rectangle 271"/>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6619" name="Rectangle 272"/>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172</a:t>
              </a:r>
            </a:p>
          </p:txBody>
        </p:sp>
      </p:grpSp>
      <p:grpSp>
        <p:nvGrpSpPr>
          <p:cNvPr id="16414" name="Group 273"/>
          <p:cNvGrpSpPr>
            <a:grpSpLocks/>
          </p:cNvGrpSpPr>
          <p:nvPr/>
        </p:nvGrpSpPr>
        <p:grpSpPr bwMode="auto">
          <a:xfrm>
            <a:off x="2835275" y="3063875"/>
            <a:ext cx="836613" cy="430213"/>
            <a:chOff x="1786" y="1930"/>
            <a:chExt cx="527" cy="271"/>
          </a:xfrm>
        </p:grpSpPr>
        <p:grpSp>
          <p:nvGrpSpPr>
            <p:cNvPr id="16606" name="Group 274"/>
            <p:cNvGrpSpPr>
              <a:grpSpLocks/>
            </p:cNvGrpSpPr>
            <p:nvPr/>
          </p:nvGrpSpPr>
          <p:grpSpPr bwMode="auto">
            <a:xfrm>
              <a:off x="1786" y="1930"/>
              <a:ext cx="345" cy="271"/>
              <a:chOff x="2471" y="2324"/>
              <a:chExt cx="345" cy="271"/>
            </a:xfrm>
          </p:grpSpPr>
          <p:sp>
            <p:nvSpPr>
              <p:cNvPr id="16608" name="Rectangle 27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609" name="Group 276"/>
              <p:cNvGrpSpPr>
                <a:grpSpLocks/>
              </p:cNvGrpSpPr>
              <p:nvPr/>
            </p:nvGrpSpPr>
            <p:grpSpPr bwMode="auto">
              <a:xfrm>
                <a:off x="2625" y="2324"/>
                <a:ext cx="36" cy="52"/>
                <a:chOff x="2625" y="2324"/>
                <a:chExt cx="36" cy="52"/>
              </a:xfrm>
            </p:grpSpPr>
            <p:sp>
              <p:nvSpPr>
                <p:cNvPr id="16616" name="Line 27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17" name="Line 27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610" name="Group 279"/>
              <p:cNvGrpSpPr>
                <a:grpSpLocks/>
              </p:cNvGrpSpPr>
              <p:nvPr/>
            </p:nvGrpSpPr>
            <p:grpSpPr bwMode="auto">
              <a:xfrm>
                <a:off x="2488" y="2411"/>
                <a:ext cx="310" cy="75"/>
                <a:chOff x="2488" y="2411"/>
                <a:chExt cx="310" cy="75"/>
              </a:xfrm>
            </p:grpSpPr>
            <p:sp>
              <p:nvSpPr>
                <p:cNvPr id="16612" name="Line 28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13" name="Line 28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14" name="Freeform 28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615" name="Freeform 28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611" name="Rectangle 28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6607" name="Rectangle 285"/>
            <p:cNvSpPr>
              <a:spLocks noChangeArrowheads="1"/>
            </p:cNvSpPr>
            <p:nvPr/>
          </p:nvSpPr>
          <p:spPr bwMode="auto">
            <a:xfrm>
              <a:off x="2144" y="2105"/>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6415" name="Group 286"/>
          <p:cNvGrpSpPr>
            <a:grpSpLocks/>
          </p:cNvGrpSpPr>
          <p:nvPr/>
        </p:nvGrpSpPr>
        <p:grpSpPr bwMode="auto">
          <a:xfrm>
            <a:off x="2801938" y="3581400"/>
            <a:ext cx="838200" cy="430213"/>
            <a:chOff x="1765" y="2256"/>
            <a:chExt cx="528" cy="271"/>
          </a:xfrm>
        </p:grpSpPr>
        <p:grpSp>
          <p:nvGrpSpPr>
            <p:cNvPr id="16594" name="Group 287"/>
            <p:cNvGrpSpPr>
              <a:grpSpLocks/>
            </p:cNvGrpSpPr>
            <p:nvPr/>
          </p:nvGrpSpPr>
          <p:grpSpPr bwMode="auto">
            <a:xfrm>
              <a:off x="1765" y="2256"/>
              <a:ext cx="345" cy="271"/>
              <a:chOff x="995" y="2591"/>
              <a:chExt cx="345" cy="271"/>
            </a:xfrm>
          </p:grpSpPr>
          <p:sp>
            <p:nvSpPr>
              <p:cNvPr id="16596" name="Rectangle 288"/>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16597" name="Group 289"/>
              <p:cNvGrpSpPr>
                <a:grpSpLocks/>
              </p:cNvGrpSpPr>
              <p:nvPr/>
            </p:nvGrpSpPr>
            <p:grpSpPr bwMode="auto">
              <a:xfrm>
                <a:off x="1149" y="2591"/>
                <a:ext cx="36" cy="52"/>
                <a:chOff x="2625" y="2324"/>
                <a:chExt cx="36" cy="52"/>
              </a:xfrm>
            </p:grpSpPr>
            <p:sp>
              <p:nvSpPr>
                <p:cNvPr id="16604" name="Line 29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05" name="Line 29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98" name="Group 292"/>
              <p:cNvGrpSpPr>
                <a:grpSpLocks/>
              </p:cNvGrpSpPr>
              <p:nvPr/>
            </p:nvGrpSpPr>
            <p:grpSpPr bwMode="auto">
              <a:xfrm>
                <a:off x="1012" y="2678"/>
                <a:ext cx="310" cy="75"/>
                <a:chOff x="2488" y="2411"/>
                <a:chExt cx="310" cy="75"/>
              </a:xfrm>
            </p:grpSpPr>
            <p:sp>
              <p:nvSpPr>
                <p:cNvPr id="16600" name="Line 29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01" name="Line 29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602" name="Freeform 29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603" name="Freeform 29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599" name="Rectangle 297"/>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16595" name="Rectangle 298"/>
            <p:cNvSpPr>
              <a:spLocks noChangeArrowheads="1"/>
            </p:cNvSpPr>
            <p:nvPr/>
          </p:nvSpPr>
          <p:spPr bwMode="auto">
            <a:xfrm>
              <a:off x="2124" y="2431"/>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6416" name="Group 299"/>
          <p:cNvGrpSpPr>
            <a:grpSpLocks/>
          </p:cNvGrpSpPr>
          <p:nvPr/>
        </p:nvGrpSpPr>
        <p:grpSpPr bwMode="auto">
          <a:xfrm>
            <a:off x="2551113" y="2574925"/>
            <a:ext cx="804862" cy="430213"/>
            <a:chOff x="797" y="1348"/>
            <a:chExt cx="507" cy="271"/>
          </a:xfrm>
        </p:grpSpPr>
        <p:grpSp>
          <p:nvGrpSpPr>
            <p:cNvPr id="16582" name="Group 300"/>
            <p:cNvGrpSpPr>
              <a:grpSpLocks/>
            </p:cNvGrpSpPr>
            <p:nvPr/>
          </p:nvGrpSpPr>
          <p:grpSpPr bwMode="auto">
            <a:xfrm>
              <a:off x="959" y="1348"/>
              <a:ext cx="345" cy="271"/>
              <a:chOff x="2471" y="2324"/>
              <a:chExt cx="345" cy="271"/>
            </a:xfrm>
          </p:grpSpPr>
          <p:sp>
            <p:nvSpPr>
              <p:cNvPr id="16584" name="Rectangle 30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6585" name="Group 302"/>
              <p:cNvGrpSpPr>
                <a:grpSpLocks/>
              </p:cNvGrpSpPr>
              <p:nvPr/>
            </p:nvGrpSpPr>
            <p:grpSpPr bwMode="auto">
              <a:xfrm>
                <a:off x="2625" y="2324"/>
                <a:ext cx="36" cy="52"/>
                <a:chOff x="2625" y="2324"/>
                <a:chExt cx="36" cy="52"/>
              </a:xfrm>
            </p:grpSpPr>
            <p:sp>
              <p:nvSpPr>
                <p:cNvPr id="16592" name="Line 30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93" name="Line 30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86" name="Group 305"/>
              <p:cNvGrpSpPr>
                <a:grpSpLocks/>
              </p:cNvGrpSpPr>
              <p:nvPr/>
            </p:nvGrpSpPr>
            <p:grpSpPr bwMode="auto">
              <a:xfrm>
                <a:off x="2488" y="2411"/>
                <a:ext cx="310" cy="75"/>
                <a:chOff x="2488" y="2411"/>
                <a:chExt cx="310" cy="75"/>
              </a:xfrm>
            </p:grpSpPr>
            <p:sp>
              <p:nvSpPr>
                <p:cNvPr id="16588" name="Line 30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89" name="Line 30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90" name="Freeform 30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591" name="Freeform 30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587" name="Rectangle 310"/>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6583" name="Rectangle 311"/>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212</a:t>
              </a:r>
            </a:p>
          </p:txBody>
        </p:sp>
      </p:grpSp>
      <p:grpSp>
        <p:nvGrpSpPr>
          <p:cNvPr id="16417" name="Group 312"/>
          <p:cNvGrpSpPr>
            <a:grpSpLocks/>
          </p:cNvGrpSpPr>
          <p:nvPr/>
        </p:nvGrpSpPr>
        <p:grpSpPr bwMode="auto">
          <a:xfrm>
            <a:off x="5862638" y="252413"/>
            <a:ext cx="652462" cy="425450"/>
            <a:chOff x="3693" y="159"/>
            <a:chExt cx="411" cy="268"/>
          </a:xfrm>
        </p:grpSpPr>
        <p:grpSp>
          <p:nvGrpSpPr>
            <p:cNvPr id="16575" name="Group 313"/>
            <p:cNvGrpSpPr>
              <a:grpSpLocks/>
            </p:cNvGrpSpPr>
            <p:nvPr/>
          </p:nvGrpSpPr>
          <p:grpSpPr bwMode="auto">
            <a:xfrm>
              <a:off x="3759" y="159"/>
              <a:ext cx="345" cy="268"/>
              <a:chOff x="3759" y="159"/>
              <a:chExt cx="345" cy="268"/>
            </a:xfrm>
          </p:grpSpPr>
          <p:sp>
            <p:nvSpPr>
              <p:cNvPr id="16577" name="Rectangle 314"/>
              <p:cNvSpPr>
                <a:spLocks noChangeArrowheads="1"/>
              </p:cNvSpPr>
              <p:nvPr/>
            </p:nvSpPr>
            <p:spPr bwMode="auto">
              <a:xfrm>
                <a:off x="3759" y="209"/>
                <a:ext cx="345" cy="218"/>
              </a:xfrm>
              <a:prstGeom prst="rect">
                <a:avLst/>
              </a:prstGeom>
              <a:noFill/>
              <a:ln w="12700">
                <a:solidFill>
                  <a:srgbClr val="000000"/>
                </a:solidFill>
                <a:miter lim="800000"/>
                <a:headEnd/>
                <a:tailEnd/>
              </a:ln>
            </p:spPr>
            <p:txBody>
              <a:bodyPr wrap="none" anchor="ctr"/>
              <a:lstStyle/>
              <a:p>
                <a:endParaRPr lang="en-US"/>
              </a:p>
            </p:txBody>
          </p:sp>
          <p:grpSp>
            <p:nvGrpSpPr>
              <p:cNvPr id="16578" name="Group 315"/>
              <p:cNvGrpSpPr>
                <a:grpSpLocks/>
              </p:cNvGrpSpPr>
              <p:nvPr/>
            </p:nvGrpSpPr>
            <p:grpSpPr bwMode="auto">
              <a:xfrm>
                <a:off x="3915" y="159"/>
                <a:ext cx="33" cy="52"/>
                <a:chOff x="3898" y="159"/>
                <a:chExt cx="33" cy="52"/>
              </a:xfrm>
            </p:grpSpPr>
            <p:sp>
              <p:nvSpPr>
                <p:cNvPr id="16580" name="Line 316"/>
                <p:cNvSpPr>
                  <a:spLocks noChangeAspect="1" noChangeShapeType="1"/>
                </p:cNvSpPr>
                <p:nvPr/>
              </p:nvSpPr>
              <p:spPr bwMode="auto">
                <a:xfrm>
                  <a:off x="3898"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81" name="Line 317"/>
                <p:cNvSpPr>
                  <a:spLocks noChangeAspect="1" noChangeShapeType="1"/>
                </p:cNvSpPr>
                <p:nvPr/>
              </p:nvSpPr>
              <p:spPr bwMode="auto">
                <a:xfrm>
                  <a:off x="3931"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6579" name="Rectangle 318"/>
              <p:cNvSpPr>
                <a:spLocks noChangeAspect="1" noChangeArrowheads="1"/>
              </p:cNvSpPr>
              <p:nvPr/>
            </p:nvSpPr>
            <p:spPr bwMode="auto">
              <a:xfrm>
                <a:off x="3780" y="259"/>
                <a:ext cx="304"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MWHS</a:t>
                </a:r>
                <a:endParaRPr lang="en-US" sz="1600">
                  <a:solidFill>
                    <a:srgbClr val="000000"/>
                  </a:solidFill>
                </a:endParaRPr>
              </a:p>
            </p:txBody>
          </p:sp>
        </p:grpSp>
        <p:sp>
          <p:nvSpPr>
            <p:cNvPr id="16576" name="Rectangle 319"/>
            <p:cNvSpPr>
              <a:spLocks noChangeArrowheads="1"/>
            </p:cNvSpPr>
            <p:nvPr/>
          </p:nvSpPr>
          <p:spPr bwMode="auto">
            <a:xfrm>
              <a:off x="3693" y="33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sp>
        <p:nvSpPr>
          <p:cNvPr id="16418" name="Line 320"/>
          <p:cNvSpPr>
            <a:spLocks noChangeShapeType="1"/>
          </p:cNvSpPr>
          <p:nvPr/>
        </p:nvSpPr>
        <p:spPr bwMode="auto">
          <a:xfrm>
            <a:off x="5168900" y="517525"/>
            <a:ext cx="728663" cy="0"/>
          </a:xfrm>
          <a:prstGeom prst="line">
            <a:avLst/>
          </a:prstGeom>
          <a:noFill/>
          <a:ln w="28575">
            <a:solidFill>
              <a:schemeClr val="tx1"/>
            </a:solidFill>
            <a:round/>
            <a:headEnd/>
            <a:tailEnd/>
          </a:ln>
        </p:spPr>
        <p:txBody>
          <a:bodyPr wrap="none" anchor="ctr"/>
          <a:lstStyle/>
          <a:p>
            <a:endParaRPr lang="en-US"/>
          </a:p>
        </p:txBody>
      </p:sp>
      <p:sp>
        <p:nvSpPr>
          <p:cNvPr id="16419" name="Freeform 321"/>
          <p:cNvSpPr>
            <a:spLocks/>
          </p:cNvSpPr>
          <p:nvPr/>
        </p:nvSpPr>
        <p:spPr bwMode="auto">
          <a:xfrm>
            <a:off x="1258888" y="1512888"/>
            <a:ext cx="1587" cy="2830512"/>
          </a:xfrm>
          <a:custGeom>
            <a:avLst/>
            <a:gdLst>
              <a:gd name="T0" fmla="*/ 1 w 1"/>
              <a:gd name="T1" fmla="*/ 0 h 1783"/>
              <a:gd name="T2" fmla="*/ 0 w 1"/>
              <a:gd name="T3" fmla="*/ 1783 h 1783"/>
              <a:gd name="T4" fmla="*/ 0 60000 65536"/>
              <a:gd name="T5" fmla="*/ 0 60000 65536"/>
              <a:gd name="T6" fmla="*/ 0 w 1"/>
              <a:gd name="T7" fmla="*/ 0 h 1783"/>
              <a:gd name="T8" fmla="*/ 1 w 1"/>
              <a:gd name="T9" fmla="*/ 1783 h 1783"/>
            </a:gdLst>
            <a:ahLst/>
            <a:cxnLst>
              <a:cxn ang="T4">
                <a:pos x="T0" y="T1"/>
              </a:cxn>
              <a:cxn ang="T5">
                <a:pos x="T2" y="T3"/>
              </a:cxn>
            </a:cxnLst>
            <a:rect l="T6" t="T7" r="T8" b="T9"/>
            <a:pathLst>
              <a:path w="1" h="1783">
                <a:moveTo>
                  <a:pt x="1" y="0"/>
                </a:moveTo>
                <a:lnTo>
                  <a:pt x="0" y="1783"/>
                </a:lnTo>
              </a:path>
            </a:pathLst>
          </a:custGeom>
          <a:noFill/>
          <a:ln w="12700">
            <a:solidFill>
              <a:schemeClr val="tx1"/>
            </a:solidFill>
            <a:round/>
            <a:headEnd/>
            <a:tailEnd/>
          </a:ln>
        </p:spPr>
        <p:txBody>
          <a:bodyPr wrap="none" anchor="ctr"/>
          <a:lstStyle/>
          <a:p>
            <a:endParaRPr lang="en-US"/>
          </a:p>
        </p:txBody>
      </p:sp>
      <p:sp>
        <p:nvSpPr>
          <p:cNvPr id="16420" name="Line 322"/>
          <p:cNvSpPr>
            <a:spLocks noChangeShapeType="1"/>
          </p:cNvSpPr>
          <p:nvPr/>
        </p:nvSpPr>
        <p:spPr bwMode="auto">
          <a:xfrm>
            <a:off x="1262063" y="1776413"/>
            <a:ext cx="225425" cy="0"/>
          </a:xfrm>
          <a:prstGeom prst="line">
            <a:avLst/>
          </a:prstGeom>
          <a:noFill/>
          <a:ln w="12700">
            <a:solidFill>
              <a:schemeClr val="tx1"/>
            </a:solidFill>
            <a:round/>
            <a:headEnd/>
            <a:tailEnd/>
          </a:ln>
        </p:spPr>
        <p:txBody>
          <a:bodyPr wrap="none" anchor="ctr"/>
          <a:lstStyle/>
          <a:p>
            <a:endParaRPr lang="en-US"/>
          </a:p>
        </p:txBody>
      </p:sp>
      <p:sp>
        <p:nvSpPr>
          <p:cNvPr id="16421" name="Line 323"/>
          <p:cNvSpPr>
            <a:spLocks noChangeShapeType="1"/>
          </p:cNvSpPr>
          <p:nvPr/>
        </p:nvSpPr>
        <p:spPr bwMode="auto">
          <a:xfrm>
            <a:off x="1262063" y="2286000"/>
            <a:ext cx="225425" cy="0"/>
          </a:xfrm>
          <a:prstGeom prst="line">
            <a:avLst/>
          </a:prstGeom>
          <a:noFill/>
          <a:ln w="12700">
            <a:solidFill>
              <a:schemeClr val="tx1"/>
            </a:solidFill>
            <a:round/>
            <a:headEnd/>
            <a:tailEnd/>
          </a:ln>
        </p:spPr>
        <p:txBody>
          <a:bodyPr wrap="none" anchor="ctr"/>
          <a:lstStyle/>
          <a:p>
            <a:endParaRPr lang="en-US"/>
          </a:p>
        </p:txBody>
      </p:sp>
      <p:sp>
        <p:nvSpPr>
          <p:cNvPr id="16422" name="Line 324"/>
          <p:cNvSpPr>
            <a:spLocks noChangeShapeType="1"/>
          </p:cNvSpPr>
          <p:nvPr/>
        </p:nvSpPr>
        <p:spPr bwMode="auto">
          <a:xfrm>
            <a:off x="1262063" y="2795588"/>
            <a:ext cx="225425" cy="0"/>
          </a:xfrm>
          <a:prstGeom prst="line">
            <a:avLst/>
          </a:prstGeom>
          <a:noFill/>
          <a:ln w="12700">
            <a:solidFill>
              <a:schemeClr val="tx1"/>
            </a:solidFill>
            <a:round/>
            <a:headEnd/>
            <a:tailEnd/>
          </a:ln>
        </p:spPr>
        <p:txBody>
          <a:bodyPr wrap="none" anchor="ctr"/>
          <a:lstStyle/>
          <a:p>
            <a:endParaRPr lang="en-US"/>
          </a:p>
        </p:txBody>
      </p:sp>
      <p:sp>
        <p:nvSpPr>
          <p:cNvPr id="16423" name="Line 325"/>
          <p:cNvSpPr>
            <a:spLocks noChangeShapeType="1"/>
          </p:cNvSpPr>
          <p:nvPr/>
        </p:nvSpPr>
        <p:spPr bwMode="auto">
          <a:xfrm>
            <a:off x="1262063" y="3292475"/>
            <a:ext cx="225425" cy="0"/>
          </a:xfrm>
          <a:prstGeom prst="line">
            <a:avLst/>
          </a:prstGeom>
          <a:noFill/>
          <a:ln w="12700">
            <a:solidFill>
              <a:schemeClr val="tx1"/>
            </a:solidFill>
            <a:round/>
            <a:headEnd/>
            <a:tailEnd/>
          </a:ln>
        </p:spPr>
        <p:txBody>
          <a:bodyPr wrap="none" anchor="ctr"/>
          <a:lstStyle/>
          <a:p>
            <a:endParaRPr lang="en-US"/>
          </a:p>
        </p:txBody>
      </p:sp>
      <p:sp>
        <p:nvSpPr>
          <p:cNvPr id="16424" name="Line 326"/>
          <p:cNvSpPr>
            <a:spLocks noChangeShapeType="1"/>
          </p:cNvSpPr>
          <p:nvPr/>
        </p:nvSpPr>
        <p:spPr bwMode="auto">
          <a:xfrm>
            <a:off x="1262063" y="3840163"/>
            <a:ext cx="225425" cy="0"/>
          </a:xfrm>
          <a:prstGeom prst="line">
            <a:avLst/>
          </a:prstGeom>
          <a:noFill/>
          <a:ln w="12700">
            <a:solidFill>
              <a:schemeClr val="tx1"/>
            </a:solidFill>
            <a:round/>
            <a:headEnd/>
            <a:tailEnd/>
          </a:ln>
        </p:spPr>
        <p:txBody>
          <a:bodyPr wrap="none" anchor="ctr"/>
          <a:lstStyle/>
          <a:p>
            <a:endParaRPr lang="en-US"/>
          </a:p>
        </p:txBody>
      </p:sp>
      <p:sp>
        <p:nvSpPr>
          <p:cNvPr id="16425" name="Line 327"/>
          <p:cNvSpPr>
            <a:spLocks noChangeShapeType="1"/>
          </p:cNvSpPr>
          <p:nvPr/>
        </p:nvSpPr>
        <p:spPr bwMode="auto">
          <a:xfrm>
            <a:off x="1262063" y="4337050"/>
            <a:ext cx="225425" cy="0"/>
          </a:xfrm>
          <a:prstGeom prst="line">
            <a:avLst/>
          </a:prstGeom>
          <a:noFill/>
          <a:ln w="12700">
            <a:solidFill>
              <a:schemeClr val="tx1"/>
            </a:solidFill>
            <a:round/>
            <a:headEnd/>
            <a:tailEnd/>
          </a:ln>
        </p:spPr>
        <p:txBody>
          <a:bodyPr wrap="none" anchor="ctr"/>
          <a:lstStyle/>
          <a:p>
            <a:endParaRPr lang="en-US"/>
          </a:p>
        </p:txBody>
      </p:sp>
      <p:sp>
        <p:nvSpPr>
          <p:cNvPr id="16426" name="Line 328"/>
          <p:cNvSpPr>
            <a:spLocks noChangeShapeType="1"/>
          </p:cNvSpPr>
          <p:nvPr/>
        </p:nvSpPr>
        <p:spPr bwMode="auto">
          <a:xfrm>
            <a:off x="2495550" y="4337050"/>
            <a:ext cx="225425" cy="0"/>
          </a:xfrm>
          <a:prstGeom prst="line">
            <a:avLst/>
          </a:prstGeom>
          <a:noFill/>
          <a:ln w="12700">
            <a:solidFill>
              <a:schemeClr val="tx1"/>
            </a:solidFill>
            <a:round/>
            <a:headEnd/>
            <a:tailEnd/>
          </a:ln>
        </p:spPr>
        <p:txBody>
          <a:bodyPr wrap="none" anchor="ctr"/>
          <a:lstStyle/>
          <a:p>
            <a:endParaRPr lang="en-US"/>
          </a:p>
        </p:txBody>
      </p:sp>
      <p:sp>
        <p:nvSpPr>
          <p:cNvPr id="16427" name="Freeform 329"/>
          <p:cNvSpPr>
            <a:spLocks/>
          </p:cNvSpPr>
          <p:nvPr/>
        </p:nvSpPr>
        <p:spPr bwMode="auto">
          <a:xfrm>
            <a:off x="2493963" y="1473200"/>
            <a:ext cx="1587" cy="2870200"/>
          </a:xfrm>
          <a:custGeom>
            <a:avLst/>
            <a:gdLst>
              <a:gd name="T0" fmla="*/ 1 w 1"/>
              <a:gd name="T1" fmla="*/ 0 h 1808"/>
              <a:gd name="T2" fmla="*/ 0 w 1"/>
              <a:gd name="T3" fmla="*/ 1808 h 1808"/>
              <a:gd name="T4" fmla="*/ 0 60000 65536"/>
              <a:gd name="T5" fmla="*/ 0 60000 65536"/>
              <a:gd name="T6" fmla="*/ 0 w 1"/>
              <a:gd name="T7" fmla="*/ 0 h 1808"/>
              <a:gd name="T8" fmla="*/ 1 w 1"/>
              <a:gd name="T9" fmla="*/ 1808 h 1808"/>
            </a:gdLst>
            <a:ahLst/>
            <a:cxnLst>
              <a:cxn ang="T4">
                <a:pos x="T0" y="T1"/>
              </a:cxn>
              <a:cxn ang="T5">
                <a:pos x="T2" y="T3"/>
              </a:cxn>
            </a:cxnLst>
            <a:rect l="T6" t="T7" r="T8" b="T9"/>
            <a:pathLst>
              <a:path w="1" h="1808">
                <a:moveTo>
                  <a:pt x="1" y="0"/>
                </a:moveTo>
                <a:lnTo>
                  <a:pt x="0" y="180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28" name="Line 330"/>
          <p:cNvSpPr>
            <a:spLocks noChangeShapeType="1"/>
          </p:cNvSpPr>
          <p:nvPr/>
        </p:nvSpPr>
        <p:spPr bwMode="auto">
          <a:xfrm>
            <a:off x="2495550" y="1778000"/>
            <a:ext cx="225425" cy="0"/>
          </a:xfrm>
          <a:prstGeom prst="line">
            <a:avLst/>
          </a:prstGeom>
          <a:noFill/>
          <a:ln w="12700">
            <a:solidFill>
              <a:schemeClr val="tx1"/>
            </a:solidFill>
            <a:round/>
            <a:headEnd/>
            <a:tailEnd/>
          </a:ln>
        </p:spPr>
        <p:txBody>
          <a:bodyPr wrap="none" anchor="ctr"/>
          <a:lstStyle/>
          <a:p>
            <a:endParaRPr lang="en-US"/>
          </a:p>
        </p:txBody>
      </p:sp>
      <p:sp>
        <p:nvSpPr>
          <p:cNvPr id="16429" name="Line 331"/>
          <p:cNvSpPr>
            <a:spLocks noChangeShapeType="1"/>
          </p:cNvSpPr>
          <p:nvPr/>
        </p:nvSpPr>
        <p:spPr bwMode="auto">
          <a:xfrm>
            <a:off x="2495550" y="2287588"/>
            <a:ext cx="225425" cy="0"/>
          </a:xfrm>
          <a:prstGeom prst="line">
            <a:avLst/>
          </a:prstGeom>
          <a:noFill/>
          <a:ln w="12700">
            <a:solidFill>
              <a:schemeClr val="tx1"/>
            </a:solidFill>
            <a:round/>
            <a:headEnd/>
            <a:tailEnd/>
          </a:ln>
        </p:spPr>
        <p:txBody>
          <a:bodyPr wrap="none" anchor="ctr"/>
          <a:lstStyle/>
          <a:p>
            <a:endParaRPr lang="en-US"/>
          </a:p>
        </p:txBody>
      </p:sp>
      <p:sp>
        <p:nvSpPr>
          <p:cNvPr id="16430" name="Line 332"/>
          <p:cNvSpPr>
            <a:spLocks noChangeShapeType="1"/>
          </p:cNvSpPr>
          <p:nvPr/>
        </p:nvSpPr>
        <p:spPr bwMode="auto">
          <a:xfrm>
            <a:off x="2495550" y="2797175"/>
            <a:ext cx="225425" cy="0"/>
          </a:xfrm>
          <a:prstGeom prst="line">
            <a:avLst/>
          </a:prstGeom>
          <a:noFill/>
          <a:ln w="12700">
            <a:solidFill>
              <a:schemeClr val="tx1"/>
            </a:solidFill>
            <a:round/>
            <a:headEnd/>
            <a:tailEnd/>
          </a:ln>
        </p:spPr>
        <p:txBody>
          <a:bodyPr wrap="none" anchor="ctr"/>
          <a:lstStyle/>
          <a:p>
            <a:endParaRPr lang="en-US"/>
          </a:p>
        </p:txBody>
      </p:sp>
      <p:sp>
        <p:nvSpPr>
          <p:cNvPr id="16431" name="Line 333"/>
          <p:cNvSpPr>
            <a:spLocks noChangeShapeType="1"/>
          </p:cNvSpPr>
          <p:nvPr/>
        </p:nvSpPr>
        <p:spPr bwMode="auto">
          <a:xfrm>
            <a:off x="2495550" y="3294063"/>
            <a:ext cx="225425" cy="0"/>
          </a:xfrm>
          <a:prstGeom prst="line">
            <a:avLst/>
          </a:prstGeom>
          <a:noFill/>
          <a:ln w="12700">
            <a:solidFill>
              <a:schemeClr val="tx1"/>
            </a:solidFill>
            <a:round/>
            <a:headEnd/>
            <a:tailEnd/>
          </a:ln>
        </p:spPr>
        <p:txBody>
          <a:bodyPr wrap="none" anchor="ctr"/>
          <a:lstStyle/>
          <a:p>
            <a:endParaRPr lang="en-US"/>
          </a:p>
        </p:txBody>
      </p:sp>
      <p:sp>
        <p:nvSpPr>
          <p:cNvPr id="16432" name="Line 334"/>
          <p:cNvSpPr>
            <a:spLocks noChangeShapeType="1"/>
          </p:cNvSpPr>
          <p:nvPr/>
        </p:nvSpPr>
        <p:spPr bwMode="auto">
          <a:xfrm>
            <a:off x="2495550" y="3841750"/>
            <a:ext cx="225425" cy="0"/>
          </a:xfrm>
          <a:prstGeom prst="line">
            <a:avLst/>
          </a:prstGeom>
          <a:noFill/>
          <a:ln w="12700">
            <a:solidFill>
              <a:schemeClr val="tx1"/>
            </a:solidFill>
            <a:round/>
            <a:headEnd/>
            <a:tailEnd/>
          </a:ln>
        </p:spPr>
        <p:txBody>
          <a:bodyPr wrap="none" anchor="ctr"/>
          <a:lstStyle/>
          <a:p>
            <a:endParaRPr lang="en-US"/>
          </a:p>
        </p:txBody>
      </p:sp>
      <p:sp>
        <p:nvSpPr>
          <p:cNvPr id="16433" name="Freeform 335"/>
          <p:cNvSpPr>
            <a:spLocks/>
          </p:cNvSpPr>
          <p:nvPr/>
        </p:nvSpPr>
        <p:spPr bwMode="auto">
          <a:xfrm>
            <a:off x="3883025" y="1474788"/>
            <a:ext cx="11113" cy="2859087"/>
          </a:xfrm>
          <a:custGeom>
            <a:avLst/>
            <a:gdLst>
              <a:gd name="T0" fmla="*/ 7 w 7"/>
              <a:gd name="T1" fmla="*/ 0 h 1801"/>
              <a:gd name="T2" fmla="*/ 0 w 7"/>
              <a:gd name="T3" fmla="*/ 1801 h 1801"/>
              <a:gd name="T4" fmla="*/ 0 60000 65536"/>
              <a:gd name="T5" fmla="*/ 0 60000 65536"/>
              <a:gd name="T6" fmla="*/ 0 w 7"/>
              <a:gd name="T7" fmla="*/ 0 h 1801"/>
              <a:gd name="T8" fmla="*/ 7 w 7"/>
              <a:gd name="T9" fmla="*/ 1801 h 1801"/>
            </a:gdLst>
            <a:ahLst/>
            <a:cxnLst>
              <a:cxn ang="T4">
                <a:pos x="T0" y="T1"/>
              </a:cxn>
              <a:cxn ang="T5">
                <a:pos x="T2" y="T3"/>
              </a:cxn>
            </a:cxnLst>
            <a:rect l="T6" t="T7" r="T8" b="T9"/>
            <a:pathLst>
              <a:path w="7" h="1801">
                <a:moveTo>
                  <a:pt x="7" y="0"/>
                </a:moveTo>
                <a:lnTo>
                  <a:pt x="0" y="180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34" name="Line 336"/>
          <p:cNvSpPr>
            <a:spLocks noChangeShapeType="1"/>
          </p:cNvSpPr>
          <p:nvPr/>
        </p:nvSpPr>
        <p:spPr bwMode="auto">
          <a:xfrm>
            <a:off x="3894138" y="1779588"/>
            <a:ext cx="225425" cy="0"/>
          </a:xfrm>
          <a:prstGeom prst="line">
            <a:avLst/>
          </a:prstGeom>
          <a:noFill/>
          <a:ln w="12700">
            <a:solidFill>
              <a:schemeClr val="tx1"/>
            </a:solidFill>
            <a:round/>
            <a:headEnd/>
            <a:tailEnd/>
          </a:ln>
        </p:spPr>
        <p:txBody>
          <a:bodyPr wrap="none" anchor="ctr"/>
          <a:lstStyle/>
          <a:p>
            <a:endParaRPr lang="en-US"/>
          </a:p>
        </p:txBody>
      </p:sp>
      <p:sp>
        <p:nvSpPr>
          <p:cNvPr id="16435" name="Line 337"/>
          <p:cNvSpPr>
            <a:spLocks noChangeShapeType="1"/>
          </p:cNvSpPr>
          <p:nvPr/>
        </p:nvSpPr>
        <p:spPr bwMode="auto">
          <a:xfrm>
            <a:off x="3894138" y="2289175"/>
            <a:ext cx="225425" cy="0"/>
          </a:xfrm>
          <a:prstGeom prst="line">
            <a:avLst/>
          </a:prstGeom>
          <a:noFill/>
          <a:ln w="12700">
            <a:solidFill>
              <a:schemeClr val="tx1"/>
            </a:solidFill>
            <a:round/>
            <a:headEnd/>
            <a:tailEnd/>
          </a:ln>
        </p:spPr>
        <p:txBody>
          <a:bodyPr wrap="none" anchor="ctr"/>
          <a:lstStyle/>
          <a:p>
            <a:endParaRPr lang="en-US"/>
          </a:p>
        </p:txBody>
      </p:sp>
      <p:sp>
        <p:nvSpPr>
          <p:cNvPr id="16436" name="Line 338"/>
          <p:cNvSpPr>
            <a:spLocks noChangeShapeType="1"/>
          </p:cNvSpPr>
          <p:nvPr/>
        </p:nvSpPr>
        <p:spPr bwMode="auto">
          <a:xfrm>
            <a:off x="3894138" y="2798763"/>
            <a:ext cx="225425" cy="0"/>
          </a:xfrm>
          <a:prstGeom prst="line">
            <a:avLst/>
          </a:prstGeom>
          <a:noFill/>
          <a:ln w="12700">
            <a:solidFill>
              <a:schemeClr val="tx1"/>
            </a:solidFill>
            <a:round/>
            <a:headEnd/>
            <a:tailEnd/>
          </a:ln>
        </p:spPr>
        <p:txBody>
          <a:bodyPr wrap="none" anchor="ctr"/>
          <a:lstStyle/>
          <a:p>
            <a:endParaRPr lang="en-US"/>
          </a:p>
        </p:txBody>
      </p:sp>
      <p:sp>
        <p:nvSpPr>
          <p:cNvPr id="16437" name="Line 339"/>
          <p:cNvSpPr>
            <a:spLocks noChangeShapeType="1"/>
          </p:cNvSpPr>
          <p:nvPr/>
        </p:nvSpPr>
        <p:spPr bwMode="auto">
          <a:xfrm>
            <a:off x="3894138" y="3295650"/>
            <a:ext cx="225425" cy="0"/>
          </a:xfrm>
          <a:prstGeom prst="line">
            <a:avLst/>
          </a:prstGeom>
          <a:noFill/>
          <a:ln w="12700">
            <a:solidFill>
              <a:schemeClr val="tx1"/>
            </a:solidFill>
            <a:round/>
            <a:headEnd/>
            <a:tailEnd/>
          </a:ln>
        </p:spPr>
        <p:txBody>
          <a:bodyPr wrap="none" anchor="ctr"/>
          <a:lstStyle/>
          <a:p>
            <a:endParaRPr lang="en-US"/>
          </a:p>
        </p:txBody>
      </p:sp>
      <p:sp>
        <p:nvSpPr>
          <p:cNvPr id="16438" name="Line 340"/>
          <p:cNvSpPr>
            <a:spLocks noChangeShapeType="1"/>
          </p:cNvSpPr>
          <p:nvPr/>
        </p:nvSpPr>
        <p:spPr bwMode="auto">
          <a:xfrm>
            <a:off x="3894138" y="4340225"/>
            <a:ext cx="225425" cy="0"/>
          </a:xfrm>
          <a:prstGeom prst="line">
            <a:avLst/>
          </a:prstGeom>
          <a:noFill/>
          <a:ln w="12700">
            <a:solidFill>
              <a:schemeClr val="tx1"/>
            </a:solidFill>
            <a:round/>
            <a:headEnd/>
            <a:tailEnd/>
          </a:ln>
        </p:spPr>
        <p:txBody>
          <a:bodyPr wrap="none" anchor="ctr"/>
          <a:lstStyle/>
          <a:p>
            <a:endParaRPr lang="en-US"/>
          </a:p>
        </p:txBody>
      </p:sp>
      <p:sp>
        <p:nvSpPr>
          <p:cNvPr id="16439" name="Freeform 341"/>
          <p:cNvSpPr>
            <a:spLocks/>
          </p:cNvSpPr>
          <p:nvPr/>
        </p:nvSpPr>
        <p:spPr bwMode="auto">
          <a:xfrm>
            <a:off x="6678613" y="1477963"/>
            <a:ext cx="1587" cy="2365375"/>
          </a:xfrm>
          <a:custGeom>
            <a:avLst/>
            <a:gdLst>
              <a:gd name="T0" fmla="*/ 0 w 1"/>
              <a:gd name="T1" fmla="*/ 0 h 1490"/>
              <a:gd name="T2" fmla="*/ 0 w 1"/>
              <a:gd name="T3" fmla="*/ 1490 h 1490"/>
              <a:gd name="T4" fmla="*/ 0 60000 65536"/>
              <a:gd name="T5" fmla="*/ 0 60000 65536"/>
              <a:gd name="T6" fmla="*/ 0 w 1"/>
              <a:gd name="T7" fmla="*/ 0 h 1490"/>
              <a:gd name="T8" fmla="*/ 1 w 1"/>
              <a:gd name="T9" fmla="*/ 1490 h 1490"/>
            </a:gdLst>
            <a:ahLst/>
            <a:cxnLst>
              <a:cxn ang="T4">
                <a:pos x="T0" y="T1"/>
              </a:cxn>
              <a:cxn ang="T5">
                <a:pos x="T2" y="T3"/>
              </a:cxn>
            </a:cxnLst>
            <a:rect l="T6" t="T7" r="T8" b="T9"/>
            <a:pathLst>
              <a:path w="1" h="1490">
                <a:moveTo>
                  <a:pt x="0" y="0"/>
                </a:moveTo>
                <a:lnTo>
                  <a:pt x="0" y="149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40" name="Line 342"/>
          <p:cNvSpPr>
            <a:spLocks noChangeShapeType="1"/>
          </p:cNvSpPr>
          <p:nvPr/>
        </p:nvSpPr>
        <p:spPr bwMode="auto">
          <a:xfrm>
            <a:off x="6678613" y="1782763"/>
            <a:ext cx="225425" cy="0"/>
          </a:xfrm>
          <a:prstGeom prst="line">
            <a:avLst/>
          </a:prstGeom>
          <a:noFill/>
          <a:ln w="12700">
            <a:solidFill>
              <a:schemeClr val="tx1"/>
            </a:solidFill>
            <a:round/>
            <a:headEnd/>
            <a:tailEnd/>
          </a:ln>
        </p:spPr>
        <p:txBody>
          <a:bodyPr wrap="none" anchor="ctr"/>
          <a:lstStyle/>
          <a:p>
            <a:endParaRPr lang="en-US"/>
          </a:p>
        </p:txBody>
      </p:sp>
      <p:sp>
        <p:nvSpPr>
          <p:cNvPr id="16441" name="Line 343"/>
          <p:cNvSpPr>
            <a:spLocks noChangeShapeType="1"/>
          </p:cNvSpPr>
          <p:nvPr/>
        </p:nvSpPr>
        <p:spPr bwMode="auto">
          <a:xfrm>
            <a:off x="6678613" y="2292350"/>
            <a:ext cx="225425" cy="0"/>
          </a:xfrm>
          <a:prstGeom prst="line">
            <a:avLst/>
          </a:prstGeom>
          <a:noFill/>
          <a:ln w="12700">
            <a:solidFill>
              <a:schemeClr val="tx1"/>
            </a:solidFill>
            <a:round/>
            <a:headEnd/>
            <a:tailEnd/>
          </a:ln>
        </p:spPr>
        <p:txBody>
          <a:bodyPr wrap="none" anchor="ctr"/>
          <a:lstStyle/>
          <a:p>
            <a:endParaRPr lang="en-US"/>
          </a:p>
        </p:txBody>
      </p:sp>
      <p:sp>
        <p:nvSpPr>
          <p:cNvPr id="16442" name="Line 344"/>
          <p:cNvSpPr>
            <a:spLocks noChangeShapeType="1"/>
          </p:cNvSpPr>
          <p:nvPr/>
        </p:nvSpPr>
        <p:spPr bwMode="auto">
          <a:xfrm>
            <a:off x="6678613" y="2801938"/>
            <a:ext cx="225425" cy="0"/>
          </a:xfrm>
          <a:prstGeom prst="line">
            <a:avLst/>
          </a:prstGeom>
          <a:noFill/>
          <a:ln w="12700">
            <a:solidFill>
              <a:schemeClr val="tx1"/>
            </a:solidFill>
            <a:round/>
            <a:headEnd/>
            <a:tailEnd/>
          </a:ln>
        </p:spPr>
        <p:txBody>
          <a:bodyPr wrap="none" anchor="ctr"/>
          <a:lstStyle/>
          <a:p>
            <a:endParaRPr lang="en-US"/>
          </a:p>
        </p:txBody>
      </p:sp>
      <p:sp>
        <p:nvSpPr>
          <p:cNvPr id="16443" name="Line 345"/>
          <p:cNvSpPr>
            <a:spLocks noChangeShapeType="1"/>
          </p:cNvSpPr>
          <p:nvPr/>
        </p:nvSpPr>
        <p:spPr bwMode="auto">
          <a:xfrm>
            <a:off x="6678613" y="3298825"/>
            <a:ext cx="225425" cy="0"/>
          </a:xfrm>
          <a:prstGeom prst="line">
            <a:avLst/>
          </a:prstGeom>
          <a:noFill/>
          <a:ln w="12700">
            <a:solidFill>
              <a:schemeClr val="tx1"/>
            </a:solidFill>
            <a:round/>
            <a:headEnd/>
            <a:tailEnd/>
          </a:ln>
        </p:spPr>
        <p:txBody>
          <a:bodyPr wrap="none" anchor="ctr"/>
          <a:lstStyle/>
          <a:p>
            <a:endParaRPr lang="en-US"/>
          </a:p>
        </p:txBody>
      </p:sp>
      <p:sp>
        <p:nvSpPr>
          <p:cNvPr id="16444" name="Line 346"/>
          <p:cNvSpPr>
            <a:spLocks noChangeShapeType="1"/>
          </p:cNvSpPr>
          <p:nvPr/>
        </p:nvSpPr>
        <p:spPr bwMode="auto">
          <a:xfrm>
            <a:off x="6678613" y="3846513"/>
            <a:ext cx="225425" cy="0"/>
          </a:xfrm>
          <a:prstGeom prst="line">
            <a:avLst/>
          </a:prstGeom>
          <a:noFill/>
          <a:ln w="12700">
            <a:solidFill>
              <a:schemeClr val="tx1"/>
            </a:solidFill>
            <a:round/>
            <a:headEnd/>
            <a:tailEnd/>
          </a:ln>
        </p:spPr>
        <p:txBody>
          <a:bodyPr wrap="none" anchor="ctr"/>
          <a:lstStyle/>
          <a:p>
            <a:endParaRPr lang="en-US"/>
          </a:p>
        </p:txBody>
      </p:sp>
      <p:sp>
        <p:nvSpPr>
          <p:cNvPr id="16445" name="Freeform 347"/>
          <p:cNvSpPr>
            <a:spLocks/>
          </p:cNvSpPr>
          <p:nvPr/>
        </p:nvSpPr>
        <p:spPr bwMode="auto">
          <a:xfrm>
            <a:off x="8029575" y="1479550"/>
            <a:ext cx="9525" cy="827088"/>
          </a:xfrm>
          <a:custGeom>
            <a:avLst/>
            <a:gdLst>
              <a:gd name="T0" fmla="*/ 6 w 6"/>
              <a:gd name="T1" fmla="*/ 0 h 521"/>
              <a:gd name="T2" fmla="*/ 0 w 6"/>
              <a:gd name="T3" fmla="*/ 521 h 521"/>
              <a:gd name="T4" fmla="*/ 0 60000 65536"/>
              <a:gd name="T5" fmla="*/ 0 60000 65536"/>
              <a:gd name="T6" fmla="*/ 0 w 6"/>
              <a:gd name="T7" fmla="*/ 0 h 521"/>
              <a:gd name="T8" fmla="*/ 6 w 6"/>
              <a:gd name="T9" fmla="*/ 521 h 521"/>
            </a:gdLst>
            <a:ahLst/>
            <a:cxnLst>
              <a:cxn ang="T4">
                <a:pos x="T0" y="T1"/>
              </a:cxn>
              <a:cxn ang="T5">
                <a:pos x="T2" y="T3"/>
              </a:cxn>
            </a:cxnLst>
            <a:rect l="T6" t="T7" r="T8" b="T9"/>
            <a:pathLst>
              <a:path w="6" h="521">
                <a:moveTo>
                  <a:pt x="6" y="0"/>
                </a:moveTo>
                <a:lnTo>
                  <a:pt x="0" y="52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46" name="Line 348"/>
          <p:cNvSpPr>
            <a:spLocks noChangeShapeType="1"/>
          </p:cNvSpPr>
          <p:nvPr/>
        </p:nvSpPr>
        <p:spPr bwMode="auto">
          <a:xfrm>
            <a:off x="8051800" y="1784350"/>
            <a:ext cx="225425" cy="0"/>
          </a:xfrm>
          <a:prstGeom prst="line">
            <a:avLst/>
          </a:prstGeom>
          <a:noFill/>
          <a:ln w="12700">
            <a:solidFill>
              <a:schemeClr val="tx1"/>
            </a:solidFill>
            <a:round/>
            <a:headEnd/>
            <a:tailEnd/>
          </a:ln>
        </p:spPr>
        <p:txBody>
          <a:bodyPr wrap="none" anchor="ctr"/>
          <a:lstStyle/>
          <a:p>
            <a:endParaRPr lang="en-US"/>
          </a:p>
        </p:txBody>
      </p:sp>
      <p:sp>
        <p:nvSpPr>
          <p:cNvPr id="16447" name="Line 349"/>
          <p:cNvSpPr>
            <a:spLocks noChangeShapeType="1"/>
          </p:cNvSpPr>
          <p:nvPr/>
        </p:nvSpPr>
        <p:spPr bwMode="auto">
          <a:xfrm>
            <a:off x="8051800" y="2293938"/>
            <a:ext cx="225425" cy="0"/>
          </a:xfrm>
          <a:prstGeom prst="line">
            <a:avLst/>
          </a:prstGeom>
          <a:noFill/>
          <a:ln w="12700">
            <a:solidFill>
              <a:schemeClr val="tx1"/>
            </a:solidFill>
            <a:round/>
            <a:headEnd/>
            <a:tailEnd/>
          </a:ln>
        </p:spPr>
        <p:txBody>
          <a:bodyPr wrap="none" anchor="ctr"/>
          <a:lstStyle/>
          <a:p>
            <a:endParaRPr lang="en-US"/>
          </a:p>
        </p:txBody>
      </p:sp>
      <p:sp>
        <p:nvSpPr>
          <p:cNvPr id="16448" name="Text Box 350"/>
          <p:cNvSpPr txBox="1">
            <a:spLocks noChangeArrowheads="1"/>
          </p:cNvSpPr>
          <p:nvPr/>
        </p:nvSpPr>
        <p:spPr bwMode="auto">
          <a:xfrm>
            <a:off x="788988" y="6105525"/>
            <a:ext cx="7632700" cy="457200"/>
          </a:xfrm>
          <a:prstGeom prst="rect">
            <a:avLst/>
          </a:prstGeom>
          <a:noFill/>
          <a:ln w="12700" algn="ctr">
            <a:noFill/>
            <a:miter lim="800000"/>
            <a:headEnd/>
            <a:tailEnd/>
          </a:ln>
        </p:spPr>
        <p:txBody>
          <a:bodyPr wrap="none" lIns="0" tIns="0" rIns="0" bIns="0">
            <a:spAutoFit/>
          </a:bodyPr>
          <a:lstStyle/>
          <a:p>
            <a:pPr eaLnBrk="0" hangingPunct="0"/>
            <a:r>
              <a:rPr lang="en-US" sz="1000" b="1"/>
              <a:t>Unit Locations</a:t>
            </a:r>
          </a:p>
          <a:p>
            <a:pPr eaLnBrk="0" hangingPunct="0"/>
            <a:r>
              <a:rPr lang="en-US" sz="1000" b="1"/>
              <a:t>Kaneohe Bay, HI	Iwakuni, Japan		Futenma, Japan		Okinawa</a:t>
            </a:r>
          </a:p>
          <a:p>
            <a:pPr eaLnBrk="0" hangingPunct="0"/>
            <a:r>
              <a:rPr lang="en-US" sz="1000" b="1"/>
              <a:t>ASE		MAG 12		MAG 36, MACG 18, MWSS 172		MWSG 17, MWSC 18</a:t>
            </a:r>
          </a:p>
        </p:txBody>
      </p:sp>
      <p:sp>
        <p:nvSpPr>
          <p:cNvPr id="16449" name="Text Box 351"/>
          <p:cNvSpPr txBox="1">
            <a:spLocks noChangeArrowheads="1"/>
          </p:cNvSpPr>
          <p:nvPr/>
        </p:nvSpPr>
        <p:spPr bwMode="auto">
          <a:xfrm>
            <a:off x="6581775" y="415925"/>
            <a:ext cx="904875" cy="152400"/>
          </a:xfrm>
          <a:prstGeom prst="rect">
            <a:avLst/>
          </a:prstGeom>
          <a:noFill/>
          <a:ln w="12700">
            <a:noFill/>
            <a:miter lim="800000"/>
            <a:headEnd/>
            <a:tailEnd/>
          </a:ln>
        </p:spPr>
        <p:txBody>
          <a:bodyPr wrap="none" lIns="0" tIns="0" rIns="0" bIns="0" anchor="ctr">
            <a:spAutoFit/>
          </a:bodyPr>
          <a:lstStyle/>
          <a:p>
            <a:pPr algn="ctr" eaLnBrk="0" hangingPunct="0"/>
            <a:r>
              <a:rPr lang="en-US" sz="1000" b="1"/>
              <a:t>(MAW HQ Sdn)</a:t>
            </a:r>
          </a:p>
        </p:txBody>
      </p:sp>
      <p:grpSp>
        <p:nvGrpSpPr>
          <p:cNvPr id="16450" name="Group 352"/>
          <p:cNvGrpSpPr>
            <a:grpSpLocks/>
          </p:cNvGrpSpPr>
          <p:nvPr/>
        </p:nvGrpSpPr>
        <p:grpSpPr bwMode="auto">
          <a:xfrm>
            <a:off x="4456113" y="241300"/>
            <a:ext cx="650875" cy="460375"/>
            <a:chOff x="518" y="1542"/>
            <a:chExt cx="410" cy="290"/>
          </a:xfrm>
        </p:grpSpPr>
        <p:sp>
          <p:nvSpPr>
            <p:cNvPr id="16565" name="Rectangle 353"/>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16566" name="Group 354"/>
            <p:cNvGrpSpPr>
              <a:grpSpLocks/>
            </p:cNvGrpSpPr>
            <p:nvPr/>
          </p:nvGrpSpPr>
          <p:grpSpPr bwMode="auto">
            <a:xfrm>
              <a:off x="708" y="1542"/>
              <a:ext cx="95" cy="47"/>
              <a:chOff x="337" y="1056"/>
              <a:chExt cx="95" cy="47"/>
            </a:xfrm>
          </p:grpSpPr>
          <p:grpSp>
            <p:nvGrpSpPr>
              <p:cNvPr id="16569" name="Group 355"/>
              <p:cNvGrpSpPr>
                <a:grpSpLocks/>
              </p:cNvGrpSpPr>
              <p:nvPr/>
            </p:nvGrpSpPr>
            <p:grpSpPr bwMode="auto">
              <a:xfrm>
                <a:off x="337" y="1056"/>
                <a:ext cx="47" cy="47"/>
                <a:chOff x="373" y="1246"/>
                <a:chExt cx="36" cy="37"/>
              </a:xfrm>
            </p:grpSpPr>
            <p:sp>
              <p:nvSpPr>
                <p:cNvPr id="16573" name="Line 35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6574" name="Line 35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6570" name="Group 358"/>
              <p:cNvGrpSpPr>
                <a:grpSpLocks/>
              </p:cNvGrpSpPr>
              <p:nvPr/>
            </p:nvGrpSpPr>
            <p:grpSpPr bwMode="auto">
              <a:xfrm>
                <a:off x="385" y="1056"/>
                <a:ext cx="47" cy="47"/>
                <a:chOff x="373" y="1246"/>
                <a:chExt cx="36" cy="37"/>
              </a:xfrm>
            </p:grpSpPr>
            <p:sp>
              <p:nvSpPr>
                <p:cNvPr id="16571" name="Line 35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6572" name="Line 36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6567" name="Rectangle 361"/>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6568" name="Freeform 362"/>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6451" name="Group 363"/>
          <p:cNvGrpSpPr>
            <a:grpSpLocks/>
          </p:cNvGrpSpPr>
          <p:nvPr/>
        </p:nvGrpSpPr>
        <p:grpSpPr bwMode="auto">
          <a:xfrm>
            <a:off x="2778125" y="4111625"/>
            <a:ext cx="855663" cy="430213"/>
            <a:chOff x="1742" y="2558"/>
            <a:chExt cx="539" cy="271"/>
          </a:xfrm>
        </p:grpSpPr>
        <p:grpSp>
          <p:nvGrpSpPr>
            <p:cNvPr id="16553" name="Group 364"/>
            <p:cNvGrpSpPr>
              <a:grpSpLocks/>
            </p:cNvGrpSpPr>
            <p:nvPr/>
          </p:nvGrpSpPr>
          <p:grpSpPr bwMode="auto">
            <a:xfrm>
              <a:off x="1742" y="2558"/>
              <a:ext cx="345" cy="271"/>
              <a:chOff x="2471" y="3326"/>
              <a:chExt cx="345" cy="271"/>
            </a:xfrm>
          </p:grpSpPr>
          <p:sp>
            <p:nvSpPr>
              <p:cNvPr id="16555" name="Rectangle 365"/>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6556" name="Group 366"/>
              <p:cNvGrpSpPr>
                <a:grpSpLocks/>
              </p:cNvGrpSpPr>
              <p:nvPr/>
            </p:nvGrpSpPr>
            <p:grpSpPr bwMode="auto">
              <a:xfrm>
                <a:off x="2625" y="3326"/>
                <a:ext cx="36" cy="52"/>
                <a:chOff x="2625" y="3326"/>
                <a:chExt cx="36" cy="52"/>
              </a:xfrm>
            </p:grpSpPr>
            <p:sp>
              <p:nvSpPr>
                <p:cNvPr id="16563" name="Line 367"/>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64" name="Line 368"/>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57" name="Group 369"/>
              <p:cNvGrpSpPr>
                <a:grpSpLocks/>
              </p:cNvGrpSpPr>
              <p:nvPr/>
            </p:nvGrpSpPr>
            <p:grpSpPr bwMode="auto">
              <a:xfrm>
                <a:off x="2488" y="3413"/>
                <a:ext cx="310" cy="75"/>
                <a:chOff x="2488" y="3413"/>
                <a:chExt cx="310" cy="75"/>
              </a:xfrm>
            </p:grpSpPr>
            <p:sp>
              <p:nvSpPr>
                <p:cNvPr id="16559" name="Line 370"/>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60" name="Line 371"/>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61" name="Freeform 372"/>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562" name="Freeform 373"/>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558" name="Rectangle 374"/>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sp>
          <p:nvSpPr>
            <p:cNvPr id="16554" name="Rectangle 375"/>
            <p:cNvSpPr>
              <a:spLocks noChangeArrowheads="1"/>
            </p:cNvSpPr>
            <p:nvPr/>
          </p:nvSpPr>
          <p:spPr bwMode="auto">
            <a:xfrm>
              <a:off x="2112" y="2733"/>
              <a:ext cx="169" cy="96"/>
            </a:xfrm>
            <a:prstGeom prst="rect">
              <a:avLst/>
            </a:prstGeom>
            <a:noFill/>
            <a:ln w="9525">
              <a:noFill/>
              <a:miter lim="800000"/>
              <a:headEnd/>
              <a:tailEnd/>
            </a:ln>
          </p:spPr>
          <p:txBody>
            <a:bodyPr wrap="none" lIns="0" tIns="0" rIns="0" bIns="0">
              <a:spAutoFit/>
            </a:bodyPr>
            <a:lstStyle/>
            <a:p>
              <a:pPr algn="r" eaLnBrk="0" hangingPunct="0"/>
              <a:r>
                <a:rPr lang="en-US" sz="1000" b="1"/>
                <a:t>UDP</a:t>
              </a:r>
            </a:p>
          </p:txBody>
        </p:sp>
      </p:grpSp>
      <p:grpSp>
        <p:nvGrpSpPr>
          <p:cNvPr id="16452" name="Group 376"/>
          <p:cNvGrpSpPr>
            <a:grpSpLocks/>
          </p:cNvGrpSpPr>
          <p:nvPr/>
        </p:nvGrpSpPr>
        <p:grpSpPr bwMode="auto">
          <a:xfrm>
            <a:off x="3894138" y="3590925"/>
            <a:ext cx="1116012" cy="431800"/>
            <a:chOff x="2453" y="2262"/>
            <a:chExt cx="703" cy="272"/>
          </a:xfrm>
        </p:grpSpPr>
        <p:sp>
          <p:nvSpPr>
            <p:cNvPr id="16541" name="Line 377"/>
            <p:cNvSpPr>
              <a:spLocks noChangeShapeType="1"/>
            </p:cNvSpPr>
            <p:nvPr/>
          </p:nvSpPr>
          <p:spPr bwMode="auto">
            <a:xfrm>
              <a:off x="2453" y="2421"/>
              <a:ext cx="142" cy="0"/>
            </a:xfrm>
            <a:prstGeom prst="line">
              <a:avLst/>
            </a:prstGeom>
            <a:noFill/>
            <a:ln w="12700">
              <a:solidFill>
                <a:schemeClr val="tx1"/>
              </a:solidFill>
              <a:round/>
              <a:headEnd/>
              <a:tailEnd/>
            </a:ln>
          </p:spPr>
          <p:txBody>
            <a:bodyPr wrap="none" anchor="ctr"/>
            <a:lstStyle/>
            <a:p>
              <a:endParaRPr lang="en-US"/>
            </a:p>
          </p:txBody>
        </p:sp>
        <p:grpSp>
          <p:nvGrpSpPr>
            <p:cNvPr id="16542" name="Group 378"/>
            <p:cNvGrpSpPr>
              <a:grpSpLocks/>
            </p:cNvGrpSpPr>
            <p:nvPr/>
          </p:nvGrpSpPr>
          <p:grpSpPr bwMode="auto">
            <a:xfrm>
              <a:off x="2636" y="2262"/>
              <a:ext cx="345" cy="272"/>
              <a:chOff x="4313" y="1583"/>
              <a:chExt cx="345" cy="272"/>
            </a:xfrm>
          </p:grpSpPr>
          <p:sp>
            <p:nvSpPr>
              <p:cNvPr id="16544" name="Text Box 37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6545" name="Rectangle 38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546" name="Group 381"/>
              <p:cNvGrpSpPr>
                <a:grpSpLocks/>
              </p:cNvGrpSpPr>
              <p:nvPr/>
            </p:nvGrpSpPr>
            <p:grpSpPr bwMode="auto">
              <a:xfrm>
                <a:off x="4366" y="1648"/>
                <a:ext cx="240" cy="131"/>
                <a:chOff x="3653" y="1409"/>
                <a:chExt cx="240" cy="131"/>
              </a:xfrm>
            </p:grpSpPr>
            <p:sp>
              <p:nvSpPr>
                <p:cNvPr id="16550" name="Freeform 38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551" name="Line 38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52" name="Line 38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6547" name="Group 385"/>
              <p:cNvGrpSpPr>
                <a:grpSpLocks/>
              </p:cNvGrpSpPr>
              <p:nvPr/>
            </p:nvGrpSpPr>
            <p:grpSpPr bwMode="auto">
              <a:xfrm>
                <a:off x="4467" y="1583"/>
                <a:ext cx="36" cy="52"/>
                <a:chOff x="3754" y="1344"/>
                <a:chExt cx="36" cy="52"/>
              </a:xfrm>
            </p:grpSpPr>
            <p:sp>
              <p:nvSpPr>
                <p:cNvPr id="16548" name="Line 38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49" name="Line 38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6543" name="Rectangle 388"/>
            <p:cNvSpPr>
              <a:spLocks noChangeArrowheads="1"/>
            </p:cNvSpPr>
            <p:nvPr/>
          </p:nvSpPr>
          <p:spPr bwMode="auto">
            <a:xfrm>
              <a:off x="2987" y="2438"/>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6453" name="Group 389"/>
          <p:cNvGrpSpPr>
            <a:grpSpLocks/>
          </p:cNvGrpSpPr>
          <p:nvPr/>
        </p:nvGrpSpPr>
        <p:grpSpPr bwMode="auto">
          <a:xfrm>
            <a:off x="2825750" y="2049463"/>
            <a:ext cx="847725" cy="442912"/>
            <a:chOff x="1780" y="1291"/>
            <a:chExt cx="534" cy="279"/>
          </a:xfrm>
        </p:grpSpPr>
        <p:grpSp>
          <p:nvGrpSpPr>
            <p:cNvPr id="16529" name="Group 390"/>
            <p:cNvGrpSpPr>
              <a:grpSpLocks/>
            </p:cNvGrpSpPr>
            <p:nvPr/>
          </p:nvGrpSpPr>
          <p:grpSpPr bwMode="auto">
            <a:xfrm>
              <a:off x="1780" y="1291"/>
              <a:ext cx="345" cy="271"/>
              <a:chOff x="2471" y="2992"/>
              <a:chExt cx="345" cy="271"/>
            </a:xfrm>
          </p:grpSpPr>
          <p:sp>
            <p:nvSpPr>
              <p:cNvPr id="16531" name="Rectangle 391"/>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16532" name="Group 392"/>
              <p:cNvGrpSpPr>
                <a:grpSpLocks/>
              </p:cNvGrpSpPr>
              <p:nvPr/>
            </p:nvGrpSpPr>
            <p:grpSpPr bwMode="auto">
              <a:xfrm>
                <a:off x="2625" y="2992"/>
                <a:ext cx="36" cy="52"/>
                <a:chOff x="2625" y="2992"/>
                <a:chExt cx="36" cy="52"/>
              </a:xfrm>
            </p:grpSpPr>
            <p:sp>
              <p:nvSpPr>
                <p:cNvPr id="16539" name="Line 393"/>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40" name="Line 394"/>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33" name="Group 395"/>
              <p:cNvGrpSpPr>
                <a:grpSpLocks/>
              </p:cNvGrpSpPr>
              <p:nvPr/>
            </p:nvGrpSpPr>
            <p:grpSpPr bwMode="auto">
              <a:xfrm>
                <a:off x="2488" y="3079"/>
                <a:ext cx="310" cy="75"/>
                <a:chOff x="2488" y="3079"/>
                <a:chExt cx="310" cy="75"/>
              </a:xfrm>
            </p:grpSpPr>
            <p:sp>
              <p:nvSpPr>
                <p:cNvPr id="16535" name="Line 396"/>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36" name="Line 397"/>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37" name="Freeform 398"/>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538" name="Freeform 399"/>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534" name="Rectangle 400"/>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16530" name="Rectangle 401"/>
            <p:cNvSpPr>
              <a:spLocks noChangeArrowheads="1"/>
            </p:cNvSpPr>
            <p:nvPr/>
          </p:nvSpPr>
          <p:spPr bwMode="auto">
            <a:xfrm>
              <a:off x="2145" y="1474"/>
              <a:ext cx="169" cy="96"/>
            </a:xfrm>
            <a:prstGeom prst="rect">
              <a:avLst/>
            </a:prstGeom>
            <a:noFill/>
            <a:ln w="9525">
              <a:noFill/>
              <a:miter lim="800000"/>
              <a:headEnd/>
              <a:tailEnd/>
            </a:ln>
          </p:spPr>
          <p:txBody>
            <a:bodyPr wrap="none" lIns="0" tIns="0" rIns="0" bIns="0">
              <a:spAutoFit/>
            </a:bodyPr>
            <a:lstStyle/>
            <a:p>
              <a:pPr eaLnBrk="0" hangingPunct="0"/>
              <a:r>
                <a:rPr lang="en-US" sz="1000" b="1"/>
                <a:t>UDP</a:t>
              </a:r>
            </a:p>
          </p:txBody>
        </p:sp>
      </p:grpSp>
      <p:grpSp>
        <p:nvGrpSpPr>
          <p:cNvPr id="16454" name="Group 402"/>
          <p:cNvGrpSpPr>
            <a:grpSpLocks/>
          </p:cNvGrpSpPr>
          <p:nvPr/>
        </p:nvGrpSpPr>
        <p:grpSpPr bwMode="auto">
          <a:xfrm>
            <a:off x="3951288" y="4113213"/>
            <a:ext cx="803275" cy="430212"/>
            <a:chOff x="113" y="1348"/>
            <a:chExt cx="506" cy="271"/>
          </a:xfrm>
        </p:grpSpPr>
        <p:grpSp>
          <p:nvGrpSpPr>
            <p:cNvPr id="16517" name="Group 403"/>
            <p:cNvGrpSpPr>
              <a:grpSpLocks/>
            </p:cNvGrpSpPr>
            <p:nvPr/>
          </p:nvGrpSpPr>
          <p:grpSpPr bwMode="auto">
            <a:xfrm>
              <a:off x="274" y="1348"/>
              <a:ext cx="345" cy="271"/>
              <a:chOff x="2471" y="3326"/>
              <a:chExt cx="345" cy="271"/>
            </a:xfrm>
          </p:grpSpPr>
          <p:sp>
            <p:nvSpPr>
              <p:cNvPr id="16519" name="Rectangle 404"/>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6520" name="Group 405"/>
              <p:cNvGrpSpPr>
                <a:grpSpLocks/>
              </p:cNvGrpSpPr>
              <p:nvPr/>
            </p:nvGrpSpPr>
            <p:grpSpPr bwMode="auto">
              <a:xfrm>
                <a:off x="2625" y="3326"/>
                <a:ext cx="36" cy="52"/>
                <a:chOff x="2625" y="3326"/>
                <a:chExt cx="36" cy="52"/>
              </a:xfrm>
            </p:grpSpPr>
            <p:sp>
              <p:nvSpPr>
                <p:cNvPr id="16527" name="Line 406"/>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28" name="Line 407"/>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21" name="Group 408"/>
              <p:cNvGrpSpPr>
                <a:grpSpLocks/>
              </p:cNvGrpSpPr>
              <p:nvPr/>
            </p:nvGrpSpPr>
            <p:grpSpPr bwMode="auto">
              <a:xfrm>
                <a:off x="2488" y="3413"/>
                <a:ext cx="310" cy="75"/>
                <a:chOff x="2488" y="3413"/>
                <a:chExt cx="310" cy="75"/>
              </a:xfrm>
            </p:grpSpPr>
            <p:sp>
              <p:nvSpPr>
                <p:cNvPr id="16523" name="Line 409"/>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24" name="Line 410"/>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25" name="Freeform 411"/>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526" name="Freeform 412"/>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6522" name="Rectangle 413"/>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16518" name="Rectangle 414"/>
            <p:cNvSpPr>
              <a:spLocks noChangeArrowheads="1"/>
            </p:cNvSpPr>
            <p:nvPr/>
          </p:nvSpPr>
          <p:spPr bwMode="auto">
            <a:xfrm>
              <a:off x="113" y="1523"/>
              <a:ext cx="132" cy="96"/>
            </a:xfrm>
            <a:prstGeom prst="rect">
              <a:avLst/>
            </a:prstGeom>
            <a:noFill/>
            <a:ln w="9525">
              <a:noFill/>
              <a:miter lim="800000"/>
              <a:headEnd/>
              <a:tailEnd/>
            </a:ln>
          </p:spPr>
          <p:txBody>
            <a:bodyPr wrap="none" lIns="0" tIns="0" rIns="0" bIns="0">
              <a:spAutoFit/>
            </a:bodyPr>
            <a:lstStyle/>
            <a:p>
              <a:pPr eaLnBrk="0" hangingPunct="0"/>
              <a:r>
                <a:rPr lang="en-US" sz="1000" b="1"/>
                <a:t>152</a:t>
              </a:r>
            </a:p>
          </p:txBody>
        </p:sp>
      </p:grpSp>
      <p:grpSp>
        <p:nvGrpSpPr>
          <p:cNvPr id="16455" name="Group 415"/>
          <p:cNvGrpSpPr>
            <a:grpSpLocks/>
          </p:cNvGrpSpPr>
          <p:nvPr/>
        </p:nvGrpSpPr>
        <p:grpSpPr bwMode="auto">
          <a:xfrm>
            <a:off x="1422400" y="2551113"/>
            <a:ext cx="801688" cy="431800"/>
            <a:chOff x="2235" y="3109"/>
            <a:chExt cx="505" cy="272"/>
          </a:xfrm>
        </p:grpSpPr>
        <p:grpSp>
          <p:nvGrpSpPr>
            <p:cNvPr id="16504" name="Group 416"/>
            <p:cNvGrpSpPr>
              <a:grpSpLocks/>
            </p:cNvGrpSpPr>
            <p:nvPr/>
          </p:nvGrpSpPr>
          <p:grpSpPr bwMode="auto">
            <a:xfrm>
              <a:off x="2395" y="3109"/>
              <a:ext cx="345" cy="272"/>
              <a:chOff x="3811" y="1583"/>
              <a:chExt cx="345" cy="272"/>
            </a:xfrm>
          </p:grpSpPr>
          <p:sp>
            <p:nvSpPr>
              <p:cNvPr id="16506" name="Text Box 417"/>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6507" name="Rectangle 418"/>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508" name="Group 419"/>
              <p:cNvGrpSpPr>
                <a:grpSpLocks/>
              </p:cNvGrpSpPr>
              <p:nvPr/>
            </p:nvGrpSpPr>
            <p:grpSpPr bwMode="auto">
              <a:xfrm>
                <a:off x="3965" y="1583"/>
                <a:ext cx="36" cy="52"/>
                <a:chOff x="3754" y="1344"/>
                <a:chExt cx="36" cy="52"/>
              </a:xfrm>
            </p:grpSpPr>
            <p:sp>
              <p:nvSpPr>
                <p:cNvPr id="16515" name="Line 420"/>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16" name="Line 421"/>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509" name="Group 422"/>
              <p:cNvGrpSpPr>
                <a:grpSpLocks/>
              </p:cNvGrpSpPr>
              <p:nvPr/>
            </p:nvGrpSpPr>
            <p:grpSpPr bwMode="auto">
              <a:xfrm>
                <a:off x="3864" y="1648"/>
                <a:ext cx="240" cy="131"/>
                <a:chOff x="3864" y="1648"/>
                <a:chExt cx="240" cy="131"/>
              </a:xfrm>
            </p:grpSpPr>
            <p:sp>
              <p:nvSpPr>
                <p:cNvPr id="16510" name="Freeform 423"/>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511" name="Line 424"/>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12" name="Line 425"/>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6513" name="Line 426"/>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6514" name="Line 427"/>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6505" name="Rectangle 428"/>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363</a:t>
              </a:r>
            </a:p>
          </p:txBody>
        </p:sp>
      </p:grpSp>
      <p:grpSp>
        <p:nvGrpSpPr>
          <p:cNvPr id="16456" name="Group 429"/>
          <p:cNvGrpSpPr>
            <a:grpSpLocks/>
          </p:cNvGrpSpPr>
          <p:nvPr/>
        </p:nvGrpSpPr>
        <p:grpSpPr bwMode="auto">
          <a:xfrm>
            <a:off x="1423988" y="3048000"/>
            <a:ext cx="801687" cy="431800"/>
            <a:chOff x="2235" y="3109"/>
            <a:chExt cx="505" cy="272"/>
          </a:xfrm>
        </p:grpSpPr>
        <p:grpSp>
          <p:nvGrpSpPr>
            <p:cNvPr id="16491" name="Group 430"/>
            <p:cNvGrpSpPr>
              <a:grpSpLocks/>
            </p:cNvGrpSpPr>
            <p:nvPr/>
          </p:nvGrpSpPr>
          <p:grpSpPr bwMode="auto">
            <a:xfrm>
              <a:off x="2395" y="3109"/>
              <a:ext cx="345" cy="272"/>
              <a:chOff x="3811" y="1583"/>
              <a:chExt cx="345" cy="272"/>
            </a:xfrm>
          </p:grpSpPr>
          <p:sp>
            <p:nvSpPr>
              <p:cNvPr id="16493" name="Text Box 431"/>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6494" name="Rectangle 432"/>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495" name="Group 433"/>
              <p:cNvGrpSpPr>
                <a:grpSpLocks/>
              </p:cNvGrpSpPr>
              <p:nvPr/>
            </p:nvGrpSpPr>
            <p:grpSpPr bwMode="auto">
              <a:xfrm>
                <a:off x="3965" y="1583"/>
                <a:ext cx="36" cy="52"/>
                <a:chOff x="3754" y="1344"/>
                <a:chExt cx="36" cy="52"/>
              </a:xfrm>
            </p:grpSpPr>
            <p:sp>
              <p:nvSpPr>
                <p:cNvPr id="16502" name="Line 43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503" name="Line 43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496" name="Group 436"/>
              <p:cNvGrpSpPr>
                <a:grpSpLocks/>
              </p:cNvGrpSpPr>
              <p:nvPr/>
            </p:nvGrpSpPr>
            <p:grpSpPr bwMode="auto">
              <a:xfrm>
                <a:off x="3864" y="1648"/>
                <a:ext cx="240" cy="131"/>
                <a:chOff x="3864" y="1648"/>
                <a:chExt cx="240" cy="131"/>
              </a:xfrm>
            </p:grpSpPr>
            <p:sp>
              <p:nvSpPr>
                <p:cNvPr id="16497" name="Freeform 437"/>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498" name="Line 438"/>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499" name="Line 439"/>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6500" name="Line 440"/>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6501" name="Line 441"/>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6492" name="Rectangle 442"/>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366</a:t>
              </a:r>
            </a:p>
          </p:txBody>
        </p:sp>
      </p:grpSp>
      <p:grpSp>
        <p:nvGrpSpPr>
          <p:cNvPr id="16457" name="Group 443"/>
          <p:cNvGrpSpPr>
            <a:grpSpLocks/>
          </p:cNvGrpSpPr>
          <p:nvPr/>
        </p:nvGrpSpPr>
        <p:grpSpPr bwMode="auto">
          <a:xfrm>
            <a:off x="1425575" y="3582988"/>
            <a:ext cx="801688" cy="431800"/>
            <a:chOff x="2235" y="3109"/>
            <a:chExt cx="505" cy="272"/>
          </a:xfrm>
        </p:grpSpPr>
        <p:grpSp>
          <p:nvGrpSpPr>
            <p:cNvPr id="16478" name="Group 444"/>
            <p:cNvGrpSpPr>
              <a:grpSpLocks/>
            </p:cNvGrpSpPr>
            <p:nvPr/>
          </p:nvGrpSpPr>
          <p:grpSpPr bwMode="auto">
            <a:xfrm>
              <a:off x="2395" y="3109"/>
              <a:ext cx="345" cy="272"/>
              <a:chOff x="3811" y="1583"/>
              <a:chExt cx="345" cy="272"/>
            </a:xfrm>
          </p:grpSpPr>
          <p:sp>
            <p:nvSpPr>
              <p:cNvPr id="16480" name="Text Box 445"/>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6481" name="Rectangle 446"/>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6482" name="Group 447"/>
              <p:cNvGrpSpPr>
                <a:grpSpLocks/>
              </p:cNvGrpSpPr>
              <p:nvPr/>
            </p:nvGrpSpPr>
            <p:grpSpPr bwMode="auto">
              <a:xfrm>
                <a:off x="3965" y="1583"/>
                <a:ext cx="36" cy="52"/>
                <a:chOff x="3754" y="1344"/>
                <a:chExt cx="36" cy="52"/>
              </a:xfrm>
            </p:grpSpPr>
            <p:sp>
              <p:nvSpPr>
                <p:cNvPr id="16489" name="Line 448"/>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490" name="Line 449"/>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6483" name="Group 450"/>
              <p:cNvGrpSpPr>
                <a:grpSpLocks/>
              </p:cNvGrpSpPr>
              <p:nvPr/>
            </p:nvGrpSpPr>
            <p:grpSpPr bwMode="auto">
              <a:xfrm>
                <a:off x="3864" y="1648"/>
                <a:ext cx="240" cy="131"/>
                <a:chOff x="3864" y="1648"/>
                <a:chExt cx="240" cy="131"/>
              </a:xfrm>
            </p:grpSpPr>
            <p:sp>
              <p:nvSpPr>
                <p:cNvPr id="16484" name="Freeform 451"/>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6485" name="Line 452"/>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6486" name="Line 453"/>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6487" name="Line 454"/>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6488" name="Line 455"/>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6479" name="Rectangle 456"/>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463</a:t>
              </a:r>
            </a:p>
          </p:txBody>
        </p:sp>
      </p:grpSp>
      <p:sp>
        <p:nvSpPr>
          <p:cNvPr id="16458" name="AutoShape 457">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459" name="Text Box 458"/>
          <p:cNvSpPr txBox="1">
            <a:spLocks noChangeArrowheads="1"/>
          </p:cNvSpPr>
          <p:nvPr/>
        </p:nvSpPr>
        <p:spPr bwMode="auto">
          <a:xfrm>
            <a:off x="4886325" y="4464050"/>
            <a:ext cx="2039938" cy="1616075"/>
          </a:xfrm>
          <a:prstGeom prst="rect">
            <a:avLst/>
          </a:prstGeom>
          <a:noFill/>
          <a:ln w="12700" algn="ctr">
            <a:noFill/>
            <a:miter lim="800000"/>
            <a:headEnd/>
            <a:tailEnd/>
          </a:ln>
        </p:spPr>
        <p:txBody>
          <a:bodyPr wrap="none">
            <a:spAutoFit/>
          </a:bodyPr>
          <a:lstStyle/>
          <a:p>
            <a:pPr eaLnBrk="0" hangingPunct="0"/>
            <a:r>
              <a:rPr lang="en-US" sz="1000" b="1"/>
              <a:t>ASE</a:t>
            </a:r>
            <a:r>
              <a:rPr lang="en-US" sz="1000"/>
              <a:t> Aviation Support Element</a:t>
            </a:r>
            <a:endParaRPr lang="en-US" sz="1000" b="1"/>
          </a:p>
          <a:p>
            <a:pPr eaLnBrk="0" hangingPunct="0"/>
            <a:r>
              <a:rPr lang="en-US" sz="1000" b="1"/>
              <a:t>VMFA</a:t>
            </a:r>
            <a:r>
              <a:rPr lang="en-US" sz="1000"/>
              <a:t> Marine Fighter Attack Sqd</a:t>
            </a:r>
          </a:p>
          <a:p>
            <a:pPr eaLnBrk="0" hangingPunct="0"/>
            <a:r>
              <a:rPr lang="en-US" sz="1000" b="1"/>
              <a:t>VMFA(AW)</a:t>
            </a:r>
            <a:r>
              <a:rPr lang="en-US" sz="1000"/>
              <a:t> All Weather VMFA</a:t>
            </a:r>
          </a:p>
          <a:p>
            <a:pPr eaLnBrk="0" hangingPunct="0"/>
            <a:r>
              <a:rPr lang="en-US" sz="1000"/>
              <a:t>XXX</a:t>
            </a:r>
            <a:r>
              <a:rPr lang="en-US" sz="1000" b="1"/>
              <a:t>T</a:t>
            </a:r>
            <a:r>
              <a:rPr lang="en-US" sz="1000"/>
              <a:t> Training Sqd</a:t>
            </a:r>
          </a:p>
          <a:p>
            <a:pPr eaLnBrk="0" hangingPunct="0"/>
            <a:r>
              <a:rPr lang="en-US" sz="1000" b="1"/>
              <a:t>VMAQ</a:t>
            </a:r>
            <a:r>
              <a:rPr lang="en-US" sz="1000"/>
              <a:t> Marine Tactical EW Sqd</a:t>
            </a:r>
          </a:p>
          <a:p>
            <a:pPr eaLnBrk="0" hangingPunct="0"/>
            <a:r>
              <a:rPr lang="en-US" sz="1000" b="1"/>
              <a:t>VMA</a:t>
            </a:r>
            <a:r>
              <a:rPr lang="en-US" sz="1000"/>
              <a:t> Marine Attack Sqd</a:t>
            </a:r>
          </a:p>
          <a:p>
            <a:pPr eaLnBrk="0" hangingPunct="0"/>
            <a:r>
              <a:rPr lang="en-US" sz="1000" b="1"/>
              <a:t>VMU </a:t>
            </a:r>
            <a:r>
              <a:rPr lang="en-US" sz="1000"/>
              <a:t>UAV Sqd</a:t>
            </a:r>
            <a:endParaRPr lang="en-US" sz="1000" b="1"/>
          </a:p>
          <a:p>
            <a:pPr eaLnBrk="0" hangingPunct="0"/>
            <a:r>
              <a:rPr lang="en-US" sz="1000" b="1"/>
              <a:t>VMGR</a:t>
            </a:r>
            <a:r>
              <a:rPr lang="en-US" sz="1000"/>
              <a:t> Marine Aerial Refueler / </a:t>
            </a:r>
          </a:p>
          <a:p>
            <a:pPr eaLnBrk="0" hangingPunct="0"/>
            <a:r>
              <a:rPr lang="en-US" sz="1000"/>
              <a:t>Transport Sqd</a:t>
            </a:r>
          </a:p>
          <a:p>
            <a:pPr eaLnBrk="0" hangingPunct="0"/>
            <a:r>
              <a:rPr lang="en-US" sz="1000" b="1"/>
              <a:t>UDP</a:t>
            </a:r>
            <a:r>
              <a:rPr lang="en-US" sz="1000"/>
              <a:t> Unit Deployment Plan</a:t>
            </a:r>
            <a:endParaRPr lang="en-US" sz="1000" b="1"/>
          </a:p>
        </p:txBody>
      </p:sp>
      <p:sp>
        <p:nvSpPr>
          <p:cNvPr id="16460" name="Text Box 459"/>
          <p:cNvSpPr txBox="1">
            <a:spLocks noChangeArrowheads="1"/>
          </p:cNvSpPr>
          <p:nvPr/>
        </p:nvSpPr>
        <p:spPr bwMode="auto">
          <a:xfrm>
            <a:off x="533400" y="4638675"/>
            <a:ext cx="4092575" cy="549275"/>
          </a:xfrm>
          <a:prstGeom prst="rect">
            <a:avLst/>
          </a:prstGeom>
          <a:noFill/>
          <a:ln w="12700" algn="ctr">
            <a:noFill/>
            <a:miter lim="800000"/>
            <a:headEnd/>
            <a:tailEnd/>
          </a:ln>
        </p:spPr>
        <p:txBody>
          <a:bodyPr wrap="none">
            <a:spAutoFit/>
          </a:bodyPr>
          <a:lstStyle/>
          <a:p>
            <a:pPr eaLnBrk="0" hangingPunct="0"/>
            <a:r>
              <a:rPr lang="en-US" sz="1000" b="1"/>
              <a:t>HMH</a:t>
            </a:r>
            <a:r>
              <a:rPr lang="en-US" sz="1000"/>
              <a:t> Marine Heavy Helo Sqd     </a:t>
            </a:r>
            <a:r>
              <a:rPr lang="en-US" sz="1000" b="1"/>
              <a:t>HML/A</a:t>
            </a:r>
            <a:r>
              <a:rPr lang="en-US" sz="1000"/>
              <a:t> Marine Light Attack Helo Sqd</a:t>
            </a:r>
          </a:p>
          <a:p>
            <a:pPr eaLnBrk="0" hangingPunct="0"/>
            <a:r>
              <a:rPr lang="en-US" sz="1000" b="1"/>
              <a:t>HMM</a:t>
            </a:r>
            <a:r>
              <a:rPr lang="en-US" sz="1000"/>
              <a:t> Marine Medium Helo Sqd  </a:t>
            </a:r>
            <a:r>
              <a:rPr lang="en-US" sz="1000" b="1"/>
              <a:t>HMT </a:t>
            </a:r>
            <a:r>
              <a:rPr lang="en-US" sz="1000"/>
              <a:t> Marine Helo Training Sqd</a:t>
            </a:r>
          </a:p>
          <a:p>
            <a:pPr eaLnBrk="0" hangingPunct="0"/>
            <a:r>
              <a:rPr lang="en-US" sz="1000" b="1"/>
              <a:t>LAAD </a:t>
            </a:r>
            <a:r>
              <a:rPr lang="en-US" sz="1000"/>
              <a:t>Low Altitude Air Defense</a:t>
            </a:r>
          </a:p>
        </p:txBody>
      </p:sp>
      <p:sp>
        <p:nvSpPr>
          <p:cNvPr id="16461" name="Text Box 460"/>
          <p:cNvSpPr txBox="1">
            <a:spLocks noChangeArrowheads="1"/>
          </p:cNvSpPr>
          <p:nvPr/>
        </p:nvSpPr>
        <p:spPr bwMode="auto">
          <a:xfrm>
            <a:off x="6921500" y="4451350"/>
            <a:ext cx="1779588" cy="1616075"/>
          </a:xfrm>
          <a:prstGeom prst="rect">
            <a:avLst/>
          </a:prstGeom>
          <a:noFill/>
          <a:ln w="12700" algn="ctr">
            <a:noFill/>
            <a:miter lim="800000"/>
            <a:headEnd/>
            <a:tailEnd/>
          </a:ln>
        </p:spPr>
        <p:txBody>
          <a:bodyPr wrap="none">
            <a:spAutoFit/>
          </a:bodyPr>
          <a:lstStyle/>
          <a:p>
            <a:pPr eaLnBrk="0" hangingPunct="0"/>
            <a:r>
              <a:rPr lang="en-US" sz="1000" b="1"/>
              <a:t>MAG </a:t>
            </a:r>
            <a:r>
              <a:rPr lang="en-US" sz="1000"/>
              <a:t>Marine Air Group</a:t>
            </a:r>
            <a:endParaRPr lang="en-US" sz="1000" b="1"/>
          </a:p>
          <a:p>
            <a:pPr eaLnBrk="0" hangingPunct="0"/>
            <a:r>
              <a:rPr lang="en-US" sz="1000" b="1"/>
              <a:t>MACS </a:t>
            </a:r>
            <a:r>
              <a:rPr lang="en-US" sz="1000"/>
              <a:t>Air Control Sqd</a:t>
            </a:r>
            <a:endParaRPr lang="en-US" sz="1000" b="1"/>
          </a:p>
          <a:p>
            <a:pPr eaLnBrk="0" hangingPunct="0"/>
            <a:r>
              <a:rPr lang="en-US" sz="1000" b="1"/>
              <a:t>MACG</a:t>
            </a:r>
            <a:r>
              <a:rPr lang="en-US" sz="1000"/>
              <a:t>  Air Control Group</a:t>
            </a:r>
          </a:p>
          <a:p>
            <a:pPr eaLnBrk="0" hangingPunct="0"/>
            <a:r>
              <a:rPr lang="en-US" sz="1000" b="1"/>
              <a:t>MALS </a:t>
            </a:r>
            <a:r>
              <a:rPr lang="en-US" sz="1000"/>
              <a:t>Aviation Log Sqd</a:t>
            </a:r>
            <a:endParaRPr lang="en-US" sz="1000" b="1"/>
          </a:p>
          <a:p>
            <a:pPr eaLnBrk="0" hangingPunct="0"/>
            <a:r>
              <a:rPr lang="en-US" sz="1000" b="1"/>
              <a:t>MALSE Log Sqd Element</a:t>
            </a:r>
          </a:p>
          <a:p>
            <a:pPr eaLnBrk="0" hangingPunct="0"/>
            <a:r>
              <a:rPr lang="en-US" sz="1000" b="1"/>
              <a:t>MASS </a:t>
            </a:r>
            <a:r>
              <a:rPr lang="en-US" sz="1000"/>
              <a:t>Air Support Sqd</a:t>
            </a:r>
            <a:endParaRPr lang="en-US" sz="1000" b="1"/>
          </a:p>
          <a:p>
            <a:pPr eaLnBrk="0" hangingPunct="0"/>
            <a:r>
              <a:rPr lang="en-US" sz="1000" b="1"/>
              <a:t>MTACS </a:t>
            </a:r>
            <a:r>
              <a:rPr lang="en-US" sz="1000"/>
              <a:t>Tac Air Control Sqd</a:t>
            </a:r>
            <a:endParaRPr lang="en-US" sz="1000" b="1"/>
          </a:p>
          <a:p>
            <a:pPr eaLnBrk="0" hangingPunct="0"/>
            <a:r>
              <a:rPr lang="en-US" sz="1000" b="1"/>
              <a:t>MWSG</a:t>
            </a:r>
            <a:r>
              <a:rPr lang="en-US" sz="1000"/>
              <a:t> Wing Support Group</a:t>
            </a:r>
          </a:p>
          <a:p>
            <a:pPr eaLnBrk="0" hangingPunct="0"/>
            <a:r>
              <a:rPr lang="en-US" sz="1000" b="1"/>
              <a:t>MWCS </a:t>
            </a:r>
            <a:r>
              <a:rPr lang="en-US" sz="1000"/>
              <a:t>Wing Comm Sqd</a:t>
            </a:r>
            <a:endParaRPr lang="en-US" sz="1000" b="1"/>
          </a:p>
          <a:p>
            <a:pPr eaLnBrk="0" hangingPunct="0"/>
            <a:r>
              <a:rPr lang="en-US" sz="1000" b="1"/>
              <a:t>MWSS </a:t>
            </a:r>
            <a:r>
              <a:rPr lang="en-US" sz="1000"/>
              <a:t>Wing Suport Sqd</a:t>
            </a:r>
            <a:endParaRPr lang="en-US" sz="1000" b="1"/>
          </a:p>
        </p:txBody>
      </p:sp>
      <p:grpSp>
        <p:nvGrpSpPr>
          <p:cNvPr id="16462" name="Group 461"/>
          <p:cNvGrpSpPr>
            <a:grpSpLocks/>
          </p:cNvGrpSpPr>
          <p:nvPr/>
        </p:nvGrpSpPr>
        <p:grpSpPr bwMode="auto">
          <a:xfrm>
            <a:off x="5727700" y="1571625"/>
            <a:ext cx="652463" cy="398463"/>
            <a:chOff x="3608" y="990"/>
            <a:chExt cx="411" cy="251"/>
          </a:xfrm>
        </p:grpSpPr>
        <p:grpSp>
          <p:nvGrpSpPr>
            <p:cNvPr id="16465" name="Group 462"/>
            <p:cNvGrpSpPr>
              <a:grpSpLocks/>
            </p:cNvGrpSpPr>
            <p:nvPr/>
          </p:nvGrpSpPr>
          <p:grpSpPr bwMode="auto">
            <a:xfrm>
              <a:off x="3678" y="1041"/>
              <a:ext cx="341" cy="199"/>
              <a:chOff x="144" y="3169"/>
              <a:chExt cx="341" cy="199"/>
            </a:xfrm>
          </p:grpSpPr>
          <p:sp>
            <p:nvSpPr>
              <p:cNvPr id="16470" name="Text Box 463"/>
              <p:cNvSpPr txBox="1">
                <a:spLocks noChangeArrowheads="1"/>
              </p:cNvSpPr>
              <p:nvPr/>
            </p:nvSpPr>
            <p:spPr bwMode="auto">
              <a:xfrm>
                <a:off x="234" y="3174"/>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S</a:t>
                </a:r>
              </a:p>
            </p:txBody>
          </p:sp>
          <p:sp>
            <p:nvSpPr>
              <p:cNvPr id="16471" name="Rectangle 464"/>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sp>
            <p:nvSpPr>
              <p:cNvPr id="16472" name="Freeform 465"/>
              <p:cNvSpPr>
                <a:spLocks noChangeAspect="1"/>
              </p:cNvSpPr>
              <p:nvPr/>
            </p:nvSpPr>
            <p:spPr bwMode="auto">
              <a:xfrm>
                <a:off x="144" y="3320"/>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6473" name="Rectangle 466"/>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grpSp>
            <p:nvGrpSpPr>
              <p:cNvPr id="16474" name="Group 467"/>
              <p:cNvGrpSpPr>
                <a:grpSpLocks/>
              </p:cNvGrpSpPr>
              <p:nvPr/>
            </p:nvGrpSpPr>
            <p:grpSpPr bwMode="auto">
              <a:xfrm>
                <a:off x="266" y="3183"/>
                <a:ext cx="96" cy="139"/>
                <a:chOff x="2688" y="1632"/>
                <a:chExt cx="255" cy="240"/>
              </a:xfrm>
            </p:grpSpPr>
            <p:sp>
              <p:nvSpPr>
                <p:cNvPr id="16475" name="Freeform 46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6476" name="Line 46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6477" name="Line 47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grpSp>
          <p:nvGrpSpPr>
            <p:cNvPr id="16466" name="Group 471"/>
            <p:cNvGrpSpPr>
              <a:grpSpLocks/>
            </p:cNvGrpSpPr>
            <p:nvPr/>
          </p:nvGrpSpPr>
          <p:grpSpPr bwMode="auto">
            <a:xfrm>
              <a:off x="3832" y="990"/>
              <a:ext cx="34" cy="52"/>
              <a:chOff x="2592" y="2658"/>
              <a:chExt cx="29" cy="52"/>
            </a:xfrm>
          </p:grpSpPr>
          <p:sp>
            <p:nvSpPr>
              <p:cNvPr id="16468" name="Line 472"/>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16469" name="Line 473"/>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sp>
          <p:nvSpPr>
            <p:cNvPr id="16467" name="Rectangle 474"/>
            <p:cNvSpPr>
              <a:spLocks noChangeArrowheads="1"/>
            </p:cNvSpPr>
            <p:nvPr/>
          </p:nvSpPr>
          <p:spPr bwMode="auto">
            <a:xfrm>
              <a:off x="3608" y="1145"/>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sp>
        <p:nvSpPr>
          <p:cNvPr id="16463" name="Text Box 475"/>
          <p:cNvSpPr txBox="1">
            <a:spLocks noChangeArrowheads="1"/>
          </p:cNvSpPr>
          <p:nvPr/>
        </p:nvSpPr>
        <p:spPr bwMode="auto">
          <a:xfrm>
            <a:off x="5575300" y="1989138"/>
            <a:ext cx="1035050" cy="273050"/>
          </a:xfrm>
          <a:prstGeom prst="rect">
            <a:avLst/>
          </a:prstGeom>
          <a:noFill/>
          <a:ln w="12700" algn="ctr">
            <a:noFill/>
            <a:miter lim="800000"/>
            <a:headEnd/>
            <a:tailEnd/>
          </a:ln>
        </p:spPr>
        <p:txBody>
          <a:bodyPr wrap="none" lIns="0" tIns="0" rIns="0" bIns="0">
            <a:spAutoFit/>
          </a:bodyPr>
          <a:lstStyle/>
          <a:p>
            <a:pPr algn="ctr" eaLnBrk="0" hangingPunct="0"/>
            <a:r>
              <a:rPr lang="en-US" sz="900" b="1"/>
              <a:t>Alternative Symbol</a:t>
            </a:r>
          </a:p>
          <a:p>
            <a:pPr algn="ctr" eaLnBrk="0" hangingPunct="0"/>
            <a:r>
              <a:rPr lang="en-US" sz="900" b="1"/>
              <a:t>for 1</a:t>
            </a:r>
            <a:r>
              <a:rPr lang="en-US" sz="900" b="1" baseline="30000"/>
              <a:t>st</a:t>
            </a:r>
            <a:r>
              <a:rPr lang="en-US" sz="900" b="1"/>
              <a:t> Stinger</a:t>
            </a:r>
          </a:p>
        </p:txBody>
      </p:sp>
      <p:sp>
        <p:nvSpPr>
          <p:cNvPr id="16464" name="Rectangle 476"/>
          <p:cNvSpPr>
            <a:spLocks noGrp="1" noChangeArrowheads="1"/>
          </p:cNvSpPr>
          <p:nvPr>
            <p:ph type="title"/>
          </p:nvPr>
        </p:nvSpPr>
        <p:spPr>
          <a:xfrm>
            <a:off x="130175" y="85725"/>
            <a:ext cx="1690688" cy="595313"/>
          </a:xfrm>
          <a:noFill/>
        </p:spPr>
        <p:txBody>
          <a:bodyPr lIns="92075" tIns="46038" rIns="92075" bIns="46038"/>
          <a:lstStyle/>
          <a:p>
            <a:pPr algn="l" eaLnBrk="1" hangingPunct="1"/>
            <a:r>
              <a:rPr lang="en-US" sz="2900">
                <a:solidFill>
                  <a:srgbClr val="000000"/>
                </a:solidFill>
              </a:rPr>
              <a:t>1st MAW</a:t>
            </a:r>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6195"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619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619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619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619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6200"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6201"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6202"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6203"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36204" name="Text Box 12"/>
          <p:cNvSpPr txBox="1">
            <a:spLocks noChangeArrowheads="1"/>
          </p:cNvSpPr>
          <p:nvPr/>
        </p:nvSpPr>
        <p:spPr bwMode="auto">
          <a:xfrm>
            <a:off x="838200" y="895350"/>
            <a:ext cx="2001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Rifle / Automatic Weapon</a:t>
            </a:r>
          </a:p>
        </p:txBody>
      </p:sp>
      <p:sp>
        <p:nvSpPr>
          <p:cNvPr id="136205" name="Text Box 13"/>
          <p:cNvSpPr txBox="1">
            <a:spLocks noChangeArrowheads="1"/>
          </p:cNvSpPr>
          <p:nvPr/>
        </p:nvSpPr>
        <p:spPr bwMode="auto">
          <a:xfrm>
            <a:off x="838200" y="1593850"/>
            <a:ext cx="20018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Rifle / Automatic Weapon</a:t>
            </a:r>
          </a:p>
        </p:txBody>
      </p:sp>
      <p:sp>
        <p:nvSpPr>
          <p:cNvPr id="136206" name="Text Box 14"/>
          <p:cNvSpPr txBox="1">
            <a:spLocks noChangeArrowheads="1"/>
          </p:cNvSpPr>
          <p:nvPr/>
        </p:nvSpPr>
        <p:spPr bwMode="auto">
          <a:xfrm>
            <a:off x="620713" y="2371725"/>
            <a:ext cx="2435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Rifle / Automatic Weapon</a:t>
            </a:r>
          </a:p>
        </p:txBody>
      </p:sp>
      <p:sp>
        <p:nvSpPr>
          <p:cNvPr id="136207" name="Text Box 15"/>
          <p:cNvSpPr txBox="1">
            <a:spLocks noChangeArrowheads="1"/>
          </p:cNvSpPr>
          <p:nvPr/>
        </p:nvSpPr>
        <p:spPr bwMode="auto">
          <a:xfrm>
            <a:off x="620713" y="3041650"/>
            <a:ext cx="2435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Rifle / Automatic Weapon</a:t>
            </a:r>
          </a:p>
        </p:txBody>
      </p:sp>
      <p:sp>
        <p:nvSpPr>
          <p:cNvPr id="136208" name="Text Box 16"/>
          <p:cNvSpPr txBox="1">
            <a:spLocks noChangeArrowheads="1"/>
          </p:cNvSpPr>
          <p:nvPr/>
        </p:nvSpPr>
        <p:spPr bwMode="auto">
          <a:xfrm>
            <a:off x="498475" y="3830638"/>
            <a:ext cx="2681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Rifle / Automatic Weapon</a:t>
            </a:r>
          </a:p>
        </p:txBody>
      </p:sp>
      <p:sp>
        <p:nvSpPr>
          <p:cNvPr id="136209" name="Text Box 17"/>
          <p:cNvSpPr txBox="1">
            <a:spLocks noChangeArrowheads="1"/>
          </p:cNvSpPr>
          <p:nvPr/>
        </p:nvSpPr>
        <p:spPr bwMode="auto">
          <a:xfrm>
            <a:off x="498475" y="4578350"/>
            <a:ext cx="2681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Rifle / Automatic Weapon</a:t>
            </a:r>
          </a:p>
        </p:txBody>
      </p:sp>
      <p:sp>
        <p:nvSpPr>
          <p:cNvPr id="136210" name="Text Box 18"/>
          <p:cNvSpPr txBox="1">
            <a:spLocks noChangeArrowheads="1"/>
          </p:cNvSpPr>
          <p:nvPr/>
        </p:nvSpPr>
        <p:spPr bwMode="auto">
          <a:xfrm>
            <a:off x="561975" y="5300663"/>
            <a:ext cx="2554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Rifle / Automatic Weapon</a:t>
            </a:r>
          </a:p>
        </p:txBody>
      </p:sp>
      <p:sp>
        <p:nvSpPr>
          <p:cNvPr id="136211" name="Text Box 19"/>
          <p:cNvSpPr txBox="1">
            <a:spLocks noChangeArrowheads="1"/>
          </p:cNvSpPr>
          <p:nvPr/>
        </p:nvSpPr>
        <p:spPr bwMode="auto">
          <a:xfrm>
            <a:off x="561975" y="6000750"/>
            <a:ext cx="2554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Rifle / Automatic Weapon</a:t>
            </a:r>
          </a:p>
        </p:txBody>
      </p:sp>
      <p:grpSp>
        <p:nvGrpSpPr>
          <p:cNvPr id="136212" name="Group 20"/>
          <p:cNvGrpSpPr>
            <a:grpSpLocks/>
          </p:cNvGrpSpPr>
          <p:nvPr/>
        </p:nvGrpSpPr>
        <p:grpSpPr bwMode="auto">
          <a:xfrm>
            <a:off x="3749675" y="736600"/>
            <a:ext cx="530225" cy="530225"/>
            <a:chOff x="2362" y="464"/>
            <a:chExt cx="334" cy="334"/>
          </a:xfrm>
        </p:grpSpPr>
        <p:sp>
          <p:nvSpPr>
            <p:cNvPr id="136408"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6409" name="Group 22"/>
            <p:cNvGrpSpPr>
              <a:grpSpLocks/>
            </p:cNvGrpSpPr>
            <p:nvPr/>
          </p:nvGrpSpPr>
          <p:grpSpPr bwMode="auto">
            <a:xfrm>
              <a:off x="2508" y="568"/>
              <a:ext cx="42" cy="126"/>
              <a:chOff x="485" y="3174"/>
              <a:chExt cx="42" cy="126"/>
            </a:xfrm>
          </p:grpSpPr>
          <p:sp>
            <p:nvSpPr>
              <p:cNvPr id="136410" name="Line 23"/>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411" name="Freeform 24"/>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6213" name="Group 25"/>
          <p:cNvGrpSpPr>
            <a:grpSpLocks/>
          </p:cNvGrpSpPr>
          <p:nvPr/>
        </p:nvGrpSpPr>
        <p:grpSpPr bwMode="auto">
          <a:xfrm>
            <a:off x="3749675" y="2212975"/>
            <a:ext cx="530225" cy="530225"/>
            <a:chOff x="2362" y="1394"/>
            <a:chExt cx="334" cy="334"/>
          </a:xfrm>
        </p:grpSpPr>
        <p:sp>
          <p:nvSpPr>
            <p:cNvPr id="136402" name="Freeform 26"/>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6403" name="Group 27"/>
            <p:cNvGrpSpPr>
              <a:grpSpLocks/>
            </p:cNvGrpSpPr>
            <p:nvPr/>
          </p:nvGrpSpPr>
          <p:grpSpPr bwMode="auto">
            <a:xfrm>
              <a:off x="2505" y="1498"/>
              <a:ext cx="48" cy="126"/>
              <a:chOff x="832" y="3174"/>
              <a:chExt cx="48" cy="126"/>
            </a:xfrm>
          </p:grpSpPr>
          <p:sp>
            <p:nvSpPr>
              <p:cNvPr id="136404" name="Line 28"/>
              <p:cNvSpPr>
                <a:spLocks noChangeAspect="1" noChangeShapeType="1"/>
              </p:cNvSpPr>
              <p:nvPr/>
            </p:nvSpPr>
            <p:spPr bwMode="auto">
              <a:xfrm>
                <a:off x="832" y="32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405" name="Group 29"/>
              <p:cNvGrpSpPr>
                <a:grpSpLocks/>
              </p:cNvGrpSpPr>
              <p:nvPr/>
            </p:nvGrpSpPr>
            <p:grpSpPr bwMode="auto">
              <a:xfrm>
                <a:off x="835" y="3174"/>
                <a:ext cx="42" cy="126"/>
                <a:chOff x="835" y="3174"/>
                <a:chExt cx="42" cy="126"/>
              </a:xfrm>
            </p:grpSpPr>
            <p:sp>
              <p:nvSpPr>
                <p:cNvPr id="136406" name="Line 30"/>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407" name="Freeform 31"/>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14" name="Group 32"/>
          <p:cNvGrpSpPr>
            <a:grpSpLocks/>
          </p:cNvGrpSpPr>
          <p:nvPr/>
        </p:nvGrpSpPr>
        <p:grpSpPr bwMode="auto">
          <a:xfrm>
            <a:off x="3749675" y="3671888"/>
            <a:ext cx="530225" cy="530225"/>
            <a:chOff x="2362" y="2313"/>
            <a:chExt cx="334" cy="334"/>
          </a:xfrm>
        </p:grpSpPr>
        <p:sp>
          <p:nvSpPr>
            <p:cNvPr id="136395" name="Freeform 33"/>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6396" name="Group 34"/>
            <p:cNvGrpSpPr>
              <a:grpSpLocks/>
            </p:cNvGrpSpPr>
            <p:nvPr/>
          </p:nvGrpSpPr>
          <p:grpSpPr bwMode="auto">
            <a:xfrm>
              <a:off x="2508" y="2417"/>
              <a:ext cx="42" cy="126"/>
              <a:chOff x="1225" y="3174"/>
              <a:chExt cx="42" cy="126"/>
            </a:xfrm>
          </p:grpSpPr>
          <p:sp>
            <p:nvSpPr>
              <p:cNvPr id="136397" name="Line 35"/>
              <p:cNvSpPr>
                <a:spLocks noChangeAspect="1" noChangeShapeType="1"/>
              </p:cNvSpPr>
              <p:nvPr/>
            </p:nvSpPr>
            <p:spPr bwMode="auto">
              <a:xfrm>
                <a:off x="1227" y="326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98" name="Line 36"/>
              <p:cNvSpPr>
                <a:spLocks noChangeAspect="1" noChangeShapeType="1"/>
              </p:cNvSpPr>
              <p:nvPr/>
            </p:nvSpPr>
            <p:spPr bwMode="auto">
              <a:xfrm>
                <a:off x="1227" y="323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99" name="Group 37"/>
              <p:cNvGrpSpPr>
                <a:grpSpLocks/>
              </p:cNvGrpSpPr>
              <p:nvPr/>
            </p:nvGrpSpPr>
            <p:grpSpPr bwMode="auto">
              <a:xfrm>
                <a:off x="1225" y="3174"/>
                <a:ext cx="42" cy="126"/>
                <a:chOff x="1225" y="3174"/>
                <a:chExt cx="42" cy="126"/>
              </a:xfrm>
            </p:grpSpPr>
            <p:sp>
              <p:nvSpPr>
                <p:cNvPr id="136400" name="Line 38"/>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401" name="Freeform 39"/>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15" name="Group 40"/>
          <p:cNvGrpSpPr>
            <a:grpSpLocks/>
          </p:cNvGrpSpPr>
          <p:nvPr/>
        </p:nvGrpSpPr>
        <p:grpSpPr bwMode="auto">
          <a:xfrm>
            <a:off x="3749675" y="5141913"/>
            <a:ext cx="530225" cy="530225"/>
            <a:chOff x="2362" y="3239"/>
            <a:chExt cx="334" cy="334"/>
          </a:xfrm>
        </p:grpSpPr>
        <p:sp>
          <p:nvSpPr>
            <p:cNvPr id="136387" name="Freeform 41"/>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6388" name="Group 42"/>
            <p:cNvGrpSpPr>
              <a:grpSpLocks/>
            </p:cNvGrpSpPr>
            <p:nvPr/>
          </p:nvGrpSpPr>
          <p:grpSpPr bwMode="auto">
            <a:xfrm>
              <a:off x="2508" y="3343"/>
              <a:ext cx="42" cy="126"/>
              <a:chOff x="2505" y="3323"/>
              <a:chExt cx="42" cy="126"/>
            </a:xfrm>
          </p:grpSpPr>
          <p:sp>
            <p:nvSpPr>
              <p:cNvPr id="136389" name="Line 43"/>
              <p:cNvSpPr>
                <a:spLocks noChangeAspect="1" noChangeShapeType="1"/>
              </p:cNvSpPr>
              <p:nvPr/>
            </p:nvSpPr>
            <p:spPr bwMode="auto">
              <a:xfrm>
                <a:off x="2507" y="340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90" name="Line 44"/>
              <p:cNvSpPr>
                <a:spLocks noChangeAspect="1" noChangeShapeType="1"/>
              </p:cNvSpPr>
              <p:nvPr/>
            </p:nvSpPr>
            <p:spPr bwMode="auto">
              <a:xfrm>
                <a:off x="2507" y="338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91" name="Group 45"/>
              <p:cNvGrpSpPr>
                <a:grpSpLocks/>
              </p:cNvGrpSpPr>
              <p:nvPr/>
            </p:nvGrpSpPr>
            <p:grpSpPr bwMode="auto">
              <a:xfrm>
                <a:off x="2505" y="3323"/>
                <a:ext cx="42" cy="126"/>
                <a:chOff x="1225" y="3174"/>
                <a:chExt cx="42" cy="126"/>
              </a:xfrm>
            </p:grpSpPr>
            <p:sp>
              <p:nvSpPr>
                <p:cNvPr id="136393" name="Line 46"/>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94" name="Freeform 47"/>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6392" name="Line 48"/>
              <p:cNvSpPr>
                <a:spLocks noChangeAspect="1" noChangeShapeType="1"/>
              </p:cNvSpPr>
              <p:nvPr/>
            </p:nvSpPr>
            <p:spPr bwMode="auto">
              <a:xfrm>
                <a:off x="2507" y="34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6216" name="Group 49"/>
          <p:cNvGrpSpPr>
            <a:grpSpLocks/>
          </p:cNvGrpSpPr>
          <p:nvPr/>
        </p:nvGrpSpPr>
        <p:grpSpPr bwMode="auto">
          <a:xfrm>
            <a:off x="5153025" y="749300"/>
            <a:ext cx="476250" cy="484188"/>
            <a:chOff x="3246" y="472"/>
            <a:chExt cx="300" cy="305"/>
          </a:xfrm>
        </p:grpSpPr>
        <p:sp>
          <p:nvSpPr>
            <p:cNvPr id="136383" name="Oval 50"/>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6384" name="Group 51"/>
            <p:cNvGrpSpPr>
              <a:grpSpLocks/>
            </p:cNvGrpSpPr>
            <p:nvPr/>
          </p:nvGrpSpPr>
          <p:grpSpPr bwMode="auto">
            <a:xfrm>
              <a:off x="3375" y="568"/>
              <a:ext cx="42" cy="126"/>
              <a:chOff x="485" y="3174"/>
              <a:chExt cx="42" cy="126"/>
            </a:xfrm>
          </p:grpSpPr>
          <p:sp>
            <p:nvSpPr>
              <p:cNvPr id="136385" name="Line 52"/>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86" name="Freeform 53"/>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6217" name="Group 54"/>
          <p:cNvGrpSpPr>
            <a:grpSpLocks/>
          </p:cNvGrpSpPr>
          <p:nvPr/>
        </p:nvGrpSpPr>
        <p:grpSpPr bwMode="auto">
          <a:xfrm>
            <a:off x="5153025" y="2232025"/>
            <a:ext cx="476250" cy="484188"/>
            <a:chOff x="3246" y="1406"/>
            <a:chExt cx="300" cy="305"/>
          </a:xfrm>
        </p:grpSpPr>
        <p:sp>
          <p:nvSpPr>
            <p:cNvPr id="136377" name="Oval 55"/>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6378" name="Group 56"/>
            <p:cNvGrpSpPr>
              <a:grpSpLocks/>
            </p:cNvGrpSpPr>
            <p:nvPr/>
          </p:nvGrpSpPr>
          <p:grpSpPr bwMode="auto">
            <a:xfrm>
              <a:off x="3372" y="1498"/>
              <a:ext cx="48" cy="126"/>
              <a:chOff x="832" y="3174"/>
              <a:chExt cx="48" cy="126"/>
            </a:xfrm>
          </p:grpSpPr>
          <p:sp>
            <p:nvSpPr>
              <p:cNvPr id="136379" name="Line 57"/>
              <p:cNvSpPr>
                <a:spLocks noChangeAspect="1" noChangeShapeType="1"/>
              </p:cNvSpPr>
              <p:nvPr/>
            </p:nvSpPr>
            <p:spPr bwMode="auto">
              <a:xfrm>
                <a:off x="832" y="32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80" name="Group 58"/>
              <p:cNvGrpSpPr>
                <a:grpSpLocks/>
              </p:cNvGrpSpPr>
              <p:nvPr/>
            </p:nvGrpSpPr>
            <p:grpSpPr bwMode="auto">
              <a:xfrm>
                <a:off x="835" y="3174"/>
                <a:ext cx="42" cy="126"/>
                <a:chOff x="835" y="3174"/>
                <a:chExt cx="42" cy="126"/>
              </a:xfrm>
            </p:grpSpPr>
            <p:sp>
              <p:nvSpPr>
                <p:cNvPr id="136381" name="Line 59"/>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82" name="Freeform 60"/>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18" name="Group 61"/>
          <p:cNvGrpSpPr>
            <a:grpSpLocks/>
          </p:cNvGrpSpPr>
          <p:nvPr/>
        </p:nvGrpSpPr>
        <p:grpSpPr bwMode="auto">
          <a:xfrm>
            <a:off x="5153025" y="3681413"/>
            <a:ext cx="476250" cy="484187"/>
            <a:chOff x="3246" y="2319"/>
            <a:chExt cx="300" cy="305"/>
          </a:xfrm>
        </p:grpSpPr>
        <p:sp>
          <p:nvSpPr>
            <p:cNvPr id="136370" name="Oval 62"/>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6371" name="Group 63"/>
            <p:cNvGrpSpPr>
              <a:grpSpLocks/>
            </p:cNvGrpSpPr>
            <p:nvPr/>
          </p:nvGrpSpPr>
          <p:grpSpPr bwMode="auto">
            <a:xfrm>
              <a:off x="3375" y="2417"/>
              <a:ext cx="42" cy="126"/>
              <a:chOff x="1225" y="3174"/>
              <a:chExt cx="42" cy="126"/>
            </a:xfrm>
          </p:grpSpPr>
          <p:sp>
            <p:nvSpPr>
              <p:cNvPr id="136372" name="Line 64"/>
              <p:cNvSpPr>
                <a:spLocks noChangeAspect="1" noChangeShapeType="1"/>
              </p:cNvSpPr>
              <p:nvPr/>
            </p:nvSpPr>
            <p:spPr bwMode="auto">
              <a:xfrm>
                <a:off x="1227" y="326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73" name="Line 65"/>
              <p:cNvSpPr>
                <a:spLocks noChangeAspect="1" noChangeShapeType="1"/>
              </p:cNvSpPr>
              <p:nvPr/>
            </p:nvSpPr>
            <p:spPr bwMode="auto">
              <a:xfrm>
                <a:off x="1227" y="323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74" name="Group 66"/>
              <p:cNvGrpSpPr>
                <a:grpSpLocks/>
              </p:cNvGrpSpPr>
              <p:nvPr/>
            </p:nvGrpSpPr>
            <p:grpSpPr bwMode="auto">
              <a:xfrm>
                <a:off x="1225" y="3174"/>
                <a:ext cx="42" cy="126"/>
                <a:chOff x="1225" y="3174"/>
                <a:chExt cx="42" cy="126"/>
              </a:xfrm>
            </p:grpSpPr>
            <p:sp>
              <p:nvSpPr>
                <p:cNvPr id="136375" name="Line 67"/>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76" name="Freeform 68"/>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19" name="Group 69"/>
          <p:cNvGrpSpPr>
            <a:grpSpLocks/>
          </p:cNvGrpSpPr>
          <p:nvPr/>
        </p:nvGrpSpPr>
        <p:grpSpPr bwMode="auto">
          <a:xfrm>
            <a:off x="5153025" y="5178425"/>
            <a:ext cx="476250" cy="484188"/>
            <a:chOff x="3246" y="3262"/>
            <a:chExt cx="300" cy="305"/>
          </a:xfrm>
        </p:grpSpPr>
        <p:sp>
          <p:nvSpPr>
            <p:cNvPr id="136362" name="Oval 70"/>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6363" name="Group 71"/>
            <p:cNvGrpSpPr>
              <a:grpSpLocks/>
            </p:cNvGrpSpPr>
            <p:nvPr/>
          </p:nvGrpSpPr>
          <p:grpSpPr bwMode="auto">
            <a:xfrm>
              <a:off x="3375" y="3343"/>
              <a:ext cx="42" cy="126"/>
              <a:chOff x="2505" y="3323"/>
              <a:chExt cx="42" cy="126"/>
            </a:xfrm>
          </p:grpSpPr>
          <p:sp>
            <p:nvSpPr>
              <p:cNvPr id="136364" name="Line 72"/>
              <p:cNvSpPr>
                <a:spLocks noChangeAspect="1" noChangeShapeType="1"/>
              </p:cNvSpPr>
              <p:nvPr/>
            </p:nvSpPr>
            <p:spPr bwMode="auto">
              <a:xfrm>
                <a:off x="2507" y="340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65" name="Line 73"/>
              <p:cNvSpPr>
                <a:spLocks noChangeAspect="1" noChangeShapeType="1"/>
              </p:cNvSpPr>
              <p:nvPr/>
            </p:nvSpPr>
            <p:spPr bwMode="auto">
              <a:xfrm>
                <a:off x="2507" y="338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66" name="Group 74"/>
              <p:cNvGrpSpPr>
                <a:grpSpLocks/>
              </p:cNvGrpSpPr>
              <p:nvPr/>
            </p:nvGrpSpPr>
            <p:grpSpPr bwMode="auto">
              <a:xfrm>
                <a:off x="2505" y="3323"/>
                <a:ext cx="42" cy="126"/>
                <a:chOff x="1225" y="3174"/>
                <a:chExt cx="42" cy="126"/>
              </a:xfrm>
            </p:grpSpPr>
            <p:sp>
              <p:nvSpPr>
                <p:cNvPr id="136368" name="Line 75"/>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69" name="Freeform 76"/>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6367" name="Line 77"/>
              <p:cNvSpPr>
                <a:spLocks noChangeAspect="1" noChangeShapeType="1"/>
              </p:cNvSpPr>
              <p:nvPr/>
            </p:nvSpPr>
            <p:spPr bwMode="auto">
              <a:xfrm>
                <a:off x="2507" y="34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6220" name="Group 78"/>
          <p:cNvGrpSpPr>
            <a:grpSpLocks/>
          </p:cNvGrpSpPr>
          <p:nvPr/>
        </p:nvGrpSpPr>
        <p:grpSpPr bwMode="auto">
          <a:xfrm>
            <a:off x="6484938" y="800100"/>
            <a:ext cx="401637" cy="401638"/>
            <a:chOff x="4085" y="504"/>
            <a:chExt cx="253" cy="253"/>
          </a:xfrm>
        </p:grpSpPr>
        <p:sp>
          <p:nvSpPr>
            <p:cNvPr id="136358" name="Rectangle 79"/>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6359" name="Group 80"/>
            <p:cNvGrpSpPr>
              <a:grpSpLocks/>
            </p:cNvGrpSpPr>
            <p:nvPr/>
          </p:nvGrpSpPr>
          <p:grpSpPr bwMode="auto">
            <a:xfrm>
              <a:off x="4191" y="568"/>
              <a:ext cx="42" cy="126"/>
              <a:chOff x="485" y="3174"/>
              <a:chExt cx="42" cy="126"/>
            </a:xfrm>
          </p:grpSpPr>
          <p:sp>
            <p:nvSpPr>
              <p:cNvPr id="136360" name="Line 81"/>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61" name="Freeform 82"/>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6221" name="Group 83"/>
          <p:cNvGrpSpPr>
            <a:grpSpLocks/>
          </p:cNvGrpSpPr>
          <p:nvPr/>
        </p:nvGrpSpPr>
        <p:grpSpPr bwMode="auto">
          <a:xfrm>
            <a:off x="6484938" y="2278063"/>
            <a:ext cx="401637" cy="401637"/>
            <a:chOff x="4085" y="1435"/>
            <a:chExt cx="253" cy="253"/>
          </a:xfrm>
        </p:grpSpPr>
        <p:sp>
          <p:nvSpPr>
            <p:cNvPr id="136352" name="Rectangle 84"/>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6353" name="Group 85"/>
            <p:cNvGrpSpPr>
              <a:grpSpLocks/>
            </p:cNvGrpSpPr>
            <p:nvPr/>
          </p:nvGrpSpPr>
          <p:grpSpPr bwMode="auto">
            <a:xfrm>
              <a:off x="4188" y="1498"/>
              <a:ext cx="48" cy="126"/>
              <a:chOff x="832" y="3174"/>
              <a:chExt cx="48" cy="126"/>
            </a:xfrm>
          </p:grpSpPr>
          <p:sp>
            <p:nvSpPr>
              <p:cNvPr id="136354" name="Line 86"/>
              <p:cNvSpPr>
                <a:spLocks noChangeAspect="1" noChangeShapeType="1"/>
              </p:cNvSpPr>
              <p:nvPr/>
            </p:nvSpPr>
            <p:spPr bwMode="auto">
              <a:xfrm>
                <a:off x="832" y="32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55" name="Group 87"/>
              <p:cNvGrpSpPr>
                <a:grpSpLocks/>
              </p:cNvGrpSpPr>
              <p:nvPr/>
            </p:nvGrpSpPr>
            <p:grpSpPr bwMode="auto">
              <a:xfrm>
                <a:off x="835" y="3174"/>
                <a:ext cx="42" cy="126"/>
                <a:chOff x="835" y="3174"/>
                <a:chExt cx="42" cy="126"/>
              </a:xfrm>
            </p:grpSpPr>
            <p:sp>
              <p:nvSpPr>
                <p:cNvPr id="136356" name="Line 88"/>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57" name="Freeform 89"/>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22" name="Group 90"/>
          <p:cNvGrpSpPr>
            <a:grpSpLocks/>
          </p:cNvGrpSpPr>
          <p:nvPr/>
        </p:nvGrpSpPr>
        <p:grpSpPr bwMode="auto">
          <a:xfrm>
            <a:off x="6484938" y="3735388"/>
            <a:ext cx="401637" cy="401637"/>
            <a:chOff x="4085" y="2353"/>
            <a:chExt cx="253" cy="253"/>
          </a:xfrm>
        </p:grpSpPr>
        <p:sp>
          <p:nvSpPr>
            <p:cNvPr id="136345" name="Rectangle 91"/>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6346" name="Group 92"/>
            <p:cNvGrpSpPr>
              <a:grpSpLocks/>
            </p:cNvGrpSpPr>
            <p:nvPr/>
          </p:nvGrpSpPr>
          <p:grpSpPr bwMode="auto">
            <a:xfrm>
              <a:off x="4191" y="2417"/>
              <a:ext cx="42" cy="126"/>
              <a:chOff x="1225" y="3174"/>
              <a:chExt cx="42" cy="126"/>
            </a:xfrm>
          </p:grpSpPr>
          <p:sp>
            <p:nvSpPr>
              <p:cNvPr id="136347" name="Line 93"/>
              <p:cNvSpPr>
                <a:spLocks noChangeAspect="1" noChangeShapeType="1"/>
              </p:cNvSpPr>
              <p:nvPr/>
            </p:nvSpPr>
            <p:spPr bwMode="auto">
              <a:xfrm>
                <a:off x="1227" y="326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48" name="Line 94"/>
              <p:cNvSpPr>
                <a:spLocks noChangeAspect="1" noChangeShapeType="1"/>
              </p:cNvSpPr>
              <p:nvPr/>
            </p:nvSpPr>
            <p:spPr bwMode="auto">
              <a:xfrm>
                <a:off x="1227" y="323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49" name="Group 95"/>
              <p:cNvGrpSpPr>
                <a:grpSpLocks/>
              </p:cNvGrpSpPr>
              <p:nvPr/>
            </p:nvGrpSpPr>
            <p:grpSpPr bwMode="auto">
              <a:xfrm>
                <a:off x="1225" y="3174"/>
                <a:ext cx="42" cy="126"/>
                <a:chOff x="1225" y="3174"/>
                <a:chExt cx="42" cy="126"/>
              </a:xfrm>
            </p:grpSpPr>
            <p:sp>
              <p:nvSpPr>
                <p:cNvPr id="136350" name="Line 96"/>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51" name="Freeform 97"/>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23" name="Group 98"/>
          <p:cNvGrpSpPr>
            <a:grpSpLocks/>
          </p:cNvGrpSpPr>
          <p:nvPr/>
        </p:nvGrpSpPr>
        <p:grpSpPr bwMode="auto">
          <a:xfrm>
            <a:off x="6484938" y="5205413"/>
            <a:ext cx="401637" cy="401637"/>
            <a:chOff x="4085" y="3279"/>
            <a:chExt cx="253" cy="253"/>
          </a:xfrm>
        </p:grpSpPr>
        <p:sp>
          <p:nvSpPr>
            <p:cNvPr id="136337" name="Rectangle 99"/>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6338" name="Group 100"/>
            <p:cNvGrpSpPr>
              <a:grpSpLocks/>
            </p:cNvGrpSpPr>
            <p:nvPr/>
          </p:nvGrpSpPr>
          <p:grpSpPr bwMode="auto">
            <a:xfrm>
              <a:off x="4191" y="3343"/>
              <a:ext cx="42" cy="126"/>
              <a:chOff x="2505" y="3323"/>
              <a:chExt cx="42" cy="126"/>
            </a:xfrm>
          </p:grpSpPr>
          <p:sp>
            <p:nvSpPr>
              <p:cNvPr id="136339" name="Line 101"/>
              <p:cNvSpPr>
                <a:spLocks noChangeAspect="1" noChangeShapeType="1"/>
              </p:cNvSpPr>
              <p:nvPr/>
            </p:nvSpPr>
            <p:spPr bwMode="auto">
              <a:xfrm>
                <a:off x="2507" y="340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40" name="Line 102"/>
              <p:cNvSpPr>
                <a:spLocks noChangeAspect="1" noChangeShapeType="1"/>
              </p:cNvSpPr>
              <p:nvPr/>
            </p:nvSpPr>
            <p:spPr bwMode="auto">
              <a:xfrm>
                <a:off x="2507" y="338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41" name="Group 103"/>
              <p:cNvGrpSpPr>
                <a:grpSpLocks/>
              </p:cNvGrpSpPr>
              <p:nvPr/>
            </p:nvGrpSpPr>
            <p:grpSpPr bwMode="auto">
              <a:xfrm>
                <a:off x="2505" y="3323"/>
                <a:ext cx="42" cy="126"/>
                <a:chOff x="1225" y="3174"/>
                <a:chExt cx="42" cy="126"/>
              </a:xfrm>
            </p:grpSpPr>
            <p:sp>
              <p:nvSpPr>
                <p:cNvPr id="136343" name="Line 104"/>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44" name="Freeform 105"/>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6342" name="Line 106"/>
              <p:cNvSpPr>
                <a:spLocks noChangeAspect="1" noChangeShapeType="1"/>
              </p:cNvSpPr>
              <p:nvPr/>
            </p:nvSpPr>
            <p:spPr bwMode="auto">
              <a:xfrm>
                <a:off x="2507" y="34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6224" name="Group 107"/>
          <p:cNvGrpSpPr>
            <a:grpSpLocks/>
          </p:cNvGrpSpPr>
          <p:nvPr/>
        </p:nvGrpSpPr>
        <p:grpSpPr bwMode="auto">
          <a:xfrm>
            <a:off x="7734300" y="736600"/>
            <a:ext cx="530225" cy="530225"/>
            <a:chOff x="4872" y="464"/>
            <a:chExt cx="334" cy="334"/>
          </a:xfrm>
        </p:grpSpPr>
        <p:sp>
          <p:nvSpPr>
            <p:cNvPr id="136333" name="Freeform 108"/>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6334" name="Group 109"/>
            <p:cNvGrpSpPr>
              <a:grpSpLocks/>
            </p:cNvGrpSpPr>
            <p:nvPr/>
          </p:nvGrpSpPr>
          <p:grpSpPr bwMode="auto">
            <a:xfrm>
              <a:off x="5018" y="568"/>
              <a:ext cx="42" cy="126"/>
              <a:chOff x="485" y="3174"/>
              <a:chExt cx="42" cy="126"/>
            </a:xfrm>
          </p:grpSpPr>
          <p:sp>
            <p:nvSpPr>
              <p:cNvPr id="136335" name="Line 110"/>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36" name="Freeform 111"/>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6225" name="Group 112"/>
          <p:cNvGrpSpPr>
            <a:grpSpLocks/>
          </p:cNvGrpSpPr>
          <p:nvPr/>
        </p:nvGrpSpPr>
        <p:grpSpPr bwMode="auto">
          <a:xfrm>
            <a:off x="7734300" y="2212975"/>
            <a:ext cx="530225" cy="530225"/>
            <a:chOff x="4872" y="1394"/>
            <a:chExt cx="334" cy="334"/>
          </a:xfrm>
        </p:grpSpPr>
        <p:sp>
          <p:nvSpPr>
            <p:cNvPr id="136327" name="Freeform 11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6328" name="Group 114"/>
            <p:cNvGrpSpPr>
              <a:grpSpLocks/>
            </p:cNvGrpSpPr>
            <p:nvPr/>
          </p:nvGrpSpPr>
          <p:grpSpPr bwMode="auto">
            <a:xfrm>
              <a:off x="5015" y="1498"/>
              <a:ext cx="48" cy="126"/>
              <a:chOff x="832" y="3174"/>
              <a:chExt cx="48" cy="126"/>
            </a:xfrm>
          </p:grpSpPr>
          <p:sp>
            <p:nvSpPr>
              <p:cNvPr id="136329" name="Line 115"/>
              <p:cNvSpPr>
                <a:spLocks noChangeAspect="1" noChangeShapeType="1"/>
              </p:cNvSpPr>
              <p:nvPr/>
            </p:nvSpPr>
            <p:spPr bwMode="auto">
              <a:xfrm>
                <a:off x="832" y="32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30" name="Group 116"/>
              <p:cNvGrpSpPr>
                <a:grpSpLocks/>
              </p:cNvGrpSpPr>
              <p:nvPr/>
            </p:nvGrpSpPr>
            <p:grpSpPr bwMode="auto">
              <a:xfrm>
                <a:off x="835" y="3174"/>
                <a:ext cx="42" cy="126"/>
                <a:chOff x="835" y="3174"/>
                <a:chExt cx="42" cy="126"/>
              </a:xfrm>
            </p:grpSpPr>
            <p:sp>
              <p:nvSpPr>
                <p:cNvPr id="136331" name="Line 117"/>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32" name="Freeform 118"/>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26" name="Group 119"/>
          <p:cNvGrpSpPr>
            <a:grpSpLocks/>
          </p:cNvGrpSpPr>
          <p:nvPr/>
        </p:nvGrpSpPr>
        <p:grpSpPr bwMode="auto">
          <a:xfrm>
            <a:off x="7734300" y="3671888"/>
            <a:ext cx="530225" cy="530225"/>
            <a:chOff x="4872" y="2313"/>
            <a:chExt cx="334" cy="334"/>
          </a:xfrm>
        </p:grpSpPr>
        <p:sp>
          <p:nvSpPr>
            <p:cNvPr id="136320" name="Freeform 120"/>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6321" name="Group 121"/>
            <p:cNvGrpSpPr>
              <a:grpSpLocks/>
            </p:cNvGrpSpPr>
            <p:nvPr/>
          </p:nvGrpSpPr>
          <p:grpSpPr bwMode="auto">
            <a:xfrm>
              <a:off x="5018" y="2417"/>
              <a:ext cx="42" cy="126"/>
              <a:chOff x="1225" y="3174"/>
              <a:chExt cx="42" cy="126"/>
            </a:xfrm>
          </p:grpSpPr>
          <p:sp>
            <p:nvSpPr>
              <p:cNvPr id="136322" name="Line 122"/>
              <p:cNvSpPr>
                <a:spLocks noChangeAspect="1" noChangeShapeType="1"/>
              </p:cNvSpPr>
              <p:nvPr/>
            </p:nvSpPr>
            <p:spPr bwMode="auto">
              <a:xfrm>
                <a:off x="1227" y="326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23" name="Line 123"/>
              <p:cNvSpPr>
                <a:spLocks noChangeAspect="1" noChangeShapeType="1"/>
              </p:cNvSpPr>
              <p:nvPr/>
            </p:nvSpPr>
            <p:spPr bwMode="auto">
              <a:xfrm>
                <a:off x="1227" y="323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24" name="Group 124"/>
              <p:cNvGrpSpPr>
                <a:grpSpLocks/>
              </p:cNvGrpSpPr>
              <p:nvPr/>
            </p:nvGrpSpPr>
            <p:grpSpPr bwMode="auto">
              <a:xfrm>
                <a:off x="1225" y="3174"/>
                <a:ext cx="42" cy="126"/>
                <a:chOff x="1225" y="3174"/>
                <a:chExt cx="42" cy="126"/>
              </a:xfrm>
            </p:grpSpPr>
            <p:sp>
              <p:nvSpPr>
                <p:cNvPr id="136325" name="Line 125"/>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26" name="Freeform 126"/>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6227" name="Group 127"/>
          <p:cNvGrpSpPr>
            <a:grpSpLocks/>
          </p:cNvGrpSpPr>
          <p:nvPr/>
        </p:nvGrpSpPr>
        <p:grpSpPr bwMode="auto">
          <a:xfrm>
            <a:off x="7734300" y="5141913"/>
            <a:ext cx="530225" cy="530225"/>
            <a:chOff x="4872" y="3239"/>
            <a:chExt cx="334" cy="334"/>
          </a:xfrm>
        </p:grpSpPr>
        <p:sp>
          <p:nvSpPr>
            <p:cNvPr id="136312" name="Freeform 128"/>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6313" name="Group 129"/>
            <p:cNvGrpSpPr>
              <a:grpSpLocks/>
            </p:cNvGrpSpPr>
            <p:nvPr/>
          </p:nvGrpSpPr>
          <p:grpSpPr bwMode="auto">
            <a:xfrm>
              <a:off x="5018" y="3343"/>
              <a:ext cx="42" cy="126"/>
              <a:chOff x="2505" y="3323"/>
              <a:chExt cx="42" cy="126"/>
            </a:xfrm>
          </p:grpSpPr>
          <p:sp>
            <p:nvSpPr>
              <p:cNvPr id="136314" name="Line 130"/>
              <p:cNvSpPr>
                <a:spLocks noChangeAspect="1" noChangeShapeType="1"/>
              </p:cNvSpPr>
              <p:nvPr/>
            </p:nvSpPr>
            <p:spPr bwMode="auto">
              <a:xfrm>
                <a:off x="2507" y="340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15" name="Line 131"/>
              <p:cNvSpPr>
                <a:spLocks noChangeAspect="1" noChangeShapeType="1"/>
              </p:cNvSpPr>
              <p:nvPr/>
            </p:nvSpPr>
            <p:spPr bwMode="auto">
              <a:xfrm>
                <a:off x="2507" y="338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6316" name="Group 132"/>
              <p:cNvGrpSpPr>
                <a:grpSpLocks/>
              </p:cNvGrpSpPr>
              <p:nvPr/>
            </p:nvGrpSpPr>
            <p:grpSpPr bwMode="auto">
              <a:xfrm>
                <a:off x="2505" y="3323"/>
                <a:ext cx="42" cy="126"/>
                <a:chOff x="1225" y="3174"/>
                <a:chExt cx="42" cy="126"/>
              </a:xfrm>
            </p:grpSpPr>
            <p:sp>
              <p:nvSpPr>
                <p:cNvPr id="136318" name="Line 133"/>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6319" name="Freeform 134"/>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36317" name="Line 135"/>
              <p:cNvSpPr>
                <a:spLocks noChangeAspect="1" noChangeShapeType="1"/>
              </p:cNvSpPr>
              <p:nvPr/>
            </p:nvSpPr>
            <p:spPr bwMode="auto">
              <a:xfrm>
                <a:off x="2507" y="342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6228" name="Group 136"/>
          <p:cNvGrpSpPr>
            <a:grpSpLocks/>
          </p:cNvGrpSpPr>
          <p:nvPr/>
        </p:nvGrpSpPr>
        <p:grpSpPr bwMode="auto">
          <a:xfrm>
            <a:off x="3981450" y="1612900"/>
            <a:ext cx="66675" cy="200025"/>
            <a:chOff x="485" y="3174"/>
            <a:chExt cx="42" cy="126"/>
          </a:xfrm>
        </p:grpSpPr>
        <p:sp>
          <p:nvSpPr>
            <p:cNvPr id="136310" name="Line 137"/>
            <p:cNvSpPr>
              <a:spLocks noChangeAspect="1" noChangeShapeType="1"/>
            </p:cNvSpPr>
            <p:nvPr/>
          </p:nvSpPr>
          <p:spPr bwMode="auto">
            <a:xfrm>
              <a:off x="50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311" name="Freeform 138"/>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36229" name="Group 139"/>
          <p:cNvGrpSpPr>
            <a:grpSpLocks/>
          </p:cNvGrpSpPr>
          <p:nvPr/>
        </p:nvGrpSpPr>
        <p:grpSpPr bwMode="auto">
          <a:xfrm>
            <a:off x="5357813" y="1612900"/>
            <a:ext cx="66675" cy="200025"/>
            <a:chOff x="485" y="3174"/>
            <a:chExt cx="42" cy="126"/>
          </a:xfrm>
        </p:grpSpPr>
        <p:sp>
          <p:nvSpPr>
            <p:cNvPr id="136308" name="Line 140"/>
            <p:cNvSpPr>
              <a:spLocks noChangeAspect="1" noChangeShapeType="1"/>
            </p:cNvSpPr>
            <p:nvPr/>
          </p:nvSpPr>
          <p:spPr bwMode="auto">
            <a:xfrm>
              <a:off x="50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309" name="Freeform 141"/>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36230" name="Group 142"/>
          <p:cNvGrpSpPr>
            <a:grpSpLocks/>
          </p:cNvGrpSpPr>
          <p:nvPr/>
        </p:nvGrpSpPr>
        <p:grpSpPr bwMode="auto">
          <a:xfrm>
            <a:off x="6653213" y="1612900"/>
            <a:ext cx="66675" cy="200025"/>
            <a:chOff x="485" y="3174"/>
            <a:chExt cx="42" cy="126"/>
          </a:xfrm>
        </p:grpSpPr>
        <p:sp>
          <p:nvSpPr>
            <p:cNvPr id="136306" name="Line 143"/>
            <p:cNvSpPr>
              <a:spLocks noChangeAspect="1" noChangeShapeType="1"/>
            </p:cNvSpPr>
            <p:nvPr/>
          </p:nvSpPr>
          <p:spPr bwMode="auto">
            <a:xfrm>
              <a:off x="50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307" name="Freeform 144"/>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36231" name="Group 145"/>
          <p:cNvGrpSpPr>
            <a:grpSpLocks/>
          </p:cNvGrpSpPr>
          <p:nvPr/>
        </p:nvGrpSpPr>
        <p:grpSpPr bwMode="auto">
          <a:xfrm>
            <a:off x="7966075" y="1612900"/>
            <a:ext cx="66675" cy="200025"/>
            <a:chOff x="485" y="3174"/>
            <a:chExt cx="42" cy="126"/>
          </a:xfrm>
        </p:grpSpPr>
        <p:sp>
          <p:nvSpPr>
            <p:cNvPr id="136304" name="Line 146"/>
            <p:cNvSpPr>
              <a:spLocks noChangeAspect="1" noChangeShapeType="1"/>
            </p:cNvSpPr>
            <p:nvPr/>
          </p:nvSpPr>
          <p:spPr bwMode="auto">
            <a:xfrm>
              <a:off x="50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305" name="Freeform 147"/>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36232" name="Group 148"/>
          <p:cNvGrpSpPr>
            <a:grpSpLocks/>
          </p:cNvGrpSpPr>
          <p:nvPr/>
        </p:nvGrpSpPr>
        <p:grpSpPr bwMode="auto">
          <a:xfrm>
            <a:off x="3976688" y="3089275"/>
            <a:ext cx="76200" cy="200025"/>
            <a:chOff x="832" y="3174"/>
            <a:chExt cx="48" cy="126"/>
          </a:xfrm>
        </p:grpSpPr>
        <p:sp>
          <p:nvSpPr>
            <p:cNvPr id="136300" name="Line 149"/>
            <p:cNvSpPr>
              <a:spLocks noChangeAspect="1" noChangeShapeType="1"/>
            </p:cNvSpPr>
            <p:nvPr/>
          </p:nvSpPr>
          <p:spPr bwMode="auto">
            <a:xfrm>
              <a:off x="832" y="3237"/>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6301" name="Group 150"/>
            <p:cNvGrpSpPr>
              <a:grpSpLocks/>
            </p:cNvGrpSpPr>
            <p:nvPr/>
          </p:nvGrpSpPr>
          <p:grpSpPr bwMode="auto">
            <a:xfrm>
              <a:off x="835" y="3174"/>
              <a:ext cx="42" cy="126"/>
              <a:chOff x="835" y="3174"/>
              <a:chExt cx="42" cy="126"/>
            </a:xfrm>
          </p:grpSpPr>
          <p:sp>
            <p:nvSpPr>
              <p:cNvPr id="136302" name="Line 151"/>
              <p:cNvSpPr>
                <a:spLocks noChangeAspect="1" noChangeShapeType="1"/>
              </p:cNvSpPr>
              <p:nvPr/>
            </p:nvSpPr>
            <p:spPr bwMode="auto">
              <a:xfrm>
                <a:off x="85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303" name="Freeform 152"/>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6233" name="Group 153"/>
          <p:cNvGrpSpPr>
            <a:grpSpLocks/>
          </p:cNvGrpSpPr>
          <p:nvPr/>
        </p:nvGrpSpPr>
        <p:grpSpPr bwMode="auto">
          <a:xfrm>
            <a:off x="5353050" y="3089275"/>
            <a:ext cx="76200" cy="200025"/>
            <a:chOff x="832" y="3174"/>
            <a:chExt cx="48" cy="126"/>
          </a:xfrm>
        </p:grpSpPr>
        <p:sp>
          <p:nvSpPr>
            <p:cNvPr id="136296" name="Line 154"/>
            <p:cNvSpPr>
              <a:spLocks noChangeAspect="1" noChangeShapeType="1"/>
            </p:cNvSpPr>
            <p:nvPr/>
          </p:nvSpPr>
          <p:spPr bwMode="auto">
            <a:xfrm>
              <a:off x="832" y="3237"/>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6297" name="Group 155"/>
            <p:cNvGrpSpPr>
              <a:grpSpLocks/>
            </p:cNvGrpSpPr>
            <p:nvPr/>
          </p:nvGrpSpPr>
          <p:grpSpPr bwMode="auto">
            <a:xfrm>
              <a:off x="835" y="3174"/>
              <a:ext cx="42" cy="126"/>
              <a:chOff x="835" y="3174"/>
              <a:chExt cx="42" cy="126"/>
            </a:xfrm>
          </p:grpSpPr>
          <p:sp>
            <p:nvSpPr>
              <p:cNvPr id="136298" name="Line 156"/>
              <p:cNvSpPr>
                <a:spLocks noChangeAspect="1" noChangeShapeType="1"/>
              </p:cNvSpPr>
              <p:nvPr/>
            </p:nvSpPr>
            <p:spPr bwMode="auto">
              <a:xfrm>
                <a:off x="85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299" name="Freeform 157"/>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6234" name="Group 158"/>
          <p:cNvGrpSpPr>
            <a:grpSpLocks/>
          </p:cNvGrpSpPr>
          <p:nvPr/>
        </p:nvGrpSpPr>
        <p:grpSpPr bwMode="auto">
          <a:xfrm>
            <a:off x="6648450" y="3089275"/>
            <a:ext cx="76200" cy="200025"/>
            <a:chOff x="832" y="3174"/>
            <a:chExt cx="48" cy="126"/>
          </a:xfrm>
        </p:grpSpPr>
        <p:sp>
          <p:nvSpPr>
            <p:cNvPr id="136292" name="Line 159"/>
            <p:cNvSpPr>
              <a:spLocks noChangeAspect="1" noChangeShapeType="1"/>
            </p:cNvSpPr>
            <p:nvPr/>
          </p:nvSpPr>
          <p:spPr bwMode="auto">
            <a:xfrm>
              <a:off x="832" y="3237"/>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6293" name="Group 160"/>
            <p:cNvGrpSpPr>
              <a:grpSpLocks/>
            </p:cNvGrpSpPr>
            <p:nvPr/>
          </p:nvGrpSpPr>
          <p:grpSpPr bwMode="auto">
            <a:xfrm>
              <a:off x="835" y="3174"/>
              <a:ext cx="42" cy="126"/>
              <a:chOff x="835" y="3174"/>
              <a:chExt cx="42" cy="126"/>
            </a:xfrm>
          </p:grpSpPr>
          <p:sp>
            <p:nvSpPr>
              <p:cNvPr id="136294" name="Line 161"/>
              <p:cNvSpPr>
                <a:spLocks noChangeAspect="1" noChangeShapeType="1"/>
              </p:cNvSpPr>
              <p:nvPr/>
            </p:nvSpPr>
            <p:spPr bwMode="auto">
              <a:xfrm>
                <a:off x="85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295" name="Freeform 162"/>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6235" name="Group 163"/>
          <p:cNvGrpSpPr>
            <a:grpSpLocks/>
          </p:cNvGrpSpPr>
          <p:nvPr/>
        </p:nvGrpSpPr>
        <p:grpSpPr bwMode="auto">
          <a:xfrm>
            <a:off x="7961313" y="3089275"/>
            <a:ext cx="76200" cy="200025"/>
            <a:chOff x="832" y="3174"/>
            <a:chExt cx="48" cy="126"/>
          </a:xfrm>
        </p:grpSpPr>
        <p:sp>
          <p:nvSpPr>
            <p:cNvPr id="136288" name="Line 164"/>
            <p:cNvSpPr>
              <a:spLocks noChangeAspect="1" noChangeShapeType="1"/>
            </p:cNvSpPr>
            <p:nvPr/>
          </p:nvSpPr>
          <p:spPr bwMode="auto">
            <a:xfrm>
              <a:off x="832" y="3237"/>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6289" name="Group 165"/>
            <p:cNvGrpSpPr>
              <a:grpSpLocks/>
            </p:cNvGrpSpPr>
            <p:nvPr/>
          </p:nvGrpSpPr>
          <p:grpSpPr bwMode="auto">
            <a:xfrm>
              <a:off x="835" y="3174"/>
              <a:ext cx="42" cy="126"/>
              <a:chOff x="835" y="3174"/>
              <a:chExt cx="42" cy="126"/>
            </a:xfrm>
          </p:grpSpPr>
          <p:sp>
            <p:nvSpPr>
              <p:cNvPr id="136290" name="Line 166"/>
              <p:cNvSpPr>
                <a:spLocks noChangeAspect="1" noChangeShapeType="1"/>
              </p:cNvSpPr>
              <p:nvPr/>
            </p:nvSpPr>
            <p:spPr bwMode="auto">
              <a:xfrm>
                <a:off x="85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291" name="Freeform 167"/>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6236" name="Group 168"/>
          <p:cNvGrpSpPr>
            <a:grpSpLocks/>
          </p:cNvGrpSpPr>
          <p:nvPr/>
        </p:nvGrpSpPr>
        <p:grpSpPr bwMode="auto">
          <a:xfrm>
            <a:off x="3981450" y="4586288"/>
            <a:ext cx="66675" cy="200025"/>
            <a:chOff x="1225" y="3174"/>
            <a:chExt cx="42" cy="126"/>
          </a:xfrm>
        </p:grpSpPr>
        <p:sp>
          <p:nvSpPr>
            <p:cNvPr id="136283" name="Line 169"/>
            <p:cNvSpPr>
              <a:spLocks noChangeAspect="1" noChangeShapeType="1"/>
            </p:cNvSpPr>
            <p:nvPr/>
          </p:nvSpPr>
          <p:spPr bwMode="auto">
            <a:xfrm>
              <a:off x="1227" y="326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284" name="Line 170"/>
            <p:cNvSpPr>
              <a:spLocks noChangeAspect="1" noChangeShapeType="1"/>
            </p:cNvSpPr>
            <p:nvPr/>
          </p:nvSpPr>
          <p:spPr bwMode="auto">
            <a:xfrm>
              <a:off x="1227" y="323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6285" name="Group 171"/>
            <p:cNvGrpSpPr>
              <a:grpSpLocks/>
            </p:cNvGrpSpPr>
            <p:nvPr/>
          </p:nvGrpSpPr>
          <p:grpSpPr bwMode="auto">
            <a:xfrm>
              <a:off x="1225" y="3174"/>
              <a:ext cx="42" cy="126"/>
              <a:chOff x="1225" y="3174"/>
              <a:chExt cx="42" cy="126"/>
            </a:xfrm>
          </p:grpSpPr>
          <p:sp>
            <p:nvSpPr>
              <p:cNvPr id="136286" name="Line 172"/>
              <p:cNvSpPr>
                <a:spLocks noChangeAspect="1" noChangeShapeType="1"/>
              </p:cNvSpPr>
              <p:nvPr/>
            </p:nvSpPr>
            <p:spPr bwMode="auto">
              <a:xfrm>
                <a:off x="124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287" name="Freeform 173"/>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6237" name="Group 174"/>
          <p:cNvGrpSpPr>
            <a:grpSpLocks/>
          </p:cNvGrpSpPr>
          <p:nvPr/>
        </p:nvGrpSpPr>
        <p:grpSpPr bwMode="auto">
          <a:xfrm>
            <a:off x="5357813" y="4586288"/>
            <a:ext cx="66675" cy="200025"/>
            <a:chOff x="1225" y="3174"/>
            <a:chExt cx="42" cy="126"/>
          </a:xfrm>
        </p:grpSpPr>
        <p:sp>
          <p:nvSpPr>
            <p:cNvPr id="136278" name="Line 175"/>
            <p:cNvSpPr>
              <a:spLocks noChangeAspect="1" noChangeShapeType="1"/>
            </p:cNvSpPr>
            <p:nvPr/>
          </p:nvSpPr>
          <p:spPr bwMode="auto">
            <a:xfrm>
              <a:off x="1227" y="326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279" name="Line 176"/>
            <p:cNvSpPr>
              <a:spLocks noChangeAspect="1" noChangeShapeType="1"/>
            </p:cNvSpPr>
            <p:nvPr/>
          </p:nvSpPr>
          <p:spPr bwMode="auto">
            <a:xfrm>
              <a:off x="1227" y="323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6280" name="Group 177"/>
            <p:cNvGrpSpPr>
              <a:grpSpLocks/>
            </p:cNvGrpSpPr>
            <p:nvPr/>
          </p:nvGrpSpPr>
          <p:grpSpPr bwMode="auto">
            <a:xfrm>
              <a:off x="1225" y="3174"/>
              <a:ext cx="42" cy="126"/>
              <a:chOff x="1225" y="3174"/>
              <a:chExt cx="42" cy="126"/>
            </a:xfrm>
          </p:grpSpPr>
          <p:sp>
            <p:nvSpPr>
              <p:cNvPr id="136281" name="Line 178"/>
              <p:cNvSpPr>
                <a:spLocks noChangeAspect="1" noChangeShapeType="1"/>
              </p:cNvSpPr>
              <p:nvPr/>
            </p:nvSpPr>
            <p:spPr bwMode="auto">
              <a:xfrm>
                <a:off x="124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282" name="Freeform 179"/>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6238" name="Group 180"/>
          <p:cNvGrpSpPr>
            <a:grpSpLocks/>
          </p:cNvGrpSpPr>
          <p:nvPr/>
        </p:nvGrpSpPr>
        <p:grpSpPr bwMode="auto">
          <a:xfrm>
            <a:off x="6653213" y="4586288"/>
            <a:ext cx="66675" cy="200025"/>
            <a:chOff x="1225" y="3174"/>
            <a:chExt cx="42" cy="126"/>
          </a:xfrm>
        </p:grpSpPr>
        <p:sp>
          <p:nvSpPr>
            <p:cNvPr id="136273" name="Line 181"/>
            <p:cNvSpPr>
              <a:spLocks noChangeAspect="1" noChangeShapeType="1"/>
            </p:cNvSpPr>
            <p:nvPr/>
          </p:nvSpPr>
          <p:spPr bwMode="auto">
            <a:xfrm>
              <a:off x="1227" y="326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274" name="Line 182"/>
            <p:cNvSpPr>
              <a:spLocks noChangeAspect="1" noChangeShapeType="1"/>
            </p:cNvSpPr>
            <p:nvPr/>
          </p:nvSpPr>
          <p:spPr bwMode="auto">
            <a:xfrm>
              <a:off x="1227" y="323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6275" name="Group 183"/>
            <p:cNvGrpSpPr>
              <a:grpSpLocks/>
            </p:cNvGrpSpPr>
            <p:nvPr/>
          </p:nvGrpSpPr>
          <p:grpSpPr bwMode="auto">
            <a:xfrm>
              <a:off x="1225" y="3174"/>
              <a:ext cx="42" cy="126"/>
              <a:chOff x="1225" y="3174"/>
              <a:chExt cx="42" cy="126"/>
            </a:xfrm>
          </p:grpSpPr>
          <p:sp>
            <p:nvSpPr>
              <p:cNvPr id="136276" name="Line 184"/>
              <p:cNvSpPr>
                <a:spLocks noChangeAspect="1" noChangeShapeType="1"/>
              </p:cNvSpPr>
              <p:nvPr/>
            </p:nvSpPr>
            <p:spPr bwMode="auto">
              <a:xfrm>
                <a:off x="124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277" name="Freeform 185"/>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6239" name="Group 186"/>
          <p:cNvGrpSpPr>
            <a:grpSpLocks/>
          </p:cNvGrpSpPr>
          <p:nvPr/>
        </p:nvGrpSpPr>
        <p:grpSpPr bwMode="auto">
          <a:xfrm>
            <a:off x="7966075" y="4586288"/>
            <a:ext cx="66675" cy="200025"/>
            <a:chOff x="1225" y="3174"/>
            <a:chExt cx="42" cy="126"/>
          </a:xfrm>
        </p:grpSpPr>
        <p:sp>
          <p:nvSpPr>
            <p:cNvPr id="136268" name="Line 187"/>
            <p:cNvSpPr>
              <a:spLocks noChangeAspect="1" noChangeShapeType="1"/>
            </p:cNvSpPr>
            <p:nvPr/>
          </p:nvSpPr>
          <p:spPr bwMode="auto">
            <a:xfrm>
              <a:off x="1227" y="326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269" name="Line 188"/>
            <p:cNvSpPr>
              <a:spLocks noChangeAspect="1" noChangeShapeType="1"/>
            </p:cNvSpPr>
            <p:nvPr/>
          </p:nvSpPr>
          <p:spPr bwMode="auto">
            <a:xfrm>
              <a:off x="1227" y="323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6270" name="Group 189"/>
            <p:cNvGrpSpPr>
              <a:grpSpLocks/>
            </p:cNvGrpSpPr>
            <p:nvPr/>
          </p:nvGrpSpPr>
          <p:grpSpPr bwMode="auto">
            <a:xfrm>
              <a:off x="1225" y="3174"/>
              <a:ext cx="42" cy="126"/>
              <a:chOff x="1225" y="3174"/>
              <a:chExt cx="42" cy="126"/>
            </a:xfrm>
          </p:grpSpPr>
          <p:sp>
            <p:nvSpPr>
              <p:cNvPr id="136271" name="Line 190"/>
              <p:cNvSpPr>
                <a:spLocks noChangeAspect="1" noChangeShapeType="1"/>
              </p:cNvSpPr>
              <p:nvPr/>
            </p:nvSpPr>
            <p:spPr bwMode="auto">
              <a:xfrm>
                <a:off x="124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272" name="Freeform 191"/>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6240" name="Group 192"/>
          <p:cNvGrpSpPr>
            <a:grpSpLocks/>
          </p:cNvGrpSpPr>
          <p:nvPr/>
        </p:nvGrpSpPr>
        <p:grpSpPr bwMode="auto">
          <a:xfrm>
            <a:off x="3981450" y="6081713"/>
            <a:ext cx="66675" cy="200025"/>
            <a:chOff x="2505" y="3323"/>
            <a:chExt cx="42" cy="126"/>
          </a:xfrm>
        </p:grpSpPr>
        <p:sp>
          <p:nvSpPr>
            <p:cNvPr id="136262" name="Line 193"/>
            <p:cNvSpPr>
              <a:spLocks noChangeAspect="1" noChangeShapeType="1"/>
            </p:cNvSpPr>
            <p:nvPr/>
          </p:nvSpPr>
          <p:spPr bwMode="auto">
            <a:xfrm>
              <a:off x="2507" y="340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263" name="Line 194"/>
            <p:cNvSpPr>
              <a:spLocks noChangeAspect="1" noChangeShapeType="1"/>
            </p:cNvSpPr>
            <p:nvPr/>
          </p:nvSpPr>
          <p:spPr bwMode="auto">
            <a:xfrm>
              <a:off x="2507" y="338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6264" name="Group 195"/>
            <p:cNvGrpSpPr>
              <a:grpSpLocks/>
            </p:cNvGrpSpPr>
            <p:nvPr/>
          </p:nvGrpSpPr>
          <p:grpSpPr bwMode="auto">
            <a:xfrm>
              <a:off x="2505" y="3323"/>
              <a:ext cx="42" cy="126"/>
              <a:chOff x="1225" y="3174"/>
              <a:chExt cx="42" cy="126"/>
            </a:xfrm>
          </p:grpSpPr>
          <p:sp>
            <p:nvSpPr>
              <p:cNvPr id="136266" name="Line 196"/>
              <p:cNvSpPr>
                <a:spLocks noChangeAspect="1" noChangeShapeType="1"/>
              </p:cNvSpPr>
              <p:nvPr/>
            </p:nvSpPr>
            <p:spPr bwMode="auto">
              <a:xfrm>
                <a:off x="124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6267" name="Freeform 197"/>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sp>
          <p:nvSpPr>
            <p:cNvPr id="136265" name="Line 198"/>
            <p:cNvSpPr>
              <a:spLocks noChangeAspect="1" noChangeShapeType="1"/>
            </p:cNvSpPr>
            <p:nvPr/>
          </p:nvSpPr>
          <p:spPr bwMode="auto">
            <a:xfrm>
              <a:off x="2507" y="342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6241" name="Group 199"/>
          <p:cNvGrpSpPr>
            <a:grpSpLocks/>
          </p:cNvGrpSpPr>
          <p:nvPr/>
        </p:nvGrpSpPr>
        <p:grpSpPr bwMode="auto">
          <a:xfrm>
            <a:off x="5357813" y="6081713"/>
            <a:ext cx="66675" cy="200025"/>
            <a:chOff x="2505" y="3323"/>
            <a:chExt cx="42" cy="126"/>
          </a:xfrm>
        </p:grpSpPr>
        <p:sp>
          <p:nvSpPr>
            <p:cNvPr id="136256" name="Line 200"/>
            <p:cNvSpPr>
              <a:spLocks noChangeAspect="1" noChangeShapeType="1"/>
            </p:cNvSpPr>
            <p:nvPr/>
          </p:nvSpPr>
          <p:spPr bwMode="auto">
            <a:xfrm>
              <a:off x="2507" y="340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257" name="Line 201"/>
            <p:cNvSpPr>
              <a:spLocks noChangeAspect="1" noChangeShapeType="1"/>
            </p:cNvSpPr>
            <p:nvPr/>
          </p:nvSpPr>
          <p:spPr bwMode="auto">
            <a:xfrm>
              <a:off x="2507" y="338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6258" name="Group 202"/>
            <p:cNvGrpSpPr>
              <a:grpSpLocks/>
            </p:cNvGrpSpPr>
            <p:nvPr/>
          </p:nvGrpSpPr>
          <p:grpSpPr bwMode="auto">
            <a:xfrm>
              <a:off x="2505" y="3323"/>
              <a:ext cx="42" cy="126"/>
              <a:chOff x="1225" y="3174"/>
              <a:chExt cx="42" cy="126"/>
            </a:xfrm>
          </p:grpSpPr>
          <p:sp>
            <p:nvSpPr>
              <p:cNvPr id="136260" name="Line 203"/>
              <p:cNvSpPr>
                <a:spLocks noChangeAspect="1" noChangeShapeType="1"/>
              </p:cNvSpPr>
              <p:nvPr/>
            </p:nvSpPr>
            <p:spPr bwMode="auto">
              <a:xfrm>
                <a:off x="124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6261" name="Freeform 204"/>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sp>
          <p:nvSpPr>
            <p:cNvPr id="136259" name="Line 205"/>
            <p:cNvSpPr>
              <a:spLocks noChangeAspect="1" noChangeShapeType="1"/>
            </p:cNvSpPr>
            <p:nvPr/>
          </p:nvSpPr>
          <p:spPr bwMode="auto">
            <a:xfrm>
              <a:off x="2507" y="342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6242" name="Group 206"/>
          <p:cNvGrpSpPr>
            <a:grpSpLocks/>
          </p:cNvGrpSpPr>
          <p:nvPr/>
        </p:nvGrpSpPr>
        <p:grpSpPr bwMode="auto">
          <a:xfrm>
            <a:off x="6653213" y="6081713"/>
            <a:ext cx="66675" cy="200025"/>
            <a:chOff x="2505" y="3323"/>
            <a:chExt cx="42" cy="126"/>
          </a:xfrm>
        </p:grpSpPr>
        <p:sp>
          <p:nvSpPr>
            <p:cNvPr id="136250" name="Line 207"/>
            <p:cNvSpPr>
              <a:spLocks noChangeAspect="1" noChangeShapeType="1"/>
            </p:cNvSpPr>
            <p:nvPr/>
          </p:nvSpPr>
          <p:spPr bwMode="auto">
            <a:xfrm>
              <a:off x="2507" y="340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251" name="Line 208"/>
            <p:cNvSpPr>
              <a:spLocks noChangeAspect="1" noChangeShapeType="1"/>
            </p:cNvSpPr>
            <p:nvPr/>
          </p:nvSpPr>
          <p:spPr bwMode="auto">
            <a:xfrm>
              <a:off x="2507" y="338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6252" name="Group 209"/>
            <p:cNvGrpSpPr>
              <a:grpSpLocks/>
            </p:cNvGrpSpPr>
            <p:nvPr/>
          </p:nvGrpSpPr>
          <p:grpSpPr bwMode="auto">
            <a:xfrm>
              <a:off x="2505" y="3323"/>
              <a:ext cx="42" cy="126"/>
              <a:chOff x="1225" y="3174"/>
              <a:chExt cx="42" cy="126"/>
            </a:xfrm>
          </p:grpSpPr>
          <p:sp>
            <p:nvSpPr>
              <p:cNvPr id="136254" name="Line 210"/>
              <p:cNvSpPr>
                <a:spLocks noChangeAspect="1" noChangeShapeType="1"/>
              </p:cNvSpPr>
              <p:nvPr/>
            </p:nvSpPr>
            <p:spPr bwMode="auto">
              <a:xfrm>
                <a:off x="124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6255" name="Freeform 211"/>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sp>
          <p:nvSpPr>
            <p:cNvPr id="136253" name="Line 212"/>
            <p:cNvSpPr>
              <a:spLocks noChangeAspect="1" noChangeShapeType="1"/>
            </p:cNvSpPr>
            <p:nvPr/>
          </p:nvSpPr>
          <p:spPr bwMode="auto">
            <a:xfrm>
              <a:off x="2507" y="342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6243" name="Group 213"/>
          <p:cNvGrpSpPr>
            <a:grpSpLocks/>
          </p:cNvGrpSpPr>
          <p:nvPr/>
        </p:nvGrpSpPr>
        <p:grpSpPr bwMode="auto">
          <a:xfrm>
            <a:off x="7966075" y="6081713"/>
            <a:ext cx="66675" cy="200025"/>
            <a:chOff x="2505" y="3323"/>
            <a:chExt cx="42" cy="126"/>
          </a:xfrm>
        </p:grpSpPr>
        <p:sp>
          <p:nvSpPr>
            <p:cNvPr id="136244" name="Line 214"/>
            <p:cNvSpPr>
              <a:spLocks noChangeAspect="1" noChangeShapeType="1"/>
            </p:cNvSpPr>
            <p:nvPr/>
          </p:nvSpPr>
          <p:spPr bwMode="auto">
            <a:xfrm>
              <a:off x="2507" y="340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245" name="Line 215"/>
            <p:cNvSpPr>
              <a:spLocks noChangeAspect="1" noChangeShapeType="1"/>
            </p:cNvSpPr>
            <p:nvPr/>
          </p:nvSpPr>
          <p:spPr bwMode="auto">
            <a:xfrm>
              <a:off x="2507" y="338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6246" name="Group 216"/>
            <p:cNvGrpSpPr>
              <a:grpSpLocks/>
            </p:cNvGrpSpPr>
            <p:nvPr/>
          </p:nvGrpSpPr>
          <p:grpSpPr bwMode="auto">
            <a:xfrm>
              <a:off x="2505" y="3323"/>
              <a:ext cx="42" cy="126"/>
              <a:chOff x="1225" y="3174"/>
              <a:chExt cx="42" cy="126"/>
            </a:xfrm>
          </p:grpSpPr>
          <p:sp>
            <p:nvSpPr>
              <p:cNvPr id="136248" name="Line 217"/>
              <p:cNvSpPr>
                <a:spLocks noChangeAspect="1" noChangeShapeType="1"/>
              </p:cNvSpPr>
              <p:nvPr/>
            </p:nvSpPr>
            <p:spPr bwMode="auto">
              <a:xfrm>
                <a:off x="124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6249" name="Freeform 218"/>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sp>
          <p:nvSpPr>
            <p:cNvPr id="136247" name="Line 219"/>
            <p:cNvSpPr>
              <a:spLocks noChangeAspect="1" noChangeShapeType="1"/>
            </p:cNvSpPr>
            <p:nvPr/>
          </p:nvSpPr>
          <p:spPr bwMode="auto">
            <a:xfrm>
              <a:off x="2507" y="342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7219"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722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722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722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722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7224"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7225"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37226"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7227"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37228" name="Text Box 12"/>
          <p:cNvSpPr txBox="1">
            <a:spLocks noChangeArrowheads="1"/>
          </p:cNvSpPr>
          <p:nvPr/>
        </p:nvSpPr>
        <p:spPr bwMode="auto">
          <a:xfrm>
            <a:off x="1011238" y="895350"/>
            <a:ext cx="1476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Grenade Launcher</a:t>
            </a:r>
          </a:p>
        </p:txBody>
      </p:sp>
      <p:sp>
        <p:nvSpPr>
          <p:cNvPr id="137229" name="Text Box 13"/>
          <p:cNvSpPr txBox="1">
            <a:spLocks noChangeArrowheads="1"/>
          </p:cNvSpPr>
          <p:nvPr/>
        </p:nvSpPr>
        <p:spPr bwMode="auto">
          <a:xfrm>
            <a:off x="1049338" y="1593850"/>
            <a:ext cx="1476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Grenade Launcher</a:t>
            </a:r>
          </a:p>
        </p:txBody>
      </p:sp>
      <p:sp>
        <p:nvSpPr>
          <p:cNvPr id="137230" name="Text Box 14"/>
          <p:cNvSpPr txBox="1">
            <a:spLocks noChangeArrowheads="1"/>
          </p:cNvSpPr>
          <p:nvPr/>
        </p:nvSpPr>
        <p:spPr bwMode="auto">
          <a:xfrm>
            <a:off x="882650" y="2371725"/>
            <a:ext cx="1909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Grenade Launcher</a:t>
            </a:r>
          </a:p>
        </p:txBody>
      </p:sp>
      <p:sp>
        <p:nvSpPr>
          <p:cNvPr id="137231" name="Text Box 15"/>
          <p:cNvSpPr txBox="1">
            <a:spLocks noChangeArrowheads="1"/>
          </p:cNvSpPr>
          <p:nvPr/>
        </p:nvSpPr>
        <p:spPr bwMode="auto">
          <a:xfrm>
            <a:off x="882650" y="3041650"/>
            <a:ext cx="1909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Grenade Launcher</a:t>
            </a:r>
          </a:p>
        </p:txBody>
      </p:sp>
      <p:sp>
        <p:nvSpPr>
          <p:cNvPr id="137232" name="Text Box 16"/>
          <p:cNvSpPr txBox="1">
            <a:spLocks noChangeArrowheads="1"/>
          </p:cNvSpPr>
          <p:nvPr/>
        </p:nvSpPr>
        <p:spPr bwMode="auto">
          <a:xfrm>
            <a:off x="760413" y="3830638"/>
            <a:ext cx="2155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Grenade Launcher</a:t>
            </a:r>
          </a:p>
        </p:txBody>
      </p:sp>
      <p:sp>
        <p:nvSpPr>
          <p:cNvPr id="137233" name="Text Box 17"/>
          <p:cNvSpPr txBox="1">
            <a:spLocks noChangeArrowheads="1"/>
          </p:cNvSpPr>
          <p:nvPr/>
        </p:nvSpPr>
        <p:spPr bwMode="auto">
          <a:xfrm>
            <a:off x="760413" y="4578350"/>
            <a:ext cx="2155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Grenade Launcher</a:t>
            </a:r>
          </a:p>
        </p:txBody>
      </p:sp>
      <p:sp>
        <p:nvSpPr>
          <p:cNvPr id="137234" name="Text Box 18"/>
          <p:cNvSpPr txBox="1">
            <a:spLocks noChangeArrowheads="1"/>
          </p:cNvSpPr>
          <p:nvPr/>
        </p:nvSpPr>
        <p:spPr bwMode="auto">
          <a:xfrm>
            <a:off x="823913" y="5300663"/>
            <a:ext cx="2028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Grenade Launcher</a:t>
            </a:r>
          </a:p>
        </p:txBody>
      </p:sp>
      <p:sp>
        <p:nvSpPr>
          <p:cNvPr id="137235" name="Text Box 19"/>
          <p:cNvSpPr txBox="1">
            <a:spLocks noChangeArrowheads="1"/>
          </p:cNvSpPr>
          <p:nvPr/>
        </p:nvSpPr>
        <p:spPr bwMode="auto">
          <a:xfrm>
            <a:off x="823913" y="6000750"/>
            <a:ext cx="2028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Grenade Launcher</a:t>
            </a:r>
          </a:p>
        </p:txBody>
      </p:sp>
      <p:grpSp>
        <p:nvGrpSpPr>
          <p:cNvPr id="137236" name="Group 20"/>
          <p:cNvGrpSpPr>
            <a:grpSpLocks/>
          </p:cNvGrpSpPr>
          <p:nvPr/>
        </p:nvGrpSpPr>
        <p:grpSpPr bwMode="auto">
          <a:xfrm>
            <a:off x="3749675" y="2212975"/>
            <a:ext cx="530225" cy="530225"/>
            <a:chOff x="2362" y="1394"/>
            <a:chExt cx="334" cy="334"/>
          </a:xfrm>
        </p:grpSpPr>
        <p:sp>
          <p:nvSpPr>
            <p:cNvPr id="137438" name="Freeform 21"/>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7439" name="Group 22"/>
            <p:cNvGrpSpPr>
              <a:grpSpLocks/>
            </p:cNvGrpSpPr>
            <p:nvPr/>
          </p:nvGrpSpPr>
          <p:grpSpPr bwMode="auto">
            <a:xfrm>
              <a:off x="2505" y="1487"/>
              <a:ext cx="48" cy="147"/>
              <a:chOff x="2219" y="1476"/>
              <a:chExt cx="48" cy="147"/>
            </a:xfrm>
          </p:grpSpPr>
          <p:sp>
            <p:nvSpPr>
              <p:cNvPr id="137440" name="Line 23"/>
              <p:cNvSpPr>
                <a:spLocks noChangeAspect="1" noChangeShapeType="1"/>
              </p:cNvSpPr>
              <p:nvPr/>
            </p:nvSpPr>
            <p:spPr bwMode="auto">
              <a:xfrm>
                <a:off x="2219" y="158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41" name="Oval 24"/>
              <p:cNvSpPr>
                <a:spLocks noChangeAspect="1" noChangeArrowheads="1"/>
              </p:cNvSpPr>
              <p:nvPr/>
            </p:nvSpPr>
            <p:spPr bwMode="auto">
              <a:xfrm>
                <a:off x="2222" y="1520"/>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42" name="Line 25"/>
              <p:cNvSpPr>
                <a:spLocks noChangeAspect="1" noChangeShapeType="1"/>
              </p:cNvSpPr>
              <p:nvPr/>
            </p:nvSpPr>
            <p:spPr bwMode="auto">
              <a:xfrm>
                <a:off x="2243" y="1479"/>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43" name="Freeform 26"/>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37" name="Group 27"/>
          <p:cNvGrpSpPr>
            <a:grpSpLocks/>
          </p:cNvGrpSpPr>
          <p:nvPr/>
        </p:nvGrpSpPr>
        <p:grpSpPr bwMode="auto">
          <a:xfrm>
            <a:off x="3749675" y="736600"/>
            <a:ext cx="530225" cy="530225"/>
            <a:chOff x="2362" y="464"/>
            <a:chExt cx="334" cy="334"/>
          </a:xfrm>
        </p:grpSpPr>
        <p:sp>
          <p:nvSpPr>
            <p:cNvPr id="137433" name="Freeform 28"/>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7434" name="Group 29"/>
            <p:cNvGrpSpPr>
              <a:grpSpLocks/>
            </p:cNvGrpSpPr>
            <p:nvPr/>
          </p:nvGrpSpPr>
          <p:grpSpPr bwMode="auto">
            <a:xfrm>
              <a:off x="2507" y="558"/>
              <a:ext cx="43" cy="147"/>
              <a:chOff x="3875" y="689"/>
              <a:chExt cx="43" cy="147"/>
            </a:xfrm>
          </p:grpSpPr>
          <p:sp>
            <p:nvSpPr>
              <p:cNvPr id="137435" name="Oval 30"/>
              <p:cNvSpPr>
                <a:spLocks noChangeAspect="1" noChangeArrowheads="1"/>
              </p:cNvSpPr>
              <p:nvPr/>
            </p:nvSpPr>
            <p:spPr bwMode="auto">
              <a:xfrm>
                <a:off x="3875" y="73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36" name="Line 31"/>
              <p:cNvSpPr>
                <a:spLocks noChangeAspect="1" noChangeShapeType="1"/>
              </p:cNvSpPr>
              <p:nvPr/>
            </p:nvSpPr>
            <p:spPr bwMode="auto">
              <a:xfrm>
                <a:off x="3897" y="692"/>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37" name="Freeform 32"/>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38" name="Group 33"/>
          <p:cNvGrpSpPr>
            <a:grpSpLocks/>
          </p:cNvGrpSpPr>
          <p:nvPr/>
        </p:nvGrpSpPr>
        <p:grpSpPr bwMode="auto">
          <a:xfrm>
            <a:off x="3749675" y="3671888"/>
            <a:ext cx="530225" cy="530225"/>
            <a:chOff x="2362" y="2313"/>
            <a:chExt cx="334" cy="334"/>
          </a:xfrm>
        </p:grpSpPr>
        <p:sp>
          <p:nvSpPr>
            <p:cNvPr id="137426" name="Freeform 34"/>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7427" name="Group 35"/>
            <p:cNvGrpSpPr>
              <a:grpSpLocks/>
            </p:cNvGrpSpPr>
            <p:nvPr/>
          </p:nvGrpSpPr>
          <p:grpSpPr bwMode="auto">
            <a:xfrm>
              <a:off x="2505" y="2406"/>
              <a:ext cx="48" cy="147"/>
              <a:chOff x="2177" y="2392"/>
              <a:chExt cx="48" cy="147"/>
            </a:xfrm>
          </p:grpSpPr>
          <p:sp>
            <p:nvSpPr>
              <p:cNvPr id="137428" name="Line 36"/>
              <p:cNvSpPr>
                <a:spLocks noChangeAspect="1" noChangeShapeType="1"/>
              </p:cNvSpPr>
              <p:nvPr/>
            </p:nvSpPr>
            <p:spPr bwMode="auto">
              <a:xfrm>
                <a:off x="2177" y="2496"/>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29" name="Oval 37"/>
              <p:cNvSpPr>
                <a:spLocks noChangeAspect="1" noChangeArrowheads="1"/>
              </p:cNvSpPr>
              <p:nvPr/>
            </p:nvSpPr>
            <p:spPr bwMode="auto">
              <a:xfrm>
                <a:off x="2180" y="2436"/>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30" name="Line 38"/>
              <p:cNvSpPr>
                <a:spLocks noChangeAspect="1" noChangeShapeType="1"/>
              </p:cNvSpPr>
              <p:nvPr/>
            </p:nvSpPr>
            <p:spPr bwMode="auto">
              <a:xfrm>
                <a:off x="2201" y="2395"/>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31" name="Freeform 39"/>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432" name="Line 40"/>
              <p:cNvSpPr>
                <a:spLocks noChangeAspect="1" noChangeShapeType="1"/>
              </p:cNvSpPr>
              <p:nvPr/>
            </p:nvSpPr>
            <p:spPr bwMode="auto">
              <a:xfrm>
                <a:off x="2177" y="25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39" name="Group 41"/>
          <p:cNvGrpSpPr>
            <a:grpSpLocks/>
          </p:cNvGrpSpPr>
          <p:nvPr/>
        </p:nvGrpSpPr>
        <p:grpSpPr bwMode="auto">
          <a:xfrm>
            <a:off x="3749675" y="5141913"/>
            <a:ext cx="530225" cy="530225"/>
            <a:chOff x="2362" y="3239"/>
            <a:chExt cx="334" cy="334"/>
          </a:xfrm>
        </p:grpSpPr>
        <p:sp>
          <p:nvSpPr>
            <p:cNvPr id="137418" name="Freeform 42"/>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7419" name="Group 43"/>
            <p:cNvGrpSpPr>
              <a:grpSpLocks/>
            </p:cNvGrpSpPr>
            <p:nvPr/>
          </p:nvGrpSpPr>
          <p:grpSpPr bwMode="auto">
            <a:xfrm>
              <a:off x="2505" y="3332"/>
              <a:ext cx="48" cy="147"/>
              <a:chOff x="2184" y="3300"/>
              <a:chExt cx="48" cy="147"/>
            </a:xfrm>
          </p:grpSpPr>
          <p:sp>
            <p:nvSpPr>
              <p:cNvPr id="137420" name="Line 44"/>
              <p:cNvSpPr>
                <a:spLocks noChangeAspect="1" noChangeShapeType="1"/>
              </p:cNvSpPr>
              <p:nvPr/>
            </p:nvSpPr>
            <p:spPr bwMode="auto">
              <a:xfrm>
                <a:off x="2184" y="3404"/>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21" name="Oval 45"/>
              <p:cNvSpPr>
                <a:spLocks noChangeAspect="1" noChangeArrowheads="1"/>
              </p:cNvSpPr>
              <p:nvPr/>
            </p:nvSpPr>
            <p:spPr bwMode="auto">
              <a:xfrm>
                <a:off x="2187" y="3344"/>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22" name="Line 46"/>
              <p:cNvSpPr>
                <a:spLocks noChangeAspect="1" noChangeShapeType="1"/>
              </p:cNvSpPr>
              <p:nvPr/>
            </p:nvSpPr>
            <p:spPr bwMode="auto">
              <a:xfrm>
                <a:off x="2208" y="3303"/>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23" name="Freeform 47"/>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424" name="Line 48"/>
              <p:cNvSpPr>
                <a:spLocks noChangeAspect="1" noChangeShapeType="1"/>
              </p:cNvSpPr>
              <p:nvPr/>
            </p:nvSpPr>
            <p:spPr bwMode="auto">
              <a:xfrm>
                <a:off x="2184" y="341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25" name="Line 49"/>
              <p:cNvSpPr>
                <a:spLocks noChangeAspect="1" noChangeShapeType="1"/>
              </p:cNvSpPr>
              <p:nvPr/>
            </p:nvSpPr>
            <p:spPr bwMode="auto">
              <a:xfrm>
                <a:off x="2184" y="3433"/>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40" name="Group 50"/>
          <p:cNvGrpSpPr>
            <a:grpSpLocks/>
          </p:cNvGrpSpPr>
          <p:nvPr/>
        </p:nvGrpSpPr>
        <p:grpSpPr bwMode="auto">
          <a:xfrm>
            <a:off x="5153025" y="2232025"/>
            <a:ext cx="476250" cy="484188"/>
            <a:chOff x="3246" y="1406"/>
            <a:chExt cx="300" cy="305"/>
          </a:xfrm>
        </p:grpSpPr>
        <p:sp>
          <p:nvSpPr>
            <p:cNvPr id="137412" name="Oval 51"/>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7413" name="Group 52"/>
            <p:cNvGrpSpPr>
              <a:grpSpLocks/>
            </p:cNvGrpSpPr>
            <p:nvPr/>
          </p:nvGrpSpPr>
          <p:grpSpPr bwMode="auto">
            <a:xfrm>
              <a:off x="3372" y="1487"/>
              <a:ext cx="48" cy="147"/>
              <a:chOff x="2219" y="1476"/>
              <a:chExt cx="48" cy="147"/>
            </a:xfrm>
          </p:grpSpPr>
          <p:sp>
            <p:nvSpPr>
              <p:cNvPr id="137414" name="Line 53"/>
              <p:cNvSpPr>
                <a:spLocks noChangeAspect="1" noChangeShapeType="1"/>
              </p:cNvSpPr>
              <p:nvPr/>
            </p:nvSpPr>
            <p:spPr bwMode="auto">
              <a:xfrm>
                <a:off x="2219" y="158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15" name="Oval 54"/>
              <p:cNvSpPr>
                <a:spLocks noChangeAspect="1" noChangeArrowheads="1"/>
              </p:cNvSpPr>
              <p:nvPr/>
            </p:nvSpPr>
            <p:spPr bwMode="auto">
              <a:xfrm>
                <a:off x="2222" y="1520"/>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16" name="Line 55"/>
              <p:cNvSpPr>
                <a:spLocks noChangeAspect="1" noChangeShapeType="1"/>
              </p:cNvSpPr>
              <p:nvPr/>
            </p:nvSpPr>
            <p:spPr bwMode="auto">
              <a:xfrm>
                <a:off x="2243" y="1479"/>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17" name="Freeform 56"/>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41" name="Group 57"/>
          <p:cNvGrpSpPr>
            <a:grpSpLocks/>
          </p:cNvGrpSpPr>
          <p:nvPr/>
        </p:nvGrpSpPr>
        <p:grpSpPr bwMode="auto">
          <a:xfrm>
            <a:off x="5153025" y="749300"/>
            <a:ext cx="476250" cy="484188"/>
            <a:chOff x="3246" y="472"/>
            <a:chExt cx="300" cy="305"/>
          </a:xfrm>
        </p:grpSpPr>
        <p:sp>
          <p:nvSpPr>
            <p:cNvPr id="137407" name="Oval 58"/>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7408" name="Group 59"/>
            <p:cNvGrpSpPr>
              <a:grpSpLocks/>
            </p:cNvGrpSpPr>
            <p:nvPr/>
          </p:nvGrpSpPr>
          <p:grpSpPr bwMode="auto">
            <a:xfrm>
              <a:off x="3374" y="558"/>
              <a:ext cx="43" cy="147"/>
              <a:chOff x="3875" y="689"/>
              <a:chExt cx="43" cy="147"/>
            </a:xfrm>
          </p:grpSpPr>
          <p:sp>
            <p:nvSpPr>
              <p:cNvPr id="137409" name="Oval 60"/>
              <p:cNvSpPr>
                <a:spLocks noChangeAspect="1" noChangeArrowheads="1"/>
              </p:cNvSpPr>
              <p:nvPr/>
            </p:nvSpPr>
            <p:spPr bwMode="auto">
              <a:xfrm>
                <a:off x="3875" y="73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10" name="Line 61"/>
              <p:cNvSpPr>
                <a:spLocks noChangeAspect="1" noChangeShapeType="1"/>
              </p:cNvSpPr>
              <p:nvPr/>
            </p:nvSpPr>
            <p:spPr bwMode="auto">
              <a:xfrm>
                <a:off x="3897" y="692"/>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11" name="Freeform 62"/>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42" name="Group 63"/>
          <p:cNvGrpSpPr>
            <a:grpSpLocks/>
          </p:cNvGrpSpPr>
          <p:nvPr/>
        </p:nvGrpSpPr>
        <p:grpSpPr bwMode="auto">
          <a:xfrm>
            <a:off x="5153025" y="3681413"/>
            <a:ext cx="476250" cy="484187"/>
            <a:chOff x="3246" y="2319"/>
            <a:chExt cx="300" cy="305"/>
          </a:xfrm>
        </p:grpSpPr>
        <p:sp>
          <p:nvSpPr>
            <p:cNvPr id="137400" name="Oval 64"/>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7401" name="Group 65"/>
            <p:cNvGrpSpPr>
              <a:grpSpLocks/>
            </p:cNvGrpSpPr>
            <p:nvPr/>
          </p:nvGrpSpPr>
          <p:grpSpPr bwMode="auto">
            <a:xfrm>
              <a:off x="3372" y="2406"/>
              <a:ext cx="48" cy="147"/>
              <a:chOff x="2177" y="2392"/>
              <a:chExt cx="48" cy="147"/>
            </a:xfrm>
          </p:grpSpPr>
          <p:sp>
            <p:nvSpPr>
              <p:cNvPr id="137402" name="Line 66"/>
              <p:cNvSpPr>
                <a:spLocks noChangeAspect="1" noChangeShapeType="1"/>
              </p:cNvSpPr>
              <p:nvPr/>
            </p:nvSpPr>
            <p:spPr bwMode="auto">
              <a:xfrm>
                <a:off x="2177" y="2496"/>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403" name="Oval 67"/>
              <p:cNvSpPr>
                <a:spLocks noChangeAspect="1" noChangeArrowheads="1"/>
              </p:cNvSpPr>
              <p:nvPr/>
            </p:nvSpPr>
            <p:spPr bwMode="auto">
              <a:xfrm>
                <a:off x="2180" y="2436"/>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404" name="Line 68"/>
              <p:cNvSpPr>
                <a:spLocks noChangeAspect="1" noChangeShapeType="1"/>
              </p:cNvSpPr>
              <p:nvPr/>
            </p:nvSpPr>
            <p:spPr bwMode="auto">
              <a:xfrm>
                <a:off x="2201" y="2395"/>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405" name="Freeform 69"/>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406" name="Line 70"/>
              <p:cNvSpPr>
                <a:spLocks noChangeAspect="1" noChangeShapeType="1"/>
              </p:cNvSpPr>
              <p:nvPr/>
            </p:nvSpPr>
            <p:spPr bwMode="auto">
              <a:xfrm>
                <a:off x="2177" y="25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43" name="Group 71"/>
          <p:cNvGrpSpPr>
            <a:grpSpLocks/>
          </p:cNvGrpSpPr>
          <p:nvPr/>
        </p:nvGrpSpPr>
        <p:grpSpPr bwMode="auto">
          <a:xfrm>
            <a:off x="5153025" y="5178425"/>
            <a:ext cx="476250" cy="484188"/>
            <a:chOff x="3246" y="3262"/>
            <a:chExt cx="300" cy="305"/>
          </a:xfrm>
        </p:grpSpPr>
        <p:sp>
          <p:nvSpPr>
            <p:cNvPr id="137392" name="Oval 72"/>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7393" name="Group 73"/>
            <p:cNvGrpSpPr>
              <a:grpSpLocks/>
            </p:cNvGrpSpPr>
            <p:nvPr/>
          </p:nvGrpSpPr>
          <p:grpSpPr bwMode="auto">
            <a:xfrm>
              <a:off x="3372" y="3332"/>
              <a:ext cx="48" cy="147"/>
              <a:chOff x="2184" y="3300"/>
              <a:chExt cx="48" cy="147"/>
            </a:xfrm>
          </p:grpSpPr>
          <p:sp>
            <p:nvSpPr>
              <p:cNvPr id="137394" name="Line 74"/>
              <p:cNvSpPr>
                <a:spLocks noChangeAspect="1" noChangeShapeType="1"/>
              </p:cNvSpPr>
              <p:nvPr/>
            </p:nvSpPr>
            <p:spPr bwMode="auto">
              <a:xfrm>
                <a:off x="2184" y="3404"/>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95" name="Oval 75"/>
              <p:cNvSpPr>
                <a:spLocks noChangeAspect="1" noChangeArrowheads="1"/>
              </p:cNvSpPr>
              <p:nvPr/>
            </p:nvSpPr>
            <p:spPr bwMode="auto">
              <a:xfrm>
                <a:off x="2187" y="3344"/>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96" name="Line 76"/>
              <p:cNvSpPr>
                <a:spLocks noChangeAspect="1" noChangeShapeType="1"/>
              </p:cNvSpPr>
              <p:nvPr/>
            </p:nvSpPr>
            <p:spPr bwMode="auto">
              <a:xfrm>
                <a:off x="2208" y="3303"/>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97" name="Freeform 77"/>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398" name="Line 78"/>
              <p:cNvSpPr>
                <a:spLocks noChangeAspect="1" noChangeShapeType="1"/>
              </p:cNvSpPr>
              <p:nvPr/>
            </p:nvSpPr>
            <p:spPr bwMode="auto">
              <a:xfrm>
                <a:off x="2184" y="341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99" name="Line 79"/>
              <p:cNvSpPr>
                <a:spLocks noChangeAspect="1" noChangeShapeType="1"/>
              </p:cNvSpPr>
              <p:nvPr/>
            </p:nvSpPr>
            <p:spPr bwMode="auto">
              <a:xfrm>
                <a:off x="2184" y="3433"/>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44" name="Group 80"/>
          <p:cNvGrpSpPr>
            <a:grpSpLocks/>
          </p:cNvGrpSpPr>
          <p:nvPr/>
        </p:nvGrpSpPr>
        <p:grpSpPr bwMode="auto">
          <a:xfrm>
            <a:off x="6484938" y="2278063"/>
            <a:ext cx="401637" cy="401637"/>
            <a:chOff x="4085" y="1435"/>
            <a:chExt cx="253" cy="253"/>
          </a:xfrm>
        </p:grpSpPr>
        <p:sp>
          <p:nvSpPr>
            <p:cNvPr id="137386" name="Rectangle 81"/>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7387" name="Group 82"/>
            <p:cNvGrpSpPr>
              <a:grpSpLocks/>
            </p:cNvGrpSpPr>
            <p:nvPr/>
          </p:nvGrpSpPr>
          <p:grpSpPr bwMode="auto">
            <a:xfrm>
              <a:off x="4187" y="1495"/>
              <a:ext cx="48" cy="147"/>
              <a:chOff x="2219" y="1476"/>
              <a:chExt cx="48" cy="147"/>
            </a:xfrm>
          </p:grpSpPr>
          <p:sp>
            <p:nvSpPr>
              <p:cNvPr id="137388" name="Line 83"/>
              <p:cNvSpPr>
                <a:spLocks noChangeAspect="1" noChangeShapeType="1"/>
              </p:cNvSpPr>
              <p:nvPr/>
            </p:nvSpPr>
            <p:spPr bwMode="auto">
              <a:xfrm>
                <a:off x="2219" y="158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89" name="Oval 84"/>
              <p:cNvSpPr>
                <a:spLocks noChangeAspect="1" noChangeArrowheads="1"/>
              </p:cNvSpPr>
              <p:nvPr/>
            </p:nvSpPr>
            <p:spPr bwMode="auto">
              <a:xfrm>
                <a:off x="2222" y="1520"/>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90" name="Line 85"/>
              <p:cNvSpPr>
                <a:spLocks noChangeAspect="1" noChangeShapeType="1"/>
              </p:cNvSpPr>
              <p:nvPr/>
            </p:nvSpPr>
            <p:spPr bwMode="auto">
              <a:xfrm>
                <a:off x="2243" y="1479"/>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91" name="Freeform 86"/>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45" name="Group 87"/>
          <p:cNvGrpSpPr>
            <a:grpSpLocks/>
          </p:cNvGrpSpPr>
          <p:nvPr/>
        </p:nvGrpSpPr>
        <p:grpSpPr bwMode="auto">
          <a:xfrm>
            <a:off x="6484938" y="800100"/>
            <a:ext cx="401637" cy="401638"/>
            <a:chOff x="4085" y="504"/>
            <a:chExt cx="253" cy="253"/>
          </a:xfrm>
        </p:grpSpPr>
        <p:sp>
          <p:nvSpPr>
            <p:cNvPr id="137381" name="Rectangle 88"/>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7382" name="Group 89"/>
            <p:cNvGrpSpPr>
              <a:grpSpLocks/>
            </p:cNvGrpSpPr>
            <p:nvPr/>
          </p:nvGrpSpPr>
          <p:grpSpPr bwMode="auto">
            <a:xfrm>
              <a:off x="4190" y="566"/>
              <a:ext cx="43" cy="147"/>
              <a:chOff x="3875" y="689"/>
              <a:chExt cx="43" cy="147"/>
            </a:xfrm>
          </p:grpSpPr>
          <p:sp>
            <p:nvSpPr>
              <p:cNvPr id="137383" name="Oval 90"/>
              <p:cNvSpPr>
                <a:spLocks noChangeAspect="1" noChangeArrowheads="1"/>
              </p:cNvSpPr>
              <p:nvPr/>
            </p:nvSpPr>
            <p:spPr bwMode="auto">
              <a:xfrm>
                <a:off x="3875" y="73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84" name="Line 91"/>
              <p:cNvSpPr>
                <a:spLocks noChangeAspect="1" noChangeShapeType="1"/>
              </p:cNvSpPr>
              <p:nvPr/>
            </p:nvSpPr>
            <p:spPr bwMode="auto">
              <a:xfrm>
                <a:off x="3897" y="692"/>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85" name="Freeform 92"/>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46" name="Group 93"/>
          <p:cNvGrpSpPr>
            <a:grpSpLocks/>
          </p:cNvGrpSpPr>
          <p:nvPr/>
        </p:nvGrpSpPr>
        <p:grpSpPr bwMode="auto">
          <a:xfrm>
            <a:off x="6484938" y="3735388"/>
            <a:ext cx="401637" cy="401637"/>
            <a:chOff x="4085" y="2353"/>
            <a:chExt cx="253" cy="253"/>
          </a:xfrm>
        </p:grpSpPr>
        <p:sp>
          <p:nvSpPr>
            <p:cNvPr id="137374" name="Rectangle 94"/>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7375" name="Group 95"/>
            <p:cNvGrpSpPr>
              <a:grpSpLocks/>
            </p:cNvGrpSpPr>
            <p:nvPr/>
          </p:nvGrpSpPr>
          <p:grpSpPr bwMode="auto">
            <a:xfrm>
              <a:off x="4187" y="2414"/>
              <a:ext cx="48" cy="147"/>
              <a:chOff x="2177" y="2392"/>
              <a:chExt cx="48" cy="147"/>
            </a:xfrm>
          </p:grpSpPr>
          <p:sp>
            <p:nvSpPr>
              <p:cNvPr id="137376" name="Line 96"/>
              <p:cNvSpPr>
                <a:spLocks noChangeAspect="1" noChangeShapeType="1"/>
              </p:cNvSpPr>
              <p:nvPr/>
            </p:nvSpPr>
            <p:spPr bwMode="auto">
              <a:xfrm>
                <a:off x="2177" y="2496"/>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77" name="Oval 97"/>
              <p:cNvSpPr>
                <a:spLocks noChangeAspect="1" noChangeArrowheads="1"/>
              </p:cNvSpPr>
              <p:nvPr/>
            </p:nvSpPr>
            <p:spPr bwMode="auto">
              <a:xfrm>
                <a:off x="2180" y="2436"/>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78" name="Line 98"/>
              <p:cNvSpPr>
                <a:spLocks noChangeAspect="1" noChangeShapeType="1"/>
              </p:cNvSpPr>
              <p:nvPr/>
            </p:nvSpPr>
            <p:spPr bwMode="auto">
              <a:xfrm>
                <a:off x="2201" y="2395"/>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79" name="Freeform 99"/>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380" name="Line 100"/>
              <p:cNvSpPr>
                <a:spLocks noChangeAspect="1" noChangeShapeType="1"/>
              </p:cNvSpPr>
              <p:nvPr/>
            </p:nvSpPr>
            <p:spPr bwMode="auto">
              <a:xfrm>
                <a:off x="2177" y="25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47" name="Group 101"/>
          <p:cNvGrpSpPr>
            <a:grpSpLocks/>
          </p:cNvGrpSpPr>
          <p:nvPr/>
        </p:nvGrpSpPr>
        <p:grpSpPr bwMode="auto">
          <a:xfrm>
            <a:off x="6484938" y="5205413"/>
            <a:ext cx="401637" cy="401637"/>
            <a:chOff x="4085" y="3279"/>
            <a:chExt cx="253" cy="253"/>
          </a:xfrm>
        </p:grpSpPr>
        <p:sp>
          <p:nvSpPr>
            <p:cNvPr id="137366" name="Rectangle 102"/>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7367" name="Group 103"/>
            <p:cNvGrpSpPr>
              <a:grpSpLocks/>
            </p:cNvGrpSpPr>
            <p:nvPr/>
          </p:nvGrpSpPr>
          <p:grpSpPr bwMode="auto">
            <a:xfrm>
              <a:off x="4187" y="3340"/>
              <a:ext cx="48" cy="147"/>
              <a:chOff x="2184" y="3300"/>
              <a:chExt cx="48" cy="147"/>
            </a:xfrm>
          </p:grpSpPr>
          <p:sp>
            <p:nvSpPr>
              <p:cNvPr id="137368" name="Line 104"/>
              <p:cNvSpPr>
                <a:spLocks noChangeAspect="1" noChangeShapeType="1"/>
              </p:cNvSpPr>
              <p:nvPr/>
            </p:nvSpPr>
            <p:spPr bwMode="auto">
              <a:xfrm>
                <a:off x="2184" y="3404"/>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69" name="Oval 105"/>
              <p:cNvSpPr>
                <a:spLocks noChangeAspect="1" noChangeArrowheads="1"/>
              </p:cNvSpPr>
              <p:nvPr/>
            </p:nvSpPr>
            <p:spPr bwMode="auto">
              <a:xfrm>
                <a:off x="2187" y="3344"/>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70" name="Line 106"/>
              <p:cNvSpPr>
                <a:spLocks noChangeAspect="1" noChangeShapeType="1"/>
              </p:cNvSpPr>
              <p:nvPr/>
            </p:nvSpPr>
            <p:spPr bwMode="auto">
              <a:xfrm>
                <a:off x="2208" y="3303"/>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71" name="Freeform 107"/>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372" name="Line 108"/>
              <p:cNvSpPr>
                <a:spLocks noChangeAspect="1" noChangeShapeType="1"/>
              </p:cNvSpPr>
              <p:nvPr/>
            </p:nvSpPr>
            <p:spPr bwMode="auto">
              <a:xfrm>
                <a:off x="2184" y="341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73" name="Line 109"/>
              <p:cNvSpPr>
                <a:spLocks noChangeAspect="1" noChangeShapeType="1"/>
              </p:cNvSpPr>
              <p:nvPr/>
            </p:nvSpPr>
            <p:spPr bwMode="auto">
              <a:xfrm>
                <a:off x="2184" y="3433"/>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48" name="Group 110"/>
          <p:cNvGrpSpPr>
            <a:grpSpLocks/>
          </p:cNvGrpSpPr>
          <p:nvPr/>
        </p:nvGrpSpPr>
        <p:grpSpPr bwMode="auto">
          <a:xfrm>
            <a:off x="7734300" y="2212975"/>
            <a:ext cx="530225" cy="530225"/>
            <a:chOff x="4872" y="1394"/>
            <a:chExt cx="334" cy="334"/>
          </a:xfrm>
        </p:grpSpPr>
        <p:sp>
          <p:nvSpPr>
            <p:cNvPr id="137360" name="Freeform 11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7361" name="Group 112"/>
            <p:cNvGrpSpPr>
              <a:grpSpLocks/>
            </p:cNvGrpSpPr>
            <p:nvPr/>
          </p:nvGrpSpPr>
          <p:grpSpPr bwMode="auto">
            <a:xfrm>
              <a:off x="5015" y="1495"/>
              <a:ext cx="48" cy="147"/>
              <a:chOff x="2219" y="1476"/>
              <a:chExt cx="48" cy="147"/>
            </a:xfrm>
          </p:grpSpPr>
          <p:sp>
            <p:nvSpPr>
              <p:cNvPr id="137362" name="Line 113"/>
              <p:cNvSpPr>
                <a:spLocks noChangeAspect="1" noChangeShapeType="1"/>
              </p:cNvSpPr>
              <p:nvPr/>
            </p:nvSpPr>
            <p:spPr bwMode="auto">
              <a:xfrm>
                <a:off x="2219" y="158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63" name="Oval 114"/>
              <p:cNvSpPr>
                <a:spLocks noChangeAspect="1" noChangeArrowheads="1"/>
              </p:cNvSpPr>
              <p:nvPr/>
            </p:nvSpPr>
            <p:spPr bwMode="auto">
              <a:xfrm>
                <a:off x="2222" y="1520"/>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64" name="Line 115"/>
              <p:cNvSpPr>
                <a:spLocks noChangeAspect="1" noChangeShapeType="1"/>
              </p:cNvSpPr>
              <p:nvPr/>
            </p:nvSpPr>
            <p:spPr bwMode="auto">
              <a:xfrm>
                <a:off x="2243" y="1479"/>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65" name="Freeform 116"/>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49" name="Group 117"/>
          <p:cNvGrpSpPr>
            <a:grpSpLocks/>
          </p:cNvGrpSpPr>
          <p:nvPr/>
        </p:nvGrpSpPr>
        <p:grpSpPr bwMode="auto">
          <a:xfrm>
            <a:off x="7734300" y="736600"/>
            <a:ext cx="530225" cy="530225"/>
            <a:chOff x="4872" y="464"/>
            <a:chExt cx="334" cy="334"/>
          </a:xfrm>
        </p:grpSpPr>
        <p:sp>
          <p:nvSpPr>
            <p:cNvPr id="137355" name="Freeform 118"/>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7356" name="Group 119"/>
            <p:cNvGrpSpPr>
              <a:grpSpLocks/>
            </p:cNvGrpSpPr>
            <p:nvPr/>
          </p:nvGrpSpPr>
          <p:grpSpPr bwMode="auto">
            <a:xfrm>
              <a:off x="5018" y="566"/>
              <a:ext cx="43" cy="147"/>
              <a:chOff x="3875" y="689"/>
              <a:chExt cx="43" cy="147"/>
            </a:xfrm>
          </p:grpSpPr>
          <p:sp>
            <p:nvSpPr>
              <p:cNvPr id="137357" name="Oval 120"/>
              <p:cNvSpPr>
                <a:spLocks noChangeAspect="1" noChangeArrowheads="1"/>
              </p:cNvSpPr>
              <p:nvPr/>
            </p:nvSpPr>
            <p:spPr bwMode="auto">
              <a:xfrm>
                <a:off x="3875" y="73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58" name="Line 121"/>
              <p:cNvSpPr>
                <a:spLocks noChangeAspect="1" noChangeShapeType="1"/>
              </p:cNvSpPr>
              <p:nvPr/>
            </p:nvSpPr>
            <p:spPr bwMode="auto">
              <a:xfrm>
                <a:off x="3897" y="692"/>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59" name="Freeform 122"/>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7250" name="Group 123"/>
          <p:cNvGrpSpPr>
            <a:grpSpLocks/>
          </p:cNvGrpSpPr>
          <p:nvPr/>
        </p:nvGrpSpPr>
        <p:grpSpPr bwMode="auto">
          <a:xfrm>
            <a:off x="7734300" y="3671888"/>
            <a:ext cx="530225" cy="530225"/>
            <a:chOff x="4872" y="2313"/>
            <a:chExt cx="334" cy="334"/>
          </a:xfrm>
        </p:grpSpPr>
        <p:sp>
          <p:nvSpPr>
            <p:cNvPr id="137348" name="Freeform 124"/>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7349" name="Group 125"/>
            <p:cNvGrpSpPr>
              <a:grpSpLocks/>
            </p:cNvGrpSpPr>
            <p:nvPr/>
          </p:nvGrpSpPr>
          <p:grpSpPr bwMode="auto">
            <a:xfrm>
              <a:off x="5015" y="2414"/>
              <a:ext cx="48" cy="147"/>
              <a:chOff x="2177" y="2392"/>
              <a:chExt cx="48" cy="147"/>
            </a:xfrm>
          </p:grpSpPr>
          <p:sp>
            <p:nvSpPr>
              <p:cNvPr id="137350" name="Line 126"/>
              <p:cNvSpPr>
                <a:spLocks noChangeAspect="1" noChangeShapeType="1"/>
              </p:cNvSpPr>
              <p:nvPr/>
            </p:nvSpPr>
            <p:spPr bwMode="auto">
              <a:xfrm>
                <a:off x="2177" y="2496"/>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51" name="Oval 127"/>
              <p:cNvSpPr>
                <a:spLocks noChangeAspect="1" noChangeArrowheads="1"/>
              </p:cNvSpPr>
              <p:nvPr/>
            </p:nvSpPr>
            <p:spPr bwMode="auto">
              <a:xfrm>
                <a:off x="2180" y="2436"/>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52" name="Line 128"/>
              <p:cNvSpPr>
                <a:spLocks noChangeAspect="1" noChangeShapeType="1"/>
              </p:cNvSpPr>
              <p:nvPr/>
            </p:nvSpPr>
            <p:spPr bwMode="auto">
              <a:xfrm>
                <a:off x="2201" y="2395"/>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53" name="Freeform 129"/>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354" name="Line 130"/>
              <p:cNvSpPr>
                <a:spLocks noChangeAspect="1" noChangeShapeType="1"/>
              </p:cNvSpPr>
              <p:nvPr/>
            </p:nvSpPr>
            <p:spPr bwMode="auto">
              <a:xfrm>
                <a:off x="2177" y="25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51" name="Group 131"/>
          <p:cNvGrpSpPr>
            <a:grpSpLocks/>
          </p:cNvGrpSpPr>
          <p:nvPr/>
        </p:nvGrpSpPr>
        <p:grpSpPr bwMode="auto">
          <a:xfrm>
            <a:off x="7734300" y="5141913"/>
            <a:ext cx="530225" cy="530225"/>
            <a:chOff x="4872" y="3239"/>
            <a:chExt cx="334" cy="334"/>
          </a:xfrm>
        </p:grpSpPr>
        <p:sp>
          <p:nvSpPr>
            <p:cNvPr id="137340" name="Freeform 13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7341" name="Group 133"/>
            <p:cNvGrpSpPr>
              <a:grpSpLocks/>
            </p:cNvGrpSpPr>
            <p:nvPr/>
          </p:nvGrpSpPr>
          <p:grpSpPr bwMode="auto">
            <a:xfrm>
              <a:off x="5015" y="3340"/>
              <a:ext cx="48" cy="147"/>
              <a:chOff x="2184" y="3300"/>
              <a:chExt cx="48" cy="147"/>
            </a:xfrm>
          </p:grpSpPr>
          <p:sp>
            <p:nvSpPr>
              <p:cNvPr id="137342" name="Line 134"/>
              <p:cNvSpPr>
                <a:spLocks noChangeAspect="1" noChangeShapeType="1"/>
              </p:cNvSpPr>
              <p:nvPr/>
            </p:nvSpPr>
            <p:spPr bwMode="auto">
              <a:xfrm>
                <a:off x="2184" y="3404"/>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43" name="Oval 135"/>
              <p:cNvSpPr>
                <a:spLocks noChangeAspect="1" noChangeArrowheads="1"/>
              </p:cNvSpPr>
              <p:nvPr/>
            </p:nvSpPr>
            <p:spPr bwMode="auto">
              <a:xfrm>
                <a:off x="2187" y="3344"/>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7344" name="Line 136"/>
              <p:cNvSpPr>
                <a:spLocks noChangeAspect="1" noChangeShapeType="1"/>
              </p:cNvSpPr>
              <p:nvPr/>
            </p:nvSpPr>
            <p:spPr bwMode="auto">
              <a:xfrm>
                <a:off x="2208" y="3303"/>
                <a:ext cx="0" cy="144"/>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137345" name="Freeform 137"/>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7346" name="Line 138"/>
              <p:cNvSpPr>
                <a:spLocks noChangeAspect="1" noChangeShapeType="1"/>
              </p:cNvSpPr>
              <p:nvPr/>
            </p:nvSpPr>
            <p:spPr bwMode="auto">
              <a:xfrm>
                <a:off x="2184" y="341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7347" name="Line 139"/>
              <p:cNvSpPr>
                <a:spLocks noChangeAspect="1" noChangeShapeType="1"/>
              </p:cNvSpPr>
              <p:nvPr/>
            </p:nvSpPr>
            <p:spPr bwMode="auto">
              <a:xfrm>
                <a:off x="2184" y="3433"/>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7252" name="Group 140"/>
          <p:cNvGrpSpPr>
            <a:grpSpLocks/>
          </p:cNvGrpSpPr>
          <p:nvPr/>
        </p:nvGrpSpPr>
        <p:grpSpPr bwMode="auto">
          <a:xfrm>
            <a:off x="3978275" y="3073400"/>
            <a:ext cx="76200" cy="233363"/>
            <a:chOff x="2219" y="1476"/>
            <a:chExt cx="48" cy="147"/>
          </a:xfrm>
        </p:grpSpPr>
        <p:sp>
          <p:nvSpPr>
            <p:cNvPr id="137336" name="Line 141"/>
            <p:cNvSpPr>
              <a:spLocks noChangeAspect="1" noChangeShapeType="1"/>
            </p:cNvSpPr>
            <p:nvPr/>
          </p:nvSpPr>
          <p:spPr bwMode="auto">
            <a:xfrm>
              <a:off x="2219" y="1580"/>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7337" name="Oval 142"/>
            <p:cNvSpPr>
              <a:spLocks noChangeAspect="1" noChangeArrowheads="1"/>
            </p:cNvSpPr>
            <p:nvPr/>
          </p:nvSpPr>
          <p:spPr bwMode="auto">
            <a:xfrm>
              <a:off x="2222" y="1520"/>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7338" name="Line 143"/>
            <p:cNvSpPr>
              <a:spLocks noChangeAspect="1" noChangeShapeType="1"/>
            </p:cNvSpPr>
            <p:nvPr/>
          </p:nvSpPr>
          <p:spPr bwMode="auto">
            <a:xfrm>
              <a:off x="2243" y="1479"/>
              <a:ext cx="0" cy="144"/>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7339" name="Freeform 144"/>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37253" name="Group 145"/>
          <p:cNvGrpSpPr>
            <a:grpSpLocks/>
          </p:cNvGrpSpPr>
          <p:nvPr/>
        </p:nvGrpSpPr>
        <p:grpSpPr bwMode="auto">
          <a:xfrm>
            <a:off x="3981450" y="1598613"/>
            <a:ext cx="68263" cy="233362"/>
            <a:chOff x="3875" y="689"/>
            <a:chExt cx="43" cy="147"/>
          </a:xfrm>
        </p:grpSpPr>
        <p:sp>
          <p:nvSpPr>
            <p:cNvPr id="137333" name="Oval 146"/>
            <p:cNvSpPr>
              <a:spLocks noChangeAspect="1" noChangeArrowheads="1"/>
            </p:cNvSpPr>
            <p:nvPr/>
          </p:nvSpPr>
          <p:spPr bwMode="auto">
            <a:xfrm>
              <a:off x="3875" y="733"/>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7334" name="Line 147"/>
            <p:cNvSpPr>
              <a:spLocks noChangeAspect="1" noChangeShapeType="1"/>
            </p:cNvSpPr>
            <p:nvPr/>
          </p:nvSpPr>
          <p:spPr bwMode="auto">
            <a:xfrm>
              <a:off x="3897" y="692"/>
              <a:ext cx="0" cy="144"/>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7335" name="Freeform 148"/>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37254" name="Group 149"/>
          <p:cNvGrpSpPr>
            <a:grpSpLocks/>
          </p:cNvGrpSpPr>
          <p:nvPr/>
        </p:nvGrpSpPr>
        <p:grpSpPr bwMode="auto">
          <a:xfrm>
            <a:off x="3978275" y="4532313"/>
            <a:ext cx="76200" cy="233362"/>
            <a:chOff x="2177" y="2392"/>
            <a:chExt cx="48" cy="147"/>
          </a:xfrm>
        </p:grpSpPr>
        <p:sp>
          <p:nvSpPr>
            <p:cNvPr id="137328" name="Line 150"/>
            <p:cNvSpPr>
              <a:spLocks noChangeAspect="1" noChangeShapeType="1"/>
            </p:cNvSpPr>
            <p:nvPr/>
          </p:nvSpPr>
          <p:spPr bwMode="auto">
            <a:xfrm>
              <a:off x="2177" y="2496"/>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7329" name="Oval 151"/>
            <p:cNvSpPr>
              <a:spLocks noChangeAspect="1" noChangeArrowheads="1"/>
            </p:cNvSpPr>
            <p:nvPr/>
          </p:nvSpPr>
          <p:spPr bwMode="auto">
            <a:xfrm>
              <a:off x="2180" y="2436"/>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7330" name="Line 152"/>
            <p:cNvSpPr>
              <a:spLocks noChangeAspect="1" noChangeShapeType="1"/>
            </p:cNvSpPr>
            <p:nvPr/>
          </p:nvSpPr>
          <p:spPr bwMode="auto">
            <a:xfrm>
              <a:off x="2201" y="2395"/>
              <a:ext cx="0" cy="144"/>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7331" name="Freeform 153"/>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7332" name="Line 154"/>
            <p:cNvSpPr>
              <a:spLocks noChangeAspect="1" noChangeShapeType="1"/>
            </p:cNvSpPr>
            <p:nvPr/>
          </p:nvSpPr>
          <p:spPr bwMode="auto">
            <a:xfrm>
              <a:off x="2177" y="2510"/>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7255" name="Group 155"/>
          <p:cNvGrpSpPr>
            <a:grpSpLocks/>
          </p:cNvGrpSpPr>
          <p:nvPr/>
        </p:nvGrpSpPr>
        <p:grpSpPr bwMode="auto">
          <a:xfrm>
            <a:off x="3978275" y="6002338"/>
            <a:ext cx="76200" cy="233362"/>
            <a:chOff x="2184" y="3300"/>
            <a:chExt cx="48" cy="147"/>
          </a:xfrm>
        </p:grpSpPr>
        <p:sp>
          <p:nvSpPr>
            <p:cNvPr id="137322" name="Line 156"/>
            <p:cNvSpPr>
              <a:spLocks noChangeAspect="1" noChangeShapeType="1"/>
            </p:cNvSpPr>
            <p:nvPr/>
          </p:nvSpPr>
          <p:spPr bwMode="auto">
            <a:xfrm>
              <a:off x="2184" y="3404"/>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7323" name="Oval 157"/>
            <p:cNvSpPr>
              <a:spLocks noChangeAspect="1" noChangeArrowheads="1"/>
            </p:cNvSpPr>
            <p:nvPr/>
          </p:nvSpPr>
          <p:spPr bwMode="auto">
            <a:xfrm>
              <a:off x="2187" y="3344"/>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7324" name="Line 158"/>
            <p:cNvSpPr>
              <a:spLocks noChangeAspect="1" noChangeShapeType="1"/>
            </p:cNvSpPr>
            <p:nvPr/>
          </p:nvSpPr>
          <p:spPr bwMode="auto">
            <a:xfrm>
              <a:off x="2208" y="3303"/>
              <a:ext cx="0" cy="144"/>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sp>
          <p:nvSpPr>
            <p:cNvPr id="137325" name="Freeform 159"/>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7326" name="Line 160"/>
            <p:cNvSpPr>
              <a:spLocks noChangeAspect="1" noChangeShapeType="1"/>
            </p:cNvSpPr>
            <p:nvPr/>
          </p:nvSpPr>
          <p:spPr bwMode="auto">
            <a:xfrm>
              <a:off x="2184" y="3418"/>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7327" name="Line 161"/>
            <p:cNvSpPr>
              <a:spLocks noChangeAspect="1" noChangeShapeType="1"/>
            </p:cNvSpPr>
            <p:nvPr/>
          </p:nvSpPr>
          <p:spPr bwMode="auto">
            <a:xfrm>
              <a:off x="2184" y="3433"/>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7256" name="Group 162"/>
          <p:cNvGrpSpPr>
            <a:grpSpLocks/>
          </p:cNvGrpSpPr>
          <p:nvPr/>
        </p:nvGrpSpPr>
        <p:grpSpPr bwMode="auto">
          <a:xfrm>
            <a:off x="5353050" y="3073400"/>
            <a:ext cx="76200" cy="233363"/>
            <a:chOff x="2219" y="1476"/>
            <a:chExt cx="48" cy="147"/>
          </a:xfrm>
        </p:grpSpPr>
        <p:sp>
          <p:nvSpPr>
            <p:cNvPr id="137318" name="Line 163"/>
            <p:cNvSpPr>
              <a:spLocks noChangeAspect="1" noChangeShapeType="1"/>
            </p:cNvSpPr>
            <p:nvPr/>
          </p:nvSpPr>
          <p:spPr bwMode="auto">
            <a:xfrm>
              <a:off x="2219" y="1580"/>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7319" name="Oval 164"/>
            <p:cNvSpPr>
              <a:spLocks noChangeAspect="1" noChangeArrowheads="1"/>
            </p:cNvSpPr>
            <p:nvPr/>
          </p:nvSpPr>
          <p:spPr bwMode="auto">
            <a:xfrm>
              <a:off x="2222" y="1520"/>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7320" name="Line 165"/>
            <p:cNvSpPr>
              <a:spLocks noChangeAspect="1" noChangeShapeType="1"/>
            </p:cNvSpPr>
            <p:nvPr/>
          </p:nvSpPr>
          <p:spPr bwMode="auto">
            <a:xfrm>
              <a:off x="2243" y="1479"/>
              <a:ext cx="0" cy="144"/>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7321" name="Freeform 166"/>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37257" name="Group 167"/>
          <p:cNvGrpSpPr>
            <a:grpSpLocks/>
          </p:cNvGrpSpPr>
          <p:nvPr/>
        </p:nvGrpSpPr>
        <p:grpSpPr bwMode="auto">
          <a:xfrm>
            <a:off x="5357813" y="1598613"/>
            <a:ext cx="68262" cy="233362"/>
            <a:chOff x="3875" y="689"/>
            <a:chExt cx="43" cy="147"/>
          </a:xfrm>
        </p:grpSpPr>
        <p:sp>
          <p:nvSpPr>
            <p:cNvPr id="137315" name="Oval 168"/>
            <p:cNvSpPr>
              <a:spLocks noChangeAspect="1" noChangeArrowheads="1"/>
            </p:cNvSpPr>
            <p:nvPr/>
          </p:nvSpPr>
          <p:spPr bwMode="auto">
            <a:xfrm>
              <a:off x="3875" y="733"/>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7316" name="Line 169"/>
            <p:cNvSpPr>
              <a:spLocks noChangeAspect="1" noChangeShapeType="1"/>
            </p:cNvSpPr>
            <p:nvPr/>
          </p:nvSpPr>
          <p:spPr bwMode="auto">
            <a:xfrm>
              <a:off x="3897" y="692"/>
              <a:ext cx="0" cy="144"/>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7317" name="Freeform 170"/>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37258" name="Group 171"/>
          <p:cNvGrpSpPr>
            <a:grpSpLocks/>
          </p:cNvGrpSpPr>
          <p:nvPr/>
        </p:nvGrpSpPr>
        <p:grpSpPr bwMode="auto">
          <a:xfrm>
            <a:off x="5353050" y="4532313"/>
            <a:ext cx="76200" cy="233362"/>
            <a:chOff x="2177" y="2392"/>
            <a:chExt cx="48" cy="147"/>
          </a:xfrm>
        </p:grpSpPr>
        <p:sp>
          <p:nvSpPr>
            <p:cNvPr id="137310" name="Line 172"/>
            <p:cNvSpPr>
              <a:spLocks noChangeAspect="1" noChangeShapeType="1"/>
            </p:cNvSpPr>
            <p:nvPr/>
          </p:nvSpPr>
          <p:spPr bwMode="auto">
            <a:xfrm>
              <a:off x="2177" y="2496"/>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7311" name="Oval 173"/>
            <p:cNvSpPr>
              <a:spLocks noChangeAspect="1" noChangeArrowheads="1"/>
            </p:cNvSpPr>
            <p:nvPr/>
          </p:nvSpPr>
          <p:spPr bwMode="auto">
            <a:xfrm>
              <a:off x="2180" y="2436"/>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7312" name="Line 174"/>
            <p:cNvSpPr>
              <a:spLocks noChangeAspect="1" noChangeShapeType="1"/>
            </p:cNvSpPr>
            <p:nvPr/>
          </p:nvSpPr>
          <p:spPr bwMode="auto">
            <a:xfrm>
              <a:off x="2201" y="2395"/>
              <a:ext cx="0" cy="144"/>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7313" name="Freeform 175"/>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7314" name="Line 176"/>
            <p:cNvSpPr>
              <a:spLocks noChangeAspect="1" noChangeShapeType="1"/>
            </p:cNvSpPr>
            <p:nvPr/>
          </p:nvSpPr>
          <p:spPr bwMode="auto">
            <a:xfrm>
              <a:off x="2177" y="2510"/>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7259" name="Group 177"/>
          <p:cNvGrpSpPr>
            <a:grpSpLocks/>
          </p:cNvGrpSpPr>
          <p:nvPr/>
        </p:nvGrpSpPr>
        <p:grpSpPr bwMode="auto">
          <a:xfrm>
            <a:off x="5353050" y="6002338"/>
            <a:ext cx="76200" cy="233362"/>
            <a:chOff x="2184" y="3300"/>
            <a:chExt cx="48" cy="147"/>
          </a:xfrm>
        </p:grpSpPr>
        <p:sp>
          <p:nvSpPr>
            <p:cNvPr id="137304" name="Line 178"/>
            <p:cNvSpPr>
              <a:spLocks noChangeAspect="1" noChangeShapeType="1"/>
            </p:cNvSpPr>
            <p:nvPr/>
          </p:nvSpPr>
          <p:spPr bwMode="auto">
            <a:xfrm>
              <a:off x="2184" y="3404"/>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7305" name="Oval 179"/>
            <p:cNvSpPr>
              <a:spLocks noChangeAspect="1" noChangeArrowheads="1"/>
            </p:cNvSpPr>
            <p:nvPr/>
          </p:nvSpPr>
          <p:spPr bwMode="auto">
            <a:xfrm>
              <a:off x="2187" y="3344"/>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7306" name="Line 180"/>
            <p:cNvSpPr>
              <a:spLocks noChangeAspect="1" noChangeShapeType="1"/>
            </p:cNvSpPr>
            <p:nvPr/>
          </p:nvSpPr>
          <p:spPr bwMode="auto">
            <a:xfrm>
              <a:off x="2208" y="3303"/>
              <a:ext cx="0" cy="144"/>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sp>
          <p:nvSpPr>
            <p:cNvPr id="137307" name="Freeform 181"/>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7308" name="Line 182"/>
            <p:cNvSpPr>
              <a:spLocks noChangeAspect="1" noChangeShapeType="1"/>
            </p:cNvSpPr>
            <p:nvPr/>
          </p:nvSpPr>
          <p:spPr bwMode="auto">
            <a:xfrm>
              <a:off x="2184" y="3418"/>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7309" name="Line 183"/>
            <p:cNvSpPr>
              <a:spLocks noChangeAspect="1" noChangeShapeType="1"/>
            </p:cNvSpPr>
            <p:nvPr/>
          </p:nvSpPr>
          <p:spPr bwMode="auto">
            <a:xfrm>
              <a:off x="2184" y="3433"/>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7260" name="Group 184"/>
          <p:cNvGrpSpPr>
            <a:grpSpLocks/>
          </p:cNvGrpSpPr>
          <p:nvPr/>
        </p:nvGrpSpPr>
        <p:grpSpPr bwMode="auto">
          <a:xfrm>
            <a:off x="6648450" y="3086100"/>
            <a:ext cx="76200" cy="233363"/>
            <a:chOff x="2219" y="1476"/>
            <a:chExt cx="48" cy="147"/>
          </a:xfrm>
        </p:grpSpPr>
        <p:sp>
          <p:nvSpPr>
            <p:cNvPr id="137300" name="Line 185"/>
            <p:cNvSpPr>
              <a:spLocks noChangeAspect="1" noChangeShapeType="1"/>
            </p:cNvSpPr>
            <p:nvPr/>
          </p:nvSpPr>
          <p:spPr bwMode="auto">
            <a:xfrm>
              <a:off x="2219" y="1580"/>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7301" name="Oval 186"/>
            <p:cNvSpPr>
              <a:spLocks noChangeAspect="1" noChangeArrowheads="1"/>
            </p:cNvSpPr>
            <p:nvPr/>
          </p:nvSpPr>
          <p:spPr bwMode="auto">
            <a:xfrm>
              <a:off x="2222" y="1520"/>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7302" name="Line 187"/>
            <p:cNvSpPr>
              <a:spLocks noChangeAspect="1" noChangeShapeType="1"/>
            </p:cNvSpPr>
            <p:nvPr/>
          </p:nvSpPr>
          <p:spPr bwMode="auto">
            <a:xfrm>
              <a:off x="2243" y="1479"/>
              <a:ext cx="0" cy="144"/>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7303" name="Freeform 188"/>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37261" name="Group 189"/>
          <p:cNvGrpSpPr>
            <a:grpSpLocks/>
          </p:cNvGrpSpPr>
          <p:nvPr/>
        </p:nvGrpSpPr>
        <p:grpSpPr bwMode="auto">
          <a:xfrm>
            <a:off x="6653213" y="1611313"/>
            <a:ext cx="68262" cy="233362"/>
            <a:chOff x="3875" y="689"/>
            <a:chExt cx="43" cy="147"/>
          </a:xfrm>
        </p:grpSpPr>
        <p:sp>
          <p:nvSpPr>
            <p:cNvPr id="137297" name="Oval 190"/>
            <p:cNvSpPr>
              <a:spLocks noChangeAspect="1" noChangeArrowheads="1"/>
            </p:cNvSpPr>
            <p:nvPr/>
          </p:nvSpPr>
          <p:spPr bwMode="auto">
            <a:xfrm>
              <a:off x="3875" y="733"/>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7298" name="Line 191"/>
            <p:cNvSpPr>
              <a:spLocks noChangeAspect="1" noChangeShapeType="1"/>
            </p:cNvSpPr>
            <p:nvPr/>
          </p:nvSpPr>
          <p:spPr bwMode="auto">
            <a:xfrm>
              <a:off x="3897" y="692"/>
              <a:ext cx="0" cy="144"/>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7299" name="Freeform 192"/>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37262" name="Group 193"/>
          <p:cNvGrpSpPr>
            <a:grpSpLocks/>
          </p:cNvGrpSpPr>
          <p:nvPr/>
        </p:nvGrpSpPr>
        <p:grpSpPr bwMode="auto">
          <a:xfrm>
            <a:off x="6648450" y="4545013"/>
            <a:ext cx="76200" cy="233362"/>
            <a:chOff x="2177" y="2392"/>
            <a:chExt cx="48" cy="147"/>
          </a:xfrm>
        </p:grpSpPr>
        <p:sp>
          <p:nvSpPr>
            <p:cNvPr id="137292" name="Line 194"/>
            <p:cNvSpPr>
              <a:spLocks noChangeAspect="1" noChangeShapeType="1"/>
            </p:cNvSpPr>
            <p:nvPr/>
          </p:nvSpPr>
          <p:spPr bwMode="auto">
            <a:xfrm>
              <a:off x="2177" y="2496"/>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7293" name="Oval 195"/>
            <p:cNvSpPr>
              <a:spLocks noChangeAspect="1" noChangeArrowheads="1"/>
            </p:cNvSpPr>
            <p:nvPr/>
          </p:nvSpPr>
          <p:spPr bwMode="auto">
            <a:xfrm>
              <a:off x="2180" y="2436"/>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7294" name="Line 196"/>
            <p:cNvSpPr>
              <a:spLocks noChangeAspect="1" noChangeShapeType="1"/>
            </p:cNvSpPr>
            <p:nvPr/>
          </p:nvSpPr>
          <p:spPr bwMode="auto">
            <a:xfrm>
              <a:off x="2201" y="2395"/>
              <a:ext cx="0" cy="144"/>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7295" name="Freeform 197"/>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7296" name="Line 198"/>
            <p:cNvSpPr>
              <a:spLocks noChangeAspect="1" noChangeShapeType="1"/>
            </p:cNvSpPr>
            <p:nvPr/>
          </p:nvSpPr>
          <p:spPr bwMode="auto">
            <a:xfrm>
              <a:off x="2177" y="2510"/>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7263" name="Group 199"/>
          <p:cNvGrpSpPr>
            <a:grpSpLocks/>
          </p:cNvGrpSpPr>
          <p:nvPr/>
        </p:nvGrpSpPr>
        <p:grpSpPr bwMode="auto">
          <a:xfrm>
            <a:off x="6648450" y="6015038"/>
            <a:ext cx="76200" cy="233362"/>
            <a:chOff x="2184" y="3300"/>
            <a:chExt cx="48" cy="147"/>
          </a:xfrm>
        </p:grpSpPr>
        <p:sp>
          <p:nvSpPr>
            <p:cNvPr id="137286" name="Line 200"/>
            <p:cNvSpPr>
              <a:spLocks noChangeAspect="1" noChangeShapeType="1"/>
            </p:cNvSpPr>
            <p:nvPr/>
          </p:nvSpPr>
          <p:spPr bwMode="auto">
            <a:xfrm>
              <a:off x="2184" y="3404"/>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7287" name="Oval 201"/>
            <p:cNvSpPr>
              <a:spLocks noChangeAspect="1" noChangeArrowheads="1"/>
            </p:cNvSpPr>
            <p:nvPr/>
          </p:nvSpPr>
          <p:spPr bwMode="auto">
            <a:xfrm>
              <a:off x="2187" y="3344"/>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7288" name="Line 202"/>
            <p:cNvSpPr>
              <a:spLocks noChangeAspect="1" noChangeShapeType="1"/>
            </p:cNvSpPr>
            <p:nvPr/>
          </p:nvSpPr>
          <p:spPr bwMode="auto">
            <a:xfrm>
              <a:off x="2208" y="3303"/>
              <a:ext cx="0" cy="144"/>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sp>
          <p:nvSpPr>
            <p:cNvPr id="137289" name="Freeform 203"/>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7290" name="Line 204"/>
            <p:cNvSpPr>
              <a:spLocks noChangeAspect="1" noChangeShapeType="1"/>
            </p:cNvSpPr>
            <p:nvPr/>
          </p:nvSpPr>
          <p:spPr bwMode="auto">
            <a:xfrm>
              <a:off x="2184" y="3418"/>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7291" name="Line 205"/>
            <p:cNvSpPr>
              <a:spLocks noChangeAspect="1" noChangeShapeType="1"/>
            </p:cNvSpPr>
            <p:nvPr/>
          </p:nvSpPr>
          <p:spPr bwMode="auto">
            <a:xfrm>
              <a:off x="2184" y="3433"/>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7264" name="Group 206"/>
          <p:cNvGrpSpPr>
            <a:grpSpLocks/>
          </p:cNvGrpSpPr>
          <p:nvPr/>
        </p:nvGrpSpPr>
        <p:grpSpPr bwMode="auto">
          <a:xfrm>
            <a:off x="7962900" y="3086100"/>
            <a:ext cx="76200" cy="233363"/>
            <a:chOff x="2219" y="1476"/>
            <a:chExt cx="48" cy="147"/>
          </a:xfrm>
        </p:grpSpPr>
        <p:sp>
          <p:nvSpPr>
            <p:cNvPr id="137282" name="Line 207"/>
            <p:cNvSpPr>
              <a:spLocks noChangeAspect="1" noChangeShapeType="1"/>
            </p:cNvSpPr>
            <p:nvPr/>
          </p:nvSpPr>
          <p:spPr bwMode="auto">
            <a:xfrm>
              <a:off x="2219" y="1580"/>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7283" name="Oval 208"/>
            <p:cNvSpPr>
              <a:spLocks noChangeAspect="1" noChangeArrowheads="1"/>
            </p:cNvSpPr>
            <p:nvPr/>
          </p:nvSpPr>
          <p:spPr bwMode="auto">
            <a:xfrm>
              <a:off x="2222" y="1520"/>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7284" name="Line 209"/>
            <p:cNvSpPr>
              <a:spLocks noChangeAspect="1" noChangeShapeType="1"/>
            </p:cNvSpPr>
            <p:nvPr/>
          </p:nvSpPr>
          <p:spPr bwMode="auto">
            <a:xfrm>
              <a:off x="2243" y="1479"/>
              <a:ext cx="0" cy="144"/>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7285" name="Freeform 210"/>
            <p:cNvSpPr>
              <a:spLocks/>
            </p:cNvSpPr>
            <p:nvPr/>
          </p:nvSpPr>
          <p:spPr bwMode="auto">
            <a:xfrm>
              <a:off x="2222" y="147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37265" name="Group 211"/>
          <p:cNvGrpSpPr>
            <a:grpSpLocks/>
          </p:cNvGrpSpPr>
          <p:nvPr/>
        </p:nvGrpSpPr>
        <p:grpSpPr bwMode="auto">
          <a:xfrm>
            <a:off x="7967663" y="1611313"/>
            <a:ext cx="68262" cy="233362"/>
            <a:chOff x="3875" y="689"/>
            <a:chExt cx="43" cy="147"/>
          </a:xfrm>
        </p:grpSpPr>
        <p:sp>
          <p:nvSpPr>
            <p:cNvPr id="137279" name="Oval 212"/>
            <p:cNvSpPr>
              <a:spLocks noChangeAspect="1" noChangeArrowheads="1"/>
            </p:cNvSpPr>
            <p:nvPr/>
          </p:nvSpPr>
          <p:spPr bwMode="auto">
            <a:xfrm>
              <a:off x="3875" y="733"/>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7280" name="Line 213"/>
            <p:cNvSpPr>
              <a:spLocks noChangeAspect="1" noChangeShapeType="1"/>
            </p:cNvSpPr>
            <p:nvPr/>
          </p:nvSpPr>
          <p:spPr bwMode="auto">
            <a:xfrm>
              <a:off x="3897" y="692"/>
              <a:ext cx="0" cy="144"/>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7281" name="Freeform 214"/>
            <p:cNvSpPr>
              <a:spLocks/>
            </p:cNvSpPr>
            <p:nvPr/>
          </p:nvSpPr>
          <p:spPr bwMode="auto">
            <a:xfrm>
              <a:off x="3876" y="68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37266" name="Group 215"/>
          <p:cNvGrpSpPr>
            <a:grpSpLocks/>
          </p:cNvGrpSpPr>
          <p:nvPr/>
        </p:nvGrpSpPr>
        <p:grpSpPr bwMode="auto">
          <a:xfrm>
            <a:off x="7962900" y="4545013"/>
            <a:ext cx="76200" cy="233362"/>
            <a:chOff x="2177" y="2392"/>
            <a:chExt cx="48" cy="147"/>
          </a:xfrm>
        </p:grpSpPr>
        <p:sp>
          <p:nvSpPr>
            <p:cNvPr id="137274" name="Line 216"/>
            <p:cNvSpPr>
              <a:spLocks noChangeAspect="1" noChangeShapeType="1"/>
            </p:cNvSpPr>
            <p:nvPr/>
          </p:nvSpPr>
          <p:spPr bwMode="auto">
            <a:xfrm>
              <a:off x="2177" y="2496"/>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7275" name="Oval 217"/>
            <p:cNvSpPr>
              <a:spLocks noChangeAspect="1" noChangeArrowheads="1"/>
            </p:cNvSpPr>
            <p:nvPr/>
          </p:nvSpPr>
          <p:spPr bwMode="auto">
            <a:xfrm>
              <a:off x="2180" y="2436"/>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7276" name="Line 218"/>
            <p:cNvSpPr>
              <a:spLocks noChangeAspect="1" noChangeShapeType="1"/>
            </p:cNvSpPr>
            <p:nvPr/>
          </p:nvSpPr>
          <p:spPr bwMode="auto">
            <a:xfrm>
              <a:off x="2201" y="2395"/>
              <a:ext cx="0" cy="144"/>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7277" name="Freeform 219"/>
            <p:cNvSpPr>
              <a:spLocks/>
            </p:cNvSpPr>
            <p:nvPr/>
          </p:nvSpPr>
          <p:spPr bwMode="auto">
            <a:xfrm>
              <a:off x="2180" y="23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7278" name="Line 220"/>
            <p:cNvSpPr>
              <a:spLocks noChangeAspect="1" noChangeShapeType="1"/>
            </p:cNvSpPr>
            <p:nvPr/>
          </p:nvSpPr>
          <p:spPr bwMode="auto">
            <a:xfrm>
              <a:off x="2177" y="2510"/>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7267" name="Group 221"/>
          <p:cNvGrpSpPr>
            <a:grpSpLocks/>
          </p:cNvGrpSpPr>
          <p:nvPr/>
        </p:nvGrpSpPr>
        <p:grpSpPr bwMode="auto">
          <a:xfrm>
            <a:off x="7962900" y="6015038"/>
            <a:ext cx="76200" cy="233362"/>
            <a:chOff x="2184" y="3300"/>
            <a:chExt cx="48" cy="147"/>
          </a:xfrm>
        </p:grpSpPr>
        <p:sp>
          <p:nvSpPr>
            <p:cNvPr id="137268" name="Line 222"/>
            <p:cNvSpPr>
              <a:spLocks noChangeAspect="1" noChangeShapeType="1"/>
            </p:cNvSpPr>
            <p:nvPr/>
          </p:nvSpPr>
          <p:spPr bwMode="auto">
            <a:xfrm>
              <a:off x="2184" y="3404"/>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7269" name="Oval 223"/>
            <p:cNvSpPr>
              <a:spLocks noChangeAspect="1" noChangeArrowheads="1"/>
            </p:cNvSpPr>
            <p:nvPr/>
          </p:nvSpPr>
          <p:spPr bwMode="auto">
            <a:xfrm>
              <a:off x="2187" y="3344"/>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7270" name="Line 224"/>
            <p:cNvSpPr>
              <a:spLocks noChangeAspect="1" noChangeShapeType="1"/>
            </p:cNvSpPr>
            <p:nvPr/>
          </p:nvSpPr>
          <p:spPr bwMode="auto">
            <a:xfrm>
              <a:off x="2208" y="3303"/>
              <a:ext cx="0" cy="144"/>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37271" name="Freeform 225"/>
            <p:cNvSpPr>
              <a:spLocks/>
            </p:cNvSpPr>
            <p:nvPr/>
          </p:nvSpPr>
          <p:spPr bwMode="auto">
            <a:xfrm>
              <a:off x="2187" y="330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7272" name="Line 226"/>
            <p:cNvSpPr>
              <a:spLocks noChangeAspect="1" noChangeShapeType="1"/>
            </p:cNvSpPr>
            <p:nvPr/>
          </p:nvSpPr>
          <p:spPr bwMode="auto">
            <a:xfrm>
              <a:off x="2184" y="3418"/>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7273" name="Line 227"/>
            <p:cNvSpPr>
              <a:spLocks noChangeAspect="1" noChangeShapeType="1"/>
            </p:cNvSpPr>
            <p:nvPr/>
          </p:nvSpPr>
          <p:spPr bwMode="auto">
            <a:xfrm>
              <a:off x="2184" y="3433"/>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8243"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824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824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824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824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8248"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8249" name="Line 9"/>
          <p:cNvSpPr>
            <a:spLocks noChangeShapeType="1"/>
          </p:cNvSpPr>
          <p:nvPr/>
        </p:nvSpPr>
        <p:spPr bwMode="auto">
          <a:xfrm>
            <a:off x="1838325" y="4802188"/>
            <a:ext cx="0" cy="0"/>
          </a:xfrm>
          <a:prstGeom prst="line">
            <a:avLst/>
          </a:prstGeom>
          <a:noFill/>
          <a:ln w="19050">
            <a:noFill/>
            <a:round/>
            <a:headEnd/>
            <a:tailEnd/>
          </a:ln>
        </p:spPr>
        <p:txBody>
          <a:bodyPr wrap="none" anchor="ctr"/>
          <a:lstStyle/>
          <a:p>
            <a:endParaRPr lang="en-US"/>
          </a:p>
        </p:txBody>
      </p:sp>
      <p:sp>
        <p:nvSpPr>
          <p:cNvPr id="138250"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8251" name="Line 11"/>
          <p:cNvSpPr>
            <a:spLocks noChangeShapeType="1"/>
          </p:cNvSpPr>
          <p:nvPr/>
        </p:nvSpPr>
        <p:spPr bwMode="auto">
          <a:xfrm>
            <a:off x="1838325" y="6010275"/>
            <a:ext cx="0" cy="0"/>
          </a:xfrm>
          <a:prstGeom prst="line">
            <a:avLst/>
          </a:prstGeom>
          <a:noFill/>
          <a:ln w="19050">
            <a:noFill/>
            <a:round/>
            <a:headEnd/>
            <a:tailEnd/>
          </a:ln>
        </p:spPr>
        <p:txBody>
          <a:bodyPr wrap="none" anchor="ctr"/>
          <a:lstStyle/>
          <a:p>
            <a:endParaRPr lang="en-US"/>
          </a:p>
        </p:txBody>
      </p:sp>
      <p:sp>
        <p:nvSpPr>
          <p:cNvPr id="138252" name="Text Box 12"/>
          <p:cNvSpPr txBox="1">
            <a:spLocks noChangeArrowheads="1"/>
          </p:cNvSpPr>
          <p:nvPr/>
        </p:nvSpPr>
        <p:spPr bwMode="auto">
          <a:xfrm>
            <a:off x="1582738" y="895350"/>
            <a:ext cx="511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a:t>
            </a:r>
          </a:p>
        </p:txBody>
      </p:sp>
      <p:sp>
        <p:nvSpPr>
          <p:cNvPr id="138253" name="Text Box 13"/>
          <p:cNvSpPr txBox="1">
            <a:spLocks noChangeArrowheads="1"/>
          </p:cNvSpPr>
          <p:nvPr/>
        </p:nvSpPr>
        <p:spPr bwMode="auto">
          <a:xfrm>
            <a:off x="1582738" y="1593850"/>
            <a:ext cx="511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a:t>
            </a:r>
          </a:p>
        </p:txBody>
      </p:sp>
      <p:sp>
        <p:nvSpPr>
          <p:cNvPr id="138254" name="Text Box 14"/>
          <p:cNvSpPr txBox="1">
            <a:spLocks noChangeArrowheads="1"/>
          </p:cNvSpPr>
          <p:nvPr/>
        </p:nvSpPr>
        <p:spPr bwMode="auto">
          <a:xfrm>
            <a:off x="1365250" y="2371725"/>
            <a:ext cx="944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Mortar</a:t>
            </a:r>
          </a:p>
        </p:txBody>
      </p:sp>
      <p:sp>
        <p:nvSpPr>
          <p:cNvPr id="138255" name="Text Box 15"/>
          <p:cNvSpPr txBox="1">
            <a:spLocks noChangeArrowheads="1"/>
          </p:cNvSpPr>
          <p:nvPr/>
        </p:nvSpPr>
        <p:spPr bwMode="auto">
          <a:xfrm>
            <a:off x="1365250" y="3041650"/>
            <a:ext cx="944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Mortar</a:t>
            </a:r>
          </a:p>
        </p:txBody>
      </p:sp>
      <p:sp>
        <p:nvSpPr>
          <p:cNvPr id="138256" name="Text Box 16"/>
          <p:cNvSpPr txBox="1">
            <a:spLocks noChangeArrowheads="1"/>
          </p:cNvSpPr>
          <p:nvPr/>
        </p:nvSpPr>
        <p:spPr bwMode="auto">
          <a:xfrm>
            <a:off x="1243013" y="3830638"/>
            <a:ext cx="1190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Mortar</a:t>
            </a:r>
          </a:p>
        </p:txBody>
      </p:sp>
      <p:sp>
        <p:nvSpPr>
          <p:cNvPr id="138257" name="Text Box 17"/>
          <p:cNvSpPr txBox="1">
            <a:spLocks noChangeArrowheads="1"/>
          </p:cNvSpPr>
          <p:nvPr/>
        </p:nvSpPr>
        <p:spPr bwMode="auto">
          <a:xfrm>
            <a:off x="1243013" y="4578350"/>
            <a:ext cx="1190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Mortar</a:t>
            </a:r>
          </a:p>
        </p:txBody>
      </p:sp>
      <p:sp>
        <p:nvSpPr>
          <p:cNvPr id="138258" name="Text Box 18"/>
          <p:cNvSpPr txBox="1">
            <a:spLocks noChangeArrowheads="1"/>
          </p:cNvSpPr>
          <p:nvPr/>
        </p:nvSpPr>
        <p:spPr bwMode="auto">
          <a:xfrm>
            <a:off x="1306513" y="5300663"/>
            <a:ext cx="1063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Mortar</a:t>
            </a:r>
          </a:p>
        </p:txBody>
      </p:sp>
      <p:sp>
        <p:nvSpPr>
          <p:cNvPr id="138259" name="Text Box 19"/>
          <p:cNvSpPr txBox="1">
            <a:spLocks noChangeArrowheads="1"/>
          </p:cNvSpPr>
          <p:nvPr/>
        </p:nvSpPr>
        <p:spPr bwMode="auto">
          <a:xfrm>
            <a:off x="1306513" y="6000750"/>
            <a:ext cx="1063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Mortar</a:t>
            </a:r>
          </a:p>
        </p:txBody>
      </p:sp>
      <p:grpSp>
        <p:nvGrpSpPr>
          <p:cNvPr id="138260" name="Group 20"/>
          <p:cNvGrpSpPr>
            <a:grpSpLocks/>
          </p:cNvGrpSpPr>
          <p:nvPr/>
        </p:nvGrpSpPr>
        <p:grpSpPr bwMode="auto">
          <a:xfrm>
            <a:off x="3749675" y="736600"/>
            <a:ext cx="530225" cy="530225"/>
            <a:chOff x="2362" y="464"/>
            <a:chExt cx="334" cy="334"/>
          </a:xfrm>
        </p:grpSpPr>
        <p:sp>
          <p:nvSpPr>
            <p:cNvPr id="138487"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8488" name="Group 22"/>
            <p:cNvGrpSpPr>
              <a:grpSpLocks/>
            </p:cNvGrpSpPr>
            <p:nvPr/>
          </p:nvGrpSpPr>
          <p:grpSpPr bwMode="auto">
            <a:xfrm>
              <a:off x="2507" y="548"/>
              <a:ext cx="43" cy="166"/>
              <a:chOff x="2281" y="3955"/>
              <a:chExt cx="43" cy="166"/>
            </a:xfrm>
          </p:grpSpPr>
          <p:sp>
            <p:nvSpPr>
              <p:cNvPr id="138489" name="Line 23"/>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90" name="Oval 24"/>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91" name="Freeform 25"/>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8261" name="Group 26"/>
          <p:cNvGrpSpPr>
            <a:grpSpLocks/>
          </p:cNvGrpSpPr>
          <p:nvPr/>
        </p:nvGrpSpPr>
        <p:grpSpPr bwMode="auto">
          <a:xfrm>
            <a:off x="3749675" y="2212975"/>
            <a:ext cx="530225" cy="530225"/>
            <a:chOff x="2362" y="1394"/>
            <a:chExt cx="334" cy="334"/>
          </a:xfrm>
        </p:grpSpPr>
        <p:sp>
          <p:nvSpPr>
            <p:cNvPr id="138480" name="Freeform 27"/>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8481" name="Group 28"/>
            <p:cNvGrpSpPr>
              <a:grpSpLocks/>
            </p:cNvGrpSpPr>
            <p:nvPr/>
          </p:nvGrpSpPr>
          <p:grpSpPr bwMode="auto">
            <a:xfrm>
              <a:off x="2505" y="1478"/>
              <a:ext cx="48" cy="166"/>
              <a:chOff x="719" y="3405"/>
              <a:chExt cx="48" cy="166"/>
            </a:xfrm>
          </p:grpSpPr>
          <p:sp>
            <p:nvSpPr>
              <p:cNvPr id="138482" name="Line 29"/>
              <p:cNvSpPr>
                <a:spLocks noChangeAspect="1" noChangeShapeType="1"/>
              </p:cNvSpPr>
              <p:nvPr/>
            </p:nvSpPr>
            <p:spPr bwMode="auto">
              <a:xfrm>
                <a:off x="719" y="348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8483" name="Group 30"/>
              <p:cNvGrpSpPr>
                <a:grpSpLocks/>
              </p:cNvGrpSpPr>
              <p:nvPr/>
            </p:nvGrpSpPr>
            <p:grpSpPr bwMode="auto">
              <a:xfrm>
                <a:off x="721" y="3405"/>
                <a:ext cx="43" cy="166"/>
                <a:chOff x="2281" y="3955"/>
                <a:chExt cx="43" cy="166"/>
              </a:xfrm>
            </p:grpSpPr>
            <p:sp>
              <p:nvSpPr>
                <p:cNvPr id="138484" name="Line 31"/>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85" name="Oval 32"/>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86" name="Freeform 33"/>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62" name="Group 34"/>
          <p:cNvGrpSpPr>
            <a:grpSpLocks/>
          </p:cNvGrpSpPr>
          <p:nvPr/>
        </p:nvGrpSpPr>
        <p:grpSpPr bwMode="auto">
          <a:xfrm>
            <a:off x="3749675" y="3671888"/>
            <a:ext cx="530225" cy="530225"/>
            <a:chOff x="2362" y="2313"/>
            <a:chExt cx="334" cy="334"/>
          </a:xfrm>
        </p:grpSpPr>
        <p:sp>
          <p:nvSpPr>
            <p:cNvPr id="138471" name="Freeform 35"/>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8472" name="Group 36"/>
            <p:cNvGrpSpPr>
              <a:grpSpLocks/>
            </p:cNvGrpSpPr>
            <p:nvPr/>
          </p:nvGrpSpPr>
          <p:grpSpPr bwMode="auto">
            <a:xfrm>
              <a:off x="2507" y="2397"/>
              <a:ext cx="43" cy="166"/>
              <a:chOff x="1037" y="3425"/>
              <a:chExt cx="43" cy="166"/>
            </a:xfrm>
          </p:grpSpPr>
          <p:grpSp>
            <p:nvGrpSpPr>
              <p:cNvPr id="138473" name="Group 37"/>
              <p:cNvGrpSpPr>
                <a:grpSpLocks/>
              </p:cNvGrpSpPr>
              <p:nvPr/>
            </p:nvGrpSpPr>
            <p:grpSpPr bwMode="auto">
              <a:xfrm>
                <a:off x="1040" y="3486"/>
                <a:ext cx="38" cy="29"/>
                <a:chOff x="1110" y="3468"/>
                <a:chExt cx="38" cy="29"/>
              </a:xfrm>
            </p:grpSpPr>
            <p:sp>
              <p:nvSpPr>
                <p:cNvPr id="138478" name="Line 38"/>
                <p:cNvSpPr>
                  <a:spLocks noChangeAspect="1" noChangeShapeType="1"/>
                </p:cNvSpPr>
                <p:nvPr/>
              </p:nvSpPr>
              <p:spPr bwMode="auto">
                <a:xfrm>
                  <a:off x="1110" y="349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79" name="Line 39"/>
                <p:cNvSpPr>
                  <a:spLocks noChangeAspect="1" noChangeShapeType="1"/>
                </p:cNvSpPr>
                <p:nvPr/>
              </p:nvSpPr>
              <p:spPr bwMode="auto">
                <a:xfrm>
                  <a:off x="1110" y="346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8474" name="Group 40"/>
              <p:cNvGrpSpPr>
                <a:grpSpLocks/>
              </p:cNvGrpSpPr>
              <p:nvPr/>
            </p:nvGrpSpPr>
            <p:grpSpPr bwMode="auto">
              <a:xfrm>
                <a:off x="1037" y="3425"/>
                <a:ext cx="43" cy="166"/>
                <a:chOff x="2281" y="3955"/>
                <a:chExt cx="43" cy="166"/>
              </a:xfrm>
            </p:grpSpPr>
            <p:sp>
              <p:nvSpPr>
                <p:cNvPr id="138475" name="Line 41"/>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76" name="Oval 42"/>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77" name="Freeform 43"/>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63" name="Group 44"/>
          <p:cNvGrpSpPr>
            <a:grpSpLocks/>
          </p:cNvGrpSpPr>
          <p:nvPr/>
        </p:nvGrpSpPr>
        <p:grpSpPr bwMode="auto">
          <a:xfrm>
            <a:off x="3749675" y="5141913"/>
            <a:ext cx="530225" cy="530225"/>
            <a:chOff x="2362" y="3239"/>
            <a:chExt cx="334" cy="334"/>
          </a:xfrm>
        </p:grpSpPr>
        <p:sp>
          <p:nvSpPr>
            <p:cNvPr id="138463" name="Freeform 45"/>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8464" name="Group 46"/>
            <p:cNvGrpSpPr>
              <a:grpSpLocks/>
            </p:cNvGrpSpPr>
            <p:nvPr/>
          </p:nvGrpSpPr>
          <p:grpSpPr bwMode="auto">
            <a:xfrm>
              <a:off x="2507" y="3323"/>
              <a:ext cx="43" cy="166"/>
              <a:chOff x="2505" y="3304"/>
              <a:chExt cx="43" cy="166"/>
            </a:xfrm>
          </p:grpSpPr>
          <p:sp>
            <p:nvSpPr>
              <p:cNvPr id="138465" name="Line 47"/>
              <p:cNvSpPr>
                <a:spLocks noChangeAspect="1" noChangeShapeType="1"/>
              </p:cNvSpPr>
              <p:nvPr/>
            </p:nvSpPr>
            <p:spPr bwMode="auto">
              <a:xfrm>
                <a:off x="2508" y="339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66" name="Line 48"/>
              <p:cNvSpPr>
                <a:spLocks noChangeAspect="1" noChangeShapeType="1"/>
              </p:cNvSpPr>
              <p:nvPr/>
            </p:nvSpPr>
            <p:spPr bwMode="auto">
              <a:xfrm>
                <a:off x="2508" y="336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67" name="Line 49"/>
              <p:cNvSpPr>
                <a:spLocks noChangeAspect="1" noChangeShapeType="1"/>
              </p:cNvSpPr>
              <p:nvPr/>
            </p:nvSpPr>
            <p:spPr bwMode="auto">
              <a:xfrm>
                <a:off x="2527" y="330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68" name="Oval 50"/>
              <p:cNvSpPr>
                <a:spLocks noChangeAspect="1" noChangeArrowheads="1"/>
              </p:cNvSpPr>
              <p:nvPr/>
            </p:nvSpPr>
            <p:spPr bwMode="auto">
              <a:xfrm>
                <a:off x="2505" y="3426"/>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69" name="Freeform 51"/>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8470" name="Line 52"/>
              <p:cNvSpPr>
                <a:spLocks noChangeAspect="1" noChangeShapeType="1"/>
              </p:cNvSpPr>
              <p:nvPr/>
            </p:nvSpPr>
            <p:spPr bwMode="auto">
              <a:xfrm>
                <a:off x="2508" y="33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8264" name="Group 53"/>
          <p:cNvGrpSpPr>
            <a:grpSpLocks/>
          </p:cNvGrpSpPr>
          <p:nvPr/>
        </p:nvGrpSpPr>
        <p:grpSpPr bwMode="auto">
          <a:xfrm>
            <a:off x="5153025" y="749300"/>
            <a:ext cx="476250" cy="484188"/>
            <a:chOff x="3246" y="472"/>
            <a:chExt cx="300" cy="305"/>
          </a:xfrm>
        </p:grpSpPr>
        <p:sp>
          <p:nvSpPr>
            <p:cNvPr id="138458" name="Oval 54"/>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8459" name="Group 55"/>
            <p:cNvGrpSpPr>
              <a:grpSpLocks/>
            </p:cNvGrpSpPr>
            <p:nvPr/>
          </p:nvGrpSpPr>
          <p:grpSpPr bwMode="auto">
            <a:xfrm>
              <a:off x="3374" y="542"/>
              <a:ext cx="43" cy="166"/>
              <a:chOff x="2281" y="3955"/>
              <a:chExt cx="43" cy="166"/>
            </a:xfrm>
          </p:grpSpPr>
          <p:sp>
            <p:nvSpPr>
              <p:cNvPr id="138460" name="Line 56"/>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61" name="Oval 57"/>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62" name="Freeform 58"/>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8265" name="Group 59"/>
          <p:cNvGrpSpPr>
            <a:grpSpLocks/>
          </p:cNvGrpSpPr>
          <p:nvPr/>
        </p:nvGrpSpPr>
        <p:grpSpPr bwMode="auto">
          <a:xfrm>
            <a:off x="5153025" y="2232025"/>
            <a:ext cx="476250" cy="484188"/>
            <a:chOff x="3246" y="1406"/>
            <a:chExt cx="300" cy="305"/>
          </a:xfrm>
        </p:grpSpPr>
        <p:sp>
          <p:nvSpPr>
            <p:cNvPr id="138451" name="Oval 60"/>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8452" name="Group 61"/>
            <p:cNvGrpSpPr>
              <a:grpSpLocks/>
            </p:cNvGrpSpPr>
            <p:nvPr/>
          </p:nvGrpSpPr>
          <p:grpSpPr bwMode="auto">
            <a:xfrm>
              <a:off x="3372" y="1479"/>
              <a:ext cx="48" cy="166"/>
              <a:chOff x="719" y="3405"/>
              <a:chExt cx="48" cy="166"/>
            </a:xfrm>
          </p:grpSpPr>
          <p:sp>
            <p:nvSpPr>
              <p:cNvPr id="138453" name="Line 62"/>
              <p:cNvSpPr>
                <a:spLocks noChangeAspect="1" noChangeShapeType="1"/>
              </p:cNvSpPr>
              <p:nvPr/>
            </p:nvSpPr>
            <p:spPr bwMode="auto">
              <a:xfrm>
                <a:off x="719" y="348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8454" name="Group 63"/>
              <p:cNvGrpSpPr>
                <a:grpSpLocks/>
              </p:cNvGrpSpPr>
              <p:nvPr/>
            </p:nvGrpSpPr>
            <p:grpSpPr bwMode="auto">
              <a:xfrm>
                <a:off x="721" y="3405"/>
                <a:ext cx="43" cy="166"/>
                <a:chOff x="2281" y="3955"/>
                <a:chExt cx="43" cy="166"/>
              </a:xfrm>
            </p:grpSpPr>
            <p:sp>
              <p:nvSpPr>
                <p:cNvPr id="138455" name="Line 64"/>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56" name="Oval 65"/>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57" name="Freeform 66"/>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66" name="Group 67"/>
          <p:cNvGrpSpPr>
            <a:grpSpLocks/>
          </p:cNvGrpSpPr>
          <p:nvPr/>
        </p:nvGrpSpPr>
        <p:grpSpPr bwMode="auto">
          <a:xfrm>
            <a:off x="5153025" y="3681413"/>
            <a:ext cx="476250" cy="484187"/>
            <a:chOff x="3246" y="2319"/>
            <a:chExt cx="300" cy="305"/>
          </a:xfrm>
        </p:grpSpPr>
        <p:sp>
          <p:nvSpPr>
            <p:cNvPr id="138442" name="Oval 68"/>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8443" name="Group 69"/>
            <p:cNvGrpSpPr>
              <a:grpSpLocks/>
            </p:cNvGrpSpPr>
            <p:nvPr/>
          </p:nvGrpSpPr>
          <p:grpSpPr bwMode="auto">
            <a:xfrm>
              <a:off x="3374" y="2389"/>
              <a:ext cx="43" cy="166"/>
              <a:chOff x="1037" y="3425"/>
              <a:chExt cx="43" cy="166"/>
            </a:xfrm>
          </p:grpSpPr>
          <p:grpSp>
            <p:nvGrpSpPr>
              <p:cNvPr id="138444" name="Group 70"/>
              <p:cNvGrpSpPr>
                <a:grpSpLocks/>
              </p:cNvGrpSpPr>
              <p:nvPr/>
            </p:nvGrpSpPr>
            <p:grpSpPr bwMode="auto">
              <a:xfrm>
                <a:off x="1040" y="3486"/>
                <a:ext cx="38" cy="29"/>
                <a:chOff x="1110" y="3468"/>
                <a:chExt cx="38" cy="29"/>
              </a:xfrm>
            </p:grpSpPr>
            <p:sp>
              <p:nvSpPr>
                <p:cNvPr id="138449" name="Line 71"/>
                <p:cNvSpPr>
                  <a:spLocks noChangeAspect="1" noChangeShapeType="1"/>
                </p:cNvSpPr>
                <p:nvPr/>
              </p:nvSpPr>
              <p:spPr bwMode="auto">
                <a:xfrm>
                  <a:off x="1110" y="349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50" name="Line 72"/>
                <p:cNvSpPr>
                  <a:spLocks noChangeAspect="1" noChangeShapeType="1"/>
                </p:cNvSpPr>
                <p:nvPr/>
              </p:nvSpPr>
              <p:spPr bwMode="auto">
                <a:xfrm>
                  <a:off x="1110" y="346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8445" name="Group 73"/>
              <p:cNvGrpSpPr>
                <a:grpSpLocks/>
              </p:cNvGrpSpPr>
              <p:nvPr/>
            </p:nvGrpSpPr>
            <p:grpSpPr bwMode="auto">
              <a:xfrm>
                <a:off x="1037" y="3425"/>
                <a:ext cx="43" cy="166"/>
                <a:chOff x="2281" y="3955"/>
                <a:chExt cx="43" cy="166"/>
              </a:xfrm>
            </p:grpSpPr>
            <p:sp>
              <p:nvSpPr>
                <p:cNvPr id="138446" name="Line 74"/>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47" name="Oval 75"/>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48" name="Freeform 76"/>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67" name="Group 77"/>
          <p:cNvGrpSpPr>
            <a:grpSpLocks/>
          </p:cNvGrpSpPr>
          <p:nvPr/>
        </p:nvGrpSpPr>
        <p:grpSpPr bwMode="auto">
          <a:xfrm>
            <a:off x="5153025" y="5178425"/>
            <a:ext cx="476250" cy="484188"/>
            <a:chOff x="3246" y="3262"/>
            <a:chExt cx="300" cy="305"/>
          </a:xfrm>
        </p:grpSpPr>
        <p:sp>
          <p:nvSpPr>
            <p:cNvPr id="138434" name="Oval 78"/>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8435" name="Group 79"/>
            <p:cNvGrpSpPr>
              <a:grpSpLocks/>
            </p:cNvGrpSpPr>
            <p:nvPr/>
          </p:nvGrpSpPr>
          <p:grpSpPr bwMode="auto">
            <a:xfrm>
              <a:off x="3374" y="3331"/>
              <a:ext cx="43" cy="166"/>
              <a:chOff x="2505" y="3304"/>
              <a:chExt cx="43" cy="166"/>
            </a:xfrm>
          </p:grpSpPr>
          <p:sp>
            <p:nvSpPr>
              <p:cNvPr id="138436" name="Line 80"/>
              <p:cNvSpPr>
                <a:spLocks noChangeAspect="1" noChangeShapeType="1"/>
              </p:cNvSpPr>
              <p:nvPr/>
            </p:nvSpPr>
            <p:spPr bwMode="auto">
              <a:xfrm>
                <a:off x="2508" y="339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37" name="Line 81"/>
              <p:cNvSpPr>
                <a:spLocks noChangeAspect="1" noChangeShapeType="1"/>
              </p:cNvSpPr>
              <p:nvPr/>
            </p:nvSpPr>
            <p:spPr bwMode="auto">
              <a:xfrm>
                <a:off x="2508" y="336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38" name="Line 82"/>
              <p:cNvSpPr>
                <a:spLocks noChangeAspect="1" noChangeShapeType="1"/>
              </p:cNvSpPr>
              <p:nvPr/>
            </p:nvSpPr>
            <p:spPr bwMode="auto">
              <a:xfrm>
                <a:off x="2527" y="330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39" name="Oval 83"/>
              <p:cNvSpPr>
                <a:spLocks noChangeAspect="1" noChangeArrowheads="1"/>
              </p:cNvSpPr>
              <p:nvPr/>
            </p:nvSpPr>
            <p:spPr bwMode="auto">
              <a:xfrm>
                <a:off x="2505" y="3426"/>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40" name="Freeform 84"/>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8441" name="Line 85"/>
              <p:cNvSpPr>
                <a:spLocks noChangeAspect="1" noChangeShapeType="1"/>
              </p:cNvSpPr>
              <p:nvPr/>
            </p:nvSpPr>
            <p:spPr bwMode="auto">
              <a:xfrm>
                <a:off x="2508" y="33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8268" name="Group 86"/>
          <p:cNvGrpSpPr>
            <a:grpSpLocks/>
          </p:cNvGrpSpPr>
          <p:nvPr/>
        </p:nvGrpSpPr>
        <p:grpSpPr bwMode="auto">
          <a:xfrm>
            <a:off x="6484938" y="800100"/>
            <a:ext cx="401637" cy="401638"/>
            <a:chOff x="4085" y="504"/>
            <a:chExt cx="253" cy="253"/>
          </a:xfrm>
        </p:grpSpPr>
        <p:sp>
          <p:nvSpPr>
            <p:cNvPr id="138429" name="Rectangle 87"/>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8430" name="Group 88"/>
            <p:cNvGrpSpPr>
              <a:grpSpLocks/>
            </p:cNvGrpSpPr>
            <p:nvPr/>
          </p:nvGrpSpPr>
          <p:grpSpPr bwMode="auto">
            <a:xfrm>
              <a:off x="4189" y="550"/>
              <a:ext cx="43" cy="166"/>
              <a:chOff x="2281" y="3955"/>
              <a:chExt cx="43" cy="166"/>
            </a:xfrm>
          </p:grpSpPr>
          <p:sp>
            <p:nvSpPr>
              <p:cNvPr id="138431" name="Line 89"/>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32" name="Oval 90"/>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33" name="Freeform 91"/>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8269" name="Group 92"/>
          <p:cNvGrpSpPr>
            <a:grpSpLocks/>
          </p:cNvGrpSpPr>
          <p:nvPr/>
        </p:nvGrpSpPr>
        <p:grpSpPr bwMode="auto">
          <a:xfrm>
            <a:off x="6484938" y="2278063"/>
            <a:ext cx="401637" cy="401637"/>
            <a:chOff x="4085" y="1435"/>
            <a:chExt cx="253" cy="253"/>
          </a:xfrm>
        </p:grpSpPr>
        <p:sp>
          <p:nvSpPr>
            <p:cNvPr id="138422" name="Rectangle 93"/>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8423" name="Group 94"/>
            <p:cNvGrpSpPr>
              <a:grpSpLocks/>
            </p:cNvGrpSpPr>
            <p:nvPr/>
          </p:nvGrpSpPr>
          <p:grpSpPr bwMode="auto">
            <a:xfrm>
              <a:off x="4187" y="1480"/>
              <a:ext cx="48" cy="166"/>
              <a:chOff x="719" y="3405"/>
              <a:chExt cx="48" cy="166"/>
            </a:xfrm>
          </p:grpSpPr>
          <p:sp>
            <p:nvSpPr>
              <p:cNvPr id="138424" name="Line 95"/>
              <p:cNvSpPr>
                <a:spLocks noChangeAspect="1" noChangeShapeType="1"/>
              </p:cNvSpPr>
              <p:nvPr/>
            </p:nvSpPr>
            <p:spPr bwMode="auto">
              <a:xfrm>
                <a:off x="719" y="348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8425" name="Group 96"/>
              <p:cNvGrpSpPr>
                <a:grpSpLocks/>
              </p:cNvGrpSpPr>
              <p:nvPr/>
            </p:nvGrpSpPr>
            <p:grpSpPr bwMode="auto">
              <a:xfrm>
                <a:off x="721" y="3405"/>
                <a:ext cx="43" cy="166"/>
                <a:chOff x="2281" y="3955"/>
                <a:chExt cx="43" cy="166"/>
              </a:xfrm>
            </p:grpSpPr>
            <p:sp>
              <p:nvSpPr>
                <p:cNvPr id="138426" name="Line 97"/>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27" name="Oval 98"/>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28" name="Freeform 99"/>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70" name="Group 100"/>
          <p:cNvGrpSpPr>
            <a:grpSpLocks/>
          </p:cNvGrpSpPr>
          <p:nvPr/>
        </p:nvGrpSpPr>
        <p:grpSpPr bwMode="auto">
          <a:xfrm>
            <a:off x="6484938" y="3735388"/>
            <a:ext cx="401637" cy="401637"/>
            <a:chOff x="4085" y="2353"/>
            <a:chExt cx="253" cy="253"/>
          </a:xfrm>
        </p:grpSpPr>
        <p:sp>
          <p:nvSpPr>
            <p:cNvPr id="138413" name="Rectangle 101"/>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8414" name="Group 102"/>
            <p:cNvGrpSpPr>
              <a:grpSpLocks/>
            </p:cNvGrpSpPr>
            <p:nvPr/>
          </p:nvGrpSpPr>
          <p:grpSpPr bwMode="auto">
            <a:xfrm>
              <a:off x="4189" y="2399"/>
              <a:ext cx="43" cy="166"/>
              <a:chOff x="1037" y="3425"/>
              <a:chExt cx="43" cy="166"/>
            </a:xfrm>
          </p:grpSpPr>
          <p:grpSp>
            <p:nvGrpSpPr>
              <p:cNvPr id="138415" name="Group 103"/>
              <p:cNvGrpSpPr>
                <a:grpSpLocks/>
              </p:cNvGrpSpPr>
              <p:nvPr/>
            </p:nvGrpSpPr>
            <p:grpSpPr bwMode="auto">
              <a:xfrm>
                <a:off x="1040" y="3486"/>
                <a:ext cx="38" cy="29"/>
                <a:chOff x="1110" y="3468"/>
                <a:chExt cx="38" cy="29"/>
              </a:xfrm>
            </p:grpSpPr>
            <p:sp>
              <p:nvSpPr>
                <p:cNvPr id="138420" name="Line 104"/>
                <p:cNvSpPr>
                  <a:spLocks noChangeAspect="1" noChangeShapeType="1"/>
                </p:cNvSpPr>
                <p:nvPr/>
              </p:nvSpPr>
              <p:spPr bwMode="auto">
                <a:xfrm>
                  <a:off x="1110" y="349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21" name="Line 105"/>
                <p:cNvSpPr>
                  <a:spLocks noChangeAspect="1" noChangeShapeType="1"/>
                </p:cNvSpPr>
                <p:nvPr/>
              </p:nvSpPr>
              <p:spPr bwMode="auto">
                <a:xfrm>
                  <a:off x="1110" y="346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8416" name="Group 106"/>
              <p:cNvGrpSpPr>
                <a:grpSpLocks/>
              </p:cNvGrpSpPr>
              <p:nvPr/>
            </p:nvGrpSpPr>
            <p:grpSpPr bwMode="auto">
              <a:xfrm>
                <a:off x="1037" y="3425"/>
                <a:ext cx="43" cy="166"/>
                <a:chOff x="2281" y="3955"/>
                <a:chExt cx="43" cy="166"/>
              </a:xfrm>
            </p:grpSpPr>
            <p:sp>
              <p:nvSpPr>
                <p:cNvPr id="138417" name="Line 107"/>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18" name="Oval 108"/>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19" name="Freeform 109"/>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71" name="Group 110"/>
          <p:cNvGrpSpPr>
            <a:grpSpLocks/>
          </p:cNvGrpSpPr>
          <p:nvPr/>
        </p:nvGrpSpPr>
        <p:grpSpPr bwMode="auto">
          <a:xfrm>
            <a:off x="6484938" y="5205413"/>
            <a:ext cx="401637" cy="401637"/>
            <a:chOff x="4085" y="3279"/>
            <a:chExt cx="253" cy="253"/>
          </a:xfrm>
        </p:grpSpPr>
        <p:sp>
          <p:nvSpPr>
            <p:cNvPr id="138405" name="Rectangle 111"/>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8406" name="Group 112"/>
            <p:cNvGrpSpPr>
              <a:grpSpLocks/>
            </p:cNvGrpSpPr>
            <p:nvPr/>
          </p:nvGrpSpPr>
          <p:grpSpPr bwMode="auto">
            <a:xfrm>
              <a:off x="4189" y="3325"/>
              <a:ext cx="43" cy="166"/>
              <a:chOff x="2505" y="3304"/>
              <a:chExt cx="43" cy="166"/>
            </a:xfrm>
          </p:grpSpPr>
          <p:sp>
            <p:nvSpPr>
              <p:cNvPr id="138407" name="Line 113"/>
              <p:cNvSpPr>
                <a:spLocks noChangeAspect="1" noChangeShapeType="1"/>
              </p:cNvSpPr>
              <p:nvPr/>
            </p:nvSpPr>
            <p:spPr bwMode="auto">
              <a:xfrm>
                <a:off x="2508" y="339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08" name="Line 114"/>
              <p:cNvSpPr>
                <a:spLocks noChangeAspect="1" noChangeShapeType="1"/>
              </p:cNvSpPr>
              <p:nvPr/>
            </p:nvSpPr>
            <p:spPr bwMode="auto">
              <a:xfrm>
                <a:off x="2508" y="336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09" name="Line 115"/>
              <p:cNvSpPr>
                <a:spLocks noChangeAspect="1" noChangeShapeType="1"/>
              </p:cNvSpPr>
              <p:nvPr/>
            </p:nvSpPr>
            <p:spPr bwMode="auto">
              <a:xfrm>
                <a:off x="2527" y="330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10" name="Oval 116"/>
              <p:cNvSpPr>
                <a:spLocks noChangeAspect="1" noChangeArrowheads="1"/>
              </p:cNvSpPr>
              <p:nvPr/>
            </p:nvSpPr>
            <p:spPr bwMode="auto">
              <a:xfrm>
                <a:off x="2505" y="3426"/>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11" name="Freeform 117"/>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8412" name="Line 118"/>
              <p:cNvSpPr>
                <a:spLocks noChangeAspect="1" noChangeShapeType="1"/>
              </p:cNvSpPr>
              <p:nvPr/>
            </p:nvSpPr>
            <p:spPr bwMode="auto">
              <a:xfrm>
                <a:off x="2508" y="33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8272" name="Group 119"/>
          <p:cNvGrpSpPr>
            <a:grpSpLocks/>
          </p:cNvGrpSpPr>
          <p:nvPr/>
        </p:nvGrpSpPr>
        <p:grpSpPr bwMode="auto">
          <a:xfrm>
            <a:off x="7734300" y="736600"/>
            <a:ext cx="530225" cy="530225"/>
            <a:chOff x="4872" y="464"/>
            <a:chExt cx="334" cy="334"/>
          </a:xfrm>
        </p:grpSpPr>
        <p:sp>
          <p:nvSpPr>
            <p:cNvPr id="138400" name="Freeform 120"/>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8401" name="Group 121"/>
            <p:cNvGrpSpPr>
              <a:grpSpLocks/>
            </p:cNvGrpSpPr>
            <p:nvPr/>
          </p:nvGrpSpPr>
          <p:grpSpPr bwMode="auto">
            <a:xfrm>
              <a:off x="5014" y="551"/>
              <a:ext cx="43" cy="166"/>
              <a:chOff x="2281" y="3955"/>
              <a:chExt cx="43" cy="166"/>
            </a:xfrm>
          </p:grpSpPr>
          <p:sp>
            <p:nvSpPr>
              <p:cNvPr id="138402" name="Line 122"/>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403" name="Oval 123"/>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404" name="Freeform 124"/>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38273" name="Group 125"/>
          <p:cNvGrpSpPr>
            <a:grpSpLocks/>
          </p:cNvGrpSpPr>
          <p:nvPr/>
        </p:nvGrpSpPr>
        <p:grpSpPr bwMode="auto">
          <a:xfrm>
            <a:off x="7734300" y="2212975"/>
            <a:ext cx="530225" cy="530225"/>
            <a:chOff x="4872" y="1394"/>
            <a:chExt cx="334" cy="334"/>
          </a:xfrm>
        </p:grpSpPr>
        <p:sp>
          <p:nvSpPr>
            <p:cNvPr id="138393" name="Freeform 126"/>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8394" name="Group 127"/>
            <p:cNvGrpSpPr>
              <a:grpSpLocks/>
            </p:cNvGrpSpPr>
            <p:nvPr/>
          </p:nvGrpSpPr>
          <p:grpSpPr bwMode="auto">
            <a:xfrm>
              <a:off x="5012" y="1481"/>
              <a:ext cx="48" cy="166"/>
              <a:chOff x="719" y="3405"/>
              <a:chExt cx="48" cy="166"/>
            </a:xfrm>
          </p:grpSpPr>
          <p:sp>
            <p:nvSpPr>
              <p:cNvPr id="138395" name="Line 128"/>
              <p:cNvSpPr>
                <a:spLocks noChangeAspect="1" noChangeShapeType="1"/>
              </p:cNvSpPr>
              <p:nvPr/>
            </p:nvSpPr>
            <p:spPr bwMode="auto">
              <a:xfrm>
                <a:off x="719" y="348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8396" name="Group 129"/>
              <p:cNvGrpSpPr>
                <a:grpSpLocks/>
              </p:cNvGrpSpPr>
              <p:nvPr/>
            </p:nvGrpSpPr>
            <p:grpSpPr bwMode="auto">
              <a:xfrm>
                <a:off x="721" y="3405"/>
                <a:ext cx="43" cy="166"/>
                <a:chOff x="2281" y="3955"/>
                <a:chExt cx="43" cy="166"/>
              </a:xfrm>
            </p:grpSpPr>
            <p:sp>
              <p:nvSpPr>
                <p:cNvPr id="138397" name="Line 130"/>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98" name="Oval 131"/>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399" name="Freeform 132"/>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74" name="Group 133"/>
          <p:cNvGrpSpPr>
            <a:grpSpLocks/>
          </p:cNvGrpSpPr>
          <p:nvPr/>
        </p:nvGrpSpPr>
        <p:grpSpPr bwMode="auto">
          <a:xfrm>
            <a:off x="7734300" y="3671888"/>
            <a:ext cx="530225" cy="530225"/>
            <a:chOff x="4872" y="2313"/>
            <a:chExt cx="334" cy="334"/>
          </a:xfrm>
        </p:grpSpPr>
        <p:sp>
          <p:nvSpPr>
            <p:cNvPr id="138384" name="Freeform 134"/>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8385" name="Group 135"/>
            <p:cNvGrpSpPr>
              <a:grpSpLocks/>
            </p:cNvGrpSpPr>
            <p:nvPr/>
          </p:nvGrpSpPr>
          <p:grpSpPr bwMode="auto">
            <a:xfrm>
              <a:off x="5014" y="2400"/>
              <a:ext cx="43" cy="166"/>
              <a:chOff x="1037" y="3425"/>
              <a:chExt cx="43" cy="166"/>
            </a:xfrm>
          </p:grpSpPr>
          <p:grpSp>
            <p:nvGrpSpPr>
              <p:cNvPr id="138386" name="Group 136"/>
              <p:cNvGrpSpPr>
                <a:grpSpLocks/>
              </p:cNvGrpSpPr>
              <p:nvPr/>
            </p:nvGrpSpPr>
            <p:grpSpPr bwMode="auto">
              <a:xfrm>
                <a:off x="1040" y="3486"/>
                <a:ext cx="38" cy="29"/>
                <a:chOff x="1110" y="3468"/>
                <a:chExt cx="38" cy="29"/>
              </a:xfrm>
            </p:grpSpPr>
            <p:sp>
              <p:nvSpPr>
                <p:cNvPr id="138391" name="Line 137"/>
                <p:cNvSpPr>
                  <a:spLocks noChangeAspect="1" noChangeShapeType="1"/>
                </p:cNvSpPr>
                <p:nvPr/>
              </p:nvSpPr>
              <p:spPr bwMode="auto">
                <a:xfrm>
                  <a:off x="1110" y="349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92" name="Line 138"/>
                <p:cNvSpPr>
                  <a:spLocks noChangeAspect="1" noChangeShapeType="1"/>
                </p:cNvSpPr>
                <p:nvPr/>
              </p:nvSpPr>
              <p:spPr bwMode="auto">
                <a:xfrm>
                  <a:off x="1110" y="346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38387" name="Group 139"/>
              <p:cNvGrpSpPr>
                <a:grpSpLocks/>
              </p:cNvGrpSpPr>
              <p:nvPr/>
            </p:nvGrpSpPr>
            <p:grpSpPr bwMode="auto">
              <a:xfrm>
                <a:off x="1037" y="3425"/>
                <a:ext cx="43" cy="166"/>
                <a:chOff x="2281" y="3955"/>
                <a:chExt cx="43" cy="166"/>
              </a:xfrm>
            </p:grpSpPr>
            <p:sp>
              <p:nvSpPr>
                <p:cNvPr id="138388" name="Line 140"/>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89" name="Oval 141"/>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390" name="Freeform 142"/>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138275" name="Group 143"/>
          <p:cNvGrpSpPr>
            <a:grpSpLocks/>
          </p:cNvGrpSpPr>
          <p:nvPr/>
        </p:nvGrpSpPr>
        <p:grpSpPr bwMode="auto">
          <a:xfrm>
            <a:off x="7734300" y="5141913"/>
            <a:ext cx="530225" cy="530225"/>
            <a:chOff x="4872" y="3239"/>
            <a:chExt cx="334" cy="334"/>
          </a:xfrm>
        </p:grpSpPr>
        <p:sp>
          <p:nvSpPr>
            <p:cNvPr id="138376" name="Freeform 144"/>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8377" name="Group 145"/>
            <p:cNvGrpSpPr>
              <a:grpSpLocks/>
            </p:cNvGrpSpPr>
            <p:nvPr/>
          </p:nvGrpSpPr>
          <p:grpSpPr bwMode="auto">
            <a:xfrm>
              <a:off x="5014" y="3326"/>
              <a:ext cx="43" cy="166"/>
              <a:chOff x="2505" y="3304"/>
              <a:chExt cx="43" cy="166"/>
            </a:xfrm>
          </p:grpSpPr>
          <p:sp>
            <p:nvSpPr>
              <p:cNvPr id="138378" name="Line 146"/>
              <p:cNvSpPr>
                <a:spLocks noChangeAspect="1" noChangeShapeType="1"/>
              </p:cNvSpPr>
              <p:nvPr/>
            </p:nvSpPr>
            <p:spPr bwMode="auto">
              <a:xfrm>
                <a:off x="2508" y="339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79" name="Line 147"/>
              <p:cNvSpPr>
                <a:spLocks noChangeAspect="1" noChangeShapeType="1"/>
              </p:cNvSpPr>
              <p:nvPr/>
            </p:nvSpPr>
            <p:spPr bwMode="auto">
              <a:xfrm>
                <a:off x="2508" y="336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80" name="Line 148"/>
              <p:cNvSpPr>
                <a:spLocks noChangeAspect="1" noChangeShapeType="1"/>
              </p:cNvSpPr>
              <p:nvPr/>
            </p:nvSpPr>
            <p:spPr bwMode="auto">
              <a:xfrm>
                <a:off x="2527" y="330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38381" name="Oval 149"/>
              <p:cNvSpPr>
                <a:spLocks noChangeAspect="1" noChangeArrowheads="1"/>
              </p:cNvSpPr>
              <p:nvPr/>
            </p:nvSpPr>
            <p:spPr bwMode="auto">
              <a:xfrm>
                <a:off x="2505" y="3426"/>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8382" name="Freeform 150"/>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38383" name="Line 151"/>
              <p:cNvSpPr>
                <a:spLocks noChangeAspect="1" noChangeShapeType="1"/>
              </p:cNvSpPr>
              <p:nvPr/>
            </p:nvSpPr>
            <p:spPr bwMode="auto">
              <a:xfrm>
                <a:off x="2508" y="33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38276" name="Group 152"/>
          <p:cNvGrpSpPr>
            <a:grpSpLocks/>
          </p:cNvGrpSpPr>
          <p:nvPr/>
        </p:nvGrpSpPr>
        <p:grpSpPr bwMode="auto">
          <a:xfrm>
            <a:off x="3981450" y="1570038"/>
            <a:ext cx="68263" cy="263525"/>
            <a:chOff x="2281" y="3955"/>
            <a:chExt cx="43" cy="166"/>
          </a:xfrm>
        </p:grpSpPr>
        <p:sp>
          <p:nvSpPr>
            <p:cNvPr id="138373" name="Line 153"/>
            <p:cNvSpPr>
              <a:spLocks noChangeAspect="1" noChangeShapeType="1"/>
            </p:cNvSpPr>
            <p:nvPr/>
          </p:nvSpPr>
          <p:spPr bwMode="auto">
            <a:xfrm>
              <a:off x="2303" y="3958"/>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74" name="Oval 154"/>
            <p:cNvSpPr>
              <a:spLocks noChangeAspect="1" noChangeArrowheads="1"/>
            </p:cNvSpPr>
            <p:nvPr/>
          </p:nvSpPr>
          <p:spPr bwMode="auto">
            <a:xfrm>
              <a:off x="2281" y="4077"/>
              <a:ext cx="43" cy="44"/>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8375" name="Freeform 155"/>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38277" name="Group 156"/>
          <p:cNvGrpSpPr>
            <a:grpSpLocks/>
          </p:cNvGrpSpPr>
          <p:nvPr/>
        </p:nvGrpSpPr>
        <p:grpSpPr bwMode="auto">
          <a:xfrm>
            <a:off x="3978275" y="3046413"/>
            <a:ext cx="76200" cy="263525"/>
            <a:chOff x="719" y="3405"/>
            <a:chExt cx="48" cy="166"/>
          </a:xfrm>
        </p:grpSpPr>
        <p:sp>
          <p:nvSpPr>
            <p:cNvPr id="138368" name="Line 157"/>
            <p:cNvSpPr>
              <a:spLocks noChangeAspect="1" noChangeShapeType="1"/>
            </p:cNvSpPr>
            <p:nvPr/>
          </p:nvSpPr>
          <p:spPr bwMode="auto">
            <a:xfrm>
              <a:off x="719" y="3488"/>
              <a:ext cx="4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8369" name="Group 158"/>
            <p:cNvGrpSpPr>
              <a:grpSpLocks/>
            </p:cNvGrpSpPr>
            <p:nvPr/>
          </p:nvGrpSpPr>
          <p:grpSpPr bwMode="auto">
            <a:xfrm>
              <a:off x="721" y="3405"/>
              <a:ext cx="43" cy="166"/>
              <a:chOff x="2281" y="3955"/>
              <a:chExt cx="43" cy="166"/>
            </a:xfrm>
          </p:grpSpPr>
          <p:sp>
            <p:nvSpPr>
              <p:cNvPr id="138370" name="Line 159"/>
              <p:cNvSpPr>
                <a:spLocks noChangeAspect="1" noChangeShapeType="1"/>
              </p:cNvSpPr>
              <p:nvPr/>
            </p:nvSpPr>
            <p:spPr bwMode="auto">
              <a:xfrm>
                <a:off x="2303" y="3958"/>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71" name="Oval 160"/>
              <p:cNvSpPr>
                <a:spLocks noChangeAspect="1" noChangeArrowheads="1"/>
              </p:cNvSpPr>
              <p:nvPr/>
            </p:nvSpPr>
            <p:spPr bwMode="auto">
              <a:xfrm>
                <a:off x="2281" y="4077"/>
                <a:ext cx="43" cy="44"/>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8372" name="Freeform 161"/>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8278" name="Group 162"/>
          <p:cNvGrpSpPr>
            <a:grpSpLocks/>
          </p:cNvGrpSpPr>
          <p:nvPr/>
        </p:nvGrpSpPr>
        <p:grpSpPr bwMode="auto">
          <a:xfrm>
            <a:off x="3981450" y="4505325"/>
            <a:ext cx="68263" cy="263525"/>
            <a:chOff x="1037" y="3425"/>
            <a:chExt cx="43" cy="166"/>
          </a:xfrm>
        </p:grpSpPr>
        <p:grpSp>
          <p:nvGrpSpPr>
            <p:cNvPr id="138361" name="Group 163"/>
            <p:cNvGrpSpPr>
              <a:grpSpLocks/>
            </p:cNvGrpSpPr>
            <p:nvPr/>
          </p:nvGrpSpPr>
          <p:grpSpPr bwMode="auto">
            <a:xfrm>
              <a:off x="1040" y="3486"/>
              <a:ext cx="38" cy="29"/>
              <a:chOff x="1110" y="3468"/>
              <a:chExt cx="38" cy="29"/>
            </a:xfrm>
          </p:grpSpPr>
          <p:sp>
            <p:nvSpPr>
              <p:cNvPr id="138366" name="Line 164"/>
              <p:cNvSpPr>
                <a:spLocks noChangeAspect="1" noChangeShapeType="1"/>
              </p:cNvSpPr>
              <p:nvPr/>
            </p:nvSpPr>
            <p:spPr bwMode="auto">
              <a:xfrm>
                <a:off x="1110" y="3497"/>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67" name="Line 165"/>
              <p:cNvSpPr>
                <a:spLocks noChangeAspect="1" noChangeShapeType="1"/>
              </p:cNvSpPr>
              <p:nvPr/>
            </p:nvSpPr>
            <p:spPr bwMode="auto">
              <a:xfrm>
                <a:off x="1110" y="346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8362" name="Group 166"/>
            <p:cNvGrpSpPr>
              <a:grpSpLocks/>
            </p:cNvGrpSpPr>
            <p:nvPr/>
          </p:nvGrpSpPr>
          <p:grpSpPr bwMode="auto">
            <a:xfrm>
              <a:off x="1037" y="3425"/>
              <a:ext cx="43" cy="166"/>
              <a:chOff x="2281" y="3955"/>
              <a:chExt cx="43" cy="166"/>
            </a:xfrm>
          </p:grpSpPr>
          <p:sp>
            <p:nvSpPr>
              <p:cNvPr id="138363" name="Line 167"/>
              <p:cNvSpPr>
                <a:spLocks noChangeAspect="1" noChangeShapeType="1"/>
              </p:cNvSpPr>
              <p:nvPr/>
            </p:nvSpPr>
            <p:spPr bwMode="auto">
              <a:xfrm>
                <a:off x="2303" y="3958"/>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64" name="Oval 168"/>
              <p:cNvSpPr>
                <a:spLocks noChangeAspect="1" noChangeArrowheads="1"/>
              </p:cNvSpPr>
              <p:nvPr/>
            </p:nvSpPr>
            <p:spPr bwMode="auto">
              <a:xfrm>
                <a:off x="2281" y="4077"/>
                <a:ext cx="43" cy="44"/>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8365" name="Freeform 169"/>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grpSp>
        <p:nvGrpSpPr>
          <p:cNvPr id="138279" name="Group 170"/>
          <p:cNvGrpSpPr>
            <a:grpSpLocks/>
          </p:cNvGrpSpPr>
          <p:nvPr/>
        </p:nvGrpSpPr>
        <p:grpSpPr bwMode="auto">
          <a:xfrm>
            <a:off x="3981450" y="5975350"/>
            <a:ext cx="68263" cy="263525"/>
            <a:chOff x="2505" y="3304"/>
            <a:chExt cx="43" cy="166"/>
          </a:xfrm>
        </p:grpSpPr>
        <p:sp>
          <p:nvSpPr>
            <p:cNvPr id="138355" name="Line 171"/>
            <p:cNvSpPr>
              <a:spLocks noChangeAspect="1" noChangeShapeType="1"/>
            </p:cNvSpPr>
            <p:nvPr/>
          </p:nvSpPr>
          <p:spPr bwMode="auto">
            <a:xfrm>
              <a:off x="2508" y="339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56" name="Line 172"/>
            <p:cNvSpPr>
              <a:spLocks noChangeAspect="1" noChangeShapeType="1"/>
            </p:cNvSpPr>
            <p:nvPr/>
          </p:nvSpPr>
          <p:spPr bwMode="auto">
            <a:xfrm>
              <a:off x="2508" y="336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57" name="Line 173"/>
            <p:cNvSpPr>
              <a:spLocks noChangeAspect="1" noChangeShapeType="1"/>
            </p:cNvSpPr>
            <p:nvPr/>
          </p:nvSpPr>
          <p:spPr bwMode="auto">
            <a:xfrm>
              <a:off x="2527" y="330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38358" name="Oval 174"/>
            <p:cNvSpPr>
              <a:spLocks noChangeAspect="1" noChangeArrowheads="1"/>
            </p:cNvSpPr>
            <p:nvPr/>
          </p:nvSpPr>
          <p:spPr bwMode="auto">
            <a:xfrm>
              <a:off x="2505" y="3426"/>
              <a:ext cx="43" cy="44"/>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8359" name="Freeform 175"/>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38360" name="Line 176"/>
            <p:cNvSpPr>
              <a:spLocks noChangeAspect="1" noChangeShapeType="1"/>
            </p:cNvSpPr>
            <p:nvPr/>
          </p:nvSpPr>
          <p:spPr bwMode="auto">
            <a:xfrm>
              <a:off x="2508" y="3380"/>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38280" name="Group 177"/>
          <p:cNvGrpSpPr>
            <a:grpSpLocks/>
          </p:cNvGrpSpPr>
          <p:nvPr/>
        </p:nvGrpSpPr>
        <p:grpSpPr bwMode="auto">
          <a:xfrm>
            <a:off x="5356225" y="1571625"/>
            <a:ext cx="68263" cy="263525"/>
            <a:chOff x="3374" y="990"/>
            <a:chExt cx="43" cy="166"/>
          </a:xfrm>
        </p:grpSpPr>
        <p:sp>
          <p:nvSpPr>
            <p:cNvPr id="138352" name="Line 178"/>
            <p:cNvSpPr>
              <a:spLocks noChangeAspect="1" noChangeShapeType="1"/>
            </p:cNvSpPr>
            <p:nvPr/>
          </p:nvSpPr>
          <p:spPr bwMode="auto">
            <a:xfrm>
              <a:off x="3396" y="993"/>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53" name="Oval 179"/>
            <p:cNvSpPr>
              <a:spLocks noChangeAspect="1" noChangeArrowheads="1"/>
            </p:cNvSpPr>
            <p:nvPr/>
          </p:nvSpPr>
          <p:spPr bwMode="auto">
            <a:xfrm>
              <a:off x="3374" y="1112"/>
              <a:ext cx="43" cy="44"/>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8354" name="Freeform 180"/>
            <p:cNvSpPr>
              <a:spLocks/>
            </p:cNvSpPr>
            <p:nvPr/>
          </p:nvSpPr>
          <p:spPr bwMode="auto">
            <a:xfrm>
              <a:off x="3375" y="99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38281" name="Group 181"/>
          <p:cNvGrpSpPr>
            <a:grpSpLocks/>
          </p:cNvGrpSpPr>
          <p:nvPr/>
        </p:nvGrpSpPr>
        <p:grpSpPr bwMode="auto">
          <a:xfrm>
            <a:off x="5353050" y="3048000"/>
            <a:ext cx="76200" cy="263525"/>
            <a:chOff x="719" y="3405"/>
            <a:chExt cx="48" cy="166"/>
          </a:xfrm>
        </p:grpSpPr>
        <p:sp>
          <p:nvSpPr>
            <p:cNvPr id="138347" name="Line 182"/>
            <p:cNvSpPr>
              <a:spLocks noChangeAspect="1" noChangeShapeType="1"/>
            </p:cNvSpPr>
            <p:nvPr/>
          </p:nvSpPr>
          <p:spPr bwMode="auto">
            <a:xfrm>
              <a:off x="719" y="3488"/>
              <a:ext cx="4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8348" name="Group 183"/>
            <p:cNvGrpSpPr>
              <a:grpSpLocks/>
            </p:cNvGrpSpPr>
            <p:nvPr/>
          </p:nvGrpSpPr>
          <p:grpSpPr bwMode="auto">
            <a:xfrm>
              <a:off x="721" y="3405"/>
              <a:ext cx="43" cy="166"/>
              <a:chOff x="2281" y="3955"/>
              <a:chExt cx="43" cy="166"/>
            </a:xfrm>
          </p:grpSpPr>
          <p:sp>
            <p:nvSpPr>
              <p:cNvPr id="138349" name="Line 184"/>
              <p:cNvSpPr>
                <a:spLocks noChangeAspect="1" noChangeShapeType="1"/>
              </p:cNvSpPr>
              <p:nvPr/>
            </p:nvSpPr>
            <p:spPr bwMode="auto">
              <a:xfrm>
                <a:off x="2303" y="3958"/>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50" name="Oval 185"/>
              <p:cNvSpPr>
                <a:spLocks noChangeAspect="1" noChangeArrowheads="1"/>
              </p:cNvSpPr>
              <p:nvPr/>
            </p:nvSpPr>
            <p:spPr bwMode="auto">
              <a:xfrm>
                <a:off x="2281" y="4077"/>
                <a:ext cx="43" cy="44"/>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8351" name="Freeform 186"/>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8282" name="Group 187"/>
          <p:cNvGrpSpPr>
            <a:grpSpLocks/>
          </p:cNvGrpSpPr>
          <p:nvPr/>
        </p:nvGrpSpPr>
        <p:grpSpPr bwMode="auto">
          <a:xfrm>
            <a:off x="5356225" y="4506913"/>
            <a:ext cx="68263" cy="263525"/>
            <a:chOff x="1037" y="3425"/>
            <a:chExt cx="43" cy="166"/>
          </a:xfrm>
        </p:grpSpPr>
        <p:grpSp>
          <p:nvGrpSpPr>
            <p:cNvPr id="138340" name="Group 188"/>
            <p:cNvGrpSpPr>
              <a:grpSpLocks/>
            </p:cNvGrpSpPr>
            <p:nvPr/>
          </p:nvGrpSpPr>
          <p:grpSpPr bwMode="auto">
            <a:xfrm>
              <a:off x="1040" y="3486"/>
              <a:ext cx="38" cy="29"/>
              <a:chOff x="1110" y="3468"/>
              <a:chExt cx="38" cy="29"/>
            </a:xfrm>
          </p:grpSpPr>
          <p:sp>
            <p:nvSpPr>
              <p:cNvPr id="138345" name="Line 189"/>
              <p:cNvSpPr>
                <a:spLocks noChangeAspect="1" noChangeShapeType="1"/>
              </p:cNvSpPr>
              <p:nvPr/>
            </p:nvSpPr>
            <p:spPr bwMode="auto">
              <a:xfrm>
                <a:off x="1110" y="3497"/>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46" name="Line 190"/>
              <p:cNvSpPr>
                <a:spLocks noChangeAspect="1" noChangeShapeType="1"/>
              </p:cNvSpPr>
              <p:nvPr/>
            </p:nvSpPr>
            <p:spPr bwMode="auto">
              <a:xfrm>
                <a:off x="1110" y="346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8341" name="Group 191"/>
            <p:cNvGrpSpPr>
              <a:grpSpLocks/>
            </p:cNvGrpSpPr>
            <p:nvPr/>
          </p:nvGrpSpPr>
          <p:grpSpPr bwMode="auto">
            <a:xfrm>
              <a:off x="1037" y="3425"/>
              <a:ext cx="43" cy="166"/>
              <a:chOff x="2281" y="3955"/>
              <a:chExt cx="43" cy="166"/>
            </a:xfrm>
          </p:grpSpPr>
          <p:sp>
            <p:nvSpPr>
              <p:cNvPr id="138342" name="Line 192"/>
              <p:cNvSpPr>
                <a:spLocks noChangeAspect="1" noChangeShapeType="1"/>
              </p:cNvSpPr>
              <p:nvPr/>
            </p:nvSpPr>
            <p:spPr bwMode="auto">
              <a:xfrm>
                <a:off x="2303" y="3958"/>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43" name="Oval 193"/>
              <p:cNvSpPr>
                <a:spLocks noChangeAspect="1" noChangeArrowheads="1"/>
              </p:cNvSpPr>
              <p:nvPr/>
            </p:nvSpPr>
            <p:spPr bwMode="auto">
              <a:xfrm>
                <a:off x="2281" y="4077"/>
                <a:ext cx="43" cy="44"/>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8344" name="Freeform 194"/>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grpSp>
        <p:nvGrpSpPr>
          <p:cNvPr id="138283" name="Group 195"/>
          <p:cNvGrpSpPr>
            <a:grpSpLocks/>
          </p:cNvGrpSpPr>
          <p:nvPr/>
        </p:nvGrpSpPr>
        <p:grpSpPr bwMode="auto">
          <a:xfrm>
            <a:off x="5356225" y="5976938"/>
            <a:ext cx="68263" cy="263525"/>
            <a:chOff x="2505" y="3304"/>
            <a:chExt cx="43" cy="166"/>
          </a:xfrm>
        </p:grpSpPr>
        <p:sp>
          <p:nvSpPr>
            <p:cNvPr id="138334" name="Line 196"/>
            <p:cNvSpPr>
              <a:spLocks noChangeAspect="1" noChangeShapeType="1"/>
            </p:cNvSpPr>
            <p:nvPr/>
          </p:nvSpPr>
          <p:spPr bwMode="auto">
            <a:xfrm>
              <a:off x="2508" y="339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35" name="Line 197"/>
            <p:cNvSpPr>
              <a:spLocks noChangeAspect="1" noChangeShapeType="1"/>
            </p:cNvSpPr>
            <p:nvPr/>
          </p:nvSpPr>
          <p:spPr bwMode="auto">
            <a:xfrm>
              <a:off x="2508" y="336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36" name="Line 198"/>
            <p:cNvSpPr>
              <a:spLocks noChangeAspect="1" noChangeShapeType="1"/>
            </p:cNvSpPr>
            <p:nvPr/>
          </p:nvSpPr>
          <p:spPr bwMode="auto">
            <a:xfrm>
              <a:off x="2527" y="330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38337" name="Oval 199"/>
            <p:cNvSpPr>
              <a:spLocks noChangeAspect="1" noChangeArrowheads="1"/>
            </p:cNvSpPr>
            <p:nvPr/>
          </p:nvSpPr>
          <p:spPr bwMode="auto">
            <a:xfrm>
              <a:off x="2505" y="3426"/>
              <a:ext cx="43" cy="44"/>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8338" name="Freeform 200"/>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38339" name="Line 201"/>
            <p:cNvSpPr>
              <a:spLocks noChangeAspect="1" noChangeShapeType="1"/>
            </p:cNvSpPr>
            <p:nvPr/>
          </p:nvSpPr>
          <p:spPr bwMode="auto">
            <a:xfrm>
              <a:off x="2508" y="3380"/>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38284" name="Group 202"/>
          <p:cNvGrpSpPr>
            <a:grpSpLocks/>
          </p:cNvGrpSpPr>
          <p:nvPr/>
        </p:nvGrpSpPr>
        <p:grpSpPr bwMode="auto">
          <a:xfrm>
            <a:off x="6651625" y="1573213"/>
            <a:ext cx="68263" cy="263525"/>
            <a:chOff x="2281" y="3955"/>
            <a:chExt cx="43" cy="166"/>
          </a:xfrm>
        </p:grpSpPr>
        <p:sp>
          <p:nvSpPr>
            <p:cNvPr id="138331" name="Line 203"/>
            <p:cNvSpPr>
              <a:spLocks noChangeAspect="1" noChangeShapeType="1"/>
            </p:cNvSpPr>
            <p:nvPr/>
          </p:nvSpPr>
          <p:spPr bwMode="auto">
            <a:xfrm>
              <a:off x="2303" y="3958"/>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32" name="Oval 204"/>
            <p:cNvSpPr>
              <a:spLocks noChangeAspect="1" noChangeArrowheads="1"/>
            </p:cNvSpPr>
            <p:nvPr/>
          </p:nvSpPr>
          <p:spPr bwMode="auto">
            <a:xfrm>
              <a:off x="2281" y="4077"/>
              <a:ext cx="43" cy="44"/>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8333" name="Freeform 205"/>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38285" name="Group 206"/>
          <p:cNvGrpSpPr>
            <a:grpSpLocks/>
          </p:cNvGrpSpPr>
          <p:nvPr/>
        </p:nvGrpSpPr>
        <p:grpSpPr bwMode="auto">
          <a:xfrm>
            <a:off x="6648450" y="3049588"/>
            <a:ext cx="76200" cy="263525"/>
            <a:chOff x="719" y="3405"/>
            <a:chExt cx="48" cy="166"/>
          </a:xfrm>
        </p:grpSpPr>
        <p:sp>
          <p:nvSpPr>
            <p:cNvPr id="138326" name="Line 207"/>
            <p:cNvSpPr>
              <a:spLocks noChangeAspect="1" noChangeShapeType="1"/>
            </p:cNvSpPr>
            <p:nvPr/>
          </p:nvSpPr>
          <p:spPr bwMode="auto">
            <a:xfrm>
              <a:off x="719" y="3488"/>
              <a:ext cx="4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8327" name="Group 208"/>
            <p:cNvGrpSpPr>
              <a:grpSpLocks/>
            </p:cNvGrpSpPr>
            <p:nvPr/>
          </p:nvGrpSpPr>
          <p:grpSpPr bwMode="auto">
            <a:xfrm>
              <a:off x="721" y="3405"/>
              <a:ext cx="43" cy="166"/>
              <a:chOff x="2281" y="3955"/>
              <a:chExt cx="43" cy="166"/>
            </a:xfrm>
          </p:grpSpPr>
          <p:sp>
            <p:nvSpPr>
              <p:cNvPr id="138328" name="Line 209"/>
              <p:cNvSpPr>
                <a:spLocks noChangeAspect="1" noChangeShapeType="1"/>
              </p:cNvSpPr>
              <p:nvPr/>
            </p:nvSpPr>
            <p:spPr bwMode="auto">
              <a:xfrm>
                <a:off x="2303" y="3958"/>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29" name="Oval 210"/>
              <p:cNvSpPr>
                <a:spLocks noChangeAspect="1" noChangeArrowheads="1"/>
              </p:cNvSpPr>
              <p:nvPr/>
            </p:nvSpPr>
            <p:spPr bwMode="auto">
              <a:xfrm>
                <a:off x="2281" y="4077"/>
                <a:ext cx="43" cy="44"/>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8330" name="Freeform 211"/>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8286" name="Group 212"/>
          <p:cNvGrpSpPr>
            <a:grpSpLocks/>
          </p:cNvGrpSpPr>
          <p:nvPr/>
        </p:nvGrpSpPr>
        <p:grpSpPr bwMode="auto">
          <a:xfrm>
            <a:off x="6651625" y="4508500"/>
            <a:ext cx="68263" cy="263525"/>
            <a:chOff x="1037" y="3425"/>
            <a:chExt cx="43" cy="166"/>
          </a:xfrm>
        </p:grpSpPr>
        <p:grpSp>
          <p:nvGrpSpPr>
            <p:cNvPr id="138319" name="Group 213"/>
            <p:cNvGrpSpPr>
              <a:grpSpLocks/>
            </p:cNvGrpSpPr>
            <p:nvPr/>
          </p:nvGrpSpPr>
          <p:grpSpPr bwMode="auto">
            <a:xfrm>
              <a:off x="1040" y="3486"/>
              <a:ext cx="38" cy="29"/>
              <a:chOff x="1110" y="3468"/>
              <a:chExt cx="38" cy="29"/>
            </a:xfrm>
          </p:grpSpPr>
          <p:sp>
            <p:nvSpPr>
              <p:cNvPr id="138324" name="Line 214"/>
              <p:cNvSpPr>
                <a:spLocks noChangeAspect="1" noChangeShapeType="1"/>
              </p:cNvSpPr>
              <p:nvPr/>
            </p:nvSpPr>
            <p:spPr bwMode="auto">
              <a:xfrm>
                <a:off x="1110" y="3497"/>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25" name="Line 215"/>
              <p:cNvSpPr>
                <a:spLocks noChangeAspect="1" noChangeShapeType="1"/>
              </p:cNvSpPr>
              <p:nvPr/>
            </p:nvSpPr>
            <p:spPr bwMode="auto">
              <a:xfrm>
                <a:off x="1110" y="346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8320" name="Group 216"/>
            <p:cNvGrpSpPr>
              <a:grpSpLocks/>
            </p:cNvGrpSpPr>
            <p:nvPr/>
          </p:nvGrpSpPr>
          <p:grpSpPr bwMode="auto">
            <a:xfrm>
              <a:off x="1037" y="3425"/>
              <a:ext cx="43" cy="166"/>
              <a:chOff x="2281" y="3955"/>
              <a:chExt cx="43" cy="166"/>
            </a:xfrm>
          </p:grpSpPr>
          <p:sp>
            <p:nvSpPr>
              <p:cNvPr id="138321" name="Line 217"/>
              <p:cNvSpPr>
                <a:spLocks noChangeAspect="1" noChangeShapeType="1"/>
              </p:cNvSpPr>
              <p:nvPr/>
            </p:nvSpPr>
            <p:spPr bwMode="auto">
              <a:xfrm>
                <a:off x="2303" y="3958"/>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22" name="Oval 218"/>
              <p:cNvSpPr>
                <a:spLocks noChangeAspect="1" noChangeArrowheads="1"/>
              </p:cNvSpPr>
              <p:nvPr/>
            </p:nvSpPr>
            <p:spPr bwMode="auto">
              <a:xfrm>
                <a:off x="2281" y="4077"/>
                <a:ext cx="43" cy="44"/>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8323" name="Freeform 219"/>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grpSp>
        <p:nvGrpSpPr>
          <p:cNvPr id="138287" name="Group 220"/>
          <p:cNvGrpSpPr>
            <a:grpSpLocks/>
          </p:cNvGrpSpPr>
          <p:nvPr/>
        </p:nvGrpSpPr>
        <p:grpSpPr bwMode="auto">
          <a:xfrm>
            <a:off x="6651625" y="5978525"/>
            <a:ext cx="68263" cy="263525"/>
            <a:chOff x="2505" y="3304"/>
            <a:chExt cx="43" cy="166"/>
          </a:xfrm>
        </p:grpSpPr>
        <p:sp>
          <p:nvSpPr>
            <p:cNvPr id="138313" name="Line 221"/>
            <p:cNvSpPr>
              <a:spLocks noChangeAspect="1" noChangeShapeType="1"/>
            </p:cNvSpPr>
            <p:nvPr/>
          </p:nvSpPr>
          <p:spPr bwMode="auto">
            <a:xfrm>
              <a:off x="2508" y="339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14" name="Line 222"/>
            <p:cNvSpPr>
              <a:spLocks noChangeAspect="1" noChangeShapeType="1"/>
            </p:cNvSpPr>
            <p:nvPr/>
          </p:nvSpPr>
          <p:spPr bwMode="auto">
            <a:xfrm>
              <a:off x="2508" y="336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15" name="Line 223"/>
            <p:cNvSpPr>
              <a:spLocks noChangeAspect="1" noChangeShapeType="1"/>
            </p:cNvSpPr>
            <p:nvPr/>
          </p:nvSpPr>
          <p:spPr bwMode="auto">
            <a:xfrm>
              <a:off x="2527" y="330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38316" name="Oval 224"/>
            <p:cNvSpPr>
              <a:spLocks noChangeAspect="1" noChangeArrowheads="1"/>
            </p:cNvSpPr>
            <p:nvPr/>
          </p:nvSpPr>
          <p:spPr bwMode="auto">
            <a:xfrm>
              <a:off x="2505" y="3426"/>
              <a:ext cx="43" cy="44"/>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8317" name="Freeform 225"/>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38318" name="Line 226"/>
            <p:cNvSpPr>
              <a:spLocks noChangeAspect="1" noChangeShapeType="1"/>
            </p:cNvSpPr>
            <p:nvPr/>
          </p:nvSpPr>
          <p:spPr bwMode="auto">
            <a:xfrm>
              <a:off x="2508" y="3380"/>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38288" name="Group 227"/>
          <p:cNvGrpSpPr>
            <a:grpSpLocks/>
          </p:cNvGrpSpPr>
          <p:nvPr/>
        </p:nvGrpSpPr>
        <p:grpSpPr bwMode="auto">
          <a:xfrm>
            <a:off x="7961313" y="1574800"/>
            <a:ext cx="68262" cy="263525"/>
            <a:chOff x="2281" y="3955"/>
            <a:chExt cx="43" cy="166"/>
          </a:xfrm>
        </p:grpSpPr>
        <p:sp>
          <p:nvSpPr>
            <p:cNvPr id="138310" name="Line 228"/>
            <p:cNvSpPr>
              <a:spLocks noChangeAspect="1" noChangeShapeType="1"/>
            </p:cNvSpPr>
            <p:nvPr/>
          </p:nvSpPr>
          <p:spPr bwMode="auto">
            <a:xfrm>
              <a:off x="2303" y="3958"/>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311" name="Oval 229"/>
            <p:cNvSpPr>
              <a:spLocks noChangeAspect="1" noChangeArrowheads="1"/>
            </p:cNvSpPr>
            <p:nvPr/>
          </p:nvSpPr>
          <p:spPr bwMode="auto">
            <a:xfrm>
              <a:off x="2281" y="4077"/>
              <a:ext cx="43" cy="44"/>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8312" name="Freeform 230"/>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38289" name="Group 231"/>
          <p:cNvGrpSpPr>
            <a:grpSpLocks/>
          </p:cNvGrpSpPr>
          <p:nvPr/>
        </p:nvGrpSpPr>
        <p:grpSpPr bwMode="auto">
          <a:xfrm>
            <a:off x="7958138" y="3051175"/>
            <a:ext cx="76200" cy="263525"/>
            <a:chOff x="719" y="3405"/>
            <a:chExt cx="48" cy="166"/>
          </a:xfrm>
        </p:grpSpPr>
        <p:sp>
          <p:nvSpPr>
            <p:cNvPr id="138305" name="Line 232"/>
            <p:cNvSpPr>
              <a:spLocks noChangeAspect="1" noChangeShapeType="1"/>
            </p:cNvSpPr>
            <p:nvPr/>
          </p:nvSpPr>
          <p:spPr bwMode="auto">
            <a:xfrm>
              <a:off x="719" y="3488"/>
              <a:ext cx="4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8306" name="Group 233"/>
            <p:cNvGrpSpPr>
              <a:grpSpLocks/>
            </p:cNvGrpSpPr>
            <p:nvPr/>
          </p:nvGrpSpPr>
          <p:grpSpPr bwMode="auto">
            <a:xfrm>
              <a:off x="721" y="3405"/>
              <a:ext cx="43" cy="166"/>
              <a:chOff x="2281" y="3955"/>
              <a:chExt cx="43" cy="166"/>
            </a:xfrm>
          </p:grpSpPr>
          <p:sp>
            <p:nvSpPr>
              <p:cNvPr id="138307" name="Line 234"/>
              <p:cNvSpPr>
                <a:spLocks noChangeAspect="1" noChangeShapeType="1"/>
              </p:cNvSpPr>
              <p:nvPr/>
            </p:nvSpPr>
            <p:spPr bwMode="auto">
              <a:xfrm>
                <a:off x="2303" y="3958"/>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308" name="Oval 235"/>
              <p:cNvSpPr>
                <a:spLocks noChangeAspect="1" noChangeArrowheads="1"/>
              </p:cNvSpPr>
              <p:nvPr/>
            </p:nvSpPr>
            <p:spPr bwMode="auto">
              <a:xfrm>
                <a:off x="2281" y="4077"/>
                <a:ext cx="43" cy="44"/>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8309" name="Freeform 236"/>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8290" name="Group 237"/>
          <p:cNvGrpSpPr>
            <a:grpSpLocks/>
          </p:cNvGrpSpPr>
          <p:nvPr/>
        </p:nvGrpSpPr>
        <p:grpSpPr bwMode="auto">
          <a:xfrm>
            <a:off x="7961313" y="4510088"/>
            <a:ext cx="68262" cy="263525"/>
            <a:chOff x="1037" y="3425"/>
            <a:chExt cx="43" cy="166"/>
          </a:xfrm>
        </p:grpSpPr>
        <p:grpSp>
          <p:nvGrpSpPr>
            <p:cNvPr id="138298" name="Group 238"/>
            <p:cNvGrpSpPr>
              <a:grpSpLocks/>
            </p:cNvGrpSpPr>
            <p:nvPr/>
          </p:nvGrpSpPr>
          <p:grpSpPr bwMode="auto">
            <a:xfrm>
              <a:off x="1040" y="3486"/>
              <a:ext cx="38" cy="29"/>
              <a:chOff x="1110" y="3468"/>
              <a:chExt cx="38" cy="29"/>
            </a:xfrm>
          </p:grpSpPr>
          <p:sp>
            <p:nvSpPr>
              <p:cNvPr id="138303" name="Line 239"/>
              <p:cNvSpPr>
                <a:spLocks noChangeAspect="1" noChangeShapeType="1"/>
              </p:cNvSpPr>
              <p:nvPr/>
            </p:nvSpPr>
            <p:spPr bwMode="auto">
              <a:xfrm>
                <a:off x="1110" y="3497"/>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304" name="Line 240"/>
              <p:cNvSpPr>
                <a:spLocks noChangeAspect="1" noChangeShapeType="1"/>
              </p:cNvSpPr>
              <p:nvPr/>
            </p:nvSpPr>
            <p:spPr bwMode="auto">
              <a:xfrm>
                <a:off x="1110" y="346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38299" name="Group 241"/>
            <p:cNvGrpSpPr>
              <a:grpSpLocks/>
            </p:cNvGrpSpPr>
            <p:nvPr/>
          </p:nvGrpSpPr>
          <p:grpSpPr bwMode="auto">
            <a:xfrm>
              <a:off x="1037" y="3425"/>
              <a:ext cx="43" cy="166"/>
              <a:chOff x="2281" y="3955"/>
              <a:chExt cx="43" cy="166"/>
            </a:xfrm>
          </p:grpSpPr>
          <p:sp>
            <p:nvSpPr>
              <p:cNvPr id="138300" name="Line 242"/>
              <p:cNvSpPr>
                <a:spLocks noChangeAspect="1" noChangeShapeType="1"/>
              </p:cNvSpPr>
              <p:nvPr/>
            </p:nvSpPr>
            <p:spPr bwMode="auto">
              <a:xfrm>
                <a:off x="2303" y="3958"/>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301" name="Oval 243"/>
              <p:cNvSpPr>
                <a:spLocks noChangeAspect="1" noChangeArrowheads="1"/>
              </p:cNvSpPr>
              <p:nvPr/>
            </p:nvSpPr>
            <p:spPr bwMode="auto">
              <a:xfrm>
                <a:off x="2281" y="4077"/>
                <a:ext cx="43" cy="44"/>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8302" name="Freeform 244"/>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38291" name="Group 245"/>
          <p:cNvGrpSpPr>
            <a:grpSpLocks/>
          </p:cNvGrpSpPr>
          <p:nvPr/>
        </p:nvGrpSpPr>
        <p:grpSpPr bwMode="auto">
          <a:xfrm>
            <a:off x="7961313" y="5980113"/>
            <a:ext cx="68262" cy="263525"/>
            <a:chOff x="2505" y="3304"/>
            <a:chExt cx="43" cy="166"/>
          </a:xfrm>
        </p:grpSpPr>
        <p:sp>
          <p:nvSpPr>
            <p:cNvPr id="138292" name="Line 246"/>
            <p:cNvSpPr>
              <a:spLocks noChangeAspect="1" noChangeShapeType="1"/>
            </p:cNvSpPr>
            <p:nvPr/>
          </p:nvSpPr>
          <p:spPr bwMode="auto">
            <a:xfrm>
              <a:off x="2508" y="339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293" name="Line 247"/>
            <p:cNvSpPr>
              <a:spLocks noChangeAspect="1" noChangeShapeType="1"/>
            </p:cNvSpPr>
            <p:nvPr/>
          </p:nvSpPr>
          <p:spPr bwMode="auto">
            <a:xfrm>
              <a:off x="2508" y="336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294" name="Line 248"/>
            <p:cNvSpPr>
              <a:spLocks noChangeAspect="1" noChangeShapeType="1"/>
            </p:cNvSpPr>
            <p:nvPr/>
          </p:nvSpPr>
          <p:spPr bwMode="auto">
            <a:xfrm>
              <a:off x="2527" y="330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38295" name="Oval 249"/>
            <p:cNvSpPr>
              <a:spLocks noChangeAspect="1" noChangeArrowheads="1"/>
            </p:cNvSpPr>
            <p:nvPr/>
          </p:nvSpPr>
          <p:spPr bwMode="auto">
            <a:xfrm>
              <a:off x="2505" y="3426"/>
              <a:ext cx="43" cy="44"/>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8296" name="Freeform 250"/>
            <p:cNvSpPr>
              <a:spLocks/>
            </p:cNvSpPr>
            <p:nvPr/>
          </p:nvSpPr>
          <p:spPr bwMode="auto">
            <a:xfrm>
              <a:off x="2506" y="330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38297" name="Line 251"/>
            <p:cNvSpPr>
              <a:spLocks noChangeAspect="1" noChangeShapeType="1"/>
            </p:cNvSpPr>
            <p:nvPr/>
          </p:nvSpPr>
          <p:spPr bwMode="auto">
            <a:xfrm>
              <a:off x="2508" y="3380"/>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39267"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3926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3926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3927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3927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39272"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39273" name="Line 9"/>
          <p:cNvSpPr>
            <a:spLocks noChangeShapeType="1"/>
          </p:cNvSpPr>
          <p:nvPr/>
        </p:nvSpPr>
        <p:spPr bwMode="auto">
          <a:xfrm>
            <a:off x="1836738" y="4802188"/>
            <a:ext cx="0" cy="0"/>
          </a:xfrm>
          <a:prstGeom prst="line">
            <a:avLst/>
          </a:prstGeom>
          <a:noFill/>
          <a:ln w="19050">
            <a:noFill/>
            <a:round/>
            <a:headEnd/>
            <a:tailEnd/>
          </a:ln>
        </p:spPr>
        <p:txBody>
          <a:bodyPr wrap="none" anchor="ctr"/>
          <a:lstStyle/>
          <a:p>
            <a:endParaRPr lang="en-US"/>
          </a:p>
        </p:txBody>
      </p:sp>
      <p:sp>
        <p:nvSpPr>
          <p:cNvPr id="139274"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39275" name="Line 11"/>
          <p:cNvSpPr>
            <a:spLocks noChangeShapeType="1"/>
          </p:cNvSpPr>
          <p:nvPr/>
        </p:nvSpPr>
        <p:spPr bwMode="auto">
          <a:xfrm>
            <a:off x="1836738" y="6010275"/>
            <a:ext cx="0" cy="0"/>
          </a:xfrm>
          <a:prstGeom prst="line">
            <a:avLst/>
          </a:prstGeom>
          <a:noFill/>
          <a:ln w="19050">
            <a:noFill/>
            <a:round/>
            <a:headEnd/>
            <a:tailEnd/>
          </a:ln>
        </p:spPr>
        <p:txBody>
          <a:bodyPr wrap="none" anchor="ctr"/>
          <a:lstStyle/>
          <a:p>
            <a:endParaRPr lang="en-US"/>
          </a:p>
        </p:txBody>
      </p:sp>
      <p:sp>
        <p:nvSpPr>
          <p:cNvPr id="139276" name="Text Box 12"/>
          <p:cNvSpPr txBox="1">
            <a:spLocks noChangeArrowheads="1"/>
          </p:cNvSpPr>
          <p:nvPr/>
        </p:nvSpPr>
        <p:spPr bwMode="auto">
          <a:xfrm>
            <a:off x="1492250" y="895350"/>
            <a:ext cx="690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Howitzer</a:t>
            </a:r>
          </a:p>
        </p:txBody>
      </p:sp>
      <p:sp>
        <p:nvSpPr>
          <p:cNvPr id="139277" name="Text Box 13"/>
          <p:cNvSpPr txBox="1">
            <a:spLocks noChangeArrowheads="1"/>
          </p:cNvSpPr>
          <p:nvPr/>
        </p:nvSpPr>
        <p:spPr bwMode="auto">
          <a:xfrm>
            <a:off x="1492250" y="1593850"/>
            <a:ext cx="690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Howitzer</a:t>
            </a:r>
          </a:p>
        </p:txBody>
      </p:sp>
      <p:sp>
        <p:nvSpPr>
          <p:cNvPr id="139278" name="Text Box 14"/>
          <p:cNvSpPr txBox="1">
            <a:spLocks noChangeArrowheads="1"/>
          </p:cNvSpPr>
          <p:nvPr/>
        </p:nvSpPr>
        <p:spPr bwMode="auto">
          <a:xfrm>
            <a:off x="1347788" y="2371725"/>
            <a:ext cx="977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Howitzer SP</a:t>
            </a:r>
          </a:p>
        </p:txBody>
      </p:sp>
      <p:sp>
        <p:nvSpPr>
          <p:cNvPr id="139279" name="Text Box 15"/>
          <p:cNvSpPr txBox="1">
            <a:spLocks noChangeArrowheads="1"/>
          </p:cNvSpPr>
          <p:nvPr/>
        </p:nvSpPr>
        <p:spPr bwMode="auto">
          <a:xfrm>
            <a:off x="1347788" y="3041650"/>
            <a:ext cx="977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Howitzer SP</a:t>
            </a:r>
          </a:p>
        </p:txBody>
      </p:sp>
      <p:sp>
        <p:nvSpPr>
          <p:cNvPr id="139280" name="Text Box 16"/>
          <p:cNvSpPr txBox="1">
            <a:spLocks noChangeArrowheads="1"/>
          </p:cNvSpPr>
          <p:nvPr/>
        </p:nvSpPr>
        <p:spPr bwMode="auto">
          <a:xfrm>
            <a:off x="1276350" y="3830638"/>
            <a:ext cx="1123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Howitzer</a:t>
            </a:r>
          </a:p>
        </p:txBody>
      </p:sp>
      <p:sp>
        <p:nvSpPr>
          <p:cNvPr id="139281" name="Text Box 17"/>
          <p:cNvSpPr txBox="1">
            <a:spLocks noChangeArrowheads="1"/>
          </p:cNvSpPr>
          <p:nvPr/>
        </p:nvSpPr>
        <p:spPr bwMode="auto">
          <a:xfrm>
            <a:off x="1276350" y="4578350"/>
            <a:ext cx="1123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Howitzer</a:t>
            </a:r>
          </a:p>
        </p:txBody>
      </p:sp>
      <p:sp>
        <p:nvSpPr>
          <p:cNvPr id="139282" name="Text Box 18"/>
          <p:cNvSpPr txBox="1">
            <a:spLocks noChangeArrowheads="1"/>
          </p:cNvSpPr>
          <p:nvPr/>
        </p:nvSpPr>
        <p:spPr bwMode="auto">
          <a:xfrm>
            <a:off x="1131888" y="5300663"/>
            <a:ext cx="1411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Howitzer SP</a:t>
            </a:r>
          </a:p>
        </p:txBody>
      </p:sp>
      <p:sp>
        <p:nvSpPr>
          <p:cNvPr id="139283" name="Text Box 19"/>
          <p:cNvSpPr txBox="1">
            <a:spLocks noChangeArrowheads="1"/>
          </p:cNvSpPr>
          <p:nvPr/>
        </p:nvSpPr>
        <p:spPr bwMode="auto">
          <a:xfrm>
            <a:off x="1131888" y="6000750"/>
            <a:ext cx="1411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Howitzer SP</a:t>
            </a:r>
          </a:p>
        </p:txBody>
      </p:sp>
      <p:grpSp>
        <p:nvGrpSpPr>
          <p:cNvPr id="139284" name="Group 20"/>
          <p:cNvGrpSpPr>
            <a:grpSpLocks/>
          </p:cNvGrpSpPr>
          <p:nvPr/>
        </p:nvGrpSpPr>
        <p:grpSpPr bwMode="auto">
          <a:xfrm>
            <a:off x="3749675" y="736600"/>
            <a:ext cx="530225" cy="530225"/>
            <a:chOff x="2362" y="464"/>
            <a:chExt cx="334" cy="334"/>
          </a:xfrm>
        </p:grpSpPr>
        <p:sp>
          <p:nvSpPr>
            <p:cNvPr id="139549"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9550" name="Group 22"/>
            <p:cNvGrpSpPr>
              <a:grpSpLocks/>
            </p:cNvGrpSpPr>
            <p:nvPr/>
          </p:nvGrpSpPr>
          <p:grpSpPr bwMode="auto">
            <a:xfrm>
              <a:off x="2507" y="536"/>
              <a:ext cx="43" cy="167"/>
              <a:chOff x="1991" y="528"/>
              <a:chExt cx="43" cy="167"/>
            </a:xfrm>
          </p:grpSpPr>
          <p:sp>
            <p:nvSpPr>
              <p:cNvPr id="139551" name="Oval 23"/>
              <p:cNvSpPr>
                <a:spLocks noChangeArrowheads="1"/>
              </p:cNvSpPr>
              <p:nvPr/>
            </p:nvSpPr>
            <p:spPr bwMode="auto">
              <a:xfrm>
                <a:off x="1991" y="645"/>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52" name="Line 24"/>
              <p:cNvSpPr>
                <a:spLocks noChangeShapeType="1"/>
              </p:cNvSpPr>
              <p:nvPr/>
            </p:nvSpPr>
            <p:spPr bwMode="auto">
              <a:xfrm>
                <a:off x="2013" y="528"/>
                <a:ext cx="0" cy="120"/>
              </a:xfrm>
              <a:prstGeom prst="line">
                <a:avLst/>
              </a:prstGeom>
              <a:noFill/>
              <a:ln w="12700">
                <a:solidFill>
                  <a:schemeClr val="tx1"/>
                </a:solidFill>
                <a:round/>
                <a:headEnd/>
                <a:tailEnd/>
              </a:ln>
            </p:spPr>
            <p:txBody>
              <a:bodyPr wrap="none" anchor="ctr"/>
              <a:lstStyle/>
              <a:p>
                <a:endParaRPr lang="en-US"/>
              </a:p>
            </p:txBody>
          </p:sp>
          <p:grpSp>
            <p:nvGrpSpPr>
              <p:cNvPr id="139553" name="Group 25"/>
              <p:cNvGrpSpPr>
                <a:grpSpLocks/>
              </p:cNvGrpSpPr>
              <p:nvPr/>
            </p:nvGrpSpPr>
            <p:grpSpPr bwMode="auto">
              <a:xfrm>
                <a:off x="1994" y="556"/>
                <a:ext cx="39" cy="70"/>
                <a:chOff x="1994" y="556"/>
                <a:chExt cx="39" cy="70"/>
              </a:xfrm>
            </p:grpSpPr>
            <p:sp>
              <p:nvSpPr>
                <p:cNvPr id="139554" name="Line 2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55" name="Line 2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85" name="Group 28"/>
          <p:cNvGrpSpPr>
            <a:grpSpLocks/>
          </p:cNvGrpSpPr>
          <p:nvPr/>
        </p:nvGrpSpPr>
        <p:grpSpPr bwMode="auto">
          <a:xfrm>
            <a:off x="3749675" y="3671888"/>
            <a:ext cx="530225" cy="530225"/>
            <a:chOff x="2362" y="2313"/>
            <a:chExt cx="334" cy="334"/>
          </a:xfrm>
        </p:grpSpPr>
        <p:sp>
          <p:nvSpPr>
            <p:cNvPr id="139540" name="Freeform 29"/>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9541" name="Group 30"/>
            <p:cNvGrpSpPr>
              <a:grpSpLocks/>
            </p:cNvGrpSpPr>
            <p:nvPr/>
          </p:nvGrpSpPr>
          <p:grpSpPr bwMode="auto">
            <a:xfrm>
              <a:off x="2507" y="2411"/>
              <a:ext cx="43" cy="167"/>
              <a:chOff x="2104" y="641"/>
              <a:chExt cx="43" cy="167"/>
            </a:xfrm>
          </p:grpSpPr>
          <p:sp>
            <p:nvSpPr>
              <p:cNvPr id="139542" name="Oval 31"/>
              <p:cNvSpPr>
                <a:spLocks noChangeArrowheads="1"/>
              </p:cNvSpPr>
              <p:nvPr/>
            </p:nvSpPr>
            <p:spPr bwMode="auto">
              <a:xfrm>
                <a:off x="2104" y="758"/>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43" name="Line 32"/>
              <p:cNvSpPr>
                <a:spLocks noChangeShapeType="1"/>
              </p:cNvSpPr>
              <p:nvPr/>
            </p:nvSpPr>
            <p:spPr bwMode="auto">
              <a:xfrm>
                <a:off x="2126" y="641"/>
                <a:ext cx="0" cy="120"/>
              </a:xfrm>
              <a:prstGeom prst="line">
                <a:avLst/>
              </a:prstGeom>
              <a:noFill/>
              <a:ln w="12700">
                <a:solidFill>
                  <a:schemeClr val="tx1"/>
                </a:solidFill>
                <a:round/>
                <a:headEnd/>
                <a:tailEnd/>
              </a:ln>
            </p:spPr>
            <p:txBody>
              <a:bodyPr wrap="none" anchor="ctr"/>
              <a:lstStyle/>
              <a:p>
                <a:endParaRPr lang="en-US"/>
              </a:p>
            </p:txBody>
          </p:sp>
          <p:grpSp>
            <p:nvGrpSpPr>
              <p:cNvPr id="139544" name="Group 33"/>
              <p:cNvGrpSpPr>
                <a:grpSpLocks/>
              </p:cNvGrpSpPr>
              <p:nvPr/>
            </p:nvGrpSpPr>
            <p:grpSpPr bwMode="auto">
              <a:xfrm>
                <a:off x="2107" y="669"/>
                <a:ext cx="39" cy="70"/>
                <a:chOff x="2107" y="669"/>
                <a:chExt cx="39" cy="70"/>
              </a:xfrm>
            </p:grpSpPr>
            <p:sp>
              <p:nvSpPr>
                <p:cNvPr id="139545" name="Line 34"/>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546" name="Group 35"/>
                <p:cNvGrpSpPr>
                  <a:grpSpLocks/>
                </p:cNvGrpSpPr>
                <p:nvPr/>
              </p:nvGrpSpPr>
              <p:grpSpPr bwMode="auto">
                <a:xfrm>
                  <a:off x="2107" y="669"/>
                  <a:ext cx="39" cy="70"/>
                  <a:chOff x="1994" y="556"/>
                  <a:chExt cx="39" cy="70"/>
                </a:xfrm>
              </p:grpSpPr>
              <p:sp>
                <p:nvSpPr>
                  <p:cNvPr id="139547" name="Line 3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48" name="Line 3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86" name="Group 38"/>
          <p:cNvGrpSpPr>
            <a:grpSpLocks/>
          </p:cNvGrpSpPr>
          <p:nvPr/>
        </p:nvGrpSpPr>
        <p:grpSpPr bwMode="auto">
          <a:xfrm>
            <a:off x="3749675" y="2212975"/>
            <a:ext cx="530225" cy="530225"/>
            <a:chOff x="2362" y="1394"/>
            <a:chExt cx="334" cy="334"/>
          </a:xfrm>
        </p:grpSpPr>
        <p:sp>
          <p:nvSpPr>
            <p:cNvPr id="139532" name="Freeform 39"/>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9533" name="Group 40"/>
            <p:cNvGrpSpPr>
              <a:grpSpLocks/>
            </p:cNvGrpSpPr>
            <p:nvPr/>
          </p:nvGrpSpPr>
          <p:grpSpPr bwMode="auto">
            <a:xfrm>
              <a:off x="2455" y="1447"/>
              <a:ext cx="147" cy="188"/>
              <a:chOff x="3319" y="1457"/>
              <a:chExt cx="147" cy="188"/>
            </a:xfrm>
          </p:grpSpPr>
          <p:sp>
            <p:nvSpPr>
              <p:cNvPr id="139534" name="Freeform 41"/>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535" name="Oval 42"/>
              <p:cNvSpPr>
                <a:spLocks noChangeArrowheads="1"/>
              </p:cNvSpPr>
              <p:nvPr/>
            </p:nvSpPr>
            <p:spPr bwMode="auto">
              <a:xfrm>
                <a:off x="3371" y="1574"/>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36" name="Line 43"/>
              <p:cNvSpPr>
                <a:spLocks noChangeShapeType="1"/>
              </p:cNvSpPr>
              <p:nvPr/>
            </p:nvSpPr>
            <p:spPr bwMode="auto">
              <a:xfrm>
                <a:off x="3392" y="1457"/>
                <a:ext cx="0" cy="120"/>
              </a:xfrm>
              <a:prstGeom prst="line">
                <a:avLst/>
              </a:prstGeom>
              <a:noFill/>
              <a:ln w="12700">
                <a:solidFill>
                  <a:schemeClr val="tx1"/>
                </a:solidFill>
                <a:round/>
                <a:headEnd/>
                <a:tailEnd/>
              </a:ln>
            </p:spPr>
            <p:txBody>
              <a:bodyPr wrap="none" anchor="ctr"/>
              <a:lstStyle/>
              <a:p>
                <a:endParaRPr lang="en-US"/>
              </a:p>
            </p:txBody>
          </p:sp>
          <p:grpSp>
            <p:nvGrpSpPr>
              <p:cNvPr id="139537" name="Group 44"/>
              <p:cNvGrpSpPr>
                <a:grpSpLocks/>
              </p:cNvGrpSpPr>
              <p:nvPr/>
            </p:nvGrpSpPr>
            <p:grpSpPr bwMode="auto">
              <a:xfrm>
                <a:off x="3373" y="1485"/>
                <a:ext cx="39" cy="70"/>
                <a:chOff x="1994" y="556"/>
                <a:chExt cx="39" cy="70"/>
              </a:xfrm>
            </p:grpSpPr>
            <p:sp>
              <p:nvSpPr>
                <p:cNvPr id="139538" name="Line 4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39" name="Line 4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87" name="Group 47"/>
          <p:cNvGrpSpPr>
            <a:grpSpLocks/>
          </p:cNvGrpSpPr>
          <p:nvPr/>
        </p:nvGrpSpPr>
        <p:grpSpPr bwMode="auto">
          <a:xfrm>
            <a:off x="3749675" y="5141913"/>
            <a:ext cx="530225" cy="530225"/>
            <a:chOff x="2362" y="3239"/>
            <a:chExt cx="334" cy="334"/>
          </a:xfrm>
        </p:grpSpPr>
        <p:sp>
          <p:nvSpPr>
            <p:cNvPr id="139522" name="Freeform 48"/>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39523" name="Group 49"/>
            <p:cNvGrpSpPr>
              <a:grpSpLocks/>
            </p:cNvGrpSpPr>
            <p:nvPr/>
          </p:nvGrpSpPr>
          <p:grpSpPr bwMode="auto">
            <a:xfrm>
              <a:off x="2455" y="3297"/>
              <a:ext cx="147" cy="187"/>
              <a:chOff x="3306" y="3313"/>
              <a:chExt cx="147" cy="187"/>
            </a:xfrm>
          </p:grpSpPr>
          <p:sp>
            <p:nvSpPr>
              <p:cNvPr id="139524" name="Freeform 50"/>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525" name="Oval 51"/>
              <p:cNvSpPr>
                <a:spLocks noChangeArrowheads="1"/>
              </p:cNvSpPr>
              <p:nvPr/>
            </p:nvSpPr>
            <p:spPr bwMode="auto">
              <a:xfrm>
                <a:off x="3358" y="3430"/>
                <a:ext cx="43" cy="41"/>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26" name="Line 52"/>
              <p:cNvSpPr>
                <a:spLocks noChangeShapeType="1"/>
              </p:cNvSpPr>
              <p:nvPr/>
            </p:nvSpPr>
            <p:spPr bwMode="auto">
              <a:xfrm>
                <a:off x="3380" y="3313"/>
                <a:ext cx="0" cy="120"/>
              </a:xfrm>
              <a:prstGeom prst="line">
                <a:avLst/>
              </a:prstGeom>
              <a:noFill/>
              <a:ln w="12700">
                <a:solidFill>
                  <a:schemeClr val="tx1"/>
                </a:solidFill>
                <a:round/>
                <a:headEnd/>
                <a:tailEnd/>
              </a:ln>
            </p:spPr>
            <p:txBody>
              <a:bodyPr wrap="none" anchor="ctr"/>
              <a:lstStyle/>
              <a:p>
                <a:endParaRPr lang="en-US"/>
              </a:p>
            </p:txBody>
          </p:sp>
          <p:grpSp>
            <p:nvGrpSpPr>
              <p:cNvPr id="139527" name="Group 53"/>
              <p:cNvGrpSpPr>
                <a:grpSpLocks/>
              </p:cNvGrpSpPr>
              <p:nvPr/>
            </p:nvGrpSpPr>
            <p:grpSpPr bwMode="auto">
              <a:xfrm>
                <a:off x="3361" y="3341"/>
                <a:ext cx="39" cy="70"/>
                <a:chOff x="2107" y="669"/>
                <a:chExt cx="39" cy="70"/>
              </a:xfrm>
            </p:grpSpPr>
            <p:sp>
              <p:nvSpPr>
                <p:cNvPr id="139528" name="Line 54"/>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529" name="Group 55"/>
                <p:cNvGrpSpPr>
                  <a:grpSpLocks/>
                </p:cNvGrpSpPr>
                <p:nvPr/>
              </p:nvGrpSpPr>
              <p:grpSpPr bwMode="auto">
                <a:xfrm>
                  <a:off x="2107" y="669"/>
                  <a:ext cx="39" cy="70"/>
                  <a:chOff x="1994" y="556"/>
                  <a:chExt cx="39" cy="70"/>
                </a:xfrm>
              </p:grpSpPr>
              <p:sp>
                <p:nvSpPr>
                  <p:cNvPr id="139530" name="Line 5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31" name="Line 5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88" name="Group 58"/>
          <p:cNvGrpSpPr>
            <a:grpSpLocks/>
          </p:cNvGrpSpPr>
          <p:nvPr/>
        </p:nvGrpSpPr>
        <p:grpSpPr bwMode="auto">
          <a:xfrm>
            <a:off x="5146675" y="749300"/>
            <a:ext cx="476250" cy="484188"/>
            <a:chOff x="3242" y="472"/>
            <a:chExt cx="300" cy="305"/>
          </a:xfrm>
        </p:grpSpPr>
        <p:sp>
          <p:nvSpPr>
            <p:cNvPr id="139515" name="Oval 59"/>
            <p:cNvSpPr>
              <a:spLocks noChangeArrowheads="1"/>
            </p:cNvSpPr>
            <p:nvPr/>
          </p:nvSpPr>
          <p:spPr bwMode="auto">
            <a:xfrm>
              <a:off x="3242"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9516" name="Group 60"/>
            <p:cNvGrpSpPr>
              <a:grpSpLocks/>
            </p:cNvGrpSpPr>
            <p:nvPr/>
          </p:nvGrpSpPr>
          <p:grpSpPr bwMode="auto">
            <a:xfrm>
              <a:off x="3371" y="553"/>
              <a:ext cx="43" cy="167"/>
              <a:chOff x="1991" y="528"/>
              <a:chExt cx="43" cy="167"/>
            </a:xfrm>
          </p:grpSpPr>
          <p:sp>
            <p:nvSpPr>
              <p:cNvPr id="139517" name="Oval 61"/>
              <p:cNvSpPr>
                <a:spLocks noChangeArrowheads="1"/>
              </p:cNvSpPr>
              <p:nvPr/>
            </p:nvSpPr>
            <p:spPr bwMode="auto">
              <a:xfrm>
                <a:off x="1991" y="645"/>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18" name="Line 62"/>
              <p:cNvSpPr>
                <a:spLocks noChangeShapeType="1"/>
              </p:cNvSpPr>
              <p:nvPr/>
            </p:nvSpPr>
            <p:spPr bwMode="auto">
              <a:xfrm>
                <a:off x="2013" y="528"/>
                <a:ext cx="0" cy="120"/>
              </a:xfrm>
              <a:prstGeom prst="line">
                <a:avLst/>
              </a:prstGeom>
              <a:noFill/>
              <a:ln w="12700">
                <a:solidFill>
                  <a:schemeClr val="tx1"/>
                </a:solidFill>
                <a:round/>
                <a:headEnd/>
                <a:tailEnd/>
              </a:ln>
            </p:spPr>
            <p:txBody>
              <a:bodyPr wrap="none" anchor="ctr"/>
              <a:lstStyle/>
              <a:p>
                <a:endParaRPr lang="en-US"/>
              </a:p>
            </p:txBody>
          </p:sp>
          <p:grpSp>
            <p:nvGrpSpPr>
              <p:cNvPr id="139519" name="Group 63"/>
              <p:cNvGrpSpPr>
                <a:grpSpLocks/>
              </p:cNvGrpSpPr>
              <p:nvPr/>
            </p:nvGrpSpPr>
            <p:grpSpPr bwMode="auto">
              <a:xfrm>
                <a:off x="1994" y="556"/>
                <a:ext cx="39" cy="70"/>
                <a:chOff x="1994" y="556"/>
                <a:chExt cx="39" cy="70"/>
              </a:xfrm>
            </p:grpSpPr>
            <p:sp>
              <p:nvSpPr>
                <p:cNvPr id="139520" name="Line 6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21" name="Line 6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89" name="Group 66"/>
          <p:cNvGrpSpPr>
            <a:grpSpLocks/>
          </p:cNvGrpSpPr>
          <p:nvPr/>
        </p:nvGrpSpPr>
        <p:grpSpPr bwMode="auto">
          <a:xfrm>
            <a:off x="5146675" y="3681413"/>
            <a:ext cx="476250" cy="484187"/>
            <a:chOff x="3242" y="2319"/>
            <a:chExt cx="300" cy="305"/>
          </a:xfrm>
        </p:grpSpPr>
        <p:sp>
          <p:nvSpPr>
            <p:cNvPr id="139506" name="Oval 67"/>
            <p:cNvSpPr>
              <a:spLocks noChangeArrowheads="1"/>
            </p:cNvSpPr>
            <p:nvPr/>
          </p:nvSpPr>
          <p:spPr bwMode="auto">
            <a:xfrm>
              <a:off x="3242"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9507" name="Group 68"/>
            <p:cNvGrpSpPr>
              <a:grpSpLocks/>
            </p:cNvGrpSpPr>
            <p:nvPr/>
          </p:nvGrpSpPr>
          <p:grpSpPr bwMode="auto">
            <a:xfrm>
              <a:off x="3371" y="2396"/>
              <a:ext cx="43" cy="167"/>
              <a:chOff x="2104" y="641"/>
              <a:chExt cx="43" cy="167"/>
            </a:xfrm>
          </p:grpSpPr>
          <p:sp>
            <p:nvSpPr>
              <p:cNvPr id="139508" name="Oval 69"/>
              <p:cNvSpPr>
                <a:spLocks noChangeArrowheads="1"/>
              </p:cNvSpPr>
              <p:nvPr/>
            </p:nvSpPr>
            <p:spPr bwMode="auto">
              <a:xfrm>
                <a:off x="2104" y="758"/>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09" name="Line 70"/>
              <p:cNvSpPr>
                <a:spLocks noChangeShapeType="1"/>
              </p:cNvSpPr>
              <p:nvPr/>
            </p:nvSpPr>
            <p:spPr bwMode="auto">
              <a:xfrm>
                <a:off x="2126" y="641"/>
                <a:ext cx="0" cy="120"/>
              </a:xfrm>
              <a:prstGeom prst="line">
                <a:avLst/>
              </a:prstGeom>
              <a:noFill/>
              <a:ln w="12700">
                <a:solidFill>
                  <a:schemeClr val="tx1"/>
                </a:solidFill>
                <a:round/>
                <a:headEnd/>
                <a:tailEnd/>
              </a:ln>
            </p:spPr>
            <p:txBody>
              <a:bodyPr wrap="none" anchor="ctr"/>
              <a:lstStyle/>
              <a:p>
                <a:endParaRPr lang="en-US"/>
              </a:p>
            </p:txBody>
          </p:sp>
          <p:grpSp>
            <p:nvGrpSpPr>
              <p:cNvPr id="139510" name="Group 71"/>
              <p:cNvGrpSpPr>
                <a:grpSpLocks/>
              </p:cNvGrpSpPr>
              <p:nvPr/>
            </p:nvGrpSpPr>
            <p:grpSpPr bwMode="auto">
              <a:xfrm>
                <a:off x="2107" y="669"/>
                <a:ext cx="39" cy="70"/>
                <a:chOff x="2107" y="669"/>
                <a:chExt cx="39" cy="70"/>
              </a:xfrm>
            </p:grpSpPr>
            <p:sp>
              <p:nvSpPr>
                <p:cNvPr id="139511" name="Line 72"/>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512" name="Group 73"/>
                <p:cNvGrpSpPr>
                  <a:grpSpLocks/>
                </p:cNvGrpSpPr>
                <p:nvPr/>
              </p:nvGrpSpPr>
              <p:grpSpPr bwMode="auto">
                <a:xfrm>
                  <a:off x="2107" y="669"/>
                  <a:ext cx="39" cy="70"/>
                  <a:chOff x="1994" y="556"/>
                  <a:chExt cx="39" cy="70"/>
                </a:xfrm>
              </p:grpSpPr>
              <p:sp>
                <p:nvSpPr>
                  <p:cNvPr id="139513" name="Line 7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14" name="Line 7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90" name="Group 76"/>
          <p:cNvGrpSpPr>
            <a:grpSpLocks/>
          </p:cNvGrpSpPr>
          <p:nvPr/>
        </p:nvGrpSpPr>
        <p:grpSpPr bwMode="auto">
          <a:xfrm>
            <a:off x="5146675" y="2232025"/>
            <a:ext cx="476250" cy="484188"/>
            <a:chOff x="3242" y="1406"/>
            <a:chExt cx="300" cy="305"/>
          </a:xfrm>
        </p:grpSpPr>
        <p:sp>
          <p:nvSpPr>
            <p:cNvPr id="139498" name="Oval 77"/>
            <p:cNvSpPr>
              <a:spLocks noChangeArrowheads="1"/>
            </p:cNvSpPr>
            <p:nvPr/>
          </p:nvSpPr>
          <p:spPr bwMode="auto">
            <a:xfrm>
              <a:off x="3242"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9499" name="Group 78"/>
            <p:cNvGrpSpPr>
              <a:grpSpLocks/>
            </p:cNvGrpSpPr>
            <p:nvPr/>
          </p:nvGrpSpPr>
          <p:grpSpPr bwMode="auto">
            <a:xfrm>
              <a:off x="3319" y="1472"/>
              <a:ext cx="147" cy="188"/>
              <a:chOff x="3319" y="1457"/>
              <a:chExt cx="147" cy="188"/>
            </a:xfrm>
          </p:grpSpPr>
          <p:sp>
            <p:nvSpPr>
              <p:cNvPr id="139500" name="Freeform 79"/>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501" name="Oval 80"/>
              <p:cNvSpPr>
                <a:spLocks noChangeArrowheads="1"/>
              </p:cNvSpPr>
              <p:nvPr/>
            </p:nvSpPr>
            <p:spPr bwMode="auto">
              <a:xfrm>
                <a:off x="3371" y="1574"/>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502" name="Line 81"/>
              <p:cNvSpPr>
                <a:spLocks noChangeShapeType="1"/>
              </p:cNvSpPr>
              <p:nvPr/>
            </p:nvSpPr>
            <p:spPr bwMode="auto">
              <a:xfrm>
                <a:off x="3392" y="1457"/>
                <a:ext cx="0" cy="120"/>
              </a:xfrm>
              <a:prstGeom prst="line">
                <a:avLst/>
              </a:prstGeom>
              <a:noFill/>
              <a:ln w="12700">
                <a:solidFill>
                  <a:schemeClr val="tx1"/>
                </a:solidFill>
                <a:round/>
                <a:headEnd/>
                <a:tailEnd/>
              </a:ln>
            </p:spPr>
            <p:txBody>
              <a:bodyPr wrap="none" anchor="ctr"/>
              <a:lstStyle/>
              <a:p>
                <a:endParaRPr lang="en-US"/>
              </a:p>
            </p:txBody>
          </p:sp>
          <p:grpSp>
            <p:nvGrpSpPr>
              <p:cNvPr id="139503" name="Group 82"/>
              <p:cNvGrpSpPr>
                <a:grpSpLocks/>
              </p:cNvGrpSpPr>
              <p:nvPr/>
            </p:nvGrpSpPr>
            <p:grpSpPr bwMode="auto">
              <a:xfrm>
                <a:off x="3373" y="1485"/>
                <a:ext cx="39" cy="70"/>
                <a:chOff x="1994" y="556"/>
                <a:chExt cx="39" cy="70"/>
              </a:xfrm>
            </p:grpSpPr>
            <p:sp>
              <p:nvSpPr>
                <p:cNvPr id="139504" name="Line 83"/>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505" name="Line 84"/>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91" name="Group 85"/>
          <p:cNvGrpSpPr>
            <a:grpSpLocks/>
          </p:cNvGrpSpPr>
          <p:nvPr/>
        </p:nvGrpSpPr>
        <p:grpSpPr bwMode="auto">
          <a:xfrm>
            <a:off x="5146675" y="5178425"/>
            <a:ext cx="476250" cy="484188"/>
            <a:chOff x="3242" y="3262"/>
            <a:chExt cx="300" cy="305"/>
          </a:xfrm>
        </p:grpSpPr>
        <p:sp>
          <p:nvSpPr>
            <p:cNvPr id="139488" name="Oval 86"/>
            <p:cNvSpPr>
              <a:spLocks noChangeArrowheads="1"/>
            </p:cNvSpPr>
            <p:nvPr/>
          </p:nvSpPr>
          <p:spPr bwMode="auto">
            <a:xfrm>
              <a:off x="3242"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39489" name="Group 87"/>
            <p:cNvGrpSpPr>
              <a:grpSpLocks/>
            </p:cNvGrpSpPr>
            <p:nvPr/>
          </p:nvGrpSpPr>
          <p:grpSpPr bwMode="auto">
            <a:xfrm>
              <a:off x="3319" y="3314"/>
              <a:ext cx="147" cy="187"/>
              <a:chOff x="3306" y="3313"/>
              <a:chExt cx="147" cy="187"/>
            </a:xfrm>
          </p:grpSpPr>
          <p:sp>
            <p:nvSpPr>
              <p:cNvPr id="139490" name="Freeform 88"/>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491" name="Oval 89"/>
              <p:cNvSpPr>
                <a:spLocks noChangeArrowheads="1"/>
              </p:cNvSpPr>
              <p:nvPr/>
            </p:nvSpPr>
            <p:spPr bwMode="auto">
              <a:xfrm>
                <a:off x="3358" y="3430"/>
                <a:ext cx="43" cy="41"/>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92" name="Line 90"/>
              <p:cNvSpPr>
                <a:spLocks noChangeShapeType="1"/>
              </p:cNvSpPr>
              <p:nvPr/>
            </p:nvSpPr>
            <p:spPr bwMode="auto">
              <a:xfrm>
                <a:off x="3380" y="3313"/>
                <a:ext cx="0" cy="120"/>
              </a:xfrm>
              <a:prstGeom prst="line">
                <a:avLst/>
              </a:prstGeom>
              <a:noFill/>
              <a:ln w="12700">
                <a:solidFill>
                  <a:schemeClr val="tx1"/>
                </a:solidFill>
                <a:round/>
                <a:headEnd/>
                <a:tailEnd/>
              </a:ln>
            </p:spPr>
            <p:txBody>
              <a:bodyPr wrap="none" anchor="ctr"/>
              <a:lstStyle/>
              <a:p>
                <a:endParaRPr lang="en-US"/>
              </a:p>
            </p:txBody>
          </p:sp>
          <p:grpSp>
            <p:nvGrpSpPr>
              <p:cNvPr id="139493" name="Group 91"/>
              <p:cNvGrpSpPr>
                <a:grpSpLocks/>
              </p:cNvGrpSpPr>
              <p:nvPr/>
            </p:nvGrpSpPr>
            <p:grpSpPr bwMode="auto">
              <a:xfrm>
                <a:off x="3361" y="3341"/>
                <a:ext cx="39" cy="70"/>
                <a:chOff x="2107" y="669"/>
                <a:chExt cx="39" cy="70"/>
              </a:xfrm>
            </p:grpSpPr>
            <p:sp>
              <p:nvSpPr>
                <p:cNvPr id="139494" name="Line 92"/>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495" name="Group 93"/>
                <p:cNvGrpSpPr>
                  <a:grpSpLocks/>
                </p:cNvGrpSpPr>
                <p:nvPr/>
              </p:nvGrpSpPr>
              <p:grpSpPr bwMode="auto">
                <a:xfrm>
                  <a:off x="2107" y="669"/>
                  <a:ext cx="39" cy="70"/>
                  <a:chOff x="1994" y="556"/>
                  <a:chExt cx="39" cy="70"/>
                </a:xfrm>
              </p:grpSpPr>
              <p:sp>
                <p:nvSpPr>
                  <p:cNvPr id="139496" name="Line 9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97" name="Line 9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92" name="Group 96"/>
          <p:cNvGrpSpPr>
            <a:grpSpLocks/>
          </p:cNvGrpSpPr>
          <p:nvPr/>
        </p:nvGrpSpPr>
        <p:grpSpPr bwMode="auto">
          <a:xfrm>
            <a:off x="6484938" y="800100"/>
            <a:ext cx="401637" cy="401638"/>
            <a:chOff x="4085" y="504"/>
            <a:chExt cx="253" cy="253"/>
          </a:xfrm>
        </p:grpSpPr>
        <p:sp>
          <p:nvSpPr>
            <p:cNvPr id="139481" name="Rectangle 97"/>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9482" name="Group 98"/>
            <p:cNvGrpSpPr>
              <a:grpSpLocks/>
            </p:cNvGrpSpPr>
            <p:nvPr/>
          </p:nvGrpSpPr>
          <p:grpSpPr bwMode="auto">
            <a:xfrm>
              <a:off x="4190" y="554"/>
              <a:ext cx="43" cy="167"/>
              <a:chOff x="1991" y="528"/>
              <a:chExt cx="43" cy="167"/>
            </a:xfrm>
          </p:grpSpPr>
          <p:sp>
            <p:nvSpPr>
              <p:cNvPr id="139483" name="Oval 99"/>
              <p:cNvSpPr>
                <a:spLocks noChangeArrowheads="1"/>
              </p:cNvSpPr>
              <p:nvPr/>
            </p:nvSpPr>
            <p:spPr bwMode="auto">
              <a:xfrm>
                <a:off x="1991" y="645"/>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84" name="Line 100"/>
              <p:cNvSpPr>
                <a:spLocks noChangeShapeType="1"/>
              </p:cNvSpPr>
              <p:nvPr/>
            </p:nvSpPr>
            <p:spPr bwMode="auto">
              <a:xfrm>
                <a:off x="2013" y="528"/>
                <a:ext cx="0" cy="120"/>
              </a:xfrm>
              <a:prstGeom prst="line">
                <a:avLst/>
              </a:prstGeom>
              <a:noFill/>
              <a:ln w="12700">
                <a:solidFill>
                  <a:schemeClr val="tx1"/>
                </a:solidFill>
                <a:round/>
                <a:headEnd/>
                <a:tailEnd/>
              </a:ln>
            </p:spPr>
            <p:txBody>
              <a:bodyPr wrap="none" anchor="ctr"/>
              <a:lstStyle/>
              <a:p>
                <a:endParaRPr lang="en-US"/>
              </a:p>
            </p:txBody>
          </p:sp>
          <p:grpSp>
            <p:nvGrpSpPr>
              <p:cNvPr id="139485" name="Group 101"/>
              <p:cNvGrpSpPr>
                <a:grpSpLocks/>
              </p:cNvGrpSpPr>
              <p:nvPr/>
            </p:nvGrpSpPr>
            <p:grpSpPr bwMode="auto">
              <a:xfrm>
                <a:off x="1994" y="556"/>
                <a:ext cx="39" cy="70"/>
                <a:chOff x="1994" y="556"/>
                <a:chExt cx="39" cy="70"/>
              </a:xfrm>
            </p:grpSpPr>
            <p:sp>
              <p:nvSpPr>
                <p:cNvPr id="139486" name="Line 10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87" name="Line 10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93" name="Group 104"/>
          <p:cNvGrpSpPr>
            <a:grpSpLocks/>
          </p:cNvGrpSpPr>
          <p:nvPr/>
        </p:nvGrpSpPr>
        <p:grpSpPr bwMode="auto">
          <a:xfrm>
            <a:off x="6484938" y="3735388"/>
            <a:ext cx="401637" cy="401637"/>
            <a:chOff x="4085" y="2353"/>
            <a:chExt cx="253" cy="253"/>
          </a:xfrm>
        </p:grpSpPr>
        <p:sp>
          <p:nvSpPr>
            <p:cNvPr id="139472" name="Rectangle 105"/>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9473" name="Group 106"/>
            <p:cNvGrpSpPr>
              <a:grpSpLocks/>
            </p:cNvGrpSpPr>
            <p:nvPr/>
          </p:nvGrpSpPr>
          <p:grpSpPr bwMode="auto">
            <a:xfrm>
              <a:off x="4190" y="2397"/>
              <a:ext cx="43" cy="167"/>
              <a:chOff x="2104" y="641"/>
              <a:chExt cx="43" cy="167"/>
            </a:xfrm>
          </p:grpSpPr>
          <p:sp>
            <p:nvSpPr>
              <p:cNvPr id="139474" name="Oval 107"/>
              <p:cNvSpPr>
                <a:spLocks noChangeArrowheads="1"/>
              </p:cNvSpPr>
              <p:nvPr/>
            </p:nvSpPr>
            <p:spPr bwMode="auto">
              <a:xfrm>
                <a:off x="2104" y="758"/>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75" name="Line 108"/>
              <p:cNvSpPr>
                <a:spLocks noChangeShapeType="1"/>
              </p:cNvSpPr>
              <p:nvPr/>
            </p:nvSpPr>
            <p:spPr bwMode="auto">
              <a:xfrm>
                <a:off x="2126" y="641"/>
                <a:ext cx="0" cy="120"/>
              </a:xfrm>
              <a:prstGeom prst="line">
                <a:avLst/>
              </a:prstGeom>
              <a:noFill/>
              <a:ln w="12700">
                <a:solidFill>
                  <a:schemeClr val="tx1"/>
                </a:solidFill>
                <a:round/>
                <a:headEnd/>
                <a:tailEnd/>
              </a:ln>
            </p:spPr>
            <p:txBody>
              <a:bodyPr wrap="none" anchor="ctr"/>
              <a:lstStyle/>
              <a:p>
                <a:endParaRPr lang="en-US"/>
              </a:p>
            </p:txBody>
          </p:sp>
          <p:grpSp>
            <p:nvGrpSpPr>
              <p:cNvPr id="139476" name="Group 109"/>
              <p:cNvGrpSpPr>
                <a:grpSpLocks/>
              </p:cNvGrpSpPr>
              <p:nvPr/>
            </p:nvGrpSpPr>
            <p:grpSpPr bwMode="auto">
              <a:xfrm>
                <a:off x="2107" y="669"/>
                <a:ext cx="39" cy="70"/>
                <a:chOff x="2107" y="669"/>
                <a:chExt cx="39" cy="70"/>
              </a:xfrm>
            </p:grpSpPr>
            <p:sp>
              <p:nvSpPr>
                <p:cNvPr id="139477" name="Line 110"/>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478" name="Group 111"/>
                <p:cNvGrpSpPr>
                  <a:grpSpLocks/>
                </p:cNvGrpSpPr>
                <p:nvPr/>
              </p:nvGrpSpPr>
              <p:grpSpPr bwMode="auto">
                <a:xfrm>
                  <a:off x="2107" y="669"/>
                  <a:ext cx="39" cy="70"/>
                  <a:chOff x="1994" y="556"/>
                  <a:chExt cx="39" cy="70"/>
                </a:xfrm>
              </p:grpSpPr>
              <p:sp>
                <p:nvSpPr>
                  <p:cNvPr id="139479" name="Line 11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80" name="Line 11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94" name="Group 114"/>
          <p:cNvGrpSpPr>
            <a:grpSpLocks/>
          </p:cNvGrpSpPr>
          <p:nvPr/>
        </p:nvGrpSpPr>
        <p:grpSpPr bwMode="auto">
          <a:xfrm>
            <a:off x="6484938" y="2278063"/>
            <a:ext cx="401637" cy="401637"/>
            <a:chOff x="4085" y="1435"/>
            <a:chExt cx="253" cy="253"/>
          </a:xfrm>
        </p:grpSpPr>
        <p:sp>
          <p:nvSpPr>
            <p:cNvPr id="139464" name="Rectangle 115"/>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9465" name="Group 116"/>
            <p:cNvGrpSpPr>
              <a:grpSpLocks/>
            </p:cNvGrpSpPr>
            <p:nvPr/>
          </p:nvGrpSpPr>
          <p:grpSpPr bwMode="auto">
            <a:xfrm>
              <a:off x="4138" y="1465"/>
              <a:ext cx="147" cy="188"/>
              <a:chOff x="3319" y="1457"/>
              <a:chExt cx="147" cy="188"/>
            </a:xfrm>
          </p:grpSpPr>
          <p:sp>
            <p:nvSpPr>
              <p:cNvPr id="139466" name="Freeform 117"/>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467" name="Oval 118"/>
              <p:cNvSpPr>
                <a:spLocks noChangeArrowheads="1"/>
              </p:cNvSpPr>
              <p:nvPr/>
            </p:nvSpPr>
            <p:spPr bwMode="auto">
              <a:xfrm>
                <a:off x="3371" y="1574"/>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68" name="Line 119"/>
              <p:cNvSpPr>
                <a:spLocks noChangeShapeType="1"/>
              </p:cNvSpPr>
              <p:nvPr/>
            </p:nvSpPr>
            <p:spPr bwMode="auto">
              <a:xfrm>
                <a:off x="3392" y="1457"/>
                <a:ext cx="0" cy="120"/>
              </a:xfrm>
              <a:prstGeom prst="line">
                <a:avLst/>
              </a:prstGeom>
              <a:noFill/>
              <a:ln w="12700">
                <a:solidFill>
                  <a:schemeClr val="tx1"/>
                </a:solidFill>
                <a:round/>
                <a:headEnd/>
                <a:tailEnd/>
              </a:ln>
            </p:spPr>
            <p:txBody>
              <a:bodyPr wrap="none" anchor="ctr"/>
              <a:lstStyle/>
              <a:p>
                <a:endParaRPr lang="en-US"/>
              </a:p>
            </p:txBody>
          </p:sp>
          <p:grpSp>
            <p:nvGrpSpPr>
              <p:cNvPr id="139469" name="Group 120"/>
              <p:cNvGrpSpPr>
                <a:grpSpLocks/>
              </p:cNvGrpSpPr>
              <p:nvPr/>
            </p:nvGrpSpPr>
            <p:grpSpPr bwMode="auto">
              <a:xfrm>
                <a:off x="3373" y="1485"/>
                <a:ext cx="39" cy="70"/>
                <a:chOff x="1994" y="556"/>
                <a:chExt cx="39" cy="70"/>
              </a:xfrm>
            </p:grpSpPr>
            <p:sp>
              <p:nvSpPr>
                <p:cNvPr id="139470" name="Line 12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71" name="Line 12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95" name="Group 123"/>
          <p:cNvGrpSpPr>
            <a:grpSpLocks/>
          </p:cNvGrpSpPr>
          <p:nvPr/>
        </p:nvGrpSpPr>
        <p:grpSpPr bwMode="auto">
          <a:xfrm>
            <a:off x="6484938" y="5205413"/>
            <a:ext cx="401637" cy="401637"/>
            <a:chOff x="4085" y="3279"/>
            <a:chExt cx="253" cy="253"/>
          </a:xfrm>
        </p:grpSpPr>
        <p:sp>
          <p:nvSpPr>
            <p:cNvPr id="139454" name="Rectangle 124"/>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39455" name="Group 125"/>
            <p:cNvGrpSpPr>
              <a:grpSpLocks/>
            </p:cNvGrpSpPr>
            <p:nvPr/>
          </p:nvGrpSpPr>
          <p:grpSpPr bwMode="auto">
            <a:xfrm>
              <a:off x="4138" y="3315"/>
              <a:ext cx="147" cy="187"/>
              <a:chOff x="3306" y="3313"/>
              <a:chExt cx="147" cy="187"/>
            </a:xfrm>
          </p:grpSpPr>
          <p:sp>
            <p:nvSpPr>
              <p:cNvPr id="139456" name="Freeform 126"/>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457" name="Oval 127"/>
              <p:cNvSpPr>
                <a:spLocks noChangeArrowheads="1"/>
              </p:cNvSpPr>
              <p:nvPr/>
            </p:nvSpPr>
            <p:spPr bwMode="auto">
              <a:xfrm>
                <a:off x="3358" y="3430"/>
                <a:ext cx="43" cy="41"/>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58" name="Line 128"/>
              <p:cNvSpPr>
                <a:spLocks noChangeShapeType="1"/>
              </p:cNvSpPr>
              <p:nvPr/>
            </p:nvSpPr>
            <p:spPr bwMode="auto">
              <a:xfrm>
                <a:off x="3380" y="3313"/>
                <a:ext cx="0" cy="120"/>
              </a:xfrm>
              <a:prstGeom prst="line">
                <a:avLst/>
              </a:prstGeom>
              <a:noFill/>
              <a:ln w="12700">
                <a:solidFill>
                  <a:schemeClr val="tx1"/>
                </a:solidFill>
                <a:round/>
                <a:headEnd/>
                <a:tailEnd/>
              </a:ln>
            </p:spPr>
            <p:txBody>
              <a:bodyPr wrap="none" anchor="ctr"/>
              <a:lstStyle/>
              <a:p>
                <a:endParaRPr lang="en-US"/>
              </a:p>
            </p:txBody>
          </p:sp>
          <p:grpSp>
            <p:nvGrpSpPr>
              <p:cNvPr id="139459" name="Group 129"/>
              <p:cNvGrpSpPr>
                <a:grpSpLocks/>
              </p:cNvGrpSpPr>
              <p:nvPr/>
            </p:nvGrpSpPr>
            <p:grpSpPr bwMode="auto">
              <a:xfrm>
                <a:off x="3361" y="3341"/>
                <a:ext cx="39" cy="70"/>
                <a:chOff x="2107" y="669"/>
                <a:chExt cx="39" cy="70"/>
              </a:xfrm>
            </p:grpSpPr>
            <p:sp>
              <p:nvSpPr>
                <p:cNvPr id="139460" name="Line 130"/>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461" name="Group 131"/>
                <p:cNvGrpSpPr>
                  <a:grpSpLocks/>
                </p:cNvGrpSpPr>
                <p:nvPr/>
              </p:nvGrpSpPr>
              <p:grpSpPr bwMode="auto">
                <a:xfrm>
                  <a:off x="2107" y="669"/>
                  <a:ext cx="39" cy="70"/>
                  <a:chOff x="1994" y="556"/>
                  <a:chExt cx="39" cy="70"/>
                </a:xfrm>
              </p:grpSpPr>
              <p:sp>
                <p:nvSpPr>
                  <p:cNvPr id="139462" name="Line 13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63" name="Line 13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96" name="Group 134"/>
          <p:cNvGrpSpPr>
            <a:grpSpLocks/>
          </p:cNvGrpSpPr>
          <p:nvPr/>
        </p:nvGrpSpPr>
        <p:grpSpPr bwMode="auto">
          <a:xfrm>
            <a:off x="7734300" y="736600"/>
            <a:ext cx="530225" cy="530225"/>
            <a:chOff x="4872" y="464"/>
            <a:chExt cx="334" cy="334"/>
          </a:xfrm>
        </p:grpSpPr>
        <p:sp>
          <p:nvSpPr>
            <p:cNvPr id="139447" name="Freeform 135"/>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9448" name="Group 136"/>
            <p:cNvGrpSpPr>
              <a:grpSpLocks/>
            </p:cNvGrpSpPr>
            <p:nvPr/>
          </p:nvGrpSpPr>
          <p:grpSpPr bwMode="auto">
            <a:xfrm>
              <a:off x="5017" y="555"/>
              <a:ext cx="43" cy="167"/>
              <a:chOff x="1991" y="528"/>
              <a:chExt cx="43" cy="167"/>
            </a:xfrm>
          </p:grpSpPr>
          <p:sp>
            <p:nvSpPr>
              <p:cNvPr id="139449" name="Oval 137"/>
              <p:cNvSpPr>
                <a:spLocks noChangeArrowheads="1"/>
              </p:cNvSpPr>
              <p:nvPr/>
            </p:nvSpPr>
            <p:spPr bwMode="auto">
              <a:xfrm>
                <a:off x="1991" y="645"/>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50" name="Line 138"/>
              <p:cNvSpPr>
                <a:spLocks noChangeShapeType="1"/>
              </p:cNvSpPr>
              <p:nvPr/>
            </p:nvSpPr>
            <p:spPr bwMode="auto">
              <a:xfrm>
                <a:off x="2013" y="528"/>
                <a:ext cx="0" cy="120"/>
              </a:xfrm>
              <a:prstGeom prst="line">
                <a:avLst/>
              </a:prstGeom>
              <a:noFill/>
              <a:ln w="12700">
                <a:solidFill>
                  <a:schemeClr val="tx1"/>
                </a:solidFill>
                <a:round/>
                <a:headEnd/>
                <a:tailEnd/>
              </a:ln>
            </p:spPr>
            <p:txBody>
              <a:bodyPr wrap="none" anchor="ctr"/>
              <a:lstStyle/>
              <a:p>
                <a:endParaRPr lang="en-US"/>
              </a:p>
            </p:txBody>
          </p:sp>
          <p:grpSp>
            <p:nvGrpSpPr>
              <p:cNvPr id="139451" name="Group 139"/>
              <p:cNvGrpSpPr>
                <a:grpSpLocks/>
              </p:cNvGrpSpPr>
              <p:nvPr/>
            </p:nvGrpSpPr>
            <p:grpSpPr bwMode="auto">
              <a:xfrm>
                <a:off x="1994" y="556"/>
                <a:ext cx="39" cy="70"/>
                <a:chOff x="1994" y="556"/>
                <a:chExt cx="39" cy="70"/>
              </a:xfrm>
            </p:grpSpPr>
            <p:sp>
              <p:nvSpPr>
                <p:cNvPr id="139452" name="Line 14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53" name="Line 14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97" name="Group 142"/>
          <p:cNvGrpSpPr>
            <a:grpSpLocks/>
          </p:cNvGrpSpPr>
          <p:nvPr/>
        </p:nvGrpSpPr>
        <p:grpSpPr bwMode="auto">
          <a:xfrm>
            <a:off x="7734300" y="3671888"/>
            <a:ext cx="530225" cy="530225"/>
            <a:chOff x="4872" y="2313"/>
            <a:chExt cx="334" cy="334"/>
          </a:xfrm>
        </p:grpSpPr>
        <p:sp>
          <p:nvSpPr>
            <p:cNvPr id="139438" name="Freeform 143"/>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9439" name="Group 144"/>
            <p:cNvGrpSpPr>
              <a:grpSpLocks/>
            </p:cNvGrpSpPr>
            <p:nvPr/>
          </p:nvGrpSpPr>
          <p:grpSpPr bwMode="auto">
            <a:xfrm>
              <a:off x="5017" y="2406"/>
              <a:ext cx="43" cy="167"/>
              <a:chOff x="2104" y="641"/>
              <a:chExt cx="43" cy="167"/>
            </a:xfrm>
          </p:grpSpPr>
          <p:sp>
            <p:nvSpPr>
              <p:cNvPr id="139440" name="Oval 145"/>
              <p:cNvSpPr>
                <a:spLocks noChangeArrowheads="1"/>
              </p:cNvSpPr>
              <p:nvPr/>
            </p:nvSpPr>
            <p:spPr bwMode="auto">
              <a:xfrm>
                <a:off x="2104" y="758"/>
                <a:ext cx="43" cy="50"/>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41" name="Line 146"/>
              <p:cNvSpPr>
                <a:spLocks noChangeShapeType="1"/>
              </p:cNvSpPr>
              <p:nvPr/>
            </p:nvSpPr>
            <p:spPr bwMode="auto">
              <a:xfrm>
                <a:off x="2126" y="641"/>
                <a:ext cx="0" cy="120"/>
              </a:xfrm>
              <a:prstGeom prst="line">
                <a:avLst/>
              </a:prstGeom>
              <a:noFill/>
              <a:ln w="12700">
                <a:solidFill>
                  <a:schemeClr val="tx1"/>
                </a:solidFill>
                <a:round/>
                <a:headEnd/>
                <a:tailEnd/>
              </a:ln>
            </p:spPr>
            <p:txBody>
              <a:bodyPr wrap="none" anchor="ctr"/>
              <a:lstStyle/>
              <a:p>
                <a:endParaRPr lang="en-US"/>
              </a:p>
            </p:txBody>
          </p:sp>
          <p:grpSp>
            <p:nvGrpSpPr>
              <p:cNvPr id="139442" name="Group 147"/>
              <p:cNvGrpSpPr>
                <a:grpSpLocks/>
              </p:cNvGrpSpPr>
              <p:nvPr/>
            </p:nvGrpSpPr>
            <p:grpSpPr bwMode="auto">
              <a:xfrm>
                <a:off x="2107" y="669"/>
                <a:ext cx="39" cy="70"/>
                <a:chOff x="2107" y="669"/>
                <a:chExt cx="39" cy="70"/>
              </a:xfrm>
            </p:grpSpPr>
            <p:sp>
              <p:nvSpPr>
                <p:cNvPr id="139443" name="Line 148"/>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444" name="Group 149"/>
                <p:cNvGrpSpPr>
                  <a:grpSpLocks/>
                </p:cNvGrpSpPr>
                <p:nvPr/>
              </p:nvGrpSpPr>
              <p:grpSpPr bwMode="auto">
                <a:xfrm>
                  <a:off x="2107" y="669"/>
                  <a:ext cx="39" cy="70"/>
                  <a:chOff x="1994" y="556"/>
                  <a:chExt cx="39" cy="70"/>
                </a:xfrm>
              </p:grpSpPr>
              <p:sp>
                <p:nvSpPr>
                  <p:cNvPr id="139445" name="Line 15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46" name="Line 15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298" name="Group 152"/>
          <p:cNvGrpSpPr>
            <a:grpSpLocks/>
          </p:cNvGrpSpPr>
          <p:nvPr/>
        </p:nvGrpSpPr>
        <p:grpSpPr bwMode="auto">
          <a:xfrm>
            <a:off x="7734300" y="2212975"/>
            <a:ext cx="530225" cy="530225"/>
            <a:chOff x="4872" y="1394"/>
            <a:chExt cx="334" cy="334"/>
          </a:xfrm>
        </p:grpSpPr>
        <p:sp>
          <p:nvSpPr>
            <p:cNvPr id="139430" name="Freeform 15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9431" name="Group 154"/>
            <p:cNvGrpSpPr>
              <a:grpSpLocks/>
            </p:cNvGrpSpPr>
            <p:nvPr/>
          </p:nvGrpSpPr>
          <p:grpSpPr bwMode="auto">
            <a:xfrm>
              <a:off x="4966" y="1450"/>
              <a:ext cx="147" cy="188"/>
              <a:chOff x="3319" y="1457"/>
              <a:chExt cx="147" cy="188"/>
            </a:xfrm>
          </p:grpSpPr>
          <p:sp>
            <p:nvSpPr>
              <p:cNvPr id="139432" name="Freeform 155"/>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433" name="Oval 156"/>
              <p:cNvSpPr>
                <a:spLocks noChangeArrowheads="1"/>
              </p:cNvSpPr>
              <p:nvPr/>
            </p:nvSpPr>
            <p:spPr bwMode="auto">
              <a:xfrm>
                <a:off x="3371" y="1574"/>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34" name="Line 157"/>
              <p:cNvSpPr>
                <a:spLocks noChangeShapeType="1"/>
              </p:cNvSpPr>
              <p:nvPr/>
            </p:nvSpPr>
            <p:spPr bwMode="auto">
              <a:xfrm>
                <a:off x="3392" y="1457"/>
                <a:ext cx="0" cy="120"/>
              </a:xfrm>
              <a:prstGeom prst="line">
                <a:avLst/>
              </a:prstGeom>
              <a:noFill/>
              <a:ln w="12700">
                <a:solidFill>
                  <a:schemeClr val="tx1"/>
                </a:solidFill>
                <a:round/>
                <a:headEnd/>
                <a:tailEnd/>
              </a:ln>
            </p:spPr>
            <p:txBody>
              <a:bodyPr wrap="none" anchor="ctr"/>
              <a:lstStyle/>
              <a:p>
                <a:endParaRPr lang="en-US"/>
              </a:p>
            </p:txBody>
          </p:sp>
          <p:grpSp>
            <p:nvGrpSpPr>
              <p:cNvPr id="139435" name="Group 158"/>
              <p:cNvGrpSpPr>
                <a:grpSpLocks/>
              </p:cNvGrpSpPr>
              <p:nvPr/>
            </p:nvGrpSpPr>
            <p:grpSpPr bwMode="auto">
              <a:xfrm>
                <a:off x="3373" y="1485"/>
                <a:ext cx="39" cy="70"/>
                <a:chOff x="1994" y="556"/>
                <a:chExt cx="39" cy="70"/>
              </a:xfrm>
            </p:grpSpPr>
            <p:sp>
              <p:nvSpPr>
                <p:cNvPr id="139436" name="Line 15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37" name="Line 16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39299" name="Group 161"/>
          <p:cNvGrpSpPr>
            <a:grpSpLocks/>
          </p:cNvGrpSpPr>
          <p:nvPr/>
        </p:nvGrpSpPr>
        <p:grpSpPr bwMode="auto">
          <a:xfrm>
            <a:off x="7734300" y="5141913"/>
            <a:ext cx="530225" cy="530225"/>
            <a:chOff x="4872" y="3239"/>
            <a:chExt cx="334" cy="334"/>
          </a:xfrm>
        </p:grpSpPr>
        <p:sp>
          <p:nvSpPr>
            <p:cNvPr id="139420" name="Freeform 16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39421" name="Group 163"/>
            <p:cNvGrpSpPr>
              <a:grpSpLocks/>
            </p:cNvGrpSpPr>
            <p:nvPr/>
          </p:nvGrpSpPr>
          <p:grpSpPr bwMode="auto">
            <a:xfrm>
              <a:off x="4965" y="3292"/>
              <a:ext cx="147" cy="187"/>
              <a:chOff x="3306" y="3313"/>
              <a:chExt cx="147" cy="187"/>
            </a:xfrm>
          </p:grpSpPr>
          <p:sp>
            <p:nvSpPr>
              <p:cNvPr id="139422" name="Freeform 164"/>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39423" name="Oval 165"/>
              <p:cNvSpPr>
                <a:spLocks noChangeArrowheads="1"/>
              </p:cNvSpPr>
              <p:nvPr/>
            </p:nvSpPr>
            <p:spPr bwMode="auto">
              <a:xfrm>
                <a:off x="3358" y="3430"/>
                <a:ext cx="43" cy="41"/>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39424" name="Line 166"/>
              <p:cNvSpPr>
                <a:spLocks noChangeShapeType="1"/>
              </p:cNvSpPr>
              <p:nvPr/>
            </p:nvSpPr>
            <p:spPr bwMode="auto">
              <a:xfrm>
                <a:off x="3380" y="3313"/>
                <a:ext cx="0" cy="120"/>
              </a:xfrm>
              <a:prstGeom prst="line">
                <a:avLst/>
              </a:prstGeom>
              <a:noFill/>
              <a:ln w="12700">
                <a:solidFill>
                  <a:schemeClr val="tx1"/>
                </a:solidFill>
                <a:round/>
                <a:headEnd/>
                <a:tailEnd/>
              </a:ln>
            </p:spPr>
            <p:txBody>
              <a:bodyPr wrap="none" anchor="ctr"/>
              <a:lstStyle/>
              <a:p>
                <a:endParaRPr lang="en-US"/>
              </a:p>
            </p:txBody>
          </p:sp>
          <p:grpSp>
            <p:nvGrpSpPr>
              <p:cNvPr id="139425" name="Group 167"/>
              <p:cNvGrpSpPr>
                <a:grpSpLocks/>
              </p:cNvGrpSpPr>
              <p:nvPr/>
            </p:nvGrpSpPr>
            <p:grpSpPr bwMode="auto">
              <a:xfrm>
                <a:off x="3361" y="3341"/>
                <a:ext cx="39" cy="70"/>
                <a:chOff x="2107" y="669"/>
                <a:chExt cx="39" cy="70"/>
              </a:xfrm>
            </p:grpSpPr>
            <p:sp>
              <p:nvSpPr>
                <p:cNvPr id="139426" name="Line 168"/>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39427" name="Group 169"/>
                <p:cNvGrpSpPr>
                  <a:grpSpLocks/>
                </p:cNvGrpSpPr>
                <p:nvPr/>
              </p:nvGrpSpPr>
              <p:grpSpPr bwMode="auto">
                <a:xfrm>
                  <a:off x="2107" y="669"/>
                  <a:ext cx="39" cy="70"/>
                  <a:chOff x="1994" y="556"/>
                  <a:chExt cx="39" cy="70"/>
                </a:xfrm>
              </p:grpSpPr>
              <p:sp>
                <p:nvSpPr>
                  <p:cNvPr id="139428" name="Line 17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39429" name="Line 17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39300" name="Group 172"/>
          <p:cNvGrpSpPr>
            <a:grpSpLocks/>
          </p:cNvGrpSpPr>
          <p:nvPr/>
        </p:nvGrpSpPr>
        <p:grpSpPr bwMode="auto">
          <a:xfrm>
            <a:off x="3979863" y="1590675"/>
            <a:ext cx="68262" cy="265113"/>
            <a:chOff x="1991" y="528"/>
            <a:chExt cx="43" cy="167"/>
          </a:xfrm>
        </p:grpSpPr>
        <p:sp>
          <p:nvSpPr>
            <p:cNvPr id="139415" name="Oval 173"/>
            <p:cNvSpPr>
              <a:spLocks noChangeArrowheads="1"/>
            </p:cNvSpPr>
            <p:nvPr/>
          </p:nvSpPr>
          <p:spPr bwMode="auto">
            <a:xfrm>
              <a:off x="1991" y="645"/>
              <a:ext cx="43" cy="50"/>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9416" name="Line 174"/>
            <p:cNvSpPr>
              <a:spLocks noChangeShapeType="1"/>
            </p:cNvSpPr>
            <p:nvPr/>
          </p:nvSpPr>
          <p:spPr bwMode="auto">
            <a:xfrm>
              <a:off x="2013" y="528"/>
              <a:ext cx="0" cy="120"/>
            </a:xfrm>
            <a:prstGeom prst="line">
              <a:avLst/>
            </a:prstGeom>
            <a:noFill/>
            <a:ln w="12700">
              <a:solidFill>
                <a:srgbClr val="FFFF00"/>
              </a:solidFill>
              <a:round/>
              <a:headEnd/>
              <a:tailEnd/>
            </a:ln>
          </p:spPr>
          <p:txBody>
            <a:bodyPr wrap="none" anchor="ctr"/>
            <a:lstStyle/>
            <a:p>
              <a:endParaRPr lang="en-US"/>
            </a:p>
          </p:txBody>
        </p:sp>
        <p:grpSp>
          <p:nvGrpSpPr>
            <p:cNvPr id="139417" name="Group 175"/>
            <p:cNvGrpSpPr>
              <a:grpSpLocks/>
            </p:cNvGrpSpPr>
            <p:nvPr/>
          </p:nvGrpSpPr>
          <p:grpSpPr bwMode="auto">
            <a:xfrm>
              <a:off x="1994" y="556"/>
              <a:ext cx="39" cy="70"/>
              <a:chOff x="1994" y="556"/>
              <a:chExt cx="39" cy="70"/>
            </a:xfrm>
          </p:grpSpPr>
          <p:sp>
            <p:nvSpPr>
              <p:cNvPr id="139418" name="Line 176"/>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39419" name="Line 177"/>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39301" name="Group 178"/>
          <p:cNvGrpSpPr>
            <a:grpSpLocks/>
          </p:cNvGrpSpPr>
          <p:nvPr/>
        </p:nvGrpSpPr>
        <p:grpSpPr bwMode="auto">
          <a:xfrm>
            <a:off x="5351463" y="1592263"/>
            <a:ext cx="68262" cy="265112"/>
            <a:chOff x="1991" y="528"/>
            <a:chExt cx="43" cy="167"/>
          </a:xfrm>
        </p:grpSpPr>
        <p:sp>
          <p:nvSpPr>
            <p:cNvPr id="139410" name="Oval 179"/>
            <p:cNvSpPr>
              <a:spLocks noChangeArrowheads="1"/>
            </p:cNvSpPr>
            <p:nvPr/>
          </p:nvSpPr>
          <p:spPr bwMode="auto">
            <a:xfrm>
              <a:off x="1991" y="645"/>
              <a:ext cx="43" cy="50"/>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9411" name="Line 180"/>
            <p:cNvSpPr>
              <a:spLocks noChangeShapeType="1"/>
            </p:cNvSpPr>
            <p:nvPr/>
          </p:nvSpPr>
          <p:spPr bwMode="auto">
            <a:xfrm>
              <a:off x="2013" y="528"/>
              <a:ext cx="0" cy="120"/>
            </a:xfrm>
            <a:prstGeom prst="line">
              <a:avLst/>
            </a:prstGeom>
            <a:noFill/>
            <a:ln w="12700">
              <a:solidFill>
                <a:srgbClr val="00FFFF"/>
              </a:solidFill>
              <a:round/>
              <a:headEnd/>
              <a:tailEnd/>
            </a:ln>
          </p:spPr>
          <p:txBody>
            <a:bodyPr wrap="none" anchor="ctr"/>
            <a:lstStyle/>
            <a:p>
              <a:endParaRPr lang="en-US"/>
            </a:p>
          </p:txBody>
        </p:sp>
        <p:grpSp>
          <p:nvGrpSpPr>
            <p:cNvPr id="139412" name="Group 181"/>
            <p:cNvGrpSpPr>
              <a:grpSpLocks/>
            </p:cNvGrpSpPr>
            <p:nvPr/>
          </p:nvGrpSpPr>
          <p:grpSpPr bwMode="auto">
            <a:xfrm>
              <a:off x="1994" y="556"/>
              <a:ext cx="39" cy="70"/>
              <a:chOff x="1994" y="556"/>
              <a:chExt cx="39" cy="70"/>
            </a:xfrm>
          </p:grpSpPr>
          <p:sp>
            <p:nvSpPr>
              <p:cNvPr id="139413" name="Line 182"/>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39414" name="Line 183"/>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39302" name="Group 184"/>
          <p:cNvGrpSpPr>
            <a:grpSpLocks/>
          </p:cNvGrpSpPr>
          <p:nvPr/>
        </p:nvGrpSpPr>
        <p:grpSpPr bwMode="auto">
          <a:xfrm>
            <a:off x="6651625" y="1592263"/>
            <a:ext cx="68263" cy="265112"/>
            <a:chOff x="1991" y="528"/>
            <a:chExt cx="43" cy="167"/>
          </a:xfrm>
        </p:grpSpPr>
        <p:sp>
          <p:nvSpPr>
            <p:cNvPr id="139405" name="Oval 185"/>
            <p:cNvSpPr>
              <a:spLocks noChangeArrowheads="1"/>
            </p:cNvSpPr>
            <p:nvPr/>
          </p:nvSpPr>
          <p:spPr bwMode="auto">
            <a:xfrm>
              <a:off x="1991" y="645"/>
              <a:ext cx="43" cy="50"/>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9406" name="Line 186"/>
            <p:cNvSpPr>
              <a:spLocks noChangeShapeType="1"/>
            </p:cNvSpPr>
            <p:nvPr/>
          </p:nvSpPr>
          <p:spPr bwMode="auto">
            <a:xfrm>
              <a:off x="2013" y="528"/>
              <a:ext cx="0" cy="120"/>
            </a:xfrm>
            <a:prstGeom prst="line">
              <a:avLst/>
            </a:prstGeom>
            <a:noFill/>
            <a:ln w="12700">
              <a:solidFill>
                <a:srgbClr val="00FF00"/>
              </a:solidFill>
              <a:round/>
              <a:headEnd/>
              <a:tailEnd/>
            </a:ln>
          </p:spPr>
          <p:txBody>
            <a:bodyPr wrap="none" anchor="ctr"/>
            <a:lstStyle/>
            <a:p>
              <a:endParaRPr lang="en-US"/>
            </a:p>
          </p:txBody>
        </p:sp>
        <p:grpSp>
          <p:nvGrpSpPr>
            <p:cNvPr id="139407" name="Group 187"/>
            <p:cNvGrpSpPr>
              <a:grpSpLocks/>
            </p:cNvGrpSpPr>
            <p:nvPr/>
          </p:nvGrpSpPr>
          <p:grpSpPr bwMode="auto">
            <a:xfrm>
              <a:off x="1994" y="556"/>
              <a:ext cx="39" cy="70"/>
              <a:chOff x="1994" y="556"/>
              <a:chExt cx="39" cy="70"/>
            </a:xfrm>
          </p:grpSpPr>
          <p:sp>
            <p:nvSpPr>
              <p:cNvPr id="139408" name="Line 188"/>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39409" name="Line 189"/>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39303" name="Group 190"/>
          <p:cNvGrpSpPr>
            <a:grpSpLocks/>
          </p:cNvGrpSpPr>
          <p:nvPr/>
        </p:nvGrpSpPr>
        <p:grpSpPr bwMode="auto">
          <a:xfrm>
            <a:off x="7964488" y="1592263"/>
            <a:ext cx="68262" cy="265112"/>
            <a:chOff x="1991" y="528"/>
            <a:chExt cx="43" cy="167"/>
          </a:xfrm>
        </p:grpSpPr>
        <p:sp>
          <p:nvSpPr>
            <p:cNvPr id="139400" name="Oval 191"/>
            <p:cNvSpPr>
              <a:spLocks noChangeArrowheads="1"/>
            </p:cNvSpPr>
            <p:nvPr/>
          </p:nvSpPr>
          <p:spPr bwMode="auto">
            <a:xfrm>
              <a:off x="1991" y="645"/>
              <a:ext cx="43" cy="50"/>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9401" name="Line 192"/>
            <p:cNvSpPr>
              <a:spLocks noChangeShapeType="1"/>
            </p:cNvSpPr>
            <p:nvPr/>
          </p:nvSpPr>
          <p:spPr bwMode="auto">
            <a:xfrm>
              <a:off x="2013" y="528"/>
              <a:ext cx="0" cy="120"/>
            </a:xfrm>
            <a:prstGeom prst="line">
              <a:avLst/>
            </a:prstGeom>
            <a:noFill/>
            <a:ln w="12700">
              <a:solidFill>
                <a:srgbClr val="FF0000"/>
              </a:solidFill>
              <a:round/>
              <a:headEnd/>
              <a:tailEnd/>
            </a:ln>
          </p:spPr>
          <p:txBody>
            <a:bodyPr wrap="none" anchor="ctr"/>
            <a:lstStyle/>
            <a:p>
              <a:endParaRPr lang="en-US"/>
            </a:p>
          </p:txBody>
        </p:sp>
        <p:grpSp>
          <p:nvGrpSpPr>
            <p:cNvPr id="139402" name="Group 193"/>
            <p:cNvGrpSpPr>
              <a:grpSpLocks/>
            </p:cNvGrpSpPr>
            <p:nvPr/>
          </p:nvGrpSpPr>
          <p:grpSpPr bwMode="auto">
            <a:xfrm>
              <a:off x="1994" y="556"/>
              <a:ext cx="39" cy="70"/>
              <a:chOff x="1994" y="556"/>
              <a:chExt cx="39" cy="70"/>
            </a:xfrm>
          </p:grpSpPr>
          <p:sp>
            <p:nvSpPr>
              <p:cNvPr id="139403" name="Line 194"/>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39404" name="Line 195"/>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39304" name="Group 196"/>
          <p:cNvGrpSpPr>
            <a:grpSpLocks/>
          </p:cNvGrpSpPr>
          <p:nvPr/>
        </p:nvGrpSpPr>
        <p:grpSpPr bwMode="auto">
          <a:xfrm>
            <a:off x="3897313" y="3028950"/>
            <a:ext cx="233362" cy="298450"/>
            <a:chOff x="3319" y="1457"/>
            <a:chExt cx="147" cy="188"/>
          </a:xfrm>
        </p:grpSpPr>
        <p:sp>
          <p:nvSpPr>
            <p:cNvPr id="139394" name="Freeform 197"/>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9395" name="Oval 198"/>
            <p:cNvSpPr>
              <a:spLocks noChangeArrowheads="1"/>
            </p:cNvSpPr>
            <p:nvPr/>
          </p:nvSpPr>
          <p:spPr bwMode="auto">
            <a:xfrm>
              <a:off x="3371" y="1574"/>
              <a:ext cx="43" cy="44"/>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9396" name="Line 199"/>
            <p:cNvSpPr>
              <a:spLocks noChangeShapeType="1"/>
            </p:cNvSpPr>
            <p:nvPr/>
          </p:nvSpPr>
          <p:spPr bwMode="auto">
            <a:xfrm>
              <a:off x="3392" y="1457"/>
              <a:ext cx="0" cy="120"/>
            </a:xfrm>
            <a:prstGeom prst="line">
              <a:avLst/>
            </a:prstGeom>
            <a:noFill/>
            <a:ln w="12700">
              <a:solidFill>
                <a:srgbClr val="FFFF00"/>
              </a:solidFill>
              <a:round/>
              <a:headEnd/>
              <a:tailEnd/>
            </a:ln>
          </p:spPr>
          <p:txBody>
            <a:bodyPr wrap="none" anchor="ctr"/>
            <a:lstStyle/>
            <a:p>
              <a:endParaRPr lang="en-US"/>
            </a:p>
          </p:txBody>
        </p:sp>
        <p:grpSp>
          <p:nvGrpSpPr>
            <p:cNvPr id="139397" name="Group 200"/>
            <p:cNvGrpSpPr>
              <a:grpSpLocks/>
            </p:cNvGrpSpPr>
            <p:nvPr/>
          </p:nvGrpSpPr>
          <p:grpSpPr bwMode="auto">
            <a:xfrm>
              <a:off x="3373" y="1485"/>
              <a:ext cx="39" cy="70"/>
              <a:chOff x="1994" y="556"/>
              <a:chExt cx="39" cy="70"/>
            </a:xfrm>
          </p:grpSpPr>
          <p:sp>
            <p:nvSpPr>
              <p:cNvPr id="139398" name="Line 201"/>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39399" name="Line 202"/>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39305" name="Group 203"/>
          <p:cNvGrpSpPr>
            <a:grpSpLocks/>
          </p:cNvGrpSpPr>
          <p:nvPr/>
        </p:nvGrpSpPr>
        <p:grpSpPr bwMode="auto">
          <a:xfrm>
            <a:off x="5268913" y="3030538"/>
            <a:ext cx="233362" cy="298450"/>
            <a:chOff x="3319" y="1457"/>
            <a:chExt cx="147" cy="188"/>
          </a:xfrm>
        </p:grpSpPr>
        <p:sp>
          <p:nvSpPr>
            <p:cNvPr id="139388" name="Freeform 204"/>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9389" name="Oval 205"/>
            <p:cNvSpPr>
              <a:spLocks noChangeArrowheads="1"/>
            </p:cNvSpPr>
            <p:nvPr/>
          </p:nvSpPr>
          <p:spPr bwMode="auto">
            <a:xfrm>
              <a:off x="3371" y="1574"/>
              <a:ext cx="43" cy="44"/>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9390" name="Line 206"/>
            <p:cNvSpPr>
              <a:spLocks noChangeShapeType="1"/>
            </p:cNvSpPr>
            <p:nvPr/>
          </p:nvSpPr>
          <p:spPr bwMode="auto">
            <a:xfrm>
              <a:off x="3392" y="1457"/>
              <a:ext cx="0" cy="120"/>
            </a:xfrm>
            <a:prstGeom prst="line">
              <a:avLst/>
            </a:prstGeom>
            <a:noFill/>
            <a:ln w="12700">
              <a:solidFill>
                <a:srgbClr val="00FFFF"/>
              </a:solidFill>
              <a:round/>
              <a:headEnd/>
              <a:tailEnd/>
            </a:ln>
          </p:spPr>
          <p:txBody>
            <a:bodyPr wrap="none" anchor="ctr"/>
            <a:lstStyle/>
            <a:p>
              <a:endParaRPr lang="en-US"/>
            </a:p>
          </p:txBody>
        </p:sp>
        <p:grpSp>
          <p:nvGrpSpPr>
            <p:cNvPr id="139391" name="Group 207"/>
            <p:cNvGrpSpPr>
              <a:grpSpLocks/>
            </p:cNvGrpSpPr>
            <p:nvPr/>
          </p:nvGrpSpPr>
          <p:grpSpPr bwMode="auto">
            <a:xfrm>
              <a:off x="3373" y="1485"/>
              <a:ext cx="39" cy="70"/>
              <a:chOff x="1994" y="556"/>
              <a:chExt cx="39" cy="70"/>
            </a:xfrm>
          </p:grpSpPr>
          <p:sp>
            <p:nvSpPr>
              <p:cNvPr id="139392" name="Line 208"/>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39393" name="Line 209"/>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39306" name="Group 210"/>
          <p:cNvGrpSpPr>
            <a:grpSpLocks/>
          </p:cNvGrpSpPr>
          <p:nvPr/>
        </p:nvGrpSpPr>
        <p:grpSpPr bwMode="auto">
          <a:xfrm>
            <a:off x="6569075" y="3030538"/>
            <a:ext cx="233363" cy="298450"/>
            <a:chOff x="3319" y="1457"/>
            <a:chExt cx="147" cy="188"/>
          </a:xfrm>
        </p:grpSpPr>
        <p:sp>
          <p:nvSpPr>
            <p:cNvPr id="139382" name="Freeform 211"/>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9383" name="Oval 212"/>
            <p:cNvSpPr>
              <a:spLocks noChangeArrowheads="1"/>
            </p:cNvSpPr>
            <p:nvPr/>
          </p:nvSpPr>
          <p:spPr bwMode="auto">
            <a:xfrm>
              <a:off x="3371" y="1574"/>
              <a:ext cx="43" cy="44"/>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9384" name="Line 213"/>
            <p:cNvSpPr>
              <a:spLocks noChangeShapeType="1"/>
            </p:cNvSpPr>
            <p:nvPr/>
          </p:nvSpPr>
          <p:spPr bwMode="auto">
            <a:xfrm>
              <a:off x="3392" y="1457"/>
              <a:ext cx="0" cy="120"/>
            </a:xfrm>
            <a:prstGeom prst="line">
              <a:avLst/>
            </a:prstGeom>
            <a:noFill/>
            <a:ln w="12700">
              <a:solidFill>
                <a:srgbClr val="00FF00"/>
              </a:solidFill>
              <a:round/>
              <a:headEnd/>
              <a:tailEnd/>
            </a:ln>
          </p:spPr>
          <p:txBody>
            <a:bodyPr wrap="none" anchor="ctr"/>
            <a:lstStyle/>
            <a:p>
              <a:endParaRPr lang="en-US"/>
            </a:p>
          </p:txBody>
        </p:sp>
        <p:grpSp>
          <p:nvGrpSpPr>
            <p:cNvPr id="139385" name="Group 214"/>
            <p:cNvGrpSpPr>
              <a:grpSpLocks/>
            </p:cNvGrpSpPr>
            <p:nvPr/>
          </p:nvGrpSpPr>
          <p:grpSpPr bwMode="auto">
            <a:xfrm>
              <a:off x="3373" y="1485"/>
              <a:ext cx="39" cy="70"/>
              <a:chOff x="1994" y="556"/>
              <a:chExt cx="39" cy="70"/>
            </a:xfrm>
          </p:grpSpPr>
          <p:sp>
            <p:nvSpPr>
              <p:cNvPr id="139386" name="Line 215"/>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39387" name="Line 216"/>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39307" name="Group 217"/>
          <p:cNvGrpSpPr>
            <a:grpSpLocks/>
          </p:cNvGrpSpPr>
          <p:nvPr/>
        </p:nvGrpSpPr>
        <p:grpSpPr bwMode="auto">
          <a:xfrm>
            <a:off x="7883525" y="3028950"/>
            <a:ext cx="233363" cy="298450"/>
            <a:chOff x="3319" y="1457"/>
            <a:chExt cx="147" cy="188"/>
          </a:xfrm>
        </p:grpSpPr>
        <p:sp>
          <p:nvSpPr>
            <p:cNvPr id="139376" name="Freeform 218"/>
            <p:cNvSpPr>
              <a:spLocks noChangeAspect="1"/>
            </p:cNvSpPr>
            <p:nvPr/>
          </p:nvSpPr>
          <p:spPr bwMode="auto">
            <a:xfrm>
              <a:off x="3319" y="161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9377" name="Oval 219"/>
            <p:cNvSpPr>
              <a:spLocks noChangeArrowheads="1"/>
            </p:cNvSpPr>
            <p:nvPr/>
          </p:nvSpPr>
          <p:spPr bwMode="auto">
            <a:xfrm>
              <a:off x="3371" y="1574"/>
              <a:ext cx="43" cy="44"/>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9378" name="Line 220"/>
            <p:cNvSpPr>
              <a:spLocks noChangeShapeType="1"/>
            </p:cNvSpPr>
            <p:nvPr/>
          </p:nvSpPr>
          <p:spPr bwMode="auto">
            <a:xfrm>
              <a:off x="3392" y="1457"/>
              <a:ext cx="0" cy="120"/>
            </a:xfrm>
            <a:prstGeom prst="line">
              <a:avLst/>
            </a:prstGeom>
            <a:noFill/>
            <a:ln w="12700">
              <a:solidFill>
                <a:srgbClr val="FF0000"/>
              </a:solidFill>
              <a:round/>
              <a:headEnd/>
              <a:tailEnd/>
            </a:ln>
          </p:spPr>
          <p:txBody>
            <a:bodyPr wrap="none" anchor="ctr"/>
            <a:lstStyle/>
            <a:p>
              <a:endParaRPr lang="en-US"/>
            </a:p>
          </p:txBody>
        </p:sp>
        <p:grpSp>
          <p:nvGrpSpPr>
            <p:cNvPr id="139379" name="Group 221"/>
            <p:cNvGrpSpPr>
              <a:grpSpLocks/>
            </p:cNvGrpSpPr>
            <p:nvPr/>
          </p:nvGrpSpPr>
          <p:grpSpPr bwMode="auto">
            <a:xfrm>
              <a:off x="3373" y="1485"/>
              <a:ext cx="39" cy="70"/>
              <a:chOff x="1994" y="556"/>
              <a:chExt cx="39" cy="70"/>
            </a:xfrm>
          </p:grpSpPr>
          <p:sp>
            <p:nvSpPr>
              <p:cNvPr id="139380" name="Line 222"/>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39381" name="Line 223"/>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39308" name="Group 224"/>
          <p:cNvGrpSpPr>
            <a:grpSpLocks/>
          </p:cNvGrpSpPr>
          <p:nvPr/>
        </p:nvGrpSpPr>
        <p:grpSpPr bwMode="auto">
          <a:xfrm>
            <a:off x="3979863" y="4579938"/>
            <a:ext cx="68262" cy="265112"/>
            <a:chOff x="2104" y="641"/>
            <a:chExt cx="43" cy="167"/>
          </a:xfrm>
        </p:grpSpPr>
        <p:sp>
          <p:nvSpPr>
            <p:cNvPr id="139369" name="Oval 225"/>
            <p:cNvSpPr>
              <a:spLocks noChangeArrowheads="1"/>
            </p:cNvSpPr>
            <p:nvPr/>
          </p:nvSpPr>
          <p:spPr bwMode="auto">
            <a:xfrm>
              <a:off x="2104" y="758"/>
              <a:ext cx="43" cy="50"/>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9370" name="Line 226"/>
            <p:cNvSpPr>
              <a:spLocks noChangeShapeType="1"/>
            </p:cNvSpPr>
            <p:nvPr/>
          </p:nvSpPr>
          <p:spPr bwMode="auto">
            <a:xfrm>
              <a:off x="2126" y="641"/>
              <a:ext cx="0" cy="120"/>
            </a:xfrm>
            <a:prstGeom prst="line">
              <a:avLst/>
            </a:prstGeom>
            <a:noFill/>
            <a:ln w="12700">
              <a:solidFill>
                <a:srgbClr val="FFFF00"/>
              </a:solidFill>
              <a:round/>
              <a:headEnd/>
              <a:tailEnd/>
            </a:ln>
          </p:spPr>
          <p:txBody>
            <a:bodyPr wrap="none" anchor="ctr"/>
            <a:lstStyle/>
            <a:p>
              <a:endParaRPr lang="en-US"/>
            </a:p>
          </p:txBody>
        </p:sp>
        <p:grpSp>
          <p:nvGrpSpPr>
            <p:cNvPr id="139371" name="Group 227"/>
            <p:cNvGrpSpPr>
              <a:grpSpLocks/>
            </p:cNvGrpSpPr>
            <p:nvPr/>
          </p:nvGrpSpPr>
          <p:grpSpPr bwMode="auto">
            <a:xfrm>
              <a:off x="2107" y="669"/>
              <a:ext cx="39" cy="70"/>
              <a:chOff x="2107" y="669"/>
              <a:chExt cx="39" cy="70"/>
            </a:xfrm>
          </p:grpSpPr>
          <p:sp>
            <p:nvSpPr>
              <p:cNvPr id="139372" name="Line 228"/>
              <p:cNvSpPr>
                <a:spLocks noChangeAspect="1" noChangeShapeType="1"/>
              </p:cNvSpPr>
              <p:nvPr/>
            </p:nvSpPr>
            <p:spPr bwMode="auto">
              <a:xfrm>
                <a:off x="2107" y="70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9373" name="Group 229"/>
              <p:cNvGrpSpPr>
                <a:grpSpLocks/>
              </p:cNvGrpSpPr>
              <p:nvPr/>
            </p:nvGrpSpPr>
            <p:grpSpPr bwMode="auto">
              <a:xfrm>
                <a:off x="2107" y="669"/>
                <a:ext cx="39" cy="70"/>
                <a:chOff x="1994" y="556"/>
                <a:chExt cx="39" cy="70"/>
              </a:xfrm>
            </p:grpSpPr>
            <p:sp>
              <p:nvSpPr>
                <p:cNvPr id="139374" name="Line 230"/>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39375" name="Line 231"/>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grpSp>
        <p:nvGrpSpPr>
          <p:cNvPr id="139309" name="Group 232"/>
          <p:cNvGrpSpPr>
            <a:grpSpLocks/>
          </p:cNvGrpSpPr>
          <p:nvPr/>
        </p:nvGrpSpPr>
        <p:grpSpPr bwMode="auto">
          <a:xfrm>
            <a:off x="5351463" y="4578350"/>
            <a:ext cx="68262" cy="265113"/>
            <a:chOff x="2104" y="641"/>
            <a:chExt cx="43" cy="167"/>
          </a:xfrm>
        </p:grpSpPr>
        <p:sp>
          <p:nvSpPr>
            <p:cNvPr id="139362" name="Oval 233"/>
            <p:cNvSpPr>
              <a:spLocks noChangeArrowheads="1"/>
            </p:cNvSpPr>
            <p:nvPr/>
          </p:nvSpPr>
          <p:spPr bwMode="auto">
            <a:xfrm>
              <a:off x="2104" y="758"/>
              <a:ext cx="43" cy="50"/>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9363" name="Line 234"/>
            <p:cNvSpPr>
              <a:spLocks noChangeShapeType="1"/>
            </p:cNvSpPr>
            <p:nvPr/>
          </p:nvSpPr>
          <p:spPr bwMode="auto">
            <a:xfrm>
              <a:off x="2126" y="641"/>
              <a:ext cx="0" cy="120"/>
            </a:xfrm>
            <a:prstGeom prst="line">
              <a:avLst/>
            </a:prstGeom>
            <a:noFill/>
            <a:ln w="12700">
              <a:solidFill>
                <a:srgbClr val="00FFFF"/>
              </a:solidFill>
              <a:round/>
              <a:headEnd/>
              <a:tailEnd/>
            </a:ln>
          </p:spPr>
          <p:txBody>
            <a:bodyPr wrap="none" anchor="ctr"/>
            <a:lstStyle/>
            <a:p>
              <a:endParaRPr lang="en-US"/>
            </a:p>
          </p:txBody>
        </p:sp>
        <p:grpSp>
          <p:nvGrpSpPr>
            <p:cNvPr id="139364" name="Group 235"/>
            <p:cNvGrpSpPr>
              <a:grpSpLocks/>
            </p:cNvGrpSpPr>
            <p:nvPr/>
          </p:nvGrpSpPr>
          <p:grpSpPr bwMode="auto">
            <a:xfrm>
              <a:off x="2107" y="669"/>
              <a:ext cx="39" cy="70"/>
              <a:chOff x="2107" y="669"/>
              <a:chExt cx="39" cy="70"/>
            </a:xfrm>
          </p:grpSpPr>
          <p:sp>
            <p:nvSpPr>
              <p:cNvPr id="139365" name="Line 236"/>
              <p:cNvSpPr>
                <a:spLocks noChangeAspect="1" noChangeShapeType="1"/>
              </p:cNvSpPr>
              <p:nvPr/>
            </p:nvSpPr>
            <p:spPr bwMode="auto">
              <a:xfrm>
                <a:off x="2107" y="70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9366" name="Group 237"/>
              <p:cNvGrpSpPr>
                <a:grpSpLocks/>
              </p:cNvGrpSpPr>
              <p:nvPr/>
            </p:nvGrpSpPr>
            <p:grpSpPr bwMode="auto">
              <a:xfrm>
                <a:off x="2107" y="669"/>
                <a:ext cx="39" cy="70"/>
                <a:chOff x="1994" y="556"/>
                <a:chExt cx="39" cy="70"/>
              </a:xfrm>
            </p:grpSpPr>
            <p:sp>
              <p:nvSpPr>
                <p:cNvPr id="139367" name="Line 238"/>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39368" name="Line 239"/>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grpSp>
        <p:nvGrpSpPr>
          <p:cNvPr id="139310" name="Group 240"/>
          <p:cNvGrpSpPr>
            <a:grpSpLocks/>
          </p:cNvGrpSpPr>
          <p:nvPr/>
        </p:nvGrpSpPr>
        <p:grpSpPr bwMode="auto">
          <a:xfrm>
            <a:off x="6651625" y="4578350"/>
            <a:ext cx="68263" cy="265113"/>
            <a:chOff x="2104" y="641"/>
            <a:chExt cx="43" cy="167"/>
          </a:xfrm>
        </p:grpSpPr>
        <p:sp>
          <p:nvSpPr>
            <p:cNvPr id="139355" name="Oval 241"/>
            <p:cNvSpPr>
              <a:spLocks noChangeArrowheads="1"/>
            </p:cNvSpPr>
            <p:nvPr/>
          </p:nvSpPr>
          <p:spPr bwMode="auto">
            <a:xfrm>
              <a:off x="2104" y="758"/>
              <a:ext cx="43" cy="50"/>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9356" name="Line 242"/>
            <p:cNvSpPr>
              <a:spLocks noChangeShapeType="1"/>
            </p:cNvSpPr>
            <p:nvPr/>
          </p:nvSpPr>
          <p:spPr bwMode="auto">
            <a:xfrm>
              <a:off x="2126" y="641"/>
              <a:ext cx="0" cy="120"/>
            </a:xfrm>
            <a:prstGeom prst="line">
              <a:avLst/>
            </a:prstGeom>
            <a:noFill/>
            <a:ln w="12700">
              <a:solidFill>
                <a:srgbClr val="00FF00"/>
              </a:solidFill>
              <a:round/>
              <a:headEnd/>
              <a:tailEnd/>
            </a:ln>
          </p:spPr>
          <p:txBody>
            <a:bodyPr wrap="none" anchor="ctr"/>
            <a:lstStyle/>
            <a:p>
              <a:endParaRPr lang="en-US"/>
            </a:p>
          </p:txBody>
        </p:sp>
        <p:grpSp>
          <p:nvGrpSpPr>
            <p:cNvPr id="139357" name="Group 243"/>
            <p:cNvGrpSpPr>
              <a:grpSpLocks/>
            </p:cNvGrpSpPr>
            <p:nvPr/>
          </p:nvGrpSpPr>
          <p:grpSpPr bwMode="auto">
            <a:xfrm>
              <a:off x="2107" y="669"/>
              <a:ext cx="39" cy="70"/>
              <a:chOff x="2107" y="669"/>
              <a:chExt cx="39" cy="70"/>
            </a:xfrm>
          </p:grpSpPr>
          <p:sp>
            <p:nvSpPr>
              <p:cNvPr id="139358" name="Line 244"/>
              <p:cNvSpPr>
                <a:spLocks noChangeAspect="1" noChangeShapeType="1"/>
              </p:cNvSpPr>
              <p:nvPr/>
            </p:nvSpPr>
            <p:spPr bwMode="auto">
              <a:xfrm>
                <a:off x="2107" y="70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9359" name="Group 245"/>
              <p:cNvGrpSpPr>
                <a:grpSpLocks/>
              </p:cNvGrpSpPr>
              <p:nvPr/>
            </p:nvGrpSpPr>
            <p:grpSpPr bwMode="auto">
              <a:xfrm>
                <a:off x="2107" y="669"/>
                <a:ext cx="39" cy="70"/>
                <a:chOff x="1994" y="556"/>
                <a:chExt cx="39" cy="70"/>
              </a:xfrm>
            </p:grpSpPr>
            <p:sp>
              <p:nvSpPr>
                <p:cNvPr id="139360" name="Line 246"/>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39361" name="Line 247"/>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grpSp>
        <p:nvGrpSpPr>
          <p:cNvPr id="139311" name="Group 248"/>
          <p:cNvGrpSpPr>
            <a:grpSpLocks/>
          </p:cNvGrpSpPr>
          <p:nvPr/>
        </p:nvGrpSpPr>
        <p:grpSpPr bwMode="auto">
          <a:xfrm>
            <a:off x="7964488" y="4579938"/>
            <a:ext cx="68262" cy="265112"/>
            <a:chOff x="2104" y="641"/>
            <a:chExt cx="43" cy="167"/>
          </a:xfrm>
        </p:grpSpPr>
        <p:sp>
          <p:nvSpPr>
            <p:cNvPr id="139348" name="Oval 249"/>
            <p:cNvSpPr>
              <a:spLocks noChangeArrowheads="1"/>
            </p:cNvSpPr>
            <p:nvPr/>
          </p:nvSpPr>
          <p:spPr bwMode="auto">
            <a:xfrm>
              <a:off x="2104" y="758"/>
              <a:ext cx="43" cy="50"/>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9349" name="Line 250"/>
            <p:cNvSpPr>
              <a:spLocks noChangeShapeType="1"/>
            </p:cNvSpPr>
            <p:nvPr/>
          </p:nvSpPr>
          <p:spPr bwMode="auto">
            <a:xfrm>
              <a:off x="2126" y="641"/>
              <a:ext cx="0" cy="120"/>
            </a:xfrm>
            <a:prstGeom prst="line">
              <a:avLst/>
            </a:prstGeom>
            <a:noFill/>
            <a:ln w="12700">
              <a:solidFill>
                <a:srgbClr val="FF0000"/>
              </a:solidFill>
              <a:round/>
              <a:headEnd/>
              <a:tailEnd/>
            </a:ln>
          </p:spPr>
          <p:txBody>
            <a:bodyPr wrap="none" anchor="ctr"/>
            <a:lstStyle/>
            <a:p>
              <a:endParaRPr lang="en-US"/>
            </a:p>
          </p:txBody>
        </p:sp>
        <p:grpSp>
          <p:nvGrpSpPr>
            <p:cNvPr id="139350" name="Group 251"/>
            <p:cNvGrpSpPr>
              <a:grpSpLocks/>
            </p:cNvGrpSpPr>
            <p:nvPr/>
          </p:nvGrpSpPr>
          <p:grpSpPr bwMode="auto">
            <a:xfrm>
              <a:off x="2107" y="669"/>
              <a:ext cx="39" cy="70"/>
              <a:chOff x="2107" y="669"/>
              <a:chExt cx="39" cy="70"/>
            </a:xfrm>
          </p:grpSpPr>
          <p:sp>
            <p:nvSpPr>
              <p:cNvPr id="139351" name="Line 252"/>
              <p:cNvSpPr>
                <a:spLocks noChangeAspect="1" noChangeShapeType="1"/>
              </p:cNvSpPr>
              <p:nvPr/>
            </p:nvSpPr>
            <p:spPr bwMode="auto">
              <a:xfrm>
                <a:off x="2107" y="70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9352" name="Group 253"/>
              <p:cNvGrpSpPr>
                <a:grpSpLocks/>
              </p:cNvGrpSpPr>
              <p:nvPr/>
            </p:nvGrpSpPr>
            <p:grpSpPr bwMode="auto">
              <a:xfrm>
                <a:off x="2107" y="669"/>
                <a:ext cx="39" cy="70"/>
                <a:chOff x="1994" y="556"/>
                <a:chExt cx="39" cy="70"/>
              </a:xfrm>
            </p:grpSpPr>
            <p:sp>
              <p:nvSpPr>
                <p:cNvPr id="139353" name="Line 254"/>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39354" name="Line 255"/>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grpSp>
        <p:nvGrpSpPr>
          <p:cNvPr id="139312" name="Group 256"/>
          <p:cNvGrpSpPr>
            <a:grpSpLocks/>
          </p:cNvGrpSpPr>
          <p:nvPr/>
        </p:nvGrpSpPr>
        <p:grpSpPr bwMode="auto">
          <a:xfrm>
            <a:off x="3897313" y="5994400"/>
            <a:ext cx="233362" cy="296863"/>
            <a:chOff x="3306" y="3313"/>
            <a:chExt cx="147" cy="187"/>
          </a:xfrm>
        </p:grpSpPr>
        <p:sp>
          <p:nvSpPr>
            <p:cNvPr id="139340" name="Freeform 257"/>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39341" name="Oval 258"/>
            <p:cNvSpPr>
              <a:spLocks noChangeArrowheads="1"/>
            </p:cNvSpPr>
            <p:nvPr/>
          </p:nvSpPr>
          <p:spPr bwMode="auto">
            <a:xfrm>
              <a:off x="3358" y="3430"/>
              <a:ext cx="43" cy="41"/>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39342" name="Line 259"/>
            <p:cNvSpPr>
              <a:spLocks noChangeShapeType="1"/>
            </p:cNvSpPr>
            <p:nvPr/>
          </p:nvSpPr>
          <p:spPr bwMode="auto">
            <a:xfrm>
              <a:off x="3380" y="3313"/>
              <a:ext cx="0" cy="120"/>
            </a:xfrm>
            <a:prstGeom prst="line">
              <a:avLst/>
            </a:prstGeom>
            <a:noFill/>
            <a:ln w="12700">
              <a:solidFill>
                <a:srgbClr val="FFFF00"/>
              </a:solidFill>
              <a:round/>
              <a:headEnd/>
              <a:tailEnd/>
            </a:ln>
          </p:spPr>
          <p:txBody>
            <a:bodyPr wrap="none" anchor="ctr"/>
            <a:lstStyle/>
            <a:p>
              <a:endParaRPr lang="en-US"/>
            </a:p>
          </p:txBody>
        </p:sp>
        <p:grpSp>
          <p:nvGrpSpPr>
            <p:cNvPr id="139343" name="Group 260"/>
            <p:cNvGrpSpPr>
              <a:grpSpLocks/>
            </p:cNvGrpSpPr>
            <p:nvPr/>
          </p:nvGrpSpPr>
          <p:grpSpPr bwMode="auto">
            <a:xfrm>
              <a:off x="3361" y="3341"/>
              <a:ext cx="39" cy="70"/>
              <a:chOff x="2107" y="669"/>
              <a:chExt cx="39" cy="70"/>
            </a:xfrm>
          </p:grpSpPr>
          <p:sp>
            <p:nvSpPr>
              <p:cNvPr id="139344" name="Line 261"/>
              <p:cNvSpPr>
                <a:spLocks noChangeAspect="1" noChangeShapeType="1"/>
              </p:cNvSpPr>
              <p:nvPr/>
            </p:nvSpPr>
            <p:spPr bwMode="auto">
              <a:xfrm>
                <a:off x="2107" y="70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39345" name="Group 262"/>
              <p:cNvGrpSpPr>
                <a:grpSpLocks/>
              </p:cNvGrpSpPr>
              <p:nvPr/>
            </p:nvGrpSpPr>
            <p:grpSpPr bwMode="auto">
              <a:xfrm>
                <a:off x="2107" y="669"/>
                <a:ext cx="39" cy="70"/>
                <a:chOff x="1994" y="556"/>
                <a:chExt cx="39" cy="70"/>
              </a:xfrm>
            </p:grpSpPr>
            <p:sp>
              <p:nvSpPr>
                <p:cNvPr id="139346" name="Line 263"/>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39347" name="Line 264"/>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grpSp>
        <p:nvGrpSpPr>
          <p:cNvPr id="139313" name="Group 265"/>
          <p:cNvGrpSpPr>
            <a:grpSpLocks/>
          </p:cNvGrpSpPr>
          <p:nvPr/>
        </p:nvGrpSpPr>
        <p:grpSpPr bwMode="auto">
          <a:xfrm>
            <a:off x="5268913" y="5995988"/>
            <a:ext cx="233362" cy="296862"/>
            <a:chOff x="3306" y="3313"/>
            <a:chExt cx="147" cy="187"/>
          </a:xfrm>
        </p:grpSpPr>
        <p:sp>
          <p:nvSpPr>
            <p:cNvPr id="139332" name="Freeform 266"/>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39333" name="Oval 267"/>
            <p:cNvSpPr>
              <a:spLocks noChangeArrowheads="1"/>
            </p:cNvSpPr>
            <p:nvPr/>
          </p:nvSpPr>
          <p:spPr bwMode="auto">
            <a:xfrm>
              <a:off x="3358" y="3430"/>
              <a:ext cx="43" cy="41"/>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39334" name="Line 268"/>
            <p:cNvSpPr>
              <a:spLocks noChangeShapeType="1"/>
            </p:cNvSpPr>
            <p:nvPr/>
          </p:nvSpPr>
          <p:spPr bwMode="auto">
            <a:xfrm>
              <a:off x="3380" y="3313"/>
              <a:ext cx="0" cy="120"/>
            </a:xfrm>
            <a:prstGeom prst="line">
              <a:avLst/>
            </a:prstGeom>
            <a:noFill/>
            <a:ln w="12700">
              <a:solidFill>
                <a:srgbClr val="00FFFF"/>
              </a:solidFill>
              <a:round/>
              <a:headEnd/>
              <a:tailEnd/>
            </a:ln>
          </p:spPr>
          <p:txBody>
            <a:bodyPr wrap="none" anchor="ctr"/>
            <a:lstStyle/>
            <a:p>
              <a:endParaRPr lang="en-US"/>
            </a:p>
          </p:txBody>
        </p:sp>
        <p:grpSp>
          <p:nvGrpSpPr>
            <p:cNvPr id="139335" name="Group 269"/>
            <p:cNvGrpSpPr>
              <a:grpSpLocks/>
            </p:cNvGrpSpPr>
            <p:nvPr/>
          </p:nvGrpSpPr>
          <p:grpSpPr bwMode="auto">
            <a:xfrm>
              <a:off x="3361" y="3341"/>
              <a:ext cx="39" cy="70"/>
              <a:chOff x="2107" y="669"/>
              <a:chExt cx="39" cy="70"/>
            </a:xfrm>
          </p:grpSpPr>
          <p:sp>
            <p:nvSpPr>
              <p:cNvPr id="139336" name="Line 270"/>
              <p:cNvSpPr>
                <a:spLocks noChangeAspect="1" noChangeShapeType="1"/>
              </p:cNvSpPr>
              <p:nvPr/>
            </p:nvSpPr>
            <p:spPr bwMode="auto">
              <a:xfrm>
                <a:off x="2107" y="70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39337" name="Group 271"/>
              <p:cNvGrpSpPr>
                <a:grpSpLocks/>
              </p:cNvGrpSpPr>
              <p:nvPr/>
            </p:nvGrpSpPr>
            <p:grpSpPr bwMode="auto">
              <a:xfrm>
                <a:off x="2107" y="669"/>
                <a:ext cx="39" cy="70"/>
                <a:chOff x="1994" y="556"/>
                <a:chExt cx="39" cy="70"/>
              </a:xfrm>
            </p:grpSpPr>
            <p:sp>
              <p:nvSpPr>
                <p:cNvPr id="139338" name="Line 272"/>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39339" name="Line 273"/>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grpSp>
        <p:nvGrpSpPr>
          <p:cNvPr id="139314" name="Group 274"/>
          <p:cNvGrpSpPr>
            <a:grpSpLocks/>
          </p:cNvGrpSpPr>
          <p:nvPr/>
        </p:nvGrpSpPr>
        <p:grpSpPr bwMode="auto">
          <a:xfrm>
            <a:off x="6569075" y="5995988"/>
            <a:ext cx="233363" cy="296862"/>
            <a:chOff x="3306" y="3313"/>
            <a:chExt cx="147" cy="187"/>
          </a:xfrm>
        </p:grpSpPr>
        <p:sp>
          <p:nvSpPr>
            <p:cNvPr id="139324" name="Freeform 275"/>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39325" name="Oval 276"/>
            <p:cNvSpPr>
              <a:spLocks noChangeArrowheads="1"/>
            </p:cNvSpPr>
            <p:nvPr/>
          </p:nvSpPr>
          <p:spPr bwMode="auto">
            <a:xfrm>
              <a:off x="3358" y="3430"/>
              <a:ext cx="43" cy="41"/>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39326" name="Line 277"/>
            <p:cNvSpPr>
              <a:spLocks noChangeShapeType="1"/>
            </p:cNvSpPr>
            <p:nvPr/>
          </p:nvSpPr>
          <p:spPr bwMode="auto">
            <a:xfrm>
              <a:off x="3380" y="3313"/>
              <a:ext cx="0" cy="120"/>
            </a:xfrm>
            <a:prstGeom prst="line">
              <a:avLst/>
            </a:prstGeom>
            <a:noFill/>
            <a:ln w="12700">
              <a:solidFill>
                <a:srgbClr val="00FF00"/>
              </a:solidFill>
              <a:round/>
              <a:headEnd/>
              <a:tailEnd/>
            </a:ln>
          </p:spPr>
          <p:txBody>
            <a:bodyPr wrap="none" anchor="ctr"/>
            <a:lstStyle/>
            <a:p>
              <a:endParaRPr lang="en-US"/>
            </a:p>
          </p:txBody>
        </p:sp>
        <p:grpSp>
          <p:nvGrpSpPr>
            <p:cNvPr id="139327" name="Group 278"/>
            <p:cNvGrpSpPr>
              <a:grpSpLocks/>
            </p:cNvGrpSpPr>
            <p:nvPr/>
          </p:nvGrpSpPr>
          <p:grpSpPr bwMode="auto">
            <a:xfrm>
              <a:off x="3361" y="3341"/>
              <a:ext cx="39" cy="70"/>
              <a:chOff x="2107" y="669"/>
              <a:chExt cx="39" cy="70"/>
            </a:xfrm>
          </p:grpSpPr>
          <p:sp>
            <p:nvSpPr>
              <p:cNvPr id="139328" name="Line 279"/>
              <p:cNvSpPr>
                <a:spLocks noChangeAspect="1" noChangeShapeType="1"/>
              </p:cNvSpPr>
              <p:nvPr/>
            </p:nvSpPr>
            <p:spPr bwMode="auto">
              <a:xfrm>
                <a:off x="2107" y="70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39329" name="Group 280"/>
              <p:cNvGrpSpPr>
                <a:grpSpLocks/>
              </p:cNvGrpSpPr>
              <p:nvPr/>
            </p:nvGrpSpPr>
            <p:grpSpPr bwMode="auto">
              <a:xfrm>
                <a:off x="2107" y="669"/>
                <a:ext cx="39" cy="70"/>
                <a:chOff x="1994" y="556"/>
                <a:chExt cx="39" cy="70"/>
              </a:xfrm>
            </p:grpSpPr>
            <p:sp>
              <p:nvSpPr>
                <p:cNvPr id="139330" name="Line 281"/>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39331" name="Line 282"/>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grpSp>
        <p:nvGrpSpPr>
          <p:cNvPr id="139315" name="Group 283"/>
          <p:cNvGrpSpPr>
            <a:grpSpLocks/>
          </p:cNvGrpSpPr>
          <p:nvPr/>
        </p:nvGrpSpPr>
        <p:grpSpPr bwMode="auto">
          <a:xfrm>
            <a:off x="7881938" y="5994400"/>
            <a:ext cx="233362" cy="296863"/>
            <a:chOff x="3306" y="3313"/>
            <a:chExt cx="147" cy="187"/>
          </a:xfrm>
        </p:grpSpPr>
        <p:sp>
          <p:nvSpPr>
            <p:cNvPr id="139316" name="Freeform 284"/>
            <p:cNvSpPr>
              <a:spLocks noChangeAspect="1"/>
            </p:cNvSpPr>
            <p:nvPr/>
          </p:nvSpPr>
          <p:spPr bwMode="auto">
            <a:xfrm>
              <a:off x="3306" y="3472"/>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39317" name="Oval 285"/>
            <p:cNvSpPr>
              <a:spLocks noChangeArrowheads="1"/>
            </p:cNvSpPr>
            <p:nvPr/>
          </p:nvSpPr>
          <p:spPr bwMode="auto">
            <a:xfrm>
              <a:off x="3358" y="3430"/>
              <a:ext cx="43" cy="41"/>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39318" name="Line 286"/>
            <p:cNvSpPr>
              <a:spLocks noChangeShapeType="1"/>
            </p:cNvSpPr>
            <p:nvPr/>
          </p:nvSpPr>
          <p:spPr bwMode="auto">
            <a:xfrm>
              <a:off x="3380" y="3313"/>
              <a:ext cx="0" cy="120"/>
            </a:xfrm>
            <a:prstGeom prst="line">
              <a:avLst/>
            </a:prstGeom>
            <a:noFill/>
            <a:ln w="12700">
              <a:solidFill>
                <a:srgbClr val="FF0000"/>
              </a:solidFill>
              <a:round/>
              <a:headEnd/>
              <a:tailEnd/>
            </a:ln>
          </p:spPr>
          <p:txBody>
            <a:bodyPr wrap="none" anchor="ctr"/>
            <a:lstStyle/>
            <a:p>
              <a:endParaRPr lang="en-US"/>
            </a:p>
          </p:txBody>
        </p:sp>
        <p:grpSp>
          <p:nvGrpSpPr>
            <p:cNvPr id="139319" name="Group 287"/>
            <p:cNvGrpSpPr>
              <a:grpSpLocks/>
            </p:cNvGrpSpPr>
            <p:nvPr/>
          </p:nvGrpSpPr>
          <p:grpSpPr bwMode="auto">
            <a:xfrm>
              <a:off x="3361" y="3341"/>
              <a:ext cx="39" cy="70"/>
              <a:chOff x="2107" y="669"/>
              <a:chExt cx="39" cy="70"/>
            </a:xfrm>
          </p:grpSpPr>
          <p:sp>
            <p:nvSpPr>
              <p:cNvPr id="139320" name="Line 288"/>
              <p:cNvSpPr>
                <a:spLocks noChangeAspect="1" noChangeShapeType="1"/>
              </p:cNvSpPr>
              <p:nvPr/>
            </p:nvSpPr>
            <p:spPr bwMode="auto">
              <a:xfrm>
                <a:off x="2107" y="70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39321" name="Group 289"/>
              <p:cNvGrpSpPr>
                <a:grpSpLocks/>
              </p:cNvGrpSpPr>
              <p:nvPr/>
            </p:nvGrpSpPr>
            <p:grpSpPr bwMode="auto">
              <a:xfrm>
                <a:off x="2107" y="669"/>
                <a:ext cx="39" cy="70"/>
                <a:chOff x="1994" y="556"/>
                <a:chExt cx="39" cy="70"/>
              </a:xfrm>
            </p:grpSpPr>
            <p:sp>
              <p:nvSpPr>
                <p:cNvPr id="139322" name="Line 290"/>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39323" name="Line 291"/>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0291"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029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029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029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029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0296"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0297" name="Line 9"/>
          <p:cNvSpPr>
            <a:spLocks noChangeShapeType="1"/>
          </p:cNvSpPr>
          <p:nvPr/>
        </p:nvSpPr>
        <p:spPr bwMode="auto">
          <a:xfrm>
            <a:off x="1836738" y="4657725"/>
            <a:ext cx="0" cy="0"/>
          </a:xfrm>
          <a:prstGeom prst="line">
            <a:avLst/>
          </a:prstGeom>
          <a:noFill/>
          <a:ln w="19050">
            <a:noFill/>
            <a:round/>
            <a:headEnd/>
            <a:tailEnd/>
          </a:ln>
        </p:spPr>
        <p:txBody>
          <a:bodyPr wrap="none" anchor="ctr"/>
          <a:lstStyle/>
          <a:p>
            <a:endParaRPr lang="en-US"/>
          </a:p>
        </p:txBody>
      </p:sp>
      <p:sp>
        <p:nvSpPr>
          <p:cNvPr id="140298"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0299" name="Line 11"/>
          <p:cNvSpPr>
            <a:spLocks noChangeShapeType="1"/>
          </p:cNvSpPr>
          <p:nvPr/>
        </p:nvSpPr>
        <p:spPr bwMode="auto">
          <a:xfrm>
            <a:off x="1836738" y="6105525"/>
            <a:ext cx="0" cy="0"/>
          </a:xfrm>
          <a:prstGeom prst="line">
            <a:avLst/>
          </a:prstGeom>
          <a:noFill/>
          <a:ln w="19050">
            <a:noFill/>
            <a:round/>
            <a:headEnd/>
            <a:tailEnd/>
          </a:ln>
        </p:spPr>
        <p:txBody>
          <a:bodyPr wrap="none" anchor="ctr"/>
          <a:lstStyle/>
          <a:p>
            <a:endParaRPr lang="en-US"/>
          </a:p>
        </p:txBody>
      </p:sp>
      <p:sp>
        <p:nvSpPr>
          <p:cNvPr id="140300" name="Text Box 12"/>
          <p:cNvSpPr txBox="1">
            <a:spLocks noChangeArrowheads="1"/>
          </p:cNvSpPr>
          <p:nvPr/>
        </p:nvSpPr>
        <p:spPr bwMode="auto">
          <a:xfrm>
            <a:off x="1150938" y="895350"/>
            <a:ext cx="13700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Howitzer</a:t>
            </a:r>
          </a:p>
        </p:txBody>
      </p:sp>
      <p:sp>
        <p:nvSpPr>
          <p:cNvPr id="140301" name="Text Box 13"/>
          <p:cNvSpPr txBox="1">
            <a:spLocks noChangeArrowheads="1"/>
          </p:cNvSpPr>
          <p:nvPr/>
        </p:nvSpPr>
        <p:spPr bwMode="auto">
          <a:xfrm>
            <a:off x="1150938" y="1614488"/>
            <a:ext cx="13700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Howitzer</a:t>
            </a:r>
          </a:p>
        </p:txBody>
      </p:sp>
      <p:sp>
        <p:nvSpPr>
          <p:cNvPr id="140302" name="Text Box 14"/>
          <p:cNvSpPr txBox="1">
            <a:spLocks noChangeArrowheads="1"/>
          </p:cNvSpPr>
          <p:nvPr/>
        </p:nvSpPr>
        <p:spPr bwMode="auto">
          <a:xfrm>
            <a:off x="1008063" y="2371725"/>
            <a:ext cx="1657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Howitzer SP</a:t>
            </a:r>
          </a:p>
        </p:txBody>
      </p:sp>
      <p:sp>
        <p:nvSpPr>
          <p:cNvPr id="140303" name="Text Box 15"/>
          <p:cNvSpPr txBox="1">
            <a:spLocks noChangeArrowheads="1"/>
          </p:cNvSpPr>
          <p:nvPr/>
        </p:nvSpPr>
        <p:spPr bwMode="auto">
          <a:xfrm>
            <a:off x="1008063" y="3073400"/>
            <a:ext cx="1657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Howitzer SP</a:t>
            </a:r>
          </a:p>
        </p:txBody>
      </p:sp>
      <p:sp>
        <p:nvSpPr>
          <p:cNvPr id="140304" name="Text Box 16"/>
          <p:cNvSpPr txBox="1">
            <a:spLocks noChangeArrowheads="1"/>
          </p:cNvSpPr>
          <p:nvPr/>
        </p:nvSpPr>
        <p:spPr bwMode="auto">
          <a:xfrm>
            <a:off x="1216025" y="3830638"/>
            <a:ext cx="1243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Howitzer</a:t>
            </a:r>
          </a:p>
        </p:txBody>
      </p:sp>
      <p:sp>
        <p:nvSpPr>
          <p:cNvPr id="140305" name="Text Box 17"/>
          <p:cNvSpPr txBox="1">
            <a:spLocks noChangeArrowheads="1"/>
          </p:cNvSpPr>
          <p:nvPr/>
        </p:nvSpPr>
        <p:spPr bwMode="auto">
          <a:xfrm>
            <a:off x="1216025" y="4551363"/>
            <a:ext cx="1243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Howitzer</a:t>
            </a:r>
          </a:p>
        </p:txBody>
      </p:sp>
      <p:sp>
        <p:nvSpPr>
          <p:cNvPr id="140306" name="Text Box 18"/>
          <p:cNvSpPr txBox="1">
            <a:spLocks noChangeArrowheads="1"/>
          </p:cNvSpPr>
          <p:nvPr/>
        </p:nvSpPr>
        <p:spPr bwMode="auto">
          <a:xfrm>
            <a:off x="1071563" y="5300663"/>
            <a:ext cx="1530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Howitzer SP</a:t>
            </a:r>
          </a:p>
        </p:txBody>
      </p:sp>
      <p:sp>
        <p:nvSpPr>
          <p:cNvPr id="140307" name="Text Box 19"/>
          <p:cNvSpPr txBox="1">
            <a:spLocks noChangeArrowheads="1"/>
          </p:cNvSpPr>
          <p:nvPr/>
        </p:nvSpPr>
        <p:spPr bwMode="auto">
          <a:xfrm>
            <a:off x="1071563" y="5999163"/>
            <a:ext cx="1530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Howitzer SP</a:t>
            </a:r>
          </a:p>
        </p:txBody>
      </p:sp>
      <p:grpSp>
        <p:nvGrpSpPr>
          <p:cNvPr id="140308" name="Group 20"/>
          <p:cNvGrpSpPr>
            <a:grpSpLocks/>
          </p:cNvGrpSpPr>
          <p:nvPr/>
        </p:nvGrpSpPr>
        <p:grpSpPr bwMode="auto">
          <a:xfrm>
            <a:off x="3749675" y="736600"/>
            <a:ext cx="530225" cy="530225"/>
            <a:chOff x="2362" y="464"/>
            <a:chExt cx="334" cy="334"/>
          </a:xfrm>
        </p:grpSpPr>
        <p:sp>
          <p:nvSpPr>
            <p:cNvPr id="140682"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0683" name="Group 22"/>
            <p:cNvGrpSpPr>
              <a:grpSpLocks/>
            </p:cNvGrpSpPr>
            <p:nvPr/>
          </p:nvGrpSpPr>
          <p:grpSpPr bwMode="auto">
            <a:xfrm>
              <a:off x="2507" y="546"/>
              <a:ext cx="43" cy="160"/>
              <a:chOff x="2217" y="546"/>
              <a:chExt cx="43" cy="160"/>
            </a:xfrm>
          </p:grpSpPr>
          <p:sp>
            <p:nvSpPr>
              <p:cNvPr id="140684" name="Oval 23"/>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85" name="Line 24"/>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686" name="Group 25"/>
              <p:cNvGrpSpPr>
                <a:grpSpLocks/>
              </p:cNvGrpSpPr>
              <p:nvPr/>
            </p:nvGrpSpPr>
            <p:grpSpPr bwMode="auto">
              <a:xfrm>
                <a:off x="2220" y="595"/>
                <a:ext cx="38" cy="28"/>
                <a:chOff x="1994" y="575"/>
                <a:chExt cx="38" cy="28"/>
              </a:xfrm>
            </p:grpSpPr>
            <p:sp>
              <p:nvSpPr>
                <p:cNvPr id="140690" name="Line 26"/>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91" name="Line 27"/>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687" name="Group 28"/>
              <p:cNvGrpSpPr>
                <a:grpSpLocks/>
              </p:cNvGrpSpPr>
              <p:nvPr/>
            </p:nvGrpSpPr>
            <p:grpSpPr bwMode="auto">
              <a:xfrm>
                <a:off x="2220" y="574"/>
                <a:ext cx="39" cy="70"/>
                <a:chOff x="1994" y="556"/>
                <a:chExt cx="39" cy="70"/>
              </a:xfrm>
            </p:grpSpPr>
            <p:sp>
              <p:nvSpPr>
                <p:cNvPr id="140688" name="Line 2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89" name="Line 3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0309" name="Group 31"/>
          <p:cNvGrpSpPr>
            <a:grpSpLocks/>
          </p:cNvGrpSpPr>
          <p:nvPr/>
        </p:nvGrpSpPr>
        <p:grpSpPr bwMode="auto">
          <a:xfrm>
            <a:off x="3749675" y="3671888"/>
            <a:ext cx="530225" cy="530225"/>
            <a:chOff x="2362" y="2313"/>
            <a:chExt cx="334" cy="334"/>
          </a:xfrm>
        </p:grpSpPr>
        <p:sp>
          <p:nvSpPr>
            <p:cNvPr id="140670" name="Freeform 32"/>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0671" name="Group 33"/>
            <p:cNvGrpSpPr>
              <a:grpSpLocks/>
            </p:cNvGrpSpPr>
            <p:nvPr/>
          </p:nvGrpSpPr>
          <p:grpSpPr bwMode="auto">
            <a:xfrm>
              <a:off x="2507" y="2386"/>
              <a:ext cx="43" cy="163"/>
              <a:chOff x="2205" y="2386"/>
              <a:chExt cx="43" cy="163"/>
            </a:xfrm>
          </p:grpSpPr>
          <p:sp>
            <p:nvSpPr>
              <p:cNvPr id="140672" name="Oval 34"/>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73" name="Line 35"/>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674" name="Group 36"/>
              <p:cNvGrpSpPr>
                <a:grpSpLocks/>
              </p:cNvGrpSpPr>
              <p:nvPr/>
            </p:nvGrpSpPr>
            <p:grpSpPr bwMode="auto">
              <a:xfrm>
                <a:off x="2208" y="2414"/>
                <a:ext cx="39" cy="70"/>
                <a:chOff x="2333" y="895"/>
                <a:chExt cx="39" cy="70"/>
              </a:xfrm>
            </p:grpSpPr>
            <p:grpSp>
              <p:nvGrpSpPr>
                <p:cNvPr id="140675" name="Group 37"/>
                <p:cNvGrpSpPr>
                  <a:grpSpLocks/>
                </p:cNvGrpSpPr>
                <p:nvPr/>
              </p:nvGrpSpPr>
              <p:grpSpPr bwMode="auto">
                <a:xfrm>
                  <a:off x="2333" y="895"/>
                  <a:ext cx="39" cy="70"/>
                  <a:chOff x="1994" y="556"/>
                  <a:chExt cx="39" cy="70"/>
                </a:xfrm>
              </p:grpSpPr>
              <p:sp>
                <p:nvSpPr>
                  <p:cNvPr id="140680" name="Line 3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81" name="Line 3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676" name="Group 40"/>
                <p:cNvGrpSpPr>
                  <a:grpSpLocks/>
                </p:cNvGrpSpPr>
                <p:nvPr/>
              </p:nvGrpSpPr>
              <p:grpSpPr bwMode="auto">
                <a:xfrm>
                  <a:off x="2333" y="912"/>
                  <a:ext cx="38" cy="37"/>
                  <a:chOff x="2333" y="916"/>
                  <a:chExt cx="38" cy="37"/>
                </a:xfrm>
              </p:grpSpPr>
              <p:sp>
                <p:nvSpPr>
                  <p:cNvPr id="140677" name="Line 41"/>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78" name="Line 42"/>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79" name="Line 43"/>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10" name="Group 44"/>
          <p:cNvGrpSpPr>
            <a:grpSpLocks/>
          </p:cNvGrpSpPr>
          <p:nvPr/>
        </p:nvGrpSpPr>
        <p:grpSpPr bwMode="auto">
          <a:xfrm>
            <a:off x="3749675" y="2212975"/>
            <a:ext cx="530225" cy="530225"/>
            <a:chOff x="2362" y="1394"/>
            <a:chExt cx="334" cy="334"/>
          </a:xfrm>
        </p:grpSpPr>
        <p:sp>
          <p:nvSpPr>
            <p:cNvPr id="140658" name="Freeform 45"/>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0659" name="Group 46"/>
            <p:cNvGrpSpPr>
              <a:grpSpLocks/>
            </p:cNvGrpSpPr>
            <p:nvPr/>
          </p:nvGrpSpPr>
          <p:grpSpPr bwMode="auto">
            <a:xfrm>
              <a:off x="2456" y="1436"/>
              <a:ext cx="147" cy="187"/>
              <a:chOff x="3309" y="1476"/>
              <a:chExt cx="147" cy="187"/>
            </a:xfrm>
          </p:grpSpPr>
          <p:sp>
            <p:nvSpPr>
              <p:cNvPr id="140660" name="Freeform 47"/>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661" name="Group 48"/>
              <p:cNvGrpSpPr>
                <a:grpSpLocks/>
              </p:cNvGrpSpPr>
              <p:nvPr/>
            </p:nvGrpSpPr>
            <p:grpSpPr bwMode="auto">
              <a:xfrm>
                <a:off x="3361" y="1476"/>
                <a:ext cx="43" cy="160"/>
                <a:chOff x="2217" y="546"/>
                <a:chExt cx="43" cy="160"/>
              </a:xfrm>
            </p:grpSpPr>
            <p:sp>
              <p:nvSpPr>
                <p:cNvPr id="140662" name="Oval 49"/>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63" name="Line 50"/>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664" name="Group 51"/>
                <p:cNvGrpSpPr>
                  <a:grpSpLocks/>
                </p:cNvGrpSpPr>
                <p:nvPr/>
              </p:nvGrpSpPr>
              <p:grpSpPr bwMode="auto">
                <a:xfrm>
                  <a:off x="2220" y="595"/>
                  <a:ext cx="38" cy="28"/>
                  <a:chOff x="1994" y="575"/>
                  <a:chExt cx="38" cy="28"/>
                </a:xfrm>
              </p:grpSpPr>
              <p:sp>
                <p:nvSpPr>
                  <p:cNvPr id="140668" name="Line 5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69" name="Line 5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665" name="Group 54"/>
                <p:cNvGrpSpPr>
                  <a:grpSpLocks/>
                </p:cNvGrpSpPr>
                <p:nvPr/>
              </p:nvGrpSpPr>
              <p:grpSpPr bwMode="auto">
                <a:xfrm>
                  <a:off x="2220" y="574"/>
                  <a:ext cx="39" cy="70"/>
                  <a:chOff x="1994" y="556"/>
                  <a:chExt cx="39" cy="70"/>
                </a:xfrm>
              </p:grpSpPr>
              <p:sp>
                <p:nvSpPr>
                  <p:cNvPr id="140666" name="Line 5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67" name="Line 5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0311" name="Group 57"/>
          <p:cNvGrpSpPr>
            <a:grpSpLocks/>
          </p:cNvGrpSpPr>
          <p:nvPr/>
        </p:nvGrpSpPr>
        <p:grpSpPr bwMode="auto">
          <a:xfrm>
            <a:off x="3749675" y="5141913"/>
            <a:ext cx="530225" cy="530225"/>
            <a:chOff x="2362" y="3239"/>
            <a:chExt cx="334" cy="334"/>
          </a:xfrm>
        </p:grpSpPr>
        <p:sp>
          <p:nvSpPr>
            <p:cNvPr id="140644" name="Freeform 58"/>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0645" name="Group 59"/>
            <p:cNvGrpSpPr>
              <a:grpSpLocks/>
            </p:cNvGrpSpPr>
            <p:nvPr/>
          </p:nvGrpSpPr>
          <p:grpSpPr bwMode="auto">
            <a:xfrm>
              <a:off x="2456" y="3274"/>
              <a:ext cx="147" cy="196"/>
              <a:chOff x="3297" y="3306"/>
              <a:chExt cx="147" cy="196"/>
            </a:xfrm>
          </p:grpSpPr>
          <p:sp>
            <p:nvSpPr>
              <p:cNvPr id="140646" name="Freeform 60"/>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647" name="Group 61"/>
              <p:cNvGrpSpPr>
                <a:grpSpLocks/>
              </p:cNvGrpSpPr>
              <p:nvPr/>
            </p:nvGrpSpPr>
            <p:grpSpPr bwMode="auto">
              <a:xfrm>
                <a:off x="3349" y="3306"/>
                <a:ext cx="43" cy="163"/>
                <a:chOff x="2205" y="2386"/>
                <a:chExt cx="43" cy="163"/>
              </a:xfrm>
            </p:grpSpPr>
            <p:sp>
              <p:nvSpPr>
                <p:cNvPr id="140648" name="Oval 62"/>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49" name="Line 63"/>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650" name="Group 64"/>
                <p:cNvGrpSpPr>
                  <a:grpSpLocks/>
                </p:cNvGrpSpPr>
                <p:nvPr/>
              </p:nvGrpSpPr>
              <p:grpSpPr bwMode="auto">
                <a:xfrm>
                  <a:off x="2208" y="2414"/>
                  <a:ext cx="39" cy="70"/>
                  <a:chOff x="2333" y="895"/>
                  <a:chExt cx="39" cy="70"/>
                </a:xfrm>
              </p:grpSpPr>
              <p:grpSp>
                <p:nvGrpSpPr>
                  <p:cNvPr id="140651" name="Group 65"/>
                  <p:cNvGrpSpPr>
                    <a:grpSpLocks/>
                  </p:cNvGrpSpPr>
                  <p:nvPr/>
                </p:nvGrpSpPr>
                <p:grpSpPr bwMode="auto">
                  <a:xfrm>
                    <a:off x="2333" y="895"/>
                    <a:ext cx="39" cy="70"/>
                    <a:chOff x="1994" y="556"/>
                    <a:chExt cx="39" cy="70"/>
                  </a:xfrm>
                </p:grpSpPr>
                <p:sp>
                  <p:nvSpPr>
                    <p:cNvPr id="140656" name="Line 6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57" name="Line 6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652" name="Group 68"/>
                  <p:cNvGrpSpPr>
                    <a:grpSpLocks/>
                  </p:cNvGrpSpPr>
                  <p:nvPr/>
                </p:nvGrpSpPr>
                <p:grpSpPr bwMode="auto">
                  <a:xfrm>
                    <a:off x="2333" y="912"/>
                    <a:ext cx="38" cy="37"/>
                    <a:chOff x="2333" y="916"/>
                    <a:chExt cx="38" cy="37"/>
                  </a:xfrm>
                </p:grpSpPr>
                <p:sp>
                  <p:nvSpPr>
                    <p:cNvPr id="140653" name="Line 69"/>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54" name="Line 70"/>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55" name="Line 71"/>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grpSp>
        <p:nvGrpSpPr>
          <p:cNvPr id="140312" name="Group 72"/>
          <p:cNvGrpSpPr>
            <a:grpSpLocks/>
          </p:cNvGrpSpPr>
          <p:nvPr/>
        </p:nvGrpSpPr>
        <p:grpSpPr bwMode="auto">
          <a:xfrm>
            <a:off x="5146675" y="749300"/>
            <a:ext cx="476250" cy="484188"/>
            <a:chOff x="3242" y="472"/>
            <a:chExt cx="300" cy="305"/>
          </a:xfrm>
        </p:grpSpPr>
        <p:sp>
          <p:nvSpPr>
            <p:cNvPr id="140634" name="Oval 73"/>
            <p:cNvSpPr>
              <a:spLocks noChangeArrowheads="1"/>
            </p:cNvSpPr>
            <p:nvPr/>
          </p:nvSpPr>
          <p:spPr bwMode="auto">
            <a:xfrm>
              <a:off x="3242"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0635" name="Group 74"/>
            <p:cNvGrpSpPr>
              <a:grpSpLocks/>
            </p:cNvGrpSpPr>
            <p:nvPr/>
          </p:nvGrpSpPr>
          <p:grpSpPr bwMode="auto">
            <a:xfrm>
              <a:off x="3371" y="547"/>
              <a:ext cx="43" cy="160"/>
              <a:chOff x="2217" y="546"/>
              <a:chExt cx="43" cy="160"/>
            </a:xfrm>
          </p:grpSpPr>
          <p:sp>
            <p:nvSpPr>
              <p:cNvPr id="140636" name="Oval 75"/>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37" name="Line 76"/>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638" name="Group 77"/>
              <p:cNvGrpSpPr>
                <a:grpSpLocks/>
              </p:cNvGrpSpPr>
              <p:nvPr/>
            </p:nvGrpSpPr>
            <p:grpSpPr bwMode="auto">
              <a:xfrm>
                <a:off x="2220" y="595"/>
                <a:ext cx="38" cy="28"/>
                <a:chOff x="1994" y="575"/>
                <a:chExt cx="38" cy="28"/>
              </a:xfrm>
            </p:grpSpPr>
            <p:sp>
              <p:nvSpPr>
                <p:cNvPr id="140642" name="Line 78"/>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43" name="Line 79"/>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639" name="Group 80"/>
              <p:cNvGrpSpPr>
                <a:grpSpLocks/>
              </p:cNvGrpSpPr>
              <p:nvPr/>
            </p:nvGrpSpPr>
            <p:grpSpPr bwMode="auto">
              <a:xfrm>
                <a:off x="2220" y="574"/>
                <a:ext cx="39" cy="70"/>
                <a:chOff x="1994" y="556"/>
                <a:chExt cx="39" cy="70"/>
              </a:xfrm>
            </p:grpSpPr>
            <p:sp>
              <p:nvSpPr>
                <p:cNvPr id="140640" name="Line 8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41" name="Line 8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0313" name="Group 83"/>
          <p:cNvGrpSpPr>
            <a:grpSpLocks/>
          </p:cNvGrpSpPr>
          <p:nvPr/>
        </p:nvGrpSpPr>
        <p:grpSpPr bwMode="auto">
          <a:xfrm>
            <a:off x="5146675" y="3681413"/>
            <a:ext cx="476250" cy="484187"/>
            <a:chOff x="3242" y="2319"/>
            <a:chExt cx="300" cy="305"/>
          </a:xfrm>
        </p:grpSpPr>
        <p:sp>
          <p:nvSpPr>
            <p:cNvPr id="140622" name="Oval 84"/>
            <p:cNvSpPr>
              <a:spLocks noChangeArrowheads="1"/>
            </p:cNvSpPr>
            <p:nvPr/>
          </p:nvSpPr>
          <p:spPr bwMode="auto">
            <a:xfrm>
              <a:off x="3242"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0623" name="Group 85"/>
            <p:cNvGrpSpPr>
              <a:grpSpLocks/>
            </p:cNvGrpSpPr>
            <p:nvPr/>
          </p:nvGrpSpPr>
          <p:grpSpPr bwMode="auto">
            <a:xfrm>
              <a:off x="3371" y="2395"/>
              <a:ext cx="43" cy="163"/>
              <a:chOff x="2205" y="2386"/>
              <a:chExt cx="43" cy="163"/>
            </a:xfrm>
          </p:grpSpPr>
          <p:sp>
            <p:nvSpPr>
              <p:cNvPr id="140624" name="Oval 86"/>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25" name="Line 87"/>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626" name="Group 88"/>
              <p:cNvGrpSpPr>
                <a:grpSpLocks/>
              </p:cNvGrpSpPr>
              <p:nvPr/>
            </p:nvGrpSpPr>
            <p:grpSpPr bwMode="auto">
              <a:xfrm>
                <a:off x="2208" y="2414"/>
                <a:ext cx="39" cy="70"/>
                <a:chOff x="2333" y="895"/>
                <a:chExt cx="39" cy="70"/>
              </a:xfrm>
            </p:grpSpPr>
            <p:grpSp>
              <p:nvGrpSpPr>
                <p:cNvPr id="140627" name="Group 89"/>
                <p:cNvGrpSpPr>
                  <a:grpSpLocks/>
                </p:cNvGrpSpPr>
                <p:nvPr/>
              </p:nvGrpSpPr>
              <p:grpSpPr bwMode="auto">
                <a:xfrm>
                  <a:off x="2333" y="895"/>
                  <a:ext cx="39" cy="70"/>
                  <a:chOff x="1994" y="556"/>
                  <a:chExt cx="39" cy="70"/>
                </a:xfrm>
              </p:grpSpPr>
              <p:sp>
                <p:nvSpPr>
                  <p:cNvPr id="140632" name="Line 9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33" name="Line 9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628" name="Group 92"/>
                <p:cNvGrpSpPr>
                  <a:grpSpLocks/>
                </p:cNvGrpSpPr>
                <p:nvPr/>
              </p:nvGrpSpPr>
              <p:grpSpPr bwMode="auto">
                <a:xfrm>
                  <a:off x="2333" y="912"/>
                  <a:ext cx="38" cy="37"/>
                  <a:chOff x="2333" y="916"/>
                  <a:chExt cx="38" cy="37"/>
                </a:xfrm>
              </p:grpSpPr>
              <p:sp>
                <p:nvSpPr>
                  <p:cNvPr id="140629" name="Line 93"/>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30" name="Line 94"/>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31" name="Line 95"/>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14" name="Group 96"/>
          <p:cNvGrpSpPr>
            <a:grpSpLocks/>
          </p:cNvGrpSpPr>
          <p:nvPr/>
        </p:nvGrpSpPr>
        <p:grpSpPr bwMode="auto">
          <a:xfrm>
            <a:off x="5146675" y="2232025"/>
            <a:ext cx="476250" cy="484188"/>
            <a:chOff x="3242" y="1406"/>
            <a:chExt cx="300" cy="305"/>
          </a:xfrm>
        </p:grpSpPr>
        <p:sp>
          <p:nvSpPr>
            <p:cNvPr id="140610" name="Oval 97"/>
            <p:cNvSpPr>
              <a:spLocks noChangeArrowheads="1"/>
            </p:cNvSpPr>
            <p:nvPr/>
          </p:nvSpPr>
          <p:spPr bwMode="auto">
            <a:xfrm>
              <a:off x="3242"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0611" name="Group 98"/>
            <p:cNvGrpSpPr>
              <a:grpSpLocks/>
            </p:cNvGrpSpPr>
            <p:nvPr/>
          </p:nvGrpSpPr>
          <p:grpSpPr bwMode="auto">
            <a:xfrm>
              <a:off x="3319" y="1469"/>
              <a:ext cx="147" cy="187"/>
              <a:chOff x="3309" y="1476"/>
              <a:chExt cx="147" cy="187"/>
            </a:xfrm>
          </p:grpSpPr>
          <p:sp>
            <p:nvSpPr>
              <p:cNvPr id="140612" name="Freeform 99"/>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613" name="Group 100"/>
              <p:cNvGrpSpPr>
                <a:grpSpLocks/>
              </p:cNvGrpSpPr>
              <p:nvPr/>
            </p:nvGrpSpPr>
            <p:grpSpPr bwMode="auto">
              <a:xfrm>
                <a:off x="3361" y="1476"/>
                <a:ext cx="43" cy="160"/>
                <a:chOff x="2217" y="546"/>
                <a:chExt cx="43" cy="160"/>
              </a:xfrm>
            </p:grpSpPr>
            <p:sp>
              <p:nvSpPr>
                <p:cNvPr id="140614" name="Oval 101"/>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15" name="Line 102"/>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616" name="Group 103"/>
                <p:cNvGrpSpPr>
                  <a:grpSpLocks/>
                </p:cNvGrpSpPr>
                <p:nvPr/>
              </p:nvGrpSpPr>
              <p:grpSpPr bwMode="auto">
                <a:xfrm>
                  <a:off x="2220" y="595"/>
                  <a:ext cx="38" cy="28"/>
                  <a:chOff x="1994" y="575"/>
                  <a:chExt cx="38" cy="28"/>
                </a:xfrm>
              </p:grpSpPr>
              <p:sp>
                <p:nvSpPr>
                  <p:cNvPr id="140620" name="Line 104"/>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21" name="Line 105"/>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617" name="Group 106"/>
                <p:cNvGrpSpPr>
                  <a:grpSpLocks/>
                </p:cNvGrpSpPr>
                <p:nvPr/>
              </p:nvGrpSpPr>
              <p:grpSpPr bwMode="auto">
                <a:xfrm>
                  <a:off x="2220" y="574"/>
                  <a:ext cx="39" cy="70"/>
                  <a:chOff x="1994" y="556"/>
                  <a:chExt cx="39" cy="70"/>
                </a:xfrm>
              </p:grpSpPr>
              <p:sp>
                <p:nvSpPr>
                  <p:cNvPr id="140618" name="Line 107"/>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19" name="Line 108"/>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0315" name="Group 109"/>
          <p:cNvGrpSpPr>
            <a:grpSpLocks/>
          </p:cNvGrpSpPr>
          <p:nvPr/>
        </p:nvGrpSpPr>
        <p:grpSpPr bwMode="auto">
          <a:xfrm>
            <a:off x="5146675" y="5178425"/>
            <a:ext cx="476250" cy="484188"/>
            <a:chOff x="3242" y="3262"/>
            <a:chExt cx="300" cy="305"/>
          </a:xfrm>
        </p:grpSpPr>
        <p:sp>
          <p:nvSpPr>
            <p:cNvPr id="140596" name="Oval 110"/>
            <p:cNvSpPr>
              <a:spLocks noChangeArrowheads="1"/>
            </p:cNvSpPr>
            <p:nvPr/>
          </p:nvSpPr>
          <p:spPr bwMode="auto">
            <a:xfrm>
              <a:off x="3242"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0597" name="Group 111"/>
            <p:cNvGrpSpPr>
              <a:grpSpLocks/>
            </p:cNvGrpSpPr>
            <p:nvPr/>
          </p:nvGrpSpPr>
          <p:grpSpPr bwMode="auto">
            <a:xfrm>
              <a:off x="3319" y="3307"/>
              <a:ext cx="147" cy="196"/>
              <a:chOff x="3297" y="3306"/>
              <a:chExt cx="147" cy="196"/>
            </a:xfrm>
          </p:grpSpPr>
          <p:sp>
            <p:nvSpPr>
              <p:cNvPr id="140598" name="Freeform 112"/>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599" name="Group 113"/>
              <p:cNvGrpSpPr>
                <a:grpSpLocks/>
              </p:cNvGrpSpPr>
              <p:nvPr/>
            </p:nvGrpSpPr>
            <p:grpSpPr bwMode="auto">
              <a:xfrm>
                <a:off x="3349" y="3306"/>
                <a:ext cx="43" cy="163"/>
                <a:chOff x="2205" y="2386"/>
                <a:chExt cx="43" cy="163"/>
              </a:xfrm>
            </p:grpSpPr>
            <p:sp>
              <p:nvSpPr>
                <p:cNvPr id="140600" name="Oval 114"/>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601" name="Line 115"/>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602" name="Group 116"/>
                <p:cNvGrpSpPr>
                  <a:grpSpLocks/>
                </p:cNvGrpSpPr>
                <p:nvPr/>
              </p:nvGrpSpPr>
              <p:grpSpPr bwMode="auto">
                <a:xfrm>
                  <a:off x="2208" y="2414"/>
                  <a:ext cx="39" cy="70"/>
                  <a:chOff x="2333" y="895"/>
                  <a:chExt cx="39" cy="70"/>
                </a:xfrm>
              </p:grpSpPr>
              <p:grpSp>
                <p:nvGrpSpPr>
                  <p:cNvPr id="140603" name="Group 117"/>
                  <p:cNvGrpSpPr>
                    <a:grpSpLocks/>
                  </p:cNvGrpSpPr>
                  <p:nvPr/>
                </p:nvGrpSpPr>
                <p:grpSpPr bwMode="auto">
                  <a:xfrm>
                    <a:off x="2333" y="895"/>
                    <a:ext cx="39" cy="70"/>
                    <a:chOff x="1994" y="556"/>
                    <a:chExt cx="39" cy="70"/>
                  </a:xfrm>
                </p:grpSpPr>
                <p:sp>
                  <p:nvSpPr>
                    <p:cNvPr id="140608" name="Line 11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609" name="Line 11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604" name="Group 120"/>
                  <p:cNvGrpSpPr>
                    <a:grpSpLocks/>
                  </p:cNvGrpSpPr>
                  <p:nvPr/>
                </p:nvGrpSpPr>
                <p:grpSpPr bwMode="auto">
                  <a:xfrm>
                    <a:off x="2333" y="912"/>
                    <a:ext cx="38" cy="37"/>
                    <a:chOff x="2333" y="916"/>
                    <a:chExt cx="38" cy="37"/>
                  </a:xfrm>
                </p:grpSpPr>
                <p:sp>
                  <p:nvSpPr>
                    <p:cNvPr id="140605" name="Line 121"/>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06" name="Line 122"/>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607" name="Line 123"/>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grpSp>
        <p:nvGrpSpPr>
          <p:cNvPr id="140316" name="Group 124"/>
          <p:cNvGrpSpPr>
            <a:grpSpLocks/>
          </p:cNvGrpSpPr>
          <p:nvPr/>
        </p:nvGrpSpPr>
        <p:grpSpPr bwMode="auto">
          <a:xfrm>
            <a:off x="6484938" y="800100"/>
            <a:ext cx="401637" cy="401638"/>
            <a:chOff x="4085" y="504"/>
            <a:chExt cx="253" cy="253"/>
          </a:xfrm>
        </p:grpSpPr>
        <p:sp>
          <p:nvSpPr>
            <p:cNvPr id="140586" name="Rectangle 125"/>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0587" name="Group 126"/>
            <p:cNvGrpSpPr>
              <a:grpSpLocks/>
            </p:cNvGrpSpPr>
            <p:nvPr/>
          </p:nvGrpSpPr>
          <p:grpSpPr bwMode="auto">
            <a:xfrm>
              <a:off x="4190" y="548"/>
              <a:ext cx="43" cy="160"/>
              <a:chOff x="2217" y="546"/>
              <a:chExt cx="43" cy="160"/>
            </a:xfrm>
          </p:grpSpPr>
          <p:sp>
            <p:nvSpPr>
              <p:cNvPr id="140588" name="Oval 127"/>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89" name="Line 128"/>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590" name="Group 129"/>
              <p:cNvGrpSpPr>
                <a:grpSpLocks/>
              </p:cNvGrpSpPr>
              <p:nvPr/>
            </p:nvGrpSpPr>
            <p:grpSpPr bwMode="auto">
              <a:xfrm>
                <a:off x="2220" y="595"/>
                <a:ext cx="38" cy="28"/>
                <a:chOff x="1994" y="575"/>
                <a:chExt cx="38" cy="28"/>
              </a:xfrm>
            </p:grpSpPr>
            <p:sp>
              <p:nvSpPr>
                <p:cNvPr id="140594" name="Line 130"/>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95" name="Line 131"/>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591" name="Group 132"/>
              <p:cNvGrpSpPr>
                <a:grpSpLocks/>
              </p:cNvGrpSpPr>
              <p:nvPr/>
            </p:nvGrpSpPr>
            <p:grpSpPr bwMode="auto">
              <a:xfrm>
                <a:off x="2220" y="574"/>
                <a:ext cx="39" cy="70"/>
                <a:chOff x="1994" y="556"/>
                <a:chExt cx="39" cy="70"/>
              </a:xfrm>
            </p:grpSpPr>
            <p:sp>
              <p:nvSpPr>
                <p:cNvPr id="140592" name="Line 133"/>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93" name="Line 134"/>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0317" name="Group 135"/>
          <p:cNvGrpSpPr>
            <a:grpSpLocks/>
          </p:cNvGrpSpPr>
          <p:nvPr/>
        </p:nvGrpSpPr>
        <p:grpSpPr bwMode="auto">
          <a:xfrm>
            <a:off x="6484938" y="3735388"/>
            <a:ext cx="401637" cy="401637"/>
            <a:chOff x="4085" y="2353"/>
            <a:chExt cx="253" cy="253"/>
          </a:xfrm>
        </p:grpSpPr>
        <p:sp>
          <p:nvSpPr>
            <p:cNvPr id="140574" name="Rectangle 136"/>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0575" name="Group 137"/>
            <p:cNvGrpSpPr>
              <a:grpSpLocks/>
            </p:cNvGrpSpPr>
            <p:nvPr/>
          </p:nvGrpSpPr>
          <p:grpSpPr bwMode="auto">
            <a:xfrm>
              <a:off x="4190" y="2396"/>
              <a:ext cx="43" cy="163"/>
              <a:chOff x="2205" y="2386"/>
              <a:chExt cx="43" cy="163"/>
            </a:xfrm>
          </p:grpSpPr>
          <p:sp>
            <p:nvSpPr>
              <p:cNvPr id="140576" name="Oval 138"/>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77" name="Line 139"/>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578" name="Group 140"/>
              <p:cNvGrpSpPr>
                <a:grpSpLocks/>
              </p:cNvGrpSpPr>
              <p:nvPr/>
            </p:nvGrpSpPr>
            <p:grpSpPr bwMode="auto">
              <a:xfrm>
                <a:off x="2208" y="2414"/>
                <a:ext cx="39" cy="70"/>
                <a:chOff x="2333" y="895"/>
                <a:chExt cx="39" cy="70"/>
              </a:xfrm>
            </p:grpSpPr>
            <p:grpSp>
              <p:nvGrpSpPr>
                <p:cNvPr id="140579" name="Group 141"/>
                <p:cNvGrpSpPr>
                  <a:grpSpLocks/>
                </p:cNvGrpSpPr>
                <p:nvPr/>
              </p:nvGrpSpPr>
              <p:grpSpPr bwMode="auto">
                <a:xfrm>
                  <a:off x="2333" y="895"/>
                  <a:ext cx="39" cy="70"/>
                  <a:chOff x="1994" y="556"/>
                  <a:chExt cx="39" cy="70"/>
                </a:xfrm>
              </p:grpSpPr>
              <p:sp>
                <p:nvSpPr>
                  <p:cNvPr id="140584" name="Line 14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85" name="Line 14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580" name="Group 144"/>
                <p:cNvGrpSpPr>
                  <a:grpSpLocks/>
                </p:cNvGrpSpPr>
                <p:nvPr/>
              </p:nvGrpSpPr>
              <p:grpSpPr bwMode="auto">
                <a:xfrm>
                  <a:off x="2333" y="912"/>
                  <a:ext cx="38" cy="37"/>
                  <a:chOff x="2333" y="916"/>
                  <a:chExt cx="38" cy="37"/>
                </a:xfrm>
              </p:grpSpPr>
              <p:sp>
                <p:nvSpPr>
                  <p:cNvPr id="140581" name="Line 145"/>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82" name="Line 146"/>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83" name="Line 147"/>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18" name="Group 148"/>
          <p:cNvGrpSpPr>
            <a:grpSpLocks/>
          </p:cNvGrpSpPr>
          <p:nvPr/>
        </p:nvGrpSpPr>
        <p:grpSpPr bwMode="auto">
          <a:xfrm>
            <a:off x="6484938" y="2278063"/>
            <a:ext cx="401637" cy="401637"/>
            <a:chOff x="4085" y="1435"/>
            <a:chExt cx="253" cy="253"/>
          </a:xfrm>
        </p:grpSpPr>
        <p:sp>
          <p:nvSpPr>
            <p:cNvPr id="140562" name="Rectangle 149"/>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0563" name="Group 150"/>
            <p:cNvGrpSpPr>
              <a:grpSpLocks/>
            </p:cNvGrpSpPr>
            <p:nvPr/>
          </p:nvGrpSpPr>
          <p:grpSpPr bwMode="auto">
            <a:xfrm>
              <a:off x="4138" y="1470"/>
              <a:ext cx="147" cy="187"/>
              <a:chOff x="3309" y="1476"/>
              <a:chExt cx="147" cy="187"/>
            </a:xfrm>
          </p:grpSpPr>
          <p:sp>
            <p:nvSpPr>
              <p:cNvPr id="140564" name="Freeform 151"/>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565" name="Group 152"/>
              <p:cNvGrpSpPr>
                <a:grpSpLocks/>
              </p:cNvGrpSpPr>
              <p:nvPr/>
            </p:nvGrpSpPr>
            <p:grpSpPr bwMode="auto">
              <a:xfrm>
                <a:off x="3361" y="1476"/>
                <a:ext cx="43" cy="160"/>
                <a:chOff x="2217" y="546"/>
                <a:chExt cx="43" cy="160"/>
              </a:xfrm>
            </p:grpSpPr>
            <p:sp>
              <p:nvSpPr>
                <p:cNvPr id="140566" name="Oval 153"/>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67" name="Line 154"/>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568" name="Group 155"/>
                <p:cNvGrpSpPr>
                  <a:grpSpLocks/>
                </p:cNvGrpSpPr>
                <p:nvPr/>
              </p:nvGrpSpPr>
              <p:grpSpPr bwMode="auto">
                <a:xfrm>
                  <a:off x="2220" y="595"/>
                  <a:ext cx="38" cy="28"/>
                  <a:chOff x="1994" y="575"/>
                  <a:chExt cx="38" cy="28"/>
                </a:xfrm>
              </p:grpSpPr>
              <p:sp>
                <p:nvSpPr>
                  <p:cNvPr id="140572" name="Line 156"/>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73" name="Line 157"/>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569" name="Group 158"/>
                <p:cNvGrpSpPr>
                  <a:grpSpLocks/>
                </p:cNvGrpSpPr>
                <p:nvPr/>
              </p:nvGrpSpPr>
              <p:grpSpPr bwMode="auto">
                <a:xfrm>
                  <a:off x="2220" y="574"/>
                  <a:ext cx="39" cy="70"/>
                  <a:chOff x="1994" y="556"/>
                  <a:chExt cx="39" cy="70"/>
                </a:xfrm>
              </p:grpSpPr>
              <p:sp>
                <p:nvSpPr>
                  <p:cNvPr id="140570" name="Line 15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71" name="Line 16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0319" name="Group 161"/>
          <p:cNvGrpSpPr>
            <a:grpSpLocks/>
          </p:cNvGrpSpPr>
          <p:nvPr/>
        </p:nvGrpSpPr>
        <p:grpSpPr bwMode="auto">
          <a:xfrm>
            <a:off x="6484938" y="5205413"/>
            <a:ext cx="401637" cy="401637"/>
            <a:chOff x="4085" y="3279"/>
            <a:chExt cx="253" cy="253"/>
          </a:xfrm>
        </p:grpSpPr>
        <p:sp>
          <p:nvSpPr>
            <p:cNvPr id="140548" name="Rectangle 162"/>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0549" name="Group 163"/>
            <p:cNvGrpSpPr>
              <a:grpSpLocks/>
            </p:cNvGrpSpPr>
            <p:nvPr/>
          </p:nvGrpSpPr>
          <p:grpSpPr bwMode="auto">
            <a:xfrm>
              <a:off x="4138" y="3308"/>
              <a:ext cx="147" cy="196"/>
              <a:chOff x="3297" y="3306"/>
              <a:chExt cx="147" cy="196"/>
            </a:xfrm>
          </p:grpSpPr>
          <p:sp>
            <p:nvSpPr>
              <p:cNvPr id="140550" name="Freeform 164"/>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551" name="Group 165"/>
              <p:cNvGrpSpPr>
                <a:grpSpLocks/>
              </p:cNvGrpSpPr>
              <p:nvPr/>
            </p:nvGrpSpPr>
            <p:grpSpPr bwMode="auto">
              <a:xfrm>
                <a:off x="3349" y="3306"/>
                <a:ext cx="43" cy="163"/>
                <a:chOff x="2205" y="2386"/>
                <a:chExt cx="43" cy="163"/>
              </a:xfrm>
            </p:grpSpPr>
            <p:sp>
              <p:nvSpPr>
                <p:cNvPr id="140552" name="Oval 166"/>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53" name="Line 167"/>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554" name="Group 168"/>
                <p:cNvGrpSpPr>
                  <a:grpSpLocks/>
                </p:cNvGrpSpPr>
                <p:nvPr/>
              </p:nvGrpSpPr>
              <p:grpSpPr bwMode="auto">
                <a:xfrm>
                  <a:off x="2208" y="2414"/>
                  <a:ext cx="39" cy="70"/>
                  <a:chOff x="2333" y="895"/>
                  <a:chExt cx="39" cy="70"/>
                </a:xfrm>
              </p:grpSpPr>
              <p:grpSp>
                <p:nvGrpSpPr>
                  <p:cNvPr id="140555" name="Group 169"/>
                  <p:cNvGrpSpPr>
                    <a:grpSpLocks/>
                  </p:cNvGrpSpPr>
                  <p:nvPr/>
                </p:nvGrpSpPr>
                <p:grpSpPr bwMode="auto">
                  <a:xfrm>
                    <a:off x="2333" y="895"/>
                    <a:ext cx="39" cy="70"/>
                    <a:chOff x="1994" y="556"/>
                    <a:chExt cx="39" cy="70"/>
                  </a:xfrm>
                </p:grpSpPr>
                <p:sp>
                  <p:nvSpPr>
                    <p:cNvPr id="140560" name="Line 17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61" name="Line 17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556" name="Group 172"/>
                  <p:cNvGrpSpPr>
                    <a:grpSpLocks/>
                  </p:cNvGrpSpPr>
                  <p:nvPr/>
                </p:nvGrpSpPr>
                <p:grpSpPr bwMode="auto">
                  <a:xfrm>
                    <a:off x="2333" y="912"/>
                    <a:ext cx="38" cy="37"/>
                    <a:chOff x="2333" y="916"/>
                    <a:chExt cx="38" cy="37"/>
                  </a:xfrm>
                </p:grpSpPr>
                <p:sp>
                  <p:nvSpPr>
                    <p:cNvPr id="140557" name="Line 173"/>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58" name="Line 174"/>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59" name="Line 175"/>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grpSp>
        <p:nvGrpSpPr>
          <p:cNvPr id="140320" name="Group 176"/>
          <p:cNvGrpSpPr>
            <a:grpSpLocks/>
          </p:cNvGrpSpPr>
          <p:nvPr/>
        </p:nvGrpSpPr>
        <p:grpSpPr bwMode="auto">
          <a:xfrm>
            <a:off x="7734300" y="736600"/>
            <a:ext cx="530225" cy="530225"/>
            <a:chOff x="4872" y="464"/>
            <a:chExt cx="334" cy="334"/>
          </a:xfrm>
        </p:grpSpPr>
        <p:sp>
          <p:nvSpPr>
            <p:cNvPr id="140538" name="Freeform 177"/>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0539" name="Group 178"/>
            <p:cNvGrpSpPr>
              <a:grpSpLocks/>
            </p:cNvGrpSpPr>
            <p:nvPr/>
          </p:nvGrpSpPr>
          <p:grpSpPr bwMode="auto">
            <a:xfrm>
              <a:off x="5017" y="549"/>
              <a:ext cx="43" cy="160"/>
              <a:chOff x="2217" y="546"/>
              <a:chExt cx="43" cy="160"/>
            </a:xfrm>
          </p:grpSpPr>
          <p:sp>
            <p:nvSpPr>
              <p:cNvPr id="140540" name="Oval 179"/>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41" name="Line 180"/>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542" name="Group 181"/>
              <p:cNvGrpSpPr>
                <a:grpSpLocks/>
              </p:cNvGrpSpPr>
              <p:nvPr/>
            </p:nvGrpSpPr>
            <p:grpSpPr bwMode="auto">
              <a:xfrm>
                <a:off x="2220" y="595"/>
                <a:ext cx="38" cy="28"/>
                <a:chOff x="1994" y="575"/>
                <a:chExt cx="38" cy="28"/>
              </a:xfrm>
            </p:grpSpPr>
            <p:sp>
              <p:nvSpPr>
                <p:cNvPr id="140546" name="Line 18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47" name="Line 18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543" name="Group 184"/>
              <p:cNvGrpSpPr>
                <a:grpSpLocks/>
              </p:cNvGrpSpPr>
              <p:nvPr/>
            </p:nvGrpSpPr>
            <p:grpSpPr bwMode="auto">
              <a:xfrm>
                <a:off x="2220" y="574"/>
                <a:ext cx="39" cy="70"/>
                <a:chOff x="1994" y="556"/>
                <a:chExt cx="39" cy="70"/>
              </a:xfrm>
            </p:grpSpPr>
            <p:sp>
              <p:nvSpPr>
                <p:cNvPr id="140544" name="Line 18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45" name="Line 18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0321" name="Group 187"/>
          <p:cNvGrpSpPr>
            <a:grpSpLocks/>
          </p:cNvGrpSpPr>
          <p:nvPr/>
        </p:nvGrpSpPr>
        <p:grpSpPr bwMode="auto">
          <a:xfrm>
            <a:off x="7734300" y="3671888"/>
            <a:ext cx="530225" cy="530225"/>
            <a:chOff x="4872" y="2313"/>
            <a:chExt cx="334" cy="334"/>
          </a:xfrm>
        </p:grpSpPr>
        <p:sp>
          <p:nvSpPr>
            <p:cNvPr id="140526" name="Freeform 188"/>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0527" name="Group 189"/>
            <p:cNvGrpSpPr>
              <a:grpSpLocks/>
            </p:cNvGrpSpPr>
            <p:nvPr/>
          </p:nvGrpSpPr>
          <p:grpSpPr bwMode="auto">
            <a:xfrm>
              <a:off x="5017" y="2397"/>
              <a:ext cx="43" cy="163"/>
              <a:chOff x="2205" y="2386"/>
              <a:chExt cx="43" cy="163"/>
            </a:xfrm>
          </p:grpSpPr>
          <p:sp>
            <p:nvSpPr>
              <p:cNvPr id="140528" name="Oval 190"/>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29" name="Line 191"/>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530" name="Group 192"/>
              <p:cNvGrpSpPr>
                <a:grpSpLocks/>
              </p:cNvGrpSpPr>
              <p:nvPr/>
            </p:nvGrpSpPr>
            <p:grpSpPr bwMode="auto">
              <a:xfrm>
                <a:off x="2208" y="2414"/>
                <a:ext cx="39" cy="70"/>
                <a:chOff x="2333" y="895"/>
                <a:chExt cx="39" cy="70"/>
              </a:xfrm>
            </p:grpSpPr>
            <p:grpSp>
              <p:nvGrpSpPr>
                <p:cNvPr id="140531" name="Group 193"/>
                <p:cNvGrpSpPr>
                  <a:grpSpLocks/>
                </p:cNvGrpSpPr>
                <p:nvPr/>
              </p:nvGrpSpPr>
              <p:grpSpPr bwMode="auto">
                <a:xfrm>
                  <a:off x="2333" y="895"/>
                  <a:ext cx="39" cy="70"/>
                  <a:chOff x="1994" y="556"/>
                  <a:chExt cx="39" cy="70"/>
                </a:xfrm>
              </p:grpSpPr>
              <p:sp>
                <p:nvSpPr>
                  <p:cNvPr id="140536" name="Line 19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37" name="Line 19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532" name="Group 196"/>
                <p:cNvGrpSpPr>
                  <a:grpSpLocks/>
                </p:cNvGrpSpPr>
                <p:nvPr/>
              </p:nvGrpSpPr>
              <p:grpSpPr bwMode="auto">
                <a:xfrm>
                  <a:off x="2333" y="912"/>
                  <a:ext cx="38" cy="37"/>
                  <a:chOff x="2333" y="916"/>
                  <a:chExt cx="38" cy="37"/>
                </a:xfrm>
              </p:grpSpPr>
              <p:sp>
                <p:nvSpPr>
                  <p:cNvPr id="140533" name="Line 197"/>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34" name="Line 198"/>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35" name="Line 199"/>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22" name="Group 200"/>
          <p:cNvGrpSpPr>
            <a:grpSpLocks/>
          </p:cNvGrpSpPr>
          <p:nvPr/>
        </p:nvGrpSpPr>
        <p:grpSpPr bwMode="auto">
          <a:xfrm>
            <a:off x="7734300" y="2212975"/>
            <a:ext cx="530225" cy="530225"/>
            <a:chOff x="4872" y="1394"/>
            <a:chExt cx="334" cy="334"/>
          </a:xfrm>
        </p:grpSpPr>
        <p:sp>
          <p:nvSpPr>
            <p:cNvPr id="140514" name="Freeform 20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0515" name="Group 202"/>
            <p:cNvGrpSpPr>
              <a:grpSpLocks/>
            </p:cNvGrpSpPr>
            <p:nvPr/>
          </p:nvGrpSpPr>
          <p:grpSpPr bwMode="auto">
            <a:xfrm>
              <a:off x="4965" y="1447"/>
              <a:ext cx="147" cy="187"/>
              <a:chOff x="3309" y="1476"/>
              <a:chExt cx="147" cy="187"/>
            </a:xfrm>
          </p:grpSpPr>
          <p:sp>
            <p:nvSpPr>
              <p:cNvPr id="140516" name="Freeform 203"/>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517" name="Group 204"/>
              <p:cNvGrpSpPr>
                <a:grpSpLocks/>
              </p:cNvGrpSpPr>
              <p:nvPr/>
            </p:nvGrpSpPr>
            <p:grpSpPr bwMode="auto">
              <a:xfrm>
                <a:off x="3361" y="1476"/>
                <a:ext cx="43" cy="160"/>
                <a:chOff x="2217" y="546"/>
                <a:chExt cx="43" cy="160"/>
              </a:xfrm>
            </p:grpSpPr>
            <p:sp>
              <p:nvSpPr>
                <p:cNvPr id="140518" name="Oval 205"/>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19" name="Line 206"/>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140520" name="Group 207"/>
                <p:cNvGrpSpPr>
                  <a:grpSpLocks/>
                </p:cNvGrpSpPr>
                <p:nvPr/>
              </p:nvGrpSpPr>
              <p:grpSpPr bwMode="auto">
                <a:xfrm>
                  <a:off x="2220" y="595"/>
                  <a:ext cx="38" cy="28"/>
                  <a:chOff x="1994" y="575"/>
                  <a:chExt cx="38" cy="28"/>
                </a:xfrm>
              </p:grpSpPr>
              <p:sp>
                <p:nvSpPr>
                  <p:cNvPr id="140524" name="Line 208"/>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25" name="Line 209"/>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0521" name="Group 210"/>
                <p:cNvGrpSpPr>
                  <a:grpSpLocks/>
                </p:cNvGrpSpPr>
                <p:nvPr/>
              </p:nvGrpSpPr>
              <p:grpSpPr bwMode="auto">
                <a:xfrm>
                  <a:off x="2220" y="574"/>
                  <a:ext cx="39" cy="70"/>
                  <a:chOff x="1994" y="556"/>
                  <a:chExt cx="39" cy="70"/>
                </a:xfrm>
              </p:grpSpPr>
              <p:sp>
                <p:nvSpPr>
                  <p:cNvPr id="140522" name="Line 21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23" name="Line 21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0323" name="Group 213"/>
          <p:cNvGrpSpPr>
            <a:grpSpLocks/>
          </p:cNvGrpSpPr>
          <p:nvPr/>
        </p:nvGrpSpPr>
        <p:grpSpPr bwMode="auto">
          <a:xfrm>
            <a:off x="7734300" y="5141913"/>
            <a:ext cx="530225" cy="530225"/>
            <a:chOff x="4872" y="3239"/>
            <a:chExt cx="334" cy="334"/>
          </a:xfrm>
        </p:grpSpPr>
        <p:sp>
          <p:nvSpPr>
            <p:cNvPr id="140500" name="Freeform 214"/>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0501" name="Group 215"/>
            <p:cNvGrpSpPr>
              <a:grpSpLocks/>
            </p:cNvGrpSpPr>
            <p:nvPr/>
          </p:nvGrpSpPr>
          <p:grpSpPr bwMode="auto">
            <a:xfrm>
              <a:off x="4965" y="3285"/>
              <a:ext cx="147" cy="196"/>
              <a:chOff x="3297" y="3306"/>
              <a:chExt cx="147" cy="196"/>
            </a:xfrm>
          </p:grpSpPr>
          <p:sp>
            <p:nvSpPr>
              <p:cNvPr id="140502" name="Freeform 216"/>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40503" name="Group 217"/>
              <p:cNvGrpSpPr>
                <a:grpSpLocks/>
              </p:cNvGrpSpPr>
              <p:nvPr/>
            </p:nvGrpSpPr>
            <p:grpSpPr bwMode="auto">
              <a:xfrm>
                <a:off x="3349" y="3306"/>
                <a:ext cx="43" cy="163"/>
                <a:chOff x="2205" y="2386"/>
                <a:chExt cx="43" cy="163"/>
              </a:xfrm>
            </p:grpSpPr>
            <p:sp>
              <p:nvSpPr>
                <p:cNvPr id="140504" name="Oval 218"/>
                <p:cNvSpPr>
                  <a:spLocks noChangeArrowheads="1"/>
                </p:cNvSpPr>
                <p:nvPr/>
              </p:nvSpPr>
              <p:spPr bwMode="auto">
                <a:xfrm>
                  <a:off x="2205" y="2503"/>
                  <a:ext cx="43" cy="4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140505" name="Line 219"/>
                <p:cNvSpPr>
                  <a:spLocks noChangeShapeType="1"/>
                </p:cNvSpPr>
                <p:nvPr/>
              </p:nvSpPr>
              <p:spPr bwMode="auto">
                <a:xfrm>
                  <a:off x="2227" y="2386"/>
                  <a:ext cx="0" cy="120"/>
                </a:xfrm>
                <a:prstGeom prst="line">
                  <a:avLst/>
                </a:prstGeom>
                <a:noFill/>
                <a:ln w="12700">
                  <a:solidFill>
                    <a:schemeClr val="tx1"/>
                  </a:solidFill>
                  <a:round/>
                  <a:headEnd/>
                  <a:tailEnd/>
                </a:ln>
              </p:spPr>
              <p:txBody>
                <a:bodyPr wrap="none" anchor="ctr"/>
                <a:lstStyle/>
                <a:p>
                  <a:endParaRPr lang="en-US"/>
                </a:p>
              </p:txBody>
            </p:sp>
            <p:grpSp>
              <p:nvGrpSpPr>
                <p:cNvPr id="140506" name="Group 220"/>
                <p:cNvGrpSpPr>
                  <a:grpSpLocks/>
                </p:cNvGrpSpPr>
                <p:nvPr/>
              </p:nvGrpSpPr>
              <p:grpSpPr bwMode="auto">
                <a:xfrm>
                  <a:off x="2208" y="2414"/>
                  <a:ext cx="39" cy="70"/>
                  <a:chOff x="2333" y="895"/>
                  <a:chExt cx="39" cy="70"/>
                </a:xfrm>
              </p:grpSpPr>
              <p:grpSp>
                <p:nvGrpSpPr>
                  <p:cNvPr id="140507" name="Group 221"/>
                  <p:cNvGrpSpPr>
                    <a:grpSpLocks/>
                  </p:cNvGrpSpPr>
                  <p:nvPr/>
                </p:nvGrpSpPr>
                <p:grpSpPr bwMode="auto">
                  <a:xfrm>
                    <a:off x="2333" y="895"/>
                    <a:ext cx="39" cy="70"/>
                    <a:chOff x="1994" y="556"/>
                    <a:chExt cx="39" cy="70"/>
                  </a:xfrm>
                </p:grpSpPr>
                <p:sp>
                  <p:nvSpPr>
                    <p:cNvPr id="140512" name="Line 22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0513" name="Line 22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0508" name="Group 224"/>
                  <p:cNvGrpSpPr>
                    <a:grpSpLocks/>
                  </p:cNvGrpSpPr>
                  <p:nvPr/>
                </p:nvGrpSpPr>
                <p:grpSpPr bwMode="auto">
                  <a:xfrm>
                    <a:off x="2333" y="912"/>
                    <a:ext cx="38" cy="37"/>
                    <a:chOff x="2333" y="916"/>
                    <a:chExt cx="38" cy="37"/>
                  </a:xfrm>
                </p:grpSpPr>
                <p:sp>
                  <p:nvSpPr>
                    <p:cNvPr id="140509" name="Line 225"/>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10" name="Line 226"/>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0511" name="Line 227"/>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grpSp>
        <p:nvGrpSpPr>
          <p:cNvPr id="140324" name="Group 228"/>
          <p:cNvGrpSpPr>
            <a:grpSpLocks/>
          </p:cNvGrpSpPr>
          <p:nvPr/>
        </p:nvGrpSpPr>
        <p:grpSpPr bwMode="auto">
          <a:xfrm>
            <a:off x="3981450" y="1593850"/>
            <a:ext cx="68263" cy="254000"/>
            <a:chOff x="2217" y="546"/>
            <a:chExt cx="43" cy="160"/>
          </a:xfrm>
        </p:grpSpPr>
        <p:sp>
          <p:nvSpPr>
            <p:cNvPr id="140492" name="Oval 229"/>
            <p:cNvSpPr>
              <a:spLocks noChangeArrowheads="1"/>
            </p:cNvSpPr>
            <p:nvPr/>
          </p:nvSpPr>
          <p:spPr bwMode="auto">
            <a:xfrm>
              <a:off x="2217" y="663"/>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40493" name="Line 230"/>
            <p:cNvSpPr>
              <a:spLocks noChangeShapeType="1"/>
            </p:cNvSpPr>
            <p:nvPr/>
          </p:nvSpPr>
          <p:spPr bwMode="auto">
            <a:xfrm>
              <a:off x="2239" y="546"/>
              <a:ext cx="0" cy="120"/>
            </a:xfrm>
            <a:prstGeom prst="line">
              <a:avLst/>
            </a:prstGeom>
            <a:noFill/>
            <a:ln w="12700">
              <a:solidFill>
                <a:srgbClr val="FFFF00"/>
              </a:solidFill>
              <a:round/>
              <a:headEnd/>
              <a:tailEnd/>
            </a:ln>
          </p:spPr>
          <p:txBody>
            <a:bodyPr wrap="none" anchor="ctr"/>
            <a:lstStyle/>
            <a:p>
              <a:endParaRPr lang="en-US"/>
            </a:p>
          </p:txBody>
        </p:sp>
        <p:grpSp>
          <p:nvGrpSpPr>
            <p:cNvPr id="140494" name="Group 231"/>
            <p:cNvGrpSpPr>
              <a:grpSpLocks/>
            </p:cNvGrpSpPr>
            <p:nvPr/>
          </p:nvGrpSpPr>
          <p:grpSpPr bwMode="auto">
            <a:xfrm>
              <a:off x="2220" y="595"/>
              <a:ext cx="38" cy="28"/>
              <a:chOff x="1994" y="575"/>
              <a:chExt cx="38" cy="28"/>
            </a:xfrm>
          </p:grpSpPr>
          <p:sp>
            <p:nvSpPr>
              <p:cNvPr id="140498" name="Line 232"/>
              <p:cNvSpPr>
                <a:spLocks noChangeAspect="1" noChangeShapeType="1"/>
              </p:cNvSpPr>
              <p:nvPr/>
            </p:nvSpPr>
            <p:spPr bwMode="auto">
              <a:xfrm>
                <a:off x="1994" y="60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99" name="Line 233"/>
              <p:cNvSpPr>
                <a:spLocks noChangeAspect="1" noChangeShapeType="1"/>
              </p:cNvSpPr>
              <p:nvPr/>
            </p:nvSpPr>
            <p:spPr bwMode="auto">
              <a:xfrm>
                <a:off x="1994" y="57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40495" name="Group 234"/>
            <p:cNvGrpSpPr>
              <a:grpSpLocks/>
            </p:cNvGrpSpPr>
            <p:nvPr/>
          </p:nvGrpSpPr>
          <p:grpSpPr bwMode="auto">
            <a:xfrm>
              <a:off x="2220" y="574"/>
              <a:ext cx="39" cy="70"/>
              <a:chOff x="1994" y="556"/>
              <a:chExt cx="39" cy="70"/>
            </a:xfrm>
          </p:grpSpPr>
          <p:sp>
            <p:nvSpPr>
              <p:cNvPr id="140496" name="Line 235"/>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0497" name="Line 236"/>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0325" name="Group 237"/>
          <p:cNvGrpSpPr>
            <a:grpSpLocks/>
          </p:cNvGrpSpPr>
          <p:nvPr/>
        </p:nvGrpSpPr>
        <p:grpSpPr bwMode="auto">
          <a:xfrm>
            <a:off x="3981450" y="4527550"/>
            <a:ext cx="68263" cy="258763"/>
            <a:chOff x="2205" y="2386"/>
            <a:chExt cx="43" cy="163"/>
          </a:xfrm>
        </p:grpSpPr>
        <p:sp>
          <p:nvSpPr>
            <p:cNvPr id="140482" name="Oval 238"/>
            <p:cNvSpPr>
              <a:spLocks noChangeArrowheads="1"/>
            </p:cNvSpPr>
            <p:nvPr/>
          </p:nvSpPr>
          <p:spPr bwMode="auto">
            <a:xfrm>
              <a:off x="2205" y="2503"/>
              <a:ext cx="43" cy="46"/>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40483" name="Line 239"/>
            <p:cNvSpPr>
              <a:spLocks noChangeShapeType="1"/>
            </p:cNvSpPr>
            <p:nvPr/>
          </p:nvSpPr>
          <p:spPr bwMode="auto">
            <a:xfrm>
              <a:off x="2227" y="2386"/>
              <a:ext cx="0" cy="120"/>
            </a:xfrm>
            <a:prstGeom prst="line">
              <a:avLst/>
            </a:prstGeom>
            <a:noFill/>
            <a:ln w="12700">
              <a:solidFill>
                <a:srgbClr val="FFFF00"/>
              </a:solidFill>
              <a:round/>
              <a:headEnd/>
              <a:tailEnd/>
            </a:ln>
          </p:spPr>
          <p:txBody>
            <a:bodyPr wrap="none" anchor="ctr"/>
            <a:lstStyle/>
            <a:p>
              <a:endParaRPr lang="en-US"/>
            </a:p>
          </p:txBody>
        </p:sp>
        <p:grpSp>
          <p:nvGrpSpPr>
            <p:cNvPr id="140484" name="Group 240"/>
            <p:cNvGrpSpPr>
              <a:grpSpLocks/>
            </p:cNvGrpSpPr>
            <p:nvPr/>
          </p:nvGrpSpPr>
          <p:grpSpPr bwMode="auto">
            <a:xfrm>
              <a:off x="2208" y="2414"/>
              <a:ext cx="39" cy="70"/>
              <a:chOff x="2333" y="895"/>
              <a:chExt cx="39" cy="70"/>
            </a:xfrm>
          </p:grpSpPr>
          <p:grpSp>
            <p:nvGrpSpPr>
              <p:cNvPr id="140485" name="Group 241"/>
              <p:cNvGrpSpPr>
                <a:grpSpLocks/>
              </p:cNvGrpSpPr>
              <p:nvPr/>
            </p:nvGrpSpPr>
            <p:grpSpPr bwMode="auto">
              <a:xfrm>
                <a:off x="2333" y="895"/>
                <a:ext cx="39" cy="70"/>
                <a:chOff x="1994" y="556"/>
                <a:chExt cx="39" cy="70"/>
              </a:xfrm>
            </p:grpSpPr>
            <p:sp>
              <p:nvSpPr>
                <p:cNvPr id="140490" name="Line 242"/>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0491" name="Line 243"/>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nvGrpSpPr>
              <p:cNvPr id="140486" name="Group 244"/>
              <p:cNvGrpSpPr>
                <a:grpSpLocks/>
              </p:cNvGrpSpPr>
              <p:nvPr/>
            </p:nvGrpSpPr>
            <p:grpSpPr bwMode="auto">
              <a:xfrm>
                <a:off x="2333" y="912"/>
                <a:ext cx="38" cy="37"/>
                <a:chOff x="2333" y="916"/>
                <a:chExt cx="38" cy="37"/>
              </a:xfrm>
            </p:grpSpPr>
            <p:sp>
              <p:nvSpPr>
                <p:cNvPr id="140487" name="Line 245"/>
                <p:cNvSpPr>
                  <a:spLocks noChangeAspect="1" noChangeShapeType="1"/>
                </p:cNvSpPr>
                <p:nvPr/>
              </p:nvSpPr>
              <p:spPr bwMode="auto">
                <a:xfrm>
                  <a:off x="2333" y="93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88" name="Line 246"/>
                <p:cNvSpPr>
                  <a:spLocks noChangeAspect="1" noChangeShapeType="1"/>
                </p:cNvSpPr>
                <p:nvPr/>
              </p:nvSpPr>
              <p:spPr bwMode="auto">
                <a:xfrm>
                  <a:off x="2333" y="91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89" name="Line 247"/>
                <p:cNvSpPr>
                  <a:spLocks noChangeAspect="1" noChangeShapeType="1"/>
                </p:cNvSpPr>
                <p:nvPr/>
              </p:nvSpPr>
              <p:spPr bwMode="auto">
                <a:xfrm>
                  <a:off x="2333" y="95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grpSp>
        <p:nvGrpSpPr>
          <p:cNvPr id="140326" name="Group 248"/>
          <p:cNvGrpSpPr>
            <a:grpSpLocks/>
          </p:cNvGrpSpPr>
          <p:nvPr/>
        </p:nvGrpSpPr>
        <p:grpSpPr bwMode="auto">
          <a:xfrm>
            <a:off x="3898900" y="3032125"/>
            <a:ext cx="233363" cy="296863"/>
            <a:chOff x="3309" y="1476"/>
            <a:chExt cx="147" cy="187"/>
          </a:xfrm>
        </p:grpSpPr>
        <p:sp>
          <p:nvSpPr>
            <p:cNvPr id="140472" name="Freeform 249"/>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40473" name="Group 250"/>
            <p:cNvGrpSpPr>
              <a:grpSpLocks/>
            </p:cNvGrpSpPr>
            <p:nvPr/>
          </p:nvGrpSpPr>
          <p:grpSpPr bwMode="auto">
            <a:xfrm>
              <a:off x="3361" y="1476"/>
              <a:ext cx="43" cy="160"/>
              <a:chOff x="2217" y="546"/>
              <a:chExt cx="43" cy="160"/>
            </a:xfrm>
          </p:grpSpPr>
          <p:sp>
            <p:nvSpPr>
              <p:cNvPr id="140474" name="Oval 251"/>
              <p:cNvSpPr>
                <a:spLocks noChangeArrowheads="1"/>
              </p:cNvSpPr>
              <p:nvPr/>
            </p:nvSpPr>
            <p:spPr bwMode="auto">
              <a:xfrm>
                <a:off x="2217" y="663"/>
                <a:ext cx="43" cy="43"/>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40475" name="Line 252"/>
              <p:cNvSpPr>
                <a:spLocks noChangeShapeType="1"/>
              </p:cNvSpPr>
              <p:nvPr/>
            </p:nvSpPr>
            <p:spPr bwMode="auto">
              <a:xfrm>
                <a:off x="2239" y="546"/>
                <a:ext cx="0" cy="120"/>
              </a:xfrm>
              <a:prstGeom prst="line">
                <a:avLst/>
              </a:prstGeom>
              <a:noFill/>
              <a:ln w="12700">
                <a:solidFill>
                  <a:srgbClr val="FFFF00"/>
                </a:solidFill>
                <a:round/>
                <a:headEnd/>
                <a:tailEnd/>
              </a:ln>
            </p:spPr>
            <p:txBody>
              <a:bodyPr wrap="none" anchor="ctr"/>
              <a:lstStyle/>
              <a:p>
                <a:endParaRPr lang="en-US"/>
              </a:p>
            </p:txBody>
          </p:sp>
          <p:grpSp>
            <p:nvGrpSpPr>
              <p:cNvPr id="140476" name="Group 253"/>
              <p:cNvGrpSpPr>
                <a:grpSpLocks/>
              </p:cNvGrpSpPr>
              <p:nvPr/>
            </p:nvGrpSpPr>
            <p:grpSpPr bwMode="auto">
              <a:xfrm>
                <a:off x="2220" y="595"/>
                <a:ext cx="38" cy="28"/>
                <a:chOff x="1994" y="575"/>
                <a:chExt cx="38" cy="28"/>
              </a:xfrm>
            </p:grpSpPr>
            <p:sp>
              <p:nvSpPr>
                <p:cNvPr id="140480" name="Line 254"/>
                <p:cNvSpPr>
                  <a:spLocks noChangeAspect="1" noChangeShapeType="1"/>
                </p:cNvSpPr>
                <p:nvPr/>
              </p:nvSpPr>
              <p:spPr bwMode="auto">
                <a:xfrm>
                  <a:off x="1994" y="60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81" name="Line 255"/>
                <p:cNvSpPr>
                  <a:spLocks noChangeAspect="1" noChangeShapeType="1"/>
                </p:cNvSpPr>
                <p:nvPr/>
              </p:nvSpPr>
              <p:spPr bwMode="auto">
                <a:xfrm>
                  <a:off x="1994" y="57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40477" name="Group 256"/>
              <p:cNvGrpSpPr>
                <a:grpSpLocks/>
              </p:cNvGrpSpPr>
              <p:nvPr/>
            </p:nvGrpSpPr>
            <p:grpSpPr bwMode="auto">
              <a:xfrm>
                <a:off x="2220" y="574"/>
                <a:ext cx="39" cy="70"/>
                <a:chOff x="1994" y="556"/>
                <a:chExt cx="39" cy="70"/>
              </a:xfrm>
            </p:grpSpPr>
            <p:sp>
              <p:nvSpPr>
                <p:cNvPr id="140478" name="Line 257"/>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0479" name="Line 258"/>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grpSp>
        <p:nvGrpSpPr>
          <p:cNvPr id="140327" name="Group 259"/>
          <p:cNvGrpSpPr>
            <a:grpSpLocks/>
          </p:cNvGrpSpPr>
          <p:nvPr/>
        </p:nvGrpSpPr>
        <p:grpSpPr bwMode="auto">
          <a:xfrm>
            <a:off x="3898900" y="5949950"/>
            <a:ext cx="233363" cy="311150"/>
            <a:chOff x="3297" y="3306"/>
            <a:chExt cx="147" cy="196"/>
          </a:xfrm>
        </p:grpSpPr>
        <p:sp>
          <p:nvSpPr>
            <p:cNvPr id="140460" name="Freeform 260"/>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40461" name="Group 261"/>
            <p:cNvGrpSpPr>
              <a:grpSpLocks/>
            </p:cNvGrpSpPr>
            <p:nvPr/>
          </p:nvGrpSpPr>
          <p:grpSpPr bwMode="auto">
            <a:xfrm>
              <a:off x="3349" y="3306"/>
              <a:ext cx="43" cy="163"/>
              <a:chOff x="2205" y="2386"/>
              <a:chExt cx="43" cy="163"/>
            </a:xfrm>
          </p:grpSpPr>
          <p:sp>
            <p:nvSpPr>
              <p:cNvPr id="140462" name="Oval 262"/>
              <p:cNvSpPr>
                <a:spLocks noChangeArrowheads="1"/>
              </p:cNvSpPr>
              <p:nvPr/>
            </p:nvSpPr>
            <p:spPr bwMode="auto">
              <a:xfrm>
                <a:off x="2205" y="2503"/>
                <a:ext cx="43" cy="46"/>
              </a:xfrm>
              <a:prstGeom prst="ellipse">
                <a:avLst/>
              </a:prstGeom>
              <a:noFill/>
              <a:ln w="12700">
                <a:solidFill>
                  <a:srgbClr val="FFFF00"/>
                </a:solidFill>
                <a:round/>
                <a:headEnd/>
                <a:tailEnd/>
              </a:ln>
            </p:spPr>
            <p:txBody>
              <a:bodyPr lIns="0" tIns="0" rIns="0" bIns="0" anchor="ctr" anchorCtr="1">
                <a:spAutoFit/>
              </a:bodyPr>
              <a:lstStyle/>
              <a:p>
                <a:endParaRPr lang="en-US"/>
              </a:p>
            </p:txBody>
          </p:sp>
          <p:sp>
            <p:nvSpPr>
              <p:cNvPr id="140463" name="Line 263"/>
              <p:cNvSpPr>
                <a:spLocks noChangeShapeType="1"/>
              </p:cNvSpPr>
              <p:nvPr/>
            </p:nvSpPr>
            <p:spPr bwMode="auto">
              <a:xfrm>
                <a:off x="2227" y="2386"/>
                <a:ext cx="0" cy="120"/>
              </a:xfrm>
              <a:prstGeom prst="line">
                <a:avLst/>
              </a:prstGeom>
              <a:noFill/>
              <a:ln w="12700">
                <a:solidFill>
                  <a:srgbClr val="FFFF00"/>
                </a:solidFill>
                <a:round/>
                <a:headEnd/>
                <a:tailEnd/>
              </a:ln>
            </p:spPr>
            <p:txBody>
              <a:bodyPr wrap="none" anchor="ctr"/>
              <a:lstStyle/>
              <a:p>
                <a:endParaRPr lang="en-US"/>
              </a:p>
            </p:txBody>
          </p:sp>
          <p:grpSp>
            <p:nvGrpSpPr>
              <p:cNvPr id="140464" name="Group 264"/>
              <p:cNvGrpSpPr>
                <a:grpSpLocks/>
              </p:cNvGrpSpPr>
              <p:nvPr/>
            </p:nvGrpSpPr>
            <p:grpSpPr bwMode="auto">
              <a:xfrm>
                <a:off x="2208" y="2414"/>
                <a:ext cx="39" cy="70"/>
                <a:chOff x="2333" y="895"/>
                <a:chExt cx="39" cy="70"/>
              </a:xfrm>
            </p:grpSpPr>
            <p:grpSp>
              <p:nvGrpSpPr>
                <p:cNvPr id="140465" name="Group 265"/>
                <p:cNvGrpSpPr>
                  <a:grpSpLocks/>
                </p:cNvGrpSpPr>
                <p:nvPr/>
              </p:nvGrpSpPr>
              <p:grpSpPr bwMode="auto">
                <a:xfrm>
                  <a:off x="2333" y="895"/>
                  <a:ext cx="39" cy="70"/>
                  <a:chOff x="1994" y="556"/>
                  <a:chExt cx="39" cy="70"/>
                </a:xfrm>
              </p:grpSpPr>
              <p:sp>
                <p:nvSpPr>
                  <p:cNvPr id="140470" name="Line 266"/>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0471" name="Line 267"/>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nvGrpSpPr>
                <p:cNvPr id="140466" name="Group 268"/>
                <p:cNvGrpSpPr>
                  <a:grpSpLocks/>
                </p:cNvGrpSpPr>
                <p:nvPr/>
              </p:nvGrpSpPr>
              <p:grpSpPr bwMode="auto">
                <a:xfrm>
                  <a:off x="2333" y="912"/>
                  <a:ext cx="38" cy="37"/>
                  <a:chOff x="2333" y="916"/>
                  <a:chExt cx="38" cy="37"/>
                </a:xfrm>
              </p:grpSpPr>
              <p:sp>
                <p:nvSpPr>
                  <p:cNvPr id="140467" name="Line 269"/>
                  <p:cNvSpPr>
                    <a:spLocks noChangeAspect="1" noChangeShapeType="1"/>
                  </p:cNvSpPr>
                  <p:nvPr/>
                </p:nvSpPr>
                <p:spPr bwMode="auto">
                  <a:xfrm>
                    <a:off x="2333" y="93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68" name="Line 270"/>
                  <p:cNvSpPr>
                    <a:spLocks noChangeAspect="1" noChangeShapeType="1"/>
                  </p:cNvSpPr>
                  <p:nvPr/>
                </p:nvSpPr>
                <p:spPr bwMode="auto">
                  <a:xfrm>
                    <a:off x="2333" y="91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0469" name="Line 271"/>
                  <p:cNvSpPr>
                    <a:spLocks noChangeAspect="1" noChangeShapeType="1"/>
                  </p:cNvSpPr>
                  <p:nvPr/>
                </p:nvSpPr>
                <p:spPr bwMode="auto">
                  <a:xfrm>
                    <a:off x="2333" y="95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28" name="Group 272"/>
          <p:cNvGrpSpPr>
            <a:grpSpLocks/>
          </p:cNvGrpSpPr>
          <p:nvPr/>
        </p:nvGrpSpPr>
        <p:grpSpPr bwMode="auto">
          <a:xfrm>
            <a:off x="5351463" y="1593850"/>
            <a:ext cx="68262" cy="254000"/>
            <a:chOff x="2217" y="546"/>
            <a:chExt cx="43" cy="160"/>
          </a:xfrm>
        </p:grpSpPr>
        <p:sp>
          <p:nvSpPr>
            <p:cNvPr id="140452" name="Oval 273"/>
            <p:cNvSpPr>
              <a:spLocks noChangeArrowheads="1"/>
            </p:cNvSpPr>
            <p:nvPr/>
          </p:nvSpPr>
          <p:spPr bwMode="auto">
            <a:xfrm>
              <a:off x="2217" y="663"/>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40453" name="Line 274"/>
            <p:cNvSpPr>
              <a:spLocks noChangeShapeType="1"/>
            </p:cNvSpPr>
            <p:nvPr/>
          </p:nvSpPr>
          <p:spPr bwMode="auto">
            <a:xfrm>
              <a:off x="2239" y="546"/>
              <a:ext cx="0" cy="120"/>
            </a:xfrm>
            <a:prstGeom prst="line">
              <a:avLst/>
            </a:prstGeom>
            <a:noFill/>
            <a:ln w="12700">
              <a:solidFill>
                <a:srgbClr val="00FFFF"/>
              </a:solidFill>
              <a:round/>
              <a:headEnd/>
              <a:tailEnd/>
            </a:ln>
          </p:spPr>
          <p:txBody>
            <a:bodyPr wrap="none" anchor="ctr"/>
            <a:lstStyle/>
            <a:p>
              <a:endParaRPr lang="en-US"/>
            </a:p>
          </p:txBody>
        </p:sp>
        <p:grpSp>
          <p:nvGrpSpPr>
            <p:cNvPr id="140454" name="Group 275"/>
            <p:cNvGrpSpPr>
              <a:grpSpLocks/>
            </p:cNvGrpSpPr>
            <p:nvPr/>
          </p:nvGrpSpPr>
          <p:grpSpPr bwMode="auto">
            <a:xfrm>
              <a:off x="2220" y="595"/>
              <a:ext cx="38" cy="28"/>
              <a:chOff x="1994" y="575"/>
              <a:chExt cx="38" cy="28"/>
            </a:xfrm>
          </p:grpSpPr>
          <p:sp>
            <p:nvSpPr>
              <p:cNvPr id="140458" name="Line 276"/>
              <p:cNvSpPr>
                <a:spLocks noChangeAspect="1" noChangeShapeType="1"/>
              </p:cNvSpPr>
              <p:nvPr/>
            </p:nvSpPr>
            <p:spPr bwMode="auto">
              <a:xfrm>
                <a:off x="1994" y="60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59" name="Line 277"/>
              <p:cNvSpPr>
                <a:spLocks noChangeAspect="1" noChangeShapeType="1"/>
              </p:cNvSpPr>
              <p:nvPr/>
            </p:nvSpPr>
            <p:spPr bwMode="auto">
              <a:xfrm>
                <a:off x="1994" y="57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40455" name="Group 278"/>
            <p:cNvGrpSpPr>
              <a:grpSpLocks/>
            </p:cNvGrpSpPr>
            <p:nvPr/>
          </p:nvGrpSpPr>
          <p:grpSpPr bwMode="auto">
            <a:xfrm>
              <a:off x="2220" y="574"/>
              <a:ext cx="39" cy="70"/>
              <a:chOff x="1994" y="556"/>
              <a:chExt cx="39" cy="70"/>
            </a:xfrm>
          </p:grpSpPr>
          <p:sp>
            <p:nvSpPr>
              <p:cNvPr id="140456" name="Line 279"/>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0457" name="Line 280"/>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0329" name="Group 281"/>
          <p:cNvGrpSpPr>
            <a:grpSpLocks/>
          </p:cNvGrpSpPr>
          <p:nvPr/>
        </p:nvGrpSpPr>
        <p:grpSpPr bwMode="auto">
          <a:xfrm>
            <a:off x="5351463" y="4527550"/>
            <a:ext cx="68262" cy="258763"/>
            <a:chOff x="2205" y="2386"/>
            <a:chExt cx="43" cy="163"/>
          </a:xfrm>
        </p:grpSpPr>
        <p:sp>
          <p:nvSpPr>
            <p:cNvPr id="140442" name="Oval 282"/>
            <p:cNvSpPr>
              <a:spLocks noChangeArrowheads="1"/>
            </p:cNvSpPr>
            <p:nvPr/>
          </p:nvSpPr>
          <p:spPr bwMode="auto">
            <a:xfrm>
              <a:off x="2205" y="2503"/>
              <a:ext cx="43" cy="46"/>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40443" name="Line 283"/>
            <p:cNvSpPr>
              <a:spLocks noChangeShapeType="1"/>
            </p:cNvSpPr>
            <p:nvPr/>
          </p:nvSpPr>
          <p:spPr bwMode="auto">
            <a:xfrm>
              <a:off x="2227" y="2386"/>
              <a:ext cx="0" cy="120"/>
            </a:xfrm>
            <a:prstGeom prst="line">
              <a:avLst/>
            </a:prstGeom>
            <a:noFill/>
            <a:ln w="12700">
              <a:solidFill>
                <a:srgbClr val="00FFFF"/>
              </a:solidFill>
              <a:round/>
              <a:headEnd/>
              <a:tailEnd/>
            </a:ln>
          </p:spPr>
          <p:txBody>
            <a:bodyPr wrap="none" anchor="ctr"/>
            <a:lstStyle/>
            <a:p>
              <a:endParaRPr lang="en-US"/>
            </a:p>
          </p:txBody>
        </p:sp>
        <p:grpSp>
          <p:nvGrpSpPr>
            <p:cNvPr id="140444" name="Group 284"/>
            <p:cNvGrpSpPr>
              <a:grpSpLocks/>
            </p:cNvGrpSpPr>
            <p:nvPr/>
          </p:nvGrpSpPr>
          <p:grpSpPr bwMode="auto">
            <a:xfrm>
              <a:off x="2208" y="2414"/>
              <a:ext cx="39" cy="70"/>
              <a:chOff x="2333" y="895"/>
              <a:chExt cx="39" cy="70"/>
            </a:xfrm>
          </p:grpSpPr>
          <p:grpSp>
            <p:nvGrpSpPr>
              <p:cNvPr id="140445" name="Group 285"/>
              <p:cNvGrpSpPr>
                <a:grpSpLocks/>
              </p:cNvGrpSpPr>
              <p:nvPr/>
            </p:nvGrpSpPr>
            <p:grpSpPr bwMode="auto">
              <a:xfrm>
                <a:off x="2333" y="895"/>
                <a:ext cx="39" cy="70"/>
                <a:chOff x="1994" y="556"/>
                <a:chExt cx="39" cy="70"/>
              </a:xfrm>
            </p:grpSpPr>
            <p:sp>
              <p:nvSpPr>
                <p:cNvPr id="140450" name="Line 286"/>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0451" name="Line 287"/>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nvGrpSpPr>
              <p:cNvPr id="140446" name="Group 288"/>
              <p:cNvGrpSpPr>
                <a:grpSpLocks/>
              </p:cNvGrpSpPr>
              <p:nvPr/>
            </p:nvGrpSpPr>
            <p:grpSpPr bwMode="auto">
              <a:xfrm>
                <a:off x="2333" y="912"/>
                <a:ext cx="38" cy="37"/>
                <a:chOff x="2333" y="916"/>
                <a:chExt cx="38" cy="37"/>
              </a:xfrm>
            </p:grpSpPr>
            <p:sp>
              <p:nvSpPr>
                <p:cNvPr id="140447" name="Line 289"/>
                <p:cNvSpPr>
                  <a:spLocks noChangeAspect="1" noChangeShapeType="1"/>
                </p:cNvSpPr>
                <p:nvPr/>
              </p:nvSpPr>
              <p:spPr bwMode="auto">
                <a:xfrm>
                  <a:off x="2333" y="93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48" name="Line 290"/>
                <p:cNvSpPr>
                  <a:spLocks noChangeAspect="1" noChangeShapeType="1"/>
                </p:cNvSpPr>
                <p:nvPr/>
              </p:nvSpPr>
              <p:spPr bwMode="auto">
                <a:xfrm>
                  <a:off x="2333" y="91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49" name="Line 291"/>
                <p:cNvSpPr>
                  <a:spLocks noChangeAspect="1" noChangeShapeType="1"/>
                </p:cNvSpPr>
                <p:nvPr/>
              </p:nvSpPr>
              <p:spPr bwMode="auto">
                <a:xfrm>
                  <a:off x="2333" y="95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grpSp>
        <p:nvGrpSpPr>
          <p:cNvPr id="140330" name="Group 292"/>
          <p:cNvGrpSpPr>
            <a:grpSpLocks/>
          </p:cNvGrpSpPr>
          <p:nvPr/>
        </p:nvGrpSpPr>
        <p:grpSpPr bwMode="auto">
          <a:xfrm>
            <a:off x="5268913" y="3032125"/>
            <a:ext cx="233362" cy="296863"/>
            <a:chOff x="3309" y="1476"/>
            <a:chExt cx="147" cy="187"/>
          </a:xfrm>
        </p:grpSpPr>
        <p:sp>
          <p:nvSpPr>
            <p:cNvPr id="140432" name="Freeform 293"/>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40433" name="Group 294"/>
            <p:cNvGrpSpPr>
              <a:grpSpLocks/>
            </p:cNvGrpSpPr>
            <p:nvPr/>
          </p:nvGrpSpPr>
          <p:grpSpPr bwMode="auto">
            <a:xfrm>
              <a:off x="3361" y="1476"/>
              <a:ext cx="43" cy="160"/>
              <a:chOff x="2217" y="546"/>
              <a:chExt cx="43" cy="160"/>
            </a:xfrm>
          </p:grpSpPr>
          <p:sp>
            <p:nvSpPr>
              <p:cNvPr id="140434" name="Oval 295"/>
              <p:cNvSpPr>
                <a:spLocks noChangeArrowheads="1"/>
              </p:cNvSpPr>
              <p:nvPr/>
            </p:nvSpPr>
            <p:spPr bwMode="auto">
              <a:xfrm>
                <a:off x="2217" y="663"/>
                <a:ext cx="43" cy="43"/>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40435" name="Line 296"/>
              <p:cNvSpPr>
                <a:spLocks noChangeShapeType="1"/>
              </p:cNvSpPr>
              <p:nvPr/>
            </p:nvSpPr>
            <p:spPr bwMode="auto">
              <a:xfrm>
                <a:off x="2239" y="546"/>
                <a:ext cx="0" cy="120"/>
              </a:xfrm>
              <a:prstGeom prst="line">
                <a:avLst/>
              </a:prstGeom>
              <a:noFill/>
              <a:ln w="12700">
                <a:solidFill>
                  <a:srgbClr val="00FFFF"/>
                </a:solidFill>
                <a:round/>
                <a:headEnd/>
                <a:tailEnd/>
              </a:ln>
            </p:spPr>
            <p:txBody>
              <a:bodyPr wrap="none" anchor="ctr"/>
              <a:lstStyle/>
              <a:p>
                <a:endParaRPr lang="en-US"/>
              </a:p>
            </p:txBody>
          </p:sp>
          <p:grpSp>
            <p:nvGrpSpPr>
              <p:cNvPr id="140436" name="Group 297"/>
              <p:cNvGrpSpPr>
                <a:grpSpLocks/>
              </p:cNvGrpSpPr>
              <p:nvPr/>
            </p:nvGrpSpPr>
            <p:grpSpPr bwMode="auto">
              <a:xfrm>
                <a:off x="2220" y="595"/>
                <a:ext cx="38" cy="28"/>
                <a:chOff x="1994" y="575"/>
                <a:chExt cx="38" cy="28"/>
              </a:xfrm>
            </p:grpSpPr>
            <p:sp>
              <p:nvSpPr>
                <p:cNvPr id="140440" name="Line 298"/>
                <p:cNvSpPr>
                  <a:spLocks noChangeAspect="1" noChangeShapeType="1"/>
                </p:cNvSpPr>
                <p:nvPr/>
              </p:nvSpPr>
              <p:spPr bwMode="auto">
                <a:xfrm>
                  <a:off x="1994" y="60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41" name="Line 299"/>
                <p:cNvSpPr>
                  <a:spLocks noChangeAspect="1" noChangeShapeType="1"/>
                </p:cNvSpPr>
                <p:nvPr/>
              </p:nvSpPr>
              <p:spPr bwMode="auto">
                <a:xfrm>
                  <a:off x="1994" y="57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40437" name="Group 300"/>
              <p:cNvGrpSpPr>
                <a:grpSpLocks/>
              </p:cNvGrpSpPr>
              <p:nvPr/>
            </p:nvGrpSpPr>
            <p:grpSpPr bwMode="auto">
              <a:xfrm>
                <a:off x="2220" y="574"/>
                <a:ext cx="39" cy="70"/>
                <a:chOff x="1994" y="556"/>
                <a:chExt cx="39" cy="70"/>
              </a:xfrm>
            </p:grpSpPr>
            <p:sp>
              <p:nvSpPr>
                <p:cNvPr id="140438" name="Line 301"/>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0439" name="Line 302"/>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grpSp>
        <p:nvGrpSpPr>
          <p:cNvPr id="140331" name="Group 303"/>
          <p:cNvGrpSpPr>
            <a:grpSpLocks/>
          </p:cNvGrpSpPr>
          <p:nvPr/>
        </p:nvGrpSpPr>
        <p:grpSpPr bwMode="auto">
          <a:xfrm>
            <a:off x="5268913" y="5949950"/>
            <a:ext cx="233362" cy="311150"/>
            <a:chOff x="3297" y="3306"/>
            <a:chExt cx="147" cy="196"/>
          </a:xfrm>
        </p:grpSpPr>
        <p:sp>
          <p:nvSpPr>
            <p:cNvPr id="140420" name="Freeform 304"/>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40421" name="Group 305"/>
            <p:cNvGrpSpPr>
              <a:grpSpLocks/>
            </p:cNvGrpSpPr>
            <p:nvPr/>
          </p:nvGrpSpPr>
          <p:grpSpPr bwMode="auto">
            <a:xfrm>
              <a:off x="3349" y="3306"/>
              <a:ext cx="43" cy="163"/>
              <a:chOff x="2205" y="2386"/>
              <a:chExt cx="43" cy="163"/>
            </a:xfrm>
          </p:grpSpPr>
          <p:sp>
            <p:nvSpPr>
              <p:cNvPr id="140422" name="Oval 306"/>
              <p:cNvSpPr>
                <a:spLocks noChangeArrowheads="1"/>
              </p:cNvSpPr>
              <p:nvPr/>
            </p:nvSpPr>
            <p:spPr bwMode="auto">
              <a:xfrm>
                <a:off x="2205" y="2503"/>
                <a:ext cx="43" cy="46"/>
              </a:xfrm>
              <a:prstGeom prst="ellipse">
                <a:avLst/>
              </a:prstGeom>
              <a:noFill/>
              <a:ln w="12700">
                <a:solidFill>
                  <a:srgbClr val="00FFFF"/>
                </a:solidFill>
                <a:round/>
                <a:headEnd/>
                <a:tailEnd/>
              </a:ln>
            </p:spPr>
            <p:txBody>
              <a:bodyPr lIns="0" tIns="0" rIns="0" bIns="0" anchor="ctr" anchorCtr="1">
                <a:spAutoFit/>
              </a:bodyPr>
              <a:lstStyle/>
              <a:p>
                <a:endParaRPr lang="en-US"/>
              </a:p>
            </p:txBody>
          </p:sp>
          <p:sp>
            <p:nvSpPr>
              <p:cNvPr id="140423" name="Line 307"/>
              <p:cNvSpPr>
                <a:spLocks noChangeShapeType="1"/>
              </p:cNvSpPr>
              <p:nvPr/>
            </p:nvSpPr>
            <p:spPr bwMode="auto">
              <a:xfrm>
                <a:off x="2227" y="2386"/>
                <a:ext cx="0" cy="120"/>
              </a:xfrm>
              <a:prstGeom prst="line">
                <a:avLst/>
              </a:prstGeom>
              <a:noFill/>
              <a:ln w="12700">
                <a:solidFill>
                  <a:srgbClr val="00FFFF"/>
                </a:solidFill>
                <a:round/>
                <a:headEnd/>
                <a:tailEnd/>
              </a:ln>
            </p:spPr>
            <p:txBody>
              <a:bodyPr wrap="none" anchor="ctr"/>
              <a:lstStyle/>
              <a:p>
                <a:endParaRPr lang="en-US"/>
              </a:p>
            </p:txBody>
          </p:sp>
          <p:grpSp>
            <p:nvGrpSpPr>
              <p:cNvPr id="140424" name="Group 308"/>
              <p:cNvGrpSpPr>
                <a:grpSpLocks/>
              </p:cNvGrpSpPr>
              <p:nvPr/>
            </p:nvGrpSpPr>
            <p:grpSpPr bwMode="auto">
              <a:xfrm>
                <a:off x="2208" y="2414"/>
                <a:ext cx="39" cy="70"/>
                <a:chOff x="2333" y="895"/>
                <a:chExt cx="39" cy="70"/>
              </a:xfrm>
            </p:grpSpPr>
            <p:grpSp>
              <p:nvGrpSpPr>
                <p:cNvPr id="140425" name="Group 309"/>
                <p:cNvGrpSpPr>
                  <a:grpSpLocks/>
                </p:cNvGrpSpPr>
                <p:nvPr/>
              </p:nvGrpSpPr>
              <p:grpSpPr bwMode="auto">
                <a:xfrm>
                  <a:off x="2333" y="895"/>
                  <a:ext cx="39" cy="70"/>
                  <a:chOff x="1994" y="556"/>
                  <a:chExt cx="39" cy="70"/>
                </a:xfrm>
              </p:grpSpPr>
              <p:sp>
                <p:nvSpPr>
                  <p:cNvPr id="140430" name="Line 310"/>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0431" name="Line 311"/>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nvGrpSpPr>
                <p:cNvPr id="140426" name="Group 312"/>
                <p:cNvGrpSpPr>
                  <a:grpSpLocks/>
                </p:cNvGrpSpPr>
                <p:nvPr/>
              </p:nvGrpSpPr>
              <p:grpSpPr bwMode="auto">
                <a:xfrm>
                  <a:off x="2333" y="912"/>
                  <a:ext cx="38" cy="37"/>
                  <a:chOff x="2333" y="916"/>
                  <a:chExt cx="38" cy="37"/>
                </a:xfrm>
              </p:grpSpPr>
              <p:sp>
                <p:nvSpPr>
                  <p:cNvPr id="140427" name="Line 313"/>
                  <p:cNvSpPr>
                    <a:spLocks noChangeAspect="1" noChangeShapeType="1"/>
                  </p:cNvSpPr>
                  <p:nvPr/>
                </p:nvSpPr>
                <p:spPr bwMode="auto">
                  <a:xfrm>
                    <a:off x="2333" y="93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28" name="Line 314"/>
                  <p:cNvSpPr>
                    <a:spLocks noChangeAspect="1" noChangeShapeType="1"/>
                  </p:cNvSpPr>
                  <p:nvPr/>
                </p:nvSpPr>
                <p:spPr bwMode="auto">
                  <a:xfrm>
                    <a:off x="2333" y="91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0429" name="Line 315"/>
                  <p:cNvSpPr>
                    <a:spLocks noChangeAspect="1" noChangeShapeType="1"/>
                  </p:cNvSpPr>
                  <p:nvPr/>
                </p:nvSpPr>
                <p:spPr bwMode="auto">
                  <a:xfrm>
                    <a:off x="2333" y="95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32" name="Group 316"/>
          <p:cNvGrpSpPr>
            <a:grpSpLocks/>
          </p:cNvGrpSpPr>
          <p:nvPr/>
        </p:nvGrpSpPr>
        <p:grpSpPr bwMode="auto">
          <a:xfrm>
            <a:off x="6651625" y="1595438"/>
            <a:ext cx="68263" cy="254000"/>
            <a:chOff x="2217" y="546"/>
            <a:chExt cx="43" cy="160"/>
          </a:xfrm>
        </p:grpSpPr>
        <p:sp>
          <p:nvSpPr>
            <p:cNvPr id="140412" name="Oval 317"/>
            <p:cNvSpPr>
              <a:spLocks noChangeArrowheads="1"/>
            </p:cNvSpPr>
            <p:nvPr/>
          </p:nvSpPr>
          <p:spPr bwMode="auto">
            <a:xfrm>
              <a:off x="2217" y="663"/>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40413" name="Line 318"/>
            <p:cNvSpPr>
              <a:spLocks noChangeShapeType="1"/>
            </p:cNvSpPr>
            <p:nvPr/>
          </p:nvSpPr>
          <p:spPr bwMode="auto">
            <a:xfrm>
              <a:off x="2239" y="546"/>
              <a:ext cx="0" cy="120"/>
            </a:xfrm>
            <a:prstGeom prst="line">
              <a:avLst/>
            </a:prstGeom>
            <a:noFill/>
            <a:ln w="12700">
              <a:solidFill>
                <a:srgbClr val="00FF00"/>
              </a:solidFill>
              <a:round/>
              <a:headEnd/>
              <a:tailEnd/>
            </a:ln>
          </p:spPr>
          <p:txBody>
            <a:bodyPr wrap="none" anchor="ctr"/>
            <a:lstStyle/>
            <a:p>
              <a:endParaRPr lang="en-US"/>
            </a:p>
          </p:txBody>
        </p:sp>
        <p:grpSp>
          <p:nvGrpSpPr>
            <p:cNvPr id="140414" name="Group 319"/>
            <p:cNvGrpSpPr>
              <a:grpSpLocks/>
            </p:cNvGrpSpPr>
            <p:nvPr/>
          </p:nvGrpSpPr>
          <p:grpSpPr bwMode="auto">
            <a:xfrm>
              <a:off x="2220" y="595"/>
              <a:ext cx="38" cy="28"/>
              <a:chOff x="1994" y="575"/>
              <a:chExt cx="38" cy="28"/>
            </a:xfrm>
          </p:grpSpPr>
          <p:sp>
            <p:nvSpPr>
              <p:cNvPr id="140418" name="Line 320"/>
              <p:cNvSpPr>
                <a:spLocks noChangeAspect="1" noChangeShapeType="1"/>
              </p:cNvSpPr>
              <p:nvPr/>
            </p:nvSpPr>
            <p:spPr bwMode="auto">
              <a:xfrm>
                <a:off x="1994" y="60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419" name="Line 321"/>
              <p:cNvSpPr>
                <a:spLocks noChangeAspect="1" noChangeShapeType="1"/>
              </p:cNvSpPr>
              <p:nvPr/>
            </p:nvSpPr>
            <p:spPr bwMode="auto">
              <a:xfrm>
                <a:off x="1994" y="57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40415" name="Group 322"/>
            <p:cNvGrpSpPr>
              <a:grpSpLocks/>
            </p:cNvGrpSpPr>
            <p:nvPr/>
          </p:nvGrpSpPr>
          <p:grpSpPr bwMode="auto">
            <a:xfrm>
              <a:off x="2220" y="574"/>
              <a:ext cx="39" cy="70"/>
              <a:chOff x="1994" y="556"/>
              <a:chExt cx="39" cy="70"/>
            </a:xfrm>
          </p:grpSpPr>
          <p:sp>
            <p:nvSpPr>
              <p:cNvPr id="140416" name="Line 323"/>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0417" name="Line 324"/>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0333" name="Group 325"/>
          <p:cNvGrpSpPr>
            <a:grpSpLocks/>
          </p:cNvGrpSpPr>
          <p:nvPr/>
        </p:nvGrpSpPr>
        <p:grpSpPr bwMode="auto">
          <a:xfrm>
            <a:off x="6651625" y="4529138"/>
            <a:ext cx="68263" cy="258762"/>
            <a:chOff x="2205" y="2386"/>
            <a:chExt cx="43" cy="163"/>
          </a:xfrm>
        </p:grpSpPr>
        <p:sp>
          <p:nvSpPr>
            <p:cNvPr id="140402" name="Oval 326"/>
            <p:cNvSpPr>
              <a:spLocks noChangeArrowheads="1"/>
            </p:cNvSpPr>
            <p:nvPr/>
          </p:nvSpPr>
          <p:spPr bwMode="auto">
            <a:xfrm>
              <a:off x="2205" y="2503"/>
              <a:ext cx="43" cy="46"/>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40403" name="Line 327"/>
            <p:cNvSpPr>
              <a:spLocks noChangeShapeType="1"/>
            </p:cNvSpPr>
            <p:nvPr/>
          </p:nvSpPr>
          <p:spPr bwMode="auto">
            <a:xfrm>
              <a:off x="2227" y="2386"/>
              <a:ext cx="0" cy="120"/>
            </a:xfrm>
            <a:prstGeom prst="line">
              <a:avLst/>
            </a:prstGeom>
            <a:noFill/>
            <a:ln w="12700">
              <a:solidFill>
                <a:srgbClr val="00FF00"/>
              </a:solidFill>
              <a:round/>
              <a:headEnd/>
              <a:tailEnd/>
            </a:ln>
          </p:spPr>
          <p:txBody>
            <a:bodyPr wrap="none" anchor="ctr"/>
            <a:lstStyle/>
            <a:p>
              <a:endParaRPr lang="en-US"/>
            </a:p>
          </p:txBody>
        </p:sp>
        <p:grpSp>
          <p:nvGrpSpPr>
            <p:cNvPr id="140404" name="Group 328"/>
            <p:cNvGrpSpPr>
              <a:grpSpLocks/>
            </p:cNvGrpSpPr>
            <p:nvPr/>
          </p:nvGrpSpPr>
          <p:grpSpPr bwMode="auto">
            <a:xfrm>
              <a:off x="2208" y="2414"/>
              <a:ext cx="39" cy="70"/>
              <a:chOff x="2333" y="895"/>
              <a:chExt cx="39" cy="70"/>
            </a:xfrm>
          </p:grpSpPr>
          <p:grpSp>
            <p:nvGrpSpPr>
              <p:cNvPr id="140405" name="Group 329"/>
              <p:cNvGrpSpPr>
                <a:grpSpLocks/>
              </p:cNvGrpSpPr>
              <p:nvPr/>
            </p:nvGrpSpPr>
            <p:grpSpPr bwMode="auto">
              <a:xfrm>
                <a:off x="2333" y="895"/>
                <a:ext cx="39" cy="70"/>
                <a:chOff x="1994" y="556"/>
                <a:chExt cx="39" cy="70"/>
              </a:xfrm>
            </p:grpSpPr>
            <p:sp>
              <p:nvSpPr>
                <p:cNvPr id="140410" name="Line 330"/>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0411" name="Line 331"/>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nvGrpSpPr>
              <p:cNvPr id="140406" name="Group 332"/>
              <p:cNvGrpSpPr>
                <a:grpSpLocks/>
              </p:cNvGrpSpPr>
              <p:nvPr/>
            </p:nvGrpSpPr>
            <p:grpSpPr bwMode="auto">
              <a:xfrm>
                <a:off x="2333" y="912"/>
                <a:ext cx="38" cy="37"/>
                <a:chOff x="2333" y="916"/>
                <a:chExt cx="38" cy="37"/>
              </a:xfrm>
            </p:grpSpPr>
            <p:sp>
              <p:nvSpPr>
                <p:cNvPr id="140407" name="Line 333"/>
                <p:cNvSpPr>
                  <a:spLocks noChangeAspect="1" noChangeShapeType="1"/>
                </p:cNvSpPr>
                <p:nvPr/>
              </p:nvSpPr>
              <p:spPr bwMode="auto">
                <a:xfrm>
                  <a:off x="2333" y="93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408" name="Line 334"/>
                <p:cNvSpPr>
                  <a:spLocks noChangeAspect="1" noChangeShapeType="1"/>
                </p:cNvSpPr>
                <p:nvPr/>
              </p:nvSpPr>
              <p:spPr bwMode="auto">
                <a:xfrm>
                  <a:off x="2333" y="91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409" name="Line 335"/>
                <p:cNvSpPr>
                  <a:spLocks noChangeAspect="1" noChangeShapeType="1"/>
                </p:cNvSpPr>
                <p:nvPr/>
              </p:nvSpPr>
              <p:spPr bwMode="auto">
                <a:xfrm>
                  <a:off x="2333" y="95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grpSp>
        <p:nvGrpSpPr>
          <p:cNvPr id="140334" name="Group 336"/>
          <p:cNvGrpSpPr>
            <a:grpSpLocks/>
          </p:cNvGrpSpPr>
          <p:nvPr/>
        </p:nvGrpSpPr>
        <p:grpSpPr bwMode="auto">
          <a:xfrm>
            <a:off x="6569075" y="3032125"/>
            <a:ext cx="233363" cy="296863"/>
            <a:chOff x="3309" y="1476"/>
            <a:chExt cx="147" cy="187"/>
          </a:xfrm>
        </p:grpSpPr>
        <p:sp>
          <p:nvSpPr>
            <p:cNvPr id="140392" name="Freeform 337"/>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40393" name="Group 338"/>
            <p:cNvGrpSpPr>
              <a:grpSpLocks/>
            </p:cNvGrpSpPr>
            <p:nvPr/>
          </p:nvGrpSpPr>
          <p:grpSpPr bwMode="auto">
            <a:xfrm>
              <a:off x="3361" y="1476"/>
              <a:ext cx="43" cy="160"/>
              <a:chOff x="2217" y="546"/>
              <a:chExt cx="43" cy="160"/>
            </a:xfrm>
          </p:grpSpPr>
          <p:sp>
            <p:nvSpPr>
              <p:cNvPr id="140394" name="Oval 339"/>
              <p:cNvSpPr>
                <a:spLocks noChangeArrowheads="1"/>
              </p:cNvSpPr>
              <p:nvPr/>
            </p:nvSpPr>
            <p:spPr bwMode="auto">
              <a:xfrm>
                <a:off x="2217" y="663"/>
                <a:ext cx="43" cy="43"/>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40395" name="Line 340"/>
              <p:cNvSpPr>
                <a:spLocks noChangeShapeType="1"/>
              </p:cNvSpPr>
              <p:nvPr/>
            </p:nvSpPr>
            <p:spPr bwMode="auto">
              <a:xfrm>
                <a:off x="2239" y="546"/>
                <a:ext cx="0" cy="120"/>
              </a:xfrm>
              <a:prstGeom prst="line">
                <a:avLst/>
              </a:prstGeom>
              <a:noFill/>
              <a:ln w="12700">
                <a:solidFill>
                  <a:srgbClr val="00FF00"/>
                </a:solidFill>
                <a:round/>
                <a:headEnd/>
                <a:tailEnd/>
              </a:ln>
            </p:spPr>
            <p:txBody>
              <a:bodyPr wrap="none" anchor="ctr"/>
              <a:lstStyle/>
              <a:p>
                <a:endParaRPr lang="en-US"/>
              </a:p>
            </p:txBody>
          </p:sp>
          <p:grpSp>
            <p:nvGrpSpPr>
              <p:cNvPr id="140396" name="Group 341"/>
              <p:cNvGrpSpPr>
                <a:grpSpLocks/>
              </p:cNvGrpSpPr>
              <p:nvPr/>
            </p:nvGrpSpPr>
            <p:grpSpPr bwMode="auto">
              <a:xfrm>
                <a:off x="2220" y="595"/>
                <a:ext cx="38" cy="28"/>
                <a:chOff x="1994" y="575"/>
                <a:chExt cx="38" cy="28"/>
              </a:xfrm>
            </p:grpSpPr>
            <p:sp>
              <p:nvSpPr>
                <p:cNvPr id="140400" name="Line 342"/>
                <p:cNvSpPr>
                  <a:spLocks noChangeAspect="1" noChangeShapeType="1"/>
                </p:cNvSpPr>
                <p:nvPr/>
              </p:nvSpPr>
              <p:spPr bwMode="auto">
                <a:xfrm>
                  <a:off x="1994" y="60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401" name="Line 343"/>
                <p:cNvSpPr>
                  <a:spLocks noChangeAspect="1" noChangeShapeType="1"/>
                </p:cNvSpPr>
                <p:nvPr/>
              </p:nvSpPr>
              <p:spPr bwMode="auto">
                <a:xfrm>
                  <a:off x="1994" y="57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40397" name="Group 344"/>
              <p:cNvGrpSpPr>
                <a:grpSpLocks/>
              </p:cNvGrpSpPr>
              <p:nvPr/>
            </p:nvGrpSpPr>
            <p:grpSpPr bwMode="auto">
              <a:xfrm>
                <a:off x="2220" y="574"/>
                <a:ext cx="39" cy="70"/>
                <a:chOff x="1994" y="556"/>
                <a:chExt cx="39" cy="70"/>
              </a:xfrm>
            </p:grpSpPr>
            <p:sp>
              <p:nvSpPr>
                <p:cNvPr id="140398" name="Line 345"/>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0399" name="Line 346"/>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grpSp>
        <p:nvGrpSpPr>
          <p:cNvPr id="140335" name="Group 347"/>
          <p:cNvGrpSpPr>
            <a:grpSpLocks/>
          </p:cNvGrpSpPr>
          <p:nvPr/>
        </p:nvGrpSpPr>
        <p:grpSpPr bwMode="auto">
          <a:xfrm>
            <a:off x="6569075" y="5949950"/>
            <a:ext cx="233363" cy="311150"/>
            <a:chOff x="3297" y="3306"/>
            <a:chExt cx="147" cy="196"/>
          </a:xfrm>
        </p:grpSpPr>
        <p:sp>
          <p:nvSpPr>
            <p:cNvPr id="140380" name="Freeform 348"/>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40381" name="Group 349"/>
            <p:cNvGrpSpPr>
              <a:grpSpLocks/>
            </p:cNvGrpSpPr>
            <p:nvPr/>
          </p:nvGrpSpPr>
          <p:grpSpPr bwMode="auto">
            <a:xfrm>
              <a:off x="3349" y="3306"/>
              <a:ext cx="43" cy="163"/>
              <a:chOff x="2205" y="2386"/>
              <a:chExt cx="43" cy="163"/>
            </a:xfrm>
          </p:grpSpPr>
          <p:sp>
            <p:nvSpPr>
              <p:cNvPr id="140382" name="Oval 350"/>
              <p:cNvSpPr>
                <a:spLocks noChangeArrowheads="1"/>
              </p:cNvSpPr>
              <p:nvPr/>
            </p:nvSpPr>
            <p:spPr bwMode="auto">
              <a:xfrm>
                <a:off x="2205" y="2503"/>
                <a:ext cx="43" cy="46"/>
              </a:xfrm>
              <a:prstGeom prst="ellipse">
                <a:avLst/>
              </a:prstGeom>
              <a:noFill/>
              <a:ln w="12700">
                <a:solidFill>
                  <a:srgbClr val="00FF00"/>
                </a:solidFill>
                <a:round/>
                <a:headEnd/>
                <a:tailEnd/>
              </a:ln>
            </p:spPr>
            <p:txBody>
              <a:bodyPr lIns="0" tIns="0" rIns="0" bIns="0" anchor="ctr" anchorCtr="1">
                <a:spAutoFit/>
              </a:bodyPr>
              <a:lstStyle/>
              <a:p>
                <a:endParaRPr lang="en-US"/>
              </a:p>
            </p:txBody>
          </p:sp>
          <p:sp>
            <p:nvSpPr>
              <p:cNvPr id="140383" name="Line 351"/>
              <p:cNvSpPr>
                <a:spLocks noChangeShapeType="1"/>
              </p:cNvSpPr>
              <p:nvPr/>
            </p:nvSpPr>
            <p:spPr bwMode="auto">
              <a:xfrm>
                <a:off x="2227" y="2386"/>
                <a:ext cx="0" cy="120"/>
              </a:xfrm>
              <a:prstGeom prst="line">
                <a:avLst/>
              </a:prstGeom>
              <a:noFill/>
              <a:ln w="12700">
                <a:solidFill>
                  <a:srgbClr val="00FF00"/>
                </a:solidFill>
                <a:round/>
                <a:headEnd/>
                <a:tailEnd/>
              </a:ln>
            </p:spPr>
            <p:txBody>
              <a:bodyPr wrap="none" anchor="ctr"/>
              <a:lstStyle/>
              <a:p>
                <a:endParaRPr lang="en-US"/>
              </a:p>
            </p:txBody>
          </p:sp>
          <p:grpSp>
            <p:nvGrpSpPr>
              <p:cNvPr id="140384" name="Group 352"/>
              <p:cNvGrpSpPr>
                <a:grpSpLocks/>
              </p:cNvGrpSpPr>
              <p:nvPr/>
            </p:nvGrpSpPr>
            <p:grpSpPr bwMode="auto">
              <a:xfrm>
                <a:off x="2208" y="2414"/>
                <a:ext cx="39" cy="70"/>
                <a:chOff x="2333" y="895"/>
                <a:chExt cx="39" cy="70"/>
              </a:xfrm>
            </p:grpSpPr>
            <p:grpSp>
              <p:nvGrpSpPr>
                <p:cNvPr id="140385" name="Group 353"/>
                <p:cNvGrpSpPr>
                  <a:grpSpLocks/>
                </p:cNvGrpSpPr>
                <p:nvPr/>
              </p:nvGrpSpPr>
              <p:grpSpPr bwMode="auto">
                <a:xfrm>
                  <a:off x="2333" y="895"/>
                  <a:ext cx="39" cy="70"/>
                  <a:chOff x="1994" y="556"/>
                  <a:chExt cx="39" cy="70"/>
                </a:xfrm>
              </p:grpSpPr>
              <p:sp>
                <p:nvSpPr>
                  <p:cNvPr id="140390" name="Line 354"/>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0391" name="Line 355"/>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nvGrpSpPr>
                <p:cNvPr id="140386" name="Group 356"/>
                <p:cNvGrpSpPr>
                  <a:grpSpLocks/>
                </p:cNvGrpSpPr>
                <p:nvPr/>
              </p:nvGrpSpPr>
              <p:grpSpPr bwMode="auto">
                <a:xfrm>
                  <a:off x="2333" y="912"/>
                  <a:ext cx="38" cy="37"/>
                  <a:chOff x="2333" y="916"/>
                  <a:chExt cx="38" cy="37"/>
                </a:xfrm>
              </p:grpSpPr>
              <p:sp>
                <p:nvSpPr>
                  <p:cNvPr id="140387" name="Line 357"/>
                  <p:cNvSpPr>
                    <a:spLocks noChangeAspect="1" noChangeShapeType="1"/>
                  </p:cNvSpPr>
                  <p:nvPr/>
                </p:nvSpPr>
                <p:spPr bwMode="auto">
                  <a:xfrm>
                    <a:off x="2333" y="93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388" name="Line 358"/>
                  <p:cNvSpPr>
                    <a:spLocks noChangeAspect="1" noChangeShapeType="1"/>
                  </p:cNvSpPr>
                  <p:nvPr/>
                </p:nvSpPr>
                <p:spPr bwMode="auto">
                  <a:xfrm>
                    <a:off x="2333" y="91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0389" name="Line 359"/>
                  <p:cNvSpPr>
                    <a:spLocks noChangeAspect="1" noChangeShapeType="1"/>
                  </p:cNvSpPr>
                  <p:nvPr/>
                </p:nvSpPr>
                <p:spPr bwMode="auto">
                  <a:xfrm>
                    <a:off x="2333" y="95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0336" name="Group 360"/>
          <p:cNvGrpSpPr>
            <a:grpSpLocks/>
          </p:cNvGrpSpPr>
          <p:nvPr/>
        </p:nvGrpSpPr>
        <p:grpSpPr bwMode="auto">
          <a:xfrm>
            <a:off x="7964488" y="1595438"/>
            <a:ext cx="68262" cy="254000"/>
            <a:chOff x="2217" y="546"/>
            <a:chExt cx="43" cy="160"/>
          </a:xfrm>
        </p:grpSpPr>
        <p:sp>
          <p:nvSpPr>
            <p:cNvPr id="140372" name="Oval 361"/>
            <p:cNvSpPr>
              <a:spLocks noChangeArrowheads="1"/>
            </p:cNvSpPr>
            <p:nvPr/>
          </p:nvSpPr>
          <p:spPr bwMode="auto">
            <a:xfrm>
              <a:off x="2217" y="663"/>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40373" name="Line 362"/>
            <p:cNvSpPr>
              <a:spLocks noChangeShapeType="1"/>
            </p:cNvSpPr>
            <p:nvPr/>
          </p:nvSpPr>
          <p:spPr bwMode="auto">
            <a:xfrm>
              <a:off x="2239" y="546"/>
              <a:ext cx="0" cy="120"/>
            </a:xfrm>
            <a:prstGeom prst="line">
              <a:avLst/>
            </a:prstGeom>
            <a:noFill/>
            <a:ln w="12700">
              <a:solidFill>
                <a:srgbClr val="FF0000"/>
              </a:solidFill>
              <a:round/>
              <a:headEnd/>
              <a:tailEnd/>
            </a:ln>
          </p:spPr>
          <p:txBody>
            <a:bodyPr wrap="none" anchor="ctr"/>
            <a:lstStyle/>
            <a:p>
              <a:endParaRPr lang="en-US"/>
            </a:p>
          </p:txBody>
        </p:sp>
        <p:grpSp>
          <p:nvGrpSpPr>
            <p:cNvPr id="140374" name="Group 363"/>
            <p:cNvGrpSpPr>
              <a:grpSpLocks/>
            </p:cNvGrpSpPr>
            <p:nvPr/>
          </p:nvGrpSpPr>
          <p:grpSpPr bwMode="auto">
            <a:xfrm>
              <a:off x="2220" y="595"/>
              <a:ext cx="38" cy="28"/>
              <a:chOff x="1994" y="575"/>
              <a:chExt cx="38" cy="28"/>
            </a:xfrm>
          </p:grpSpPr>
          <p:sp>
            <p:nvSpPr>
              <p:cNvPr id="140378" name="Line 364"/>
              <p:cNvSpPr>
                <a:spLocks noChangeAspect="1" noChangeShapeType="1"/>
              </p:cNvSpPr>
              <p:nvPr/>
            </p:nvSpPr>
            <p:spPr bwMode="auto">
              <a:xfrm>
                <a:off x="1994" y="60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79" name="Line 365"/>
              <p:cNvSpPr>
                <a:spLocks noChangeAspect="1" noChangeShapeType="1"/>
              </p:cNvSpPr>
              <p:nvPr/>
            </p:nvSpPr>
            <p:spPr bwMode="auto">
              <a:xfrm>
                <a:off x="1994" y="57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40375" name="Group 366"/>
            <p:cNvGrpSpPr>
              <a:grpSpLocks/>
            </p:cNvGrpSpPr>
            <p:nvPr/>
          </p:nvGrpSpPr>
          <p:grpSpPr bwMode="auto">
            <a:xfrm>
              <a:off x="2220" y="574"/>
              <a:ext cx="39" cy="70"/>
              <a:chOff x="1994" y="556"/>
              <a:chExt cx="39" cy="70"/>
            </a:xfrm>
          </p:grpSpPr>
          <p:sp>
            <p:nvSpPr>
              <p:cNvPr id="140376" name="Line 367"/>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0377" name="Line 368"/>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0337" name="Group 369"/>
          <p:cNvGrpSpPr>
            <a:grpSpLocks/>
          </p:cNvGrpSpPr>
          <p:nvPr/>
        </p:nvGrpSpPr>
        <p:grpSpPr bwMode="auto">
          <a:xfrm>
            <a:off x="7964488" y="4529138"/>
            <a:ext cx="68262" cy="258762"/>
            <a:chOff x="2205" y="2386"/>
            <a:chExt cx="43" cy="163"/>
          </a:xfrm>
        </p:grpSpPr>
        <p:sp>
          <p:nvSpPr>
            <p:cNvPr id="140362" name="Oval 370"/>
            <p:cNvSpPr>
              <a:spLocks noChangeArrowheads="1"/>
            </p:cNvSpPr>
            <p:nvPr/>
          </p:nvSpPr>
          <p:spPr bwMode="auto">
            <a:xfrm>
              <a:off x="2205" y="2503"/>
              <a:ext cx="43" cy="46"/>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40363" name="Line 371"/>
            <p:cNvSpPr>
              <a:spLocks noChangeShapeType="1"/>
            </p:cNvSpPr>
            <p:nvPr/>
          </p:nvSpPr>
          <p:spPr bwMode="auto">
            <a:xfrm>
              <a:off x="2227" y="2386"/>
              <a:ext cx="0" cy="120"/>
            </a:xfrm>
            <a:prstGeom prst="line">
              <a:avLst/>
            </a:prstGeom>
            <a:noFill/>
            <a:ln w="12700">
              <a:solidFill>
                <a:srgbClr val="FF0000"/>
              </a:solidFill>
              <a:round/>
              <a:headEnd/>
              <a:tailEnd/>
            </a:ln>
          </p:spPr>
          <p:txBody>
            <a:bodyPr wrap="none" anchor="ctr"/>
            <a:lstStyle/>
            <a:p>
              <a:endParaRPr lang="en-US"/>
            </a:p>
          </p:txBody>
        </p:sp>
        <p:grpSp>
          <p:nvGrpSpPr>
            <p:cNvPr id="140364" name="Group 372"/>
            <p:cNvGrpSpPr>
              <a:grpSpLocks/>
            </p:cNvGrpSpPr>
            <p:nvPr/>
          </p:nvGrpSpPr>
          <p:grpSpPr bwMode="auto">
            <a:xfrm>
              <a:off x="2208" y="2414"/>
              <a:ext cx="39" cy="70"/>
              <a:chOff x="2333" y="895"/>
              <a:chExt cx="39" cy="70"/>
            </a:xfrm>
          </p:grpSpPr>
          <p:grpSp>
            <p:nvGrpSpPr>
              <p:cNvPr id="140365" name="Group 373"/>
              <p:cNvGrpSpPr>
                <a:grpSpLocks/>
              </p:cNvGrpSpPr>
              <p:nvPr/>
            </p:nvGrpSpPr>
            <p:grpSpPr bwMode="auto">
              <a:xfrm>
                <a:off x="2333" y="895"/>
                <a:ext cx="39" cy="70"/>
                <a:chOff x="1994" y="556"/>
                <a:chExt cx="39" cy="70"/>
              </a:xfrm>
            </p:grpSpPr>
            <p:sp>
              <p:nvSpPr>
                <p:cNvPr id="140370" name="Line 374"/>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0371" name="Line 375"/>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nvGrpSpPr>
              <p:cNvPr id="140366" name="Group 376"/>
              <p:cNvGrpSpPr>
                <a:grpSpLocks/>
              </p:cNvGrpSpPr>
              <p:nvPr/>
            </p:nvGrpSpPr>
            <p:grpSpPr bwMode="auto">
              <a:xfrm>
                <a:off x="2333" y="912"/>
                <a:ext cx="38" cy="37"/>
                <a:chOff x="2333" y="916"/>
                <a:chExt cx="38" cy="37"/>
              </a:xfrm>
            </p:grpSpPr>
            <p:sp>
              <p:nvSpPr>
                <p:cNvPr id="140367" name="Line 377"/>
                <p:cNvSpPr>
                  <a:spLocks noChangeAspect="1" noChangeShapeType="1"/>
                </p:cNvSpPr>
                <p:nvPr/>
              </p:nvSpPr>
              <p:spPr bwMode="auto">
                <a:xfrm>
                  <a:off x="2333" y="93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68" name="Line 378"/>
                <p:cNvSpPr>
                  <a:spLocks noChangeAspect="1" noChangeShapeType="1"/>
                </p:cNvSpPr>
                <p:nvPr/>
              </p:nvSpPr>
              <p:spPr bwMode="auto">
                <a:xfrm>
                  <a:off x="2333" y="91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69" name="Line 379"/>
                <p:cNvSpPr>
                  <a:spLocks noChangeAspect="1" noChangeShapeType="1"/>
                </p:cNvSpPr>
                <p:nvPr/>
              </p:nvSpPr>
              <p:spPr bwMode="auto">
                <a:xfrm>
                  <a:off x="2333" y="95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grpSp>
      <p:grpSp>
        <p:nvGrpSpPr>
          <p:cNvPr id="140338" name="Group 380"/>
          <p:cNvGrpSpPr>
            <a:grpSpLocks/>
          </p:cNvGrpSpPr>
          <p:nvPr/>
        </p:nvGrpSpPr>
        <p:grpSpPr bwMode="auto">
          <a:xfrm>
            <a:off x="7881938" y="3032125"/>
            <a:ext cx="233362" cy="296863"/>
            <a:chOff x="3309" y="1476"/>
            <a:chExt cx="147" cy="187"/>
          </a:xfrm>
        </p:grpSpPr>
        <p:sp>
          <p:nvSpPr>
            <p:cNvPr id="140352" name="Freeform 381"/>
            <p:cNvSpPr>
              <a:spLocks noChangeAspect="1"/>
            </p:cNvSpPr>
            <p:nvPr/>
          </p:nvSpPr>
          <p:spPr bwMode="auto">
            <a:xfrm>
              <a:off x="3309" y="163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nvGrpSpPr>
            <p:cNvPr id="140353" name="Group 382"/>
            <p:cNvGrpSpPr>
              <a:grpSpLocks/>
            </p:cNvGrpSpPr>
            <p:nvPr/>
          </p:nvGrpSpPr>
          <p:grpSpPr bwMode="auto">
            <a:xfrm>
              <a:off x="3361" y="1476"/>
              <a:ext cx="43" cy="160"/>
              <a:chOff x="2217" y="546"/>
              <a:chExt cx="43" cy="160"/>
            </a:xfrm>
          </p:grpSpPr>
          <p:sp>
            <p:nvSpPr>
              <p:cNvPr id="140354" name="Oval 383"/>
              <p:cNvSpPr>
                <a:spLocks noChangeArrowheads="1"/>
              </p:cNvSpPr>
              <p:nvPr/>
            </p:nvSpPr>
            <p:spPr bwMode="auto">
              <a:xfrm>
                <a:off x="2217" y="663"/>
                <a:ext cx="43" cy="43"/>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40355" name="Line 384"/>
              <p:cNvSpPr>
                <a:spLocks noChangeShapeType="1"/>
              </p:cNvSpPr>
              <p:nvPr/>
            </p:nvSpPr>
            <p:spPr bwMode="auto">
              <a:xfrm>
                <a:off x="2239" y="546"/>
                <a:ext cx="0" cy="120"/>
              </a:xfrm>
              <a:prstGeom prst="line">
                <a:avLst/>
              </a:prstGeom>
              <a:noFill/>
              <a:ln w="12700">
                <a:solidFill>
                  <a:srgbClr val="FF0000"/>
                </a:solidFill>
                <a:round/>
                <a:headEnd/>
                <a:tailEnd/>
              </a:ln>
            </p:spPr>
            <p:txBody>
              <a:bodyPr wrap="none" anchor="ctr"/>
              <a:lstStyle/>
              <a:p>
                <a:endParaRPr lang="en-US"/>
              </a:p>
            </p:txBody>
          </p:sp>
          <p:grpSp>
            <p:nvGrpSpPr>
              <p:cNvPr id="140356" name="Group 385"/>
              <p:cNvGrpSpPr>
                <a:grpSpLocks/>
              </p:cNvGrpSpPr>
              <p:nvPr/>
            </p:nvGrpSpPr>
            <p:grpSpPr bwMode="auto">
              <a:xfrm>
                <a:off x="2220" y="595"/>
                <a:ext cx="38" cy="28"/>
                <a:chOff x="1994" y="575"/>
                <a:chExt cx="38" cy="28"/>
              </a:xfrm>
            </p:grpSpPr>
            <p:sp>
              <p:nvSpPr>
                <p:cNvPr id="140360" name="Line 386"/>
                <p:cNvSpPr>
                  <a:spLocks noChangeAspect="1" noChangeShapeType="1"/>
                </p:cNvSpPr>
                <p:nvPr/>
              </p:nvSpPr>
              <p:spPr bwMode="auto">
                <a:xfrm>
                  <a:off x="1994" y="60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61" name="Line 387"/>
                <p:cNvSpPr>
                  <a:spLocks noChangeAspect="1" noChangeShapeType="1"/>
                </p:cNvSpPr>
                <p:nvPr/>
              </p:nvSpPr>
              <p:spPr bwMode="auto">
                <a:xfrm>
                  <a:off x="1994" y="57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40357" name="Group 388"/>
              <p:cNvGrpSpPr>
                <a:grpSpLocks/>
              </p:cNvGrpSpPr>
              <p:nvPr/>
            </p:nvGrpSpPr>
            <p:grpSpPr bwMode="auto">
              <a:xfrm>
                <a:off x="2220" y="574"/>
                <a:ext cx="39" cy="70"/>
                <a:chOff x="1994" y="556"/>
                <a:chExt cx="39" cy="70"/>
              </a:xfrm>
            </p:grpSpPr>
            <p:sp>
              <p:nvSpPr>
                <p:cNvPr id="140358" name="Line 389"/>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0359" name="Line 390"/>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grpSp>
        <p:nvGrpSpPr>
          <p:cNvPr id="140339" name="Group 391"/>
          <p:cNvGrpSpPr>
            <a:grpSpLocks/>
          </p:cNvGrpSpPr>
          <p:nvPr/>
        </p:nvGrpSpPr>
        <p:grpSpPr bwMode="auto">
          <a:xfrm>
            <a:off x="7881938" y="5949950"/>
            <a:ext cx="233362" cy="311150"/>
            <a:chOff x="3297" y="3306"/>
            <a:chExt cx="147" cy="196"/>
          </a:xfrm>
        </p:grpSpPr>
        <p:sp>
          <p:nvSpPr>
            <p:cNvPr id="140340" name="Freeform 392"/>
            <p:cNvSpPr>
              <a:spLocks noChangeAspect="1"/>
            </p:cNvSpPr>
            <p:nvPr/>
          </p:nvSpPr>
          <p:spPr bwMode="auto">
            <a:xfrm>
              <a:off x="3297" y="34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nvGrpSpPr>
            <p:cNvPr id="140341" name="Group 393"/>
            <p:cNvGrpSpPr>
              <a:grpSpLocks/>
            </p:cNvGrpSpPr>
            <p:nvPr/>
          </p:nvGrpSpPr>
          <p:grpSpPr bwMode="auto">
            <a:xfrm>
              <a:off x="3349" y="3306"/>
              <a:ext cx="43" cy="163"/>
              <a:chOff x="2205" y="2386"/>
              <a:chExt cx="43" cy="163"/>
            </a:xfrm>
          </p:grpSpPr>
          <p:sp>
            <p:nvSpPr>
              <p:cNvPr id="140342" name="Oval 394"/>
              <p:cNvSpPr>
                <a:spLocks noChangeArrowheads="1"/>
              </p:cNvSpPr>
              <p:nvPr/>
            </p:nvSpPr>
            <p:spPr bwMode="auto">
              <a:xfrm>
                <a:off x="2205" y="2503"/>
                <a:ext cx="43" cy="46"/>
              </a:xfrm>
              <a:prstGeom prst="ellipse">
                <a:avLst/>
              </a:prstGeom>
              <a:noFill/>
              <a:ln w="12700">
                <a:solidFill>
                  <a:srgbClr val="FF0000"/>
                </a:solidFill>
                <a:round/>
                <a:headEnd/>
                <a:tailEnd/>
              </a:ln>
            </p:spPr>
            <p:txBody>
              <a:bodyPr lIns="0" tIns="0" rIns="0" bIns="0" anchor="ctr" anchorCtr="1">
                <a:spAutoFit/>
              </a:bodyPr>
              <a:lstStyle/>
              <a:p>
                <a:endParaRPr lang="en-US"/>
              </a:p>
            </p:txBody>
          </p:sp>
          <p:sp>
            <p:nvSpPr>
              <p:cNvPr id="140343" name="Line 395"/>
              <p:cNvSpPr>
                <a:spLocks noChangeShapeType="1"/>
              </p:cNvSpPr>
              <p:nvPr/>
            </p:nvSpPr>
            <p:spPr bwMode="auto">
              <a:xfrm>
                <a:off x="2227" y="2386"/>
                <a:ext cx="0" cy="120"/>
              </a:xfrm>
              <a:prstGeom prst="line">
                <a:avLst/>
              </a:prstGeom>
              <a:noFill/>
              <a:ln w="12700">
                <a:solidFill>
                  <a:srgbClr val="FF0000"/>
                </a:solidFill>
                <a:round/>
                <a:headEnd/>
                <a:tailEnd/>
              </a:ln>
            </p:spPr>
            <p:txBody>
              <a:bodyPr wrap="none" anchor="ctr"/>
              <a:lstStyle/>
              <a:p>
                <a:endParaRPr lang="en-US"/>
              </a:p>
            </p:txBody>
          </p:sp>
          <p:grpSp>
            <p:nvGrpSpPr>
              <p:cNvPr id="140344" name="Group 396"/>
              <p:cNvGrpSpPr>
                <a:grpSpLocks/>
              </p:cNvGrpSpPr>
              <p:nvPr/>
            </p:nvGrpSpPr>
            <p:grpSpPr bwMode="auto">
              <a:xfrm>
                <a:off x="2208" y="2414"/>
                <a:ext cx="39" cy="70"/>
                <a:chOff x="2333" y="895"/>
                <a:chExt cx="39" cy="70"/>
              </a:xfrm>
            </p:grpSpPr>
            <p:grpSp>
              <p:nvGrpSpPr>
                <p:cNvPr id="140345" name="Group 397"/>
                <p:cNvGrpSpPr>
                  <a:grpSpLocks/>
                </p:cNvGrpSpPr>
                <p:nvPr/>
              </p:nvGrpSpPr>
              <p:grpSpPr bwMode="auto">
                <a:xfrm>
                  <a:off x="2333" y="895"/>
                  <a:ext cx="39" cy="70"/>
                  <a:chOff x="1994" y="556"/>
                  <a:chExt cx="39" cy="70"/>
                </a:xfrm>
              </p:grpSpPr>
              <p:sp>
                <p:nvSpPr>
                  <p:cNvPr id="140350" name="Line 398"/>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0351" name="Line 399"/>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nvGrpSpPr>
                <p:cNvPr id="140346" name="Group 400"/>
                <p:cNvGrpSpPr>
                  <a:grpSpLocks/>
                </p:cNvGrpSpPr>
                <p:nvPr/>
              </p:nvGrpSpPr>
              <p:grpSpPr bwMode="auto">
                <a:xfrm>
                  <a:off x="2333" y="912"/>
                  <a:ext cx="38" cy="37"/>
                  <a:chOff x="2333" y="916"/>
                  <a:chExt cx="38" cy="37"/>
                </a:xfrm>
              </p:grpSpPr>
              <p:sp>
                <p:nvSpPr>
                  <p:cNvPr id="140347" name="Line 401"/>
                  <p:cNvSpPr>
                    <a:spLocks noChangeAspect="1" noChangeShapeType="1"/>
                  </p:cNvSpPr>
                  <p:nvPr/>
                </p:nvSpPr>
                <p:spPr bwMode="auto">
                  <a:xfrm>
                    <a:off x="2333" y="93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48" name="Line 402"/>
                  <p:cNvSpPr>
                    <a:spLocks noChangeAspect="1" noChangeShapeType="1"/>
                  </p:cNvSpPr>
                  <p:nvPr/>
                </p:nvSpPr>
                <p:spPr bwMode="auto">
                  <a:xfrm>
                    <a:off x="2333" y="91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0349" name="Line 403"/>
                  <p:cNvSpPr>
                    <a:spLocks noChangeAspect="1" noChangeShapeType="1"/>
                  </p:cNvSpPr>
                  <p:nvPr/>
                </p:nvSpPr>
                <p:spPr bwMode="auto">
                  <a:xfrm>
                    <a:off x="2333" y="95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grpSp>
      </p:gr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1315"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131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131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131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131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1320"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1321" name="Line 9"/>
          <p:cNvSpPr>
            <a:spLocks noChangeShapeType="1"/>
          </p:cNvSpPr>
          <p:nvPr/>
        </p:nvSpPr>
        <p:spPr bwMode="auto">
          <a:xfrm>
            <a:off x="1838325" y="4716463"/>
            <a:ext cx="0" cy="0"/>
          </a:xfrm>
          <a:prstGeom prst="line">
            <a:avLst/>
          </a:prstGeom>
          <a:noFill/>
          <a:ln w="19050">
            <a:noFill/>
            <a:round/>
            <a:headEnd/>
            <a:tailEnd/>
          </a:ln>
        </p:spPr>
        <p:txBody>
          <a:bodyPr wrap="none" anchor="ctr"/>
          <a:lstStyle/>
          <a:p>
            <a:endParaRPr lang="en-US"/>
          </a:p>
        </p:txBody>
      </p:sp>
      <p:sp>
        <p:nvSpPr>
          <p:cNvPr id="141322"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1323" name="Text Box 11"/>
          <p:cNvSpPr txBox="1">
            <a:spLocks noChangeArrowheads="1"/>
          </p:cNvSpPr>
          <p:nvPr/>
        </p:nvSpPr>
        <p:spPr bwMode="auto">
          <a:xfrm>
            <a:off x="1325563" y="895350"/>
            <a:ext cx="1025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Antitank Gun</a:t>
            </a:r>
          </a:p>
        </p:txBody>
      </p:sp>
      <p:sp>
        <p:nvSpPr>
          <p:cNvPr id="141324" name="Text Box 12"/>
          <p:cNvSpPr txBox="1">
            <a:spLocks noChangeArrowheads="1"/>
          </p:cNvSpPr>
          <p:nvPr/>
        </p:nvSpPr>
        <p:spPr bwMode="auto">
          <a:xfrm>
            <a:off x="1325563" y="1649413"/>
            <a:ext cx="1025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Antitank Gun</a:t>
            </a:r>
          </a:p>
        </p:txBody>
      </p:sp>
      <p:sp>
        <p:nvSpPr>
          <p:cNvPr id="141325" name="Text Box 13"/>
          <p:cNvSpPr txBox="1">
            <a:spLocks noChangeArrowheads="1"/>
          </p:cNvSpPr>
          <p:nvPr/>
        </p:nvSpPr>
        <p:spPr bwMode="auto">
          <a:xfrm>
            <a:off x="1108075" y="2371725"/>
            <a:ext cx="1458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Antitank Gun</a:t>
            </a:r>
          </a:p>
        </p:txBody>
      </p:sp>
      <p:sp>
        <p:nvSpPr>
          <p:cNvPr id="141326" name="Text Box 14"/>
          <p:cNvSpPr txBox="1">
            <a:spLocks noChangeArrowheads="1"/>
          </p:cNvSpPr>
          <p:nvPr/>
        </p:nvSpPr>
        <p:spPr bwMode="auto">
          <a:xfrm>
            <a:off x="1108075" y="3111500"/>
            <a:ext cx="1458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Antitank Gun</a:t>
            </a:r>
          </a:p>
        </p:txBody>
      </p:sp>
      <p:sp>
        <p:nvSpPr>
          <p:cNvPr id="141327" name="Text Box 15"/>
          <p:cNvSpPr txBox="1">
            <a:spLocks noChangeArrowheads="1"/>
          </p:cNvSpPr>
          <p:nvPr/>
        </p:nvSpPr>
        <p:spPr bwMode="auto">
          <a:xfrm>
            <a:off x="985838" y="3830638"/>
            <a:ext cx="1704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Antitank Gun</a:t>
            </a:r>
          </a:p>
        </p:txBody>
      </p:sp>
      <p:sp>
        <p:nvSpPr>
          <p:cNvPr id="141328" name="Text Box 16"/>
          <p:cNvSpPr txBox="1">
            <a:spLocks noChangeArrowheads="1"/>
          </p:cNvSpPr>
          <p:nvPr/>
        </p:nvSpPr>
        <p:spPr bwMode="auto">
          <a:xfrm>
            <a:off x="985838" y="4610100"/>
            <a:ext cx="1704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Antitank Gun</a:t>
            </a:r>
          </a:p>
        </p:txBody>
      </p:sp>
      <p:sp>
        <p:nvSpPr>
          <p:cNvPr id="141329" name="Text Box 17"/>
          <p:cNvSpPr txBox="1">
            <a:spLocks noChangeArrowheads="1"/>
          </p:cNvSpPr>
          <p:nvPr/>
        </p:nvSpPr>
        <p:spPr bwMode="auto">
          <a:xfrm>
            <a:off x="1049338" y="5300663"/>
            <a:ext cx="1577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Antitank Gun</a:t>
            </a:r>
          </a:p>
        </p:txBody>
      </p:sp>
      <p:sp>
        <p:nvSpPr>
          <p:cNvPr id="141330" name="Text Box 18"/>
          <p:cNvSpPr txBox="1">
            <a:spLocks noChangeArrowheads="1"/>
          </p:cNvSpPr>
          <p:nvPr/>
        </p:nvSpPr>
        <p:spPr bwMode="auto">
          <a:xfrm>
            <a:off x="1049338" y="6056313"/>
            <a:ext cx="1577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Antitank Gun</a:t>
            </a:r>
          </a:p>
        </p:txBody>
      </p:sp>
      <p:grpSp>
        <p:nvGrpSpPr>
          <p:cNvPr id="141331" name="Group 19"/>
          <p:cNvGrpSpPr>
            <a:grpSpLocks/>
          </p:cNvGrpSpPr>
          <p:nvPr/>
        </p:nvGrpSpPr>
        <p:grpSpPr bwMode="auto">
          <a:xfrm>
            <a:off x="3749675" y="736600"/>
            <a:ext cx="530225" cy="530225"/>
            <a:chOff x="2362" y="464"/>
            <a:chExt cx="334" cy="334"/>
          </a:xfrm>
        </p:grpSpPr>
        <p:sp>
          <p:nvSpPr>
            <p:cNvPr id="141605" name="Freeform 20"/>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1606" name="Group 21"/>
            <p:cNvGrpSpPr>
              <a:grpSpLocks/>
            </p:cNvGrpSpPr>
            <p:nvPr/>
          </p:nvGrpSpPr>
          <p:grpSpPr bwMode="auto">
            <a:xfrm>
              <a:off x="2508" y="555"/>
              <a:ext cx="42" cy="153"/>
              <a:chOff x="356" y="2557"/>
              <a:chExt cx="42" cy="153"/>
            </a:xfrm>
          </p:grpSpPr>
          <p:sp>
            <p:nvSpPr>
              <p:cNvPr id="141607" name="Freeform 22"/>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608" name="Line 23"/>
              <p:cNvSpPr>
                <a:spLocks noChangeShapeType="1"/>
              </p:cNvSpPr>
              <p:nvPr/>
            </p:nvSpPr>
            <p:spPr bwMode="auto">
              <a:xfrm>
                <a:off x="378" y="2557"/>
                <a:ext cx="0" cy="120"/>
              </a:xfrm>
              <a:prstGeom prst="line">
                <a:avLst/>
              </a:prstGeom>
              <a:noFill/>
              <a:ln w="12700">
                <a:solidFill>
                  <a:schemeClr val="tx1"/>
                </a:solidFill>
                <a:round/>
                <a:headEnd/>
                <a:tailEnd/>
              </a:ln>
            </p:spPr>
            <p:txBody>
              <a:bodyPr wrap="none" anchor="ctr"/>
              <a:lstStyle/>
              <a:p>
                <a:endParaRPr lang="en-US"/>
              </a:p>
            </p:txBody>
          </p:sp>
          <p:sp>
            <p:nvSpPr>
              <p:cNvPr id="141609" name="Line 24"/>
              <p:cNvSpPr>
                <a:spLocks noChangeShapeType="1"/>
              </p:cNvSpPr>
              <p:nvPr/>
            </p:nvSpPr>
            <p:spPr bwMode="auto">
              <a:xfrm>
                <a:off x="398" y="2585"/>
                <a:ext cx="0" cy="69"/>
              </a:xfrm>
              <a:prstGeom prst="line">
                <a:avLst/>
              </a:prstGeom>
              <a:noFill/>
              <a:ln w="12700">
                <a:solidFill>
                  <a:schemeClr val="tx1"/>
                </a:solidFill>
                <a:round/>
                <a:headEnd/>
                <a:tailEnd/>
              </a:ln>
            </p:spPr>
            <p:txBody>
              <a:bodyPr wrap="none" anchor="ctr"/>
              <a:lstStyle/>
              <a:p>
                <a:endParaRPr lang="en-US"/>
              </a:p>
            </p:txBody>
          </p:sp>
          <p:sp>
            <p:nvSpPr>
              <p:cNvPr id="141610" name="Line 25"/>
              <p:cNvSpPr>
                <a:spLocks noChangeShapeType="1"/>
              </p:cNvSpPr>
              <p:nvPr/>
            </p:nvSpPr>
            <p:spPr bwMode="auto">
              <a:xfrm>
                <a:off x="359" y="2585"/>
                <a:ext cx="0" cy="69"/>
              </a:xfrm>
              <a:prstGeom prst="line">
                <a:avLst/>
              </a:prstGeom>
              <a:noFill/>
              <a:ln w="12700">
                <a:solidFill>
                  <a:schemeClr val="tx1"/>
                </a:solidFill>
                <a:round/>
                <a:headEnd/>
                <a:tailEnd/>
              </a:ln>
            </p:spPr>
            <p:txBody>
              <a:bodyPr wrap="none" anchor="ctr"/>
              <a:lstStyle/>
              <a:p>
                <a:endParaRPr lang="en-US"/>
              </a:p>
            </p:txBody>
          </p:sp>
        </p:grpSp>
      </p:grpSp>
      <p:grpSp>
        <p:nvGrpSpPr>
          <p:cNvPr id="141332" name="Group 26"/>
          <p:cNvGrpSpPr>
            <a:grpSpLocks/>
          </p:cNvGrpSpPr>
          <p:nvPr/>
        </p:nvGrpSpPr>
        <p:grpSpPr bwMode="auto">
          <a:xfrm>
            <a:off x="3749675" y="2212975"/>
            <a:ext cx="530225" cy="530225"/>
            <a:chOff x="2362" y="1394"/>
            <a:chExt cx="334" cy="334"/>
          </a:xfrm>
        </p:grpSpPr>
        <p:sp>
          <p:nvSpPr>
            <p:cNvPr id="141597" name="Freeform 27"/>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1598" name="Group 28"/>
            <p:cNvGrpSpPr>
              <a:grpSpLocks/>
            </p:cNvGrpSpPr>
            <p:nvPr/>
          </p:nvGrpSpPr>
          <p:grpSpPr bwMode="auto">
            <a:xfrm>
              <a:off x="2508" y="1483"/>
              <a:ext cx="42" cy="155"/>
              <a:chOff x="714" y="2561"/>
              <a:chExt cx="42" cy="155"/>
            </a:xfrm>
          </p:grpSpPr>
          <p:sp>
            <p:nvSpPr>
              <p:cNvPr id="141599" name="Freeform 29"/>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41600" name="Group 30"/>
              <p:cNvGrpSpPr>
                <a:grpSpLocks/>
              </p:cNvGrpSpPr>
              <p:nvPr/>
            </p:nvGrpSpPr>
            <p:grpSpPr bwMode="auto">
              <a:xfrm>
                <a:off x="716" y="2561"/>
                <a:ext cx="39" cy="120"/>
                <a:chOff x="716" y="2561"/>
                <a:chExt cx="39" cy="120"/>
              </a:xfrm>
            </p:grpSpPr>
            <p:sp>
              <p:nvSpPr>
                <p:cNvPr id="141601" name="Line 31"/>
                <p:cNvSpPr>
                  <a:spLocks noChangeShapeType="1"/>
                </p:cNvSpPr>
                <p:nvPr/>
              </p:nvSpPr>
              <p:spPr bwMode="auto">
                <a:xfrm>
                  <a:off x="735" y="2561"/>
                  <a:ext cx="0" cy="120"/>
                </a:xfrm>
                <a:prstGeom prst="line">
                  <a:avLst/>
                </a:prstGeom>
                <a:noFill/>
                <a:ln w="12700">
                  <a:solidFill>
                    <a:schemeClr val="tx1"/>
                  </a:solidFill>
                  <a:round/>
                  <a:headEnd/>
                  <a:tailEnd/>
                </a:ln>
              </p:spPr>
              <p:txBody>
                <a:bodyPr wrap="none" anchor="ctr"/>
                <a:lstStyle/>
                <a:p>
                  <a:endParaRPr lang="en-US"/>
                </a:p>
              </p:txBody>
            </p:sp>
            <p:sp>
              <p:nvSpPr>
                <p:cNvPr id="141602" name="Line 32"/>
                <p:cNvSpPr>
                  <a:spLocks noChangeAspect="1" noChangeShapeType="1"/>
                </p:cNvSpPr>
                <p:nvPr/>
              </p:nvSpPr>
              <p:spPr bwMode="auto">
                <a:xfrm>
                  <a:off x="716" y="262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603" name="Line 33"/>
                <p:cNvSpPr>
                  <a:spLocks noChangeShapeType="1"/>
                </p:cNvSpPr>
                <p:nvPr/>
              </p:nvSpPr>
              <p:spPr bwMode="auto">
                <a:xfrm>
                  <a:off x="755" y="2589"/>
                  <a:ext cx="0" cy="69"/>
                </a:xfrm>
                <a:prstGeom prst="line">
                  <a:avLst/>
                </a:prstGeom>
                <a:noFill/>
                <a:ln w="12700">
                  <a:solidFill>
                    <a:schemeClr val="tx1"/>
                  </a:solidFill>
                  <a:round/>
                  <a:headEnd/>
                  <a:tailEnd/>
                </a:ln>
              </p:spPr>
              <p:txBody>
                <a:bodyPr wrap="none" anchor="ctr"/>
                <a:lstStyle/>
                <a:p>
                  <a:endParaRPr lang="en-US"/>
                </a:p>
              </p:txBody>
            </p:sp>
            <p:sp>
              <p:nvSpPr>
                <p:cNvPr id="141604" name="Line 34"/>
                <p:cNvSpPr>
                  <a:spLocks noChangeShapeType="1"/>
                </p:cNvSpPr>
                <p:nvPr/>
              </p:nvSpPr>
              <p:spPr bwMode="auto">
                <a:xfrm>
                  <a:off x="716" y="2589"/>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33" name="Group 35"/>
          <p:cNvGrpSpPr>
            <a:grpSpLocks/>
          </p:cNvGrpSpPr>
          <p:nvPr/>
        </p:nvGrpSpPr>
        <p:grpSpPr bwMode="auto">
          <a:xfrm>
            <a:off x="3749675" y="3671888"/>
            <a:ext cx="530225" cy="530225"/>
            <a:chOff x="2362" y="2313"/>
            <a:chExt cx="334" cy="334"/>
          </a:xfrm>
        </p:grpSpPr>
        <p:sp>
          <p:nvSpPr>
            <p:cNvPr id="141587" name="Freeform 36"/>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1588" name="Group 37"/>
            <p:cNvGrpSpPr>
              <a:grpSpLocks/>
            </p:cNvGrpSpPr>
            <p:nvPr/>
          </p:nvGrpSpPr>
          <p:grpSpPr bwMode="auto">
            <a:xfrm>
              <a:off x="2508" y="2402"/>
              <a:ext cx="42" cy="156"/>
              <a:chOff x="1105" y="2567"/>
              <a:chExt cx="42" cy="156"/>
            </a:xfrm>
          </p:grpSpPr>
          <p:sp>
            <p:nvSpPr>
              <p:cNvPr id="141589" name="Freeform 38"/>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590" name="Line 39"/>
              <p:cNvSpPr>
                <a:spLocks noChangeShapeType="1"/>
              </p:cNvSpPr>
              <p:nvPr/>
            </p:nvSpPr>
            <p:spPr bwMode="auto">
              <a:xfrm>
                <a:off x="1126" y="2567"/>
                <a:ext cx="0" cy="120"/>
              </a:xfrm>
              <a:prstGeom prst="line">
                <a:avLst/>
              </a:prstGeom>
              <a:noFill/>
              <a:ln w="12700">
                <a:solidFill>
                  <a:schemeClr val="tx1"/>
                </a:solidFill>
                <a:round/>
                <a:headEnd/>
                <a:tailEnd/>
              </a:ln>
            </p:spPr>
            <p:txBody>
              <a:bodyPr wrap="none" anchor="ctr"/>
              <a:lstStyle/>
              <a:p>
                <a:endParaRPr lang="en-US"/>
              </a:p>
            </p:txBody>
          </p:sp>
          <p:grpSp>
            <p:nvGrpSpPr>
              <p:cNvPr id="141591" name="Group 40"/>
              <p:cNvGrpSpPr>
                <a:grpSpLocks/>
              </p:cNvGrpSpPr>
              <p:nvPr/>
            </p:nvGrpSpPr>
            <p:grpSpPr bwMode="auto">
              <a:xfrm>
                <a:off x="1107" y="2595"/>
                <a:ext cx="39" cy="69"/>
                <a:chOff x="1107" y="2595"/>
                <a:chExt cx="39" cy="69"/>
              </a:xfrm>
            </p:grpSpPr>
            <p:grpSp>
              <p:nvGrpSpPr>
                <p:cNvPr id="141592" name="Group 41"/>
                <p:cNvGrpSpPr>
                  <a:grpSpLocks/>
                </p:cNvGrpSpPr>
                <p:nvPr/>
              </p:nvGrpSpPr>
              <p:grpSpPr bwMode="auto">
                <a:xfrm>
                  <a:off x="1107" y="2616"/>
                  <a:ext cx="38" cy="28"/>
                  <a:chOff x="1994" y="575"/>
                  <a:chExt cx="38" cy="28"/>
                </a:xfrm>
              </p:grpSpPr>
              <p:sp>
                <p:nvSpPr>
                  <p:cNvPr id="141595" name="Line 4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96" name="Line 4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1593" name="Line 44"/>
                <p:cNvSpPr>
                  <a:spLocks noChangeShapeType="1"/>
                </p:cNvSpPr>
                <p:nvPr/>
              </p:nvSpPr>
              <p:spPr bwMode="auto">
                <a:xfrm>
                  <a:off x="1146" y="2595"/>
                  <a:ext cx="0" cy="69"/>
                </a:xfrm>
                <a:prstGeom prst="line">
                  <a:avLst/>
                </a:prstGeom>
                <a:noFill/>
                <a:ln w="12700">
                  <a:solidFill>
                    <a:schemeClr val="tx1"/>
                  </a:solidFill>
                  <a:round/>
                  <a:headEnd/>
                  <a:tailEnd/>
                </a:ln>
              </p:spPr>
              <p:txBody>
                <a:bodyPr wrap="none" anchor="ctr"/>
                <a:lstStyle/>
                <a:p>
                  <a:endParaRPr lang="en-US"/>
                </a:p>
              </p:txBody>
            </p:sp>
            <p:sp>
              <p:nvSpPr>
                <p:cNvPr id="141594" name="Line 45"/>
                <p:cNvSpPr>
                  <a:spLocks noChangeShapeType="1"/>
                </p:cNvSpPr>
                <p:nvPr/>
              </p:nvSpPr>
              <p:spPr bwMode="auto">
                <a:xfrm>
                  <a:off x="1107" y="2595"/>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34" name="Group 46"/>
          <p:cNvGrpSpPr>
            <a:grpSpLocks/>
          </p:cNvGrpSpPr>
          <p:nvPr/>
        </p:nvGrpSpPr>
        <p:grpSpPr bwMode="auto">
          <a:xfrm>
            <a:off x="3749675" y="5141913"/>
            <a:ext cx="530225" cy="530225"/>
            <a:chOff x="2362" y="3239"/>
            <a:chExt cx="334" cy="334"/>
          </a:xfrm>
        </p:grpSpPr>
        <p:sp>
          <p:nvSpPr>
            <p:cNvPr id="141576" name="Freeform 47"/>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1577" name="Group 48"/>
            <p:cNvGrpSpPr>
              <a:grpSpLocks/>
            </p:cNvGrpSpPr>
            <p:nvPr/>
          </p:nvGrpSpPr>
          <p:grpSpPr bwMode="auto">
            <a:xfrm>
              <a:off x="2508" y="3328"/>
              <a:ext cx="42" cy="156"/>
              <a:chOff x="2508" y="3313"/>
              <a:chExt cx="42" cy="156"/>
            </a:xfrm>
          </p:grpSpPr>
          <p:sp>
            <p:nvSpPr>
              <p:cNvPr id="141578" name="Freeform 49"/>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579" name="Line 50"/>
              <p:cNvSpPr>
                <a:spLocks noChangeShapeType="1"/>
              </p:cNvSpPr>
              <p:nvPr/>
            </p:nvSpPr>
            <p:spPr bwMode="auto">
              <a:xfrm>
                <a:off x="2529" y="3313"/>
                <a:ext cx="0" cy="120"/>
              </a:xfrm>
              <a:prstGeom prst="line">
                <a:avLst/>
              </a:prstGeom>
              <a:noFill/>
              <a:ln w="12700">
                <a:solidFill>
                  <a:schemeClr val="tx1"/>
                </a:solidFill>
                <a:round/>
                <a:headEnd/>
                <a:tailEnd/>
              </a:ln>
            </p:spPr>
            <p:txBody>
              <a:bodyPr wrap="none" anchor="ctr"/>
              <a:lstStyle/>
              <a:p>
                <a:endParaRPr lang="en-US"/>
              </a:p>
            </p:txBody>
          </p:sp>
          <p:grpSp>
            <p:nvGrpSpPr>
              <p:cNvPr id="141580" name="Group 51"/>
              <p:cNvGrpSpPr>
                <a:grpSpLocks/>
              </p:cNvGrpSpPr>
              <p:nvPr/>
            </p:nvGrpSpPr>
            <p:grpSpPr bwMode="auto">
              <a:xfrm>
                <a:off x="2510" y="3341"/>
                <a:ext cx="39" cy="69"/>
                <a:chOff x="2510" y="3341"/>
                <a:chExt cx="39" cy="69"/>
              </a:xfrm>
            </p:grpSpPr>
            <p:sp>
              <p:nvSpPr>
                <p:cNvPr id="141581" name="Line 52"/>
                <p:cNvSpPr>
                  <a:spLocks noChangeShapeType="1"/>
                </p:cNvSpPr>
                <p:nvPr/>
              </p:nvSpPr>
              <p:spPr bwMode="auto">
                <a:xfrm>
                  <a:off x="2549" y="3341"/>
                  <a:ext cx="0" cy="69"/>
                </a:xfrm>
                <a:prstGeom prst="line">
                  <a:avLst/>
                </a:prstGeom>
                <a:noFill/>
                <a:ln w="12700">
                  <a:solidFill>
                    <a:schemeClr val="tx1"/>
                  </a:solidFill>
                  <a:round/>
                  <a:headEnd/>
                  <a:tailEnd/>
                </a:ln>
              </p:spPr>
              <p:txBody>
                <a:bodyPr wrap="none" anchor="ctr"/>
                <a:lstStyle/>
                <a:p>
                  <a:endParaRPr lang="en-US"/>
                </a:p>
              </p:txBody>
            </p:sp>
            <p:sp>
              <p:nvSpPr>
                <p:cNvPr id="141582" name="Line 53"/>
                <p:cNvSpPr>
                  <a:spLocks noChangeShapeType="1"/>
                </p:cNvSpPr>
                <p:nvPr/>
              </p:nvSpPr>
              <p:spPr bwMode="auto">
                <a:xfrm>
                  <a:off x="2510" y="3341"/>
                  <a:ext cx="0" cy="69"/>
                </a:xfrm>
                <a:prstGeom prst="line">
                  <a:avLst/>
                </a:prstGeom>
                <a:noFill/>
                <a:ln w="12700">
                  <a:solidFill>
                    <a:schemeClr val="tx1"/>
                  </a:solidFill>
                  <a:round/>
                  <a:headEnd/>
                  <a:tailEnd/>
                </a:ln>
              </p:spPr>
              <p:txBody>
                <a:bodyPr wrap="none" anchor="ctr"/>
                <a:lstStyle/>
                <a:p>
                  <a:endParaRPr lang="en-US"/>
                </a:p>
              </p:txBody>
            </p:sp>
            <p:grpSp>
              <p:nvGrpSpPr>
                <p:cNvPr id="141583" name="Group 54"/>
                <p:cNvGrpSpPr>
                  <a:grpSpLocks/>
                </p:cNvGrpSpPr>
                <p:nvPr/>
              </p:nvGrpSpPr>
              <p:grpSpPr bwMode="auto">
                <a:xfrm>
                  <a:off x="2510" y="3358"/>
                  <a:ext cx="38" cy="38"/>
                  <a:chOff x="2510" y="3358"/>
                  <a:chExt cx="38" cy="38"/>
                </a:xfrm>
              </p:grpSpPr>
              <p:sp>
                <p:nvSpPr>
                  <p:cNvPr id="141584" name="Line 55"/>
                  <p:cNvSpPr>
                    <a:spLocks noChangeAspect="1" noChangeShapeType="1"/>
                  </p:cNvSpPr>
                  <p:nvPr/>
                </p:nvSpPr>
                <p:spPr bwMode="auto">
                  <a:xfrm>
                    <a:off x="2510" y="339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85" name="Line 56"/>
                  <p:cNvSpPr>
                    <a:spLocks noChangeAspect="1" noChangeShapeType="1"/>
                  </p:cNvSpPr>
                  <p:nvPr/>
                </p:nvSpPr>
                <p:spPr bwMode="auto">
                  <a:xfrm>
                    <a:off x="2510" y="335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86" name="Line 57"/>
                  <p:cNvSpPr>
                    <a:spLocks noChangeAspect="1" noChangeShapeType="1"/>
                  </p:cNvSpPr>
                  <p:nvPr/>
                </p:nvSpPr>
                <p:spPr bwMode="auto">
                  <a:xfrm>
                    <a:off x="2510" y="337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1335" name="Group 58"/>
          <p:cNvGrpSpPr>
            <a:grpSpLocks/>
          </p:cNvGrpSpPr>
          <p:nvPr/>
        </p:nvGrpSpPr>
        <p:grpSpPr bwMode="auto">
          <a:xfrm>
            <a:off x="3981450" y="1635125"/>
            <a:ext cx="66675" cy="242888"/>
            <a:chOff x="356" y="2557"/>
            <a:chExt cx="42" cy="153"/>
          </a:xfrm>
        </p:grpSpPr>
        <p:sp>
          <p:nvSpPr>
            <p:cNvPr id="141572" name="Freeform 59"/>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41573" name="Line 60"/>
            <p:cNvSpPr>
              <a:spLocks noChangeShapeType="1"/>
            </p:cNvSpPr>
            <p:nvPr/>
          </p:nvSpPr>
          <p:spPr bwMode="auto">
            <a:xfrm>
              <a:off x="378" y="2557"/>
              <a:ext cx="0" cy="120"/>
            </a:xfrm>
            <a:prstGeom prst="line">
              <a:avLst/>
            </a:prstGeom>
            <a:noFill/>
            <a:ln w="12700">
              <a:solidFill>
                <a:srgbClr val="FFFF00"/>
              </a:solidFill>
              <a:round/>
              <a:headEnd/>
              <a:tailEnd/>
            </a:ln>
          </p:spPr>
          <p:txBody>
            <a:bodyPr wrap="none" anchor="ctr"/>
            <a:lstStyle/>
            <a:p>
              <a:endParaRPr lang="en-US"/>
            </a:p>
          </p:txBody>
        </p:sp>
        <p:sp>
          <p:nvSpPr>
            <p:cNvPr id="141574" name="Line 61"/>
            <p:cNvSpPr>
              <a:spLocks noChangeShapeType="1"/>
            </p:cNvSpPr>
            <p:nvPr/>
          </p:nvSpPr>
          <p:spPr bwMode="auto">
            <a:xfrm>
              <a:off x="398" y="2585"/>
              <a:ext cx="0" cy="69"/>
            </a:xfrm>
            <a:prstGeom prst="line">
              <a:avLst/>
            </a:prstGeom>
            <a:noFill/>
            <a:ln w="12700">
              <a:solidFill>
                <a:srgbClr val="FFFF00"/>
              </a:solidFill>
              <a:round/>
              <a:headEnd/>
              <a:tailEnd/>
            </a:ln>
          </p:spPr>
          <p:txBody>
            <a:bodyPr wrap="none" anchor="ctr"/>
            <a:lstStyle/>
            <a:p>
              <a:endParaRPr lang="en-US"/>
            </a:p>
          </p:txBody>
        </p:sp>
        <p:sp>
          <p:nvSpPr>
            <p:cNvPr id="141575" name="Line 62"/>
            <p:cNvSpPr>
              <a:spLocks noChangeShapeType="1"/>
            </p:cNvSpPr>
            <p:nvPr/>
          </p:nvSpPr>
          <p:spPr bwMode="auto">
            <a:xfrm>
              <a:off x="359" y="2585"/>
              <a:ext cx="0" cy="69"/>
            </a:xfrm>
            <a:prstGeom prst="line">
              <a:avLst/>
            </a:prstGeom>
            <a:noFill/>
            <a:ln w="12700">
              <a:solidFill>
                <a:srgbClr val="FFFF00"/>
              </a:solidFill>
              <a:round/>
              <a:headEnd/>
              <a:tailEnd/>
            </a:ln>
          </p:spPr>
          <p:txBody>
            <a:bodyPr wrap="none" anchor="ctr"/>
            <a:lstStyle/>
            <a:p>
              <a:endParaRPr lang="en-US"/>
            </a:p>
          </p:txBody>
        </p:sp>
      </p:grpSp>
      <p:grpSp>
        <p:nvGrpSpPr>
          <p:cNvPr id="141336" name="Group 63"/>
          <p:cNvGrpSpPr>
            <a:grpSpLocks/>
          </p:cNvGrpSpPr>
          <p:nvPr/>
        </p:nvGrpSpPr>
        <p:grpSpPr bwMode="auto">
          <a:xfrm>
            <a:off x="3981450" y="3095625"/>
            <a:ext cx="66675" cy="246063"/>
            <a:chOff x="714" y="2561"/>
            <a:chExt cx="42" cy="155"/>
          </a:xfrm>
        </p:grpSpPr>
        <p:sp>
          <p:nvSpPr>
            <p:cNvPr id="141566" name="Freeform 64"/>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nvGrpSpPr>
            <p:cNvPr id="141567" name="Group 65"/>
            <p:cNvGrpSpPr>
              <a:grpSpLocks/>
            </p:cNvGrpSpPr>
            <p:nvPr/>
          </p:nvGrpSpPr>
          <p:grpSpPr bwMode="auto">
            <a:xfrm>
              <a:off x="716" y="2561"/>
              <a:ext cx="39" cy="120"/>
              <a:chOff x="716" y="2561"/>
              <a:chExt cx="39" cy="120"/>
            </a:xfrm>
          </p:grpSpPr>
          <p:sp>
            <p:nvSpPr>
              <p:cNvPr id="141568" name="Line 66"/>
              <p:cNvSpPr>
                <a:spLocks noChangeShapeType="1"/>
              </p:cNvSpPr>
              <p:nvPr/>
            </p:nvSpPr>
            <p:spPr bwMode="auto">
              <a:xfrm>
                <a:off x="735" y="2561"/>
                <a:ext cx="0" cy="120"/>
              </a:xfrm>
              <a:prstGeom prst="line">
                <a:avLst/>
              </a:prstGeom>
              <a:noFill/>
              <a:ln w="12700">
                <a:solidFill>
                  <a:srgbClr val="FFFF00"/>
                </a:solidFill>
                <a:round/>
                <a:headEnd/>
                <a:tailEnd/>
              </a:ln>
            </p:spPr>
            <p:txBody>
              <a:bodyPr wrap="none" anchor="ctr"/>
              <a:lstStyle/>
              <a:p>
                <a:endParaRPr lang="en-US"/>
              </a:p>
            </p:txBody>
          </p:sp>
          <p:sp>
            <p:nvSpPr>
              <p:cNvPr id="141569" name="Line 67"/>
              <p:cNvSpPr>
                <a:spLocks noChangeAspect="1" noChangeShapeType="1"/>
              </p:cNvSpPr>
              <p:nvPr/>
            </p:nvSpPr>
            <p:spPr bwMode="auto">
              <a:xfrm>
                <a:off x="716" y="262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1570" name="Line 68"/>
              <p:cNvSpPr>
                <a:spLocks noChangeShapeType="1"/>
              </p:cNvSpPr>
              <p:nvPr/>
            </p:nvSpPr>
            <p:spPr bwMode="auto">
              <a:xfrm>
                <a:off x="755" y="2589"/>
                <a:ext cx="0" cy="69"/>
              </a:xfrm>
              <a:prstGeom prst="line">
                <a:avLst/>
              </a:prstGeom>
              <a:noFill/>
              <a:ln w="12700">
                <a:solidFill>
                  <a:srgbClr val="FFFF00"/>
                </a:solidFill>
                <a:round/>
                <a:headEnd/>
                <a:tailEnd/>
              </a:ln>
            </p:spPr>
            <p:txBody>
              <a:bodyPr wrap="none" anchor="ctr"/>
              <a:lstStyle/>
              <a:p>
                <a:endParaRPr lang="en-US"/>
              </a:p>
            </p:txBody>
          </p:sp>
          <p:sp>
            <p:nvSpPr>
              <p:cNvPr id="141571" name="Line 69"/>
              <p:cNvSpPr>
                <a:spLocks noChangeShapeType="1"/>
              </p:cNvSpPr>
              <p:nvPr/>
            </p:nvSpPr>
            <p:spPr bwMode="auto">
              <a:xfrm>
                <a:off x="716" y="2589"/>
                <a:ext cx="0" cy="69"/>
              </a:xfrm>
              <a:prstGeom prst="line">
                <a:avLst/>
              </a:prstGeom>
              <a:noFill/>
              <a:ln w="12700">
                <a:solidFill>
                  <a:srgbClr val="FFFF00"/>
                </a:solidFill>
                <a:round/>
                <a:headEnd/>
                <a:tailEnd/>
              </a:ln>
            </p:spPr>
            <p:txBody>
              <a:bodyPr wrap="none" anchor="ctr"/>
              <a:lstStyle/>
              <a:p>
                <a:endParaRPr lang="en-US"/>
              </a:p>
            </p:txBody>
          </p:sp>
        </p:grpSp>
      </p:grpSp>
      <p:grpSp>
        <p:nvGrpSpPr>
          <p:cNvPr id="141337" name="Group 70"/>
          <p:cNvGrpSpPr>
            <a:grpSpLocks/>
          </p:cNvGrpSpPr>
          <p:nvPr/>
        </p:nvGrpSpPr>
        <p:grpSpPr bwMode="auto">
          <a:xfrm>
            <a:off x="3981450" y="4592638"/>
            <a:ext cx="66675" cy="247650"/>
            <a:chOff x="1105" y="2567"/>
            <a:chExt cx="42" cy="156"/>
          </a:xfrm>
        </p:grpSpPr>
        <p:sp>
          <p:nvSpPr>
            <p:cNvPr id="141558" name="Freeform 71"/>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41559" name="Line 72"/>
            <p:cNvSpPr>
              <a:spLocks noChangeShapeType="1"/>
            </p:cNvSpPr>
            <p:nvPr/>
          </p:nvSpPr>
          <p:spPr bwMode="auto">
            <a:xfrm>
              <a:off x="1126" y="2567"/>
              <a:ext cx="0" cy="120"/>
            </a:xfrm>
            <a:prstGeom prst="line">
              <a:avLst/>
            </a:prstGeom>
            <a:noFill/>
            <a:ln w="12700">
              <a:solidFill>
                <a:srgbClr val="FFFF00"/>
              </a:solidFill>
              <a:round/>
              <a:headEnd/>
              <a:tailEnd/>
            </a:ln>
          </p:spPr>
          <p:txBody>
            <a:bodyPr wrap="none" anchor="ctr"/>
            <a:lstStyle/>
            <a:p>
              <a:endParaRPr lang="en-US"/>
            </a:p>
          </p:txBody>
        </p:sp>
        <p:grpSp>
          <p:nvGrpSpPr>
            <p:cNvPr id="141560" name="Group 73"/>
            <p:cNvGrpSpPr>
              <a:grpSpLocks/>
            </p:cNvGrpSpPr>
            <p:nvPr/>
          </p:nvGrpSpPr>
          <p:grpSpPr bwMode="auto">
            <a:xfrm>
              <a:off x="1107" y="2595"/>
              <a:ext cx="39" cy="69"/>
              <a:chOff x="1107" y="2595"/>
              <a:chExt cx="39" cy="69"/>
            </a:xfrm>
          </p:grpSpPr>
          <p:grpSp>
            <p:nvGrpSpPr>
              <p:cNvPr id="141561" name="Group 74"/>
              <p:cNvGrpSpPr>
                <a:grpSpLocks/>
              </p:cNvGrpSpPr>
              <p:nvPr/>
            </p:nvGrpSpPr>
            <p:grpSpPr bwMode="auto">
              <a:xfrm>
                <a:off x="1107" y="2616"/>
                <a:ext cx="38" cy="28"/>
                <a:chOff x="1994" y="575"/>
                <a:chExt cx="38" cy="28"/>
              </a:xfrm>
            </p:grpSpPr>
            <p:sp>
              <p:nvSpPr>
                <p:cNvPr id="141564" name="Line 75"/>
                <p:cNvSpPr>
                  <a:spLocks noChangeAspect="1" noChangeShapeType="1"/>
                </p:cNvSpPr>
                <p:nvPr/>
              </p:nvSpPr>
              <p:spPr bwMode="auto">
                <a:xfrm>
                  <a:off x="1994" y="60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1565" name="Line 76"/>
                <p:cNvSpPr>
                  <a:spLocks noChangeAspect="1" noChangeShapeType="1"/>
                </p:cNvSpPr>
                <p:nvPr/>
              </p:nvSpPr>
              <p:spPr bwMode="auto">
                <a:xfrm>
                  <a:off x="1994" y="57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sp>
            <p:nvSpPr>
              <p:cNvPr id="141562" name="Line 77"/>
              <p:cNvSpPr>
                <a:spLocks noChangeShapeType="1"/>
              </p:cNvSpPr>
              <p:nvPr/>
            </p:nvSpPr>
            <p:spPr bwMode="auto">
              <a:xfrm>
                <a:off x="1146" y="2595"/>
                <a:ext cx="0" cy="69"/>
              </a:xfrm>
              <a:prstGeom prst="line">
                <a:avLst/>
              </a:prstGeom>
              <a:noFill/>
              <a:ln w="12700">
                <a:solidFill>
                  <a:srgbClr val="FFFF00"/>
                </a:solidFill>
                <a:round/>
                <a:headEnd/>
                <a:tailEnd/>
              </a:ln>
            </p:spPr>
            <p:txBody>
              <a:bodyPr wrap="none" anchor="ctr"/>
              <a:lstStyle/>
              <a:p>
                <a:endParaRPr lang="en-US"/>
              </a:p>
            </p:txBody>
          </p:sp>
          <p:sp>
            <p:nvSpPr>
              <p:cNvPr id="141563" name="Line 78"/>
              <p:cNvSpPr>
                <a:spLocks noChangeShapeType="1"/>
              </p:cNvSpPr>
              <p:nvPr/>
            </p:nvSpPr>
            <p:spPr bwMode="auto">
              <a:xfrm>
                <a:off x="1107" y="2595"/>
                <a:ext cx="0" cy="69"/>
              </a:xfrm>
              <a:prstGeom prst="line">
                <a:avLst/>
              </a:prstGeom>
              <a:noFill/>
              <a:ln w="12700">
                <a:solidFill>
                  <a:srgbClr val="FFFF00"/>
                </a:solidFill>
                <a:round/>
                <a:headEnd/>
                <a:tailEnd/>
              </a:ln>
            </p:spPr>
            <p:txBody>
              <a:bodyPr wrap="none" anchor="ctr"/>
              <a:lstStyle/>
              <a:p>
                <a:endParaRPr lang="en-US"/>
              </a:p>
            </p:txBody>
          </p:sp>
        </p:grpSp>
      </p:grpSp>
      <p:grpSp>
        <p:nvGrpSpPr>
          <p:cNvPr id="141338" name="Group 79"/>
          <p:cNvGrpSpPr>
            <a:grpSpLocks/>
          </p:cNvGrpSpPr>
          <p:nvPr/>
        </p:nvGrpSpPr>
        <p:grpSpPr bwMode="auto">
          <a:xfrm>
            <a:off x="3981450" y="6038850"/>
            <a:ext cx="66675" cy="247650"/>
            <a:chOff x="2508" y="3313"/>
            <a:chExt cx="42" cy="156"/>
          </a:xfrm>
        </p:grpSpPr>
        <p:sp>
          <p:nvSpPr>
            <p:cNvPr id="141549" name="Freeform 80"/>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sp>
          <p:nvSpPr>
            <p:cNvPr id="141550" name="Line 81"/>
            <p:cNvSpPr>
              <a:spLocks noChangeShapeType="1"/>
            </p:cNvSpPr>
            <p:nvPr/>
          </p:nvSpPr>
          <p:spPr bwMode="auto">
            <a:xfrm>
              <a:off x="2529" y="3313"/>
              <a:ext cx="0" cy="120"/>
            </a:xfrm>
            <a:prstGeom prst="line">
              <a:avLst/>
            </a:prstGeom>
            <a:noFill/>
            <a:ln w="12700">
              <a:solidFill>
                <a:srgbClr val="FFFF00"/>
              </a:solidFill>
              <a:round/>
              <a:headEnd/>
              <a:tailEnd/>
            </a:ln>
          </p:spPr>
          <p:txBody>
            <a:bodyPr wrap="none" anchor="ctr"/>
            <a:lstStyle/>
            <a:p>
              <a:endParaRPr lang="en-US"/>
            </a:p>
          </p:txBody>
        </p:sp>
        <p:grpSp>
          <p:nvGrpSpPr>
            <p:cNvPr id="141551" name="Group 82"/>
            <p:cNvGrpSpPr>
              <a:grpSpLocks/>
            </p:cNvGrpSpPr>
            <p:nvPr/>
          </p:nvGrpSpPr>
          <p:grpSpPr bwMode="auto">
            <a:xfrm>
              <a:off x="2510" y="3341"/>
              <a:ext cx="39" cy="69"/>
              <a:chOff x="2510" y="3341"/>
              <a:chExt cx="39" cy="69"/>
            </a:xfrm>
          </p:grpSpPr>
          <p:sp>
            <p:nvSpPr>
              <p:cNvPr id="141552" name="Line 83"/>
              <p:cNvSpPr>
                <a:spLocks noChangeShapeType="1"/>
              </p:cNvSpPr>
              <p:nvPr/>
            </p:nvSpPr>
            <p:spPr bwMode="auto">
              <a:xfrm>
                <a:off x="2549" y="3341"/>
                <a:ext cx="0" cy="69"/>
              </a:xfrm>
              <a:prstGeom prst="line">
                <a:avLst/>
              </a:prstGeom>
              <a:noFill/>
              <a:ln w="12700">
                <a:solidFill>
                  <a:srgbClr val="FFFF00"/>
                </a:solidFill>
                <a:round/>
                <a:headEnd/>
                <a:tailEnd/>
              </a:ln>
            </p:spPr>
            <p:txBody>
              <a:bodyPr wrap="none" anchor="ctr"/>
              <a:lstStyle/>
              <a:p>
                <a:endParaRPr lang="en-US"/>
              </a:p>
            </p:txBody>
          </p:sp>
          <p:sp>
            <p:nvSpPr>
              <p:cNvPr id="141553" name="Line 84"/>
              <p:cNvSpPr>
                <a:spLocks noChangeShapeType="1"/>
              </p:cNvSpPr>
              <p:nvPr/>
            </p:nvSpPr>
            <p:spPr bwMode="auto">
              <a:xfrm>
                <a:off x="2510" y="3341"/>
                <a:ext cx="0" cy="69"/>
              </a:xfrm>
              <a:prstGeom prst="line">
                <a:avLst/>
              </a:prstGeom>
              <a:noFill/>
              <a:ln w="12700">
                <a:solidFill>
                  <a:srgbClr val="FFFF00"/>
                </a:solidFill>
                <a:round/>
                <a:headEnd/>
                <a:tailEnd/>
              </a:ln>
            </p:spPr>
            <p:txBody>
              <a:bodyPr wrap="none" anchor="ctr"/>
              <a:lstStyle/>
              <a:p>
                <a:endParaRPr lang="en-US"/>
              </a:p>
            </p:txBody>
          </p:sp>
          <p:grpSp>
            <p:nvGrpSpPr>
              <p:cNvPr id="141554" name="Group 85"/>
              <p:cNvGrpSpPr>
                <a:grpSpLocks/>
              </p:cNvGrpSpPr>
              <p:nvPr/>
            </p:nvGrpSpPr>
            <p:grpSpPr bwMode="auto">
              <a:xfrm>
                <a:off x="2510" y="3358"/>
                <a:ext cx="38" cy="38"/>
                <a:chOff x="2510" y="3358"/>
                <a:chExt cx="38" cy="38"/>
              </a:xfrm>
            </p:grpSpPr>
            <p:sp>
              <p:nvSpPr>
                <p:cNvPr id="141555" name="Line 86"/>
                <p:cNvSpPr>
                  <a:spLocks noChangeAspect="1" noChangeShapeType="1"/>
                </p:cNvSpPr>
                <p:nvPr/>
              </p:nvSpPr>
              <p:spPr bwMode="auto">
                <a:xfrm>
                  <a:off x="2510" y="339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1556" name="Line 87"/>
                <p:cNvSpPr>
                  <a:spLocks noChangeAspect="1" noChangeShapeType="1"/>
                </p:cNvSpPr>
                <p:nvPr/>
              </p:nvSpPr>
              <p:spPr bwMode="auto">
                <a:xfrm>
                  <a:off x="2510" y="3358"/>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1557" name="Line 88"/>
                <p:cNvSpPr>
                  <a:spLocks noChangeAspect="1" noChangeShapeType="1"/>
                </p:cNvSpPr>
                <p:nvPr/>
              </p:nvSpPr>
              <p:spPr bwMode="auto">
                <a:xfrm>
                  <a:off x="2510" y="3377"/>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grpSp>
        <p:nvGrpSpPr>
          <p:cNvPr id="141339" name="Group 89"/>
          <p:cNvGrpSpPr>
            <a:grpSpLocks/>
          </p:cNvGrpSpPr>
          <p:nvPr/>
        </p:nvGrpSpPr>
        <p:grpSpPr bwMode="auto">
          <a:xfrm>
            <a:off x="5153025" y="749300"/>
            <a:ext cx="476250" cy="484188"/>
            <a:chOff x="3246" y="472"/>
            <a:chExt cx="300" cy="305"/>
          </a:xfrm>
        </p:grpSpPr>
        <p:sp>
          <p:nvSpPr>
            <p:cNvPr id="141543" name="Oval 90"/>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1544" name="Group 91"/>
            <p:cNvGrpSpPr>
              <a:grpSpLocks/>
            </p:cNvGrpSpPr>
            <p:nvPr/>
          </p:nvGrpSpPr>
          <p:grpSpPr bwMode="auto">
            <a:xfrm>
              <a:off x="3375" y="556"/>
              <a:ext cx="42" cy="153"/>
              <a:chOff x="356" y="2557"/>
              <a:chExt cx="42" cy="153"/>
            </a:xfrm>
          </p:grpSpPr>
          <p:sp>
            <p:nvSpPr>
              <p:cNvPr id="141545" name="Freeform 92"/>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546" name="Line 93"/>
              <p:cNvSpPr>
                <a:spLocks noChangeShapeType="1"/>
              </p:cNvSpPr>
              <p:nvPr/>
            </p:nvSpPr>
            <p:spPr bwMode="auto">
              <a:xfrm>
                <a:off x="378" y="2557"/>
                <a:ext cx="0" cy="120"/>
              </a:xfrm>
              <a:prstGeom prst="line">
                <a:avLst/>
              </a:prstGeom>
              <a:noFill/>
              <a:ln w="12700">
                <a:solidFill>
                  <a:schemeClr val="tx1"/>
                </a:solidFill>
                <a:round/>
                <a:headEnd/>
                <a:tailEnd/>
              </a:ln>
            </p:spPr>
            <p:txBody>
              <a:bodyPr wrap="none" anchor="ctr"/>
              <a:lstStyle/>
              <a:p>
                <a:endParaRPr lang="en-US"/>
              </a:p>
            </p:txBody>
          </p:sp>
          <p:sp>
            <p:nvSpPr>
              <p:cNvPr id="141547" name="Line 94"/>
              <p:cNvSpPr>
                <a:spLocks noChangeShapeType="1"/>
              </p:cNvSpPr>
              <p:nvPr/>
            </p:nvSpPr>
            <p:spPr bwMode="auto">
              <a:xfrm>
                <a:off x="398" y="2585"/>
                <a:ext cx="0" cy="69"/>
              </a:xfrm>
              <a:prstGeom prst="line">
                <a:avLst/>
              </a:prstGeom>
              <a:noFill/>
              <a:ln w="12700">
                <a:solidFill>
                  <a:schemeClr val="tx1"/>
                </a:solidFill>
                <a:round/>
                <a:headEnd/>
                <a:tailEnd/>
              </a:ln>
            </p:spPr>
            <p:txBody>
              <a:bodyPr wrap="none" anchor="ctr"/>
              <a:lstStyle/>
              <a:p>
                <a:endParaRPr lang="en-US"/>
              </a:p>
            </p:txBody>
          </p:sp>
          <p:sp>
            <p:nvSpPr>
              <p:cNvPr id="141548" name="Line 95"/>
              <p:cNvSpPr>
                <a:spLocks noChangeShapeType="1"/>
              </p:cNvSpPr>
              <p:nvPr/>
            </p:nvSpPr>
            <p:spPr bwMode="auto">
              <a:xfrm>
                <a:off x="359" y="2585"/>
                <a:ext cx="0" cy="69"/>
              </a:xfrm>
              <a:prstGeom prst="line">
                <a:avLst/>
              </a:prstGeom>
              <a:noFill/>
              <a:ln w="12700">
                <a:solidFill>
                  <a:schemeClr val="tx1"/>
                </a:solidFill>
                <a:round/>
                <a:headEnd/>
                <a:tailEnd/>
              </a:ln>
            </p:spPr>
            <p:txBody>
              <a:bodyPr wrap="none" anchor="ctr"/>
              <a:lstStyle/>
              <a:p>
                <a:endParaRPr lang="en-US"/>
              </a:p>
            </p:txBody>
          </p:sp>
        </p:grpSp>
      </p:grpSp>
      <p:grpSp>
        <p:nvGrpSpPr>
          <p:cNvPr id="141340" name="Group 96"/>
          <p:cNvGrpSpPr>
            <a:grpSpLocks/>
          </p:cNvGrpSpPr>
          <p:nvPr/>
        </p:nvGrpSpPr>
        <p:grpSpPr bwMode="auto">
          <a:xfrm>
            <a:off x="5153025" y="2232025"/>
            <a:ext cx="476250" cy="484188"/>
            <a:chOff x="3246" y="1406"/>
            <a:chExt cx="300" cy="305"/>
          </a:xfrm>
        </p:grpSpPr>
        <p:sp>
          <p:nvSpPr>
            <p:cNvPr id="141535" name="Oval 97"/>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1536" name="Group 98"/>
            <p:cNvGrpSpPr>
              <a:grpSpLocks/>
            </p:cNvGrpSpPr>
            <p:nvPr/>
          </p:nvGrpSpPr>
          <p:grpSpPr bwMode="auto">
            <a:xfrm>
              <a:off x="3375" y="1484"/>
              <a:ext cx="42" cy="155"/>
              <a:chOff x="714" y="2561"/>
              <a:chExt cx="42" cy="155"/>
            </a:xfrm>
          </p:grpSpPr>
          <p:sp>
            <p:nvSpPr>
              <p:cNvPr id="141537" name="Freeform 99"/>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41538" name="Group 100"/>
              <p:cNvGrpSpPr>
                <a:grpSpLocks/>
              </p:cNvGrpSpPr>
              <p:nvPr/>
            </p:nvGrpSpPr>
            <p:grpSpPr bwMode="auto">
              <a:xfrm>
                <a:off x="716" y="2561"/>
                <a:ext cx="39" cy="120"/>
                <a:chOff x="716" y="2561"/>
                <a:chExt cx="39" cy="120"/>
              </a:xfrm>
            </p:grpSpPr>
            <p:sp>
              <p:nvSpPr>
                <p:cNvPr id="141539" name="Line 101"/>
                <p:cNvSpPr>
                  <a:spLocks noChangeShapeType="1"/>
                </p:cNvSpPr>
                <p:nvPr/>
              </p:nvSpPr>
              <p:spPr bwMode="auto">
                <a:xfrm>
                  <a:off x="735" y="2561"/>
                  <a:ext cx="0" cy="120"/>
                </a:xfrm>
                <a:prstGeom prst="line">
                  <a:avLst/>
                </a:prstGeom>
                <a:noFill/>
                <a:ln w="12700">
                  <a:solidFill>
                    <a:schemeClr val="tx1"/>
                  </a:solidFill>
                  <a:round/>
                  <a:headEnd/>
                  <a:tailEnd/>
                </a:ln>
              </p:spPr>
              <p:txBody>
                <a:bodyPr wrap="none" anchor="ctr"/>
                <a:lstStyle/>
                <a:p>
                  <a:endParaRPr lang="en-US"/>
                </a:p>
              </p:txBody>
            </p:sp>
            <p:sp>
              <p:nvSpPr>
                <p:cNvPr id="141540" name="Line 102"/>
                <p:cNvSpPr>
                  <a:spLocks noChangeAspect="1" noChangeShapeType="1"/>
                </p:cNvSpPr>
                <p:nvPr/>
              </p:nvSpPr>
              <p:spPr bwMode="auto">
                <a:xfrm>
                  <a:off x="716" y="262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41" name="Line 103"/>
                <p:cNvSpPr>
                  <a:spLocks noChangeShapeType="1"/>
                </p:cNvSpPr>
                <p:nvPr/>
              </p:nvSpPr>
              <p:spPr bwMode="auto">
                <a:xfrm>
                  <a:off x="755" y="2589"/>
                  <a:ext cx="0" cy="69"/>
                </a:xfrm>
                <a:prstGeom prst="line">
                  <a:avLst/>
                </a:prstGeom>
                <a:noFill/>
                <a:ln w="12700">
                  <a:solidFill>
                    <a:schemeClr val="tx1"/>
                  </a:solidFill>
                  <a:round/>
                  <a:headEnd/>
                  <a:tailEnd/>
                </a:ln>
              </p:spPr>
              <p:txBody>
                <a:bodyPr wrap="none" anchor="ctr"/>
                <a:lstStyle/>
                <a:p>
                  <a:endParaRPr lang="en-US"/>
                </a:p>
              </p:txBody>
            </p:sp>
            <p:sp>
              <p:nvSpPr>
                <p:cNvPr id="141542" name="Line 104"/>
                <p:cNvSpPr>
                  <a:spLocks noChangeShapeType="1"/>
                </p:cNvSpPr>
                <p:nvPr/>
              </p:nvSpPr>
              <p:spPr bwMode="auto">
                <a:xfrm>
                  <a:off x="716" y="2589"/>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41" name="Group 105"/>
          <p:cNvGrpSpPr>
            <a:grpSpLocks/>
          </p:cNvGrpSpPr>
          <p:nvPr/>
        </p:nvGrpSpPr>
        <p:grpSpPr bwMode="auto">
          <a:xfrm>
            <a:off x="5153025" y="3681413"/>
            <a:ext cx="476250" cy="484187"/>
            <a:chOff x="3246" y="2319"/>
            <a:chExt cx="300" cy="305"/>
          </a:xfrm>
        </p:grpSpPr>
        <p:sp>
          <p:nvSpPr>
            <p:cNvPr id="141525" name="Oval 106"/>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1526" name="Group 107"/>
            <p:cNvGrpSpPr>
              <a:grpSpLocks/>
            </p:cNvGrpSpPr>
            <p:nvPr/>
          </p:nvGrpSpPr>
          <p:grpSpPr bwMode="auto">
            <a:xfrm>
              <a:off x="3375" y="2403"/>
              <a:ext cx="42" cy="156"/>
              <a:chOff x="1105" y="2567"/>
              <a:chExt cx="42" cy="156"/>
            </a:xfrm>
          </p:grpSpPr>
          <p:sp>
            <p:nvSpPr>
              <p:cNvPr id="141527" name="Freeform 108"/>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528" name="Line 109"/>
              <p:cNvSpPr>
                <a:spLocks noChangeShapeType="1"/>
              </p:cNvSpPr>
              <p:nvPr/>
            </p:nvSpPr>
            <p:spPr bwMode="auto">
              <a:xfrm>
                <a:off x="1126" y="2567"/>
                <a:ext cx="0" cy="120"/>
              </a:xfrm>
              <a:prstGeom prst="line">
                <a:avLst/>
              </a:prstGeom>
              <a:noFill/>
              <a:ln w="12700">
                <a:solidFill>
                  <a:schemeClr val="tx1"/>
                </a:solidFill>
                <a:round/>
                <a:headEnd/>
                <a:tailEnd/>
              </a:ln>
            </p:spPr>
            <p:txBody>
              <a:bodyPr wrap="none" anchor="ctr"/>
              <a:lstStyle/>
              <a:p>
                <a:endParaRPr lang="en-US"/>
              </a:p>
            </p:txBody>
          </p:sp>
          <p:grpSp>
            <p:nvGrpSpPr>
              <p:cNvPr id="141529" name="Group 110"/>
              <p:cNvGrpSpPr>
                <a:grpSpLocks/>
              </p:cNvGrpSpPr>
              <p:nvPr/>
            </p:nvGrpSpPr>
            <p:grpSpPr bwMode="auto">
              <a:xfrm>
                <a:off x="1107" y="2595"/>
                <a:ext cx="39" cy="69"/>
                <a:chOff x="1107" y="2595"/>
                <a:chExt cx="39" cy="69"/>
              </a:xfrm>
            </p:grpSpPr>
            <p:grpSp>
              <p:nvGrpSpPr>
                <p:cNvPr id="141530" name="Group 111"/>
                <p:cNvGrpSpPr>
                  <a:grpSpLocks/>
                </p:cNvGrpSpPr>
                <p:nvPr/>
              </p:nvGrpSpPr>
              <p:grpSpPr bwMode="auto">
                <a:xfrm>
                  <a:off x="1107" y="2616"/>
                  <a:ext cx="38" cy="28"/>
                  <a:chOff x="1994" y="575"/>
                  <a:chExt cx="38" cy="28"/>
                </a:xfrm>
              </p:grpSpPr>
              <p:sp>
                <p:nvSpPr>
                  <p:cNvPr id="141533" name="Line 11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34" name="Line 11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1531" name="Line 114"/>
                <p:cNvSpPr>
                  <a:spLocks noChangeShapeType="1"/>
                </p:cNvSpPr>
                <p:nvPr/>
              </p:nvSpPr>
              <p:spPr bwMode="auto">
                <a:xfrm>
                  <a:off x="1146" y="2595"/>
                  <a:ext cx="0" cy="69"/>
                </a:xfrm>
                <a:prstGeom prst="line">
                  <a:avLst/>
                </a:prstGeom>
                <a:noFill/>
                <a:ln w="12700">
                  <a:solidFill>
                    <a:schemeClr val="tx1"/>
                  </a:solidFill>
                  <a:round/>
                  <a:headEnd/>
                  <a:tailEnd/>
                </a:ln>
              </p:spPr>
              <p:txBody>
                <a:bodyPr wrap="none" anchor="ctr"/>
                <a:lstStyle/>
                <a:p>
                  <a:endParaRPr lang="en-US"/>
                </a:p>
              </p:txBody>
            </p:sp>
            <p:sp>
              <p:nvSpPr>
                <p:cNvPr id="141532" name="Line 115"/>
                <p:cNvSpPr>
                  <a:spLocks noChangeShapeType="1"/>
                </p:cNvSpPr>
                <p:nvPr/>
              </p:nvSpPr>
              <p:spPr bwMode="auto">
                <a:xfrm>
                  <a:off x="1107" y="2595"/>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42" name="Group 116"/>
          <p:cNvGrpSpPr>
            <a:grpSpLocks/>
          </p:cNvGrpSpPr>
          <p:nvPr/>
        </p:nvGrpSpPr>
        <p:grpSpPr bwMode="auto">
          <a:xfrm>
            <a:off x="5153025" y="5178425"/>
            <a:ext cx="476250" cy="484188"/>
            <a:chOff x="3246" y="3262"/>
            <a:chExt cx="300" cy="305"/>
          </a:xfrm>
        </p:grpSpPr>
        <p:sp>
          <p:nvSpPr>
            <p:cNvPr id="141514" name="Oval 117"/>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1515" name="Group 118"/>
            <p:cNvGrpSpPr>
              <a:grpSpLocks/>
            </p:cNvGrpSpPr>
            <p:nvPr/>
          </p:nvGrpSpPr>
          <p:grpSpPr bwMode="auto">
            <a:xfrm>
              <a:off x="3375" y="3329"/>
              <a:ext cx="42" cy="156"/>
              <a:chOff x="2508" y="3313"/>
              <a:chExt cx="42" cy="156"/>
            </a:xfrm>
          </p:grpSpPr>
          <p:sp>
            <p:nvSpPr>
              <p:cNvPr id="141516" name="Freeform 119"/>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517" name="Line 120"/>
              <p:cNvSpPr>
                <a:spLocks noChangeShapeType="1"/>
              </p:cNvSpPr>
              <p:nvPr/>
            </p:nvSpPr>
            <p:spPr bwMode="auto">
              <a:xfrm>
                <a:off x="2529" y="3313"/>
                <a:ext cx="0" cy="120"/>
              </a:xfrm>
              <a:prstGeom prst="line">
                <a:avLst/>
              </a:prstGeom>
              <a:noFill/>
              <a:ln w="12700">
                <a:solidFill>
                  <a:schemeClr val="tx1"/>
                </a:solidFill>
                <a:round/>
                <a:headEnd/>
                <a:tailEnd/>
              </a:ln>
            </p:spPr>
            <p:txBody>
              <a:bodyPr wrap="none" anchor="ctr"/>
              <a:lstStyle/>
              <a:p>
                <a:endParaRPr lang="en-US"/>
              </a:p>
            </p:txBody>
          </p:sp>
          <p:grpSp>
            <p:nvGrpSpPr>
              <p:cNvPr id="141518" name="Group 121"/>
              <p:cNvGrpSpPr>
                <a:grpSpLocks/>
              </p:cNvGrpSpPr>
              <p:nvPr/>
            </p:nvGrpSpPr>
            <p:grpSpPr bwMode="auto">
              <a:xfrm>
                <a:off x="2510" y="3341"/>
                <a:ext cx="39" cy="69"/>
                <a:chOff x="2510" y="3341"/>
                <a:chExt cx="39" cy="69"/>
              </a:xfrm>
            </p:grpSpPr>
            <p:sp>
              <p:nvSpPr>
                <p:cNvPr id="141519" name="Line 122"/>
                <p:cNvSpPr>
                  <a:spLocks noChangeShapeType="1"/>
                </p:cNvSpPr>
                <p:nvPr/>
              </p:nvSpPr>
              <p:spPr bwMode="auto">
                <a:xfrm>
                  <a:off x="2549" y="3341"/>
                  <a:ext cx="0" cy="69"/>
                </a:xfrm>
                <a:prstGeom prst="line">
                  <a:avLst/>
                </a:prstGeom>
                <a:noFill/>
                <a:ln w="12700">
                  <a:solidFill>
                    <a:schemeClr val="tx1"/>
                  </a:solidFill>
                  <a:round/>
                  <a:headEnd/>
                  <a:tailEnd/>
                </a:ln>
              </p:spPr>
              <p:txBody>
                <a:bodyPr wrap="none" anchor="ctr"/>
                <a:lstStyle/>
                <a:p>
                  <a:endParaRPr lang="en-US"/>
                </a:p>
              </p:txBody>
            </p:sp>
            <p:sp>
              <p:nvSpPr>
                <p:cNvPr id="141520" name="Line 123"/>
                <p:cNvSpPr>
                  <a:spLocks noChangeShapeType="1"/>
                </p:cNvSpPr>
                <p:nvPr/>
              </p:nvSpPr>
              <p:spPr bwMode="auto">
                <a:xfrm>
                  <a:off x="2510" y="3341"/>
                  <a:ext cx="0" cy="69"/>
                </a:xfrm>
                <a:prstGeom prst="line">
                  <a:avLst/>
                </a:prstGeom>
                <a:noFill/>
                <a:ln w="12700">
                  <a:solidFill>
                    <a:schemeClr val="tx1"/>
                  </a:solidFill>
                  <a:round/>
                  <a:headEnd/>
                  <a:tailEnd/>
                </a:ln>
              </p:spPr>
              <p:txBody>
                <a:bodyPr wrap="none" anchor="ctr"/>
                <a:lstStyle/>
                <a:p>
                  <a:endParaRPr lang="en-US"/>
                </a:p>
              </p:txBody>
            </p:sp>
            <p:grpSp>
              <p:nvGrpSpPr>
                <p:cNvPr id="141521" name="Group 124"/>
                <p:cNvGrpSpPr>
                  <a:grpSpLocks/>
                </p:cNvGrpSpPr>
                <p:nvPr/>
              </p:nvGrpSpPr>
              <p:grpSpPr bwMode="auto">
                <a:xfrm>
                  <a:off x="2510" y="3358"/>
                  <a:ext cx="38" cy="38"/>
                  <a:chOff x="2510" y="3358"/>
                  <a:chExt cx="38" cy="38"/>
                </a:xfrm>
              </p:grpSpPr>
              <p:sp>
                <p:nvSpPr>
                  <p:cNvPr id="141522" name="Line 125"/>
                  <p:cNvSpPr>
                    <a:spLocks noChangeAspect="1" noChangeShapeType="1"/>
                  </p:cNvSpPr>
                  <p:nvPr/>
                </p:nvSpPr>
                <p:spPr bwMode="auto">
                  <a:xfrm>
                    <a:off x="2510" y="339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23" name="Line 126"/>
                  <p:cNvSpPr>
                    <a:spLocks noChangeAspect="1" noChangeShapeType="1"/>
                  </p:cNvSpPr>
                  <p:nvPr/>
                </p:nvSpPr>
                <p:spPr bwMode="auto">
                  <a:xfrm>
                    <a:off x="2510" y="335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524" name="Line 127"/>
                  <p:cNvSpPr>
                    <a:spLocks noChangeAspect="1" noChangeShapeType="1"/>
                  </p:cNvSpPr>
                  <p:nvPr/>
                </p:nvSpPr>
                <p:spPr bwMode="auto">
                  <a:xfrm>
                    <a:off x="2510" y="337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1343" name="Group 128"/>
          <p:cNvGrpSpPr>
            <a:grpSpLocks/>
          </p:cNvGrpSpPr>
          <p:nvPr/>
        </p:nvGrpSpPr>
        <p:grpSpPr bwMode="auto">
          <a:xfrm>
            <a:off x="5357813" y="1635125"/>
            <a:ext cx="66675" cy="242888"/>
            <a:chOff x="356" y="2557"/>
            <a:chExt cx="42" cy="153"/>
          </a:xfrm>
        </p:grpSpPr>
        <p:sp>
          <p:nvSpPr>
            <p:cNvPr id="141510" name="Freeform 129"/>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41511" name="Line 130"/>
            <p:cNvSpPr>
              <a:spLocks noChangeShapeType="1"/>
            </p:cNvSpPr>
            <p:nvPr/>
          </p:nvSpPr>
          <p:spPr bwMode="auto">
            <a:xfrm>
              <a:off x="378" y="2557"/>
              <a:ext cx="0" cy="120"/>
            </a:xfrm>
            <a:prstGeom prst="line">
              <a:avLst/>
            </a:prstGeom>
            <a:noFill/>
            <a:ln w="12700">
              <a:solidFill>
                <a:srgbClr val="00FFFF"/>
              </a:solidFill>
              <a:round/>
              <a:headEnd/>
              <a:tailEnd/>
            </a:ln>
          </p:spPr>
          <p:txBody>
            <a:bodyPr wrap="none" anchor="ctr"/>
            <a:lstStyle/>
            <a:p>
              <a:endParaRPr lang="en-US"/>
            </a:p>
          </p:txBody>
        </p:sp>
        <p:sp>
          <p:nvSpPr>
            <p:cNvPr id="141512" name="Line 131"/>
            <p:cNvSpPr>
              <a:spLocks noChangeShapeType="1"/>
            </p:cNvSpPr>
            <p:nvPr/>
          </p:nvSpPr>
          <p:spPr bwMode="auto">
            <a:xfrm>
              <a:off x="398" y="2585"/>
              <a:ext cx="0" cy="69"/>
            </a:xfrm>
            <a:prstGeom prst="line">
              <a:avLst/>
            </a:prstGeom>
            <a:noFill/>
            <a:ln w="12700">
              <a:solidFill>
                <a:srgbClr val="00FFFF"/>
              </a:solidFill>
              <a:round/>
              <a:headEnd/>
              <a:tailEnd/>
            </a:ln>
          </p:spPr>
          <p:txBody>
            <a:bodyPr wrap="none" anchor="ctr"/>
            <a:lstStyle/>
            <a:p>
              <a:endParaRPr lang="en-US"/>
            </a:p>
          </p:txBody>
        </p:sp>
        <p:sp>
          <p:nvSpPr>
            <p:cNvPr id="141513" name="Line 132"/>
            <p:cNvSpPr>
              <a:spLocks noChangeShapeType="1"/>
            </p:cNvSpPr>
            <p:nvPr/>
          </p:nvSpPr>
          <p:spPr bwMode="auto">
            <a:xfrm>
              <a:off x="359" y="2585"/>
              <a:ext cx="0" cy="69"/>
            </a:xfrm>
            <a:prstGeom prst="line">
              <a:avLst/>
            </a:prstGeom>
            <a:noFill/>
            <a:ln w="12700">
              <a:solidFill>
                <a:srgbClr val="00FFFF"/>
              </a:solidFill>
              <a:round/>
              <a:headEnd/>
              <a:tailEnd/>
            </a:ln>
          </p:spPr>
          <p:txBody>
            <a:bodyPr wrap="none" anchor="ctr"/>
            <a:lstStyle/>
            <a:p>
              <a:endParaRPr lang="en-US"/>
            </a:p>
          </p:txBody>
        </p:sp>
      </p:grpSp>
      <p:grpSp>
        <p:nvGrpSpPr>
          <p:cNvPr id="141344" name="Group 133"/>
          <p:cNvGrpSpPr>
            <a:grpSpLocks/>
          </p:cNvGrpSpPr>
          <p:nvPr/>
        </p:nvGrpSpPr>
        <p:grpSpPr bwMode="auto">
          <a:xfrm>
            <a:off x="5357813" y="3095625"/>
            <a:ext cx="66675" cy="246063"/>
            <a:chOff x="714" y="2561"/>
            <a:chExt cx="42" cy="155"/>
          </a:xfrm>
        </p:grpSpPr>
        <p:sp>
          <p:nvSpPr>
            <p:cNvPr id="141504" name="Freeform 134"/>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nvGrpSpPr>
            <p:cNvPr id="141505" name="Group 135"/>
            <p:cNvGrpSpPr>
              <a:grpSpLocks/>
            </p:cNvGrpSpPr>
            <p:nvPr/>
          </p:nvGrpSpPr>
          <p:grpSpPr bwMode="auto">
            <a:xfrm>
              <a:off x="716" y="2561"/>
              <a:ext cx="39" cy="120"/>
              <a:chOff x="716" y="2561"/>
              <a:chExt cx="39" cy="120"/>
            </a:xfrm>
          </p:grpSpPr>
          <p:sp>
            <p:nvSpPr>
              <p:cNvPr id="141506" name="Line 136"/>
              <p:cNvSpPr>
                <a:spLocks noChangeShapeType="1"/>
              </p:cNvSpPr>
              <p:nvPr/>
            </p:nvSpPr>
            <p:spPr bwMode="auto">
              <a:xfrm>
                <a:off x="735" y="2561"/>
                <a:ext cx="0" cy="120"/>
              </a:xfrm>
              <a:prstGeom prst="line">
                <a:avLst/>
              </a:prstGeom>
              <a:noFill/>
              <a:ln w="12700">
                <a:solidFill>
                  <a:srgbClr val="00FFFF"/>
                </a:solidFill>
                <a:round/>
                <a:headEnd/>
                <a:tailEnd/>
              </a:ln>
            </p:spPr>
            <p:txBody>
              <a:bodyPr wrap="none" anchor="ctr"/>
              <a:lstStyle/>
              <a:p>
                <a:endParaRPr lang="en-US"/>
              </a:p>
            </p:txBody>
          </p:sp>
          <p:sp>
            <p:nvSpPr>
              <p:cNvPr id="141507" name="Line 137"/>
              <p:cNvSpPr>
                <a:spLocks noChangeAspect="1" noChangeShapeType="1"/>
              </p:cNvSpPr>
              <p:nvPr/>
            </p:nvSpPr>
            <p:spPr bwMode="auto">
              <a:xfrm>
                <a:off x="716" y="262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1508" name="Line 138"/>
              <p:cNvSpPr>
                <a:spLocks noChangeShapeType="1"/>
              </p:cNvSpPr>
              <p:nvPr/>
            </p:nvSpPr>
            <p:spPr bwMode="auto">
              <a:xfrm>
                <a:off x="755" y="2589"/>
                <a:ext cx="0" cy="69"/>
              </a:xfrm>
              <a:prstGeom prst="line">
                <a:avLst/>
              </a:prstGeom>
              <a:noFill/>
              <a:ln w="12700">
                <a:solidFill>
                  <a:srgbClr val="00FFFF"/>
                </a:solidFill>
                <a:round/>
                <a:headEnd/>
                <a:tailEnd/>
              </a:ln>
            </p:spPr>
            <p:txBody>
              <a:bodyPr wrap="none" anchor="ctr"/>
              <a:lstStyle/>
              <a:p>
                <a:endParaRPr lang="en-US"/>
              </a:p>
            </p:txBody>
          </p:sp>
          <p:sp>
            <p:nvSpPr>
              <p:cNvPr id="141509" name="Line 139"/>
              <p:cNvSpPr>
                <a:spLocks noChangeShapeType="1"/>
              </p:cNvSpPr>
              <p:nvPr/>
            </p:nvSpPr>
            <p:spPr bwMode="auto">
              <a:xfrm>
                <a:off x="716" y="2589"/>
                <a:ext cx="0" cy="69"/>
              </a:xfrm>
              <a:prstGeom prst="line">
                <a:avLst/>
              </a:prstGeom>
              <a:noFill/>
              <a:ln w="12700">
                <a:solidFill>
                  <a:srgbClr val="00FFFF"/>
                </a:solidFill>
                <a:round/>
                <a:headEnd/>
                <a:tailEnd/>
              </a:ln>
            </p:spPr>
            <p:txBody>
              <a:bodyPr wrap="none" anchor="ctr"/>
              <a:lstStyle/>
              <a:p>
                <a:endParaRPr lang="en-US"/>
              </a:p>
            </p:txBody>
          </p:sp>
        </p:grpSp>
      </p:grpSp>
      <p:grpSp>
        <p:nvGrpSpPr>
          <p:cNvPr id="141345" name="Group 140"/>
          <p:cNvGrpSpPr>
            <a:grpSpLocks/>
          </p:cNvGrpSpPr>
          <p:nvPr/>
        </p:nvGrpSpPr>
        <p:grpSpPr bwMode="auto">
          <a:xfrm>
            <a:off x="5357813" y="4592638"/>
            <a:ext cx="66675" cy="247650"/>
            <a:chOff x="1105" y="2567"/>
            <a:chExt cx="42" cy="156"/>
          </a:xfrm>
        </p:grpSpPr>
        <p:sp>
          <p:nvSpPr>
            <p:cNvPr id="141496" name="Freeform 141"/>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41497" name="Line 142"/>
            <p:cNvSpPr>
              <a:spLocks noChangeShapeType="1"/>
            </p:cNvSpPr>
            <p:nvPr/>
          </p:nvSpPr>
          <p:spPr bwMode="auto">
            <a:xfrm>
              <a:off x="1126" y="2567"/>
              <a:ext cx="0" cy="120"/>
            </a:xfrm>
            <a:prstGeom prst="line">
              <a:avLst/>
            </a:prstGeom>
            <a:noFill/>
            <a:ln w="12700">
              <a:solidFill>
                <a:srgbClr val="00FFFF"/>
              </a:solidFill>
              <a:round/>
              <a:headEnd/>
              <a:tailEnd/>
            </a:ln>
          </p:spPr>
          <p:txBody>
            <a:bodyPr wrap="none" anchor="ctr"/>
            <a:lstStyle/>
            <a:p>
              <a:endParaRPr lang="en-US"/>
            </a:p>
          </p:txBody>
        </p:sp>
        <p:grpSp>
          <p:nvGrpSpPr>
            <p:cNvPr id="141498" name="Group 143"/>
            <p:cNvGrpSpPr>
              <a:grpSpLocks/>
            </p:cNvGrpSpPr>
            <p:nvPr/>
          </p:nvGrpSpPr>
          <p:grpSpPr bwMode="auto">
            <a:xfrm>
              <a:off x="1107" y="2595"/>
              <a:ext cx="39" cy="69"/>
              <a:chOff x="1107" y="2595"/>
              <a:chExt cx="39" cy="69"/>
            </a:xfrm>
          </p:grpSpPr>
          <p:grpSp>
            <p:nvGrpSpPr>
              <p:cNvPr id="141499" name="Group 144"/>
              <p:cNvGrpSpPr>
                <a:grpSpLocks/>
              </p:cNvGrpSpPr>
              <p:nvPr/>
            </p:nvGrpSpPr>
            <p:grpSpPr bwMode="auto">
              <a:xfrm>
                <a:off x="1107" y="2616"/>
                <a:ext cx="38" cy="28"/>
                <a:chOff x="1994" y="575"/>
                <a:chExt cx="38" cy="28"/>
              </a:xfrm>
            </p:grpSpPr>
            <p:sp>
              <p:nvSpPr>
                <p:cNvPr id="141502" name="Line 145"/>
                <p:cNvSpPr>
                  <a:spLocks noChangeAspect="1" noChangeShapeType="1"/>
                </p:cNvSpPr>
                <p:nvPr/>
              </p:nvSpPr>
              <p:spPr bwMode="auto">
                <a:xfrm>
                  <a:off x="1994" y="60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1503" name="Line 146"/>
                <p:cNvSpPr>
                  <a:spLocks noChangeAspect="1" noChangeShapeType="1"/>
                </p:cNvSpPr>
                <p:nvPr/>
              </p:nvSpPr>
              <p:spPr bwMode="auto">
                <a:xfrm>
                  <a:off x="1994" y="57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sp>
            <p:nvSpPr>
              <p:cNvPr id="141500" name="Line 147"/>
              <p:cNvSpPr>
                <a:spLocks noChangeShapeType="1"/>
              </p:cNvSpPr>
              <p:nvPr/>
            </p:nvSpPr>
            <p:spPr bwMode="auto">
              <a:xfrm>
                <a:off x="1146" y="2595"/>
                <a:ext cx="0" cy="69"/>
              </a:xfrm>
              <a:prstGeom prst="line">
                <a:avLst/>
              </a:prstGeom>
              <a:noFill/>
              <a:ln w="12700">
                <a:solidFill>
                  <a:srgbClr val="00FFFF"/>
                </a:solidFill>
                <a:round/>
                <a:headEnd/>
                <a:tailEnd/>
              </a:ln>
            </p:spPr>
            <p:txBody>
              <a:bodyPr wrap="none" anchor="ctr"/>
              <a:lstStyle/>
              <a:p>
                <a:endParaRPr lang="en-US"/>
              </a:p>
            </p:txBody>
          </p:sp>
          <p:sp>
            <p:nvSpPr>
              <p:cNvPr id="141501" name="Line 148"/>
              <p:cNvSpPr>
                <a:spLocks noChangeShapeType="1"/>
              </p:cNvSpPr>
              <p:nvPr/>
            </p:nvSpPr>
            <p:spPr bwMode="auto">
              <a:xfrm>
                <a:off x="1107" y="2595"/>
                <a:ext cx="0" cy="69"/>
              </a:xfrm>
              <a:prstGeom prst="line">
                <a:avLst/>
              </a:prstGeom>
              <a:noFill/>
              <a:ln w="12700">
                <a:solidFill>
                  <a:srgbClr val="00FFFF"/>
                </a:solidFill>
                <a:round/>
                <a:headEnd/>
                <a:tailEnd/>
              </a:ln>
            </p:spPr>
            <p:txBody>
              <a:bodyPr wrap="none" anchor="ctr"/>
              <a:lstStyle/>
              <a:p>
                <a:endParaRPr lang="en-US"/>
              </a:p>
            </p:txBody>
          </p:sp>
        </p:grpSp>
      </p:grpSp>
      <p:grpSp>
        <p:nvGrpSpPr>
          <p:cNvPr id="141346" name="Group 149"/>
          <p:cNvGrpSpPr>
            <a:grpSpLocks/>
          </p:cNvGrpSpPr>
          <p:nvPr/>
        </p:nvGrpSpPr>
        <p:grpSpPr bwMode="auto">
          <a:xfrm>
            <a:off x="5357813" y="6038850"/>
            <a:ext cx="66675" cy="247650"/>
            <a:chOff x="2508" y="3313"/>
            <a:chExt cx="42" cy="156"/>
          </a:xfrm>
        </p:grpSpPr>
        <p:sp>
          <p:nvSpPr>
            <p:cNvPr id="141487" name="Freeform 150"/>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sp>
          <p:nvSpPr>
            <p:cNvPr id="141488" name="Line 151"/>
            <p:cNvSpPr>
              <a:spLocks noChangeShapeType="1"/>
            </p:cNvSpPr>
            <p:nvPr/>
          </p:nvSpPr>
          <p:spPr bwMode="auto">
            <a:xfrm>
              <a:off x="2529" y="3313"/>
              <a:ext cx="0" cy="120"/>
            </a:xfrm>
            <a:prstGeom prst="line">
              <a:avLst/>
            </a:prstGeom>
            <a:noFill/>
            <a:ln w="12700">
              <a:solidFill>
                <a:srgbClr val="00FFFF"/>
              </a:solidFill>
              <a:round/>
              <a:headEnd/>
              <a:tailEnd/>
            </a:ln>
          </p:spPr>
          <p:txBody>
            <a:bodyPr wrap="none" anchor="ctr"/>
            <a:lstStyle/>
            <a:p>
              <a:endParaRPr lang="en-US"/>
            </a:p>
          </p:txBody>
        </p:sp>
        <p:grpSp>
          <p:nvGrpSpPr>
            <p:cNvPr id="141489" name="Group 152"/>
            <p:cNvGrpSpPr>
              <a:grpSpLocks/>
            </p:cNvGrpSpPr>
            <p:nvPr/>
          </p:nvGrpSpPr>
          <p:grpSpPr bwMode="auto">
            <a:xfrm>
              <a:off x="2510" y="3341"/>
              <a:ext cx="39" cy="69"/>
              <a:chOff x="2510" y="3341"/>
              <a:chExt cx="39" cy="69"/>
            </a:xfrm>
          </p:grpSpPr>
          <p:sp>
            <p:nvSpPr>
              <p:cNvPr id="141490" name="Line 153"/>
              <p:cNvSpPr>
                <a:spLocks noChangeShapeType="1"/>
              </p:cNvSpPr>
              <p:nvPr/>
            </p:nvSpPr>
            <p:spPr bwMode="auto">
              <a:xfrm>
                <a:off x="2549" y="3341"/>
                <a:ext cx="0" cy="69"/>
              </a:xfrm>
              <a:prstGeom prst="line">
                <a:avLst/>
              </a:prstGeom>
              <a:noFill/>
              <a:ln w="12700">
                <a:solidFill>
                  <a:srgbClr val="00FFFF"/>
                </a:solidFill>
                <a:round/>
                <a:headEnd/>
                <a:tailEnd/>
              </a:ln>
            </p:spPr>
            <p:txBody>
              <a:bodyPr wrap="none" anchor="ctr"/>
              <a:lstStyle/>
              <a:p>
                <a:endParaRPr lang="en-US"/>
              </a:p>
            </p:txBody>
          </p:sp>
          <p:sp>
            <p:nvSpPr>
              <p:cNvPr id="141491" name="Line 154"/>
              <p:cNvSpPr>
                <a:spLocks noChangeShapeType="1"/>
              </p:cNvSpPr>
              <p:nvPr/>
            </p:nvSpPr>
            <p:spPr bwMode="auto">
              <a:xfrm>
                <a:off x="2510" y="3341"/>
                <a:ext cx="0" cy="69"/>
              </a:xfrm>
              <a:prstGeom prst="line">
                <a:avLst/>
              </a:prstGeom>
              <a:noFill/>
              <a:ln w="12700">
                <a:solidFill>
                  <a:srgbClr val="00FFFF"/>
                </a:solidFill>
                <a:round/>
                <a:headEnd/>
                <a:tailEnd/>
              </a:ln>
            </p:spPr>
            <p:txBody>
              <a:bodyPr wrap="none" anchor="ctr"/>
              <a:lstStyle/>
              <a:p>
                <a:endParaRPr lang="en-US"/>
              </a:p>
            </p:txBody>
          </p:sp>
          <p:grpSp>
            <p:nvGrpSpPr>
              <p:cNvPr id="141492" name="Group 155"/>
              <p:cNvGrpSpPr>
                <a:grpSpLocks/>
              </p:cNvGrpSpPr>
              <p:nvPr/>
            </p:nvGrpSpPr>
            <p:grpSpPr bwMode="auto">
              <a:xfrm>
                <a:off x="2510" y="3358"/>
                <a:ext cx="38" cy="38"/>
                <a:chOff x="2510" y="3358"/>
                <a:chExt cx="38" cy="38"/>
              </a:xfrm>
            </p:grpSpPr>
            <p:sp>
              <p:nvSpPr>
                <p:cNvPr id="141493" name="Line 156"/>
                <p:cNvSpPr>
                  <a:spLocks noChangeAspect="1" noChangeShapeType="1"/>
                </p:cNvSpPr>
                <p:nvPr/>
              </p:nvSpPr>
              <p:spPr bwMode="auto">
                <a:xfrm>
                  <a:off x="2510" y="339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1494" name="Line 157"/>
                <p:cNvSpPr>
                  <a:spLocks noChangeAspect="1" noChangeShapeType="1"/>
                </p:cNvSpPr>
                <p:nvPr/>
              </p:nvSpPr>
              <p:spPr bwMode="auto">
                <a:xfrm>
                  <a:off x="2510" y="3358"/>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1495" name="Line 158"/>
                <p:cNvSpPr>
                  <a:spLocks noChangeAspect="1" noChangeShapeType="1"/>
                </p:cNvSpPr>
                <p:nvPr/>
              </p:nvSpPr>
              <p:spPr bwMode="auto">
                <a:xfrm>
                  <a:off x="2510" y="3377"/>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grpSp>
        <p:nvGrpSpPr>
          <p:cNvPr id="141347" name="Group 159"/>
          <p:cNvGrpSpPr>
            <a:grpSpLocks/>
          </p:cNvGrpSpPr>
          <p:nvPr/>
        </p:nvGrpSpPr>
        <p:grpSpPr bwMode="auto">
          <a:xfrm>
            <a:off x="6484938" y="800100"/>
            <a:ext cx="401637" cy="401638"/>
            <a:chOff x="4085" y="504"/>
            <a:chExt cx="253" cy="253"/>
          </a:xfrm>
        </p:grpSpPr>
        <p:sp>
          <p:nvSpPr>
            <p:cNvPr id="141481" name="Rectangle 160"/>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1482" name="Group 161"/>
            <p:cNvGrpSpPr>
              <a:grpSpLocks/>
            </p:cNvGrpSpPr>
            <p:nvPr/>
          </p:nvGrpSpPr>
          <p:grpSpPr bwMode="auto">
            <a:xfrm>
              <a:off x="4190" y="557"/>
              <a:ext cx="42" cy="153"/>
              <a:chOff x="356" y="2557"/>
              <a:chExt cx="42" cy="153"/>
            </a:xfrm>
          </p:grpSpPr>
          <p:sp>
            <p:nvSpPr>
              <p:cNvPr id="141483" name="Freeform 162"/>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484" name="Line 163"/>
              <p:cNvSpPr>
                <a:spLocks noChangeShapeType="1"/>
              </p:cNvSpPr>
              <p:nvPr/>
            </p:nvSpPr>
            <p:spPr bwMode="auto">
              <a:xfrm>
                <a:off x="378" y="2557"/>
                <a:ext cx="0" cy="120"/>
              </a:xfrm>
              <a:prstGeom prst="line">
                <a:avLst/>
              </a:prstGeom>
              <a:noFill/>
              <a:ln w="12700">
                <a:solidFill>
                  <a:schemeClr val="tx1"/>
                </a:solidFill>
                <a:round/>
                <a:headEnd/>
                <a:tailEnd/>
              </a:ln>
            </p:spPr>
            <p:txBody>
              <a:bodyPr wrap="none" anchor="ctr"/>
              <a:lstStyle/>
              <a:p>
                <a:endParaRPr lang="en-US"/>
              </a:p>
            </p:txBody>
          </p:sp>
          <p:sp>
            <p:nvSpPr>
              <p:cNvPr id="141485" name="Line 164"/>
              <p:cNvSpPr>
                <a:spLocks noChangeShapeType="1"/>
              </p:cNvSpPr>
              <p:nvPr/>
            </p:nvSpPr>
            <p:spPr bwMode="auto">
              <a:xfrm>
                <a:off x="398" y="2585"/>
                <a:ext cx="0" cy="69"/>
              </a:xfrm>
              <a:prstGeom prst="line">
                <a:avLst/>
              </a:prstGeom>
              <a:noFill/>
              <a:ln w="12700">
                <a:solidFill>
                  <a:schemeClr val="tx1"/>
                </a:solidFill>
                <a:round/>
                <a:headEnd/>
                <a:tailEnd/>
              </a:ln>
            </p:spPr>
            <p:txBody>
              <a:bodyPr wrap="none" anchor="ctr"/>
              <a:lstStyle/>
              <a:p>
                <a:endParaRPr lang="en-US"/>
              </a:p>
            </p:txBody>
          </p:sp>
          <p:sp>
            <p:nvSpPr>
              <p:cNvPr id="141486" name="Line 165"/>
              <p:cNvSpPr>
                <a:spLocks noChangeShapeType="1"/>
              </p:cNvSpPr>
              <p:nvPr/>
            </p:nvSpPr>
            <p:spPr bwMode="auto">
              <a:xfrm>
                <a:off x="359" y="2585"/>
                <a:ext cx="0" cy="69"/>
              </a:xfrm>
              <a:prstGeom prst="line">
                <a:avLst/>
              </a:prstGeom>
              <a:noFill/>
              <a:ln w="12700">
                <a:solidFill>
                  <a:schemeClr val="tx1"/>
                </a:solidFill>
                <a:round/>
                <a:headEnd/>
                <a:tailEnd/>
              </a:ln>
            </p:spPr>
            <p:txBody>
              <a:bodyPr wrap="none" anchor="ctr"/>
              <a:lstStyle/>
              <a:p>
                <a:endParaRPr lang="en-US"/>
              </a:p>
            </p:txBody>
          </p:sp>
        </p:grpSp>
      </p:grpSp>
      <p:grpSp>
        <p:nvGrpSpPr>
          <p:cNvPr id="141348" name="Group 166"/>
          <p:cNvGrpSpPr>
            <a:grpSpLocks/>
          </p:cNvGrpSpPr>
          <p:nvPr/>
        </p:nvGrpSpPr>
        <p:grpSpPr bwMode="auto">
          <a:xfrm>
            <a:off x="6484938" y="2278063"/>
            <a:ext cx="401637" cy="401637"/>
            <a:chOff x="4085" y="1435"/>
            <a:chExt cx="253" cy="253"/>
          </a:xfrm>
        </p:grpSpPr>
        <p:sp>
          <p:nvSpPr>
            <p:cNvPr id="141473" name="Rectangle 167"/>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1474" name="Group 168"/>
            <p:cNvGrpSpPr>
              <a:grpSpLocks/>
            </p:cNvGrpSpPr>
            <p:nvPr/>
          </p:nvGrpSpPr>
          <p:grpSpPr bwMode="auto">
            <a:xfrm>
              <a:off x="4190" y="1485"/>
              <a:ext cx="42" cy="155"/>
              <a:chOff x="714" y="2561"/>
              <a:chExt cx="42" cy="155"/>
            </a:xfrm>
          </p:grpSpPr>
          <p:sp>
            <p:nvSpPr>
              <p:cNvPr id="141475" name="Freeform 169"/>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41476" name="Group 170"/>
              <p:cNvGrpSpPr>
                <a:grpSpLocks/>
              </p:cNvGrpSpPr>
              <p:nvPr/>
            </p:nvGrpSpPr>
            <p:grpSpPr bwMode="auto">
              <a:xfrm>
                <a:off x="716" y="2561"/>
                <a:ext cx="39" cy="120"/>
                <a:chOff x="716" y="2561"/>
                <a:chExt cx="39" cy="120"/>
              </a:xfrm>
            </p:grpSpPr>
            <p:sp>
              <p:nvSpPr>
                <p:cNvPr id="141477" name="Line 171"/>
                <p:cNvSpPr>
                  <a:spLocks noChangeShapeType="1"/>
                </p:cNvSpPr>
                <p:nvPr/>
              </p:nvSpPr>
              <p:spPr bwMode="auto">
                <a:xfrm>
                  <a:off x="735" y="2561"/>
                  <a:ext cx="0" cy="120"/>
                </a:xfrm>
                <a:prstGeom prst="line">
                  <a:avLst/>
                </a:prstGeom>
                <a:noFill/>
                <a:ln w="12700">
                  <a:solidFill>
                    <a:schemeClr val="tx1"/>
                  </a:solidFill>
                  <a:round/>
                  <a:headEnd/>
                  <a:tailEnd/>
                </a:ln>
              </p:spPr>
              <p:txBody>
                <a:bodyPr wrap="none" anchor="ctr"/>
                <a:lstStyle/>
                <a:p>
                  <a:endParaRPr lang="en-US"/>
                </a:p>
              </p:txBody>
            </p:sp>
            <p:sp>
              <p:nvSpPr>
                <p:cNvPr id="141478" name="Line 172"/>
                <p:cNvSpPr>
                  <a:spLocks noChangeAspect="1" noChangeShapeType="1"/>
                </p:cNvSpPr>
                <p:nvPr/>
              </p:nvSpPr>
              <p:spPr bwMode="auto">
                <a:xfrm>
                  <a:off x="716" y="262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79" name="Line 173"/>
                <p:cNvSpPr>
                  <a:spLocks noChangeShapeType="1"/>
                </p:cNvSpPr>
                <p:nvPr/>
              </p:nvSpPr>
              <p:spPr bwMode="auto">
                <a:xfrm>
                  <a:off x="755" y="2589"/>
                  <a:ext cx="0" cy="69"/>
                </a:xfrm>
                <a:prstGeom prst="line">
                  <a:avLst/>
                </a:prstGeom>
                <a:noFill/>
                <a:ln w="12700">
                  <a:solidFill>
                    <a:schemeClr val="tx1"/>
                  </a:solidFill>
                  <a:round/>
                  <a:headEnd/>
                  <a:tailEnd/>
                </a:ln>
              </p:spPr>
              <p:txBody>
                <a:bodyPr wrap="none" anchor="ctr"/>
                <a:lstStyle/>
                <a:p>
                  <a:endParaRPr lang="en-US"/>
                </a:p>
              </p:txBody>
            </p:sp>
            <p:sp>
              <p:nvSpPr>
                <p:cNvPr id="141480" name="Line 174"/>
                <p:cNvSpPr>
                  <a:spLocks noChangeShapeType="1"/>
                </p:cNvSpPr>
                <p:nvPr/>
              </p:nvSpPr>
              <p:spPr bwMode="auto">
                <a:xfrm>
                  <a:off x="716" y="2589"/>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49" name="Group 175"/>
          <p:cNvGrpSpPr>
            <a:grpSpLocks/>
          </p:cNvGrpSpPr>
          <p:nvPr/>
        </p:nvGrpSpPr>
        <p:grpSpPr bwMode="auto">
          <a:xfrm>
            <a:off x="6484938" y="3735388"/>
            <a:ext cx="401637" cy="401637"/>
            <a:chOff x="4085" y="2353"/>
            <a:chExt cx="253" cy="253"/>
          </a:xfrm>
        </p:grpSpPr>
        <p:sp>
          <p:nvSpPr>
            <p:cNvPr id="141463" name="Rectangle 176"/>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1464" name="Group 177"/>
            <p:cNvGrpSpPr>
              <a:grpSpLocks/>
            </p:cNvGrpSpPr>
            <p:nvPr/>
          </p:nvGrpSpPr>
          <p:grpSpPr bwMode="auto">
            <a:xfrm>
              <a:off x="4190" y="2404"/>
              <a:ext cx="42" cy="156"/>
              <a:chOff x="1105" y="2567"/>
              <a:chExt cx="42" cy="156"/>
            </a:xfrm>
          </p:grpSpPr>
          <p:sp>
            <p:nvSpPr>
              <p:cNvPr id="141465" name="Freeform 178"/>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466" name="Line 179"/>
              <p:cNvSpPr>
                <a:spLocks noChangeShapeType="1"/>
              </p:cNvSpPr>
              <p:nvPr/>
            </p:nvSpPr>
            <p:spPr bwMode="auto">
              <a:xfrm>
                <a:off x="1126" y="2567"/>
                <a:ext cx="0" cy="120"/>
              </a:xfrm>
              <a:prstGeom prst="line">
                <a:avLst/>
              </a:prstGeom>
              <a:noFill/>
              <a:ln w="12700">
                <a:solidFill>
                  <a:schemeClr val="tx1"/>
                </a:solidFill>
                <a:round/>
                <a:headEnd/>
                <a:tailEnd/>
              </a:ln>
            </p:spPr>
            <p:txBody>
              <a:bodyPr wrap="none" anchor="ctr"/>
              <a:lstStyle/>
              <a:p>
                <a:endParaRPr lang="en-US"/>
              </a:p>
            </p:txBody>
          </p:sp>
          <p:grpSp>
            <p:nvGrpSpPr>
              <p:cNvPr id="141467" name="Group 180"/>
              <p:cNvGrpSpPr>
                <a:grpSpLocks/>
              </p:cNvGrpSpPr>
              <p:nvPr/>
            </p:nvGrpSpPr>
            <p:grpSpPr bwMode="auto">
              <a:xfrm>
                <a:off x="1107" y="2595"/>
                <a:ext cx="39" cy="69"/>
                <a:chOff x="1107" y="2595"/>
                <a:chExt cx="39" cy="69"/>
              </a:xfrm>
            </p:grpSpPr>
            <p:grpSp>
              <p:nvGrpSpPr>
                <p:cNvPr id="141468" name="Group 181"/>
                <p:cNvGrpSpPr>
                  <a:grpSpLocks/>
                </p:cNvGrpSpPr>
                <p:nvPr/>
              </p:nvGrpSpPr>
              <p:grpSpPr bwMode="auto">
                <a:xfrm>
                  <a:off x="1107" y="2616"/>
                  <a:ext cx="38" cy="28"/>
                  <a:chOff x="1994" y="575"/>
                  <a:chExt cx="38" cy="28"/>
                </a:xfrm>
              </p:grpSpPr>
              <p:sp>
                <p:nvSpPr>
                  <p:cNvPr id="141471" name="Line 18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72" name="Line 18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1469" name="Line 184"/>
                <p:cNvSpPr>
                  <a:spLocks noChangeShapeType="1"/>
                </p:cNvSpPr>
                <p:nvPr/>
              </p:nvSpPr>
              <p:spPr bwMode="auto">
                <a:xfrm>
                  <a:off x="1146" y="2595"/>
                  <a:ext cx="0" cy="69"/>
                </a:xfrm>
                <a:prstGeom prst="line">
                  <a:avLst/>
                </a:prstGeom>
                <a:noFill/>
                <a:ln w="12700">
                  <a:solidFill>
                    <a:schemeClr val="tx1"/>
                  </a:solidFill>
                  <a:round/>
                  <a:headEnd/>
                  <a:tailEnd/>
                </a:ln>
              </p:spPr>
              <p:txBody>
                <a:bodyPr wrap="none" anchor="ctr"/>
                <a:lstStyle/>
                <a:p>
                  <a:endParaRPr lang="en-US"/>
                </a:p>
              </p:txBody>
            </p:sp>
            <p:sp>
              <p:nvSpPr>
                <p:cNvPr id="141470" name="Line 185"/>
                <p:cNvSpPr>
                  <a:spLocks noChangeShapeType="1"/>
                </p:cNvSpPr>
                <p:nvPr/>
              </p:nvSpPr>
              <p:spPr bwMode="auto">
                <a:xfrm>
                  <a:off x="1107" y="2595"/>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50" name="Group 186"/>
          <p:cNvGrpSpPr>
            <a:grpSpLocks/>
          </p:cNvGrpSpPr>
          <p:nvPr/>
        </p:nvGrpSpPr>
        <p:grpSpPr bwMode="auto">
          <a:xfrm>
            <a:off x="6484938" y="5205413"/>
            <a:ext cx="401637" cy="401637"/>
            <a:chOff x="4085" y="3279"/>
            <a:chExt cx="253" cy="253"/>
          </a:xfrm>
        </p:grpSpPr>
        <p:sp>
          <p:nvSpPr>
            <p:cNvPr id="141452" name="Rectangle 187"/>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1453" name="Group 188"/>
            <p:cNvGrpSpPr>
              <a:grpSpLocks/>
            </p:cNvGrpSpPr>
            <p:nvPr/>
          </p:nvGrpSpPr>
          <p:grpSpPr bwMode="auto">
            <a:xfrm>
              <a:off x="4190" y="3330"/>
              <a:ext cx="42" cy="156"/>
              <a:chOff x="2508" y="3313"/>
              <a:chExt cx="42" cy="156"/>
            </a:xfrm>
          </p:grpSpPr>
          <p:sp>
            <p:nvSpPr>
              <p:cNvPr id="141454" name="Freeform 189"/>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455" name="Line 190"/>
              <p:cNvSpPr>
                <a:spLocks noChangeShapeType="1"/>
              </p:cNvSpPr>
              <p:nvPr/>
            </p:nvSpPr>
            <p:spPr bwMode="auto">
              <a:xfrm>
                <a:off x="2529" y="3313"/>
                <a:ext cx="0" cy="120"/>
              </a:xfrm>
              <a:prstGeom prst="line">
                <a:avLst/>
              </a:prstGeom>
              <a:noFill/>
              <a:ln w="12700">
                <a:solidFill>
                  <a:schemeClr val="tx1"/>
                </a:solidFill>
                <a:round/>
                <a:headEnd/>
                <a:tailEnd/>
              </a:ln>
            </p:spPr>
            <p:txBody>
              <a:bodyPr wrap="none" anchor="ctr"/>
              <a:lstStyle/>
              <a:p>
                <a:endParaRPr lang="en-US"/>
              </a:p>
            </p:txBody>
          </p:sp>
          <p:grpSp>
            <p:nvGrpSpPr>
              <p:cNvPr id="141456" name="Group 191"/>
              <p:cNvGrpSpPr>
                <a:grpSpLocks/>
              </p:cNvGrpSpPr>
              <p:nvPr/>
            </p:nvGrpSpPr>
            <p:grpSpPr bwMode="auto">
              <a:xfrm>
                <a:off x="2510" y="3341"/>
                <a:ext cx="39" cy="69"/>
                <a:chOff x="2510" y="3341"/>
                <a:chExt cx="39" cy="69"/>
              </a:xfrm>
            </p:grpSpPr>
            <p:sp>
              <p:nvSpPr>
                <p:cNvPr id="141457" name="Line 192"/>
                <p:cNvSpPr>
                  <a:spLocks noChangeShapeType="1"/>
                </p:cNvSpPr>
                <p:nvPr/>
              </p:nvSpPr>
              <p:spPr bwMode="auto">
                <a:xfrm>
                  <a:off x="2549" y="3341"/>
                  <a:ext cx="0" cy="69"/>
                </a:xfrm>
                <a:prstGeom prst="line">
                  <a:avLst/>
                </a:prstGeom>
                <a:noFill/>
                <a:ln w="12700">
                  <a:solidFill>
                    <a:schemeClr val="tx1"/>
                  </a:solidFill>
                  <a:round/>
                  <a:headEnd/>
                  <a:tailEnd/>
                </a:ln>
              </p:spPr>
              <p:txBody>
                <a:bodyPr wrap="none" anchor="ctr"/>
                <a:lstStyle/>
                <a:p>
                  <a:endParaRPr lang="en-US"/>
                </a:p>
              </p:txBody>
            </p:sp>
            <p:sp>
              <p:nvSpPr>
                <p:cNvPr id="141458" name="Line 193"/>
                <p:cNvSpPr>
                  <a:spLocks noChangeShapeType="1"/>
                </p:cNvSpPr>
                <p:nvPr/>
              </p:nvSpPr>
              <p:spPr bwMode="auto">
                <a:xfrm>
                  <a:off x="2510" y="3341"/>
                  <a:ext cx="0" cy="69"/>
                </a:xfrm>
                <a:prstGeom prst="line">
                  <a:avLst/>
                </a:prstGeom>
                <a:noFill/>
                <a:ln w="12700">
                  <a:solidFill>
                    <a:schemeClr val="tx1"/>
                  </a:solidFill>
                  <a:round/>
                  <a:headEnd/>
                  <a:tailEnd/>
                </a:ln>
              </p:spPr>
              <p:txBody>
                <a:bodyPr wrap="none" anchor="ctr"/>
                <a:lstStyle/>
                <a:p>
                  <a:endParaRPr lang="en-US"/>
                </a:p>
              </p:txBody>
            </p:sp>
            <p:grpSp>
              <p:nvGrpSpPr>
                <p:cNvPr id="141459" name="Group 194"/>
                <p:cNvGrpSpPr>
                  <a:grpSpLocks/>
                </p:cNvGrpSpPr>
                <p:nvPr/>
              </p:nvGrpSpPr>
              <p:grpSpPr bwMode="auto">
                <a:xfrm>
                  <a:off x="2510" y="3358"/>
                  <a:ext cx="38" cy="38"/>
                  <a:chOff x="2510" y="3358"/>
                  <a:chExt cx="38" cy="38"/>
                </a:xfrm>
              </p:grpSpPr>
              <p:sp>
                <p:nvSpPr>
                  <p:cNvPr id="141460" name="Line 195"/>
                  <p:cNvSpPr>
                    <a:spLocks noChangeAspect="1" noChangeShapeType="1"/>
                  </p:cNvSpPr>
                  <p:nvPr/>
                </p:nvSpPr>
                <p:spPr bwMode="auto">
                  <a:xfrm>
                    <a:off x="2510" y="339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61" name="Line 196"/>
                  <p:cNvSpPr>
                    <a:spLocks noChangeAspect="1" noChangeShapeType="1"/>
                  </p:cNvSpPr>
                  <p:nvPr/>
                </p:nvSpPr>
                <p:spPr bwMode="auto">
                  <a:xfrm>
                    <a:off x="2510" y="335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62" name="Line 197"/>
                  <p:cNvSpPr>
                    <a:spLocks noChangeAspect="1" noChangeShapeType="1"/>
                  </p:cNvSpPr>
                  <p:nvPr/>
                </p:nvSpPr>
                <p:spPr bwMode="auto">
                  <a:xfrm>
                    <a:off x="2510" y="337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1351" name="Group 198"/>
          <p:cNvGrpSpPr>
            <a:grpSpLocks/>
          </p:cNvGrpSpPr>
          <p:nvPr/>
        </p:nvGrpSpPr>
        <p:grpSpPr bwMode="auto">
          <a:xfrm>
            <a:off x="6651625" y="1635125"/>
            <a:ext cx="66675" cy="242888"/>
            <a:chOff x="356" y="2557"/>
            <a:chExt cx="42" cy="153"/>
          </a:xfrm>
        </p:grpSpPr>
        <p:sp>
          <p:nvSpPr>
            <p:cNvPr id="141448" name="Freeform 199"/>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41449" name="Line 200"/>
            <p:cNvSpPr>
              <a:spLocks noChangeShapeType="1"/>
            </p:cNvSpPr>
            <p:nvPr/>
          </p:nvSpPr>
          <p:spPr bwMode="auto">
            <a:xfrm>
              <a:off x="378" y="2557"/>
              <a:ext cx="0" cy="120"/>
            </a:xfrm>
            <a:prstGeom prst="line">
              <a:avLst/>
            </a:prstGeom>
            <a:noFill/>
            <a:ln w="12700">
              <a:solidFill>
                <a:srgbClr val="00FF00"/>
              </a:solidFill>
              <a:round/>
              <a:headEnd/>
              <a:tailEnd/>
            </a:ln>
          </p:spPr>
          <p:txBody>
            <a:bodyPr wrap="none" anchor="ctr"/>
            <a:lstStyle/>
            <a:p>
              <a:endParaRPr lang="en-US"/>
            </a:p>
          </p:txBody>
        </p:sp>
        <p:sp>
          <p:nvSpPr>
            <p:cNvPr id="141450" name="Line 201"/>
            <p:cNvSpPr>
              <a:spLocks noChangeShapeType="1"/>
            </p:cNvSpPr>
            <p:nvPr/>
          </p:nvSpPr>
          <p:spPr bwMode="auto">
            <a:xfrm>
              <a:off x="398" y="2585"/>
              <a:ext cx="0" cy="69"/>
            </a:xfrm>
            <a:prstGeom prst="line">
              <a:avLst/>
            </a:prstGeom>
            <a:noFill/>
            <a:ln w="12700">
              <a:solidFill>
                <a:srgbClr val="00FF00"/>
              </a:solidFill>
              <a:round/>
              <a:headEnd/>
              <a:tailEnd/>
            </a:ln>
          </p:spPr>
          <p:txBody>
            <a:bodyPr wrap="none" anchor="ctr"/>
            <a:lstStyle/>
            <a:p>
              <a:endParaRPr lang="en-US"/>
            </a:p>
          </p:txBody>
        </p:sp>
        <p:sp>
          <p:nvSpPr>
            <p:cNvPr id="141451" name="Line 202"/>
            <p:cNvSpPr>
              <a:spLocks noChangeShapeType="1"/>
            </p:cNvSpPr>
            <p:nvPr/>
          </p:nvSpPr>
          <p:spPr bwMode="auto">
            <a:xfrm>
              <a:off x="359" y="2585"/>
              <a:ext cx="0" cy="69"/>
            </a:xfrm>
            <a:prstGeom prst="line">
              <a:avLst/>
            </a:prstGeom>
            <a:noFill/>
            <a:ln w="12700">
              <a:solidFill>
                <a:srgbClr val="00FF00"/>
              </a:solidFill>
              <a:round/>
              <a:headEnd/>
              <a:tailEnd/>
            </a:ln>
          </p:spPr>
          <p:txBody>
            <a:bodyPr wrap="none" anchor="ctr"/>
            <a:lstStyle/>
            <a:p>
              <a:endParaRPr lang="en-US"/>
            </a:p>
          </p:txBody>
        </p:sp>
      </p:grpSp>
      <p:grpSp>
        <p:nvGrpSpPr>
          <p:cNvPr id="141352" name="Group 203"/>
          <p:cNvGrpSpPr>
            <a:grpSpLocks/>
          </p:cNvGrpSpPr>
          <p:nvPr/>
        </p:nvGrpSpPr>
        <p:grpSpPr bwMode="auto">
          <a:xfrm>
            <a:off x="6651625" y="3095625"/>
            <a:ext cx="66675" cy="246063"/>
            <a:chOff x="714" y="2561"/>
            <a:chExt cx="42" cy="155"/>
          </a:xfrm>
        </p:grpSpPr>
        <p:sp>
          <p:nvSpPr>
            <p:cNvPr id="141442" name="Freeform 204"/>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nvGrpSpPr>
            <p:cNvPr id="141443" name="Group 205"/>
            <p:cNvGrpSpPr>
              <a:grpSpLocks/>
            </p:cNvGrpSpPr>
            <p:nvPr/>
          </p:nvGrpSpPr>
          <p:grpSpPr bwMode="auto">
            <a:xfrm>
              <a:off x="716" y="2561"/>
              <a:ext cx="39" cy="120"/>
              <a:chOff x="716" y="2561"/>
              <a:chExt cx="39" cy="120"/>
            </a:xfrm>
          </p:grpSpPr>
          <p:sp>
            <p:nvSpPr>
              <p:cNvPr id="141444" name="Line 206"/>
              <p:cNvSpPr>
                <a:spLocks noChangeShapeType="1"/>
              </p:cNvSpPr>
              <p:nvPr/>
            </p:nvSpPr>
            <p:spPr bwMode="auto">
              <a:xfrm>
                <a:off x="735" y="2561"/>
                <a:ext cx="0" cy="120"/>
              </a:xfrm>
              <a:prstGeom prst="line">
                <a:avLst/>
              </a:prstGeom>
              <a:noFill/>
              <a:ln w="12700">
                <a:solidFill>
                  <a:srgbClr val="00FF00"/>
                </a:solidFill>
                <a:round/>
                <a:headEnd/>
                <a:tailEnd/>
              </a:ln>
            </p:spPr>
            <p:txBody>
              <a:bodyPr wrap="none" anchor="ctr"/>
              <a:lstStyle/>
              <a:p>
                <a:endParaRPr lang="en-US"/>
              </a:p>
            </p:txBody>
          </p:sp>
          <p:sp>
            <p:nvSpPr>
              <p:cNvPr id="141445" name="Line 207"/>
              <p:cNvSpPr>
                <a:spLocks noChangeAspect="1" noChangeShapeType="1"/>
              </p:cNvSpPr>
              <p:nvPr/>
            </p:nvSpPr>
            <p:spPr bwMode="auto">
              <a:xfrm>
                <a:off x="716" y="262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1446" name="Line 208"/>
              <p:cNvSpPr>
                <a:spLocks noChangeShapeType="1"/>
              </p:cNvSpPr>
              <p:nvPr/>
            </p:nvSpPr>
            <p:spPr bwMode="auto">
              <a:xfrm>
                <a:off x="755" y="2589"/>
                <a:ext cx="0" cy="69"/>
              </a:xfrm>
              <a:prstGeom prst="line">
                <a:avLst/>
              </a:prstGeom>
              <a:noFill/>
              <a:ln w="12700">
                <a:solidFill>
                  <a:srgbClr val="00FF00"/>
                </a:solidFill>
                <a:round/>
                <a:headEnd/>
                <a:tailEnd/>
              </a:ln>
            </p:spPr>
            <p:txBody>
              <a:bodyPr wrap="none" anchor="ctr"/>
              <a:lstStyle/>
              <a:p>
                <a:endParaRPr lang="en-US"/>
              </a:p>
            </p:txBody>
          </p:sp>
          <p:sp>
            <p:nvSpPr>
              <p:cNvPr id="141447" name="Line 209"/>
              <p:cNvSpPr>
                <a:spLocks noChangeShapeType="1"/>
              </p:cNvSpPr>
              <p:nvPr/>
            </p:nvSpPr>
            <p:spPr bwMode="auto">
              <a:xfrm>
                <a:off x="716" y="2589"/>
                <a:ext cx="0" cy="69"/>
              </a:xfrm>
              <a:prstGeom prst="line">
                <a:avLst/>
              </a:prstGeom>
              <a:noFill/>
              <a:ln w="12700">
                <a:solidFill>
                  <a:srgbClr val="00FF00"/>
                </a:solidFill>
                <a:round/>
                <a:headEnd/>
                <a:tailEnd/>
              </a:ln>
            </p:spPr>
            <p:txBody>
              <a:bodyPr wrap="none" anchor="ctr"/>
              <a:lstStyle/>
              <a:p>
                <a:endParaRPr lang="en-US"/>
              </a:p>
            </p:txBody>
          </p:sp>
        </p:grpSp>
      </p:grpSp>
      <p:grpSp>
        <p:nvGrpSpPr>
          <p:cNvPr id="141353" name="Group 210"/>
          <p:cNvGrpSpPr>
            <a:grpSpLocks/>
          </p:cNvGrpSpPr>
          <p:nvPr/>
        </p:nvGrpSpPr>
        <p:grpSpPr bwMode="auto">
          <a:xfrm>
            <a:off x="6651625" y="4592638"/>
            <a:ext cx="66675" cy="247650"/>
            <a:chOff x="1105" y="2567"/>
            <a:chExt cx="42" cy="156"/>
          </a:xfrm>
        </p:grpSpPr>
        <p:sp>
          <p:nvSpPr>
            <p:cNvPr id="141434" name="Freeform 211"/>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41435" name="Line 212"/>
            <p:cNvSpPr>
              <a:spLocks noChangeShapeType="1"/>
            </p:cNvSpPr>
            <p:nvPr/>
          </p:nvSpPr>
          <p:spPr bwMode="auto">
            <a:xfrm>
              <a:off x="1126" y="2567"/>
              <a:ext cx="0" cy="120"/>
            </a:xfrm>
            <a:prstGeom prst="line">
              <a:avLst/>
            </a:prstGeom>
            <a:noFill/>
            <a:ln w="12700">
              <a:solidFill>
                <a:srgbClr val="00FF00"/>
              </a:solidFill>
              <a:round/>
              <a:headEnd/>
              <a:tailEnd/>
            </a:ln>
          </p:spPr>
          <p:txBody>
            <a:bodyPr wrap="none" anchor="ctr"/>
            <a:lstStyle/>
            <a:p>
              <a:endParaRPr lang="en-US"/>
            </a:p>
          </p:txBody>
        </p:sp>
        <p:grpSp>
          <p:nvGrpSpPr>
            <p:cNvPr id="141436" name="Group 213"/>
            <p:cNvGrpSpPr>
              <a:grpSpLocks/>
            </p:cNvGrpSpPr>
            <p:nvPr/>
          </p:nvGrpSpPr>
          <p:grpSpPr bwMode="auto">
            <a:xfrm>
              <a:off x="1107" y="2595"/>
              <a:ext cx="39" cy="69"/>
              <a:chOff x="1107" y="2595"/>
              <a:chExt cx="39" cy="69"/>
            </a:xfrm>
          </p:grpSpPr>
          <p:grpSp>
            <p:nvGrpSpPr>
              <p:cNvPr id="141437" name="Group 214"/>
              <p:cNvGrpSpPr>
                <a:grpSpLocks/>
              </p:cNvGrpSpPr>
              <p:nvPr/>
            </p:nvGrpSpPr>
            <p:grpSpPr bwMode="auto">
              <a:xfrm>
                <a:off x="1107" y="2616"/>
                <a:ext cx="38" cy="28"/>
                <a:chOff x="1994" y="575"/>
                <a:chExt cx="38" cy="28"/>
              </a:xfrm>
            </p:grpSpPr>
            <p:sp>
              <p:nvSpPr>
                <p:cNvPr id="141440" name="Line 215"/>
                <p:cNvSpPr>
                  <a:spLocks noChangeAspect="1" noChangeShapeType="1"/>
                </p:cNvSpPr>
                <p:nvPr/>
              </p:nvSpPr>
              <p:spPr bwMode="auto">
                <a:xfrm>
                  <a:off x="1994" y="60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1441" name="Line 216"/>
                <p:cNvSpPr>
                  <a:spLocks noChangeAspect="1" noChangeShapeType="1"/>
                </p:cNvSpPr>
                <p:nvPr/>
              </p:nvSpPr>
              <p:spPr bwMode="auto">
                <a:xfrm>
                  <a:off x="1994" y="57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sp>
            <p:nvSpPr>
              <p:cNvPr id="141438" name="Line 217"/>
              <p:cNvSpPr>
                <a:spLocks noChangeShapeType="1"/>
              </p:cNvSpPr>
              <p:nvPr/>
            </p:nvSpPr>
            <p:spPr bwMode="auto">
              <a:xfrm>
                <a:off x="1146" y="2595"/>
                <a:ext cx="0" cy="69"/>
              </a:xfrm>
              <a:prstGeom prst="line">
                <a:avLst/>
              </a:prstGeom>
              <a:noFill/>
              <a:ln w="12700">
                <a:solidFill>
                  <a:srgbClr val="00FF00"/>
                </a:solidFill>
                <a:round/>
                <a:headEnd/>
                <a:tailEnd/>
              </a:ln>
            </p:spPr>
            <p:txBody>
              <a:bodyPr wrap="none" anchor="ctr"/>
              <a:lstStyle/>
              <a:p>
                <a:endParaRPr lang="en-US"/>
              </a:p>
            </p:txBody>
          </p:sp>
          <p:sp>
            <p:nvSpPr>
              <p:cNvPr id="141439" name="Line 218"/>
              <p:cNvSpPr>
                <a:spLocks noChangeShapeType="1"/>
              </p:cNvSpPr>
              <p:nvPr/>
            </p:nvSpPr>
            <p:spPr bwMode="auto">
              <a:xfrm>
                <a:off x="1107" y="2595"/>
                <a:ext cx="0" cy="69"/>
              </a:xfrm>
              <a:prstGeom prst="line">
                <a:avLst/>
              </a:prstGeom>
              <a:noFill/>
              <a:ln w="12700">
                <a:solidFill>
                  <a:srgbClr val="00FF00"/>
                </a:solidFill>
                <a:round/>
                <a:headEnd/>
                <a:tailEnd/>
              </a:ln>
            </p:spPr>
            <p:txBody>
              <a:bodyPr wrap="none" anchor="ctr"/>
              <a:lstStyle/>
              <a:p>
                <a:endParaRPr lang="en-US"/>
              </a:p>
            </p:txBody>
          </p:sp>
        </p:grpSp>
      </p:grpSp>
      <p:grpSp>
        <p:nvGrpSpPr>
          <p:cNvPr id="141354" name="Group 219"/>
          <p:cNvGrpSpPr>
            <a:grpSpLocks/>
          </p:cNvGrpSpPr>
          <p:nvPr/>
        </p:nvGrpSpPr>
        <p:grpSpPr bwMode="auto">
          <a:xfrm>
            <a:off x="6651625" y="6038850"/>
            <a:ext cx="66675" cy="247650"/>
            <a:chOff x="2508" y="3313"/>
            <a:chExt cx="42" cy="156"/>
          </a:xfrm>
        </p:grpSpPr>
        <p:sp>
          <p:nvSpPr>
            <p:cNvPr id="141425" name="Freeform 220"/>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sp>
          <p:nvSpPr>
            <p:cNvPr id="141426" name="Line 221"/>
            <p:cNvSpPr>
              <a:spLocks noChangeShapeType="1"/>
            </p:cNvSpPr>
            <p:nvPr/>
          </p:nvSpPr>
          <p:spPr bwMode="auto">
            <a:xfrm>
              <a:off x="2529" y="3313"/>
              <a:ext cx="0" cy="120"/>
            </a:xfrm>
            <a:prstGeom prst="line">
              <a:avLst/>
            </a:prstGeom>
            <a:noFill/>
            <a:ln w="12700">
              <a:solidFill>
                <a:srgbClr val="00FF00"/>
              </a:solidFill>
              <a:round/>
              <a:headEnd/>
              <a:tailEnd/>
            </a:ln>
          </p:spPr>
          <p:txBody>
            <a:bodyPr wrap="none" anchor="ctr"/>
            <a:lstStyle/>
            <a:p>
              <a:endParaRPr lang="en-US"/>
            </a:p>
          </p:txBody>
        </p:sp>
        <p:grpSp>
          <p:nvGrpSpPr>
            <p:cNvPr id="141427" name="Group 222"/>
            <p:cNvGrpSpPr>
              <a:grpSpLocks/>
            </p:cNvGrpSpPr>
            <p:nvPr/>
          </p:nvGrpSpPr>
          <p:grpSpPr bwMode="auto">
            <a:xfrm>
              <a:off x="2510" y="3341"/>
              <a:ext cx="39" cy="69"/>
              <a:chOff x="2510" y="3341"/>
              <a:chExt cx="39" cy="69"/>
            </a:xfrm>
          </p:grpSpPr>
          <p:sp>
            <p:nvSpPr>
              <p:cNvPr id="141428" name="Line 223"/>
              <p:cNvSpPr>
                <a:spLocks noChangeShapeType="1"/>
              </p:cNvSpPr>
              <p:nvPr/>
            </p:nvSpPr>
            <p:spPr bwMode="auto">
              <a:xfrm>
                <a:off x="2549" y="3341"/>
                <a:ext cx="0" cy="69"/>
              </a:xfrm>
              <a:prstGeom prst="line">
                <a:avLst/>
              </a:prstGeom>
              <a:noFill/>
              <a:ln w="12700">
                <a:solidFill>
                  <a:srgbClr val="00FF00"/>
                </a:solidFill>
                <a:round/>
                <a:headEnd/>
                <a:tailEnd/>
              </a:ln>
            </p:spPr>
            <p:txBody>
              <a:bodyPr wrap="none" anchor="ctr"/>
              <a:lstStyle/>
              <a:p>
                <a:endParaRPr lang="en-US"/>
              </a:p>
            </p:txBody>
          </p:sp>
          <p:sp>
            <p:nvSpPr>
              <p:cNvPr id="141429" name="Line 224"/>
              <p:cNvSpPr>
                <a:spLocks noChangeShapeType="1"/>
              </p:cNvSpPr>
              <p:nvPr/>
            </p:nvSpPr>
            <p:spPr bwMode="auto">
              <a:xfrm>
                <a:off x="2510" y="3341"/>
                <a:ext cx="0" cy="69"/>
              </a:xfrm>
              <a:prstGeom prst="line">
                <a:avLst/>
              </a:prstGeom>
              <a:noFill/>
              <a:ln w="12700">
                <a:solidFill>
                  <a:srgbClr val="00FF00"/>
                </a:solidFill>
                <a:round/>
                <a:headEnd/>
                <a:tailEnd/>
              </a:ln>
            </p:spPr>
            <p:txBody>
              <a:bodyPr wrap="none" anchor="ctr"/>
              <a:lstStyle/>
              <a:p>
                <a:endParaRPr lang="en-US"/>
              </a:p>
            </p:txBody>
          </p:sp>
          <p:grpSp>
            <p:nvGrpSpPr>
              <p:cNvPr id="141430" name="Group 225"/>
              <p:cNvGrpSpPr>
                <a:grpSpLocks/>
              </p:cNvGrpSpPr>
              <p:nvPr/>
            </p:nvGrpSpPr>
            <p:grpSpPr bwMode="auto">
              <a:xfrm>
                <a:off x="2510" y="3358"/>
                <a:ext cx="38" cy="38"/>
                <a:chOff x="2510" y="3358"/>
                <a:chExt cx="38" cy="38"/>
              </a:xfrm>
            </p:grpSpPr>
            <p:sp>
              <p:nvSpPr>
                <p:cNvPr id="141431" name="Line 226"/>
                <p:cNvSpPr>
                  <a:spLocks noChangeAspect="1" noChangeShapeType="1"/>
                </p:cNvSpPr>
                <p:nvPr/>
              </p:nvSpPr>
              <p:spPr bwMode="auto">
                <a:xfrm>
                  <a:off x="2510" y="339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1432" name="Line 227"/>
                <p:cNvSpPr>
                  <a:spLocks noChangeAspect="1" noChangeShapeType="1"/>
                </p:cNvSpPr>
                <p:nvPr/>
              </p:nvSpPr>
              <p:spPr bwMode="auto">
                <a:xfrm>
                  <a:off x="2510" y="3358"/>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1433" name="Line 228"/>
                <p:cNvSpPr>
                  <a:spLocks noChangeAspect="1" noChangeShapeType="1"/>
                </p:cNvSpPr>
                <p:nvPr/>
              </p:nvSpPr>
              <p:spPr bwMode="auto">
                <a:xfrm>
                  <a:off x="2510" y="3377"/>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grpSp>
        <p:nvGrpSpPr>
          <p:cNvPr id="141355" name="Group 229"/>
          <p:cNvGrpSpPr>
            <a:grpSpLocks/>
          </p:cNvGrpSpPr>
          <p:nvPr/>
        </p:nvGrpSpPr>
        <p:grpSpPr bwMode="auto">
          <a:xfrm>
            <a:off x="7734300" y="736600"/>
            <a:ext cx="530225" cy="530225"/>
            <a:chOff x="4872" y="464"/>
            <a:chExt cx="334" cy="334"/>
          </a:xfrm>
        </p:grpSpPr>
        <p:sp>
          <p:nvSpPr>
            <p:cNvPr id="141419" name="Freeform 230"/>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1420" name="Group 231"/>
            <p:cNvGrpSpPr>
              <a:grpSpLocks/>
            </p:cNvGrpSpPr>
            <p:nvPr/>
          </p:nvGrpSpPr>
          <p:grpSpPr bwMode="auto">
            <a:xfrm>
              <a:off x="5018" y="558"/>
              <a:ext cx="42" cy="153"/>
              <a:chOff x="356" y="2557"/>
              <a:chExt cx="42" cy="153"/>
            </a:xfrm>
          </p:grpSpPr>
          <p:sp>
            <p:nvSpPr>
              <p:cNvPr id="141421" name="Freeform 232"/>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422" name="Line 233"/>
              <p:cNvSpPr>
                <a:spLocks noChangeShapeType="1"/>
              </p:cNvSpPr>
              <p:nvPr/>
            </p:nvSpPr>
            <p:spPr bwMode="auto">
              <a:xfrm>
                <a:off x="378" y="2557"/>
                <a:ext cx="0" cy="120"/>
              </a:xfrm>
              <a:prstGeom prst="line">
                <a:avLst/>
              </a:prstGeom>
              <a:noFill/>
              <a:ln w="12700">
                <a:solidFill>
                  <a:schemeClr val="tx1"/>
                </a:solidFill>
                <a:round/>
                <a:headEnd/>
                <a:tailEnd/>
              </a:ln>
            </p:spPr>
            <p:txBody>
              <a:bodyPr wrap="none" anchor="ctr"/>
              <a:lstStyle/>
              <a:p>
                <a:endParaRPr lang="en-US"/>
              </a:p>
            </p:txBody>
          </p:sp>
          <p:sp>
            <p:nvSpPr>
              <p:cNvPr id="141423" name="Line 234"/>
              <p:cNvSpPr>
                <a:spLocks noChangeShapeType="1"/>
              </p:cNvSpPr>
              <p:nvPr/>
            </p:nvSpPr>
            <p:spPr bwMode="auto">
              <a:xfrm>
                <a:off x="398" y="2585"/>
                <a:ext cx="0" cy="69"/>
              </a:xfrm>
              <a:prstGeom prst="line">
                <a:avLst/>
              </a:prstGeom>
              <a:noFill/>
              <a:ln w="12700">
                <a:solidFill>
                  <a:schemeClr val="tx1"/>
                </a:solidFill>
                <a:round/>
                <a:headEnd/>
                <a:tailEnd/>
              </a:ln>
            </p:spPr>
            <p:txBody>
              <a:bodyPr wrap="none" anchor="ctr"/>
              <a:lstStyle/>
              <a:p>
                <a:endParaRPr lang="en-US"/>
              </a:p>
            </p:txBody>
          </p:sp>
          <p:sp>
            <p:nvSpPr>
              <p:cNvPr id="141424" name="Line 235"/>
              <p:cNvSpPr>
                <a:spLocks noChangeShapeType="1"/>
              </p:cNvSpPr>
              <p:nvPr/>
            </p:nvSpPr>
            <p:spPr bwMode="auto">
              <a:xfrm>
                <a:off x="359" y="2585"/>
                <a:ext cx="0" cy="69"/>
              </a:xfrm>
              <a:prstGeom prst="line">
                <a:avLst/>
              </a:prstGeom>
              <a:noFill/>
              <a:ln w="12700">
                <a:solidFill>
                  <a:schemeClr val="tx1"/>
                </a:solidFill>
                <a:round/>
                <a:headEnd/>
                <a:tailEnd/>
              </a:ln>
            </p:spPr>
            <p:txBody>
              <a:bodyPr wrap="none" anchor="ctr"/>
              <a:lstStyle/>
              <a:p>
                <a:endParaRPr lang="en-US"/>
              </a:p>
            </p:txBody>
          </p:sp>
        </p:grpSp>
      </p:grpSp>
      <p:grpSp>
        <p:nvGrpSpPr>
          <p:cNvPr id="141356" name="Group 236"/>
          <p:cNvGrpSpPr>
            <a:grpSpLocks/>
          </p:cNvGrpSpPr>
          <p:nvPr/>
        </p:nvGrpSpPr>
        <p:grpSpPr bwMode="auto">
          <a:xfrm>
            <a:off x="7734300" y="2212975"/>
            <a:ext cx="530225" cy="530225"/>
            <a:chOff x="4872" y="1394"/>
            <a:chExt cx="334" cy="334"/>
          </a:xfrm>
        </p:grpSpPr>
        <p:sp>
          <p:nvSpPr>
            <p:cNvPr id="141411" name="Freeform 237"/>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1412" name="Group 238"/>
            <p:cNvGrpSpPr>
              <a:grpSpLocks/>
            </p:cNvGrpSpPr>
            <p:nvPr/>
          </p:nvGrpSpPr>
          <p:grpSpPr bwMode="auto">
            <a:xfrm>
              <a:off x="5018" y="1486"/>
              <a:ext cx="42" cy="155"/>
              <a:chOff x="714" y="2561"/>
              <a:chExt cx="42" cy="155"/>
            </a:xfrm>
          </p:grpSpPr>
          <p:sp>
            <p:nvSpPr>
              <p:cNvPr id="141413" name="Freeform 239"/>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141414" name="Group 240"/>
              <p:cNvGrpSpPr>
                <a:grpSpLocks/>
              </p:cNvGrpSpPr>
              <p:nvPr/>
            </p:nvGrpSpPr>
            <p:grpSpPr bwMode="auto">
              <a:xfrm>
                <a:off x="716" y="2561"/>
                <a:ext cx="39" cy="120"/>
                <a:chOff x="716" y="2561"/>
                <a:chExt cx="39" cy="120"/>
              </a:xfrm>
            </p:grpSpPr>
            <p:sp>
              <p:nvSpPr>
                <p:cNvPr id="141415" name="Line 241"/>
                <p:cNvSpPr>
                  <a:spLocks noChangeShapeType="1"/>
                </p:cNvSpPr>
                <p:nvPr/>
              </p:nvSpPr>
              <p:spPr bwMode="auto">
                <a:xfrm>
                  <a:off x="735" y="2561"/>
                  <a:ext cx="0" cy="120"/>
                </a:xfrm>
                <a:prstGeom prst="line">
                  <a:avLst/>
                </a:prstGeom>
                <a:noFill/>
                <a:ln w="12700">
                  <a:solidFill>
                    <a:schemeClr val="tx1"/>
                  </a:solidFill>
                  <a:round/>
                  <a:headEnd/>
                  <a:tailEnd/>
                </a:ln>
              </p:spPr>
              <p:txBody>
                <a:bodyPr wrap="none" anchor="ctr"/>
                <a:lstStyle/>
                <a:p>
                  <a:endParaRPr lang="en-US"/>
                </a:p>
              </p:txBody>
            </p:sp>
            <p:sp>
              <p:nvSpPr>
                <p:cNvPr id="141416" name="Line 242"/>
                <p:cNvSpPr>
                  <a:spLocks noChangeAspect="1" noChangeShapeType="1"/>
                </p:cNvSpPr>
                <p:nvPr/>
              </p:nvSpPr>
              <p:spPr bwMode="auto">
                <a:xfrm>
                  <a:off x="716" y="262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17" name="Line 243"/>
                <p:cNvSpPr>
                  <a:spLocks noChangeShapeType="1"/>
                </p:cNvSpPr>
                <p:nvPr/>
              </p:nvSpPr>
              <p:spPr bwMode="auto">
                <a:xfrm>
                  <a:off x="755" y="2589"/>
                  <a:ext cx="0" cy="69"/>
                </a:xfrm>
                <a:prstGeom prst="line">
                  <a:avLst/>
                </a:prstGeom>
                <a:noFill/>
                <a:ln w="12700">
                  <a:solidFill>
                    <a:schemeClr val="tx1"/>
                  </a:solidFill>
                  <a:round/>
                  <a:headEnd/>
                  <a:tailEnd/>
                </a:ln>
              </p:spPr>
              <p:txBody>
                <a:bodyPr wrap="none" anchor="ctr"/>
                <a:lstStyle/>
                <a:p>
                  <a:endParaRPr lang="en-US"/>
                </a:p>
              </p:txBody>
            </p:sp>
            <p:sp>
              <p:nvSpPr>
                <p:cNvPr id="141418" name="Line 244"/>
                <p:cNvSpPr>
                  <a:spLocks noChangeShapeType="1"/>
                </p:cNvSpPr>
                <p:nvPr/>
              </p:nvSpPr>
              <p:spPr bwMode="auto">
                <a:xfrm>
                  <a:off x="716" y="2589"/>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57" name="Group 245"/>
          <p:cNvGrpSpPr>
            <a:grpSpLocks/>
          </p:cNvGrpSpPr>
          <p:nvPr/>
        </p:nvGrpSpPr>
        <p:grpSpPr bwMode="auto">
          <a:xfrm>
            <a:off x="7734300" y="3671888"/>
            <a:ext cx="530225" cy="530225"/>
            <a:chOff x="4872" y="2313"/>
            <a:chExt cx="334" cy="334"/>
          </a:xfrm>
        </p:grpSpPr>
        <p:sp>
          <p:nvSpPr>
            <p:cNvPr id="141401" name="Freeform 246"/>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1402" name="Group 247"/>
            <p:cNvGrpSpPr>
              <a:grpSpLocks/>
            </p:cNvGrpSpPr>
            <p:nvPr/>
          </p:nvGrpSpPr>
          <p:grpSpPr bwMode="auto">
            <a:xfrm>
              <a:off x="5018" y="2405"/>
              <a:ext cx="42" cy="156"/>
              <a:chOff x="1105" y="2567"/>
              <a:chExt cx="42" cy="156"/>
            </a:xfrm>
          </p:grpSpPr>
          <p:sp>
            <p:nvSpPr>
              <p:cNvPr id="141403" name="Freeform 248"/>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404" name="Line 249"/>
              <p:cNvSpPr>
                <a:spLocks noChangeShapeType="1"/>
              </p:cNvSpPr>
              <p:nvPr/>
            </p:nvSpPr>
            <p:spPr bwMode="auto">
              <a:xfrm>
                <a:off x="1126" y="2567"/>
                <a:ext cx="0" cy="120"/>
              </a:xfrm>
              <a:prstGeom prst="line">
                <a:avLst/>
              </a:prstGeom>
              <a:noFill/>
              <a:ln w="12700">
                <a:solidFill>
                  <a:schemeClr val="tx1"/>
                </a:solidFill>
                <a:round/>
                <a:headEnd/>
                <a:tailEnd/>
              </a:ln>
            </p:spPr>
            <p:txBody>
              <a:bodyPr wrap="none" anchor="ctr"/>
              <a:lstStyle/>
              <a:p>
                <a:endParaRPr lang="en-US"/>
              </a:p>
            </p:txBody>
          </p:sp>
          <p:grpSp>
            <p:nvGrpSpPr>
              <p:cNvPr id="141405" name="Group 250"/>
              <p:cNvGrpSpPr>
                <a:grpSpLocks/>
              </p:cNvGrpSpPr>
              <p:nvPr/>
            </p:nvGrpSpPr>
            <p:grpSpPr bwMode="auto">
              <a:xfrm>
                <a:off x="1107" y="2595"/>
                <a:ext cx="39" cy="69"/>
                <a:chOff x="1107" y="2595"/>
                <a:chExt cx="39" cy="69"/>
              </a:xfrm>
            </p:grpSpPr>
            <p:grpSp>
              <p:nvGrpSpPr>
                <p:cNvPr id="141406" name="Group 251"/>
                <p:cNvGrpSpPr>
                  <a:grpSpLocks/>
                </p:cNvGrpSpPr>
                <p:nvPr/>
              </p:nvGrpSpPr>
              <p:grpSpPr bwMode="auto">
                <a:xfrm>
                  <a:off x="1107" y="2616"/>
                  <a:ext cx="38" cy="28"/>
                  <a:chOff x="1994" y="575"/>
                  <a:chExt cx="38" cy="28"/>
                </a:xfrm>
              </p:grpSpPr>
              <p:sp>
                <p:nvSpPr>
                  <p:cNvPr id="141409" name="Line 25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10" name="Line 25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1407" name="Line 254"/>
                <p:cNvSpPr>
                  <a:spLocks noChangeShapeType="1"/>
                </p:cNvSpPr>
                <p:nvPr/>
              </p:nvSpPr>
              <p:spPr bwMode="auto">
                <a:xfrm>
                  <a:off x="1146" y="2595"/>
                  <a:ext cx="0" cy="69"/>
                </a:xfrm>
                <a:prstGeom prst="line">
                  <a:avLst/>
                </a:prstGeom>
                <a:noFill/>
                <a:ln w="12700">
                  <a:solidFill>
                    <a:schemeClr val="tx1"/>
                  </a:solidFill>
                  <a:round/>
                  <a:headEnd/>
                  <a:tailEnd/>
                </a:ln>
              </p:spPr>
              <p:txBody>
                <a:bodyPr wrap="none" anchor="ctr"/>
                <a:lstStyle/>
                <a:p>
                  <a:endParaRPr lang="en-US"/>
                </a:p>
              </p:txBody>
            </p:sp>
            <p:sp>
              <p:nvSpPr>
                <p:cNvPr id="141408" name="Line 255"/>
                <p:cNvSpPr>
                  <a:spLocks noChangeShapeType="1"/>
                </p:cNvSpPr>
                <p:nvPr/>
              </p:nvSpPr>
              <p:spPr bwMode="auto">
                <a:xfrm>
                  <a:off x="1107" y="2595"/>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1358" name="Group 256"/>
          <p:cNvGrpSpPr>
            <a:grpSpLocks/>
          </p:cNvGrpSpPr>
          <p:nvPr/>
        </p:nvGrpSpPr>
        <p:grpSpPr bwMode="auto">
          <a:xfrm>
            <a:off x="7734300" y="5141913"/>
            <a:ext cx="530225" cy="530225"/>
            <a:chOff x="4872" y="3239"/>
            <a:chExt cx="334" cy="334"/>
          </a:xfrm>
        </p:grpSpPr>
        <p:sp>
          <p:nvSpPr>
            <p:cNvPr id="141390" name="Freeform 257"/>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1391" name="Group 258"/>
            <p:cNvGrpSpPr>
              <a:grpSpLocks/>
            </p:cNvGrpSpPr>
            <p:nvPr/>
          </p:nvGrpSpPr>
          <p:grpSpPr bwMode="auto">
            <a:xfrm>
              <a:off x="5018" y="3331"/>
              <a:ext cx="42" cy="156"/>
              <a:chOff x="2508" y="3313"/>
              <a:chExt cx="42" cy="156"/>
            </a:xfrm>
          </p:grpSpPr>
          <p:sp>
            <p:nvSpPr>
              <p:cNvPr id="141392" name="Freeform 259"/>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41393" name="Line 260"/>
              <p:cNvSpPr>
                <a:spLocks noChangeShapeType="1"/>
              </p:cNvSpPr>
              <p:nvPr/>
            </p:nvSpPr>
            <p:spPr bwMode="auto">
              <a:xfrm>
                <a:off x="2529" y="3313"/>
                <a:ext cx="0" cy="120"/>
              </a:xfrm>
              <a:prstGeom prst="line">
                <a:avLst/>
              </a:prstGeom>
              <a:noFill/>
              <a:ln w="12700">
                <a:solidFill>
                  <a:schemeClr val="tx1"/>
                </a:solidFill>
                <a:round/>
                <a:headEnd/>
                <a:tailEnd/>
              </a:ln>
            </p:spPr>
            <p:txBody>
              <a:bodyPr wrap="none" anchor="ctr"/>
              <a:lstStyle/>
              <a:p>
                <a:endParaRPr lang="en-US"/>
              </a:p>
            </p:txBody>
          </p:sp>
          <p:grpSp>
            <p:nvGrpSpPr>
              <p:cNvPr id="141394" name="Group 261"/>
              <p:cNvGrpSpPr>
                <a:grpSpLocks/>
              </p:cNvGrpSpPr>
              <p:nvPr/>
            </p:nvGrpSpPr>
            <p:grpSpPr bwMode="auto">
              <a:xfrm>
                <a:off x="2510" y="3341"/>
                <a:ext cx="39" cy="69"/>
                <a:chOff x="2510" y="3341"/>
                <a:chExt cx="39" cy="69"/>
              </a:xfrm>
            </p:grpSpPr>
            <p:sp>
              <p:nvSpPr>
                <p:cNvPr id="141395" name="Line 262"/>
                <p:cNvSpPr>
                  <a:spLocks noChangeShapeType="1"/>
                </p:cNvSpPr>
                <p:nvPr/>
              </p:nvSpPr>
              <p:spPr bwMode="auto">
                <a:xfrm>
                  <a:off x="2549" y="3341"/>
                  <a:ext cx="0" cy="69"/>
                </a:xfrm>
                <a:prstGeom prst="line">
                  <a:avLst/>
                </a:prstGeom>
                <a:noFill/>
                <a:ln w="12700">
                  <a:solidFill>
                    <a:schemeClr val="tx1"/>
                  </a:solidFill>
                  <a:round/>
                  <a:headEnd/>
                  <a:tailEnd/>
                </a:ln>
              </p:spPr>
              <p:txBody>
                <a:bodyPr wrap="none" anchor="ctr"/>
                <a:lstStyle/>
                <a:p>
                  <a:endParaRPr lang="en-US"/>
                </a:p>
              </p:txBody>
            </p:sp>
            <p:sp>
              <p:nvSpPr>
                <p:cNvPr id="141396" name="Line 263"/>
                <p:cNvSpPr>
                  <a:spLocks noChangeShapeType="1"/>
                </p:cNvSpPr>
                <p:nvPr/>
              </p:nvSpPr>
              <p:spPr bwMode="auto">
                <a:xfrm>
                  <a:off x="2510" y="3341"/>
                  <a:ext cx="0" cy="69"/>
                </a:xfrm>
                <a:prstGeom prst="line">
                  <a:avLst/>
                </a:prstGeom>
                <a:noFill/>
                <a:ln w="12700">
                  <a:solidFill>
                    <a:schemeClr val="tx1"/>
                  </a:solidFill>
                  <a:round/>
                  <a:headEnd/>
                  <a:tailEnd/>
                </a:ln>
              </p:spPr>
              <p:txBody>
                <a:bodyPr wrap="none" anchor="ctr"/>
                <a:lstStyle/>
                <a:p>
                  <a:endParaRPr lang="en-US"/>
                </a:p>
              </p:txBody>
            </p:sp>
            <p:grpSp>
              <p:nvGrpSpPr>
                <p:cNvPr id="141397" name="Group 264"/>
                <p:cNvGrpSpPr>
                  <a:grpSpLocks/>
                </p:cNvGrpSpPr>
                <p:nvPr/>
              </p:nvGrpSpPr>
              <p:grpSpPr bwMode="auto">
                <a:xfrm>
                  <a:off x="2510" y="3358"/>
                  <a:ext cx="38" cy="38"/>
                  <a:chOff x="2510" y="3358"/>
                  <a:chExt cx="38" cy="38"/>
                </a:xfrm>
              </p:grpSpPr>
              <p:sp>
                <p:nvSpPr>
                  <p:cNvPr id="141398" name="Line 265"/>
                  <p:cNvSpPr>
                    <a:spLocks noChangeAspect="1" noChangeShapeType="1"/>
                  </p:cNvSpPr>
                  <p:nvPr/>
                </p:nvSpPr>
                <p:spPr bwMode="auto">
                  <a:xfrm>
                    <a:off x="2510" y="339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399" name="Line 266"/>
                  <p:cNvSpPr>
                    <a:spLocks noChangeAspect="1" noChangeShapeType="1"/>
                  </p:cNvSpPr>
                  <p:nvPr/>
                </p:nvSpPr>
                <p:spPr bwMode="auto">
                  <a:xfrm>
                    <a:off x="2510" y="335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1400" name="Line 267"/>
                  <p:cNvSpPr>
                    <a:spLocks noChangeAspect="1" noChangeShapeType="1"/>
                  </p:cNvSpPr>
                  <p:nvPr/>
                </p:nvSpPr>
                <p:spPr bwMode="auto">
                  <a:xfrm>
                    <a:off x="2510" y="337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1359" name="Group 268"/>
          <p:cNvGrpSpPr>
            <a:grpSpLocks/>
          </p:cNvGrpSpPr>
          <p:nvPr/>
        </p:nvGrpSpPr>
        <p:grpSpPr bwMode="auto">
          <a:xfrm>
            <a:off x="7966075" y="1635125"/>
            <a:ext cx="66675" cy="242888"/>
            <a:chOff x="356" y="2557"/>
            <a:chExt cx="42" cy="153"/>
          </a:xfrm>
        </p:grpSpPr>
        <p:sp>
          <p:nvSpPr>
            <p:cNvPr id="141386" name="Freeform 269"/>
            <p:cNvSpPr>
              <a:spLocks/>
            </p:cNvSpPr>
            <p:nvPr/>
          </p:nvSpPr>
          <p:spPr bwMode="auto">
            <a:xfrm>
              <a:off x="356" y="26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41387" name="Line 270"/>
            <p:cNvSpPr>
              <a:spLocks noChangeShapeType="1"/>
            </p:cNvSpPr>
            <p:nvPr/>
          </p:nvSpPr>
          <p:spPr bwMode="auto">
            <a:xfrm>
              <a:off x="378" y="2557"/>
              <a:ext cx="0" cy="120"/>
            </a:xfrm>
            <a:prstGeom prst="line">
              <a:avLst/>
            </a:prstGeom>
            <a:noFill/>
            <a:ln w="12700">
              <a:solidFill>
                <a:srgbClr val="FF0000"/>
              </a:solidFill>
              <a:round/>
              <a:headEnd/>
              <a:tailEnd/>
            </a:ln>
          </p:spPr>
          <p:txBody>
            <a:bodyPr wrap="none" anchor="ctr"/>
            <a:lstStyle/>
            <a:p>
              <a:endParaRPr lang="en-US"/>
            </a:p>
          </p:txBody>
        </p:sp>
        <p:sp>
          <p:nvSpPr>
            <p:cNvPr id="141388" name="Line 271"/>
            <p:cNvSpPr>
              <a:spLocks noChangeShapeType="1"/>
            </p:cNvSpPr>
            <p:nvPr/>
          </p:nvSpPr>
          <p:spPr bwMode="auto">
            <a:xfrm>
              <a:off x="398" y="2585"/>
              <a:ext cx="0" cy="69"/>
            </a:xfrm>
            <a:prstGeom prst="line">
              <a:avLst/>
            </a:prstGeom>
            <a:noFill/>
            <a:ln w="12700">
              <a:solidFill>
                <a:srgbClr val="FF0000"/>
              </a:solidFill>
              <a:round/>
              <a:headEnd/>
              <a:tailEnd/>
            </a:ln>
          </p:spPr>
          <p:txBody>
            <a:bodyPr wrap="none" anchor="ctr"/>
            <a:lstStyle/>
            <a:p>
              <a:endParaRPr lang="en-US"/>
            </a:p>
          </p:txBody>
        </p:sp>
        <p:sp>
          <p:nvSpPr>
            <p:cNvPr id="141389" name="Line 272"/>
            <p:cNvSpPr>
              <a:spLocks noChangeShapeType="1"/>
            </p:cNvSpPr>
            <p:nvPr/>
          </p:nvSpPr>
          <p:spPr bwMode="auto">
            <a:xfrm>
              <a:off x="359" y="2585"/>
              <a:ext cx="0" cy="69"/>
            </a:xfrm>
            <a:prstGeom prst="line">
              <a:avLst/>
            </a:prstGeom>
            <a:noFill/>
            <a:ln w="12700">
              <a:solidFill>
                <a:srgbClr val="FF0000"/>
              </a:solidFill>
              <a:round/>
              <a:headEnd/>
              <a:tailEnd/>
            </a:ln>
          </p:spPr>
          <p:txBody>
            <a:bodyPr wrap="none" anchor="ctr"/>
            <a:lstStyle/>
            <a:p>
              <a:endParaRPr lang="en-US"/>
            </a:p>
          </p:txBody>
        </p:sp>
      </p:grpSp>
      <p:grpSp>
        <p:nvGrpSpPr>
          <p:cNvPr id="141360" name="Group 273"/>
          <p:cNvGrpSpPr>
            <a:grpSpLocks/>
          </p:cNvGrpSpPr>
          <p:nvPr/>
        </p:nvGrpSpPr>
        <p:grpSpPr bwMode="auto">
          <a:xfrm>
            <a:off x="7966075" y="3095625"/>
            <a:ext cx="66675" cy="246063"/>
            <a:chOff x="714" y="2561"/>
            <a:chExt cx="42" cy="155"/>
          </a:xfrm>
        </p:grpSpPr>
        <p:sp>
          <p:nvSpPr>
            <p:cNvPr id="141380" name="Freeform 274"/>
            <p:cNvSpPr>
              <a:spLocks/>
            </p:cNvSpPr>
            <p:nvPr/>
          </p:nvSpPr>
          <p:spPr bwMode="auto">
            <a:xfrm>
              <a:off x="714" y="268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nvGrpSpPr>
            <p:cNvPr id="141381" name="Group 275"/>
            <p:cNvGrpSpPr>
              <a:grpSpLocks/>
            </p:cNvGrpSpPr>
            <p:nvPr/>
          </p:nvGrpSpPr>
          <p:grpSpPr bwMode="auto">
            <a:xfrm>
              <a:off x="716" y="2561"/>
              <a:ext cx="39" cy="120"/>
              <a:chOff x="716" y="2561"/>
              <a:chExt cx="39" cy="120"/>
            </a:xfrm>
          </p:grpSpPr>
          <p:sp>
            <p:nvSpPr>
              <p:cNvPr id="141382" name="Line 276"/>
              <p:cNvSpPr>
                <a:spLocks noChangeShapeType="1"/>
              </p:cNvSpPr>
              <p:nvPr/>
            </p:nvSpPr>
            <p:spPr bwMode="auto">
              <a:xfrm>
                <a:off x="735" y="2561"/>
                <a:ext cx="0" cy="120"/>
              </a:xfrm>
              <a:prstGeom prst="line">
                <a:avLst/>
              </a:prstGeom>
              <a:noFill/>
              <a:ln w="12700">
                <a:solidFill>
                  <a:srgbClr val="FF0000"/>
                </a:solidFill>
                <a:round/>
                <a:headEnd/>
                <a:tailEnd/>
              </a:ln>
            </p:spPr>
            <p:txBody>
              <a:bodyPr wrap="none" anchor="ctr"/>
              <a:lstStyle/>
              <a:p>
                <a:endParaRPr lang="en-US"/>
              </a:p>
            </p:txBody>
          </p:sp>
          <p:sp>
            <p:nvSpPr>
              <p:cNvPr id="141383" name="Line 277"/>
              <p:cNvSpPr>
                <a:spLocks noChangeAspect="1" noChangeShapeType="1"/>
              </p:cNvSpPr>
              <p:nvPr/>
            </p:nvSpPr>
            <p:spPr bwMode="auto">
              <a:xfrm>
                <a:off x="716" y="262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1384" name="Line 278"/>
              <p:cNvSpPr>
                <a:spLocks noChangeShapeType="1"/>
              </p:cNvSpPr>
              <p:nvPr/>
            </p:nvSpPr>
            <p:spPr bwMode="auto">
              <a:xfrm>
                <a:off x="755" y="2589"/>
                <a:ext cx="0" cy="69"/>
              </a:xfrm>
              <a:prstGeom prst="line">
                <a:avLst/>
              </a:prstGeom>
              <a:noFill/>
              <a:ln w="12700">
                <a:solidFill>
                  <a:srgbClr val="FF0000"/>
                </a:solidFill>
                <a:round/>
                <a:headEnd/>
                <a:tailEnd/>
              </a:ln>
            </p:spPr>
            <p:txBody>
              <a:bodyPr wrap="none" anchor="ctr"/>
              <a:lstStyle/>
              <a:p>
                <a:endParaRPr lang="en-US"/>
              </a:p>
            </p:txBody>
          </p:sp>
          <p:sp>
            <p:nvSpPr>
              <p:cNvPr id="141385" name="Line 279"/>
              <p:cNvSpPr>
                <a:spLocks noChangeShapeType="1"/>
              </p:cNvSpPr>
              <p:nvPr/>
            </p:nvSpPr>
            <p:spPr bwMode="auto">
              <a:xfrm>
                <a:off x="716" y="2589"/>
                <a:ext cx="0" cy="69"/>
              </a:xfrm>
              <a:prstGeom prst="line">
                <a:avLst/>
              </a:prstGeom>
              <a:noFill/>
              <a:ln w="12700">
                <a:solidFill>
                  <a:srgbClr val="FF0000"/>
                </a:solidFill>
                <a:round/>
                <a:headEnd/>
                <a:tailEnd/>
              </a:ln>
            </p:spPr>
            <p:txBody>
              <a:bodyPr wrap="none" anchor="ctr"/>
              <a:lstStyle/>
              <a:p>
                <a:endParaRPr lang="en-US"/>
              </a:p>
            </p:txBody>
          </p:sp>
        </p:grpSp>
      </p:grpSp>
      <p:grpSp>
        <p:nvGrpSpPr>
          <p:cNvPr id="141361" name="Group 280"/>
          <p:cNvGrpSpPr>
            <a:grpSpLocks/>
          </p:cNvGrpSpPr>
          <p:nvPr/>
        </p:nvGrpSpPr>
        <p:grpSpPr bwMode="auto">
          <a:xfrm>
            <a:off x="7966075" y="4592638"/>
            <a:ext cx="66675" cy="247650"/>
            <a:chOff x="1105" y="2567"/>
            <a:chExt cx="42" cy="156"/>
          </a:xfrm>
        </p:grpSpPr>
        <p:sp>
          <p:nvSpPr>
            <p:cNvPr id="141372" name="Freeform 281"/>
            <p:cNvSpPr>
              <a:spLocks/>
            </p:cNvSpPr>
            <p:nvPr/>
          </p:nvSpPr>
          <p:spPr bwMode="auto">
            <a:xfrm>
              <a:off x="1105" y="268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41373" name="Line 282"/>
            <p:cNvSpPr>
              <a:spLocks noChangeShapeType="1"/>
            </p:cNvSpPr>
            <p:nvPr/>
          </p:nvSpPr>
          <p:spPr bwMode="auto">
            <a:xfrm>
              <a:off x="1126" y="2567"/>
              <a:ext cx="0" cy="120"/>
            </a:xfrm>
            <a:prstGeom prst="line">
              <a:avLst/>
            </a:prstGeom>
            <a:noFill/>
            <a:ln w="12700">
              <a:solidFill>
                <a:srgbClr val="FF0000"/>
              </a:solidFill>
              <a:round/>
              <a:headEnd/>
              <a:tailEnd/>
            </a:ln>
          </p:spPr>
          <p:txBody>
            <a:bodyPr wrap="none" anchor="ctr"/>
            <a:lstStyle/>
            <a:p>
              <a:endParaRPr lang="en-US"/>
            </a:p>
          </p:txBody>
        </p:sp>
        <p:grpSp>
          <p:nvGrpSpPr>
            <p:cNvPr id="141374" name="Group 283"/>
            <p:cNvGrpSpPr>
              <a:grpSpLocks/>
            </p:cNvGrpSpPr>
            <p:nvPr/>
          </p:nvGrpSpPr>
          <p:grpSpPr bwMode="auto">
            <a:xfrm>
              <a:off x="1107" y="2595"/>
              <a:ext cx="39" cy="69"/>
              <a:chOff x="1107" y="2595"/>
              <a:chExt cx="39" cy="69"/>
            </a:xfrm>
          </p:grpSpPr>
          <p:grpSp>
            <p:nvGrpSpPr>
              <p:cNvPr id="141375" name="Group 284"/>
              <p:cNvGrpSpPr>
                <a:grpSpLocks/>
              </p:cNvGrpSpPr>
              <p:nvPr/>
            </p:nvGrpSpPr>
            <p:grpSpPr bwMode="auto">
              <a:xfrm>
                <a:off x="1107" y="2616"/>
                <a:ext cx="38" cy="28"/>
                <a:chOff x="1994" y="575"/>
                <a:chExt cx="38" cy="28"/>
              </a:xfrm>
            </p:grpSpPr>
            <p:sp>
              <p:nvSpPr>
                <p:cNvPr id="141378" name="Line 285"/>
                <p:cNvSpPr>
                  <a:spLocks noChangeAspect="1" noChangeShapeType="1"/>
                </p:cNvSpPr>
                <p:nvPr/>
              </p:nvSpPr>
              <p:spPr bwMode="auto">
                <a:xfrm>
                  <a:off x="1994" y="60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1379" name="Line 286"/>
                <p:cNvSpPr>
                  <a:spLocks noChangeAspect="1" noChangeShapeType="1"/>
                </p:cNvSpPr>
                <p:nvPr/>
              </p:nvSpPr>
              <p:spPr bwMode="auto">
                <a:xfrm>
                  <a:off x="1994" y="57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
            <p:nvSpPr>
              <p:cNvPr id="141376" name="Line 287"/>
              <p:cNvSpPr>
                <a:spLocks noChangeShapeType="1"/>
              </p:cNvSpPr>
              <p:nvPr/>
            </p:nvSpPr>
            <p:spPr bwMode="auto">
              <a:xfrm>
                <a:off x="1146" y="2595"/>
                <a:ext cx="0" cy="69"/>
              </a:xfrm>
              <a:prstGeom prst="line">
                <a:avLst/>
              </a:prstGeom>
              <a:noFill/>
              <a:ln w="12700">
                <a:solidFill>
                  <a:srgbClr val="FF0000"/>
                </a:solidFill>
                <a:round/>
                <a:headEnd/>
                <a:tailEnd/>
              </a:ln>
            </p:spPr>
            <p:txBody>
              <a:bodyPr wrap="none" anchor="ctr"/>
              <a:lstStyle/>
              <a:p>
                <a:endParaRPr lang="en-US"/>
              </a:p>
            </p:txBody>
          </p:sp>
          <p:sp>
            <p:nvSpPr>
              <p:cNvPr id="141377" name="Line 288"/>
              <p:cNvSpPr>
                <a:spLocks noChangeShapeType="1"/>
              </p:cNvSpPr>
              <p:nvPr/>
            </p:nvSpPr>
            <p:spPr bwMode="auto">
              <a:xfrm>
                <a:off x="1107" y="2595"/>
                <a:ext cx="0" cy="69"/>
              </a:xfrm>
              <a:prstGeom prst="line">
                <a:avLst/>
              </a:prstGeom>
              <a:noFill/>
              <a:ln w="12700">
                <a:solidFill>
                  <a:srgbClr val="FF0000"/>
                </a:solidFill>
                <a:round/>
                <a:headEnd/>
                <a:tailEnd/>
              </a:ln>
            </p:spPr>
            <p:txBody>
              <a:bodyPr wrap="none" anchor="ctr"/>
              <a:lstStyle/>
              <a:p>
                <a:endParaRPr lang="en-US"/>
              </a:p>
            </p:txBody>
          </p:sp>
        </p:grpSp>
      </p:grpSp>
      <p:grpSp>
        <p:nvGrpSpPr>
          <p:cNvPr id="141362" name="Group 289"/>
          <p:cNvGrpSpPr>
            <a:grpSpLocks/>
          </p:cNvGrpSpPr>
          <p:nvPr/>
        </p:nvGrpSpPr>
        <p:grpSpPr bwMode="auto">
          <a:xfrm>
            <a:off x="7966075" y="6038850"/>
            <a:ext cx="66675" cy="247650"/>
            <a:chOff x="2508" y="3313"/>
            <a:chExt cx="42" cy="156"/>
          </a:xfrm>
        </p:grpSpPr>
        <p:sp>
          <p:nvSpPr>
            <p:cNvPr id="141363" name="Freeform 290"/>
            <p:cNvSpPr>
              <a:spLocks/>
            </p:cNvSpPr>
            <p:nvPr/>
          </p:nvSpPr>
          <p:spPr bwMode="auto">
            <a:xfrm>
              <a:off x="2508" y="3433"/>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sp>
          <p:nvSpPr>
            <p:cNvPr id="141364" name="Line 291"/>
            <p:cNvSpPr>
              <a:spLocks noChangeShapeType="1"/>
            </p:cNvSpPr>
            <p:nvPr/>
          </p:nvSpPr>
          <p:spPr bwMode="auto">
            <a:xfrm>
              <a:off x="2529" y="3313"/>
              <a:ext cx="0" cy="120"/>
            </a:xfrm>
            <a:prstGeom prst="line">
              <a:avLst/>
            </a:prstGeom>
            <a:noFill/>
            <a:ln w="12700">
              <a:solidFill>
                <a:srgbClr val="FF0000"/>
              </a:solidFill>
              <a:round/>
              <a:headEnd/>
              <a:tailEnd/>
            </a:ln>
          </p:spPr>
          <p:txBody>
            <a:bodyPr wrap="none" anchor="ctr"/>
            <a:lstStyle/>
            <a:p>
              <a:endParaRPr lang="en-US"/>
            </a:p>
          </p:txBody>
        </p:sp>
        <p:grpSp>
          <p:nvGrpSpPr>
            <p:cNvPr id="141365" name="Group 292"/>
            <p:cNvGrpSpPr>
              <a:grpSpLocks/>
            </p:cNvGrpSpPr>
            <p:nvPr/>
          </p:nvGrpSpPr>
          <p:grpSpPr bwMode="auto">
            <a:xfrm>
              <a:off x="2510" y="3341"/>
              <a:ext cx="39" cy="69"/>
              <a:chOff x="2510" y="3341"/>
              <a:chExt cx="39" cy="69"/>
            </a:xfrm>
          </p:grpSpPr>
          <p:sp>
            <p:nvSpPr>
              <p:cNvPr id="141366" name="Line 293"/>
              <p:cNvSpPr>
                <a:spLocks noChangeShapeType="1"/>
              </p:cNvSpPr>
              <p:nvPr/>
            </p:nvSpPr>
            <p:spPr bwMode="auto">
              <a:xfrm>
                <a:off x="2549" y="3341"/>
                <a:ext cx="0" cy="69"/>
              </a:xfrm>
              <a:prstGeom prst="line">
                <a:avLst/>
              </a:prstGeom>
              <a:noFill/>
              <a:ln w="12700">
                <a:solidFill>
                  <a:srgbClr val="FF0000"/>
                </a:solidFill>
                <a:round/>
                <a:headEnd/>
                <a:tailEnd/>
              </a:ln>
            </p:spPr>
            <p:txBody>
              <a:bodyPr wrap="none" anchor="ctr"/>
              <a:lstStyle/>
              <a:p>
                <a:endParaRPr lang="en-US"/>
              </a:p>
            </p:txBody>
          </p:sp>
          <p:sp>
            <p:nvSpPr>
              <p:cNvPr id="141367" name="Line 294"/>
              <p:cNvSpPr>
                <a:spLocks noChangeShapeType="1"/>
              </p:cNvSpPr>
              <p:nvPr/>
            </p:nvSpPr>
            <p:spPr bwMode="auto">
              <a:xfrm>
                <a:off x="2510" y="3341"/>
                <a:ext cx="0" cy="69"/>
              </a:xfrm>
              <a:prstGeom prst="line">
                <a:avLst/>
              </a:prstGeom>
              <a:noFill/>
              <a:ln w="12700">
                <a:solidFill>
                  <a:srgbClr val="FF0000"/>
                </a:solidFill>
                <a:round/>
                <a:headEnd/>
                <a:tailEnd/>
              </a:ln>
            </p:spPr>
            <p:txBody>
              <a:bodyPr wrap="none" anchor="ctr"/>
              <a:lstStyle/>
              <a:p>
                <a:endParaRPr lang="en-US"/>
              </a:p>
            </p:txBody>
          </p:sp>
          <p:grpSp>
            <p:nvGrpSpPr>
              <p:cNvPr id="141368" name="Group 295"/>
              <p:cNvGrpSpPr>
                <a:grpSpLocks/>
              </p:cNvGrpSpPr>
              <p:nvPr/>
            </p:nvGrpSpPr>
            <p:grpSpPr bwMode="auto">
              <a:xfrm>
                <a:off x="2510" y="3358"/>
                <a:ext cx="38" cy="38"/>
                <a:chOff x="2510" y="3358"/>
                <a:chExt cx="38" cy="38"/>
              </a:xfrm>
            </p:grpSpPr>
            <p:sp>
              <p:nvSpPr>
                <p:cNvPr id="141369" name="Line 296"/>
                <p:cNvSpPr>
                  <a:spLocks noChangeAspect="1" noChangeShapeType="1"/>
                </p:cNvSpPr>
                <p:nvPr/>
              </p:nvSpPr>
              <p:spPr bwMode="auto">
                <a:xfrm>
                  <a:off x="2510" y="339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1370" name="Line 297"/>
                <p:cNvSpPr>
                  <a:spLocks noChangeAspect="1" noChangeShapeType="1"/>
                </p:cNvSpPr>
                <p:nvPr/>
              </p:nvSpPr>
              <p:spPr bwMode="auto">
                <a:xfrm>
                  <a:off x="2510" y="3358"/>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1371" name="Line 298"/>
                <p:cNvSpPr>
                  <a:spLocks noChangeAspect="1" noChangeShapeType="1"/>
                </p:cNvSpPr>
                <p:nvPr/>
              </p:nvSpPr>
              <p:spPr bwMode="auto">
                <a:xfrm>
                  <a:off x="2510" y="3377"/>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gr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2339"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234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234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234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234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2344"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2345" name="Line 9"/>
          <p:cNvSpPr>
            <a:spLocks noChangeShapeType="1"/>
          </p:cNvSpPr>
          <p:nvPr/>
        </p:nvSpPr>
        <p:spPr bwMode="auto">
          <a:xfrm>
            <a:off x="1838325" y="4802188"/>
            <a:ext cx="0" cy="0"/>
          </a:xfrm>
          <a:prstGeom prst="line">
            <a:avLst/>
          </a:prstGeom>
          <a:noFill/>
          <a:ln w="19050">
            <a:noFill/>
            <a:round/>
            <a:headEnd/>
            <a:tailEnd/>
          </a:ln>
        </p:spPr>
        <p:txBody>
          <a:bodyPr wrap="none" anchor="ctr"/>
          <a:lstStyle/>
          <a:p>
            <a:endParaRPr lang="en-US"/>
          </a:p>
        </p:txBody>
      </p:sp>
      <p:sp>
        <p:nvSpPr>
          <p:cNvPr id="142346"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2347" name="Line 11"/>
          <p:cNvSpPr>
            <a:spLocks noChangeShapeType="1"/>
          </p:cNvSpPr>
          <p:nvPr/>
        </p:nvSpPr>
        <p:spPr bwMode="auto">
          <a:xfrm>
            <a:off x="1838325" y="6010275"/>
            <a:ext cx="0" cy="0"/>
          </a:xfrm>
          <a:prstGeom prst="line">
            <a:avLst/>
          </a:prstGeom>
          <a:noFill/>
          <a:ln w="19050">
            <a:noFill/>
            <a:round/>
            <a:headEnd/>
            <a:tailEnd/>
          </a:ln>
        </p:spPr>
        <p:txBody>
          <a:bodyPr wrap="none" anchor="ctr"/>
          <a:lstStyle/>
          <a:p>
            <a:endParaRPr lang="en-US"/>
          </a:p>
        </p:txBody>
      </p:sp>
      <p:sp>
        <p:nvSpPr>
          <p:cNvPr id="142348" name="Text Box 12"/>
          <p:cNvSpPr txBox="1">
            <a:spLocks noChangeArrowheads="1"/>
          </p:cNvSpPr>
          <p:nvPr/>
        </p:nvSpPr>
        <p:spPr bwMode="auto">
          <a:xfrm>
            <a:off x="1103313" y="895350"/>
            <a:ext cx="14700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Recoilless AT Gun</a:t>
            </a:r>
          </a:p>
        </p:txBody>
      </p:sp>
      <p:sp>
        <p:nvSpPr>
          <p:cNvPr id="142349" name="Text Box 13"/>
          <p:cNvSpPr txBox="1">
            <a:spLocks noChangeArrowheads="1"/>
          </p:cNvSpPr>
          <p:nvPr/>
        </p:nvSpPr>
        <p:spPr bwMode="auto">
          <a:xfrm>
            <a:off x="1049338" y="1593850"/>
            <a:ext cx="1577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Recoilless AT Gun</a:t>
            </a:r>
            <a:r>
              <a:rPr lang="en-US" sz="1400" b="1"/>
              <a:t> </a:t>
            </a:r>
            <a:r>
              <a:rPr lang="en-US" sz="1400"/>
              <a:t>r</a:t>
            </a:r>
          </a:p>
        </p:txBody>
      </p:sp>
      <p:sp>
        <p:nvSpPr>
          <p:cNvPr id="142350" name="Text Box 14"/>
          <p:cNvSpPr txBox="1">
            <a:spLocks noChangeArrowheads="1"/>
          </p:cNvSpPr>
          <p:nvPr/>
        </p:nvSpPr>
        <p:spPr bwMode="auto">
          <a:xfrm>
            <a:off x="885825" y="2371725"/>
            <a:ext cx="1903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Recoilless AT Gun</a:t>
            </a:r>
          </a:p>
        </p:txBody>
      </p:sp>
      <p:sp>
        <p:nvSpPr>
          <p:cNvPr id="142351" name="Text Box 15"/>
          <p:cNvSpPr txBox="1">
            <a:spLocks noChangeArrowheads="1"/>
          </p:cNvSpPr>
          <p:nvPr/>
        </p:nvSpPr>
        <p:spPr bwMode="auto">
          <a:xfrm>
            <a:off x="885825" y="3041650"/>
            <a:ext cx="1903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Recoilless AT Gun</a:t>
            </a:r>
          </a:p>
        </p:txBody>
      </p:sp>
      <p:sp>
        <p:nvSpPr>
          <p:cNvPr id="142352" name="Text Box 16"/>
          <p:cNvSpPr txBox="1">
            <a:spLocks noChangeArrowheads="1"/>
          </p:cNvSpPr>
          <p:nvPr/>
        </p:nvSpPr>
        <p:spPr bwMode="auto">
          <a:xfrm>
            <a:off x="763588" y="3830638"/>
            <a:ext cx="2149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Recoilless AT Gun</a:t>
            </a:r>
          </a:p>
        </p:txBody>
      </p:sp>
      <p:sp>
        <p:nvSpPr>
          <p:cNvPr id="142353" name="Text Box 17"/>
          <p:cNvSpPr txBox="1">
            <a:spLocks noChangeArrowheads="1"/>
          </p:cNvSpPr>
          <p:nvPr/>
        </p:nvSpPr>
        <p:spPr bwMode="auto">
          <a:xfrm>
            <a:off x="763588" y="4578350"/>
            <a:ext cx="2149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Recoilless AT Gun</a:t>
            </a:r>
          </a:p>
        </p:txBody>
      </p:sp>
      <p:sp>
        <p:nvSpPr>
          <p:cNvPr id="142354" name="Text Box 18"/>
          <p:cNvSpPr txBox="1">
            <a:spLocks noChangeArrowheads="1"/>
          </p:cNvSpPr>
          <p:nvPr/>
        </p:nvSpPr>
        <p:spPr bwMode="auto">
          <a:xfrm>
            <a:off x="827088" y="5300663"/>
            <a:ext cx="2022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Recoilless AT Gun</a:t>
            </a:r>
          </a:p>
        </p:txBody>
      </p:sp>
      <p:sp>
        <p:nvSpPr>
          <p:cNvPr id="142355" name="Text Box 19"/>
          <p:cNvSpPr txBox="1">
            <a:spLocks noChangeArrowheads="1"/>
          </p:cNvSpPr>
          <p:nvPr/>
        </p:nvSpPr>
        <p:spPr bwMode="auto">
          <a:xfrm>
            <a:off x="827088" y="6000750"/>
            <a:ext cx="2022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Recoilless AT Gun</a:t>
            </a:r>
          </a:p>
        </p:txBody>
      </p:sp>
      <p:grpSp>
        <p:nvGrpSpPr>
          <p:cNvPr id="142356" name="Group 20"/>
          <p:cNvGrpSpPr>
            <a:grpSpLocks/>
          </p:cNvGrpSpPr>
          <p:nvPr/>
        </p:nvGrpSpPr>
        <p:grpSpPr bwMode="auto">
          <a:xfrm>
            <a:off x="3749675" y="736600"/>
            <a:ext cx="530225" cy="530225"/>
            <a:chOff x="2362" y="464"/>
            <a:chExt cx="334" cy="334"/>
          </a:xfrm>
        </p:grpSpPr>
        <p:sp>
          <p:nvSpPr>
            <p:cNvPr id="142644"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2645" name="Group 22"/>
            <p:cNvGrpSpPr>
              <a:grpSpLocks/>
            </p:cNvGrpSpPr>
            <p:nvPr/>
          </p:nvGrpSpPr>
          <p:grpSpPr bwMode="auto">
            <a:xfrm>
              <a:off x="2512" y="568"/>
              <a:ext cx="42" cy="126"/>
              <a:chOff x="3019" y="367"/>
              <a:chExt cx="42" cy="126"/>
            </a:xfrm>
          </p:grpSpPr>
          <p:grpSp>
            <p:nvGrpSpPr>
              <p:cNvPr id="142646" name="Group 23"/>
              <p:cNvGrpSpPr>
                <a:grpSpLocks/>
              </p:cNvGrpSpPr>
              <p:nvPr/>
            </p:nvGrpSpPr>
            <p:grpSpPr bwMode="auto">
              <a:xfrm>
                <a:off x="3019" y="367"/>
                <a:ext cx="42" cy="126"/>
                <a:chOff x="485" y="3174"/>
                <a:chExt cx="42" cy="126"/>
              </a:xfrm>
            </p:grpSpPr>
            <p:sp>
              <p:nvSpPr>
                <p:cNvPr id="142650" name="Line 24"/>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51" name="Freeform 25"/>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647" name="Group 26"/>
              <p:cNvGrpSpPr>
                <a:grpSpLocks/>
              </p:cNvGrpSpPr>
              <p:nvPr/>
            </p:nvGrpSpPr>
            <p:grpSpPr bwMode="auto">
              <a:xfrm>
                <a:off x="3020" y="413"/>
                <a:ext cx="39" cy="70"/>
                <a:chOff x="1994" y="556"/>
                <a:chExt cx="39" cy="70"/>
              </a:xfrm>
            </p:grpSpPr>
            <p:sp>
              <p:nvSpPr>
                <p:cNvPr id="142648" name="Line 27"/>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649" name="Line 28"/>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57" name="Group 29"/>
          <p:cNvGrpSpPr>
            <a:grpSpLocks/>
          </p:cNvGrpSpPr>
          <p:nvPr/>
        </p:nvGrpSpPr>
        <p:grpSpPr bwMode="auto">
          <a:xfrm>
            <a:off x="3749675" y="2212975"/>
            <a:ext cx="530225" cy="530225"/>
            <a:chOff x="2362" y="1394"/>
            <a:chExt cx="334" cy="334"/>
          </a:xfrm>
        </p:grpSpPr>
        <p:sp>
          <p:nvSpPr>
            <p:cNvPr id="142635" name="Freeform 30"/>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2636" name="Group 31"/>
            <p:cNvGrpSpPr>
              <a:grpSpLocks/>
            </p:cNvGrpSpPr>
            <p:nvPr/>
          </p:nvGrpSpPr>
          <p:grpSpPr bwMode="auto">
            <a:xfrm>
              <a:off x="2512" y="1498"/>
              <a:ext cx="42" cy="126"/>
              <a:chOff x="3382" y="373"/>
              <a:chExt cx="42" cy="126"/>
            </a:xfrm>
          </p:grpSpPr>
          <p:sp>
            <p:nvSpPr>
              <p:cNvPr id="142637" name="Line 32"/>
              <p:cNvSpPr>
                <a:spLocks noChangeAspect="1" noChangeShapeType="1"/>
              </p:cNvSpPr>
              <p:nvPr/>
            </p:nvSpPr>
            <p:spPr bwMode="auto">
              <a:xfrm>
                <a:off x="3385" y="456"/>
                <a:ext cx="35" cy="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grpSp>
            <p:nvGrpSpPr>
              <p:cNvPr id="142638" name="Group 33"/>
              <p:cNvGrpSpPr>
                <a:grpSpLocks/>
              </p:cNvGrpSpPr>
              <p:nvPr/>
            </p:nvGrpSpPr>
            <p:grpSpPr bwMode="auto">
              <a:xfrm>
                <a:off x="3382" y="373"/>
                <a:ext cx="42" cy="126"/>
                <a:chOff x="835" y="3174"/>
                <a:chExt cx="42" cy="126"/>
              </a:xfrm>
            </p:grpSpPr>
            <p:sp>
              <p:nvSpPr>
                <p:cNvPr id="142642" name="Line 34"/>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43" name="Freeform 35"/>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639" name="Group 36"/>
              <p:cNvGrpSpPr>
                <a:grpSpLocks/>
              </p:cNvGrpSpPr>
              <p:nvPr/>
            </p:nvGrpSpPr>
            <p:grpSpPr bwMode="auto">
              <a:xfrm>
                <a:off x="3383" y="421"/>
                <a:ext cx="39" cy="70"/>
                <a:chOff x="1994" y="556"/>
                <a:chExt cx="39" cy="70"/>
              </a:xfrm>
            </p:grpSpPr>
            <p:sp>
              <p:nvSpPr>
                <p:cNvPr id="142640" name="Line 37"/>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641" name="Line 38"/>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58" name="Group 39"/>
          <p:cNvGrpSpPr>
            <a:grpSpLocks/>
          </p:cNvGrpSpPr>
          <p:nvPr/>
        </p:nvGrpSpPr>
        <p:grpSpPr bwMode="auto">
          <a:xfrm>
            <a:off x="3749675" y="3671888"/>
            <a:ext cx="530225" cy="530225"/>
            <a:chOff x="2362" y="2313"/>
            <a:chExt cx="334" cy="334"/>
          </a:xfrm>
        </p:grpSpPr>
        <p:sp>
          <p:nvSpPr>
            <p:cNvPr id="142626" name="Freeform 40"/>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2627" name="Group 41"/>
            <p:cNvGrpSpPr>
              <a:grpSpLocks/>
            </p:cNvGrpSpPr>
            <p:nvPr/>
          </p:nvGrpSpPr>
          <p:grpSpPr bwMode="auto">
            <a:xfrm>
              <a:off x="2512" y="2417"/>
              <a:ext cx="42" cy="126"/>
              <a:chOff x="3760" y="374"/>
              <a:chExt cx="42" cy="126"/>
            </a:xfrm>
          </p:grpSpPr>
          <p:sp>
            <p:nvSpPr>
              <p:cNvPr id="142628" name="Line 42"/>
              <p:cNvSpPr>
                <a:spLocks noChangeAspect="1" noChangeShapeType="1"/>
              </p:cNvSpPr>
              <p:nvPr/>
            </p:nvSpPr>
            <p:spPr bwMode="auto">
              <a:xfrm>
                <a:off x="3762" y="47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29" name="Line 43"/>
              <p:cNvSpPr>
                <a:spLocks noChangeAspect="1" noChangeShapeType="1"/>
              </p:cNvSpPr>
              <p:nvPr/>
            </p:nvSpPr>
            <p:spPr bwMode="auto">
              <a:xfrm>
                <a:off x="3762" y="44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2630" name="Group 44"/>
              <p:cNvGrpSpPr>
                <a:grpSpLocks/>
              </p:cNvGrpSpPr>
              <p:nvPr/>
            </p:nvGrpSpPr>
            <p:grpSpPr bwMode="auto">
              <a:xfrm>
                <a:off x="3760" y="374"/>
                <a:ext cx="42" cy="126"/>
                <a:chOff x="1225" y="3174"/>
                <a:chExt cx="42" cy="126"/>
              </a:xfrm>
            </p:grpSpPr>
            <p:sp>
              <p:nvSpPr>
                <p:cNvPr id="142633" name="Line 45"/>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34" name="Freeform 46"/>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631" name="Line 47"/>
              <p:cNvSpPr>
                <a:spLocks noChangeShapeType="1"/>
              </p:cNvSpPr>
              <p:nvPr/>
            </p:nvSpPr>
            <p:spPr bwMode="auto">
              <a:xfrm>
                <a:off x="3800" y="422"/>
                <a:ext cx="0" cy="69"/>
              </a:xfrm>
              <a:prstGeom prst="line">
                <a:avLst/>
              </a:prstGeom>
              <a:noFill/>
              <a:ln w="12700">
                <a:solidFill>
                  <a:schemeClr val="tx1"/>
                </a:solidFill>
                <a:round/>
                <a:headEnd/>
                <a:tailEnd/>
              </a:ln>
            </p:spPr>
            <p:txBody>
              <a:bodyPr wrap="none" anchor="ctr"/>
              <a:lstStyle/>
              <a:p>
                <a:endParaRPr lang="en-US"/>
              </a:p>
            </p:txBody>
          </p:sp>
          <p:sp>
            <p:nvSpPr>
              <p:cNvPr id="142632" name="Line 48"/>
              <p:cNvSpPr>
                <a:spLocks noChangeShapeType="1"/>
              </p:cNvSpPr>
              <p:nvPr/>
            </p:nvSpPr>
            <p:spPr bwMode="auto">
              <a:xfrm>
                <a:off x="3761" y="423"/>
                <a:ext cx="0" cy="69"/>
              </a:xfrm>
              <a:prstGeom prst="line">
                <a:avLst/>
              </a:prstGeom>
              <a:noFill/>
              <a:ln w="12700">
                <a:solidFill>
                  <a:schemeClr val="tx1"/>
                </a:solidFill>
                <a:round/>
                <a:headEnd/>
                <a:tailEnd/>
              </a:ln>
            </p:spPr>
            <p:txBody>
              <a:bodyPr wrap="none" anchor="ctr"/>
              <a:lstStyle/>
              <a:p>
                <a:endParaRPr lang="en-US"/>
              </a:p>
            </p:txBody>
          </p:sp>
        </p:grpSp>
      </p:grpSp>
      <p:grpSp>
        <p:nvGrpSpPr>
          <p:cNvPr id="142359" name="Group 49"/>
          <p:cNvGrpSpPr>
            <a:grpSpLocks/>
          </p:cNvGrpSpPr>
          <p:nvPr/>
        </p:nvGrpSpPr>
        <p:grpSpPr bwMode="auto">
          <a:xfrm>
            <a:off x="3749675" y="5141913"/>
            <a:ext cx="530225" cy="530225"/>
            <a:chOff x="2362" y="3239"/>
            <a:chExt cx="334" cy="334"/>
          </a:xfrm>
        </p:grpSpPr>
        <p:sp>
          <p:nvSpPr>
            <p:cNvPr id="142615" name="Freeform 50"/>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2616" name="Group 51"/>
            <p:cNvGrpSpPr>
              <a:grpSpLocks/>
            </p:cNvGrpSpPr>
            <p:nvPr/>
          </p:nvGrpSpPr>
          <p:grpSpPr bwMode="auto">
            <a:xfrm>
              <a:off x="2512" y="3343"/>
              <a:ext cx="42" cy="126"/>
              <a:chOff x="2167" y="3331"/>
              <a:chExt cx="42" cy="126"/>
            </a:xfrm>
          </p:grpSpPr>
          <p:grpSp>
            <p:nvGrpSpPr>
              <p:cNvPr id="142617" name="Group 52"/>
              <p:cNvGrpSpPr>
                <a:grpSpLocks/>
              </p:cNvGrpSpPr>
              <p:nvPr/>
            </p:nvGrpSpPr>
            <p:grpSpPr bwMode="auto">
              <a:xfrm>
                <a:off x="2167" y="3331"/>
                <a:ext cx="42" cy="126"/>
                <a:chOff x="1225" y="3174"/>
                <a:chExt cx="42" cy="126"/>
              </a:xfrm>
            </p:grpSpPr>
            <p:sp>
              <p:nvSpPr>
                <p:cNvPr id="142624" name="Line 53"/>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25" name="Freeform 54"/>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618" name="Line 55"/>
              <p:cNvSpPr>
                <a:spLocks noChangeShapeType="1"/>
              </p:cNvSpPr>
              <p:nvPr/>
            </p:nvSpPr>
            <p:spPr bwMode="auto">
              <a:xfrm>
                <a:off x="2207" y="3379"/>
                <a:ext cx="0" cy="69"/>
              </a:xfrm>
              <a:prstGeom prst="line">
                <a:avLst/>
              </a:prstGeom>
              <a:noFill/>
              <a:ln w="12700">
                <a:solidFill>
                  <a:schemeClr val="tx1"/>
                </a:solidFill>
                <a:round/>
                <a:headEnd/>
                <a:tailEnd/>
              </a:ln>
            </p:spPr>
            <p:txBody>
              <a:bodyPr wrap="none" anchor="ctr"/>
              <a:lstStyle/>
              <a:p>
                <a:endParaRPr lang="en-US"/>
              </a:p>
            </p:txBody>
          </p:sp>
          <p:sp>
            <p:nvSpPr>
              <p:cNvPr id="142619" name="Line 56"/>
              <p:cNvSpPr>
                <a:spLocks noChangeShapeType="1"/>
              </p:cNvSpPr>
              <p:nvPr/>
            </p:nvSpPr>
            <p:spPr bwMode="auto">
              <a:xfrm>
                <a:off x="2168" y="3380"/>
                <a:ext cx="0" cy="69"/>
              </a:xfrm>
              <a:prstGeom prst="line">
                <a:avLst/>
              </a:prstGeom>
              <a:noFill/>
              <a:ln w="12700">
                <a:solidFill>
                  <a:schemeClr val="tx1"/>
                </a:solidFill>
                <a:round/>
                <a:headEnd/>
                <a:tailEnd/>
              </a:ln>
            </p:spPr>
            <p:txBody>
              <a:bodyPr wrap="none" anchor="ctr"/>
              <a:lstStyle/>
              <a:p>
                <a:endParaRPr lang="en-US"/>
              </a:p>
            </p:txBody>
          </p:sp>
          <p:grpSp>
            <p:nvGrpSpPr>
              <p:cNvPr id="142620" name="Group 57"/>
              <p:cNvGrpSpPr>
                <a:grpSpLocks/>
              </p:cNvGrpSpPr>
              <p:nvPr/>
            </p:nvGrpSpPr>
            <p:grpSpPr bwMode="auto">
              <a:xfrm>
                <a:off x="2168" y="3394"/>
                <a:ext cx="38" cy="39"/>
                <a:chOff x="2168" y="3394"/>
                <a:chExt cx="38" cy="39"/>
              </a:xfrm>
            </p:grpSpPr>
            <p:sp>
              <p:nvSpPr>
                <p:cNvPr id="142621" name="Line 58"/>
                <p:cNvSpPr>
                  <a:spLocks noChangeAspect="1" noChangeShapeType="1"/>
                </p:cNvSpPr>
                <p:nvPr/>
              </p:nvSpPr>
              <p:spPr bwMode="auto">
                <a:xfrm>
                  <a:off x="2168" y="343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22" name="Line 59"/>
                <p:cNvSpPr>
                  <a:spLocks noChangeAspect="1" noChangeShapeType="1"/>
                </p:cNvSpPr>
                <p:nvPr/>
              </p:nvSpPr>
              <p:spPr bwMode="auto">
                <a:xfrm>
                  <a:off x="2168" y="339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623" name="Line 60"/>
                <p:cNvSpPr>
                  <a:spLocks noChangeAspect="1" noChangeShapeType="1"/>
                </p:cNvSpPr>
                <p:nvPr/>
              </p:nvSpPr>
              <p:spPr bwMode="auto">
                <a:xfrm>
                  <a:off x="2168" y="341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42360" name="Group 61"/>
          <p:cNvGrpSpPr>
            <a:grpSpLocks/>
          </p:cNvGrpSpPr>
          <p:nvPr/>
        </p:nvGrpSpPr>
        <p:grpSpPr bwMode="auto">
          <a:xfrm>
            <a:off x="3987800" y="1627188"/>
            <a:ext cx="66675" cy="200025"/>
            <a:chOff x="3019" y="367"/>
            <a:chExt cx="42" cy="126"/>
          </a:xfrm>
        </p:grpSpPr>
        <p:grpSp>
          <p:nvGrpSpPr>
            <p:cNvPr id="142609" name="Group 62"/>
            <p:cNvGrpSpPr>
              <a:grpSpLocks/>
            </p:cNvGrpSpPr>
            <p:nvPr/>
          </p:nvGrpSpPr>
          <p:grpSpPr bwMode="auto">
            <a:xfrm>
              <a:off x="3019" y="367"/>
              <a:ext cx="42" cy="126"/>
              <a:chOff x="485" y="3174"/>
              <a:chExt cx="42" cy="126"/>
            </a:xfrm>
          </p:grpSpPr>
          <p:sp>
            <p:nvSpPr>
              <p:cNvPr id="142613" name="Line 63"/>
              <p:cNvSpPr>
                <a:spLocks noChangeAspect="1" noChangeShapeType="1"/>
              </p:cNvSpPr>
              <p:nvPr/>
            </p:nvSpPr>
            <p:spPr bwMode="auto">
              <a:xfrm>
                <a:off x="50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614" name="Freeform 64"/>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42610" name="Group 65"/>
            <p:cNvGrpSpPr>
              <a:grpSpLocks/>
            </p:cNvGrpSpPr>
            <p:nvPr/>
          </p:nvGrpSpPr>
          <p:grpSpPr bwMode="auto">
            <a:xfrm>
              <a:off x="3020" y="413"/>
              <a:ext cx="39" cy="70"/>
              <a:chOff x="1994" y="556"/>
              <a:chExt cx="39" cy="70"/>
            </a:xfrm>
          </p:grpSpPr>
          <p:sp>
            <p:nvSpPr>
              <p:cNvPr id="142611" name="Line 66"/>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2612" name="Line 67"/>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2361" name="Group 68"/>
          <p:cNvGrpSpPr>
            <a:grpSpLocks/>
          </p:cNvGrpSpPr>
          <p:nvPr/>
        </p:nvGrpSpPr>
        <p:grpSpPr bwMode="auto">
          <a:xfrm>
            <a:off x="3987800" y="3103563"/>
            <a:ext cx="66675" cy="200025"/>
            <a:chOff x="3382" y="373"/>
            <a:chExt cx="42" cy="126"/>
          </a:xfrm>
        </p:grpSpPr>
        <p:sp>
          <p:nvSpPr>
            <p:cNvPr id="142602" name="Line 69"/>
            <p:cNvSpPr>
              <a:spLocks noChangeAspect="1" noChangeShapeType="1"/>
            </p:cNvSpPr>
            <p:nvPr/>
          </p:nvSpPr>
          <p:spPr bwMode="auto">
            <a:xfrm>
              <a:off x="3385" y="456"/>
              <a:ext cx="35" cy="0"/>
            </a:xfrm>
            <a:prstGeom prst="line">
              <a:avLst/>
            </a:prstGeom>
            <a:noFill/>
            <a:ln w="12700">
              <a:solidFill>
                <a:srgbClr val="FFFF00"/>
              </a:solidFill>
              <a:round/>
              <a:headEnd type="none" w="sm" len="sm"/>
              <a:tailEnd type="none" w="sm" len="sm"/>
            </a:ln>
          </p:spPr>
          <p:txBody>
            <a:bodyPr lIns="0" tIns="0" rIns="0" bIns="0" anchor="ctr" anchorCtr="1">
              <a:spAutoFit/>
            </a:bodyPr>
            <a:lstStyle/>
            <a:p>
              <a:endParaRPr lang="en-US"/>
            </a:p>
          </p:txBody>
        </p:sp>
        <p:grpSp>
          <p:nvGrpSpPr>
            <p:cNvPr id="142603" name="Group 70"/>
            <p:cNvGrpSpPr>
              <a:grpSpLocks/>
            </p:cNvGrpSpPr>
            <p:nvPr/>
          </p:nvGrpSpPr>
          <p:grpSpPr bwMode="auto">
            <a:xfrm>
              <a:off x="3382" y="373"/>
              <a:ext cx="42" cy="126"/>
              <a:chOff x="835" y="3174"/>
              <a:chExt cx="42" cy="126"/>
            </a:xfrm>
          </p:grpSpPr>
          <p:sp>
            <p:nvSpPr>
              <p:cNvPr id="142607" name="Line 71"/>
              <p:cNvSpPr>
                <a:spLocks noChangeAspect="1" noChangeShapeType="1"/>
              </p:cNvSpPr>
              <p:nvPr/>
            </p:nvSpPr>
            <p:spPr bwMode="auto">
              <a:xfrm>
                <a:off x="85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608" name="Freeform 72"/>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42604" name="Group 73"/>
            <p:cNvGrpSpPr>
              <a:grpSpLocks/>
            </p:cNvGrpSpPr>
            <p:nvPr/>
          </p:nvGrpSpPr>
          <p:grpSpPr bwMode="auto">
            <a:xfrm>
              <a:off x="3383" y="421"/>
              <a:ext cx="39" cy="70"/>
              <a:chOff x="1994" y="556"/>
              <a:chExt cx="39" cy="70"/>
            </a:xfrm>
          </p:grpSpPr>
          <p:sp>
            <p:nvSpPr>
              <p:cNvPr id="142605" name="Line 74"/>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2606" name="Line 75"/>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2362" name="Group 76"/>
          <p:cNvGrpSpPr>
            <a:grpSpLocks/>
          </p:cNvGrpSpPr>
          <p:nvPr/>
        </p:nvGrpSpPr>
        <p:grpSpPr bwMode="auto">
          <a:xfrm>
            <a:off x="3987800" y="4562475"/>
            <a:ext cx="66675" cy="200025"/>
            <a:chOff x="3760" y="374"/>
            <a:chExt cx="42" cy="126"/>
          </a:xfrm>
        </p:grpSpPr>
        <p:sp>
          <p:nvSpPr>
            <p:cNvPr id="142595" name="Line 77"/>
            <p:cNvSpPr>
              <a:spLocks noChangeAspect="1" noChangeShapeType="1"/>
            </p:cNvSpPr>
            <p:nvPr/>
          </p:nvSpPr>
          <p:spPr bwMode="auto">
            <a:xfrm>
              <a:off x="3762" y="472"/>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596" name="Line 78"/>
            <p:cNvSpPr>
              <a:spLocks noChangeAspect="1" noChangeShapeType="1"/>
            </p:cNvSpPr>
            <p:nvPr/>
          </p:nvSpPr>
          <p:spPr bwMode="auto">
            <a:xfrm>
              <a:off x="3762" y="44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42597" name="Group 79"/>
            <p:cNvGrpSpPr>
              <a:grpSpLocks/>
            </p:cNvGrpSpPr>
            <p:nvPr/>
          </p:nvGrpSpPr>
          <p:grpSpPr bwMode="auto">
            <a:xfrm>
              <a:off x="3760" y="374"/>
              <a:ext cx="42" cy="126"/>
              <a:chOff x="1225" y="3174"/>
              <a:chExt cx="42" cy="126"/>
            </a:xfrm>
          </p:grpSpPr>
          <p:sp>
            <p:nvSpPr>
              <p:cNvPr id="142600" name="Line 80"/>
              <p:cNvSpPr>
                <a:spLocks noChangeAspect="1" noChangeShapeType="1"/>
              </p:cNvSpPr>
              <p:nvPr/>
            </p:nvSpPr>
            <p:spPr bwMode="auto">
              <a:xfrm>
                <a:off x="124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601" name="Freeform 81"/>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sp>
          <p:nvSpPr>
            <p:cNvPr id="142598" name="Line 82"/>
            <p:cNvSpPr>
              <a:spLocks noChangeShapeType="1"/>
            </p:cNvSpPr>
            <p:nvPr/>
          </p:nvSpPr>
          <p:spPr bwMode="auto">
            <a:xfrm>
              <a:off x="3800" y="422"/>
              <a:ext cx="0" cy="69"/>
            </a:xfrm>
            <a:prstGeom prst="line">
              <a:avLst/>
            </a:prstGeom>
            <a:noFill/>
            <a:ln w="12700">
              <a:solidFill>
                <a:srgbClr val="FFFF00"/>
              </a:solidFill>
              <a:round/>
              <a:headEnd/>
              <a:tailEnd/>
            </a:ln>
          </p:spPr>
          <p:txBody>
            <a:bodyPr wrap="none" anchor="ctr"/>
            <a:lstStyle/>
            <a:p>
              <a:endParaRPr lang="en-US"/>
            </a:p>
          </p:txBody>
        </p:sp>
        <p:sp>
          <p:nvSpPr>
            <p:cNvPr id="142599" name="Line 83"/>
            <p:cNvSpPr>
              <a:spLocks noChangeShapeType="1"/>
            </p:cNvSpPr>
            <p:nvPr/>
          </p:nvSpPr>
          <p:spPr bwMode="auto">
            <a:xfrm>
              <a:off x="3761" y="423"/>
              <a:ext cx="0" cy="69"/>
            </a:xfrm>
            <a:prstGeom prst="line">
              <a:avLst/>
            </a:prstGeom>
            <a:noFill/>
            <a:ln w="12700">
              <a:solidFill>
                <a:srgbClr val="FFFF00"/>
              </a:solidFill>
              <a:round/>
              <a:headEnd/>
              <a:tailEnd/>
            </a:ln>
          </p:spPr>
          <p:txBody>
            <a:bodyPr wrap="none" anchor="ctr"/>
            <a:lstStyle/>
            <a:p>
              <a:endParaRPr lang="en-US"/>
            </a:p>
          </p:txBody>
        </p:sp>
      </p:grpSp>
      <p:grpSp>
        <p:nvGrpSpPr>
          <p:cNvPr id="142363" name="Group 84"/>
          <p:cNvGrpSpPr>
            <a:grpSpLocks/>
          </p:cNvGrpSpPr>
          <p:nvPr/>
        </p:nvGrpSpPr>
        <p:grpSpPr bwMode="auto">
          <a:xfrm>
            <a:off x="3987800" y="6032500"/>
            <a:ext cx="66675" cy="200025"/>
            <a:chOff x="2167" y="3331"/>
            <a:chExt cx="42" cy="126"/>
          </a:xfrm>
        </p:grpSpPr>
        <p:grpSp>
          <p:nvGrpSpPr>
            <p:cNvPr id="142586" name="Group 85"/>
            <p:cNvGrpSpPr>
              <a:grpSpLocks/>
            </p:cNvGrpSpPr>
            <p:nvPr/>
          </p:nvGrpSpPr>
          <p:grpSpPr bwMode="auto">
            <a:xfrm>
              <a:off x="2167" y="3331"/>
              <a:ext cx="42" cy="126"/>
              <a:chOff x="1225" y="3174"/>
              <a:chExt cx="42" cy="126"/>
            </a:xfrm>
          </p:grpSpPr>
          <p:sp>
            <p:nvSpPr>
              <p:cNvPr id="142593" name="Line 86"/>
              <p:cNvSpPr>
                <a:spLocks noChangeAspect="1" noChangeShapeType="1"/>
              </p:cNvSpPr>
              <p:nvPr/>
            </p:nvSpPr>
            <p:spPr bwMode="auto">
              <a:xfrm>
                <a:off x="1246" y="3177"/>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594" name="Freeform 87"/>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sp>
          <p:nvSpPr>
            <p:cNvPr id="142587" name="Line 88"/>
            <p:cNvSpPr>
              <a:spLocks noChangeShapeType="1"/>
            </p:cNvSpPr>
            <p:nvPr/>
          </p:nvSpPr>
          <p:spPr bwMode="auto">
            <a:xfrm>
              <a:off x="2207" y="3379"/>
              <a:ext cx="0" cy="69"/>
            </a:xfrm>
            <a:prstGeom prst="line">
              <a:avLst/>
            </a:prstGeom>
            <a:noFill/>
            <a:ln w="12700">
              <a:solidFill>
                <a:srgbClr val="FFFF00"/>
              </a:solidFill>
              <a:round/>
              <a:headEnd/>
              <a:tailEnd/>
            </a:ln>
          </p:spPr>
          <p:txBody>
            <a:bodyPr wrap="none" anchor="ctr"/>
            <a:lstStyle/>
            <a:p>
              <a:endParaRPr lang="en-US"/>
            </a:p>
          </p:txBody>
        </p:sp>
        <p:sp>
          <p:nvSpPr>
            <p:cNvPr id="142588" name="Line 89"/>
            <p:cNvSpPr>
              <a:spLocks noChangeShapeType="1"/>
            </p:cNvSpPr>
            <p:nvPr/>
          </p:nvSpPr>
          <p:spPr bwMode="auto">
            <a:xfrm>
              <a:off x="2168" y="3380"/>
              <a:ext cx="0" cy="69"/>
            </a:xfrm>
            <a:prstGeom prst="line">
              <a:avLst/>
            </a:prstGeom>
            <a:noFill/>
            <a:ln w="12700">
              <a:solidFill>
                <a:srgbClr val="FFFF00"/>
              </a:solidFill>
              <a:round/>
              <a:headEnd/>
              <a:tailEnd/>
            </a:ln>
          </p:spPr>
          <p:txBody>
            <a:bodyPr wrap="none" anchor="ctr"/>
            <a:lstStyle/>
            <a:p>
              <a:endParaRPr lang="en-US"/>
            </a:p>
          </p:txBody>
        </p:sp>
        <p:grpSp>
          <p:nvGrpSpPr>
            <p:cNvPr id="142589" name="Group 90"/>
            <p:cNvGrpSpPr>
              <a:grpSpLocks/>
            </p:cNvGrpSpPr>
            <p:nvPr/>
          </p:nvGrpSpPr>
          <p:grpSpPr bwMode="auto">
            <a:xfrm>
              <a:off x="2168" y="3394"/>
              <a:ext cx="38" cy="39"/>
              <a:chOff x="2168" y="3394"/>
              <a:chExt cx="38" cy="39"/>
            </a:xfrm>
          </p:grpSpPr>
          <p:sp>
            <p:nvSpPr>
              <p:cNvPr id="142590" name="Line 91"/>
              <p:cNvSpPr>
                <a:spLocks noChangeAspect="1" noChangeShapeType="1"/>
              </p:cNvSpPr>
              <p:nvPr/>
            </p:nvSpPr>
            <p:spPr bwMode="auto">
              <a:xfrm>
                <a:off x="2168" y="343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591" name="Line 92"/>
              <p:cNvSpPr>
                <a:spLocks noChangeAspect="1" noChangeShapeType="1"/>
              </p:cNvSpPr>
              <p:nvPr/>
            </p:nvSpPr>
            <p:spPr bwMode="auto">
              <a:xfrm>
                <a:off x="2168" y="339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2592" name="Line 93"/>
              <p:cNvSpPr>
                <a:spLocks noChangeAspect="1" noChangeShapeType="1"/>
              </p:cNvSpPr>
              <p:nvPr/>
            </p:nvSpPr>
            <p:spPr bwMode="auto">
              <a:xfrm>
                <a:off x="2168" y="341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nvGrpSpPr>
          <p:cNvPr id="142364" name="Group 94"/>
          <p:cNvGrpSpPr>
            <a:grpSpLocks/>
          </p:cNvGrpSpPr>
          <p:nvPr/>
        </p:nvGrpSpPr>
        <p:grpSpPr bwMode="auto">
          <a:xfrm>
            <a:off x="5153025" y="749300"/>
            <a:ext cx="476250" cy="484188"/>
            <a:chOff x="3246" y="472"/>
            <a:chExt cx="300" cy="305"/>
          </a:xfrm>
        </p:grpSpPr>
        <p:sp>
          <p:nvSpPr>
            <p:cNvPr id="142578" name="Oval 95"/>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2579" name="Group 96"/>
            <p:cNvGrpSpPr>
              <a:grpSpLocks/>
            </p:cNvGrpSpPr>
            <p:nvPr/>
          </p:nvGrpSpPr>
          <p:grpSpPr bwMode="auto">
            <a:xfrm>
              <a:off x="3375" y="569"/>
              <a:ext cx="42" cy="126"/>
              <a:chOff x="3019" y="367"/>
              <a:chExt cx="42" cy="126"/>
            </a:xfrm>
          </p:grpSpPr>
          <p:grpSp>
            <p:nvGrpSpPr>
              <p:cNvPr id="142580" name="Group 97"/>
              <p:cNvGrpSpPr>
                <a:grpSpLocks/>
              </p:cNvGrpSpPr>
              <p:nvPr/>
            </p:nvGrpSpPr>
            <p:grpSpPr bwMode="auto">
              <a:xfrm>
                <a:off x="3019" y="367"/>
                <a:ext cx="42" cy="126"/>
                <a:chOff x="485" y="3174"/>
                <a:chExt cx="42" cy="126"/>
              </a:xfrm>
            </p:grpSpPr>
            <p:sp>
              <p:nvSpPr>
                <p:cNvPr id="142584" name="Line 98"/>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85" name="Freeform 99"/>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581" name="Group 100"/>
              <p:cNvGrpSpPr>
                <a:grpSpLocks/>
              </p:cNvGrpSpPr>
              <p:nvPr/>
            </p:nvGrpSpPr>
            <p:grpSpPr bwMode="auto">
              <a:xfrm>
                <a:off x="3020" y="413"/>
                <a:ext cx="39" cy="70"/>
                <a:chOff x="1994" y="556"/>
                <a:chExt cx="39" cy="70"/>
              </a:xfrm>
            </p:grpSpPr>
            <p:sp>
              <p:nvSpPr>
                <p:cNvPr id="142582" name="Line 10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583" name="Line 10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65" name="Group 103"/>
          <p:cNvGrpSpPr>
            <a:grpSpLocks/>
          </p:cNvGrpSpPr>
          <p:nvPr/>
        </p:nvGrpSpPr>
        <p:grpSpPr bwMode="auto">
          <a:xfrm>
            <a:off x="5153025" y="2232025"/>
            <a:ext cx="476250" cy="484188"/>
            <a:chOff x="3246" y="1406"/>
            <a:chExt cx="300" cy="305"/>
          </a:xfrm>
        </p:grpSpPr>
        <p:sp>
          <p:nvSpPr>
            <p:cNvPr id="142569" name="Oval 104"/>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2570" name="Group 105"/>
            <p:cNvGrpSpPr>
              <a:grpSpLocks/>
            </p:cNvGrpSpPr>
            <p:nvPr/>
          </p:nvGrpSpPr>
          <p:grpSpPr bwMode="auto">
            <a:xfrm>
              <a:off x="3375" y="1499"/>
              <a:ext cx="42" cy="126"/>
              <a:chOff x="3382" y="373"/>
              <a:chExt cx="42" cy="126"/>
            </a:xfrm>
          </p:grpSpPr>
          <p:sp>
            <p:nvSpPr>
              <p:cNvPr id="142571" name="Line 106"/>
              <p:cNvSpPr>
                <a:spLocks noChangeAspect="1" noChangeShapeType="1"/>
              </p:cNvSpPr>
              <p:nvPr/>
            </p:nvSpPr>
            <p:spPr bwMode="auto">
              <a:xfrm>
                <a:off x="3385" y="456"/>
                <a:ext cx="35" cy="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grpSp>
            <p:nvGrpSpPr>
              <p:cNvPr id="142572" name="Group 107"/>
              <p:cNvGrpSpPr>
                <a:grpSpLocks/>
              </p:cNvGrpSpPr>
              <p:nvPr/>
            </p:nvGrpSpPr>
            <p:grpSpPr bwMode="auto">
              <a:xfrm>
                <a:off x="3382" y="373"/>
                <a:ext cx="42" cy="126"/>
                <a:chOff x="835" y="3174"/>
                <a:chExt cx="42" cy="126"/>
              </a:xfrm>
            </p:grpSpPr>
            <p:sp>
              <p:nvSpPr>
                <p:cNvPr id="142576" name="Line 108"/>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77" name="Freeform 109"/>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573" name="Group 110"/>
              <p:cNvGrpSpPr>
                <a:grpSpLocks/>
              </p:cNvGrpSpPr>
              <p:nvPr/>
            </p:nvGrpSpPr>
            <p:grpSpPr bwMode="auto">
              <a:xfrm>
                <a:off x="3383" y="421"/>
                <a:ext cx="39" cy="70"/>
                <a:chOff x="1994" y="556"/>
                <a:chExt cx="39" cy="70"/>
              </a:xfrm>
            </p:grpSpPr>
            <p:sp>
              <p:nvSpPr>
                <p:cNvPr id="142574" name="Line 11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575" name="Line 11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66" name="Group 113"/>
          <p:cNvGrpSpPr>
            <a:grpSpLocks/>
          </p:cNvGrpSpPr>
          <p:nvPr/>
        </p:nvGrpSpPr>
        <p:grpSpPr bwMode="auto">
          <a:xfrm>
            <a:off x="5153025" y="3681413"/>
            <a:ext cx="476250" cy="484187"/>
            <a:chOff x="3246" y="2319"/>
            <a:chExt cx="300" cy="305"/>
          </a:xfrm>
        </p:grpSpPr>
        <p:sp>
          <p:nvSpPr>
            <p:cNvPr id="142560" name="Oval 114"/>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2561" name="Group 115"/>
            <p:cNvGrpSpPr>
              <a:grpSpLocks/>
            </p:cNvGrpSpPr>
            <p:nvPr/>
          </p:nvGrpSpPr>
          <p:grpSpPr bwMode="auto">
            <a:xfrm>
              <a:off x="3375" y="2409"/>
              <a:ext cx="42" cy="126"/>
              <a:chOff x="3760" y="374"/>
              <a:chExt cx="42" cy="126"/>
            </a:xfrm>
          </p:grpSpPr>
          <p:sp>
            <p:nvSpPr>
              <p:cNvPr id="142562" name="Line 116"/>
              <p:cNvSpPr>
                <a:spLocks noChangeAspect="1" noChangeShapeType="1"/>
              </p:cNvSpPr>
              <p:nvPr/>
            </p:nvSpPr>
            <p:spPr bwMode="auto">
              <a:xfrm>
                <a:off x="3762" y="47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63" name="Line 117"/>
              <p:cNvSpPr>
                <a:spLocks noChangeAspect="1" noChangeShapeType="1"/>
              </p:cNvSpPr>
              <p:nvPr/>
            </p:nvSpPr>
            <p:spPr bwMode="auto">
              <a:xfrm>
                <a:off x="3762" y="44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2564" name="Group 118"/>
              <p:cNvGrpSpPr>
                <a:grpSpLocks/>
              </p:cNvGrpSpPr>
              <p:nvPr/>
            </p:nvGrpSpPr>
            <p:grpSpPr bwMode="auto">
              <a:xfrm>
                <a:off x="3760" y="374"/>
                <a:ext cx="42" cy="126"/>
                <a:chOff x="1225" y="3174"/>
                <a:chExt cx="42" cy="126"/>
              </a:xfrm>
            </p:grpSpPr>
            <p:sp>
              <p:nvSpPr>
                <p:cNvPr id="142567" name="Line 119"/>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68" name="Freeform 120"/>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565" name="Line 121"/>
              <p:cNvSpPr>
                <a:spLocks noChangeShapeType="1"/>
              </p:cNvSpPr>
              <p:nvPr/>
            </p:nvSpPr>
            <p:spPr bwMode="auto">
              <a:xfrm>
                <a:off x="3800" y="422"/>
                <a:ext cx="0" cy="69"/>
              </a:xfrm>
              <a:prstGeom prst="line">
                <a:avLst/>
              </a:prstGeom>
              <a:noFill/>
              <a:ln w="12700">
                <a:solidFill>
                  <a:schemeClr val="tx1"/>
                </a:solidFill>
                <a:round/>
                <a:headEnd/>
                <a:tailEnd/>
              </a:ln>
            </p:spPr>
            <p:txBody>
              <a:bodyPr wrap="none" anchor="ctr"/>
              <a:lstStyle/>
              <a:p>
                <a:endParaRPr lang="en-US"/>
              </a:p>
            </p:txBody>
          </p:sp>
          <p:sp>
            <p:nvSpPr>
              <p:cNvPr id="142566" name="Line 122"/>
              <p:cNvSpPr>
                <a:spLocks noChangeShapeType="1"/>
              </p:cNvSpPr>
              <p:nvPr/>
            </p:nvSpPr>
            <p:spPr bwMode="auto">
              <a:xfrm>
                <a:off x="3761" y="423"/>
                <a:ext cx="0" cy="69"/>
              </a:xfrm>
              <a:prstGeom prst="line">
                <a:avLst/>
              </a:prstGeom>
              <a:noFill/>
              <a:ln w="12700">
                <a:solidFill>
                  <a:schemeClr val="tx1"/>
                </a:solidFill>
                <a:round/>
                <a:headEnd/>
                <a:tailEnd/>
              </a:ln>
            </p:spPr>
            <p:txBody>
              <a:bodyPr wrap="none" anchor="ctr"/>
              <a:lstStyle/>
              <a:p>
                <a:endParaRPr lang="en-US"/>
              </a:p>
            </p:txBody>
          </p:sp>
        </p:grpSp>
      </p:grpSp>
      <p:grpSp>
        <p:nvGrpSpPr>
          <p:cNvPr id="142367" name="Group 123"/>
          <p:cNvGrpSpPr>
            <a:grpSpLocks/>
          </p:cNvGrpSpPr>
          <p:nvPr/>
        </p:nvGrpSpPr>
        <p:grpSpPr bwMode="auto">
          <a:xfrm>
            <a:off x="5153025" y="5178425"/>
            <a:ext cx="476250" cy="484188"/>
            <a:chOff x="3246" y="3262"/>
            <a:chExt cx="300" cy="305"/>
          </a:xfrm>
        </p:grpSpPr>
        <p:sp>
          <p:nvSpPr>
            <p:cNvPr id="142549" name="Oval 124"/>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2550" name="Group 125"/>
            <p:cNvGrpSpPr>
              <a:grpSpLocks/>
            </p:cNvGrpSpPr>
            <p:nvPr/>
          </p:nvGrpSpPr>
          <p:grpSpPr bwMode="auto">
            <a:xfrm>
              <a:off x="3375" y="3344"/>
              <a:ext cx="42" cy="126"/>
              <a:chOff x="2167" y="3331"/>
              <a:chExt cx="42" cy="126"/>
            </a:xfrm>
          </p:grpSpPr>
          <p:grpSp>
            <p:nvGrpSpPr>
              <p:cNvPr id="142551" name="Group 126"/>
              <p:cNvGrpSpPr>
                <a:grpSpLocks/>
              </p:cNvGrpSpPr>
              <p:nvPr/>
            </p:nvGrpSpPr>
            <p:grpSpPr bwMode="auto">
              <a:xfrm>
                <a:off x="2167" y="3331"/>
                <a:ext cx="42" cy="126"/>
                <a:chOff x="1225" y="3174"/>
                <a:chExt cx="42" cy="126"/>
              </a:xfrm>
            </p:grpSpPr>
            <p:sp>
              <p:nvSpPr>
                <p:cNvPr id="142558" name="Line 127"/>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59" name="Freeform 128"/>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552" name="Line 129"/>
              <p:cNvSpPr>
                <a:spLocks noChangeShapeType="1"/>
              </p:cNvSpPr>
              <p:nvPr/>
            </p:nvSpPr>
            <p:spPr bwMode="auto">
              <a:xfrm>
                <a:off x="2207" y="3379"/>
                <a:ext cx="0" cy="69"/>
              </a:xfrm>
              <a:prstGeom prst="line">
                <a:avLst/>
              </a:prstGeom>
              <a:noFill/>
              <a:ln w="12700">
                <a:solidFill>
                  <a:schemeClr val="tx1"/>
                </a:solidFill>
                <a:round/>
                <a:headEnd/>
                <a:tailEnd/>
              </a:ln>
            </p:spPr>
            <p:txBody>
              <a:bodyPr wrap="none" anchor="ctr"/>
              <a:lstStyle/>
              <a:p>
                <a:endParaRPr lang="en-US"/>
              </a:p>
            </p:txBody>
          </p:sp>
          <p:sp>
            <p:nvSpPr>
              <p:cNvPr id="142553" name="Line 130"/>
              <p:cNvSpPr>
                <a:spLocks noChangeShapeType="1"/>
              </p:cNvSpPr>
              <p:nvPr/>
            </p:nvSpPr>
            <p:spPr bwMode="auto">
              <a:xfrm>
                <a:off x="2168" y="3380"/>
                <a:ext cx="0" cy="69"/>
              </a:xfrm>
              <a:prstGeom prst="line">
                <a:avLst/>
              </a:prstGeom>
              <a:noFill/>
              <a:ln w="12700">
                <a:solidFill>
                  <a:schemeClr val="tx1"/>
                </a:solidFill>
                <a:round/>
                <a:headEnd/>
                <a:tailEnd/>
              </a:ln>
            </p:spPr>
            <p:txBody>
              <a:bodyPr wrap="none" anchor="ctr"/>
              <a:lstStyle/>
              <a:p>
                <a:endParaRPr lang="en-US"/>
              </a:p>
            </p:txBody>
          </p:sp>
          <p:grpSp>
            <p:nvGrpSpPr>
              <p:cNvPr id="142554" name="Group 131"/>
              <p:cNvGrpSpPr>
                <a:grpSpLocks/>
              </p:cNvGrpSpPr>
              <p:nvPr/>
            </p:nvGrpSpPr>
            <p:grpSpPr bwMode="auto">
              <a:xfrm>
                <a:off x="2168" y="3394"/>
                <a:ext cx="38" cy="39"/>
                <a:chOff x="2168" y="3394"/>
                <a:chExt cx="38" cy="39"/>
              </a:xfrm>
            </p:grpSpPr>
            <p:sp>
              <p:nvSpPr>
                <p:cNvPr id="142555" name="Line 132"/>
                <p:cNvSpPr>
                  <a:spLocks noChangeAspect="1" noChangeShapeType="1"/>
                </p:cNvSpPr>
                <p:nvPr/>
              </p:nvSpPr>
              <p:spPr bwMode="auto">
                <a:xfrm>
                  <a:off x="2168" y="343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56" name="Line 133"/>
                <p:cNvSpPr>
                  <a:spLocks noChangeAspect="1" noChangeShapeType="1"/>
                </p:cNvSpPr>
                <p:nvPr/>
              </p:nvSpPr>
              <p:spPr bwMode="auto">
                <a:xfrm>
                  <a:off x="2168" y="339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57" name="Line 134"/>
                <p:cNvSpPr>
                  <a:spLocks noChangeAspect="1" noChangeShapeType="1"/>
                </p:cNvSpPr>
                <p:nvPr/>
              </p:nvSpPr>
              <p:spPr bwMode="auto">
                <a:xfrm>
                  <a:off x="2168" y="341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42368" name="Group 135"/>
          <p:cNvGrpSpPr>
            <a:grpSpLocks/>
          </p:cNvGrpSpPr>
          <p:nvPr/>
        </p:nvGrpSpPr>
        <p:grpSpPr bwMode="auto">
          <a:xfrm>
            <a:off x="5357813" y="1628775"/>
            <a:ext cx="66675" cy="200025"/>
            <a:chOff x="3019" y="367"/>
            <a:chExt cx="42" cy="126"/>
          </a:xfrm>
        </p:grpSpPr>
        <p:grpSp>
          <p:nvGrpSpPr>
            <p:cNvPr id="142543" name="Group 136"/>
            <p:cNvGrpSpPr>
              <a:grpSpLocks/>
            </p:cNvGrpSpPr>
            <p:nvPr/>
          </p:nvGrpSpPr>
          <p:grpSpPr bwMode="auto">
            <a:xfrm>
              <a:off x="3019" y="367"/>
              <a:ext cx="42" cy="126"/>
              <a:chOff x="485" y="3174"/>
              <a:chExt cx="42" cy="126"/>
            </a:xfrm>
          </p:grpSpPr>
          <p:sp>
            <p:nvSpPr>
              <p:cNvPr id="142547" name="Line 137"/>
              <p:cNvSpPr>
                <a:spLocks noChangeAspect="1" noChangeShapeType="1"/>
              </p:cNvSpPr>
              <p:nvPr/>
            </p:nvSpPr>
            <p:spPr bwMode="auto">
              <a:xfrm>
                <a:off x="50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48" name="Freeform 138"/>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42544" name="Group 139"/>
            <p:cNvGrpSpPr>
              <a:grpSpLocks/>
            </p:cNvGrpSpPr>
            <p:nvPr/>
          </p:nvGrpSpPr>
          <p:grpSpPr bwMode="auto">
            <a:xfrm>
              <a:off x="3020" y="413"/>
              <a:ext cx="39" cy="70"/>
              <a:chOff x="1994" y="556"/>
              <a:chExt cx="39" cy="70"/>
            </a:xfrm>
          </p:grpSpPr>
          <p:sp>
            <p:nvSpPr>
              <p:cNvPr id="142545" name="Line 140"/>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2546" name="Line 141"/>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2369" name="Group 142"/>
          <p:cNvGrpSpPr>
            <a:grpSpLocks/>
          </p:cNvGrpSpPr>
          <p:nvPr/>
        </p:nvGrpSpPr>
        <p:grpSpPr bwMode="auto">
          <a:xfrm>
            <a:off x="5357813" y="3105150"/>
            <a:ext cx="66675" cy="200025"/>
            <a:chOff x="3382" y="373"/>
            <a:chExt cx="42" cy="126"/>
          </a:xfrm>
        </p:grpSpPr>
        <p:sp>
          <p:nvSpPr>
            <p:cNvPr id="142536" name="Line 143"/>
            <p:cNvSpPr>
              <a:spLocks noChangeAspect="1" noChangeShapeType="1"/>
            </p:cNvSpPr>
            <p:nvPr/>
          </p:nvSpPr>
          <p:spPr bwMode="auto">
            <a:xfrm>
              <a:off x="3385" y="456"/>
              <a:ext cx="35" cy="0"/>
            </a:xfrm>
            <a:prstGeom prst="line">
              <a:avLst/>
            </a:prstGeom>
            <a:noFill/>
            <a:ln w="12700">
              <a:solidFill>
                <a:srgbClr val="00FFFF"/>
              </a:solidFill>
              <a:round/>
              <a:headEnd type="none" w="sm" len="sm"/>
              <a:tailEnd type="none" w="sm" len="sm"/>
            </a:ln>
          </p:spPr>
          <p:txBody>
            <a:bodyPr lIns="0" tIns="0" rIns="0" bIns="0" anchor="ctr" anchorCtr="1">
              <a:spAutoFit/>
            </a:bodyPr>
            <a:lstStyle/>
            <a:p>
              <a:endParaRPr lang="en-US"/>
            </a:p>
          </p:txBody>
        </p:sp>
        <p:grpSp>
          <p:nvGrpSpPr>
            <p:cNvPr id="142537" name="Group 144"/>
            <p:cNvGrpSpPr>
              <a:grpSpLocks/>
            </p:cNvGrpSpPr>
            <p:nvPr/>
          </p:nvGrpSpPr>
          <p:grpSpPr bwMode="auto">
            <a:xfrm>
              <a:off x="3382" y="373"/>
              <a:ext cx="42" cy="126"/>
              <a:chOff x="835" y="3174"/>
              <a:chExt cx="42" cy="126"/>
            </a:xfrm>
          </p:grpSpPr>
          <p:sp>
            <p:nvSpPr>
              <p:cNvPr id="142541" name="Line 145"/>
              <p:cNvSpPr>
                <a:spLocks noChangeAspect="1" noChangeShapeType="1"/>
              </p:cNvSpPr>
              <p:nvPr/>
            </p:nvSpPr>
            <p:spPr bwMode="auto">
              <a:xfrm>
                <a:off x="85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42" name="Freeform 146"/>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42538" name="Group 147"/>
            <p:cNvGrpSpPr>
              <a:grpSpLocks/>
            </p:cNvGrpSpPr>
            <p:nvPr/>
          </p:nvGrpSpPr>
          <p:grpSpPr bwMode="auto">
            <a:xfrm>
              <a:off x="3383" y="421"/>
              <a:ext cx="39" cy="70"/>
              <a:chOff x="1994" y="556"/>
              <a:chExt cx="39" cy="70"/>
            </a:xfrm>
          </p:grpSpPr>
          <p:sp>
            <p:nvSpPr>
              <p:cNvPr id="142539" name="Line 148"/>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2540" name="Line 149"/>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2370" name="Group 150"/>
          <p:cNvGrpSpPr>
            <a:grpSpLocks/>
          </p:cNvGrpSpPr>
          <p:nvPr/>
        </p:nvGrpSpPr>
        <p:grpSpPr bwMode="auto">
          <a:xfrm>
            <a:off x="5357813" y="4564063"/>
            <a:ext cx="66675" cy="200025"/>
            <a:chOff x="3760" y="374"/>
            <a:chExt cx="42" cy="126"/>
          </a:xfrm>
        </p:grpSpPr>
        <p:sp>
          <p:nvSpPr>
            <p:cNvPr id="142529" name="Line 151"/>
            <p:cNvSpPr>
              <a:spLocks noChangeAspect="1" noChangeShapeType="1"/>
            </p:cNvSpPr>
            <p:nvPr/>
          </p:nvSpPr>
          <p:spPr bwMode="auto">
            <a:xfrm>
              <a:off x="3762" y="472"/>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30" name="Line 152"/>
            <p:cNvSpPr>
              <a:spLocks noChangeAspect="1" noChangeShapeType="1"/>
            </p:cNvSpPr>
            <p:nvPr/>
          </p:nvSpPr>
          <p:spPr bwMode="auto">
            <a:xfrm>
              <a:off x="3762" y="44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42531" name="Group 153"/>
            <p:cNvGrpSpPr>
              <a:grpSpLocks/>
            </p:cNvGrpSpPr>
            <p:nvPr/>
          </p:nvGrpSpPr>
          <p:grpSpPr bwMode="auto">
            <a:xfrm>
              <a:off x="3760" y="374"/>
              <a:ext cx="42" cy="126"/>
              <a:chOff x="1225" y="3174"/>
              <a:chExt cx="42" cy="126"/>
            </a:xfrm>
          </p:grpSpPr>
          <p:sp>
            <p:nvSpPr>
              <p:cNvPr id="142534" name="Line 154"/>
              <p:cNvSpPr>
                <a:spLocks noChangeAspect="1" noChangeShapeType="1"/>
              </p:cNvSpPr>
              <p:nvPr/>
            </p:nvSpPr>
            <p:spPr bwMode="auto">
              <a:xfrm>
                <a:off x="124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35" name="Freeform 155"/>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sp>
          <p:nvSpPr>
            <p:cNvPr id="142532" name="Line 156"/>
            <p:cNvSpPr>
              <a:spLocks noChangeShapeType="1"/>
            </p:cNvSpPr>
            <p:nvPr/>
          </p:nvSpPr>
          <p:spPr bwMode="auto">
            <a:xfrm>
              <a:off x="3800" y="422"/>
              <a:ext cx="0" cy="69"/>
            </a:xfrm>
            <a:prstGeom prst="line">
              <a:avLst/>
            </a:prstGeom>
            <a:noFill/>
            <a:ln w="12700">
              <a:solidFill>
                <a:srgbClr val="00FFFF"/>
              </a:solidFill>
              <a:round/>
              <a:headEnd/>
              <a:tailEnd/>
            </a:ln>
          </p:spPr>
          <p:txBody>
            <a:bodyPr wrap="none" anchor="ctr"/>
            <a:lstStyle/>
            <a:p>
              <a:endParaRPr lang="en-US"/>
            </a:p>
          </p:txBody>
        </p:sp>
        <p:sp>
          <p:nvSpPr>
            <p:cNvPr id="142533" name="Line 157"/>
            <p:cNvSpPr>
              <a:spLocks noChangeShapeType="1"/>
            </p:cNvSpPr>
            <p:nvPr/>
          </p:nvSpPr>
          <p:spPr bwMode="auto">
            <a:xfrm>
              <a:off x="3761" y="423"/>
              <a:ext cx="0" cy="69"/>
            </a:xfrm>
            <a:prstGeom prst="line">
              <a:avLst/>
            </a:prstGeom>
            <a:noFill/>
            <a:ln w="12700">
              <a:solidFill>
                <a:srgbClr val="00FFFF"/>
              </a:solidFill>
              <a:round/>
              <a:headEnd/>
              <a:tailEnd/>
            </a:ln>
          </p:spPr>
          <p:txBody>
            <a:bodyPr wrap="none" anchor="ctr"/>
            <a:lstStyle/>
            <a:p>
              <a:endParaRPr lang="en-US"/>
            </a:p>
          </p:txBody>
        </p:sp>
      </p:grpSp>
      <p:grpSp>
        <p:nvGrpSpPr>
          <p:cNvPr id="142371" name="Group 158"/>
          <p:cNvGrpSpPr>
            <a:grpSpLocks/>
          </p:cNvGrpSpPr>
          <p:nvPr/>
        </p:nvGrpSpPr>
        <p:grpSpPr bwMode="auto">
          <a:xfrm>
            <a:off x="5357813" y="6034088"/>
            <a:ext cx="66675" cy="200025"/>
            <a:chOff x="2167" y="3331"/>
            <a:chExt cx="42" cy="126"/>
          </a:xfrm>
        </p:grpSpPr>
        <p:grpSp>
          <p:nvGrpSpPr>
            <p:cNvPr id="142520" name="Group 159"/>
            <p:cNvGrpSpPr>
              <a:grpSpLocks/>
            </p:cNvGrpSpPr>
            <p:nvPr/>
          </p:nvGrpSpPr>
          <p:grpSpPr bwMode="auto">
            <a:xfrm>
              <a:off x="2167" y="3331"/>
              <a:ext cx="42" cy="126"/>
              <a:chOff x="1225" y="3174"/>
              <a:chExt cx="42" cy="126"/>
            </a:xfrm>
          </p:grpSpPr>
          <p:sp>
            <p:nvSpPr>
              <p:cNvPr id="142527" name="Line 160"/>
              <p:cNvSpPr>
                <a:spLocks noChangeAspect="1" noChangeShapeType="1"/>
              </p:cNvSpPr>
              <p:nvPr/>
            </p:nvSpPr>
            <p:spPr bwMode="auto">
              <a:xfrm>
                <a:off x="1246" y="3177"/>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28" name="Freeform 161"/>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sp>
          <p:nvSpPr>
            <p:cNvPr id="142521" name="Line 162"/>
            <p:cNvSpPr>
              <a:spLocks noChangeShapeType="1"/>
            </p:cNvSpPr>
            <p:nvPr/>
          </p:nvSpPr>
          <p:spPr bwMode="auto">
            <a:xfrm>
              <a:off x="2207" y="3379"/>
              <a:ext cx="0" cy="69"/>
            </a:xfrm>
            <a:prstGeom prst="line">
              <a:avLst/>
            </a:prstGeom>
            <a:noFill/>
            <a:ln w="12700">
              <a:solidFill>
                <a:srgbClr val="00FFFF"/>
              </a:solidFill>
              <a:round/>
              <a:headEnd/>
              <a:tailEnd/>
            </a:ln>
          </p:spPr>
          <p:txBody>
            <a:bodyPr wrap="none" anchor="ctr"/>
            <a:lstStyle/>
            <a:p>
              <a:endParaRPr lang="en-US"/>
            </a:p>
          </p:txBody>
        </p:sp>
        <p:sp>
          <p:nvSpPr>
            <p:cNvPr id="142522" name="Line 163"/>
            <p:cNvSpPr>
              <a:spLocks noChangeShapeType="1"/>
            </p:cNvSpPr>
            <p:nvPr/>
          </p:nvSpPr>
          <p:spPr bwMode="auto">
            <a:xfrm>
              <a:off x="2168" y="3380"/>
              <a:ext cx="0" cy="69"/>
            </a:xfrm>
            <a:prstGeom prst="line">
              <a:avLst/>
            </a:prstGeom>
            <a:noFill/>
            <a:ln w="12700">
              <a:solidFill>
                <a:srgbClr val="00FFFF"/>
              </a:solidFill>
              <a:round/>
              <a:headEnd/>
              <a:tailEnd/>
            </a:ln>
          </p:spPr>
          <p:txBody>
            <a:bodyPr wrap="none" anchor="ctr"/>
            <a:lstStyle/>
            <a:p>
              <a:endParaRPr lang="en-US"/>
            </a:p>
          </p:txBody>
        </p:sp>
        <p:grpSp>
          <p:nvGrpSpPr>
            <p:cNvPr id="142523" name="Group 164"/>
            <p:cNvGrpSpPr>
              <a:grpSpLocks/>
            </p:cNvGrpSpPr>
            <p:nvPr/>
          </p:nvGrpSpPr>
          <p:grpSpPr bwMode="auto">
            <a:xfrm>
              <a:off x="2168" y="3394"/>
              <a:ext cx="38" cy="39"/>
              <a:chOff x="2168" y="3394"/>
              <a:chExt cx="38" cy="39"/>
            </a:xfrm>
          </p:grpSpPr>
          <p:sp>
            <p:nvSpPr>
              <p:cNvPr id="142524" name="Line 165"/>
              <p:cNvSpPr>
                <a:spLocks noChangeAspect="1" noChangeShapeType="1"/>
              </p:cNvSpPr>
              <p:nvPr/>
            </p:nvSpPr>
            <p:spPr bwMode="auto">
              <a:xfrm>
                <a:off x="2168" y="343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25" name="Line 166"/>
              <p:cNvSpPr>
                <a:spLocks noChangeAspect="1" noChangeShapeType="1"/>
              </p:cNvSpPr>
              <p:nvPr/>
            </p:nvSpPr>
            <p:spPr bwMode="auto">
              <a:xfrm>
                <a:off x="2168" y="339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2526" name="Line 167"/>
              <p:cNvSpPr>
                <a:spLocks noChangeAspect="1" noChangeShapeType="1"/>
              </p:cNvSpPr>
              <p:nvPr/>
            </p:nvSpPr>
            <p:spPr bwMode="auto">
              <a:xfrm>
                <a:off x="2168" y="341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nvGrpSpPr>
          <p:cNvPr id="142372" name="Group 168"/>
          <p:cNvGrpSpPr>
            <a:grpSpLocks/>
          </p:cNvGrpSpPr>
          <p:nvPr/>
        </p:nvGrpSpPr>
        <p:grpSpPr bwMode="auto">
          <a:xfrm>
            <a:off x="6484938" y="800100"/>
            <a:ext cx="401637" cy="401638"/>
            <a:chOff x="4085" y="504"/>
            <a:chExt cx="253" cy="253"/>
          </a:xfrm>
        </p:grpSpPr>
        <p:sp>
          <p:nvSpPr>
            <p:cNvPr id="142512" name="Rectangle 169"/>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2513" name="Group 170"/>
            <p:cNvGrpSpPr>
              <a:grpSpLocks/>
            </p:cNvGrpSpPr>
            <p:nvPr/>
          </p:nvGrpSpPr>
          <p:grpSpPr bwMode="auto">
            <a:xfrm>
              <a:off x="4190" y="570"/>
              <a:ext cx="42" cy="126"/>
              <a:chOff x="3019" y="367"/>
              <a:chExt cx="42" cy="126"/>
            </a:xfrm>
          </p:grpSpPr>
          <p:grpSp>
            <p:nvGrpSpPr>
              <p:cNvPr id="142514" name="Group 171"/>
              <p:cNvGrpSpPr>
                <a:grpSpLocks/>
              </p:cNvGrpSpPr>
              <p:nvPr/>
            </p:nvGrpSpPr>
            <p:grpSpPr bwMode="auto">
              <a:xfrm>
                <a:off x="3019" y="367"/>
                <a:ext cx="42" cy="126"/>
                <a:chOff x="485" y="3174"/>
                <a:chExt cx="42" cy="126"/>
              </a:xfrm>
            </p:grpSpPr>
            <p:sp>
              <p:nvSpPr>
                <p:cNvPr id="142518" name="Line 172"/>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19" name="Freeform 173"/>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515" name="Group 174"/>
              <p:cNvGrpSpPr>
                <a:grpSpLocks/>
              </p:cNvGrpSpPr>
              <p:nvPr/>
            </p:nvGrpSpPr>
            <p:grpSpPr bwMode="auto">
              <a:xfrm>
                <a:off x="3020" y="413"/>
                <a:ext cx="39" cy="70"/>
                <a:chOff x="1994" y="556"/>
                <a:chExt cx="39" cy="70"/>
              </a:xfrm>
            </p:grpSpPr>
            <p:sp>
              <p:nvSpPr>
                <p:cNvPr id="142516" name="Line 17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517" name="Line 17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73" name="Group 177"/>
          <p:cNvGrpSpPr>
            <a:grpSpLocks/>
          </p:cNvGrpSpPr>
          <p:nvPr/>
        </p:nvGrpSpPr>
        <p:grpSpPr bwMode="auto">
          <a:xfrm>
            <a:off x="6484938" y="2278063"/>
            <a:ext cx="401637" cy="401637"/>
            <a:chOff x="4085" y="1435"/>
            <a:chExt cx="253" cy="253"/>
          </a:xfrm>
        </p:grpSpPr>
        <p:sp>
          <p:nvSpPr>
            <p:cNvPr id="142503" name="Rectangle 178"/>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2504" name="Group 179"/>
            <p:cNvGrpSpPr>
              <a:grpSpLocks/>
            </p:cNvGrpSpPr>
            <p:nvPr/>
          </p:nvGrpSpPr>
          <p:grpSpPr bwMode="auto">
            <a:xfrm>
              <a:off x="4190" y="1500"/>
              <a:ext cx="42" cy="126"/>
              <a:chOff x="3382" y="373"/>
              <a:chExt cx="42" cy="126"/>
            </a:xfrm>
          </p:grpSpPr>
          <p:sp>
            <p:nvSpPr>
              <p:cNvPr id="142505" name="Line 180"/>
              <p:cNvSpPr>
                <a:spLocks noChangeAspect="1" noChangeShapeType="1"/>
              </p:cNvSpPr>
              <p:nvPr/>
            </p:nvSpPr>
            <p:spPr bwMode="auto">
              <a:xfrm>
                <a:off x="3385" y="456"/>
                <a:ext cx="35" cy="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grpSp>
            <p:nvGrpSpPr>
              <p:cNvPr id="142506" name="Group 181"/>
              <p:cNvGrpSpPr>
                <a:grpSpLocks/>
              </p:cNvGrpSpPr>
              <p:nvPr/>
            </p:nvGrpSpPr>
            <p:grpSpPr bwMode="auto">
              <a:xfrm>
                <a:off x="3382" y="373"/>
                <a:ext cx="42" cy="126"/>
                <a:chOff x="835" y="3174"/>
                <a:chExt cx="42" cy="126"/>
              </a:xfrm>
            </p:grpSpPr>
            <p:sp>
              <p:nvSpPr>
                <p:cNvPr id="142510" name="Line 182"/>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11" name="Freeform 183"/>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507" name="Group 184"/>
              <p:cNvGrpSpPr>
                <a:grpSpLocks/>
              </p:cNvGrpSpPr>
              <p:nvPr/>
            </p:nvGrpSpPr>
            <p:grpSpPr bwMode="auto">
              <a:xfrm>
                <a:off x="3383" y="421"/>
                <a:ext cx="39" cy="70"/>
                <a:chOff x="1994" y="556"/>
                <a:chExt cx="39" cy="70"/>
              </a:xfrm>
            </p:grpSpPr>
            <p:sp>
              <p:nvSpPr>
                <p:cNvPr id="142508" name="Line 18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509" name="Line 18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74" name="Group 187"/>
          <p:cNvGrpSpPr>
            <a:grpSpLocks/>
          </p:cNvGrpSpPr>
          <p:nvPr/>
        </p:nvGrpSpPr>
        <p:grpSpPr bwMode="auto">
          <a:xfrm>
            <a:off x="6484938" y="3735388"/>
            <a:ext cx="401637" cy="401637"/>
            <a:chOff x="4085" y="2353"/>
            <a:chExt cx="253" cy="253"/>
          </a:xfrm>
        </p:grpSpPr>
        <p:sp>
          <p:nvSpPr>
            <p:cNvPr id="142494" name="Rectangle 188"/>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2495" name="Group 189"/>
            <p:cNvGrpSpPr>
              <a:grpSpLocks/>
            </p:cNvGrpSpPr>
            <p:nvPr/>
          </p:nvGrpSpPr>
          <p:grpSpPr bwMode="auto">
            <a:xfrm>
              <a:off x="4190" y="2419"/>
              <a:ext cx="42" cy="126"/>
              <a:chOff x="3760" y="374"/>
              <a:chExt cx="42" cy="126"/>
            </a:xfrm>
          </p:grpSpPr>
          <p:sp>
            <p:nvSpPr>
              <p:cNvPr id="142496" name="Line 190"/>
              <p:cNvSpPr>
                <a:spLocks noChangeAspect="1" noChangeShapeType="1"/>
              </p:cNvSpPr>
              <p:nvPr/>
            </p:nvSpPr>
            <p:spPr bwMode="auto">
              <a:xfrm>
                <a:off x="3762" y="47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97" name="Line 191"/>
              <p:cNvSpPr>
                <a:spLocks noChangeAspect="1" noChangeShapeType="1"/>
              </p:cNvSpPr>
              <p:nvPr/>
            </p:nvSpPr>
            <p:spPr bwMode="auto">
              <a:xfrm>
                <a:off x="3762" y="44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2498" name="Group 192"/>
              <p:cNvGrpSpPr>
                <a:grpSpLocks/>
              </p:cNvGrpSpPr>
              <p:nvPr/>
            </p:nvGrpSpPr>
            <p:grpSpPr bwMode="auto">
              <a:xfrm>
                <a:off x="3760" y="374"/>
                <a:ext cx="42" cy="126"/>
                <a:chOff x="1225" y="3174"/>
                <a:chExt cx="42" cy="126"/>
              </a:xfrm>
            </p:grpSpPr>
            <p:sp>
              <p:nvSpPr>
                <p:cNvPr id="142501" name="Line 193"/>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502" name="Freeform 194"/>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499" name="Line 195"/>
              <p:cNvSpPr>
                <a:spLocks noChangeShapeType="1"/>
              </p:cNvSpPr>
              <p:nvPr/>
            </p:nvSpPr>
            <p:spPr bwMode="auto">
              <a:xfrm>
                <a:off x="3800" y="422"/>
                <a:ext cx="0" cy="69"/>
              </a:xfrm>
              <a:prstGeom prst="line">
                <a:avLst/>
              </a:prstGeom>
              <a:noFill/>
              <a:ln w="12700">
                <a:solidFill>
                  <a:schemeClr val="tx1"/>
                </a:solidFill>
                <a:round/>
                <a:headEnd/>
                <a:tailEnd/>
              </a:ln>
            </p:spPr>
            <p:txBody>
              <a:bodyPr wrap="none" anchor="ctr"/>
              <a:lstStyle/>
              <a:p>
                <a:endParaRPr lang="en-US"/>
              </a:p>
            </p:txBody>
          </p:sp>
          <p:sp>
            <p:nvSpPr>
              <p:cNvPr id="142500" name="Line 196"/>
              <p:cNvSpPr>
                <a:spLocks noChangeShapeType="1"/>
              </p:cNvSpPr>
              <p:nvPr/>
            </p:nvSpPr>
            <p:spPr bwMode="auto">
              <a:xfrm>
                <a:off x="3761" y="423"/>
                <a:ext cx="0" cy="69"/>
              </a:xfrm>
              <a:prstGeom prst="line">
                <a:avLst/>
              </a:prstGeom>
              <a:noFill/>
              <a:ln w="12700">
                <a:solidFill>
                  <a:schemeClr val="tx1"/>
                </a:solidFill>
                <a:round/>
                <a:headEnd/>
                <a:tailEnd/>
              </a:ln>
            </p:spPr>
            <p:txBody>
              <a:bodyPr wrap="none" anchor="ctr"/>
              <a:lstStyle/>
              <a:p>
                <a:endParaRPr lang="en-US"/>
              </a:p>
            </p:txBody>
          </p:sp>
        </p:grpSp>
      </p:grpSp>
      <p:grpSp>
        <p:nvGrpSpPr>
          <p:cNvPr id="142375" name="Group 197"/>
          <p:cNvGrpSpPr>
            <a:grpSpLocks/>
          </p:cNvGrpSpPr>
          <p:nvPr/>
        </p:nvGrpSpPr>
        <p:grpSpPr bwMode="auto">
          <a:xfrm>
            <a:off x="6484938" y="5205413"/>
            <a:ext cx="401637" cy="401637"/>
            <a:chOff x="4085" y="3279"/>
            <a:chExt cx="253" cy="253"/>
          </a:xfrm>
        </p:grpSpPr>
        <p:sp>
          <p:nvSpPr>
            <p:cNvPr id="142483" name="Rectangle 198"/>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2484" name="Group 199"/>
            <p:cNvGrpSpPr>
              <a:grpSpLocks/>
            </p:cNvGrpSpPr>
            <p:nvPr/>
          </p:nvGrpSpPr>
          <p:grpSpPr bwMode="auto">
            <a:xfrm>
              <a:off x="4190" y="3345"/>
              <a:ext cx="42" cy="126"/>
              <a:chOff x="2167" y="3331"/>
              <a:chExt cx="42" cy="126"/>
            </a:xfrm>
          </p:grpSpPr>
          <p:grpSp>
            <p:nvGrpSpPr>
              <p:cNvPr id="142485" name="Group 200"/>
              <p:cNvGrpSpPr>
                <a:grpSpLocks/>
              </p:cNvGrpSpPr>
              <p:nvPr/>
            </p:nvGrpSpPr>
            <p:grpSpPr bwMode="auto">
              <a:xfrm>
                <a:off x="2167" y="3331"/>
                <a:ext cx="42" cy="126"/>
                <a:chOff x="1225" y="3174"/>
                <a:chExt cx="42" cy="126"/>
              </a:xfrm>
            </p:grpSpPr>
            <p:sp>
              <p:nvSpPr>
                <p:cNvPr id="142492" name="Line 201"/>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93" name="Freeform 202"/>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486" name="Line 203"/>
              <p:cNvSpPr>
                <a:spLocks noChangeShapeType="1"/>
              </p:cNvSpPr>
              <p:nvPr/>
            </p:nvSpPr>
            <p:spPr bwMode="auto">
              <a:xfrm>
                <a:off x="2207" y="3379"/>
                <a:ext cx="0" cy="69"/>
              </a:xfrm>
              <a:prstGeom prst="line">
                <a:avLst/>
              </a:prstGeom>
              <a:noFill/>
              <a:ln w="12700">
                <a:solidFill>
                  <a:schemeClr val="tx1"/>
                </a:solidFill>
                <a:round/>
                <a:headEnd/>
                <a:tailEnd/>
              </a:ln>
            </p:spPr>
            <p:txBody>
              <a:bodyPr wrap="none" anchor="ctr"/>
              <a:lstStyle/>
              <a:p>
                <a:endParaRPr lang="en-US"/>
              </a:p>
            </p:txBody>
          </p:sp>
          <p:sp>
            <p:nvSpPr>
              <p:cNvPr id="142487" name="Line 204"/>
              <p:cNvSpPr>
                <a:spLocks noChangeShapeType="1"/>
              </p:cNvSpPr>
              <p:nvPr/>
            </p:nvSpPr>
            <p:spPr bwMode="auto">
              <a:xfrm>
                <a:off x="2168" y="3380"/>
                <a:ext cx="0" cy="69"/>
              </a:xfrm>
              <a:prstGeom prst="line">
                <a:avLst/>
              </a:prstGeom>
              <a:noFill/>
              <a:ln w="12700">
                <a:solidFill>
                  <a:schemeClr val="tx1"/>
                </a:solidFill>
                <a:round/>
                <a:headEnd/>
                <a:tailEnd/>
              </a:ln>
            </p:spPr>
            <p:txBody>
              <a:bodyPr wrap="none" anchor="ctr"/>
              <a:lstStyle/>
              <a:p>
                <a:endParaRPr lang="en-US"/>
              </a:p>
            </p:txBody>
          </p:sp>
          <p:grpSp>
            <p:nvGrpSpPr>
              <p:cNvPr id="142488" name="Group 205"/>
              <p:cNvGrpSpPr>
                <a:grpSpLocks/>
              </p:cNvGrpSpPr>
              <p:nvPr/>
            </p:nvGrpSpPr>
            <p:grpSpPr bwMode="auto">
              <a:xfrm>
                <a:off x="2168" y="3394"/>
                <a:ext cx="38" cy="39"/>
                <a:chOff x="2168" y="3394"/>
                <a:chExt cx="38" cy="39"/>
              </a:xfrm>
            </p:grpSpPr>
            <p:sp>
              <p:nvSpPr>
                <p:cNvPr id="142489" name="Line 206"/>
                <p:cNvSpPr>
                  <a:spLocks noChangeAspect="1" noChangeShapeType="1"/>
                </p:cNvSpPr>
                <p:nvPr/>
              </p:nvSpPr>
              <p:spPr bwMode="auto">
                <a:xfrm>
                  <a:off x="2168" y="343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90" name="Line 207"/>
                <p:cNvSpPr>
                  <a:spLocks noChangeAspect="1" noChangeShapeType="1"/>
                </p:cNvSpPr>
                <p:nvPr/>
              </p:nvSpPr>
              <p:spPr bwMode="auto">
                <a:xfrm>
                  <a:off x="2168" y="339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91" name="Line 208"/>
                <p:cNvSpPr>
                  <a:spLocks noChangeAspect="1" noChangeShapeType="1"/>
                </p:cNvSpPr>
                <p:nvPr/>
              </p:nvSpPr>
              <p:spPr bwMode="auto">
                <a:xfrm>
                  <a:off x="2168" y="341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42376" name="Group 209"/>
          <p:cNvGrpSpPr>
            <a:grpSpLocks/>
          </p:cNvGrpSpPr>
          <p:nvPr/>
        </p:nvGrpSpPr>
        <p:grpSpPr bwMode="auto">
          <a:xfrm>
            <a:off x="6651625" y="1630363"/>
            <a:ext cx="66675" cy="200025"/>
            <a:chOff x="3019" y="367"/>
            <a:chExt cx="42" cy="126"/>
          </a:xfrm>
        </p:grpSpPr>
        <p:grpSp>
          <p:nvGrpSpPr>
            <p:cNvPr id="142477" name="Group 210"/>
            <p:cNvGrpSpPr>
              <a:grpSpLocks/>
            </p:cNvGrpSpPr>
            <p:nvPr/>
          </p:nvGrpSpPr>
          <p:grpSpPr bwMode="auto">
            <a:xfrm>
              <a:off x="3019" y="367"/>
              <a:ext cx="42" cy="126"/>
              <a:chOff x="485" y="3174"/>
              <a:chExt cx="42" cy="126"/>
            </a:xfrm>
          </p:grpSpPr>
          <p:sp>
            <p:nvSpPr>
              <p:cNvPr id="142481" name="Line 211"/>
              <p:cNvSpPr>
                <a:spLocks noChangeAspect="1" noChangeShapeType="1"/>
              </p:cNvSpPr>
              <p:nvPr/>
            </p:nvSpPr>
            <p:spPr bwMode="auto">
              <a:xfrm>
                <a:off x="50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82" name="Freeform 212"/>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42478" name="Group 213"/>
            <p:cNvGrpSpPr>
              <a:grpSpLocks/>
            </p:cNvGrpSpPr>
            <p:nvPr/>
          </p:nvGrpSpPr>
          <p:grpSpPr bwMode="auto">
            <a:xfrm>
              <a:off x="3020" y="413"/>
              <a:ext cx="39" cy="70"/>
              <a:chOff x="1994" y="556"/>
              <a:chExt cx="39" cy="70"/>
            </a:xfrm>
          </p:grpSpPr>
          <p:sp>
            <p:nvSpPr>
              <p:cNvPr id="142479" name="Line 214"/>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2480" name="Line 215"/>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2377" name="Group 216"/>
          <p:cNvGrpSpPr>
            <a:grpSpLocks/>
          </p:cNvGrpSpPr>
          <p:nvPr/>
        </p:nvGrpSpPr>
        <p:grpSpPr bwMode="auto">
          <a:xfrm>
            <a:off x="6651625" y="3106738"/>
            <a:ext cx="66675" cy="200025"/>
            <a:chOff x="3382" y="373"/>
            <a:chExt cx="42" cy="126"/>
          </a:xfrm>
        </p:grpSpPr>
        <p:sp>
          <p:nvSpPr>
            <p:cNvPr id="142470" name="Line 217"/>
            <p:cNvSpPr>
              <a:spLocks noChangeAspect="1" noChangeShapeType="1"/>
            </p:cNvSpPr>
            <p:nvPr/>
          </p:nvSpPr>
          <p:spPr bwMode="auto">
            <a:xfrm>
              <a:off x="3385" y="456"/>
              <a:ext cx="35" cy="0"/>
            </a:xfrm>
            <a:prstGeom prst="line">
              <a:avLst/>
            </a:prstGeom>
            <a:noFill/>
            <a:ln w="12700">
              <a:solidFill>
                <a:srgbClr val="00FF00"/>
              </a:solidFill>
              <a:round/>
              <a:headEnd type="none" w="sm" len="sm"/>
              <a:tailEnd type="none" w="sm" len="sm"/>
            </a:ln>
          </p:spPr>
          <p:txBody>
            <a:bodyPr lIns="0" tIns="0" rIns="0" bIns="0" anchor="ctr" anchorCtr="1">
              <a:spAutoFit/>
            </a:bodyPr>
            <a:lstStyle/>
            <a:p>
              <a:endParaRPr lang="en-US"/>
            </a:p>
          </p:txBody>
        </p:sp>
        <p:grpSp>
          <p:nvGrpSpPr>
            <p:cNvPr id="142471" name="Group 218"/>
            <p:cNvGrpSpPr>
              <a:grpSpLocks/>
            </p:cNvGrpSpPr>
            <p:nvPr/>
          </p:nvGrpSpPr>
          <p:grpSpPr bwMode="auto">
            <a:xfrm>
              <a:off x="3382" y="373"/>
              <a:ext cx="42" cy="126"/>
              <a:chOff x="835" y="3174"/>
              <a:chExt cx="42" cy="126"/>
            </a:xfrm>
          </p:grpSpPr>
          <p:sp>
            <p:nvSpPr>
              <p:cNvPr id="142475" name="Line 219"/>
              <p:cNvSpPr>
                <a:spLocks noChangeAspect="1" noChangeShapeType="1"/>
              </p:cNvSpPr>
              <p:nvPr/>
            </p:nvSpPr>
            <p:spPr bwMode="auto">
              <a:xfrm>
                <a:off x="85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76" name="Freeform 220"/>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42472" name="Group 221"/>
            <p:cNvGrpSpPr>
              <a:grpSpLocks/>
            </p:cNvGrpSpPr>
            <p:nvPr/>
          </p:nvGrpSpPr>
          <p:grpSpPr bwMode="auto">
            <a:xfrm>
              <a:off x="3383" y="421"/>
              <a:ext cx="39" cy="70"/>
              <a:chOff x="1994" y="556"/>
              <a:chExt cx="39" cy="70"/>
            </a:xfrm>
          </p:grpSpPr>
          <p:sp>
            <p:nvSpPr>
              <p:cNvPr id="142473" name="Line 222"/>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2474" name="Line 223"/>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2378" name="Group 224"/>
          <p:cNvGrpSpPr>
            <a:grpSpLocks/>
          </p:cNvGrpSpPr>
          <p:nvPr/>
        </p:nvGrpSpPr>
        <p:grpSpPr bwMode="auto">
          <a:xfrm>
            <a:off x="6651625" y="4565650"/>
            <a:ext cx="66675" cy="200025"/>
            <a:chOff x="3760" y="374"/>
            <a:chExt cx="42" cy="126"/>
          </a:xfrm>
        </p:grpSpPr>
        <p:sp>
          <p:nvSpPr>
            <p:cNvPr id="142463" name="Line 225"/>
            <p:cNvSpPr>
              <a:spLocks noChangeAspect="1" noChangeShapeType="1"/>
            </p:cNvSpPr>
            <p:nvPr/>
          </p:nvSpPr>
          <p:spPr bwMode="auto">
            <a:xfrm>
              <a:off x="3762" y="472"/>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64" name="Line 226"/>
            <p:cNvSpPr>
              <a:spLocks noChangeAspect="1" noChangeShapeType="1"/>
            </p:cNvSpPr>
            <p:nvPr/>
          </p:nvSpPr>
          <p:spPr bwMode="auto">
            <a:xfrm>
              <a:off x="3762" y="44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42465" name="Group 227"/>
            <p:cNvGrpSpPr>
              <a:grpSpLocks/>
            </p:cNvGrpSpPr>
            <p:nvPr/>
          </p:nvGrpSpPr>
          <p:grpSpPr bwMode="auto">
            <a:xfrm>
              <a:off x="3760" y="374"/>
              <a:ext cx="42" cy="126"/>
              <a:chOff x="1225" y="3174"/>
              <a:chExt cx="42" cy="126"/>
            </a:xfrm>
          </p:grpSpPr>
          <p:sp>
            <p:nvSpPr>
              <p:cNvPr id="142468" name="Line 228"/>
              <p:cNvSpPr>
                <a:spLocks noChangeAspect="1" noChangeShapeType="1"/>
              </p:cNvSpPr>
              <p:nvPr/>
            </p:nvSpPr>
            <p:spPr bwMode="auto">
              <a:xfrm>
                <a:off x="124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69" name="Freeform 229"/>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sp>
          <p:nvSpPr>
            <p:cNvPr id="142466" name="Line 230"/>
            <p:cNvSpPr>
              <a:spLocks noChangeShapeType="1"/>
            </p:cNvSpPr>
            <p:nvPr/>
          </p:nvSpPr>
          <p:spPr bwMode="auto">
            <a:xfrm>
              <a:off x="3800" y="422"/>
              <a:ext cx="0" cy="69"/>
            </a:xfrm>
            <a:prstGeom prst="line">
              <a:avLst/>
            </a:prstGeom>
            <a:noFill/>
            <a:ln w="12700">
              <a:solidFill>
                <a:srgbClr val="00FF00"/>
              </a:solidFill>
              <a:round/>
              <a:headEnd/>
              <a:tailEnd/>
            </a:ln>
          </p:spPr>
          <p:txBody>
            <a:bodyPr wrap="none" anchor="ctr"/>
            <a:lstStyle/>
            <a:p>
              <a:endParaRPr lang="en-US"/>
            </a:p>
          </p:txBody>
        </p:sp>
        <p:sp>
          <p:nvSpPr>
            <p:cNvPr id="142467" name="Line 231"/>
            <p:cNvSpPr>
              <a:spLocks noChangeShapeType="1"/>
            </p:cNvSpPr>
            <p:nvPr/>
          </p:nvSpPr>
          <p:spPr bwMode="auto">
            <a:xfrm>
              <a:off x="3761" y="423"/>
              <a:ext cx="0" cy="69"/>
            </a:xfrm>
            <a:prstGeom prst="line">
              <a:avLst/>
            </a:prstGeom>
            <a:noFill/>
            <a:ln w="12700">
              <a:solidFill>
                <a:srgbClr val="00FF00"/>
              </a:solidFill>
              <a:round/>
              <a:headEnd/>
              <a:tailEnd/>
            </a:ln>
          </p:spPr>
          <p:txBody>
            <a:bodyPr wrap="none" anchor="ctr"/>
            <a:lstStyle/>
            <a:p>
              <a:endParaRPr lang="en-US"/>
            </a:p>
          </p:txBody>
        </p:sp>
      </p:grpSp>
      <p:grpSp>
        <p:nvGrpSpPr>
          <p:cNvPr id="142379" name="Group 232"/>
          <p:cNvGrpSpPr>
            <a:grpSpLocks/>
          </p:cNvGrpSpPr>
          <p:nvPr/>
        </p:nvGrpSpPr>
        <p:grpSpPr bwMode="auto">
          <a:xfrm>
            <a:off x="6651625" y="6035675"/>
            <a:ext cx="66675" cy="200025"/>
            <a:chOff x="2167" y="3331"/>
            <a:chExt cx="42" cy="126"/>
          </a:xfrm>
        </p:grpSpPr>
        <p:grpSp>
          <p:nvGrpSpPr>
            <p:cNvPr id="142454" name="Group 233"/>
            <p:cNvGrpSpPr>
              <a:grpSpLocks/>
            </p:cNvGrpSpPr>
            <p:nvPr/>
          </p:nvGrpSpPr>
          <p:grpSpPr bwMode="auto">
            <a:xfrm>
              <a:off x="2167" y="3331"/>
              <a:ext cx="42" cy="126"/>
              <a:chOff x="1225" y="3174"/>
              <a:chExt cx="42" cy="126"/>
            </a:xfrm>
          </p:grpSpPr>
          <p:sp>
            <p:nvSpPr>
              <p:cNvPr id="142461" name="Line 234"/>
              <p:cNvSpPr>
                <a:spLocks noChangeAspect="1" noChangeShapeType="1"/>
              </p:cNvSpPr>
              <p:nvPr/>
            </p:nvSpPr>
            <p:spPr bwMode="auto">
              <a:xfrm>
                <a:off x="1246" y="3177"/>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62" name="Freeform 235"/>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sp>
          <p:nvSpPr>
            <p:cNvPr id="142455" name="Line 236"/>
            <p:cNvSpPr>
              <a:spLocks noChangeShapeType="1"/>
            </p:cNvSpPr>
            <p:nvPr/>
          </p:nvSpPr>
          <p:spPr bwMode="auto">
            <a:xfrm>
              <a:off x="2207" y="3379"/>
              <a:ext cx="0" cy="69"/>
            </a:xfrm>
            <a:prstGeom prst="line">
              <a:avLst/>
            </a:prstGeom>
            <a:noFill/>
            <a:ln w="12700">
              <a:solidFill>
                <a:srgbClr val="00FF00"/>
              </a:solidFill>
              <a:round/>
              <a:headEnd/>
              <a:tailEnd/>
            </a:ln>
          </p:spPr>
          <p:txBody>
            <a:bodyPr wrap="none" anchor="ctr"/>
            <a:lstStyle/>
            <a:p>
              <a:endParaRPr lang="en-US"/>
            </a:p>
          </p:txBody>
        </p:sp>
        <p:sp>
          <p:nvSpPr>
            <p:cNvPr id="142456" name="Line 237"/>
            <p:cNvSpPr>
              <a:spLocks noChangeShapeType="1"/>
            </p:cNvSpPr>
            <p:nvPr/>
          </p:nvSpPr>
          <p:spPr bwMode="auto">
            <a:xfrm>
              <a:off x="2168" y="3380"/>
              <a:ext cx="0" cy="69"/>
            </a:xfrm>
            <a:prstGeom prst="line">
              <a:avLst/>
            </a:prstGeom>
            <a:noFill/>
            <a:ln w="12700">
              <a:solidFill>
                <a:srgbClr val="00FF00"/>
              </a:solidFill>
              <a:round/>
              <a:headEnd/>
              <a:tailEnd/>
            </a:ln>
          </p:spPr>
          <p:txBody>
            <a:bodyPr wrap="none" anchor="ctr"/>
            <a:lstStyle/>
            <a:p>
              <a:endParaRPr lang="en-US"/>
            </a:p>
          </p:txBody>
        </p:sp>
        <p:grpSp>
          <p:nvGrpSpPr>
            <p:cNvPr id="142457" name="Group 238"/>
            <p:cNvGrpSpPr>
              <a:grpSpLocks/>
            </p:cNvGrpSpPr>
            <p:nvPr/>
          </p:nvGrpSpPr>
          <p:grpSpPr bwMode="auto">
            <a:xfrm>
              <a:off x="2168" y="3394"/>
              <a:ext cx="38" cy="39"/>
              <a:chOff x="2168" y="3394"/>
              <a:chExt cx="38" cy="39"/>
            </a:xfrm>
          </p:grpSpPr>
          <p:sp>
            <p:nvSpPr>
              <p:cNvPr id="142458" name="Line 239"/>
              <p:cNvSpPr>
                <a:spLocks noChangeAspect="1" noChangeShapeType="1"/>
              </p:cNvSpPr>
              <p:nvPr/>
            </p:nvSpPr>
            <p:spPr bwMode="auto">
              <a:xfrm>
                <a:off x="2168" y="343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59" name="Line 240"/>
              <p:cNvSpPr>
                <a:spLocks noChangeAspect="1" noChangeShapeType="1"/>
              </p:cNvSpPr>
              <p:nvPr/>
            </p:nvSpPr>
            <p:spPr bwMode="auto">
              <a:xfrm>
                <a:off x="2168" y="339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2460" name="Line 241"/>
              <p:cNvSpPr>
                <a:spLocks noChangeAspect="1" noChangeShapeType="1"/>
              </p:cNvSpPr>
              <p:nvPr/>
            </p:nvSpPr>
            <p:spPr bwMode="auto">
              <a:xfrm>
                <a:off x="2168" y="341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nvGrpSpPr>
          <p:cNvPr id="142380" name="Group 242"/>
          <p:cNvGrpSpPr>
            <a:grpSpLocks/>
          </p:cNvGrpSpPr>
          <p:nvPr/>
        </p:nvGrpSpPr>
        <p:grpSpPr bwMode="auto">
          <a:xfrm>
            <a:off x="7734300" y="736600"/>
            <a:ext cx="530225" cy="530225"/>
            <a:chOff x="4872" y="464"/>
            <a:chExt cx="334" cy="334"/>
          </a:xfrm>
        </p:grpSpPr>
        <p:sp>
          <p:nvSpPr>
            <p:cNvPr id="142446" name="Freeform 243"/>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2447" name="Group 244"/>
            <p:cNvGrpSpPr>
              <a:grpSpLocks/>
            </p:cNvGrpSpPr>
            <p:nvPr/>
          </p:nvGrpSpPr>
          <p:grpSpPr bwMode="auto">
            <a:xfrm>
              <a:off x="5018" y="571"/>
              <a:ext cx="42" cy="126"/>
              <a:chOff x="3019" y="367"/>
              <a:chExt cx="42" cy="126"/>
            </a:xfrm>
          </p:grpSpPr>
          <p:grpSp>
            <p:nvGrpSpPr>
              <p:cNvPr id="142448" name="Group 245"/>
              <p:cNvGrpSpPr>
                <a:grpSpLocks/>
              </p:cNvGrpSpPr>
              <p:nvPr/>
            </p:nvGrpSpPr>
            <p:grpSpPr bwMode="auto">
              <a:xfrm>
                <a:off x="3019" y="367"/>
                <a:ext cx="42" cy="126"/>
                <a:chOff x="485" y="3174"/>
                <a:chExt cx="42" cy="126"/>
              </a:xfrm>
            </p:grpSpPr>
            <p:sp>
              <p:nvSpPr>
                <p:cNvPr id="142452" name="Line 246"/>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53" name="Freeform 247"/>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449" name="Group 248"/>
              <p:cNvGrpSpPr>
                <a:grpSpLocks/>
              </p:cNvGrpSpPr>
              <p:nvPr/>
            </p:nvGrpSpPr>
            <p:grpSpPr bwMode="auto">
              <a:xfrm>
                <a:off x="3020" y="413"/>
                <a:ext cx="39" cy="70"/>
                <a:chOff x="1994" y="556"/>
                <a:chExt cx="39" cy="70"/>
              </a:xfrm>
            </p:grpSpPr>
            <p:sp>
              <p:nvSpPr>
                <p:cNvPr id="142450" name="Line 24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451" name="Line 25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81" name="Group 251"/>
          <p:cNvGrpSpPr>
            <a:grpSpLocks/>
          </p:cNvGrpSpPr>
          <p:nvPr/>
        </p:nvGrpSpPr>
        <p:grpSpPr bwMode="auto">
          <a:xfrm>
            <a:off x="7734300" y="2212975"/>
            <a:ext cx="530225" cy="530225"/>
            <a:chOff x="4872" y="1394"/>
            <a:chExt cx="334" cy="334"/>
          </a:xfrm>
        </p:grpSpPr>
        <p:sp>
          <p:nvSpPr>
            <p:cNvPr id="142437" name="Freeform 252"/>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2438" name="Group 253"/>
            <p:cNvGrpSpPr>
              <a:grpSpLocks/>
            </p:cNvGrpSpPr>
            <p:nvPr/>
          </p:nvGrpSpPr>
          <p:grpSpPr bwMode="auto">
            <a:xfrm>
              <a:off x="5018" y="1501"/>
              <a:ext cx="42" cy="126"/>
              <a:chOff x="3382" y="373"/>
              <a:chExt cx="42" cy="126"/>
            </a:xfrm>
          </p:grpSpPr>
          <p:sp>
            <p:nvSpPr>
              <p:cNvPr id="142439" name="Line 254"/>
              <p:cNvSpPr>
                <a:spLocks noChangeAspect="1" noChangeShapeType="1"/>
              </p:cNvSpPr>
              <p:nvPr/>
            </p:nvSpPr>
            <p:spPr bwMode="auto">
              <a:xfrm>
                <a:off x="3385" y="456"/>
                <a:ext cx="35" cy="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grpSp>
            <p:nvGrpSpPr>
              <p:cNvPr id="142440" name="Group 255"/>
              <p:cNvGrpSpPr>
                <a:grpSpLocks/>
              </p:cNvGrpSpPr>
              <p:nvPr/>
            </p:nvGrpSpPr>
            <p:grpSpPr bwMode="auto">
              <a:xfrm>
                <a:off x="3382" y="373"/>
                <a:ext cx="42" cy="126"/>
                <a:chOff x="835" y="3174"/>
                <a:chExt cx="42" cy="126"/>
              </a:xfrm>
            </p:grpSpPr>
            <p:sp>
              <p:nvSpPr>
                <p:cNvPr id="142444" name="Line 256"/>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45" name="Freeform 257"/>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42441" name="Group 258"/>
              <p:cNvGrpSpPr>
                <a:grpSpLocks/>
              </p:cNvGrpSpPr>
              <p:nvPr/>
            </p:nvGrpSpPr>
            <p:grpSpPr bwMode="auto">
              <a:xfrm>
                <a:off x="3383" y="421"/>
                <a:ext cx="39" cy="70"/>
                <a:chOff x="1994" y="556"/>
                <a:chExt cx="39" cy="70"/>
              </a:xfrm>
            </p:grpSpPr>
            <p:sp>
              <p:nvSpPr>
                <p:cNvPr id="142442" name="Line 25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2443" name="Line 26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2382" name="Group 261"/>
          <p:cNvGrpSpPr>
            <a:grpSpLocks/>
          </p:cNvGrpSpPr>
          <p:nvPr/>
        </p:nvGrpSpPr>
        <p:grpSpPr bwMode="auto">
          <a:xfrm>
            <a:off x="7734300" y="3671888"/>
            <a:ext cx="530225" cy="530225"/>
            <a:chOff x="4872" y="2313"/>
            <a:chExt cx="334" cy="334"/>
          </a:xfrm>
        </p:grpSpPr>
        <p:sp>
          <p:nvSpPr>
            <p:cNvPr id="142428" name="Freeform 262"/>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2429" name="Group 263"/>
            <p:cNvGrpSpPr>
              <a:grpSpLocks/>
            </p:cNvGrpSpPr>
            <p:nvPr/>
          </p:nvGrpSpPr>
          <p:grpSpPr bwMode="auto">
            <a:xfrm>
              <a:off x="5018" y="2420"/>
              <a:ext cx="42" cy="126"/>
              <a:chOff x="3760" y="374"/>
              <a:chExt cx="42" cy="126"/>
            </a:xfrm>
          </p:grpSpPr>
          <p:sp>
            <p:nvSpPr>
              <p:cNvPr id="142430" name="Line 264"/>
              <p:cNvSpPr>
                <a:spLocks noChangeAspect="1" noChangeShapeType="1"/>
              </p:cNvSpPr>
              <p:nvPr/>
            </p:nvSpPr>
            <p:spPr bwMode="auto">
              <a:xfrm>
                <a:off x="3762" y="47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31" name="Line 265"/>
              <p:cNvSpPr>
                <a:spLocks noChangeAspect="1" noChangeShapeType="1"/>
              </p:cNvSpPr>
              <p:nvPr/>
            </p:nvSpPr>
            <p:spPr bwMode="auto">
              <a:xfrm>
                <a:off x="3762" y="44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2432" name="Group 266"/>
              <p:cNvGrpSpPr>
                <a:grpSpLocks/>
              </p:cNvGrpSpPr>
              <p:nvPr/>
            </p:nvGrpSpPr>
            <p:grpSpPr bwMode="auto">
              <a:xfrm>
                <a:off x="3760" y="374"/>
                <a:ext cx="42" cy="126"/>
                <a:chOff x="1225" y="3174"/>
                <a:chExt cx="42" cy="126"/>
              </a:xfrm>
            </p:grpSpPr>
            <p:sp>
              <p:nvSpPr>
                <p:cNvPr id="142435" name="Line 267"/>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36" name="Freeform 268"/>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433" name="Line 269"/>
              <p:cNvSpPr>
                <a:spLocks noChangeShapeType="1"/>
              </p:cNvSpPr>
              <p:nvPr/>
            </p:nvSpPr>
            <p:spPr bwMode="auto">
              <a:xfrm>
                <a:off x="3800" y="422"/>
                <a:ext cx="0" cy="69"/>
              </a:xfrm>
              <a:prstGeom prst="line">
                <a:avLst/>
              </a:prstGeom>
              <a:noFill/>
              <a:ln w="12700">
                <a:solidFill>
                  <a:schemeClr val="tx1"/>
                </a:solidFill>
                <a:round/>
                <a:headEnd/>
                <a:tailEnd/>
              </a:ln>
            </p:spPr>
            <p:txBody>
              <a:bodyPr wrap="none" anchor="ctr"/>
              <a:lstStyle/>
              <a:p>
                <a:endParaRPr lang="en-US"/>
              </a:p>
            </p:txBody>
          </p:sp>
          <p:sp>
            <p:nvSpPr>
              <p:cNvPr id="142434" name="Line 270"/>
              <p:cNvSpPr>
                <a:spLocks noChangeShapeType="1"/>
              </p:cNvSpPr>
              <p:nvPr/>
            </p:nvSpPr>
            <p:spPr bwMode="auto">
              <a:xfrm>
                <a:off x="3761" y="423"/>
                <a:ext cx="0" cy="69"/>
              </a:xfrm>
              <a:prstGeom prst="line">
                <a:avLst/>
              </a:prstGeom>
              <a:noFill/>
              <a:ln w="12700">
                <a:solidFill>
                  <a:schemeClr val="tx1"/>
                </a:solidFill>
                <a:round/>
                <a:headEnd/>
                <a:tailEnd/>
              </a:ln>
            </p:spPr>
            <p:txBody>
              <a:bodyPr wrap="none" anchor="ctr"/>
              <a:lstStyle/>
              <a:p>
                <a:endParaRPr lang="en-US"/>
              </a:p>
            </p:txBody>
          </p:sp>
        </p:grpSp>
      </p:grpSp>
      <p:grpSp>
        <p:nvGrpSpPr>
          <p:cNvPr id="142383" name="Group 271"/>
          <p:cNvGrpSpPr>
            <a:grpSpLocks/>
          </p:cNvGrpSpPr>
          <p:nvPr/>
        </p:nvGrpSpPr>
        <p:grpSpPr bwMode="auto">
          <a:xfrm>
            <a:off x="7734300" y="5141913"/>
            <a:ext cx="530225" cy="530225"/>
            <a:chOff x="4872" y="3239"/>
            <a:chExt cx="334" cy="334"/>
          </a:xfrm>
        </p:grpSpPr>
        <p:sp>
          <p:nvSpPr>
            <p:cNvPr id="142417" name="Freeform 27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2418" name="Group 273"/>
            <p:cNvGrpSpPr>
              <a:grpSpLocks/>
            </p:cNvGrpSpPr>
            <p:nvPr/>
          </p:nvGrpSpPr>
          <p:grpSpPr bwMode="auto">
            <a:xfrm>
              <a:off x="5018" y="3346"/>
              <a:ext cx="42" cy="126"/>
              <a:chOff x="2167" y="3331"/>
              <a:chExt cx="42" cy="126"/>
            </a:xfrm>
          </p:grpSpPr>
          <p:grpSp>
            <p:nvGrpSpPr>
              <p:cNvPr id="142419" name="Group 274"/>
              <p:cNvGrpSpPr>
                <a:grpSpLocks/>
              </p:cNvGrpSpPr>
              <p:nvPr/>
            </p:nvGrpSpPr>
            <p:grpSpPr bwMode="auto">
              <a:xfrm>
                <a:off x="2167" y="3331"/>
                <a:ext cx="42" cy="126"/>
                <a:chOff x="1225" y="3174"/>
                <a:chExt cx="42" cy="126"/>
              </a:xfrm>
            </p:grpSpPr>
            <p:sp>
              <p:nvSpPr>
                <p:cNvPr id="142426" name="Line 275"/>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27" name="Freeform 276"/>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142420" name="Line 277"/>
              <p:cNvSpPr>
                <a:spLocks noChangeShapeType="1"/>
              </p:cNvSpPr>
              <p:nvPr/>
            </p:nvSpPr>
            <p:spPr bwMode="auto">
              <a:xfrm>
                <a:off x="2207" y="3379"/>
                <a:ext cx="0" cy="69"/>
              </a:xfrm>
              <a:prstGeom prst="line">
                <a:avLst/>
              </a:prstGeom>
              <a:noFill/>
              <a:ln w="12700">
                <a:solidFill>
                  <a:schemeClr val="tx1"/>
                </a:solidFill>
                <a:round/>
                <a:headEnd/>
                <a:tailEnd/>
              </a:ln>
            </p:spPr>
            <p:txBody>
              <a:bodyPr wrap="none" anchor="ctr"/>
              <a:lstStyle/>
              <a:p>
                <a:endParaRPr lang="en-US"/>
              </a:p>
            </p:txBody>
          </p:sp>
          <p:sp>
            <p:nvSpPr>
              <p:cNvPr id="142421" name="Line 278"/>
              <p:cNvSpPr>
                <a:spLocks noChangeShapeType="1"/>
              </p:cNvSpPr>
              <p:nvPr/>
            </p:nvSpPr>
            <p:spPr bwMode="auto">
              <a:xfrm>
                <a:off x="2168" y="3380"/>
                <a:ext cx="0" cy="69"/>
              </a:xfrm>
              <a:prstGeom prst="line">
                <a:avLst/>
              </a:prstGeom>
              <a:noFill/>
              <a:ln w="12700">
                <a:solidFill>
                  <a:schemeClr val="tx1"/>
                </a:solidFill>
                <a:round/>
                <a:headEnd/>
                <a:tailEnd/>
              </a:ln>
            </p:spPr>
            <p:txBody>
              <a:bodyPr wrap="none" anchor="ctr"/>
              <a:lstStyle/>
              <a:p>
                <a:endParaRPr lang="en-US"/>
              </a:p>
            </p:txBody>
          </p:sp>
          <p:grpSp>
            <p:nvGrpSpPr>
              <p:cNvPr id="142422" name="Group 279"/>
              <p:cNvGrpSpPr>
                <a:grpSpLocks/>
              </p:cNvGrpSpPr>
              <p:nvPr/>
            </p:nvGrpSpPr>
            <p:grpSpPr bwMode="auto">
              <a:xfrm>
                <a:off x="2168" y="3394"/>
                <a:ext cx="38" cy="39"/>
                <a:chOff x="2168" y="3394"/>
                <a:chExt cx="38" cy="39"/>
              </a:xfrm>
            </p:grpSpPr>
            <p:sp>
              <p:nvSpPr>
                <p:cNvPr id="142423" name="Line 280"/>
                <p:cNvSpPr>
                  <a:spLocks noChangeAspect="1" noChangeShapeType="1"/>
                </p:cNvSpPr>
                <p:nvPr/>
              </p:nvSpPr>
              <p:spPr bwMode="auto">
                <a:xfrm>
                  <a:off x="2168" y="343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24" name="Line 281"/>
                <p:cNvSpPr>
                  <a:spLocks noChangeAspect="1" noChangeShapeType="1"/>
                </p:cNvSpPr>
                <p:nvPr/>
              </p:nvSpPr>
              <p:spPr bwMode="auto">
                <a:xfrm>
                  <a:off x="2168" y="339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2425" name="Line 282"/>
                <p:cNvSpPr>
                  <a:spLocks noChangeAspect="1" noChangeShapeType="1"/>
                </p:cNvSpPr>
                <p:nvPr/>
              </p:nvSpPr>
              <p:spPr bwMode="auto">
                <a:xfrm>
                  <a:off x="2168" y="341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142384" name="Group 283"/>
          <p:cNvGrpSpPr>
            <a:grpSpLocks/>
          </p:cNvGrpSpPr>
          <p:nvPr/>
        </p:nvGrpSpPr>
        <p:grpSpPr bwMode="auto">
          <a:xfrm>
            <a:off x="7966075" y="1631950"/>
            <a:ext cx="66675" cy="200025"/>
            <a:chOff x="3019" y="367"/>
            <a:chExt cx="42" cy="126"/>
          </a:xfrm>
        </p:grpSpPr>
        <p:grpSp>
          <p:nvGrpSpPr>
            <p:cNvPr id="142411" name="Group 284"/>
            <p:cNvGrpSpPr>
              <a:grpSpLocks/>
            </p:cNvGrpSpPr>
            <p:nvPr/>
          </p:nvGrpSpPr>
          <p:grpSpPr bwMode="auto">
            <a:xfrm>
              <a:off x="3019" y="367"/>
              <a:ext cx="42" cy="126"/>
              <a:chOff x="485" y="3174"/>
              <a:chExt cx="42" cy="126"/>
            </a:xfrm>
          </p:grpSpPr>
          <p:sp>
            <p:nvSpPr>
              <p:cNvPr id="142415" name="Line 285"/>
              <p:cNvSpPr>
                <a:spLocks noChangeAspect="1" noChangeShapeType="1"/>
              </p:cNvSpPr>
              <p:nvPr/>
            </p:nvSpPr>
            <p:spPr bwMode="auto">
              <a:xfrm>
                <a:off x="50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416" name="Freeform 286"/>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42412" name="Group 287"/>
            <p:cNvGrpSpPr>
              <a:grpSpLocks/>
            </p:cNvGrpSpPr>
            <p:nvPr/>
          </p:nvGrpSpPr>
          <p:grpSpPr bwMode="auto">
            <a:xfrm>
              <a:off x="3020" y="413"/>
              <a:ext cx="39" cy="70"/>
              <a:chOff x="1994" y="556"/>
              <a:chExt cx="39" cy="70"/>
            </a:xfrm>
          </p:grpSpPr>
          <p:sp>
            <p:nvSpPr>
              <p:cNvPr id="142413" name="Line 288"/>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2414" name="Line 289"/>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2385" name="Group 290"/>
          <p:cNvGrpSpPr>
            <a:grpSpLocks/>
          </p:cNvGrpSpPr>
          <p:nvPr/>
        </p:nvGrpSpPr>
        <p:grpSpPr bwMode="auto">
          <a:xfrm>
            <a:off x="7966075" y="3108325"/>
            <a:ext cx="66675" cy="200025"/>
            <a:chOff x="3382" y="373"/>
            <a:chExt cx="42" cy="126"/>
          </a:xfrm>
        </p:grpSpPr>
        <p:sp>
          <p:nvSpPr>
            <p:cNvPr id="142404" name="Line 291"/>
            <p:cNvSpPr>
              <a:spLocks noChangeAspect="1" noChangeShapeType="1"/>
            </p:cNvSpPr>
            <p:nvPr/>
          </p:nvSpPr>
          <p:spPr bwMode="auto">
            <a:xfrm>
              <a:off x="3385" y="456"/>
              <a:ext cx="35" cy="0"/>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grpSp>
          <p:nvGrpSpPr>
            <p:cNvPr id="142405" name="Group 292"/>
            <p:cNvGrpSpPr>
              <a:grpSpLocks/>
            </p:cNvGrpSpPr>
            <p:nvPr/>
          </p:nvGrpSpPr>
          <p:grpSpPr bwMode="auto">
            <a:xfrm>
              <a:off x="3382" y="373"/>
              <a:ext cx="42" cy="126"/>
              <a:chOff x="835" y="3174"/>
              <a:chExt cx="42" cy="126"/>
            </a:xfrm>
          </p:grpSpPr>
          <p:sp>
            <p:nvSpPr>
              <p:cNvPr id="142409" name="Line 293"/>
              <p:cNvSpPr>
                <a:spLocks noChangeAspect="1" noChangeShapeType="1"/>
              </p:cNvSpPr>
              <p:nvPr/>
            </p:nvSpPr>
            <p:spPr bwMode="auto">
              <a:xfrm>
                <a:off x="85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410" name="Freeform 294"/>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nvGrpSpPr>
            <p:cNvPr id="142406" name="Group 295"/>
            <p:cNvGrpSpPr>
              <a:grpSpLocks/>
            </p:cNvGrpSpPr>
            <p:nvPr/>
          </p:nvGrpSpPr>
          <p:grpSpPr bwMode="auto">
            <a:xfrm>
              <a:off x="3383" y="421"/>
              <a:ext cx="39" cy="70"/>
              <a:chOff x="1994" y="556"/>
              <a:chExt cx="39" cy="70"/>
            </a:xfrm>
          </p:grpSpPr>
          <p:sp>
            <p:nvSpPr>
              <p:cNvPr id="142407" name="Line 296"/>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2408" name="Line 297"/>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2386" name="Group 298"/>
          <p:cNvGrpSpPr>
            <a:grpSpLocks/>
          </p:cNvGrpSpPr>
          <p:nvPr/>
        </p:nvGrpSpPr>
        <p:grpSpPr bwMode="auto">
          <a:xfrm>
            <a:off x="7966075" y="4567238"/>
            <a:ext cx="66675" cy="200025"/>
            <a:chOff x="3760" y="374"/>
            <a:chExt cx="42" cy="126"/>
          </a:xfrm>
        </p:grpSpPr>
        <p:sp>
          <p:nvSpPr>
            <p:cNvPr id="142397" name="Line 299"/>
            <p:cNvSpPr>
              <a:spLocks noChangeAspect="1" noChangeShapeType="1"/>
            </p:cNvSpPr>
            <p:nvPr/>
          </p:nvSpPr>
          <p:spPr bwMode="auto">
            <a:xfrm>
              <a:off x="3762" y="472"/>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398" name="Line 300"/>
            <p:cNvSpPr>
              <a:spLocks noChangeAspect="1" noChangeShapeType="1"/>
            </p:cNvSpPr>
            <p:nvPr/>
          </p:nvSpPr>
          <p:spPr bwMode="auto">
            <a:xfrm>
              <a:off x="3762" y="44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42399" name="Group 301"/>
            <p:cNvGrpSpPr>
              <a:grpSpLocks/>
            </p:cNvGrpSpPr>
            <p:nvPr/>
          </p:nvGrpSpPr>
          <p:grpSpPr bwMode="auto">
            <a:xfrm>
              <a:off x="3760" y="374"/>
              <a:ext cx="42" cy="126"/>
              <a:chOff x="1225" y="3174"/>
              <a:chExt cx="42" cy="126"/>
            </a:xfrm>
          </p:grpSpPr>
          <p:sp>
            <p:nvSpPr>
              <p:cNvPr id="142402" name="Line 302"/>
              <p:cNvSpPr>
                <a:spLocks noChangeAspect="1" noChangeShapeType="1"/>
              </p:cNvSpPr>
              <p:nvPr/>
            </p:nvSpPr>
            <p:spPr bwMode="auto">
              <a:xfrm>
                <a:off x="124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403" name="Freeform 303"/>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sp>
          <p:nvSpPr>
            <p:cNvPr id="142400" name="Line 304"/>
            <p:cNvSpPr>
              <a:spLocks noChangeShapeType="1"/>
            </p:cNvSpPr>
            <p:nvPr/>
          </p:nvSpPr>
          <p:spPr bwMode="auto">
            <a:xfrm>
              <a:off x="3800" y="422"/>
              <a:ext cx="0" cy="69"/>
            </a:xfrm>
            <a:prstGeom prst="line">
              <a:avLst/>
            </a:prstGeom>
            <a:noFill/>
            <a:ln w="12700">
              <a:solidFill>
                <a:srgbClr val="FF0000"/>
              </a:solidFill>
              <a:round/>
              <a:headEnd/>
              <a:tailEnd/>
            </a:ln>
          </p:spPr>
          <p:txBody>
            <a:bodyPr wrap="none" anchor="ctr"/>
            <a:lstStyle/>
            <a:p>
              <a:endParaRPr lang="en-US"/>
            </a:p>
          </p:txBody>
        </p:sp>
        <p:sp>
          <p:nvSpPr>
            <p:cNvPr id="142401" name="Line 305"/>
            <p:cNvSpPr>
              <a:spLocks noChangeShapeType="1"/>
            </p:cNvSpPr>
            <p:nvPr/>
          </p:nvSpPr>
          <p:spPr bwMode="auto">
            <a:xfrm>
              <a:off x="3761" y="423"/>
              <a:ext cx="0" cy="69"/>
            </a:xfrm>
            <a:prstGeom prst="line">
              <a:avLst/>
            </a:prstGeom>
            <a:noFill/>
            <a:ln w="12700">
              <a:solidFill>
                <a:srgbClr val="FF0000"/>
              </a:solidFill>
              <a:round/>
              <a:headEnd/>
              <a:tailEnd/>
            </a:ln>
          </p:spPr>
          <p:txBody>
            <a:bodyPr wrap="none" anchor="ctr"/>
            <a:lstStyle/>
            <a:p>
              <a:endParaRPr lang="en-US"/>
            </a:p>
          </p:txBody>
        </p:sp>
      </p:grpSp>
      <p:grpSp>
        <p:nvGrpSpPr>
          <p:cNvPr id="142387" name="Group 306"/>
          <p:cNvGrpSpPr>
            <a:grpSpLocks/>
          </p:cNvGrpSpPr>
          <p:nvPr/>
        </p:nvGrpSpPr>
        <p:grpSpPr bwMode="auto">
          <a:xfrm>
            <a:off x="7966075" y="6037263"/>
            <a:ext cx="66675" cy="200025"/>
            <a:chOff x="2167" y="3331"/>
            <a:chExt cx="42" cy="126"/>
          </a:xfrm>
        </p:grpSpPr>
        <p:grpSp>
          <p:nvGrpSpPr>
            <p:cNvPr id="142388" name="Group 307"/>
            <p:cNvGrpSpPr>
              <a:grpSpLocks/>
            </p:cNvGrpSpPr>
            <p:nvPr/>
          </p:nvGrpSpPr>
          <p:grpSpPr bwMode="auto">
            <a:xfrm>
              <a:off x="2167" y="3331"/>
              <a:ext cx="42" cy="126"/>
              <a:chOff x="1225" y="3174"/>
              <a:chExt cx="42" cy="126"/>
            </a:xfrm>
          </p:grpSpPr>
          <p:sp>
            <p:nvSpPr>
              <p:cNvPr id="142395" name="Line 308"/>
              <p:cNvSpPr>
                <a:spLocks noChangeAspect="1" noChangeShapeType="1"/>
              </p:cNvSpPr>
              <p:nvPr/>
            </p:nvSpPr>
            <p:spPr bwMode="auto">
              <a:xfrm>
                <a:off x="1246" y="3177"/>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396" name="Freeform 309"/>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sp>
          <p:nvSpPr>
            <p:cNvPr id="142389" name="Line 310"/>
            <p:cNvSpPr>
              <a:spLocks noChangeShapeType="1"/>
            </p:cNvSpPr>
            <p:nvPr/>
          </p:nvSpPr>
          <p:spPr bwMode="auto">
            <a:xfrm>
              <a:off x="2207" y="3379"/>
              <a:ext cx="0" cy="69"/>
            </a:xfrm>
            <a:prstGeom prst="line">
              <a:avLst/>
            </a:prstGeom>
            <a:noFill/>
            <a:ln w="12700">
              <a:solidFill>
                <a:srgbClr val="FF0000"/>
              </a:solidFill>
              <a:round/>
              <a:headEnd/>
              <a:tailEnd/>
            </a:ln>
          </p:spPr>
          <p:txBody>
            <a:bodyPr wrap="none" anchor="ctr"/>
            <a:lstStyle/>
            <a:p>
              <a:endParaRPr lang="en-US"/>
            </a:p>
          </p:txBody>
        </p:sp>
        <p:sp>
          <p:nvSpPr>
            <p:cNvPr id="142390" name="Line 311"/>
            <p:cNvSpPr>
              <a:spLocks noChangeShapeType="1"/>
            </p:cNvSpPr>
            <p:nvPr/>
          </p:nvSpPr>
          <p:spPr bwMode="auto">
            <a:xfrm>
              <a:off x="2168" y="3380"/>
              <a:ext cx="0" cy="69"/>
            </a:xfrm>
            <a:prstGeom prst="line">
              <a:avLst/>
            </a:prstGeom>
            <a:noFill/>
            <a:ln w="12700">
              <a:solidFill>
                <a:srgbClr val="FF0000"/>
              </a:solidFill>
              <a:round/>
              <a:headEnd/>
              <a:tailEnd/>
            </a:ln>
          </p:spPr>
          <p:txBody>
            <a:bodyPr wrap="none" anchor="ctr"/>
            <a:lstStyle/>
            <a:p>
              <a:endParaRPr lang="en-US"/>
            </a:p>
          </p:txBody>
        </p:sp>
        <p:grpSp>
          <p:nvGrpSpPr>
            <p:cNvPr id="142391" name="Group 312"/>
            <p:cNvGrpSpPr>
              <a:grpSpLocks/>
            </p:cNvGrpSpPr>
            <p:nvPr/>
          </p:nvGrpSpPr>
          <p:grpSpPr bwMode="auto">
            <a:xfrm>
              <a:off x="2168" y="3394"/>
              <a:ext cx="38" cy="39"/>
              <a:chOff x="2168" y="3394"/>
              <a:chExt cx="38" cy="39"/>
            </a:xfrm>
          </p:grpSpPr>
          <p:sp>
            <p:nvSpPr>
              <p:cNvPr id="142392" name="Line 313"/>
              <p:cNvSpPr>
                <a:spLocks noChangeAspect="1" noChangeShapeType="1"/>
              </p:cNvSpPr>
              <p:nvPr/>
            </p:nvSpPr>
            <p:spPr bwMode="auto">
              <a:xfrm>
                <a:off x="2168" y="343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393" name="Line 314"/>
              <p:cNvSpPr>
                <a:spLocks noChangeAspect="1" noChangeShapeType="1"/>
              </p:cNvSpPr>
              <p:nvPr/>
            </p:nvSpPr>
            <p:spPr bwMode="auto">
              <a:xfrm>
                <a:off x="2168" y="339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2394" name="Line 315"/>
              <p:cNvSpPr>
                <a:spLocks noChangeAspect="1" noChangeShapeType="1"/>
              </p:cNvSpPr>
              <p:nvPr/>
            </p:nvSpPr>
            <p:spPr bwMode="auto">
              <a:xfrm>
                <a:off x="2168" y="341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3363"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336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336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336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336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3368"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3369" name="Line 9"/>
          <p:cNvSpPr>
            <a:spLocks noChangeShapeType="1"/>
          </p:cNvSpPr>
          <p:nvPr/>
        </p:nvSpPr>
        <p:spPr bwMode="auto">
          <a:xfrm>
            <a:off x="1836738" y="4802188"/>
            <a:ext cx="0" cy="0"/>
          </a:xfrm>
          <a:prstGeom prst="line">
            <a:avLst/>
          </a:prstGeom>
          <a:noFill/>
          <a:ln w="19050">
            <a:noFill/>
            <a:round/>
            <a:headEnd/>
            <a:tailEnd/>
          </a:ln>
        </p:spPr>
        <p:txBody>
          <a:bodyPr wrap="none" anchor="ctr"/>
          <a:lstStyle/>
          <a:p>
            <a:endParaRPr lang="en-US"/>
          </a:p>
        </p:txBody>
      </p:sp>
      <p:sp>
        <p:nvSpPr>
          <p:cNvPr id="143370"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3371" name="Line 11"/>
          <p:cNvSpPr>
            <a:spLocks noChangeShapeType="1"/>
          </p:cNvSpPr>
          <p:nvPr/>
        </p:nvSpPr>
        <p:spPr bwMode="auto">
          <a:xfrm>
            <a:off x="1836738" y="6010275"/>
            <a:ext cx="0" cy="0"/>
          </a:xfrm>
          <a:prstGeom prst="line">
            <a:avLst/>
          </a:prstGeom>
          <a:noFill/>
          <a:ln w="19050">
            <a:noFill/>
            <a:round/>
            <a:headEnd/>
            <a:tailEnd/>
          </a:ln>
        </p:spPr>
        <p:txBody>
          <a:bodyPr wrap="none" anchor="ctr"/>
          <a:lstStyle/>
          <a:p>
            <a:endParaRPr lang="en-US"/>
          </a:p>
        </p:txBody>
      </p:sp>
      <p:sp>
        <p:nvSpPr>
          <p:cNvPr id="143372" name="Text Box 12"/>
          <p:cNvSpPr txBox="1">
            <a:spLocks noChangeArrowheads="1"/>
          </p:cNvSpPr>
          <p:nvPr/>
        </p:nvSpPr>
        <p:spPr bwMode="auto">
          <a:xfrm>
            <a:off x="1236663" y="895350"/>
            <a:ext cx="12017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Direct Fire Gun</a:t>
            </a:r>
          </a:p>
        </p:txBody>
      </p:sp>
      <p:sp>
        <p:nvSpPr>
          <p:cNvPr id="143373" name="Text Box 13"/>
          <p:cNvSpPr txBox="1">
            <a:spLocks noChangeArrowheads="1"/>
          </p:cNvSpPr>
          <p:nvPr/>
        </p:nvSpPr>
        <p:spPr bwMode="auto">
          <a:xfrm>
            <a:off x="1236663" y="1592263"/>
            <a:ext cx="12017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Direct Fire Gun</a:t>
            </a:r>
          </a:p>
        </p:txBody>
      </p:sp>
      <p:sp>
        <p:nvSpPr>
          <p:cNvPr id="143374" name="Text Box 14"/>
          <p:cNvSpPr txBox="1">
            <a:spLocks noChangeArrowheads="1"/>
          </p:cNvSpPr>
          <p:nvPr/>
        </p:nvSpPr>
        <p:spPr bwMode="auto">
          <a:xfrm>
            <a:off x="1092200" y="2371725"/>
            <a:ext cx="1489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Direct Fire Gun</a:t>
            </a:r>
            <a:r>
              <a:rPr lang="en-US" sz="1400" b="1"/>
              <a:t> </a:t>
            </a:r>
            <a:r>
              <a:rPr lang="en-US" sz="1400"/>
              <a:t>SP</a:t>
            </a:r>
          </a:p>
        </p:txBody>
      </p:sp>
      <p:sp>
        <p:nvSpPr>
          <p:cNvPr id="143375" name="Text Box 15"/>
          <p:cNvSpPr txBox="1">
            <a:spLocks noChangeArrowheads="1"/>
          </p:cNvSpPr>
          <p:nvPr/>
        </p:nvSpPr>
        <p:spPr bwMode="auto">
          <a:xfrm>
            <a:off x="1092200" y="3041650"/>
            <a:ext cx="1489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Direct Fire Gun SP</a:t>
            </a:r>
          </a:p>
        </p:txBody>
      </p:sp>
      <p:sp>
        <p:nvSpPr>
          <p:cNvPr id="143376" name="Text Box 16"/>
          <p:cNvSpPr txBox="1">
            <a:spLocks noChangeArrowheads="1"/>
          </p:cNvSpPr>
          <p:nvPr/>
        </p:nvSpPr>
        <p:spPr bwMode="auto">
          <a:xfrm>
            <a:off x="1020763" y="3830638"/>
            <a:ext cx="1635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Direct Fire Gun</a:t>
            </a:r>
          </a:p>
        </p:txBody>
      </p:sp>
      <p:sp>
        <p:nvSpPr>
          <p:cNvPr id="143377" name="Text Box 17"/>
          <p:cNvSpPr txBox="1">
            <a:spLocks noChangeArrowheads="1"/>
          </p:cNvSpPr>
          <p:nvPr/>
        </p:nvSpPr>
        <p:spPr bwMode="auto">
          <a:xfrm>
            <a:off x="1020763" y="4578350"/>
            <a:ext cx="1635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Direct Fire Gun</a:t>
            </a:r>
          </a:p>
        </p:txBody>
      </p:sp>
      <p:sp>
        <p:nvSpPr>
          <p:cNvPr id="143378" name="Text Box 18"/>
          <p:cNvSpPr txBox="1">
            <a:spLocks noChangeArrowheads="1"/>
          </p:cNvSpPr>
          <p:nvPr/>
        </p:nvSpPr>
        <p:spPr bwMode="auto">
          <a:xfrm>
            <a:off x="876300" y="5300663"/>
            <a:ext cx="1922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Direct Fire Gun SP</a:t>
            </a:r>
          </a:p>
        </p:txBody>
      </p:sp>
      <p:sp>
        <p:nvSpPr>
          <p:cNvPr id="143379" name="Text Box 19"/>
          <p:cNvSpPr txBox="1">
            <a:spLocks noChangeArrowheads="1"/>
          </p:cNvSpPr>
          <p:nvPr/>
        </p:nvSpPr>
        <p:spPr bwMode="auto">
          <a:xfrm>
            <a:off x="876300" y="6000750"/>
            <a:ext cx="1922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Direct Fire Gun SP</a:t>
            </a:r>
          </a:p>
        </p:txBody>
      </p:sp>
      <p:grpSp>
        <p:nvGrpSpPr>
          <p:cNvPr id="143380" name="Group 20"/>
          <p:cNvGrpSpPr>
            <a:grpSpLocks/>
          </p:cNvGrpSpPr>
          <p:nvPr/>
        </p:nvGrpSpPr>
        <p:grpSpPr bwMode="auto">
          <a:xfrm>
            <a:off x="3749675" y="736600"/>
            <a:ext cx="530225" cy="530225"/>
            <a:chOff x="2362" y="464"/>
            <a:chExt cx="334" cy="334"/>
          </a:xfrm>
        </p:grpSpPr>
        <p:sp>
          <p:nvSpPr>
            <p:cNvPr id="143612"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43613" name="Line 22"/>
            <p:cNvSpPr>
              <a:spLocks noChangeShapeType="1"/>
            </p:cNvSpPr>
            <p:nvPr/>
          </p:nvSpPr>
          <p:spPr bwMode="auto">
            <a:xfrm>
              <a:off x="2529" y="571"/>
              <a:ext cx="0" cy="120"/>
            </a:xfrm>
            <a:prstGeom prst="line">
              <a:avLst/>
            </a:prstGeom>
            <a:noFill/>
            <a:ln w="12700">
              <a:solidFill>
                <a:schemeClr val="tx1"/>
              </a:solidFill>
              <a:round/>
              <a:headEnd/>
              <a:tailEnd/>
            </a:ln>
          </p:spPr>
          <p:txBody>
            <a:bodyPr wrap="none" anchor="ctr"/>
            <a:lstStyle/>
            <a:p>
              <a:endParaRPr lang="en-US"/>
            </a:p>
          </p:txBody>
        </p:sp>
        <p:grpSp>
          <p:nvGrpSpPr>
            <p:cNvPr id="143614" name="Group 23"/>
            <p:cNvGrpSpPr>
              <a:grpSpLocks/>
            </p:cNvGrpSpPr>
            <p:nvPr/>
          </p:nvGrpSpPr>
          <p:grpSpPr bwMode="auto">
            <a:xfrm>
              <a:off x="2510" y="596"/>
              <a:ext cx="39" cy="70"/>
              <a:chOff x="1994" y="556"/>
              <a:chExt cx="39" cy="70"/>
            </a:xfrm>
          </p:grpSpPr>
          <p:sp>
            <p:nvSpPr>
              <p:cNvPr id="143615" name="Line 2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616" name="Line 2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143381" name="Group 26"/>
          <p:cNvGrpSpPr>
            <a:grpSpLocks/>
          </p:cNvGrpSpPr>
          <p:nvPr/>
        </p:nvGrpSpPr>
        <p:grpSpPr bwMode="auto">
          <a:xfrm>
            <a:off x="3749675" y="3671888"/>
            <a:ext cx="530225" cy="530225"/>
            <a:chOff x="2362" y="2313"/>
            <a:chExt cx="334" cy="334"/>
          </a:xfrm>
        </p:grpSpPr>
        <p:sp>
          <p:nvSpPr>
            <p:cNvPr id="143604" name="Freeform 27"/>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3605" name="Group 28"/>
            <p:cNvGrpSpPr>
              <a:grpSpLocks/>
            </p:cNvGrpSpPr>
            <p:nvPr/>
          </p:nvGrpSpPr>
          <p:grpSpPr bwMode="auto">
            <a:xfrm>
              <a:off x="2510" y="2420"/>
              <a:ext cx="39" cy="120"/>
              <a:chOff x="2510" y="2411"/>
              <a:chExt cx="39" cy="120"/>
            </a:xfrm>
          </p:grpSpPr>
          <p:sp>
            <p:nvSpPr>
              <p:cNvPr id="143606" name="Line 29"/>
              <p:cNvSpPr>
                <a:spLocks noChangeShapeType="1"/>
              </p:cNvSpPr>
              <p:nvPr/>
            </p:nvSpPr>
            <p:spPr bwMode="auto">
              <a:xfrm>
                <a:off x="2529" y="2411"/>
                <a:ext cx="0" cy="120"/>
              </a:xfrm>
              <a:prstGeom prst="line">
                <a:avLst/>
              </a:prstGeom>
              <a:noFill/>
              <a:ln w="12700">
                <a:solidFill>
                  <a:schemeClr val="tx1"/>
                </a:solidFill>
                <a:round/>
                <a:headEnd/>
                <a:tailEnd/>
              </a:ln>
            </p:spPr>
            <p:txBody>
              <a:bodyPr wrap="none" anchor="ctr"/>
              <a:lstStyle/>
              <a:p>
                <a:endParaRPr lang="en-US"/>
              </a:p>
            </p:txBody>
          </p:sp>
          <p:grpSp>
            <p:nvGrpSpPr>
              <p:cNvPr id="143607" name="Group 30"/>
              <p:cNvGrpSpPr>
                <a:grpSpLocks/>
              </p:cNvGrpSpPr>
              <p:nvPr/>
            </p:nvGrpSpPr>
            <p:grpSpPr bwMode="auto">
              <a:xfrm>
                <a:off x="2510" y="2439"/>
                <a:ext cx="39" cy="70"/>
                <a:chOff x="2107" y="669"/>
                <a:chExt cx="39" cy="70"/>
              </a:xfrm>
            </p:grpSpPr>
            <p:sp>
              <p:nvSpPr>
                <p:cNvPr id="143608" name="Line 31"/>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609" name="Group 32"/>
                <p:cNvGrpSpPr>
                  <a:grpSpLocks/>
                </p:cNvGrpSpPr>
                <p:nvPr/>
              </p:nvGrpSpPr>
              <p:grpSpPr bwMode="auto">
                <a:xfrm>
                  <a:off x="2107" y="669"/>
                  <a:ext cx="39" cy="70"/>
                  <a:chOff x="1994" y="556"/>
                  <a:chExt cx="39" cy="70"/>
                </a:xfrm>
              </p:grpSpPr>
              <p:sp>
                <p:nvSpPr>
                  <p:cNvPr id="143610" name="Line 33"/>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611" name="Line 34"/>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82" name="Group 35"/>
          <p:cNvGrpSpPr>
            <a:grpSpLocks/>
          </p:cNvGrpSpPr>
          <p:nvPr/>
        </p:nvGrpSpPr>
        <p:grpSpPr bwMode="auto">
          <a:xfrm>
            <a:off x="3749675" y="2212975"/>
            <a:ext cx="530225" cy="530225"/>
            <a:chOff x="2362" y="1394"/>
            <a:chExt cx="334" cy="334"/>
          </a:xfrm>
        </p:grpSpPr>
        <p:sp>
          <p:nvSpPr>
            <p:cNvPr id="143597" name="Freeform 36"/>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3598" name="Group 37"/>
            <p:cNvGrpSpPr>
              <a:grpSpLocks/>
            </p:cNvGrpSpPr>
            <p:nvPr/>
          </p:nvGrpSpPr>
          <p:grpSpPr bwMode="auto">
            <a:xfrm>
              <a:off x="2452" y="1486"/>
              <a:ext cx="147" cy="149"/>
              <a:chOff x="2452" y="1447"/>
              <a:chExt cx="147" cy="149"/>
            </a:xfrm>
          </p:grpSpPr>
          <p:sp>
            <p:nvSpPr>
              <p:cNvPr id="143599" name="Freeform 38"/>
              <p:cNvSpPr>
                <a:spLocks noChangeAspect="1"/>
              </p:cNvSpPr>
              <p:nvPr/>
            </p:nvSpPr>
            <p:spPr bwMode="auto">
              <a:xfrm>
                <a:off x="2452" y="1569"/>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600" name="Line 39"/>
              <p:cNvSpPr>
                <a:spLocks noChangeShapeType="1"/>
              </p:cNvSpPr>
              <p:nvPr/>
            </p:nvSpPr>
            <p:spPr bwMode="auto">
              <a:xfrm>
                <a:off x="2528" y="1447"/>
                <a:ext cx="0" cy="120"/>
              </a:xfrm>
              <a:prstGeom prst="line">
                <a:avLst/>
              </a:prstGeom>
              <a:noFill/>
              <a:ln w="12700">
                <a:solidFill>
                  <a:schemeClr val="tx1"/>
                </a:solidFill>
                <a:round/>
                <a:headEnd/>
                <a:tailEnd/>
              </a:ln>
            </p:spPr>
            <p:txBody>
              <a:bodyPr wrap="none" anchor="ctr"/>
              <a:lstStyle/>
              <a:p>
                <a:endParaRPr lang="en-US"/>
              </a:p>
            </p:txBody>
          </p:sp>
          <p:grpSp>
            <p:nvGrpSpPr>
              <p:cNvPr id="143601" name="Group 40"/>
              <p:cNvGrpSpPr>
                <a:grpSpLocks/>
              </p:cNvGrpSpPr>
              <p:nvPr/>
            </p:nvGrpSpPr>
            <p:grpSpPr bwMode="auto">
              <a:xfrm>
                <a:off x="2509" y="1475"/>
                <a:ext cx="39" cy="70"/>
                <a:chOff x="1994" y="556"/>
                <a:chExt cx="39" cy="70"/>
              </a:xfrm>
            </p:grpSpPr>
            <p:sp>
              <p:nvSpPr>
                <p:cNvPr id="143602" name="Line 4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603" name="Line 4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3383" name="Group 43"/>
          <p:cNvGrpSpPr>
            <a:grpSpLocks/>
          </p:cNvGrpSpPr>
          <p:nvPr/>
        </p:nvGrpSpPr>
        <p:grpSpPr bwMode="auto">
          <a:xfrm>
            <a:off x="3749675" y="5141913"/>
            <a:ext cx="530225" cy="530225"/>
            <a:chOff x="2362" y="3239"/>
            <a:chExt cx="334" cy="334"/>
          </a:xfrm>
        </p:grpSpPr>
        <p:sp>
          <p:nvSpPr>
            <p:cNvPr id="143588" name="Freeform 44"/>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3589" name="Group 45"/>
            <p:cNvGrpSpPr>
              <a:grpSpLocks/>
            </p:cNvGrpSpPr>
            <p:nvPr/>
          </p:nvGrpSpPr>
          <p:grpSpPr bwMode="auto">
            <a:xfrm>
              <a:off x="2455" y="3330"/>
              <a:ext cx="147" cy="151"/>
              <a:chOff x="2455" y="3297"/>
              <a:chExt cx="147" cy="151"/>
            </a:xfrm>
          </p:grpSpPr>
          <p:sp>
            <p:nvSpPr>
              <p:cNvPr id="143590" name="Freeform 46"/>
              <p:cNvSpPr>
                <a:spLocks noChangeAspect="1"/>
              </p:cNvSpPr>
              <p:nvPr/>
            </p:nvSpPr>
            <p:spPr bwMode="auto">
              <a:xfrm>
                <a:off x="2455" y="3420"/>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91" name="Line 47"/>
              <p:cNvSpPr>
                <a:spLocks noChangeShapeType="1"/>
              </p:cNvSpPr>
              <p:nvPr/>
            </p:nvSpPr>
            <p:spPr bwMode="auto">
              <a:xfrm>
                <a:off x="2529" y="3297"/>
                <a:ext cx="0" cy="120"/>
              </a:xfrm>
              <a:prstGeom prst="line">
                <a:avLst/>
              </a:prstGeom>
              <a:noFill/>
              <a:ln w="12700">
                <a:solidFill>
                  <a:schemeClr val="tx1"/>
                </a:solidFill>
                <a:round/>
                <a:headEnd/>
                <a:tailEnd/>
              </a:ln>
            </p:spPr>
            <p:txBody>
              <a:bodyPr wrap="none" anchor="ctr"/>
              <a:lstStyle/>
              <a:p>
                <a:endParaRPr lang="en-US"/>
              </a:p>
            </p:txBody>
          </p:sp>
          <p:grpSp>
            <p:nvGrpSpPr>
              <p:cNvPr id="143592" name="Group 48"/>
              <p:cNvGrpSpPr>
                <a:grpSpLocks/>
              </p:cNvGrpSpPr>
              <p:nvPr/>
            </p:nvGrpSpPr>
            <p:grpSpPr bwMode="auto">
              <a:xfrm>
                <a:off x="2510" y="3325"/>
                <a:ext cx="39" cy="70"/>
                <a:chOff x="2107" y="669"/>
                <a:chExt cx="39" cy="70"/>
              </a:xfrm>
            </p:grpSpPr>
            <p:sp>
              <p:nvSpPr>
                <p:cNvPr id="143593" name="Line 49"/>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94" name="Group 50"/>
                <p:cNvGrpSpPr>
                  <a:grpSpLocks/>
                </p:cNvGrpSpPr>
                <p:nvPr/>
              </p:nvGrpSpPr>
              <p:grpSpPr bwMode="auto">
                <a:xfrm>
                  <a:off x="2107" y="669"/>
                  <a:ext cx="39" cy="70"/>
                  <a:chOff x="1994" y="556"/>
                  <a:chExt cx="39" cy="70"/>
                </a:xfrm>
              </p:grpSpPr>
              <p:sp>
                <p:nvSpPr>
                  <p:cNvPr id="143595" name="Line 5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96" name="Line 5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84" name="Group 53"/>
          <p:cNvGrpSpPr>
            <a:grpSpLocks/>
          </p:cNvGrpSpPr>
          <p:nvPr/>
        </p:nvGrpSpPr>
        <p:grpSpPr bwMode="auto">
          <a:xfrm>
            <a:off x="5153025" y="749300"/>
            <a:ext cx="476250" cy="484188"/>
            <a:chOff x="3246" y="472"/>
            <a:chExt cx="300" cy="305"/>
          </a:xfrm>
        </p:grpSpPr>
        <p:sp>
          <p:nvSpPr>
            <p:cNvPr id="143582" name="Oval 54"/>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3583" name="Group 55"/>
            <p:cNvGrpSpPr>
              <a:grpSpLocks/>
            </p:cNvGrpSpPr>
            <p:nvPr/>
          </p:nvGrpSpPr>
          <p:grpSpPr bwMode="auto">
            <a:xfrm>
              <a:off x="3377" y="571"/>
              <a:ext cx="39" cy="120"/>
              <a:chOff x="3377" y="571"/>
              <a:chExt cx="39" cy="120"/>
            </a:xfrm>
          </p:grpSpPr>
          <p:sp>
            <p:nvSpPr>
              <p:cNvPr id="143584" name="Line 56"/>
              <p:cNvSpPr>
                <a:spLocks noChangeShapeType="1"/>
              </p:cNvSpPr>
              <p:nvPr/>
            </p:nvSpPr>
            <p:spPr bwMode="auto">
              <a:xfrm>
                <a:off x="3396" y="571"/>
                <a:ext cx="0" cy="120"/>
              </a:xfrm>
              <a:prstGeom prst="line">
                <a:avLst/>
              </a:prstGeom>
              <a:noFill/>
              <a:ln w="12700">
                <a:solidFill>
                  <a:schemeClr val="tx1"/>
                </a:solidFill>
                <a:round/>
                <a:headEnd/>
                <a:tailEnd/>
              </a:ln>
            </p:spPr>
            <p:txBody>
              <a:bodyPr wrap="none" anchor="ctr"/>
              <a:lstStyle/>
              <a:p>
                <a:endParaRPr lang="en-US"/>
              </a:p>
            </p:txBody>
          </p:sp>
          <p:grpSp>
            <p:nvGrpSpPr>
              <p:cNvPr id="143585" name="Group 57"/>
              <p:cNvGrpSpPr>
                <a:grpSpLocks/>
              </p:cNvGrpSpPr>
              <p:nvPr/>
            </p:nvGrpSpPr>
            <p:grpSpPr bwMode="auto">
              <a:xfrm>
                <a:off x="3377" y="596"/>
                <a:ext cx="39" cy="70"/>
                <a:chOff x="1994" y="556"/>
                <a:chExt cx="39" cy="70"/>
              </a:xfrm>
            </p:grpSpPr>
            <p:sp>
              <p:nvSpPr>
                <p:cNvPr id="143586" name="Line 5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87" name="Line 5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3385" name="Group 60"/>
          <p:cNvGrpSpPr>
            <a:grpSpLocks/>
          </p:cNvGrpSpPr>
          <p:nvPr/>
        </p:nvGrpSpPr>
        <p:grpSpPr bwMode="auto">
          <a:xfrm>
            <a:off x="5153025" y="3681413"/>
            <a:ext cx="476250" cy="484187"/>
            <a:chOff x="3246" y="2319"/>
            <a:chExt cx="300" cy="305"/>
          </a:xfrm>
        </p:grpSpPr>
        <p:sp>
          <p:nvSpPr>
            <p:cNvPr id="143574" name="Oval 61"/>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3575" name="Group 62"/>
            <p:cNvGrpSpPr>
              <a:grpSpLocks/>
            </p:cNvGrpSpPr>
            <p:nvPr/>
          </p:nvGrpSpPr>
          <p:grpSpPr bwMode="auto">
            <a:xfrm>
              <a:off x="3377" y="2412"/>
              <a:ext cx="39" cy="120"/>
              <a:chOff x="3377" y="2396"/>
              <a:chExt cx="39" cy="120"/>
            </a:xfrm>
          </p:grpSpPr>
          <p:sp>
            <p:nvSpPr>
              <p:cNvPr id="143576" name="Line 63"/>
              <p:cNvSpPr>
                <a:spLocks noChangeShapeType="1"/>
              </p:cNvSpPr>
              <p:nvPr/>
            </p:nvSpPr>
            <p:spPr bwMode="auto">
              <a:xfrm>
                <a:off x="3396" y="2396"/>
                <a:ext cx="0" cy="120"/>
              </a:xfrm>
              <a:prstGeom prst="line">
                <a:avLst/>
              </a:prstGeom>
              <a:noFill/>
              <a:ln w="12700">
                <a:solidFill>
                  <a:schemeClr val="tx1"/>
                </a:solidFill>
                <a:round/>
                <a:headEnd/>
                <a:tailEnd/>
              </a:ln>
            </p:spPr>
            <p:txBody>
              <a:bodyPr wrap="none" anchor="ctr"/>
              <a:lstStyle/>
              <a:p>
                <a:endParaRPr lang="en-US"/>
              </a:p>
            </p:txBody>
          </p:sp>
          <p:grpSp>
            <p:nvGrpSpPr>
              <p:cNvPr id="143577" name="Group 64"/>
              <p:cNvGrpSpPr>
                <a:grpSpLocks/>
              </p:cNvGrpSpPr>
              <p:nvPr/>
            </p:nvGrpSpPr>
            <p:grpSpPr bwMode="auto">
              <a:xfrm>
                <a:off x="3377" y="2424"/>
                <a:ext cx="39" cy="70"/>
                <a:chOff x="2107" y="669"/>
                <a:chExt cx="39" cy="70"/>
              </a:xfrm>
            </p:grpSpPr>
            <p:sp>
              <p:nvSpPr>
                <p:cNvPr id="143578" name="Line 65"/>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79" name="Group 66"/>
                <p:cNvGrpSpPr>
                  <a:grpSpLocks/>
                </p:cNvGrpSpPr>
                <p:nvPr/>
              </p:nvGrpSpPr>
              <p:grpSpPr bwMode="auto">
                <a:xfrm>
                  <a:off x="2107" y="669"/>
                  <a:ext cx="39" cy="70"/>
                  <a:chOff x="1994" y="556"/>
                  <a:chExt cx="39" cy="70"/>
                </a:xfrm>
              </p:grpSpPr>
              <p:sp>
                <p:nvSpPr>
                  <p:cNvPr id="143580" name="Line 67"/>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81" name="Line 68"/>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86" name="Group 69"/>
          <p:cNvGrpSpPr>
            <a:grpSpLocks/>
          </p:cNvGrpSpPr>
          <p:nvPr/>
        </p:nvGrpSpPr>
        <p:grpSpPr bwMode="auto">
          <a:xfrm>
            <a:off x="5153025" y="2232025"/>
            <a:ext cx="476250" cy="484188"/>
            <a:chOff x="3246" y="1406"/>
            <a:chExt cx="300" cy="305"/>
          </a:xfrm>
        </p:grpSpPr>
        <p:sp>
          <p:nvSpPr>
            <p:cNvPr id="143567" name="Oval 70"/>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3568" name="Group 71"/>
            <p:cNvGrpSpPr>
              <a:grpSpLocks/>
            </p:cNvGrpSpPr>
            <p:nvPr/>
          </p:nvGrpSpPr>
          <p:grpSpPr bwMode="auto">
            <a:xfrm>
              <a:off x="3322" y="1483"/>
              <a:ext cx="147" cy="152"/>
              <a:chOff x="3322" y="1472"/>
              <a:chExt cx="147" cy="152"/>
            </a:xfrm>
          </p:grpSpPr>
          <p:sp>
            <p:nvSpPr>
              <p:cNvPr id="143569" name="Freeform 72"/>
              <p:cNvSpPr>
                <a:spLocks noChangeAspect="1"/>
              </p:cNvSpPr>
              <p:nvPr/>
            </p:nvSpPr>
            <p:spPr bwMode="auto">
              <a:xfrm>
                <a:off x="3322" y="1597"/>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70" name="Line 73"/>
              <p:cNvSpPr>
                <a:spLocks noChangeShapeType="1"/>
              </p:cNvSpPr>
              <p:nvPr/>
            </p:nvSpPr>
            <p:spPr bwMode="auto">
              <a:xfrm>
                <a:off x="3395" y="1472"/>
                <a:ext cx="0" cy="120"/>
              </a:xfrm>
              <a:prstGeom prst="line">
                <a:avLst/>
              </a:prstGeom>
              <a:noFill/>
              <a:ln w="12700">
                <a:solidFill>
                  <a:schemeClr val="tx1"/>
                </a:solidFill>
                <a:round/>
                <a:headEnd/>
                <a:tailEnd/>
              </a:ln>
            </p:spPr>
            <p:txBody>
              <a:bodyPr wrap="none" anchor="ctr"/>
              <a:lstStyle/>
              <a:p>
                <a:endParaRPr lang="en-US"/>
              </a:p>
            </p:txBody>
          </p:sp>
          <p:grpSp>
            <p:nvGrpSpPr>
              <p:cNvPr id="143571" name="Group 74"/>
              <p:cNvGrpSpPr>
                <a:grpSpLocks/>
              </p:cNvGrpSpPr>
              <p:nvPr/>
            </p:nvGrpSpPr>
            <p:grpSpPr bwMode="auto">
              <a:xfrm>
                <a:off x="3376" y="1500"/>
                <a:ext cx="39" cy="70"/>
                <a:chOff x="1994" y="556"/>
                <a:chExt cx="39" cy="70"/>
              </a:xfrm>
            </p:grpSpPr>
            <p:sp>
              <p:nvSpPr>
                <p:cNvPr id="143572" name="Line 7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73" name="Line 7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3387" name="Group 77"/>
          <p:cNvGrpSpPr>
            <a:grpSpLocks/>
          </p:cNvGrpSpPr>
          <p:nvPr/>
        </p:nvGrpSpPr>
        <p:grpSpPr bwMode="auto">
          <a:xfrm>
            <a:off x="5153025" y="5178425"/>
            <a:ext cx="476250" cy="484188"/>
            <a:chOff x="3246" y="3262"/>
            <a:chExt cx="300" cy="305"/>
          </a:xfrm>
        </p:grpSpPr>
        <p:sp>
          <p:nvSpPr>
            <p:cNvPr id="143558" name="Oval 78"/>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3559" name="Group 79"/>
            <p:cNvGrpSpPr>
              <a:grpSpLocks/>
            </p:cNvGrpSpPr>
            <p:nvPr/>
          </p:nvGrpSpPr>
          <p:grpSpPr bwMode="auto">
            <a:xfrm>
              <a:off x="3322" y="3330"/>
              <a:ext cx="147" cy="151"/>
              <a:chOff x="3322" y="3314"/>
              <a:chExt cx="147" cy="151"/>
            </a:xfrm>
          </p:grpSpPr>
          <p:sp>
            <p:nvSpPr>
              <p:cNvPr id="143560" name="Freeform 80"/>
              <p:cNvSpPr>
                <a:spLocks noChangeAspect="1"/>
              </p:cNvSpPr>
              <p:nvPr/>
            </p:nvSpPr>
            <p:spPr bwMode="auto">
              <a:xfrm>
                <a:off x="3322" y="3437"/>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61" name="Line 81"/>
              <p:cNvSpPr>
                <a:spLocks noChangeShapeType="1"/>
              </p:cNvSpPr>
              <p:nvPr/>
            </p:nvSpPr>
            <p:spPr bwMode="auto">
              <a:xfrm>
                <a:off x="3396" y="3314"/>
                <a:ext cx="0" cy="120"/>
              </a:xfrm>
              <a:prstGeom prst="line">
                <a:avLst/>
              </a:prstGeom>
              <a:noFill/>
              <a:ln w="12700">
                <a:solidFill>
                  <a:schemeClr val="tx1"/>
                </a:solidFill>
                <a:round/>
                <a:headEnd/>
                <a:tailEnd/>
              </a:ln>
            </p:spPr>
            <p:txBody>
              <a:bodyPr wrap="none" anchor="ctr"/>
              <a:lstStyle/>
              <a:p>
                <a:endParaRPr lang="en-US"/>
              </a:p>
            </p:txBody>
          </p:sp>
          <p:grpSp>
            <p:nvGrpSpPr>
              <p:cNvPr id="143562" name="Group 82"/>
              <p:cNvGrpSpPr>
                <a:grpSpLocks/>
              </p:cNvGrpSpPr>
              <p:nvPr/>
            </p:nvGrpSpPr>
            <p:grpSpPr bwMode="auto">
              <a:xfrm>
                <a:off x="3377" y="3342"/>
                <a:ext cx="39" cy="70"/>
                <a:chOff x="2107" y="669"/>
                <a:chExt cx="39" cy="70"/>
              </a:xfrm>
            </p:grpSpPr>
            <p:sp>
              <p:nvSpPr>
                <p:cNvPr id="143563" name="Line 83"/>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64" name="Group 84"/>
                <p:cNvGrpSpPr>
                  <a:grpSpLocks/>
                </p:cNvGrpSpPr>
                <p:nvPr/>
              </p:nvGrpSpPr>
              <p:grpSpPr bwMode="auto">
                <a:xfrm>
                  <a:off x="2107" y="669"/>
                  <a:ext cx="39" cy="70"/>
                  <a:chOff x="1994" y="556"/>
                  <a:chExt cx="39" cy="70"/>
                </a:xfrm>
              </p:grpSpPr>
              <p:sp>
                <p:nvSpPr>
                  <p:cNvPr id="143565" name="Line 8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66" name="Line 8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88" name="Group 87"/>
          <p:cNvGrpSpPr>
            <a:grpSpLocks/>
          </p:cNvGrpSpPr>
          <p:nvPr/>
        </p:nvGrpSpPr>
        <p:grpSpPr bwMode="auto">
          <a:xfrm>
            <a:off x="6484938" y="800100"/>
            <a:ext cx="401637" cy="401638"/>
            <a:chOff x="4085" y="504"/>
            <a:chExt cx="253" cy="253"/>
          </a:xfrm>
        </p:grpSpPr>
        <p:sp>
          <p:nvSpPr>
            <p:cNvPr id="143553" name="Rectangle 88"/>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43554" name="Line 89"/>
            <p:cNvSpPr>
              <a:spLocks noChangeShapeType="1"/>
            </p:cNvSpPr>
            <p:nvPr/>
          </p:nvSpPr>
          <p:spPr bwMode="auto">
            <a:xfrm>
              <a:off x="4212" y="571"/>
              <a:ext cx="0" cy="120"/>
            </a:xfrm>
            <a:prstGeom prst="line">
              <a:avLst/>
            </a:prstGeom>
            <a:noFill/>
            <a:ln w="12700">
              <a:solidFill>
                <a:schemeClr val="tx1"/>
              </a:solidFill>
              <a:round/>
              <a:headEnd/>
              <a:tailEnd/>
            </a:ln>
          </p:spPr>
          <p:txBody>
            <a:bodyPr wrap="none" anchor="ctr"/>
            <a:lstStyle/>
            <a:p>
              <a:endParaRPr lang="en-US"/>
            </a:p>
          </p:txBody>
        </p:sp>
        <p:grpSp>
          <p:nvGrpSpPr>
            <p:cNvPr id="143555" name="Group 90"/>
            <p:cNvGrpSpPr>
              <a:grpSpLocks/>
            </p:cNvGrpSpPr>
            <p:nvPr/>
          </p:nvGrpSpPr>
          <p:grpSpPr bwMode="auto">
            <a:xfrm>
              <a:off x="4193" y="596"/>
              <a:ext cx="39" cy="70"/>
              <a:chOff x="1994" y="556"/>
              <a:chExt cx="39" cy="70"/>
            </a:xfrm>
          </p:grpSpPr>
          <p:sp>
            <p:nvSpPr>
              <p:cNvPr id="143556" name="Line 9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57" name="Line 9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143389" name="Group 93"/>
          <p:cNvGrpSpPr>
            <a:grpSpLocks/>
          </p:cNvGrpSpPr>
          <p:nvPr/>
        </p:nvGrpSpPr>
        <p:grpSpPr bwMode="auto">
          <a:xfrm>
            <a:off x="6484938" y="3735388"/>
            <a:ext cx="401637" cy="401637"/>
            <a:chOff x="4085" y="2353"/>
            <a:chExt cx="253" cy="253"/>
          </a:xfrm>
        </p:grpSpPr>
        <p:sp>
          <p:nvSpPr>
            <p:cNvPr id="143545" name="Rectangle 94"/>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3546" name="Group 95"/>
            <p:cNvGrpSpPr>
              <a:grpSpLocks/>
            </p:cNvGrpSpPr>
            <p:nvPr/>
          </p:nvGrpSpPr>
          <p:grpSpPr bwMode="auto">
            <a:xfrm>
              <a:off x="4193" y="2420"/>
              <a:ext cx="39" cy="120"/>
              <a:chOff x="4193" y="2397"/>
              <a:chExt cx="39" cy="120"/>
            </a:xfrm>
          </p:grpSpPr>
          <p:sp>
            <p:nvSpPr>
              <p:cNvPr id="143547" name="Line 96"/>
              <p:cNvSpPr>
                <a:spLocks noChangeShapeType="1"/>
              </p:cNvSpPr>
              <p:nvPr/>
            </p:nvSpPr>
            <p:spPr bwMode="auto">
              <a:xfrm>
                <a:off x="4212" y="2397"/>
                <a:ext cx="0" cy="120"/>
              </a:xfrm>
              <a:prstGeom prst="line">
                <a:avLst/>
              </a:prstGeom>
              <a:noFill/>
              <a:ln w="12700">
                <a:solidFill>
                  <a:schemeClr val="tx1"/>
                </a:solidFill>
                <a:round/>
                <a:headEnd/>
                <a:tailEnd/>
              </a:ln>
            </p:spPr>
            <p:txBody>
              <a:bodyPr wrap="none" anchor="ctr"/>
              <a:lstStyle/>
              <a:p>
                <a:endParaRPr lang="en-US"/>
              </a:p>
            </p:txBody>
          </p:sp>
          <p:grpSp>
            <p:nvGrpSpPr>
              <p:cNvPr id="143548" name="Group 97"/>
              <p:cNvGrpSpPr>
                <a:grpSpLocks/>
              </p:cNvGrpSpPr>
              <p:nvPr/>
            </p:nvGrpSpPr>
            <p:grpSpPr bwMode="auto">
              <a:xfrm>
                <a:off x="4193" y="2425"/>
                <a:ext cx="39" cy="70"/>
                <a:chOff x="2107" y="669"/>
                <a:chExt cx="39" cy="70"/>
              </a:xfrm>
            </p:grpSpPr>
            <p:sp>
              <p:nvSpPr>
                <p:cNvPr id="143549" name="Line 98"/>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50" name="Group 99"/>
                <p:cNvGrpSpPr>
                  <a:grpSpLocks/>
                </p:cNvGrpSpPr>
                <p:nvPr/>
              </p:nvGrpSpPr>
              <p:grpSpPr bwMode="auto">
                <a:xfrm>
                  <a:off x="2107" y="669"/>
                  <a:ext cx="39" cy="70"/>
                  <a:chOff x="1994" y="556"/>
                  <a:chExt cx="39" cy="70"/>
                </a:xfrm>
              </p:grpSpPr>
              <p:sp>
                <p:nvSpPr>
                  <p:cNvPr id="143551" name="Line 10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52" name="Line 10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90" name="Group 102"/>
          <p:cNvGrpSpPr>
            <a:grpSpLocks/>
          </p:cNvGrpSpPr>
          <p:nvPr/>
        </p:nvGrpSpPr>
        <p:grpSpPr bwMode="auto">
          <a:xfrm>
            <a:off x="6484938" y="2278063"/>
            <a:ext cx="401637" cy="401637"/>
            <a:chOff x="4085" y="1435"/>
            <a:chExt cx="253" cy="253"/>
          </a:xfrm>
        </p:grpSpPr>
        <p:sp>
          <p:nvSpPr>
            <p:cNvPr id="143538" name="Rectangle 103"/>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3539" name="Group 104"/>
            <p:cNvGrpSpPr>
              <a:grpSpLocks/>
            </p:cNvGrpSpPr>
            <p:nvPr/>
          </p:nvGrpSpPr>
          <p:grpSpPr bwMode="auto">
            <a:xfrm>
              <a:off x="4138" y="1486"/>
              <a:ext cx="147" cy="149"/>
              <a:chOff x="4138" y="1465"/>
              <a:chExt cx="147" cy="149"/>
            </a:xfrm>
          </p:grpSpPr>
          <p:sp>
            <p:nvSpPr>
              <p:cNvPr id="143540" name="Freeform 105"/>
              <p:cNvSpPr>
                <a:spLocks noChangeAspect="1"/>
              </p:cNvSpPr>
              <p:nvPr/>
            </p:nvSpPr>
            <p:spPr bwMode="auto">
              <a:xfrm>
                <a:off x="4138" y="1587"/>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41" name="Line 106"/>
              <p:cNvSpPr>
                <a:spLocks noChangeShapeType="1"/>
              </p:cNvSpPr>
              <p:nvPr/>
            </p:nvSpPr>
            <p:spPr bwMode="auto">
              <a:xfrm>
                <a:off x="4211" y="1465"/>
                <a:ext cx="0" cy="120"/>
              </a:xfrm>
              <a:prstGeom prst="line">
                <a:avLst/>
              </a:prstGeom>
              <a:noFill/>
              <a:ln w="12700">
                <a:solidFill>
                  <a:schemeClr val="tx1"/>
                </a:solidFill>
                <a:round/>
                <a:headEnd/>
                <a:tailEnd/>
              </a:ln>
            </p:spPr>
            <p:txBody>
              <a:bodyPr wrap="none" anchor="ctr"/>
              <a:lstStyle/>
              <a:p>
                <a:endParaRPr lang="en-US"/>
              </a:p>
            </p:txBody>
          </p:sp>
          <p:grpSp>
            <p:nvGrpSpPr>
              <p:cNvPr id="143542" name="Group 107"/>
              <p:cNvGrpSpPr>
                <a:grpSpLocks/>
              </p:cNvGrpSpPr>
              <p:nvPr/>
            </p:nvGrpSpPr>
            <p:grpSpPr bwMode="auto">
              <a:xfrm>
                <a:off x="4192" y="1493"/>
                <a:ext cx="39" cy="70"/>
                <a:chOff x="1994" y="556"/>
                <a:chExt cx="39" cy="70"/>
              </a:xfrm>
            </p:grpSpPr>
            <p:sp>
              <p:nvSpPr>
                <p:cNvPr id="143543" name="Line 10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44" name="Line 10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3391" name="Group 110"/>
          <p:cNvGrpSpPr>
            <a:grpSpLocks/>
          </p:cNvGrpSpPr>
          <p:nvPr/>
        </p:nvGrpSpPr>
        <p:grpSpPr bwMode="auto">
          <a:xfrm>
            <a:off x="6484938" y="5205413"/>
            <a:ext cx="401637" cy="401637"/>
            <a:chOff x="4085" y="3279"/>
            <a:chExt cx="253" cy="253"/>
          </a:xfrm>
        </p:grpSpPr>
        <p:sp>
          <p:nvSpPr>
            <p:cNvPr id="143529" name="Rectangle 111"/>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3530" name="Group 112"/>
            <p:cNvGrpSpPr>
              <a:grpSpLocks/>
            </p:cNvGrpSpPr>
            <p:nvPr/>
          </p:nvGrpSpPr>
          <p:grpSpPr bwMode="auto">
            <a:xfrm>
              <a:off x="4138" y="3330"/>
              <a:ext cx="147" cy="151"/>
              <a:chOff x="4138" y="3315"/>
              <a:chExt cx="147" cy="151"/>
            </a:xfrm>
          </p:grpSpPr>
          <p:sp>
            <p:nvSpPr>
              <p:cNvPr id="143531" name="Freeform 113"/>
              <p:cNvSpPr>
                <a:spLocks noChangeAspect="1"/>
              </p:cNvSpPr>
              <p:nvPr/>
            </p:nvSpPr>
            <p:spPr bwMode="auto">
              <a:xfrm>
                <a:off x="4138" y="3438"/>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32" name="Line 114"/>
              <p:cNvSpPr>
                <a:spLocks noChangeShapeType="1"/>
              </p:cNvSpPr>
              <p:nvPr/>
            </p:nvSpPr>
            <p:spPr bwMode="auto">
              <a:xfrm>
                <a:off x="4212" y="3315"/>
                <a:ext cx="0" cy="120"/>
              </a:xfrm>
              <a:prstGeom prst="line">
                <a:avLst/>
              </a:prstGeom>
              <a:noFill/>
              <a:ln w="12700">
                <a:solidFill>
                  <a:schemeClr val="tx1"/>
                </a:solidFill>
                <a:round/>
                <a:headEnd/>
                <a:tailEnd/>
              </a:ln>
            </p:spPr>
            <p:txBody>
              <a:bodyPr wrap="none" anchor="ctr"/>
              <a:lstStyle/>
              <a:p>
                <a:endParaRPr lang="en-US"/>
              </a:p>
            </p:txBody>
          </p:sp>
          <p:grpSp>
            <p:nvGrpSpPr>
              <p:cNvPr id="143533" name="Group 115"/>
              <p:cNvGrpSpPr>
                <a:grpSpLocks/>
              </p:cNvGrpSpPr>
              <p:nvPr/>
            </p:nvGrpSpPr>
            <p:grpSpPr bwMode="auto">
              <a:xfrm>
                <a:off x="4193" y="3343"/>
                <a:ext cx="39" cy="70"/>
                <a:chOff x="2107" y="669"/>
                <a:chExt cx="39" cy="70"/>
              </a:xfrm>
            </p:grpSpPr>
            <p:sp>
              <p:nvSpPr>
                <p:cNvPr id="143534" name="Line 116"/>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35" name="Group 117"/>
                <p:cNvGrpSpPr>
                  <a:grpSpLocks/>
                </p:cNvGrpSpPr>
                <p:nvPr/>
              </p:nvGrpSpPr>
              <p:grpSpPr bwMode="auto">
                <a:xfrm>
                  <a:off x="2107" y="669"/>
                  <a:ext cx="39" cy="70"/>
                  <a:chOff x="1994" y="556"/>
                  <a:chExt cx="39" cy="70"/>
                </a:xfrm>
              </p:grpSpPr>
              <p:sp>
                <p:nvSpPr>
                  <p:cNvPr id="143536" name="Line 11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37" name="Line 11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92" name="Group 120"/>
          <p:cNvGrpSpPr>
            <a:grpSpLocks/>
          </p:cNvGrpSpPr>
          <p:nvPr/>
        </p:nvGrpSpPr>
        <p:grpSpPr bwMode="auto">
          <a:xfrm>
            <a:off x="7734300" y="736600"/>
            <a:ext cx="530225" cy="530225"/>
            <a:chOff x="4872" y="464"/>
            <a:chExt cx="334" cy="334"/>
          </a:xfrm>
        </p:grpSpPr>
        <p:sp>
          <p:nvSpPr>
            <p:cNvPr id="143524" name="Freeform 121"/>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43525" name="Line 122"/>
            <p:cNvSpPr>
              <a:spLocks noChangeShapeType="1"/>
            </p:cNvSpPr>
            <p:nvPr/>
          </p:nvSpPr>
          <p:spPr bwMode="auto">
            <a:xfrm>
              <a:off x="5039" y="571"/>
              <a:ext cx="0" cy="120"/>
            </a:xfrm>
            <a:prstGeom prst="line">
              <a:avLst/>
            </a:prstGeom>
            <a:noFill/>
            <a:ln w="12700">
              <a:solidFill>
                <a:schemeClr val="tx1"/>
              </a:solidFill>
              <a:round/>
              <a:headEnd/>
              <a:tailEnd/>
            </a:ln>
          </p:spPr>
          <p:txBody>
            <a:bodyPr wrap="none" anchor="ctr"/>
            <a:lstStyle/>
            <a:p>
              <a:endParaRPr lang="en-US"/>
            </a:p>
          </p:txBody>
        </p:sp>
        <p:grpSp>
          <p:nvGrpSpPr>
            <p:cNvPr id="143526" name="Group 123"/>
            <p:cNvGrpSpPr>
              <a:grpSpLocks/>
            </p:cNvGrpSpPr>
            <p:nvPr/>
          </p:nvGrpSpPr>
          <p:grpSpPr bwMode="auto">
            <a:xfrm>
              <a:off x="5020" y="596"/>
              <a:ext cx="39" cy="70"/>
              <a:chOff x="1994" y="556"/>
              <a:chExt cx="39" cy="70"/>
            </a:xfrm>
          </p:grpSpPr>
          <p:sp>
            <p:nvSpPr>
              <p:cNvPr id="143527" name="Line 12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28" name="Line 12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143393" name="Group 126"/>
          <p:cNvGrpSpPr>
            <a:grpSpLocks/>
          </p:cNvGrpSpPr>
          <p:nvPr/>
        </p:nvGrpSpPr>
        <p:grpSpPr bwMode="auto">
          <a:xfrm>
            <a:off x="7734300" y="3671888"/>
            <a:ext cx="530225" cy="530225"/>
            <a:chOff x="4872" y="2313"/>
            <a:chExt cx="334" cy="334"/>
          </a:xfrm>
        </p:grpSpPr>
        <p:sp>
          <p:nvSpPr>
            <p:cNvPr id="143516" name="Freeform 127"/>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3517" name="Group 128"/>
            <p:cNvGrpSpPr>
              <a:grpSpLocks/>
            </p:cNvGrpSpPr>
            <p:nvPr/>
          </p:nvGrpSpPr>
          <p:grpSpPr bwMode="auto">
            <a:xfrm>
              <a:off x="5020" y="2420"/>
              <a:ext cx="39" cy="120"/>
              <a:chOff x="5020" y="2406"/>
              <a:chExt cx="39" cy="120"/>
            </a:xfrm>
          </p:grpSpPr>
          <p:sp>
            <p:nvSpPr>
              <p:cNvPr id="143518" name="Line 129"/>
              <p:cNvSpPr>
                <a:spLocks noChangeShapeType="1"/>
              </p:cNvSpPr>
              <p:nvPr/>
            </p:nvSpPr>
            <p:spPr bwMode="auto">
              <a:xfrm>
                <a:off x="5039" y="2406"/>
                <a:ext cx="0" cy="120"/>
              </a:xfrm>
              <a:prstGeom prst="line">
                <a:avLst/>
              </a:prstGeom>
              <a:noFill/>
              <a:ln w="12700">
                <a:solidFill>
                  <a:schemeClr val="tx1"/>
                </a:solidFill>
                <a:round/>
                <a:headEnd/>
                <a:tailEnd/>
              </a:ln>
            </p:spPr>
            <p:txBody>
              <a:bodyPr wrap="none" anchor="ctr"/>
              <a:lstStyle/>
              <a:p>
                <a:endParaRPr lang="en-US"/>
              </a:p>
            </p:txBody>
          </p:sp>
          <p:grpSp>
            <p:nvGrpSpPr>
              <p:cNvPr id="143519" name="Group 130"/>
              <p:cNvGrpSpPr>
                <a:grpSpLocks/>
              </p:cNvGrpSpPr>
              <p:nvPr/>
            </p:nvGrpSpPr>
            <p:grpSpPr bwMode="auto">
              <a:xfrm>
                <a:off x="5020" y="2434"/>
                <a:ext cx="39" cy="70"/>
                <a:chOff x="2107" y="669"/>
                <a:chExt cx="39" cy="70"/>
              </a:xfrm>
            </p:grpSpPr>
            <p:sp>
              <p:nvSpPr>
                <p:cNvPr id="143520" name="Line 131"/>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21" name="Group 132"/>
                <p:cNvGrpSpPr>
                  <a:grpSpLocks/>
                </p:cNvGrpSpPr>
                <p:nvPr/>
              </p:nvGrpSpPr>
              <p:grpSpPr bwMode="auto">
                <a:xfrm>
                  <a:off x="2107" y="669"/>
                  <a:ext cx="39" cy="70"/>
                  <a:chOff x="1994" y="556"/>
                  <a:chExt cx="39" cy="70"/>
                </a:xfrm>
              </p:grpSpPr>
              <p:sp>
                <p:nvSpPr>
                  <p:cNvPr id="143522" name="Line 133"/>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23" name="Line 134"/>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94" name="Group 135"/>
          <p:cNvGrpSpPr>
            <a:grpSpLocks/>
          </p:cNvGrpSpPr>
          <p:nvPr/>
        </p:nvGrpSpPr>
        <p:grpSpPr bwMode="auto">
          <a:xfrm>
            <a:off x="7734300" y="2212975"/>
            <a:ext cx="530225" cy="530225"/>
            <a:chOff x="4872" y="1394"/>
            <a:chExt cx="334" cy="334"/>
          </a:xfrm>
        </p:grpSpPr>
        <p:sp>
          <p:nvSpPr>
            <p:cNvPr id="143509" name="Freeform 136"/>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3510" name="Group 137"/>
            <p:cNvGrpSpPr>
              <a:grpSpLocks/>
            </p:cNvGrpSpPr>
            <p:nvPr/>
          </p:nvGrpSpPr>
          <p:grpSpPr bwMode="auto">
            <a:xfrm>
              <a:off x="4966" y="1486"/>
              <a:ext cx="147" cy="149"/>
              <a:chOff x="4966" y="1450"/>
              <a:chExt cx="147" cy="149"/>
            </a:xfrm>
          </p:grpSpPr>
          <p:sp>
            <p:nvSpPr>
              <p:cNvPr id="143511" name="Freeform 138"/>
              <p:cNvSpPr>
                <a:spLocks noChangeAspect="1"/>
              </p:cNvSpPr>
              <p:nvPr/>
            </p:nvSpPr>
            <p:spPr bwMode="auto">
              <a:xfrm>
                <a:off x="4966" y="1572"/>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12" name="Line 139"/>
              <p:cNvSpPr>
                <a:spLocks noChangeShapeType="1"/>
              </p:cNvSpPr>
              <p:nvPr/>
            </p:nvSpPr>
            <p:spPr bwMode="auto">
              <a:xfrm>
                <a:off x="5039" y="1450"/>
                <a:ext cx="0" cy="120"/>
              </a:xfrm>
              <a:prstGeom prst="line">
                <a:avLst/>
              </a:prstGeom>
              <a:noFill/>
              <a:ln w="12700">
                <a:solidFill>
                  <a:schemeClr val="tx1"/>
                </a:solidFill>
                <a:round/>
                <a:headEnd/>
                <a:tailEnd/>
              </a:ln>
            </p:spPr>
            <p:txBody>
              <a:bodyPr wrap="none" anchor="ctr"/>
              <a:lstStyle/>
              <a:p>
                <a:endParaRPr lang="en-US"/>
              </a:p>
            </p:txBody>
          </p:sp>
          <p:grpSp>
            <p:nvGrpSpPr>
              <p:cNvPr id="143513" name="Group 140"/>
              <p:cNvGrpSpPr>
                <a:grpSpLocks/>
              </p:cNvGrpSpPr>
              <p:nvPr/>
            </p:nvGrpSpPr>
            <p:grpSpPr bwMode="auto">
              <a:xfrm>
                <a:off x="5020" y="1478"/>
                <a:ext cx="39" cy="70"/>
                <a:chOff x="1994" y="556"/>
                <a:chExt cx="39" cy="70"/>
              </a:xfrm>
            </p:grpSpPr>
            <p:sp>
              <p:nvSpPr>
                <p:cNvPr id="143514" name="Line 14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15" name="Line 14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3395" name="Group 143"/>
          <p:cNvGrpSpPr>
            <a:grpSpLocks/>
          </p:cNvGrpSpPr>
          <p:nvPr/>
        </p:nvGrpSpPr>
        <p:grpSpPr bwMode="auto">
          <a:xfrm>
            <a:off x="7734300" y="5141913"/>
            <a:ext cx="530225" cy="530225"/>
            <a:chOff x="4872" y="3239"/>
            <a:chExt cx="334" cy="334"/>
          </a:xfrm>
        </p:grpSpPr>
        <p:sp>
          <p:nvSpPr>
            <p:cNvPr id="143500" name="Freeform 144"/>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3501" name="Group 145"/>
            <p:cNvGrpSpPr>
              <a:grpSpLocks/>
            </p:cNvGrpSpPr>
            <p:nvPr/>
          </p:nvGrpSpPr>
          <p:grpSpPr bwMode="auto">
            <a:xfrm>
              <a:off x="4965" y="3330"/>
              <a:ext cx="147" cy="151"/>
              <a:chOff x="4965" y="3292"/>
              <a:chExt cx="147" cy="151"/>
            </a:xfrm>
          </p:grpSpPr>
          <p:sp>
            <p:nvSpPr>
              <p:cNvPr id="143502" name="Freeform 146"/>
              <p:cNvSpPr>
                <a:spLocks noChangeAspect="1"/>
              </p:cNvSpPr>
              <p:nvPr/>
            </p:nvSpPr>
            <p:spPr bwMode="auto">
              <a:xfrm>
                <a:off x="4965" y="3415"/>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3503" name="Line 147"/>
              <p:cNvSpPr>
                <a:spLocks noChangeShapeType="1"/>
              </p:cNvSpPr>
              <p:nvPr/>
            </p:nvSpPr>
            <p:spPr bwMode="auto">
              <a:xfrm>
                <a:off x="5039" y="3292"/>
                <a:ext cx="0" cy="120"/>
              </a:xfrm>
              <a:prstGeom prst="line">
                <a:avLst/>
              </a:prstGeom>
              <a:noFill/>
              <a:ln w="12700">
                <a:solidFill>
                  <a:schemeClr val="tx1"/>
                </a:solidFill>
                <a:round/>
                <a:headEnd/>
                <a:tailEnd/>
              </a:ln>
            </p:spPr>
            <p:txBody>
              <a:bodyPr wrap="none" anchor="ctr"/>
              <a:lstStyle/>
              <a:p>
                <a:endParaRPr lang="en-US"/>
              </a:p>
            </p:txBody>
          </p:sp>
          <p:grpSp>
            <p:nvGrpSpPr>
              <p:cNvPr id="143504" name="Group 148"/>
              <p:cNvGrpSpPr>
                <a:grpSpLocks/>
              </p:cNvGrpSpPr>
              <p:nvPr/>
            </p:nvGrpSpPr>
            <p:grpSpPr bwMode="auto">
              <a:xfrm>
                <a:off x="5020" y="3320"/>
                <a:ext cx="39" cy="70"/>
                <a:chOff x="2107" y="669"/>
                <a:chExt cx="39" cy="70"/>
              </a:xfrm>
            </p:grpSpPr>
            <p:sp>
              <p:nvSpPr>
                <p:cNvPr id="143505" name="Line 149"/>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143506" name="Group 150"/>
                <p:cNvGrpSpPr>
                  <a:grpSpLocks/>
                </p:cNvGrpSpPr>
                <p:nvPr/>
              </p:nvGrpSpPr>
              <p:grpSpPr bwMode="auto">
                <a:xfrm>
                  <a:off x="2107" y="669"/>
                  <a:ext cx="39" cy="70"/>
                  <a:chOff x="1994" y="556"/>
                  <a:chExt cx="39" cy="70"/>
                </a:xfrm>
              </p:grpSpPr>
              <p:sp>
                <p:nvSpPr>
                  <p:cNvPr id="143507" name="Line 15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3508" name="Line 15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grpSp>
        <p:nvGrpSpPr>
          <p:cNvPr id="143396" name="Group 153"/>
          <p:cNvGrpSpPr>
            <a:grpSpLocks/>
          </p:cNvGrpSpPr>
          <p:nvPr/>
        </p:nvGrpSpPr>
        <p:grpSpPr bwMode="auto">
          <a:xfrm>
            <a:off x="3984625" y="1603375"/>
            <a:ext cx="61913" cy="190500"/>
            <a:chOff x="2510" y="1002"/>
            <a:chExt cx="39" cy="120"/>
          </a:xfrm>
        </p:grpSpPr>
        <p:sp>
          <p:nvSpPr>
            <p:cNvPr id="143496" name="Line 154"/>
            <p:cNvSpPr>
              <a:spLocks noChangeShapeType="1"/>
            </p:cNvSpPr>
            <p:nvPr/>
          </p:nvSpPr>
          <p:spPr bwMode="auto">
            <a:xfrm>
              <a:off x="2529" y="1002"/>
              <a:ext cx="0" cy="120"/>
            </a:xfrm>
            <a:prstGeom prst="line">
              <a:avLst/>
            </a:prstGeom>
            <a:noFill/>
            <a:ln w="12700">
              <a:solidFill>
                <a:srgbClr val="FFFF00"/>
              </a:solidFill>
              <a:round/>
              <a:headEnd/>
              <a:tailEnd/>
            </a:ln>
          </p:spPr>
          <p:txBody>
            <a:bodyPr wrap="none" anchor="ctr"/>
            <a:lstStyle/>
            <a:p>
              <a:endParaRPr lang="en-US"/>
            </a:p>
          </p:txBody>
        </p:sp>
        <p:grpSp>
          <p:nvGrpSpPr>
            <p:cNvPr id="143497" name="Group 155"/>
            <p:cNvGrpSpPr>
              <a:grpSpLocks/>
            </p:cNvGrpSpPr>
            <p:nvPr/>
          </p:nvGrpSpPr>
          <p:grpSpPr bwMode="auto">
            <a:xfrm>
              <a:off x="2510" y="1030"/>
              <a:ext cx="39" cy="70"/>
              <a:chOff x="1994" y="556"/>
              <a:chExt cx="39" cy="70"/>
            </a:xfrm>
          </p:grpSpPr>
          <p:sp>
            <p:nvSpPr>
              <p:cNvPr id="143498" name="Line 156"/>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3499" name="Line 157"/>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3397" name="Group 158"/>
          <p:cNvGrpSpPr>
            <a:grpSpLocks/>
          </p:cNvGrpSpPr>
          <p:nvPr/>
        </p:nvGrpSpPr>
        <p:grpSpPr bwMode="auto">
          <a:xfrm>
            <a:off x="5360988" y="1603375"/>
            <a:ext cx="61912" cy="190500"/>
            <a:chOff x="3377" y="1003"/>
            <a:chExt cx="39" cy="120"/>
          </a:xfrm>
        </p:grpSpPr>
        <p:sp>
          <p:nvSpPr>
            <p:cNvPr id="143492" name="Line 159"/>
            <p:cNvSpPr>
              <a:spLocks noChangeShapeType="1"/>
            </p:cNvSpPr>
            <p:nvPr/>
          </p:nvSpPr>
          <p:spPr bwMode="auto">
            <a:xfrm>
              <a:off x="3396" y="1003"/>
              <a:ext cx="0" cy="120"/>
            </a:xfrm>
            <a:prstGeom prst="line">
              <a:avLst/>
            </a:prstGeom>
            <a:noFill/>
            <a:ln w="12700">
              <a:solidFill>
                <a:srgbClr val="00FFFF"/>
              </a:solidFill>
              <a:round/>
              <a:headEnd/>
              <a:tailEnd/>
            </a:ln>
          </p:spPr>
          <p:txBody>
            <a:bodyPr wrap="none" anchor="ctr"/>
            <a:lstStyle/>
            <a:p>
              <a:endParaRPr lang="en-US"/>
            </a:p>
          </p:txBody>
        </p:sp>
        <p:grpSp>
          <p:nvGrpSpPr>
            <p:cNvPr id="143493" name="Group 160"/>
            <p:cNvGrpSpPr>
              <a:grpSpLocks/>
            </p:cNvGrpSpPr>
            <p:nvPr/>
          </p:nvGrpSpPr>
          <p:grpSpPr bwMode="auto">
            <a:xfrm>
              <a:off x="3377" y="1031"/>
              <a:ext cx="39" cy="70"/>
              <a:chOff x="1994" y="556"/>
              <a:chExt cx="39" cy="70"/>
            </a:xfrm>
          </p:grpSpPr>
          <p:sp>
            <p:nvSpPr>
              <p:cNvPr id="143494" name="Line 161"/>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3495" name="Line 162"/>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3398" name="Group 163"/>
          <p:cNvGrpSpPr>
            <a:grpSpLocks/>
          </p:cNvGrpSpPr>
          <p:nvPr/>
        </p:nvGrpSpPr>
        <p:grpSpPr bwMode="auto">
          <a:xfrm>
            <a:off x="6656388" y="1603375"/>
            <a:ext cx="61912" cy="190500"/>
            <a:chOff x="4193" y="1003"/>
            <a:chExt cx="39" cy="120"/>
          </a:xfrm>
        </p:grpSpPr>
        <p:sp>
          <p:nvSpPr>
            <p:cNvPr id="143488" name="Line 164"/>
            <p:cNvSpPr>
              <a:spLocks noChangeShapeType="1"/>
            </p:cNvSpPr>
            <p:nvPr/>
          </p:nvSpPr>
          <p:spPr bwMode="auto">
            <a:xfrm>
              <a:off x="4212" y="1003"/>
              <a:ext cx="0" cy="120"/>
            </a:xfrm>
            <a:prstGeom prst="line">
              <a:avLst/>
            </a:prstGeom>
            <a:noFill/>
            <a:ln w="12700">
              <a:solidFill>
                <a:srgbClr val="00FF00"/>
              </a:solidFill>
              <a:round/>
              <a:headEnd/>
              <a:tailEnd/>
            </a:ln>
          </p:spPr>
          <p:txBody>
            <a:bodyPr wrap="none" anchor="ctr"/>
            <a:lstStyle/>
            <a:p>
              <a:endParaRPr lang="en-US"/>
            </a:p>
          </p:txBody>
        </p:sp>
        <p:grpSp>
          <p:nvGrpSpPr>
            <p:cNvPr id="143489" name="Group 165"/>
            <p:cNvGrpSpPr>
              <a:grpSpLocks/>
            </p:cNvGrpSpPr>
            <p:nvPr/>
          </p:nvGrpSpPr>
          <p:grpSpPr bwMode="auto">
            <a:xfrm>
              <a:off x="4193" y="1031"/>
              <a:ext cx="39" cy="70"/>
              <a:chOff x="1994" y="556"/>
              <a:chExt cx="39" cy="70"/>
            </a:xfrm>
          </p:grpSpPr>
          <p:sp>
            <p:nvSpPr>
              <p:cNvPr id="143490" name="Line 166"/>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3491" name="Line 167"/>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3399" name="Group 168"/>
          <p:cNvGrpSpPr>
            <a:grpSpLocks/>
          </p:cNvGrpSpPr>
          <p:nvPr/>
        </p:nvGrpSpPr>
        <p:grpSpPr bwMode="auto">
          <a:xfrm>
            <a:off x="7969250" y="1603375"/>
            <a:ext cx="61913" cy="190500"/>
            <a:chOff x="5020" y="1003"/>
            <a:chExt cx="39" cy="120"/>
          </a:xfrm>
        </p:grpSpPr>
        <p:sp>
          <p:nvSpPr>
            <p:cNvPr id="143484" name="Line 169"/>
            <p:cNvSpPr>
              <a:spLocks noChangeShapeType="1"/>
            </p:cNvSpPr>
            <p:nvPr/>
          </p:nvSpPr>
          <p:spPr bwMode="auto">
            <a:xfrm>
              <a:off x="5039" y="1003"/>
              <a:ext cx="0" cy="120"/>
            </a:xfrm>
            <a:prstGeom prst="line">
              <a:avLst/>
            </a:prstGeom>
            <a:noFill/>
            <a:ln w="12700">
              <a:solidFill>
                <a:srgbClr val="FF0000"/>
              </a:solidFill>
              <a:round/>
              <a:headEnd/>
              <a:tailEnd/>
            </a:ln>
          </p:spPr>
          <p:txBody>
            <a:bodyPr wrap="none" anchor="ctr"/>
            <a:lstStyle/>
            <a:p>
              <a:endParaRPr lang="en-US"/>
            </a:p>
          </p:txBody>
        </p:sp>
        <p:grpSp>
          <p:nvGrpSpPr>
            <p:cNvPr id="143485" name="Group 170"/>
            <p:cNvGrpSpPr>
              <a:grpSpLocks/>
            </p:cNvGrpSpPr>
            <p:nvPr/>
          </p:nvGrpSpPr>
          <p:grpSpPr bwMode="auto">
            <a:xfrm>
              <a:off x="5020" y="1031"/>
              <a:ext cx="39" cy="70"/>
              <a:chOff x="1994" y="556"/>
              <a:chExt cx="39" cy="70"/>
            </a:xfrm>
          </p:grpSpPr>
          <p:sp>
            <p:nvSpPr>
              <p:cNvPr id="143486" name="Line 171"/>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3487" name="Line 172"/>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3400" name="Group 173"/>
          <p:cNvGrpSpPr>
            <a:grpSpLocks/>
          </p:cNvGrpSpPr>
          <p:nvPr/>
        </p:nvGrpSpPr>
        <p:grpSpPr bwMode="auto">
          <a:xfrm>
            <a:off x="3897313" y="3028950"/>
            <a:ext cx="233362" cy="236538"/>
            <a:chOff x="2455" y="1908"/>
            <a:chExt cx="147" cy="149"/>
          </a:xfrm>
        </p:grpSpPr>
        <p:sp>
          <p:nvSpPr>
            <p:cNvPr id="143479" name="Freeform 174"/>
            <p:cNvSpPr>
              <a:spLocks noChangeAspect="1"/>
            </p:cNvSpPr>
            <p:nvPr/>
          </p:nvSpPr>
          <p:spPr bwMode="auto">
            <a:xfrm>
              <a:off x="2455" y="203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3480" name="Line 175"/>
            <p:cNvSpPr>
              <a:spLocks noChangeShapeType="1"/>
            </p:cNvSpPr>
            <p:nvPr/>
          </p:nvSpPr>
          <p:spPr bwMode="auto">
            <a:xfrm>
              <a:off x="2528" y="1908"/>
              <a:ext cx="0" cy="120"/>
            </a:xfrm>
            <a:prstGeom prst="line">
              <a:avLst/>
            </a:prstGeom>
            <a:noFill/>
            <a:ln w="12700">
              <a:solidFill>
                <a:srgbClr val="FFFF00"/>
              </a:solidFill>
              <a:round/>
              <a:headEnd/>
              <a:tailEnd/>
            </a:ln>
          </p:spPr>
          <p:txBody>
            <a:bodyPr wrap="none" anchor="ctr"/>
            <a:lstStyle/>
            <a:p>
              <a:endParaRPr lang="en-US"/>
            </a:p>
          </p:txBody>
        </p:sp>
        <p:grpSp>
          <p:nvGrpSpPr>
            <p:cNvPr id="143481" name="Group 176"/>
            <p:cNvGrpSpPr>
              <a:grpSpLocks/>
            </p:cNvGrpSpPr>
            <p:nvPr/>
          </p:nvGrpSpPr>
          <p:grpSpPr bwMode="auto">
            <a:xfrm>
              <a:off x="2509" y="1936"/>
              <a:ext cx="39" cy="70"/>
              <a:chOff x="1994" y="556"/>
              <a:chExt cx="39" cy="70"/>
            </a:xfrm>
          </p:grpSpPr>
          <p:sp>
            <p:nvSpPr>
              <p:cNvPr id="143482" name="Line 177"/>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3483" name="Line 178"/>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3401" name="Group 179"/>
          <p:cNvGrpSpPr>
            <a:grpSpLocks/>
          </p:cNvGrpSpPr>
          <p:nvPr/>
        </p:nvGrpSpPr>
        <p:grpSpPr bwMode="auto">
          <a:xfrm>
            <a:off x="5273675" y="3030538"/>
            <a:ext cx="233363" cy="236537"/>
            <a:chOff x="3322" y="1909"/>
            <a:chExt cx="147" cy="149"/>
          </a:xfrm>
        </p:grpSpPr>
        <p:sp>
          <p:nvSpPr>
            <p:cNvPr id="143474" name="Freeform 180"/>
            <p:cNvSpPr>
              <a:spLocks noChangeAspect="1"/>
            </p:cNvSpPr>
            <p:nvPr/>
          </p:nvSpPr>
          <p:spPr bwMode="auto">
            <a:xfrm>
              <a:off x="3322" y="2031"/>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3475" name="Line 181"/>
            <p:cNvSpPr>
              <a:spLocks noChangeShapeType="1"/>
            </p:cNvSpPr>
            <p:nvPr/>
          </p:nvSpPr>
          <p:spPr bwMode="auto">
            <a:xfrm>
              <a:off x="3395" y="1909"/>
              <a:ext cx="0" cy="120"/>
            </a:xfrm>
            <a:prstGeom prst="line">
              <a:avLst/>
            </a:prstGeom>
            <a:noFill/>
            <a:ln w="12700">
              <a:solidFill>
                <a:srgbClr val="00FFFF"/>
              </a:solidFill>
              <a:round/>
              <a:headEnd/>
              <a:tailEnd/>
            </a:ln>
          </p:spPr>
          <p:txBody>
            <a:bodyPr wrap="none" anchor="ctr"/>
            <a:lstStyle/>
            <a:p>
              <a:endParaRPr lang="en-US"/>
            </a:p>
          </p:txBody>
        </p:sp>
        <p:grpSp>
          <p:nvGrpSpPr>
            <p:cNvPr id="143476" name="Group 182"/>
            <p:cNvGrpSpPr>
              <a:grpSpLocks/>
            </p:cNvGrpSpPr>
            <p:nvPr/>
          </p:nvGrpSpPr>
          <p:grpSpPr bwMode="auto">
            <a:xfrm>
              <a:off x="3376" y="1937"/>
              <a:ext cx="39" cy="70"/>
              <a:chOff x="1994" y="556"/>
              <a:chExt cx="39" cy="70"/>
            </a:xfrm>
          </p:grpSpPr>
          <p:sp>
            <p:nvSpPr>
              <p:cNvPr id="143477" name="Line 183"/>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3478" name="Line 184"/>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3402" name="Group 185"/>
          <p:cNvGrpSpPr>
            <a:grpSpLocks/>
          </p:cNvGrpSpPr>
          <p:nvPr/>
        </p:nvGrpSpPr>
        <p:grpSpPr bwMode="auto">
          <a:xfrm>
            <a:off x="6569075" y="3032125"/>
            <a:ext cx="233363" cy="231775"/>
            <a:chOff x="4138" y="1909"/>
            <a:chExt cx="147" cy="146"/>
          </a:xfrm>
        </p:grpSpPr>
        <p:sp>
          <p:nvSpPr>
            <p:cNvPr id="143469" name="Freeform 186"/>
            <p:cNvSpPr>
              <a:spLocks noChangeAspect="1"/>
            </p:cNvSpPr>
            <p:nvPr/>
          </p:nvSpPr>
          <p:spPr bwMode="auto">
            <a:xfrm>
              <a:off x="4138" y="2028"/>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3470" name="Line 187"/>
            <p:cNvSpPr>
              <a:spLocks noChangeShapeType="1"/>
            </p:cNvSpPr>
            <p:nvPr/>
          </p:nvSpPr>
          <p:spPr bwMode="auto">
            <a:xfrm>
              <a:off x="4211" y="1909"/>
              <a:ext cx="0" cy="120"/>
            </a:xfrm>
            <a:prstGeom prst="line">
              <a:avLst/>
            </a:prstGeom>
            <a:noFill/>
            <a:ln w="12700">
              <a:solidFill>
                <a:srgbClr val="00FF00"/>
              </a:solidFill>
              <a:round/>
              <a:headEnd/>
              <a:tailEnd/>
            </a:ln>
          </p:spPr>
          <p:txBody>
            <a:bodyPr wrap="none" anchor="ctr"/>
            <a:lstStyle/>
            <a:p>
              <a:endParaRPr lang="en-US"/>
            </a:p>
          </p:txBody>
        </p:sp>
        <p:grpSp>
          <p:nvGrpSpPr>
            <p:cNvPr id="143471" name="Group 188"/>
            <p:cNvGrpSpPr>
              <a:grpSpLocks/>
            </p:cNvGrpSpPr>
            <p:nvPr/>
          </p:nvGrpSpPr>
          <p:grpSpPr bwMode="auto">
            <a:xfrm>
              <a:off x="4192" y="1937"/>
              <a:ext cx="39" cy="70"/>
              <a:chOff x="1994" y="556"/>
              <a:chExt cx="39" cy="70"/>
            </a:xfrm>
          </p:grpSpPr>
          <p:sp>
            <p:nvSpPr>
              <p:cNvPr id="143472" name="Line 189"/>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3473" name="Line 190"/>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3403" name="Group 191"/>
          <p:cNvGrpSpPr>
            <a:grpSpLocks/>
          </p:cNvGrpSpPr>
          <p:nvPr/>
        </p:nvGrpSpPr>
        <p:grpSpPr bwMode="auto">
          <a:xfrm>
            <a:off x="7883525" y="3033713"/>
            <a:ext cx="233363" cy="227012"/>
            <a:chOff x="4966" y="1908"/>
            <a:chExt cx="147" cy="143"/>
          </a:xfrm>
        </p:grpSpPr>
        <p:sp>
          <p:nvSpPr>
            <p:cNvPr id="143464" name="Freeform 192"/>
            <p:cNvSpPr>
              <a:spLocks noChangeAspect="1"/>
            </p:cNvSpPr>
            <p:nvPr/>
          </p:nvSpPr>
          <p:spPr bwMode="auto">
            <a:xfrm>
              <a:off x="4966" y="2024"/>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3465" name="Line 193"/>
            <p:cNvSpPr>
              <a:spLocks noChangeShapeType="1"/>
            </p:cNvSpPr>
            <p:nvPr/>
          </p:nvSpPr>
          <p:spPr bwMode="auto">
            <a:xfrm>
              <a:off x="5039" y="1908"/>
              <a:ext cx="0" cy="120"/>
            </a:xfrm>
            <a:prstGeom prst="line">
              <a:avLst/>
            </a:prstGeom>
            <a:noFill/>
            <a:ln w="12700">
              <a:solidFill>
                <a:srgbClr val="FF0000"/>
              </a:solidFill>
              <a:round/>
              <a:headEnd/>
              <a:tailEnd/>
            </a:ln>
          </p:spPr>
          <p:txBody>
            <a:bodyPr wrap="none" anchor="ctr"/>
            <a:lstStyle/>
            <a:p>
              <a:endParaRPr lang="en-US"/>
            </a:p>
          </p:txBody>
        </p:sp>
        <p:grpSp>
          <p:nvGrpSpPr>
            <p:cNvPr id="143466" name="Group 194"/>
            <p:cNvGrpSpPr>
              <a:grpSpLocks/>
            </p:cNvGrpSpPr>
            <p:nvPr/>
          </p:nvGrpSpPr>
          <p:grpSpPr bwMode="auto">
            <a:xfrm>
              <a:off x="5020" y="1936"/>
              <a:ext cx="39" cy="70"/>
              <a:chOff x="1994" y="556"/>
              <a:chExt cx="39" cy="70"/>
            </a:xfrm>
          </p:grpSpPr>
          <p:sp>
            <p:nvSpPr>
              <p:cNvPr id="143467" name="Line 195"/>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3468" name="Line 196"/>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3404" name="Group 197"/>
          <p:cNvGrpSpPr>
            <a:grpSpLocks/>
          </p:cNvGrpSpPr>
          <p:nvPr/>
        </p:nvGrpSpPr>
        <p:grpSpPr bwMode="auto">
          <a:xfrm>
            <a:off x="3984625" y="4579938"/>
            <a:ext cx="61913" cy="190500"/>
            <a:chOff x="2510" y="2885"/>
            <a:chExt cx="39" cy="120"/>
          </a:xfrm>
        </p:grpSpPr>
        <p:sp>
          <p:nvSpPr>
            <p:cNvPr id="143458" name="Line 198"/>
            <p:cNvSpPr>
              <a:spLocks noChangeShapeType="1"/>
            </p:cNvSpPr>
            <p:nvPr/>
          </p:nvSpPr>
          <p:spPr bwMode="auto">
            <a:xfrm>
              <a:off x="2529" y="2885"/>
              <a:ext cx="0" cy="120"/>
            </a:xfrm>
            <a:prstGeom prst="line">
              <a:avLst/>
            </a:prstGeom>
            <a:noFill/>
            <a:ln w="12700">
              <a:solidFill>
                <a:srgbClr val="FFFF00"/>
              </a:solidFill>
              <a:round/>
              <a:headEnd/>
              <a:tailEnd/>
            </a:ln>
          </p:spPr>
          <p:txBody>
            <a:bodyPr wrap="none" anchor="ctr"/>
            <a:lstStyle/>
            <a:p>
              <a:endParaRPr lang="en-US"/>
            </a:p>
          </p:txBody>
        </p:sp>
        <p:grpSp>
          <p:nvGrpSpPr>
            <p:cNvPr id="143459" name="Group 199"/>
            <p:cNvGrpSpPr>
              <a:grpSpLocks/>
            </p:cNvGrpSpPr>
            <p:nvPr/>
          </p:nvGrpSpPr>
          <p:grpSpPr bwMode="auto">
            <a:xfrm>
              <a:off x="2510" y="2913"/>
              <a:ext cx="39" cy="70"/>
              <a:chOff x="2107" y="669"/>
              <a:chExt cx="39" cy="70"/>
            </a:xfrm>
          </p:grpSpPr>
          <p:sp>
            <p:nvSpPr>
              <p:cNvPr id="143460" name="Line 200"/>
              <p:cNvSpPr>
                <a:spLocks noChangeAspect="1" noChangeShapeType="1"/>
              </p:cNvSpPr>
              <p:nvPr/>
            </p:nvSpPr>
            <p:spPr bwMode="auto">
              <a:xfrm>
                <a:off x="2107" y="70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43461" name="Group 201"/>
              <p:cNvGrpSpPr>
                <a:grpSpLocks/>
              </p:cNvGrpSpPr>
              <p:nvPr/>
            </p:nvGrpSpPr>
            <p:grpSpPr bwMode="auto">
              <a:xfrm>
                <a:off x="2107" y="669"/>
                <a:ext cx="39" cy="70"/>
                <a:chOff x="1994" y="556"/>
                <a:chExt cx="39" cy="70"/>
              </a:xfrm>
            </p:grpSpPr>
            <p:sp>
              <p:nvSpPr>
                <p:cNvPr id="143462" name="Line 202"/>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3463" name="Line 203"/>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grpSp>
        <p:nvGrpSpPr>
          <p:cNvPr id="143405" name="Group 204"/>
          <p:cNvGrpSpPr>
            <a:grpSpLocks/>
          </p:cNvGrpSpPr>
          <p:nvPr/>
        </p:nvGrpSpPr>
        <p:grpSpPr bwMode="auto">
          <a:xfrm>
            <a:off x="5360988" y="4578350"/>
            <a:ext cx="61912" cy="190500"/>
            <a:chOff x="3377" y="2884"/>
            <a:chExt cx="39" cy="120"/>
          </a:xfrm>
        </p:grpSpPr>
        <p:sp>
          <p:nvSpPr>
            <p:cNvPr id="143452" name="Line 205"/>
            <p:cNvSpPr>
              <a:spLocks noChangeShapeType="1"/>
            </p:cNvSpPr>
            <p:nvPr/>
          </p:nvSpPr>
          <p:spPr bwMode="auto">
            <a:xfrm>
              <a:off x="3396" y="2884"/>
              <a:ext cx="0" cy="120"/>
            </a:xfrm>
            <a:prstGeom prst="line">
              <a:avLst/>
            </a:prstGeom>
            <a:noFill/>
            <a:ln w="12700">
              <a:solidFill>
                <a:srgbClr val="00FFFF"/>
              </a:solidFill>
              <a:round/>
              <a:headEnd/>
              <a:tailEnd/>
            </a:ln>
          </p:spPr>
          <p:txBody>
            <a:bodyPr wrap="none" anchor="ctr"/>
            <a:lstStyle/>
            <a:p>
              <a:endParaRPr lang="en-US"/>
            </a:p>
          </p:txBody>
        </p:sp>
        <p:grpSp>
          <p:nvGrpSpPr>
            <p:cNvPr id="143453" name="Group 206"/>
            <p:cNvGrpSpPr>
              <a:grpSpLocks/>
            </p:cNvGrpSpPr>
            <p:nvPr/>
          </p:nvGrpSpPr>
          <p:grpSpPr bwMode="auto">
            <a:xfrm>
              <a:off x="3377" y="2912"/>
              <a:ext cx="39" cy="70"/>
              <a:chOff x="2107" y="669"/>
              <a:chExt cx="39" cy="70"/>
            </a:xfrm>
          </p:grpSpPr>
          <p:sp>
            <p:nvSpPr>
              <p:cNvPr id="143454" name="Line 207"/>
              <p:cNvSpPr>
                <a:spLocks noChangeAspect="1" noChangeShapeType="1"/>
              </p:cNvSpPr>
              <p:nvPr/>
            </p:nvSpPr>
            <p:spPr bwMode="auto">
              <a:xfrm>
                <a:off x="2107" y="70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43455" name="Group 208"/>
              <p:cNvGrpSpPr>
                <a:grpSpLocks/>
              </p:cNvGrpSpPr>
              <p:nvPr/>
            </p:nvGrpSpPr>
            <p:grpSpPr bwMode="auto">
              <a:xfrm>
                <a:off x="2107" y="669"/>
                <a:ext cx="39" cy="70"/>
                <a:chOff x="1994" y="556"/>
                <a:chExt cx="39" cy="70"/>
              </a:xfrm>
            </p:grpSpPr>
            <p:sp>
              <p:nvSpPr>
                <p:cNvPr id="143456" name="Line 209"/>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3457" name="Line 210"/>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grpSp>
        <p:nvGrpSpPr>
          <p:cNvPr id="143406" name="Group 211"/>
          <p:cNvGrpSpPr>
            <a:grpSpLocks/>
          </p:cNvGrpSpPr>
          <p:nvPr/>
        </p:nvGrpSpPr>
        <p:grpSpPr bwMode="auto">
          <a:xfrm>
            <a:off x="6656388" y="4578350"/>
            <a:ext cx="61912" cy="190500"/>
            <a:chOff x="4193" y="2884"/>
            <a:chExt cx="39" cy="120"/>
          </a:xfrm>
        </p:grpSpPr>
        <p:sp>
          <p:nvSpPr>
            <p:cNvPr id="143446" name="Line 212"/>
            <p:cNvSpPr>
              <a:spLocks noChangeShapeType="1"/>
            </p:cNvSpPr>
            <p:nvPr/>
          </p:nvSpPr>
          <p:spPr bwMode="auto">
            <a:xfrm>
              <a:off x="4212" y="2884"/>
              <a:ext cx="0" cy="120"/>
            </a:xfrm>
            <a:prstGeom prst="line">
              <a:avLst/>
            </a:prstGeom>
            <a:noFill/>
            <a:ln w="12700">
              <a:solidFill>
                <a:srgbClr val="00FF00"/>
              </a:solidFill>
              <a:round/>
              <a:headEnd/>
              <a:tailEnd/>
            </a:ln>
          </p:spPr>
          <p:txBody>
            <a:bodyPr wrap="none" anchor="ctr"/>
            <a:lstStyle/>
            <a:p>
              <a:endParaRPr lang="en-US"/>
            </a:p>
          </p:txBody>
        </p:sp>
        <p:grpSp>
          <p:nvGrpSpPr>
            <p:cNvPr id="143447" name="Group 213"/>
            <p:cNvGrpSpPr>
              <a:grpSpLocks/>
            </p:cNvGrpSpPr>
            <p:nvPr/>
          </p:nvGrpSpPr>
          <p:grpSpPr bwMode="auto">
            <a:xfrm>
              <a:off x="4193" y="2912"/>
              <a:ext cx="39" cy="70"/>
              <a:chOff x="2107" y="669"/>
              <a:chExt cx="39" cy="70"/>
            </a:xfrm>
          </p:grpSpPr>
          <p:sp>
            <p:nvSpPr>
              <p:cNvPr id="143448" name="Line 214"/>
              <p:cNvSpPr>
                <a:spLocks noChangeAspect="1" noChangeShapeType="1"/>
              </p:cNvSpPr>
              <p:nvPr/>
            </p:nvSpPr>
            <p:spPr bwMode="auto">
              <a:xfrm>
                <a:off x="2107" y="70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43449" name="Group 215"/>
              <p:cNvGrpSpPr>
                <a:grpSpLocks/>
              </p:cNvGrpSpPr>
              <p:nvPr/>
            </p:nvGrpSpPr>
            <p:grpSpPr bwMode="auto">
              <a:xfrm>
                <a:off x="2107" y="669"/>
                <a:ext cx="39" cy="70"/>
                <a:chOff x="1994" y="556"/>
                <a:chExt cx="39" cy="70"/>
              </a:xfrm>
            </p:grpSpPr>
            <p:sp>
              <p:nvSpPr>
                <p:cNvPr id="143450" name="Line 216"/>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3451" name="Line 217"/>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grpSp>
        <p:nvGrpSpPr>
          <p:cNvPr id="143407" name="Group 218"/>
          <p:cNvGrpSpPr>
            <a:grpSpLocks/>
          </p:cNvGrpSpPr>
          <p:nvPr/>
        </p:nvGrpSpPr>
        <p:grpSpPr bwMode="auto">
          <a:xfrm>
            <a:off x="7969250" y="4579938"/>
            <a:ext cx="61913" cy="190500"/>
            <a:chOff x="5020" y="2885"/>
            <a:chExt cx="39" cy="120"/>
          </a:xfrm>
        </p:grpSpPr>
        <p:sp>
          <p:nvSpPr>
            <p:cNvPr id="143440" name="Line 219"/>
            <p:cNvSpPr>
              <a:spLocks noChangeShapeType="1"/>
            </p:cNvSpPr>
            <p:nvPr/>
          </p:nvSpPr>
          <p:spPr bwMode="auto">
            <a:xfrm>
              <a:off x="5039" y="2885"/>
              <a:ext cx="0" cy="120"/>
            </a:xfrm>
            <a:prstGeom prst="line">
              <a:avLst/>
            </a:prstGeom>
            <a:noFill/>
            <a:ln w="12700">
              <a:solidFill>
                <a:srgbClr val="FF0000"/>
              </a:solidFill>
              <a:round/>
              <a:headEnd/>
              <a:tailEnd/>
            </a:ln>
          </p:spPr>
          <p:txBody>
            <a:bodyPr wrap="none" anchor="ctr"/>
            <a:lstStyle/>
            <a:p>
              <a:endParaRPr lang="en-US"/>
            </a:p>
          </p:txBody>
        </p:sp>
        <p:grpSp>
          <p:nvGrpSpPr>
            <p:cNvPr id="143441" name="Group 220"/>
            <p:cNvGrpSpPr>
              <a:grpSpLocks/>
            </p:cNvGrpSpPr>
            <p:nvPr/>
          </p:nvGrpSpPr>
          <p:grpSpPr bwMode="auto">
            <a:xfrm>
              <a:off x="5020" y="2913"/>
              <a:ext cx="39" cy="70"/>
              <a:chOff x="2107" y="669"/>
              <a:chExt cx="39" cy="70"/>
            </a:xfrm>
          </p:grpSpPr>
          <p:sp>
            <p:nvSpPr>
              <p:cNvPr id="143442" name="Line 221"/>
              <p:cNvSpPr>
                <a:spLocks noChangeAspect="1" noChangeShapeType="1"/>
              </p:cNvSpPr>
              <p:nvPr/>
            </p:nvSpPr>
            <p:spPr bwMode="auto">
              <a:xfrm>
                <a:off x="2107" y="70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43443" name="Group 222"/>
              <p:cNvGrpSpPr>
                <a:grpSpLocks/>
              </p:cNvGrpSpPr>
              <p:nvPr/>
            </p:nvGrpSpPr>
            <p:grpSpPr bwMode="auto">
              <a:xfrm>
                <a:off x="2107" y="669"/>
                <a:ext cx="39" cy="70"/>
                <a:chOff x="1994" y="556"/>
                <a:chExt cx="39" cy="70"/>
              </a:xfrm>
            </p:grpSpPr>
            <p:sp>
              <p:nvSpPr>
                <p:cNvPr id="143444" name="Line 223"/>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3445" name="Line 224"/>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grpSp>
        <p:nvGrpSpPr>
          <p:cNvPr id="143408" name="Group 225"/>
          <p:cNvGrpSpPr>
            <a:grpSpLocks/>
          </p:cNvGrpSpPr>
          <p:nvPr/>
        </p:nvGrpSpPr>
        <p:grpSpPr bwMode="auto">
          <a:xfrm>
            <a:off x="3897313" y="5994400"/>
            <a:ext cx="233362" cy="239713"/>
            <a:chOff x="2455" y="3776"/>
            <a:chExt cx="147" cy="151"/>
          </a:xfrm>
        </p:grpSpPr>
        <p:sp>
          <p:nvSpPr>
            <p:cNvPr id="143433" name="Freeform 226"/>
            <p:cNvSpPr>
              <a:spLocks noChangeAspect="1"/>
            </p:cNvSpPr>
            <p:nvPr/>
          </p:nvSpPr>
          <p:spPr bwMode="auto">
            <a:xfrm>
              <a:off x="2455" y="3899"/>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3434" name="Line 227"/>
            <p:cNvSpPr>
              <a:spLocks noChangeShapeType="1"/>
            </p:cNvSpPr>
            <p:nvPr/>
          </p:nvSpPr>
          <p:spPr bwMode="auto">
            <a:xfrm>
              <a:off x="2529" y="3776"/>
              <a:ext cx="0" cy="120"/>
            </a:xfrm>
            <a:prstGeom prst="line">
              <a:avLst/>
            </a:prstGeom>
            <a:noFill/>
            <a:ln w="12700">
              <a:solidFill>
                <a:srgbClr val="FFFF00"/>
              </a:solidFill>
              <a:round/>
              <a:headEnd/>
              <a:tailEnd/>
            </a:ln>
          </p:spPr>
          <p:txBody>
            <a:bodyPr wrap="none" anchor="ctr"/>
            <a:lstStyle/>
            <a:p>
              <a:endParaRPr lang="en-US"/>
            </a:p>
          </p:txBody>
        </p:sp>
        <p:grpSp>
          <p:nvGrpSpPr>
            <p:cNvPr id="143435" name="Group 228"/>
            <p:cNvGrpSpPr>
              <a:grpSpLocks/>
            </p:cNvGrpSpPr>
            <p:nvPr/>
          </p:nvGrpSpPr>
          <p:grpSpPr bwMode="auto">
            <a:xfrm>
              <a:off x="2510" y="3804"/>
              <a:ext cx="39" cy="70"/>
              <a:chOff x="2107" y="669"/>
              <a:chExt cx="39" cy="70"/>
            </a:xfrm>
          </p:grpSpPr>
          <p:sp>
            <p:nvSpPr>
              <p:cNvPr id="143436" name="Line 229"/>
              <p:cNvSpPr>
                <a:spLocks noChangeAspect="1" noChangeShapeType="1"/>
              </p:cNvSpPr>
              <p:nvPr/>
            </p:nvSpPr>
            <p:spPr bwMode="auto">
              <a:xfrm>
                <a:off x="2107" y="70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nvGrpSpPr>
              <p:cNvPr id="143437" name="Group 230"/>
              <p:cNvGrpSpPr>
                <a:grpSpLocks/>
              </p:cNvGrpSpPr>
              <p:nvPr/>
            </p:nvGrpSpPr>
            <p:grpSpPr bwMode="auto">
              <a:xfrm>
                <a:off x="2107" y="669"/>
                <a:ext cx="39" cy="70"/>
                <a:chOff x="1994" y="556"/>
                <a:chExt cx="39" cy="70"/>
              </a:xfrm>
            </p:grpSpPr>
            <p:sp>
              <p:nvSpPr>
                <p:cNvPr id="143438" name="Line 231"/>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3439" name="Line 232"/>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grpSp>
        <p:nvGrpSpPr>
          <p:cNvPr id="143409" name="Group 233"/>
          <p:cNvGrpSpPr>
            <a:grpSpLocks/>
          </p:cNvGrpSpPr>
          <p:nvPr/>
        </p:nvGrpSpPr>
        <p:grpSpPr bwMode="auto">
          <a:xfrm>
            <a:off x="5273675" y="5995988"/>
            <a:ext cx="233363" cy="239712"/>
            <a:chOff x="3322" y="3777"/>
            <a:chExt cx="147" cy="151"/>
          </a:xfrm>
        </p:grpSpPr>
        <p:sp>
          <p:nvSpPr>
            <p:cNvPr id="143426" name="Freeform 234"/>
            <p:cNvSpPr>
              <a:spLocks noChangeAspect="1"/>
            </p:cNvSpPr>
            <p:nvPr/>
          </p:nvSpPr>
          <p:spPr bwMode="auto">
            <a:xfrm>
              <a:off x="3322" y="3900"/>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3427" name="Line 235"/>
            <p:cNvSpPr>
              <a:spLocks noChangeShapeType="1"/>
            </p:cNvSpPr>
            <p:nvPr/>
          </p:nvSpPr>
          <p:spPr bwMode="auto">
            <a:xfrm>
              <a:off x="3396" y="3777"/>
              <a:ext cx="0" cy="120"/>
            </a:xfrm>
            <a:prstGeom prst="line">
              <a:avLst/>
            </a:prstGeom>
            <a:noFill/>
            <a:ln w="12700">
              <a:solidFill>
                <a:srgbClr val="00FFFF"/>
              </a:solidFill>
              <a:round/>
              <a:headEnd/>
              <a:tailEnd/>
            </a:ln>
          </p:spPr>
          <p:txBody>
            <a:bodyPr wrap="none" anchor="ctr"/>
            <a:lstStyle/>
            <a:p>
              <a:endParaRPr lang="en-US"/>
            </a:p>
          </p:txBody>
        </p:sp>
        <p:grpSp>
          <p:nvGrpSpPr>
            <p:cNvPr id="143428" name="Group 236"/>
            <p:cNvGrpSpPr>
              <a:grpSpLocks/>
            </p:cNvGrpSpPr>
            <p:nvPr/>
          </p:nvGrpSpPr>
          <p:grpSpPr bwMode="auto">
            <a:xfrm>
              <a:off x="3377" y="3805"/>
              <a:ext cx="39" cy="70"/>
              <a:chOff x="2107" y="669"/>
              <a:chExt cx="39" cy="70"/>
            </a:xfrm>
          </p:grpSpPr>
          <p:sp>
            <p:nvSpPr>
              <p:cNvPr id="143429" name="Line 237"/>
              <p:cNvSpPr>
                <a:spLocks noChangeAspect="1" noChangeShapeType="1"/>
              </p:cNvSpPr>
              <p:nvPr/>
            </p:nvSpPr>
            <p:spPr bwMode="auto">
              <a:xfrm>
                <a:off x="2107" y="70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nvGrpSpPr>
              <p:cNvPr id="143430" name="Group 238"/>
              <p:cNvGrpSpPr>
                <a:grpSpLocks/>
              </p:cNvGrpSpPr>
              <p:nvPr/>
            </p:nvGrpSpPr>
            <p:grpSpPr bwMode="auto">
              <a:xfrm>
                <a:off x="2107" y="669"/>
                <a:ext cx="39" cy="70"/>
                <a:chOff x="1994" y="556"/>
                <a:chExt cx="39" cy="70"/>
              </a:xfrm>
            </p:grpSpPr>
            <p:sp>
              <p:nvSpPr>
                <p:cNvPr id="143431" name="Line 239"/>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3432" name="Line 240"/>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grpSp>
        <p:nvGrpSpPr>
          <p:cNvPr id="143410" name="Group 241"/>
          <p:cNvGrpSpPr>
            <a:grpSpLocks/>
          </p:cNvGrpSpPr>
          <p:nvPr/>
        </p:nvGrpSpPr>
        <p:grpSpPr bwMode="auto">
          <a:xfrm>
            <a:off x="6569075" y="5995988"/>
            <a:ext cx="233363" cy="239712"/>
            <a:chOff x="4138" y="3777"/>
            <a:chExt cx="147" cy="151"/>
          </a:xfrm>
        </p:grpSpPr>
        <p:sp>
          <p:nvSpPr>
            <p:cNvPr id="143419" name="Freeform 242"/>
            <p:cNvSpPr>
              <a:spLocks noChangeAspect="1"/>
            </p:cNvSpPr>
            <p:nvPr/>
          </p:nvSpPr>
          <p:spPr bwMode="auto">
            <a:xfrm>
              <a:off x="4138" y="3900"/>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3420" name="Line 243"/>
            <p:cNvSpPr>
              <a:spLocks noChangeShapeType="1"/>
            </p:cNvSpPr>
            <p:nvPr/>
          </p:nvSpPr>
          <p:spPr bwMode="auto">
            <a:xfrm>
              <a:off x="4212" y="3777"/>
              <a:ext cx="0" cy="120"/>
            </a:xfrm>
            <a:prstGeom prst="line">
              <a:avLst/>
            </a:prstGeom>
            <a:noFill/>
            <a:ln w="12700">
              <a:solidFill>
                <a:srgbClr val="00FF00"/>
              </a:solidFill>
              <a:round/>
              <a:headEnd/>
              <a:tailEnd/>
            </a:ln>
          </p:spPr>
          <p:txBody>
            <a:bodyPr wrap="none" anchor="ctr"/>
            <a:lstStyle/>
            <a:p>
              <a:endParaRPr lang="en-US"/>
            </a:p>
          </p:txBody>
        </p:sp>
        <p:grpSp>
          <p:nvGrpSpPr>
            <p:cNvPr id="143421" name="Group 244"/>
            <p:cNvGrpSpPr>
              <a:grpSpLocks/>
            </p:cNvGrpSpPr>
            <p:nvPr/>
          </p:nvGrpSpPr>
          <p:grpSpPr bwMode="auto">
            <a:xfrm>
              <a:off x="4193" y="3805"/>
              <a:ext cx="39" cy="70"/>
              <a:chOff x="2107" y="669"/>
              <a:chExt cx="39" cy="70"/>
            </a:xfrm>
          </p:grpSpPr>
          <p:sp>
            <p:nvSpPr>
              <p:cNvPr id="143422" name="Line 245"/>
              <p:cNvSpPr>
                <a:spLocks noChangeAspect="1" noChangeShapeType="1"/>
              </p:cNvSpPr>
              <p:nvPr/>
            </p:nvSpPr>
            <p:spPr bwMode="auto">
              <a:xfrm>
                <a:off x="2107" y="70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nvGrpSpPr>
              <p:cNvPr id="143423" name="Group 246"/>
              <p:cNvGrpSpPr>
                <a:grpSpLocks/>
              </p:cNvGrpSpPr>
              <p:nvPr/>
            </p:nvGrpSpPr>
            <p:grpSpPr bwMode="auto">
              <a:xfrm>
                <a:off x="2107" y="669"/>
                <a:ext cx="39" cy="70"/>
                <a:chOff x="1994" y="556"/>
                <a:chExt cx="39" cy="70"/>
              </a:xfrm>
            </p:grpSpPr>
            <p:sp>
              <p:nvSpPr>
                <p:cNvPr id="143424" name="Line 247"/>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3425" name="Line 248"/>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grpSp>
        <p:nvGrpSpPr>
          <p:cNvPr id="143411" name="Group 249"/>
          <p:cNvGrpSpPr>
            <a:grpSpLocks/>
          </p:cNvGrpSpPr>
          <p:nvPr/>
        </p:nvGrpSpPr>
        <p:grpSpPr bwMode="auto">
          <a:xfrm>
            <a:off x="7881938" y="5994400"/>
            <a:ext cx="233362" cy="239713"/>
            <a:chOff x="4965" y="3776"/>
            <a:chExt cx="147" cy="151"/>
          </a:xfrm>
        </p:grpSpPr>
        <p:sp>
          <p:nvSpPr>
            <p:cNvPr id="143412" name="Freeform 250"/>
            <p:cNvSpPr>
              <a:spLocks noChangeAspect="1"/>
            </p:cNvSpPr>
            <p:nvPr/>
          </p:nvSpPr>
          <p:spPr bwMode="auto">
            <a:xfrm>
              <a:off x="4965" y="3899"/>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3413" name="Line 251"/>
            <p:cNvSpPr>
              <a:spLocks noChangeShapeType="1"/>
            </p:cNvSpPr>
            <p:nvPr/>
          </p:nvSpPr>
          <p:spPr bwMode="auto">
            <a:xfrm>
              <a:off x="5039" y="3776"/>
              <a:ext cx="0" cy="120"/>
            </a:xfrm>
            <a:prstGeom prst="line">
              <a:avLst/>
            </a:prstGeom>
            <a:noFill/>
            <a:ln w="12700">
              <a:solidFill>
                <a:srgbClr val="FF0000"/>
              </a:solidFill>
              <a:round/>
              <a:headEnd/>
              <a:tailEnd/>
            </a:ln>
          </p:spPr>
          <p:txBody>
            <a:bodyPr wrap="none" anchor="ctr"/>
            <a:lstStyle/>
            <a:p>
              <a:endParaRPr lang="en-US"/>
            </a:p>
          </p:txBody>
        </p:sp>
        <p:grpSp>
          <p:nvGrpSpPr>
            <p:cNvPr id="143414" name="Group 252"/>
            <p:cNvGrpSpPr>
              <a:grpSpLocks/>
            </p:cNvGrpSpPr>
            <p:nvPr/>
          </p:nvGrpSpPr>
          <p:grpSpPr bwMode="auto">
            <a:xfrm>
              <a:off x="5020" y="3804"/>
              <a:ext cx="39" cy="70"/>
              <a:chOff x="2107" y="669"/>
              <a:chExt cx="39" cy="70"/>
            </a:xfrm>
          </p:grpSpPr>
          <p:sp>
            <p:nvSpPr>
              <p:cNvPr id="143415" name="Line 253"/>
              <p:cNvSpPr>
                <a:spLocks noChangeAspect="1" noChangeShapeType="1"/>
              </p:cNvSpPr>
              <p:nvPr/>
            </p:nvSpPr>
            <p:spPr bwMode="auto">
              <a:xfrm>
                <a:off x="2107" y="70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nvGrpSpPr>
              <p:cNvPr id="143416" name="Group 254"/>
              <p:cNvGrpSpPr>
                <a:grpSpLocks/>
              </p:cNvGrpSpPr>
              <p:nvPr/>
            </p:nvGrpSpPr>
            <p:grpSpPr bwMode="auto">
              <a:xfrm>
                <a:off x="2107" y="669"/>
                <a:ext cx="39" cy="70"/>
                <a:chOff x="1994" y="556"/>
                <a:chExt cx="39" cy="70"/>
              </a:xfrm>
            </p:grpSpPr>
            <p:sp>
              <p:nvSpPr>
                <p:cNvPr id="143417" name="Line 255"/>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3418" name="Line 256"/>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4387"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438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438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439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439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4392"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4393" name="Line 9"/>
          <p:cNvSpPr>
            <a:spLocks noChangeShapeType="1"/>
          </p:cNvSpPr>
          <p:nvPr/>
        </p:nvSpPr>
        <p:spPr bwMode="auto">
          <a:xfrm>
            <a:off x="1836738" y="4657725"/>
            <a:ext cx="0" cy="0"/>
          </a:xfrm>
          <a:prstGeom prst="line">
            <a:avLst/>
          </a:prstGeom>
          <a:noFill/>
          <a:ln w="19050">
            <a:noFill/>
            <a:round/>
            <a:headEnd/>
            <a:tailEnd/>
          </a:ln>
        </p:spPr>
        <p:txBody>
          <a:bodyPr wrap="none" anchor="ctr"/>
          <a:lstStyle/>
          <a:p>
            <a:endParaRPr lang="en-US"/>
          </a:p>
        </p:txBody>
      </p:sp>
      <p:sp>
        <p:nvSpPr>
          <p:cNvPr id="144394"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4395" name="Line 11"/>
          <p:cNvSpPr>
            <a:spLocks noChangeShapeType="1"/>
          </p:cNvSpPr>
          <p:nvPr/>
        </p:nvSpPr>
        <p:spPr bwMode="auto">
          <a:xfrm>
            <a:off x="1836738" y="6105525"/>
            <a:ext cx="0" cy="0"/>
          </a:xfrm>
          <a:prstGeom prst="line">
            <a:avLst/>
          </a:prstGeom>
          <a:noFill/>
          <a:ln w="19050">
            <a:noFill/>
            <a:round/>
            <a:headEnd/>
            <a:tailEnd/>
          </a:ln>
        </p:spPr>
        <p:txBody>
          <a:bodyPr wrap="none" anchor="ctr"/>
          <a:lstStyle/>
          <a:p>
            <a:endParaRPr lang="en-US"/>
          </a:p>
        </p:txBody>
      </p:sp>
      <p:sp>
        <p:nvSpPr>
          <p:cNvPr id="144396" name="Text Box 12"/>
          <p:cNvSpPr txBox="1">
            <a:spLocks noChangeArrowheads="1"/>
          </p:cNvSpPr>
          <p:nvPr/>
        </p:nvSpPr>
        <p:spPr bwMode="auto">
          <a:xfrm>
            <a:off x="895350" y="895350"/>
            <a:ext cx="18811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Direct Fire Gun</a:t>
            </a:r>
          </a:p>
        </p:txBody>
      </p:sp>
      <p:sp>
        <p:nvSpPr>
          <p:cNvPr id="144397" name="Text Box 13"/>
          <p:cNvSpPr txBox="1">
            <a:spLocks noChangeArrowheads="1"/>
          </p:cNvSpPr>
          <p:nvPr/>
        </p:nvSpPr>
        <p:spPr bwMode="auto">
          <a:xfrm>
            <a:off x="895350" y="1614488"/>
            <a:ext cx="18811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Direct Fire Gun</a:t>
            </a:r>
          </a:p>
        </p:txBody>
      </p:sp>
      <p:sp>
        <p:nvSpPr>
          <p:cNvPr id="144398" name="Text Box 14"/>
          <p:cNvSpPr txBox="1">
            <a:spLocks noChangeArrowheads="1"/>
          </p:cNvSpPr>
          <p:nvPr/>
        </p:nvSpPr>
        <p:spPr bwMode="auto">
          <a:xfrm>
            <a:off x="752475" y="2371725"/>
            <a:ext cx="2168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Direct Fire Gun SP</a:t>
            </a:r>
          </a:p>
        </p:txBody>
      </p:sp>
      <p:sp>
        <p:nvSpPr>
          <p:cNvPr id="144399" name="Text Box 15"/>
          <p:cNvSpPr txBox="1">
            <a:spLocks noChangeArrowheads="1"/>
          </p:cNvSpPr>
          <p:nvPr/>
        </p:nvSpPr>
        <p:spPr bwMode="auto">
          <a:xfrm>
            <a:off x="752475" y="3073400"/>
            <a:ext cx="2168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Direct Fire Gun SP</a:t>
            </a:r>
          </a:p>
        </p:txBody>
      </p:sp>
      <p:sp>
        <p:nvSpPr>
          <p:cNvPr id="144400" name="Text Box 16"/>
          <p:cNvSpPr txBox="1">
            <a:spLocks noChangeArrowheads="1"/>
          </p:cNvSpPr>
          <p:nvPr/>
        </p:nvSpPr>
        <p:spPr bwMode="auto">
          <a:xfrm>
            <a:off x="960438" y="3830638"/>
            <a:ext cx="1754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Direct Fire Gun</a:t>
            </a:r>
          </a:p>
        </p:txBody>
      </p:sp>
      <p:sp>
        <p:nvSpPr>
          <p:cNvPr id="144401" name="Text Box 17"/>
          <p:cNvSpPr txBox="1">
            <a:spLocks noChangeArrowheads="1"/>
          </p:cNvSpPr>
          <p:nvPr/>
        </p:nvSpPr>
        <p:spPr bwMode="auto">
          <a:xfrm>
            <a:off x="960438" y="4551363"/>
            <a:ext cx="1754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Direct Fire Gun</a:t>
            </a:r>
          </a:p>
        </p:txBody>
      </p:sp>
      <p:sp>
        <p:nvSpPr>
          <p:cNvPr id="144402" name="Text Box 18"/>
          <p:cNvSpPr txBox="1">
            <a:spLocks noChangeArrowheads="1"/>
          </p:cNvSpPr>
          <p:nvPr/>
        </p:nvSpPr>
        <p:spPr bwMode="auto">
          <a:xfrm>
            <a:off x="815975" y="5300663"/>
            <a:ext cx="2041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Direct Fire Gun SP</a:t>
            </a:r>
          </a:p>
        </p:txBody>
      </p:sp>
      <p:sp>
        <p:nvSpPr>
          <p:cNvPr id="144403" name="Text Box 19"/>
          <p:cNvSpPr txBox="1">
            <a:spLocks noChangeArrowheads="1"/>
          </p:cNvSpPr>
          <p:nvPr/>
        </p:nvSpPr>
        <p:spPr bwMode="auto">
          <a:xfrm>
            <a:off x="815975" y="5999163"/>
            <a:ext cx="2041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Direct Fire Gun SP</a:t>
            </a:r>
          </a:p>
        </p:txBody>
      </p:sp>
      <p:grpSp>
        <p:nvGrpSpPr>
          <p:cNvPr id="144404" name="Group 20"/>
          <p:cNvGrpSpPr>
            <a:grpSpLocks/>
          </p:cNvGrpSpPr>
          <p:nvPr/>
        </p:nvGrpSpPr>
        <p:grpSpPr bwMode="auto">
          <a:xfrm>
            <a:off x="3749675" y="736600"/>
            <a:ext cx="530225" cy="530225"/>
            <a:chOff x="2362" y="464"/>
            <a:chExt cx="334" cy="334"/>
          </a:xfrm>
        </p:grpSpPr>
        <p:sp>
          <p:nvSpPr>
            <p:cNvPr id="144719"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4720" name="Group 22"/>
            <p:cNvGrpSpPr>
              <a:grpSpLocks/>
            </p:cNvGrpSpPr>
            <p:nvPr/>
          </p:nvGrpSpPr>
          <p:grpSpPr bwMode="auto">
            <a:xfrm>
              <a:off x="2510" y="571"/>
              <a:ext cx="39" cy="120"/>
              <a:chOff x="2510" y="546"/>
              <a:chExt cx="39" cy="120"/>
            </a:xfrm>
          </p:grpSpPr>
          <p:sp>
            <p:nvSpPr>
              <p:cNvPr id="144721" name="Line 23"/>
              <p:cNvSpPr>
                <a:spLocks noChangeShapeType="1"/>
              </p:cNvSpPr>
              <p:nvPr/>
            </p:nvSpPr>
            <p:spPr bwMode="auto">
              <a:xfrm>
                <a:off x="2529" y="546"/>
                <a:ext cx="0" cy="120"/>
              </a:xfrm>
              <a:prstGeom prst="line">
                <a:avLst/>
              </a:prstGeom>
              <a:noFill/>
              <a:ln w="12700">
                <a:solidFill>
                  <a:schemeClr val="tx1"/>
                </a:solidFill>
                <a:round/>
                <a:headEnd/>
                <a:tailEnd/>
              </a:ln>
            </p:spPr>
            <p:txBody>
              <a:bodyPr wrap="none" anchor="ctr"/>
              <a:lstStyle/>
              <a:p>
                <a:endParaRPr lang="en-US"/>
              </a:p>
            </p:txBody>
          </p:sp>
          <p:grpSp>
            <p:nvGrpSpPr>
              <p:cNvPr id="144722" name="Group 24"/>
              <p:cNvGrpSpPr>
                <a:grpSpLocks/>
              </p:cNvGrpSpPr>
              <p:nvPr/>
            </p:nvGrpSpPr>
            <p:grpSpPr bwMode="auto">
              <a:xfrm>
                <a:off x="2510" y="595"/>
                <a:ext cx="38" cy="28"/>
                <a:chOff x="1994" y="575"/>
                <a:chExt cx="38" cy="28"/>
              </a:xfrm>
            </p:grpSpPr>
            <p:sp>
              <p:nvSpPr>
                <p:cNvPr id="144726" name="Line 25"/>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727" name="Line 26"/>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723" name="Group 27"/>
              <p:cNvGrpSpPr>
                <a:grpSpLocks/>
              </p:cNvGrpSpPr>
              <p:nvPr/>
            </p:nvGrpSpPr>
            <p:grpSpPr bwMode="auto">
              <a:xfrm>
                <a:off x="2510" y="574"/>
                <a:ext cx="39" cy="70"/>
                <a:chOff x="1994" y="556"/>
                <a:chExt cx="39" cy="70"/>
              </a:xfrm>
            </p:grpSpPr>
            <p:sp>
              <p:nvSpPr>
                <p:cNvPr id="144724" name="Line 2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725" name="Line 2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05" name="Group 30"/>
          <p:cNvGrpSpPr>
            <a:grpSpLocks/>
          </p:cNvGrpSpPr>
          <p:nvPr/>
        </p:nvGrpSpPr>
        <p:grpSpPr bwMode="auto">
          <a:xfrm>
            <a:off x="3749675" y="3671888"/>
            <a:ext cx="530225" cy="530225"/>
            <a:chOff x="2362" y="2313"/>
            <a:chExt cx="334" cy="334"/>
          </a:xfrm>
        </p:grpSpPr>
        <p:sp>
          <p:nvSpPr>
            <p:cNvPr id="144708" name="Freeform 31"/>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4709" name="Group 32"/>
            <p:cNvGrpSpPr>
              <a:grpSpLocks/>
            </p:cNvGrpSpPr>
            <p:nvPr/>
          </p:nvGrpSpPr>
          <p:grpSpPr bwMode="auto">
            <a:xfrm>
              <a:off x="2510" y="2420"/>
              <a:ext cx="39" cy="120"/>
              <a:chOff x="2510" y="2386"/>
              <a:chExt cx="39" cy="120"/>
            </a:xfrm>
          </p:grpSpPr>
          <p:sp>
            <p:nvSpPr>
              <p:cNvPr id="144710" name="Line 33"/>
              <p:cNvSpPr>
                <a:spLocks noChangeShapeType="1"/>
              </p:cNvSpPr>
              <p:nvPr/>
            </p:nvSpPr>
            <p:spPr bwMode="auto">
              <a:xfrm>
                <a:off x="2529" y="2386"/>
                <a:ext cx="0" cy="120"/>
              </a:xfrm>
              <a:prstGeom prst="line">
                <a:avLst/>
              </a:prstGeom>
              <a:noFill/>
              <a:ln w="12700">
                <a:solidFill>
                  <a:schemeClr val="tx1"/>
                </a:solidFill>
                <a:round/>
                <a:headEnd/>
                <a:tailEnd/>
              </a:ln>
            </p:spPr>
            <p:txBody>
              <a:bodyPr wrap="none" anchor="ctr"/>
              <a:lstStyle/>
              <a:p>
                <a:endParaRPr lang="en-US"/>
              </a:p>
            </p:txBody>
          </p:sp>
          <p:grpSp>
            <p:nvGrpSpPr>
              <p:cNvPr id="144711" name="Group 34"/>
              <p:cNvGrpSpPr>
                <a:grpSpLocks/>
              </p:cNvGrpSpPr>
              <p:nvPr/>
            </p:nvGrpSpPr>
            <p:grpSpPr bwMode="auto">
              <a:xfrm>
                <a:off x="2510" y="2414"/>
                <a:ext cx="39" cy="70"/>
                <a:chOff x="2333" y="895"/>
                <a:chExt cx="39" cy="70"/>
              </a:xfrm>
            </p:grpSpPr>
            <p:grpSp>
              <p:nvGrpSpPr>
                <p:cNvPr id="144712" name="Group 35"/>
                <p:cNvGrpSpPr>
                  <a:grpSpLocks/>
                </p:cNvGrpSpPr>
                <p:nvPr/>
              </p:nvGrpSpPr>
              <p:grpSpPr bwMode="auto">
                <a:xfrm>
                  <a:off x="2333" y="895"/>
                  <a:ext cx="39" cy="70"/>
                  <a:chOff x="1994" y="556"/>
                  <a:chExt cx="39" cy="70"/>
                </a:xfrm>
              </p:grpSpPr>
              <p:sp>
                <p:nvSpPr>
                  <p:cNvPr id="144717" name="Line 3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718" name="Line 3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713" name="Group 38"/>
                <p:cNvGrpSpPr>
                  <a:grpSpLocks/>
                </p:cNvGrpSpPr>
                <p:nvPr/>
              </p:nvGrpSpPr>
              <p:grpSpPr bwMode="auto">
                <a:xfrm>
                  <a:off x="2333" y="912"/>
                  <a:ext cx="38" cy="37"/>
                  <a:chOff x="2333" y="916"/>
                  <a:chExt cx="38" cy="37"/>
                </a:xfrm>
              </p:grpSpPr>
              <p:sp>
                <p:nvSpPr>
                  <p:cNvPr id="144714" name="Line 39"/>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715" name="Line 40"/>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716" name="Line 41"/>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06" name="Group 42"/>
          <p:cNvGrpSpPr>
            <a:grpSpLocks/>
          </p:cNvGrpSpPr>
          <p:nvPr/>
        </p:nvGrpSpPr>
        <p:grpSpPr bwMode="auto">
          <a:xfrm>
            <a:off x="3749675" y="2212975"/>
            <a:ext cx="530225" cy="530225"/>
            <a:chOff x="2362" y="1394"/>
            <a:chExt cx="334" cy="334"/>
          </a:xfrm>
        </p:grpSpPr>
        <p:sp>
          <p:nvSpPr>
            <p:cNvPr id="144698" name="Freeform 43"/>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4699" name="Group 44"/>
            <p:cNvGrpSpPr>
              <a:grpSpLocks/>
            </p:cNvGrpSpPr>
            <p:nvPr/>
          </p:nvGrpSpPr>
          <p:grpSpPr bwMode="auto">
            <a:xfrm>
              <a:off x="2456" y="1487"/>
              <a:ext cx="147" cy="147"/>
              <a:chOff x="2456" y="1436"/>
              <a:chExt cx="147" cy="147"/>
            </a:xfrm>
          </p:grpSpPr>
          <p:sp>
            <p:nvSpPr>
              <p:cNvPr id="144700" name="Freeform 45"/>
              <p:cNvSpPr>
                <a:spLocks noChangeAspect="1"/>
              </p:cNvSpPr>
              <p:nvPr/>
            </p:nvSpPr>
            <p:spPr bwMode="auto">
              <a:xfrm>
                <a:off x="2456" y="1556"/>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701" name="Line 46"/>
              <p:cNvSpPr>
                <a:spLocks noChangeShapeType="1"/>
              </p:cNvSpPr>
              <p:nvPr/>
            </p:nvSpPr>
            <p:spPr bwMode="auto">
              <a:xfrm>
                <a:off x="2530" y="1436"/>
                <a:ext cx="0" cy="120"/>
              </a:xfrm>
              <a:prstGeom prst="line">
                <a:avLst/>
              </a:prstGeom>
              <a:noFill/>
              <a:ln w="12700">
                <a:solidFill>
                  <a:schemeClr val="tx1"/>
                </a:solidFill>
                <a:round/>
                <a:headEnd/>
                <a:tailEnd/>
              </a:ln>
            </p:spPr>
            <p:txBody>
              <a:bodyPr wrap="none" anchor="ctr"/>
              <a:lstStyle/>
              <a:p>
                <a:endParaRPr lang="en-US"/>
              </a:p>
            </p:txBody>
          </p:sp>
          <p:grpSp>
            <p:nvGrpSpPr>
              <p:cNvPr id="144702" name="Group 47"/>
              <p:cNvGrpSpPr>
                <a:grpSpLocks/>
              </p:cNvGrpSpPr>
              <p:nvPr/>
            </p:nvGrpSpPr>
            <p:grpSpPr bwMode="auto">
              <a:xfrm>
                <a:off x="2511" y="1485"/>
                <a:ext cx="38" cy="28"/>
                <a:chOff x="1994" y="575"/>
                <a:chExt cx="38" cy="28"/>
              </a:xfrm>
            </p:grpSpPr>
            <p:sp>
              <p:nvSpPr>
                <p:cNvPr id="144706" name="Line 48"/>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707" name="Line 49"/>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703" name="Group 50"/>
              <p:cNvGrpSpPr>
                <a:grpSpLocks/>
              </p:cNvGrpSpPr>
              <p:nvPr/>
            </p:nvGrpSpPr>
            <p:grpSpPr bwMode="auto">
              <a:xfrm>
                <a:off x="2511" y="1464"/>
                <a:ext cx="39" cy="70"/>
                <a:chOff x="1994" y="556"/>
                <a:chExt cx="39" cy="70"/>
              </a:xfrm>
            </p:grpSpPr>
            <p:sp>
              <p:nvSpPr>
                <p:cNvPr id="144704" name="Line 51"/>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705" name="Line 52"/>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07" name="Group 53"/>
          <p:cNvGrpSpPr>
            <a:grpSpLocks/>
          </p:cNvGrpSpPr>
          <p:nvPr/>
        </p:nvGrpSpPr>
        <p:grpSpPr bwMode="auto">
          <a:xfrm>
            <a:off x="3749675" y="5141913"/>
            <a:ext cx="530225" cy="530225"/>
            <a:chOff x="2362" y="3239"/>
            <a:chExt cx="334" cy="334"/>
          </a:xfrm>
        </p:grpSpPr>
        <p:sp>
          <p:nvSpPr>
            <p:cNvPr id="144686" name="Freeform 54"/>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4687" name="Group 55"/>
            <p:cNvGrpSpPr>
              <a:grpSpLocks/>
            </p:cNvGrpSpPr>
            <p:nvPr/>
          </p:nvGrpSpPr>
          <p:grpSpPr bwMode="auto">
            <a:xfrm>
              <a:off x="2456" y="3329"/>
              <a:ext cx="147" cy="154"/>
              <a:chOff x="2456" y="3274"/>
              <a:chExt cx="147" cy="154"/>
            </a:xfrm>
          </p:grpSpPr>
          <p:sp>
            <p:nvSpPr>
              <p:cNvPr id="144688" name="Freeform 56"/>
              <p:cNvSpPr>
                <a:spLocks noChangeAspect="1"/>
              </p:cNvSpPr>
              <p:nvPr/>
            </p:nvSpPr>
            <p:spPr bwMode="auto">
              <a:xfrm>
                <a:off x="2456" y="3400"/>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689" name="Line 57"/>
              <p:cNvSpPr>
                <a:spLocks noChangeShapeType="1"/>
              </p:cNvSpPr>
              <p:nvPr/>
            </p:nvSpPr>
            <p:spPr bwMode="auto">
              <a:xfrm>
                <a:off x="2530" y="3274"/>
                <a:ext cx="0" cy="120"/>
              </a:xfrm>
              <a:prstGeom prst="line">
                <a:avLst/>
              </a:prstGeom>
              <a:noFill/>
              <a:ln w="12700">
                <a:solidFill>
                  <a:schemeClr val="tx1"/>
                </a:solidFill>
                <a:round/>
                <a:headEnd/>
                <a:tailEnd/>
              </a:ln>
            </p:spPr>
            <p:txBody>
              <a:bodyPr wrap="none" anchor="ctr"/>
              <a:lstStyle/>
              <a:p>
                <a:endParaRPr lang="en-US"/>
              </a:p>
            </p:txBody>
          </p:sp>
          <p:grpSp>
            <p:nvGrpSpPr>
              <p:cNvPr id="144690" name="Group 58"/>
              <p:cNvGrpSpPr>
                <a:grpSpLocks/>
              </p:cNvGrpSpPr>
              <p:nvPr/>
            </p:nvGrpSpPr>
            <p:grpSpPr bwMode="auto">
              <a:xfrm>
                <a:off x="2511" y="3302"/>
                <a:ext cx="39" cy="70"/>
                <a:chOff x="2333" y="895"/>
                <a:chExt cx="39" cy="70"/>
              </a:xfrm>
            </p:grpSpPr>
            <p:grpSp>
              <p:nvGrpSpPr>
                <p:cNvPr id="144691" name="Group 59"/>
                <p:cNvGrpSpPr>
                  <a:grpSpLocks/>
                </p:cNvGrpSpPr>
                <p:nvPr/>
              </p:nvGrpSpPr>
              <p:grpSpPr bwMode="auto">
                <a:xfrm>
                  <a:off x="2333" y="895"/>
                  <a:ext cx="39" cy="70"/>
                  <a:chOff x="1994" y="556"/>
                  <a:chExt cx="39" cy="70"/>
                </a:xfrm>
              </p:grpSpPr>
              <p:sp>
                <p:nvSpPr>
                  <p:cNvPr id="144696" name="Line 6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97" name="Line 6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692" name="Group 62"/>
                <p:cNvGrpSpPr>
                  <a:grpSpLocks/>
                </p:cNvGrpSpPr>
                <p:nvPr/>
              </p:nvGrpSpPr>
              <p:grpSpPr bwMode="auto">
                <a:xfrm>
                  <a:off x="2333" y="912"/>
                  <a:ext cx="38" cy="37"/>
                  <a:chOff x="2333" y="916"/>
                  <a:chExt cx="38" cy="37"/>
                </a:xfrm>
              </p:grpSpPr>
              <p:sp>
                <p:nvSpPr>
                  <p:cNvPr id="144693" name="Line 63"/>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94" name="Line 64"/>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95" name="Line 65"/>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08" name="Group 66"/>
          <p:cNvGrpSpPr>
            <a:grpSpLocks/>
          </p:cNvGrpSpPr>
          <p:nvPr/>
        </p:nvGrpSpPr>
        <p:grpSpPr bwMode="auto">
          <a:xfrm>
            <a:off x="5162550" y="749300"/>
            <a:ext cx="476250" cy="484188"/>
            <a:chOff x="3252" y="472"/>
            <a:chExt cx="300" cy="305"/>
          </a:xfrm>
        </p:grpSpPr>
        <p:sp>
          <p:nvSpPr>
            <p:cNvPr id="144677" name="Oval 67"/>
            <p:cNvSpPr>
              <a:spLocks noChangeArrowheads="1"/>
            </p:cNvSpPr>
            <p:nvPr/>
          </p:nvSpPr>
          <p:spPr bwMode="auto">
            <a:xfrm>
              <a:off x="3252"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4678" name="Group 68"/>
            <p:cNvGrpSpPr>
              <a:grpSpLocks/>
            </p:cNvGrpSpPr>
            <p:nvPr/>
          </p:nvGrpSpPr>
          <p:grpSpPr bwMode="auto">
            <a:xfrm>
              <a:off x="3382" y="565"/>
              <a:ext cx="39" cy="120"/>
              <a:chOff x="3377" y="547"/>
              <a:chExt cx="39" cy="120"/>
            </a:xfrm>
          </p:grpSpPr>
          <p:sp>
            <p:nvSpPr>
              <p:cNvPr id="144679" name="Line 69"/>
              <p:cNvSpPr>
                <a:spLocks noChangeShapeType="1"/>
              </p:cNvSpPr>
              <p:nvPr/>
            </p:nvSpPr>
            <p:spPr bwMode="auto">
              <a:xfrm>
                <a:off x="3396" y="547"/>
                <a:ext cx="0" cy="120"/>
              </a:xfrm>
              <a:prstGeom prst="line">
                <a:avLst/>
              </a:prstGeom>
              <a:noFill/>
              <a:ln w="12700">
                <a:solidFill>
                  <a:schemeClr val="tx1"/>
                </a:solidFill>
                <a:round/>
                <a:headEnd/>
                <a:tailEnd/>
              </a:ln>
            </p:spPr>
            <p:txBody>
              <a:bodyPr wrap="none" anchor="ctr"/>
              <a:lstStyle/>
              <a:p>
                <a:endParaRPr lang="en-US"/>
              </a:p>
            </p:txBody>
          </p:sp>
          <p:grpSp>
            <p:nvGrpSpPr>
              <p:cNvPr id="144680" name="Group 70"/>
              <p:cNvGrpSpPr>
                <a:grpSpLocks/>
              </p:cNvGrpSpPr>
              <p:nvPr/>
            </p:nvGrpSpPr>
            <p:grpSpPr bwMode="auto">
              <a:xfrm>
                <a:off x="3377" y="596"/>
                <a:ext cx="38" cy="28"/>
                <a:chOff x="1994" y="575"/>
                <a:chExt cx="38" cy="28"/>
              </a:xfrm>
            </p:grpSpPr>
            <p:sp>
              <p:nvSpPr>
                <p:cNvPr id="144684" name="Line 71"/>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85" name="Line 72"/>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681" name="Group 73"/>
              <p:cNvGrpSpPr>
                <a:grpSpLocks/>
              </p:cNvGrpSpPr>
              <p:nvPr/>
            </p:nvGrpSpPr>
            <p:grpSpPr bwMode="auto">
              <a:xfrm>
                <a:off x="3377" y="575"/>
                <a:ext cx="39" cy="70"/>
                <a:chOff x="1994" y="556"/>
                <a:chExt cx="39" cy="70"/>
              </a:xfrm>
            </p:grpSpPr>
            <p:sp>
              <p:nvSpPr>
                <p:cNvPr id="144682" name="Line 7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83" name="Line 7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09" name="Group 76"/>
          <p:cNvGrpSpPr>
            <a:grpSpLocks/>
          </p:cNvGrpSpPr>
          <p:nvPr/>
        </p:nvGrpSpPr>
        <p:grpSpPr bwMode="auto">
          <a:xfrm>
            <a:off x="5141913" y="3681413"/>
            <a:ext cx="476250" cy="484187"/>
            <a:chOff x="3239" y="2319"/>
            <a:chExt cx="300" cy="305"/>
          </a:xfrm>
        </p:grpSpPr>
        <p:sp>
          <p:nvSpPr>
            <p:cNvPr id="144666" name="Oval 77"/>
            <p:cNvSpPr>
              <a:spLocks noChangeArrowheads="1"/>
            </p:cNvSpPr>
            <p:nvPr/>
          </p:nvSpPr>
          <p:spPr bwMode="auto">
            <a:xfrm>
              <a:off x="3239"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4667" name="Group 78"/>
            <p:cNvGrpSpPr>
              <a:grpSpLocks/>
            </p:cNvGrpSpPr>
            <p:nvPr/>
          </p:nvGrpSpPr>
          <p:grpSpPr bwMode="auto">
            <a:xfrm>
              <a:off x="3370" y="2412"/>
              <a:ext cx="39" cy="120"/>
              <a:chOff x="3377" y="2395"/>
              <a:chExt cx="39" cy="120"/>
            </a:xfrm>
          </p:grpSpPr>
          <p:sp>
            <p:nvSpPr>
              <p:cNvPr id="144668" name="Line 79"/>
              <p:cNvSpPr>
                <a:spLocks noChangeShapeType="1"/>
              </p:cNvSpPr>
              <p:nvPr/>
            </p:nvSpPr>
            <p:spPr bwMode="auto">
              <a:xfrm>
                <a:off x="3396" y="2395"/>
                <a:ext cx="0" cy="120"/>
              </a:xfrm>
              <a:prstGeom prst="line">
                <a:avLst/>
              </a:prstGeom>
              <a:noFill/>
              <a:ln w="12700">
                <a:solidFill>
                  <a:schemeClr val="tx1"/>
                </a:solidFill>
                <a:round/>
                <a:headEnd/>
                <a:tailEnd/>
              </a:ln>
            </p:spPr>
            <p:txBody>
              <a:bodyPr wrap="none" anchor="ctr"/>
              <a:lstStyle/>
              <a:p>
                <a:endParaRPr lang="en-US"/>
              </a:p>
            </p:txBody>
          </p:sp>
          <p:grpSp>
            <p:nvGrpSpPr>
              <p:cNvPr id="144669" name="Group 80"/>
              <p:cNvGrpSpPr>
                <a:grpSpLocks/>
              </p:cNvGrpSpPr>
              <p:nvPr/>
            </p:nvGrpSpPr>
            <p:grpSpPr bwMode="auto">
              <a:xfrm>
                <a:off x="3377" y="2423"/>
                <a:ext cx="39" cy="70"/>
                <a:chOff x="2333" y="895"/>
                <a:chExt cx="39" cy="70"/>
              </a:xfrm>
            </p:grpSpPr>
            <p:grpSp>
              <p:nvGrpSpPr>
                <p:cNvPr id="144670" name="Group 81"/>
                <p:cNvGrpSpPr>
                  <a:grpSpLocks/>
                </p:cNvGrpSpPr>
                <p:nvPr/>
              </p:nvGrpSpPr>
              <p:grpSpPr bwMode="auto">
                <a:xfrm>
                  <a:off x="2333" y="895"/>
                  <a:ext cx="39" cy="70"/>
                  <a:chOff x="1994" y="556"/>
                  <a:chExt cx="39" cy="70"/>
                </a:xfrm>
              </p:grpSpPr>
              <p:sp>
                <p:nvSpPr>
                  <p:cNvPr id="144675" name="Line 8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76" name="Line 8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671" name="Group 84"/>
                <p:cNvGrpSpPr>
                  <a:grpSpLocks/>
                </p:cNvGrpSpPr>
                <p:nvPr/>
              </p:nvGrpSpPr>
              <p:grpSpPr bwMode="auto">
                <a:xfrm>
                  <a:off x="2333" y="912"/>
                  <a:ext cx="38" cy="37"/>
                  <a:chOff x="2333" y="916"/>
                  <a:chExt cx="38" cy="37"/>
                </a:xfrm>
              </p:grpSpPr>
              <p:sp>
                <p:nvSpPr>
                  <p:cNvPr id="144672" name="Line 85"/>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73" name="Line 86"/>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74" name="Line 87"/>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10" name="Group 88"/>
          <p:cNvGrpSpPr>
            <a:grpSpLocks/>
          </p:cNvGrpSpPr>
          <p:nvPr/>
        </p:nvGrpSpPr>
        <p:grpSpPr bwMode="auto">
          <a:xfrm>
            <a:off x="5141913" y="2232025"/>
            <a:ext cx="476250" cy="484188"/>
            <a:chOff x="3239" y="1406"/>
            <a:chExt cx="300" cy="305"/>
          </a:xfrm>
        </p:grpSpPr>
        <p:sp>
          <p:nvSpPr>
            <p:cNvPr id="144656" name="Oval 89"/>
            <p:cNvSpPr>
              <a:spLocks noChangeArrowheads="1"/>
            </p:cNvSpPr>
            <p:nvPr/>
          </p:nvSpPr>
          <p:spPr bwMode="auto">
            <a:xfrm>
              <a:off x="3239"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4657" name="Group 90"/>
            <p:cNvGrpSpPr>
              <a:grpSpLocks/>
            </p:cNvGrpSpPr>
            <p:nvPr/>
          </p:nvGrpSpPr>
          <p:grpSpPr bwMode="auto">
            <a:xfrm>
              <a:off x="3316" y="1485"/>
              <a:ext cx="147" cy="147"/>
              <a:chOff x="3322" y="1469"/>
              <a:chExt cx="147" cy="147"/>
            </a:xfrm>
          </p:grpSpPr>
          <p:sp>
            <p:nvSpPr>
              <p:cNvPr id="144658" name="Freeform 91"/>
              <p:cNvSpPr>
                <a:spLocks noChangeAspect="1"/>
              </p:cNvSpPr>
              <p:nvPr/>
            </p:nvSpPr>
            <p:spPr bwMode="auto">
              <a:xfrm>
                <a:off x="3322" y="1589"/>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659" name="Line 92"/>
              <p:cNvSpPr>
                <a:spLocks noChangeShapeType="1"/>
              </p:cNvSpPr>
              <p:nvPr/>
            </p:nvSpPr>
            <p:spPr bwMode="auto">
              <a:xfrm>
                <a:off x="3396" y="1469"/>
                <a:ext cx="0" cy="120"/>
              </a:xfrm>
              <a:prstGeom prst="line">
                <a:avLst/>
              </a:prstGeom>
              <a:noFill/>
              <a:ln w="12700">
                <a:solidFill>
                  <a:schemeClr val="tx1"/>
                </a:solidFill>
                <a:round/>
                <a:headEnd/>
                <a:tailEnd/>
              </a:ln>
            </p:spPr>
            <p:txBody>
              <a:bodyPr wrap="none" anchor="ctr"/>
              <a:lstStyle/>
              <a:p>
                <a:endParaRPr lang="en-US"/>
              </a:p>
            </p:txBody>
          </p:sp>
          <p:grpSp>
            <p:nvGrpSpPr>
              <p:cNvPr id="144660" name="Group 93"/>
              <p:cNvGrpSpPr>
                <a:grpSpLocks/>
              </p:cNvGrpSpPr>
              <p:nvPr/>
            </p:nvGrpSpPr>
            <p:grpSpPr bwMode="auto">
              <a:xfrm>
                <a:off x="3377" y="1518"/>
                <a:ext cx="38" cy="28"/>
                <a:chOff x="1994" y="575"/>
                <a:chExt cx="38" cy="28"/>
              </a:xfrm>
            </p:grpSpPr>
            <p:sp>
              <p:nvSpPr>
                <p:cNvPr id="144664" name="Line 94"/>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65" name="Line 95"/>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661" name="Group 96"/>
              <p:cNvGrpSpPr>
                <a:grpSpLocks/>
              </p:cNvGrpSpPr>
              <p:nvPr/>
            </p:nvGrpSpPr>
            <p:grpSpPr bwMode="auto">
              <a:xfrm>
                <a:off x="3377" y="1497"/>
                <a:ext cx="39" cy="70"/>
                <a:chOff x="1994" y="556"/>
                <a:chExt cx="39" cy="70"/>
              </a:xfrm>
            </p:grpSpPr>
            <p:sp>
              <p:nvSpPr>
                <p:cNvPr id="144662" name="Line 97"/>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63" name="Line 98"/>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11" name="Group 99"/>
          <p:cNvGrpSpPr>
            <a:grpSpLocks/>
          </p:cNvGrpSpPr>
          <p:nvPr/>
        </p:nvGrpSpPr>
        <p:grpSpPr bwMode="auto">
          <a:xfrm>
            <a:off x="5141913" y="5178425"/>
            <a:ext cx="476250" cy="484188"/>
            <a:chOff x="3239" y="3262"/>
            <a:chExt cx="300" cy="305"/>
          </a:xfrm>
        </p:grpSpPr>
        <p:sp>
          <p:nvSpPr>
            <p:cNvPr id="144644" name="Oval 100"/>
            <p:cNvSpPr>
              <a:spLocks noChangeArrowheads="1"/>
            </p:cNvSpPr>
            <p:nvPr/>
          </p:nvSpPr>
          <p:spPr bwMode="auto">
            <a:xfrm>
              <a:off x="3239"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4645" name="Group 101"/>
            <p:cNvGrpSpPr>
              <a:grpSpLocks/>
            </p:cNvGrpSpPr>
            <p:nvPr/>
          </p:nvGrpSpPr>
          <p:grpSpPr bwMode="auto">
            <a:xfrm>
              <a:off x="3316" y="3337"/>
              <a:ext cx="147" cy="154"/>
              <a:chOff x="3322" y="3307"/>
              <a:chExt cx="147" cy="154"/>
            </a:xfrm>
          </p:grpSpPr>
          <p:sp>
            <p:nvSpPr>
              <p:cNvPr id="144646" name="Freeform 102"/>
              <p:cNvSpPr>
                <a:spLocks noChangeAspect="1"/>
              </p:cNvSpPr>
              <p:nvPr/>
            </p:nvSpPr>
            <p:spPr bwMode="auto">
              <a:xfrm>
                <a:off x="3322" y="3433"/>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647" name="Line 103"/>
              <p:cNvSpPr>
                <a:spLocks noChangeShapeType="1"/>
              </p:cNvSpPr>
              <p:nvPr/>
            </p:nvSpPr>
            <p:spPr bwMode="auto">
              <a:xfrm>
                <a:off x="3396" y="3307"/>
                <a:ext cx="0" cy="120"/>
              </a:xfrm>
              <a:prstGeom prst="line">
                <a:avLst/>
              </a:prstGeom>
              <a:noFill/>
              <a:ln w="12700">
                <a:solidFill>
                  <a:schemeClr val="tx1"/>
                </a:solidFill>
                <a:round/>
                <a:headEnd/>
                <a:tailEnd/>
              </a:ln>
            </p:spPr>
            <p:txBody>
              <a:bodyPr wrap="none" anchor="ctr"/>
              <a:lstStyle/>
              <a:p>
                <a:endParaRPr lang="en-US"/>
              </a:p>
            </p:txBody>
          </p:sp>
          <p:grpSp>
            <p:nvGrpSpPr>
              <p:cNvPr id="144648" name="Group 104"/>
              <p:cNvGrpSpPr>
                <a:grpSpLocks/>
              </p:cNvGrpSpPr>
              <p:nvPr/>
            </p:nvGrpSpPr>
            <p:grpSpPr bwMode="auto">
              <a:xfrm>
                <a:off x="3377" y="3335"/>
                <a:ext cx="39" cy="70"/>
                <a:chOff x="2333" y="895"/>
                <a:chExt cx="39" cy="70"/>
              </a:xfrm>
            </p:grpSpPr>
            <p:grpSp>
              <p:nvGrpSpPr>
                <p:cNvPr id="144649" name="Group 105"/>
                <p:cNvGrpSpPr>
                  <a:grpSpLocks/>
                </p:cNvGrpSpPr>
                <p:nvPr/>
              </p:nvGrpSpPr>
              <p:grpSpPr bwMode="auto">
                <a:xfrm>
                  <a:off x="2333" y="895"/>
                  <a:ext cx="39" cy="70"/>
                  <a:chOff x="1994" y="556"/>
                  <a:chExt cx="39" cy="70"/>
                </a:xfrm>
              </p:grpSpPr>
              <p:sp>
                <p:nvSpPr>
                  <p:cNvPr id="144654" name="Line 10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55" name="Line 10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650" name="Group 108"/>
                <p:cNvGrpSpPr>
                  <a:grpSpLocks/>
                </p:cNvGrpSpPr>
                <p:nvPr/>
              </p:nvGrpSpPr>
              <p:grpSpPr bwMode="auto">
                <a:xfrm>
                  <a:off x="2333" y="912"/>
                  <a:ext cx="38" cy="37"/>
                  <a:chOff x="2333" y="916"/>
                  <a:chExt cx="38" cy="37"/>
                </a:xfrm>
              </p:grpSpPr>
              <p:sp>
                <p:nvSpPr>
                  <p:cNvPr id="144651" name="Line 109"/>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52" name="Line 110"/>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53" name="Line 111"/>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12" name="Group 112"/>
          <p:cNvGrpSpPr>
            <a:grpSpLocks/>
          </p:cNvGrpSpPr>
          <p:nvPr/>
        </p:nvGrpSpPr>
        <p:grpSpPr bwMode="auto">
          <a:xfrm>
            <a:off x="6484938" y="800100"/>
            <a:ext cx="401637" cy="401638"/>
            <a:chOff x="4085" y="504"/>
            <a:chExt cx="253" cy="253"/>
          </a:xfrm>
        </p:grpSpPr>
        <p:sp>
          <p:nvSpPr>
            <p:cNvPr id="144635" name="Rectangle 113"/>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4636" name="Group 114"/>
            <p:cNvGrpSpPr>
              <a:grpSpLocks/>
            </p:cNvGrpSpPr>
            <p:nvPr/>
          </p:nvGrpSpPr>
          <p:grpSpPr bwMode="auto">
            <a:xfrm>
              <a:off x="4193" y="571"/>
              <a:ext cx="39" cy="120"/>
              <a:chOff x="4193" y="548"/>
              <a:chExt cx="39" cy="120"/>
            </a:xfrm>
          </p:grpSpPr>
          <p:sp>
            <p:nvSpPr>
              <p:cNvPr id="144637" name="Line 115"/>
              <p:cNvSpPr>
                <a:spLocks noChangeShapeType="1"/>
              </p:cNvSpPr>
              <p:nvPr/>
            </p:nvSpPr>
            <p:spPr bwMode="auto">
              <a:xfrm>
                <a:off x="4212" y="548"/>
                <a:ext cx="0" cy="120"/>
              </a:xfrm>
              <a:prstGeom prst="line">
                <a:avLst/>
              </a:prstGeom>
              <a:noFill/>
              <a:ln w="12700">
                <a:solidFill>
                  <a:schemeClr val="tx1"/>
                </a:solidFill>
                <a:round/>
                <a:headEnd/>
                <a:tailEnd/>
              </a:ln>
            </p:spPr>
            <p:txBody>
              <a:bodyPr wrap="none" anchor="ctr"/>
              <a:lstStyle/>
              <a:p>
                <a:endParaRPr lang="en-US"/>
              </a:p>
            </p:txBody>
          </p:sp>
          <p:grpSp>
            <p:nvGrpSpPr>
              <p:cNvPr id="144638" name="Group 116"/>
              <p:cNvGrpSpPr>
                <a:grpSpLocks/>
              </p:cNvGrpSpPr>
              <p:nvPr/>
            </p:nvGrpSpPr>
            <p:grpSpPr bwMode="auto">
              <a:xfrm>
                <a:off x="4193" y="597"/>
                <a:ext cx="38" cy="28"/>
                <a:chOff x="1994" y="575"/>
                <a:chExt cx="38" cy="28"/>
              </a:xfrm>
            </p:grpSpPr>
            <p:sp>
              <p:nvSpPr>
                <p:cNvPr id="144642" name="Line 117"/>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43" name="Line 118"/>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639" name="Group 119"/>
              <p:cNvGrpSpPr>
                <a:grpSpLocks/>
              </p:cNvGrpSpPr>
              <p:nvPr/>
            </p:nvGrpSpPr>
            <p:grpSpPr bwMode="auto">
              <a:xfrm>
                <a:off x="4193" y="576"/>
                <a:ext cx="39" cy="70"/>
                <a:chOff x="1994" y="556"/>
                <a:chExt cx="39" cy="70"/>
              </a:xfrm>
            </p:grpSpPr>
            <p:sp>
              <p:nvSpPr>
                <p:cNvPr id="144640" name="Line 12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41" name="Line 12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13" name="Group 122"/>
          <p:cNvGrpSpPr>
            <a:grpSpLocks/>
          </p:cNvGrpSpPr>
          <p:nvPr/>
        </p:nvGrpSpPr>
        <p:grpSpPr bwMode="auto">
          <a:xfrm>
            <a:off x="6484938" y="3735388"/>
            <a:ext cx="401637" cy="401637"/>
            <a:chOff x="4085" y="2353"/>
            <a:chExt cx="253" cy="253"/>
          </a:xfrm>
        </p:grpSpPr>
        <p:sp>
          <p:nvSpPr>
            <p:cNvPr id="144624" name="Rectangle 123"/>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4625" name="Group 124"/>
            <p:cNvGrpSpPr>
              <a:grpSpLocks/>
            </p:cNvGrpSpPr>
            <p:nvPr/>
          </p:nvGrpSpPr>
          <p:grpSpPr bwMode="auto">
            <a:xfrm>
              <a:off x="4193" y="2420"/>
              <a:ext cx="39" cy="120"/>
              <a:chOff x="4193" y="2396"/>
              <a:chExt cx="39" cy="120"/>
            </a:xfrm>
          </p:grpSpPr>
          <p:sp>
            <p:nvSpPr>
              <p:cNvPr id="144626" name="Line 125"/>
              <p:cNvSpPr>
                <a:spLocks noChangeShapeType="1"/>
              </p:cNvSpPr>
              <p:nvPr/>
            </p:nvSpPr>
            <p:spPr bwMode="auto">
              <a:xfrm>
                <a:off x="4212" y="2396"/>
                <a:ext cx="0" cy="120"/>
              </a:xfrm>
              <a:prstGeom prst="line">
                <a:avLst/>
              </a:prstGeom>
              <a:noFill/>
              <a:ln w="12700">
                <a:solidFill>
                  <a:schemeClr val="tx1"/>
                </a:solidFill>
                <a:round/>
                <a:headEnd/>
                <a:tailEnd/>
              </a:ln>
            </p:spPr>
            <p:txBody>
              <a:bodyPr wrap="none" anchor="ctr"/>
              <a:lstStyle/>
              <a:p>
                <a:endParaRPr lang="en-US"/>
              </a:p>
            </p:txBody>
          </p:sp>
          <p:grpSp>
            <p:nvGrpSpPr>
              <p:cNvPr id="144627" name="Group 126"/>
              <p:cNvGrpSpPr>
                <a:grpSpLocks/>
              </p:cNvGrpSpPr>
              <p:nvPr/>
            </p:nvGrpSpPr>
            <p:grpSpPr bwMode="auto">
              <a:xfrm>
                <a:off x="4193" y="2424"/>
                <a:ext cx="39" cy="70"/>
                <a:chOff x="2333" y="895"/>
                <a:chExt cx="39" cy="70"/>
              </a:xfrm>
            </p:grpSpPr>
            <p:grpSp>
              <p:nvGrpSpPr>
                <p:cNvPr id="144628" name="Group 127"/>
                <p:cNvGrpSpPr>
                  <a:grpSpLocks/>
                </p:cNvGrpSpPr>
                <p:nvPr/>
              </p:nvGrpSpPr>
              <p:grpSpPr bwMode="auto">
                <a:xfrm>
                  <a:off x="2333" y="895"/>
                  <a:ext cx="39" cy="70"/>
                  <a:chOff x="1994" y="556"/>
                  <a:chExt cx="39" cy="70"/>
                </a:xfrm>
              </p:grpSpPr>
              <p:sp>
                <p:nvSpPr>
                  <p:cNvPr id="144633" name="Line 12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34" name="Line 12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629" name="Group 130"/>
                <p:cNvGrpSpPr>
                  <a:grpSpLocks/>
                </p:cNvGrpSpPr>
                <p:nvPr/>
              </p:nvGrpSpPr>
              <p:grpSpPr bwMode="auto">
                <a:xfrm>
                  <a:off x="2333" y="912"/>
                  <a:ext cx="38" cy="37"/>
                  <a:chOff x="2333" y="916"/>
                  <a:chExt cx="38" cy="37"/>
                </a:xfrm>
              </p:grpSpPr>
              <p:sp>
                <p:nvSpPr>
                  <p:cNvPr id="144630" name="Line 131"/>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31" name="Line 132"/>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32" name="Line 133"/>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14" name="Group 134"/>
          <p:cNvGrpSpPr>
            <a:grpSpLocks/>
          </p:cNvGrpSpPr>
          <p:nvPr/>
        </p:nvGrpSpPr>
        <p:grpSpPr bwMode="auto">
          <a:xfrm>
            <a:off x="6484938" y="2278063"/>
            <a:ext cx="401637" cy="401637"/>
            <a:chOff x="4085" y="1435"/>
            <a:chExt cx="253" cy="253"/>
          </a:xfrm>
        </p:grpSpPr>
        <p:sp>
          <p:nvSpPr>
            <p:cNvPr id="144614" name="Rectangle 135"/>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4615" name="Group 136"/>
            <p:cNvGrpSpPr>
              <a:grpSpLocks/>
            </p:cNvGrpSpPr>
            <p:nvPr/>
          </p:nvGrpSpPr>
          <p:grpSpPr bwMode="auto">
            <a:xfrm>
              <a:off x="4138" y="1487"/>
              <a:ext cx="147" cy="147"/>
              <a:chOff x="4138" y="1470"/>
              <a:chExt cx="147" cy="147"/>
            </a:xfrm>
          </p:grpSpPr>
          <p:sp>
            <p:nvSpPr>
              <p:cNvPr id="144616" name="Freeform 137"/>
              <p:cNvSpPr>
                <a:spLocks noChangeAspect="1"/>
              </p:cNvSpPr>
              <p:nvPr/>
            </p:nvSpPr>
            <p:spPr bwMode="auto">
              <a:xfrm>
                <a:off x="4138" y="159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617" name="Line 138"/>
              <p:cNvSpPr>
                <a:spLocks noChangeShapeType="1"/>
              </p:cNvSpPr>
              <p:nvPr/>
            </p:nvSpPr>
            <p:spPr bwMode="auto">
              <a:xfrm>
                <a:off x="4212" y="1470"/>
                <a:ext cx="0" cy="120"/>
              </a:xfrm>
              <a:prstGeom prst="line">
                <a:avLst/>
              </a:prstGeom>
              <a:noFill/>
              <a:ln w="12700">
                <a:solidFill>
                  <a:schemeClr val="tx1"/>
                </a:solidFill>
                <a:round/>
                <a:headEnd/>
                <a:tailEnd/>
              </a:ln>
            </p:spPr>
            <p:txBody>
              <a:bodyPr wrap="none" anchor="ctr"/>
              <a:lstStyle/>
              <a:p>
                <a:endParaRPr lang="en-US"/>
              </a:p>
            </p:txBody>
          </p:sp>
          <p:grpSp>
            <p:nvGrpSpPr>
              <p:cNvPr id="144618" name="Group 139"/>
              <p:cNvGrpSpPr>
                <a:grpSpLocks/>
              </p:cNvGrpSpPr>
              <p:nvPr/>
            </p:nvGrpSpPr>
            <p:grpSpPr bwMode="auto">
              <a:xfrm>
                <a:off x="4193" y="1519"/>
                <a:ext cx="38" cy="28"/>
                <a:chOff x="1994" y="575"/>
                <a:chExt cx="38" cy="28"/>
              </a:xfrm>
            </p:grpSpPr>
            <p:sp>
              <p:nvSpPr>
                <p:cNvPr id="144622" name="Line 140"/>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23" name="Line 141"/>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619" name="Group 142"/>
              <p:cNvGrpSpPr>
                <a:grpSpLocks/>
              </p:cNvGrpSpPr>
              <p:nvPr/>
            </p:nvGrpSpPr>
            <p:grpSpPr bwMode="auto">
              <a:xfrm>
                <a:off x="4193" y="1498"/>
                <a:ext cx="39" cy="70"/>
                <a:chOff x="1994" y="556"/>
                <a:chExt cx="39" cy="70"/>
              </a:xfrm>
            </p:grpSpPr>
            <p:sp>
              <p:nvSpPr>
                <p:cNvPr id="144620" name="Line 143"/>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21" name="Line 144"/>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15" name="Group 145"/>
          <p:cNvGrpSpPr>
            <a:grpSpLocks/>
          </p:cNvGrpSpPr>
          <p:nvPr/>
        </p:nvGrpSpPr>
        <p:grpSpPr bwMode="auto">
          <a:xfrm>
            <a:off x="6484938" y="5205413"/>
            <a:ext cx="401637" cy="401637"/>
            <a:chOff x="4085" y="3279"/>
            <a:chExt cx="253" cy="253"/>
          </a:xfrm>
        </p:grpSpPr>
        <p:sp>
          <p:nvSpPr>
            <p:cNvPr id="144602" name="Rectangle 146"/>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4603" name="Group 147"/>
            <p:cNvGrpSpPr>
              <a:grpSpLocks/>
            </p:cNvGrpSpPr>
            <p:nvPr/>
          </p:nvGrpSpPr>
          <p:grpSpPr bwMode="auto">
            <a:xfrm>
              <a:off x="4138" y="3329"/>
              <a:ext cx="147" cy="154"/>
              <a:chOff x="4138" y="3308"/>
              <a:chExt cx="147" cy="154"/>
            </a:xfrm>
          </p:grpSpPr>
          <p:sp>
            <p:nvSpPr>
              <p:cNvPr id="144604" name="Freeform 148"/>
              <p:cNvSpPr>
                <a:spLocks noChangeAspect="1"/>
              </p:cNvSpPr>
              <p:nvPr/>
            </p:nvSpPr>
            <p:spPr bwMode="auto">
              <a:xfrm>
                <a:off x="4138" y="343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605" name="Line 149"/>
              <p:cNvSpPr>
                <a:spLocks noChangeShapeType="1"/>
              </p:cNvSpPr>
              <p:nvPr/>
            </p:nvSpPr>
            <p:spPr bwMode="auto">
              <a:xfrm>
                <a:off x="4212" y="3308"/>
                <a:ext cx="0" cy="120"/>
              </a:xfrm>
              <a:prstGeom prst="line">
                <a:avLst/>
              </a:prstGeom>
              <a:noFill/>
              <a:ln w="12700">
                <a:solidFill>
                  <a:schemeClr val="tx1"/>
                </a:solidFill>
                <a:round/>
                <a:headEnd/>
                <a:tailEnd/>
              </a:ln>
            </p:spPr>
            <p:txBody>
              <a:bodyPr wrap="none" anchor="ctr"/>
              <a:lstStyle/>
              <a:p>
                <a:endParaRPr lang="en-US"/>
              </a:p>
            </p:txBody>
          </p:sp>
          <p:grpSp>
            <p:nvGrpSpPr>
              <p:cNvPr id="144606" name="Group 150"/>
              <p:cNvGrpSpPr>
                <a:grpSpLocks/>
              </p:cNvGrpSpPr>
              <p:nvPr/>
            </p:nvGrpSpPr>
            <p:grpSpPr bwMode="auto">
              <a:xfrm>
                <a:off x="4193" y="3336"/>
                <a:ext cx="39" cy="70"/>
                <a:chOff x="2333" y="895"/>
                <a:chExt cx="39" cy="70"/>
              </a:xfrm>
            </p:grpSpPr>
            <p:grpSp>
              <p:nvGrpSpPr>
                <p:cNvPr id="144607" name="Group 151"/>
                <p:cNvGrpSpPr>
                  <a:grpSpLocks/>
                </p:cNvGrpSpPr>
                <p:nvPr/>
              </p:nvGrpSpPr>
              <p:grpSpPr bwMode="auto">
                <a:xfrm>
                  <a:off x="2333" y="895"/>
                  <a:ext cx="39" cy="70"/>
                  <a:chOff x="1994" y="556"/>
                  <a:chExt cx="39" cy="70"/>
                </a:xfrm>
              </p:grpSpPr>
              <p:sp>
                <p:nvSpPr>
                  <p:cNvPr id="144612" name="Line 15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613" name="Line 15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608" name="Group 154"/>
                <p:cNvGrpSpPr>
                  <a:grpSpLocks/>
                </p:cNvGrpSpPr>
                <p:nvPr/>
              </p:nvGrpSpPr>
              <p:grpSpPr bwMode="auto">
                <a:xfrm>
                  <a:off x="2333" y="912"/>
                  <a:ext cx="38" cy="37"/>
                  <a:chOff x="2333" y="916"/>
                  <a:chExt cx="38" cy="37"/>
                </a:xfrm>
              </p:grpSpPr>
              <p:sp>
                <p:nvSpPr>
                  <p:cNvPr id="144609" name="Line 155"/>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10" name="Line 156"/>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11" name="Line 157"/>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16" name="Group 158"/>
          <p:cNvGrpSpPr>
            <a:grpSpLocks/>
          </p:cNvGrpSpPr>
          <p:nvPr/>
        </p:nvGrpSpPr>
        <p:grpSpPr bwMode="auto">
          <a:xfrm>
            <a:off x="7734300" y="736600"/>
            <a:ext cx="530225" cy="530225"/>
            <a:chOff x="4872" y="464"/>
            <a:chExt cx="334" cy="334"/>
          </a:xfrm>
        </p:grpSpPr>
        <p:sp>
          <p:nvSpPr>
            <p:cNvPr id="144593" name="Freeform 159"/>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4594" name="Group 160"/>
            <p:cNvGrpSpPr>
              <a:grpSpLocks/>
            </p:cNvGrpSpPr>
            <p:nvPr/>
          </p:nvGrpSpPr>
          <p:grpSpPr bwMode="auto">
            <a:xfrm>
              <a:off x="5020" y="571"/>
              <a:ext cx="39" cy="120"/>
              <a:chOff x="5020" y="549"/>
              <a:chExt cx="39" cy="120"/>
            </a:xfrm>
          </p:grpSpPr>
          <p:sp>
            <p:nvSpPr>
              <p:cNvPr id="144595" name="Line 161"/>
              <p:cNvSpPr>
                <a:spLocks noChangeShapeType="1"/>
              </p:cNvSpPr>
              <p:nvPr/>
            </p:nvSpPr>
            <p:spPr bwMode="auto">
              <a:xfrm>
                <a:off x="5039" y="549"/>
                <a:ext cx="0" cy="120"/>
              </a:xfrm>
              <a:prstGeom prst="line">
                <a:avLst/>
              </a:prstGeom>
              <a:noFill/>
              <a:ln w="12700">
                <a:solidFill>
                  <a:schemeClr val="tx1"/>
                </a:solidFill>
                <a:round/>
                <a:headEnd/>
                <a:tailEnd/>
              </a:ln>
            </p:spPr>
            <p:txBody>
              <a:bodyPr wrap="none" anchor="ctr"/>
              <a:lstStyle/>
              <a:p>
                <a:endParaRPr lang="en-US"/>
              </a:p>
            </p:txBody>
          </p:sp>
          <p:grpSp>
            <p:nvGrpSpPr>
              <p:cNvPr id="144596" name="Group 162"/>
              <p:cNvGrpSpPr>
                <a:grpSpLocks/>
              </p:cNvGrpSpPr>
              <p:nvPr/>
            </p:nvGrpSpPr>
            <p:grpSpPr bwMode="auto">
              <a:xfrm>
                <a:off x="5020" y="598"/>
                <a:ext cx="38" cy="28"/>
                <a:chOff x="1994" y="575"/>
                <a:chExt cx="38" cy="28"/>
              </a:xfrm>
            </p:grpSpPr>
            <p:sp>
              <p:nvSpPr>
                <p:cNvPr id="144600" name="Line 163"/>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601" name="Line 164"/>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597" name="Group 165"/>
              <p:cNvGrpSpPr>
                <a:grpSpLocks/>
              </p:cNvGrpSpPr>
              <p:nvPr/>
            </p:nvGrpSpPr>
            <p:grpSpPr bwMode="auto">
              <a:xfrm>
                <a:off x="5020" y="577"/>
                <a:ext cx="39" cy="70"/>
                <a:chOff x="1994" y="556"/>
                <a:chExt cx="39" cy="70"/>
              </a:xfrm>
            </p:grpSpPr>
            <p:sp>
              <p:nvSpPr>
                <p:cNvPr id="144598" name="Line 16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599" name="Line 16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17" name="Group 168"/>
          <p:cNvGrpSpPr>
            <a:grpSpLocks/>
          </p:cNvGrpSpPr>
          <p:nvPr/>
        </p:nvGrpSpPr>
        <p:grpSpPr bwMode="auto">
          <a:xfrm>
            <a:off x="7734300" y="3671888"/>
            <a:ext cx="530225" cy="530225"/>
            <a:chOff x="4872" y="2313"/>
            <a:chExt cx="334" cy="334"/>
          </a:xfrm>
        </p:grpSpPr>
        <p:sp>
          <p:nvSpPr>
            <p:cNvPr id="144582" name="Freeform 169"/>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4583" name="Group 170"/>
            <p:cNvGrpSpPr>
              <a:grpSpLocks/>
            </p:cNvGrpSpPr>
            <p:nvPr/>
          </p:nvGrpSpPr>
          <p:grpSpPr bwMode="auto">
            <a:xfrm>
              <a:off x="5020" y="2420"/>
              <a:ext cx="39" cy="120"/>
              <a:chOff x="5020" y="2397"/>
              <a:chExt cx="39" cy="120"/>
            </a:xfrm>
          </p:grpSpPr>
          <p:sp>
            <p:nvSpPr>
              <p:cNvPr id="144584" name="Line 171"/>
              <p:cNvSpPr>
                <a:spLocks noChangeShapeType="1"/>
              </p:cNvSpPr>
              <p:nvPr/>
            </p:nvSpPr>
            <p:spPr bwMode="auto">
              <a:xfrm>
                <a:off x="5039" y="2397"/>
                <a:ext cx="0" cy="120"/>
              </a:xfrm>
              <a:prstGeom prst="line">
                <a:avLst/>
              </a:prstGeom>
              <a:noFill/>
              <a:ln w="12700">
                <a:solidFill>
                  <a:schemeClr val="tx1"/>
                </a:solidFill>
                <a:round/>
                <a:headEnd/>
                <a:tailEnd/>
              </a:ln>
            </p:spPr>
            <p:txBody>
              <a:bodyPr wrap="none" anchor="ctr"/>
              <a:lstStyle/>
              <a:p>
                <a:endParaRPr lang="en-US"/>
              </a:p>
            </p:txBody>
          </p:sp>
          <p:grpSp>
            <p:nvGrpSpPr>
              <p:cNvPr id="144585" name="Group 172"/>
              <p:cNvGrpSpPr>
                <a:grpSpLocks/>
              </p:cNvGrpSpPr>
              <p:nvPr/>
            </p:nvGrpSpPr>
            <p:grpSpPr bwMode="auto">
              <a:xfrm>
                <a:off x="5020" y="2425"/>
                <a:ext cx="39" cy="70"/>
                <a:chOff x="2333" y="895"/>
                <a:chExt cx="39" cy="70"/>
              </a:xfrm>
            </p:grpSpPr>
            <p:grpSp>
              <p:nvGrpSpPr>
                <p:cNvPr id="144586" name="Group 173"/>
                <p:cNvGrpSpPr>
                  <a:grpSpLocks/>
                </p:cNvGrpSpPr>
                <p:nvPr/>
              </p:nvGrpSpPr>
              <p:grpSpPr bwMode="auto">
                <a:xfrm>
                  <a:off x="2333" y="895"/>
                  <a:ext cx="39" cy="70"/>
                  <a:chOff x="1994" y="556"/>
                  <a:chExt cx="39" cy="70"/>
                </a:xfrm>
              </p:grpSpPr>
              <p:sp>
                <p:nvSpPr>
                  <p:cNvPr id="144591" name="Line 174"/>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592" name="Line 175"/>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587" name="Group 176"/>
                <p:cNvGrpSpPr>
                  <a:grpSpLocks/>
                </p:cNvGrpSpPr>
                <p:nvPr/>
              </p:nvGrpSpPr>
              <p:grpSpPr bwMode="auto">
                <a:xfrm>
                  <a:off x="2333" y="912"/>
                  <a:ext cx="38" cy="37"/>
                  <a:chOff x="2333" y="916"/>
                  <a:chExt cx="38" cy="37"/>
                </a:xfrm>
              </p:grpSpPr>
              <p:sp>
                <p:nvSpPr>
                  <p:cNvPr id="144588" name="Line 177"/>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589" name="Line 178"/>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590" name="Line 179"/>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18" name="Group 180"/>
          <p:cNvGrpSpPr>
            <a:grpSpLocks/>
          </p:cNvGrpSpPr>
          <p:nvPr/>
        </p:nvGrpSpPr>
        <p:grpSpPr bwMode="auto">
          <a:xfrm>
            <a:off x="7734300" y="2212975"/>
            <a:ext cx="530225" cy="530225"/>
            <a:chOff x="4872" y="1394"/>
            <a:chExt cx="334" cy="334"/>
          </a:xfrm>
        </p:grpSpPr>
        <p:sp>
          <p:nvSpPr>
            <p:cNvPr id="144572" name="Freeform 18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4573" name="Group 182"/>
            <p:cNvGrpSpPr>
              <a:grpSpLocks/>
            </p:cNvGrpSpPr>
            <p:nvPr/>
          </p:nvGrpSpPr>
          <p:grpSpPr bwMode="auto">
            <a:xfrm>
              <a:off x="4965" y="1487"/>
              <a:ext cx="147" cy="147"/>
              <a:chOff x="4965" y="1447"/>
              <a:chExt cx="147" cy="147"/>
            </a:xfrm>
          </p:grpSpPr>
          <p:sp>
            <p:nvSpPr>
              <p:cNvPr id="144574" name="Freeform 183"/>
              <p:cNvSpPr>
                <a:spLocks noChangeAspect="1"/>
              </p:cNvSpPr>
              <p:nvPr/>
            </p:nvSpPr>
            <p:spPr bwMode="auto">
              <a:xfrm>
                <a:off x="4965" y="1567"/>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575" name="Line 184"/>
              <p:cNvSpPr>
                <a:spLocks noChangeShapeType="1"/>
              </p:cNvSpPr>
              <p:nvPr/>
            </p:nvSpPr>
            <p:spPr bwMode="auto">
              <a:xfrm>
                <a:off x="5039" y="1447"/>
                <a:ext cx="0" cy="120"/>
              </a:xfrm>
              <a:prstGeom prst="line">
                <a:avLst/>
              </a:prstGeom>
              <a:noFill/>
              <a:ln w="12700">
                <a:solidFill>
                  <a:schemeClr val="tx1"/>
                </a:solidFill>
                <a:round/>
                <a:headEnd/>
                <a:tailEnd/>
              </a:ln>
            </p:spPr>
            <p:txBody>
              <a:bodyPr wrap="none" anchor="ctr"/>
              <a:lstStyle/>
              <a:p>
                <a:endParaRPr lang="en-US"/>
              </a:p>
            </p:txBody>
          </p:sp>
          <p:grpSp>
            <p:nvGrpSpPr>
              <p:cNvPr id="144576" name="Group 185"/>
              <p:cNvGrpSpPr>
                <a:grpSpLocks/>
              </p:cNvGrpSpPr>
              <p:nvPr/>
            </p:nvGrpSpPr>
            <p:grpSpPr bwMode="auto">
              <a:xfrm>
                <a:off x="5020" y="1496"/>
                <a:ext cx="38" cy="28"/>
                <a:chOff x="1994" y="575"/>
                <a:chExt cx="38" cy="28"/>
              </a:xfrm>
            </p:grpSpPr>
            <p:sp>
              <p:nvSpPr>
                <p:cNvPr id="144580" name="Line 186"/>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581" name="Line 187"/>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144577" name="Group 188"/>
              <p:cNvGrpSpPr>
                <a:grpSpLocks/>
              </p:cNvGrpSpPr>
              <p:nvPr/>
            </p:nvGrpSpPr>
            <p:grpSpPr bwMode="auto">
              <a:xfrm>
                <a:off x="5020" y="1475"/>
                <a:ext cx="39" cy="70"/>
                <a:chOff x="1994" y="556"/>
                <a:chExt cx="39" cy="70"/>
              </a:xfrm>
            </p:grpSpPr>
            <p:sp>
              <p:nvSpPr>
                <p:cNvPr id="144578" name="Line 189"/>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579" name="Line 190"/>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144419" name="Group 191"/>
          <p:cNvGrpSpPr>
            <a:grpSpLocks/>
          </p:cNvGrpSpPr>
          <p:nvPr/>
        </p:nvGrpSpPr>
        <p:grpSpPr bwMode="auto">
          <a:xfrm>
            <a:off x="7734300" y="5141913"/>
            <a:ext cx="530225" cy="530225"/>
            <a:chOff x="4872" y="3239"/>
            <a:chExt cx="334" cy="334"/>
          </a:xfrm>
        </p:grpSpPr>
        <p:sp>
          <p:nvSpPr>
            <p:cNvPr id="144560" name="Freeform 192"/>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4561" name="Group 193"/>
            <p:cNvGrpSpPr>
              <a:grpSpLocks/>
            </p:cNvGrpSpPr>
            <p:nvPr/>
          </p:nvGrpSpPr>
          <p:grpSpPr bwMode="auto">
            <a:xfrm>
              <a:off x="4965" y="3329"/>
              <a:ext cx="147" cy="154"/>
              <a:chOff x="4965" y="3285"/>
              <a:chExt cx="147" cy="154"/>
            </a:xfrm>
          </p:grpSpPr>
          <p:sp>
            <p:nvSpPr>
              <p:cNvPr id="144562" name="Freeform 194"/>
              <p:cNvSpPr>
                <a:spLocks noChangeAspect="1"/>
              </p:cNvSpPr>
              <p:nvPr/>
            </p:nvSpPr>
            <p:spPr bwMode="auto">
              <a:xfrm>
                <a:off x="4965" y="3411"/>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4563" name="Line 195"/>
              <p:cNvSpPr>
                <a:spLocks noChangeShapeType="1"/>
              </p:cNvSpPr>
              <p:nvPr/>
            </p:nvSpPr>
            <p:spPr bwMode="auto">
              <a:xfrm>
                <a:off x="5039" y="3285"/>
                <a:ext cx="0" cy="120"/>
              </a:xfrm>
              <a:prstGeom prst="line">
                <a:avLst/>
              </a:prstGeom>
              <a:noFill/>
              <a:ln w="12700">
                <a:solidFill>
                  <a:schemeClr val="tx1"/>
                </a:solidFill>
                <a:round/>
                <a:headEnd/>
                <a:tailEnd/>
              </a:ln>
            </p:spPr>
            <p:txBody>
              <a:bodyPr wrap="none" anchor="ctr"/>
              <a:lstStyle/>
              <a:p>
                <a:endParaRPr lang="en-US"/>
              </a:p>
            </p:txBody>
          </p:sp>
          <p:grpSp>
            <p:nvGrpSpPr>
              <p:cNvPr id="144564" name="Group 196"/>
              <p:cNvGrpSpPr>
                <a:grpSpLocks/>
              </p:cNvGrpSpPr>
              <p:nvPr/>
            </p:nvGrpSpPr>
            <p:grpSpPr bwMode="auto">
              <a:xfrm>
                <a:off x="5020" y="3313"/>
                <a:ext cx="39" cy="70"/>
                <a:chOff x="2333" y="895"/>
                <a:chExt cx="39" cy="70"/>
              </a:xfrm>
            </p:grpSpPr>
            <p:grpSp>
              <p:nvGrpSpPr>
                <p:cNvPr id="144565" name="Group 197"/>
                <p:cNvGrpSpPr>
                  <a:grpSpLocks/>
                </p:cNvGrpSpPr>
                <p:nvPr/>
              </p:nvGrpSpPr>
              <p:grpSpPr bwMode="auto">
                <a:xfrm>
                  <a:off x="2333" y="895"/>
                  <a:ext cx="39" cy="70"/>
                  <a:chOff x="1994" y="556"/>
                  <a:chExt cx="39" cy="70"/>
                </a:xfrm>
              </p:grpSpPr>
              <p:sp>
                <p:nvSpPr>
                  <p:cNvPr id="144570" name="Line 19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144571" name="Line 19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nvGrpSpPr>
                <p:cNvPr id="144566" name="Group 200"/>
                <p:cNvGrpSpPr>
                  <a:grpSpLocks/>
                </p:cNvGrpSpPr>
                <p:nvPr/>
              </p:nvGrpSpPr>
              <p:grpSpPr bwMode="auto">
                <a:xfrm>
                  <a:off x="2333" y="912"/>
                  <a:ext cx="38" cy="37"/>
                  <a:chOff x="2333" y="916"/>
                  <a:chExt cx="38" cy="37"/>
                </a:xfrm>
              </p:grpSpPr>
              <p:sp>
                <p:nvSpPr>
                  <p:cNvPr id="144567" name="Line 201"/>
                  <p:cNvSpPr>
                    <a:spLocks noChangeAspect="1" noChangeShapeType="1"/>
                  </p:cNvSpPr>
                  <p:nvPr/>
                </p:nvSpPr>
                <p:spPr bwMode="auto">
                  <a:xfrm>
                    <a:off x="2333" y="93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568" name="Line 202"/>
                  <p:cNvSpPr>
                    <a:spLocks noChangeAspect="1" noChangeShapeType="1"/>
                  </p:cNvSpPr>
                  <p:nvPr/>
                </p:nvSpPr>
                <p:spPr bwMode="auto">
                  <a:xfrm>
                    <a:off x="2333" y="9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4569" name="Line 203"/>
                  <p:cNvSpPr>
                    <a:spLocks noChangeAspect="1" noChangeShapeType="1"/>
                  </p:cNvSpPr>
                  <p:nvPr/>
                </p:nvSpPr>
                <p:spPr bwMode="auto">
                  <a:xfrm>
                    <a:off x="2333" y="95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144420" name="Group 204"/>
          <p:cNvGrpSpPr>
            <a:grpSpLocks/>
          </p:cNvGrpSpPr>
          <p:nvPr/>
        </p:nvGrpSpPr>
        <p:grpSpPr bwMode="auto">
          <a:xfrm>
            <a:off x="3986213" y="1593850"/>
            <a:ext cx="61912" cy="190500"/>
            <a:chOff x="2511" y="1004"/>
            <a:chExt cx="39" cy="120"/>
          </a:xfrm>
        </p:grpSpPr>
        <p:sp>
          <p:nvSpPr>
            <p:cNvPr id="144555" name="Line 205"/>
            <p:cNvSpPr>
              <a:spLocks noChangeShapeType="1"/>
            </p:cNvSpPr>
            <p:nvPr/>
          </p:nvSpPr>
          <p:spPr bwMode="auto">
            <a:xfrm>
              <a:off x="2530" y="1004"/>
              <a:ext cx="0" cy="120"/>
            </a:xfrm>
            <a:prstGeom prst="line">
              <a:avLst/>
            </a:prstGeom>
            <a:noFill/>
            <a:ln w="12700">
              <a:solidFill>
                <a:srgbClr val="FFFF00"/>
              </a:solidFill>
              <a:round/>
              <a:headEnd/>
              <a:tailEnd/>
            </a:ln>
          </p:spPr>
          <p:txBody>
            <a:bodyPr wrap="none" anchor="ctr"/>
            <a:lstStyle/>
            <a:p>
              <a:endParaRPr lang="en-US"/>
            </a:p>
          </p:txBody>
        </p:sp>
        <p:sp>
          <p:nvSpPr>
            <p:cNvPr id="144556" name="Line 206"/>
            <p:cNvSpPr>
              <a:spLocks noChangeAspect="1" noChangeShapeType="1"/>
            </p:cNvSpPr>
            <p:nvPr/>
          </p:nvSpPr>
          <p:spPr bwMode="auto">
            <a:xfrm>
              <a:off x="2511" y="1081"/>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57" name="Line 207"/>
            <p:cNvSpPr>
              <a:spLocks noChangeAspect="1" noChangeShapeType="1"/>
            </p:cNvSpPr>
            <p:nvPr/>
          </p:nvSpPr>
          <p:spPr bwMode="auto">
            <a:xfrm>
              <a:off x="2511" y="105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58" name="Line 208"/>
            <p:cNvSpPr>
              <a:spLocks noChangeShapeType="1"/>
            </p:cNvSpPr>
            <p:nvPr/>
          </p:nvSpPr>
          <p:spPr bwMode="auto">
            <a:xfrm>
              <a:off x="2550" y="1032"/>
              <a:ext cx="0" cy="69"/>
            </a:xfrm>
            <a:prstGeom prst="line">
              <a:avLst/>
            </a:prstGeom>
            <a:noFill/>
            <a:ln w="12700">
              <a:solidFill>
                <a:srgbClr val="FFFF00"/>
              </a:solidFill>
              <a:round/>
              <a:headEnd/>
              <a:tailEnd/>
            </a:ln>
          </p:spPr>
          <p:txBody>
            <a:bodyPr wrap="none" anchor="ctr"/>
            <a:lstStyle/>
            <a:p>
              <a:endParaRPr lang="en-US"/>
            </a:p>
          </p:txBody>
        </p:sp>
        <p:sp>
          <p:nvSpPr>
            <p:cNvPr id="144559" name="Line 209"/>
            <p:cNvSpPr>
              <a:spLocks noChangeShapeType="1"/>
            </p:cNvSpPr>
            <p:nvPr/>
          </p:nvSpPr>
          <p:spPr bwMode="auto">
            <a:xfrm>
              <a:off x="2511" y="1033"/>
              <a:ext cx="0" cy="69"/>
            </a:xfrm>
            <a:prstGeom prst="line">
              <a:avLst/>
            </a:prstGeom>
            <a:noFill/>
            <a:ln w="12700">
              <a:solidFill>
                <a:srgbClr val="FFFF00"/>
              </a:solidFill>
              <a:round/>
              <a:headEnd/>
              <a:tailEnd/>
            </a:ln>
          </p:spPr>
          <p:txBody>
            <a:bodyPr wrap="none" anchor="ctr"/>
            <a:lstStyle/>
            <a:p>
              <a:endParaRPr lang="en-US"/>
            </a:p>
          </p:txBody>
        </p:sp>
      </p:grpSp>
      <p:grpSp>
        <p:nvGrpSpPr>
          <p:cNvPr id="144421" name="Group 210"/>
          <p:cNvGrpSpPr>
            <a:grpSpLocks/>
          </p:cNvGrpSpPr>
          <p:nvPr/>
        </p:nvGrpSpPr>
        <p:grpSpPr bwMode="auto">
          <a:xfrm>
            <a:off x="3986213" y="4527550"/>
            <a:ext cx="61912" cy="190500"/>
            <a:chOff x="2511" y="2852"/>
            <a:chExt cx="39" cy="120"/>
          </a:xfrm>
        </p:grpSpPr>
        <p:sp>
          <p:nvSpPr>
            <p:cNvPr id="144547" name="Line 211"/>
            <p:cNvSpPr>
              <a:spLocks noChangeShapeType="1"/>
            </p:cNvSpPr>
            <p:nvPr/>
          </p:nvSpPr>
          <p:spPr bwMode="auto">
            <a:xfrm>
              <a:off x="2530" y="2852"/>
              <a:ext cx="0" cy="120"/>
            </a:xfrm>
            <a:prstGeom prst="line">
              <a:avLst/>
            </a:prstGeom>
            <a:noFill/>
            <a:ln w="12700">
              <a:solidFill>
                <a:srgbClr val="FFFF00"/>
              </a:solidFill>
              <a:round/>
              <a:headEnd/>
              <a:tailEnd/>
            </a:ln>
          </p:spPr>
          <p:txBody>
            <a:bodyPr wrap="none" anchor="ctr"/>
            <a:lstStyle/>
            <a:p>
              <a:endParaRPr lang="en-US"/>
            </a:p>
          </p:txBody>
        </p:sp>
        <p:grpSp>
          <p:nvGrpSpPr>
            <p:cNvPr id="144548" name="Group 212"/>
            <p:cNvGrpSpPr>
              <a:grpSpLocks/>
            </p:cNvGrpSpPr>
            <p:nvPr/>
          </p:nvGrpSpPr>
          <p:grpSpPr bwMode="auto">
            <a:xfrm>
              <a:off x="2511" y="2880"/>
              <a:ext cx="39" cy="70"/>
              <a:chOff x="1994" y="556"/>
              <a:chExt cx="39" cy="70"/>
            </a:xfrm>
          </p:grpSpPr>
          <p:sp>
            <p:nvSpPr>
              <p:cNvPr id="144553" name="Line 213"/>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4554" name="Line 214"/>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nvGrpSpPr>
            <p:cNvPr id="144549" name="Group 215"/>
            <p:cNvGrpSpPr>
              <a:grpSpLocks/>
            </p:cNvGrpSpPr>
            <p:nvPr/>
          </p:nvGrpSpPr>
          <p:grpSpPr bwMode="auto">
            <a:xfrm>
              <a:off x="2511" y="2897"/>
              <a:ext cx="38" cy="37"/>
              <a:chOff x="2333" y="916"/>
              <a:chExt cx="38" cy="37"/>
            </a:xfrm>
          </p:grpSpPr>
          <p:sp>
            <p:nvSpPr>
              <p:cNvPr id="144550" name="Line 216"/>
              <p:cNvSpPr>
                <a:spLocks noChangeAspect="1" noChangeShapeType="1"/>
              </p:cNvSpPr>
              <p:nvPr/>
            </p:nvSpPr>
            <p:spPr bwMode="auto">
              <a:xfrm>
                <a:off x="2333" y="93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51" name="Line 217"/>
              <p:cNvSpPr>
                <a:spLocks noChangeAspect="1" noChangeShapeType="1"/>
              </p:cNvSpPr>
              <p:nvPr/>
            </p:nvSpPr>
            <p:spPr bwMode="auto">
              <a:xfrm>
                <a:off x="2333" y="91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52" name="Line 218"/>
              <p:cNvSpPr>
                <a:spLocks noChangeAspect="1" noChangeShapeType="1"/>
              </p:cNvSpPr>
              <p:nvPr/>
            </p:nvSpPr>
            <p:spPr bwMode="auto">
              <a:xfrm>
                <a:off x="2333" y="95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nvGrpSpPr>
          <p:cNvPr id="144422" name="Group 219"/>
          <p:cNvGrpSpPr>
            <a:grpSpLocks/>
          </p:cNvGrpSpPr>
          <p:nvPr/>
        </p:nvGrpSpPr>
        <p:grpSpPr bwMode="auto">
          <a:xfrm>
            <a:off x="3898900" y="3032125"/>
            <a:ext cx="233363" cy="233363"/>
            <a:chOff x="2456" y="1910"/>
            <a:chExt cx="147" cy="147"/>
          </a:xfrm>
        </p:grpSpPr>
        <p:sp>
          <p:nvSpPr>
            <p:cNvPr id="144539" name="Freeform 220"/>
            <p:cNvSpPr>
              <a:spLocks noChangeAspect="1"/>
            </p:cNvSpPr>
            <p:nvPr/>
          </p:nvSpPr>
          <p:spPr bwMode="auto">
            <a:xfrm>
              <a:off x="2456" y="203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4540" name="Line 221"/>
            <p:cNvSpPr>
              <a:spLocks noChangeShapeType="1"/>
            </p:cNvSpPr>
            <p:nvPr/>
          </p:nvSpPr>
          <p:spPr bwMode="auto">
            <a:xfrm>
              <a:off x="2530" y="1910"/>
              <a:ext cx="0" cy="120"/>
            </a:xfrm>
            <a:prstGeom prst="line">
              <a:avLst/>
            </a:prstGeom>
            <a:noFill/>
            <a:ln w="12700">
              <a:solidFill>
                <a:srgbClr val="FFFF00"/>
              </a:solidFill>
              <a:round/>
              <a:headEnd/>
              <a:tailEnd/>
            </a:ln>
          </p:spPr>
          <p:txBody>
            <a:bodyPr wrap="none" anchor="ctr"/>
            <a:lstStyle/>
            <a:p>
              <a:endParaRPr lang="en-US"/>
            </a:p>
          </p:txBody>
        </p:sp>
        <p:grpSp>
          <p:nvGrpSpPr>
            <p:cNvPr id="144541" name="Group 222"/>
            <p:cNvGrpSpPr>
              <a:grpSpLocks/>
            </p:cNvGrpSpPr>
            <p:nvPr/>
          </p:nvGrpSpPr>
          <p:grpSpPr bwMode="auto">
            <a:xfrm>
              <a:off x="2511" y="1959"/>
              <a:ext cx="38" cy="28"/>
              <a:chOff x="1994" y="575"/>
              <a:chExt cx="38" cy="28"/>
            </a:xfrm>
          </p:grpSpPr>
          <p:sp>
            <p:nvSpPr>
              <p:cNvPr id="144545" name="Line 223"/>
              <p:cNvSpPr>
                <a:spLocks noChangeAspect="1" noChangeShapeType="1"/>
              </p:cNvSpPr>
              <p:nvPr/>
            </p:nvSpPr>
            <p:spPr bwMode="auto">
              <a:xfrm>
                <a:off x="1994" y="60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46" name="Line 224"/>
              <p:cNvSpPr>
                <a:spLocks noChangeAspect="1" noChangeShapeType="1"/>
              </p:cNvSpPr>
              <p:nvPr/>
            </p:nvSpPr>
            <p:spPr bwMode="auto">
              <a:xfrm>
                <a:off x="1994" y="57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44542" name="Group 225"/>
            <p:cNvGrpSpPr>
              <a:grpSpLocks/>
            </p:cNvGrpSpPr>
            <p:nvPr/>
          </p:nvGrpSpPr>
          <p:grpSpPr bwMode="auto">
            <a:xfrm>
              <a:off x="2511" y="1938"/>
              <a:ext cx="39" cy="70"/>
              <a:chOff x="1994" y="556"/>
              <a:chExt cx="39" cy="70"/>
            </a:xfrm>
          </p:grpSpPr>
          <p:sp>
            <p:nvSpPr>
              <p:cNvPr id="144543" name="Line 226"/>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4544" name="Line 227"/>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grpSp>
        <p:nvGrpSpPr>
          <p:cNvPr id="144423" name="Group 228"/>
          <p:cNvGrpSpPr>
            <a:grpSpLocks/>
          </p:cNvGrpSpPr>
          <p:nvPr/>
        </p:nvGrpSpPr>
        <p:grpSpPr bwMode="auto">
          <a:xfrm>
            <a:off x="3898900" y="5949950"/>
            <a:ext cx="233363" cy="244475"/>
            <a:chOff x="2456" y="3748"/>
            <a:chExt cx="147" cy="154"/>
          </a:xfrm>
        </p:grpSpPr>
        <p:sp>
          <p:nvSpPr>
            <p:cNvPr id="144529" name="Freeform 229"/>
            <p:cNvSpPr>
              <a:spLocks noChangeAspect="1"/>
            </p:cNvSpPr>
            <p:nvPr/>
          </p:nvSpPr>
          <p:spPr bwMode="auto">
            <a:xfrm>
              <a:off x="2456" y="38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4530" name="Line 230"/>
            <p:cNvSpPr>
              <a:spLocks noChangeShapeType="1"/>
            </p:cNvSpPr>
            <p:nvPr/>
          </p:nvSpPr>
          <p:spPr bwMode="auto">
            <a:xfrm>
              <a:off x="2530" y="3748"/>
              <a:ext cx="0" cy="120"/>
            </a:xfrm>
            <a:prstGeom prst="line">
              <a:avLst/>
            </a:prstGeom>
            <a:noFill/>
            <a:ln w="12700">
              <a:solidFill>
                <a:srgbClr val="FFFF00"/>
              </a:solidFill>
              <a:round/>
              <a:headEnd/>
              <a:tailEnd/>
            </a:ln>
          </p:spPr>
          <p:txBody>
            <a:bodyPr wrap="none" anchor="ctr"/>
            <a:lstStyle/>
            <a:p>
              <a:endParaRPr lang="en-US"/>
            </a:p>
          </p:txBody>
        </p:sp>
        <p:grpSp>
          <p:nvGrpSpPr>
            <p:cNvPr id="144531" name="Group 231"/>
            <p:cNvGrpSpPr>
              <a:grpSpLocks/>
            </p:cNvGrpSpPr>
            <p:nvPr/>
          </p:nvGrpSpPr>
          <p:grpSpPr bwMode="auto">
            <a:xfrm>
              <a:off x="2511" y="3776"/>
              <a:ext cx="39" cy="70"/>
              <a:chOff x="2333" y="895"/>
              <a:chExt cx="39" cy="70"/>
            </a:xfrm>
          </p:grpSpPr>
          <p:grpSp>
            <p:nvGrpSpPr>
              <p:cNvPr id="144532" name="Group 232"/>
              <p:cNvGrpSpPr>
                <a:grpSpLocks/>
              </p:cNvGrpSpPr>
              <p:nvPr/>
            </p:nvGrpSpPr>
            <p:grpSpPr bwMode="auto">
              <a:xfrm>
                <a:off x="2333" y="895"/>
                <a:ext cx="39" cy="70"/>
                <a:chOff x="1994" y="556"/>
                <a:chExt cx="39" cy="70"/>
              </a:xfrm>
            </p:grpSpPr>
            <p:sp>
              <p:nvSpPr>
                <p:cNvPr id="144537" name="Line 233"/>
                <p:cNvSpPr>
                  <a:spLocks noChangeShapeType="1"/>
                </p:cNvSpPr>
                <p:nvPr/>
              </p:nvSpPr>
              <p:spPr bwMode="auto">
                <a:xfrm>
                  <a:off x="2033" y="556"/>
                  <a:ext cx="0" cy="69"/>
                </a:xfrm>
                <a:prstGeom prst="line">
                  <a:avLst/>
                </a:prstGeom>
                <a:noFill/>
                <a:ln w="12700">
                  <a:solidFill>
                    <a:srgbClr val="FFFF00"/>
                  </a:solidFill>
                  <a:round/>
                  <a:headEnd/>
                  <a:tailEnd/>
                </a:ln>
              </p:spPr>
              <p:txBody>
                <a:bodyPr wrap="none" anchor="ctr"/>
                <a:lstStyle/>
                <a:p>
                  <a:endParaRPr lang="en-US"/>
                </a:p>
              </p:txBody>
            </p:sp>
            <p:sp>
              <p:nvSpPr>
                <p:cNvPr id="144538" name="Line 234"/>
                <p:cNvSpPr>
                  <a:spLocks noChangeShapeType="1"/>
                </p:cNvSpPr>
                <p:nvPr/>
              </p:nvSpPr>
              <p:spPr bwMode="auto">
                <a:xfrm>
                  <a:off x="1994" y="557"/>
                  <a:ext cx="0" cy="69"/>
                </a:xfrm>
                <a:prstGeom prst="line">
                  <a:avLst/>
                </a:prstGeom>
                <a:noFill/>
                <a:ln w="12700">
                  <a:solidFill>
                    <a:srgbClr val="FFFF00"/>
                  </a:solidFill>
                  <a:round/>
                  <a:headEnd/>
                  <a:tailEnd/>
                </a:ln>
              </p:spPr>
              <p:txBody>
                <a:bodyPr wrap="none" anchor="ctr"/>
                <a:lstStyle/>
                <a:p>
                  <a:endParaRPr lang="en-US"/>
                </a:p>
              </p:txBody>
            </p:sp>
          </p:grpSp>
          <p:grpSp>
            <p:nvGrpSpPr>
              <p:cNvPr id="144533" name="Group 235"/>
              <p:cNvGrpSpPr>
                <a:grpSpLocks/>
              </p:cNvGrpSpPr>
              <p:nvPr/>
            </p:nvGrpSpPr>
            <p:grpSpPr bwMode="auto">
              <a:xfrm>
                <a:off x="2333" y="912"/>
                <a:ext cx="38" cy="37"/>
                <a:chOff x="2333" y="916"/>
                <a:chExt cx="38" cy="37"/>
              </a:xfrm>
            </p:grpSpPr>
            <p:sp>
              <p:nvSpPr>
                <p:cNvPr id="144534" name="Line 236"/>
                <p:cNvSpPr>
                  <a:spLocks noChangeAspect="1" noChangeShapeType="1"/>
                </p:cNvSpPr>
                <p:nvPr/>
              </p:nvSpPr>
              <p:spPr bwMode="auto">
                <a:xfrm>
                  <a:off x="2333" y="934"/>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35" name="Line 237"/>
                <p:cNvSpPr>
                  <a:spLocks noChangeAspect="1" noChangeShapeType="1"/>
                </p:cNvSpPr>
                <p:nvPr/>
              </p:nvSpPr>
              <p:spPr bwMode="auto">
                <a:xfrm>
                  <a:off x="2333" y="91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4536" name="Line 238"/>
                <p:cNvSpPr>
                  <a:spLocks noChangeAspect="1" noChangeShapeType="1"/>
                </p:cNvSpPr>
                <p:nvPr/>
              </p:nvSpPr>
              <p:spPr bwMode="auto">
                <a:xfrm>
                  <a:off x="2333" y="95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grpSp>
      <p:grpSp>
        <p:nvGrpSpPr>
          <p:cNvPr id="144424" name="Group 239"/>
          <p:cNvGrpSpPr>
            <a:grpSpLocks/>
          </p:cNvGrpSpPr>
          <p:nvPr/>
        </p:nvGrpSpPr>
        <p:grpSpPr bwMode="auto">
          <a:xfrm>
            <a:off x="5349875" y="1593850"/>
            <a:ext cx="61913" cy="190500"/>
            <a:chOff x="3377" y="1004"/>
            <a:chExt cx="39" cy="120"/>
          </a:xfrm>
        </p:grpSpPr>
        <p:sp>
          <p:nvSpPr>
            <p:cNvPr id="144524" name="Line 240"/>
            <p:cNvSpPr>
              <a:spLocks noChangeShapeType="1"/>
            </p:cNvSpPr>
            <p:nvPr/>
          </p:nvSpPr>
          <p:spPr bwMode="auto">
            <a:xfrm>
              <a:off x="3396" y="1004"/>
              <a:ext cx="0" cy="120"/>
            </a:xfrm>
            <a:prstGeom prst="line">
              <a:avLst/>
            </a:prstGeom>
            <a:noFill/>
            <a:ln w="12700">
              <a:solidFill>
                <a:srgbClr val="00FFFF"/>
              </a:solidFill>
              <a:round/>
              <a:headEnd/>
              <a:tailEnd/>
            </a:ln>
          </p:spPr>
          <p:txBody>
            <a:bodyPr wrap="none" anchor="ctr"/>
            <a:lstStyle/>
            <a:p>
              <a:endParaRPr lang="en-US"/>
            </a:p>
          </p:txBody>
        </p:sp>
        <p:sp>
          <p:nvSpPr>
            <p:cNvPr id="144525" name="Line 241"/>
            <p:cNvSpPr>
              <a:spLocks noChangeAspect="1" noChangeShapeType="1"/>
            </p:cNvSpPr>
            <p:nvPr/>
          </p:nvSpPr>
          <p:spPr bwMode="auto">
            <a:xfrm>
              <a:off x="3377" y="1081"/>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26" name="Line 242"/>
            <p:cNvSpPr>
              <a:spLocks noChangeAspect="1" noChangeShapeType="1"/>
            </p:cNvSpPr>
            <p:nvPr/>
          </p:nvSpPr>
          <p:spPr bwMode="auto">
            <a:xfrm>
              <a:off x="3377" y="105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27" name="Line 243"/>
            <p:cNvSpPr>
              <a:spLocks noChangeShapeType="1"/>
            </p:cNvSpPr>
            <p:nvPr/>
          </p:nvSpPr>
          <p:spPr bwMode="auto">
            <a:xfrm>
              <a:off x="3416" y="1032"/>
              <a:ext cx="0" cy="69"/>
            </a:xfrm>
            <a:prstGeom prst="line">
              <a:avLst/>
            </a:prstGeom>
            <a:noFill/>
            <a:ln w="12700">
              <a:solidFill>
                <a:srgbClr val="00FFFF"/>
              </a:solidFill>
              <a:round/>
              <a:headEnd/>
              <a:tailEnd/>
            </a:ln>
          </p:spPr>
          <p:txBody>
            <a:bodyPr wrap="none" anchor="ctr"/>
            <a:lstStyle/>
            <a:p>
              <a:endParaRPr lang="en-US"/>
            </a:p>
          </p:txBody>
        </p:sp>
        <p:sp>
          <p:nvSpPr>
            <p:cNvPr id="144528" name="Line 244"/>
            <p:cNvSpPr>
              <a:spLocks noChangeShapeType="1"/>
            </p:cNvSpPr>
            <p:nvPr/>
          </p:nvSpPr>
          <p:spPr bwMode="auto">
            <a:xfrm>
              <a:off x="3377" y="1033"/>
              <a:ext cx="0" cy="69"/>
            </a:xfrm>
            <a:prstGeom prst="line">
              <a:avLst/>
            </a:prstGeom>
            <a:noFill/>
            <a:ln w="12700">
              <a:solidFill>
                <a:srgbClr val="00FFFF"/>
              </a:solidFill>
              <a:round/>
              <a:headEnd/>
              <a:tailEnd/>
            </a:ln>
          </p:spPr>
          <p:txBody>
            <a:bodyPr wrap="none" anchor="ctr"/>
            <a:lstStyle/>
            <a:p>
              <a:endParaRPr lang="en-US"/>
            </a:p>
          </p:txBody>
        </p:sp>
      </p:grpSp>
      <p:grpSp>
        <p:nvGrpSpPr>
          <p:cNvPr id="144425" name="Group 245"/>
          <p:cNvGrpSpPr>
            <a:grpSpLocks/>
          </p:cNvGrpSpPr>
          <p:nvPr/>
        </p:nvGrpSpPr>
        <p:grpSpPr bwMode="auto">
          <a:xfrm>
            <a:off x="5349875" y="4527550"/>
            <a:ext cx="61913" cy="190500"/>
            <a:chOff x="3377" y="2852"/>
            <a:chExt cx="39" cy="120"/>
          </a:xfrm>
        </p:grpSpPr>
        <p:sp>
          <p:nvSpPr>
            <p:cNvPr id="144516" name="Line 246"/>
            <p:cNvSpPr>
              <a:spLocks noChangeShapeType="1"/>
            </p:cNvSpPr>
            <p:nvPr/>
          </p:nvSpPr>
          <p:spPr bwMode="auto">
            <a:xfrm>
              <a:off x="3396" y="2852"/>
              <a:ext cx="0" cy="120"/>
            </a:xfrm>
            <a:prstGeom prst="line">
              <a:avLst/>
            </a:prstGeom>
            <a:noFill/>
            <a:ln w="12700">
              <a:solidFill>
                <a:srgbClr val="00FFFF"/>
              </a:solidFill>
              <a:round/>
              <a:headEnd/>
              <a:tailEnd/>
            </a:ln>
          </p:spPr>
          <p:txBody>
            <a:bodyPr wrap="none" anchor="ctr"/>
            <a:lstStyle/>
            <a:p>
              <a:endParaRPr lang="en-US"/>
            </a:p>
          </p:txBody>
        </p:sp>
        <p:grpSp>
          <p:nvGrpSpPr>
            <p:cNvPr id="144517" name="Group 247"/>
            <p:cNvGrpSpPr>
              <a:grpSpLocks/>
            </p:cNvGrpSpPr>
            <p:nvPr/>
          </p:nvGrpSpPr>
          <p:grpSpPr bwMode="auto">
            <a:xfrm>
              <a:off x="3377" y="2880"/>
              <a:ext cx="39" cy="70"/>
              <a:chOff x="1994" y="556"/>
              <a:chExt cx="39" cy="70"/>
            </a:xfrm>
          </p:grpSpPr>
          <p:sp>
            <p:nvSpPr>
              <p:cNvPr id="144522" name="Line 248"/>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4523" name="Line 249"/>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nvGrpSpPr>
            <p:cNvPr id="144518" name="Group 250"/>
            <p:cNvGrpSpPr>
              <a:grpSpLocks/>
            </p:cNvGrpSpPr>
            <p:nvPr/>
          </p:nvGrpSpPr>
          <p:grpSpPr bwMode="auto">
            <a:xfrm>
              <a:off x="3377" y="2897"/>
              <a:ext cx="38" cy="37"/>
              <a:chOff x="2333" y="916"/>
              <a:chExt cx="38" cy="37"/>
            </a:xfrm>
          </p:grpSpPr>
          <p:sp>
            <p:nvSpPr>
              <p:cNvPr id="144519" name="Line 251"/>
              <p:cNvSpPr>
                <a:spLocks noChangeAspect="1" noChangeShapeType="1"/>
              </p:cNvSpPr>
              <p:nvPr/>
            </p:nvSpPr>
            <p:spPr bwMode="auto">
              <a:xfrm>
                <a:off x="2333" y="93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20" name="Line 252"/>
              <p:cNvSpPr>
                <a:spLocks noChangeAspect="1" noChangeShapeType="1"/>
              </p:cNvSpPr>
              <p:nvPr/>
            </p:nvSpPr>
            <p:spPr bwMode="auto">
              <a:xfrm>
                <a:off x="2333" y="91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21" name="Line 253"/>
              <p:cNvSpPr>
                <a:spLocks noChangeAspect="1" noChangeShapeType="1"/>
              </p:cNvSpPr>
              <p:nvPr/>
            </p:nvSpPr>
            <p:spPr bwMode="auto">
              <a:xfrm>
                <a:off x="2333" y="95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nvGrpSpPr>
          <p:cNvPr id="144426" name="Group 254"/>
          <p:cNvGrpSpPr>
            <a:grpSpLocks/>
          </p:cNvGrpSpPr>
          <p:nvPr/>
        </p:nvGrpSpPr>
        <p:grpSpPr bwMode="auto">
          <a:xfrm>
            <a:off x="5264150" y="3032125"/>
            <a:ext cx="233363" cy="233363"/>
            <a:chOff x="3322" y="1910"/>
            <a:chExt cx="147" cy="147"/>
          </a:xfrm>
        </p:grpSpPr>
        <p:sp>
          <p:nvSpPr>
            <p:cNvPr id="144508" name="Freeform 255"/>
            <p:cNvSpPr>
              <a:spLocks noChangeAspect="1"/>
            </p:cNvSpPr>
            <p:nvPr/>
          </p:nvSpPr>
          <p:spPr bwMode="auto">
            <a:xfrm>
              <a:off x="3322" y="203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4509" name="Line 256"/>
            <p:cNvSpPr>
              <a:spLocks noChangeShapeType="1"/>
            </p:cNvSpPr>
            <p:nvPr/>
          </p:nvSpPr>
          <p:spPr bwMode="auto">
            <a:xfrm>
              <a:off x="3396" y="1910"/>
              <a:ext cx="0" cy="120"/>
            </a:xfrm>
            <a:prstGeom prst="line">
              <a:avLst/>
            </a:prstGeom>
            <a:noFill/>
            <a:ln w="12700">
              <a:solidFill>
                <a:srgbClr val="00FFFF"/>
              </a:solidFill>
              <a:round/>
              <a:headEnd/>
              <a:tailEnd/>
            </a:ln>
          </p:spPr>
          <p:txBody>
            <a:bodyPr wrap="none" anchor="ctr"/>
            <a:lstStyle/>
            <a:p>
              <a:endParaRPr lang="en-US"/>
            </a:p>
          </p:txBody>
        </p:sp>
        <p:grpSp>
          <p:nvGrpSpPr>
            <p:cNvPr id="144510" name="Group 257"/>
            <p:cNvGrpSpPr>
              <a:grpSpLocks/>
            </p:cNvGrpSpPr>
            <p:nvPr/>
          </p:nvGrpSpPr>
          <p:grpSpPr bwMode="auto">
            <a:xfrm>
              <a:off x="3377" y="1959"/>
              <a:ext cx="38" cy="28"/>
              <a:chOff x="1994" y="575"/>
              <a:chExt cx="38" cy="28"/>
            </a:xfrm>
          </p:grpSpPr>
          <p:sp>
            <p:nvSpPr>
              <p:cNvPr id="144514" name="Line 258"/>
              <p:cNvSpPr>
                <a:spLocks noChangeAspect="1" noChangeShapeType="1"/>
              </p:cNvSpPr>
              <p:nvPr/>
            </p:nvSpPr>
            <p:spPr bwMode="auto">
              <a:xfrm>
                <a:off x="1994" y="60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15" name="Line 259"/>
              <p:cNvSpPr>
                <a:spLocks noChangeAspect="1" noChangeShapeType="1"/>
              </p:cNvSpPr>
              <p:nvPr/>
            </p:nvSpPr>
            <p:spPr bwMode="auto">
              <a:xfrm>
                <a:off x="1994" y="57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44511" name="Group 260"/>
            <p:cNvGrpSpPr>
              <a:grpSpLocks/>
            </p:cNvGrpSpPr>
            <p:nvPr/>
          </p:nvGrpSpPr>
          <p:grpSpPr bwMode="auto">
            <a:xfrm>
              <a:off x="3377" y="1938"/>
              <a:ext cx="39" cy="70"/>
              <a:chOff x="1994" y="556"/>
              <a:chExt cx="39" cy="70"/>
            </a:xfrm>
          </p:grpSpPr>
          <p:sp>
            <p:nvSpPr>
              <p:cNvPr id="144512" name="Line 261"/>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4513" name="Line 262"/>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grpSp>
        <p:nvGrpSpPr>
          <p:cNvPr id="144427" name="Group 263"/>
          <p:cNvGrpSpPr>
            <a:grpSpLocks/>
          </p:cNvGrpSpPr>
          <p:nvPr/>
        </p:nvGrpSpPr>
        <p:grpSpPr bwMode="auto">
          <a:xfrm>
            <a:off x="5264150" y="5949950"/>
            <a:ext cx="233363" cy="244475"/>
            <a:chOff x="3322" y="3748"/>
            <a:chExt cx="147" cy="154"/>
          </a:xfrm>
        </p:grpSpPr>
        <p:sp>
          <p:nvSpPr>
            <p:cNvPr id="144498" name="Freeform 264"/>
            <p:cNvSpPr>
              <a:spLocks noChangeAspect="1"/>
            </p:cNvSpPr>
            <p:nvPr/>
          </p:nvSpPr>
          <p:spPr bwMode="auto">
            <a:xfrm>
              <a:off x="3322" y="38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4499" name="Line 265"/>
            <p:cNvSpPr>
              <a:spLocks noChangeShapeType="1"/>
            </p:cNvSpPr>
            <p:nvPr/>
          </p:nvSpPr>
          <p:spPr bwMode="auto">
            <a:xfrm>
              <a:off x="3396" y="3748"/>
              <a:ext cx="0" cy="120"/>
            </a:xfrm>
            <a:prstGeom prst="line">
              <a:avLst/>
            </a:prstGeom>
            <a:noFill/>
            <a:ln w="12700">
              <a:solidFill>
                <a:srgbClr val="00FFFF"/>
              </a:solidFill>
              <a:round/>
              <a:headEnd/>
              <a:tailEnd/>
            </a:ln>
          </p:spPr>
          <p:txBody>
            <a:bodyPr wrap="none" anchor="ctr"/>
            <a:lstStyle/>
            <a:p>
              <a:endParaRPr lang="en-US"/>
            </a:p>
          </p:txBody>
        </p:sp>
        <p:grpSp>
          <p:nvGrpSpPr>
            <p:cNvPr id="144500" name="Group 266"/>
            <p:cNvGrpSpPr>
              <a:grpSpLocks/>
            </p:cNvGrpSpPr>
            <p:nvPr/>
          </p:nvGrpSpPr>
          <p:grpSpPr bwMode="auto">
            <a:xfrm>
              <a:off x="3377" y="3776"/>
              <a:ext cx="39" cy="70"/>
              <a:chOff x="2333" y="895"/>
              <a:chExt cx="39" cy="70"/>
            </a:xfrm>
          </p:grpSpPr>
          <p:grpSp>
            <p:nvGrpSpPr>
              <p:cNvPr id="144501" name="Group 267"/>
              <p:cNvGrpSpPr>
                <a:grpSpLocks/>
              </p:cNvGrpSpPr>
              <p:nvPr/>
            </p:nvGrpSpPr>
            <p:grpSpPr bwMode="auto">
              <a:xfrm>
                <a:off x="2333" y="895"/>
                <a:ext cx="39" cy="70"/>
                <a:chOff x="1994" y="556"/>
                <a:chExt cx="39" cy="70"/>
              </a:xfrm>
            </p:grpSpPr>
            <p:sp>
              <p:nvSpPr>
                <p:cNvPr id="144506" name="Line 268"/>
                <p:cNvSpPr>
                  <a:spLocks noChangeShapeType="1"/>
                </p:cNvSpPr>
                <p:nvPr/>
              </p:nvSpPr>
              <p:spPr bwMode="auto">
                <a:xfrm>
                  <a:off x="2033" y="556"/>
                  <a:ext cx="0" cy="69"/>
                </a:xfrm>
                <a:prstGeom prst="line">
                  <a:avLst/>
                </a:prstGeom>
                <a:noFill/>
                <a:ln w="12700">
                  <a:solidFill>
                    <a:srgbClr val="00FFFF"/>
                  </a:solidFill>
                  <a:round/>
                  <a:headEnd/>
                  <a:tailEnd/>
                </a:ln>
              </p:spPr>
              <p:txBody>
                <a:bodyPr wrap="none" anchor="ctr"/>
                <a:lstStyle/>
                <a:p>
                  <a:endParaRPr lang="en-US"/>
                </a:p>
              </p:txBody>
            </p:sp>
            <p:sp>
              <p:nvSpPr>
                <p:cNvPr id="144507" name="Line 269"/>
                <p:cNvSpPr>
                  <a:spLocks noChangeShapeType="1"/>
                </p:cNvSpPr>
                <p:nvPr/>
              </p:nvSpPr>
              <p:spPr bwMode="auto">
                <a:xfrm>
                  <a:off x="1994" y="557"/>
                  <a:ext cx="0" cy="69"/>
                </a:xfrm>
                <a:prstGeom prst="line">
                  <a:avLst/>
                </a:prstGeom>
                <a:noFill/>
                <a:ln w="12700">
                  <a:solidFill>
                    <a:srgbClr val="00FFFF"/>
                  </a:solidFill>
                  <a:round/>
                  <a:headEnd/>
                  <a:tailEnd/>
                </a:ln>
              </p:spPr>
              <p:txBody>
                <a:bodyPr wrap="none" anchor="ctr"/>
                <a:lstStyle/>
                <a:p>
                  <a:endParaRPr lang="en-US"/>
                </a:p>
              </p:txBody>
            </p:sp>
          </p:grpSp>
          <p:grpSp>
            <p:nvGrpSpPr>
              <p:cNvPr id="144502" name="Group 270"/>
              <p:cNvGrpSpPr>
                <a:grpSpLocks/>
              </p:cNvGrpSpPr>
              <p:nvPr/>
            </p:nvGrpSpPr>
            <p:grpSpPr bwMode="auto">
              <a:xfrm>
                <a:off x="2333" y="912"/>
                <a:ext cx="38" cy="37"/>
                <a:chOff x="2333" y="916"/>
                <a:chExt cx="38" cy="37"/>
              </a:xfrm>
            </p:grpSpPr>
            <p:sp>
              <p:nvSpPr>
                <p:cNvPr id="144503" name="Line 271"/>
                <p:cNvSpPr>
                  <a:spLocks noChangeAspect="1" noChangeShapeType="1"/>
                </p:cNvSpPr>
                <p:nvPr/>
              </p:nvSpPr>
              <p:spPr bwMode="auto">
                <a:xfrm>
                  <a:off x="2333" y="934"/>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04" name="Line 272"/>
                <p:cNvSpPr>
                  <a:spLocks noChangeAspect="1" noChangeShapeType="1"/>
                </p:cNvSpPr>
                <p:nvPr/>
              </p:nvSpPr>
              <p:spPr bwMode="auto">
                <a:xfrm>
                  <a:off x="2333" y="91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4505" name="Line 273"/>
                <p:cNvSpPr>
                  <a:spLocks noChangeAspect="1" noChangeShapeType="1"/>
                </p:cNvSpPr>
                <p:nvPr/>
              </p:nvSpPr>
              <p:spPr bwMode="auto">
                <a:xfrm>
                  <a:off x="2333" y="95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grpSp>
        <p:nvGrpSpPr>
          <p:cNvPr id="144428" name="Group 274"/>
          <p:cNvGrpSpPr>
            <a:grpSpLocks/>
          </p:cNvGrpSpPr>
          <p:nvPr/>
        </p:nvGrpSpPr>
        <p:grpSpPr bwMode="auto">
          <a:xfrm>
            <a:off x="6656388" y="1595438"/>
            <a:ext cx="61912" cy="190500"/>
            <a:chOff x="4193" y="1005"/>
            <a:chExt cx="39" cy="120"/>
          </a:xfrm>
        </p:grpSpPr>
        <p:sp>
          <p:nvSpPr>
            <p:cNvPr id="144493" name="Line 275"/>
            <p:cNvSpPr>
              <a:spLocks noChangeShapeType="1"/>
            </p:cNvSpPr>
            <p:nvPr/>
          </p:nvSpPr>
          <p:spPr bwMode="auto">
            <a:xfrm>
              <a:off x="4212" y="1005"/>
              <a:ext cx="0" cy="120"/>
            </a:xfrm>
            <a:prstGeom prst="line">
              <a:avLst/>
            </a:prstGeom>
            <a:noFill/>
            <a:ln w="12700">
              <a:solidFill>
                <a:srgbClr val="00FF00"/>
              </a:solidFill>
              <a:round/>
              <a:headEnd/>
              <a:tailEnd/>
            </a:ln>
          </p:spPr>
          <p:txBody>
            <a:bodyPr wrap="none" anchor="ctr"/>
            <a:lstStyle/>
            <a:p>
              <a:endParaRPr lang="en-US"/>
            </a:p>
          </p:txBody>
        </p:sp>
        <p:sp>
          <p:nvSpPr>
            <p:cNvPr id="144494" name="Line 276"/>
            <p:cNvSpPr>
              <a:spLocks noChangeAspect="1" noChangeShapeType="1"/>
            </p:cNvSpPr>
            <p:nvPr/>
          </p:nvSpPr>
          <p:spPr bwMode="auto">
            <a:xfrm>
              <a:off x="4193" y="1082"/>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95" name="Line 277"/>
            <p:cNvSpPr>
              <a:spLocks noChangeAspect="1" noChangeShapeType="1"/>
            </p:cNvSpPr>
            <p:nvPr/>
          </p:nvSpPr>
          <p:spPr bwMode="auto">
            <a:xfrm>
              <a:off x="4193" y="105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96" name="Line 278"/>
            <p:cNvSpPr>
              <a:spLocks noChangeShapeType="1"/>
            </p:cNvSpPr>
            <p:nvPr/>
          </p:nvSpPr>
          <p:spPr bwMode="auto">
            <a:xfrm>
              <a:off x="4232" y="1033"/>
              <a:ext cx="0" cy="69"/>
            </a:xfrm>
            <a:prstGeom prst="line">
              <a:avLst/>
            </a:prstGeom>
            <a:noFill/>
            <a:ln w="12700">
              <a:solidFill>
                <a:srgbClr val="00FF00"/>
              </a:solidFill>
              <a:round/>
              <a:headEnd/>
              <a:tailEnd/>
            </a:ln>
          </p:spPr>
          <p:txBody>
            <a:bodyPr wrap="none" anchor="ctr"/>
            <a:lstStyle/>
            <a:p>
              <a:endParaRPr lang="en-US"/>
            </a:p>
          </p:txBody>
        </p:sp>
        <p:sp>
          <p:nvSpPr>
            <p:cNvPr id="144497" name="Line 279"/>
            <p:cNvSpPr>
              <a:spLocks noChangeShapeType="1"/>
            </p:cNvSpPr>
            <p:nvPr/>
          </p:nvSpPr>
          <p:spPr bwMode="auto">
            <a:xfrm>
              <a:off x="4193" y="1034"/>
              <a:ext cx="0" cy="69"/>
            </a:xfrm>
            <a:prstGeom prst="line">
              <a:avLst/>
            </a:prstGeom>
            <a:noFill/>
            <a:ln w="12700">
              <a:solidFill>
                <a:srgbClr val="00FF00"/>
              </a:solidFill>
              <a:round/>
              <a:headEnd/>
              <a:tailEnd/>
            </a:ln>
          </p:spPr>
          <p:txBody>
            <a:bodyPr wrap="none" anchor="ctr"/>
            <a:lstStyle/>
            <a:p>
              <a:endParaRPr lang="en-US"/>
            </a:p>
          </p:txBody>
        </p:sp>
      </p:grpSp>
      <p:grpSp>
        <p:nvGrpSpPr>
          <p:cNvPr id="144429" name="Group 280"/>
          <p:cNvGrpSpPr>
            <a:grpSpLocks/>
          </p:cNvGrpSpPr>
          <p:nvPr/>
        </p:nvGrpSpPr>
        <p:grpSpPr bwMode="auto">
          <a:xfrm>
            <a:off x="6656388" y="4529138"/>
            <a:ext cx="61912" cy="190500"/>
            <a:chOff x="4193" y="2853"/>
            <a:chExt cx="39" cy="120"/>
          </a:xfrm>
        </p:grpSpPr>
        <p:sp>
          <p:nvSpPr>
            <p:cNvPr id="144485" name="Line 281"/>
            <p:cNvSpPr>
              <a:spLocks noChangeShapeType="1"/>
            </p:cNvSpPr>
            <p:nvPr/>
          </p:nvSpPr>
          <p:spPr bwMode="auto">
            <a:xfrm>
              <a:off x="4212" y="2853"/>
              <a:ext cx="0" cy="120"/>
            </a:xfrm>
            <a:prstGeom prst="line">
              <a:avLst/>
            </a:prstGeom>
            <a:noFill/>
            <a:ln w="12700">
              <a:solidFill>
                <a:srgbClr val="00FF00"/>
              </a:solidFill>
              <a:round/>
              <a:headEnd/>
              <a:tailEnd/>
            </a:ln>
          </p:spPr>
          <p:txBody>
            <a:bodyPr wrap="none" anchor="ctr"/>
            <a:lstStyle/>
            <a:p>
              <a:endParaRPr lang="en-US"/>
            </a:p>
          </p:txBody>
        </p:sp>
        <p:grpSp>
          <p:nvGrpSpPr>
            <p:cNvPr id="144486" name="Group 282"/>
            <p:cNvGrpSpPr>
              <a:grpSpLocks/>
            </p:cNvGrpSpPr>
            <p:nvPr/>
          </p:nvGrpSpPr>
          <p:grpSpPr bwMode="auto">
            <a:xfrm>
              <a:off x="4193" y="2881"/>
              <a:ext cx="39" cy="70"/>
              <a:chOff x="1994" y="556"/>
              <a:chExt cx="39" cy="70"/>
            </a:xfrm>
          </p:grpSpPr>
          <p:sp>
            <p:nvSpPr>
              <p:cNvPr id="144491" name="Line 283"/>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4492" name="Line 284"/>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nvGrpSpPr>
            <p:cNvPr id="144487" name="Group 285"/>
            <p:cNvGrpSpPr>
              <a:grpSpLocks/>
            </p:cNvGrpSpPr>
            <p:nvPr/>
          </p:nvGrpSpPr>
          <p:grpSpPr bwMode="auto">
            <a:xfrm>
              <a:off x="4193" y="2898"/>
              <a:ext cx="38" cy="37"/>
              <a:chOff x="2333" y="916"/>
              <a:chExt cx="38" cy="37"/>
            </a:xfrm>
          </p:grpSpPr>
          <p:sp>
            <p:nvSpPr>
              <p:cNvPr id="144488" name="Line 286"/>
              <p:cNvSpPr>
                <a:spLocks noChangeAspect="1" noChangeShapeType="1"/>
              </p:cNvSpPr>
              <p:nvPr/>
            </p:nvSpPr>
            <p:spPr bwMode="auto">
              <a:xfrm>
                <a:off x="2333" y="93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89" name="Line 287"/>
              <p:cNvSpPr>
                <a:spLocks noChangeAspect="1" noChangeShapeType="1"/>
              </p:cNvSpPr>
              <p:nvPr/>
            </p:nvSpPr>
            <p:spPr bwMode="auto">
              <a:xfrm>
                <a:off x="2333" y="91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90" name="Line 288"/>
              <p:cNvSpPr>
                <a:spLocks noChangeAspect="1" noChangeShapeType="1"/>
              </p:cNvSpPr>
              <p:nvPr/>
            </p:nvSpPr>
            <p:spPr bwMode="auto">
              <a:xfrm>
                <a:off x="2333" y="95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nvGrpSpPr>
          <p:cNvPr id="144430" name="Group 289"/>
          <p:cNvGrpSpPr>
            <a:grpSpLocks/>
          </p:cNvGrpSpPr>
          <p:nvPr/>
        </p:nvGrpSpPr>
        <p:grpSpPr bwMode="auto">
          <a:xfrm>
            <a:off x="6569075" y="3032125"/>
            <a:ext cx="233363" cy="233363"/>
            <a:chOff x="4138" y="1910"/>
            <a:chExt cx="147" cy="147"/>
          </a:xfrm>
        </p:grpSpPr>
        <p:sp>
          <p:nvSpPr>
            <p:cNvPr id="144477" name="Freeform 290"/>
            <p:cNvSpPr>
              <a:spLocks noChangeAspect="1"/>
            </p:cNvSpPr>
            <p:nvPr/>
          </p:nvSpPr>
          <p:spPr bwMode="auto">
            <a:xfrm>
              <a:off x="4138" y="203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4478" name="Line 291"/>
            <p:cNvSpPr>
              <a:spLocks noChangeShapeType="1"/>
            </p:cNvSpPr>
            <p:nvPr/>
          </p:nvSpPr>
          <p:spPr bwMode="auto">
            <a:xfrm>
              <a:off x="4212" y="1910"/>
              <a:ext cx="0" cy="120"/>
            </a:xfrm>
            <a:prstGeom prst="line">
              <a:avLst/>
            </a:prstGeom>
            <a:noFill/>
            <a:ln w="12700">
              <a:solidFill>
                <a:srgbClr val="00FF00"/>
              </a:solidFill>
              <a:round/>
              <a:headEnd/>
              <a:tailEnd/>
            </a:ln>
          </p:spPr>
          <p:txBody>
            <a:bodyPr wrap="none" anchor="ctr"/>
            <a:lstStyle/>
            <a:p>
              <a:endParaRPr lang="en-US"/>
            </a:p>
          </p:txBody>
        </p:sp>
        <p:grpSp>
          <p:nvGrpSpPr>
            <p:cNvPr id="144479" name="Group 292"/>
            <p:cNvGrpSpPr>
              <a:grpSpLocks/>
            </p:cNvGrpSpPr>
            <p:nvPr/>
          </p:nvGrpSpPr>
          <p:grpSpPr bwMode="auto">
            <a:xfrm>
              <a:off x="4193" y="1959"/>
              <a:ext cx="38" cy="28"/>
              <a:chOff x="1994" y="575"/>
              <a:chExt cx="38" cy="28"/>
            </a:xfrm>
          </p:grpSpPr>
          <p:sp>
            <p:nvSpPr>
              <p:cNvPr id="144483" name="Line 293"/>
              <p:cNvSpPr>
                <a:spLocks noChangeAspect="1" noChangeShapeType="1"/>
              </p:cNvSpPr>
              <p:nvPr/>
            </p:nvSpPr>
            <p:spPr bwMode="auto">
              <a:xfrm>
                <a:off x="1994" y="60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84" name="Line 294"/>
              <p:cNvSpPr>
                <a:spLocks noChangeAspect="1" noChangeShapeType="1"/>
              </p:cNvSpPr>
              <p:nvPr/>
            </p:nvSpPr>
            <p:spPr bwMode="auto">
              <a:xfrm>
                <a:off x="1994" y="57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44480" name="Group 295"/>
            <p:cNvGrpSpPr>
              <a:grpSpLocks/>
            </p:cNvGrpSpPr>
            <p:nvPr/>
          </p:nvGrpSpPr>
          <p:grpSpPr bwMode="auto">
            <a:xfrm>
              <a:off x="4193" y="1938"/>
              <a:ext cx="39" cy="70"/>
              <a:chOff x="1994" y="556"/>
              <a:chExt cx="39" cy="70"/>
            </a:xfrm>
          </p:grpSpPr>
          <p:sp>
            <p:nvSpPr>
              <p:cNvPr id="144481" name="Line 296"/>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4482" name="Line 297"/>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grpSp>
        <p:nvGrpSpPr>
          <p:cNvPr id="144431" name="Group 298"/>
          <p:cNvGrpSpPr>
            <a:grpSpLocks/>
          </p:cNvGrpSpPr>
          <p:nvPr/>
        </p:nvGrpSpPr>
        <p:grpSpPr bwMode="auto">
          <a:xfrm>
            <a:off x="6569075" y="5949950"/>
            <a:ext cx="233363" cy="244475"/>
            <a:chOff x="4138" y="3748"/>
            <a:chExt cx="147" cy="154"/>
          </a:xfrm>
        </p:grpSpPr>
        <p:sp>
          <p:nvSpPr>
            <p:cNvPr id="144467" name="Freeform 299"/>
            <p:cNvSpPr>
              <a:spLocks noChangeAspect="1"/>
            </p:cNvSpPr>
            <p:nvPr/>
          </p:nvSpPr>
          <p:spPr bwMode="auto">
            <a:xfrm>
              <a:off x="4138" y="38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4468" name="Line 300"/>
            <p:cNvSpPr>
              <a:spLocks noChangeShapeType="1"/>
            </p:cNvSpPr>
            <p:nvPr/>
          </p:nvSpPr>
          <p:spPr bwMode="auto">
            <a:xfrm>
              <a:off x="4212" y="3748"/>
              <a:ext cx="0" cy="120"/>
            </a:xfrm>
            <a:prstGeom prst="line">
              <a:avLst/>
            </a:prstGeom>
            <a:noFill/>
            <a:ln w="12700">
              <a:solidFill>
                <a:srgbClr val="00FF00"/>
              </a:solidFill>
              <a:round/>
              <a:headEnd/>
              <a:tailEnd/>
            </a:ln>
          </p:spPr>
          <p:txBody>
            <a:bodyPr wrap="none" anchor="ctr"/>
            <a:lstStyle/>
            <a:p>
              <a:endParaRPr lang="en-US"/>
            </a:p>
          </p:txBody>
        </p:sp>
        <p:grpSp>
          <p:nvGrpSpPr>
            <p:cNvPr id="144469" name="Group 301"/>
            <p:cNvGrpSpPr>
              <a:grpSpLocks/>
            </p:cNvGrpSpPr>
            <p:nvPr/>
          </p:nvGrpSpPr>
          <p:grpSpPr bwMode="auto">
            <a:xfrm>
              <a:off x="4193" y="3776"/>
              <a:ext cx="39" cy="70"/>
              <a:chOff x="2333" y="895"/>
              <a:chExt cx="39" cy="70"/>
            </a:xfrm>
          </p:grpSpPr>
          <p:grpSp>
            <p:nvGrpSpPr>
              <p:cNvPr id="144470" name="Group 302"/>
              <p:cNvGrpSpPr>
                <a:grpSpLocks/>
              </p:cNvGrpSpPr>
              <p:nvPr/>
            </p:nvGrpSpPr>
            <p:grpSpPr bwMode="auto">
              <a:xfrm>
                <a:off x="2333" y="895"/>
                <a:ext cx="39" cy="70"/>
                <a:chOff x="1994" y="556"/>
                <a:chExt cx="39" cy="70"/>
              </a:xfrm>
            </p:grpSpPr>
            <p:sp>
              <p:nvSpPr>
                <p:cNvPr id="144475" name="Line 303"/>
                <p:cNvSpPr>
                  <a:spLocks noChangeShapeType="1"/>
                </p:cNvSpPr>
                <p:nvPr/>
              </p:nvSpPr>
              <p:spPr bwMode="auto">
                <a:xfrm>
                  <a:off x="2033" y="556"/>
                  <a:ext cx="0" cy="69"/>
                </a:xfrm>
                <a:prstGeom prst="line">
                  <a:avLst/>
                </a:prstGeom>
                <a:noFill/>
                <a:ln w="12700">
                  <a:solidFill>
                    <a:srgbClr val="00FF00"/>
                  </a:solidFill>
                  <a:round/>
                  <a:headEnd/>
                  <a:tailEnd/>
                </a:ln>
              </p:spPr>
              <p:txBody>
                <a:bodyPr wrap="none" anchor="ctr"/>
                <a:lstStyle/>
                <a:p>
                  <a:endParaRPr lang="en-US"/>
                </a:p>
              </p:txBody>
            </p:sp>
            <p:sp>
              <p:nvSpPr>
                <p:cNvPr id="144476" name="Line 304"/>
                <p:cNvSpPr>
                  <a:spLocks noChangeShapeType="1"/>
                </p:cNvSpPr>
                <p:nvPr/>
              </p:nvSpPr>
              <p:spPr bwMode="auto">
                <a:xfrm>
                  <a:off x="1994" y="557"/>
                  <a:ext cx="0" cy="69"/>
                </a:xfrm>
                <a:prstGeom prst="line">
                  <a:avLst/>
                </a:prstGeom>
                <a:noFill/>
                <a:ln w="12700">
                  <a:solidFill>
                    <a:srgbClr val="00FF00"/>
                  </a:solidFill>
                  <a:round/>
                  <a:headEnd/>
                  <a:tailEnd/>
                </a:ln>
              </p:spPr>
              <p:txBody>
                <a:bodyPr wrap="none" anchor="ctr"/>
                <a:lstStyle/>
                <a:p>
                  <a:endParaRPr lang="en-US"/>
                </a:p>
              </p:txBody>
            </p:sp>
          </p:grpSp>
          <p:grpSp>
            <p:nvGrpSpPr>
              <p:cNvPr id="144471" name="Group 305"/>
              <p:cNvGrpSpPr>
                <a:grpSpLocks/>
              </p:cNvGrpSpPr>
              <p:nvPr/>
            </p:nvGrpSpPr>
            <p:grpSpPr bwMode="auto">
              <a:xfrm>
                <a:off x="2333" y="912"/>
                <a:ext cx="38" cy="37"/>
                <a:chOff x="2333" y="916"/>
                <a:chExt cx="38" cy="37"/>
              </a:xfrm>
            </p:grpSpPr>
            <p:sp>
              <p:nvSpPr>
                <p:cNvPr id="144472" name="Line 306"/>
                <p:cNvSpPr>
                  <a:spLocks noChangeAspect="1" noChangeShapeType="1"/>
                </p:cNvSpPr>
                <p:nvPr/>
              </p:nvSpPr>
              <p:spPr bwMode="auto">
                <a:xfrm>
                  <a:off x="2333" y="934"/>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73" name="Line 307"/>
                <p:cNvSpPr>
                  <a:spLocks noChangeAspect="1" noChangeShapeType="1"/>
                </p:cNvSpPr>
                <p:nvPr/>
              </p:nvSpPr>
              <p:spPr bwMode="auto">
                <a:xfrm>
                  <a:off x="2333" y="91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4474" name="Line 308"/>
                <p:cNvSpPr>
                  <a:spLocks noChangeAspect="1" noChangeShapeType="1"/>
                </p:cNvSpPr>
                <p:nvPr/>
              </p:nvSpPr>
              <p:spPr bwMode="auto">
                <a:xfrm>
                  <a:off x="2333" y="95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grpSp>
      <p:grpSp>
        <p:nvGrpSpPr>
          <p:cNvPr id="144432" name="Group 309"/>
          <p:cNvGrpSpPr>
            <a:grpSpLocks/>
          </p:cNvGrpSpPr>
          <p:nvPr/>
        </p:nvGrpSpPr>
        <p:grpSpPr bwMode="auto">
          <a:xfrm>
            <a:off x="7969250" y="1595438"/>
            <a:ext cx="61913" cy="190500"/>
            <a:chOff x="5020" y="1005"/>
            <a:chExt cx="39" cy="120"/>
          </a:xfrm>
        </p:grpSpPr>
        <p:sp>
          <p:nvSpPr>
            <p:cNvPr id="144462" name="Line 310"/>
            <p:cNvSpPr>
              <a:spLocks noChangeShapeType="1"/>
            </p:cNvSpPr>
            <p:nvPr/>
          </p:nvSpPr>
          <p:spPr bwMode="auto">
            <a:xfrm>
              <a:off x="5039" y="1005"/>
              <a:ext cx="0" cy="120"/>
            </a:xfrm>
            <a:prstGeom prst="line">
              <a:avLst/>
            </a:prstGeom>
            <a:noFill/>
            <a:ln w="12700">
              <a:solidFill>
                <a:srgbClr val="FF0000"/>
              </a:solidFill>
              <a:round/>
              <a:headEnd/>
              <a:tailEnd/>
            </a:ln>
          </p:spPr>
          <p:txBody>
            <a:bodyPr wrap="none" anchor="ctr"/>
            <a:lstStyle/>
            <a:p>
              <a:endParaRPr lang="en-US"/>
            </a:p>
          </p:txBody>
        </p:sp>
        <p:sp>
          <p:nvSpPr>
            <p:cNvPr id="144463" name="Line 311"/>
            <p:cNvSpPr>
              <a:spLocks noChangeAspect="1" noChangeShapeType="1"/>
            </p:cNvSpPr>
            <p:nvPr/>
          </p:nvSpPr>
          <p:spPr bwMode="auto">
            <a:xfrm>
              <a:off x="5020" y="1082"/>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64" name="Line 312"/>
            <p:cNvSpPr>
              <a:spLocks noChangeAspect="1" noChangeShapeType="1"/>
            </p:cNvSpPr>
            <p:nvPr/>
          </p:nvSpPr>
          <p:spPr bwMode="auto">
            <a:xfrm>
              <a:off x="5020" y="105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65" name="Line 313"/>
            <p:cNvSpPr>
              <a:spLocks noChangeShapeType="1"/>
            </p:cNvSpPr>
            <p:nvPr/>
          </p:nvSpPr>
          <p:spPr bwMode="auto">
            <a:xfrm>
              <a:off x="5059" y="1033"/>
              <a:ext cx="0" cy="69"/>
            </a:xfrm>
            <a:prstGeom prst="line">
              <a:avLst/>
            </a:prstGeom>
            <a:noFill/>
            <a:ln w="12700">
              <a:solidFill>
                <a:srgbClr val="FF0000"/>
              </a:solidFill>
              <a:round/>
              <a:headEnd/>
              <a:tailEnd/>
            </a:ln>
          </p:spPr>
          <p:txBody>
            <a:bodyPr wrap="none" anchor="ctr"/>
            <a:lstStyle/>
            <a:p>
              <a:endParaRPr lang="en-US"/>
            </a:p>
          </p:txBody>
        </p:sp>
        <p:sp>
          <p:nvSpPr>
            <p:cNvPr id="144466" name="Line 314"/>
            <p:cNvSpPr>
              <a:spLocks noChangeShapeType="1"/>
            </p:cNvSpPr>
            <p:nvPr/>
          </p:nvSpPr>
          <p:spPr bwMode="auto">
            <a:xfrm>
              <a:off x="5020" y="1034"/>
              <a:ext cx="0" cy="69"/>
            </a:xfrm>
            <a:prstGeom prst="line">
              <a:avLst/>
            </a:prstGeom>
            <a:noFill/>
            <a:ln w="12700">
              <a:solidFill>
                <a:srgbClr val="FF0000"/>
              </a:solidFill>
              <a:round/>
              <a:headEnd/>
              <a:tailEnd/>
            </a:ln>
          </p:spPr>
          <p:txBody>
            <a:bodyPr wrap="none" anchor="ctr"/>
            <a:lstStyle/>
            <a:p>
              <a:endParaRPr lang="en-US"/>
            </a:p>
          </p:txBody>
        </p:sp>
      </p:grpSp>
      <p:grpSp>
        <p:nvGrpSpPr>
          <p:cNvPr id="144433" name="Group 315"/>
          <p:cNvGrpSpPr>
            <a:grpSpLocks/>
          </p:cNvGrpSpPr>
          <p:nvPr/>
        </p:nvGrpSpPr>
        <p:grpSpPr bwMode="auto">
          <a:xfrm>
            <a:off x="7969250" y="4529138"/>
            <a:ext cx="61913" cy="190500"/>
            <a:chOff x="5020" y="2853"/>
            <a:chExt cx="39" cy="120"/>
          </a:xfrm>
        </p:grpSpPr>
        <p:sp>
          <p:nvSpPr>
            <p:cNvPr id="144454" name="Line 316"/>
            <p:cNvSpPr>
              <a:spLocks noChangeShapeType="1"/>
            </p:cNvSpPr>
            <p:nvPr/>
          </p:nvSpPr>
          <p:spPr bwMode="auto">
            <a:xfrm>
              <a:off x="5039" y="2853"/>
              <a:ext cx="0" cy="120"/>
            </a:xfrm>
            <a:prstGeom prst="line">
              <a:avLst/>
            </a:prstGeom>
            <a:noFill/>
            <a:ln w="12700">
              <a:solidFill>
                <a:srgbClr val="FF0000"/>
              </a:solidFill>
              <a:round/>
              <a:headEnd/>
              <a:tailEnd/>
            </a:ln>
          </p:spPr>
          <p:txBody>
            <a:bodyPr wrap="none" anchor="ctr"/>
            <a:lstStyle/>
            <a:p>
              <a:endParaRPr lang="en-US"/>
            </a:p>
          </p:txBody>
        </p:sp>
        <p:grpSp>
          <p:nvGrpSpPr>
            <p:cNvPr id="144455" name="Group 317"/>
            <p:cNvGrpSpPr>
              <a:grpSpLocks/>
            </p:cNvGrpSpPr>
            <p:nvPr/>
          </p:nvGrpSpPr>
          <p:grpSpPr bwMode="auto">
            <a:xfrm>
              <a:off x="5020" y="2881"/>
              <a:ext cx="39" cy="70"/>
              <a:chOff x="1994" y="556"/>
              <a:chExt cx="39" cy="70"/>
            </a:xfrm>
          </p:grpSpPr>
          <p:sp>
            <p:nvSpPr>
              <p:cNvPr id="144460" name="Line 318"/>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4461" name="Line 319"/>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nvGrpSpPr>
            <p:cNvPr id="144456" name="Group 320"/>
            <p:cNvGrpSpPr>
              <a:grpSpLocks/>
            </p:cNvGrpSpPr>
            <p:nvPr/>
          </p:nvGrpSpPr>
          <p:grpSpPr bwMode="auto">
            <a:xfrm>
              <a:off x="5020" y="2898"/>
              <a:ext cx="38" cy="37"/>
              <a:chOff x="2333" y="916"/>
              <a:chExt cx="38" cy="37"/>
            </a:xfrm>
          </p:grpSpPr>
          <p:sp>
            <p:nvSpPr>
              <p:cNvPr id="144457" name="Line 321"/>
              <p:cNvSpPr>
                <a:spLocks noChangeAspect="1" noChangeShapeType="1"/>
              </p:cNvSpPr>
              <p:nvPr/>
            </p:nvSpPr>
            <p:spPr bwMode="auto">
              <a:xfrm>
                <a:off x="2333" y="93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58" name="Line 322"/>
              <p:cNvSpPr>
                <a:spLocks noChangeAspect="1" noChangeShapeType="1"/>
              </p:cNvSpPr>
              <p:nvPr/>
            </p:nvSpPr>
            <p:spPr bwMode="auto">
              <a:xfrm>
                <a:off x="2333" y="91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59" name="Line 323"/>
              <p:cNvSpPr>
                <a:spLocks noChangeAspect="1" noChangeShapeType="1"/>
              </p:cNvSpPr>
              <p:nvPr/>
            </p:nvSpPr>
            <p:spPr bwMode="auto">
              <a:xfrm>
                <a:off x="2333" y="95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grpSp>
        <p:nvGrpSpPr>
          <p:cNvPr id="144434" name="Group 324"/>
          <p:cNvGrpSpPr>
            <a:grpSpLocks/>
          </p:cNvGrpSpPr>
          <p:nvPr/>
        </p:nvGrpSpPr>
        <p:grpSpPr bwMode="auto">
          <a:xfrm>
            <a:off x="7881938" y="3032125"/>
            <a:ext cx="233362" cy="233363"/>
            <a:chOff x="4965" y="1910"/>
            <a:chExt cx="147" cy="147"/>
          </a:xfrm>
        </p:grpSpPr>
        <p:sp>
          <p:nvSpPr>
            <p:cNvPr id="144446" name="Freeform 325"/>
            <p:cNvSpPr>
              <a:spLocks noChangeAspect="1"/>
            </p:cNvSpPr>
            <p:nvPr/>
          </p:nvSpPr>
          <p:spPr bwMode="auto">
            <a:xfrm>
              <a:off x="4965" y="2030"/>
              <a:ext cx="147" cy="27"/>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4447" name="Line 326"/>
            <p:cNvSpPr>
              <a:spLocks noChangeShapeType="1"/>
            </p:cNvSpPr>
            <p:nvPr/>
          </p:nvSpPr>
          <p:spPr bwMode="auto">
            <a:xfrm>
              <a:off x="5039" y="1910"/>
              <a:ext cx="0" cy="120"/>
            </a:xfrm>
            <a:prstGeom prst="line">
              <a:avLst/>
            </a:prstGeom>
            <a:noFill/>
            <a:ln w="12700">
              <a:solidFill>
                <a:srgbClr val="FF0000"/>
              </a:solidFill>
              <a:round/>
              <a:headEnd/>
              <a:tailEnd/>
            </a:ln>
          </p:spPr>
          <p:txBody>
            <a:bodyPr wrap="none" anchor="ctr"/>
            <a:lstStyle/>
            <a:p>
              <a:endParaRPr lang="en-US"/>
            </a:p>
          </p:txBody>
        </p:sp>
        <p:grpSp>
          <p:nvGrpSpPr>
            <p:cNvPr id="144448" name="Group 327"/>
            <p:cNvGrpSpPr>
              <a:grpSpLocks/>
            </p:cNvGrpSpPr>
            <p:nvPr/>
          </p:nvGrpSpPr>
          <p:grpSpPr bwMode="auto">
            <a:xfrm>
              <a:off x="5020" y="1959"/>
              <a:ext cx="38" cy="28"/>
              <a:chOff x="1994" y="575"/>
              <a:chExt cx="38" cy="28"/>
            </a:xfrm>
          </p:grpSpPr>
          <p:sp>
            <p:nvSpPr>
              <p:cNvPr id="144452" name="Line 328"/>
              <p:cNvSpPr>
                <a:spLocks noChangeAspect="1" noChangeShapeType="1"/>
              </p:cNvSpPr>
              <p:nvPr/>
            </p:nvSpPr>
            <p:spPr bwMode="auto">
              <a:xfrm>
                <a:off x="1994" y="60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53" name="Line 329"/>
              <p:cNvSpPr>
                <a:spLocks noChangeAspect="1" noChangeShapeType="1"/>
              </p:cNvSpPr>
              <p:nvPr/>
            </p:nvSpPr>
            <p:spPr bwMode="auto">
              <a:xfrm>
                <a:off x="1994" y="57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nvGrpSpPr>
            <p:cNvPr id="144449" name="Group 330"/>
            <p:cNvGrpSpPr>
              <a:grpSpLocks/>
            </p:cNvGrpSpPr>
            <p:nvPr/>
          </p:nvGrpSpPr>
          <p:grpSpPr bwMode="auto">
            <a:xfrm>
              <a:off x="5020" y="1938"/>
              <a:ext cx="39" cy="70"/>
              <a:chOff x="1994" y="556"/>
              <a:chExt cx="39" cy="70"/>
            </a:xfrm>
          </p:grpSpPr>
          <p:sp>
            <p:nvSpPr>
              <p:cNvPr id="144450" name="Line 331"/>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4451" name="Line 332"/>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grpSp>
        <p:nvGrpSpPr>
          <p:cNvPr id="144435" name="Group 333"/>
          <p:cNvGrpSpPr>
            <a:grpSpLocks/>
          </p:cNvGrpSpPr>
          <p:nvPr/>
        </p:nvGrpSpPr>
        <p:grpSpPr bwMode="auto">
          <a:xfrm>
            <a:off x="7881938" y="5949950"/>
            <a:ext cx="233362" cy="244475"/>
            <a:chOff x="4965" y="3748"/>
            <a:chExt cx="147" cy="154"/>
          </a:xfrm>
        </p:grpSpPr>
        <p:sp>
          <p:nvSpPr>
            <p:cNvPr id="144436" name="Freeform 334"/>
            <p:cNvSpPr>
              <a:spLocks noChangeAspect="1"/>
            </p:cNvSpPr>
            <p:nvPr/>
          </p:nvSpPr>
          <p:spPr bwMode="auto">
            <a:xfrm>
              <a:off x="4965" y="3874"/>
              <a:ext cx="147" cy="28"/>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4437" name="Line 335"/>
            <p:cNvSpPr>
              <a:spLocks noChangeShapeType="1"/>
            </p:cNvSpPr>
            <p:nvPr/>
          </p:nvSpPr>
          <p:spPr bwMode="auto">
            <a:xfrm>
              <a:off x="5039" y="3748"/>
              <a:ext cx="0" cy="120"/>
            </a:xfrm>
            <a:prstGeom prst="line">
              <a:avLst/>
            </a:prstGeom>
            <a:noFill/>
            <a:ln w="12700">
              <a:solidFill>
                <a:srgbClr val="FF0000"/>
              </a:solidFill>
              <a:round/>
              <a:headEnd/>
              <a:tailEnd/>
            </a:ln>
          </p:spPr>
          <p:txBody>
            <a:bodyPr wrap="none" anchor="ctr"/>
            <a:lstStyle/>
            <a:p>
              <a:endParaRPr lang="en-US"/>
            </a:p>
          </p:txBody>
        </p:sp>
        <p:grpSp>
          <p:nvGrpSpPr>
            <p:cNvPr id="144438" name="Group 336"/>
            <p:cNvGrpSpPr>
              <a:grpSpLocks/>
            </p:cNvGrpSpPr>
            <p:nvPr/>
          </p:nvGrpSpPr>
          <p:grpSpPr bwMode="auto">
            <a:xfrm>
              <a:off x="5020" y="3776"/>
              <a:ext cx="39" cy="70"/>
              <a:chOff x="2333" y="895"/>
              <a:chExt cx="39" cy="70"/>
            </a:xfrm>
          </p:grpSpPr>
          <p:grpSp>
            <p:nvGrpSpPr>
              <p:cNvPr id="144439" name="Group 337"/>
              <p:cNvGrpSpPr>
                <a:grpSpLocks/>
              </p:cNvGrpSpPr>
              <p:nvPr/>
            </p:nvGrpSpPr>
            <p:grpSpPr bwMode="auto">
              <a:xfrm>
                <a:off x="2333" y="895"/>
                <a:ext cx="39" cy="70"/>
                <a:chOff x="1994" y="556"/>
                <a:chExt cx="39" cy="70"/>
              </a:xfrm>
            </p:grpSpPr>
            <p:sp>
              <p:nvSpPr>
                <p:cNvPr id="144444" name="Line 338"/>
                <p:cNvSpPr>
                  <a:spLocks noChangeShapeType="1"/>
                </p:cNvSpPr>
                <p:nvPr/>
              </p:nvSpPr>
              <p:spPr bwMode="auto">
                <a:xfrm>
                  <a:off x="2033" y="556"/>
                  <a:ext cx="0" cy="69"/>
                </a:xfrm>
                <a:prstGeom prst="line">
                  <a:avLst/>
                </a:prstGeom>
                <a:noFill/>
                <a:ln w="12700">
                  <a:solidFill>
                    <a:srgbClr val="FF0000"/>
                  </a:solidFill>
                  <a:round/>
                  <a:headEnd/>
                  <a:tailEnd/>
                </a:ln>
              </p:spPr>
              <p:txBody>
                <a:bodyPr wrap="none" anchor="ctr"/>
                <a:lstStyle/>
                <a:p>
                  <a:endParaRPr lang="en-US"/>
                </a:p>
              </p:txBody>
            </p:sp>
            <p:sp>
              <p:nvSpPr>
                <p:cNvPr id="144445" name="Line 339"/>
                <p:cNvSpPr>
                  <a:spLocks noChangeShapeType="1"/>
                </p:cNvSpPr>
                <p:nvPr/>
              </p:nvSpPr>
              <p:spPr bwMode="auto">
                <a:xfrm>
                  <a:off x="1994" y="557"/>
                  <a:ext cx="0" cy="69"/>
                </a:xfrm>
                <a:prstGeom prst="line">
                  <a:avLst/>
                </a:prstGeom>
                <a:noFill/>
                <a:ln w="12700">
                  <a:solidFill>
                    <a:srgbClr val="FF0000"/>
                  </a:solidFill>
                  <a:round/>
                  <a:headEnd/>
                  <a:tailEnd/>
                </a:ln>
              </p:spPr>
              <p:txBody>
                <a:bodyPr wrap="none" anchor="ctr"/>
                <a:lstStyle/>
                <a:p>
                  <a:endParaRPr lang="en-US"/>
                </a:p>
              </p:txBody>
            </p:sp>
          </p:grpSp>
          <p:grpSp>
            <p:nvGrpSpPr>
              <p:cNvPr id="144440" name="Group 340"/>
              <p:cNvGrpSpPr>
                <a:grpSpLocks/>
              </p:cNvGrpSpPr>
              <p:nvPr/>
            </p:nvGrpSpPr>
            <p:grpSpPr bwMode="auto">
              <a:xfrm>
                <a:off x="2333" y="912"/>
                <a:ext cx="38" cy="37"/>
                <a:chOff x="2333" y="916"/>
                <a:chExt cx="38" cy="37"/>
              </a:xfrm>
            </p:grpSpPr>
            <p:sp>
              <p:nvSpPr>
                <p:cNvPr id="144441" name="Line 341"/>
                <p:cNvSpPr>
                  <a:spLocks noChangeAspect="1" noChangeShapeType="1"/>
                </p:cNvSpPr>
                <p:nvPr/>
              </p:nvSpPr>
              <p:spPr bwMode="auto">
                <a:xfrm>
                  <a:off x="2333" y="934"/>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42" name="Line 342"/>
                <p:cNvSpPr>
                  <a:spLocks noChangeAspect="1" noChangeShapeType="1"/>
                </p:cNvSpPr>
                <p:nvPr/>
              </p:nvSpPr>
              <p:spPr bwMode="auto">
                <a:xfrm>
                  <a:off x="2333" y="91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4443" name="Line 343"/>
                <p:cNvSpPr>
                  <a:spLocks noChangeAspect="1" noChangeShapeType="1"/>
                </p:cNvSpPr>
                <p:nvPr/>
              </p:nvSpPr>
              <p:spPr bwMode="auto">
                <a:xfrm>
                  <a:off x="2333" y="95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grpSp>
      </p:gr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5411"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541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541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541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541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5416"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5417" name="Line 9"/>
          <p:cNvSpPr>
            <a:spLocks noChangeShapeType="1"/>
          </p:cNvSpPr>
          <p:nvPr/>
        </p:nvSpPr>
        <p:spPr bwMode="auto">
          <a:xfrm>
            <a:off x="1838325" y="4802188"/>
            <a:ext cx="0" cy="0"/>
          </a:xfrm>
          <a:prstGeom prst="line">
            <a:avLst/>
          </a:prstGeom>
          <a:noFill/>
          <a:ln w="19050">
            <a:noFill/>
            <a:round/>
            <a:headEnd/>
            <a:tailEnd/>
          </a:ln>
        </p:spPr>
        <p:txBody>
          <a:bodyPr wrap="none" anchor="ctr"/>
          <a:lstStyle/>
          <a:p>
            <a:endParaRPr lang="en-US"/>
          </a:p>
        </p:txBody>
      </p:sp>
      <p:sp>
        <p:nvSpPr>
          <p:cNvPr id="145418"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5419" name="Line 11"/>
          <p:cNvSpPr>
            <a:spLocks noChangeShapeType="1"/>
          </p:cNvSpPr>
          <p:nvPr/>
        </p:nvSpPr>
        <p:spPr bwMode="auto">
          <a:xfrm>
            <a:off x="1838325" y="6010275"/>
            <a:ext cx="0" cy="0"/>
          </a:xfrm>
          <a:prstGeom prst="line">
            <a:avLst/>
          </a:prstGeom>
          <a:noFill/>
          <a:ln w="19050">
            <a:noFill/>
            <a:round/>
            <a:headEnd/>
            <a:tailEnd/>
          </a:ln>
        </p:spPr>
        <p:txBody>
          <a:bodyPr wrap="none" anchor="ctr"/>
          <a:lstStyle/>
          <a:p>
            <a:endParaRPr lang="en-US"/>
          </a:p>
        </p:txBody>
      </p:sp>
      <p:sp>
        <p:nvSpPr>
          <p:cNvPr id="145420" name="Text Box 12"/>
          <p:cNvSpPr txBox="1">
            <a:spLocks noChangeArrowheads="1"/>
          </p:cNvSpPr>
          <p:nvPr/>
        </p:nvSpPr>
        <p:spPr bwMode="auto">
          <a:xfrm>
            <a:off x="1522413" y="895350"/>
            <a:ext cx="63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Gun</a:t>
            </a:r>
          </a:p>
        </p:txBody>
      </p:sp>
      <p:sp>
        <p:nvSpPr>
          <p:cNvPr id="145421" name="Text Box 13"/>
          <p:cNvSpPr txBox="1">
            <a:spLocks noChangeArrowheads="1"/>
          </p:cNvSpPr>
          <p:nvPr/>
        </p:nvSpPr>
        <p:spPr bwMode="auto">
          <a:xfrm>
            <a:off x="1522413" y="1593850"/>
            <a:ext cx="63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Gun</a:t>
            </a:r>
          </a:p>
        </p:txBody>
      </p:sp>
      <p:sp>
        <p:nvSpPr>
          <p:cNvPr id="145422" name="Text Box 14"/>
          <p:cNvSpPr txBox="1">
            <a:spLocks noChangeArrowheads="1"/>
          </p:cNvSpPr>
          <p:nvPr/>
        </p:nvSpPr>
        <p:spPr bwMode="auto">
          <a:xfrm>
            <a:off x="1304925" y="2371725"/>
            <a:ext cx="1065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AD Gun</a:t>
            </a:r>
          </a:p>
        </p:txBody>
      </p:sp>
      <p:sp>
        <p:nvSpPr>
          <p:cNvPr id="145423" name="Text Box 15"/>
          <p:cNvSpPr txBox="1">
            <a:spLocks noChangeArrowheads="1"/>
          </p:cNvSpPr>
          <p:nvPr/>
        </p:nvSpPr>
        <p:spPr bwMode="auto">
          <a:xfrm>
            <a:off x="1304925" y="3041650"/>
            <a:ext cx="1065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AD Gun</a:t>
            </a:r>
          </a:p>
        </p:txBody>
      </p:sp>
      <p:sp>
        <p:nvSpPr>
          <p:cNvPr id="145424" name="Text Box 16"/>
          <p:cNvSpPr txBox="1">
            <a:spLocks noChangeArrowheads="1"/>
          </p:cNvSpPr>
          <p:nvPr/>
        </p:nvSpPr>
        <p:spPr bwMode="auto">
          <a:xfrm>
            <a:off x="1182688" y="3830638"/>
            <a:ext cx="1311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AD Gun</a:t>
            </a:r>
          </a:p>
        </p:txBody>
      </p:sp>
      <p:sp>
        <p:nvSpPr>
          <p:cNvPr id="145425" name="Text Box 17"/>
          <p:cNvSpPr txBox="1">
            <a:spLocks noChangeArrowheads="1"/>
          </p:cNvSpPr>
          <p:nvPr/>
        </p:nvSpPr>
        <p:spPr bwMode="auto">
          <a:xfrm>
            <a:off x="1182688" y="4578350"/>
            <a:ext cx="1311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AD Gun</a:t>
            </a:r>
          </a:p>
        </p:txBody>
      </p:sp>
      <p:sp>
        <p:nvSpPr>
          <p:cNvPr id="145426" name="Text Box 18"/>
          <p:cNvSpPr txBox="1">
            <a:spLocks noChangeArrowheads="1"/>
          </p:cNvSpPr>
          <p:nvPr/>
        </p:nvSpPr>
        <p:spPr bwMode="auto">
          <a:xfrm>
            <a:off x="1246188" y="5300663"/>
            <a:ext cx="1184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AD Gun</a:t>
            </a:r>
          </a:p>
        </p:txBody>
      </p:sp>
      <p:sp>
        <p:nvSpPr>
          <p:cNvPr id="145427" name="Text Box 19"/>
          <p:cNvSpPr txBox="1">
            <a:spLocks noChangeArrowheads="1"/>
          </p:cNvSpPr>
          <p:nvPr/>
        </p:nvSpPr>
        <p:spPr bwMode="auto">
          <a:xfrm>
            <a:off x="1246188" y="6000750"/>
            <a:ext cx="1184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AD Gun</a:t>
            </a:r>
          </a:p>
        </p:txBody>
      </p:sp>
      <p:grpSp>
        <p:nvGrpSpPr>
          <p:cNvPr id="145428" name="Group 20"/>
          <p:cNvGrpSpPr>
            <a:grpSpLocks/>
          </p:cNvGrpSpPr>
          <p:nvPr/>
        </p:nvGrpSpPr>
        <p:grpSpPr bwMode="auto">
          <a:xfrm>
            <a:off x="3749675" y="2212975"/>
            <a:ext cx="530225" cy="530225"/>
            <a:chOff x="2362" y="1394"/>
            <a:chExt cx="334" cy="334"/>
          </a:xfrm>
        </p:grpSpPr>
        <p:sp>
          <p:nvSpPr>
            <p:cNvPr id="145676" name="Freeform 21"/>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5677" name="Group 22"/>
            <p:cNvGrpSpPr>
              <a:grpSpLocks/>
            </p:cNvGrpSpPr>
            <p:nvPr/>
          </p:nvGrpSpPr>
          <p:grpSpPr bwMode="auto">
            <a:xfrm>
              <a:off x="2481" y="1483"/>
              <a:ext cx="95" cy="155"/>
              <a:chOff x="696" y="611"/>
              <a:chExt cx="95" cy="155"/>
            </a:xfrm>
          </p:grpSpPr>
          <p:grpSp>
            <p:nvGrpSpPr>
              <p:cNvPr id="145678" name="Group 23"/>
              <p:cNvGrpSpPr>
                <a:grpSpLocks/>
              </p:cNvGrpSpPr>
              <p:nvPr/>
            </p:nvGrpSpPr>
            <p:grpSpPr bwMode="auto">
              <a:xfrm>
                <a:off x="722" y="611"/>
                <a:ext cx="41" cy="123"/>
                <a:chOff x="722" y="611"/>
                <a:chExt cx="41" cy="123"/>
              </a:xfrm>
            </p:grpSpPr>
            <p:sp>
              <p:nvSpPr>
                <p:cNvPr id="145680" name="Line 24"/>
                <p:cNvSpPr>
                  <a:spLocks noChangeAspect="1" noChangeShapeType="1"/>
                </p:cNvSpPr>
                <p:nvPr/>
              </p:nvSpPr>
              <p:spPr bwMode="auto">
                <a:xfrm>
                  <a:off x="742"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81" name="Line 25"/>
                <p:cNvSpPr>
                  <a:spLocks noChangeAspect="1" noChangeShapeType="1"/>
                </p:cNvSpPr>
                <p:nvPr/>
              </p:nvSpPr>
              <p:spPr bwMode="auto">
                <a:xfrm>
                  <a:off x="722"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82" name="Line 26"/>
                <p:cNvSpPr>
                  <a:spLocks noChangeAspect="1" noChangeShapeType="1"/>
                </p:cNvSpPr>
                <p:nvPr/>
              </p:nvSpPr>
              <p:spPr bwMode="auto">
                <a:xfrm>
                  <a:off x="763"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83" name="Line 27"/>
                <p:cNvSpPr>
                  <a:spLocks noChangeAspect="1" noChangeShapeType="1"/>
                </p:cNvSpPr>
                <p:nvPr/>
              </p:nvSpPr>
              <p:spPr bwMode="auto">
                <a:xfrm>
                  <a:off x="723" y="6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679" name="Freeform 28"/>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29" name="Group 29"/>
          <p:cNvGrpSpPr>
            <a:grpSpLocks/>
          </p:cNvGrpSpPr>
          <p:nvPr/>
        </p:nvGrpSpPr>
        <p:grpSpPr bwMode="auto">
          <a:xfrm>
            <a:off x="3749675" y="736600"/>
            <a:ext cx="530225" cy="530225"/>
            <a:chOff x="2362" y="464"/>
            <a:chExt cx="334" cy="334"/>
          </a:xfrm>
        </p:grpSpPr>
        <p:sp>
          <p:nvSpPr>
            <p:cNvPr id="145670" name="Freeform 30"/>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5671" name="Group 31"/>
            <p:cNvGrpSpPr>
              <a:grpSpLocks/>
            </p:cNvGrpSpPr>
            <p:nvPr/>
          </p:nvGrpSpPr>
          <p:grpSpPr bwMode="auto">
            <a:xfrm>
              <a:off x="2481" y="551"/>
              <a:ext cx="95" cy="160"/>
              <a:chOff x="343" y="611"/>
              <a:chExt cx="95" cy="160"/>
            </a:xfrm>
          </p:grpSpPr>
          <p:sp>
            <p:nvSpPr>
              <p:cNvPr id="145672" name="Line 32"/>
              <p:cNvSpPr>
                <a:spLocks noChangeAspect="1" noChangeShapeType="1"/>
              </p:cNvSpPr>
              <p:nvPr/>
            </p:nvSpPr>
            <p:spPr bwMode="auto">
              <a:xfrm>
                <a:off x="391"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73" name="Line 33"/>
              <p:cNvSpPr>
                <a:spLocks noChangeAspect="1" noChangeShapeType="1"/>
              </p:cNvSpPr>
              <p:nvPr/>
            </p:nvSpPr>
            <p:spPr bwMode="auto">
              <a:xfrm>
                <a:off x="37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74" name="Line 34"/>
              <p:cNvSpPr>
                <a:spLocks noChangeAspect="1" noChangeShapeType="1"/>
              </p:cNvSpPr>
              <p:nvPr/>
            </p:nvSpPr>
            <p:spPr bwMode="auto">
              <a:xfrm>
                <a:off x="41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75" name="Freeform 35"/>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30" name="Group 36"/>
          <p:cNvGrpSpPr>
            <a:grpSpLocks/>
          </p:cNvGrpSpPr>
          <p:nvPr/>
        </p:nvGrpSpPr>
        <p:grpSpPr bwMode="auto">
          <a:xfrm>
            <a:off x="3749675" y="3671888"/>
            <a:ext cx="530225" cy="530225"/>
            <a:chOff x="2362" y="2313"/>
            <a:chExt cx="334" cy="334"/>
          </a:xfrm>
        </p:grpSpPr>
        <p:sp>
          <p:nvSpPr>
            <p:cNvPr id="145661" name="Freeform 37"/>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5662" name="Group 38"/>
            <p:cNvGrpSpPr>
              <a:grpSpLocks/>
            </p:cNvGrpSpPr>
            <p:nvPr/>
          </p:nvGrpSpPr>
          <p:grpSpPr bwMode="auto">
            <a:xfrm>
              <a:off x="2481" y="2403"/>
              <a:ext cx="95" cy="153"/>
              <a:chOff x="1081" y="611"/>
              <a:chExt cx="95" cy="153"/>
            </a:xfrm>
          </p:grpSpPr>
          <p:grpSp>
            <p:nvGrpSpPr>
              <p:cNvPr id="145663" name="Group 39"/>
              <p:cNvGrpSpPr>
                <a:grpSpLocks/>
              </p:cNvGrpSpPr>
              <p:nvPr/>
            </p:nvGrpSpPr>
            <p:grpSpPr bwMode="auto">
              <a:xfrm>
                <a:off x="1109" y="611"/>
                <a:ext cx="39" cy="123"/>
                <a:chOff x="1108" y="611"/>
                <a:chExt cx="39" cy="123"/>
              </a:xfrm>
            </p:grpSpPr>
            <p:sp>
              <p:nvSpPr>
                <p:cNvPr id="145665" name="Line 40"/>
                <p:cNvSpPr>
                  <a:spLocks noChangeAspect="1" noChangeShapeType="1"/>
                </p:cNvSpPr>
                <p:nvPr/>
              </p:nvSpPr>
              <p:spPr bwMode="auto">
                <a:xfrm>
                  <a:off x="1127"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66" name="Line 41"/>
                <p:cNvSpPr>
                  <a:spLocks noChangeAspect="1" noChangeShapeType="1"/>
                </p:cNvSpPr>
                <p:nvPr/>
              </p:nvSpPr>
              <p:spPr bwMode="auto">
                <a:xfrm>
                  <a:off x="1108"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67" name="Line 42"/>
                <p:cNvSpPr>
                  <a:spLocks noChangeAspect="1" noChangeShapeType="1"/>
                </p:cNvSpPr>
                <p:nvPr/>
              </p:nvSpPr>
              <p:spPr bwMode="auto">
                <a:xfrm>
                  <a:off x="1145"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68" name="Line 43"/>
                <p:cNvSpPr>
                  <a:spLocks noChangeAspect="1" noChangeShapeType="1"/>
                </p:cNvSpPr>
                <p:nvPr/>
              </p:nvSpPr>
              <p:spPr bwMode="auto">
                <a:xfrm>
                  <a:off x="1109" y="6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69" name="Line 44"/>
                <p:cNvSpPr>
                  <a:spLocks noChangeAspect="1" noChangeShapeType="1"/>
                </p:cNvSpPr>
                <p:nvPr/>
              </p:nvSpPr>
              <p:spPr bwMode="auto">
                <a:xfrm>
                  <a:off x="1109" y="6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664" name="Freeform 45"/>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31" name="Group 46"/>
          <p:cNvGrpSpPr>
            <a:grpSpLocks/>
          </p:cNvGrpSpPr>
          <p:nvPr/>
        </p:nvGrpSpPr>
        <p:grpSpPr bwMode="auto">
          <a:xfrm>
            <a:off x="3749675" y="5141913"/>
            <a:ext cx="530225" cy="530225"/>
            <a:chOff x="2362" y="3239"/>
            <a:chExt cx="334" cy="334"/>
          </a:xfrm>
        </p:grpSpPr>
        <p:sp>
          <p:nvSpPr>
            <p:cNvPr id="145652" name="Freeform 47"/>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5653" name="Group 48"/>
            <p:cNvGrpSpPr>
              <a:grpSpLocks/>
            </p:cNvGrpSpPr>
            <p:nvPr/>
          </p:nvGrpSpPr>
          <p:grpSpPr bwMode="auto">
            <a:xfrm>
              <a:off x="2481" y="3330"/>
              <a:ext cx="95" cy="153"/>
              <a:chOff x="2481" y="3330"/>
              <a:chExt cx="95" cy="153"/>
            </a:xfrm>
          </p:grpSpPr>
          <p:sp>
            <p:nvSpPr>
              <p:cNvPr id="145654" name="Line 49"/>
              <p:cNvSpPr>
                <a:spLocks noChangeAspect="1" noChangeShapeType="1"/>
              </p:cNvSpPr>
              <p:nvPr/>
            </p:nvSpPr>
            <p:spPr bwMode="auto">
              <a:xfrm>
                <a:off x="2528" y="333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55" name="Freeform 50"/>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45656" name="Line 51"/>
              <p:cNvSpPr>
                <a:spLocks noChangeAspect="1" noChangeShapeType="1"/>
              </p:cNvSpPr>
              <p:nvPr/>
            </p:nvSpPr>
            <p:spPr bwMode="auto">
              <a:xfrm>
                <a:off x="2509"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57" name="Line 52"/>
              <p:cNvSpPr>
                <a:spLocks noChangeAspect="1" noChangeShapeType="1"/>
              </p:cNvSpPr>
              <p:nvPr/>
            </p:nvSpPr>
            <p:spPr bwMode="auto">
              <a:xfrm>
                <a:off x="2546"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58" name="Line 53"/>
              <p:cNvSpPr>
                <a:spLocks noChangeAspect="1" noChangeShapeType="1"/>
              </p:cNvSpPr>
              <p:nvPr/>
            </p:nvSpPr>
            <p:spPr bwMode="auto">
              <a:xfrm>
                <a:off x="2508" y="34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59" name="Line 54"/>
              <p:cNvSpPr>
                <a:spLocks noChangeAspect="1" noChangeShapeType="1"/>
              </p:cNvSpPr>
              <p:nvPr/>
            </p:nvSpPr>
            <p:spPr bwMode="auto">
              <a:xfrm>
                <a:off x="2508" y="338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60" name="Line 55"/>
              <p:cNvSpPr>
                <a:spLocks noChangeAspect="1" noChangeShapeType="1"/>
              </p:cNvSpPr>
              <p:nvPr/>
            </p:nvSpPr>
            <p:spPr bwMode="auto">
              <a:xfrm>
                <a:off x="2509" y="339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45432" name="Group 56"/>
          <p:cNvGrpSpPr>
            <a:grpSpLocks/>
          </p:cNvGrpSpPr>
          <p:nvPr/>
        </p:nvGrpSpPr>
        <p:grpSpPr bwMode="auto">
          <a:xfrm>
            <a:off x="3940175" y="3054350"/>
            <a:ext cx="150813" cy="246063"/>
            <a:chOff x="696" y="611"/>
            <a:chExt cx="95" cy="155"/>
          </a:xfrm>
        </p:grpSpPr>
        <p:grpSp>
          <p:nvGrpSpPr>
            <p:cNvPr id="145646" name="Group 57"/>
            <p:cNvGrpSpPr>
              <a:grpSpLocks/>
            </p:cNvGrpSpPr>
            <p:nvPr/>
          </p:nvGrpSpPr>
          <p:grpSpPr bwMode="auto">
            <a:xfrm>
              <a:off x="722" y="611"/>
              <a:ext cx="41" cy="123"/>
              <a:chOff x="722" y="611"/>
              <a:chExt cx="41" cy="123"/>
            </a:xfrm>
          </p:grpSpPr>
          <p:sp>
            <p:nvSpPr>
              <p:cNvPr id="145648" name="Line 58"/>
              <p:cNvSpPr>
                <a:spLocks noChangeAspect="1" noChangeShapeType="1"/>
              </p:cNvSpPr>
              <p:nvPr/>
            </p:nvSpPr>
            <p:spPr bwMode="auto">
              <a:xfrm>
                <a:off x="742" y="611"/>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9" name="Line 59"/>
              <p:cNvSpPr>
                <a:spLocks noChangeAspect="1" noChangeShapeType="1"/>
              </p:cNvSpPr>
              <p:nvPr/>
            </p:nvSpPr>
            <p:spPr bwMode="auto">
              <a:xfrm>
                <a:off x="722"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50" name="Line 60"/>
              <p:cNvSpPr>
                <a:spLocks noChangeAspect="1" noChangeShapeType="1"/>
              </p:cNvSpPr>
              <p:nvPr/>
            </p:nvSpPr>
            <p:spPr bwMode="auto">
              <a:xfrm>
                <a:off x="763"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51" name="Line 61"/>
              <p:cNvSpPr>
                <a:spLocks noChangeAspect="1" noChangeShapeType="1"/>
              </p:cNvSpPr>
              <p:nvPr/>
            </p:nvSpPr>
            <p:spPr bwMode="auto">
              <a:xfrm>
                <a:off x="723" y="680"/>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sp>
          <p:nvSpPr>
            <p:cNvPr id="145647" name="Freeform 62"/>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grpSp>
      <p:grpSp>
        <p:nvGrpSpPr>
          <p:cNvPr id="145433" name="Group 63"/>
          <p:cNvGrpSpPr>
            <a:grpSpLocks/>
          </p:cNvGrpSpPr>
          <p:nvPr/>
        </p:nvGrpSpPr>
        <p:grpSpPr bwMode="auto">
          <a:xfrm>
            <a:off x="3940175" y="1574800"/>
            <a:ext cx="150813" cy="254000"/>
            <a:chOff x="343" y="611"/>
            <a:chExt cx="95" cy="160"/>
          </a:xfrm>
        </p:grpSpPr>
        <p:sp>
          <p:nvSpPr>
            <p:cNvPr id="145642" name="Line 64"/>
            <p:cNvSpPr>
              <a:spLocks noChangeAspect="1" noChangeShapeType="1"/>
            </p:cNvSpPr>
            <p:nvPr/>
          </p:nvSpPr>
          <p:spPr bwMode="auto">
            <a:xfrm>
              <a:off x="391" y="611"/>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3" name="Line 65"/>
            <p:cNvSpPr>
              <a:spLocks noChangeAspect="1" noChangeShapeType="1"/>
            </p:cNvSpPr>
            <p:nvPr/>
          </p:nvSpPr>
          <p:spPr bwMode="auto">
            <a:xfrm>
              <a:off x="371"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4" name="Line 66"/>
            <p:cNvSpPr>
              <a:spLocks noChangeAspect="1" noChangeShapeType="1"/>
            </p:cNvSpPr>
            <p:nvPr/>
          </p:nvSpPr>
          <p:spPr bwMode="auto">
            <a:xfrm>
              <a:off x="411"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5" name="Freeform 67"/>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grpSp>
      <p:grpSp>
        <p:nvGrpSpPr>
          <p:cNvPr id="145434" name="Group 68"/>
          <p:cNvGrpSpPr>
            <a:grpSpLocks/>
          </p:cNvGrpSpPr>
          <p:nvPr/>
        </p:nvGrpSpPr>
        <p:grpSpPr bwMode="auto">
          <a:xfrm>
            <a:off x="3940175" y="4514850"/>
            <a:ext cx="150813" cy="242888"/>
            <a:chOff x="1081" y="611"/>
            <a:chExt cx="95" cy="153"/>
          </a:xfrm>
        </p:grpSpPr>
        <p:grpSp>
          <p:nvGrpSpPr>
            <p:cNvPr id="145635" name="Group 69"/>
            <p:cNvGrpSpPr>
              <a:grpSpLocks/>
            </p:cNvGrpSpPr>
            <p:nvPr/>
          </p:nvGrpSpPr>
          <p:grpSpPr bwMode="auto">
            <a:xfrm>
              <a:off x="1109" y="611"/>
              <a:ext cx="39" cy="123"/>
              <a:chOff x="1108" y="611"/>
              <a:chExt cx="39" cy="123"/>
            </a:xfrm>
          </p:grpSpPr>
          <p:sp>
            <p:nvSpPr>
              <p:cNvPr id="145637" name="Line 70"/>
              <p:cNvSpPr>
                <a:spLocks noChangeAspect="1" noChangeShapeType="1"/>
              </p:cNvSpPr>
              <p:nvPr/>
            </p:nvSpPr>
            <p:spPr bwMode="auto">
              <a:xfrm>
                <a:off x="1127" y="611"/>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8" name="Line 71"/>
              <p:cNvSpPr>
                <a:spLocks noChangeAspect="1" noChangeShapeType="1"/>
              </p:cNvSpPr>
              <p:nvPr/>
            </p:nvSpPr>
            <p:spPr bwMode="auto">
              <a:xfrm>
                <a:off x="1108"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9" name="Line 72"/>
              <p:cNvSpPr>
                <a:spLocks noChangeAspect="1" noChangeShapeType="1"/>
              </p:cNvSpPr>
              <p:nvPr/>
            </p:nvSpPr>
            <p:spPr bwMode="auto">
              <a:xfrm>
                <a:off x="1145" y="653"/>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0" name="Line 73"/>
              <p:cNvSpPr>
                <a:spLocks noChangeAspect="1" noChangeShapeType="1"/>
              </p:cNvSpPr>
              <p:nvPr/>
            </p:nvSpPr>
            <p:spPr bwMode="auto">
              <a:xfrm>
                <a:off x="1109" y="695"/>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41" name="Line 74"/>
              <p:cNvSpPr>
                <a:spLocks noChangeAspect="1" noChangeShapeType="1"/>
              </p:cNvSpPr>
              <p:nvPr/>
            </p:nvSpPr>
            <p:spPr bwMode="auto">
              <a:xfrm>
                <a:off x="1109" y="66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sp>
          <p:nvSpPr>
            <p:cNvPr id="145636" name="Freeform 75"/>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grpSp>
      <p:grpSp>
        <p:nvGrpSpPr>
          <p:cNvPr id="145435" name="Group 76"/>
          <p:cNvGrpSpPr>
            <a:grpSpLocks/>
          </p:cNvGrpSpPr>
          <p:nvPr/>
        </p:nvGrpSpPr>
        <p:grpSpPr bwMode="auto">
          <a:xfrm>
            <a:off x="3940175" y="5986463"/>
            <a:ext cx="150813" cy="242887"/>
            <a:chOff x="2481" y="3330"/>
            <a:chExt cx="95" cy="153"/>
          </a:xfrm>
        </p:grpSpPr>
        <p:sp>
          <p:nvSpPr>
            <p:cNvPr id="145628" name="Line 77"/>
            <p:cNvSpPr>
              <a:spLocks noChangeAspect="1" noChangeShapeType="1"/>
            </p:cNvSpPr>
            <p:nvPr/>
          </p:nvSpPr>
          <p:spPr bwMode="auto">
            <a:xfrm>
              <a:off x="2528" y="3330"/>
              <a:ext cx="0" cy="123"/>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29" name="Freeform 78"/>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FF00"/>
              </a:solidFill>
              <a:prstDash val="solid"/>
              <a:round/>
              <a:headEnd/>
              <a:tailEnd/>
            </a:ln>
          </p:spPr>
          <p:txBody>
            <a:bodyPr wrap="none" anchor="ctr"/>
            <a:lstStyle/>
            <a:p>
              <a:endParaRPr lang="en-US"/>
            </a:p>
          </p:txBody>
        </p:sp>
        <p:sp>
          <p:nvSpPr>
            <p:cNvPr id="145630" name="Line 79"/>
            <p:cNvSpPr>
              <a:spLocks noChangeAspect="1" noChangeShapeType="1"/>
            </p:cNvSpPr>
            <p:nvPr/>
          </p:nvSpPr>
          <p:spPr bwMode="auto">
            <a:xfrm>
              <a:off x="2509" y="3372"/>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1" name="Line 80"/>
            <p:cNvSpPr>
              <a:spLocks noChangeAspect="1" noChangeShapeType="1"/>
            </p:cNvSpPr>
            <p:nvPr/>
          </p:nvSpPr>
          <p:spPr bwMode="auto">
            <a:xfrm>
              <a:off x="2546" y="3372"/>
              <a:ext cx="0" cy="55"/>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2" name="Line 81"/>
            <p:cNvSpPr>
              <a:spLocks noChangeAspect="1" noChangeShapeType="1"/>
            </p:cNvSpPr>
            <p:nvPr/>
          </p:nvSpPr>
          <p:spPr bwMode="auto">
            <a:xfrm>
              <a:off x="2508" y="3416"/>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3" name="Line 82"/>
            <p:cNvSpPr>
              <a:spLocks noChangeAspect="1" noChangeShapeType="1"/>
            </p:cNvSpPr>
            <p:nvPr/>
          </p:nvSpPr>
          <p:spPr bwMode="auto">
            <a:xfrm>
              <a:off x="2508" y="3383"/>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45634" name="Line 83"/>
            <p:cNvSpPr>
              <a:spLocks noChangeAspect="1" noChangeShapeType="1"/>
            </p:cNvSpPr>
            <p:nvPr/>
          </p:nvSpPr>
          <p:spPr bwMode="auto">
            <a:xfrm>
              <a:off x="2509" y="3399"/>
              <a:ext cx="38" cy="0"/>
            </a:xfrm>
            <a:prstGeom prst="line">
              <a:avLst/>
            </a:prstGeom>
            <a:noFill/>
            <a:ln w="12700">
              <a:solidFill>
                <a:srgbClr val="FFFF00"/>
              </a:solidFill>
              <a:round/>
              <a:headEnd type="none" w="sm" len="sm"/>
              <a:tailEnd type="none" w="sm" len="sm"/>
            </a:ln>
          </p:spPr>
          <p:txBody>
            <a:bodyPr wrap="none" lIns="0" tIns="0" rIns="0" bIns="0" anchor="ctr" anchorCtr="1">
              <a:spAutoFit/>
            </a:bodyPr>
            <a:lstStyle/>
            <a:p>
              <a:endParaRPr lang="en-US"/>
            </a:p>
          </p:txBody>
        </p:sp>
      </p:grpSp>
      <p:grpSp>
        <p:nvGrpSpPr>
          <p:cNvPr id="145436" name="Group 84"/>
          <p:cNvGrpSpPr>
            <a:grpSpLocks/>
          </p:cNvGrpSpPr>
          <p:nvPr/>
        </p:nvGrpSpPr>
        <p:grpSpPr bwMode="auto">
          <a:xfrm>
            <a:off x="5153025" y="2232025"/>
            <a:ext cx="476250" cy="484188"/>
            <a:chOff x="3246" y="1406"/>
            <a:chExt cx="300" cy="305"/>
          </a:xfrm>
        </p:grpSpPr>
        <p:sp>
          <p:nvSpPr>
            <p:cNvPr id="145620" name="Oval 85"/>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5621" name="Group 86"/>
            <p:cNvGrpSpPr>
              <a:grpSpLocks/>
            </p:cNvGrpSpPr>
            <p:nvPr/>
          </p:nvGrpSpPr>
          <p:grpSpPr bwMode="auto">
            <a:xfrm>
              <a:off x="3349" y="1484"/>
              <a:ext cx="95" cy="155"/>
              <a:chOff x="696" y="611"/>
              <a:chExt cx="95" cy="155"/>
            </a:xfrm>
          </p:grpSpPr>
          <p:grpSp>
            <p:nvGrpSpPr>
              <p:cNvPr id="145622" name="Group 87"/>
              <p:cNvGrpSpPr>
                <a:grpSpLocks/>
              </p:cNvGrpSpPr>
              <p:nvPr/>
            </p:nvGrpSpPr>
            <p:grpSpPr bwMode="auto">
              <a:xfrm>
                <a:off x="722" y="611"/>
                <a:ext cx="41" cy="123"/>
                <a:chOff x="722" y="611"/>
                <a:chExt cx="41" cy="123"/>
              </a:xfrm>
            </p:grpSpPr>
            <p:sp>
              <p:nvSpPr>
                <p:cNvPr id="145624" name="Line 88"/>
                <p:cNvSpPr>
                  <a:spLocks noChangeAspect="1" noChangeShapeType="1"/>
                </p:cNvSpPr>
                <p:nvPr/>
              </p:nvSpPr>
              <p:spPr bwMode="auto">
                <a:xfrm>
                  <a:off x="742"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25" name="Line 89"/>
                <p:cNvSpPr>
                  <a:spLocks noChangeAspect="1" noChangeShapeType="1"/>
                </p:cNvSpPr>
                <p:nvPr/>
              </p:nvSpPr>
              <p:spPr bwMode="auto">
                <a:xfrm>
                  <a:off x="722"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26" name="Line 90"/>
                <p:cNvSpPr>
                  <a:spLocks noChangeAspect="1" noChangeShapeType="1"/>
                </p:cNvSpPr>
                <p:nvPr/>
              </p:nvSpPr>
              <p:spPr bwMode="auto">
                <a:xfrm>
                  <a:off x="763"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27" name="Line 91"/>
                <p:cNvSpPr>
                  <a:spLocks noChangeAspect="1" noChangeShapeType="1"/>
                </p:cNvSpPr>
                <p:nvPr/>
              </p:nvSpPr>
              <p:spPr bwMode="auto">
                <a:xfrm>
                  <a:off x="723" y="6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623" name="Freeform 92"/>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37" name="Group 93"/>
          <p:cNvGrpSpPr>
            <a:grpSpLocks/>
          </p:cNvGrpSpPr>
          <p:nvPr/>
        </p:nvGrpSpPr>
        <p:grpSpPr bwMode="auto">
          <a:xfrm>
            <a:off x="5153025" y="749300"/>
            <a:ext cx="476250" cy="484188"/>
            <a:chOff x="3246" y="472"/>
            <a:chExt cx="300" cy="305"/>
          </a:xfrm>
        </p:grpSpPr>
        <p:sp>
          <p:nvSpPr>
            <p:cNvPr id="145614" name="Oval 94"/>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5615" name="Group 95"/>
            <p:cNvGrpSpPr>
              <a:grpSpLocks/>
            </p:cNvGrpSpPr>
            <p:nvPr/>
          </p:nvGrpSpPr>
          <p:grpSpPr bwMode="auto">
            <a:xfrm>
              <a:off x="3349" y="552"/>
              <a:ext cx="95" cy="160"/>
              <a:chOff x="343" y="611"/>
              <a:chExt cx="95" cy="160"/>
            </a:xfrm>
          </p:grpSpPr>
          <p:sp>
            <p:nvSpPr>
              <p:cNvPr id="145616" name="Line 96"/>
              <p:cNvSpPr>
                <a:spLocks noChangeAspect="1" noChangeShapeType="1"/>
              </p:cNvSpPr>
              <p:nvPr/>
            </p:nvSpPr>
            <p:spPr bwMode="auto">
              <a:xfrm>
                <a:off x="391"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7" name="Line 97"/>
              <p:cNvSpPr>
                <a:spLocks noChangeAspect="1" noChangeShapeType="1"/>
              </p:cNvSpPr>
              <p:nvPr/>
            </p:nvSpPr>
            <p:spPr bwMode="auto">
              <a:xfrm>
                <a:off x="37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8" name="Line 98"/>
              <p:cNvSpPr>
                <a:spLocks noChangeAspect="1" noChangeShapeType="1"/>
              </p:cNvSpPr>
              <p:nvPr/>
            </p:nvSpPr>
            <p:spPr bwMode="auto">
              <a:xfrm>
                <a:off x="41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9" name="Freeform 99"/>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38" name="Group 100"/>
          <p:cNvGrpSpPr>
            <a:grpSpLocks/>
          </p:cNvGrpSpPr>
          <p:nvPr/>
        </p:nvGrpSpPr>
        <p:grpSpPr bwMode="auto">
          <a:xfrm>
            <a:off x="5153025" y="3681413"/>
            <a:ext cx="476250" cy="484187"/>
            <a:chOff x="3246" y="2319"/>
            <a:chExt cx="300" cy="305"/>
          </a:xfrm>
        </p:grpSpPr>
        <p:sp>
          <p:nvSpPr>
            <p:cNvPr id="145605" name="Oval 101"/>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5606" name="Group 102"/>
            <p:cNvGrpSpPr>
              <a:grpSpLocks/>
            </p:cNvGrpSpPr>
            <p:nvPr/>
          </p:nvGrpSpPr>
          <p:grpSpPr bwMode="auto">
            <a:xfrm>
              <a:off x="3349" y="2395"/>
              <a:ext cx="95" cy="153"/>
              <a:chOff x="1081" y="611"/>
              <a:chExt cx="95" cy="153"/>
            </a:xfrm>
          </p:grpSpPr>
          <p:grpSp>
            <p:nvGrpSpPr>
              <p:cNvPr id="145607" name="Group 103"/>
              <p:cNvGrpSpPr>
                <a:grpSpLocks/>
              </p:cNvGrpSpPr>
              <p:nvPr/>
            </p:nvGrpSpPr>
            <p:grpSpPr bwMode="auto">
              <a:xfrm>
                <a:off x="1109" y="611"/>
                <a:ext cx="39" cy="123"/>
                <a:chOff x="1108" y="611"/>
                <a:chExt cx="39" cy="123"/>
              </a:xfrm>
            </p:grpSpPr>
            <p:sp>
              <p:nvSpPr>
                <p:cNvPr id="145609" name="Line 104"/>
                <p:cNvSpPr>
                  <a:spLocks noChangeAspect="1" noChangeShapeType="1"/>
                </p:cNvSpPr>
                <p:nvPr/>
              </p:nvSpPr>
              <p:spPr bwMode="auto">
                <a:xfrm>
                  <a:off x="1127"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0" name="Line 105"/>
                <p:cNvSpPr>
                  <a:spLocks noChangeAspect="1" noChangeShapeType="1"/>
                </p:cNvSpPr>
                <p:nvPr/>
              </p:nvSpPr>
              <p:spPr bwMode="auto">
                <a:xfrm>
                  <a:off x="1108"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1" name="Line 106"/>
                <p:cNvSpPr>
                  <a:spLocks noChangeAspect="1" noChangeShapeType="1"/>
                </p:cNvSpPr>
                <p:nvPr/>
              </p:nvSpPr>
              <p:spPr bwMode="auto">
                <a:xfrm>
                  <a:off x="1145"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2" name="Line 107"/>
                <p:cNvSpPr>
                  <a:spLocks noChangeAspect="1" noChangeShapeType="1"/>
                </p:cNvSpPr>
                <p:nvPr/>
              </p:nvSpPr>
              <p:spPr bwMode="auto">
                <a:xfrm>
                  <a:off x="1109" y="6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13" name="Line 108"/>
                <p:cNvSpPr>
                  <a:spLocks noChangeAspect="1" noChangeShapeType="1"/>
                </p:cNvSpPr>
                <p:nvPr/>
              </p:nvSpPr>
              <p:spPr bwMode="auto">
                <a:xfrm>
                  <a:off x="1109" y="6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608" name="Freeform 109"/>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39" name="Group 110"/>
          <p:cNvGrpSpPr>
            <a:grpSpLocks/>
          </p:cNvGrpSpPr>
          <p:nvPr/>
        </p:nvGrpSpPr>
        <p:grpSpPr bwMode="auto">
          <a:xfrm>
            <a:off x="5153025" y="5178425"/>
            <a:ext cx="476250" cy="484188"/>
            <a:chOff x="3246" y="3262"/>
            <a:chExt cx="300" cy="305"/>
          </a:xfrm>
        </p:grpSpPr>
        <p:sp>
          <p:nvSpPr>
            <p:cNvPr id="145596" name="Oval 111"/>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5597" name="Group 112"/>
            <p:cNvGrpSpPr>
              <a:grpSpLocks/>
            </p:cNvGrpSpPr>
            <p:nvPr/>
          </p:nvGrpSpPr>
          <p:grpSpPr bwMode="auto">
            <a:xfrm>
              <a:off x="3349" y="3331"/>
              <a:ext cx="95" cy="153"/>
              <a:chOff x="2481" y="3330"/>
              <a:chExt cx="95" cy="153"/>
            </a:xfrm>
          </p:grpSpPr>
          <p:sp>
            <p:nvSpPr>
              <p:cNvPr id="145598" name="Line 113"/>
              <p:cNvSpPr>
                <a:spLocks noChangeAspect="1" noChangeShapeType="1"/>
              </p:cNvSpPr>
              <p:nvPr/>
            </p:nvSpPr>
            <p:spPr bwMode="auto">
              <a:xfrm>
                <a:off x="2528" y="333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99" name="Freeform 114"/>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45600" name="Line 115"/>
              <p:cNvSpPr>
                <a:spLocks noChangeAspect="1" noChangeShapeType="1"/>
              </p:cNvSpPr>
              <p:nvPr/>
            </p:nvSpPr>
            <p:spPr bwMode="auto">
              <a:xfrm>
                <a:off x="2509"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01" name="Line 116"/>
              <p:cNvSpPr>
                <a:spLocks noChangeAspect="1" noChangeShapeType="1"/>
              </p:cNvSpPr>
              <p:nvPr/>
            </p:nvSpPr>
            <p:spPr bwMode="auto">
              <a:xfrm>
                <a:off x="2546"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02" name="Line 117"/>
              <p:cNvSpPr>
                <a:spLocks noChangeAspect="1" noChangeShapeType="1"/>
              </p:cNvSpPr>
              <p:nvPr/>
            </p:nvSpPr>
            <p:spPr bwMode="auto">
              <a:xfrm>
                <a:off x="2508" y="34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03" name="Line 118"/>
              <p:cNvSpPr>
                <a:spLocks noChangeAspect="1" noChangeShapeType="1"/>
              </p:cNvSpPr>
              <p:nvPr/>
            </p:nvSpPr>
            <p:spPr bwMode="auto">
              <a:xfrm>
                <a:off x="2508" y="338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604" name="Line 119"/>
              <p:cNvSpPr>
                <a:spLocks noChangeAspect="1" noChangeShapeType="1"/>
              </p:cNvSpPr>
              <p:nvPr/>
            </p:nvSpPr>
            <p:spPr bwMode="auto">
              <a:xfrm>
                <a:off x="2509" y="339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45440" name="Group 120"/>
          <p:cNvGrpSpPr>
            <a:grpSpLocks/>
          </p:cNvGrpSpPr>
          <p:nvPr/>
        </p:nvGrpSpPr>
        <p:grpSpPr bwMode="auto">
          <a:xfrm>
            <a:off x="5316538" y="3055938"/>
            <a:ext cx="150812" cy="246062"/>
            <a:chOff x="696" y="611"/>
            <a:chExt cx="95" cy="155"/>
          </a:xfrm>
        </p:grpSpPr>
        <p:grpSp>
          <p:nvGrpSpPr>
            <p:cNvPr id="145590" name="Group 121"/>
            <p:cNvGrpSpPr>
              <a:grpSpLocks/>
            </p:cNvGrpSpPr>
            <p:nvPr/>
          </p:nvGrpSpPr>
          <p:grpSpPr bwMode="auto">
            <a:xfrm>
              <a:off x="722" y="611"/>
              <a:ext cx="41" cy="123"/>
              <a:chOff x="722" y="611"/>
              <a:chExt cx="41" cy="123"/>
            </a:xfrm>
          </p:grpSpPr>
          <p:sp>
            <p:nvSpPr>
              <p:cNvPr id="145592" name="Line 122"/>
              <p:cNvSpPr>
                <a:spLocks noChangeAspect="1" noChangeShapeType="1"/>
              </p:cNvSpPr>
              <p:nvPr/>
            </p:nvSpPr>
            <p:spPr bwMode="auto">
              <a:xfrm>
                <a:off x="742" y="611"/>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93" name="Line 123"/>
              <p:cNvSpPr>
                <a:spLocks noChangeAspect="1" noChangeShapeType="1"/>
              </p:cNvSpPr>
              <p:nvPr/>
            </p:nvSpPr>
            <p:spPr bwMode="auto">
              <a:xfrm>
                <a:off x="722"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94" name="Line 124"/>
              <p:cNvSpPr>
                <a:spLocks noChangeAspect="1" noChangeShapeType="1"/>
              </p:cNvSpPr>
              <p:nvPr/>
            </p:nvSpPr>
            <p:spPr bwMode="auto">
              <a:xfrm>
                <a:off x="763"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95" name="Line 125"/>
              <p:cNvSpPr>
                <a:spLocks noChangeAspect="1" noChangeShapeType="1"/>
              </p:cNvSpPr>
              <p:nvPr/>
            </p:nvSpPr>
            <p:spPr bwMode="auto">
              <a:xfrm>
                <a:off x="723" y="680"/>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sp>
          <p:nvSpPr>
            <p:cNvPr id="145591" name="Freeform 126"/>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grpSp>
      <p:grpSp>
        <p:nvGrpSpPr>
          <p:cNvPr id="145441" name="Group 127"/>
          <p:cNvGrpSpPr>
            <a:grpSpLocks/>
          </p:cNvGrpSpPr>
          <p:nvPr/>
        </p:nvGrpSpPr>
        <p:grpSpPr bwMode="auto">
          <a:xfrm>
            <a:off x="5316538" y="1576388"/>
            <a:ext cx="150812" cy="254000"/>
            <a:chOff x="343" y="611"/>
            <a:chExt cx="95" cy="160"/>
          </a:xfrm>
        </p:grpSpPr>
        <p:sp>
          <p:nvSpPr>
            <p:cNvPr id="145586" name="Line 128"/>
            <p:cNvSpPr>
              <a:spLocks noChangeAspect="1" noChangeShapeType="1"/>
            </p:cNvSpPr>
            <p:nvPr/>
          </p:nvSpPr>
          <p:spPr bwMode="auto">
            <a:xfrm>
              <a:off x="391" y="611"/>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7" name="Line 129"/>
            <p:cNvSpPr>
              <a:spLocks noChangeAspect="1" noChangeShapeType="1"/>
            </p:cNvSpPr>
            <p:nvPr/>
          </p:nvSpPr>
          <p:spPr bwMode="auto">
            <a:xfrm>
              <a:off x="371"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8" name="Line 130"/>
            <p:cNvSpPr>
              <a:spLocks noChangeAspect="1" noChangeShapeType="1"/>
            </p:cNvSpPr>
            <p:nvPr/>
          </p:nvSpPr>
          <p:spPr bwMode="auto">
            <a:xfrm>
              <a:off x="411"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9" name="Freeform 131"/>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grpSp>
      <p:grpSp>
        <p:nvGrpSpPr>
          <p:cNvPr id="145442" name="Group 132"/>
          <p:cNvGrpSpPr>
            <a:grpSpLocks/>
          </p:cNvGrpSpPr>
          <p:nvPr/>
        </p:nvGrpSpPr>
        <p:grpSpPr bwMode="auto">
          <a:xfrm>
            <a:off x="5316538" y="4516438"/>
            <a:ext cx="150812" cy="242887"/>
            <a:chOff x="1081" y="611"/>
            <a:chExt cx="95" cy="153"/>
          </a:xfrm>
        </p:grpSpPr>
        <p:grpSp>
          <p:nvGrpSpPr>
            <p:cNvPr id="145579" name="Group 133"/>
            <p:cNvGrpSpPr>
              <a:grpSpLocks/>
            </p:cNvGrpSpPr>
            <p:nvPr/>
          </p:nvGrpSpPr>
          <p:grpSpPr bwMode="auto">
            <a:xfrm>
              <a:off x="1109" y="611"/>
              <a:ext cx="39" cy="123"/>
              <a:chOff x="1108" y="611"/>
              <a:chExt cx="39" cy="123"/>
            </a:xfrm>
          </p:grpSpPr>
          <p:sp>
            <p:nvSpPr>
              <p:cNvPr id="145581" name="Line 134"/>
              <p:cNvSpPr>
                <a:spLocks noChangeAspect="1" noChangeShapeType="1"/>
              </p:cNvSpPr>
              <p:nvPr/>
            </p:nvSpPr>
            <p:spPr bwMode="auto">
              <a:xfrm>
                <a:off x="1127" y="611"/>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2" name="Line 135"/>
              <p:cNvSpPr>
                <a:spLocks noChangeAspect="1" noChangeShapeType="1"/>
              </p:cNvSpPr>
              <p:nvPr/>
            </p:nvSpPr>
            <p:spPr bwMode="auto">
              <a:xfrm>
                <a:off x="1108"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3" name="Line 136"/>
              <p:cNvSpPr>
                <a:spLocks noChangeAspect="1" noChangeShapeType="1"/>
              </p:cNvSpPr>
              <p:nvPr/>
            </p:nvSpPr>
            <p:spPr bwMode="auto">
              <a:xfrm>
                <a:off x="1145" y="653"/>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4" name="Line 137"/>
              <p:cNvSpPr>
                <a:spLocks noChangeAspect="1" noChangeShapeType="1"/>
              </p:cNvSpPr>
              <p:nvPr/>
            </p:nvSpPr>
            <p:spPr bwMode="auto">
              <a:xfrm>
                <a:off x="1109" y="695"/>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85" name="Line 138"/>
              <p:cNvSpPr>
                <a:spLocks noChangeAspect="1" noChangeShapeType="1"/>
              </p:cNvSpPr>
              <p:nvPr/>
            </p:nvSpPr>
            <p:spPr bwMode="auto">
              <a:xfrm>
                <a:off x="1109" y="66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sp>
          <p:nvSpPr>
            <p:cNvPr id="145580" name="Freeform 139"/>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grpSp>
      <p:grpSp>
        <p:nvGrpSpPr>
          <p:cNvPr id="145443" name="Group 140"/>
          <p:cNvGrpSpPr>
            <a:grpSpLocks/>
          </p:cNvGrpSpPr>
          <p:nvPr/>
        </p:nvGrpSpPr>
        <p:grpSpPr bwMode="auto">
          <a:xfrm>
            <a:off x="5316538" y="5988050"/>
            <a:ext cx="150812" cy="242888"/>
            <a:chOff x="2481" y="3330"/>
            <a:chExt cx="95" cy="153"/>
          </a:xfrm>
        </p:grpSpPr>
        <p:sp>
          <p:nvSpPr>
            <p:cNvPr id="145572" name="Line 141"/>
            <p:cNvSpPr>
              <a:spLocks noChangeAspect="1" noChangeShapeType="1"/>
            </p:cNvSpPr>
            <p:nvPr/>
          </p:nvSpPr>
          <p:spPr bwMode="auto">
            <a:xfrm>
              <a:off x="2528" y="3330"/>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73" name="Freeform 142"/>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FF"/>
              </a:solidFill>
              <a:prstDash val="solid"/>
              <a:round/>
              <a:headEnd/>
              <a:tailEnd/>
            </a:ln>
          </p:spPr>
          <p:txBody>
            <a:bodyPr wrap="none" anchor="ctr"/>
            <a:lstStyle/>
            <a:p>
              <a:endParaRPr lang="en-US"/>
            </a:p>
          </p:txBody>
        </p:sp>
        <p:sp>
          <p:nvSpPr>
            <p:cNvPr id="145574" name="Line 143"/>
            <p:cNvSpPr>
              <a:spLocks noChangeAspect="1" noChangeShapeType="1"/>
            </p:cNvSpPr>
            <p:nvPr/>
          </p:nvSpPr>
          <p:spPr bwMode="auto">
            <a:xfrm>
              <a:off x="2509" y="3372"/>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75" name="Line 144"/>
            <p:cNvSpPr>
              <a:spLocks noChangeAspect="1" noChangeShapeType="1"/>
            </p:cNvSpPr>
            <p:nvPr/>
          </p:nvSpPr>
          <p:spPr bwMode="auto">
            <a:xfrm>
              <a:off x="2546" y="3372"/>
              <a:ext cx="0" cy="55"/>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76" name="Line 145"/>
            <p:cNvSpPr>
              <a:spLocks noChangeAspect="1" noChangeShapeType="1"/>
            </p:cNvSpPr>
            <p:nvPr/>
          </p:nvSpPr>
          <p:spPr bwMode="auto">
            <a:xfrm>
              <a:off x="2508" y="3416"/>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77" name="Line 146"/>
            <p:cNvSpPr>
              <a:spLocks noChangeAspect="1" noChangeShapeType="1"/>
            </p:cNvSpPr>
            <p:nvPr/>
          </p:nvSpPr>
          <p:spPr bwMode="auto">
            <a:xfrm>
              <a:off x="2508" y="3383"/>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45578" name="Line 147"/>
            <p:cNvSpPr>
              <a:spLocks noChangeAspect="1" noChangeShapeType="1"/>
            </p:cNvSpPr>
            <p:nvPr/>
          </p:nvSpPr>
          <p:spPr bwMode="auto">
            <a:xfrm>
              <a:off x="2509" y="3399"/>
              <a:ext cx="38"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nvGrpSpPr>
          <p:cNvPr id="145444" name="Group 148"/>
          <p:cNvGrpSpPr>
            <a:grpSpLocks/>
          </p:cNvGrpSpPr>
          <p:nvPr/>
        </p:nvGrpSpPr>
        <p:grpSpPr bwMode="auto">
          <a:xfrm>
            <a:off x="6484938" y="2278063"/>
            <a:ext cx="401637" cy="401637"/>
            <a:chOff x="4085" y="1435"/>
            <a:chExt cx="253" cy="253"/>
          </a:xfrm>
        </p:grpSpPr>
        <p:sp>
          <p:nvSpPr>
            <p:cNvPr id="145564" name="Rectangle 149"/>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5565" name="Group 150"/>
            <p:cNvGrpSpPr>
              <a:grpSpLocks/>
            </p:cNvGrpSpPr>
            <p:nvPr/>
          </p:nvGrpSpPr>
          <p:grpSpPr bwMode="auto">
            <a:xfrm>
              <a:off x="4164" y="1485"/>
              <a:ext cx="95" cy="155"/>
              <a:chOff x="696" y="611"/>
              <a:chExt cx="95" cy="155"/>
            </a:xfrm>
          </p:grpSpPr>
          <p:grpSp>
            <p:nvGrpSpPr>
              <p:cNvPr id="145566" name="Group 151"/>
              <p:cNvGrpSpPr>
                <a:grpSpLocks/>
              </p:cNvGrpSpPr>
              <p:nvPr/>
            </p:nvGrpSpPr>
            <p:grpSpPr bwMode="auto">
              <a:xfrm>
                <a:off x="722" y="611"/>
                <a:ext cx="41" cy="123"/>
                <a:chOff x="722" y="611"/>
                <a:chExt cx="41" cy="123"/>
              </a:xfrm>
            </p:grpSpPr>
            <p:sp>
              <p:nvSpPr>
                <p:cNvPr id="145568" name="Line 152"/>
                <p:cNvSpPr>
                  <a:spLocks noChangeAspect="1" noChangeShapeType="1"/>
                </p:cNvSpPr>
                <p:nvPr/>
              </p:nvSpPr>
              <p:spPr bwMode="auto">
                <a:xfrm>
                  <a:off x="742"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69" name="Line 153"/>
                <p:cNvSpPr>
                  <a:spLocks noChangeAspect="1" noChangeShapeType="1"/>
                </p:cNvSpPr>
                <p:nvPr/>
              </p:nvSpPr>
              <p:spPr bwMode="auto">
                <a:xfrm>
                  <a:off x="722"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70" name="Line 154"/>
                <p:cNvSpPr>
                  <a:spLocks noChangeAspect="1" noChangeShapeType="1"/>
                </p:cNvSpPr>
                <p:nvPr/>
              </p:nvSpPr>
              <p:spPr bwMode="auto">
                <a:xfrm>
                  <a:off x="763"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71" name="Line 155"/>
                <p:cNvSpPr>
                  <a:spLocks noChangeAspect="1" noChangeShapeType="1"/>
                </p:cNvSpPr>
                <p:nvPr/>
              </p:nvSpPr>
              <p:spPr bwMode="auto">
                <a:xfrm>
                  <a:off x="723" y="6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567" name="Freeform 156"/>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45" name="Group 157"/>
          <p:cNvGrpSpPr>
            <a:grpSpLocks/>
          </p:cNvGrpSpPr>
          <p:nvPr/>
        </p:nvGrpSpPr>
        <p:grpSpPr bwMode="auto">
          <a:xfrm>
            <a:off x="6484938" y="800100"/>
            <a:ext cx="401637" cy="401638"/>
            <a:chOff x="4085" y="504"/>
            <a:chExt cx="253" cy="253"/>
          </a:xfrm>
        </p:grpSpPr>
        <p:sp>
          <p:nvSpPr>
            <p:cNvPr id="145558" name="Rectangle 158"/>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5559" name="Group 159"/>
            <p:cNvGrpSpPr>
              <a:grpSpLocks/>
            </p:cNvGrpSpPr>
            <p:nvPr/>
          </p:nvGrpSpPr>
          <p:grpSpPr bwMode="auto">
            <a:xfrm>
              <a:off x="4164" y="553"/>
              <a:ext cx="95" cy="160"/>
              <a:chOff x="343" y="611"/>
              <a:chExt cx="95" cy="160"/>
            </a:xfrm>
          </p:grpSpPr>
          <p:sp>
            <p:nvSpPr>
              <p:cNvPr id="145560" name="Line 160"/>
              <p:cNvSpPr>
                <a:spLocks noChangeAspect="1" noChangeShapeType="1"/>
              </p:cNvSpPr>
              <p:nvPr/>
            </p:nvSpPr>
            <p:spPr bwMode="auto">
              <a:xfrm>
                <a:off x="391"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61" name="Line 161"/>
              <p:cNvSpPr>
                <a:spLocks noChangeAspect="1" noChangeShapeType="1"/>
              </p:cNvSpPr>
              <p:nvPr/>
            </p:nvSpPr>
            <p:spPr bwMode="auto">
              <a:xfrm>
                <a:off x="37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62" name="Line 162"/>
              <p:cNvSpPr>
                <a:spLocks noChangeAspect="1" noChangeShapeType="1"/>
              </p:cNvSpPr>
              <p:nvPr/>
            </p:nvSpPr>
            <p:spPr bwMode="auto">
              <a:xfrm>
                <a:off x="41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63" name="Freeform 163"/>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46" name="Group 164"/>
          <p:cNvGrpSpPr>
            <a:grpSpLocks/>
          </p:cNvGrpSpPr>
          <p:nvPr/>
        </p:nvGrpSpPr>
        <p:grpSpPr bwMode="auto">
          <a:xfrm>
            <a:off x="6484938" y="3735388"/>
            <a:ext cx="401637" cy="401637"/>
            <a:chOff x="4085" y="2353"/>
            <a:chExt cx="253" cy="253"/>
          </a:xfrm>
        </p:grpSpPr>
        <p:sp>
          <p:nvSpPr>
            <p:cNvPr id="145549" name="Rectangle 165"/>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5550" name="Group 166"/>
            <p:cNvGrpSpPr>
              <a:grpSpLocks/>
            </p:cNvGrpSpPr>
            <p:nvPr/>
          </p:nvGrpSpPr>
          <p:grpSpPr bwMode="auto">
            <a:xfrm>
              <a:off x="4164" y="2405"/>
              <a:ext cx="95" cy="153"/>
              <a:chOff x="1081" y="611"/>
              <a:chExt cx="95" cy="153"/>
            </a:xfrm>
          </p:grpSpPr>
          <p:grpSp>
            <p:nvGrpSpPr>
              <p:cNvPr id="145551" name="Group 167"/>
              <p:cNvGrpSpPr>
                <a:grpSpLocks/>
              </p:cNvGrpSpPr>
              <p:nvPr/>
            </p:nvGrpSpPr>
            <p:grpSpPr bwMode="auto">
              <a:xfrm>
                <a:off x="1109" y="611"/>
                <a:ext cx="39" cy="123"/>
                <a:chOff x="1108" y="611"/>
                <a:chExt cx="39" cy="123"/>
              </a:xfrm>
            </p:grpSpPr>
            <p:sp>
              <p:nvSpPr>
                <p:cNvPr id="145553" name="Line 168"/>
                <p:cNvSpPr>
                  <a:spLocks noChangeAspect="1" noChangeShapeType="1"/>
                </p:cNvSpPr>
                <p:nvPr/>
              </p:nvSpPr>
              <p:spPr bwMode="auto">
                <a:xfrm>
                  <a:off x="1127"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54" name="Line 169"/>
                <p:cNvSpPr>
                  <a:spLocks noChangeAspect="1" noChangeShapeType="1"/>
                </p:cNvSpPr>
                <p:nvPr/>
              </p:nvSpPr>
              <p:spPr bwMode="auto">
                <a:xfrm>
                  <a:off x="1108"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55" name="Line 170"/>
                <p:cNvSpPr>
                  <a:spLocks noChangeAspect="1" noChangeShapeType="1"/>
                </p:cNvSpPr>
                <p:nvPr/>
              </p:nvSpPr>
              <p:spPr bwMode="auto">
                <a:xfrm>
                  <a:off x="1145"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56" name="Line 171"/>
                <p:cNvSpPr>
                  <a:spLocks noChangeAspect="1" noChangeShapeType="1"/>
                </p:cNvSpPr>
                <p:nvPr/>
              </p:nvSpPr>
              <p:spPr bwMode="auto">
                <a:xfrm>
                  <a:off x="1109" y="6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57" name="Line 172"/>
                <p:cNvSpPr>
                  <a:spLocks noChangeAspect="1" noChangeShapeType="1"/>
                </p:cNvSpPr>
                <p:nvPr/>
              </p:nvSpPr>
              <p:spPr bwMode="auto">
                <a:xfrm>
                  <a:off x="1109" y="6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552" name="Freeform 173"/>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47" name="Group 174"/>
          <p:cNvGrpSpPr>
            <a:grpSpLocks/>
          </p:cNvGrpSpPr>
          <p:nvPr/>
        </p:nvGrpSpPr>
        <p:grpSpPr bwMode="auto">
          <a:xfrm>
            <a:off x="6484938" y="5205413"/>
            <a:ext cx="401637" cy="401637"/>
            <a:chOff x="4085" y="3279"/>
            <a:chExt cx="253" cy="253"/>
          </a:xfrm>
        </p:grpSpPr>
        <p:sp>
          <p:nvSpPr>
            <p:cNvPr id="145540" name="Rectangle 175"/>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5541" name="Group 176"/>
            <p:cNvGrpSpPr>
              <a:grpSpLocks/>
            </p:cNvGrpSpPr>
            <p:nvPr/>
          </p:nvGrpSpPr>
          <p:grpSpPr bwMode="auto">
            <a:xfrm>
              <a:off x="4164" y="3332"/>
              <a:ext cx="95" cy="153"/>
              <a:chOff x="2481" y="3330"/>
              <a:chExt cx="95" cy="153"/>
            </a:xfrm>
          </p:grpSpPr>
          <p:sp>
            <p:nvSpPr>
              <p:cNvPr id="145542" name="Line 177"/>
              <p:cNvSpPr>
                <a:spLocks noChangeAspect="1" noChangeShapeType="1"/>
              </p:cNvSpPr>
              <p:nvPr/>
            </p:nvSpPr>
            <p:spPr bwMode="auto">
              <a:xfrm>
                <a:off x="2528" y="333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43" name="Freeform 178"/>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45544" name="Line 179"/>
              <p:cNvSpPr>
                <a:spLocks noChangeAspect="1" noChangeShapeType="1"/>
              </p:cNvSpPr>
              <p:nvPr/>
            </p:nvSpPr>
            <p:spPr bwMode="auto">
              <a:xfrm>
                <a:off x="2509"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45" name="Line 180"/>
              <p:cNvSpPr>
                <a:spLocks noChangeAspect="1" noChangeShapeType="1"/>
              </p:cNvSpPr>
              <p:nvPr/>
            </p:nvSpPr>
            <p:spPr bwMode="auto">
              <a:xfrm>
                <a:off x="2546"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46" name="Line 181"/>
              <p:cNvSpPr>
                <a:spLocks noChangeAspect="1" noChangeShapeType="1"/>
              </p:cNvSpPr>
              <p:nvPr/>
            </p:nvSpPr>
            <p:spPr bwMode="auto">
              <a:xfrm>
                <a:off x="2508" y="34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47" name="Line 182"/>
              <p:cNvSpPr>
                <a:spLocks noChangeAspect="1" noChangeShapeType="1"/>
              </p:cNvSpPr>
              <p:nvPr/>
            </p:nvSpPr>
            <p:spPr bwMode="auto">
              <a:xfrm>
                <a:off x="2508" y="338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48" name="Line 183"/>
              <p:cNvSpPr>
                <a:spLocks noChangeAspect="1" noChangeShapeType="1"/>
              </p:cNvSpPr>
              <p:nvPr/>
            </p:nvSpPr>
            <p:spPr bwMode="auto">
              <a:xfrm>
                <a:off x="2509" y="339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45448" name="Group 184"/>
          <p:cNvGrpSpPr>
            <a:grpSpLocks/>
          </p:cNvGrpSpPr>
          <p:nvPr/>
        </p:nvGrpSpPr>
        <p:grpSpPr bwMode="auto">
          <a:xfrm>
            <a:off x="6610350" y="3057525"/>
            <a:ext cx="150813" cy="246063"/>
            <a:chOff x="696" y="611"/>
            <a:chExt cx="95" cy="155"/>
          </a:xfrm>
        </p:grpSpPr>
        <p:grpSp>
          <p:nvGrpSpPr>
            <p:cNvPr id="145534" name="Group 185"/>
            <p:cNvGrpSpPr>
              <a:grpSpLocks/>
            </p:cNvGrpSpPr>
            <p:nvPr/>
          </p:nvGrpSpPr>
          <p:grpSpPr bwMode="auto">
            <a:xfrm>
              <a:off x="722" y="611"/>
              <a:ext cx="41" cy="123"/>
              <a:chOff x="722" y="611"/>
              <a:chExt cx="41" cy="123"/>
            </a:xfrm>
          </p:grpSpPr>
          <p:sp>
            <p:nvSpPr>
              <p:cNvPr id="145536" name="Line 186"/>
              <p:cNvSpPr>
                <a:spLocks noChangeAspect="1" noChangeShapeType="1"/>
              </p:cNvSpPr>
              <p:nvPr/>
            </p:nvSpPr>
            <p:spPr bwMode="auto">
              <a:xfrm>
                <a:off x="742" y="611"/>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7" name="Line 187"/>
              <p:cNvSpPr>
                <a:spLocks noChangeAspect="1" noChangeShapeType="1"/>
              </p:cNvSpPr>
              <p:nvPr/>
            </p:nvSpPr>
            <p:spPr bwMode="auto">
              <a:xfrm>
                <a:off x="722"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8" name="Line 188"/>
              <p:cNvSpPr>
                <a:spLocks noChangeAspect="1" noChangeShapeType="1"/>
              </p:cNvSpPr>
              <p:nvPr/>
            </p:nvSpPr>
            <p:spPr bwMode="auto">
              <a:xfrm>
                <a:off x="763"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9" name="Line 189"/>
              <p:cNvSpPr>
                <a:spLocks noChangeAspect="1" noChangeShapeType="1"/>
              </p:cNvSpPr>
              <p:nvPr/>
            </p:nvSpPr>
            <p:spPr bwMode="auto">
              <a:xfrm>
                <a:off x="723" y="680"/>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sp>
          <p:nvSpPr>
            <p:cNvPr id="145535" name="Freeform 190"/>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grpSp>
      <p:grpSp>
        <p:nvGrpSpPr>
          <p:cNvPr id="145449" name="Group 191"/>
          <p:cNvGrpSpPr>
            <a:grpSpLocks/>
          </p:cNvGrpSpPr>
          <p:nvPr/>
        </p:nvGrpSpPr>
        <p:grpSpPr bwMode="auto">
          <a:xfrm>
            <a:off x="6610350" y="1577975"/>
            <a:ext cx="150813" cy="254000"/>
            <a:chOff x="343" y="611"/>
            <a:chExt cx="95" cy="160"/>
          </a:xfrm>
        </p:grpSpPr>
        <p:sp>
          <p:nvSpPr>
            <p:cNvPr id="145530" name="Line 192"/>
            <p:cNvSpPr>
              <a:spLocks noChangeAspect="1" noChangeShapeType="1"/>
            </p:cNvSpPr>
            <p:nvPr/>
          </p:nvSpPr>
          <p:spPr bwMode="auto">
            <a:xfrm>
              <a:off x="391" y="611"/>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1" name="Line 193"/>
            <p:cNvSpPr>
              <a:spLocks noChangeAspect="1" noChangeShapeType="1"/>
            </p:cNvSpPr>
            <p:nvPr/>
          </p:nvSpPr>
          <p:spPr bwMode="auto">
            <a:xfrm>
              <a:off x="371"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2" name="Line 194"/>
            <p:cNvSpPr>
              <a:spLocks noChangeAspect="1" noChangeShapeType="1"/>
            </p:cNvSpPr>
            <p:nvPr/>
          </p:nvSpPr>
          <p:spPr bwMode="auto">
            <a:xfrm>
              <a:off x="411"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33" name="Freeform 195"/>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grpSp>
      <p:grpSp>
        <p:nvGrpSpPr>
          <p:cNvPr id="145450" name="Group 196"/>
          <p:cNvGrpSpPr>
            <a:grpSpLocks/>
          </p:cNvGrpSpPr>
          <p:nvPr/>
        </p:nvGrpSpPr>
        <p:grpSpPr bwMode="auto">
          <a:xfrm>
            <a:off x="6610350" y="4518025"/>
            <a:ext cx="150813" cy="242888"/>
            <a:chOff x="1081" y="611"/>
            <a:chExt cx="95" cy="153"/>
          </a:xfrm>
        </p:grpSpPr>
        <p:grpSp>
          <p:nvGrpSpPr>
            <p:cNvPr id="145523" name="Group 197"/>
            <p:cNvGrpSpPr>
              <a:grpSpLocks/>
            </p:cNvGrpSpPr>
            <p:nvPr/>
          </p:nvGrpSpPr>
          <p:grpSpPr bwMode="auto">
            <a:xfrm>
              <a:off x="1109" y="611"/>
              <a:ext cx="39" cy="123"/>
              <a:chOff x="1108" y="611"/>
              <a:chExt cx="39" cy="123"/>
            </a:xfrm>
          </p:grpSpPr>
          <p:sp>
            <p:nvSpPr>
              <p:cNvPr id="145525" name="Line 198"/>
              <p:cNvSpPr>
                <a:spLocks noChangeAspect="1" noChangeShapeType="1"/>
              </p:cNvSpPr>
              <p:nvPr/>
            </p:nvSpPr>
            <p:spPr bwMode="auto">
              <a:xfrm>
                <a:off x="1127" y="611"/>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6" name="Line 199"/>
              <p:cNvSpPr>
                <a:spLocks noChangeAspect="1" noChangeShapeType="1"/>
              </p:cNvSpPr>
              <p:nvPr/>
            </p:nvSpPr>
            <p:spPr bwMode="auto">
              <a:xfrm>
                <a:off x="1108"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7" name="Line 200"/>
              <p:cNvSpPr>
                <a:spLocks noChangeAspect="1" noChangeShapeType="1"/>
              </p:cNvSpPr>
              <p:nvPr/>
            </p:nvSpPr>
            <p:spPr bwMode="auto">
              <a:xfrm>
                <a:off x="1145" y="653"/>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8" name="Line 201"/>
              <p:cNvSpPr>
                <a:spLocks noChangeAspect="1" noChangeShapeType="1"/>
              </p:cNvSpPr>
              <p:nvPr/>
            </p:nvSpPr>
            <p:spPr bwMode="auto">
              <a:xfrm>
                <a:off x="1109" y="695"/>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9" name="Line 202"/>
              <p:cNvSpPr>
                <a:spLocks noChangeAspect="1" noChangeShapeType="1"/>
              </p:cNvSpPr>
              <p:nvPr/>
            </p:nvSpPr>
            <p:spPr bwMode="auto">
              <a:xfrm>
                <a:off x="1109" y="66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sp>
          <p:nvSpPr>
            <p:cNvPr id="145524" name="Freeform 203"/>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grpSp>
      <p:grpSp>
        <p:nvGrpSpPr>
          <p:cNvPr id="145451" name="Group 204"/>
          <p:cNvGrpSpPr>
            <a:grpSpLocks/>
          </p:cNvGrpSpPr>
          <p:nvPr/>
        </p:nvGrpSpPr>
        <p:grpSpPr bwMode="auto">
          <a:xfrm>
            <a:off x="6610350" y="5989638"/>
            <a:ext cx="150813" cy="242887"/>
            <a:chOff x="2481" y="3330"/>
            <a:chExt cx="95" cy="153"/>
          </a:xfrm>
        </p:grpSpPr>
        <p:sp>
          <p:nvSpPr>
            <p:cNvPr id="145516" name="Line 205"/>
            <p:cNvSpPr>
              <a:spLocks noChangeAspect="1" noChangeShapeType="1"/>
            </p:cNvSpPr>
            <p:nvPr/>
          </p:nvSpPr>
          <p:spPr bwMode="auto">
            <a:xfrm>
              <a:off x="2528" y="3330"/>
              <a:ext cx="0" cy="123"/>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17" name="Freeform 206"/>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00FF00"/>
              </a:solidFill>
              <a:prstDash val="solid"/>
              <a:round/>
              <a:headEnd/>
              <a:tailEnd/>
            </a:ln>
          </p:spPr>
          <p:txBody>
            <a:bodyPr wrap="none" anchor="ctr"/>
            <a:lstStyle/>
            <a:p>
              <a:endParaRPr lang="en-US"/>
            </a:p>
          </p:txBody>
        </p:sp>
        <p:sp>
          <p:nvSpPr>
            <p:cNvPr id="145518" name="Line 207"/>
            <p:cNvSpPr>
              <a:spLocks noChangeAspect="1" noChangeShapeType="1"/>
            </p:cNvSpPr>
            <p:nvPr/>
          </p:nvSpPr>
          <p:spPr bwMode="auto">
            <a:xfrm>
              <a:off x="2509" y="3372"/>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19" name="Line 208"/>
            <p:cNvSpPr>
              <a:spLocks noChangeAspect="1" noChangeShapeType="1"/>
            </p:cNvSpPr>
            <p:nvPr/>
          </p:nvSpPr>
          <p:spPr bwMode="auto">
            <a:xfrm>
              <a:off x="2546" y="3372"/>
              <a:ext cx="0" cy="55"/>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0" name="Line 209"/>
            <p:cNvSpPr>
              <a:spLocks noChangeAspect="1" noChangeShapeType="1"/>
            </p:cNvSpPr>
            <p:nvPr/>
          </p:nvSpPr>
          <p:spPr bwMode="auto">
            <a:xfrm>
              <a:off x="2508" y="3416"/>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1" name="Line 210"/>
            <p:cNvSpPr>
              <a:spLocks noChangeAspect="1" noChangeShapeType="1"/>
            </p:cNvSpPr>
            <p:nvPr/>
          </p:nvSpPr>
          <p:spPr bwMode="auto">
            <a:xfrm>
              <a:off x="2508" y="3383"/>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45522" name="Line 211"/>
            <p:cNvSpPr>
              <a:spLocks noChangeAspect="1" noChangeShapeType="1"/>
            </p:cNvSpPr>
            <p:nvPr/>
          </p:nvSpPr>
          <p:spPr bwMode="auto">
            <a:xfrm>
              <a:off x="2509" y="3399"/>
              <a:ext cx="38" cy="0"/>
            </a:xfrm>
            <a:prstGeom prst="line">
              <a:avLst/>
            </a:prstGeom>
            <a:noFill/>
            <a:ln w="12700">
              <a:solidFill>
                <a:srgbClr val="00FF00"/>
              </a:solidFill>
              <a:round/>
              <a:headEnd type="none" w="sm" len="sm"/>
              <a:tailEnd type="none" w="sm" len="sm"/>
            </a:ln>
          </p:spPr>
          <p:txBody>
            <a:bodyPr wrap="none" lIns="0" tIns="0" rIns="0" bIns="0" anchor="ctr" anchorCtr="1">
              <a:spAutoFit/>
            </a:bodyPr>
            <a:lstStyle/>
            <a:p>
              <a:endParaRPr lang="en-US"/>
            </a:p>
          </p:txBody>
        </p:sp>
      </p:grpSp>
      <p:grpSp>
        <p:nvGrpSpPr>
          <p:cNvPr id="145452" name="Group 212"/>
          <p:cNvGrpSpPr>
            <a:grpSpLocks/>
          </p:cNvGrpSpPr>
          <p:nvPr/>
        </p:nvGrpSpPr>
        <p:grpSpPr bwMode="auto">
          <a:xfrm>
            <a:off x="7734300" y="2212975"/>
            <a:ext cx="530225" cy="530225"/>
            <a:chOff x="4872" y="1394"/>
            <a:chExt cx="334" cy="334"/>
          </a:xfrm>
        </p:grpSpPr>
        <p:sp>
          <p:nvSpPr>
            <p:cNvPr id="145508" name="Freeform 21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5509" name="Group 214"/>
            <p:cNvGrpSpPr>
              <a:grpSpLocks/>
            </p:cNvGrpSpPr>
            <p:nvPr/>
          </p:nvGrpSpPr>
          <p:grpSpPr bwMode="auto">
            <a:xfrm>
              <a:off x="4991" y="1478"/>
              <a:ext cx="95" cy="155"/>
              <a:chOff x="696" y="611"/>
              <a:chExt cx="95" cy="155"/>
            </a:xfrm>
          </p:grpSpPr>
          <p:grpSp>
            <p:nvGrpSpPr>
              <p:cNvPr id="145510" name="Group 215"/>
              <p:cNvGrpSpPr>
                <a:grpSpLocks/>
              </p:cNvGrpSpPr>
              <p:nvPr/>
            </p:nvGrpSpPr>
            <p:grpSpPr bwMode="auto">
              <a:xfrm>
                <a:off x="722" y="611"/>
                <a:ext cx="41" cy="123"/>
                <a:chOff x="722" y="611"/>
                <a:chExt cx="41" cy="123"/>
              </a:xfrm>
            </p:grpSpPr>
            <p:sp>
              <p:nvSpPr>
                <p:cNvPr id="145512" name="Line 216"/>
                <p:cNvSpPr>
                  <a:spLocks noChangeAspect="1" noChangeShapeType="1"/>
                </p:cNvSpPr>
                <p:nvPr/>
              </p:nvSpPr>
              <p:spPr bwMode="auto">
                <a:xfrm>
                  <a:off x="742"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13" name="Line 217"/>
                <p:cNvSpPr>
                  <a:spLocks noChangeAspect="1" noChangeShapeType="1"/>
                </p:cNvSpPr>
                <p:nvPr/>
              </p:nvSpPr>
              <p:spPr bwMode="auto">
                <a:xfrm>
                  <a:off x="722"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14" name="Line 218"/>
                <p:cNvSpPr>
                  <a:spLocks noChangeAspect="1" noChangeShapeType="1"/>
                </p:cNvSpPr>
                <p:nvPr/>
              </p:nvSpPr>
              <p:spPr bwMode="auto">
                <a:xfrm>
                  <a:off x="763"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15" name="Line 219"/>
                <p:cNvSpPr>
                  <a:spLocks noChangeAspect="1" noChangeShapeType="1"/>
                </p:cNvSpPr>
                <p:nvPr/>
              </p:nvSpPr>
              <p:spPr bwMode="auto">
                <a:xfrm>
                  <a:off x="723" y="6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511" name="Freeform 220"/>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53" name="Group 221"/>
          <p:cNvGrpSpPr>
            <a:grpSpLocks/>
          </p:cNvGrpSpPr>
          <p:nvPr/>
        </p:nvGrpSpPr>
        <p:grpSpPr bwMode="auto">
          <a:xfrm>
            <a:off x="7734300" y="736600"/>
            <a:ext cx="530225" cy="530225"/>
            <a:chOff x="4872" y="464"/>
            <a:chExt cx="334" cy="334"/>
          </a:xfrm>
        </p:grpSpPr>
        <p:sp>
          <p:nvSpPr>
            <p:cNvPr id="145502" name="Freeform 222"/>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5503" name="Group 223"/>
            <p:cNvGrpSpPr>
              <a:grpSpLocks/>
            </p:cNvGrpSpPr>
            <p:nvPr/>
          </p:nvGrpSpPr>
          <p:grpSpPr bwMode="auto">
            <a:xfrm>
              <a:off x="4991" y="546"/>
              <a:ext cx="95" cy="160"/>
              <a:chOff x="343" y="611"/>
              <a:chExt cx="95" cy="160"/>
            </a:xfrm>
          </p:grpSpPr>
          <p:sp>
            <p:nvSpPr>
              <p:cNvPr id="145504" name="Line 224"/>
              <p:cNvSpPr>
                <a:spLocks noChangeAspect="1" noChangeShapeType="1"/>
              </p:cNvSpPr>
              <p:nvPr/>
            </p:nvSpPr>
            <p:spPr bwMode="auto">
              <a:xfrm>
                <a:off x="391"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05" name="Line 225"/>
              <p:cNvSpPr>
                <a:spLocks noChangeAspect="1" noChangeShapeType="1"/>
              </p:cNvSpPr>
              <p:nvPr/>
            </p:nvSpPr>
            <p:spPr bwMode="auto">
              <a:xfrm>
                <a:off x="37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06" name="Line 226"/>
              <p:cNvSpPr>
                <a:spLocks noChangeAspect="1" noChangeShapeType="1"/>
              </p:cNvSpPr>
              <p:nvPr/>
            </p:nvSpPr>
            <p:spPr bwMode="auto">
              <a:xfrm>
                <a:off x="41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07" name="Freeform 227"/>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54" name="Group 228"/>
          <p:cNvGrpSpPr>
            <a:grpSpLocks/>
          </p:cNvGrpSpPr>
          <p:nvPr/>
        </p:nvGrpSpPr>
        <p:grpSpPr bwMode="auto">
          <a:xfrm>
            <a:off x="7734300" y="3671888"/>
            <a:ext cx="530225" cy="530225"/>
            <a:chOff x="4872" y="2313"/>
            <a:chExt cx="334" cy="334"/>
          </a:xfrm>
        </p:grpSpPr>
        <p:sp>
          <p:nvSpPr>
            <p:cNvPr id="145493" name="Freeform 229"/>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5494" name="Group 230"/>
            <p:cNvGrpSpPr>
              <a:grpSpLocks/>
            </p:cNvGrpSpPr>
            <p:nvPr/>
          </p:nvGrpSpPr>
          <p:grpSpPr bwMode="auto">
            <a:xfrm>
              <a:off x="4991" y="2398"/>
              <a:ext cx="95" cy="153"/>
              <a:chOff x="1081" y="611"/>
              <a:chExt cx="95" cy="153"/>
            </a:xfrm>
          </p:grpSpPr>
          <p:grpSp>
            <p:nvGrpSpPr>
              <p:cNvPr id="145495" name="Group 231"/>
              <p:cNvGrpSpPr>
                <a:grpSpLocks/>
              </p:cNvGrpSpPr>
              <p:nvPr/>
            </p:nvGrpSpPr>
            <p:grpSpPr bwMode="auto">
              <a:xfrm>
                <a:off x="1109" y="611"/>
                <a:ext cx="39" cy="123"/>
                <a:chOff x="1108" y="611"/>
                <a:chExt cx="39" cy="123"/>
              </a:xfrm>
            </p:grpSpPr>
            <p:sp>
              <p:nvSpPr>
                <p:cNvPr id="145497" name="Line 232"/>
                <p:cNvSpPr>
                  <a:spLocks noChangeAspect="1" noChangeShapeType="1"/>
                </p:cNvSpPr>
                <p:nvPr/>
              </p:nvSpPr>
              <p:spPr bwMode="auto">
                <a:xfrm>
                  <a:off x="1127"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98" name="Line 233"/>
                <p:cNvSpPr>
                  <a:spLocks noChangeAspect="1" noChangeShapeType="1"/>
                </p:cNvSpPr>
                <p:nvPr/>
              </p:nvSpPr>
              <p:spPr bwMode="auto">
                <a:xfrm>
                  <a:off x="1108"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99" name="Line 234"/>
                <p:cNvSpPr>
                  <a:spLocks noChangeAspect="1" noChangeShapeType="1"/>
                </p:cNvSpPr>
                <p:nvPr/>
              </p:nvSpPr>
              <p:spPr bwMode="auto">
                <a:xfrm>
                  <a:off x="1145"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00" name="Line 235"/>
                <p:cNvSpPr>
                  <a:spLocks noChangeAspect="1" noChangeShapeType="1"/>
                </p:cNvSpPr>
                <p:nvPr/>
              </p:nvSpPr>
              <p:spPr bwMode="auto">
                <a:xfrm>
                  <a:off x="1109" y="6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501" name="Line 236"/>
                <p:cNvSpPr>
                  <a:spLocks noChangeAspect="1" noChangeShapeType="1"/>
                </p:cNvSpPr>
                <p:nvPr/>
              </p:nvSpPr>
              <p:spPr bwMode="auto">
                <a:xfrm>
                  <a:off x="1109" y="6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45496" name="Freeform 237"/>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45455" name="Group 238"/>
          <p:cNvGrpSpPr>
            <a:grpSpLocks/>
          </p:cNvGrpSpPr>
          <p:nvPr/>
        </p:nvGrpSpPr>
        <p:grpSpPr bwMode="auto">
          <a:xfrm>
            <a:off x="7734300" y="5141913"/>
            <a:ext cx="530225" cy="530225"/>
            <a:chOff x="4872" y="3239"/>
            <a:chExt cx="334" cy="334"/>
          </a:xfrm>
        </p:grpSpPr>
        <p:sp>
          <p:nvSpPr>
            <p:cNvPr id="145484" name="Freeform 239"/>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5485" name="Group 240"/>
            <p:cNvGrpSpPr>
              <a:grpSpLocks/>
            </p:cNvGrpSpPr>
            <p:nvPr/>
          </p:nvGrpSpPr>
          <p:grpSpPr bwMode="auto">
            <a:xfrm>
              <a:off x="4991" y="3325"/>
              <a:ext cx="95" cy="153"/>
              <a:chOff x="2481" y="3330"/>
              <a:chExt cx="95" cy="153"/>
            </a:xfrm>
          </p:grpSpPr>
          <p:sp>
            <p:nvSpPr>
              <p:cNvPr id="145486" name="Line 241"/>
              <p:cNvSpPr>
                <a:spLocks noChangeAspect="1" noChangeShapeType="1"/>
              </p:cNvSpPr>
              <p:nvPr/>
            </p:nvSpPr>
            <p:spPr bwMode="auto">
              <a:xfrm>
                <a:off x="2528" y="333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87" name="Freeform 242"/>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145488" name="Line 243"/>
              <p:cNvSpPr>
                <a:spLocks noChangeAspect="1" noChangeShapeType="1"/>
              </p:cNvSpPr>
              <p:nvPr/>
            </p:nvSpPr>
            <p:spPr bwMode="auto">
              <a:xfrm>
                <a:off x="2509"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89" name="Line 244"/>
              <p:cNvSpPr>
                <a:spLocks noChangeAspect="1" noChangeShapeType="1"/>
              </p:cNvSpPr>
              <p:nvPr/>
            </p:nvSpPr>
            <p:spPr bwMode="auto">
              <a:xfrm>
                <a:off x="2546" y="3372"/>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90" name="Line 245"/>
              <p:cNvSpPr>
                <a:spLocks noChangeAspect="1" noChangeShapeType="1"/>
              </p:cNvSpPr>
              <p:nvPr/>
            </p:nvSpPr>
            <p:spPr bwMode="auto">
              <a:xfrm>
                <a:off x="2508" y="341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91" name="Line 246"/>
              <p:cNvSpPr>
                <a:spLocks noChangeAspect="1" noChangeShapeType="1"/>
              </p:cNvSpPr>
              <p:nvPr/>
            </p:nvSpPr>
            <p:spPr bwMode="auto">
              <a:xfrm>
                <a:off x="2508" y="338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45492" name="Line 247"/>
              <p:cNvSpPr>
                <a:spLocks noChangeAspect="1" noChangeShapeType="1"/>
              </p:cNvSpPr>
              <p:nvPr/>
            </p:nvSpPr>
            <p:spPr bwMode="auto">
              <a:xfrm>
                <a:off x="2509" y="3399"/>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145456" name="Group 248"/>
          <p:cNvGrpSpPr>
            <a:grpSpLocks/>
          </p:cNvGrpSpPr>
          <p:nvPr/>
        </p:nvGrpSpPr>
        <p:grpSpPr bwMode="auto">
          <a:xfrm>
            <a:off x="7923213" y="3046413"/>
            <a:ext cx="150812" cy="246062"/>
            <a:chOff x="696" y="611"/>
            <a:chExt cx="95" cy="155"/>
          </a:xfrm>
        </p:grpSpPr>
        <p:grpSp>
          <p:nvGrpSpPr>
            <p:cNvPr id="145478" name="Group 249"/>
            <p:cNvGrpSpPr>
              <a:grpSpLocks/>
            </p:cNvGrpSpPr>
            <p:nvPr/>
          </p:nvGrpSpPr>
          <p:grpSpPr bwMode="auto">
            <a:xfrm>
              <a:off x="722" y="611"/>
              <a:ext cx="41" cy="123"/>
              <a:chOff x="722" y="611"/>
              <a:chExt cx="41" cy="123"/>
            </a:xfrm>
          </p:grpSpPr>
          <p:sp>
            <p:nvSpPr>
              <p:cNvPr id="145480" name="Line 250"/>
              <p:cNvSpPr>
                <a:spLocks noChangeAspect="1" noChangeShapeType="1"/>
              </p:cNvSpPr>
              <p:nvPr/>
            </p:nvSpPr>
            <p:spPr bwMode="auto">
              <a:xfrm>
                <a:off x="742" y="611"/>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81" name="Line 251"/>
              <p:cNvSpPr>
                <a:spLocks noChangeAspect="1" noChangeShapeType="1"/>
              </p:cNvSpPr>
              <p:nvPr/>
            </p:nvSpPr>
            <p:spPr bwMode="auto">
              <a:xfrm>
                <a:off x="722"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82" name="Line 252"/>
              <p:cNvSpPr>
                <a:spLocks noChangeAspect="1" noChangeShapeType="1"/>
              </p:cNvSpPr>
              <p:nvPr/>
            </p:nvSpPr>
            <p:spPr bwMode="auto">
              <a:xfrm>
                <a:off x="763"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83" name="Line 253"/>
              <p:cNvSpPr>
                <a:spLocks noChangeAspect="1" noChangeShapeType="1"/>
              </p:cNvSpPr>
              <p:nvPr/>
            </p:nvSpPr>
            <p:spPr bwMode="auto">
              <a:xfrm>
                <a:off x="723" y="680"/>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
          <p:nvSpPr>
            <p:cNvPr id="145479" name="Freeform 254"/>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grpSp>
      <p:grpSp>
        <p:nvGrpSpPr>
          <p:cNvPr id="145457" name="Group 255"/>
          <p:cNvGrpSpPr>
            <a:grpSpLocks/>
          </p:cNvGrpSpPr>
          <p:nvPr/>
        </p:nvGrpSpPr>
        <p:grpSpPr bwMode="auto">
          <a:xfrm>
            <a:off x="7923213" y="1566863"/>
            <a:ext cx="150812" cy="254000"/>
            <a:chOff x="343" y="611"/>
            <a:chExt cx="95" cy="160"/>
          </a:xfrm>
        </p:grpSpPr>
        <p:sp>
          <p:nvSpPr>
            <p:cNvPr id="145474" name="Line 256"/>
            <p:cNvSpPr>
              <a:spLocks noChangeAspect="1" noChangeShapeType="1"/>
            </p:cNvSpPr>
            <p:nvPr/>
          </p:nvSpPr>
          <p:spPr bwMode="auto">
            <a:xfrm>
              <a:off x="391" y="611"/>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5" name="Line 257"/>
            <p:cNvSpPr>
              <a:spLocks noChangeAspect="1" noChangeShapeType="1"/>
            </p:cNvSpPr>
            <p:nvPr/>
          </p:nvSpPr>
          <p:spPr bwMode="auto">
            <a:xfrm>
              <a:off x="371"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6" name="Line 258"/>
            <p:cNvSpPr>
              <a:spLocks noChangeAspect="1" noChangeShapeType="1"/>
            </p:cNvSpPr>
            <p:nvPr/>
          </p:nvSpPr>
          <p:spPr bwMode="auto">
            <a:xfrm>
              <a:off x="411"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7" name="Freeform 259"/>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grpSp>
      <p:grpSp>
        <p:nvGrpSpPr>
          <p:cNvPr id="145458" name="Group 260"/>
          <p:cNvGrpSpPr>
            <a:grpSpLocks/>
          </p:cNvGrpSpPr>
          <p:nvPr/>
        </p:nvGrpSpPr>
        <p:grpSpPr bwMode="auto">
          <a:xfrm>
            <a:off x="7923213" y="4506913"/>
            <a:ext cx="150812" cy="242887"/>
            <a:chOff x="1081" y="611"/>
            <a:chExt cx="95" cy="153"/>
          </a:xfrm>
        </p:grpSpPr>
        <p:grpSp>
          <p:nvGrpSpPr>
            <p:cNvPr id="145467" name="Group 261"/>
            <p:cNvGrpSpPr>
              <a:grpSpLocks/>
            </p:cNvGrpSpPr>
            <p:nvPr/>
          </p:nvGrpSpPr>
          <p:grpSpPr bwMode="auto">
            <a:xfrm>
              <a:off x="1109" y="611"/>
              <a:ext cx="39" cy="123"/>
              <a:chOff x="1108" y="611"/>
              <a:chExt cx="39" cy="123"/>
            </a:xfrm>
          </p:grpSpPr>
          <p:sp>
            <p:nvSpPr>
              <p:cNvPr id="145469" name="Line 262"/>
              <p:cNvSpPr>
                <a:spLocks noChangeAspect="1" noChangeShapeType="1"/>
              </p:cNvSpPr>
              <p:nvPr/>
            </p:nvSpPr>
            <p:spPr bwMode="auto">
              <a:xfrm>
                <a:off x="1127" y="611"/>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0" name="Line 263"/>
              <p:cNvSpPr>
                <a:spLocks noChangeAspect="1" noChangeShapeType="1"/>
              </p:cNvSpPr>
              <p:nvPr/>
            </p:nvSpPr>
            <p:spPr bwMode="auto">
              <a:xfrm>
                <a:off x="1108"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1" name="Line 264"/>
              <p:cNvSpPr>
                <a:spLocks noChangeAspect="1" noChangeShapeType="1"/>
              </p:cNvSpPr>
              <p:nvPr/>
            </p:nvSpPr>
            <p:spPr bwMode="auto">
              <a:xfrm>
                <a:off x="1145" y="653"/>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2" name="Line 265"/>
              <p:cNvSpPr>
                <a:spLocks noChangeAspect="1" noChangeShapeType="1"/>
              </p:cNvSpPr>
              <p:nvPr/>
            </p:nvSpPr>
            <p:spPr bwMode="auto">
              <a:xfrm>
                <a:off x="1109" y="695"/>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73" name="Line 266"/>
              <p:cNvSpPr>
                <a:spLocks noChangeAspect="1" noChangeShapeType="1"/>
              </p:cNvSpPr>
              <p:nvPr/>
            </p:nvSpPr>
            <p:spPr bwMode="auto">
              <a:xfrm>
                <a:off x="1109" y="66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
          <p:nvSpPr>
            <p:cNvPr id="145468" name="Freeform 267"/>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grpSp>
      <p:grpSp>
        <p:nvGrpSpPr>
          <p:cNvPr id="145459" name="Group 268"/>
          <p:cNvGrpSpPr>
            <a:grpSpLocks/>
          </p:cNvGrpSpPr>
          <p:nvPr/>
        </p:nvGrpSpPr>
        <p:grpSpPr bwMode="auto">
          <a:xfrm>
            <a:off x="7923213" y="5978525"/>
            <a:ext cx="150812" cy="242888"/>
            <a:chOff x="2481" y="3330"/>
            <a:chExt cx="95" cy="153"/>
          </a:xfrm>
        </p:grpSpPr>
        <p:sp>
          <p:nvSpPr>
            <p:cNvPr id="145460" name="Line 269"/>
            <p:cNvSpPr>
              <a:spLocks noChangeAspect="1" noChangeShapeType="1"/>
            </p:cNvSpPr>
            <p:nvPr/>
          </p:nvSpPr>
          <p:spPr bwMode="auto">
            <a:xfrm>
              <a:off x="2528" y="3330"/>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61" name="Freeform 270"/>
            <p:cNvSpPr>
              <a:spLocks noChangeAspect="1"/>
            </p:cNvSpPr>
            <p:nvPr/>
          </p:nvSpPr>
          <p:spPr bwMode="auto">
            <a:xfrm>
              <a:off x="2481" y="3449"/>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rgbClr val="FF0000"/>
              </a:solidFill>
              <a:prstDash val="solid"/>
              <a:round/>
              <a:headEnd/>
              <a:tailEnd/>
            </a:ln>
          </p:spPr>
          <p:txBody>
            <a:bodyPr wrap="none" anchor="ctr"/>
            <a:lstStyle/>
            <a:p>
              <a:endParaRPr lang="en-US"/>
            </a:p>
          </p:txBody>
        </p:sp>
        <p:sp>
          <p:nvSpPr>
            <p:cNvPr id="145462" name="Line 271"/>
            <p:cNvSpPr>
              <a:spLocks noChangeAspect="1" noChangeShapeType="1"/>
            </p:cNvSpPr>
            <p:nvPr/>
          </p:nvSpPr>
          <p:spPr bwMode="auto">
            <a:xfrm>
              <a:off x="2509" y="3372"/>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63" name="Line 272"/>
            <p:cNvSpPr>
              <a:spLocks noChangeAspect="1" noChangeShapeType="1"/>
            </p:cNvSpPr>
            <p:nvPr/>
          </p:nvSpPr>
          <p:spPr bwMode="auto">
            <a:xfrm>
              <a:off x="2546" y="3372"/>
              <a:ext cx="0" cy="55"/>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64" name="Line 273"/>
            <p:cNvSpPr>
              <a:spLocks noChangeAspect="1" noChangeShapeType="1"/>
            </p:cNvSpPr>
            <p:nvPr/>
          </p:nvSpPr>
          <p:spPr bwMode="auto">
            <a:xfrm>
              <a:off x="2508" y="3416"/>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65" name="Line 274"/>
            <p:cNvSpPr>
              <a:spLocks noChangeAspect="1" noChangeShapeType="1"/>
            </p:cNvSpPr>
            <p:nvPr/>
          </p:nvSpPr>
          <p:spPr bwMode="auto">
            <a:xfrm>
              <a:off x="2508" y="3383"/>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45466" name="Line 275"/>
            <p:cNvSpPr>
              <a:spLocks noChangeAspect="1" noChangeShapeType="1"/>
            </p:cNvSpPr>
            <p:nvPr/>
          </p:nvSpPr>
          <p:spPr bwMode="auto">
            <a:xfrm>
              <a:off x="2509" y="3399"/>
              <a:ext cx="38"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ChangeArrowheads="1"/>
          </p:cNvSpPr>
          <p:nvPr/>
        </p:nvSpPr>
        <p:spPr bwMode="auto">
          <a:xfrm>
            <a:off x="3683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7411" name="Group 3"/>
          <p:cNvGrpSpPr>
            <a:grpSpLocks/>
          </p:cNvGrpSpPr>
          <p:nvPr/>
        </p:nvGrpSpPr>
        <p:grpSpPr bwMode="auto">
          <a:xfrm>
            <a:off x="4248150" y="1058863"/>
            <a:ext cx="639763" cy="403225"/>
            <a:chOff x="4757" y="623"/>
            <a:chExt cx="403" cy="254"/>
          </a:xfrm>
        </p:grpSpPr>
        <p:sp>
          <p:nvSpPr>
            <p:cNvPr id="17695" name="Rectangle 4"/>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7696" name="Group 5"/>
            <p:cNvGrpSpPr>
              <a:grpSpLocks/>
            </p:cNvGrpSpPr>
            <p:nvPr/>
          </p:nvGrpSpPr>
          <p:grpSpPr bwMode="auto">
            <a:xfrm>
              <a:off x="4815" y="623"/>
              <a:ext cx="345" cy="254"/>
              <a:chOff x="4815" y="587"/>
              <a:chExt cx="345" cy="254"/>
            </a:xfrm>
          </p:grpSpPr>
          <p:grpSp>
            <p:nvGrpSpPr>
              <p:cNvPr id="17697" name="Group 6"/>
              <p:cNvGrpSpPr>
                <a:grpSpLocks/>
              </p:cNvGrpSpPr>
              <p:nvPr/>
            </p:nvGrpSpPr>
            <p:grpSpPr bwMode="auto">
              <a:xfrm>
                <a:off x="4815" y="639"/>
                <a:ext cx="345" cy="202"/>
                <a:chOff x="3067" y="2774"/>
                <a:chExt cx="345" cy="202"/>
              </a:xfrm>
            </p:grpSpPr>
            <p:sp>
              <p:nvSpPr>
                <p:cNvPr id="17703" name="Rectangle 7"/>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17704" name="Freeform 8"/>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7698" name="Text Box 9"/>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17699" name="Group 10"/>
              <p:cNvGrpSpPr>
                <a:grpSpLocks/>
              </p:cNvGrpSpPr>
              <p:nvPr/>
            </p:nvGrpSpPr>
            <p:grpSpPr bwMode="auto">
              <a:xfrm>
                <a:off x="4952" y="587"/>
                <a:ext cx="71" cy="53"/>
                <a:chOff x="340" y="1392"/>
                <a:chExt cx="71" cy="53"/>
              </a:xfrm>
            </p:grpSpPr>
            <p:sp>
              <p:nvSpPr>
                <p:cNvPr id="17700" name="Line 1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701" name="Line 1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702" name="Line 1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17412" name="Line 14"/>
          <p:cNvSpPr>
            <a:spLocks noChangeShapeType="1"/>
          </p:cNvSpPr>
          <p:nvPr/>
        </p:nvSpPr>
        <p:spPr bwMode="auto">
          <a:xfrm>
            <a:off x="4610100" y="1482725"/>
            <a:ext cx="4763" cy="342900"/>
          </a:xfrm>
          <a:prstGeom prst="line">
            <a:avLst/>
          </a:prstGeom>
          <a:noFill/>
          <a:ln w="11113">
            <a:solidFill>
              <a:srgbClr val="000000"/>
            </a:solidFill>
            <a:round/>
            <a:headEnd/>
            <a:tailEnd/>
          </a:ln>
        </p:spPr>
        <p:txBody>
          <a:bodyPr/>
          <a:lstStyle/>
          <a:p>
            <a:endParaRPr lang="en-US"/>
          </a:p>
        </p:txBody>
      </p:sp>
      <p:grpSp>
        <p:nvGrpSpPr>
          <p:cNvPr id="17413" name="Group 15"/>
          <p:cNvGrpSpPr>
            <a:grpSpLocks/>
          </p:cNvGrpSpPr>
          <p:nvPr/>
        </p:nvGrpSpPr>
        <p:grpSpPr bwMode="auto">
          <a:xfrm>
            <a:off x="1611313" y="1711325"/>
            <a:ext cx="6096000" cy="114300"/>
            <a:chOff x="1040" y="3803"/>
            <a:chExt cx="3247" cy="61"/>
          </a:xfrm>
        </p:grpSpPr>
        <p:sp>
          <p:nvSpPr>
            <p:cNvPr id="17688" name="Line 16"/>
            <p:cNvSpPr>
              <a:spLocks noChangeShapeType="1"/>
            </p:cNvSpPr>
            <p:nvPr/>
          </p:nvSpPr>
          <p:spPr bwMode="auto">
            <a:xfrm>
              <a:off x="1041" y="3803"/>
              <a:ext cx="1" cy="61"/>
            </a:xfrm>
            <a:prstGeom prst="line">
              <a:avLst/>
            </a:prstGeom>
            <a:noFill/>
            <a:ln w="11113">
              <a:solidFill>
                <a:srgbClr val="000000"/>
              </a:solidFill>
              <a:round/>
              <a:headEnd/>
              <a:tailEnd/>
            </a:ln>
          </p:spPr>
          <p:txBody>
            <a:bodyPr/>
            <a:lstStyle/>
            <a:p>
              <a:endParaRPr lang="en-US"/>
            </a:p>
          </p:txBody>
        </p:sp>
        <p:sp>
          <p:nvSpPr>
            <p:cNvPr id="17689" name="Line 17"/>
            <p:cNvSpPr>
              <a:spLocks noChangeShapeType="1"/>
            </p:cNvSpPr>
            <p:nvPr/>
          </p:nvSpPr>
          <p:spPr bwMode="auto">
            <a:xfrm>
              <a:off x="1040" y="3803"/>
              <a:ext cx="3246" cy="1"/>
            </a:xfrm>
            <a:prstGeom prst="line">
              <a:avLst/>
            </a:prstGeom>
            <a:noFill/>
            <a:ln w="11113">
              <a:solidFill>
                <a:srgbClr val="000000"/>
              </a:solidFill>
              <a:round/>
              <a:headEnd/>
              <a:tailEnd/>
            </a:ln>
          </p:spPr>
          <p:txBody>
            <a:bodyPr/>
            <a:lstStyle/>
            <a:p>
              <a:endParaRPr lang="en-US"/>
            </a:p>
          </p:txBody>
        </p:sp>
        <p:sp>
          <p:nvSpPr>
            <p:cNvPr id="17690" name="Line 18"/>
            <p:cNvSpPr>
              <a:spLocks noChangeShapeType="1"/>
            </p:cNvSpPr>
            <p:nvPr/>
          </p:nvSpPr>
          <p:spPr bwMode="auto">
            <a:xfrm>
              <a:off x="1584" y="3803"/>
              <a:ext cx="1" cy="61"/>
            </a:xfrm>
            <a:prstGeom prst="line">
              <a:avLst/>
            </a:prstGeom>
            <a:noFill/>
            <a:ln w="11113">
              <a:solidFill>
                <a:srgbClr val="000000"/>
              </a:solidFill>
              <a:round/>
              <a:headEnd/>
              <a:tailEnd/>
            </a:ln>
          </p:spPr>
          <p:txBody>
            <a:bodyPr/>
            <a:lstStyle/>
            <a:p>
              <a:endParaRPr lang="en-US"/>
            </a:p>
          </p:txBody>
        </p:sp>
        <p:sp>
          <p:nvSpPr>
            <p:cNvPr id="17691" name="Line 19"/>
            <p:cNvSpPr>
              <a:spLocks noChangeShapeType="1"/>
            </p:cNvSpPr>
            <p:nvPr/>
          </p:nvSpPr>
          <p:spPr bwMode="auto">
            <a:xfrm>
              <a:off x="2159" y="3803"/>
              <a:ext cx="1" cy="61"/>
            </a:xfrm>
            <a:prstGeom prst="line">
              <a:avLst/>
            </a:prstGeom>
            <a:noFill/>
            <a:ln w="11113">
              <a:solidFill>
                <a:srgbClr val="000000"/>
              </a:solidFill>
              <a:round/>
              <a:headEnd/>
              <a:tailEnd/>
            </a:ln>
          </p:spPr>
          <p:txBody>
            <a:bodyPr/>
            <a:lstStyle/>
            <a:p>
              <a:endParaRPr lang="en-US"/>
            </a:p>
          </p:txBody>
        </p:sp>
        <p:sp>
          <p:nvSpPr>
            <p:cNvPr id="17692" name="Line 20"/>
            <p:cNvSpPr>
              <a:spLocks noChangeShapeType="1"/>
            </p:cNvSpPr>
            <p:nvPr/>
          </p:nvSpPr>
          <p:spPr bwMode="auto">
            <a:xfrm>
              <a:off x="3216" y="3803"/>
              <a:ext cx="1" cy="61"/>
            </a:xfrm>
            <a:prstGeom prst="line">
              <a:avLst/>
            </a:prstGeom>
            <a:noFill/>
            <a:ln w="11113">
              <a:solidFill>
                <a:srgbClr val="000000"/>
              </a:solidFill>
              <a:round/>
              <a:headEnd/>
              <a:tailEnd/>
            </a:ln>
          </p:spPr>
          <p:txBody>
            <a:bodyPr/>
            <a:lstStyle/>
            <a:p>
              <a:endParaRPr lang="en-US"/>
            </a:p>
          </p:txBody>
        </p:sp>
        <p:sp>
          <p:nvSpPr>
            <p:cNvPr id="17693" name="Line 21"/>
            <p:cNvSpPr>
              <a:spLocks noChangeShapeType="1"/>
            </p:cNvSpPr>
            <p:nvPr/>
          </p:nvSpPr>
          <p:spPr bwMode="auto">
            <a:xfrm>
              <a:off x="3744" y="3803"/>
              <a:ext cx="1" cy="61"/>
            </a:xfrm>
            <a:prstGeom prst="line">
              <a:avLst/>
            </a:prstGeom>
            <a:noFill/>
            <a:ln w="11113">
              <a:solidFill>
                <a:srgbClr val="000000"/>
              </a:solidFill>
              <a:round/>
              <a:headEnd/>
              <a:tailEnd/>
            </a:ln>
          </p:spPr>
          <p:txBody>
            <a:bodyPr/>
            <a:lstStyle/>
            <a:p>
              <a:endParaRPr lang="en-US"/>
            </a:p>
          </p:txBody>
        </p:sp>
        <p:sp>
          <p:nvSpPr>
            <p:cNvPr id="17694" name="Line 22"/>
            <p:cNvSpPr>
              <a:spLocks noChangeShapeType="1"/>
            </p:cNvSpPr>
            <p:nvPr/>
          </p:nvSpPr>
          <p:spPr bwMode="auto">
            <a:xfrm>
              <a:off x="4286" y="3803"/>
              <a:ext cx="1" cy="61"/>
            </a:xfrm>
            <a:prstGeom prst="line">
              <a:avLst/>
            </a:prstGeom>
            <a:noFill/>
            <a:ln w="11113">
              <a:solidFill>
                <a:srgbClr val="000000"/>
              </a:solidFill>
              <a:round/>
              <a:headEnd/>
              <a:tailEnd/>
            </a:ln>
          </p:spPr>
          <p:txBody>
            <a:bodyPr/>
            <a:lstStyle/>
            <a:p>
              <a:endParaRPr lang="en-US"/>
            </a:p>
          </p:txBody>
        </p:sp>
      </p:grpSp>
      <p:grpSp>
        <p:nvGrpSpPr>
          <p:cNvPr id="17414" name="Group 23"/>
          <p:cNvGrpSpPr>
            <a:grpSpLocks/>
          </p:cNvGrpSpPr>
          <p:nvPr/>
        </p:nvGrpSpPr>
        <p:grpSpPr bwMode="auto">
          <a:xfrm>
            <a:off x="1230313" y="1939925"/>
            <a:ext cx="650875" cy="404813"/>
            <a:chOff x="775" y="1222"/>
            <a:chExt cx="410" cy="255"/>
          </a:xfrm>
        </p:grpSpPr>
        <p:sp>
          <p:nvSpPr>
            <p:cNvPr id="17681" name="Rectangle 24"/>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7682" name="Group 25"/>
            <p:cNvGrpSpPr>
              <a:grpSpLocks/>
            </p:cNvGrpSpPr>
            <p:nvPr/>
          </p:nvGrpSpPr>
          <p:grpSpPr bwMode="auto">
            <a:xfrm>
              <a:off x="840" y="1275"/>
              <a:ext cx="345" cy="202"/>
              <a:chOff x="3896" y="2736"/>
              <a:chExt cx="345" cy="216"/>
            </a:xfrm>
          </p:grpSpPr>
          <p:sp>
            <p:nvSpPr>
              <p:cNvPr id="17686" name="Rectangle 26"/>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87" name="Rectangle 27"/>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17683" name="Group 28"/>
            <p:cNvGrpSpPr>
              <a:grpSpLocks noChangeAspect="1"/>
            </p:cNvGrpSpPr>
            <p:nvPr/>
          </p:nvGrpSpPr>
          <p:grpSpPr bwMode="auto">
            <a:xfrm>
              <a:off x="993" y="1222"/>
              <a:ext cx="38" cy="49"/>
              <a:chOff x="3195" y="1627"/>
              <a:chExt cx="75" cy="104"/>
            </a:xfrm>
          </p:grpSpPr>
          <p:sp>
            <p:nvSpPr>
              <p:cNvPr id="17684" name="Line 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85" name="Line 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7415" name="Group 31"/>
          <p:cNvGrpSpPr>
            <a:grpSpLocks/>
          </p:cNvGrpSpPr>
          <p:nvPr/>
        </p:nvGrpSpPr>
        <p:grpSpPr bwMode="auto">
          <a:xfrm>
            <a:off x="1766888" y="2478088"/>
            <a:ext cx="547687" cy="392112"/>
            <a:chOff x="953" y="1583"/>
            <a:chExt cx="345" cy="247"/>
          </a:xfrm>
        </p:grpSpPr>
        <p:grpSp>
          <p:nvGrpSpPr>
            <p:cNvPr id="17677" name="Group 32"/>
            <p:cNvGrpSpPr>
              <a:grpSpLocks/>
            </p:cNvGrpSpPr>
            <p:nvPr/>
          </p:nvGrpSpPr>
          <p:grpSpPr bwMode="auto">
            <a:xfrm>
              <a:off x="953" y="1628"/>
              <a:ext cx="345" cy="202"/>
              <a:chOff x="3896" y="2736"/>
              <a:chExt cx="345" cy="216"/>
            </a:xfrm>
          </p:grpSpPr>
          <p:sp>
            <p:nvSpPr>
              <p:cNvPr id="17679" name="Rectangle 3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80" name="Rectangle 3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78" name="Line 3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16" name="Group 36"/>
          <p:cNvGrpSpPr>
            <a:grpSpLocks/>
          </p:cNvGrpSpPr>
          <p:nvPr/>
        </p:nvGrpSpPr>
        <p:grpSpPr bwMode="auto">
          <a:xfrm>
            <a:off x="2800350" y="2478088"/>
            <a:ext cx="547688" cy="392112"/>
            <a:chOff x="953" y="1583"/>
            <a:chExt cx="345" cy="247"/>
          </a:xfrm>
        </p:grpSpPr>
        <p:grpSp>
          <p:nvGrpSpPr>
            <p:cNvPr id="17673" name="Group 37"/>
            <p:cNvGrpSpPr>
              <a:grpSpLocks/>
            </p:cNvGrpSpPr>
            <p:nvPr/>
          </p:nvGrpSpPr>
          <p:grpSpPr bwMode="auto">
            <a:xfrm>
              <a:off x="953" y="1628"/>
              <a:ext cx="345" cy="202"/>
              <a:chOff x="3896" y="2736"/>
              <a:chExt cx="345" cy="216"/>
            </a:xfrm>
          </p:grpSpPr>
          <p:sp>
            <p:nvSpPr>
              <p:cNvPr id="17675" name="Rectangle 3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76" name="Rectangle 3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74" name="Line 4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17" name="Group 41"/>
          <p:cNvGrpSpPr>
            <a:grpSpLocks/>
          </p:cNvGrpSpPr>
          <p:nvPr/>
        </p:nvGrpSpPr>
        <p:grpSpPr bwMode="auto">
          <a:xfrm>
            <a:off x="3822700" y="2476500"/>
            <a:ext cx="547688" cy="392113"/>
            <a:chOff x="953" y="1583"/>
            <a:chExt cx="345" cy="247"/>
          </a:xfrm>
        </p:grpSpPr>
        <p:grpSp>
          <p:nvGrpSpPr>
            <p:cNvPr id="17669" name="Group 42"/>
            <p:cNvGrpSpPr>
              <a:grpSpLocks/>
            </p:cNvGrpSpPr>
            <p:nvPr/>
          </p:nvGrpSpPr>
          <p:grpSpPr bwMode="auto">
            <a:xfrm>
              <a:off x="953" y="1628"/>
              <a:ext cx="345" cy="202"/>
              <a:chOff x="3896" y="2736"/>
              <a:chExt cx="345" cy="216"/>
            </a:xfrm>
          </p:grpSpPr>
          <p:sp>
            <p:nvSpPr>
              <p:cNvPr id="17671" name="Rectangle 4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72" name="Rectangle 4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70" name="Line 4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18" name="Group 46"/>
          <p:cNvGrpSpPr>
            <a:grpSpLocks/>
          </p:cNvGrpSpPr>
          <p:nvPr/>
        </p:nvGrpSpPr>
        <p:grpSpPr bwMode="auto">
          <a:xfrm>
            <a:off x="4821238" y="2476500"/>
            <a:ext cx="547687" cy="392113"/>
            <a:chOff x="953" y="1583"/>
            <a:chExt cx="345" cy="247"/>
          </a:xfrm>
        </p:grpSpPr>
        <p:grpSp>
          <p:nvGrpSpPr>
            <p:cNvPr id="17665" name="Group 47"/>
            <p:cNvGrpSpPr>
              <a:grpSpLocks/>
            </p:cNvGrpSpPr>
            <p:nvPr/>
          </p:nvGrpSpPr>
          <p:grpSpPr bwMode="auto">
            <a:xfrm>
              <a:off x="953" y="1628"/>
              <a:ext cx="345" cy="202"/>
              <a:chOff x="3896" y="2736"/>
              <a:chExt cx="345" cy="216"/>
            </a:xfrm>
          </p:grpSpPr>
          <p:sp>
            <p:nvSpPr>
              <p:cNvPr id="17667" name="Rectangle 4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68" name="Rectangle 4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66" name="Line 5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19" name="Group 51"/>
          <p:cNvGrpSpPr>
            <a:grpSpLocks/>
          </p:cNvGrpSpPr>
          <p:nvPr/>
        </p:nvGrpSpPr>
        <p:grpSpPr bwMode="auto">
          <a:xfrm>
            <a:off x="5878513" y="2476500"/>
            <a:ext cx="547687" cy="392113"/>
            <a:chOff x="953" y="1583"/>
            <a:chExt cx="345" cy="247"/>
          </a:xfrm>
        </p:grpSpPr>
        <p:grpSp>
          <p:nvGrpSpPr>
            <p:cNvPr id="17661" name="Group 52"/>
            <p:cNvGrpSpPr>
              <a:grpSpLocks/>
            </p:cNvGrpSpPr>
            <p:nvPr/>
          </p:nvGrpSpPr>
          <p:grpSpPr bwMode="auto">
            <a:xfrm>
              <a:off x="953" y="1628"/>
              <a:ext cx="345" cy="202"/>
              <a:chOff x="3896" y="2736"/>
              <a:chExt cx="345" cy="216"/>
            </a:xfrm>
          </p:grpSpPr>
          <p:sp>
            <p:nvSpPr>
              <p:cNvPr id="17663" name="Rectangle 5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64" name="Rectangle 5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62" name="Line 5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0" name="Group 56"/>
          <p:cNvGrpSpPr>
            <a:grpSpLocks/>
          </p:cNvGrpSpPr>
          <p:nvPr/>
        </p:nvGrpSpPr>
        <p:grpSpPr bwMode="auto">
          <a:xfrm>
            <a:off x="6907213" y="2476500"/>
            <a:ext cx="547687" cy="392113"/>
            <a:chOff x="953" y="1583"/>
            <a:chExt cx="345" cy="247"/>
          </a:xfrm>
        </p:grpSpPr>
        <p:grpSp>
          <p:nvGrpSpPr>
            <p:cNvPr id="17657" name="Group 57"/>
            <p:cNvGrpSpPr>
              <a:grpSpLocks/>
            </p:cNvGrpSpPr>
            <p:nvPr/>
          </p:nvGrpSpPr>
          <p:grpSpPr bwMode="auto">
            <a:xfrm>
              <a:off x="953" y="1628"/>
              <a:ext cx="345" cy="202"/>
              <a:chOff x="3896" y="2736"/>
              <a:chExt cx="345" cy="216"/>
            </a:xfrm>
          </p:grpSpPr>
          <p:sp>
            <p:nvSpPr>
              <p:cNvPr id="17659" name="Rectangle 5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60" name="Rectangle 5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58" name="Line 6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1" name="Group 61"/>
          <p:cNvGrpSpPr>
            <a:grpSpLocks/>
          </p:cNvGrpSpPr>
          <p:nvPr/>
        </p:nvGrpSpPr>
        <p:grpSpPr bwMode="auto">
          <a:xfrm>
            <a:off x="7935913" y="2476500"/>
            <a:ext cx="547687" cy="392113"/>
            <a:chOff x="953" y="1583"/>
            <a:chExt cx="345" cy="247"/>
          </a:xfrm>
        </p:grpSpPr>
        <p:grpSp>
          <p:nvGrpSpPr>
            <p:cNvPr id="17653" name="Group 62"/>
            <p:cNvGrpSpPr>
              <a:grpSpLocks/>
            </p:cNvGrpSpPr>
            <p:nvPr/>
          </p:nvGrpSpPr>
          <p:grpSpPr bwMode="auto">
            <a:xfrm>
              <a:off x="953" y="1628"/>
              <a:ext cx="345" cy="202"/>
              <a:chOff x="3896" y="2736"/>
              <a:chExt cx="345" cy="216"/>
            </a:xfrm>
          </p:grpSpPr>
          <p:sp>
            <p:nvSpPr>
              <p:cNvPr id="17655" name="Rectangle 6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56" name="Rectangle 6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17654" name="Line 6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2" name="Group 66"/>
          <p:cNvGrpSpPr>
            <a:grpSpLocks/>
          </p:cNvGrpSpPr>
          <p:nvPr/>
        </p:nvGrpSpPr>
        <p:grpSpPr bwMode="auto">
          <a:xfrm>
            <a:off x="1757363" y="4246563"/>
            <a:ext cx="547687" cy="407987"/>
            <a:chOff x="624" y="3919"/>
            <a:chExt cx="345" cy="257"/>
          </a:xfrm>
        </p:grpSpPr>
        <p:sp>
          <p:nvSpPr>
            <p:cNvPr id="17650" name="Rectangle 67"/>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17651" name="Rectangle 68"/>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MP</a:t>
              </a:r>
              <a:endParaRPr lang="en-US" sz="2900">
                <a:solidFill>
                  <a:srgbClr val="000000"/>
                </a:solidFill>
              </a:endParaRPr>
            </a:p>
          </p:txBody>
        </p:sp>
        <p:sp>
          <p:nvSpPr>
            <p:cNvPr id="17652" name="Line 69"/>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3" name="Group 70"/>
          <p:cNvGrpSpPr>
            <a:grpSpLocks/>
          </p:cNvGrpSpPr>
          <p:nvPr/>
        </p:nvGrpSpPr>
        <p:grpSpPr bwMode="auto">
          <a:xfrm>
            <a:off x="1757363" y="3638550"/>
            <a:ext cx="547687" cy="427038"/>
            <a:chOff x="814" y="2746"/>
            <a:chExt cx="345" cy="269"/>
          </a:xfrm>
        </p:grpSpPr>
        <p:grpSp>
          <p:nvGrpSpPr>
            <p:cNvPr id="17646" name="Group 71"/>
            <p:cNvGrpSpPr>
              <a:grpSpLocks/>
            </p:cNvGrpSpPr>
            <p:nvPr/>
          </p:nvGrpSpPr>
          <p:grpSpPr bwMode="auto">
            <a:xfrm>
              <a:off x="814" y="2796"/>
              <a:ext cx="345" cy="219"/>
              <a:chOff x="3888" y="1365"/>
              <a:chExt cx="345" cy="219"/>
            </a:xfrm>
          </p:grpSpPr>
          <p:sp>
            <p:nvSpPr>
              <p:cNvPr id="17648" name="Rectangle 7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49" name="Freeform 7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7647" name="Line 74"/>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4" name="Group 75"/>
          <p:cNvGrpSpPr>
            <a:grpSpLocks/>
          </p:cNvGrpSpPr>
          <p:nvPr/>
        </p:nvGrpSpPr>
        <p:grpSpPr bwMode="auto">
          <a:xfrm>
            <a:off x="4830763" y="4257675"/>
            <a:ext cx="547687" cy="404813"/>
            <a:chOff x="3043" y="2682"/>
            <a:chExt cx="345" cy="255"/>
          </a:xfrm>
        </p:grpSpPr>
        <p:grpSp>
          <p:nvGrpSpPr>
            <p:cNvPr id="17639" name="Group 76"/>
            <p:cNvGrpSpPr>
              <a:grpSpLocks noChangeAspect="1"/>
            </p:cNvGrpSpPr>
            <p:nvPr/>
          </p:nvGrpSpPr>
          <p:grpSpPr bwMode="auto">
            <a:xfrm>
              <a:off x="3043" y="2734"/>
              <a:ext cx="345" cy="203"/>
              <a:chOff x="105" y="40"/>
              <a:chExt cx="743" cy="437"/>
            </a:xfrm>
          </p:grpSpPr>
          <p:sp>
            <p:nvSpPr>
              <p:cNvPr id="17641" name="Rectangle 7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42" name="Line 7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643" name="Line 7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644" name="Line 8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645" name="Line 8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640" name="Line 82"/>
            <p:cNvSpPr>
              <a:spLocks noChangeAspect="1" noChangeShapeType="1"/>
            </p:cNvSpPr>
            <p:nvPr/>
          </p:nvSpPr>
          <p:spPr bwMode="auto">
            <a:xfrm>
              <a:off x="3215" y="268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25" name="Group 83"/>
          <p:cNvGrpSpPr>
            <a:grpSpLocks/>
          </p:cNvGrpSpPr>
          <p:nvPr/>
        </p:nvGrpSpPr>
        <p:grpSpPr bwMode="auto">
          <a:xfrm>
            <a:off x="3230563" y="1935163"/>
            <a:ext cx="654050" cy="409575"/>
            <a:chOff x="2035" y="1219"/>
            <a:chExt cx="412" cy="258"/>
          </a:xfrm>
        </p:grpSpPr>
        <p:grpSp>
          <p:nvGrpSpPr>
            <p:cNvPr id="17632" name="Group 84"/>
            <p:cNvGrpSpPr>
              <a:grpSpLocks noChangeAspect="1"/>
            </p:cNvGrpSpPr>
            <p:nvPr/>
          </p:nvGrpSpPr>
          <p:grpSpPr bwMode="auto">
            <a:xfrm>
              <a:off x="2102" y="1275"/>
              <a:ext cx="345" cy="202"/>
              <a:chOff x="2856" y="3851"/>
              <a:chExt cx="744" cy="436"/>
            </a:xfrm>
          </p:grpSpPr>
          <p:sp>
            <p:nvSpPr>
              <p:cNvPr id="17637" name="Rectangle 85"/>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38" name="Line 86"/>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17633" name="Group 87"/>
            <p:cNvGrpSpPr>
              <a:grpSpLocks noChangeAspect="1"/>
            </p:cNvGrpSpPr>
            <p:nvPr/>
          </p:nvGrpSpPr>
          <p:grpSpPr bwMode="auto">
            <a:xfrm>
              <a:off x="2255" y="1219"/>
              <a:ext cx="38" cy="52"/>
              <a:chOff x="3195" y="1627"/>
              <a:chExt cx="75" cy="104"/>
            </a:xfrm>
          </p:grpSpPr>
          <p:sp>
            <p:nvSpPr>
              <p:cNvPr id="17635" name="Line 8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36" name="Line 8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634" name="Rectangle 90"/>
            <p:cNvSpPr>
              <a:spLocks noChangeArrowheads="1"/>
            </p:cNvSpPr>
            <p:nvPr/>
          </p:nvSpPr>
          <p:spPr bwMode="auto">
            <a:xfrm>
              <a:off x="2035" y="13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7426" name="Group 91"/>
          <p:cNvGrpSpPr>
            <a:grpSpLocks/>
          </p:cNvGrpSpPr>
          <p:nvPr/>
        </p:nvGrpSpPr>
        <p:grpSpPr bwMode="auto">
          <a:xfrm>
            <a:off x="4230688" y="1944688"/>
            <a:ext cx="657225" cy="400050"/>
            <a:chOff x="2665" y="1225"/>
            <a:chExt cx="414" cy="252"/>
          </a:xfrm>
        </p:grpSpPr>
        <p:grpSp>
          <p:nvGrpSpPr>
            <p:cNvPr id="17624" name="Group 92"/>
            <p:cNvGrpSpPr>
              <a:grpSpLocks/>
            </p:cNvGrpSpPr>
            <p:nvPr/>
          </p:nvGrpSpPr>
          <p:grpSpPr bwMode="auto">
            <a:xfrm>
              <a:off x="2734" y="1225"/>
              <a:ext cx="345" cy="252"/>
              <a:chOff x="2630" y="1231"/>
              <a:chExt cx="345" cy="252"/>
            </a:xfrm>
          </p:grpSpPr>
          <p:grpSp>
            <p:nvGrpSpPr>
              <p:cNvPr id="17626" name="Group 93"/>
              <p:cNvGrpSpPr>
                <a:grpSpLocks/>
              </p:cNvGrpSpPr>
              <p:nvPr/>
            </p:nvGrpSpPr>
            <p:grpSpPr bwMode="auto">
              <a:xfrm>
                <a:off x="2630" y="1283"/>
                <a:ext cx="345" cy="200"/>
                <a:chOff x="862" y="3958"/>
                <a:chExt cx="345" cy="216"/>
              </a:xfrm>
            </p:grpSpPr>
            <p:sp>
              <p:nvSpPr>
                <p:cNvPr id="17630" name="Rectangle 94"/>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31" name="Rectangle 95"/>
                <p:cNvSpPr>
                  <a:spLocks noChangeAspect="1" noChangeArrowheads="1"/>
                </p:cNvSpPr>
                <p:nvPr/>
              </p:nvSpPr>
              <p:spPr bwMode="auto">
                <a:xfrm>
                  <a:off x="957" y="3980"/>
                  <a:ext cx="156" cy="185"/>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17627" name="Group 96"/>
              <p:cNvGrpSpPr>
                <a:grpSpLocks noChangeAspect="1"/>
              </p:cNvGrpSpPr>
              <p:nvPr/>
            </p:nvGrpSpPr>
            <p:grpSpPr bwMode="auto">
              <a:xfrm>
                <a:off x="2783" y="1231"/>
                <a:ext cx="38" cy="52"/>
                <a:chOff x="3195" y="1627"/>
                <a:chExt cx="75" cy="104"/>
              </a:xfrm>
            </p:grpSpPr>
            <p:sp>
              <p:nvSpPr>
                <p:cNvPr id="17628" name="Line 9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29" name="Line 9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7625" name="Rectangle 99"/>
            <p:cNvSpPr>
              <a:spLocks noChangeArrowheads="1"/>
            </p:cNvSpPr>
            <p:nvPr/>
          </p:nvSpPr>
          <p:spPr bwMode="auto">
            <a:xfrm>
              <a:off x="2665" y="1381"/>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grpSp>
        <p:nvGrpSpPr>
          <p:cNvPr id="17427" name="Group 100"/>
          <p:cNvGrpSpPr>
            <a:grpSpLocks/>
          </p:cNvGrpSpPr>
          <p:nvPr/>
        </p:nvGrpSpPr>
        <p:grpSpPr bwMode="auto">
          <a:xfrm>
            <a:off x="6284913" y="1946275"/>
            <a:ext cx="688975" cy="398463"/>
            <a:chOff x="3959" y="1226"/>
            <a:chExt cx="434" cy="251"/>
          </a:xfrm>
        </p:grpSpPr>
        <p:grpSp>
          <p:nvGrpSpPr>
            <p:cNvPr id="17616" name="Group 101"/>
            <p:cNvGrpSpPr>
              <a:grpSpLocks noChangeAspect="1"/>
            </p:cNvGrpSpPr>
            <p:nvPr/>
          </p:nvGrpSpPr>
          <p:grpSpPr bwMode="auto">
            <a:xfrm>
              <a:off x="4187" y="1226"/>
              <a:ext cx="38" cy="48"/>
              <a:chOff x="3195" y="1627"/>
              <a:chExt cx="75" cy="104"/>
            </a:xfrm>
          </p:grpSpPr>
          <p:sp>
            <p:nvSpPr>
              <p:cNvPr id="17622" name="Line 10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23" name="Line 10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617" name="Group 104"/>
            <p:cNvGrpSpPr>
              <a:grpSpLocks noChangeAspect="1"/>
            </p:cNvGrpSpPr>
            <p:nvPr/>
          </p:nvGrpSpPr>
          <p:grpSpPr bwMode="auto">
            <a:xfrm>
              <a:off x="4019" y="1276"/>
              <a:ext cx="374" cy="201"/>
              <a:chOff x="105" y="1345"/>
              <a:chExt cx="748" cy="437"/>
            </a:xfrm>
          </p:grpSpPr>
          <p:sp>
            <p:nvSpPr>
              <p:cNvPr id="17619" name="Rectangle 105"/>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17620" name="Line 106"/>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621" name="Line 107"/>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618" name="Rectangle 108"/>
            <p:cNvSpPr>
              <a:spLocks noChangeArrowheads="1"/>
            </p:cNvSpPr>
            <p:nvPr/>
          </p:nvSpPr>
          <p:spPr bwMode="auto">
            <a:xfrm>
              <a:off x="3959" y="13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7428" name="Group 109"/>
          <p:cNvGrpSpPr>
            <a:grpSpLocks/>
          </p:cNvGrpSpPr>
          <p:nvPr/>
        </p:nvGrpSpPr>
        <p:grpSpPr bwMode="auto">
          <a:xfrm>
            <a:off x="7324725" y="1941513"/>
            <a:ext cx="652463" cy="403225"/>
            <a:chOff x="4614" y="1223"/>
            <a:chExt cx="411" cy="254"/>
          </a:xfrm>
        </p:grpSpPr>
        <p:grpSp>
          <p:nvGrpSpPr>
            <p:cNvPr id="17605" name="Group 110"/>
            <p:cNvGrpSpPr>
              <a:grpSpLocks/>
            </p:cNvGrpSpPr>
            <p:nvPr/>
          </p:nvGrpSpPr>
          <p:grpSpPr bwMode="auto">
            <a:xfrm>
              <a:off x="4680" y="1223"/>
              <a:ext cx="345" cy="254"/>
              <a:chOff x="4121" y="3929"/>
              <a:chExt cx="345" cy="254"/>
            </a:xfrm>
          </p:grpSpPr>
          <p:grpSp>
            <p:nvGrpSpPr>
              <p:cNvPr id="17607" name="Group 111"/>
              <p:cNvGrpSpPr>
                <a:grpSpLocks noChangeAspect="1"/>
              </p:cNvGrpSpPr>
              <p:nvPr/>
            </p:nvGrpSpPr>
            <p:grpSpPr bwMode="auto">
              <a:xfrm>
                <a:off x="4275" y="3929"/>
                <a:ext cx="38" cy="52"/>
                <a:chOff x="3195" y="1627"/>
                <a:chExt cx="75" cy="104"/>
              </a:xfrm>
            </p:grpSpPr>
            <p:sp>
              <p:nvSpPr>
                <p:cNvPr id="17614" name="Line 11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15" name="Line 11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608" name="Group 114"/>
              <p:cNvGrpSpPr>
                <a:grpSpLocks/>
              </p:cNvGrpSpPr>
              <p:nvPr/>
            </p:nvGrpSpPr>
            <p:grpSpPr bwMode="auto">
              <a:xfrm>
                <a:off x="4121" y="3981"/>
                <a:ext cx="345" cy="202"/>
                <a:chOff x="336" y="576"/>
                <a:chExt cx="345" cy="202"/>
              </a:xfrm>
            </p:grpSpPr>
            <p:grpSp>
              <p:nvGrpSpPr>
                <p:cNvPr id="17609" name="Group 115"/>
                <p:cNvGrpSpPr>
                  <a:grpSpLocks noChangeAspect="1"/>
                </p:cNvGrpSpPr>
                <p:nvPr/>
              </p:nvGrpSpPr>
              <p:grpSpPr bwMode="auto">
                <a:xfrm>
                  <a:off x="336" y="576"/>
                  <a:ext cx="345" cy="202"/>
                  <a:chOff x="105" y="1345"/>
                  <a:chExt cx="748" cy="437"/>
                </a:xfrm>
              </p:grpSpPr>
              <p:sp>
                <p:nvSpPr>
                  <p:cNvPr id="17611" name="Rectangle 116"/>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12" name="Line 117"/>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613" name="Line 118"/>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610" name="Text Box 119"/>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7606" name="Rectangle 120"/>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7429" name="Group 121"/>
          <p:cNvGrpSpPr>
            <a:grpSpLocks/>
          </p:cNvGrpSpPr>
          <p:nvPr/>
        </p:nvGrpSpPr>
        <p:grpSpPr bwMode="auto">
          <a:xfrm>
            <a:off x="4821238" y="3060700"/>
            <a:ext cx="547687" cy="404813"/>
            <a:chOff x="3057" y="1941"/>
            <a:chExt cx="345" cy="255"/>
          </a:xfrm>
        </p:grpSpPr>
        <p:sp>
          <p:nvSpPr>
            <p:cNvPr id="17602" name="Rectangle 12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03" name="Line 12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04" name="Rectangle 124"/>
            <p:cNvSpPr>
              <a:spLocks noChangeAspect="1" noChangeArrowheads="1"/>
            </p:cNvSpPr>
            <p:nvPr/>
          </p:nvSpPr>
          <p:spPr bwMode="auto">
            <a:xfrm>
              <a:off x="3152" y="2015"/>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17430" name="Group 125"/>
          <p:cNvGrpSpPr>
            <a:grpSpLocks/>
          </p:cNvGrpSpPr>
          <p:nvPr/>
        </p:nvGrpSpPr>
        <p:grpSpPr bwMode="auto">
          <a:xfrm>
            <a:off x="4821238" y="3659188"/>
            <a:ext cx="547687" cy="404812"/>
            <a:chOff x="3057" y="1941"/>
            <a:chExt cx="345" cy="255"/>
          </a:xfrm>
        </p:grpSpPr>
        <p:sp>
          <p:nvSpPr>
            <p:cNvPr id="17599" name="Rectangle 12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600" name="Line 12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601" name="Rectangle 128"/>
            <p:cNvSpPr>
              <a:spLocks noChangeAspect="1" noChangeArrowheads="1"/>
            </p:cNvSpPr>
            <p:nvPr/>
          </p:nvSpPr>
          <p:spPr bwMode="auto">
            <a:xfrm>
              <a:off x="3136" y="2015"/>
              <a:ext cx="188"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BULK</a:t>
              </a:r>
            </a:p>
            <a:p>
              <a:pPr algn="ctr" eaLnBrk="0" hangingPunct="0"/>
              <a:r>
                <a:rPr lang="en-US" sz="900">
                  <a:solidFill>
                    <a:srgbClr val="000000"/>
                  </a:solidFill>
                </a:rPr>
                <a:t>FUEL</a:t>
              </a:r>
              <a:endParaRPr lang="en-US" sz="2100">
                <a:solidFill>
                  <a:srgbClr val="000000"/>
                </a:solidFill>
              </a:endParaRPr>
            </a:p>
          </p:txBody>
        </p:sp>
      </p:grpSp>
      <p:grpSp>
        <p:nvGrpSpPr>
          <p:cNvPr id="17431" name="Group 129"/>
          <p:cNvGrpSpPr>
            <a:grpSpLocks/>
          </p:cNvGrpSpPr>
          <p:nvPr/>
        </p:nvGrpSpPr>
        <p:grpSpPr bwMode="auto">
          <a:xfrm>
            <a:off x="1757363" y="3063875"/>
            <a:ext cx="547687" cy="406400"/>
            <a:chOff x="3140" y="3004"/>
            <a:chExt cx="345" cy="256"/>
          </a:xfrm>
        </p:grpSpPr>
        <p:sp>
          <p:nvSpPr>
            <p:cNvPr id="17595" name="Rectangle 130"/>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SVC</a:t>
              </a:r>
            </a:p>
          </p:txBody>
        </p:sp>
        <p:grpSp>
          <p:nvGrpSpPr>
            <p:cNvPr id="17596" name="Group 131"/>
            <p:cNvGrpSpPr>
              <a:grpSpLocks/>
            </p:cNvGrpSpPr>
            <p:nvPr/>
          </p:nvGrpSpPr>
          <p:grpSpPr bwMode="auto">
            <a:xfrm>
              <a:off x="3140" y="3004"/>
              <a:ext cx="345" cy="256"/>
              <a:chOff x="4347" y="2675"/>
              <a:chExt cx="345" cy="256"/>
            </a:xfrm>
          </p:grpSpPr>
          <p:sp>
            <p:nvSpPr>
              <p:cNvPr id="17597" name="Rectangle 13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7598" name="Line 13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7432" name="Group 134"/>
          <p:cNvGrpSpPr>
            <a:grpSpLocks/>
          </p:cNvGrpSpPr>
          <p:nvPr/>
        </p:nvGrpSpPr>
        <p:grpSpPr bwMode="auto">
          <a:xfrm>
            <a:off x="3816350" y="3073400"/>
            <a:ext cx="547688" cy="396875"/>
            <a:chOff x="4366" y="3929"/>
            <a:chExt cx="345" cy="250"/>
          </a:xfrm>
        </p:grpSpPr>
        <p:grpSp>
          <p:nvGrpSpPr>
            <p:cNvPr id="17591" name="Group 135"/>
            <p:cNvGrpSpPr>
              <a:grpSpLocks noChangeAspect="1"/>
            </p:cNvGrpSpPr>
            <p:nvPr/>
          </p:nvGrpSpPr>
          <p:grpSpPr bwMode="auto">
            <a:xfrm>
              <a:off x="4366" y="3977"/>
              <a:ext cx="345" cy="202"/>
              <a:chOff x="2856" y="3851"/>
              <a:chExt cx="744" cy="436"/>
            </a:xfrm>
          </p:grpSpPr>
          <p:sp>
            <p:nvSpPr>
              <p:cNvPr id="17593" name="Rectangle 136"/>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94" name="Line 137"/>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592" name="Line 138"/>
            <p:cNvSpPr>
              <a:spLocks noChangeAspect="1" noChangeShapeType="1"/>
            </p:cNvSpPr>
            <p:nvPr/>
          </p:nvSpPr>
          <p:spPr bwMode="auto">
            <a:xfrm>
              <a:off x="4539"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33" name="Group 139"/>
          <p:cNvGrpSpPr>
            <a:grpSpLocks/>
          </p:cNvGrpSpPr>
          <p:nvPr/>
        </p:nvGrpSpPr>
        <p:grpSpPr bwMode="auto">
          <a:xfrm>
            <a:off x="7821613" y="3062288"/>
            <a:ext cx="754062" cy="403225"/>
            <a:chOff x="4927" y="1944"/>
            <a:chExt cx="475" cy="254"/>
          </a:xfrm>
        </p:grpSpPr>
        <p:sp>
          <p:nvSpPr>
            <p:cNvPr id="17580" name="Rectangle 140"/>
            <p:cNvSpPr>
              <a:spLocks noChangeArrowheads="1"/>
            </p:cNvSpPr>
            <p:nvPr/>
          </p:nvSpPr>
          <p:spPr bwMode="auto">
            <a:xfrm>
              <a:off x="5358" y="2102"/>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7581" name="Group 141"/>
            <p:cNvGrpSpPr>
              <a:grpSpLocks/>
            </p:cNvGrpSpPr>
            <p:nvPr/>
          </p:nvGrpSpPr>
          <p:grpSpPr bwMode="auto">
            <a:xfrm>
              <a:off x="4927" y="1944"/>
              <a:ext cx="411" cy="254"/>
              <a:chOff x="4927" y="1944"/>
              <a:chExt cx="411" cy="254"/>
            </a:xfrm>
          </p:grpSpPr>
          <p:grpSp>
            <p:nvGrpSpPr>
              <p:cNvPr id="17582" name="Group 142"/>
              <p:cNvGrpSpPr>
                <a:grpSpLocks/>
              </p:cNvGrpSpPr>
              <p:nvPr/>
            </p:nvGrpSpPr>
            <p:grpSpPr bwMode="auto">
              <a:xfrm>
                <a:off x="4993" y="1944"/>
                <a:ext cx="345" cy="254"/>
                <a:chOff x="4993" y="1944"/>
                <a:chExt cx="345" cy="254"/>
              </a:xfrm>
            </p:grpSpPr>
            <p:sp>
              <p:nvSpPr>
                <p:cNvPr id="17584" name="Line 143"/>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7585" name="Group 144"/>
                <p:cNvGrpSpPr>
                  <a:grpSpLocks/>
                </p:cNvGrpSpPr>
                <p:nvPr/>
              </p:nvGrpSpPr>
              <p:grpSpPr bwMode="auto">
                <a:xfrm>
                  <a:off x="4993" y="1996"/>
                  <a:ext cx="345" cy="202"/>
                  <a:chOff x="336" y="576"/>
                  <a:chExt cx="345" cy="202"/>
                </a:xfrm>
              </p:grpSpPr>
              <p:grpSp>
                <p:nvGrpSpPr>
                  <p:cNvPr id="17586" name="Group 145"/>
                  <p:cNvGrpSpPr>
                    <a:grpSpLocks noChangeAspect="1"/>
                  </p:cNvGrpSpPr>
                  <p:nvPr/>
                </p:nvGrpSpPr>
                <p:grpSpPr bwMode="auto">
                  <a:xfrm>
                    <a:off x="336" y="576"/>
                    <a:ext cx="345" cy="202"/>
                    <a:chOff x="105" y="1345"/>
                    <a:chExt cx="748" cy="437"/>
                  </a:xfrm>
                </p:grpSpPr>
                <p:sp>
                  <p:nvSpPr>
                    <p:cNvPr id="17588" name="Rectangle 146"/>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89" name="Line 147"/>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590" name="Line 148"/>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587" name="Text Box 149"/>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7583" name="Rectangle 150"/>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7434" name="Group 151"/>
          <p:cNvGrpSpPr>
            <a:grpSpLocks/>
          </p:cNvGrpSpPr>
          <p:nvPr/>
        </p:nvGrpSpPr>
        <p:grpSpPr bwMode="auto">
          <a:xfrm>
            <a:off x="2801938" y="3063875"/>
            <a:ext cx="547687" cy="404813"/>
            <a:chOff x="3057" y="1941"/>
            <a:chExt cx="345" cy="255"/>
          </a:xfrm>
        </p:grpSpPr>
        <p:sp>
          <p:nvSpPr>
            <p:cNvPr id="17577" name="Rectangle 15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78" name="Line 15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79" name="Rectangle 154"/>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ORD</a:t>
              </a:r>
            </a:p>
            <a:p>
              <a:pPr algn="ctr" eaLnBrk="0" hangingPunct="0"/>
              <a:r>
                <a:rPr lang="en-US" sz="900">
                  <a:solidFill>
                    <a:srgbClr val="000000"/>
                  </a:solidFill>
                </a:rPr>
                <a:t>MAINT</a:t>
              </a:r>
              <a:endParaRPr lang="en-US" sz="2100">
                <a:solidFill>
                  <a:srgbClr val="000000"/>
                </a:solidFill>
              </a:endParaRPr>
            </a:p>
          </p:txBody>
        </p:sp>
      </p:grpSp>
      <p:grpSp>
        <p:nvGrpSpPr>
          <p:cNvPr id="17435" name="Group 155"/>
          <p:cNvGrpSpPr>
            <a:grpSpLocks/>
          </p:cNvGrpSpPr>
          <p:nvPr/>
        </p:nvGrpSpPr>
        <p:grpSpPr bwMode="auto">
          <a:xfrm>
            <a:off x="2801938" y="3662363"/>
            <a:ext cx="547687" cy="404812"/>
            <a:chOff x="3057" y="1941"/>
            <a:chExt cx="345" cy="255"/>
          </a:xfrm>
        </p:grpSpPr>
        <p:sp>
          <p:nvSpPr>
            <p:cNvPr id="17574" name="Rectangle 15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75" name="Line 15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76" name="Rectangle 158"/>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MAINT</a:t>
              </a:r>
              <a:endParaRPr lang="en-US" sz="2100">
                <a:solidFill>
                  <a:srgbClr val="000000"/>
                </a:solidFill>
              </a:endParaRPr>
            </a:p>
          </p:txBody>
        </p:sp>
      </p:grpSp>
      <p:grpSp>
        <p:nvGrpSpPr>
          <p:cNvPr id="17436" name="Group 159"/>
          <p:cNvGrpSpPr>
            <a:grpSpLocks/>
          </p:cNvGrpSpPr>
          <p:nvPr/>
        </p:nvGrpSpPr>
        <p:grpSpPr bwMode="auto">
          <a:xfrm>
            <a:off x="2800350" y="4248150"/>
            <a:ext cx="547688" cy="404813"/>
            <a:chOff x="3057" y="1941"/>
            <a:chExt cx="345" cy="255"/>
          </a:xfrm>
        </p:grpSpPr>
        <p:sp>
          <p:nvSpPr>
            <p:cNvPr id="17571" name="Rectangle 160"/>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72" name="Line 161"/>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73" name="Rectangle 162"/>
            <p:cNvSpPr>
              <a:spLocks noChangeAspect="1" noChangeArrowheads="1"/>
            </p:cNvSpPr>
            <p:nvPr/>
          </p:nvSpPr>
          <p:spPr bwMode="auto">
            <a:xfrm>
              <a:off x="3088" y="2015"/>
              <a:ext cx="28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ELECTR</a:t>
              </a:r>
            </a:p>
            <a:p>
              <a:pPr algn="ctr" eaLnBrk="0" hangingPunct="0"/>
              <a:r>
                <a:rPr lang="en-US" sz="900">
                  <a:solidFill>
                    <a:srgbClr val="000000"/>
                  </a:solidFill>
                </a:rPr>
                <a:t>MAINT</a:t>
              </a:r>
              <a:endParaRPr lang="en-US" sz="2100">
                <a:solidFill>
                  <a:srgbClr val="000000"/>
                </a:solidFill>
              </a:endParaRPr>
            </a:p>
          </p:txBody>
        </p:sp>
      </p:grpSp>
      <p:grpSp>
        <p:nvGrpSpPr>
          <p:cNvPr id="17437" name="Group 163"/>
          <p:cNvGrpSpPr>
            <a:grpSpLocks/>
          </p:cNvGrpSpPr>
          <p:nvPr/>
        </p:nvGrpSpPr>
        <p:grpSpPr bwMode="auto">
          <a:xfrm>
            <a:off x="2800350" y="4859338"/>
            <a:ext cx="547688" cy="404812"/>
            <a:chOff x="3057" y="1941"/>
            <a:chExt cx="345" cy="255"/>
          </a:xfrm>
        </p:grpSpPr>
        <p:sp>
          <p:nvSpPr>
            <p:cNvPr id="17568" name="Rectangle 164"/>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69" name="Line 165"/>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70" name="Rectangle 166"/>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MT</a:t>
              </a:r>
            </a:p>
            <a:p>
              <a:pPr algn="ctr" eaLnBrk="0" hangingPunct="0"/>
              <a:r>
                <a:rPr lang="en-US" sz="900">
                  <a:solidFill>
                    <a:srgbClr val="000000"/>
                  </a:solidFill>
                </a:rPr>
                <a:t>MAINT</a:t>
              </a:r>
              <a:endParaRPr lang="en-US" sz="2100">
                <a:solidFill>
                  <a:srgbClr val="000000"/>
                </a:solidFill>
              </a:endParaRPr>
            </a:p>
          </p:txBody>
        </p:sp>
      </p:grpSp>
      <p:grpSp>
        <p:nvGrpSpPr>
          <p:cNvPr id="17438" name="Group 167"/>
          <p:cNvGrpSpPr>
            <a:grpSpLocks/>
          </p:cNvGrpSpPr>
          <p:nvPr/>
        </p:nvGrpSpPr>
        <p:grpSpPr bwMode="auto">
          <a:xfrm>
            <a:off x="2800350" y="5457825"/>
            <a:ext cx="547688" cy="404813"/>
            <a:chOff x="3057" y="1941"/>
            <a:chExt cx="345" cy="255"/>
          </a:xfrm>
        </p:grpSpPr>
        <p:sp>
          <p:nvSpPr>
            <p:cNvPr id="17565" name="Rectangle 168"/>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66" name="Line 169"/>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67" name="Rectangle 170"/>
            <p:cNvSpPr>
              <a:spLocks noChangeAspect="1" noChangeArrowheads="1"/>
            </p:cNvSpPr>
            <p:nvPr/>
          </p:nvSpPr>
          <p:spPr bwMode="auto">
            <a:xfrm>
              <a:off x="3082" y="2015"/>
              <a:ext cx="29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GENSPT</a:t>
              </a:r>
            </a:p>
            <a:p>
              <a:pPr algn="ctr" eaLnBrk="0" hangingPunct="0"/>
              <a:r>
                <a:rPr lang="en-US" sz="900">
                  <a:solidFill>
                    <a:srgbClr val="000000"/>
                  </a:solidFill>
                </a:rPr>
                <a:t>MAINT</a:t>
              </a:r>
              <a:endParaRPr lang="en-US" sz="2100">
                <a:solidFill>
                  <a:srgbClr val="000000"/>
                </a:solidFill>
              </a:endParaRPr>
            </a:p>
          </p:txBody>
        </p:sp>
      </p:grpSp>
      <p:grpSp>
        <p:nvGrpSpPr>
          <p:cNvPr id="17439" name="Group 171"/>
          <p:cNvGrpSpPr>
            <a:grpSpLocks/>
          </p:cNvGrpSpPr>
          <p:nvPr/>
        </p:nvGrpSpPr>
        <p:grpSpPr bwMode="auto">
          <a:xfrm>
            <a:off x="3792538" y="3649663"/>
            <a:ext cx="547687" cy="406400"/>
            <a:chOff x="3140" y="3004"/>
            <a:chExt cx="345" cy="256"/>
          </a:xfrm>
        </p:grpSpPr>
        <p:sp>
          <p:nvSpPr>
            <p:cNvPr id="17561" name="Rectangle 172"/>
            <p:cNvSpPr>
              <a:spLocks noChangeAspect="1" noChangeArrowheads="1"/>
            </p:cNvSpPr>
            <p:nvPr/>
          </p:nvSpPr>
          <p:spPr bwMode="auto">
            <a:xfrm>
              <a:off x="3202" y="3102"/>
              <a:ext cx="22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AMM</a:t>
              </a:r>
            </a:p>
          </p:txBody>
        </p:sp>
        <p:grpSp>
          <p:nvGrpSpPr>
            <p:cNvPr id="17562" name="Group 173"/>
            <p:cNvGrpSpPr>
              <a:grpSpLocks/>
            </p:cNvGrpSpPr>
            <p:nvPr/>
          </p:nvGrpSpPr>
          <p:grpSpPr bwMode="auto">
            <a:xfrm>
              <a:off x="3140" y="3004"/>
              <a:ext cx="345" cy="256"/>
              <a:chOff x="4347" y="2675"/>
              <a:chExt cx="345" cy="256"/>
            </a:xfrm>
          </p:grpSpPr>
          <p:sp>
            <p:nvSpPr>
              <p:cNvPr id="17563" name="Rectangle 174"/>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7564" name="Line 175"/>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7440" name="Group 176"/>
          <p:cNvGrpSpPr>
            <a:grpSpLocks/>
          </p:cNvGrpSpPr>
          <p:nvPr/>
        </p:nvGrpSpPr>
        <p:grpSpPr bwMode="auto">
          <a:xfrm>
            <a:off x="3789363" y="4249738"/>
            <a:ext cx="547687" cy="404812"/>
            <a:chOff x="3057" y="1941"/>
            <a:chExt cx="345" cy="255"/>
          </a:xfrm>
        </p:grpSpPr>
        <p:sp>
          <p:nvSpPr>
            <p:cNvPr id="17558" name="Rectangle 177"/>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59" name="Line 178"/>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60" name="Rectangle 179"/>
            <p:cNvSpPr>
              <a:spLocks noChangeAspect="1" noChangeArrowheads="1"/>
            </p:cNvSpPr>
            <p:nvPr/>
          </p:nvSpPr>
          <p:spPr bwMode="auto">
            <a:xfrm>
              <a:off x="3150" y="2015"/>
              <a:ext cx="160"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MED</a:t>
              </a:r>
              <a:br>
                <a:rPr lang="en-US" sz="900">
                  <a:solidFill>
                    <a:srgbClr val="000000"/>
                  </a:solidFill>
                </a:rPr>
              </a:br>
              <a:r>
                <a:rPr lang="en-US" sz="900">
                  <a:solidFill>
                    <a:srgbClr val="000000"/>
                  </a:solidFill>
                </a:rPr>
                <a:t>LOG</a:t>
              </a:r>
              <a:endParaRPr lang="en-US" sz="2100">
                <a:solidFill>
                  <a:srgbClr val="000000"/>
                </a:solidFill>
              </a:endParaRPr>
            </a:p>
          </p:txBody>
        </p:sp>
      </p:grpSp>
      <p:grpSp>
        <p:nvGrpSpPr>
          <p:cNvPr id="17441" name="Group 180"/>
          <p:cNvGrpSpPr>
            <a:grpSpLocks/>
          </p:cNvGrpSpPr>
          <p:nvPr/>
        </p:nvGrpSpPr>
        <p:grpSpPr bwMode="auto">
          <a:xfrm>
            <a:off x="7823200" y="3659188"/>
            <a:ext cx="758825" cy="403225"/>
            <a:chOff x="4928" y="2305"/>
            <a:chExt cx="478" cy="254"/>
          </a:xfrm>
        </p:grpSpPr>
        <p:grpSp>
          <p:nvGrpSpPr>
            <p:cNvPr id="17547" name="Group 181"/>
            <p:cNvGrpSpPr>
              <a:grpSpLocks/>
            </p:cNvGrpSpPr>
            <p:nvPr/>
          </p:nvGrpSpPr>
          <p:grpSpPr bwMode="auto">
            <a:xfrm>
              <a:off x="4928" y="2305"/>
              <a:ext cx="411" cy="254"/>
              <a:chOff x="4927" y="1944"/>
              <a:chExt cx="411" cy="254"/>
            </a:xfrm>
          </p:grpSpPr>
          <p:grpSp>
            <p:nvGrpSpPr>
              <p:cNvPr id="17549" name="Group 182"/>
              <p:cNvGrpSpPr>
                <a:grpSpLocks/>
              </p:cNvGrpSpPr>
              <p:nvPr/>
            </p:nvGrpSpPr>
            <p:grpSpPr bwMode="auto">
              <a:xfrm>
                <a:off x="4993" y="1944"/>
                <a:ext cx="345" cy="254"/>
                <a:chOff x="4993" y="1944"/>
                <a:chExt cx="345" cy="254"/>
              </a:xfrm>
            </p:grpSpPr>
            <p:sp>
              <p:nvSpPr>
                <p:cNvPr id="17551" name="Line 183"/>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7552" name="Group 184"/>
                <p:cNvGrpSpPr>
                  <a:grpSpLocks/>
                </p:cNvGrpSpPr>
                <p:nvPr/>
              </p:nvGrpSpPr>
              <p:grpSpPr bwMode="auto">
                <a:xfrm>
                  <a:off x="4993" y="1996"/>
                  <a:ext cx="345" cy="202"/>
                  <a:chOff x="336" y="576"/>
                  <a:chExt cx="345" cy="202"/>
                </a:xfrm>
              </p:grpSpPr>
              <p:grpSp>
                <p:nvGrpSpPr>
                  <p:cNvPr id="17553" name="Group 185"/>
                  <p:cNvGrpSpPr>
                    <a:grpSpLocks noChangeAspect="1"/>
                  </p:cNvGrpSpPr>
                  <p:nvPr/>
                </p:nvGrpSpPr>
                <p:grpSpPr bwMode="auto">
                  <a:xfrm>
                    <a:off x="336" y="576"/>
                    <a:ext cx="345" cy="202"/>
                    <a:chOff x="105" y="1345"/>
                    <a:chExt cx="748" cy="437"/>
                  </a:xfrm>
                </p:grpSpPr>
                <p:sp>
                  <p:nvSpPr>
                    <p:cNvPr id="17555" name="Rectangle 186"/>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56" name="Line 187"/>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557" name="Line 188"/>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554" name="Text Box 189"/>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7550" name="Rectangle 190"/>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17548" name="Rectangle 191"/>
            <p:cNvSpPr>
              <a:spLocks noChangeArrowheads="1"/>
            </p:cNvSpPr>
            <p:nvPr/>
          </p:nvSpPr>
          <p:spPr bwMode="auto">
            <a:xfrm>
              <a:off x="5362" y="2463"/>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7442" name="Group 192"/>
          <p:cNvGrpSpPr>
            <a:grpSpLocks/>
          </p:cNvGrpSpPr>
          <p:nvPr/>
        </p:nvGrpSpPr>
        <p:grpSpPr bwMode="auto">
          <a:xfrm>
            <a:off x="7824788" y="4257675"/>
            <a:ext cx="738187" cy="403225"/>
            <a:chOff x="4929" y="2746"/>
            <a:chExt cx="465" cy="254"/>
          </a:xfrm>
        </p:grpSpPr>
        <p:grpSp>
          <p:nvGrpSpPr>
            <p:cNvPr id="17536" name="Group 193"/>
            <p:cNvGrpSpPr>
              <a:grpSpLocks/>
            </p:cNvGrpSpPr>
            <p:nvPr/>
          </p:nvGrpSpPr>
          <p:grpSpPr bwMode="auto">
            <a:xfrm>
              <a:off x="4929" y="2746"/>
              <a:ext cx="411" cy="254"/>
              <a:chOff x="4927" y="1944"/>
              <a:chExt cx="411" cy="254"/>
            </a:xfrm>
          </p:grpSpPr>
          <p:grpSp>
            <p:nvGrpSpPr>
              <p:cNvPr id="17538" name="Group 194"/>
              <p:cNvGrpSpPr>
                <a:grpSpLocks/>
              </p:cNvGrpSpPr>
              <p:nvPr/>
            </p:nvGrpSpPr>
            <p:grpSpPr bwMode="auto">
              <a:xfrm>
                <a:off x="4993" y="1944"/>
                <a:ext cx="345" cy="254"/>
                <a:chOff x="4993" y="1944"/>
                <a:chExt cx="345" cy="254"/>
              </a:xfrm>
            </p:grpSpPr>
            <p:sp>
              <p:nvSpPr>
                <p:cNvPr id="17540" name="Line 195"/>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7541" name="Group 196"/>
                <p:cNvGrpSpPr>
                  <a:grpSpLocks/>
                </p:cNvGrpSpPr>
                <p:nvPr/>
              </p:nvGrpSpPr>
              <p:grpSpPr bwMode="auto">
                <a:xfrm>
                  <a:off x="4993" y="1996"/>
                  <a:ext cx="345" cy="202"/>
                  <a:chOff x="336" y="576"/>
                  <a:chExt cx="345" cy="202"/>
                </a:xfrm>
              </p:grpSpPr>
              <p:grpSp>
                <p:nvGrpSpPr>
                  <p:cNvPr id="17542" name="Group 197"/>
                  <p:cNvGrpSpPr>
                    <a:grpSpLocks noChangeAspect="1"/>
                  </p:cNvGrpSpPr>
                  <p:nvPr/>
                </p:nvGrpSpPr>
                <p:grpSpPr bwMode="auto">
                  <a:xfrm>
                    <a:off x="336" y="576"/>
                    <a:ext cx="345" cy="202"/>
                    <a:chOff x="105" y="1345"/>
                    <a:chExt cx="748" cy="437"/>
                  </a:xfrm>
                </p:grpSpPr>
                <p:sp>
                  <p:nvSpPr>
                    <p:cNvPr id="17544" name="Rectangle 198"/>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45" name="Line 199"/>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546" name="Line 200"/>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7543" name="Text Box 201"/>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17539" name="Rectangle 202"/>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sp>
          <p:nvSpPr>
            <p:cNvPr id="17537" name="Rectangle 203"/>
            <p:cNvSpPr>
              <a:spLocks noChangeArrowheads="1"/>
            </p:cNvSpPr>
            <p:nvPr/>
          </p:nvSpPr>
          <p:spPr bwMode="auto">
            <a:xfrm>
              <a:off x="5350" y="2904"/>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7443" name="Group 204"/>
          <p:cNvGrpSpPr>
            <a:grpSpLocks/>
          </p:cNvGrpSpPr>
          <p:nvPr/>
        </p:nvGrpSpPr>
        <p:grpSpPr bwMode="auto">
          <a:xfrm>
            <a:off x="6807200" y="3062288"/>
            <a:ext cx="754063" cy="403225"/>
            <a:chOff x="4288" y="1929"/>
            <a:chExt cx="475" cy="254"/>
          </a:xfrm>
        </p:grpSpPr>
        <p:sp>
          <p:nvSpPr>
            <p:cNvPr id="17531" name="Rectangle 205"/>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7532" name="Line 206"/>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33" name="Rectangle 207"/>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17534" name="Rectangle 208"/>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35" name="Text Box 209"/>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17444" name="Group 210"/>
          <p:cNvGrpSpPr>
            <a:grpSpLocks/>
          </p:cNvGrpSpPr>
          <p:nvPr/>
        </p:nvGrpSpPr>
        <p:grpSpPr bwMode="auto">
          <a:xfrm>
            <a:off x="6808788" y="3660775"/>
            <a:ext cx="754062" cy="403225"/>
            <a:chOff x="4288" y="1929"/>
            <a:chExt cx="475" cy="254"/>
          </a:xfrm>
        </p:grpSpPr>
        <p:sp>
          <p:nvSpPr>
            <p:cNvPr id="17526" name="Rectangle 211"/>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7527" name="Line 212"/>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28" name="Rectangle 213"/>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17529" name="Rectangle 214"/>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530" name="Text Box 215"/>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17445" name="Group 216"/>
          <p:cNvGrpSpPr>
            <a:grpSpLocks/>
          </p:cNvGrpSpPr>
          <p:nvPr/>
        </p:nvGrpSpPr>
        <p:grpSpPr bwMode="auto">
          <a:xfrm>
            <a:off x="5872163" y="3059113"/>
            <a:ext cx="547687" cy="406400"/>
            <a:chOff x="3140" y="3004"/>
            <a:chExt cx="345" cy="256"/>
          </a:xfrm>
        </p:grpSpPr>
        <p:sp>
          <p:nvSpPr>
            <p:cNvPr id="17522" name="Rectangle 217"/>
            <p:cNvSpPr>
              <a:spLocks noChangeAspect="1" noChangeArrowheads="1"/>
            </p:cNvSpPr>
            <p:nvPr/>
          </p:nvSpPr>
          <p:spPr bwMode="auto">
            <a:xfrm>
              <a:off x="3220" y="3102"/>
              <a:ext cx="18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SPT</a:t>
              </a:r>
            </a:p>
          </p:txBody>
        </p:sp>
        <p:grpSp>
          <p:nvGrpSpPr>
            <p:cNvPr id="17523" name="Group 218"/>
            <p:cNvGrpSpPr>
              <a:grpSpLocks/>
            </p:cNvGrpSpPr>
            <p:nvPr/>
          </p:nvGrpSpPr>
          <p:grpSpPr bwMode="auto">
            <a:xfrm>
              <a:off x="3140" y="3004"/>
              <a:ext cx="345" cy="256"/>
              <a:chOff x="4347" y="2675"/>
              <a:chExt cx="345" cy="256"/>
            </a:xfrm>
          </p:grpSpPr>
          <p:sp>
            <p:nvSpPr>
              <p:cNvPr id="17524" name="Rectangle 219"/>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7525" name="Line 220"/>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7446" name="Group 221"/>
          <p:cNvGrpSpPr>
            <a:grpSpLocks/>
          </p:cNvGrpSpPr>
          <p:nvPr/>
        </p:nvGrpSpPr>
        <p:grpSpPr bwMode="auto">
          <a:xfrm>
            <a:off x="5873750" y="4252913"/>
            <a:ext cx="547688" cy="406400"/>
            <a:chOff x="3140" y="3004"/>
            <a:chExt cx="345" cy="256"/>
          </a:xfrm>
        </p:grpSpPr>
        <p:sp>
          <p:nvSpPr>
            <p:cNvPr id="17518" name="Rectangle 222"/>
            <p:cNvSpPr>
              <a:spLocks noChangeAspect="1" noChangeArrowheads="1"/>
            </p:cNvSpPr>
            <p:nvPr/>
          </p:nvSpPr>
          <p:spPr bwMode="auto">
            <a:xfrm>
              <a:off x="3255" y="3102"/>
              <a:ext cx="11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LS</a:t>
              </a:r>
            </a:p>
          </p:txBody>
        </p:sp>
        <p:grpSp>
          <p:nvGrpSpPr>
            <p:cNvPr id="17519" name="Group 223"/>
            <p:cNvGrpSpPr>
              <a:grpSpLocks/>
            </p:cNvGrpSpPr>
            <p:nvPr/>
          </p:nvGrpSpPr>
          <p:grpSpPr bwMode="auto">
            <a:xfrm>
              <a:off x="3140" y="3004"/>
              <a:ext cx="345" cy="256"/>
              <a:chOff x="4347" y="2675"/>
              <a:chExt cx="345" cy="256"/>
            </a:xfrm>
          </p:grpSpPr>
          <p:sp>
            <p:nvSpPr>
              <p:cNvPr id="17520" name="Rectangle 224"/>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7521" name="Line 225"/>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7447" name="Freeform 226"/>
          <p:cNvSpPr>
            <a:spLocks/>
          </p:cNvSpPr>
          <p:nvPr/>
        </p:nvSpPr>
        <p:spPr bwMode="auto">
          <a:xfrm>
            <a:off x="2505075" y="2376488"/>
            <a:ext cx="6350" cy="3316287"/>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48" name="Line 227"/>
          <p:cNvSpPr>
            <a:spLocks noChangeShapeType="1"/>
          </p:cNvSpPr>
          <p:nvPr/>
        </p:nvSpPr>
        <p:spPr bwMode="auto">
          <a:xfrm flipH="1">
            <a:off x="2511425" y="3886200"/>
            <a:ext cx="254000" cy="0"/>
          </a:xfrm>
          <a:prstGeom prst="line">
            <a:avLst/>
          </a:prstGeom>
          <a:noFill/>
          <a:ln w="12700">
            <a:solidFill>
              <a:schemeClr val="tx1"/>
            </a:solidFill>
            <a:round/>
            <a:headEnd/>
            <a:tailEnd/>
          </a:ln>
        </p:spPr>
        <p:txBody>
          <a:bodyPr wrap="none" anchor="ctr"/>
          <a:lstStyle/>
          <a:p>
            <a:endParaRPr lang="en-US"/>
          </a:p>
        </p:txBody>
      </p:sp>
      <p:sp>
        <p:nvSpPr>
          <p:cNvPr id="17449" name="Line 228"/>
          <p:cNvSpPr>
            <a:spLocks noChangeShapeType="1"/>
          </p:cNvSpPr>
          <p:nvPr/>
        </p:nvSpPr>
        <p:spPr bwMode="auto">
          <a:xfrm flipH="1">
            <a:off x="2509838" y="3260725"/>
            <a:ext cx="254000" cy="0"/>
          </a:xfrm>
          <a:prstGeom prst="line">
            <a:avLst/>
          </a:prstGeom>
          <a:noFill/>
          <a:ln w="12700">
            <a:solidFill>
              <a:schemeClr val="tx1"/>
            </a:solidFill>
            <a:round/>
            <a:headEnd/>
            <a:tailEnd/>
          </a:ln>
        </p:spPr>
        <p:txBody>
          <a:bodyPr wrap="none" anchor="ctr"/>
          <a:lstStyle/>
          <a:p>
            <a:endParaRPr lang="en-US"/>
          </a:p>
        </p:txBody>
      </p:sp>
      <p:sp>
        <p:nvSpPr>
          <p:cNvPr id="17450" name="Line 229"/>
          <p:cNvSpPr>
            <a:spLocks noChangeShapeType="1"/>
          </p:cNvSpPr>
          <p:nvPr/>
        </p:nvSpPr>
        <p:spPr bwMode="auto">
          <a:xfrm flipH="1">
            <a:off x="2508250" y="2697163"/>
            <a:ext cx="254000" cy="0"/>
          </a:xfrm>
          <a:prstGeom prst="line">
            <a:avLst/>
          </a:prstGeom>
          <a:noFill/>
          <a:ln w="12700">
            <a:solidFill>
              <a:schemeClr val="tx1"/>
            </a:solidFill>
            <a:round/>
            <a:headEnd/>
            <a:tailEnd/>
          </a:ln>
        </p:spPr>
        <p:txBody>
          <a:bodyPr wrap="none" anchor="ctr"/>
          <a:lstStyle/>
          <a:p>
            <a:endParaRPr lang="en-US"/>
          </a:p>
        </p:txBody>
      </p:sp>
      <p:sp>
        <p:nvSpPr>
          <p:cNvPr id="17451" name="Line 230"/>
          <p:cNvSpPr>
            <a:spLocks noChangeShapeType="1"/>
          </p:cNvSpPr>
          <p:nvPr/>
        </p:nvSpPr>
        <p:spPr bwMode="auto">
          <a:xfrm flipH="1">
            <a:off x="2509838" y="4500563"/>
            <a:ext cx="254000" cy="0"/>
          </a:xfrm>
          <a:prstGeom prst="line">
            <a:avLst/>
          </a:prstGeom>
          <a:noFill/>
          <a:ln w="12700">
            <a:solidFill>
              <a:schemeClr val="tx1"/>
            </a:solidFill>
            <a:round/>
            <a:headEnd/>
            <a:tailEnd/>
          </a:ln>
        </p:spPr>
        <p:txBody>
          <a:bodyPr wrap="none" anchor="ctr"/>
          <a:lstStyle/>
          <a:p>
            <a:endParaRPr lang="en-US"/>
          </a:p>
        </p:txBody>
      </p:sp>
      <p:sp>
        <p:nvSpPr>
          <p:cNvPr id="17452" name="Line 231"/>
          <p:cNvSpPr>
            <a:spLocks noChangeShapeType="1"/>
          </p:cNvSpPr>
          <p:nvPr/>
        </p:nvSpPr>
        <p:spPr bwMode="auto">
          <a:xfrm flipH="1">
            <a:off x="2514600" y="5083175"/>
            <a:ext cx="254000" cy="0"/>
          </a:xfrm>
          <a:prstGeom prst="line">
            <a:avLst/>
          </a:prstGeom>
          <a:noFill/>
          <a:ln w="12700">
            <a:solidFill>
              <a:schemeClr val="tx1"/>
            </a:solidFill>
            <a:round/>
            <a:headEnd/>
            <a:tailEnd/>
          </a:ln>
        </p:spPr>
        <p:txBody>
          <a:bodyPr wrap="none" anchor="ctr"/>
          <a:lstStyle/>
          <a:p>
            <a:endParaRPr lang="en-US"/>
          </a:p>
        </p:txBody>
      </p:sp>
      <p:sp>
        <p:nvSpPr>
          <p:cNvPr id="17453" name="Line 232"/>
          <p:cNvSpPr>
            <a:spLocks noChangeShapeType="1"/>
          </p:cNvSpPr>
          <p:nvPr/>
        </p:nvSpPr>
        <p:spPr bwMode="auto">
          <a:xfrm flipH="1">
            <a:off x="2506663" y="5688013"/>
            <a:ext cx="254000" cy="0"/>
          </a:xfrm>
          <a:prstGeom prst="line">
            <a:avLst/>
          </a:prstGeom>
          <a:noFill/>
          <a:ln w="12700">
            <a:solidFill>
              <a:schemeClr val="tx1"/>
            </a:solidFill>
            <a:round/>
            <a:headEnd/>
            <a:tailEnd/>
          </a:ln>
        </p:spPr>
        <p:txBody>
          <a:bodyPr wrap="none" anchor="ctr"/>
          <a:lstStyle/>
          <a:p>
            <a:endParaRPr lang="en-US"/>
          </a:p>
        </p:txBody>
      </p:sp>
      <p:sp>
        <p:nvSpPr>
          <p:cNvPr id="17454" name="Freeform 233"/>
          <p:cNvSpPr>
            <a:spLocks/>
          </p:cNvSpPr>
          <p:nvPr/>
        </p:nvSpPr>
        <p:spPr bwMode="auto">
          <a:xfrm>
            <a:off x="1477963" y="2378075"/>
            <a:ext cx="1587"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55" name="Line 234"/>
          <p:cNvSpPr>
            <a:spLocks noChangeShapeType="1"/>
          </p:cNvSpPr>
          <p:nvPr/>
        </p:nvSpPr>
        <p:spPr bwMode="auto">
          <a:xfrm flipH="1">
            <a:off x="1484313" y="3887788"/>
            <a:ext cx="254000" cy="0"/>
          </a:xfrm>
          <a:prstGeom prst="line">
            <a:avLst/>
          </a:prstGeom>
          <a:noFill/>
          <a:ln w="12700">
            <a:solidFill>
              <a:schemeClr val="tx1"/>
            </a:solidFill>
            <a:round/>
            <a:headEnd/>
            <a:tailEnd/>
          </a:ln>
        </p:spPr>
        <p:txBody>
          <a:bodyPr wrap="none" anchor="ctr"/>
          <a:lstStyle/>
          <a:p>
            <a:endParaRPr lang="en-US"/>
          </a:p>
        </p:txBody>
      </p:sp>
      <p:sp>
        <p:nvSpPr>
          <p:cNvPr id="17456" name="Line 235"/>
          <p:cNvSpPr>
            <a:spLocks noChangeShapeType="1"/>
          </p:cNvSpPr>
          <p:nvPr/>
        </p:nvSpPr>
        <p:spPr bwMode="auto">
          <a:xfrm flipH="1">
            <a:off x="1482725" y="3262313"/>
            <a:ext cx="254000" cy="0"/>
          </a:xfrm>
          <a:prstGeom prst="line">
            <a:avLst/>
          </a:prstGeom>
          <a:noFill/>
          <a:ln w="12700">
            <a:solidFill>
              <a:schemeClr val="tx1"/>
            </a:solidFill>
            <a:round/>
            <a:headEnd/>
            <a:tailEnd/>
          </a:ln>
        </p:spPr>
        <p:txBody>
          <a:bodyPr wrap="none" anchor="ctr"/>
          <a:lstStyle/>
          <a:p>
            <a:endParaRPr lang="en-US"/>
          </a:p>
        </p:txBody>
      </p:sp>
      <p:sp>
        <p:nvSpPr>
          <p:cNvPr id="17457" name="Line 236"/>
          <p:cNvSpPr>
            <a:spLocks noChangeShapeType="1"/>
          </p:cNvSpPr>
          <p:nvPr/>
        </p:nvSpPr>
        <p:spPr bwMode="auto">
          <a:xfrm flipH="1">
            <a:off x="1481138" y="2698750"/>
            <a:ext cx="254000" cy="0"/>
          </a:xfrm>
          <a:prstGeom prst="line">
            <a:avLst/>
          </a:prstGeom>
          <a:noFill/>
          <a:ln w="12700">
            <a:solidFill>
              <a:schemeClr val="tx1"/>
            </a:solidFill>
            <a:round/>
            <a:headEnd/>
            <a:tailEnd/>
          </a:ln>
        </p:spPr>
        <p:txBody>
          <a:bodyPr wrap="none" anchor="ctr"/>
          <a:lstStyle/>
          <a:p>
            <a:endParaRPr lang="en-US"/>
          </a:p>
        </p:txBody>
      </p:sp>
      <p:sp>
        <p:nvSpPr>
          <p:cNvPr id="17458" name="Line 237"/>
          <p:cNvSpPr>
            <a:spLocks noChangeShapeType="1"/>
          </p:cNvSpPr>
          <p:nvPr/>
        </p:nvSpPr>
        <p:spPr bwMode="auto">
          <a:xfrm flipH="1">
            <a:off x="1482725" y="4495800"/>
            <a:ext cx="254000" cy="0"/>
          </a:xfrm>
          <a:prstGeom prst="line">
            <a:avLst/>
          </a:prstGeom>
          <a:noFill/>
          <a:ln w="12700">
            <a:solidFill>
              <a:schemeClr val="tx1"/>
            </a:solidFill>
            <a:round/>
            <a:headEnd/>
            <a:tailEnd/>
          </a:ln>
        </p:spPr>
        <p:txBody>
          <a:bodyPr wrap="none" anchor="ctr"/>
          <a:lstStyle/>
          <a:p>
            <a:endParaRPr lang="en-US"/>
          </a:p>
        </p:txBody>
      </p:sp>
      <p:sp>
        <p:nvSpPr>
          <p:cNvPr id="17459" name="Freeform 238"/>
          <p:cNvSpPr>
            <a:spLocks/>
          </p:cNvSpPr>
          <p:nvPr/>
        </p:nvSpPr>
        <p:spPr bwMode="auto">
          <a:xfrm>
            <a:off x="5578475" y="2378075"/>
            <a:ext cx="1588" cy="2114550"/>
          </a:xfrm>
          <a:custGeom>
            <a:avLst/>
            <a:gdLst>
              <a:gd name="T0" fmla="*/ 1 w 1"/>
              <a:gd name="T1" fmla="*/ 0 h 1332"/>
              <a:gd name="T2" fmla="*/ 0 w 1"/>
              <a:gd name="T3" fmla="*/ 1332 h 1332"/>
              <a:gd name="T4" fmla="*/ 0 60000 65536"/>
              <a:gd name="T5" fmla="*/ 0 60000 65536"/>
              <a:gd name="T6" fmla="*/ 0 w 1"/>
              <a:gd name="T7" fmla="*/ 0 h 1332"/>
              <a:gd name="T8" fmla="*/ 1 w 1"/>
              <a:gd name="T9" fmla="*/ 1332 h 1332"/>
            </a:gdLst>
            <a:ahLst/>
            <a:cxnLst>
              <a:cxn ang="T4">
                <a:pos x="T0" y="T1"/>
              </a:cxn>
              <a:cxn ang="T5">
                <a:pos x="T2" y="T3"/>
              </a:cxn>
            </a:cxnLst>
            <a:rect l="T6" t="T7" r="T8" b="T9"/>
            <a:pathLst>
              <a:path w="1" h="1332">
                <a:moveTo>
                  <a:pt x="1" y="0"/>
                </a:moveTo>
                <a:lnTo>
                  <a:pt x="0" y="133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60" name="Line 239"/>
          <p:cNvSpPr>
            <a:spLocks noChangeShapeType="1"/>
          </p:cNvSpPr>
          <p:nvPr/>
        </p:nvSpPr>
        <p:spPr bwMode="auto">
          <a:xfrm flipH="1">
            <a:off x="5586413" y="3887788"/>
            <a:ext cx="254000" cy="0"/>
          </a:xfrm>
          <a:prstGeom prst="line">
            <a:avLst/>
          </a:prstGeom>
          <a:noFill/>
          <a:ln w="12700">
            <a:solidFill>
              <a:schemeClr val="tx1"/>
            </a:solidFill>
            <a:round/>
            <a:headEnd/>
            <a:tailEnd/>
          </a:ln>
        </p:spPr>
        <p:txBody>
          <a:bodyPr wrap="none" anchor="ctr"/>
          <a:lstStyle/>
          <a:p>
            <a:endParaRPr lang="en-US"/>
          </a:p>
        </p:txBody>
      </p:sp>
      <p:sp>
        <p:nvSpPr>
          <p:cNvPr id="17461" name="Line 240"/>
          <p:cNvSpPr>
            <a:spLocks noChangeShapeType="1"/>
          </p:cNvSpPr>
          <p:nvPr/>
        </p:nvSpPr>
        <p:spPr bwMode="auto">
          <a:xfrm flipH="1">
            <a:off x="5584825" y="3262313"/>
            <a:ext cx="254000" cy="0"/>
          </a:xfrm>
          <a:prstGeom prst="line">
            <a:avLst/>
          </a:prstGeom>
          <a:noFill/>
          <a:ln w="12700">
            <a:solidFill>
              <a:schemeClr val="tx1"/>
            </a:solidFill>
            <a:round/>
            <a:headEnd/>
            <a:tailEnd/>
          </a:ln>
        </p:spPr>
        <p:txBody>
          <a:bodyPr wrap="none" anchor="ctr"/>
          <a:lstStyle/>
          <a:p>
            <a:endParaRPr lang="en-US"/>
          </a:p>
        </p:txBody>
      </p:sp>
      <p:sp>
        <p:nvSpPr>
          <p:cNvPr id="17462" name="Line 241"/>
          <p:cNvSpPr>
            <a:spLocks noChangeShapeType="1"/>
          </p:cNvSpPr>
          <p:nvPr/>
        </p:nvSpPr>
        <p:spPr bwMode="auto">
          <a:xfrm flipH="1">
            <a:off x="5583238" y="2698750"/>
            <a:ext cx="254000" cy="0"/>
          </a:xfrm>
          <a:prstGeom prst="line">
            <a:avLst/>
          </a:prstGeom>
          <a:noFill/>
          <a:ln w="12700">
            <a:solidFill>
              <a:schemeClr val="tx1"/>
            </a:solidFill>
            <a:round/>
            <a:headEnd/>
            <a:tailEnd/>
          </a:ln>
        </p:spPr>
        <p:txBody>
          <a:bodyPr wrap="none" anchor="ctr"/>
          <a:lstStyle/>
          <a:p>
            <a:endParaRPr lang="en-US"/>
          </a:p>
        </p:txBody>
      </p:sp>
      <p:sp>
        <p:nvSpPr>
          <p:cNvPr id="17463" name="Line 242"/>
          <p:cNvSpPr>
            <a:spLocks noChangeShapeType="1"/>
          </p:cNvSpPr>
          <p:nvPr/>
        </p:nvSpPr>
        <p:spPr bwMode="auto">
          <a:xfrm flipH="1">
            <a:off x="5584825" y="4502150"/>
            <a:ext cx="254000" cy="0"/>
          </a:xfrm>
          <a:prstGeom prst="line">
            <a:avLst/>
          </a:prstGeom>
          <a:noFill/>
          <a:ln w="12700">
            <a:solidFill>
              <a:schemeClr val="tx1"/>
            </a:solidFill>
            <a:round/>
            <a:headEnd/>
            <a:tailEnd/>
          </a:ln>
        </p:spPr>
        <p:txBody>
          <a:bodyPr wrap="none" anchor="ctr"/>
          <a:lstStyle/>
          <a:p>
            <a:endParaRPr lang="en-US"/>
          </a:p>
        </p:txBody>
      </p:sp>
      <p:sp>
        <p:nvSpPr>
          <p:cNvPr id="17464" name="Freeform 243"/>
          <p:cNvSpPr>
            <a:spLocks/>
          </p:cNvSpPr>
          <p:nvPr/>
        </p:nvSpPr>
        <p:spPr bwMode="auto">
          <a:xfrm>
            <a:off x="3486150" y="2379663"/>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65" name="Line 244"/>
          <p:cNvSpPr>
            <a:spLocks noChangeShapeType="1"/>
          </p:cNvSpPr>
          <p:nvPr/>
        </p:nvSpPr>
        <p:spPr bwMode="auto">
          <a:xfrm flipH="1">
            <a:off x="3492500" y="3889375"/>
            <a:ext cx="254000" cy="0"/>
          </a:xfrm>
          <a:prstGeom prst="line">
            <a:avLst/>
          </a:prstGeom>
          <a:noFill/>
          <a:ln w="12700">
            <a:solidFill>
              <a:schemeClr val="tx1"/>
            </a:solidFill>
            <a:round/>
            <a:headEnd/>
            <a:tailEnd/>
          </a:ln>
        </p:spPr>
        <p:txBody>
          <a:bodyPr wrap="none" anchor="ctr"/>
          <a:lstStyle/>
          <a:p>
            <a:endParaRPr lang="en-US"/>
          </a:p>
        </p:txBody>
      </p:sp>
      <p:sp>
        <p:nvSpPr>
          <p:cNvPr id="17466" name="Line 245"/>
          <p:cNvSpPr>
            <a:spLocks noChangeShapeType="1"/>
          </p:cNvSpPr>
          <p:nvPr/>
        </p:nvSpPr>
        <p:spPr bwMode="auto">
          <a:xfrm flipH="1">
            <a:off x="3490913" y="3263900"/>
            <a:ext cx="254000" cy="0"/>
          </a:xfrm>
          <a:prstGeom prst="line">
            <a:avLst/>
          </a:prstGeom>
          <a:noFill/>
          <a:ln w="12700">
            <a:solidFill>
              <a:schemeClr val="tx1"/>
            </a:solidFill>
            <a:round/>
            <a:headEnd/>
            <a:tailEnd/>
          </a:ln>
        </p:spPr>
        <p:txBody>
          <a:bodyPr wrap="none" anchor="ctr"/>
          <a:lstStyle/>
          <a:p>
            <a:endParaRPr lang="en-US"/>
          </a:p>
        </p:txBody>
      </p:sp>
      <p:sp>
        <p:nvSpPr>
          <p:cNvPr id="17467" name="Line 246"/>
          <p:cNvSpPr>
            <a:spLocks noChangeShapeType="1"/>
          </p:cNvSpPr>
          <p:nvPr/>
        </p:nvSpPr>
        <p:spPr bwMode="auto">
          <a:xfrm flipH="1">
            <a:off x="3489325" y="2700338"/>
            <a:ext cx="254000" cy="0"/>
          </a:xfrm>
          <a:prstGeom prst="line">
            <a:avLst/>
          </a:prstGeom>
          <a:noFill/>
          <a:ln w="12700">
            <a:solidFill>
              <a:schemeClr val="tx1"/>
            </a:solidFill>
            <a:round/>
            <a:headEnd/>
            <a:tailEnd/>
          </a:ln>
        </p:spPr>
        <p:txBody>
          <a:bodyPr wrap="none" anchor="ctr"/>
          <a:lstStyle/>
          <a:p>
            <a:endParaRPr lang="en-US"/>
          </a:p>
        </p:txBody>
      </p:sp>
      <p:sp>
        <p:nvSpPr>
          <p:cNvPr id="17468" name="Line 247"/>
          <p:cNvSpPr>
            <a:spLocks noChangeShapeType="1"/>
          </p:cNvSpPr>
          <p:nvPr/>
        </p:nvSpPr>
        <p:spPr bwMode="auto">
          <a:xfrm flipH="1">
            <a:off x="3490913" y="4497388"/>
            <a:ext cx="254000" cy="0"/>
          </a:xfrm>
          <a:prstGeom prst="line">
            <a:avLst/>
          </a:prstGeom>
          <a:noFill/>
          <a:ln w="12700">
            <a:solidFill>
              <a:schemeClr val="tx1"/>
            </a:solidFill>
            <a:round/>
            <a:headEnd/>
            <a:tailEnd/>
          </a:ln>
        </p:spPr>
        <p:txBody>
          <a:bodyPr wrap="none" anchor="ctr"/>
          <a:lstStyle/>
          <a:p>
            <a:endParaRPr lang="en-US"/>
          </a:p>
        </p:txBody>
      </p:sp>
      <p:sp>
        <p:nvSpPr>
          <p:cNvPr id="17469" name="Freeform 248"/>
          <p:cNvSpPr>
            <a:spLocks/>
          </p:cNvSpPr>
          <p:nvPr/>
        </p:nvSpPr>
        <p:spPr bwMode="auto">
          <a:xfrm>
            <a:off x="6611938" y="2381250"/>
            <a:ext cx="1587" cy="1514475"/>
          </a:xfrm>
          <a:custGeom>
            <a:avLst/>
            <a:gdLst>
              <a:gd name="T0" fmla="*/ 0 w 1"/>
              <a:gd name="T1" fmla="*/ 0 h 954"/>
              <a:gd name="T2" fmla="*/ 1 w 1"/>
              <a:gd name="T3" fmla="*/ 954 h 954"/>
              <a:gd name="T4" fmla="*/ 0 60000 65536"/>
              <a:gd name="T5" fmla="*/ 0 60000 65536"/>
              <a:gd name="T6" fmla="*/ 0 w 1"/>
              <a:gd name="T7" fmla="*/ 0 h 954"/>
              <a:gd name="T8" fmla="*/ 1 w 1"/>
              <a:gd name="T9" fmla="*/ 954 h 954"/>
            </a:gdLst>
            <a:ahLst/>
            <a:cxnLst>
              <a:cxn ang="T4">
                <a:pos x="T0" y="T1"/>
              </a:cxn>
              <a:cxn ang="T5">
                <a:pos x="T2" y="T3"/>
              </a:cxn>
            </a:cxnLst>
            <a:rect l="T6" t="T7" r="T8" b="T9"/>
            <a:pathLst>
              <a:path w="1" h="954">
                <a:moveTo>
                  <a:pt x="0" y="0"/>
                </a:moveTo>
                <a:lnTo>
                  <a:pt x="1" y="9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70" name="Line 249"/>
          <p:cNvSpPr>
            <a:spLocks noChangeShapeType="1"/>
          </p:cNvSpPr>
          <p:nvPr/>
        </p:nvSpPr>
        <p:spPr bwMode="auto">
          <a:xfrm flipH="1">
            <a:off x="6618288" y="3890963"/>
            <a:ext cx="254000" cy="0"/>
          </a:xfrm>
          <a:prstGeom prst="line">
            <a:avLst/>
          </a:prstGeom>
          <a:noFill/>
          <a:ln w="12700">
            <a:solidFill>
              <a:schemeClr val="tx1"/>
            </a:solidFill>
            <a:round/>
            <a:headEnd/>
            <a:tailEnd/>
          </a:ln>
        </p:spPr>
        <p:txBody>
          <a:bodyPr wrap="none" anchor="ctr"/>
          <a:lstStyle/>
          <a:p>
            <a:endParaRPr lang="en-US"/>
          </a:p>
        </p:txBody>
      </p:sp>
      <p:sp>
        <p:nvSpPr>
          <p:cNvPr id="17471" name="Line 250"/>
          <p:cNvSpPr>
            <a:spLocks noChangeShapeType="1"/>
          </p:cNvSpPr>
          <p:nvPr/>
        </p:nvSpPr>
        <p:spPr bwMode="auto">
          <a:xfrm flipH="1">
            <a:off x="6616700" y="3265488"/>
            <a:ext cx="254000" cy="0"/>
          </a:xfrm>
          <a:prstGeom prst="line">
            <a:avLst/>
          </a:prstGeom>
          <a:noFill/>
          <a:ln w="12700">
            <a:solidFill>
              <a:schemeClr val="tx1"/>
            </a:solidFill>
            <a:round/>
            <a:headEnd/>
            <a:tailEnd/>
          </a:ln>
        </p:spPr>
        <p:txBody>
          <a:bodyPr wrap="none" anchor="ctr"/>
          <a:lstStyle/>
          <a:p>
            <a:endParaRPr lang="en-US"/>
          </a:p>
        </p:txBody>
      </p:sp>
      <p:sp>
        <p:nvSpPr>
          <p:cNvPr id="17472" name="Line 251"/>
          <p:cNvSpPr>
            <a:spLocks noChangeShapeType="1"/>
          </p:cNvSpPr>
          <p:nvPr/>
        </p:nvSpPr>
        <p:spPr bwMode="auto">
          <a:xfrm flipH="1">
            <a:off x="6615113" y="2701925"/>
            <a:ext cx="254000" cy="0"/>
          </a:xfrm>
          <a:prstGeom prst="line">
            <a:avLst/>
          </a:prstGeom>
          <a:noFill/>
          <a:ln w="12700">
            <a:solidFill>
              <a:schemeClr val="tx1"/>
            </a:solidFill>
            <a:round/>
            <a:headEnd/>
            <a:tailEnd/>
          </a:ln>
        </p:spPr>
        <p:txBody>
          <a:bodyPr wrap="none" anchor="ctr"/>
          <a:lstStyle/>
          <a:p>
            <a:endParaRPr lang="en-US"/>
          </a:p>
        </p:txBody>
      </p:sp>
      <p:sp>
        <p:nvSpPr>
          <p:cNvPr id="17473" name="Freeform 252"/>
          <p:cNvSpPr>
            <a:spLocks/>
          </p:cNvSpPr>
          <p:nvPr/>
        </p:nvSpPr>
        <p:spPr bwMode="auto">
          <a:xfrm>
            <a:off x="7642225" y="2370138"/>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74" name="Line 253"/>
          <p:cNvSpPr>
            <a:spLocks noChangeShapeType="1"/>
          </p:cNvSpPr>
          <p:nvPr/>
        </p:nvSpPr>
        <p:spPr bwMode="auto">
          <a:xfrm flipH="1">
            <a:off x="7648575" y="3879850"/>
            <a:ext cx="254000" cy="0"/>
          </a:xfrm>
          <a:prstGeom prst="line">
            <a:avLst/>
          </a:prstGeom>
          <a:noFill/>
          <a:ln w="12700">
            <a:solidFill>
              <a:schemeClr val="tx1"/>
            </a:solidFill>
            <a:round/>
            <a:headEnd/>
            <a:tailEnd/>
          </a:ln>
        </p:spPr>
        <p:txBody>
          <a:bodyPr wrap="none" anchor="ctr"/>
          <a:lstStyle/>
          <a:p>
            <a:endParaRPr lang="en-US"/>
          </a:p>
        </p:txBody>
      </p:sp>
      <p:sp>
        <p:nvSpPr>
          <p:cNvPr id="17475" name="Line 254"/>
          <p:cNvSpPr>
            <a:spLocks noChangeShapeType="1"/>
          </p:cNvSpPr>
          <p:nvPr/>
        </p:nvSpPr>
        <p:spPr bwMode="auto">
          <a:xfrm flipH="1">
            <a:off x="7646988" y="3254375"/>
            <a:ext cx="254000" cy="0"/>
          </a:xfrm>
          <a:prstGeom prst="line">
            <a:avLst/>
          </a:prstGeom>
          <a:noFill/>
          <a:ln w="12700">
            <a:solidFill>
              <a:schemeClr val="tx1"/>
            </a:solidFill>
            <a:round/>
            <a:headEnd/>
            <a:tailEnd/>
          </a:ln>
        </p:spPr>
        <p:txBody>
          <a:bodyPr wrap="none" anchor="ctr"/>
          <a:lstStyle/>
          <a:p>
            <a:endParaRPr lang="en-US"/>
          </a:p>
        </p:txBody>
      </p:sp>
      <p:sp>
        <p:nvSpPr>
          <p:cNvPr id="17476" name="Line 255"/>
          <p:cNvSpPr>
            <a:spLocks noChangeShapeType="1"/>
          </p:cNvSpPr>
          <p:nvPr/>
        </p:nvSpPr>
        <p:spPr bwMode="auto">
          <a:xfrm flipH="1">
            <a:off x="7645400" y="2690813"/>
            <a:ext cx="254000" cy="0"/>
          </a:xfrm>
          <a:prstGeom prst="line">
            <a:avLst/>
          </a:prstGeom>
          <a:noFill/>
          <a:ln w="12700">
            <a:solidFill>
              <a:schemeClr val="tx1"/>
            </a:solidFill>
            <a:round/>
            <a:headEnd/>
            <a:tailEnd/>
          </a:ln>
        </p:spPr>
        <p:txBody>
          <a:bodyPr wrap="none" anchor="ctr"/>
          <a:lstStyle/>
          <a:p>
            <a:endParaRPr lang="en-US"/>
          </a:p>
        </p:txBody>
      </p:sp>
      <p:sp>
        <p:nvSpPr>
          <p:cNvPr id="17477" name="Line 256"/>
          <p:cNvSpPr>
            <a:spLocks noChangeShapeType="1"/>
          </p:cNvSpPr>
          <p:nvPr/>
        </p:nvSpPr>
        <p:spPr bwMode="auto">
          <a:xfrm flipH="1">
            <a:off x="7646988" y="4487863"/>
            <a:ext cx="254000" cy="0"/>
          </a:xfrm>
          <a:prstGeom prst="line">
            <a:avLst/>
          </a:prstGeom>
          <a:noFill/>
          <a:ln w="12700">
            <a:solidFill>
              <a:schemeClr val="tx1"/>
            </a:solidFill>
            <a:round/>
            <a:headEnd/>
            <a:tailEnd/>
          </a:ln>
        </p:spPr>
        <p:txBody>
          <a:bodyPr wrap="none" anchor="ctr"/>
          <a:lstStyle/>
          <a:p>
            <a:endParaRPr lang="en-US"/>
          </a:p>
        </p:txBody>
      </p:sp>
      <p:sp>
        <p:nvSpPr>
          <p:cNvPr id="17478" name="Freeform 257"/>
          <p:cNvSpPr>
            <a:spLocks/>
          </p:cNvSpPr>
          <p:nvPr/>
        </p:nvSpPr>
        <p:spPr bwMode="auto">
          <a:xfrm>
            <a:off x="4514850" y="2379663"/>
            <a:ext cx="4763" cy="2139950"/>
          </a:xfrm>
          <a:custGeom>
            <a:avLst/>
            <a:gdLst>
              <a:gd name="T0" fmla="*/ 0 w 3"/>
              <a:gd name="T1" fmla="*/ 0 h 1348"/>
              <a:gd name="T2" fmla="*/ 3 w 3"/>
              <a:gd name="T3" fmla="*/ 1348 h 1348"/>
              <a:gd name="T4" fmla="*/ 0 60000 65536"/>
              <a:gd name="T5" fmla="*/ 0 60000 65536"/>
              <a:gd name="T6" fmla="*/ 0 w 3"/>
              <a:gd name="T7" fmla="*/ 0 h 1348"/>
              <a:gd name="T8" fmla="*/ 3 w 3"/>
              <a:gd name="T9" fmla="*/ 1348 h 1348"/>
            </a:gdLst>
            <a:ahLst/>
            <a:cxnLst>
              <a:cxn ang="T4">
                <a:pos x="T0" y="T1"/>
              </a:cxn>
              <a:cxn ang="T5">
                <a:pos x="T2" y="T3"/>
              </a:cxn>
            </a:cxnLst>
            <a:rect l="T6" t="T7" r="T8" b="T9"/>
            <a:pathLst>
              <a:path w="3" h="1348">
                <a:moveTo>
                  <a:pt x="0" y="0"/>
                </a:moveTo>
                <a:lnTo>
                  <a:pt x="3" y="134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79" name="Line 258"/>
          <p:cNvSpPr>
            <a:spLocks noChangeShapeType="1"/>
          </p:cNvSpPr>
          <p:nvPr/>
        </p:nvSpPr>
        <p:spPr bwMode="auto">
          <a:xfrm flipH="1">
            <a:off x="4521200" y="3889375"/>
            <a:ext cx="254000" cy="0"/>
          </a:xfrm>
          <a:prstGeom prst="line">
            <a:avLst/>
          </a:prstGeom>
          <a:noFill/>
          <a:ln w="12700">
            <a:solidFill>
              <a:schemeClr val="tx1"/>
            </a:solidFill>
            <a:round/>
            <a:headEnd/>
            <a:tailEnd/>
          </a:ln>
        </p:spPr>
        <p:txBody>
          <a:bodyPr wrap="none" anchor="ctr"/>
          <a:lstStyle/>
          <a:p>
            <a:endParaRPr lang="en-US"/>
          </a:p>
        </p:txBody>
      </p:sp>
      <p:sp>
        <p:nvSpPr>
          <p:cNvPr id="17480" name="Line 259"/>
          <p:cNvSpPr>
            <a:spLocks noChangeShapeType="1"/>
          </p:cNvSpPr>
          <p:nvPr/>
        </p:nvSpPr>
        <p:spPr bwMode="auto">
          <a:xfrm flipH="1">
            <a:off x="4519613" y="3263900"/>
            <a:ext cx="254000" cy="0"/>
          </a:xfrm>
          <a:prstGeom prst="line">
            <a:avLst/>
          </a:prstGeom>
          <a:noFill/>
          <a:ln w="12700">
            <a:solidFill>
              <a:schemeClr val="tx1"/>
            </a:solidFill>
            <a:round/>
            <a:headEnd/>
            <a:tailEnd/>
          </a:ln>
        </p:spPr>
        <p:txBody>
          <a:bodyPr wrap="none" anchor="ctr"/>
          <a:lstStyle/>
          <a:p>
            <a:endParaRPr lang="en-US"/>
          </a:p>
        </p:txBody>
      </p:sp>
      <p:sp>
        <p:nvSpPr>
          <p:cNvPr id="17481" name="Line 260"/>
          <p:cNvSpPr>
            <a:spLocks noChangeShapeType="1"/>
          </p:cNvSpPr>
          <p:nvPr/>
        </p:nvSpPr>
        <p:spPr bwMode="auto">
          <a:xfrm flipH="1">
            <a:off x="4518025" y="2700338"/>
            <a:ext cx="254000" cy="0"/>
          </a:xfrm>
          <a:prstGeom prst="line">
            <a:avLst/>
          </a:prstGeom>
          <a:noFill/>
          <a:ln w="12700">
            <a:solidFill>
              <a:schemeClr val="tx1"/>
            </a:solidFill>
            <a:round/>
            <a:headEnd/>
            <a:tailEnd/>
          </a:ln>
        </p:spPr>
        <p:txBody>
          <a:bodyPr wrap="none" anchor="ctr"/>
          <a:lstStyle/>
          <a:p>
            <a:endParaRPr lang="en-US"/>
          </a:p>
        </p:txBody>
      </p:sp>
      <p:sp>
        <p:nvSpPr>
          <p:cNvPr id="17482" name="Line 261"/>
          <p:cNvSpPr>
            <a:spLocks noChangeShapeType="1"/>
          </p:cNvSpPr>
          <p:nvPr/>
        </p:nvSpPr>
        <p:spPr bwMode="auto">
          <a:xfrm flipH="1">
            <a:off x="4545013" y="4516438"/>
            <a:ext cx="254000" cy="0"/>
          </a:xfrm>
          <a:prstGeom prst="line">
            <a:avLst/>
          </a:prstGeom>
          <a:noFill/>
          <a:ln w="12700">
            <a:solidFill>
              <a:schemeClr val="tx1"/>
            </a:solidFill>
            <a:round/>
            <a:headEnd/>
            <a:tailEnd/>
          </a:ln>
        </p:spPr>
        <p:txBody>
          <a:bodyPr wrap="none" anchor="ctr"/>
          <a:lstStyle/>
          <a:p>
            <a:endParaRPr lang="en-US"/>
          </a:p>
        </p:txBody>
      </p:sp>
      <p:grpSp>
        <p:nvGrpSpPr>
          <p:cNvPr id="17483" name="Group 262"/>
          <p:cNvGrpSpPr>
            <a:grpSpLocks/>
          </p:cNvGrpSpPr>
          <p:nvPr/>
        </p:nvGrpSpPr>
        <p:grpSpPr bwMode="auto">
          <a:xfrm>
            <a:off x="5870575" y="3651250"/>
            <a:ext cx="546100" cy="400050"/>
            <a:chOff x="3698" y="2300"/>
            <a:chExt cx="344" cy="252"/>
          </a:xfrm>
        </p:grpSpPr>
        <p:grpSp>
          <p:nvGrpSpPr>
            <p:cNvPr id="17510" name="Group 263"/>
            <p:cNvGrpSpPr>
              <a:grpSpLocks noChangeAspect="1"/>
            </p:cNvGrpSpPr>
            <p:nvPr/>
          </p:nvGrpSpPr>
          <p:grpSpPr bwMode="auto">
            <a:xfrm>
              <a:off x="3698" y="2352"/>
              <a:ext cx="344" cy="200"/>
              <a:chOff x="212" y="796"/>
              <a:chExt cx="736" cy="432"/>
            </a:xfrm>
          </p:grpSpPr>
          <p:sp>
            <p:nvSpPr>
              <p:cNvPr id="17512" name="Rectangle 264"/>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17513" name="Oval 265"/>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17514" name="Line 266"/>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15" name="Line 267"/>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16" name="Line 268"/>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17" name="Line 269"/>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511" name="Line 270"/>
            <p:cNvSpPr>
              <a:spLocks noChangeAspect="1" noChangeShapeType="1"/>
            </p:cNvSpPr>
            <p:nvPr/>
          </p:nvSpPr>
          <p:spPr bwMode="auto">
            <a:xfrm>
              <a:off x="3870" y="230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84" name="Group 271"/>
          <p:cNvGrpSpPr>
            <a:grpSpLocks/>
          </p:cNvGrpSpPr>
          <p:nvPr/>
        </p:nvGrpSpPr>
        <p:grpSpPr bwMode="auto">
          <a:xfrm>
            <a:off x="5324475" y="1935163"/>
            <a:ext cx="650875" cy="400050"/>
            <a:chOff x="3295" y="1225"/>
            <a:chExt cx="438" cy="252"/>
          </a:xfrm>
        </p:grpSpPr>
        <p:grpSp>
          <p:nvGrpSpPr>
            <p:cNvPr id="17499" name="Group 272"/>
            <p:cNvGrpSpPr>
              <a:grpSpLocks noChangeAspect="1"/>
            </p:cNvGrpSpPr>
            <p:nvPr/>
          </p:nvGrpSpPr>
          <p:grpSpPr bwMode="auto">
            <a:xfrm>
              <a:off x="3365" y="1277"/>
              <a:ext cx="368" cy="200"/>
              <a:chOff x="212" y="796"/>
              <a:chExt cx="736" cy="432"/>
            </a:xfrm>
          </p:grpSpPr>
          <p:sp>
            <p:nvSpPr>
              <p:cNvPr id="17504" name="Rectangle 273"/>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17505" name="Oval 274"/>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17506" name="Line 275"/>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07" name="Line 276"/>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08" name="Line 277"/>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509" name="Line 278"/>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500" name="Group 279"/>
            <p:cNvGrpSpPr>
              <a:grpSpLocks noChangeAspect="1"/>
            </p:cNvGrpSpPr>
            <p:nvPr/>
          </p:nvGrpSpPr>
          <p:grpSpPr bwMode="auto">
            <a:xfrm>
              <a:off x="3530" y="1225"/>
              <a:ext cx="38" cy="52"/>
              <a:chOff x="3195" y="1627"/>
              <a:chExt cx="75" cy="104"/>
            </a:xfrm>
          </p:grpSpPr>
          <p:sp>
            <p:nvSpPr>
              <p:cNvPr id="17502" name="Line 28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503" name="Line 28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501" name="Rectangle 282"/>
            <p:cNvSpPr>
              <a:spLocks noChangeArrowheads="1"/>
            </p:cNvSpPr>
            <p:nvPr/>
          </p:nvSpPr>
          <p:spPr bwMode="auto">
            <a:xfrm>
              <a:off x="3295" y="1381"/>
              <a:ext cx="47"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sp>
        <p:nvSpPr>
          <p:cNvPr id="17485" name="AutoShape 28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7486" name="Group 284"/>
          <p:cNvGrpSpPr>
            <a:grpSpLocks/>
          </p:cNvGrpSpPr>
          <p:nvPr/>
        </p:nvGrpSpPr>
        <p:grpSpPr bwMode="auto">
          <a:xfrm>
            <a:off x="2243138" y="1938338"/>
            <a:ext cx="639762" cy="406400"/>
            <a:chOff x="1413" y="1221"/>
            <a:chExt cx="403" cy="256"/>
          </a:xfrm>
        </p:grpSpPr>
        <p:sp>
          <p:nvSpPr>
            <p:cNvPr id="17488" name="Rectangle 285"/>
            <p:cNvSpPr>
              <a:spLocks noChangeArrowheads="1"/>
            </p:cNvSpPr>
            <p:nvPr/>
          </p:nvSpPr>
          <p:spPr bwMode="auto">
            <a:xfrm>
              <a:off x="1413" y="138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7489" name="Group 286"/>
            <p:cNvGrpSpPr>
              <a:grpSpLocks/>
            </p:cNvGrpSpPr>
            <p:nvPr/>
          </p:nvGrpSpPr>
          <p:grpSpPr bwMode="auto">
            <a:xfrm>
              <a:off x="1471" y="1221"/>
              <a:ext cx="345" cy="256"/>
              <a:chOff x="1471" y="1221"/>
              <a:chExt cx="345" cy="256"/>
            </a:xfrm>
          </p:grpSpPr>
          <p:grpSp>
            <p:nvGrpSpPr>
              <p:cNvPr id="17490" name="Group 287"/>
              <p:cNvGrpSpPr>
                <a:grpSpLocks noChangeAspect="1"/>
              </p:cNvGrpSpPr>
              <p:nvPr/>
            </p:nvGrpSpPr>
            <p:grpSpPr bwMode="auto">
              <a:xfrm>
                <a:off x="1624" y="1221"/>
                <a:ext cx="38" cy="52"/>
                <a:chOff x="3195" y="1627"/>
                <a:chExt cx="75" cy="104"/>
              </a:xfrm>
            </p:grpSpPr>
            <p:sp>
              <p:nvSpPr>
                <p:cNvPr id="17497" name="Line 28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98" name="Line 28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7491" name="Group 290"/>
              <p:cNvGrpSpPr>
                <a:grpSpLocks/>
              </p:cNvGrpSpPr>
              <p:nvPr/>
            </p:nvGrpSpPr>
            <p:grpSpPr bwMode="auto">
              <a:xfrm>
                <a:off x="1471" y="1277"/>
                <a:ext cx="345" cy="200"/>
                <a:chOff x="1471" y="1277"/>
                <a:chExt cx="345" cy="200"/>
              </a:xfrm>
            </p:grpSpPr>
            <p:sp>
              <p:nvSpPr>
                <p:cNvPr id="17492" name="Rectangle 291"/>
                <p:cNvSpPr>
                  <a:spLocks noChangeAspect="1" noChangeArrowheads="1"/>
                </p:cNvSpPr>
                <p:nvPr/>
              </p:nvSpPr>
              <p:spPr bwMode="auto">
                <a:xfrm>
                  <a:off x="1471" y="1277"/>
                  <a:ext cx="345" cy="200"/>
                </a:xfrm>
                <a:prstGeom prst="rect">
                  <a:avLst/>
                </a:prstGeom>
                <a:noFill/>
                <a:ln w="12700">
                  <a:solidFill>
                    <a:srgbClr val="000000"/>
                  </a:solidFill>
                  <a:miter lim="800000"/>
                  <a:headEnd/>
                  <a:tailEnd/>
                </a:ln>
              </p:spPr>
              <p:txBody>
                <a:bodyPr wrap="none" anchor="ctr"/>
                <a:lstStyle/>
                <a:p>
                  <a:endParaRPr lang="en-US"/>
                </a:p>
              </p:txBody>
            </p:sp>
            <p:grpSp>
              <p:nvGrpSpPr>
                <p:cNvPr id="17493" name="Group 292"/>
                <p:cNvGrpSpPr>
                  <a:grpSpLocks/>
                </p:cNvGrpSpPr>
                <p:nvPr/>
              </p:nvGrpSpPr>
              <p:grpSpPr bwMode="auto">
                <a:xfrm>
                  <a:off x="1522" y="1339"/>
                  <a:ext cx="242" cy="76"/>
                  <a:chOff x="2561" y="2774"/>
                  <a:chExt cx="242" cy="76"/>
                </a:xfrm>
              </p:grpSpPr>
              <p:sp>
                <p:nvSpPr>
                  <p:cNvPr id="17494" name="Freeform 293"/>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7495" name="Line 294"/>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496" name="Freeform 295"/>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grpSp>
      <p:sp>
        <p:nvSpPr>
          <p:cNvPr id="17487" name="Rectangle 296"/>
          <p:cNvSpPr>
            <a:spLocks noGrp="1" noChangeArrowheads="1"/>
          </p:cNvSpPr>
          <p:nvPr>
            <p:ph type="title"/>
          </p:nvPr>
        </p:nvSpPr>
        <p:spPr>
          <a:xfrm>
            <a:off x="3657600" y="274638"/>
            <a:ext cx="1814513" cy="700087"/>
          </a:xfrm>
          <a:noFill/>
        </p:spPr>
        <p:txBody>
          <a:bodyPr lIns="92075" tIns="46038" rIns="92075" bIns="46038"/>
          <a:lstStyle/>
          <a:p>
            <a:pPr eaLnBrk="1" hangingPunct="1"/>
            <a:r>
              <a:rPr lang="en-US" sz="2900">
                <a:solidFill>
                  <a:srgbClr val="000000"/>
                </a:solidFill>
              </a:rPr>
              <a:t>3d FSSG</a:t>
            </a: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6435"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643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643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643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643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6440"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6441"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46442"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6443"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46444" name="Text Box 12"/>
          <p:cNvSpPr txBox="1">
            <a:spLocks noChangeArrowheads="1"/>
          </p:cNvSpPr>
          <p:nvPr/>
        </p:nvSpPr>
        <p:spPr bwMode="auto">
          <a:xfrm>
            <a:off x="1138238" y="895350"/>
            <a:ext cx="1222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Ground Vehicle</a:t>
            </a:r>
          </a:p>
        </p:txBody>
      </p:sp>
      <p:sp>
        <p:nvSpPr>
          <p:cNvPr id="146445" name="Text Box 13"/>
          <p:cNvSpPr txBox="1">
            <a:spLocks noChangeArrowheads="1"/>
          </p:cNvSpPr>
          <p:nvPr/>
        </p:nvSpPr>
        <p:spPr bwMode="auto">
          <a:xfrm>
            <a:off x="1176338" y="1593850"/>
            <a:ext cx="1222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Ground Vehicle</a:t>
            </a:r>
          </a:p>
        </p:txBody>
      </p:sp>
      <p:sp>
        <p:nvSpPr>
          <p:cNvPr id="146446" name="Text Box 14"/>
          <p:cNvSpPr txBox="1">
            <a:spLocks noChangeArrowheads="1"/>
          </p:cNvSpPr>
          <p:nvPr/>
        </p:nvSpPr>
        <p:spPr bwMode="auto">
          <a:xfrm>
            <a:off x="862013" y="2371725"/>
            <a:ext cx="1951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Ground Vehicle</a:t>
            </a:r>
          </a:p>
        </p:txBody>
      </p:sp>
      <p:sp>
        <p:nvSpPr>
          <p:cNvPr id="146447" name="Text Box 15"/>
          <p:cNvSpPr txBox="1">
            <a:spLocks noChangeArrowheads="1"/>
          </p:cNvSpPr>
          <p:nvPr/>
        </p:nvSpPr>
        <p:spPr bwMode="auto">
          <a:xfrm>
            <a:off x="862013" y="3041650"/>
            <a:ext cx="1951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Ground Vehicle</a:t>
            </a:r>
          </a:p>
        </p:txBody>
      </p:sp>
      <p:sp>
        <p:nvSpPr>
          <p:cNvPr id="146448" name="Text Box 16"/>
          <p:cNvSpPr txBox="1">
            <a:spLocks noChangeArrowheads="1"/>
          </p:cNvSpPr>
          <p:nvPr/>
        </p:nvSpPr>
        <p:spPr bwMode="auto">
          <a:xfrm>
            <a:off x="1641475" y="3830638"/>
            <a:ext cx="393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Tank</a:t>
            </a:r>
          </a:p>
        </p:txBody>
      </p:sp>
      <p:sp>
        <p:nvSpPr>
          <p:cNvPr id="146449" name="Text Box 17"/>
          <p:cNvSpPr txBox="1">
            <a:spLocks noChangeArrowheads="1"/>
          </p:cNvSpPr>
          <p:nvPr/>
        </p:nvSpPr>
        <p:spPr bwMode="auto">
          <a:xfrm>
            <a:off x="1641475" y="4538663"/>
            <a:ext cx="393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Tank</a:t>
            </a:r>
          </a:p>
        </p:txBody>
      </p:sp>
      <p:sp>
        <p:nvSpPr>
          <p:cNvPr id="146450" name="Text Box 18"/>
          <p:cNvSpPr txBox="1">
            <a:spLocks noChangeArrowheads="1"/>
          </p:cNvSpPr>
          <p:nvPr/>
        </p:nvSpPr>
        <p:spPr bwMode="auto">
          <a:xfrm>
            <a:off x="1423988" y="5300663"/>
            <a:ext cx="827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Tank</a:t>
            </a:r>
          </a:p>
        </p:txBody>
      </p:sp>
      <p:sp>
        <p:nvSpPr>
          <p:cNvPr id="146451" name="Text Box 19"/>
          <p:cNvSpPr txBox="1">
            <a:spLocks noChangeArrowheads="1"/>
          </p:cNvSpPr>
          <p:nvPr/>
        </p:nvSpPr>
        <p:spPr bwMode="auto">
          <a:xfrm>
            <a:off x="1423988" y="6000750"/>
            <a:ext cx="827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Tank</a:t>
            </a:r>
          </a:p>
        </p:txBody>
      </p:sp>
      <p:grpSp>
        <p:nvGrpSpPr>
          <p:cNvPr id="146452" name="Group 20"/>
          <p:cNvGrpSpPr>
            <a:grpSpLocks/>
          </p:cNvGrpSpPr>
          <p:nvPr/>
        </p:nvGrpSpPr>
        <p:grpSpPr bwMode="auto">
          <a:xfrm>
            <a:off x="6484938" y="800100"/>
            <a:ext cx="401637" cy="401638"/>
            <a:chOff x="4085" y="504"/>
            <a:chExt cx="253" cy="253"/>
          </a:xfrm>
        </p:grpSpPr>
        <p:sp>
          <p:nvSpPr>
            <p:cNvPr id="146685" name="Rectangle 21"/>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6686" name="Group 22"/>
            <p:cNvGrpSpPr>
              <a:grpSpLocks/>
            </p:cNvGrpSpPr>
            <p:nvPr/>
          </p:nvGrpSpPr>
          <p:grpSpPr bwMode="auto">
            <a:xfrm>
              <a:off x="4128" y="578"/>
              <a:ext cx="168" cy="105"/>
              <a:chOff x="4136" y="571"/>
              <a:chExt cx="168" cy="105"/>
            </a:xfrm>
          </p:grpSpPr>
          <p:grpSp>
            <p:nvGrpSpPr>
              <p:cNvPr id="146687" name="Group 23"/>
              <p:cNvGrpSpPr>
                <a:grpSpLocks/>
              </p:cNvGrpSpPr>
              <p:nvPr/>
            </p:nvGrpSpPr>
            <p:grpSpPr bwMode="auto">
              <a:xfrm>
                <a:off x="4136" y="652"/>
                <a:ext cx="168" cy="24"/>
                <a:chOff x="4136" y="652"/>
                <a:chExt cx="168" cy="24"/>
              </a:xfrm>
            </p:grpSpPr>
            <p:sp>
              <p:nvSpPr>
                <p:cNvPr id="146689" name="Line 24"/>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90" name="Oval 25"/>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91" name="Oval 26"/>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88" name="Freeform 27"/>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6453" name="Group 28"/>
          <p:cNvGrpSpPr>
            <a:grpSpLocks/>
          </p:cNvGrpSpPr>
          <p:nvPr/>
        </p:nvGrpSpPr>
        <p:grpSpPr bwMode="auto">
          <a:xfrm>
            <a:off x="7734300" y="736600"/>
            <a:ext cx="530225" cy="530225"/>
            <a:chOff x="4872" y="464"/>
            <a:chExt cx="334" cy="334"/>
          </a:xfrm>
        </p:grpSpPr>
        <p:sp>
          <p:nvSpPr>
            <p:cNvPr id="146678" name="Freeform 29"/>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6679" name="Group 30"/>
            <p:cNvGrpSpPr>
              <a:grpSpLocks/>
            </p:cNvGrpSpPr>
            <p:nvPr/>
          </p:nvGrpSpPr>
          <p:grpSpPr bwMode="auto">
            <a:xfrm>
              <a:off x="4955" y="578"/>
              <a:ext cx="168" cy="105"/>
              <a:chOff x="4136" y="571"/>
              <a:chExt cx="168" cy="105"/>
            </a:xfrm>
          </p:grpSpPr>
          <p:grpSp>
            <p:nvGrpSpPr>
              <p:cNvPr id="146680" name="Group 31"/>
              <p:cNvGrpSpPr>
                <a:grpSpLocks/>
              </p:cNvGrpSpPr>
              <p:nvPr/>
            </p:nvGrpSpPr>
            <p:grpSpPr bwMode="auto">
              <a:xfrm>
                <a:off x="4136" y="652"/>
                <a:ext cx="168" cy="24"/>
                <a:chOff x="4136" y="652"/>
                <a:chExt cx="168" cy="24"/>
              </a:xfrm>
            </p:grpSpPr>
            <p:sp>
              <p:nvSpPr>
                <p:cNvPr id="146682" name="Line 32"/>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83" name="Oval 33"/>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84" name="Oval 34"/>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81" name="Freeform 35"/>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6454" name="Group 36"/>
          <p:cNvGrpSpPr>
            <a:grpSpLocks/>
          </p:cNvGrpSpPr>
          <p:nvPr/>
        </p:nvGrpSpPr>
        <p:grpSpPr bwMode="auto">
          <a:xfrm>
            <a:off x="5153025" y="758825"/>
            <a:ext cx="476250" cy="484188"/>
            <a:chOff x="3246" y="478"/>
            <a:chExt cx="300" cy="305"/>
          </a:xfrm>
        </p:grpSpPr>
        <p:sp>
          <p:nvSpPr>
            <p:cNvPr id="146671" name="Oval 37"/>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6672" name="Group 38"/>
            <p:cNvGrpSpPr>
              <a:grpSpLocks/>
            </p:cNvGrpSpPr>
            <p:nvPr/>
          </p:nvGrpSpPr>
          <p:grpSpPr bwMode="auto">
            <a:xfrm>
              <a:off x="3312" y="579"/>
              <a:ext cx="168" cy="105"/>
              <a:chOff x="4136" y="571"/>
              <a:chExt cx="168" cy="105"/>
            </a:xfrm>
          </p:grpSpPr>
          <p:grpSp>
            <p:nvGrpSpPr>
              <p:cNvPr id="146673" name="Group 39"/>
              <p:cNvGrpSpPr>
                <a:grpSpLocks/>
              </p:cNvGrpSpPr>
              <p:nvPr/>
            </p:nvGrpSpPr>
            <p:grpSpPr bwMode="auto">
              <a:xfrm>
                <a:off x="4136" y="652"/>
                <a:ext cx="168" cy="24"/>
                <a:chOff x="4136" y="652"/>
                <a:chExt cx="168" cy="24"/>
              </a:xfrm>
            </p:grpSpPr>
            <p:sp>
              <p:nvSpPr>
                <p:cNvPr id="146675" name="Line 40"/>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76" name="Oval 41"/>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77" name="Oval 42"/>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74" name="Freeform 43"/>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6455" name="Group 44"/>
          <p:cNvGrpSpPr>
            <a:grpSpLocks/>
          </p:cNvGrpSpPr>
          <p:nvPr/>
        </p:nvGrpSpPr>
        <p:grpSpPr bwMode="auto">
          <a:xfrm>
            <a:off x="3749675" y="736600"/>
            <a:ext cx="530225" cy="530225"/>
            <a:chOff x="2362" y="464"/>
            <a:chExt cx="334" cy="334"/>
          </a:xfrm>
        </p:grpSpPr>
        <p:sp>
          <p:nvSpPr>
            <p:cNvPr id="146664" name="Freeform 45"/>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6665" name="Group 46"/>
            <p:cNvGrpSpPr>
              <a:grpSpLocks/>
            </p:cNvGrpSpPr>
            <p:nvPr/>
          </p:nvGrpSpPr>
          <p:grpSpPr bwMode="auto">
            <a:xfrm>
              <a:off x="2445" y="579"/>
              <a:ext cx="168" cy="105"/>
              <a:chOff x="4136" y="571"/>
              <a:chExt cx="168" cy="105"/>
            </a:xfrm>
          </p:grpSpPr>
          <p:grpSp>
            <p:nvGrpSpPr>
              <p:cNvPr id="146666" name="Group 47"/>
              <p:cNvGrpSpPr>
                <a:grpSpLocks/>
              </p:cNvGrpSpPr>
              <p:nvPr/>
            </p:nvGrpSpPr>
            <p:grpSpPr bwMode="auto">
              <a:xfrm>
                <a:off x="4136" y="652"/>
                <a:ext cx="168" cy="24"/>
                <a:chOff x="4136" y="652"/>
                <a:chExt cx="168" cy="24"/>
              </a:xfrm>
            </p:grpSpPr>
            <p:sp>
              <p:nvSpPr>
                <p:cNvPr id="146668" name="Line 48"/>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69" name="Oval 49"/>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70" name="Oval 50"/>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67" name="Freeform 51"/>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6456" name="Group 52"/>
          <p:cNvGrpSpPr>
            <a:grpSpLocks/>
          </p:cNvGrpSpPr>
          <p:nvPr/>
        </p:nvGrpSpPr>
        <p:grpSpPr bwMode="auto">
          <a:xfrm>
            <a:off x="6553200" y="1616075"/>
            <a:ext cx="266700" cy="166688"/>
            <a:chOff x="4136" y="571"/>
            <a:chExt cx="168" cy="105"/>
          </a:xfrm>
        </p:grpSpPr>
        <p:grpSp>
          <p:nvGrpSpPr>
            <p:cNvPr id="146659" name="Group 53"/>
            <p:cNvGrpSpPr>
              <a:grpSpLocks/>
            </p:cNvGrpSpPr>
            <p:nvPr/>
          </p:nvGrpSpPr>
          <p:grpSpPr bwMode="auto">
            <a:xfrm>
              <a:off x="4136" y="652"/>
              <a:ext cx="168" cy="24"/>
              <a:chOff x="4136" y="652"/>
              <a:chExt cx="168" cy="24"/>
            </a:xfrm>
          </p:grpSpPr>
          <p:sp>
            <p:nvSpPr>
              <p:cNvPr id="146661" name="Line 54"/>
              <p:cNvSpPr>
                <a:spLocks noChangeAspect="1" noChangeShapeType="1"/>
              </p:cNvSpPr>
              <p:nvPr/>
            </p:nvSpPr>
            <p:spPr bwMode="auto">
              <a:xfrm>
                <a:off x="4136" y="653"/>
                <a:ext cx="168" cy="0"/>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662" name="Oval 55"/>
              <p:cNvSpPr>
                <a:spLocks noChangeAspect="1" noChangeArrowheads="1"/>
              </p:cNvSpPr>
              <p:nvPr/>
            </p:nvSpPr>
            <p:spPr bwMode="auto">
              <a:xfrm>
                <a:off x="4275" y="653"/>
                <a:ext cx="23" cy="23"/>
              </a:xfrm>
              <a:prstGeom prst="ellipse">
                <a:avLst/>
              </a:prstGeom>
              <a:noFill/>
              <a:ln w="12700">
                <a:solidFill>
                  <a:srgbClr val="00FF00"/>
                </a:solidFill>
                <a:round/>
                <a:headEnd/>
                <a:tailEnd/>
              </a:ln>
            </p:spPr>
            <p:txBody>
              <a:bodyPr wrap="none" anchor="ctr"/>
              <a:lstStyle/>
              <a:p>
                <a:endParaRPr lang="en-US"/>
              </a:p>
            </p:txBody>
          </p:sp>
          <p:sp>
            <p:nvSpPr>
              <p:cNvPr id="146663" name="Oval 56"/>
              <p:cNvSpPr>
                <a:spLocks noChangeAspect="1" noChangeArrowheads="1"/>
              </p:cNvSpPr>
              <p:nvPr/>
            </p:nvSpPr>
            <p:spPr bwMode="auto">
              <a:xfrm>
                <a:off x="4141" y="652"/>
                <a:ext cx="23" cy="23"/>
              </a:xfrm>
              <a:prstGeom prst="ellipse">
                <a:avLst/>
              </a:prstGeom>
              <a:noFill/>
              <a:ln w="12700">
                <a:solidFill>
                  <a:srgbClr val="00FF00"/>
                </a:solidFill>
                <a:round/>
                <a:headEnd/>
                <a:tailEnd/>
              </a:ln>
            </p:spPr>
            <p:txBody>
              <a:bodyPr wrap="none" anchor="ctr"/>
              <a:lstStyle/>
              <a:p>
                <a:endParaRPr lang="en-US"/>
              </a:p>
            </p:txBody>
          </p:sp>
        </p:grpSp>
        <p:sp>
          <p:nvSpPr>
            <p:cNvPr id="146660" name="Freeform 57"/>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46457" name="Group 58"/>
          <p:cNvGrpSpPr>
            <a:grpSpLocks/>
          </p:cNvGrpSpPr>
          <p:nvPr/>
        </p:nvGrpSpPr>
        <p:grpSpPr bwMode="auto">
          <a:xfrm>
            <a:off x="7866063" y="1616075"/>
            <a:ext cx="266700" cy="166688"/>
            <a:chOff x="4136" y="571"/>
            <a:chExt cx="168" cy="105"/>
          </a:xfrm>
        </p:grpSpPr>
        <p:grpSp>
          <p:nvGrpSpPr>
            <p:cNvPr id="146654" name="Group 59"/>
            <p:cNvGrpSpPr>
              <a:grpSpLocks/>
            </p:cNvGrpSpPr>
            <p:nvPr/>
          </p:nvGrpSpPr>
          <p:grpSpPr bwMode="auto">
            <a:xfrm>
              <a:off x="4136" y="652"/>
              <a:ext cx="168" cy="24"/>
              <a:chOff x="4136" y="652"/>
              <a:chExt cx="168" cy="24"/>
            </a:xfrm>
          </p:grpSpPr>
          <p:sp>
            <p:nvSpPr>
              <p:cNvPr id="146656" name="Line 60"/>
              <p:cNvSpPr>
                <a:spLocks noChangeAspect="1" noChangeShapeType="1"/>
              </p:cNvSpPr>
              <p:nvPr/>
            </p:nvSpPr>
            <p:spPr bwMode="auto">
              <a:xfrm>
                <a:off x="4136" y="653"/>
                <a:ext cx="168" cy="0"/>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657" name="Oval 61"/>
              <p:cNvSpPr>
                <a:spLocks noChangeAspect="1" noChangeArrowheads="1"/>
              </p:cNvSpPr>
              <p:nvPr/>
            </p:nvSpPr>
            <p:spPr bwMode="auto">
              <a:xfrm>
                <a:off x="4275" y="653"/>
                <a:ext cx="23" cy="23"/>
              </a:xfrm>
              <a:prstGeom prst="ellipse">
                <a:avLst/>
              </a:prstGeom>
              <a:noFill/>
              <a:ln w="12700">
                <a:solidFill>
                  <a:srgbClr val="FF0000"/>
                </a:solidFill>
                <a:round/>
                <a:headEnd/>
                <a:tailEnd/>
              </a:ln>
            </p:spPr>
            <p:txBody>
              <a:bodyPr wrap="none" anchor="ctr"/>
              <a:lstStyle/>
              <a:p>
                <a:endParaRPr lang="en-US"/>
              </a:p>
            </p:txBody>
          </p:sp>
          <p:sp>
            <p:nvSpPr>
              <p:cNvPr id="146658" name="Oval 62"/>
              <p:cNvSpPr>
                <a:spLocks noChangeAspect="1" noChangeArrowheads="1"/>
              </p:cNvSpPr>
              <p:nvPr/>
            </p:nvSpPr>
            <p:spPr bwMode="auto">
              <a:xfrm>
                <a:off x="4141" y="652"/>
                <a:ext cx="23" cy="23"/>
              </a:xfrm>
              <a:prstGeom prst="ellipse">
                <a:avLst/>
              </a:prstGeom>
              <a:noFill/>
              <a:ln w="12700">
                <a:solidFill>
                  <a:srgbClr val="FF0000"/>
                </a:solidFill>
                <a:round/>
                <a:headEnd/>
                <a:tailEnd/>
              </a:ln>
            </p:spPr>
            <p:txBody>
              <a:bodyPr wrap="none" anchor="ctr"/>
              <a:lstStyle/>
              <a:p>
                <a:endParaRPr lang="en-US"/>
              </a:p>
            </p:txBody>
          </p:sp>
        </p:grpSp>
        <p:sp>
          <p:nvSpPr>
            <p:cNvPr id="146655" name="Freeform 63"/>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46458" name="Group 64"/>
          <p:cNvGrpSpPr>
            <a:grpSpLocks/>
          </p:cNvGrpSpPr>
          <p:nvPr/>
        </p:nvGrpSpPr>
        <p:grpSpPr bwMode="auto">
          <a:xfrm>
            <a:off x="5257800" y="1617663"/>
            <a:ext cx="266700" cy="166687"/>
            <a:chOff x="4136" y="571"/>
            <a:chExt cx="168" cy="105"/>
          </a:xfrm>
        </p:grpSpPr>
        <p:grpSp>
          <p:nvGrpSpPr>
            <p:cNvPr id="146649" name="Group 65"/>
            <p:cNvGrpSpPr>
              <a:grpSpLocks/>
            </p:cNvGrpSpPr>
            <p:nvPr/>
          </p:nvGrpSpPr>
          <p:grpSpPr bwMode="auto">
            <a:xfrm>
              <a:off x="4136" y="652"/>
              <a:ext cx="168" cy="24"/>
              <a:chOff x="4136" y="652"/>
              <a:chExt cx="168" cy="24"/>
            </a:xfrm>
          </p:grpSpPr>
          <p:sp>
            <p:nvSpPr>
              <p:cNvPr id="146651" name="Line 66"/>
              <p:cNvSpPr>
                <a:spLocks noChangeAspect="1" noChangeShapeType="1"/>
              </p:cNvSpPr>
              <p:nvPr/>
            </p:nvSpPr>
            <p:spPr bwMode="auto">
              <a:xfrm>
                <a:off x="4136" y="653"/>
                <a:ext cx="168" cy="0"/>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652" name="Oval 67"/>
              <p:cNvSpPr>
                <a:spLocks noChangeAspect="1" noChangeArrowheads="1"/>
              </p:cNvSpPr>
              <p:nvPr/>
            </p:nvSpPr>
            <p:spPr bwMode="auto">
              <a:xfrm>
                <a:off x="4275" y="653"/>
                <a:ext cx="23" cy="23"/>
              </a:xfrm>
              <a:prstGeom prst="ellipse">
                <a:avLst/>
              </a:prstGeom>
              <a:noFill/>
              <a:ln w="12700">
                <a:solidFill>
                  <a:srgbClr val="00FFFF"/>
                </a:solidFill>
                <a:round/>
                <a:headEnd/>
                <a:tailEnd/>
              </a:ln>
            </p:spPr>
            <p:txBody>
              <a:bodyPr wrap="none" anchor="ctr"/>
              <a:lstStyle/>
              <a:p>
                <a:endParaRPr lang="en-US"/>
              </a:p>
            </p:txBody>
          </p:sp>
          <p:sp>
            <p:nvSpPr>
              <p:cNvPr id="146653" name="Oval 68"/>
              <p:cNvSpPr>
                <a:spLocks noChangeAspect="1" noChangeArrowheads="1"/>
              </p:cNvSpPr>
              <p:nvPr/>
            </p:nvSpPr>
            <p:spPr bwMode="auto">
              <a:xfrm>
                <a:off x="4141" y="652"/>
                <a:ext cx="23" cy="23"/>
              </a:xfrm>
              <a:prstGeom prst="ellipse">
                <a:avLst/>
              </a:prstGeom>
              <a:noFill/>
              <a:ln w="12700">
                <a:solidFill>
                  <a:srgbClr val="00FFFF"/>
                </a:solidFill>
                <a:round/>
                <a:headEnd/>
                <a:tailEnd/>
              </a:ln>
            </p:spPr>
            <p:txBody>
              <a:bodyPr wrap="none" anchor="ctr"/>
              <a:lstStyle/>
              <a:p>
                <a:endParaRPr lang="en-US"/>
              </a:p>
            </p:txBody>
          </p:sp>
        </p:grpSp>
        <p:sp>
          <p:nvSpPr>
            <p:cNvPr id="146650" name="Freeform 69"/>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46459" name="Group 70"/>
          <p:cNvGrpSpPr>
            <a:grpSpLocks/>
          </p:cNvGrpSpPr>
          <p:nvPr/>
        </p:nvGrpSpPr>
        <p:grpSpPr bwMode="auto">
          <a:xfrm>
            <a:off x="3881438" y="1617663"/>
            <a:ext cx="266700" cy="166687"/>
            <a:chOff x="4136" y="571"/>
            <a:chExt cx="168" cy="105"/>
          </a:xfrm>
        </p:grpSpPr>
        <p:grpSp>
          <p:nvGrpSpPr>
            <p:cNvPr id="146644" name="Group 71"/>
            <p:cNvGrpSpPr>
              <a:grpSpLocks/>
            </p:cNvGrpSpPr>
            <p:nvPr/>
          </p:nvGrpSpPr>
          <p:grpSpPr bwMode="auto">
            <a:xfrm>
              <a:off x="4136" y="652"/>
              <a:ext cx="168" cy="24"/>
              <a:chOff x="4136" y="652"/>
              <a:chExt cx="168" cy="24"/>
            </a:xfrm>
          </p:grpSpPr>
          <p:sp>
            <p:nvSpPr>
              <p:cNvPr id="146646" name="Line 72"/>
              <p:cNvSpPr>
                <a:spLocks noChangeAspect="1" noChangeShapeType="1"/>
              </p:cNvSpPr>
              <p:nvPr/>
            </p:nvSpPr>
            <p:spPr bwMode="auto">
              <a:xfrm>
                <a:off x="4136" y="653"/>
                <a:ext cx="168" cy="0"/>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647" name="Oval 73"/>
              <p:cNvSpPr>
                <a:spLocks noChangeAspect="1" noChangeArrowheads="1"/>
              </p:cNvSpPr>
              <p:nvPr/>
            </p:nvSpPr>
            <p:spPr bwMode="auto">
              <a:xfrm>
                <a:off x="4275" y="653"/>
                <a:ext cx="23" cy="23"/>
              </a:xfrm>
              <a:prstGeom prst="ellipse">
                <a:avLst/>
              </a:prstGeom>
              <a:noFill/>
              <a:ln w="12700">
                <a:solidFill>
                  <a:srgbClr val="FFFF00"/>
                </a:solidFill>
                <a:round/>
                <a:headEnd/>
                <a:tailEnd/>
              </a:ln>
            </p:spPr>
            <p:txBody>
              <a:bodyPr wrap="none" anchor="ctr"/>
              <a:lstStyle/>
              <a:p>
                <a:endParaRPr lang="en-US"/>
              </a:p>
            </p:txBody>
          </p:sp>
          <p:sp>
            <p:nvSpPr>
              <p:cNvPr id="146648" name="Oval 74"/>
              <p:cNvSpPr>
                <a:spLocks noChangeAspect="1" noChangeArrowheads="1"/>
              </p:cNvSpPr>
              <p:nvPr/>
            </p:nvSpPr>
            <p:spPr bwMode="auto">
              <a:xfrm>
                <a:off x="4141" y="652"/>
                <a:ext cx="23" cy="23"/>
              </a:xfrm>
              <a:prstGeom prst="ellipse">
                <a:avLst/>
              </a:prstGeom>
              <a:noFill/>
              <a:ln w="12700">
                <a:solidFill>
                  <a:srgbClr val="FFFF00"/>
                </a:solidFill>
                <a:round/>
                <a:headEnd/>
                <a:tailEnd/>
              </a:ln>
            </p:spPr>
            <p:txBody>
              <a:bodyPr wrap="none" anchor="ctr"/>
              <a:lstStyle/>
              <a:p>
                <a:endParaRPr lang="en-US"/>
              </a:p>
            </p:txBody>
          </p:sp>
        </p:grpSp>
        <p:sp>
          <p:nvSpPr>
            <p:cNvPr id="146645" name="Freeform 75"/>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46460" name="Group 76"/>
          <p:cNvGrpSpPr>
            <a:grpSpLocks/>
          </p:cNvGrpSpPr>
          <p:nvPr/>
        </p:nvGrpSpPr>
        <p:grpSpPr bwMode="auto">
          <a:xfrm>
            <a:off x="3749675" y="2212975"/>
            <a:ext cx="530225" cy="530225"/>
            <a:chOff x="2362" y="1394"/>
            <a:chExt cx="334" cy="334"/>
          </a:xfrm>
        </p:grpSpPr>
        <p:sp>
          <p:nvSpPr>
            <p:cNvPr id="146635" name="Freeform 77"/>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6636" name="Group 78"/>
            <p:cNvGrpSpPr>
              <a:grpSpLocks/>
            </p:cNvGrpSpPr>
            <p:nvPr/>
          </p:nvGrpSpPr>
          <p:grpSpPr bwMode="auto">
            <a:xfrm>
              <a:off x="2445" y="1505"/>
              <a:ext cx="168" cy="113"/>
              <a:chOff x="2445" y="1507"/>
              <a:chExt cx="168" cy="113"/>
            </a:xfrm>
          </p:grpSpPr>
          <p:grpSp>
            <p:nvGrpSpPr>
              <p:cNvPr id="146637" name="Group 79"/>
              <p:cNvGrpSpPr>
                <a:grpSpLocks/>
              </p:cNvGrpSpPr>
              <p:nvPr/>
            </p:nvGrpSpPr>
            <p:grpSpPr bwMode="auto">
              <a:xfrm>
                <a:off x="2445" y="1515"/>
                <a:ext cx="168" cy="105"/>
                <a:chOff x="4136" y="571"/>
                <a:chExt cx="168" cy="105"/>
              </a:xfrm>
            </p:grpSpPr>
            <p:grpSp>
              <p:nvGrpSpPr>
                <p:cNvPr id="146639" name="Group 80"/>
                <p:cNvGrpSpPr>
                  <a:grpSpLocks/>
                </p:cNvGrpSpPr>
                <p:nvPr/>
              </p:nvGrpSpPr>
              <p:grpSpPr bwMode="auto">
                <a:xfrm>
                  <a:off x="4136" y="652"/>
                  <a:ext cx="168" cy="24"/>
                  <a:chOff x="4136" y="652"/>
                  <a:chExt cx="168" cy="24"/>
                </a:xfrm>
              </p:grpSpPr>
              <p:sp>
                <p:nvSpPr>
                  <p:cNvPr id="146641" name="Line 81"/>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42" name="Oval 82"/>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43" name="Oval 83"/>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40" name="Freeform 84"/>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46638" name="Rectangle 85"/>
              <p:cNvSpPr>
                <a:spLocks noChangeArrowheads="1"/>
              </p:cNvSpPr>
              <p:nvPr/>
            </p:nvSpPr>
            <p:spPr bwMode="auto">
              <a:xfrm>
                <a:off x="2500" y="150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46461" name="Group 86"/>
          <p:cNvGrpSpPr>
            <a:grpSpLocks/>
          </p:cNvGrpSpPr>
          <p:nvPr/>
        </p:nvGrpSpPr>
        <p:grpSpPr bwMode="auto">
          <a:xfrm>
            <a:off x="5153025" y="2235200"/>
            <a:ext cx="476250" cy="484188"/>
            <a:chOff x="3246" y="1408"/>
            <a:chExt cx="300" cy="305"/>
          </a:xfrm>
        </p:grpSpPr>
        <p:sp>
          <p:nvSpPr>
            <p:cNvPr id="146626" name="Oval 87"/>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6627" name="Group 88"/>
            <p:cNvGrpSpPr>
              <a:grpSpLocks/>
            </p:cNvGrpSpPr>
            <p:nvPr/>
          </p:nvGrpSpPr>
          <p:grpSpPr bwMode="auto">
            <a:xfrm>
              <a:off x="3312" y="1504"/>
              <a:ext cx="168" cy="113"/>
              <a:chOff x="2445" y="1507"/>
              <a:chExt cx="168" cy="113"/>
            </a:xfrm>
          </p:grpSpPr>
          <p:grpSp>
            <p:nvGrpSpPr>
              <p:cNvPr id="146628" name="Group 89"/>
              <p:cNvGrpSpPr>
                <a:grpSpLocks/>
              </p:cNvGrpSpPr>
              <p:nvPr/>
            </p:nvGrpSpPr>
            <p:grpSpPr bwMode="auto">
              <a:xfrm>
                <a:off x="2445" y="1515"/>
                <a:ext cx="168" cy="105"/>
                <a:chOff x="4136" y="571"/>
                <a:chExt cx="168" cy="105"/>
              </a:xfrm>
            </p:grpSpPr>
            <p:grpSp>
              <p:nvGrpSpPr>
                <p:cNvPr id="146630" name="Group 90"/>
                <p:cNvGrpSpPr>
                  <a:grpSpLocks/>
                </p:cNvGrpSpPr>
                <p:nvPr/>
              </p:nvGrpSpPr>
              <p:grpSpPr bwMode="auto">
                <a:xfrm>
                  <a:off x="4136" y="652"/>
                  <a:ext cx="168" cy="24"/>
                  <a:chOff x="4136" y="652"/>
                  <a:chExt cx="168" cy="24"/>
                </a:xfrm>
              </p:grpSpPr>
              <p:sp>
                <p:nvSpPr>
                  <p:cNvPr id="146632" name="Line 91"/>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33" name="Oval 92"/>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34" name="Oval 93"/>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31" name="Freeform 94"/>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46629" name="Rectangle 95"/>
              <p:cNvSpPr>
                <a:spLocks noChangeArrowheads="1"/>
              </p:cNvSpPr>
              <p:nvPr/>
            </p:nvSpPr>
            <p:spPr bwMode="auto">
              <a:xfrm>
                <a:off x="2500" y="150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46462" name="Group 96"/>
          <p:cNvGrpSpPr>
            <a:grpSpLocks/>
          </p:cNvGrpSpPr>
          <p:nvPr/>
        </p:nvGrpSpPr>
        <p:grpSpPr bwMode="auto">
          <a:xfrm>
            <a:off x="6484938" y="2278063"/>
            <a:ext cx="401637" cy="401637"/>
            <a:chOff x="4085" y="1435"/>
            <a:chExt cx="253" cy="253"/>
          </a:xfrm>
        </p:grpSpPr>
        <p:sp>
          <p:nvSpPr>
            <p:cNvPr id="146617" name="Rectangle 97"/>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6618" name="Group 98"/>
            <p:cNvGrpSpPr>
              <a:grpSpLocks/>
            </p:cNvGrpSpPr>
            <p:nvPr/>
          </p:nvGrpSpPr>
          <p:grpSpPr bwMode="auto">
            <a:xfrm>
              <a:off x="4128" y="1504"/>
              <a:ext cx="168" cy="113"/>
              <a:chOff x="2445" y="1507"/>
              <a:chExt cx="168" cy="113"/>
            </a:xfrm>
          </p:grpSpPr>
          <p:grpSp>
            <p:nvGrpSpPr>
              <p:cNvPr id="146619" name="Group 99"/>
              <p:cNvGrpSpPr>
                <a:grpSpLocks/>
              </p:cNvGrpSpPr>
              <p:nvPr/>
            </p:nvGrpSpPr>
            <p:grpSpPr bwMode="auto">
              <a:xfrm>
                <a:off x="2445" y="1515"/>
                <a:ext cx="168" cy="105"/>
                <a:chOff x="4136" y="571"/>
                <a:chExt cx="168" cy="105"/>
              </a:xfrm>
            </p:grpSpPr>
            <p:grpSp>
              <p:nvGrpSpPr>
                <p:cNvPr id="146621" name="Group 100"/>
                <p:cNvGrpSpPr>
                  <a:grpSpLocks/>
                </p:cNvGrpSpPr>
                <p:nvPr/>
              </p:nvGrpSpPr>
              <p:grpSpPr bwMode="auto">
                <a:xfrm>
                  <a:off x="4136" y="652"/>
                  <a:ext cx="168" cy="24"/>
                  <a:chOff x="4136" y="652"/>
                  <a:chExt cx="168" cy="24"/>
                </a:xfrm>
              </p:grpSpPr>
              <p:sp>
                <p:nvSpPr>
                  <p:cNvPr id="146623" name="Line 101"/>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24" name="Oval 102"/>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25" name="Oval 103"/>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22" name="Freeform 104"/>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46620" name="Rectangle 105"/>
              <p:cNvSpPr>
                <a:spLocks noChangeArrowheads="1"/>
              </p:cNvSpPr>
              <p:nvPr/>
            </p:nvSpPr>
            <p:spPr bwMode="auto">
              <a:xfrm>
                <a:off x="2500" y="150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46463" name="Group 106"/>
          <p:cNvGrpSpPr>
            <a:grpSpLocks/>
          </p:cNvGrpSpPr>
          <p:nvPr/>
        </p:nvGrpSpPr>
        <p:grpSpPr bwMode="auto">
          <a:xfrm>
            <a:off x="7734300" y="2212975"/>
            <a:ext cx="530225" cy="530225"/>
            <a:chOff x="4872" y="1394"/>
            <a:chExt cx="334" cy="334"/>
          </a:xfrm>
        </p:grpSpPr>
        <p:sp>
          <p:nvSpPr>
            <p:cNvPr id="146608" name="Freeform 107"/>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6609" name="Group 108"/>
            <p:cNvGrpSpPr>
              <a:grpSpLocks/>
            </p:cNvGrpSpPr>
            <p:nvPr/>
          </p:nvGrpSpPr>
          <p:grpSpPr bwMode="auto">
            <a:xfrm>
              <a:off x="4955" y="1504"/>
              <a:ext cx="168" cy="113"/>
              <a:chOff x="2445" y="1507"/>
              <a:chExt cx="168" cy="113"/>
            </a:xfrm>
          </p:grpSpPr>
          <p:grpSp>
            <p:nvGrpSpPr>
              <p:cNvPr id="146610" name="Group 109"/>
              <p:cNvGrpSpPr>
                <a:grpSpLocks/>
              </p:cNvGrpSpPr>
              <p:nvPr/>
            </p:nvGrpSpPr>
            <p:grpSpPr bwMode="auto">
              <a:xfrm>
                <a:off x="2445" y="1515"/>
                <a:ext cx="168" cy="105"/>
                <a:chOff x="4136" y="571"/>
                <a:chExt cx="168" cy="105"/>
              </a:xfrm>
            </p:grpSpPr>
            <p:grpSp>
              <p:nvGrpSpPr>
                <p:cNvPr id="146612" name="Group 110"/>
                <p:cNvGrpSpPr>
                  <a:grpSpLocks/>
                </p:cNvGrpSpPr>
                <p:nvPr/>
              </p:nvGrpSpPr>
              <p:grpSpPr bwMode="auto">
                <a:xfrm>
                  <a:off x="4136" y="652"/>
                  <a:ext cx="168" cy="24"/>
                  <a:chOff x="4136" y="652"/>
                  <a:chExt cx="168" cy="24"/>
                </a:xfrm>
              </p:grpSpPr>
              <p:sp>
                <p:nvSpPr>
                  <p:cNvPr id="146614" name="Line 111"/>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615" name="Oval 112"/>
                  <p:cNvSpPr>
                    <a:spLocks noChangeAspect="1" noChangeArrowheads="1"/>
                  </p:cNvSpPr>
                  <p:nvPr/>
                </p:nvSpPr>
                <p:spPr bwMode="auto">
                  <a:xfrm>
                    <a:off x="4275" y="653"/>
                    <a:ext cx="23" cy="23"/>
                  </a:xfrm>
                  <a:prstGeom prst="ellipse">
                    <a:avLst/>
                  </a:prstGeom>
                  <a:noFill/>
                  <a:ln w="12700">
                    <a:solidFill>
                      <a:schemeClr val="tx1"/>
                    </a:solidFill>
                    <a:round/>
                    <a:headEnd/>
                    <a:tailEnd/>
                  </a:ln>
                </p:spPr>
                <p:txBody>
                  <a:bodyPr wrap="none" anchor="ctr"/>
                  <a:lstStyle/>
                  <a:p>
                    <a:endParaRPr lang="en-US"/>
                  </a:p>
                </p:txBody>
              </p:sp>
              <p:sp>
                <p:nvSpPr>
                  <p:cNvPr id="146616" name="Oval 113"/>
                  <p:cNvSpPr>
                    <a:spLocks noChangeAspect="1" noChangeArrowheads="1"/>
                  </p:cNvSpPr>
                  <p:nvPr/>
                </p:nvSpPr>
                <p:spPr bwMode="auto">
                  <a:xfrm>
                    <a:off x="4141" y="652"/>
                    <a:ext cx="23" cy="23"/>
                  </a:xfrm>
                  <a:prstGeom prst="ellipse">
                    <a:avLst/>
                  </a:prstGeom>
                  <a:noFill/>
                  <a:ln w="12700">
                    <a:solidFill>
                      <a:schemeClr val="tx1"/>
                    </a:solidFill>
                    <a:round/>
                    <a:headEnd/>
                    <a:tailEnd/>
                  </a:ln>
                </p:spPr>
                <p:txBody>
                  <a:bodyPr wrap="none" anchor="ctr"/>
                  <a:lstStyle/>
                  <a:p>
                    <a:endParaRPr lang="en-US"/>
                  </a:p>
                </p:txBody>
              </p:sp>
            </p:grpSp>
            <p:sp>
              <p:nvSpPr>
                <p:cNvPr id="146613" name="Freeform 114"/>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46611" name="Rectangle 115"/>
              <p:cNvSpPr>
                <a:spLocks noChangeArrowheads="1"/>
              </p:cNvSpPr>
              <p:nvPr/>
            </p:nvSpPr>
            <p:spPr bwMode="auto">
              <a:xfrm>
                <a:off x="2500" y="150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146464" name="Group 116"/>
          <p:cNvGrpSpPr>
            <a:grpSpLocks/>
          </p:cNvGrpSpPr>
          <p:nvPr/>
        </p:nvGrpSpPr>
        <p:grpSpPr bwMode="auto">
          <a:xfrm>
            <a:off x="3881438" y="3036888"/>
            <a:ext cx="266700" cy="179387"/>
            <a:chOff x="2445" y="1913"/>
            <a:chExt cx="168" cy="113"/>
          </a:xfrm>
        </p:grpSpPr>
        <p:grpSp>
          <p:nvGrpSpPr>
            <p:cNvPr id="146601" name="Group 117"/>
            <p:cNvGrpSpPr>
              <a:grpSpLocks/>
            </p:cNvGrpSpPr>
            <p:nvPr/>
          </p:nvGrpSpPr>
          <p:grpSpPr bwMode="auto">
            <a:xfrm>
              <a:off x="2445" y="1921"/>
              <a:ext cx="168" cy="105"/>
              <a:chOff x="4136" y="571"/>
              <a:chExt cx="168" cy="105"/>
            </a:xfrm>
          </p:grpSpPr>
          <p:grpSp>
            <p:nvGrpSpPr>
              <p:cNvPr id="146603" name="Group 118"/>
              <p:cNvGrpSpPr>
                <a:grpSpLocks/>
              </p:cNvGrpSpPr>
              <p:nvPr/>
            </p:nvGrpSpPr>
            <p:grpSpPr bwMode="auto">
              <a:xfrm>
                <a:off x="4136" y="652"/>
                <a:ext cx="168" cy="24"/>
                <a:chOff x="4136" y="652"/>
                <a:chExt cx="168" cy="24"/>
              </a:xfrm>
            </p:grpSpPr>
            <p:sp>
              <p:nvSpPr>
                <p:cNvPr id="146605" name="Line 119"/>
                <p:cNvSpPr>
                  <a:spLocks noChangeAspect="1" noChangeShapeType="1"/>
                </p:cNvSpPr>
                <p:nvPr/>
              </p:nvSpPr>
              <p:spPr bwMode="auto">
                <a:xfrm>
                  <a:off x="4136" y="653"/>
                  <a:ext cx="168" cy="0"/>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606" name="Oval 120"/>
                <p:cNvSpPr>
                  <a:spLocks noChangeAspect="1" noChangeArrowheads="1"/>
                </p:cNvSpPr>
                <p:nvPr/>
              </p:nvSpPr>
              <p:spPr bwMode="auto">
                <a:xfrm>
                  <a:off x="4275" y="653"/>
                  <a:ext cx="23" cy="23"/>
                </a:xfrm>
                <a:prstGeom prst="ellipse">
                  <a:avLst/>
                </a:prstGeom>
                <a:noFill/>
                <a:ln w="12700">
                  <a:solidFill>
                    <a:srgbClr val="FFFF00"/>
                  </a:solidFill>
                  <a:round/>
                  <a:headEnd/>
                  <a:tailEnd/>
                </a:ln>
              </p:spPr>
              <p:txBody>
                <a:bodyPr wrap="none" anchor="ctr"/>
                <a:lstStyle/>
                <a:p>
                  <a:endParaRPr lang="en-US"/>
                </a:p>
              </p:txBody>
            </p:sp>
            <p:sp>
              <p:nvSpPr>
                <p:cNvPr id="146607" name="Oval 121"/>
                <p:cNvSpPr>
                  <a:spLocks noChangeAspect="1" noChangeArrowheads="1"/>
                </p:cNvSpPr>
                <p:nvPr/>
              </p:nvSpPr>
              <p:spPr bwMode="auto">
                <a:xfrm>
                  <a:off x="4141" y="652"/>
                  <a:ext cx="23" cy="23"/>
                </a:xfrm>
                <a:prstGeom prst="ellipse">
                  <a:avLst/>
                </a:prstGeom>
                <a:noFill/>
                <a:ln w="12700">
                  <a:solidFill>
                    <a:srgbClr val="FFFF00"/>
                  </a:solidFill>
                  <a:round/>
                  <a:headEnd/>
                  <a:tailEnd/>
                </a:ln>
              </p:spPr>
              <p:txBody>
                <a:bodyPr wrap="none" anchor="ctr"/>
                <a:lstStyle/>
                <a:p>
                  <a:endParaRPr lang="en-US"/>
                </a:p>
              </p:txBody>
            </p:sp>
          </p:grpSp>
          <p:sp>
            <p:nvSpPr>
              <p:cNvPr id="146604" name="Freeform 122"/>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sp>
          <p:nvSpPr>
            <p:cNvPr id="146602" name="Rectangle 123"/>
            <p:cNvSpPr>
              <a:spLocks noChangeArrowheads="1"/>
            </p:cNvSpPr>
            <p:nvPr/>
          </p:nvSpPr>
          <p:spPr bwMode="auto">
            <a:xfrm>
              <a:off x="2500" y="1913"/>
              <a:ext cx="58" cy="96"/>
            </a:xfrm>
            <a:prstGeom prst="rect">
              <a:avLst/>
            </a:prstGeom>
            <a:noFill/>
            <a:ln w="9525">
              <a:noFill/>
              <a:miter lim="800000"/>
              <a:headEnd/>
              <a:tailEnd/>
            </a:ln>
          </p:spPr>
          <p:txBody>
            <a:bodyPr wrap="none" lIns="0" tIns="0" rIns="0" bIns="0">
              <a:spAutoFit/>
            </a:bodyPr>
            <a:lstStyle/>
            <a:p>
              <a:pPr eaLnBrk="0" hangingPunct="0"/>
              <a:r>
                <a:rPr lang="en-US" sz="1000" b="1">
                  <a:solidFill>
                    <a:srgbClr val="FFFF00"/>
                  </a:solidFill>
                </a:rPr>
                <a:t>A</a:t>
              </a:r>
            </a:p>
          </p:txBody>
        </p:sp>
      </p:grpSp>
      <p:grpSp>
        <p:nvGrpSpPr>
          <p:cNvPr id="146465" name="Group 124"/>
          <p:cNvGrpSpPr>
            <a:grpSpLocks/>
          </p:cNvGrpSpPr>
          <p:nvPr/>
        </p:nvGrpSpPr>
        <p:grpSpPr bwMode="auto">
          <a:xfrm>
            <a:off x="5257800" y="3035300"/>
            <a:ext cx="266700" cy="179388"/>
            <a:chOff x="3312" y="1912"/>
            <a:chExt cx="168" cy="113"/>
          </a:xfrm>
        </p:grpSpPr>
        <p:grpSp>
          <p:nvGrpSpPr>
            <p:cNvPr id="146594" name="Group 125"/>
            <p:cNvGrpSpPr>
              <a:grpSpLocks/>
            </p:cNvGrpSpPr>
            <p:nvPr/>
          </p:nvGrpSpPr>
          <p:grpSpPr bwMode="auto">
            <a:xfrm>
              <a:off x="3312" y="1920"/>
              <a:ext cx="168" cy="105"/>
              <a:chOff x="4136" y="571"/>
              <a:chExt cx="168" cy="105"/>
            </a:xfrm>
          </p:grpSpPr>
          <p:grpSp>
            <p:nvGrpSpPr>
              <p:cNvPr id="146596" name="Group 126"/>
              <p:cNvGrpSpPr>
                <a:grpSpLocks/>
              </p:cNvGrpSpPr>
              <p:nvPr/>
            </p:nvGrpSpPr>
            <p:grpSpPr bwMode="auto">
              <a:xfrm>
                <a:off x="4136" y="652"/>
                <a:ext cx="168" cy="24"/>
                <a:chOff x="4136" y="652"/>
                <a:chExt cx="168" cy="24"/>
              </a:xfrm>
            </p:grpSpPr>
            <p:sp>
              <p:nvSpPr>
                <p:cNvPr id="146598" name="Line 127"/>
                <p:cNvSpPr>
                  <a:spLocks noChangeAspect="1" noChangeShapeType="1"/>
                </p:cNvSpPr>
                <p:nvPr/>
              </p:nvSpPr>
              <p:spPr bwMode="auto">
                <a:xfrm>
                  <a:off x="4136" y="653"/>
                  <a:ext cx="168" cy="0"/>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599" name="Oval 128"/>
                <p:cNvSpPr>
                  <a:spLocks noChangeAspect="1" noChangeArrowheads="1"/>
                </p:cNvSpPr>
                <p:nvPr/>
              </p:nvSpPr>
              <p:spPr bwMode="auto">
                <a:xfrm>
                  <a:off x="4275" y="653"/>
                  <a:ext cx="23" cy="23"/>
                </a:xfrm>
                <a:prstGeom prst="ellipse">
                  <a:avLst/>
                </a:prstGeom>
                <a:noFill/>
                <a:ln w="12700">
                  <a:solidFill>
                    <a:srgbClr val="00FFFF"/>
                  </a:solidFill>
                  <a:round/>
                  <a:headEnd/>
                  <a:tailEnd/>
                </a:ln>
              </p:spPr>
              <p:txBody>
                <a:bodyPr wrap="none" anchor="ctr"/>
                <a:lstStyle/>
                <a:p>
                  <a:endParaRPr lang="en-US"/>
                </a:p>
              </p:txBody>
            </p:sp>
            <p:sp>
              <p:nvSpPr>
                <p:cNvPr id="146600" name="Oval 129"/>
                <p:cNvSpPr>
                  <a:spLocks noChangeAspect="1" noChangeArrowheads="1"/>
                </p:cNvSpPr>
                <p:nvPr/>
              </p:nvSpPr>
              <p:spPr bwMode="auto">
                <a:xfrm>
                  <a:off x="4141" y="652"/>
                  <a:ext cx="23" cy="23"/>
                </a:xfrm>
                <a:prstGeom prst="ellipse">
                  <a:avLst/>
                </a:prstGeom>
                <a:noFill/>
                <a:ln w="12700">
                  <a:solidFill>
                    <a:srgbClr val="00FFFF"/>
                  </a:solidFill>
                  <a:round/>
                  <a:headEnd/>
                  <a:tailEnd/>
                </a:ln>
              </p:spPr>
              <p:txBody>
                <a:bodyPr wrap="none" anchor="ctr"/>
                <a:lstStyle/>
                <a:p>
                  <a:endParaRPr lang="en-US"/>
                </a:p>
              </p:txBody>
            </p:sp>
          </p:grpSp>
          <p:sp>
            <p:nvSpPr>
              <p:cNvPr id="146597" name="Freeform 130"/>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sp>
          <p:nvSpPr>
            <p:cNvPr id="146595" name="Rectangle 131"/>
            <p:cNvSpPr>
              <a:spLocks noChangeArrowheads="1"/>
            </p:cNvSpPr>
            <p:nvPr/>
          </p:nvSpPr>
          <p:spPr bwMode="auto">
            <a:xfrm>
              <a:off x="3367" y="1912"/>
              <a:ext cx="58"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FFFF"/>
                  </a:solidFill>
                </a:rPr>
                <a:t>A</a:t>
              </a:r>
            </a:p>
          </p:txBody>
        </p:sp>
      </p:grpSp>
      <p:grpSp>
        <p:nvGrpSpPr>
          <p:cNvPr id="146466" name="Group 132"/>
          <p:cNvGrpSpPr>
            <a:grpSpLocks/>
          </p:cNvGrpSpPr>
          <p:nvPr/>
        </p:nvGrpSpPr>
        <p:grpSpPr bwMode="auto">
          <a:xfrm>
            <a:off x="6553200" y="3035300"/>
            <a:ext cx="266700" cy="179388"/>
            <a:chOff x="4128" y="1912"/>
            <a:chExt cx="168" cy="113"/>
          </a:xfrm>
        </p:grpSpPr>
        <p:grpSp>
          <p:nvGrpSpPr>
            <p:cNvPr id="146587" name="Group 133"/>
            <p:cNvGrpSpPr>
              <a:grpSpLocks/>
            </p:cNvGrpSpPr>
            <p:nvPr/>
          </p:nvGrpSpPr>
          <p:grpSpPr bwMode="auto">
            <a:xfrm>
              <a:off x="4128" y="1920"/>
              <a:ext cx="168" cy="105"/>
              <a:chOff x="4136" y="571"/>
              <a:chExt cx="168" cy="105"/>
            </a:xfrm>
          </p:grpSpPr>
          <p:grpSp>
            <p:nvGrpSpPr>
              <p:cNvPr id="146589" name="Group 134"/>
              <p:cNvGrpSpPr>
                <a:grpSpLocks/>
              </p:cNvGrpSpPr>
              <p:nvPr/>
            </p:nvGrpSpPr>
            <p:grpSpPr bwMode="auto">
              <a:xfrm>
                <a:off x="4136" y="652"/>
                <a:ext cx="168" cy="24"/>
                <a:chOff x="4136" y="652"/>
                <a:chExt cx="168" cy="24"/>
              </a:xfrm>
            </p:grpSpPr>
            <p:sp>
              <p:nvSpPr>
                <p:cNvPr id="146591" name="Line 135"/>
                <p:cNvSpPr>
                  <a:spLocks noChangeAspect="1" noChangeShapeType="1"/>
                </p:cNvSpPr>
                <p:nvPr/>
              </p:nvSpPr>
              <p:spPr bwMode="auto">
                <a:xfrm>
                  <a:off x="4136" y="653"/>
                  <a:ext cx="168" cy="0"/>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592" name="Oval 136"/>
                <p:cNvSpPr>
                  <a:spLocks noChangeAspect="1" noChangeArrowheads="1"/>
                </p:cNvSpPr>
                <p:nvPr/>
              </p:nvSpPr>
              <p:spPr bwMode="auto">
                <a:xfrm>
                  <a:off x="4275" y="653"/>
                  <a:ext cx="23" cy="23"/>
                </a:xfrm>
                <a:prstGeom prst="ellipse">
                  <a:avLst/>
                </a:prstGeom>
                <a:noFill/>
                <a:ln w="12700">
                  <a:solidFill>
                    <a:srgbClr val="00FF00"/>
                  </a:solidFill>
                  <a:round/>
                  <a:headEnd/>
                  <a:tailEnd/>
                </a:ln>
              </p:spPr>
              <p:txBody>
                <a:bodyPr wrap="none" anchor="ctr"/>
                <a:lstStyle/>
                <a:p>
                  <a:endParaRPr lang="en-US"/>
                </a:p>
              </p:txBody>
            </p:sp>
            <p:sp>
              <p:nvSpPr>
                <p:cNvPr id="146593" name="Oval 137"/>
                <p:cNvSpPr>
                  <a:spLocks noChangeAspect="1" noChangeArrowheads="1"/>
                </p:cNvSpPr>
                <p:nvPr/>
              </p:nvSpPr>
              <p:spPr bwMode="auto">
                <a:xfrm>
                  <a:off x="4141" y="652"/>
                  <a:ext cx="23" cy="23"/>
                </a:xfrm>
                <a:prstGeom prst="ellipse">
                  <a:avLst/>
                </a:prstGeom>
                <a:noFill/>
                <a:ln w="12700">
                  <a:solidFill>
                    <a:srgbClr val="00FF00"/>
                  </a:solidFill>
                  <a:round/>
                  <a:headEnd/>
                  <a:tailEnd/>
                </a:ln>
              </p:spPr>
              <p:txBody>
                <a:bodyPr wrap="none" anchor="ctr"/>
                <a:lstStyle/>
                <a:p>
                  <a:endParaRPr lang="en-US"/>
                </a:p>
              </p:txBody>
            </p:sp>
          </p:grpSp>
          <p:sp>
            <p:nvSpPr>
              <p:cNvPr id="146590" name="Freeform 138"/>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sp>
          <p:nvSpPr>
            <p:cNvPr id="146588" name="Rectangle 139"/>
            <p:cNvSpPr>
              <a:spLocks noChangeArrowheads="1"/>
            </p:cNvSpPr>
            <p:nvPr/>
          </p:nvSpPr>
          <p:spPr bwMode="auto">
            <a:xfrm>
              <a:off x="4183" y="1912"/>
              <a:ext cx="58"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FF00"/>
                  </a:solidFill>
                </a:rPr>
                <a:t>A</a:t>
              </a:r>
            </a:p>
          </p:txBody>
        </p:sp>
      </p:grpSp>
      <p:grpSp>
        <p:nvGrpSpPr>
          <p:cNvPr id="146467" name="Group 140"/>
          <p:cNvGrpSpPr>
            <a:grpSpLocks/>
          </p:cNvGrpSpPr>
          <p:nvPr/>
        </p:nvGrpSpPr>
        <p:grpSpPr bwMode="auto">
          <a:xfrm>
            <a:off x="7866063" y="3035300"/>
            <a:ext cx="266700" cy="179388"/>
            <a:chOff x="4955" y="1912"/>
            <a:chExt cx="168" cy="113"/>
          </a:xfrm>
        </p:grpSpPr>
        <p:grpSp>
          <p:nvGrpSpPr>
            <p:cNvPr id="146580" name="Group 141"/>
            <p:cNvGrpSpPr>
              <a:grpSpLocks/>
            </p:cNvGrpSpPr>
            <p:nvPr/>
          </p:nvGrpSpPr>
          <p:grpSpPr bwMode="auto">
            <a:xfrm>
              <a:off x="4955" y="1920"/>
              <a:ext cx="168" cy="105"/>
              <a:chOff x="4136" y="571"/>
              <a:chExt cx="168" cy="105"/>
            </a:xfrm>
          </p:grpSpPr>
          <p:grpSp>
            <p:nvGrpSpPr>
              <p:cNvPr id="146582" name="Group 142"/>
              <p:cNvGrpSpPr>
                <a:grpSpLocks/>
              </p:cNvGrpSpPr>
              <p:nvPr/>
            </p:nvGrpSpPr>
            <p:grpSpPr bwMode="auto">
              <a:xfrm>
                <a:off x="4136" y="652"/>
                <a:ext cx="168" cy="24"/>
                <a:chOff x="4136" y="652"/>
                <a:chExt cx="168" cy="24"/>
              </a:xfrm>
            </p:grpSpPr>
            <p:sp>
              <p:nvSpPr>
                <p:cNvPr id="146584" name="Line 143"/>
                <p:cNvSpPr>
                  <a:spLocks noChangeAspect="1" noChangeShapeType="1"/>
                </p:cNvSpPr>
                <p:nvPr/>
              </p:nvSpPr>
              <p:spPr bwMode="auto">
                <a:xfrm>
                  <a:off x="4136" y="653"/>
                  <a:ext cx="168" cy="0"/>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585" name="Oval 144"/>
                <p:cNvSpPr>
                  <a:spLocks noChangeAspect="1" noChangeArrowheads="1"/>
                </p:cNvSpPr>
                <p:nvPr/>
              </p:nvSpPr>
              <p:spPr bwMode="auto">
                <a:xfrm>
                  <a:off x="4275" y="653"/>
                  <a:ext cx="23" cy="23"/>
                </a:xfrm>
                <a:prstGeom prst="ellipse">
                  <a:avLst/>
                </a:prstGeom>
                <a:noFill/>
                <a:ln w="12700">
                  <a:solidFill>
                    <a:srgbClr val="FF0000"/>
                  </a:solidFill>
                  <a:round/>
                  <a:headEnd/>
                  <a:tailEnd/>
                </a:ln>
              </p:spPr>
              <p:txBody>
                <a:bodyPr wrap="none" anchor="ctr"/>
                <a:lstStyle/>
                <a:p>
                  <a:endParaRPr lang="en-US"/>
                </a:p>
              </p:txBody>
            </p:sp>
            <p:sp>
              <p:nvSpPr>
                <p:cNvPr id="146586" name="Oval 145"/>
                <p:cNvSpPr>
                  <a:spLocks noChangeAspect="1" noChangeArrowheads="1"/>
                </p:cNvSpPr>
                <p:nvPr/>
              </p:nvSpPr>
              <p:spPr bwMode="auto">
                <a:xfrm>
                  <a:off x="4141" y="652"/>
                  <a:ext cx="23" cy="23"/>
                </a:xfrm>
                <a:prstGeom prst="ellipse">
                  <a:avLst/>
                </a:prstGeom>
                <a:noFill/>
                <a:ln w="12700">
                  <a:solidFill>
                    <a:srgbClr val="FF0000"/>
                  </a:solidFill>
                  <a:round/>
                  <a:headEnd/>
                  <a:tailEnd/>
                </a:ln>
              </p:spPr>
              <p:txBody>
                <a:bodyPr wrap="none" anchor="ctr"/>
                <a:lstStyle/>
                <a:p>
                  <a:endParaRPr lang="en-US"/>
                </a:p>
              </p:txBody>
            </p:sp>
          </p:grpSp>
          <p:sp>
            <p:nvSpPr>
              <p:cNvPr id="146583" name="Freeform 146"/>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sp>
          <p:nvSpPr>
            <p:cNvPr id="146581" name="Rectangle 147"/>
            <p:cNvSpPr>
              <a:spLocks noChangeArrowheads="1"/>
            </p:cNvSpPr>
            <p:nvPr/>
          </p:nvSpPr>
          <p:spPr bwMode="auto">
            <a:xfrm>
              <a:off x="5010" y="1912"/>
              <a:ext cx="58" cy="96"/>
            </a:xfrm>
            <a:prstGeom prst="rect">
              <a:avLst/>
            </a:prstGeom>
            <a:noFill/>
            <a:ln w="9525">
              <a:noFill/>
              <a:miter lim="800000"/>
              <a:headEnd/>
              <a:tailEnd/>
            </a:ln>
          </p:spPr>
          <p:txBody>
            <a:bodyPr wrap="none" lIns="0" tIns="0" rIns="0" bIns="0">
              <a:spAutoFit/>
            </a:bodyPr>
            <a:lstStyle/>
            <a:p>
              <a:pPr eaLnBrk="0" hangingPunct="0"/>
              <a:r>
                <a:rPr lang="en-US" sz="1000" b="1">
                  <a:solidFill>
                    <a:srgbClr val="FF0000"/>
                  </a:solidFill>
                </a:rPr>
                <a:t>A</a:t>
              </a:r>
            </a:p>
          </p:txBody>
        </p:sp>
      </p:grpSp>
      <p:grpSp>
        <p:nvGrpSpPr>
          <p:cNvPr id="146468" name="Group 148"/>
          <p:cNvGrpSpPr>
            <a:grpSpLocks/>
          </p:cNvGrpSpPr>
          <p:nvPr/>
        </p:nvGrpSpPr>
        <p:grpSpPr bwMode="auto">
          <a:xfrm>
            <a:off x="7734300" y="5141913"/>
            <a:ext cx="530225" cy="530225"/>
            <a:chOff x="4872" y="3239"/>
            <a:chExt cx="334" cy="334"/>
          </a:xfrm>
        </p:grpSpPr>
        <p:sp>
          <p:nvSpPr>
            <p:cNvPr id="146572" name="Freeform 149"/>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6573" name="Group 150"/>
            <p:cNvGrpSpPr>
              <a:grpSpLocks/>
            </p:cNvGrpSpPr>
            <p:nvPr/>
          </p:nvGrpSpPr>
          <p:grpSpPr bwMode="auto">
            <a:xfrm>
              <a:off x="4985" y="3333"/>
              <a:ext cx="107" cy="146"/>
              <a:chOff x="624" y="240"/>
              <a:chExt cx="144" cy="197"/>
            </a:xfrm>
          </p:grpSpPr>
          <p:grpSp>
            <p:nvGrpSpPr>
              <p:cNvPr id="146574" name="Group 151"/>
              <p:cNvGrpSpPr>
                <a:grpSpLocks/>
              </p:cNvGrpSpPr>
              <p:nvPr/>
            </p:nvGrpSpPr>
            <p:grpSpPr bwMode="auto">
              <a:xfrm>
                <a:off x="624" y="240"/>
                <a:ext cx="144" cy="197"/>
                <a:chOff x="624" y="240"/>
                <a:chExt cx="144" cy="197"/>
              </a:xfrm>
            </p:grpSpPr>
            <p:sp>
              <p:nvSpPr>
                <p:cNvPr id="146576" name="Line 152"/>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77" name="Line 153"/>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78" name="Freeform 15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79" name="Line 155"/>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6575" name="Line 156"/>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grpSp>
        <p:nvGrpSpPr>
          <p:cNvPr id="146469" name="Group 157"/>
          <p:cNvGrpSpPr>
            <a:grpSpLocks/>
          </p:cNvGrpSpPr>
          <p:nvPr/>
        </p:nvGrpSpPr>
        <p:grpSpPr bwMode="auto">
          <a:xfrm>
            <a:off x="7734300" y="3671888"/>
            <a:ext cx="530225" cy="530225"/>
            <a:chOff x="4872" y="2313"/>
            <a:chExt cx="334" cy="334"/>
          </a:xfrm>
        </p:grpSpPr>
        <p:sp>
          <p:nvSpPr>
            <p:cNvPr id="146566" name="Freeform 158"/>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6567" name="Group 159"/>
            <p:cNvGrpSpPr>
              <a:grpSpLocks/>
            </p:cNvGrpSpPr>
            <p:nvPr/>
          </p:nvGrpSpPr>
          <p:grpSpPr bwMode="auto">
            <a:xfrm>
              <a:off x="4984" y="2404"/>
              <a:ext cx="111" cy="152"/>
              <a:chOff x="624" y="240"/>
              <a:chExt cx="144" cy="197"/>
            </a:xfrm>
          </p:grpSpPr>
          <p:sp>
            <p:nvSpPr>
              <p:cNvPr id="146568" name="Line 16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69" name="Line 16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70" name="Freeform 16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71" name="Line 16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46470" name="Group 164"/>
          <p:cNvGrpSpPr>
            <a:grpSpLocks/>
          </p:cNvGrpSpPr>
          <p:nvPr/>
        </p:nvGrpSpPr>
        <p:grpSpPr bwMode="auto">
          <a:xfrm>
            <a:off x="7913688" y="5991225"/>
            <a:ext cx="169862" cy="231775"/>
            <a:chOff x="624" y="240"/>
            <a:chExt cx="144" cy="197"/>
          </a:xfrm>
        </p:grpSpPr>
        <p:grpSp>
          <p:nvGrpSpPr>
            <p:cNvPr id="146560" name="Group 165"/>
            <p:cNvGrpSpPr>
              <a:grpSpLocks/>
            </p:cNvGrpSpPr>
            <p:nvPr/>
          </p:nvGrpSpPr>
          <p:grpSpPr bwMode="auto">
            <a:xfrm>
              <a:off x="624" y="240"/>
              <a:ext cx="144" cy="197"/>
              <a:chOff x="624" y="240"/>
              <a:chExt cx="144" cy="197"/>
            </a:xfrm>
          </p:grpSpPr>
          <p:sp>
            <p:nvSpPr>
              <p:cNvPr id="146562" name="Line 166"/>
              <p:cNvSpPr>
                <a:spLocks noChangeAspect="1" noChangeShapeType="1"/>
              </p:cNvSpPr>
              <p:nvPr/>
            </p:nvSpPr>
            <p:spPr bwMode="auto">
              <a:xfrm>
                <a:off x="624"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563" name="Line 167"/>
              <p:cNvSpPr>
                <a:spLocks noChangeAspect="1" noChangeShapeType="1"/>
              </p:cNvSpPr>
              <p:nvPr/>
            </p:nvSpPr>
            <p:spPr bwMode="auto">
              <a:xfrm>
                <a:off x="767"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564" name="Freeform 16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0000"/>
                </a:solidFill>
                <a:round/>
                <a:headEnd type="none" w="sm" len="sm"/>
                <a:tailEnd type="none" w="sm" len="sm"/>
              </a:ln>
            </p:spPr>
            <p:txBody>
              <a:bodyPr wrap="none" anchor="ctr"/>
              <a:lstStyle/>
              <a:p>
                <a:endParaRPr lang="en-US"/>
              </a:p>
            </p:txBody>
          </p:sp>
          <p:sp>
            <p:nvSpPr>
              <p:cNvPr id="146565" name="Line 169"/>
              <p:cNvSpPr>
                <a:spLocks noChangeAspect="1" noChangeShapeType="1"/>
              </p:cNvSpPr>
              <p:nvPr/>
            </p:nvSpPr>
            <p:spPr bwMode="auto">
              <a:xfrm flipH="1" flipV="1">
                <a:off x="626" y="268"/>
                <a:ext cx="142" cy="0"/>
              </a:xfrm>
              <a:prstGeom prst="line">
                <a:avLst/>
              </a:prstGeom>
              <a:noFill/>
              <a:ln w="12700">
                <a:solidFill>
                  <a:srgbClr val="FF0000"/>
                </a:solidFill>
                <a:round/>
                <a:headEnd type="none" w="sm" len="sm"/>
                <a:tailEnd type="none" w="sm" len="sm"/>
              </a:ln>
            </p:spPr>
            <p:txBody>
              <a:bodyPr wrap="none" anchor="ctr"/>
              <a:lstStyle/>
              <a:p>
                <a:endParaRPr lang="en-US"/>
              </a:p>
            </p:txBody>
          </p:sp>
        </p:grpSp>
        <p:sp>
          <p:nvSpPr>
            <p:cNvPr id="146561" name="Line 170"/>
            <p:cNvSpPr>
              <a:spLocks noChangeShapeType="1"/>
            </p:cNvSpPr>
            <p:nvPr/>
          </p:nvSpPr>
          <p:spPr bwMode="auto">
            <a:xfrm>
              <a:off x="696" y="269"/>
              <a:ext cx="0" cy="141"/>
            </a:xfrm>
            <a:prstGeom prst="line">
              <a:avLst/>
            </a:prstGeom>
            <a:noFill/>
            <a:ln w="12700">
              <a:solidFill>
                <a:srgbClr val="FF0000"/>
              </a:solidFill>
              <a:round/>
              <a:headEnd/>
              <a:tailEnd/>
            </a:ln>
          </p:spPr>
          <p:txBody>
            <a:bodyPr wrap="none" anchor="ctr"/>
            <a:lstStyle/>
            <a:p>
              <a:endParaRPr lang="en-US"/>
            </a:p>
          </p:txBody>
        </p:sp>
      </p:grpSp>
      <p:grpSp>
        <p:nvGrpSpPr>
          <p:cNvPr id="146471" name="Group 171"/>
          <p:cNvGrpSpPr>
            <a:grpSpLocks/>
          </p:cNvGrpSpPr>
          <p:nvPr/>
        </p:nvGrpSpPr>
        <p:grpSpPr bwMode="auto">
          <a:xfrm>
            <a:off x="7910513" y="4524375"/>
            <a:ext cx="176212" cy="241300"/>
            <a:chOff x="624" y="240"/>
            <a:chExt cx="144" cy="197"/>
          </a:xfrm>
        </p:grpSpPr>
        <p:sp>
          <p:nvSpPr>
            <p:cNvPr id="146556" name="Line 172"/>
            <p:cNvSpPr>
              <a:spLocks noChangeAspect="1" noChangeShapeType="1"/>
            </p:cNvSpPr>
            <p:nvPr/>
          </p:nvSpPr>
          <p:spPr bwMode="auto">
            <a:xfrm>
              <a:off x="624"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557" name="Line 173"/>
            <p:cNvSpPr>
              <a:spLocks noChangeAspect="1" noChangeShapeType="1"/>
            </p:cNvSpPr>
            <p:nvPr/>
          </p:nvSpPr>
          <p:spPr bwMode="auto">
            <a:xfrm>
              <a:off x="767"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6558" name="Freeform 17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0000"/>
              </a:solidFill>
              <a:round/>
              <a:headEnd type="none" w="sm" len="sm"/>
              <a:tailEnd type="none" w="sm" len="sm"/>
            </a:ln>
          </p:spPr>
          <p:txBody>
            <a:bodyPr wrap="none" anchor="ctr"/>
            <a:lstStyle/>
            <a:p>
              <a:endParaRPr lang="en-US"/>
            </a:p>
          </p:txBody>
        </p:sp>
        <p:sp>
          <p:nvSpPr>
            <p:cNvPr id="146559" name="Line 175"/>
            <p:cNvSpPr>
              <a:spLocks noChangeAspect="1" noChangeShapeType="1"/>
            </p:cNvSpPr>
            <p:nvPr/>
          </p:nvSpPr>
          <p:spPr bwMode="auto">
            <a:xfrm flipH="1" flipV="1">
              <a:off x="626" y="268"/>
              <a:ext cx="142" cy="0"/>
            </a:xfrm>
            <a:prstGeom prst="line">
              <a:avLst/>
            </a:prstGeom>
            <a:noFill/>
            <a:ln w="12700">
              <a:solidFill>
                <a:srgbClr val="FF0000"/>
              </a:solidFill>
              <a:round/>
              <a:headEnd type="none" w="sm" len="sm"/>
              <a:tailEnd type="none" w="sm" len="sm"/>
            </a:ln>
          </p:spPr>
          <p:txBody>
            <a:bodyPr wrap="none" anchor="ctr"/>
            <a:lstStyle/>
            <a:p>
              <a:endParaRPr lang="en-US"/>
            </a:p>
          </p:txBody>
        </p:sp>
      </p:grpSp>
      <p:grpSp>
        <p:nvGrpSpPr>
          <p:cNvPr id="146472" name="Group 176"/>
          <p:cNvGrpSpPr>
            <a:grpSpLocks/>
          </p:cNvGrpSpPr>
          <p:nvPr/>
        </p:nvGrpSpPr>
        <p:grpSpPr bwMode="auto">
          <a:xfrm>
            <a:off x="6484938" y="5205413"/>
            <a:ext cx="401637" cy="401637"/>
            <a:chOff x="4085" y="3279"/>
            <a:chExt cx="253" cy="253"/>
          </a:xfrm>
        </p:grpSpPr>
        <p:sp>
          <p:nvSpPr>
            <p:cNvPr id="146548" name="Rectangle 177"/>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6549" name="Group 178"/>
            <p:cNvGrpSpPr>
              <a:grpSpLocks/>
            </p:cNvGrpSpPr>
            <p:nvPr/>
          </p:nvGrpSpPr>
          <p:grpSpPr bwMode="auto">
            <a:xfrm>
              <a:off x="4158" y="3333"/>
              <a:ext cx="107" cy="146"/>
              <a:chOff x="624" y="240"/>
              <a:chExt cx="144" cy="197"/>
            </a:xfrm>
          </p:grpSpPr>
          <p:grpSp>
            <p:nvGrpSpPr>
              <p:cNvPr id="146550" name="Group 179"/>
              <p:cNvGrpSpPr>
                <a:grpSpLocks/>
              </p:cNvGrpSpPr>
              <p:nvPr/>
            </p:nvGrpSpPr>
            <p:grpSpPr bwMode="auto">
              <a:xfrm>
                <a:off x="624" y="240"/>
                <a:ext cx="144" cy="197"/>
                <a:chOff x="624" y="240"/>
                <a:chExt cx="144" cy="197"/>
              </a:xfrm>
            </p:grpSpPr>
            <p:sp>
              <p:nvSpPr>
                <p:cNvPr id="146552" name="Line 18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53" name="Line 18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54" name="Freeform 18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55" name="Line 18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6551" name="Line 184"/>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grpSp>
        <p:nvGrpSpPr>
          <p:cNvPr id="146473" name="Group 185"/>
          <p:cNvGrpSpPr>
            <a:grpSpLocks/>
          </p:cNvGrpSpPr>
          <p:nvPr/>
        </p:nvGrpSpPr>
        <p:grpSpPr bwMode="auto">
          <a:xfrm>
            <a:off x="6484938" y="3735388"/>
            <a:ext cx="401637" cy="401637"/>
            <a:chOff x="4085" y="2353"/>
            <a:chExt cx="253" cy="253"/>
          </a:xfrm>
        </p:grpSpPr>
        <p:sp>
          <p:nvSpPr>
            <p:cNvPr id="146542" name="Rectangle 186"/>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6543" name="Group 187"/>
            <p:cNvGrpSpPr>
              <a:grpSpLocks/>
            </p:cNvGrpSpPr>
            <p:nvPr/>
          </p:nvGrpSpPr>
          <p:grpSpPr bwMode="auto">
            <a:xfrm>
              <a:off x="4156" y="2404"/>
              <a:ext cx="111" cy="152"/>
              <a:chOff x="624" y="240"/>
              <a:chExt cx="144" cy="197"/>
            </a:xfrm>
          </p:grpSpPr>
          <p:sp>
            <p:nvSpPr>
              <p:cNvPr id="146544" name="Line 18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45" name="Line 18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46" name="Freeform 19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47" name="Line 19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46474" name="Group 192"/>
          <p:cNvGrpSpPr>
            <a:grpSpLocks/>
          </p:cNvGrpSpPr>
          <p:nvPr/>
        </p:nvGrpSpPr>
        <p:grpSpPr bwMode="auto">
          <a:xfrm>
            <a:off x="6600825" y="5991225"/>
            <a:ext cx="169863" cy="231775"/>
            <a:chOff x="624" y="240"/>
            <a:chExt cx="144" cy="197"/>
          </a:xfrm>
        </p:grpSpPr>
        <p:grpSp>
          <p:nvGrpSpPr>
            <p:cNvPr id="146536" name="Group 193"/>
            <p:cNvGrpSpPr>
              <a:grpSpLocks/>
            </p:cNvGrpSpPr>
            <p:nvPr/>
          </p:nvGrpSpPr>
          <p:grpSpPr bwMode="auto">
            <a:xfrm>
              <a:off x="624" y="240"/>
              <a:ext cx="144" cy="197"/>
              <a:chOff x="624" y="240"/>
              <a:chExt cx="144" cy="197"/>
            </a:xfrm>
          </p:grpSpPr>
          <p:sp>
            <p:nvSpPr>
              <p:cNvPr id="146538" name="Line 194"/>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539" name="Line 195"/>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540" name="Freeform 19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6541" name="Line 197"/>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sp>
          <p:nvSpPr>
            <p:cNvPr id="146537" name="Line 198"/>
            <p:cNvSpPr>
              <a:spLocks noChangeShapeType="1"/>
            </p:cNvSpPr>
            <p:nvPr/>
          </p:nvSpPr>
          <p:spPr bwMode="auto">
            <a:xfrm>
              <a:off x="696" y="269"/>
              <a:ext cx="0" cy="141"/>
            </a:xfrm>
            <a:prstGeom prst="line">
              <a:avLst/>
            </a:prstGeom>
            <a:noFill/>
            <a:ln w="12700">
              <a:solidFill>
                <a:srgbClr val="00FF00"/>
              </a:solidFill>
              <a:round/>
              <a:headEnd/>
              <a:tailEnd/>
            </a:ln>
          </p:spPr>
          <p:txBody>
            <a:bodyPr wrap="none" anchor="ctr"/>
            <a:lstStyle/>
            <a:p>
              <a:endParaRPr lang="en-US"/>
            </a:p>
          </p:txBody>
        </p:sp>
      </p:grpSp>
      <p:grpSp>
        <p:nvGrpSpPr>
          <p:cNvPr id="146475" name="Group 199"/>
          <p:cNvGrpSpPr>
            <a:grpSpLocks/>
          </p:cNvGrpSpPr>
          <p:nvPr/>
        </p:nvGrpSpPr>
        <p:grpSpPr bwMode="auto">
          <a:xfrm>
            <a:off x="6597650" y="4524375"/>
            <a:ext cx="176213" cy="241300"/>
            <a:chOff x="624" y="240"/>
            <a:chExt cx="144" cy="197"/>
          </a:xfrm>
        </p:grpSpPr>
        <p:sp>
          <p:nvSpPr>
            <p:cNvPr id="146532" name="Line 200"/>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533" name="Line 201"/>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6534" name="Freeform 20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6535" name="Line 203"/>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46476" name="Group 204"/>
          <p:cNvGrpSpPr>
            <a:grpSpLocks/>
          </p:cNvGrpSpPr>
          <p:nvPr/>
        </p:nvGrpSpPr>
        <p:grpSpPr bwMode="auto">
          <a:xfrm>
            <a:off x="5153025" y="5165725"/>
            <a:ext cx="476250" cy="484188"/>
            <a:chOff x="3246" y="3254"/>
            <a:chExt cx="300" cy="305"/>
          </a:xfrm>
        </p:grpSpPr>
        <p:sp>
          <p:nvSpPr>
            <p:cNvPr id="146524" name="Oval 205"/>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6525" name="Group 206"/>
            <p:cNvGrpSpPr>
              <a:grpSpLocks/>
            </p:cNvGrpSpPr>
            <p:nvPr/>
          </p:nvGrpSpPr>
          <p:grpSpPr bwMode="auto">
            <a:xfrm>
              <a:off x="3343" y="3333"/>
              <a:ext cx="107" cy="146"/>
              <a:chOff x="624" y="240"/>
              <a:chExt cx="144" cy="197"/>
            </a:xfrm>
          </p:grpSpPr>
          <p:grpSp>
            <p:nvGrpSpPr>
              <p:cNvPr id="146526" name="Group 207"/>
              <p:cNvGrpSpPr>
                <a:grpSpLocks/>
              </p:cNvGrpSpPr>
              <p:nvPr/>
            </p:nvGrpSpPr>
            <p:grpSpPr bwMode="auto">
              <a:xfrm>
                <a:off x="624" y="240"/>
                <a:ext cx="144" cy="197"/>
                <a:chOff x="624" y="240"/>
                <a:chExt cx="144" cy="197"/>
              </a:xfrm>
            </p:grpSpPr>
            <p:sp>
              <p:nvSpPr>
                <p:cNvPr id="146528" name="Line 20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29" name="Line 20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30" name="Freeform 21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31" name="Line 21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6527" name="Line 212"/>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grpSp>
        <p:nvGrpSpPr>
          <p:cNvPr id="146477" name="Group 213"/>
          <p:cNvGrpSpPr>
            <a:grpSpLocks/>
          </p:cNvGrpSpPr>
          <p:nvPr/>
        </p:nvGrpSpPr>
        <p:grpSpPr bwMode="auto">
          <a:xfrm>
            <a:off x="5153025" y="3694113"/>
            <a:ext cx="476250" cy="484187"/>
            <a:chOff x="3246" y="2327"/>
            <a:chExt cx="300" cy="305"/>
          </a:xfrm>
        </p:grpSpPr>
        <p:sp>
          <p:nvSpPr>
            <p:cNvPr id="146518" name="Oval 214"/>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6519" name="Group 215"/>
            <p:cNvGrpSpPr>
              <a:grpSpLocks/>
            </p:cNvGrpSpPr>
            <p:nvPr/>
          </p:nvGrpSpPr>
          <p:grpSpPr bwMode="auto">
            <a:xfrm>
              <a:off x="3341" y="2404"/>
              <a:ext cx="111" cy="152"/>
              <a:chOff x="624" y="240"/>
              <a:chExt cx="144" cy="197"/>
            </a:xfrm>
          </p:grpSpPr>
          <p:sp>
            <p:nvSpPr>
              <p:cNvPr id="146520" name="Line 216"/>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21" name="Line 217"/>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22" name="Freeform 21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23" name="Line 219"/>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46478" name="Group 220"/>
          <p:cNvGrpSpPr>
            <a:grpSpLocks/>
          </p:cNvGrpSpPr>
          <p:nvPr/>
        </p:nvGrpSpPr>
        <p:grpSpPr bwMode="auto">
          <a:xfrm>
            <a:off x="5307013" y="5991225"/>
            <a:ext cx="169862" cy="231775"/>
            <a:chOff x="624" y="240"/>
            <a:chExt cx="144" cy="197"/>
          </a:xfrm>
        </p:grpSpPr>
        <p:grpSp>
          <p:nvGrpSpPr>
            <p:cNvPr id="146512" name="Group 221"/>
            <p:cNvGrpSpPr>
              <a:grpSpLocks/>
            </p:cNvGrpSpPr>
            <p:nvPr/>
          </p:nvGrpSpPr>
          <p:grpSpPr bwMode="auto">
            <a:xfrm>
              <a:off x="624" y="240"/>
              <a:ext cx="144" cy="197"/>
              <a:chOff x="624" y="240"/>
              <a:chExt cx="144" cy="197"/>
            </a:xfrm>
          </p:grpSpPr>
          <p:sp>
            <p:nvSpPr>
              <p:cNvPr id="146514" name="Line 222"/>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515" name="Line 223"/>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516" name="Freeform 22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6517" name="Line 225"/>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sp>
          <p:nvSpPr>
            <p:cNvPr id="146513" name="Line 226"/>
            <p:cNvSpPr>
              <a:spLocks noChangeShapeType="1"/>
            </p:cNvSpPr>
            <p:nvPr/>
          </p:nvSpPr>
          <p:spPr bwMode="auto">
            <a:xfrm>
              <a:off x="696" y="269"/>
              <a:ext cx="0" cy="141"/>
            </a:xfrm>
            <a:prstGeom prst="line">
              <a:avLst/>
            </a:prstGeom>
            <a:noFill/>
            <a:ln w="12700">
              <a:solidFill>
                <a:srgbClr val="00FFFF"/>
              </a:solidFill>
              <a:round/>
              <a:headEnd/>
              <a:tailEnd/>
            </a:ln>
          </p:spPr>
          <p:txBody>
            <a:bodyPr wrap="none" anchor="ctr"/>
            <a:lstStyle/>
            <a:p>
              <a:endParaRPr lang="en-US"/>
            </a:p>
          </p:txBody>
        </p:sp>
      </p:grpSp>
      <p:grpSp>
        <p:nvGrpSpPr>
          <p:cNvPr id="146479" name="Group 227"/>
          <p:cNvGrpSpPr>
            <a:grpSpLocks/>
          </p:cNvGrpSpPr>
          <p:nvPr/>
        </p:nvGrpSpPr>
        <p:grpSpPr bwMode="auto">
          <a:xfrm>
            <a:off x="5303838" y="4524375"/>
            <a:ext cx="176212" cy="241300"/>
            <a:chOff x="624" y="240"/>
            <a:chExt cx="144" cy="197"/>
          </a:xfrm>
        </p:grpSpPr>
        <p:sp>
          <p:nvSpPr>
            <p:cNvPr id="146508" name="Line 228"/>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509" name="Line 229"/>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6510" name="Freeform 23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6511" name="Line 231"/>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46480" name="Group 232"/>
          <p:cNvGrpSpPr>
            <a:grpSpLocks/>
          </p:cNvGrpSpPr>
          <p:nvPr/>
        </p:nvGrpSpPr>
        <p:grpSpPr bwMode="auto">
          <a:xfrm>
            <a:off x="3749675" y="5141913"/>
            <a:ext cx="530225" cy="530225"/>
            <a:chOff x="2362" y="3239"/>
            <a:chExt cx="334" cy="334"/>
          </a:xfrm>
        </p:grpSpPr>
        <p:sp>
          <p:nvSpPr>
            <p:cNvPr id="146500" name="Freeform 233"/>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6501" name="Group 234"/>
            <p:cNvGrpSpPr>
              <a:grpSpLocks/>
            </p:cNvGrpSpPr>
            <p:nvPr/>
          </p:nvGrpSpPr>
          <p:grpSpPr bwMode="auto">
            <a:xfrm>
              <a:off x="2475" y="3333"/>
              <a:ext cx="107" cy="146"/>
              <a:chOff x="624" y="240"/>
              <a:chExt cx="144" cy="197"/>
            </a:xfrm>
          </p:grpSpPr>
          <p:grpSp>
            <p:nvGrpSpPr>
              <p:cNvPr id="146502" name="Group 235"/>
              <p:cNvGrpSpPr>
                <a:grpSpLocks/>
              </p:cNvGrpSpPr>
              <p:nvPr/>
            </p:nvGrpSpPr>
            <p:grpSpPr bwMode="auto">
              <a:xfrm>
                <a:off x="624" y="240"/>
                <a:ext cx="144" cy="197"/>
                <a:chOff x="624" y="240"/>
                <a:chExt cx="144" cy="197"/>
              </a:xfrm>
            </p:grpSpPr>
            <p:sp>
              <p:nvSpPr>
                <p:cNvPr id="146504" name="Line 236"/>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05" name="Line 237"/>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506" name="Freeform 23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507" name="Line 239"/>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6503" name="Line 240"/>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grpSp>
        <p:nvGrpSpPr>
          <p:cNvPr id="146481" name="Group 241"/>
          <p:cNvGrpSpPr>
            <a:grpSpLocks/>
          </p:cNvGrpSpPr>
          <p:nvPr/>
        </p:nvGrpSpPr>
        <p:grpSpPr bwMode="auto">
          <a:xfrm>
            <a:off x="3749675" y="3671888"/>
            <a:ext cx="530225" cy="530225"/>
            <a:chOff x="2362" y="2313"/>
            <a:chExt cx="334" cy="334"/>
          </a:xfrm>
        </p:grpSpPr>
        <p:sp>
          <p:nvSpPr>
            <p:cNvPr id="146494" name="Freeform 242"/>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6495" name="Group 243"/>
            <p:cNvGrpSpPr>
              <a:grpSpLocks/>
            </p:cNvGrpSpPr>
            <p:nvPr/>
          </p:nvGrpSpPr>
          <p:grpSpPr bwMode="auto">
            <a:xfrm>
              <a:off x="2473" y="2404"/>
              <a:ext cx="111" cy="152"/>
              <a:chOff x="624" y="240"/>
              <a:chExt cx="144" cy="197"/>
            </a:xfrm>
          </p:grpSpPr>
          <p:sp>
            <p:nvSpPr>
              <p:cNvPr id="146496" name="Line 24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497" name="Line 24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6498" name="Freeform 24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6499" name="Line 24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46482" name="Group 248"/>
          <p:cNvGrpSpPr>
            <a:grpSpLocks/>
          </p:cNvGrpSpPr>
          <p:nvPr/>
        </p:nvGrpSpPr>
        <p:grpSpPr bwMode="auto">
          <a:xfrm>
            <a:off x="3929063" y="5991225"/>
            <a:ext cx="169862" cy="231775"/>
            <a:chOff x="624" y="240"/>
            <a:chExt cx="144" cy="197"/>
          </a:xfrm>
        </p:grpSpPr>
        <p:grpSp>
          <p:nvGrpSpPr>
            <p:cNvPr id="146488" name="Group 249"/>
            <p:cNvGrpSpPr>
              <a:grpSpLocks/>
            </p:cNvGrpSpPr>
            <p:nvPr/>
          </p:nvGrpSpPr>
          <p:grpSpPr bwMode="auto">
            <a:xfrm>
              <a:off x="624" y="240"/>
              <a:ext cx="144" cy="197"/>
              <a:chOff x="624" y="240"/>
              <a:chExt cx="144" cy="197"/>
            </a:xfrm>
          </p:grpSpPr>
          <p:sp>
            <p:nvSpPr>
              <p:cNvPr id="146490" name="Line 250"/>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491" name="Line 251"/>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492" name="Freeform 25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6493" name="Line 253"/>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
          <p:nvSpPr>
            <p:cNvPr id="146489" name="Line 254"/>
            <p:cNvSpPr>
              <a:spLocks noChangeShapeType="1"/>
            </p:cNvSpPr>
            <p:nvPr/>
          </p:nvSpPr>
          <p:spPr bwMode="auto">
            <a:xfrm>
              <a:off x="696" y="269"/>
              <a:ext cx="0" cy="141"/>
            </a:xfrm>
            <a:prstGeom prst="line">
              <a:avLst/>
            </a:prstGeom>
            <a:noFill/>
            <a:ln w="12700">
              <a:solidFill>
                <a:srgbClr val="FFFF00"/>
              </a:solidFill>
              <a:round/>
              <a:headEnd/>
              <a:tailEnd/>
            </a:ln>
          </p:spPr>
          <p:txBody>
            <a:bodyPr wrap="none" anchor="ctr"/>
            <a:lstStyle/>
            <a:p>
              <a:endParaRPr lang="en-US"/>
            </a:p>
          </p:txBody>
        </p:sp>
      </p:grpSp>
      <p:grpSp>
        <p:nvGrpSpPr>
          <p:cNvPr id="146483" name="Group 255"/>
          <p:cNvGrpSpPr>
            <a:grpSpLocks/>
          </p:cNvGrpSpPr>
          <p:nvPr/>
        </p:nvGrpSpPr>
        <p:grpSpPr bwMode="auto">
          <a:xfrm>
            <a:off x="3925888" y="4524375"/>
            <a:ext cx="176212" cy="241300"/>
            <a:chOff x="624" y="240"/>
            <a:chExt cx="144" cy="197"/>
          </a:xfrm>
        </p:grpSpPr>
        <p:sp>
          <p:nvSpPr>
            <p:cNvPr id="146484" name="Line 256"/>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485" name="Line 257"/>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6486" name="Freeform 25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6487" name="Line 259"/>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7459"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746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746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746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746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7464"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7465" name="Line 9"/>
          <p:cNvSpPr>
            <a:spLocks noChangeShapeType="1"/>
          </p:cNvSpPr>
          <p:nvPr/>
        </p:nvSpPr>
        <p:spPr bwMode="auto">
          <a:xfrm>
            <a:off x="1836738" y="4659313"/>
            <a:ext cx="0" cy="0"/>
          </a:xfrm>
          <a:prstGeom prst="line">
            <a:avLst/>
          </a:prstGeom>
          <a:noFill/>
          <a:ln w="19050">
            <a:noFill/>
            <a:round/>
            <a:headEnd/>
            <a:tailEnd/>
          </a:ln>
        </p:spPr>
        <p:txBody>
          <a:bodyPr wrap="none" anchor="ctr"/>
          <a:lstStyle/>
          <a:p>
            <a:endParaRPr lang="en-US"/>
          </a:p>
        </p:txBody>
      </p:sp>
      <p:sp>
        <p:nvSpPr>
          <p:cNvPr id="147466"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7467" name="Line 11"/>
          <p:cNvSpPr>
            <a:spLocks noChangeShapeType="1"/>
          </p:cNvSpPr>
          <p:nvPr/>
        </p:nvSpPr>
        <p:spPr bwMode="auto">
          <a:xfrm>
            <a:off x="1836738" y="6111875"/>
            <a:ext cx="0" cy="0"/>
          </a:xfrm>
          <a:prstGeom prst="line">
            <a:avLst/>
          </a:prstGeom>
          <a:noFill/>
          <a:ln w="19050">
            <a:noFill/>
            <a:round/>
            <a:headEnd/>
            <a:tailEnd/>
          </a:ln>
        </p:spPr>
        <p:txBody>
          <a:bodyPr wrap="none" anchor="ctr"/>
          <a:lstStyle/>
          <a:p>
            <a:endParaRPr lang="en-US"/>
          </a:p>
        </p:txBody>
      </p:sp>
      <p:sp>
        <p:nvSpPr>
          <p:cNvPr id="147468" name="Text Box 12"/>
          <p:cNvSpPr txBox="1">
            <a:spLocks noChangeArrowheads="1"/>
          </p:cNvSpPr>
          <p:nvPr/>
        </p:nvSpPr>
        <p:spPr bwMode="auto">
          <a:xfrm>
            <a:off x="1300163" y="895350"/>
            <a:ext cx="1073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Tank</a:t>
            </a:r>
          </a:p>
        </p:txBody>
      </p:sp>
      <p:sp>
        <p:nvSpPr>
          <p:cNvPr id="147469" name="Text Box 13"/>
          <p:cNvSpPr txBox="1">
            <a:spLocks noChangeArrowheads="1"/>
          </p:cNvSpPr>
          <p:nvPr/>
        </p:nvSpPr>
        <p:spPr bwMode="auto">
          <a:xfrm>
            <a:off x="1300163" y="1601788"/>
            <a:ext cx="1073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Tank</a:t>
            </a:r>
          </a:p>
        </p:txBody>
      </p:sp>
      <p:sp>
        <p:nvSpPr>
          <p:cNvPr id="147470" name="Text Box 14"/>
          <p:cNvSpPr txBox="1">
            <a:spLocks noChangeArrowheads="1"/>
          </p:cNvSpPr>
          <p:nvPr/>
        </p:nvSpPr>
        <p:spPr bwMode="auto">
          <a:xfrm>
            <a:off x="1363663" y="2371725"/>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Tank</a:t>
            </a:r>
          </a:p>
        </p:txBody>
      </p:sp>
      <p:sp>
        <p:nvSpPr>
          <p:cNvPr id="147471" name="Text Box 15"/>
          <p:cNvSpPr txBox="1">
            <a:spLocks noChangeArrowheads="1"/>
          </p:cNvSpPr>
          <p:nvPr/>
        </p:nvSpPr>
        <p:spPr bwMode="auto">
          <a:xfrm>
            <a:off x="1339850" y="3071813"/>
            <a:ext cx="9953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Tan k</a:t>
            </a:r>
          </a:p>
        </p:txBody>
      </p:sp>
      <p:sp>
        <p:nvSpPr>
          <p:cNvPr id="147472" name="Text Box 16"/>
          <p:cNvSpPr txBox="1">
            <a:spLocks noChangeArrowheads="1"/>
          </p:cNvSpPr>
          <p:nvPr/>
        </p:nvSpPr>
        <p:spPr bwMode="auto">
          <a:xfrm>
            <a:off x="1257300" y="3830638"/>
            <a:ext cx="1162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Tank Retriever</a:t>
            </a:r>
          </a:p>
        </p:txBody>
      </p:sp>
      <p:sp>
        <p:nvSpPr>
          <p:cNvPr id="147473" name="Text Box 17"/>
          <p:cNvSpPr txBox="1">
            <a:spLocks noChangeArrowheads="1"/>
          </p:cNvSpPr>
          <p:nvPr/>
        </p:nvSpPr>
        <p:spPr bwMode="auto">
          <a:xfrm>
            <a:off x="1257300" y="4552950"/>
            <a:ext cx="1162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Tank Retriever</a:t>
            </a:r>
          </a:p>
        </p:txBody>
      </p:sp>
      <p:sp>
        <p:nvSpPr>
          <p:cNvPr id="147474" name="Text Box 18"/>
          <p:cNvSpPr txBox="1">
            <a:spLocks noChangeArrowheads="1"/>
          </p:cNvSpPr>
          <p:nvPr/>
        </p:nvSpPr>
        <p:spPr bwMode="auto">
          <a:xfrm>
            <a:off x="1039813" y="5300663"/>
            <a:ext cx="1595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Tank Retriever</a:t>
            </a:r>
          </a:p>
        </p:txBody>
      </p:sp>
      <p:sp>
        <p:nvSpPr>
          <p:cNvPr id="147475" name="Text Box 19"/>
          <p:cNvSpPr txBox="1">
            <a:spLocks noChangeArrowheads="1"/>
          </p:cNvSpPr>
          <p:nvPr/>
        </p:nvSpPr>
        <p:spPr bwMode="auto">
          <a:xfrm>
            <a:off x="1039813" y="6005513"/>
            <a:ext cx="1595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Tank Retriever</a:t>
            </a:r>
          </a:p>
        </p:txBody>
      </p:sp>
      <p:grpSp>
        <p:nvGrpSpPr>
          <p:cNvPr id="147476" name="Group 20"/>
          <p:cNvGrpSpPr>
            <a:grpSpLocks/>
          </p:cNvGrpSpPr>
          <p:nvPr/>
        </p:nvGrpSpPr>
        <p:grpSpPr bwMode="auto">
          <a:xfrm>
            <a:off x="3749675" y="736600"/>
            <a:ext cx="530225" cy="530225"/>
            <a:chOff x="2362" y="464"/>
            <a:chExt cx="334" cy="334"/>
          </a:xfrm>
        </p:grpSpPr>
        <p:sp>
          <p:nvSpPr>
            <p:cNvPr id="147826"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7827" name="Group 22"/>
            <p:cNvGrpSpPr>
              <a:grpSpLocks/>
            </p:cNvGrpSpPr>
            <p:nvPr/>
          </p:nvGrpSpPr>
          <p:grpSpPr bwMode="auto">
            <a:xfrm>
              <a:off x="2475" y="558"/>
              <a:ext cx="107" cy="146"/>
              <a:chOff x="2078" y="545"/>
              <a:chExt cx="107" cy="146"/>
            </a:xfrm>
          </p:grpSpPr>
          <p:grpSp>
            <p:nvGrpSpPr>
              <p:cNvPr id="147828" name="Group 23"/>
              <p:cNvGrpSpPr>
                <a:grpSpLocks/>
              </p:cNvGrpSpPr>
              <p:nvPr/>
            </p:nvGrpSpPr>
            <p:grpSpPr bwMode="auto">
              <a:xfrm>
                <a:off x="2078" y="545"/>
                <a:ext cx="107" cy="146"/>
                <a:chOff x="624" y="240"/>
                <a:chExt cx="144" cy="197"/>
              </a:xfrm>
            </p:grpSpPr>
            <p:sp>
              <p:nvSpPr>
                <p:cNvPr id="147832" name="Line 2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33" name="Line 2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34" name="Freeform 2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835" name="Line 2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829" name="Group 28"/>
              <p:cNvGrpSpPr>
                <a:grpSpLocks/>
              </p:cNvGrpSpPr>
              <p:nvPr/>
            </p:nvGrpSpPr>
            <p:grpSpPr bwMode="auto">
              <a:xfrm>
                <a:off x="2117" y="565"/>
                <a:ext cx="29" cy="106"/>
                <a:chOff x="2120" y="565"/>
                <a:chExt cx="29" cy="106"/>
              </a:xfrm>
            </p:grpSpPr>
            <p:sp>
              <p:nvSpPr>
                <p:cNvPr id="147830" name="Line 29"/>
                <p:cNvSpPr>
                  <a:spLocks noChangeShapeType="1"/>
                </p:cNvSpPr>
                <p:nvPr/>
              </p:nvSpPr>
              <p:spPr bwMode="auto">
                <a:xfrm>
                  <a:off x="2120" y="566"/>
                  <a:ext cx="0" cy="105"/>
                </a:xfrm>
                <a:prstGeom prst="line">
                  <a:avLst/>
                </a:prstGeom>
                <a:noFill/>
                <a:ln w="12700">
                  <a:solidFill>
                    <a:srgbClr val="000000"/>
                  </a:solidFill>
                  <a:round/>
                  <a:headEnd/>
                  <a:tailEnd/>
                </a:ln>
              </p:spPr>
              <p:txBody>
                <a:bodyPr wrap="none" anchor="ctr"/>
                <a:lstStyle/>
                <a:p>
                  <a:endParaRPr lang="en-US"/>
                </a:p>
              </p:txBody>
            </p:sp>
            <p:sp>
              <p:nvSpPr>
                <p:cNvPr id="147831" name="Line 30"/>
                <p:cNvSpPr>
                  <a:spLocks noChangeShapeType="1"/>
                </p:cNvSpPr>
                <p:nvPr/>
              </p:nvSpPr>
              <p:spPr bwMode="auto">
                <a:xfrm>
                  <a:off x="2149" y="565"/>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77" name="Group 31"/>
          <p:cNvGrpSpPr>
            <a:grpSpLocks/>
          </p:cNvGrpSpPr>
          <p:nvPr/>
        </p:nvGrpSpPr>
        <p:grpSpPr bwMode="auto">
          <a:xfrm>
            <a:off x="3749675" y="2212975"/>
            <a:ext cx="530225" cy="530225"/>
            <a:chOff x="2362" y="1394"/>
            <a:chExt cx="334" cy="334"/>
          </a:xfrm>
        </p:grpSpPr>
        <p:sp>
          <p:nvSpPr>
            <p:cNvPr id="147815" name="Freeform 32"/>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7816" name="Group 33"/>
            <p:cNvGrpSpPr>
              <a:grpSpLocks/>
            </p:cNvGrpSpPr>
            <p:nvPr/>
          </p:nvGrpSpPr>
          <p:grpSpPr bwMode="auto">
            <a:xfrm>
              <a:off x="2475" y="1488"/>
              <a:ext cx="107" cy="146"/>
              <a:chOff x="2021" y="1477"/>
              <a:chExt cx="107" cy="146"/>
            </a:xfrm>
          </p:grpSpPr>
          <p:grpSp>
            <p:nvGrpSpPr>
              <p:cNvPr id="147817" name="Group 34"/>
              <p:cNvGrpSpPr>
                <a:grpSpLocks/>
              </p:cNvGrpSpPr>
              <p:nvPr/>
            </p:nvGrpSpPr>
            <p:grpSpPr bwMode="auto">
              <a:xfrm>
                <a:off x="2021" y="1477"/>
                <a:ext cx="107" cy="146"/>
                <a:chOff x="624" y="240"/>
                <a:chExt cx="144" cy="197"/>
              </a:xfrm>
            </p:grpSpPr>
            <p:sp>
              <p:nvSpPr>
                <p:cNvPr id="147822" name="Line 35"/>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23" name="Line 36"/>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24" name="Freeform 3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825" name="Line 38"/>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818" name="Group 39"/>
              <p:cNvGrpSpPr>
                <a:grpSpLocks/>
              </p:cNvGrpSpPr>
              <p:nvPr/>
            </p:nvGrpSpPr>
            <p:grpSpPr bwMode="auto">
              <a:xfrm>
                <a:off x="2056" y="1498"/>
                <a:ext cx="37" cy="105"/>
                <a:chOff x="2056" y="1499"/>
                <a:chExt cx="37" cy="105"/>
              </a:xfrm>
            </p:grpSpPr>
            <p:sp>
              <p:nvSpPr>
                <p:cNvPr id="147819" name="Line 40"/>
                <p:cNvSpPr>
                  <a:spLocks noChangeShapeType="1"/>
                </p:cNvSpPr>
                <p:nvPr/>
              </p:nvSpPr>
              <p:spPr bwMode="auto">
                <a:xfrm>
                  <a:off x="2056" y="1499"/>
                  <a:ext cx="0" cy="105"/>
                </a:xfrm>
                <a:prstGeom prst="line">
                  <a:avLst/>
                </a:prstGeom>
                <a:noFill/>
                <a:ln w="12700">
                  <a:solidFill>
                    <a:srgbClr val="000000"/>
                  </a:solidFill>
                  <a:round/>
                  <a:headEnd/>
                  <a:tailEnd/>
                </a:ln>
              </p:spPr>
              <p:txBody>
                <a:bodyPr wrap="none" anchor="ctr"/>
                <a:lstStyle/>
                <a:p>
                  <a:endParaRPr lang="en-US"/>
                </a:p>
              </p:txBody>
            </p:sp>
            <p:sp>
              <p:nvSpPr>
                <p:cNvPr id="147820" name="Line 41"/>
                <p:cNvSpPr>
                  <a:spLocks noChangeShapeType="1"/>
                </p:cNvSpPr>
                <p:nvPr/>
              </p:nvSpPr>
              <p:spPr bwMode="auto">
                <a:xfrm>
                  <a:off x="2093" y="1499"/>
                  <a:ext cx="0" cy="105"/>
                </a:xfrm>
                <a:prstGeom prst="line">
                  <a:avLst/>
                </a:prstGeom>
                <a:noFill/>
                <a:ln w="12700">
                  <a:solidFill>
                    <a:srgbClr val="000000"/>
                  </a:solidFill>
                  <a:round/>
                  <a:headEnd/>
                  <a:tailEnd/>
                </a:ln>
              </p:spPr>
              <p:txBody>
                <a:bodyPr wrap="none" anchor="ctr"/>
                <a:lstStyle/>
                <a:p>
                  <a:endParaRPr lang="en-US"/>
                </a:p>
              </p:txBody>
            </p:sp>
            <p:sp>
              <p:nvSpPr>
                <p:cNvPr id="147821" name="Line 42"/>
                <p:cNvSpPr>
                  <a:spLocks noChangeShapeType="1"/>
                </p:cNvSpPr>
                <p:nvPr/>
              </p:nvSpPr>
              <p:spPr bwMode="auto">
                <a:xfrm>
                  <a:off x="2074" y="1499"/>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78" name="Group 43"/>
          <p:cNvGrpSpPr>
            <a:grpSpLocks/>
          </p:cNvGrpSpPr>
          <p:nvPr/>
        </p:nvGrpSpPr>
        <p:grpSpPr bwMode="auto">
          <a:xfrm>
            <a:off x="3749675" y="3671888"/>
            <a:ext cx="530225" cy="530225"/>
            <a:chOff x="2362" y="2313"/>
            <a:chExt cx="334" cy="334"/>
          </a:xfrm>
        </p:grpSpPr>
        <p:sp>
          <p:nvSpPr>
            <p:cNvPr id="147804" name="Freeform 44"/>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7805" name="Group 45"/>
            <p:cNvGrpSpPr>
              <a:grpSpLocks/>
            </p:cNvGrpSpPr>
            <p:nvPr/>
          </p:nvGrpSpPr>
          <p:grpSpPr bwMode="auto">
            <a:xfrm>
              <a:off x="2475" y="2407"/>
              <a:ext cx="107" cy="146"/>
              <a:chOff x="2050" y="2393"/>
              <a:chExt cx="107" cy="146"/>
            </a:xfrm>
          </p:grpSpPr>
          <p:grpSp>
            <p:nvGrpSpPr>
              <p:cNvPr id="147806" name="Group 46"/>
              <p:cNvGrpSpPr>
                <a:grpSpLocks/>
              </p:cNvGrpSpPr>
              <p:nvPr/>
            </p:nvGrpSpPr>
            <p:grpSpPr bwMode="auto">
              <a:xfrm>
                <a:off x="2050" y="2393"/>
                <a:ext cx="107" cy="146"/>
                <a:chOff x="624" y="240"/>
                <a:chExt cx="144" cy="197"/>
              </a:xfrm>
            </p:grpSpPr>
            <p:sp>
              <p:nvSpPr>
                <p:cNvPr id="147811" name="Line 47"/>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12" name="Line 48"/>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13" name="Freeform 49"/>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814" name="Line 50"/>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807" name="Group 51"/>
              <p:cNvGrpSpPr>
                <a:grpSpLocks/>
              </p:cNvGrpSpPr>
              <p:nvPr/>
            </p:nvGrpSpPr>
            <p:grpSpPr bwMode="auto">
              <a:xfrm flipV="1">
                <a:off x="2065" y="2453"/>
                <a:ext cx="78" cy="27"/>
                <a:chOff x="3499" y="105"/>
                <a:chExt cx="504" cy="174"/>
              </a:xfrm>
            </p:grpSpPr>
            <p:sp>
              <p:nvSpPr>
                <p:cNvPr id="147808" name="Freeform 5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809" name="Freeform 5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810" name="Line 54"/>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79" name="Group 55"/>
          <p:cNvGrpSpPr>
            <a:grpSpLocks/>
          </p:cNvGrpSpPr>
          <p:nvPr/>
        </p:nvGrpSpPr>
        <p:grpSpPr bwMode="auto">
          <a:xfrm>
            <a:off x="3749675" y="5141913"/>
            <a:ext cx="530225" cy="530225"/>
            <a:chOff x="2362" y="3239"/>
            <a:chExt cx="334" cy="334"/>
          </a:xfrm>
        </p:grpSpPr>
        <p:sp>
          <p:nvSpPr>
            <p:cNvPr id="147791" name="Freeform 56"/>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7792" name="Group 57"/>
            <p:cNvGrpSpPr>
              <a:grpSpLocks/>
            </p:cNvGrpSpPr>
            <p:nvPr/>
          </p:nvGrpSpPr>
          <p:grpSpPr bwMode="auto">
            <a:xfrm>
              <a:off x="2475" y="3333"/>
              <a:ext cx="107" cy="146"/>
              <a:chOff x="2050" y="3319"/>
              <a:chExt cx="107" cy="146"/>
            </a:xfrm>
          </p:grpSpPr>
          <p:grpSp>
            <p:nvGrpSpPr>
              <p:cNvPr id="147793" name="Group 58"/>
              <p:cNvGrpSpPr>
                <a:grpSpLocks/>
              </p:cNvGrpSpPr>
              <p:nvPr/>
            </p:nvGrpSpPr>
            <p:grpSpPr bwMode="auto">
              <a:xfrm>
                <a:off x="2050" y="3319"/>
                <a:ext cx="107" cy="146"/>
                <a:chOff x="624" y="240"/>
                <a:chExt cx="144" cy="197"/>
              </a:xfrm>
            </p:grpSpPr>
            <p:grpSp>
              <p:nvGrpSpPr>
                <p:cNvPr id="147798" name="Group 59"/>
                <p:cNvGrpSpPr>
                  <a:grpSpLocks/>
                </p:cNvGrpSpPr>
                <p:nvPr/>
              </p:nvGrpSpPr>
              <p:grpSpPr bwMode="auto">
                <a:xfrm>
                  <a:off x="624" y="240"/>
                  <a:ext cx="144" cy="197"/>
                  <a:chOff x="624" y="240"/>
                  <a:chExt cx="144" cy="197"/>
                </a:xfrm>
              </p:grpSpPr>
              <p:sp>
                <p:nvSpPr>
                  <p:cNvPr id="147800" name="Line 6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01" name="Line 6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802" name="Freeform 6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803" name="Line 6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7799" name="Line 64"/>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nvGrpSpPr>
              <p:cNvPr id="147794" name="Group 65"/>
              <p:cNvGrpSpPr>
                <a:grpSpLocks/>
              </p:cNvGrpSpPr>
              <p:nvPr/>
            </p:nvGrpSpPr>
            <p:grpSpPr bwMode="auto">
              <a:xfrm flipV="1">
                <a:off x="2064" y="3379"/>
                <a:ext cx="78" cy="27"/>
                <a:chOff x="3499" y="105"/>
                <a:chExt cx="504" cy="174"/>
              </a:xfrm>
            </p:grpSpPr>
            <p:sp>
              <p:nvSpPr>
                <p:cNvPr id="147795" name="Freeform 6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96" name="Freeform 6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97" name="Line 6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80" name="Group 69"/>
          <p:cNvGrpSpPr>
            <a:grpSpLocks/>
          </p:cNvGrpSpPr>
          <p:nvPr/>
        </p:nvGrpSpPr>
        <p:grpSpPr bwMode="auto">
          <a:xfrm>
            <a:off x="3929063" y="1593850"/>
            <a:ext cx="169862" cy="231775"/>
            <a:chOff x="2078" y="545"/>
            <a:chExt cx="107" cy="146"/>
          </a:xfrm>
        </p:grpSpPr>
        <p:grpSp>
          <p:nvGrpSpPr>
            <p:cNvPr id="147783" name="Group 70"/>
            <p:cNvGrpSpPr>
              <a:grpSpLocks/>
            </p:cNvGrpSpPr>
            <p:nvPr/>
          </p:nvGrpSpPr>
          <p:grpSpPr bwMode="auto">
            <a:xfrm>
              <a:off x="2078" y="545"/>
              <a:ext cx="107" cy="146"/>
              <a:chOff x="624" y="240"/>
              <a:chExt cx="144" cy="197"/>
            </a:xfrm>
          </p:grpSpPr>
          <p:sp>
            <p:nvSpPr>
              <p:cNvPr id="147787" name="Line 71"/>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88" name="Line 72"/>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89" name="Freeform 7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7790" name="Line 74"/>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grpSp>
          <p:nvGrpSpPr>
            <p:cNvPr id="147784" name="Group 75"/>
            <p:cNvGrpSpPr>
              <a:grpSpLocks/>
            </p:cNvGrpSpPr>
            <p:nvPr/>
          </p:nvGrpSpPr>
          <p:grpSpPr bwMode="auto">
            <a:xfrm>
              <a:off x="2117" y="565"/>
              <a:ext cx="29" cy="106"/>
              <a:chOff x="2120" y="565"/>
              <a:chExt cx="29" cy="106"/>
            </a:xfrm>
          </p:grpSpPr>
          <p:sp>
            <p:nvSpPr>
              <p:cNvPr id="147785" name="Line 76"/>
              <p:cNvSpPr>
                <a:spLocks noChangeShapeType="1"/>
              </p:cNvSpPr>
              <p:nvPr/>
            </p:nvSpPr>
            <p:spPr bwMode="auto">
              <a:xfrm>
                <a:off x="2120" y="566"/>
                <a:ext cx="0" cy="105"/>
              </a:xfrm>
              <a:prstGeom prst="line">
                <a:avLst/>
              </a:prstGeom>
              <a:noFill/>
              <a:ln w="12700">
                <a:solidFill>
                  <a:srgbClr val="FFFF00"/>
                </a:solidFill>
                <a:round/>
                <a:headEnd/>
                <a:tailEnd/>
              </a:ln>
            </p:spPr>
            <p:txBody>
              <a:bodyPr wrap="none" anchor="ctr"/>
              <a:lstStyle/>
              <a:p>
                <a:endParaRPr lang="en-US"/>
              </a:p>
            </p:txBody>
          </p:sp>
          <p:sp>
            <p:nvSpPr>
              <p:cNvPr id="147786" name="Line 77"/>
              <p:cNvSpPr>
                <a:spLocks noChangeShapeType="1"/>
              </p:cNvSpPr>
              <p:nvPr/>
            </p:nvSpPr>
            <p:spPr bwMode="auto">
              <a:xfrm>
                <a:off x="2149" y="565"/>
                <a:ext cx="0" cy="105"/>
              </a:xfrm>
              <a:prstGeom prst="line">
                <a:avLst/>
              </a:prstGeom>
              <a:noFill/>
              <a:ln w="12700">
                <a:solidFill>
                  <a:srgbClr val="FFFF00"/>
                </a:solidFill>
                <a:round/>
                <a:headEnd/>
                <a:tailEnd/>
              </a:ln>
            </p:spPr>
            <p:txBody>
              <a:bodyPr wrap="none" anchor="ctr"/>
              <a:lstStyle/>
              <a:p>
                <a:endParaRPr lang="en-US"/>
              </a:p>
            </p:txBody>
          </p:sp>
        </p:grpSp>
      </p:grpSp>
      <p:grpSp>
        <p:nvGrpSpPr>
          <p:cNvPr id="147481" name="Group 78"/>
          <p:cNvGrpSpPr>
            <a:grpSpLocks/>
          </p:cNvGrpSpPr>
          <p:nvPr/>
        </p:nvGrpSpPr>
        <p:grpSpPr bwMode="auto">
          <a:xfrm>
            <a:off x="3929063" y="3062288"/>
            <a:ext cx="169862" cy="231775"/>
            <a:chOff x="2021" y="1477"/>
            <a:chExt cx="107" cy="146"/>
          </a:xfrm>
        </p:grpSpPr>
        <p:grpSp>
          <p:nvGrpSpPr>
            <p:cNvPr id="147774" name="Group 79"/>
            <p:cNvGrpSpPr>
              <a:grpSpLocks/>
            </p:cNvGrpSpPr>
            <p:nvPr/>
          </p:nvGrpSpPr>
          <p:grpSpPr bwMode="auto">
            <a:xfrm>
              <a:off x="2021" y="1477"/>
              <a:ext cx="107" cy="146"/>
              <a:chOff x="624" y="240"/>
              <a:chExt cx="144" cy="197"/>
            </a:xfrm>
          </p:grpSpPr>
          <p:sp>
            <p:nvSpPr>
              <p:cNvPr id="147779" name="Line 80"/>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80" name="Line 81"/>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81" name="Freeform 8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7782" name="Line 83"/>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grpSp>
          <p:nvGrpSpPr>
            <p:cNvPr id="147775" name="Group 84"/>
            <p:cNvGrpSpPr>
              <a:grpSpLocks/>
            </p:cNvGrpSpPr>
            <p:nvPr/>
          </p:nvGrpSpPr>
          <p:grpSpPr bwMode="auto">
            <a:xfrm>
              <a:off x="2056" y="1498"/>
              <a:ext cx="37" cy="105"/>
              <a:chOff x="2056" y="1499"/>
              <a:chExt cx="37" cy="105"/>
            </a:xfrm>
          </p:grpSpPr>
          <p:sp>
            <p:nvSpPr>
              <p:cNvPr id="147776" name="Line 85"/>
              <p:cNvSpPr>
                <a:spLocks noChangeShapeType="1"/>
              </p:cNvSpPr>
              <p:nvPr/>
            </p:nvSpPr>
            <p:spPr bwMode="auto">
              <a:xfrm>
                <a:off x="2056" y="1499"/>
                <a:ext cx="0" cy="105"/>
              </a:xfrm>
              <a:prstGeom prst="line">
                <a:avLst/>
              </a:prstGeom>
              <a:noFill/>
              <a:ln w="12700">
                <a:solidFill>
                  <a:srgbClr val="FFFF00"/>
                </a:solidFill>
                <a:round/>
                <a:headEnd/>
                <a:tailEnd/>
              </a:ln>
            </p:spPr>
            <p:txBody>
              <a:bodyPr wrap="none" anchor="ctr"/>
              <a:lstStyle/>
              <a:p>
                <a:endParaRPr lang="en-US"/>
              </a:p>
            </p:txBody>
          </p:sp>
          <p:sp>
            <p:nvSpPr>
              <p:cNvPr id="147777" name="Line 86"/>
              <p:cNvSpPr>
                <a:spLocks noChangeShapeType="1"/>
              </p:cNvSpPr>
              <p:nvPr/>
            </p:nvSpPr>
            <p:spPr bwMode="auto">
              <a:xfrm>
                <a:off x="2093" y="1499"/>
                <a:ext cx="0" cy="105"/>
              </a:xfrm>
              <a:prstGeom prst="line">
                <a:avLst/>
              </a:prstGeom>
              <a:noFill/>
              <a:ln w="12700">
                <a:solidFill>
                  <a:srgbClr val="FFFF00"/>
                </a:solidFill>
                <a:round/>
                <a:headEnd/>
                <a:tailEnd/>
              </a:ln>
            </p:spPr>
            <p:txBody>
              <a:bodyPr wrap="none" anchor="ctr"/>
              <a:lstStyle/>
              <a:p>
                <a:endParaRPr lang="en-US"/>
              </a:p>
            </p:txBody>
          </p:sp>
          <p:sp>
            <p:nvSpPr>
              <p:cNvPr id="147778" name="Line 87"/>
              <p:cNvSpPr>
                <a:spLocks noChangeShapeType="1"/>
              </p:cNvSpPr>
              <p:nvPr/>
            </p:nvSpPr>
            <p:spPr bwMode="auto">
              <a:xfrm>
                <a:off x="2074" y="1499"/>
                <a:ext cx="0" cy="105"/>
              </a:xfrm>
              <a:prstGeom prst="line">
                <a:avLst/>
              </a:prstGeom>
              <a:noFill/>
              <a:ln w="12700">
                <a:solidFill>
                  <a:srgbClr val="FFFF00"/>
                </a:solidFill>
                <a:round/>
                <a:headEnd/>
                <a:tailEnd/>
              </a:ln>
            </p:spPr>
            <p:txBody>
              <a:bodyPr wrap="none" anchor="ctr"/>
              <a:lstStyle/>
              <a:p>
                <a:endParaRPr lang="en-US"/>
              </a:p>
            </p:txBody>
          </p:sp>
        </p:grpSp>
      </p:grpSp>
      <p:grpSp>
        <p:nvGrpSpPr>
          <p:cNvPr id="147482" name="Group 88"/>
          <p:cNvGrpSpPr>
            <a:grpSpLocks/>
          </p:cNvGrpSpPr>
          <p:nvPr/>
        </p:nvGrpSpPr>
        <p:grpSpPr bwMode="auto">
          <a:xfrm>
            <a:off x="3929063" y="4543425"/>
            <a:ext cx="169862" cy="231775"/>
            <a:chOff x="2050" y="2393"/>
            <a:chExt cx="107" cy="146"/>
          </a:xfrm>
        </p:grpSpPr>
        <p:grpSp>
          <p:nvGrpSpPr>
            <p:cNvPr id="147765" name="Group 89"/>
            <p:cNvGrpSpPr>
              <a:grpSpLocks/>
            </p:cNvGrpSpPr>
            <p:nvPr/>
          </p:nvGrpSpPr>
          <p:grpSpPr bwMode="auto">
            <a:xfrm>
              <a:off x="2050" y="2393"/>
              <a:ext cx="107" cy="146"/>
              <a:chOff x="624" y="240"/>
              <a:chExt cx="144" cy="197"/>
            </a:xfrm>
          </p:grpSpPr>
          <p:sp>
            <p:nvSpPr>
              <p:cNvPr id="147770" name="Line 90"/>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71" name="Line 91"/>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72" name="Freeform 9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7773" name="Line 93"/>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grpSp>
          <p:nvGrpSpPr>
            <p:cNvPr id="147766" name="Group 94"/>
            <p:cNvGrpSpPr>
              <a:grpSpLocks/>
            </p:cNvGrpSpPr>
            <p:nvPr/>
          </p:nvGrpSpPr>
          <p:grpSpPr bwMode="auto">
            <a:xfrm flipV="1">
              <a:off x="2065" y="2453"/>
              <a:ext cx="78" cy="27"/>
              <a:chOff x="3499" y="105"/>
              <a:chExt cx="504" cy="174"/>
            </a:xfrm>
          </p:grpSpPr>
          <p:sp>
            <p:nvSpPr>
              <p:cNvPr id="147767" name="Freeform 95"/>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7768" name="Freeform 96"/>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7769" name="Line 97"/>
              <p:cNvSpPr>
                <a:spLocks noChangeShapeType="1"/>
              </p:cNvSpPr>
              <p:nvPr/>
            </p:nvSpPr>
            <p:spPr bwMode="auto">
              <a:xfrm>
                <a:off x="3607" y="187"/>
                <a:ext cx="286"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47483" name="Group 98"/>
          <p:cNvGrpSpPr>
            <a:grpSpLocks/>
          </p:cNvGrpSpPr>
          <p:nvPr/>
        </p:nvGrpSpPr>
        <p:grpSpPr bwMode="auto">
          <a:xfrm>
            <a:off x="3929063" y="5997575"/>
            <a:ext cx="169862" cy="231775"/>
            <a:chOff x="2050" y="3319"/>
            <a:chExt cx="107" cy="146"/>
          </a:xfrm>
        </p:grpSpPr>
        <p:grpSp>
          <p:nvGrpSpPr>
            <p:cNvPr id="147754" name="Group 99"/>
            <p:cNvGrpSpPr>
              <a:grpSpLocks/>
            </p:cNvGrpSpPr>
            <p:nvPr/>
          </p:nvGrpSpPr>
          <p:grpSpPr bwMode="auto">
            <a:xfrm>
              <a:off x="2050" y="3319"/>
              <a:ext cx="107" cy="146"/>
              <a:chOff x="624" y="240"/>
              <a:chExt cx="144" cy="197"/>
            </a:xfrm>
          </p:grpSpPr>
          <p:grpSp>
            <p:nvGrpSpPr>
              <p:cNvPr id="147759" name="Group 100"/>
              <p:cNvGrpSpPr>
                <a:grpSpLocks/>
              </p:cNvGrpSpPr>
              <p:nvPr/>
            </p:nvGrpSpPr>
            <p:grpSpPr bwMode="auto">
              <a:xfrm>
                <a:off x="624" y="240"/>
                <a:ext cx="144" cy="197"/>
                <a:chOff x="624" y="240"/>
                <a:chExt cx="144" cy="197"/>
              </a:xfrm>
            </p:grpSpPr>
            <p:sp>
              <p:nvSpPr>
                <p:cNvPr id="147761" name="Line 101"/>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62" name="Line 102"/>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7763" name="Freeform 10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7764" name="Line 104"/>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
            <p:nvSpPr>
              <p:cNvPr id="147760" name="Line 105"/>
              <p:cNvSpPr>
                <a:spLocks noChangeShapeType="1"/>
              </p:cNvSpPr>
              <p:nvPr/>
            </p:nvSpPr>
            <p:spPr bwMode="auto">
              <a:xfrm>
                <a:off x="696" y="269"/>
                <a:ext cx="0" cy="141"/>
              </a:xfrm>
              <a:prstGeom prst="line">
                <a:avLst/>
              </a:prstGeom>
              <a:noFill/>
              <a:ln w="12700">
                <a:solidFill>
                  <a:srgbClr val="FFFF00"/>
                </a:solidFill>
                <a:round/>
                <a:headEnd/>
                <a:tailEnd/>
              </a:ln>
            </p:spPr>
            <p:txBody>
              <a:bodyPr wrap="none" anchor="ctr"/>
              <a:lstStyle/>
              <a:p>
                <a:endParaRPr lang="en-US"/>
              </a:p>
            </p:txBody>
          </p:sp>
        </p:grpSp>
        <p:grpSp>
          <p:nvGrpSpPr>
            <p:cNvPr id="147755" name="Group 106"/>
            <p:cNvGrpSpPr>
              <a:grpSpLocks/>
            </p:cNvGrpSpPr>
            <p:nvPr/>
          </p:nvGrpSpPr>
          <p:grpSpPr bwMode="auto">
            <a:xfrm flipV="1">
              <a:off x="2064" y="3379"/>
              <a:ext cx="78" cy="27"/>
              <a:chOff x="3499" y="105"/>
              <a:chExt cx="504" cy="174"/>
            </a:xfrm>
          </p:grpSpPr>
          <p:sp>
            <p:nvSpPr>
              <p:cNvPr id="147756" name="Freeform 10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7757" name="Freeform 10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7758" name="Line 109"/>
              <p:cNvSpPr>
                <a:spLocks noChangeShapeType="1"/>
              </p:cNvSpPr>
              <p:nvPr/>
            </p:nvSpPr>
            <p:spPr bwMode="auto">
              <a:xfrm>
                <a:off x="3607" y="187"/>
                <a:ext cx="286"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47484" name="Group 110"/>
          <p:cNvGrpSpPr>
            <a:grpSpLocks/>
          </p:cNvGrpSpPr>
          <p:nvPr/>
        </p:nvGrpSpPr>
        <p:grpSpPr bwMode="auto">
          <a:xfrm>
            <a:off x="5153025" y="758825"/>
            <a:ext cx="476250" cy="484188"/>
            <a:chOff x="3246" y="478"/>
            <a:chExt cx="300" cy="305"/>
          </a:xfrm>
        </p:grpSpPr>
        <p:sp>
          <p:nvSpPr>
            <p:cNvPr id="147744" name="Oval 111"/>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7745" name="Group 112"/>
            <p:cNvGrpSpPr>
              <a:grpSpLocks/>
            </p:cNvGrpSpPr>
            <p:nvPr/>
          </p:nvGrpSpPr>
          <p:grpSpPr bwMode="auto">
            <a:xfrm>
              <a:off x="3342" y="558"/>
              <a:ext cx="107" cy="146"/>
              <a:chOff x="2078" y="545"/>
              <a:chExt cx="107" cy="146"/>
            </a:xfrm>
          </p:grpSpPr>
          <p:grpSp>
            <p:nvGrpSpPr>
              <p:cNvPr id="147746" name="Group 113"/>
              <p:cNvGrpSpPr>
                <a:grpSpLocks/>
              </p:cNvGrpSpPr>
              <p:nvPr/>
            </p:nvGrpSpPr>
            <p:grpSpPr bwMode="auto">
              <a:xfrm>
                <a:off x="2078" y="545"/>
                <a:ext cx="107" cy="146"/>
                <a:chOff x="624" y="240"/>
                <a:chExt cx="144" cy="197"/>
              </a:xfrm>
            </p:grpSpPr>
            <p:sp>
              <p:nvSpPr>
                <p:cNvPr id="147750" name="Line 11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51" name="Line 11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52" name="Freeform 11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753" name="Line 11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747" name="Group 118"/>
              <p:cNvGrpSpPr>
                <a:grpSpLocks/>
              </p:cNvGrpSpPr>
              <p:nvPr/>
            </p:nvGrpSpPr>
            <p:grpSpPr bwMode="auto">
              <a:xfrm>
                <a:off x="2117" y="565"/>
                <a:ext cx="29" cy="106"/>
                <a:chOff x="2120" y="565"/>
                <a:chExt cx="29" cy="106"/>
              </a:xfrm>
            </p:grpSpPr>
            <p:sp>
              <p:nvSpPr>
                <p:cNvPr id="147748" name="Line 119"/>
                <p:cNvSpPr>
                  <a:spLocks noChangeShapeType="1"/>
                </p:cNvSpPr>
                <p:nvPr/>
              </p:nvSpPr>
              <p:spPr bwMode="auto">
                <a:xfrm>
                  <a:off x="2120" y="566"/>
                  <a:ext cx="0" cy="105"/>
                </a:xfrm>
                <a:prstGeom prst="line">
                  <a:avLst/>
                </a:prstGeom>
                <a:noFill/>
                <a:ln w="12700">
                  <a:solidFill>
                    <a:srgbClr val="000000"/>
                  </a:solidFill>
                  <a:round/>
                  <a:headEnd/>
                  <a:tailEnd/>
                </a:ln>
              </p:spPr>
              <p:txBody>
                <a:bodyPr wrap="none" anchor="ctr"/>
                <a:lstStyle/>
                <a:p>
                  <a:endParaRPr lang="en-US"/>
                </a:p>
              </p:txBody>
            </p:sp>
            <p:sp>
              <p:nvSpPr>
                <p:cNvPr id="147749" name="Line 120"/>
                <p:cNvSpPr>
                  <a:spLocks noChangeShapeType="1"/>
                </p:cNvSpPr>
                <p:nvPr/>
              </p:nvSpPr>
              <p:spPr bwMode="auto">
                <a:xfrm>
                  <a:off x="2149" y="565"/>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85" name="Group 121"/>
          <p:cNvGrpSpPr>
            <a:grpSpLocks/>
          </p:cNvGrpSpPr>
          <p:nvPr/>
        </p:nvGrpSpPr>
        <p:grpSpPr bwMode="auto">
          <a:xfrm>
            <a:off x="5153025" y="2235200"/>
            <a:ext cx="476250" cy="484188"/>
            <a:chOff x="3246" y="1408"/>
            <a:chExt cx="300" cy="305"/>
          </a:xfrm>
        </p:grpSpPr>
        <p:sp>
          <p:nvSpPr>
            <p:cNvPr id="147733" name="Oval 122"/>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7734" name="Group 123"/>
            <p:cNvGrpSpPr>
              <a:grpSpLocks/>
            </p:cNvGrpSpPr>
            <p:nvPr/>
          </p:nvGrpSpPr>
          <p:grpSpPr bwMode="auto">
            <a:xfrm>
              <a:off x="3342" y="1488"/>
              <a:ext cx="107" cy="146"/>
              <a:chOff x="2021" y="1477"/>
              <a:chExt cx="107" cy="146"/>
            </a:xfrm>
          </p:grpSpPr>
          <p:grpSp>
            <p:nvGrpSpPr>
              <p:cNvPr id="147735" name="Group 124"/>
              <p:cNvGrpSpPr>
                <a:grpSpLocks/>
              </p:cNvGrpSpPr>
              <p:nvPr/>
            </p:nvGrpSpPr>
            <p:grpSpPr bwMode="auto">
              <a:xfrm>
                <a:off x="2021" y="1477"/>
                <a:ext cx="107" cy="146"/>
                <a:chOff x="624" y="240"/>
                <a:chExt cx="144" cy="197"/>
              </a:xfrm>
            </p:grpSpPr>
            <p:sp>
              <p:nvSpPr>
                <p:cNvPr id="147740" name="Line 125"/>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41" name="Line 126"/>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42" name="Freeform 12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743" name="Line 128"/>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736" name="Group 129"/>
              <p:cNvGrpSpPr>
                <a:grpSpLocks/>
              </p:cNvGrpSpPr>
              <p:nvPr/>
            </p:nvGrpSpPr>
            <p:grpSpPr bwMode="auto">
              <a:xfrm>
                <a:off x="2056" y="1498"/>
                <a:ext cx="37" cy="105"/>
                <a:chOff x="2056" y="1499"/>
                <a:chExt cx="37" cy="105"/>
              </a:xfrm>
            </p:grpSpPr>
            <p:sp>
              <p:nvSpPr>
                <p:cNvPr id="147737" name="Line 130"/>
                <p:cNvSpPr>
                  <a:spLocks noChangeShapeType="1"/>
                </p:cNvSpPr>
                <p:nvPr/>
              </p:nvSpPr>
              <p:spPr bwMode="auto">
                <a:xfrm>
                  <a:off x="2056" y="1499"/>
                  <a:ext cx="0" cy="105"/>
                </a:xfrm>
                <a:prstGeom prst="line">
                  <a:avLst/>
                </a:prstGeom>
                <a:noFill/>
                <a:ln w="12700">
                  <a:solidFill>
                    <a:srgbClr val="000000"/>
                  </a:solidFill>
                  <a:round/>
                  <a:headEnd/>
                  <a:tailEnd/>
                </a:ln>
              </p:spPr>
              <p:txBody>
                <a:bodyPr wrap="none" anchor="ctr"/>
                <a:lstStyle/>
                <a:p>
                  <a:endParaRPr lang="en-US"/>
                </a:p>
              </p:txBody>
            </p:sp>
            <p:sp>
              <p:nvSpPr>
                <p:cNvPr id="147738" name="Line 131"/>
                <p:cNvSpPr>
                  <a:spLocks noChangeShapeType="1"/>
                </p:cNvSpPr>
                <p:nvPr/>
              </p:nvSpPr>
              <p:spPr bwMode="auto">
                <a:xfrm>
                  <a:off x="2093" y="1499"/>
                  <a:ext cx="0" cy="105"/>
                </a:xfrm>
                <a:prstGeom prst="line">
                  <a:avLst/>
                </a:prstGeom>
                <a:noFill/>
                <a:ln w="12700">
                  <a:solidFill>
                    <a:srgbClr val="000000"/>
                  </a:solidFill>
                  <a:round/>
                  <a:headEnd/>
                  <a:tailEnd/>
                </a:ln>
              </p:spPr>
              <p:txBody>
                <a:bodyPr wrap="none" anchor="ctr"/>
                <a:lstStyle/>
                <a:p>
                  <a:endParaRPr lang="en-US"/>
                </a:p>
              </p:txBody>
            </p:sp>
            <p:sp>
              <p:nvSpPr>
                <p:cNvPr id="147739" name="Line 132"/>
                <p:cNvSpPr>
                  <a:spLocks noChangeShapeType="1"/>
                </p:cNvSpPr>
                <p:nvPr/>
              </p:nvSpPr>
              <p:spPr bwMode="auto">
                <a:xfrm>
                  <a:off x="2074" y="1499"/>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86" name="Group 133"/>
          <p:cNvGrpSpPr>
            <a:grpSpLocks/>
          </p:cNvGrpSpPr>
          <p:nvPr/>
        </p:nvGrpSpPr>
        <p:grpSpPr bwMode="auto">
          <a:xfrm>
            <a:off x="5153025" y="3694113"/>
            <a:ext cx="476250" cy="484187"/>
            <a:chOff x="3246" y="2327"/>
            <a:chExt cx="300" cy="305"/>
          </a:xfrm>
        </p:grpSpPr>
        <p:sp>
          <p:nvSpPr>
            <p:cNvPr id="147722" name="Oval 134"/>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7723" name="Group 135"/>
            <p:cNvGrpSpPr>
              <a:grpSpLocks/>
            </p:cNvGrpSpPr>
            <p:nvPr/>
          </p:nvGrpSpPr>
          <p:grpSpPr bwMode="auto">
            <a:xfrm>
              <a:off x="3342" y="2407"/>
              <a:ext cx="107" cy="146"/>
              <a:chOff x="2050" y="2393"/>
              <a:chExt cx="107" cy="146"/>
            </a:xfrm>
          </p:grpSpPr>
          <p:grpSp>
            <p:nvGrpSpPr>
              <p:cNvPr id="147724" name="Group 136"/>
              <p:cNvGrpSpPr>
                <a:grpSpLocks/>
              </p:cNvGrpSpPr>
              <p:nvPr/>
            </p:nvGrpSpPr>
            <p:grpSpPr bwMode="auto">
              <a:xfrm>
                <a:off x="2050" y="2393"/>
                <a:ext cx="107" cy="146"/>
                <a:chOff x="624" y="240"/>
                <a:chExt cx="144" cy="197"/>
              </a:xfrm>
            </p:grpSpPr>
            <p:sp>
              <p:nvSpPr>
                <p:cNvPr id="147729" name="Line 137"/>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30" name="Line 138"/>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31" name="Freeform 139"/>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732" name="Line 140"/>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725" name="Group 141"/>
              <p:cNvGrpSpPr>
                <a:grpSpLocks/>
              </p:cNvGrpSpPr>
              <p:nvPr/>
            </p:nvGrpSpPr>
            <p:grpSpPr bwMode="auto">
              <a:xfrm flipV="1">
                <a:off x="2065" y="2453"/>
                <a:ext cx="78" cy="27"/>
                <a:chOff x="3499" y="105"/>
                <a:chExt cx="504" cy="174"/>
              </a:xfrm>
            </p:grpSpPr>
            <p:sp>
              <p:nvSpPr>
                <p:cNvPr id="147726" name="Freeform 14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27" name="Freeform 14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28" name="Line 144"/>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87" name="Group 145"/>
          <p:cNvGrpSpPr>
            <a:grpSpLocks/>
          </p:cNvGrpSpPr>
          <p:nvPr/>
        </p:nvGrpSpPr>
        <p:grpSpPr bwMode="auto">
          <a:xfrm>
            <a:off x="5153025" y="5165725"/>
            <a:ext cx="476250" cy="484188"/>
            <a:chOff x="3246" y="3254"/>
            <a:chExt cx="300" cy="305"/>
          </a:xfrm>
        </p:grpSpPr>
        <p:sp>
          <p:nvSpPr>
            <p:cNvPr id="147709" name="Oval 146"/>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7710" name="Group 147"/>
            <p:cNvGrpSpPr>
              <a:grpSpLocks/>
            </p:cNvGrpSpPr>
            <p:nvPr/>
          </p:nvGrpSpPr>
          <p:grpSpPr bwMode="auto">
            <a:xfrm>
              <a:off x="3342" y="3333"/>
              <a:ext cx="107" cy="146"/>
              <a:chOff x="2050" y="3319"/>
              <a:chExt cx="107" cy="146"/>
            </a:xfrm>
          </p:grpSpPr>
          <p:grpSp>
            <p:nvGrpSpPr>
              <p:cNvPr id="147711" name="Group 148"/>
              <p:cNvGrpSpPr>
                <a:grpSpLocks/>
              </p:cNvGrpSpPr>
              <p:nvPr/>
            </p:nvGrpSpPr>
            <p:grpSpPr bwMode="auto">
              <a:xfrm>
                <a:off x="2050" y="3319"/>
                <a:ext cx="107" cy="146"/>
                <a:chOff x="624" y="240"/>
                <a:chExt cx="144" cy="197"/>
              </a:xfrm>
            </p:grpSpPr>
            <p:grpSp>
              <p:nvGrpSpPr>
                <p:cNvPr id="147716" name="Group 149"/>
                <p:cNvGrpSpPr>
                  <a:grpSpLocks/>
                </p:cNvGrpSpPr>
                <p:nvPr/>
              </p:nvGrpSpPr>
              <p:grpSpPr bwMode="auto">
                <a:xfrm>
                  <a:off x="624" y="240"/>
                  <a:ext cx="144" cy="197"/>
                  <a:chOff x="624" y="240"/>
                  <a:chExt cx="144" cy="197"/>
                </a:xfrm>
              </p:grpSpPr>
              <p:sp>
                <p:nvSpPr>
                  <p:cNvPr id="147718" name="Line 15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19" name="Line 15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720" name="Freeform 15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721" name="Line 15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7717" name="Line 154"/>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nvGrpSpPr>
              <p:cNvPr id="147712" name="Group 155"/>
              <p:cNvGrpSpPr>
                <a:grpSpLocks/>
              </p:cNvGrpSpPr>
              <p:nvPr/>
            </p:nvGrpSpPr>
            <p:grpSpPr bwMode="auto">
              <a:xfrm flipV="1">
                <a:off x="2064" y="3379"/>
                <a:ext cx="78" cy="27"/>
                <a:chOff x="3499" y="105"/>
                <a:chExt cx="504" cy="174"/>
              </a:xfrm>
            </p:grpSpPr>
            <p:sp>
              <p:nvSpPr>
                <p:cNvPr id="147713" name="Freeform 15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14" name="Freeform 15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715" name="Line 15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88" name="Group 159"/>
          <p:cNvGrpSpPr>
            <a:grpSpLocks/>
          </p:cNvGrpSpPr>
          <p:nvPr/>
        </p:nvGrpSpPr>
        <p:grpSpPr bwMode="auto">
          <a:xfrm>
            <a:off x="5305425" y="1592263"/>
            <a:ext cx="169863" cy="231775"/>
            <a:chOff x="2078" y="545"/>
            <a:chExt cx="107" cy="146"/>
          </a:xfrm>
        </p:grpSpPr>
        <p:grpSp>
          <p:nvGrpSpPr>
            <p:cNvPr id="147701" name="Group 160"/>
            <p:cNvGrpSpPr>
              <a:grpSpLocks/>
            </p:cNvGrpSpPr>
            <p:nvPr/>
          </p:nvGrpSpPr>
          <p:grpSpPr bwMode="auto">
            <a:xfrm>
              <a:off x="2078" y="545"/>
              <a:ext cx="107" cy="146"/>
              <a:chOff x="624" y="240"/>
              <a:chExt cx="144" cy="197"/>
            </a:xfrm>
          </p:grpSpPr>
          <p:sp>
            <p:nvSpPr>
              <p:cNvPr id="147705" name="Line 161"/>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706" name="Line 162"/>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707" name="Freeform 16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7708" name="Line 164"/>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47702" name="Group 165"/>
            <p:cNvGrpSpPr>
              <a:grpSpLocks/>
            </p:cNvGrpSpPr>
            <p:nvPr/>
          </p:nvGrpSpPr>
          <p:grpSpPr bwMode="auto">
            <a:xfrm>
              <a:off x="2117" y="565"/>
              <a:ext cx="29" cy="106"/>
              <a:chOff x="2120" y="565"/>
              <a:chExt cx="29" cy="106"/>
            </a:xfrm>
          </p:grpSpPr>
          <p:sp>
            <p:nvSpPr>
              <p:cNvPr id="147703" name="Line 166"/>
              <p:cNvSpPr>
                <a:spLocks noChangeShapeType="1"/>
              </p:cNvSpPr>
              <p:nvPr/>
            </p:nvSpPr>
            <p:spPr bwMode="auto">
              <a:xfrm>
                <a:off x="2120" y="566"/>
                <a:ext cx="0" cy="105"/>
              </a:xfrm>
              <a:prstGeom prst="line">
                <a:avLst/>
              </a:prstGeom>
              <a:noFill/>
              <a:ln w="12700">
                <a:solidFill>
                  <a:srgbClr val="00FFFF"/>
                </a:solidFill>
                <a:round/>
                <a:headEnd/>
                <a:tailEnd/>
              </a:ln>
            </p:spPr>
            <p:txBody>
              <a:bodyPr wrap="none" anchor="ctr"/>
              <a:lstStyle/>
              <a:p>
                <a:endParaRPr lang="en-US"/>
              </a:p>
            </p:txBody>
          </p:sp>
          <p:sp>
            <p:nvSpPr>
              <p:cNvPr id="147704" name="Line 167"/>
              <p:cNvSpPr>
                <a:spLocks noChangeShapeType="1"/>
              </p:cNvSpPr>
              <p:nvPr/>
            </p:nvSpPr>
            <p:spPr bwMode="auto">
              <a:xfrm>
                <a:off x="2149" y="565"/>
                <a:ext cx="0" cy="105"/>
              </a:xfrm>
              <a:prstGeom prst="line">
                <a:avLst/>
              </a:prstGeom>
              <a:noFill/>
              <a:ln w="12700">
                <a:solidFill>
                  <a:srgbClr val="00FFFF"/>
                </a:solidFill>
                <a:round/>
                <a:headEnd/>
                <a:tailEnd/>
              </a:ln>
            </p:spPr>
            <p:txBody>
              <a:bodyPr wrap="none" anchor="ctr"/>
              <a:lstStyle/>
              <a:p>
                <a:endParaRPr lang="en-US"/>
              </a:p>
            </p:txBody>
          </p:sp>
        </p:grpSp>
      </p:grpSp>
      <p:grpSp>
        <p:nvGrpSpPr>
          <p:cNvPr id="147489" name="Group 168"/>
          <p:cNvGrpSpPr>
            <a:grpSpLocks/>
          </p:cNvGrpSpPr>
          <p:nvPr/>
        </p:nvGrpSpPr>
        <p:grpSpPr bwMode="auto">
          <a:xfrm>
            <a:off x="5305425" y="3062288"/>
            <a:ext cx="169863" cy="231775"/>
            <a:chOff x="2021" y="1477"/>
            <a:chExt cx="107" cy="146"/>
          </a:xfrm>
        </p:grpSpPr>
        <p:grpSp>
          <p:nvGrpSpPr>
            <p:cNvPr id="147692" name="Group 169"/>
            <p:cNvGrpSpPr>
              <a:grpSpLocks/>
            </p:cNvGrpSpPr>
            <p:nvPr/>
          </p:nvGrpSpPr>
          <p:grpSpPr bwMode="auto">
            <a:xfrm>
              <a:off x="2021" y="1477"/>
              <a:ext cx="107" cy="146"/>
              <a:chOff x="624" y="240"/>
              <a:chExt cx="144" cy="197"/>
            </a:xfrm>
          </p:grpSpPr>
          <p:sp>
            <p:nvSpPr>
              <p:cNvPr id="147697" name="Line 170"/>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98" name="Line 171"/>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99" name="Freeform 17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7700" name="Line 173"/>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47693" name="Group 174"/>
            <p:cNvGrpSpPr>
              <a:grpSpLocks/>
            </p:cNvGrpSpPr>
            <p:nvPr/>
          </p:nvGrpSpPr>
          <p:grpSpPr bwMode="auto">
            <a:xfrm>
              <a:off x="2056" y="1498"/>
              <a:ext cx="37" cy="105"/>
              <a:chOff x="2056" y="1499"/>
              <a:chExt cx="37" cy="105"/>
            </a:xfrm>
          </p:grpSpPr>
          <p:sp>
            <p:nvSpPr>
              <p:cNvPr id="147694" name="Line 175"/>
              <p:cNvSpPr>
                <a:spLocks noChangeShapeType="1"/>
              </p:cNvSpPr>
              <p:nvPr/>
            </p:nvSpPr>
            <p:spPr bwMode="auto">
              <a:xfrm>
                <a:off x="2056" y="1499"/>
                <a:ext cx="0" cy="105"/>
              </a:xfrm>
              <a:prstGeom prst="line">
                <a:avLst/>
              </a:prstGeom>
              <a:noFill/>
              <a:ln w="12700">
                <a:solidFill>
                  <a:srgbClr val="00FFFF"/>
                </a:solidFill>
                <a:round/>
                <a:headEnd/>
                <a:tailEnd/>
              </a:ln>
            </p:spPr>
            <p:txBody>
              <a:bodyPr wrap="none" anchor="ctr"/>
              <a:lstStyle/>
              <a:p>
                <a:endParaRPr lang="en-US"/>
              </a:p>
            </p:txBody>
          </p:sp>
          <p:sp>
            <p:nvSpPr>
              <p:cNvPr id="147695" name="Line 176"/>
              <p:cNvSpPr>
                <a:spLocks noChangeShapeType="1"/>
              </p:cNvSpPr>
              <p:nvPr/>
            </p:nvSpPr>
            <p:spPr bwMode="auto">
              <a:xfrm>
                <a:off x="2093" y="1499"/>
                <a:ext cx="0" cy="105"/>
              </a:xfrm>
              <a:prstGeom prst="line">
                <a:avLst/>
              </a:prstGeom>
              <a:noFill/>
              <a:ln w="12700">
                <a:solidFill>
                  <a:srgbClr val="00FFFF"/>
                </a:solidFill>
                <a:round/>
                <a:headEnd/>
                <a:tailEnd/>
              </a:ln>
            </p:spPr>
            <p:txBody>
              <a:bodyPr wrap="none" anchor="ctr"/>
              <a:lstStyle/>
              <a:p>
                <a:endParaRPr lang="en-US"/>
              </a:p>
            </p:txBody>
          </p:sp>
          <p:sp>
            <p:nvSpPr>
              <p:cNvPr id="147696" name="Line 177"/>
              <p:cNvSpPr>
                <a:spLocks noChangeShapeType="1"/>
              </p:cNvSpPr>
              <p:nvPr/>
            </p:nvSpPr>
            <p:spPr bwMode="auto">
              <a:xfrm>
                <a:off x="2074" y="1499"/>
                <a:ext cx="0" cy="105"/>
              </a:xfrm>
              <a:prstGeom prst="line">
                <a:avLst/>
              </a:prstGeom>
              <a:noFill/>
              <a:ln w="12700">
                <a:solidFill>
                  <a:srgbClr val="00FFFF"/>
                </a:solidFill>
                <a:round/>
                <a:headEnd/>
                <a:tailEnd/>
              </a:ln>
            </p:spPr>
            <p:txBody>
              <a:bodyPr wrap="none" anchor="ctr"/>
              <a:lstStyle/>
              <a:p>
                <a:endParaRPr lang="en-US"/>
              </a:p>
            </p:txBody>
          </p:sp>
        </p:grpSp>
      </p:grpSp>
      <p:grpSp>
        <p:nvGrpSpPr>
          <p:cNvPr id="147490" name="Group 178"/>
          <p:cNvGrpSpPr>
            <a:grpSpLocks/>
          </p:cNvGrpSpPr>
          <p:nvPr/>
        </p:nvGrpSpPr>
        <p:grpSpPr bwMode="auto">
          <a:xfrm>
            <a:off x="5305425" y="4543425"/>
            <a:ext cx="169863" cy="231775"/>
            <a:chOff x="2050" y="2393"/>
            <a:chExt cx="107" cy="146"/>
          </a:xfrm>
        </p:grpSpPr>
        <p:grpSp>
          <p:nvGrpSpPr>
            <p:cNvPr id="147683" name="Group 179"/>
            <p:cNvGrpSpPr>
              <a:grpSpLocks/>
            </p:cNvGrpSpPr>
            <p:nvPr/>
          </p:nvGrpSpPr>
          <p:grpSpPr bwMode="auto">
            <a:xfrm>
              <a:off x="2050" y="2393"/>
              <a:ext cx="107" cy="146"/>
              <a:chOff x="624" y="240"/>
              <a:chExt cx="144" cy="197"/>
            </a:xfrm>
          </p:grpSpPr>
          <p:sp>
            <p:nvSpPr>
              <p:cNvPr id="147688" name="Line 180"/>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89" name="Line 181"/>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90" name="Freeform 18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7691" name="Line 183"/>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47684" name="Group 184"/>
            <p:cNvGrpSpPr>
              <a:grpSpLocks/>
            </p:cNvGrpSpPr>
            <p:nvPr/>
          </p:nvGrpSpPr>
          <p:grpSpPr bwMode="auto">
            <a:xfrm flipV="1">
              <a:off x="2065" y="2453"/>
              <a:ext cx="78" cy="27"/>
              <a:chOff x="3499" y="105"/>
              <a:chExt cx="504" cy="174"/>
            </a:xfrm>
          </p:grpSpPr>
          <p:sp>
            <p:nvSpPr>
              <p:cNvPr id="147685" name="Freeform 185"/>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7686" name="Freeform 186"/>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7687" name="Line 187"/>
              <p:cNvSpPr>
                <a:spLocks noChangeShapeType="1"/>
              </p:cNvSpPr>
              <p:nvPr/>
            </p:nvSpPr>
            <p:spPr bwMode="auto">
              <a:xfrm>
                <a:off x="3607" y="187"/>
                <a:ext cx="286"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47491" name="Group 188"/>
          <p:cNvGrpSpPr>
            <a:grpSpLocks/>
          </p:cNvGrpSpPr>
          <p:nvPr/>
        </p:nvGrpSpPr>
        <p:grpSpPr bwMode="auto">
          <a:xfrm>
            <a:off x="5305425" y="5995988"/>
            <a:ext cx="169863" cy="231775"/>
            <a:chOff x="2050" y="3319"/>
            <a:chExt cx="107" cy="146"/>
          </a:xfrm>
        </p:grpSpPr>
        <p:grpSp>
          <p:nvGrpSpPr>
            <p:cNvPr id="147672" name="Group 189"/>
            <p:cNvGrpSpPr>
              <a:grpSpLocks/>
            </p:cNvGrpSpPr>
            <p:nvPr/>
          </p:nvGrpSpPr>
          <p:grpSpPr bwMode="auto">
            <a:xfrm>
              <a:off x="2050" y="3319"/>
              <a:ext cx="107" cy="146"/>
              <a:chOff x="624" y="240"/>
              <a:chExt cx="144" cy="197"/>
            </a:xfrm>
          </p:grpSpPr>
          <p:grpSp>
            <p:nvGrpSpPr>
              <p:cNvPr id="147677" name="Group 190"/>
              <p:cNvGrpSpPr>
                <a:grpSpLocks/>
              </p:cNvGrpSpPr>
              <p:nvPr/>
            </p:nvGrpSpPr>
            <p:grpSpPr bwMode="auto">
              <a:xfrm>
                <a:off x="624" y="240"/>
                <a:ext cx="144" cy="197"/>
                <a:chOff x="624" y="240"/>
                <a:chExt cx="144" cy="197"/>
              </a:xfrm>
            </p:grpSpPr>
            <p:sp>
              <p:nvSpPr>
                <p:cNvPr id="147679" name="Line 191"/>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80" name="Line 192"/>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7681" name="Freeform 19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7682" name="Line 194"/>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sp>
            <p:nvSpPr>
              <p:cNvPr id="147678" name="Line 195"/>
              <p:cNvSpPr>
                <a:spLocks noChangeShapeType="1"/>
              </p:cNvSpPr>
              <p:nvPr/>
            </p:nvSpPr>
            <p:spPr bwMode="auto">
              <a:xfrm>
                <a:off x="696" y="269"/>
                <a:ext cx="0" cy="141"/>
              </a:xfrm>
              <a:prstGeom prst="line">
                <a:avLst/>
              </a:prstGeom>
              <a:noFill/>
              <a:ln w="12700">
                <a:solidFill>
                  <a:srgbClr val="00FFFF"/>
                </a:solidFill>
                <a:round/>
                <a:headEnd/>
                <a:tailEnd/>
              </a:ln>
            </p:spPr>
            <p:txBody>
              <a:bodyPr wrap="none" anchor="ctr"/>
              <a:lstStyle/>
              <a:p>
                <a:endParaRPr lang="en-US"/>
              </a:p>
            </p:txBody>
          </p:sp>
        </p:grpSp>
        <p:grpSp>
          <p:nvGrpSpPr>
            <p:cNvPr id="147673" name="Group 196"/>
            <p:cNvGrpSpPr>
              <a:grpSpLocks/>
            </p:cNvGrpSpPr>
            <p:nvPr/>
          </p:nvGrpSpPr>
          <p:grpSpPr bwMode="auto">
            <a:xfrm flipV="1">
              <a:off x="2064" y="3379"/>
              <a:ext cx="78" cy="27"/>
              <a:chOff x="3499" y="105"/>
              <a:chExt cx="504" cy="174"/>
            </a:xfrm>
          </p:grpSpPr>
          <p:sp>
            <p:nvSpPr>
              <p:cNvPr id="147674" name="Freeform 19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7675" name="Freeform 19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7676" name="Line 199"/>
              <p:cNvSpPr>
                <a:spLocks noChangeShapeType="1"/>
              </p:cNvSpPr>
              <p:nvPr/>
            </p:nvSpPr>
            <p:spPr bwMode="auto">
              <a:xfrm>
                <a:off x="3607" y="187"/>
                <a:ext cx="286"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47492" name="Group 200"/>
          <p:cNvGrpSpPr>
            <a:grpSpLocks/>
          </p:cNvGrpSpPr>
          <p:nvPr/>
        </p:nvGrpSpPr>
        <p:grpSpPr bwMode="auto">
          <a:xfrm>
            <a:off x="6484938" y="800100"/>
            <a:ext cx="401637" cy="401638"/>
            <a:chOff x="4085" y="504"/>
            <a:chExt cx="253" cy="253"/>
          </a:xfrm>
        </p:grpSpPr>
        <p:sp>
          <p:nvSpPr>
            <p:cNvPr id="147662" name="Rectangle 201"/>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7663" name="Group 202"/>
            <p:cNvGrpSpPr>
              <a:grpSpLocks/>
            </p:cNvGrpSpPr>
            <p:nvPr/>
          </p:nvGrpSpPr>
          <p:grpSpPr bwMode="auto">
            <a:xfrm>
              <a:off x="4158" y="558"/>
              <a:ext cx="107" cy="146"/>
              <a:chOff x="2078" y="545"/>
              <a:chExt cx="107" cy="146"/>
            </a:xfrm>
          </p:grpSpPr>
          <p:grpSp>
            <p:nvGrpSpPr>
              <p:cNvPr id="147664" name="Group 203"/>
              <p:cNvGrpSpPr>
                <a:grpSpLocks/>
              </p:cNvGrpSpPr>
              <p:nvPr/>
            </p:nvGrpSpPr>
            <p:grpSpPr bwMode="auto">
              <a:xfrm>
                <a:off x="2078" y="545"/>
                <a:ext cx="107" cy="146"/>
                <a:chOff x="624" y="240"/>
                <a:chExt cx="144" cy="197"/>
              </a:xfrm>
            </p:grpSpPr>
            <p:sp>
              <p:nvSpPr>
                <p:cNvPr id="147668" name="Line 20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69" name="Line 20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70" name="Freeform 20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671" name="Line 20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665" name="Group 208"/>
              <p:cNvGrpSpPr>
                <a:grpSpLocks/>
              </p:cNvGrpSpPr>
              <p:nvPr/>
            </p:nvGrpSpPr>
            <p:grpSpPr bwMode="auto">
              <a:xfrm>
                <a:off x="2117" y="565"/>
                <a:ext cx="29" cy="106"/>
                <a:chOff x="2120" y="565"/>
                <a:chExt cx="29" cy="106"/>
              </a:xfrm>
            </p:grpSpPr>
            <p:sp>
              <p:nvSpPr>
                <p:cNvPr id="147666" name="Line 209"/>
                <p:cNvSpPr>
                  <a:spLocks noChangeShapeType="1"/>
                </p:cNvSpPr>
                <p:nvPr/>
              </p:nvSpPr>
              <p:spPr bwMode="auto">
                <a:xfrm>
                  <a:off x="2120" y="566"/>
                  <a:ext cx="0" cy="105"/>
                </a:xfrm>
                <a:prstGeom prst="line">
                  <a:avLst/>
                </a:prstGeom>
                <a:noFill/>
                <a:ln w="12700">
                  <a:solidFill>
                    <a:srgbClr val="000000"/>
                  </a:solidFill>
                  <a:round/>
                  <a:headEnd/>
                  <a:tailEnd/>
                </a:ln>
              </p:spPr>
              <p:txBody>
                <a:bodyPr wrap="none" anchor="ctr"/>
                <a:lstStyle/>
                <a:p>
                  <a:endParaRPr lang="en-US"/>
                </a:p>
              </p:txBody>
            </p:sp>
            <p:sp>
              <p:nvSpPr>
                <p:cNvPr id="147667" name="Line 210"/>
                <p:cNvSpPr>
                  <a:spLocks noChangeShapeType="1"/>
                </p:cNvSpPr>
                <p:nvPr/>
              </p:nvSpPr>
              <p:spPr bwMode="auto">
                <a:xfrm>
                  <a:off x="2149" y="565"/>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93" name="Group 211"/>
          <p:cNvGrpSpPr>
            <a:grpSpLocks/>
          </p:cNvGrpSpPr>
          <p:nvPr/>
        </p:nvGrpSpPr>
        <p:grpSpPr bwMode="auto">
          <a:xfrm>
            <a:off x="6484938" y="2278063"/>
            <a:ext cx="401637" cy="401637"/>
            <a:chOff x="4085" y="1435"/>
            <a:chExt cx="253" cy="253"/>
          </a:xfrm>
        </p:grpSpPr>
        <p:sp>
          <p:nvSpPr>
            <p:cNvPr id="147651" name="Rectangle 212"/>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7652" name="Group 213"/>
            <p:cNvGrpSpPr>
              <a:grpSpLocks/>
            </p:cNvGrpSpPr>
            <p:nvPr/>
          </p:nvGrpSpPr>
          <p:grpSpPr bwMode="auto">
            <a:xfrm>
              <a:off x="4158" y="1488"/>
              <a:ext cx="107" cy="146"/>
              <a:chOff x="2021" y="1477"/>
              <a:chExt cx="107" cy="146"/>
            </a:xfrm>
          </p:grpSpPr>
          <p:grpSp>
            <p:nvGrpSpPr>
              <p:cNvPr id="147653" name="Group 214"/>
              <p:cNvGrpSpPr>
                <a:grpSpLocks/>
              </p:cNvGrpSpPr>
              <p:nvPr/>
            </p:nvGrpSpPr>
            <p:grpSpPr bwMode="auto">
              <a:xfrm>
                <a:off x="2021" y="1477"/>
                <a:ext cx="107" cy="146"/>
                <a:chOff x="624" y="240"/>
                <a:chExt cx="144" cy="197"/>
              </a:xfrm>
            </p:grpSpPr>
            <p:sp>
              <p:nvSpPr>
                <p:cNvPr id="147658" name="Line 215"/>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59" name="Line 216"/>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60" name="Freeform 21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661" name="Line 218"/>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654" name="Group 219"/>
              <p:cNvGrpSpPr>
                <a:grpSpLocks/>
              </p:cNvGrpSpPr>
              <p:nvPr/>
            </p:nvGrpSpPr>
            <p:grpSpPr bwMode="auto">
              <a:xfrm>
                <a:off x="2056" y="1498"/>
                <a:ext cx="37" cy="105"/>
                <a:chOff x="2056" y="1499"/>
                <a:chExt cx="37" cy="105"/>
              </a:xfrm>
            </p:grpSpPr>
            <p:sp>
              <p:nvSpPr>
                <p:cNvPr id="147655" name="Line 220"/>
                <p:cNvSpPr>
                  <a:spLocks noChangeShapeType="1"/>
                </p:cNvSpPr>
                <p:nvPr/>
              </p:nvSpPr>
              <p:spPr bwMode="auto">
                <a:xfrm>
                  <a:off x="2056" y="1499"/>
                  <a:ext cx="0" cy="105"/>
                </a:xfrm>
                <a:prstGeom prst="line">
                  <a:avLst/>
                </a:prstGeom>
                <a:noFill/>
                <a:ln w="12700">
                  <a:solidFill>
                    <a:srgbClr val="000000"/>
                  </a:solidFill>
                  <a:round/>
                  <a:headEnd/>
                  <a:tailEnd/>
                </a:ln>
              </p:spPr>
              <p:txBody>
                <a:bodyPr wrap="none" anchor="ctr"/>
                <a:lstStyle/>
                <a:p>
                  <a:endParaRPr lang="en-US"/>
                </a:p>
              </p:txBody>
            </p:sp>
            <p:sp>
              <p:nvSpPr>
                <p:cNvPr id="147656" name="Line 221"/>
                <p:cNvSpPr>
                  <a:spLocks noChangeShapeType="1"/>
                </p:cNvSpPr>
                <p:nvPr/>
              </p:nvSpPr>
              <p:spPr bwMode="auto">
                <a:xfrm>
                  <a:off x="2093" y="1499"/>
                  <a:ext cx="0" cy="105"/>
                </a:xfrm>
                <a:prstGeom prst="line">
                  <a:avLst/>
                </a:prstGeom>
                <a:noFill/>
                <a:ln w="12700">
                  <a:solidFill>
                    <a:srgbClr val="000000"/>
                  </a:solidFill>
                  <a:round/>
                  <a:headEnd/>
                  <a:tailEnd/>
                </a:ln>
              </p:spPr>
              <p:txBody>
                <a:bodyPr wrap="none" anchor="ctr"/>
                <a:lstStyle/>
                <a:p>
                  <a:endParaRPr lang="en-US"/>
                </a:p>
              </p:txBody>
            </p:sp>
            <p:sp>
              <p:nvSpPr>
                <p:cNvPr id="147657" name="Line 222"/>
                <p:cNvSpPr>
                  <a:spLocks noChangeShapeType="1"/>
                </p:cNvSpPr>
                <p:nvPr/>
              </p:nvSpPr>
              <p:spPr bwMode="auto">
                <a:xfrm>
                  <a:off x="2074" y="1499"/>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494" name="Group 223"/>
          <p:cNvGrpSpPr>
            <a:grpSpLocks/>
          </p:cNvGrpSpPr>
          <p:nvPr/>
        </p:nvGrpSpPr>
        <p:grpSpPr bwMode="auto">
          <a:xfrm>
            <a:off x="6484938" y="3735388"/>
            <a:ext cx="401637" cy="401637"/>
            <a:chOff x="4085" y="2353"/>
            <a:chExt cx="253" cy="253"/>
          </a:xfrm>
        </p:grpSpPr>
        <p:sp>
          <p:nvSpPr>
            <p:cNvPr id="147640" name="Rectangle 224"/>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7641" name="Group 225"/>
            <p:cNvGrpSpPr>
              <a:grpSpLocks/>
            </p:cNvGrpSpPr>
            <p:nvPr/>
          </p:nvGrpSpPr>
          <p:grpSpPr bwMode="auto">
            <a:xfrm>
              <a:off x="4158" y="2407"/>
              <a:ext cx="107" cy="146"/>
              <a:chOff x="2050" y="2393"/>
              <a:chExt cx="107" cy="146"/>
            </a:xfrm>
          </p:grpSpPr>
          <p:grpSp>
            <p:nvGrpSpPr>
              <p:cNvPr id="147642" name="Group 226"/>
              <p:cNvGrpSpPr>
                <a:grpSpLocks/>
              </p:cNvGrpSpPr>
              <p:nvPr/>
            </p:nvGrpSpPr>
            <p:grpSpPr bwMode="auto">
              <a:xfrm>
                <a:off x="2050" y="2393"/>
                <a:ext cx="107" cy="146"/>
                <a:chOff x="624" y="240"/>
                <a:chExt cx="144" cy="197"/>
              </a:xfrm>
            </p:grpSpPr>
            <p:sp>
              <p:nvSpPr>
                <p:cNvPr id="147647" name="Line 227"/>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48" name="Line 228"/>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49" name="Freeform 229"/>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650" name="Line 230"/>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643" name="Group 231"/>
              <p:cNvGrpSpPr>
                <a:grpSpLocks/>
              </p:cNvGrpSpPr>
              <p:nvPr/>
            </p:nvGrpSpPr>
            <p:grpSpPr bwMode="auto">
              <a:xfrm flipV="1">
                <a:off x="2065" y="2453"/>
                <a:ext cx="78" cy="27"/>
                <a:chOff x="3499" y="105"/>
                <a:chExt cx="504" cy="174"/>
              </a:xfrm>
            </p:grpSpPr>
            <p:sp>
              <p:nvSpPr>
                <p:cNvPr id="147644" name="Freeform 23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645" name="Freeform 23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646" name="Line 234"/>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95" name="Group 235"/>
          <p:cNvGrpSpPr>
            <a:grpSpLocks/>
          </p:cNvGrpSpPr>
          <p:nvPr/>
        </p:nvGrpSpPr>
        <p:grpSpPr bwMode="auto">
          <a:xfrm>
            <a:off x="6484938" y="5205413"/>
            <a:ext cx="401637" cy="401637"/>
            <a:chOff x="4085" y="3279"/>
            <a:chExt cx="253" cy="253"/>
          </a:xfrm>
        </p:grpSpPr>
        <p:sp>
          <p:nvSpPr>
            <p:cNvPr id="147627" name="Rectangle 236"/>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7628" name="Group 237"/>
            <p:cNvGrpSpPr>
              <a:grpSpLocks/>
            </p:cNvGrpSpPr>
            <p:nvPr/>
          </p:nvGrpSpPr>
          <p:grpSpPr bwMode="auto">
            <a:xfrm>
              <a:off x="4158" y="3333"/>
              <a:ext cx="107" cy="146"/>
              <a:chOff x="2050" y="3319"/>
              <a:chExt cx="107" cy="146"/>
            </a:xfrm>
          </p:grpSpPr>
          <p:grpSp>
            <p:nvGrpSpPr>
              <p:cNvPr id="147629" name="Group 238"/>
              <p:cNvGrpSpPr>
                <a:grpSpLocks/>
              </p:cNvGrpSpPr>
              <p:nvPr/>
            </p:nvGrpSpPr>
            <p:grpSpPr bwMode="auto">
              <a:xfrm>
                <a:off x="2050" y="3319"/>
                <a:ext cx="107" cy="146"/>
                <a:chOff x="624" y="240"/>
                <a:chExt cx="144" cy="197"/>
              </a:xfrm>
            </p:grpSpPr>
            <p:grpSp>
              <p:nvGrpSpPr>
                <p:cNvPr id="147634" name="Group 239"/>
                <p:cNvGrpSpPr>
                  <a:grpSpLocks/>
                </p:cNvGrpSpPr>
                <p:nvPr/>
              </p:nvGrpSpPr>
              <p:grpSpPr bwMode="auto">
                <a:xfrm>
                  <a:off x="624" y="240"/>
                  <a:ext cx="144" cy="197"/>
                  <a:chOff x="624" y="240"/>
                  <a:chExt cx="144" cy="197"/>
                </a:xfrm>
              </p:grpSpPr>
              <p:sp>
                <p:nvSpPr>
                  <p:cNvPr id="147636" name="Line 24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37" name="Line 24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638" name="Freeform 24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639" name="Line 24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7635" name="Line 244"/>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nvGrpSpPr>
              <p:cNvPr id="147630" name="Group 245"/>
              <p:cNvGrpSpPr>
                <a:grpSpLocks/>
              </p:cNvGrpSpPr>
              <p:nvPr/>
            </p:nvGrpSpPr>
            <p:grpSpPr bwMode="auto">
              <a:xfrm flipV="1">
                <a:off x="2064" y="3379"/>
                <a:ext cx="78" cy="27"/>
                <a:chOff x="3499" y="105"/>
                <a:chExt cx="504" cy="174"/>
              </a:xfrm>
            </p:grpSpPr>
            <p:sp>
              <p:nvSpPr>
                <p:cNvPr id="147631" name="Freeform 24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632" name="Freeform 24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633" name="Line 24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496" name="Group 249"/>
          <p:cNvGrpSpPr>
            <a:grpSpLocks/>
          </p:cNvGrpSpPr>
          <p:nvPr/>
        </p:nvGrpSpPr>
        <p:grpSpPr bwMode="auto">
          <a:xfrm>
            <a:off x="6600825" y="1593850"/>
            <a:ext cx="169863" cy="231775"/>
            <a:chOff x="2078" y="545"/>
            <a:chExt cx="107" cy="146"/>
          </a:xfrm>
        </p:grpSpPr>
        <p:grpSp>
          <p:nvGrpSpPr>
            <p:cNvPr id="147619" name="Group 250"/>
            <p:cNvGrpSpPr>
              <a:grpSpLocks/>
            </p:cNvGrpSpPr>
            <p:nvPr/>
          </p:nvGrpSpPr>
          <p:grpSpPr bwMode="auto">
            <a:xfrm>
              <a:off x="2078" y="545"/>
              <a:ext cx="107" cy="146"/>
              <a:chOff x="624" y="240"/>
              <a:chExt cx="144" cy="197"/>
            </a:xfrm>
          </p:grpSpPr>
          <p:sp>
            <p:nvSpPr>
              <p:cNvPr id="147623" name="Line 251"/>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24" name="Line 252"/>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25" name="Freeform 25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7626" name="Line 254"/>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47620" name="Group 255"/>
            <p:cNvGrpSpPr>
              <a:grpSpLocks/>
            </p:cNvGrpSpPr>
            <p:nvPr/>
          </p:nvGrpSpPr>
          <p:grpSpPr bwMode="auto">
            <a:xfrm>
              <a:off x="2117" y="565"/>
              <a:ext cx="29" cy="106"/>
              <a:chOff x="2120" y="565"/>
              <a:chExt cx="29" cy="106"/>
            </a:xfrm>
          </p:grpSpPr>
          <p:sp>
            <p:nvSpPr>
              <p:cNvPr id="147621" name="Line 256"/>
              <p:cNvSpPr>
                <a:spLocks noChangeShapeType="1"/>
              </p:cNvSpPr>
              <p:nvPr/>
            </p:nvSpPr>
            <p:spPr bwMode="auto">
              <a:xfrm>
                <a:off x="2120" y="566"/>
                <a:ext cx="0" cy="105"/>
              </a:xfrm>
              <a:prstGeom prst="line">
                <a:avLst/>
              </a:prstGeom>
              <a:noFill/>
              <a:ln w="12700">
                <a:solidFill>
                  <a:srgbClr val="00FF00"/>
                </a:solidFill>
                <a:round/>
                <a:headEnd/>
                <a:tailEnd/>
              </a:ln>
            </p:spPr>
            <p:txBody>
              <a:bodyPr wrap="none" anchor="ctr"/>
              <a:lstStyle/>
              <a:p>
                <a:endParaRPr lang="en-US"/>
              </a:p>
            </p:txBody>
          </p:sp>
          <p:sp>
            <p:nvSpPr>
              <p:cNvPr id="147622" name="Line 257"/>
              <p:cNvSpPr>
                <a:spLocks noChangeShapeType="1"/>
              </p:cNvSpPr>
              <p:nvPr/>
            </p:nvSpPr>
            <p:spPr bwMode="auto">
              <a:xfrm>
                <a:off x="2149" y="565"/>
                <a:ext cx="0" cy="105"/>
              </a:xfrm>
              <a:prstGeom prst="line">
                <a:avLst/>
              </a:prstGeom>
              <a:noFill/>
              <a:ln w="12700">
                <a:solidFill>
                  <a:srgbClr val="00FF00"/>
                </a:solidFill>
                <a:round/>
                <a:headEnd/>
                <a:tailEnd/>
              </a:ln>
            </p:spPr>
            <p:txBody>
              <a:bodyPr wrap="none" anchor="ctr"/>
              <a:lstStyle/>
              <a:p>
                <a:endParaRPr lang="en-US"/>
              </a:p>
            </p:txBody>
          </p:sp>
        </p:grpSp>
      </p:grpSp>
      <p:grpSp>
        <p:nvGrpSpPr>
          <p:cNvPr id="147497" name="Group 258"/>
          <p:cNvGrpSpPr>
            <a:grpSpLocks/>
          </p:cNvGrpSpPr>
          <p:nvPr/>
        </p:nvGrpSpPr>
        <p:grpSpPr bwMode="auto">
          <a:xfrm>
            <a:off x="6600825" y="3062288"/>
            <a:ext cx="169863" cy="231775"/>
            <a:chOff x="2021" y="1477"/>
            <a:chExt cx="107" cy="146"/>
          </a:xfrm>
        </p:grpSpPr>
        <p:grpSp>
          <p:nvGrpSpPr>
            <p:cNvPr id="147610" name="Group 259"/>
            <p:cNvGrpSpPr>
              <a:grpSpLocks/>
            </p:cNvGrpSpPr>
            <p:nvPr/>
          </p:nvGrpSpPr>
          <p:grpSpPr bwMode="auto">
            <a:xfrm>
              <a:off x="2021" y="1477"/>
              <a:ext cx="107" cy="146"/>
              <a:chOff x="624" y="240"/>
              <a:chExt cx="144" cy="197"/>
            </a:xfrm>
          </p:grpSpPr>
          <p:sp>
            <p:nvSpPr>
              <p:cNvPr id="147615" name="Line 260"/>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16" name="Line 261"/>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17" name="Freeform 26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7618" name="Line 263"/>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47611" name="Group 264"/>
            <p:cNvGrpSpPr>
              <a:grpSpLocks/>
            </p:cNvGrpSpPr>
            <p:nvPr/>
          </p:nvGrpSpPr>
          <p:grpSpPr bwMode="auto">
            <a:xfrm>
              <a:off x="2056" y="1498"/>
              <a:ext cx="37" cy="105"/>
              <a:chOff x="2056" y="1499"/>
              <a:chExt cx="37" cy="105"/>
            </a:xfrm>
          </p:grpSpPr>
          <p:sp>
            <p:nvSpPr>
              <p:cNvPr id="147612" name="Line 265"/>
              <p:cNvSpPr>
                <a:spLocks noChangeShapeType="1"/>
              </p:cNvSpPr>
              <p:nvPr/>
            </p:nvSpPr>
            <p:spPr bwMode="auto">
              <a:xfrm>
                <a:off x="2056" y="1499"/>
                <a:ext cx="0" cy="105"/>
              </a:xfrm>
              <a:prstGeom prst="line">
                <a:avLst/>
              </a:prstGeom>
              <a:noFill/>
              <a:ln w="12700">
                <a:solidFill>
                  <a:srgbClr val="00FF00"/>
                </a:solidFill>
                <a:round/>
                <a:headEnd/>
                <a:tailEnd/>
              </a:ln>
            </p:spPr>
            <p:txBody>
              <a:bodyPr wrap="none" anchor="ctr"/>
              <a:lstStyle/>
              <a:p>
                <a:endParaRPr lang="en-US"/>
              </a:p>
            </p:txBody>
          </p:sp>
          <p:sp>
            <p:nvSpPr>
              <p:cNvPr id="147613" name="Line 266"/>
              <p:cNvSpPr>
                <a:spLocks noChangeShapeType="1"/>
              </p:cNvSpPr>
              <p:nvPr/>
            </p:nvSpPr>
            <p:spPr bwMode="auto">
              <a:xfrm>
                <a:off x="2093" y="1499"/>
                <a:ext cx="0" cy="105"/>
              </a:xfrm>
              <a:prstGeom prst="line">
                <a:avLst/>
              </a:prstGeom>
              <a:noFill/>
              <a:ln w="12700">
                <a:solidFill>
                  <a:srgbClr val="00FF00"/>
                </a:solidFill>
                <a:round/>
                <a:headEnd/>
                <a:tailEnd/>
              </a:ln>
            </p:spPr>
            <p:txBody>
              <a:bodyPr wrap="none" anchor="ctr"/>
              <a:lstStyle/>
              <a:p>
                <a:endParaRPr lang="en-US"/>
              </a:p>
            </p:txBody>
          </p:sp>
          <p:sp>
            <p:nvSpPr>
              <p:cNvPr id="147614" name="Line 267"/>
              <p:cNvSpPr>
                <a:spLocks noChangeShapeType="1"/>
              </p:cNvSpPr>
              <p:nvPr/>
            </p:nvSpPr>
            <p:spPr bwMode="auto">
              <a:xfrm>
                <a:off x="2074" y="1499"/>
                <a:ext cx="0" cy="105"/>
              </a:xfrm>
              <a:prstGeom prst="line">
                <a:avLst/>
              </a:prstGeom>
              <a:noFill/>
              <a:ln w="12700">
                <a:solidFill>
                  <a:srgbClr val="00FF00"/>
                </a:solidFill>
                <a:round/>
                <a:headEnd/>
                <a:tailEnd/>
              </a:ln>
            </p:spPr>
            <p:txBody>
              <a:bodyPr wrap="none" anchor="ctr"/>
              <a:lstStyle/>
              <a:p>
                <a:endParaRPr lang="en-US"/>
              </a:p>
            </p:txBody>
          </p:sp>
        </p:grpSp>
      </p:grpSp>
      <p:grpSp>
        <p:nvGrpSpPr>
          <p:cNvPr id="147498" name="Group 268"/>
          <p:cNvGrpSpPr>
            <a:grpSpLocks/>
          </p:cNvGrpSpPr>
          <p:nvPr/>
        </p:nvGrpSpPr>
        <p:grpSpPr bwMode="auto">
          <a:xfrm>
            <a:off x="6600825" y="4543425"/>
            <a:ext cx="169863" cy="231775"/>
            <a:chOff x="2050" y="2393"/>
            <a:chExt cx="107" cy="146"/>
          </a:xfrm>
        </p:grpSpPr>
        <p:grpSp>
          <p:nvGrpSpPr>
            <p:cNvPr id="147601" name="Group 269"/>
            <p:cNvGrpSpPr>
              <a:grpSpLocks/>
            </p:cNvGrpSpPr>
            <p:nvPr/>
          </p:nvGrpSpPr>
          <p:grpSpPr bwMode="auto">
            <a:xfrm>
              <a:off x="2050" y="2393"/>
              <a:ext cx="107" cy="146"/>
              <a:chOff x="624" y="240"/>
              <a:chExt cx="144" cy="197"/>
            </a:xfrm>
          </p:grpSpPr>
          <p:sp>
            <p:nvSpPr>
              <p:cNvPr id="147606" name="Line 270"/>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07" name="Line 271"/>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608" name="Freeform 27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7609" name="Line 273"/>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47602" name="Group 274"/>
            <p:cNvGrpSpPr>
              <a:grpSpLocks/>
            </p:cNvGrpSpPr>
            <p:nvPr/>
          </p:nvGrpSpPr>
          <p:grpSpPr bwMode="auto">
            <a:xfrm flipV="1">
              <a:off x="2065" y="2453"/>
              <a:ext cx="78" cy="27"/>
              <a:chOff x="3499" y="105"/>
              <a:chExt cx="504" cy="174"/>
            </a:xfrm>
          </p:grpSpPr>
          <p:sp>
            <p:nvSpPr>
              <p:cNvPr id="147603" name="Freeform 275"/>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7604" name="Freeform 276"/>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7605" name="Line 277"/>
              <p:cNvSpPr>
                <a:spLocks noChangeShapeType="1"/>
              </p:cNvSpPr>
              <p:nvPr/>
            </p:nvSpPr>
            <p:spPr bwMode="auto">
              <a:xfrm>
                <a:off x="3607" y="187"/>
                <a:ext cx="286"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47499" name="Group 278"/>
          <p:cNvGrpSpPr>
            <a:grpSpLocks/>
          </p:cNvGrpSpPr>
          <p:nvPr/>
        </p:nvGrpSpPr>
        <p:grpSpPr bwMode="auto">
          <a:xfrm>
            <a:off x="6600825" y="5997575"/>
            <a:ext cx="169863" cy="231775"/>
            <a:chOff x="2050" y="3319"/>
            <a:chExt cx="107" cy="146"/>
          </a:xfrm>
        </p:grpSpPr>
        <p:grpSp>
          <p:nvGrpSpPr>
            <p:cNvPr id="147590" name="Group 279"/>
            <p:cNvGrpSpPr>
              <a:grpSpLocks/>
            </p:cNvGrpSpPr>
            <p:nvPr/>
          </p:nvGrpSpPr>
          <p:grpSpPr bwMode="auto">
            <a:xfrm>
              <a:off x="2050" y="3319"/>
              <a:ext cx="107" cy="146"/>
              <a:chOff x="624" y="240"/>
              <a:chExt cx="144" cy="197"/>
            </a:xfrm>
          </p:grpSpPr>
          <p:grpSp>
            <p:nvGrpSpPr>
              <p:cNvPr id="147595" name="Group 280"/>
              <p:cNvGrpSpPr>
                <a:grpSpLocks/>
              </p:cNvGrpSpPr>
              <p:nvPr/>
            </p:nvGrpSpPr>
            <p:grpSpPr bwMode="auto">
              <a:xfrm>
                <a:off x="624" y="240"/>
                <a:ext cx="144" cy="197"/>
                <a:chOff x="624" y="240"/>
                <a:chExt cx="144" cy="197"/>
              </a:xfrm>
            </p:grpSpPr>
            <p:sp>
              <p:nvSpPr>
                <p:cNvPr id="147597" name="Line 281"/>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598" name="Line 282"/>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7599" name="Freeform 28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7600" name="Line 284"/>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sp>
            <p:nvSpPr>
              <p:cNvPr id="147596" name="Line 285"/>
              <p:cNvSpPr>
                <a:spLocks noChangeShapeType="1"/>
              </p:cNvSpPr>
              <p:nvPr/>
            </p:nvSpPr>
            <p:spPr bwMode="auto">
              <a:xfrm>
                <a:off x="696" y="269"/>
                <a:ext cx="0" cy="141"/>
              </a:xfrm>
              <a:prstGeom prst="line">
                <a:avLst/>
              </a:prstGeom>
              <a:noFill/>
              <a:ln w="12700">
                <a:solidFill>
                  <a:srgbClr val="00FF00"/>
                </a:solidFill>
                <a:round/>
                <a:headEnd/>
                <a:tailEnd/>
              </a:ln>
            </p:spPr>
            <p:txBody>
              <a:bodyPr wrap="none" anchor="ctr"/>
              <a:lstStyle/>
              <a:p>
                <a:endParaRPr lang="en-US"/>
              </a:p>
            </p:txBody>
          </p:sp>
        </p:grpSp>
        <p:grpSp>
          <p:nvGrpSpPr>
            <p:cNvPr id="147591" name="Group 286"/>
            <p:cNvGrpSpPr>
              <a:grpSpLocks/>
            </p:cNvGrpSpPr>
            <p:nvPr/>
          </p:nvGrpSpPr>
          <p:grpSpPr bwMode="auto">
            <a:xfrm flipV="1">
              <a:off x="2064" y="3379"/>
              <a:ext cx="78" cy="27"/>
              <a:chOff x="3499" y="105"/>
              <a:chExt cx="504" cy="174"/>
            </a:xfrm>
          </p:grpSpPr>
          <p:sp>
            <p:nvSpPr>
              <p:cNvPr id="147592" name="Freeform 28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7593" name="Freeform 28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7594" name="Line 289"/>
              <p:cNvSpPr>
                <a:spLocks noChangeShapeType="1"/>
              </p:cNvSpPr>
              <p:nvPr/>
            </p:nvSpPr>
            <p:spPr bwMode="auto">
              <a:xfrm>
                <a:off x="3607" y="187"/>
                <a:ext cx="286"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47500" name="Group 290"/>
          <p:cNvGrpSpPr>
            <a:grpSpLocks/>
          </p:cNvGrpSpPr>
          <p:nvPr/>
        </p:nvGrpSpPr>
        <p:grpSpPr bwMode="auto">
          <a:xfrm>
            <a:off x="7734300" y="736600"/>
            <a:ext cx="530225" cy="530225"/>
            <a:chOff x="4872" y="464"/>
            <a:chExt cx="334" cy="334"/>
          </a:xfrm>
        </p:grpSpPr>
        <p:sp>
          <p:nvSpPr>
            <p:cNvPr id="147580" name="Freeform 291"/>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7581" name="Group 292"/>
            <p:cNvGrpSpPr>
              <a:grpSpLocks/>
            </p:cNvGrpSpPr>
            <p:nvPr/>
          </p:nvGrpSpPr>
          <p:grpSpPr bwMode="auto">
            <a:xfrm>
              <a:off x="4985" y="558"/>
              <a:ext cx="107" cy="146"/>
              <a:chOff x="2078" y="545"/>
              <a:chExt cx="107" cy="146"/>
            </a:xfrm>
          </p:grpSpPr>
          <p:grpSp>
            <p:nvGrpSpPr>
              <p:cNvPr id="147582" name="Group 293"/>
              <p:cNvGrpSpPr>
                <a:grpSpLocks/>
              </p:cNvGrpSpPr>
              <p:nvPr/>
            </p:nvGrpSpPr>
            <p:grpSpPr bwMode="auto">
              <a:xfrm>
                <a:off x="2078" y="545"/>
                <a:ext cx="107" cy="146"/>
                <a:chOff x="624" y="240"/>
                <a:chExt cx="144" cy="197"/>
              </a:xfrm>
            </p:grpSpPr>
            <p:sp>
              <p:nvSpPr>
                <p:cNvPr id="147586" name="Line 29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87" name="Line 29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88" name="Freeform 29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589" name="Line 29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583" name="Group 298"/>
              <p:cNvGrpSpPr>
                <a:grpSpLocks/>
              </p:cNvGrpSpPr>
              <p:nvPr/>
            </p:nvGrpSpPr>
            <p:grpSpPr bwMode="auto">
              <a:xfrm>
                <a:off x="2117" y="565"/>
                <a:ext cx="29" cy="106"/>
                <a:chOff x="2120" y="565"/>
                <a:chExt cx="29" cy="106"/>
              </a:xfrm>
            </p:grpSpPr>
            <p:sp>
              <p:nvSpPr>
                <p:cNvPr id="147584" name="Line 299"/>
                <p:cNvSpPr>
                  <a:spLocks noChangeShapeType="1"/>
                </p:cNvSpPr>
                <p:nvPr/>
              </p:nvSpPr>
              <p:spPr bwMode="auto">
                <a:xfrm>
                  <a:off x="2120" y="566"/>
                  <a:ext cx="0" cy="105"/>
                </a:xfrm>
                <a:prstGeom prst="line">
                  <a:avLst/>
                </a:prstGeom>
                <a:noFill/>
                <a:ln w="12700">
                  <a:solidFill>
                    <a:srgbClr val="000000"/>
                  </a:solidFill>
                  <a:round/>
                  <a:headEnd/>
                  <a:tailEnd/>
                </a:ln>
              </p:spPr>
              <p:txBody>
                <a:bodyPr wrap="none" anchor="ctr"/>
                <a:lstStyle/>
                <a:p>
                  <a:endParaRPr lang="en-US"/>
                </a:p>
              </p:txBody>
            </p:sp>
            <p:sp>
              <p:nvSpPr>
                <p:cNvPr id="147585" name="Line 300"/>
                <p:cNvSpPr>
                  <a:spLocks noChangeShapeType="1"/>
                </p:cNvSpPr>
                <p:nvPr/>
              </p:nvSpPr>
              <p:spPr bwMode="auto">
                <a:xfrm>
                  <a:off x="2149" y="565"/>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501" name="Group 301"/>
          <p:cNvGrpSpPr>
            <a:grpSpLocks/>
          </p:cNvGrpSpPr>
          <p:nvPr/>
        </p:nvGrpSpPr>
        <p:grpSpPr bwMode="auto">
          <a:xfrm>
            <a:off x="7734300" y="2212975"/>
            <a:ext cx="530225" cy="530225"/>
            <a:chOff x="4872" y="1394"/>
            <a:chExt cx="334" cy="334"/>
          </a:xfrm>
        </p:grpSpPr>
        <p:sp>
          <p:nvSpPr>
            <p:cNvPr id="147569" name="Freeform 302"/>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7570" name="Group 303"/>
            <p:cNvGrpSpPr>
              <a:grpSpLocks/>
            </p:cNvGrpSpPr>
            <p:nvPr/>
          </p:nvGrpSpPr>
          <p:grpSpPr bwMode="auto">
            <a:xfrm>
              <a:off x="4985" y="1488"/>
              <a:ext cx="107" cy="146"/>
              <a:chOff x="2021" y="1477"/>
              <a:chExt cx="107" cy="146"/>
            </a:xfrm>
          </p:grpSpPr>
          <p:grpSp>
            <p:nvGrpSpPr>
              <p:cNvPr id="147571" name="Group 304"/>
              <p:cNvGrpSpPr>
                <a:grpSpLocks/>
              </p:cNvGrpSpPr>
              <p:nvPr/>
            </p:nvGrpSpPr>
            <p:grpSpPr bwMode="auto">
              <a:xfrm>
                <a:off x="2021" y="1477"/>
                <a:ext cx="107" cy="146"/>
                <a:chOff x="624" y="240"/>
                <a:chExt cx="144" cy="197"/>
              </a:xfrm>
            </p:grpSpPr>
            <p:sp>
              <p:nvSpPr>
                <p:cNvPr id="147576" name="Line 305"/>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77" name="Line 306"/>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78" name="Freeform 30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579" name="Line 308"/>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572" name="Group 309"/>
              <p:cNvGrpSpPr>
                <a:grpSpLocks/>
              </p:cNvGrpSpPr>
              <p:nvPr/>
            </p:nvGrpSpPr>
            <p:grpSpPr bwMode="auto">
              <a:xfrm>
                <a:off x="2056" y="1498"/>
                <a:ext cx="37" cy="105"/>
                <a:chOff x="2056" y="1499"/>
                <a:chExt cx="37" cy="105"/>
              </a:xfrm>
            </p:grpSpPr>
            <p:sp>
              <p:nvSpPr>
                <p:cNvPr id="147573" name="Line 310"/>
                <p:cNvSpPr>
                  <a:spLocks noChangeShapeType="1"/>
                </p:cNvSpPr>
                <p:nvPr/>
              </p:nvSpPr>
              <p:spPr bwMode="auto">
                <a:xfrm>
                  <a:off x="2056" y="1499"/>
                  <a:ext cx="0" cy="105"/>
                </a:xfrm>
                <a:prstGeom prst="line">
                  <a:avLst/>
                </a:prstGeom>
                <a:noFill/>
                <a:ln w="12700">
                  <a:solidFill>
                    <a:srgbClr val="000000"/>
                  </a:solidFill>
                  <a:round/>
                  <a:headEnd/>
                  <a:tailEnd/>
                </a:ln>
              </p:spPr>
              <p:txBody>
                <a:bodyPr wrap="none" anchor="ctr"/>
                <a:lstStyle/>
                <a:p>
                  <a:endParaRPr lang="en-US"/>
                </a:p>
              </p:txBody>
            </p:sp>
            <p:sp>
              <p:nvSpPr>
                <p:cNvPr id="147574" name="Line 311"/>
                <p:cNvSpPr>
                  <a:spLocks noChangeShapeType="1"/>
                </p:cNvSpPr>
                <p:nvPr/>
              </p:nvSpPr>
              <p:spPr bwMode="auto">
                <a:xfrm>
                  <a:off x="2093" y="1499"/>
                  <a:ext cx="0" cy="105"/>
                </a:xfrm>
                <a:prstGeom prst="line">
                  <a:avLst/>
                </a:prstGeom>
                <a:noFill/>
                <a:ln w="12700">
                  <a:solidFill>
                    <a:srgbClr val="000000"/>
                  </a:solidFill>
                  <a:round/>
                  <a:headEnd/>
                  <a:tailEnd/>
                </a:ln>
              </p:spPr>
              <p:txBody>
                <a:bodyPr wrap="none" anchor="ctr"/>
                <a:lstStyle/>
                <a:p>
                  <a:endParaRPr lang="en-US"/>
                </a:p>
              </p:txBody>
            </p:sp>
            <p:sp>
              <p:nvSpPr>
                <p:cNvPr id="147575" name="Line 312"/>
                <p:cNvSpPr>
                  <a:spLocks noChangeShapeType="1"/>
                </p:cNvSpPr>
                <p:nvPr/>
              </p:nvSpPr>
              <p:spPr bwMode="auto">
                <a:xfrm>
                  <a:off x="2074" y="1499"/>
                  <a:ext cx="0" cy="105"/>
                </a:xfrm>
                <a:prstGeom prst="line">
                  <a:avLst/>
                </a:prstGeom>
                <a:noFill/>
                <a:ln w="12700">
                  <a:solidFill>
                    <a:srgbClr val="000000"/>
                  </a:solidFill>
                  <a:round/>
                  <a:headEnd/>
                  <a:tailEnd/>
                </a:ln>
              </p:spPr>
              <p:txBody>
                <a:bodyPr wrap="none" anchor="ctr"/>
                <a:lstStyle/>
                <a:p>
                  <a:endParaRPr lang="en-US"/>
                </a:p>
              </p:txBody>
            </p:sp>
          </p:grpSp>
        </p:grpSp>
      </p:grpSp>
      <p:grpSp>
        <p:nvGrpSpPr>
          <p:cNvPr id="147502" name="Group 313"/>
          <p:cNvGrpSpPr>
            <a:grpSpLocks/>
          </p:cNvGrpSpPr>
          <p:nvPr/>
        </p:nvGrpSpPr>
        <p:grpSpPr bwMode="auto">
          <a:xfrm>
            <a:off x="7734300" y="3671888"/>
            <a:ext cx="530225" cy="530225"/>
            <a:chOff x="4872" y="2313"/>
            <a:chExt cx="334" cy="334"/>
          </a:xfrm>
        </p:grpSpPr>
        <p:sp>
          <p:nvSpPr>
            <p:cNvPr id="147558" name="Freeform 314"/>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7559" name="Group 315"/>
            <p:cNvGrpSpPr>
              <a:grpSpLocks/>
            </p:cNvGrpSpPr>
            <p:nvPr/>
          </p:nvGrpSpPr>
          <p:grpSpPr bwMode="auto">
            <a:xfrm>
              <a:off x="4985" y="2407"/>
              <a:ext cx="107" cy="146"/>
              <a:chOff x="2050" y="2393"/>
              <a:chExt cx="107" cy="146"/>
            </a:xfrm>
          </p:grpSpPr>
          <p:grpSp>
            <p:nvGrpSpPr>
              <p:cNvPr id="147560" name="Group 316"/>
              <p:cNvGrpSpPr>
                <a:grpSpLocks/>
              </p:cNvGrpSpPr>
              <p:nvPr/>
            </p:nvGrpSpPr>
            <p:grpSpPr bwMode="auto">
              <a:xfrm>
                <a:off x="2050" y="2393"/>
                <a:ext cx="107" cy="146"/>
                <a:chOff x="624" y="240"/>
                <a:chExt cx="144" cy="197"/>
              </a:xfrm>
            </p:grpSpPr>
            <p:sp>
              <p:nvSpPr>
                <p:cNvPr id="147565" name="Line 317"/>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66" name="Line 318"/>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67" name="Freeform 319"/>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568" name="Line 320"/>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7561" name="Group 321"/>
              <p:cNvGrpSpPr>
                <a:grpSpLocks/>
              </p:cNvGrpSpPr>
              <p:nvPr/>
            </p:nvGrpSpPr>
            <p:grpSpPr bwMode="auto">
              <a:xfrm flipV="1">
                <a:off x="2065" y="2453"/>
                <a:ext cx="78" cy="27"/>
                <a:chOff x="3499" y="105"/>
                <a:chExt cx="504" cy="174"/>
              </a:xfrm>
            </p:grpSpPr>
            <p:sp>
              <p:nvSpPr>
                <p:cNvPr id="147562" name="Freeform 32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563" name="Freeform 32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564" name="Line 324"/>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503" name="Group 325"/>
          <p:cNvGrpSpPr>
            <a:grpSpLocks/>
          </p:cNvGrpSpPr>
          <p:nvPr/>
        </p:nvGrpSpPr>
        <p:grpSpPr bwMode="auto">
          <a:xfrm>
            <a:off x="7734300" y="5141913"/>
            <a:ext cx="530225" cy="530225"/>
            <a:chOff x="4872" y="3239"/>
            <a:chExt cx="334" cy="334"/>
          </a:xfrm>
        </p:grpSpPr>
        <p:sp>
          <p:nvSpPr>
            <p:cNvPr id="147545" name="Freeform 326"/>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7546" name="Group 327"/>
            <p:cNvGrpSpPr>
              <a:grpSpLocks/>
            </p:cNvGrpSpPr>
            <p:nvPr/>
          </p:nvGrpSpPr>
          <p:grpSpPr bwMode="auto">
            <a:xfrm>
              <a:off x="4985" y="3333"/>
              <a:ext cx="107" cy="146"/>
              <a:chOff x="2050" y="3319"/>
              <a:chExt cx="107" cy="146"/>
            </a:xfrm>
          </p:grpSpPr>
          <p:grpSp>
            <p:nvGrpSpPr>
              <p:cNvPr id="147547" name="Group 328"/>
              <p:cNvGrpSpPr>
                <a:grpSpLocks/>
              </p:cNvGrpSpPr>
              <p:nvPr/>
            </p:nvGrpSpPr>
            <p:grpSpPr bwMode="auto">
              <a:xfrm>
                <a:off x="2050" y="3319"/>
                <a:ext cx="107" cy="146"/>
                <a:chOff x="624" y="240"/>
                <a:chExt cx="144" cy="197"/>
              </a:xfrm>
            </p:grpSpPr>
            <p:grpSp>
              <p:nvGrpSpPr>
                <p:cNvPr id="147552" name="Group 329"/>
                <p:cNvGrpSpPr>
                  <a:grpSpLocks/>
                </p:cNvGrpSpPr>
                <p:nvPr/>
              </p:nvGrpSpPr>
              <p:grpSpPr bwMode="auto">
                <a:xfrm>
                  <a:off x="624" y="240"/>
                  <a:ext cx="144" cy="197"/>
                  <a:chOff x="624" y="240"/>
                  <a:chExt cx="144" cy="197"/>
                </a:xfrm>
              </p:grpSpPr>
              <p:sp>
                <p:nvSpPr>
                  <p:cNvPr id="147554" name="Line 33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55" name="Line 33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7556" name="Freeform 33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7557" name="Line 33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7553" name="Line 334"/>
                <p:cNvSpPr>
                  <a:spLocks noChangeShapeType="1"/>
                </p:cNvSpPr>
                <p:nvPr/>
              </p:nvSpPr>
              <p:spPr bwMode="auto">
                <a:xfrm>
                  <a:off x="696" y="269"/>
                  <a:ext cx="0" cy="141"/>
                </a:xfrm>
                <a:prstGeom prst="line">
                  <a:avLst/>
                </a:prstGeom>
                <a:noFill/>
                <a:ln w="12700">
                  <a:solidFill>
                    <a:srgbClr val="000000"/>
                  </a:solidFill>
                  <a:round/>
                  <a:headEnd/>
                  <a:tailEnd/>
                </a:ln>
              </p:spPr>
              <p:txBody>
                <a:bodyPr wrap="none" anchor="ctr"/>
                <a:lstStyle/>
                <a:p>
                  <a:endParaRPr lang="en-US"/>
                </a:p>
              </p:txBody>
            </p:sp>
          </p:grpSp>
          <p:grpSp>
            <p:nvGrpSpPr>
              <p:cNvPr id="147548" name="Group 335"/>
              <p:cNvGrpSpPr>
                <a:grpSpLocks/>
              </p:cNvGrpSpPr>
              <p:nvPr/>
            </p:nvGrpSpPr>
            <p:grpSpPr bwMode="auto">
              <a:xfrm flipV="1">
                <a:off x="2064" y="3379"/>
                <a:ext cx="78" cy="27"/>
                <a:chOff x="3499" y="105"/>
                <a:chExt cx="504" cy="174"/>
              </a:xfrm>
            </p:grpSpPr>
            <p:sp>
              <p:nvSpPr>
                <p:cNvPr id="147549" name="Freeform 33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550" name="Freeform 33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7551" name="Line 33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7504" name="Group 339"/>
          <p:cNvGrpSpPr>
            <a:grpSpLocks/>
          </p:cNvGrpSpPr>
          <p:nvPr/>
        </p:nvGrpSpPr>
        <p:grpSpPr bwMode="auto">
          <a:xfrm>
            <a:off x="7913688" y="1592263"/>
            <a:ext cx="169862" cy="231775"/>
            <a:chOff x="2078" y="545"/>
            <a:chExt cx="107" cy="146"/>
          </a:xfrm>
        </p:grpSpPr>
        <p:grpSp>
          <p:nvGrpSpPr>
            <p:cNvPr id="147537" name="Group 340"/>
            <p:cNvGrpSpPr>
              <a:grpSpLocks/>
            </p:cNvGrpSpPr>
            <p:nvPr/>
          </p:nvGrpSpPr>
          <p:grpSpPr bwMode="auto">
            <a:xfrm>
              <a:off x="2078" y="545"/>
              <a:ext cx="107" cy="146"/>
              <a:chOff x="624" y="240"/>
              <a:chExt cx="144" cy="197"/>
            </a:xfrm>
          </p:grpSpPr>
          <p:sp>
            <p:nvSpPr>
              <p:cNvPr id="147541" name="Line 341"/>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42" name="Line 342"/>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43" name="Freeform 34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47544" name="Line 344"/>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grpSp>
          <p:nvGrpSpPr>
            <p:cNvPr id="147538" name="Group 345"/>
            <p:cNvGrpSpPr>
              <a:grpSpLocks/>
            </p:cNvGrpSpPr>
            <p:nvPr/>
          </p:nvGrpSpPr>
          <p:grpSpPr bwMode="auto">
            <a:xfrm>
              <a:off x="2117" y="565"/>
              <a:ext cx="29" cy="106"/>
              <a:chOff x="2120" y="565"/>
              <a:chExt cx="29" cy="106"/>
            </a:xfrm>
          </p:grpSpPr>
          <p:sp>
            <p:nvSpPr>
              <p:cNvPr id="147539" name="Line 346"/>
              <p:cNvSpPr>
                <a:spLocks noChangeShapeType="1"/>
              </p:cNvSpPr>
              <p:nvPr/>
            </p:nvSpPr>
            <p:spPr bwMode="auto">
              <a:xfrm>
                <a:off x="2120" y="566"/>
                <a:ext cx="0" cy="105"/>
              </a:xfrm>
              <a:prstGeom prst="line">
                <a:avLst/>
              </a:prstGeom>
              <a:noFill/>
              <a:ln w="12700">
                <a:solidFill>
                  <a:srgbClr val="E60000"/>
                </a:solidFill>
                <a:round/>
                <a:headEnd/>
                <a:tailEnd/>
              </a:ln>
            </p:spPr>
            <p:txBody>
              <a:bodyPr wrap="none" anchor="ctr"/>
              <a:lstStyle/>
              <a:p>
                <a:endParaRPr lang="en-US"/>
              </a:p>
            </p:txBody>
          </p:sp>
          <p:sp>
            <p:nvSpPr>
              <p:cNvPr id="147540" name="Line 347"/>
              <p:cNvSpPr>
                <a:spLocks noChangeShapeType="1"/>
              </p:cNvSpPr>
              <p:nvPr/>
            </p:nvSpPr>
            <p:spPr bwMode="auto">
              <a:xfrm>
                <a:off x="2149" y="565"/>
                <a:ext cx="0" cy="105"/>
              </a:xfrm>
              <a:prstGeom prst="line">
                <a:avLst/>
              </a:prstGeom>
              <a:noFill/>
              <a:ln w="12700">
                <a:solidFill>
                  <a:srgbClr val="E60000"/>
                </a:solidFill>
                <a:round/>
                <a:headEnd/>
                <a:tailEnd/>
              </a:ln>
            </p:spPr>
            <p:txBody>
              <a:bodyPr wrap="none" anchor="ctr"/>
              <a:lstStyle/>
              <a:p>
                <a:endParaRPr lang="en-US"/>
              </a:p>
            </p:txBody>
          </p:sp>
        </p:grpSp>
      </p:grpSp>
      <p:grpSp>
        <p:nvGrpSpPr>
          <p:cNvPr id="147505" name="Group 348"/>
          <p:cNvGrpSpPr>
            <a:grpSpLocks/>
          </p:cNvGrpSpPr>
          <p:nvPr/>
        </p:nvGrpSpPr>
        <p:grpSpPr bwMode="auto">
          <a:xfrm>
            <a:off x="7913688" y="3062288"/>
            <a:ext cx="169862" cy="231775"/>
            <a:chOff x="2021" y="1477"/>
            <a:chExt cx="107" cy="146"/>
          </a:xfrm>
        </p:grpSpPr>
        <p:grpSp>
          <p:nvGrpSpPr>
            <p:cNvPr id="147528" name="Group 349"/>
            <p:cNvGrpSpPr>
              <a:grpSpLocks/>
            </p:cNvGrpSpPr>
            <p:nvPr/>
          </p:nvGrpSpPr>
          <p:grpSpPr bwMode="auto">
            <a:xfrm>
              <a:off x="2021" y="1477"/>
              <a:ext cx="107" cy="146"/>
              <a:chOff x="624" y="240"/>
              <a:chExt cx="144" cy="197"/>
            </a:xfrm>
          </p:grpSpPr>
          <p:sp>
            <p:nvSpPr>
              <p:cNvPr id="147533" name="Line 350"/>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34" name="Line 351"/>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35" name="Freeform 35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47536" name="Line 353"/>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grpSp>
          <p:nvGrpSpPr>
            <p:cNvPr id="147529" name="Group 354"/>
            <p:cNvGrpSpPr>
              <a:grpSpLocks/>
            </p:cNvGrpSpPr>
            <p:nvPr/>
          </p:nvGrpSpPr>
          <p:grpSpPr bwMode="auto">
            <a:xfrm>
              <a:off x="2056" y="1498"/>
              <a:ext cx="37" cy="105"/>
              <a:chOff x="2056" y="1499"/>
              <a:chExt cx="37" cy="105"/>
            </a:xfrm>
          </p:grpSpPr>
          <p:sp>
            <p:nvSpPr>
              <p:cNvPr id="147530" name="Line 355"/>
              <p:cNvSpPr>
                <a:spLocks noChangeShapeType="1"/>
              </p:cNvSpPr>
              <p:nvPr/>
            </p:nvSpPr>
            <p:spPr bwMode="auto">
              <a:xfrm>
                <a:off x="2056" y="1499"/>
                <a:ext cx="0" cy="105"/>
              </a:xfrm>
              <a:prstGeom prst="line">
                <a:avLst/>
              </a:prstGeom>
              <a:noFill/>
              <a:ln w="12700">
                <a:solidFill>
                  <a:srgbClr val="E60000"/>
                </a:solidFill>
                <a:round/>
                <a:headEnd/>
                <a:tailEnd/>
              </a:ln>
            </p:spPr>
            <p:txBody>
              <a:bodyPr wrap="none" anchor="ctr"/>
              <a:lstStyle/>
              <a:p>
                <a:endParaRPr lang="en-US"/>
              </a:p>
            </p:txBody>
          </p:sp>
          <p:sp>
            <p:nvSpPr>
              <p:cNvPr id="147531" name="Line 356"/>
              <p:cNvSpPr>
                <a:spLocks noChangeShapeType="1"/>
              </p:cNvSpPr>
              <p:nvPr/>
            </p:nvSpPr>
            <p:spPr bwMode="auto">
              <a:xfrm>
                <a:off x="2093" y="1499"/>
                <a:ext cx="0" cy="105"/>
              </a:xfrm>
              <a:prstGeom prst="line">
                <a:avLst/>
              </a:prstGeom>
              <a:noFill/>
              <a:ln w="12700">
                <a:solidFill>
                  <a:srgbClr val="E60000"/>
                </a:solidFill>
                <a:round/>
                <a:headEnd/>
                <a:tailEnd/>
              </a:ln>
            </p:spPr>
            <p:txBody>
              <a:bodyPr wrap="none" anchor="ctr"/>
              <a:lstStyle/>
              <a:p>
                <a:endParaRPr lang="en-US"/>
              </a:p>
            </p:txBody>
          </p:sp>
          <p:sp>
            <p:nvSpPr>
              <p:cNvPr id="147532" name="Line 357"/>
              <p:cNvSpPr>
                <a:spLocks noChangeShapeType="1"/>
              </p:cNvSpPr>
              <p:nvPr/>
            </p:nvSpPr>
            <p:spPr bwMode="auto">
              <a:xfrm>
                <a:off x="2074" y="1499"/>
                <a:ext cx="0" cy="105"/>
              </a:xfrm>
              <a:prstGeom prst="line">
                <a:avLst/>
              </a:prstGeom>
              <a:noFill/>
              <a:ln w="12700">
                <a:solidFill>
                  <a:srgbClr val="E60000"/>
                </a:solidFill>
                <a:round/>
                <a:headEnd/>
                <a:tailEnd/>
              </a:ln>
            </p:spPr>
            <p:txBody>
              <a:bodyPr wrap="none" anchor="ctr"/>
              <a:lstStyle/>
              <a:p>
                <a:endParaRPr lang="en-US"/>
              </a:p>
            </p:txBody>
          </p:sp>
        </p:grpSp>
      </p:grpSp>
      <p:grpSp>
        <p:nvGrpSpPr>
          <p:cNvPr id="147506" name="Group 358"/>
          <p:cNvGrpSpPr>
            <a:grpSpLocks/>
          </p:cNvGrpSpPr>
          <p:nvPr/>
        </p:nvGrpSpPr>
        <p:grpSpPr bwMode="auto">
          <a:xfrm>
            <a:off x="7913688" y="4543425"/>
            <a:ext cx="169862" cy="231775"/>
            <a:chOff x="2050" y="2393"/>
            <a:chExt cx="107" cy="146"/>
          </a:xfrm>
        </p:grpSpPr>
        <p:grpSp>
          <p:nvGrpSpPr>
            <p:cNvPr id="147519" name="Group 359"/>
            <p:cNvGrpSpPr>
              <a:grpSpLocks/>
            </p:cNvGrpSpPr>
            <p:nvPr/>
          </p:nvGrpSpPr>
          <p:grpSpPr bwMode="auto">
            <a:xfrm>
              <a:off x="2050" y="2393"/>
              <a:ext cx="107" cy="146"/>
              <a:chOff x="624" y="240"/>
              <a:chExt cx="144" cy="197"/>
            </a:xfrm>
          </p:grpSpPr>
          <p:sp>
            <p:nvSpPr>
              <p:cNvPr id="147524" name="Line 360"/>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25" name="Line 361"/>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26" name="Freeform 36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47527" name="Line 363"/>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grpSp>
          <p:nvGrpSpPr>
            <p:cNvPr id="147520" name="Group 364"/>
            <p:cNvGrpSpPr>
              <a:grpSpLocks/>
            </p:cNvGrpSpPr>
            <p:nvPr/>
          </p:nvGrpSpPr>
          <p:grpSpPr bwMode="auto">
            <a:xfrm flipV="1">
              <a:off x="2065" y="2453"/>
              <a:ext cx="78" cy="27"/>
              <a:chOff x="3499" y="105"/>
              <a:chExt cx="504" cy="174"/>
            </a:xfrm>
          </p:grpSpPr>
          <p:sp>
            <p:nvSpPr>
              <p:cNvPr id="147521" name="Freeform 365"/>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E60000"/>
                </a:solidFill>
                <a:prstDash val="solid"/>
                <a:round/>
                <a:headEnd type="none" w="sm" len="sm"/>
                <a:tailEnd type="none" w="sm" len="sm"/>
              </a:ln>
            </p:spPr>
            <p:txBody>
              <a:bodyPr/>
              <a:lstStyle/>
              <a:p>
                <a:endParaRPr lang="en-US"/>
              </a:p>
            </p:txBody>
          </p:sp>
          <p:sp>
            <p:nvSpPr>
              <p:cNvPr id="147522" name="Freeform 366"/>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E60000"/>
                </a:solidFill>
                <a:prstDash val="solid"/>
                <a:round/>
                <a:headEnd type="none" w="sm" len="sm"/>
                <a:tailEnd type="none" w="sm" len="sm"/>
              </a:ln>
            </p:spPr>
            <p:txBody>
              <a:bodyPr/>
              <a:lstStyle/>
              <a:p>
                <a:endParaRPr lang="en-US"/>
              </a:p>
            </p:txBody>
          </p:sp>
          <p:sp>
            <p:nvSpPr>
              <p:cNvPr id="147523" name="Line 367"/>
              <p:cNvSpPr>
                <a:spLocks noChangeShapeType="1"/>
              </p:cNvSpPr>
              <p:nvPr/>
            </p:nvSpPr>
            <p:spPr bwMode="auto">
              <a:xfrm>
                <a:off x="3607" y="187"/>
                <a:ext cx="286" cy="0"/>
              </a:xfrm>
              <a:prstGeom prst="line">
                <a:avLst/>
              </a:prstGeom>
              <a:noFill/>
              <a:ln w="12700">
                <a:solidFill>
                  <a:srgbClr val="E60000"/>
                </a:solidFill>
                <a:round/>
                <a:headEnd type="none" w="sm" len="sm"/>
                <a:tailEnd type="none" w="sm" len="sm"/>
              </a:ln>
            </p:spPr>
            <p:txBody>
              <a:bodyPr wrap="none" anchor="ctr"/>
              <a:lstStyle/>
              <a:p>
                <a:endParaRPr lang="en-US"/>
              </a:p>
            </p:txBody>
          </p:sp>
        </p:grpSp>
      </p:grpSp>
      <p:grpSp>
        <p:nvGrpSpPr>
          <p:cNvPr id="147507" name="Group 368"/>
          <p:cNvGrpSpPr>
            <a:grpSpLocks/>
          </p:cNvGrpSpPr>
          <p:nvPr/>
        </p:nvGrpSpPr>
        <p:grpSpPr bwMode="auto">
          <a:xfrm>
            <a:off x="7913688" y="5995988"/>
            <a:ext cx="169862" cy="231775"/>
            <a:chOff x="2050" y="3319"/>
            <a:chExt cx="107" cy="146"/>
          </a:xfrm>
        </p:grpSpPr>
        <p:grpSp>
          <p:nvGrpSpPr>
            <p:cNvPr id="147508" name="Group 369"/>
            <p:cNvGrpSpPr>
              <a:grpSpLocks/>
            </p:cNvGrpSpPr>
            <p:nvPr/>
          </p:nvGrpSpPr>
          <p:grpSpPr bwMode="auto">
            <a:xfrm>
              <a:off x="2050" y="3319"/>
              <a:ext cx="107" cy="146"/>
              <a:chOff x="624" y="240"/>
              <a:chExt cx="144" cy="197"/>
            </a:xfrm>
          </p:grpSpPr>
          <p:grpSp>
            <p:nvGrpSpPr>
              <p:cNvPr id="147513" name="Group 370"/>
              <p:cNvGrpSpPr>
                <a:grpSpLocks/>
              </p:cNvGrpSpPr>
              <p:nvPr/>
            </p:nvGrpSpPr>
            <p:grpSpPr bwMode="auto">
              <a:xfrm>
                <a:off x="624" y="240"/>
                <a:ext cx="144" cy="197"/>
                <a:chOff x="624" y="240"/>
                <a:chExt cx="144" cy="197"/>
              </a:xfrm>
            </p:grpSpPr>
            <p:sp>
              <p:nvSpPr>
                <p:cNvPr id="147515" name="Line 371"/>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16" name="Line 372"/>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47517" name="Freeform 37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47518" name="Line 374"/>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sp>
            <p:nvSpPr>
              <p:cNvPr id="147514" name="Line 375"/>
              <p:cNvSpPr>
                <a:spLocks noChangeShapeType="1"/>
              </p:cNvSpPr>
              <p:nvPr/>
            </p:nvSpPr>
            <p:spPr bwMode="auto">
              <a:xfrm>
                <a:off x="696" y="269"/>
                <a:ext cx="0" cy="141"/>
              </a:xfrm>
              <a:prstGeom prst="line">
                <a:avLst/>
              </a:prstGeom>
              <a:noFill/>
              <a:ln w="12700">
                <a:solidFill>
                  <a:srgbClr val="E60000"/>
                </a:solidFill>
                <a:round/>
                <a:headEnd/>
                <a:tailEnd/>
              </a:ln>
            </p:spPr>
            <p:txBody>
              <a:bodyPr wrap="none" anchor="ctr"/>
              <a:lstStyle/>
              <a:p>
                <a:endParaRPr lang="en-US"/>
              </a:p>
            </p:txBody>
          </p:sp>
        </p:grpSp>
        <p:grpSp>
          <p:nvGrpSpPr>
            <p:cNvPr id="147509" name="Group 376"/>
            <p:cNvGrpSpPr>
              <a:grpSpLocks/>
            </p:cNvGrpSpPr>
            <p:nvPr/>
          </p:nvGrpSpPr>
          <p:grpSpPr bwMode="auto">
            <a:xfrm flipV="1">
              <a:off x="2064" y="3379"/>
              <a:ext cx="78" cy="27"/>
              <a:chOff x="3499" y="105"/>
              <a:chExt cx="504" cy="174"/>
            </a:xfrm>
          </p:grpSpPr>
          <p:sp>
            <p:nvSpPr>
              <p:cNvPr id="147510" name="Freeform 37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E60000"/>
                </a:solidFill>
                <a:prstDash val="solid"/>
                <a:round/>
                <a:headEnd type="none" w="sm" len="sm"/>
                <a:tailEnd type="none" w="sm" len="sm"/>
              </a:ln>
            </p:spPr>
            <p:txBody>
              <a:bodyPr/>
              <a:lstStyle/>
              <a:p>
                <a:endParaRPr lang="en-US"/>
              </a:p>
            </p:txBody>
          </p:sp>
          <p:sp>
            <p:nvSpPr>
              <p:cNvPr id="147511" name="Freeform 37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E60000"/>
                </a:solidFill>
                <a:prstDash val="solid"/>
                <a:round/>
                <a:headEnd type="none" w="sm" len="sm"/>
                <a:tailEnd type="none" w="sm" len="sm"/>
              </a:ln>
            </p:spPr>
            <p:txBody>
              <a:bodyPr/>
              <a:lstStyle/>
              <a:p>
                <a:endParaRPr lang="en-US"/>
              </a:p>
            </p:txBody>
          </p:sp>
          <p:sp>
            <p:nvSpPr>
              <p:cNvPr id="147512" name="Line 379"/>
              <p:cNvSpPr>
                <a:spLocks noChangeShapeType="1"/>
              </p:cNvSpPr>
              <p:nvPr/>
            </p:nvSpPr>
            <p:spPr bwMode="auto">
              <a:xfrm>
                <a:off x="3607" y="187"/>
                <a:ext cx="286" cy="0"/>
              </a:xfrm>
              <a:prstGeom prst="line">
                <a:avLst/>
              </a:prstGeom>
              <a:noFill/>
              <a:ln w="12700">
                <a:solidFill>
                  <a:srgbClr val="E60000"/>
                </a:solidFill>
                <a:round/>
                <a:headEnd type="none" w="sm" len="sm"/>
                <a:tailEnd type="none" w="sm" len="sm"/>
              </a:ln>
            </p:spPr>
            <p:txBody>
              <a:bodyPr wrap="none" anchor="ctr"/>
              <a:lstStyle/>
              <a:p>
                <a:endParaRPr lang="en-US"/>
              </a:p>
            </p:txBody>
          </p:sp>
        </p:grpSp>
      </p:gr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8483" name="Rectangle 3"/>
          <p:cNvSpPr>
            <a:spLocks noGrp="1" noChangeArrowheads="1"/>
          </p:cNvSpPr>
          <p:nvPr>
            <p:ph type="title"/>
          </p:nvPr>
        </p:nvSpPr>
        <p:spPr>
          <a:xfrm>
            <a:off x="3767138" y="77788"/>
            <a:ext cx="3473450" cy="365125"/>
          </a:xfrm>
          <a:noFill/>
        </p:spPr>
        <p:txBody>
          <a:bodyPr wrap="none" lIns="0" tIns="0" rIns="0" bIns="0">
            <a:spAutoFit/>
          </a:bodyPr>
          <a:lstStyle/>
          <a:p>
            <a:pPr eaLnBrk="1" hangingPunct="1"/>
            <a:r>
              <a:rPr lang="en-US" sz="2400"/>
              <a:t>Weapons Systems (Cont)</a:t>
            </a:r>
          </a:p>
        </p:txBody>
      </p:sp>
      <p:sp>
        <p:nvSpPr>
          <p:cNvPr id="14848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848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848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848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8488"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8489" name="Line 9"/>
          <p:cNvSpPr>
            <a:spLocks noChangeShapeType="1"/>
          </p:cNvSpPr>
          <p:nvPr/>
        </p:nvSpPr>
        <p:spPr bwMode="auto">
          <a:xfrm>
            <a:off x="1749425" y="4683125"/>
            <a:ext cx="0" cy="0"/>
          </a:xfrm>
          <a:prstGeom prst="line">
            <a:avLst/>
          </a:prstGeom>
          <a:noFill/>
          <a:ln w="19050">
            <a:noFill/>
            <a:round/>
            <a:headEnd/>
            <a:tailEnd/>
          </a:ln>
        </p:spPr>
        <p:txBody>
          <a:bodyPr wrap="none" anchor="ctr"/>
          <a:lstStyle/>
          <a:p>
            <a:endParaRPr lang="en-US"/>
          </a:p>
        </p:txBody>
      </p:sp>
      <p:sp>
        <p:nvSpPr>
          <p:cNvPr id="148490"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8491" name="Line 11"/>
          <p:cNvSpPr>
            <a:spLocks noChangeShapeType="1"/>
          </p:cNvSpPr>
          <p:nvPr/>
        </p:nvSpPr>
        <p:spPr bwMode="auto">
          <a:xfrm>
            <a:off x="1751013" y="6130925"/>
            <a:ext cx="0" cy="0"/>
          </a:xfrm>
          <a:prstGeom prst="line">
            <a:avLst/>
          </a:prstGeom>
          <a:noFill/>
          <a:ln w="19050">
            <a:noFill/>
            <a:round/>
            <a:headEnd/>
            <a:tailEnd/>
          </a:ln>
        </p:spPr>
        <p:txBody>
          <a:bodyPr wrap="none" anchor="ctr"/>
          <a:lstStyle/>
          <a:p>
            <a:endParaRPr lang="en-US"/>
          </a:p>
        </p:txBody>
      </p:sp>
      <p:sp>
        <p:nvSpPr>
          <p:cNvPr id="148492" name="Text Box 12"/>
          <p:cNvSpPr txBox="1">
            <a:spLocks noChangeArrowheads="1"/>
          </p:cNvSpPr>
          <p:nvPr/>
        </p:nvSpPr>
        <p:spPr bwMode="auto">
          <a:xfrm>
            <a:off x="828675" y="895350"/>
            <a:ext cx="1841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Tank Retriever</a:t>
            </a:r>
          </a:p>
        </p:txBody>
      </p:sp>
      <p:sp>
        <p:nvSpPr>
          <p:cNvPr id="148493" name="Text Box 13"/>
          <p:cNvSpPr txBox="1">
            <a:spLocks noChangeArrowheads="1"/>
          </p:cNvSpPr>
          <p:nvPr/>
        </p:nvSpPr>
        <p:spPr bwMode="auto">
          <a:xfrm>
            <a:off x="866775" y="1622425"/>
            <a:ext cx="1841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Tank Retriever</a:t>
            </a:r>
          </a:p>
        </p:txBody>
      </p:sp>
      <p:sp>
        <p:nvSpPr>
          <p:cNvPr id="148494" name="Text Box 14"/>
          <p:cNvSpPr txBox="1">
            <a:spLocks noChangeArrowheads="1"/>
          </p:cNvSpPr>
          <p:nvPr/>
        </p:nvSpPr>
        <p:spPr bwMode="auto">
          <a:xfrm>
            <a:off x="966788" y="2371725"/>
            <a:ext cx="1714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Tank Retriever</a:t>
            </a:r>
          </a:p>
        </p:txBody>
      </p:sp>
      <p:sp>
        <p:nvSpPr>
          <p:cNvPr id="148495" name="Text Box 15"/>
          <p:cNvSpPr txBox="1">
            <a:spLocks noChangeArrowheads="1"/>
          </p:cNvSpPr>
          <p:nvPr/>
        </p:nvSpPr>
        <p:spPr bwMode="auto">
          <a:xfrm>
            <a:off x="979488" y="3079750"/>
            <a:ext cx="1714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Tank Retriever</a:t>
            </a:r>
          </a:p>
        </p:txBody>
      </p:sp>
      <p:sp>
        <p:nvSpPr>
          <p:cNvPr id="148496" name="Text Box 16"/>
          <p:cNvSpPr txBox="1">
            <a:spLocks noChangeArrowheads="1"/>
          </p:cNvSpPr>
          <p:nvPr/>
        </p:nvSpPr>
        <p:spPr bwMode="auto">
          <a:xfrm>
            <a:off x="512763" y="3830638"/>
            <a:ext cx="2651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Personnel Carrier (APC)</a:t>
            </a:r>
          </a:p>
        </p:txBody>
      </p:sp>
      <p:sp>
        <p:nvSpPr>
          <p:cNvPr id="148497" name="Text Box 17"/>
          <p:cNvSpPr txBox="1">
            <a:spLocks noChangeArrowheads="1"/>
          </p:cNvSpPr>
          <p:nvPr/>
        </p:nvSpPr>
        <p:spPr bwMode="auto">
          <a:xfrm>
            <a:off x="1654175" y="4576763"/>
            <a:ext cx="3667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APC</a:t>
            </a:r>
          </a:p>
        </p:txBody>
      </p:sp>
      <p:sp>
        <p:nvSpPr>
          <p:cNvPr id="148498" name="Text Box 18"/>
          <p:cNvSpPr txBox="1">
            <a:spLocks noChangeArrowheads="1"/>
          </p:cNvSpPr>
          <p:nvPr/>
        </p:nvSpPr>
        <p:spPr bwMode="auto">
          <a:xfrm>
            <a:off x="1270000" y="5300663"/>
            <a:ext cx="11350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APC Retriever</a:t>
            </a:r>
          </a:p>
        </p:txBody>
      </p:sp>
      <p:sp>
        <p:nvSpPr>
          <p:cNvPr id="148499" name="Text Box 19"/>
          <p:cNvSpPr txBox="1">
            <a:spLocks noChangeArrowheads="1"/>
          </p:cNvSpPr>
          <p:nvPr/>
        </p:nvSpPr>
        <p:spPr bwMode="auto">
          <a:xfrm>
            <a:off x="1270000" y="6024563"/>
            <a:ext cx="11350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APC Retriever</a:t>
            </a:r>
          </a:p>
        </p:txBody>
      </p:sp>
      <p:grpSp>
        <p:nvGrpSpPr>
          <p:cNvPr id="148500" name="Group 20"/>
          <p:cNvGrpSpPr>
            <a:grpSpLocks/>
          </p:cNvGrpSpPr>
          <p:nvPr/>
        </p:nvGrpSpPr>
        <p:grpSpPr bwMode="auto">
          <a:xfrm>
            <a:off x="3749675" y="736600"/>
            <a:ext cx="530225" cy="530225"/>
            <a:chOff x="2362" y="464"/>
            <a:chExt cx="334" cy="334"/>
          </a:xfrm>
        </p:grpSpPr>
        <p:sp>
          <p:nvSpPr>
            <p:cNvPr id="148807"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8808" name="Group 22"/>
            <p:cNvGrpSpPr>
              <a:grpSpLocks/>
            </p:cNvGrpSpPr>
            <p:nvPr/>
          </p:nvGrpSpPr>
          <p:grpSpPr bwMode="auto">
            <a:xfrm>
              <a:off x="2475" y="558"/>
              <a:ext cx="107" cy="146"/>
              <a:chOff x="1847" y="3221"/>
              <a:chExt cx="107" cy="146"/>
            </a:xfrm>
          </p:grpSpPr>
          <p:grpSp>
            <p:nvGrpSpPr>
              <p:cNvPr id="148809" name="Group 23"/>
              <p:cNvGrpSpPr>
                <a:grpSpLocks/>
              </p:cNvGrpSpPr>
              <p:nvPr/>
            </p:nvGrpSpPr>
            <p:grpSpPr bwMode="auto">
              <a:xfrm>
                <a:off x="1847" y="3221"/>
                <a:ext cx="107" cy="146"/>
                <a:chOff x="624" y="240"/>
                <a:chExt cx="144" cy="197"/>
              </a:xfrm>
            </p:grpSpPr>
            <p:sp>
              <p:nvSpPr>
                <p:cNvPr id="148816" name="Line 2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817" name="Line 2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818" name="Freeform 2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819" name="Line 2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810" name="Line 28"/>
              <p:cNvSpPr>
                <a:spLocks noChangeShapeType="1"/>
              </p:cNvSpPr>
              <p:nvPr/>
            </p:nvSpPr>
            <p:spPr bwMode="auto">
              <a:xfrm>
                <a:off x="1890" y="3242"/>
                <a:ext cx="0" cy="105"/>
              </a:xfrm>
              <a:prstGeom prst="line">
                <a:avLst/>
              </a:prstGeom>
              <a:noFill/>
              <a:ln w="12700">
                <a:solidFill>
                  <a:srgbClr val="000000"/>
                </a:solidFill>
                <a:round/>
                <a:headEnd/>
                <a:tailEnd/>
              </a:ln>
            </p:spPr>
            <p:txBody>
              <a:bodyPr wrap="none" anchor="ctr"/>
              <a:lstStyle/>
              <a:p>
                <a:endParaRPr lang="en-US"/>
              </a:p>
            </p:txBody>
          </p:sp>
          <p:sp>
            <p:nvSpPr>
              <p:cNvPr id="148811" name="Line 29"/>
              <p:cNvSpPr>
                <a:spLocks noChangeShapeType="1"/>
              </p:cNvSpPr>
              <p:nvPr/>
            </p:nvSpPr>
            <p:spPr bwMode="auto">
              <a:xfrm>
                <a:off x="1911" y="3241"/>
                <a:ext cx="0" cy="105"/>
              </a:xfrm>
              <a:prstGeom prst="line">
                <a:avLst/>
              </a:prstGeom>
              <a:noFill/>
              <a:ln w="12700">
                <a:solidFill>
                  <a:srgbClr val="000000"/>
                </a:solidFill>
                <a:round/>
                <a:headEnd/>
                <a:tailEnd/>
              </a:ln>
            </p:spPr>
            <p:txBody>
              <a:bodyPr wrap="none" anchor="ctr"/>
              <a:lstStyle/>
              <a:p>
                <a:endParaRPr lang="en-US"/>
              </a:p>
            </p:txBody>
          </p:sp>
          <p:grpSp>
            <p:nvGrpSpPr>
              <p:cNvPr id="148812" name="Group 30"/>
              <p:cNvGrpSpPr>
                <a:grpSpLocks/>
              </p:cNvGrpSpPr>
              <p:nvPr/>
            </p:nvGrpSpPr>
            <p:grpSpPr bwMode="auto">
              <a:xfrm flipV="1">
                <a:off x="1859" y="3279"/>
                <a:ext cx="84" cy="30"/>
                <a:chOff x="3499" y="105"/>
                <a:chExt cx="504" cy="174"/>
              </a:xfrm>
            </p:grpSpPr>
            <p:sp>
              <p:nvSpPr>
                <p:cNvPr id="148813" name="Freeform 31"/>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814" name="Freeform 32"/>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815" name="Line 33"/>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01" name="Group 34"/>
          <p:cNvGrpSpPr>
            <a:grpSpLocks/>
          </p:cNvGrpSpPr>
          <p:nvPr/>
        </p:nvGrpSpPr>
        <p:grpSpPr bwMode="auto">
          <a:xfrm>
            <a:off x="3749675" y="2212975"/>
            <a:ext cx="530225" cy="530225"/>
            <a:chOff x="2362" y="1394"/>
            <a:chExt cx="334" cy="334"/>
          </a:xfrm>
        </p:grpSpPr>
        <p:sp>
          <p:nvSpPr>
            <p:cNvPr id="148793" name="Freeform 35"/>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8794" name="Group 36"/>
            <p:cNvGrpSpPr>
              <a:grpSpLocks/>
            </p:cNvGrpSpPr>
            <p:nvPr/>
          </p:nvGrpSpPr>
          <p:grpSpPr bwMode="auto">
            <a:xfrm>
              <a:off x="2475" y="1488"/>
              <a:ext cx="107" cy="146"/>
              <a:chOff x="1853" y="3455"/>
              <a:chExt cx="107" cy="146"/>
            </a:xfrm>
          </p:grpSpPr>
          <p:grpSp>
            <p:nvGrpSpPr>
              <p:cNvPr id="148795" name="Group 37"/>
              <p:cNvGrpSpPr>
                <a:grpSpLocks/>
              </p:cNvGrpSpPr>
              <p:nvPr/>
            </p:nvGrpSpPr>
            <p:grpSpPr bwMode="auto">
              <a:xfrm>
                <a:off x="1853" y="3455"/>
                <a:ext cx="107" cy="146"/>
                <a:chOff x="624" y="240"/>
                <a:chExt cx="144" cy="197"/>
              </a:xfrm>
            </p:grpSpPr>
            <p:sp>
              <p:nvSpPr>
                <p:cNvPr id="148803" name="Line 3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804" name="Line 3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805" name="Freeform 4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806" name="Line 4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796" name="Line 42"/>
              <p:cNvSpPr>
                <a:spLocks noChangeShapeType="1"/>
              </p:cNvSpPr>
              <p:nvPr/>
            </p:nvSpPr>
            <p:spPr bwMode="auto">
              <a:xfrm>
                <a:off x="1892" y="3476"/>
                <a:ext cx="0" cy="105"/>
              </a:xfrm>
              <a:prstGeom prst="line">
                <a:avLst/>
              </a:prstGeom>
              <a:noFill/>
              <a:ln w="12700">
                <a:solidFill>
                  <a:srgbClr val="000000"/>
                </a:solidFill>
                <a:round/>
                <a:headEnd/>
                <a:tailEnd/>
              </a:ln>
            </p:spPr>
            <p:txBody>
              <a:bodyPr wrap="none" anchor="ctr"/>
              <a:lstStyle/>
              <a:p>
                <a:endParaRPr lang="en-US"/>
              </a:p>
            </p:txBody>
          </p:sp>
          <p:sp>
            <p:nvSpPr>
              <p:cNvPr id="148797" name="Line 43"/>
              <p:cNvSpPr>
                <a:spLocks noChangeShapeType="1"/>
              </p:cNvSpPr>
              <p:nvPr/>
            </p:nvSpPr>
            <p:spPr bwMode="auto">
              <a:xfrm>
                <a:off x="1921" y="3476"/>
                <a:ext cx="0" cy="105"/>
              </a:xfrm>
              <a:prstGeom prst="line">
                <a:avLst/>
              </a:prstGeom>
              <a:noFill/>
              <a:ln w="12700">
                <a:solidFill>
                  <a:srgbClr val="000000"/>
                </a:solidFill>
                <a:round/>
                <a:headEnd/>
                <a:tailEnd/>
              </a:ln>
            </p:spPr>
            <p:txBody>
              <a:bodyPr wrap="none" anchor="ctr"/>
              <a:lstStyle/>
              <a:p>
                <a:endParaRPr lang="en-US"/>
              </a:p>
            </p:txBody>
          </p:sp>
          <p:sp>
            <p:nvSpPr>
              <p:cNvPr id="148798" name="Line 44"/>
              <p:cNvSpPr>
                <a:spLocks noChangeShapeType="1"/>
              </p:cNvSpPr>
              <p:nvPr/>
            </p:nvSpPr>
            <p:spPr bwMode="auto">
              <a:xfrm>
                <a:off x="1906" y="3476"/>
                <a:ext cx="0" cy="105"/>
              </a:xfrm>
              <a:prstGeom prst="line">
                <a:avLst/>
              </a:prstGeom>
              <a:noFill/>
              <a:ln w="12700">
                <a:solidFill>
                  <a:srgbClr val="000000"/>
                </a:solidFill>
                <a:round/>
                <a:headEnd/>
                <a:tailEnd/>
              </a:ln>
            </p:spPr>
            <p:txBody>
              <a:bodyPr wrap="none" anchor="ctr"/>
              <a:lstStyle/>
              <a:p>
                <a:endParaRPr lang="en-US"/>
              </a:p>
            </p:txBody>
          </p:sp>
          <p:grpSp>
            <p:nvGrpSpPr>
              <p:cNvPr id="148799" name="Group 45"/>
              <p:cNvGrpSpPr>
                <a:grpSpLocks/>
              </p:cNvGrpSpPr>
              <p:nvPr/>
            </p:nvGrpSpPr>
            <p:grpSpPr bwMode="auto">
              <a:xfrm flipV="1">
                <a:off x="1865" y="3514"/>
                <a:ext cx="84" cy="29"/>
                <a:chOff x="3499" y="105"/>
                <a:chExt cx="504" cy="174"/>
              </a:xfrm>
            </p:grpSpPr>
            <p:sp>
              <p:nvSpPr>
                <p:cNvPr id="148800" name="Freeform 4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801" name="Freeform 4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802" name="Line 4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02" name="Group 49"/>
          <p:cNvGrpSpPr>
            <a:grpSpLocks/>
          </p:cNvGrpSpPr>
          <p:nvPr/>
        </p:nvGrpSpPr>
        <p:grpSpPr bwMode="auto">
          <a:xfrm>
            <a:off x="3749675" y="3671888"/>
            <a:ext cx="530225" cy="530225"/>
            <a:chOff x="2362" y="2313"/>
            <a:chExt cx="334" cy="334"/>
          </a:xfrm>
        </p:grpSpPr>
        <p:sp>
          <p:nvSpPr>
            <p:cNvPr id="148789" name="Freeform 50"/>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8790" name="Group 51"/>
            <p:cNvGrpSpPr>
              <a:grpSpLocks/>
            </p:cNvGrpSpPr>
            <p:nvPr/>
          </p:nvGrpSpPr>
          <p:grpSpPr bwMode="auto">
            <a:xfrm>
              <a:off x="2456" y="2413"/>
              <a:ext cx="145" cy="134"/>
              <a:chOff x="431" y="861"/>
              <a:chExt cx="145" cy="134"/>
            </a:xfrm>
          </p:grpSpPr>
          <p:sp>
            <p:nvSpPr>
              <p:cNvPr id="148791" name="Freeform 5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792" name="Freeform 5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8503" name="Group 54"/>
          <p:cNvGrpSpPr>
            <a:grpSpLocks/>
          </p:cNvGrpSpPr>
          <p:nvPr/>
        </p:nvGrpSpPr>
        <p:grpSpPr bwMode="auto">
          <a:xfrm>
            <a:off x="3749675" y="5141913"/>
            <a:ext cx="530225" cy="530225"/>
            <a:chOff x="2362" y="3239"/>
            <a:chExt cx="334" cy="334"/>
          </a:xfrm>
        </p:grpSpPr>
        <p:sp>
          <p:nvSpPr>
            <p:cNvPr id="148780" name="Freeform 55"/>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8781" name="Group 56"/>
            <p:cNvGrpSpPr>
              <a:grpSpLocks/>
            </p:cNvGrpSpPr>
            <p:nvPr/>
          </p:nvGrpSpPr>
          <p:grpSpPr bwMode="auto">
            <a:xfrm>
              <a:off x="2456" y="3339"/>
              <a:ext cx="145" cy="134"/>
              <a:chOff x="2062" y="3318"/>
              <a:chExt cx="145" cy="134"/>
            </a:xfrm>
          </p:grpSpPr>
          <p:grpSp>
            <p:nvGrpSpPr>
              <p:cNvPr id="148782" name="Group 57"/>
              <p:cNvGrpSpPr>
                <a:grpSpLocks/>
              </p:cNvGrpSpPr>
              <p:nvPr/>
            </p:nvGrpSpPr>
            <p:grpSpPr bwMode="auto">
              <a:xfrm flipV="1">
                <a:off x="2093" y="3384"/>
                <a:ext cx="84" cy="29"/>
                <a:chOff x="3499" y="105"/>
                <a:chExt cx="504" cy="174"/>
              </a:xfrm>
            </p:grpSpPr>
            <p:sp>
              <p:nvSpPr>
                <p:cNvPr id="148786" name="Freeform 5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87" name="Freeform 5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88" name="Line 6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8783" name="Group 61"/>
              <p:cNvGrpSpPr>
                <a:grpSpLocks/>
              </p:cNvGrpSpPr>
              <p:nvPr/>
            </p:nvGrpSpPr>
            <p:grpSpPr bwMode="auto">
              <a:xfrm>
                <a:off x="2062" y="3318"/>
                <a:ext cx="145" cy="134"/>
                <a:chOff x="431" y="861"/>
                <a:chExt cx="145" cy="134"/>
              </a:xfrm>
            </p:grpSpPr>
            <p:sp>
              <p:nvSpPr>
                <p:cNvPr id="148784" name="Freeform 6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785" name="Freeform 6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48504" name="Group 64"/>
          <p:cNvGrpSpPr>
            <a:grpSpLocks/>
          </p:cNvGrpSpPr>
          <p:nvPr/>
        </p:nvGrpSpPr>
        <p:grpSpPr bwMode="auto">
          <a:xfrm>
            <a:off x="3929063" y="1614488"/>
            <a:ext cx="169862" cy="231775"/>
            <a:chOff x="1847" y="3221"/>
            <a:chExt cx="107" cy="146"/>
          </a:xfrm>
        </p:grpSpPr>
        <p:grpSp>
          <p:nvGrpSpPr>
            <p:cNvPr id="148769" name="Group 65"/>
            <p:cNvGrpSpPr>
              <a:grpSpLocks/>
            </p:cNvGrpSpPr>
            <p:nvPr/>
          </p:nvGrpSpPr>
          <p:grpSpPr bwMode="auto">
            <a:xfrm>
              <a:off x="1847" y="3221"/>
              <a:ext cx="107" cy="146"/>
              <a:chOff x="624" y="240"/>
              <a:chExt cx="144" cy="197"/>
            </a:xfrm>
          </p:grpSpPr>
          <p:sp>
            <p:nvSpPr>
              <p:cNvPr id="148776" name="Line 66"/>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8777" name="Line 67"/>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8778" name="Freeform 6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8779" name="Line 69"/>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
          <p:nvSpPr>
            <p:cNvPr id="148770" name="Line 70"/>
            <p:cNvSpPr>
              <a:spLocks noChangeShapeType="1"/>
            </p:cNvSpPr>
            <p:nvPr/>
          </p:nvSpPr>
          <p:spPr bwMode="auto">
            <a:xfrm>
              <a:off x="1890" y="3242"/>
              <a:ext cx="0" cy="105"/>
            </a:xfrm>
            <a:prstGeom prst="line">
              <a:avLst/>
            </a:prstGeom>
            <a:noFill/>
            <a:ln w="12700">
              <a:solidFill>
                <a:srgbClr val="FFFF00"/>
              </a:solidFill>
              <a:round/>
              <a:headEnd/>
              <a:tailEnd/>
            </a:ln>
          </p:spPr>
          <p:txBody>
            <a:bodyPr wrap="none" anchor="ctr"/>
            <a:lstStyle/>
            <a:p>
              <a:endParaRPr lang="en-US"/>
            </a:p>
          </p:txBody>
        </p:sp>
        <p:sp>
          <p:nvSpPr>
            <p:cNvPr id="148771" name="Line 71"/>
            <p:cNvSpPr>
              <a:spLocks noChangeShapeType="1"/>
            </p:cNvSpPr>
            <p:nvPr/>
          </p:nvSpPr>
          <p:spPr bwMode="auto">
            <a:xfrm>
              <a:off x="1911" y="3241"/>
              <a:ext cx="0" cy="105"/>
            </a:xfrm>
            <a:prstGeom prst="line">
              <a:avLst/>
            </a:prstGeom>
            <a:noFill/>
            <a:ln w="12700">
              <a:solidFill>
                <a:srgbClr val="FFFF00"/>
              </a:solidFill>
              <a:round/>
              <a:headEnd/>
              <a:tailEnd/>
            </a:ln>
          </p:spPr>
          <p:txBody>
            <a:bodyPr wrap="none" anchor="ctr"/>
            <a:lstStyle/>
            <a:p>
              <a:endParaRPr lang="en-US"/>
            </a:p>
          </p:txBody>
        </p:sp>
        <p:grpSp>
          <p:nvGrpSpPr>
            <p:cNvPr id="148772" name="Group 72"/>
            <p:cNvGrpSpPr>
              <a:grpSpLocks/>
            </p:cNvGrpSpPr>
            <p:nvPr/>
          </p:nvGrpSpPr>
          <p:grpSpPr bwMode="auto">
            <a:xfrm flipV="1">
              <a:off x="1859" y="3279"/>
              <a:ext cx="84" cy="30"/>
              <a:chOff x="3499" y="105"/>
              <a:chExt cx="504" cy="174"/>
            </a:xfrm>
          </p:grpSpPr>
          <p:sp>
            <p:nvSpPr>
              <p:cNvPr id="148773" name="Freeform 73"/>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74" name="Freeform 74"/>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75" name="Line 75"/>
              <p:cNvSpPr>
                <a:spLocks noChangeShapeType="1"/>
              </p:cNvSpPr>
              <p:nvPr/>
            </p:nvSpPr>
            <p:spPr bwMode="auto">
              <a:xfrm>
                <a:off x="3607" y="187"/>
                <a:ext cx="286"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48505" name="Group 76"/>
          <p:cNvGrpSpPr>
            <a:grpSpLocks/>
          </p:cNvGrpSpPr>
          <p:nvPr/>
        </p:nvGrpSpPr>
        <p:grpSpPr bwMode="auto">
          <a:xfrm>
            <a:off x="3929063" y="3070225"/>
            <a:ext cx="169862" cy="231775"/>
            <a:chOff x="1853" y="3455"/>
            <a:chExt cx="107" cy="146"/>
          </a:xfrm>
        </p:grpSpPr>
        <p:grpSp>
          <p:nvGrpSpPr>
            <p:cNvPr id="148757" name="Group 77"/>
            <p:cNvGrpSpPr>
              <a:grpSpLocks/>
            </p:cNvGrpSpPr>
            <p:nvPr/>
          </p:nvGrpSpPr>
          <p:grpSpPr bwMode="auto">
            <a:xfrm>
              <a:off x="1853" y="3455"/>
              <a:ext cx="107" cy="146"/>
              <a:chOff x="624" y="240"/>
              <a:chExt cx="144" cy="197"/>
            </a:xfrm>
          </p:grpSpPr>
          <p:sp>
            <p:nvSpPr>
              <p:cNvPr id="148765" name="Line 78"/>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8766" name="Line 79"/>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48767" name="Freeform 8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48768" name="Line 81"/>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
          <p:nvSpPr>
            <p:cNvPr id="148758" name="Line 82"/>
            <p:cNvSpPr>
              <a:spLocks noChangeShapeType="1"/>
            </p:cNvSpPr>
            <p:nvPr/>
          </p:nvSpPr>
          <p:spPr bwMode="auto">
            <a:xfrm>
              <a:off x="1892" y="3476"/>
              <a:ext cx="0" cy="105"/>
            </a:xfrm>
            <a:prstGeom prst="line">
              <a:avLst/>
            </a:prstGeom>
            <a:noFill/>
            <a:ln w="12700">
              <a:solidFill>
                <a:srgbClr val="FFFF00"/>
              </a:solidFill>
              <a:round/>
              <a:headEnd/>
              <a:tailEnd/>
            </a:ln>
          </p:spPr>
          <p:txBody>
            <a:bodyPr wrap="none" anchor="ctr"/>
            <a:lstStyle/>
            <a:p>
              <a:endParaRPr lang="en-US"/>
            </a:p>
          </p:txBody>
        </p:sp>
        <p:sp>
          <p:nvSpPr>
            <p:cNvPr id="148759" name="Line 83"/>
            <p:cNvSpPr>
              <a:spLocks noChangeShapeType="1"/>
            </p:cNvSpPr>
            <p:nvPr/>
          </p:nvSpPr>
          <p:spPr bwMode="auto">
            <a:xfrm>
              <a:off x="1921" y="3476"/>
              <a:ext cx="0" cy="105"/>
            </a:xfrm>
            <a:prstGeom prst="line">
              <a:avLst/>
            </a:prstGeom>
            <a:noFill/>
            <a:ln w="12700">
              <a:solidFill>
                <a:srgbClr val="FFFF00"/>
              </a:solidFill>
              <a:round/>
              <a:headEnd/>
              <a:tailEnd/>
            </a:ln>
          </p:spPr>
          <p:txBody>
            <a:bodyPr wrap="none" anchor="ctr"/>
            <a:lstStyle/>
            <a:p>
              <a:endParaRPr lang="en-US"/>
            </a:p>
          </p:txBody>
        </p:sp>
        <p:sp>
          <p:nvSpPr>
            <p:cNvPr id="148760" name="Line 84"/>
            <p:cNvSpPr>
              <a:spLocks noChangeShapeType="1"/>
            </p:cNvSpPr>
            <p:nvPr/>
          </p:nvSpPr>
          <p:spPr bwMode="auto">
            <a:xfrm>
              <a:off x="1906" y="3476"/>
              <a:ext cx="0" cy="105"/>
            </a:xfrm>
            <a:prstGeom prst="line">
              <a:avLst/>
            </a:prstGeom>
            <a:noFill/>
            <a:ln w="12700">
              <a:solidFill>
                <a:srgbClr val="FFFF00"/>
              </a:solidFill>
              <a:round/>
              <a:headEnd/>
              <a:tailEnd/>
            </a:ln>
          </p:spPr>
          <p:txBody>
            <a:bodyPr wrap="none" anchor="ctr"/>
            <a:lstStyle/>
            <a:p>
              <a:endParaRPr lang="en-US"/>
            </a:p>
          </p:txBody>
        </p:sp>
        <p:grpSp>
          <p:nvGrpSpPr>
            <p:cNvPr id="148761" name="Group 85"/>
            <p:cNvGrpSpPr>
              <a:grpSpLocks/>
            </p:cNvGrpSpPr>
            <p:nvPr/>
          </p:nvGrpSpPr>
          <p:grpSpPr bwMode="auto">
            <a:xfrm flipV="1">
              <a:off x="1865" y="3514"/>
              <a:ext cx="84" cy="29"/>
              <a:chOff x="3499" y="105"/>
              <a:chExt cx="504" cy="174"/>
            </a:xfrm>
          </p:grpSpPr>
          <p:sp>
            <p:nvSpPr>
              <p:cNvPr id="148762" name="Freeform 8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63" name="Freeform 8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64" name="Line 88"/>
              <p:cNvSpPr>
                <a:spLocks noChangeShapeType="1"/>
              </p:cNvSpPr>
              <p:nvPr/>
            </p:nvSpPr>
            <p:spPr bwMode="auto">
              <a:xfrm>
                <a:off x="3607" y="187"/>
                <a:ext cx="286"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48506" name="Group 89"/>
          <p:cNvGrpSpPr>
            <a:grpSpLocks/>
          </p:cNvGrpSpPr>
          <p:nvPr/>
        </p:nvGrpSpPr>
        <p:grpSpPr bwMode="auto">
          <a:xfrm>
            <a:off x="3898900" y="4576763"/>
            <a:ext cx="230188" cy="212725"/>
            <a:chOff x="431" y="861"/>
            <a:chExt cx="145" cy="134"/>
          </a:xfrm>
        </p:grpSpPr>
        <p:sp>
          <p:nvSpPr>
            <p:cNvPr id="148755" name="Freeform 9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8756" name="Freeform 9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48507" name="Group 92"/>
          <p:cNvGrpSpPr>
            <a:grpSpLocks/>
          </p:cNvGrpSpPr>
          <p:nvPr/>
        </p:nvGrpSpPr>
        <p:grpSpPr bwMode="auto">
          <a:xfrm>
            <a:off x="3898900" y="6024563"/>
            <a:ext cx="230188" cy="212725"/>
            <a:chOff x="2062" y="3318"/>
            <a:chExt cx="145" cy="134"/>
          </a:xfrm>
        </p:grpSpPr>
        <p:grpSp>
          <p:nvGrpSpPr>
            <p:cNvPr id="148748" name="Group 93"/>
            <p:cNvGrpSpPr>
              <a:grpSpLocks/>
            </p:cNvGrpSpPr>
            <p:nvPr/>
          </p:nvGrpSpPr>
          <p:grpSpPr bwMode="auto">
            <a:xfrm flipV="1">
              <a:off x="2093" y="3384"/>
              <a:ext cx="84" cy="29"/>
              <a:chOff x="3499" y="105"/>
              <a:chExt cx="504" cy="174"/>
            </a:xfrm>
          </p:grpSpPr>
          <p:sp>
            <p:nvSpPr>
              <p:cNvPr id="148752" name="Freeform 9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53" name="Freeform 9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48754" name="Line 96"/>
              <p:cNvSpPr>
                <a:spLocks noChangeShapeType="1"/>
              </p:cNvSpPr>
              <p:nvPr/>
            </p:nvSpPr>
            <p:spPr bwMode="auto">
              <a:xfrm>
                <a:off x="3607" y="187"/>
                <a:ext cx="286" cy="0"/>
              </a:xfrm>
              <a:prstGeom prst="line">
                <a:avLst/>
              </a:prstGeom>
              <a:noFill/>
              <a:ln w="12700">
                <a:solidFill>
                  <a:srgbClr val="FFFF00"/>
                </a:solidFill>
                <a:round/>
                <a:headEnd type="none" w="sm" len="sm"/>
                <a:tailEnd type="none" w="sm" len="sm"/>
              </a:ln>
            </p:spPr>
            <p:txBody>
              <a:bodyPr wrap="none" anchor="ctr"/>
              <a:lstStyle/>
              <a:p>
                <a:endParaRPr lang="en-US"/>
              </a:p>
            </p:txBody>
          </p:sp>
        </p:grpSp>
        <p:grpSp>
          <p:nvGrpSpPr>
            <p:cNvPr id="148749" name="Group 97"/>
            <p:cNvGrpSpPr>
              <a:grpSpLocks/>
            </p:cNvGrpSpPr>
            <p:nvPr/>
          </p:nvGrpSpPr>
          <p:grpSpPr bwMode="auto">
            <a:xfrm>
              <a:off x="2062" y="3318"/>
              <a:ext cx="145" cy="134"/>
              <a:chOff x="431" y="861"/>
              <a:chExt cx="145" cy="134"/>
            </a:xfrm>
          </p:grpSpPr>
          <p:sp>
            <p:nvSpPr>
              <p:cNvPr id="148750" name="Freeform 9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8751" name="Freeform 9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grpSp>
        <p:nvGrpSpPr>
          <p:cNvPr id="148508" name="Group 100"/>
          <p:cNvGrpSpPr>
            <a:grpSpLocks/>
          </p:cNvGrpSpPr>
          <p:nvPr/>
        </p:nvGrpSpPr>
        <p:grpSpPr bwMode="auto">
          <a:xfrm>
            <a:off x="5153025" y="758825"/>
            <a:ext cx="476250" cy="484188"/>
            <a:chOff x="3246" y="478"/>
            <a:chExt cx="300" cy="305"/>
          </a:xfrm>
        </p:grpSpPr>
        <p:sp>
          <p:nvSpPr>
            <p:cNvPr id="148735" name="Oval 101"/>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8736" name="Group 102"/>
            <p:cNvGrpSpPr>
              <a:grpSpLocks/>
            </p:cNvGrpSpPr>
            <p:nvPr/>
          </p:nvGrpSpPr>
          <p:grpSpPr bwMode="auto">
            <a:xfrm>
              <a:off x="3342" y="558"/>
              <a:ext cx="107" cy="146"/>
              <a:chOff x="1847" y="3221"/>
              <a:chExt cx="107" cy="146"/>
            </a:xfrm>
          </p:grpSpPr>
          <p:grpSp>
            <p:nvGrpSpPr>
              <p:cNvPr id="148737" name="Group 103"/>
              <p:cNvGrpSpPr>
                <a:grpSpLocks/>
              </p:cNvGrpSpPr>
              <p:nvPr/>
            </p:nvGrpSpPr>
            <p:grpSpPr bwMode="auto">
              <a:xfrm>
                <a:off x="1847" y="3221"/>
                <a:ext cx="107" cy="146"/>
                <a:chOff x="624" y="240"/>
                <a:chExt cx="144" cy="197"/>
              </a:xfrm>
            </p:grpSpPr>
            <p:sp>
              <p:nvSpPr>
                <p:cNvPr id="148744" name="Line 10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745" name="Line 10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746" name="Freeform 10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747" name="Line 10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738" name="Line 108"/>
              <p:cNvSpPr>
                <a:spLocks noChangeShapeType="1"/>
              </p:cNvSpPr>
              <p:nvPr/>
            </p:nvSpPr>
            <p:spPr bwMode="auto">
              <a:xfrm>
                <a:off x="1890" y="3242"/>
                <a:ext cx="0" cy="105"/>
              </a:xfrm>
              <a:prstGeom prst="line">
                <a:avLst/>
              </a:prstGeom>
              <a:noFill/>
              <a:ln w="12700">
                <a:solidFill>
                  <a:srgbClr val="000000"/>
                </a:solidFill>
                <a:round/>
                <a:headEnd/>
                <a:tailEnd/>
              </a:ln>
            </p:spPr>
            <p:txBody>
              <a:bodyPr wrap="none" anchor="ctr"/>
              <a:lstStyle/>
              <a:p>
                <a:endParaRPr lang="en-US"/>
              </a:p>
            </p:txBody>
          </p:sp>
          <p:sp>
            <p:nvSpPr>
              <p:cNvPr id="148739" name="Line 109"/>
              <p:cNvSpPr>
                <a:spLocks noChangeShapeType="1"/>
              </p:cNvSpPr>
              <p:nvPr/>
            </p:nvSpPr>
            <p:spPr bwMode="auto">
              <a:xfrm>
                <a:off x="1911" y="3241"/>
                <a:ext cx="0" cy="105"/>
              </a:xfrm>
              <a:prstGeom prst="line">
                <a:avLst/>
              </a:prstGeom>
              <a:noFill/>
              <a:ln w="12700">
                <a:solidFill>
                  <a:srgbClr val="000000"/>
                </a:solidFill>
                <a:round/>
                <a:headEnd/>
                <a:tailEnd/>
              </a:ln>
            </p:spPr>
            <p:txBody>
              <a:bodyPr wrap="none" anchor="ctr"/>
              <a:lstStyle/>
              <a:p>
                <a:endParaRPr lang="en-US"/>
              </a:p>
            </p:txBody>
          </p:sp>
          <p:grpSp>
            <p:nvGrpSpPr>
              <p:cNvPr id="148740" name="Group 110"/>
              <p:cNvGrpSpPr>
                <a:grpSpLocks/>
              </p:cNvGrpSpPr>
              <p:nvPr/>
            </p:nvGrpSpPr>
            <p:grpSpPr bwMode="auto">
              <a:xfrm flipV="1">
                <a:off x="1859" y="3279"/>
                <a:ext cx="84" cy="30"/>
                <a:chOff x="3499" y="105"/>
                <a:chExt cx="504" cy="174"/>
              </a:xfrm>
            </p:grpSpPr>
            <p:sp>
              <p:nvSpPr>
                <p:cNvPr id="148741" name="Freeform 111"/>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42" name="Freeform 112"/>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43" name="Line 113"/>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09" name="Group 114"/>
          <p:cNvGrpSpPr>
            <a:grpSpLocks/>
          </p:cNvGrpSpPr>
          <p:nvPr/>
        </p:nvGrpSpPr>
        <p:grpSpPr bwMode="auto">
          <a:xfrm>
            <a:off x="5153025" y="2235200"/>
            <a:ext cx="476250" cy="484188"/>
            <a:chOff x="3246" y="1408"/>
            <a:chExt cx="300" cy="305"/>
          </a:xfrm>
        </p:grpSpPr>
        <p:sp>
          <p:nvSpPr>
            <p:cNvPr id="148721" name="Oval 115"/>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8722" name="Group 116"/>
            <p:cNvGrpSpPr>
              <a:grpSpLocks/>
            </p:cNvGrpSpPr>
            <p:nvPr/>
          </p:nvGrpSpPr>
          <p:grpSpPr bwMode="auto">
            <a:xfrm>
              <a:off x="3342" y="1488"/>
              <a:ext cx="107" cy="146"/>
              <a:chOff x="1853" y="3455"/>
              <a:chExt cx="107" cy="146"/>
            </a:xfrm>
          </p:grpSpPr>
          <p:grpSp>
            <p:nvGrpSpPr>
              <p:cNvPr id="148723" name="Group 117"/>
              <p:cNvGrpSpPr>
                <a:grpSpLocks/>
              </p:cNvGrpSpPr>
              <p:nvPr/>
            </p:nvGrpSpPr>
            <p:grpSpPr bwMode="auto">
              <a:xfrm>
                <a:off x="1853" y="3455"/>
                <a:ext cx="107" cy="146"/>
                <a:chOff x="624" y="240"/>
                <a:chExt cx="144" cy="197"/>
              </a:xfrm>
            </p:grpSpPr>
            <p:sp>
              <p:nvSpPr>
                <p:cNvPr id="148731" name="Line 11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732" name="Line 11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733" name="Freeform 12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734" name="Line 12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724" name="Line 122"/>
              <p:cNvSpPr>
                <a:spLocks noChangeShapeType="1"/>
              </p:cNvSpPr>
              <p:nvPr/>
            </p:nvSpPr>
            <p:spPr bwMode="auto">
              <a:xfrm>
                <a:off x="1892" y="3476"/>
                <a:ext cx="0" cy="105"/>
              </a:xfrm>
              <a:prstGeom prst="line">
                <a:avLst/>
              </a:prstGeom>
              <a:noFill/>
              <a:ln w="12700">
                <a:solidFill>
                  <a:srgbClr val="000000"/>
                </a:solidFill>
                <a:round/>
                <a:headEnd/>
                <a:tailEnd/>
              </a:ln>
            </p:spPr>
            <p:txBody>
              <a:bodyPr wrap="none" anchor="ctr"/>
              <a:lstStyle/>
              <a:p>
                <a:endParaRPr lang="en-US"/>
              </a:p>
            </p:txBody>
          </p:sp>
          <p:sp>
            <p:nvSpPr>
              <p:cNvPr id="148725" name="Line 123"/>
              <p:cNvSpPr>
                <a:spLocks noChangeShapeType="1"/>
              </p:cNvSpPr>
              <p:nvPr/>
            </p:nvSpPr>
            <p:spPr bwMode="auto">
              <a:xfrm>
                <a:off x="1921" y="3476"/>
                <a:ext cx="0" cy="105"/>
              </a:xfrm>
              <a:prstGeom prst="line">
                <a:avLst/>
              </a:prstGeom>
              <a:noFill/>
              <a:ln w="12700">
                <a:solidFill>
                  <a:srgbClr val="000000"/>
                </a:solidFill>
                <a:round/>
                <a:headEnd/>
                <a:tailEnd/>
              </a:ln>
            </p:spPr>
            <p:txBody>
              <a:bodyPr wrap="none" anchor="ctr"/>
              <a:lstStyle/>
              <a:p>
                <a:endParaRPr lang="en-US"/>
              </a:p>
            </p:txBody>
          </p:sp>
          <p:sp>
            <p:nvSpPr>
              <p:cNvPr id="148726" name="Line 124"/>
              <p:cNvSpPr>
                <a:spLocks noChangeShapeType="1"/>
              </p:cNvSpPr>
              <p:nvPr/>
            </p:nvSpPr>
            <p:spPr bwMode="auto">
              <a:xfrm>
                <a:off x="1906" y="3476"/>
                <a:ext cx="0" cy="105"/>
              </a:xfrm>
              <a:prstGeom prst="line">
                <a:avLst/>
              </a:prstGeom>
              <a:noFill/>
              <a:ln w="12700">
                <a:solidFill>
                  <a:srgbClr val="000000"/>
                </a:solidFill>
                <a:round/>
                <a:headEnd/>
                <a:tailEnd/>
              </a:ln>
            </p:spPr>
            <p:txBody>
              <a:bodyPr wrap="none" anchor="ctr"/>
              <a:lstStyle/>
              <a:p>
                <a:endParaRPr lang="en-US"/>
              </a:p>
            </p:txBody>
          </p:sp>
          <p:grpSp>
            <p:nvGrpSpPr>
              <p:cNvPr id="148727" name="Group 125"/>
              <p:cNvGrpSpPr>
                <a:grpSpLocks/>
              </p:cNvGrpSpPr>
              <p:nvPr/>
            </p:nvGrpSpPr>
            <p:grpSpPr bwMode="auto">
              <a:xfrm flipV="1">
                <a:off x="1865" y="3514"/>
                <a:ext cx="84" cy="29"/>
                <a:chOff x="3499" y="105"/>
                <a:chExt cx="504" cy="174"/>
              </a:xfrm>
            </p:grpSpPr>
            <p:sp>
              <p:nvSpPr>
                <p:cNvPr id="148728" name="Freeform 12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29" name="Freeform 12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30" name="Line 12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10" name="Group 129"/>
          <p:cNvGrpSpPr>
            <a:grpSpLocks/>
          </p:cNvGrpSpPr>
          <p:nvPr/>
        </p:nvGrpSpPr>
        <p:grpSpPr bwMode="auto">
          <a:xfrm>
            <a:off x="5153025" y="3694113"/>
            <a:ext cx="476250" cy="484187"/>
            <a:chOff x="3246" y="2327"/>
            <a:chExt cx="300" cy="305"/>
          </a:xfrm>
        </p:grpSpPr>
        <p:sp>
          <p:nvSpPr>
            <p:cNvPr id="148717" name="Oval 130"/>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8718" name="Group 131"/>
            <p:cNvGrpSpPr>
              <a:grpSpLocks/>
            </p:cNvGrpSpPr>
            <p:nvPr/>
          </p:nvGrpSpPr>
          <p:grpSpPr bwMode="auto">
            <a:xfrm>
              <a:off x="3323" y="2413"/>
              <a:ext cx="145" cy="134"/>
              <a:chOff x="431" y="861"/>
              <a:chExt cx="145" cy="134"/>
            </a:xfrm>
          </p:grpSpPr>
          <p:sp>
            <p:nvSpPr>
              <p:cNvPr id="148719" name="Freeform 13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720" name="Freeform 13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8511" name="Group 134"/>
          <p:cNvGrpSpPr>
            <a:grpSpLocks/>
          </p:cNvGrpSpPr>
          <p:nvPr/>
        </p:nvGrpSpPr>
        <p:grpSpPr bwMode="auto">
          <a:xfrm>
            <a:off x="5153025" y="5165725"/>
            <a:ext cx="476250" cy="484188"/>
            <a:chOff x="3246" y="3254"/>
            <a:chExt cx="300" cy="305"/>
          </a:xfrm>
        </p:grpSpPr>
        <p:sp>
          <p:nvSpPr>
            <p:cNvPr id="148708" name="Oval 135"/>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8709" name="Group 136"/>
            <p:cNvGrpSpPr>
              <a:grpSpLocks/>
            </p:cNvGrpSpPr>
            <p:nvPr/>
          </p:nvGrpSpPr>
          <p:grpSpPr bwMode="auto">
            <a:xfrm>
              <a:off x="3323" y="3339"/>
              <a:ext cx="145" cy="134"/>
              <a:chOff x="2062" y="3318"/>
              <a:chExt cx="145" cy="134"/>
            </a:xfrm>
          </p:grpSpPr>
          <p:grpSp>
            <p:nvGrpSpPr>
              <p:cNvPr id="148710" name="Group 137"/>
              <p:cNvGrpSpPr>
                <a:grpSpLocks/>
              </p:cNvGrpSpPr>
              <p:nvPr/>
            </p:nvGrpSpPr>
            <p:grpSpPr bwMode="auto">
              <a:xfrm flipV="1">
                <a:off x="2093" y="3384"/>
                <a:ext cx="84" cy="29"/>
                <a:chOff x="3499" y="105"/>
                <a:chExt cx="504" cy="174"/>
              </a:xfrm>
            </p:grpSpPr>
            <p:sp>
              <p:nvSpPr>
                <p:cNvPr id="148714" name="Freeform 13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15" name="Freeform 13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716" name="Line 14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8711" name="Group 141"/>
              <p:cNvGrpSpPr>
                <a:grpSpLocks/>
              </p:cNvGrpSpPr>
              <p:nvPr/>
            </p:nvGrpSpPr>
            <p:grpSpPr bwMode="auto">
              <a:xfrm>
                <a:off x="2062" y="3318"/>
                <a:ext cx="145" cy="134"/>
                <a:chOff x="431" y="861"/>
                <a:chExt cx="145" cy="134"/>
              </a:xfrm>
            </p:grpSpPr>
            <p:sp>
              <p:nvSpPr>
                <p:cNvPr id="148712" name="Freeform 14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713" name="Freeform 14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48512" name="Group 144"/>
          <p:cNvGrpSpPr>
            <a:grpSpLocks/>
          </p:cNvGrpSpPr>
          <p:nvPr/>
        </p:nvGrpSpPr>
        <p:grpSpPr bwMode="auto">
          <a:xfrm>
            <a:off x="5305425" y="1614488"/>
            <a:ext cx="169863" cy="231775"/>
            <a:chOff x="1847" y="3221"/>
            <a:chExt cx="107" cy="146"/>
          </a:xfrm>
        </p:grpSpPr>
        <p:grpSp>
          <p:nvGrpSpPr>
            <p:cNvPr id="148697" name="Group 145"/>
            <p:cNvGrpSpPr>
              <a:grpSpLocks/>
            </p:cNvGrpSpPr>
            <p:nvPr/>
          </p:nvGrpSpPr>
          <p:grpSpPr bwMode="auto">
            <a:xfrm>
              <a:off x="1847" y="3221"/>
              <a:ext cx="107" cy="146"/>
              <a:chOff x="624" y="240"/>
              <a:chExt cx="144" cy="197"/>
            </a:xfrm>
          </p:grpSpPr>
          <p:sp>
            <p:nvSpPr>
              <p:cNvPr id="148704" name="Line 146"/>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8705" name="Line 147"/>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8706" name="Freeform 14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8707" name="Line 149"/>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sp>
          <p:nvSpPr>
            <p:cNvPr id="148698" name="Line 150"/>
            <p:cNvSpPr>
              <a:spLocks noChangeShapeType="1"/>
            </p:cNvSpPr>
            <p:nvPr/>
          </p:nvSpPr>
          <p:spPr bwMode="auto">
            <a:xfrm>
              <a:off x="1890" y="3242"/>
              <a:ext cx="0" cy="105"/>
            </a:xfrm>
            <a:prstGeom prst="line">
              <a:avLst/>
            </a:prstGeom>
            <a:noFill/>
            <a:ln w="12700">
              <a:solidFill>
                <a:srgbClr val="00FFFF"/>
              </a:solidFill>
              <a:round/>
              <a:headEnd/>
              <a:tailEnd/>
            </a:ln>
          </p:spPr>
          <p:txBody>
            <a:bodyPr wrap="none" anchor="ctr"/>
            <a:lstStyle/>
            <a:p>
              <a:endParaRPr lang="en-US"/>
            </a:p>
          </p:txBody>
        </p:sp>
        <p:sp>
          <p:nvSpPr>
            <p:cNvPr id="148699" name="Line 151"/>
            <p:cNvSpPr>
              <a:spLocks noChangeShapeType="1"/>
            </p:cNvSpPr>
            <p:nvPr/>
          </p:nvSpPr>
          <p:spPr bwMode="auto">
            <a:xfrm>
              <a:off x="1911" y="3241"/>
              <a:ext cx="0" cy="105"/>
            </a:xfrm>
            <a:prstGeom prst="line">
              <a:avLst/>
            </a:prstGeom>
            <a:noFill/>
            <a:ln w="12700">
              <a:solidFill>
                <a:srgbClr val="00FFFF"/>
              </a:solidFill>
              <a:round/>
              <a:headEnd/>
              <a:tailEnd/>
            </a:ln>
          </p:spPr>
          <p:txBody>
            <a:bodyPr wrap="none" anchor="ctr"/>
            <a:lstStyle/>
            <a:p>
              <a:endParaRPr lang="en-US"/>
            </a:p>
          </p:txBody>
        </p:sp>
        <p:grpSp>
          <p:nvGrpSpPr>
            <p:cNvPr id="148700" name="Group 152"/>
            <p:cNvGrpSpPr>
              <a:grpSpLocks/>
            </p:cNvGrpSpPr>
            <p:nvPr/>
          </p:nvGrpSpPr>
          <p:grpSpPr bwMode="auto">
            <a:xfrm flipV="1">
              <a:off x="1859" y="3279"/>
              <a:ext cx="84" cy="30"/>
              <a:chOff x="3499" y="105"/>
              <a:chExt cx="504" cy="174"/>
            </a:xfrm>
          </p:grpSpPr>
          <p:sp>
            <p:nvSpPr>
              <p:cNvPr id="148701" name="Freeform 153"/>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702" name="Freeform 154"/>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703" name="Line 155"/>
              <p:cNvSpPr>
                <a:spLocks noChangeShapeType="1"/>
              </p:cNvSpPr>
              <p:nvPr/>
            </p:nvSpPr>
            <p:spPr bwMode="auto">
              <a:xfrm>
                <a:off x="3607" y="187"/>
                <a:ext cx="286"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48513" name="Group 156"/>
          <p:cNvGrpSpPr>
            <a:grpSpLocks/>
          </p:cNvGrpSpPr>
          <p:nvPr/>
        </p:nvGrpSpPr>
        <p:grpSpPr bwMode="auto">
          <a:xfrm>
            <a:off x="5305425" y="3070225"/>
            <a:ext cx="169863" cy="231775"/>
            <a:chOff x="1853" y="3455"/>
            <a:chExt cx="107" cy="146"/>
          </a:xfrm>
        </p:grpSpPr>
        <p:grpSp>
          <p:nvGrpSpPr>
            <p:cNvPr id="148685" name="Group 157"/>
            <p:cNvGrpSpPr>
              <a:grpSpLocks/>
            </p:cNvGrpSpPr>
            <p:nvPr/>
          </p:nvGrpSpPr>
          <p:grpSpPr bwMode="auto">
            <a:xfrm>
              <a:off x="1853" y="3455"/>
              <a:ext cx="107" cy="146"/>
              <a:chOff x="624" y="240"/>
              <a:chExt cx="144" cy="197"/>
            </a:xfrm>
          </p:grpSpPr>
          <p:sp>
            <p:nvSpPr>
              <p:cNvPr id="148693" name="Line 158"/>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8694" name="Line 159"/>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48695" name="Freeform 16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48696" name="Line 161"/>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sp>
          <p:nvSpPr>
            <p:cNvPr id="148686" name="Line 162"/>
            <p:cNvSpPr>
              <a:spLocks noChangeShapeType="1"/>
            </p:cNvSpPr>
            <p:nvPr/>
          </p:nvSpPr>
          <p:spPr bwMode="auto">
            <a:xfrm>
              <a:off x="1892" y="3476"/>
              <a:ext cx="0" cy="105"/>
            </a:xfrm>
            <a:prstGeom prst="line">
              <a:avLst/>
            </a:prstGeom>
            <a:noFill/>
            <a:ln w="12700">
              <a:solidFill>
                <a:srgbClr val="00FFFF"/>
              </a:solidFill>
              <a:round/>
              <a:headEnd/>
              <a:tailEnd/>
            </a:ln>
          </p:spPr>
          <p:txBody>
            <a:bodyPr wrap="none" anchor="ctr"/>
            <a:lstStyle/>
            <a:p>
              <a:endParaRPr lang="en-US"/>
            </a:p>
          </p:txBody>
        </p:sp>
        <p:sp>
          <p:nvSpPr>
            <p:cNvPr id="148687" name="Line 163"/>
            <p:cNvSpPr>
              <a:spLocks noChangeShapeType="1"/>
            </p:cNvSpPr>
            <p:nvPr/>
          </p:nvSpPr>
          <p:spPr bwMode="auto">
            <a:xfrm>
              <a:off x="1921" y="3476"/>
              <a:ext cx="0" cy="105"/>
            </a:xfrm>
            <a:prstGeom prst="line">
              <a:avLst/>
            </a:prstGeom>
            <a:noFill/>
            <a:ln w="12700">
              <a:solidFill>
                <a:srgbClr val="00FFFF"/>
              </a:solidFill>
              <a:round/>
              <a:headEnd/>
              <a:tailEnd/>
            </a:ln>
          </p:spPr>
          <p:txBody>
            <a:bodyPr wrap="none" anchor="ctr"/>
            <a:lstStyle/>
            <a:p>
              <a:endParaRPr lang="en-US"/>
            </a:p>
          </p:txBody>
        </p:sp>
        <p:sp>
          <p:nvSpPr>
            <p:cNvPr id="148688" name="Line 164"/>
            <p:cNvSpPr>
              <a:spLocks noChangeShapeType="1"/>
            </p:cNvSpPr>
            <p:nvPr/>
          </p:nvSpPr>
          <p:spPr bwMode="auto">
            <a:xfrm>
              <a:off x="1906" y="3476"/>
              <a:ext cx="0" cy="105"/>
            </a:xfrm>
            <a:prstGeom prst="line">
              <a:avLst/>
            </a:prstGeom>
            <a:noFill/>
            <a:ln w="12700">
              <a:solidFill>
                <a:srgbClr val="00FFFF"/>
              </a:solidFill>
              <a:round/>
              <a:headEnd/>
              <a:tailEnd/>
            </a:ln>
          </p:spPr>
          <p:txBody>
            <a:bodyPr wrap="none" anchor="ctr"/>
            <a:lstStyle/>
            <a:p>
              <a:endParaRPr lang="en-US"/>
            </a:p>
          </p:txBody>
        </p:sp>
        <p:grpSp>
          <p:nvGrpSpPr>
            <p:cNvPr id="148689" name="Group 165"/>
            <p:cNvGrpSpPr>
              <a:grpSpLocks/>
            </p:cNvGrpSpPr>
            <p:nvPr/>
          </p:nvGrpSpPr>
          <p:grpSpPr bwMode="auto">
            <a:xfrm flipV="1">
              <a:off x="1865" y="3514"/>
              <a:ext cx="84" cy="29"/>
              <a:chOff x="3499" y="105"/>
              <a:chExt cx="504" cy="174"/>
            </a:xfrm>
          </p:grpSpPr>
          <p:sp>
            <p:nvSpPr>
              <p:cNvPr id="148690" name="Freeform 16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691" name="Freeform 16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692" name="Line 168"/>
              <p:cNvSpPr>
                <a:spLocks noChangeShapeType="1"/>
              </p:cNvSpPr>
              <p:nvPr/>
            </p:nvSpPr>
            <p:spPr bwMode="auto">
              <a:xfrm>
                <a:off x="3607" y="187"/>
                <a:ext cx="286"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48514" name="Group 169"/>
          <p:cNvGrpSpPr>
            <a:grpSpLocks/>
          </p:cNvGrpSpPr>
          <p:nvPr/>
        </p:nvGrpSpPr>
        <p:grpSpPr bwMode="auto">
          <a:xfrm>
            <a:off x="5275263" y="4576763"/>
            <a:ext cx="230187" cy="212725"/>
            <a:chOff x="431" y="861"/>
            <a:chExt cx="145" cy="134"/>
          </a:xfrm>
        </p:grpSpPr>
        <p:sp>
          <p:nvSpPr>
            <p:cNvPr id="148683" name="Freeform 17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8684" name="Freeform 17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48515" name="Group 172"/>
          <p:cNvGrpSpPr>
            <a:grpSpLocks/>
          </p:cNvGrpSpPr>
          <p:nvPr/>
        </p:nvGrpSpPr>
        <p:grpSpPr bwMode="auto">
          <a:xfrm>
            <a:off x="5275263" y="6024563"/>
            <a:ext cx="230187" cy="212725"/>
            <a:chOff x="2062" y="3318"/>
            <a:chExt cx="145" cy="134"/>
          </a:xfrm>
        </p:grpSpPr>
        <p:grpSp>
          <p:nvGrpSpPr>
            <p:cNvPr id="148676" name="Group 173"/>
            <p:cNvGrpSpPr>
              <a:grpSpLocks/>
            </p:cNvGrpSpPr>
            <p:nvPr/>
          </p:nvGrpSpPr>
          <p:grpSpPr bwMode="auto">
            <a:xfrm flipV="1">
              <a:off x="2093" y="3384"/>
              <a:ext cx="84" cy="29"/>
              <a:chOff x="3499" y="105"/>
              <a:chExt cx="504" cy="174"/>
            </a:xfrm>
          </p:grpSpPr>
          <p:sp>
            <p:nvSpPr>
              <p:cNvPr id="148680" name="Freeform 17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681" name="Freeform 17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48682" name="Line 176"/>
              <p:cNvSpPr>
                <a:spLocks noChangeShapeType="1"/>
              </p:cNvSpPr>
              <p:nvPr/>
            </p:nvSpPr>
            <p:spPr bwMode="auto">
              <a:xfrm>
                <a:off x="3607" y="187"/>
                <a:ext cx="286"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48677" name="Group 177"/>
            <p:cNvGrpSpPr>
              <a:grpSpLocks/>
            </p:cNvGrpSpPr>
            <p:nvPr/>
          </p:nvGrpSpPr>
          <p:grpSpPr bwMode="auto">
            <a:xfrm>
              <a:off x="2062" y="3318"/>
              <a:ext cx="145" cy="134"/>
              <a:chOff x="431" y="861"/>
              <a:chExt cx="145" cy="134"/>
            </a:xfrm>
          </p:grpSpPr>
          <p:sp>
            <p:nvSpPr>
              <p:cNvPr id="148678" name="Freeform 17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8679" name="Freeform 17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grpSp>
        <p:nvGrpSpPr>
          <p:cNvPr id="148516" name="Group 180"/>
          <p:cNvGrpSpPr>
            <a:grpSpLocks/>
          </p:cNvGrpSpPr>
          <p:nvPr/>
        </p:nvGrpSpPr>
        <p:grpSpPr bwMode="auto">
          <a:xfrm>
            <a:off x="6484938" y="800100"/>
            <a:ext cx="401637" cy="401638"/>
            <a:chOff x="4085" y="504"/>
            <a:chExt cx="253" cy="253"/>
          </a:xfrm>
        </p:grpSpPr>
        <p:sp>
          <p:nvSpPr>
            <p:cNvPr id="148663" name="Rectangle 181"/>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8664" name="Group 182"/>
            <p:cNvGrpSpPr>
              <a:grpSpLocks/>
            </p:cNvGrpSpPr>
            <p:nvPr/>
          </p:nvGrpSpPr>
          <p:grpSpPr bwMode="auto">
            <a:xfrm>
              <a:off x="4158" y="558"/>
              <a:ext cx="107" cy="146"/>
              <a:chOff x="1847" y="3221"/>
              <a:chExt cx="107" cy="146"/>
            </a:xfrm>
          </p:grpSpPr>
          <p:grpSp>
            <p:nvGrpSpPr>
              <p:cNvPr id="148665" name="Group 183"/>
              <p:cNvGrpSpPr>
                <a:grpSpLocks/>
              </p:cNvGrpSpPr>
              <p:nvPr/>
            </p:nvGrpSpPr>
            <p:grpSpPr bwMode="auto">
              <a:xfrm>
                <a:off x="1847" y="3221"/>
                <a:ext cx="107" cy="146"/>
                <a:chOff x="624" y="240"/>
                <a:chExt cx="144" cy="197"/>
              </a:xfrm>
            </p:grpSpPr>
            <p:sp>
              <p:nvSpPr>
                <p:cNvPr id="148672" name="Line 18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73" name="Line 18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74" name="Freeform 18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675" name="Line 18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666" name="Line 188"/>
              <p:cNvSpPr>
                <a:spLocks noChangeShapeType="1"/>
              </p:cNvSpPr>
              <p:nvPr/>
            </p:nvSpPr>
            <p:spPr bwMode="auto">
              <a:xfrm>
                <a:off x="1890" y="3242"/>
                <a:ext cx="0" cy="105"/>
              </a:xfrm>
              <a:prstGeom prst="line">
                <a:avLst/>
              </a:prstGeom>
              <a:noFill/>
              <a:ln w="12700">
                <a:solidFill>
                  <a:srgbClr val="000000"/>
                </a:solidFill>
                <a:round/>
                <a:headEnd/>
                <a:tailEnd/>
              </a:ln>
            </p:spPr>
            <p:txBody>
              <a:bodyPr wrap="none" anchor="ctr"/>
              <a:lstStyle/>
              <a:p>
                <a:endParaRPr lang="en-US"/>
              </a:p>
            </p:txBody>
          </p:sp>
          <p:sp>
            <p:nvSpPr>
              <p:cNvPr id="148667" name="Line 189"/>
              <p:cNvSpPr>
                <a:spLocks noChangeShapeType="1"/>
              </p:cNvSpPr>
              <p:nvPr/>
            </p:nvSpPr>
            <p:spPr bwMode="auto">
              <a:xfrm>
                <a:off x="1911" y="3241"/>
                <a:ext cx="0" cy="105"/>
              </a:xfrm>
              <a:prstGeom prst="line">
                <a:avLst/>
              </a:prstGeom>
              <a:noFill/>
              <a:ln w="12700">
                <a:solidFill>
                  <a:srgbClr val="000000"/>
                </a:solidFill>
                <a:round/>
                <a:headEnd/>
                <a:tailEnd/>
              </a:ln>
            </p:spPr>
            <p:txBody>
              <a:bodyPr wrap="none" anchor="ctr"/>
              <a:lstStyle/>
              <a:p>
                <a:endParaRPr lang="en-US"/>
              </a:p>
            </p:txBody>
          </p:sp>
          <p:grpSp>
            <p:nvGrpSpPr>
              <p:cNvPr id="148668" name="Group 190"/>
              <p:cNvGrpSpPr>
                <a:grpSpLocks/>
              </p:cNvGrpSpPr>
              <p:nvPr/>
            </p:nvGrpSpPr>
            <p:grpSpPr bwMode="auto">
              <a:xfrm flipV="1">
                <a:off x="1859" y="3279"/>
                <a:ext cx="84" cy="30"/>
                <a:chOff x="3499" y="105"/>
                <a:chExt cx="504" cy="174"/>
              </a:xfrm>
            </p:grpSpPr>
            <p:sp>
              <p:nvSpPr>
                <p:cNvPr id="148669" name="Freeform 191"/>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70" name="Freeform 192"/>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71" name="Line 193"/>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17" name="Group 194"/>
          <p:cNvGrpSpPr>
            <a:grpSpLocks/>
          </p:cNvGrpSpPr>
          <p:nvPr/>
        </p:nvGrpSpPr>
        <p:grpSpPr bwMode="auto">
          <a:xfrm>
            <a:off x="6484938" y="2278063"/>
            <a:ext cx="401637" cy="401637"/>
            <a:chOff x="4085" y="1435"/>
            <a:chExt cx="253" cy="253"/>
          </a:xfrm>
        </p:grpSpPr>
        <p:sp>
          <p:nvSpPr>
            <p:cNvPr id="148649" name="Rectangle 195"/>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8650" name="Group 196"/>
            <p:cNvGrpSpPr>
              <a:grpSpLocks/>
            </p:cNvGrpSpPr>
            <p:nvPr/>
          </p:nvGrpSpPr>
          <p:grpSpPr bwMode="auto">
            <a:xfrm>
              <a:off x="4158" y="1488"/>
              <a:ext cx="107" cy="146"/>
              <a:chOff x="1853" y="3455"/>
              <a:chExt cx="107" cy="146"/>
            </a:xfrm>
          </p:grpSpPr>
          <p:grpSp>
            <p:nvGrpSpPr>
              <p:cNvPr id="148651" name="Group 197"/>
              <p:cNvGrpSpPr>
                <a:grpSpLocks/>
              </p:cNvGrpSpPr>
              <p:nvPr/>
            </p:nvGrpSpPr>
            <p:grpSpPr bwMode="auto">
              <a:xfrm>
                <a:off x="1853" y="3455"/>
                <a:ext cx="107" cy="146"/>
                <a:chOff x="624" y="240"/>
                <a:chExt cx="144" cy="197"/>
              </a:xfrm>
            </p:grpSpPr>
            <p:sp>
              <p:nvSpPr>
                <p:cNvPr id="148659" name="Line 19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60" name="Line 19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61" name="Freeform 20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662" name="Line 20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652" name="Line 202"/>
              <p:cNvSpPr>
                <a:spLocks noChangeShapeType="1"/>
              </p:cNvSpPr>
              <p:nvPr/>
            </p:nvSpPr>
            <p:spPr bwMode="auto">
              <a:xfrm>
                <a:off x="1892" y="3476"/>
                <a:ext cx="0" cy="105"/>
              </a:xfrm>
              <a:prstGeom prst="line">
                <a:avLst/>
              </a:prstGeom>
              <a:noFill/>
              <a:ln w="12700">
                <a:solidFill>
                  <a:srgbClr val="000000"/>
                </a:solidFill>
                <a:round/>
                <a:headEnd/>
                <a:tailEnd/>
              </a:ln>
            </p:spPr>
            <p:txBody>
              <a:bodyPr wrap="none" anchor="ctr"/>
              <a:lstStyle/>
              <a:p>
                <a:endParaRPr lang="en-US"/>
              </a:p>
            </p:txBody>
          </p:sp>
          <p:sp>
            <p:nvSpPr>
              <p:cNvPr id="148653" name="Line 203"/>
              <p:cNvSpPr>
                <a:spLocks noChangeShapeType="1"/>
              </p:cNvSpPr>
              <p:nvPr/>
            </p:nvSpPr>
            <p:spPr bwMode="auto">
              <a:xfrm>
                <a:off x="1921" y="3476"/>
                <a:ext cx="0" cy="105"/>
              </a:xfrm>
              <a:prstGeom prst="line">
                <a:avLst/>
              </a:prstGeom>
              <a:noFill/>
              <a:ln w="12700">
                <a:solidFill>
                  <a:srgbClr val="000000"/>
                </a:solidFill>
                <a:round/>
                <a:headEnd/>
                <a:tailEnd/>
              </a:ln>
            </p:spPr>
            <p:txBody>
              <a:bodyPr wrap="none" anchor="ctr"/>
              <a:lstStyle/>
              <a:p>
                <a:endParaRPr lang="en-US"/>
              </a:p>
            </p:txBody>
          </p:sp>
          <p:sp>
            <p:nvSpPr>
              <p:cNvPr id="148654" name="Line 204"/>
              <p:cNvSpPr>
                <a:spLocks noChangeShapeType="1"/>
              </p:cNvSpPr>
              <p:nvPr/>
            </p:nvSpPr>
            <p:spPr bwMode="auto">
              <a:xfrm>
                <a:off x="1906" y="3476"/>
                <a:ext cx="0" cy="105"/>
              </a:xfrm>
              <a:prstGeom prst="line">
                <a:avLst/>
              </a:prstGeom>
              <a:noFill/>
              <a:ln w="12700">
                <a:solidFill>
                  <a:srgbClr val="000000"/>
                </a:solidFill>
                <a:round/>
                <a:headEnd/>
                <a:tailEnd/>
              </a:ln>
            </p:spPr>
            <p:txBody>
              <a:bodyPr wrap="none" anchor="ctr"/>
              <a:lstStyle/>
              <a:p>
                <a:endParaRPr lang="en-US"/>
              </a:p>
            </p:txBody>
          </p:sp>
          <p:grpSp>
            <p:nvGrpSpPr>
              <p:cNvPr id="148655" name="Group 205"/>
              <p:cNvGrpSpPr>
                <a:grpSpLocks/>
              </p:cNvGrpSpPr>
              <p:nvPr/>
            </p:nvGrpSpPr>
            <p:grpSpPr bwMode="auto">
              <a:xfrm flipV="1">
                <a:off x="1865" y="3514"/>
                <a:ext cx="84" cy="29"/>
                <a:chOff x="3499" y="105"/>
                <a:chExt cx="504" cy="174"/>
              </a:xfrm>
            </p:grpSpPr>
            <p:sp>
              <p:nvSpPr>
                <p:cNvPr id="148656" name="Freeform 20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57" name="Freeform 20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58" name="Line 20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18" name="Group 209"/>
          <p:cNvGrpSpPr>
            <a:grpSpLocks/>
          </p:cNvGrpSpPr>
          <p:nvPr/>
        </p:nvGrpSpPr>
        <p:grpSpPr bwMode="auto">
          <a:xfrm>
            <a:off x="6484938" y="3735388"/>
            <a:ext cx="401637" cy="401637"/>
            <a:chOff x="4085" y="2353"/>
            <a:chExt cx="253" cy="253"/>
          </a:xfrm>
        </p:grpSpPr>
        <p:sp>
          <p:nvSpPr>
            <p:cNvPr id="148645" name="Rectangle 210"/>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8646" name="Group 211"/>
            <p:cNvGrpSpPr>
              <a:grpSpLocks/>
            </p:cNvGrpSpPr>
            <p:nvPr/>
          </p:nvGrpSpPr>
          <p:grpSpPr bwMode="auto">
            <a:xfrm>
              <a:off x="4139" y="2413"/>
              <a:ext cx="145" cy="134"/>
              <a:chOff x="431" y="861"/>
              <a:chExt cx="145" cy="134"/>
            </a:xfrm>
          </p:grpSpPr>
          <p:sp>
            <p:nvSpPr>
              <p:cNvPr id="148647" name="Freeform 21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648" name="Freeform 21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8519" name="Group 214"/>
          <p:cNvGrpSpPr>
            <a:grpSpLocks/>
          </p:cNvGrpSpPr>
          <p:nvPr/>
        </p:nvGrpSpPr>
        <p:grpSpPr bwMode="auto">
          <a:xfrm>
            <a:off x="6484938" y="5205413"/>
            <a:ext cx="401637" cy="401637"/>
            <a:chOff x="4085" y="3279"/>
            <a:chExt cx="253" cy="253"/>
          </a:xfrm>
        </p:grpSpPr>
        <p:sp>
          <p:nvSpPr>
            <p:cNvPr id="148636" name="Rectangle 215"/>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8637" name="Group 216"/>
            <p:cNvGrpSpPr>
              <a:grpSpLocks/>
            </p:cNvGrpSpPr>
            <p:nvPr/>
          </p:nvGrpSpPr>
          <p:grpSpPr bwMode="auto">
            <a:xfrm>
              <a:off x="4139" y="3339"/>
              <a:ext cx="145" cy="134"/>
              <a:chOff x="2062" y="3318"/>
              <a:chExt cx="145" cy="134"/>
            </a:xfrm>
          </p:grpSpPr>
          <p:grpSp>
            <p:nvGrpSpPr>
              <p:cNvPr id="148638" name="Group 217"/>
              <p:cNvGrpSpPr>
                <a:grpSpLocks/>
              </p:cNvGrpSpPr>
              <p:nvPr/>
            </p:nvGrpSpPr>
            <p:grpSpPr bwMode="auto">
              <a:xfrm flipV="1">
                <a:off x="2093" y="3384"/>
                <a:ext cx="84" cy="29"/>
                <a:chOff x="3499" y="105"/>
                <a:chExt cx="504" cy="174"/>
              </a:xfrm>
            </p:grpSpPr>
            <p:sp>
              <p:nvSpPr>
                <p:cNvPr id="148642" name="Freeform 21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43" name="Freeform 21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644" name="Line 22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8639" name="Group 221"/>
              <p:cNvGrpSpPr>
                <a:grpSpLocks/>
              </p:cNvGrpSpPr>
              <p:nvPr/>
            </p:nvGrpSpPr>
            <p:grpSpPr bwMode="auto">
              <a:xfrm>
                <a:off x="2062" y="3318"/>
                <a:ext cx="145" cy="134"/>
                <a:chOff x="431" y="861"/>
                <a:chExt cx="145" cy="134"/>
              </a:xfrm>
            </p:grpSpPr>
            <p:sp>
              <p:nvSpPr>
                <p:cNvPr id="148640" name="Freeform 22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641" name="Freeform 22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48520" name="Group 224"/>
          <p:cNvGrpSpPr>
            <a:grpSpLocks/>
          </p:cNvGrpSpPr>
          <p:nvPr/>
        </p:nvGrpSpPr>
        <p:grpSpPr bwMode="auto">
          <a:xfrm>
            <a:off x="6600825" y="1614488"/>
            <a:ext cx="169863" cy="231775"/>
            <a:chOff x="1847" y="3221"/>
            <a:chExt cx="107" cy="146"/>
          </a:xfrm>
        </p:grpSpPr>
        <p:grpSp>
          <p:nvGrpSpPr>
            <p:cNvPr id="148625" name="Group 225"/>
            <p:cNvGrpSpPr>
              <a:grpSpLocks/>
            </p:cNvGrpSpPr>
            <p:nvPr/>
          </p:nvGrpSpPr>
          <p:grpSpPr bwMode="auto">
            <a:xfrm>
              <a:off x="1847" y="3221"/>
              <a:ext cx="107" cy="146"/>
              <a:chOff x="624" y="240"/>
              <a:chExt cx="144" cy="197"/>
            </a:xfrm>
          </p:grpSpPr>
          <p:sp>
            <p:nvSpPr>
              <p:cNvPr id="148632" name="Line 226"/>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8633" name="Line 227"/>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8634" name="Freeform 22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8635" name="Line 229"/>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sp>
          <p:nvSpPr>
            <p:cNvPr id="148626" name="Line 230"/>
            <p:cNvSpPr>
              <a:spLocks noChangeShapeType="1"/>
            </p:cNvSpPr>
            <p:nvPr/>
          </p:nvSpPr>
          <p:spPr bwMode="auto">
            <a:xfrm>
              <a:off x="1890" y="3242"/>
              <a:ext cx="0" cy="105"/>
            </a:xfrm>
            <a:prstGeom prst="line">
              <a:avLst/>
            </a:prstGeom>
            <a:noFill/>
            <a:ln w="12700">
              <a:solidFill>
                <a:srgbClr val="00FF00"/>
              </a:solidFill>
              <a:round/>
              <a:headEnd/>
              <a:tailEnd/>
            </a:ln>
          </p:spPr>
          <p:txBody>
            <a:bodyPr wrap="none" anchor="ctr"/>
            <a:lstStyle/>
            <a:p>
              <a:endParaRPr lang="en-US"/>
            </a:p>
          </p:txBody>
        </p:sp>
        <p:sp>
          <p:nvSpPr>
            <p:cNvPr id="148627" name="Line 231"/>
            <p:cNvSpPr>
              <a:spLocks noChangeShapeType="1"/>
            </p:cNvSpPr>
            <p:nvPr/>
          </p:nvSpPr>
          <p:spPr bwMode="auto">
            <a:xfrm>
              <a:off x="1911" y="3241"/>
              <a:ext cx="0" cy="105"/>
            </a:xfrm>
            <a:prstGeom prst="line">
              <a:avLst/>
            </a:prstGeom>
            <a:noFill/>
            <a:ln w="12700">
              <a:solidFill>
                <a:srgbClr val="00FF00"/>
              </a:solidFill>
              <a:round/>
              <a:headEnd/>
              <a:tailEnd/>
            </a:ln>
          </p:spPr>
          <p:txBody>
            <a:bodyPr wrap="none" anchor="ctr"/>
            <a:lstStyle/>
            <a:p>
              <a:endParaRPr lang="en-US"/>
            </a:p>
          </p:txBody>
        </p:sp>
        <p:grpSp>
          <p:nvGrpSpPr>
            <p:cNvPr id="148628" name="Group 232"/>
            <p:cNvGrpSpPr>
              <a:grpSpLocks/>
            </p:cNvGrpSpPr>
            <p:nvPr/>
          </p:nvGrpSpPr>
          <p:grpSpPr bwMode="auto">
            <a:xfrm flipV="1">
              <a:off x="1859" y="3279"/>
              <a:ext cx="84" cy="30"/>
              <a:chOff x="3499" y="105"/>
              <a:chExt cx="504" cy="174"/>
            </a:xfrm>
          </p:grpSpPr>
          <p:sp>
            <p:nvSpPr>
              <p:cNvPr id="148629" name="Freeform 233"/>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30" name="Freeform 234"/>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31" name="Line 235"/>
              <p:cNvSpPr>
                <a:spLocks noChangeShapeType="1"/>
              </p:cNvSpPr>
              <p:nvPr/>
            </p:nvSpPr>
            <p:spPr bwMode="auto">
              <a:xfrm>
                <a:off x="3607" y="187"/>
                <a:ext cx="286"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48521" name="Group 236"/>
          <p:cNvGrpSpPr>
            <a:grpSpLocks/>
          </p:cNvGrpSpPr>
          <p:nvPr/>
        </p:nvGrpSpPr>
        <p:grpSpPr bwMode="auto">
          <a:xfrm>
            <a:off x="6600825" y="3070225"/>
            <a:ext cx="169863" cy="231775"/>
            <a:chOff x="1853" y="3455"/>
            <a:chExt cx="107" cy="146"/>
          </a:xfrm>
        </p:grpSpPr>
        <p:grpSp>
          <p:nvGrpSpPr>
            <p:cNvPr id="148613" name="Group 237"/>
            <p:cNvGrpSpPr>
              <a:grpSpLocks/>
            </p:cNvGrpSpPr>
            <p:nvPr/>
          </p:nvGrpSpPr>
          <p:grpSpPr bwMode="auto">
            <a:xfrm>
              <a:off x="1853" y="3455"/>
              <a:ext cx="107" cy="146"/>
              <a:chOff x="624" y="240"/>
              <a:chExt cx="144" cy="197"/>
            </a:xfrm>
          </p:grpSpPr>
          <p:sp>
            <p:nvSpPr>
              <p:cNvPr id="148621" name="Line 238"/>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8622" name="Line 239"/>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48623" name="Freeform 24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48624" name="Line 241"/>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sp>
          <p:nvSpPr>
            <p:cNvPr id="148614" name="Line 242"/>
            <p:cNvSpPr>
              <a:spLocks noChangeShapeType="1"/>
            </p:cNvSpPr>
            <p:nvPr/>
          </p:nvSpPr>
          <p:spPr bwMode="auto">
            <a:xfrm>
              <a:off x="1892" y="3476"/>
              <a:ext cx="0" cy="105"/>
            </a:xfrm>
            <a:prstGeom prst="line">
              <a:avLst/>
            </a:prstGeom>
            <a:noFill/>
            <a:ln w="12700">
              <a:solidFill>
                <a:srgbClr val="00FF00"/>
              </a:solidFill>
              <a:round/>
              <a:headEnd/>
              <a:tailEnd/>
            </a:ln>
          </p:spPr>
          <p:txBody>
            <a:bodyPr wrap="none" anchor="ctr"/>
            <a:lstStyle/>
            <a:p>
              <a:endParaRPr lang="en-US"/>
            </a:p>
          </p:txBody>
        </p:sp>
        <p:sp>
          <p:nvSpPr>
            <p:cNvPr id="148615" name="Line 243"/>
            <p:cNvSpPr>
              <a:spLocks noChangeShapeType="1"/>
            </p:cNvSpPr>
            <p:nvPr/>
          </p:nvSpPr>
          <p:spPr bwMode="auto">
            <a:xfrm>
              <a:off x="1921" y="3476"/>
              <a:ext cx="0" cy="105"/>
            </a:xfrm>
            <a:prstGeom prst="line">
              <a:avLst/>
            </a:prstGeom>
            <a:noFill/>
            <a:ln w="12700">
              <a:solidFill>
                <a:srgbClr val="00FF00"/>
              </a:solidFill>
              <a:round/>
              <a:headEnd/>
              <a:tailEnd/>
            </a:ln>
          </p:spPr>
          <p:txBody>
            <a:bodyPr wrap="none" anchor="ctr"/>
            <a:lstStyle/>
            <a:p>
              <a:endParaRPr lang="en-US"/>
            </a:p>
          </p:txBody>
        </p:sp>
        <p:sp>
          <p:nvSpPr>
            <p:cNvPr id="148616" name="Line 244"/>
            <p:cNvSpPr>
              <a:spLocks noChangeShapeType="1"/>
            </p:cNvSpPr>
            <p:nvPr/>
          </p:nvSpPr>
          <p:spPr bwMode="auto">
            <a:xfrm>
              <a:off x="1906" y="3476"/>
              <a:ext cx="0" cy="105"/>
            </a:xfrm>
            <a:prstGeom prst="line">
              <a:avLst/>
            </a:prstGeom>
            <a:noFill/>
            <a:ln w="12700">
              <a:solidFill>
                <a:srgbClr val="00FF00"/>
              </a:solidFill>
              <a:round/>
              <a:headEnd/>
              <a:tailEnd/>
            </a:ln>
          </p:spPr>
          <p:txBody>
            <a:bodyPr wrap="none" anchor="ctr"/>
            <a:lstStyle/>
            <a:p>
              <a:endParaRPr lang="en-US"/>
            </a:p>
          </p:txBody>
        </p:sp>
        <p:grpSp>
          <p:nvGrpSpPr>
            <p:cNvPr id="148617" name="Group 245"/>
            <p:cNvGrpSpPr>
              <a:grpSpLocks/>
            </p:cNvGrpSpPr>
            <p:nvPr/>
          </p:nvGrpSpPr>
          <p:grpSpPr bwMode="auto">
            <a:xfrm flipV="1">
              <a:off x="1865" y="3514"/>
              <a:ext cx="84" cy="29"/>
              <a:chOff x="3499" y="105"/>
              <a:chExt cx="504" cy="174"/>
            </a:xfrm>
          </p:grpSpPr>
          <p:sp>
            <p:nvSpPr>
              <p:cNvPr id="148618" name="Freeform 24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19" name="Freeform 24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20" name="Line 248"/>
              <p:cNvSpPr>
                <a:spLocks noChangeShapeType="1"/>
              </p:cNvSpPr>
              <p:nvPr/>
            </p:nvSpPr>
            <p:spPr bwMode="auto">
              <a:xfrm>
                <a:off x="3607" y="187"/>
                <a:ext cx="286"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48522" name="Group 249"/>
          <p:cNvGrpSpPr>
            <a:grpSpLocks/>
          </p:cNvGrpSpPr>
          <p:nvPr/>
        </p:nvGrpSpPr>
        <p:grpSpPr bwMode="auto">
          <a:xfrm>
            <a:off x="6570663" y="4576763"/>
            <a:ext cx="230187" cy="212725"/>
            <a:chOff x="431" y="861"/>
            <a:chExt cx="145" cy="134"/>
          </a:xfrm>
        </p:grpSpPr>
        <p:sp>
          <p:nvSpPr>
            <p:cNvPr id="148611" name="Freeform 25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8612" name="Freeform 25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48523" name="Group 252"/>
          <p:cNvGrpSpPr>
            <a:grpSpLocks/>
          </p:cNvGrpSpPr>
          <p:nvPr/>
        </p:nvGrpSpPr>
        <p:grpSpPr bwMode="auto">
          <a:xfrm>
            <a:off x="6570663" y="6024563"/>
            <a:ext cx="230187" cy="212725"/>
            <a:chOff x="2062" y="3318"/>
            <a:chExt cx="145" cy="134"/>
          </a:xfrm>
        </p:grpSpPr>
        <p:grpSp>
          <p:nvGrpSpPr>
            <p:cNvPr id="148604" name="Group 253"/>
            <p:cNvGrpSpPr>
              <a:grpSpLocks/>
            </p:cNvGrpSpPr>
            <p:nvPr/>
          </p:nvGrpSpPr>
          <p:grpSpPr bwMode="auto">
            <a:xfrm flipV="1">
              <a:off x="2093" y="3384"/>
              <a:ext cx="84" cy="29"/>
              <a:chOff x="3499" y="105"/>
              <a:chExt cx="504" cy="174"/>
            </a:xfrm>
          </p:grpSpPr>
          <p:sp>
            <p:nvSpPr>
              <p:cNvPr id="148608" name="Freeform 25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09" name="Freeform 25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48610" name="Line 256"/>
              <p:cNvSpPr>
                <a:spLocks noChangeShapeType="1"/>
              </p:cNvSpPr>
              <p:nvPr/>
            </p:nvSpPr>
            <p:spPr bwMode="auto">
              <a:xfrm>
                <a:off x="3607" y="187"/>
                <a:ext cx="286"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48605" name="Group 257"/>
            <p:cNvGrpSpPr>
              <a:grpSpLocks/>
            </p:cNvGrpSpPr>
            <p:nvPr/>
          </p:nvGrpSpPr>
          <p:grpSpPr bwMode="auto">
            <a:xfrm>
              <a:off x="2062" y="3318"/>
              <a:ext cx="145" cy="134"/>
              <a:chOff x="431" y="861"/>
              <a:chExt cx="145" cy="134"/>
            </a:xfrm>
          </p:grpSpPr>
          <p:sp>
            <p:nvSpPr>
              <p:cNvPr id="148606" name="Freeform 25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8607" name="Freeform 25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grpSp>
        <p:nvGrpSpPr>
          <p:cNvPr id="148524" name="Group 260"/>
          <p:cNvGrpSpPr>
            <a:grpSpLocks/>
          </p:cNvGrpSpPr>
          <p:nvPr/>
        </p:nvGrpSpPr>
        <p:grpSpPr bwMode="auto">
          <a:xfrm>
            <a:off x="7734300" y="736600"/>
            <a:ext cx="530225" cy="530225"/>
            <a:chOff x="4872" y="464"/>
            <a:chExt cx="334" cy="334"/>
          </a:xfrm>
        </p:grpSpPr>
        <p:sp>
          <p:nvSpPr>
            <p:cNvPr id="148591" name="Freeform 261"/>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8592" name="Group 262"/>
            <p:cNvGrpSpPr>
              <a:grpSpLocks/>
            </p:cNvGrpSpPr>
            <p:nvPr/>
          </p:nvGrpSpPr>
          <p:grpSpPr bwMode="auto">
            <a:xfrm>
              <a:off x="4985" y="558"/>
              <a:ext cx="107" cy="146"/>
              <a:chOff x="1847" y="3221"/>
              <a:chExt cx="107" cy="146"/>
            </a:xfrm>
          </p:grpSpPr>
          <p:grpSp>
            <p:nvGrpSpPr>
              <p:cNvPr id="148593" name="Group 263"/>
              <p:cNvGrpSpPr>
                <a:grpSpLocks/>
              </p:cNvGrpSpPr>
              <p:nvPr/>
            </p:nvGrpSpPr>
            <p:grpSpPr bwMode="auto">
              <a:xfrm>
                <a:off x="1847" y="3221"/>
                <a:ext cx="107" cy="146"/>
                <a:chOff x="624" y="240"/>
                <a:chExt cx="144" cy="197"/>
              </a:xfrm>
            </p:grpSpPr>
            <p:sp>
              <p:nvSpPr>
                <p:cNvPr id="148600" name="Line 26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01" name="Line 26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602" name="Freeform 26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603" name="Line 26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594" name="Line 268"/>
              <p:cNvSpPr>
                <a:spLocks noChangeShapeType="1"/>
              </p:cNvSpPr>
              <p:nvPr/>
            </p:nvSpPr>
            <p:spPr bwMode="auto">
              <a:xfrm>
                <a:off x="1890" y="3242"/>
                <a:ext cx="0" cy="105"/>
              </a:xfrm>
              <a:prstGeom prst="line">
                <a:avLst/>
              </a:prstGeom>
              <a:noFill/>
              <a:ln w="12700">
                <a:solidFill>
                  <a:srgbClr val="000000"/>
                </a:solidFill>
                <a:round/>
                <a:headEnd/>
                <a:tailEnd/>
              </a:ln>
            </p:spPr>
            <p:txBody>
              <a:bodyPr wrap="none" anchor="ctr"/>
              <a:lstStyle/>
              <a:p>
                <a:endParaRPr lang="en-US"/>
              </a:p>
            </p:txBody>
          </p:sp>
          <p:sp>
            <p:nvSpPr>
              <p:cNvPr id="148595" name="Line 269"/>
              <p:cNvSpPr>
                <a:spLocks noChangeShapeType="1"/>
              </p:cNvSpPr>
              <p:nvPr/>
            </p:nvSpPr>
            <p:spPr bwMode="auto">
              <a:xfrm>
                <a:off x="1911" y="3241"/>
                <a:ext cx="0" cy="105"/>
              </a:xfrm>
              <a:prstGeom prst="line">
                <a:avLst/>
              </a:prstGeom>
              <a:noFill/>
              <a:ln w="12700">
                <a:solidFill>
                  <a:srgbClr val="000000"/>
                </a:solidFill>
                <a:round/>
                <a:headEnd/>
                <a:tailEnd/>
              </a:ln>
            </p:spPr>
            <p:txBody>
              <a:bodyPr wrap="none" anchor="ctr"/>
              <a:lstStyle/>
              <a:p>
                <a:endParaRPr lang="en-US"/>
              </a:p>
            </p:txBody>
          </p:sp>
          <p:grpSp>
            <p:nvGrpSpPr>
              <p:cNvPr id="148596" name="Group 270"/>
              <p:cNvGrpSpPr>
                <a:grpSpLocks/>
              </p:cNvGrpSpPr>
              <p:nvPr/>
            </p:nvGrpSpPr>
            <p:grpSpPr bwMode="auto">
              <a:xfrm flipV="1">
                <a:off x="1859" y="3279"/>
                <a:ext cx="84" cy="30"/>
                <a:chOff x="3499" y="105"/>
                <a:chExt cx="504" cy="174"/>
              </a:xfrm>
            </p:grpSpPr>
            <p:sp>
              <p:nvSpPr>
                <p:cNvPr id="148597" name="Freeform 271"/>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98" name="Freeform 272"/>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99" name="Line 273"/>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25" name="Group 274"/>
          <p:cNvGrpSpPr>
            <a:grpSpLocks/>
          </p:cNvGrpSpPr>
          <p:nvPr/>
        </p:nvGrpSpPr>
        <p:grpSpPr bwMode="auto">
          <a:xfrm>
            <a:off x="7734300" y="2212975"/>
            <a:ext cx="530225" cy="530225"/>
            <a:chOff x="4872" y="1394"/>
            <a:chExt cx="334" cy="334"/>
          </a:xfrm>
        </p:grpSpPr>
        <p:sp>
          <p:nvSpPr>
            <p:cNvPr id="148577" name="Freeform 275"/>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8578" name="Group 276"/>
            <p:cNvGrpSpPr>
              <a:grpSpLocks/>
            </p:cNvGrpSpPr>
            <p:nvPr/>
          </p:nvGrpSpPr>
          <p:grpSpPr bwMode="auto">
            <a:xfrm>
              <a:off x="4985" y="1488"/>
              <a:ext cx="107" cy="146"/>
              <a:chOff x="1853" y="3455"/>
              <a:chExt cx="107" cy="146"/>
            </a:xfrm>
          </p:grpSpPr>
          <p:grpSp>
            <p:nvGrpSpPr>
              <p:cNvPr id="148579" name="Group 277"/>
              <p:cNvGrpSpPr>
                <a:grpSpLocks/>
              </p:cNvGrpSpPr>
              <p:nvPr/>
            </p:nvGrpSpPr>
            <p:grpSpPr bwMode="auto">
              <a:xfrm>
                <a:off x="1853" y="3455"/>
                <a:ext cx="107" cy="146"/>
                <a:chOff x="624" y="240"/>
                <a:chExt cx="144" cy="197"/>
              </a:xfrm>
            </p:grpSpPr>
            <p:sp>
              <p:nvSpPr>
                <p:cNvPr id="148587" name="Line 278"/>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588" name="Line 279"/>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48589" name="Freeform 28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48590" name="Line 281"/>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48580" name="Line 282"/>
              <p:cNvSpPr>
                <a:spLocks noChangeShapeType="1"/>
              </p:cNvSpPr>
              <p:nvPr/>
            </p:nvSpPr>
            <p:spPr bwMode="auto">
              <a:xfrm>
                <a:off x="1892" y="3476"/>
                <a:ext cx="0" cy="105"/>
              </a:xfrm>
              <a:prstGeom prst="line">
                <a:avLst/>
              </a:prstGeom>
              <a:noFill/>
              <a:ln w="12700">
                <a:solidFill>
                  <a:srgbClr val="000000"/>
                </a:solidFill>
                <a:round/>
                <a:headEnd/>
                <a:tailEnd/>
              </a:ln>
            </p:spPr>
            <p:txBody>
              <a:bodyPr wrap="none" anchor="ctr"/>
              <a:lstStyle/>
              <a:p>
                <a:endParaRPr lang="en-US"/>
              </a:p>
            </p:txBody>
          </p:sp>
          <p:sp>
            <p:nvSpPr>
              <p:cNvPr id="148581" name="Line 283"/>
              <p:cNvSpPr>
                <a:spLocks noChangeShapeType="1"/>
              </p:cNvSpPr>
              <p:nvPr/>
            </p:nvSpPr>
            <p:spPr bwMode="auto">
              <a:xfrm>
                <a:off x="1921" y="3476"/>
                <a:ext cx="0" cy="105"/>
              </a:xfrm>
              <a:prstGeom prst="line">
                <a:avLst/>
              </a:prstGeom>
              <a:noFill/>
              <a:ln w="12700">
                <a:solidFill>
                  <a:srgbClr val="000000"/>
                </a:solidFill>
                <a:round/>
                <a:headEnd/>
                <a:tailEnd/>
              </a:ln>
            </p:spPr>
            <p:txBody>
              <a:bodyPr wrap="none" anchor="ctr"/>
              <a:lstStyle/>
              <a:p>
                <a:endParaRPr lang="en-US"/>
              </a:p>
            </p:txBody>
          </p:sp>
          <p:sp>
            <p:nvSpPr>
              <p:cNvPr id="148582" name="Line 284"/>
              <p:cNvSpPr>
                <a:spLocks noChangeShapeType="1"/>
              </p:cNvSpPr>
              <p:nvPr/>
            </p:nvSpPr>
            <p:spPr bwMode="auto">
              <a:xfrm>
                <a:off x="1906" y="3476"/>
                <a:ext cx="0" cy="105"/>
              </a:xfrm>
              <a:prstGeom prst="line">
                <a:avLst/>
              </a:prstGeom>
              <a:noFill/>
              <a:ln w="12700">
                <a:solidFill>
                  <a:srgbClr val="000000"/>
                </a:solidFill>
                <a:round/>
                <a:headEnd/>
                <a:tailEnd/>
              </a:ln>
            </p:spPr>
            <p:txBody>
              <a:bodyPr wrap="none" anchor="ctr"/>
              <a:lstStyle/>
              <a:p>
                <a:endParaRPr lang="en-US"/>
              </a:p>
            </p:txBody>
          </p:sp>
          <p:grpSp>
            <p:nvGrpSpPr>
              <p:cNvPr id="148583" name="Group 285"/>
              <p:cNvGrpSpPr>
                <a:grpSpLocks/>
              </p:cNvGrpSpPr>
              <p:nvPr/>
            </p:nvGrpSpPr>
            <p:grpSpPr bwMode="auto">
              <a:xfrm flipV="1">
                <a:off x="1865" y="3514"/>
                <a:ext cx="84" cy="29"/>
                <a:chOff x="3499" y="105"/>
                <a:chExt cx="504" cy="174"/>
              </a:xfrm>
            </p:grpSpPr>
            <p:sp>
              <p:nvSpPr>
                <p:cNvPr id="148584" name="Freeform 28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85" name="Freeform 28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86" name="Line 28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48526" name="Group 289"/>
          <p:cNvGrpSpPr>
            <a:grpSpLocks/>
          </p:cNvGrpSpPr>
          <p:nvPr/>
        </p:nvGrpSpPr>
        <p:grpSpPr bwMode="auto">
          <a:xfrm>
            <a:off x="7734300" y="3671888"/>
            <a:ext cx="530225" cy="530225"/>
            <a:chOff x="4872" y="2313"/>
            <a:chExt cx="334" cy="334"/>
          </a:xfrm>
        </p:grpSpPr>
        <p:sp>
          <p:nvSpPr>
            <p:cNvPr id="148573" name="Freeform 290"/>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8574" name="Group 291"/>
            <p:cNvGrpSpPr>
              <a:grpSpLocks/>
            </p:cNvGrpSpPr>
            <p:nvPr/>
          </p:nvGrpSpPr>
          <p:grpSpPr bwMode="auto">
            <a:xfrm>
              <a:off x="4966" y="2413"/>
              <a:ext cx="145" cy="134"/>
              <a:chOff x="431" y="861"/>
              <a:chExt cx="145" cy="134"/>
            </a:xfrm>
          </p:grpSpPr>
          <p:sp>
            <p:nvSpPr>
              <p:cNvPr id="148575" name="Freeform 29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576" name="Freeform 29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48527" name="Group 294"/>
          <p:cNvGrpSpPr>
            <a:grpSpLocks/>
          </p:cNvGrpSpPr>
          <p:nvPr/>
        </p:nvGrpSpPr>
        <p:grpSpPr bwMode="auto">
          <a:xfrm>
            <a:off x="7734300" y="5141913"/>
            <a:ext cx="530225" cy="530225"/>
            <a:chOff x="4872" y="3239"/>
            <a:chExt cx="334" cy="334"/>
          </a:xfrm>
        </p:grpSpPr>
        <p:sp>
          <p:nvSpPr>
            <p:cNvPr id="148564" name="Freeform 295"/>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8565" name="Group 296"/>
            <p:cNvGrpSpPr>
              <a:grpSpLocks/>
            </p:cNvGrpSpPr>
            <p:nvPr/>
          </p:nvGrpSpPr>
          <p:grpSpPr bwMode="auto">
            <a:xfrm>
              <a:off x="4966" y="3339"/>
              <a:ext cx="145" cy="134"/>
              <a:chOff x="2062" y="3318"/>
              <a:chExt cx="145" cy="134"/>
            </a:xfrm>
          </p:grpSpPr>
          <p:grpSp>
            <p:nvGrpSpPr>
              <p:cNvPr id="148566" name="Group 297"/>
              <p:cNvGrpSpPr>
                <a:grpSpLocks/>
              </p:cNvGrpSpPr>
              <p:nvPr/>
            </p:nvGrpSpPr>
            <p:grpSpPr bwMode="auto">
              <a:xfrm flipV="1">
                <a:off x="2093" y="3384"/>
                <a:ext cx="84" cy="29"/>
                <a:chOff x="3499" y="105"/>
                <a:chExt cx="504" cy="174"/>
              </a:xfrm>
            </p:grpSpPr>
            <p:sp>
              <p:nvSpPr>
                <p:cNvPr id="148570" name="Freeform 29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71" name="Freeform 29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48572" name="Line 30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48567" name="Group 301"/>
              <p:cNvGrpSpPr>
                <a:grpSpLocks/>
              </p:cNvGrpSpPr>
              <p:nvPr/>
            </p:nvGrpSpPr>
            <p:grpSpPr bwMode="auto">
              <a:xfrm>
                <a:off x="2062" y="3318"/>
                <a:ext cx="145" cy="134"/>
                <a:chOff x="431" y="861"/>
                <a:chExt cx="145" cy="134"/>
              </a:xfrm>
            </p:grpSpPr>
            <p:sp>
              <p:nvSpPr>
                <p:cNvPr id="148568" name="Freeform 30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48569" name="Freeform 30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48528" name="Group 304"/>
          <p:cNvGrpSpPr>
            <a:grpSpLocks/>
          </p:cNvGrpSpPr>
          <p:nvPr/>
        </p:nvGrpSpPr>
        <p:grpSpPr bwMode="auto">
          <a:xfrm>
            <a:off x="7913688" y="1614488"/>
            <a:ext cx="169862" cy="231775"/>
            <a:chOff x="1847" y="3221"/>
            <a:chExt cx="107" cy="146"/>
          </a:xfrm>
        </p:grpSpPr>
        <p:grpSp>
          <p:nvGrpSpPr>
            <p:cNvPr id="148553" name="Group 305"/>
            <p:cNvGrpSpPr>
              <a:grpSpLocks/>
            </p:cNvGrpSpPr>
            <p:nvPr/>
          </p:nvGrpSpPr>
          <p:grpSpPr bwMode="auto">
            <a:xfrm>
              <a:off x="1847" y="3221"/>
              <a:ext cx="107" cy="146"/>
              <a:chOff x="624" y="240"/>
              <a:chExt cx="144" cy="197"/>
            </a:xfrm>
          </p:grpSpPr>
          <p:sp>
            <p:nvSpPr>
              <p:cNvPr id="148560" name="Line 306"/>
              <p:cNvSpPr>
                <a:spLocks noChangeAspect="1" noChangeShapeType="1"/>
              </p:cNvSpPr>
              <p:nvPr/>
            </p:nvSpPr>
            <p:spPr bwMode="auto">
              <a:xfrm>
                <a:off x="624"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8561" name="Line 307"/>
              <p:cNvSpPr>
                <a:spLocks noChangeAspect="1" noChangeShapeType="1"/>
              </p:cNvSpPr>
              <p:nvPr/>
            </p:nvSpPr>
            <p:spPr bwMode="auto">
              <a:xfrm>
                <a:off x="767"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8562" name="Freeform 30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0000"/>
                </a:solidFill>
                <a:round/>
                <a:headEnd type="none" w="sm" len="sm"/>
                <a:tailEnd type="none" w="sm" len="sm"/>
              </a:ln>
            </p:spPr>
            <p:txBody>
              <a:bodyPr wrap="none" anchor="ctr"/>
              <a:lstStyle/>
              <a:p>
                <a:endParaRPr lang="en-US"/>
              </a:p>
            </p:txBody>
          </p:sp>
          <p:sp>
            <p:nvSpPr>
              <p:cNvPr id="148563" name="Line 309"/>
              <p:cNvSpPr>
                <a:spLocks noChangeAspect="1" noChangeShapeType="1"/>
              </p:cNvSpPr>
              <p:nvPr/>
            </p:nvSpPr>
            <p:spPr bwMode="auto">
              <a:xfrm flipH="1" flipV="1">
                <a:off x="626" y="268"/>
                <a:ext cx="142" cy="0"/>
              </a:xfrm>
              <a:prstGeom prst="line">
                <a:avLst/>
              </a:prstGeom>
              <a:noFill/>
              <a:ln w="12700">
                <a:solidFill>
                  <a:srgbClr val="FF0000"/>
                </a:solidFill>
                <a:round/>
                <a:headEnd type="none" w="sm" len="sm"/>
                <a:tailEnd type="none" w="sm" len="sm"/>
              </a:ln>
            </p:spPr>
            <p:txBody>
              <a:bodyPr wrap="none" anchor="ctr"/>
              <a:lstStyle/>
              <a:p>
                <a:endParaRPr lang="en-US"/>
              </a:p>
            </p:txBody>
          </p:sp>
        </p:grpSp>
        <p:sp>
          <p:nvSpPr>
            <p:cNvPr id="148554" name="Line 310"/>
            <p:cNvSpPr>
              <a:spLocks noChangeShapeType="1"/>
            </p:cNvSpPr>
            <p:nvPr/>
          </p:nvSpPr>
          <p:spPr bwMode="auto">
            <a:xfrm>
              <a:off x="1890" y="3242"/>
              <a:ext cx="0" cy="105"/>
            </a:xfrm>
            <a:prstGeom prst="line">
              <a:avLst/>
            </a:prstGeom>
            <a:noFill/>
            <a:ln w="12700">
              <a:solidFill>
                <a:srgbClr val="FF0000"/>
              </a:solidFill>
              <a:round/>
              <a:headEnd/>
              <a:tailEnd/>
            </a:ln>
          </p:spPr>
          <p:txBody>
            <a:bodyPr wrap="none" anchor="ctr"/>
            <a:lstStyle/>
            <a:p>
              <a:endParaRPr lang="en-US"/>
            </a:p>
          </p:txBody>
        </p:sp>
        <p:sp>
          <p:nvSpPr>
            <p:cNvPr id="148555" name="Line 311"/>
            <p:cNvSpPr>
              <a:spLocks noChangeShapeType="1"/>
            </p:cNvSpPr>
            <p:nvPr/>
          </p:nvSpPr>
          <p:spPr bwMode="auto">
            <a:xfrm>
              <a:off x="1911" y="3241"/>
              <a:ext cx="0" cy="105"/>
            </a:xfrm>
            <a:prstGeom prst="line">
              <a:avLst/>
            </a:prstGeom>
            <a:noFill/>
            <a:ln w="12700">
              <a:solidFill>
                <a:srgbClr val="FF0000"/>
              </a:solidFill>
              <a:round/>
              <a:headEnd/>
              <a:tailEnd/>
            </a:ln>
          </p:spPr>
          <p:txBody>
            <a:bodyPr wrap="none" anchor="ctr"/>
            <a:lstStyle/>
            <a:p>
              <a:endParaRPr lang="en-US"/>
            </a:p>
          </p:txBody>
        </p:sp>
        <p:grpSp>
          <p:nvGrpSpPr>
            <p:cNvPr id="148556" name="Group 312"/>
            <p:cNvGrpSpPr>
              <a:grpSpLocks/>
            </p:cNvGrpSpPr>
            <p:nvPr/>
          </p:nvGrpSpPr>
          <p:grpSpPr bwMode="auto">
            <a:xfrm flipV="1">
              <a:off x="1859" y="3279"/>
              <a:ext cx="84" cy="30"/>
              <a:chOff x="3499" y="105"/>
              <a:chExt cx="504" cy="174"/>
            </a:xfrm>
          </p:grpSpPr>
          <p:sp>
            <p:nvSpPr>
              <p:cNvPr id="148557" name="Freeform 313"/>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58" name="Freeform 314"/>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59" name="Line 315"/>
              <p:cNvSpPr>
                <a:spLocks noChangeShapeType="1"/>
              </p:cNvSpPr>
              <p:nvPr/>
            </p:nvSpPr>
            <p:spPr bwMode="auto">
              <a:xfrm>
                <a:off x="3607" y="187"/>
                <a:ext cx="286" cy="0"/>
              </a:xfrm>
              <a:prstGeom prst="line">
                <a:avLst/>
              </a:prstGeom>
              <a:noFill/>
              <a:ln w="12700">
                <a:solidFill>
                  <a:srgbClr val="FF0000"/>
                </a:solidFill>
                <a:round/>
                <a:headEnd type="none" w="sm" len="sm"/>
                <a:tailEnd type="none" w="sm" len="sm"/>
              </a:ln>
            </p:spPr>
            <p:txBody>
              <a:bodyPr wrap="none" anchor="ctr"/>
              <a:lstStyle/>
              <a:p>
                <a:endParaRPr lang="en-US"/>
              </a:p>
            </p:txBody>
          </p:sp>
        </p:grpSp>
      </p:grpSp>
      <p:grpSp>
        <p:nvGrpSpPr>
          <p:cNvPr id="148529" name="Group 316"/>
          <p:cNvGrpSpPr>
            <a:grpSpLocks/>
          </p:cNvGrpSpPr>
          <p:nvPr/>
        </p:nvGrpSpPr>
        <p:grpSpPr bwMode="auto">
          <a:xfrm>
            <a:off x="7913688" y="3070225"/>
            <a:ext cx="169862" cy="231775"/>
            <a:chOff x="1853" y="3455"/>
            <a:chExt cx="107" cy="146"/>
          </a:xfrm>
        </p:grpSpPr>
        <p:grpSp>
          <p:nvGrpSpPr>
            <p:cNvPr id="148541" name="Group 317"/>
            <p:cNvGrpSpPr>
              <a:grpSpLocks/>
            </p:cNvGrpSpPr>
            <p:nvPr/>
          </p:nvGrpSpPr>
          <p:grpSpPr bwMode="auto">
            <a:xfrm>
              <a:off x="1853" y="3455"/>
              <a:ext cx="107" cy="146"/>
              <a:chOff x="624" y="240"/>
              <a:chExt cx="144" cy="197"/>
            </a:xfrm>
          </p:grpSpPr>
          <p:sp>
            <p:nvSpPr>
              <p:cNvPr id="148549" name="Line 318"/>
              <p:cNvSpPr>
                <a:spLocks noChangeAspect="1" noChangeShapeType="1"/>
              </p:cNvSpPr>
              <p:nvPr/>
            </p:nvSpPr>
            <p:spPr bwMode="auto">
              <a:xfrm>
                <a:off x="624"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8550" name="Line 319"/>
              <p:cNvSpPr>
                <a:spLocks noChangeAspect="1" noChangeShapeType="1"/>
              </p:cNvSpPr>
              <p:nvPr/>
            </p:nvSpPr>
            <p:spPr bwMode="auto">
              <a:xfrm>
                <a:off x="767"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48551" name="Freeform 32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0000"/>
                </a:solidFill>
                <a:round/>
                <a:headEnd type="none" w="sm" len="sm"/>
                <a:tailEnd type="none" w="sm" len="sm"/>
              </a:ln>
            </p:spPr>
            <p:txBody>
              <a:bodyPr wrap="none" anchor="ctr"/>
              <a:lstStyle/>
              <a:p>
                <a:endParaRPr lang="en-US"/>
              </a:p>
            </p:txBody>
          </p:sp>
          <p:sp>
            <p:nvSpPr>
              <p:cNvPr id="148552" name="Line 321"/>
              <p:cNvSpPr>
                <a:spLocks noChangeAspect="1" noChangeShapeType="1"/>
              </p:cNvSpPr>
              <p:nvPr/>
            </p:nvSpPr>
            <p:spPr bwMode="auto">
              <a:xfrm flipH="1" flipV="1">
                <a:off x="626" y="268"/>
                <a:ext cx="142" cy="0"/>
              </a:xfrm>
              <a:prstGeom prst="line">
                <a:avLst/>
              </a:prstGeom>
              <a:noFill/>
              <a:ln w="12700">
                <a:solidFill>
                  <a:srgbClr val="FF0000"/>
                </a:solidFill>
                <a:round/>
                <a:headEnd type="none" w="sm" len="sm"/>
                <a:tailEnd type="none" w="sm" len="sm"/>
              </a:ln>
            </p:spPr>
            <p:txBody>
              <a:bodyPr wrap="none" anchor="ctr"/>
              <a:lstStyle/>
              <a:p>
                <a:endParaRPr lang="en-US"/>
              </a:p>
            </p:txBody>
          </p:sp>
        </p:grpSp>
        <p:sp>
          <p:nvSpPr>
            <p:cNvPr id="148542" name="Line 322"/>
            <p:cNvSpPr>
              <a:spLocks noChangeShapeType="1"/>
            </p:cNvSpPr>
            <p:nvPr/>
          </p:nvSpPr>
          <p:spPr bwMode="auto">
            <a:xfrm>
              <a:off x="1892" y="3476"/>
              <a:ext cx="0" cy="105"/>
            </a:xfrm>
            <a:prstGeom prst="line">
              <a:avLst/>
            </a:prstGeom>
            <a:noFill/>
            <a:ln w="12700">
              <a:solidFill>
                <a:srgbClr val="FF0000"/>
              </a:solidFill>
              <a:round/>
              <a:headEnd/>
              <a:tailEnd/>
            </a:ln>
          </p:spPr>
          <p:txBody>
            <a:bodyPr wrap="none" anchor="ctr"/>
            <a:lstStyle/>
            <a:p>
              <a:endParaRPr lang="en-US"/>
            </a:p>
          </p:txBody>
        </p:sp>
        <p:sp>
          <p:nvSpPr>
            <p:cNvPr id="148543" name="Line 323"/>
            <p:cNvSpPr>
              <a:spLocks noChangeShapeType="1"/>
            </p:cNvSpPr>
            <p:nvPr/>
          </p:nvSpPr>
          <p:spPr bwMode="auto">
            <a:xfrm>
              <a:off x="1921" y="3476"/>
              <a:ext cx="0" cy="105"/>
            </a:xfrm>
            <a:prstGeom prst="line">
              <a:avLst/>
            </a:prstGeom>
            <a:noFill/>
            <a:ln w="12700">
              <a:solidFill>
                <a:srgbClr val="FF0000"/>
              </a:solidFill>
              <a:round/>
              <a:headEnd/>
              <a:tailEnd/>
            </a:ln>
          </p:spPr>
          <p:txBody>
            <a:bodyPr wrap="none" anchor="ctr"/>
            <a:lstStyle/>
            <a:p>
              <a:endParaRPr lang="en-US"/>
            </a:p>
          </p:txBody>
        </p:sp>
        <p:sp>
          <p:nvSpPr>
            <p:cNvPr id="148544" name="Line 324"/>
            <p:cNvSpPr>
              <a:spLocks noChangeShapeType="1"/>
            </p:cNvSpPr>
            <p:nvPr/>
          </p:nvSpPr>
          <p:spPr bwMode="auto">
            <a:xfrm>
              <a:off x="1906" y="3476"/>
              <a:ext cx="0" cy="105"/>
            </a:xfrm>
            <a:prstGeom prst="line">
              <a:avLst/>
            </a:prstGeom>
            <a:noFill/>
            <a:ln w="12700">
              <a:solidFill>
                <a:srgbClr val="FF0000"/>
              </a:solidFill>
              <a:round/>
              <a:headEnd/>
              <a:tailEnd/>
            </a:ln>
          </p:spPr>
          <p:txBody>
            <a:bodyPr wrap="none" anchor="ctr"/>
            <a:lstStyle/>
            <a:p>
              <a:endParaRPr lang="en-US"/>
            </a:p>
          </p:txBody>
        </p:sp>
        <p:grpSp>
          <p:nvGrpSpPr>
            <p:cNvPr id="148545" name="Group 325"/>
            <p:cNvGrpSpPr>
              <a:grpSpLocks/>
            </p:cNvGrpSpPr>
            <p:nvPr/>
          </p:nvGrpSpPr>
          <p:grpSpPr bwMode="auto">
            <a:xfrm flipV="1">
              <a:off x="1865" y="3514"/>
              <a:ext cx="84" cy="29"/>
              <a:chOff x="3499" y="105"/>
              <a:chExt cx="504" cy="174"/>
            </a:xfrm>
          </p:grpSpPr>
          <p:sp>
            <p:nvSpPr>
              <p:cNvPr id="148546" name="Freeform 32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47" name="Freeform 32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48" name="Line 328"/>
              <p:cNvSpPr>
                <a:spLocks noChangeShapeType="1"/>
              </p:cNvSpPr>
              <p:nvPr/>
            </p:nvSpPr>
            <p:spPr bwMode="auto">
              <a:xfrm>
                <a:off x="3607" y="187"/>
                <a:ext cx="286" cy="0"/>
              </a:xfrm>
              <a:prstGeom prst="line">
                <a:avLst/>
              </a:prstGeom>
              <a:noFill/>
              <a:ln w="12700">
                <a:solidFill>
                  <a:srgbClr val="FF0000"/>
                </a:solidFill>
                <a:round/>
                <a:headEnd type="none" w="sm" len="sm"/>
                <a:tailEnd type="none" w="sm" len="sm"/>
              </a:ln>
            </p:spPr>
            <p:txBody>
              <a:bodyPr wrap="none" anchor="ctr"/>
              <a:lstStyle/>
              <a:p>
                <a:endParaRPr lang="en-US"/>
              </a:p>
            </p:txBody>
          </p:sp>
        </p:grpSp>
      </p:grpSp>
      <p:grpSp>
        <p:nvGrpSpPr>
          <p:cNvPr id="148530" name="Group 329"/>
          <p:cNvGrpSpPr>
            <a:grpSpLocks/>
          </p:cNvGrpSpPr>
          <p:nvPr/>
        </p:nvGrpSpPr>
        <p:grpSpPr bwMode="auto">
          <a:xfrm>
            <a:off x="7883525" y="4576763"/>
            <a:ext cx="230188" cy="212725"/>
            <a:chOff x="431" y="861"/>
            <a:chExt cx="145" cy="134"/>
          </a:xfrm>
        </p:grpSpPr>
        <p:sp>
          <p:nvSpPr>
            <p:cNvPr id="148539" name="Freeform 33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8540" name="Freeform 33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48531" name="Group 332"/>
          <p:cNvGrpSpPr>
            <a:grpSpLocks/>
          </p:cNvGrpSpPr>
          <p:nvPr/>
        </p:nvGrpSpPr>
        <p:grpSpPr bwMode="auto">
          <a:xfrm>
            <a:off x="7883525" y="6024563"/>
            <a:ext cx="230188" cy="212725"/>
            <a:chOff x="2062" y="3318"/>
            <a:chExt cx="145" cy="134"/>
          </a:xfrm>
        </p:grpSpPr>
        <p:grpSp>
          <p:nvGrpSpPr>
            <p:cNvPr id="148532" name="Group 333"/>
            <p:cNvGrpSpPr>
              <a:grpSpLocks/>
            </p:cNvGrpSpPr>
            <p:nvPr/>
          </p:nvGrpSpPr>
          <p:grpSpPr bwMode="auto">
            <a:xfrm flipV="1">
              <a:off x="2093" y="3384"/>
              <a:ext cx="84" cy="29"/>
              <a:chOff x="3499" y="105"/>
              <a:chExt cx="504" cy="174"/>
            </a:xfrm>
          </p:grpSpPr>
          <p:sp>
            <p:nvSpPr>
              <p:cNvPr id="148536" name="Freeform 33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37" name="Freeform 33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48538" name="Line 336"/>
              <p:cNvSpPr>
                <a:spLocks noChangeShapeType="1"/>
              </p:cNvSpPr>
              <p:nvPr/>
            </p:nvSpPr>
            <p:spPr bwMode="auto">
              <a:xfrm>
                <a:off x="3607" y="187"/>
                <a:ext cx="286" cy="0"/>
              </a:xfrm>
              <a:prstGeom prst="line">
                <a:avLst/>
              </a:prstGeom>
              <a:noFill/>
              <a:ln w="12700">
                <a:solidFill>
                  <a:srgbClr val="FF0000"/>
                </a:solidFill>
                <a:round/>
                <a:headEnd type="none" w="sm" len="sm"/>
                <a:tailEnd type="none" w="sm" len="sm"/>
              </a:ln>
            </p:spPr>
            <p:txBody>
              <a:bodyPr wrap="none" anchor="ctr"/>
              <a:lstStyle/>
              <a:p>
                <a:endParaRPr lang="en-US"/>
              </a:p>
            </p:txBody>
          </p:sp>
        </p:grpSp>
        <p:grpSp>
          <p:nvGrpSpPr>
            <p:cNvPr id="148533" name="Group 337"/>
            <p:cNvGrpSpPr>
              <a:grpSpLocks/>
            </p:cNvGrpSpPr>
            <p:nvPr/>
          </p:nvGrpSpPr>
          <p:grpSpPr bwMode="auto">
            <a:xfrm>
              <a:off x="2062" y="3318"/>
              <a:ext cx="145" cy="134"/>
              <a:chOff x="431" y="861"/>
              <a:chExt cx="145" cy="134"/>
            </a:xfrm>
          </p:grpSpPr>
          <p:sp>
            <p:nvSpPr>
              <p:cNvPr id="148534" name="Freeform 33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8535" name="Freeform 33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49507"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4950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4950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4951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4951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49512"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49513"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49514" name="Text Box 10"/>
          <p:cNvSpPr txBox="1">
            <a:spLocks noChangeArrowheads="1"/>
          </p:cNvSpPr>
          <p:nvPr/>
        </p:nvSpPr>
        <p:spPr bwMode="auto">
          <a:xfrm>
            <a:off x="862013" y="895350"/>
            <a:ext cx="1951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Infantry Vehicle</a:t>
            </a:r>
          </a:p>
        </p:txBody>
      </p:sp>
      <p:sp>
        <p:nvSpPr>
          <p:cNvPr id="149515" name="Text Box 11"/>
          <p:cNvSpPr txBox="1">
            <a:spLocks noChangeArrowheads="1"/>
          </p:cNvSpPr>
          <p:nvPr/>
        </p:nvSpPr>
        <p:spPr bwMode="auto">
          <a:xfrm>
            <a:off x="862013" y="1601788"/>
            <a:ext cx="1951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Infantry Vehicle</a:t>
            </a:r>
          </a:p>
        </p:txBody>
      </p:sp>
      <p:sp>
        <p:nvSpPr>
          <p:cNvPr id="149516" name="Text Box 12"/>
          <p:cNvSpPr txBox="1">
            <a:spLocks noChangeArrowheads="1"/>
          </p:cNvSpPr>
          <p:nvPr/>
        </p:nvSpPr>
        <p:spPr bwMode="auto">
          <a:xfrm>
            <a:off x="1408113" y="2371725"/>
            <a:ext cx="8604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C2V / ACV</a:t>
            </a:r>
          </a:p>
        </p:txBody>
      </p:sp>
      <p:sp>
        <p:nvSpPr>
          <p:cNvPr id="149517" name="Text Box 13"/>
          <p:cNvSpPr txBox="1">
            <a:spLocks noChangeArrowheads="1"/>
          </p:cNvSpPr>
          <p:nvPr/>
        </p:nvSpPr>
        <p:spPr bwMode="auto">
          <a:xfrm>
            <a:off x="1408113" y="3051175"/>
            <a:ext cx="8604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C2V / ACV</a:t>
            </a:r>
          </a:p>
        </p:txBody>
      </p:sp>
      <p:sp>
        <p:nvSpPr>
          <p:cNvPr id="149518" name="Text Box 14"/>
          <p:cNvSpPr txBox="1">
            <a:spLocks noChangeArrowheads="1"/>
          </p:cNvSpPr>
          <p:nvPr/>
        </p:nvSpPr>
        <p:spPr bwMode="auto">
          <a:xfrm>
            <a:off x="890588" y="3724275"/>
            <a:ext cx="18938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Combat </a:t>
            </a:r>
          </a:p>
          <a:p>
            <a:pPr algn="ctr" eaLnBrk="0" hangingPunct="0"/>
            <a:r>
              <a:rPr lang="en-US" sz="1400"/>
              <a:t>Service Support Vehicle</a:t>
            </a:r>
          </a:p>
        </p:txBody>
      </p:sp>
      <p:sp>
        <p:nvSpPr>
          <p:cNvPr id="149519" name="Text Box 15"/>
          <p:cNvSpPr txBox="1">
            <a:spLocks noChangeArrowheads="1"/>
          </p:cNvSpPr>
          <p:nvPr/>
        </p:nvSpPr>
        <p:spPr bwMode="auto">
          <a:xfrm>
            <a:off x="890588" y="4471988"/>
            <a:ext cx="18938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Combat</a:t>
            </a:r>
          </a:p>
          <a:p>
            <a:pPr algn="ctr" eaLnBrk="0" hangingPunct="0"/>
            <a:r>
              <a:rPr lang="en-US" sz="1400"/>
              <a:t>Service Support Vehicle</a:t>
            </a:r>
          </a:p>
        </p:txBody>
      </p:sp>
      <p:sp>
        <p:nvSpPr>
          <p:cNvPr id="149520" name="Text Box 16"/>
          <p:cNvSpPr txBox="1">
            <a:spLocks noChangeArrowheads="1"/>
          </p:cNvSpPr>
          <p:nvPr/>
        </p:nvSpPr>
        <p:spPr bwMode="auto">
          <a:xfrm>
            <a:off x="714375" y="5329238"/>
            <a:ext cx="2247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Armored Vehicle (LAV)</a:t>
            </a:r>
          </a:p>
        </p:txBody>
      </p:sp>
      <p:sp>
        <p:nvSpPr>
          <p:cNvPr id="149521" name="Text Box 17"/>
          <p:cNvSpPr txBox="1">
            <a:spLocks noChangeArrowheads="1"/>
          </p:cNvSpPr>
          <p:nvPr/>
        </p:nvSpPr>
        <p:spPr bwMode="auto">
          <a:xfrm>
            <a:off x="1670050" y="5997575"/>
            <a:ext cx="336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LAV</a:t>
            </a:r>
          </a:p>
        </p:txBody>
      </p:sp>
      <p:grpSp>
        <p:nvGrpSpPr>
          <p:cNvPr id="149522" name="Group 18"/>
          <p:cNvGrpSpPr>
            <a:grpSpLocks/>
          </p:cNvGrpSpPr>
          <p:nvPr/>
        </p:nvGrpSpPr>
        <p:grpSpPr bwMode="auto">
          <a:xfrm>
            <a:off x="3749675" y="736600"/>
            <a:ext cx="530225" cy="530225"/>
            <a:chOff x="2362" y="464"/>
            <a:chExt cx="334" cy="334"/>
          </a:xfrm>
        </p:grpSpPr>
        <p:sp>
          <p:nvSpPr>
            <p:cNvPr id="149803" name="Freeform 19"/>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9804" name="Group 20"/>
            <p:cNvGrpSpPr>
              <a:grpSpLocks/>
            </p:cNvGrpSpPr>
            <p:nvPr/>
          </p:nvGrpSpPr>
          <p:grpSpPr bwMode="auto">
            <a:xfrm>
              <a:off x="2456" y="562"/>
              <a:ext cx="146" cy="138"/>
              <a:chOff x="2455" y="2883"/>
              <a:chExt cx="146" cy="138"/>
            </a:xfrm>
          </p:grpSpPr>
          <p:sp>
            <p:nvSpPr>
              <p:cNvPr id="149805" name="Freeform 21"/>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806" name="Group 22"/>
              <p:cNvGrpSpPr>
                <a:grpSpLocks/>
              </p:cNvGrpSpPr>
              <p:nvPr/>
            </p:nvGrpSpPr>
            <p:grpSpPr bwMode="auto">
              <a:xfrm>
                <a:off x="2456" y="2883"/>
                <a:ext cx="145" cy="138"/>
                <a:chOff x="2456" y="2883"/>
                <a:chExt cx="145" cy="138"/>
              </a:xfrm>
            </p:grpSpPr>
            <p:sp>
              <p:nvSpPr>
                <p:cNvPr id="149808" name="Line 23"/>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809" name="Line 24"/>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807" name="Freeform 25"/>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49523" name="Group 26"/>
          <p:cNvGrpSpPr>
            <a:grpSpLocks/>
          </p:cNvGrpSpPr>
          <p:nvPr/>
        </p:nvGrpSpPr>
        <p:grpSpPr bwMode="auto">
          <a:xfrm>
            <a:off x="3749675" y="2212975"/>
            <a:ext cx="530225" cy="530225"/>
            <a:chOff x="2362" y="1394"/>
            <a:chExt cx="334" cy="334"/>
          </a:xfrm>
        </p:grpSpPr>
        <p:sp>
          <p:nvSpPr>
            <p:cNvPr id="149794" name="Freeform 27"/>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9795" name="Group 28"/>
            <p:cNvGrpSpPr>
              <a:grpSpLocks/>
            </p:cNvGrpSpPr>
            <p:nvPr/>
          </p:nvGrpSpPr>
          <p:grpSpPr bwMode="auto">
            <a:xfrm>
              <a:off x="2456" y="1492"/>
              <a:ext cx="146" cy="138"/>
              <a:chOff x="2000" y="1852"/>
              <a:chExt cx="146" cy="138"/>
            </a:xfrm>
          </p:grpSpPr>
          <p:sp>
            <p:nvSpPr>
              <p:cNvPr id="149796" name="Freeform 29"/>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chemeClr val="tx1"/>
                </a:solidFill>
                <a:prstDash val="solid"/>
                <a:round/>
                <a:headEnd/>
                <a:tailEnd/>
              </a:ln>
            </p:spPr>
            <p:txBody>
              <a:bodyPr wrap="none" anchor="ctr"/>
              <a:lstStyle/>
              <a:p>
                <a:endParaRPr lang="en-US"/>
              </a:p>
            </p:txBody>
          </p:sp>
          <p:grpSp>
            <p:nvGrpSpPr>
              <p:cNvPr id="149797" name="Group 30"/>
              <p:cNvGrpSpPr>
                <a:grpSpLocks/>
              </p:cNvGrpSpPr>
              <p:nvPr/>
            </p:nvGrpSpPr>
            <p:grpSpPr bwMode="auto">
              <a:xfrm>
                <a:off x="2000" y="1852"/>
                <a:ext cx="146" cy="138"/>
                <a:chOff x="2455" y="2883"/>
                <a:chExt cx="146" cy="138"/>
              </a:xfrm>
            </p:grpSpPr>
            <p:sp>
              <p:nvSpPr>
                <p:cNvPr id="149798" name="Freeform 31"/>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799" name="Group 32"/>
                <p:cNvGrpSpPr>
                  <a:grpSpLocks/>
                </p:cNvGrpSpPr>
                <p:nvPr/>
              </p:nvGrpSpPr>
              <p:grpSpPr bwMode="auto">
                <a:xfrm>
                  <a:off x="2456" y="2883"/>
                  <a:ext cx="145" cy="138"/>
                  <a:chOff x="2456" y="2883"/>
                  <a:chExt cx="145" cy="138"/>
                </a:xfrm>
              </p:grpSpPr>
              <p:sp>
                <p:nvSpPr>
                  <p:cNvPr id="149801" name="Line 33"/>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802" name="Line 34"/>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800" name="Freeform 35"/>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grpSp>
        <p:nvGrpSpPr>
          <p:cNvPr id="149524" name="Group 36"/>
          <p:cNvGrpSpPr>
            <a:grpSpLocks/>
          </p:cNvGrpSpPr>
          <p:nvPr/>
        </p:nvGrpSpPr>
        <p:grpSpPr bwMode="auto">
          <a:xfrm>
            <a:off x="3749675" y="3671888"/>
            <a:ext cx="530225" cy="530225"/>
            <a:chOff x="2362" y="2313"/>
            <a:chExt cx="334" cy="334"/>
          </a:xfrm>
        </p:grpSpPr>
        <p:sp>
          <p:nvSpPr>
            <p:cNvPr id="149788" name="Freeform 37"/>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9789" name="Group 38"/>
            <p:cNvGrpSpPr>
              <a:grpSpLocks/>
            </p:cNvGrpSpPr>
            <p:nvPr/>
          </p:nvGrpSpPr>
          <p:grpSpPr bwMode="auto">
            <a:xfrm>
              <a:off x="2457" y="2413"/>
              <a:ext cx="145" cy="134"/>
              <a:chOff x="2026" y="2412"/>
              <a:chExt cx="145" cy="134"/>
            </a:xfrm>
          </p:grpSpPr>
          <p:grpSp>
            <p:nvGrpSpPr>
              <p:cNvPr id="149790" name="Group 39"/>
              <p:cNvGrpSpPr>
                <a:grpSpLocks/>
              </p:cNvGrpSpPr>
              <p:nvPr/>
            </p:nvGrpSpPr>
            <p:grpSpPr bwMode="auto">
              <a:xfrm>
                <a:off x="2026" y="2412"/>
                <a:ext cx="145" cy="134"/>
                <a:chOff x="431" y="861"/>
                <a:chExt cx="145" cy="134"/>
              </a:xfrm>
            </p:grpSpPr>
            <p:sp>
              <p:nvSpPr>
                <p:cNvPr id="149792" name="Freeform 4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49793" name="Freeform 4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49791" name="Line 42"/>
              <p:cNvSpPr>
                <a:spLocks noChangeShapeType="1"/>
              </p:cNvSpPr>
              <p:nvPr/>
            </p:nvSpPr>
            <p:spPr bwMode="auto">
              <a:xfrm>
                <a:off x="2029" y="2520"/>
                <a:ext cx="139" cy="0"/>
              </a:xfrm>
              <a:prstGeom prst="line">
                <a:avLst/>
              </a:prstGeom>
              <a:noFill/>
              <a:ln w="12700">
                <a:solidFill>
                  <a:schemeClr val="tx1"/>
                </a:solidFill>
                <a:round/>
                <a:headEnd/>
                <a:tailEnd/>
              </a:ln>
            </p:spPr>
            <p:txBody>
              <a:bodyPr wrap="none" anchor="ctr"/>
              <a:lstStyle/>
              <a:p>
                <a:endParaRPr lang="en-US"/>
              </a:p>
            </p:txBody>
          </p:sp>
        </p:grpSp>
      </p:grpSp>
      <p:grpSp>
        <p:nvGrpSpPr>
          <p:cNvPr id="149525" name="Group 43"/>
          <p:cNvGrpSpPr>
            <a:grpSpLocks/>
          </p:cNvGrpSpPr>
          <p:nvPr/>
        </p:nvGrpSpPr>
        <p:grpSpPr bwMode="auto">
          <a:xfrm>
            <a:off x="3898900" y="1598613"/>
            <a:ext cx="231775" cy="219075"/>
            <a:chOff x="2455" y="2883"/>
            <a:chExt cx="146" cy="138"/>
          </a:xfrm>
        </p:grpSpPr>
        <p:sp>
          <p:nvSpPr>
            <p:cNvPr id="149783" name="Freeform 44"/>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49784" name="Group 45"/>
            <p:cNvGrpSpPr>
              <a:grpSpLocks/>
            </p:cNvGrpSpPr>
            <p:nvPr/>
          </p:nvGrpSpPr>
          <p:grpSpPr bwMode="auto">
            <a:xfrm>
              <a:off x="2456" y="2883"/>
              <a:ext cx="145" cy="138"/>
              <a:chOff x="2456" y="2883"/>
              <a:chExt cx="145" cy="138"/>
            </a:xfrm>
          </p:grpSpPr>
          <p:sp>
            <p:nvSpPr>
              <p:cNvPr id="149786" name="Line 46"/>
              <p:cNvSpPr>
                <a:spLocks noChangeShapeType="1"/>
              </p:cNvSpPr>
              <p:nvPr/>
            </p:nvSpPr>
            <p:spPr bwMode="auto">
              <a:xfrm>
                <a:off x="2456" y="2883"/>
                <a:ext cx="0" cy="137"/>
              </a:xfrm>
              <a:prstGeom prst="line">
                <a:avLst/>
              </a:prstGeom>
              <a:noFill/>
              <a:ln w="12700">
                <a:solidFill>
                  <a:srgbClr val="FFFF00"/>
                </a:solidFill>
                <a:round/>
                <a:headEnd/>
                <a:tailEnd/>
              </a:ln>
            </p:spPr>
            <p:txBody>
              <a:bodyPr wrap="none" anchor="ctr"/>
              <a:lstStyle/>
              <a:p>
                <a:endParaRPr lang="en-US"/>
              </a:p>
            </p:txBody>
          </p:sp>
          <p:sp>
            <p:nvSpPr>
              <p:cNvPr id="149787" name="Line 47"/>
              <p:cNvSpPr>
                <a:spLocks noChangeShapeType="1"/>
              </p:cNvSpPr>
              <p:nvPr/>
            </p:nvSpPr>
            <p:spPr bwMode="auto">
              <a:xfrm>
                <a:off x="2601" y="2884"/>
                <a:ext cx="0" cy="137"/>
              </a:xfrm>
              <a:prstGeom prst="line">
                <a:avLst/>
              </a:prstGeom>
              <a:noFill/>
              <a:ln w="12700">
                <a:solidFill>
                  <a:srgbClr val="FFFF00"/>
                </a:solidFill>
                <a:round/>
                <a:headEnd/>
                <a:tailEnd/>
              </a:ln>
            </p:spPr>
            <p:txBody>
              <a:bodyPr wrap="none" anchor="ctr"/>
              <a:lstStyle/>
              <a:p>
                <a:endParaRPr lang="en-US"/>
              </a:p>
            </p:txBody>
          </p:sp>
        </p:grpSp>
        <p:sp>
          <p:nvSpPr>
            <p:cNvPr id="149785" name="Freeform 48"/>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49526" name="Group 49"/>
          <p:cNvGrpSpPr>
            <a:grpSpLocks/>
          </p:cNvGrpSpPr>
          <p:nvPr/>
        </p:nvGrpSpPr>
        <p:grpSpPr bwMode="auto">
          <a:xfrm>
            <a:off x="3898900" y="3048000"/>
            <a:ext cx="231775" cy="219075"/>
            <a:chOff x="2000" y="1852"/>
            <a:chExt cx="146" cy="138"/>
          </a:xfrm>
        </p:grpSpPr>
        <p:sp>
          <p:nvSpPr>
            <p:cNvPr id="149776" name="Freeform 50"/>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rgbClr val="FFFF00"/>
              </a:solidFill>
              <a:prstDash val="solid"/>
              <a:round/>
              <a:headEnd/>
              <a:tailEnd/>
            </a:ln>
          </p:spPr>
          <p:txBody>
            <a:bodyPr wrap="none" anchor="ctr"/>
            <a:lstStyle/>
            <a:p>
              <a:endParaRPr lang="en-US"/>
            </a:p>
          </p:txBody>
        </p:sp>
        <p:grpSp>
          <p:nvGrpSpPr>
            <p:cNvPr id="149777" name="Group 51"/>
            <p:cNvGrpSpPr>
              <a:grpSpLocks/>
            </p:cNvGrpSpPr>
            <p:nvPr/>
          </p:nvGrpSpPr>
          <p:grpSpPr bwMode="auto">
            <a:xfrm>
              <a:off x="2000" y="1852"/>
              <a:ext cx="146" cy="138"/>
              <a:chOff x="2455" y="2883"/>
              <a:chExt cx="146" cy="138"/>
            </a:xfrm>
          </p:grpSpPr>
          <p:sp>
            <p:nvSpPr>
              <p:cNvPr id="149778" name="Freeform 52"/>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49779" name="Group 53"/>
              <p:cNvGrpSpPr>
                <a:grpSpLocks/>
              </p:cNvGrpSpPr>
              <p:nvPr/>
            </p:nvGrpSpPr>
            <p:grpSpPr bwMode="auto">
              <a:xfrm>
                <a:off x="2456" y="2883"/>
                <a:ext cx="145" cy="138"/>
                <a:chOff x="2456" y="2883"/>
                <a:chExt cx="145" cy="138"/>
              </a:xfrm>
            </p:grpSpPr>
            <p:sp>
              <p:nvSpPr>
                <p:cNvPr id="149781" name="Line 54"/>
                <p:cNvSpPr>
                  <a:spLocks noChangeShapeType="1"/>
                </p:cNvSpPr>
                <p:nvPr/>
              </p:nvSpPr>
              <p:spPr bwMode="auto">
                <a:xfrm>
                  <a:off x="2456" y="2883"/>
                  <a:ext cx="0" cy="137"/>
                </a:xfrm>
                <a:prstGeom prst="line">
                  <a:avLst/>
                </a:prstGeom>
                <a:noFill/>
                <a:ln w="12700">
                  <a:solidFill>
                    <a:srgbClr val="FFFF00"/>
                  </a:solidFill>
                  <a:round/>
                  <a:headEnd/>
                  <a:tailEnd/>
                </a:ln>
              </p:spPr>
              <p:txBody>
                <a:bodyPr wrap="none" anchor="ctr"/>
                <a:lstStyle/>
                <a:p>
                  <a:endParaRPr lang="en-US"/>
                </a:p>
              </p:txBody>
            </p:sp>
            <p:sp>
              <p:nvSpPr>
                <p:cNvPr id="149782" name="Line 55"/>
                <p:cNvSpPr>
                  <a:spLocks noChangeShapeType="1"/>
                </p:cNvSpPr>
                <p:nvPr/>
              </p:nvSpPr>
              <p:spPr bwMode="auto">
                <a:xfrm>
                  <a:off x="2601" y="2884"/>
                  <a:ext cx="0" cy="137"/>
                </a:xfrm>
                <a:prstGeom prst="line">
                  <a:avLst/>
                </a:prstGeom>
                <a:noFill/>
                <a:ln w="12700">
                  <a:solidFill>
                    <a:srgbClr val="FFFF00"/>
                  </a:solidFill>
                  <a:round/>
                  <a:headEnd/>
                  <a:tailEnd/>
                </a:ln>
              </p:spPr>
              <p:txBody>
                <a:bodyPr wrap="none" anchor="ctr"/>
                <a:lstStyle/>
                <a:p>
                  <a:endParaRPr lang="en-US"/>
                </a:p>
              </p:txBody>
            </p:sp>
          </p:grpSp>
          <p:sp>
            <p:nvSpPr>
              <p:cNvPr id="149780" name="Freeform 56"/>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grpSp>
        <p:nvGrpSpPr>
          <p:cNvPr id="149527" name="Group 57"/>
          <p:cNvGrpSpPr>
            <a:grpSpLocks/>
          </p:cNvGrpSpPr>
          <p:nvPr/>
        </p:nvGrpSpPr>
        <p:grpSpPr bwMode="auto">
          <a:xfrm>
            <a:off x="3900488" y="4578350"/>
            <a:ext cx="230187" cy="212725"/>
            <a:chOff x="2026" y="2412"/>
            <a:chExt cx="145" cy="134"/>
          </a:xfrm>
        </p:grpSpPr>
        <p:grpSp>
          <p:nvGrpSpPr>
            <p:cNvPr id="149772" name="Group 58"/>
            <p:cNvGrpSpPr>
              <a:grpSpLocks/>
            </p:cNvGrpSpPr>
            <p:nvPr/>
          </p:nvGrpSpPr>
          <p:grpSpPr bwMode="auto">
            <a:xfrm>
              <a:off x="2026" y="2412"/>
              <a:ext cx="145" cy="134"/>
              <a:chOff x="431" y="861"/>
              <a:chExt cx="145" cy="134"/>
            </a:xfrm>
          </p:grpSpPr>
          <p:sp>
            <p:nvSpPr>
              <p:cNvPr id="149774" name="Freeform 59"/>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49775" name="Freeform 60"/>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sp>
          <p:nvSpPr>
            <p:cNvPr id="149773" name="Line 61"/>
            <p:cNvSpPr>
              <a:spLocks noChangeShapeType="1"/>
            </p:cNvSpPr>
            <p:nvPr/>
          </p:nvSpPr>
          <p:spPr bwMode="auto">
            <a:xfrm>
              <a:off x="2029" y="2520"/>
              <a:ext cx="139" cy="0"/>
            </a:xfrm>
            <a:prstGeom prst="line">
              <a:avLst/>
            </a:prstGeom>
            <a:noFill/>
            <a:ln w="12700">
              <a:solidFill>
                <a:srgbClr val="FFFF00"/>
              </a:solidFill>
              <a:round/>
              <a:headEnd/>
              <a:tailEnd/>
            </a:ln>
          </p:spPr>
          <p:txBody>
            <a:bodyPr wrap="none" anchor="ctr"/>
            <a:lstStyle/>
            <a:p>
              <a:endParaRPr lang="en-US"/>
            </a:p>
          </p:txBody>
        </p:sp>
      </p:grpSp>
      <p:grpSp>
        <p:nvGrpSpPr>
          <p:cNvPr id="149528" name="Group 62"/>
          <p:cNvGrpSpPr>
            <a:grpSpLocks/>
          </p:cNvGrpSpPr>
          <p:nvPr/>
        </p:nvGrpSpPr>
        <p:grpSpPr bwMode="auto">
          <a:xfrm>
            <a:off x="3749675" y="5170488"/>
            <a:ext cx="530225" cy="530225"/>
            <a:chOff x="2362" y="3257"/>
            <a:chExt cx="334" cy="334"/>
          </a:xfrm>
        </p:grpSpPr>
        <p:sp>
          <p:nvSpPr>
            <p:cNvPr id="149758" name="Freeform 63"/>
            <p:cNvSpPr>
              <a:spLocks noChangeAspect="1"/>
            </p:cNvSpPr>
            <p:nvPr/>
          </p:nvSpPr>
          <p:spPr bwMode="auto">
            <a:xfrm>
              <a:off x="2362" y="32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49759" name="Group 64"/>
            <p:cNvGrpSpPr>
              <a:grpSpLocks/>
            </p:cNvGrpSpPr>
            <p:nvPr/>
          </p:nvGrpSpPr>
          <p:grpSpPr bwMode="auto">
            <a:xfrm>
              <a:off x="2442" y="3349"/>
              <a:ext cx="174" cy="150"/>
              <a:chOff x="2017" y="3289"/>
              <a:chExt cx="201" cy="174"/>
            </a:xfrm>
          </p:grpSpPr>
          <p:grpSp>
            <p:nvGrpSpPr>
              <p:cNvPr id="149760" name="Group 65"/>
              <p:cNvGrpSpPr>
                <a:grpSpLocks/>
              </p:cNvGrpSpPr>
              <p:nvPr/>
            </p:nvGrpSpPr>
            <p:grpSpPr bwMode="auto">
              <a:xfrm>
                <a:off x="2044" y="3289"/>
                <a:ext cx="146" cy="138"/>
                <a:chOff x="2455" y="2883"/>
                <a:chExt cx="146" cy="138"/>
              </a:xfrm>
            </p:grpSpPr>
            <p:sp>
              <p:nvSpPr>
                <p:cNvPr id="149767" name="Freeform 66"/>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768" name="Group 67"/>
                <p:cNvGrpSpPr>
                  <a:grpSpLocks/>
                </p:cNvGrpSpPr>
                <p:nvPr/>
              </p:nvGrpSpPr>
              <p:grpSpPr bwMode="auto">
                <a:xfrm>
                  <a:off x="2456" y="2883"/>
                  <a:ext cx="145" cy="138"/>
                  <a:chOff x="2456" y="2883"/>
                  <a:chExt cx="145" cy="138"/>
                </a:xfrm>
              </p:grpSpPr>
              <p:sp>
                <p:nvSpPr>
                  <p:cNvPr id="149770" name="Line 68"/>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771" name="Line 69"/>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769" name="Freeform 70"/>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49761" name="Group 71"/>
              <p:cNvGrpSpPr>
                <a:grpSpLocks/>
              </p:cNvGrpSpPr>
              <p:nvPr/>
            </p:nvGrpSpPr>
            <p:grpSpPr bwMode="auto">
              <a:xfrm>
                <a:off x="2017" y="3429"/>
                <a:ext cx="201" cy="34"/>
                <a:chOff x="2017" y="3429"/>
                <a:chExt cx="201" cy="34"/>
              </a:xfrm>
            </p:grpSpPr>
            <p:sp>
              <p:nvSpPr>
                <p:cNvPr id="149762" name="Line 72"/>
                <p:cNvSpPr>
                  <a:spLocks noChangeShapeType="1"/>
                </p:cNvSpPr>
                <p:nvPr/>
              </p:nvSpPr>
              <p:spPr bwMode="auto">
                <a:xfrm>
                  <a:off x="2017" y="3429"/>
                  <a:ext cx="201" cy="0"/>
                </a:xfrm>
                <a:prstGeom prst="line">
                  <a:avLst/>
                </a:prstGeom>
                <a:noFill/>
                <a:ln w="12700">
                  <a:solidFill>
                    <a:schemeClr val="tx1"/>
                  </a:solidFill>
                  <a:round/>
                  <a:headEnd/>
                  <a:tailEnd/>
                </a:ln>
              </p:spPr>
              <p:txBody>
                <a:bodyPr wrap="none" anchor="ctr"/>
                <a:lstStyle/>
                <a:p>
                  <a:endParaRPr lang="en-US"/>
                </a:p>
              </p:txBody>
            </p:sp>
            <p:grpSp>
              <p:nvGrpSpPr>
                <p:cNvPr id="149763" name="Group 73"/>
                <p:cNvGrpSpPr>
                  <a:grpSpLocks/>
                </p:cNvGrpSpPr>
                <p:nvPr/>
              </p:nvGrpSpPr>
              <p:grpSpPr bwMode="auto">
                <a:xfrm>
                  <a:off x="2027" y="3429"/>
                  <a:ext cx="181" cy="34"/>
                  <a:chOff x="2027" y="3429"/>
                  <a:chExt cx="181" cy="34"/>
                </a:xfrm>
              </p:grpSpPr>
              <p:sp>
                <p:nvSpPr>
                  <p:cNvPr id="149764" name="Oval 74"/>
                  <p:cNvSpPr>
                    <a:spLocks noChangeArrowheads="1"/>
                  </p:cNvSpPr>
                  <p:nvPr/>
                </p:nvSpPr>
                <p:spPr bwMode="auto">
                  <a:xfrm>
                    <a:off x="2027" y="3429"/>
                    <a:ext cx="35" cy="34"/>
                  </a:xfrm>
                  <a:prstGeom prst="ellipse">
                    <a:avLst/>
                  </a:prstGeom>
                  <a:noFill/>
                  <a:ln w="12700">
                    <a:solidFill>
                      <a:srgbClr val="000000"/>
                    </a:solidFill>
                    <a:round/>
                    <a:headEnd/>
                    <a:tailEnd/>
                  </a:ln>
                </p:spPr>
                <p:txBody>
                  <a:bodyPr wrap="none" anchor="ctr"/>
                  <a:lstStyle/>
                  <a:p>
                    <a:endParaRPr lang="en-US"/>
                  </a:p>
                </p:txBody>
              </p:sp>
              <p:sp>
                <p:nvSpPr>
                  <p:cNvPr id="149765" name="Oval 75"/>
                  <p:cNvSpPr>
                    <a:spLocks noChangeArrowheads="1"/>
                  </p:cNvSpPr>
                  <p:nvPr/>
                </p:nvSpPr>
                <p:spPr bwMode="auto">
                  <a:xfrm>
                    <a:off x="2100" y="3429"/>
                    <a:ext cx="35" cy="34"/>
                  </a:xfrm>
                  <a:prstGeom prst="ellipse">
                    <a:avLst/>
                  </a:prstGeom>
                  <a:noFill/>
                  <a:ln w="12700">
                    <a:solidFill>
                      <a:srgbClr val="000000"/>
                    </a:solidFill>
                    <a:round/>
                    <a:headEnd/>
                    <a:tailEnd/>
                  </a:ln>
                </p:spPr>
                <p:txBody>
                  <a:bodyPr wrap="none" anchor="ctr"/>
                  <a:lstStyle/>
                  <a:p>
                    <a:endParaRPr lang="en-US"/>
                  </a:p>
                </p:txBody>
              </p:sp>
              <p:sp>
                <p:nvSpPr>
                  <p:cNvPr id="149766" name="Oval 76"/>
                  <p:cNvSpPr>
                    <a:spLocks noChangeArrowheads="1"/>
                  </p:cNvSpPr>
                  <p:nvPr/>
                </p:nvSpPr>
                <p:spPr bwMode="auto">
                  <a:xfrm>
                    <a:off x="2173" y="3429"/>
                    <a:ext cx="35" cy="34"/>
                  </a:xfrm>
                  <a:prstGeom prst="ellipse">
                    <a:avLst/>
                  </a:prstGeom>
                  <a:noFill/>
                  <a:ln w="12700">
                    <a:solidFill>
                      <a:srgbClr val="000000"/>
                    </a:solidFill>
                    <a:round/>
                    <a:headEnd/>
                    <a:tailEnd/>
                  </a:ln>
                </p:spPr>
                <p:txBody>
                  <a:bodyPr wrap="none" anchor="ctr"/>
                  <a:lstStyle/>
                  <a:p>
                    <a:endParaRPr lang="en-US"/>
                  </a:p>
                </p:txBody>
              </p:sp>
            </p:grpSp>
          </p:grpSp>
        </p:grpSp>
      </p:grpSp>
      <p:grpSp>
        <p:nvGrpSpPr>
          <p:cNvPr id="149529" name="Group 77"/>
          <p:cNvGrpSpPr>
            <a:grpSpLocks/>
          </p:cNvGrpSpPr>
          <p:nvPr/>
        </p:nvGrpSpPr>
        <p:grpSpPr bwMode="auto">
          <a:xfrm>
            <a:off x="3876675" y="5984875"/>
            <a:ext cx="276225" cy="238125"/>
            <a:chOff x="2017" y="3289"/>
            <a:chExt cx="201" cy="174"/>
          </a:xfrm>
        </p:grpSpPr>
        <p:grpSp>
          <p:nvGrpSpPr>
            <p:cNvPr id="149746" name="Group 78"/>
            <p:cNvGrpSpPr>
              <a:grpSpLocks/>
            </p:cNvGrpSpPr>
            <p:nvPr/>
          </p:nvGrpSpPr>
          <p:grpSpPr bwMode="auto">
            <a:xfrm>
              <a:off x="2044" y="3289"/>
              <a:ext cx="146" cy="138"/>
              <a:chOff x="2455" y="2883"/>
              <a:chExt cx="146" cy="138"/>
            </a:xfrm>
          </p:grpSpPr>
          <p:sp>
            <p:nvSpPr>
              <p:cNvPr id="149753" name="Freeform 79"/>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49754" name="Group 80"/>
              <p:cNvGrpSpPr>
                <a:grpSpLocks/>
              </p:cNvGrpSpPr>
              <p:nvPr/>
            </p:nvGrpSpPr>
            <p:grpSpPr bwMode="auto">
              <a:xfrm>
                <a:off x="2456" y="2883"/>
                <a:ext cx="145" cy="138"/>
                <a:chOff x="2456" y="2883"/>
                <a:chExt cx="145" cy="138"/>
              </a:xfrm>
            </p:grpSpPr>
            <p:sp>
              <p:nvSpPr>
                <p:cNvPr id="149756" name="Line 81"/>
                <p:cNvSpPr>
                  <a:spLocks noChangeShapeType="1"/>
                </p:cNvSpPr>
                <p:nvPr/>
              </p:nvSpPr>
              <p:spPr bwMode="auto">
                <a:xfrm>
                  <a:off x="2456" y="2883"/>
                  <a:ext cx="0" cy="137"/>
                </a:xfrm>
                <a:prstGeom prst="line">
                  <a:avLst/>
                </a:prstGeom>
                <a:noFill/>
                <a:ln w="12700">
                  <a:solidFill>
                    <a:srgbClr val="FFFF00"/>
                  </a:solidFill>
                  <a:round/>
                  <a:headEnd/>
                  <a:tailEnd/>
                </a:ln>
              </p:spPr>
              <p:txBody>
                <a:bodyPr wrap="none" anchor="ctr"/>
                <a:lstStyle/>
                <a:p>
                  <a:endParaRPr lang="en-US"/>
                </a:p>
              </p:txBody>
            </p:sp>
            <p:sp>
              <p:nvSpPr>
                <p:cNvPr id="149757" name="Line 82"/>
                <p:cNvSpPr>
                  <a:spLocks noChangeShapeType="1"/>
                </p:cNvSpPr>
                <p:nvPr/>
              </p:nvSpPr>
              <p:spPr bwMode="auto">
                <a:xfrm>
                  <a:off x="2601" y="2884"/>
                  <a:ext cx="0" cy="137"/>
                </a:xfrm>
                <a:prstGeom prst="line">
                  <a:avLst/>
                </a:prstGeom>
                <a:noFill/>
                <a:ln w="12700">
                  <a:solidFill>
                    <a:srgbClr val="FFFF00"/>
                  </a:solidFill>
                  <a:round/>
                  <a:headEnd/>
                  <a:tailEnd/>
                </a:ln>
              </p:spPr>
              <p:txBody>
                <a:bodyPr wrap="none" anchor="ctr"/>
                <a:lstStyle/>
                <a:p>
                  <a:endParaRPr lang="en-US"/>
                </a:p>
              </p:txBody>
            </p:sp>
          </p:grpSp>
          <p:sp>
            <p:nvSpPr>
              <p:cNvPr id="149755" name="Freeform 83"/>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49747" name="Group 84"/>
            <p:cNvGrpSpPr>
              <a:grpSpLocks/>
            </p:cNvGrpSpPr>
            <p:nvPr/>
          </p:nvGrpSpPr>
          <p:grpSpPr bwMode="auto">
            <a:xfrm>
              <a:off x="2017" y="3429"/>
              <a:ext cx="201" cy="34"/>
              <a:chOff x="2017" y="3429"/>
              <a:chExt cx="201" cy="34"/>
            </a:xfrm>
          </p:grpSpPr>
          <p:sp>
            <p:nvSpPr>
              <p:cNvPr id="149748" name="Line 85"/>
              <p:cNvSpPr>
                <a:spLocks noChangeShapeType="1"/>
              </p:cNvSpPr>
              <p:nvPr/>
            </p:nvSpPr>
            <p:spPr bwMode="auto">
              <a:xfrm>
                <a:off x="2017" y="3429"/>
                <a:ext cx="201" cy="0"/>
              </a:xfrm>
              <a:prstGeom prst="line">
                <a:avLst/>
              </a:prstGeom>
              <a:noFill/>
              <a:ln w="12700">
                <a:solidFill>
                  <a:srgbClr val="FFFF00"/>
                </a:solidFill>
                <a:round/>
                <a:headEnd/>
                <a:tailEnd/>
              </a:ln>
            </p:spPr>
            <p:txBody>
              <a:bodyPr wrap="none" anchor="ctr"/>
              <a:lstStyle/>
              <a:p>
                <a:endParaRPr lang="en-US"/>
              </a:p>
            </p:txBody>
          </p:sp>
          <p:grpSp>
            <p:nvGrpSpPr>
              <p:cNvPr id="149749" name="Group 86"/>
              <p:cNvGrpSpPr>
                <a:grpSpLocks/>
              </p:cNvGrpSpPr>
              <p:nvPr/>
            </p:nvGrpSpPr>
            <p:grpSpPr bwMode="auto">
              <a:xfrm>
                <a:off x="2027" y="3429"/>
                <a:ext cx="181" cy="34"/>
                <a:chOff x="2027" y="3429"/>
                <a:chExt cx="181" cy="34"/>
              </a:xfrm>
            </p:grpSpPr>
            <p:sp>
              <p:nvSpPr>
                <p:cNvPr id="149750" name="Oval 87"/>
                <p:cNvSpPr>
                  <a:spLocks noChangeArrowheads="1"/>
                </p:cNvSpPr>
                <p:nvPr/>
              </p:nvSpPr>
              <p:spPr bwMode="auto">
                <a:xfrm>
                  <a:off x="2027" y="3429"/>
                  <a:ext cx="35" cy="34"/>
                </a:xfrm>
                <a:prstGeom prst="ellipse">
                  <a:avLst/>
                </a:prstGeom>
                <a:noFill/>
                <a:ln w="12700">
                  <a:solidFill>
                    <a:srgbClr val="FFFF00"/>
                  </a:solidFill>
                  <a:round/>
                  <a:headEnd/>
                  <a:tailEnd/>
                </a:ln>
              </p:spPr>
              <p:txBody>
                <a:bodyPr wrap="none" anchor="ctr"/>
                <a:lstStyle/>
                <a:p>
                  <a:endParaRPr lang="en-US"/>
                </a:p>
              </p:txBody>
            </p:sp>
            <p:sp>
              <p:nvSpPr>
                <p:cNvPr id="149751" name="Oval 88"/>
                <p:cNvSpPr>
                  <a:spLocks noChangeArrowheads="1"/>
                </p:cNvSpPr>
                <p:nvPr/>
              </p:nvSpPr>
              <p:spPr bwMode="auto">
                <a:xfrm>
                  <a:off x="2100" y="3429"/>
                  <a:ext cx="35" cy="34"/>
                </a:xfrm>
                <a:prstGeom prst="ellipse">
                  <a:avLst/>
                </a:prstGeom>
                <a:noFill/>
                <a:ln w="12700">
                  <a:solidFill>
                    <a:srgbClr val="FFFF00"/>
                  </a:solidFill>
                  <a:round/>
                  <a:headEnd/>
                  <a:tailEnd/>
                </a:ln>
              </p:spPr>
              <p:txBody>
                <a:bodyPr wrap="none" anchor="ctr"/>
                <a:lstStyle/>
                <a:p>
                  <a:endParaRPr lang="en-US"/>
                </a:p>
              </p:txBody>
            </p:sp>
            <p:sp>
              <p:nvSpPr>
                <p:cNvPr id="149752" name="Oval 89"/>
                <p:cNvSpPr>
                  <a:spLocks noChangeArrowheads="1"/>
                </p:cNvSpPr>
                <p:nvPr/>
              </p:nvSpPr>
              <p:spPr bwMode="auto">
                <a:xfrm>
                  <a:off x="2173" y="3429"/>
                  <a:ext cx="35" cy="34"/>
                </a:xfrm>
                <a:prstGeom prst="ellipse">
                  <a:avLst/>
                </a:prstGeom>
                <a:noFill/>
                <a:ln w="12700">
                  <a:solidFill>
                    <a:srgbClr val="FFFF00"/>
                  </a:solidFill>
                  <a:round/>
                  <a:headEnd/>
                  <a:tailEnd/>
                </a:ln>
              </p:spPr>
              <p:txBody>
                <a:bodyPr wrap="none" anchor="ctr"/>
                <a:lstStyle/>
                <a:p>
                  <a:endParaRPr lang="en-US"/>
                </a:p>
              </p:txBody>
            </p:sp>
          </p:grpSp>
        </p:grpSp>
      </p:grpSp>
      <p:grpSp>
        <p:nvGrpSpPr>
          <p:cNvPr id="149530" name="Group 90"/>
          <p:cNvGrpSpPr>
            <a:grpSpLocks/>
          </p:cNvGrpSpPr>
          <p:nvPr/>
        </p:nvGrpSpPr>
        <p:grpSpPr bwMode="auto">
          <a:xfrm>
            <a:off x="5153025" y="749300"/>
            <a:ext cx="476250" cy="484188"/>
            <a:chOff x="3246" y="472"/>
            <a:chExt cx="300" cy="305"/>
          </a:xfrm>
        </p:grpSpPr>
        <p:sp>
          <p:nvSpPr>
            <p:cNvPr id="149739" name="Oval 91"/>
            <p:cNvSpPr>
              <a:spLocks noChangeArrowheads="1"/>
            </p:cNvSpPr>
            <p:nvPr/>
          </p:nvSpPr>
          <p:spPr bwMode="auto">
            <a:xfrm>
              <a:off x="3246" y="47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9740" name="Group 92"/>
            <p:cNvGrpSpPr>
              <a:grpSpLocks/>
            </p:cNvGrpSpPr>
            <p:nvPr/>
          </p:nvGrpSpPr>
          <p:grpSpPr bwMode="auto">
            <a:xfrm>
              <a:off x="3323" y="562"/>
              <a:ext cx="146" cy="138"/>
              <a:chOff x="2455" y="2883"/>
              <a:chExt cx="146" cy="138"/>
            </a:xfrm>
          </p:grpSpPr>
          <p:sp>
            <p:nvSpPr>
              <p:cNvPr id="149741" name="Freeform 93"/>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742" name="Group 94"/>
              <p:cNvGrpSpPr>
                <a:grpSpLocks/>
              </p:cNvGrpSpPr>
              <p:nvPr/>
            </p:nvGrpSpPr>
            <p:grpSpPr bwMode="auto">
              <a:xfrm>
                <a:off x="2456" y="2883"/>
                <a:ext cx="145" cy="138"/>
                <a:chOff x="2456" y="2883"/>
                <a:chExt cx="145" cy="138"/>
              </a:xfrm>
            </p:grpSpPr>
            <p:sp>
              <p:nvSpPr>
                <p:cNvPr id="149744" name="Line 95"/>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745" name="Line 96"/>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743" name="Freeform 97"/>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49531" name="Group 98"/>
          <p:cNvGrpSpPr>
            <a:grpSpLocks/>
          </p:cNvGrpSpPr>
          <p:nvPr/>
        </p:nvGrpSpPr>
        <p:grpSpPr bwMode="auto">
          <a:xfrm>
            <a:off x="5153025" y="2235200"/>
            <a:ext cx="476250" cy="484188"/>
            <a:chOff x="3246" y="1408"/>
            <a:chExt cx="300" cy="305"/>
          </a:xfrm>
        </p:grpSpPr>
        <p:sp>
          <p:nvSpPr>
            <p:cNvPr id="149730" name="Oval 99"/>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9731" name="Group 100"/>
            <p:cNvGrpSpPr>
              <a:grpSpLocks/>
            </p:cNvGrpSpPr>
            <p:nvPr/>
          </p:nvGrpSpPr>
          <p:grpSpPr bwMode="auto">
            <a:xfrm>
              <a:off x="3323" y="1492"/>
              <a:ext cx="146" cy="138"/>
              <a:chOff x="2000" y="1852"/>
              <a:chExt cx="146" cy="138"/>
            </a:xfrm>
          </p:grpSpPr>
          <p:sp>
            <p:nvSpPr>
              <p:cNvPr id="149732" name="Freeform 101"/>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chemeClr val="tx1"/>
                </a:solidFill>
                <a:prstDash val="solid"/>
                <a:round/>
                <a:headEnd/>
                <a:tailEnd/>
              </a:ln>
            </p:spPr>
            <p:txBody>
              <a:bodyPr wrap="none" anchor="ctr"/>
              <a:lstStyle/>
              <a:p>
                <a:endParaRPr lang="en-US"/>
              </a:p>
            </p:txBody>
          </p:sp>
          <p:grpSp>
            <p:nvGrpSpPr>
              <p:cNvPr id="149733" name="Group 102"/>
              <p:cNvGrpSpPr>
                <a:grpSpLocks/>
              </p:cNvGrpSpPr>
              <p:nvPr/>
            </p:nvGrpSpPr>
            <p:grpSpPr bwMode="auto">
              <a:xfrm>
                <a:off x="2000" y="1852"/>
                <a:ext cx="146" cy="138"/>
                <a:chOff x="2455" y="2883"/>
                <a:chExt cx="146" cy="138"/>
              </a:xfrm>
            </p:grpSpPr>
            <p:sp>
              <p:nvSpPr>
                <p:cNvPr id="149734" name="Freeform 103"/>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735" name="Group 104"/>
                <p:cNvGrpSpPr>
                  <a:grpSpLocks/>
                </p:cNvGrpSpPr>
                <p:nvPr/>
              </p:nvGrpSpPr>
              <p:grpSpPr bwMode="auto">
                <a:xfrm>
                  <a:off x="2456" y="2883"/>
                  <a:ext cx="145" cy="138"/>
                  <a:chOff x="2456" y="2883"/>
                  <a:chExt cx="145" cy="138"/>
                </a:xfrm>
              </p:grpSpPr>
              <p:sp>
                <p:nvSpPr>
                  <p:cNvPr id="149737" name="Line 105"/>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738" name="Line 106"/>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736" name="Freeform 107"/>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grpSp>
        <p:nvGrpSpPr>
          <p:cNvPr id="149532" name="Group 108"/>
          <p:cNvGrpSpPr>
            <a:grpSpLocks/>
          </p:cNvGrpSpPr>
          <p:nvPr/>
        </p:nvGrpSpPr>
        <p:grpSpPr bwMode="auto">
          <a:xfrm>
            <a:off x="5153025" y="3694113"/>
            <a:ext cx="476250" cy="484187"/>
            <a:chOff x="3246" y="2327"/>
            <a:chExt cx="300" cy="305"/>
          </a:xfrm>
        </p:grpSpPr>
        <p:sp>
          <p:nvSpPr>
            <p:cNvPr id="149724" name="Oval 109"/>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9725" name="Group 110"/>
            <p:cNvGrpSpPr>
              <a:grpSpLocks/>
            </p:cNvGrpSpPr>
            <p:nvPr/>
          </p:nvGrpSpPr>
          <p:grpSpPr bwMode="auto">
            <a:xfrm>
              <a:off x="3323" y="2413"/>
              <a:ext cx="145" cy="134"/>
              <a:chOff x="2026" y="2412"/>
              <a:chExt cx="145" cy="134"/>
            </a:xfrm>
          </p:grpSpPr>
          <p:grpSp>
            <p:nvGrpSpPr>
              <p:cNvPr id="149726" name="Group 111"/>
              <p:cNvGrpSpPr>
                <a:grpSpLocks/>
              </p:cNvGrpSpPr>
              <p:nvPr/>
            </p:nvGrpSpPr>
            <p:grpSpPr bwMode="auto">
              <a:xfrm>
                <a:off x="2026" y="2412"/>
                <a:ext cx="145" cy="134"/>
                <a:chOff x="431" y="861"/>
                <a:chExt cx="145" cy="134"/>
              </a:xfrm>
            </p:grpSpPr>
            <p:sp>
              <p:nvSpPr>
                <p:cNvPr id="149728" name="Freeform 11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49729" name="Freeform 11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49727" name="Line 114"/>
              <p:cNvSpPr>
                <a:spLocks noChangeShapeType="1"/>
              </p:cNvSpPr>
              <p:nvPr/>
            </p:nvSpPr>
            <p:spPr bwMode="auto">
              <a:xfrm>
                <a:off x="2029" y="2520"/>
                <a:ext cx="139" cy="0"/>
              </a:xfrm>
              <a:prstGeom prst="line">
                <a:avLst/>
              </a:prstGeom>
              <a:noFill/>
              <a:ln w="12700">
                <a:solidFill>
                  <a:schemeClr val="tx1"/>
                </a:solidFill>
                <a:round/>
                <a:headEnd/>
                <a:tailEnd/>
              </a:ln>
            </p:spPr>
            <p:txBody>
              <a:bodyPr wrap="none" anchor="ctr"/>
              <a:lstStyle/>
              <a:p>
                <a:endParaRPr lang="en-US"/>
              </a:p>
            </p:txBody>
          </p:sp>
        </p:grpSp>
      </p:grpSp>
      <p:grpSp>
        <p:nvGrpSpPr>
          <p:cNvPr id="149533" name="Group 115"/>
          <p:cNvGrpSpPr>
            <a:grpSpLocks/>
          </p:cNvGrpSpPr>
          <p:nvPr/>
        </p:nvGrpSpPr>
        <p:grpSpPr bwMode="auto">
          <a:xfrm>
            <a:off x="5275263" y="1598613"/>
            <a:ext cx="231775" cy="219075"/>
            <a:chOff x="2455" y="2883"/>
            <a:chExt cx="146" cy="138"/>
          </a:xfrm>
        </p:grpSpPr>
        <p:sp>
          <p:nvSpPr>
            <p:cNvPr id="149719" name="Freeform 116"/>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49720" name="Group 117"/>
            <p:cNvGrpSpPr>
              <a:grpSpLocks/>
            </p:cNvGrpSpPr>
            <p:nvPr/>
          </p:nvGrpSpPr>
          <p:grpSpPr bwMode="auto">
            <a:xfrm>
              <a:off x="2456" y="2883"/>
              <a:ext cx="145" cy="138"/>
              <a:chOff x="2456" y="2883"/>
              <a:chExt cx="145" cy="138"/>
            </a:xfrm>
          </p:grpSpPr>
          <p:sp>
            <p:nvSpPr>
              <p:cNvPr id="149722" name="Line 118"/>
              <p:cNvSpPr>
                <a:spLocks noChangeShapeType="1"/>
              </p:cNvSpPr>
              <p:nvPr/>
            </p:nvSpPr>
            <p:spPr bwMode="auto">
              <a:xfrm>
                <a:off x="2456" y="2883"/>
                <a:ext cx="0" cy="137"/>
              </a:xfrm>
              <a:prstGeom prst="line">
                <a:avLst/>
              </a:prstGeom>
              <a:noFill/>
              <a:ln w="12700">
                <a:solidFill>
                  <a:srgbClr val="00FFFF"/>
                </a:solidFill>
                <a:round/>
                <a:headEnd/>
                <a:tailEnd/>
              </a:ln>
            </p:spPr>
            <p:txBody>
              <a:bodyPr wrap="none" anchor="ctr"/>
              <a:lstStyle/>
              <a:p>
                <a:endParaRPr lang="en-US"/>
              </a:p>
            </p:txBody>
          </p:sp>
          <p:sp>
            <p:nvSpPr>
              <p:cNvPr id="149723" name="Line 119"/>
              <p:cNvSpPr>
                <a:spLocks noChangeShapeType="1"/>
              </p:cNvSpPr>
              <p:nvPr/>
            </p:nvSpPr>
            <p:spPr bwMode="auto">
              <a:xfrm>
                <a:off x="2601" y="2884"/>
                <a:ext cx="0" cy="137"/>
              </a:xfrm>
              <a:prstGeom prst="line">
                <a:avLst/>
              </a:prstGeom>
              <a:noFill/>
              <a:ln w="12700">
                <a:solidFill>
                  <a:srgbClr val="00FFFF"/>
                </a:solidFill>
                <a:round/>
                <a:headEnd/>
                <a:tailEnd/>
              </a:ln>
            </p:spPr>
            <p:txBody>
              <a:bodyPr wrap="none" anchor="ctr"/>
              <a:lstStyle/>
              <a:p>
                <a:endParaRPr lang="en-US"/>
              </a:p>
            </p:txBody>
          </p:sp>
        </p:grpSp>
        <p:sp>
          <p:nvSpPr>
            <p:cNvPr id="149721" name="Freeform 120"/>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49534" name="Group 121"/>
          <p:cNvGrpSpPr>
            <a:grpSpLocks/>
          </p:cNvGrpSpPr>
          <p:nvPr/>
        </p:nvGrpSpPr>
        <p:grpSpPr bwMode="auto">
          <a:xfrm>
            <a:off x="5275263" y="3048000"/>
            <a:ext cx="231775" cy="219075"/>
            <a:chOff x="2000" y="1852"/>
            <a:chExt cx="146" cy="138"/>
          </a:xfrm>
        </p:grpSpPr>
        <p:sp>
          <p:nvSpPr>
            <p:cNvPr id="149712" name="Freeform 122"/>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rgbClr val="00FFFF"/>
              </a:solidFill>
              <a:prstDash val="solid"/>
              <a:round/>
              <a:headEnd/>
              <a:tailEnd/>
            </a:ln>
          </p:spPr>
          <p:txBody>
            <a:bodyPr wrap="none" anchor="ctr"/>
            <a:lstStyle/>
            <a:p>
              <a:endParaRPr lang="en-US"/>
            </a:p>
          </p:txBody>
        </p:sp>
        <p:grpSp>
          <p:nvGrpSpPr>
            <p:cNvPr id="149713" name="Group 123"/>
            <p:cNvGrpSpPr>
              <a:grpSpLocks/>
            </p:cNvGrpSpPr>
            <p:nvPr/>
          </p:nvGrpSpPr>
          <p:grpSpPr bwMode="auto">
            <a:xfrm>
              <a:off x="2000" y="1852"/>
              <a:ext cx="146" cy="138"/>
              <a:chOff x="2455" y="2883"/>
              <a:chExt cx="146" cy="138"/>
            </a:xfrm>
          </p:grpSpPr>
          <p:sp>
            <p:nvSpPr>
              <p:cNvPr id="149714" name="Freeform 124"/>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49715" name="Group 125"/>
              <p:cNvGrpSpPr>
                <a:grpSpLocks/>
              </p:cNvGrpSpPr>
              <p:nvPr/>
            </p:nvGrpSpPr>
            <p:grpSpPr bwMode="auto">
              <a:xfrm>
                <a:off x="2456" y="2883"/>
                <a:ext cx="145" cy="138"/>
                <a:chOff x="2456" y="2883"/>
                <a:chExt cx="145" cy="138"/>
              </a:xfrm>
            </p:grpSpPr>
            <p:sp>
              <p:nvSpPr>
                <p:cNvPr id="149717" name="Line 126"/>
                <p:cNvSpPr>
                  <a:spLocks noChangeShapeType="1"/>
                </p:cNvSpPr>
                <p:nvPr/>
              </p:nvSpPr>
              <p:spPr bwMode="auto">
                <a:xfrm>
                  <a:off x="2456" y="2883"/>
                  <a:ext cx="0" cy="137"/>
                </a:xfrm>
                <a:prstGeom prst="line">
                  <a:avLst/>
                </a:prstGeom>
                <a:noFill/>
                <a:ln w="12700">
                  <a:solidFill>
                    <a:srgbClr val="00FFFF"/>
                  </a:solidFill>
                  <a:round/>
                  <a:headEnd/>
                  <a:tailEnd/>
                </a:ln>
              </p:spPr>
              <p:txBody>
                <a:bodyPr wrap="none" anchor="ctr"/>
                <a:lstStyle/>
                <a:p>
                  <a:endParaRPr lang="en-US"/>
                </a:p>
              </p:txBody>
            </p:sp>
            <p:sp>
              <p:nvSpPr>
                <p:cNvPr id="149718" name="Line 127"/>
                <p:cNvSpPr>
                  <a:spLocks noChangeShapeType="1"/>
                </p:cNvSpPr>
                <p:nvPr/>
              </p:nvSpPr>
              <p:spPr bwMode="auto">
                <a:xfrm>
                  <a:off x="2601" y="2884"/>
                  <a:ext cx="0" cy="137"/>
                </a:xfrm>
                <a:prstGeom prst="line">
                  <a:avLst/>
                </a:prstGeom>
                <a:noFill/>
                <a:ln w="12700">
                  <a:solidFill>
                    <a:srgbClr val="00FFFF"/>
                  </a:solidFill>
                  <a:round/>
                  <a:headEnd/>
                  <a:tailEnd/>
                </a:ln>
              </p:spPr>
              <p:txBody>
                <a:bodyPr wrap="none" anchor="ctr"/>
                <a:lstStyle/>
                <a:p>
                  <a:endParaRPr lang="en-US"/>
                </a:p>
              </p:txBody>
            </p:sp>
          </p:grpSp>
          <p:sp>
            <p:nvSpPr>
              <p:cNvPr id="149716" name="Freeform 128"/>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grpSp>
        <p:nvGrpSpPr>
          <p:cNvPr id="149535" name="Group 129"/>
          <p:cNvGrpSpPr>
            <a:grpSpLocks/>
          </p:cNvGrpSpPr>
          <p:nvPr/>
        </p:nvGrpSpPr>
        <p:grpSpPr bwMode="auto">
          <a:xfrm>
            <a:off x="5275263" y="4578350"/>
            <a:ext cx="230187" cy="212725"/>
            <a:chOff x="2026" y="2412"/>
            <a:chExt cx="145" cy="134"/>
          </a:xfrm>
        </p:grpSpPr>
        <p:grpSp>
          <p:nvGrpSpPr>
            <p:cNvPr id="149708" name="Group 130"/>
            <p:cNvGrpSpPr>
              <a:grpSpLocks/>
            </p:cNvGrpSpPr>
            <p:nvPr/>
          </p:nvGrpSpPr>
          <p:grpSpPr bwMode="auto">
            <a:xfrm>
              <a:off x="2026" y="2412"/>
              <a:ext cx="145" cy="134"/>
              <a:chOff x="431" y="861"/>
              <a:chExt cx="145" cy="134"/>
            </a:xfrm>
          </p:grpSpPr>
          <p:sp>
            <p:nvSpPr>
              <p:cNvPr id="149710" name="Freeform 131"/>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49711" name="Freeform 132"/>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sp>
          <p:nvSpPr>
            <p:cNvPr id="149709" name="Line 133"/>
            <p:cNvSpPr>
              <a:spLocks noChangeShapeType="1"/>
            </p:cNvSpPr>
            <p:nvPr/>
          </p:nvSpPr>
          <p:spPr bwMode="auto">
            <a:xfrm>
              <a:off x="2029" y="2520"/>
              <a:ext cx="139" cy="0"/>
            </a:xfrm>
            <a:prstGeom prst="line">
              <a:avLst/>
            </a:prstGeom>
            <a:noFill/>
            <a:ln w="12700">
              <a:solidFill>
                <a:srgbClr val="00FFFF"/>
              </a:solidFill>
              <a:round/>
              <a:headEnd/>
              <a:tailEnd/>
            </a:ln>
          </p:spPr>
          <p:txBody>
            <a:bodyPr wrap="none" anchor="ctr"/>
            <a:lstStyle/>
            <a:p>
              <a:endParaRPr lang="en-US"/>
            </a:p>
          </p:txBody>
        </p:sp>
      </p:grpSp>
      <p:grpSp>
        <p:nvGrpSpPr>
          <p:cNvPr id="149536" name="Group 134"/>
          <p:cNvGrpSpPr>
            <a:grpSpLocks/>
          </p:cNvGrpSpPr>
          <p:nvPr/>
        </p:nvGrpSpPr>
        <p:grpSpPr bwMode="auto">
          <a:xfrm>
            <a:off x="5153025" y="5192713"/>
            <a:ext cx="476250" cy="484187"/>
            <a:chOff x="3246" y="3271"/>
            <a:chExt cx="300" cy="305"/>
          </a:xfrm>
        </p:grpSpPr>
        <p:sp>
          <p:nvSpPr>
            <p:cNvPr id="149694" name="Oval 135"/>
            <p:cNvSpPr>
              <a:spLocks noChangeArrowheads="1"/>
            </p:cNvSpPr>
            <p:nvPr/>
          </p:nvSpPr>
          <p:spPr bwMode="auto">
            <a:xfrm>
              <a:off x="3246" y="3271"/>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49695" name="Group 136"/>
            <p:cNvGrpSpPr>
              <a:grpSpLocks/>
            </p:cNvGrpSpPr>
            <p:nvPr/>
          </p:nvGrpSpPr>
          <p:grpSpPr bwMode="auto">
            <a:xfrm>
              <a:off x="3309" y="3349"/>
              <a:ext cx="174" cy="150"/>
              <a:chOff x="2017" y="3289"/>
              <a:chExt cx="201" cy="174"/>
            </a:xfrm>
          </p:grpSpPr>
          <p:grpSp>
            <p:nvGrpSpPr>
              <p:cNvPr id="149696" name="Group 137"/>
              <p:cNvGrpSpPr>
                <a:grpSpLocks/>
              </p:cNvGrpSpPr>
              <p:nvPr/>
            </p:nvGrpSpPr>
            <p:grpSpPr bwMode="auto">
              <a:xfrm>
                <a:off x="2044" y="3289"/>
                <a:ext cx="146" cy="138"/>
                <a:chOff x="2455" y="2883"/>
                <a:chExt cx="146" cy="138"/>
              </a:xfrm>
            </p:grpSpPr>
            <p:sp>
              <p:nvSpPr>
                <p:cNvPr id="149703" name="Freeform 138"/>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704" name="Group 139"/>
                <p:cNvGrpSpPr>
                  <a:grpSpLocks/>
                </p:cNvGrpSpPr>
                <p:nvPr/>
              </p:nvGrpSpPr>
              <p:grpSpPr bwMode="auto">
                <a:xfrm>
                  <a:off x="2456" y="2883"/>
                  <a:ext cx="145" cy="138"/>
                  <a:chOff x="2456" y="2883"/>
                  <a:chExt cx="145" cy="138"/>
                </a:xfrm>
              </p:grpSpPr>
              <p:sp>
                <p:nvSpPr>
                  <p:cNvPr id="149706" name="Line 140"/>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707" name="Line 141"/>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705" name="Freeform 142"/>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49697" name="Group 143"/>
              <p:cNvGrpSpPr>
                <a:grpSpLocks/>
              </p:cNvGrpSpPr>
              <p:nvPr/>
            </p:nvGrpSpPr>
            <p:grpSpPr bwMode="auto">
              <a:xfrm>
                <a:off x="2017" y="3429"/>
                <a:ext cx="201" cy="34"/>
                <a:chOff x="2017" y="3429"/>
                <a:chExt cx="201" cy="34"/>
              </a:xfrm>
            </p:grpSpPr>
            <p:sp>
              <p:nvSpPr>
                <p:cNvPr id="149698" name="Line 144"/>
                <p:cNvSpPr>
                  <a:spLocks noChangeShapeType="1"/>
                </p:cNvSpPr>
                <p:nvPr/>
              </p:nvSpPr>
              <p:spPr bwMode="auto">
                <a:xfrm>
                  <a:off x="2017" y="3429"/>
                  <a:ext cx="201" cy="0"/>
                </a:xfrm>
                <a:prstGeom prst="line">
                  <a:avLst/>
                </a:prstGeom>
                <a:noFill/>
                <a:ln w="12700">
                  <a:solidFill>
                    <a:schemeClr val="tx1"/>
                  </a:solidFill>
                  <a:round/>
                  <a:headEnd/>
                  <a:tailEnd/>
                </a:ln>
              </p:spPr>
              <p:txBody>
                <a:bodyPr wrap="none" anchor="ctr"/>
                <a:lstStyle/>
                <a:p>
                  <a:endParaRPr lang="en-US"/>
                </a:p>
              </p:txBody>
            </p:sp>
            <p:grpSp>
              <p:nvGrpSpPr>
                <p:cNvPr id="149699" name="Group 145"/>
                <p:cNvGrpSpPr>
                  <a:grpSpLocks/>
                </p:cNvGrpSpPr>
                <p:nvPr/>
              </p:nvGrpSpPr>
              <p:grpSpPr bwMode="auto">
                <a:xfrm>
                  <a:off x="2027" y="3429"/>
                  <a:ext cx="181" cy="34"/>
                  <a:chOff x="2027" y="3429"/>
                  <a:chExt cx="181" cy="34"/>
                </a:xfrm>
              </p:grpSpPr>
              <p:sp>
                <p:nvSpPr>
                  <p:cNvPr id="149700" name="Oval 146"/>
                  <p:cNvSpPr>
                    <a:spLocks noChangeArrowheads="1"/>
                  </p:cNvSpPr>
                  <p:nvPr/>
                </p:nvSpPr>
                <p:spPr bwMode="auto">
                  <a:xfrm>
                    <a:off x="2027" y="3429"/>
                    <a:ext cx="35" cy="34"/>
                  </a:xfrm>
                  <a:prstGeom prst="ellipse">
                    <a:avLst/>
                  </a:prstGeom>
                  <a:noFill/>
                  <a:ln w="12700">
                    <a:solidFill>
                      <a:srgbClr val="000000"/>
                    </a:solidFill>
                    <a:round/>
                    <a:headEnd/>
                    <a:tailEnd/>
                  </a:ln>
                </p:spPr>
                <p:txBody>
                  <a:bodyPr wrap="none" anchor="ctr"/>
                  <a:lstStyle/>
                  <a:p>
                    <a:endParaRPr lang="en-US"/>
                  </a:p>
                </p:txBody>
              </p:sp>
              <p:sp>
                <p:nvSpPr>
                  <p:cNvPr id="149701" name="Oval 147"/>
                  <p:cNvSpPr>
                    <a:spLocks noChangeArrowheads="1"/>
                  </p:cNvSpPr>
                  <p:nvPr/>
                </p:nvSpPr>
                <p:spPr bwMode="auto">
                  <a:xfrm>
                    <a:off x="2100" y="3429"/>
                    <a:ext cx="35" cy="34"/>
                  </a:xfrm>
                  <a:prstGeom prst="ellipse">
                    <a:avLst/>
                  </a:prstGeom>
                  <a:noFill/>
                  <a:ln w="12700">
                    <a:solidFill>
                      <a:srgbClr val="000000"/>
                    </a:solidFill>
                    <a:round/>
                    <a:headEnd/>
                    <a:tailEnd/>
                  </a:ln>
                </p:spPr>
                <p:txBody>
                  <a:bodyPr wrap="none" anchor="ctr"/>
                  <a:lstStyle/>
                  <a:p>
                    <a:endParaRPr lang="en-US"/>
                  </a:p>
                </p:txBody>
              </p:sp>
              <p:sp>
                <p:nvSpPr>
                  <p:cNvPr id="149702" name="Oval 148"/>
                  <p:cNvSpPr>
                    <a:spLocks noChangeArrowheads="1"/>
                  </p:cNvSpPr>
                  <p:nvPr/>
                </p:nvSpPr>
                <p:spPr bwMode="auto">
                  <a:xfrm>
                    <a:off x="2173" y="3429"/>
                    <a:ext cx="35" cy="34"/>
                  </a:xfrm>
                  <a:prstGeom prst="ellipse">
                    <a:avLst/>
                  </a:prstGeom>
                  <a:noFill/>
                  <a:ln w="12700">
                    <a:solidFill>
                      <a:srgbClr val="000000"/>
                    </a:solidFill>
                    <a:round/>
                    <a:headEnd/>
                    <a:tailEnd/>
                  </a:ln>
                </p:spPr>
                <p:txBody>
                  <a:bodyPr wrap="none" anchor="ctr"/>
                  <a:lstStyle/>
                  <a:p>
                    <a:endParaRPr lang="en-US"/>
                  </a:p>
                </p:txBody>
              </p:sp>
            </p:grpSp>
          </p:grpSp>
        </p:grpSp>
      </p:grpSp>
      <p:grpSp>
        <p:nvGrpSpPr>
          <p:cNvPr id="149537" name="Group 149"/>
          <p:cNvGrpSpPr>
            <a:grpSpLocks/>
          </p:cNvGrpSpPr>
          <p:nvPr/>
        </p:nvGrpSpPr>
        <p:grpSpPr bwMode="auto">
          <a:xfrm>
            <a:off x="5253038" y="5984875"/>
            <a:ext cx="276225" cy="238125"/>
            <a:chOff x="2017" y="3289"/>
            <a:chExt cx="201" cy="174"/>
          </a:xfrm>
        </p:grpSpPr>
        <p:grpSp>
          <p:nvGrpSpPr>
            <p:cNvPr id="149682" name="Group 150"/>
            <p:cNvGrpSpPr>
              <a:grpSpLocks/>
            </p:cNvGrpSpPr>
            <p:nvPr/>
          </p:nvGrpSpPr>
          <p:grpSpPr bwMode="auto">
            <a:xfrm>
              <a:off x="2044" y="3289"/>
              <a:ext cx="146" cy="138"/>
              <a:chOff x="2455" y="2883"/>
              <a:chExt cx="146" cy="138"/>
            </a:xfrm>
          </p:grpSpPr>
          <p:sp>
            <p:nvSpPr>
              <p:cNvPr id="149689" name="Freeform 151"/>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49690" name="Group 152"/>
              <p:cNvGrpSpPr>
                <a:grpSpLocks/>
              </p:cNvGrpSpPr>
              <p:nvPr/>
            </p:nvGrpSpPr>
            <p:grpSpPr bwMode="auto">
              <a:xfrm>
                <a:off x="2456" y="2883"/>
                <a:ext cx="145" cy="138"/>
                <a:chOff x="2456" y="2883"/>
                <a:chExt cx="145" cy="138"/>
              </a:xfrm>
            </p:grpSpPr>
            <p:sp>
              <p:nvSpPr>
                <p:cNvPr id="149692" name="Line 153"/>
                <p:cNvSpPr>
                  <a:spLocks noChangeShapeType="1"/>
                </p:cNvSpPr>
                <p:nvPr/>
              </p:nvSpPr>
              <p:spPr bwMode="auto">
                <a:xfrm>
                  <a:off x="2456" y="2883"/>
                  <a:ext cx="0" cy="137"/>
                </a:xfrm>
                <a:prstGeom prst="line">
                  <a:avLst/>
                </a:prstGeom>
                <a:noFill/>
                <a:ln w="12700">
                  <a:solidFill>
                    <a:srgbClr val="00FFFF"/>
                  </a:solidFill>
                  <a:round/>
                  <a:headEnd/>
                  <a:tailEnd/>
                </a:ln>
              </p:spPr>
              <p:txBody>
                <a:bodyPr wrap="none" anchor="ctr"/>
                <a:lstStyle/>
                <a:p>
                  <a:endParaRPr lang="en-US"/>
                </a:p>
              </p:txBody>
            </p:sp>
            <p:sp>
              <p:nvSpPr>
                <p:cNvPr id="149693" name="Line 154"/>
                <p:cNvSpPr>
                  <a:spLocks noChangeShapeType="1"/>
                </p:cNvSpPr>
                <p:nvPr/>
              </p:nvSpPr>
              <p:spPr bwMode="auto">
                <a:xfrm>
                  <a:off x="2601" y="2884"/>
                  <a:ext cx="0" cy="137"/>
                </a:xfrm>
                <a:prstGeom prst="line">
                  <a:avLst/>
                </a:prstGeom>
                <a:noFill/>
                <a:ln w="12700">
                  <a:solidFill>
                    <a:srgbClr val="00FFFF"/>
                  </a:solidFill>
                  <a:round/>
                  <a:headEnd/>
                  <a:tailEnd/>
                </a:ln>
              </p:spPr>
              <p:txBody>
                <a:bodyPr wrap="none" anchor="ctr"/>
                <a:lstStyle/>
                <a:p>
                  <a:endParaRPr lang="en-US"/>
                </a:p>
              </p:txBody>
            </p:sp>
          </p:grpSp>
          <p:sp>
            <p:nvSpPr>
              <p:cNvPr id="149691" name="Freeform 155"/>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49683" name="Group 156"/>
            <p:cNvGrpSpPr>
              <a:grpSpLocks/>
            </p:cNvGrpSpPr>
            <p:nvPr/>
          </p:nvGrpSpPr>
          <p:grpSpPr bwMode="auto">
            <a:xfrm>
              <a:off x="2017" y="3429"/>
              <a:ext cx="201" cy="34"/>
              <a:chOff x="2017" y="3429"/>
              <a:chExt cx="201" cy="34"/>
            </a:xfrm>
          </p:grpSpPr>
          <p:sp>
            <p:nvSpPr>
              <p:cNvPr id="149684" name="Line 157"/>
              <p:cNvSpPr>
                <a:spLocks noChangeShapeType="1"/>
              </p:cNvSpPr>
              <p:nvPr/>
            </p:nvSpPr>
            <p:spPr bwMode="auto">
              <a:xfrm>
                <a:off x="2017" y="3429"/>
                <a:ext cx="201" cy="0"/>
              </a:xfrm>
              <a:prstGeom prst="line">
                <a:avLst/>
              </a:prstGeom>
              <a:noFill/>
              <a:ln w="12700">
                <a:solidFill>
                  <a:srgbClr val="00FFFF"/>
                </a:solidFill>
                <a:round/>
                <a:headEnd/>
                <a:tailEnd/>
              </a:ln>
            </p:spPr>
            <p:txBody>
              <a:bodyPr wrap="none" anchor="ctr"/>
              <a:lstStyle/>
              <a:p>
                <a:endParaRPr lang="en-US"/>
              </a:p>
            </p:txBody>
          </p:sp>
          <p:grpSp>
            <p:nvGrpSpPr>
              <p:cNvPr id="149685" name="Group 158"/>
              <p:cNvGrpSpPr>
                <a:grpSpLocks/>
              </p:cNvGrpSpPr>
              <p:nvPr/>
            </p:nvGrpSpPr>
            <p:grpSpPr bwMode="auto">
              <a:xfrm>
                <a:off x="2027" y="3429"/>
                <a:ext cx="181" cy="34"/>
                <a:chOff x="2027" y="3429"/>
                <a:chExt cx="181" cy="34"/>
              </a:xfrm>
            </p:grpSpPr>
            <p:sp>
              <p:nvSpPr>
                <p:cNvPr id="149686" name="Oval 159"/>
                <p:cNvSpPr>
                  <a:spLocks noChangeArrowheads="1"/>
                </p:cNvSpPr>
                <p:nvPr/>
              </p:nvSpPr>
              <p:spPr bwMode="auto">
                <a:xfrm>
                  <a:off x="2027" y="3429"/>
                  <a:ext cx="35" cy="34"/>
                </a:xfrm>
                <a:prstGeom prst="ellipse">
                  <a:avLst/>
                </a:prstGeom>
                <a:noFill/>
                <a:ln w="12700">
                  <a:solidFill>
                    <a:srgbClr val="00FFFF"/>
                  </a:solidFill>
                  <a:round/>
                  <a:headEnd/>
                  <a:tailEnd/>
                </a:ln>
              </p:spPr>
              <p:txBody>
                <a:bodyPr wrap="none" anchor="ctr"/>
                <a:lstStyle/>
                <a:p>
                  <a:endParaRPr lang="en-US"/>
                </a:p>
              </p:txBody>
            </p:sp>
            <p:sp>
              <p:nvSpPr>
                <p:cNvPr id="149687" name="Oval 160"/>
                <p:cNvSpPr>
                  <a:spLocks noChangeArrowheads="1"/>
                </p:cNvSpPr>
                <p:nvPr/>
              </p:nvSpPr>
              <p:spPr bwMode="auto">
                <a:xfrm>
                  <a:off x="2100" y="3429"/>
                  <a:ext cx="35" cy="34"/>
                </a:xfrm>
                <a:prstGeom prst="ellipse">
                  <a:avLst/>
                </a:prstGeom>
                <a:noFill/>
                <a:ln w="12700">
                  <a:solidFill>
                    <a:srgbClr val="00FFFF"/>
                  </a:solidFill>
                  <a:round/>
                  <a:headEnd/>
                  <a:tailEnd/>
                </a:ln>
              </p:spPr>
              <p:txBody>
                <a:bodyPr wrap="none" anchor="ctr"/>
                <a:lstStyle/>
                <a:p>
                  <a:endParaRPr lang="en-US"/>
                </a:p>
              </p:txBody>
            </p:sp>
            <p:sp>
              <p:nvSpPr>
                <p:cNvPr id="149688" name="Oval 161"/>
                <p:cNvSpPr>
                  <a:spLocks noChangeArrowheads="1"/>
                </p:cNvSpPr>
                <p:nvPr/>
              </p:nvSpPr>
              <p:spPr bwMode="auto">
                <a:xfrm>
                  <a:off x="2173" y="3429"/>
                  <a:ext cx="35" cy="34"/>
                </a:xfrm>
                <a:prstGeom prst="ellipse">
                  <a:avLst/>
                </a:prstGeom>
                <a:noFill/>
                <a:ln w="12700">
                  <a:solidFill>
                    <a:srgbClr val="00FFFF"/>
                  </a:solidFill>
                  <a:round/>
                  <a:headEnd/>
                  <a:tailEnd/>
                </a:ln>
              </p:spPr>
              <p:txBody>
                <a:bodyPr wrap="none" anchor="ctr"/>
                <a:lstStyle/>
                <a:p>
                  <a:endParaRPr lang="en-US"/>
                </a:p>
              </p:txBody>
            </p:sp>
          </p:grpSp>
        </p:grpSp>
      </p:grpSp>
      <p:grpSp>
        <p:nvGrpSpPr>
          <p:cNvPr id="149538" name="Group 162"/>
          <p:cNvGrpSpPr>
            <a:grpSpLocks/>
          </p:cNvGrpSpPr>
          <p:nvPr/>
        </p:nvGrpSpPr>
        <p:grpSpPr bwMode="auto">
          <a:xfrm>
            <a:off x="6484938" y="800100"/>
            <a:ext cx="401637" cy="401638"/>
            <a:chOff x="4085" y="504"/>
            <a:chExt cx="253" cy="253"/>
          </a:xfrm>
        </p:grpSpPr>
        <p:sp>
          <p:nvSpPr>
            <p:cNvPr id="149675" name="Rectangle 163"/>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9676" name="Group 164"/>
            <p:cNvGrpSpPr>
              <a:grpSpLocks/>
            </p:cNvGrpSpPr>
            <p:nvPr/>
          </p:nvGrpSpPr>
          <p:grpSpPr bwMode="auto">
            <a:xfrm>
              <a:off x="4138" y="562"/>
              <a:ext cx="146" cy="138"/>
              <a:chOff x="2455" y="2883"/>
              <a:chExt cx="146" cy="138"/>
            </a:xfrm>
          </p:grpSpPr>
          <p:sp>
            <p:nvSpPr>
              <p:cNvPr id="149677" name="Freeform 165"/>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678" name="Group 166"/>
              <p:cNvGrpSpPr>
                <a:grpSpLocks/>
              </p:cNvGrpSpPr>
              <p:nvPr/>
            </p:nvGrpSpPr>
            <p:grpSpPr bwMode="auto">
              <a:xfrm>
                <a:off x="2456" y="2883"/>
                <a:ext cx="145" cy="138"/>
                <a:chOff x="2456" y="2883"/>
                <a:chExt cx="145" cy="138"/>
              </a:xfrm>
            </p:grpSpPr>
            <p:sp>
              <p:nvSpPr>
                <p:cNvPr id="149680" name="Line 167"/>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681" name="Line 168"/>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679" name="Freeform 169"/>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49539" name="Group 170"/>
          <p:cNvGrpSpPr>
            <a:grpSpLocks/>
          </p:cNvGrpSpPr>
          <p:nvPr/>
        </p:nvGrpSpPr>
        <p:grpSpPr bwMode="auto">
          <a:xfrm>
            <a:off x="6484938" y="2278063"/>
            <a:ext cx="401637" cy="401637"/>
            <a:chOff x="4085" y="1435"/>
            <a:chExt cx="253" cy="253"/>
          </a:xfrm>
        </p:grpSpPr>
        <p:sp>
          <p:nvSpPr>
            <p:cNvPr id="149666" name="Rectangle 171"/>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9667" name="Group 172"/>
            <p:cNvGrpSpPr>
              <a:grpSpLocks/>
            </p:cNvGrpSpPr>
            <p:nvPr/>
          </p:nvGrpSpPr>
          <p:grpSpPr bwMode="auto">
            <a:xfrm>
              <a:off x="4138" y="1492"/>
              <a:ext cx="146" cy="138"/>
              <a:chOff x="2000" y="1852"/>
              <a:chExt cx="146" cy="138"/>
            </a:xfrm>
          </p:grpSpPr>
          <p:sp>
            <p:nvSpPr>
              <p:cNvPr id="149668" name="Freeform 173"/>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chemeClr val="tx1"/>
                </a:solidFill>
                <a:prstDash val="solid"/>
                <a:round/>
                <a:headEnd/>
                <a:tailEnd/>
              </a:ln>
            </p:spPr>
            <p:txBody>
              <a:bodyPr wrap="none" anchor="ctr"/>
              <a:lstStyle/>
              <a:p>
                <a:endParaRPr lang="en-US"/>
              </a:p>
            </p:txBody>
          </p:sp>
          <p:grpSp>
            <p:nvGrpSpPr>
              <p:cNvPr id="149669" name="Group 174"/>
              <p:cNvGrpSpPr>
                <a:grpSpLocks/>
              </p:cNvGrpSpPr>
              <p:nvPr/>
            </p:nvGrpSpPr>
            <p:grpSpPr bwMode="auto">
              <a:xfrm>
                <a:off x="2000" y="1852"/>
                <a:ext cx="146" cy="138"/>
                <a:chOff x="2455" y="2883"/>
                <a:chExt cx="146" cy="138"/>
              </a:xfrm>
            </p:grpSpPr>
            <p:sp>
              <p:nvSpPr>
                <p:cNvPr id="149670" name="Freeform 175"/>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671" name="Group 176"/>
                <p:cNvGrpSpPr>
                  <a:grpSpLocks/>
                </p:cNvGrpSpPr>
                <p:nvPr/>
              </p:nvGrpSpPr>
              <p:grpSpPr bwMode="auto">
                <a:xfrm>
                  <a:off x="2456" y="2883"/>
                  <a:ext cx="145" cy="138"/>
                  <a:chOff x="2456" y="2883"/>
                  <a:chExt cx="145" cy="138"/>
                </a:xfrm>
              </p:grpSpPr>
              <p:sp>
                <p:nvSpPr>
                  <p:cNvPr id="149673" name="Line 177"/>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674" name="Line 178"/>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672" name="Freeform 179"/>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grpSp>
        <p:nvGrpSpPr>
          <p:cNvPr id="149540" name="Group 180"/>
          <p:cNvGrpSpPr>
            <a:grpSpLocks/>
          </p:cNvGrpSpPr>
          <p:nvPr/>
        </p:nvGrpSpPr>
        <p:grpSpPr bwMode="auto">
          <a:xfrm>
            <a:off x="6484938" y="3735388"/>
            <a:ext cx="401637" cy="401637"/>
            <a:chOff x="4085" y="2353"/>
            <a:chExt cx="253" cy="253"/>
          </a:xfrm>
        </p:grpSpPr>
        <p:sp>
          <p:nvSpPr>
            <p:cNvPr id="149660" name="Rectangle 181"/>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9661" name="Group 182"/>
            <p:cNvGrpSpPr>
              <a:grpSpLocks/>
            </p:cNvGrpSpPr>
            <p:nvPr/>
          </p:nvGrpSpPr>
          <p:grpSpPr bwMode="auto">
            <a:xfrm>
              <a:off x="4139" y="2413"/>
              <a:ext cx="145" cy="134"/>
              <a:chOff x="2026" y="2412"/>
              <a:chExt cx="145" cy="134"/>
            </a:xfrm>
          </p:grpSpPr>
          <p:grpSp>
            <p:nvGrpSpPr>
              <p:cNvPr id="149662" name="Group 183"/>
              <p:cNvGrpSpPr>
                <a:grpSpLocks/>
              </p:cNvGrpSpPr>
              <p:nvPr/>
            </p:nvGrpSpPr>
            <p:grpSpPr bwMode="auto">
              <a:xfrm>
                <a:off x="2026" y="2412"/>
                <a:ext cx="145" cy="134"/>
                <a:chOff x="431" y="861"/>
                <a:chExt cx="145" cy="134"/>
              </a:xfrm>
            </p:grpSpPr>
            <p:sp>
              <p:nvSpPr>
                <p:cNvPr id="149664" name="Freeform 184"/>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49665" name="Freeform 185"/>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49663" name="Line 186"/>
              <p:cNvSpPr>
                <a:spLocks noChangeShapeType="1"/>
              </p:cNvSpPr>
              <p:nvPr/>
            </p:nvSpPr>
            <p:spPr bwMode="auto">
              <a:xfrm>
                <a:off x="2029" y="2520"/>
                <a:ext cx="139" cy="0"/>
              </a:xfrm>
              <a:prstGeom prst="line">
                <a:avLst/>
              </a:prstGeom>
              <a:noFill/>
              <a:ln w="12700">
                <a:solidFill>
                  <a:schemeClr val="tx1"/>
                </a:solidFill>
                <a:round/>
                <a:headEnd/>
                <a:tailEnd/>
              </a:ln>
            </p:spPr>
            <p:txBody>
              <a:bodyPr wrap="none" anchor="ctr"/>
              <a:lstStyle/>
              <a:p>
                <a:endParaRPr lang="en-US"/>
              </a:p>
            </p:txBody>
          </p:sp>
        </p:grpSp>
      </p:grpSp>
      <p:grpSp>
        <p:nvGrpSpPr>
          <p:cNvPr id="149541" name="Group 187"/>
          <p:cNvGrpSpPr>
            <a:grpSpLocks/>
          </p:cNvGrpSpPr>
          <p:nvPr/>
        </p:nvGrpSpPr>
        <p:grpSpPr bwMode="auto">
          <a:xfrm>
            <a:off x="6569075" y="1598613"/>
            <a:ext cx="231775" cy="219075"/>
            <a:chOff x="2455" y="2883"/>
            <a:chExt cx="146" cy="138"/>
          </a:xfrm>
        </p:grpSpPr>
        <p:sp>
          <p:nvSpPr>
            <p:cNvPr id="149655" name="Freeform 188"/>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49656" name="Group 189"/>
            <p:cNvGrpSpPr>
              <a:grpSpLocks/>
            </p:cNvGrpSpPr>
            <p:nvPr/>
          </p:nvGrpSpPr>
          <p:grpSpPr bwMode="auto">
            <a:xfrm>
              <a:off x="2456" y="2883"/>
              <a:ext cx="145" cy="138"/>
              <a:chOff x="2456" y="2883"/>
              <a:chExt cx="145" cy="138"/>
            </a:xfrm>
          </p:grpSpPr>
          <p:sp>
            <p:nvSpPr>
              <p:cNvPr id="149658" name="Line 190"/>
              <p:cNvSpPr>
                <a:spLocks noChangeShapeType="1"/>
              </p:cNvSpPr>
              <p:nvPr/>
            </p:nvSpPr>
            <p:spPr bwMode="auto">
              <a:xfrm>
                <a:off x="2456" y="2883"/>
                <a:ext cx="0" cy="137"/>
              </a:xfrm>
              <a:prstGeom prst="line">
                <a:avLst/>
              </a:prstGeom>
              <a:noFill/>
              <a:ln w="12700">
                <a:solidFill>
                  <a:srgbClr val="00FF00"/>
                </a:solidFill>
                <a:round/>
                <a:headEnd/>
                <a:tailEnd/>
              </a:ln>
            </p:spPr>
            <p:txBody>
              <a:bodyPr wrap="none" anchor="ctr"/>
              <a:lstStyle/>
              <a:p>
                <a:endParaRPr lang="en-US"/>
              </a:p>
            </p:txBody>
          </p:sp>
          <p:sp>
            <p:nvSpPr>
              <p:cNvPr id="149659" name="Line 191"/>
              <p:cNvSpPr>
                <a:spLocks noChangeShapeType="1"/>
              </p:cNvSpPr>
              <p:nvPr/>
            </p:nvSpPr>
            <p:spPr bwMode="auto">
              <a:xfrm>
                <a:off x="2601" y="2884"/>
                <a:ext cx="0" cy="137"/>
              </a:xfrm>
              <a:prstGeom prst="line">
                <a:avLst/>
              </a:prstGeom>
              <a:noFill/>
              <a:ln w="12700">
                <a:solidFill>
                  <a:srgbClr val="00FF00"/>
                </a:solidFill>
                <a:round/>
                <a:headEnd/>
                <a:tailEnd/>
              </a:ln>
            </p:spPr>
            <p:txBody>
              <a:bodyPr wrap="none" anchor="ctr"/>
              <a:lstStyle/>
              <a:p>
                <a:endParaRPr lang="en-US"/>
              </a:p>
            </p:txBody>
          </p:sp>
        </p:grpSp>
        <p:sp>
          <p:nvSpPr>
            <p:cNvPr id="149657" name="Freeform 192"/>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49542" name="Group 193"/>
          <p:cNvGrpSpPr>
            <a:grpSpLocks/>
          </p:cNvGrpSpPr>
          <p:nvPr/>
        </p:nvGrpSpPr>
        <p:grpSpPr bwMode="auto">
          <a:xfrm>
            <a:off x="6569075" y="3048000"/>
            <a:ext cx="231775" cy="219075"/>
            <a:chOff x="2000" y="1852"/>
            <a:chExt cx="146" cy="138"/>
          </a:xfrm>
        </p:grpSpPr>
        <p:sp>
          <p:nvSpPr>
            <p:cNvPr id="149648" name="Freeform 194"/>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rgbClr val="00FF00"/>
              </a:solidFill>
              <a:prstDash val="solid"/>
              <a:round/>
              <a:headEnd/>
              <a:tailEnd/>
            </a:ln>
          </p:spPr>
          <p:txBody>
            <a:bodyPr wrap="none" anchor="ctr"/>
            <a:lstStyle/>
            <a:p>
              <a:endParaRPr lang="en-US"/>
            </a:p>
          </p:txBody>
        </p:sp>
        <p:grpSp>
          <p:nvGrpSpPr>
            <p:cNvPr id="149649" name="Group 195"/>
            <p:cNvGrpSpPr>
              <a:grpSpLocks/>
            </p:cNvGrpSpPr>
            <p:nvPr/>
          </p:nvGrpSpPr>
          <p:grpSpPr bwMode="auto">
            <a:xfrm>
              <a:off x="2000" y="1852"/>
              <a:ext cx="146" cy="138"/>
              <a:chOff x="2455" y="2883"/>
              <a:chExt cx="146" cy="138"/>
            </a:xfrm>
          </p:grpSpPr>
          <p:sp>
            <p:nvSpPr>
              <p:cNvPr id="149650" name="Freeform 196"/>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49651" name="Group 197"/>
              <p:cNvGrpSpPr>
                <a:grpSpLocks/>
              </p:cNvGrpSpPr>
              <p:nvPr/>
            </p:nvGrpSpPr>
            <p:grpSpPr bwMode="auto">
              <a:xfrm>
                <a:off x="2456" y="2883"/>
                <a:ext cx="145" cy="138"/>
                <a:chOff x="2456" y="2883"/>
                <a:chExt cx="145" cy="138"/>
              </a:xfrm>
            </p:grpSpPr>
            <p:sp>
              <p:nvSpPr>
                <p:cNvPr id="149653" name="Line 198"/>
                <p:cNvSpPr>
                  <a:spLocks noChangeShapeType="1"/>
                </p:cNvSpPr>
                <p:nvPr/>
              </p:nvSpPr>
              <p:spPr bwMode="auto">
                <a:xfrm>
                  <a:off x="2456" y="2883"/>
                  <a:ext cx="0" cy="137"/>
                </a:xfrm>
                <a:prstGeom prst="line">
                  <a:avLst/>
                </a:prstGeom>
                <a:noFill/>
                <a:ln w="12700">
                  <a:solidFill>
                    <a:srgbClr val="00FF00"/>
                  </a:solidFill>
                  <a:round/>
                  <a:headEnd/>
                  <a:tailEnd/>
                </a:ln>
              </p:spPr>
              <p:txBody>
                <a:bodyPr wrap="none" anchor="ctr"/>
                <a:lstStyle/>
                <a:p>
                  <a:endParaRPr lang="en-US"/>
                </a:p>
              </p:txBody>
            </p:sp>
            <p:sp>
              <p:nvSpPr>
                <p:cNvPr id="149654" name="Line 199"/>
                <p:cNvSpPr>
                  <a:spLocks noChangeShapeType="1"/>
                </p:cNvSpPr>
                <p:nvPr/>
              </p:nvSpPr>
              <p:spPr bwMode="auto">
                <a:xfrm>
                  <a:off x="2601" y="2884"/>
                  <a:ext cx="0" cy="137"/>
                </a:xfrm>
                <a:prstGeom prst="line">
                  <a:avLst/>
                </a:prstGeom>
                <a:noFill/>
                <a:ln w="12700">
                  <a:solidFill>
                    <a:srgbClr val="00FF00"/>
                  </a:solidFill>
                  <a:round/>
                  <a:headEnd/>
                  <a:tailEnd/>
                </a:ln>
              </p:spPr>
              <p:txBody>
                <a:bodyPr wrap="none" anchor="ctr"/>
                <a:lstStyle/>
                <a:p>
                  <a:endParaRPr lang="en-US"/>
                </a:p>
              </p:txBody>
            </p:sp>
          </p:grpSp>
          <p:sp>
            <p:nvSpPr>
              <p:cNvPr id="149652" name="Freeform 200"/>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grpSp>
        <p:nvGrpSpPr>
          <p:cNvPr id="149543" name="Group 201"/>
          <p:cNvGrpSpPr>
            <a:grpSpLocks/>
          </p:cNvGrpSpPr>
          <p:nvPr/>
        </p:nvGrpSpPr>
        <p:grpSpPr bwMode="auto">
          <a:xfrm>
            <a:off x="6570663" y="4578350"/>
            <a:ext cx="230187" cy="212725"/>
            <a:chOff x="2026" y="2412"/>
            <a:chExt cx="145" cy="134"/>
          </a:xfrm>
        </p:grpSpPr>
        <p:grpSp>
          <p:nvGrpSpPr>
            <p:cNvPr id="149644" name="Group 202"/>
            <p:cNvGrpSpPr>
              <a:grpSpLocks/>
            </p:cNvGrpSpPr>
            <p:nvPr/>
          </p:nvGrpSpPr>
          <p:grpSpPr bwMode="auto">
            <a:xfrm>
              <a:off x="2026" y="2412"/>
              <a:ext cx="145" cy="134"/>
              <a:chOff x="431" y="861"/>
              <a:chExt cx="145" cy="134"/>
            </a:xfrm>
          </p:grpSpPr>
          <p:sp>
            <p:nvSpPr>
              <p:cNvPr id="149646" name="Freeform 203"/>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49647" name="Freeform 204"/>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sp>
          <p:nvSpPr>
            <p:cNvPr id="149645" name="Line 205"/>
            <p:cNvSpPr>
              <a:spLocks noChangeShapeType="1"/>
            </p:cNvSpPr>
            <p:nvPr/>
          </p:nvSpPr>
          <p:spPr bwMode="auto">
            <a:xfrm>
              <a:off x="2029" y="2520"/>
              <a:ext cx="139" cy="0"/>
            </a:xfrm>
            <a:prstGeom prst="line">
              <a:avLst/>
            </a:prstGeom>
            <a:noFill/>
            <a:ln w="12700">
              <a:solidFill>
                <a:srgbClr val="00FF00"/>
              </a:solidFill>
              <a:round/>
              <a:headEnd/>
              <a:tailEnd/>
            </a:ln>
          </p:spPr>
          <p:txBody>
            <a:bodyPr wrap="none" anchor="ctr"/>
            <a:lstStyle/>
            <a:p>
              <a:endParaRPr lang="en-US"/>
            </a:p>
          </p:txBody>
        </p:sp>
      </p:grpSp>
      <p:grpSp>
        <p:nvGrpSpPr>
          <p:cNvPr id="149544" name="Group 206"/>
          <p:cNvGrpSpPr>
            <a:grpSpLocks/>
          </p:cNvGrpSpPr>
          <p:nvPr/>
        </p:nvGrpSpPr>
        <p:grpSpPr bwMode="auto">
          <a:xfrm>
            <a:off x="6484938" y="5235575"/>
            <a:ext cx="401637" cy="401638"/>
            <a:chOff x="4085" y="3298"/>
            <a:chExt cx="253" cy="253"/>
          </a:xfrm>
        </p:grpSpPr>
        <p:sp>
          <p:nvSpPr>
            <p:cNvPr id="149630" name="Rectangle 207"/>
            <p:cNvSpPr>
              <a:spLocks noChangeArrowheads="1"/>
            </p:cNvSpPr>
            <p:nvPr/>
          </p:nvSpPr>
          <p:spPr bwMode="auto">
            <a:xfrm>
              <a:off x="4085" y="329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49631" name="Group 208"/>
            <p:cNvGrpSpPr>
              <a:grpSpLocks/>
            </p:cNvGrpSpPr>
            <p:nvPr/>
          </p:nvGrpSpPr>
          <p:grpSpPr bwMode="auto">
            <a:xfrm>
              <a:off x="4124" y="3349"/>
              <a:ext cx="174" cy="150"/>
              <a:chOff x="2017" y="3289"/>
              <a:chExt cx="201" cy="174"/>
            </a:xfrm>
          </p:grpSpPr>
          <p:grpSp>
            <p:nvGrpSpPr>
              <p:cNvPr id="149632" name="Group 209"/>
              <p:cNvGrpSpPr>
                <a:grpSpLocks/>
              </p:cNvGrpSpPr>
              <p:nvPr/>
            </p:nvGrpSpPr>
            <p:grpSpPr bwMode="auto">
              <a:xfrm>
                <a:off x="2044" y="3289"/>
                <a:ext cx="146" cy="138"/>
                <a:chOff x="2455" y="2883"/>
                <a:chExt cx="146" cy="138"/>
              </a:xfrm>
            </p:grpSpPr>
            <p:sp>
              <p:nvSpPr>
                <p:cNvPr id="149639" name="Freeform 210"/>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640" name="Group 211"/>
                <p:cNvGrpSpPr>
                  <a:grpSpLocks/>
                </p:cNvGrpSpPr>
                <p:nvPr/>
              </p:nvGrpSpPr>
              <p:grpSpPr bwMode="auto">
                <a:xfrm>
                  <a:off x="2456" y="2883"/>
                  <a:ext cx="145" cy="138"/>
                  <a:chOff x="2456" y="2883"/>
                  <a:chExt cx="145" cy="138"/>
                </a:xfrm>
              </p:grpSpPr>
              <p:sp>
                <p:nvSpPr>
                  <p:cNvPr id="149642" name="Line 212"/>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643" name="Line 213"/>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641" name="Freeform 214"/>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49633" name="Group 215"/>
              <p:cNvGrpSpPr>
                <a:grpSpLocks/>
              </p:cNvGrpSpPr>
              <p:nvPr/>
            </p:nvGrpSpPr>
            <p:grpSpPr bwMode="auto">
              <a:xfrm>
                <a:off x="2017" y="3429"/>
                <a:ext cx="201" cy="34"/>
                <a:chOff x="2017" y="3429"/>
                <a:chExt cx="201" cy="34"/>
              </a:xfrm>
            </p:grpSpPr>
            <p:sp>
              <p:nvSpPr>
                <p:cNvPr id="149634" name="Line 216"/>
                <p:cNvSpPr>
                  <a:spLocks noChangeShapeType="1"/>
                </p:cNvSpPr>
                <p:nvPr/>
              </p:nvSpPr>
              <p:spPr bwMode="auto">
                <a:xfrm>
                  <a:off x="2017" y="3429"/>
                  <a:ext cx="201" cy="0"/>
                </a:xfrm>
                <a:prstGeom prst="line">
                  <a:avLst/>
                </a:prstGeom>
                <a:noFill/>
                <a:ln w="12700">
                  <a:solidFill>
                    <a:schemeClr val="tx1"/>
                  </a:solidFill>
                  <a:round/>
                  <a:headEnd/>
                  <a:tailEnd/>
                </a:ln>
              </p:spPr>
              <p:txBody>
                <a:bodyPr wrap="none" anchor="ctr"/>
                <a:lstStyle/>
                <a:p>
                  <a:endParaRPr lang="en-US"/>
                </a:p>
              </p:txBody>
            </p:sp>
            <p:grpSp>
              <p:nvGrpSpPr>
                <p:cNvPr id="149635" name="Group 217"/>
                <p:cNvGrpSpPr>
                  <a:grpSpLocks/>
                </p:cNvGrpSpPr>
                <p:nvPr/>
              </p:nvGrpSpPr>
              <p:grpSpPr bwMode="auto">
                <a:xfrm>
                  <a:off x="2027" y="3429"/>
                  <a:ext cx="181" cy="34"/>
                  <a:chOff x="2027" y="3429"/>
                  <a:chExt cx="181" cy="34"/>
                </a:xfrm>
              </p:grpSpPr>
              <p:sp>
                <p:nvSpPr>
                  <p:cNvPr id="149636" name="Oval 218"/>
                  <p:cNvSpPr>
                    <a:spLocks noChangeArrowheads="1"/>
                  </p:cNvSpPr>
                  <p:nvPr/>
                </p:nvSpPr>
                <p:spPr bwMode="auto">
                  <a:xfrm>
                    <a:off x="2027" y="3429"/>
                    <a:ext cx="35" cy="34"/>
                  </a:xfrm>
                  <a:prstGeom prst="ellipse">
                    <a:avLst/>
                  </a:prstGeom>
                  <a:noFill/>
                  <a:ln w="12700">
                    <a:solidFill>
                      <a:srgbClr val="000000"/>
                    </a:solidFill>
                    <a:round/>
                    <a:headEnd/>
                    <a:tailEnd/>
                  </a:ln>
                </p:spPr>
                <p:txBody>
                  <a:bodyPr wrap="none" anchor="ctr"/>
                  <a:lstStyle/>
                  <a:p>
                    <a:endParaRPr lang="en-US"/>
                  </a:p>
                </p:txBody>
              </p:sp>
              <p:sp>
                <p:nvSpPr>
                  <p:cNvPr id="149637" name="Oval 219"/>
                  <p:cNvSpPr>
                    <a:spLocks noChangeArrowheads="1"/>
                  </p:cNvSpPr>
                  <p:nvPr/>
                </p:nvSpPr>
                <p:spPr bwMode="auto">
                  <a:xfrm>
                    <a:off x="2100" y="3429"/>
                    <a:ext cx="35" cy="34"/>
                  </a:xfrm>
                  <a:prstGeom prst="ellipse">
                    <a:avLst/>
                  </a:prstGeom>
                  <a:noFill/>
                  <a:ln w="12700">
                    <a:solidFill>
                      <a:srgbClr val="000000"/>
                    </a:solidFill>
                    <a:round/>
                    <a:headEnd/>
                    <a:tailEnd/>
                  </a:ln>
                </p:spPr>
                <p:txBody>
                  <a:bodyPr wrap="none" anchor="ctr"/>
                  <a:lstStyle/>
                  <a:p>
                    <a:endParaRPr lang="en-US"/>
                  </a:p>
                </p:txBody>
              </p:sp>
              <p:sp>
                <p:nvSpPr>
                  <p:cNvPr id="149638" name="Oval 220"/>
                  <p:cNvSpPr>
                    <a:spLocks noChangeArrowheads="1"/>
                  </p:cNvSpPr>
                  <p:nvPr/>
                </p:nvSpPr>
                <p:spPr bwMode="auto">
                  <a:xfrm>
                    <a:off x="2173" y="3429"/>
                    <a:ext cx="35" cy="34"/>
                  </a:xfrm>
                  <a:prstGeom prst="ellipse">
                    <a:avLst/>
                  </a:prstGeom>
                  <a:noFill/>
                  <a:ln w="12700">
                    <a:solidFill>
                      <a:srgbClr val="000000"/>
                    </a:solidFill>
                    <a:round/>
                    <a:headEnd/>
                    <a:tailEnd/>
                  </a:ln>
                </p:spPr>
                <p:txBody>
                  <a:bodyPr wrap="none" anchor="ctr"/>
                  <a:lstStyle/>
                  <a:p>
                    <a:endParaRPr lang="en-US"/>
                  </a:p>
                </p:txBody>
              </p:sp>
            </p:grpSp>
          </p:grpSp>
        </p:grpSp>
      </p:grpSp>
      <p:grpSp>
        <p:nvGrpSpPr>
          <p:cNvPr id="149545" name="Group 221"/>
          <p:cNvGrpSpPr>
            <a:grpSpLocks/>
          </p:cNvGrpSpPr>
          <p:nvPr/>
        </p:nvGrpSpPr>
        <p:grpSpPr bwMode="auto">
          <a:xfrm>
            <a:off x="6546850" y="5984875"/>
            <a:ext cx="276225" cy="238125"/>
            <a:chOff x="2017" y="3289"/>
            <a:chExt cx="201" cy="174"/>
          </a:xfrm>
        </p:grpSpPr>
        <p:grpSp>
          <p:nvGrpSpPr>
            <p:cNvPr id="149618" name="Group 222"/>
            <p:cNvGrpSpPr>
              <a:grpSpLocks/>
            </p:cNvGrpSpPr>
            <p:nvPr/>
          </p:nvGrpSpPr>
          <p:grpSpPr bwMode="auto">
            <a:xfrm>
              <a:off x="2044" y="3289"/>
              <a:ext cx="146" cy="138"/>
              <a:chOff x="2455" y="2883"/>
              <a:chExt cx="146" cy="138"/>
            </a:xfrm>
          </p:grpSpPr>
          <p:sp>
            <p:nvSpPr>
              <p:cNvPr id="149625" name="Freeform 223"/>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49626" name="Group 224"/>
              <p:cNvGrpSpPr>
                <a:grpSpLocks/>
              </p:cNvGrpSpPr>
              <p:nvPr/>
            </p:nvGrpSpPr>
            <p:grpSpPr bwMode="auto">
              <a:xfrm>
                <a:off x="2456" y="2883"/>
                <a:ext cx="145" cy="138"/>
                <a:chOff x="2456" y="2883"/>
                <a:chExt cx="145" cy="138"/>
              </a:xfrm>
            </p:grpSpPr>
            <p:sp>
              <p:nvSpPr>
                <p:cNvPr id="149628" name="Line 225"/>
                <p:cNvSpPr>
                  <a:spLocks noChangeShapeType="1"/>
                </p:cNvSpPr>
                <p:nvPr/>
              </p:nvSpPr>
              <p:spPr bwMode="auto">
                <a:xfrm>
                  <a:off x="2456" y="2883"/>
                  <a:ext cx="0" cy="137"/>
                </a:xfrm>
                <a:prstGeom prst="line">
                  <a:avLst/>
                </a:prstGeom>
                <a:noFill/>
                <a:ln w="12700">
                  <a:solidFill>
                    <a:srgbClr val="00FF00"/>
                  </a:solidFill>
                  <a:round/>
                  <a:headEnd/>
                  <a:tailEnd/>
                </a:ln>
              </p:spPr>
              <p:txBody>
                <a:bodyPr wrap="none" anchor="ctr"/>
                <a:lstStyle/>
                <a:p>
                  <a:endParaRPr lang="en-US"/>
                </a:p>
              </p:txBody>
            </p:sp>
            <p:sp>
              <p:nvSpPr>
                <p:cNvPr id="149629" name="Line 226"/>
                <p:cNvSpPr>
                  <a:spLocks noChangeShapeType="1"/>
                </p:cNvSpPr>
                <p:nvPr/>
              </p:nvSpPr>
              <p:spPr bwMode="auto">
                <a:xfrm>
                  <a:off x="2601" y="2884"/>
                  <a:ext cx="0" cy="137"/>
                </a:xfrm>
                <a:prstGeom prst="line">
                  <a:avLst/>
                </a:prstGeom>
                <a:noFill/>
                <a:ln w="12700">
                  <a:solidFill>
                    <a:srgbClr val="00FF00"/>
                  </a:solidFill>
                  <a:round/>
                  <a:headEnd/>
                  <a:tailEnd/>
                </a:ln>
              </p:spPr>
              <p:txBody>
                <a:bodyPr wrap="none" anchor="ctr"/>
                <a:lstStyle/>
                <a:p>
                  <a:endParaRPr lang="en-US"/>
                </a:p>
              </p:txBody>
            </p:sp>
          </p:grpSp>
          <p:sp>
            <p:nvSpPr>
              <p:cNvPr id="149627" name="Freeform 227"/>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49619" name="Group 228"/>
            <p:cNvGrpSpPr>
              <a:grpSpLocks/>
            </p:cNvGrpSpPr>
            <p:nvPr/>
          </p:nvGrpSpPr>
          <p:grpSpPr bwMode="auto">
            <a:xfrm>
              <a:off x="2017" y="3429"/>
              <a:ext cx="201" cy="34"/>
              <a:chOff x="2017" y="3429"/>
              <a:chExt cx="201" cy="34"/>
            </a:xfrm>
          </p:grpSpPr>
          <p:sp>
            <p:nvSpPr>
              <p:cNvPr id="149620" name="Line 229"/>
              <p:cNvSpPr>
                <a:spLocks noChangeShapeType="1"/>
              </p:cNvSpPr>
              <p:nvPr/>
            </p:nvSpPr>
            <p:spPr bwMode="auto">
              <a:xfrm>
                <a:off x="2017" y="3429"/>
                <a:ext cx="201" cy="0"/>
              </a:xfrm>
              <a:prstGeom prst="line">
                <a:avLst/>
              </a:prstGeom>
              <a:noFill/>
              <a:ln w="12700">
                <a:solidFill>
                  <a:srgbClr val="00FF00"/>
                </a:solidFill>
                <a:round/>
                <a:headEnd/>
                <a:tailEnd/>
              </a:ln>
            </p:spPr>
            <p:txBody>
              <a:bodyPr wrap="none" anchor="ctr"/>
              <a:lstStyle/>
              <a:p>
                <a:endParaRPr lang="en-US"/>
              </a:p>
            </p:txBody>
          </p:sp>
          <p:grpSp>
            <p:nvGrpSpPr>
              <p:cNvPr id="149621" name="Group 230"/>
              <p:cNvGrpSpPr>
                <a:grpSpLocks/>
              </p:cNvGrpSpPr>
              <p:nvPr/>
            </p:nvGrpSpPr>
            <p:grpSpPr bwMode="auto">
              <a:xfrm>
                <a:off x="2027" y="3429"/>
                <a:ext cx="181" cy="34"/>
                <a:chOff x="2027" y="3429"/>
                <a:chExt cx="181" cy="34"/>
              </a:xfrm>
            </p:grpSpPr>
            <p:sp>
              <p:nvSpPr>
                <p:cNvPr id="149622" name="Oval 231"/>
                <p:cNvSpPr>
                  <a:spLocks noChangeArrowheads="1"/>
                </p:cNvSpPr>
                <p:nvPr/>
              </p:nvSpPr>
              <p:spPr bwMode="auto">
                <a:xfrm>
                  <a:off x="2027" y="3429"/>
                  <a:ext cx="35" cy="34"/>
                </a:xfrm>
                <a:prstGeom prst="ellipse">
                  <a:avLst/>
                </a:prstGeom>
                <a:noFill/>
                <a:ln w="12700">
                  <a:solidFill>
                    <a:srgbClr val="00FF00"/>
                  </a:solidFill>
                  <a:round/>
                  <a:headEnd/>
                  <a:tailEnd/>
                </a:ln>
              </p:spPr>
              <p:txBody>
                <a:bodyPr wrap="none" anchor="ctr"/>
                <a:lstStyle/>
                <a:p>
                  <a:endParaRPr lang="en-US"/>
                </a:p>
              </p:txBody>
            </p:sp>
            <p:sp>
              <p:nvSpPr>
                <p:cNvPr id="149623" name="Oval 232"/>
                <p:cNvSpPr>
                  <a:spLocks noChangeArrowheads="1"/>
                </p:cNvSpPr>
                <p:nvPr/>
              </p:nvSpPr>
              <p:spPr bwMode="auto">
                <a:xfrm>
                  <a:off x="2100" y="3429"/>
                  <a:ext cx="35" cy="34"/>
                </a:xfrm>
                <a:prstGeom prst="ellipse">
                  <a:avLst/>
                </a:prstGeom>
                <a:noFill/>
                <a:ln w="12700">
                  <a:solidFill>
                    <a:srgbClr val="00FF00"/>
                  </a:solidFill>
                  <a:round/>
                  <a:headEnd/>
                  <a:tailEnd/>
                </a:ln>
              </p:spPr>
              <p:txBody>
                <a:bodyPr wrap="none" anchor="ctr"/>
                <a:lstStyle/>
                <a:p>
                  <a:endParaRPr lang="en-US"/>
                </a:p>
              </p:txBody>
            </p:sp>
            <p:sp>
              <p:nvSpPr>
                <p:cNvPr id="149624" name="Oval 233"/>
                <p:cNvSpPr>
                  <a:spLocks noChangeArrowheads="1"/>
                </p:cNvSpPr>
                <p:nvPr/>
              </p:nvSpPr>
              <p:spPr bwMode="auto">
                <a:xfrm>
                  <a:off x="2173" y="3429"/>
                  <a:ext cx="35" cy="34"/>
                </a:xfrm>
                <a:prstGeom prst="ellipse">
                  <a:avLst/>
                </a:prstGeom>
                <a:noFill/>
                <a:ln w="12700">
                  <a:solidFill>
                    <a:srgbClr val="00FF00"/>
                  </a:solidFill>
                  <a:round/>
                  <a:headEnd/>
                  <a:tailEnd/>
                </a:ln>
              </p:spPr>
              <p:txBody>
                <a:bodyPr wrap="none" anchor="ctr"/>
                <a:lstStyle/>
                <a:p>
                  <a:endParaRPr lang="en-US"/>
                </a:p>
              </p:txBody>
            </p:sp>
          </p:grpSp>
        </p:grpSp>
      </p:grpSp>
      <p:grpSp>
        <p:nvGrpSpPr>
          <p:cNvPr id="149546" name="Group 234"/>
          <p:cNvGrpSpPr>
            <a:grpSpLocks/>
          </p:cNvGrpSpPr>
          <p:nvPr/>
        </p:nvGrpSpPr>
        <p:grpSpPr bwMode="auto">
          <a:xfrm>
            <a:off x="7734300" y="736600"/>
            <a:ext cx="530225" cy="530225"/>
            <a:chOff x="4872" y="464"/>
            <a:chExt cx="334" cy="334"/>
          </a:xfrm>
        </p:grpSpPr>
        <p:sp>
          <p:nvSpPr>
            <p:cNvPr id="149611" name="Freeform 235"/>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9612" name="Group 236"/>
            <p:cNvGrpSpPr>
              <a:grpSpLocks/>
            </p:cNvGrpSpPr>
            <p:nvPr/>
          </p:nvGrpSpPr>
          <p:grpSpPr bwMode="auto">
            <a:xfrm>
              <a:off x="4971" y="562"/>
              <a:ext cx="146" cy="138"/>
              <a:chOff x="2455" y="2883"/>
              <a:chExt cx="146" cy="138"/>
            </a:xfrm>
          </p:grpSpPr>
          <p:sp>
            <p:nvSpPr>
              <p:cNvPr id="149613" name="Freeform 237"/>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614" name="Group 238"/>
              <p:cNvGrpSpPr>
                <a:grpSpLocks/>
              </p:cNvGrpSpPr>
              <p:nvPr/>
            </p:nvGrpSpPr>
            <p:grpSpPr bwMode="auto">
              <a:xfrm>
                <a:off x="2456" y="2883"/>
                <a:ext cx="145" cy="138"/>
                <a:chOff x="2456" y="2883"/>
                <a:chExt cx="145" cy="138"/>
              </a:xfrm>
            </p:grpSpPr>
            <p:sp>
              <p:nvSpPr>
                <p:cNvPr id="149616" name="Line 239"/>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617" name="Line 240"/>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615" name="Freeform 241"/>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49547" name="Group 242"/>
          <p:cNvGrpSpPr>
            <a:grpSpLocks/>
          </p:cNvGrpSpPr>
          <p:nvPr/>
        </p:nvGrpSpPr>
        <p:grpSpPr bwMode="auto">
          <a:xfrm>
            <a:off x="7734300" y="2212975"/>
            <a:ext cx="530225" cy="530225"/>
            <a:chOff x="4872" y="1394"/>
            <a:chExt cx="334" cy="334"/>
          </a:xfrm>
        </p:grpSpPr>
        <p:sp>
          <p:nvSpPr>
            <p:cNvPr id="149602" name="Freeform 24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9603" name="Group 244"/>
            <p:cNvGrpSpPr>
              <a:grpSpLocks/>
            </p:cNvGrpSpPr>
            <p:nvPr/>
          </p:nvGrpSpPr>
          <p:grpSpPr bwMode="auto">
            <a:xfrm>
              <a:off x="4971" y="1492"/>
              <a:ext cx="146" cy="138"/>
              <a:chOff x="2000" y="1852"/>
              <a:chExt cx="146" cy="138"/>
            </a:xfrm>
          </p:grpSpPr>
          <p:sp>
            <p:nvSpPr>
              <p:cNvPr id="149604" name="Freeform 245"/>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chemeClr val="tx1"/>
                </a:solidFill>
                <a:prstDash val="solid"/>
                <a:round/>
                <a:headEnd/>
                <a:tailEnd/>
              </a:ln>
            </p:spPr>
            <p:txBody>
              <a:bodyPr wrap="none" anchor="ctr"/>
              <a:lstStyle/>
              <a:p>
                <a:endParaRPr lang="en-US"/>
              </a:p>
            </p:txBody>
          </p:sp>
          <p:grpSp>
            <p:nvGrpSpPr>
              <p:cNvPr id="149605" name="Group 246"/>
              <p:cNvGrpSpPr>
                <a:grpSpLocks/>
              </p:cNvGrpSpPr>
              <p:nvPr/>
            </p:nvGrpSpPr>
            <p:grpSpPr bwMode="auto">
              <a:xfrm>
                <a:off x="2000" y="1852"/>
                <a:ext cx="146" cy="138"/>
                <a:chOff x="2455" y="2883"/>
                <a:chExt cx="146" cy="138"/>
              </a:xfrm>
            </p:grpSpPr>
            <p:sp>
              <p:nvSpPr>
                <p:cNvPr id="149606" name="Freeform 247"/>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607" name="Group 248"/>
                <p:cNvGrpSpPr>
                  <a:grpSpLocks/>
                </p:cNvGrpSpPr>
                <p:nvPr/>
              </p:nvGrpSpPr>
              <p:grpSpPr bwMode="auto">
                <a:xfrm>
                  <a:off x="2456" y="2883"/>
                  <a:ext cx="145" cy="138"/>
                  <a:chOff x="2456" y="2883"/>
                  <a:chExt cx="145" cy="138"/>
                </a:xfrm>
              </p:grpSpPr>
              <p:sp>
                <p:nvSpPr>
                  <p:cNvPr id="149609" name="Line 249"/>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610" name="Line 250"/>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608" name="Freeform 251"/>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grpSp>
        <p:nvGrpSpPr>
          <p:cNvPr id="149548" name="Group 252"/>
          <p:cNvGrpSpPr>
            <a:grpSpLocks/>
          </p:cNvGrpSpPr>
          <p:nvPr/>
        </p:nvGrpSpPr>
        <p:grpSpPr bwMode="auto">
          <a:xfrm>
            <a:off x="7734300" y="3671888"/>
            <a:ext cx="530225" cy="530225"/>
            <a:chOff x="4872" y="2313"/>
            <a:chExt cx="334" cy="334"/>
          </a:xfrm>
        </p:grpSpPr>
        <p:sp>
          <p:nvSpPr>
            <p:cNvPr id="149596" name="Freeform 253"/>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9597" name="Group 254"/>
            <p:cNvGrpSpPr>
              <a:grpSpLocks/>
            </p:cNvGrpSpPr>
            <p:nvPr/>
          </p:nvGrpSpPr>
          <p:grpSpPr bwMode="auto">
            <a:xfrm>
              <a:off x="4972" y="2413"/>
              <a:ext cx="145" cy="134"/>
              <a:chOff x="2026" y="2412"/>
              <a:chExt cx="145" cy="134"/>
            </a:xfrm>
          </p:grpSpPr>
          <p:grpSp>
            <p:nvGrpSpPr>
              <p:cNvPr id="149598" name="Group 255"/>
              <p:cNvGrpSpPr>
                <a:grpSpLocks/>
              </p:cNvGrpSpPr>
              <p:nvPr/>
            </p:nvGrpSpPr>
            <p:grpSpPr bwMode="auto">
              <a:xfrm>
                <a:off x="2026" y="2412"/>
                <a:ext cx="145" cy="134"/>
                <a:chOff x="431" y="861"/>
                <a:chExt cx="145" cy="134"/>
              </a:xfrm>
            </p:grpSpPr>
            <p:sp>
              <p:nvSpPr>
                <p:cNvPr id="149600" name="Freeform 256"/>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49601" name="Freeform 257"/>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49599" name="Line 258"/>
              <p:cNvSpPr>
                <a:spLocks noChangeShapeType="1"/>
              </p:cNvSpPr>
              <p:nvPr/>
            </p:nvSpPr>
            <p:spPr bwMode="auto">
              <a:xfrm>
                <a:off x="2029" y="2520"/>
                <a:ext cx="139" cy="0"/>
              </a:xfrm>
              <a:prstGeom prst="line">
                <a:avLst/>
              </a:prstGeom>
              <a:noFill/>
              <a:ln w="12700">
                <a:solidFill>
                  <a:schemeClr val="tx1"/>
                </a:solidFill>
                <a:round/>
                <a:headEnd/>
                <a:tailEnd/>
              </a:ln>
            </p:spPr>
            <p:txBody>
              <a:bodyPr wrap="none" anchor="ctr"/>
              <a:lstStyle/>
              <a:p>
                <a:endParaRPr lang="en-US"/>
              </a:p>
            </p:txBody>
          </p:sp>
        </p:grpSp>
      </p:grpSp>
      <p:grpSp>
        <p:nvGrpSpPr>
          <p:cNvPr id="149549" name="Group 259"/>
          <p:cNvGrpSpPr>
            <a:grpSpLocks/>
          </p:cNvGrpSpPr>
          <p:nvPr/>
        </p:nvGrpSpPr>
        <p:grpSpPr bwMode="auto">
          <a:xfrm>
            <a:off x="7891463" y="1597025"/>
            <a:ext cx="231775" cy="219075"/>
            <a:chOff x="2455" y="2883"/>
            <a:chExt cx="146" cy="138"/>
          </a:xfrm>
        </p:grpSpPr>
        <p:sp>
          <p:nvSpPr>
            <p:cNvPr id="149591" name="Freeform 260"/>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nvGrpSpPr>
            <p:cNvPr id="149592" name="Group 261"/>
            <p:cNvGrpSpPr>
              <a:grpSpLocks/>
            </p:cNvGrpSpPr>
            <p:nvPr/>
          </p:nvGrpSpPr>
          <p:grpSpPr bwMode="auto">
            <a:xfrm>
              <a:off x="2456" y="2883"/>
              <a:ext cx="145" cy="138"/>
              <a:chOff x="2456" y="2883"/>
              <a:chExt cx="145" cy="138"/>
            </a:xfrm>
          </p:grpSpPr>
          <p:sp>
            <p:nvSpPr>
              <p:cNvPr id="149594" name="Line 262"/>
              <p:cNvSpPr>
                <a:spLocks noChangeShapeType="1"/>
              </p:cNvSpPr>
              <p:nvPr/>
            </p:nvSpPr>
            <p:spPr bwMode="auto">
              <a:xfrm>
                <a:off x="2456" y="2883"/>
                <a:ext cx="0" cy="137"/>
              </a:xfrm>
              <a:prstGeom prst="line">
                <a:avLst/>
              </a:prstGeom>
              <a:noFill/>
              <a:ln w="12700">
                <a:solidFill>
                  <a:srgbClr val="FF0000"/>
                </a:solidFill>
                <a:round/>
                <a:headEnd/>
                <a:tailEnd/>
              </a:ln>
            </p:spPr>
            <p:txBody>
              <a:bodyPr wrap="none" anchor="ctr"/>
              <a:lstStyle/>
              <a:p>
                <a:endParaRPr lang="en-US"/>
              </a:p>
            </p:txBody>
          </p:sp>
          <p:sp>
            <p:nvSpPr>
              <p:cNvPr id="149595" name="Line 263"/>
              <p:cNvSpPr>
                <a:spLocks noChangeShapeType="1"/>
              </p:cNvSpPr>
              <p:nvPr/>
            </p:nvSpPr>
            <p:spPr bwMode="auto">
              <a:xfrm>
                <a:off x="2601" y="2884"/>
                <a:ext cx="0" cy="137"/>
              </a:xfrm>
              <a:prstGeom prst="line">
                <a:avLst/>
              </a:prstGeom>
              <a:noFill/>
              <a:ln w="12700">
                <a:solidFill>
                  <a:srgbClr val="FF0000"/>
                </a:solidFill>
                <a:round/>
                <a:headEnd/>
                <a:tailEnd/>
              </a:ln>
            </p:spPr>
            <p:txBody>
              <a:bodyPr wrap="none" anchor="ctr"/>
              <a:lstStyle/>
              <a:p>
                <a:endParaRPr lang="en-US"/>
              </a:p>
            </p:txBody>
          </p:sp>
        </p:grpSp>
        <p:sp>
          <p:nvSpPr>
            <p:cNvPr id="149593" name="Freeform 264"/>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49550" name="Group 265"/>
          <p:cNvGrpSpPr>
            <a:grpSpLocks/>
          </p:cNvGrpSpPr>
          <p:nvPr/>
        </p:nvGrpSpPr>
        <p:grpSpPr bwMode="auto">
          <a:xfrm>
            <a:off x="7891463" y="3046413"/>
            <a:ext cx="231775" cy="219075"/>
            <a:chOff x="2000" y="1852"/>
            <a:chExt cx="146" cy="138"/>
          </a:xfrm>
        </p:grpSpPr>
        <p:sp>
          <p:nvSpPr>
            <p:cNvPr id="149584" name="Freeform 266"/>
            <p:cNvSpPr>
              <a:spLocks noChangeAspect="1"/>
            </p:cNvSpPr>
            <p:nvPr/>
          </p:nvSpPr>
          <p:spPr bwMode="auto">
            <a:xfrm>
              <a:off x="2025" y="1899"/>
              <a:ext cx="98" cy="46"/>
            </a:xfrm>
            <a:custGeom>
              <a:avLst/>
              <a:gdLst>
                <a:gd name="T0" fmla="*/ 98 w 98"/>
                <a:gd name="T1" fmla="*/ 46 h 46"/>
                <a:gd name="T2" fmla="*/ 48 w 98"/>
                <a:gd name="T3" fmla="*/ 0 h 46"/>
                <a:gd name="T4" fmla="*/ 48 w 98"/>
                <a:gd name="T5" fmla="*/ 41 h 46"/>
                <a:gd name="T6" fmla="*/ 0 w 98"/>
                <a:gd name="T7" fmla="*/ 1 h 46"/>
                <a:gd name="T8" fmla="*/ 0 60000 65536"/>
                <a:gd name="T9" fmla="*/ 0 60000 65536"/>
                <a:gd name="T10" fmla="*/ 0 60000 65536"/>
                <a:gd name="T11" fmla="*/ 0 60000 65536"/>
                <a:gd name="T12" fmla="*/ 0 w 98"/>
                <a:gd name="T13" fmla="*/ 0 h 46"/>
                <a:gd name="T14" fmla="*/ 98 w 98"/>
                <a:gd name="T15" fmla="*/ 46 h 46"/>
              </a:gdLst>
              <a:ahLst/>
              <a:cxnLst>
                <a:cxn ang="T8">
                  <a:pos x="T0" y="T1"/>
                </a:cxn>
                <a:cxn ang="T9">
                  <a:pos x="T2" y="T3"/>
                </a:cxn>
                <a:cxn ang="T10">
                  <a:pos x="T4" y="T5"/>
                </a:cxn>
                <a:cxn ang="T11">
                  <a:pos x="T6" y="T7"/>
                </a:cxn>
              </a:cxnLst>
              <a:rect l="T12" t="T13" r="T14" b="T15"/>
              <a:pathLst>
                <a:path w="98" h="46">
                  <a:moveTo>
                    <a:pt x="98" y="46"/>
                  </a:moveTo>
                  <a:lnTo>
                    <a:pt x="48" y="0"/>
                  </a:lnTo>
                  <a:lnTo>
                    <a:pt x="48" y="41"/>
                  </a:lnTo>
                  <a:lnTo>
                    <a:pt x="0" y="1"/>
                  </a:lnTo>
                </a:path>
              </a:pathLst>
            </a:custGeom>
            <a:noFill/>
            <a:ln w="12700" cap="flat" cmpd="sng">
              <a:solidFill>
                <a:srgbClr val="FF0000"/>
              </a:solidFill>
              <a:prstDash val="solid"/>
              <a:round/>
              <a:headEnd/>
              <a:tailEnd/>
            </a:ln>
          </p:spPr>
          <p:txBody>
            <a:bodyPr wrap="none" anchor="ctr"/>
            <a:lstStyle/>
            <a:p>
              <a:endParaRPr lang="en-US"/>
            </a:p>
          </p:txBody>
        </p:sp>
        <p:grpSp>
          <p:nvGrpSpPr>
            <p:cNvPr id="149585" name="Group 267"/>
            <p:cNvGrpSpPr>
              <a:grpSpLocks/>
            </p:cNvGrpSpPr>
            <p:nvPr/>
          </p:nvGrpSpPr>
          <p:grpSpPr bwMode="auto">
            <a:xfrm>
              <a:off x="2000" y="1852"/>
              <a:ext cx="146" cy="138"/>
              <a:chOff x="2455" y="2883"/>
              <a:chExt cx="146" cy="138"/>
            </a:xfrm>
          </p:grpSpPr>
          <p:sp>
            <p:nvSpPr>
              <p:cNvPr id="149586" name="Freeform 268"/>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nvGrpSpPr>
              <p:cNvPr id="149587" name="Group 269"/>
              <p:cNvGrpSpPr>
                <a:grpSpLocks/>
              </p:cNvGrpSpPr>
              <p:nvPr/>
            </p:nvGrpSpPr>
            <p:grpSpPr bwMode="auto">
              <a:xfrm>
                <a:off x="2456" y="2883"/>
                <a:ext cx="145" cy="138"/>
                <a:chOff x="2456" y="2883"/>
                <a:chExt cx="145" cy="138"/>
              </a:xfrm>
            </p:grpSpPr>
            <p:sp>
              <p:nvSpPr>
                <p:cNvPr id="149589" name="Line 270"/>
                <p:cNvSpPr>
                  <a:spLocks noChangeShapeType="1"/>
                </p:cNvSpPr>
                <p:nvPr/>
              </p:nvSpPr>
              <p:spPr bwMode="auto">
                <a:xfrm>
                  <a:off x="2456" y="2883"/>
                  <a:ext cx="0" cy="137"/>
                </a:xfrm>
                <a:prstGeom prst="line">
                  <a:avLst/>
                </a:prstGeom>
                <a:noFill/>
                <a:ln w="12700">
                  <a:solidFill>
                    <a:srgbClr val="FF0000"/>
                  </a:solidFill>
                  <a:round/>
                  <a:headEnd/>
                  <a:tailEnd/>
                </a:ln>
              </p:spPr>
              <p:txBody>
                <a:bodyPr wrap="none" anchor="ctr"/>
                <a:lstStyle/>
                <a:p>
                  <a:endParaRPr lang="en-US"/>
                </a:p>
              </p:txBody>
            </p:sp>
            <p:sp>
              <p:nvSpPr>
                <p:cNvPr id="149590" name="Line 271"/>
                <p:cNvSpPr>
                  <a:spLocks noChangeShapeType="1"/>
                </p:cNvSpPr>
                <p:nvPr/>
              </p:nvSpPr>
              <p:spPr bwMode="auto">
                <a:xfrm>
                  <a:off x="2601" y="2884"/>
                  <a:ext cx="0" cy="137"/>
                </a:xfrm>
                <a:prstGeom prst="line">
                  <a:avLst/>
                </a:prstGeom>
                <a:noFill/>
                <a:ln w="12700">
                  <a:solidFill>
                    <a:srgbClr val="FF0000"/>
                  </a:solidFill>
                  <a:round/>
                  <a:headEnd/>
                  <a:tailEnd/>
                </a:ln>
              </p:spPr>
              <p:txBody>
                <a:bodyPr wrap="none" anchor="ctr"/>
                <a:lstStyle/>
                <a:p>
                  <a:endParaRPr lang="en-US"/>
                </a:p>
              </p:txBody>
            </p:sp>
          </p:grpSp>
          <p:sp>
            <p:nvSpPr>
              <p:cNvPr id="149588" name="Freeform 272"/>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grpSp>
        <p:nvGrpSpPr>
          <p:cNvPr id="149551" name="Group 273"/>
          <p:cNvGrpSpPr>
            <a:grpSpLocks/>
          </p:cNvGrpSpPr>
          <p:nvPr/>
        </p:nvGrpSpPr>
        <p:grpSpPr bwMode="auto">
          <a:xfrm>
            <a:off x="7893050" y="4578350"/>
            <a:ext cx="230188" cy="212725"/>
            <a:chOff x="2026" y="2412"/>
            <a:chExt cx="145" cy="134"/>
          </a:xfrm>
        </p:grpSpPr>
        <p:grpSp>
          <p:nvGrpSpPr>
            <p:cNvPr id="149580" name="Group 274"/>
            <p:cNvGrpSpPr>
              <a:grpSpLocks/>
            </p:cNvGrpSpPr>
            <p:nvPr/>
          </p:nvGrpSpPr>
          <p:grpSpPr bwMode="auto">
            <a:xfrm>
              <a:off x="2026" y="2412"/>
              <a:ext cx="145" cy="134"/>
              <a:chOff x="431" y="861"/>
              <a:chExt cx="145" cy="134"/>
            </a:xfrm>
          </p:grpSpPr>
          <p:sp>
            <p:nvSpPr>
              <p:cNvPr id="149582" name="Freeform 275"/>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49583" name="Freeform 276"/>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sp>
          <p:nvSpPr>
            <p:cNvPr id="149581" name="Line 277"/>
            <p:cNvSpPr>
              <a:spLocks noChangeShapeType="1"/>
            </p:cNvSpPr>
            <p:nvPr/>
          </p:nvSpPr>
          <p:spPr bwMode="auto">
            <a:xfrm>
              <a:off x="2029" y="2520"/>
              <a:ext cx="139" cy="0"/>
            </a:xfrm>
            <a:prstGeom prst="line">
              <a:avLst/>
            </a:prstGeom>
            <a:noFill/>
            <a:ln w="12700">
              <a:solidFill>
                <a:srgbClr val="FF0000"/>
              </a:solidFill>
              <a:round/>
              <a:headEnd/>
              <a:tailEnd/>
            </a:ln>
          </p:spPr>
          <p:txBody>
            <a:bodyPr wrap="none" anchor="ctr"/>
            <a:lstStyle/>
            <a:p>
              <a:endParaRPr lang="en-US"/>
            </a:p>
          </p:txBody>
        </p:sp>
      </p:grpSp>
      <p:grpSp>
        <p:nvGrpSpPr>
          <p:cNvPr id="149552" name="Group 278"/>
          <p:cNvGrpSpPr>
            <a:grpSpLocks/>
          </p:cNvGrpSpPr>
          <p:nvPr/>
        </p:nvGrpSpPr>
        <p:grpSpPr bwMode="auto">
          <a:xfrm>
            <a:off x="7734300" y="5170488"/>
            <a:ext cx="530225" cy="530225"/>
            <a:chOff x="4872" y="3257"/>
            <a:chExt cx="334" cy="334"/>
          </a:xfrm>
        </p:grpSpPr>
        <p:sp>
          <p:nvSpPr>
            <p:cNvPr id="149566" name="Freeform 279"/>
            <p:cNvSpPr>
              <a:spLocks/>
            </p:cNvSpPr>
            <p:nvPr/>
          </p:nvSpPr>
          <p:spPr bwMode="auto">
            <a:xfrm>
              <a:off x="4872" y="325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49567" name="Group 280"/>
            <p:cNvGrpSpPr>
              <a:grpSpLocks/>
            </p:cNvGrpSpPr>
            <p:nvPr/>
          </p:nvGrpSpPr>
          <p:grpSpPr bwMode="auto">
            <a:xfrm>
              <a:off x="4957" y="3349"/>
              <a:ext cx="174" cy="150"/>
              <a:chOff x="2017" y="3289"/>
              <a:chExt cx="201" cy="174"/>
            </a:xfrm>
          </p:grpSpPr>
          <p:grpSp>
            <p:nvGrpSpPr>
              <p:cNvPr id="149568" name="Group 281"/>
              <p:cNvGrpSpPr>
                <a:grpSpLocks/>
              </p:cNvGrpSpPr>
              <p:nvPr/>
            </p:nvGrpSpPr>
            <p:grpSpPr bwMode="auto">
              <a:xfrm>
                <a:off x="2044" y="3289"/>
                <a:ext cx="146" cy="138"/>
                <a:chOff x="2455" y="2883"/>
                <a:chExt cx="146" cy="138"/>
              </a:xfrm>
            </p:grpSpPr>
            <p:sp>
              <p:nvSpPr>
                <p:cNvPr id="149575" name="Freeform 282"/>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49576" name="Group 283"/>
                <p:cNvGrpSpPr>
                  <a:grpSpLocks/>
                </p:cNvGrpSpPr>
                <p:nvPr/>
              </p:nvGrpSpPr>
              <p:grpSpPr bwMode="auto">
                <a:xfrm>
                  <a:off x="2456" y="2883"/>
                  <a:ext cx="145" cy="138"/>
                  <a:chOff x="2456" y="2883"/>
                  <a:chExt cx="145" cy="138"/>
                </a:xfrm>
              </p:grpSpPr>
              <p:sp>
                <p:nvSpPr>
                  <p:cNvPr id="149578" name="Line 284"/>
                  <p:cNvSpPr>
                    <a:spLocks noChangeShapeType="1"/>
                  </p:cNvSpPr>
                  <p:nvPr/>
                </p:nvSpPr>
                <p:spPr bwMode="auto">
                  <a:xfrm>
                    <a:off x="2456" y="2883"/>
                    <a:ext cx="0" cy="137"/>
                  </a:xfrm>
                  <a:prstGeom prst="line">
                    <a:avLst/>
                  </a:prstGeom>
                  <a:noFill/>
                  <a:ln w="12700">
                    <a:solidFill>
                      <a:schemeClr val="tx1"/>
                    </a:solidFill>
                    <a:round/>
                    <a:headEnd/>
                    <a:tailEnd/>
                  </a:ln>
                </p:spPr>
                <p:txBody>
                  <a:bodyPr wrap="none" anchor="ctr"/>
                  <a:lstStyle/>
                  <a:p>
                    <a:endParaRPr lang="en-US"/>
                  </a:p>
                </p:txBody>
              </p:sp>
              <p:sp>
                <p:nvSpPr>
                  <p:cNvPr id="149579" name="Line 285"/>
                  <p:cNvSpPr>
                    <a:spLocks noChangeShapeType="1"/>
                  </p:cNvSpPr>
                  <p:nvPr/>
                </p:nvSpPr>
                <p:spPr bwMode="auto">
                  <a:xfrm>
                    <a:off x="2601" y="2884"/>
                    <a:ext cx="0" cy="137"/>
                  </a:xfrm>
                  <a:prstGeom prst="line">
                    <a:avLst/>
                  </a:prstGeom>
                  <a:noFill/>
                  <a:ln w="12700">
                    <a:solidFill>
                      <a:schemeClr val="tx1"/>
                    </a:solidFill>
                    <a:round/>
                    <a:headEnd/>
                    <a:tailEnd/>
                  </a:ln>
                </p:spPr>
                <p:txBody>
                  <a:bodyPr wrap="none" anchor="ctr"/>
                  <a:lstStyle/>
                  <a:p>
                    <a:endParaRPr lang="en-US"/>
                  </a:p>
                </p:txBody>
              </p:sp>
            </p:grpSp>
            <p:sp>
              <p:nvSpPr>
                <p:cNvPr id="149577" name="Freeform 286"/>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49569" name="Group 287"/>
              <p:cNvGrpSpPr>
                <a:grpSpLocks/>
              </p:cNvGrpSpPr>
              <p:nvPr/>
            </p:nvGrpSpPr>
            <p:grpSpPr bwMode="auto">
              <a:xfrm>
                <a:off x="2017" y="3429"/>
                <a:ext cx="201" cy="34"/>
                <a:chOff x="2017" y="3429"/>
                <a:chExt cx="201" cy="34"/>
              </a:xfrm>
            </p:grpSpPr>
            <p:sp>
              <p:nvSpPr>
                <p:cNvPr id="149570" name="Line 288"/>
                <p:cNvSpPr>
                  <a:spLocks noChangeShapeType="1"/>
                </p:cNvSpPr>
                <p:nvPr/>
              </p:nvSpPr>
              <p:spPr bwMode="auto">
                <a:xfrm>
                  <a:off x="2017" y="3429"/>
                  <a:ext cx="201" cy="0"/>
                </a:xfrm>
                <a:prstGeom prst="line">
                  <a:avLst/>
                </a:prstGeom>
                <a:noFill/>
                <a:ln w="12700">
                  <a:solidFill>
                    <a:schemeClr val="tx1"/>
                  </a:solidFill>
                  <a:round/>
                  <a:headEnd/>
                  <a:tailEnd/>
                </a:ln>
              </p:spPr>
              <p:txBody>
                <a:bodyPr wrap="none" anchor="ctr"/>
                <a:lstStyle/>
                <a:p>
                  <a:endParaRPr lang="en-US"/>
                </a:p>
              </p:txBody>
            </p:sp>
            <p:grpSp>
              <p:nvGrpSpPr>
                <p:cNvPr id="149571" name="Group 289"/>
                <p:cNvGrpSpPr>
                  <a:grpSpLocks/>
                </p:cNvGrpSpPr>
                <p:nvPr/>
              </p:nvGrpSpPr>
              <p:grpSpPr bwMode="auto">
                <a:xfrm>
                  <a:off x="2027" y="3429"/>
                  <a:ext cx="181" cy="34"/>
                  <a:chOff x="2027" y="3429"/>
                  <a:chExt cx="181" cy="34"/>
                </a:xfrm>
              </p:grpSpPr>
              <p:sp>
                <p:nvSpPr>
                  <p:cNvPr id="149572" name="Oval 290"/>
                  <p:cNvSpPr>
                    <a:spLocks noChangeArrowheads="1"/>
                  </p:cNvSpPr>
                  <p:nvPr/>
                </p:nvSpPr>
                <p:spPr bwMode="auto">
                  <a:xfrm>
                    <a:off x="2027" y="3429"/>
                    <a:ext cx="35" cy="34"/>
                  </a:xfrm>
                  <a:prstGeom prst="ellipse">
                    <a:avLst/>
                  </a:prstGeom>
                  <a:noFill/>
                  <a:ln w="12700">
                    <a:solidFill>
                      <a:srgbClr val="000000"/>
                    </a:solidFill>
                    <a:round/>
                    <a:headEnd/>
                    <a:tailEnd/>
                  </a:ln>
                </p:spPr>
                <p:txBody>
                  <a:bodyPr wrap="none" anchor="ctr"/>
                  <a:lstStyle/>
                  <a:p>
                    <a:endParaRPr lang="en-US"/>
                  </a:p>
                </p:txBody>
              </p:sp>
              <p:sp>
                <p:nvSpPr>
                  <p:cNvPr id="149573" name="Oval 291"/>
                  <p:cNvSpPr>
                    <a:spLocks noChangeArrowheads="1"/>
                  </p:cNvSpPr>
                  <p:nvPr/>
                </p:nvSpPr>
                <p:spPr bwMode="auto">
                  <a:xfrm>
                    <a:off x="2100" y="3429"/>
                    <a:ext cx="35" cy="34"/>
                  </a:xfrm>
                  <a:prstGeom prst="ellipse">
                    <a:avLst/>
                  </a:prstGeom>
                  <a:noFill/>
                  <a:ln w="12700">
                    <a:solidFill>
                      <a:srgbClr val="000000"/>
                    </a:solidFill>
                    <a:round/>
                    <a:headEnd/>
                    <a:tailEnd/>
                  </a:ln>
                </p:spPr>
                <p:txBody>
                  <a:bodyPr wrap="none" anchor="ctr"/>
                  <a:lstStyle/>
                  <a:p>
                    <a:endParaRPr lang="en-US"/>
                  </a:p>
                </p:txBody>
              </p:sp>
              <p:sp>
                <p:nvSpPr>
                  <p:cNvPr id="149574" name="Oval 292"/>
                  <p:cNvSpPr>
                    <a:spLocks noChangeArrowheads="1"/>
                  </p:cNvSpPr>
                  <p:nvPr/>
                </p:nvSpPr>
                <p:spPr bwMode="auto">
                  <a:xfrm>
                    <a:off x="2173" y="3429"/>
                    <a:ext cx="35" cy="34"/>
                  </a:xfrm>
                  <a:prstGeom prst="ellipse">
                    <a:avLst/>
                  </a:prstGeom>
                  <a:noFill/>
                  <a:ln w="12700">
                    <a:solidFill>
                      <a:srgbClr val="000000"/>
                    </a:solidFill>
                    <a:round/>
                    <a:headEnd/>
                    <a:tailEnd/>
                  </a:ln>
                </p:spPr>
                <p:txBody>
                  <a:bodyPr wrap="none" anchor="ctr"/>
                  <a:lstStyle/>
                  <a:p>
                    <a:endParaRPr lang="en-US"/>
                  </a:p>
                </p:txBody>
              </p:sp>
            </p:grpSp>
          </p:grpSp>
        </p:grpSp>
      </p:grpSp>
      <p:grpSp>
        <p:nvGrpSpPr>
          <p:cNvPr id="149553" name="Group 293"/>
          <p:cNvGrpSpPr>
            <a:grpSpLocks/>
          </p:cNvGrpSpPr>
          <p:nvPr/>
        </p:nvGrpSpPr>
        <p:grpSpPr bwMode="auto">
          <a:xfrm>
            <a:off x="7869238" y="5983288"/>
            <a:ext cx="276225" cy="238125"/>
            <a:chOff x="2017" y="3289"/>
            <a:chExt cx="201" cy="174"/>
          </a:xfrm>
        </p:grpSpPr>
        <p:grpSp>
          <p:nvGrpSpPr>
            <p:cNvPr id="149554" name="Group 294"/>
            <p:cNvGrpSpPr>
              <a:grpSpLocks/>
            </p:cNvGrpSpPr>
            <p:nvPr/>
          </p:nvGrpSpPr>
          <p:grpSpPr bwMode="auto">
            <a:xfrm>
              <a:off x="2044" y="3289"/>
              <a:ext cx="146" cy="138"/>
              <a:chOff x="2455" y="2883"/>
              <a:chExt cx="146" cy="138"/>
            </a:xfrm>
          </p:grpSpPr>
          <p:sp>
            <p:nvSpPr>
              <p:cNvPr id="149561" name="Freeform 295"/>
              <p:cNvSpPr>
                <a:spLocks/>
              </p:cNvSpPr>
              <p:nvPr/>
            </p:nvSpPr>
            <p:spPr bwMode="auto">
              <a:xfrm>
                <a:off x="2456" y="2885"/>
                <a:ext cx="145" cy="68"/>
              </a:xfrm>
              <a:custGeom>
                <a:avLst/>
                <a:gdLst>
                  <a:gd name="T0" fmla="*/ 0 w 145"/>
                  <a:gd name="T1" fmla="*/ 67 h 68"/>
                  <a:gd name="T2" fmla="*/ 73 w 145"/>
                  <a:gd name="T3" fmla="*/ 0 h 68"/>
                  <a:gd name="T4" fmla="*/ 145 w 145"/>
                  <a:gd name="T5" fmla="*/ 68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67"/>
                    </a:moveTo>
                    <a:lnTo>
                      <a:pt x="73" y="0"/>
                    </a:lnTo>
                    <a:lnTo>
                      <a:pt x="145" y="6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nvGrpSpPr>
              <p:cNvPr id="149562" name="Group 296"/>
              <p:cNvGrpSpPr>
                <a:grpSpLocks/>
              </p:cNvGrpSpPr>
              <p:nvPr/>
            </p:nvGrpSpPr>
            <p:grpSpPr bwMode="auto">
              <a:xfrm>
                <a:off x="2456" y="2883"/>
                <a:ext cx="145" cy="138"/>
                <a:chOff x="2456" y="2883"/>
                <a:chExt cx="145" cy="138"/>
              </a:xfrm>
            </p:grpSpPr>
            <p:sp>
              <p:nvSpPr>
                <p:cNvPr id="149564" name="Line 297"/>
                <p:cNvSpPr>
                  <a:spLocks noChangeShapeType="1"/>
                </p:cNvSpPr>
                <p:nvPr/>
              </p:nvSpPr>
              <p:spPr bwMode="auto">
                <a:xfrm>
                  <a:off x="2456" y="2883"/>
                  <a:ext cx="0" cy="137"/>
                </a:xfrm>
                <a:prstGeom prst="line">
                  <a:avLst/>
                </a:prstGeom>
                <a:noFill/>
                <a:ln w="12700">
                  <a:solidFill>
                    <a:srgbClr val="FF0000"/>
                  </a:solidFill>
                  <a:round/>
                  <a:headEnd/>
                  <a:tailEnd/>
                </a:ln>
              </p:spPr>
              <p:txBody>
                <a:bodyPr wrap="none" anchor="ctr"/>
                <a:lstStyle/>
                <a:p>
                  <a:endParaRPr lang="en-US"/>
                </a:p>
              </p:txBody>
            </p:sp>
            <p:sp>
              <p:nvSpPr>
                <p:cNvPr id="149565" name="Line 298"/>
                <p:cNvSpPr>
                  <a:spLocks noChangeShapeType="1"/>
                </p:cNvSpPr>
                <p:nvPr/>
              </p:nvSpPr>
              <p:spPr bwMode="auto">
                <a:xfrm>
                  <a:off x="2601" y="2884"/>
                  <a:ext cx="0" cy="137"/>
                </a:xfrm>
                <a:prstGeom prst="line">
                  <a:avLst/>
                </a:prstGeom>
                <a:noFill/>
                <a:ln w="12700">
                  <a:solidFill>
                    <a:srgbClr val="FF0000"/>
                  </a:solidFill>
                  <a:round/>
                  <a:headEnd/>
                  <a:tailEnd/>
                </a:ln>
              </p:spPr>
              <p:txBody>
                <a:bodyPr wrap="none" anchor="ctr"/>
                <a:lstStyle/>
                <a:p>
                  <a:endParaRPr lang="en-US"/>
                </a:p>
              </p:txBody>
            </p:sp>
          </p:grpSp>
          <p:sp>
            <p:nvSpPr>
              <p:cNvPr id="149563" name="Freeform 299"/>
              <p:cNvSpPr>
                <a:spLocks/>
              </p:cNvSpPr>
              <p:nvPr/>
            </p:nvSpPr>
            <p:spPr bwMode="auto">
              <a:xfrm>
                <a:off x="2455" y="2950"/>
                <a:ext cx="145" cy="68"/>
              </a:xfrm>
              <a:custGeom>
                <a:avLst/>
                <a:gdLst>
                  <a:gd name="T0" fmla="*/ 0 w 145"/>
                  <a:gd name="T1" fmla="*/ 1 h 68"/>
                  <a:gd name="T2" fmla="*/ 73 w 145"/>
                  <a:gd name="T3" fmla="*/ 68 h 68"/>
                  <a:gd name="T4" fmla="*/ 145 w 145"/>
                  <a:gd name="T5" fmla="*/ 0 h 68"/>
                  <a:gd name="T6" fmla="*/ 0 60000 65536"/>
                  <a:gd name="T7" fmla="*/ 0 60000 65536"/>
                  <a:gd name="T8" fmla="*/ 0 60000 65536"/>
                  <a:gd name="T9" fmla="*/ 0 w 145"/>
                  <a:gd name="T10" fmla="*/ 0 h 68"/>
                  <a:gd name="T11" fmla="*/ 145 w 145"/>
                  <a:gd name="T12" fmla="*/ 68 h 68"/>
                </a:gdLst>
                <a:ahLst/>
                <a:cxnLst>
                  <a:cxn ang="T6">
                    <a:pos x="T0" y="T1"/>
                  </a:cxn>
                  <a:cxn ang="T7">
                    <a:pos x="T2" y="T3"/>
                  </a:cxn>
                  <a:cxn ang="T8">
                    <a:pos x="T4" y="T5"/>
                  </a:cxn>
                </a:cxnLst>
                <a:rect l="T9" t="T10" r="T11" b="T12"/>
                <a:pathLst>
                  <a:path w="145" h="68">
                    <a:moveTo>
                      <a:pt x="0" y="1"/>
                    </a:moveTo>
                    <a:lnTo>
                      <a:pt x="73" y="68"/>
                    </a:lnTo>
                    <a:lnTo>
                      <a:pt x="145" y="0"/>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49555" name="Group 300"/>
            <p:cNvGrpSpPr>
              <a:grpSpLocks/>
            </p:cNvGrpSpPr>
            <p:nvPr/>
          </p:nvGrpSpPr>
          <p:grpSpPr bwMode="auto">
            <a:xfrm>
              <a:off x="2017" y="3429"/>
              <a:ext cx="201" cy="34"/>
              <a:chOff x="2017" y="3429"/>
              <a:chExt cx="201" cy="34"/>
            </a:xfrm>
          </p:grpSpPr>
          <p:sp>
            <p:nvSpPr>
              <p:cNvPr id="149556" name="Line 301"/>
              <p:cNvSpPr>
                <a:spLocks noChangeShapeType="1"/>
              </p:cNvSpPr>
              <p:nvPr/>
            </p:nvSpPr>
            <p:spPr bwMode="auto">
              <a:xfrm>
                <a:off x="2017" y="3429"/>
                <a:ext cx="201" cy="0"/>
              </a:xfrm>
              <a:prstGeom prst="line">
                <a:avLst/>
              </a:prstGeom>
              <a:noFill/>
              <a:ln w="12700">
                <a:solidFill>
                  <a:srgbClr val="FF0000"/>
                </a:solidFill>
                <a:round/>
                <a:headEnd/>
                <a:tailEnd/>
              </a:ln>
            </p:spPr>
            <p:txBody>
              <a:bodyPr wrap="none" anchor="ctr"/>
              <a:lstStyle/>
              <a:p>
                <a:endParaRPr lang="en-US"/>
              </a:p>
            </p:txBody>
          </p:sp>
          <p:grpSp>
            <p:nvGrpSpPr>
              <p:cNvPr id="149557" name="Group 302"/>
              <p:cNvGrpSpPr>
                <a:grpSpLocks/>
              </p:cNvGrpSpPr>
              <p:nvPr/>
            </p:nvGrpSpPr>
            <p:grpSpPr bwMode="auto">
              <a:xfrm>
                <a:off x="2027" y="3429"/>
                <a:ext cx="181" cy="34"/>
                <a:chOff x="2027" y="3429"/>
                <a:chExt cx="181" cy="34"/>
              </a:xfrm>
            </p:grpSpPr>
            <p:sp>
              <p:nvSpPr>
                <p:cNvPr id="149558" name="Oval 303"/>
                <p:cNvSpPr>
                  <a:spLocks noChangeArrowheads="1"/>
                </p:cNvSpPr>
                <p:nvPr/>
              </p:nvSpPr>
              <p:spPr bwMode="auto">
                <a:xfrm>
                  <a:off x="2027" y="3429"/>
                  <a:ext cx="35" cy="34"/>
                </a:xfrm>
                <a:prstGeom prst="ellipse">
                  <a:avLst/>
                </a:prstGeom>
                <a:noFill/>
                <a:ln w="12700">
                  <a:solidFill>
                    <a:srgbClr val="FF0000"/>
                  </a:solidFill>
                  <a:round/>
                  <a:headEnd/>
                  <a:tailEnd/>
                </a:ln>
              </p:spPr>
              <p:txBody>
                <a:bodyPr wrap="none" anchor="ctr"/>
                <a:lstStyle/>
                <a:p>
                  <a:endParaRPr lang="en-US"/>
                </a:p>
              </p:txBody>
            </p:sp>
            <p:sp>
              <p:nvSpPr>
                <p:cNvPr id="149559" name="Oval 304"/>
                <p:cNvSpPr>
                  <a:spLocks noChangeArrowheads="1"/>
                </p:cNvSpPr>
                <p:nvPr/>
              </p:nvSpPr>
              <p:spPr bwMode="auto">
                <a:xfrm>
                  <a:off x="2100" y="3429"/>
                  <a:ext cx="35" cy="34"/>
                </a:xfrm>
                <a:prstGeom prst="ellipse">
                  <a:avLst/>
                </a:prstGeom>
                <a:noFill/>
                <a:ln w="12700">
                  <a:solidFill>
                    <a:srgbClr val="FF0000"/>
                  </a:solidFill>
                  <a:round/>
                  <a:headEnd/>
                  <a:tailEnd/>
                </a:ln>
              </p:spPr>
              <p:txBody>
                <a:bodyPr wrap="none" anchor="ctr"/>
                <a:lstStyle/>
                <a:p>
                  <a:endParaRPr lang="en-US"/>
                </a:p>
              </p:txBody>
            </p:sp>
            <p:sp>
              <p:nvSpPr>
                <p:cNvPr id="149560" name="Oval 305"/>
                <p:cNvSpPr>
                  <a:spLocks noChangeArrowheads="1"/>
                </p:cNvSpPr>
                <p:nvPr/>
              </p:nvSpPr>
              <p:spPr bwMode="auto">
                <a:xfrm>
                  <a:off x="2173" y="3429"/>
                  <a:ext cx="35" cy="34"/>
                </a:xfrm>
                <a:prstGeom prst="ellipse">
                  <a:avLst/>
                </a:prstGeom>
                <a:noFill/>
                <a:ln w="12700">
                  <a:solidFill>
                    <a:srgbClr val="FF0000"/>
                  </a:solidFill>
                  <a:round/>
                  <a:headEnd/>
                  <a:tailEnd/>
                </a:ln>
              </p:spPr>
              <p:txBody>
                <a:bodyPr wrap="none" anchor="ctr"/>
                <a:lstStyle/>
                <a:p>
                  <a:endParaRPr lang="en-US"/>
                </a:p>
              </p:txBody>
            </p:sp>
          </p:grpSp>
        </p:grpSp>
      </p:grpSp>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0531"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5053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053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053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053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0536"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0537" name="Line 9"/>
          <p:cNvSpPr>
            <a:spLocks noChangeShapeType="1"/>
          </p:cNvSpPr>
          <p:nvPr/>
        </p:nvSpPr>
        <p:spPr bwMode="auto">
          <a:xfrm>
            <a:off x="1749425" y="4802188"/>
            <a:ext cx="0" cy="0"/>
          </a:xfrm>
          <a:prstGeom prst="line">
            <a:avLst/>
          </a:prstGeom>
          <a:noFill/>
          <a:ln w="19050">
            <a:noFill/>
            <a:round/>
            <a:headEnd/>
            <a:tailEnd/>
          </a:ln>
        </p:spPr>
        <p:txBody>
          <a:bodyPr wrap="none" anchor="ctr"/>
          <a:lstStyle/>
          <a:p>
            <a:endParaRPr lang="en-US"/>
          </a:p>
        </p:txBody>
      </p:sp>
      <p:sp>
        <p:nvSpPr>
          <p:cNvPr id="150538"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0539" name="Line 11"/>
          <p:cNvSpPr>
            <a:spLocks noChangeShapeType="1"/>
          </p:cNvSpPr>
          <p:nvPr/>
        </p:nvSpPr>
        <p:spPr bwMode="auto">
          <a:xfrm>
            <a:off x="1751013" y="6010275"/>
            <a:ext cx="0" cy="0"/>
          </a:xfrm>
          <a:prstGeom prst="line">
            <a:avLst/>
          </a:prstGeom>
          <a:noFill/>
          <a:ln w="19050">
            <a:noFill/>
            <a:round/>
            <a:headEnd/>
            <a:tailEnd/>
          </a:ln>
        </p:spPr>
        <p:txBody>
          <a:bodyPr wrap="none" anchor="ctr"/>
          <a:lstStyle/>
          <a:p>
            <a:endParaRPr lang="en-US"/>
          </a:p>
        </p:txBody>
      </p:sp>
      <p:sp>
        <p:nvSpPr>
          <p:cNvPr id="150540" name="Text Box 12"/>
          <p:cNvSpPr txBox="1">
            <a:spLocks noChangeArrowheads="1"/>
          </p:cNvSpPr>
          <p:nvPr/>
        </p:nvSpPr>
        <p:spPr bwMode="auto">
          <a:xfrm>
            <a:off x="1216025" y="895350"/>
            <a:ext cx="1066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Utility Vehicle</a:t>
            </a:r>
          </a:p>
        </p:txBody>
      </p:sp>
      <p:sp>
        <p:nvSpPr>
          <p:cNvPr id="150541" name="Text Box 13"/>
          <p:cNvSpPr txBox="1">
            <a:spLocks noChangeArrowheads="1"/>
          </p:cNvSpPr>
          <p:nvPr/>
        </p:nvSpPr>
        <p:spPr bwMode="auto">
          <a:xfrm>
            <a:off x="1254125" y="1593850"/>
            <a:ext cx="1066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Utility Vehicle</a:t>
            </a:r>
          </a:p>
        </p:txBody>
      </p:sp>
      <p:sp>
        <p:nvSpPr>
          <p:cNvPr id="150542" name="Text Box 14"/>
          <p:cNvSpPr txBox="1">
            <a:spLocks noChangeArrowheads="1"/>
          </p:cNvSpPr>
          <p:nvPr/>
        </p:nvSpPr>
        <p:spPr bwMode="auto">
          <a:xfrm>
            <a:off x="1684338" y="2371725"/>
            <a:ext cx="306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Bus</a:t>
            </a:r>
          </a:p>
        </p:txBody>
      </p:sp>
      <p:sp>
        <p:nvSpPr>
          <p:cNvPr id="150543" name="Text Box 15"/>
          <p:cNvSpPr txBox="1">
            <a:spLocks noChangeArrowheads="1"/>
          </p:cNvSpPr>
          <p:nvPr/>
        </p:nvSpPr>
        <p:spPr bwMode="auto">
          <a:xfrm>
            <a:off x="1684338" y="3041650"/>
            <a:ext cx="306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Bus</a:t>
            </a:r>
          </a:p>
        </p:txBody>
      </p:sp>
      <p:sp>
        <p:nvSpPr>
          <p:cNvPr id="150544" name="Text Box 16"/>
          <p:cNvSpPr txBox="1">
            <a:spLocks noChangeArrowheads="1"/>
          </p:cNvSpPr>
          <p:nvPr/>
        </p:nvSpPr>
        <p:spPr bwMode="auto">
          <a:xfrm>
            <a:off x="1635125" y="3830638"/>
            <a:ext cx="404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Semi</a:t>
            </a:r>
          </a:p>
        </p:txBody>
      </p:sp>
      <p:sp>
        <p:nvSpPr>
          <p:cNvPr id="150545" name="Text Box 17"/>
          <p:cNvSpPr txBox="1">
            <a:spLocks noChangeArrowheads="1"/>
          </p:cNvSpPr>
          <p:nvPr/>
        </p:nvSpPr>
        <p:spPr bwMode="auto">
          <a:xfrm>
            <a:off x="1635125" y="4578350"/>
            <a:ext cx="404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Semi</a:t>
            </a:r>
          </a:p>
        </p:txBody>
      </p:sp>
      <p:sp>
        <p:nvSpPr>
          <p:cNvPr id="150546" name="Text Box 18"/>
          <p:cNvSpPr txBox="1">
            <a:spLocks noChangeArrowheads="1"/>
          </p:cNvSpPr>
          <p:nvPr/>
        </p:nvSpPr>
        <p:spPr bwMode="auto">
          <a:xfrm>
            <a:off x="1616075" y="5300663"/>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Truck</a:t>
            </a:r>
          </a:p>
        </p:txBody>
      </p:sp>
      <p:sp>
        <p:nvSpPr>
          <p:cNvPr id="150547" name="Text Box 19"/>
          <p:cNvSpPr txBox="1">
            <a:spLocks noChangeArrowheads="1"/>
          </p:cNvSpPr>
          <p:nvPr/>
        </p:nvSpPr>
        <p:spPr bwMode="auto">
          <a:xfrm>
            <a:off x="1616075" y="600075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Truck</a:t>
            </a:r>
          </a:p>
        </p:txBody>
      </p:sp>
      <p:grpSp>
        <p:nvGrpSpPr>
          <p:cNvPr id="150548" name="Group 20"/>
          <p:cNvGrpSpPr>
            <a:grpSpLocks/>
          </p:cNvGrpSpPr>
          <p:nvPr/>
        </p:nvGrpSpPr>
        <p:grpSpPr bwMode="auto">
          <a:xfrm>
            <a:off x="3749675" y="736600"/>
            <a:ext cx="530225" cy="530225"/>
            <a:chOff x="2362" y="464"/>
            <a:chExt cx="334" cy="334"/>
          </a:xfrm>
        </p:grpSpPr>
        <p:sp>
          <p:nvSpPr>
            <p:cNvPr id="150744" name="Freeform 2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0745" name="Group 22"/>
            <p:cNvGrpSpPr>
              <a:grpSpLocks/>
            </p:cNvGrpSpPr>
            <p:nvPr/>
          </p:nvGrpSpPr>
          <p:grpSpPr bwMode="auto">
            <a:xfrm>
              <a:off x="2458" y="577"/>
              <a:ext cx="141" cy="106"/>
              <a:chOff x="2097" y="569"/>
              <a:chExt cx="141" cy="106"/>
            </a:xfrm>
          </p:grpSpPr>
          <p:sp>
            <p:nvSpPr>
              <p:cNvPr id="150746" name="Freeform 23"/>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747" name="Freeform 24"/>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0549" name="Group 25"/>
          <p:cNvGrpSpPr>
            <a:grpSpLocks/>
          </p:cNvGrpSpPr>
          <p:nvPr/>
        </p:nvGrpSpPr>
        <p:grpSpPr bwMode="auto">
          <a:xfrm>
            <a:off x="3749675" y="5141913"/>
            <a:ext cx="530225" cy="530225"/>
            <a:chOff x="2362" y="3239"/>
            <a:chExt cx="334" cy="334"/>
          </a:xfrm>
        </p:grpSpPr>
        <p:sp>
          <p:nvSpPr>
            <p:cNvPr id="150738" name="Freeform 26"/>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0739" name="Group 27"/>
            <p:cNvGrpSpPr>
              <a:grpSpLocks/>
            </p:cNvGrpSpPr>
            <p:nvPr/>
          </p:nvGrpSpPr>
          <p:grpSpPr bwMode="auto">
            <a:xfrm>
              <a:off x="2458" y="3342"/>
              <a:ext cx="141" cy="141"/>
              <a:chOff x="3024" y="3888"/>
              <a:chExt cx="192" cy="192"/>
            </a:xfrm>
          </p:grpSpPr>
          <p:sp>
            <p:nvSpPr>
              <p:cNvPr id="150740" name="Freeform 28"/>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741" name="Freeform 29"/>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742" name="Oval 30"/>
              <p:cNvSpPr>
                <a:spLocks noChangeArrowheads="1"/>
              </p:cNvSpPr>
              <p:nvPr/>
            </p:nvSpPr>
            <p:spPr bwMode="auto">
              <a:xfrm>
                <a:off x="3024" y="4032"/>
                <a:ext cx="48" cy="48"/>
              </a:xfrm>
              <a:prstGeom prst="ellipse">
                <a:avLst/>
              </a:prstGeom>
              <a:noFill/>
              <a:ln w="12700">
                <a:solidFill>
                  <a:schemeClr val="tx1"/>
                </a:solidFill>
                <a:round/>
                <a:headEnd/>
                <a:tailEnd/>
              </a:ln>
            </p:spPr>
            <p:txBody>
              <a:bodyPr wrap="none" anchor="ctr"/>
              <a:lstStyle/>
              <a:p>
                <a:endParaRPr lang="en-US"/>
              </a:p>
            </p:txBody>
          </p:sp>
          <p:sp>
            <p:nvSpPr>
              <p:cNvPr id="150743" name="Oval 31"/>
              <p:cNvSpPr>
                <a:spLocks noChangeArrowheads="1"/>
              </p:cNvSpPr>
              <p:nvPr/>
            </p:nvSpPr>
            <p:spPr bwMode="auto">
              <a:xfrm>
                <a:off x="3168" y="4032"/>
                <a:ext cx="48" cy="48"/>
              </a:xfrm>
              <a:prstGeom prst="ellipse">
                <a:avLst/>
              </a:prstGeom>
              <a:noFill/>
              <a:ln w="12700">
                <a:solidFill>
                  <a:schemeClr val="tx1"/>
                </a:solidFill>
                <a:round/>
                <a:headEnd/>
                <a:tailEnd/>
              </a:ln>
            </p:spPr>
            <p:txBody>
              <a:bodyPr wrap="none" anchor="ctr"/>
              <a:lstStyle/>
              <a:p>
                <a:endParaRPr lang="en-US"/>
              </a:p>
            </p:txBody>
          </p:sp>
        </p:grpSp>
      </p:grpSp>
      <p:grpSp>
        <p:nvGrpSpPr>
          <p:cNvPr id="150550" name="Group 32"/>
          <p:cNvGrpSpPr>
            <a:grpSpLocks/>
          </p:cNvGrpSpPr>
          <p:nvPr/>
        </p:nvGrpSpPr>
        <p:grpSpPr bwMode="auto">
          <a:xfrm>
            <a:off x="3749675" y="2212975"/>
            <a:ext cx="530225" cy="530225"/>
            <a:chOff x="2362" y="1394"/>
            <a:chExt cx="334" cy="334"/>
          </a:xfrm>
        </p:grpSpPr>
        <p:sp>
          <p:nvSpPr>
            <p:cNvPr id="150733" name="Freeform 33"/>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0734" name="Group 34"/>
            <p:cNvGrpSpPr>
              <a:grpSpLocks/>
            </p:cNvGrpSpPr>
            <p:nvPr/>
          </p:nvGrpSpPr>
          <p:grpSpPr bwMode="auto">
            <a:xfrm>
              <a:off x="2458" y="1509"/>
              <a:ext cx="141" cy="107"/>
              <a:chOff x="2096" y="1493"/>
              <a:chExt cx="141" cy="107"/>
            </a:xfrm>
          </p:grpSpPr>
          <p:sp>
            <p:nvSpPr>
              <p:cNvPr id="150735" name="Freeform 35"/>
              <p:cNvSpPr>
                <a:spLocks/>
              </p:cNvSpPr>
              <p:nvPr/>
            </p:nvSpPr>
            <p:spPr bwMode="auto">
              <a:xfrm>
                <a:off x="2096" y="1493"/>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736" name="Freeform 36"/>
              <p:cNvSpPr>
                <a:spLocks/>
              </p:cNvSpPr>
              <p:nvPr/>
            </p:nvSpPr>
            <p:spPr bwMode="auto">
              <a:xfrm>
                <a:off x="2096" y="1493"/>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737" name="Text Box 37"/>
              <p:cNvSpPr txBox="1">
                <a:spLocks noChangeArrowheads="1"/>
              </p:cNvSpPr>
              <p:nvPr/>
            </p:nvSpPr>
            <p:spPr bwMode="auto">
              <a:xfrm>
                <a:off x="2145" y="1523"/>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t>B</a:t>
                </a:r>
              </a:p>
            </p:txBody>
          </p:sp>
        </p:grpSp>
      </p:grpSp>
      <p:grpSp>
        <p:nvGrpSpPr>
          <p:cNvPr id="150551" name="Group 38"/>
          <p:cNvGrpSpPr>
            <a:grpSpLocks/>
          </p:cNvGrpSpPr>
          <p:nvPr/>
        </p:nvGrpSpPr>
        <p:grpSpPr bwMode="auto">
          <a:xfrm>
            <a:off x="3749675" y="3671888"/>
            <a:ext cx="530225" cy="530225"/>
            <a:chOff x="2362" y="2313"/>
            <a:chExt cx="334" cy="334"/>
          </a:xfrm>
        </p:grpSpPr>
        <p:sp>
          <p:nvSpPr>
            <p:cNvPr id="150723" name="Freeform 39"/>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0724" name="Group 40"/>
            <p:cNvGrpSpPr>
              <a:grpSpLocks/>
            </p:cNvGrpSpPr>
            <p:nvPr/>
          </p:nvGrpSpPr>
          <p:grpSpPr bwMode="auto">
            <a:xfrm>
              <a:off x="2460" y="2420"/>
              <a:ext cx="169" cy="140"/>
              <a:chOff x="2088" y="2402"/>
              <a:chExt cx="169" cy="140"/>
            </a:xfrm>
          </p:grpSpPr>
          <p:sp>
            <p:nvSpPr>
              <p:cNvPr id="150725" name="Freeform 41"/>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726" name="Freeform 42"/>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727" name="Oval 43"/>
              <p:cNvSpPr>
                <a:spLocks noChangeArrowheads="1"/>
              </p:cNvSpPr>
              <p:nvPr/>
            </p:nvSpPr>
            <p:spPr bwMode="auto">
              <a:xfrm>
                <a:off x="2088" y="2507"/>
                <a:ext cx="35" cy="35"/>
              </a:xfrm>
              <a:prstGeom prst="ellipse">
                <a:avLst/>
              </a:prstGeom>
              <a:noFill/>
              <a:ln w="12700">
                <a:solidFill>
                  <a:schemeClr val="tx1"/>
                </a:solidFill>
                <a:round/>
                <a:headEnd/>
                <a:tailEnd/>
              </a:ln>
            </p:spPr>
            <p:txBody>
              <a:bodyPr wrap="none" anchor="ctr"/>
              <a:lstStyle/>
              <a:p>
                <a:endParaRPr lang="en-US"/>
              </a:p>
            </p:txBody>
          </p:sp>
          <p:sp>
            <p:nvSpPr>
              <p:cNvPr id="150728" name="Oval 44"/>
              <p:cNvSpPr>
                <a:spLocks noChangeArrowheads="1"/>
              </p:cNvSpPr>
              <p:nvPr/>
            </p:nvSpPr>
            <p:spPr bwMode="auto">
              <a:xfrm>
                <a:off x="2194" y="2507"/>
                <a:ext cx="35" cy="35"/>
              </a:xfrm>
              <a:prstGeom prst="ellipse">
                <a:avLst/>
              </a:prstGeom>
              <a:noFill/>
              <a:ln w="12700">
                <a:solidFill>
                  <a:schemeClr val="tx1"/>
                </a:solidFill>
                <a:round/>
                <a:headEnd/>
                <a:tailEnd/>
              </a:ln>
            </p:spPr>
            <p:txBody>
              <a:bodyPr wrap="none" anchor="ctr"/>
              <a:lstStyle/>
              <a:p>
                <a:endParaRPr lang="en-US"/>
              </a:p>
            </p:txBody>
          </p:sp>
          <p:grpSp>
            <p:nvGrpSpPr>
              <p:cNvPr id="150729" name="Group 45"/>
              <p:cNvGrpSpPr>
                <a:grpSpLocks/>
              </p:cNvGrpSpPr>
              <p:nvPr/>
            </p:nvGrpSpPr>
            <p:grpSpPr bwMode="auto">
              <a:xfrm>
                <a:off x="2230" y="2439"/>
                <a:ext cx="27" cy="45"/>
                <a:chOff x="2232" y="2441"/>
                <a:chExt cx="23" cy="31"/>
              </a:xfrm>
            </p:grpSpPr>
            <p:sp>
              <p:nvSpPr>
                <p:cNvPr id="150731" name="Line 46"/>
                <p:cNvSpPr>
                  <a:spLocks noChangeShapeType="1"/>
                </p:cNvSpPr>
                <p:nvPr/>
              </p:nvSpPr>
              <p:spPr bwMode="auto">
                <a:xfrm>
                  <a:off x="2232" y="2456"/>
                  <a:ext cx="22" cy="0"/>
                </a:xfrm>
                <a:prstGeom prst="line">
                  <a:avLst/>
                </a:prstGeom>
                <a:noFill/>
                <a:ln w="12700">
                  <a:solidFill>
                    <a:schemeClr val="tx1"/>
                  </a:solidFill>
                  <a:round/>
                  <a:headEnd/>
                  <a:tailEnd/>
                </a:ln>
              </p:spPr>
              <p:txBody>
                <a:bodyPr wrap="none" anchor="ctr"/>
                <a:lstStyle/>
                <a:p>
                  <a:endParaRPr lang="en-US"/>
                </a:p>
              </p:txBody>
            </p:sp>
            <p:sp>
              <p:nvSpPr>
                <p:cNvPr id="150732" name="Line 47"/>
                <p:cNvSpPr>
                  <a:spLocks noChangeShapeType="1"/>
                </p:cNvSpPr>
                <p:nvPr/>
              </p:nvSpPr>
              <p:spPr bwMode="auto">
                <a:xfrm>
                  <a:off x="2255" y="2441"/>
                  <a:ext cx="0" cy="31"/>
                </a:xfrm>
                <a:prstGeom prst="line">
                  <a:avLst/>
                </a:prstGeom>
                <a:noFill/>
                <a:ln w="12700">
                  <a:solidFill>
                    <a:schemeClr val="tx1"/>
                  </a:solidFill>
                  <a:round/>
                  <a:headEnd/>
                  <a:tailEnd/>
                </a:ln>
              </p:spPr>
              <p:txBody>
                <a:bodyPr wrap="none" anchor="ctr"/>
                <a:lstStyle/>
                <a:p>
                  <a:endParaRPr lang="en-US"/>
                </a:p>
              </p:txBody>
            </p:sp>
          </p:grpSp>
          <p:sp>
            <p:nvSpPr>
              <p:cNvPr id="150730" name="Oval 48"/>
              <p:cNvSpPr>
                <a:spLocks noChangeArrowheads="1"/>
              </p:cNvSpPr>
              <p:nvPr/>
            </p:nvSpPr>
            <p:spPr bwMode="auto">
              <a:xfrm>
                <a:off x="2129" y="2507"/>
                <a:ext cx="35" cy="35"/>
              </a:xfrm>
              <a:prstGeom prst="ellipse">
                <a:avLst/>
              </a:prstGeom>
              <a:noFill/>
              <a:ln w="12700">
                <a:solidFill>
                  <a:schemeClr val="tx1"/>
                </a:solidFill>
                <a:round/>
                <a:headEnd/>
                <a:tailEnd/>
              </a:ln>
            </p:spPr>
            <p:txBody>
              <a:bodyPr wrap="none" anchor="ctr"/>
              <a:lstStyle/>
              <a:p>
                <a:endParaRPr lang="en-US"/>
              </a:p>
            </p:txBody>
          </p:sp>
        </p:grpSp>
      </p:grpSp>
      <p:grpSp>
        <p:nvGrpSpPr>
          <p:cNvPr id="150552" name="Group 49"/>
          <p:cNvGrpSpPr>
            <a:grpSpLocks/>
          </p:cNvGrpSpPr>
          <p:nvPr/>
        </p:nvGrpSpPr>
        <p:grpSpPr bwMode="auto">
          <a:xfrm>
            <a:off x="3903663" y="1616075"/>
            <a:ext cx="223837" cy="168275"/>
            <a:chOff x="2097" y="569"/>
            <a:chExt cx="141" cy="106"/>
          </a:xfrm>
        </p:grpSpPr>
        <p:sp>
          <p:nvSpPr>
            <p:cNvPr id="150721" name="Freeform 5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0722" name="Freeform 5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grpSp>
      <p:grpSp>
        <p:nvGrpSpPr>
          <p:cNvPr id="150553" name="Group 52"/>
          <p:cNvGrpSpPr>
            <a:grpSpLocks/>
          </p:cNvGrpSpPr>
          <p:nvPr/>
        </p:nvGrpSpPr>
        <p:grpSpPr bwMode="auto">
          <a:xfrm>
            <a:off x="3903663" y="5967413"/>
            <a:ext cx="223837" cy="223837"/>
            <a:chOff x="3024" y="3888"/>
            <a:chExt cx="192" cy="192"/>
          </a:xfrm>
        </p:grpSpPr>
        <p:sp>
          <p:nvSpPr>
            <p:cNvPr id="150717" name="Freeform 5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0718" name="Freeform 5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0719" name="Oval 55"/>
            <p:cNvSpPr>
              <a:spLocks noChangeArrowheads="1"/>
            </p:cNvSpPr>
            <p:nvPr/>
          </p:nvSpPr>
          <p:spPr bwMode="auto">
            <a:xfrm>
              <a:off x="3024" y="4032"/>
              <a:ext cx="48" cy="48"/>
            </a:xfrm>
            <a:prstGeom prst="ellipse">
              <a:avLst/>
            </a:prstGeom>
            <a:noFill/>
            <a:ln w="12700">
              <a:solidFill>
                <a:srgbClr val="FFFF00"/>
              </a:solidFill>
              <a:round/>
              <a:headEnd/>
              <a:tailEnd/>
            </a:ln>
          </p:spPr>
          <p:txBody>
            <a:bodyPr wrap="none" anchor="ctr"/>
            <a:lstStyle/>
            <a:p>
              <a:endParaRPr lang="en-US"/>
            </a:p>
          </p:txBody>
        </p:sp>
        <p:sp>
          <p:nvSpPr>
            <p:cNvPr id="150720" name="Oval 56"/>
            <p:cNvSpPr>
              <a:spLocks noChangeArrowheads="1"/>
            </p:cNvSpPr>
            <p:nvPr/>
          </p:nvSpPr>
          <p:spPr bwMode="auto">
            <a:xfrm>
              <a:off x="3168" y="4032"/>
              <a:ext cx="48" cy="48"/>
            </a:xfrm>
            <a:prstGeom prst="ellipse">
              <a:avLst/>
            </a:prstGeom>
            <a:noFill/>
            <a:ln w="12700">
              <a:solidFill>
                <a:srgbClr val="FFFF00"/>
              </a:solidFill>
              <a:round/>
              <a:headEnd/>
              <a:tailEnd/>
            </a:ln>
          </p:spPr>
          <p:txBody>
            <a:bodyPr wrap="none" anchor="ctr"/>
            <a:lstStyle/>
            <a:p>
              <a:endParaRPr lang="en-US"/>
            </a:p>
          </p:txBody>
        </p:sp>
      </p:grpSp>
      <p:grpSp>
        <p:nvGrpSpPr>
          <p:cNvPr id="150554" name="Group 57"/>
          <p:cNvGrpSpPr>
            <a:grpSpLocks/>
          </p:cNvGrpSpPr>
          <p:nvPr/>
        </p:nvGrpSpPr>
        <p:grpSpPr bwMode="auto">
          <a:xfrm>
            <a:off x="3903663" y="3082925"/>
            <a:ext cx="223837" cy="169863"/>
            <a:chOff x="2459" y="1942"/>
            <a:chExt cx="141" cy="107"/>
          </a:xfrm>
        </p:grpSpPr>
        <p:sp>
          <p:nvSpPr>
            <p:cNvPr id="150714" name="Freeform 58"/>
            <p:cNvSpPr>
              <a:spLocks/>
            </p:cNvSpPr>
            <p:nvPr/>
          </p:nvSpPr>
          <p:spPr bwMode="auto">
            <a:xfrm>
              <a:off x="2459" y="194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0715" name="Freeform 59"/>
            <p:cNvSpPr>
              <a:spLocks/>
            </p:cNvSpPr>
            <p:nvPr/>
          </p:nvSpPr>
          <p:spPr bwMode="auto">
            <a:xfrm>
              <a:off x="2459" y="194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0716" name="Text Box 60"/>
            <p:cNvSpPr txBox="1">
              <a:spLocks noChangeArrowheads="1"/>
            </p:cNvSpPr>
            <p:nvPr/>
          </p:nvSpPr>
          <p:spPr bwMode="auto">
            <a:xfrm>
              <a:off x="2508" y="1972"/>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solidFill>
                    <a:srgbClr val="FFFF00"/>
                  </a:solidFill>
                </a:rPr>
                <a:t>B</a:t>
              </a:r>
            </a:p>
          </p:txBody>
        </p:sp>
      </p:grpSp>
      <p:grpSp>
        <p:nvGrpSpPr>
          <p:cNvPr id="150555" name="Group 61"/>
          <p:cNvGrpSpPr>
            <a:grpSpLocks/>
          </p:cNvGrpSpPr>
          <p:nvPr/>
        </p:nvGrpSpPr>
        <p:grpSpPr bwMode="auto">
          <a:xfrm>
            <a:off x="3881438" y="4529138"/>
            <a:ext cx="268287" cy="222250"/>
            <a:chOff x="2088" y="2402"/>
            <a:chExt cx="169" cy="140"/>
          </a:xfrm>
        </p:grpSpPr>
        <p:sp>
          <p:nvSpPr>
            <p:cNvPr id="150706" name="Freeform 62"/>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0707" name="Freeform 63"/>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0708" name="Oval 64"/>
            <p:cNvSpPr>
              <a:spLocks noChangeArrowheads="1"/>
            </p:cNvSpPr>
            <p:nvPr/>
          </p:nvSpPr>
          <p:spPr bwMode="auto">
            <a:xfrm>
              <a:off x="2088" y="2507"/>
              <a:ext cx="35" cy="35"/>
            </a:xfrm>
            <a:prstGeom prst="ellipse">
              <a:avLst/>
            </a:prstGeom>
            <a:noFill/>
            <a:ln w="12700">
              <a:solidFill>
                <a:srgbClr val="FFFF00"/>
              </a:solidFill>
              <a:round/>
              <a:headEnd/>
              <a:tailEnd/>
            </a:ln>
          </p:spPr>
          <p:txBody>
            <a:bodyPr wrap="none" anchor="ctr"/>
            <a:lstStyle/>
            <a:p>
              <a:endParaRPr lang="en-US"/>
            </a:p>
          </p:txBody>
        </p:sp>
        <p:sp>
          <p:nvSpPr>
            <p:cNvPr id="150709" name="Oval 65"/>
            <p:cNvSpPr>
              <a:spLocks noChangeArrowheads="1"/>
            </p:cNvSpPr>
            <p:nvPr/>
          </p:nvSpPr>
          <p:spPr bwMode="auto">
            <a:xfrm>
              <a:off x="2194" y="2507"/>
              <a:ext cx="35" cy="35"/>
            </a:xfrm>
            <a:prstGeom prst="ellipse">
              <a:avLst/>
            </a:prstGeom>
            <a:noFill/>
            <a:ln w="12700">
              <a:solidFill>
                <a:srgbClr val="FFFF00"/>
              </a:solidFill>
              <a:round/>
              <a:headEnd/>
              <a:tailEnd/>
            </a:ln>
          </p:spPr>
          <p:txBody>
            <a:bodyPr wrap="none" anchor="ctr"/>
            <a:lstStyle/>
            <a:p>
              <a:endParaRPr lang="en-US"/>
            </a:p>
          </p:txBody>
        </p:sp>
        <p:grpSp>
          <p:nvGrpSpPr>
            <p:cNvPr id="150710" name="Group 66"/>
            <p:cNvGrpSpPr>
              <a:grpSpLocks/>
            </p:cNvGrpSpPr>
            <p:nvPr/>
          </p:nvGrpSpPr>
          <p:grpSpPr bwMode="auto">
            <a:xfrm>
              <a:off x="2230" y="2439"/>
              <a:ext cx="27" cy="45"/>
              <a:chOff x="2232" y="2441"/>
              <a:chExt cx="23" cy="31"/>
            </a:xfrm>
          </p:grpSpPr>
          <p:sp>
            <p:nvSpPr>
              <p:cNvPr id="150712" name="Line 67"/>
              <p:cNvSpPr>
                <a:spLocks noChangeShapeType="1"/>
              </p:cNvSpPr>
              <p:nvPr/>
            </p:nvSpPr>
            <p:spPr bwMode="auto">
              <a:xfrm>
                <a:off x="2232" y="2456"/>
                <a:ext cx="22" cy="0"/>
              </a:xfrm>
              <a:prstGeom prst="line">
                <a:avLst/>
              </a:prstGeom>
              <a:noFill/>
              <a:ln w="12700">
                <a:solidFill>
                  <a:srgbClr val="FFFF00"/>
                </a:solidFill>
                <a:round/>
                <a:headEnd/>
                <a:tailEnd/>
              </a:ln>
            </p:spPr>
            <p:txBody>
              <a:bodyPr wrap="none" anchor="ctr"/>
              <a:lstStyle/>
              <a:p>
                <a:endParaRPr lang="en-US"/>
              </a:p>
            </p:txBody>
          </p:sp>
          <p:sp>
            <p:nvSpPr>
              <p:cNvPr id="150713" name="Line 68"/>
              <p:cNvSpPr>
                <a:spLocks noChangeShapeType="1"/>
              </p:cNvSpPr>
              <p:nvPr/>
            </p:nvSpPr>
            <p:spPr bwMode="auto">
              <a:xfrm>
                <a:off x="2255" y="2441"/>
                <a:ext cx="0" cy="31"/>
              </a:xfrm>
              <a:prstGeom prst="line">
                <a:avLst/>
              </a:prstGeom>
              <a:noFill/>
              <a:ln w="12700">
                <a:solidFill>
                  <a:srgbClr val="FFFF00"/>
                </a:solidFill>
                <a:round/>
                <a:headEnd/>
                <a:tailEnd/>
              </a:ln>
            </p:spPr>
            <p:txBody>
              <a:bodyPr wrap="none" anchor="ctr"/>
              <a:lstStyle/>
              <a:p>
                <a:endParaRPr lang="en-US"/>
              </a:p>
            </p:txBody>
          </p:sp>
        </p:grpSp>
        <p:sp>
          <p:nvSpPr>
            <p:cNvPr id="150711" name="Oval 69"/>
            <p:cNvSpPr>
              <a:spLocks noChangeArrowheads="1"/>
            </p:cNvSpPr>
            <p:nvPr/>
          </p:nvSpPr>
          <p:spPr bwMode="auto">
            <a:xfrm>
              <a:off x="2129" y="2507"/>
              <a:ext cx="35" cy="35"/>
            </a:xfrm>
            <a:prstGeom prst="ellipse">
              <a:avLst/>
            </a:prstGeom>
            <a:noFill/>
            <a:ln w="12700">
              <a:solidFill>
                <a:srgbClr val="FFFF00"/>
              </a:solidFill>
              <a:round/>
              <a:headEnd/>
              <a:tailEnd/>
            </a:ln>
          </p:spPr>
          <p:txBody>
            <a:bodyPr wrap="none" anchor="ctr"/>
            <a:lstStyle/>
            <a:p>
              <a:endParaRPr lang="en-US"/>
            </a:p>
          </p:txBody>
        </p:sp>
      </p:grpSp>
      <p:grpSp>
        <p:nvGrpSpPr>
          <p:cNvPr id="150556" name="Group 70"/>
          <p:cNvGrpSpPr>
            <a:grpSpLocks/>
          </p:cNvGrpSpPr>
          <p:nvPr/>
        </p:nvGrpSpPr>
        <p:grpSpPr bwMode="auto">
          <a:xfrm>
            <a:off x="5153025" y="758825"/>
            <a:ext cx="476250" cy="484188"/>
            <a:chOff x="3246" y="478"/>
            <a:chExt cx="300" cy="305"/>
          </a:xfrm>
        </p:grpSpPr>
        <p:sp>
          <p:nvSpPr>
            <p:cNvPr id="150702" name="Oval 71"/>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0703" name="Group 72"/>
            <p:cNvGrpSpPr>
              <a:grpSpLocks/>
            </p:cNvGrpSpPr>
            <p:nvPr/>
          </p:nvGrpSpPr>
          <p:grpSpPr bwMode="auto">
            <a:xfrm>
              <a:off x="3325" y="578"/>
              <a:ext cx="141" cy="106"/>
              <a:chOff x="2097" y="569"/>
              <a:chExt cx="141" cy="106"/>
            </a:xfrm>
          </p:grpSpPr>
          <p:sp>
            <p:nvSpPr>
              <p:cNvPr id="150704" name="Freeform 73"/>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705" name="Freeform 74"/>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0557" name="Group 75"/>
          <p:cNvGrpSpPr>
            <a:grpSpLocks/>
          </p:cNvGrpSpPr>
          <p:nvPr/>
        </p:nvGrpSpPr>
        <p:grpSpPr bwMode="auto">
          <a:xfrm>
            <a:off x="5153025" y="5178425"/>
            <a:ext cx="476250" cy="484188"/>
            <a:chOff x="3246" y="3262"/>
            <a:chExt cx="300" cy="305"/>
          </a:xfrm>
        </p:grpSpPr>
        <p:sp>
          <p:nvSpPr>
            <p:cNvPr id="150696" name="Oval 76"/>
            <p:cNvSpPr>
              <a:spLocks noChangeArrowheads="1"/>
            </p:cNvSpPr>
            <p:nvPr/>
          </p:nvSpPr>
          <p:spPr bwMode="auto">
            <a:xfrm>
              <a:off x="3246" y="326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0697" name="Group 77"/>
            <p:cNvGrpSpPr>
              <a:grpSpLocks/>
            </p:cNvGrpSpPr>
            <p:nvPr/>
          </p:nvGrpSpPr>
          <p:grpSpPr bwMode="auto">
            <a:xfrm>
              <a:off x="3325" y="3335"/>
              <a:ext cx="141" cy="141"/>
              <a:chOff x="3024" y="3888"/>
              <a:chExt cx="192" cy="192"/>
            </a:xfrm>
          </p:grpSpPr>
          <p:sp>
            <p:nvSpPr>
              <p:cNvPr id="150698" name="Freeform 78"/>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99" name="Freeform 79"/>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700" name="Oval 80"/>
              <p:cNvSpPr>
                <a:spLocks noChangeArrowheads="1"/>
              </p:cNvSpPr>
              <p:nvPr/>
            </p:nvSpPr>
            <p:spPr bwMode="auto">
              <a:xfrm>
                <a:off x="3024" y="4032"/>
                <a:ext cx="48" cy="48"/>
              </a:xfrm>
              <a:prstGeom prst="ellipse">
                <a:avLst/>
              </a:prstGeom>
              <a:noFill/>
              <a:ln w="12700">
                <a:solidFill>
                  <a:schemeClr val="tx1"/>
                </a:solidFill>
                <a:round/>
                <a:headEnd/>
                <a:tailEnd/>
              </a:ln>
            </p:spPr>
            <p:txBody>
              <a:bodyPr wrap="none" anchor="ctr"/>
              <a:lstStyle/>
              <a:p>
                <a:endParaRPr lang="en-US"/>
              </a:p>
            </p:txBody>
          </p:sp>
          <p:sp>
            <p:nvSpPr>
              <p:cNvPr id="150701" name="Oval 81"/>
              <p:cNvSpPr>
                <a:spLocks noChangeArrowheads="1"/>
              </p:cNvSpPr>
              <p:nvPr/>
            </p:nvSpPr>
            <p:spPr bwMode="auto">
              <a:xfrm>
                <a:off x="3168" y="4032"/>
                <a:ext cx="48" cy="48"/>
              </a:xfrm>
              <a:prstGeom prst="ellipse">
                <a:avLst/>
              </a:prstGeom>
              <a:noFill/>
              <a:ln w="12700">
                <a:solidFill>
                  <a:schemeClr val="tx1"/>
                </a:solidFill>
                <a:round/>
                <a:headEnd/>
                <a:tailEnd/>
              </a:ln>
            </p:spPr>
            <p:txBody>
              <a:bodyPr wrap="none" anchor="ctr"/>
              <a:lstStyle/>
              <a:p>
                <a:endParaRPr lang="en-US"/>
              </a:p>
            </p:txBody>
          </p:sp>
        </p:grpSp>
      </p:grpSp>
      <p:grpSp>
        <p:nvGrpSpPr>
          <p:cNvPr id="150558" name="Group 82"/>
          <p:cNvGrpSpPr>
            <a:grpSpLocks/>
          </p:cNvGrpSpPr>
          <p:nvPr/>
        </p:nvGrpSpPr>
        <p:grpSpPr bwMode="auto">
          <a:xfrm>
            <a:off x="5153025" y="2232025"/>
            <a:ext cx="476250" cy="484188"/>
            <a:chOff x="3246" y="1406"/>
            <a:chExt cx="300" cy="305"/>
          </a:xfrm>
        </p:grpSpPr>
        <p:sp>
          <p:nvSpPr>
            <p:cNvPr id="150691" name="Oval 83"/>
            <p:cNvSpPr>
              <a:spLocks noChangeArrowheads="1"/>
            </p:cNvSpPr>
            <p:nvPr/>
          </p:nvSpPr>
          <p:spPr bwMode="auto">
            <a:xfrm>
              <a:off x="3246" y="140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0692" name="Group 84"/>
            <p:cNvGrpSpPr>
              <a:grpSpLocks/>
            </p:cNvGrpSpPr>
            <p:nvPr/>
          </p:nvGrpSpPr>
          <p:grpSpPr bwMode="auto">
            <a:xfrm>
              <a:off x="3325" y="1502"/>
              <a:ext cx="141" cy="107"/>
              <a:chOff x="2096" y="1493"/>
              <a:chExt cx="141" cy="107"/>
            </a:xfrm>
          </p:grpSpPr>
          <p:sp>
            <p:nvSpPr>
              <p:cNvPr id="150693" name="Freeform 85"/>
              <p:cNvSpPr>
                <a:spLocks/>
              </p:cNvSpPr>
              <p:nvPr/>
            </p:nvSpPr>
            <p:spPr bwMode="auto">
              <a:xfrm>
                <a:off x="2096" y="1493"/>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94" name="Freeform 86"/>
              <p:cNvSpPr>
                <a:spLocks/>
              </p:cNvSpPr>
              <p:nvPr/>
            </p:nvSpPr>
            <p:spPr bwMode="auto">
              <a:xfrm>
                <a:off x="2096" y="1493"/>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95" name="Text Box 87"/>
              <p:cNvSpPr txBox="1">
                <a:spLocks noChangeArrowheads="1"/>
              </p:cNvSpPr>
              <p:nvPr/>
            </p:nvSpPr>
            <p:spPr bwMode="auto">
              <a:xfrm>
                <a:off x="2145" y="1523"/>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t>B</a:t>
                </a:r>
              </a:p>
            </p:txBody>
          </p:sp>
        </p:grpSp>
      </p:grpSp>
      <p:grpSp>
        <p:nvGrpSpPr>
          <p:cNvPr id="150559" name="Group 88"/>
          <p:cNvGrpSpPr>
            <a:grpSpLocks/>
          </p:cNvGrpSpPr>
          <p:nvPr/>
        </p:nvGrpSpPr>
        <p:grpSpPr bwMode="auto">
          <a:xfrm>
            <a:off x="5153025" y="3681413"/>
            <a:ext cx="476250" cy="484187"/>
            <a:chOff x="3246" y="2319"/>
            <a:chExt cx="300" cy="305"/>
          </a:xfrm>
        </p:grpSpPr>
        <p:sp>
          <p:nvSpPr>
            <p:cNvPr id="150681" name="Oval 89"/>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0682" name="Group 90"/>
            <p:cNvGrpSpPr>
              <a:grpSpLocks/>
            </p:cNvGrpSpPr>
            <p:nvPr/>
          </p:nvGrpSpPr>
          <p:grpSpPr bwMode="auto">
            <a:xfrm>
              <a:off x="3312" y="2413"/>
              <a:ext cx="169" cy="140"/>
              <a:chOff x="2088" y="2402"/>
              <a:chExt cx="169" cy="140"/>
            </a:xfrm>
          </p:grpSpPr>
          <p:sp>
            <p:nvSpPr>
              <p:cNvPr id="150683" name="Freeform 91"/>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84" name="Freeform 92"/>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85" name="Oval 93"/>
              <p:cNvSpPr>
                <a:spLocks noChangeArrowheads="1"/>
              </p:cNvSpPr>
              <p:nvPr/>
            </p:nvSpPr>
            <p:spPr bwMode="auto">
              <a:xfrm>
                <a:off x="2088" y="2507"/>
                <a:ext cx="35" cy="35"/>
              </a:xfrm>
              <a:prstGeom prst="ellipse">
                <a:avLst/>
              </a:prstGeom>
              <a:noFill/>
              <a:ln w="12700">
                <a:solidFill>
                  <a:schemeClr val="tx1"/>
                </a:solidFill>
                <a:round/>
                <a:headEnd/>
                <a:tailEnd/>
              </a:ln>
            </p:spPr>
            <p:txBody>
              <a:bodyPr wrap="none" anchor="ctr"/>
              <a:lstStyle/>
              <a:p>
                <a:endParaRPr lang="en-US"/>
              </a:p>
            </p:txBody>
          </p:sp>
          <p:sp>
            <p:nvSpPr>
              <p:cNvPr id="150686" name="Oval 94"/>
              <p:cNvSpPr>
                <a:spLocks noChangeArrowheads="1"/>
              </p:cNvSpPr>
              <p:nvPr/>
            </p:nvSpPr>
            <p:spPr bwMode="auto">
              <a:xfrm>
                <a:off x="2194" y="2507"/>
                <a:ext cx="35" cy="35"/>
              </a:xfrm>
              <a:prstGeom prst="ellipse">
                <a:avLst/>
              </a:prstGeom>
              <a:noFill/>
              <a:ln w="12700">
                <a:solidFill>
                  <a:schemeClr val="tx1"/>
                </a:solidFill>
                <a:round/>
                <a:headEnd/>
                <a:tailEnd/>
              </a:ln>
            </p:spPr>
            <p:txBody>
              <a:bodyPr wrap="none" anchor="ctr"/>
              <a:lstStyle/>
              <a:p>
                <a:endParaRPr lang="en-US"/>
              </a:p>
            </p:txBody>
          </p:sp>
          <p:grpSp>
            <p:nvGrpSpPr>
              <p:cNvPr id="150687" name="Group 95"/>
              <p:cNvGrpSpPr>
                <a:grpSpLocks/>
              </p:cNvGrpSpPr>
              <p:nvPr/>
            </p:nvGrpSpPr>
            <p:grpSpPr bwMode="auto">
              <a:xfrm>
                <a:off x="2230" y="2439"/>
                <a:ext cx="27" cy="45"/>
                <a:chOff x="2232" y="2441"/>
                <a:chExt cx="23" cy="31"/>
              </a:xfrm>
            </p:grpSpPr>
            <p:sp>
              <p:nvSpPr>
                <p:cNvPr id="150689" name="Line 96"/>
                <p:cNvSpPr>
                  <a:spLocks noChangeShapeType="1"/>
                </p:cNvSpPr>
                <p:nvPr/>
              </p:nvSpPr>
              <p:spPr bwMode="auto">
                <a:xfrm>
                  <a:off x="2232" y="2456"/>
                  <a:ext cx="22" cy="0"/>
                </a:xfrm>
                <a:prstGeom prst="line">
                  <a:avLst/>
                </a:prstGeom>
                <a:noFill/>
                <a:ln w="12700">
                  <a:solidFill>
                    <a:schemeClr val="tx1"/>
                  </a:solidFill>
                  <a:round/>
                  <a:headEnd/>
                  <a:tailEnd/>
                </a:ln>
              </p:spPr>
              <p:txBody>
                <a:bodyPr wrap="none" anchor="ctr"/>
                <a:lstStyle/>
                <a:p>
                  <a:endParaRPr lang="en-US"/>
                </a:p>
              </p:txBody>
            </p:sp>
            <p:sp>
              <p:nvSpPr>
                <p:cNvPr id="150690" name="Line 97"/>
                <p:cNvSpPr>
                  <a:spLocks noChangeShapeType="1"/>
                </p:cNvSpPr>
                <p:nvPr/>
              </p:nvSpPr>
              <p:spPr bwMode="auto">
                <a:xfrm>
                  <a:off x="2255" y="2441"/>
                  <a:ext cx="0" cy="31"/>
                </a:xfrm>
                <a:prstGeom prst="line">
                  <a:avLst/>
                </a:prstGeom>
                <a:noFill/>
                <a:ln w="12700">
                  <a:solidFill>
                    <a:schemeClr val="tx1"/>
                  </a:solidFill>
                  <a:round/>
                  <a:headEnd/>
                  <a:tailEnd/>
                </a:ln>
              </p:spPr>
              <p:txBody>
                <a:bodyPr wrap="none" anchor="ctr"/>
                <a:lstStyle/>
                <a:p>
                  <a:endParaRPr lang="en-US"/>
                </a:p>
              </p:txBody>
            </p:sp>
          </p:grpSp>
          <p:sp>
            <p:nvSpPr>
              <p:cNvPr id="150688" name="Oval 98"/>
              <p:cNvSpPr>
                <a:spLocks noChangeArrowheads="1"/>
              </p:cNvSpPr>
              <p:nvPr/>
            </p:nvSpPr>
            <p:spPr bwMode="auto">
              <a:xfrm>
                <a:off x="2129" y="2507"/>
                <a:ext cx="35" cy="35"/>
              </a:xfrm>
              <a:prstGeom prst="ellipse">
                <a:avLst/>
              </a:prstGeom>
              <a:noFill/>
              <a:ln w="12700">
                <a:solidFill>
                  <a:schemeClr val="tx1"/>
                </a:solidFill>
                <a:round/>
                <a:headEnd/>
                <a:tailEnd/>
              </a:ln>
            </p:spPr>
            <p:txBody>
              <a:bodyPr wrap="none" anchor="ctr"/>
              <a:lstStyle/>
              <a:p>
                <a:endParaRPr lang="en-US"/>
              </a:p>
            </p:txBody>
          </p:sp>
        </p:grpSp>
      </p:grpSp>
      <p:grpSp>
        <p:nvGrpSpPr>
          <p:cNvPr id="150560" name="Group 99"/>
          <p:cNvGrpSpPr>
            <a:grpSpLocks/>
          </p:cNvGrpSpPr>
          <p:nvPr/>
        </p:nvGrpSpPr>
        <p:grpSpPr bwMode="auto">
          <a:xfrm>
            <a:off x="5278438" y="1604963"/>
            <a:ext cx="223837" cy="168275"/>
            <a:chOff x="2097" y="569"/>
            <a:chExt cx="141" cy="106"/>
          </a:xfrm>
        </p:grpSpPr>
        <p:sp>
          <p:nvSpPr>
            <p:cNvPr id="150679" name="Freeform 10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0680" name="Freeform 10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grpSp>
      <p:grpSp>
        <p:nvGrpSpPr>
          <p:cNvPr id="150561" name="Group 102"/>
          <p:cNvGrpSpPr>
            <a:grpSpLocks/>
          </p:cNvGrpSpPr>
          <p:nvPr/>
        </p:nvGrpSpPr>
        <p:grpSpPr bwMode="auto">
          <a:xfrm>
            <a:off x="5278438" y="5956300"/>
            <a:ext cx="223837" cy="223838"/>
            <a:chOff x="3024" y="3888"/>
            <a:chExt cx="192" cy="192"/>
          </a:xfrm>
        </p:grpSpPr>
        <p:sp>
          <p:nvSpPr>
            <p:cNvPr id="150675" name="Freeform 10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0676" name="Freeform 10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0677" name="Oval 105"/>
            <p:cNvSpPr>
              <a:spLocks noChangeArrowheads="1"/>
            </p:cNvSpPr>
            <p:nvPr/>
          </p:nvSpPr>
          <p:spPr bwMode="auto">
            <a:xfrm>
              <a:off x="3024" y="4032"/>
              <a:ext cx="48" cy="48"/>
            </a:xfrm>
            <a:prstGeom prst="ellipse">
              <a:avLst/>
            </a:prstGeom>
            <a:noFill/>
            <a:ln w="12700">
              <a:solidFill>
                <a:srgbClr val="00FFFF"/>
              </a:solidFill>
              <a:round/>
              <a:headEnd/>
              <a:tailEnd/>
            </a:ln>
          </p:spPr>
          <p:txBody>
            <a:bodyPr wrap="none" anchor="ctr"/>
            <a:lstStyle/>
            <a:p>
              <a:endParaRPr lang="en-US"/>
            </a:p>
          </p:txBody>
        </p:sp>
        <p:sp>
          <p:nvSpPr>
            <p:cNvPr id="150678" name="Oval 106"/>
            <p:cNvSpPr>
              <a:spLocks noChangeArrowheads="1"/>
            </p:cNvSpPr>
            <p:nvPr/>
          </p:nvSpPr>
          <p:spPr bwMode="auto">
            <a:xfrm>
              <a:off x="3168" y="4032"/>
              <a:ext cx="48" cy="48"/>
            </a:xfrm>
            <a:prstGeom prst="ellipse">
              <a:avLst/>
            </a:prstGeom>
            <a:noFill/>
            <a:ln w="12700">
              <a:solidFill>
                <a:srgbClr val="00FFFF"/>
              </a:solidFill>
              <a:round/>
              <a:headEnd/>
              <a:tailEnd/>
            </a:ln>
          </p:spPr>
          <p:txBody>
            <a:bodyPr wrap="none" anchor="ctr"/>
            <a:lstStyle/>
            <a:p>
              <a:endParaRPr lang="en-US"/>
            </a:p>
          </p:txBody>
        </p:sp>
      </p:grpSp>
      <p:grpSp>
        <p:nvGrpSpPr>
          <p:cNvPr id="150562" name="Group 107"/>
          <p:cNvGrpSpPr>
            <a:grpSpLocks/>
          </p:cNvGrpSpPr>
          <p:nvPr/>
        </p:nvGrpSpPr>
        <p:grpSpPr bwMode="auto">
          <a:xfrm>
            <a:off x="5278438" y="3071813"/>
            <a:ext cx="223837" cy="169862"/>
            <a:chOff x="3325" y="1935"/>
            <a:chExt cx="141" cy="107"/>
          </a:xfrm>
        </p:grpSpPr>
        <p:sp>
          <p:nvSpPr>
            <p:cNvPr id="150672" name="Freeform 108"/>
            <p:cNvSpPr>
              <a:spLocks/>
            </p:cNvSpPr>
            <p:nvPr/>
          </p:nvSpPr>
          <p:spPr bwMode="auto">
            <a:xfrm>
              <a:off x="3325" y="1935"/>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0673" name="Freeform 109"/>
            <p:cNvSpPr>
              <a:spLocks/>
            </p:cNvSpPr>
            <p:nvPr/>
          </p:nvSpPr>
          <p:spPr bwMode="auto">
            <a:xfrm>
              <a:off x="3325" y="1935"/>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0674" name="Text Box 110"/>
            <p:cNvSpPr txBox="1">
              <a:spLocks noChangeArrowheads="1"/>
            </p:cNvSpPr>
            <p:nvPr/>
          </p:nvSpPr>
          <p:spPr bwMode="auto">
            <a:xfrm>
              <a:off x="3374" y="1965"/>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solidFill>
                    <a:srgbClr val="00FFFF"/>
                  </a:solidFill>
                </a:rPr>
                <a:t>B</a:t>
              </a:r>
            </a:p>
          </p:txBody>
        </p:sp>
      </p:grpSp>
      <p:grpSp>
        <p:nvGrpSpPr>
          <p:cNvPr id="150563" name="Group 111"/>
          <p:cNvGrpSpPr>
            <a:grpSpLocks/>
          </p:cNvGrpSpPr>
          <p:nvPr/>
        </p:nvGrpSpPr>
        <p:grpSpPr bwMode="auto">
          <a:xfrm>
            <a:off x="5257800" y="4518025"/>
            <a:ext cx="268288" cy="222250"/>
            <a:chOff x="2088" y="2402"/>
            <a:chExt cx="169" cy="140"/>
          </a:xfrm>
        </p:grpSpPr>
        <p:sp>
          <p:nvSpPr>
            <p:cNvPr id="150664" name="Freeform 112"/>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0665" name="Freeform 113"/>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0666" name="Oval 114"/>
            <p:cNvSpPr>
              <a:spLocks noChangeArrowheads="1"/>
            </p:cNvSpPr>
            <p:nvPr/>
          </p:nvSpPr>
          <p:spPr bwMode="auto">
            <a:xfrm>
              <a:off x="2088" y="2507"/>
              <a:ext cx="35" cy="35"/>
            </a:xfrm>
            <a:prstGeom prst="ellipse">
              <a:avLst/>
            </a:prstGeom>
            <a:noFill/>
            <a:ln w="12700">
              <a:solidFill>
                <a:srgbClr val="00FFFF"/>
              </a:solidFill>
              <a:round/>
              <a:headEnd/>
              <a:tailEnd/>
            </a:ln>
          </p:spPr>
          <p:txBody>
            <a:bodyPr wrap="none" anchor="ctr"/>
            <a:lstStyle/>
            <a:p>
              <a:endParaRPr lang="en-US"/>
            </a:p>
          </p:txBody>
        </p:sp>
        <p:sp>
          <p:nvSpPr>
            <p:cNvPr id="150667" name="Oval 115"/>
            <p:cNvSpPr>
              <a:spLocks noChangeArrowheads="1"/>
            </p:cNvSpPr>
            <p:nvPr/>
          </p:nvSpPr>
          <p:spPr bwMode="auto">
            <a:xfrm>
              <a:off x="2194" y="2507"/>
              <a:ext cx="35" cy="35"/>
            </a:xfrm>
            <a:prstGeom prst="ellipse">
              <a:avLst/>
            </a:prstGeom>
            <a:noFill/>
            <a:ln w="12700">
              <a:solidFill>
                <a:srgbClr val="00FFFF"/>
              </a:solidFill>
              <a:round/>
              <a:headEnd/>
              <a:tailEnd/>
            </a:ln>
          </p:spPr>
          <p:txBody>
            <a:bodyPr wrap="none" anchor="ctr"/>
            <a:lstStyle/>
            <a:p>
              <a:endParaRPr lang="en-US"/>
            </a:p>
          </p:txBody>
        </p:sp>
        <p:grpSp>
          <p:nvGrpSpPr>
            <p:cNvPr id="150668" name="Group 116"/>
            <p:cNvGrpSpPr>
              <a:grpSpLocks/>
            </p:cNvGrpSpPr>
            <p:nvPr/>
          </p:nvGrpSpPr>
          <p:grpSpPr bwMode="auto">
            <a:xfrm>
              <a:off x="2230" y="2439"/>
              <a:ext cx="27" cy="45"/>
              <a:chOff x="2232" y="2441"/>
              <a:chExt cx="23" cy="31"/>
            </a:xfrm>
          </p:grpSpPr>
          <p:sp>
            <p:nvSpPr>
              <p:cNvPr id="150670" name="Line 117"/>
              <p:cNvSpPr>
                <a:spLocks noChangeShapeType="1"/>
              </p:cNvSpPr>
              <p:nvPr/>
            </p:nvSpPr>
            <p:spPr bwMode="auto">
              <a:xfrm>
                <a:off x="2232" y="2456"/>
                <a:ext cx="22" cy="0"/>
              </a:xfrm>
              <a:prstGeom prst="line">
                <a:avLst/>
              </a:prstGeom>
              <a:noFill/>
              <a:ln w="12700">
                <a:solidFill>
                  <a:srgbClr val="00FFFF"/>
                </a:solidFill>
                <a:round/>
                <a:headEnd/>
                <a:tailEnd/>
              </a:ln>
            </p:spPr>
            <p:txBody>
              <a:bodyPr wrap="none" anchor="ctr"/>
              <a:lstStyle/>
              <a:p>
                <a:endParaRPr lang="en-US"/>
              </a:p>
            </p:txBody>
          </p:sp>
          <p:sp>
            <p:nvSpPr>
              <p:cNvPr id="150671" name="Line 118"/>
              <p:cNvSpPr>
                <a:spLocks noChangeShapeType="1"/>
              </p:cNvSpPr>
              <p:nvPr/>
            </p:nvSpPr>
            <p:spPr bwMode="auto">
              <a:xfrm>
                <a:off x="2255" y="2441"/>
                <a:ext cx="0" cy="31"/>
              </a:xfrm>
              <a:prstGeom prst="line">
                <a:avLst/>
              </a:prstGeom>
              <a:noFill/>
              <a:ln w="12700">
                <a:solidFill>
                  <a:srgbClr val="00FFFF"/>
                </a:solidFill>
                <a:round/>
                <a:headEnd/>
                <a:tailEnd/>
              </a:ln>
            </p:spPr>
            <p:txBody>
              <a:bodyPr wrap="none" anchor="ctr"/>
              <a:lstStyle/>
              <a:p>
                <a:endParaRPr lang="en-US"/>
              </a:p>
            </p:txBody>
          </p:sp>
        </p:grpSp>
        <p:sp>
          <p:nvSpPr>
            <p:cNvPr id="150669" name="Oval 119"/>
            <p:cNvSpPr>
              <a:spLocks noChangeArrowheads="1"/>
            </p:cNvSpPr>
            <p:nvPr/>
          </p:nvSpPr>
          <p:spPr bwMode="auto">
            <a:xfrm>
              <a:off x="2129" y="2507"/>
              <a:ext cx="35" cy="35"/>
            </a:xfrm>
            <a:prstGeom prst="ellipse">
              <a:avLst/>
            </a:prstGeom>
            <a:noFill/>
            <a:ln w="12700">
              <a:solidFill>
                <a:srgbClr val="00FFFF"/>
              </a:solidFill>
              <a:round/>
              <a:headEnd/>
              <a:tailEnd/>
            </a:ln>
          </p:spPr>
          <p:txBody>
            <a:bodyPr wrap="none" anchor="ctr"/>
            <a:lstStyle/>
            <a:p>
              <a:endParaRPr lang="en-US"/>
            </a:p>
          </p:txBody>
        </p:sp>
      </p:grpSp>
      <p:grpSp>
        <p:nvGrpSpPr>
          <p:cNvPr id="150564" name="Group 120"/>
          <p:cNvGrpSpPr>
            <a:grpSpLocks/>
          </p:cNvGrpSpPr>
          <p:nvPr/>
        </p:nvGrpSpPr>
        <p:grpSpPr bwMode="auto">
          <a:xfrm>
            <a:off x="6484938" y="800100"/>
            <a:ext cx="401637" cy="401638"/>
            <a:chOff x="4085" y="504"/>
            <a:chExt cx="253" cy="253"/>
          </a:xfrm>
        </p:grpSpPr>
        <p:sp>
          <p:nvSpPr>
            <p:cNvPr id="150660" name="Rectangle 121"/>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0661" name="Group 122"/>
            <p:cNvGrpSpPr>
              <a:grpSpLocks/>
            </p:cNvGrpSpPr>
            <p:nvPr/>
          </p:nvGrpSpPr>
          <p:grpSpPr bwMode="auto">
            <a:xfrm>
              <a:off x="4140" y="571"/>
              <a:ext cx="141" cy="106"/>
              <a:chOff x="2097" y="569"/>
              <a:chExt cx="141" cy="106"/>
            </a:xfrm>
          </p:grpSpPr>
          <p:sp>
            <p:nvSpPr>
              <p:cNvPr id="150662" name="Freeform 123"/>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63" name="Freeform 124"/>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0565" name="Group 125"/>
          <p:cNvGrpSpPr>
            <a:grpSpLocks/>
          </p:cNvGrpSpPr>
          <p:nvPr/>
        </p:nvGrpSpPr>
        <p:grpSpPr bwMode="auto">
          <a:xfrm>
            <a:off x="6484938" y="5205413"/>
            <a:ext cx="401637" cy="401637"/>
            <a:chOff x="4085" y="3279"/>
            <a:chExt cx="253" cy="253"/>
          </a:xfrm>
        </p:grpSpPr>
        <p:sp>
          <p:nvSpPr>
            <p:cNvPr id="150654" name="Rectangle 126"/>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0655" name="Group 127"/>
            <p:cNvGrpSpPr>
              <a:grpSpLocks/>
            </p:cNvGrpSpPr>
            <p:nvPr/>
          </p:nvGrpSpPr>
          <p:grpSpPr bwMode="auto">
            <a:xfrm>
              <a:off x="4140" y="3336"/>
              <a:ext cx="141" cy="141"/>
              <a:chOff x="3024" y="3888"/>
              <a:chExt cx="192" cy="192"/>
            </a:xfrm>
          </p:grpSpPr>
          <p:sp>
            <p:nvSpPr>
              <p:cNvPr id="150656" name="Freeform 128"/>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57" name="Freeform 129"/>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58" name="Oval 130"/>
              <p:cNvSpPr>
                <a:spLocks noChangeArrowheads="1"/>
              </p:cNvSpPr>
              <p:nvPr/>
            </p:nvSpPr>
            <p:spPr bwMode="auto">
              <a:xfrm>
                <a:off x="3024" y="4032"/>
                <a:ext cx="48" cy="48"/>
              </a:xfrm>
              <a:prstGeom prst="ellipse">
                <a:avLst/>
              </a:prstGeom>
              <a:noFill/>
              <a:ln w="12700">
                <a:solidFill>
                  <a:schemeClr val="tx1"/>
                </a:solidFill>
                <a:round/>
                <a:headEnd/>
                <a:tailEnd/>
              </a:ln>
            </p:spPr>
            <p:txBody>
              <a:bodyPr wrap="none" anchor="ctr"/>
              <a:lstStyle/>
              <a:p>
                <a:endParaRPr lang="en-US"/>
              </a:p>
            </p:txBody>
          </p:sp>
          <p:sp>
            <p:nvSpPr>
              <p:cNvPr id="150659" name="Oval 131"/>
              <p:cNvSpPr>
                <a:spLocks noChangeArrowheads="1"/>
              </p:cNvSpPr>
              <p:nvPr/>
            </p:nvSpPr>
            <p:spPr bwMode="auto">
              <a:xfrm>
                <a:off x="3168" y="4032"/>
                <a:ext cx="48" cy="48"/>
              </a:xfrm>
              <a:prstGeom prst="ellipse">
                <a:avLst/>
              </a:prstGeom>
              <a:noFill/>
              <a:ln w="12700">
                <a:solidFill>
                  <a:schemeClr val="tx1"/>
                </a:solidFill>
                <a:round/>
                <a:headEnd/>
                <a:tailEnd/>
              </a:ln>
            </p:spPr>
            <p:txBody>
              <a:bodyPr wrap="none" anchor="ctr"/>
              <a:lstStyle/>
              <a:p>
                <a:endParaRPr lang="en-US"/>
              </a:p>
            </p:txBody>
          </p:sp>
        </p:grpSp>
      </p:grpSp>
      <p:grpSp>
        <p:nvGrpSpPr>
          <p:cNvPr id="150566" name="Group 132"/>
          <p:cNvGrpSpPr>
            <a:grpSpLocks/>
          </p:cNvGrpSpPr>
          <p:nvPr/>
        </p:nvGrpSpPr>
        <p:grpSpPr bwMode="auto">
          <a:xfrm>
            <a:off x="6484938" y="2278063"/>
            <a:ext cx="401637" cy="401637"/>
            <a:chOff x="4085" y="1435"/>
            <a:chExt cx="253" cy="253"/>
          </a:xfrm>
        </p:grpSpPr>
        <p:sp>
          <p:nvSpPr>
            <p:cNvPr id="150649" name="Rectangle 133"/>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0650" name="Group 134"/>
            <p:cNvGrpSpPr>
              <a:grpSpLocks/>
            </p:cNvGrpSpPr>
            <p:nvPr/>
          </p:nvGrpSpPr>
          <p:grpSpPr bwMode="auto">
            <a:xfrm>
              <a:off x="4140" y="1503"/>
              <a:ext cx="141" cy="107"/>
              <a:chOff x="2096" y="1493"/>
              <a:chExt cx="141" cy="107"/>
            </a:xfrm>
          </p:grpSpPr>
          <p:sp>
            <p:nvSpPr>
              <p:cNvPr id="150651" name="Freeform 135"/>
              <p:cNvSpPr>
                <a:spLocks/>
              </p:cNvSpPr>
              <p:nvPr/>
            </p:nvSpPr>
            <p:spPr bwMode="auto">
              <a:xfrm>
                <a:off x="2096" y="1493"/>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52" name="Freeform 136"/>
              <p:cNvSpPr>
                <a:spLocks/>
              </p:cNvSpPr>
              <p:nvPr/>
            </p:nvSpPr>
            <p:spPr bwMode="auto">
              <a:xfrm>
                <a:off x="2096" y="1493"/>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53" name="Text Box 137"/>
              <p:cNvSpPr txBox="1">
                <a:spLocks noChangeArrowheads="1"/>
              </p:cNvSpPr>
              <p:nvPr/>
            </p:nvSpPr>
            <p:spPr bwMode="auto">
              <a:xfrm>
                <a:off x="2145" y="1523"/>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t>B</a:t>
                </a:r>
              </a:p>
            </p:txBody>
          </p:sp>
        </p:grpSp>
      </p:grpSp>
      <p:grpSp>
        <p:nvGrpSpPr>
          <p:cNvPr id="150567" name="Group 138"/>
          <p:cNvGrpSpPr>
            <a:grpSpLocks/>
          </p:cNvGrpSpPr>
          <p:nvPr/>
        </p:nvGrpSpPr>
        <p:grpSpPr bwMode="auto">
          <a:xfrm>
            <a:off x="6484938" y="3735388"/>
            <a:ext cx="401637" cy="401637"/>
            <a:chOff x="4085" y="2353"/>
            <a:chExt cx="253" cy="253"/>
          </a:xfrm>
        </p:grpSpPr>
        <p:sp>
          <p:nvSpPr>
            <p:cNvPr id="150639" name="Rectangle 139"/>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0640" name="Group 140"/>
            <p:cNvGrpSpPr>
              <a:grpSpLocks/>
            </p:cNvGrpSpPr>
            <p:nvPr/>
          </p:nvGrpSpPr>
          <p:grpSpPr bwMode="auto">
            <a:xfrm>
              <a:off x="4134" y="2414"/>
              <a:ext cx="169" cy="140"/>
              <a:chOff x="2088" y="2402"/>
              <a:chExt cx="169" cy="140"/>
            </a:xfrm>
          </p:grpSpPr>
          <p:sp>
            <p:nvSpPr>
              <p:cNvPr id="150641" name="Freeform 141"/>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42" name="Freeform 142"/>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43" name="Oval 143"/>
              <p:cNvSpPr>
                <a:spLocks noChangeArrowheads="1"/>
              </p:cNvSpPr>
              <p:nvPr/>
            </p:nvSpPr>
            <p:spPr bwMode="auto">
              <a:xfrm>
                <a:off x="2088" y="2507"/>
                <a:ext cx="35" cy="35"/>
              </a:xfrm>
              <a:prstGeom prst="ellipse">
                <a:avLst/>
              </a:prstGeom>
              <a:noFill/>
              <a:ln w="12700">
                <a:solidFill>
                  <a:schemeClr val="tx1"/>
                </a:solidFill>
                <a:round/>
                <a:headEnd/>
                <a:tailEnd/>
              </a:ln>
            </p:spPr>
            <p:txBody>
              <a:bodyPr wrap="none" anchor="ctr"/>
              <a:lstStyle/>
              <a:p>
                <a:endParaRPr lang="en-US"/>
              </a:p>
            </p:txBody>
          </p:sp>
          <p:sp>
            <p:nvSpPr>
              <p:cNvPr id="150644" name="Oval 144"/>
              <p:cNvSpPr>
                <a:spLocks noChangeArrowheads="1"/>
              </p:cNvSpPr>
              <p:nvPr/>
            </p:nvSpPr>
            <p:spPr bwMode="auto">
              <a:xfrm>
                <a:off x="2194" y="2507"/>
                <a:ext cx="35" cy="35"/>
              </a:xfrm>
              <a:prstGeom prst="ellipse">
                <a:avLst/>
              </a:prstGeom>
              <a:noFill/>
              <a:ln w="12700">
                <a:solidFill>
                  <a:schemeClr val="tx1"/>
                </a:solidFill>
                <a:round/>
                <a:headEnd/>
                <a:tailEnd/>
              </a:ln>
            </p:spPr>
            <p:txBody>
              <a:bodyPr wrap="none" anchor="ctr"/>
              <a:lstStyle/>
              <a:p>
                <a:endParaRPr lang="en-US"/>
              </a:p>
            </p:txBody>
          </p:sp>
          <p:grpSp>
            <p:nvGrpSpPr>
              <p:cNvPr id="150645" name="Group 145"/>
              <p:cNvGrpSpPr>
                <a:grpSpLocks/>
              </p:cNvGrpSpPr>
              <p:nvPr/>
            </p:nvGrpSpPr>
            <p:grpSpPr bwMode="auto">
              <a:xfrm>
                <a:off x="2230" y="2439"/>
                <a:ext cx="27" cy="45"/>
                <a:chOff x="2232" y="2441"/>
                <a:chExt cx="23" cy="31"/>
              </a:xfrm>
            </p:grpSpPr>
            <p:sp>
              <p:nvSpPr>
                <p:cNvPr id="150647" name="Line 146"/>
                <p:cNvSpPr>
                  <a:spLocks noChangeShapeType="1"/>
                </p:cNvSpPr>
                <p:nvPr/>
              </p:nvSpPr>
              <p:spPr bwMode="auto">
                <a:xfrm>
                  <a:off x="2232" y="2456"/>
                  <a:ext cx="22" cy="0"/>
                </a:xfrm>
                <a:prstGeom prst="line">
                  <a:avLst/>
                </a:prstGeom>
                <a:noFill/>
                <a:ln w="12700">
                  <a:solidFill>
                    <a:schemeClr val="tx1"/>
                  </a:solidFill>
                  <a:round/>
                  <a:headEnd/>
                  <a:tailEnd/>
                </a:ln>
              </p:spPr>
              <p:txBody>
                <a:bodyPr wrap="none" anchor="ctr"/>
                <a:lstStyle/>
                <a:p>
                  <a:endParaRPr lang="en-US"/>
                </a:p>
              </p:txBody>
            </p:sp>
            <p:sp>
              <p:nvSpPr>
                <p:cNvPr id="150648" name="Line 147"/>
                <p:cNvSpPr>
                  <a:spLocks noChangeShapeType="1"/>
                </p:cNvSpPr>
                <p:nvPr/>
              </p:nvSpPr>
              <p:spPr bwMode="auto">
                <a:xfrm>
                  <a:off x="2255" y="2441"/>
                  <a:ext cx="0" cy="31"/>
                </a:xfrm>
                <a:prstGeom prst="line">
                  <a:avLst/>
                </a:prstGeom>
                <a:noFill/>
                <a:ln w="12700">
                  <a:solidFill>
                    <a:schemeClr val="tx1"/>
                  </a:solidFill>
                  <a:round/>
                  <a:headEnd/>
                  <a:tailEnd/>
                </a:ln>
              </p:spPr>
              <p:txBody>
                <a:bodyPr wrap="none" anchor="ctr"/>
                <a:lstStyle/>
                <a:p>
                  <a:endParaRPr lang="en-US"/>
                </a:p>
              </p:txBody>
            </p:sp>
          </p:grpSp>
          <p:sp>
            <p:nvSpPr>
              <p:cNvPr id="150646" name="Oval 148"/>
              <p:cNvSpPr>
                <a:spLocks noChangeArrowheads="1"/>
              </p:cNvSpPr>
              <p:nvPr/>
            </p:nvSpPr>
            <p:spPr bwMode="auto">
              <a:xfrm>
                <a:off x="2129" y="2507"/>
                <a:ext cx="35" cy="35"/>
              </a:xfrm>
              <a:prstGeom prst="ellipse">
                <a:avLst/>
              </a:prstGeom>
              <a:noFill/>
              <a:ln w="12700">
                <a:solidFill>
                  <a:schemeClr val="tx1"/>
                </a:solidFill>
                <a:round/>
                <a:headEnd/>
                <a:tailEnd/>
              </a:ln>
            </p:spPr>
            <p:txBody>
              <a:bodyPr wrap="none" anchor="ctr"/>
              <a:lstStyle/>
              <a:p>
                <a:endParaRPr lang="en-US"/>
              </a:p>
            </p:txBody>
          </p:sp>
        </p:grpSp>
      </p:grpSp>
      <p:grpSp>
        <p:nvGrpSpPr>
          <p:cNvPr id="150568" name="Group 149"/>
          <p:cNvGrpSpPr>
            <a:grpSpLocks/>
          </p:cNvGrpSpPr>
          <p:nvPr/>
        </p:nvGrpSpPr>
        <p:grpSpPr bwMode="auto">
          <a:xfrm>
            <a:off x="6573838" y="1606550"/>
            <a:ext cx="223837" cy="168275"/>
            <a:chOff x="2097" y="569"/>
            <a:chExt cx="141" cy="106"/>
          </a:xfrm>
        </p:grpSpPr>
        <p:sp>
          <p:nvSpPr>
            <p:cNvPr id="150637" name="Freeform 15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0638" name="Freeform 15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grpSp>
      <p:grpSp>
        <p:nvGrpSpPr>
          <p:cNvPr id="150569" name="Group 152"/>
          <p:cNvGrpSpPr>
            <a:grpSpLocks/>
          </p:cNvGrpSpPr>
          <p:nvPr/>
        </p:nvGrpSpPr>
        <p:grpSpPr bwMode="auto">
          <a:xfrm>
            <a:off x="6573838" y="5957888"/>
            <a:ext cx="223837" cy="223837"/>
            <a:chOff x="3024" y="3888"/>
            <a:chExt cx="192" cy="192"/>
          </a:xfrm>
        </p:grpSpPr>
        <p:sp>
          <p:nvSpPr>
            <p:cNvPr id="150633" name="Freeform 15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0634" name="Freeform 15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0635" name="Oval 155"/>
            <p:cNvSpPr>
              <a:spLocks noChangeArrowheads="1"/>
            </p:cNvSpPr>
            <p:nvPr/>
          </p:nvSpPr>
          <p:spPr bwMode="auto">
            <a:xfrm>
              <a:off x="3024" y="4032"/>
              <a:ext cx="48" cy="48"/>
            </a:xfrm>
            <a:prstGeom prst="ellipse">
              <a:avLst/>
            </a:prstGeom>
            <a:noFill/>
            <a:ln w="12700">
              <a:solidFill>
                <a:srgbClr val="00FF00"/>
              </a:solidFill>
              <a:round/>
              <a:headEnd/>
              <a:tailEnd/>
            </a:ln>
          </p:spPr>
          <p:txBody>
            <a:bodyPr wrap="none" anchor="ctr"/>
            <a:lstStyle/>
            <a:p>
              <a:endParaRPr lang="en-US"/>
            </a:p>
          </p:txBody>
        </p:sp>
        <p:sp>
          <p:nvSpPr>
            <p:cNvPr id="150636" name="Oval 156"/>
            <p:cNvSpPr>
              <a:spLocks noChangeArrowheads="1"/>
            </p:cNvSpPr>
            <p:nvPr/>
          </p:nvSpPr>
          <p:spPr bwMode="auto">
            <a:xfrm>
              <a:off x="3168" y="4032"/>
              <a:ext cx="48" cy="48"/>
            </a:xfrm>
            <a:prstGeom prst="ellipse">
              <a:avLst/>
            </a:prstGeom>
            <a:noFill/>
            <a:ln w="12700">
              <a:solidFill>
                <a:srgbClr val="00FF00"/>
              </a:solidFill>
              <a:round/>
              <a:headEnd/>
              <a:tailEnd/>
            </a:ln>
          </p:spPr>
          <p:txBody>
            <a:bodyPr wrap="none" anchor="ctr"/>
            <a:lstStyle/>
            <a:p>
              <a:endParaRPr lang="en-US"/>
            </a:p>
          </p:txBody>
        </p:sp>
      </p:grpSp>
      <p:grpSp>
        <p:nvGrpSpPr>
          <p:cNvPr id="150570" name="Group 157"/>
          <p:cNvGrpSpPr>
            <a:grpSpLocks/>
          </p:cNvGrpSpPr>
          <p:nvPr/>
        </p:nvGrpSpPr>
        <p:grpSpPr bwMode="auto">
          <a:xfrm>
            <a:off x="6573838" y="3073400"/>
            <a:ext cx="223837" cy="169863"/>
            <a:chOff x="4141" y="1936"/>
            <a:chExt cx="141" cy="107"/>
          </a:xfrm>
        </p:grpSpPr>
        <p:sp>
          <p:nvSpPr>
            <p:cNvPr id="150630" name="Freeform 158"/>
            <p:cNvSpPr>
              <a:spLocks/>
            </p:cNvSpPr>
            <p:nvPr/>
          </p:nvSpPr>
          <p:spPr bwMode="auto">
            <a:xfrm>
              <a:off x="4141" y="1936"/>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0631" name="Freeform 159"/>
            <p:cNvSpPr>
              <a:spLocks/>
            </p:cNvSpPr>
            <p:nvPr/>
          </p:nvSpPr>
          <p:spPr bwMode="auto">
            <a:xfrm>
              <a:off x="4141" y="1936"/>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0632" name="Text Box 160"/>
            <p:cNvSpPr txBox="1">
              <a:spLocks noChangeArrowheads="1"/>
            </p:cNvSpPr>
            <p:nvPr/>
          </p:nvSpPr>
          <p:spPr bwMode="auto">
            <a:xfrm>
              <a:off x="4190" y="1966"/>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solidFill>
                    <a:srgbClr val="00FF00"/>
                  </a:solidFill>
                </a:rPr>
                <a:t>B</a:t>
              </a:r>
            </a:p>
          </p:txBody>
        </p:sp>
      </p:grpSp>
      <p:grpSp>
        <p:nvGrpSpPr>
          <p:cNvPr id="150571" name="Group 161"/>
          <p:cNvGrpSpPr>
            <a:grpSpLocks/>
          </p:cNvGrpSpPr>
          <p:nvPr/>
        </p:nvGrpSpPr>
        <p:grpSpPr bwMode="auto">
          <a:xfrm>
            <a:off x="6551613" y="4519613"/>
            <a:ext cx="268287" cy="222250"/>
            <a:chOff x="2088" y="2402"/>
            <a:chExt cx="169" cy="140"/>
          </a:xfrm>
        </p:grpSpPr>
        <p:sp>
          <p:nvSpPr>
            <p:cNvPr id="150622" name="Freeform 162"/>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0623" name="Freeform 163"/>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0624" name="Oval 164"/>
            <p:cNvSpPr>
              <a:spLocks noChangeArrowheads="1"/>
            </p:cNvSpPr>
            <p:nvPr/>
          </p:nvSpPr>
          <p:spPr bwMode="auto">
            <a:xfrm>
              <a:off x="2088" y="2507"/>
              <a:ext cx="35" cy="35"/>
            </a:xfrm>
            <a:prstGeom prst="ellipse">
              <a:avLst/>
            </a:prstGeom>
            <a:noFill/>
            <a:ln w="12700">
              <a:solidFill>
                <a:srgbClr val="00FF00"/>
              </a:solidFill>
              <a:round/>
              <a:headEnd/>
              <a:tailEnd/>
            </a:ln>
          </p:spPr>
          <p:txBody>
            <a:bodyPr wrap="none" anchor="ctr"/>
            <a:lstStyle/>
            <a:p>
              <a:endParaRPr lang="en-US"/>
            </a:p>
          </p:txBody>
        </p:sp>
        <p:sp>
          <p:nvSpPr>
            <p:cNvPr id="150625" name="Oval 165"/>
            <p:cNvSpPr>
              <a:spLocks noChangeArrowheads="1"/>
            </p:cNvSpPr>
            <p:nvPr/>
          </p:nvSpPr>
          <p:spPr bwMode="auto">
            <a:xfrm>
              <a:off x="2194" y="2507"/>
              <a:ext cx="35" cy="35"/>
            </a:xfrm>
            <a:prstGeom prst="ellipse">
              <a:avLst/>
            </a:prstGeom>
            <a:noFill/>
            <a:ln w="12700">
              <a:solidFill>
                <a:srgbClr val="00FF00"/>
              </a:solidFill>
              <a:round/>
              <a:headEnd/>
              <a:tailEnd/>
            </a:ln>
          </p:spPr>
          <p:txBody>
            <a:bodyPr wrap="none" anchor="ctr"/>
            <a:lstStyle/>
            <a:p>
              <a:endParaRPr lang="en-US"/>
            </a:p>
          </p:txBody>
        </p:sp>
        <p:grpSp>
          <p:nvGrpSpPr>
            <p:cNvPr id="150626" name="Group 166"/>
            <p:cNvGrpSpPr>
              <a:grpSpLocks/>
            </p:cNvGrpSpPr>
            <p:nvPr/>
          </p:nvGrpSpPr>
          <p:grpSpPr bwMode="auto">
            <a:xfrm>
              <a:off x="2230" y="2439"/>
              <a:ext cx="27" cy="45"/>
              <a:chOff x="2232" y="2441"/>
              <a:chExt cx="23" cy="31"/>
            </a:xfrm>
          </p:grpSpPr>
          <p:sp>
            <p:nvSpPr>
              <p:cNvPr id="150628" name="Line 167"/>
              <p:cNvSpPr>
                <a:spLocks noChangeShapeType="1"/>
              </p:cNvSpPr>
              <p:nvPr/>
            </p:nvSpPr>
            <p:spPr bwMode="auto">
              <a:xfrm>
                <a:off x="2232" y="2456"/>
                <a:ext cx="22" cy="0"/>
              </a:xfrm>
              <a:prstGeom prst="line">
                <a:avLst/>
              </a:prstGeom>
              <a:noFill/>
              <a:ln w="12700">
                <a:solidFill>
                  <a:srgbClr val="00FF00"/>
                </a:solidFill>
                <a:round/>
                <a:headEnd/>
                <a:tailEnd/>
              </a:ln>
            </p:spPr>
            <p:txBody>
              <a:bodyPr wrap="none" anchor="ctr"/>
              <a:lstStyle/>
              <a:p>
                <a:endParaRPr lang="en-US"/>
              </a:p>
            </p:txBody>
          </p:sp>
          <p:sp>
            <p:nvSpPr>
              <p:cNvPr id="150629" name="Line 168"/>
              <p:cNvSpPr>
                <a:spLocks noChangeShapeType="1"/>
              </p:cNvSpPr>
              <p:nvPr/>
            </p:nvSpPr>
            <p:spPr bwMode="auto">
              <a:xfrm>
                <a:off x="2255" y="2441"/>
                <a:ext cx="0" cy="31"/>
              </a:xfrm>
              <a:prstGeom prst="line">
                <a:avLst/>
              </a:prstGeom>
              <a:noFill/>
              <a:ln w="12700">
                <a:solidFill>
                  <a:srgbClr val="00FF00"/>
                </a:solidFill>
                <a:round/>
                <a:headEnd/>
                <a:tailEnd/>
              </a:ln>
            </p:spPr>
            <p:txBody>
              <a:bodyPr wrap="none" anchor="ctr"/>
              <a:lstStyle/>
              <a:p>
                <a:endParaRPr lang="en-US"/>
              </a:p>
            </p:txBody>
          </p:sp>
        </p:grpSp>
        <p:sp>
          <p:nvSpPr>
            <p:cNvPr id="150627" name="Oval 169"/>
            <p:cNvSpPr>
              <a:spLocks noChangeArrowheads="1"/>
            </p:cNvSpPr>
            <p:nvPr/>
          </p:nvSpPr>
          <p:spPr bwMode="auto">
            <a:xfrm>
              <a:off x="2129" y="2507"/>
              <a:ext cx="35" cy="35"/>
            </a:xfrm>
            <a:prstGeom prst="ellipse">
              <a:avLst/>
            </a:prstGeom>
            <a:noFill/>
            <a:ln w="12700">
              <a:solidFill>
                <a:srgbClr val="00FF00"/>
              </a:solidFill>
              <a:round/>
              <a:headEnd/>
              <a:tailEnd/>
            </a:ln>
          </p:spPr>
          <p:txBody>
            <a:bodyPr wrap="none" anchor="ctr"/>
            <a:lstStyle/>
            <a:p>
              <a:endParaRPr lang="en-US"/>
            </a:p>
          </p:txBody>
        </p:sp>
      </p:grpSp>
      <p:grpSp>
        <p:nvGrpSpPr>
          <p:cNvPr id="150572" name="Group 170"/>
          <p:cNvGrpSpPr>
            <a:grpSpLocks/>
          </p:cNvGrpSpPr>
          <p:nvPr/>
        </p:nvGrpSpPr>
        <p:grpSpPr bwMode="auto">
          <a:xfrm>
            <a:off x="7734300" y="736600"/>
            <a:ext cx="530225" cy="530225"/>
            <a:chOff x="4872" y="464"/>
            <a:chExt cx="334" cy="334"/>
          </a:xfrm>
        </p:grpSpPr>
        <p:sp>
          <p:nvSpPr>
            <p:cNvPr id="150618" name="Freeform 171"/>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0619" name="Group 172"/>
            <p:cNvGrpSpPr>
              <a:grpSpLocks/>
            </p:cNvGrpSpPr>
            <p:nvPr/>
          </p:nvGrpSpPr>
          <p:grpSpPr bwMode="auto">
            <a:xfrm>
              <a:off x="4968" y="572"/>
              <a:ext cx="141" cy="106"/>
              <a:chOff x="2097" y="569"/>
              <a:chExt cx="141" cy="106"/>
            </a:xfrm>
          </p:grpSpPr>
          <p:sp>
            <p:nvSpPr>
              <p:cNvPr id="150620" name="Freeform 173"/>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21" name="Freeform 174"/>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0573" name="Group 175"/>
          <p:cNvGrpSpPr>
            <a:grpSpLocks/>
          </p:cNvGrpSpPr>
          <p:nvPr/>
        </p:nvGrpSpPr>
        <p:grpSpPr bwMode="auto">
          <a:xfrm>
            <a:off x="7734300" y="5141913"/>
            <a:ext cx="530225" cy="530225"/>
            <a:chOff x="4872" y="3239"/>
            <a:chExt cx="334" cy="334"/>
          </a:xfrm>
        </p:grpSpPr>
        <p:sp>
          <p:nvSpPr>
            <p:cNvPr id="150612" name="Freeform 176"/>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0613" name="Group 177"/>
            <p:cNvGrpSpPr>
              <a:grpSpLocks/>
            </p:cNvGrpSpPr>
            <p:nvPr/>
          </p:nvGrpSpPr>
          <p:grpSpPr bwMode="auto">
            <a:xfrm>
              <a:off x="4968" y="3337"/>
              <a:ext cx="141" cy="141"/>
              <a:chOff x="3024" y="3888"/>
              <a:chExt cx="192" cy="192"/>
            </a:xfrm>
          </p:grpSpPr>
          <p:sp>
            <p:nvSpPr>
              <p:cNvPr id="150614" name="Freeform 178"/>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15" name="Freeform 179"/>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16" name="Oval 180"/>
              <p:cNvSpPr>
                <a:spLocks noChangeArrowheads="1"/>
              </p:cNvSpPr>
              <p:nvPr/>
            </p:nvSpPr>
            <p:spPr bwMode="auto">
              <a:xfrm>
                <a:off x="3024" y="4032"/>
                <a:ext cx="48" cy="48"/>
              </a:xfrm>
              <a:prstGeom prst="ellipse">
                <a:avLst/>
              </a:prstGeom>
              <a:noFill/>
              <a:ln w="12700">
                <a:solidFill>
                  <a:schemeClr val="tx1"/>
                </a:solidFill>
                <a:round/>
                <a:headEnd/>
                <a:tailEnd/>
              </a:ln>
            </p:spPr>
            <p:txBody>
              <a:bodyPr wrap="none" anchor="ctr"/>
              <a:lstStyle/>
              <a:p>
                <a:endParaRPr lang="en-US"/>
              </a:p>
            </p:txBody>
          </p:sp>
          <p:sp>
            <p:nvSpPr>
              <p:cNvPr id="150617" name="Oval 181"/>
              <p:cNvSpPr>
                <a:spLocks noChangeArrowheads="1"/>
              </p:cNvSpPr>
              <p:nvPr/>
            </p:nvSpPr>
            <p:spPr bwMode="auto">
              <a:xfrm>
                <a:off x="3168" y="4032"/>
                <a:ext cx="48" cy="48"/>
              </a:xfrm>
              <a:prstGeom prst="ellipse">
                <a:avLst/>
              </a:prstGeom>
              <a:noFill/>
              <a:ln w="12700">
                <a:solidFill>
                  <a:schemeClr val="tx1"/>
                </a:solidFill>
                <a:round/>
                <a:headEnd/>
                <a:tailEnd/>
              </a:ln>
            </p:spPr>
            <p:txBody>
              <a:bodyPr wrap="none" anchor="ctr"/>
              <a:lstStyle/>
              <a:p>
                <a:endParaRPr lang="en-US"/>
              </a:p>
            </p:txBody>
          </p:sp>
        </p:grpSp>
      </p:grpSp>
      <p:grpSp>
        <p:nvGrpSpPr>
          <p:cNvPr id="150574" name="Group 182"/>
          <p:cNvGrpSpPr>
            <a:grpSpLocks/>
          </p:cNvGrpSpPr>
          <p:nvPr/>
        </p:nvGrpSpPr>
        <p:grpSpPr bwMode="auto">
          <a:xfrm>
            <a:off x="7734300" y="2212975"/>
            <a:ext cx="530225" cy="530225"/>
            <a:chOff x="4872" y="1394"/>
            <a:chExt cx="334" cy="334"/>
          </a:xfrm>
        </p:grpSpPr>
        <p:sp>
          <p:nvSpPr>
            <p:cNvPr id="150607" name="Freeform 18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0608" name="Group 184"/>
            <p:cNvGrpSpPr>
              <a:grpSpLocks/>
            </p:cNvGrpSpPr>
            <p:nvPr/>
          </p:nvGrpSpPr>
          <p:grpSpPr bwMode="auto">
            <a:xfrm>
              <a:off x="4968" y="1504"/>
              <a:ext cx="141" cy="107"/>
              <a:chOff x="2096" y="1493"/>
              <a:chExt cx="141" cy="107"/>
            </a:xfrm>
          </p:grpSpPr>
          <p:sp>
            <p:nvSpPr>
              <p:cNvPr id="150609" name="Freeform 185"/>
              <p:cNvSpPr>
                <a:spLocks/>
              </p:cNvSpPr>
              <p:nvPr/>
            </p:nvSpPr>
            <p:spPr bwMode="auto">
              <a:xfrm>
                <a:off x="2096" y="1493"/>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10" name="Freeform 186"/>
              <p:cNvSpPr>
                <a:spLocks/>
              </p:cNvSpPr>
              <p:nvPr/>
            </p:nvSpPr>
            <p:spPr bwMode="auto">
              <a:xfrm>
                <a:off x="2096" y="1493"/>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11" name="Text Box 187"/>
              <p:cNvSpPr txBox="1">
                <a:spLocks noChangeArrowheads="1"/>
              </p:cNvSpPr>
              <p:nvPr/>
            </p:nvSpPr>
            <p:spPr bwMode="auto">
              <a:xfrm>
                <a:off x="2145" y="1523"/>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t>B</a:t>
                </a:r>
              </a:p>
            </p:txBody>
          </p:sp>
        </p:grpSp>
      </p:grpSp>
      <p:grpSp>
        <p:nvGrpSpPr>
          <p:cNvPr id="150575" name="Group 188"/>
          <p:cNvGrpSpPr>
            <a:grpSpLocks/>
          </p:cNvGrpSpPr>
          <p:nvPr/>
        </p:nvGrpSpPr>
        <p:grpSpPr bwMode="auto">
          <a:xfrm>
            <a:off x="7734300" y="3671888"/>
            <a:ext cx="530225" cy="530225"/>
            <a:chOff x="4872" y="2313"/>
            <a:chExt cx="334" cy="334"/>
          </a:xfrm>
        </p:grpSpPr>
        <p:sp>
          <p:nvSpPr>
            <p:cNvPr id="150597" name="Freeform 189"/>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0598" name="Group 190"/>
            <p:cNvGrpSpPr>
              <a:grpSpLocks/>
            </p:cNvGrpSpPr>
            <p:nvPr/>
          </p:nvGrpSpPr>
          <p:grpSpPr bwMode="auto">
            <a:xfrm>
              <a:off x="4963" y="2415"/>
              <a:ext cx="169" cy="140"/>
              <a:chOff x="2088" y="2402"/>
              <a:chExt cx="169" cy="140"/>
            </a:xfrm>
          </p:grpSpPr>
          <p:sp>
            <p:nvSpPr>
              <p:cNvPr id="150599" name="Freeform 191"/>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chemeClr val="tx1"/>
                </a:solidFill>
                <a:prstDash val="solid"/>
                <a:round/>
                <a:headEnd/>
                <a:tailEnd/>
              </a:ln>
            </p:spPr>
            <p:txBody>
              <a:bodyPr wrap="none" anchor="ctr"/>
              <a:lstStyle/>
              <a:p>
                <a:endParaRPr lang="en-US"/>
              </a:p>
            </p:txBody>
          </p:sp>
          <p:sp>
            <p:nvSpPr>
              <p:cNvPr id="150600" name="Freeform 192"/>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chemeClr val="tx1"/>
                </a:solidFill>
                <a:prstDash val="solid"/>
                <a:round/>
                <a:headEnd/>
                <a:tailEnd/>
              </a:ln>
            </p:spPr>
            <p:txBody>
              <a:bodyPr wrap="none" anchor="ctr"/>
              <a:lstStyle/>
              <a:p>
                <a:endParaRPr lang="en-US"/>
              </a:p>
            </p:txBody>
          </p:sp>
          <p:sp>
            <p:nvSpPr>
              <p:cNvPr id="150601" name="Oval 193"/>
              <p:cNvSpPr>
                <a:spLocks noChangeArrowheads="1"/>
              </p:cNvSpPr>
              <p:nvPr/>
            </p:nvSpPr>
            <p:spPr bwMode="auto">
              <a:xfrm>
                <a:off x="2088" y="2507"/>
                <a:ext cx="35" cy="35"/>
              </a:xfrm>
              <a:prstGeom prst="ellipse">
                <a:avLst/>
              </a:prstGeom>
              <a:noFill/>
              <a:ln w="12700">
                <a:solidFill>
                  <a:schemeClr val="tx1"/>
                </a:solidFill>
                <a:round/>
                <a:headEnd/>
                <a:tailEnd/>
              </a:ln>
            </p:spPr>
            <p:txBody>
              <a:bodyPr wrap="none" anchor="ctr"/>
              <a:lstStyle/>
              <a:p>
                <a:endParaRPr lang="en-US"/>
              </a:p>
            </p:txBody>
          </p:sp>
          <p:sp>
            <p:nvSpPr>
              <p:cNvPr id="150602" name="Oval 194"/>
              <p:cNvSpPr>
                <a:spLocks noChangeArrowheads="1"/>
              </p:cNvSpPr>
              <p:nvPr/>
            </p:nvSpPr>
            <p:spPr bwMode="auto">
              <a:xfrm>
                <a:off x="2194" y="2507"/>
                <a:ext cx="35" cy="35"/>
              </a:xfrm>
              <a:prstGeom prst="ellipse">
                <a:avLst/>
              </a:prstGeom>
              <a:noFill/>
              <a:ln w="12700">
                <a:solidFill>
                  <a:schemeClr val="tx1"/>
                </a:solidFill>
                <a:round/>
                <a:headEnd/>
                <a:tailEnd/>
              </a:ln>
            </p:spPr>
            <p:txBody>
              <a:bodyPr wrap="none" anchor="ctr"/>
              <a:lstStyle/>
              <a:p>
                <a:endParaRPr lang="en-US"/>
              </a:p>
            </p:txBody>
          </p:sp>
          <p:grpSp>
            <p:nvGrpSpPr>
              <p:cNvPr id="150603" name="Group 195"/>
              <p:cNvGrpSpPr>
                <a:grpSpLocks/>
              </p:cNvGrpSpPr>
              <p:nvPr/>
            </p:nvGrpSpPr>
            <p:grpSpPr bwMode="auto">
              <a:xfrm>
                <a:off x="2230" y="2439"/>
                <a:ext cx="27" cy="45"/>
                <a:chOff x="2232" y="2441"/>
                <a:chExt cx="23" cy="31"/>
              </a:xfrm>
            </p:grpSpPr>
            <p:sp>
              <p:nvSpPr>
                <p:cNvPr id="150605" name="Line 196"/>
                <p:cNvSpPr>
                  <a:spLocks noChangeShapeType="1"/>
                </p:cNvSpPr>
                <p:nvPr/>
              </p:nvSpPr>
              <p:spPr bwMode="auto">
                <a:xfrm>
                  <a:off x="2232" y="2456"/>
                  <a:ext cx="22" cy="0"/>
                </a:xfrm>
                <a:prstGeom prst="line">
                  <a:avLst/>
                </a:prstGeom>
                <a:noFill/>
                <a:ln w="12700">
                  <a:solidFill>
                    <a:schemeClr val="tx1"/>
                  </a:solidFill>
                  <a:round/>
                  <a:headEnd/>
                  <a:tailEnd/>
                </a:ln>
              </p:spPr>
              <p:txBody>
                <a:bodyPr wrap="none" anchor="ctr"/>
                <a:lstStyle/>
                <a:p>
                  <a:endParaRPr lang="en-US"/>
                </a:p>
              </p:txBody>
            </p:sp>
            <p:sp>
              <p:nvSpPr>
                <p:cNvPr id="150606" name="Line 197"/>
                <p:cNvSpPr>
                  <a:spLocks noChangeShapeType="1"/>
                </p:cNvSpPr>
                <p:nvPr/>
              </p:nvSpPr>
              <p:spPr bwMode="auto">
                <a:xfrm>
                  <a:off x="2255" y="2441"/>
                  <a:ext cx="0" cy="31"/>
                </a:xfrm>
                <a:prstGeom prst="line">
                  <a:avLst/>
                </a:prstGeom>
                <a:noFill/>
                <a:ln w="12700">
                  <a:solidFill>
                    <a:schemeClr val="tx1"/>
                  </a:solidFill>
                  <a:round/>
                  <a:headEnd/>
                  <a:tailEnd/>
                </a:ln>
              </p:spPr>
              <p:txBody>
                <a:bodyPr wrap="none" anchor="ctr"/>
                <a:lstStyle/>
                <a:p>
                  <a:endParaRPr lang="en-US"/>
                </a:p>
              </p:txBody>
            </p:sp>
          </p:grpSp>
          <p:sp>
            <p:nvSpPr>
              <p:cNvPr id="150604" name="Oval 198"/>
              <p:cNvSpPr>
                <a:spLocks noChangeArrowheads="1"/>
              </p:cNvSpPr>
              <p:nvPr/>
            </p:nvSpPr>
            <p:spPr bwMode="auto">
              <a:xfrm>
                <a:off x="2129" y="2507"/>
                <a:ext cx="35" cy="35"/>
              </a:xfrm>
              <a:prstGeom prst="ellipse">
                <a:avLst/>
              </a:prstGeom>
              <a:noFill/>
              <a:ln w="12700">
                <a:solidFill>
                  <a:schemeClr val="tx1"/>
                </a:solidFill>
                <a:round/>
                <a:headEnd/>
                <a:tailEnd/>
              </a:ln>
            </p:spPr>
            <p:txBody>
              <a:bodyPr wrap="none" anchor="ctr"/>
              <a:lstStyle/>
              <a:p>
                <a:endParaRPr lang="en-US"/>
              </a:p>
            </p:txBody>
          </p:sp>
        </p:grpSp>
      </p:grpSp>
      <p:grpSp>
        <p:nvGrpSpPr>
          <p:cNvPr id="150576" name="Group 199"/>
          <p:cNvGrpSpPr>
            <a:grpSpLocks/>
          </p:cNvGrpSpPr>
          <p:nvPr/>
        </p:nvGrpSpPr>
        <p:grpSpPr bwMode="auto">
          <a:xfrm>
            <a:off x="7886700" y="1608138"/>
            <a:ext cx="223838" cy="168275"/>
            <a:chOff x="2097" y="569"/>
            <a:chExt cx="141" cy="106"/>
          </a:xfrm>
        </p:grpSpPr>
        <p:sp>
          <p:nvSpPr>
            <p:cNvPr id="150595" name="Freeform 20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0596" name="Freeform 20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grpSp>
      <p:grpSp>
        <p:nvGrpSpPr>
          <p:cNvPr id="150577" name="Group 202"/>
          <p:cNvGrpSpPr>
            <a:grpSpLocks/>
          </p:cNvGrpSpPr>
          <p:nvPr/>
        </p:nvGrpSpPr>
        <p:grpSpPr bwMode="auto">
          <a:xfrm>
            <a:off x="7886700" y="5959475"/>
            <a:ext cx="223838" cy="223838"/>
            <a:chOff x="3024" y="3888"/>
            <a:chExt cx="192" cy="192"/>
          </a:xfrm>
        </p:grpSpPr>
        <p:sp>
          <p:nvSpPr>
            <p:cNvPr id="150591" name="Freeform 20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0592" name="Freeform 20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sp>
          <p:nvSpPr>
            <p:cNvPr id="150593" name="Oval 205"/>
            <p:cNvSpPr>
              <a:spLocks noChangeArrowheads="1"/>
            </p:cNvSpPr>
            <p:nvPr/>
          </p:nvSpPr>
          <p:spPr bwMode="auto">
            <a:xfrm>
              <a:off x="3024" y="4032"/>
              <a:ext cx="48" cy="48"/>
            </a:xfrm>
            <a:prstGeom prst="ellipse">
              <a:avLst/>
            </a:prstGeom>
            <a:noFill/>
            <a:ln w="12700">
              <a:solidFill>
                <a:srgbClr val="FF0000"/>
              </a:solidFill>
              <a:round/>
              <a:headEnd/>
              <a:tailEnd/>
            </a:ln>
          </p:spPr>
          <p:txBody>
            <a:bodyPr wrap="none" anchor="ctr"/>
            <a:lstStyle/>
            <a:p>
              <a:endParaRPr lang="en-US"/>
            </a:p>
          </p:txBody>
        </p:sp>
        <p:sp>
          <p:nvSpPr>
            <p:cNvPr id="150594" name="Oval 206"/>
            <p:cNvSpPr>
              <a:spLocks noChangeArrowheads="1"/>
            </p:cNvSpPr>
            <p:nvPr/>
          </p:nvSpPr>
          <p:spPr bwMode="auto">
            <a:xfrm>
              <a:off x="3168" y="4032"/>
              <a:ext cx="48" cy="48"/>
            </a:xfrm>
            <a:prstGeom prst="ellipse">
              <a:avLst/>
            </a:prstGeom>
            <a:noFill/>
            <a:ln w="12700">
              <a:solidFill>
                <a:srgbClr val="FF0000"/>
              </a:solidFill>
              <a:round/>
              <a:headEnd/>
              <a:tailEnd/>
            </a:ln>
          </p:spPr>
          <p:txBody>
            <a:bodyPr wrap="none" anchor="ctr"/>
            <a:lstStyle/>
            <a:p>
              <a:endParaRPr lang="en-US"/>
            </a:p>
          </p:txBody>
        </p:sp>
      </p:grpSp>
      <p:grpSp>
        <p:nvGrpSpPr>
          <p:cNvPr id="150578" name="Group 207"/>
          <p:cNvGrpSpPr>
            <a:grpSpLocks/>
          </p:cNvGrpSpPr>
          <p:nvPr/>
        </p:nvGrpSpPr>
        <p:grpSpPr bwMode="auto">
          <a:xfrm>
            <a:off x="7886700" y="3074988"/>
            <a:ext cx="223838" cy="169862"/>
            <a:chOff x="4968" y="1937"/>
            <a:chExt cx="141" cy="107"/>
          </a:xfrm>
        </p:grpSpPr>
        <p:sp>
          <p:nvSpPr>
            <p:cNvPr id="150588" name="Freeform 208"/>
            <p:cNvSpPr>
              <a:spLocks/>
            </p:cNvSpPr>
            <p:nvPr/>
          </p:nvSpPr>
          <p:spPr bwMode="auto">
            <a:xfrm>
              <a:off x="4968" y="1937"/>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0589" name="Freeform 209"/>
            <p:cNvSpPr>
              <a:spLocks/>
            </p:cNvSpPr>
            <p:nvPr/>
          </p:nvSpPr>
          <p:spPr bwMode="auto">
            <a:xfrm>
              <a:off x="4968" y="1937"/>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sp>
          <p:nvSpPr>
            <p:cNvPr id="150590" name="Text Box 210"/>
            <p:cNvSpPr txBox="1">
              <a:spLocks noChangeArrowheads="1"/>
            </p:cNvSpPr>
            <p:nvPr/>
          </p:nvSpPr>
          <p:spPr bwMode="auto">
            <a:xfrm>
              <a:off x="5017" y="1967"/>
              <a:ext cx="46" cy="77"/>
            </a:xfrm>
            <a:prstGeom prst="rect">
              <a:avLst/>
            </a:prstGeom>
            <a:noFill/>
            <a:ln w="12700" algn="ctr">
              <a:noFill/>
              <a:miter lim="800000"/>
              <a:headEnd/>
              <a:tailEnd/>
            </a:ln>
          </p:spPr>
          <p:txBody>
            <a:bodyPr lIns="0" tIns="0" rIns="0" bIns="0" anchor="ctr" anchorCtr="1">
              <a:spAutoFit/>
            </a:bodyPr>
            <a:lstStyle/>
            <a:p>
              <a:pPr algn="ctr" eaLnBrk="0" hangingPunct="0"/>
              <a:r>
                <a:rPr lang="en-US" sz="800" b="1">
                  <a:solidFill>
                    <a:srgbClr val="FF0000"/>
                  </a:solidFill>
                </a:rPr>
                <a:t>B</a:t>
              </a:r>
            </a:p>
          </p:txBody>
        </p:sp>
      </p:grpSp>
      <p:grpSp>
        <p:nvGrpSpPr>
          <p:cNvPr id="150579" name="Group 211"/>
          <p:cNvGrpSpPr>
            <a:grpSpLocks/>
          </p:cNvGrpSpPr>
          <p:nvPr/>
        </p:nvGrpSpPr>
        <p:grpSpPr bwMode="auto">
          <a:xfrm>
            <a:off x="7866063" y="4521200"/>
            <a:ext cx="268287" cy="222250"/>
            <a:chOff x="2088" y="2402"/>
            <a:chExt cx="169" cy="140"/>
          </a:xfrm>
        </p:grpSpPr>
        <p:sp>
          <p:nvSpPr>
            <p:cNvPr id="150580" name="Freeform 212"/>
            <p:cNvSpPr>
              <a:spLocks/>
            </p:cNvSpPr>
            <p:nvPr/>
          </p:nvSpPr>
          <p:spPr bwMode="auto">
            <a:xfrm>
              <a:off x="2088" y="2402"/>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0581" name="Freeform 213"/>
            <p:cNvSpPr>
              <a:spLocks/>
            </p:cNvSpPr>
            <p:nvPr/>
          </p:nvSpPr>
          <p:spPr bwMode="auto">
            <a:xfrm>
              <a:off x="2088" y="2402"/>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sp>
          <p:nvSpPr>
            <p:cNvPr id="150582" name="Oval 214"/>
            <p:cNvSpPr>
              <a:spLocks noChangeArrowheads="1"/>
            </p:cNvSpPr>
            <p:nvPr/>
          </p:nvSpPr>
          <p:spPr bwMode="auto">
            <a:xfrm>
              <a:off x="2088" y="2507"/>
              <a:ext cx="35" cy="35"/>
            </a:xfrm>
            <a:prstGeom prst="ellipse">
              <a:avLst/>
            </a:prstGeom>
            <a:noFill/>
            <a:ln w="12700">
              <a:solidFill>
                <a:srgbClr val="FF0000"/>
              </a:solidFill>
              <a:round/>
              <a:headEnd/>
              <a:tailEnd/>
            </a:ln>
          </p:spPr>
          <p:txBody>
            <a:bodyPr wrap="none" anchor="ctr"/>
            <a:lstStyle/>
            <a:p>
              <a:endParaRPr lang="en-US"/>
            </a:p>
          </p:txBody>
        </p:sp>
        <p:sp>
          <p:nvSpPr>
            <p:cNvPr id="150583" name="Oval 215"/>
            <p:cNvSpPr>
              <a:spLocks noChangeArrowheads="1"/>
            </p:cNvSpPr>
            <p:nvPr/>
          </p:nvSpPr>
          <p:spPr bwMode="auto">
            <a:xfrm>
              <a:off x="2194" y="2507"/>
              <a:ext cx="35" cy="35"/>
            </a:xfrm>
            <a:prstGeom prst="ellipse">
              <a:avLst/>
            </a:prstGeom>
            <a:noFill/>
            <a:ln w="12700">
              <a:solidFill>
                <a:srgbClr val="FF0000"/>
              </a:solidFill>
              <a:round/>
              <a:headEnd/>
              <a:tailEnd/>
            </a:ln>
          </p:spPr>
          <p:txBody>
            <a:bodyPr wrap="none" anchor="ctr"/>
            <a:lstStyle/>
            <a:p>
              <a:endParaRPr lang="en-US"/>
            </a:p>
          </p:txBody>
        </p:sp>
        <p:grpSp>
          <p:nvGrpSpPr>
            <p:cNvPr id="150584" name="Group 216"/>
            <p:cNvGrpSpPr>
              <a:grpSpLocks/>
            </p:cNvGrpSpPr>
            <p:nvPr/>
          </p:nvGrpSpPr>
          <p:grpSpPr bwMode="auto">
            <a:xfrm>
              <a:off x="2230" y="2439"/>
              <a:ext cx="27" cy="45"/>
              <a:chOff x="2232" y="2441"/>
              <a:chExt cx="23" cy="31"/>
            </a:xfrm>
          </p:grpSpPr>
          <p:sp>
            <p:nvSpPr>
              <p:cNvPr id="150586" name="Line 217"/>
              <p:cNvSpPr>
                <a:spLocks noChangeShapeType="1"/>
              </p:cNvSpPr>
              <p:nvPr/>
            </p:nvSpPr>
            <p:spPr bwMode="auto">
              <a:xfrm>
                <a:off x="2232" y="2456"/>
                <a:ext cx="22" cy="0"/>
              </a:xfrm>
              <a:prstGeom prst="line">
                <a:avLst/>
              </a:prstGeom>
              <a:noFill/>
              <a:ln w="12700">
                <a:solidFill>
                  <a:srgbClr val="FF0000"/>
                </a:solidFill>
                <a:round/>
                <a:headEnd/>
                <a:tailEnd/>
              </a:ln>
            </p:spPr>
            <p:txBody>
              <a:bodyPr wrap="none" anchor="ctr"/>
              <a:lstStyle/>
              <a:p>
                <a:endParaRPr lang="en-US"/>
              </a:p>
            </p:txBody>
          </p:sp>
          <p:sp>
            <p:nvSpPr>
              <p:cNvPr id="150587" name="Line 218"/>
              <p:cNvSpPr>
                <a:spLocks noChangeShapeType="1"/>
              </p:cNvSpPr>
              <p:nvPr/>
            </p:nvSpPr>
            <p:spPr bwMode="auto">
              <a:xfrm>
                <a:off x="2255" y="2441"/>
                <a:ext cx="0" cy="31"/>
              </a:xfrm>
              <a:prstGeom prst="line">
                <a:avLst/>
              </a:prstGeom>
              <a:noFill/>
              <a:ln w="12700">
                <a:solidFill>
                  <a:srgbClr val="FF0000"/>
                </a:solidFill>
                <a:round/>
                <a:headEnd/>
                <a:tailEnd/>
              </a:ln>
            </p:spPr>
            <p:txBody>
              <a:bodyPr wrap="none" anchor="ctr"/>
              <a:lstStyle/>
              <a:p>
                <a:endParaRPr lang="en-US"/>
              </a:p>
            </p:txBody>
          </p:sp>
        </p:grpSp>
        <p:sp>
          <p:nvSpPr>
            <p:cNvPr id="150585" name="Oval 219"/>
            <p:cNvSpPr>
              <a:spLocks noChangeArrowheads="1"/>
            </p:cNvSpPr>
            <p:nvPr/>
          </p:nvSpPr>
          <p:spPr bwMode="auto">
            <a:xfrm>
              <a:off x="2129" y="2507"/>
              <a:ext cx="35" cy="35"/>
            </a:xfrm>
            <a:prstGeom prst="ellipse">
              <a:avLst/>
            </a:prstGeom>
            <a:noFill/>
            <a:ln w="12700">
              <a:solidFill>
                <a:srgbClr val="FF0000"/>
              </a:solidFill>
              <a:round/>
              <a:headEnd/>
              <a:tailEnd/>
            </a:ln>
          </p:spPr>
          <p:txBody>
            <a:bodyPr wrap="none" anchor="ctr"/>
            <a:lstStyle/>
            <a:p>
              <a:endParaRPr lang="en-US"/>
            </a:p>
          </p:txBody>
        </p:sp>
      </p:gr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1555"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5155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155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155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155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1560"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1561" name="Line 9"/>
          <p:cNvSpPr>
            <a:spLocks noChangeShapeType="1"/>
          </p:cNvSpPr>
          <p:nvPr/>
        </p:nvSpPr>
        <p:spPr bwMode="auto">
          <a:xfrm>
            <a:off x="1749425" y="3902075"/>
            <a:ext cx="0" cy="0"/>
          </a:xfrm>
          <a:prstGeom prst="line">
            <a:avLst/>
          </a:prstGeom>
          <a:noFill/>
          <a:ln w="19050">
            <a:noFill/>
            <a:round/>
            <a:headEnd/>
            <a:tailEnd/>
          </a:ln>
        </p:spPr>
        <p:txBody>
          <a:bodyPr wrap="none" anchor="ctr"/>
          <a:lstStyle/>
          <a:p>
            <a:endParaRPr lang="en-US"/>
          </a:p>
        </p:txBody>
      </p:sp>
      <p:sp>
        <p:nvSpPr>
          <p:cNvPr id="151562"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1563" name="Line 11"/>
          <p:cNvSpPr>
            <a:spLocks noChangeShapeType="1"/>
          </p:cNvSpPr>
          <p:nvPr/>
        </p:nvSpPr>
        <p:spPr bwMode="auto">
          <a:xfrm>
            <a:off x="1751013" y="5027613"/>
            <a:ext cx="0" cy="0"/>
          </a:xfrm>
          <a:prstGeom prst="line">
            <a:avLst/>
          </a:prstGeom>
          <a:noFill/>
          <a:ln w="19050">
            <a:noFill/>
            <a:round/>
            <a:headEnd/>
            <a:tailEnd/>
          </a:ln>
        </p:spPr>
        <p:txBody>
          <a:bodyPr wrap="none" anchor="ctr"/>
          <a:lstStyle/>
          <a:p>
            <a:endParaRPr lang="en-US"/>
          </a:p>
        </p:txBody>
      </p:sp>
      <p:sp>
        <p:nvSpPr>
          <p:cNvPr id="151564" name="Text Box 12"/>
          <p:cNvSpPr txBox="1">
            <a:spLocks noChangeArrowheads="1"/>
          </p:cNvSpPr>
          <p:nvPr/>
        </p:nvSpPr>
        <p:spPr bwMode="auto">
          <a:xfrm>
            <a:off x="936625" y="895350"/>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Cross Country Truck</a:t>
            </a:r>
          </a:p>
        </p:txBody>
      </p:sp>
      <p:sp>
        <p:nvSpPr>
          <p:cNvPr id="151565" name="Text Box 13"/>
          <p:cNvSpPr txBox="1">
            <a:spLocks noChangeArrowheads="1"/>
          </p:cNvSpPr>
          <p:nvPr/>
        </p:nvSpPr>
        <p:spPr bwMode="auto">
          <a:xfrm>
            <a:off x="974725" y="1450975"/>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Cross Country Truck</a:t>
            </a:r>
          </a:p>
        </p:txBody>
      </p:sp>
      <p:sp>
        <p:nvSpPr>
          <p:cNvPr id="151566" name="Text Box 14"/>
          <p:cNvSpPr txBox="1">
            <a:spLocks noChangeArrowheads="1"/>
          </p:cNvSpPr>
          <p:nvPr/>
        </p:nvSpPr>
        <p:spPr bwMode="auto">
          <a:xfrm>
            <a:off x="1127125" y="2066925"/>
            <a:ext cx="1419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Amphibious Truck</a:t>
            </a:r>
          </a:p>
        </p:txBody>
      </p:sp>
      <p:sp>
        <p:nvSpPr>
          <p:cNvPr id="151567" name="Text Box 15"/>
          <p:cNvSpPr txBox="1">
            <a:spLocks noChangeArrowheads="1"/>
          </p:cNvSpPr>
          <p:nvPr/>
        </p:nvSpPr>
        <p:spPr bwMode="auto">
          <a:xfrm>
            <a:off x="1127125" y="2619375"/>
            <a:ext cx="1419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Amphibious Truck</a:t>
            </a:r>
          </a:p>
        </p:txBody>
      </p:sp>
      <p:sp>
        <p:nvSpPr>
          <p:cNvPr id="151568" name="Text Box 16"/>
          <p:cNvSpPr txBox="1">
            <a:spLocks noChangeArrowheads="1"/>
          </p:cNvSpPr>
          <p:nvPr/>
        </p:nvSpPr>
        <p:spPr bwMode="auto">
          <a:xfrm>
            <a:off x="1166813" y="3221038"/>
            <a:ext cx="1341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Vehicle</a:t>
            </a:r>
          </a:p>
        </p:txBody>
      </p:sp>
      <p:sp>
        <p:nvSpPr>
          <p:cNvPr id="151569" name="Text Box 17"/>
          <p:cNvSpPr txBox="1">
            <a:spLocks noChangeArrowheads="1"/>
          </p:cNvSpPr>
          <p:nvPr/>
        </p:nvSpPr>
        <p:spPr bwMode="auto">
          <a:xfrm>
            <a:off x="1166813" y="3795713"/>
            <a:ext cx="1341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Vehicle</a:t>
            </a:r>
          </a:p>
        </p:txBody>
      </p:sp>
      <p:sp>
        <p:nvSpPr>
          <p:cNvPr id="151570" name="Text Box 18"/>
          <p:cNvSpPr txBox="1">
            <a:spLocks noChangeArrowheads="1"/>
          </p:cNvSpPr>
          <p:nvPr/>
        </p:nvSpPr>
        <p:spPr bwMode="auto">
          <a:xfrm>
            <a:off x="962025" y="4311650"/>
            <a:ext cx="1754188"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Construction</a:t>
            </a:r>
          </a:p>
          <a:p>
            <a:pPr algn="ctr" eaLnBrk="0" hangingPunct="0"/>
            <a:r>
              <a:rPr lang="en-US" sz="1400"/>
              <a:t>Vehicle</a:t>
            </a:r>
          </a:p>
        </p:txBody>
      </p:sp>
      <p:sp>
        <p:nvSpPr>
          <p:cNvPr id="151571" name="Text Box 19"/>
          <p:cNvSpPr txBox="1">
            <a:spLocks noChangeArrowheads="1"/>
          </p:cNvSpPr>
          <p:nvPr/>
        </p:nvSpPr>
        <p:spPr bwMode="auto">
          <a:xfrm>
            <a:off x="962025" y="4816475"/>
            <a:ext cx="1754188"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Construction</a:t>
            </a:r>
          </a:p>
          <a:p>
            <a:pPr algn="ctr" eaLnBrk="0" hangingPunct="0"/>
            <a:r>
              <a:rPr lang="en-US" sz="1400"/>
              <a:t>Vehicle</a:t>
            </a:r>
          </a:p>
        </p:txBody>
      </p:sp>
      <p:grpSp>
        <p:nvGrpSpPr>
          <p:cNvPr id="151572" name="Group 20"/>
          <p:cNvGrpSpPr>
            <a:grpSpLocks/>
          </p:cNvGrpSpPr>
          <p:nvPr/>
        </p:nvGrpSpPr>
        <p:grpSpPr bwMode="auto">
          <a:xfrm>
            <a:off x="3749675" y="3062288"/>
            <a:ext cx="530225" cy="530225"/>
            <a:chOff x="2362" y="2313"/>
            <a:chExt cx="334" cy="334"/>
          </a:xfrm>
        </p:grpSpPr>
        <p:sp>
          <p:nvSpPr>
            <p:cNvPr id="151994" name="Freeform 21"/>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1995" name="Group 22"/>
            <p:cNvGrpSpPr>
              <a:grpSpLocks/>
            </p:cNvGrpSpPr>
            <p:nvPr/>
          </p:nvGrpSpPr>
          <p:grpSpPr bwMode="auto">
            <a:xfrm>
              <a:off x="2445" y="2427"/>
              <a:ext cx="168" cy="105"/>
              <a:chOff x="2113" y="2415"/>
              <a:chExt cx="168" cy="105"/>
            </a:xfrm>
          </p:grpSpPr>
          <p:grpSp>
            <p:nvGrpSpPr>
              <p:cNvPr id="151996" name="Group 23"/>
              <p:cNvGrpSpPr>
                <a:grpSpLocks/>
              </p:cNvGrpSpPr>
              <p:nvPr/>
            </p:nvGrpSpPr>
            <p:grpSpPr bwMode="auto">
              <a:xfrm>
                <a:off x="2113" y="2415"/>
                <a:ext cx="168" cy="105"/>
                <a:chOff x="4136" y="571"/>
                <a:chExt cx="168" cy="105"/>
              </a:xfrm>
            </p:grpSpPr>
            <p:grpSp>
              <p:nvGrpSpPr>
                <p:cNvPr id="152002" name="Group 24"/>
                <p:cNvGrpSpPr>
                  <a:grpSpLocks/>
                </p:cNvGrpSpPr>
                <p:nvPr/>
              </p:nvGrpSpPr>
              <p:grpSpPr bwMode="auto">
                <a:xfrm>
                  <a:off x="4136" y="652"/>
                  <a:ext cx="168" cy="24"/>
                  <a:chOff x="4136" y="652"/>
                  <a:chExt cx="168" cy="24"/>
                </a:xfrm>
              </p:grpSpPr>
              <p:sp>
                <p:nvSpPr>
                  <p:cNvPr id="152004" name="Line 25"/>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005" name="Oval 26"/>
                  <p:cNvSpPr>
                    <a:spLocks noChangeAspect="1" noChangeArrowheads="1"/>
                  </p:cNvSpPr>
                  <p:nvPr/>
                </p:nvSpPr>
                <p:spPr bwMode="auto">
                  <a:xfrm>
                    <a:off x="4275" y="653"/>
                    <a:ext cx="23" cy="23"/>
                  </a:xfrm>
                  <a:prstGeom prst="ellipse">
                    <a:avLst/>
                  </a:prstGeom>
                  <a:noFill/>
                  <a:ln w="12700">
                    <a:solidFill>
                      <a:srgbClr val="000000"/>
                    </a:solidFill>
                    <a:round/>
                    <a:headEnd/>
                    <a:tailEnd/>
                  </a:ln>
                </p:spPr>
                <p:txBody>
                  <a:bodyPr wrap="none" anchor="ctr"/>
                  <a:lstStyle/>
                  <a:p>
                    <a:endParaRPr lang="en-US"/>
                  </a:p>
                </p:txBody>
              </p:sp>
              <p:sp>
                <p:nvSpPr>
                  <p:cNvPr id="152006" name="Oval 27"/>
                  <p:cNvSpPr>
                    <a:spLocks noChangeAspect="1" noChangeArrowheads="1"/>
                  </p:cNvSpPr>
                  <p:nvPr/>
                </p:nvSpPr>
                <p:spPr bwMode="auto">
                  <a:xfrm>
                    <a:off x="4141" y="652"/>
                    <a:ext cx="23" cy="23"/>
                  </a:xfrm>
                  <a:prstGeom prst="ellipse">
                    <a:avLst/>
                  </a:prstGeom>
                  <a:noFill/>
                  <a:ln w="12700">
                    <a:solidFill>
                      <a:srgbClr val="000000"/>
                    </a:solidFill>
                    <a:round/>
                    <a:headEnd/>
                    <a:tailEnd/>
                  </a:ln>
                </p:spPr>
                <p:txBody>
                  <a:bodyPr wrap="none" anchor="ctr"/>
                  <a:lstStyle/>
                  <a:p>
                    <a:endParaRPr lang="en-US"/>
                  </a:p>
                </p:txBody>
              </p:sp>
            </p:grpSp>
            <p:sp>
              <p:nvSpPr>
                <p:cNvPr id="152003" name="Freeform 28"/>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51997" name="Group 29"/>
              <p:cNvGrpSpPr>
                <a:grpSpLocks/>
              </p:cNvGrpSpPr>
              <p:nvPr/>
            </p:nvGrpSpPr>
            <p:grpSpPr bwMode="auto">
              <a:xfrm>
                <a:off x="2152" y="2432"/>
                <a:ext cx="89" cy="50"/>
                <a:chOff x="2573" y="2825"/>
                <a:chExt cx="57" cy="32"/>
              </a:xfrm>
            </p:grpSpPr>
            <p:sp>
              <p:nvSpPr>
                <p:cNvPr id="151998" name="Line 30"/>
                <p:cNvSpPr>
                  <a:spLocks noChangeShapeType="1"/>
                </p:cNvSpPr>
                <p:nvPr/>
              </p:nvSpPr>
              <p:spPr bwMode="auto">
                <a:xfrm>
                  <a:off x="2602" y="2825"/>
                  <a:ext cx="0" cy="2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999" name="Line 31"/>
                <p:cNvSpPr>
                  <a:spLocks noChangeShapeType="1"/>
                </p:cNvSpPr>
                <p:nvPr/>
              </p:nvSpPr>
              <p:spPr bwMode="auto">
                <a:xfrm>
                  <a:off x="2573"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000" name="Line 32"/>
                <p:cNvSpPr>
                  <a:spLocks noChangeShapeType="1"/>
                </p:cNvSpPr>
                <p:nvPr/>
              </p:nvSpPr>
              <p:spPr bwMode="auto">
                <a:xfrm>
                  <a:off x="2630"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001" name="Line 33"/>
                <p:cNvSpPr>
                  <a:spLocks noChangeShapeType="1"/>
                </p:cNvSpPr>
                <p:nvPr/>
              </p:nvSpPr>
              <p:spPr bwMode="auto">
                <a:xfrm>
                  <a:off x="2573" y="2825"/>
                  <a:ext cx="5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1573" name="Group 34"/>
          <p:cNvGrpSpPr>
            <a:grpSpLocks/>
          </p:cNvGrpSpPr>
          <p:nvPr/>
        </p:nvGrpSpPr>
        <p:grpSpPr bwMode="auto">
          <a:xfrm>
            <a:off x="3749675" y="1908175"/>
            <a:ext cx="530225" cy="530225"/>
            <a:chOff x="2362" y="1394"/>
            <a:chExt cx="334" cy="334"/>
          </a:xfrm>
        </p:grpSpPr>
        <p:sp>
          <p:nvSpPr>
            <p:cNvPr id="151979" name="Freeform 35"/>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1980" name="Group 36"/>
            <p:cNvGrpSpPr>
              <a:grpSpLocks/>
            </p:cNvGrpSpPr>
            <p:nvPr/>
          </p:nvGrpSpPr>
          <p:grpSpPr bwMode="auto">
            <a:xfrm>
              <a:off x="2466" y="1499"/>
              <a:ext cx="141" cy="141"/>
              <a:chOff x="2131" y="1511"/>
              <a:chExt cx="141" cy="141"/>
            </a:xfrm>
          </p:grpSpPr>
          <p:grpSp>
            <p:nvGrpSpPr>
              <p:cNvPr id="151981" name="Group 37"/>
              <p:cNvGrpSpPr>
                <a:grpSpLocks/>
              </p:cNvGrpSpPr>
              <p:nvPr/>
            </p:nvGrpSpPr>
            <p:grpSpPr bwMode="auto">
              <a:xfrm>
                <a:off x="2131" y="1511"/>
                <a:ext cx="141" cy="141"/>
                <a:chOff x="3024" y="3888"/>
                <a:chExt cx="192" cy="192"/>
              </a:xfrm>
            </p:grpSpPr>
            <p:sp>
              <p:nvSpPr>
                <p:cNvPr id="151990" name="Freeform 38"/>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991" name="Freeform 39"/>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992" name="Oval 40"/>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993" name="Oval 41"/>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982" name="Group 42"/>
              <p:cNvGrpSpPr>
                <a:grpSpLocks/>
              </p:cNvGrpSpPr>
              <p:nvPr/>
            </p:nvGrpSpPr>
            <p:grpSpPr bwMode="auto">
              <a:xfrm>
                <a:off x="2131" y="1563"/>
                <a:ext cx="140" cy="27"/>
                <a:chOff x="3099" y="2714"/>
                <a:chExt cx="516" cy="59"/>
              </a:xfrm>
            </p:grpSpPr>
            <p:sp>
              <p:nvSpPr>
                <p:cNvPr id="151983" name="Freeform 43"/>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4" name="Freeform 44"/>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5" name="Freeform 45"/>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6" name="Freeform 46"/>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7" name="Freeform 47"/>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8" name="Freeform 48"/>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89" name="Freeform 49"/>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151574" name="Group 50"/>
          <p:cNvGrpSpPr>
            <a:grpSpLocks/>
          </p:cNvGrpSpPr>
          <p:nvPr/>
        </p:nvGrpSpPr>
        <p:grpSpPr bwMode="auto">
          <a:xfrm>
            <a:off x="3749675" y="736600"/>
            <a:ext cx="530225" cy="530225"/>
            <a:chOff x="2362" y="464"/>
            <a:chExt cx="334" cy="334"/>
          </a:xfrm>
        </p:grpSpPr>
        <p:sp>
          <p:nvSpPr>
            <p:cNvPr id="151971" name="Freeform 51"/>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1972" name="Group 52"/>
            <p:cNvGrpSpPr>
              <a:grpSpLocks/>
            </p:cNvGrpSpPr>
            <p:nvPr/>
          </p:nvGrpSpPr>
          <p:grpSpPr bwMode="auto">
            <a:xfrm>
              <a:off x="2458" y="560"/>
              <a:ext cx="141" cy="142"/>
              <a:chOff x="2164" y="568"/>
              <a:chExt cx="141" cy="142"/>
            </a:xfrm>
          </p:grpSpPr>
          <p:sp>
            <p:nvSpPr>
              <p:cNvPr id="151973" name="Freeform 53"/>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974" name="Freeform 54"/>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nvGrpSpPr>
              <p:cNvPr id="151975" name="Group 55"/>
              <p:cNvGrpSpPr>
                <a:grpSpLocks/>
              </p:cNvGrpSpPr>
              <p:nvPr/>
            </p:nvGrpSpPr>
            <p:grpSpPr bwMode="auto">
              <a:xfrm>
                <a:off x="2164" y="674"/>
                <a:ext cx="141" cy="36"/>
                <a:chOff x="2164" y="674"/>
                <a:chExt cx="141" cy="36"/>
              </a:xfrm>
            </p:grpSpPr>
            <p:sp>
              <p:nvSpPr>
                <p:cNvPr id="151976" name="Oval 56"/>
                <p:cNvSpPr>
                  <a:spLocks noChangeArrowheads="1"/>
                </p:cNvSpPr>
                <p:nvPr/>
              </p:nvSpPr>
              <p:spPr bwMode="auto">
                <a:xfrm>
                  <a:off x="2164" y="674"/>
                  <a:ext cx="35" cy="35"/>
                </a:xfrm>
                <a:prstGeom prst="ellipse">
                  <a:avLst/>
                </a:prstGeom>
                <a:noFill/>
                <a:ln w="12700">
                  <a:solidFill>
                    <a:srgbClr val="000000"/>
                  </a:solidFill>
                  <a:round/>
                  <a:headEnd/>
                  <a:tailEnd/>
                </a:ln>
              </p:spPr>
              <p:txBody>
                <a:bodyPr wrap="none" anchor="ctr"/>
                <a:lstStyle/>
                <a:p>
                  <a:endParaRPr lang="en-US"/>
                </a:p>
              </p:txBody>
            </p:sp>
            <p:sp>
              <p:nvSpPr>
                <p:cNvPr id="151977" name="Oval 57"/>
                <p:cNvSpPr>
                  <a:spLocks noChangeArrowheads="1"/>
                </p:cNvSpPr>
                <p:nvPr/>
              </p:nvSpPr>
              <p:spPr bwMode="auto">
                <a:xfrm>
                  <a:off x="2270" y="674"/>
                  <a:ext cx="35" cy="35"/>
                </a:xfrm>
                <a:prstGeom prst="ellipse">
                  <a:avLst/>
                </a:prstGeom>
                <a:noFill/>
                <a:ln w="12700">
                  <a:solidFill>
                    <a:srgbClr val="000000"/>
                  </a:solidFill>
                  <a:round/>
                  <a:headEnd/>
                  <a:tailEnd/>
                </a:ln>
              </p:spPr>
              <p:txBody>
                <a:bodyPr wrap="none" anchor="ctr"/>
                <a:lstStyle/>
                <a:p>
                  <a:endParaRPr lang="en-US"/>
                </a:p>
              </p:txBody>
            </p:sp>
            <p:sp>
              <p:nvSpPr>
                <p:cNvPr id="151978" name="Oval 58"/>
                <p:cNvSpPr>
                  <a:spLocks noChangeArrowheads="1"/>
                </p:cNvSpPr>
                <p:nvPr/>
              </p:nvSpPr>
              <p:spPr bwMode="auto">
                <a:xfrm>
                  <a:off x="2217" y="675"/>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51575" name="Group 59"/>
          <p:cNvGrpSpPr>
            <a:grpSpLocks/>
          </p:cNvGrpSpPr>
          <p:nvPr/>
        </p:nvGrpSpPr>
        <p:grpSpPr bwMode="auto">
          <a:xfrm>
            <a:off x="3881438" y="3817938"/>
            <a:ext cx="266700" cy="166687"/>
            <a:chOff x="2113" y="2415"/>
            <a:chExt cx="168" cy="105"/>
          </a:xfrm>
        </p:grpSpPr>
        <p:grpSp>
          <p:nvGrpSpPr>
            <p:cNvPr id="151960" name="Group 60"/>
            <p:cNvGrpSpPr>
              <a:grpSpLocks/>
            </p:cNvGrpSpPr>
            <p:nvPr/>
          </p:nvGrpSpPr>
          <p:grpSpPr bwMode="auto">
            <a:xfrm>
              <a:off x="2113" y="2415"/>
              <a:ext cx="168" cy="105"/>
              <a:chOff x="4136" y="571"/>
              <a:chExt cx="168" cy="105"/>
            </a:xfrm>
          </p:grpSpPr>
          <p:grpSp>
            <p:nvGrpSpPr>
              <p:cNvPr id="151966" name="Group 61"/>
              <p:cNvGrpSpPr>
                <a:grpSpLocks/>
              </p:cNvGrpSpPr>
              <p:nvPr/>
            </p:nvGrpSpPr>
            <p:grpSpPr bwMode="auto">
              <a:xfrm>
                <a:off x="4136" y="652"/>
                <a:ext cx="168" cy="24"/>
                <a:chOff x="4136" y="652"/>
                <a:chExt cx="168" cy="24"/>
              </a:xfrm>
            </p:grpSpPr>
            <p:sp>
              <p:nvSpPr>
                <p:cNvPr id="151968" name="Line 62"/>
                <p:cNvSpPr>
                  <a:spLocks noChangeAspect="1" noChangeShapeType="1"/>
                </p:cNvSpPr>
                <p:nvPr/>
              </p:nvSpPr>
              <p:spPr bwMode="auto">
                <a:xfrm>
                  <a:off x="4136" y="653"/>
                  <a:ext cx="168" cy="0"/>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969" name="Oval 63"/>
                <p:cNvSpPr>
                  <a:spLocks noChangeAspect="1" noChangeArrowheads="1"/>
                </p:cNvSpPr>
                <p:nvPr/>
              </p:nvSpPr>
              <p:spPr bwMode="auto">
                <a:xfrm>
                  <a:off x="4275" y="653"/>
                  <a:ext cx="23" cy="23"/>
                </a:xfrm>
                <a:prstGeom prst="ellipse">
                  <a:avLst/>
                </a:prstGeom>
                <a:noFill/>
                <a:ln w="12700">
                  <a:solidFill>
                    <a:srgbClr val="FFFF00"/>
                  </a:solidFill>
                  <a:round/>
                  <a:headEnd/>
                  <a:tailEnd/>
                </a:ln>
              </p:spPr>
              <p:txBody>
                <a:bodyPr wrap="none" anchor="ctr"/>
                <a:lstStyle/>
                <a:p>
                  <a:endParaRPr lang="en-US"/>
                </a:p>
              </p:txBody>
            </p:sp>
            <p:sp>
              <p:nvSpPr>
                <p:cNvPr id="151970" name="Oval 64"/>
                <p:cNvSpPr>
                  <a:spLocks noChangeAspect="1" noChangeArrowheads="1"/>
                </p:cNvSpPr>
                <p:nvPr/>
              </p:nvSpPr>
              <p:spPr bwMode="auto">
                <a:xfrm>
                  <a:off x="4141" y="652"/>
                  <a:ext cx="23" cy="23"/>
                </a:xfrm>
                <a:prstGeom prst="ellipse">
                  <a:avLst/>
                </a:prstGeom>
                <a:noFill/>
                <a:ln w="12700">
                  <a:solidFill>
                    <a:srgbClr val="FFFF00"/>
                  </a:solidFill>
                  <a:round/>
                  <a:headEnd/>
                  <a:tailEnd/>
                </a:ln>
              </p:spPr>
              <p:txBody>
                <a:bodyPr wrap="none" anchor="ctr"/>
                <a:lstStyle/>
                <a:p>
                  <a:endParaRPr lang="en-US"/>
                </a:p>
              </p:txBody>
            </p:sp>
          </p:grpSp>
          <p:sp>
            <p:nvSpPr>
              <p:cNvPr id="151967" name="Freeform 65"/>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51961" name="Group 66"/>
            <p:cNvGrpSpPr>
              <a:grpSpLocks/>
            </p:cNvGrpSpPr>
            <p:nvPr/>
          </p:nvGrpSpPr>
          <p:grpSpPr bwMode="auto">
            <a:xfrm>
              <a:off x="2152" y="2432"/>
              <a:ext cx="89" cy="50"/>
              <a:chOff x="2573" y="2825"/>
              <a:chExt cx="57" cy="32"/>
            </a:xfrm>
          </p:grpSpPr>
          <p:sp>
            <p:nvSpPr>
              <p:cNvPr id="151962" name="Line 67"/>
              <p:cNvSpPr>
                <a:spLocks noChangeShapeType="1"/>
              </p:cNvSpPr>
              <p:nvPr/>
            </p:nvSpPr>
            <p:spPr bwMode="auto">
              <a:xfrm>
                <a:off x="2602" y="2825"/>
                <a:ext cx="0" cy="26"/>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963" name="Line 68"/>
              <p:cNvSpPr>
                <a:spLocks noChangeShapeType="1"/>
              </p:cNvSpPr>
              <p:nvPr/>
            </p:nvSpPr>
            <p:spPr bwMode="auto">
              <a:xfrm>
                <a:off x="2573" y="2826"/>
                <a:ext cx="0" cy="31"/>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964" name="Line 69"/>
              <p:cNvSpPr>
                <a:spLocks noChangeShapeType="1"/>
              </p:cNvSpPr>
              <p:nvPr/>
            </p:nvSpPr>
            <p:spPr bwMode="auto">
              <a:xfrm>
                <a:off x="2630" y="2826"/>
                <a:ext cx="0" cy="31"/>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965" name="Line 70"/>
              <p:cNvSpPr>
                <a:spLocks noChangeShapeType="1"/>
              </p:cNvSpPr>
              <p:nvPr/>
            </p:nvSpPr>
            <p:spPr bwMode="auto">
              <a:xfrm>
                <a:off x="2573" y="2825"/>
                <a:ext cx="57"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51576" name="Group 71"/>
          <p:cNvGrpSpPr>
            <a:grpSpLocks/>
          </p:cNvGrpSpPr>
          <p:nvPr/>
        </p:nvGrpSpPr>
        <p:grpSpPr bwMode="auto">
          <a:xfrm>
            <a:off x="3902075" y="2614613"/>
            <a:ext cx="223838" cy="223837"/>
            <a:chOff x="2131" y="1511"/>
            <a:chExt cx="141" cy="141"/>
          </a:xfrm>
        </p:grpSpPr>
        <p:grpSp>
          <p:nvGrpSpPr>
            <p:cNvPr id="151947" name="Group 72"/>
            <p:cNvGrpSpPr>
              <a:grpSpLocks/>
            </p:cNvGrpSpPr>
            <p:nvPr/>
          </p:nvGrpSpPr>
          <p:grpSpPr bwMode="auto">
            <a:xfrm>
              <a:off x="2131" y="1511"/>
              <a:ext cx="141" cy="141"/>
              <a:chOff x="3024" y="3888"/>
              <a:chExt cx="192" cy="192"/>
            </a:xfrm>
          </p:grpSpPr>
          <p:sp>
            <p:nvSpPr>
              <p:cNvPr id="151956" name="Freeform 7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1957" name="Freeform 7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1958" name="Oval 75"/>
              <p:cNvSpPr>
                <a:spLocks noChangeArrowheads="1"/>
              </p:cNvSpPr>
              <p:nvPr/>
            </p:nvSpPr>
            <p:spPr bwMode="auto">
              <a:xfrm>
                <a:off x="3024" y="4032"/>
                <a:ext cx="48" cy="48"/>
              </a:xfrm>
              <a:prstGeom prst="ellipse">
                <a:avLst/>
              </a:prstGeom>
              <a:noFill/>
              <a:ln w="12700">
                <a:solidFill>
                  <a:srgbClr val="FFFF00"/>
                </a:solidFill>
                <a:round/>
                <a:headEnd/>
                <a:tailEnd/>
              </a:ln>
            </p:spPr>
            <p:txBody>
              <a:bodyPr wrap="none" anchor="ctr"/>
              <a:lstStyle/>
              <a:p>
                <a:endParaRPr lang="en-US"/>
              </a:p>
            </p:txBody>
          </p:sp>
          <p:sp>
            <p:nvSpPr>
              <p:cNvPr id="151959" name="Oval 76"/>
              <p:cNvSpPr>
                <a:spLocks noChangeArrowheads="1"/>
              </p:cNvSpPr>
              <p:nvPr/>
            </p:nvSpPr>
            <p:spPr bwMode="auto">
              <a:xfrm>
                <a:off x="3168" y="4032"/>
                <a:ext cx="48" cy="48"/>
              </a:xfrm>
              <a:prstGeom prst="ellipse">
                <a:avLst/>
              </a:prstGeom>
              <a:noFill/>
              <a:ln w="12700">
                <a:solidFill>
                  <a:srgbClr val="FFFF00"/>
                </a:solidFill>
                <a:round/>
                <a:headEnd/>
                <a:tailEnd/>
              </a:ln>
            </p:spPr>
            <p:txBody>
              <a:bodyPr wrap="none" anchor="ctr"/>
              <a:lstStyle/>
              <a:p>
                <a:endParaRPr lang="en-US"/>
              </a:p>
            </p:txBody>
          </p:sp>
        </p:grpSp>
        <p:grpSp>
          <p:nvGrpSpPr>
            <p:cNvPr id="151948" name="Group 77"/>
            <p:cNvGrpSpPr>
              <a:grpSpLocks/>
            </p:cNvGrpSpPr>
            <p:nvPr/>
          </p:nvGrpSpPr>
          <p:grpSpPr bwMode="auto">
            <a:xfrm>
              <a:off x="2131" y="1563"/>
              <a:ext cx="140" cy="27"/>
              <a:chOff x="3099" y="2714"/>
              <a:chExt cx="516" cy="59"/>
            </a:xfrm>
          </p:grpSpPr>
          <p:sp>
            <p:nvSpPr>
              <p:cNvPr id="151949" name="Freeform 78"/>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0" name="Freeform 79"/>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1" name="Freeform 80"/>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2" name="Freeform 81"/>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3" name="Freeform 82"/>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4" name="Freeform 83"/>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sp>
            <p:nvSpPr>
              <p:cNvPr id="151955" name="Freeform 84"/>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FF00"/>
                </a:solidFill>
                <a:prstDash val="solid"/>
                <a:round/>
                <a:headEnd type="none" w="sm" len="sm"/>
                <a:tailEnd type="none" w="sm" len="sm"/>
              </a:ln>
            </p:spPr>
            <p:txBody>
              <a:bodyPr/>
              <a:lstStyle/>
              <a:p>
                <a:endParaRPr lang="en-US"/>
              </a:p>
            </p:txBody>
          </p:sp>
        </p:grpSp>
      </p:grpSp>
      <p:grpSp>
        <p:nvGrpSpPr>
          <p:cNvPr id="151577" name="Group 85"/>
          <p:cNvGrpSpPr>
            <a:grpSpLocks/>
          </p:cNvGrpSpPr>
          <p:nvPr/>
        </p:nvGrpSpPr>
        <p:grpSpPr bwMode="auto">
          <a:xfrm>
            <a:off x="3902075" y="1446213"/>
            <a:ext cx="223838" cy="225425"/>
            <a:chOff x="2164" y="568"/>
            <a:chExt cx="141" cy="142"/>
          </a:xfrm>
        </p:grpSpPr>
        <p:sp>
          <p:nvSpPr>
            <p:cNvPr id="151941" name="Freeform 86"/>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1942" name="Freeform 87"/>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grpSp>
          <p:nvGrpSpPr>
            <p:cNvPr id="151943" name="Group 88"/>
            <p:cNvGrpSpPr>
              <a:grpSpLocks/>
            </p:cNvGrpSpPr>
            <p:nvPr/>
          </p:nvGrpSpPr>
          <p:grpSpPr bwMode="auto">
            <a:xfrm>
              <a:off x="2164" y="674"/>
              <a:ext cx="141" cy="36"/>
              <a:chOff x="2164" y="674"/>
              <a:chExt cx="141" cy="36"/>
            </a:xfrm>
          </p:grpSpPr>
          <p:sp>
            <p:nvSpPr>
              <p:cNvPr id="151944" name="Oval 89"/>
              <p:cNvSpPr>
                <a:spLocks noChangeArrowheads="1"/>
              </p:cNvSpPr>
              <p:nvPr/>
            </p:nvSpPr>
            <p:spPr bwMode="auto">
              <a:xfrm>
                <a:off x="2164" y="674"/>
                <a:ext cx="35" cy="35"/>
              </a:xfrm>
              <a:prstGeom prst="ellipse">
                <a:avLst/>
              </a:prstGeom>
              <a:noFill/>
              <a:ln w="12700">
                <a:solidFill>
                  <a:srgbClr val="FFFF00"/>
                </a:solidFill>
                <a:round/>
                <a:headEnd/>
                <a:tailEnd/>
              </a:ln>
            </p:spPr>
            <p:txBody>
              <a:bodyPr wrap="none" anchor="ctr"/>
              <a:lstStyle/>
              <a:p>
                <a:endParaRPr lang="en-US"/>
              </a:p>
            </p:txBody>
          </p:sp>
          <p:sp>
            <p:nvSpPr>
              <p:cNvPr id="151945" name="Oval 90"/>
              <p:cNvSpPr>
                <a:spLocks noChangeArrowheads="1"/>
              </p:cNvSpPr>
              <p:nvPr/>
            </p:nvSpPr>
            <p:spPr bwMode="auto">
              <a:xfrm>
                <a:off x="2270" y="674"/>
                <a:ext cx="35" cy="35"/>
              </a:xfrm>
              <a:prstGeom prst="ellipse">
                <a:avLst/>
              </a:prstGeom>
              <a:noFill/>
              <a:ln w="12700">
                <a:solidFill>
                  <a:srgbClr val="FFFF00"/>
                </a:solidFill>
                <a:round/>
                <a:headEnd/>
                <a:tailEnd/>
              </a:ln>
            </p:spPr>
            <p:txBody>
              <a:bodyPr wrap="none" anchor="ctr"/>
              <a:lstStyle/>
              <a:p>
                <a:endParaRPr lang="en-US"/>
              </a:p>
            </p:txBody>
          </p:sp>
          <p:sp>
            <p:nvSpPr>
              <p:cNvPr id="151946" name="Oval 91"/>
              <p:cNvSpPr>
                <a:spLocks noChangeArrowheads="1"/>
              </p:cNvSpPr>
              <p:nvPr/>
            </p:nvSpPr>
            <p:spPr bwMode="auto">
              <a:xfrm>
                <a:off x="2217" y="675"/>
                <a:ext cx="35" cy="35"/>
              </a:xfrm>
              <a:prstGeom prst="ellipse">
                <a:avLst/>
              </a:prstGeom>
              <a:noFill/>
              <a:ln w="12700">
                <a:solidFill>
                  <a:srgbClr val="FFFF00"/>
                </a:solidFill>
                <a:round/>
                <a:headEnd/>
                <a:tailEnd/>
              </a:ln>
            </p:spPr>
            <p:txBody>
              <a:bodyPr wrap="none" anchor="ctr"/>
              <a:lstStyle/>
              <a:p>
                <a:endParaRPr lang="en-US"/>
              </a:p>
            </p:txBody>
          </p:sp>
        </p:grpSp>
      </p:grpSp>
      <p:grpSp>
        <p:nvGrpSpPr>
          <p:cNvPr id="151578" name="Group 92"/>
          <p:cNvGrpSpPr>
            <a:grpSpLocks/>
          </p:cNvGrpSpPr>
          <p:nvPr/>
        </p:nvGrpSpPr>
        <p:grpSpPr bwMode="auto">
          <a:xfrm>
            <a:off x="5153025" y="3084513"/>
            <a:ext cx="476250" cy="484187"/>
            <a:chOff x="3246" y="2327"/>
            <a:chExt cx="300" cy="305"/>
          </a:xfrm>
        </p:grpSpPr>
        <p:sp>
          <p:nvSpPr>
            <p:cNvPr id="151928" name="Oval 93"/>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1929" name="Group 94"/>
            <p:cNvGrpSpPr>
              <a:grpSpLocks/>
            </p:cNvGrpSpPr>
            <p:nvPr/>
          </p:nvGrpSpPr>
          <p:grpSpPr bwMode="auto">
            <a:xfrm>
              <a:off x="3312" y="2427"/>
              <a:ext cx="168" cy="105"/>
              <a:chOff x="2113" y="2415"/>
              <a:chExt cx="168" cy="105"/>
            </a:xfrm>
          </p:grpSpPr>
          <p:grpSp>
            <p:nvGrpSpPr>
              <p:cNvPr id="151930" name="Group 95"/>
              <p:cNvGrpSpPr>
                <a:grpSpLocks/>
              </p:cNvGrpSpPr>
              <p:nvPr/>
            </p:nvGrpSpPr>
            <p:grpSpPr bwMode="auto">
              <a:xfrm>
                <a:off x="2113" y="2415"/>
                <a:ext cx="168" cy="105"/>
                <a:chOff x="4136" y="571"/>
                <a:chExt cx="168" cy="105"/>
              </a:xfrm>
            </p:grpSpPr>
            <p:grpSp>
              <p:nvGrpSpPr>
                <p:cNvPr id="151936" name="Group 96"/>
                <p:cNvGrpSpPr>
                  <a:grpSpLocks/>
                </p:cNvGrpSpPr>
                <p:nvPr/>
              </p:nvGrpSpPr>
              <p:grpSpPr bwMode="auto">
                <a:xfrm>
                  <a:off x="4136" y="652"/>
                  <a:ext cx="168" cy="24"/>
                  <a:chOff x="4136" y="652"/>
                  <a:chExt cx="168" cy="24"/>
                </a:xfrm>
              </p:grpSpPr>
              <p:sp>
                <p:nvSpPr>
                  <p:cNvPr id="151938" name="Line 97"/>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939" name="Oval 98"/>
                  <p:cNvSpPr>
                    <a:spLocks noChangeAspect="1" noChangeArrowheads="1"/>
                  </p:cNvSpPr>
                  <p:nvPr/>
                </p:nvSpPr>
                <p:spPr bwMode="auto">
                  <a:xfrm>
                    <a:off x="4275" y="653"/>
                    <a:ext cx="23" cy="23"/>
                  </a:xfrm>
                  <a:prstGeom prst="ellipse">
                    <a:avLst/>
                  </a:prstGeom>
                  <a:noFill/>
                  <a:ln w="12700">
                    <a:solidFill>
                      <a:srgbClr val="000000"/>
                    </a:solidFill>
                    <a:round/>
                    <a:headEnd/>
                    <a:tailEnd/>
                  </a:ln>
                </p:spPr>
                <p:txBody>
                  <a:bodyPr wrap="none" anchor="ctr"/>
                  <a:lstStyle/>
                  <a:p>
                    <a:endParaRPr lang="en-US"/>
                  </a:p>
                </p:txBody>
              </p:sp>
              <p:sp>
                <p:nvSpPr>
                  <p:cNvPr id="151940" name="Oval 99"/>
                  <p:cNvSpPr>
                    <a:spLocks noChangeAspect="1" noChangeArrowheads="1"/>
                  </p:cNvSpPr>
                  <p:nvPr/>
                </p:nvSpPr>
                <p:spPr bwMode="auto">
                  <a:xfrm>
                    <a:off x="4141" y="652"/>
                    <a:ext cx="23" cy="23"/>
                  </a:xfrm>
                  <a:prstGeom prst="ellipse">
                    <a:avLst/>
                  </a:prstGeom>
                  <a:noFill/>
                  <a:ln w="12700">
                    <a:solidFill>
                      <a:srgbClr val="000000"/>
                    </a:solidFill>
                    <a:round/>
                    <a:headEnd/>
                    <a:tailEnd/>
                  </a:ln>
                </p:spPr>
                <p:txBody>
                  <a:bodyPr wrap="none" anchor="ctr"/>
                  <a:lstStyle/>
                  <a:p>
                    <a:endParaRPr lang="en-US"/>
                  </a:p>
                </p:txBody>
              </p:sp>
            </p:grpSp>
            <p:sp>
              <p:nvSpPr>
                <p:cNvPr id="151937" name="Freeform 100"/>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51931" name="Group 101"/>
              <p:cNvGrpSpPr>
                <a:grpSpLocks/>
              </p:cNvGrpSpPr>
              <p:nvPr/>
            </p:nvGrpSpPr>
            <p:grpSpPr bwMode="auto">
              <a:xfrm>
                <a:off x="2152" y="2432"/>
                <a:ext cx="89" cy="50"/>
                <a:chOff x="2573" y="2825"/>
                <a:chExt cx="57" cy="32"/>
              </a:xfrm>
            </p:grpSpPr>
            <p:sp>
              <p:nvSpPr>
                <p:cNvPr id="151932" name="Line 102"/>
                <p:cNvSpPr>
                  <a:spLocks noChangeShapeType="1"/>
                </p:cNvSpPr>
                <p:nvPr/>
              </p:nvSpPr>
              <p:spPr bwMode="auto">
                <a:xfrm>
                  <a:off x="2602" y="2825"/>
                  <a:ext cx="0" cy="2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933" name="Line 103"/>
                <p:cNvSpPr>
                  <a:spLocks noChangeShapeType="1"/>
                </p:cNvSpPr>
                <p:nvPr/>
              </p:nvSpPr>
              <p:spPr bwMode="auto">
                <a:xfrm>
                  <a:off x="2573"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934" name="Line 104"/>
                <p:cNvSpPr>
                  <a:spLocks noChangeShapeType="1"/>
                </p:cNvSpPr>
                <p:nvPr/>
              </p:nvSpPr>
              <p:spPr bwMode="auto">
                <a:xfrm>
                  <a:off x="2630"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935" name="Line 105"/>
                <p:cNvSpPr>
                  <a:spLocks noChangeShapeType="1"/>
                </p:cNvSpPr>
                <p:nvPr/>
              </p:nvSpPr>
              <p:spPr bwMode="auto">
                <a:xfrm>
                  <a:off x="2573" y="2825"/>
                  <a:ext cx="5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1579" name="Group 106"/>
          <p:cNvGrpSpPr>
            <a:grpSpLocks/>
          </p:cNvGrpSpPr>
          <p:nvPr/>
        </p:nvGrpSpPr>
        <p:grpSpPr bwMode="auto">
          <a:xfrm>
            <a:off x="5153025" y="1930400"/>
            <a:ext cx="476250" cy="484188"/>
            <a:chOff x="3246" y="1408"/>
            <a:chExt cx="300" cy="305"/>
          </a:xfrm>
        </p:grpSpPr>
        <p:sp>
          <p:nvSpPr>
            <p:cNvPr id="151913" name="Oval 107"/>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1914" name="Group 108"/>
            <p:cNvGrpSpPr>
              <a:grpSpLocks/>
            </p:cNvGrpSpPr>
            <p:nvPr/>
          </p:nvGrpSpPr>
          <p:grpSpPr bwMode="auto">
            <a:xfrm>
              <a:off x="3325" y="1491"/>
              <a:ext cx="141" cy="141"/>
              <a:chOff x="2131" y="1511"/>
              <a:chExt cx="141" cy="141"/>
            </a:xfrm>
          </p:grpSpPr>
          <p:grpSp>
            <p:nvGrpSpPr>
              <p:cNvPr id="151915" name="Group 109"/>
              <p:cNvGrpSpPr>
                <a:grpSpLocks/>
              </p:cNvGrpSpPr>
              <p:nvPr/>
            </p:nvGrpSpPr>
            <p:grpSpPr bwMode="auto">
              <a:xfrm>
                <a:off x="2131" y="1511"/>
                <a:ext cx="141" cy="141"/>
                <a:chOff x="3024" y="3888"/>
                <a:chExt cx="192" cy="192"/>
              </a:xfrm>
            </p:grpSpPr>
            <p:sp>
              <p:nvSpPr>
                <p:cNvPr id="151924" name="Freeform 110"/>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925" name="Freeform 111"/>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926" name="Oval 112"/>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927" name="Oval 113"/>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916" name="Group 114"/>
              <p:cNvGrpSpPr>
                <a:grpSpLocks/>
              </p:cNvGrpSpPr>
              <p:nvPr/>
            </p:nvGrpSpPr>
            <p:grpSpPr bwMode="auto">
              <a:xfrm>
                <a:off x="2131" y="1563"/>
                <a:ext cx="140" cy="27"/>
                <a:chOff x="3099" y="2714"/>
                <a:chExt cx="516" cy="59"/>
              </a:xfrm>
            </p:grpSpPr>
            <p:sp>
              <p:nvSpPr>
                <p:cNvPr id="151917" name="Freeform 115"/>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18" name="Freeform 116"/>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19" name="Freeform 117"/>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20" name="Freeform 118"/>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21" name="Freeform 119"/>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22" name="Freeform 120"/>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923" name="Freeform 121"/>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151580" name="Group 122"/>
          <p:cNvGrpSpPr>
            <a:grpSpLocks/>
          </p:cNvGrpSpPr>
          <p:nvPr/>
        </p:nvGrpSpPr>
        <p:grpSpPr bwMode="auto">
          <a:xfrm>
            <a:off x="5153025" y="758825"/>
            <a:ext cx="476250" cy="484188"/>
            <a:chOff x="3246" y="478"/>
            <a:chExt cx="300" cy="305"/>
          </a:xfrm>
        </p:grpSpPr>
        <p:sp>
          <p:nvSpPr>
            <p:cNvPr id="151905" name="Oval 123"/>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1906" name="Group 124"/>
            <p:cNvGrpSpPr>
              <a:grpSpLocks/>
            </p:cNvGrpSpPr>
            <p:nvPr/>
          </p:nvGrpSpPr>
          <p:grpSpPr bwMode="auto">
            <a:xfrm>
              <a:off x="3325" y="560"/>
              <a:ext cx="141" cy="142"/>
              <a:chOff x="2164" y="568"/>
              <a:chExt cx="141" cy="142"/>
            </a:xfrm>
          </p:grpSpPr>
          <p:sp>
            <p:nvSpPr>
              <p:cNvPr id="151907" name="Freeform 125"/>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908" name="Freeform 126"/>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nvGrpSpPr>
              <p:cNvPr id="151909" name="Group 127"/>
              <p:cNvGrpSpPr>
                <a:grpSpLocks/>
              </p:cNvGrpSpPr>
              <p:nvPr/>
            </p:nvGrpSpPr>
            <p:grpSpPr bwMode="auto">
              <a:xfrm>
                <a:off x="2164" y="674"/>
                <a:ext cx="141" cy="36"/>
                <a:chOff x="2164" y="674"/>
                <a:chExt cx="141" cy="36"/>
              </a:xfrm>
            </p:grpSpPr>
            <p:sp>
              <p:nvSpPr>
                <p:cNvPr id="151910" name="Oval 128"/>
                <p:cNvSpPr>
                  <a:spLocks noChangeArrowheads="1"/>
                </p:cNvSpPr>
                <p:nvPr/>
              </p:nvSpPr>
              <p:spPr bwMode="auto">
                <a:xfrm>
                  <a:off x="2164" y="674"/>
                  <a:ext cx="35" cy="35"/>
                </a:xfrm>
                <a:prstGeom prst="ellipse">
                  <a:avLst/>
                </a:prstGeom>
                <a:noFill/>
                <a:ln w="12700">
                  <a:solidFill>
                    <a:srgbClr val="000000"/>
                  </a:solidFill>
                  <a:round/>
                  <a:headEnd/>
                  <a:tailEnd/>
                </a:ln>
              </p:spPr>
              <p:txBody>
                <a:bodyPr wrap="none" anchor="ctr"/>
                <a:lstStyle/>
                <a:p>
                  <a:endParaRPr lang="en-US"/>
                </a:p>
              </p:txBody>
            </p:sp>
            <p:sp>
              <p:nvSpPr>
                <p:cNvPr id="151911" name="Oval 129"/>
                <p:cNvSpPr>
                  <a:spLocks noChangeArrowheads="1"/>
                </p:cNvSpPr>
                <p:nvPr/>
              </p:nvSpPr>
              <p:spPr bwMode="auto">
                <a:xfrm>
                  <a:off x="2270" y="674"/>
                  <a:ext cx="35" cy="35"/>
                </a:xfrm>
                <a:prstGeom prst="ellipse">
                  <a:avLst/>
                </a:prstGeom>
                <a:noFill/>
                <a:ln w="12700">
                  <a:solidFill>
                    <a:srgbClr val="000000"/>
                  </a:solidFill>
                  <a:round/>
                  <a:headEnd/>
                  <a:tailEnd/>
                </a:ln>
              </p:spPr>
              <p:txBody>
                <a:bodyPr wrap="none" anchor="ctr"/>
                <a:lstStyle/>
                <a:p>
                  <a:endParaRPr lang="en-US"/>
                </a:p>
              </p:txBody>
            </p:sp>
            <p:sp>
              <p:nvSpPr>
                <p:cNvPr id="151912" name="Oval 130"/>
                <p:cNvSpPr>
                  <a:spLocks noChangeArrowheads="1"/>
                </p:cNvSpPr>
                <p:nvPr/>
              </p:nvSpPr>
              <p:spPr bwMode="auto">
                <a:xfrm>
                  <a:off x="2217" y="675"/>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51581" name="Group 131"/>
          <p:cNvGrpSpPr>
            <a:grpSpLocks/>
          </p:cNvGrpSpPr>
          <p:nvPr/>
        </p:nvGrpSpPr>
        <p:grpSpPr bwMode="auto">
          <a:xfrm>
            <a:off x="5257800" y="3817938"/>
            <a:ext cx="266700" cy="166687"/>
            <a:chOff x="2113" y="2415"/>
            <a:chExt cx="168" cy="105"/>
          </a:xfrm>
        </p:grpSpPr>
        <p:grpSp>
          <p:nvGrpSpPr>
            <p:cNvPr id="151894" name="Group 132"/>
            <p:cNvGrpSpPr>
              <a:grpSpLocks/>
            </p:cNvGrpSpPr>
            <p:nvPr/>
          </p:nvGrpSpPr>
          <p:grpSpPr bwMode="auto">
            <a:xfrm>
              <a:off x="2113" y="2415"/>
              <a:ext cx="168" cy="105"/>
              <a:chOff x="4136" y="571"/>
              <a:chExt cx="168" cy="105"/>
            </a:xfrm>
          </p:grpSpPr>
          <p:grpSp>
            <p:nvGrpSpPr>
              <p:cNvPr id="151900" name="Group 133"/>
              <p:cNvGrpSpPr>
                <a:grpSpLocks/>
              </p:cNvGrpSpPr>
              <p:nvPr/>
            </p:nvGrpSpPr>
            <p:grpSpPr bwMode="auto">
              <a:xfrm>
                <a:off x="4136" y="652"/>
                <a:ext cx="168" cy="24"/>
                <a:chOff x="4136" y="652"/>
                <a:chExt cx="168" cy="24"/>
              </a:xfrm>
            </p:grpSpPr>
            <p:sp>
              <p:nvSpPr>
                <p:cNvPr id="151902" name="Line 134"/>
                <p:cNvSpPr>
                  <a:spLocks noChangeAspect="1" noChangeShapeType="1"/>
                </p:cNvSpPr>
                <p:nvPr/>
              </p:nvSpPr>
              <p:spPr bwMode="auto">
                <a:xfrm>
                  <a:off x="4136" y="653"/>
                  <a:ext cx="168" cy="0"/>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903" name="Oval 135"/>
                <p:cNvSpPr>
                  <a:spLocks noChangeAspect="1" noChangeArrowheads="1"/>
                </p:cNvSpPr>
                <p:nvPr/>
              </p:nvSpPr>
              <p:spPr bwMode="auto">
                <a:xfrm>
                  <a:off x="4275" y="653"/>
                  <a:ext cx="23" cy="23"/>
                </a:xfrm>
                <a:prstGeom prst="ellipse">
                  <a:avLst/>
                </a:prstGeom>
                <a:noFill/>
                <a:ln w="12700">
                  <a:solidFill>
                    <a:srgbClr val="00FFFF"/>
                  </a:solidFill>
                  <a:round/>
                  <a:headEnd/>
                  <a:tailEnd/>
                </a:ln>
              </p:spPr>
              <p:txBody>
                <a:bodyPr wrap="none" anchor="ctr"/>
                <a:lstStyle/>
                <a:p>
                  <a:endParaRPr lang="en-US"/>
                </a:p>
              </p:txBody>
            </p:sp>
            <p:sp>
              <p:nvSpPr>
                <p:cNvPr id="151904" name="Oval 136"/>
                <p:cNvSpPr>
                  <a:spLocks noChangeAspect="1" noChangeArrowheads="1"/>
                </p:cNvSpPr>
                <p:nvPr/>
              </p:nvSpPr>
              <p:spPr bwMode="auto">
                <a:xfrm>
                  <a:off x="4141" y="652"/>
                  <a:ext cx="23" cy="23"/>
                </a:xfrm>
                <a:prstGeom prst="ellipse">
                  <a:avLst/>
                </a:prstGeom>
                <a:noFill/>
                <a:ln w="12700">
                  <a:solidFill>
                    <a:srgbClr val="00FFFF"/>
                  </a:solidFill>
                  <a:round/>
                  <a:headEnd/>
                  <a:tailEnd/>
                </a:ln>
              </p:spPr>
              <p:txBody>
                <a:bodyPr wrap="none" anchor="ctr"/>
                <a:lstStyle/>
                <a:p>
                  <a:endParaRPr lang="en-US"/>
                </a:p>
              </p:txBody>
            </p:sp>
          </p:grpSp>
          <p:sp>
            <p:nvSpPr>
              <p:cNvPr id="151901" name="Freeform 137"/>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51895" name="Group 138"/>
            <p:cNvGrpSpPr>
              <a:grpSpLocks/>
            </p:cNvGrpSpPr>
            <p:nvPr/>
          </p:nvGrpSpPr>
          <p:grpSpPr bwMode="auto">
            <a:xfrm>
              <a:off x="2152" y="2432"/>
              <a:ext cx="89" cy="50"/>
              <a:chOff x="2573" y="2825"/>
              <a:chExt cx="57" cy="32"/>
            </a:xfrm>
          </p:grpSpPr>
          <p:sp>
            <p:nvSpPr>
              <p:cNvPr id="151896" name="Line 139"/>
              <p:cNvSpPr>
                <a:spLocks noChangeShapeType="1"/>
              </p:cNvSpPr>
              <p:nvPr/>
            </p:nvSpPr>
            <p:spPr bwMode="auto">
              <a:xfrm>
                <a:off x="2602" y="2825"/>
                <a:ext cx="0" cy="26"/>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897" name="Line 140"/>
              <p:cNvSpPr>
                <a:spLocks noChangeShapeType="1"/>
              </p:cNvSpPr>
              <p:nvPr/>
            </p:nvSpPr>
            <p:spPr bwMode="auto">
              <a:xfrm>
                <a:off x="2573" y="2826"/>
                <a:ext cx="0" cy="31"/>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898" name="Line 141"/>
              <p:cNvSpPr>
                <a:spLocks noChangeShapeType="1"/>
              </p:cNvSpPr>
              <p:nvPr/>
            </p:nvSpPr>
            <p:spPr bwMode="auto">
              <a:xfrm>
                <a:off x="2630" y="2826"/>
                <a:ext cx="0" cy="31"/>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899" name="Line 142"/>
              <p:cNvSpPr>
                <a:spLocks noChangeShapeType="1"/>
              </p:cNvSpPr>
              <p:nvPr/>
            </p:nvSpPr>
            <p:spPr bwMode="auto">
              <a:xfrm>
                <a:off x="2573" y="2825"/>
                <a:ext cx="57"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51582" name="Group 143"/>
          <p:cNvGrpSpPr>
            <a:grpSpLocks/>
          </p:cNvGrpSpPr>
          <p:nvPr/>
        </p:nvGrpSpPr>
        <p:grpSpPr bwMode="auto">
          <a:xfrm>
            <a:off x="5278438" y="2614613"/>
            <a:ext cx="223837" cy="223837"/>
            <a:chOff x="2131" y="1511"/>
            <a:chExt cx="141" cy="141"/>
          </a:xfrm>
        </p:grpSpPr>
        <p:grpSp>
          <p:nvGrpSpPr>
            <p:cNvPr id="151881" name="Group 144"/>
            <p:cNvGrpSpPr>
              <a:grpSpLocks/>
            </p:cNvGrpSpPr>
            <p:nvPr/>
          </p:nvGrpSpPr>
          <p:grpSpPr bwMode="auto">
            <a:xfrm>
              <a:off x="2131" y="1511"/>
              <a:ext cx="141" cy="141"/>
              <a:chOff x="3024" y="3888"/>
              <a:chExt cx="192" cy="192"/>
            </a:xfrm>
          </p:grpSpPr>
          <p:sp>
            <p:nvSpPr>
              <p:cNvPr id="151890" name="Freeform 145"/>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1891" name="Freeform 146"/>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1892" name="Oval 147"/>
              <p:cNvSpPr>
                <a:spLocks noChangeArrowheads="1"/>
              </p:cNvSpPr>
              <p:nvPr/>
            </p:nvSpPr>
            <p:spPr bwMode="auto">
              <a:xfrm>
                <a:off x="3024" y="4032"/>
                <a:ext cx="48" cy="48"/>
              </a:xfrm>
              <a:prstGeom prst="ellipse">
                <a:avLst/>
              </a:prstGeom>
              <a:noFill/>
              <a:ln w="12700">
                <a:solidFill>
                  <a:srgbClr val="00FFFF"/>
                </a:solidFill>
                <a:round/>
                <a:headEnd/>
                <a:tailEnd/>
              </a:ln>
            </p:spPr>
            <p:txBody>
              <a:bodyPr wrap="none" anchor="ctr"/>
              <a:lstStyle/>
              <a:p>
                <a:endParaRPr lang="en-US"/>
              </a:p>
            </p:txBody>
          </p:sp>
          <p:sp>
            <p:nvSpPr>
              <p:cNvPr id="151893" name="Oval 148"/>
              <p:cNvSpPr>
                <a:spLocks noChangeArrowheads="1"/>
              </p:cNvSpPr>
              <p:nvPr/>
            </p:nvSpPr>
            <p:spPr bwMode="auto">
              <a:xfrm>
                <a:off x="3168" y="4032"/>
                <a:ext cx="48" cy="48"/>
              </a:xfrm>
              <a:prstGeom prst="ellipse">
                <a:avLst/>
              </a:prstGeom>
              <a:noFill/>
              <a:ln w="12700">
                <a:solidFill>
                  <a:srgbClr val="00FFFF"/>
                </a:solidFill>
                <a:round/>
                <a:headEnd/>
                <a:tailEnd/>
              </a:ln>
            </p:spPr>
            <p:txBody>
              <a:bodyPr wrap="none" anchor="ctr"/>
              <a:lstStyle/>
              <a:p>
                <a:endParaRPr lang="en-US"/>
              </a:p>
            </p:txBody>
          </p:sp>
        </p:grpSp>
        <p:grpSp>
          <p:nvGrpSpPr>
            <p:cNvPr id="151882" name="Group 149"/>
            <p:cNvGrpSpPr>
              <a:grpSpLocks/>
            </p:cNvGrpSpPr>
            <p:nvPr/>
          </p:nvGrpSpPr>
          <p:grpSpPr bwMode="auto">
            <a:xfrm>
              <a:off x="2131" y="1563"/>
              <a:ext cx="140" cy="27"/>
              <a:chOff x="3099" y="2714"/>
              <a:chExt cx="516" cy="59"/>
            </a:xfrm>
          </p:grpSpPr>
          <p:sp>
            <p:nvSpPr>
              <p:cNvPr id="151883" name="Freeform 150"/>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4" name="Freeform 151"/>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5" name="Freeform 152"/>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6" name="Freeform 153"/>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7" name="Freeform 154"/>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8" name="Freeform 155"/>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sp>
            <p:nvSpPr>
              <p:cNvPr id="151889" name="Freeform 156"/>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FF"/>
                </a:solidFill>
                <a:prstDash val="solid"/>
                <a:round/>
                <a:headEnd type="none" w="sm" len="sm"/>
                <a:tailEnd type="none" w="sm" len="sm"/>
              </a:ln>
            </p:spPr>
            <p:txBody>
              <a:bodyPr/>
              <a:lstStyle/>
              <a:p>
                <a:endParaRPr lang="en-US"/>
              </a:p>
            </p:txBody>
          </p:sp>
        </p:grpSp>
      </p:grpSp>
      <p:grpSp>
        <p:nvGrpSpPr>
          <p:cNvPr id="151583" name="Group 157"/>
          <p:cNvGrpSpPr>
            <a:grpSpLocks/>
          </p:cNvGrpSpPr>
          <p:nvPr/>
        </p:nvGrpSpPr>
        <p:grpSpPr bwMode="auto">
          <a:xfrm>
            <a:off x="5278438" y="1446213"/>
            <a:ext cx="223837" cy="225425"/>
            <a:chOff x="2164" y="568"/>
            <a:chExt cx="141" cy="142"/>
          </a:xfrm>
        </p:grpSpPr>
        <p:sp>
          <p:nvSpPr>
            <p:cNvPr id="151875" name="Freeform 158"/>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1876" name="Freeform 159"/>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grpSp>
          <p:nvGrpSpPr>
            <p:cNvPr id="151877" name="Group 160"/>
            <p:cNvGrpSpPr>
              <a:grpSpLocks/>
            </p:cNvGrpSpPr>
            <p:nvPr/>
          </p:nvGrpSpPr>
          <p:grpSpPr bwMode="auto">
            <a:xfrm>
              <a:off x="2164" y="674"/>
              <a:ext cx="141" cy="36"/>
              <a:chOff x="2164" y="674"/>
              <a:chExt cx="141" cy="36"/>
            </a:xfrm>
          </p:grpSpPr>
          <p:sp>
            <p:nvSpPr>
              <p:cNvPr id="151878" name="Oval 161"/>
              <p:cNvSpPr>
                <a:spLocks noChangeArrowheads="1"/>
              </p:cNvSpPr>
              <p:nvPr/>
            </p:nvSpPr>
            <p:spPr bwMode="auto">
              <a:xfrm>
                <a:off x="2164" y="674"/>
                <a:ext cx="35" cy="35"/>
              </a:xfrm>
              <a:prstGeom prst="ellipse">
                <a:avLst/>
              </a:prstGeom>
              <a:noFill/>
              <a:ln w="12700">
                <a:solidFill>
                  <a:srgbClr val="00FFFF"/>
                </a:solidFill>
                <a:round/>
                <a:headEnd/>
                <a:tailEnd/>
              </a:ln>
            </p:spPr>
            <p:txBody>
              <a:bodyPr wrap="none" anchor="ctr"/>
              <a:lstStyle/>
              <a:p>
                <a:endParaRPr lang="en-US"/>
              </a:p>
            </p:txBody>
          </p:sp>
          <p:sp>
            <p:nvSpPr>
              <p:cNvPr id="151879" name="Oval 162"/>
              <p:cNvSpPr>
                <a:spLocks noChangeArrowheads="1"/>
              </p:cNvSpPr>
              <p:nvPr/>
            </p:nvSpPr>
            <p:spPr bwMode="auto">
              <a:xfrm>
                <a:off x="2270" y="674"/>
                <a:ext cx="35" cy="35"/>
              </a:xfrm>
              <a:prstGeom prst="ellipse">
                <a:avLst/>
              </a:prstGeom>
              <a:noFill/>
              <a:ln w="12700">
                <a:solidFill>
                  <a:srgbClr val="00FFFF"/>
                </a:solidFill>
                <a:round/>
                <a:headEnd/>
                <a:tailEnd/>
              </a:ln>
            </p:spPr>
            <p:txBody>
              <a:bodyPr wrap="none" anchor="ctr"/>
              <a:lstStyle/>
              <a:p>
                <a:endParaRPr lang="en-US"/>
              </a:p>
            </p:txBody>
          </p:sp>
          <p:sp>
            <p:nvSpPr>
              <p:cNvPr id="151880" name="Oval 163"/>
              <p:cNvSpPr>
                <a:spLocks noChangeArrowheads="1"/>
              </p:cNvSpPr>
              <p:nvPr/>
            </p:nvSpPr>
            <p:spPr bwMode="auto">
              <a:xfrm>
                <a:off x="2217" y="675"/>
                <a:ext cx="35" cy="35"/>
              </a:xfrm>
              <a:prstGeom prst="ellipse">
                <a:avLst/>
              </a:prstGeom>
              <a:noFill/>
              <a:ln w="12700">
                <a:solidFill>
                  <a:srgbClr val="00FFFF"/>
                </a:solidFill>
                <a:round/>
                <a:headEnd/>
                <a:tailEnd/>
              </a:ln>
            </p:spPr>
            <p:txBody>
              <a:bodyPr wrap="none" anchor="ctr"/>
              <a:lstStyle/>
              <a:p>
                <a:endParaRPr lang="en-US"/>
              </a:p>
            </p:txBody>
          </p:sp>
        </p:grpSp>
      </p:grpSp>
      <p:grpSp>
        <p:nvGrpSpPr>
          <p:cNvPr id="151584" name="Group 164"/>
          <p:cNvGrpSpPr>
            <a:grpSpLocks/>
          </p:cNvGrpSpPr>
          <p:nvPr/>
        </p:nvGrpSpPr>
        <p:grpSpPr bwMode="auto">
          <a:xfrm>
            <a:off x="6484938" y="3125788"/>
            <a:ext cx="401637" cy="401637"/>
            <a:chOff x="4085" y="2353"/>
            <a:chExt cx="253" cy="253"/>
          </a:xfrm>
        </p:grpSpPr>
        <p:sp>
          <p:nvSpPr>
            <p:cNvPr id="151862" name="Rectangle 165"/>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1863" name="Group 166"/>
            <p:cNvGrpSpPr>
              <a:grpSpLocks/>
            </p:cNvGrpSpPr>
            <p:nvPr/>
          </p:nvGrpSpPr>
          <p:grpSpPr bwMode="auto">
            <a:xfrm>
              <a:off x="4127" y="2427"/>
              <a:ext cx="168" cy="105"/>
              <a:chOff x="2113" y="2415"/>
              <a:chExt cx="168" cy="105"/>
            </a:xfrm>
          </p:grpSpPr>
          <p:grpSp>
            <p:nvGrpSpPr>
              <p:cNvPr id="151864" name="Group 167"/>
              <p:cNvGrpSpPr>
                <a:grpSpLocks/>
              </p:cNvGrpSpPr>
              <p:nvPr/>
            </p:nvGrpSpPr>
            <p:grpSpPr bwMode="auto">
              <a:xfrm>
                <a:off x="2113" y="2415"/>
                <a:ext cx="168" cy="105"/>
                <a:chOff x="4136" y="571"/>
                <a:chExt cx="168" cy="105"/>
              </a:xfrm>
            </p:grpSpPr>
            <p:grpSp>
              <p:nvGrpSpPr>
                <p:cNvPr id="151870" name="Group 168"/>
                <p:cNvGrpSpPr>
                  <a:grpSpLocks/>
                </p:cNvGrpSpPr>
                <p:nvPr/>
              </p:nvGrpSpPr>
              <p:grpSpPr bwMode="auto">
                <a:xfrm>
                  <a:off x="4136" y="652"/>
                  <a:ext cx="168" cy="24"/>
                  <a:chOff x="4136" y="652"/>
                  <a:chExt cx="168" cy="24"/>
                </a:xfrm>
              </p:grpSpPr>
              <p:sp>
                <p:nvSpPr>
                  <p:cNvPr id="151872" name="Line 169"/>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73" name="Oval 170"/>
                  <p:cNvSpPr>
                    <a:spLocks noChangeAspect="1" noChangeArrowheads="1"/>
                  </p:cNvSpPr>
                  <p:nvPr/>
                </p:nvSpPr>
                <p:spPr bwMode="auto">
                  <a:xfrm>
                    <a:off x="4275" y="653"/>
                    <a:ext cx="23" cy="23"/>
                  </a:xfrm>
                  <a:prstGeom prst="ellipse">
                    <a:avLst/>
                  </a:prstGeom>
                  <a:noFill/>
                  <a:ln w="12700">
                    <a:solidFill>
                      <a:srgbClr val="000000"/>
                    </a:solidFill>
                    <a:round/>
                    <a:headEnd/>
                    <a:tailEnd/>
                  </a:ln>
                </p:spPr>
                <p:txBody>
                  <a:bodyPr wrap="none" anchor="ctr"/>
                  <a:lstStyle/>
                  <a:p>
                    <a:endParaRPr lang="en-US"/>
                  </a:p>
                </p:txBody>
              </p:sp>
              <p:sp>
                <p:nvSpPr>
                  <p:cNvPr id="151874" name="Oval 171"/>
                  <p:cNvSpPr>
                    <a:spLocks noChangeAspect="1" noChangeArrowheads="1"/>
                  </p:cNvSpPr>
                  <p:nvPr/>
                </p:nvSpPr>
                <p:spPr bwMode="auto">
                  <a:xfrm>
                    <a:off x="4141" y="652"/>
                    <a:ext cx="23" cy="23"/>
                  </a:xfrm>
                  <a:prstGeom prst="ellipse">
                    <a:avLst/>
                  </a:prstGeom>
                  <a:noFill/>
                  <a:ln w="12700">
                    <a:solidFill>
                      <a:srgbClr val="000000"/>
                    </a:solidFill>
                    <a:round/>
                    <a:headEnd/>
                    <a:tailEnd/>
                  </a:ln>
                </p:spPr>
                <p:txBody>
                  <a:bodyPr wrap="none" anchor="ctr"/>
                  <a:lstStyle/>
                  <a:p>
                    <a:endParaRPr lang="en-US"/>
                  </a:p>
                </p:txBody>
              </p:sp>
            </p:grpSp>
            <p:sp>
              <p:nvSpPr>
                <p:cNvPr id="151871" name="Freeform 172"/>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51865" name="Group 173"/>
              <p:cNvGrpSpPr>
                <a:grpSpLocks/>
              </p:cNvGrpSpPr>
              <p:nvPr/>
            </p:nvGrpSpPr>
            <p:grpSpPr bwMode="auto">
              <a:xfrm>
                <a:off x="2152" y="2432"/>
                <a:ext cx="89" cy="50"/>
                <a:chOff x="2573" y="2825"/>
                <a:chExt cx="57" cy="32"/>
              </a:xfrm>
            </p:grpSpPr>
            <p:sp>
              <p:nvSpPr>
                <p:cNvPr id="151866" name="Line 174"/>
                <p:cNvSpPr>
                  <a:spLocks noChangeShapeType="1"/>
                </p:cNvSpPr>
                <p:nvPr/>
              </p:nvSpPr>
              <p:spPr bwMode="auto">
                <a:xfrm>
                  <a:off x="2602" y="2825"/>
                  <a:ext cx="0" cy="2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67" name="Line 175"/>
                <p:cNvSpPr>
                  <a:spLocks noChangeShapeType="1"/>
                </p:cNvSpPr>
                <p:nvPr/>
              </p:nvSpPr>
              <p:spPr bwMode="auto">
                <a:xfrm>
                  <a:off x="2573"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68" name="Line 176"/>
                <p:cNvSpPr>
                  <a:spLocks noChangeShapeType="1"/>
                </p:cNvSpPr>
                <p:nvPr/>
              </p:nvSpPr>
              <p:spPr bwMode="auto">
                <a:xfrm>
                  <a:off x="2630"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69" name="Line 177"/>
                <p:cNvSpPr>
                  <a:spLocks noChangeShapeType="1"/>
                </p:cNvSpPr>
                <p:nvPr/>
              </p:nvSpPr>
              <p:spPr bwMode="auto">
                <a:xfrm>
                  <a:off x="2573" y="2825"/>
                  <a:ext cx="5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1585" name="Group 178"/>
          <p:cNvGrpSpPr>
            <a:grpSpLocks/>
          </p:cNvGrpSpPr>
          <p:nvPr/>
        </p:nvGrpSpPr>
        <p:grpSpPr bwMode="auto">
          <a:xfrm>
            <a:off x="6484938" y="1973263"/>
            <a:ext cx="401637" cy="401637"/>
            <a:chOff x="4085" y="1435"/>
            <a:chExt cx="253" cy="253"/>
          </a:xfrm>
        </p:grpSpPr>
        <p:sp>
          <p:nvSpPr>
            <p:cNvPr id="151847" name="Rectangle 179"/>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1848" name="Group 180"/>
            <p:cNvGrpSpPr>
              <a:grpSpLocks/>
            </p:cNvGrpSpPr>
            <p:nvPr/>
          </p:nvGrpSpPr>
          <p:grpSpPr bwMode="auto">
            <a:xfrm>
              <a:off x="4141" y="1491"/>
              <a:ext cx="141" cy="141"/>
              <a:chOff x="2131" y="1511"/>
              <a:chExt cx="141" cy="141"/>
            </a:xfrm>
          </p:grpSpPr>
          <p:grpSp>
            <p:nvGrpSpPr>
              <p:cNvPr id="151849" name="Group 181"/>
              <p:cNvGrpSpPr>
                <a:grpSpLocks/>
              </p:cNvGrpSpPr>
              <p:nvPr/>
            </p:nvGrpSpPr>
            <p:grpSpPr bwMode="auto">
              <a:xfrm>
                <a:off x="2131" y="1511"/>
                <a:ext cx="141" cy="141"/>
                <a:chOff x="3024" y="3888"/>
                <a:chExt cx="192" cy="192"/>
              </a:xfrm>
            </p:grpSpPr>
            <p:sp>
              <p:nvSpPr>
                <p:cNvPr id="151858" name="Freeform 182"/>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859" name="Freeform 183"/>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860" name="Oval 184"/>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861" name="Oval 185"/>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850" name="Group 186"/>
              <p:cNvGrpSpPr>
                <a:grpSpLocks/>
              </p:cNvGrpSpPr>
              <p:nvPr/>
            </p:nvGrpSpPr>
            <p:grpSpPr bwMode="auto">
              <a:xfrm>
                <a:off x="2131" y="1563"/>
                <a:ext cx="140" cy="27"/>
                <a:chOff x="3099" y="2714"/>
                <a:chExt cx="516" cy="59"/>
              </a:xfrm>
            </p:grpSpPr>
            <p:sp>
              <p:nvSpPr>
                <p:cNvPr id="151851" name="Freeform 187"/>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2" name="Freeform 188"/>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3" name="Freeform 189"/>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4" name="Freeform 190"/>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5" name="Freeform 191"/>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6" name="Freeform 192"/>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857" name="Freeform 193"/>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151586" name="Group 194"/>
          <p:cNvGrpSpPr>
            <a:grpSpLocks/>
          </p:cNvGrpSpPr>
          <p:nvPr/>
        </p:nvGrpSpPr>
        <p:grpSpPr bwMode="auto">
          <a:xfrm>
            <a:off x="6484938" y="800100"/>
            <a:ext cx="401637" cy="401638"/>
            <a:chOff x="4085" y="504"/>
            <a:chExt cx="253" cy="253"/>
          </a:xfrm>
        </p:grpSpPr>
        <p:sp>
          <p:nvSpPr>
            <p:cNvPr id="151839" name="Rectangle 195"/>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1840" name="Group 196"/>
            <p:cNvGrpSpPr>
              <a:grpSpLocks/>
            </p:cNvGrpSpPr>
            <p:nvPr/>
          </p:nvGrpSpPr>
          <p:grpSpPr bwMode="auto">
            <a:xfrm>
              <a:off x="4141" y="560"/>
              <a:ext cx="141" cy="142"/>
              <a:chOff x="2164" y="568"/>
              <a:chExt cx="141" cy="142"/>
            </a:xfrm>
          </p:grpSpPr>
          <p:sp>
            <p:nvSpPr>
              <p:cNvPr id="151841" name="Freeform 197"/>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842" name="Freeform 198"/>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nvGrpSpPr>
              <p:cNvPr id="151843" name="Group 199"/>
              <p:cNvGrpSpPr>
                <a:grpSpLocks/>
              </p:cNvGrpSpPr>
              <p:nvPr/>
            </p:nvGrpSpPr>
            <p:grpSpPr bwMode="auto">
              <a:xfrm>
                <a:off x="2164" y="674"/>
                <a:ext cx="141" cy="36"/>
                <a:chOff x="2164" y="674"/>
                <a:chExt cx="141" cy="36"/>
              </a:xfrm>
            </p:grpSpPr>
            <p:sp>
              <p:nvSpPr>
                <p:cNvPr id="151844" name="Oval 200"/>
                <p:cNvSpPr>
                  <a:spLocks noChangeArrowheads="1"/>
                </p:cNvSpPr>
                <p:nvPr/>
              </p:nvSpPr>
              <p:spPr bwMode="auto">
                <a:xfrm>
                  <a:off x="2164" y="674"/>
                  <a:ext cx="35" cy="35"/>
                </a:xfrm>
                <a:prstGeom prst="ellipse">
                  <a:avLst/>
                </a:prstGeom>
                <a:noFill/>
                <a:ln w="12700">
                  <a:solidFill>
                    <a:srgbClr val="000000"/>
                  </a:solidFill>
                  <a:round/>
                  <a:headEnd/>
                  <a:tailEnd/>
                </a:ln>
              </p:spPr>
              <p:txBody>
                <a:bodyPr wrap="none" anchor="ctr"/>
                <a:lstStyle/>
                <a:p>
                  <a:endParaRPr lang="en-US"/>
                </a:p>
              </p:txBody>
            </p:sp>
            <p:sp>
              <p:nvSpPr>
                <p:cNvPr id="151845" name="Oval 201"/>
                <p:cNvSpPr>
                  <a:spLocks noChangeArrowheads="1"/>
                </p:cNvSpPr>
                <p:nvPr/>
              </p:nvSpPr>
              <p:spPr bwMode="auto">
                <a:xfrm>
                  <a:off x="2270" y="674"/>
                  <a:ext cx="35" cy="35"/>
                </a:xfrm>
                <a:prstGeom prst="ellipse">
                  <a:avLst/>
                </a:prstGeom>
                <a:noFill/>
                <a:ln w="12700">
                  <a:solidFill>
                    <a:srgbClr val="000000"/>
                  </a:solidFill>
                  <a:round/>
                  <a:headEnd/>
                  <a:tailEnd/>
                </a:ln>
              </p:spPr>
              <p:txBody>
                <a:bodyPr wrap="none" anchor="ctr"/>
                <a:lstStyle/>
                <a:p>
                  <a:endParaRPr lang="en-US"/>
                </a:p>
              </p:txBody>
            </p:sp>
            <p:sp>
              <p:nvSpPr>
                <p:cNvPr id="151846" name="Oval 202"/>
                <p:cNvSpPr>
                  <a:spLocks noChangeArrowheads="1"/>
                </p:cNvSpPr>
                <p:nvPr/>
              </p:nvSpPr>
              <p:spPr bwMode="auto">
                <a:xfrm>
                  <a:off x="2217" y="675"/>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51587" name="Group 203"/>
          <p:cNvGrpSpPr>
            <a:grpSpLocks/>
          </p:cNvGrpSpPr>
          <p:nvPr/>
        </p:nvGrpSpPr>
        <p:grpSpPr bwMode="auto">
          <a:xfrm>
            <a:off x="6551613" y="3817938"/>
            <a:ext cx="266700" cy="166687"/>
            <a:chOff x="2113" y="2415"/>
            <a:chExt cx="168" cy="105"/>
          </a:xfrm>
        </p:grpSpPr>
        <p:grpSp>
          <p:nvGrpSpPr>
            <p:cNvPr id="151828" name="Group 204"/>
            <p:cNvGrpSpPr>
              <a:grpSpLocks/>
            </p:cNvGrpSpPr>
            <p:nvPr/>
          </p:nvGrpSpPr>
          <p:grpSpPr bwMode="auto">
            <a:xfrm>
              <a:off x="2113" y="2415"/>
              <a:ext cx="168" cy="105"/>
              <a:chOff x="4136" y="571"/>
              <a:chExt cx="168" cy="105"/>
            </a:xfrm>
          </p:grpSpPr>
          <p:grpSp>
            <p:nvGrpSpPr>
              <p:cNvPr id="151834" name="Group 205"/>
              <p:cNvGrpSpPr>
                <a:grpSpLocks/>
              </p:cNvGrpSpPr>
              <p:nvPr/>
            </p:nvGrpSpPr>
            <p:grpSpPr bwMode="auto">
              <a:xfrm>
                <a:off x="4136" y="652"/>
                <a:ext cx="168" cy="24"/>
                <a:chOff x="4136" y="652"/>
                <a:chExt cx="168" cy="24"/>
              </a:xfrm>
            </p:grpSpPr>
            <p:sp>
              <p:nvSpPr>
                <p:cNvPr id="151836" name="Line 206"/>
                <p:cNvSpPr>
                  <a:spLocks noChangeAspect="1" noChangeShapeType="1"/>
                </p:cNvSpPr>
                <p:nvPr/>
              </p:nvSpPr>
              <p:spPr bwMode="auto">
                <a:xfrm>
                  <a:off x="4136" y="653"/>
                  <a:ext cx="168" cy="0"/>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837" name="Oval 207"/>
                <p:cNvSpPr>
                  <a:spLocks noChangeAspect="1" noChangeArrowheads="1"/>
                </p:cNvSpPr>
                <p:nvPr/>
              </p:nvSpPr>
              <p:spPr bwMode="auto">
                <a:xfrm>
                  <a:off x="4275" y="653"/>
                  <a:ext cx="23" cy="23"/>
                </a:xfrm>
                <a:prstGeom prst="ellipse">
                  <a:avLst/>
                </a:prstGeom>
                <a:noFill/>
                <a:ln w="12700">
                  <a:solidFill>
                    <a:srgbClr val="00FF00"/>
                  </a:solidFill>
                  <a:round/>
                  <a:headEnd/>
                  <a:tailEnd/>
                </a:ln>
              </p:spPr>
              <p:txBody>
                <a:bodyPr wrap="none" anchor="ctr"/>
                <a:lstStyle/>
                <a:p>
                  <a:endParaRPr lang="en-US"/>
                </a:p>
              </p:txBody>
            </p:sp>
            <p:sp>
              <p:nvSpPr>
                <p:cNvPr id="151838" name="Oval 208"/>
                <p:cNvSpPr>
                  <a:spLocks noChangeAspect="1" noChangeArrowheads="1"/>
                </p:cNvSpPr>
                <p:nvPr/>
              </p:nvSpPr>
              <p:spPr bwMode="auto">
                <a:xfrm>
                  <a:off x="4141" y="652"/>
                  <a:ext cx="23" cy="23"/>
                </a:xfrm>
                <a:prstGeom prst="ellipse">
                  <a:avLst/>
                </a:prstGeom>
                <a:noFill/>
                <a:ln w="12700">
                  <a:solidFill>
                    <a:srgbClr val="00FF00"/>
                  </a:solidFill>
                  <a:round/>
                  <a:headEnd/>
                  <a:tailEnd/>
                </a:ln>
              </p:spPr>
              <p:txBody>
                <a:bodyPr wrap="none" anchor="ctr"/>
                <a:lstStyle/>
                <a:p>
                  <a:endParaRPr lang="en-US"/>
                </a:p>
              </p:txBody>
            </p:sp>
          </p:grpSp>
          <p:sp>
            <p:nvSpPr>
              <p:cNvPr id="151835" name="Freeform 209"/>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51829" name="Group 210"/>
            <p:cNvGrpSpPr>
              <a:grpSpLocks/>
            </p:cNvGrpSpPr>
            <p:nvPr/>
          </p:nvGrpSpPr>
          <p:grpSpPr bwMode="auto">
            <a:xfrm>
              <a:off x="2152" y="2432"/>
              <a:ext cx="89" cy="50"/>
              <a:chOff x="2573" y="2825"/>
              <a:chExt cx="57" cy="32"/>
            </a:xfrm>
          </p:grpSpPr>
          <p:sp>
            <p:nvSpPr>
              <p:cNvPr id="151830" name="Line 211"/>
              <p:cNvSpPr>
                <a:spLocks noChangeShapeType="1"/>
              </p:cNvSpPr>
              <p:nvPr/>
            </p:nvSpPr>
            <p:spPr bwMode="auto">
              <a:xfrm>
                <a:off x="2602" y="2825"/>
                <a:ext cx="0" cy="26"/>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831" name="Line 212"/>
              <p:cNvSpPr>
                <a:spLocks noChangeShapeType="1"/>
              </p:cNvSpPr>
              <p:nvPr/>
            </p:nvSpPr>
            <p:spPr bwMode="auto">
              <a:xfrm>
                <a:off x="2573" y="2826"/>
                <a:ext cx="0" cy="31"/>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832" name="Line 213"/>
              <p:cNvSpPr>
                <a:spLocks noChangeShapeType="1"/>
              </p:cNvSpPr>
              <p:nvPr/>
            </p:nvSpPr>
            <p:spPr bwMode="auto">
              <a:xfrm>
                <a:off x="2630" y="2826"/>
                <a:ext cx="0" cy="31"/>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833" name="Line 214"/>
              <p:cNvSpPr>
                <a:spLocks noChangeShapeType="1"/>
              </p:cNvSpPr>
              <p:nvPr/>
            </p:nvSpPr>
            <p:spPr bwMode="auto">
              <a:xfrm>
                <a:off x="2573" y="2825"/>
                <a:ext cx="57"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51588" name="Group 215"/>
          <p:cNvGrpSpPr>
            <a:grpSpLocks/>
          </p:cNvGrpSpPr>
          <p:nvPr/>
        </p:nvGrpSpPr>
        <p:grpSpPr bwMode="auto">
          <a:xfrm>
            <a:off x="6573838" y="2614613"/>
            <a:ext cx="223837" cy="223837"/>
            <a:chOff x="2131" y="1511"/>
            <a:chExt cx="141" cy="141"/>
          </a:xfrm>
        </p:grpSpPr>
        <p:grpSp>
          <p:nvGrpSpPr>
            <p:cNvPr id="151815" name="Group 216"/>
            <p:cNvGrpSpPr>
              <a:grpSpLocks/>
            </p:cNvGrpSpPr>
            <p:nvPr/>
          </p:nvGrpSpPr>
          <p:grpSpPr bwMode="auto">
            <a:xfrm>
              <a:off x="2131" y="1511"/>
              <a:ext cx="141" cy="141"/>
              <a:chOff x="3024" y="3888"/>
              <a:chExt cx="192" cy="192"/>
            </a:xfrm>
          </p:grpSpPr>
          <p:sp>
            <p:nvSpPr>
              <p:cNvPr id="151824" name="Freeform 217"/>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1825" name="Freeform 218"/>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1826" name="Oval 219"/>
              <p:cNvSpPr>
                <a:spLocks noChangeArrowheads="1"/>
              </p:cNvSpPr>
              <p:nvPr/>
            </p:nvSpPr>
            <p:spPr bwMode="auto">
              <a:xfrm>
                <a:off x="3024" y="4032"/>
                <a:ext cx="48" cy="48"/>
              </a:xfrm>
              <a:prstGeom prst="ellipse">
                <a:avLst/>
              </a:prstGeom>
              <a:noFill/>
              <a:ln w="12700">
                <a:solidFill>
                  <a:srgbClr val="00FF00"/>
                </a:solidFill>
                <a:round/>
                <a:headEnd/>
                <a:tailEnd/>
              </a:ln>
            </p:spPr>
            <p:txBody>
              <a:bodyPr wrap="none" anchor="ctr"/>
              <a:lstStyle/>
              <a:p>
                <a:endParaRPr lang="en-US"/>
              </a:p>
            </p:txBody>
          </p:sp>
          <p:sp>
            <p:nvSpPr>
              <p:cNvPr id="151827" name="Oval 220"/>
              <p:cNvSpPr>
                <a:spLocks noChangeArrowheads="1"/>
              </p:cNvSpPr>
              <p:nvPr/>
            </p:nvSpPr>
            <p:spPr bwMode="auto">
              <a:xfrm>
                <a:off x="3168" y="4032"/>
                <a:ext cx="48" cy="48"/>
              </a:xfrm>
              <a:prstGeom prst="ellipse">
                <a:avLst/>
              </a:prstGeom>
              <a:noFill/>
              <a:ln w="12700">
                <a:solidFill>
                  <a:srgbClr val="00FF00"/>
                </a:solidFill>
                <a:round/>
                <a:headEnd/>
                <a:tailEnd/>
              </a:ln>
            </p:spPr>
            <p:txBody>
              <a:bodyPr wrap="none" anchor="ctr"/>
              <a:lstStyle/>
              <a:p>
                <a:endParaRPr lang="en-US"/>
              </a:p>
            </p:txBody>
          </p:sp>
        </p:grpSp>
        <p:grpSp>
          <p:nvGrpSpPr>
            <p:cNvPr id="151816" name="Group 221"/>
            <p:cNvGrpSpPr>
              <a:grpSpLocks/>
            </p:cNvGrpSpPr>
            <p:nvPr/>
          </p:nvGrpSpPr>
          <p:grpSpPr bwMode="auto">
            <a:xfrm>
              <a:off x="2131" y="1563"/>
              <a:ext cx="140" cy="27"/>
              <a:chOff x="3099" y="2714"/>
              <a:chExt cx="516" cy="59"/>
            </a:xfrm>
          </p:grpSpPr>
          <p:sp>
            <p:nvSpPr>
              <p:cNvPr id="151817" name="Freeform 22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18" name="Freeform 22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19" name="Freeform 22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20" name="Freeform 22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21" name="Freeform 22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22" name="Freeform 22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sp>
            <p:nvSpPr>
              <p:cNvPr id="151823" name="Freeform 22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FF00"/>
                </a:solidFill>
                <a:prstDash val="solid"/>
                <a:round/>
                <a:headEnd type="none" w="sm" len="sm"/>
                <a:tailEnd type="none" w="sm" len="sm"/>
              </a:ln>
            </p:spPr>
            <p:txBody>
              <a:bodyPr/>
              <a:lstStyle/>
              <a:p>
                <a:endParaRPr lang="en-US"/>
              </a:p>
            </p:txBody>
          </p:sp>
        </p:grpSp>
      </p:grpSp>
      <p:grpSp>
        <p:nvGrpSpPr>
          <p:cNvPr id="151589" name="Group 229"/>
          <p:cNvGrpSpPr>
            <a:grpSpLocks/>
          </p:cNvGrpSpPr>
          <p:nvPr/>
        </p:nvGrpSpPr>
        <p:grpSpPr bwMode="auto">
          <a:xfrm>
            <a:off x="6573838" y="1444625"/>
            <a:ext cx="223837" cy="225425"/>
            <a:chOff x="2164" y="568"/>
            <a:chExt cx="141" cy="142"/>
          </a:xfrm>
        </p:grpSpPr>
        <p:sp>
          <p:nvSpPr>
            <p:cNvPr id="151809" name="Freeform 230"/>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1810" name="Freeform 231"/>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grpSp>
          <p:nvGrpSpPr>
            <p:cNvPr id="151811" name="Group 232"/>
            <p:cNvGrpSpPr>
              <a:grpSpLocks/>
            </p:cNvGrpSpPr>
            <p:nvPr/>
          </p:nvGrpSpPr>
          <p:grpSpPr bwMode="auto">
            <a:xfrm>
              <a:off x="2164" y="674"/>
              <a:ext cx="141" cy="36"/>
              <a:chOff x="2164" y="674"/>
              <a:chExt cx="141" cy="36"/>
            </a:xfrm>
          </p:grpSpPr>
          <p:sp>
            <p:nvSpPr>
              <p:cNvPr id="151812" name="Oval 233"/>
              <p:cNvSpPr>
                <a:spLocks noChangeArrowheads="1"/>
              </p:cNvSpPr>
              <p:nvPr/>
            </p:nvSpPr>
            <p:spPr bwMode="auto">
              <a:xfrm>
                <a:off x="2164" y="674"/>
                <a:ext cx="35" cy="35"/>
              </a:xfrm>
              <a:prstGeom prst="ellipse">
                <a:avLst/>
              </a:prstGeom>
              <a:noFill/>
              <a:ln w="12700">
                <a:solidFill>
                  <a:srgbClr val="00FF00"/>
                </a:solidFill>
                <a:round/>
                <a:headEnd/>
                <a:tailEnd/>
              </a:ln>
            </p:spPr>
            <p:txBody>
              <a:bodyPr wrap="none" anchor="ctr"/>
              <a:lstStyle/>
              <a:p>
                <a:endParaRPr lang="en-US"/>
              </a:p>
            </p:txBody>
          </p:sp>
          <p:sp>
            <p:nvSpPr>
              <p:cNvPr id="151813" name="Oval 234"/>
              <p:cNvSpPr>
                <a:spLocks noChangeArrowheads="1"/>
              </p:cNvSpPr>
              <p:nvPr/>
            </p:nvSpPr>
            <p:spPr bwMode="auto">
              <a:xfrm>
                <a:off x="2270" y="674"/>
                <a:ext cx="35" cy="35"/>
              </a:xfrm>
              <a:prstGeom prst="ellipse">
                <a:avLst/>
              </a:prstGeom>
              <a:noFill/>
              <a:ln w="12700">
                <a:solidFill>
                  <a:srgbClr val="00FF00"/>
                </a:solidFill>
                <a:round/>
                <a:headEnd/>
                <a:tailEnd/>
              </a:ln>
            </p:spPr>
            <p:txBody>
              <a:bodyPr wrap="none" anchor="ctr"/>
              <a:lstStyle/>
              <a:p>
                <a:endParaRPr lang="en-US"/>
              </a:p>
            </p:txBody>
          </p:sp>
          <p:sp>
            <p:nvSpPr>
              <p:cNvPr id="151814" name="Oval 235"/>
              <p:cNvSpPr>
                <a:spLocks noChangeArrowheads="1"/>
              </p:cNvSpPr>
              <p:nvPr/>
            </p:nvSpPr>
            <p:spPr bwMode="auto">
              <a:xfrm>
                <a:off x="2217" y="675"/>
                <a:ext cx="35" cy="35"/>
              </a:xfrm>
              <a:prstGeom prst="ellipse">
                <a:avLst/>
              </a:prstGeom>
              <a:noFill/>
              <a:ln w="12700">
                <a:solidFill>
                  <a:srgbClr val="00FF00"/>
                </a:solidFill>
                <a:round/>
                <a:headEnd/>
                <a:tailEnd/>
              </a:ln>
            </p:spPr>
            <p:txBody>
              <a:bodyPr wrap="none" anchor="ctr"/>
              <a:lstStyle/>
              <a:p>
                <a:endParaRPr lang="en-US"/>
              </a:p>
            </p:txBody>
          </p:sp>
        </p:grpSp>
      </p:grpSp>
      <p:grpSp>
        <p:nvGrpSpPr>
          <p:cNvPr id="151590" name="Group 236"/>
          <p:cNvGrpSpPr>
            <a:grpSpLocks/>
          </p:cNvGrpSpPr>
          <p:nvPr/>
        </p:nvGrpSpPr>
        <p:grpSpPr bwMode="auto">
          <a:xfrm>
            <a:off x="7734300" y="3062288"/>
            <a:ext cx="530225" cy="530225"/>
            <a:chOff x="4872" y="2313"/>
            <a:chExt cx="334" cy="334"/>
          </a:xfrm>
        </p:grpSpPr>
        <p:sp>
          <p:nvSpPr>
            <p:cNvPr id="151796" name="Freeform 237"/>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1797" name="Group 238"/>
            <p:cNvGrpSpPr>
              <a:grpSpLocks/>
            </p:cNvGrpSpPr>
            <p:nvPr/>
          </p:nvGrpSpPr>
          <p:grpSpPr bwMode="auto">
            <a:xfrm>
              <a:off x="4955" y="2427"/>
              <a:ext cx="168" cy="105"/>
              <a:chOff x="2113" y="2415"/>
              <a:chExt cx="168" cy="105"/>
            </a:xfrm>
          </p:grpSpPr>
          <p:grpSp>
            <p:nvGrpSpPr>
              <p:cNvPr id="151798" name="Group 239"/>
              <p:cNvGrpSpPr>
                <a:grpSpLocks/>
              </p:cNvGrpSpPr>
              <p:nvPr/>
            </p:nvGrpSpPr>
            <p:grpSpPr bwMode="auto">
              <a:xfrm>
                <a:off x="2113" y="2415"/>
                <a:ext cx="168" cy="105"/>
                <a:chOff x="4136" y="571"/>
                <a:chExt cx="168" cy="105"/>
              </a:xfrm>
            </p:grpSpPr>
            <p:grpSp>
              <p:nvGrpSpPr>
                <p:cNvPr id="151804" name="Group 240"/>
                <p:cNvGrpSpPr>
                  <a:grpSpLocks/>
                </p:cNvGrpSpPr>
                <p:nvPr/>
              </p:nvGrpSpPr>
              <p:grpSpPr bwMode="auto">
                <a:xfrm>
                  <a:off x="4136" y="652"/>
                  <a:ext cx="168" cy="24"/>
                  <a:chOff x="4136" y="652"/>
                  <a:chExt cx="168" cy="24"/>
                </a:xfrm>
              </p:grpSpPr>
              <p:sp>
                <p:nvSpPr>
                  <p:cNvPr id="151806" name="Line 241"/>
                  <p:cNvSpPr>
                    <a:spLocks noChangeAspect="1" noChangeShapeType="1"/>
                  </p:cNvSpPr>
                  <p:nvPr/>
                </p:nvSpPr>
                <p:spPr bwMode="auto">
                  <a:xfrm>
                    <a:off x="4136" y="653"/>
                    <a:ext cx="16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07" name="Oval 242"/>
                  <p:cNvSpPr>
                    <a:spLocks noChangeAspect="1" noChangeArrowheads="1"/>
                  </p:cNvSpPr>
                  <p:nvPr/>
                </p:nvSpPr>
                <p:spPr bwMode="auto">
                  <a:xfrm>
                    <a:off x="4275" y="653"/>
                    <a:ext cx="23" cy="23"/>
                  </a:xfrm>
                  <a:prstGeom prst="ellipse">
                    <a:avLst/>
                  </a:prstGeom>
                  <a:noFill/>
                  <a:ln w="12700">
                    <a:solidFill>
                      <a:srgbClr val="000000"/>
                    </a:solidFill>
                    <a:round/>
                    <a:headEnd/>
                    <a:tailEnd/>
                  </a:ln>
                </p:spPr>
                <p:txBody>
                  <a:bodyPr wrap="none" anchor="ctr"/>
                  <a:lstStyle/>
                  <a:p>
                    <a:endParaRPr lang="en-US"/>
                  </a:p>
                </p:txBody>
              </p:sp>
              <p:sp>
                <p:nvSpPr>
                  <p:cNvPr id="151808" name="Oval 243"/>
                  <p:cNvSpPr>
                    <a:spLocks noChangeAspect="1" noChangeArrowheads="1"/>
                  </p:cNvSpPr>
                  <p:nvPr/>
                </p:nvSpPr>
                <p:spPr bwMode="auto">
                  <a:xfrm>
                    <a:off x="4141" y="652"/>
                    <a:ext cx="23" cy="23"/>
                  </a:xfrm>
                  <a:prstGeom prst="ellipse">
                    <a:avLst/>
                  </a:prstGeom>
                  <a:noFill/>
                  <a:ln w="12700">
                    <a:solidFill>
                      <a:srgbClr val="000000"/>
                    </a:solidFill>
                    <a:round/>
                    <a:headEnd/>
                    <a:tailEnd/>
                  </a:ln>
                </p:spPr>
                <p:txBody>
                  <a:bodyPr wrap="none" anchor="ctr"/>
                  <a:lstStyle/>
                  <a:p>
                    <a:endParaRPr lang="en-US"/>
                  </a:p>
                </p:txBody>
              </p:sp>
            </p:grpSp>
            <p:sp>
              <p:nvSpPr>
                <p:cNvPr id="151805" name="Freeform 244"/>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151799" name="Group 245"/>
              <p:cNvGrpSpPr>
                <a:grpSpLocks/>
              </p:cNvGrpSpPr>
              <p:nvPr/>
            </p:nvGrpSpPr>
            <p:grpSpPr bwMode="auto">
              <a:xfrm>
                <a:off x="2152" y="2432"/>
                <a:ext cx="89" cy="50"/>
                <a:chOff x="2573" y="2825"/>
                <a:chExt cx="57" cy="32"/>
              </a:xfrm>
            </p:grpSpPr>
            <p:sp>
              <p:nvSpPr>
                <p:cNvPr id="151800" name="Line 246"/>
                <p:cNvSpPr>
                  <a:spLocks noChangeShapeType="1"/>
                </p:cNvSpPr>
                <p:nvPr/>
              </p:nvSpPr>
              <p:spPr bwMode="auto">
                <a:xfrm>
                  <a:off x="2602" y="2825"/>
                  <a:ext cx="0" cy="2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01" name="Line 247"/>
                <p:cNvSpPr>
                  <a:spLocks noChangeShapeType="1"/>
                </p:cNvSpPr>
                <p:nvPr/>
              </p:nvSpPr>
              <p:spPr bwMode="auto">
                <a:xfrm>
                  <a:off x="2573"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02" name="Line 248"/>
                <p:cNvSpPr>
                  <a:spLocks noChangeShapeType="1"/>
                </p:cNvSpPr>
                <p:nvPr/>
              </p:nvSpPr>
              <p:spPr bwMode="auto">
                <a:xfrm>
                  <a:off x="2630" y="2826"/>
                  <a:ext cx="0" cy="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1803" name="Line 249"/>
                <p:cNvSpPr>
                  <a:spLocks noChangeShapeType="1"/>
                </p:cNvSpPr>
                <p:nvPr/>
              </p:nvSpPr>
              <p:spPr bwMode="auto">
                <a:xfrm>
                  <a:off x="2573" y="2825"/>
                  <a:ext cx="5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1591" name="Group 250"/>
          <p:cNvGrpSpPr>
            <a:grpSpLocks/>
          </p:cNvGrpSpPr>
          <p:nvPr/>
        </p:nvGrpSpPr>
        <p:grpSpPr bwMode="auto">
          <a:xfrm>
            <a:off x="7734300" y="1908175"/>
            <a:ext cx="530225" cy="530225"/>
            <a:chOff x="4872" y="1394"/>
            <a:chExt cx="334" cy="334"/>
          </a:xfrm>
        </p:grpSpPr>
        <p:sp>
          <p:nvSpPr>
            <p:cNvPr id="151781" name="Freeform 251"/>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1782" name="Group 252"/>
            <p:cNvGrpSpPr>
              <a:grpSpLocks/>
            </p:cNvGrpSpPr>
            <p:nvPr/>
          </p:nvGrpSpPr>
          <p:grpSpPr bwMode="auto">
            <a:xfrm>
              <a:off x="4969" y="1491"/>
              <a:ext cx="141" cy="141"/>
              <a:chOff x="2131" y="1511"/>
              <a:chExt cx="141" cy="141"/>
            </a:xfrm>
          </p:grpSpPr>
          <p:grpSp>
            <p:nvGrpSpPr>
              <p:cNvPr id="151783" name="Group 253"/>
              <p:cNvGrpSpPr>
                <a:grpSpLocks/>
              </p:cNvGrpSpPr>
              <p:nvPr/>
            </p:nvGrpSpPr>
            <p:grpSpPr bwMode="auto">
              <a:xfrm>
                <a:off x="2131" y="1511"/>
                <a:ext cx="141" cy="141"/>
                <a:chOff x="3024" y="3888"/>
                <a:chExt cx="192" cy="192"/>
              </a:xfrm>
            </p:grpSpPr>
            <p:sp>
              <p:nvSpPr>
                <p:cNvPr id="151792" name="Freeform 254"/>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793" name="Freeform 255"/>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794" name="Oval 256"/>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795" name="Oval 257"/>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784" name="Group 258"/>
              <p:cNvGrpSpPr>
                <a:grpSpLocks/>
              </p:cNvGrpSpPr>
              <p:nvPr/>
            </p:nvGrpSpPr>
            <p:grpSpPr bwMode="auto">
              <a:xfrm>
                <a:off x="2131" y="1563"/>
                <a:ext cx="140" cy="27"/>
                <a:chOff x="3099" y="2714"/>
                <a:chExt cx="516" cy="59"/>
              </a:xfrm>
            </p:grpSpPr>
            <p:sp>
              <p:nvSpPr>
                <p:cNvPr id="151785" name="Freeform 25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86" name="Freeform 26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87" name="Freeform 26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88" name="Freeform 26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89" name="Freeform 26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90" name="Freeform 26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51791" name="Freeform 26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151592" name="Group 266"/>
          <p:cNvGrpSpPr>
            <a:grpSpLocks/>
          </p:cNvGrpSpPr>
          <p:nvPr/>
        </p:nvGrpSpPr>
        <p:grpSpPr bwMode="auto">
          <a:xfrm>
            <a:off x="7734300" y="736600"/>
            <a:ext cx="530225" cy="530225"/>
            <a:chOff x="4872" y="464"/>
            <a:chExt cx="334" cy="334"/>
          </a:xfrm>
        </p:grpSpPr>
        <p:sp>
          <p:nvSpPr>
            <p:cNvPr id="151773" name="Freeform 267"/>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1774" name="Group 268"/>
            <p:cNvGrpSpPr>
              <a:grpSpLocks/>
            </p:cNvGrpSpPr>
            <p:nvPr/>
          </p:nvGrpSpPr>
          <p:grpSpPr bwMode="auto">
            <a:xfrm>
              <a:off x="4969" y="560"/>
              <a:ext cx="141" cy="142"/>
              <a:chOff x="2164" y="568"/>
              <a:chExt cx="141" cy="142"/>
            </a:xfrm>
          </p:grpSpPr>
          <p:sp>
            <p:nvSpPr>
              <p:cNvPr id="151775" name="Freeform 269"/>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776" name="Freeform 270"/>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nvGrpSpPr>
              <p:cNvPr id="151777" name="Group 271"/>
              <p:cNvGrpSpPr>
                <a:grpSpLocks/>
              </p:cNvGrpSpPr>
              <p:nvPr/>
            </p:nvGrpSpPr>
            <p:grpSpPr bwMode="auto">
              <a:xfrm>
                <a:off x="2164" y="674"/>
                <a:ext cx="141" cy="36"/>
                <a:chOff x="2164" y="674"/>
                <a:chExt cx="141" cy="36"/>
              </a:xfrm>
            </p:grpSpPr>
            <p:sp>
              <p:nvSpPr>
                <p:cNvPr id="151778" name="Oval 272"/>
                <p:cNvSpPr>
                  <a:spLocks noChangeArrowheads="1"/>
                </p:cNvSpPr>
                <p:nvPr/>
              </p:nvSpPr>
              <p:spPr bwMode="auto">
                <a:xfrm>
                  <a:off x="2164" y="674"/>
                  <a:ext cx="35" cy="35"/>
                </a:xfrm>
                <a:prstGeom prst="ellipse">
                  <a:avLst/>
                </a:prstGeom>
                <a:noFill/>
                <a:ln w="12700">
                  <a:solidFill>
                    <a:srgbClr val="000000"/>
                  </a:solidFill>
                  <a:round/>
                  <a:headEnd/>
                  <a:tailEnd/>
                </a:ln>
              </p:spPr>
              <p:txBody>
                <a:bodyPr wrap="none" anchor="ctr"/>
                <a:lstStyle/>
                <a:p>
                  <a:endParaRPr lang="en-US"/>
                </a:p>
              </p:txBody>
            </p:sp>
            <p:sp>
              <p:nvSpPr>
                <p:cNvPr id="151779" name="Oval 273"/>
                <p:cNvSpPr>
                  <a:spLocks noChangeArrowheads="1"/>
                </p:cNvSpPr>
                <p:nvPr/>
              </p:nvSpPr>
              <p:spPr bwMode="auto">
                <a:xfrm>
                  <a:off x="2270" y="674"/>
                  <a:ext cx="35" cy="35"/>
                </a:xfrm>
                <a:prstGeom prst="ellipse">
                  <a:avLst/>
                </a:prstGeom>
                <a:noFill/>
                <a:ln w="12700">
                  <a:solidFill>
                    <a:srgbClr val="000000"/>
                  </a:solidFill>
                  <a:round/>
                  <a:headEnd/>
                  <a:tailEnd/>
                </a:ln>
              </p:spPr>
              <p:txBody>
                <a:bodyPr wrap="none" anchor="ctr"/>
                <a:lstStyle/>
                <a:p>
                  <a:endParaRPr lang="en-US"/>
                </a:p>
              </p:txBody>
            </p:sp>
            <p:sp>
              <p:nvSpPr>
                <p:cNvPr id="151780" name="Oval 274"/>
                <p:cNvSpPr>
                  <a:spLocks noChangeArrowheads="1"/>
                </p:cNvSpPr>
                <p:nvPr/>
              </p:nvSpPr>
              <p:spPr bwMode="auto">
                <a:xfrm>
                  <a:off x="2217" y="675"/>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151593" name="Group 275"/>
          <p:cNvGrpSpPr>
            <a:grpSpLocks/>
          </p:cNvGrpSpPr>
          <p:nvPr/>
        </p:nvGrpSpPr>
        <p:grpSpPr bwMode="auto">
          <a:xfrm>
            <a:off x="7866063" y="3817938"/>
            <a:ext cx="266700" cy="166687"/>
            <a:chOff x="2113" y="2415"/>
            <a:chExt cx="168" cy="105"/>
          </a:xfrm>
        </p:grpSpPr>
        <p:grpSp>
          <p:nvGrpSpPr>
            <p:cNvPr id="151762" name="Group 276"/>
            <p:cNvGrpSpPr>
              <a:grpSpLocks/>
            </p:cNvGrpSpPr>
            <p:nvPr/>
          </p:nvGrpSpPr>
          <p:grpSpPr bwMode="auto">
            <a:xfrm>
              <a:off x="2113" y="2415"/>
              <a:ext cx="168" cy="105"/>
              <a:chOff x="4136" y="571"/>
              <a:chExt cx="168" cy="105"/>
            </a:xfrm>
          </p:grpSpPr>
          <p:grpSp>
            <p:nvGrpSpPr>
              <p:cNvPr id="151768" name="Group 277"/>
              <p:cNvGrpSpPr>
                <a:grpSpLocks/>
              </p:cNvGrpSpPr>
              <p:nvPr/>
            </p:nvGrpSpPr>
            <p:grpSpPr bwMode="auto">
              <a:xfrm>
                <a:off x="4136" y="652"/>
                <a:ext cx="168" cy="24"/>
                <a:chOff x="4136" y="652"/>
                <a:chExt cx="168" cy="24"/>
              </a:xfrm>
            </p:grpSpPr>
            <p:sp>
              <p:nvSpPr>
                <p:cNvPr id="151770" name="Line 278"/>
                <p:cNvSpPr>
                  <a:spLocks noChangeAspect="1" noChangeShapeType="1"/>
                </p:cNvSpPr>
                <p:nvPr/>
              </p:nvSpPr>
              <p:spPr bwMode="auto">
                <a:xfrm>
                  <a:off x="4136" y="653"/>
                  <a:ext cx="168" cy="0"/>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1771" name="Oval 279"/>
                <p:cNvSpPr>
                  <a:spLocks noChangeAspect="1" noChangeArrowheads="1"/>
                </p:cNvSpPr>
                <p:nvPr/>
              </p:nvSpPr>
              <p:spPr bwMode="auto">
                <a:xfrm>
                  <a:off x="4275" y="653"/>
                  <a:ext cx="23" cy="23"/>
                </a:xfrm>
                <a:prstGeom prst="ellipse">
                  <a:avLst/>
                </a:prstGeom>
                <a:noFill/>
                <a:ln w="12700">
                  <a:solidFill>
                    <a:srgbClr val="FF0000"/>
                  </a:solidFill>
                  <a:round/>
                  <a:headEnd/>
                  <a:tailEnd/>
                </a:ln>
              </p:spPr>
              <p:txBody>
                <a:bodyPr wrap="none" anchor="ctr"/>
                <a:lstStyle/>
                <a:p>
                  <a:endParaRPr lang="en-US"/>
                </a:p>
              </p:txBody>
            </p:sp>
            <p:sp>
              <p:nvSpPr>
                <p:cNvPr id="151772" name="Oval 280"/>
                <p:cNvSpPr>
                  <a:spLocks noChangeAspect="1" noChangeArrowheads="1"/>
                </p:cNvSpPr>
                <p:nvPr/>
              </p:nvSpPr>
              <p:spPr bwMode="auto">
                <a:xfrm>
                  <a:off x="4141" y="652"/>
                  <a:ext cx="23" cy="23"/>
                </a:xfrm>
                <a:prstGeom prst="ellipse">
                  <a:avLst/>
                </a:prstGeom>
                <a:noFill/>
                <a:ln w="12700">
                  <a:solidFill>
                    <a:srgbClr val="FF0000"/>
                  </a:solidFill>
                  <a:round/>
                  <a:headEnd/>
                  <a:tailEnd/>
                </a:ln>
              </p:spPr>
              <p:txBody>
                <a:bodyPr wrap="none" anchor="ctr"/>
                <a:lstStyle/>
                <a:p>
                  <a:endParaRPr lang="en-US"/>
                </a:p>
              </p:txBody>
            </p:sp>
          </p:grpSp>
          <p:sp>
            <p:nvSpPr>
              <p:cNvPr id="151769" name="Freeform 281"/>
              <p:cNvSpPr>
                <a:spLocks noChangeAspect="1"/>
              </p:cNvSpPr>
              <p:nvPr/>
            </p:nvSpPr>
            <p:spPr bwMode="auto">
              <a:xfrm>
                <a:off x="4139" y="571"/>
                <a:ext cx="161" cy="82"/>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51763" name="Group 282"/>
            <p:cNvGrpSpPr>
              <a:grpSpLocks/>
            </p:cNvGrpSpPr>
            <p:nvPr/>
          </p:nvGrpSpPr>
          <p:grpSpPr bwMode="auto">
            <a:xfrm>
              <a:off x="2152" y="2432"/>
              <a:ext cx="89" cy="50"/>
              <a:chOff x="2573" y="2825"/>
              <a:chExt cx="57" cy="32"/>
            </a:xfrm>
          </p:grpSpPr>
          <p:sp>
            <p:nvSpPr>
              <p:cNvPr id="151764" name="Line 283"/>
              <p:cNvSpPr>
                <a:spLocks noChangeShapeType="1"/>
              </p:cNvSpPr>
              <p:nvPr/>
            </p:nvSpPr>
            <p:spPr bwMode="auto">
              <a:xfrm>
                <a:off x="2602" y="2825"/>
                <a:ext cx="0" cy="26"/>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1765" name="Line 284"/>
              <p:cNvSpPr>
                <a:spLocks noChangeShapeType="1"/>
              </p:cNvSpPr>
              <p:nvPr/>
            </p:nvSpPr>
            <p:spPr bwMode="auto">
              <a:xfrm>
                <a:off x="2573" y="2826"/>
                <a:ext cx="0" cy="31"/>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1766" name="Line 285"/>
              <p:cNvSpPr>
                <a:spLocks noChangeShapeType="1"/>
              </p:cNvSpPr>
              <p:nvPr/>
            </p:nvSpPr>
            <p:spPr bwMode="auto">
              <a:xfrm>
                <a:off x="2630" y="2826"/>
                <a:ext cx="0" cy="31"/>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1767" name="Line 286"/>
              <p:cNvSpPr>
                <a:spLocks noChangeShapeType="1"/>
              </p:cNvSpPr>
              <p:nvPr/>
            </p:nvSpPr>
            <p:spPr bwMode="auto">
              <a:xfrm>
                <a:off x="2573" y="2825"/>
                <a:ext cx="57" cy="0"/>
              </a:xfrm>
              <a:prstGeom prst="line">
                <a:avLst/>
              </a:prstGeom>
              <a:noFill/>
              <a:ln w="12700">
                <a:solidFill>
                  <a:srgbClr val="FF0000"/>
                </a:solidFill>
                <a:round/>
                <a:headEnd type="none" w="sm" len="sm"/>
                <a:tailEnd type="none" w="sm" len="sm"/>
              </a:ln>
            </p:spPr>
            <p:txBody>
              <a:bodyPr wrap="none" anchor="ctr"/>
              <a:lstStyle/>
              <a:p>
                <a:endParaRPr lang="en-US"/>
              </a:p>
            </p:txBody>
          </p:sp>
        </p:grpSp>
      </p:grpSp>
      <p:grpSp>
        <p:nvGrpSpPr>
          <p:cNvPr id="151594" name="Group 287"/>
          <p:cNvGrpSpPr>
            <a:grpSpLocks/>
          </p:cNvGrpSpPr>
          <p:nvPr/>
        </p:nvGrpSpPr>
        <p:grpSpPr bwMode="auto">
          <a:xfrm>
            <a:off x="7888288" y="2614613"/>
            <a:ext cx="223837" cy="223837"/>
            <a:chOff x="2131" y="1511"/>
            <a:chExt cx="141" cy="141"/>
          </a:xfrm>
        </p:grpSpPr>
        <p:grpSp>
          <p:nvGrpSpPr>
            <p:cNvPr id="151749" name="Group 288"/>
            <p:cNvGrpSpPr>
              <a:grpSpLocks/>
            </p:cNvGrpSpPr>
            <p:nvPr/>
          </p:nvGrpSpPr>
          <p:grpSpPr bwMode="auto">
            <a:xfrm>
              <a:off x="2131" y="1511"/>
              <a:ext cx="141" cy="141"/>
              <a:chOff x="3024" y="3888"/>
              <a:chExt cx="192" cy="192"/>
            </a:xfrm>
          </p:grpSpPr>
          <p:sp>
            <p:nvSpPr>
              <p:cNvPr id="151758" name="Freeform 289"/>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1759" name="Freeform 290"/>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sp>
            <p:nvSpPr>
              <p:cNvPr id="151760" name="Oval 291"/>
              <p:cNvSpPr>
                <a:spLocks noChangeArrowheads="1"/>
              </p:cNvSpPr>
              <p:nvPr/>
            </p:nvSpPr>
            <p:spPr bwMode="auto">
              <a:xfrm>
                <a:off x="3024" y="4032"/>
                <a:ext cx="48" cy="48"/>
              </a:xfrm>
              <a:prstGeom prst="ellipse">
                <a:avLst/>
              </a:prstGeom>
              <a:noFill/>
              <a:ln w="12700">
                <a:solidFill>
                  <a:srgbClr val="FF0000"/>
                </a:solidFill>
                <a:round/>
                <a:headEnd/>
                <a:tailEnd/>
              </a:ln>
            </p:spPr>
            <p:txBody>
              <a:bodyPr wrap="none" anchor="ctr"/>
              <a:lstStyle/>
              <a:p>
                <a:endParaRPr lang="en-US"/>
              </a:p>
            </p:txBody>
          </p:sp>
          <p:sp>
            <p:nvSpPr>
              <p:cNvPr id="151761" name="Oval 292"/>
              <p:cNvSpPr>
                <a:spLocks noChangeArrowheads="1"/>
              </p:cNvSpPr>
              <p:nvPr/>
            </p:nvSpPr>
            <p:spPr bwMode="auto">
              <a:xfrm>
                <a:off x="3168" y="4032"/>
                <a:ext cx="48" cy="48"/>
              </a:xfrm>
              <a:prstGeom prst="ellipse">
                <a:avLst/>
              </a:prstGeom>
              <a:noFill/>
              <a:ln w="12700">
                <a:solidFill>
                  <a:srgbClr val="FF0000"/>
                </a:solidFill>
                <a:round/>
                <a:headEnd/>
                <a:tailEnd/>
              </a:ln>
            </p:spPr>
            <p:txBody>
              <a:bodyPr wrap="none" anchor="ctr"/>
              <a:lstStyle/>
              <a:p>
                <a:endParaRPr lang="en-US"/>
              </a:p>
            </p:txBody>
          </p:sp>
        </p:grpSp>
        <p:grpSp>
          <p:nvGrpSpPr>
            <p:cNvPr id="151750" name="Group 293"/>
            <p:cNvGrpSpPr>
              <a:grpSpLocks/>
            </p:cNvGrpSpPr>
            <p:nvPr/>
          </p:nvGrpSpPr>
          <p:grpSpPr bwMode="auto">
            <a:xfrm>
              <a:off x="2131" y="1563"/>
              <a:ext cx="140" cy="27"/>
              <a:chOff x="3099" y="2714"/>
              <a:chExt cx="516" cy="59"/>
            </a:xfrm>
          </p:grpSpPr>
          <p:sp>
            <p:nvSpPr>
              <p:cNvPr id="151751" name="Freeform 29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2" name="Freeform 29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3" name="Freeform 29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4" name="Freeform 29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5" name="Freeform 29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6" name="Freeform 29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sp>
            <p:nvSpPr>
              <p:cNvPr id="151757" name="Freeform 30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FF0000"/>
                </a:solidFill>
                <a:prstDash val="solid"/>
                <a:round/>
                <a:headEnd type="none" w="sm" len="sm"/>
                <a:tailEnd type="none" w="sm" len="sm"/>
              </a:ln>
            </p:spPr>
            <p:txBody>
              <a:bodyPr/>
              <a:lstStyle/>
              <a:p>
                <a:endParaRPr lang="en-US"/>
              </a:p>
            </p:txBody>
          </p:sp>
        </p:grpSp>
      </p:grpSp>
      <p:grpSp>
        <p:nvGrpSpPr>
          <p:cNvPr id="151595" name="Group 301"/>
          <p:cNvGrpSpPr>
            <a:grpSpLocks/>
          </p:cNvGrpSpPr>
          <p:nvPr/>
        </p:nvGrpSpPr>
        <p:grpSpPr bwMode="auto">
          <a:xfrm>
            <a:off x="7888288" y="1444625"/>
            <a:ext cx="223837" cy="225425"/>
            <a:chOff x="2164" y="568"/>
            <a:chExt cx="141" cy="142"/>
          </a:xfrm>
        </p:grpSpPr>
        <p:sp>
          <p:nvSpPr>
            <p:cNvPr id="151743" name="Freeform 302"/>
            <p:cNvSpPr>
              <a:spLocks/>
            </p:cNvSpPr>
            <p:nvPr/>
          </p:nvSpPr>
          <p:spPr bwMode="auto">
            <a:xfrm>
              <a:off x="2164" y="568"/>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1744" name="Freeform 303"/>
            <p:cNvSpPr>
              <a:spLocks/>
            </p:cNvSpPr>
            <p:nvPr/>
          </p:nvSpPr>
          <p:spPr bwMode="auto">
            <a:xfrm>
              <a:off x="2164" y="568"/>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grpSp>
          <p:nvGrpSpPr>
            <p:cNvPr id="151745" name="Group 304"/>
            <p:cNvGrpSpPr>
              <a:grpSpLocks/>
            </p:cNvGrpSpPr>
            <p:nvPr/>
          </p:nvGrpSpPr>
          <p:grpSpPr bwMode="auto">
            <a:xfrm>
              <a:off x="2164" y="674"/>
              <a:ext cx="141" cy="36"/>
              <a:chOff x="2164" y="674"/>
              <a:chExt cx="141" cy="36"/>
            </a:xfrm>
          </p:grpSpPr>
          <p:sp>
            <p:nvSpPr>
              <p:cNvPr id="151746" name="Oval 305"/>
              <p:cNvSpPr>
                <a:spLocks noChangeArrowheads="1"/>
              </p:cNvSpPr>
              <p:nvPr/>
            </p:nvSpPr>
            <p:spPr bwMode="auto">
              <a:xfrm>
                <a:off x="2164" y="674"/>
                <a:ext cx="35" cy="35"/>
              </a:xfrm>
              <a:prstGeom prst="ellipse">
                <a:avLst/>
              </a:prstGeom>
              <a:noFill/>
              <a:ln w="12700">
                <a:solidFill>
                  <a:srgbClr val="FF0000"/>
                </a:solidFill>
                <a:round/>
                <a:headEnd/>
                <a:tailEnd/>
              </a:ln>
            </p:spPr>
            <p:txBody>
              <a:bodyPr wrap="none" anchor="ctr"/>
              <a:lstStyle/>
              <a:p>
                <a:endParaRPr lang="en-US"/>
              </a:p>
            </p:txBody>
          </p:sp>
          <p:sp>
            <p:nvSpPr>
              <p:cNvPr id="151747" name="Oval 306"/>
              <p:cNvSpPr>
                <a:spLocks noChangeArrowheads="1"/>
              </p:cNvSpPr>
              <p:nvPr/>
            </p:nvSpPr>
            <p:spPr bwMode="auto">
              <a:xfrm>
                <a:off x="2270" y="674"/>
                <a:ext cx="35" cy="35"/>
              </a:xfrm>
              <a:prstGeom prst="ellipse">
                <a:avLst/>
              </a:prstGeom>
              <a:noFill/>
              <a:ln w="12700">
                <a:solidFill>
                  <a:srgbClr val="FF0000"/>
                </a:solidFill>
                <a:round/>
                <a:headEnd/>
                <a:tailEnd/>
              </a:ln>
            </p:spPr>
            <p:txBody>
              <a:bodyPr wrap="none" anchor="ctr"/>
              <a:lstStyle/>
              <a:p>
                <a:endParaRPr lang="en-US"/>
              </a:p>
            </p:txBody>
          </p:sp>
          <p:sp>
            <p:nvSpPr>
              <p:cNvPr id="151748" name="Oval 307"/>
              <p:cNvSpPr>
                <a:spLocks noChangeArrowheads="1"/>
              </p:cNvSpPr>
              <p:nvPr/>
            </p:nvSpPr>
            <p:spPr bwMode="auto">
              <a:xfrm>
                <a:off x="2217" y="675"/>
                <a:ext cx="35" cy="35"/>
              </a:xfrm>
              <a:prstGeom prst="ellipse">
                <a:avLst/>
              </a:prstGeom>
              <a:noFill/>
              <a:ln w="12700">
                <a:solidFill>
                  <a:srgbClr val="FF0000"/>
                </a:solidFill>
                <a:round/>
                <a:headEnd/>
                <a:tailEnd/>
              </a:ln>
            </p:spPr>
            <p:txBody>
              <a:bodyPr wrap="none" anchor="ctr"/>
              <a:lstStyle/>
              <a:p>
                <a:endParaRPr lang="en-US"/>
              </a:p>
            </p:txBody>
          </p:sp>
        </p:grpSp>
      </p:grpSp>
      <p:grpSp>
        <p:nvGrpSpPr>
          <p:cNvPr id="151596" name="Group 308"/>
          <p:cNvGrpSpPr>
            <a:grpSpLocks/>
          </p:cNvGrpSpPr>
          <p:nvPr/>
        </p:nvGrpSpPr>
        <p:grpSpPr bwMode="auto">
          <a:xfrm>
            <a:off x="3763963" y="4259263"/>
            <a:ext cx="530225" cy="530225"/>
            <a:chOff x="2371" y="3259"/>
            <a:chExt cx="334" cy="334"/>
          </a:xfrm>
        </p:grpSpPr>
        <p:sp>
          <p:nvSpPr>
            <p:cNvPr id="151731" name="Freeform 309"/>
            <p:cNvSpPr>
              <a:spLocks noChangeAspect="1"/>
            </p:cNvSpPr>
            <p:nvPr/>
          </p:nvSpPr>
          <p:spPr bwMode="auto">
            <a:xfrm>
              <a:off x="2371" y="325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1732" name="Group 310"/>
            <p:cNvGrpSpPr>
              <a:grpSpLocks/>
            </p:cNvGrpSpPr>
            <p:nvPr/>
          </p:nvGrpSpPr>
          <p:grpSpPr bwMode="auto">
            <a:xfrm>
              <a:off x="2468" y="3356"/>
              <a:ext cx="141" cy="141"/>
              <a:chOff x="2475" y="3364"/>
              <a:chExt cx="141" cy="141"/>
            </a:xfrm>
          </p:grpSpPr>
          <p:grpSp>
            <p:nvGrpSpPr>
              <p:cNvPr id="151733" name="Group 311"/>
              <p:cNvGrpSpPr>
                <a:grpSpLocks/>
              </p:cNvGrpSpPr>
              <p:nvPr/>
            </p:nvGrpSpPr>
            <p:grpSpPr bwMode="auto">
              <a:xfrm>
                <a:off x="2475" y="3364"/>
                <a:ext cx="141" cy="141"/>
                <a:chOff x="3024" y="3888"/>
                <a:chExt cx="192" cy="192"/>
              </a:xfrm>
            </p:grpSpPr>
            <p:sp>
              <p:nvSpPr>
                <p:cNvPr id="151739" name="Freeform 312"/>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740" name="Freeform 313"/>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741" name="Oval 314"/>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742" name="Oval 315"/>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734" name="Group 316"/>
              <p:cNvGrpSpPr>
                <a:grpSpLocks/>
              </p:cNvGrpSpPr>
              <p:nvPr/>
            </p:nvGrpSpPr>
            <p:grpSpPr bwMode="auto">
              <a:xfrm>
                <a:off x="2501" y="3414"/>
                <a:ext cx="89" cy="41"/>
                <a:chOff x="2573" y="2825"/>
                <a:chExt cx="57" cy="32"/>
              </a:xfrm>
            </p:grpSpPr>
            <p:sp>
              <p:nvSpPr>
                <p:cNvPr id="151735" name="Line 317"/>
                <p:cNvSpPr>
                  <a:spLocks noChangeShapeType="1"/>
                </p:cNvSpPr>
                <p:nvPr/>
              </p:nvSpPr>
              <p:spPr bwMode="auto">
                <a:xfrm>
                  <a:off x="2602" y="2825"/>
                  <a:ext cx="0" cy="26"/>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36" name="Line 318"/>
                <p:cNvSpPr>
                  <a:spLocks noChangeShapeType="1"/>
                </p:cNvSpPr>
                <p:nvPr/>
              </p:nvSpPr>
              <p:spPr bwMode="auto">
                <a:xfrm>
                  <a:off x="2573"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37" name="Line 319"/>
                <p:cNvSpPr>
                  <a:spLocks noChangeShapeType="1"/>
                </p:cNvSpPr>
                <p:nvPr/>
              </p:nvSpPr>
              <p:spPr bwMode="auto">
                <a:xfrm>
                  <a:off x="2630"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38" name="Line 320"/>
                <p:cNvSpPr>
                  <a:spLocks noChangeShapeType="1"/>
                </p:cNvSpPr>
                <p:nvPr/>
              </p:nvSpPr>
              <p:spPr bwMode="auto">
                <a:xfrm>
                  <a:off x="2573" y="2825"/>
                  <a:ext cx="57" cy="0"/>
                </a:xfrm>
                <a:prstGeom prst="line">
                  <a:avLst/>
                </a:prstGeom>
                <a:noFill/>
                <a:ln w="12700">
                  <a:solidFill>
                    <a:schemeClr val="tx1"/>
                  </a:solidFill>
                  <a:round/>
                  <a:headEnd type="none" w="sm" len="sm"/>
                  <a:tailEnd type="none" w="sm" len="sm"/>
                </a:ln>
              </p:spPr>
              <p:txBody>
                <a:bodyPr wrap="none" anchor="ctr"/>
                <a:lstStyle/>
                <a:p>
                  <a:endParaRPr lang="en-US"/>
                </a:p>
              </p:txBody>
            </p:sp>
          </p:grpSp>
        </p:grpSp>
      </p:grpSp>
      <p:grpSp>
        <p:nvGrpSpPr>
          <p:cNvPr id="151597" name="Group 321"/>
          <p:cNvGrpSpPr>
            <a:grpSpLocks/>
          </p:cNvGrpSpPr>
          <p:nvPr/>
        </p:nvGrpSpPr>
        <p:grpSpPr bwMode="auto">
          <a:xfrm>
            <a:off x="3917950" y="4948238"/>
            <a:ext cx="223838" cy="223837"/>
            <a:chOff x="2475" y="3364"/>
            <a:chExt cx="141" cy="141"/>
          </a:xfrm>
        </p:grpSpPr>
        <p:grpSp>
          <p:nvGrpSpPr>
            <p:cNvPr id="151721" name="Group 322"/>
            <p:cNvGrpSpPr>
              <a:grpSpLocks/>
            </p:cNvGrpSpPr>
            <p:nvPr/>
          </p:nvGrpSpPr>
          <p:grpSpPr bwMode="auto">
            <a:xfrm>
              <a:off x="2475" y="3364"/>
              <a:ext cx="141" cy="141"/>
              <a:chOff x="3024" y="3888"/>
              <a:chExt cx="192" cy="192"/>
            </a:xfrm>
          </p:grpSpPr>
          <p:sp>
            <p:nvSpPr>
              <p:cNvPr id="151727" name="Freeform 32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1728" name="Freeform 32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1729" name="Oval 325"/>
              <p:cNvSpPr>
                <a:spLocks noChangeArrowheads="1"/>
              </p:cNvSpPr>
              <p:nvPr/>
            </p:nvSpPr>
            <p:spPr bwMode="auto">
              <a:xfrm>
                <a:off x="3024" y="4032"/>
                <a:ext cx="48" cy="48"/>
              </a:xfrm>
              <a:prstGeom prst="ellipse">
                <a:avLst/>
              </a:prstGeom>
              <a:noFill/>
              <a:ln w="12700">
                <a:solidFill>
                  <a:srgbClr val="FFFF00"/>
                </a:solidFill>
                <a:round/>
                <a:headEnd/>
                <a:tailEnd/>
              </a:ln>
            </p:spPr>
            <p:txBody>
              <a:bodyPr wrap="none" anchor="ctr"/>
              <a:lstStyle/>
              <a:p>
                <a:endParaRPr lang="en-US"/>
              </a:p>
            </p:txBody>
          </p:sp>
          <p:sp>
            <p:nvSpPr>
              <p:cNvPr id="151730" name="Oval 326"/>
              <p:cNvSpPr>
                <a:spLocks noChangeArrowheads="1"/>
              </p:cNvSpPr>
              <p:nvPr/>
            </p:nvSpPr>
            <p:spPr bwMode="auto">
              <a:xfrm>
                <a:off x="3168" y="4032"/>
                <a:ext cx="48" cy="48"/>
              </a:xfrm>
              <a:prstGeom prst="ellipse">
                <a:avLst/>
              </a:prstGeom>
              <a:noFill/>
              <a:ln w="12700">
                <a:solidFill>
                  <a:srgbClr val="FFFF00"/>
                </a:solidFill>
                <a:round/>
                <a:headEnd/>
                <a:tailEnd/>
              </a:ln>
            </p:spPr>
            <p:txBody>
              <a:bodyPr wrap="none" anchor="ctr"/>
              <a:lstStyle/>
              <a:p>
                <a:endParaRPr lang="en-US"/>
              </a:p>
            </p:txBody>
          </p:sp>
        </p:grpSp>
        <p:grpSp>
          <p:nvGrpSpPr>
            <p:cNvPr id="151722" name="Group 327"/>
            <p:cNvGrpSpPr>
              <a:grpSpLocks/>
            </p:cNvGrpSpPr>
            <p:nvPr/>
          </p:nvGrpSpPr>
          <p:grpSpPr bwMode="auto">
            <a:xfrm>
              <a:off x="2501" y="3414"/>
              <a:ext cx="89" cy="41"/>
              <a:chOff x="2573" y="2825"/>
              <a:chExt cx="57" cy="32"/>
            </a:xfrm>
          </p:grpSpPr>
          <p:sp>
            <p:nvSpPr>
              <p:cNvPr id="151723" name="Line 328"/>
              <p:cNvSpPr>
                <a:spLocks noChangeShapeType="1"/>
              </p:cNvSpPr>
              <p:nvPr/>
            </p:nvSpPr>
            <p:spPr bwMode="auto">
              <a:xfrm>
                <a:off x="2602" y="2825"/>
                <a:ext cx="0" cy="26"/>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724" name="Line 329"/>
              <p:cNvSpPr>
                <a:spLocks noChangeShapeType="1"/>
              </p:cNvSpPr>
              <p:nvPr/>
            </p:nvSpPr>
            <p:spPr bwMode="auto">
              <a:xfrm>
                <a:off x="2573" y="2826"/>
                <a:ext cx="0" cy="31"/>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725" name="Line 330"/>
              <p:cNvSpPr>
                <a:spLocks noChangeShapeType="1"/>
              </p:cNvSpPr>
              <p:nvPr/>
            </p:nvSpPr>
            <p:spPr bwMode="auto">
              <a:xfrm>
                <a:off x="2630" y="2826"/>
                <a:ext cx="0" cy="31"/>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1726" name="Line 331"/>
              <p:cNvSpPr>
                <a:spLocks noChangeShapeType="1"/>
              </p:cNvSpPr>
              <p:nvPr/>
            </p:nvSpPr>
            <p:spPr bwMode="auto">
              <a:xfrm>
                <a:off x="2573" y="2825"/>
                <a:ext cx="57"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51598" name="Group 332"/>
          <p:cNvGrpSpPr>
            <a:grpSpLocks/>
          </p:cNvGrpSpPr>
          <p:nvPr/>
        </p:nvGrpSpPr>
        <p:grpSpPr bwMode="auto">
          <a:xfrm>
            <a:off x="5167313" y="4281488"/>
            <a:ext cx="476250" cy="484187"/>
            <a:chOff x="3255" y="3273"/>
            <a:chExt cx="300" cy="305"/>
          </a:xfrm>
        </p:grpSpPr>
        <p:sp>
          <p:nvSpPr>
            <p:cNvPr id="151709" name="Oval 333"/>
            <p:cNvSpPr>
              <a:spLocks noChangeArrowheads="1"/>
            </p:cNvSpPr>
            <p:nvPr/>
          </p:nvSpPr>
          <p:spPr bwMode="auto">
            <a:xfrm>
              <a:off x="3255" y="3273"/>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1710" name="Group 334"/>
            <p:cNvGrpSpPr>
              <a:grpSpLocks/>
            </p:cNvGrpSpPr>
            <p:nvPr/>
          </p:nvGrpSpPr>
          <p:grpSpPr bwMode="auto">
            <a:xfrm>
              <a:off x="3334" y="3356"/>
              <a:ext cx="141" cy="141"/>
              <a:chOff x="2475" y="3364"/>
              <a:chExt cx="141" cy="141"/>
            </a:xfrm>
          </p:grpSpPr>
          <p:grpSp>
            <p:nvGrpSpPr>
              <p:cNvPr id="151711" name="Group 335"/>
              <p:cNvGrpSpPr>
                <a:grpSpLocks/>
              </p:cNvGrpSpPr>
              <p:nvPr/>
            </p:nvGrpSpPr>
            <p:grpSpPr bwMode="auto">
              <a:xfrm>
                <a:off x="2475" y="3364"/>
                <a:ext cx="141" cy="141"/>
                <a:chOff x="3024" y="3888"/>
                <a:chExt cx="192" cy="192"/>
              </a:xfrm>
            </p:grpSpPr>
            <p:sp>
              <p:nvSpPr>
                <p:cNvPr id="151717" name="Freeform 336"/>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718" name="Freeform 337"/>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719" name="Oval 338"/>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720" name="Oval 339"/>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712" name="Group 340"/>
              <p:cNvGrpSpPr>
                <a:grpSpLocks/>
              </p:cNvGrpSpPr>
              <p:nvPr/>
            </p:nvGrpSpPr>
            <p:grpSpPr bwMode="auto">
              <a:xfrm>
                <a:off x="2501" y="3414"/>
                <a:ext cx="89" cy="41"/>
                <a:chOff x="2573" y="2825"/>
                <a:chExt cx="57" cy="32"/>
              </a:xfrm>
            </p:grpSpPr>
            <p:sp>
              <p:nvSpPr>
                <p:cNvPr id="151713" name="Line 341"/>
                <p:cNvSpPr>
                  <a:spLocks noChangeShapeType="1"/>
                </p:cNvSpPr>
                <p:nvPr/>
              </p:nvSpPr>
              <p:spPr bwMode="auto">
                <a:xfrm>
                  <a:off x="2602" y="2825"/>
                  <a:ext cx="0" cy="26"/>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14" name="Line 342"/>
                <p:cNvSpPr>
                  <a:spLocks noChangeShapeType="1"/>
                </p:cNvSpPr>
                <p:nvPr/>
              </p:nvSpPr>
              <p:spPr bwMode="auto">
                <a:xfrm>
                  <a:off x="2573"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15" name="Line 343"/>
                <p:cNvSpPr>
                  <a:spLocks noChangeShapeType="1"/>
                </p:cNvSpPr>
                <p:nvPr/>
              </p:nvSpPr>
              <p:spPr bwMode="auto">
                <a:xfrm>
                  <a:off x="2630"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716" name="Line 344"/>
                <p:cNvSpPr>
                  <a:spLocks noChangeShapeType="1"/>
                </p:cNvSpPr>
                <p:nvPr/>
              </p:nvSpPr>
              <p:spPr bwMode="auto">
                <a:xfrm>
                  <a:off x="2573" y="2825"/>
                  <a:ext cx="57" cy="0"/>
                </a:xfrm>
                <a:prstGeom prst="line">
                  <a:avLst/>
                </a:prstGeom>
                <a:noFill/>
                <a:ln w="12700">
                  <a:solidFill>
                    <a:schemeClr val="tx1"/>
                  </a:solidFill>
                  <a:round/>
                  <a:headEnd type="none" w="sm" len="sm"/>
                  <a:tailEnd type="none" w="sm" len="sm"/>
                </a:ln>
              </p:spPr>
              <p:txBody>
                <a:bodyPr wrap="none" anchor="ctr"/>
                <a:lstStyle/>
                <a:p>
                  <a:endParaRPr lang="en-US"/>
                </a:p>
              </p:txBody>
            </p:sp>
          </p:grpSp>
        </p:grpSp>
      </p:grpSp>
      <p:grpSp>
        <p:nvGrpSpPr>
          <p:cNvPr id="151599" name="Group 345"/>
          <p:cNvGrpSpPr>
            <a:grpSpLocks/>
          </p:cNvGrpSpPr>
          <p:nvPr/>
        </p:nvGrpSpPr>
        <p:grpSpPr bwMode="auto">
          <a:xfrm>
            <a:off x="5292725" y="4937125"/>
            <a:ext cx="223838" cy="223838"/>
            <a:chOff x="2475" y="3364"/>
            <a:chExt cx="141" cy="141"/>
          </a:xfrm>
        </p:grpSpPr>
        <p:grpSp>
          <p:nvGrpSpPr>
            <p:cNvPr id="151699" name="Group 346"/>
            <p:cNvGrpSpPr>
              <a:grpSpLocks/>
            </p:cNvGrpSpPr>
            <p:nvPr/>
          </p:nvGrpSpPr>
          <p:grpSpPr bwMode="auto">
            <a:xfrm>
              <a:off x="2475" y="3364"/>
              <a:ext cx="141" cy="141"/>
              <a:chOff x="3024" y="3888"/>
              <a:chExt cx="192" cy="192"/>
            </a:xfrm>
          </p:grpSpPr>
          <p:sp>
            <p:nvSpPr>
              <p:cNvPr id="151705" name="Freeform 347"/>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1706" name="Freeform 348"/>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1707" name="Oval 349"/>
              <p:cNvSpPr>
                <a:spLocks noChangeArrowheads="1"/>
              </p:cNvSpPr>
              <p:nvPr/>
            </p:nvSpPr>
            <p:spPr bwMode="auto">
              <a:xfrm>
                <a:off x="3024" y="4032"/>
                <a:ext cx="48" cy="48"/>
              </a:xfrm>
              <a:prstGeom prst="ellipse">
                <a:avLst/>
              </a:prstGeom>
              <a:noFill/>
              <a:ln w="12700">
                <a:solidFill>
                  <a:srgbClr val="00FFFF"/>
                </a:solidFill>
                <a:round/>
                <a:headEnd/>
                <a:tailEnd/>
              </a:ln>
            </p:spPr>
            <p:txBody>
              <a:bodyPr wrap="none" anchor="ctr"/>
              <a:lstStyle/>
              <a:p>
                <a:endParaRPr lang="en-US"/>
              </a:p>
            </p:txBody>
          </p:sp>
          <p:sp>
            <p:nvSpPr>
              <p:cNvPr id="151708" name="Oval 350"/>
              <p:cNvSpPr>
                <a:spLocks noChangeArrowheads="1"/>
              </p:cNvSpPr>
              <p:nvPr/>
            </p:nvSpPr>
            <p:spPr bwMode="auto">
              <a:xfrm>
                <a:off x="3168" y="4032"/>
                <a:ext cx="48" cy="48"/>
              </a:xfrm>
              <a:prstGeom prst="ellipse">
                <a:avLst/>
              </a:prstGeom>
              <a:noFill/>
              <a:ln w="12700">
                <a:solidFill>
                  <a:srgbClr val="00FFFF"/>
                </a:solidFill>
                <a:round/>
                <a:headEnd/>
                <a:tailEnd/>
              </a:ln>
            </p:spPr>
            <p:txBody>
              <a:bodyPr wrap="none" anchor="ctr"/>
              <a:lstStyle/>
              <a:p>
                <a:endParaRPr lang="en-US"/>
              </a:p>
            </p:txBody>
          </p:sp>
        </p:grpSp>
        <p:grpSp>
          <p:nvGrpSpPr>
            <p:cNvPr id="151700" name="Group 351"/>
            <p:cNvGrpSpPr>
              <a:grpSpLocks/>
            </p:cNvGrpSpPr>
            <p:nvPr/>
          </p:nvGrpSpPr>
          <p:grpSpPr bwMode="auto">
            <a:xfrm>
              <a:off x="2501" y="3414"/>
              <a:ext cx="89" cy="41"/>
              <a:chOff x="2573" y="2825"/>
              <a:chExt cx="57" cy="32"/>
            </a:xfrm>
          </p:grpSpPr>
          <p:sp>
            <p:nvSpPr>
              <p:cNvPr id="151701" name="Line 352"/>
              <p:cNvSpPr>
                <a:spLocks noChangeShapeType="1"/>
              </p:cNvSpPr>
              <p:nvPr/>
            </p:nvSpPr>
            <p:spPr bwMode="auto">
              <a:xfrm>
                <a:off x="2602" y="2825"/>
                <a:ext cx="0" cy="26"/>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702" name="Line 353"/>
              <p:cNvSpPr>
                <a:spLocks noChangeShapeType="1"/>
              </p:cNvSpPr>
              <p:nvPr/>
            </p:nvSpPr>
            <p:spPr bwMode="auto">
              <a:xfrm>
                <a:off x="2573" y="2826"/>
                <a:ext cx="0" cy="31"/>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703" name="Line 354"/>
              <p:cNvSpPr>
                <a:spLocks noChangeShapeType="1"/>
              </p:cNvSpPr>
              <p:nvPr/>
            </p:nvSpPr>
            <p:spPr bwMode="auto">
              <a:xfrm>
                <a:off x="2630" y="2826"/>
                <a:ext cx="0" cy="31"/>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1704" name="Line 355"/>
              <p:cNvSpPr>
                <a:spLocks noChangeShapeType="1"/>
              </p:cNvSpPr>
              <p:nvPr/>
            </p:nvSpPr>
            <p:spPr bwMode="auto">
              <a:xfrm>
                <a:off x="2573" y="2825"/>
                <a:ext cx="57"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51600" name="Group 356"/>
          <p:cNvGrpSpPr>
            <a:grpSpLocks/>
          </p:cNvGrpSpPr>
          <p:nvPr/>
        </p:nvGrpSpPr>
        <p:grpSpPr bwMode="auto">
          <a:xfrm>
            <a:off x="6499225" y="4324350"/>
            <a:ext cx="401638" cy="401638"/>
            <a:chOff x="4094" y="3300"/>
            <a:chExt cx="253" cy="253"/>
          </a:xfrm>
        </p:grpSpPr>
        <p:sp>
          <p:nvSpPr>
            <p:cNvPr id="151687" name="Rectangle 357"/>
            <p:cNvSpPr>
              <a:spLocks noChangeArrowheads="1"/>
            </p:cNvSpPr>
            <p:nvPr/>
          </p:nvSpPr>
          <p:spPr bwMode="auto">
            <a:xfrm>
              <a:off x="4094" y="330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1688" name="Group 358"/>
            <p:cNvGrpSpPr>
              <a:grpSpLocks/>
            </p:cNvGrpSpPr>
            <p:nvPr/>
          </p:nvGrpSpPr>
          <p:grpSpPr bwMode="auto">
            <a:xfrm>
              <a:off x="4150" y="3356"/>
              <a:ext cx="141" cy="141"/>
              <a:chOff x="2475" y="3364"/>
              <a:chExt cx="141" cy="141"/>
            </a:xfrm>
          </p:grpSpPr>
          <p:grpSp>
            <p:nvGrpSpPr>
              <p:cNvPr id="151689" name="Group 359"/>
              <p:cNvGrpSpPr>
                <a:grpSpLocks/>
              </p:cNvGrpSpPr>
              <p:nvPr/>
            </p:nvGrpSpPr>
            <p:grpSpPr bwMode="auto">
              <a:xfrm>
                <a:off x="2475" y="3364"/>
                <a:ext cx="141" cy="141"/>
                <a:chOff x="3024" y="3888"/>
                <a:chExt cx="192" cy="192"/>
              </a:xfrm>
            </p:grpSpPr>
            <p:sp>
              <p:nvSpPr>
                <p:cNvPr id="151695" name="Freeform 360"/>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696" name="Freeform 361"/>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697" name="Oval 362"/>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698" name="Oval 363"/>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690" name="Group 364"/>
              <p:cNvGrpSpPr>
                <a:grpSpLocks/>
              </p:cNvGrpSpPr>
              <p:nvPr/>
            </p:nvGrpSpPr>
            <p:grpSpPr bwMode="auto">
              <a:xfrm>
                <a:off x="2501" y="3414"/>
                <a:ext cx="89" cy="41"/>
                <a:chOff x="2573" y="2825"/>
                <a:chExt cx="57" cy="32"/>
              </a:xfrm>
            </p:grpSpPr>
            <p:sp>
              <p:nvSpPr>
                <p:cNvPr id="151691" name="Line 365"/>
                <p:cNvSpPr>
                  <a:spLocks noChangeShapeType="1"/>
                </p:cNvSpPr>
                <p:nvPr/>
              </p:nvSpPr>
              <p:spPr bwMode="auto">
                <a:xfrm>
                  <a:off x="2602" y="2825"/>
                  <a:ext cx="0" cy="26"/>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92" name="Line 366"/>
                <p:cNvSpPr>
                  <a:spLocks noChangeShapeType="1"/>
                </p:cNvSpPr>
                <p:nvPr/>
              </p:nvSpPr>
              <p:spPr bwMode="auto">
                <a:xfrm>
                  <a:off x="2573"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93" name="Line 367"/>
                <p:cNvSpPr>
                  <a:spLocks noChangeShapeType="1"/>
                </p:cNvSpPr>
                <p:nvPr/>
              </p:nvSpPr>
              <p:spPr bwMode="auto">
                <a:xfrm>
                  <a:off x="2630"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94" name="Line 368"/>
                <p:cNvSpPr>
                  <a:spLocks noChangeShapeType="1"/>
                </p:cNvSpPr>
                <p:nvPr/>
              </p:nvSpPr>
              <p:spPr bwMode="auto">
                <a:xfrm>
                  <a:off x="2573" y="2825"/>
                  <a:ext cx="57" cy="0"/>
                </a:xfrm>
                <a:prstGeom prst="line">
                  <a:avLst/>
                </a:prstGeom>
                <a:noFill/>
                <a:ln w="12700">
                  <a:solidFill>
                    <a:schemeClr val="tx1"/>
                  </a:solidFill>
                  <a:round/>
                  <a:headEnd type="none" w="sm" len="sm"/>
                  <a:tailEnd type="none" w="sm" len="sm"/>
                </a:ln>
              </p:spPr>
              <p:txBody>
                <a:bodyPr wrap="none" anchor="ctr"/>
                <a:lstStyle/>
                <a:p>
                  <a:endParaRPr lang="en-US"/>
                </a:p>
              </p:txBody>
            </p:sp>
          </p:grpSp>
        </p:grpSp>
      </p:grpSp>
      <p:grpSp>
        <p:nvGrpSpPr>
          <p:cNvPr id="151601" name="Group 369"/>
          <p:cNvGrpSpPr>
            <a:grpSpLocks/>
          </p:cNvGrpSpPr>
          <p:nvPr/>
        </p:nvGrpSpPr>
        <p:grpSpPr bwMode="auto">
          <a:xfrm>
            <a:off x="6588125" y="4938713"/>
            <a:ext cx="223838" cy="223837"/>
            <a:chOff x="2475" y="3364"/>
            <a:chExt cx="141" cy="141"/>
          </a:xfrm>
        </p:grpSpPr>
        <p:grpSp>
          <p:nvGrpSpPr>
            <p:cNvPr id="151677" name="Group 370"/>
            <p:cNvGrpSpPr>
              <a:grpSpLocks/>
            </p:cNvGrpSpPr>
            <p:nvPr/>
          </p:nvGrpSpPr>
          <p:grpSpPr bwMode="auto">
            <a:xfrm>
              <a:off x="2475" y="3364"/>
              <a:ext cx="141" cy="141"/>
              <a:chOff x="3024" y="3888"/>
              <a:chExt cx="192" cy="192"/>
            </a:xfrm>
          </p:grpSpPr>
          <p:sp>
            <p:nvSpPr>
              <p:cNvPr id="151683" name="Freeform 371"/>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1684" name="Freeform 372"/>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1685" name="Oval 373"/>
              <p:cNvSpPr>
                <a:spLocks noChangeArrowheads="1"/>
              </p:cNvSpPr>
              <p:nvPr/>
            </p:nvSpPr>
            <p:spPr bwMode="auto">
              <a:xfrm>
                <a:off x="3024" y="4032"/>
                <a:ext cx="48" cy="48"/>
              </a:xfrm>
              <a:prstGeom prst="ellipse">
                <a:avLst/>
              </a:prstGeom>
              <a:noFill/>
              <a:ln w="12700">
                <a:solidFill>
                  <a:srgbClr val="00FF00"/>
                </a:solidFill>
                <a:round/>
                <a:headEnd/>
                <a:tailEnd/>
              </a:ln>
            </p:spPr>
            <p:txBody>
              <a:bodyPr wrap="none" anchor="ctr"/>
              <a:lstStyle/>
              <a:p>
                <a:endParaRPr lang="en-US"/>
              </a:p>
            </p:txBody>
          </p:sp>
          <p:sp>
            <p:nvSpPr>
              <p:cNvPr id="151686" name="Oval 374"/>
              <p:cNvSpPr>
                <a:spLocks noChangeArrowheads="1"/>
              </p:cNvSpPr>
              <p:nvPr/>
            </p:nvSpPr>
            <p:spPr bwMode="auto">
              <a:xfrm>
                <a:off x="3168" y="4032"/>
                <a:ext cx="48" cy="48"/>
              </a:xfrm>
              <a:prstGeom prst="ellipse">
                <a:avLst/>
              </a:prstGeom>
              <a:noFill/>
              <a:ln w="12700">
                <a:solidFill>
                  <a:srgbClr val="00FF00"/>
                </a:solidFill>
                <a:round/>
                <a:headEnd/>
                <a:tailEnd/>
              </a:ln>
            </p:spPr>
            <p:txBody>
              <a:bodyPr wrap="none" anchor="ctr"/>
              <a:lstStyle/>
              <a:p>
                <a:endParaRPr lang="en-US"/>
              </a:p>
            </p:txBody>
          </p:sp>
        </p:grpSp>
        <p:grpSp>
          <p:nvGrpSpPr>
            <p:cNvPr id="151678" name="Group 375"/>
            <p:cNvGrpSpPr>
              <a:grpSpLocks/>
            </p:cNvGrpSpPr>
            <p:nvPr/>
          </p:nvGrpSpPr>
          <p:grpSpPr bwMode="auto">
            <a:xfrm>
              <a:off x="2501" y="3414"/>
              <a:ext cx="89" cy="41"/>
              <a:chOff x="2573" y="2825"/>
              <a:chExt cx="57" cy="32"/>
            </a:xfrm>
          </p:grpSpPr>
          <p:sp>
            <p:nvSpPr>
              <p:cNvPr id="151679" name="Line 376"/>
              <p:cNvSpPr>
                <a:spLocks noChangeShapeType="1"/>
              </p:cNvSpPr>
              <p:nvPr/>
            </p:nvSpPr>
            <p:spPr bwMode="auto">
              <a:xfrm>
                <a:off x="2602" y="2825"/>
                <a:ext cx="0" cy="26"/>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680" name="Line 377"/>
              <p:cNvSpPr>
                <a:spLocks noChangeShapeType="1"/>
              </p:cNvSpPr>
              <p:nvPr/>
            </p:nvSpPr>
            <p:spPr bwMode="auto">
              <a:xfrm>
                <a:off x="2573" y="2826"/>
                <a:ext cx="0" cy="31"/>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681" name="Line 378"/>
              <p:cNvSpPr>
                <a:spLocks noChangeShapeType="1"/>
              </p:cNvSpPr>
              <p:nvPr/>
            </p:nvSpPr>
            <p:spPr bwMode="auto">
              <a:xfrm>
                <a:off x="2630" y="2826"/>
                <a:ext cx="0" cy="31"/>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1682" name="Line 379"/>
              <p:cNvSpPr>
                <a:spLocks noChangeShapeType="1"/>
              </p:cNvSpPr>
              <p:nvPr/>
            </p:nvSpPr>
            <p:spPr bwMode="auto">
              <a:xfrm>
                <a:off x="2573" y="2825"/>
                <a:ext cx="57"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51602" name="Group 380"/>
          <p:cNvGrpSpPr>
            <a:grpSpLocks/>
          </p:cNvGrpSpPr>
          <p:nvPr/>
        </p:nvGrpSpPr>
        <p:grpSpPr bwMode="auto">
          <a:xfrm>
            <a:off x="7748588" y="4259263"/>
            <a:ext cx="530225" cy="530225"/>
            <a:chOff x="4881" y="3259"/>
            <a:chExt cx="334" cy="334"/>
          </a:xfrm>
        </p:grpSpPr>
        <p:sp>
          <p:nvSpPr>
            <p:cNvPr id="151665" name="Freeform 381"/>
            <p:cNvSpPr>
              <a:spLocks/>
            </p:cNvSpPr>
            <p:nvPr/>
          </p:nvSpPr>
          <p:spPr bwMode="auto">
            <a:xfrm>
              <a:off x="4881" y="325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1666" name="Group 382"/>
            <p:cNvGrpSpPr>
              <a:grpSpLocks/>
            </p:cNvGrpSpPr>
            <p:nvPr/>
          </p:nvGrpSpPr>
          <p:grpSpPr bwMode="auto">
            <a:xfrm>
              <a:off x="4978" y="3363"/>
              <a:ext cx="141" cy="141"/>
              <a:chOff x="2475" y="3364"/>
              <a:chExt cx="141" cy="141"/>
            </a:xfrm>
          </p:grpSpPr>
          <p:grpSp>
            <p:nvGrpSpPr>
              <p:cNvPr id="151667" name="Group 383"/>
              <p:cNvGrpSpPr>
                <a:grpSpLocks/>
              </p:cNvGrpSpPr>
              <p:nvPr/>
            </p:nvGrpSpPr>
            <p:grpSpPr bwMode="auto">
              <a:xfrm>
                <a:off x="2475" y="3364"/>
                <a:ext cx="141" cy="141"/>
                <a:chOff x="3024" y="3888"/>
                <a:chExt cx="192" cy="192"/>
              </a:xfrm>
            </p:grpSpPr>
            <p:sp>
              <p:nvSpPr>
                <p:cNvPr id="151673" name="Freeform 384"/>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1674" name="Freeform 385"/>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1675" name="Oval 386"/>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1676" name="Oval 387"/>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grpSp>
            <p:nvGrpSpPr>
              <p:cNvPr id="151668" name="Group 388"/>
              <p:cNvGrpSpPr>
                <a:grpSpLocks/>
              </p:cNvGrpSpPr>
              <p:nvPr/>
            </p:nvGrpSpPr>
            <p:grpSpPr bwMode="auto">
              <a:xfrm>
                <a:off x="2501" y="3414"/>
                <a:ext cx="89" cy="41"/>
                <a:chOff x="2573" y="2825"/>
                <a:chExt cx="57" cy="32"/>
              </a:xfrm>
            </p:grpSpPr>
            <p:sp>
              <p:nvSpPr>
                <p:cNvPr id="151669" name="Line 389"/>
                <p:cNvSpPr>
                  <a:spLocks noChangeShapeType="1"/>
                </p:cNvSpPr>
                <p:nvPr/>
              </p:nvSpPr>
              <p:spPr bwMode="auto">
                <a:xfrm>
                  <a:off x="2602" y="2825"/>
                  <a:ext cx="0" cy="26"/>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70" name="Line 390"/>
                <p:cNvSpPr>
                  <a:spLocks noChangeShapeType="1"/>
                </p:cNvSpPr>
                <p:nvPr/>
              </p:nvSpPr>
              <p:spPr bwMode="auto">
                <a:xfrm>
                  <a:off x="2573"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71" name="Line 391"/>
                <p:cNvSpPr>
                  <a:spLocks noChangeShapeType="1"/>
                </p:cNvSpPr>
                <p:nvPr/>
              </p:nvSpPr>
              <p:spPr bwMode="auto">
                <a:xfrm>
                  <a:off x="2630" y="2826"/>
                  <a:ext cx="0" cy="3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51672" name="Line 392"/>
                <p:cNvSpPr>
                  <a:spLocks noChangeShapeType="1"/>
                </p:cNvSpPr>
                <p:nvPr/>
              </p:nvSpPr>
              <p:spPr bwMode="auto">
                <a:xfrm>
                  <a:off x="2573" y="2825"/>
                  <a:ext cx="57" cy="0"/>
                </a:xfrm>
                <a:prstGeom prst="line">
                  <a:avLst/>
                </a:prstGeom>
                <a:noFill/>
                <a:ln w="12700">
                  <a:solidFill>
                    <a:schemeClr val="tx1"/>
                  </a:solidFill>
                  <a:round/>
                  <a:headEnd type="none" w="sm" len="sm"/>
                  <a:tailEnd type="none" w="sm" len="sm"/>
                </a:ln>
              </p:spPr>
              <p:txBody>
                <a:bodyPr wrap="none" anchor="ctr"/>
                <a:lstStyle/>
                <a:p>
                  <a:endParaRPr lang="en-US"/>
                </a:p>
              </p:txBody>
            </p:sp>
          </p:grpSp>
        </p:grpSp>
      </p:grpSp>
      <p:grpSp>
        <p:nvGrpSpPr>
          <p:cNvPr id="151603" name="Group 393"/>
          <p:cNvGrpSpPr>
            <a:grpSpLocks/>
          </p:cNvGrpSpPr>
          <p:nvPr/>
        </p:nvGrpSpPr>
        <p:grpSpPr bwMode="auto">
          <a:xfrm>
            <a:off x="7902575" y="4927600"/>
            <a:ext cx="223838" cy="223838"/>
            <a:chOff x="2475" y="3364"/>
            <a:chExt cx="141" cy="141"/>
          </a:xfrm>
        </p:grpSpPr>
        <p:grpSp>
          <p:nvGrpSpPr>
            <p:cNvPr id="151655" name="Group 394"/>
            <p:cNvGrpSpPr>
              <a:grpSpLocks/>
            </p:cNvGrpSpPr>
            <p:nvPr/>
          </p:nvGrpSpPr>
          <p:grpSpPr bwMode="auto">
            <a:xfrm>
              <a:off x="2475" y="3364"/>
              <a:ext cx="141" cy="141"/>
              <a:chOff x="3024" y="3888"/>
              <a:chExt cx="192" cy="192"/>
            </a:xfrm>
          </p:grpSpPr>
          <p:sp>
            <p:nvSpPr>
              <p:cNvPr id="151661" name="Freeform 395"/>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E60000"/>
                </a:solidFill>
                <a:prstDash val="solid"/>
                <a:round/>
                <a:headEnd/>
                <a:tailEnd/>
              </a:ln>
            </p:spPr>
            <p:txBody>
              <a:bodyPr wrap="none" anchor="ctr"/>
              <a:lstStyle/>
              <a:p>
                <a:endParaRPr lang="en-US"/>
              </a:p>
            </p:txBody>
          </p:sp>
          <p:sp>
            <p:nvSpPr>
              <p:cNvPr id="151662" name="Freeform 396"/>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E60000"/>
                </a:solidFill>
                <a:prstDash val="solid"/>
                <a:round/>
                <a:headEnd/>
                <a:tailEnd/>
              </a:ln>
            </p:spPr>
            <p:txBody>
              <a:bodyPr wrap="none" anchor="ctr"/>
              <a:lstStyle/>
              <a:p>
                <a:endParaRPr lang="en-US"/>
              </a:p>
            </p:txBody>
          </p:sp>
          <p:sp>
            <p:nvSpPr>
              <p:cNvPr id="151663" name="Oval 397"/>
              <p:cNvSpPr>
                <a:spLocks noChangeArrowheads="1"/>
              </p:cNvSpPr>
              <p:nvPr/>
            </p:nvSpPr>
            <p:spPr bwMode="auto">
              <a:xfrm>
                <a:off x="3024" y="4032"/>
                <a:ext cx="48" cy="48"/>
              </a:xfrm>
              <a:prstGeom prst="ellipse">
                <a:avLst/>
              </a:prstGeom>
              <a:noFill/>
              <a:ln w="12700">
                <a:solidFill>
                  <a:srgbClr val="E60000"/>
                </a:solidFill>
                <a:round/>
                <a:headEnd/>
                <a:tailEnd/>
              </a:ln>
            </p:spPr>
            <p:txBody>
              <a:bodyPr wrap="none" anchor="ctr"/>
              <a:lstStyle/>
              <a:p>
                <a:endParaRPr lang="en-US"/>
              </a:p>
            </p:txBody>
          </p:sp>
          <p:sp>
            <p:nvSpPr>
              <p:cNvPr id="151664" name="Oval 398"/>
              <p:cNvSpPr>
                <a:spLocks noChangeArrowheads="1"/>
              </p:cNvSpPr>
              <p:nvPr/>
            </p:nvSpPr>
            <p:spPr bwMode="auto">
              <a:xfrm>
                <a:off x="3168" y="4032"/>
                <a:ext cx="48" cy="48"/>
              </a:xfrm>
              <a:prstGeom prst="ellipse">
                <a:avLst/>
              </a:prstGeom>
              <a:noFill/>
              <a:ln w="12700">
                <a:solidFill>
                  <a:srgbClr val="E60000"/>
                </a:solidFill>
                <a:round/>
                <a:headEnd/>
                <a:tailEnd/>
              </a:ln>
            </p:spPr>
            <p:txBody>
              <a:bodyPr wrap="none" anchor="ctr"/>
              <a:lstStyle/>
              <a:p>
                <a:endParaRPr lang="en-US"/>
              </a:p>
            </p:txBody>
          </p:sp>
        </p:grpSp>
        <p:grpSp>
          <p:nvGrpSpPr>
            <p:cNvPr id="151656" name="Group 399"/>
            <p:cNvGrpSpPr>
              <a:grpSpLocks/>
            </p:cNvGrpSpPr>
            <p:nvPr/>
          </p:nvGrpSpPr>
          <p:grpSpPr bwMode="auto">
            <a:xfrm>
              <a:off x="2501" y="3414"/>
              <a:ext cx="89" cy="41"/>
              <a:chOff x="2573" y="2825"/>
              <a:chExt cx="57" cy="32"/>
            </a:xfrm>
          </p:grpSpPr>
          <p:sp>
            <p:nvSpPr>
              <p:cNvPr id="151657" name="Line 400"/>
              <p:cNvSpPr>
                <a:spLocks noChangeShapeType="1"/>
              </p:cNvSpPr>
              <p:nvPr/>
            </p:nvSpPr>
            <p:spPr bwMode="auto">
              <a:xfrm>
                <a:off x="2602" y="2825"/>
                <a:ext cx="0" cy="26"/>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1658" name="Line 401"/>
              <p:cNvSpPr>
                <a:spLocks noChangeShapeType="1"/>
              </p:cNvSpPr>
              <p:nvPr/>
            </p:nvSpPr>
            <p:spPr bwMode="auto">
              <a:xfrm>
                <a:off x="2573" y="2826"/>
                <a:ext cx="0" cy="31"/>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1659" name="Line 402"/>
              <p:cNvSpPr>
                <a:spLocks noChangeShapeType="1"/>
              </p:cNvSpPr>
              <p:nvPr/>
            </p:nvSpPr>
            <p:spPr bwMode="auto">
              <a:xfrm>
                <a:off x="2630" y="2826"/>
                <a:ext cx="0" cy="31"/>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1660" name="Line 403"/>
              <p:cNvSpPr>
                <a:spLocks noChangeShapeType="1"/>
              </p:cNvSpPr>
              <p:nvPr/>
            </p:nvSpPr>
            <p:spPr bwMode="auto">
              <a:xfrm>
                <a:off x="2573" y="2825"/>
                <a:ext cx="57" cy="0"/>
              </a:xfrm>
              <a:prstGeom prst="line">
                <a:avLst/>
              </a:prstGeom>
              <a:noFill/>
              <a:ln w="12700">
                <a:solidFill>
                  <a:srgbClr val="E60000"/>
                </a:solidFill>
                <a:round/>
                <a:headEnd type="none" w="sm" len="sm"/>
                <a:tailEnd type="none" w="sm" len="sm"/>
              </a:ln>
            </p:spPr>
            <p:txBody>
              <a:bodyPr wrap="none" anchor="ctr"/>
              <a:lstStyle/>
              <a:p>
                <a:endParaRPr lang="en-US"/>
              </a:p>
            </p:txBody>
          </p:sp>
        </p:grpSp>
      </p:grpSp>
      <p:sp>
        <p:nvSpPr>
          <p:cNvPr id="151604" name="Line 404"/>
          <p:cNvSpPr>
            <a:spLocks noChangeShapeType="1"/>
          </p:cNvSpPr>
          <p:nvPr/>
        </p:nvSpPr>
        <p:spPr bwMode="auto">
          <a:xfrm>
            <a:off x="1752600" y="6148388"/>
            <a:ext cx="0" cy="0"/>
          </a:xfrm>
          <a:prstGeom prst="line">
            <a:avLst/>
          </a:prstGeom>
          <a:noFill/>
          <a:ln w="19050">
            <a:noFill/>
            <a:round/>
            <a:headEnd/>
            <a:tailEnd/>
          </a:ln>
        </p:spPr>
        <p:txBody>
          <a:bodyPr wrap="none" anchor="ctr"/>
          <a:lstStyle/>
          <a:p>
            <a:endParaRPr lang="en-US"/>
          </a:p>
        </p:txBody>
      </p:sp>
      <p:sp>
        <p:nvSpPr>
          <p:cNvPr id="151605" name="Text Box 405"/>
          <p:cNvSpPr txBox="1">
            <a:spLocks noChangeArrowheads="1"/>
          </p:cNvSpPr>
          <p:nvPr/>
        </p:nvSpPr>
        <p:spPr bwMode="auto">
          <a:xfrm>
            <a:off x="1204913" y="5430838"/>
            <a:ext cx="12715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Bridge</a:t>
            </a:r>
          </a:p>
          <a:p>
            <a:pPr algn="ctr" eaLnBrk="0" hangingPunct="0"/>
            <a:r>
              <a:rPr lang="en-US" sz="1400"/>
              <a:t>Vehicle</a:t>
            </a:r>
          </a:p>
        </p:txBody>
      </p:sp>
      <p:sp>
        <p:nvSpPr>
          <p:cNvPr id="151606" name="Text Box 406"/>
          <p:cNvSpPr txBox="1">
            <a:spLocks noChangeArrowheads="1"/>
          </p:cNvSpPr>
          <p:nvPr/>
        </p:nvSpPr>
        <p:spPr bwMode="auto">
          <a:xfrm>
            <a:off x="1204913" y="5935663"/>
            <a:ext cx="12715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 Bridge</a:t>
            </a:r>
          </a:p>
          <a:p>
            <a:pPr algn="ctr" eaLnBrk="0" hangingPunct="0"/>
            <a:r>
              <a:rPr lang="en-US" sz="1400"/>
              <a:t>Vehicle</a:t>
            </a:r>
          </a:p>
        </p:txBody>
      </p:sp>
      <p:grpSp>
        <p:nvGrpSpPr>
          <p:cNvPr id="151607" name="Group 407"/>
          <p:cNvGrpSpPr>
            <a:grpSpLocks/>
          </p:cNvGrpSpPr>
          <p:nvPr/>
        </p:nvGrpSpPr>
        <p:grpSpPr bwMode="auto">
          <a:xfrm>
            <a:off x="3765550" y="5378450"/>
            <a:ext cx="530225" cy="530225"/>
            <a:chOff x="2372" y="3388"/>
            <a:chExt cx="334" cy="334"/>
          </a:xfrm>
        </p:grpSpPr>
        <p:sp>
          <p:nvSpPr>
            <p:cNvPr id="151649" name="Freeform 408"/>
            <p:cNvSpPr>
              <a:spLocks noChangeAspect="1"/>
            </p:cNvSpPr>
            <p:nvPr/>
          </p:nvSpPr>
          <p:spPr bwMode="auto">
            <a:xfrm>
              <a:off x="2372" y="338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1650" name="Group 409"/>
            <p:cNvGrpSpPr>
              <a:grpSpLocks/>
            </p:cNvGrpSpPr>
            <p:nvPr/>
          </p:nvGrpSpPr>
          <p:grpSpPr bwMode="auto">
            <a:xfrm>
              <a:off x="2470" y="3486"/>
              <a:ext cx="138" cy="138"/>
              <a:chOff x="4977" y="3482"/>
              <a:chExt cx="138" cy="138"/>
            </a:xfrm>
          </p:grpSpPr>
          <p:grpSp>
            <p:nvGrpSpPr>
              <p:cNvPr id="151651" name="Group 410"/>
              <p:cNvGrpSpPr>
                <a:grpSpLocks/>
              </p:cNvGrpSpPr>
              <p:nvPr/>
            </p:nvGrpSpPr>
            <p:grpSpPr bwMode="auto">
              <a:xfrm>
                <a:off x="5017" y="3498"/>
                <a:ext cx="57" cy="105"/>
                <a:chOff x="5017" y="3496"/>
                <a:chExt cx="57" cy="105"/>
              </a:xfrm>
            </p:grpSpPr>
            <p:sp>
              <p:nvSpPr>
                <p:cNvPr id="151653" name="Freeform 411"/>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51654" name="Freeform 412"/>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51652" name="Rectangle 413"/>
              <p:cNvSpPr>
                <a:spLocks noChangeArrowheads="1"/>
              </p:cNvSpPr>
              <p:nvPr/>
            </p:nvSpPr>
            <p:spPr bwMode="auto">
              <a:xfrm>
                <a:off x="4977" y="3482"/>
                <a:ext cx="138" cy="138"/>
              </a:xfrm>
              <a:prstGeom prst="rect">
                <a:avLst/>
              </a:prstGeom>
              <a:noFill/>
              <a:ln w="12700" algn="ctr">
                <a:solidFill>
                  <a:schemeClr val="tx1"/>
                </a:solidFill>
                <a:miter lim="800000"/>
                <a:headEnd/>
                <a:tailEnd/>
              </a:ln>
            </p:spPr>
            <p:txBody>
              <a:bodyPr wrap="none" anchor="ctr"/>
              <a:lstStyle/>
              <a:p>
                <a:endParaRPr lang="en-US"/>
              </a:p>
            </p:txBody>
          </p:sp>
        </p:grpSp>
      </p:grpSp>
      <p:grpSp>
        <p:nvGrpSpPr>
          <p:cNvPr id="151608" name="Group 414"/>
          <p:cNvGrpSpPr>
            <a:grpSpLocks/>
          </p:cNvGrpSpPr>
          <p:nvPr/>
        </p:nvGrpSpPr>
        <p:grpSpPr bwMode="auto">
          <a:xfrm>
            <a:off x="3921125" y="6038850"/>
            <a:ext cx="219075" cy="219075"/>
            <a:chOff x="4977" y="3482"/>
            <a:chExt cx="138" cy="138"/>
          </a:xfrm>
        </p:grpSpPr>
        <p:grpSp>
          <p:nvGrpSpPr>
            <p:cNvPr id="151645" name="Group 415"/>
            <p:cNvGrpSpPr>
              <a:grpSpLocks/>
            </p:cNvGrpSpPr>
            <p:nvPr/>
          </p:nvGrpSpPr>
          <p:grpSpPr bwMode="auto">
            <a:xfrm>
              <a:off x="5017" y="3498"/>
              <a:ext cx="57" cy="105"/>
              <a:chOff x="5017" y="3496"/>
              <a:chExt cx="57" cy="105"/>
            </a:xfrm>
          </p:grpSpPr>
          <p:sp>
            <p:nvSpPr>
              <p:cNvPr id="151647" name="Freeform 416"/>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FFFF00"/>
                </a:solidFill>
                <a:prstDash val="solid"/>
                <a:round/>
                <a:headEnd/>
                <a:tailEnd/>
              </a:ln>
            </p:spPr>
            <p:txBody>
              <a:bodyPr wrap="none" anchor="ctr"/>
              <a:lstStyle/>
              <a:p>
                <a:endParaRPr lang="en-US"/>
              </a:p>
            </p:txBody>
          </p:sp>
          <p:sp>
            <p:nvSpPr>
              <p:cNvPr id="151648" name="Freeform 417"/>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FFFF00"/>
                </a:solidFill>
                <a:prstDash val="solid"/>
                <a:round/>
                <a:headEnd/>
                <a:tailEnd/>
              </a:ln>
            </p:spPr>
            <p:txBody>
              <a:bodyPr wrap="none" anchor="ctr"/>
              <a:lstStyle/>
              <a:p>
                <a:endParaRPr lang="en-US"/>
              </a:p>
            </p:txBody>
          </p:sp>
        </p:grpSp>
        <p:sp>
          <p:nvSpPr>
            <p:cNvPr id="151646" name="Rectangle 418"/>
            <p:cNvSpPr>
              <a:spLocks noChangeArrowheads="1"/>
            </p:cNvSpPr>
            <p:nvPr/>
          </p:nvSpPr>
          <p:spPr bwMode="auto">
            <a:xfrm>
              <a:off x="4977" y="3482"/>
              <a:ext cx="138" cy="138"/>
            </a:xfrm>
            <a:prstGeom prst="rect">
              <a:avLst/>
            </a:prstGeom>
            <a:noFill/>
            <a:ln w="12700" algn="ctr">
              <a:solidFill>
                <a:srgbClr val="FFFF00"/>
              </a:solidFill>
              <a:miter lim="800000"/>
              <a:headEnd/>
              <a:tailEnd/>
            </a:ln>
          </p:spPr>
          <p:txBody>
            <a:bodyPr wrap="none" anchor="ctr"/>
            <a:lstStyle/>
            <a:p>
              <a:endParaRPr lang="en-US"/>
            </a:p>
          </p:txBody>
        </p:sp>
      </p:grpSp>
      <p:grpSp>
        <p:nvGrpSpPr>
          <p:cNvPr id="151609" name="Group 419"/>
          <p:cNvGrpSpPr>
            <a:grpSpLocks/>
          </p:cNvGrpSpPr>
          <p:nvPr/>
        </p:nvGrpSpPr>
        <p:grpSpPr bwMode="auto">
          <a:xfrm>
            <a:off x="5168900" y="5400675"/>
            <a:ext cx="476250" cy="484188"/>
            <a:chOff x="3256" y="3402"/>
            <a:chExt cx="300" cy="305"/>
          </a:xfrm>
        </p:grpSpPr>
        <p:sp>
          <p:nvSpPr>
            <p:cNvPr id="151639" name="Oval 420"/>
            <p:cNvSpPr>
              <a:spLocks noChangeArrowheads="1"/>
            </p:cNvSpPr>
            <p:nvPr/>
          </p:nvSpPr>
          <p:spPr bwMode="auto">
            <a:xfrm>
              <a:off x="3256" y="340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1640" name="Group 421"/>
            <p:cNvGrpSpPr>
              <a:grpSpLocks/>
            </p:cNvGrpSpPr>
            <p:nvPr/>
          </p:nvGrpSpPr>
          <p:grpSpPr bwMode="auto">
            <a:xfrm>
              <a:off x="3337" y="3486"/>
              <a:ext cx="138" cy="138"/>
              <a:chOff x="4977" y="3482"/>
              <a:chExt cx="138" cy="138"/>
            </a:xfrm>
          </p:grpSpPr>
          <p:grpSp>
            <p:nvGrpSpPr>
              <p:cNvPr id="151641" name="Group 422"/>
              <p:cNvGrpSpPr>
                <a:grpSpLocks/>
              </p:cNvGrpSpPr>
              <p:nvPr/>
            </p:nvGrpSpPr>
            <p:grpSpPr bwMode="auto">
              <a:xfrm>
                <a:off x="5017" y="3498"/>
                <a:ext cx="57" cy="105"/>
                <a:chOff x="5017" y="3496"/>
                <a:chExt cx="57" cy="105"/>
              </a:xfrm>
            </p:grpSpPr>
            <p:sp>
              <p:nvSpPr>
                <p:cNvPr id="151643" name="Freeform 423"/>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51644" name="Freeform 424"/>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51642" name="Rectangle 425"/>
              <p:cNvSpPr>
                <a:spLocks noChangeArrowheads="1"/>
              </p:cNvSpPr>
              <p:nvPr/>
            </p:nvSpPr>
            <p:spPr bwMode="auto">
              <a:xfrm>
                <a:off x="4977" y="3482"/>
                <a:ext cx="138" cy="138"/>
              </a:xfrm>
              <a:prstGeom prst="rect">
                <a:avLst/>
              </a:prstGeom>
              <a:noFill/>
              <a:ln w="12700" algn="ctr">
                <a:solidFill>
                  <a:schemeClr val="tx1"/>
                </a:solidFill>
                <a:miter lim="800000"/>
                <a:headEnd/>
                <a:tailEnd/>
              </a:ln>
            </p:spPr>
            <p:txBody>
              <a:bodyPr wrap="none" anchor="ctr"/>
              <a:lstStyle/>
              <a:p>
                <a:endParaRPr lang="en-US"/>
              </a:p>
            </p:txBody>
          </p:sp>
        </p:grpSp>
      </p:grpSp>
      <p:grpSp>
        <p:nvGrpSpPr>
          <p:cNvPr id="151610" name="Group 426"/>
          <p:cNvGrpSpPr>
            <a:grpSpLocks/>
          </p:cNvGrpSpPr>
          <p:nvPr/>
        </p:nvGrpSpPr>
        <p:grpSpPr bwMode="auto">
          <a:xfrm>
            <a:off x="5297488" y="6038850"/>
            <a:ext cx="219075" cy="219075"/>
            <a:chOff x="4977" y="3482"/>
            <a:chExt cx="138" cy="138"/>
          </a:xfrm>
        </p:grpSpPr>
        <p:grpSp>
          <p:nvGrpSpPr>
            <p:cNvPr id="151635" name="Group 427"/>
            <p:cNvGrpSpPr>
              <a:grpSpLocks/>
            </p:cNvGrpSpPr>
            <p:nvPr/>
          </p:nvGrpSpPr>
          <p:grpSpPr bwMode="auto">
            <a:xfrm>
              <a:off x="5017" y="3498"/>
              <a:ext cx="57" cy="105"/>
              <a:chOff x="5017" y="3496"/>
              <a:chExt cx="57" cy="105"/>
            </a:xfrm>
          </p:grpSpPr>
          <p:sp>
            <p:nvSpPr>
              <p:cNvPr id="151637" name="Freeform 428"/>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FFFF"/>
                </a:solidFill>
                <a:prstDash val="solid"/>
                <a:round/>
                <a:headEnd/>
                <a:tailEnd/>
              </a:ln>
            </p:spPr>
            <p:txBody>
              <a:bodyPr wrap="none" anchor="ctr"/>
              <a:lstStyle/>
              <a:p>
                <a:endParaRPr lang="en-US"/>
              </a:p>
            </p:txBody>
          </p:sp>
          <p:sp>
            <p:nvSpPr>
              <p:cNvPr id="151638" name="Freeform 429"/>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FFFF"/>
                </a:solidFill>
                <a:prstDash val="solid"/>
                <a:round/>
                <a:headEnd/>
                <a:tailEnd/>
              </a:ln>
            </p:spPr>
            <p:txBody>
              <a:bodyPr wrap="none" anchor="ctr"/>
              <a:lstStyle/>
              <a:p>
                <a:endParaRPr lang="en-US"/>
              </a:p>
            </p:txBody>
          </p:sp>
        </p:grpSp>
        <p:sp>
          <p:nvSpPr>
            <p:cNvPr id="151636" name="Rectangle 430"/>
            <p:cNvSpPr>
              <a:spLocks noChangeArrowheads="1"/>
            </p:cNvSpPr>
            <p:nvPr/>
          </p:nvSpPr>
          <p:spPr bwMode="auto">
            <a:xfrm>
              <a:off x="4977" y="3482"/>
              <a:ext cx="138" cy="138"/>
            </a:xfrm>
            <a:prstGeom prst="rect">
              <a:avLst/>
            </a:prstGeom>
            <a:noFill/>
            <a:ln w="12700" algn="ctr">
              <a:solidFill>
                <a:srgbClr val="00FFFF"/>
              </a:solidFill>
              <a:miter lim="800000"/>
              <a:headEnd/>
              <a:tailEnd/>
            </a:ln>
          </p:spPr>
          <p:txBody>
            <a:bodyPr wrap="none" anchor="ctr"/>
            <a:lstStyle/>
            <a:p>
              <a:endParaRPr lang="en-US"/>
            </a:p>
          </p:txBody>
        </p:sp>
      </p:grpSp>
      <p:grpSp>
        <p:nvGrpSpPr>
          <p:cNvPr id="151611" name="Group 431"/>
          <p:cNvGrpSpPr>
            <a:grpSpLocks/>
          </p:cNvGrpSpPr>
          <p:nvPr/>
        </p:nvGrpSpPr>
        <p:grpSpPr bwMode="auto">
          <a:xfrm>
            <a:off x="6500813" y="5443538"/>
            <a:ext cx="401637" cy="401637"/>
            <a:chOff x="4095" y="3429"/>
            <a:chExt cx="253" cy="253"/>
          </a:xfrm>
        </p:grpSpPr>
        <p:sp>
          <p:nvSpPr>
            <p:cNvPr id="151629" name="Rectangle 432"/>
            <p:cNvSpPr>
              <a:spLocks noChangeArrowheads="1"/>
            </p:cNvSpPr>
            <p:nvPr/>
          </p:nvSpPr>
          <p:spPr bwMode="auto">
            <a:xfrm>
              <a:off x="4095" y="342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1630" name="Group 433"/>
            <p:cNvGrpSpPr>
              <a:grpSpLocks/>
            </p:cNvGrpSpPr>
            <p:nvPr/>
          </p:nvGrpSpPr>
          <p:grpSpPr bwMode="auto">
            <a:xfrm>
              <a:off x="4152" y="3486"/>
              <a:ext cx="138" cy="138"/>
              <a:chOff x="4977" y="3482"/>
              <a:chExt cx="138" cy="138"/>
            </a:xfrm>
          </p:grpSpPr>
          <p:grpSp>
            <p:nvGrpSpPr>
              <p:cNvPr id="151631" name="Group 434"/>
              <p:cNvGrpSpPr>
                <a:grpSpLocks/>
              </p:cNvGrpSpPr>
              <p:nvPr/>
            </p:nvGrpSpPr>
            <p:grpSpPr bwMode="auto">
              <a:xfrm>
                <a:off x="5017" y="3498"/>
                <a:ext cx="57" cy="105"/>
                <a:chOff x="5017" y="3496"/>
                <a:chExt cx="57" cy="105"/>
              </a:xfrm>
            </p:grpSpPr>
            <p:sp>
              <p:nvSpPr>
                <p:cNvPr id="151633" name="Freeform 435"/>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51634" name="Freeform 436"/>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51632" name="Rectangle 437"/>
              <p:cNvSpPr>
                <a:spLocks noChangeArrowheads="1"/>
              </p:cNvSpPr>
              <p:nvPr/>
            </p:nvSpPr>
            <p:spPr bwMode="auto">
              <a:xfrm>
                <a:off x="4977" y="3482"/>
                <a:ext cx="138" cy="138"/>
              </a:xfrm>
              <a:prstGeom prst="rect">
                <a:avLst/>
              </a:prstGeom>
              <a:noFill/>
              <a:ln w="12700" algn="ctr">
                <a:solidFill>
                  <a:schemeClr val="tx1"/>
                </a:solidFill>
                <a:miter lim="800000"/>
                <a:headEnd/>
                <a:tailEnd/>
              </a:ln>
            </p:spPr>
            <p:txBody>
              <a:bodyPr wrap="none" anchor="ctr"/>
              <a:lstStyle/>
              <a:p>
                <a:endParaRPr lang="en-US"/>
              </a:p>
            </p:txBody>
          </p:sp>
        </p:grpSp>
      </p:grpSp>
      <p:grpSp>
        <p:nvGrpSpPr>
          <p:cNvPr id="151612" name="Group 438"/>
          <p:cNvGrpSpPr>
            <a:grpSpLocks/>
          </p:cNvGrpSpPr>
          <p:nvPr/>
        </p:nvGrpSpPr>
        <p:grpSpPr bwMode="auto">
          <a:xfrm>
            <a:off x="6591300" y="6038850"/>
            <a:ext cx="219075" cy="219075"/>
            <a:chOff x="4977" y="3482"/>
            <a:chExt cx="138" cy="138"/>
          </a:xfrm>
        </p:grpSpPr>
        <p:grpSp>
          <p:nvGrpSpPr>
            <p:cNvPr id="151625" name="Group 439"/>
            <p:cNvGrpSpPr>
              <a:grpSpLocks/>
            </p:cNvGrpSpPr>
            <p:nvPr/>
          </p:nvGrpSpPr>
          <p:grpSpPr bwMode="auto">
            <a:xfrm>
              <a:off x="5017" y="3498"/>
              <a:ext cx="57" cy="105"/>
              <a:chOff x="5017" y="3496"/>
              <a:chExt cx="57" cy="105"/>
            </a:xfrm>
          </p:grpSpPr>
          <p:sp>
            <p:nvSpPr>
              <p:cNvPr id="151627" name="Freeform 440"/>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FF00"/>
                </a:solidFill>
                <a:prstDash val="solid"/>
                <a:round/>
                <a:headEnd/>
                <a:tailEnd/>
              </a:ln>
            </p:spPr>
            <p:txBody>
              <a:bodyPr wrap="none" anchor="ctr"/>
              <a:lstStyle/>
              <a:p>
                <a:endParaRPr lang="en-US"/>
              </a:p>
            </p:txBody>
          </p:sp>
          <p:sp>
            <p:nvSpPr>
              <p:cNvPr id="151628" name="Freeform 441"/>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FF00"/>
                </a:solidFill>
                <a:prstDash val="solid"/>
                <a:round/>
                <a:headEnd/>
                <a:tailEnd/>
              </a:ln>
            </p:spPr>
            <p:txBody>
              <a:bodyPr wrap="none" anchor="ctr"/>
              <a:lstStyle/>
              <a:p>
                <a:endParaRPr lang="en-US"/>
              </a:p>
            </p:txBody>
          </p:sp>
        </p:grpSp>
        <p:sp>
          <p:nvSpPr>
            <p:cNvPr id="151626" name="Rectangle 442"/>
            <p:cNvSpPr>
              <a:spLocks noChangeArrowheads="1"/>
            </p:cNvSpPr>
            <p:nvPr/>
          </p:nvSpPr>
          <p:spPr bwMode="auto">
            <a:xfrm>
              <a:off x="4977" y="3482"/>
              <a:ext cx="138" cy="138"/>
            </a:xfrm>
            <a:prstGeom prst="rect">
              <a:avLst/>
            </a:prstGeom>
            <a:noFill/>
            <a:ln w="12700" algn="ctr">
              <a:solidFill>
                <a:srgbClr val="00FF00"/>
              </a:solidFill>
              <a:miter lim="800000"/>
              <a:headEnd/>
              <a:tailEnd/>
            </a:ln>
          </p:spPr>
          <p:txBody>
            <a:bodyPr wrap="none" anchor="ctr"/>
            <a:lstStyle/>
            <a:p>
              <a:endParaRPr lang="en-US"/>
            </a:p>
          </p:txBody>
        </p:sp>
      </p:grpSp>
      <p:grpSp>
        <p:nvGrpSpPr>
          <p:cNvPr id="151613" name="Group 443"/>
          <p:cNvGrpSpPr>
            <a:grpSpLocks/>
          </p:cNvGrpSpPr>
          <p:nvPr/>
        </p:nvGrpSpPr>
        <p:grpSpPr bwMode="auto">
          <a:xfrm>
            <a:off x="7750175" y="5378450"/>
            <a:ext cx="530225" cy="530225"/>
            <a:chOff x="4882" y="3388"/>
            <a:chExt cx="334" cy="334"/>
          </a:xfrm>
        </p:grpSpPr>
        <p:sp>
          <p:nvSpPr>
            <p:cNvPr id="151619" name="Freeform 444"/>
            <p:cNvSpPr>
              <a:spLocks/>
            </p:cNvSpPr>
            <p:nvPr/>
          </p:nvSpPr>
          <p:spPr bwMode="auto">
            <a:xfrm>
              <a:off x="4882" y="338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1620" name="Group 445"/>
            <p:cNvGrpSpPr>
              <a:grpSpLocks/>
            </p:cNvGrpSpPr>
            <p:nvPr/>
          </p:nvGrpSpPr>
          <p:grpSpPr bwMode="auto">
            <a:xfrm>
              <a:off x="4980" y="3486"/>
              <a:ext cx="138" cy="138"/>
              <a:chOff x="4977" y="3482"/>
              <a:chExt cx="138" cy="138"/>
            </a:xfrm>
          </p:grpSpPr>
          <p:grpSp>
            <p:nvGrpSpPr>
              <p:cNvPr id="151621" name="Group 446"/>
              <p:cNvGrpSpPr>
                <a:grpSpLocks/>
              </p:cNvGrpSpPr>
              <p:nvPr/>
            </p:nvGrpSpPr>
            <p:grpSpPr bwMode="auto">
              <a:xfrm>
                <a:off x="5017" y="3498"/>
                <a:ext cx="57" cy="105"/>
                <a:chOff x="5017" y="3496"/>
                <a:chExt cx="57" cy="105"/>
              </a:xfrm>
            </p:grpSpPr>
            <p:sp>
              <p:nvSpPr>
                <p:cNvPr id="151623" name="Freeform 447"/>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51624" name="Freeform 448"/>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51622" name="Rectangle 449"/>
              <p:cNvSpPr>
                <a:spLocks noChangeArrowheads="1"/>
              </p:cNvSpPr>
              <p:nvPr/>
            </p:nvSpPr>
            <p:spPr bwMode="auto">
              <a:xfrm>
                <a:off x="4977" y="3482"/>
                <a:ext cx="138" cy="138"/>
              </a:xfrm>
              <a:prstGeom prst="rect">
                <a:avLst/>
              </a:prstGeom>
              <a:noFill/>
              <a:ln w="12700" algn="ctr">
                <a:solidFill>
                  <a:schemeClr val="tx1"/>
                </a:solidFill>
                <a:miter lim="800000"/>
                <a:headEnd/>
                <a:tailEnd/>
              </a:ln>
            </p:spPr>
            <p:txBody>
              <a:bodyPr wrap="none" anchor="ctr"/>
              <a:lstStyle/>
              <a:p>
                <a:endParaRPr lang="en-US"/>
              </a:p>
            </p:txBody>
          </p:sp>
        </p:grpSp>
      </p:grpSp>
      <p:grpSp>
        <p:nvGrpSpPr>
          <p:cNvPr id="151614" name="Group 450"/>
          <p:cNvGrpSpPr>
            <a:grpSpLocks/>
          </p:cNvGrpSpPr>
          <p:nvPr/>
        </p:nvGrpSpPr>
        <p:grpSpPr bwMode="auto">
          <a:xfrm>
            <a:off x="7905750" y="6038850"/>
            <a:ext cx="219075" cy="219075"/>
            <a:chOff x="4977" y="3482"/>
            <a:chExt cx="138" cy="138"/>
          </a:xfrm>
        </p:grpSpPr>
        <p:grpSp>
          <p:nvGrpSpPr>
            <p:cNvPr id="151615" name="Group 451"/>
            <p:cNvGrpSpPr>
              <a:grpSpLocks/>
            </p:cNvGrpSpPr>
            <p:nvPr/>
          </p:nvGrpSpPr>
          <p:grpSpPr bwMode="auto">
            <a:xfrm>
              <a:off x="5017" y="3498"/>
              <a:ext cx="57" cy="105"/>
              <a:chOff x="5017" y="3496"/>
              <a:chExt cx="57" cy="105"/>
            </a:xfrm>
          </p:grpSpPr>
          <p:sp>
            <p:nvSpPr>
              <p:cNvPr id="151617" name="Freeform 452"/>
              <p:cNvSpPr>
                <a:spLocks/>
              </p:cNvSpPr>
              <p:nvPr/>
            </p:nvSpPr>
            <p:spPr bwMode="auto">
              <a:xfrm rot="-5400000">
                <a:off x="4972" y="3542"/>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E60000"/>
                </a:solidFill>
                <a:prstDash val="solid"/>
                <a:round/>
                <a:headEnd/>
                <a:tailEnd/>
              </a:ln>
            </p:spPr>
            <p:txBody>
              <a:bodyPr wrap="none" anchor="ctr"/>
              <a:lstStyle/>
              <a:p>
                <a:endParaRPr lang="en-US"/>
              </a:p>
            </p:txBody>
          </p:sp>
          <p:sp>
            <p:nvSpPr>
              <p:cNvPr id="151618" name="Freeform 453"/>
              <p:cNvSpPr>
                <a:spLocks/>
              </p:cNvSpPr>
              <p:nvPr/>
            </p:nvSpPr>
            <p:spPr bwMode="auto">
              <a:xfrm rot="16200000" flipV="1">
                <a:off x="5016" y="3541"/>
                <a:ext cx="104" cy="13"/>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E60000"/>
                </a:solidFill>
                <a:prstDash val="solid"/>
                <a:round/>
                <a:headEnd/>
                <a:tailEnd/>
              </a:ln>
            </p:spPr>
            <p:txBody>
              <a:bodyPr wrap="none" anchor="ctr"/>
              <a:lstStyle/>
              <a:p>
                <a:endParaRPr lang="en-US"/>
              </a:p>
            </p:txBody>
          </p:sp>
        </p:grpSp>
        <p:sp>
          <p:nvSpPr>
            <p:cNvPr id="151616" name="Rectangle 454"/>
            <p:cNvSpPr>
              <a:spLocks noChangeArrowheads="1"/>
            </p:cNvSpPr>
            <p:nvPr/>
          </p:nvSpPr>
          <p:spPr bwMode="auto">
            <a:xfrm>
              <a:off x="4977" y="3482"/>
              <a:ext cx="138" cy="138"/>
            </a:xfrm>
            <a:prstGeom prst="rect">
              <a:avLst/>
            </a:prstGeom>
            <a:noFill/>
            <a:ln w="12700" algn="ctr">
              <a:solidFill>
                <a:srgbClr val="E60000"/>
              </a:solidFill>
              <a:miter lim="800000"/>
              <a:headEnd/>
              <a:tailEnd/>
            </a:ln>
          </p:spPr>
          <p:txBody>
            <a:bodyPr wrap="none" anchor="ctr"/>
            <a:lstStyle/>
            <a:p>
              <a:endParaRPr lang="en-US"/>
            </a:p>
          </p:txBody>
        </p:sp>
      </p:gr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2579"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5258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258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258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258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2584"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2585" name="Line 9"/>
          <p:cNvSpPr>
            <a:spLocks noChangeShapeType="1"/>
          </p:cNvSpPr>
          <p:nvPr/>
        </p:nvSpPr>
        <p:spPr bwMode="auto">
          <a:xfrm>
            <a:off x="1838325" y="5411788"/>
            <a:ext cx="0" cy="0"/>
          </a:xfrm>
          <a:prstGeom prst="line">
            <a:avLst/>
          </a:prstGeom>
          <a:noFill/>
          <a:ln w="19050">
            <a:noFill/>
            <a:round/>
            <a:headEnd/>
            <a:tailEnd/>
          </a:ln>
        </p:spPr>
        <p:txBody>
          <a:bodyPr wrap="none" anchor="ctr"/>
          <a:lstStyle/>
          <a:p>
            <a:endParaRPr lang="en-US"/>
          </a:p>
        </p:txBody>
      </p:sp>
      <p:sp>
        <p:nvSpPr>
          <p:cNvPr id="152586"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2587" name="Line 11"/>
          <p:cNvSpPr>
            <a:spLocks noChangeShapeType="1"/>
          </p:cNvSpPr>
          <p:nvPr/>
        </p:nvSpPr>
        <p:spPr bwMode="auto">
          <a:xfrm>
            <a:off x="1838325" y="6365875"/>
            <a:ext cx="0" cy="0"/>
          </a:xfrm>
          <a:prstGeom prst="line">
            <a:avLst/>
          </a:prstGeom>
          <a:noFill/>
          <a:ln w="19050">
            <a:noFill/>
            <a:round/>
            <a:headEnd/>
            <a:tailEnd/>
          </a:ln>
        </p:spPr>
        <p:txBody>
          <a:bodyPr wrap="none" anchor="ctr"/>
          <a:lstStyle/>
          <a:p>
            <a:endParaRPr lang="en-US"/>
          </a:p>
        </p:txBody>
      </p:sp>
      <p:sp>
        <p:nvSpPr>
          <p:cNvPr id="152588" name="Text Box 12"/>
          <p:cNvSpPr txBox="1">
            <a:spLocks noChangeArrowheads="1"/>
          </p:cNvSpPr>
          <p:nvPr/>
        </p:nvSpPr>
        <p:spPr bwMode="auto">
          <a:xfrm>
            <a:off x="971550" y="2033588"/>
            <a:ext cx="17335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Mine Laying </a:t>
            </a:r>
          </a:p>
          <a:p>
            <a:pPr algn="ctr" eaLnBrk="0" hangingPunct="0"/>
            <a:r>
              <a:rPr lang="en-US" sz="1400"/>
              <a:t>Vehicle w Volcano</a:t>
            </a:r>
          </a:p>
        </p:txBody>
      </p:sp>
      <p:sp>
        <p:nvSpPr>
          <p:cNvPr id="152589" name="Text Box 13"/>
          <p:cNvSpPr txBox="1">
            <a:spLocks noChangeArrowheads="1"/>
          </p:cNvSpPr>
          <p:nvPr/>
        </p:nvSpPr>
        <p:spPr bwMode="auto">
          <a:xfrm>
            <a:off x="971550" y="2605088"/>
            <a:ext cx="17335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Mine Laying </a:t>
            </a:r>
          </a:p>
          <a:p>
            <a:pPr algn="ctr" eaLnBrk="0" hangingPunct="0"/>
            <a:r>
              <a:rPr lang="en-US" sz="1400"/>
              <a:t>Vehicle w Volcano</a:t>
            </a:r>
          </a:p>
        </p:txBody>
      </p:sp>
      <p:sp>
        <p:nvSpPr>
          <p:cNvPr id="152590" name="Text Box 14"/>
          <p:cNvSpPr txBox="1">
            <a:spLocks noChangeArrowheads="1"/>
          </p:cNvSpPr>
          <p:nvPr/>
        </p:nvSpPr>
        <p:spPr bwMode="auto">
          <a:xfrm>
            <a:off x="1114425" y="3255963"/>
            <a:ext cx="144780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Laying Truck</a:t>
            </a:r>
          </a:p>
          <a:p>
            <a:pPr algn="ctr" eaLnBrk="0" hangingPunct="0"/>
            <a:r>
              <a:rPr lang="en-US" sz="1400"/>
              <a:t> w Volcano</a:t>
            </a:r>
          </a:p>
        </p:txBody>
      </p:sp>
      <p:sp>
        <p:nvSpPr>
          <p:cNvPr id="152591" name="Text Box 15"/>
          <p:cNvSpPr txBox="1">
            <a:spLocks noChangeArrowheads="1"/>
          </p:cNvSpPr>
          <p:nvPr/>
        </p:nvSpPr>
        <p:spPr bwMode="auto">
          <a:xfrm>
            <a:off x="1112838" y="3798888"/>
            <a:ext cx="145097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Laying Truck</a:t>
            </a:r>
          </a:p>
          <a:p>
            <a:pPr algn="ctr" eaLnBrk="0" hangingPunct="0"/>
            <a:r>
              <a:rPr lang="en-US" sz="1400"/>
              <a:t> w Volcano</a:t>
            </a:r>
          </a:p>
        </p:txBody>
      </p:sp>
      <p:sp>
        <p:nvSpPr>
          <p:cNvPr id="152592" name="Text Box 16"/>
          <p:cNvSpPr txBox="1">
            <a:spLocks noChangeArrowheads="1"/>
          </p:cNvSpPr>
          <p:nvPr/>
        </p:nvSpPr>
        <p:spPr bwMode="auto">
          <a:xfrm>
            <a:off x="974725" y="4567238"/>
            <a:ext cx="17256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Clearing Vehicle</a:t>
            </a:r>
          </a:p>
        </p:txBody>
      </p:sp>
      <p:sp>
        <p:nvSpPr>
          <p:cNvPr id="152593" name="Text Box 17"/>
          <p:cNvSpPr txBox="1">
            <a:spLocks noChangeArrowheads="1"/>
          </p:cNvSpPr>
          <p:nvPr/>
        </p:nvSpPr>
        <p:spPr bwMode="auto">
          <a:xfrm>
            <a:off x="974725" y="5187950"/>
            <a:ext cx="17256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Clearing Vehicle</a:t>
            </a:r>
          </a:p>
        </p:txBody>
      </p:sp>
      <p:sp>
        <p:nvSpPr>
          <p:cNvPr id="152594" name="Text Box 18"/>
          <p:cNvSpPr txBox="1">
            <a:spLocks noChangeArrowheads="1"/>
          </p:cNvSpPr>
          <p:nvPr/>
        </p:nvSpPr>
        <p:spPr bwMode="auto">
          <a:xfrm>
            <a:off x="611188" y="5783263"/>
            <a:ext cx="2454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Mine Clearing Vehicle</a:t>
            </a:r>
          </a:p>
        </p:txBody>
      </p:sp>
      <p:sp>
        <p:nvSpPr>
          <p:cNvPr id="152595" name="Text Box 19"/>
          <p:cNvSpPr txBox="1">
            <a:spLocks noChangeArrowheads="1"/>
          </p:cNvSpPr>
          <p:nvPr/>
        </p:nvSpPr>
        <p:spPr bwMode="auto">
          <a:xfrm>
            <a:off x="611188" y="6356350"/>
            <a:ext cx="2454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Armored Mine Clearing Vehicle</a:t>
            </a:r>
          </a:p>
        </p:txBody>
      </p:sp>
      <p:grpSp>
        <p:nvGrpSpPr>
          <p:cNvPr id="152596" name="Group 20"/>
          <p:cNvGrpSpPr>
            <a:grpSpLocks/>
          </p:cNvGrpSpPr>
          <p:nvPr/>
        </p:nvGrpSpPr>
        <p:grpSpPr bwMode="auto">
          <a:xfrm>
            <a:off x="3749675" y="5624513"/>
            <a:ext cx="530225" cy="530225"/>
            <a:chOff x="2362" y="3239"/>
            <a:chExt cx="334" cy="334"/>
          </a:xfrm>
        </p:grpSpPr>
        <p:sp>
          <p:nvSpPr>
            <p:cNvPr id="152892" name="Freeform 21"/>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2893" name="Group 22"/>
            <p:cNvGrpSpPr>
              <a:grpSpLocks/>
            </p:cNvGrpSpPr>
            <p:nvPr/>
          </p:nvGrpSpPr>
          <p:grpSpPr bwMode="auto">
            <a:xfrm>
              <a:off x="2473" y="3333"/>
              <a:ext cx="111" cy="152"/>
              <a:chOff x="2097" y="2397"/>
              <a:chExt cx="111" cy="152"/>
            </a:xfrm>
          </p:grpSpPr>
          <p:grpSp>
            <p:nvGrpSpPr>
              <p:cNvPr id="152894" name="Group 23"/>
              <p:cNvGrpSpPr>
                <a:grpSpLocks/>
              </p:cNvGrpSpPr>
              <p:nvPr/>
            </p:nvGrpSpPr>
            <p:grpSpPr bwMode="auto">
              <a:xfrm>
                <a:off x="2097" y="2397"/>
                <a:ext cx="111" cy="152"/>
                <a:chOff x="624" y="240"/>
                <a:chExt cx="144" cy="197"/>
              </a:xfrm>
            </p:grpSpPr>
            <p:sp>
              <p:nvSpPr>
                <p:cNvPr id="152898" name="Line 2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899" name="Line 2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900" name="Freeform 2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2901" name="Line 2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2895" name="Group 28"/>
              <p:cNvGrpSpPr>
                <a:grpSpLocks/>
              </p:cNvGrpSpPr>
              <p:nvPr/>
            </p:nvGrpSpPr>
            <p:grpSpPr bwMode="auto">
              <a:xfrm>
                <a:off x="2098" y="2423"/>
                <a:ext cx="109" cy="105"/>
                <a:chOff x="2098" y="2423"/>
                <a:chExt cx="109" cy="105"/>
              </a:xfrm>
            </p:grpSpPr>
            <p:sp>
              <p:nvSpPr>
                <p:cNvPr id="152896" name="Line 29"/>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897" name="Freeform 30"/>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2597" name="Group 31"/>
          <p:cNvGrpSpPr>
            <a:grpSpLocks/>
          </p:cNvGrpSpPr>
          <p:nvPr/>
        </p:nvGrpSpPr>
        <p:grpSpPr bwMode="auto">
          <a:xfrm>
            <a:off x="3749675" y="4408488"/>
            <a:ext cx="530225" cy="530225"/>
            <a:chOff x="2362" y="2313"/>
            <a:chExt cx="334" cy="334"/>
          </a:xfrm>
        </p:grpSpPr>
        <p:sp>
          <p:nvSpPr>
            <p:cNvPr id="152888" name="Freeform 32"/>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2889" name="Group 33"/>
            <p:cNvGrpSpPr>
              <a:grpSpLocks/>
            </p:cNvGrpSpPr>
            <p:nvPr/>
          </p:nvGrpSpPr>
          <p:grpSpPr bwMode="auto">
            <a:xfrm>
              <a:off x="2475" y="2427"/>
              <a:ext cx="109" cy="105"/>
              <a:chOff x="2098" y="2423"/>
              <a:chExt cx="109" cy="105"/>
            </a:xfrm>
          </p:grpSpPr>
          <p:sp>
            <p:nvSpPr>
              <p:cNvPr id="152890" name="Line 34"/>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891" name="Freeform 35"/>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2598" name="Group 36"/>
          <p:cNvGrpSpPr>
            <a:grpSpLocks/>
          </p:cNvGrpSpPr>
          <p:nvPr/>
        </p:nvGrpSpPr>
        <p:grpSpPr bwMode="auto">
          <a:xfrm>
            <a:off x="3749675" y="1981200"/>
            <a:ext cx="530225" cy="530225"/>
            <a:chOff x="2362" y="464"/>
            <a:chExt cx="334" cy="334"/>
          </a:xfrm>
        </p:grpSpPr>
        <p:sp>
          <p:nvSpPr>
            <p:cNvPr id="152882" name="Freeform 37"/>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2883" name="Group 38"/>
            <p:cNvGrpSpPr>
              <a:grpSpLocks/>
            </p:cNvGrpSpPr>
            <p:nvPr/>
          </p:nvGrpSpPr>
          <p:grpSpPr bwMode="auto">
            <a:xfrm>
              <a:off x="2456" y="563"/>
              <a:ext cx="145" cy="134"/>
              <a:chOff x="2072" y="563"/>
              <a:chExt cx="145" cy="134"/>
            </a:xfrm>
          </p:grpSpPr>
          <p:grpSp>
            <p:nvGrpSpPr>
              <p:cNvPr id="152884" name="Group 39"/>
              <p:cNvGrpSpPr>
                <a:grpSpLocks/>
              </p:cNvGrpSpPr>
              <p:nvPr/>
            </p:nvGrpSpPr>
            <p:grpSpPr bwMode="auto">
              <a:xfrm>
                <a:off x="2072" y="563"/>
                <a:ext cx="145" cy="134"/>
                <a:chOff x="431" y="861"/>
                <a:chExt cx="145" cy="134"/>
              </a:xfrm>
            </p:grpSpPr>
            <p:sp>
              <p:nvSpPr>
                <p:cNvPr id="152886" name="Freeform 40"/>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52887" name="Freeform 41"/>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2885" name="Text Box 42"/>
              <p:cNvSpPr txBox="1">
                <a:spLocks noChangeArrowheads="1"/>
              </p:cNvSpPr>
              <p:nvPr/>
            </p:nvSpPr>
            <p:spPr bwMode="auto">
              <a:xfrm>
                <a:off x="2115" y="580"/>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t>V</a:t>
                </a:r>
              </a:p>
            </p:txBody>
          </p:sp>
        </p:grpSp>
      </p:grpSp>
      <p:grpSp>
        <p:nvGrpSpPr>
          <p:cNvPr id="152599" name="Group 43"/>
          <p:cNvGrpSpPr>
            <a:grpSpLocks/>
          </p:cNvGrpSpPr>
          <p:nvPr/>
        </p:nvGrpSpPr>
        <p:grpSpPr bwMode="auto">
          <a:xfrm>
            <a:off x="3749675" y="3203575"/>
            <a:ext cx="530225" cy="530225"/>
            <a:chOff x="2362" y="1394"/>
            <a:chExt cx="334" cy="334"/>
          </a:xfrm>
        </p:grpSpPr>
        <p:sp>
          <p:nvSpPr>
            <p:cNvPr id="152874" name="Freeform 44"/>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2875" name="Group 45"/>
            <p:cNvGrpSpPr>
              <a:grpSpLocks/>
            </p:cNvGrpSpPr>
            <p:nvPr/>
          </p:nvGrpSpPr>
          <p:grpSpPr bwMode="auto">
            <a:xfrm>
              <a:off x="2458" y="1503"/>
              <a:ext cx="141" cy="141"/>
              <a:chOff x="2074" y="1479"/>
              <a:chExt cx="141" cy="141"/>
            </a:xfrm>
          </p:grpSpPr>
          <p:grpSp>
            <p:nvGrpSpPr>
              <p:cNvPr id="152876" name="Group 46"/>
              <p:cNvGrpSpPr>
                <a:grpSpLocks/>
              </p:cNvGrpSpPr>
              <p:nvPr/>
            </p:nvGrpSpPr>
            <p:grpSpPr bwMode="auto">
              <a:xfrm>
                <a:off x="2074" y="1479"/>
                <a:ext cx="141" cy="141"/>
                <a:chOff x="3024" y="3888"/>
                <a:chExt cx="192" cy="192"/>
              </a:xfrm>
            </p:grpSpPr>
            <p:sp>
              <p:nvSpPr>
                <p:cNvPr id="152878" name="Freeform 47"/>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879" name="Freeform 48"/>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2880" name="Oval 49"/>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2881" name="Oval 50"/>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sp>
            <p:nvSpPr>
              <p:cNvPr id="152877" name="Text Box 51"/>
              <p:cNvSpPr txBox="1">
                <a:spLocks noChangeArrowheads="1"/>
              </p:cNvSpPr>
              <p:nvPr/>
            </p:nvSpPr>
            <p:spPr bwMode="auto">
              <a:xfrm>
                <a:off x="2118" y="1498"/>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t>V</a:t>
                </a:r>
              </a:p>
            </p:txBody>
          </p:sp>
        </p:grpSp>
      </p:grpSp>
      <p:grpSp>
        <p:nvGrpSpPr>
          <p:cNvPr id="152600" name="Group 52"/>
          <p:cNvGrpSpPr>
            <a:grpSpLocks/>
          </p:cNvGrpSpPr>
          <p:nvPr/>
        </p:nvGrpSpPr>
        <p:grpSpPr bwMode="auto">
          <a:xfrm>
            <a:off x="3927475" y="6359525"/>
            <a:ext cx="176213" cy="241300"/>
            <a:chOff x="2097" y="2397"/>
            <a:chExt cx="111" cy="152"/>
          </a:xfrm>
        </p:grpSpPr>
        <p:grpSp>
          <p:nvGrpSpPr>
            <p:cNvPr id="152866" name="Group 53"/>
            <p:cNvGrpSpPr>
              <a:grpSpLocks/>
            </p:cNvGrpSpPr>
            <p:nvPr/>
          </p:nvGrpSpPr>
          <p:grpSpPr bwMode="auto">
            <a:xfrm>
              <a:off x="2097" y="2397"/>
              <a:ext cx="111" cy="152"/>
              <a:chOff x="624" y="240"/>
              <a:chExt cx="144" cy="197"/>
            </a:xfrm>
          </p:grpSpPr>
          <p:sp>
            <p:nvSpPr>
              <p:cNvPr id="152870" name="Line 54"/>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2871" name="Line 55"/>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2872" name="Freeform 5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52873" name="Line 57"/>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grpSp>
          <p:nvGrpSpPr>
            <p:cNvPr id="152867" name="Group 58"/>
            <p:cNvGrpSpPr>
              <a:grpSpLocks/>
            </p:cNvGrpSpPr>
            <p:nvPr/>
          </p:nvGrpSpPr>
          <p:grpSpPr bwMode="auto">
            <a:xfrm>
              <a:off x="2098" y="2423"/>
              <a:ext cx="109" cy="105"/>
              <a:chOff x="2098" y="2423"/>
              <a:chExt cx="109" cy="105"/>
            </a:xfrm>
          </p:grpSpPr>
          <p:sp>
            <p:nvSpPr>
              <p:cNvPr id="152868" name="Line 59"/>
              <p:cNvSpPr>
                <a:spLocks noChangeShapeType="1"/>
              </p:cNvSpPr>
              <p:nvPr/>
            </p:nvSpPr>
            <p:spPr bwMode="auto">
              <a:xfrm>
                <a:off x="2153" y="2423"/>
                <a:ext cx="0" cy="49"/>
              </a:xfrm>
              <a:prstGeom prst="line">
                <a:avLst/>
              </a:prstGeom>
              <a:noFill/>
              <a:ln w="12700">
                <a:solidFill>
                  <a:srgbClr val="FFFF00"/>
                </a:solidFill>
                <a:round/>
                <a:headEnd/>
                <a:tailEnd/>
              </a:ln>
            </p:spPr>
            <p:txBody>
              <a:bodyPr wrap="none" anchor="ctr"/>
              <a:lstStyle/>
              <a:p>
                <a:endParaRPr lang="en-US"/>
              </a:p>
            </p:txBody>
          </p:sp>
          <p:sp>
            <p:nvSpPr>
              <p:cNvPr id="152869" name="Freeform 60"/>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grpSp>
        <p:nvGrpSpPr>
          <p:cNvPr id="152601" name="Group 61"/>
          <p:cNvGrpSpPr>
            <a:grpSpLocks/>
          </p:cNvGrpSpPr>
          <p:nvPr/>
        </p:nvGrpSpPr>
        <p:grpSpPr bwMode="auto">
          <a:xfrm>
            <a:off x="3930650" y="5145088"/>
            <a:ext cx="173038" cy="166687"/>
            <a:chOff x="2098" y="2423"/>
            <a:chExt cx="109" cy="105"/>
          </a:xfrm>
        </p:grpSpPr>
        <p:sp>
          <p:nvSpPr>
            <p:cNvPr id="152864" name="Line 62"/>
            <p:cNvSpPr>
              <a:spLocks noChangeShapeType="1"/>
            </p:cNvSpPr>
            <p:nvPr/>
          </p:nvSpPr>
          <p:spPr bwMode="auto">
            <a:xfrm>
              <a:off x="2153" y="2423"/>
              <a:ext cx="0" cy="49"/>
            </a:xfrm>
            <a:prstGeom prst="line">
              <a:avLst/>
            </a:prstGeom>
            <a:noFill/>
            <a:ln w="12700">
              <a:solidFill>
                <a:srgbClr val="FFFF00"/>
              </a:solidFill>
              <a:round/>
              <a:headEnd/>
              <a:tailEnd/>
            </a:ln>
          </p:spPr>
          <p:txBody>
            <a:bodyPr wrap="none" anchor="ctr"/>
            <a:lstStyle/>
            <a:p>
              <a:endParaRPr lang="en-US"/>
            </a:p>
          </p:txBody>
        </p:sp>
        <p:sp>
          <p:nvSpPr>
            <p:cNvPr id="152865" name="Freeform 63"/>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52602" name="Group 64"/>
          <p:cNvGrpSpPr>
            <a:grpSpLocks/>
          </p:cNvGrpSpPr>
          <p:nvPr/>
        </p:nvGrpSpPr>
        <p:grpSpPr bwMode="auto">
          <a:xfrm>
            <a:off x="3900488" y="2724150"/>
            <a:ext cx="230187" cy="212725"/>
            <a:chOff x="2457" y="1012"/>
            <a:chExt cx="145" cy="134"/>
          </a:xfrm>
        </p:grpSpPr>
        <p:grpSp>
          <p:nvGrpSpPr>
            <p:cNvPr id="152860" name="Group 65"/>
            <p:cNvGrpSpPr>
              <a:grpSpLocks/>
            </p:cNvGrpSpPr>
            <p:nvPr/>
          </p:nvGrpSpPr>
          <p:grpSpPr bwMode="auto">
            <a:xfrm>
              <a:off x="2457" y="1012"/>
              <a:ext cx="145" cy="134"/>
              <a:chOff x="431" y="861"/>
              <a:chExt cx="145" cy="134"/>
            </a:xfrm>
          </p:grpSpPr>
          <p:sp>
            <p:nvSpPr>
              <p:cNvPr id="152862" name="Freeform 66"/>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52863" name="Freeform 67"/>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sp>
          <p:nvSpPr>
            <p:cNvPr id="152861" name="Text Box 68"/>
            <p:cNvSpPr txBox="1">
              <a:spLocks noChangeArrowheads="1"/>
            </p:cNvSpPr>
            <p:nvPr/>
          </p:nvSpPr>
          <p:spPr bwMode="auto">
            <a:xfrm>
              <a:off x="2500" y="1029"/>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solidFill>
                    <a:srgbClr val="FFFF00"/>
                  </a:solidFill>
                </a:rPr>
                <a:t>V</a:t>
              </a:r>
            </a:p>
          </p:txBody>
        </p:sp>
      </p:grpSp>
      <p:grpSp>
        <p:nvGrpSpPr>
          <p:cNvPr id="152603" name="Group 69"/>
          <p:cNvGrpSpPr>
            <a:grpSpLocks/>
          </p:cNvGrpSpPr>
          <p:nvPr/>
        </p:nvGrpSpPr>
        <p:grpSpPr bwMode="auto">
          <a:xfrm>
            <a:off x="3903663" y="3962400"/>
            <a:ext cx="223837" cy="223838"/>
            <a:chOff x="2459" y="1952"/>
            <a:chExt cx="141" cy="141"/>
          </a:xfrm>
        </p:grpSpPr>
        <p:grpSp>
          <p:nvGrpSpPr>
            <p:cNvPr id="152854" name="Group 70"/>
            <p:cNvGrpSpPr>
              <a:grpSpLocks/>
            </p:cNvGrpSpPr>
            <p:nvPr/>
          </p:nvGrpSpPr>
          <p:grpSpPr bwMode="auto">
            <a:xfrm>
              <a:off x="2459" y="1952"/>
              <a:ext cx="141" cy="141"/>
              <a:chOff x="3024" y="3888"/>
              <a:chExt cx="192" cy="192"/>
            </a:xfrm>
          </p:grpSpPr>
          <p:sp>
            <p:nvSpPr>
              <p:cNvPr id="152856" name="Freeform 71"/>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2857" name="Freeform 72"/>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sp>
            <p:nvSpPr>
              <p:cNvPr id="152858" name="Oval 73"/>
              <p:cNvSpPr>
                <a:spLocks noChangeArrowheads="1"/>
              </p:cNvSpPr>
              <p:nvPr/>
            </p:nvSpPr>
            <p:spPr bwMode="auto">
              <a:xfrm>
                <a:off x="3024" y="4032"/>
                <a:ext cx="48" cy="48"/>
              </a:xfrm>
              <a:prstGeom prst="ellipse">
                <a:avLst/>
              </a:prstGeom>
              <a:noFill/>
              <a:ln w="12700">
                <a:solidFill>
                  <a:srgbClr val="FFFF00"/>
                </a:solidFill>
                <a:round/>
                <a:headEnd/>
                <a:tailEnd/>
              </a:ln>
            </p:spPr>
            <p:txBody>
              <a:bodyPr wrap="none" anchor="ctr"/>
              <a:lstStyle/>
              <a:p>
                <a:endParaRPr lang="en-US"/>
              </a:p>
            </p:txBody>
          </p:sp>
          <p:sp>
            <p:nvSpPr>
              <p:cNvPr id="152859" name="Oval 74"/>
              <p:cNvSpPr>
                <a:spLocks noChangeArrowheads="1"/>
              </p:cNvSpPr>
              <p:nvPr/>
            </p:nvSpPr>
            <p:spPr bwMode="auto">
              <a:xfrm>
                <a:off x="3168" y="4032"/>
                <a:ext cx="48" cy="48"/>
              </a:xfrm>
              <a:prstGeom prst="ellipse">
                <a:avLst/>
              </a:prstGeom>
              <a:noFill/>
              <a:ln w="12700">
                <a:solidFill>
                  <a:srgbClr val="FFFF00"/>
                </a:solidFill>
                <a:round/>
                <a:headEnd/>
                <a:tailEnd/>
              </a:ln>
            </p:spPr>
            <p:txBody>
              <a:bodyPr wrap="none" anchor="ctr"/>
              <a:lstStyle/>
              <a:p>
                <a:endParaRPr lang="en-US"/>
              </a:p>
            </p:txBody>
          </p:sp>
        </p:grpSp>
        <p:sp>
          <p:nvSpPr>
            <p:cNvPr id="152855" name="Text Box 75"/>
            <p:cNvSpPr txBox="1">
              <a:spLocks noChangeArrowheads="1"/>
            </p:cNvSpPr>
            <p:nvPr/>
          </p:nvSpPr>
          <p:spPr bwMode="auto">
            <a:xfrm>
              <a:off x="2503" y="1971"/>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solidFill>
                    <a:srgbClr val="FFFF00"/>
                  </a:solidFill>
                </a:rPr>
                <a:t>V</a:t>
              </a:r>
            </a:p>
          </p:txBody>
        </p:sp>
      </p:grpSp>
      <p:grpSp>
        <p:nvGrpSpPr>
          <p:cNvPr id="152604" name="Group 76"/>
          <p:cNvGrpSpPr>
            <a:grpSpLocks/>
          </p:cNvGrpSpPr>
          <p:nvPr/>
        </p:nvGrpSpPr>
        <p:grpSpPr bwMode="auto">
          <a:xfrm>
            <a:off x="5153025" y="5648325"/>
            <a:ext cx="476250" cy="484188"/>
            <a:chOff x="3246" y="3254"/>
            <a:chExt cx="300" cy="305"/>
          </a:xfrm>
        </p:grpSpPr>
        <p:sp>
          <p:nvSpPr>
            <p:cNvPr id="152844" name="Oval 77"/>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2845" name="Group 78"/>
            <p:cNvGrpSpPr>
              <a:grpSpLocks/>
            </p:cNvGrpSpPr>
            <p:nvPr/>
          </p:nvGrpSpPr>
          <p:grpSpPr bwMode="auto">
            <a:xfrm>
              <a:off x="3341" y="3330"/>
              <a:ext cx="111" cy="152"/>
              <a:chOff x="2097" y="2397"/>
              <a:chExt cx="111" cy="152"/>
            </a:xfrm>
          </p:grpSpPr>
          <p:grpSp>
            <p:nvGrpSpPr>
              <p:cNvPr id="152846" name="Group 79"/>
              <p:cNvGrpSpPr>
                <a:grpSpLocks/>
              </p:cNvGrpSpPr>
              <p:nvPr/>
            </p:nvGrpSpPr>
            <p:grpSpPr bwMode="auto">
              <a:xfrm>
                <a:off x="2097" y="2397"/>
                <a:ext cx="111" cy="152"/>
                <a:chOff x="624" y="240"/>
                <a:chExt cx="144" cy="197"/>
              </a:xfrm>
            </p:grpSpPr>
            <p:sp>
              <p:nvSpPr>
                <p:cNvPr id="152850" name="Line 8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851" name="Line 8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852" name="Freeform 8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2853" name="Line 8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2847" name="Group 84"/>
              <p:cNvGrpSpPr>
                <a:grpSpLocks/>
              </p:cNvGrpSpPr>
              <p:nvPr/>
            </p:nvGrpSpPr>
            <p:grpSpPr bwMode="auto">
              <a:xfrm>
                <a:off x="2098" y="2423"/>
                <a:ext cx="109" cy="105"/>
                <a:chOff x="2098" y="2423"/>
                <a:chExt cx="109" cy="105"/>
              </a:xfrm>
            </p:grpSpPr>
            <p:sp>
              <p:nvSpPr>
                <p:cNvPr id="152848" name="Line 85"/>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849" name="Freeform 86"/>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2605" name="Group 87"/>
          <p:cNvGrpSpPr>
            <a:grpSpLocks/>
          </p:cNvGrpSpPr>
          <p:nvPr/>
        </p:nvGrpSpPr>
        <p:grpSpPr bwMode="auto">
          <a:xfrm>
            <a:off x="5153025" y="4430713"/>
            <a:ext cx="476250" cy="484187"/>
            <a:chOff x="3246" y="2327"/>
            <a:chExt cx="300" cy="305"/>
          </a:xfrm>
        </p:grpSpPr>
        <p:sp>
          <p:nvSpPr>
            <p:cNvPr id="152840" name="Oval 88"/>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2841" name="Group 89"/>
            <p:cNvGrpSpPr>
              <a:grpSpLocks/>
            </p:cNvGrpSpPr>
            <p:nvPr/>
          </p:nvGrpSpPr>
          <p:grpSpPr bwMode="auto">
            <a:xfrm>
              <a:off x="3341" y="2427"/>
              <a:ext cx="109" cy="105"/>
              <a:chOff x="2098" y="2423"/>
              <a:chExt cx="109" cy="105"/>
            </a:xfrm>
          </p:grpSpPr>
          <p:sp>
            <p:nvSpPr>
              <p:cNvPr id="152842" name="Line 90"/>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843" name="Freeform 91"/>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2606" name="Group 92"/>
          <p:cNvGrpSpPr>
            <a:grpSpLocks/>
          </p:cNvGrpSpPr>
          <p:nvPr/>
        </p:nvGrpSpPr>
        <p:grpSpPr bwMode="auto">
          <a:xfrm>
            <a:off x="5153025" y="2003425"/>
            <a:ext cx="476250" cy="484188"/>
            <a:chOff x="3246" y="478"/>
            <a:chExt cx="300" cy="305"/>
          </a:xfrm>
        </p:grpSpPr>
        <p:sp>
          <p:nvSpPr>
            <p:cNvPr id="152834" name="Oval 93"/>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2835" name="Group 94"/>
            <p:cNvGrpSpPr>
              <a:grpSpLocks/>
            </p:cNvGrpSpPr>
            <p:nvPr/>
          </p:nvGrpSpPr>
          <p:grpSpPr bwMode="auto">
            <a:xfrm>
              <a:off x="3323" y="564"/>
              <a:ext cx="145" cy="134"/>
              <a:chOff x="2072" y="563"/>
              <a:chExt cx="145" cy="134"/>
            </a:xfrm>
          </p:grpSpPr>
          <p:grpSp>
            <p:nvGrpSpPr>
              <p:cNvPr id="152836" name="Group 95"/>
              <p:cNvGrpSpPr>
                <a:grpSpLocks/>
              </p:cNvGrpSpPr>
              <p:nvPr/>
            </p:nvGrpSpPr>
            <p:grpSpPr bwMode="auto">
              <a:xfrm>
                <a:off x="2072" y="563"/>
                <a:ext cx="145" cy="134"/>
                <a:chOff x="431" y="861"/>
                <a:chExt cx="145" cy="134"/>
              </a:xfrm>
            </p:grpSpPr>
            <p:sp>
              <p:nvSpPr>
                <p:cNvPr id="152838" name="Freeform 96"/>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52839" name="Freeform 97"/>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2837" name="Text Box 98"/>
              <p:cNvSpPr txBox="1">
                <a:spLocks noChangeArrowheads="1"/>
              </p:cNvSpPr>
              <p:nvPr/>
            </p:nvSpPr>
            <p:spPr bwMode="auto">
              <a:xfrm>
                <a:off x="2115" y="580"/>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t>V</a:t>
                </a:r>
              </a:p>
            </p:txBody>
          </p:sp>
        </p:grpSp>
      </p:grpSp>
      <p:grpSp>
        <p:nvGrpSpPr>
          <p:cNvPr id="152607" name="Group 99"/>
          <p:cNvGrpSpPr>
            <a:grpSpLocks/>
          </p:cNvGrpSpPr>
          <p:nvPr/>
        </p:nvGrpSpPr>
        <p:grpSpPr bwMode="auto">
          <a:xfrm>
            <a:off x="5153025" y="3225800"/>
            <a:ext cx="476250" cy="484188"/>
            <a:chOff x="3246" y="1408"/>
            <a:chExt cx="300" cy="305"/>
          </a:xfrm>
        </p:grpSpPr>
        <p:sp>
          <p:nvSpPr>
            <p:cNvPr id="152826" name="Oval 100"/>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2827" name="Group 101"/>
            <p:cNvGrpSpPr>
              <a:grpSpLocks/>
            </p:cNvGrpSpPr>
            <p:nvPr/>
          </p:nvGrpSpPr>
          <p:grpSpPr bwMode="auto">
            <a:xfrm>
              <a:off x="3325" y="1491"/>
              <a:ext cx="141" cy="141"/>
              <a:chOff x="2074" y="1479"/>
              <a:chExt cx="141" cy="141"/>
            </a:xfrm>
          </p:grpSpPr>
          <p:grpSp>
            <p:nvGrpSpPr>
              <p:cNvPr id="152828" name="Group 102"/>
              <p:cNvGrpSpPr>
                <a:grpSpLocks/>
              </p:cNvGrpSpPr>
              <p:nvPr/>
            </p:nvGrpSpPr>
            <p:grpSpPr bwMode="auto">
              <a:xfrm>
                <a:off x="2074" y="1479"/>
                <a:ext cx="141" cy="141"/>
                <a:chOff x="3024" y="3888"/>
                <a:chExt cx="192" cy="192"/>
              </a:xfrm>
            </p:grpSpPr>
            <p:sp>
              <p:nvSpPr>
                <p:cNvPr id="152830" name="Freeform 10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831" name="Freeform 10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2832" name="Oval 105"/>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2833" name="Oval 106"/>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sp>
            <p:nvSpPr>
              <p:cNvPr id="152829" name="Text Box 107"/>
              <p:cNvSpPr txBox="1">
                <a:spLocks noChangeArrowheads="1"/>
              </p:cNvSpPr>
              <p:nvPr/>
            </p:nvSpPr>
            <p:spPr bwMode="auto">
              <a:xfrm>
                <a:off x="2118" y="1498"/>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t>V</a:t>
                </a:r>
              </a:p>
            </p:txBody>
          </p:sp>
        </p:grpSp>
      </p:grpSp>
      <p:grpSp>
        <p:nvGrpSpPr>
          <p:cNvPr id="152608" name="Group 108"/>
          <p:cNvGrpSpPr>
            <a:grpSpLocks/>
          </p:cNvGrpSpPr>
          <p:nvPr/>
        </p:nvGrpSpPr>
        <p:grpSpPr bwMode="auto">
          <a:xfrm>
            <a:off x="5302250" y="6361113"/>
            <a:ext cx="176213" cy="241300"/>
            <a:chOff x="2097" y="2397"/>
            <a:chExt cx="111" cy="152"/>
          </a:xfrm>
        </p:grpSpPr>
        <p:grpSp>
          <p:nvGrpSpPr>
            <p:cNvPr id="152818" name="Group 109"/>
            <p:cNvGrpSpPr>
              <a:grpSpLocks/>
            </p:cNvGrpSpPr>
            <p:nvPr/>
          </p:nvGrpSpPr>
          <p:grpSpPr bwMode="auto">
            <a:xfrm>
              <a:off x="2097" y="2397"/>
              <a:ext cx="111" cy="152"/>
              <a:chOff x="624" y="240"/>
              <a:chExt cx="144" cy="197"/>
            </a:xfrm>
          </p:grpSpPr>
          <p:sp>
            <p:nvSpPr>
              <p:cNvPr id="152822" name="Line 110"/>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2823" name="Line 111"/>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2824" name="Freeform 11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52825" name="Line 113"/>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nvGrpSpPr>
            <p:cNvPr id="152819" name="Group 114"/>
            <p:cNvGrpSpPr>
              <a:grpSpLocks/>
            </p:cNvGrpSpPr>
            <p:nvPr/>
          </p:nvGrpSpPr>
          <p:grpSpPr bwMode="auto">
            <a:xfrm>
              <a:off x="2098" y="2423"/>
              <a:ext cx="109" cy="105"/>
              <a:chOff x="2098" y="2423"/>
              <a:chExt cx="109" cy="105"/>
            </a:xfrm>
          </p:grpSpPr>
          <p:sp>
            <p:nvSpPr>
              <p:cNvPr id="152820" name="Line 115"/>
              <p:cNvSpPr>
                <a:spLocks noChangeShapeType="1"/>
              </p:cNvSpPr>
              <p:nvPr/>
            </p:nvSpPr>
            <p:spPr bwMode="auto">
              <a:xfrm>
                <a:off x="2153" y="2423"/>
                <a:ext cx="0" cy="49"/>
              </a:xfrm>
              <a:prstGeom prst="line">
                <a:avLst/>
              </a:prstGeom>
              <a:noFill/>
              <a:ln w="12700">
                <a:solidFill>
                  <a:srgbClr val="00FFFF"/>
                </a:solidFill>
                <a:round/>
                <a:headEnd/>
                <a:tailEnd/>
              </a:ln>
            </p:spPr>
            <p:txBody>
              <a:bodyPr wrap="none" anchor="ctr"/>
              <a:lstStyle/>
              <a:p>
                <a:endParaRPr lang="en-US"/>
              </a:p>
            </p:txBody>
          </p:sp>
          <p:sp>
            <p:nvSpPr>
              <p:cNvPr id="152821" name="Freeform 116"/>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grpSp>
        <p:nvGrpSpPr>
          <p:cNvPr id="152609" name="Group 117"/>
          <p:cNvGrpSpPr>
            <a:grpSpLocks/>
          </p:cNvGrpSpPr>
          <p:nvPr/>
        </p:nvGrpSpPr>
        <p:grpSpPr bwMode="auto">
          <a:xfrm>
            <a:off x="5303838" y="5146675"/>
            <a:ext cx="173037" cy="166688"/>
            <a:chOff x="2098" y="2423"/>
            <a:chExt cx="109" cy="105"/>
          </a:xfrm>
        </p:grpSpPr>
        <p:sp>
          <p:nvSpPr>
            <p:cNvPr id="152816" name="Line 118"/>
            <p:cNvSpPr>
              <a:spLocks noChangeShapeType="1"/>
            </p:cNvSpPr>
            <p:nvPr/>
          </p:nvSpPr>
          <p:spPr bwMode="auto">
            <a:xfrm>
              <a:off x="2153" y="2423"/>
              <a:ext cx="0" cy="49"/>
            </a:xfrm>
            <a:prstGeom prst="line">
              <a:avLst/>
            </a:prstGeom>
            <a:noFill/>
            <a:ln w="12700">
              <a:solidFill>
                <a:srgbClr val="00FFFF"/>
              </a:solidFill>
              <a:round/>
              <a:headEnd/>
              <a:tailEnd/>
            </a:ln>
          </p:spPr>
          <p:txBody>
            <a:bodyPr wrap="none" anchor="ctr"/>
            <a:lstStyle/>
            <a:p>
              <a:endParaRPr lang="en-US"/>
            </a:p>
          </p:txBody>
        </p:sp>
        <p:sp>
          <p:nvSpPr>
            <p:cNvPr id="152817" name="Freeform 119"/>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52610" name="Group 120"/>
          <p:cNvGrpSpPr>
            <a:grpSpLocks/>
          </p:cNvGrpSpPr>
          <p:nvPr/>
        </p:nvGrpSpPr>
        <p:grpSpPr bwMode="auto">
          <a:xfrm>
            <a:off x="5275263" y="2725738"/>
            <a:ext cx="230187" cy="212725"/>
            <a:chOff x="3323" y="1013"/>
            <a:chExt cx="145" cy="134"/>
          </a:xfrm>
        </p:grpSpPr>
        <p:grpSp>
          <p:nvGrpSpPr>
            <p:cNvPr id="152812" name="Group 121"/>
            <p:cNvGrpSpPr>
              <a:grpSpLocks/>
            </p:cNvGrpSpPr>
            <p:nvPr/>
          </p:nvGrpSpPr>
          <p:grpSpPr bwMode="auto">
            <a:xfrm>
              <a:off x="3323" y="1013"/>
              <a:ext cx="145" cy="134"/>
              <a:chOff x="431" y="861"/>
              <a:chExt cx="145" cy="134"/>
            </a:xfrm>
          </p:grpSpPr>
          <p:sp>
            <p:nvSpPr>
              <p:cNvPr id="152814" name="Freeform 12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52815" name="Freeform 12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sp>
          <p:nvSpPr>
            <p:cNvPr id="152813" name="Text Box 124"/>
            <p:cNvSpPr txBox="1">
              <a:spLocks noChangeArrowheads="1"/>
            </p:cNvSpPr>
            <p:nvPr/>
          </p:nvSpPr>
          <p:spPr bwMode="auto">
            <a:xfrm>
              <a:off x="3366" y="1030"/>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solidFill>
                    <a:srgbClr val="00FFFF"/>
                  </a:solidFill>
                </a:rPr>
                <a:t>V</a:t>
              </a:r>
            </a:p>
          </p:txBody>
        </p:sp>
      </p:grpSp>
      <p:grpSp>
        <p:nvGrpSpPr>
          <p:cNvPr id="152611" name="Group 125"/>
          <p:cNvGrpSpPr>
            <a:grpSpLocks/>
          </p:cNvGrpSpPr>
          <p:nvPr/>
        </p:nvGrpSpPr>
        <p:grpSpPr bwMode="auto">
          <a:xfrm>
            <a:off x="5278438" y="3963988"/>
            <a:ext cx="223837" cy="223837"/>
            <a:chOff x="3325" y="1953"/>
            <a:chExt cx="141" cy="141"/>
          </a:xfrm>
        </p:grpSpPr>
        <p:grpSp>
          <p:nvGrpSpPr>
            <p:cNvPr id="152806" name="Group 126"/>
            <p:cNvGrpSpPr>
              <a:grpSpLocks/>
            </p:cNvGrpSpPr>
            <p:nvPr/>
          </p:nvGrpSpPr>
          <p:grpSpPr bwMode="auto">
            <a:xfrm>
              <a:off x="3325" y="1953"/>
              <a:ext cx="141" cy="141"/>
              <a:chOff x="3024" y="3888"/>
              <a:chExt cx="192" cy="192"/>
            </a:xfrm>
          </p:grpSpPr>
          <p:sp>
            <p:nvSpPr>
              <p:cNvPr id="152808" name="Freeform 127"/>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2809" name="Freeform 128"/>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sp>
            <p:nvSpPr>
              <p:cNvPr id="152810" name="Oval 129"/>
              <p:cNvSpPr>
                <a:spLocks noChangeArrowheads="1"/>
              </p:cNvSpPr>
              <p:nvPr/>
            </p:nvSpPr>
            <p:spPr bwMode="auto">
              <a:xfrm>
                <a:off x="3024" y="4032"/>
                <a:ext cx="48" cy="48"/>
              </a:xfrm>
              <a:prstGeom prst="ellipse">
                <a:avLst/>
              </a:prstGeom>
              <a:noFill/>
              <a:ln w="12700">
                <a:solidFill>
                  <a:srgbClr val="00FFFF"/>
                </a:solidFill>
                <a:round/>
                <a:headEnd/>
                <a:tailEnd/>
              </a:ln>
            </p:spPr>
            <p:txBody>
              <a:bodyPr wrap="none" anchor="ctr"/>
              <a:lstStyle/>
              <a:p>
                <a:endParaRPr lang="en-US"/>
              </a:p>
            </p:txBody>
          </p:sp>
          <p:sp>
            <p:nvSpPr>
              <p:cNvPr id="152811" name="Oval 130"/>
              <p:cNvSpPr>
                <a:spLocks noChangeArrowheads="1"/>
              </p:cNvSpPr>
              <p:nvPr/>
            </p:nvSpPr>
            <p:spPr bwMode="auto">
              <a:xfrm>
                <a:off x="3168" y="4032"/>
                <a:ext cx="48" cy="48"/>
              </a:xfrm>
              <a:prstGeom prst="ellipse">
                <a:avLst/>
              </a:prstGeom>
              <a:noFill/>
              <a:ln w="12700">
                <a:solidFill>
                  <a:srgbClr val="00FFFF"/>
                </a:solidFill>
                <a:round/>
                <a:headEnd/>
                <a:tailEnd/>
              </a:ln>
            </p:spPr>
            <p:txBody>
              <a:bodyPr wrap="none" anchor="ctr"/>
              <a:lstStyle/>
              <a:p>
                <a:endParaRPr lang="en-US"/>
              </a:p>
            </p:txBody>
          </p:sp>
        </p:grpSp>
        <p:sp>
          <p:nvSpPr>
            <p:cNvPr id="152807" name="Text Box 131"/>
            <p:cNvSpPr txBox="1">
              <a:spLocks noChangeArrowheads="1"/>
            </p:cNvSpPr>
            <p:nvPr/>
          </p:nvSpPr>
          <p:spPr bwMode="auto">
            <a:xfrm>
              <a:off x="3369" y="1972"/>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solidFill>
                    <a:srgbClr val="00FFFF"/>
                  </a:solidFill>
                </a:rPr>
                <a:t>V</a:t>
              </a:r>
            </a:p>
          </p:txBody>
        </p:sp>
      </p:grpSp>
      <p:grpSp>
        <p:nvGrpSpPr>
          <p:cNvPr id="152612" name="Group 132"/>
          <p:cNvGrpSpPr>
            <a:grpSpLocks/>
          </p:cNvGrpSpPr>
          <p:nvPr/>
        </p:nvGrpSpPr>
        <p:grpSpPr bwMode="auto">
          <a:xfrm>
            <a:off x="6484938" y="5688013"/>
            <a:ext cx="401637" cy="401637"/>
            <a:chOff x="4085" y="3279"/>
            <a:chExt cx="253" cy="253"/>
          </a:xfrm>
        </p:grpSpPr>
        <p:sp>
          <p:nvSpPr>
            <p:cNvPr id="152796" name="Rectangle 133"/>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2797" name="Group 134"/>
            <p:cNvGrpSpPr>
              <a:grpSpLocks/>
            </p:cNvGrpSpPr>
            <p:nvPr/>
          </p:nvGrpSpPr>
          <p:grpSpPr bwMode="auto">
            <a:xfrm>
              <a:off x="4155" y="3335"/>
              <a:ext cx="111" cy="152"/>
              <a:chOff x="2097" y="2397"/>
              <a:chExt cx="111" cy="152"/>
            </a:xfrm>
          </p:grpSpPr>
          <p:grpSp>
            <p:nvGrpSpPr>
              <p:cNvPr id="152798" name="Group 135"/>
              <p:cNvGrpSpPr>
                <a:grpSpLocks/>
              </p:cNvGrpSpPr>
              <p:nvPr/>
            </p:nvGrpSpPr>
            <p:grpSpPr bwMode="auto">
              <a:xfrm>
                <a:off x="2097" y="2397"/>
                <a:ext cx="111" cy="152"/>
                <a:chOff x="624" y="240"/>
                <a:chExt cx="144" cy="197"/>
              </a:xfrm>
            </p:grpSpPr>
            <p:sp>
              <p:nvSpPr>
                <p:cNvPr id="152802" name="Line 136"/>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803" name="Line 137"/>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804" name="Freeform 13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2805" name="Line 139"/>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2799" name="Group 140"/>
              <p:cNvGrpSpPr>
                <a:grpSpLocks/>
              </p:cNvGrpSpPr>
              <p:nvPr/>
            </p:nvGrpSpPr>
            <p:grpSpPr bwMode="auto">
              <a:xfrm>
                <a:off x="2098" y="2423"/>
                <a:ext cx="109" cy="105"/>
                <a:chOff x="2098" y="2423"/>
                <a:chExt cx="109" cy="105"/>
              </a:xfrm>
            </p:grpSpPr>
            <p:sp>
              <p:nvSpPr>
                <p:cNvPr id="152800" name="Line 141"/>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801" name="Freeform 142"/>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2613" name="Group 143"/>
          <p:cNvGrpSpPr>
            <a:grpSpLocks/>
          </p:cNvGrpSpPr>
          <p:nvPr/>
        </p:nvGrpSpPr>
        <p:grpSpPr bwMode="auto">
          <a:xfrm>
            <a:off x="6484938" y="4471988"/>
            <a:ext cx="401637" cy="401637"/>
            <a:chOff x="4085" y="2353"/>
            <a:chExt cx="253" cy="253"/>
          </a:xfrm>
        </p:grpSpPr>
        <p:sp>
          <p:nvSpPr>
            <p:cNvPr id="152792" name="Rectangle 144"/>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2793" name="Group 145"/>
            <p:cNvGrpSpPr>
              <a:grpSpLocks/>
            </p:cNvGrpSpPr>
            <p:nvPr/>
          </p:nvGrpSpPr>
          <p:grpSpPr bwMode="auto">
            <a:xfrm>
              <a:off x="4157" y="2427"/>
              <a:ext cx="109" cy="105"/>
              <a:chOff x="2098" y="2423"/>
              <a:chExt cx="109" cy="105"/>
            </a:xfrm>
          </p:grpSpPr>
          <p:sp>
            <p:nvSpPr>
              <p:cNvPr id="152794" name="Line 146"/>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795" name="Freeform 147"/>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2614" name="Group 148"/>
          <p:cNvGrpSpPr>
            <a:grpSpLocks/>
          </p:cNvGrpSpPr>
          <p:nvPr/>
        </p:nvGrpSpPr>
        <p:grpSpPr bwMode="auto">
          <a:xfrm>
            <a:off x="6484938" y="2044700"/>
            <a:ext cx="401637" cy="401638"/>
            <a:chOff x="4085" y="504"/>
            <a:chExt cx="253" cy="253"/>
          </a:xfrm>
        </p:grpSpPr>
        <p:sp>
          <p:nvSpPr>
            <p:cNvPr id="152786" name="Rectangle 149"/>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2787" name="Group 150"/>
            <p:cNvGrpSpPr>
              <a:grpSpLocks/>
            </p:cNvGrpSpPr>
            <p:nvPr/>
          </p:nvGrpSpPr>
          <p:grpSpPr bwMode="auto">
            <a:xfrm>
              <a:off x="4138" y="565"/>
              <a:ext cx="145" cy="134"/>
              <a:chOff x="2072" y="563"/>
              <a:chExt cx="145" cy="134"/>
            </a:xfrm>
          </p:grpSpPr>
          <p:grpSp>
            <p:nvGrpSpPr>
              <p:cNvPr id="152788" name="Group 151"/>
              <p:cNvGrpSpPr>
                <a:grpSpLocks/>
              </p:cNvGrpSpPr>
              <p:nvPr/>
            </p:nvGrpSpPr>
            <p:grpSpPr bwMode="auto">
              <a:xfrm>
                <a:off x="2072" y="563"/>
                <a:ext cx="145" cy="134"/>
                <a:chOff x="431" y="861"/>
                <a:chExt cx="145" cy="134"/>
              </a:xfrm>
            </p:grpSpPr>
            <p:sp>
              <p:nvSpPr>
                <p:cNvPr id="152790" name="Freeform 15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52791" name="Freeform 15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2789" name="Text Box 154"/>
              <p:cNvSpPr txBox="1">
                <a:spLocks noChangeArrowheads="1"/>
              </p:cNvSpPr>
              <p:nvPr/>
            </p:nvSpPr>
            <p:spPr bwMode="auto">
              <a:xfrm>
                <a:off x="2115" y="580"/>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t>V</a:t>
                </a:r>
              </a:p>
            </p:txBody>
          </p:sp>
        </p:grpSp>
      </p:grpSp>
      <p:grpSp>
        <p:nvGrpSpPr>
          <p:cNvPr id="152615" name="Group 155"/>
          <p:cNvGrpSpPr>
            <a:grpSpLocks/>
          </p:cNvGrpSpPr>
          <p:nvPr/>
        </p:nvGrpSpPr>
        <p:grpSpPr bwMode="auto">
          <a:xfrm>
            <a:off x="6484938" y="3268663"/>
            <a:ext cx="401637" cy="401637"/>
            <a:chOff x="4085" y="1435"/>
            <a:chExt cx="253" cy="253"/>
          </a:xfrm>
        </p:grpSpPr>
        <p:sp>
          <p:nvSpPr>
            <p:cNvPr id="152778" name="Rectangle 156"/>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2779" name="Group 157"/>
            <p:cNvGrpSpPr>
              <a:grpSpLocks/>
            </p:cNvGrpSpPr>
            <p:nvPr/>
          </p:nvGrpSpPr>
          <p:grpSpPr bwMode="auto">
            <a:xfrm>
              <a:off x="4140" y="1491"/>
              <a:ext cx="141" cy="141"/>
              <a:chOff x="2074" y="1479"/>
              <a:chExt cx="141" cy="141"/>
            </a:xfrm>
          </p:grpSpPr>
          <p:grpSp>
            <p:nvGrpSpPr>
              <p:cNvPr id="152780" name="Group 158"/>
              <p:cNvGrpSpPr>
                <a:grpSpLocks/>
              </p:cNvGrpSpPr>
              <p:nvPr/>
            </p:nvGrpSpPr>
            <p:grpSpPr bwMode="auto">
              <a:xfrm>
                <a:off x="2074" y="1479"/>
                <a:ext cx="141" cy="141"/>
                <a:chOff x="3024" y="3888"/>
                <a:chExt cx="192" cy="192"/>
              </a:xfrm>
            </p:grpSpPr>
            <p:sp>
              <p:nvSpPr>
                <p:cNvPr id="152782" name="Freeform 159"/>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783" name="Freeform 160"/>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2784" name="Oval 161"/>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2785" name="Oval 162"/>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sp>
            <p:nvSpPr>
              <p:cNvPr id="152781" name="Text Box 163"/>
              <p:cNvSpPr txBox="1">
                <a:spLocks noChangeArrowheads="1"/>
              </p:cNvSpPr>
              <p:nvPr/>
            </p:nvSpPr>
            <p:spPr bwMode="auto">
              <a:xfrm>
                <a:off x="2118" y="1498"/>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t>V</a:t>
                </a:r>
              </a:p>
            </p:txBody>
          </p:sp>
        </p:grpSp>
      </p:grpSp>
      <p:grpSp>
        <p:nvGrpSpPr>
          <p:cNvPr id="152616" name="Group 164"/>
          <p:cNvGrpSpPr>
            <a:grpSpLocks/>
          </p:cNvGrpSpPr>
          <p:nvPr/>
        </p:nvGrpSpPr>
        <p:grpSpPr bwMode="auto">
          <a:xfrm>
            <a:off x="6597650" y="6362700"/>
            <a:ext cx="176213" cy="241300"/>
            <a:chOff x="2097" y="2397"/>
            <a:chExt cx="111" cy="152"/>
          </a:xfrm>
        </p:grpSpPr>
        <p:grpSp>
          <p:nvGrpSpPr>
            <p:cNvPr id="152770" name="Group 165"/>
            <p:cNvGrpSpPr>
              <a:grpSpLocks/>
            </p:cNvGrpSpPr>
            <p:nvPr/>
          </p:nvGrpSpPr>
          <p:grpSpPr bwMode="auto">
            <a:xfrm>
              <a:off x="2097" y="2397"/>
              <a:ext cx="111" cy="152"/>
              <a:chOff x="624" y="240"/>
              <a:chExt cx="144" cy="197"/>
            </a:xfrm>
          </p:grpSpPr>
          <p:sp>
            <p:nvSpPr>
              <p:cNvPr id="152774" name="Line 166"/>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2775" name="Line 167"/>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2776" name="Freeform 16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52777" name="Line 169"/>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nvGrpSpPr>
            <p:cNvPr id="152771" name="Group 170"/>
            <p:cNvGrpSpPr>
              <a:grpSpLocks/>
            </p:cNvGrpSpPr>
            <p:nvPr/>
          </p:nvGrpSpPr>
          <p:grpSpPr bwMode="auto">
            <a:xfrm>
              <a:off x="2098" y="2423"/>
              <a:ext cx="109" cy="105"/>
              <a:chOff x="2098" y="2423"/>
              <a:chExt cx="109" cy="105"/>
            </a:xfrm>
          </p:grpSpPr>
          <p:sp>
            <p:nvSpPr>
              <p:cNvPr id="152772" name="Line 171"/>
              <p:cNvSpPr>
                <a:spLocks noChangeShapeType="1"/>
              </p:cNvSpPr>
              <p:nvPr/>
            </p:nvSpPr>
            <p:spPr bwMode="auto">
              <a:xfrm>
                <a:off x="2153" y="2423"/>
                <a:ext cx="0" cy="49"/>
              </a:xfrm>
              <a:prstGeom prst="line">
                <a:avLst/>
              </a:prstGeom>
              <a:noFill/>
              <a:ln w="12700">
                <a:solidFill>
                  <a:srgbClr val="00FF00"/>
                </a:solidFill>
                <a:round/>
                <a:headEnd/>
                <a:tailEnd/>
              </a:ln>
            </p:spPr>
            <p:txBody>
              <a:bodyPr wrap="none" anchor="ctr"/>
              <a:lstStyle/>
              <a:p>
                <a:endParaRPr lang="en-US"/>
              </a:p>
            </p:txBody>
          </p:sp>
          <p:sp>
            <p:nvSpPr>
              <p:cNvPr id="152773" name="Freeform 172"/>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grpSp>
        <p:nvGrpSpPr>
          <p:cNvPr id="152617" name="Group 173"/>
          <p:cNvGrpSpPr>
            <a:grpSpLocks/>
          </p:cNvGrpSpPr>
          <p:nvPr/>
        </p:nvGrpSpPr>
        <p:grpSpPr bwMode="auto">
          <a:xfrm>
            <a:off x="6600825" y="5148263"/>
            <a:ext cx="173038" cy="166687"/>
            <a:chOff x="2098" y="2423"/>
            <a:chExt cx="109" cy="105"/>
          </a:xfrm>
        </p:grpSpPr>
        <p:sp>
          <p:nvSpPr>
            <p:cNvPr id="152768" name="Line 174"/>
            <p:cNvSpPr>
              <a:spLocks noChangeShapeType="1"/>
            </p:cNvSpPr>
            <p:nvPr/>
          </p:nvSpPr>
          <p:spPr bwMode="auto">
            <a:xfrm>
              <a:off x="2153" y="2423"/>
              <a:ext cx="0" cy="49"/>
            </a:xfrm>
            <a:prstGeom prst="line">
              <a:avLst/>
            </a:prstGeom>
            <a:noFill/>
            <a:ln w="12700">
              <a:solidFill>
                <a:srgbClr val="00FF00"/>
              </a:solidFill>
              <a:round/>
              <a:headEnd/>
              <a:tailEnd/>
            </a:ln>
          </p:spPr>
          <p:txBody>
            <a:bodyPr wrap="none" anchor="ctr"/>
            <a:lstStyle/>
            <a:p>
              <a:endParaRPr lang="en-US"/>
            </a:p>
          </p:txBody>
        </p:sp>
        <p:sp>
          <p:nvSpPr>
            <p:cNvPr id="152769" name="Freeform 175"/>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52618" name="Group 176"/>
          <p:cNvGrpSpPr>
            <a:grpSpLocks/>
          </p:cNvGrpSpPr>
          <p:nvPr/>
        </p:nvGrpSpPr>
        <p:grpSpPr bwMode="auto">
          <a:xfrm>
            <a:off x="6570663" y="2727325"/>
            <a:ext cx="230187" cy="212725"/>
            <a:chOff x="4139" y="1014"/>
            <a:chExt cx="145" cy="134"/>
          </a:xfrm>
        </p:grpSpPr>
        <p:grpSp>
          <p:nvGrpSpPr>
            <p:cNvPr id="152764" name="Group 177"/>
            <p:cNvGrpSpPr>
              <a:grpSpLocks/>
            </p:cNvGrpSpPr>
            <p:nvPr/>
          </p:nvGrpSpPr>
          <p:grpSpPr bwMode="auto">
            <a:xfrm>
              <a:off x="4139" y="1014"/>
              <a:ext cx="145" cy="134"/>
              <a:chOff x="431" y="861"/>
              <a:chExt cx="145" cy="134"/>
            </a:xfrm>
          </p:grpSpPr>
          <p:sp>
            <p:nvSpPr>
              <p:cNvPr id="152766" name="Freeform 17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52767" name="Freeform 17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sp>
          <p:nvSpPr>
            <p:cNvPr id="152765" name="Text Box 180"/>
            <p:cNvSpPr txBox="1">
              <a:spLocks noChangeArrowheads="1"/>
            </p:cNvSpPr>
            <p:nvPr/>
          </p:nvSpPr>
          <p:spPr bwMode="auto">
            <a:xfrm>
              <a:off x="4182" y="1031"/>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solidFill>
                    <a:srgbClr val="00FF00"/>
                  </a:solidFill>
                </a:rPr>
                <a:t>V</a:t>
              </a:r>
            </a:p>
          </p:txBody>
        </p:sp>
      </p:grpSp>
      <p:grpSp>
        <p:nvGrpSpPr>
          <p:cNvPr id="152619" name="Group 181"/>
          <p:cNvGrpSpPr>
            <a:grpSpLocks/>
          </p:cNvGrpSpPr>
          <p:nvPr/>
        </p:nvGrpSpPr>
        <p:grpSpPr bwMode="auto">
          <a:xfrm>
            <a:off x="6573838" y="3965575"/>
            <a:ext cx="223837" cy="223838"/>
            <a:chOff x="4141" y="1954"/>
            <a:chExt cx="141" cy="141"/>
          </a:xfrm>
        </p:grpSpPr>
        <p:grpSp>
          <p:nvGrpSpPr>
            <p:cNvPr id="152758" name="Group 182"/>
            <p:cNvGrpSpPr>
              <a:grpSpLocks/>
            </p:cNvGrpSpPr>
            <p:nvPr/>
          </p:nvGrpSpPr>
          <p:grpSpPr bwMode="auto">
            <a:xfrm>
              <a:off x="4141" y="1954"/>
              <a:ext cx="141" cy="141"/>
              <a:chOff x="3024" y="3888"/>
              <a:chExt cx="192" cy="192"/>
            </a:xfrm>
          </p:grpSpPr>
          <p:sp>
            <p:nvSpPr>
              <p:cNvPr id="152760" name="Freeform 183"/>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2761" name="Freeform 184"/>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sp>
            <p:nvSpPr>
              <p:cNvPr id="152762" name="Oval 185"/>
              <p:cNvSpPr>
                <a:spLocks noChangeArrowheads="1"/>
              </p:cNvSpPr>
              <p:nvPr/>
            </p:nvSpPr>
            <p:spPr bwMode="auto">
              <a:xfrm>
                <a:off x="3024" y="4032"/>
                <a:ext cx="48" cy="48"/>
              </a:xfrm>
              <a:prstGeom prst="ellipse">
                <a:avLst/>
              </a:prstGeom>
              <a:noFill/>
              <a:ln w="12700">
                <a:solidFill>
                  <a:srgbClr val="00FF00"/>
                </a:solidFill>
                <a:round/>
                <a:headEnd/>
                <a:tailEnd/>
              </a:ln>
            </p:spPr>
            <p:txBody>
              <a:bodyPr wrap="none" anchor="ctr"/>
              <a:lstStyle/>
              <a:p>
                <a:endParaRPr lang="en-US"/>
              </a:p>
            </p:txBody>
          </p:sp>
          <p:sp>
            <p:nvSpPr>
              <p:cNvPr id="152763" name="Oval 186"/>
              <p:cNvSpPr>
                <a:spLocks noChangeArrowheads="1"/>
              </p:cNvSpPr>
              <p:nvPr/>
            </p:nvSpPr>
            <p:spPr bwMode="auto">
              <a:xfrm>
                <a:off x="3168" y="4032"/>
                <a:ext cx="48" cy="48"/>
              </a:xfrm>
              <a:prstGeom prst="ellipse">
                <a:avLst/>
              </a:prstGeom>
              <a:noFill/>
              <a:ln w="12700">
                <a:solidFill>
                  <a:srgbClr val="00FF00"/>
                </a:solidFill>
                <a:round/>
                <a:headEnd/>
                <a:tailEnd/>
              </a:ln>
            </p:spPr>
            <p:txBody>
              <a:bodyPr wrap="none" anchor="ctr"/>
              <a:lstStyle/>
              <a:p>
                <a:endParaRPr lang="en-US"/>
              </a:p>
            </p:txBody>
          </p:sp>
        </p:grpSp>
        <p:sp>
          <p:nvSpPr>
            <p:cNvPr id="152759" name="Text Box 187"/>
            <p:cNvSpPr txBox="1">
              <a:spLocks noChangeArrowheads="1"/>
            </p:cNvSpPr>
            <p:nvPr/>
          </p:nvSpPr>
          <p:spPr bwMode="auto">
            <a:xfrm>
              <a:off x="4185" y="1973"/>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solidFill>
                    <a:srgbClr val="00FF00"/>
                  </a:solidFill>
                </a:rPr>
                <a:t>V</a:t>
              </a:r>
            </a:p>
          </p:txBody>
        </p:sp>
      </p:grpSp>
      <p:grpSp>
        <p:nvGrpSpPr>
          <p:cNvPr id="152620" name="Group 188"/>
          <p:cNvGrpSpPr>
            <a:grpSpLocks/>
          </p:cNvGrpSpPr>
          <p:nvPr/>
        </p:nvGrpSpPr>
        <p:grpSpPr bwMode="auto">
          <a:xfrm>
            <a:off x="7734300" y="5624513"/>
            <a:ext cx="530225" cy="530225"/>
            <a:chOff x="4872" y="3239"/>
            <a:chExt cx="334" cy="334"/>
          </a:xfrm>
        </p:grpSpPr>
        <p:sp>
          <p:nvSpPr>
            <p:cNvPr id="152748" name="Freeform 189"/>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2749" name="Group 190"/>
            <p:cNvGrpSpPr>
              <a:grpSpLocks/>
            </p:cNvGrpSpPr>
            <p:nvPr/>
          </p:nvGrpSpPr>
          <p:grpSpPr bwMode="auto">
            <a:xfrm>
              <a:off x="4980" y="3336"/>
              <a:ext cx="111" cy="152"/>
              <a:chOff x="2097" y="2397"/>
              <a:chExt cx="111" cy="152"/>
            </a:xfrm>
          </p:grpSpPr>
          <p:grpSp>
            <p:nvGrpSpPr>
              <p:cNvPr id="152750" name="Group 191"/>
              <p:cNvGrpSpPr>
                <a:grpSpLocks/>
              </p:cNvGrpSpPr>
              <p:nvPr/>
            </p:nvGrpSpPr>
            <p:grpSpPr bwMode="auto">
              <a:xfrm>
                <a:off x="2097" y="2397"/>
                <a:ext cx="111" cy="152"/>
                <a:chOff x="624" y="240"/>
                <a:chExt cx="144" cy="197"/>
              </a:xfrm>
            </p:grpSpPr>
            <p:sp>
              <p:nvSpPr>
                <p:cNvPr id="152754" name="Line 192"/>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755" name="Line 193"/>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756" name="Freeform 19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2757" name="Line 195"/>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52751" name="Group 196"/>
              <p:cNvGrpSpPr>
                <a:grpSpLocks/>
              </p:cNvGrpSpPr>
              <p:nvPr/>
            </p:nvGrpSpPr>
            <p:grpSpPr bwMode="auto">
              <a:xfrm>
                <a:off x="2098" y="2423"/>
                <a:ext cx="109" cy="105"/>
                <a:chOff x="2098" y="2423"/>
                <a:chExt cx="109" cy="105"/>
              </a:xfrm>
            </p:grpSpPr>
            <p:sp>
              <p:nvSpPr>
                <p:cNvPr id="152752" name="Line 197"/>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753" name="Freeform 198"/>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2621" name="Group 199"/>
          <p:cNvGrpSpPr>
            <a:grpSpLocks/>
          </p:cNvGrpSpPr>
          <p:nvPr/>
        </p:nvGrpSpPr>
        <p:grpSpPr bwMode="auto">
          <a:xfrm>
            <a:off x="7734300" y="4408488"/>
            <a:ext cx="530225" cy="530225"/>
            <a:chOff x="4872" y="2313"/>
            <a:chExt cx="334" cy="334"/>
          </a:xfrm>
        </p:grpSpPr>
        <p:sp>
          <p:nvSpPr>
            <p:cNvPr id="152744" name="Freeform 200"/>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2745" name="Group 201"/>
            <p:cNvGrpSpPr>
              <a:grpSpLocks/>
            </p:cNvGrpSpPr>
            <p:nvPr/>
          </p:nvGrpSpPr>
          <p:grpSpPr bwMode="auto">
            <a:xfrm>
              <a:off x="4984" y="2427"/>
              <a:ext cx="109" cy="105"/>
              <a:chOff x="2098" y="2423"/>
              <a:chExt cx="109" cy="105"/>
            </a:xfrm>
          </p:grpSpPr>
          <p:sp>
            <p:nvSpPr>
              <p:cNvPr id="152746" name="Line 202"/>
              <p:cNvSpPr>
                <a:spLocks noChangeShapeType="1"/>
              </p:cNvSpPr>
              <p:nvPr/>
            </p:nvSpPr>
            <p:spPr bwMode="auto">
              <a:xfrm>
                <a:off x="2153" y="2423"/>
                <a:ext cx="0" cy="49"/>
              </a:xfrm>
              <a:prstGeom prst="line">
                <a:avLst/>
              </a:prstGeom>
              <a:noFill/>
              <a:ln w="12700">
                <a:solidFill>
                  <a:schemeClr val="tx1"/>
                </a:solidFill>
                <a:round/>
                <a:headEnd/>
                <a:tailEnd/>
              </a:ln>
            </p:spPr>
            <p:txBody>
              <a:bodyPr wrap="none" anchor="ctr"/>
              <a:lstStyle/>
              <a:p>
                <a:endParaRPr lang="en-US"/>
              </a:p>
            </p:txBody>
          </p:sp>
          <p:sp>
            <p:nvSpPr>
              <p:cNvPr id="152747" name="Freeform 203"/>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2622" name="Group 204"/>
          <p:cNvGrpSpPr>
            <a:grpSpLocks/>
          </p:cNvGrpSpPr>
          <p:nvPr/>
        </p:nvGrpSpPr>
        <p:grpSpPr bwMode="auto">
          <a:xfrm>
            <a:off x="7734300" y="1981200"/>
            <a:ext cx="530225" cy="530225"/>
            <a:chOff x="4872" y="464"/>
            <a:chExt cx="334" cy="334"/>
          </a:xfrm>
        </p:grpSpPr>
        <p:sp>
          <p:nvSpPr>
            <p:cNvPr id="152738" name="Freeform 205"/>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2739" name="Group 206"/>
            <p:cNvGrpSpPr>
              <a:grpSpLocks/>
            </p:cNvGrpSpPr>
            <p:nvPr/>
          </p:nvGrpSpPr>
          <p:grpSpPr bwMode="auto">
            <a:xfrm>
              <a:off x="4966" y="566"/>
              <a:ext cx="145" cy="134"/>
              <a:chOff x="2072" y="563"/>
              <a:chExt cx="145" cy="134"/>
            </a:xfrm>
          </p:grpSpPr>
          <p:grpSp>
            <p:nvGrpSpPr>
              <p:cNvPr id="152740" name="Group 207"/>
              <p:cNvGrpSpPr>
                <a:grpSpLocks/>
              </p:cNvGrpSpPr>
              <p:nvPr/>
            </p:nvGrpSpPr>
            <p:grpSpPr bwMode="auto">
              <a:xfrm>
                <a:off x="2072" y="563"/>
                <a:ext cx="145" cy="134"/>
                <a:chOff x="431" y="861"/>
                <a:chExt cx="145" cy="134"/>
              </a:xfrm>
            </p:grpSpPr>
            <p:sp>
              <p:nvSpPr>
                <p:cNvPr id="152742" name="Freeform 208"/>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52743" name="Freeform 209"/>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2741" name="Text Box 210"/>
              <p:cNvSpPr txBox="1">
                <a:spLocks noChangeArrowheads="1"/>
              </p:cNvSpPr>
              <p:nvPr/>
            </p:nvSpPr>
            <p:spPr bwMode="auto">
              <a:xfrm>
                <a:off x="2115" y="580"/>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t>V</a:t>
                </a:r>
              </a:p>
            </p:txBody>
          </p:sp>
        </p:grpSp>
      </p:grpSp>
      <p:grpSp>
        <p:nvGrpSpPr>
          <p:cNvPr id="152623" name="Group 211"/>
          <p:cNvGrpSpPr>
            <a:grpSpLocks/>
          </p:cNvGrpSpPr>
          <p:nvPr/>
        </p:nvGrpSpPr>
        <p:grpSpPr bwMode="auto">
          <a:xfrm>
            <a:off x="7734300" y="3203575"/>
            <a:ext cx="530225" cy="530225"/>
            <a:chOff x="4872" y="1394"/>
            <a:chExt cx="334" cy="334"/>
          </a:xfrm>
        </p:grpSpPr>
        <p:sp>
          <p:nvSpPr>
            <p:cNvPr id="152730" name="Freeform 212"/>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2731" name="Group 213"/>
            <p:cNvGrpSpPr>
              <a:grpSpLocks/>
            </p:cNvGrpSpPr>
            <p:nvPr/>
          </p:nvGrpSpPr>
          <p:grpSpPr bwMode="auto">
            <a:xfrm>
              <a:off x="4968" y="1490"/>
              <a:ext cx="141" cy="141"/>
              <a:chOff x="2074" y="1479"/>
              <a:chExt cx="141" cy="141"/>
            </a:xfrm>
          </p:grpSpPr>
          <p:grpSp>
            <p:nvGrpSpPr>
              <p:cNvPr id="152732" name="Group 214"/>
              <p:cNvGrpSpPr>
                <a:grpSpLocks/>
              </p:cNvGrpSpPr>
              <p:nvPr/>
            </p:nvGrpSpPr>
            <p:grpSpPr bwMode="auto">
              <a:xfrm>
                <a:off x="2074" y="1479"/>
                <a:ext cx="141" cy="141"/>
                <a:chOff x="3024" y="3888"/>
                <a:chExt cx="192" cy="192"/>
              </a:xfrm>
            </p:grpSpPr>
            <p:sp>
              <p:nvSpPr>
                <p:cNvPr id="152734" name="Freeform 215"/>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735" name="Freeform 216"/>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sp>
              <p:nvSpPr>
                <p:cNvPr id="152736" name="Oval 217"/>
                <p:cNvSpPr>
                  <a:spLocks noChangeArrowheads="1"/>
                </p:cNvSpPr>
                <p:nvPr/>
              </p:nvSpPr>
              <p:spPr bwMode="auto">
                <a:xfrm>
                  <a:off x="3024" y="4032"/>
                  <a:ext cx="48" cy="48"/>
                </a:xfrm>
                <a:prstGeom prst="ellipse">
                  <a:avLst/>
                </a:prstGeom>
                <a:noFill/>
                <a:ln w="12700">
                  <a:solidFill>
                    <a:srgbClr val="000000"/>
                  </a:solidFill>
                  <a:round/>
                  <a:headEnd/>
                  <a:tailEnd/>
                </a:ln>
              </p:spPr>
              <p:txBody>
                <a:bodyPr wrap="none" anchor="ctr"/>
                <a:lstStyle/>
                <a:p>
                  <a:endParaRPr lang="en-US"/>
                </a:p>
              </p:txBody>
            </p:sp>
            <p:sp>
              <p:nvSpPr>
                <p:cNvPr id="152737" name="Oval 218"/>
                <p:cNvSpPr>
                  <a:spLocks noChangeArrowheads="1"/>
                </p:cNvSpPr>
                <p:nvPr/>
              </p:nvSpPr>
              <p:spPr bwMode="auto">
                <a:xfrm>
                  <a:off x="3168" y="4032"/>
                  <a:ext cx="48" cy="48"/>
                </a:xfrm>
                <a:prstGeom prst="ellipse">
                  <a:avLst/>
                </a:prstGeom>
                <a:noFill/>
                <a:ln w="12700">
                  <a:solidFill>
                    <a:srgbClr val="000000"/>
                  </a:solidFill>
                  <a:round/>
                  <a:headEnd/>
                  <a:tailEnd/>
                </a:ln>
              </p:spPr>
              <p:txBody>
                <a:bodyPr wrap="none" anchor="ctr"/>
                <a:lstStyle/>
                <a:p>
                  <a:endParaRPr lang="en-US"/>
                </a:p>
              </p:txBody>
            </p:sp>
          </p:grpSp>
          <p:sp>
            <p:nvSpPr>
              <p:cNvPr id="152733" name="Text Box 219"/>
              <p:cNvSpPr txBox="1">
                <a:spLocks noChangeArrowheads="1"/>
              </p:cNvSpPr>
              <p:nvPr/>
            </p:nvSpPr>
            <p:spPr bwMode="auto">
              <a:xfrm>
                <a:off x="2118" y="1498"/>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t>V</a:t>
                </a:r>
              </a:p>
            </p:txBody>
          </p:sp>
        </p:grpSp>
      </p:grpSp>
      <p:grpSp>
        <p:nvGrpSpPr>
          <p:cNvPr id="152624" name="Group 220"/>
          <p:cNvGrpSpPr>
            <a:grpSpLocks/>
          </p:cNvGrpSpPr>
          <p:nvPr/>
        </p:nvGrpSpPr>
        <p:grpSpPr bwMode="auto">
          <a:xfrm>
            <a:off x="7907338" y="6364288"/>
            <a:ext cx="176212" cy="241300"/>
            <a:chOff x="2097" y="2397"/>
            <a:chExt cx="111" cy="152"/>
          </a:xfrm>
        </p:grpSpPr>
        <p:grpSp>
          <p:nvGrpSpPr>
            <p:cNvPr id="152722" name="Group 221"/>
            <p:cNvGrpSpPr>
              <a:grpSpLocks/>
            </p:cNvGrpSpPr>
            <p:nvPr/>
          </p:nvGrpSpPr>
          <p:grpSpPr bwMode="auto">
            <a:xfrm>
              <a:off x="2097" y="2397"/>
              <a:ext cx="111" cy="152"/>
              <a:chOff x="624" y="240"/>
              <a:chExt cx="144" cy="197"/>
            </a:xfrm>
          </p:grpSpPr>
          <p:sp>
            <p:nvSpPr>
              <p:cNvPr id="152726" name="Line 222"/>
              <p:cNvSpPr>
                <a:spLocks noChangeAspect="1" noChangeShapeType="1"/>
              </p:cNvSpPr>
              <p:nvPr/>
            </p:nvSpPr>
            <p:spPr bwMode="auto">
              <a:xfrm>
                <a:off x="624"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2727" name="Line 223"/>
              <p:cNvSpPr>
                <a:spLocks noChangeAspect="1" noChangeShapeType="1"/>
              </p:cNvSpPr>
              <p:nvPr/>
            </p:nvSpPr>
            <p:spPr bwMode="auto">
              <a:xfrm>
                <a:off x="767" y="240"/>
                <a:ext cx="0" cy="197"/>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2728" name="Freeform 22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0000"/>
                </a:solidFill>
                <a:round/>
                <a:headEnd type="none" w="sm" len="sm"/>
                <a:tailEnd type="none" w="sm" len="sm"/>
              </a:ln>
            </p:spPr>
            <p:txBody>
              <a:bodyPr wrap="none" anchor="ctr"/>
              <a:lstStyle/>
              <a:p>
                <a:endParaRPr lang="en-US"/>
              </a:p>
            </p:txBody>
          </p:sp>
          <p:sp>
            <p:nvSpPr>
              <p:cNvPr id="152729" name="Line 225"/>
              <p:cNvSpPr>
                <a:spLocks noChangeAspect="1" noChangeShapeType="1"/>
              </p:cNvSpPr>
              <p:nvPr/>
            </p:nvSpPr>
            <p:spPr bwMode="auto">
              <a:xfrm flipH="1" flipV="1">
                <a:off x="626" y="268"/>
                <a:ext cx="142" cy="0"/>
              </a:xfrm>
              <a:prstGeom prst="line">
                <a:avLst/>
              </a:prstGeom>
              <a:noFill/>
              <a:ln w="12700">
                <a:solidFill>
                  <a:srgbClr val="FF0000"/>
                </a:solidFill>
                <a:round/>
                <a:headEnd type="none" w="sm" len="sm"/>
                <a:tailEnd type="none" w="sm" len="sm"/>
              </a:ln>
            </p:spPr>
            <p:txBody>
              <a:bodyPr wrap="none" anchor="ctr"/>
              <a:lstStyle/>
              <a:p>
                <a:endParaRPr lang="en-US"/>
              </a:p>
            </p:txBody>
          </p:sp>
        </p:grpSp>
        <p:grpSp>
          <p:nvGrpSpPr>
            <p:cNvPr id="152723" name="Group 226"/>
            <p:cNvGrpSpPr>
              <a:grpSpLocks/>
            </p:cNvGrpSpPr>
            <p:nvPr/>
          </p:nvGrpSpPr>
          <p:grpSpPr bwMode="auto">
            <a:xfrm>
              <a:off x="2098" y="2423"/>
              <a:ext cx="109" cy="105"/>
              <a:chOff x="2098" y="2423"/>
              <a:chExt cx="109" cy="105"/>
            </a:xfrm>
          </p:grpSpPr>
          <p:sp>
            <p:nvSpPr>
              <p:cNvPr id="152724" name="Line 227"/>
              <p:cNvSpPr>
                <a:spLocks noChangeShapeType="1"/>
              </p:cNvSpPr>
              <p:nvPr/>
            </p:nvSpPr>
            <p:spPr bwMode="auto">
              <a:xfrm>
                <a:off x="2153" y="2423"/>
                <a:ext cx="0" cy="49"/>
              </a:xfrm>
              <a:prstGeom prst="line">
                <a:avLst/>
              </a:prstGeom>
              <a:noFill/>
              <a:ln w="12700">
                <a:solidFill>
                  <a:srgbClr val="FF0000"/>
                </a:solidFill>
                <a:round/>
                <a:headEnd/>
                <a:tailEnd/>
              </a:ln>
            </p:spPr>
            <p:txBody>
              <a:bodyPr wrap="none" anchor="ctr"/>
              <a:lstStyle/>
              <a:p>
                <a:endParaRPr lang="en-US"/>
              </a:p>
            </p:txBody>
          </p:sp>
          <p:sp>
            <p:nvSpPr>
              <p:cNvPr id="152725" name="Freeform 228"/>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grpSp>
        <p:nvGrpSpPr>
          <p:cNvPr id="152625" name="Group 229"/>
          <p:cNvGrpSpPr>
            <a:grpSpLocks/>
          </p:cNvGrpSpPr>
          <p:nvPr/>
        </p:nvGrpSpPr>
        <p:grpSpPr bwMode="auto">
          <a:xfrm>
            <a:off x="7910513" y="5149850"/>
            <a:ext cx="173037" cy="166688"/>
            <a:chOff x="2098" y="2423"/>
            <a:chExt cx="109" cy="105"/>
          </a:xfrm>
        </p:grpSpPr>
        <p:sp>
          <p:nvSpPr>
            <p:cNvPr id="152720" name="Line 230"/>
            <p:cNvSpPr>
              <a:spLocks noChangeShapeType="1"/>
            </p:cNvSpPr>
            <p:nvPr/>
          </p:nvSpPr>
          <p:spPr bwMode="auto">
            <a:xfrm>
              <a:off x="2153" y="2423"/>
              <a:ext cx="0" cy="49"/>
            </a:xfrm>
            <a:prstGeom prst="line">
              <a:avLst/>
            </a:prstGeom>
            <a:noFill/>
            <a:ln w="12700">
              <a:solidFill>
                <a:srgbClr val="FF0000"/>
              </a:solidFill>
              <a:round/>
              <a:headEnd/>
              <a:tailEnd/>
            </a:ln>
          </p:spPr>
          <p:txBody>
            <a:bodyPr wrap="none" anchor="ctr"/>
            <a:lstStyle/>
            <a:p>
              <a:endParaRPr lang="en-US"/>
            </a:p>
          </p:txBody>
        </p:sp>
        <p:sp>
          <p:nvSpPr>
            <p:cNvPr id="152721" name="Freeform 231"/>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grpSp>
        <p:nvGrpSpPr>
          <p:cNvPr id="152626" name="Group 232"/>
          <p:cNvGrpSpPr>
            <a:grpSpLocks/>
          </p:cNvGrpSpPr>
          <p:nvPr/>
        </p:nvGrpSpPr>
        <p:grpSpPr bwMode="auto">
          <a:xfrm>
            <a:off x="7880350" y="2728913"/>
            <a:ext cx="230188" cy="212725"/>
            <a:chOff x="4964" y="1015"/>
            <a:chExt cx="145" cy="134"/>
          </a:xfrm>
        </p:grpSpPr>
        <p:grpSp>
          <p:nvGrpSpPr>
            <p:cNvPr id="152716" name="Group 233"/>
            <p:cNvGrpSpPr>
              <a:grpSpLocks/>
            </p:cNvGrpSpPr>
            <p:nvPr/>
          </p:nvGrpSpPr>
          <p:grpSpPr bwMode="auto">
            <a:xfrm>
              <a:off x="4964" y="1015"/>
              <a:ext cx="145" cy="134"/>
              <a:chOff x="431" y="861"/>
              <a:chExt cx="145" cy="134"/>
            </a:xfrm>
          </p:grpSpPr>
          <p:sp>
            <p:nvSpPr>
              <p:cNvPr id="152718" name="Freeform 234"/>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sp>
            <p:nvSpPr>
              <p:cNvPr id="152719" name="Freeform 235"/>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12700" cap="flat" cmpd="sng">
                <a:solidFill>
                  <a:srgbClr val="FF0000"/>
                </a:solidFill>
                <a:prstDash val="solid"/>
                <a:round/>
                <a:headEnd type="none" w="med" len="med"/>
                <a:tailEnd type="none" w="med" len="med"/>
              </a:ln>
            </p:spPr>
            <p:txBody>
              <a:bodyPr wrap="none" anchor="ctr"/>
              <a:lstStyle/>
              <a:p>
                <a:endParaRPr lang="en-US"/>
              </a:p>
            </p:txBody>
          </p:sp>
        </p:grpSp>
        <p:sp>
          <p:nvSpPr>
            <p:cNvPr id="152717" name="Text Box 236"/>
            <p:cNvSpPr txBox="1">
              <a:spLocks noChangeArrowheads="1"/>
            </p:cNvSpPr>
            <p:nvPr/>
          </p:nvSpPr>
          <p:spPr bwMode="auto">
            <a:xfrm>
              <a:off x="5007" y="1032"/>
              <a:ext cx="59" cy="10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100" b="1">
                  <a:solidFill>
                    <a:srgbClr val="FF0000"/>
                  </a:solidFill>
                </a:rPr>
                <a:t>V</a:t>
              </a:r>
            </a:p>
          </p:txBody>
        </p:sp>
      </p:grpSp>
      <p:grpSp>
        <p:nvGrpSpPr>
          <p:cNvPr id="152627" name="Group 237"/>
          <p:cNvGrpSpPr>
            <a:grpSpLocks/>
          </p:cNvGrpSpPr>
          <p:nvPr/>
        </p:nvGrpSpPr>
        <p:grpSpPr bwMode="auto">
          <a:xfrm>
            <a:off x="7883525" y="3967163"/>
            <a:ext cx="223838" cy="223837"/>
            <a:chOff x="4966" y="1955"/>
            <a:chExt cx="141" cy="141"/>
          </a:xfrm>
        </p:grpSpPr>
        <p:grpSp>
          <p:nvGrpSpPr>
            <p:cNvPr id="152710" name="Group 238"/>
            <p:cNvGrpSpPr>
              <a:grpSpLocks/>
            </p:cNvGrpSpPr>
            <p:nvPr/>
          </p:nvGrpSpPr>
          <p:grpSpPr bwMode="auto">
            <a:xfrm>
              <a:off x="4966" y="1955"/>
              <a:ext cx="141" cy="141"/>
              <a:chOff x="3024" y="3888"/>
              <a:chExt cx="192" cy="192"/>
            </a:xfrm>
          </p:grpSpPr>
          <p:sp>
            <p:nvSpPr>
              <p:cNvPr id="152712" name="Freeform 239"/>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2713" name="Freeform 240"/>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sp>
            <p:nvSpPr>
              <p:cNvPr id="152714" name="Oval 241"/>
              <p:cNvSpPr>
                <a:spLocks noChangeArrowheads="1"/>
              </p:cNvSpPr>
              <p:nvPr/>
            </p:nvSpPr>
            <p:spPr bwMode="auto">
              <a:xfrm>
                <a:off x="3024" y="4032"/>
                <a:ext cx="48" cy="48"/>
              </a:xfrm>
              <a:prstGeom prst="ellipse">
                <a:avLst/>
              </a:prstGeom>
              <a:noFill/>
              <a:ln w="12700">
                <a:solidFill>
                  <a:srgbClr val="FF0000"/>
                </a:solidFill>
                <a:round/>
                <a:headEnd/>
                <a:tailEnd/>
              </a:ln>
            </p:spPr>
            <p:txBody>
              <a:bodyPr wrap="none" anchor="ctr"/>
              <a:lstStyle/>
              <a:p>
                <a:endParaRPr lang="en-US"/>
              </a:p>
            </p:txBody>
          </p:sp>
          <p:sp>
            <p:nvSpPr>
              <p:cNvPr id="152715" name="Oval 242"/>
              <p:cNvSpPr>
                <a:spLocks noChangeArrowheads="1"/>
              </p:cNvSpPr>
              <p:nvPr/>
            </p:nvSpPr>
            <p:spPr bwMode="auto">
              <a:xfrm>
                <a:off x="3168" y="4032"/>
                <a:ext cx="48" cy="48"/>
              </a:xfrm>
              <a:prstGeom prst="ellipse">
                <a:avLst/>
              </a:prstGeom>
              <a:noFill/>
              <a:ln w="12700">
                <a:solidFill>
                  <a:srgbClr val="FF0000"/>
                </a:solidFill>
                <a:round/>
                <a:headEnd/>
                <a:tailEnd/>
              </a:ln>
            </p:spPr>
            <p:txBody>
              <a:bodyPr wrap="none" anchor="ctr"/>
              <a:lstStyle/>
              <a:p>
                <a:endParaRPr lang="en-US"/>
              </a:p>
            </p:txBody>
          </p:sp>
        </p:grpSp>
        <p:sp>
          <p:nvSpPr>
            <p:cNvPr id="152711" name="Text Box 243"/>
            <p:cNvSpPr txBox="1">
              <a:spLocks noChangeArrowheads="1"/>
            </p:cNvSpPr>
            <p:nvPr/>
          </p:nvSpPr>
          <p:spPr bwMode="auto">
            <a:xfrm>
              <a:off x="5010" y="1974"/>
              <a:ext cx="53" cy="96"/>
            </a:xfrm>
            <a:prstGeom prst="rect">
              <a:avLst/>
            </a:prstGeom>
            <a:noFill/>
            <a:ln w="12700" algn="ctr">
              <a:noFill/>
              <a:miter lim="800000"/>
              <a:headEnd/>
              <a:tailEnd/>
            </a:ln>
          </p:spPr>
          <p:txBody>
            <a:bodyPr wrap="none" lIns="0" tIns="0" rIns="0" bIns="0" anchor="ctr" anchorCtr="1">
              <a:spAutoFit/>
            </a:bodyPr>
            <a:lstStyle/>
            <a:p>
              <a:pPr algn="ctr" eaLnBrk="0" hangingPunct="0">
                <a:spcBef>
                  <a:spcPct val="50000"/>
                </a:spcBef>
              </a:pPr>
              <a:r>
                <a:rPr lang="en-US" sz="1000" b="1">
                  <a:solidFill>
                    <a:srgbClr val="FF0000"/>
                  </a:solidFill>
                </a:rPr>
                <a:t>V</a:t>
              </a:r>
            </a:p>
          </p:txBody>
        </p:sp>
      </p:grpSp>
      <p:sp>
        <p:nvSpPr>
          <p:cNvPr id="152628" name="Oval 244"/>
          <p:cNvSpPr>
            <a:spLocks noChangeArrowheads="1"/>
          </p:cNvSpPr>
          <p:nvPr/>
        </p:nvSpPr>
        <p:spPr bwMode="auto">
          <a:xfrm>
            <a:off x="5153025" y="873125"/>
            <a:ext cx="476250" cy="484188"/>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2629" name="Line 245"/>
          <p:cNvSpPr>
            <a:spLocks noChangeShapeType="1"/>
          </p:cNvSpPr>
          <p:nvPr/>
        </p:nvSpPr>
        <p:spPr bwMode="auto">
          <a:xfrm>
            <a:off x="1751013" y="1674813"/>
            <a:ext cx="0" cy="0"/>
          </a:xfrm>
          <a:prstGeom prst="line">
            <a:avLst/>
          </a:prstGeom>
          <a:noFill/>
          <a:ln w="19050">
            <a:noFill/>
            <a:round/>
            <a:headEnd/>
            <a:tailEnd/>
          </a:ln>
        </p:spPr>
        <p:txBody>
          <a:bodyPr wrap="none" anchor="ctr"/>
          <a:lstStyle/>
          <a:p>
            <a:endParaRPr lang="en-US"/>
          </a:p>
        </p:txBody>
      </p:sp>
      <p:sp>
        <p:nvSpPr>
          <p:cNvPr id="152630" name="Text Box 246"/>
          <p:cNvSpPr txBox="1">
            <a:spLocks noChangeArrowheads="1"/>
          </p:cNvSpPr>
          <p:nvPr/>
        </p:nvSpPr>
        <p:spPr bwMode="auto">
          <a:xfrm>
            <a:off x="1044575" y="1008063"/>
            <a:ext cx="1587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Laying Vehicle</a:t>
            </a:r>
          </a:p>
        </p:txBody>
      </p:sp>
      <p:sp>
        <p:nvSpPr>
          <p:cNvPr id="152631" name="Text Box 247"/>
          <p:cNvSpPr txBox="1">
            <a:spLocks noChangeArrowheads="1"/>
          </p:cNvSpPr>
          <p:nvPr/>
        </p:nvSpPr>
        <p:spPr bwMode="auto">
          <a:xfrm>
            <a:off x="1044575" y="1570038"/>
            <a:ext cx="1587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Laying Vehicle</a:t>
            </a:r>
          </a:p>
        </p:txBody>
      </p:sp>
      <p:grpSp>
        <p:nvGrpSpPr>
          <p:cNvPr id="152632" name="Group 248"/>
          <p:cNvGrpSpPr>
            <a:grpSpLocks/>
          </p:cNvGrpSpPr>
          <p:nvPr/>
        </p:nvGrpSpPr>
        <p:grpSpPr bwMode="auto">
          <a:xfrm>
            <a:off x="3749675" y="849313"/>
            <a:ext cx="530225" cy="530225"/>
            <a:chOff x="2362" y="3239"/>
            <a:chExt cx="334" cy="334"/>
          </a:xfrm>
        </p:grpSpPr>
        <p:sp>
          <p:nvSpPr>
            <p:cNvPr id="152700" name="Freeform 249"/>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2701" name="Group 250"/>
            <p:cNvGrpSpPr>
              <a:grpSpLocks/>
            </p:cNvGrpSpPr>
            <p:nvPr/>
          </p:nvGrpSpPr>
          <p:grpSpPr bwMode="auto">
            <a:xfrm>
              <a:off x="2458" y="3353"/>
              <a:ext cx="141" cy="106"/>
              <a:chOff x="2094" y="3330"/>
              <a:chExt cx="141" cy="106"/>
            </a:xfrm>
          </p:grpSpPr>
          <p:grpSp>
            <p:nvGrpSpPr>
              <p:cNvPr id="152702" name="Group 251"/>
              <p:cNvGrpSpPr>
                <a:grpSpLocks/>
              </p:cNvGrpSpPr>
              <p:nvPr/>
            </p:nvGrpSpPr>
            <p:grpSpPr bwMode="auto">
              <a:xfrm>
                <a:off x="2094" y="3330"/>
                <a:ext cx="141" cy="106"/>
                <a:chOff x="2097" y="569"/>
                <a:chExt cx="141" cy="106"/>
              </a:xfrm>
            </p:grpSpPr>
            <p:sp>
              <p:nvSpPr>
                <p:cNvPr id="152708" name="Freeform 252"/>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709" name="Freeform 253"/>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grpSp>
            <p:nvGrpSpPr>
              <p:cNvPr id="152703" name="Group 254"/>
              <p:cNvGrpSpPr>
                <a:grpSpLocks/>
              </p:cNvGrpSpPr>
              <p:nvPr/>
            </p:nvGrpSpPr>
            <p:grpSpPr bwMode="auto">
              <a:xfrm>
                <a:off x="2148" y="3375"/>
                <a:ext cx="32" cy="54"/>
                <a:chOff x="1983" y="3511"/>
                <a:chExt cx="40" cy="79"/>
              </a:xfrm>
            </p:grpSpPr>
            <p:sp>
              <p:nvSpPr>
                <p:cNvPr id="152704" name="Line 255"/>
                <p:cNvSpPr>
                  <a:spLocks noChangeAspect="1" noChangeShapeType="1"/>
                </p:cNvSpPr>
                <p:nvPr/>
              </p:nvSpPr>
              <p:spPr bwMode="auto">
                <a:xfrm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705" name="Oval 256"/>
                <p:cNvSpPr>
                  <a:spLocks noChangeArrowheads="1"/>
                </p:cNvSpPr>
                <p:nvPr/>
              </p:nvSpPr>
              <p:spPr bwMode="auto">
                <a:xfrm>
                  <a:off x="1983" y="3530"/>
                  <a:ext cx="40" cy="4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2706" name="Line 257"/>
                <p:cNvSpPr>
                  <a:spLocks noChangeShapeType="1"/>
                </p:cNvSpPr>
                <p:nvPr/>
              </p:nvSpPr>
              <p:spPr bwMode="auto">
                <a:xfrm>
                  <a:off x="2003" y="3511"/>
                  <a:ext cx="0" cy="79"/>
                </a:xfrm>
                <a:prstGeom prst="line">
                  <a:avLst/>
                </a:prstGeom>
                <a:noFill/>
                <a:ln w="12700">
                  <a:solidFill>
                    <a:schemeClr val="tx1"/>
                  </a:solidFill>
                  <a:round/>
                  <a:headEnd/>
                  <a:tailEnd/>
                </a:ln>
              </p:spPr>
              <p:txBody>
                <a:bodyPr wrap="none" anchor="ctr"/>
                <a:lstStyle/>
                <a:p>
                  <a:endParaRPr lang="en-US"/>
                </a:p>
              </p:txBody>
            </p:sp>
            <p:sp>
              <p:nvSpPr>
                <p:cNvPr id="152707" name="Line 258"/>
                <p:cNvSpPr>
                  <a:spLocks noChangeAspect="1" noChangeShapeType="1"/>
                </p:cNvSpPr>
                <p:nvPr/>
              </p:nvSpPr>
              <p:spPr bwMode="auto">
                <a:xfrm flipH="1"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2633" name="Group 259"/>
          <p:cNvGrpSpPr>
            <a:grpSpLocks/>
          </p:cNvGrpSpPr>
          <p:nvPr/>
        </p:nvGrpSpPr>
        <p:grpSpPr bwMode="auto">
          <a:xfrm>
            <a:off x="3902075" y="1590675"/>
            <a:ext cx="223838" cy="168275"/>
            <a:chOff x="2458" y="3786"/>
            <a:chExt cx="141" cy="106"/>
          </a:xfrm>
        </p:grpSpPr>
        <p:grpSp>
          <p:nvGrpSpPr>
            <p:cNvPr id="152692" name="Group 260"/>
            <p:cNvGrpSpPr>
              <a:grpSpLocks/>
            </p:cNvGrpSpPr>
            <p:nvPr/>
          </p:nvGrpSpPr>
          <p:grpSpPr bwMode="auto">
            <a:xfrm>
              <a:off x="2458" y="3786"/>
              <a:ext cx="141" cy="106"/>
              <a:chOff x="2097" y="569"/>
              <a:chExt cx="141" cy="106"/>
            </a:xfrm>
          </p:grpSpPr>
          <p:sp>
            <p:nvSpPr>
              <p:cNvPr id="152698" name="Freeform 261"/>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FF00"/>
                </a:solidFill>
                <a:prstDash val="solid"/>
                <a:round/>
                <a:headEnd/>
                <a:tailEnd/>
              </a:ln>
            </p:spPr>
            <p:txBody>
              <a:bodyPr wrap="none" anchor="ctr"/>
              <a:lstStyle/>
              <a:p>
                <a:endParaRPr lang="en-US"/>
              </a:p>
            </p:txBody>
          </p:sp>
          <p:sp>
            <p:nvSpPr>
              <p:cNvPr id="152699" name="Freeform 262"/>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FF00"/>
                </a:solidFill>
                <a:prstDash val="solid"/>
                <a:round/>
                <a:headEnd/>
                <a:tailEnd/>
              </a:ln>
            </p:spPr>
            <p:txBody>
              <a:bodyPr wrap="none" anchor="ctr"/>
              <a:lstStyle/>
              <a:p>
                <a:endParaRPr lang="en-US"/>
              </a:p>
            </p:txBody>
          </p:sp>
        </p:grpSp>
        <p:grpSp>
          <p:nvGrpSpPr>
            <p:cNvPr id="152693" name="Group 263"/>
            <p:cNvGrpSpPr>
              <a:grpSpLocks/>
            </p:cNvGrpSpPr>
            <p:nvPr/>
          </p:nvGrpSpPr>
          <p:grpSpPr bwMode="auto">
            <a:xfrm>
              <a:off x="2512" y="3831"/>
              <a:ext cx="32" cy="54"/>
              <a:chOff x="1983" y="3511"/>
              <a:chExt cx="40" cy="79"/>
            </a:xfrm>
          </p:grpSpPr>
          <p:sp>
            <p:nvSpPr>
              <p:cNvPr id="152694" name="Line 264"/>
              <p:cNvSpPr>
                <a:spLocks noChangeAspect="1" noChangeShapeType="1"/>
              </p:cNvSpPr>
              <p:nvPr/>
            </p:nvSpPr>
            <p:spPr bwMode="auto">
              <a:xfrm flipV="1">
                <a:off x="1984" y="3515"/>
                <a:ext cx="37" cy="69"/>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2695" name="Oval 265"/>
              <p:cNvSpPr>
                <a:spLocks noChangeArrowheads="1"/>
              </p:cNvSpPr>
              <p:nvPr/>
            </p:nvSpPr>
            <p:spPr bwMode="auto">
              <a:xfrm>
                <a:off x="1983" y="3530"/>
                <a:ext cx="40" cy="40"/>
              </a:xfrm>
              <a:prstGeom prst="ellipse">
                <a:avLst/>
              </a:prstGeom>
              <a:solidFill>
                <a:srgbClr val="FFFF00"/>
              </a:solidFill>
              <a:ln w="12700">
                <a:solidFill>
                  <a:srgbClr val="FFFF00"/>
                </a:solidFill>
                <a:round/>
                <a:headEnd/>
                <a:tailEnd/>
              </a:ln>
            </p:spPr>
            <p:txBody>
              <a:bodyPr wrap="none" anchor="ctr"/>
              <a:lstStyle/>
              <a:p>
                <a:endParaRPr lang="en-US"/>
              </a:p>
            </p:txBody>
          </p:sp>
          <p:sp>
            <p:nvSpPr>
              <p:cNvPr id="152696" name="Line 266"/>
              <p:cNvSpPr>
                <a:spLocks noChangeShapeType="1"/>
              </p:cNvSpPr>
              <p:nvPr/>
            </p:nvSpPr>
            <p:spPr bwMode="auto">
              <a:xfrm>
                <a:off x="2003" y="3511"/>
                <a:ext cx="0" cy="79"/>
              </a:xfrm>
              <a:prstGeom prst="line">
                <a:avLst/>
              </a:prstGeom>
              <a:noFill/>
              <a:ln w="12700">
                <a:solidFill>
                  <a:srgbClr val="FFFF00"/>
                </a:solidFill>
                <a:round/>
                <a:headEnd/>
                <a:tailEnd/>
              </a:ln>
            </p:spPr>
            <p:txBody>
              <a:bodyPr wrap="none" anchor="ctr"/>
              <a:lstStyle/>
              <a:p>
                <a:endParaRPr lang="en-US"/>
              </a:p>
            </p:txBody>
          </p:sp>
          <p:sp>
            <p:nvSpPr>
              <p:cNvPr id="152697" name="Line 267"/>
              <p:cNvSpPr>
                <a:spLocks noChangeAspect="1" noChangeShapeType="1"/>
              </p:cNvSpPr>
              <p:nvPr/>
            </p:nvSpPr>
            <p:spPr bwMode="auto">
              <a:xfrm flipH="1" flipV="1">
                <a:off x="1984" y="3515"/>
                <a:ext cx="37" cy="69"/>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52634" name="Group 268"/>
          <p:cNvGrpSpPr>
            <a:grpSpLocks/>
          </p:cNvGrpSpPr>
          <p:nvPr/>
        </p:nvGrpSpPr>
        <p:grpSpPr bwMode="auto">
          <a:xfrm>
            <a:off x="5278438" y="1030288"/>
            <a:ext cx="223837" cy="168275"/>
            <a:chOff x="2094" y="3330"/>
            <a:chExt cx="141" cy="106"/>
          </a:xfrm>
        </p:grpSpPr>
        <p:grpSp>
          <p:nvGrpSpPr>
            <p:cNvPr id="152684" name="Group 269"/>
            <p:cNvGrpSpPr>
              <a:grpSpLocks/>
            </p:cNvGrpSpPr>
            <p:nvPr/>
          </p:nvGrpSpPr>
          <p:grpSpPr bwMode="auto">
            <a:xfrm>
              <a:off x="2094" y="3330"/>
              <a:ext cx="141" cy="106"/>
              <a:chOff x="2097" y="569"/>
              <a:chExt cx="141" cy="106"/>
            </a:xfrm>
          </p:grpSpPr>
          <p:sp>
            <p:nvSpPr>
              <p:cNvPr id="152690" name="Freeform 27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691" name="Freeform 27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grpSp>
          <p:nvGrpSpPr>
            <p:cNvPr id="152685" name="Group 272"/>
            <p:cNvGrpSpPr>
              <a:grpSpLocks/>
            </p:cNvGrpSpPr>
            <p:nvPr/>
          </p:nvGrpSpPr>
          <p:grpSpPr bwMode="auto">
            <a:xfrm>
              <a:off x="2148" y="3375"/>
              <a:ext cx="32" cy="54"/>
              <a:chOff x="1983" y="3511"/>
              <a:chExt cx="40" cy="79"/>
            </a:xfrm>
          </p:grpSpPr>
          <p:sp>
            <p:nvSpPr>
              <p:cNvPr id="152686" name="Line 273"/>
              <p:cNvSpPr>
                <a:spLocks noChangeAspect="1" noChangeShapeType="1"/>
              </p:cNvSpPr>
              <p:nvPr/>
            </p:nvSpPr>
            <p:spPr bwMode="auto">
              <a:xfrm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687" name="Oval 274"/>
              <p:cNvSpPr>
                <a:spLocks noChangeArrowheads="1"/>
              </p:cNvSpPr>
              <p:nvPr/>
            </p:nvSpPr>
            <p:spPr bwMode="auto">
              <a:xfrm>
                <a:off x="1983" y="3530"/>
                <a:ext cx="40" cy="4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2688" name="Line 275"/>
              <p:cNvSpPr>
                <a:spLocks noChangeShapeType="1"/>
              </p:cNvSpPr>
              <p:nvPr/>
            </p:nvSpPr>
            <p:spPr bwMode="auto">
              <a:xfrm>
                <a:off x="2003" y="3511"/>
                <a:ext cx="0" cy="79"/>
              </a:xfrm>
              <a:prstGeom prst="line">
                <a:avLst/>
              </a:prstGeom>
              <a:noFill/>
              <a:ln w="12700">
                <a:solidFill>
                  <a:schemeClr val="tx1"/>
                </a:solidFill>
                <a:round/>
                <a:headEnd/>
                <a:tailEnd/>
              </a:ln>
            </p:spPr>
            <p:txBody>
              <a:bodyPr wrap="none" anchor="ctr"/>
              <a:lstStyle/>
              <a:p>
                <a:endParaRPr lang="en-US"/>
              </a:p>
            </p:txBody>
          </p:sp>
          <p:sp>
            <p:nvSpPr>
              <p:cNvPr id="152689" name="Line 276"/>
              <p:cNvSpPr>
                <a:spLocks noChangeAspect="1" noChangeShapeType="1"/>
              </p:cNvSpPr>
              <p:nvPr/>
            </p:nvSpPr>
            <p:spPr bwMode="auto">
              <a:xfrm flipH="1"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52635" name="Group 277"/>
          <p:cNvGrpSpPr>
            <a:grpSpLocks/>
          </p:cNvGrpSpPr>
          <p:nvPr/>
        </p:nvGrpSpPr>
        <p:grpSpPr bwMode="auto">
          <a:xfrm>
            <a:off x="5278438" y="1590675"/>
            <a:ext cx="223837" cy="168275"/>
            <a:chOff x="3325" y="3786"/>
            <a:chExt cx="141" cy="106"/>
          </a:xfrm>
        </p:grpSpPr>
        <p:grpSp>
          <p:nvGrpSpPr>
            <p:cNvPr id="152676" name="Group 278"/>
            <p:cNvGrpSpPr>
              <a:grpSpLocks/>
            </p:cNvGrpSpPr>
            <p:nvPr/>
          </p:nvGrpSpPr>
          <p:grpSpPr bwMode="auto">
            <a:xfrm>
              <a:off x="3325" y="3786"/>
              <a:ext cx="141" cy="106"/>
              <a:chOff x="2097" y="569"/>
              <a:chExt cx="141" cy="106"/>
            </a:xfrm>
          </p:grpSpPr>
          <p:sp>
            <p:nvSpPr>
              <p:cNvPr id="152682" name="Freeform 279"/>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FF"/>
                </a:solidFill>
                <a:prstDash val="solid"/>
                <a:round/>
                <a:headEnd/>
                <a:tailEnd/>
              </a:ln>
            </p:spPr>
            <p:txBody>
              <a:bodyPr wrap="none" anchor="ctr"/>
              <a:lstStyle/>
              <a:p>
                <a:endParaRPr lang="en-US"/>
              </a:p>
            </p:txBody>
          </p:sp>
          <p:sp>
            <p:nvSpPr>
              <p:cNvPr id="152683" name="Freeform 280"/>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FF"/>
                </a:solidFill>
                <a:prstDash val="solid"/>
                <a:round/>
                <a:headEnd/>
                <a:tailEnd/>
              </a:ln>
            </p:spPr>
            <p:txBody>
              <a:bodyPr wrap="none" anchor="ctr"/>
              <a:lstStyle/>
              <a:p>
                <a:endParaRPr lang="en-US"/>
              </a:p>
            </p:txBody>
          </p:sp>
        </p:grpSp>
        <p:grpSp>
          <p:nvGrpSpPr>
            <p:cNvPr id="152677" name="Group 281"/>
            <p:cNvGrpSpPr>
              <a:grpSpLocks/>
            </p:cNvGrpSpPr>
            <p:nvPr/>
          </p:nvGrpSpPr>
          <p:grpSpPr bwMode="auto">
            <a:xfrm>
              <a:off x="3379" y="3831"/>
              <a:ext cx="32" cy="54"/>
              <a:chOff x="1983" y="3511"/>
              <a:chExt cx="40" cy="79"/>
            </a:xfrm>
          </p:grpSpPr>
          <p:sp>
            <p:nvSpPr>
              <p:cNvPr id="152678" name="Line 282"/>
              <p:cNvSpPr>
                <a:spLocks noChangeAspect="1" noChangeShapeType="1"/>
              </p:cNvSpPr>
              <p:nvPr/>
            </p:nvSpPr>
            <p:spPr bwMode="auto">
              <a:xfrm flipV="1">
                <a:off x="1984" y="3515"/>
                <a:ext cx="37" cy="69"/>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2679" name="Oval 283"/>
              <p:cNvSpPr>
                <a:spLocks noChangeArrowheads="1"/>
              </p:cNvSpPr>
              <p:nvPr/>
            </p:nvSpPr>
            <p:spPr bwMode="auto">
              <a:xfrm>
                <a:off x="1983" y="3530"/>
                <a:ext cx="40" cy="40"/>
              </a:xfrm>
              <a:prstGeom prst="ellipse">
                <a:avLst/>
              </a:prstGeom>
              <a:solidFill>
                <a:srgbClr val="00FFFF"/>
              </a:solidFill>
              <a:ln w="12700">
                <a:solidFill>
                  <a:srgbClr val="00FFFF"/>
                </a:solidFill>
                <a:round/>
                <a:headEnd/>
                <a:tailEnd/>
              </a:ln>
            </p:spPr>
            <p:txBody>
              <a:bodyPr wrap="none" anchor="ctr"/>
              <a:lstStyle/>
              <a:p>
                <a:endParaRPr lang="en-US"/>
              </a:p>
            </p:txBody>
          </p:sp>
          <p:sp>
            <p:nvSpPr>
              <p:cNvPr id="152680" name="Line 284"/>
              <p:cNvSpPr>
                <a:spLocks noChangeShapeType="1"/>
              </p:cNvSpPr>
              <p:nvPr/>
            </p:nvSpPr>
            <p:spPr bwMode="auto">
              <a:xfrm>
                <a:off x="2003" y="3511"/>
                <a:ext cx="0" cy="79"/>
              </a:xfrm>
              <a:prstGeom prst="line">
                <a:avLst/>
              </a:prstGeom>
              <a:noFill/>
              <a:ln w="12700">
                <a:solidFill>
                  <a:srgbClr val="00FFFF"/>
                </a:solidFill>
                <a:round/>
                <a:headEnd/>
                <a:tailEnd/>
              </a:ln>
            </p:spPr>
            <p:txBody>
              <a:bodyPr wrap="none" anchor="ctr"/>
              <a:lstStyle/>
              <a:p>
                <a:endParaRPr lang="en-US"/>
              </a:p>
            </p:txBody>
          </p:sp>
          <p:sp>
            <p:nvSpPr>
              <p:cNvPr id="152681" name="Line 285"/>
              <p:cNvSpPr>
                <a:spLocks noChangeAspect="1" noChangeShapeType="1"/>
              </p:cNvSpPr>
              <p:nvPr/>
            </p:nvSpPr>
            <p:spPr bwMode="auto">
              <a:xfrm flipH="1" flipV="1">
                <a:off x="1984" y="3515"/>
                <a:ext cx="37" cy="69"/>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52636" name="Group 286"/>
          <p:cNvGrpSpPr>
            <a:grpSpLocks/>
          </p:cNvGrpSpPr>
          <p:nvPr/>
        </p:nvGrpSpPr>
        <p:grpSpPr bwMode="auto">
          <a:xfrm>
            <a:off x="6484938" y="912813"/>
            <a:ext cx="401637" cy="401637"/>
            <a:chOff x="4085" y="3279"/>
            <a:chExt cx="253" cy="253"/>
          </a:xfrm>
        </p:grpSpPr>
        <p:sp>
          <p:nvSpPr>
            <p:cNvPr id="152666" name="Rectangle 287"/>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2667" name="Group 288"/>
            <p:cNvGrpSpPr>
              <a:grpSpLocks/>
            </p:cNvGrpSpPr>
            <p:nvPr/>
          </p:nvGrpSpPr>
          <p:grpSpPr bwMode="auto">
            <a:xfrm>
              <a:off x="4141" y="3353"/>
              <a:ext cx="141" cy="106"/>
              <a:chOff x="2094" y="3330"/>
              <a:chExt cx="141" cy="106"/>
            </a:xfrm>
          </p:grpSpPr>
          <p:grpSp>
            <p:nvGrpSpPr>
              <p:cNvPr id="152668" name="Group 289"/>
              <p:cNvGrpSpPr>
                <a:grpSpLocks/>
              </p:cNvGrpSpPr>
              <p:nvPr/>
            </p:nvGrpSpPr>
            <p:grpSpPr bwMode="auto">
              <a:xfrm>
                <a:off x="2094" y="3330"/>
                <a:ext cx="141" cy="106"/>
                <a:chOff x="2097" y="569"/>
                <a:chExt cx="141" cy="106"/>
              </a:xfrm>
            </p:grpSpPr>
            <p:sp>
              <p:nvSpPr>
                <p:cNvPr id="152674" name="Freeform 29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675" name="Freeform 29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grpSp>
            <p:nvGrpSpPr>
              <p:cNvPr id="152669" name="Group 292"/>
              <p:cNvGrpSpPr>
                <a:grpSpLocks/>
              </p:cNvGrpSpPr>
              <p:nvPr/>
            </p:nvGrpSpPr>
            <p:grpSpPr bwMode="auto">
              <a:xfrm>
                <a:off x="2148" y="3375"/>
                <a:ext cx="32" cy="54"/>
                <a:chOff x="1983" y="3511"/>
                <a:chExt cx="40" cy="79"/>
              </a:xfrm>
            </p:grpSpPr>
            <p:sp>
              <p:nvSpPr>
                <p:cNvPr id="152670" name="Line 293"/>
                <p:cNvSpPr>
                  <a:spLocks noChangeAspect="1" noChangeShapeType="1"/>
                </p:cNvSpPr>
                <p:nvPr/>
              </p:nvSpPr>
              <p:spPr bwMode="auto">
                <a:xfrm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671" name="Oval 294"/>
                <p:cNvSpPr>
                  <a:spLocks noChangeArrowheads="1"/>
                </p:cNvSpPr>
                <p:nvPr/>
              </p:nvSpPr>
              <p:spPr bwMode="auto">
                <a:xfrm>
                  <a:off x="1983" y="3530"/>
                  <a:ext cx="40" cy="4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2672" name="Line 295"/>
                <p:cNvSpPr>
                  <a:spLocks noChangeShapeType="1"/>
                </p:cNvSpPr>
                <p:nvPr/>
              </p:nvSpPr>
              <p:spPr bwMode="auto">
                <a:xfrm>
                  <a:off x="2003" y="3511"/>
                  <a:ext cx="0" cy="79"/>
                </a:xfrm>
                <a:prstGeom prst="line">
                  <a:avLst/>
                </a:prstGeom>
                <a:noFill/>
                <a:ln w="12700">
                  <a:solidFill>
                    <a:schemeClr val="tx1"/>
                  </a:solidFill>
                  <a:round/>
                  <a:headEnd/>
                  <a:tailEnd/>
                </a:ln>
              </p:spPr>
              <p:txBody>
                <a:bodyPr wrap="none" anchor="ctr"/>
                <a:lstStyle/>
                <a:p>
                  <a:endParaRPr lang="en-US"/>
                </a:p>
              </p:txBody>
            </p:sp>
            <p:sp>
              <p:nvSpPr>
                <p:cNvPr id="152673" name="Line 296"/>
                <p:cNvSpPr>
                  <a:spLocks noChangeAspect="1" noChangeShapeType="1"/>
                </p:cNvSpPr>
                <p:nvPr/>
              </p:nvSpPr>
              <p:spPr bwMode="auto">
                <a:xfrm flipH="1"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2637" name="Group 297"/>
          <p:cNvGrpSpPr>
            <a:grpSpLocks/>
          </p:cNvGrpSpPr>
          <p:nvPr/>
        </p:nvGrpSpPr>
        <p:grpSpPr bwMode="auto">
          <a:xfrm>
            <a:off x="6573838" y="1590675"/>
            <a:ext cx="223837" cy="168275"/>
            <a:chOff x="4141" y="3786"/>
            <a:chExt cx="141" cy="106"/>
          </a:xfrm>
        </p:grpSpPr>
        <p:grpSp>
          <p:nvGrpSpPr>
            <p:cNvPr id="152658" name="Group 298"/>
            <p:cNvGrpSpPr>
              <a:grpSpLocks/>
            </p:cNvGrpSpPr>
            <p:nvPr/>
          </p:nvGrpSpPr>
          <p:grpSpPr bwMode="auto">
            <a:xfrm>
              <a:off x="4141" y="3786"/>
              <a:ext cx="141" cy="106"/>
              <a:chOff x="2097" y="569"/>
              <a:chExt cx="141" cy="106"/>
            </a:xfrm>
          </p:grpSpPr>
          <p:sp>
            <p:nvSpPr>
              <p:cNvPr id="152664" name="Freeform 299"/>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FF00"/>
                </a:solidFill>
                <a:prstDash val="solid"/>
                <a:round/>
                <a:headEnd/>
                <a:tailEnd/>
              </a:ln>
            </p:spPr>
            <p:txBody>
              <a:bodyPr wrap="none" anchor="ctr"/>
              <a:lstStyle/>
              <a:p>
                <a:endParaRPr lang="en-US"/>
              </a:p>
            </p:txBody>
          </p:sp>
          <p:sp>
            <p:nvSpPr>
              <p:cNvPr id="152665" name="Freeform 300"/>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FF00"/>
                </a:solidFill>
                <a:prstDash val="solid"/>
                <a:round/>
                <a:headEnd/>
                <a:tailEnd/>
              </a:ln>
            </p:spPr>
            <p:txBody>
              <a:bodyPr wrap="none" anchor="ctr"/>
              <a:lstStyle/>
              <a:p>
                <a:endParaRPr lang="en-US"/>
              </a:p>
            </p:txBody>
          </p:sp>
        </p:grpSp>
        <p:grpSp>
          <p:nvGrpSpPr>
            <p:cNvPr id="152659" name="Group 301"/>
            <p:cNvGrpSpPr>
              <a:grpSpLocks/>
            </p:cNvGrpSpPr>
            <p:nvPr/>
          </p:nvGrpSpPr>
          <p:grpSpPr bwMode="auto">
            <a:xfrm>
              <a:off x="4195" y="3831"/>
              <a:ext cx="32" cy="54"/>
              <a:chOff x="1983" y="3511"/>
              <a:chExt cx="40" cy="79"/>
            </a:xfrm>
          </p:grpSpPr>
          <p:sp>
            <p:nvSpPr>
              <p:cNvPr id="152660" name="Line 302"/>
              <p:cNvSpPr>
                <a:spLocks noChangeAspect="1" noChangeShapeType="1"/>
              </p:cNvSpPr>
              <p:nvPr/>
            </p:nvSpPr>
            <p:spPr bwMode="auto">
              <a:xfrm flipV="1">
                <a:off x="1984" y="3515"/>
                <a:ext cx="37" cy="69"/>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2661" name="Oval 303"/>
              <p:cNvSpPr>
                <a:spLocks noChangeArrowheads="1"/>
              </p:cNvSpPr>
              <p:nvPr/>
            </p:nvSpPr>
            <p:spPr bwMode="auto">
              <a:xfrm>
                <a:off x="1983" y="3530"/>
                <a:ext cx="40" cy="40"/>
              </a:xfrm>
              <a:prstGeom prst="ellipse">
                <a:avLst/>
              </a:prstGeom>
              <a:solidFill>
                <a:srgbClr val="00FF00"/>
              </a:solidFill>
              <a:ln w="12700">
                <a:solidFill>
                  <a:srgbClr val="00FF00"/>
                </a:solidFill>
                <a:round/>
                <a:headEnd/>
                <a:tailEnd/>
              </a:ln>
            </p:spPr>
            <p:txBody>
              <a:bodyPr wrap="none" anchor="ctr"/>
              <a:lstStyle/>
              <a:p>
                <a:endParaRPr lang="en-US"/>
              </a:p>
            </p:txBody>
          </p:sp>
          <p:sp>
            <p:nvSpPr>
              <p:cNvPr id="152662" name="Line 304"/>
              <p:cNvSpPr>
                <a:spLocks noChangeShapeType="1"/>
              </p:cNvSpPr>
              <p:nvPr/>
            </p:nvSpPr>
            <p:spPr bwMode="auto">
              <a:xfrm>
                <a:off x="2003" y="3511"/>
                <a:ext cx="0" cy="79"/>
              </a:xfrm>
              <a:prstGeom prst="line">
                <a:avLst/>
              </a:prstGeom>
              <a:noFill/>
              <a:ln w="12700">
                <a:solidFill>
                  <a:srgbClr val="00FF00"/>
                </a:solidFill>
                <a:round/>
                <a:headEnd/>
                <a:tailEnd/>
              </a:ln>
            </p:spPr>
            <p:txBody>
              <a:bodyPr wrap="none" anchor="ctr"/>
              <a:lstStyle/>
              <a:p>
                <a:endParaRPr lang="en-US"/>
              </a:p>
            </p:txBody>
          </p:sp>
          <p:sp>
            <p:nvSpPr>
              <p:cNvPr id="152663" name="Line 305"/>
              <p:cNvSpPr>
                <a:spLocks noChangeAspect="1" noChangeShapeType="1"/>
              </p:cNvSpPr>
              <p:nvPr/>
            </p:nvSpPr>
            <p:spPr bwMode="auto">
              <a:xfrm flipH="1" flipV="1">
                <a:off x="1984" y="3515"/>
                <a:ext cx="37" cy="69"/>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52638" name="Group 306"/>
          <p:cNvGrpSpPr>
            <a:grpSpLocks/>
          </p:cNvGrpSpPr>
          <p:nvPr/>
        </p:nvGrpSpPr>
        <p:grpSpPr bwMode="auto">
          <a:xfrm>
            <a:off x="7734300" y="849313"/>
            <a:ext cx="530225" cy="530225"/>
            <a:chOff x="4872" y="3239"/>
            <a:chExt cx="334" cy="334"/>
          </a:xfrm>
        </p:grpSpPr>
        <p:sp>
          <p:nvSpPr>
            <p:cNvPr id="152648" name="Freeform 307"/>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2649" name="Group 308"/>
            <p:cNvGrpSpPr>
              <a:grpSpLocks/>
            </p:cNvGrpSpPr>
            <p:nvPr/>
          </p:nvGrpSpPr>
          <p:grpSpPr bwMode="auto">
            <a:xfrm>
              <a:off x="4969" y="3353"/>
              <a:ext cx="141" cy="106"/>
              <a:chOff x="2094" y="3330"/>
              <a:chExt cx="141" cy="106"/>
            </a:xfrm>
          </p:grpSpPr>
          <p:grpSp>
            <p:nvGrpSpPr>
              <p:cNvPr id="152650" name="Group 309"/>
              <p:cNvGrpSpPr>
                <a:grpSpLocks/>
              </p:cNvGrpSpPr>
              <p:nvPr/>
            </p:nvGrpSpPr>
            <p:grpSpPr bwMode="auto">
              <a:xfrm>
                <a:off x="2094" y="3330"/>
                <a:ext cx="141" cy="106"/>
                <a:chOff x="2097" y="569"/>
                <a:chExt cx="141" cy="106"/>
              </a:xfrm>
            </p:grpSpPr>
            <p:sp>
              <p:nvSpPr>
                <p:cNvPr id="152656" name="Freeform 310"/>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000000"/>
                  </a:solidFill>
                  <a:prstDash val="solid"/>
                  <a:round/>
                  <a:headEnd/>
                  <a:tailEnd/>
                </a:ln>
              </p:spPr>
              <p:txBody>
                <a:bodyPr wrap="none" anchor="ctr"/>
                <a:lstStyle/>
                <a:p>
                  <a:endParaRPr lang="en-US"/>
                </a:p>
              </p:txBody>
            </p:sp>
            <p:sp>
              <p:nvSpPr>
                <p:cNvPr id="152657" name="Freeform 311"/>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000000"/>
                  </a:solidFill>
                  <a:prstDash val="solid"/>
                  <a:round/>
                  <a:headEnd/>
                  <a:tailEnd/>
                </a:ln>
              </p:spPr>
              <p:txBody>
                <a:bodyPr wrap="none" anchor="ctr"/>
                <a:lstStyle/>
                <a:p>
                  <a:endParaRPr lang="en-US"/>
                </a:p>
              </p:txBody>
            </p:sp>
          </p:grpSp>
          <p:grpSp>
            <p:nvGrpSpPr>
              <p:cNvPr id="152651" name="Group 312"/>
              <p:cNvGrpSpPr>
                <a:grpSpLocks/>
              </p:cNvGrpSpPr>
              <p:nvPr/>
            </p:nvGrpSpPr>
            <p:grpSpPr bwMode="auto">
              <a:xfrm>
                <a:off x="2148" y="3375"/>
                <a:ext cx="32" cy="54"/>
                <a:chOff x="1983" y="3511"/>
                <a:chExt cx="40" cy="79"/>
              </a:xfrm>
            </p:grpSpPr>
            <p:sp>
              <p:nvSpPr>
                <p:cNvPr id="152652" name="Line 313"/>
                <p:cNvSpPr>
                  <a:spLocks noChangeAspect="1" noChangeShapeType="1"/>
                </p:cNvSpPr>
                <p:nvPr/>
              </p:nvSpPr>
              <p:spPr bwMode="auto">
                <a:xfrm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2653" name="Oval 314"/>
                <p:cNvSpPr>
                  <a:spLocks noChangeArrowheads="1"/>
                </p:cNvSpPr>
                <p:nvPr/>
              </p:nvSpPr>
              <p:spPr bwMode="auto">
                <a:xfrm>
                  <a:off x="1983" y="3530"/>
                  <a:ext cx="40" cy="4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52654" name="Line 315"/>
                <p:cNvSpPr>
                  <a:spLocks noChangeShapeType="1"/>
                </p:cNvSpPr>
                <p:nvPr/>
              </p:nvSpPr>
              <p:spPr bwMode="auto">
                <a:xfrm>
                  <a:off x="2003" y="3511"/>
                  <a:ext cx="0" cy="79"/>
                </a:xfrm>
                <a:prstGeom prst="line">
                  <a:avLst/>
                </a:prstGeom>
                <a:noFill/>
                <a:ln w="12700">
                  <a:solidFill>
                    <a:schemeClr val="tx1"/>
                  </a:solidFill>
                  <a:round/>
                  <a:headEnd/>
                  <a:tailEnd/>
                </a:ln>
              </p:spPr>
              <p:txBody>
                <a:bodyPr wrap="none" anchor="ctr"/>
                <a:lstStyle/>
                <a:p>
                  <a:endParaRPr lang="en-US"/>
                </a:p>
              </p:txBody>
            </p:sp>
            <p:sp>
              <p:nvSpPr>
                <p:cNvPr id="152655" name="Line 316"/>
                <p:cNvSpPr>
                  <a:spLocks noChangeAspect="1" noChangeShapeType="1"/>
                </p:cNvSpPr>
                <p:nvPr/>
              </p:nvSpPr>
              <p:spPr bwMode="auto">
                <a:xfrm flipH="1" flipV="1">
                  <a:off x="1984" y="3515"/>
                  <a:ext cx="37" cy="69"/>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2639" name="Group 317"/>
          <p:cNvGrpSpPr>
            <a:grpSpLocks/>
          </p:cNvGrpSpPr>
          <p:nvPr/>
        </p:nvGrpSpPr>
        <p:grpSpPr bwMode="auto">
          <a:xfrm>
            <a:off x="7888288" y="1590675"/>
            <a:ext cx="223837" cy="168275"/>
            <a:chOff x="4969" y="3786"/>
            <a:chExt cx="141" cy="106"/>
          </a:xfrm>
        </p:grpSpPr>
        <p:grpSp>
          <p:nvGrpSpPr>
            <p:cNvPr id="152640" name="Group 318"/>
            <p:cNvGrpSpPr>
              <a:grpSpLocks/>
            </p:cNvGrpSpPr>
            <p:nvPr/>
          </p:nvGrpSpPr>
          <p:grpSpPr bwMode="auto">
            <a:xfrm>
              <a:off x="4969" y="3786"/>
              <a:ext cx="141" cy="106"/>
              <a:chOff x="2097" y="569"/>
              <a:chExt cx="141" cy="106"/>
            </a:xfrm>
          </p:grpSpPr>
          <p:sp>
            <p:nvSpPr>
              <p:cNvPr id="152646" name="Freeform 319"/>
              <p:cNvSpPr>
                <a:spLocks/>
              </p:cNvSpPr>
              <p:nvPr/>
            </p:nvSpPr>
            <p:spPr bwMode="auto">
              <a:xfrm>
                <a:off x="2097" y="569"/>
                <a:ext cx="141" cy="106"/>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12700" cap="flat" cmpd="sng">
                <a:solidFill>
                  <a:srgbClr val="FF0000"/>
                </a:solidFill>
                <a:prstDash val="solid"/>
                <a:round/>
                <a:headEnd/>
                <a:tailEnd/>
              </a:ln>
            </p:spPr>
            <p:txBody>
              <a:bodyPr wrap="none" anchor="ctr"/>
              <a:lstStyle/>
              <a:p>
                <a:endParaRPr lang="en-US"/>
              </a:p>
            </p:txBody>
          </p:sp>
          <p:sp>
            <p:nvSpPr>
              <p:cNvPr id="152647" name="Freeform 320"/>
              <p:cNvSpPr>
                <a:spLocks/>
              </p:cNvSpPr>
              <p:nvPr/>
            </p:nvSpPr>
            <p:spPr bwMode="auto">
              <a:xfrm>
                <a:off x="2097" y="569"/>
                <a:ext cx="141" cy="35"/>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12700" cap="flat" cmpd="sng">
                <a:solidFill>
                  <a:srgbClr val="FF0000"/>
                </a:solidFill>
                <a:prstDash val="solid"/>
                <a:round/>
                <a:headEnd/>
                <a:tailEnd/>
              </a:ln>
            </p:spPr>
            <p:txBody>
              <a:bodyPr wrap="none" anchor="ctr"/>
              <a:lstStyle/>
              <a:p>
                <a:endParaRPr lang="en-US"/>
              </a:p>
            </p:txBody>
          </p:sp>
        </p:grpSp>
        <p:grpSp>
          <p:nvGrpSpPr>
            <p:cNvPr id="152641" name="Group 321"/>
            <p:cNvGrpSpPr>
              <a:grpSpLocks/>
            </p:cNvGrpSpPr>
            <p:nvPr/>
          </p:nvGrpSpPr>
          <p:grpSpPr bwMode="auto">
            <a:xfrm>
              <a:off x="5023" y="3831"/>
              <a:ext cx="32" cy="54"/>
              <a:chOff x="1983" y="3511"/>
              <a:chExt cx="40" cy="79"/>
            </a:xfrm>
          </p:grpSpPr>
          <p:sp>
            <p:nvSpPr>
              <p:cNvPr id="152642" name="Line 322"/>
              <p:cNvSpPr>
                <a:spLocks noChangeAspect="1" noChangeShapeType="1"/>
              </p:cNvSpPr>
              <p:nvPr/>
            </p:nvSpPr>
            <p:spPr bwMode="auto">
              <a:xfrm flipV="1">
                <a:off x="1984" y="3515"/>
                <a:ext cx="37" cy="69"/>
              </a:xfrm>
              <a:prstGeom prst="line">
                <a:avLst/>
              </a:prstGeom>
              <a:noFill/>
              <a:ln w="12700">
                <a:solidFill>
                  <a:srgbClr val="FF0000"/>
                </a:solidFill>
                <a:round/>
                <a:headEnd type="none" w="sm" len="sm"/>
                <a:tailEnd type="none" w="sm" len="sm"/>
              </a:ln>
            </p:spPr>
            <p:txBody>
              <a:bodyPr wrap="none" anchor="ctr"/>
              <a:lstStyle/>
              <a:p>
                <a:endParaRPr lang="en-US"/>
              </a:p>
            </p:txBody>
          </p:sp>
          <p:sp>
            <p:nvSpPr>
              <p:cNvPr id="152643" name="Oval 323"/>
              <p:cNvSpPr>
                <a:spLocks noChangeArrowheads="1"/>
              </p:cNvSpPr>
              <p:nvPr/>
            </p:nvSpPr>
            <p:spPr bwMode="auto">
              <a:xfrm>
                <a:off x="1983" y="3530"/>
                <a:ext cx="40" cy="40"/>
              </a:xfrm>
              <a:prstGeom prst="ellipse">
                <a:avLst/>
              </a:prstGeom>
              <a:solidFill>
                <a:srgbClr val="FF0000"/>
              </a:solidFill>
              <a:ln w="12700">
                <a:solidFill>
                  <a:srgbClr val="FF0000"/>
                </a:solidFill>
                <a:round/>
                <a:headEnd/>
                <a:tailEnd/>
              </a:ln>
            </p:spPr>
            <p:txBody>
              <a:bodyPr wrap="none" anchor="ctr"/>
              <a:lstStyle/>
              <a:p>
                <a:endParaRPr lang="en-US"/>
              </a:p>
            </p:txBody>
          </p:sp>
          <p:sp>
            <p:nvSpPr>
              <p:cNvPr id="152644" name="Line 324"/>
              <p:cNvSpPr>
                <a:spLocks noChangeShapeType="1"/>
              </p:cNvSpPr>
              <p:nvPr/>
            </p:nvSpPr>
            <p:spPr bwMode="auto">
              <a:xfrm>
                <a:off x="2003" y="3511"/>
                <a:ext cx="0" cy="79"/>
              </a:xfrm>
              <a:prstGeom prst="line">
                <a:avLst/>
              </a:prstGeom>
              <a:noFill/>
              <a:ln w="12700">
                <a:solidFill>
                  <a:srgbClr val="FF0000"/>
                </a:solidFill>
                <a:round/>
                <a:headEnd/>
                <a:tailEnd/>
              </a:ln>
            </p:spPr>
            <p:txBody>
              <a:bodyPr wrap="none" anchor="ctr"/>
              <a:lstStyle/>
              <a:p>
                <a:endParaRPr lang="en-US"/>
              </a:p>
            </p:txBody>
          </p:sp>
          <p:sp>
            <p:nvSpPr>
              <p:cNvPr id="152645" name="Line 325"/>
              <p:cNvSpPr>
                <a:spLocks noChangeAspect="1" noChangeShapeType="1"/>
              </p:cNvSpPr>
              <p:nvPr/>
            </p:nvSpPr>
            <p:spPr bwMode="auto">
              <a:xfrm flipH="1" flipV="1">
                <a:off x="1984" y="3515"/>
                <a:ext cx="37" cy="69"/>
              </a:xfrm>
              <a:prstGeom prst="line">
                <a:avLst/>
              </a:prstGeom>
              <a:noFill/>
              <a:ln w="12700">
                <a:solidFill>
                  <a:srgbClr val="FF0000"/>
                </a:solidFill>
                <a:round/>
                <a:headEnd type="none" w="sm" len="sm"/>
                <a:tailEnd type="none" w="sm" len="sm"/>
              </a:ln>
            </p:spPr>
            <p:txBody>
              <a:bodyPr wrap="none" anchor="ctr"/>
              <a:lstStyle/>
              <a:p>
                <a:endParaRPr lang="en-US"/>
              </a:p>
            </p:txBody>
          </p:sp>
        </p:grpSp>
      </p:gr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3603"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5360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360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360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360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3608"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3609" name="Line 9"/>
          <p:cNvSpPr>
            <a:spLocks noChangeShapeType="1"/>
          </p:cNvSpPr>
          <p:nvPr/>
        </p:nvSpPr>
        <p:spPr bwMode="auto">
          <a:xfrm>
            <a:off x="1749425" y="5256213"/>
            <a:ext cx="0" cy="0"/>
          </a:xfrm>
          <a:prstGeom prst="line">
            <a:avLst/>
          </a:prstGeom>
          <a:noFill/>
          <a:ln w="19050">
            <a:noFill/>
            <a:round/>
            <a:headEnd/>
            <a:tailEnd/>
          </a:ln>
        </p:spPr>
        <p:txBody>
          <a:bodyPr wrap="none" anchor="ctr"/>
          <a:lstStyle/>
          <a:p>
            <a:endParaRPr lang="en-US"/>
          </a:p>
        </p:txBody>
      </p:sp>
      <p:sp>
        <p:nvSpPr>
          <p:cNvPr id="153610" name="Rectangle 1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3611" name="Line 11"/>
          <p:cNvSpPr>
            <a:spLocks noChangeShapeType="1"/>
          </p:cNvSpPr>
          <p:nvPr/>
        </p:nvSpPr>
        <p:spPr bwMode="auto">
          <a:xfrm>
            <a:off x="1751013" y="6480175"/>
            <a:ext cx="0" cy="0"/>
          </a:xfrm>
          <a:prstGeom prst="line">
            <a:avLst/>
          </a:prstGeom>
          <a:noFill/>
          <a:ln w="19050">
            <a:noFill/>
            <a:round/>
            <a:headEnd/>
            <a:tailEnd/>
          </a:ln>
        </p:spPr>
        <p:txBody>
          <a:bodyPr wrap="none" anchor="ctr"/>
          <a:lstStyle/>
          <a:p>
            <a:endParaRPr lang="en-US"/>
          </a:p>
        </p:txBody>
      </p:sp>
      <p:sp>
        <p:nvSpPr>
          <p:cNvPr id="153612" name="Text Box 12"/>
          <p:cNvSpPr txBox="1">
            <a:spLocks noChangeArrowheads="1"/>
          </p:cNvSpPr>
          <p:nvPr/>
        </p:nvSpPr>
        <p:spPr bwMode="auto">
          <a:xfrm>
            <a:off x="887413" y="788988"/>
            <a:ext cx="17256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Trailer Mounted</a:t>
            </a:r>
          </a:p>
          <a:p>
            <a:pPr algn="ctr" eaLnBrk="0" hangingPunct="0"/>
            <a:r>
              <a:rPr lang="en-US" sz="1400"/>
              <a:t>Mine Clearing Vehicle</a:t>
            </a:r>
          </a:p>
        </p:txBody>
      </p:sp>
      <p:sp>
        <p:nvSpPr>
          <p:cNvPr id="153613" name="Text Box 13"/>
          <p:cNvSpPr txBox="1">
            <a:spLocks noChangeArrowheads="1"/>
          </p:cNvSpPr>
          <p:nvPr/>
        </p:nvSpPr>
        <p:spPr bwMode="auto">
          <a:xfrm>
            <a:off x="925513" y="1360488"/>
            <a:ext cx="17256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Trailer Mounted</a:t>
            </a:r>
          </a:p>
          <a:p>
            <a:pPr algn="ctr" eaLnBrk="0" hangingPunct="0"/>
            <a:r>
              <a:rPr lang="en-US" sz="1400"/>
              <a:t>Mine Clearing Vehicle</a:t>
            </a:r>
          </a:p>
        </p:txBody>
      </p:sp>
      <p:sp>
        <p:nvSpPr>
          <p:cNvPr id="153614" name="Text Box 14"/>
          <p:cNvSpPr txBox="1">
            <a:spLocks noChangeArrowheads="1"/>
          </p:cNvSpPr>
          <p:nvPr/>
        </p:nvSpPr>
        <p:spPr bwMode="auto">
          <a:xfrm>
            <a:off x="1103313" y="2105025"/>
            <a:ext cx="1468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Engineering Dozer</a:t>
            </a:r>
          </a:p>
        </p:txBody>
      </p:sp>
      <p:sp>
        <p:nvSpPr>
          <p:cNvPr id="153615" name="Text Box 15"/>
          <p:cNvSpPr txBox="1">
            <a:spLocks noChangeArrowheads="1"/>
          </p:cNvSpPr>
          <p:nvPr/>
        </p:nvSpPr>
        <p:spPr bwMode="auto">
          <a:xfrm>
            <a:off x="1103313" y="2713038"/>
            <a:ext cx="14684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Engineering Dozer</a:t>
            </a:r>
          </a:p>
        </p:txBody>
      </p:sp>
      <p:sp>
        <p:nvSpPr>
          <p:cNvPr id="153616" name="Text Box 16"/>
          <p:cNvSpPr txBox="1">
            <a:spLocks noChangeArrowheads="1"/>
          </p:cNvSpPr>
          <p:nvPr/>
        </p:nvSpPr>
        <p:spPr bwMode="auto">
          <a:xfrm>
            <a:off x="1384300" y="4516438"/>
            <a:ext cx="906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Locomotive</a:t>
            </a:r>
          </a:p>
        </p:txBody>
      </p:sp>
      <p:sp>
        <p:nvSpPr>
          <p:cNvPr id="153617" name="Text Box 17"/>
          <p:cNvSpPr txBox="1">
            <a:spLocks noChangeArrowheads="1"/>
          </p:cNvSpPr>
          <p:nvPr/>
        </p:nvSpPr>
        <p:spPr bwMode="auto">
          <a:xfrm>
            <a:off x="1384300" y="5149850"/>
            <a:ext cx="906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Locomotive</a:t>
            </a:r>
          </a:p>
        </p:txBody>
      </p:sp>
      <p:sp>
        <p:nvSpPr>
          <p:cNvPr id="153618" name="Text Box 18"/>
          <p:cNvSpPr txBox="1">
            <a:spLocks noChangeArrowheads="1"/>
          </p:cNvSpPr>
          <p:nvPr/>
        </p:nvSpPr>
        <p:spPr bwMode="auto">
          <a:xfrm>
            <a:off x="1189038" y="5772150"/>
            <a:ext cx="1296987" cy="212725"/>
          </a:xfrm>
          <a:prstGeom prst="rect">
            <a:avLst/>
          </a:prstGeom>
          <a:noFill/>
          <a:ln w="12700">
            <a:noFill/>
            <a:miter lim="800000"/>
            <a:headEnd/>
            <a:tailEnd/>
          </a:ln>
        </p:spPr>
        <p:txBody>
          <a:bodyPr wrap="none" lIns="0" tIns="0" bIns="0" anchor="ctr" anchorCtr="1">
            <a:spAutoFit/>
          </a:bodyPr>
          <a:lstStyle/>
          <a:p>
            <a:pPr algn="ctr" eaLnBrk="0" hangingPunct="0"/>
            <a:r>
              <a:rPr lang="en-US" sz="1400"/>
              <a:t>Civilian Vehicle</a:t>
            </a:r>
          </a:p>
        </p:txBody>
      </p:sp>
      <p:sp>
        <p:nvSpPr>
          <p:cNvPr id="153619" name="Text Box 19"/>
          <p:cNvSpPr txBox="1">
            <a:spLocks noChangeArrowheads="1"/>
          </p:cNvSpPr>
          <p:nvPr/>
        </p:nvSpPr>
        <p:spPr bwMode="auto">
          <a:xfrm>
            <a:off x="1189038" y="6470650"/>
            <a:ext cx="1296987" cy="212725"/>
          </a:xfrm>
          <a:prstGeom prst="rect">
            <a:avLst/>
          </a:prstGeom>
          <a:noFill/>
          <a:ln w="12700">
            <a:noFill/>
            <a:miter lim="800000"/>
            <a:headEnd/>
            <a:tailEnd/>
          </a:ln>
        </p:spPr>
        <p:txBody>
          <a:bodyPr wrap="none" lIns="0" tIns="0" bIns="0" anchor="ctr" anchorCtr="1">
            <a:spAutoFit/>
          </a:bodyPr>
          <a:lstStyle/>
          <a:p>
            <a:pPr algn="ctr" eaLnBrk="0" hangingPunct="0"/>
            <a:r>
              <a:rPr lang="en-US" sz="1400"/>
              <a:t>Civilian Vehicle</a:t>
            </a:r>
          </a:p>
        </p:txBody>
      </p:sp>
      <p:grpSp>
        <p:nvGrpSpPr>
          <p:cNvPr id="153620" name="Group 20"/>
          <p:cNvGrpSpPr>
            <a:grpSpLocks/>
          </p:cNvGrpSpPr>
          <p:nvPr/>
        </p:nvGrpSpPr>
        <p:grpSpPr bwMode="auto">
          <a:xfrm>
            <a:off x="3749675" y="4357688"/>
            <a:ext cx="530225" cy="530225"/>
            <a:chOff x="2362" y="2313"/>
            <a:chExt cx="334" cy="334"/>
          </a:xfrm>
        </p:grpSpPr>
        <p:sp>
          <p:nvSpPr>
            <p:cNvPr id="153852" name="Freeform 21"/>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3853" name="Freeform 22"/>
            <p:cNvSpPr>
              <a:spLocks/>
            </p:cNvSpPr>
            <p:nvPr/>
          </p:nvSpPr>
          <p:spPr bwMode="auto">
            <a:xfrm>
              <a:off x="2458" y="2409"/>
              <a:ext cx="142" cy="142"/>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0000"/>
              </a:solidFill>
              <a:prstDash val="solid"/>
              <a:round/>
              <a:headEnd/>
              <a:tailEnd/>
            </a:ln>
          </p:spPr>
          <p:txBody>
            <a:bodyPr wrap="none" anchor="ctr"/>
            <a:lstStyle/>
            <a:p>
              <a:endParaRPr lang="en-US"/>
            </a:p>
          </p:txBody>
        </p:sp>
      </p:grpSp>
      <p:grpSp>
        <p:nvGrpSpPr>
          <p:cNvPr id="153621" name="Group 23"/>
          <p:cNvGrpSpPr>
            <a:grpSpLocks/>
          </p:cNvGrpSpPr>
          <p:nvPr/>
        </p:nvGrpSpPr>
        <p:grpSpPr bwMode="auto">
          <a:xfrm>
            <a:off x="3749675" y="5614988"/>
            <a:ext cx="530225" cy="530225"/>
            <a:chOff x="2335" y="1451"/>
            <a:chExt cx="334" cy="334"/>
          </a:xfrm>
        </p:grpSpPr>
        <p:sp>
          <p:nvSpPr>
            <p:cNvPr id="153850" name="Freeform 24"/>
            <p:cNvSpPr>
              <a:spLocks noChangeAspect="1"/>
            </p:cNvSpPr>
            <p:nvPr/>
          </p:nvSpPr>
          <p:spPr bwMode="auto">
            <a:xfrm>
              <a:off x="2335" y="1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3851" name="Text Box 25"/>
            <p:cNvSpPr txBox="1">
              <a:spLocks noChangeArrowheads="1"/>
            </p:cNvSpPr>
            <p:nvPr/>
          </p:nvSpPr>
          <p:spPr bwMode="auto">
            <a:xfrm>
              <a:off x="2409" y="1550"/>
              <a:ext cx="187"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CIV</a:t>
              </a:r>
            </a:p>
          </p:txBody>
        </p:sp>
      </p:grpSp>
      <p:grpSp>
        <p:nvGrpSpPr>
          <p:cNvPr id="153622" name="Group 26"/>
          <p:cNvGrpSpPr>
            <a:grpSpLocks/>
          </p:cNvGrpSpPr>
          <p:nvPr/>
        </p:nvGrpSpPr>
        <p:grpSpPr bwMode="auto">
          <a:xfrm>
            <a:off x="5153025" y="5637213"/>
            <a:ext cx="476250" cy="484187"/>
            <a:chOff x="3246" y="3255"/>
            <a:chExt cx="300" cy="305"/>
          </a:xfrm>
        </p:grpSpPr>
        <p:sp>
          <p:nvSpPr>
            <p:cNvPr id="153848" name="Oval 27"/>
            <p:cNvSpPr>
              <a:spLocks noChangeArrowheads="1"/>
            </p:cNvSpPr>
            <p:nvPr/>
          </p:nvSpPr>
          <p:spPr bwMode="auto">
            <a:xfrm>
              <a:off x="3246" y="325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3849" name="Text Box 28"/>
            <p:cNvSpPr txBox="1">
              <a:spLocks noChangeArrowheads="1"/>
            </p:cNvSpPr>
            <p:nvPr/>
          </p:nvSpPr>
          <p:spPr bwMode="auto">
            <a:xfrm>
              <a:off x="3303" y="3340"/>
              <a:ext cx="187"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CIV</a:t>
              </a:r>
            </a:p>
          </p:txBody>
        </p:sp>
      </p:grpSp>
      <p:grpSp>
        <p:nvGrpSpPr>
          <p:cNvPr id="153623" name="Group 29"/>
          <p:cNvGrpSpPr>
            <a:grpSpLocks/>
          </p:cNvGrpSpPr>
          <p:nvPr/>
        </p:nvGrpSpPr>
        <p:grpSpPr bwMode="auto">
          <a:xfrm>
            <a:off x="6484938" y="5678488"/>
            <a:ext cx="401637" cy="401637"/>
            <a:chOff x="4085" y="2072"/>
            <a:chExt cx="253" cy="253"/>
          </a:xfrm>
        </p:grpSpPr>
        <p:sp>
          <p:nvSpPr>
            <p:cNvPr id="153846" name="Rectangle 30"/>
            <p:cNvSpPr>
              <a:spLocks noChangeArrowheads="1"/>
            </p:cNvSpPr>
            <p:nvPr/>
          </p:nvSpPr>
          <p:spPr bwMode="auto">
            <a:xfrm>
              <a:off x="4085" y="207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3847" name="Text Box 31"/>
            <p:cNvSpPr txBox="1">
              <a:spLocks noChangeArrowheads="1"/>
            </p:cNvSpPr>
            <p:nvPr/>
          </p:nvSpPr>
          <p:spPr bwMode="auto">
            <a:xfrm>
              <a:off x="4119" y="2131"/>
              <a:ext cx="187"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CIV</a:t>
              </a:r>
            </a:p>
          </p:txBody>
        </p:sp>
      </p:grpSp>
      <p:grpSp>
        <p:nvGrpSpPr>
          <p:cNvPr id="153624" name="Group 32"/>
          <p:cNvGrpSpPr>
            <a:grpSpLocks/>
          </p:cNvGrpSpPr>
          <p:nvPr/>
        </p:nvGrpSpPr>
        <p:grpSpPr bwMode="auto">
          <a:xfrm>
            <a:off x="7734300" y="5613400"/>
            <a:ext cx="530225" cy="530225"/>
            <a:chOff x="4841" y="1450"/>
            <a:chExt cx="334" cy="334"/>
          </a:xfrm>
        </p:grpSpPr>
        <p:sp>
          <p:nvSpPr>
            <p:cNvPr id="153844" name="Freeform 33"/>
            <p:cNvSpPr>
              <a:spLocks/>
            </p:cNvSpPr>
            <p:nvPr/>
          </p:nvSpPr>
          <p:spPr bwMode="auto">
            <a:xfrm>
              <a:off x="4841" y="1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3845" name="Text Box 34"/>
            <p:cNvSpPr txBox="1">
              <a:spLocks noChangeArrowheads="1"/>
            </p:cNvSpPr>
            <p:nvPr/>
          </p:nvSpPr>
          <p:spPr bwMode="auto">
            <a:xfrm>
              <a:off x="4915" y="1550"/>
              <a:ext cx="187"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CIV</a:t>
              </a:r>
            </a:p>
          </p:txBody>
        </p:sp>
      </p:grpSp>
      <p:sp>
        <p:nvSpPr>
          <p:cNvPr id="153625" name="Text Box 35"/>
          <p:cNvSpPr txBox="1">
            <a:spLocks noChangeArrowheads="1"/>
          </p:cNvSpPr>
          <p:nvPr/>
        </p:nvSpPr>
        <p:spPr bwMode="auto">
          <a:xfrm>
            <a:off x="3867150" y="6510338"/>
            <a:ext cx="2968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solidFill>
                  <a:srgbClr val="FFFF00"/>
                </a:solidFill>
              </a:rPr>
              <a:t>CIV</a:t>
            </a:r>
          </a:p>
        </p:txBody>
      </p:sp>
      <p:sp>
        <p:nvSpPr>
          <p:cNvPr id="153626" name="Text Box 36"/>
          <p:cNvSpPr txBox="1">
            <a:spLocks noChangeArrowheads="1"/>
          </p:cNvSpPr>
          <p:nvPr/>
        </p:nvSpPr>
        <p:spPr bwMode="auto">
          <a:xfrm>
            <a:off x="5241925" y="6510338"/>
            <a:ext cx="2968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solidFill>
                  <a:srgbClr val="00FFFF"/>
                </a:solidFill>
              </a:rPr>
              <a:t>CIV</a:t>
            </a:r>
          </a:p>
        </p:txBody>
      </p:sp>
      <p:sp>
        <p:nvSpPr>
          <p:cNvPr id="153627" name="Text Box 37"/>
          <p:cNvSpPr txBox="1">
            <a:spLocks noChangeArrowheads="1"/>
          </p:cNvSpPr>
          <p:nvPr/>
        </p:nvSpPr>
        <p:spPr bwMode="auto">
          <a:xfrm>
            <a:off x="6537325" y="6510338"/>
            <a:ext cx="2968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solidFill>
                  <a:srgbClr val="00FF00"/>
                </a:solidFill>
              </a:rPr>
              <a:t>CIV</a:t>
            </a:r>
          </a:p>
        </p:txBody>
      </p:sp>
      <p:sp>
        <p:nvSpPr>
          <p:cNvPr id="153628" name="Text Box 38"/>
          <p:cNvSpPr txBox="1">
            <a:spLocks noChangeArrowheads="1"/>
          </p:cNvSpPr>
          <p:nvPr/>
        </p:nvSpPr>
        <p:spPr bwMode="auto">
          <a:xfrm>
            <a:off x="7850188" y="6510338"/>
            <a:ext cx="296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solidFill>
                  <a:srgbClr val="FF0000"/>
                </a:solidFill>
              </a:rPr>
              <a:t>CIV</a:t>
            </a:r>
          </a:p>
        </p:txBody>
      </p:sp>
      <p:grpSp>
        <p:nvGrpSpPr>
          <p:cNvPr id="153629" name="Group 39"/>
          <p:cNvGrpSpPr>
            <a:grpSpLocks/>
          </p:cNvGrpSpPr>
          <p:nvPr/>
        </p:nvGrpSpPr>
        <p:grpSpPr bwMode="auto">
          <a:xfrm>
            <a:off x="3749675" y="736600"/>
            <a:ext cx="530225" cy="530225"/>
            <a:chOff x="2362" y="464"/>
            <a:chExt cx="334" cy="334"/>
          </a:xfrm>
        </p:grpSpPr>
        <p:sp>
          <p:nvSpPr>
            <p:cNvPr id="153837" name="Freeform 40"/>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3838" name="Group 41"/>
            <p:cNvGrpSpPr>
              <a:grpSpLocks/>
            </p:cNvGrpSpPr>
            <p:nvPr/>
          </p:nvGrpSpPr>
          <p:grpSpPr bwMode="auto">
            <a:xfrm>
              <a:off x="2465" y="563"/>
              <a:ext cx="128" cy="135"/>
              <a:chOff x="2005" y="561"/>
              <a:chExt cx="128" cy="135"/>
            </a:xfrm>
          </p:grpSpPr>
          <p:grpSp>
            <p:nvGrpSpPr>
              <p:cNvPr id="153839" name="Group 42"/>
              <p:cNvGrpSpPr>
                <a:grpSpLocks/>
              </p:cNvGrpSpPr>
              <p:nvPr/>
            </p:nvGrpSpPr>
            <p:grpSpPr bwMode="auto">
              <a:xfrm>
                <a:off x="2014" y="561"/>
                <a:ext cx="109" cy="105"/>
                <a:chOff x="2098" y="2423"/>
                <a:chExt cx="109" cy="105"/>
              </a:xfrm>
            </p:grpSpPr>
            <p:sp>
              <p:nvSpPr>
                <p:cNvPr id="153842" name="Line 43"/>
                <p:cNvSpPr>
                  <a:spLocks noChangeShapeType="1"/>
                </p:cNvSpPr>
                <p:nvPr/>
              </p:nvSpPr>
              <p:spPr bwMode="auto">
                <a:xfrm>
                  <a:off x="2153" y="2423"/>
                  <a:ext cx="0" cy="49"/>
                </a:xfrm>
                <a:prstGeom prst="line">
                  <a:avLst/>
                </a:prstGeom>
                <a:noFill/>
                <a:ln w="12700">
                  <a:solidFill>
                    <a:srgbClr val="000000"/>
                  </a:solidFill>
                  <a:round/>
                  <a:headEnd/>
                  <a:tailEnd/>
                </a:ln>
              </p:spPr>
              <p:txBody>
                <a:bodyPr wrap="none" anchor="ctr"/>
                <a:lstStyle/>
                <a:p>
                  <a:endParaRPr lang="en-US"/>
                </a:p>
              </p:txBody>
            </p:sp>
            <p:sp>
              <p:nvSpPr>
                <p:cNvPr id="153843" name="Freeform 44"/>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3840" name="Oval 45"/>
              <p:cNvSpPr>
                <a:spLocks noChangeArrowheads="1"/>
              </p:cNvSpPr>
              <p:nvPr/>
            </p:nvSpPr>
            <p:spPr bwMode="auto">
              <a:xfrm>
                <a:off x="2005" y="667"/>
                <a:ext cx="29" cy="29"/>
              </a:xfrm>
              <a:prstGeom prst="ellipse">
                <a:avLst/>
              </a:prstGeom>
              <a:noFill/>
              <a:ln w="12700" algn="ctr">
                <a:solidFill>
                  <a:schemeClr val="tx1"/>
                </a:solidFill>
                <a:round/>
                <a:headEnd/>
                <a:tailEnd/>
              </a:ln>
            </p:spPr>
            <p:txBody>
              <a:bodyPr wrap="none" anchor="ctr"/>
              <a:lstStyle/>
              <a:p>
                <a:endParaRPr lang="en-US"/>
              </a:p>
            </p:txBody>
          </p:sp>
          <p:sp>
            <p:nvSpPr>
              <p:cNvPr id="153841" name="Oval 46"/>
              <p:cNvSpPr>
                <a:spLocks noChangeArrowheads="1"/>
              </p:cNvSpPr>
              <p:nvPr/>
            </p:nvSpPr>
            <p:spPr bwMode="auto">
              <a:xfrm>
                <a:off x="2104" y="666"/>
                <a:ext cx="29" cy="29"/>
              </a:xfrm>
              <a:prstGeom prst="ellipse">
                <a:avLst/>
              </a:prstGeom>
              <a:noFill/>
              <a:ln w="12700" algn="ctr">
                <a:solidFill>
                  <a:schemeClr val="tx1"/>
                </a:solidFill>
                <a:round/>
                <a:headEnd/>
                <a:tailEnd/>
              </a:ln>
            </p:spPr>
            <p:txBody>
              <a:bodyPr wrap="none" anchor="ctr"/>
              <a:lstStyle/>
              <a:p>
                <a:endParaRPr lang="en-US"/>
              </a:p>
            </p:txBody>
          </p:sp>
        </p:grpSp>
      </p:grpSp>
      <p:sp>
        <p:nvSpPr>
          <p:cNvPr id="153630" name="Freeform 47"/>
          <p:cNvSpPr>
            <a:spLocks/>
          </p:cNvSpPr>
          <p:nvPr/>
        </p:nvSpPr>
        <p:spPr bwMode="auto">
          <a:xfrm>
            <a:off x="3902075" y="5143500"/>
            <a:ext cx="225425" cy="225425"/>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FFFF00"/>
            </a:solidFill>
            <a:prstDash val="solid"/>
            <a:round/>
            <a:headEnd/>
            <a:tailEnd/>
          </a:ln>
        </p:spPr>
        <p:txBody>
          <a:bodyPr wrap="none" anchor="ctr"/>
          <a:lstStyle/>
          <a:p>
            <a:endParaRPr lang="en-US"/>
          </a:p>
        </p:txBody>
      </p:sp>
      <p:grpSp>
        <p:nvGrpSpPr>
          <p:cNvPr id="153631" name="Group 48"/>
          <p:cNvGrpSpPr>
            <a:grpSpLocks/>
          </p:cNvGrpSpPr>
          <p:nvPr/>
        </p:nvGrpSpPr>
        <p:grpSpPr bwMode="auto">
          <a:xfrm>
            <a:off x="3913188" y="1466850"/>
            <a:ext cx="203200" cy="214313"/>
            <a:chOff x="2005" y="561"/>
            <a:chExt cx="128" cy="135"/>
          </a:xfrm>
        </p:grpSpPr>
        <p:grpSp>
          <p:nvGrpSpPr>
            <p:cNvPr id="153832" name="Group 49"/>
            <p:cNvGrpSpPr>
              <a:grpSpLocks/>
            </p:cNvGrpSpPr>
            <p:nvPr/>
          </p:nvGrpSpPr>
          <p:grpSpPr bwMode="auto">
            <a:xfrm>
              <a:off x="2014" y="561"/>
              <a:ext cx="109" cy="105"/>
              <a:chOff x="2098" y="2423"/>
              <a:chExt cx="109" cy="105"/>
            </a:xfrm>
          </p:grpSpPr>
          <p:sp>
            <p:nvSpPr>
              <p:cNvPr id="153835" name="Line 50"/>
              <p:cNvSpPr>
                <a:spLocks noChangeShapeType="1"/>
              </p:cNvSpPr>
              <p:nvPr/>
            </p:nvSpPr>
            <p:spPr bwMode="auto">
              <a:xfrm>
                <a:off x="2153" y="2423"/>
                <a:ext cx="0" cy="49"/>
              </a:xfrm>
              <a:prstGeom prst="line">
                <a:avLst/>
              </a:prstGeom>
              <a:noFill/>
              <a:ln w="12700">
                <a:solidFill>
                  <a:srgbClr val="FFFF00"/>
                </a:solidFill>
                <a:round/>
                <a:headEnd/>
                <a:tailEnd/>
              </a:ln>
            </p:spPr>
            <p:txBody>
              <a:bodyPr wrap="none" anchor="ctr"/>
              <a:lstStyle/>
              <a:p>
                <a:endParaRPr lang="en-US"/>
              </a:p>
            </p:txBody>
          </p:sp>
          <p:sp>
            <p:nvSpPr>
              <p:cNvPr id="153836" name="Freeform 51"/>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sp>
          <p:nvSpPr>
            <p:cNvPr id="153833" name="Oval 52"/>
            <p:cNvSpPr>
              <a:spLocks noChangeArrowheads="1"/>
            </p:cNvSpPr>
            <p:nvPr/>
          </p:nvSpPr>
          <p:spPr bwMode="auto">
            <a:xfrm>
              <a:off x="2005" y="667"/>
              <a:ext cx="29" cy="29"/>
            </a:xfrm>
            <a:prstGeom prst="ellipse">
              <a:avLst/>
            </a:prstGeom>
            <a:noFill/>
            <a:ln w="12700" algn="ctr">
              <a:solidFill>
                <a:srgbClr val="FFFF00"/>
              </a:solidFill>
              <a:round/>
              <a:headEnd/>
              <a:tailEnd/>
            </a:ln>
          </p:spPr>
          <p:txBody>
            <a:bodyPr wrap="none" anchor="ctr"/>
            <a:lstStyle/>
            <a:p>
              <a:endParaRPr lang="en-US"/>
            </a:p>
          </p:txBody>
        </p:sp>
        <p:sp>
          <p:nvSpPr>
            <p:cNvPr id="153834" name="Oval 53"/>
            <p:cNvSpPr>
              <a:spLocks noChangeArrowheads="1"/>
            </p:cNvSpPr>
            <p:nvPr/>
          </p:nvSpPr>
          <p:spPr bwMode="auto">
            <a:xfrm>
              <a:off x="2104" y="666"/>
              <a:ext cx="29" cy="29"/>
            </a:xfrm>
            <a:prstGeom prst="ellipse">
              <a:avLst/>
            </a:prstGeom>
            <a:noFill/>
            <a:ln w="12700" algn="ctr">
              <a:solidFill>
                <a:srgbClr val="FFFF00"/>
              </a:solidFill>
              <a:round/>
              <a:headEnd/>
              <a:tailEnd/>
            </a:ln>
          </p:spPr>
          <p:txBody>
            <a:bodyPr wrap="none" anchor="ctr"/>
            <a:lstStyle/>
            <a:p>
              <a:endParaRPr lang="en-US"/>
            </a:p>
          </p:txBody>
        </p:sp>
      </p:grpSp>
      <p:grpSp>
        <p:nvGrpSpPr>
          <p:cNvPr id="153632" name="Group 54"/>
          <p:cNvGrpSpPr>
            <a:grpSpLocks/>
          </p:cNvGrpSpPr>
          <p:nvPr/>
        </p:nvGrpSpPr>
        <p:grpSpPr bwMode="auto">
          <a:xfrm>
            <a:off x="5153025" y="4379913"/>
            <a:ext cx="476250" cy="484187"/>
            <a:chOff x="3246" y="2327"/>
            <a:chExt cx="300" cy="305"/>
          </a:xfrm>
        </p:grpSpPr>
        <p:sp>
          <p:nvSpPr>
            <p:cNvPr id="153830" name="Oval 55"/>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3831" name="Freeform 56"/>
            <p:cNvSpPr>
              <a:spLocks/>
            </p:cNvSpPr>
            <p:nvPr/>
          </p:nvSpPr>
          <p:spPr bwMode="auto">
            <a:xfrm>
              <a:off x="3325" y="2409"/>
              <a:ext cx="142" cy="142"/>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0000"/>
              </a:solidFill>
              <a:prstDash val="solid"/>
              <a:round/>
              <a:headEnd/>
              <a:tailEnd/>
            </a:ln>
          </p:spPr>
          <p:txBody>
            <a:bodyPr wrap="none" anchor="ctr"/>
            <a:lstStyle/>
            <a:p>
              <a:endParaRPr lang="en-US"/>
            </a:p>
          </p:txBody>
        </p:sp>
      </p:grpSp>
      <p:grpSp>
        <p:nvGrpSpPr>
          <p:cNvPr id="153633" name="Group 57"/>
          <p:cNvGrpSpPr>
            <a:grpSpLocks/>
          </p:cNvGrpSpPr>
          <p:nvPr/>
        </p:nvGrpSpPr>
        <p:grpSpPr bwMode="auto">
          <a:xfrm>
            <a:off x="5153025" y="758825"/>
            <a:ext cx="476250" cy="484188"/>
            <a:chOff x="3246" y="478"/>
            <a:chExt cx="300" cy="305"/>
          </a:xfrm>
        </p:grpSpPr>
        <p:sp>
          <p:nvSpPr>
            <p:cNvPr id="153823" name="Oval 58"/>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3824" name="Group 59"/>
            <p:cNvGrpSpPr>
              <a:grpSpLocks/>
            </p:cNvGrpSpPr>
            <p:nvPr/>
          </p:nvGrpSpPr>
          <p:grpSpPr bwMode="auto">
            <a:xfrm>
              <a:off x="3332" y="563"/>
              <a:ext cx="128" cy="135"/>
              <a:chOff x="2005" y="561"/>
              <a:chExt cx="128" cy="135"/>
            </a:xfrm>
          </p:grpSpPr>
          <p:grpSp>
            <p:nvGrpSpPr>
              <p:cNvPr id="153825" name="Group 60"/>
              <p:cNvGrpSpPr>
                <a:grpSpLocks/>
              </p:cNvGrpSpPr>
              <p:nvPr/>
            </p:nvGrpSpPr>
            <p:grpSpPr bwMode="auto">
              <a:xfrm>
                <a:off x="2014" y="561"/>
                <a:ext cx="109" cy="105"/>
                <a:chOff x="2098" y="2423"/>
                <a:chExt cx="109" cy="105"/>
              </a:xfrm>
            </p:grpSpPr>
            <p:sp>
              <p:nvSpPr>
                <p:cNvPr id="153828" name="Line 61"/>
                <p:cNvSpPr>
                  <a:spLocks noChangeShapeType="1"/>
                </p:cNvSpPr>
                <p:nvPr/>
              </p:nvSpPr>
              <p:spPr bwMode="auto">
                <a:xfrm>
                  <a:off x="2153" y="2423"/>
                  <a:ext cx="0" cy="49"/>
                </a:xfrm>
                <a:prstGeom prst="line">
                  <a:avLst/>
                </a:prstGeom>
                <a:noFill/>
                <a:ln w="12700">
                  <a:solidFill>
                    <a:srgbClr val="000000"/>
                  </a:solidFill>
                  <a:round/>
                  <a:headEnd/>
                  <a:tailEnd/>
                </a:ln>
              </p:spPr>
              <p:txBody>
                <a:bodyPr wrap="none" anchor="ctr"/>
                <a:lstStyle/>
                <a:p>
                  <a:endParaRPr lang="en-US"/>
                </a:p>
              </p:txBody>
            </p:sp>
            <p:sp>
              <p:nvSpPr>
                <p:cNvPr id="153829" name="Freeform 62"/>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3826" name="Oval 63"/>
              <p:cNvSpPr>
                <a:spLocks noChangeArrowheads="1"/>
              </p:cNvSpPr>
              <p:nvPr/>
            </p:nvSpPr>
            <p:spPr bwMode="auto">
              <a:xfrm>
                <a:off x="2005" y="667"/>
                <a:ext cx="29" cy="29"/>
              </a:xfrm>
              <a:prstGeom prst="ellipse">
                <a:avLst/>
              </a:prstGeom>
              <a:noFill/>
              <a:ln w="12700" algn="ctr">
                <a:solidFill>
                  <a:schemeClr val="tx1"/>
                </a:solidFill>
                <a:round/>
                <a:headEnd/>
                <a:tailEnd/>
              </a:ln>
            </p:spPr>
            <p:txBody>
              <a:bodyPr wrap="none" anchor="ctr"/>
              <a:lstStyle/>
              <a:p>
                <a:endParaRPr lang="en-US"/>
              </a:p>
            </p:txBody>
          </p:sp>
          <p:sp>
            <p:nvSpPr>
              <p:cNvPr id="153827" name="Oval 64"/>
              <p:cNvSpPr>
                <a:spLocks noChangeArrowheads="1"/>
              </p:cNvSpPr>
              <p:nvPr/>
            </p:nvSpPr>
            <p:spPr bwMode="auto">
              <a:xfrm>
                <a:off x="2104" y="666"/>
                <a:ext cx="29" cy="29"/>
              </a:xfrm>
              <a:prstGeom prst="ellipse">
                <a:avLst/>
              </a:prstGeom>
              <a:noFill/>
              <a:ln w="12700" algn="ctr">
                <a:solidFill>
                  <a:schemeClr val="tx1"/>
                </a:solidFill>
                <a:round/>
                <a:headEnd/>
                <a:tailEnd/>
              </a:ln>
            </p:spPr>
            <p:txBody>
              <a:bodyPr wrap="none" anchor="ctr"/>
              <a:lstStyle/>
              <a:p>
                <a:endParaRPr lang="en-US"/>
              </a:p>
            </p:txBody>
          </p:sp>
        </p:grpSp>
      </p:grpSp>
      <p:sp>
        <p:nvSpPr>
          <p:cNvPr id="153634" name="Freeform 65"/>
          <p:cNvSpPr>
            <a:spLocks/>
          </p:cNvSpPr>
          <p:nvPr/>
        </p:nvSpPr>
        <p:spPr bwMode="auto">
          <a:xfrm>
            <a:off x="5278438" y="5143500"/>
            <a:ext cx="225425" cy="225425"/>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FFFF"/>
            </a:solidFill>
            <a:prstDash val="solid"/>
            <a:round/>
            <a:headEnd/>
            <a:tailEnd/>
          </a:ln>
        </p:spPr>
        <p:txBody>
          <a:bodyPr wrap="none" anchor="ctr"/>
          <a:lstStyle/>
          <a:p>
            <a:endParaRPr lang="en-US"/>
          </a:p>
        </p:txBody>
      </p:sp>
      <p:grpSp>
        <p:nvGrpSpPr>
          <p:cNvPr id="153635" name="Group 66"/>
          <p:cNvGrpSpPr>
            <a:grpSpLocks/>
          </p:cNvGrpSpPr>
          <p:nvPr/>
        </p:nvGrpSpPr>
        <p:grpSpPr bwMode="auto">
          <a:xfrm>
            <a:off x="5289550" y="1466850"/>
            <a:ext cx="203200" cy="214313"/>
            <a:chOff x="2005" y="561"/>
            <a:chExt cx="128" cy="135"/>
          </a:xfrm>
        </p:grpSpPr>
        <p:grpSp>
          <p:nvGrpSpPr>
            <p:cNvPr id="153818" name="Group 67"/>
            <p:cNvGrpSpPr>
              <a:grpSpLocks/>
            </p:cNvGrpSpPr>
            <p:nvPr/>
          </p:nvGrpSpPr>
          <p:grpSpPr bwMode="auto">
            <a:xfrm>
              <a:off x="2014" y="561"/>
              <a:ext cx="109" cy="105"/>
              <a:chOff x="2098" y="2423"/>
              <a:chExt cx="109" cy="105"/>
            </a:xfrm>
          </p:grpSpPr>
          <p:sp>
            <p:nvSpPr>
              <p:cNvPr id="153821" name="Line 68"/>
              <p:cNvSpPr>
                <a:spLocks noChangeShapeType="1"/>
              </p:cNvSpPr>
              <p:nvPr/>
            </p:nvSpPr>
            <p:spPr bwMode="auto">
              <a:xfrm>
                <a:off x="2153" y="2423"/>
                <a:ext cx="0" cy="49"/>
              </a:xfrm>
              <a:prstGeom prst="line">
                <a:avLst/>
              </a:prstGeom>
              <a:noFill/>
              <a:ln w="12700">
                <a:solidFill>
                  <a:srgbClr val="00FFFF"/>
                </a:solidFill>
                <a:round/>
                <a:headEnd/>
                <a:tailEnd/>
              </a:ln>
            </p:spPr>
            <p:txBody>
              <a:bodyPr wrap="none" anchor="ctr"/>
              <a:lstStyle/>
              <a:p>
                <a:endParaRPr lang="en-US"/>
              </a:p>
            </p:txBody>
          </p:sp>
          <p:sp>
            <p:nvSpPr>
              <p:cNvPr id="153822" name="Freeform 69"/>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sp>
          <p:nvSpPr>
            <p:cNvPr id="153819" name="Oval 70"/>
            <p:cNvSpPr>
              <a:spLocks noChangeArrowheads="1"/>
            </p:cNvSpPr>
            <p:nvPr/>
          </p:nvSpPr>
          <p:spPr bwMode="auto">
            <a:xfrm>
              <a:off x="2005" y="667"/>
              <a:ext cx="29" cy="29"/>
            </a:xfrm>
            <a:prstGeom prst="ellipse">
              <a:avLst/>
            </a:prstGeom>
            <a:noFill/>
            <a:ln w="12700" algn="ctr">
              <a:solidFill>
                <a:srgbClr val="00FFFF"/>
              </a:solidFill>
              <a:round/>
              <a:headEnd/>
              <a:tailEnd/>
            </a:ln>
          </p:spPr>
          <p:txBody>
            <a:bodyPr wrap="none" anchor="ctr"/>
            <a:lstStyle/>
            <a:p>
              <a:endParaRPr lang="en-US"/>
            </a:p>
          </p:txBody>
        </p:sp>
        <p:sp>
          <p:nvSpPr>
            <p:cNvPr id="153820" name="Oval 71"/>
            <p:cNvSpPr>
              <a:spLocks noChangeArrowheads="1"/>
            </p:cNvSpPr>
            <p:nvPr/>
          </p:nvSpPr>
          <p:spPr bwMode="auto">
            <a:xfrm>
              <a:off x="2104" y="666"/>
              <a:ext cx="29" cy="29"/>
            </a:xfrm>
            <a:prstGeom prst="ellipse">
              <a:avLst/>
            </a:prstGeom>
            <a:noFill/>
            <a:ln w="12700" algn="ctr">
              <a:solidFill>
                <a:srgbClr val="00FFFF"/>
              </a:solidFill>
              <a:round/>
              <a:headEnd/>
              <a:tailEnd/>
            </a:ln>
          </p:spPr>
          <p:txBody>
            <a:bodyPr wrap="none" anchor="ctr"/>
            <a:lstStyle/>
            <a:p>
              <a:endParaRPr lang="en-US"/>
            </a:p>
          </p:txBody>
        </p:sp>
      </p:grpSp>
      <p:grpSp>
        <p:nvGrpSpPr>
          <p:cNvPr id="153636" name="Group 72"/>
          <p:cNvGrpSpPr>
            <a:grpSpLocks/>
          </p:cNvGrpSpPr>
          <p:nvPr/>
        </p:nvGrpSpPr>
        <p:grpSpPr bwMode="auto">
          <a:xfrm>
            <a:off x="6484938" y="4421188"/>
            <a:ext cx="401637" cy="401637"/>
            <a:chOff x="4085" y="2353"/>
            <a:chExt cx="253" cy="253"/>
          </a:xfrm>
        </p:grpSpPr>
        <p:sp>
          <p:nvSpPr>
            <p:cNvPr id="153816" name="Rectangle 73"/>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3817" name="Freeform 74"/>
            <p:cNvSpPr>
              <a:spLocks/>
            </p:cNvSpPr>
            <p:nvPr/>
          </p:nvSpPr>
          <p:spPr bwMode="auto">
            <a:xfrm>
              <a:off x="4141" y="2409"/>
              <a:ext cx="142" cy="142"/>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0000"/>
              </a:solidFill>
              <a:prstDash val="solid"/>
              <a:round/>
              <a:headEnd/>
              <a:tailEnd/>
            </a:ln>
          </p:spPr>
          <p:txBody>
            <a:bodyPr wrap="none" anchor="ctr"/>
            <a:lstStyle/>
            <a:p>
              <a:endParaRPr lang="en-US"/>
            </a:p>
          </p:txBody>
        </p:sp>
      </p:grpSp>
      <p:grpSp>
        <p:nvGrpSpPr>
          <p:cNvPr id="153637" name="Group 75"/>
          <p:cNvGrpSpPr>
            <a:grpSpLocks/>
          </p:cNvGrpSpPr>
          <p:nvPr/>
        </p:nvGrpSpPr>
        <p:grpSpPr bwMode="auto">
          <a:xfrm>
            <a:off x="6484938" y="800100"/>
            <a:ext cx="401637" cy="401638"/>
            <a:chOff x="4085" y="504"/>
            <a:chExt cx="253" cy="253"/>
          </a:xfrm>
        </p:grpSpPr>
        <p:sp>
          <p:nvSpPr>
            <p:cNvPr id="153809" name="Rectangle 76"/>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3810" name="Group 77"/>
            <p:cNvGrpSpPr>
              <a:grpSpLocks/>
            </p:cNvGrpSpPr>
            <p:nvPr/>
          </p:nvGrpSpPr>
          <p:grpSpPr bwMode="auto">
            <a:xfrm>
              <a:off x="4147" y="563"/>
              <a:ext cx="128" cy="135"/>
              <a:chOff x="2005" y="561"/>
              <a:chExt cx="128" cy="135"/>
            </a:xfrm>
          </p:grpSpPr>
          <p:grpSp>
            <p:nvGrpSpPr>
              <p:cNvPr id="153811" name="Group 78"/>
              <p:cNvGrpSpPr>
                <a:grpSpLocks/>
              </p:cNvGrpSpPr>
              <p:nvPr/>
            </p:nvGrpSpPr>
            <p:grpSpPr bwMode="auto">
              <a:xfrm>
                <a:off x="2014" y="561"/>
                <a:ext cx="109" cy="105"/>
                <a:chOff x="2098" y="2423"/>
                <a:chExt cx="109" cy="105"/>
              </a:xfrm>
            </p:grpSpPr>
            <p:sp>
              <p:nvSpPr>
                <p:cNvPr id="153814" name="Line 79"/>
                <p:cNvSpPr>
                  <a:spLocks noChangeShapeType="1"/>
                </p:cNvSpPr>
                <p:nvPr/>
              </p:nvSpPr>
              <p:spPr bwMode="auto">
                <a:xfrm>
                  <a:off x="2153" y="2423"/>
                  <a:ext cx="0" cy="49"/>
                </a:xfrm>
                <a:prstGeom prst="line">
                  <a:avLst/>
                </a:prstGeom>
                <a:noFill/>
                <a:ln w="12700">
                  <a:solidFill>
                    <a:srgbClr val="000000"/>
                  </a:solidFill>
                  <a:round/>
                  <a:headEnd/>
                  <a:tailEnd/>
                </a:ln>
              </p:spPr>
              <p:txBody>
                <a:bodyPr wrap="none" anchor="ctr"/>
                <a:lstStyle/>
                <a:p>
                  <a:endParaRPr lang="en-US"/>
                </a:p>
              </p:txBody>
            </p:sp>
            <p:sp>
              <p:nvSpPr>
                <p:cNvPr id="153815" name="Freeform 80"/>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3812" name="Oval 81"/>
              <p:cNvSpPr>
                <a:spLocks noChangeArrowheads="1"/>
              </p:cNvSpPr>
              <p:nvPr/>
            </p:nvSpPr>
            <p:spPr bwMode="auto">
              <a:xfrm>
                <a:off x="2005" y="667"/>
                <a:ext cx="29" cy="29"/>
              </a:xfrm>
              <a:prstGeom prst="ellipse">
                <a:avLst/>
              </a:prstGeom>
              <a:noFill/>
              <a:ln w="12700" algn="ctr">
                <a:solidFill>
                  <a:schemeClr val="tx1"/>
                </a:solidFill>
                <a:round/>
                <a:headEnd/>
                <a:tailEnd/>
              </a:ln>
            </p:spPr>
            <p:txBody>
              <a:bodyPr wrap="none" anchor="ctr"/>
              <a:lstStyle/>
              <a:p>
                <a:endParaRPr lang="en-US"/>
              </a:p>
            </p:txBody>
          </p:sp>
          <p:sp>
            <p:nvSpPr>
              <p:cNvPr id="153813" name="Oval 82"/>
              <p:cNvSpPr>
                <a:spLocks noChangeArrowheads="1"/>
              </p:cNvSpPr>
              <p:nvPr/>
            </p:nvSpPr>
            <p:spPr bwMode="auto">
              <a:xfrm>
                <a:off x="2104" y="666"/>
                <a:ext cx="29" cy="29"/>
              </a:xfrm>
              <a:prstGeom prst="ellipse">
                <a:avLst/>
              </a:prstGeom>
              <a:noFill/>
              <a:ln w="12700" algn="ctr">
                <a:solidFill>
                  <a:schemeClr val="tx1"/>
                </a:solidFill>
                <a:round/>
                <a:headEnd/>
                <a:tailEnd/>
              </a:ln>
            </p:spPr>
            <p:txBody>
              <a:bodyPr wrap="none" anchor="ctr"/>
              <a:lstStyle/>
              <a:p>
                <a:endParaRPr lang="en-US"/>
              </a:p>
            </p:txBody>
          </p:sp>
        </p:grpSp>
      </p:grpSp>
      <p:sp>
        <p:nvSpPr>
          <p:cNvPr id="153638" name="Freeform 83"/>
          <p:cNvSpPr>
            <a:spLocks/>
          </p:cNvSpPr>
          <p:nvPr/>
        </p:nvSpPr>
        <p:spPr bwMode="auto">
          <a:xfrm>
            <a:off x="6573838" y="5143500"/>
            <a:ext cx="225425" cy="225425"/>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FF00"/>
            </a:solidFill>
            <a:prstDash val="solid"/>
            <a:round/>
            <a:headEnd/>
            <a:tailEnd/>
          </a:ln>
        </p:spPr>
        <p:txBody>
          <a:bodyPr wrap="none" anchor="ctr"/>
          <a:lstStyle/>
          <a:p>
            <a:endParaRPr lang="en-US"/>
          </a:p>
        </p:txBody>
      </p:sp>
      <p:grpSp>
        <p:nvGrpSpPr>
          <p:cNvPr id="153639" name="Group 84"/>
          <p:cNvGrpSpPr>
            <a:grpSpLocks/>
          </p:cNvGrpSpPr>
          <p:nvPr/>
        </p:nvGrpSpPr>
        <p:grpSpPr bwMode="auto">
          <a:xfrm>
            <a:off x="6584950" y="1466850"/>
            <a:ext cx="203200" cy="214313"/>
            <a:chOff x="2005" y="561"/>
            <a:chExt cx="128" cy="135"/>
          </a:xfrm>
        </p:grpSpPr>
        <p:grpSp>
          <p:nvGrpSpPr>
            <p:cNvPr id="153804" name="Group 85"/>
            <p:cNvGrpSpPr>
              <a:grpSpLocks/>
            </p:cNvGrpSpPr>
            <p:nvPr/>
          </p:nvGrpSpPr>
          <p:grpSpPr bwMode="auto">
            <a:xfrm>
              <a:off x="2014" y="561"/>
              <a:ext cx="109" cy="105"/>
              <a:chOff x="2098" y="2423"/>
              <a:chExt cx="109" cy="105"/>
            </a:xfrm>
          </p:grpSpPr>
          <p:sp>
            <p:nvSpPr>
              <p:cNvPr id="153807" name="Line 86"/>
              <p:cNvSpPr>
                <a:spLocks noChangeShapeType="1"/>
              </p:cNvSpPr>
              <p:nvPr/>
            </p:nvSpPr>
            <p:spPr bwMode="auto">
              <a:xfrm>
                <a:off x="2153" y="2423"/>
                <a:ext cx="0" cy="49"/>
              </a:xfrm>
              <a:prstGeom prst="line">
                <a:avLst/>
              </a:prstGeom>
              <a:noFill/>
              <a:ln w="12700">
                <a:solidFill>
                  <a:srgbClr val="00FF00"/>
                </a:solidFill>
                <a:round/>
                <a:headEnd/>
                <a:tailEnd/>
              </a:ln>
            </p:spPr>
            <p:txBody>
              <a:bodyPr wrap="none" anchor="ctr"/>
              <a:lstStyle/>
              <a:p>
                <a:endParaRPr lang="en-US"/>
              </a:p>
            </p:txBody>
          </p:sp>
          <p:sp>
            <p:nvSpPr>
              <p:cNvPr id="153808" name="Freeform 87"/>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sp>
          <p:nvSpPr>
            <p:cNvPr id="153805" name="Oval 88"/>
            <p:cNvSpPr>
              <a:spLocks noChangeArrowheads="1"/>
            </p:cNvSpPr>
            <p:nvPr/>
          </p:nvSpPr>
          <p:spPr bwMode="auto">
            <a:xfrm>
              <a:off x="2005" y="667"/>
              <a:ext cx="29" cy="29"/>
            </a:xfrm>
            <a:prstGeom prst="ellipse">
              <a:avLst/>
            </a:prstGeom>
            <a:noFill/>
            <a:ln w="12700" algn="ctr">
              <a:solidFill>
                <a:srgbClr val="00FF00"/>
              </a:solidFill>
              <a:round/>
              <a:headEnd/>
              <a:tailEnd/>
            </a:ln>
          </p:spPr>
          <p:txBody>
            <a:bodyPr wrap="none" anchor="ctr"/>
            <a:lstStyle/>
            <a:p>
              <a:endParaRPr lang="en-US"/>
            </a:p>
          </p:txBody>
        </p:sp>
        <p:sp>
          <p:nvSpPr>
            <p:cNvPr id="153806" name="Oval 89"/>
            <p:cNvSpPr>
              <a:spLocks noChangeArrowheads="1"/>
            </p:cNvSpPr>
            <p:nvPr/>
          </p:nvSpPr>
          <p:spPr bwMode="auto">
            <a:xfrm>
              <a:off x="2104" y="666"/>
              <a:ext cx="29" cy="29"/>
            </a:xfrm>
            <a:prstGeom prst="ellipse">
              <a:avLst/>
            </a:prstGeom>
            <a:noFill/>
            <a:ln w="12700" algn="ctr">
              <a:solidFill>
                <a:srgbClr val="00FF00"/>
              </a:solidFill>
              <a:round/>
              <a:headEnd/>
              <a:tailEnd/>
            </a:ln>
          </p:spPr>
          <p:txBody>
            <a:bodyPr wrap="none" anchor="ctr"/>
            <a:lstStyle/>
            <a:p>
              <a:endParaRPr lang="en-US"/>
            </a:p>
          </p:txBody>
        </p:sp>
      </p:grpSp>
      <p:grpSp>
        <p:nvGrpSpPr>
          <p:cNvPr id="153640" name="Group 90"/>
          <p:cNvGrpSpPr>
            <a:grpSpLocks/>
          </p:cNvGrpSpPr>
          <p:nvPr/>
        </p:nvGrpSpPr>
        <p:grpSpPr bwMode="auto">
          <a:xfrm>
            <a:off x="7734300" y="4370388"/>
            <a:ext cx="530225" cy="530225"/>
            <a:chOff x="4872" y="2313"/>
            <a:chExt cx="334" cy="334"/>
          </a:xfrm>
        </p:grpSpPr>
        <p:sp>
          <p:nvSpPr>
            <p:cNvPr id="153802" name="Freeform 91"/>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3803" name="Freeform 92"/>
            <p:cNvSpPr>
              <a:spLocks/>
            </p:cNvSpPr>
            <p:nvPr/>
          </p:nvSpPr>
          <p:spPr bwMode="auto">
            <a:xfrm>
              <a:off x="4968" y="2409"/>
              <a:ext cx="142" cy="142"/>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000000"/>
              </a:solidFill>
              <a:prstDash val="solid"/>
              <a:round/>
              <a:headEnd/>
              <a:tailEnd/>
            </a:ln>
          </p:spPr>
          <p:txBody>
            <a:bodyPr wrap="none" anchor="ctr"/>
            <a:lstStyle/>
            <a:p>
              <a:endParaRPr lang="en-US"/>
            </a:p>
          </p:txBody>
        </p:sp>
      </p:grpSp>
      <p:grpSp>
        <p:nvGrpSpPr>
          <p:cNvPr id="153641" name="Group 93"/>
          <p:cNvGrpSpPr>
            <a:grpSpLocks/>
          </p:cNvGrpSpPr>
          <p:nvPr/>
        </p:nvGrpSpPr>
        <p:grpSpPr bwMode="auto">
          <a:xfrm>
            <a:off x="7734300" y="736600"/>
            <a:ext cx="530225" cy="530225"/>
            <a:chOff x="4872" y="464"/>
            <a:chExt cx="334" cy="334"/>
          </a:xfrm>
        </p:grpSpPr>
        <p:sp>
          <p:nvSpPr>
            <p:cNvPr id="153795" name="Freeform 94"/>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3796" name="Group 95"/>
            <p:cNvGrpSpPr>
              <a:grpSpLocks/>
            </p:cNvGrpSpPr>
            <p:nvPr/>
          </p:nvGrpSpPr>
          <p:grpSpPr bwMode="auto">
            <a:xfrm>
              <a:off x="4975" y="563"/>
              <a:ext cx="128" cy="135"/>
              <a:chOff x="2005" y="561"/>
              <a:chExt cx="128" cy="135"/>
            </a:xfrm>
          </p:grpSpPr>
          <p:grpSp>
            <p:nvGrpSpPr>
              <p:cNvPr id="153797" name="Group 96"/>
              <p:cNvGrpSpPr>
                <a:grpSpLocks/>
              </p:cNvGrpSpPr>
              <p:nvPr/>
            </p:nvGrpSpPr>
            <p:grpSpPr bwMode="auto">
              <a:xfrm>
                <a:off x="2014" y="561"/>
                <a:ext cx="109" cy="105"/>
                <a:chOff x="2098" y="2423"/>
                <a:chExt cx="109" cy="105"/>
              </a:xfrm>
            </p:grpSpPr>
            <p:sp>
              <p:nvSpPr>
                <p:cNvPr id="153800" name="Line 97"/>
                <p:cNvSpPr>
                  <a:spLocks noChangeShapeType="1"/>
                </p:cNvSpPr>
                <p:nvPr/>
              </p:nvSpPr>
              <p:spPr bwMode="auto">
                <a:xfrm>
                  <a:off x="2153" y="2423"/>
                  <a:ext cx="0" cy="49"/>
                </a:xfrm>
                <a:prstGeom prst="line">
                  <a:avLst/>
                </a:prstGeom>
                <a:noFill/>
                <a:ln w="12700">
                  <a:solidFill>
                    <a:srgbClr val="000000"/>
                  </a:solidFill>
                  <a:round/>
                  <a:headEnd/>
                  <a:tailEnd/>
                </a:ln>
              </p:spPr>
              <p:txBody>
                <a:bodyPr wrap="none" anchor="ctr"/>
                <a:lstStyle/>
                <a:p>
                  <a:endParaRPr lang="en-US"/>
                </a:p>
              </p:txBody>
            </p:sp>
            <p:sp>
              <p:nvSpPr>
                <p:cNvPr id="153801" name="Freeform 98"/>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53798" name="Oval 99"/>
              <p:cNvSpPr>
                <a:spLocks noChangeArrowheads="1"/>
              </p:cNvSpPr>
              <p:nvPr/>
            </p:nvSpPr>
            <p:spPr bwMode="auto">
              <a:xfrm>
                <a:off x="2005" y="667"/>
                <a:ext cx="29" cy="29"/>
              </a:xfrm>
              <a:prstGeom prst="ellipse">
                <a:avLst/>
              </a:prstGeom>
              <a:noFill/>
              <a:ln w="12700" algn="ctr">
                <a:solidFill>
                  <a:schemeClr val="tx1"/>
                </a:solidFill>
                <a:round/>
                <a:headEnd/>
                <a:tailEnd/>
              </a:ln>
            </p:spPr>
            <p:txBody>
              <a:bodyPr wrap="none" anchor="ctr"/>
              <a:lstStyle/>
              <a:p>
                <a:endParaRPr lang="en-US"/>
              </a:p>
            </p:txBody>
          </p:sp>
          <p:sp>
            <p:nvSpPr>
              <p:cNvPr id="153799" name="Oval 100"/>
              <p:cNvSpPr>
                <a:spLocks noChangeArrowheads="1"/>
              </p:cNvSpPr>
              <p:nvPr/>
            </p:nvSpPr>
            <p:spPr bwMode="auto">
              <a:xfrm>
                <a:off x="2104" y="666"/>
                <a:ext cx="29" cy="29"/>
              </a:xfrm>
              <a:prstGeom prst="ellipse">
                <a:avLst/>
              </a:prstGeom>
              <a:noFill/>
              <a:ln w="12700" algn="ctr">
                <a:solidFill>
                  <a:schemeClr val="tx1"/>
                </a:solidFill>
                <a:round/>
                <a:headEnd/>
                <a:tailEnd/>
              </a:ln>
            </p:spPr>
            <p:txBody>
              <a:bodyPr wrap="none" anchor="ctr"/>
              <a:lstStyle/>
              <a:p>
                <a:endParaRPr lang="en-US"/>
              </a:p>
            </p:txBody>
          </p:sp>
        </p:grpSp>
      </p:grpSp>
      <p:sp>
        <p:nvSpPr>
          <p:cNvPr id="153642" name="Freeform 101"/>
          <p:cNvSpPr>
            <a:spLocks/>
          </p:cNvSpPr>
          <p:nvPr/>
        </p:nvSpPr>
        <p:spPr bwMode="auto">
          <a:xfrm>
            <a:off x="7886700" y="5143500"/>
            <a:ext cx="225425" cy="225425"/>
          </a:xfrm>
          <a:custGeom>
            <a:avLst/>
            <a:gdLst>
              <a:gd name="T0" fmla="*/ 0 w 240"/>
              <a:gd name="T1" fmla="*/ 0 h 240"/>
              <a:gd name="T2" fmla="*/ 0 w 240"/>
              <a:gd name="T3" fmla="*/ 240 h 240"/>
              <a:gd name="T4" fmla="*/ 240 w 240"/>
              <a:gd name="T5" fmla="*/ 240 h 240"/>
              <a:gd name="T6" fmla="*/ 239 w 240"/>
              <a:gd name="T7" fmla="*/ 88 h 240"/>
              <a:gd name="T8" fmla="*/ 121 w 240"/>
              <a:gd name="T9" fmla="*/ 88 h 240"/>
              <a:gd name="T10" fmla="*/ 121 w 240"/>
              <a:gd name="T11" fmla="*/ 1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9" y="88"/>
                </a:lnTo>
                <a:lnTo>
                  <a:pt x="121" y="88"/>
                </a:lnTo>
                <a:lnTo>
                  <a:pt x="121" y="1"/>
                </a:lnTo>
                <a:lnTo>
                  <a:pt x="0" y="0"/>
                </a:lnTo>
                <a:close/>
              </a:path>
            </a:pathLst>
          </a:custGeom>
          <a:noFill/>
          <a:ln w="12700" cap="flat" cmpd="sng">
            <a:solidFill>
              <a:srgbClr val="E60000"/>
            </a:solidFill>
            <a:prstDash val="solid"/>
            <a:round/>
            <a:headEnd/>
            <a:tailEnd/>
          </a:ln>
        </p:spPr>
        <p:txBody>
          <a:bodyPr wrap="none" anchor="ctr"/>
          <a:lstStyle/>
          <a:p>
            <a:endParaRPr lang="en-US"/>
          </a:p>
        </p:txBody>
      </p:sp>
      <p:grpSp>
        <p:nvGrpSpPr>
          <p:cNvPr id="153643" name="Group 102"/>
          <p:cNvGrpSpPr>
            <a:grpSpLocks/>
          </p:cNvGrpSpPr>
          <p:nvPr/>
        </p:nvGrpSpPr>
        <p:grpSpPr bwMode="auto">
          <a:xfrm>
            <a:off x="7897813" y="1466850"/>
            <a:ext cx="203200" cy="214313"/>
            <a:chOff x="2005" y="561"/>
            <a:chExt cx="128" cy="135"/>
          </a:xfrm>
        </p:grpSpPr>
        <p:grpSp>
          <p:nvGrpSpPr>
            <p:cNvPr id="153790" name="Group 103"/>
            <p:cNvGrpSpPr>
              <a:grpSpLocks/>
            </p:cNvGrpSpPr>
            <p:nvPr/>
          </p:nvGrpSpPr>
          <p:grpSpPr bwMode="auto">
            <a:xfrm>
              <a:off x="2014" y="561"/>
              <a:ext cx="109" cy="105"/>
              <a:chOff x="2098" y="2423"/>
              <a:chExt cx="109" cy="105"/>
            </a:xfrm>
          </p:grpSpPr>
          <p:sp>
            <p:nvSpPr>
              <p:cNvPr id="153793" name="Line 104"/>
              <p:cNvSpPr>
                <a:spLocks noChangeShapeType="1"/>
              </p:cNvSpPr>
              <p:nvPr/>
            </p:nvSpPr>
            <p:spPr bwMode="auto">
              <a:xfrm>
                <a:off x="2153" y="2423"/>
                <a:ext cx="0" cy="49"/>
              </a:xfrm>
              <a:prstGeom prst="line">
                <a:avLst/>
              </a:prstGeom>
              <a:noFill/>
              <a:ln w="12700">
                <a:solidFill>
                  <a:srgbClr val="E60000"/>
                </a:solidFill>
                <a:round/>
                <a:headEnd/>
                <a:tailEnd/>
              </a:ln>
            </p:spPr>
            <p:txBody>
              <a:bodyPr wrap="none" anchor="ctr"/>
              <a:lstStyle/>
              <a:p>
                <a:endParaRPr lang="en-US"/>
              </a:p>
            </p:txBody>
          </p:sp>
          <p:sp>
            <p:nvSpPr>
              <p:cNvPr id="153794" name="Freeform 105"/>
              <p:cNvSpPr>
                <a:spLocks/>
              </p:cNvSpPr>
              <p:nvPr/>
            </p:nvSpPr>
            <p:spPr bwMode="auto">
              <a:xfrm>
                <a:off x="2098" y="2472"/>
                <a:ext cx="109" cy="56"/>
              </a:xfrm>
              <a:custGeom>
                <a:avLst/>
                <a:gdLst>
                  <a:gd name="T0" fmla="*/ 58 w 115"/>
                  <a:gd name="T1" fmla="*/ 0 h 56"/>
                  <a:gd name="T2" fmla="*/ 115 w 115"/>
                  <a:gd name="T3" fmla="*/ 56 h 56"/>
                  <a:gd name="T4" fmla="*/ 0 w 115"/>
                  <a:gd name="T5" fmla="*/ 56 h 56"/>
                  <a:gd name="T6" fmla="*/ 58 w 115"/>
                  <a:gd name="T7" fmla="*/ 0 h 56"/>
                  <a:gd name="T8" fmla="*/ 0 60000 65536"/>
                  <a:gd name="T9" fmla="*/ 0 60000 65536"/>
                  <a:gd name="T10" fmla="*/ 0 60000 65536"/>
                  <a:gd name="T11" fmla="*/ 0 60000 65536"/>
                  <a:gd name="T12" fmla="*/ 0 w 115"/>
                  <a:gd name="T13" fmla="*/ 0 h 56"/>
                  <a:gd name="T14" fmla="*/ 115 w 115"/>
                  <a:gd name="T15" fmla="*/ 56 h 56"/>
                </a:gdLst>
                <a:ahLst/>
                <a:cxnLst>
                  <a:cxn ang="T8">
                    <a:pos x="T0" y="T1"/>
                  </a:cxn>
                  <a:cxn ang="T9">
                    <a:pos x="T2" y="T3"/>
                  </a:cxn>
                  <a:cxn ang="T10">
                    <a:pos x="T4" y="T5"/>
                  </a:cxn>
                  <a:cxn ang="T11">
                    <a:pos x="T6" y="T7"/>
                  </a:cxn>
                </a:cxnLst>
                <a:rect l="T12" t="T13" r="T14" b="T15"/>
                <a:pathLst>
                  <a:path w="115" h="56">
                    <a:moveTo>
                      <a:pt x="58" y="0"/>
                    </a:moveTo>
                    <a:lnTo>
                      <a:pt x="115" y="56"/>
                    </a:lnTo>
                    <a:lnTo>
                      <a:pt x="0" y="56"/>
                    </a:lnTo>
                    <a:lnTo>
                      <a:pt x="58" y="0"/>
                    </a:lnTo>
                    <a:close/>
                  </a:path>
                </a:pathLst>
              </a:custGeom>
              <a:noFill/>
              <a:ln w="12700" cap="flat" cmpd="sng">
                <a:solidFill>
                  <a:srgbClr val="E60000"/>
                </a:solidFill>
                <a:prstDash val="solid"/>
                <a:round/>
                <a:headEnd type="none" w="med" len="med"/>
                <a:tailEnd type="none" w="med" len="med"/>
              </a:ln>
            </p:spPr>
            <p:txBody>
              <a:bodyPr wrap="none" anchor="ctr"/>
              <a:lstStyle/>
              <a:p>
                <a:endParaRPr lang="en-US"/>
              </a:p>
            </p:txBody>
          </p:sp>
        </p:grpSp>
        <p:sp>
          <p:nvSpPr>
            <p:cNvPr id="153791" name="Oval 106"/>
            <p:cNvSpPr>
              <a:spLocks noChangeArrowheads="1"/>
            </p:cNvSpPr>
            <p:nvPr/>
          </p:nvSpPr>
          <p:spPr bwMode="auto">
            <a:xfrm>
              <a:off x="2005" y="667"/>
              <a:ext cx="29" cy="29"/>
            </a:xfrm>
            <a:prstGeom prst="ellipse">
              <a:avLst/>
            </a:prstGeom>
            <a:noFill/>
            <a:ln w="12700" algn="ctr">
              <a:solidFill>
                <a:srgbClr val="E60000"/>
              </a:solidFill>
              <a:round/>
              <a:headEnd/>
              <a:tailEnd/>
            </a:ln>
          </p:spPr>
          <p:txBody>
            <a:bodyPr wrap="none" anchor="ctr"/>
            <a:lstStyle/>
            <a:p>
              <a:endParaRPr lang="en-US"/>
            </a:p>
          </p:txBody>
        </p:sp>
        <p:sp>
          <p:nvSpPr>
            <p:cNvPr id="153792" name="Oval 107"/>
            <p:cNvSpPr>
              <a:spLocks noChangeArrowheads="1"/>
            </p:cNvSpPr>
            <p:nvPr/>
          </p:nvSpPr>
          <p:spPr bwMode="auto">
            <a:xfrm>
              <a:off x="2104" y="666"/>
              <a:ext cx="29" cy="29"/>
            </a:xfrm>
            <a:prstGeom prst="ellipse">
              <a:avLst/>
            </a:prstGeom>
            <a:noFill/>
            <a:ln w="12700" algn="ctr">
              <a:solidFill>
                <a:srgbClr val="E60000"/>
              </a:solidFill>
              <a:round/>
              <a:headEnd/>
              <a:tailEnd/>
            </a:ln>
          </p:spPr>
          <p:txBody>
            <a:bodyPr wrap="none" anchor="ctr"/>
            <a:lstStyle/>
            <a:p>
              <a:endParaRPr lang="en-US"/>
            </a:p>
          </p:txBody>
        </p:sp>
      </p:grpSp>
      <p:sp>
        <p:nvSpPr>
          <p:cNvPr id="153644" name="Text Box 108"/>
          <p:cNvSpPr txBox="1">
            <a:spLocks noChangeArrowheads="1"/>
          </p:cNvSpPr>
          <p:nvPr/>
        </p:nvSpPr>
        <p:spPr bwMode="auto">
          <a:xfrm>
            <a:off x="884238" y="3300413"/>
            <a:ext cx="1911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Engineering Earthmover</a:t>
            </a:r>
          </a:p>
        </p:txBody>
      </p:sp>
      <p:sp>
        <p:nvSpPr>
          <p:cNvPr id="153645" name="Text Box 109"/>
          <p:cNvSpPr txBox="1">
            <a:spLocks noChangeArrowheads="1"/>
          </p:cNvSpPr>
          <p:nvPr/>
        </p:nvSpPr>
        <p:spPr bwMode="auto">
          <a:xfrm>
            <a:off x="884238" y="3913188"/>
            <a:ext cx="1911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Engineering Earthmover</a:t>
            </a:r>
          </a:p>
        </p:txBody>
      </p:sp>
      <p:grpSp>
        <p:nvGrpSpPr>
          <p:cNvPr id="153646" name="Group 110"/>
          <p:cNvGrpSpPr>
            <a:grpSpLocks/>
          </p:cNvGrpSpPr>
          <p:nvPr/>
        </p:nvGrpSpPr>
        <p:grpSpPr bwMode="auto">
          <a:xfrm>
            <a:off x="3751263" y="3141663"/>
            <a:ext cx="530225" cy="530225"/>
            <a:chOff x="2362" y="1394"/>
            <a:chExt cx="334" cy="334"/>
          </a:xfrm>
        </p:grpSpPr>
        <p:sp>
          <p:nvSpPr>
            <p:cNvPr id="153781" name="Freeform 111"/>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3782" name="Group 112"/>
            <p:cNvGrpSpPr>
              <a:grpSpLocks/>
            </p:cNvGrpSpPr>
            <p:nvPr/>
          </p:nvGrpSpPr>
          <p:grpSpPr bwMode="auto">
            <a:xfrm>
              <a:off x="2475" y="1474"/>
              <a:ext cx="108" cy="174"/>
              <a:chOff x="2750" y="446"/>
              <a:chExt cx="144" cy="231"/>
            </a:xfrm>
          </p:grpSpPr>
          <p:sp>
            <p:nvSpPr>
              <p:cNvPr id="153783" name="Line 113"/>
              <p:cNvSpPr>
                <a:spLocks noChangeShapeType="1"/>
              </p:cNvSpPr>
              <p:nvPr/>
            </p:nvSpPr>
            <p:spPr bwMode="auto">
              <a:xfrm flipV="1">
                <a:off x="2822" y="447"/>
                <a:ext cx="0" cy="59"/>
              </a:xfrm>
              <a:prstGeom prst="line">
                <a:avLst/>
              </a:prstGeom>
              <a:noFill/>
              <a:ln w="12700">
                <a:solidFill>
                  <a:srgbClr val="000000"/>
                </a:solidFill>
                <a:round/>
                <a:headEnd/>
                <a:tailEnd/>
              </a:ln>
            </p:spPr>
            <p:txBody>
              <a:bodyPr wrap="none" anchor="ctr"/>
              <a:lstStyle/>
              <a:p>
                <a:endParaRPr lang="en-US"/>
              </a:p>
            </p:txBody>
          </p:sp>
          <p:sp>
            <p:nvSpPr>
              <p:cNvPr id="153784" name="Freeform 114"/>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53785" name="Group 115"/>
              <p:cNvGrpSpPr>
                <a:grpSpLocks/>
              </p:cNvGrpSpPr>
              <p:nvPr/>
            </p:nvGrpSpPr>
            <p:grpSpPr bwMode="auto">
              <a:xfrm>
                <a:off x="2750" y="480"/>
                <a:ext cx="144" cy="197"/>
                <a:chOff x="624" y="240"/>
                <a:chExt cx="144" cy="197"/>
              </a:xfrm>
            </p:grpSpPr>
            <p:sp>
              <p:nvSpPr>
                <p:cNvPr id="153786" name="Line 116"/>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87" name="Line 117"/>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88" name="Freeform 11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89" name="Line 119"/>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3647" name="Group 120"/>
          <p:cNvGrpSpPr>
            <a:grpSpLocks/>
          </p:cNvGrpSpPr>
          <p:nvPr/>
        </p:nvGrpSpPr>
        <p:grpSpPr bwMode="auto">
          <a:xfrm>
            <a:off x="3930650" y="3883025"/>
            <a:ext cx="171450" cy="276225"/>
            <a:chOff x="2750" y="446"/>
            <a:chExt cx="144" cy="231"/>
          </a:xfrm>
        </p:grpSpPr>
        <p:sp>
          <p:nvSpPr>
            <p:cNvPr id="153774" name="Line 121"/>
            <p:cNvSpPr>
              <a:spLocks noChangeShapeType="1"/>
            </p:cNvSpPr>
            <p:nvPr/>
          </p:nvSpPr>
          <p:spPr bwMode="auto">
            <a:xfrm flipV="1">
              <a:off x="2822" y="447"/>
              <a:ext cx="0" cy="59"/>
            </a:xfrm>
            <a:prstGeom prst="line">
              <a:avLst/>
            </a:prstGeom>
            <a:noFill/>
            <a:ln w="12700">
              <a:solidFill>
                <a:srgbClr val="FFFF00"/>
              </a:solidFill>
              <a:round/>
              <a:headEnd/>
              <a:tailEnd/>
            </a:ln>
          </p:spPr>
          <p:txBody>
            <a:bodyPr wrap="none" anchor="ctr"/>
            <a:lstStyle/>
            <a:p>
              <a:endParaRPr lang="en-US"/>
            </a:p>
          </p:txBody>
        </p:sp>
        <p:sp>
          <p:nvSpPr>
            <p:cNvPr id="153775" name="Freeform 122"/>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53776" name="Group 123"/>
            <p:cNvGrpSpPr>
              <a:grpSpLocks/>
            </p:cNvGrpSpPr>
            <p:nvPr/>
          </p:nvGrpSpPr>
          <p:grpSpPr bwMode="auto">
            <a:xfrm>
              <a:off x="2750" y="480"/>
              <a:ext cx="144" cy="197"/>
              <a:chOff x="624" y="240"/>
              <a:chExt cx="144" cy="197"/>
            </a:xfrm>
          </p:grpSpPr>
          <p:sp>
            <p:nvSpPr>
              <p:cNvPr id="153777" name="Line 124"/>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3778" name="Line 125"/>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3779" name="Freeform 12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53780" name="Line 127"/>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grpSp>
      <p:grpSp>
        <p:nvGrpSpPr>
          <p:cNvPr id="153648" name="Group 128"/>
          <p:cNvGrpSpPr>
            <a:grpSpLocks/>
          </p:cNvGrpSpPr>
          <p:nvPr/>
        </p:nvGrpSpPr>
        <p:grpSpPr bwMode="auto">
          <a:xfrm>
            <a:off x="5154613" y="3163888"/>
            <a:ext cx="476250" cy="484187"/>
            <a:chOff x="3246" y="1408"/>
            <a:chExt cx="300" cy="305"/>
          </a:xfrm>
        </p:grpSpPr>
        <p:sp>
          <p:nvSpPr>
            <p:cNvPr id="153765" name="Oval 129"/>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3766" name="Group 130"/>
            <p:cNvGrpSpPr>
              <a:grpSpLocks/>
            </p:cNvGrpSpPr>
            <p:nvPr/>
          </p:nvGrpSpPr>
          <p:grpSpPr bwMode="auto">
            <a:xfrm>
              <a:off x="3342" y="1474"/>
              <a:ext cx="108" cy="174"/>
              <a:chOff x="2750" y="446"/>
              <a:chExt cx="144" cy="231"/>
            </a:xfrm>
          </p:grpSpPr>
          <p:sp>
            <p:nvSpPr>
              <p:cNvPr id="153767" name="Line 131"/>
              <p:cNvSpPr>
                <a:spLocks noChangeShapeType="1"/>
              </p:cNvSpPr>
              <p:nvPr/>
            </p:nvSpPr>
            <p:spPr bwMode="auto">
              <a:xfrm flipV="1">
                <a:off x="2822" y="447"/>
                <a:ext cx="0" cy="59"/>
              </a:xfrm>
              <a:prstGeom prst="line">
                <a:avLst/>
              </a:prstGeom>
              <a:noFill/>
              <a:ln w="12700">
                <a:solidFill>
                  <a:srgbClr val="000000"/>
                </a:solidFill>
                <a:round/>
                <a:headEnd/>
                <a:tailEnd/>
              </a:ln>
            </p:spPr>
            <p:txBody>
              <a:bodyPr wrap="none" anchor="ctr"/>
              <a:lstStyle/>
              <a:p>
                <a:endParaRPr lang="en-US"/>
              </a:p>
            </p:txBody>
          </p:sp>
          <p:sp>
            <p:nvSpPr>
              <p:cNvPr id="153768" name="Freeform 132"/>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53769" name="Group 133"/>
              <p:cNvGrpSpPr>
                <a:grpSpLocks/>
              </p:cNvGrpSpPr>
              <p:nvPr/>
            </p:nvGrpSpPr>
            <p:grpSpPr bwMode="auto">
              <a:xfrm>
                <a:off x="2750" y="480"/>
                <a:ext cx="144" cy="197"/>
                <a:chOff x="624" y="240"/>
                <a:chExt cx="144" cy="197"/>
              </a:xfrm>
            </p:grpSpPr>
            <p:sp>
              <p:nvSpPr>
                <p:cNvPr id="153770" name="Line 134"/>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71" name="Line 135"/>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72" name="Freeform 136"/>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73" name="Line 137"/>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3649" name="Group 138"/>
          <p:cNvGrpSpPr>
            <a:grpSpLocks/>
          </p:cNvGrpSpPr>
          <p:nvPr/>
        </p:nvGrpSpPr>
        <p:grpSpPr bwMode="auto">
          <a:xfrm>
            <a:off x="5307013" y="3883025"/>
            <a:ext cx="171450" cy="276225"/>
            <a:chOff x="2750" y="446"/>
            <a:chExt cx="144" cy="231"/>
          </a:xfrm>
        </p:grpSpPr>
        <p:sp>
          <p:nvSpPr>
            <p:cNvPr id="153758" name="Line 139"/>
            <p:cNvSpPr>
              <a:spLocks noChangeShapeType="1"/>
            </p:cNvSpPr>
            <p:nvPr/>
          </p:nvSpPr>
          <p:spPr bwMode="auto">
            <a:xfrm flipV="1">
              <a:off x="2822" y="447"/>
              <a:ext cx="0" cy="59"/>
            </a:xfrm>
            <a:prstGeom prst="line">
              <a:avLst/>
            </a:prstGeom>
            <a:noFill/>
            <a:ln w="12700">
              <a:solidFill>
                <a:srgbClr val="00FFFF"/>
              </a:solidFill>
              <a:round/>
              <a:headEnd/>
              <a:tailEnd/>
            </a:ln>
          </p:spPr>
          <p:txBody>
            <a:bodyPr wrap="none" anchor="ctr"/>
            <a:lstStyle/>
            <a:p>
              <a:endParaRPr lang="en-US"/>
            </a:p>
          </p:txBody>
        </p:sp>
        <p:sp>
          <p:nvSpPr>
            <p:cNvPr id="153759" name="Freeform 140"/>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53760" name="Group 141"/>
            <p:cNvGrpSpPr>
              <a:grpSpLocks/>
            </p:cNvGrpSpPr>
            <p:nvPr/>
          </p:nvGrpSpPr>
          <p:grpSpPr bwMode="auto">
            <a:xfrm>
              <a:off x="2750" y="480"/>
              <a:ext cx="144" cy="197"/>
              <a:chOff x="624" y="240"/>
              <a:chExt cx="144" cy="197"/>
            </a:xfrm>
          </p:grpSpPr>
          <p:sp>
            <p:nvSpPr>
              <p:cNvPr id="153761" name="Line 142"/>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3762" name="Line 143"/>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3763" name="Freeform 14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53764" name="Line 145"/>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grpSp>
      <p:grpSp>
        <p:nvGrpSpPr>
          <p:cNvPr id="153650" name="Group 146"/>
          <p:cNvGrpSpPr>
            <a:grpSpLocks/>
          </p:cNvGrpSpPr>
          <p:nvPr/>
        </p:nvGrpSpPr>
        <p:grpSpPr bwMode="auto">
          <a:xfrm>
            <a:off x="6486525" y="3206750"/>
            <a:ext cx="401638" cy="401638"/>
            <a:chOff x="4085" y="1435"/>
            <a:chExt cx="253" cy="253"/>
          </a:xfrm>
        </p:grpSpPr>
        <p:sp>
          <p:nvSpPr>
            <p:cNvPr id="153749" name="Rectangle 147"/>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3750" name="Group 148"/>
            <p:cNvGrpSpPr>
              <a:grpSpLocks/>
            </p:cNvGrpSpPr>
            <p:nvPr/>
          </p:nvGrpSpPr>
          <p:grpSpPr bwMode="auto">
            <a:xfrm>
              <a:off x="4157" y="1474"/>
              <a:ext cx="108" cy="174"/>
              <a:chOff x="2750" y="446"/>
              <a:chExt cx="144" cy="231"/>
            </a:xfrm>
          </p:grpSpPr>
          <p:sp>
            <p:nvSpPr>
              <p:cNvPr id="153751" name="Line 149"/>
              <p:cNvSpPr>
                <a:spLocks noChangeShapeType="1"/>
              </p:cNvSpPr>
              <p:nvPr/>
            </p:nvSpPr>
            <p:spPr bwMode="auto">
              <a:xfrm flipV="1">
                <a:off x="2822" y="447"/>
                <a:ext cx="0" cy="59"/>
              </a:xfrm>
              <a:prstGeom prst="line">
                <a:avLst/>
              </a:prstGeom>
              <a:noFill/>
              <a:ln w="12700">
                <a:solidFill>
                  <a:srgbClr val="000000"/>
                </a:solidFill>
                <a:round/>
                <a:headEnd/>
                <a:tailEnd/>
              </a:ln>
            </p:spPr>
            <p:txBody>
              <a:bodyPr wrap="none" anchor="ctr"/>
              <a:lstStyle/>
              <a:p>
                <a:endParaRPr lang="en-US"/>
              </a:p>
            </p:txBody>
          </p:sp>
          <p:sp>
            <p:nvSpPr>
              <p:cNvPr id="153752" name="Freeform 150"/>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53753" name="Group 151"/>
              <p:cNvGrpSpPr>
                <a:grpSpLocks/>
              </p:cNvGrpSpPr>
              <p:nvPr/>
            </p:nvGrpSpPr>
            <p:grpSpPr bwMode="auto">
              <a:xfrm>
                <a:off x="2750" y="480"/>
                <a:ext cx="144" cy="197"/>
                <a:chOff x="624" y="240"/>
                <a:chExt cx="144" cy="197"/>
              </a:xfrm>
            </p:grpSpPr>
            <p:sp>
              <p:nvSpPr>
                <p:cNvPr id="153754" name="Line 152"/>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55" name="Line 153"/>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56" name="Freeform 15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57" name="Line 155"/>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3651" name="Group 156"/>
          <p:cNvGrpSpPr>
            <a:grpSpLocks/>
          </p:cNvGrpSpPr>
          <p:nvPr/>
        </p:nvGrpSpPr>
        <p:grpSpPr bwMode="auto">
          <a:xfrm>
            <a:off x="6602413" y="3883025"/>
            <a:ext cx="171450" cy="276225"/>
            <a:chOff x="2750" y="446"/>
            <a:chExt cx="144" cy="231"/>
          </a:xfrm>
        </p:grpSpPr>
        <p:sp>
          <p:nvSpPr>
            <p:cNvPr id="153742" name="Line 157"/>
            <p:cNvSpPr>
              <a:spLocks noChangeShapeType="1"/>
            </p:cNvSpPr>
            <p:nvPr/>
          </p:nvSpPr>
          <p:spPr bwMode="auto">
            <a:xfrm flipV="1">
              <a:off x="2822" y="447"/>
              <a:ext cx="0" cy="59"/>
            </a:xfrm>
            <a:prstGeom prst="line">
              <a:avLst/>
            </a:prstGeom>
            <a:noFill/>
            <a:ln w="12700">
              <a:solidFill>
                <a:srgbClr val="00FF00"/>
              </a:solidFill>
              <a:round/>
              <a:headEnd/>
              <a:tailEnd/>
            </a:ln>
          </p:spPr>
          <p:txBody>
            <a:bodyPr wrap="none" anchor="ctr"/>
            <a:lstStyle/>
            <a:p>
              <a:endParaRPr lang="en-US"/>
            </a:p>
          </p:txBody>
        </p:sp>
        <p:sp>
          <p:nvSpPr>
            <p:cNvPr id="153743" name="Freeform 158"/>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53744" name="Group 159"/>
            <p:cNvGrpSpPr>
              <a:grpSpLocks/>
            </p:cNvGrpSpPr>
            <p:nvPr/>
          </p:nvGrpSpPr>
          <p:grpSpPr bwMode="auto">
            <a:xfrm>
              <a:off x="2750" y="480"/>
              <a:ext cx="144" cy="197"/>
              <a:chOff x="624" y="240"/>
              <a:chExt cx="144" cy="197"/>
            </a:xfrm>
          </p:grpSpPr>
          <p:sp>
            <p:nvSpPr>
              <p:cNvPr id="153745" name="Line 160"/>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3746" name="Line 161"/>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3747" name="Freeform 16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53748" name="Line 163"/>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grpSp>
      <p:grpSp>
        <p:nvGrpSpPr>
          <p:cNvPr id="153652" name="Group 164"/>
          <p:cNvGrpSpPr>
            <a:grpSpLocks/>
          </p:cNvGrpSpPr>
          <p:nvPr/>
        </p:nvGrpSpPr>
        <p:grpSpPr bwMode="auto">
          <a:xfrm>
            <a:off x="7735888" y="3141663"/>
            <a:ext cx="530225" cy="530225"/>
            <a:chOff x="4872" y="1394"/>
            <a:chExt cx="334" cy="334"/>
          </a:xfrm>
        </p:grpSpPr>
        <p:sp>
          <p:nvSpPr>
            <p:cNvPr id="153733" name="Freeform 165"/>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3734" name="Group 166"/>
            <p:cNvGrpSpPr>
              <a:grpSpLocks/>
            </p:cNvGrpSpPr>
            <p:nvPr/>
          </p:nvGrpSpPr>
          <p:grpSpPr bwMode="auto">
            <a:xfrm>
              <a:off x="4985" y="1474"/>
              <a:ext cx="108" cy="174"/>
              <a:chOff x="2750" y="446"/>
              <a:chExt cx="144" cy="231"/>
            </a:xfrm>
          </p:grpSpPr>
          <p:sp>
            <p:nvSpPr>
              <p:cNvPr id="153735" name="Line 167"/>
              <p:cNvSpPr>
                <a:spLocks noChangeShapeType="1"/>
              </p:cNvSpPr>
              <p:nvPr/>
            </p:nvSpPr>
            <p:spPr bwMode="auto">
              <a:xfrm flipV="1">
                <a:off x="2822" y="447"/>
                <a:ext cx="0" cy="59"/>
              </a:xfrm>
              <a:prstGeom prst="line">
                <a:avLst/>
              </a:prstGeom>
              <a:noFill/>
              <a:ln w="12700">
                <a:solidFill>
                  <a:srgbClr val="000000"/>
                </a:solidFill>
                <a:round/>
                <a:headEnd/>
                <a:tailEnd/>
              </a:ln>
            </p:spPr>
            <p:txBody>
              <a:bodyPr wrap="none" anchor="ctr"/>
              <a:lstStyle/>
              <a:p>
                <a:endParaRPr lang="en-US"/>
              </a:p>
            </p:txBody>
          </p:sp>
          <p:sp>
            <p:nvSpPr>
              <p:cNvPr id="153736" name="Freeform 168"/>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nvGrpSpPr>
              <p:cNvPr id="153737" name="Group 169"/>
              <p:cNvGrpSpPr>
                <a:grpSpLocks/>
              </p:cNvGrpSpPr>
              <p:nvPr/>
            </p:nvGrpSpPr>
            <p:grpSpPr bwMode="auto">
              <a:xfrm>
                <a:off x="2750" y="480"/>
                <a:ext cx="144" cy="197"/>
                <a:chOff x="624" y="240"/>
                <a:chExt cx="144" cy="197"/>
              </a:xfrm>
            </p:grpSpPr>
            <p:sp>
              <p:nvSpPr>
                <p:cNvPr id="153738" name="Line 170"/>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39" name="Line 171"/>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40" name="Freeform 17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41" name="Line 173"/>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153653" name="Group 174"/>
          <p:cNvGrpSpPr>
            <a:grpSpLocks/>
          </p:cNvGrpSpPr>
          <p:nvPr/>
        </p:nvGrpSpPr>
        <p:grpSpPr bwMode="auto">
          <a:xfrm>
            <a:off x="7915275" y="3883025"/>
            <a:ext cx="171450" cy="276225"/>
            <a:chOff x="2750" y="446"/>
            <a:chExt cx="144" cy="231"/>
          </a:xfrm>
        </p:grpSpPr>
        <p:sp>
          <p:nvSpPr>
            <p:cNvPr id="153726" name="Line 175"/>
            <p:cNvSpPr>
              <a:spLocks noChangeShapeType="1"/>
            </p:cNvSpPr>
            <p:nvPr/>
          </p:nvSpPr>
          <p:spPr bwMode="auto">
            <a:xfrm flipV="1">
              <a:off x="2822" y="447"/>
              <a:ext cx="0" cy="59"/>
            </a:xfrm>
            <a:prstGeom prst="line">
              <a:avLst/>
            </a:prstGeom>
            <a:noFill/>
            <a:ln w="12700">
              <a:solidFill>
                <a:srgbClr val="E60000"/>
              </a:solidFill>
              <a:round/>
              <a:headEnd/>
              <a:tailEnd/>
            </a:ln>
          </p:spPr>
          <p:txBody>
            <a:bodyPr wrap="none" anchor="ctr"/>
            <a:lstStyle/>
            <a:p>
              <a:endParaRPr lang="en-US"/>
            </a:p>
          </p:txBody>
        </p:sp>
        <p:sp>
          <p:nvSpPr>
            <p:cNvPr id="153727" name="Freeform 176"/>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12700" cap="flat" cmpd="sng">
              <a:solidFill>
                <a:srgbClr val="E60000"/>
              </a:solidFill>
              <a:prstDash val="solid"/>
              <a:round/>
              <a:headEnd type="none" w="med" len="med"/>
              <a:tailEnd type="none" w="med" len="med"/>
            </a:ln>
          </p:spPr>
          <p:txBody>
            <a:bodyPr wrap="none" anchor="ctr"/>
            <a:lstStyle/>
            <a:p>
              <a:endParaRPr lang="en-US"/>
            </a:p>
          </p:txBody>
        </p:sp>
        <p:grpSp>
          <p:nvGrpSpPr>
            <p:cNvPr id="153728" name="Group 177"/>
            <p:cNvGrpSpPr>
              <a:grpSpLocks/>
            </p:cNvGrpSpPr>
            <p:nvPr/>
          </p:nvGrpSpPr>
          <p:grpSpPr bwMode="auto">
            <a:xfrm>
              <a:off x="2750" y="480"/>
              <a:ext cx="144" cy="197"/>
              <a:chOff x="624" y="240"/>
              <a:chExt cx="144" cy="197"/>
            </a:xfrm>
          </p:grpSpPr>
          <p:sp>
            <p:nvSpPr>
              <p:cNvPr id="153729" name="Line 178"/>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3730" name="Line 179"/>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3731" name="Freeform 18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53732" name="Line 181"/>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grpSp>
      <p:grpSp>
        <p:nvGrpSpPr>
          <p:cNvPr id="153654" name="Group 182"/>
          <p:cNvGrpSpPr>
            <a:grpSpLocks/>
          </p:cNvGrpSpPr>
          <p:nvPr/>
        </p:nvGrpSpPr>
        <p:grpSpPr bwMode="auto">
          <a:xfrm>
            <a:off x="3749675" y="1946275"/>
            <a:ext cx="530225" cy="530225"/>
            <a:chOff x="2362" y="1226"/>
            <a:chExt cx="334" cy="334"/>
          </a:xfrm>
        </p:grpSpPr>
        <p:sp>
          <p:nvSpPr>
            <p:cNvPr id="153717" name="Freeform 183"/>
            <p:cNvSpPr>
              <a:spLocks noChangeAspect="1"/>
            </p:cNvSpPr>
            <p:nvPr/>
          </p:nvSpPr>
          <p:spPr bwMode="auto">
            <a:xfrm>
              <a:off x="2362" y="12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3718" name="Group 184"/>
            <p:cNvGrpSpPr>
              <a:grpSpLocks/>
            </p:cNvGrpSpPr>
            <p:nvPr/>
          </p:nvGrpSpPr>
          <p:grpSpPr bwMode="auto">
            <a:xfrm>
              <a:off x="2475" y="1305"/>
              <a:ext cx="108" cy="175"/>
              <a:chOff x="2475" y="1305"/>
              <a:chExt cx="108" cy="175"/>
            </a:xfrm>
          </p:grpSpPr>
          <p:sp>
            <p:nvSpPr>
              <p:cNvPr id="153719" name="Line 185"/>
              <p:cNvSpPr>
                <a:spLocks noChangeShapeType="1"/>
              </p:cNvSpPr>
              <p:nvPr/>
            </p:nvSpPr>
            <p:spPr bwMode="auto">
              <a:xfrm flipV="1">
                <a:off x="2529" y="1307"/>
                <a:ext cx="0" cy="44"/>
              </a:xfrm>
              <a:prstGeom prst="line">
                <a:avLst/>
              </a:prstGeom>
              <a:noFill/>
              <a:ln w="12700">
                <a:solidFill>
                  <a:srgbClr val="000000"/>
                </a:solidFill>
                <a:round/>
                <a:headEnd/>
                <a:tailEnd/>
              </a:ln>
            </p:spPr>
            <p:txBody>
              <a:bodyPr wrap="none" anchor="ctr"/>
              <a:lstStyle/>
              <a:p>
                <a:endParaRPr lang="en-US"/>
              </a:p>
            </p:txBody>
          </p:sp>
          <p:grpSp>
            <p:nvGrpSpPr>
              <p:cNvPr id="153720" name="Group 186"/>
              <p:cNvGrpSpPr>
                <a:grpSpLocks/>
              </p:cNvGrpSpPr>
              <p:nvPr/>
            </p:nvGrpSpPr>
            <p:grpSpPr bwMode="auto">
              <a:xfrm>
                <a:off x="2475" y="1332"/>
                <a:ext cx="108" cy="148"/>
                <a:chOff x="624" y="240"/>
                <a:chExt cx="144" cy="197"/>
              </a:xfrm>
            </p:grpSpPr>
            <p:sp>
              <p:nvSpPr>
                <p:cNvPr id="153722" name="Line 187"/>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23" name="Line 188"/>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24" name="Freeform 189"/>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25" name="Line 190"/>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3721" name="Line 191"/>
              <p:cNvSpPr>
                <a:spLocks noChangeShapeType="1"/>
              </p:cNvSpPr>
              <p:nvPr/>
            </p:nvSpPr>
            <p:spPr bwMode="auto">
              <a:xfrm>
                <a:off x="2492" y="1305"/>
                <a:ext cx="74" cy="0"/>
              </a:xfrm>
              <a:prstGeom prst="line">
                <a:avLst/>
              </a:prstGeom>
              <a:noFill/>
              <a:ln w="12700">
                <a:solidFill>
                  <a:schemeClr val="tx1"/>
                </a:solidFill>
                <a:round/>
                <a:headEnd/>
                <a:tailEnd/>
              </a:ln>
            </p:spPr>
            <p:txBody>
              <a:bodyPr wrap="none" anchor="ctr"/>
              <a:lstStyle/>
              <a:p>
                <a:endParaRPr lang="en-US"/>
              </a:p>
            </p:txBody>
          </p:sp>
        </p:grpSp>
      </p:grpSp>
      <p:grpSp>
        <p:nvGrpSpPr>
          <p:cNvPr id="153655" name="Group 192"/>
          <p:cNvGrpSpPr>
            <a:grpSpLocks/>
          </p:cNvGrpSpPr>
          <p:nvPr/>
        </p:nvGrpSpPr>
        <p:grpSpPr bwMode="auto">
          <a:xfrm>
            <a:off x="3930650" y="2681288"/>
            <a:ext cx="171450" cy="277812"/>
            <a:chOff x="2475" y="1305"/>
            <a:chExt cx="108" cy="175"/>
          </a:xfrm>
        </p:grpSpPr>
        <p:sp>
          <p:nvSpPr>
            <p:cNvPr id="153710" name="Line 193"/>
            <p:cNvSpPr>
              <a:spLocks noChangeShapeType="1"/>
            </p:cNvSpPr>
            <p:nvPr/>
          </p:nvSpPr>
          <p:spPr bwMode="auto">
            <a:xfrm flipV="1">
              <a:off x="2529" y="1307"/>
              <a:ext cx="0" cy="44"/>
            </a:xfrm>
            <a:prstGeom prst="line">
              <a:avLst/>
            </a:prstGeom>
            <a:noFill/>
            <a:ln w="12700">
              <a:solidFill>
                <a:srgbClr val="FFFF00"/>
              </a:solidFill>
              <a:round/>
              <a:headEnd/>
              <a:tailEnd/>
            </a:ln>
          </p:spPr>
          <p:txBody>
            <a:bodyPr wrap="none" anchor="ctr"/>
            <a:lstStyle/>
            <a:p>
              <a:endParaRPr lang="en-US"/>
            </a:p>
          </p:txBody>
        </p:sp>
        <p:grpSp>
          <p:nvGrpSpPr>
            <p:cNvPr id="153711" name="Group 194"/>
            <p:cNvGrpSpPr>
              <a:grpSpLocks/>
            </p:cNvGrpSpPr>
            <p:nvPr/>
          </p:nvGrpSpPr>
          <p:grpSpPr bwMode="auto">
            <a:xfrm>
              <a:off x="2475" y="1332"/>
              <a:ext cx="108" cy="148"/>
              <a:chOff x="624" y="240"/>
              <a:chExt cx="144" cy="197"/>
            </a:xfrm>
          </p:grpSpPr>
          <p:sp>
            <p:nvSpPr>
              <p:cNvPr id="153713" name="Line 195"/>
              <p:cNvSpPr>
                <a:spLocks noChangeAspect="1" noChangeShapeType="1"/>
              </p:cNvSpPr>
              <p:nvPr/>
            </p:nvSpPr>
            <p:spPr bwMode="auto">
              <a:xfrm>
                <a:off x="624"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3714" name="Line 196"/>
              <p:cNvSpPr>
                <a:spLocks noChangeAspect="1" noChangeShapeType="1"/>
              </p:cNvSpPr>
              <p:nvPr/>
            </p:nvSpPr>
            <p:spPr bwMode="auto">
              <a:xfrm>
                <a:off x="767" y="240"/>
                <a:ext cx="0" cy="197"/>
              </a:xfrm>
              <a:prstGeom prst="line">
                <a:avLst/>
              </a:prstGeom>
              <a:noFill/>
              <a:ln w="12700">
                <a:solidFill>
                  <a:srgbClr val="FFFF00"/>
                </a:solidFill>
                <a:round/>
                <a:headEnd type="none" w="sm" len="sm"/>
                <a:tailEnd type="none" w="sm" len="sm"/>
              </a:ln>
            </p:spPr>
            <p:txBody>
              <a:bodyPr wrap="none" anchor="ctr"/>
              <a:lstStyle/>
              <a:p>
                <a:endParaRPr lang="en-US"/>
              </a:p>
            </p:txBody>
          </p:sp>
          <p:sp>
            <p:nvSpPr>
              <p:cNvPr id="153715" name="Freeform 19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FFFF00"/>
                </a:solidFill>
                <a:round/>
                <a:headEnd type="none" w="sm" len="sm"/>
                <a:tailEnd type="none" w="sm" len="sm"/>
              </a:ln>
            </p:spPr>
            <p:txBody>
              <a:bodyPr wrap="none" anchor="ctr"/>
              <a:lstStyle/>
              <a:p>
                <a:endParaRPr lang="en-US"/>
              </a:p>
            </p:txBody>
          </p:sp>
          <p:sp>
            <p:nvSpPr>
              <p:cNvPr id="153716" name="Line 198"/>
              <p:cNvSpPr>
                <a:spLocks noChangeAspect="1" noChangeShapeType="1"/>
              </p:cNvSpPr>
              <p:nvPr/>
            </p:nvSpPr>
            <p:spPr bwMode="auto">
              <a:xfrm flipH="1" flipV="1">
                <a:off x="626" y="268"/>
                <a:ext cx="142" cy="0"/>
              </a:xfrm>
              <a:prstGeom prst="line">
                <a:avLst/>
              </a:prstGeom>
              <a:noFill/>
              <a:ln w="12700">
                <a:solidFill>
                  <a:srgbClr val="FFFF00"/>
                </a:solidFill>
                <a:round/>
                <a:headEnd type="none" w="sm" len="sm"/>
                <a:tailEnd type="none" w="sm" len="sm"/>
              </a:ln>
            </p:spPr>
            <p:txBody>
              <a:bodyPr wrap="none" anchor="ctr"/>
              <a:lstStyle/>
              <a:p>
                <a:endParaRPr lang="en-US"/>
              </a:p>
            </p:txBody>
          </p:sp>
        </p:grpSp>
        <p:sp>
          <p:nvSpPr>
            <p:cNvPr id="153712" name="Line 199"/>
            <p:cNvSpPr>
              <a:spLocks noChangeShapeType="1"/>
            </p:cNvSpPr>
            <p:nvPr/>
          </p:nvSpPr>
          <p:spPr bwMode="auto">
            <a:xfrm>
              <a:off x="2492" y="1305"/>
              <a:ext cx="74" cy="0"/>
            </a:xfrm>
            <a:prstGeom prst="line">
              <a:avLst/>
            </a:prstGeom>
            <a:noFill/>
            <a:ln w="12700">
              <a:solidFill>
                <a:srgbClr val="FFFF00"/>
              </a:solidFill>
              <a:round/>
              <a:headEnd/>
              <a:tailEnd/>
            </a:ln>
          </p:spPr>
          <p:txBody>
            <a:bodyPr wrap="none" anchor="ctr"/>
            <a:lstStyle/>
            <a:p>
              <a:endParaRPr lang="en-US"/>
            </a:p>
          </p:txBody>
        </p:sp>
      </p:grpSp>
      <p:grpSp>
        <p:nvGrpSpPr>
          <p:cNvPr id="153656" name="Group 200"/>
          <p:cNvGrpSpPr>
            <a:grpSpLocks/>
          </p:cNvGrpSpPr>
          <p:nvPr/>
        </p:nvGrpSpPr>
        <p:grpSpPr bwMode="auto">
          <a:xfrm>
            <a:off x="5153025" y="1968500"/>
            <a:ext cx="476250" cy="484188"/>
            <a:chOff x="3246" y="1240"/>
            <a:chExt cx="300" cy="305"/>
          </a:xfrm>
        </p:grpSpPr>
        <p:sp>
          <p:nvSpPr>
            <p:cNvPr id="153701" name="Oval 201"/>
            <p:cNvSpPr>
              <a:spLocks noChangeArrowheads="1"/>
            </p:cNvSpPr>
            <p:nvPr/>
          </p:nvSpPr>
          <p:spPr bwMode="auto">
            <a:xfrm>
              <a:off x="3246" y="1240"/>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3702" name="Group 202"/>
            <p:cNvGrpSpPr>
              <a:grpSpLocks/>
            </p:cNvGrpSpPr>
            <p:nvPr/>
          </p:nvGrpSpPr>
          <p:grpSpPr bwMode="auto">
            <a:xfrm>
              <a:off x="3342" y="1306"/>
              <a:ext cx="108" cy="175"/>
              <a:chOff x="2475" y="1305"/>
              <a:chExt cx="108" cy="175"/>
            </a:xfrm>
          </p:grpSpPr>
          <p:sp>
            <p:nvSpPr>
              <p:cNvPr id="153703" name="Line 203"/>
              <p:cNvSpPr>
                <a:spLocks noChangeShapeType="1"/>
              </p:cNvSpPr>
              <p:nvPr/>
            </p:nvSpPr>
            <p:spPr bwMode="auto">
              <a:xfrm flipV="1">
                <a:off x="2529" y="1307"/>
                <a:ext cx="0" cy="44"/>
              </a:xfrm>
              <a:prstGeom prst="line">
                <a:avLst/>
              </a:prstGeom>
              <a:noFill/>
              <a:ln w="12700">
                <a:solidFill>
                  <a:srgbClr val="000000"/>
                </a:solidFill>
                <a:round/>
                <a:headEnd/>
                <a:tailEnd/>
              </a:ln>
            </p:spPr>
            <p:txBody>
              <a:bodyPr wrap="none" anchor="ctr"/>
              <a:lstStyle/>
              <a:p>
                <a:endParaRPr lang="en-US"/>
              </a:p>
            </p:txBody>
          </p:sp>
          <p:grpSp>
            <p:nvGrpSpPr>
              <p:cNvPr id="153704" name="Group 204"/>
              <p:cNvGrpSpPr>
                <a:grpSpLocks/>
              </p:cNvGrpSpPr>
              <p:nvPr/>
            </p:nvGrpSpPr>
            <p:grpSpPr bwMode="auto">
              <a:xfrm>
                <a:off x="2475" y="1332"/>
                <a:ext cx="108" cy="148"/>
                <a:chOff x="624" y="240"/>
                <a:chExt cx="144" cy="197"/>
              </a:xfrm>
            </p:grpSpPr>
            <p:sp>
              <p:nvSpPr>
                <p:cNvPr id="153706" name="Line 205"/>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07" name="Line 206"/>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708" name="Freeform 207"/>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709" name="Line 208"/>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3705" name="Line 209"/>
              <p:cNvSpPr>
                <a:spLocks noChangeShapeType="1"/>
              </p:cNvSpPr>
              <p:nvPr/>
            </p:nvSpPr>
            <p:spPr bwMode="auto">
              <a:xfrm>
                <a:off x="2492" y="1305"/>
                <a:ext cx="74" cy="0"/>
              </a:xfrm>
              <a:prstGeom prst="line">
                <a:avLst/>
              </a:prstGeom>
              <a:noFill/>
              <a:ln w="12700">
                <a:solidFill>
                  <a:schemeClr val="tx1"/>
                </a:solidFill>
                <a:round/>
                <a:headEnd/>
                <a:tailEnd/>
              </a:ln>
            </p:spPr>
            <p:txBody>
              <a:bodyPr wrap="none" anchor="ctr"/>
              <a:lstStyle/>
              <a:p>
                <a:endParaRPr lang="en-US"/>
              </a:p>
            </p:txBody>
          </p:sp>
        </p:grpSp>
      </p:grpSp>
      <p:grpSp>
        <p:nvGrpSpPr>
          <p:cNvPr id="153657" name="Group 210"/>
          <p:cNvGrpSpPr>
            <a:grpSpLocks/>
          </p:cNvGrpSpPr>
          <p:nvPr/>
        </p:nvGrpSpPr>
        <p:grpSpPr bwMode="auto">
          <a:xfrm>
            <a:off x="5316538" y="2681288"/>
            <a:ext cx="171450" cy="277812"/>
            <a:chOff x="2475" y="1305"/>
            <a:chExt cx="108" cy="175"/>
          </a:xfrm>
        </p:grpSpPr>
        <p:sp>
          <p:nvSpPr>
            <p:cNvPr id="153694" name="Line 211"/>
            <p:cNvSpPr>
              <a:spLocks noChangeShapeType="1"/>
            </p:cNvSpPr>
            <p:nvPr/>
          </p:nvSpPr>
          <p:spPr bwMode="auto">
            <a:xfrm flipV="1">
              <a:off x="2529" y="1307"/>
              <a:ext cx="0" cy="44"/>
            </a:xfrm>
            <a:prstGeom prst="line">
              <a:avLst/>
            </a:prstGeom>
            <a:noFill/>
            <a:ln w="12700">
              <a:solidFill>
                <a:srgbClr val="00FFFF"/>
              </a:solidFill>
              <a:round/>
              <a:headEnd/>
              <a:tailEnd/>
            </a:ln>
          </p:spPr>
          <p:txBody>
            <a:bodyPr wrap="none" anchor="ctr"/>
            <a:lstStyle/>
            <a:p>
              <a:endParaRPr lang="en-US"/>
            </a:p>
          </p:txBody>
        </p:sp>
        <p:grpSp>
          <p:nvGrpSpPr>
            <p:cNvPr id="153695" name="Group 212"/>
            <p:cNvGrpSpPr>
              <a:grpSpLocks/>
            </p:cNvGrpSpPr>
            <p:nvPr/>
          </p:nvGrpSpPr>
          <p:grpSpPr bwMode="auto">
            <a:xfrm>
              <a:off x="2475" y="1332"/>
              <a:ext cx="108" cy="148"/>
              <a:chOff x="624" y="240"/>
              <a:chExt cx="144" cy="197"/>
            </a:xfrm>
          </p:grpSpPr>
          <p:sp>
            <p:nvSpPr>
              <p:cNvPr id="153697" name="Line 213"/>
              <p:cNvSpPr>
                <a:spLocks noChangeAspect="1" noChangeShapeType="1"/>
              </p:cNvSpPr>
              <p:nvPr/>
            </p:nvSpPr>
            <p:spPr bwMode="auto">
              <a:xfrm>
                <a:off x="624"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3698" name="Line 214"/>
              <p:cNvSpPr>
                <a:spLocks noChangeAspect="1" noChangeShapeType="1"/>
              </p:cNvSpPr>
              <p:nvPr/>
            </p:nvSpPr>
            <p:spPr bwMode="auto">
              <a:xfrm>
                <a:off x="767" y="240"/>
                <a:ext cx="0" cy="197"/>
              </a:xfrm>
              <a:prstGeom prst="line">
                <a:avLst/>
              </a:prstGeom>
              <a:noFill/>
              <a:ln w="12700">
                <a:solidFill>
                  <a:srgbClr val="00FFFF"/>
                </a:solidFill>
                <a:round/>
                <a:headEnd type="none" w="sm" len="sm"/>
                <a:tailEnd type="none" w="sm" len="sm"/>
              </a:ln>
            </p:spPr>
            <p:txBody>
              <a:bodyPr wrap="none" anchor="ctr"/>
              <a:lstStyle/>
              <a:p>
                <a:endParaRPr lang="en-US"/>
              </a:p>
            </p:txBody>
          </p:sp>
          <p:sp>
            <p:nvSpPr>
              <p:cNvPr id="153699" name="Freeform 215"/>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FF"/>
                </a:solidFill>
                <a:round/>
                <a:headEnd type="none" w="sm" len="sm"/>
                <a:tailEnd type="none" w="sm" len="sm"/>
              </a:ln>
            </p:spPr>
            <p:txBody>
              <a:bodyPr wrap="none" anchor="ctr"/>
              <a:lstStyle/>
              <a:p>
                <a:endParaRPr lang="en-US"/>
              </a:p>
            </p:txBody>
          </p:sp>
          <p:sp>
            <p:nvSpPr>
              <p:cNvPr id="153700" name="Line 216"/>
              <p:cNvSpPr>
                <a:spLocks noChangeAspect="1" noChangeShapeType="1"/>
              </p:cNvSpPr>
              <p:nvPr/>
            </p:nvSpPr>
            <p:spPr bwMode="auto">
              <a:xfrm flipH="1" flipV="1">
                <a:off x="626" y="268"/>
                <a:ext cx="142" cy="0"/>
              </a:xfrm>
              <a:prstGeom prst="line">
                <a:avLst/>
              </a:prstGeom>
              <a:noFill/>
              <a:ln w="12700">
                <a:solidFill>
                  <a:srgbClr val="00FFFF"/>
                </a:solidFill>
                <a:round/>
                <a:headEnd type="none" w="sm" len="sm"/>
                <a:tailEnd type="none" w="sm" len="sm"/>
              </a:ln>
            </p:spPr>
            <p:txBody>
              <a:bodyPr wrap="none" anchor="ctr"/>
              <a:lstStyle/>
              <a:p>
                <a:endParaRPr lang="en-US"/>
              </a:p>
            </p:txBody>
          </p:sp>
        </p:grpSp>
        <p:sp>
          <p:nvSpPr>
            <p:cNvPr id="153696" name="Line 217"/>
            <p:cNvSpPr>
              <a:spLocks noChangeShapeType="1"/>
            </p:cNvSpPr>
            <p:nvPr/>
          </p:nvSpPr>
          <p:spPr bwMode="auto">
            <a:xfrm>
              <a:off x="2492" y="1305"/>
              <a:ext cx="74" cy="0"/>
            </a:xfrm>
            <a:prstGeom prst="line">
              <a:avLst/>
            </a:prstGeom>
            <a:noFill/>
            <a:ln w="12700">
              <a:solidFill>
                <a:srgbClr val="00FFFF"/>
              </a:solidFill>
              <a:round/>
              <a:headEnd/>
              <a:tailEnd/>
            </a:ln>
          </p:spPr>
          <p:txBody>
            <a:bodyPr wrap="none" anchor="ctr"/>
            <a:lstStyle/>
            <a:p>
              <a:endParaRPr lang="en-US"/>
            </a:p>
          </p:txBody>
        </p:sp>
      </p:grpSp>
      <p:grpSp>
        <p:nvGrpSpPr>
          <p:cNvPr id="153658" name="Group 218"/>
          <p:cNvGrpSpPr>
            <a:grpSpLocks/>
          </p:cNvGrpSpPr>
          <p:nvPr/>
        </p:nvGrpSpPr>
        <p:grpSpPr bwMode="auto">
          <a:xfrm>
            <a:off x="6484938" y="2011363"/>
            <a:ext cx="401637" cy="401637"/>
            <a:chOff x="4085" y="1267"/>
            <a:chExt cx="253" cy="253"/>
          </a:xfrm>
        </p:grpSpPr>
        <p:sp>
          <p:nvSpPr>
            <p:cNvPr id="153685" name="Rectangle 219"/>
            <p:cNvSpPr>
              <a:spLocks noChangeArrowheads="1"/>
            </p:cNvSpPr>
            <p:nvPr/>
          </p:nvSpPr>
          <p:spPr bwMode="auto">
            <a:xfrm>
              <a:off x="4085" y="126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3686" name="Group 220"/>
            <p:cNvGrpSpPr>
              <a:grpSpLocks/>
            </p:cNvGrpSpPr>
            <p:nvPr/>
          </p:nvGrpSpPr>
          <p:grpSpPr bwMode="auto">
            <a:xfrm>
              <a:off x="4158" y="1299"/>
              <a:ext cx="108" cy="175"/>
              <a:chOff x="2475" y="1305"/>
              <a:chExt cx="108" cy="175"/>
            </a:xfrm>
          </p:grpSpPr>
          <p:sp>
            <p:nvSpPr>
              <p:cNvPr id="153687" name="Line 221"/>
              <p:cNvSpPr>
                <a:spLocks noChangeShapeType="1"/>
              </p:cNvSpPr>
              <p:nvPr/>
            </p:nvSpPr>
            <p:spPr bwMode="auto">
              <a:xfrm flipV="1">
                <a:off x="2529" y="1307"/>
                <a:ext cx="0" cy="44"/>
              </a:xfrm>
              <a:prstGeom prst="line">
                <a:avLst/>
              </a:prstGeom>
              <a:noFill/>
              <a:ln w="12700">
                <a:solidFill>
                  <a:srgbClr val="000000"/>
                </a:solidFill>
                <a:round/>
                <a:headEnd/>
                <a:tailEnd/>
              </a:ln>
            </p:spPr>
            <p:txBody>
              <a:bodyPr wrap="none" anchor="ctr"/>
              <a:lstStyle/>
              <a:p>
                <a:endParaRPr lang="en-US"/>
              </a:p>
            </p:txBody>
          </p:sp>
          <p:grpSp>
            <p:nvGrpSpPr>
              <p:cNvPr id="153688" name="Group 222"/>
              <p:cNvGrpSpPr>
                <a:grpSpLocks/>
              </p:cNvGrpSpPr>
              <p:nvPr/>
            </p:nvGrpSpPr>
            <p:grpSpPr bwMode="auto">
              <a:xfrm>
                <a:off x="2475" y="1332"/>
                <a:ext cx="108" cy="148"/>
                <a:chOff x="624" y="240"/>
                <a:chExt cx="144" cy="197"/>
              </a:xfrm>
            </p:grpSpPr>
            <p:sp>
              <p:nvSpPr>
                <p:cNvPr id="153690" name="Line 223"/>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691" name="Line 224"/>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692" name="Freeform 225"/>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693" name="Line 226"/>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3689" name="Line 227"/>
              <p:cNvSpPr>
                <a:spLocks noChangeShapeType="1"/>
              </p:cNvSpPr>
              <p:nvPr/>
            </p:nvSpPr>
            <p:spPr bwMode="auto">
              <a:xfrm>
                <a:off x="2492" y="1305"/>
                <a:ext cx="74" cy="0"/>
              </a:xfrm>
              <a:prstGeom prst="line">
                <a:avLst/>
              </a:prstGeom>
              <a:noFill/>
              <a:ln w="12700">
                <a:solidFill>
                  <a:schemeClr val="tx1"/>
                </a:solidFill>
                <a:round/>
                <a:headEnd/>
                <a:tailEnd/>
              </a:ln>
            </p:spPr>
            <p:txBody>
              <a:bodyPr wrap="none" anchor="ctr"/>
              <a:lstStyle/>
              <a:p>
                <a:endParaRPr lang="en-US"/>
              </a:p>
            </p:txBody>
          </p:sp>
        </p:grpSp>
      </p:grpSp>
      <p:grpSp>
        <p:nvGrpSpPr>
          <p:cNvPr id="153659" name="Group 228"/>
          <p:cNvGrpSpPr>
            <a:grpSpLocks/>
          </p:cNvGrpSpPr>
          <p:nvPr/>
        </p:nvGrpSpPr>
        <p:grpSpPr bwMode="auto">
          <a:xfrm>
            <a:off x="6613525" y="2679700"/>
            <a:ext cx="171450" cy="277813"/>
            <a:chOff x="2475" y="1305"/>
            <a:chExt cx="108" cy="175"/>
          </a:xfrm>
        </p:grpSpPr>
        <p:sp>
          <p:nvSpPr>
            <p:cNvPr id="153678" name="Line 229"/>
            <p:cNvSpPr>
              <a:spLocks noChangeShapeType="1"/>
            </p:cNvSpPr>
            <p:nvPr/>
          </p:nvSpPr>
          <p:spPr bwMode="auto">
            <a:xfrm flipV="1">
              <a:off x="2529" y="1307"/>
              <a:ext cx="0" cy="44"/>
            </a:xfrm>
            <a:prstGeom prst="line">
              <a:avLst/>
            </a:prstGeom>
            <a:noFill/>
            <a:ln w="12700">
              <a:solidFill>
                <a:srgbClr val="00FF00"/>
              </a:solidFill>
              <a:round/>
              <a:headEnd/>
              <a:tailEnd/>
            </a:ln>
          </p:spPr>
          <p:txBody>
            <a:bodyPr wrap="none" anchor="ctr"/>
            <a:lstStyle/>
            <a:p>
              <a:endParaRPr lang="en-US"/>
            </a:p>
          </p:txBody>
        </p:sp>
        <p:grpSp>
          <p:nvGrpSpPr>
            <p:cNvPr id="153679" name="Group 230"/>
            <p:cNvGrpSpPr>
              <a:grpSpLocks/>
            </p:cNvGrpSpPr>
            <p:nvPr/>
          </p:nvGrpSpPr>
          <p:grpSpPr bwMode="auto">
            <a:xfrm>
              <a:off x="2475" y="1332"/>
              <a:ext cx="108" cy="148"/>
              <a:chOff x="624" y="240"/>
              <a:chExt cx="144" cy="197"/>
            </a:xfrm>
          </p:grpSpPr>
          <p:sp>
            <p:nvSpPr>
              <p:cNvPr id="153681" name="Line 231"/>
              <p:cNvSpPr>
                <a:spLocks noChangeAspect="1" noChangeShapeType="1"/>
              </p:cNvSpPr>
              <p:nvPr/>
            </p:nvSpPr>
            <p:spPr bwMode="auto">
              <a:xfrm>
                <a:off x="624"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3682" name="Line 232"/>
              <p:cNvSpPr>
                <a:spLocks noChangeAspect="1" noChangeShapeType="1"/>
              </p:cNvSpPr>
              <p:nvPr/>
            </p:nvSpPr>
            <p:spPr bwMode="auto">
              <a:xfrm>
                <a:off x="767" y="240"/>
                <a:ext cx="0" cy="197"/>
              </a:xfrm>
              <a:prstGeom prst="line">
                <a:avLst/>
              </a:prstGeom>
              <a:noFill/>
              <a:ln w="12700">
                <a:solidFill>
                  <a:srgbClr val="00FF00"/>
                </a:solidFill>
                <a:round/>
                <a:headEnd type="none" w="sm" len="sm"/>
                <a:tailEnd type="none" w="sm" len="sm"/>
              </a:ln>
            </p:spPr>
            <p:txBody>
              <a:bodyPr wrap="none" anchor="ctr"/>
              <a:lstStyle/>
              <a:p>
                <a:endParaRPr lang="en-US"/>
              </a:p>
            </p:txBody>
          </p:sp>
          <p:sp>
            <p:nvSpPr>
              <p:cNvPr id="153683" name="Freeform 23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FF00"/>
                </a:solidFill>
                <a:round/>
                <a:headEnd type="none" w="sm" len="sm"/>
                <a:tailEnd type="none" w="sm" len="sm"/>
              </a:ln>
            </p:spPr>
            <p:txBody>
              <a:bodyPr wrap="none" anchor="ctr"/>
              <a:lstStyle/>
              <a:p>
                <a:endParaRPr lang="en-US"/>
              </a:p>
            </p:txBody>
          </p:sp>
          <p:sp>
            <p:nvSpPr>
              <p:cNvPr id="153684" name="Line 234"/>
              <p:cNvSpPr>
                <a:spLocks noChangeAspect="1" noChangeShapeType="1"/>
              </p:cNvSpPr>
              <p:nvPr/>
            </p:nvSpPr>
            <p:spPr bwMode="auto">
              <a:xfrm flipH="1" flipV="1">
                <a:off x="626" y="268"/>
                <a:ext cx="142" cy="0"/>
              </a:xfrm>
              <a:prstGeom prst="line">
                <a:avLst/>
              </a:prstGeom>
              <a:noFill/>
              <a:ln w="12700">
                <a:solidFill>
                  <a:srgbClr val="00FF00"/>
                </a:solidFill>
                <a:round/>
                <a:headEnd type="none" w="sm" len="sm"/>
                <a:tailEnd type="none" w="sm" len="sm"/>
              </a:ln>
            </p:spPr>
            <p:txBody>
              <a:bodyPr wrap="none" anchor="ctr"/>
              <a:lstStyle/>
              <a:p>
                <a:endParaRPr lang="en-US"/>
              </a:p>
            </p:txBody>
          </p:sp>
        </p:grpSp>
        <p:sp>
          <p:nvSpPr>
            <p:cNvPr id="153680" name="Line 235"/>
            <p:cNvSpPr>
              <a:spLocks noChangeShapeType="1"/>
            </p:cNvSpPr>
            <p:nvPr/>
          </p:nvSpPr>
          <p:spPr bwMode="auto">
            <a:xfrm>
              <a:off x="2492" y="1305"/>
              <a:ext cx="74" cy="0"/>
            </a:xfrm>
            <a:prstGeom prst="line">
              <a:avLst/>
            </a:prstGeom>
            <a:noFill/>
            <a:ln w="12700">
              <a:solidFill>
                <a:srgbClr val="00FF00"/>
              </a:solidFill>
              <a:round/>
              <a:headEnd/>
              <a:tailEnd/>
            </a:ln>
          </p:spPr>
          <p:txBody>
            <a:bodyPr wrap="none" anchor="ctr"/>
            <a:lstStyle/>
            <a:p>
              <a:endParaRPr lang="en-US"/>
            </a:p>
          </p:txBody>
        </p:sp>
      </p:grpSp>
      <p:grpSp>
        <p:nvGrpSpPr>
          <p:cNvPr id="153660" name="Group 236"/>
          <p:cNvGrpSpPr>
            <a:grpSpLocks/>
          </p:cNvGrpSpPr>
          <p:nvPr/>
        </p:nvGrpSpPr>
        <p:grpSpPr bwMode="auto">
          <a:xfrm>
            <a:off x="7734300" y="1946275"/>
            <a:ext cx="530225" cy="530225"/>
            <a:chOff x="4872" y="1226"/>
            <a:chExt cx="334" cy="334"/>
          </a:xfrm>
        </p:grpSpPr>
        <p:sp>
          <p:nvSpPr>
            <p:cNvPr id="153669" name="Freeform 237"/>
            <p:cNvSpPr>
              <a:spLocks/>
            </p:cNvSpPr>
            <p:nvPr/>
          </p:nvSpPr>
          <p:spPr bwMode="auto">
            <a:xfrm>
              <a:off x="4872" y="12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3670" name="Group 238"/>
            <p:cNvGrpSpPr>
              <a:grpSpLocks/>
            </p:cNvGrpSpPr>
            <p:nvPr/>
          </p:nvGrpSpPr>
          <p:grpSpPr bwMode="auto">
            <a:xfrm>
              <a:off x="4985" y="1308"/>
              <a:ext cx="108" cy="175"/>
              <a:chOff x="2475" y="1305"/>
              <a:chExt cx="108" cy="175"/>
            </a:xfrm>
          </p:grpSpPr>
          <p:sp>
            <p:nvSpPr>
              <p:cNvPr id="153671" name="Line 239"/>
              <p:cNvSpPr>
                <a:spLocks noChangeShapeType="1"/>
              </p:cNvSpPr>
              <p:nvPr/>
            </p:nvSpPr>
            <p:spPr bwMode="auto">
              <a:xfrm flipV="1">
                <a:off x="2529" y="1307"/>
                <a:ext cx="0" cy="44"/>
              </a:xfrm>
              <a:prstGeom prst="line">
                <a:avLst/>
              </a:prstGeom>
              <a:noFill/>
              <a:ln w="12700">
                <a:solidFill>
                  <a:srgbClr val="000000"/>
                </a:solidFill>
                <a:round/>
                <a:headEnd/>
                <a:tailEnd/>
              </a:ln>
            </p:spPr>
            <p:txBody>
              <a:bodyPr wrap="none" anchor="ctr"/>
              <a:lstStyle/>
              <a:p>
                <a:endParaRPr lang="en-US"/>
              </a:p>
            </p:txBody>
          </p:sp>
          <p:grpSp>
            <p:nvGrpSpPr>
              <p:cNvPr id="153672" name="Group 240"/>
              <p:cNvGrpSpPr>
                <a:grpSpLocks/>
              </p:cNvGrpSpPr>
              <p:nvPr/>
            </p:nvGrpSpPr>
            <p:grpSpPr bwMode="auto">
              <a:xfrm>
                <a:off x="2475" y="1332"/>
                <a:ext cx="108" cy="148"/>
                <a:chOff x="624" y="240"/>
                <a:chExt cx="144" cy="197"/>
              </a:xfrm>
            </p:grpSpPr>
            <p:sp>
              <p:nvSpPr>
                <p:cNvPr id="153674" name="Line 241"/>
                <p:cNvSpPr>
                  <a:spLocks noChangeAspect="1" noChangeShapeType="1"/>
                </p:cNvSpPr>
                <p:nvPr/>
              </p:nvSpPr>
              <p:spPr bwMode="auto">
                <a:xfrm>
                  <a:off x="624"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675" name="Line 242"/>
                <p:cNvSpPr>
                  <a:spLocks noChangeAspect="1" noChangeShapeType="1"/>
                </p:cNvSpPr>
                <p:nvPr/>
              </p:nvSpPr>
              <p:spPr bwMode="auto">
                <a:xfrm>
                  <a:off x="767" y="240"/>
                  <a:ext cx="0" cy="1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53676" name="Freeform 24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000000"/>
                  </a:solidFill>
                  <a:round/>
                  <a:headEnd type="none" w="sm" len="sm"/>
                  <a:tailEnd type="none" w="sm" len="sm"/>
                </a:ln>
              </p:spPr>
              <p:txBody>
                <a:bodyPr wrap="none" anchor="ctr"/>
                <a:lstStyle/>
                <a:p>
                  <a:endParaRPr lang="en-US"/>
                </a:p>
              </p:txBody>
            </p:sp>
            <p:sp>
              <p:nvSpPr>
                <p:cNvPr id="153677" name="Line 244"/>
                <p:cNvSpPr>
                  <a:spLocks noChangeAspect="1" noChangeShapeType="1"/>
                </p:cNvSpPr>
                <p:nvPr/>
              </p:nvSpPr>
              <p:spPr bwMode="auto">
                <a:xfrm flipH="1" flipV="1">
                  <a:off x="626" y="268"/>
                  <a:ext cx="142"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53673" name="Line 245"/>
              <p:cNvSpPr>
                <a:spLocks noChangeShapeType="1"/>
              </p:cNvSpPr>
              <p:nvPr/>
            </p:nvSpPr>
            <p:spPr bwMode="auto">
              <a:xfrm>
                <a:off x="2492" y="1305"/>
                <a:ext cx="74" cy="0"/>
              </a:xfrm>
              <a:prstGeom prst="line">
                <a:avLst/>
              </a:prstGeom>
              <a:noFill/>
              <a:ln w="12700">
                <a:solidFill>
                  <a:schemeClr val="tx1"/>
                </a:solidFill>
                <a:round/>
                <a:headEnd/>
                <a:tailEnd/>
              </a:ln>
            </p:spPr>
            <p:txBody>
              <a:bodyPr wrap="none" anchor="ctr"/>
              <a:lstStyle/>
              <a:p>
                <a:endParaRPr lang="en-US"/>
              </a:p>
            </p:txBody>
          </p:sp>
        </p:grpSp>
      </p:grpSp>
      <p:grpSp>
        <p:nvGrpSpPr>
          <p:cNvPr id="153661" name="Group 246"/>
          <p:cNvGrpSpPr>
            <a:grpSpLocks/>
          </p:cNvGrpSpPr>
          <p:nvPr/>
        </p:nvGrpSpPr>
        <p:grpSpPr bwMode="auto">
          <a:xfrm>
            <a:off x="7913688" y="2681288"/>
            <a:ext cx="171450" cy="277812"/>
            <a:chOff x="2475" y="1305"/>
            <a:chExt cx="108" cy="175"/>
          </a:xfrm>
        </p:grpSpPr>
        <p:sp>
          <p:nvSpPr>
            <p:cNvPr id="153662" name="Line 247"/>
            <p:cNvSpPr>
              <a:spLocks noChangeShapeType="1"/>
            </p:cNvSpPr>
            <p:nvPr/>
          </p:nvSpPr>
          <p:spPr bwMode="auto">
            <a:xfrm flipV="1">
              <a:off x="2529" y="1307"/>
              <a:ext cx="0" cy="44"/>
            </a:xfrm>
            <a:prstGeom prst="line">
              <a:avLst/>
            </a:prstGeom>
            <a:noFill/>
            <a:ln w="12700">
              <a:solidFill>
                <a:srgbClr val="E60000"/>
              </a:solidFill>
              <a:round/>
              <a:headEnd/>
              <a:tailEnd/>
            </a:ln>
          </p:spPr>
          <p:txBody>
            <a:bodyPr wrap="none" anchor="ctr"/>
            <a:lstStyle/>
            <a:p>
              <a:endParaRPr lang="en-US"/>
            </a:p>
          </p:txBody>
        </p:sp>
        <p:grpSp>
          <p:nvGrpSpPr>
            <p:cNvPr id="153663" name="Group 248"/>
            <p:cNvGrpSpPr>
              <a:grpSpLocks/>
            </p:cNvGrpSpPr>
            <p:nvPr/>
          </p:nvGrpSpPr>
          <p:grpSpPr bwMode="auto">
            <a:xfrm>
              <a:off x="2475" y="1332"/>
              <a:ext cx="108" cy="148"/>
              <a:chOff x="624" y="240"/>
              <a:chExt cx="144" cy="197"/>
            </a:xfrm>
          </p:grpSpPr>
          <p:sp>
            <p:nvSpPr>
              <p:cNvPr id="153665" name="Line 249"/>
              <p:cNvSpPr>
                <a:spLocks noChangeAspect="1" noChangeShapeType="1"/>
              </p:cNvSpPr>
              <p:nvPr/>
            </p:nvSpPr>
            <p:spPr bwMode="auto">
              <a:xfrm>
                <a:off x="624"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3666" name="Line 250"/>
              <p:cNvSpPr>
                <a:spLocks noChangeAspect="1" noChangeShapeType="1"/>
              </p:cNvSpPr>
              <p:nvPr/>
            </p:nvSpPr>
            <p:spPr bwMode="auto">
              <a:xfrm>
                <a:off x="767" y="240"/>
                <a:ext cx="0" cy="197"/>
              </a:xfrm>
              <a:prstGeom prst="line">
                <a:avLst/>
              </a:prstGeom>
              <a:noFill/>
              <a:ln w="12700">
                <a:solidFill>
                  <a:srgbClr val="E60000"/>
                </a:solidFill>
                <a:round/>
                <a:headEnd type="none" w="sm" len="sm"/>
                <a:tailEnd type="none" w="sm" len="sm"/>
              </a:ln>
            </p:spPr>
            <p:txBody>
              <a:bodyPr wrap="none" anchor="ctr"/>
              <a:lstStyle/>
              <a:p>
                <a:endParaRPr lang="en-US"/>
              </a:p>
            </p:txBody>
          </p:sp>
          <p:sp>
            <p:nvSpPr>
              <p:cNvPr id="153667" name="Freeform 251"/>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12700" cmpd="sng">
                <a:solidFill>
                  <a:srgbClr val="E60000"/>
                </a:solidFill>
                <a:round/>
                <a:headEnd type="none" w="sm" len="sm"/>
                <a:tailEnd type="none" w="sm" len="sm"/>
              </a:ln>
            </p:spPr>
            <p:txBody>
              <a:bodyPr wrap="none" anchor="ctr"/>
              <a:lstStyle/>
              <a:p>
                <a:endParaRPr lang="en-US"/>
              </a:p>
            </p:txBody>
          </p:sp>
          <p:sp>
            <p:nvSpPr>
              <p:cNvPr id="153668" name="Line 252"/>
              <p:cNvSpPr>
                <a:spLocks noChangeAspect="1" noChangeShapeType="1"/>
              </p:cNvSpPr>
              <p:nvPr/>
            </p:nvSpPr>
            <p:spPr bwMode="auto">
              <a:xfrm flipH="1" flipV="1">
                <a:off x="626" y="268"/>
                <a:ext cx="142" cy="0"/>
              </a:xfrm>
              <a:prstGeom prst="line">
                <a:avLst/>
              </a:prstGeom>
              <a:noFill/>
              <a:ln w="12700">
                <a:solidFill>
                  <a:srgbClr val="E60000"/>
                </a:solidFill>
                <a:round/>
                <a:headEnd type="none" w="sm" len="sm"/>
                <a:tailEnd type="none" w="sm" len="sm"/>
              </a:ln>
            </p:spPr>
            <p:txBody>
              <a:bodyPr wrap="none" anchor="ctr"/>
              <a:lstStyle/>
              <a:p>
                <a:endParaRPr lang="en-US"/>
              </a:p>
            </p:txBody>
          </p:sp>
        </p:grpSp>
        <p:sp>
          <p:nvSpPr>
            <p:cNvPr id="153664" name="Line 253"/>
            <p:cNvSpPr>
              <a:spLocks noChangeShapeType="1"/>
            </p:cNvSpPr>
            <p:nvPr/>
          </p:nvSpPr>
          <p:spPr bwMode="auto">
            <a:xfrm>
              <a:off x="2492" y="1305"/>
              <a:ext cx="74" cy="0"/>
            </a:xfrm>
            <a:prstGeom prst="line">
              <a:avLst/>
            </a:prstGeom>
            <a:noFill/>
            <a:ln w="12700">
              <a:solidFill>
                <a:srgbClr val="E60000"/>
              </a:solidFill>
              <a:round/>
              <a:headEnd/>
              <a:tailEnd/>
            </a:ln>
          </p:spPr>
          <p:txBody>
            <a:bodyPr wrap="none" anchor="ctr"/>
            <a:lstStyle/>
            <a:p>
              <a:endParaRPr lang="en-US"/>
            </a:p>
          </p:txBody>
        </p:sp>
      </p:gr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4627" name="Rectangle 3"/>
          <p:cNvSpPr>
            <a:spLocks noGrp="1" noChangeArrowheads="1"/>
          </p:cNvSpPr>
          <p:nvPr>
            <p:ph type="title"/>
          </p:nvPr>
        </p:nvSpPr>
        <p:spPr>
          <a:xfrm>
            <a:off x="2935288" y="77788"/>
            <a:ext cx="5184775" cy="365125"/>
          </a:xfrm>
          <a:noFill/>
        </p:spPr>
        <p:txBody>
          <a:bodyPr wrap="none" lIns="0" tIns="0" rIns="0" bIns="0">
            <a:spAutoFit/>
          </a:bodyPr>
          <a:lstStyle/>
          <a:p>
            <a:pPr eaLnBrk="1" hangingPunct="1"/>
            <a:r>
              <a:rPr lang="en-US" sz="2400"/>
              <a:t>Weapons Systems / Equipment (Cont)</a:t>
            </a:r>
          </a:p>
        </p:txBody>
      </p:sp>
      <p:sp>
        <p:nvSpPr>
          <p:cNvPr id="15462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462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463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463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4632"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4633"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4634" name="Text Box 10"/>
          <p:cNvSpPr txBox="1">
            <a:spLocks noChangeArrowheads="1"/>
          </p:cNvSpPr>
          <p:nvPr/>
        </p:nvSpPr>
        <p:spPr bwMode="auto">
          <a:xfrm>
            <a:off x="1468438" y="895350"/>
            <a:ext cx="561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Sensor</a:t>
            </a:r>
          </a:p>
        </p:txBody>
      </p:sp>
      <p:sp>
        <p:nvSpPr>
          <p:cNvPr id="154635" name="Text Box 11"/>
          <p:cNvSpPr txBox="1">
            <a:spLocks noChangeArrowheads="1"/>
          </p:cNvSpPr>
          <p:nvPr/>
        </p:nvSpPr>
        <p:spPr bwMode="auto">
          <a:xfrm>
            <a:off x="1506538" y="1608138"/>
            <a:ext cx="561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Sensor</a:t>
            </a:r>
          </a:p>
        </p:txBody>
      </p:sp>
      <p:sp>
        <p:nvSpPr>
          <p:cNvPr id="154636" name="Text Box 12"/>
          <p:cNvSpPr txBox="1">
            <a:spLocks noChangeArrowheads="1"/>
          </p:cNvSpPr>
          <p:nvPr/>
        </p:nvSpPr>
        <p:spPr bwMode="auto">
          <a:xfrm>
            <a:off x="1136650" y="2371725"/>
            <a:ext cx="1400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Emplaced Sensor</a:t>
            </a:r>
          </a:p>
        </p:txBody>
      </p:sp>
      <p:sp>
        <p:nvSpPr>
          <p:cNvPr id="154637" name="Text Box 13"/>
          <p:cNvSpPr txBox="1">
            <a:spLocks noChangeArrowheads="1"/>
          </p:cNvSpPr>
          <p:nvPr/>
        </p:nvSpPr>
        <p:spPr bwMode="auto">
          <a:xfrm>
            <a:off x="1136650" y="3108325"/>
            <a:ext cx="1400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Emplaced Sensor</a:t>
            </a:r>
          </a:p>
        </p:txBody>
      </p:sp>
      <p:sp>
        <p:nvSpPr>
          <p:cNvPr id="154638" name="Text Box 14"/>
          <p:cNvSpPr txBox="1">
            <a:spLocks noChangeArrowheads="1"/>
          </p:cNvSpPr>
          <p:nvPr/>
        </p:nvSpPr>
        <p:spPr bwMode="auto">
          <a:xfrm>
            <a:off x="1597025" y="3817938"/>
            <a:ext cx="482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Radar</a:t>
            </a:r>
          </a:p>
        </p:txBody>
      </p:sp>
      <p:sp>
        <p:nvSpPr>
          <p:cNvPr id="154639" name="Text Box 15"/>
          <p:cNvSpPr txBox="1">
            <a:spLocks noChangeArrowheads="1"/>
          </p:cNvSpPr>
          <p:nvPr/>
        </p:nvSpPr>
        <p:spPr bwMode="auto">
          <a:xfrm>
            <a:off x="1597025" y="4565650"/>
            <a:ext cx="482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Radar</a:t>
            </a:r>
          </a:p>
        </p:txBody>
      </p:sp>
      <p:sp>
        <p:nvSpPr>
          <p:cNvPr id="154640" name="Text Box 16"/>
          <p:cNvSpPr txBox="1">
            <a:spLocks noChangeArrowheads="1"/>
          </p:cNvSpPr>
          <p:nvPr/>
        </p:nvSpPr>
        <p:spPr bwMode="auto">
          <a:xfrm>
            <a:off x="1616075" y="5300663"/>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Laser</a:t>
            </a:r>
          </a:p>
        </p:txBody>
      </p:sp>
      <p:sp>
        <p:nvSpPr>
          <p:cNvPr id="154641" name="Text Box 17"/>
          <p:cNvSpPr txBox="1">
            <a:spLocks noChangeArrowheads="1"/>
          </p:cNvSpPr>
          <p:nvPr/>
        </p:nvSpPr>
        <p:spPr bwMode="auto">
          <a:xfrm>
            <a:off x="1616075" y="600075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Laser</a:t>
            </a:r>
          </a:p>
        </p:txBody>
      </p:sp>
      <p:grpSp>
        <p:nvGrpSpPr>
          <p:cNvPr id="154642" name="Group 18"/>
          <p:cNvGrpSpPr>
            <a:grpSpLocks/>
          </p:cNvGrpSpPr>
          <p:nvPr/>
        </p:nvGrpSpPr>
        <p:grpSpPr bwMode="auto">
          <a:xfrm>
            <a:off x="3749675" y="3671888"/>
            <a:ext cx="530225" cy="530225"/>
            <a:chOff x="2362" y="2313"/>
            <a:chExt cx="334" cy="334"/>
          </a:xfrm>
        </p:grpSpPr>
        <p:sp>
          <p:nvSpPr>
            <p:cNvPr id="154752" name="Freeform 19"/>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4753" name="Group 20"/>
            <p:cNvGrpSpPr>
              <a:grpSpLocks/>
            </p:cNvGrpSpPr>
            <p:nvPr/>
          </p:nvGrpSpPr>
          <p:grpSpPr bwMode="auto">
            <a:xfrm>
              <a:off x="2457" y="2396"/>
              <a:ext cx="143" cy="152"/>
              <a:chOff x="3855" y="1607"/>
              <a:chExt cx="143" cy="152"/>
            </a:xfrm>
          </p:grpSpPr>
          <p:sp>
            <p:nvSpPr>
              <p:cNvPr id="154754" name="Freeform 21"/>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chemeClr val="tx1"/>
                </a:solidFill>
                <a:prstDash val="solid"/>
                <a:round/>
                <a:headEnd/>
                <a:tailEnd/>
              </a:ln>
            </p:spPr>
            <p:txBody>
              <a:bodyPr wrap="none" anchor="ctr"/>
              <a:lstStyle/>
              <a:p>
                <a:endParaRPr lang="en-US"/>
              </a:p>
            </p:txBody>
          </p:sp>
          <p:sp>
            <p:nvSpPr>
              <p:cNvPr id="154755" name="Freeform 22"/>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4643" name="Group 23"/>
          <p:cNvGrpSpPr>
            <a:grpSpLocks/>
          </p:cNvGrpSpPr>
          <p:nvPr/>
        </p:nvGrpSpPr>
        <p:grpSpPr bwMode="auto">
          <a:xfrm>
            <a:off x="3749675" y="736600"/>
            <a:ext cx="530225" cy="530225"/>
            <a:chOff x="2362" y="464"/>
            <a:chExt cx="334" cy="334"/>
          </a:xfrm>
        </p:grpSpPr>
        <p:sp>
          <p:nvSpPr>
            <p:cNvPr id="154750" name="Freeform 24"/>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4751" name="Freeform 25"/>
            <p:cNvSpPr>
              <a:spLocks noChangeAspect="1"/>
            </p:cNvSpPr>
            <p:nvPr/>
          </p:nvSpPr>
          <p:spPr bwMode="auto">
            <a:xfrm>
              <a:off x="2419" y="521"/>
              <a:ext cx="219" cy="22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54644" name="Group 26"/>
          <p:cNvGrpSpPr>
            <a:grpSpLocks/>
          </p:cNvGrpSpPr>
          <p:nvPr/>
        </p:nvGrpSpPr>
        <p:grpSpPr bwMode="auto">
          <a:xfrm>
            <a:off x="3749675" y="2212975"/>
            <a:ext cx="530225" cy="530225"/>
            <a:chOff x="2362" y="1394"/>
            <a:chExt cx="334" cy="334"/>
          </a:xfrm>
        </p:grpSpPr>
        <p:sp>
          <p:nvSpPr>
            <p:cNvPr id="154746" name="Freeform 27"/>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4747" name="Group 28"/>
            <p:cNvGrpSpPr>
              <a:grpSpLocks/>
            </p:cNvGrpSpPr>
            <p:nvPr/>
          </p:nvGrpSpPr>
          <p:grpSpPr bwMode="auto">
            <a:xfrm>
              <a:off x="2434" y="1456"/>
              <a:ext cx="189" cy="211"/>
              <a:chOff x="3301" y="1448"/>
              <a:chExt cx="189" cy="211"/>
            </a:xfrm>
          </p:grpSpPr>
          <p:sp>
            <p:nvSpPr>
              <p:cNvPr id="154748" name="Freeform 29"/>
              <p:cNvSpPr>
                <a:spLocks/>
              </p:cNvSpPr>
              <p:nvPr/>
            </p:nvSpPr>
            <p:spPr bwMode="auto">
              <a:xfrm>
                <a:off x="3334" y="1448"/>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749" name="Freeform 30"/>
              <p:cNvSpPr>
                <a:spLocks noChangeAspect="1"/>
              </p:cNvSpPr>
              <p:nvPr/>
            </p:nvSpPr>
            <p:spPr bwMode="auto">
              <a:xfrm>
                <a:off x="3301" y="1469"/>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sp>
        <p:nvSpPr>
          <p:cNvPr id="154645" name="Text Box 31"/>
          <p:cNvSpPr txBox="1">
            <a:spLocks noChangeArrowheads="1"/>
          </p:cNvSpPr>
          <p:nvPr/>
        </p:nvSpPr>
        <p:spPr bwMode="auto">
          <a:xfrm>
            <a:off x="247650" y="895350"/>
            <a:ext cx="7000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Sensors</a:t>
            </a:r>
          </a:p>
        </p:txBody>
      </p:sp>
      <p:sp>
        <p:nvSpPr>
          <p:cNvPr id="154646" name="Text Box 32"/>
          <p:cNvSpPr txBox="1">
            <a:spLocks noChangeArrowheads="1"/>
          </p:cNvSpPr>
          <p:nvPr/>
        </p:nvSpPr>
        <p:spPr bwMode="auto">
          <a:xfrm>
            <a:off x="325438" y="4987925"/>
            <a:ext cx="6207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Special</a:t>
            </a:r>
          </a:p>
        </p:txBody>
      </p:sp>
      <p:grpSp>
        <p:nvGrpSpPr>
          <p:cNvPr id="154647" name="Group 33"/>
          <p:cNvGrpSpPr>
            <a:grpSpLocks/>
          </p:cNvGrpSpPr>
          <p:nvPr/>
        </p:nvGrpSpPr>
        <p:grpSpPr bwMode="auto">
          <a:xfrm>
            <a:off x="3749675" y="5141913"/>
            <a:ext cx="530225" cy="530225"/>
            <a:chOff x="2362" y="3239"/>
            <a:chExt cx="334" cy="334"/>
          </a:xfrm>
        </p:grpSpPr>
        <p:sp>
          <p:nvSpPr>
            <p:cNvPr id="154742" name="Freeform 34"/>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4743" name="Group 35"/>
            <p:cNvGrpSpPr>
              <a:grpSpLocks/>
            </p:cNvGrpSpPr>
            <p:nvPr/>
          </p:nvGrpSpPr>
          <p:grpSpPr bwMode="auto">
            <a:xfrm>
              <a:off x="2500" y="3311"/>
              <a:ext cx="58" cy="189"/>
              <a:chOff x="364" y="2874"/>
              <a:chExt cx="58" cy="189"/>
            </a:xfrm>
          </p:grpSpPr>
          <p:sp>
            <p:nvSpPr>
              <p:cNvPr id="154744" name="Freeform 36"/>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54745" name="Freeform 37"/>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54648" name="Group 38"/>
          <p:cNvGrpSpPr>
            <a:grpSpLocks/>
          </p:cNvGrpSpPr>
          <p:nvPr/>
        </p:nvGrpSpPr>
        <p:grpSpPr bwMode="auto">
          <a:xfrm>
            <a:off x="3902075" y="4549775"/>
            <a:ext cx="227013" cy="241300"/>
            <a:chOff x="3855" y="1607"/>
            <a:chExt cx="143" cy="152"/>
          </a:xfrm>
        </p:grpSpPr>
        <p:sp>
          <p:nvSpPr>
            <p:cNvPr id="154740" name="Freeform 39"/>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rgbClr val="FFFF00"/>
              </a:solidFill>
              <a:prstDash val="solid"/>
              <a:round/>
              <a:headEnd/>
              <a:tailEnd/>
            </a:ln>
          </p:spPr>
          <p:txBody>
            <a:bodyPr wrap="none" anchor="ctr"/>
            <a:lstStyle/>
            <a:p>
              <a:endParaRPr lang="en-US"/>
            </a:p>
          </p:txBody>
        </p:sp>
        <p:sp>
          <p:nvSpPr>
            <p:cNvPr id="154741" name="Freeform 40"/>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rgbClr val="FFFF00"/>
              </a:solidFill>
              <a:prstDash val="solid"/>
              <a:round/>
              <a:headEnd/>
              <a:tailEnd/>
            </a:ln>
          </p:spPr>
          <p:txBody>
            <a:bodyPr wrap="none" anchor="ctr"/>
            <a:lstStyle/>
            <a:p>
              <a:endParaRPr lang="en-US"/>
            </a:p>
          </p:txBody>
        </p:sp>
      </p:grpSp>
      <p:sp>
        <p:nvSpPr>
          <p:cNvPr id="154649" name="Freeform 41"/>
          <p:cNvSpPr>
            <a:spLocks noChangeAspect="1"/>
          </p:cNvSpPr>
          <p:nvPr/>
        </p:nvSpPr>
        <p:spPr bwMode="auto">
          <a:xfrm>
            <a:off x="3841750" y="1539875"/>
            <a:ext cx="347663" cy="34925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FFFF00"/>
          </a:solidFill>
          <a:ln w="12700" cap="flat" cmpd="sng">
            <a:solidFill>
              <a:srgbClr val="FFFF00"/>
            </a:solidFill>
            <a:prstDash val="solid"/>
            <a:round/>
            <a:headEnd type="none" w="med" len="med"/>
            <a:tailEnd type="none" w="med" len="med"/>
          </a:ln>
        </p:spPr>
        <p:txBody>
          <a:bodyPr wrap="none" anchor="ctr"/>
          <a:lstStyle/>
          <a:p>
            <a:endParaRPr lang="en-US"/>
          </a:p>
        </p:txBody>
      </p:sp>
      <p:grpSp>
        <p:nvGrpSpPr>
          <p:cNvPr id="154650" name="Group 42"/>
          <p:cNvGrpSpPr>
            <a:grpSpLocks/>
          </p:cNvGrpSpPr>
          <p:nvPr/>
        </p:nvGrpSpPr>
        <p:grpSpPr bwMode="auto">
          <a:xfrm>
            <a:off x="3865563" y="3048000"/>
            <a:ext cx="300037" cy="334963"/>
            <a:chOff x="2435" y="1920"/>
            <a:chExt cx="189" cy="211"/>
          </a:xfrm>
        </p:grpSpPr>
        <p:sp>
          <p:nvSpPr>
            <p:cNvPr id="154738" name="Freeform 43"/>
            <p:cNvSpPr>
              <a:spLocks/>
            </p:cNvSpPr>
            <p:nvPr/>
          </p:nvSpPr>
          <p:spPr bwMode="auto">
            <a:xfrm>
              <a:off x="2468" y="1920"/>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rgbClr val="FFFF00"/>
              </a:solidFill>
              <a:prstDash val="solid"/>
              <a:round/>
              <a:headEnd type="none" w="med" len="med"/>
              <a:tailEnd type="none" w="med" len="med"/>
            </a:ln>
          </p:spPr>
          <p:txBody>
            <a:bodyPr wrap="none" anchor="ctr"/>
            <a:lstStyle/>
            <a:p>
              <a:endParaRPr lang="en-US"/>
            </a:p>
          </p:txBody>
        </p:sp>
        <p:sp>
          <p:nvSpPr>
            <p:cNvPr id="154739" name="Freeform 44"/>
            <p:cNvSpPr>
              <a:spLocks noChangeAspect="1"/>
            </p:cNvSpPr>
            <p:nvPr/>
          </p:nvSpPr>
          <p:spPr bwMode="auto">
            <a:xfrm>
              <a:off x="2435" y="1941"/>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FFFF00"/>
            </a:solidFill>
            <a:ln w="12700" cap="flat" cmpd="sng">
              <a:solidFill>
                <a:srgbClr val="FFFF00"/>
              </a:solidFill>
              <a:prstDash val="solid"/>
              <a:round/>
              <a:headEnd type="none" w="med" len="med"/>
              <a:tailEnd type="none" w="med" len="med"/>
            </a:ln>
          </p:spPr>
          <p:txBody>
            <a:bodyPr wrap="none" anchor="ctr"/>
            <a:lstStyle/>
            <a:p>
              <a:endParaRPr lang="en-US"/>
            </a:p>
          </p:txBody>
        </p:sp>
      </p:grpSp>
      <p:grpSp>
        <p:nvGrpSpPr>
          <p:cNvPr id="154651" name="Group 45"/>
          <p:cNvGrpSpPr>
            <a:grpSpLocks/>
          </p:cNvGrpSpPr>
          <p:nvPr/>
        </p:nvGrpSpPr>
        <p:grpSpPr bwMode="auto">
          <a:xfrm>
            <a:off x="3968750" y="5961063"/>
            <a:ext cx="92075" cy="300037"/>
            <a:chOff x="364" y="2874"/>
            <a:chExt cx="58" cy="189"/>
          </a:xfrm>
        </p:grpSpPr>
        <p:sp>
          <p:nvSpPr>
            <p:cNvPr id="154736" name="Freeform 46"/>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FFFF00"/>
              </a:solidFill>
              <a:round/>
              <a:headEnd type="none" w="sm" len="sm"/>
              <a:tailEnd type="none" w="sm" len="sm"/>
            </a:ln>
          </p:spPr>
          <p:txBody>
            <a:bodyPr wrap="none" lIns="0" tIns="0" rIns="0" bIns="0" anchor="ctr" anchorCtr="1">
              <a:spAutoFit/>
            </a:bodyPr>
            <a:lstStyle/>
            <a:p>
              <a:endParaRPr lang="en-US"/>
            </a:p>
          </p:txBody>
        </p:sp>
        <p:sp>
          <p:nvSpPr>
            <p:cNvPr id="154737" name="Freeform 47"/>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FF00"/>
              </a:solidFill>
              <a:prstDash val="solid"/>
              <a:round/>
              <a:headEnd/>
              <a:tailEnd/>
            </a:ln>
          </p:spPr>
          <p:txBody>
            <a:bodyPr lIns="0" tIns="0" rIns="0" bIns="0" anchor="ctr" anchorCtr="1">
              <a:spAutoFit/>
            </a:bodyPr>
            <a:lstStyle/>
            <a:p>
              <a:endParaRPr lang="en-US"/>
            </a:p>
          </p:txBody>
        </p:sp>
      </p:grpSp>
      <p:grpSp>
        <p:nvGrpSpPr>
          <p:cNvPr id="154652" name="Group 48"/>
          <p:cNvGrpSpPr>
            <a:grpSpLocks/>
          </p:cNvGrpSpPr>
          <p:nvPr/>
        </p:nvGrpSpPr>
        <p:grpSpPr bwMode="auto">
          <a:xfrm>
            <a:off x="5153025" y="3681413"/>
            <a:ext cx="476250" cy="484187"/>
            <a:chOff x="3246" y="2319"/>
            <a:chExt cx="300" cy="305"/>
          </a:xfrm>
        </p:grpSpPr>
        <p:sp>
          <p:nvSpPr>
            <p:cNvPr id="154732" name="Oval 49"/>
            <p:cNvSpPr>
              <a:spLocks noChangeArrowheads="1"/>
            </p:cNvSpPr>
            <p:nvPr/>
          </p:nvSpPr>
          <p:spPr bwMode="auto">
            <a:xfrm>
              <a:off x="3246" y="231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4733" name="Group 50"/>
            <p:cNvGrpSpPr>
              <a:grpSpLocks/>
            </p:cNvGrpSpPr>
            <p:nvPr/>
          </p:nvGrpSpPr>
          <p:grpSpPr bwMode="auto">
            <a:xfrm>
              <a:off x="3325" y="2396"/>
              <a:ext cx="143" cy="152"/>
              <a:chOff x="3855" y="1607"/>
              <a:chExt cx="143" cy="152"/>
            </a:xfrm>
          </p:grpSpPr>
          <p:sp>
            <p:nvSpPr>
              <p:cNvPr id="154734" name="Freeform 51"/>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chemeClr val="tx1"/>
                </a:solidFill>
                <a:prstDash val="solid"/>
                <a:round/>
                <a:headEnd/>
                <a:tailEnd/>
              </a:ln>
            </p:spPr>
            <p:txBody>
              <a:bodyPr wrap="none" anchor="ctr"/>
              <a:lstStyle/>
              <a:p>
                <a:endParaRPr lang="en-US"/>
              </a:p>
            </p:txBody>
          </p:sp>
          <p:sp>
            <p:nvSpPr>
              <p:cNvPr id="154735" name="Freeform 52"/>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4653" name="Group 53"/>
          <p:cNvGrpSpPr>
            <a:grpSpLocks/>
          </p:cNvGrpSpPr>
          <p:nvPr/>
        </p:nvGrpSpPr>
        <p:grpSpPr bwMode="auto">
          <a:xfrm>
            <a:off x="5153025" y="758825"/>
            <a:ext cx="476250" cy="484188"/>
            <a:chOff x="3246" y="478"/>
            <a:chExt cx="300" cy="305"/>
          </a:xfrm>
        </p:grpSpPr>
        <p:sp>
          <p:nvSpPr>
            <p:cNvPr id="154730" name="Oval 54"/>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4731" name="Freeform 55"/>
            <p:cNvSpPr>
              <a:spLocks noChangeAspect="1"/>
            </p:cNvSpPr>
            <p:nvPr/>
          </p:nvSpPr>
          <p:spPr bwMode="auto">
            <a:xfrm>
              <a:off x="3287" y="521"/>
              <a:ext cx="219" cy="22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54654" name="Group 56"/>
          <p:cNvGrpSpPr>
            <a:grpSpLocks/>
          </p:cNvGrpSpPr>
          <p:nvPr/>
        </p:nvGrpSpPr>
        <p:grpSpPr bwMode="auto">
          <a:xfrm>
            <a:off x="5153025" y="2235200"/>
            <a:ext cx="476250" cy="484188"/>
            <a:chOff x="3246" y="1408"/>
            <a:chExt cx="300" cy="305"/>
          </a:xfrm>
        </p:grpSpPr>
        <p:sp>
          <p:nvSpPr>
            <p:cNvPr id="154726" name="Oval 57"/>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4727" name="Group 58"/>
            <p:cNvGrpSpPr>
              <a:grpSpLocks/>
            </p:cNvGrpSpPr>
            <p:nvPr/>
          </p:nvGrpSpPr>
          <p:grpSpPr bwMode="auto">
            <a:xfrm>
              <a:off x="3302" y="1456"/>
              <a:ext cx="189" cy="211"/>
              <a:chOff x="3301" y="1448"/>
              <a:chExt cx="189" cy="211"/>
            </a:xfrm>
          </p:grpSpPr>
          <p:sp>
            <p:nvSpPr>
              <p:cNvPr id="154728" name="Freeform 59"/>
              <p:cNvSpPr>
                <a:spLocks/>
              </p:cNvSpPr>
              <p:nvPr/>
            </p:nvSpPr>
            <p:spPr bwMode="auto">
              <a:xfrm>
                <a:off x="3334" y="1448"/>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729" name="Freeform 60"/>
              <p:cNvSpPr>
                <a:spLocks noChangeAspect="1"/>
              </p:cNvSpPr>
              <p:nvPr/>
            </p:nvSpPr>
            <p:spPr bwMode="auto">
              <a:xfrm>
                <a:off x="3301" y="1469"/>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4655" name="Group 61"/>
          <p:cNvGrpSpPr>
            <a:grpSpLocks/>
          </p:cNvGrpSpPr>
          <p:nvPr/>
        </p:nvGrpSpPr>
        <p:grpSpPr bwMode="auto">
          <a:xfrm>
            <a:off x="5153025" y="5165725"/>
            <a:ext cx="476250" cy="484188"/>
            <a:chOff x="3246" y="3254"/>
            <a:chExt cx="300" cy="305"/>
          </a:xfrm>
        </p:grpSpPr>
        <p:sp>
          <p:nvSpPr>
            <p:cNvPr id="154722" name="Oval 62"/>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4723" name="Group 63"/>
            <p:cNvGrpSpPr>
              <a:grpSpLocks/>
            </p:cNvGrpSpPr>
            <p:nvPr/>
          </p:nvGrpSpPr>
          <p:grpSpPr bwMode="auto">
            <a:xfrm>
              <a:off x="3367" y="3311"/>
              <a:ext cx="58" cy="189"/>
              <a:chOff x="364" y="2874"/>
              <a:chExt cx="58" cy="189"/>
            </a:xfrm>
          </p:grpSpPr>
          <p:sp>
            <p:nvSpPr>
              <p:cNvPr id="154724" name="Freeform 64"/>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54725" name="Freeform 65"/>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54656" name="Group 66"/>
          <p:cNvGrpSpPr>
            <a:grpSpLocks/>
          </p:cNvGrpSpPr>
          <p:nvPr/>
        </p:nvGrpSpPr>
        <p:grpSpPr bwMode="auto">
          <a:xfrm>
            <a:off x="5278438" y="4549775"/>
            <a:ext cx="227012" cy="241300"/>
            <a:chOff x="3855" y="1607"/>
            <a:chExt cx="143" cy="152"/>
          </a:xfrm>
        </p:grpSpPr>
        <p:sp>
          <p:nvSpPr>
            <p:cNvPr id="154720" name="Freeform 67"/>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rgbClr val="00FFFF"/>
              </a:solidFill>
              <a:prstDash val="solid"/>
              <a:round/>
              <a:headEnd/>
              <a:tailEnd/>
            </a:ln>
          </p:spPr>
          <p:txBody>
            <a:bodyPr wrap="none" anchor="ctr"/>
            <a:lstStyle/>
            <a:p>
              <a:endParaRPr lang="en-US"/>
            </a:p>
          </p:txBody>
        </p:sp>
        <p:sp>
          <p:nvSpPr>
            <p:cNvPr id="154721" name="Freeform 68"/>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rgbClr val="00FFFF"/>
              </a:solidFill>
              <a:prstDash val="solid"/>
              <a:round/>
              <a:headEnd/>
              <a:tailEnd/>
            </a:ln>
          </p:spPr>
          <p:txBody>
            <a:bodyPr wrap="none" anchor="ctr"/>
            <a:lstStyle/>
            <a:p>
              <a:endParaRPr lang="en-US"/>
            </a:p>
          </p:txBody>
        </p:sp>
      </p:grpSp>
      <p:sp>
        <p:nvSpPr>
          <p:cNvPr id="154657" name="Freeform 69"/>
          <p:cNvSpPr>
            <a:spLocks noChangeAspect="1"/>
          </p:cNvSpPr>
          <p:nvPr/>
        </p:nvSpPr>
        <p:spPr bwMode="auto">
          <a:xfrm>
            <a:off x="5218113" y="1539875"/>
            <a:ext cx="347662" cy="34925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FFFF"/>
          </a:solidFill>
          <a:ln w="12700" cap="flat" cmpd="sng">
            <a:solidFill>
              <a:srgbClr val="00FFFF"/>
            </a:solidFill>
            <a:prstDash val="solid"/>
            <a:round/>
            <a:headEnd type="none" w="med" len="med"/>
            <a:tailEnd type="none" w="med" len="med"/>
          </a:ln>
        </p:spPr>
        <p:txBody>
          <a:bodyPr wrap="none" anchor="ctr"/>
          <a:lstStyle/>
          <a:p>
            <a:endParaRPr lang="en-US"/>
          </a:p>
        </p:txBody>
      </p:sp>
      <p:grpSp>
        <p:nvGrpSpPr>
          <p:cNvPr id="154658" name="Group 70"/>
          <p:cNvGrpSpPr>
            <a:grpSpLocks/>
          </p:cNvGrpSpPr>
          <p:nvPr/>
        </p:nvGrpSpPr>
        <p:grpSpPr bwMode="auto">
          <a:xfrm>
            <a:off x="5241925" y="3048000"/>
            <a:ext cx="300038" cy="334963"/>
            <a:chOff x="3302" y="1920"/>
            <a:chExt cx="189" cy="211"/>
          </a:xfrm>
        </p:grpSpPr>
        <p:sp>
          <p:nvSpPr>
            <p:cNvPr id="154718" name="Freeform 71"/>
            <p:cNvSpPr>
              <a:spLocks/>
            </p:cNvSpPr>
            <p:nvPr/>
          </p:nvSpPr>
          <p:spPr bwMode="auto">
            <a:xfrm>
              <a:off x="3335" y="1920"/>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rgbClr val="00FFFF"/>
              </a:solidFill>
              <a:prstDash val="solid"/>
              <a:round/>
              <a:headEnd type="none" w="med" len="med"/>
              <a:tailEnd type="none" w="med" len="med"/>
            </a:ln>
          </p:spPr>
          <p:txBody>
            <a:bodyPr wrap="none" anchor="ctr"/>
            <a:lstStyle/>
            <a:p>
              <a:endParaRPr lang="en-US"/>
            </a:p>
          </p:txBody>
        </p:sp>
        <p:sp>
          <p:nvSpPr>
            <p:cNvPr id="154719" name="Freeform 72"/>
            <p:cNvSpPr>
              <a:spLocks noChangeAspect="1"/>
            </p:cNvSpPr>
            <p:nvPr/>
          </p:nvSpPr>
          <p:spPr bwMode="auto">
            <a:xfrm>
              <a:off x="3302" y="1941"/>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FFFF"/>
            </a:solidFill>
            <a:ln w="12700" cap="flat" cmpd="sng">
              <a:solidFill>
                <a:srgbClr val="00FFFF"/>
              </a:solidFill>
              <a:prstDash val="solid"/>
              <a:round/>
              <a:headEnd type="none" w="med" len="med"/>
              <a:tailEnd type="none" w="med" len="med"/>
            </a:ln>
          </p:spPr>
          <p:txBody>
            <a:bodyPr wrap="none" anchor="ctr"/>
            <a:lstStyle/>
            <a:p>
              <a:endParaRPr lang="en-US"/>
            </a:p>
          </p:txBody>
        </p:sp>
      </p:grpSp>
      <p:grpSp>
        <p:nvGrpSpPr>
          <p:cNvPr id="154659" name="Group 73"/>
          <p:cNvGrpSpPr>
            <a:grpSpLocks/>
          </p:cNvGrpSpPr>
          <p:nvPr/>
        </p:nvGrpSpPr>
        <p:grpSpPr bwMode="auto">
          <a:xfrm>
            <a:off x="5345113" y="5962650"/>
            <a:ext cx="92075" cy="300038"/>
            <a:chOff x="364" y="2874"/>
            <a:chExt cx="58" cy="189"/>
          </a:xfrm>
        </p:grpSpPr>
        <p:sp>
          <p:nvSpPr>
            <p:cNvPr id="154716" name="Freeform 74"/>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154717" name="Freeform 75"/>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FF"/>
              </a:solidFill>
              <a:prstDash val="solid"/>
              <a:round/>
              <a:headEnd/>
              <a:tailEnd/>
            </a:ln>
          </p:spPr>
          <p:txBody>
            <a:bodyPr lIns="0" tIns="0" rIns="0" bIns="0" anchor="ctr" anchorCtr="1">
              <a:spAutoFit/>
            </a:bodyPr>
            <a:lstStyle/>
            <a:p>
              <a:endParaRPr lang="en-US"/>
            </a:p>
          </p:txBody>
        </p:sp>
      </p:grpSp>
      <p:grpSp>
        <p:nvGrpSpPr>
          <p:cNvPr id="154660" name="Group 76"/>
          <p:cNvGrpSpPr>
            <a:grpSpLocks/>
          </p:cNvGrpSpPr>
          <p:nvPr/>
        </p:nvGrpSpPr>
        <p:grpSpPr bwMode="auto">
          <a:xfrm>
            <a:off x="6484938" y="3722688"/>
            <a:ext cx="401637" cy="401637"/>
            <a:chOff x="4085" y="2345"/>
            <a:chExt cx="253" cy="253"/>
          </a:xfrm>
        </p:grpSpPr>
        <p:sp>
          <p:nvSpPr>
            <p:cNvPr id="154712" name="Rectangle 77"/>
            <p:cNvSpPr>
              <a:spLocks noChangeArrowheads="1"/>
            </p:cNvSpPr>
            <p:nvPr/>
          </p:nvSpPr>
          <p:spPr bwMode="auto">
            <a:xfrm>
              <a:off x="4085" y="234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4713" name="Group 78"/>
            <p:cNvGrpSpPr>
              <a:grpSpLocks/>
            </p:cNvGrpSpPr>
            <p:nvPr/>
          </p:nvGrpSpPr>
          <p:grpSpPr bwMode="auto">
            <a:xfrm>
              <a:off x="4140" y="2396"/>
              <a:ext cx="143" cy="152"/>
              <a:chOff x="3855" y="1607"/>
              <a:chExt cx="143" cy="152"/>
            </a:xfrm>
          </p:grpSpPr>
          <p:sp>
            <p:nvSpPr>
              <p:cNvPr id="154714" name="Freeform 79"/>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chemeClr val="tx1"/>
                </a:solidFill>
                <a:prstDash val="solid"/>
                <a:round/>
                <a:headEnd/>
                <a:tailEnd/>
              </a:ln>
            </p:spPr>
            <p:txBody>
              <a:bodyPr wrap="none" anchor="ctr"/>
              <a:lstStyle/>
              <a:p>
                <a:endParaRPr lang="en-US"/>
              </a:p>
            </p:txBody>
          </p:sp>
          <p:sp>
            <p:nvSpPr>
              <p:cNvPr id="154715" name="Freeform 80"/>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4661" name="Group 81"/>
          <p:cNvGrpSpPr>
            <a:grpSpLocks/>
          </p:cNvGrpSpPr>
          <p:nvPr/>
        </p:nvGrpSpPr>
        <p:grpSpPr bwMode="auto">
          <a:xfrm>
            <a:off x="6484938" y="800100"/>
            <a:ext cx="401637" cy="401638"/>
            <a:chOff x="4085" y="504"/>
            <a:chExt cx="253" cy="253"/>
          </a:xfrm>
        </p:grpSpPr>
        <p:sp>
          <p:nvSpPr>
            <p:cNvPr id="154710" name="Rectangle 82"/>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4711" name="Freeform 83"/>
            <p:cNvSpPr>
              <a:spLocks noChangeAspect="1"/>
            </p:cNvSpPr>
            <p:nvPr/>
          </p:nvSpPr>
          <p:spPr bwMode="auto">
            <a:xfrm>
              <a:off x="4102" y="521"/>
              <a:ext cx="219" cy="22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54662" name="Group 84"/>
          <p:cNvGrpSpPr>
            <a:grpSpLocks/>
          </p:cNvGrpSpPr>
          <p:nvPr/>
        </p:nvGrpSpPr>
        <p:grpSpPr bwMode="auto">
          <a:xfrm>
            <a:off x="6484938" y="2278063"/>
            <a:ext cx="401637" cy="401637"/>
            <a:chOff x="4085" y="1435"/>
            <a:chExt cx="253" cy="253"/>
          </a:xfrm>
        </p:grpSpPr>
        <p:sp>
          <p:nvSpPr>
            <p:cNvPr id="154706" name="Rectangle 85"/>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4707" name="Group 86"/>
            <p:cNvGrpSpPr>
              <a:grpSpLocks/>
            </p:cNvGrpSpPr>
            <p:nvPr/>
          </p:nvGrpSpPr>
          <p:grpSpPr bwMode="auto">
            <a:xfrm>
              <a:off x="4117" y="1456"/>
              <a:ext cx="189" cy="211"/>
              <a:chOff x="3301" y="1448"/>
              <a:chExt cx="189" cy="211"/>
            </a:xfrm>
          </p:grpSpPr>
          <p:sp>
            <p:nvSpPr>
              <p:cNvPr id="154708" name="Freeform 87"/>
              <p:cNvSpPr>
                <a:spLocks/>
              </p:cNvSpPr>
              <p:nvPr/>
            </p:nvSpPr>
            <p:spPr bwMode="auto">
              <a:xfrm>
                <a:off x="3334" y="1448"/>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709" name="Freeform 88"/>
              <p:cNvSpPr>
                <a:spLocks noChangeAspect="1"/>
              </p:cNvSpPr>
              <p:nvPr/>
            </p:nvSpPr>
            <p:spPr bwMode="auto">
              <a:xfrm>
                <a:off x="3301" y="1469"/>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4663" name="Group 89"/>
          <p:cNvGrpSpPr>
            <a:grpSpLocks/>
          </p:cNvGrpSpPr>
          <p:nvPr/>
        </p:nvGrpSpPr>
        <p:grpSpPr bwMode="auto">
          <a:xfrm>
            <a:off x="6484938" y="5205413"/>
            <a:ext cx="401637" cy="401637"/>
            <a:chOff x="4085" y="3279"/>
            <a:chExt cx="253" cy="253"/>
          </a:xfrm>
        </p:grpSpPr>
        <p:sp>
          <p:nvSpPr>
            <p:cNvPr id="154702" name="Rectangle 90"/>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4703" name="Group 91"/>
            <p:cNvGrpSpPr>
              <a:grpSpLocks/>
            </p:cNvGrpSpPr>
            <p:nvPr/>
          </p:nvGrpSpPr>
          <p:grpSpPr bwMode="auto">
            <a:xfrm>
              <a:off x="4182" y="3311"/>
              <a:ext cx="58" cy="189"/>
              <a:chOff x="364" y="2874"/>
              <a:chExt cx="58" cy="189"/>
            </a:xfrm>
          </p:grpSpPr>
          <p:sp>
            <p:nvSpPr>
              <p:cNvPr id="154704" name="Freeform 92"/>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54705" name="Freeform 93"/>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54664" name="Group 94"/>
          <p:cNvGrpSpPr>
            <a:grpSpLocks/>
          </p:cNvGrpSpPr>
          <p:nvPr/>
        </p:nvGrpSpPr>
        <p:grpSpPr bwMode="auto">
          <a:xfrm>
            <a:off x="6572250" y="4551363"/>
            <a:ext cx="227013" cy="241300"/>
            <a:chOff x="3855" y="1607"/>
            <a:chExt cx="143" cy="152"/>
          </a:xfrm>
        </p:grpSpPr>
        <p:sp>
          <p:nvSpPr>
            <p:cNvPr id="154700" name="Freeform 95"/>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rgbClr val="00FF00"/>
              </a:solidFill>
              <a:prstDash val="solid"/>
              <a:round/>
              <a:headEnd/>
              <a:tailEnd/>
            </a:ln>
          </p:spPr>
          <p:txBody>
            <a:bodyPr wrap="none" anchor="ctr"/>
            <a:lstStyle/>
            <a:p>
              <a:endParaRPr lang="en-US"/>
            </a:p>
          </p:txBody>
        </p:sp>
        <p:sp>
          <p:nvSpPr>
            <p:cNvPr id="154701" name="Freeform 96"/>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rgbClr val="00FF00"/>
              </a:solidFill>
              <a:prstDash val="solid"/>
              <a:round/>
              <a:headEnd/>
              <a:tailEnd/>
            </a:ln>
          </p:spPr>
          <p:txBody>
            <a:bodyPr wrap="none" anchor="ctr"/>
            <a:lstStyle/>
            <a:p>
              <a:endParaRPr lang="en-US"/>
            </a:p>
          </p:txBody>
        </p:sp>
      </p:grpSp>
      <p:sp>
        <p:nvSpPr>
          <p:cNvPr id="154665" name="Freeform 97"/>
          <p:cNvSpPr>
            <a:spLocks noChangeAspect="1"/>
          </p:cNvSpPr>
          <p:nvPr/>
        </p:nvSpPr>
        <p:spPr bwMode="auto">
          <a:xfrm>
            <a:off x="6511925" y="1541463"/>
            <a:ext cx="347663" cy="34925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FF00"/>
          </a:solidFill>
          <a:ln w="12700" cap="flat" cmpd="sng">
            <a:solidFill>
              <a:srgbClr val="00FF00"/>
            </a:solidFill>
            <a:prstDash val="solid"/>
            <a:round/>
            <a:headEnd type="none" w="med" len="med"/>
            <a:tailEnd type="none" w="med" len="med"/>
          </a:ln>
        </p:spPr>
        <p:txBody>
          <a:bodyPr wrap="none" anchor="ctr"/>
          <a:lstStyle/>
          <a:p>
            <a:endParaRPr lang="en-US"/>
          </a:p>
        </p:txBody>
      </p:sp>
      <p:grpSp>
        <p:nvGrpSpPr>
          <p:cNvPr id="154666" name="Group 98"/>
          <p:cNvGrpSpPr>
            <a:grpSpLocks/>
          </p:cNvGrpSpPr>
          <p:nvPr/>
        </p:nvGrpSpPr>
        <p:grpSpPr bwMode="auto">
          <a:xfrm>
            <a:off x="6535738" y="3048000"/>
            <a:ext cx="300037" cy="334963"/>
            <a:chOff x="4117" y="1920"/>
            <a:chExt cx="189" cy="211"/>
          </a:xfrm>
        </p:grpSpPr>
        <p:sp>
          <p:nvSpPr>
            <p:cNvPr id="154698" name="Freeform 99"/>
            <p:cNvSpPr>
              <a:spLocks/>
            </p:cNvSpPr>
            <p:nvPr/>
          </p:nvSpPr>
          <p:spPr bwMode="auto">
            <a:xfrm>
              <a:off x="4150" y="1920"/>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rgbClr val="00FF00"/>
              </a:solidFill>
              <a:prstDash val="solid"/>
              <a:round/>
              <a:headEnd type="none" w="med" len="med"/>
              <a:tailEnd type="none" w="med" len="med"/>
            </a:ln>
          </p:spPr>
          <p:txBody>
            <a:bodyPr wrap="none" anchor="ctr"/>
            <a:lstStyle/>
            <a:p>
              <a:endParaRPr lang="en-US"/>
            </a:p>
          </p:txBody>
        </p:sp>
        <p:sp>
          <p:nvSpPr>
            <p:cNvPr id="154699" name="Freeform 100"/>
            <p:cNvSpPr>
              <a:spLocks noChangeAspect="1"/>
            </p:cNvSpPr>
            <p:nvPr/>
          </p:nvSpPr>
          <p:spPr bwMode="auto">
            <a:xfrm>
              <a:off x="4117" y="1941"/>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FF00"/>
            </a:solidFill>
            <a:ln w="12700" cap="flat" cmpd="sng">
              <a:solidFill>
                <a:srgbClr val="00FF00"/>
              </a:solidFill>
              <a:prstDash val="solid"/>
              <a:round/>
              <a:headEnd type="none" w="med" len="med"/>
              <a:tailEnd type="none" w="med" len="med"/>
            </a:ln>
          </p:spPr>
          <p:txBody>
            <a:bodyPr wrap="none" anchor="ctr"/>
            <a:lstStyle/>
            <a:p>
              <a:endParaRPr lang="en-US"/>
            </a:p>
          </p:txBody>
        </p:sp>
      </p:grpSp>
      <p:grpSp>
        <p:nvGrpSpPr>
          <p:cNvPr id="154667" name="Group 101"/>
          <p:cNvGrpSpPr>
            <a:grpSpLocks/>
          </p:cNvGrpSpPr>
          <p:nvPr/>
        </p:nvGrpSpPr>
        <p:grpSpPr bwMode="auto">
          <a:xfrm>
            <a:off x="6640513" y="5964238"/>
            <a:ext cx="92075" cy="300037"/>
            <a:chOff x="364" y="2874"/>
            <a:chExt cx="58" cy="189"/>
          </a:xfrm>
        </p:grpSpPr>
        <p:sp>
          <p:nvSpPr>
            <p:cNvPr id="154696" name="Freeform 102"/>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FF00"/>
              </a:solidFill>
              <a:round/>
              <a:headEnd type="none" w="sm" len="sm"/>
              <a:tailEnd type="none" w="sm" len="sm"/>
            </a:ln>
          </p:spPr>
          <p:txBody>
            <a:bodyPr wrap="none" lIns="0" tIns="0" rIns="0" bIns="0" anchor="ctr" anchorCtr="1">
              <a:spAutoFit/>
            </a:bodyPr>
            <a:lstStyle/>
            <a:p>
              <a:endParaRPr lang="en-US"/>
            </a:p>
          </p:txBody>
        </p:sp>
        <p:sp>
          <p:nvSpPr>
            <p:cNvPr id="154697" name="Freeform 103"/>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00FF00"/>
              </a:solidFill>
              <a:prstDash val="solid"/>
              <a:round/>
              <a:headEnd/>
              <a:tailEnd/>
            </a:ln>
          </p:spPr>
          <p:txBody>
            <a:bodyPr lIns="0" tIns="0" rIns="0" bIns="0" anchor="ctr" anchorCtr="1">
              <a:spAutoFit/>
            </a:bodyPr>
            <a:lstStyle/>
            <a:p>
              <a:endParaRPr lang="en-US"/>
            </a:p>
          </p:txBody>
        </p:sp>
      </p:grpSp>
      <p:grpSp>
        <p:nvGrpSpPr>
          <p:cNvPr id="154668" name="Group 104"/>
          <p:cNvGrpSpPr>
            <a:grpSpLocks/>
          </p:cNvGrpSpPr>
          <p:nvPr/>
        </p:nvGrpSpPr>
        <p:grpSpPr bwMode="auto">
          <a:xfrm>
            <a:off x="7734300" y="3671888"/>
            <a:ext cx="530225" cy="530225"/>
            <a:chOff x="4872" y="2313"/>
            <a:chExt cx="334" cy="334"/>
          </a:xfrm>
        </p:grpSpPr>
        <p:sp>
          <p:nvSpPr>
            <p:cNvPr id="154692" name="Freeform 105"/>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4693" name="Group 106"/>
            <p:cNvGrpSpPr>
              <a:grpSpLocks/>
            </p:cNvGrpSpPr>
            <p:nvPr/>
          </p:nvGrpSpPr>
          <p:grpSpPr bwMode="auto">
            <a:xfrm>
              <a:off x="4968" y="2396"/>
              <a:ext cx="143" cy="152"/>
              <a:chOff x="3855" y="1607"/>
              <a:chExt cx="143" cy="152"/>
            </a:xfrm>
          </p:grpSpPr>
          <p:sp>
            <p:nvSpPr>
              <p:cNvPr id="154694" name="Freeform 107"/>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chemeClr val="tx1"/>
                </a:solidFill>
                <a:prstDash val="solid"/>
                <a:round/>
                <a:headEnd/>
                <a:tailEnd/>
              </a:ln>
            </p:spPr>
            <p:txBody>
              <a:bodyPr wrap="none" anchor="ctr"/>
              <a:lstStyle/>
              <a:p>
                <a:endParaRPr lang="en-US"/>
              </a:p>
            </p:txBody>
          </p:sp>
          <p:sp>
            <p:nvSpPr>
              <p:cNvPr id="154695" name="Freeform 108"/>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54669" name="Group 109"/>
          <p:cNvGrpSpPr>
            <a:grpSpLocks/>
          </p:cNvGrpSpPr>
          <p:nvPr/>
        </p:nvGrpSpPr>
        <p:grpSpPr bwMode="auto">
          <a:xfrm>
            <a:off x="7734300" y="736600"/>
            <a:ext cx="530225" cy="530225"/>
            <a:chOff x="4872" y="464"/>
            <a:chExt cx="334" cy="334"/>
          </a:xfrm>
        </p:grpSpPr>
        <p:sp>
          <p:nvSpPr>
            <p:cNvPr id="154690" name="Freeform 110"/>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4691" name="Freeform 111"/>
            <p:cNvSpPr>
              <a:spLocks noChangeAspect="1"/>
            </p:cNvSpPr>
            <p:nvPr/>
          </p:nvSpPr>
          <p:spPr bwMode="auto">
            <a:xfrm>
              <a:off x="4930" y="521"/>
              <a:ext cx="219" cy="22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54670" name="Group 112"/>
          <p:cNvGrpSpPr>
            <a:grpSpLocks/>
          </p:cNvGrpSpPr>
          <p:nvPr/>
        </p:nvGrpSpPr>
        <p:grpSpPr bwMode="auto">
          <a:xfrm>
            <a:off x="7734300" y="2212975"/>
            <a:ext cx="530225" cy="530225"/>
            <a:chOff x="4872" y="1394"/>
            <a:chExt cx="334" cy="334"/>
          </a:xfrm>
        </p:grpSpPr>
        <p:sp>
          <p:nvSpPr>
            <p:cNvPr id="154686" name="Freeform 113"/>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4687" name="Group 114"/>
            <p:cNvGrpSpPr>
              <a:grpSpLocks/>
            </p:cNvGrpSpPr>
            <p:nvPr/>
          </p:nvGrpSpPr>
          <p:grpSpPr bwMode="auto">
            <a:xfrm>
              <a:off x="4945" y="1456"/>
              <a:ext cx="189" cy="211"/>
              <a:chOff x="3301" y="1448"/>
              <a:chExt cx="189" cy="211"/>
            </a:xfrm>
          </p:grpSpPr>
          <p:sp>
            <p:nvSpPr>
              <p:cNvPr id="154688" name="Freeform 115"/>
              <p:cNvSpPr>
                <a:spLocks/>
              </p:cNvSpPr>
              <p:nvPr/>
            </p:nvSpPr>
            <p:spPr bwMode="auto">
              <a:xfrm>
                <a:off x="3334" y="1448"/>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4689" name="Freeform 116"/>
              <p:cNvSpPr>
                <a:spLocks noChangeAspect="1"/>
              </p:cNvSpPr>
              <p:nvPr/>
            </p:nvSpPr>
            <p:spPr bwMode="auto">
              <a:xfrm>
                <a:off x="3301" y="1469"/>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00000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4671" name="Group 117"/>
          <p:cNvGrpSpPr>
            <a:grpSpLocks/>
          </p:cNvGrpSpPr>
          <p:nvPr/>
        </p:nvGrpSpPr>
        <p:grpSpPr bwMode="auto">
          <a:xfrm>
            <a:off x="7734300" y="5141913"/>
            <a:ext cx="530225" cy="530225"/>
            <a:chOff x="4872" y="3239"/>
            <a:chExt cx="334" cy="334"/>
          </a:xfrm>
        </p:grpSpPr>
        <p:sp>
          <p:nvSpPr>
            <p:cNvPr id="154682" name="Freeform 118"/>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4683" name="Group 119"/>
            <p:cNvGrpSpPr>
              <a:grpSpLocks/>
            </p:cNvGrpSpPr>
            <p:nvPr/>
          </p:nvGrpSpPr>
          <p:grpSpPr bwMode="auto">
            <a:xfrm>
              <a:off x="5010" y="3311"/>
              <a:ext cx="58" cy="189"/>
              <a:chOff x="364" y="2874"/>
              <a:chExt cx="58" cy="189"/>
            </a:xfrm>
          </p:grpSpPr>
          <p:sp>
            <p:nvSpPr>
              <p:cNvPr id="154684" name="Freeform 120"/>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54685" name="Freeform 121"/>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154672" name="Group 122"/>
          <p:cNvGrpSpPr>
            <a:grpSpLocks/>
          </p:cNvGrpSpPr>
          <p:nvPr/>
        </p:nvGrpSpPr>
        <p:grpSpPr bwMode="auto">
          <a:xfrm>
            <a:off x="7886700" y="4551363"/>
            <a:ext cx="227013" cy="241300"/>
            <a:chOff x="3855" y="1607"/>
            <a:chExt cx="143" cy="152"/>
          </a:xfrm>
        </p:grpSpPr>
        <p:sp>
          <p:nvSpPr>
            <p:cNvPr id="154680" name="Freeform 123"/>
            <p:cNvSpPr>
              <a:spLocks noChangeAspect="1"/>
            </p:cNvSpPr>
            <p:nvPr/>
          </p:nvSpPr>
          <p:spPr bwMode="auto">
            <a:xfrm>
              <a:off x="3855" y="1607"/>
              <a:ext cx="132" cy="152"/>
            </a:xfrm>
            <a:custGeom>
              <a:avLst/>
              <a:gdLst>
                <a:gd name="T0" fmla="*/ 333 w 1290"/>
                <a:gd name="T1" fmla="*/ 0 h 1488"/>
                <a:gd name="T2" fmla="*/ 260 w 1290"/>
                <a:gd name="T3" fmla="*/ 60 h 1488"/>
                <a:gd name="T4" fmla="*/ 204 w 1290"/>
                <a:gd name="T5" fmla="*/ 117 h 1488"/>
                <a:gd name="T6" fmla="*/ 161 w 1290"/>
                <a:gd name="T7" fmla="*/ 172 h 1488"/>
                <a:gd name="T8" fmla="*/ 117 w 1290"/>
                <a:gd name="T9" fmla="*/ 235 h 1488"/>
                <a:gd name="T10" fmla="*/ 69 w 1290"/>
                <a:gd name="T11" fmla="*/ 328 h 1488"/>
                <a:gd name="T12" fmla="*/ 33 w 1290"/>
                <a:gd name="T13" fmla="*/ 423 h 1488"/>
                <a:gd name="T14" fmla="*/ 11 w 1290"/>
                <a:gd name="T15" fmla="*/ 519 h 1488"/>
                <a:gd name="T16" fmla="*/ 2 w 1290"/>
                <a:gd name="T17" fmla="*/ 598 h 1488"/>
                <a:gd name="T18" fmla="*/ 0 w 1290"/>
                <a:gd name="T19" fmla="*/ 717 h 1488"/>
                <a:gd name="T20" fmla="*/ 14 w 1290"/>
                <a:gd name="T21" fmla="*/ 817 h 1488"/>
                <a:gd name="T22" fmla="*/ 32 w 1290"/>
                <a:gd name="T23" fmla="*/ 891 h 1488"/>
                <a:gd name="T24" fmla="*/ 72 w 1290"/>
                <a:gd name="T25" fmla="*/ 996 h 1488"/>
                <a:gd name="T26" fmla="*/ 125 w 1290"/>
                <a:gd name="T27" fmla="*/ 1093 h 1488"/>
                <a:gd name="T28" fmla="*/ 179 w 1290"/>
                <a:gd name="T29" fmla="*/ 1167 h 1488"/>
                <a:gd name="T30" fmla="*/ 231 w 1290"/>
                <a:gd name="T31" fmla="*/ 1225 h 1488"/>
                <a:gd name="T32" fmla="*/ 288 w 1290"/>
                <a:gd name="T33" fmla="*/ 1278 h 1488"/>
                <a:gd name="T34" fmla="*/ 366 w 1290"/>
                <a:gd name="T35" fmla="*/ 1341 h 1488"/>
                <a:gd name="T36" fmla="*/ 456 w 1290"/>
                <a:gd name="T37" fmla="*/ 1393 h 1488"/>
                <a:gd name="T38" fmla="*/ 558 w 1290"/>
                <a:gd name="T39" fmla="*/ 1440 h 1488"/>
                <a:gd name="T40" fmla="*/ 671 w 1290"/>
                <a:gd name="T41" fmla="*/ 1470 h 1488"/>
                <a:gd name="T42" fmla="*/ 752 w 1290"/>
                <a:gd name="T43" fmla="*/ 1482 h 1488"/>
                <a:gd name="T44" fmla="*/ 840 w 1290"/>
                <a:gd name="T45" fmla="*/ 1488 h 1488"/>
                <a:gd name="T46" fmla="*/ 972 w 1290"/>
                <a:gd name="T47" fmla="*/ 1482 h 1488"/>
                <a:gd name="T48" fmla="*/ 1107 w 1290"/>
                <a:gd name="T49" fmla="*/ 1452 h 1488"/>
                <a:gd name="T50" fmla="*/ 1203 w 1290"/>
                <a:gd name="T51" fmla="*/ 1416 h 1488"/>
                <a:gd name="T52" fmla="*/ 1290 w 1290"/>
                <a:gd name="T53" fmla="*/ 1372 h 148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0"/>
                <a:gd name="T82" fmla="*/ 0 h 1488"/>
                <a:gd name="T83" fmla="*/ 1290 w 1290"/>
                <a:gd name="T84" fmla="*/ 1488 h 148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0" h="1488">
                  <a:moveTo>
                    <a:pt x="333" y="0"/>
                  </a:moveTo>
                  <a:lnTo>
                    <a:pt x="260" y="60"/>
                  </a:lnTo>
                  <a:lnTo>
                    <a:pt x="204" y="117"/>
                  </a:lnTo>
                  <a:lnTo>
                    <a:pt x="161" y="172"/>
                  </a:lnTo>
                  <a:lnTo>
                    <a:pt x="117" y="235"/>
                  </a:lnTo>
                  <a:lnTo>
                    <a:pt x="69" y="328"/>
                  </a:lnTo>
                  <a:lnTo>
                    <a:pt x="33" y="423"/>
                  </a:lnTo>
                  <a:lnTo>
                    <a:pt x="11" y="519"/>
                  </a:lnTo>
                  <a:lnTo>
                    <a:pt x="2" y="598"/>
                  </a:lnTo>
                  <a:lnTo>
                    <a:pt x="0" y="717"/>
                  </a:lnTo>
                  <a:lnTo>
                    <a:pt x="14" y="817"/>
                  </a:lnTo>
                  <a:lnTo>
                    <a:pt x="32" y="891"/>
                  </a:lnTo>
                  <a:lnTo>
                    <a:pt x="72" y="996"/>
                  </a:lnTo>
                  <a:lnTo>
                    <a:pt x="125" y="1093"/>
                  </a:lnTo>
                  <a:lnTo>
                    <a:pt x="179" y="1167"/>
                  </a:lnTo>
                  <a:lnTo>
                    <a:pt x="231" y="1225"/>
                  </a:lnTo>
                  <a:lnTo>
                    <a:pt x="288" y="1278"/>
                  </a:lnTo>
                  <a:lnTo>
                    <a:pt x="366" y="1341"/>
                  </a:lnTo>
                  <a:lnTo>
                    <a:pt x="456" y="1393"/>
                  </a:lnTo>
                  <a:lnTo>
                    <a:pt x="558" y="1440"/>
                  </a:lnTo>
                  <a:lnTo>
                    <a:pt x="671" y="1470"/>
                  </a:lnTo>
                  <a:lnTo>
                    <a:pt x="752" y="1482"/>
                  </a:lnTo>
                  <a:lnTo>
                    <a:pt x="840" y="1488"/>
                  </a:lnTo>
                  <a:lnTo>
                    <a:pt x="972" y="1482"/>
                  </a:lnTo>
                  <a:lnTo>
                    <a:pt x="1107" y="1452"/>
                  </a:lnTo>
                  <a:lnTo>
                    <a:pt x="1203" y="1416"/>
                  </a:lnTo>
                  <a:lnTo>
                    <a:pt x="1290" y="1372"/>
                  </a:lnTo>
                </a:path>
              </a:pathLst>
            </a:custGeom>
            <a:noFill/>
            <a:ln w="12700" cap="flat" cmpd="sng">
              <a:solidFill>
                <a:srgbClr val="E60000"/>
              </a:solidFill>
              <a:prstDash val="solid"/>
              <a:round/>
              <a:headEnd/>
              <a:tailEnd/>
            </a:ln>
          </p:spPr>
          <p:txBody>
            <a:bodyPr wrap="none" anchor="ctr"/>
            <a:lstStyle/>
            <a:p>
              <a:endParaRPr lang="en-US"/>
            </a:p>
          </p:txBody>
        </p:sp>
        <p:sp>
          <p:nvSpPr>
            <p:cNvPr id="154681" name="Freeform 124"/>
            <p:cNvSpPr>
              <a:spLocks/>
            </p:cNvSpPr>
            <p:nvPr/>
          </p:nvSpPr>
          <p:spPr bwMode="auto">
            <a:xfrm rot="-10079553">
              <a:off x="3869" y="1623"/>
              <a:ext cx="129" cy="95"/>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rgbClr val="E60000"/>
              </a:solidFill>
              <a:prstDash val="solid"/>
              <a:round/>
              <a:headEnd/>
              <a:tailEnd/>
            </a:ln>
          </p:spPr>
          <p:txBody>
            <a:bodyPr wrap="none" anchor="ctr"/>
            <a:lstStyle/>
            <a:p>
              <a:endParaRPr lang="en-US"/>
            </a:p>
          </p:txBody>
        </p:sp>
      </p:grpSp>
      <p:sp>
        <p:nvSpPr>
          <p:cNvPr id="154673" name="Freeform 125"/>
          <p:cNvSpPr>
            <a:spLocks noChangeAspect="1"/>
          </p:cNvSpPr>
          <p:nvPr/>
        </p:nvSpPr>
        <p:spPr bwMode="auto">
          <a:xfrm>
            <a:off x="7826375" y="1541463"/>
            <a:ext cx="347663" cy="34925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FF0000"/>
          </a:solidFill>
          <a:ln w="12700" cap="flat" cmpd="sng">
            <a:solidFill>
              <a:srgbClr val="E60000"/>
            </a:solidFill>
            <a:prstDash val="solid"/>
            <a:round/>
            <a:headEnd type="none" w="med" len="med"/>
            <a:tailEnd type="none" w="med" len="med"/>
          </a:ln>
        </p:spPr>
        <p:txBody>
          <a:bodyPr wrap="none" anchor="ctr"/>
          <a:lstStyle/>
          <a:p>
            <a:endParaRPr lang="en-US"/>
          </a:p>
        </p:txBody>
      </p:sp>
      <p:grpSp>
        <p:nvGrpSpPr>
          <p:cNvPr id="154674" name="Group 126"/>
          <p:cNvGrpSpPr>
            <a:grpSpLocks/>
          </p:cNvGrpSpPr>
          <p:nvPr/>
        </p:nvGrpSpPr>
        <p:grpSpPr bwMode="auto">
          <a:xfrm>
            <a:off x="7850188" y="3048000"/>
            <a:ext cx="300037" cy="334963"/>
            <a:chOff x="4945" y="1920"/>
            <a:chExt cx="189" cy="211"/>
          </a:xfrm>
        </p:grpSpPr>
        <p:sp>
          <p:nvSpPr>
            <p:cNvPr id="154678" name="Freeform 127"/>
            <p:cNvSpPr>
              <a:spLocks/>
            </p:cNvSpPr>
            <p:nvPr/>
          </p:nvSpPr>
          <p:spPr bwMode="auto">
            <a:xfrm>
              <a:off x="4978" y="1920"/>
              <a:ext cx="124" cy="30"/>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rgbClr val="E60000"/>
              </a:solidFill>
              <a:prstDash val="solid"/>
              <a:round/>
              <a:headEnd type="none" w="med" len="med"/>
              <a:tailEnd type="none" w="med" len="med"/>
            </a:ln>
          </p:spPr>
          <p:txBody>
            <a:bodyPr wrap="none" anchor="ctr"/>
            <a:lstStyle/>
            <a:p>
              <a:endParaRPr lang="en-US"/>
            </a:p>
          </p:txBody>
        </p:sp>
        <p:sp>
          <p:nvSpPr>
            <p:cNvPr id="154679" name="Freeform 128"/>
            <p:cNvSpPr>
              <a:spLocks noChangeAspect="1"/>
            </p:cNvSpPr>
            <p:nvPr/>
          </p:nvSpPr>
          <p:spPr bwMode="auto">
            <a:xfrm>
              <a:off x="4945" y="1941"/>
              <a:ext cx="189" cy="190"/>
            </a:xfrm>
            <a:custGeom>
              <a:avLst/>
              <a:gdLst>
                <a:gd name="T0" fmla="*/ 2199 w 4347"/>
                <a:gd name="T1" fmla="*/ 4242 h 4365"/>
                <a:gd name="T2" fmla="*/ 2262 w 4347"/>
                <a:gd name="T3" fmla="*/ 3972 h 4365"/>
                <a:gd name="T4" fmla="*/ 2373 w 4347"/>
                <a:gd name="T5" fmla="*/ 3609 h 4365"/>
                <a:gd name="T6" fmla="*/ 2475 w 4347"/>
                <a:gd name="T7" fmla="*/ 3339 h 4365"/>
                <a:gd name="T8" fmla="*/ 2583 w 4347"/>
                <a:gd name="T9" fmla="*/ 3144 h 4365"/>
                <a:gd name="T10" fmla="*/ 2814 w 4347"/>
                <a:gd name="T11" fmla="*/ 2850 h 4365"/>
                <a:gd name="T12" fmla="*/ 3033 w 4347"/>
                <a:gd name="T13" fmla="*/ 2679 h 4365"/>
                <a:gd name="T14" fmla="*/ 3288 w 4347"/>
                <a:gd name="T15" fmla="*/ 2541 h 4365"/>
                <a:gd name="T16" fmla="*/ 3672 w 4347"/>
                <a:gd name="T17" fmla="*/ 2391 h 4365"/>
                <a:gd name="T18" fmla="*/ 4149 w 4347"/>
                <a:gd name="T19" fmla="*/ 2247 h 4365"/>
                <a:gd name="T20" fmla="*/ 4053 w 4347"/>
                <a:gd name="T21" fmla="*/ 2106 h 4365"/>
                <a:gd name="T22" fmla="*/ 3582 w 4347"/>
                <a:gd name="T23" fmla="*/ 1959 h 4365"/>
                <a:gd name="T24" fmla="*/ 3240 w 4347"/>
                <a:gd name="T25" fmla="*/ 1821 h 4365"/>
                <a:gd name="T26" fmla="*/ 2949 w 4347"/>
                <a:gd name="T27" fmla="*/ 1644 h 4365"/>
                <a:gd name="T28" fmla="*/ 2688 w 4347"/>
                <a:gd name="T29" fmla="*/ 1392 h 4365"/>
                <a:gd name="T30" fmla="*/ 2466 w 4347"/>
                <a:gd name="T31" fmla="*/ 1023 h 4365"/>
                <a:gd name="T32" fmla="*/ 2322 w 4347"/>
                <a:gd name="T33" fmla="*/ 627 h 4365"/>
                <a:gd name="T34" fmla="*/ 2172 w 4347"/>
                <a:gd name="T35" fmla="*/ 0 h 4365"/>
                <a:gd name="T36" fmla="*/ 2064 w 4347"/>
                <a:gd name="T37" fmla="*/ 477 h 4365"/>
                <a:gd name="T38" fmla="*/ 1899 w 4347"/>
                <a:gd name="T39" fmla="*/ 975 h 4365"/>
                <a:gd name="T40" fmla="*/ 1659 w 4347"/>
                <a:gd name="T41" fmla="*/ 1389 h 4365"/>
                <a:gd name="T42" fmla="*/ 1326 w 4347"/>
                <a:gd name="T43" fmla="*/ 1692 h 4365"/>
                <a:gd name="T44" fmla="*/ 978 w 4347"/>
                <a:gd name="T45" fmla="*/ 1878 h 4365"/>
                <a:gd name="T46" fmla="*/ 570 w 4347"/>
                <a:gd name="T47" fmla="*/ 2022 h 4365"/>
                <a:gd name="T48" fmla="*/ 0 w 4347"/>
                <a:gd name="T49" fmla="*/ 2190 h 4365"/>
                <a:gd name="T50" fmla="*/ 453 w 4347"/>
                <a:gd name="T51" fmla="*/ 2319 h 4365"/>
                <a:gd name="T52" fmla="*/ 861 w 4347"/>
                <a:gd name="T53" fmla="*/ 2457 h 4365"/>
                <a:gd name="T54" fmla="*/ 1200 w 4347"/>
                <a:gd name="T55" fmla="*/ 2616 h 4365"/>
                <a:gd name="T56" fmla="*/ 1404 w 4347"/>
                <a:gd name="T57" fmla="*/ 2748 h 4365"/>
                <a:gd name="T58" fmla="*/ 1671 w 4347"/>
                <a:gd name="T59" fmla="*/ 3000 h 4365"/>
                <a:gd name="T60" fmla="*/ 1845 w 4347"/>
                <a:gd name="T61" fmla="*/ 3294 h 4365"/>
                <a:gd name="T62" fmla="*/ 2010 w 4347"/>
                <a:gd name="T63" fmla="*/ 3723 h 4365"/>
                <a:gd name="T64" fmla="*/ 2091 w 4347"/>
                <a:gd name="T65" fmla="*/ 4029 h 4365"/>
                <a:gd name="T66" fmla="*/ 2172 w 4347"/>
                <a:gd name="T67" fmla="*/ 4365 h 436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47"/>
                <a:gd name="T103" fmla="*/ 0 h 4365"/>
                <a:gd name="T104" fmla="*/ 4347 w 4347"/>
                <a:gd name="T105" fmla="*/ 4365 h 436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47" h="4365">
                  <a:moveTo>
                    <a:pt x="2172" y="4365"/>
                  </a:moveTo>
                  <a:lnTo>
                    <a:pt x="2199" y="4242"/>
                  </a:lnTo>
                  <a:lnTo>
                    <a:pt x="2235" y="4089"/>
                  </a:lnTo>
                  <a:lnTo>
                    <a:pt x="2262" y="3972"/>
                  </a:lnTo>
                  <a:lnTo>
                    <a:pt x="2307" y="3810"/>
                  </a:lnTo>
                  <a:lnTo>
                    <a:pt x="2373" y="3609"/>
                  </a:lnTo>
                  <a:lnTo>
                    <a:pt x="2424" y="3471"/>
                  </a:lnTo>
                  <a:lnTo>
                    <a:pt x="2475" y="3339"/>
                  </a:lnTo>
                  <a:lnTo>
                    <a:pt x="2523" y="3240"/>
                  </a:lnTo>
                  <a:lnTo>
                    <a:pt x="2583" y="3144"/>
                  </a:lnTo>
                  <a:lnTo>
                    <a:pt x="2646" y="3042"/>
                  </a:lnTo>
                  <a:lnTo>
                    <a:pt x="2814" y="2850"/>
                  </a:lnTo>
                  <a:lnTo>
                    <a:pt x="2916" y="2766"/>
                  </a:lnTo>
                  <a:lnTo>
                    <a:pt x="3033" y="2679"/>
                  </a:lnTo>
                  <a:lnTo>
                    <a:pt x="3129" y="2619"/>
                  </a:lnTo>
                  <a:lnTo>
                    <a:pt x="3288" y="2541"/>
                  </a:lnTo>
                  <a:lnTo>
                    <a:pt x="3468" y="2463"/>
                  </a:lnTo>
                  <a:lnTo>
                    <a:pt x="3672" y="2391"/>
                  </a:lnTo>
                  <a:lnTo>
                    <a:pt x="3948" y="2301"/>
                  </a:lnTo>
                  <a:lnTo>
                    <a:pt x="4149" y="2247"/>
                  </a:lnTo>
                  <a:lnTo>
                    <a:pt x="4347" y="2193"/>
                  </a:lnTo>
                  <a:lnTo>
                    <a:pt x="4053" y="2106"/>
                  </a:lnTo>
                  <a:lnTo>
                    <a:pt x="3804" y="2034"/>
                  </a:lnTo>
                  <a:lnTo>
                    <a:pt x="3582" y="1959"/>
                  </a:lnTo>
                  <a:lnTo>
                    <a:pt x="3432" y="1902"/>
                  </a:lnTo>
                  <a:lnTo>
                    <a:pt x="3240" y="1821"/>
                  </a:lnTo>
                  <a:lnTo>
                    <a:pt x="3090" y="1737"/>
                  </a:lnTo>
                  <a:lnTo>
                    <a:pt x="2949" y="1644"/>
                  </a:lnTo>
                  <a:lnTo>
                    <a:pt x="2805" y="1521"/>
                  </a:lnTo>
                  <a:lnTo>
                    <a:pt x="2688" y="1392"/>
                  </a:lnTo>
                  <a:lnTo>
                    <a:pt x="2595" y="1260"/>
                  </a:lnTo>
                  <a:lnTo>
                    <a:pt x="2466" y="1023"/>
                  </a:lnTo>
                  <a:lnTo>
                    <a:pt x="2376" y="777"/>
                  </a:lnTo>
                  <a:lnTo>
                    <a:pt x="2322" y="627"/>
                  </a:lnTo>
                  <a:lnTo>
                    <a:pt x="2259" y="387"/>
                  </a:lnTo>
                  <a:lnTo>
                    <a:pt x="2172" y="0"/>
                  </a:lnTo>
                  <a:lnTo>
                    <a:pt x="2097" y="324"/>
                  </a:lnTo>
                  <a:lnTo>
                    <a:pt x="2064" y="477"/>
                  </a:lnTo>
                  <a:lnTo>
                    <a:pt x="2004" y="678"/>
                  </a:lnTo>
                  <a:lnTo>
                    <a:pt x="1899" y="975"/>
                  </a:lnTo>
                  <a:lnTo>
                    <a:pt x="1788" y="1194"/>
                  </a:lnTo>
                  <a:lnTo>
                    <a:pt x="1659" y="1389"/>
                  </a:lnTo>
                  <a:lnTo>
                    <a:pt x="1488" y="1572"/>
                  </a:lnTo>
                  <a:lnTo>
                    <a:pt x="1326" y="1692"/>
                  </a:lnTo>
                  <a:lnTo>
                    <a:pt x="1146" y="1797"/>
                  </a:lnTo>
                  <a:lnTo>
                    <a:pt x="978" y="1878"/>
                  </a:lnTo>
                  <a:lnTo>
                    <a:pt x="777" y="1956"/>
                  </a:lnTo>
                  <a:lnTo>
                    <a:pt x="570" y="2022"/>
                  </a:lnTo>
                  <a:lnTo>
                    <a:pt x="423" y="2070"/>
                  </a:lnTo>
                  <a:lnTo>
                    <a:pt x="0" y="2190"/>
                  </a:lnTo>
                  <a:lnTo>
                    <a:pt x="222" y="2253"/>
                  </a:lnTo>
                  <a:lnTo>
                    <a:pt x="453" y="2319"/>
                  </a:lnTo>
                  <a:lnTo>
                    <a:pt x="642" y="2379"/>
                  </a:lnTo>
                  <a:lnTo>
                    <a:pt x="861" y="2457"/>
                  </a:lnTo>
                  <a:lnTo>
                    <a:pt x="1095" y="2559"/>
                  </a:lnTo>
                  <a:lnTo>
                    <a:pt x="1200" y="2616"/>
                  </a:lnTo>
                  <a:lnTo>
                    <a:pt x="1302" y="2676"/>
                  </a:lnTo>
                  <a:lnTo>
                    <a:pt x="1404" y="2748"/>
                  </a:lnTo>
                  <a:lnTo>
                    <a:pt x="1503" y="2823"/>
                  </a:lnTo>
                  <a:lnTo>
                    <a:pt x="1671" y="3000"/>
                  </a:lnTo>
                  <a:lnTo>
                    <a:pt x="1758" y="3141"/>
                  </a:lnTo>
                  <a:lnTo>
                    <a:pt x="1845" y="3294"/>
                  </a:lnTo>
                  <a:lnTo>
                    <a:pt x="1926" y="3474"/>
                  </a:lnTo>
                  <a:lnTo>
                    <a:pt x="2010" y="3723"/>
                  </a:lnTo>
                  <a:lnTo>
                    <a:pt x="2052" y="3873"/>
                  </a:lnTo>
                  <a:lnTo>
                    <a:pt x="2091" y="4029"/>
                  </a:lnTo>
                  <a:lnTo>
                    <a:pt x="2139" y="4221"/>
                  </a:lnTo>
                  <a:lnTo>
                    <a:pt x="2172" y="4365"/>
                  </a:lnTo>
                  <a:close/>
                </a:path>
              </a:pathLst>
            </a:custGeom>
            <a:solidFill>
              <a:srgbClr val="FF0000"/>
            </a:solidFill>
            <a:ln w="12700" cap="flat" cmpd="sng">
              <a:solidFill>
                <a:srgbClr val="E60000"/>
              </a:solidFill>
              <a:prstDash val="solid"/>
              <a:round/>
              <a:headEnd type="none" w="med" len="med"/>
              <a:tailEnd type="none" w="med" len="med"/>
            </a:ln>
          </p:spPr>
          <p:txBody>
            <a:bodyPr wrap="none" anchor="ctr"/>
            <a:lstStyle/>
            <a:p>
              <a:endParaRPr lang="en-US"/>
            </a:p>
          </p:txBody>
        </p:sp>
      </p:grpSp>
      <p:grpSp>
        <p:nvGrpSpPr>
          <p:cNvPr id="154675" name="Group 129"/>
          <p:cNvGrpSpPr>
            <a:grpSpLocks/>
          </p:cNvGrpSpPr>
          <p:nvPr/>
        </p:nvGrpSpPr>
        <p:grpSpPr bwMode="auto">
          <a:xfrm>
            <a:off x="7953375" y="5965825"/>
            <a:ext cx="92075" cy="300038"/>
            <a:chOff x="364" y="2874"/>
            <a:chExt cx="58" cy="189"/>
          </a:xfrm>
        </p:grpSpPr>
        <p:sp>
          <p:nvSpPr>
            <p:cNvPr id="154676" name="Freeform 130"/>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E60000"/>
              </a:solidFill>
              <a:round/>
              <a:headEnd type="none" w="sm" len="sm"/>
              <a:tailEnd type="none" w="sm" len="sm"/>
            </a:ln>
          </p:spPr>
          <p:txBody>
            <a:bodyPr wrap="none" lIns="0" tIns="0" rIns="0" bIns="0" anchor="ctr" anchorCtr="1">
              <a:spAutoFit/>
            </a:bodyPr>
            <a:lstStyle/>
            <a:p>
              <a:endParaRPr lang="en-US"/>
            </a:p>
          </p:txBody>
        </p:sp>
        <p:sp>
          <p:nvSpPr>
            <p:cNvPr id="154677" name="Freeform 131"/>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E60000"/>
              </a:solidFill>
              <a:prstDash val="solid"/>
              <a:round/>
              <a:headEnd/>
              <a:tailEnd/>
            </a:ln>
          </p:spPr>
          <p:txBody>
            <a:bodyPr lIns="0" tIns="0" rIns="0" bIns="0" anchor="ctr" anchorCtr="1">
              <a:spAutoFit/>
            </a:bodyPr>
            <a:lstStyle/>
            <a:p>
              <a:endParaRPr lang="en-US"/>
            </a:p>
          </p:txBody>
        </p:sp>
      </p:gr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5651" name="Rectangle 3"/>
          <p:cNvSpPr>
            <a:spLocks noGrp="1" noChangeArrowheads="1"/>
          </p:cNvSpPr>
          <p:nvPr>
            <p:ph type="title"/>
          </p:nvPr>
        </p:nvSpPr>
        <p:spPr>
          <a:xfrm>
            <a:off x="2373313" y="77788"/>
            <a:ext cx="6286500" cy="365125"/>
          </a:xfrm>
          <a:noFill/>
        </p:spPr>
        <p:txBody>
          <a:bodyPr wrap="none" lIns="0" tIns="0" rIns="0" bIns="0">
            <a:spAutoFit/>
          </a:bodyPr>
          <a:lstStyle/>
          <a:p>
            <a:pPr eaLnBrk="1" hangingPunct="1"/>
            <a:r>
              <a:rPr lang="en-US" sz="2400"/>
              <a:t>Weapons Systems / Ground Equipment (Cont)</a:t>
            </a:r>
          </a:p>
        </p:txBody>
      </p:sp>
      <p:sp>
        <p:nvSpPr>
          <p:cNvPr id="15565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565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565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565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5656" name="Text Box 8"/>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55657"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5658" name="Text Box 10"/>
          <p:cNvSpPr txBox="1">
            <a:spLocks noChangeArrowheads="1"/>
          </p:cNvSpPr>
          <p:nvPr/>
        </p:nvSpPr>
        <p:spPr bwMode="auto">
          <a:xfrm>
            <a:off x="1112838" y="895350"/>
            <a:ext cx="1273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 Equipment</a:t>
            </a:r>
          </a:p>
        </p:txBody>
      </p:sp>
      <p:sp>
        <p:nvSpPr>
          <p:cNvPr id="155659" name="Text Box 11"/>
          <p:cNvSpPr txBox="1">
            <a:spLocks noChangeArrowheads="1"/>
          </p:cNvSpPr>
          <p:nvPr/>
        </p:nvSpPr>
        <p:spPr bwMode="auto">
          <a:xfrm>
            <a:off x="1150938" y="1466850"/>
            <a:ext cx="1273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 Equipment</a:t>
            </a:r>
          </a:p>
        </p:txBody>
      </p:sp>
      <p:sp>
        <p:nvSpPr>
          <p:cNvPr id="155660" name="Text Box 12"/>
          <p:cNvSpPr txBox="1">
            <a:spLocks noChangeArrowheads="1"/>
          </p:cNvSpPr>
          <p:nvPr/>
        </p:nvSpPr>
        <p:spPr bwMode="auto">
          <a:xfrm>
            <a:off x="1241425" y="2117725"/>
            <a:ext cx="1190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Flame Thrower</a:t>
            </a:r>
          </a:p>
        </p:txBody>
      </p:sp>
      <p:sp>
        <p:nvSpPr>
          <p:cNvPr id="155661" name="Text Box 13"/>
          <p:cNvSpPr txBox="1">
            <a:spLocks noChangeArrowheads="1"/>
          </p:cNvSpPr>
          <p:nvPr/>
        </p:nvSpPr>
        <p:spPr bwMode="auto">
          <a:xfrm>
            <a:off x="1241425" y="2660650"/>
            <a:ext cx="1190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Flame Thrower</a:t>
            </a:r>
          </a:p>
        </p:txBody>
      </p:sp>
      <p:sp>
        <p:nvSpPr>
          <p:cNvPr id="155662" name="Text Box 14"/>
          <p:cNvSpPr txBox="1">
            <a:spLocks noChangeArrowheads="1"/>
          </p:cNvSpPr>
          <p:nvPr/>
        </p:nvSpPr>
        <p:spPr bwMode="auto">
          <a:xfrm>
            <a:off x="1379538" y="3322638"/>
            <a:ext cx="9159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Land Mines</a:t>
            </a:r>
          </a:p>
        </p:txBody>
      </p:sp>
      <p:sp>
        <p:nvSpPr>
          <p:cNvPr id="155663" name="Text Box 15"/>
          <p:cNvSpPr txBox="1">
            <a:spLocks noChangeArrowheads="1"/>
          </p:cNvSpPr>
          <p:nvPr/>
        </p:nvSpPr>
        <p:spPr bwMode="auto">
          <a:xfrm>
            <a:off x="1379538" y="3943350"/>
            <a:ext cx="9159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Land Mines</a:t>
            </a:r>
          </a:p>
        </p:txBody>
      </p:sp>
      <p:sp>
        <p:nvSpPr>
          <p:cNvPr id="155664" name="Text Box 16"/>
          <p:cNvSpPr txBox="1">
            <a:spLocks noChangeArrowheads="1"/>
          </p:cNvSpPr>
          <p:nvPr/>
        </p:nvSpPr>
        <p:spPr bwMode="auto">
          <a:xfrm>
            <a:off x="1241425" y="4538663"/>
            <a:ext cx="1192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Claymore Mine</a:t>
            </a:r>
          </a:p>
        </p:txBody>
      </p:sp>
      <p:sp>
        <p:nvSpPr>
          <p:cNvPr id="155665" name="Text Box 17"/>
          <p:cNvSpPr txBox="1">
            <a:spLocks noChangeArrowheads="1"/>
          </p:cNvSpPr>
          <p:nvPr/>
        </p:nvSpPr>
        <p:spPr bwMode="auto">
          <a:xfrm>
            <a:off x="1241425" y="5111750"/>
            <a:ext cx="1192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Claymore Mine</a:t>
            </a:r>
          </a:p>
        </p:txBody>
      </p:sp>
      <p:sp>
        <p:nvSpPr>
          <p:cNvPr id="155666" name="Text Box 18"/>
          <p:cNvSpPr txBox="1">
            <a:spLocks noChangeArrowheads="1"/>
          </p:cNvSpPr>
          <p:nvPr/>
        </p:nvSpPr>
        <p:spPr bwMode="auto">
          <a:xfrm>
            <a:off x="171450" y="788988"/>
            <a:ext cx="6207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Special</a:t>
            </a:r>
          </a:p>
        </p:txBody>
      </p:sp>
      <p:grpSp>
        <p:nvGrpSpPr>
          <p:cNvPr id="155667" name="Group 19"/>
          <p:cNvGrpSpPr>
            <a:grpSpLocks/>
          </p:cNvGrpSpPr>
          <p:nvPr/>
        </p:nvGrpSpPr>
        <p:grpSpPr bwMode="auto">
          <a:xfrm>
            <a:off x="3749675" y="3163888"/>
            <a:ext cx="530225" cy="530225"/>
            <a:chOff x="2362" y="2313"/>
            <a:chExt cx="334" cy="334"/>
          </a:xfrm>
        </p:grpSpPr>
        <p:sp>
          <p:nvSpPr>
            <p:cNvPr id="155841" name="Freeform 20"/>
            <p:cNvSpPr>
              <a:spLocks noChangeAspect="1"/>
            </p:cNvSpPr>
            <p:nvPr/>
          </p:nvSpPr>
          <p:spPr bwMode="auto">
            <a:xfrm>
              <a:off x="2362" y="23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5842" name="Group 21"/>
            <p:cNvGrpSpPr>
              <a:grpSpLocks/>
            </p:cNvGrpSpPr>
            <p:nvPr/>
          </p:nvGrpSpPr>
          <p:grpSpPr bwMode="auto">
            <a:xfrm>
              <a:off x="2445" y="2431"/>
              <a:ext cx="169" cy="147"/>
              <a:chOff x="1903" y="2445"/>
              <a:chExt cx="169" cy="147"/>
            </a:xfrm>
          </p:grpSpPr>
          <p:sp>
            <p:nvSpPr>
              <p:cNvPr id="155843" name="AutoShape 22"/>
              <p:cNvSpPr>
                <a:spLocks noChangeArrowheads="1"/>
              </p:cNvSpPr>
              <p:nvPr/>
            </p:nvSpPr>
            <p:spPr bwMode="auto">
              <a:xfrm flipV="1">
                <a:off x="1903" y="2445"/>
                <a:ext cx="169" cy="147"/>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55844" name="Text Box 23"/>
              <p:cNvSpPr txBox="1">
                <a:spLocks noChangeArrowheads="1"/>
              </p:cNvSpPr>
              <p:nvPr/>
            </p:nvSpPr>
            <p:spPr bwMode="auto">
              <a:xfrm>
                <a:off x="1962" y="2453"/>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t>M</a:t>
                </a:r>
              </a:p>
            </p:txBody>
          </p:sp>
        </p:grpSp>
      </p:grpSp>
      <p:grpSp>
        <p:nvGrpSpPr>
          <p:cNvPr id="155668" name="Group 24"/>
          <p:cNvGrpSpPr>
            <a:grpSpLocks/>
          </p:cNvGrpSpPr>
          <p:nvPr/>
        </p:nvGrpSpPr>
        <p:grpSpPr bwMode="auto">
          <a:xfrm>
            <a:off x="3749675" y="1958975"/>
            <a:ext cx="530225" cy="530225"/>
            <a:chOff x="2362" y="1394"/>
            <a:chExt cx="334" cy="334"/>
          </a:xfrm>
        </p:grpSpPr>
        <p:sp>
          <p:nvSpPr>
            <p:cNvPr id="155839" name="Freeform 25"/>
            <p:cNvSpPr>
              <a:spLocks noChangeAspect="1"/>
            </p:cNvSpPr>
            <p:nvPr/>
          </p:nvSpPr>
          <p:spPr bwMode="auto">
            <a:xfrm>
              <a:off x="2362" y="1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5840" name="Freeform 26"/>
            <p:cNvSpPr>
              <a:spLocks/>
            </p:cNvSpPr>
            <p:nvPr/>
          </p:nvSpPr>
          <p:spPr bwMode="auto">
            <a:xfrm>
              <a:off x="2487" y="1476"/>
              <a:ext cx="83" cy="17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0000"/>
              </a:solidFill>
              <a:prstDash val="solid"/>
              <a:round/>
              <a:headEnd type="none" w="med" len="med"/>
              <a:tailEnd type="none" w="med" len="med"/>
            </a:ln>
          </p:spPr>
          <p:txBody>
            <a:bodyPr lIns="0" tIns="0" rIns="0" bIns="0" anchor="ctr" anchorCtr="1">
              <a:spAutoFit/>
            </a:bodyPr>
            <a:lstStyle/>
            <a:p>
              <a:endParaRPr lang="en-US"/>
            </a:p>
          </p:txBody>
        </p:sp>
      </p:grpSp>
      <p:grpSp>
        <p:nvGrpSpPr>
          <p:cNvPr id="155669" name="Group 27"/>
          <p:cNvGrpSpPr>
            <a:grpSpLocks/>
          </p:cNvGrpSpPr>
          <p:nvPr/>
        </p:nvGrpSpPr>
        <p:grpSpPr bwMode="auto">
          <a:xfrm>
            <a:off x="3749675" y="736600"/>
            <a:ext cx="530225" cy="530225"/>
            <a:chOff x="2362" y="464"/>
            <a:chExt cx="334" cy="334"/>
          </a:xfrm>
        </p:grpSpPr>
        <p:sp>
          <p:nvSpPr>
            <p:cNvPr id="155833" name="Freeform 28"/>
            <p:cNvSpPr>
              <a:spLocks noChangeAspect="1"/>
            </p:cNvSpPr>
            <p:nvPr/>
          </p:nvSpPr>
          <p:spPr bwMode="auto">
            <a:xfrm>
              <a:off x="2362" y="4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5834" name="Group 29"/>
            <p:cNvGrpSpPr>
              <a:grpSpLocks/>
            </p:cNvGrpSpPr>
            <p:nvPr/>
          </p:nvGrpSpPr>
          <p:grpSpPr bwMode="auto">
            <a:xfrm>
              <a:off x="2435" y="583"/>
              <a:ext cx="187" cy="128"/>
              <a:chOff x="143" y="446"/>
              <a:chExt cx="187" cy="128"/>
            </a:xfrm>
          </p:grpSpPr>
          <p:sp>
            <p:nvSpPr>
              <p:cNvPr id="155835" name="Oval 30"/>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836" name="Freeform 31"/>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55837" name="Oval 32"/>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838" name="Freeform 33"/>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55670" name="Group 34"/>
          <p:cNvGrpSpPr>
            <a:grpSpLocks/>
          </p:cNvGrpSpPr>
          <p:nvPr/>
        </p:nvGrpSpPr>
        <p:grpSpPr bwMode="auto">
          <a:xfrm>
            <a:off x="3749675" y="4379913"/>
            <a:ext cx="530225" cy="530225"/>
            <a:chOff x="2362" y="3239"/>
            <a:chExt cx="334" cy="334"/>
          </a:xfrm>
        </p:grpSpPr>
        <p:sp>
          <p:nvSpPr>
            <p:cNvPr id="155828" name="Freeform 35"/>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5829" name="Group 36"/>
            <p:cNvGrpSpPr>
              <a:grpSpLocks/>
            </p:cNvGrpSpPr>
            <p:nvPr/>
          </p:nvGrpSpPr>
          <p:grpSpPr bwMode="auto">
            <a:xfrm>
              <a:off x="2458" y="3344"/>
              <a:ext cx="141" cy="141"/>
              <a:chOff x="4142" y="3353"/>
              <a:chExt cx="141" cy="141"/>
            </a:xfrm>
          </p:grpSpPr>
          <p:sp>
            <p:nvSpPr>
              <p:cNvPr id="155830" name="Oval 37"/>
              <p:cNvSpPr>
                <a:spLocks noChangeArrowheads="1"/>
              </p:cNvSpPr>
              <p:nvPr/>
            </p:nvSpPr>
            <p:spPr bwMode="auto">
              <a:xfrm>
                <a:off x="4148" y="3364"/>
                <a:ext cx="130" cy="130"/>
              </a:xfrm>
              <a:prstGeom prst="ellipse">
                <a:avLst/>
              </a:prstGeom>
              <a:solidFill>
                <a:srgbClr val="000000"/>
              </a:solidFill>
              <a:ln w="12700" algn="ctr">
                <a:solidFill>
                  <a:schemeClr val="tx1"/>
                </a:solidFill>
                <a:round/>
                <a:headEnd/>
                <a:tailEnd/>
              </a:ln>
            </p:spPr>
            <p:txBody>
              <a:bodyPr wrap="none" anchor="ctr"/>
              <a:lstStyle/>
              <a:p>
                <a:endParaRPr lang="en-US"/>
              </a:p>
            </p:txBody>
          </p:sp>
          <p:sp>
            <p:nvSpPr>
              <p:cNvPr id="155831" name="Line 38"/>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832" name="Line 39"/>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671" name="Group 40"/>
          <p:cNvGrpSpPr>
            <a:grpSpLocks/>
          </p:cNvGrpSpPr>
          <p:nvPr/>
        </p:nvGrpSpPr>
        <p:grpSpPr bwMode="auto">
          <a:xfrm>
            <a:off x="3883025" y="3949700"/>
            <a:ext cx="268288" cy="233363"/>
            <a:chOff x="2446" y="2888"/>
            <a:chExt cx="169" cy="147"/>
          </a:xfrm>
        </p:grpSpPr>
        <p:sp>
          <p:nvSpPr>
            <p:cNvPr id="155826" name="AutoShape 41"/>
            <p:cNvSpPr>
              <a:spLocks noChangeArrowheads="1"/>
            </p:cNvSpPr>
            <p:nvPr/>
          </p:nvSpPr>
          <p:spPr bwMode="auto">
            <a:xfrm flipV="1">
              <a:off x="2446" y="2888"/>
              <a:ext cx="169" cy="147"/>
            </a:xfrm>
            <a:prstGeom prst="triangle">
              <a:avLst>
                <a:gd name="adj" fmla="val 50000"/>
              </a:avLst>
            </a:prstGeom>
            <a:noFill/>
            <a:ln w="9525">
              <a:solidFill>
                <a:srgbClr val="FFFF00"/>
              </a:solidFill>
              <a:miter lim="800000"/>
              <a:headEnd/>
              <a:tailEnd/>
            </a:ln>
          </p:spPr>
          <p:txBody>
            <a:bodyPr wrap="none" anchor="ctr"/>
            <a:lstStyle/>
            <a:p>
              <a:endParaRPr lang="en-US"/>
            </a:p>
          </p:txBody>
        </p:sp>
        <p:sp>
          <p:nvSpPr>
            <p:cNvPr id="155827" name="Text Box 42"/>
            <p:cNvSpPr txBox="1">
              <a:spLocks noChangeArrowheads="1"/>
            </p:cNvSpPr>
            <p:nvPr/>
          </p:nvSpPr>
          <p:spPr bwMode="auto">
            <a:xfrm>
              <a:off x="2505" y="2896"/>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solidFill>
                    <a:srgbClr val="FFFF00"/>
                  </a:solidFill>
                </a:rPr>
                <a:t>M</a:t>
              </a:r>
            </a:p>
          </p:txBody>
        </p:sp>
      </p:grpSp>
      <p:sp>
        <p:nvSpPr>
          <p:cNvPr id="155672" name="Freeform 43"/>
          <p:cNvSpPr>
            <a:spLocks/>
          </p:cNvSpPr>
          <p:nvPr/>
        </p:nvSpPr>
        <p:spPr bwMode="auto">
          <a:xfrm>
            <a:off x="3949700" y="2687638"/>
            <a:ext cx="131763" cy="269875"/>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FFFF00"/>
            </a:solidFill>
            <a:prstDash val="solid"/>
            <a:round/>
            <a:headEnd type="none" w="med" len="med"/>
            <a:tailEnd type="none" w="med" len="med"/>
          </a:ln>
        </p:spPr>
        <p:txBody>
          <a:bodyPr lIns="0" tIns="0" rIns="0" bIns="0" anchor="ctr" anchorCtr="1">
            <a:spAutoFit/>
          </a:bodyPr>
          <a:lstStyle/>
          <a:p>
            <a:endParaRPr lang="en-US"/>
          </a:p>
        </p:txBody>
      </p:sp>
      <p:grpSp>
        <p:nvGrpSpPr>
          <p:cNvPr id="155673" name="Group 44"/>
          <p:cNvGrpSpPr>
            <a:grpSpLocks/>
          </p:cNvGrpSpPr>
          <p:nvPr/>
        </p:nvGrpSpPr>
        <p:grpSpPr bwMode="auto">
          <a:xfrm>
            <a:off x="3867150" y="1498600"/>
            <a:ext cx="296863" cy="203200"/>
            <a:chOff x="2436" y="1024"/>
            <a:chExt cx="187" cy="128"/>
          </a:xfrm>
        </p:grpSpPr>
        <p:sp>
          <p:nvSpPr>
            <p:cNvPr id="155822" name="Oval 45"/>
            <p:cNvSpPr>
              <a:spLocks noChangeArrowheads="1"/>
            </p:cNvSpPr>
            <p:nvPr/>
          </p:nvSpPr>
          <p:spPr bwMode="auto">
            <a:xfrm>
              <a:off x="2575" y="1025"/>
              <a:ext cx="48" cy="48"/>
            </a:xfrm>
            <a:prstGeom prst="ellipse">
              <a:avLst/>
            </a:prstGeom>
            <a:solidFill>
              <a:srgbClr val="FFFF00"/>
            </a:solidFill>
            <a:ln w="12700">
              <a:solidFill>
                <a:srgbClr val="FFFF00"/>
              </a:solidFill>
              <a:round/>
              <a:headEnd/>
              <a:tailEnd/>
            </a:ln>
          </p:spPr>
          <p:txBody>
            <a:bodyPr wrap="none" anchor="ctr"/>
            <a:lstStyle/>
            <a:p>
              <a:endParaRPr lang="en-US"/>
            </a:p>
          </p:txBody>
        </p:sp>
        <p:sp>
          <p:nvSpPr>
            <p:cNvPr id="155823" name="Freeform 46"/>
            <p:cNvSpPr>
              <a:spLocks/>
            </p:cNvSpPr>
            <p:nvPr/>
          </p:nvSpPr>
          <p:spPr bwMode="auto">
            <a:xfrm>
              <a:off x="2486" y="1027"/>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FFFF00"/>
              </a:solidFill>
              <a:prstDash val="solid"/>
              <a:round/>
              <a:headEnd/>
              <a:tailEnd/>
            </a:ln>
          </p:spPr>
          <p:txBody>
            <a:bodyPr wrap="none" anchor="ctr"/>
            <a:lstStyle/>
            <a:p>
              <a:endParaRPr lang="en-US"/>
            </a:p>
          </p:txBody>
        </p:sp>
        <p:sp>
          <p:nvSpPr>
            <p:cNvPr id="155824" name="Oval 47"/>
            <p:cNvSpPr>
              <a:spLocks noChangeArrowheads="1"/>
            </p:cNvSpPr>
            <p:nvPr/>
          </p:nvSpPr>
          <p:spPr bwMode="auto">
            <a:xfrm flipH="1">
              <a:off x="2436" y="1024"/>
              <a:ext cx="48" cy="48"/>
            </a:xfrm>
            <a:prstGeom prst="ellipse">
              <a:avLst/>
            </a:prstGeom>
            <a:solidFill>
              <a:srgbClr val="FFFF00"/>
            </a:solidFill>
            <a:ln w="12700">
              <a:solidFill>
                <a:srgbClr val="FFFF00"/>
              </a:solidFill>
              <a:round/>
              <a:headEnd/>
              <a:tailEnd/>
            </a:ln>
          </p:spPr>
          <p:txBody>
            <a:bodyPr wrap="none" anchor="ctr"/>
            <a:lstStyle/>
            <a:p>
              <a:endParaRPr lang="en-US"/>
            </a:p>
          </p:txBody>
        </p:sp>
        <p:sp>
          <p:nvSpPr>
            <p:cNvPr id="155825" name="Freeform 48"/>
            <p:cNvSpPr>
              <a:spLocks/>
            </p:cNvSpPr>
            <p:nvPr/>
          </p:nvSpPr>
          <p:spPr bwMode="auto">
            <a:xfrm flipH="1">
              <a:off x="2463" y="102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FFFF00"/>
              </a:solidFill>
              <a:prstDash val="solid"/>
              <a:round/>
              <a:headEnd/>
              <a:tailEnd/>
            </a:ln>
          </p:spPr>
          <p:txBody>
            <a:bodyPr wrap="none" anchor="ctr"/>
            <a:lstStyle/>
            <a:p>
              <a:endParaRPr lang="en-US"/>
            </a:p>
          </p:txBody>
        </p:sp>
      </p:grpSp>
      <p:grpSp>
        <p:nvGrpSpPr>
          <p:cNvPr id="155674" name="Group 49"/>
          <p:cNvGrpSpPr>
            <a:grpSpLocks/>
          </p:cNvGrpSpPr>
          <p:nvPr/>
        </p:nvGrpSpPr>
        <p:grpSpPr bwMode="auto">
          <a:xfrm>
            <a:off x="3903663" y="5132388"/>
            <a:ext cx="223837" cy="223837"/>
            <a:chOff x="4142" y="3353"/>
            <a:chExt cx="141" cy="141"/>
          </a:xfrm>
        </p:grpSpPr>
        <p:sp>
          <p:nvSpPr>
            <p:cNvPr id="155819" name="Oval 50"/>
            <p:cNvSpPr>
              <a:spLocks noChangeArrowheads="1"/>
            </p:cNvSpPr>
            <p:nvPr/>
          </p:nvSpPr>
          <p:spPr bwMode="auto">
            <a:xfrm>
              <a:off x="4148" y="3364"/>
              <a:ext cx="130" cy="130"/>
            </a:xfrm>
            <a:prstGeom prst="ellipse">
              <a:avLst/>
            </a:prstGeom>
            <a:solidFill>
              <a:srgbClr val="FFFF00"/>
            </a:solidFill>
            <a:ln w="12700" algn="ctr">
              <a:solidFill>
                <a:srgbClr val="FFFF00"/>
              </a:solidFill>
              <a:round/>
              <a:headEnd/>
              <a:tailEnd/>
            </a:ln>
          </p:spPr>
          <p:txBody>
            <a:bodyPr wrap="none" anchor="ctr"/>
            <a:lstStyle/>
            <a:p>
              <a:endParaRPr lang="en-US"/>
            </a:p>
          </p:txBody>
        </p:sp>
        <p:sp>
          <p:nvSpPr>
            <p:cNvPr id="155820" name="Line 51"/>
            <p:cNvSpPr>
              <a:spLocks noChangeShapeType="1"/>
            </p:cNvSpPr>
            <p:nvPr/>
          </p:nvSpPr>
          <p:spPr bwMode="auto">
            <a:xfrm flipH="1" flipV="1">
              <a:off x="4142" y="3354"/>
              <a:ext cx="28" cy="26"/>
            </a:xfrm>
            <a:prstGeom prst="line">
              <a:avLst/>
            </a:prstGeom>
            <a:noFill/>
            <a:ln w="12700">
              <a:solidFill>
                <a:srgbClr val="FFFF00"/>
              </a:solidFill>
              <a:round/>
              <a:headEnd/>
              <a:tailEnd/>
            </a:ln>
          </p:spPr>
          <p:txBody>
            <a:bodyPr wrap="none" anchor="ctr"/>
            <a:lstStyle/>
            <a:p>
              <a:endParaRPr lang="en-US"/>
            </a:p>
          </p:txBody>
        </p:sp>
        <p:sp>
          <p:nvSpPr>
            <p:cNvPr id="155821" name="Line 52"/>
            <p:cNvSpPr>
              <a:spLocks noChangeShapeType="1"/>
            </p:cNvSpPr>
            <p:nvPr/>
          </p:nvSpPr>
          <p:spPr bwMode="auto">
            <a:xfrm flipV="1">
              <a:off x="4255" y="3353"/>
              <a:ext cx="28" cy="26"/>
            </a:xfrm>
            <a:prstGeom prst="line">
              <a:avLst/>
            </a:prstGeom>
            <a:noFill/>
            <a:ln w="12700">
              <a:solidFill>
                <a:srgbClr val="FFFF00"/>
              </a:solidFill>
              <a:round/>
              <a:headEnd/>
              <a:tailEnd/>
            </a:ln>
          </p:spPr>
          <p:txBody>
            <a:bodyPr wrap="none" anchor="ctr"/>
            <a:lstStyle/>
            <a:p>
              <a:endParaRPr lang="en-US"/>
            </a:p>
          </p:txBody>
        </p:sp>
      </p:grpSp>
      <p:grpSp>
        <p:nvGrpSpPr>
          <p:cNvPr id="155675" name="Group 53"/>
          <p:cNvGrpSpPr>
            <a:grpSpLocks/>
          </p:cNvGrpSpPr>
          <p:nvPr/>
        </p:nvGrpSpPr>
        <p:grpSpPr bwMode="auto">
          <a:xfrm>
            <a:off x="5153025" y="3186113"/>
            <a:ext cx="476250" cy="484187"/>
            <a:chOff x="3246" y="2327"/>
            <a:chExt cx="300" cy="305"/>
          </a:xfrm>
        </p:grpSpPr>
        <p:sp>
          <p:nvSpPr>
            <p:cNvPr id="155815" name="Oval 54"/>
            <p:cNvSpPr>
              <a:spLocks noChangeArrowheads="1"/>
            </p:cNvSpPr>
            <p:nvPr/>
          </p:nvSpPr>
          <p:spPr bwMode="auto">
            <a:xfrm>
              <a:off x="3246" y="232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5816" name="Group 55"/>
            <p:cNvGrpSpPr>
              <a:grpSpLocks/>
            </p:cNvGrpSpPr>
            <p:nvPr/>
          </p:nvGrpSpPr>
          <p:grpSpPr bwMode="auto">
            <a:xfrm>
              <a:off x="3311" y="2424"/>
              <a:ext cx="169" cy="147"/>
              <a:chOff x="1903" y="2445"/>
              <a:chExt cx="169" cy="147"/>
            </a:xfrm>
          </p:grpSpPr>
          <p:sp>
            <p:nvSpPr>
              <p:cNvPr id="155817" name="AutoShape 56"/>
              <p:cNvSpPr>
                <a:spLocks noChangeArrowheads="1"/>
              </p:cNvSpPr>
              <p:nvPr/>
            </p:nvSpPr>
            <p:spPr bwMode="auto">
              <a:xfrm flipV="1">
                <a:off x="1903" y="2445"/>
                <a:ext cx="169" cy="147"/>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55818" name="Text Box 57"/>
              <p:cNvSpPr txBox="1">
                <a:spLocks noChangeArrowheads="1"/>
              </p:cNvSpPr>
              <p:nvPr/>
            </p:nvSpPr>
            <p:spPr bwMode="auto">
              <a:xfrm>
                <a:off x="1962" y="2453"/>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t>M</a:t>
                </a:r>
              </a:p>
            </p:txBody>
          </p:sp>
        </p:grpSp>
      </p:grpSp>
      <p:grpSp>
        <p:nvGrpSpPr>
          <p:cNvPr id="155676" name="Group 58"/>
          <p:cNvGrpSpPr>
            <a:grpSpLocks/>
          </p:cNvGrpSpPr>
          <p:nvPr/>
        </p:nvGrpSpPr>
        <p:grpSpPr bwMode="auto">
          <a:xfrm>
            <a:off x="5153025" y="1981200"/>
            <a:ext cx="476250" cy="484188"/>
            <a:chOff x="3246" y="1408"/>
            <a:chExt cx="300" cy="305"/>
          </a:xfrm>
        </p:grpSpPr>
        <p:sp>
          <p:nvSpPr>
            <p:cNvPr id="155813" name="Oval 59"/>
            <p:cNvSpPr>
              <a:spLocks noChangeArrowheads="1"/>
            </p:cNvSpPr>
            <p:nvPr/>
          </p:nvSpPr>
          <p:spPr bwMode="auto">
            <a:xfrm>
              <a:off x="3246" y="14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5814" name="Freeform 60"/>
            <p:cNvSpPr>
              <a:spLocks/>
            </p:cNvSpPr>
            <p:nvPr/>
          </p:nvSpPr>
          <p:spPr bwMode="auto">
            <a:xfrm>
              <a:off x="3354" y="1485"/>
              <a:ext cx="83" cy="17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0000"/>
              </a:solidFill>
              <a:prstDash val="solid"/>
              <a:round/>
              <a:headEnd type="none" w="med" len="med"/>
              <a:tailEnd type="none" w="med" len="med"/>
            </a:ln>
          </p:spPr>
          <p:txBody>
            <a:bodyPr lIns="0" tIns="0" rIns="0" bIns="0" anchor="ctr" anchorCtr="1">
              <a:spAutoFit/>
            </a:bodyPr>
            <a:lstStyle/>
            <a:p>
              <a:endParaRPr lang="en-US"/>
            </a:p>
          </p:txBody>
        </p:sp>
      </p:grpSp>
      <p:grpSp>
        <p:nvGrpSpPr>
          <p:cNvPr id="155677" name="Group 61"/>
          <p:cNvGrpSpPr>
            <a:grpSpLocks/>
          </p:cNvGrpSpPr>
          <p:nvPr/>
        </p:nvGrpSpPr>
        <p:grpSpPr bwMode="auto">
          <a:xfrm>
            <a:off x="5153025" y="758825"/>
            <a:ext cx="476250" cy="484188"/>
            <a:chOff x="3246" y="478"/>
            <a:chExt cx="300" cy="305"/>
          </a:xfrm>
        </p:grpSpPr>
        <p:sp>
          <p:nvSpPr>
            <p:cNvPr id="155807" name="Oval 62"/>
            <p:cNvSpPr>
              <a:spLocks noChangeArrowheads="1"/>
            </p:cNvSpPr>
            <p:nvPr/>
          </p:nvSpPr>
          <p:spPr bwMode="auto">
            <a:xfrm>
              <a:off x="3246" y="47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5808" name="Group 63"/>
            <p:cNvGrpSpPr>
              <a:grpSpLocks/>
            </p:cNvGrpSpPr>
            <p:nvPr/>
          </p:nvGrpSpPr>
          <p:grpSpPr bwMode="auto">
            <a:xfrm>
              <a:off x="3302" y="576"/>
              <a:ext cx="187" cy="128"/>
              <a:chOff x="143" y="446"/>
              <a:chExt cx="187" cy="128"/>
            </a:xfrm>
          </p:grpSpPr>
          <p:sp>
            <p:nvSpPr>
              <p:cNvPr id="155809" name="Oval 64"/>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810" name="Freeform 65"/>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55811" name="Oval 66"/>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812" name="Freeform 67"/>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55678" name="Group 68"/>
          <p:cNvGrpSpPr>
            <a:grpSpLocks/>
          </p:cNvGrpSpPr>
          <p:nvPr/>
        </p:nvGrpSpPr>
        <p:grpSpPr bwMode="auto">
          <a:xfrm>
            <a:off x="5153025" y="4403725"/>
            <a:ext cx="476250" cy="484188"/>
            <a:chOff x="3246" y="3254"/>
            <a:chExt cx="300" cy="305"/>
          </a:xfrm>
        </p:grpSpPr>
        <p:sp>
          <p:nvSpPr>
            <p:cNvPr id="155802" name="Oval 69"/>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5803" name="Group 70"/>
            <p:cNvGrpSpPr>
              <a:grpSpLocks/>
            </p:cNvGrpSpPr>
            <p:nvPr/>
          </p:nvGrpSpPr>
          <p:grpSpPr bwMode="auto">
            <a:xfrm>
              <a:off x="3325" y="3329"/>
              <a:ext cx="141" cy="141"/>
              <a:chOff x="4142" y="3353"/>
              <a:chExt cx="141" cy="141"/>
            </a:xfrm>
          </p:grpSpPr>
          <p:sp>
            <p:nvSpPr>
              <p:cNvPr id="155804" name="Oval 71"/>
              <p:cNvSpPr>
                <a:spLocks noChangeArrowheads="1"/>
              </p:cNvSpPr>
              <p:nvPr/>
            </p:nvSpPr>
            <p:spPr bwMode="auto">
              <a:xfrm>
                <a:off x="4148" y="3364"/>
                <a:ext cx="130" cy="130"/>
              </a:xfrm>
              <a:prstGeom prst="ellipse">
                <a:avLst/>
              </a:prstGeom>
              <a:solidFill>
                <a:srgbClr val="000000"/>
              </a:solidFill>
              <a:ln w="12700" algn="ctr">
                <a:solidFill>
                  <a:schemeClr val="tx1"/>
                </a:solidFill>
                <a:round/>
                <a:headEnd/>
                <a:tailEnd/>
              </a:ln>
            </p:spPr>
            <p:txBody>
              <a:bodyPr wrap="none" anchor="ctr"/>
              <a:lstStyle/>
              <a:p>
                <a:endParaRPr lang="en-US"/>
              </a:p>
            </p:txBody>
          </p:sp>
          <p:sp>
            <p:nvSpPr>
              <p:cNvPr id="155805" name="Line 72"/>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806" name="Line 73"/>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679" name="Group 74"/>
          <p:cNvGrpSpPr>
            <a:grpSpLocks/>
          </p:cNvGrpSpPr>
          <p:nvPr/>
        </p:nvGrpSpPr>
        <p:grpSpPr bwMode="auto">
          <a:xfrm>
            <a:off x="5256213" y="3963988"/>
            <a:ext cx="268287" cy="233362"/>
            <a:chOff x="3311" y="2897"/>
            <a:chExt cx="169" cy="147"/>
          </a:xfrm>
        </p:grpSpPr>
        <p:sp>
          <p:nvSpPr>
            <p:cNvPr id="155800" name="AutoShape 75"/>
            <p:cNvSpPr>
              <a:spLocks noChangeArrowheads="1"/>
            </p:cNvSpPr>
            <p:nvPr/>
          </p:nvSpPr>
          <p:spPr bwMode="auto">
            <a:xfrm flipV="1">
              <a:off x="3311" y="2897"/>
              <a:ext cx="169" cy="147"/>
            </a:xfrm>
            <a:prstGeom prst="triangle">
              <a:avLst>
                <a:gd name="adj" fmla="val 50000"/>
              </a:avLst>
            </a:prstGeom>
            <a:noFill/>
            <a:ln w="9525">
              <a:solidFill>
                <a:srgbClr val="00FFFF"/>
              </a:solidFill>
              <a:miter lim="800000"/>
              <a:headEnd/>
              <a:tailEnd/>
            </a:ln>
          </p:spPr>
          <p:txBody>
            <a:bodyPr wrap="none" anchor="ctr"/>
            <a:lstStyle/>
            <a:p>
              <a:endParaRPr lang="en-US"/>
            </a:p>
          </p:txBody>
        </p:sp>
        <p:sp>
          <p:nvSpPr>
            <p:cNvPr id="155801" name="Text Box 76"/>
            <p:cNvSpPr txBox="1">
              <a:spLocks noChangeArrowheads="1"/>
            </p:cNvSpPr>
            <p:nvPr/>
          </p:nvSpPr>
          <p:spPr bwMode="auto">
            <a:xfrm>
              <a:off x="3370" y="2905"/>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solidFill>
                    <a:srgbClr val="00FFFF"/>
                  </a:solidFill>
                </a:rPr>
                <a:t>M</a:t>
              </a:r>
            </a:p>
          </p:txBody>
        </p:sp>
      </p:grpSp>
      <p:sp>
        <p:nvSpPr>
          <p:cNvPr id="155680" name="Freeform 77"/>
          <p:cNvSpPr>
            <a:spLocks/>
          </p:cNvSpPr>
          <p:nvPr/>
        </p:nvSpPr>
        <p:spPr bwMode="auto">
          <a:xfrm>
            <a:off x="5324475" y="2701925"/>
            <a:ext cx="131763" cy="269875"/>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FFFF"/>
            </a:solidFill>
            <a:prstDash val="solid"/>
            <a:round/>
            <a:headEnd type="none" w="med" len="med"/>
            <a:tailEnd type="none" w="med" len="med"/>
          </a:ln>
        </p:spPr>
        <p:txBody>
          <a:bodyPr lIns="0" tIns="0" rIns="0" bIns="0" anchor="ctr" anchorCtr="1">
            <a:spAutoFit/>
          </a:bodyPr>
          <a:lstStyle/>
          <a:p>
            <a:endParaRPr lang="en-US"/>
          </a:p>
        </p:txBody>
      </p:sp>
      <p:grpSp>
        <p:nvGrpSpPr>
          <p:cNvPr id="155681" name="Group 78"/>
          <p:cNvGrpSpPr>
            <a:grpSpLocks/>
          </p:cNvGrpSpPr>
          <p:nvPr/>
        </p:nvGrpSpPr>
        <p:grpSpPr bwMode="auto">
          <a:xfrm>
            <a:off x="5241925" y="1512888"/>
            <a:ext cx="296863" cy="203200"/>
            <a:chOff x="3302" y="1033"/>
            <a:chExt cx="187" cy="128"/>
          </a:xfrm>
        </p:grpSpPr>
        <p:sp>
          <p:nvSpPr>
            <p:cNvPr id="155796" name="Oval 79"/>
            <p:cNvSpPr>
              <a:spLocks noChangeArrowheads="1"/>
            </p:cNvSpPr>
            <p:nvPr/>
          </p:nvSpPr>
          <p:spPr bwMode="auto">
            <a:xfrm>
              <a:off x="3441" y="1034"/>
              <a:ext cx="48" cy="48"/>
            </a:xfrm>
            <a:prstGeom prst="ellipse">
              <a:avLst/>
            </a:prstGeom>
            <a:solidFill>
              <a:srgbClr val="00FFFF"/>
            </a:solidFill>
            <a:ln w="12700">
              <a:solidFill>
                <a:srgbClr val="00FFFF"/>
              </a:solidFill>
              <a:round/>
              <a:headEnd/>
              <a:tailEnd/>
            </a:ln>
          </p:spPr>
          <p:txBody>
            <a:bodyPr wrap="none" anchor="ctr"/>
            <a:lstStyle/>
            <a:p>
              <a:endParaRPr lang="en-US"/>
            </a:p>
          </p:txBody>
        </p:sp>
        <p:sp>
          <p:nvSpPr>
            <p:cNvPr id="155797" name="Freeform 80"/>
            <p:cNvSpPr>
              <a:spLocks/>
            </p:cNvSpPr>
            <p:nvPr/>
          </p:nvSpPr>
          <p:spPr bwMode="auto">
            <a:xfrm>
              <a:off x="3352" y="103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00FFFF"/>
              </a:solidFill>
              <a:prstDash val="solid"/>
              <a:round/>
              <a:headEnd/>
              <a:tailEnd/>
            </a:ln>
          </p:spPr>
          <p:txBody>
            <a:bodyPr wrap="none" anchor="ctr"/>
            <a:lstStyle/>
            <a:p>
              <a:endParaRPr lang="en-US"/>
            </a:p>
          </p:txBody>
        </p:sp>
        <p:sp>
          <p:nvSpPr>
            <p:cNvPr id="155798" name="Oval 81"/>
            <p:cNvSpPr>
              <a:spLocks noChangeArrowheads="1"/>
            </p:cNvSpPr>
            <p:nvPr/>
          </p:nvSpPr>
          <p:spPr bwMode="auto">
            <a:xfrm flipH="1">
              <a:off x="3302" y="1033"/>
              <a:ext cx="48" cy="48"/>
            </a:xfrm>
            <a:prstGeom prst="ellipse">
              <a:avLst/>
            </a:prstGeom>
            <a:solidFill>
              <a:srgbClr val="00FFFF"/>
            </a:solidFill>
            <a:ln w="12700">
              <a:solidFill>
                <a:srgbClr val="00FFFF"/>
              </a:solidFill>
              <a:round/>
              <a:headEnd/>
              <a:tailEnd/>
            </a:ln>
          </p:spPr>
          <p:txBody>
            <a:bodyPr wrap="none" anchor="ctr"/>
            <a:lstStyle/>
            <a:p>
              <a:endParaRPr lang="en-US"/>
            </a:p>
          </p:txBody>
        </p:sp>
        <p:sp>
          <p:nvSpPr>
            <p:cNvPr id="155799" name="Freeform 82"/>
            <p:cNvSpPr>
              <a:spLocks/>
            </p:cNvSpPr>
            <p:nvPr/>
          </p:nvSpPr>
          <p:spPr bwMode="auto">
            <a:xfrm flipH="1">
              <a:off x="3329" y="1035"/>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00FFFF"/>
              </a:solidFill>
              <a:prstDash val="solid"/>
              <a:round/>
              <a:headEnd/>
              <a:tailEnd/>
            </a:ln>
          </p:spPr>
          <p:txBody>
            <a:bodyPr wrap="none" anchor="ctr"/>
            <a:lstStyle/>
            <a:p>
              <a:endParaRPr lang="en-US"/>
            </a:p>
          </p:txBody>
        </p:sp>
      </p:grpSp>
      <p:grpSp>
        <p:nvGrpSpPr>
          <p:cNvPr id="155682" name="Group 83"/>
          <p:cNvGrpSpPr>
            <a:grpSpLocks/>
          </p:cNvGrpSpPr>
          <p:nvPr/>
        </p:nvGrpSpPr>
        <p:grpSpPr bwMode="auto">
          <a:xfrm>
            <a:off x="5278438" y="5146675"/>
            <a:ext cx="223837" cy="223838"/>
            <a:chOff x="4142" y="3353"/>
            <a:chExt cx="141" cy="141"/>
          </a:xfrm>
        </p:grpSpPr>
        <p:sp>
          <p:nvSpPr>
            <p:cNvPr id="155793" name="Oval 84"/>
            <p:cNvSpPr>
              <a:spLocks noChangeArrowheads="1"/>
            </p:cNvSpPr>
            <p:nvPr/>
          </p:nvSpPr>
          <p:spPr bwMode="auto">
            <a:xfrm>
              <a:off x="4148" y="3364"/>
              <a:ext cx="130" cy="130"/>
            </a:xfrm>
            <a:prstGeom prst="ellipse">
              <a:avLst/>
            </a:prstGeom>
            <a:solidFill>
              <a:srgbClr val="00FFFF"/>
            </a:solidFill>
            <a:ln w="12700" algn="ctr">
              <a:solidFill>
                <a:srgbClr val="00FFFF"/>
              </a:solidFill>
              <a:round/>
              <a:headEnd/>
              <a:tailEnd/>
            </a:ln>
          </p:spPr>
          <p:txBody>
            <a:bodyPr wrap="none" anchor="ctr"/>
            <a:lstStyle/>
            <a:p>
              <a:endParaRPr lang="en-US"/>
            </a:p>
          </p:txBody>
        </p:sp>
        <p:sp>
          <p:nvSpPr>
            <p:cNvPr id="155794" name="Line 85"/>
            <p:cNvSpPr>
              <a:spLocks noChangeShapeType="1"/>
            </p:cNvSpPr>
            <p:nvPr/>
          </p:nvSpPr>
          <p:spPr bwMode="auto">
            <a:xfrm flipH="1" flipV="1">
              <a:off x="4142" y="3354"/>
              <a:ext cx="28" cy="26"/>
            </a:xfrm>
            <a:prstGeom prst="line">
              <a:avLst/>
            </a:prstGeom>
            <a:noFill/>
            <a:ln w="12700">
              <a:solidFill>
                <a:srgbClr val="00FFFF"/>
              </a:solidFill>
              <a:round/>
              <a:headEnd/>
              <a:tailEnd/>
            </a:ln>
          </p:spPr>
          <p:txBody>
            <a:bodyPr wrap="none" anchor="ctr"/>
            <a:lstStyle/>
            <a:p>
              <a:endParaRPr lang="en-US"/>
            </a:p>
          </p:txBody>
        </p:sp>
        <p:sp>
          <p:nvSpPr>
            <p:cNvPr id="155795" name="Line 86"/>
            <p:cNvSpPr>
              <a:spLocks noChangeShapeType="1"/>
            </p:cNvSpPr>
            <p:nvPr/>
          </p:nvSpPr>
          <p:spPr bwMode="auto">
            <a:xfrm flipV="1">
              <a:off x="4255" y="3353"/>
              <a:ext cx="28" cy="26"/>
            </a:xfrm>
            <a:prstGeom prst="line">
              <a:avLst/>
            </a:prstGeom>
            <a:noFill/>
            <a:ln w="12700">
              <a:solidFill>
                <a:srgbClr val="00FFFF"/>
              </a:solidFill>
              <a:round/>
              <a:headEnd/>
              <a:tailEnd/>
            </a:ln>
          </p:spPr>
          <p:txBody>
            <a:bodyPr wrap="none" anchor="ctr"/>
            <a:lstStyle/>
            <a:p>
              <a:endParaRPr lang="en-US"/>
            </a:p>
          </p:txBody>
        </p:sp>
      </p:grpSp>
      <p:grpSp>
        <p:nvGrpSpPr>
          <p:cNvPr id="155683" name="Group 87"/>
          <p:cNvGrpSpPr>
            <a:grpSpLocks/>
          </p:cNvGrpSpPr>
          <p:nvPr/>
        </p:nvGrpSpPr>
        <p:grpSpPr bwMode="auto">
          <a:xfrm>
            <a:off x="6484938" y="3227388"/>
            <a:ext cx="401637" cy="401637"/>
            <a:chOff x="4085" y="2353"/>
            <a:chExt cx="253" cy="253"/>
          </a:xfrm>
        </p:grpSpPr>
        <p:sp>
          <p:nvSpPr>
            <p:cNvPr id="155789" name="Rectangle 88"/>
            <p:cNvSpPr>
              <a:spLocks noChangeArrowheads="1"/>
            </p:cNvSpPr>
            <p:nvPr/>
          </p:nvSpPr>
          <p:spPr bwMode="auto">
            <a:xfrm>
              <a:off x="4085" y="235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5790" name="Group 89"/>
            <p:cNvGrpSpPr>
              <a:grpSpLocks/>
            </p:cNvGrpSpPr>
            <p:nvPr/>
          </p:nvGrpSpPr>
          <p:grpSpPr bwMode="auto">
            <a:xfrm>
              <a:off x="4127" y="2417"/>
              <a:ext cx="169" cy="147"/>
              <a:chOff x="1903" y="2445"/>
              <a:chExt cx="169" cy="147"/>
            </a:xfrm>
          </p:grpSpPr>
          <p:sp>
            <p:nvSpPr>
              <p:cNvPr id="155791" name="AutoShape 90"/>
              <p:cNvSpPr>
                <a:spLocks noChangeArrowheads="1"/>
              </p:cNvSpPr>
              <p:nvPr/>
            </p:nvSpPr>
            <p:spPr bwMode="auto">
              <a:xfrm flipV="1">
                <a:off x="1903" y="2445"/>
                <a:ext cx="169" cy="147"/>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55792" name="Text Box 91"/>
              <p:cNvSpPr txBox="1">
                <a:spLocks noChangeArrowheads="1"/>
              </p:cNvSpPr>
              <p:nvPr/>
            </p:nvSpPr>
            <p:spPr bwMode="auto">
              <a:xfrm>
                <a:off x="1962" y="2453"/>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t>M</a:t>
                </a:r>
              </a:p>
            </p:txBody>
          </p:sp>
        </p:grpSp>
      </p:grpSp>
      <p:grpSp>
        <p:nvGrpSpPr>
          <p:cNvPr id="155684" name="Group 92"/>
          <p:cNvGrpSpPr>
            <a:grpSpLocks/>
          </p:cNvGrpSpPr>
          <p:nvPr/>
        </p:nvGrpSpPr>
        <p:grpSpPr bwMode="auto">
          <a:xfrm>
            <a:off x="6484938" y="2024063"/>
            <a:ext cx="401637" cy="401637"/>
            <a:chOff x="4085" y="1435"/>
            <a:chExt cx="253" cy="253"/>
          </a:xfrm>
        </p:grpSpPr>
        <p:sp>
          <p:nvSpPr>
            <p:cNvPr id="155787" name="Rectangle 93"/>
            <p:cNvSpPr>
              <a:spLocks noChangeArrowheads="1"/>
            </p:cNvSpPr>
            <p:nvPr/>
          </p:nvSpPr>
          <p:spPr bwMode="auto">
            <a:xfrm>
              <a:off x="4085" y="143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5788" name="Freeform 94"/>
            <p:cNvSpPr>
              <a:spLocks/>
            </p:cNvSpPr>
            <p:nvPr/>
          </p:nvSpPr>
          <p:spPr bwMode="auto">
            <a:xfrm>
              <a:off x="4170" y="1486"/>
              <a:ext cx="83" cy="17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0000"/>
              </a:solidFill>
              <a:prstDash val="solid"/>
              <a:round/>
              <a:headEnd type="none" w="med" len="med"/>
              <a:tailEnd type="none" w="med" len="med"/>
            </a:ln>
          </p:spPr>
          <p:txBody>
            <a:bodyPr lIns="0" tIns="0" rIns="0" bIns="0" anchor="ctr" anchorCtr="1">
              <a:spAutoFit/>
            </a:bodyPr>
            <a:lstStyle/>
            <a:p>
              <a:endParaRPr lang="en-US"/>
            </a:p>
          </p:txBody>
        </p:sp>
      </p:grpSp>
      <p:grpSp>
        <p:nvGrpSpPr>
          <p:cNvPr id="155685" name="Group 95"/>
          <p:cNvGrpSpPr>
            <a:grpSpLocks/>
          </p:cNvGrpSpPr>
          <p:nvPr/>
        </p:nvGrpSpPr>
        <p:grpSpPr bwMode="auto">
          <a:xfrm>
            <a:off x="6484938" y="800100"/>
            <a:ext cx="401637" cy="401638"/>
            <a:chOff x="4085" y="504"/>
            <a:chExt cx="253" cy="253"/>
          </a:xfrm>
        </p:grpSpPr>
        <p:sp>
          <p:nvSpPr>
            <p:cNvPr id="155781" name="Rectangle 96"/>
            <p:cNvSpPr>
              <a:spLocks noChangeArrowheads="1"/>
            </p:cNvSpPr>
            <p:nvPr/>
          </p:nvSpPr>
          <p:spPr bwMode="auto">
            <a:xfrm>
              <a:off x="4085" y="5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5782" name="Group 97"/>
            <p:cNvGrpSpPr>
              <a:grpSpLocks/>
            </p:cNvGrpSpPr>
            <p:nvPr/>
          </p:nvGrpSpPr>
          <p:grpSpPr bwMode="auto">
            <a:xfrm>
              <a:off x="4118" y="577"/>
              <a:ext cx="187" cy="128"/>
              <a:chOff x="143" y="446"/>
              <a:chExt cx="187" cy="128"/>
            </a:xfrm>
          </p:grpSpPr>
          <p:sp>
            <p:nvSpPr>
              <p:cNvPr id="155783" name="Oval 98"/>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784" name="Freeform 99"/>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55785" name="Oval 100"/>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786" name="Freeform 101"/>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55686" name="Group 102"/>
          <p:cNvGrpSpPr>
            <a:grpSpLocks/>
          </p:cNvGrpSpPr>
          <p:nvPr/>
        </p:nvGrpSpPr>
        <p:grpSpPr bwMode="auto">
          <a:xfrm>
            <a:off x="6484938" y="4443413"/>
            <a:ext cx="401637" cy="401637"/>
            <a:chOff x="4085" y="3279"/>
            <a:chExt cx="253" cy="253"/>
          </a:xfrm>
        </p:grpSpPr>
        <p:sp>
          <p:nvSpPr>
            <p:cNvPr id="155776" name="Rectangle 103"/>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5777" name="Group 104"/>
            <p:cNvGrpSpPr>
              <a:grpSpLocks/>
            </p:cNvGrpSpPr>
            <p:nvPr/>
          </p:nvGrpSpPr>
          <p:grpSpPr bwMode="auto">
            <a:xfrm>
              <a:off x="4141" y="3330"/>
              <a:ext cx="141" cy="141"/>
              <a:chOff x="4142" y="3353"/>
              <a:chExt cx="141" cy="141"/>
            </a:xfrm>
          </p:grpSpPr>
          <p:sp>
            <p:nvSpPr>
              <p:cNvPr id="155778" name="Oval 105"/>
              <p:cNvSpPr>
                <a:spLocks noChangeArrowheads="1"/>
              </p:cNvSpPr>
              <p:nvPr/>
            </p:nvSpPr>
            <p:spPr bwMode="auto">
              <a:xfrm>
                <a:off x="4148" y="3364"/>
                <a:ext cx="130" cy="130"/>
              </a:xfrm>
              <a:prstGeom prst="ellipse">
                <a:avLst/>
              </a:prstGeom>
              <a:solidFill>
                <a:srgbClr val="000000"/>
              </a:solidFill>
              <a:ln w="12700" algn="ctr">
                <a:solidFill>
                  <a:schemeClr val="tx1"/>
                </a:solidFill>
                <a:round/>
                <a:headEnd/>
                <a:tailEnd/>
              </a:ln>
            </p:spPr>
            <p:txBody>
              <a:bodyPr wrap="none" anchor="ctr"/>
              <a:lstStyle/>
              <a:p>
                <a:endParaRPr lang="en-US"/>
              </a:p>
            </p:txBody>
          </p:sp>
          <p:sp>
            <p:nvSpPr>
              <p:cNvPr id="155779" name="Line 106"/>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80" name="Line 107"/>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687" name="Group 108"/>
          <p:cNvGrpSpPr>
            <a:grpSpLocks/>
          </p:cNvGrpSpPr>
          <p:nvPr/>
        </p:nvGrpSpPr>
        <p:grpSpPr bwMode="auto">
          <a:xfrm>
            <a:off x="6551613" y="3965575"/>
            <a:ext cx="268287" cy="233363"/>
            <a:chOff x="4127" y="2898"/>
            <a:chExt cx="169" cy="147"/>
          </a:xfrm>
        </p:grpSpPr>
        <p:sp>
          <p:nvSpPr>
            <p:cNvPr id="155774" name="AutoShape 109"/>
            <p:cNvSpPr>
              <a:spLocks noChangeArrowheads="1"/>
            </p:cNvSpPr>
            <p:nvPr/>
          </p:nvSpPr>
          <p:spPr bwMode="auto">
            <a:xfrm flipV="1">
              <a:off x="4127" y="2898"/>
              <a:ext cx="169" cy="147"/>
            </a:xfrm>
            <a:prstGeom prst="triangle">
              <a:avLst>
                <a:gd name="adj" fmla="val 50000"/>
              </a:avLst>
            </a:prstGeom>
            <a:noFill/>
            <a:ln w="9525">
              <a:solidFill>
                <a:srgbClr val="00FF00"/>
              </a:solidFill>
              <a:miter lim="800000"/>
              <a:headEnd/>
              <a:tailEnd/>
            </a:ln>
          </p:spPr>
          <p:txBody>
            <a:bodyPr wrap="none" anchor="ctr"/>
            <a:lstStyle/>
            <a:p>
              <a:endParaRPr lang="en-US"/>
            </a:p>
          </p:txBody>
        </p:sp>
        <p:sp>
          <p:nvSpPr>
            <p:cNvPr id="155775" name="Text Box 110"/>
            <p:cNvSpPr txBox="1">
              <a:spLocks noChangeArrowheads="1"/>
            </p:cNvSpPr>
            <p:nvPr/>
          </p:nvSpPr>
          <p:spPr bwMode="auto">
            <a:xfrm>
              <a:off x="4186" y="2906"/>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solidFill>
                    <a:srgbClr val="00FF00"/>
                  </a:solidFill>
                </a:rPr>
                <a:t>M</a:t>
              </a:r>
            </a:p>
          </p:txBody>
        </p:sp>
      </p:grpSp>
      <p:sp>
        <p:nvSpPr>
          <p:cNvPr id="155688" name="Freeform 111"/>
          <p:cNvSpPr>
            <a:spLocks/>
          </p:cNvSpPr>
          <p:nvPr/>
        </p:nvSpPr>
        <p:spPr bwMode="auto">
          <a:xfrm>
            <a:off x="6619875" y="2703513"/>
            <a:ext cx="131763" cy="269875"/>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FF00"/>
            </a:solidFill>
            <a:prstDash val="solid"/>
            <a:round/>
            <a:headEnd type="none" w="med" len="med"/>
            <a:tailEnd type="none" w="med" len="med"/>
          </a:ln>
        </p:spPr>
        <p:txBody>
          <a:bodyPr lIns="0" tIns="0" rIns="0" bIns="0" anchor="ctr" anchorCtr="1">
            <a:spAutoFit/>
          </a:bodyPr>
          <a:lstStyle/>
          <a:p>
            <a:endParaRPr lang="en-US"/>
          </a:p>
        </p:txBody>
      </p:sp>
      <p:grpSp>
        <p:nvGrpSpPr>
          <p:cNvPr id="155689" name="Group 112"/>
          <p:cNvGrpSpPr>
            <a:grpSpLocks/>
          </p:cNvGrpSpPr>
          <p:nvPr/>
        </p:nvGrpSpPr>
        <p:grpSpPr bwMode="auto">
          <a:xfrm>
            <a:off x="6537325" y="1514475"/>
            <a:ext cx="296863" cy="203200"/>
            <a:chOff x="4118" y="1034"/>
            <a:chExt cx="187" cy="128"/>
          </a:xfrm>
        </p:grpSpPr>
        <p:sp>
          <p:nvSpPr>
            <p:cNvPr id="155770" name="Oval 113"/>
            <p:cNvSpPr>
              <a:spLocks noChangeArrowheads="1"/>
            </p:cNvSpPr>
            <p:nvPr/>
          </p:nvSpPr>
          <p:spPr bwMode="auto">
            <a:xfrm>
              <a:off x="4257" y="1035"/>
              <a:ext cx="48" cy="48"/>
            </a:xfrm>
            <a:prstGeom prst="ellipse">
              <a:avLst/>
            </a:prstGeom>
            <a:solidFill>
              <a:srgbClr val="00FF00"/>
            </a:solidFill>
            <a:ln w="12700">
              <a:solidFill>
                <a:srgbClr val="00FF00"/>
              </a:solidFill>
              <a:round/>
              <a:headEnd/>
              <a:tailEnd/>
            </a:ln>
          </p:spPr>
          <p:txBody>
            <a:bodyPr wrap="none" anchor="ctr"/>
            <a:lstStyle/>
            <a:p>
              <a:endParaRPr lang="en-US"/>
            </a:p>
          </p:txBody>
        </p:sp>
        <p:sp>
          <p:nvSpPr>
            <p:cNvPr id="155771" name="Freeform 114"/>
            <p:cNvSpPr>
              <a:spLocks/>
            </p:cNvSpPr>
            <p:nvPr/>
          </p:nvSpPr>
          <p:spPr bwMode="auto">
            <a:xfrm>
              <a:off x="4168" y="1037"/>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00FF00"/>
              </a:solidFill>
              <a:prstDash val="solid"/>
              <a:round/>
              <a:headEnd/>
              <a:tailEnd/>
            </a:ln>
          </p:spPr>
          <p:txBody>
            <a:bodyPr wrap="none" anchor="ctr"/>
            <a:lstStyle/>
            <a:p>
              <a:endParaRPr lang="en-US"/>
            </a:p>
          </p:txBody>
        </p:sp>
        <p:sp>
          <p:nvSpPr>
            <p:cNvPr id="155772" name="Oval 115"/>
            <p:cNvSpPr>
              <a:spLocks noChangeArrowheads="1"/>
            </p:cNvSpPr>
            <p:nvPr/>
          </p:nvSpPr>
          <p:spPr bwMode="auto">
            <a:xfrm flipH="1">
              <a:off x="4118" y="1034"/>
              <a:ext cx="48" cy="48"/>
            </a:xfrm>
            <a:prstGeom prst="ellipse">
              <a:avLst/>
            </a:prstGeom>
            <a:solidFill>
              <a:srgbClr val="00FF00"/>
            </a:solidFill>
            <a:ln w="12700">
              <a:solidFill>
                <a:srgbClr val="00FF00"/>
              </a:solidFill>
              <a:round/>
              <a:headEnd/>
              <a:tailEnd/>
            </a:ln>
          </p:spPr>
          <p:txBody>
            <a:bodyPr wrap="none" anchor="ctr"/>
            <a:lstStyle/>
            <a:p>
              <a:endParaRPr lang="en-US"/>
            </a:p>
          </p:txBody>
        </p:sp>
        <p:sp>
          <p:nvSpPr>
            <p:cNvPr id="155773" name="Freeform 116"/>
            <p:cNvSpPr>
              <a:spLocks/>
            </p:cNvSpPr>
            <p:nvPr/>
          </p:nvSpPr>
          <p:spPr bwMode="auto">
            <a:xfrm flipH="1">
              <a:off x="4145" y="103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00FF00"/>
              </a:solidFill>
              <a:prstDash val="solid"/>
              <a:round/>
              <a:headEnd/>
              <a:tailEnd/>
            </a:ln>
          </p:spPr>
          <p:txBody>
            <a:bodyPr wrap="none" anchor="ctr"/>
            <a:lstStyle/>
            <a:p>
              <a:endParaRPr lang="en-US"/>
            </a:p>
          </p:txBody>
        </p:sp>
      </p:grpSp>
      <p:grpSp>
        <p:nvGrpSpPr>
          <p:cNvPr id="155690" name="Group 117"/>
          <p:cNvGrpSpPr>
            <a:grpSpLocks/>
          </p:cNvGrpSpPr>
          <p:nvPr/>
        </p:nvGrpSpPr>
        <p:grpSpPr bwMode="auto">
          <a:xfrm>
            <a:off x="6573838" y="5148263"/>
            <a:ext cx="223837" cy="223837"/>
            <a:chOff x="4142" y="3353"/>
            <a:chExt cx="141" cy="141"/>
          </a:xfrm>
        </p:grpSpPr>
        <p:sp>
          <p:nvSpPr>
            <p:cNvPr id="155767" name="Oval 118"/>
            <p:cNvSpPr>
              <a:spLocks noChangeArrowheads="1"/>
            </p:cNvSpPr>
            <p:nvPr/>
          </p:nvSpPr>
          <p:spPr bwMode="auto">
            <a:xfrm>
              <a:off x="4148" y="3364"/>
              <a:ext cx="130" cy="130"/>
            </a:xfrm>
            <a:prstGeom prst="ellipse">
              <a:avLst/>
            </a:prstGeom>
            <a:solidFill>
              <a:srgbClr val="00FF00"/>
            </a:solidFill>
            <a:ln w="12700" algn="ctr">
              <a:solidFill>
                <a:srgbClr val="00FF00"/>
              </a:solidFill>
              <a:round/>
              <a:headEnd/>
              <a:tailEnd/>
            </a:ln>
          </p:spPr>
          <p:txBody>
            <a:bodyPr wrap="none" anchor="ctr"/>
            <a:lstStyle/>
            <a:p>
              <a:endParaRPr lang="en-US"/>
            </a:p>
          </p:txBody>
        </p:sp>
        <p:sp>
          <p:nvSpPr>
            <p:cNvPr id="155768" name="Line 119"/>
            <p:cNvSpPr>
              <a:spLocks noChangeShapeType="1"/>
            </p:cNvSpPr>
            <p:nvPr/>
          </p:nvSpPr>
          <p:spPr bwMode="auto">
            <a:xfrm flipH="1" flipV="1">
              <a:off x="4142" y="3354"/>
              <a:ext cx="28" cy="26"/>
            </a:xfrm>
            <a:prstGeom prst="line">
              <a:avLst/>
            </a:prstGeom>
            <a:noFill/>
            <a:ln w="12700">
              <a:solidFill>
                <a:srgbClr val="00FF00"/>
              </a:solidFill>
              <a:round/>
              <a:headEnd/>
              <a:tailEnd/>
            </a:ln>
          </p:spPr>
          <p:txBody>
            <a:bodyPr wrap="none" anchor="ctr"/>
            <a:lstStyle/>
            <a:p>
              <a:endParaRPr lang="en-US"/>
            </a:p>
          </p:txBody>
        </p:sp>
        <p:sp>
          <p:nvSpPr>
            <p:cNvPr id="155769" name="Line 120"/>
            <p:cNvSpPr>
              <a:spLocks noChangeShapeType="1"/>
            </p:cNvSpPr>
            <p:nvPr/>
          </p:nvSpPr>
          <p:spPr bwMode="auto">
            <a:xfrm flipV="1">
              <a:off x="4255" y="3353"/>
              <a:ext cx="28" cy="26"/>
            </a:xfrm>
            <a:prstGeom prst="line">
              <a:avLst/>
            </a:prstGeom>
            <a:noFill/>
            <a:ln w="12700">
              <a:solidFill>
                <a:srgbClr val="00FF00"/>
              </a:solidFill>
              <a:round/>
              <a:headEnd/>
              <a:tailEnd/>
            </a:ln>
          </p:spPr>
          <p:txBody>
            <a:bodyPr wrap="none" anchor="ctr"/>
            <a:lstStyle/>
            <a:p>
              <a:endParaRPr lang="en-US"/>
            </a:p>
          </p:txBody>
        </p:sp>
      </p:grpSp>
      <p:grpSp>
        <p:nvGrpSpPr>
          <p:cNvPr id="155691" name="Group 121"/>
          <p:cNvGrpSpPr>
            <a:grpSpLocks/>
          </p:cNvGrpSpPr>
          <p:nvPr/>
        </p:nvGrpSpPr>
        <p:grpSpPr bwMode="auto">
          <a:xfrm>
            <a:off x="7734300" y="3163888"/>
            <a:ext cx="530225" cy="530225"/>
            <a:chOff x="4872" y="2313"/>
            <a:chExt cx="334" cy="334"/>
          </a:xfrm>
        </p:grpSpPr>
        <p:sp>
          <p:nvSpPr>
            <p:cNvPr id="155763" name="Freeform 122"/>
            <p:cNvSpPr>
              <a:spLocks/>
            </p:cNvSpPr>
            <p:nvPr/>
          </p:nvSpPr>
          <p:spPr bwMode="auto">
            <a:xfrm>
              <a:off x="4872" y="23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5764" name="Group 123"/>
            <p:cNvGrpSpPr>
              <a:grpSpLocks/>
            </p:cNvGrpSpPr>
            <p:nvPr/>
          </p:nvGrpSpPr>
          <p:grpSpPr bwMode="auto">
            <a:xfrm>
              <a:off x="4955" y="2439"/>
              <a:ext cx="169" cy="147"/>
              <a:chOff x="1903" y="2445"/>
              <a:chExt cx="169" cy="147"/>
            </a:xfrm>
          </p:grpSpPr>
          <p:sp>
            <p:nvSpPr>
              <p:cNvPr id="155765" name="AutoShape 124"/>
              <p:cNvSpPr>
                <a:spLocks noChangeArrowheads="1"/>
              </p:cNvSpPr>
              <p:nvPr/>
            </p:nvSpPr>
            <p:spPr bwMode="auto">
              <a:xfrm flipV="1">
                <a:off x="1903" y="2445"/>
                <a:ext cx="169" cy="147"/>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55766" name="Text Box 125"/>
              <p:cNvSpPr txBox="1">
                <a:spLocks noChangeArrowheads="1"/>
              </p:cNvSpPr>
              <p:nvPr/>
            </p:nvSpPr>
            <p:spPr bwMode="auto">
              <a:xfrm>
                <a:off x="1962" y="2453"/>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t>M</a:t>
                </a:r>
              </a:p>
            </p:txBody>
          </p:sp>
        </p:grpSp>
      </p:grpSp>
      <p:grpSp>
        <p:nvGrpSpPr>
          <p:cNvPr id="155692" name="Group 126"/>
          <p:cNvGrpSpPr>
            <a:grpSpLocks/>
          </p:cNvGrpSpPr>
          <p:nvPr/>
        </p:nvGrpSpPr>
        <p:grpSpPr bwMode="auto">
          <a:xfrm>
            <a:off x="7734300" y="1958975"/>
            <a:ext cx="530225" cy="530225"/>
            <a:chOff x="4872" y="1394"/>
            <a:chExt cx="334" cy="334"/>
          </a:xfrm>
        </p:grpSpPr>
        <p:sp>
          <p:nvSpPr>
            <p:cNvPr id="155761" name="Freeform 127"/>
            <p:cNvSpPr>
              <a:spLocks/>
            </p:cNvSpPr>
            <p:nvPr/>
          </p:nvSpPr>
          <p:spPr bwMode="auto">
            <a:xfrm>
              <a:off x="4872" y="13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5762" name="Freeform 128"/>
            <p:cNvSpPr>
              <a:spLocks/>
            </p:cNvSpPr>
            <p:nvPr/>
          </p:nvSpPr>
          <p:spPr bwMode="auto">
            <a:xfrm>
              <a:off x="4998" y="1487"/>
              <a:ext cx="83" cy="17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000000"/>
              </a:solidFill>
              <a:prstDash val="solid"/>
              <a:round/>
              <a:headEnd type="none" w="med" len="med"/>
              <a:tailEnd type="none" w="med" len="med"/>
            </a:ln>
          </p:spPr>
          <p:txBody>
            <a:bodyPr lIns="0" tIns="0" rIns="0" bIns="0" anchor="ctr" anchorCtr="1">
              <a:spAutoFit/>
            </a:bodyPr>
            <a:lstStyle/>
            <a:p>
              <a:endParaRPr lang="en-US"/>
            </a:p>
          </p:txBody>
        </p:sp>
      </p:grpSp>
      <p:grpSp>
        <p:nvGrpSpPr>
          <p:cNvPr id="155693" name="Group 129"/>
          <p:cNvGrpSpPr>
            <a:grpSpLocks/>
          </p:cNvGrpSpPr>
          <p:nvPr/>
        </p:nvGrpSpPr>
        <p:grpSpPr bwMode="auto">
          <a:xfrm>
            <a:off x="7734300" y="736600"/>
            <a:ext cx="530225" cy="530225"/>
            <a:chOff x="4872" y="464"/>
            <a:chExt cx="334" cy="334"/>
          </a:xfrm>
        </p:grpSpPr>
        <p:sp>
          <p:nvSpPr>
            <p:cNvPr id="155755" name="Freeform 130"/>
            <p:cNvSpPr>
              <a:spLocks/>
            </p:cNvSpPr>
            <p:nvPr/>
          </p:nvSpPr>
          <p:spPr bwMode="auto">
            <a:xfrm>
              <a:off x="4872" y="4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5756" name="Group 131"/>
            <p:cNvGrpSpPr>
              <a:grpSpLocks/>
            </p:cNvGrpSpPr>
            <p:nvPr/>
          </p:nvGrpSpPr>
          <p:grpSpPr bwMode="auto">
            <a:xfrm>
              <a:off x="4946" y="578"/>
              <a:ext cx="187" cy="128"/>
              <a:chOff x="143" y="446"/>
              <a:chExt cx="187" cy="128"/>
            </a:xfrm>
          </p:grpSpPr>
          <p:sp>
            <p:nvSpPr>
              <p:cNvPr id="155757" name="Oval 132"/>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758" name="Freeform 133"/>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55759" name="Oval 134"/>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55760" name="Freeform 135"/>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155694" name="Group 136"/>
          <p:cNvGrpSpPr>
            <a:grpSpLocks/>
          </p:cNvGrpSpPr>
          <p:nvPr/>
        </p:nvGrpSpPr>
        <p:grpSpPr bwMode="auto">
          <a:xfrm>
            <a:off x="7734300" y="4379913"/>
            <a:ext cx="530225" cy="530225"/>
            <a:chOff x="4872" y="3239"/>
            <a:chExt cx="334" cy="334"/>
          </a:xfrm>
        </p:grpSpPr>
        <p:sp>
          <p:nvSpPr>
            <p:cNvPr id="155750" name="Freeform 137"/>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5751" name="Group 138"/>
            <p:cNvGrpSpPr>
              <a:grpSpLocks/>
            </p:cNvGrpSpPr>
            <p:nvPr/>
          </p:nvGrpSpPr>
          <p:grpSpPr bwMode="auto">
            <a:xfrm>
              <a:off x="4969" y="3347"/>
              <a:ext cx="141" cy="141"/>
              <a:chOff x="4142" y="3353"/>
              <a:chExt cx="141" cy="141"/>
            </a:xfrm>
          </p:grpSpPr>
          <p:sp>
            <p:nvSpPr>
              <p:cNvPr id="155752" name="Oval 139"/>
              <p:cNvSpPr>
                <a:spLocks noChangeArrowheads="1"/>
              </p:cNvSpPr>
              <p:nvPr/>
            </p:nvSpPr>
            <p:spPr bwMode="auto">
              <a:xfrm>
                <a:off x="4148" y="3364"/>
                <a:ext cx="130" cy="130"/>
              </a:xfrm>
              <a:prstGeom prst="ellipse">
                <a:avLst/>
              </a:prstGeom>
              <a:solidFill>
                <a:srgbClr val="000000"/>
              </a:solidFill>
              <a:ln w="12700" algn="ctr">
                <a:solidFill>
                  <a:schemeClr val="tx1"/>
                </a:solidFill>
                <a:round/>
                <a:headEnd/>
                <a:tailEnd/>
              </a:ln>
            </p:spPr>
            <p:txBody>
              <a:bodyPr wrap="none" anchor="ctr"/>
              <a:lstStyle/>
              <a:p>
                <a:endParaRPr lang="en-US"/>
              </a:p>
            </p:txBody>
          </p:sp>
          <p:sp>
            <p:nvSpPr>
              <p:cNvPr id="155753" name="Line 140"/>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54" name="Line 141"/>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695" name="Group 142"/>
          <p:cNvGrpSpPr>
            <a:grpSpLocks/>
          </p:cNvGrpSpPr>
          <p:nvPr/>
        </p:nvGrpSpPr>
        <p:grpSpPr bwMode="auto">
          <a:xfrm>
            <a:off x="7866063" y="3967163"/>
            <a:ext cx="268287" cy="233362"/>
            <a:chOff x="4955" y="2899"/>
            <a:chExt cx="169" cy="147"/>
          </a:xfrm>
        </p:grpSpPr>
        <p:sp>
          <p:nvSpPr>
            <p:cNvPr id="155748" name="AutoShape 143"/>
            <p:cNvSpPr>
              <a:spLocks noChangeArrowheads="1"/>
            </p:cNvSpPr>
            <p:nvPr/>
          </p:nvSpPr>
          <p:spPr bwMode="auto">
            <a:xfrm flipV="1">
              <a:off x="4955" y="2899"/>
              <a:ext cx="169" cy="147"/>
            </a:xfrm>
            <a:prstGeom prst="triangle">
              <a:avLst>
                <a:gd name="adj" fmla="val 50000"/>
              </a:avLst>
            </a:prstGeom>
            <a:noFill/>
            <a:ln w="9525">
              <a:solidFill>
                <a:srgbClr val="FF0000"/>
              </a:solidFill>
              <a:miter lim="800000"/>
              <a:headEnd/>
              <a:tailEnd/>
            </a:ln>
          </p:spPr>
          <p:txBody>
            <a:bodyPr wrap="none" anchor="ctr"/>
            <a:lstStyle/>
            <a:p>
              <a:endParaRPr lang="en-US"/>
            </a:p>
          </p:txBody>
        </p:sp>
        <p:sp>
          <p:nvSpPr>
            <p:cNvPr id="155749" name="Text Box 144"/>
            <p:cNvSpPr txBox="1">
              <a:spLocks noChangeArrowheads="1"/>
            </p:cNvSpPr>
            <p:nvPr/>
          </p:nvSpPr>
          <p:spPr bwMode="auto">
            <a:xfrm>
              <a:off x="5014" y="2907"/>
              <a:ext cx="53" cy="77"/>
            </a:xfrm>
            <a:prstGeom prst="rect">
              <a:avLst/>
            </a:prstGeom>
            <a:noFill/>
            <a:ln w="12700">
              <a:noFill/>
              <a:miter lim="800000"/>
              <a:headEnd/>
              <a:tailEnd/>
            </a:ln>
          </p:spPr>
          <p:txBody>
            <a:bodyPr wrap="none" lIns="0" tIns="0" rIns="0" bIns="0" anchor="ctr">
              <a:spAutoFit/>
            </a:bodyPr>
            <a:lstStyle/>
            <a:p>
              <a:pPr algn="ctr" eaLnBrk="0" hangingPunct="0"/>
              <a:r>
                <a:rPr lang="en-US" sz="800" b="1">
                  <a:solidFill>
                    <a:srgbClr val="E60000"/>
                  </a:solidFill>
                </a:rPr>
                <a:t>M</a:t>
              </a:r>
            </a:p>
          </p:txBody>
        </p:sp>
      </p:grpSp>
      <p:sp>
        <p:nvSpPr>
          <p:cNvPr id="155696" name="Freeform 145"/>
          <p:cNvSpPr>
            <a:spLocks/>
          </p:cNvSpPr>
          <p:nvPr/>
        </p:nvSpPr>
        <p:spPr bwMode="auto">
          <a:xfrm>
            <a:off x="7934325" y="2705100"/>
            <a:ext cx="131763" cy="269875"/>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9050" cap="flat" cmpd="sng">
            <a:solidFill>
              <a:srgbClr val="FF0000"/>
            </a:solidFill>
            <a:prstDash val="solid"/>
            <a:round/>
            <a:headEnd type="none" w="med" len="med"/>
            <a:tailEnd type="none" w="med" len="med"/>
          </a:ln>
        </p:spPr>
        <p:txBody>
          <a:bodyPr lIns="0" tIns="0" rIns="0" bIns="0" anchor="ctr" anchorCtr="1">
            <a:spAutoFit/>
          </a:bodyPr>
          <a:lstStyle/>
          <a:p>
            <a:endParaRPr lang="en-US"/>
          </a:p>
        </p:txBody>
      </p:sp>
      <p:grpSp>
        <p:nvGrpSpPr>
          <p:cNvPr id="155697" name="Group 146"/>
          <p:cNvGrpSpPr>
            <a:grpSpLocks/>
          </p:cNvGrpSpPr>
          <p:nvPr/>
        </p:nvGrpSpPr>
        <p:grpSpPr bwMode="auto">
          <a:xfrm>
            <a:off x="7851775" y="1516063"/>
            <a:ext cx="296863" cy="203200"/>
            <a:chOff x="4946" y="1035"/>
            <a:chExt cx="187" cy="128"/>
          </a:xfrm>
        </p:grpSpPr>
        <p:sp>
          <p:nvSpPr>
            <p:cNvPr id="155744" name="Oval 147"/>
            <p:cNvSpPr>
              <a:spLocks noChangeArrowheads="1"/>
            </p:cNvSpPr>
            <p:nvPr/>
          </p:nvSpPr>
          <p:spPr bwMode="auto">
            <a:xfrm>
              <a:off x="5085" y="1036"/>
              <a:ext cx="48" cy="48"/>
            </a:xfrm>
            <a:prstGeom prst="ellipse">
              <a:avLst/>
            </a:prstGeom>
            <a:solidFill>
              <a:srgbClr val="E60000"/>
            </a:solidFill>
            <a:ln w="12700">
              <a:solidFill>
                <a:srgbClr val="E60000"/>
              </a:solidFill>
              <a:round/>
              <a:headEnd/>
              <a:tailEnd/>
            </a:ln>
          </p:spPr>
          <p:txBody>
            <a:bodyPr wrap="none" anchor="ctr"/>
            <a:lstStyle/>
            <a:p>
              <a:endParaRPr lang="en-US"/>
            </a:p>
          </p:txBody>
        </p:sp>
        <p:sp>
          <p:nvSpPr>
            <p:cNvPr id="155745" name="Freeform 148"/>
            <p:cNvSpPr>
              <a:spLocks/>
            </p:cNvSpPr>
            <p:nvPr/>
          </p:nvSpPr>
          <p:spPr bwMode="auto">
            <a:xfrm>
              <a:off x="4996" y="103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E60000"/>
              </a:solidFill>
              <a:prstDash val="solid"/>
              <a:round/>
              <a:headEnd/>
              <a:tailEnd/>
            </a:ln>
          </p:spPr>
          <p:txBody>
            <a:bodyPr wrap="none" anchor="ctr"/>
            <a:lstStyle/>
            <a:p>
              <a:endParaRPr lang="en-US"/>
            </a:p>
          </p:txBody>
        </p:sp>
        <p:sp>
          <p:nvSpPr>
            <p:cNvPr id="155746" name="Oval 149"/>
            <p:cNvSpPr>
              <a:spLocks noChangeArrowheads="1"/>
            </p:cNvSpPr>
            <p:nvPr/>
          </p:nvSpPr>
          <p:spPr bwMode="auto">
            <a:xfrm flipH="1">
              <a:off x="4946" y="1035"/>
              <a:ext cx="48" cy="48"/>
            </a:xfrm>
            <a:prstGeom prst="ellipse">
              <a:avLst/>
            </a:prstGeom>
            <a:solidFill>
              <a:srgbClr val="E60000"/>
            </a:solidFill>
            <a:ln w="12700">
              <a:solidFill>
                <a:srgbClr val="E60000"/>
              </a:solidFill>
              <a:round/>
              <a:headEnd/>
              <a:tailEnd/>
            </a:ln>
          </p:spPr>
          <p:txBody>
            <a:bodyPr wrap="none" anchor="ctr"/>
            <a:lstStyle/>
            <a:p>
              <a:endParaRPr lang="en-US"/>
            </a:p>
          </p:txBody>
        </p:sp>
        <p:sp>
          <p:nvSpPr>
            <p:cNvPr id="155747" name="Freeform 150"/>
            <p:cNvSpPr>
              <a:spLocks/>
            </p:cNvSpPr>
            <p:nvPr/>
          </p:nvSpPr>
          <p:spPr bwMode="auto">
            <a:xfrm flipH="1">
              <a:off x="4973" y="1037"/>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E60000"/>
              </a:solidFill>
              <a:prstDash val="solid"/>
              <a:round/>
              <a:headEnd/>
              <a:tailEnd/>
            </a:ln>
          </p:spPr>
          <p:txBody>
            <a:bodyPr wrap="none" anchor="ctr"/>
            <a:lstStyle/>
            <a:p>
              <a:endParaRPr lang="en-US"/>
            </a:p>
          </p:txBody>
        </p:sp>
      </p:grpSp>
      <p:grpSp>
        <p:nvGrpSpPr>
          <p:cNvPr id="155698" name="Group 151"/>
          <p:cNvGrpSpPr>
            <a:grpSpLocks/>
          </p:cNvGrpSpPr>
          <p:nvPr/>
        </p:nvGrpSpPr>
        <p:grpSpPr bwMode="auto">
          <a:xfrm>
            <a:off x="7888288" y="5149850"/>
            <a:ext cx="223837" cy="223838"/>
            <a:chOff x="4142" y="3353"/>
            <a:chExt cx="141" cy="141"/>
          </a:xfrm>
        </p:grpSpPr>
        <p:sp>
          <p:nvSpPr>
            <p:cNvPr id="155741" name="Oval 152"/>
            <p:cNvSpPr>
              <a:spLocks noChangeArrowheads="1"/>
            </p:cNvSpPr>
            <p:nvPr/>
          </p:nvSpPr>
          <p:spPr bwMode="auto">
            <a:xfrm>
              <a:off x="4148" y="3364"/>
              <a:ext cx="130" cy="130"/>
            </a:xfrm>
            <a:prstGeom prst="ellipse">
              <a:avLst/>
            </a:prstGeom>
            <a:solidFill>
              <a:srgbClr val="E60000"/>
            </a:solidFill>
            <a:ln w="12700" algn="ctr">
              <a:solidFill>
                <a:srgbClr val="FF0000"/>
              </a:solidFill>
              <a:round/>
              <a:headEnd/>
              <a:tailEnd/>
            </a:ln>
          </p:spPr>
          <p:txBody>
            <a:bodyPr wrap="none" anchor="ctr"/>
            <a:lstStyle/>
            <a:p>
              <a:endParaRPr lang="en-US"/>
            </a:p>
          </p:txBody>
        </p:sp>
        <p:sp>
          <p:nvSpPr>
            <p:cNvPr id="155742" name="Line 153"/>
            <p:cNvSpPr>
              <a:spLocks noChangeShapeType="1"/>
            </p:cNvSpPr>
            <p:nvPr/>
          </p:nvSpPr>
          <p:spPr bwMode="auto">
            <a:xfrm flipH="1" flipV="1">
              <a:off x="4142" y="3354"/>
              <a:ext cx="28" cy="26"/>
            </a:xfrm>
            <a:prstGeom prst="line">
              <a:avLst/>
            </a:prstGeom>
            <a:noFill/>
            <a:ln w="12700">
              <a:solidFill>
                <a:srgbClr val="FF0000"/>
              </a:solidFill>
              <a:round/>
              <a:headEnd/>
              <a:tailEnd/>
            </a:ln>
          </p:spPr>
          <p:txBody>
            <a:bodyPr wrap="none" anchor="ctr"/>
            <a:lstStyle/>
            <a:p>
              <a:endParaRPr lang="en-US"/>
            </a:p>
          </p:txBody>
        </p:sp>
        <p:sp>
          <p:nvSpPr>
            <p:cNvPr id="155743" name="Line 154"/>
            <p:cNvSpPr>
              <a:spLocks noChangeShapeType="1"/>
            </p:cNvSpPr>
            <p:nvPr/>
          </p:nvSpPr>
          <p:spPr bwMode="auto">
            <a:xfrm flipV="1">
              <a:off x="4255" y="3353"/>
              <a:ext cx="28" cy="26"/>
            </a:xfrm>
            <a:prstGeom prst="line">
              <a:avLst/>
            </a:prstGeom>
            <a:noFill/>
            <a:ln w="12700">
              <a:solidFill>
                <a:srgbClr val="FF0000"/>
              </a:solidFill>
              <a:round/>
              <a:headEnd/>
              <a:tailEnd/>
            </a:ln>
          </p:spPr>
          <p:txBody>
            <a:bodyPr wrap="none" anchor="ctr"/>
            <a:lstStyle/>
            <a:p>
              <a:endParaRPr lang="en-US"/>
            </a:p>
          </p:txBody>
        </p:sp>
      </p:grpSp>
      <p:sp>
        <p:nvSpPr>
          <p:cNvPr id="155699" name="Text Box 155"/>
          <p:cNvSpPr txBox="1">
            <a:spLocks noChangeArrowheads="1"/>
          </p:cNvSpPr>
          <p:nvPr/>
        </p:nvSpPr>
        <p:spPr bwMode="auto">
          <a:xfrm>
            <a:off x="941388" y="5719763"/>
            <a:ext cx="1792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Less Than Lethal Mine</a:t>
            </a:r>
          </a:p>
        </p:txBody>
      </p:sp>
      <p:sp>
        <p:nvSpPr>
          <p:cNvPr id="155700" name="Text Box 156"/>
          <p:cNvSpPr txBox="1">
            <a:spLocks noChangeArrowheads="1"/>
          </p:cNvSpPr>
          <p:nvPr/>
        </p:nvSpPr>
        <p:spPr bwMode="auto">
          <a:xfrm>
            <a:off x="941388" y="6292850"/>
            <a:ext cx="1792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Less Than Lethal Mine</a:t>
            </a:r>
          </a:p>
        </p:txBody>
      </p:sp>
      <p:grpSp>
        <p:nvGrpSpPr>
          <p:cNvPr id="155701" name="Group 157"/>
          <p:cNvGrpSpPr>
            <a:grpSpLocks/>
          </p:cNvGrpSpPr>
          <p:nvPr/>
        </p:nvGrpSpPr>
        <p:grpSpPr bwMode="auto">
          <a:xfrm>
            <a:off x="3749675" y="5561013"/>
            <a:ext cx="530225" cy="530225"/>
            <a:chOff x="2362" y="3239"/>
            <a:chExt cx="334" cy="334"/>
          </a:xfrm>
        </p:grpSpPr>
        <p:sp>
          <p:nvSpPr>
            <p:cNvPr id="155736" name="Freeform 158"/>
            <p:cNvSpPr>
              <a:spLocks noChangeAspect="1"/>
            </p:cNvSpPr>
            <p:nvPr/>
          </p:nvSpPr>
          <p:spPr bwMode="auto">
            <a:xfrm>
              <a:off x="2362" y="32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5737" name="Group 159"/>
            <p:cNvGrpSpPr>
              <a:grpSpLocks/>
            </p:cNvGrpSpPr>
            <p:nvPr/>
          </p:nvGrpSpPr>
          <p:grpSpPr bwMode="auto">
            <a:xfrm>
              <a:off x="2458" y="3344"/>
              <a:ext cx="141" cy="141"/>
              <a:chOff x="4142" y="3353"/>
              <a:chExt cx="141" cy="141"/>
            </a:xfrm>
          </p:grpSpPr>
          <p:sp>
            <p:nvSpPr>
              <p:cNvPr id="155738" name="Oval 160"/>
              <p:cNvSpPr>
                <a:spLocks noChangeArrowheads="1"/>
              </p:cNvSpPr>
              <p:nvPr/>
            </p:nvSpPr>
            <p:spPr bwMode="auto">
              <a:xfrm>
                <a:off x="4148" y="3364"/>
                <a:ext cx="130" cy="130"/>
              </a:xfrm>
              <a:prstGeom prst="ellipse">
                <a:avLst/>
              </a:prstGeom>
              <a:noFill/>
              <a:ln w="12700" algn="ctr">
                <a:solidFill>
                  <a:schemeClr val="tx1"/>
                </a:solidFill>
                <a:round/>
                <a:headEnd/>
                <a:tailEnd/>
              </a:ln>
            </p:spPr>
            <p:txBody>
              <a:bodyPr wrap="none" anchor="ctr"/>
              <a:lstStyle/>
              <a:p>
                <a:endParaRPr lang="en-US"/>
              </a:p>
            </p:txBody>
          </p:sp>
          <p:sp>
            <p:nvSpPr>
              <p:cNvPr id="155739" name="Line 161"/>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40" name="Line 162"/>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702" name="Group 163"/>
          <p:cNvGrpSpPr>
            <a:grpSpLocks/>
          </p:cNvGrpSpPr>
          <p:nvPr/>
        </p:nvGrpSpPr>
        <p:grpSpPr bwMode="auto">
          <a:xfrm>
            <a:off x="3903663" y="6313488"/>
            <a:ext cx="223837" cy="223837"/>
            <a:chOff x="4142" y="3353"/>
            <a:chExt cx="141" cy="141"/>
          </a:xfrm>
        </p:grpSpPr>
        <p:sp>
          <p:nvSpPr>
            <p:cNvPr id="155733" name="Oval 164"/>
            <p:cNvSpPr>
              <a:spLocks noChangeArrowheads="1"/>
            </p:cNvSpPr>
            <p:nvPr/>
          </p:nvSpPr>
          <p:spPr bwMode="auto">
            <a:xfrm>
              <a:off x="4148" y="3364"/>
              <a:ext cx="130" cy="130"/>
            </a:xfrm>
            <a:prstGeom prst="ellipse">
              <a:avLst/>
            </a:prstGeom>
            <a:noFill/>
            <a:ln w="12700" algn="ctr">
              <a:solidFill>
                <a:srgbClr val="FFFF00"/>
              </a:solidFill>
              <a:round/>
              <a:headEnd/>
              <a:tailEnd/>
            </a:ln>
          </p:spPr>
          <p:txBody>
            <a:bodyPr wrap="none" anchor="ctr"/>
            <a:lstStyle/>
            <a:p>
              <a:endParaRPr lang="en-US"/>
            </a:p>
          </p:txBody>
        </p:sp>
        <p:sp>
          <p:nvSpPr>
            <p:cNvPr id="155734" name="Line 165"/>
            <p:cNvSpPr>
              <a:spLocks noChangeShapeType="1"/>
            </p:cNvSpPr>
            <p:nvPr/>
          </p:nvSpPr>
          <p:spPr bwMode="auto">
            <a:xfrm flipH="1" flipV="1">
              <a:off x="4142" y="3354"/>
              <a:ext cx="28" cy="26"/>
            </a:xfrm>
            <a:prstGeom prst="line">
              <a:avLst/>
            </a:prstGeom>
            <a:noFill/>
            <a:ln w="12700">
              <a:solidFill>
                <a:srgbClr val="FFFF00"/>
              </a:solidFill>
              <a:round/>
              <a:headEnd/>
              <a:tailEnd/>
            </a:ln>
          </p:spPr>
          <p:txBody>
            <a:bodyPr wrap="none" anchor="ctr"/>
            <a:lstStyle/>
            <a:p>
              <a:endParaRPr lang="en-US"/>
            </a:p>
          </p:txBody>
        </p:sp>
        <p:sp>
          <p:nvSpPr>
            <p:cNvPr id="155735" name="Line 166"/>
            <p:cNvSpPr>
              <a:spLocks noChangeShapeType="1"/>
            </p:cNvSpPr>
            <p:nvPr/>
          </p:nvSpPr>
          <p:spPr bwMode="auto">
            <a:xfrm flipV="1">
              <a:off x="4255" y="3353"/>
              <a:ext cx="28" cy="26"/>
            </a:xfrm>
            <a:prstGeom prst="line">
              <a:avLst/>
            </a:prstGeom>
            <a:noFill/>
            <a:ln w="12700">
              <a:solidFill>
                <a:srgbClr val="FFFF00"/>
              </a:solidFill>
              <a:round/>
              <a:headEnd/>
              <a:tailEnd/>
            </a:ln>
          </p:spPr>
          <p:txBody>
            <a:bodyPr wrap="none" anchor="ctr"/>
            <a:lstStyle/>
            <a:p>
              <a:endParaRPr lang="en-US"/>
            </a:p>
          </p:txBody>
        </p:sp>
      </p:grpSp>
      <p:grpSp>
        <p:nvGrpSpPr>
          <p:cNvPr id="155703" name="Group 167"/>
          <p:cNvGrpSpPr>
            <a:grpSpLocks/>
          </p:cNvGrpSpPr>
          <p:nvPr/>
        </p:nvGrpSpPr>
        <p:grpSpPr bwMode="auto">
          <a:xfrm>
            <a:off x="5153025" y="5584825"/>
            <a:ext cx="476250" cy="484188"/>
            <a:chOff x="3246" y="3254"/>
            <a:chExt cx="300" cy="305"/>
          </a:xfrm>
        </p:grpSpPr>
        <p:sp>
          <p:nvSpPr>
            <p:cNvPr id="155728" name="Oval 168"/>
            <p:cNvSpPr>
              <a:spLocks noChangeArrowheads="1"/>
            </p:cNvSpPr>
            <p:nvPr/>
          </p:nvSpPr>
          <p:spPr bwMode="auto">
            <a:xfrm>
              <a:off x="3246" y="32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5729" name="Group 169"/>
            <p:cNvGrpSpPr>
              <a:grpSpLocks/>
            </p:cNvGrpSpPr>
            <p:nvPr/>
          </p:nvGrpSpPr>
          <p:grpSpPr bwMode="auto">
            <a:xfrm>
              <a:off x="3325" y="3329"/>
              <a:ext cx="141" cy="141"/>
              <a:chOff x="4142" y="3353"/>
              <a:chExt cx="141" cy="141"/>
            </a:xfrm>
          </p:grpSpPr>
          <p:sp>
            <p:nvSpPr>
              <p:cNvPr id="155730" name="Oval 170"/>
              <p:cNvSpPr>
                <a:spLocks noChangeArrowheads="1"/>
              </p:cNvSpPr>
              <p:nvPr/>
            </p:nvSpPr>
            <p:spPr bwMode="auto">
              <a:xfrm>
                <a:off x="4148" y="3364"/>
                <a:ext cx="130" cy="130"/>
              </a:xfrm>
              <a:prstGeom prst="ellipse">
                <a:avLst/>
              </a:prstGeom>
              <a:noFill/>
              <a:ln w="12700" algn="ctr">
                <a:solidFill>
                  <a:schemeClr val="tx1"/>
                </a:solidFill>
                <a:round/>
                <a:headEnd/>
                <a:tailEnd/>
              </a:ln>
            </p:spPr>
            <p:txBody>
              <a:bodyPr wrap="none" anchor="ctr"/>
              <a:lstStyle/>
              <a:p>
                <a:endParaRPr lang="en-US"/>
              </a:p>
            </p:txBody>
          </p:sp>
          <p:sp>
            <p:nvSpPr>
              <p:cNvPr id="155731" name="Line 171"/>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32" name="Line 172"/>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704" name="Group 173"/>
          <p:cNvGrpSpPr>
            <a:grpSpLocks/>
          </p:cNvGrpSpPr>
          <p:nvPr/>
        </p:nvGrpSpPr>
        <p:grpSpPr bwMode="auto">
          <a:xfrm>
            <a:off x="5278438" y="6327775"/>
            <a:ext cx="223837" cy="223838"/>
            <a:chOff x="4142" y="3353"/>
            <a:chExt cx="141" cy="141"/>
          </a:xfrm>
        </p:grpSpPr>
        <p:sp>
          <p:nvSpPr>
            <p:cNvPr id="155725" name="Oval 174"/>
            <p:cNvSpPr>
              <a:spLocks noChangeArrowheads="1"/>
            </p:cNvSpPr>
            <p:nvPr/>
          </p:nvSpPr>
          <p:spPr bwMode="auto">
            <a:xfrm>
              <a:off x="4148" y="3364"/>
              <a:ext cx="130" cy="130"/>
            </a:xfrm>
            <a:prstGeom prst="ellipse">
              <a:avLst/>
            </a:prstGeom>
            <a:noFill/>
            <a:ln w="12700" algn="ctr">
              <a:solidFill>
                <a:srgbClr val="00FFFF"/>
              </a:solidFill>
              <a:round/>
              <a:headEnd/>
              <a:tailEnd/>
            </a:ln>
          </p:spPr>
          <p:txBody>
            <a:bodyPr wrap="none" anchor="ctr"/>
            <a:lstStyle/>
            <a:p>
              <a:endParaRPr lang="en-US"/>
            </a:p>
          </p:txBody>
        </p:sp>
        <p:sp>
          <p:nvSpPr>
            <p:cNvPr id="155726" name="Line 175"/>
            <p:cNvSpPr>
              <a:spLocks noChangeShapeType="1"/>
            </p:cNvSpPr>
            <p:nvPr/>
          </p:nvSpPr>
          <p:spPr bwMode="auto">
            <a:xfrm flipH="1" flipV="1">
              <a:off x="4142" y="3354"/>
              <a:ext cx="28" cy="26"/>
            </a:xfrm>
            <a:prstGeom prst="line">
              <a:avLst/>
            </a:prstGeom>
            <a:noFill/>
            <a:ln w="12700">
              <a:solidFill>
                <a:srgbClr val="00FFFF"/>
              </a:solidFill>
              <a:round/>
              <a:headEnd/>
              <a:tailEnd/>
            </a:ln>
          </p:spPr>
          <p:txBody>
            <a:bodyPr wrap="none" anchor="ctr"/>
            <a:lstStyle/>
            <a:p>
              <a:endParaRPr lang="en-US"/>
            </a:p>
          </p:txBody>
        </p:sp>
        <p:sp>
          <p:nvSpPr>
            <p:cNvPr id="155727" name="Line 176"/>
            <p:cNvSpPr>
              <a:spLocks noChangeShapeType="1"/>
            </p:cNvSpPr>
            <p:nvPr/>
          </p:nvSpPr>
          <p:spPr bwMode="auto">
            <a:xfrm flipV="1">
              <a:off x="4255" y="3353"/>
              <a:ext cx="28" cy="26"/>
            </a:xfrm>
            <a:prstGeom prst="line">
              <a:avLst/>
            </a:prstGeom>
            <a:noFill/>
            <a:ln w="12700">
              <a:solidFill>
                <a:srgbClr val="00FFFF"/>
              </a:solidFill>
              <a:round/>
              <a:headEnd/>
              <a:tailEnd/>
            </a:ln>
          </p:spPr>
          <p:txBody>
            <a:bodyPr wrap="none" anchor="ctr"/>
            <a:lstStyle/>
            <a:p>
              <a:endParaRPr lang="en-US"/>
            </a:p>
          </p:txBody>
        </p:sp>
      </p:grpSp>
      <p:grpSp>
        <p:nvGrpSpPr>
          <p:cNvPr id="155705" name="Group 177"/>
          <p:cNvGrpSpPr>
            <a:grpSpLocks/>
          </p:cNvGrpSpPr>
          <p:nvPr/>
        </p:nvGrpSpPr>
        <p:grpSpPr bwMode="auto">
          <a:xfrm>
            <a:off x="6484938" y="5624513"/>
            <a:ext cx="401637" cy="401637"/>
            <a:chOff x="4085" y="3279"/>
            <a:chExt cx="253" cy="253"/>
          </a:xfrm>
        </p:grpSpPr>
        <p:sp>
          <p:nvSpPr>
            <p:cNvPr id="155720" name="Rectangle 178"/>
            <p:cNvSpPr>
              <a:spLocks noChangeArrowheads="1"/>
            </p:cNvSpPr>
            <p:nvPr/>
          </p:nvSpPr>
          <p:spPr bwMode="auto">
            <a:xfrm>
              <a:off x="4085" y="32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5721" name="Group 179"/>
            <p:cNvGrpSpPr>
              <a:grpSpLocks/>
            </p:cNvGrpSpPr>
            <p:nvPr/>
          </p:nvGrpSpPr>
          <p:grpSpPr bwMode="auto">
            <a:xfrm>
              <a:off x="4141" y="3330"/>
              <a:ext cx="141" cy="141"/>
              <a:chOff x="4142" y="3353"/>
              <a:chExt cx="141" cy="141"/>
            </a:xfrm>
          </p:grpSpPr>
          <p:sp>
            <p:nvSpPr>
              <p:cNvPr id="155722" name="Oval 180"/>
              <p:cNvSpPr>
                <a:spLocks noChangeArrowheads="1"/>
              </p:cNvSpPr>
              <p:nvPr/>
            </p:nvSpPr>
            <p:spPr bwMode="auto">
              <a:xfrm>
                <a:off x="4148" y="3364"/>
                <a:ext cx="130" cy="130"/>
              </a:xfrm>
              <a:prstGeom prst="ellipse">
                <a:avLst/>
              </a:prstGeom>
              <a:noFill/>
              <a:ln w="12700" algn="ctr">
                <a:solidFill>
                  <a:schemeClr val="tx1"/>
                </a:solidFill>
                <a:round/>
                <a:headEnd/>
                <a:tailEnd/>
              </a:ln>
            </p:spPr>
            <p:txBody>
              <a:bodyPr wrap="none" anchor="ctr"/>
              <a:lstStyle/>
              <a:p>
                <a:endParaRPr lang="en-US"/>
              </a:p>
            </p:txBody>
          </p:sp>
          <p:sp>
            <p:nvSpPr>
              <p:cNvPr id="155723" name="Line 181"/>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24" name="Line 182"/>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706" name="Group 183"/>
          <p:cNvGrpSpPr>
            <a:grpSpLocks/>
          </p:cNvGrpSpPr>
          <p:nvPr/>
        </p:nvGrpSpPr>
        <p:grpSpPr bwMode="auto">
          <a:xfrm>
            <a:off x="6573838" y="6329363"/>
            <a:ext cx="223837" cy="223837"/>
            <a:chOff x="4142" y="3353"/>
            <a:chExt cx="141" cy="141"/>
          </a:xfrm>
        </p:grpSpPr>
        <p:sp>
          <p:nvSpPr>
            <p:cNvPr id="155717" name="Oval 184"/>
            <p:cNvSpPr>
              <a:spLocks noChangeArrowheads="1"/>
            </p:cNvSpPr>
            <p:nvPr/>
          </p:nvSpPr>
          <p:spPr bwMode="auto">
            <a:xfrm>
              <a:off x="4148" y="3364"/>
              <a:ext cx="130" cy="130"/>
            </a:xfrm>
            <a:prstGeom prst="ellipse">
              <a:avLst/>
            </a:prstGeom>
            <a:noFill/>
            <a:ln w="12700" algn="ctr">
              <a:solidFill>
                <a:srgbClr val="00FF00"/>
              </a:solidFill>
              <a:round/>
              <a:headEnd/>
              <a:tailEnd/>
            </a:ln>
          </p:spPr>
          <p:txBody>
            <a:bodyPr wrap="none" anchor="ctr"/>
            <a:lstStyle/>
            <a:p>
              <a:endParaRPr lang="en-US"/>
            </a:p>
          </p:txBody>
        </p:sp>
        <p:sp>
          <p:nvSpPr>
            <p:cNvPr id="155718" name="Line 185"/>
            <p:cNvSpPr>
              <a:spLocks noChangeShapeType="1"/>
            </p:cNvSpPr>
            <p:nvPr/>
          </p:nvSpPr>
          <p:spPr bwMode="auto">
            <a:xfrm flipH="1" flipV="1">
              <a:off x="4142" y="3354"/>
              <a:ext cx="28" cy="26"/>
            </a:xfrm>
            <a:prstGeom prst="line">
              <a:avLst/>
            </a:prstGeom>
            <a:noFill/>
            <a:ln w="12700">
              <a:solidFill>
                <a:srgbClr val="00FF00"/>
              </a:solidFill>
              <a:round/>
              <a:headEnd/>
              <a:tailEnd/>
            </a:ln>
          </p:spPr>
          <p:txBody>
            <a:bodyPr wrap="none" anchor="ctr"/>
            <a:lstStyle/>
            <a:p>
              <a:endParaRPr lang="en-US"/>
            </a:p>
          </p:txBody>
        </p:sp>
        <p:sp>
          <p:nvSpPr>
            <p:cNvPr id="155719" name="Line 186"/>
            <p:cNvSpPr>
              <a:spLocks noChangeShapeType="1"/>
            </p:cNvSpPr>
            <p:nvPr/>
          </p:nvSpPr>
          <p:spPr bwMode="auto">
            <a:xfrm flipV="1">
              <a:off x="4255" y="3353"/>
              <a:ext cx="28" cy="26"/>
            </a:xfrm>
            <a:prstGeom prst="line">
              <a:avLst/>
            </a:prstGeom>
            <a:noFill/>
            <a:ln w="12700">
              <a:solidFill>
                <a:srgbClr val="00FF00"/>
              </a:solidFill>
              <a:round/>
              <a:headEnd/>
              <a:tailEnd/>
            </a:ln>
          </p:spPr>
          <p:txBody>
            <a:bodyPr wrap="none" anchor="ctr"/>
            <a:lstStyle/>
            <a:p>
              <a:endParaRPr lang="en-US"/>
            </a:p>
          </p:txBody>
        </p:sp>
      </p:grpSp>
      <p:grpSp>
        <p:nvGrpSpPr>
          <p:cNvPr id="155707" name="Group 187"/>
          <p:cNvGrpSpPr>
            <a:grpSpLocks/>
          </p:cNvGrpSpPr>
          <p:nvPr/>
        </p:nvGrpSpPr>
        <p:grpSpPr bwMode="auto">
          <a:xfrm>
            <a:off x="7734300" y="5561013"/>
            <a:ext cx="530225" cy="530225"/>
            <a:chOff x="4872" y="3239"/>
            <a:chExt cx="334" cy="334"/>
          </a:xfrm>
        </p:grpSpPr>
        <p:sp>
          <p:nvSpPr>
            <p:cNvPr id="155712" name="Freeform 188"/>
            <p:cNvSpPr>
              <a:spLocks/>
            </p:cNvSpPr>
            <p:nvPr/>
          </p:nvSpPr>
          <p:spPr bwMode="auto">
            <a:xfrm>
              <a:off x="4872" y="32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5713" name="Group 189"/>
            <p:cNvGrpSpPr>
              <a:grpSpLocks/>
            </p:cNvGrpSpPr>
            <p:nvPr/>
          </p:nvGrpSpPr>
          <p:grpSpPr bwMode="auto">
            <a:xfrm>
              <a:off x="4969" y="3347"/>
              <a:ext cx="141" cy="141"/>
              <a:chOff x="4142" y="3353"/>
              <a:chExt cx="141" cy="141"/>
            </a:xfrm>
          </p:grpSpPr>
          <p:sp>
            <p:nvSpPr>
              <p:cNvPr id="155714" name="Oval 190"/>
              <p:cNvSpPr>
                <a:spLocks noChangeArrowheads="1"/>
              </p:cNvSpPr>
              <p:nvPr/>
            </p:nvSpPr>
            <p:spPr bwMode="auto">
              <a:xfrm>
                <a:off x="4148" y="3364"/>
                <a:ext cx="130" cy="130"/>
              </a:xfrm>
              <a:prstGeom prst="ellipse">
                <a:avLst/>
              </a:prstGeom>
              <a:noFill/>
              <a:ln w="12700" algn="ctr">
                <a:solidFill>
                  <a:schemeClr val="tx1"/>
                </a:solidFill>
                <a:round/>
                <a:headEnd/>
                <a:tailEnd/>
              </a:ln>
            </p:spPr>
            <p:txBody>
              <a:bodyPr wrap="none" anchor="ctr"/>
              <a:lstStyle/>
              <a:p>
                <a:endParaRPr lang="en-US"/>
              </a:p>
            </p:txBody>
          </p:sp>
          <p:sp>
            <p:nvSpPr>
              <p:cNvPr id="155715" name="Line 191"/>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55716" name="Line 192"/>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grpSp>
        <p:nvGrpSpPr>
          <p:cNvPr id="155708" name="Group 193"/>
          <p:cNvGrpSpPr>
            <a:grpSpLocks/>
          </p:cNvGrpSpPr>
          <p:nvPr/>
        </p:nvGrpSpPr>
        <p:grpSpPr bwMode="auto">
          <a:xfrm>
            <a:off x="7888288" y="6330950"/>
            <a:ext cx="223837" cy="223838"/>
            <a:chOff x="4142" y="3353"/>
            <a:chExt cx="141" cy="141"/>
          </a:xfrm>
        </p:grpSpPr>
        <p:sp>
          <p:nvSpPr>
            <p:cNvPr id="155709" name="Oval 194"/>
            <p:cNvSpPr>
              <a:spLocks noChangeArrowheads="1"/>
            </p:cNvSpPr>
            <p:nvPr/>
          </p:nvSpPr>
          <p:spPr bwMode="auto">
            <a:xfrm>
              <a:off x="4148" y="3364"/>
              <a:ext cx="130" cy="130"/>
            </a:xfrm>
            <a:prstGeom prst="ellipse">
              <a:avLst/>
            </a:prstGeom>
            <a:noFill/>
            <a:ln w="12700" algn="ctr">
              <a:solidFill>
                <a:srgbClr val="FF0000"/>
              </a:solidFill>
              <a:round/>
              <a:headEnd/>
              <a:tailEnd/>
            </a:ln>
          </p:spPr>
          <p:txBody>
            <a:bodyPr wrap="none" anchor="ctr"/>
            <a:lstStyle/>
            <a:p>
              <a:endParaRPr lang="en-US"/>
            </a:p>
          </p:txBody>
        </p:sp>
        <p:sp>
          <p:nvSpPr>
            <p:cNvPr id="155710" name="Line 195"/>
            <p:cNvSpPr>
              <a:spLocks noChangeShapeType="1"/>
            </p:cNvSpPr>
            <p:nvPr/>
          </p:nvSpPr>
          <p:spPr bwMode="auto">
            <a:xfrm flipH="1" flipV="1">
              <a:off x="4142" y="3354"/>
              <a:ext cx="28" cy="26"/>
            </a:xfrm>
            <a:prstGeom prst="line">
              <a:avLst/>
            </a:prstGeom>
            <a:noFill/>
            <a:ln w="12700">
              <a:solidFill>
                <a:srgbClr val="FF0000"/>
              </a:solidFill>
              <a:round/>
              <a:headEnd/>
              <a:tailEnd/>
            </a:ln>
          </p:spPr>
          <p:txBody>
            <a:bodyPr wrap="none" anchor="ctr"/>
            <a:lstStyle/>
            <a:p>
              <a:endParaRPr lang="en-US"/>
            </a:p>
          </p:txBody>
        </p:sp>
        <p:sp>
          <p:nvSpPr>
            <p:cNvPr id="155711" name="Line 196"/>
            <p:cNvSpPr>
              <a:spLocks noChangeShapeType="1"/>
            </p:cNvSpPr>
            <p:nvPr/>
          </p:nvSpPr>
          <p:spPr bwMode="auto">
            <a:xfrm flipV="1">
              <a:off x="4255" y="3353"/>
              <a:ext cx="28" cy="26"/>
            </a:xfrm>
            <a:prstGeom prst="line">
              <a:avLst/>
            </a:prstGeom>
            <a:noFill/>
            <a:ln w="12700">
              <a:solidFill>
                <a:srgbClr val="FF0000"/>
              </a:solidFill>
              <a:round/>
              <a:headEnd/>
              <a:tailEnd/>
            </a:ln>
          </p:spPr>
          <p:txBody>
            <a:bodyPr wrap="none" anchor="ctr"/>
            <a:lstStyle/>
            <a:p>
              <a:endParaRPr lang="en-US"/>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Freeform 2"/>
          <p:cNvSpPr>
            <a:spLocks/>
          </p:cNvSpPr>
          <p:nvPr/>
        </p:nvSpPr>
        <p:spPr bwMode="auto">
          <a:xfrm>
            <a:off x="533400" y="1066800"/>
            <a:ext cx="8105775" cy="3175"/>
          </a:xfrm>
          <a:custGeom>
            <a:avLst/>
            <a:gdLst>
              <a:gd name="T0" fmla="*/ 0 w 5106"/>
              <a:gd name="T1" fmla="*/ 2 h 2"/>
              <a:gd name="T2" fmla="*/ 5106 w 5106"/>
              <a:gd name="T3" fmla="*/ 0 h 2"/>
              <a:gd name="T4" fmla="*/ 0 60000 65536"/>
              <a:gd name="T5" fmla="*/ 0 60000 65536"/>
              <a:gd name="T6" fmla="*/ 0 w 5106"/>
              <a:gd name="T7" fmla="*/ 0 h 2"/>
              <a:gd name="T8" fmla="*/ 5106 w 5106"/>
              <a:gd name="T9" fmla="*/ 2 h 2"/>
            </a:gdLst>
            <a:ahLst/>
            <a:cxnLst>
              <a:cxn ang="T4">
                <a:pos x="T0" y="T1"/>
              </a:cxn>
              <a:cxn ang="T5">
                <a:pos x="T2" y="T3"/>
              </a:cxn>
            </a:cxnLst>
            <a:rect l="T6" t="T7" r="T8" b="T9"/>
            <a:pathLst>
              <a:path w="5106" h="2">
                <a:moveTo>
                  <a:pt x="0" y="2"/>
                </a:moveTo>
                <a:lnTo>
                  <a:pt x="5106" y="0"/>
                </a:lnTo>
              </a:path>
            </a:pathLst>
          </a:custGeom>
          <a:solidFill>
            <a:srgbClr val="FFFFFF"/>
          </a:solidFill>
          <a:ln w="11113">
            <a:solidFill>
              <a:srgbClr val="000000"/>
            </a:solidFill>
            <a:round/>
            <a:headEnd/>
            <a:tailEnd/>
          </a:ln>
        </p:spPr>
        <p:txBody>
          <a:bodyPr/>
          <a:lstStyle/>
          <a:p>
            <a:endParaRPr lang="en-US"/>
          </a:p>
        </p:txBody>
      </p:sp>
      <p:sp>
        <p:nvSpPr>
          <p:cNvPr id="18435" name="Line 3"/>
          <p:cNvSpPr>
            <a:spLocks noChangeShapeType="1"/>
          </p:cNvSpPr>
          <p:nvPr/>
        </p:nvSpPr>
        <p:spPr bwMode="auto">
          <a:xfrm>
            <a:off x="533400" y="1069975"/>
            <a:ext cx="1588" cy="98425"/>
          </a:xfrm>
          <a:prstGeom prst="line">
            <a:avLst/>
          </a:prstGeom>
          <a:noFill/>
          <a:ln w="11113">
            <a:solidFill>
              <a:srgbClr val="000000"/>
            </a:solidFill>
            <a:round/>
            <a:headEnd/>
            <a:tailEnd/>
          </a:ln>
        </p:spPr>
        <p:txBody>
          <a:bodyPr/>
          <a:lstStyle/>
          <a:p>
            <a:endParaRPr lang="en-US"/>
          </a:p>
        </p:txBody>
      </p:sp>
      <p:sp>
        <p:nvSpPr>
          <p:cNvPr id="18436" name="Line 4"/>
          <p:cNvSpPr>
            <a:spLocks noChangeShapeType="1"/>
          </p:cNvSpPr>
          <p:nvPr/>
        </p:nvSpPr>
        <p:spPr bwMode="auto">
          <a:xfrm>
            <a:off x="5762625" y="1069975"/>
            <a:ext cx="1588" cy="98425"/>
          </a:xfrm>
          <a:prstGeom prst="line">
            <a:avLst/>
          </a:prstGeom>
          <a:noFill/>
          <a:ln w="11113">
            <a:solidFill>
              <a:srgbClr val="000000"/>
            </a:solidFill>
            <a:round/>
            <a:headEnd/>
            <a:tailEnd/>
          </a:ln>
        </p:spPr>
        <p:txBody>
          <a:bodyPr/>
          <a:lstStyle/>
          <a:p>
            <a:endParaRPr lang="en-US"/>
          </a:p>
        </p:txBody>
      </p:sp>
      <p:sp>
        <p:nvSpPr>
          <p:cNvPr id="18437" name="Line 5"/>
          <p:cNvSpPr>
            <a:spLocks noChangeShapeType="1"/>
          </p:cNvSpPr>
          <p:nvPr/>
        </p:nvSpPr>
        <p:spPr bwMode="auto">
          <a:xfrm>
            <a:off x="3643313" y="1069975"/>
            <a:ext cx="1587" cy="98425"/>
          </a:xfrm>
          <a:prstGeom prst="line">
            <a:avLst/>
          </a:prstGeom>
          <a:noFill/>
          <a:ln w="11113">
            <a:solidFill>
              <a:srgbClr val="000000"/>
            </a:solidFill>
            <a:round/>
            <a:headEnd/>
            <a:tailEnd/>
          </a:ln>
        </p:spPr>
        <p:txBody>
          <a:bodyPr/>
          <a:lstStyle/>
          <a:p>
            <a:endParaRPr lang="en-US"/>
          </a:p>
        </p:txBody>
      </p:sp>
      <p:sp>
        <p:nvSpPr>
          <p:cNvPr id="18438" name="Line 6"/>
          <p:cNvSpPr>
            <a:spLocks noChangeShapeType="1"/>
          </p:cNvSpPr>
          <p:nvPr/>
        </p:nvSpPr>
        <p:spPr bwMode="auto">
          <a:xfrm>
            <a:off x="4333875" y="927100"/>
            <a:ext cx="4763" cy="246063"/>
          </a:xfrm>
          <a:prstGeom prst="line">
            <a:avLst/>
          </a:prstGeom>
          <a:noFill/>
          <a:ln w="11113">
            <a:solidFill>
              <a:srgbClr val="000000"/>
            </a:solidFill>
            <a:round/>
            <a:headEnd/>
            <a:tailEnd/>
          </a:ln>
        </p:spPr>
        <p:txBody>
          <a:bodyPr/>
          <a:lstStyle/>
          <a:p>
            <a:endParaRPr lang="en-US"/>
          </a:p>
        </p:txBody>
      </p:sp>
      <p:sp>
        <p:nvSpPr>
          <p:cNvPr id="18439" name="Line 7"/>
          <p:cNvSpPr>
            <a:spLocks noChangeShapeType="1"/>
          </p:cNvSpPr>
          <p:nvPr/>
        </p:nvSpPr>
        <p:spPr bwMode="auto">
          <a:xfrm>
            <a:off x="5038725" y="1069975"/>
            <a:ext cx="1588" cy="98425"/>
          </a:xfrm>
          <a:prstGeom prst="line">
            <a:avLst/>
          </a:prstGeom>
          <a:noFill/>
          <a:ln w="11113">
            <a:solidFill>
              <a:srgbClr val="000000"/>
            </a:solidFill>
            <a:round/>
            <a:headEnd/>
            <a:tailEnd/>
          </a:ln>
        </p:spPr>
        <p:txBody>
          <a:bodyPr/>
          <a:lstStyle/>
          <a:p>
            <a:endParaRPr lang="en-US"/>
          </a:p>
        </p:txBody>
      </p:sp>
      <p:sp>
        <p:nvSpPr>
          <p:cNvPr id="18440" name="Rectangle 8"/>
          <p:cNvSpPr>
            <a:spLocks noChangeArrowheads="1"/>
          </p:cNvSpPr>
          <p:nvPr/>
        </p:nvSpPr>
        <p:spPr bwMode="auto">
          <a:xfrm>
            <a:off x="4064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8441" name="Group 9"/>
          <p:cNvGrpSpPr>
            <a:grpSpLocks/>
          </p:cNvGrpSpPr>
          <p:nvPr/>
        </p:nvGrpSpPr>
        <p:grpSpPr bwMode="auto">
          <a:xfrm>
            <a:off x="3959225" y="431800"/>
            <a:ext cx="654050" cy="406400"/>
            <a:chOff x="3647" y="621"/>
            <a:chExt cx="412" cy="256"/>
          </a:xfrm>
        </p:grpSpPr>
        <p:grpSp>
          <p:nvGrpSpPr>
            <p:cNvPr id="18713" name="Group 10"/>
            <p:cNvGrpSpPr>
              <a:grpSpLocks/>
            </p:cNvGrpSpPr>
            <p:nvPr/>
          </p:nvGrpSpPr>
          <p:grpSpPr bwMode="auto">
            <a:xfrm>
              <a:off x="3714" y="621"/>
              <a:ext cx="345" cy="256"/>
              <a:chOff x="1671" y="618"/>
              <a:chExt cx="345" cy="256"/>
            </a:xfrm>
          </p:grpSpPr>
          <p:grpSp>
            <p:nvGrpSpPr>
              <p:cNvPr id="18715" name="Group 11"/>
              <p:cNvGrpSpPr>
                <a:grpSpLocks/>
              </p:cNvGrpSpPr>
              <p:nvPr/>
            </p:nvGrpSpPr>
            <p:grpSpPr bwMode="auto">
              <a:xfrm>
                <a:off x="1796" y="618"/>
                <a:ext cx="95" cy="47"/>
                <a:chOff x="337" y="1056"/>
                <a:chExt cx="95" cy="47"/>
              </a:xfrm>
            </p:grpSpPr>
            <p:grpSp>
              <p:nvGrpSpPr>
                <p:cNvPr id="18720" name="Group 12"/>
                <p:cNvGrpSpPr>
                  <a:grpSpLocks/>
                </p:cNvGrpSpPr>
                <p:nvPr/>
              </p:nvGrpSpPr>
              <p:grpSpPr bwMode="auto">
                <a:xfrm>
                  <a:off x="337" y="1056"/>
                  <a:ext cx="47" cy="47"/>
                  <a:chOff x="373" y="1246"/>
                  <a:chExt cx="36" cy="37"/>
                </a:xfrm>
              </p:grpSpPr>
              <p:sp>
                <p:nvSpPr>
                  <p:cNvPr id="18724"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8725"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8721" name="Group 15"/>
                <p:cNvGrpSpPr>
                  <a:grpSpLocks/>
                </p:cNvGrpSpPr>
                <p:nvPr/>
              </p:nvGrpSpPr>
              <p:grpSpPr bwMode="auto">
                <a:xfrm>
                  <a:off x="385" y="1056"/>
                  <a:ext cx="47" cy="47"/>
                  <a:chOff x="373" y="1246"/>
                  <a:chExt cx="36" cy="37"/>
                </a:xfrm>
              </p:grpSpPr>
              <p:sp>
                <p:nvSpPr>
                  <p:cNvPr id="18722" name="Line 1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8723" name="Line 1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8716" name="Group 18"/>
              <p:cNvGrpSpPr>
                <a:grpSpLocks noChangeAspect="1"/>
              </p:cNvGrpSpPr>
              <p:nvPr/>
            </p:nvGrpSpPr>
            <p:grpSpPr bwMode="auto">
              <a:xfrm>
                <a:off x="1671" y="672"/>
                <a:ext cx="345" cy="202"/>
                <a:chOff x="379" y="200"/>
                <a:chExt cx="685" cy="401"/>
              </a:xfrm>
            </p:grpSpPr>
            <p:sp>
              <p:nvSpPr>
                <p:cNvPr id="18717" name="Rectangle 19"/>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8718" name="Line 2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719" name="Line 2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8714" name="Rectangle 22"/>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8442" name="Group 23"/>
          <p:cNvGrpSpPr>
            <a:grpSpLocks/>
          </p:cNvGrpSpPr>
          <p:nvPr/>
        </p:nvGrpSpPr>
        <p:grpSpPr bwMode="auto">
          <a:xfrm>
            <a:off x="5218113" y="431800"/>
            <a:ext cx="547687" cy="404813"/>
            <a:chOff x="285" y="1056"/>
            <a:chExt cx="345" cy="255"/>
          </a:xfrm>
        </p:grpSpPr>
        <p:grpSp>
          <p:nvGrpSpPr>
            <p:cNvPr id="18708" name="Group 24"/>
            <p:cNvGrpSpPr>
              <a:grpSpLocks/>
            </p:cNvGrpSpPr>
            <p:nvPr/>
          </p:nvGrpSpPr>
          <p:grpSpPr bwMode="auto">
            <a:xfrm>
              <a:off x="438" y="1056"/>
              <a:ext cx="38" cy="52"/>
              <a:chOff x="1315" y="4145"/>
              <a:chExt cx="38" cy="52"/>
            </a:xfrm>
          </p:grpSpPr>
          <p:sp>
            <p:nvSpPr>
              <p:cNvPr id="18711" name="Line 25"/>
              <p:cNvSpPr>
                <a:spLocks noChangeAspect="1" noChangeShapeType="1"/>
              </p:cNvSpPr>
              <p:nvPr/>
            </p:nvSpPr>
            <p:spPr bwMode="auto">
              <a:xfrm>
                <a:off x="1315"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712" name="Line 26"/>
              <p:cNvSpPr>
                <a:spLocks noChangeAspect="1" noChangeShapeType="1"/>
              </p:cNvSpPr>
              <p:nvPr/>
            </p:nvSpPr>
            <p:spPr bwMode="auto">
              <a:xfrm>
                <a:off x="1353"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8709" name="Rectangle 27"/>
            <p:cNvSpPr>
              <a:spLocks noChangeAspect="1" noChangeArrowheads="1"/>
            </p:cNvSpPr>
            <p:nvPr/>
          </p:nvSpPr>
          <p:spPr bwMode="auto">
            <a:xfrm>
              <a:off x="386" y="1153"/>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sp>
          <p:nvSpPr>
            <p:cNvPr id="18710" name="Rectangle 28"/>
            <p:cNvSpPr>
              <a:spLocks noChangeAspect="1" noChangeArrowheads="1"/>
            </p:cNvSpPr>
            <p:nvPr/>
          </p:nvSpPr>
          <p:spPr bwMode="auto">
            <a:xfrm>
              <a:off x="285" y="110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18443" name="Group 29"/>
          <p:cNvGrpSpPr>
            <a:grpSpLocks/>
          </p:cNvGrpSpPr>
          <p:nvPr/>
        </p:nvGrpSpPr>
        <p:grpSpPr bwMode="auto">
          <a:xfrm>
            <a:off x="6126163" y="1285875"/>
            <a:ext cx="622300" cy="404813"/>
            <a:chOff x="3859" y="810"/>
            <a:chExt cx="392" cy="255"/>
          </a:xfrm>
        </p:grpSpPr>
        <p:sp>
          <p:nvSpPr>
            <p:cNvPr id="18701" name="Rectangle 30"/>
            <p:cNvSpPr>
              <a:spLocks noChangeArrowheads="1"/>
            </p:cNvSpPr>
            <p:nvPr/>
          </p:nvSpPr>
          <p:spPr bwMode="auto">
            <a:xfrm>
              <a:off x="3859" y="969"/>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18702" name="Group 31"/>
            <p:cNvGrpSpPr>
              <a:grpSpLocks/>
            </p:cNvGrpSpPr>
            <p:nvPr/>
          </p:nvGrpSpPr>
          <p:grpSpPr bwMode="auto">
            <a:xfrm>
              <a:off x="3906" y="863"/>
              <a:ext cx="345" cy="202"/>
              <a:chOff x="2720" y="196"/>
              <a:chExt cx="686" cy="401"/>
            </a:xfrm>
          </p:grpSpPr>
          <p:sp>
            <p:nvSpPr>
              <p:cNvPr id="18706" name="Rectangle 32"/>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8707" name="Line 33"/>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703" name="Group 34"/>
            <p:cNvGrpSpPr>
              <a:grpSpLocks/>
            </p:cNvGrpSpPr>
            <p:nvPr/>
          </p:nvGrpSpPr>
          <p:grpSpPr bwMode="auto">
            <a:xfrm>
              <a:off x="4061" y="810"/>
              <a:ext cx="36" cy="52"/>
              <a:chOff x="2625" y="2324"/>
              <a:chExt cx="36" cy="52"/>
            </a:xfrm>
          </p:grpSpPr>
          <p:sp>
            <p:nvSpPr>
              <p:cNvPr id="18704" name="Line 35"/>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705" name="Line 36"/>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44" name="Group 37"/>
          <p:cNvGrpSpPr>
            <a:grpSpLocks/>
          </p:cNvGrpSpPr>
          <p:nvPr/>
        </p:nvGrpSpPr>
        <p:grpSpPr bwMode="auto">
          <a:xfrm>
            <a:off x="663575" y="1846263"/>
            <a:ext cx="547688" cy="396875"/>
            <a:chOff x="96" y="2880"/>
            <a:chExt cx="345" cy="250"/>
          </a:xfrm>
        </p:grpSpPr>
        <p:grpSp>
          <p:nvGrpSpPr>
            <p:cNvPr id="18694" name="Group 38"/>
            <p:cNvGrpSpPr>
              <a:grpSpLocks noChangeAspect="1"/>
            </p:cNvGrpSpPr>
            <p:nvPr/>
          </p:nvGrpSpPr>
          <p:grpSpPr bwMode="auto">
            <a:xfrm>
              <a:off x="96" y="2928"/>
              <a:ext cx="345" cy="202"/>
              <a:chOff x="379" y="200"/>
              <a:chExt cx="685" cy="401"/>
            </a:xfrm>
          </p:grpSpPr>
          <p:sp>
            <p:nvSpPr>
              <p:cNvPr id="18698" name="Rectangle 3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99" name="Line 4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700" name="Line 4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695" name="Group 42"/>
            <p:cNvGrpSpPr>
              <a:grpSpLocks noChangeAspect="1"/>
            </p:cNvGrpSpPr>
            <p:nvPr/>
          </p:nvGrpSpPr>
          <p:grpSpPr bwMode="auto">
            <a:xfrm>
              <a:off x="249" y="2880"/>
              <a:ext cx="38" cy="52"/>
              <a:chOff x="3195" y="1627"/>
              <a:chExt cx="75" cy="104"/>
            </a:xfrm>
          </p:grpSpPr>
          <p:sp>
            <p:nvSpPr>
              <p:cNvPr id="18696" name="Line 4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97" name="Line 4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45" name="Group 45"/>
          <p:cNvGrpSpPr>
            <a:grpSpLocks/>
          </p:cNvGrpSpPr>
          <p:nvPr/>
        </p:nvGrpSpPr>
        <p:grpSpPr bwMode="auto">
          <a:xfrm>
            <a:off x="84138" y="1281113"/>
            <a:ext cx="719137" cy="409575"/>
            <a:chOff x="53" y="807"/>
            <a:chExt cx="453" cy="258"/>
          </a:xfrm>
        </p:grpSpPr>
        <p:grpSp>
          <p:nvGrpSpPr>
            <p:cNvPr id="18686" name="Group 46"/>
            <p:cNvGrpSpPr>
              <a:grpSpLocks noChangeAspect="1"/>
            </p:cNvGrpSpPr>
            <p:nvPr/>
          </p:nvGrpSpPr>
          <p:grpSpPr bwMode="auto">
            <a:xfrm>
              <a:off x="161" y="863"/>
              <a:ext cx="345" cy="202"/>
              <a:chOff x="379" y="200"/>
              <a:chExt cx="685" cy="401"/>
            </a:xfrm>
          </p:grpSpPr>
          <p:sp>
            <p:nvSpPr>
              <p:cNvPr id="18691" name="Rectangle 4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92" name="Line 4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693" name="Line 4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8687" name="Line 50"/>
            <p:cNvSpPr>
              <a:spLocks noChangeAspect="1" noChangeShapeType="1"/>
            </p:cNvSpPr>
            <p:nvPr/>
          </p:nvSpPr>
          <p:spPr bwMode="auto">
            <a:xfrm>
              <a:off x="298"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88" name="Line 51"/>
            <p:cNvSpPr>
              <a:spLocks noChangeAspect="1" noChangeShapeType="1"/>
            </p:cNvSpPr>
            <p:nvPr/>
          </p:nvSpPr>
          <p:spPr bwMode="auto">
            <a:xfrm>
              <a:off x="369" y="807"/>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89" name="Line 52"/>
            <p:cNvSpPr>
              <a:spLocks noChangeAspect="1" noChangeShapeType="1"/>
            </p:cNvSpPr>
            <p:nvPr/>
          </p:nvSpPr>
          <p:spPr bwMode="auto">
            <a:xfrm>
              <a:off x="334"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90" name="Rectangle 53"/>
            <p:cNvSpPr>
              <a:spLocks noChangeArrowheads="1"/>
            </p:cNvSpPr>
            <p:nvPr/>
          </p:nvSpPr>
          <p:spPr bwMode="auto">
            <a:xfrm>
              <a:off x="53" y="969"/>
              <a:ext cx="88" cy="96"/>
            </a:xfrm>
            <a:prstGeom prst="rect">
              <a:avLst/>
            </a:prstGeom>
            <a:noFill/>
            <a:ln w="9525">
              <a:noFill/>
              <a:miter lim="800000"/>
              <a:headEnd/>
              <a:tailEnd/>
            </a:ln>
          </p:spPr>
          <p:txBody>
            <a:bodyPr wrap="none" lIns="0" tIns="0" rIns="0" bIns="0">
              <a:spAutoFit/>
            </a:bodyPr>
            <a:lstStyle/>
            <a:p>
              <a:pPr eaLnBrk="0" hangingPunct="0"/>
              <a:r>
                <a:rPr lang="en-US" sz="1000" b="1"/>
                <a:t>23</a:t>
              </a:r>
            </a:p>
          </p:txBody>
        </p:sp>
      </p:grpSp>
      <p:grpSp>
        <p:nvGrpSpPr>
          <p:cNvPr id="18446" name="Group 54"/>
          <p:cNvGrpSpPr>
            <a:grpSpLocks/>
          </p:cNvGrpSpPr>
          <p:nvPr/>
        </p:nvGrpSpPr>
        <p:grpSpPr bwMode="auto">
          <a:xfrm>
            <a:off x="3290888" y="1287463"/>
            <a:ext cx="620712" cy="403225"/>
            <a:chOff x="3037" y="1082"/>
            <a:chExt cx="391" cy="254"/>
          </a:xfrm>
        </p:grpSpPr>
        <p:grpSp>
          <p:nvGrpSpPr>
            <p:cNvPr id="18678" name="Group 55"/>
            <p:cNvGrpSpPr>
              <a:grpSpLocks/>
            </p:cNvGrpSpPr>
            <p:nvPr/>
          </p:nvGrpSpPr>
          <p:grpSpPr bwMode="auto">
            <a:xfrm>
              <a:off x="3083" y="1082"/>
              <a:ext cx="345" cy="254"/>
              <a:chOff x="144" y="3452"/>
              <a:chExt cx="345" cy="254"/>
            </a:xfrm>
          </p:grpSpPr>
          <p:grpSp>
            <p:nvGrpSpPr>
              <p:cNvPr id="18680" name="Group 56"/>
              <p:cNvGrpSpPr>
                <a:grpSpLocks noChangeAspect="1"/>
              </p:cNvGrpSpPr>
              <p:nvPr/>
            </p:nvGrpSpPr>
            <p:grpSpPr bwMode="auto">
              <a:xfrm>
                <a:off x="144" y="3504"/>
                <a:ext cx="345" cy="202"/>
                <a:chOff x="380" y="773"/>
                <a:chExt cx="686" cy="401"/>
              </a:xfrm>
            </p:grpSpPr>
            <p:sp>
              <p:nvSpPr>
                <p:cNvPr id="18684" name="Rectangle 57"/>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8685" name="Oval 58"/>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18681" name="Group 59"/>
              <p:cNvGrpSpPr>
                <a:grpSpLocks noChangeAspect="1"/>
              </p:cNvGrpSpPr>
              <p:nvPr/>
            </p:nvGrpSpPr>
            <p:grpSpPr bwMode="auto">
              <a:xfrm>
                <a:off x="297" y="3452"/>
                <a:ext cx="38" cy="52"/>
                <a:chOff x="3195" y="1627"/>
                <a:chExt cx="75" cy="104"/>
              </a:xfrm>
            </p:grpSpPr>
            <p:sp>
              <p:nvSpPr>
                <p:cNvPr id="18682" name="Line 6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83" name="Line 6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679" name="Rectangle 62"/>
            <p:cNvSpPr>
              <a:spLocks noChangeArrowheads="1"/>
            </p:cNvSpPr>
            <p:nvPr/>
          </p:nvSpPr>
          <p:spPr bwMode="auto">
            <a:xfrm>
              <a:off x="3037" y="1240"/>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8447" name="Group 63"/>
          <p:cNvGrpSpPr>
            <a:grpSpLocks/>
          </p:cNvGrpSpPr>
          <p:nvPr/>
        </p:nvGrpSpPr>
        <p:grpSpPr bwMode="auto">
          <a:xfrm>
            <a:off x="4705350" y="1296988"/>
            <a:ext cx="625475" cy="393700"/>
            <a:chOff x="3527" y="1088"/>
            <a:chExt cx="394" cy="248"/>
          </a:xfrm>
        </p:grpSpPr>
        <p:grpSp>
          <p:nvGrpSpPr>
            <p:cNvPr id="18663" name="Group 64"/>
            <p:cNvGrpSpPr>
              <a:grpSpLocks/>
            </p:cNvGrpSpPr>
            <p:nvPr/>
          </p:nvGrpSpPr>
          <p:grpSpPr bwMode="auto">
            <a:xfrm>
              <a:off x="3576" y="1088"/>
              <a:ext cx="345" cy="248"/>
              <a:chOff x="3648" y="1074"/>
              <a:chExt cx="345" cy="248"/>
            </a:xfrm>
          </p:grpSpPr>
          <p:grpSp>
            <p:nvGrpSpPr>
              <p:cNvPr id="18665" name="Group 65"/>
              <p:cNvGrpSpPr>
                <a:grpSpLocks/>
              </p:cNvGrpSpPr>
              <p:nvPr/>
            </p:nvGrpSpPr>
            <p:grpSpPr bwMode="auto">
              <a:xfrm>
                <a:off x="3690" y="1146"/>
                <a:ext cx="260" cy="155"/>
                <a:chOff x="336" y="1584"/>
                <a:chExt cx="258" cy="167"/>
              </a:xfrm>
            </p:grpSpPr>
            <p:sp>
              <p:nvSpPr>
                <p:cNvPr id="18673" name="Oval 66"/>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8674" name="Group 67"/>
                <p:cNvGrpSpPr>
                  <a:grpSpLocks noChangeAspect="1"/>
                </p:cNvGrpSpPr>
                <p:nvPr/>
              </p:nvGrpSpPr>
              <p:grpSpPr bwMode="auto">
                <a:xfrm>
                  <a:off x="377" y="1705"/>
                  <a:ext cx="176" cy="46"/>
                  <a:chOff x="3095" y="2115"/>
                  <a:chExt cx="351" cy="91"/>
                </a:xfrm>
              </p:grpSpPr>
              <p:sp>
                <p:nvSpPr>
                  <p:cNvPr id="18675" name="Oval 68"/>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8676" name="Oval 69"/>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8677" name="Oval 70"/>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8666" name="Rectangle 71"/>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18667" name="Freeform 72"/>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8668" name="Freeform 73"/>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8669" name="Freeform 74"/>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18670" name="Group 75"/>
              <p:cNvGrpSpPr>
                <a:grpSpLocks/>
              </p:cNvGrpSpPr>
              <p:nvPr/>
            </p:nvGrpSpPr>
            <p:grpSpPr bwMode="auto">
              <a:xfrm>
                <a:off x="3802" y="1074"/>
                <a:ext cx="36" cy="48"/>
                <a:chOff x="2345" y="624"/>
                <a:chExt cx="36" cy="52"/>
              </a:xfrm>
            </p:grpSpPr>
            <p:sp>
              <p:nvSpPr>
                <p:cNvPr id="18671" name="Line 76"/>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72" name="Line 77"/>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664" name="Rectangle 78"/>
            <p:cNvSpPr>
              <a:spLocks noChangeArrowheads="1"/>
            </p:cNvSpPr>
            <p:nvPr/>
          </p:nvSpPr>
          <p:spPr bwMode="auto">
            <a:xfrm>
              <a:off x="3527" y="1240"/>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8448" name="Group 79"/>
          <p:cNvGrpSpPr>
            <a:grpSpLocks/>
          </p:cNvGrpSpPr>
          <p:nvPr/>
        </p:nvGrpSpPr>
        <p:grpSpPr bwMode="auto">
          <a:xfrm>
            <a:off x="8296275" y="1285875"/>
            <a:ext cx="622300" cy="404813"/>
            <a:chOff x="5040" y="1081"/>
            <a:chExt cx="392" cy="255"/>
          </a:xfrm>
        </p:grpSpPr>
        <p:grpSp>
          <p:nvGrpSpPr>
            <p:cNvPr id="18652" name="Group 80"/>
            <p:cNvGrpSpPr>
              <a:grpSpLocks/>
            </p:cNvGrpSpPr>
            <p:nvPr/>
          </p:nvGrpSpPr>
          <p:grpSpPr bwMode="auto">
            <a:xfrm>
              <a:off x="5087" y="1081"/>
              <a:ext cx="345" cy="255"/>
              <a:chOff x="144" y="3788"/>
              <a:chExt cx="345" cy="255"/>
            </a:xfrm>
          </p:grpSpPr>
          <p:grpSp>
            <p:nvGrpSpPr>
              <p:cNvPr id="18654" name="Group 81"/>
              <p:cNvGrpSpPr>
                <a:grpSpLocks noChangeAspect="1"/>
              </p:cNvGrpSpPr>
              <p:nvPr/>
            </p:nvGrpSpPr>
            <p:grpSpPr bwMode="auto">
              <a:xfrm>
                <a:off x="144" y="3840"/>
                <a:ext cx="345" cy="203"/>
                <a:chOff x="105" y="40"/>
                <a:chExt cx="743" cy="437"/>
              </a:xfrm>
            </p:grpSpPr>
            <p:sp>
              <p:nvSpPr>
                <p:cNvPr id="18658" name="Rectangle 82"/>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8659" name="Line 83"/>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8660" name="Line 84"/>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8661" name="Line 85"/>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8662" name="Line 86"/>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18655" name="Group 87"/>
              <p:cNvGrpSpPr>
                <a:grpSpLocks noChangeAspect="1"/>
              </p:cNvGrpSpPr>
              <p:nvPr/>
            </p:nvGrpSpPr>
            <p:grpSpPr bwMode="auto">
              <a:xfrm>
                <a:off x="297" y="3788"/>
                <a:ext cx="38" cy="52"/>
                <a:chOff x="3195" y="1627"/>
                <a:chExt cx="75" cy="104"/>
              </a:xfrm>
            </p:grpSpPr>
            <p:sp>
              <p:nvSpPr>
                <p:cNvPr id="18656" name="Line 8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57" name="Line 8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653" name="Rectangle 90"/>
            <p:cNvSpPr>
              <a:spLocks noChangeArrowheads="1"/>
            </p:cNvSpPr>
            <p:nvPr/>
          </p:nvSpPr>
          <p:spPr bwMode="auto">
            <a:xfrm>
              <a:off x="5040" y="1240"/>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8449" name="Group 91"/>
          <p:cNvGrpSpPr>
            <a:grpSpLocks/>
          </p:cNvGrpSpPr>
          <p:nvPr/>
        </p:nvGrpSpPr>
        <p:grpSpPr bwMode="auto">
          <a:xfrm>
            <a:off x="889000" y="1281113"/>
            <a:ext cx="725488" cy="409575"/>
            <a:chOff x="560" y="807"/>
            <a:chExt cx="457" cy="258"/>
          </a:xfrm>
        </p:grpSpPr>
        <p:grpSp>
          <p:nvGrpSpPr>
            <p:cNvPr id="18644" name="Group 92"/>
            <p:cNvGrpSpPr>
              <a:grpSpLocks noChangeAspect="1"/>
            </p:cNvGrpSpPr>
            <p:nvPr/>
          </p:nvGrpSpPr>
          <p:grpSpPr bwMode="auto">
            <a:xfrm>
              <a:off x="672" y="863"/>
              <a:ext cx="345" cy="202"/>
              <a:chOff x="379" y="200"/>
              <a:chExt cx="685" cy="401"/>
            </a:xfrm>
          </p:grpSpPr>
          <p:sp>
            <p:nvSpPr>
              <p:cNvPr id="18649" name="Rectangle 9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50" name="Line 9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651" name="Line 9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8645" name="Line 96"/>
            <p:cNvSpPr>
              <a:spLocks noChangeAspect="1" noChangeShapeType="1"/>
            </p:cNvSpPr>
            <p:nvPr/>
          </p:nvSpPr>
          <p:spPr bwMode="auto">
            <a:xfrm>
              <a:off x="809"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46" name="Line 97"/>
            <p:cNvSpPr>
              <a:spLocks noChangeAspect="1" noChangeShapeType="1"/>
            </p:cNvSpPr>
            <p:nvPr/>
          </p:nvSpPr>
          <p:spPr bwMode="auto">
            <a:xfrm>
              <a:off x="880" y="807"/>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47" name="Line 98"/>
            <p:cNvSpPr>
              <a:spLocks noChangeAspect="1" noChangeShapeType="1"/>
            </p:cNvSpPr>
            <p:nvPr/>
          </p:nvSpPr>
          <p:spPr bwMode="auto">
            <a:xfrm>
              <a:off x="845"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48" name="Rectangle 99"/>
            <p:cNvSpPr>
              <a:spLocks noChangeArrowheads="1"/>
            </p:cNvSpPr>
            <p:nvPr/>
          </p:nvSpPr>
          <p:spPr bwMode="auto">
            <a:xfrm>
              <a:off x="560" y="969"/>
              <a:ext cx="88" cy="96"/>
            </a:xfrm>
            <a:prstGeom prst="rect">
              <a:avLst/>
            </a:prstGeom>
            <a:noFill/>
            <a:ln w="9525">
              <a:noFill/>
              <a:miter lim="800000"/>
              <a:headEnd/>
              <a:tailEnd/>
            </a:ln>
          </p:spPr>
          <p:txBody>
            <a:bodyPr wrap="none" lIns="0" tIns="0" rIns="0" bIns="0">
              <a:spAutoFit/>
            </a:bodyPr>
            <a:lstStyle/>
            <a:p>
              <a:pPr eaLnBrk="0" hangingPunct="0"/>
              <a:r>
                <a:rPr lang="en-US" sz="1000" b="1"/>
                <a:t>24</a:t>
              </a:r>
            </a:p>
          </p:txBody>
        </p:sp>
      </p:grpSp>
      <p:grpSp>
        <p:nvGrpSpPr>
          <p:cNvPr id="18450" name="Group 100"/>
          <p:cNvGrpSpPr>
            <a:grpSpLocks/>
          </p:cNvGrpSpPr>
          <p:nvPr/>
        </p:nvGrpSpPr>
        <p:grpSpPr bwMode="auto">
          <a:xfrm>
            <a:off x="1512888" y="1846263"/>
            <a:ext cx="547687" cy="396875"/>
            <a:chOff x="96" y="2880"/>
            <a:chExt cx="345" cy="250"/>
          </a:xfrm>
        </p:grpSpPr>
        <p:grpSp>
          <p:nvGrpSpPr>
            <p:cNvPr id="18637" name="Group 101"/>
            <p:cNvGrpSpPr>
              <a:grpSpLocks noChangeAspect="1"/>
            </p:cNvGrpSpPr>
            <p:nvPr/>
          </p:nvGrpSpPr>
          <p:grpSpPr bwMode="auto">
            <a:xfrm>
              <a:off x="96" y="2928"/>
              <a:ext cx="345" cy="202"/>
              <a:chOff x="379" y="200"/>
              <a:chExt cx="685" cy="401"/>
            </a:xfrm>
          </p:grpSpPr>
          <p:sp>
            <p:nvSpPr>
              <p:cNvPr id="18641" name="Rectangle 10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42" name="Line 10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643" name="Line 10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638" name="Group 105"/>
            <p:cNvGrpSpPr>
              <a:grpSpLocks noChangeAspect="1"/>
            </p:cNvGrpSpPr>
            <p:nvPr/>
          </p:nvGrpSpPr>
          <p:grpSpPr bwMode="auto">
            <a:xfrm>
              <a:off x="249" y="2880"/>
              <a:ext cx="38" cy="52"/>
              <a:chOff x="3195" y="1627"/>
              <a:chExt cx="75" cy="104"/>
            </a:xfrm>
          </p:grpSpPr>
          <p:sp>
            <p:nvSpPr>
              <p:cNvPr id="18639" name="Line 10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40" name="Line 10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1" name="Group 108"/>
          <p:cNvGrpSpPr>
            <a:grpSpLocks/>
          </p:cNvGrpSpPr>
          <p:nvPr/>
        </p:nvGrpSpPr>
        <p:grpSpPr bwMode="auto">
          <a:xfrm>
            <a:off x="1700213" y="1281113"/>
            <a:ext cx="730250" cy="409575"/>
            <a:chOff x="1071" y="807"/>
            <a:chExt cx="460" cy="258"/>
          </a:xfrm>
        </p:grpSpPr>
        <p:grpSp>
          <p:nvGrpSpPr>
            <p:cNvPr id="18629" name="Group 109"/>
            <p:cNvGrpSpPr>
              <a:grpSpLocks noChangeAspect="1"/>
            </p:cNvGrpSpPr>
            <p:nvPr/>
          </p:nvGrpSpPr>
          <p:grpSpPr bwMode="auto">
            <a:xfrm>
              <a:off x="1186" y="863"/>
              <a:ext cx="345" cy="202"/>
              <a:chOff x="379" y="200"/>
              <a:chExt cx="685" cy="401"/>
            </a:xfrm>
          </p:grpSpPr>
          <p:sp>
            <p:nvSpPr>
              <p:cNvPr id="18634" name="Rectangle 11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35" name="Line 11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636" name="Line 11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8630" name="Line 113"/>
            <p:cNvSpPr>
              <a:spLocks noChangeAspect="1" noChangeShapeType="1"/>
            </p:cNvSpPr>
            <p:nvPr/>
          </p:nvSpPr>
          <p:spPr bwMode="auto">
            <a:xfrm>
              <a:off x="1323"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31" name="Line 114"/>
            <p:cNvSpPr>
              <a:spLocks noChangeAspect="1" noChangeShapeType="1"/>
            </p:cNvSpPr>
            <p:nvPr/>
          </p:nvSpPr>
          <p:spPr bwMode="auto">
            <a:xfrm>
              <a:off x="1394" y="807"/>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32" name="Line 115"/>
            <p:cNvSpPr>
              <a:spLocks noChangeAspect="1" noChangeShapeType="1"/>
            </p:cNvSpPr>
            <p:nvPr/>
          </p:nvSpPr>
          <p:spPr bwMode="auto">
            <a:xfrm>
              <a:off x="1359" y="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33" name="Rectangle 116"/>
            <p:cNvSpPr>
              <a:spLocks noChangeArrowheads="1"/>
            </p:cNvSpPr>
            <p:nvPr/>
          </p:nvSpPr>
          <p:spPr bwMode="auto">
            <a:xfrm>
              <a:off x="1071" y="969"/>
              <a:ext cx="88" cy="96"/>
            </a:xfrm>
            <a:prstGeom prst="rect">
              <a:avLst/>
            </a:prstGeom>
            <a:noFill/>
            <a:ln w="9525">
              <a:noFill/>
              <a:miter lim="800000"/>
              <a:headEnd/>
              <a:tailEnd/>
            </a:ln>
          </p:spPr>
          <p:txBody>
            <a:bodyPr wrap="none" lIns="0" tIns="0" rIns="0" bIns="0">
              <a:spAutoFit/>
            </a:bodyPr>
            <a:lstStyle/>
            <a:p>
              <a:pPr eaLnBrk="0" hangingPunct="0"/>
              <a:r>
                <a:rPr lang="en-US" sz="1000" b="1"/>
                <a:t>25</a:t>
              </a:r>
            </a:p>
          </p:txBody>
        </p:sp>
      </p:grpSp>
      <p:grpSp>
        <p:nvGrpSpPr>
          <p:cNvPr id="18452" name="Group 117"/>
          <p:cNvGrpSpPr>
            <a:grpSpLocks/>
          </p:cNvGrpSpPr>
          <p:nvPr/>
        </p:nvGrpSpPr>
        <p:grpSpPr bwMode="auto">
          <a:xfrm>
            <a:off x="2516188" y="1289050"/>
            <a:ext cx="688975" cy="401638"/>
            <a:chOff x="2493" y="1083"/>
            <a:chExt cx="434" cy="253"/>
          </a:xfrm>
        </p:grpSpPr>
        <p:grpSp>
          <p:nvGrpSpPr>
            <p:cNvPr id="18620" name="Group 118"/>
            <p:cNvGrpSpPr>
              <a:grpSpLocks/>
            </p:cNvGrpSpPr>
            <p:nvPr/>
          </p:nvGrpSpPr>
          <p:grpSpPr bwMode="auto">
            <a:xfrm>
              <a:off x="2582" y="1083"/>
              <a:ext cx="345" cy="253"/>
              <a:chOff x="1728" y="621"/>
              <a:chExt cx="345" cy="253"/>
            </a:xfrm>
          </p:grpSpPr>
          <p:grpSp>
            <p:nvGrpSpPr>
              <p:cNvPr id="18622" name="Group 119"/>
              <p:cNvGrpSpPr>
                <a:grpSpLocks/>
              </p:cNvGrpSpPr>
              <p:nvPr/>
            </p:nvGrpSpPr>
            <p:grpSpPr bwMode="auto">
              <a:xfrm>
                <a:off x="1865" y="621"/>
                <a:ext cx="71" cy="53"/>
                <a:chOff x="1872" y="624"/>
                <a:chExt cx="71" cy="53"/>
              </a:xfrm>
            </p:grpSpPr>
            <p:sp>
              <p:nvSpPr>
                <p:cNvPr id="18626" name="Line 120"/>
                <p:cNvSpPr>
                  <a:spLocks noChangeAspect="1" noChangeShapeType="1"/>
                </p:cNvSpPr>
                <p:nvPr/>
              </p:nvSpPr>
              <p:spPr bwMode="auto">
                <a:xfrm>
                  <a:off x="1872"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27" name="Line 121"/>
                <p:cNvSpPr>
                  <a:spLocks noChangeAspect="1" noChangeShapeType="1"/>
                </p:cNvSpPr>
                <p:nvPr/>
              </p:nvSpPr>
              <p:spPr bwMode="auto">
                <a:xfrm>
                  <a:off x="1943" y="624"/>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28" name="Line 122"/>
                <p:cNvSpPr>
                  <a:spLocks noChangeAspect="1" noChangeShapeType="1"/>
                </p:cNvSpPr>
                <p:nvPr/>
              </p:nvSpPr>
              <p:spPr bwMode="auto">
                <a:xfrm>
                  <a:off x="1908"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8623" name="Group 123"/>
              <p:cNvGrpSpPr>
                <a:grpSpLocks noChangeAspect="1"/>
              </p:cNvGrpSpPr>
              <p:nvPr/>
            </p:nvGrpSpPr>
            <p:grpSpPr bwMode="auto">
              <a:xfrm>
                <a:off x="1728" y="672"/>
                <a:ext cx="345" cy="202"/>
                <a:chOff x="2720" y="705"/>
                <a:chExt cx="686" cy="401"/>
              </a:xfrm>
            </p:grpSpPr>
            <p:sp>
              <p:nvSpPr>
                <p:cNvPr id="18624" name="Oval 12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8625" name="Rectangle 12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sp>
          <p:nvSpPr>
            <p:cNvPr id="18621" name="Rectangle 126"/>
            <p:cNvSpPr>
              <a:spLocks noChangeArrowheads="1"/>
            </p:cNvSpPr>
            <p:nvPr/>
          </p:nvSpPr>
          <p:spPr bwMode="auto">
            <a:xfrm>
              <a:off x="2493" y="1240"/>
              <a:ext cx="88" cy="96"/>
            </a:xfrm>
            <a:prstGeom prst="rect">
              <a:avLst/>
            </a:prstGeom>
            <a:noFill/>
            <a:ln w="9525">
              <a:noFill/>
              <a:miter lim="800000"/>
              <a:headEnd/>
              <a:tailEnd/>
            </a:ln>
          </p:spPr>
          <p:txBody>
            <a:bodyPr wrap="none" lIns="0" tIns="0" rIns="0" bIns="0">
              <a:spAutoFit/>
            </a:bodyPr>
            <a:lstStyle/>
            <a:p>
              <a:pPr eaLnBrk="0" hangingPunct="0"/>
              <a:r>
                <a:rPr lang="en-US" sz="1000" b="1"/>
                <a:t>14</a:t>
              </a:r>
            </a:p>
          </p:txBody>
        </p:sp>
      </p:grpSp>
      <p:grpSp>
        <p:nvGrpSpPr>
          <p:cNvPr id="18453" name="Group 127"/>
          <p:cNvGrpSpPr>
            <a:grpSpLocks/>
          </p:cNvGrpSpPr>
          <p:nvPr/>
        </p:nvGrpSpPr>
        <p:grpSpPr bwMode="auto">
          <a:xfrm>
            <a:off x="2298700" y="1846263"/>
            <a:ext cx="547688" cy="396875"/>
            <a:chOff x="96" y="2880"/>
            <a:chExt cx="345" cy="250"/>
          </a:xfrm>
        </p:grpSpPr>
        <p:grpSp>
          <p:nvGrpSpPr>
            <p:cNvPr id="18613" name="Group 128"/>
            <p:cNvGrpSpPr>
              <a:grpSpLocks noChangeAspect="1"/>
            </p:cNvGrpSpPr>
            <p:nvPr/>
          </p:nvGrpSpPr>
          <p:grpSpPr bwMode="auto">
            <a:xfrm>
              <a:off x="96" y="2928"/>
              <a:ext cx="345" cy="202"/>
              <a:chOff x="379" y="200"/>
              <a:chExt cx="685" cy="401"/>
            </a:xfrm>
          </p:grpSpPr>
          <p:sp>
            <p:nvSpPr>
              <p:cNvPr id="18617" name="Rectangle 12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618" name="Line 13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619" name="Line 13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614" name="Group 132"/>
            <p:cNvGrpSpPr>
              <a:grpSpLocks noChangeAspect="1"/>
            </p:cNvGrpSpPr>
            <p:nvPr/>
          </p:nvGrpSpPr>
          <p:grpSpPr bwMode="auto">
            <a:xfrm>
              <a:off x="249" y="2880"/>
              <a:ext cx="38" cy="52"/>
              <a:chOff x="3195" y="1627"/>
              <a:chExt cx="75" cy="104"/>
            </a:xfrm>
          </p:grpSpPr>
          <p:sp>
            <p:nvSpPr>
              <p:cNvPr id="18615" name="Line 13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16" name="Line 13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4" name="Group 135"/>
          <p:cNvGrpSpPr>
            <a:grpSpLocks/>
          </p:cNvGrpSpPr>
          <p:nvPr/>
        </p:nvGrpSpPr>
        <p:grpSpPr bwMode="auto">
          <a:xfrm>
            <a:off x="3070225" y="1846263"/>
            <a:ext cx="547688" cy="396875"/>
            <a:chOff x="2969" y="1438"/>
            <a:chExt cx="345" cy="250"/>
          </a:xfrm>
        </p:grpSpPr>
        <p:sp>
          <p:nvSpPr>
            <p:cNvPr id="18608" name="Oval 136"/>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8609" name="Rectangle 137"/>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8610" name="Group 138"/>
            <p:cNvGrpSpPr>
              <a:grpSpLocks/>
            </p:cNvGrpSpPr>
            <p:nvPr/>
          </p:nvGrpSpPr>
          <p:grpSpPr bwMode="auto">
            <a:xfrm>
              <a:off x="3122" y="1438"/>
              <a:ext cx="38" cy="52"/>
              <a:chOff x="3122" y="1438"/>
              <a:chExt cx="38" cy="52"/>
            </a:xfrm>
          </p:grpSpPr>
          <p:sp>
            <p:nvSpPr>
              <p:cNvPr id="18611" name="Line 139"/>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612" name="Line 140"/>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5" name="Group 141"/>
          <p:cNvGrpSpPr>
            <a:grpSpLocks/>
          </p:cNvGrpSpPr>
          <p:nvPr/>
        </p:nvGrpSpPr>
        <p:grpSpPr bwMode="auto">
          <a:xfrm>
            <a:off x="5416550" y="1296988"/>
            <a:ext cx="623888" cy="393700"/>
            <a:chOff x="4544" y="1088"/>
            <a:chExt cx="393" cy="248"/>
          </a:xfrm>
        </p:grpSpPr>
        <p:grpSp>
          <p:nvGrpSpPr>
            <p:cNvPr id="18594" name="Group 142"/>
            <p:cNvGrpSpPr>
              <a:grpSpLocks/>
            </p:cNvGrpSpPr>
            <p:nvPr/>
          </p:nvGrpSpPr>
          <p:grpSpPr bwMode="auto">
            <a:xfrm>
              <a:off x="4592" y="1088"/>
              <a:ext cx="345" cy="248"/>
              <a:chOff x="144" y="3120"/>
              <a:chExt cx="345" cy="266"/>
            </a:xfrm>
          </p:grpSpPr>
          <p:grpSp>
            <p:nvGrpSpPr>
              <p:cNvPr id="18596" name="Group 143"/>
              <p:cNvGrpSpPr>
                <a:grpSpLocks/>
              </p:cNvGrpSpPr>
              <p:nvPr/>
            </p:nvGrpSpPr>
            <p:grpSpPr bwMode="auto">
              <a:xfrm>
                <a:off x="144" y="3168"/>
                <a:ext cx="345" cy="218"/>
                <a:chOff x="98" y="672"/>
                <a:chExt cx="372" cy="218"/>
              </a:xfrm>
            </p:grpSpPr>
            <p:sp>
              <p:nvSpPr>
                <p:cNvPr id="18600" name="Oval 144"/>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8601" name="Rectangle 145"/>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8602" name="Group 146"/>
                <p:cNvGrpSpPr>
                  <a:grpSpLocks/>
                </p:cNvGrpSpPr>
                <p:nvPr/>
              </p:nvGrpSpPr>
              <p:grpSpPr bwMode="auto">
                <a:xfrm>
                  <a:off x="99" y="752"/>
                  <a:ext cx="369" cy="58"/>
                  <a:chOff x="96" y="1287"/>
                  <a:chExt cx="369" cy="58"/>
                </a:xfrm>
              </p:grpSpPr>
              <p:sp>
                <p:nvSpPr>
                  <p:cNvPr id="18603" name="Freeform 14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604" name="Freeform 14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605" name="Freeform 14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606" name="Freeform 15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607" name="Freeform 15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8597" name="Group 152"/>
              <p:cNvGrpSpPr>
                <a:grpSpLocks noChangeAspect="1"/>
              </p:cNvGrpSpPr>
              <p:nvPr/>
            </p:nvGrpSpPr>
            <p:grpSpPr bwMode="auto">
              <a:xfrm>
                <a:off x="297" y="3120"/>
                <a:ext cx="38" cy="52"/>
                <a:chOff x="3195" y="1627"/>
                <a:chExt cx="75" cy="104"/>
              </a:xfrm>
            </p:grpSpPr>
            <p:sp>
              <p:nvSpPr>
                <p:cNvPr id="18598" name="Line 15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99" name="Line 15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595" name="Rectangle 155"/>
            <p:cNvSpPr>
              <a:spLocks noChangeArrowheads="1"/>
            </p:cNvSpPr>
            <p:nvPr/>
          </p:nvSpPr>
          <p:spPr bwMode="auto">
            <a:xfrm>
              <a:off x="4544" y="1240"/>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18456" name="Group 156"/>
          <p:cNvGrpSpPr>
            <a:grpSpLocks/>
          </p:cNvGrpSpPr>
          <p:nvPr/>
        </p:nvGrpSpPr>
        <p:grpSpPr bwMode="auto">
          <a:xfrm>
            <a:off x="665163" y="2432050"/>
            <a:ext cx="547687" cy="396875"/>
            <a:chOff x="96" y="2880"/>
            <a:chExt cx="345" cy="250"/>
          </a:xfrm>
        </p:grpSpPr>
        <p:grpSp>
          <p:nvGrpSpPr>
            <p:cNvPr id="18587" name="Group 157"/>
            <p:cNvGrpSpPr>
              <a:grpSpLocks noChangeAspect="1"/>
            </p:cNvGrpSpPr>
            <p:nvPr/>
          </p:nvGrpSpPr>
          <p:grpSpPr bwMode="auto">
            <a:xfrm>
              <a:off x="96" y="2928"/>
              <a:ext cx="345" cy="202"/>
              <a:chOff x="379" y="200"/>
              <a:chExt cx="685" cy="401"/>
            </a:xfrm>
          </p:grpSpPr>
          <p:sp>
            <p:nvSpPr>
              <p:cNvPr id="18591" name="Rectangle 15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92" name="Line 15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93" name="Line 16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88" name="Group 161"/>
            <p:cNvGrpSpPr>
              <a:grpSpLocks noChangeAspect="1"/>
            </p:cNvGrpSpPr>
            <p:nvPr/>
          </p:nvGrpSpPr>
          <p:grpSpPr bwMode="auto">
            <a:xfrm>
              <a:off x="249" y="2880"/>
              <a:ext cx="38" cy="52"/>
              <a:chOff x="3195" y="1627"/>
              <a:chExt cx="75" cy="104"/>
            </a:xfrm>
          </p:grpSpPr>
          <p:sp>
            <p:nvSpPr>
              <p:cNvPr id="18589" name="Line 16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90" name="Line 16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7" name="Group 164"/>
          <p:cNvGrpSpPr>
            <a:grpSpLocks/>
          </p:cNvGrpSpPr>
          <p:nvPr/>
        </p:nvGrpSpPr>
        <p:grpSpPr bwMode="auto">
          <a:xfrm>
            <a:off x="1514475" y="2432050"/>
            <a:ext cx="547688" cy="396875"/>
            <a:chOff x="96" y="2880"/>
            <a:chExt cx="345" cy="250"/>
          </a:xfrm>
        </p:grpSpPr>
        <p:grpSp>
          <p:nvGrpSpPr>
            <p:cNvPr id="18580" name="Group 165"/>
            <p:cNvGrpSpPr>
              <a:grpSpLocks noChangeAspect="1"/>
            </p:cNvGrpSpPr>
            <p:nvPr/>
          </p:nvGrpSpPr>
          <p:grpSpPr bwMode="auto">
            <a:xfrm>
              <a:off x="96" y="2928"/>
              <a:ext cx="345" cy="202"/>
              <a:chOff x="379" y="200"/>
              <a:chExt cx="685" cy="401"/>
            </a:xfrm>
          </p:grpSpPr>
          <p:sp>
            <p:nvSpPr>
              <p:cNvPr id="18584" name="Rectangle 16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85" name="Line 16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86" name="Line 16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81" name="Group 169"/>
            <p:cNvGrpSpPr>
              <a:grpSpLocks noChangeAspect="1"/>
            </p:cNvGrpSpPr>
            <p:nvPr/>
          </p:nvGrpSpPr>
          <p:grpSpPr bwMode="auto">
            <a:xfrm>
              <a:off x="249" y="2880"/>
              <a:ext cx="38" cy="52"/>
              <a:chOff x="3195" y="1627"/>
              <a:chExt cx="75" cy="104"/>
            </a:xfrm>
          </p:grpSpPr>
          <p:sp>
            <p:nvSpPr>
              <p:cNvPr id="18582" name="Line 17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83" name="Line 17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8" name="Group 172"/>
          <p:cNvGrpSpPr>
            <a:grpSpLocks/>
          </p:cNvGrpSpPr>
          <p:nvPr/>
        </p:nvGrpSpPr>
        <p:grpSpPr bwMode="auto">
          <a:xfrm>
            <a:off x="2298700" y="2432050"/>
            <a:ext cx="547688" cy="396875"/>
            <a:chOff x="96" y="2880"/>
            <a:chExt cx="345" cy="250"/>
          </a:xfrm>
        </p:grpSpPr>
        <p:grpSp>
          <p:nvGrpSpPr>
            <p:cNvPr id="18573" name="Group 173"/>
            <p:cNvGrpSpPr>
              <a:grpSpLocks noChangeAspect="1"/>
            </p:cNvGrpSpPr>
            <p:nvPr/>
          </p:nvGrpSpPr>
          <p:grpSpPr bwMode="auto">
            <a:xfrm>
              <a:off x="96" y="2928"/>
              <a:ext cx="345" cy="202"/>
              <a:chOff x="379" y="200"/>
              <a:chExt cx="685" cy="401"/>
            </a:xfrm>
          </p:grpSpPr>
          <p:sp>
            <p:nvSpPr>
              <p:cNvPr id="18577" name="Rectangle 17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78" name="Line 17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79" name="Line 17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74" name="Group 177"/>
            <p:cNvGrpSpPr>
              <a:grpSpLocks noChangeAspect="1"/>
            </p:cNvGrpSpPr>
            <p:nvPr/>
          </p:nvGrpSpPr>
          <p:grpSpPr bwMode="auto">
            <a:xfrm>
              <a:off x="249" y="2880"/>
              <a:ext cx="38" cy="52"/>
              <a:chOff x="3195" y="1627"/>
              <a:chExt cx="75" cy="104"/>
            </a:xfrm>
          </p:grpSpPr>
          <p:sp>
            <p:nvSpPr>
              <p:cNvPr id="18575" name="Line 17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76" name="Line 17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59" name="Group 180"/>
          <p:cNvGrpSpPr>
            <a:grpSpLocks/>
          </p:cNvGrpSpPr>
          <p:nvPr/>
        </p:nvGrpSpPr>
        <p:grpSpPr bwMode="auto">
          <a:xfrm>
            <a:off x="3071813" y="2432050"/>
            <a:ext cx="547687" cy="396875"/>
            <a:chOff x="2969" y="1438"/>
            <a:chExt cx="345" cy="250"/>
          </a:xfrm>
        </p:grpSpPr>
        <p:sp>
          <p:nvSpPr>
            <p:cNvPr id="18568" name="Oval 181"/>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8569" name="Rectangle 182"/>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8570" name="Group 183"/>
            <p:cNvGrpSpPr>
              <a:grpSpLocks/>
            </p:cNvGrpSpPr>
            <p:nvPr/>
          </p:nvGrpSpPr>
          <p:grpSpPr bwMode="auto">
            <a:xfrm>
              <a:off x="3122" y="1438"/>
              <a:ext cx="38" cy="52"/>
              <a:chOff x="3122" y="1438"/>
              <a:chExt cx="38" cy="52"/>
            </a:xfrm>
          </p:grpSpPr>
          <p:sp>
            <p:nvSpPr>
              <p:cNvPr id="18571" name="Line 184"/>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72" name="Line 185"/>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60" name="Group 186"/>
          <p:cNvGrpSpPr>
            <a:grpSpLocks/>
          </p:cNvGrpSpPr>
          <p:nvPr/>
        </p:nvGrpSpPr>
        <p:grpSpPr bwMode="auto">
          <a:xfrm>
            <a:off x="666750" y="2992438"/>
            <a:ext cx="547688" cy="396875"/>
            <a:chOff x="96" y="2880"/>
            <a:chExt cx="345" cy="250"/>
          </a:xfrm>
        </p:grpSpPr>
        <p:grpSp>
          <p:nvGrpSpPr>
            <p:cNvPr id="18561" name="Group 187"/>
            <p:cNvGrpSpPr>
              <a:grpSpLocks noChangeAspect="1"/>
            </p:cNvGrpSpPr>
            <p:nvPr/>
          </p:nvGrpSpPr>
          <p:grpSpPr bwMode="auto">
            <a:xfrm>
              <a:off x="96" y="2928"/>
              <a:ext cx="345" cy="202"/>
              <a:chOff x="379" y="200"/>
              <a:chExt cx="685" cy="401"/>
            </a:xfrm>
          </p:grpSpPr>
          <p:sp>
            <p:nvSpPr>
              <p:cNvPr id="18565" name="Rectangle 18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66" name="Line 18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67" name="Line 19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62" name="Group 191"/>
            <p:cNvGrpSpPr>
              <a:grpSpLocks noChangeAspect="1"/>
            </p:cNvGrpSpPr>
            <p:nvPr/>
          </p:nvGrpSpPr>
          <p:grpSpPr bwMode="auto">
            <a:xfrm>
              <a:off x="249" y="2880"/>
              <a:ext cx="38" cy="52"/>
              <a:chOff x="3195" y="1627"/>
              <a:chExt cx="75" cy="104"/>
            </a:xfrm>
          </p:grpSpPr>
          <p:sp>
            <p:nvSpPr>
              <p:cNvPr id="18563" name="Line 19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64" name="Line 19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61" name="Group 194"/>
          <p:cNvGrpSpPr>
            <a:grpSpLocks/>
          </p:cNvGrpSpPr>
          <p:nvPr/>
        </p:nvGrpSpPr>
        <p:grpSpPr bwMode="auto">
          <a:xfrm>
            <a:off x="1516063" y="2992438"/>
            <a:ext cx="547687" cy="396875"/>
            <a:chOff x="96" y="2880"/>
            <a:chExt cx="345" cy="250"/>
          </a:xfrm>
        </p:grpSpPr>
        <p:grpSp>
          <p:nvGrpSpPr>
            <p:cNvPr id="18554" name="Group 195"/>
            <p:cNvGrpSpPr>
              <a:grpSpLocks noChangeAspect="1"/>
            </p:cNvGrpSpPr>
            <p:nvPr/>
          </p:nvGrpSpPr>
          <p:grpSpPr bwMode="auto">
            <a:xfrm>
              <a:off x="96" y="2928"/>
              <a:ext cx="345" cy="202"/>
              <a:chOff x="379" y="200"/>
              <a:chExt cx="685" cy="401"/>
            </a:xfrm>
          </p:grpSpPr>
          <p:sp>
            <p:nvSpPr>
              <p:cNvPr id="18558" name="Rectangle 19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59" name="Line 19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60" name="Line 19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55" name="Group 199"/>
            <p:cNvGrpSpPr>
              <a:grpSpLocks noChangeAspect="1"/>
            </p:cNvGrpSpPr>
            <p:nvPr/>
          </p:nvGrpSpPr>
          <p:grpSpPr bwMode="auto">
            <a:xfrm>
              <a:off x="249" y="2880"/>
              <a:ext cx="38" cy="52"/>
              <a:chOff x="3195" y="1627"/>
              <a:chExt cx="75" cy="104"/>
            </a:xfrm>
          </p:grpSpPr>
          <p:sp>
            <p:nvSpPr>
              <p:cNvPr id="18556" name="Line 20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57" name="Line 20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62" name="Group 202"/>
          <p:cNvGrpSpPr>
            <a:grpSpLocks/>
          </p:cNvGrpSpPr>
          <p:nvPr/>
        </p:nvGrpSpPr>
        <p:grpSpPr bwMode="auto">
          <a:xfrm>
            <a:off x="2298700" y="2992438"/>
            <a:ext cx="547688" cy="396875"/>
            <a:chOff x="96" y="2880"/>
            <a:chExt cx="345" cy="250"/>
          </a:xfrm>
        </p:grpSpPr>
        <p:grpSp>
          <p:nvGrpSpPr>
            <p:cNvPr id="18547" name="Group 203"/>
            <p:cNvGrpSpPr>
              <a:grpSpLocks noChangeAspect="1"/>
            </p:cNvGrpSpPr>
            <p:nvPr/>
          </p:nvGrpSpPr>
          <p:grpSpPr bwMode="auto">
            <a:xfrm>
              <a:off x="96" y="2928"/>
              <a:ext cx="345" cy="202"/>
              <a:chOff x="379" y="200"/>
              <a:chExt cx="685" cy="401"/>
            </a:xfrm>
          </p:grpSpPr>
          <p:sp>
            <p:nvSpPr>
              <p:cNvPr id="18551" name="Rectangle 20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8552" name="Line 20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8553" name="Line 20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8548" name="Group 207"/>
            <p:cNvGrpSpPr>
              <a:grpSpLocks noChangeAspect="1"/>
            </p:cNvGrpSpPr>
            <p:nvPr/>
          </p:nvGrpSpPr>
          <p:grpSpPr bwMode="auto">
            <a:xfrm>
              <a:off x="249" y="2880"/>
              <a:ext cx="38" cy="52"/>
              <a:chOff x="3195" y="1627"/>
              <a:chExt cx="75" cy="104"/>
            </a:xfrm>
          </p:grpSpPr>
          <p:sp>
            <p:nvSpPr>
              <p:cNvPr id="18549" name="Line 20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50" name="Line 20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63" name="Group 210"/>
          <p:cNvGrpSpPr>
            <a:grpSpLocks/>
          </p:cNvGrpSpPr>
          <p:nvPr/>
        </p:nvGrpSpPr>
        <p:grpSpPr bwMode="auto">
          <a:xfrm>
            <a:off x="3073400" y="2992438"/>
            <a:ext cx="547688" cy="396875"/>
            <a:chOff x="2969" y="1438"/>
            <a:chExt cx="345" cy="250"/>
          </a:xfrm>
        </p:grpSpPr>
        <p:sp>
          <p:nvSpPr>
            <p:cNvPr id="18542" name="Oval 211"/>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8543" name="Rectangle 212"/>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8544" name="Group 213"/>
            <p:cNvGrpSpPr>
              <a:grpSpLocks/>
            </p:cNvGrpSpPr>
            <p:nvPr/>
          </p:nvGrpSpPr>
          <p:grpSpPr bwMode="auto">
            <a:xfrm>
              <a:off x="3122" y="1438"/>
              <a:ext cx="38" cy="52"/>
              <a:chOff x="3122" y="1438"/>
              <a:chExt cx="38" cy="52"/>
            </a:xfrm>
          </p:grpSpPr>
          <p:sp>
            <p:nvSpPr>
              <p:cNvPr id="18545" name="Line 214"/>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46" name="Line 215"/>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64" name="Group 216"/>
          <p:cNvGrpSpPr>
            <a:grpSpLocks/>
          </p:cNvGrpSpPr>
          <p:nvPr/>
        </p:nvGrpSpPr>
        <p:grpSpPr bwMode="auto">
          <a:xfrm>
            <a:off x="3074988" y="3565525"/>
            <a:ext cx="547687" cy="396875"/>
            <a:chOff x="2969" y="1438"/>
            <a:chExt cx="345" cy="250"/>
          </a:xfrm>
        </p:grpSpPr>
        <p:sp>
          <p:nvSpPr>
            <p:cNvPr id="18537" name="Oval 217"/>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8538" name="Rectangle 218"/>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8539" name="Group 219"/>
            <p:cNvGrpSpPr>
              <a:grpSpLocks/>
            </p:cNvGrpSpPr>
            <p:nvPr/>
          </p:nvGrpSpPr>
          <p:grpSpPr bwMode="auto">
            <a:xfrm>
              <a:off x="3122" y="1438"/>
              <a:ext cx="38" cy="52"/>
              <a:chOff x="3122" y="1438"/>
              <a:chExt cx="38" cy="52"/>
            </a:xfrm>
          </p:grpSpPr>
          <p:sp>
            <p:nvSpPr>
              <p:cNvPr id="18540" name="Line 220"/>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41" name="Line 221"/>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465" name="Line 222"/>
          <p:cNvSpPr>
            <a:spLocks noChangeShapeType="1"/>
          </p:cNvSpPr>
          <p:nvPr/>
        </p:nvSpPr>
        <p:spPr bwMode="auto">
          <a:xfrm>
            <a:off x="1322388" y="1069975"/>
            <a:ext cx="1587" cy="98425"/>
          </a:xfrm>
          <a:prstGeom prst="line">
            <a:avLst/>
          </a:prstGeom>
          <a:noFill/>
          <a:ln w="11113">
            <a:solidFill>
              <a:srgbClr val="000000"/>
            </a:solidFill>
            <a:round/>
            <a:headEnd/>
            <a:tailEnd/>
          </a:ln>
        </p:spPr>
        <p:txBody>
          <a:bodyPr/>
          <a:lstStyle/>
          <a:p>
            <a:endParaRPr lang="en-US"/>
          </a:p>
        </p:txBody>
      </p:sp>
      <p:sp>
        <p:nvSpPr>
          <p:cNvPr id="18466" name="Line 223"/>
          <p:cNvSpPr>
            <a:spLocks noChangeShapeType="1"/>
          </p:cNvSpPr>
          <p:nvPr/>
        </p:nvSpPr>
        <p:spPr bwMode="auto">
          <a:xfrm>
            <a:off x="2120900" y="1069975"/>
            <a:ext cx="1588" cy="98425"/>
          </a:xfrm>
          <a:prstGeom prst="line">
            <a:avLst/>
          </a:prstGeom>
          <a:noFill/>
          <a:ln w="11113">
            <a:solidFill>
              <a:srgbClr val="000000"/>
            </a:solidFill>
            <a:round/>
            <a:headEnd/>
            <a:tailEnd/>
          </a:ln>
        </p:spPr>
        <p:txBody>
          <a:bodyPr/>
          <a:lstStyle/>
          <a:p>
            <a:endParaRPr lang="en-US"/>
          </a:p>
        </p:txBody>
      </p:sp>
      <p:sp>
        <p:nvSpPr>
          <p:cNvPr id="18467" name="Line 224"/>
          <p:cNvSpPr>
            <a:spLocks noChangeShapeType="1"/>
          </p:cNvSpPr>
          <p:nvPr/>
        </p:nvSpPr>
        <p:spPr bwMode="auto">
          <a:xfrm>
            <a:off x="2919413" y="1069975"/>
            <a:ext cx="1587" cy="98425"/>
          </a:xfrm>
          <a:prstGeom prst="line">
            <a:avLst/>
          </a:prstGeom>
          <a:noFill/>
          <a:ln w="11113">
            <a:solidFill>
              <a:srgbClr val="000000"/>
            </a:solidFill>
            <a:round/>
            <a:headEnd/>
            <a:tailEnd/>
          </a:ln>
        </p:spPr>
        <p:txBody>
          <a:bodyPr/>
          <a:lstStyle/>
          <a:p>
            <a:endParaRPr lang="en-US"/>
          </a:p>
        </p:txBody>
      </p:sp>
      <p:sp>
        <p:nvSpPr>
          <p:cNvPr id="18468" name="Line 225"/>
          <p:cNvSpPr>
            <a:spLocks noChangeShapeType="1"/>
          </p:cNvSpPr>
          <p:nvPr/>
        </p:nvSpPr>
        <p:spPr bwMode="auto">
          <a:xfrm>
            <a:off x="6473825" y="1069975"/>
            <a:ext cx="1588" cy="98425"/>
          </a:xfrm>
          <a:prstGeom prst="line">
            <a:avLst/>
          </a:prstGeom>
          <a:noFill/>
          <a:ln w="11113">
            <a:solidFill>
              <a:srgbClr val="000000"/>
            </a:solidFill>
            <a:round/>
            <a:headEnd/>
            <a:tailEnd/>
          </a:ln>
        </p:spPr>
        <p:txBody>
          <a:bodyPr/>
          <a:lstStyle/>
          <a:p>
            <a:endParaRPr lang="en-US"/>
          </a:p>
        </p:txBody>
      </p:sp>
      <p:sp>
        <p:nvSpPr>
          <p:cNvPr id="18469" name="Line 226"/>
          <p:cNvSpPr>
            <a:spLocks noChangeShapeType="1"/>
          </p:cNvSpPr>
          <p:nvPr/>
        </p:nvSpPr>
        <p:spPr bwMode="auto">
          <a:xfrm>
            <a:off x="8640763" y="1069975"/>
            <a:ext cx="1587" cy="98425"/>
          </a:xfrm>
          <a:prstGeom prst="line">
            <a:avLst/>
          </a:prstGeom>
          <a:noFill/>
          <a:ln w="11113">
            <a:solidFill>
              <a:srgbClr val="000000"/>
            </a:solidFill>
            <a:round/>
            <a:headEnd/>
            <a:tailEnd/>
          </a:ln>
        </p:spPr>
        <p:txBody>
          <a:bodyPr/>
          <a:lstStyle/>
          <a:p>
            <a:endParaRPr lang="en-US"/>
          </a:p>
        </p:txBody>
      </p:sp>
      <p:grpSp>
        <p:nvGrpSpPr>
          <p:cNvPr id="18470" name="Group 227"/>
          <p:cNvGrpSpPr>
            <a:grpSpLocks/>
          </p:cNvGrpSpPr>
          <p:nvPr/>
        </p:nvGrpSpPr>
        <p:grpSpPr bwMode="auto">
          <a:xfrm>
            <a:off x="3997325" y="1287463"/>
            <a:ext cx="620713" cy="403225"/>
            <a:chOff x="3037" y="1082"/>
            <a:chExt cx="391" cy="254"/>
          </a:xfrm>
        </p:grpSpPr>
        <p:grpSp>
          <p:nvGrpSpPr>
            <p:cNvPr id="18529" name="Group 228"/>
            <p:cNvGrpSpPr>
              <a:grpSpLocks/>
            </p:cNvGrpSpPr>
            <p:nvPr/>
          </p:nvGrpSpPr>
          <p:grpSpPr bwMode="auto">
            <a:xfrm>
              <a:off x="3083" y="1082"/>
              <a:ext cx="345" cy="254"/>
              <a:chOff x="144" y="3452"/>
              <a:chExt cx="345" cy="254"/>
            </a:xfrm>
          </p:grpSpPr>
          <p:grpSp>
            <p:nvGrpSpPr>
              <p:cNvPr id="18531" name="Group 229"/>
              <p:cNvGrpSpPr>
                <a:grpSpLocks noChangeAspect="1"/>
              </p:cNvGrpSpPr>
              <p:nvPr/>
            </p:nvGrpSpPr>
            <p:grpSpPr bwMode="auto">
              <a:xfrm>
                <a:off x="144" y="3504"/>
                <a:ext cx="345" cy="202"/>
                <a:chOff x="380" y="773"/>
                <a:chExt cx="686" cy="401"/>
              </a:xfrm>
            </p:grpSpPr>
            <p:sp>
              <p:nvSpPr>
                <p:cNvPr id="18535" name="Rectangle 230"/>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8536" name="Oval 231"/>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18532" name="Group 232"/>
              <p:cNvGrpSpPr>
                <a:grpSpLocks noChangeAspect="1"/>
              </p:cNvGrpSpPr>
              <p:nvPr/>
            </p:nvGrpSpPr>
            <p:grpSpPr bwMode="auto">
              <a:xfrm>
                <a:off x="297" y="3452"/>
                <a:ext cx="38" cy="52"/>
                <a:chOff x="3195" y="1627"/>
                <a:chExt cx="75" cy="104"/>
              </a:xfrm>
            </p:grpSpPr>
            <p:sp>
              <p:nvSpPr>
                <p:cNvPr id="18533" name="Line 23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34" name="Line 23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530" name="Rectangle 235"/>
            <p:cNvSpPr>
              <a:spLocks noChangeArrowheads="1"/>
            </p:cNvSpPr>
            <p:nvPr/>
          </p:nvSpPr>
          <p:spPr bwMode="auto">
            <a:xfrm>
              <a:off x="3037" y="1240"/>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8471" name="Group 236"/>
          <p:cNvGrpSpPr>
            <a:grpSpLocks/>
          </p:cNvGrpSpPr>
          <p:nvPr/>
        </p:nvGrpSpPr>
        <p:grpSpPr bwMode="auto">
          <a:xfrm>
            <a:off x="501650" y="1719263"/>
            <a:ext cx="127000" cy="1514475"/>
            <a:chOff x="4165" y="1500"/>
            <a:chExt cx="164" cy="954"/>
          </a:xfrm>
        </p:grpSpPr>
        <p:sp>
          <p:nvSpPr>
            <p:cNvPr id="18525" name="Freeform 237"/>
            <p:cNvSpPr>
              <a:spLocks/>
            </p:cNvSpPr>
            <p:nvPr/>
          </p:nvSpPr>
          <p:spPr bwMode="auto">
            <a:xfrm>
              <a:off x="4165" y="1500"/>
              <a:ext cx="1" cy="954"/>
            </a:xfrm>
            <a:custGeom>
              <a:avLst/>
              <a:gdLst>
                <a:gd name="T0" fmla="*/ 0 w 1"/>
                <a:gd name="T1" fmla="*/ 0 h 954"/>
                <a:gd name="T2" fmla="*/ 1 w 1"/>
                <a:gd name="T3" fmla="*/ 954 h 954"/>
                <a:gd name="T4" fmla="*/ 0 60000 65536"/>
                <a:gd name="T5" fmla="*/ 0 60000 65536"/>
                <a:gd name="T6" fmla="*/ 0 w 1"/>
                <a:gd name="T7" fmla="*/ 0 h 954"/>
                <a:gd name="T8" fmla="*/ 1 w 1"/>
                <a:gd name="T9" fmla="*/ 954 h 954"/>
              </a:gdLst>
              <a:ahLst/>
              <a:cxnLst>
                <a:cxn ang="T4">
                  <a:pos x="T0" y="T1"/>
                </a:cxn>
                <a:cxn ang="T5">
                  <a:pos x="T2" y="T3"/>
                </a:cxn>
              </a:cxnLst>
              <a:rect l="T6" t="T7" r="T8" b="T9"/>
              <a:pathLst>
                <a:path w="1" h="954">
                  <a:moveTo>
                    <a:pt x="0" y="0"/>
                  </a:moveTo>
                  <a:lnTo>
                    <a:pt x="1" y="9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8526" name="Line 238"/>
            <p:cNvSpPr>
              <a:spLocks noChangeShapeType="1"/>
            </p:cNvSpPr>
            <p:nvPr/>
          </p:nvSpPr>
          <p:spPr bwMode="auto">
            <a:xfrm flipH="1">
              <a:off x="4169" y="2451"/>
              <a:ext cx="160" cy="0"/>
            </a:xfrm>
            <a:prstGeom prst="line">
              <a:avLst/>
            </a:prstGeom>
            <a:noFill/>
            <a:ln w="12700">
              <a:solidFill>
                <a:schemeClr val="tx1"/>
              </a:solidFill>
              <a:round/>
              <a:headEnd/>
              <a:tailEnd/>
            </a:ln>
          </p:spPr>
          <p:txBody>
            <a:bodyPr wrap="none" anchor="ctr"/>
            <a:lstStyle/>
            <a:p>
              <a:endParaRPr lang="en-US"/>
            </a:p>
          </p:txBody>
        </p:sp>
        <p:sp>
          <p:nvSpPr>
            <p:cNvPr id="18527" name="Line 239"/>
            <p:cNvSpPr>
              <a:spLocks noChangeShapeType="1"/>
            </p:cNvSpPr>
            <p:nvPr/>
          </p:nvSpPr>
          <p:spPr bwMode="auto">
            <a:xfrm flipH="1">
              <a:off x="4168" y="2057"/>
              <a:ext cx="160" cy="0"/>
            </a:xfrm>
            <a:prstGeom prst="line">
              <a:avLst/>
            </a:prstGeom>
            <a:noFill/>
            <a:ln w="12700">
              <a:solidFill>
                <a:schemeClr val="tx1"/>
              </a:solidFill>
              <a:round/>
              <a:headEnd/>
              <a:tailEnd/>
            </a:ln>
          </p:spPr>
          <p:txBody>
            <a:bodyPr wrap="none" anchor="ctr"/>
            <a:lstStyle/>
            <a:p>
              <a:endParaRPr lang="en-US"/>
            </a:p>
          </p:txBody>
        </p:sp>
        <p:sp>
          <p:nvSpPr>
            <p:cNvPr id="18528" name="Line 240"/>
            <p:cNvSpPr>
              <a:spLocks noChangeShapeType="1"/>
            </p:cNvSpPr>
            <p:nvPr/>
          </p:nvSpPr>
          <p:spPr bwMode="auto">
            <a:xfrm flipH="1">
              <a:off x="4167" y="1702"/>
              <a:ext cx="160" cy="0"/>
            </a:xfrm>
            <a:prstGeom prst="line">
              <a:avLst/>
            </a:prstGeom>
            <a:noFill/>
            <a:ln w="12700">
              <a:solidFill>
                <a:schemeClr val="tx1"/>
              </a:solidFill>
              <a:round/>
              <a:headEnd/>
              <a:tailEnd/>
            </a:ln>
          </p:spPr>
          <p:txBody>
            <a:bodyPr wrap="none" anchor="ctr"/>
            <a:lstStyle/>
            <a:p>
              <a:endParaRPr lang="en-US"/>
            </a:p>
          </p:txBody>
        </p:sp>
      </p:grpSp>
      <p:grpSp>
        <p:nvGrpSpPr>
          <p:cNvPr id="18472" name="Group 241"/>
          <p:cNvGrpSpPr>
            <a:grpSpLocks/>
          </p:cNvGrpSpPr>
          <p:nvPr/>
        </p:nvGrpSpPr>
        <p:grpSpPr bwMode="auto">
          <a:xfrm>
            <a:off x="2940050" y="1744663"/>
            <a:ext cx="138113" cy="2139950"/>
            <a:chOff x="2844" y="1499"/>
            <a:chExt cx="179" cy="1348"/>
          </a:xfrm>
        </p:grpSpPr>
        <p:sp>
          <p:nvSpPr>
            <p:cNvPr id="18520" name="Freeform 242"/>
            <p:cNvSpPr>
              <a:spLocks/>
            </p:cNvSpPr>
            <p:nvPr/>
          </p:nvSpPr>
          <p:spPr bwMode="auto">
            <a:xfrm>
              <a:off x="2844" y="1499"/>
              <a:ext cx="3" cy="1348"/>
            </a:xfrm>
            <a:custGeom>
              <a:avLst/>
              <a:gdLst>
                <a:gd name="T0" fmla="*/ 0 w 3"/>
                <a:gd name="T1" fmla="*/ 0 h 1348"/>
                <a:gd name="T2" fmla="*/ 3 w 3"/>
                <a:gd name="T3" fmla="*/ 1348 h 1348"/>
                <a:gd name="T4" fmla="*/ 0 60000 65536"/>
                <a:gd name="T5" fmla="*/ 0 60000 65536"/>
                <a:gd name="T6" fmla="*/ 0 w 3"/>
                <a:gd name="T7" fmla="*/ 0 h 1348"/>
                <a:gd name="T8" fmla="*/ 3 w 3"/>
                <a:gd name="T9" fmla="*/ 1348 h 1348"/>
              </a:gdLst>
              <a:ahLst/>
              <a:cxnLst>
                <a:cxn ang="T4">
                  <a:pos x="T0" y="T1"/>
                </a:cxn>
                <a:cxn ang="T5">
                  <a:pos x="T2" y="T3"/>
                </a:cxn>
              </a:cxnLst>
              <a:rect l="T6" t="T7" r="T8" b="T9"/>
              <a:pathLst>
                <a:path w="3" h="1348">
                  <a:moveTo>
                    <a:pt x="0" y="0"/>
                  </a:moveTo>
                  <a:lnTo>
                    <a:pt x="3" y="134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8521" name="Line 243"/>
            <p:cNvSpPr>
              <a:spLocks noChangeShapeType="1"/>
            </p:cNvSpPr>
            <p:nvPr/>
          </p:nvSpPr>
          <p:spPr bwMode="auto">
            <a:xfrm flipH="1">
              <a:off x="2848" y="2450"/>
              <a:ext cx="160" cy="0"/>
            </a:xfrm>
            <a:prstGeom prst="line">
              <a:avLst/>
            </a:prstGeom>
            <a:noFill/>
            <a:ln w="12700">
              <a:solidFill>
                <a:schemeClr val="tx1"/>
              </a:solidFill>
              <a:round/>
              <a:headEnd/>
              <a:tailEnd/>
            </a:ln>
          </p:spPr>
          <p:txBody>
            <a:bodyPr wrap="none" anchor="ctr"/>
            <a:lstStyle/>
            <a:p>
              <a:endParaRPr lang="en-US"/>
            </a:p>
          </p:txBody>
        </p:sp>
        <p:sp>
          <p:nvSpPr>
            <p:cNvPr id="18522" name="Line 244"/>
            <p:cNvSpPr>
              <a:spLocks noChangeShapeType="1"/>
            </p:cNvSpPr>
            <p:nvPr/>
          </p:nvSpPr>
          <p:spPr bwMode="auto">
            <a:xfrm flipH="1">
              <a:off x="2847" y="2056"/>
              <a:ext cx="160" cy="0"/>
            </a:xfrm>
            <a:prstGeom prst="line">
              <a:avLst/>
            </a:prstGeom>
            <a:noFill/>
            <a:ln w="12700">
              <a:solidFill>
                <a:schemeClr val="tx1"/>
              </a:solidFill>
              <a:round/>
              <a:headEnd/>
              <a:tailEnd/>
            </a:ln>
          </p:spPr>
          <p:txBody>
            <a:bodyPr wrap="none" anchor="ctr"/>
            <a:lstStyle/>
            <a:p>
              <a:endParaRPr lang="en-US"/>
            </a:p>
          </p:txBody>
        </p:sp>
        <p:sp>
          <p:nvSpPr>
            <p:cNvPr id="18523" name="Line 245"/>
            <p:cNvSpPr>
              <a:spLocks noChangeShapeType="1"/>
            </p:cNvSpPr>
            <p:nvPr/>
          </p:nvSpPr>
          <p:spPr bwMode="auto">
            <a:xfrm flipH="1">
              <a:off x="2846" y="1701"/>
              <a:ext cx="160" cy="0"/>
            </a:xfrm>
            <a:prstGeom prst="line">
              <a:avLst/>
            </a:prstGeom>
            <a:noFill/>
            <a:ln w="12700">
              <a:solidFill>
                <a:schemeClr val="tx1"/>
              </a:solidFill>
              <a:round/>
              <a:headEnd/>
              <a:tailEnd/>
            </a:ln>
          </p:spPr>
          <p:txBody>
            <a:bodyPr wrap="none" anchor="ctr"/>
            <a:lstStyle/>
            <a:p>
              <a:endParaRPr lang="en-US"/>
            </a:p>
          </p:txBody>
        </p:sp>
        <p:sp>
          <p:nvSpPr>
            <p:cNvPr id="18524" name="Line 246"/>
            <p:cNvSpPr>
              <a:spLocks noChangeShapeType="1"/>
            </p:cNvSpPr>
            <p:nvPr/>
          </p:nvSpPr>
          <p:spPr bwMode="auto">
            <a:xfrm flipH="1">
              <a:off x="2863" y="2845"/>
              <a:ext cx="160" cy="0"/>
            </a:xfrm>
            <a:prstGeom prst="line">
              <a:avLst/>
            </a:prstGeom>
            <a:noFill/>
            <a:ln w="12700">
              <a:solidFill>
                <a:schemeClr val="tx1"/>
              </a:solidFill>
              <a:round/>
              <a:headEnd/>
              <a:tailEnd/>
            </a:ln>
          </p:spPr>
          <p:txBody>
            <a:bodyPr wrap="none" anchor="ctr"/>
            <a:lstStyle/>
            <a:p>
              <a:endParaRPr lang="en-US"/>
            </a:p>
          </p:txBody>
        </p:sp>
      </p:grpSp>
      <p:grpSp>
        <p:nvGrpSpPr>
          <p:cNvPr id="18473" name="Group 247"/>
          <p:cNvGrpSpPr>
            <a:grpSpLocks/>
          </p:cNvGrpSpPr>
          <p:nvPr/>
        </p:nvGrpSpPr>
        <p:grpSpPr bwMode="auto">
          <a:xfrm>
            <a:off x="1354138" y="1720850"/>
            <a:ext cx="127000" cy="1514475"/>
            <a:chOff x="4165" y="1500"/>
            <a:chExt cx="164" cy="954"/>
          </a:xfrm>
        </p:grpSpPr>
        <p:sp>
          <p:nvSpPr>
            <p:cNvPr id="18516" name="Freeform 248"/>
            <p:cNvSpPr>
              <a:spLocks/>
            </p:cNvSpPr>
            <p:nvPr/>
          </p:nvSpPr>
          <p:spPr bwMode="auto">
            <a:xfrm>
              <a:off x="4165" y="1500"/>
              <a:ext cx="1" cy="954"/>
            </a:xfrm>
            <a:custGeom>
              <a:avLst/>
              <a:gdLst>
                <a:gd name="T0" fmla="*/ 0 w 1"/>
                <a:gd name="T1" fmla="*/ 0 h 954"/>
                <a:gd name="T2" fmla="*/ 1 w 1"/>
                <a:gd name="T3" fmla="*/ 954 h 954"/>
                <a:gd name="T4" fmla="*/ 0 60000 65536"/>
                <a:gd name="T5" fmla="*/ 0 60000 65536"/>
                <a:gd name="T6" fmla="*/ 0 w 1"/>
                <a:gd name="T7" fmla="*/ 0 h 954"/>
                <a:gd name="T8" fmla="*/ 1 w 1"/>
                <a:gd name="T9" fmla="*/ 954 h 954"/>
              </a:gdLst>
              <a:ahLst/>
              <a:cxnLst>
                <a:cxn ang="T4">
                  <a:pos x="T0" y="T1"/>
                </a:cxn>
                <a:cxn ang="T5">
                  <a:pos x="T2" y="T3"/>
                </a:cxn>
              </a:cxnLst>
              <a:rect l="T6" t="T7" r="T8" b="T9"/>
              <a:pathLst>
                <a:path w="1" h="954">
                  <a:moveTo>
                    <a:pt x="0" y="0"/>
                  </a:moveTo>
                  <a:lnTo>
                    <a:pt x="1" y="9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8517" name="Line 249"/>
            <p:cNvSpPr>
              <a:spLocks noChangeShapeType="1"/>
            </p:cNvSpPr>
            <p:nvPr/>
          </p:nvSpPr>
          <p:spPr bwMode="auto">
            <a:xfrm flipH="1">
              <a:off x="4169" y="2451"/>
              <a:ext cx="160" cy="0"/>
            </a:xfrm>
            <a:prstGeom prst="line">
              <a:avLst/>
            </a:prstGeom>
            <a:noFill/>
            <a:ln w="12700">
              <a:solidFill>
                <a:schemeClr val="tx1"/>
              </a:solidFill>
              <a:round/>
              <a:headEnd/>
              <a:tailEnd/>
            </a:ln>
          </p:spPr>
          <p:txBody>
            <a:bodyPr wrap="none" anchor="ctr"/>
            <a:lstStyle/>
            <a:p>
              <a:endParaRPr lang="en-US"/>
            </a:p>
          </p:txBody>
        </p:sp>
        <p:sp>
          <p:nvSpPr>
            <p:cNvPr id="18518" name="Line 250"/>
            <p:cNvSpPr>
              <a:spLocks noChangeShapeType="1"/>
            </p:cNvSpPr>
            <p:nvPr/>
          </p:nvSpPr>
          <p:spPr bwMode="auto">
            <a:xfrm flipH="1">
              <a:off x="4168" y="2057"/>
              <a:ext cx="160" cy="0"/>
            </a:xfrm>
            <a:prstGeom prst="line">
              <a:avLst/>
            </a:prstGeom>
            <a:noFill/>
            <a:ln w="12700">
              <a:solidFill>
                <a:schemeClr val="tx1"/>
              </a:solidFill>
              <a:round/>
              <a:headEnd/>
              <a:tailEnd/>
            </a:ln>
          </p:spPr>
          <p:txBody>
            <a:bodyPr wrap="none" anchor="ctr"/>
            <a:lstStyle/>
            <a:p>
              <a:endParaRPr lang="en-US"/>
            </a:p>
          </p:txBody>
        </p:sp>
        <p:sp>
          <p:nvSpPr>
            <p:cNvPr id="18519" name="Line 251"/>
            <p:cNvSpPr>
              <a:spLocks noChangeShapeType="1"/>
            </p:cNvSpPr>
            <p:nvPr/>
          </p:nvSpPr>
          <p:spPr bwMode="auto">
            <a:xfrm flipH="1">
              <a:off x="4167" y="1702"/>
              <a:ext cx="160" cy="0"/>
            </a:xfrm>
            <a:prstGeom prst="line">
              <a:avLst/>
            </a:prstGeom>
            <a:noFill/>
            <a:ln w="12700">
              <a:solidFill>
                <a:schemeClr val="tx1"/>
              </a:solidFill>
              <a:round/>
              <a:headEnd/>
              <a:tailEnd/>
            </a:ln>
          </p:spPr>
          <p:txBody>
            <a:bodyPr wrap="none" anchor="ctr"/>
            <a:lstStyle/>
            <a:p>
              <a:endParaRPr lang="en-US"/>
            </a:p>
          </p:txBody>
        </p:sp>
      </p:grpSp>
      <p:grpSp>
        <p:nvGrpSpPr>
          <p:cNvPr id="18474" name="Group 252"/>
          <p:cNvGrpSpPr>
            <a:grpSpLocks/>
          </p:cNvGrpSpPr>
          <p:nvPr/>
        </p:nvGrpSpPr>
        <p:grpSpPr bwMode="auto">
          <a:xfrm>
            <a:off x="2143125" y="1722438"/>
            <a:ext cx="127000" cy="1514475"/>
            <a:chOff x="4165" y="1500"/>
            <a:chExt cx="164" cy="954"/>
          </a:xfrm>
        </p:grpSpPr>
        <p:sp>
          <p:nvSpPr>
            <p:cNvPr id="18512" name="Freeform 253"/>
            <p:cNvSpPr>
              <a:spLocks/>
            </p:cNvSpPr>
            <p:nvPr/>
          </p:nvSpPr>
          <p:spPr bwMode="auto">
            <a:xfrm>
              <a:off x="4165" y="1500"/>
              <a:ext cx="1" cy="954"/>
            </a:xfrm>
            <a:custGeom>
              <a:avLst/>
              <a:gdLst>
                <a:gd name="T0" fmla="*/ 0 w 1"/>
                <a:gd name="T1" fmla="*/ 0 h 954"/>
                <a:gd name="T2" fmla="*/ 1 w 1"/>
                <a:gd name="T3" fmla="*/ 954 h 954"/>
                <a:gd name="T4" fmla="*/ 0 60000 65536"/>
                <a:gd name="T5" fmla="*/ 0 60000 65536"/>
                <a:gd name="T6" fmla="*/ 0 w 1"/>
                <a:gd name="T7" fmla="*/ 0 h 954"/>
                <a:gd name="T8" fmla="*/ 1 w 1"/>
                <a:gd name="T9" fmla="*/ 954 h 954"/>
              </a:gdLst>
              <a:ahLst/>
              <a:cxnLst>
                <a:cxn ang="T4">
                  <a:pos x="T0" y="T1"/>
                </a:cxn>
                <a:cxn ang="T5">
                  <a:pos x="T2" y="T3"/>
                </a:cxn>
              </a:cxnLst>
              <a:rect l="T6" t="T7" r="T8" b="T9"/>
              <a:pathLst>
                <a:path w="1" h="954">
                  <a:moveTo>
                    <a:pt x="0" y="0"/>
                  </a:moveTo>
                  <a:lnTo>
                    <a:pt x="1" y="95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8513" name="Line 254"/>
            <p:cNvSpPr>
              <a:spLocks noChangeShapeType="1"/>
            </p:cNvSpPr>
            <p:nvPr/>
          </p:nvSpPr>
          <p:spPr bwMode="auto">
            <a:xfrm flipH="1">
              <a:off x="4169" y="2451"/>
              <a:ext cx="160" cy="0"/>
            </a:xfrm>
            <a:prstGeom prst="line">
              <a:avLst/>
            </a:prstGeom>
            <a:noFill/>
            <a:ln w="12700">
              <a:solidFill>
                <a:schemeClr val="tx1"/>
              </a:solidFill>
              <a:round/>
              <a:headEnd/>
              <a:tailEnd/>
            </a:ln>
          </p:spPr>
          <p:txBody>
            <a:bodyPr wrap="none" anchor="ctr"/>
            <a:lstStyle/>
            <a:p>
              <a:endParaRPr lang="en-US"/>
            </a:p>
          </p:txBody>
        </p:sp>
        <p:sp>
          <p:nvSpPr>
            <p:cNvPr id="18514" name="Line 255"/>
            <p:cNvSpPr>
              <a:spLocks noChangeShapeType="1"/>
            </p:cNvSpPr>
            <p:nvPr/>
          </p:nvSpPr>
          <p:spPr bwMode="auto">
            <a:xfrm flipH="1">
              <a:off x="4168" y="2057"/>
              <a:ext cx="160" cy="0"/>
            </a:xfrm>
            <a:prstGeom prst="line">
              <a:avLst/>
            </a:prstGeom>
            <a:noFill/>
            <a:ln w="12700">
              <a:solidFill>
                <a:schemeClr val="tx1"/>
              </a:solidFill>
              <a:round/>
              <a:headEnd/>
              <a:tailEnd/>
            </a:ln>
          </p:spPr>
          <p:txBody>
            <a:bodyPr wrap="none" anchor="ctr"/>
            <a:lstStyle/>
            <a:p>
              <a:endParaRPr lang="en-US"/>
            </a:p>
          </p:txBody>
        </p:sp>
        <p:sp>
          <p:nvSpPr>
            <p:cNvPr id="18515" name="Line 256"/>
            <p:cNvSpPr>
              <a:spLocks noChangeShapeType="1"/>
            </p:cNvSpPr>
            <p:nvPr/>
          </p:nvSpPr>
          <p:spPr bwMode="auto">
            <a:xfrm flipH="1">
              <a:off x="4167" y="1702"/>
              <a:ext cx="160" cy="0"/>
            </a:xfrm>
            <a:prstGeom prst="line">
              <a:avLst/>
            </a:prstGeom>
            <a:noFill/>
            <a:ln w="12700">
              <a:solidFill>
                <a:schemeClr val="tx1"/>
              </a:solidFill>
              <a:round/>
              <a:headEnd/>
              <a:tailEnd/>
            </a:ln>
          </p:spPr>
          <p:txBody>
            <a:bodyPr wrap="none" anchor="ctr"/>
            <a:lstStyle/>
            <a:p>
              <a:endParaRPr lang="en-US"/>
            </a:p>
          </p:txBody>
        </p:sp>
      </p:grpSp>
      <p:sp>
        <p:nvSpPr>
          <p:cNvPr id="18475" name="Line 257"/>
          <p:cNvSpPr>
            <a:spLocks noChangeShapeType="1"/>
          </p:cNvSpPr>
          <p:nvPr/>
        </p:nvSpPr>
        <p:spPr bwMode="auto">
          <a:xfrm>
            <a:off x="4762500" y="685800"/>
            <a:ext cx="304800" cy="0"/>
          </a:xfrm>
          <a:prstGeom prst="line">
            <a:avLst/>
          </a:prstGeom>
          <a:noFill/>
          <a:ln w="12700">
            <a:solidFill>
              <a:schemeClr val="tx1"/>
            </a:solidFill>
            <a:round/>
            <a:headEnd/>
            <a:tailEnd/>
          </a:ln>
        </p:spPr>
        <p:txBody>
          <a:bodyPr wrap="none" anchor="ctr"/>
          <a:lstStyle/>
          <a:p>
            <a:endParaRPr lang="en-US"/>
          </a:p>
        </p:txBody>
      </p:sp>
      <p:sp>
        <p:nvSpPr>
          <p:cNvPr id="18476" name="Line 258"/>
          <p:cNvSpPr>
            <a:spLocks noChangeShapeType="1"/>
          </p:cNvSpPr>
          <p:nvPr/>
        </p:nvSpPr>
        <p:spPr bwMode="auto">
          <a:xfrm>
            <a:off x="7199313" y="1071563"/>
            <a:ext cx="1587" cy="98425"/>
          </a:xfrm>
          <a:prstGeom prst="line">
            <a:avLst/>
          </a:prstGeom>
          <a:noFill/>
          <a:ln w="11113">
            <a:solidFill>
              <a:srgbClr val="000000"/>
            </a:solidFill>
            <a:round/>
            <a:headEnd/>
            <a:tailEnd/>
          </a:ln>
        </p:spPr>
        <p:txBody>
          <a:bodyPr/>
          <a:lstStyle/>
          <a:p>
            <a:endParaRPr lang="en-US"/>
          </a:p>
        </p:txBody>
      </p:sp>
      <p:sp>
        <p:nvSpPr>
          <p:cNvPr id="18477" name="Line 259"/>
          <p:cNvSpPr>
            <a:spLocks noChangeShapeType="1"/>
          </p:cNvSpPr>
          <p:nvPr/>
        </p:nvSpPr>
        <p:spPr bwMode="auto">
          <a:xfrm>
            <a:off x="7937500" y="1073150"/>
            <a:ext cx="1588" cy="98425"/>
          </a:xfrm>
          <a:prstGeom prst="line">
            <a:avLst/>
          </a:prstGeom>
          <a:noFill/>
          <a:ln w="11113">
            <a:solidFill>
              <a:srgbClr val="000000"/>
            </a:solidFill>
            <a:round/>
            <a:headEnd/>
            <a:tailEnd/>
          </a:ln>
        </p:spPr>
        <p:txBody>
          <a:bodyPr/>
          <a:lstStyle/>
          <a:p>
            <a:endParaRPr lang="en-US"/>
          </a:p>
        </p:txBody>
      </p:sp>
      <p:grpSp>
        <p:nvGrpSpPr>
          <p:cNvPr id="18478" name="Group 260"/>
          <p:cNvGrpSpPr>
            <a:grpSpLocks/>
          </p:cNvGrpSpPr>
          <p:nvPr/>
        </p:nvGrpSpPr>
        <p:grpSpPr bwMode="auto">
          <a:xfrm>
            <a:off x="6834188" y="1274763"/>
            <a:ext cx="644525" cy="415925"/>
            <a:chOff x="4305" y="803"/>
            <a:chExt cx="406" cy="262"/>
          </a:xfrm>
        </p:grpSpPr>
        <p:grpSp>
          <p:nvGrpSpPr>
            <p:cNvPr id="18497" name="Group 261"/>
            <p:cNvGrpSpPr>
              <a:grpSpLocks/>
            </p:cNvGrpSpPr>
            <p:nvPr/>
          </p:nvGrpSpPr>
          <p:grpSpPr bwMode="auto">
            <a:xfrm>
              <a:off x="4305" y="856"/>
              <a:ext cx="406" cy="209"/>
              <a:chOff x="5067" y="2579"/>
              <a:chExt cx="406" cy="209"/>
            </a:xfrm>
          </p:grpSpPr>
          <p:sp>
            <p:nvSpPr>
              <p:cNvPr id="18501" name="Rectangle 262"/>
              <p:cNvSpPr>
                <a:spLocks noChangeArrowheads="1"/>
              </p:cNvSpPr>
              <p:nvPr/>
            </p:nvSpPr>
            <p:spPr bwMode="auto">
              <a:xfrm>
                <a:off x="5067" y="2692"/>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18502" name="Group 263"/>
              <p:cNvGrpSpPr>
                <a:grpSpLocks/>
              </p:cNvGrpSpPr>
              <p:nvPr/>
            </p:nvGrpSpPr>
            <p:grpSpPr bwMode="auto">
              <a:xfrm>
                <a:off x="5128" y="2579"/>
                <a:ext cx="345" cy="202"/>
                <a:chOff x="2372" y="3163"/>
                <a:chExt cx="345" cy="202"/>
              </a:xfrm>
            </p:grpSpPr>
            <p:sp>
              <p:nvSpPr>
                <p:cNvPr id="18503" name="Rectangle 264"/>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18504" name="Group 265"/>
                <p:cNvGrpSpPr>
                  <a:grpSpLocks/>
                </p:cNvGrpSpPr>
                <p:nvPr/>
              </p:nvGrpSpPr>
              <p:grpSpPr bwMode="auto">
                <a:xfrm>
                  <a:off x="2373" y="3237"/>
                  <a:ext cx="342" cy="54"/>
                  <a:chOff x="96" y="1287"/>
                  <a:chExt cx="369" cy="58"/>
                </a:xfrm>
              </p:grpSpPr>
              <p:sp>
                <p:nvSpPr>
                  <p:cNvPr id="18507" name="Freeform 26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508" name="Freeform 26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509" name="Freeform 26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510" name="Freeform 26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511" name="Freeform 27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8505" name="Line 271"/>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18506" name="Text Box 272"/>
                <p:cNvSpPr txBox="1">
                  <a:spLocks noChangeArrowheads="1"/>
                </p:cNvSpPr>
                <p:nvPr/>
              </p:nvSpPr>
              <p:spPr bwMode="auto">
                <a:xfrm>
                  <a:off x="2520" y="3166"/>
                  <a:ext cx="3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F</a:t>
                  </a:r>
                </a:p>
              </p:txBody>
            </p:sp>
          </p:grpSp>
        </p:grpSp>
        <p:grpSp>
          <p:nvGrpSpPr>
            <p:cNvPr id="18498" name="Group 273"/>
            <p:cNvGrpSpPr>
              <a:grpSpLocks/>
            </p:cNvGrpSpPr>
            <p:nvPr/>
          </p:nvGrpSpPr>
          <p:grpSpPr bwMode="auto">
            <a:xfrm>
              <a:off x="4518" y="803"/>
              <a:ext cx="36" cy="52"/>
              <a:chOff x="2625" y="2324"/>
              <a:chExt cx="36" cy="52"/>
            </a:xfrm>
          </p:grpSpPr>
          <p:sp>
            <p:nvSpPr>
              <p:cNvPr id="18499" name="Line 274"/>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500" name="Line 275"/>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8479" name="Group 276"/>
          <p:cNvGrpSpPr>
            <a:grpSpLocks/>
          </p:cNvGrpSpPr>
          <p:nvPr/>
        </p:nvGrpSpPr>
        <p:grpSpPr bwMode="auto">
          <a:xfrm>
            <a:off x="7564438" y="1276350"/>
            <a:ext cx="644525" cy="414338"/>
            <a:chOff x="4765" y="804"/>
            <a:chExt cx="406" cy="261"/>
          </a:xfrm>
        </p:grpSpPr>
        <p:grpSp>
          <p:nvGrpSpPr>
            <p:cNvPr id="18482" name="Group 277"/>
            <p:cNvGrpSpPr>
              <a:grpSpLocks/>
            </p:cNvGrpSpPr>
            <p:nvPr/>
          </p:nvGrpSpPr>
          <p:grpSpPr bwMode="auto">
            <a:xfrm>
              <a:off x="4765" y="856"/>
              <a:ext cx="406" cy="209"/>
              <a:chOff x="5067" y="2579"/>
              <a:chExt cx="406" cy="209"/>
            </a:xfrm>
          </p:grpSpPr>
          <p:sp>
            <p:nvSpPr>
              <p:cNvPr id="18486" name="Rectangle 278"/>
              <p:cNvSpPr>
                <a:spLocks noChangeArrowheads="1"/>
              </p:cNvSpPr>
              <p:nvPr/>
            </p:nvSpPr>
            <p:spPr bwMode="auto">
              <a:xfrm>
                <a:off x="5067" y="2692"/>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18487" name="Group 279"/>
              <p:cNvGrpSpPr>
                <a:grpSpLocks/>
              </p:cNvGrpSpPr>
              <p:nvPr/>
            </p:nvGrpSpPr>
            <p:grpSpPr bwMode="auto">
              <a:xfrm>
                <a:off x="5128" y="2579"/>
                <a:ext cx="345" cy="202"/>
                <a:chOff x="2372" y="3163"/>
                <a:chExt cx="345" cy="202"/>
              </a:xfrm>
            </p:grpSpPr>
            <p:sp>
              <p:nvSpPr>
                <p:cNvPr id="18488" name="Rectangle 280"/>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18489" name="Group 281"/>
                <p:cNvGrpSpPr>
                  <a:grpSpLocks/>
                </p:cNvGrpSpPr>
                <p:nvPr/>
              </p:nvGrpSpPr>
              <p:grpSpPr bwMode="auto">
                <a:xfrm>
                  <a:off x="2373" y="3237"/>
                  <a:ext cx="342" cy="54"/>
                  <a:chOff x="96" y="1287"/>
                  <a:chExt cx="369" cy="58"/>
                </a:xfrm>
              </p:grpSpPr>
              <p:sp>
                <p:nvSpPr>
                  <p:cNvPr id="18492" name="Freeform 28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493" name="Freeform 28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494" name="Freeform 28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495" name="Freeform 28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8496" name="Freeform 28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8490" name="Line 287"/>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18491" name="Text Box 288"/>
                <p:cNvSpPr txBox="1">
                  <a:spLocks noChangeArrowheads="1"/>
                </p:cNvSpPr>
                <p:nvPr/>
              </p:nvSpPr>
              <p:spPr bwMode="auto">
                <a:xfrm>
                  <a:off x="2520" y="3166"/>
                  <a:ext cx="3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F</a:t>
                  </a:r>
                </a:p>
              </p:txBody>
            </p:sp>
          </p:grpSp>
        </p:grpSp>
        <p:grpSp>
          <p:nvGrpSpPr>
            <p:cNvPr id="18483" name="Group 289"/>
            <p:cNvGrpSpPr>
              <a:grpSpLocks/>
            </p:cNvGrpSpPr>
            <p:nvPr/>
          </p:nvGrpSpPr>
          <p:grpSpPr bwMode="auto">
            <a:xfrm>
              <a:off x="4975" y="804"/>
              <a:ext cx="36" cy="52"/>
              <a:chOff x="2625" y="2324"/>
              <a:chExt cx="36" cy="52"/>
            </a:xfrm>
          </p:grpSpPr>
          <p:sp>
            <p:nvSpPr>
              <p:cNvPr id="18484" name="Line 290"/>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8485" name="Line 291"/>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8480" name="AutoShape 29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8481" name="Rectangle 293"/>
          <p:cNvSpPr>
            <a:spLocks noGrp="1" noChangeArrowheads="1"/>
          </p:cNvSpPr>
          <p:nvPr>
            <p:ph type="title"/>
          </p:nvPr>
        </p:nvSpPr>
        <p:spPr>
          <a:xfrm>
            <a:off x="114300" y="84138"/>
            <a:ext cx="1995488" cy="731837"/>
          </a:xfrm>
          <a:noFill/>
        </p:spPr>
        <p:txBody>
          <a:bodyPr lIns="92075" tIns="46038" rIns="92075" bIns="46038"/>
          <a:lstStyle/>
          <a:p>
            <a:pPr algn="l" eaLnBrk="1" hangingPunct="1"/>
            <a:r>
              <a:rPr lang="en-US" sz="2500">
                <a:solidFill>
                  <a:srgbClr val="000000"/>
                </a:solidFill>
              </a:rPr>
              <a:t>4th Mar Div</a:t>
            </a:r>
          </a:p>
        </p:txBody>
      </p:sp>
    </p:spTree>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6675" name="Rectangle 3"/>
          <p:cNvSpPr>
            <a:spLocks noGrp="1" noChangeArrowheads="1"/>
          </p:cNvSpPr>
          <p:nvPr>
            <p:ph type="title"/>
          </p:nvPr>
        </p:nvSpPr>
        <p:spPr>
          <a:xfrm>
            <a:off x="3413125" y="63500"/>
            <a:ext cx="4254500" cy="365125"/>
          </a:xfrm>
          <a:noFill/>
        </p:spPr>
        <p:txBody>
          <a:bodyPr wrap="none" lIns="0" tIns="0" rIns="0" bIns="0">
            <a:spAutoFit/>
          </a:bodyPr>
          <a:lstStyle/>
          <a:p>
            <a:pPr eaLnBrk="1" hangingPunct="1"/>
            <a:r>
              <a:rPr lang="en-US" sz="2400"/>
              <a:t>Sea Surface Symbols (8 slides)</a:t>
            </a:r>
          </a:p>
        </p:txBody>
      </p:sp>
      <p:sp>
        <p:nvSpPr>
          <p:cNvPr id="15667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667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667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667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6680" name="Text Box 8"/>
          <p:cNvSpPr txBox="1">
            <a:spLocks noChangeArrowheads="1"/>
          </p:cNvSpPr>
          <p:nvPr/>
        </p:nvSpPr>
        <p:spPr bwMode="auto">
          <a:xfrm>
            <a:off x="117475" y="4699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Sea Surface</a:t>
            </a:r>
          </a:p>
        </p:txBody>
      </p:sp>
      <p:sp>
        <p:nvSpPr>
          <p:cNvPr id="156681"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6682" name="Freeform 10"/>
          <p:cNvSpPr>
            <a:spLocks noChangeAspect="1"/>
          </p:cNvSpPr>
          <p:nvPr/>
        </p:nvSpPr>
        <p:spPr bwMode="auto">
          <a:xfrm>
            <a:off x="3749675" y="889000"/>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6683" name="Freeform 11"/>
          <p:cNvSpPr>
            <a:spLocks/>
          </p:cNvSpPr>
          <p:nvPr/>
        </p:nvSpPr>
        <p:spPr bwMode="auto">
          <a:xfrm>
            <a:off x="7734300" y="8890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6684" name="Rectangle 12"/>
          <p:cNvSpPr>
            <a:spLocks noChangeArrowheads="1"/>
          </p:cNvSpPr>
          <p:nvPr/>
        </p:nvSpPr>
        <p:spPr bwMode="auto">
          <a:xfrm>
            <a:off x="6484938" y="952500"/>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156685" name="Text Box 13"/>
          <p:cNvSpPr txBox="1">
            <a:spLocks noChangeArrowheads="1"/>
          </p:cNvSpPr>
          <p:nvPr/>
        </p:nvSpPr>
        <p:spPr bwMode="auto">
          <a:xfrm>
            <a:off x="1258888" y="1047750"/>
            <a:ext cx="1160462" cy="212725"/>
          </a:xfrm>
          <a:prstGeom prst="rect">
            <a:avLst/>
          </a:prstGeom>
          <a:noFill/>
          <a:ln w="12700">
            <a:noFill/>
            <a:miter lim="800000"/>
            <a:headEnd/>
            <a:tailEnd/>
          </a:ln>
        </p:spPr>
        <p:txBody>
          <a:bodyPr wrap="none" tIns="0" bIns="0" anchor="ctr" anchorCtr="1">
            <a:spAutoFit/>
          </a:bodyPr>
          <a:lstStyle/>
          <a:p>
            <a:pPr algn="ctr" eaLnBrk="0" hangingPunct="0"/>
            <a:r>
              <a:rPr lang="en-US" sz="1400"/>
              <a:t>Sea Surface</a:t>
            </a:r>
          </a:p>
        </p:txBody>
      </p:sp>
      <p:sp>
        <p:nvSpPr>
          <p:cNvPr id="156686" name="Text Box 14"/>
          <p:cNvSpPr txBox="1">
            <a:spLocks noChangeArrowheads="1"/>
          </p:cNvSpPr>
          <p:nvPr/>
        </p:nvSpPr>
        <p:spPr bwMode="auto">
          <a:xfrm>
            <a:off x="1314450" y="1814513"/>
            <a:ext cx="1050925" cy="212725"/>
          </a:xfrm>
          <a:prstGeom prst="rect">
            <a:avLst/>
          </a:prstGeom>
          <a:noFill/>
          <a:ln w="12700">
            <a:noFill/>
            <a:miter lim="800000"/>
            <a:headEnd/>
            <a:tailEnd/>
          </a:ln>
        </p:spPr>
        <p:txBody>
          <a:bodyPr wrap="none" tIns="0" bIns="0" anchor="ctr" anchorCtr="1">
            <a:spAutoFit/>
          </a:bodyPr>
          <a:lstStyle/>
          <a:p>
            <a:pPr algn="ctr" eaLnBrk="0" hangingPunct="0"/>
            <a:r>
              <a:rPr lang="en-US" sz="1400"/>
              <a:t>Combatant</a:t>
            </a:r>
          </a:p>
        </p:txBody>
      </p:sp>
      <p:sp>
        <p:nvSpPr>
          <p:cNvPr id="156687" name="Text Box 15"/>
          <p:cNvSpPr txBox="1">
            <a:spLocks noChangeArrowheads="1"/>
          </p:cNvSpPr>
          <p:nvPr/>
        </p:nvSpPr>
        <p:spPr bwMode="auto">
          <a:xfrm>
            <a:off x="1171575" y="2581275"/>
            <a:ext cx="1336675" cy="212725"/>
          </a:xfrm>
          <a:prstGeom prst="rect">
            <a:avLst/>
          </a:prstGeom>
          <a:noFill/>
          <a:ln w="12700">
            <a:noFill/>
            <a:miter lim="800000"/>
            <a:headEnd/>
            <a:tailEnd/>
          </a:ln>
        </p:spPr>
        <p:txBody>
          <a:bodyPr wrap="none" tIns="0" bIns="0" anchor="ctr" anchorCtr="1">
            <a:spAutoFit/>
          </a:bodyPr>
          <a:lstStyle/>
          <a:p>
            <a:pPr algn="ctr" eaLnBrk="0" hangingPunct="0"/>
            <a:r>
              <a:rPr lang="en-US" sz="1400"/>
              <a:t>Warship (Line)</a:t>
            </a:r>
          </a:p>
        </p:txBody>
      </p:sp>
      <p:sp>
        <p:nvSpPr>
          <p:cNvPr id="156688" name="Text Box 16"/>
          <p:cNvSpPr txBox="1">
            <a:spLocks noChangeArrowheads="1"/>
          </p:cNvSpPr>
          <p:nvPr/>
        </p:nvSpPr>
        <p:spPr bwMode="auto">
          <a:xfrm>
            <a:off x="1171575" y="3349625"/>
            <a:ext cx="1336675" cy="212725"/>
          </a:xfrm>
          <a:prstGeom prst="rect">
            <a:avLst/>
          </a:prstGeom>
          <a:noFill/>
          <a:ln w="12700">
            <a:noFill/>
            <a:miter lim="800000"/>
            <a:headEnd/>
            <a:tailEnd/>
          </a:ln>
        </p:spPr>
        <p:txBody>
          <a:bodyPr wrap="none" tIns="0" bIns="0" anchor="ctr" anchorCtr="1">
            <a:spAutoFit/>
          </a:bodyPr>
          <a:lstStyle/>
          <a:p>
            <a:pPr algn="ctr" eaLnBrk="0" hangingPunct="0"/>
            <a:r>
              <a:rPr lang="en-US" sz="1400"/>
              <a:t>Aircraft Carrier</a:t>
            </a:r>
          </a:p>
        </p:txBody>
      </p:sp>
      <p:sp>
        <p:nvSpPr>
          <p:cNvPr id="156689" name="Oval 17"/>
          <p:cNvSpPr>
            <a:spLocks noChangeArrowheads="1"/>
          </p:cNvSpPr>
          <p:nvPr/>
        </p:nvSpPr>
        <p:spPr bwMode="auto">
          <a:xfrm>
            <a:off x="5153025" y="911225"/>
            <a:ext cx="476250" cy="484188"/>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6690" name="Group 18"/>
          <p:cNvGrpSpPr>
            <a:grpSpLocks/>
          </p:cNvGrpSpPr>
          <p:nvPr/>
        </p:nvGrpSpPr>
        <p:grpSpPr bwMode="auto">
          <a:xfrm>
            <a:off x="3749675" y="2422525"/>
            <a:ext cx="530225" cy="530225"/>
            <a:chOff x="2362" y="1526"/>
            <a:chExt cx="334" cy="334"/>
          </a:xfrm>
        </p:grpSpPr>
        <p:sp>
          <p:nvSpPr>
            <p:cNvPr id="156820" name="Freeform 19"/>
            <p:cNvSpPr>
              <a:spLocks noChangeAspect="1"/>
            </p:cNvSpPr>
            <p:nvPr/>
          </p:nvSpPr>
          <p:spPr bwMode="auto">
            <a:xfrm>
              <a:off x="2362" y="15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6821" name="Group 20"/>
            <p:cNvGrpSpPr>
              <a:grpSpLocks/>
            </p:cNvGrpSpPr>
            <p:nvPr/>
          </p:nvGrpSpPr>
          <p:grpSpPr bwMode="auto">
            <a:xfrm>
              <a:off x="2427" y="1596"/>
              <a:ext cx="205" cy="195"/>
              <a:chOff x="4109" y="1470"/>
              <a:chExt cx="205" cy="195"/>
            </a:xfrm>
          </p:grpSpPr>
          <p:sp>
            <p:nvSpPr>
              <p:cNvPr id="156822" name="Rectangle 21"/>
              <p:cNvSpPr>
                <a:spLocks noChangeArrowheads="1"/>
              </p:cNvSpPr>
              <p:nvPr/>
            </p:nvSpPr>
            <p:spPr bwMode="auto">
              <a:xfrm>
                <a:off x="4174" y="1561"/>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6823" name="Freeform 22"/>
              <p:cNvSpPr>
                <a:spLocks/>
              </p:cNvSpPr>
              <p:nvPr/>
            </p:nvSpPr>
            <p:spPr bwMode="auto">
              <a:xfrm>
                <a:off x="4109" y="1585"/>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6824" name="Line 23"/>
              <p:cNvSpPr>
                <a:spLocks noChangeShapeType="1"/>
              </p:cNvSpPr>
              <p:nvPr/>
            </p:nvSpPr>
            <p:spPr bwMode="auto">
              <a:xfrm flipH="1">
                <a:off x="4211" y="1470"/>
                <a:ext cx="2" cy="153"/>
              </a:xfrm>
              <a:prstGeom prst="line">
                <a:avLst/>
              </a:prstGeom>
              <a:noFill/>
              <a:ln w="38100">
                <a:solidFill>
                  <a:schemeClr val="tx1"/>
                </a:solidFill>
                <a:round/>
                <a:headEnd/>
                <a:tailEnd/>
              </a:ln>
            </p:spPr>
            <p:txBody>
              <a:bodyPr wrap="none" anchor="ctr"/>
              <a:lstStyle/>
              <a:p>
                <a:endParaRPr lang="en-US"/>
              </a:p>
            </p:txBody>
          </p:sp>
          <p:sp>
            <p:nvSpPr>
              <p:cNvPr id="156825" name="Line 24"/>
              <p:cNvSpPr>
                <a:spLocks noChangeShapeType="1"/>
              </p:cNvSpPr>
              <p:nvPr/>
            </p:nvSpPr>
            <p:spPr bwMode="auto">
              <a:xfrm>
                <a:off x="4142" y="1512"/>
                <a:ext cx="140" cy="0"/>
              </a:xfrm>
              <a:prstGeom prst="line">
                <a:avLst/>
              </a:prstGeom>
              <a:noFill/>
              <a:ln w="28575">
                <a:solidFill>
                  <a:schemeClr val="tx1"/>
                </a:solidFill>
                <a:round/>
                <a:headEnd/>
                <a:tailEnd/>
              </a:ln>
            </p:spPr>
            <p:txBody>
              <a:bodyPr wrap="none" anchor="ctr"/>
              <a:lstStyle/>
              <a:p>
                <a:endParaRPr lang="en-US"/>
              </a:p>
            </p:txBody>
          </p:sp>
        </p:grpSp>
      </p:grpSp>
      <p:grpSp>
        <p:nvGrpSpPr>
          <p:cNvPr id="156691" name="Group 25"/>
          <p:cNvGrpSpPr>
            <a:grpSpLocks/>
          </p:cNvGrpSpPr>
          <p:nvPr/>
        </p:nvGrpSpPr>
        <p:grpSpPr bwMode="auto">
          <a:xfrm>
            <a:off x="3749675" y="3190875"/>
            <a:ext cx="530225" cy="530225"/>
            <a:chOff x="2362" y="2010"/>
            <a:chExt cx="334" cy="334"/>
          </a:xfrm>
        </p:grpSpPr>
        <p:sp>
          <p:nvSpPr>
            <p:cNvPr id="156816" name="Freeform 26"/>
            <p:cNvSpPr>
              <a:spLocks noChangeAspect="1"/>
            </p:cNvSpPr>
            <p:nvPr/>
          </p:nvSpPr>
          <p:spPr bwMode="auto">
            <a:xfrm>
              <a:off x="2362" y="20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6817" name="Group 27"/>
            <p:cNvGrpSpPr>
              <a:grpSpLocks/>
            </p:cNvGrpSpPr>
            <p:nvPr/>
          </p:nvGrpSpPr>
          <p:grpSpPr bwMode="auto">
            <a:xfrm>
              <a:off x="2433" y="2132"/>
              <a:ext cx="192" cy="154"/>
              <a:chOff x="2474" y="3329"/>
              <a:chExt cx="192" cy="154"/>
            </a:xfrm>
          </p:grpSpPr>
          <p:sp>
            <p:nvSpPr>
              <p:cNvPr id="156818" name="AutoShape 28"/>
              <p:cNvSpPr>
                <a:spLocks noChangeArrowheads="1"/>
              </p:cNvSpPr>
              <p:nvPr/>
            </p:nvSpPr>
            <p:spPr bwMode="auto">
              <a:xfrm flipV="1">
                <a:off x="2474" y="3387"/>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6819" name="Rectangle 29"/>
              <p:cNvSpPr>
                <a:spLocks noChangeArrowheads="1"/>
              </p:cNvSpPr>
              <p:nvPr/>
            </p:nvSpPr>
            <p:spPr bwMode="auto">
              <a:xfrm>
                <a:off x="2478" y="3329"/>
                <a:ext cx="60"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sp>
        <p:nvSpPr>
          <p:cNvPr id="156692" name="Text Box 30"/>
          <p:cNvSpPr txBox="1">
            <a:spLocks noChangeArrowheads="1"/>
          </p:cNvSpPr>
          <p:nvPr/>
        </p:nvSpPr>
        <p:spPr bwMode="auto">
          <a:xfrm>
            <a:off x="1357313" y="4116388"/>
            <a:ext cx="963612" cy="212725"/>
          </a:xfrm>
          <a:prstGeom prst="rect">
            <a:avLst/>
          </a:prstGeom>
          <a:noFill/>
          <a:ln w="12700">
            <a:noFill/>
            <a:miter lim="800000"/>
            <a:headEnd/>
            <a:tailEnd/>
          </a:ln>
        </p:spPr>
        <p:txBody>
          <a:bodyPr wrap="none" tIns="0" bIns="0" anchor="ctr" anchorCtr="1">
            <a:spAutoFit/>
          </a:bodyPr>
          <a:lstStyle/>
          <a:p>
            <a:pPr algn="ctr" eaLnBrk="0" hangingPunct="0"/>
            <a:r>
              <a:rPr lang="en-US" sz="1400"/>
              <a:t>Battleship</a:t>
            </a:r>
          </a:p>
        </p:txBody>
      </p:sp>
      <p:sp>
        <p:nvSpPr>
          <p:cNvPr id="156693" name="Text Box 31"/>
          <p:cNvSpPr txBox="1">
            <a:spLocks noChangeArrowheads="1"/>
          </p:cNvSpPr>
          <p:nvPr/>
        </p:nvSpPr>
        <p:spPr bwMode="auto">
          <a:xfrm>
            <a:off x="1462088" y="4884738"/>
            <a:ext cx="755650" cy="212725"/>
          </a:xfrm>
          <a:prstGeom prst="rect">
            <a:avLst/>
          </a:prstGeom>
          <a:noFill/>
          <a:ln w="12700">
            <a:noFill/>
            <a:miter lim="800000"/>
            <a:headEnd/>
            <a:tailEnd/>
          </a:ln>
        </p:spPr>
        <p:txBody>
          <a:bodyPr wrap="none" tIns="0" bIns="0" anchor="ctr" anchorCtr="1">
            <a:spAutoFit/>
          </a:bodyPr>
          <a:lstStyle/>
          <a:p>
            <a:pPr algn="ctr" eaLnBrk="0" hangingPunct="0"/>
            <a:r>
              <a:rPr lang="en-US" sz="1400"/>
              <a:t>Cruiser</a:t>
            </a:r>
          </a:p>
        </p:txBody>
      </p:sp>
      <p:sp>
        <p:nvSpPr>
          <p:cNvPr id="156694" name="Text Box 32"/>
          <p:cNvSpPr txBox="1">
            <a:spLocks noChangeArrowheads="1"/>
          </p:cNvSpPr>
          <p:nvPr/>
        </p:nvSpPr>
        <p:spPr bwMode="auto">
          <a:xfrm>
            <a:off x="1363663" y="5651500"/>
            <a:ext cx="952500" cy="212725"/>
          </a:xfrm>
          <a:prstGeom prst="rect">
            <a:avLst/>
          </a:prstGeom>
          <a:noFill/>
          <a:ln w="12700">
            <a:noFill/>
            <a:miter lim="800000"/>
            <a:headEnd/>
            <a:tailEnd/>
          </a:ln>
        </p:spPr>
        <p:txBody>
          <a:bodyPr wrap="none" tIns="0" bIns="0" anchor="ctr" anchorCtr="1">
            <a:spAutoFit/>
          </a:bodyPr>
          <a:lstStyle/>
          <a:p>
            <a:pPr algn="ctr" eaLnBrk="0" hangingPunct="0"/>
            <a:r>
              <a:rPr lang="en-US" sz="1400"/>
              <a:t>Destroyer</a:t>
            </a:r>
          </a:p>
        </p:txBody>
      </p:sp>
      <p:sp>
        <p:nvSpPr>
          <p:cNvPr id="156695" name="Text Box 33"/>
          <p:cNvSpPr txBox="1">
            <a:spLocks noChangeArrowheads="1"/>
          </p:cNvSpPr>
          <p:nvPr/>
        </p:nvSpPr>
        <p:spPr bwMode="auto">
          <a:xfrm>
            <a:off x="1063625" y="6419850"/>
            <a:ext cx="1552575" cy="212725"/>
          </a:xfrm>
          <a:prstGeom prst="rect">
            <a:avLst/>
          </a:prstGeom>
          <a:noFill/>
          <a:ln w="12700">
            <a:noFill/>
            <a:miter lim="800000"/>
            <a:headEnd/>
            <a:tailEnd/>
          </a:ln>
        </p:spPr>
        <p:txBody>
          <a:bodyPr wrap="none" tIns="0" bIns="0" anchor="ctr" anchorCtr="1">
            <a:spAutoFit/>
          </a:bodyPr>
          <a:lstStyle/>
          <a:p>
            <a:pPr algn="ctr" eaLnBrk="0" hangingPunct="0"/>
            <a:r>
              <a:rPr lang="en-US" sz="1400"/>
              <a:t>Frigate / Corvette</a:t>
            </a:r>
          </a:p>
        </p:txBody>
      </p:sp>
      <p:grpSp>
        <p:nvGrpSpPr>
          <p:cNvPr id="156696" name="Group 34"/>
          <p:cNvGrpSpPr>
            <a:grpSpLocks/>
          </p:cNvGrpSpPr>
          <p:nvPr/>
        </p:nvGrpSpPr>
        <p:grpSpPr bwMode="auto">
          <a:xfrm>
            <a:off x="3749675" y="1655763"/>
            <a:ext cx="530225" cy="530225"/>
            <a:chOff x="2362" y="1043"/>
            <a:chExt cx="334" cy="334"/>
          </a:xfrm>
        </p:grpSpPr>
        <p:sp>
          <p:nvSpPr>
            <p:cNvPr id="156808" name="Freeform 35"/>
            <p:cNvSpPr>
              <a:spLocks noChangeAspect="1"/>
            </p:cNvSpPr>
            <p:nvPr/>
          </p:nvSpPr>
          <p:spPr bwMode="auto">
            <a:xfrm>
              <a:off x="2362" y="10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6809" name="Group 36"/>
            <p:cNvGrpSpPr>
              <a:grpSpLocks/>
            </p:cNvGrpSpPr>
            <p:nvPr/>
          </p:nvGrpSpPr>
          <p:grpSpPr bwMode="auto">
            <a:xfrm>
              <a:off x="2442" y="1112"/>
              <a:ext cx="174" cy="163"/>
              <a:chOff x="3567" y="251"/>
              <a:chExt cx="242" cy="227"/>
            </a:xfrm>
          </p:grpSpPr>
          <p:sp>
            <p:nvSpPr>
              <p:cNvPr id="156810" name="Freeform 37"/>
              <p:cNvSpPr>
                <a:spLocks noChangeAspect="1"/>
              </p:cNvSpPr>
              <p:nvPr/>
            </p:nvSpPr>
            <p:spPr bwMode="auto">
              <a:xfrm flipH="1">
                <a:off x="3567"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811" name="Line 38"/>
              <p:cNvSpPr>
                <a:spLocks noChangeAspect="1" noChangeShapeType="1"/>
              </p:cNvSpPr>
              <p:nvPr/>
            </p:nvSpPr>
            <p:spPr bwMode="auto">
              <a:xfrm flipH="1" flipV="1">
                <a:off x="3622" y="420"/>
                <a:ext cx="14" cy="17"/>
              </a:xfrm>
              <a:prstGeom prst="line">
                <a:avLst/>
              </a:prstGeom>
              <a:noFill/>
              <a:ln w="19050">
                <a:solidFill>
                  <a:schemeClr val="tx1"/>
                </a:solidFill>
                <a:round/>
                <a:headEnd/>
                <a:tailEnd/>
              </a:ln>
            </p:spPr>
            <p:txBody>
              <a:bodyPr wrap="none" anchor="ctr"/>
              <a:lstStyle/>
              <a:p>
                <a:endParaRPr lang="en-US"/>
              </a:p>
            </p:txBody>
          </p:sp>
          <p:sp>
            <p:nvSpPr>
              <p:cNvPr id="156812" name="Freeform 39"/>
              <p:cNvSpPr>
                <a:spLocks noChangeAspect="1"/>
              </p:cNvSpPr>
              <p:nvPr/>
            </p:nvSpPr>
            <p:spPr bwMode="auto">
              <a:xfrm flipH="1">
                <a:off x="3582"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6813" name="Freeform 40"/>
              <p:cNvSpPr>
                <a:spLocks noChangeAspect="1"/>
              </p:cNvSpPr>
              <p:nvPr/>
            </p:nvSpPr>
            <p:spPr bwMode="auto">
              <a:xfrm>
                <a:off x="3633"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814" name="Line 41"/>
              <p:cNvSpPr>
                <a:spLocks noChangeAspect="1" noChangeShapeType="1"/>
              </p:cNvSpPr>
              <p:nvPr/>
            </p:nvSpPr>
            <p:spPr bwMode="auto">
              <a:xfrm flipV="1">
                <a:off x="3740" y="420"/>
                <a:ext cx="14" cy="17"/>
              </a:xfrm>
              <a:prstGeom prst="line">
                <a:avLst/>
              </a:prstGeom>
              <a:noFill/>
              <a:ln w="19050">
                <a:solidFill>
                  <a:schemeClr val="tx1"/>
                </a:solidFill>
                <a:round/>
                <a:headEnd/>
                <a:tailEnd/>
              </a:ln>
            </p:spPr>
            <p:txBody>
              <a:bodyPr wrap="none" anchor="ctr"/>
              <a:lstStyle/>
              <a:p>
                <a:endParaRPr lang="en-US"/>
              </a:p>
            </p:txBody>
          </p:sp>
          <p:sp>
            <p:nvSpPr>
              <p:cNvPr id="156815" name="Freeform 42"/>
              <p:cNvSpPr>
                <a:spLocks noChangeAspect="1"/>
              </p:cNvSpPr>
              <p:nvPr/>
            </p:nvSpPr>
            <p:spPr bwMode="auto">
              <a:xfrm>
                <a:off x="3748"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6697" name="Group 43"/>
          <p:cNvGrpSpPr>
            <a:grpSpLocks/>
          </p:cNvGrpSpPr>
          <p:nvPr/>
        </p:nvGrpSpPr>
        <p:grpSpPr bwMode="auto">
          <a:xfrm>
            <a:off x="5153025" y="1671638"/>
            <a:ext cx="476250" cy="484187"/>
            <a:chOff x="3246" y="1053"/>
            <a:chExt cx="300" cy="305"/>
          </a:xfrm>
        </p:grpSpPr>
        <p:sp>
          <p:nvSpPr>
            <p:cNvPr id="156800" name="Oval 44"/>
            <p:cNvSpPr>
              <a:spLocks noChangeArrowheads="1"/>
            </p:cNvSpPr>
            <p:nvPr/>
          </p:nvSpPr>
          <p:spPr bwMode="auto">
            <a:xfrm>
              <a:off x="3246" y="1053"/>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6801" name="Group 45"/>
            <p:cNvGrpSpPr>
              <a:grpSpLocks/>
            </p:cNvGrpSpPr>
            <p:nvPr/>
          </p:nvGrpSpPr>
          <p:grpSpPr bwMode="auto">
            <a:xfrm>
              <a:off x="3293" y="1109"/>
              <a:ext cx="205" cy="192"/>
              <a:chOff x="3908" y="239"/>
              <a:chExt cx="242" cy="227"/>
            </a:xfrm>
          </p:grpSpPr>
          <p:sp>
            <p:nvSpPr>
              <p:cNvPr id="156802" name="Freeform 46"/>
              <p:cNvSpPr>
                <a:spLocks noChangeAspect="1"/>
              </p:cNvSpPr>
              <p:nvPr/>
            </p:nvSpPr>
            <p:spPr bwMode="auto">
              <a:xfrm flipH="1">
                <a:off x="3908"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803" name="Line 47"/>
              <p:cNvSpPr>
                <a:spLocks noChangeAspect="1" noChangeShapeType="1"/>
              </p:cNvSpPr>
              <p:nvPr/>
            </p:nvSpPr>
            <p:spPr bwMode="auto">
              <a:xfrm flipH="1" flipV="1">
                <a:off x="3963" y="408"/>
                <a:ext cx="14" cy="17"/>
              </a:xfrm>
              <a:prstGeom prst="line">
                <a:avLst/>
              </a:prstGeom>
              <a:noFill/>
              <a:ln w="19050">
                <a:solidFill>
                  <a:schemeClr val="tx1"/>
                </a:solidFill>
                <a:round/>
                <a:headEnd/>
                <a:tailEnd/>
              </a:ln>
            </p:spPr>
            <p:txBody>
              <a:bodyPr wrap="none" anchor="ctr"/>
              <a:lstStyle/>
              <a:p>
                <a:endParaRPr lang="en-US"/>
              </a:p>
            </p:txBody>
          </p:sp>
          <p:sp>
            <p:nvSpPr>
              <p:cNvPr id="156804" name="Freeform 48"/>
              <p:cNvSpPr>
                <a:spLocks noChangeAspect="1"/>
              </p:cNvSpPr>
              <p:nvPr/>
            </p:nvSpPr>
            <p:spPr bwMode="auto">
              <a:xfrm flipH="1">
                <a:off x="3923"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6805" name="Freeform 49"/>
              <p:cNvSpPr>
                <a:spLocks noChangeAspect="1"/>
              </p:cNvSpPr>
              <p:nvPr/>
            </p:nvSpPr>
            <p:spPr bwMode="auto">
              <a:xfrm>
                <a:off x="3974"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806" name="Line 50"/>
              <p:cNvSpPr>
                <a:spLocks noChangeAspect="1" noChangeShapeType="1"/>
              </p:cNvSpPr>
              <p:nvPr/>
            </p:nvSpPr>
            <p:spPr bwMode="auto">
              <a:xfrm flipV="1">
                <a:off x="4081" y="408"/>
                <a:ext cx="14" cy="17"/>
              </a:xfrm>
              <a:prstGeom prst="line">
                <a:avLst/>
              </a:prstGeom>
              <a:noFill/>
              <a:ln w="19050">
                <a:solidFill>
                  <a:schemeClr val="tx1"/>
                </a:solidFill>
                <a:round/>
                <a:headEnd/>
                <a:tailEnd/>
              </a:ln>
            </p:spPr>
            <p:txBody>
              <a:bodyPr wrap="none" anchor="ctr"/>
              <a:lstStyle/>
              <a:p>
                <a:endParaRPr lang="en-US"/>
              </a:p>
            </p:txBody>
          </p:sp>
          <p:sp>
            <p:nvSpPr>
              <p:cNvPr id="156807" name="Freeform 51"/>
              <p:cNvSpPr>
                <a:spLocks noChangeAspect="1"/>
              </p:cNvSpPr>
              <p:nvPr/>
            </p:nvSpPr>
            <p:spPr bwMode="auto">
              <a:xfrm>
                <a:off x="4089"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6698" name="Group 52"/>
          <p:cNvGrpSpPr>
            <a:grpSpLocks/>
          </p:cNvGrpSpPr>
          <p:nvPr/>
        </p:nvGrpSpPr>
        <p:grpSpPr bwMode="auto">
          <a:xfrm>
            <a:off x="6484938" y="1719263"/>
            <a:ext cx="401637" cy="401637"/>
            <a:chOff x="4085" y="1083"/>
            <a:chExt cx="253" cy="253"/>
          </a:xfrm>
        </p:grpSpPr>
        <p:sp>
          <p:nvSpPr>
            <p:cNvPr id="156792" name="Rectangle 53"/>
            <p:cNvSpPr>
              <a:spLocks noChangeArrowheads="1"/>
            </p:cNvSpPr>
            <p:nvPr/>
          </p:nvSpPr>
          <p:spPr bwMode="auto">
            <a:xfrm>
              <a:off x="4085" y="108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6793" name="Group 54"/>
            <p:cNvGrpSpPr>
              <a:grpSpLocks/>
            </p:cNvGrpSpPr>
            <p:nvPr/>
          </p:nvGrpSpPr>
          <p:grpSpPr bwMode="auto">
            <a:xfrm>
              <a:off x="4105" y="1110"/>
              <a:ext cx="212" cy="199"/>
              <a:chOff x="4172" y="229"/>
              <a:chExt cx="242" cy="227"/>
            </a:xfrm>
          </p:grpSpPr>
          <p:sp>
            <p:nvSpPr>
              <p:cNvPr id="156794" name="Freeform 55"/>
              <p:cNvSpPr>
                <a:spLocks noChangeAspect="1"/>
              </p:cNvSpPr>
              <p:nvPr/>
            </p:nvSpPr>
            <p:spPr bwMode="auto">
              <a:xfrm flipH="1">
                <a:off x="4172"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795" name="Line 56"/>
              <p:cNvSpPr>
                <a:spLocks noChangeAspect="1" noChangeShapeType="1"/>
              </p:cNvSpPr>
              <p:nvPr/>
            </p:nvSpPr>
            <p:spPr bwMode="auto">
              <a:xfrm flipH="1" flipV="1">
                <a:off x="4227" y="398"/>
                <a:ext cx="14" cy="17"/>
              </a:xfrm>
              <a:prstGeom prst="line">
                <a:avLst/>
              </a:prstGeom>
              <a:noFill/>
              <a:ln w="19050">
                <a:solidFill>
                  <a:schemeClr val="tx1"/>
                </a:solidFill>
                <a:round/>
                <a:headEnd/>
                <a:tailEnd/>
              </a:ln>
            </p:spPr>
            <p:txBody>
              <a:bodyPr wrap="none" anchor="ctr"/>
              <a:lstStyle/>
              <a:p>
                <a:endParaRPr lang="en-US"/>
              </a:p>
            </p:txBody>
          </p:sp>
          <p:sp>
            <p:nvSpPr>
              <p:cNvPr id="156796" name="Freeform 57"/>
              <p:cNvSpPr>
                <a:spLocks noChangeAspect="1"/>
              </p:cNvSpPr>
              <p:nvPr/>
            </p:nvSpPr>
            <p:spPr bwMode="auto">
              <a:xfrm flipH="1">
                <a:off x="4187"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6797" name="Freeform 58"/>
              <p:cNvSpPr>
                <a:spLocks noChangeAspect="1"/>
              </p:cNvSpPr>
              <p:nvPr/>
            </p:nvSpPr>
            <p:spPr bwMode="auto">
              <a:xfrm>
                <a:off x="4238"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798" name="Line 59"/>
              <p:cNvSpPr>
                <a:spLocks noChangeAspect="1" noChangeShapeType="1"/>
              </p:cNvSpPr>
              <p:nvPr/>
            </p:nvSpPr>
            <p:spPr bwMode="auto">
              <a:xfrm flipV="1">
                <a:off x="4345" y="398"/>
                <a:ext cx="14" cy="17"/>
              </a:xfrm>
              <a:prstGeom prst="line">
                <a:avLst/>
              </a:prstGeom>
              <a:noFill/>
              <a:ln w="19050">
                <a:solidFill>
                  <a:schemeClr val="tx1"/>
                </a:solidFill>
                <a:round/>
                <a:headEnd/>
                <a:tailEnd/>
              </a:ln>
            </p:spPr>
            <p:txBody>
              <a:bodyPr wrap="none" anchor="ctr"/>
              <a:lstStyle/>
              <a:p>
                <a:endParaRPr lang="en-US"/>
              </a:p>
            </p:txBody>
          </p:sp>
          <p:sp>
            <p:nvSpPr>
              <p:cNvPr id="156799" name="Freeform 60"/>
              <p:cNvSpPr>
                <a:spLocks noChangeAspect="1"/>
              </p:cNvSpPr>
              <p:nvPr/>
            </p:nvSpPr>
            <p:spPr bwMode="auto">
              <a:xfrm>
                <a:off x="4353"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6699" name="Group 61"/>
          <p:cNvGrpSpPr>
            <a:grpSpLocks/>
          </p:cNvGrpSpPr>
          <p:nvPr/>
        </p:nvGrpSpPr>
        <p:grpSpPr bwMode="auto">
          <a:xfrm>
            <a:off x="7734300" y="1655763"/>
            <a:ext cx="530225" cy="530225"/>
            <a:chOff x="4872" y="1043"/>
            <a:chExt cx="334" cy="334"/>
          </a:xfrm>
        </p:grpSpPr>
        <p:sp>
          <p:nvSpPr>
            <p:cNvPr id="156784" name="Freeform 62"/>
            <p:cNvSpPr>
              <a:spLocks/>
            </p:cNvSpPr>
            <p:nvPr/>
          </p:nvSpPr>
          <p:spPr bwMode="auto">
            <a:xfrm>
              <a:off x="4872" y="104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6785" name="Group 63"/>
            <p:cNvGrpSpPr>
              <a:grpSpLocks/>
            </p:cNvGrpSpPr>
            <p:nvPr/>
          </p:nvGrpSpPr>
          <p:grpSpPr bwMode="auto">
            <a:xfrm>
              <a:off x="4952" y="1104"/>
              <a:ext cx="174" cy="163"/>
              <a:chOff x="4497" y="232"/>
              <a:chExt cx="242" cy="227"/>
            </a:xfrm>
          </p:grpSpPr>
          <p:sp>
            <p:nvSpPr>
              <p:cNvPr id="156786" name="Freeform 64"/>
              <p:cNvSpPr>
                <a:spLocks noChangeAspect="1"/>
              </p:cNvSpPr>
              <p:nvPr/>
            </p:nvSpPr>
            <p:spPr bwMode="auto">
              <a:xfrm flipH="1">
                <a:off x="4497"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787" name="Line 65"/>
              <p:cNvSpPr>
                <a:spLocks noChangeAspect="1" noChangeShapeType="1"/>
              </p:cNvSpPr>
              <p:nvPr/>
            </p:nvSpPr>
            <p:spPr bwMode="auto">
              <a:xfrm flipH="1" flipV="1">
                <a:off x="4552" y="401"/>
                <a:ext cx="14" cy="17"/>
              </a:xfrm>
              <a:prstGeom prst="line">
                <a:avLst/>
              </a:prstGeom>
              <a:noFill/>
              <a:ln w="19050">
                <a:solidFill>
                  <a:schemeClr val="tx1"/>
                </a:solidFill>
                <a:round/>
                <a:headEnd/>
                <a:tailEnd/>
              </a:ln>
            </p:spPr>
            <p:txBody>
              <a:bodyPr wrap="none" anchor="ctr"/>
              <a:lstStyle/>
              <a:p>
                <a:endParaRPr lang="en-US"/>
              </a:p>
            </p:txBody>
          </p:sp>
          <p:sp>
            <p:nvSpPr>
              <p:cNvPr id="156788" name="Freeform 66"/>
              <p:cNvSpPr>
                <a:spLocks noChangeAspect="1"/>
              </p:cNvSpPr>
              <p:nvPr/>
            </p:nvSpPr>
            <p:spPr bwMode="auto">
              <a:xfrm flipH="1">
                <a:off x="4512"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6789" name="Freeform 67"/>
              <p:cNvSpPr>
                <a:spLocks noChangeAspect="1"/>
              </p:cNvSpPr>
              <p:nvPr/>
            </p:nvSpPr>
            <p:spPr bwMode="auto">
              <a:xfrm>
                <a:off x="4563"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56790" name="Line 68"/>
              <p:cNvSpPr>
                <a:spLocks noChangeAspect="1" noChangeShapeType="1"/>
              </p:cNvSpPr>
              <p:nvPr/>
            </p:nvSpPr>
            <p:spPr bwMode="auto">
              <a:xfrm flipV="1">
                <a:off x="4670" y="401"/>
                <a:ext cx="14" cy="17"/>
              </a:xfrm>
              <a:prstGeom prst="line">
                <a:avLst/>
              </a:prstGeom>
              <a:noFill/>
              <a:ln w="19050">
                <a:solidFill>
                  <a:schemeClr val="tx1"/>
                </a:solidFill>
                <a:round/>
                <a:headEnd/>
                <a:tailEnd/>
              </a:ln>
            </p:spPr>
            <p:txBody>
              <a:bodyPr wrap="none" anchor="ctr"/>
              <a:lstStyle/>
              <a:p>
                <a:endParaRPr lang="en-US"/>
              </a:p>
            </p:txBody>
          </p:sp>
          <p:sp>
            <p:nvSpPr>
              <p:cNvPr id="156791" name="Freeform 69"/>
              <p:cNvSpPr>
                <a:spLocks noChangeAspect="1"/>
              </p:cNvSpPr>
              <p:nvPr/>
            </p:nvSpPr>
            <p:spPr bwMode="auto">
              <a:xfrm>
                <a:off x="4678"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6700" name="Group 70"/>
          <p:cNvGrpSpPr>
            <a:grpSpLocks/>
          </p:cNvGrpSpPr>
          <p:nvPr/>
        </p:nvGrpSpPr>
        <p:grpSpPr bwMode="auto">
          <a:xfrm>
            <a:off x="5153025" y="2443163"/>
            <a:ext cx="476250" cy="484187"/>
            <a:chOff x="3246" y="1539"/>
            <a:chExt cx="300" cy="305"/>
          </a:xfrm>
        </p:grpSpPr>
        <p:sp>
          <p:nvSpPr>
            <p:cNvPr id="156778" name="Oval 71"/>
            <p:cNvSpPr>
              <a:spLocks noChangeArrowheads="1"/>
            </p:cNvSpPr>
            <p:nvPr/>
          </p:nvSpPr>
          <p:spPr bwMode="auto">
            <a:xfrm>
              <a:off x="3246" y="153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6779" name="Group 72"/>
            <p:cNvGrpSpPr>
              <a:grpSpLocks/>
            </p:cNvGrpSpPr>
            <p:nvPr/>
          </p:nvGrpSpPr>
          <p:grpSpPr bwMode="auto">
            <a:xfrm>
              <a:off x="3293" y="1594"/>
              <a:ext cx="205" cy="195"/>
              <a:chOff x="4109" y="1470"/>
              <a:chExt cx="205" cy="195"/>
            </a:xfrm>
          </p:grpSpPr>
          <p:sp>
            <p:nvSpPr>
              <p:cNvPr id="156780" name="Rectangle 73"/>
              <p:cNvSpPr>
                <a:spLocks noChangeArrowheads="1"/>
              </p:cNvSpPr>
              <p:nvPr/>
            </p:nvSpPr>
            <p:spPr bwMode="auto">
              <a:xfrm>
                <a:off x="4174" y="1561"/>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6781" name="Freeform 74"/>
              <p:cNvSpPr>
                <a:spLocks/>
              </p:cNvSpPr>
              <p:nvPr/>
            </p:nvSpPr>
            <p:spPr bwMode="auto">
              <a:xfrm>
                <a:off x="4109" y="1585"/>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6782" name="Line 75"/>
              <p:cNvSpPr>
                <a:spLocks noChangeShapeType="1"/>
              </p:cNvSpPr>
              <p:nvPr/>
            </p:nvSpPr>
            <p:spPr bwMode="auto">
              <a:xfrm flipH="1">
                <a:off x="4211" y="1470"/>
                <a:ext cx="2" cy="153"/>
              </a:xfrm>
              <a:prstGeom prst="line">
                <a:avLst/>
              </a:prstGeom>
              <a:noFill/>
              <a:ln w="38100">
                <a:solidFill>
                  <a:schemeClr val="tx1"/>
                </a:solidFill>
                <a:round/>
                <a:headEnd/>
                <a:tailEnd/>
              </a:ln>
            </p:spPr>
            <p:txBody>
              <a:bodyPr wrap="none" anchor="ctr"/>
              <a:lstStyle/>
              <a:p>
                <a:endParaRPr lang="en-US"/>
              </a:p>
            </p:txBody>
          </p:sp>
          <p:sp>
            <p:nvSpPr>
              <p:cNvPr id="156783" name="Line 76"/>
              <p:cNvSpPr>
                <a:spLocks noChangeShapeType="1"/>
              </p:cNvSpPr>
              <p:nvPr/>
            </p:nvSpPr>
            <p:spPr bwMode="auto">
              <a:xfrm>
                <a:off x="4142" y="1512"/>
                <a:ext cx="140" cy="0"/>
              </a:xfrm>
              <a:prstGeom prst="line">
                <a:avLst/>
              </a:prstGeom>
              <a:noFill/>
              <a:ln w="28575">
                <a:solidFill>
                  <a:schemeClr val="tx1"/>
                </a:solidFill>
                <a:round/>
                <a:headEnd/>
                <a:tailEnd/>
              </a:ln>
            </p:spPr>
            <p:txBody>
              <a:bodyPr wrap="none" anchor="ctr"/>
              <a:lstStyle/>
              <a:p>
                <a:endParaRPr lang="en-US"/>
              </a:p>
            </p:txBody>
          </p:sp>
        </p:grpSp>
      </p:grpSp>
      <p:grpSp>
        <p:nvGrpSpPr>
          <p:cNvPr id="156701" name="Group 77"/>
          <p:cNvGrpSpPr>
            <a:grpSpLocks/>
          </p:cNvGrpSpPr>
          <p:nvPr/>
        </p:nvGrpSpPr>
        <p:grpSpPr bwMode="auto">
          <a:xfrm>
            <a:off x="6484938" y="2486025"/>
            <a:ext cx="401637" cy="401638"/>
            <a:chOff x="4085" y="1566"/>
            <a:chExt cx="253" cy="253"/>
          </a:xfrm>
        </p:grpSpPr>
        <p:sp>
          <p:nvSpPr>
            <p:cNvPr id="156772" name="Rectangle 78"/>
            <p:cNvSpPr>
              <a:spLocks noChangeArrowheads="1"/>
            </p:cNvSpPr>
            <p:nvPr/>
          </p:nvSpPr>
          <p:spPr bwMode="auto">
            <a:xfrm>
              <a:off x="4085" y="1566"/>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6773" name="Group 79"/>
            <p:cNvGrpSpPr>
              <a:grpSpLocks/>
            </p:cNvGrpSpPr>
            <p:nvPr/>
          </p:nvGrpSpPr>
          <p:grpSpPr bwMode="auto">
            <a:xfrm>
              <a:off x="4109" y="1595"/>
              <a:ext cx="205" cy="195"/>
              <a:chOff x="4109" y="1470"/>
              <a:chExt cx="205" cy="195"/>
            </a:xfrm>
          </p:grpSpPr>
          <p:sp>
            <p:nvSpPr>
              <p:cNvPr id="156774" name="Rectangle 80"/>
              <p:cNvSpPr>
                <a:spLocks noChangeArrowheads="1"/>
              </p:cNvSpPr>
              <p:nvPr/>
            </p:nvSpPr>
            <p:spPr bwMode="auto">
              <a:xfrm>
                <a:off x="4174" y="1561"/>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6775" name="Freeform 81"/>
              <p:cNvSpPr>
                <a:spLocks/>
              </p:cNvSpPr>
              <p:nvPr/>
            </p:nvSpPr>
            <p:spPr bwMode="auto">
              <a:xfrm>
                <a:off x="4109" y="1585"/>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6776" name="Line 82"/>
              <p:cNvSpPr>
                <a:spLocks noChangeShapeType="1"/>
              </p:cNvSpPr>
              <p:nvPr/>
            </p:nvSpPr>
            <p:spPr bwMode="auto">
              <a:xfrm flipH="1">
                <a:off x="4211" y="1470"/>
                <a:ext cx="2" cy="153"/>
              </a:xfrm>
              <a:prstGeom prst="line">
                <a:avLst/>
              </a:prstGeom>
              <a:noFill/>
              <a:ln w="38100">
                <a:solidFill>
                  <a:schemeClr val="tx1"/>
                </a:solidFill>
                <a:round/>
                <a:headEnd/>
                <a:tailEnd/>
              </a:ln>
            </p:spPr>
            <p:txBody>
              <a:bodyPr wrap="none" anchor="ctr"/>
              <a:lstStyle/>
              <a:p>
                <a:endParaRPr lang="en-US"/>
              </a:p>
            </p:txBody>
          </p:sp>
          <p:sp>
            <p:nvSpPr>
              <p:cNvPr id="156777" name="Line 83"/>
              <p:cNvSpPr>
                <a:spLocks noChangeShapeType="1"/>
              </p:cNvSpPr>
              <p:nvPr/>
            </p:nvSpPr>
            <p:spPr bwMode="auto">
              <a:xfrm>
                <a:off x="4142" y="1512"/>
                <a:ext cx="140" cy="0"/>
              </a:xfrm>
              <a:prstGeom prst="line">
                <a:avLst/>
              </a:prstGeom>
              <a:noFill/>
              <a:ln w="28575">
                <a:solidFill>
                  <a:schemeClr val="tx1"/>
                </a:solidFill>
                <a:round/>
                <a:headEnd/>
                <a:tailEnd/>
              </a:ln>
            </p:spPr>
            <p:txBody>
              <a:bodyPr wrap="none" anchor="ctr"/>
              <a:lstStyle/>
              <a:p>
                <a:endParaRPr lang="en-US"/>
              </a:p>
            </p:txBody>
          </p:sp>
        </p:grpSp>
      </p:grpSp>
      <p:grpSp>
        <p:nvGrpSpPr>
          <p:cNvPr id="156702" name="Group 84"/>
          <p:cNvGrpSpPr>
            <a:grpSpLocks/>
          </p:cNvGrpSpPr>
          <p:nvPr/>
        </p:nvGrpSpPr>
        <p:grpSpPr bwMode="auto">
          <a:xfrm>
            <a:off x="7734300" y="2422525"/>
            <a:ext cx="530225" cy="530225"/>
            <a:chOff x="4872" y="1526"/>
            <a:chExt cx="334" cy="334"/>
          </a:xfrm>
        </p:grpSpPr>
        <p:sp>
          <p:nvSpPr>
            <p:cNvPr id="156766" name="Freeform 85"/>
            <p:cNvSpPr>
              <a:spLocks/>
            </p:cNvSpPr>
            <p:nvPr/>
          </p:nvSpPr>
          <p:spPr bwMode="auto">
            <a:xfrm>
              <a:off x="4872" y="15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6767" name="Group 86"/>
            <p:cNvGrpSpPr>
              <a:grpSpLocks/>
            </p:cNvGrpSpPr>
            <p:nvPr/>
          </p:nvGrpSpPr>
          <p:grpSpPr bwMode="auto">
            <a:xfrm>
              <a:off x="4936" y="1595"/>
              <a:ext cx="205" cy="195"/>
              <a:chOff x="4109" y="1470"/>
              <a:chExt cx="205" cy="195"/>
            </a:xfrm>
          </p:grpSpPr>
          <p:sp>
            <p:nvSpPr>
              <p:cNvPr id="156768" name="Rectangle 87"/>
              <p:cNvSpPr>
                <a:spLocks noChangeArrowheads="1"/>
              </p:cNvSpPr>
              <p:nvPr/>
            </p:nvSpPr>
            <p:spPr bwMode="auto">
              <a:xfrm>
                <a:off x="4174" y="1561"/>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6769" name="Freeform 88"/>
              <p:cNvSpPr>
                <a:spLocks/>
              </p:cNvSpPr>
              <p:nvPr/>
            </p:nvSpPr>
            <p:spPr bwMode="auto">
              <a:xfrm>
                <a:off x="4109" y="1585"/>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6770" name="Line 89"/>
              <p:cNvSpPr>
                <a:spLocks noChangeShapeType="1"/>
              </p:cNvSpPr>
              <p:nvPr/>
            </p:nvSpPr>
            <p:spPr bwMode="auto">
              <a:xfrm flipH="1">
                <a:off x="4211" y="1470"/>
                <a:ext cx="2" cy="153"/>
              </a:xfrm>
              <a:prstGeom prst="line">
                <a:avLst/>
              </a:prstGeom>
              <a:noFill/>
              <a:ln w="38100">
                <a:solidFill>
                  <a:schemeClr val="tx1"/>
                </a:solidFill>
                <a:round/>
                <a:headEnd/>
                <a:tailEnd/>
              </a:ln>
            </p:spPr>
            <p:txBody>
              <a:bodyPr wrap="none" anchor="ctr"/>
              <a:lstStyle/>
              <a:p>
                <a:endParaRPr lang="en-US"/>
              </a:p>
            </p:txBody>
          </p:sp>
          <p:sp>
            <p:nvSpPr>
              <p:cNvPr id="156771" name="Line 90"/>
              <p:cNvSpPr>
                <a:spLocks noChangeShapeType="1"/>
              </p:cNvSpPr>
              <p:nvPr/>
            </p:nvSpPr>
            <p:spPr bwMode="auto">
              <a:xfrm>
                <a:off x="4142" y="1512"/>
                <a:ext cx="140" cy="0"/>
              </a:xfrm>
              <a:prstGeom prst="line">
                <a:avLst/>
              </a:prstGeom>
              <a:noFill/>
              <a:ln w="28575">
                <a:solidFill>
                  <a:schemeClr val="tx1"/>
                </a:solidFill>
                <a:round/>
                <a:headEnd/>
                <a:tailEnd/>
              </a:ln>
            </p:spPr>
            <p:txBody>
              <a:bodyPr wrap="none" anchor="ctr"/>
              <a:lstStyle/>
              <a:p>
                <a:endParaRPr lang="en-US"/>
              </a:p>
            </p:txBody>
          </p:sp>
        </p:grpSp>
      </p:grpSp>
      <p:grpSp>
        <p:nvGrpSpPr>
          <p:cNvPr id="156703" name="Group 91"/>
          <p:cNvGrpSpPr>
            <a:grpSpLocks/>
          </p:cNvGrpSpPr>
          <p:nvPr/>
        </p:nvGrpSpPr>
        <p:grpSpPr bwMode="auto">
          <a:xfrm>
            <a:off x="3751263" y="3957638"/>
            <a:ext cx="530225" cy="530225"/>
            <a:chOff x="2363" y="2493"/>
            <a:chExt cx="334" cy="334"/>
          </a:xfrm>
        </p:grpSpPr>
        <p:sp>
          <p:nvSpPr>
            <p:cNvPr id="156764" name="Freeform 92"/>
            <p:cNvSpPr>
              <a:spLocks noChangeAspect="1"/>
            </p:cNvSpPr>
            <p:nvPr/>
          </p:nvSpPr>
          <p:spPr bwMode="auto">
            <a:xfrm>
              <a:off x="2363" y="24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6765" name="Text Box 93"/>
            <p:cNvSpPr txBox="1">
              <a:spLocks noChangeArrowheads="1"/>
            </p:cNvSpPr>
            <p:nvPr/>
          </p:nvSpPr>
          <p:spPr bwMode="auto">
            <a:xfrm>
              <a:off x="2449"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BB</a:t>
              </a:r>
            </a:p>
          </p:txBody>
        </p:sp>
      </p:grpSp>
      <p:grpSp>
        <p:nvGrpSpPr>
          <p:cNvPr id="156704" name="Group 94"/>
          <p:cNvGrpSpPr>
            <a:grpSpLocks/>
          </p:cNvGrpSpPr>
          <p:nvPr/>
        </p:nvGrpSpPr>
        <p:grpSpPr bwMode="auto">
          <a:xfrm>
            <a:off x="3751263" y="4725988"/>
            <a:ext cx="530225" cy="530225"/>
            <a:chOff x="2363" y="2977"/>
            <a:chExt cx="334" cy="334"/>
          </a:xfrm>
        </p:grpSpPr>
        <p:sp>
          <p:nvSpPr>
            <p:cNvPr id="156762" name="Freeform 95"/>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6763" name="Text Box 96"/>
            <p:cNvSpPr txBox="1">
              <a:spLocks noChangeArrowheads="1"/>
            </p:cNvSpPr>
            <p:nvPr/>
          </p:nvSpPr>
          <p:spPr bwMode="auto">
            <a:xfrm>
              <a:off x="2449" y="3077"/>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CC</a:t>
              </a:r>
            </a:p>
          </p:txBody>
        </p:sp>
      </p:grpSp>
      <p:grpSp>
        <p:nvGrpSpPr>
          <p:cNvPr id="156705" name="Group 97"/>
          <p:cNvGrpSpPr>
            <a:grpSpLocks/>
          </p:cNvGrpSpPr>
          <p:nvPr/>
        </p:nvGrpSpPr>
        <p:grpSpPr bwMode="auto">
          <a:xfrm>
            <a:off x="3751263" y="5492750"/>
            <a:ext cx="530225" cy="530225"/>
            <a:chOff x="2363" y="3460"/>
            <a:chExt cx="334" cy="334"/>
          </a:xfrm>
        </p:grpSpPr>
        <p:sp>
          <p:nvSpPr>
            <p:cNvPr id="156760" name="Freeform 98"/>
            <p:cNvSpPr>
              <a:spLocks noChangeAspect="1"/>
            </p:cNvSpPr>
            <p:nvPr/>
          </p:nvSpPr>
          <p:spPr bwMode="auto">
            <a:xfrm>
              <a:off x="2363" y="34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6761" name="Text Box 99"/>
            <p:cNvSpPr txBox="1">
              <a:spLocks noChangeArrowheads="1"/>
            </p:cNvSpPr>
            <p:nvPr/>
          </p:nvSpPr>
          <p:spPr bwMode="auto">
            <a:xfrm>
              <a:off x="2449" y="3560"/>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DD</a:t>
              </a:r>
            </a:p>
          </p:txBody>
        </p:sp>
      </p:grpSp>
      <p:grpSp>
        <p:nvGrpSpPr>
          <p:cNvPr id="156706" name="Group 100"/>
          <p:cNvGrpSpPr>
            <a:grpSpLocks/>
          </p:cNvGrpSpPr>
          <p:nvPr/>
        </p:nvGrpSpPr>
        <p:grpSpPr bwMode="auto">
          <a:xfrm>
            <a:off x="3751263" y="6261100"/>
            <a:ext cx="530225" cy="530225"/>
            <a:chOff x="2363" y="3944"/>
            <a:chExt cx="334" cy="334"/>
          </a:xfrm>
        </p:grpSpPr>
        <p:sp>
          <p:nvSpPr>
            <p:cNvPr id="156758" name="Freeform 101"/>
            <p:cNvSpPr>
              <a:spLocks noChangeAspect="1"/>
            </p:cNvSpPr>
            <p:nvPr/>
          </p:nvSpPr>
          <p:spPr bwMode="auto">
            <a:xfrm>
              <a:off x="2363"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6759" name="Text Box 102"/>
            <p:cNvSpPr txBox="1">
              <a:spLocks noChangeArrowheads="1"/>
            </p:cNvSpPr>
            <p:nvPr/>
          </p:nvSpPr>
          <p:spPr bwMode="auto">
            <a:xfrm>
              <a:off x="2462" y="4044"/>
              <a:ext cx="136" cy="134"/>
            </a:xfrm>
            <a:prstGeom prst="rect">
              <a:avLst/>
            </a:prstGeom>
            <a:noFill/>
            <a:ln w="12700">
              <a:noFill/>
              <a:miter lim="800000"/>
              <a:headEnd/>
              <a:tailEnd/>
            </a:ln>
          </p:spPr>
          <p:txBody>
            <a:bodyPr wrap="none" lIns="0" tIns="0" rIns="0" bIns="0" anchor="ctr">
              <a:spAutoFit/>
            </a:bodyPr>
            <a:lstStyle/>
            <a:p>
              <a:pPr algn="ctr" eaLnBrk="0" hangingPunct="0"/>
              <a:r>
                <a:rPr lang="en-US" sz="1400" b="1"/>
                <a:t>FF</a:t>
              </a:r>
            </a:p>
          </p:txBody>
        </p:sp>
      </p:grpSp>
      <p:grpSp>
        <p:nvGrpSpPr>
          <p:cNvPr id="156707" name="Group 103"/>
          <p:cNvGrpSpPr>
            <a:grpSpLocks/>
          </p:cNvGrpSpPr>
          <p:nvPr/>
        </p:nvGrpSpPr>
        <p:grpSpPr bwMode="auto">
          <a:xfrm>
            <a:off x="5153025" y="3213100"/>
            <a:ext cx="476250" cy="484188"/>
            <a:chOff x="3246" y="2024"/>
            <a:chExt cx="300" cy="305"/>
          </a:xfrm>
        </p:grpSpPr>
        <p:sp>
          <p:nvSpPr>
            <p:cNvPr id="156754" name="Oval 104"/>
            <p:cNvSpPr>
              <a:spLocks noChangeArrowheads="1"/>
            </p:cNvSpPr>
            <p:nvPr/>
          </p:nvSpPr>
          <p:spPr bwMode="auto">
            <a:xfrm>
              <a:off x="3246" y="202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6755" name="Group 105"/>
            <p:cNvGrpSpPr>
              <a:grpSpLocks/>
            </p:cNvGrpSpPr>
            <p:nvPr/>
          </p:nvGrpSpPr>
          <p:grpSpPr bwMode="auto">
            <a:xfrm>
              <a:off x="3300" y="2100"/>
              <a:ext cx="192" cy="154"/>
              <a:chOff x="2474" y="3329"/>
              <a:chExt cx="192" cy="154"/>
            </a:xfrm>
          </p:grpSpPr>
          <p:sp>
            <p:nvSpPr>
              <p:cNvPr id="156756" name="AutoShape 106"/>
              <p:cNvSpPr>
                <a:spLocks noChangeArrowheads="1"/>
              </p:cNvSpPr>
              <p:nvPr/>
            </p:nvSpPr>
            <p:spPr bwMode="auto">
              <a:xfrm flipV="1">
                <a:off x="2474" y="3387"/>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6757" name="Rectangle 107"/>
              <p:cNvSpPr>
                <a:spLocks noChangeArrowheads="1"/>
              </p:cNvSpPr>
              <p:nvPr/>
            </p:nvSpPr>
            <p:spPr bwMode="auto">
              <a:xfrm>
                <a:off x="2478" y="3329"/>
                <a:ext cx="60"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6708" name="Group 108"/>
          <p:cNvGrpSpPr>
            <a:grpSpLocks/>
          </p:cNvGrpSpPr>
          <p:nvPr/>
        </p:nvGrpSpPr>
        <p:grpSpPr bwMode="auto">
          <a:xfrm>
            <a:off x="6484938" y="3254375"/>
            <a:ext cx="401637" cy="401638"/>
            <a:chOff x="4085" y="2050"/>
            <a:chExt cx="253" cy="253"/>
          </a:xfrm>
        </p:grpSpPr>
        <p:sp>
          <p:nvSpPr>
            <p:cNvPr id="156750" name="Rectangle 109"/>
            <p:cNvSpPr>
              <a:spLocks noChangeArrowheads="1"/>
            </p:cNvSpPr>
            <p:nvPr/>
          </p:nvSpPr>
          <p:spPr bwMode="auto">
            <a:xfrm>
              <a:off x="4085" y="205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6751" name="Group 110"/>
            <p:cNvGrpSpPr>
              <a:grpSpLocks/>
            </p:cNvGrpSpPr>
            <p:nvPr/>
          </p:nvGrpSpPr>
          <p:grpSpPr bwMode="auto">
            <a:xfrm>
              <a:off x="4116" y="2100"/>
              <a:ext cx="192" cy="154"/>
              <a:chOff x="2474" y="3329"/>
              <a:chExt cx="192" cy="154"/>
            </a:xfrm>
          </p:grpSpPr>
          <p:sp>
            <p:nvSpPr>
              <p:cNvPr id="156752" name="AutoShape 111"/>
              <p:cNvSpPr>
                <a:spLocks noChangeArrowheads="1"/>
              </p:cNvSpPr>
              <p:nvPr/>
            </p:nvSpPr>
            <p:spPr bwMode="auto">
              <a:xfrm flipV="1">
                <a:off x="2474" y="3387"/>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6753" name="Rectangle 112"/>
              <p:cNvSpPr>
                <a:spLocks noChangeArrowheads="1"/>
              </p:cNvSpPr>
              <p:nvPr/>
            </p:nvSpPr>
            <p:spPr bwMode="auto">
              <a:xfrm>
                <a:off x="2478" y="3329"/>
                <a:ext cx="60"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6709" name="Group 113"/>
          <p:cNvGrpSpPr>
            <a:grpSpLocks/>
          </p:cNvGrpSpPr>
          <p:nvPr/>
        </p:nvGrpSpPr>
        <p:grpSpPr bwMode="auto">
          <a:xfrm>
            <a:off x="7734300" y="3190875"/>
            <a:ext cx="530225" cy="530225"/>
            <a:chOff x="4872" y="2010"/>
            <a:chExt cx="334" cy="334"/>
          </a:xfrm>
        </p:grpSpPr>
        <p:sp>
          <p:nvSpPr>
            <p:cNvPr id="156746" name="Freeform 114"/>
            <p:cNvSpPr>
              <a:spLocks/>
            </p:cNvSpPr>
            <p:nvPr/>
          </p:nvSpPr>
          <p:spPr bwMode="auto">
            <a:xfrm>
              <a:off x="4872" y="2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6747" name="Group 115"/>
            <p:cNvGrpSpPr>
              <a:grpSpLocks/>
            </p:cNvGrpSpPr>
            <p:nvPr/>
          </p:nvGrpSpPr>
          <p:grpSpPr bwMode="auto">
            <a:xfrm>
              <a:off x="4943" y="2132"/>
              <a:ext cx="192" cy="154"/>
              <a:chOff x="2474" y="3329"/>
              <a:chExt cx="192" cy="154"/>
            </a:xfrm>
          </p:grpSpPr>
          <p:sp>
            <p:nvSpPr>
              <p:cNvPr id="156748" name="AutoShape 116"/>
              <p:cNvSpPr>
                <a:spLocks noChangeArrowheads="1"/>
              </p:cNvSpPr>
              <p:nvPr/>
            </p:nvSpPr>
            <p:spPr bwMode="auto">
              <a:xfrm flipV="1">
                <a:off x="2474" y="3387"/>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6749" name="Rectangle 117"/>
              <p:cNvSpPr>
                <a:spLocks noChangeArrowheads="1"/>
              </p:cNvSpPr>
              <p:nvPr/>
            </p:nvSpPr>
            <p:spPr bwMode="auto">
              <a:xfrm>
                <a:off x="2478" y="3329"/>
                <a:ext cx="60"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6710" name="Group 118"/>
          <p:cNvGrpSpPr>
            <a:grpSpLocks/>
          </p:cNvGrpSpPr>
          <p:nvPr/>
        </p:nvGrpSpPr>
        <p:grpSpPr bwMode="auto">
          <a:xfrm>
            <a:off x="5154613" y="3981450"/>
            <a:ext cx="476250" cy="484188"/>
            <a:chOff x="3247" y="2508"/>
            <a:chExt cx="300" cy="305"/>
          </a:xfrm>
        </p:grpSpPr>
        <p:sp>
          <p:nvSpPr>
            <p:cNvPr id="156744" name="Oval 119"/>
            <p:cNvSpPr>
              <a:spLocks noChangeArrowheads="1"/>
            </p:cNvSpPr>
            <p:nvPr/>
          </p:nvSpPr>
          <p:spPr bwMode="auto">
            <a:xfrm>
              <a:off x="3247" y="25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6745" name="Text Box 120"/>
            <p:cNvSpPr txBox="1">
              <a:spLocks noChangeArrowheads="1"/>
            </p:cNvSpPr>
            <p:nvPr/>
          </p:nvSpPr>
          <p:spPr bwMode="auto">
            <a:xfrm>
              <a:off x="3316"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BB</a:t>
              </a:r>
            </a:p>
          </p:txBody>
        </p:sp>
      </p:grpSp>
      <p:grpSp>
        <p:nvGrpSpPr>
          <p:cNvPr id="156711" name="Group 121"/>
          <p:cNvGrpSpPr>
            <a:grpSpLocks/>
          </p:cNvGrpSpPr>
          <p:nvPr/>
        </p:nvGrpSpPr>
        <p:grpSpPr bwMode="auto">
          <a:xfrm>
            <a:off x="5154613" y="4749800"/>
            <a:ext cx="476250" cy="484188"/>
            <a:chOff x="3247" y="2992"/>
            <a:chExt cx="300" cy="305"/>
          </a:xfrm>
        </p:grpSpPr>
        <p:sp>
          <p:nvSpPr>
            <p:cNvPr id="156742" name="Oval 122"/>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6743" name="Text Box 123"/>
            <p:cNvSpPr txBox="1">
              <a:spLocks noChangeArrowheads="1"/>
            </p:cNvSpPr>
            <p:nvPr/>
          </p:nvSpPr>
          <p:spPr bwMode="auto">
            <a:xfrm>
              <a:off x="3316" y="3077"/>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CC</a:t>
              </a:r>
            </a:p>
          </p:txBody>
        </p:sp>
      </p:grpSp>
      <p:grpSp>
        <p:nvGrpSpPr>
          <p:cNvPr id="156712" name="Group 124"/>
          <p:cNvGrpSpPr>
            <a:grpSpLocks/>
          </p:cNvGrpSpPr>
          <p:nvPr/>
        </p:nvGrpSpPr>
        <p:grpSpPr bwMode="auto">
          <a:xfrm>
            <a:off x="5154613" y="5516563"/>
            <a:ext cx="476250" cy="484187"/>
            <a:chOff x="3247" y="3475"/>
            <a:chExt cx="300" cy="305"/>
          </a:xfrm>
        </p:grpSpPr>
        <p:sp>
          <p:nvSpPr>
            <p:cNvPr id="156740" name="Oval 125"/>
            <p:cNvSpPr>
              <a:spLocks noChangeArrowheads="1"/>
            </p:cNvSpPr>
            <p:nvPr/>
          </p:nvSpPr>
          <p:spPr bwMode="auto">
            <a:xfrm>
              <a:off x="3247" y="347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6741" name="Text Box 126"/>
            <p:cNvSpPr txBox="1">
              <a:spLocks noChangeArrowheads="1"/>
            </p:cNvSpPr>
            <p:nvPr/>
          </p:nvSpPr>
          <p:spPr bwMode="auto">
            <a:xfrm>
              <a:off x="3316" y="3560"/>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DD</a:t>
              </a:r>
            </a:p>
          </p:txBody>
        </p:sp>
      </p:grpSp>
      <p:grpSp>
        <p:nvGrpSpPr>
          <p:cNvPr id="156713" name="Group 127"/>
          <p:cNvGrpSpPr>
            <a:grpSpLocks/>
          </p:cNvGrpSpPr>
          <p:nvPr/>
        </p:nvGrpSpPr>
        <p:grpSpPr bwMode="auto">
          <a:xfrm>
            <a:off x="5154613" y="6284913"/>
            <a:ext cx="476250" cy="484187"/>
            <a:chOff x="3247" y="3959"/>
            <a:chExt cx="300" cy="305"/>
          </a:xfrm>
        </p:grpSpPr>
        <p:sp>
          <p:nvSpPr>
            <p:cNvPr id="156738" name="Oval 128"/>
            <p:cNvSpPr>
              <a:spLocks noChangeArrowheads="1"/>
            </p:cNvSpPr>
            <p:nvPr/>
          </p:nvSpPr>
          <p:spPr bwMode="auto">
            <a:xfrm>
              <a:off x="3247"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6739" name="Text Box 129"/>
            <p:cNvSpPr txBox="1">
              <a:spLocks noChangeArrowheads="1"/>
            </p:cNvSpPr>
            <p:nvPr/>
          </p:nvSpPr>
          <p:spPr bwMode="auto">
            <a:xfrm>
              <a:off x="3329" y="4044"/>
              <a:ext cx="136" cy="134"/>
            </a:xfrm>
            <a:prstGeom prst="rect">
              <a:avLst/>
            </a:prstGeom>
            <a:noFill/>
            <a:ln w="12700">
              <a:noFill/>
              <a:miter lim="800000"/>
              <a:headEnd/>
              <a:tailEnd/>
            </a:ln>
          </p:spPr>
          <p:txBody>
            <a:bodyPr wrap="none" lIns="0" tIns="0" rIns="0" bIns="0" anchor="ctr">
              <a:spAutoFit/>
            </a:bodyPr>
            <a:lstStyle/>
            <a:p>
              <a:pPr algn="ctr" eaLnBrk="0" hangingPunct="0"/>
              <a:r>
                <a:rPr lang="en-US" sz="1400" b="1"/>
                <a:t>FF</a:t>
              </a:r>
            </a:p>
          </p:txBody>
        </p:sp>
      </p:grpSp>
      <p:grpSp>
        <p:nvGrpSpPr>
          <p:cNvPr id="156714" name="Group 130"/>
          <p:cNvGrpSpPr>
            <a:grpSpLocks/>
          </p:cNvGrpSpPr>
          <p:nvPr/>
        </p:nvGrpSpPr>
        <p:grpSpPr bwMode="auto">
          <a:xfrm>
            <a:off x="6486525" y="4021138"/>
            <a:ext cx="401638" cy="401637"/>
            <a:chOff x="4086" y="2533"/>
            <a:chExt cx="253" cy="253"/>
          </a:xfrm>
        </p:grpSpPr>
        <p:sp>
          <p:nvSpPr>
            <p:cNvPr id="156736" name="Rectangle 131"/>
            <p:cNvSpPr>
              <a:spLocks noChangeArrowheads="1"/>
            </p:cNvSpPr>
            <p:nvPr/>
          </p:nvSpPr>
          <p:spPr bwMode="auto">
            <a:xfrm>
              <a:off x="4086" y="253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6737" name="Text Box 132"/>
            <p:cNvSpPr txBox="1">
              <a:spLocks noChangeArrowheads="1"/>
            </p:cNvSpPr>
            <p:nvPr/>
          </p:nvSpPr>
          <p:spPr bwMode="auto">
            <a:xfrm>
              <a:off x="4131"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BB</a:t>
              </a:r>
            </a:p>
          </p:txBody>
        </p:sp>
      </p:grpSp>
      <p:grpSp>
        <p:nvGrpSpPr>
          <p:cNvPr id="156715" name="Group 133"/>
          <p:cNvGrpSpPr>
            <a:grpSpLocks/>
          </p:cNvGrpSpPr>
          <p:nvPr/>
        </p:nvGrpSpPr>
        <p:grpSpPr bwMode="auto">
          <a:xfrm>
            <a:off x="6486525" y="4789488"/>
            <a:ext cx="401638" cy="401637"/>
            <a:chOff x="4086" y="3017"/>
            <a:chExt cx="253" cy="253"/>
          </a:xfrm>
        </p:grpSpPr>
        <p:sp>
          <p:nvSpPr>
            <p:cNvPr id="156734" name="Rectangle 134"/>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6735" name="Text Box 135"/>
            <p:cNvSpPr txBox="1">
              <a:spLocks noChangeArrowheads="1"/>
            </p:cNvSpPr>
            <p:nvPr/>
          </p:nvSpPr>
          <p:spPr bwMode="auto">
            <a:xfrm>
              <a:off x="4131" y="3077"/>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CC</a:t>
              </a:r>
            </a:p>
          </p:txBody>
        </p:sp>
      </p:grpSp>
      <p:grpSp>
        <p:nvGrpSpPr>
          <p:cNvPr id="156716" name="Group 136"/>
          <p:cNvGrpSpPr>
            <a:grpSpLocks/>
          </p:cNvGrpSpPr>
          <p:nvPr/>
        </p:nvGrpSpPr>
        <p:grpSpPr bwMode="auto">
          <a:xfrm>
            <a:off x="6486525" y="5556250"/>
            <a:ext cx="401638" cy="401638"/>
            <a:chOff x="4086" y="3500"/>
            <a:chExt cx="253" cy="253"/>
          </a:xfrm>
        </p:grpSpPr>
        <p:sp>
          <p:nvSpPr>
            <p:cNvPr id="156732" name="Rectangle 137"/>
            <p:cNvSpPr>
              <a:spLocks noChangeArrowheads="1"/>
            </p:cNvSpPr>
            <p:nvPr/>
          </p:nvSpPr>
          <p:spPr bwMode="auto">
            <a:xfrm>
              <a:off x="4086" y="35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6733" name="Text Box 138"/>
            <p:cNvSpPr txBox="1">
              <a:spLocks noChangeArrowheads="1"/>
            </p:cNvSpPr>
            <p:nvPr/>
          </p:nvSpPr>
          <p:spPr bwMode="auto">
            <a:xfrm>
              <a:off x="4131" y="3560"/>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DD</a:t>
              </a:r>
            </a:p>
          </p:txBody>
        </p:sp>
      </p:grpSp>
      <p:grpSp>
        <p:nvGrpSpPr>
          <p:cNvPr id="156717" name="Group 139"/>
          <p:cNvGrpSpPr>
            <a:grpSpLocks/>
          </p:cNvGrpSpPr>
          <p:nvPr/>
        </p:nvGrpSpPr>
        <p:grpSpPr bwMode="auto">
          <a:xfrm>
            <a:off x="6486525" y="6324600"/>
            <a:ext cx="401638" cy="401638"/>
            <a:chOff x="4086" y="3984"/>
            <a:chExt cx="253" cy="253"/>
          </a:xfrm>
        </p:grpSpPr>
        <p:sp>
          <p:nvSpPr>
            <p:cNvPr id="156730" name="Rectangle 140"/>
            <p:cNvSpPr>
              <a:spLocks noChangeArrowheads="1"/>
            </p:cNvSpPr>
            <p:nvPr/>
          </p:nvSpPr>
          <p:spPr bwMode="auto">
            <a:xfrm>
              <a:off x="4086" y="398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6731" name="Text Box 141"/>
            <p:cNvSpPr txBox="1">
              <a:spLocks noChangeArrowheads="1"/>
            </p:cNvSpPr>
            <p:nvPr/>
          </p:nvSpPr>
          <p:spPr bwMode="auto">
            <a:xfrm>
              <a:off x="4144" y="4044"/>
              <a:ext cx="136" cy="134"/>
            </a:xfrm>
            <a:prstGeom prst="rect">
              <a:avLst/>
            </a:prstGeom>
            <a:noFill/>
            <a:ln w="12700">
              <a:noFill/>
              <a:miter lim="800000"/>
              <a:headEnd/>
              <a:tailEnd/>
            </a:ln>
          </p:spPr>
          <p:txBody>
            <a:bodyPr wrap="none" lIns="0" tIns="0" rIns="0" bIns="0" anchor="ctr">
              <a:spAutoFit/>
            </a:bodyPr>
            <a:lstStyle/>
            <a:p>
              <a:pPr algn="ctr" eaLnBrk="0" hangingPunct="0"/>
              <a:r>
                <a:rPr lang="en-US" sz="1400" b="1"/>
                <a:t>FF</a:t>
              </a:r>
            </a:p>
          </p:txBody>
        </p:sp>
      </p:grpSp>
      <p:grpSp>
        <p:nvGrpSpPr>
          <p:cNvPr id="156718" name="Group 142"/>
          <p:cNvGrpSpPr>
            <a:grpSpLocks/>
          </p:cNvGrpSpPr>
          <p:nvPr/>
        </p:nvGrpSpPr>
        <p:grpSpPr bwMode="auto">
          <a:xfrm>
            <a:off x="7735888" y="3957638"/>
            <a:ext cx="530225" cy="530225"/>
            <a:chOff x="4873" y="2493"/>
            <a:chExt cx="334" cy="334"/>
          </a:xfrm>
        </p:grpSpPr>
        <p:sp>
          <p:nvSpPr>
            <p:cNvPr id="156728" name="Freeform 143"/>
            <p:cNvSpPr>
              <a:spLocks/>
            </p:cNvSpPr>
            <p:nvPr/>
          </p:nvSpPr>
          <p:spPr bwMode="auto">
            <a:xfrm>
              <a:off x="4873" y="24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6729" name="Text Box 144"/>
            <p:cNvSpPr txBox="1">
              <a:spLocks noChangeArrowheads="1"/>
            </p:cNvSpPr>
            <p:nvPr/>
          </p:nvSpPr>
          <p:spPr bwMode="auto">
            <a:xfrm>
              <a:off x="4959"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BB</a:t>
              </a:r>
            </a:p>
          </p:txBody>
        </p:sp>
      </p:grpSp>
      <p:grpSp>
        <p:nvGrpSpPr>
          <p:cNvPr id="156719" name="Group 145"/>
          <p:cNvGrpSpPr>
            <a:grpSpLocks/>
          </p:cNvGrpSpPr>
          <p:nvPr/>
        </p:nvGrpSpPr>
        <p:grpSpPr bwMode="auto">
          <a:xfrm>
            <a:off x="7735888" y="4725988"/>
            <a:ext cx="530225" cy="530225"/>
            <a:chOff x="4873" y="2977"/>
            <a:chExt cx="334" cy="334"/>
          </a:xfrm>
        </p:grpSpPr>
        <p:sp>
          <p:nvSpPr>
            <p:cNvPr id="156726" name="Freeform 146"/>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6727" name="Text Box 147"/>
            <p:cNvSpPr txBox="1">
              <a:spLocks noChangeArrowheads="1"/>
            </p:cNvSpPr>
            <p:nvPr/>
          </p:nvSpPr>
          <p:spPr bwMode="auto">
            <a:xfrm>
              <a:off x="4959" y="3077"/>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CC</a:t>
              </a:r>
            </a:p>
          </p:txBody>
        </p:sp>
      </p:grpSp>
      <p:grpSp>
        <p:nvGrpSpPr>
          <p:cNvPr id="156720" name="Group 148"/>
          <p:cNvGrpSpPr>
            <a:grpSpLocks/>
          </p:cNvGrpSpPr>
          <p:nvPr/>
        </p:nvGrpSpPr>
        <p:grpSpPr bwMode="auto">
          <a:xfrm>
            <a:off x="7735888" y="5492750"/>
            <a:ext cx="530225" cy="530225"/>
            <a:chOff x="4873" y="3460"/>
            <a:chExt cx="334" cy="334"/>
          </a:xfrm>
        </p:grpSpPr>
        <p:sp>
          <p:nvSpPr>
            <p:cNvPr id="156724" name="Freeform 149"/>
            <p:cNvSpPr>
              <a:spLocks/>
            </p:cNvSpPr>
            <p:nvPr/>
          </p:nvSpPr>
          <p:spPr bwMode="auto">
            <a:xfrm>
              <a:off x="4873" y="34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6725" name="Text Box 150"/>
            <p:cNvSpPr txBox="1">
              <a:spLocks noChangeArrowheads="1"/>
            </p:cNvSpPr>
            <p:nvPr/>
          </p:nvSpPr>
          <p:spPr bwMode="auto">
            <a:xfrm>
              <a:off x="4959" y="3560"/>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DD</a:t>
              </a:r>
            </a:p>
          </p:txBody>
        </p:sp>
      </p:grpSp>
      <p:grpSp>
        <p:nvGrpSpPr>
          <p:cNvPr id="156721" name="Group 151"/>
          <p:cNvGrpSpPr>
            <a:grpSpLocks/>
          </p:cNvGrpSpPr>
          <p:nvPr/>
        </p:nvGrpSpPr>
        <p:grpSpPr bwMode="auto">
          <a:xfrm>
            <a:off x="7735888" y="6261100"/>
            <a:ext cx="530225" cy="530225"/>
            <a:chOff x="4873" y="3944"/>
            <a:chExt cx="334" cy="334"/>
          </a:xfrm>
        </p:grpSpPr>
        <p:sp>
          <p:nvSpPr>
            <p:cNvPr id="156722" name="Freeform 152"/>
            <p:cNvSpPr>
              <a:spLocks/>
            </p:cNvSpPr>
            <p:nvPr/>
          </p:nvSpPr>
          <p:spPr bwMode="auto">
            <a:xfrm>
              <a:off x="4873"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6723" name="Text Box 153"/>
            <p:cNvSpPr txBox="1">
              <a:spLocks noChangeArrowheads="1"/>
            </p:cNvSpPr>
            <p:nvPr/>
          </p:nvSpPr>
          <p:spPr bwMode="auto">
            <a:xfrm>
              <a:off x="4972" y="4044"/>
              <a:ext cx="136" cy="134"/>
            </a:xfrm>
            <a:prstGeom prst="rect">
              <a:avLst/>
            </a:prstGeom>
            <a:noFill/>
            <a:ln w="12700">
              <a:noFill/>
              <a:miter lim="800000"/>
              <a:headEnd/>
              <a:tailEnd/>
            </a:ln>
          </p:spPr>
          <p:txBody>
            <a:bodyPr wrap="none" lIns="0" tIns="0" rIns="0" bIns="0" anchor="ctr">
              <a:spAutoFit/>
            </a:bodyPr>
            <a:lstStyle/>
            <a:p>
              <a:pPr algn="ctr" eaLnBrk="0" hangingPunct="0"/>
              <a:r>
                <a:rPr lang="en-US" sz="1400" b="1"/>
                <a:t>FF</a:t>
              </a:r>
            </a:p>
          </p:txBody>
        </p:sp>
      </p:gr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7699" name="Rectangle 3"/>
          <p:cNvSpPr>
            <a:spLocks noGrp="1" noChangeArrowheads="1"/>
          </p:cNvSpPr>
          <p:nvPr>
            <p:ph type="title"/>
          </p:nvPr>
        </p:nvSpPr>
        <p:spPr>
          <a:xfrm>
            <a:off x="3606800" y="63500"/>
            <a:ext cx="3863975" cy="365125"/>
          </a:xfrm>
          <a:noFill/>
        </p:spPr>
        <p:txBody>
          <a:bodyPr wrap="none" lIns="0" tIns="0" rIns="0" bIns="0">
            <a:spAutoFit/>
          </a:bodyPr>
          <a:lstStyle/>
          <a:p>
            <a:pPr eaLnBrk="1" hangingPunct="1"/>
            <a:r>
              <a:rPr lang="en-US" sz="2400"/>
              <a:t>Sea Surface Symbols (Cont)</a:t>
            </a:r>
          </a:p>
        </p:txBody>
      </p:sp>
      <p:sp>
        <p:nvSpPr>
          <p:cNvPr id="15770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770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770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770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7704" name="Text Box 8"/>
          <p:cNvSpPr txBox="1">
            <a:spLocks noChangeArrowheads="1"/>
          </p:cNvSpPr>
          <p:nvPr/>
        </p:nvSpPr>
        <p:spPr bwMode="auto">
          <a:xfrm>
            <a:off x="117475" y="4699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Sea Surface</a:t>
            </a:r>
          </a:p>
        </p:txBody>
      </p:sp>
      <p:sp>
        <p:nvSpPr>
          <p:cNvPr id="157705"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7706" name="Text Box 10"/>
          <p:cNvSpPr txBox="1">
            <a:spLocks noChangeArrowheads="1"/>
          </p:cNvSpPr>
          <p:nvPr/>
        </p:nvSpPr>
        <p:spPr bwMode="auto">
          <a:xfrm>
            <a:off x="741363" y="1047750"/>
            <a:ext cx="2195512" cy="212725"/>
          </a:xfrm>
          <a:prstGeom prst="rect">
            <a:avLst/>
          </a:prstGeom>
          <a:noFill/>
          <a:ln w="12700">
            <a:noFill/>
            <a:miter lim="800000"/>
            <a:headEnd/>
            <a:tailEnd/>
          </a:ln>
        </p:spPr>
        <p:txBody>
          <a:bodyPr wrap="none" tIns="0" bIns="0" anchor="ctr" anchorCtr="1">
            <a:spAutoFit/>
          </a:bodyPr>
          <a:lstStyle/>
          <a:p>
            <a:pPr algn="ctr" eaLnBrk="0" hangingPunct="0"/>
            <a:r>
              <a:rPr lang="en-US" sz="1400"/>
              <a:t>Amphibious Warfare Ship</a:t>
            </a:r>
          </a:p>
        </p:txBody>
      </p:sp>
      <p:sp>
        <p:nvSpPr>
          <p:cNvPr id="157707" name="Text Box 11"/>
          <p:cNvSpPr txBox="1">
            <a:spLocks noChangeArrowheads="1"/>
          </p:cNvSpPr>
          <p:nvPr/>
        </p:nvSpPr>
        <p:spPr bwMode="auto">
          <a:xfrm>
            <a:off x="677863" y="1814513"/>
            <a:ext cx="2325687" cy="212725"/>
          </a:xfrm>
          <a:prstGeom prst="rect">
            <a:avLst/>
          </a:prstGeom>
          <a:noFill/>
          <a:ln w="12700">
            <a:noFill/>
            <a:miter lim="800000"/>
            <a:headEnd/>
            <a:tailEnd/>
          </a:ln>
        </p:spPr>
        <p:txBody>
          <a:bodyPr wrap="none" tIns="0" bIns="0" anchor="ctr" anchorCtr="1">
            <a:spAutoFit/>
          </a:bodyPr>
          <a:lstStyle/>
          <a:p>
            <a:pPr algn="ctr" eaLnBrk="0" hangingPunct="0"/>
            <a:r>
              <a:rPr lang="en-US" sz="1400"/>
              <a:t>Amphibious Assault Vessel</a:t>
            </a:r>
          </a:p>
        </p:txBody>
      </p:sp>
      <p:sp>
        <p:nvSpPr>
          <p:cNvPr id="157708" name="Text Box 12"/>
          <p:cNvSpPr txBox="1">
            <a:spLocks noChangeArrowheads="1"/>
          </p:cNvSpPr>
          <p:nvPr/>
        </p:nvSpPr>
        <p:spPr bwMode="auto">
          <a:xfrm>
            <a:off x="1230313" y="2581275"/>
            <a:ext cx="1219200" cy="212725"/>
          </a:xfrm>
          <a:prstGeom prst="rect">
            <a:avLst/>
          </a:prstGeom>
          <a:noFill/>
          <a:ln w="12700">
            <a:noFill/>
            <a:miter lim="800000"/>
            <a:headEnd/>
            <a:tailEnd/>
          </a:ln>
        </p:spPr>
        <p:txBody>
          <a:bodyPr wrap="none" tIns="0" bIns="0" anchor="ctr" anchorCtr="1">
            <a:spAutoFit/>
          </a:bodyPr>
          <a:lstStyle/>
          <a:p>
            <a:pPr algn="ctr" eaLnBrk="0" hangingPunct="0"/>
            <a:r>
              <a:rPr lang="en-US" sz="1400"/>
              <a:t>Landing Ship</a:t>
            </a:r>
          </a:p>
        </p:txBody>
      </p:sp>
      <p:sp>
        <p:nvSpPr>
          <p:cNvPr id="157709" name="Text Box 13"/>
          <p:cNvSpPr txBox="1">
            <a:spLocks noChangeArrowheads="1"/>
          </p:cNvSpPr>
          <p:nvPr/>
        </p:nvSpPr>
        <p:spPr bwMode="auto">
          <a:xfrm>
            <a:off x="1216025" y="3349625"/>
            <a:ext cx="1247775" cy="212725"/>
          </a:xfrm>
          <a:prstGeom prst="rect">
            <a:avLst/>
          </a:prstGeom>
          <a:noFill/>
          <a:ln w="12700">
            <a:noFill/>
            <a:miter lim="800000"/>
            <a:headEnd/>
            <a:tailEnd/>
          </a:ln>
        </p:spPr>
        <p:txBody>
          <a:bodyPr wrap="none" tIns="0" bIns="0" anchor="ctr" anchorCtr="1">
            <a:spAutoFit/>
          </a:bodyPr>
          <a:lstStyle/>
          <a:p>
            <a:pPr algn="ctr" eaLnBrk="0" hangingPunct="0"/>
            <a:r>
              <a:rPr lang="en-US" sz="1400"/>
              <a:t>Landing Craft</a:t>
            </a:r>
          </a:p>
        </p:txBody>
      </p:sp>
      <p:grpSp>
        <p:nvGrpSpPr>
          <p:cNvPr id="157710" name="Group 14"/>
          <p:cNvGrpSpPr>
            <a:grpSpLocks/>
          </p:cNvGrpSpPr>
          <p:nvPr/>
        </p:nvGrpSpPr>
        <p:grpSpPr bwMode="auto">
          <a:xfrm>
            <a:off x="3749675" y="889000"/>
            <a:ext cx="530225" cy="530225"/>
            <a:chOff x="2362" y="560"/>
            <a:chExt cx="334" cy="334"/>
          </a:xfrm>
        </p:grpSpPr>
        <p:sp>
          <p:nvSpPr>
            <p:cNvPr id="157842" name="Freeform 15"/>
            <p:cNvSpPr>
              <a:spLocks noChangeAspect="1"/>
            </p:cNvSpPr>
            <p:nvPr/>
          </p:nvSpPr>
          <p:spPr bwMode="auto">
            <a:xfrm>
              <a:off x="2362" y="5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7843" name="Group 16"/>
            <p:cNvGrpSpPr>
              <a:grpSpLocks/>
            </p:cNvGrpSpPr>
            <p:nvPr/>
          </p:nvGrpSpPr>
          <p:grpSpPr bwMode="auto">
            <a:xfrm>
              <a:off x="2426" y="675"/>
              <a:ext cx="205" cy="104"/>
              <a:chOff x="1952" y="672"/>
              <a:chExt cx="205" cy="104"/>
            </a:xfrm>
          </p:grpSpPr>
          <p:sp>
            <p:nvSpPr>
              <p:cNvPr id="157844" name="Rectangle 17"/>
              <p:cNvSpPr>
                <a:spLocks noChangeArrowheads="1"/>
              </p:cNvSpPr>
              <p:nvPr/>
            </p:nvSpPr>
            <p:spPr bwMode="auto">
              <a:xfrm>
                <a:off x="2017" y="672"/>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7845" name="Freeform 18"/>
              <p:cNvSpPr>
                <a:spLocks/>
              </p:cNvSpPr>
              <p:nvPr/>
            </p:nvSpPr>
            <p:spPr bwMode="auto">
              <a:xfrm>
                <a:off x="1952" y="696"/>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7846" name="Line 19"/>
              <p:cNvSpPr>
                <a:spLocks noChangeShapeType="1"/>
              </p:cNvSpPr>
              <p:nvPr/>
            </p:nvSpPr>
            <p:spPr bwMode="auto">
              <a:xfrm flipV="1">
                <a:off x="2055" y="766"/>
                <a:ext cx="87" cy="1"/>
              </a:xfrm>
              <a:prstGeom prst="line">
                <a:avLst/>
              </a:prstGeom>
              <a:noFill/>
              <a:ln w="28575">
                <a:solidFill>
                  <a:schemeClr val="tx1"/>
                </a:solidFill>
                <a:round/>
                <a:headEnd/>
                <a:tailEnd/>
              </a:ln>
            </p:spPr>
            <p:txBody>
              <a:bodyPr wrap="none" anchor="ctr"/>
              <a:lstStyle/>
              <a:p>
                <a:endParaRPr lang="en-US"/>
              </a:p>
            </p:txBody>
          </p:sp>
        </p:grpSp>
      </p:grpSp>
      <p:sp>
        <p:nvSpPr>
          <p:cNvPr id="157711" name="Text Box 20"/>
          <p:cNvSpPr txBox="1">
            <a:spLocks noChangeArrowheads="1"/>
          </p:cNvSpPr>
          <p:nvPr/>
        </p:nvSpPr>
        <p:spPr bwMode="auto">
          <a:xfrm>
            <a:off x="923925" y="4116388"/>
            <a:ext cx="1830388" cy="212725"/>
          </a:xfrm>
          <a:prstGeom prst="rect">
            <a:avLst/>
          </a:prstGeom>
          <a:noFill/>
          <a:ln w="12700">
            <a:noFill/>
            <a:miter lim="800000"/>
            <a:headEnd/>
            <a:tailEnd/>
          </a:ln>
        </p:spPr>
        <p:txBody>
          <a:bodyPr wrap="none" tIns="0" bIns="0" anchor="ctr" anchorCtr="1">
            <a:spAutoFit/>
          </a:bodyPr>
          <a:lstStyle/>
          <a:p>
            <a:pPr algn="ctr" eaLnBrk="0" hangingPunct="0"/>
            <a:r>
              <a:rPr lang="en-US" sz="1400"/>
              <a:t>Mine Warfare Vessel</a:t>
            </a:r>
          </a:p>
        </p:txBody>
      </p:sp>
      <p:sp>
        <p:nvSpPr>
          <p:cNvPr id="157712" name="Text Box 21"/>
          <p:cNvSpPr txBox="1">
            <a:spLocks noChangeArrowheads="1"/>
          </p:cNvSpPr>
          <p:nvPr/>
        </p:nvSpPr>
        <p:spPr bwMode="auto">
          <a:xfrm>
            <a:off x="1363663" y="4884738"/>
            <a:ext cx="952500" cy="212725"/>
          </a:xfrm>
          <a:prstGeom prst="rect">
            <a:avLst/>
          </a:prstGeom>
          <a:noFill/>
          <a:ln w="12700">
            <a:noFill/>
            <a:miter lim="800000"/>
            <a:headEnd/>
            <a:tailEnd/>
          </a:ln>
        </p:spPr>
        <p:txBody>
          <a:bodyPr wrap="none" tIns="0" bIns="0" anchor="ctr" anchorCtr="1">
            <a:spAutoFit/>
          </a:bodyPr>
          <a:lstStyle/>
          <a:p>
            <a:pPr algn="ctr" eaLnBrk="0" hangingPunct="0"/>
            <a:r>
              <a:rPr lang="en-US" sz="1400"/>
              <a:t>Minelayer</a:t>
            </a:r>
          </a:p>
        </p:txBody>
      </p:sp>
      <p:sp>
        <p:nvSpPr>
          <p:cNvPr id="157713" name="Text Box 22"/>
          <p:cNvSpPr txBox="1">
            <a:spLocks noChangeArrowheads="1"/>
          </p:cNvSpPr>
          <p:nvPr/>
        </p:nvSpPr>
        <p:spPr bwMode="auto">
          <a:xfrm>
            <a:off x="1220788" y="5651500"/>
            <a:ext cx="1238250" cy="212725"/>
          </a:xfrm>
          <a:prstGeom prst="rect">
            <a:avLst/>
          </a:prstGeom>
          <a:noFill/>
          <a:ln w="12700">
            <a:noFill/>
            <a:miter lim="800000"/>
            <a:headEnd/>
            <a:tailEnd/>
          </a:ln>
        </p:spPr>
        <p:txBody>
          <a:bodyPr wrap="none" tIns="0" bIns="0" anchor="ctr" anchorCtr="1">
            <a:spAutoFit/>
          </a:bodyPr>
          <a:lstStyle/>
          <a:p>
            <a:pPr algn="ctr" eaLnBrk="0" hangingPunct="0"/>
            <a:r>
              <a:rPr lang="en-US" sz="1400"/>
              <a:t>Minesweeper</a:t>
            </a:r>
          </a:p>
        </p:txBody>
      </p:sp>
      <p:sp>
        <p:nvSpPr>
          <p:cNvPr id="157714" name="Text Box 23"/>
          <p:cNvSpPr txBox="1">
            <a:spLocks noChangeArrowheads="1"/>
          </p:cNvSpPr>
          <p:nvPr/>
        </p:nvSpPr>
        <p:spPr bwMode="auto">
          <a:xfrm>
            <a:off x="1304925" y="6419850"/>
            <a:ext cx="1069975" cy="212725"/>
          </a:xfrm>
          <a:prstGeom prst="rect">
            <a:avLst/>
          </a:prstGeom>
          <a:noFill/>
          <a:ln w="12700">
            <a:noFill/>
            <a:miter lim="800000"/>
            <a:headEnd/>
            <a:tailEnd/>
          </a:ln>
        </p:spPr>
        <p:txBody>
          <a:bodyPr wrap="none" tIns="0" bIns="0" anchor="ctr" anchorCtr="1">
            <a:spAutoFit/>
          </a:bodyPr>
          <a:lstStyle/>
          <a:p>
            <a:pPr algn="ctr" eaLnBrk="0" hangingPunct="0"/>
            <a:r>
              <a:rPr lang="en-US" sz="1400"/>
              <a:t>Minehunter</a:t>
            </a:r>
          </a:p>
        </p:txBody>
      </p:sp>
      <p:sp>
        <p:nvSpPr>
          <p:cNvPr id="157715" name="Text Box 24"/>
          <p:cNvSpPr txBox="1">
            <a:spLocks noChangeArrowheads="1"/>
          </p:cNvSpPr>
          <p:nvPr/>
        </p:nvSpPr>
        <p:spPr bwMode="auto">
          <a:xfrm>
            <a:off x="598488" y="4116388"/>
            <a:ext cx="266700" cy="212725"/>
          </a:xfrm>
          <a:prstGeom prst="rect">
            <a:avLst/>
          </a:prstGeom>
          <a:noFill/>
          <a:ln w="12700">
            <a:noFill/>
            <a:miter lim="800000"/>
            <a:headEnd/>
            <a:tailEnd/>
          </a:ln>
        </p:spPr>
        <p:txBody>
          <a:bodyPr wrap="none" lIns="0" tIns="0" rIns="0" bIns="0" anchor="ctr">
            <a:spAutoFit/>
          </a:bodyPr>
          <a:lstStyle/>
          <a:p>
            <a:pPr algn="ctr" eaLnBrk="0" hangingPunct="0"/>
            <a:r>
              <a:rPr lang="en-US" sz="1400"/>
              <a:t>CG</a:t>
            </a:r>
          </a:p>
        </p:txBody>
      </p:sp>
      <p:grpSp>
        <p:nvGrpSpPr>
          <p:cNvPr id="157716" name="Group 25"/>
          <p:cNvGrpSpPr>
            <a:grpSpLocks/>
          </p:cNvGrpSpPr>
          <p:nvPr/>
        </p:nvGrpSpPr>
        <p:grpSpPr bwMode="auto">
          <a:xfrm>
            <a:off x="3749675" y="1666875"/>
            <a:ext cx="530225" cy="530225"/>
            <a:chOff x="2363" y="2977"/>
            <a:chExt cx="334" cy="334"/>
          </a:xfrm>
        </p:grpSpPr>
        <p:sp>
          <p:nvSpPr>
            <p:cNvPr id="157840" name="Freeform 26"/>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841" name="Text Box 27"/>
            <p:cNvSpPr txBox="1">
              <a:spLocks noChangeArrowheads="1"/>
            </p:cNvSpPr>
            <p:nvPr/>
          </p:nvSpPr>
          <p:spPr bwMode="auto">
            <a:xfrm>
              <a:off x="2456"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LA</a:t>
              </a:r>
            </a:p>
          </p:txBody>
        </p:sp>
      </p:grpSp>
      <p:grpSp>
        <p:nvGrpSpPr>
          <p:cNvPr id="157717" name="Group 28"/>
          <p:cNvGrpSpPr>
            <a:grpSpLocks/>
          </p:cNvGrpSpPr>
          <p:nvPr/>
        </p:nvGrpSpPr>
        <p:grpSpPr bwMode="auto">
          <a:xfrm>
            <a:off x="5153025" y="1690688"/>
            <a:ext cx="476250" cy="484187"/>
            <a:chOff x="3247" y="2992"/>
            <a:chExt cx="300" cy="305"/>
          </a:xfrm>
        </p:grpSpPr>
        <p:sp>
          <p:nvSpPr>
            <p:cNvPr id="157838" name="Oval 29"/>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839" name="Text Box 30"/>
            <p:cNvSpPr txBox="1">
              <a:spLocks noChangeArrowheads="1"/>
            </p:cNvSpPr>
            <p:nvPr/>
          </p:nvSpPr>
          <p:spPr bwMode="auto">
            <a:xfrm>
              <a:off x="3323"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LA</a:t>
              </a:r>
            </a:p>
          </p:txBody>
        </p:sp>
      </p:grpSp>
      <p:grpSp>
        <p:nvGrpSpPr>
          <p:cNvPr id="157718" name="Group 31"/>
          <p:cNvGrpSpPr>
            <a:grpSpLocks/>
          </p:cNvGrpSpPr>
          <p:nvPr/>
        </p:nvGrpSpPr>
        <p:grpSpPr bwMode="auto">
          <a:xfrm>
            <a:off x="6484938" y="1730375"/>
            <a:ext cx="401637" cy="401638"/>
            <a:chOff x="4086" y="3017"/>
            <a:chExt cx="253" cy="253"/>
          </a:xfrm>
        </p:grpSpPr>
        <p:sp>
          <p:nvSpPr>
            <p:cNvPr id="157836" name="Rectangle 32"/>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837" name="Text Box 33"/>
            <p:cNvSpPr txBox="1">
              <a:spLocks noChangeArrowheads="1"/>
            </p:cNvSpPr>
            <p:nvPr/>
          </p:nvSpPr>
          <p:spPr bwMode="auto">
            <a:xfrm>
              <a:off x="4138"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LA</a:t>
              </a:r>
            </a:p>
          </p:txBody>
        </p:sp>
      </p:grpSp>
      <p:grpSp>
        <p:nvGrpSpPr>
          <p:cNvPr id="157719" name="Group 34"/>
          <p:cNvGrpSpPr>
            <a:grpSpLocks/>
          </p:cNvGrpSpPr>
          <p:nvPr/>
        </p:nvGrpSpPr>
        <p:grpSpPr bwMode="auto">
          <a:xfrm>
            <a:off x="7734300" y="1666875"/>
            <a:ext cx="530225" cy="530225"/>
            <a:chOff x="4873" y="2977"/>
            <a:chExt cx="334" cy="334"/>
          </a:xfrm>
        </p:grpSpPr>
        <p:sp>
          <p:nvSpPr>
            <p:cNvPr id="157834" name="Freeform 35"/>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835" name="Text Box 36"/>
            <p:cNvSpPr txBox="1">
              <a:spLocks noChangeArrowheads="1"/>
            </p:cNvSpPr>
            <p:nvPr/>
          </p:nvSpPr>
          <p:spPr bwMode="auto">
            <a:xfrm>
              <a:off x="4966"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LA</a:t>
              </a:r>
            </a:p>
          </p:txBody>
        </p:sp>
      </p:grpSp>
      <p:grpSp>
        <p:nvGrpSpPr>
          <p:cNvPr id="157720" name="Group 37"/>
          <p:cNvGrpSpPr>
            <a:grpSpLocks/>
          </p:cNvGrpSpPr>
          <p:nvPr/>
        </p:nvGrpSpPr>
        <p:grpSpPr bwMode="auto">
          <a:xfrm>
            <a:off x="3749675" y="3957638"/>
            <a:ext cx="530225" cy="530225"/>
            <a:chOff x="2362" y="2493"/>
            <a:chExt cx="334" cy="334"/>
          </a:xfrm>
        </p:grpSpPr>
        <p:sp>
          <p:nvSpPr>
            <p:cNvPr id="157826" name="Freeform 38"/>
            <p:cNvSpPr>
              <a:spLocks noChangeAspect="1"/>
            </p:cNvSpPr>
            <p:nvPr/>
          </p:nvSpPr>
          <p:spPr bwMode="auto">
            <a:xfrm>
              <a:off x="2362" y="24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7827" name="Group 39"/>
            <p:cNvGrpSpPr>
              <a:grpSpLocks/>
            </p:cNvGrpSpPr>
            <p:nvPr/>
          </p:nvGrpSpPr>
          <p:grpSpPr bwMode="auto">
            <a:xfrm>
              <a:off x="2433" y="2583"/>
              <a:ext cx="192" cy="153"/>
              <a:chOff x="2432" y="2576"/>
              <a:chExt cx="192" cy="153"/>
            </a:xfrm>
          </p:grpSpPr>
          <p:sp>
            <p:nvSpPr>
              <p:cNvPr id="157828" name="AutoShape 40"/>
              <p:cNvSpPr>
                <a:spLocks noChangeArrowheads="1"/>
              </p:cNvSpPr>
              <p:nvPr/>
            </p:nvSpPr>
            <p:spPr bwMode="auto">
              <a:xfrm flipV="1">
                <a:off x="2432" y="2633"/>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grpSp>
            <p:nvGrpSpPr>
              <p:cNvPr id="157829" name="Group 41"/>
              <p:cNvGrpSpPr>
                <a:grpSpLocks/>
              </p:cNvGrpSpPr>
              <p:nvPr/>
            </p:nvGrpSpPr>
            <p:grpSpPr bwMode="auto">
              <a:xfrm>
                <a:off x="2490" y="2576"/>
                <a:ext cx="76" cy="102"/>
                <a:chOff x="2136" y="2600"/>
                <a:chExt cx="58" cy="78"/>
              </a:xfrm>
            </p:grpSpPr>
            <p:sp>
              <p:nvSpPr>
                <p:cNvPr id="157830" name="Oval 42"/>
                <p:cNvSpPr>
                  <a:spLocks noChangeArrowheads="1"/>
                </p:cNvSpPr>
                <p:nvPr/>
              </p:nvSpPr>
              <p:spPr bwMode="auto">
                <a:xfrm>
                  <a:off x="2136" y="2622"/>
                  <a:ext cx="58" cy="56"/>
                </a:xfrm>
                <a:prstGeom prst="ellipse">
                  <a:avLst/>
                </a:prstGeom>
                <a:solidFill>
                  <a:schemeClr val="tx1"/>
                </a:solidFill>
                <a:ln w="12700" algn="ctr">
                  <a:solidFill>
                    <a:schemeClr val="tx1"/>
                  </a:solidFill>
                  <a:round/>
                  <a:headEnd/>
                  <a:tailEnd/>
                </a:ln>
              </p:spPr>
              <p:txBody>
                <a:bodyPr wrap="none" anchor="ctr"/>
                <a:lstStyle/>
                <a:p>
                  <a:endParaRPr lang="en-US"/>
                </a:p>
              </p:txBody>
            </p:sp>
            <p:sp>
              <p:nvSpPr>
                <p:cNvPr id="157831" name="Line 43"/>
                <p:cNvSpPr>
                  <a:spLocks noChangeShapeType="1"/>
                </p:cNvSpPr>
                <p:nvPr/>
              </p:nvSpPr>
              <p:spPr bwMode="auto">
                <a:xfrm flipV="1">
                  <a:off x="2165" y="2600"/>
                  <a:ext cx="0" cy="46"/>
                </a:xfrm>
                <a:prstGeom prst="line">
                  <a:avLst/>
                </a:prstGeom>
                <a:noFill/>
                <a:ln w="28575">
                  <a:solidFill>
                    <a:schemeClr val="tx1"/>
                  </a:solidFill>
                  <a:round/>
                  <a:headEnd/>
                  <a:tailEnd/>
                </a:ln>
              </p:spPr>
              <p:txBody>
                <a:bodyPr wrap="none" anchor="ctr"/>
                <a:lstStyle/>
                <a:p>
                  <a:endParaRPr lang="en-US"/>
                </a:p>
              </p:txBody>
            </p:sp>
            <p:sp>
              <p:nvSpPr>
                <p:cNvPr id="157832" name="Line 44"/>
                <p:cNvSpPr>
                  <a:spLocks noChangeShapeType="1"/>
                </p:cNvSpPr>
                <p:nvPr/>
              </p:nvSpPr>
              <p:spPr bwMode="auto">
                <a:xfrm rot="2700000" flipV="1">
                  <a:off x="2187" y="2607"/>
                  <a:ext cx="0" cy="46"/>
                </a:xfrm>
                <a:prstGeom prst="line">
                  <a:avLst/>
                </a:prstGeom>
                <a:noFill/>
                <a:ln w="28575">
                  <a:solidFill>
                    <a:schemeClr val="tx1"/>
                  </a:solidFill>
                  <a:round/>
                  <a:headEnd/>
                  <a:tailEnd/>
                </a:ln>
              </p:spPr>
              <p:txBody>
                <a:bodyPr wrap="none" anchor="ctr"/>
                <a:lstStyle/>
                <a:p>
                  <a:endParaRPr lang="en-US"/>
                </a:p>
              </p:txBody>
            </p:sp>
            <p:sp>
              <p:nvSpPr>
                <p:cNvPr id="157833" name="Line 45"/>
                <p:cNvSpPr>
                  <a:spLocks noChangeShapeType="1"/>
                </p:cNvSpPr>
                <p:nvPr/>
              </p:nvSpPr>
              <p:spPr bwMode="auto">
                <a:xfrm rot="-2700000" flipH="1" flipV="1">
                  <a:off x="2142" y="2607"/>
                  <a:ext cx="0" cy="46"/>
                </a:xfrm>
                <a:prstGeom prst="line">
                  <a:avLst/>
                </a:prstGeom>
                <a:noFill/>
                <a:ln w="28575">
                  <a:solidFill>
                    <a:schemeClr val="tx1"/>
                  </a:solidFill>
                  <a:round/>
                  <a:headEnd/>
                  <a:tailEnd/>
                </a:ln>
              </p:spPr>
              <p:txBody>
                <a:bodyPr wrap="none" anchor="ctr"/>
                <a:lstStyle/>
                <a:p>
                  <a:endParaRPr lang="en-US"/>
                </a:p>
              </p:txBody>
            </p:sp>
          </p:grpSp>
        </p:grpSp>
      </p:grpSp>
      <p:grpSp>
        <p:nvGrpSpPr>
          <p:cNvPr id="157721" name="Group 46"/>
          <p:cNvGrpSpPr>
            <a:grpSpLocks/>
          </p:cNvGrpSpPr>
          <p:nvPr/>
        </p:nvGrpSpPr>
        <p:grpSpPr bwMode="auto">
          <a:xfrm>
            <a:off x="3749675" y="2430463"/>
            <a:ext cx="530225" cy="530225"/>
            <a:chOff x="2363" y="2977"/>
            <a:chExt cx="334" cy="334"/>
          </a:xfrm>
        </p:grpSpPr>
        <p:sp>
          <p:nvSpPr>
            <p:cNvPr id="157824" name="Freeform 47"/>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825" name="Text Box 48"/>
            <p:cNvSpPr txBox="1">
              <a:spLocks noChangeArrowheads="1"/>
            </p:cNvSpPr>
            <p:nvPr/>
          </p:nvSpPr>
          <p:spPr bwMode="auto">
            <a:xfrm>
              <a:off x="2459" y="3077"/>
              <a:ext cx="143" cy="134"/>
            </a:xfrm>
            <a:prstGeom prst="rect">
              <a:avLst/>
            </a:prstGeom>
            <a:noFill/>
            <a:ln w="12700">
              <a:noFill/>
              <a:miter lim="800000"/>
              <a:headEnd/>
              <a:tailEnd/>
            </a:ln>
          </p:spPr>
          <p:txBody>
            <a:bodyPr wrap="none" lIns="0" tIns="0" rIns="0" bIns="0" anchor="ctr">
              <a:spAutoFit/>
            </a:bodyPr>
            <a:lstStyle/>
            <a:p>
              <a:pPr algn="ctr" eaLnBrk="0" hangingPunct="0"/>
              <a:r>
                <a:rPr lang="en-US" sz="1400" b="1"/>
                <a:t>LS</a:t>
              </a:r>
            </a:p>
          </p:txBody>
        </p:sp>
      </p:grpSp>
      <p:grpSp>
        <p:nvGrpSpPr>
          <p:cNvPr id="157722" name="Group 49"/>
          <p:cNvGrpSpPr>
            <a:grpSpLocks/>
          </p:cNvGrpSpPr>
          <p:nvPr/>
        </p:nvGrpSpPr>
        <p:grpSpPr bwMode="auto">
          <a:xfrm>
            <a:off x="5153025" y="2454275"/>
            <a:ext cx="476250" cy="484188"/>
            <a:chOff x="3247" y="2992"/>
            <a:chExt cx="300" cy="305"/>
          </a:xfrm>
        </p:grpSpPr>
        <p:sp>
          <p:nvSpPr>
            <p:cNvPr id="157822" name="Oval 50"/>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823" name="Text Box 51"/>
            <p:cNvSpPr txBox="1">
              <a:spLocks noChangeArrowheads="1"/>
            </p:cNvSpPr>
            <p:nvPr/>
          </p:nvSpPr>
          <p:spPr bwMode="auto">
            <a:xfrm>
              <a:off x="3326" y="3077"/>
              <a:ext cx="143" cy="134"/>
            </a:xfrm>
            <a:prstGeom prst="rect">
              <a:avLst/>
            </a:prstGeom>
            <a:noFill/>
            <a:ln w="12700">
              <a:noFill/>
              <a:miter lim="800000"/>
              <a:headEnd/>
              <a:tailEnd/>
            </a:ln>
          </p:spPr>
          <p:txBody>
            <a:bodyPr wrap="none" lIns="0" tIns="0" rIns="0" bIns="0" anchor="ctr">
              <a:spAutoFit/>
            </a:bodyPr>
            <a:lstStyle/>
            <a:p>
              <a:pPr algn="ctr" eaLnBrk="0" hangingPunct="0"/>
              <a:r>
                <a:rPr lang="en-US" sz="1400" b="1"/>
                <a:t>LS</a:t>
              </a:r>
            </a:p>
          </p:txBody>
        </p:sp>
      </p:grpSp>
      <p:grpSp>
        <p:nvGrpSpPr>
          <p:cNvPr id="157723" name="Group 52"/>
          <p:cNvGrpSpPr>
            <a:grpSpLocks/>
          </p:cNvGrpSpPr>
          <p:nvPr/>
        </p:nvGrpSpPr>
        <p:grpSpPr bwMode="auto">
          <a:xfrm>
            <a:off x="6484938" y="2493963"/>
            <a:ext cx="401637" cy="401637"/>
            <a:chOff x="4086" y="3017"/>
            <a:chExt cx="253" cy="253"/>
          </a:xfrm>
        </p:grpSpPr>
        <p:sp>
          <p:nvSpPr>
            <p:cNvPr id="157820" name="Rectangle 53"/>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821" name="Text Box 54"/>
            <p:cNvSpPr txBox="1">
              <a:spLocks noChangeArrowheads="1"/>
            </p:cNvSpPr>
            <p:nvPr/>
          </p:nvSpPr>
          <p:spPr bwMode="auto">
            <a:xfrm>
              <a:off x="4141" y="3077"/>
              <a:ext cx="143" cy="134"/>
            </a:xfrm>
            <a:prstGeom prst="rect">
              <a:avLst/>
            </a:prstGeom>
            <a:noFill/>
            <a:ln w="12700">
              <a:noFill/>
              <a:miter lim="800000"/>
              <a:headEnd/>
              <a:tailEnd/>
            </a:ln>
          </p:spPr>
          <p:txBody>
            <a:bodyPr wrap="none" lIns="0" tIns="0" rIns="0" bIns="0" anchor="ctr">
              <a:spAutoFit/>
            </a:bodyPr>
            <a:lstStyle/>
            <a:p>
              <a:pPr algn="ctr" eaLnBrk="0" hangingPunct="0"/>
              <a:r>
                <a:rPr lang="en-US" sz="1400" b="1"/>
                <a:t>LS</a:t>
              </a:r>
            </a:p>
          </p:txBody>
        </p:sp>
      </p:grpSp>
      <p:grpSp>
        <p:nvGrpSpPr>
          <p:cNvPr id="157724" name="Group 55"/>
          <p:cNvGrpSpPr>
            <a:grpSpLocks/>
          </p:cNvGrpSpPr>
          <p:nvPr/>
        </p:nvGrpSpPr>
        <p:grpSpPr bwMode="auto">
          <a:xfrm>
            <a:off x="7734300" y="2430463"/>
            <a:ext cx="530225" cy="530225"/>
            <a:chOff x="4873" y="2977"/>
            <a:chExt cx="334" cy="334"/>
          </a:xfrm>
        </p:grpSpPr>
        <p:sp>
          <p:nvSpPr>
            <p:cNvPr id="157818" name="Freeform 56"/>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819" name="Text Box 57"/>
            <p:cNvSpPr txBox="1">
              <a:spLocks noChangeArrowheads="1"/>
            </p:cNvSpPr>
            <p:nvPr/>
          </p:nvSpPr>
          <p:spPr bwMode="auto">
            <a:xfrm>
              <a:off x="4969" y="3077"/>
              <a:ext cx="143" cy="134"/>
            </a:xfrm>
            <a:prstGeom prst="rect">
              <a:avLst/>
            </a:prstGeom>
            <a:noFill/>
            <a:ln w="12700">
              <a:noFill/>
              <a:miter lim="800000"/>
              <a:headEnd/>
              <a:tailEnd/>
            </a:ln>
          </p:spPr>
          <p:txBody>
            <a:bodyPr wrap="none" lIns="0" tIns="0" rIns="0" bIns="0" anchor="ctr">
              <a:spAutoFit/>
            </a:bodyPr>
            <a:lstStyle/>
            <a:p>
              <a:pPr algn="ctr" eaLnBrk="0" hangingPunct="0"/>
              <a:r>
                <a:rPr lang="en-US" sz="1400" b="1"/>
                <a:t>LS</a:t>
              </a:r>
            </a:p>
          </p:txBody>
        </p:sp>
      </p:grpSp>
      <p:grpSp>
        <p:nvGrpSpPr>
          <p:cNvPr id="157725" name="Group 58"/>
          <p:cNvGrpSpPr>
            <a:grpSpLocks/>
          </p:cNvGrpSpPr>
          <p:nvPr/>
        </p:nvGrpSpPr>
        <p:grpSpPr bwMode="auto">
          <a:xfrm>
            <a:off x="3749675" y="3205163"/>
            <a:ext cx="530225" cy="530225"/>
            <a:chOff x="2363" y="2977"/>
            <a:chExt cx="334" cy="334"/>
          </a:xfrm>
        </p:grpSpPr>
        <p:sp>
          <p:nvSpPr>
            <p:cNvPr id="157816" name="Freeform 59"/>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817" name="Text Box 60"/>
            <p:cNvSpPr txBox="1">
              <a:spLocks noChangeArrowheads="1"/>
            </p:cNvSpPr>
            <p:nvPr/>
          </p:nvSpPr>
          <p:spPr bwMode="auto">
            <a:xfrm>
              <a:off x="2456"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LC</a:t>
              </a:r>
            </a:p>
          </p:txBody>
        </p:sp>
      </p:grpSp>
      <p:grpSp>
        <p:nvGrpSpPr>
          <p:cNvPr id="157726" name="Group 61"/>
          <p:cNvGrpSpPr>
            <a:grpSpLocks/>
          </p:cNvGrpSpPr>
          <p:nvPr/>
        </p:nvGrpSpPr>
        <p:grpSpPr bwMode="auto">
          <a:xfrm>
            <a:off x="5153025" y="3228975"/>
            <a:ext cx="476250" cy="484188"/>
            <a:chOff x="3247" y="2992"/>
            <a:chExt cx="300" cy="305"/>
          </a:xfrm>
        </p:grpSpPr>
        <p:sp>
          <p:nvSpPr>
            <p:cNvPr id="157814" name="Oval 62"/>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815" name="Text Box 63"/>
            <p:cNvSpPr txBox="1">
              <a:spLocks noChangeArrowheads="1"/>
            </p:cNvSpPr>
            <p:nvPr/>
          </p:nvSpPr>
          <p:spPr bwMode="auto">
            <a:xfrm>
              <a:off x="3323"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LC</a:t>
              </a:r>
            </a:p>
          </p:txBody>
        </p:sp>
      </p:grpSp>
      <p:grpSp>
        <p:nvGrpSpPr>
          <p:cNvPr id="157727" name="Group 64"/>
          <p:cNvGrpSpPr>
            <a:grpSpLocks/>
          </p:cNvGrpSpPr>
          <p:nvPr/>
        </p:nvGrpSpPr>
        <p:grpSpPr bwMode="auto">
          <a:xfrm>
            <a:off x="6484938" y="3268663"/>
            <a:ext cx="401637" cy="401637"/>
            <a:chOff x="4086" y="3017"/>
            <a:chExt cx="253" cy="253"/>
          </a:xfrm>
        </p:grpSpPr>
        <p:sp>
          <p:nvSpPr>
            <p:cNvPr id="157812" name="Rectangle 65"/>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813" name="Text Box 66"/>
            <p:cNvSpPr txBox="1">
              <a:spLocks noChangeArrowheads="1"/>
            </p:cNvSpPr>
            <p:nvPr/>
          </p:nvSpPr>
          <p:spPr bwMode="auto">
            <a:xfrm>
              <a:off x="4138"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LC</a:t>
              </a:r>
            </a:p>
          </p:txBody>
        </p:sp>
      </p:grpSp>
      <p:grpSp>
        <p:nvGrpSpPr>
          <p:cNvPr id="157728" name="Group 67"/>
          <p:cNvGrpSpPr>
            <a:grpSpLocks/>
          </p:cNvGrpSpPr>
          <p:nvPr/>
        </p:nvGrpSpPr>
        <p:grpSpPr bwMode="auto">
          <a:xfrm>
            <a:off x="7734300" y="3205163"/>
            <a:ext cx="530225" cy="530225"/>
            <a:chOff x="4873" y="2977"/>
            <a:chExt cx="334" cy="334"/>
          </a:xfrm>
        </p:grpSpPr>
        <p:sp>
          <p:nvSpPr>
            <p:cNvPr id="157810" name="Freeform 68"/>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811" name="Text Box 69"/>
            <p:cNvSpPr txBox="1">
              <a:spLocks noChangeArrowheads="1"/>
            </p:cNvSpPr>
            <p:nvPr/>
          </p:nvSpPr>
          <p:spPr bwMode="auto">
            <a:xfrm>
              <a:off x="4966" y="3077"/>
              <a:ext cx="149" cy="134"/>
            </a:xfrm>
            <a:prstGeom prst="rect">
              <a:avLst/>
            </a:prstGeom>
            <a:noFill/>
            <a:ln w="12700">
              <a:noFill/>
              <a:miter lim="800000"/>
              <a:headEnd/>
              <a:tailEnd/>
            </a:ln>
          </p:spPr>
          <p:txBody>
            <a:bodyPr wrap="none" lIns="0" tIns="0" rIns="0" bIns="0" anchor="ctr">
              <a:spAutoFit/>
            </a:bodyPr>
            <a:lstStyle/>
            <a:p>
              <a:pPr algn="ctr" eaLnBrk="0" hangingPunct="0"/>
              <a:r>
                <a:rPr lang="en-US" sz="1400" b="1"/>
                <a:t>LC</a:t>
              </a:r>
            </a:p>
          </p:txBody>
        </p:sp>
      </p:grpSp>
      <p:grpSp>
        <p:nvGrpSpPr>
          <p:cNvPr id="157729" name="Group 70"/>
          <p:cNvGrpSpPr>
            <a:grpSpLocks/>
          </p:cNvGrpSpPr>
          <p:nvPr/>
        </p:nvGrpSpPr>
        <p:grpSpPr bwMode="auto">
          <a:xfrm>
            <a:off x="3749675" y="4743450"/>
            <a:ext cx="530225" cy="530225"/>
            <a:chOff x="2363" y="2977"/>
            <a:chExt cx="334" cy="334"/>
          </a:xfrm>
        </p:grpSpPr>
        <p:sp>
          <p:nvSpPr>
            <p:cNvPr id="157808" name="Freeform 71"/>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809" name="Text Box 72"/>
            <p:cNvSpPr txBox="1">
              <a:spLocks noChangeArrowheads="1"/>
            </p:cNvSpPr>
            <p:nvPr/>
          </p:nvSpPr>
          <p:spPr bwMode="auto">
            <a:xfrm>
              <a:off x="2450" y="3077"/>
              <a:ext cx="161" cy="134"/>
            </a:xfrm>
            <a:prstGeom prst="rect">
              <a:avLst/>
            </a:prstGeom>
            <a:noFill/>
            <a:ln w="12700">
              <a:noFill/>
              <a:miter lim="800000"/>
              <a:headEnd/>
              <a:tailEnd/>
            </a:ln>
          </p:spPr>
          <p:txBody>
            <a:bodyPr wrap="none" lIns="0" tIns="0" rIns="0" bIns="0" anchor="ctr">
              <a:spAutoFit/>
            </a:bodyPr>
            <a:lstStyle/>
            <a:p>
              <a:pPr algn="ctr" eaLnBrk="0" hangingPunct="0"/>
              <a:r>
                <a:rPr lang="en-US" sz="1400" b="1"/>
                <a:t>ML</a:t>
              </a:r>
            </a:p>
          </p:txBody>
        </p:sp>
      </p:grpSp>
      <p:grpSp>
        <p:nvGrpSpPr>
          <p:cNvPr id="157730" name="Group 73"/>
          <p:cNvGrpSpPr>
            <a:grpSpLocks/>
          </p:cNvGrpSpPr>
          <p:nvPr/>
        </p:nvGrpSpPr>
        <p:grpSpPr bwMode="auto">
          <a:xfrm>
            <a:off x="5153025" y="4767263"/>
            <a:ext cx="476250" cy="484187"/>
            <a:chOff x="3247" y="2992"/>
            <a:chExt cx="300" cy="305"/>
          </a:xfrm>
        </p:grpSpPr>
        <p:sp>
          <p:nvSpPr>
            <p:cNvPr id="157806" name="Oval 74"/>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807" name="Text Box 75"/>
            <p:cNvSpPr txBox="1">
              <a:spLocks noChangeArrowheads="1"/>
            </p:cNvSpPr>
            <p:nvPr/>
          </p:nvSpPr>
          <p:spPr bwMode="auto">
            <a:xfrm>
              <a:off x="3317" y="3077"/>
              <a:ext cx="161" cy="134"/>
            </a:xfrm>
            <a:prstGeom prst="rect">
              <a:avLst/>
            </a:prstGeom>
            <a:noFill/>
            <a:ln w="12700">
              <a:noFill/>
              <a:miter lim="800000"/>
              <a:headEnd/>
              <a:tailEnd/>
            </a:ln>
          </p:spPr>
          <p:txBody>
            <a:bodyPr wrap="none" lIns="0" tIns="0" rIns="0" bIns="0" anchor="ctr">
              <a:spAutoFit/>
            </a:bodyPr>
            <a:lstStyle/>
            <a:p>
              <a:pPr algn="ctr" eaLnBrk="0" hangingPunct="0"/>
              <a:r>
                <a:rPr lang="en-US" sz="1400" b="1"/>
                <a:t>ML</a:t>
              </a:r>
            </a:p>
          </p:txBody>
        </p:sp>
      </p:grpSp>
      <p:grpSp>
        <p:nvGrpSpPr>
          <p:cNvPr id="157731" name="Group 76"/>
          <p:cNvGrpSpPr>
            <a:grpSpLocks/>
          </p:cNvGrpSpPr>
          <p:nvPr/>
        </p:nvGrpSpPr>
        <p:grpSpPr bwMode="auto">
          <a:xfrm>
            <a:off x="6484938" y="4806950"/>
            <a:ext cx="401637" cy="401638"/>
            <a:chOff x="4086" y="3017"/>
            <a:chExt cx="253" cy="253"/>
          </a:xfrm>
        </p:grpSpPr>
        <p:sp>
          <p:nvSpPr>
            <p:cNvPr id="157804" name="Rectangle 77"/>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805" name="Text Box 78"/>
            <p:cNvSpPr txBox="1">
              <a:spLocks noChangeArrowheads="1"/>
            </p:cNvSpPr>
            <p:nvPr/>
          </p:nvSpPr>
          <p:spPr bwMode="auto">
            <a:xfrm>
              <a:off x="4132" y="3077"/>
              <a:ext cx="161" cy="134"/>
            </a:xfrm>
            <a:prstGeom prst="rect">
              <a:avLst/>
            </a:prstGeom>
            <a:noFill/>
            <a:ln w="12700">
              <a:noFill/>
              <a:miter lim="800000"/>
              <a:headEnd/>
              <a:tailEnd/>
            </a:ln>
          </p:spPr>
          <p:txBody>
            <a:bodyPr wrap="none" lIns="0" tIns="0" rIns="0" bIns="0" anchor="ctr">
              <a:spAutoFit/>
            </a:bodyPr>
            <a:lstStyle/>
            <a:p>
              <a:pPr algn="ctr" eaLnBrk="0" hangingPunct="0"/>
              <a:r>
                <a:rPr lang="en-US" sz="1400" b="1"/>
                <a:t>ML</a:t>
              </a:r>
            </a:p>
          </p:txBody>
        </p:sp>
      </p:grpSp>
      <p:grpSp>
        <p:nvGrpSpPr>
          <p:cNvPr id="157732" name="Group 79"/>
          <p:cNvGrpSpPr>
            <a:grpSpLocks/>
          </p:cNvGrpSpPr>
          <p:nvPr/>
        </p:nvGrpSpPr>
        <p:grpSpPr bwMode="auto">
          <a:xfrm>
            <a:off x="7734300" y="4743450"/>
            <a:ext cx="530225" cy="530225"/>
            <a:chOff x="4873" y="2977"/>
            <a:chExt cx="334" cy="334"/>
          </a:xfrm>
        </p:grpSpPr>
        <p:sp>
          <p:nvSpPr>
            <p:cNvPr id="157802" name="Freeform 80"/>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803" name="Text Box 81"/>
            <p:cNvSpPr txBox="1">
              <a:spLocks noChangeArrowheads="1"/>
            </p:cNvSpPr>
            <p:nvPr/>
          </p:nvSpPr>
          <p:spPr bwMode="auto">
            <a:xfrm>
              <a:off x="4960" y="3077"/>
              <a:ext cx="161" cy="134"/>
            </a:xfrm>
            <a:prstGeom prst="rect">
              <a:avLst/>
            </a:prstGeom>
            <a:noFill/>
            <a:ln w="12700">
              <a:noFill/>
              <a:miter lim="800000"/>
              <a:headEnd/>
              <a:tailEnd/>
            </a:ln>
          </p:spPr>
          <p:txBody>
            <a:bodyPr wrap="none" lIns="0" tIns="0" rIns="0" bIns="0" anchor="ctr">
              <a:spAutoFit/>
            </a:bodyPr>
            <a:lstStyle/>
            <a:p>
              <a:pPr algn="ctr" eaLnBrk="0" hangingPunct="0"/>
              <a:r>
                <a:rPr lang="en-US" sz="1400" b="1"/>
                <a:t>ML</a:t>
              </a:r>
            </a:p>
          </p:txBody>
        </p:sp>
      </p:grpSp>
      <p:grpSp>
        <p:nvGrpSpPr>
          <p:cNvPr id="157733" name="Group 82"/>
          <p:cNvGrpSpPr>
            <a:grpSpLocks/>
          </p:cNvGrpSpPr>
          <p:nvPr/>
        </p:nvGrpSpPr>
        <p:grpSpPr bwMode="auto">
          <a:xfrm>
            <a:off x="3749675" y="5507038"/>
            <a:ext cx="530225" cy="530225"/>
            <a:chOff x="2363" y="2977"/>
            <a:chExt cx="334" cy="334"/>
          </a:xfrm>
        </p:grpSpPr>
        <p:sp>
          <p:nvSpPr>
            <p:cNvPr id="157800" name="Freeform 83"/>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801" name="Text Box 84"/>
            <p:cNvSpPr txBox="1">
              <a:spLocks noChangeArrowheads="1"/>
            </p:cNvSpPr>
            <p:nvPr/>
          </p:nvSpPr>
          <p:spPr bwMode="auto">
            <a:xfrm>
              <a:off x="2447" y="3077"/>
              <a:ext cx="168" cy="134"/>
            </a:xfrm>
            <a:prstGeom prst="rect">
              <a:avLst/>
            </a:prstGeom>
            <a:noFill/>
            <a:ln w="12700">
              <a:noFill/>
              <a:miter lim="800000"/>
              <a:headEnd/>
              <a:tailEnd/>
            </a:ln>
          </p:spPr>
          <p:txBody>
            <a:bodyPr wrap="none" lIns="0" tIns="0" rIns="0" bIns="0" anchor="ctr">
              <a:spAutoFit/>
            </a:bodyPr>
            <a:lstStyle/>
            <a:p>
              <a:pPr algn="ctr" eaLnBrk="0" hangingPunct="0"/>
              <a:r>
                <a:rPr lang="en-US" sz="1400" b="1"/>
                <a:t>MS</a:t>
              </a:r>
            </a:p>
          </p:txBody>
        </p:sp>
      </p:grpSp>
      <p:grpSp>
        <p:nvGrpSpPr>
          <p:cNvPr id="157734" name="Group 85"/>
          <p:cNvGrpSpPr>
            <a:grpSpLocks/>
          </p:cNvGrpSpPr>
          <p:nvPr/>
        </p:nvGrpSpPr>
        <p:grpSpPr bwMode="auto">
          <a:xfrm>
            <a:off x="5153025" y="5530850"/>
            <a:ext cx="476250" cy="484188"/>
            <a:chOff x="3247" y="2992"/>
            <a:chExt cx="300" cy="305"/>
          </a:xfrm>
        </p:grpSpPr>
        <p:sp>
          <p:nvSpPr>
            <p:cNvPr id="157798" name="Oval 86"/>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799" name="Text Box 87"/>
            <p:cNvSpPr txBox="1">
              <a:spLocks noChangeArrowheads="1"/>
            </p:cNvSpPr>
            <p:nvPr/>
          </p:nvSpPr>
          <p:spPr bwMode="auto">
            <a:xfrm>
              <a:off x="3314" y="3077"/>
              <a:ext cx="168" cy="134"/>
            </a:xfrm>
            <a:prstGeom prst="rect">
              <a:avLst/>
            </a:prstGeom>
            <a:noFill/>
            <a:ln w="12700">
              <a:noFill/>
              <a:miter lim="800000"/>
              <a:headEnd/>
              <a:tailEnd/>
            </a:ln>
          </p:spPr>
          <p:txBody>
            <a:bodyPr wrap="none" lIns="0" tIns="0" rIns="0" bIns="0" anchor="ctr">
              <a:spAutoFit/>
            </a:bodyPr>
            <a:lstStyle/>
            <a:p>
              <a:pPr algn="ctr" eaLnBrk="0" hangingPunct="0"/>
              <a:r>
                <a:rPr lang="en-US" sz="1400" b="1"/>
                <a:t>MS</a:t>
              </a:r>
            </a:p>
          </p:txBody>
        </p:sp>
      </p:grpSp>
      <p:grpSp>
        <p:nvGrpSpPr>
          <p:cNvPr id="157735" name="Group 88"/>
          <p:cNvGrpSpPr>
            <a:grpSpLocks/>
          </p:cNvGrpSpPr>
          <p:nvPr/>
        </p:nvGrpSpPr>
        <p:grpSpPr bwMode="auto">
          <a:xfrm>
            <a:off x="6484938" y="5570538"/>
            <a:ext cx="401637" cy="401637"/>
            <a:chOff x="4086" y="3017"/>
            <a:chExt cx="253" cy="253"/>
          </a:xfrm>
        </p:grpSpPr>
        <p:sp>
          <p:nvSpPr>
            <p:cNvPr id="157796" name="Rectangle 89"/>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797" name="Text Box 90"/>
            <p:cNvSpPr txBox="1">
              <a:spLocks noChangeArrowheads="1"/>
            </p:cNvSpPr>
            <p:nvPr/>
          </p:nvSpPr>
          <p:spPr bwMode="auto">
            <a:xfrm>
              <a:off x="4129" y="3077"/>
              <a:ext cx="168" cy="134"/>
            </a:xfrm>
            <a:prstGeom prst="rect">
              <a:avLst/>
            </a:prstGeom>
            <a:noFill/>
            <a:ln w="12700">
              <a:noFill/>
              <a:miter lim="800000"/>
              <a:headEnd/>
              <a:tailEnd/>
            </a:ln>
          </p:spPr>
          <p:txBody>
            <a:bodyPr wrap="none" lIns="0" tIns="0" rIns="0" bIns="0" anchor="ctr">
              <a:spAutoFit/>
            </a:bodyPr>
            <a:lstStyle/>
            <a:p>
              <a:pPr algn="ctr" eaLnBrk="0" hangingPunct="0"/>
              <a:r>
                <a:rPr lang="en-US" sz="1400" b="1"/>
                <a:t>MS</a:t>
              </a:r>
            </a:p>
          </p:txBody>
        </p:sp>
      </p:grpSp>
      <p:grpSp>
        <p:nvGrpSpPr>
          <p:cNvPr id="157736" name="Group 91"/>
          <p:cNvGrpSpPr>
            <a:grpSpLocks/>
          </p:cNvGrpSpPr>
          <p:nvPr/>
        </p:nvGrpSpPr>
        <p:grpSpPr bwMode="auto">
          <a:xfrm>
            <a:off x="7734300" y="5507038"/>
            <a:ext cx="530225" cy="530225"/>
            <a:chOff x="4873" y="2977"/>
            <a:chExt cx="334" cy="334"/>
          </a:xfrm>
        </p:grpSpPr>
        <p:sp>
          <p:nvSpPr>
            <p:cNvPr id="157794" name="Freeform 92"/>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795" name="Text Box 93"/>
            <p:cNvSpPr txBox="1">
              <a:spLocks noChangeArrowheads="1"/>
            </p:cNvSpPr>
            <p:nvPr/>
          </p:nvSpPr>
          <p:spPr bwMode="auto">
            <a:xfrm>
              <a:off x="4957" y="3077"/>
              <a:ext cx="168" cy="134"/>
            </a:xfrm>
            <a:prstGeom prst="rect">
              <a:avLst/>
            </a:prstGeom>
            <a:noFill/>
            <a:ln w="12700">
              <a:noFill/>
              <a:miter lim="800000"/>
              <a:headEnd/>
              <a:tailEnd/>
            </a:ln>
          </p:spPr>
          <p:txBody>
            <a:bodyPr wrap="none" lIns="0" tIns="0" rIns="0" bIns="0" anchor="ctr">
              <a:spAutoFit/>
            </a:bodyPr>
            <a:lstStyle/>
            <a:p>
              <a:pPr algn="ctr" eaLnBrk="0" hangingPunct="0"/>
              <a:r>
                <a:rPr lang="en-US" sz="1400" b="1"/>
                <a:t>MS</a:t>
              </a:r>
            </a:p>
          </p:txBody>
        </p:sp>
      </p:grpSp>
      <p:grpSp>
        <p:nvGrpSpPr>
          <p:cNvPr id="157737" name="Group 94"/>
          <p:cNvGrpSpPr>
            <a:grpSpLocks/>
          </p:cNvGrpSpPr>
          <p:nvPr/>
        </p:nvGrpSpPr>
        <p:grpSpPr bwMode="auto">
          <a:xfrm>
            <a:off x="3749675" y="6245225"/>
            <a:ext cx="530225" cy="530225"/>
            <a:chOff x="2363" y="2977"/>
            <a:chExt cx="334" cy="334"/>
          </a:xfrm>
        </p:grpSpPr>
        <p:sp>
          <p:nvSpPr>
            <p:cNvPr id="157792" name="Freeform 95"/>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7793" name="Text Box 96"/>
            <p:cNvSpPr txBox="1">
              <a:spLocks noChangeArrowheads="1"/>
            </p:cNvSpPr>
            <p:nvPr/>
          </p:nvSpPr>
          <p:spPr bwMode="auto">
            <a:xfrm>
              <a:off x="244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MH</a:t>
              </a:r>
            </a:p>
          </p:txBody>
        </p:sp>
      </p:grpSp>
      <p:grpSp>
        <p:nvGrpSpPr>
          <p:cNvPr id="157738" name="Group 97"/>
          <p:cNvGrpSpPr>
            <a:grpSpLocks/>
          </p:cNvGrpSpPr>
          <p:nvPr/>
        </p:nvGrpSpPr>
        <p:grpSpPr bwMode="auto">
          <a:xfrm>
            <a:off x="5153025" y="6269038"/>
            <a:ext cx="476250" cy="484187"/>
            <a:chOff x="3247" y="2992"/>
            <a:chExt cx="300" cy="305"/>
          </a:xfrm>
        </p:grpSpPr>
        <p:sp>
          <p:nvSpPr>
            <p:cNvPr id="157790" name="Oval 98"/>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7791" name="Text Box 99"/>
            <p:cNvSpPr txBox="1">
              <a:spLocks noChangeArrowheads="1"/>
            </p:cNvSpPr>
            <p:nvPr/>
          </p:nvSpPr>
          <p:spPr bwMode="auto">
            <a:xfrm>
              <a:off x="3311"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MH</a:t>
              </a:r>
            </a:p>
          </p:txBody>
        </p:sp>
      </p:grpSp>
      <p:grpSp>
        <p:nvGrpSpPr>
          <p:cNvPr id="157739" name="Group 100"/>
          <p:cNvGrpSpPr>
            <a:grpSpLocks/>
          </p:cNvGrpSpPr>
          <p:nvPr/>
        </p:nvGrpSpPr>
        <p:grpSpPr bwMode="auto">
          <a:xfrm>
            <a:off x="6484938" y="6308725"/>
            <a:ext cx="401637" cy="401638"/>
            <a:chOff x="4086" y="3017"/>
            <a:chExt cx="253" cy="253"/>
          </a:xfrm>
        </p:grpSpPr>
        <p:sp>
          <p:nvSpPr>
            <p:cNvPr id="157788" name="Rectangle 101"/>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7789" name="Text Box 102"/>
            <p:cNvSpPr txBox="1">
              <a:spLocks noChangeArrowheads="1"/>
            </p:cNvSpPr>
            <p:nvPr/>
          </p:nvSpPr>
          <p:spPr bwMode="auto">
            <a:xfrm>
              <a:off x="4126"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MH</a:t>
              </a:r>
            </a:p>
          </p:txBody>
        </p:sp>
      </p:grpSp>
      <p:grpSp>
        <p:nvGrpSpPr>
          <p:cNvPr id="157740" name="Group 103"/>
          <p:cNvGrpSpPr>
            <a:grpSpLocks/>
          </p:cNvGrpSpPr>
          <p:nvPr/>
        </p:nvGrpSpPr>
        <p:grpSpPr bwMode="auto">
          <a:xfrm>
            <a:off x="7734300" y="6245225"/>
            <a:ext cx="530225" cy="530225"/>
            <a:chOff x="4873" y="2977"/>
            <a:chExt cx="334" cy="334"/>
          </a:xfrm>
        </p:grpSpPr>
        <p:sp>
          <p:nvSpPr>
            <p:cNvPr id="157786" name="Freeform 104"/>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7787" name="Text Box 105"/>
            <p:cNvSpPr txBox="1">
              <a:spLocks noChangeArrowheads="1"/>
            </p:cNvSpPr>
            <p:nvPr/>
          </p:nvSpPr>
          <p:spPr bwMode="auto">
            <a:xfrm>
              <a:off x="495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MH</a:t>
              </a:r>
            </a:p>
          </p:txBody>
        </p:sp>
      </p:grpSp>
      <p:grpSp>
        <p:nvGrpSpPr>
          <p:cNvPr id="157741" name="Group 106"/>
          <p:cNvGrpSpPr>
            <a:grpSpLocks/>
          </p:cNvGrpSpPr>
          <p:nvPr/>
        </p:nvGrpSpPr>
        <p:grpSpPr bwMode="auto">
          <a:xfrm>
            <a:off x="5153025" y="911225"/>
            <a:ext cx="476250" cy="484188"/>
            <a:chOff x="3246" y="574"/>
            <a:chExt cx="300" cy="305"/>
          </a:xfrm>
        </p:grpSpPr>
        <p:sp>
          <p:nvSpPr>
            <p:cNvPr id="157781" name="Oval 107"/>
            <p:cNvSpPr>
              <a:spLocks noChangeArrowheads="1"/>
            </p:cNvSpPr>
            <p:nvPr/>
          </p:nvSpPr>
          <p:spPr bwMode="auto">
            <a:xfrm>
              <a:off x="3246" y="57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7782" name="Group 108"/>
            <p:cNvGrpSpPr>
              <a:grpSpLocks/>
            </p:cNvGrpSpPr>
            <p:nvPr/>
          </p:nvGrpSpPr>
          <p:grpSpPr bwMode="auto">
            <a:xfrm>
              <a:off x="3293" y="675"/>
              <a:ext cx="205" cy="104"/>
              <a:chOff x="1952" y="672"/>
              <a:chExt cx="205" cy="104"/>
            </a:xfrm>
          </p:grpSpPr>
          <p:sp>
            <p:nvSpPr>
              <p:cNvPr id="157783" name="Rectangle 109"/>
              <p:cNvSpPr>
                <a:spLocks noChangeArrowheads="1"/>
              </p:cNvSpPr>
              <p:nvPr/>
            </p:nvSpPr>
            <p:spPr bwMode="auto">
              <a:xfrm>
                <a:off x="2017" y="672"/>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7784" name="Freeform 110"/>
              <p:cNvSpPr>
                <a:spLocks/>
              </p:cNvSpPr>
              <p:nvPr/>
            </p:nvSpPr>
            <p:spPr bwMode="auto">
              <a:xfrm>
                <a:off x="1952" y="696"/>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7785" name="Line 111"/>
              <p:cNvSpPr>
                <a:spLocks noChangeShapeType="1"/>
              </p:cNvSpPr>
              <p:nvPr/>
            </p:nvSpPr>
            <p:spPr bwMode="auto">
              <a:xfrm flipV="1">
                <a:off x="2055" y="766"/>
                <a:ext cx="87" cy="1"/>
              </a:xfrm>
              <a:prstGeom prst="line">
                <a:avLst/>
              </a:prstGeom>
              <a:noFill/>
              <a:ln w="28575">
                <a:solidFill>
                  <a:schemeClr val="tx1"/>
                </a:solidFill>
                <a:round/>
                <a:headEnd/>
                <a:tailEnd/>
              </a:ln>
            </p:spPr>
            <p:txBody>
              <a:bodyPr wrap="none" anchor="ctr"/>
              <a:lstStyle/>
              <a:p>
                <a:endParaRPr lang="en-US"/>
              </a:p>
            </p:txBody>
          </p:sp>
        </p:grpSp>
      </p:grpSp>
      <p:grpSp>
        <p:nvGrpSpPr>
          <p:cNvPr id="157742" name="Group 112"/>
          <p:cNvGrpSpPr>
            <a:grpSpLocks/>
          </p:cNvGrpSpPr>
          <p:nvPr/>
        </p:nvGrpSpPr>
        <p:grpSpPr bwMode="auto">
          <a:xfrm>
            <a:off x="5153025" y="3981450"/>
            <a:ext cx="476250" cy="484188"/>
            <a:chOff x="3246" y="2508"/>
            <a:chExt cx="300" cy="305"/>
          </a:xfrm>
        </p:grpSpPr>
        <p:sp>
          <p:nvSpPr>
            <p:cNvPr id="157773" name="Oval 113"/>
            <p:cNvSpPr>
              <a:spLocks noChangeArrowheads="1"/>
            </p:cNvSpPr>
            <p:nvPr/>
          </p:nvSpPr>
          <p:spPr bwMode="auto">
            <a:xfrm>
              <a:off x="3246" y="25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7774" name="Group 114"/>
            <p:cNvGrpSpPr>
              <a:grpSpLocks/>
            </p:cNvGrpSpPr>
            <p:nvPr/>
          </p:nvGrpSpPr>
          <p:grpSpPr bwMode="auto">
            <a:xfrm>
              <a:off x="3300" y="2583"/>
              <a:ext cx="192" cy="153"/>
              <a:chOff x="2432" y="2576"/>
              <a:chExt cx="192" cy="153"/>
            </a:xfrm>
          </p:grpSpPr>
          <p:sp>
            <p:nvSpPr>
              <p:cNvPr id="157775" name="AutoShape 115"/>
              <p:cNvSpPr>
                <a:spLocks noChangeArrowheads="1"/>
              </p:cNvSpPr>
              <p:nvPr/>
            </p:nvSpPr>
            <p:spPr bwMode="auto">
              <a:xfrm flipV="1">
                <a:off x="2432" y="2633"/>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grpSp>
            <p:nvGrpSpPr>
              <p:cNvPr id="157776" name="Group 116"/>
              <p:cNvGrpSpPr>
                <a:grpSpLocks/>
              </p:cNvGrpSpPr>
              <p:nvPr/>
            </p:nvGrpSpPr>
            <p:grpSpPr bwMode="auto">
              <a:xfrm>
                <a:off x="2490" y="2576"/>
                <a:ext cx="76" cy="102"/>
                <a:chOff x="2136" y="2600"/>
                <a:chExt cx="58" cy="78"/>
              </a:xfrm>
            </p:grpSpPr>
            <p:sp>
              <p:nvSpPr>
                <p:cNvPr id="157777" name="Oval 117"/>
                <p:cNvSpPr>
                  <a:spLocks noChangeArrowheads="1"/>
                </p:cNvSpPr>
                <p:nvPr/>
              </p:nvSpPr>
              <p:spPr bwMode="auto">
                <a:xfrm>
                  <a:off x="2136" y="2622"/>
                  <a:ext cx="58" cy="56"/>
                </a:xfrm>
                <a:prstGeom prst="ellipse">
                  <a:avLst/>
                </a:prstGeom>
                <a:solidFill>
                  <a:schemeClr val="tx1"/>
                </a:solidFill>
                <a:ln w="12700" algn="ctr">
                  <a:solidFill>
                    <a:schemeClr val="tx1"/>
                  </a:solidFill>
                  <a:round/>
                  <a:headEnd/>
                  <a:tailEnd/>
                </a:ln>
              </p:spPr>
              <p:txBody>
                <a:bodyPr wrap="none" anchor="ctr"/>
                <a:lstStyle/>
                <a:p>
                  <a:endParaRPr lang="en-US"/>
                </a:p>
              </p:txBody>
            </p:sp>
            <p:sp>
              <p:nvSpPr>
                <p:cNvPr id="157778" name="Line 118"/>
                <p:cNvSpPr>
                  <a:spLocks noChangeShapeType="1"/>
                </p:cNvSpPr>
                <p:nvPr/>
              </p:nvSpPr>
              <p:spPr bwMode="auto">
                <a:xfrm flipV="1">
                  <a:off x="2165" y="2600"/>
                  <a:ext cx="0" cy="46"/>
                </a:xfrm>
                <a:prstGeom prst="line">
                  <a:avLst/>
                </a:prstGeom>
                <a:noFill/>
                <a:ln w="28575">
                  <a:solidFill>
                    <a:schemeClr val="tx1"/>
                  </a:solidFill>
                  <a:round/>
                  <a:headEnd/>
                  <a:tailEnd/>
                </a:ln>
              </p:spPr>
              <p:txBody>
                <a:bodyPr wrap="none" anchor="ctr"/>
                <a:lstStyle/>
                <a:p>
                  <a:endParaRPr lang="en-US"/>
                </a:p>
              </p:txBody>
            </p:sp>
            <p:sp>
              <p:nvSpPr>
                <p:cNvPr id="157779" name="Line 119"/>
                <p:cNvSpPr>
                  <a:spLocks noChangeShapeType="1"/>
                </p:cNvSpPr>
                <p:nvPr/>
              </p:nvSpPr>
              <p:spPr bwMode="auto">
                <a:xfrm rot="2700000" flipV="1">
                  <a:off x="2187" y="2607"/>
                  <a:ext cx="0" cy="46"/>
                </a:xfrm>
                <a:prstGeom prst="line">
                  <a:avLst/>
                </a:prstGeom>
                <a:noFill/>
                <a:ln w="28575">
                  <a:solidFill>
                    <a:schemeClr val="tx1"/>
                  </a:solidFill>
                  <a:round/>
                  <a:headEnd/>
                  <a:tailEnd/>
                </a:ln>
              </p:spPr>
              <p:txBody>
                <a:bodyPr wrap="none" anchor="ctr"/>
                <a:lstStyle/>
                <a:p>
                  <a:endParaRPr lang="en-US"/>
                </a:p>
              </p:txBody>
            </p:sp>
            <p:sp>
              <p:nvSpPr>
                <p:cNvPr id="157780" name="Line 120"/>
                <p:cNvSpPr>
                  <a:spLocks noChangeShapeType="1"/>
                </p:cNvSpPr>
                <p:nvPr/>
              </p:nvSpPr>
              <p:spPr bwMode="auto">
                <a:xfrm rot="-2700000" flipH="1" flipV="1">
                  <a:off x="2142" y="2607"/>
                  <a:ext cx="0" cy="46"/>
                </a:xfrm>
                <a:prstGeom prst="line">
                  <a:avLst/>
                </a:prstGeom>
                <a:noFill/>
                <a:ln w="28575">
                  <a:solidFill>
                    <a:schemeClr val="tx1"/>
                  </a:solidFill>
                  <a:round/>
                  <a:headEnd/>
                  <a:tailEnd/>
                </a:ln>
              </p:spPr>
              <p:txBody>
                <a:bodyPr wrap="none" anchor="ctr"/>
                <a:lstStyle/>
                <a:p>
                  <a:endParaRPr lang="en-US"/>
                </a:p>
              </p:txBody>
            </p:sp>
          </p:grpSp>
        </p:grpSp>
      </p:grpSp>
      <p:grpSp>
        <p:nvGrpSpPr>
          <p:cNvPr id="157743" name="Group 121"/>
          <p:cNvGrpSpPr>
            <a:grpSpLocks/>
          </p:cNvGrpSpPr>
          <p:nvPr/>
        </p:nvGrpSpPr>
        <p:grpSpPr bwMode="auto">
          <a:xfrm>
            <a:off x="6484938" y="952500"/>
            <a:ext cx="401637" cy="401638"/>
            <a:chOff x="4085" y="600"/>
            <a:chExt cx="253" cy="253"/>
          </a:xfrm>
        </p:grpSpPr>
        <p:sp>
          <p:nvSpPr>
            <p:cNvPr id="157768" name="Rectangle 122"/>
            <p:cNvSpPr>
              <a:spLocks noChangeArrowheads="1"/>
            </p:cNvSpPr>
            <p:nvPr/>
          </p:nvSpPr>
          <p:spPr bwMode="auto">
            <a:xfrm>
              <a:off x="4085" y="60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7769" name="Group 123"/>
            <p:cNvGrpSpPr>
              <a:grpSpLocks/>
            </p:cNvGrpSpPr>
            <p:nvPr/>
          </p:nvGrpSpPr>
          <p:grpSpPr bwMode="auto">
            <a:xfrm>
              <a:off x="4109" y="675"/>
              <a:ext cx="205" cy="104"/>
              <a:chOff x="1952" y="672"/>
              <a:chExt cx="205" cy="104"/>
            </a:xfrm>
          </p:grpSpPr>
          <p:sp>
            <p:nvSpPr>
              <p:cNvPr id="157770" name="Rectangle 124"/>
              <p:cNvSpPr>
                <a:spLocks noChangeArrowheads="1"/>
              </p:cNvSpPr>
              <p:nvPr/>
            </p:nvSpPr>
            <p:spPr bwMode="auto">
              <a:xfrm>
                <a:off x="2017" y="672"/>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7771" name="Freeform 125"/>
              <p:cNvSpPr>
                <a:spLocks/>
              </p:cNvSpPr>
              <p:nvPr/>
            </p:nvSpPr>
            <p:spPr bwMode="auto">
              <a:xfrm>
                <a:off x="1952" y="696"/>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7772" name="Line 126"/>
              <p:cNvSpPr>
                <a:spLocks noChangeShapeType="1"/>
              </p:cNvSpPr>
              <p:nvPr/>
            </p:nvSpPr>
            <p:spPr bwMode="auto">
              <a:xfrm flipV="1">
                <a:off x="2055" y="766"/>
                <a:ext cx="87" cy="1"/>
              </a:xfrm>
              <a:prstGeom prst="line">
                <a:avLst/>
              </a:prstGeom>
              <a:noFill/>
              <a:ln w="28575">
                <a:solidFill>
                  <a:schemeClr val="tx1"/>
                </a:solidFill>
                <a:round/>
                <a:headEnd/>
                <a:tailEnd/>
              </a:ln>
            </p:spPr>
            <p:txBody>
              <a:bodyPr wrap="none" anchor="ctr"/>
              <a:lstStyle/>
              <a:p>
                <a:endParaRPr lang="en-US"/>
              </a:p>
            </p:txBody>
          </p:sp>
        </p:grpSp>
      </p:grpSp>
      <p:grpSp>
        <p:nvGrpSpPr>
          <p:cNvPr id="157744" name="Group 127"/>
          <p:cNvGrpSpPr>
            <a:grpSpLocks/>
          </p:cNvGrpSpPr>
          <p:nvPr/>
        </p:nvGrpSpPr>
        <p:grpSpPr bwMode="auto">
          <a:xfrm>
            <a:off x="6484938" y="4021138"/>
            <a:ext cx="401637" cy="401637"/>
            <a:chOff x="4085" y="2533"/>
            <a:chExt cx="253" cy="253"/>
          </a:xfrm>
        </p:grpSpPr>
        <p:sp>
          <p:nvSpPr>
            <p:cNvPr id="157760" name="Rectangle 128"/>
            <p:cNvSpPr>
              <a:spLocks noChangeArrowheads="1"/>
            </p:cNvSpPr>
            <p:nvPr/>
          </p:nvSpPr>
          <p:spPr bwMode="auto">
            <a:xfrm>
              <a:off x="4085" y="253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7761" name="Group 129"/>
            <p:cNvGrpSpPr>
              <a:grpSpLocks/>
            </p:cNvGrpSpPr>
            <p:nvPr/>
          </p:nvGrpSpPr>
          <p:grpSpPr bwMode="auto">
            <a:xfrm>
              <a:off x="4115" y="2583"/>
              <a:ext cx="192" cy="153"/>
              <a:chOff x="2432" y="2576"/>
              <a:chExt cx="192" cy="153"/>
            </a:xfrm>
          </p:grpSpPr>
          <p:sp>
            <p:nvSpPr>
              <p:cNvPr id="157762" name="AutoShape 130"/>
              <p:cNvSpPr>
                <a:spLocks noChangeArrowheads="1"/>
              </p:cNvSpPr>
              <p:nvPr/>
            </p:nvSpPr>
            <p:spPr bwMode="auto">
              <a:xfrm flipV="1">
                <a:off x="2432" y="2633"/>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grpSp>
            <p:nvGrpSpPr>
              <p:cNvPr id="157763" name="Group 131"/>
              <p:cNvGrpSpPr>
                <a:grpSpLocks/>
              </p:cNvGrpSpPr>
              <p:nvPr/>
            </p:nvGrpSpPr>
            <p:grpSpPr bwMode="auto">
              <a:xfrm>
                <a:off x="2490" y="2576"/>
                <a:ext cx="76" cy="102"/>
                <a:chOff x="2136" y="2600"/>
                <a:chExt cx="58" cy="78"/>
              </a:xfrm>
            </p:grpSpPr>
            <p:sp>
              <p:nvSpPr>
                <p:cNvPr id="157764" name="Oval 132"/>
                <p:cNvSpPr>
                  <a:spLocks noChangeArrowheads="1"/>
                </p:cNvSpPr>
                <p:nvPr/>
              </p:nvSpPr>
              <p:spPr bwMode="auto">
                <a:xfrm>
                  <a:off x="2136" y="2622"/>
                  <a:ext cx="58" cy="56"/>
                </a:xfrm>
                <a:prstGeom prst="ellipse">
                  <a:avLst/>
                </a:prstGeom>
                <a:solidFill>
                  <a:schemeClr val="tx1"/>
                </a:solidFill>
                <a:ln w="12700" algn="ctr">
                  <a:solidFill>
                    <a:schemeClr val="tx1"/>
                  </a:solidFill>
                  <a:round/>
                  <a:headEnd/>
                  <a:tailEnd/>
                </a:ln>
              </p:spPr>
              <p:txBody>
                <a:bodyPr wrap="none" anchor="ctr"/>
                <a:lstStyle/>
                <a:p>
                  <a:endParaRPr lang="en-US"/>
                </a:p>
              </p:txBody>
            </p:sp>
            <p:sp>
              <p:nvSpPr>
                <p:cNvPr id="157765" name="Line 133"/>
                <p:cNvSpPr>
                  <a:spLocks noChangeShapeType="1"/>
                </p:cNvSpPr>
                <p:nvPr/>
              </p:nvSpPr>
              <p:spPr bwMode="auto">
                <a:xfrm flipV="1">
                  <a:off x="2165" y="2600"/>
                  <a:ext cx="0" cy="46"/>
                </a:xfrm>
                <a:prstGeom prst="line">
                  <a:avLst/>
                </a:prstGeom>
                <a:noFill/>
                <a:ln w="28575">
                  <a:solidFill>
                    <a:schemeClr val="tx1"/>
                  </a:solidFill>
                  <a:round/>
                  <a:headEnd/>
                  <a:tailEnd/>
                </a:ln>
              </p:spPr>
              <p:txBody>
                <a:bodyPr wrap="none" anchor="ctr"/>
                <a:lstStyle/>
                <a:p>
                  <a:endParaRPr lang="en-US"/>
                </a:p>
              </p:txBody>
            </p:sp>
            <p:sp>
              <p:nvSpPr>
                <p:cNvPr id="157766" name="Line 134"/>
                <p:cNvSpPr>
                  <a:spLocks noChangeShapeType="1"/>
                </p:cNvSpPr>
                <p:nvPr/>
              </p:nvSpPr>
              <p:spPr bwMode="auto">
                <a:xfrm rot="2700000" flipV="1">
                  <a:off x="2187" y="2607"/>
                  <a:ext cx="0" cy="46"/>
                </a:xfrm>
                <a:prstGeom prst="line">
                  <a:avLst/>
                </a:prstGeom>
                <a:noFill/>
                <a:ln w="28575">
                  <a:solidFill>
                    <a:schemeClr val="tx1"/>
                  </a:solidFill>
                  <a:round/>
                  <a:headEnd/>
                  <a:tailEnd/>
                </a:ln>
              </p:spPr>
              <p:txBody>
                <a:bodyPr wrap="none" anchor="ctr"/>
                <a:lstStyle/>
                <a:p>
                  <a:endParaRPr lang="en-US"/>
                </a:p>
              </p:txBody>
            </p:sp>
            <p:sp>
              <p:nvSpPr>
                <p:cNvPr id="157767" name="Line 135"/>
                <p:cNvSpPr>
                  <a:spLocks noChangeShapeType="1"/>
                </p:cNvSpPr>
                <p:nvPr/>
              </p:nvSpPr>
              <p:spPr bwMode="auto">
                <a:xfrm rot="-2700000" flipH="1" flipV="1">
                  <a:off x="2142" y="2607"/>
                  <a:ext cx="0" cy="46"/>
                </a:xfrm>
                <a:prstGeom prst="line">
                  <a:avLst/>
                </a:prstGeom>
                <a:noFill/>
                <a:ln w="28575">
                  <a:solidFill>
                    <a:schemeClr val="tx1"/>
                  </a:solidFill>
                  <a:round/>
                  <a:headEnd/>
                  <a:tailEnd/>
                </a:ln>
              </p:spPr>
              <p:txBody>
                <a:bodyPr wrap="none" anchor="ctr"/>
                <a:lstStyle/>
                <a:p>
                  <a:endParaRPr lang="en-US"/>
                </a:p>
              </p:txBody>
            </p:sp>
          </p:grpSp>
        </p:grpSp>
      </p:grpSp>
      <p:grpSp>
        <p:nvGrpSpPr>
          <p:cNvPr id="157745" name="Group 136"/>
          <p:cNvGrpSpPr>
            <a:grpSpLocks/>
          </p:cNvGrpSpPr>
          <p:nvPr/>
        </p:nvGrpSpPr>
        <p:grpSpPr bwMode="auto">
          <a:xfrm>
            <a:off x="7734300" y="889000"/>
            <a:ext cx="530225" cy="530225"/>
            <a:chOff x="4872" y="560"/>
            <a:chExt cx="334" cy="334"/>
          </a:xfrm>
        </p:grpSpPr>
        <p:sp>
          <p:nvSpPr>
            <p:cNvPr id="157755" name="Freeform 137"/>
            <p:cNvSpPr>
              <a:spLocks/>
            </p:cNvSpPr>
            <p:nvPr/>
          </p:nvSpPr>
          <p:spPr bwMode="auto">
            <a:xfrm>
              <a:off x="4872" y="5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7756" name="Group 138"/>
            <p:cNvGrpSpPr>
              <a:grpSpLocks/>
            </p:cNvGrpSpPr>
            <p:nvPr/>
          </p:nvGrpSpPr>
          <p:grpSpPr bwMode="auto">
            <a:xfrm>
              <a:off x="4937" y="675"/>
              <a:ext cx="205" cy="104"/>
              <a:chOff x="1952" y="672"/>
              <a:chExt cx="205" cy="104"/>
            </a:xfrm>
          </p:grpSpPr>
          <p:sp>
            <p:nvSpPr>
              <p:cNvPr id="157757" name="Rectangle 139"/>
              <p:cNvSpPr>
                <a:spLocks noChangeArrowheads="1"/>
              </p:cNvSpPr>
              <p:nvPr/>
            </p:nvSpPr>
            <p:spPr bwMode="auto">
              <a:xfrm>
                <a:off x="2017" y="672"/>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57758" name="Freeform 140"/>
              <p:cNvSpPr>
                <a:spLocks/>
              </p:cNvSpPr>
              <p:nvPr/>
            </p:nvSpPr>
            <p:spPr bwMode="auto">
              <a:xfrm>
                <a:off x="1952" y="696"/>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57759" name="Line 141"/>
              <p:cNvSpPr>
                <a:spLocks noChangeShapeType="1"/>
              </p:cNvSpPr>
              <p:nvPr/>
            </p:nvSpPr>
            <p:spPr bwMode="auto">
              <a:xfrm flipV="1">
                <a:off x="2055" y="766"/>
                <a:ext cx="87" cy="1"/>
              </a:xfrm>
              <a:prstGeom prst="line">
                <a:avLst/>
              </a:prstGeom>
              <a:noFill/>
              <a:ln w="28575">
                <a:solidFill>
                  <a:schemeClr val="tx1"/>
                </a:solidFill>
                <a:round/>
                <a:headEnd/>
                <a:tailEnd/>
              </a:ln>
            </p:spPr>
            <p:txBody>
              <a:bodyPr wrap="none" anchor="ctr"/>
              <a:lstStyle/>
              <a:p>
                <a:endParaRPr lang="en-US"/>
              </a:p>
            </p:txBody>
          </p:sp>
        </p:grpSp>
      </p:grpSp>
      <p:grpSp>
        <p:nvGrpSpPr>
          <p:cNvPr id="157746" name="Group 142"/>
          <p:cNvGrpSpPr>
            <a:grpSpLocks/>
          </p:cNvGrpSpPr>
          <p:nvPr/>
        </p:nvGrpSpPr>
        <p:grpSpPr bwMode="auto">
          <a:xfrm>
            <a:off x="7734300" y="3957638"/>
            <a:ext cx="530225" cy="530225"/>
            <a:chOff x="4872" y="2493"/>
            <a:chExt cx="334" cy="334"/>
          </a:xfrm>
        </p:grpSpPr>
        <p:sp>
          <p:nvSpPr>
            <p:cNvPr id="157747" name="Freeform 143"/>
            <p:cNvSpPr>
              <a:spLocks/>
            </p:cNvSpPr>
            <p:nvPr/>
          </p:nvSpPr>
          <p:spPr bwMode="auto">
            <a:xfrm>
              <a:off x="4872" y="24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7748" name="Group 144"/>
            <p:cNvGrpSpPr>
              <a:grpSpLocks/>
            </p:cNvGrpSpPr>
            <p:nvPr/>
          </p:nvGrpSpPr>
          <p:grpSpPr bwMode="auto">
            <a:xfrm>
              <a:off x="4943" y="2583"/>
              <a:ext cx="192" cy="153"/>
              <a:chOff x="2432" y="2576"/>
              <a:chExt cx="192" cy="153"/>
            </a:xfrm>
          </p:grpSpPr>
          <p:sp>
            <p:nvSpPr>
              <p:cNvPr id="157749" name="AutoShape 145"/>
              <p:cNvSpPr>
                <a:spLocks noChangeArrowheads="1"/>
              </p:cNvSpPr>
              <p:nvPr/>
            </p:nvSpPr>
            <p:spPr bwMode="auto">
              <a:xfrm flipV="1">
                <a:off x="2432" y="2633"/>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grpSp>
            <p:nvGrpSpPr>
              <p:cNvPr id="157750" name="Group 146"/>
              <p:cNvGrpSpPr>
                <a:grpSpLocks/>
              </p:cNvGrpSpPr>
              <p:nvPr/>
            </p:nvGrpSpPr>
            <p:grpSpPr bwMode="auto">
              <a:xfrm>
                <a:off x="2490" y="2576"/>
                <a:ext cx="76" cy="102"/>
                <a:chOff x="2136" y="2600"/>
                <a:chExt cx="58" cy="78"/>
              </a:xfrm>
            </p:grpSpPr>
            <p:sp>
              <p:nvSpPr>
                <p:cNvPr id="157751" name="Oval 147"/>
                <p:cNvSpPr>
                  <a:spLocks noChangeArrowheads="1"/>
                </p:cNvSpPr>
                <p:nvPr/>
              </p:nvSpPr>
              <p:spPr bwMode="auto">
                <a:xfrm>
                  <a:off x="2136" y="2622"/>
                  <a:ext cx="58" cy="56"/>
                </a:xfrm>
                <a:prstGeom prst="ellipse">
                  <a:avLst/>
                </a:prstGeom>
                <a:solidFill>
                  <a:schemeClr val="tx1"/>
                </a:solidFill>
                <a:ln w="12700" algn="ctr">
                  <a:solidFill>
                    <a:schemeClr val="tx1"/>
                  </a:solidFill>
                  <a:round/>
                  <a:headEnd/>
                  <a:tailEnd/>
                </a:ln>
              </p:spPr>
              <p:txBody>
                <a:bodyPr wrap="none" anchor="ctr"/>
                <a:lstStyle/>
                <a:p>
                  <a:endParaRPr lang="en-US"/>
                </a:p>
              </p:txBody>
            </p:sp>
            <p:sp>
              <p:nvSpPr>
                <p:cNvPr id="157752" name="Line 148"/>
                <p:cNvSpPr>
                  <a:spLocks noChangeShapeType="1"/>
                </p:cNvSpPr>
                <p:nvPr/>
              </p:nvSpPr>
              <p:spPr bwMode="auto">
                <a:xfrm flipV="1">
                  <a:off x="2165" y="2600"/>
                  <a:ext cx="0" cy="46"/>
                </a:xfrm>
                <a:prstGeom prst="line">
                  <a:avLst/>
                </a:prstGeom>
                <a:noFill/>
                <a:ln w="28575">
                  <a:solidFill>
                    <a:schemeClr val="tx1"/>
                  </a:solidFill>
                  <a:round/>
                  <a:headEnd/>
                  <a:tailEnd/>
                </a:ln>
              </p:spPr>
              <p:txBody>
                <a:bodyPr wrap="none" anchor="ctr"/>
                <a:lstStyle/>
                <a:p>
                  <a:endParaRPr lang="en-US"/>
                </a:p>
              </p:txBody>
            </p:sp>
            <p:sp>
              <p:nvSpPr>
                <p:cNvPr id="157753" name="Line 149"/>
                <p:cNvSpPr>
                  <a:spLocks noChangeShapeType="1"/>
                </p:cNvSpPr>
                <p:nvPr/>
              </p:nvSpPr>
              <p:spPr bwMode="auto">
                <a:xfrm rot="2700000" flipV="1">
                  <a:off x="2187" y="2607"/>
                  <a:ext cx="0" cy="46"/>
                </a:xfrm>
                <a:prstGeom prst="line">
                  <a:avLst/>
                </a:prstGeom>
                <a:noFill/>
                <a:ln w="28575">
                  <a:solidFill>
                    <a:schemeClr val="tx1"/>
                  </a:solidFill>
                  <a:round/>
                  <a:headEnd/>
                  <a:tailEnd/>
                </a:ln>
              </p:spPr>
              <p:txBody>
                <a:bodyPr wrap="none" anchor="ctr"/>
                <a:lstStyle/>
                <a:p>
                  <a:endParaRPr lang="en-US"/>
                </a:p>
              </p:txBody>
            </p:sp>
            <p:sp>
              <p:nvSpPr>
                <p:cNvPr id="157754" name="Line 150"/>
                <p:cNvSpPr>
                  <a:spLocks noChangeShapeType="1"/>
                </p:cNvSpPr>
                <p:nvPr/>
              </p:nvSpPr>
              <p:spPr bwMode="auto">
                <a:xfrm rot="-2700000" flipH="1" flipV="1">
                  <a:off x="2142" y="2607"/>
                  <a:ext cx="0" cy="46"/>
                </a:xfrm>
                <a:prstGeom prst="line">
                  <a:avLst/>
                </a:prstGeom>
                <a:noFill/>
                <a:ln w="28575">
                  <a:solidFill>
                    <a:schemeClr val="tx1"/>
                  </a:solidFill>
                  <a:round/>
                  <a:headEnd/>
                  <a:tailEnd/>
                </a:ln>
              </p:spPr>
              <p:txBody>
                <a:bodyPr wrap="none" anchor="ctr"/>
                <a:lstStyle/>
                <a:p>
                  <a:endParaRPr lang="en-US"/>
                </a:p>
              </p:txBody>
            </p:sp>
          </p:grpSp>
        </p:grpSp>
      </p:gr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8723" name="Rectangle 3"/>
          <p:cNvSpPr>
            <a:spLocks noGrp="1" noChangeArrowheads="1"/>
          </p:cNvSpPr>
          <p:nvPr>
            <p:ph type="title"/>
          </p:nvPr>
        </p:nvSpPr>
        <p:spPr>
          <a:xfrm>
            <a:off x="3606800" y="63500"/>
            <a:ext cx="3863975" cy="365125"/>
          </a:xfrm>
          <a:noFill/>
        </p:spPr>
        <p:txBody>
          <a:bodyPr wrap="none" lIns="0" tIns="0" rIns="0" bIns="0">
            <a:spAutoFit/>
          </a:bodyPr>
          <a:lstStyle/>
          <a:p>
            <a:pPr eaLnBrk="1" hangingPunct="1"/>
            <a:r>
              <a:rPr lang="en-US" sz="2400"/>
              <a:t>Sea Surface Symbols (Cont)</a:t>
            </a:r>
          </a:p>
        </p:txBody>
      </p:sp>
      <p:sp>
        <p:nvSpPr>
          <p:cNvPr id="15872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872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872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872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8728" name="Text Box 8"/>
          <p:cNvSpPr txBox="1">
            <a:spLocks noChangeArrowheads="1"/>
          </p:cNvSpPr>
          <p:nvPr/>
        </p:nvSpPr>
        <p:spPr bwMode="auto">
          <a:xfrm>
            <a:off x="117475" y="4699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Sea Surface</a:t>
            </a:r>
          </a:p>
        </p:txBody>
      </p:sp>
      <p:sp>
        <p:nvSpPr>
          <p:cNvPr id="158729"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8730" name="Text Box 10"/>
          <p:cNvSpPr txBox="1">
            <a:spLocks noChangeArrowheads="1"/>
          </p:cNvSpPr>
          <p:nvPr/>
        </p:nvSpPr>
        <p:spPr bwMode="auto">
          <a:xfrm>
            <a:off x="1200150" y="1047750"/>
            <a:ext cx="1277938" cy="212725"/>
          </a:xfrm>
          <a:prstGeom prst="rect">
            <a:avLst/>
          </a:prstGeom>
          <a:noFill/>
          <a:ln w="12700">
            <a:noFill/>
            <a:miter lim="800000"/>
            <a:headEnd/>
            <a:tailEnd/>
          </a:ln>
        </p:spPr>
        <p:txBody>
          <a:bodyPr wrap="none" tIns="0" bIns="0" anchor="ctr" anchorCtr="1">
            <a:spAutoFit/>
          </a:bodyPr>
          <a:lstStyle/>
          <a:p>
            <a:pPr algn="ctr" eaLnBrk="0" hangingPunct="0"/>
            <a:r>
              <a:rPr lang="en-US" sz="1400"/>
              <a:t>MCM Support</a:t>
            </a:r>
          </a:p>
        </p:txBody>
      </p:sp>
      <p:sp>
        <p:nvSpPr>
          <p:cNvPr id="158731" name="Text Box 11"/>
          <p:cNvSpPr txBox="1">
            <a:spLocks noChangeArrowheads="1"/>
          </p:cNvSpPr>
          <p:nvPr/>
        </p:nvSpPr>
        <p:spPr bwMode="auto">
          <a:xfrm>
            <a:off x="1270000" y="1814513"/>
            <a:ext cx="1139825" cy="212725"/>
          </a:xfrm>
          <a:prstGeom prst="rect">
            <a:avLst/>
          </a:prstGeom>
          <a:noFill/>
          <a:ln w="12700">
            <a:noFill/>
            <a:miter lim="800000"/>
            <a:headEnd/>
            <a:tailEnd/>
          </a:ln>
        </p:spPr>
        <p:txBody>
          <a:bodyPr wrap="none" tIns="0" bIns="0" anchor="ctr" anchorCtr="1">
            <a:spAutoFit/>
          </a:bodyPr>
          <a:lstStyle/>
          <a:p>
            <a:pPr algn="ctr" eaLnBrk="0" hangingPunct="0"/>
            <a:r>
              <a:rPr lang="en-US" sz="1400"/>
              <a:t>MCM Drone</a:t>
            </a:r>
          </a:p>
        </p:txBody>
      </p:sp>
      <p:sp>
        <p:nvSpPr>
          <p:cNvPr id="158732" name="Text Box 12"/>
          <p:cNvSpPr txBox="1">
            <a:spLocks noChangeArrowheads="1"/>
          </p:cNvSpPr>
          <p:nvPr/>
        </p:nvSpPr>
        <p:spPr bwMode="auto">
          <a:xfrm>
            <a:off x="1058863" y="2581275"/>
            <a:ext cx="1563687" cy="212725"/>
          </a:xfrm>
          <a:prstGeom prst="rect">
            <a:avLst/>
          </a:prstGeom>
          <a:noFill/>
          <a:ln w="12700">
            <a:noFill/>
            <a:miter lim="800000"/>
            <a:headEnd/>
            <a:tailEnd/>
          </a:ln>
        </p:spPr>
        <p:txBody>
          <a:bodyPr wrap="none" tIns="0" bIns="0" anchor="ctr" anchorCtr="1">
            <a:spAutoFit/>
          </a:bodyPr>
          <a:lstStyle/>
          <a:p>
            <a:pPr algn="ctr" eaLnBrk="0" hangingPunct="0"/>
            <a:r>
              <a:rPr lang="en-US" sz="1400"/>
              <a:t>Combatant Patrol</a:t>
            </a:r>
          </a:p>
        </p:txBody>
      </p:sp>
      <p:sp>
        <p:nvSpPr>
          <p:cNvPr id="158733" name="Text Box 13"/>
          <p:cNvSpPr txBox="1">
            <a:spLocks noChangeArrowheads="1"/>
          </p:cNvSpPr>
          <p:nvPr/>
        </p:nvSpPr>
        <p:spPr bwMode="auto">
          <a:xfrm>
            <a:off x="1287463" y="3349625"/>
            <a:ext cx="1103312" cy="212725"/>
          </a:xfrm>
          <a:prstGeom prst="rect">
            <a:avLst/>
          </a:prstGeom>
          <a:noFill/>
          <a:ln w="12700">
            <a:noFill/>
            <a:miter lim="800000"/>
            <a:headEnd/>
            <a:tailEnd/>
          </a:ln>
        </p:spPr>
        <p:txBody>
          <a:bodyPr wrap="none" tIns="0" bIns="0" anchor="ctr" anchorCtr="1">
            <a:spAutoFit/>
          </a:bodyPr>
          <a:lstStyle/>
          <a:p>
            <a:pPr algn="ctr" eaLnBrk="0" hangingPunct="0"/>
            <a:r>
              <a:rPr lang="en-US" sz="1400"/>
              <a:t>ASW Patrol</a:t>
            </a:r>
          </a:p>
        </p:txBody>
      </p:sp>
      <p:grpSp>
        <p:nvGrpSpPr>
          <p:cNvPr id="158734" name="Group 14"/>
          <p:cNvGrpSpPr>
            <a:grpSpLocks/>
          </p:cNvGrpSpPr>
          <p:nvPr/>
        </p:nvGrpSpPr>
        <p:grpSpPr bwMode="auto">
          <a:xfrm>
            <a:off x="3749675" y="2422525"/>
            <a:ext cx="530225" cy="530225"/>
            <a:chOff x="2362" y="1526"/>
            <a:chExt cx="334" cy="334"/>
          </a:xfrm>
        </p:grpSpPr>
        <p:sp>
          <p:nvSpPr>
            <p:cNvPr id="158894" name="Freeform 15"/>
            <p:cNvSpPr>
              <a:spLocks noChangeAspect="1"/>
            </p:cNvSpPr>
            <p:nvPr/>
          </p:nvSpPr>
          <p:spPr bwMode="auto">
            <a:xfrm>
              <a:off x="2362" y="15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8895" name="Group 16"/>
            <p:cNvGrpSpPr>
              <a:grpSpLocks/>
            </p:cNvGrpSpPr>
            <p:nvPr/>
          </p:nvGrpSpPr>
          <p:grpSpPr bwMode="auto">
            <a:xfrm>
              <a:off x="2433" y="1617"/>
              <a:ext cx="192" cy="152"/>
              <a:chOff x="1891" y="1611"/>
              <a:chExt cx="192" cy="152"/>
            </a:xfrm>
          </p:grpSpPr>
          <p:sp>
            <p:nvSpPr>
              <p:cNvPr id="158896" name="AutoShape 17"/>
              <p:cNvSpPr>
                <a:spLocks noChangeArrowheads="1"/>
              </p:cNvSpPr>
              <p:nvPr/>
            </p:nvSpPr>
            <p:spPr bwMode="auto">
              <a:xfrm flipV="1">
                <a:off x="1891" y="1690"/>
                <a:ext cx="192" cy="73"/>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8897" name="Rectangle 18"/>
              <p:cNvSpPr>
                <a:spLocks noChangeArrowheads="1"/>
              </p:cNvSpPr>
              <p:nvPr/>
            </p:nvSpPr>
            <p:spPr bwMode="auto">
              <a:xfrm>
                <a:off x="1957" y="1611"/>
                <a:ext cx="60" cy="77"/>
              </a:xfrm>
              <a:prstGeom prst="rect">
                <a:avLst/>
              </a:prstGeom>
              <a:solidFill>
                <a:schemeClr val="tx2"/>
              </a:solidFill>
              <a:ln w="12700">
                <a:solidFill>
                  <a:schemeClr val="tx1"/>
                </a:solidFill>
                <a:miter lim="800000"/>
                <a:headEnd/>
                <a:tailEnd/>
              </a:ln>
            </p:spPr>
            <p:txBody>
              <a:bodyPr wrap="none" anchor="ctr"/>
              <a:lstStyle/>
              <a:p>
                <a:endParaRPr lang="en-US"/>
              </a:p>
            </p:txBody>
          </p:sp>
        </p:grpSp>
      </p:grpSp>
      <p:sp>
        <p:nvSpPr>
          <p:cNvPr id="158735" name="Text Box 19"/>
          <p:cNvSpPr txBox="1">
            <a:spLocks noChangeArrowheads="1"/>
          </p:cNvSpPr>
          <p:nvPr/>
        </p:nvSpPr>
        <p:spPr bwMode="auto">
          <a:xfrm>
            <a:off x="1204913" y="4116388"/>
            <a:ext cx="1270000" cy="212725"/>
          </a:xfrm>
          <a:prstGeom prst="rect">
            <a:avLst/>
          </a:prstGeom>
          <a:noFill/>
          <a:ln w="12700">
            <a:noFill/>
            <a:miter lim="800000"/>
            <a:headEnd/>
            <a:tailEnd/>
          </a:ln>
        </p:spPr>
        <p:txBody>
          <a:bodyPr wrap="none" tIns="0" bIns="0" anchor="ctr" anchorCtr="1">
            <a:spAutoFit/>
          </a:bodyPr>
          <a:lstStyle/>
          <a:p>
            <a:pPr algn="ctr" eaLnBrk="0" hangingPunct="0"/>
            <a:r>
              <a:rPr lang="en-US" sz="1400"/>
              <a:t>ASW Warfare</a:t>
            </a:r>
          </a:p>
        </p:txBody>
      </p:sp>
      <p:sp>
        <p:nvSpPr>
          <p:cNvPr id="158736" name="Text Box 20"/>
          <p:cNvSpPr txBox="1">
            <a:spLocks noChangeArrowheads="1"/>
          </p:cNvSpPr>
          <p:nvPr/>
        </p:nvSpPr>
        <p:spPr bwMode="auto">
          <a:xfrm>
            <a:off x="1339850" y="4884738"/>
            <a:ext cx="1001713" cy="212725"/>
          </a:xfrm>
          <a:prstGeom prst="rect">
            <a:avLst/>
          </a:prstGeom>
          <a:noFill/>
          <a:ln w="12700">
            <a:noFill/>
            <a:miter lim="800000"/>
            <a:headEnd/>
            <a:tailEnd/>
          </a:ln>
        </p:spPr>
        <p:txBody>
          <a:bodyPr wrap="none" tIns="0" bIns="0" anchor="ctr" anchorCtr="1">
            <a:spAutoFit/>
          </a:bodyPr>
          <a:lstStyle/>
          <a:p>
            <a:pPr algn="ctr" eaLnBrk="0" hangingPunct="0"/>
            <a:r>
              <a:rPr lang="en-US" sz="1400"/>
              <a:t>Hovercraft</a:t>
            </a:r>
          </a:p>
        </p:txBody>
      </p:sp>
      <p:sp>
        <p:nvSpPr>
          <p:cNvPr id="158737" name="Text Box 21"/>
          <p:cNvSpPr txBox="1">
            <a:spLocks noChangeArrowheads="1"/>
          </p:cNvSpPr>
          <p:nvPr/>
        </p:nvSpPr>
        <p:spPr bwMode="auto">
          <a:xfrm>
            <a:off x="1014413" y="5651500"/>
            <a:ext cx="1652587" cy="212725"/>
          </a:xfrm>
          <a:prstGeom prst="rect">
            <a:avLst/>
          </a:prstGeom>
          <a:noFill/>
          <a:ln w="12700">
            <a:noFill/>
            <a:miter lim="800000"/>
            <a:headEnd/>
            <a:tailEnd/>
          </a:ln>
        </p:spPr>
        <p:txBody>
          <a:bodyPr wrap="none" tIns="0" bIns="0" anchor="ctr" anchorCtr="1">
            <a:spAutoFit/>
          </a:bodyPr>
          <a:lstStyle/>
          <a:p>
            <a:pPr algn="ctr" eaLnBrk="0" hangingPunct="0"/>
            <a:r>
              <a:rPr lang="en-US" sz="1400"/>
              <a:t>Combatant Station</a:t>
            </a:r>
          </a:p>
        </p:txBody>
      </p:sp>
      <p:sp>
        <p:nvSpPr>
          <p:cNvPr id="158738" name="Text Box 22"/>
          <p:cNvSpPr txBox="1">
            <a:spLocks noChangeArrowheads="1"/>
          </p:cNvSpPr>
          <p:nvPr/>
        </p:nvSpPr>
        <p:spPr bwMode="auto">
          <a:xfrm>
            <a:off x="747713" y="6419850"/>
            <a:ext cx="2185987" cy="212725"/>
          </a:xfrm>
          <a:prstGeom prst="rect">
            <a:avLst/>
          </a:prstGeom>
          <a:noFill/>
          <a:ln w="12700">
            <a:noFill/>
            <a:miter lim="800000"/>
            <a:headEnd/>
            <a:tailEnd/>
          </a:ln>
        </p:spPr>
        <p:txBody>
          <a:bodyPr wrap="none" tIns="0" bIns="0" anchor="ctr" anchorCtr="1">
            <a:spAutoFit/>
          </a:bodyPr>
          <a:lstStyle/>
          <a:p>
            <a:pPr algn="ctr" eaLnBrk="0" hangingPunct="0"/>
            <a:r>
              <a:rPr lang="en-US" sz="1400"/>
              <a:t>Combatant Picket Station</a:t>
            </a:r>
          </a:p>
        </p:txBody>
      </p:sp>
      <p:grpSp>
        <p:nvGrpSpPr>
          <p:cNvPr id="158739" name="Group 23"/>
          <p:cNvGrpSpPr>
            <a:grpSpLocks/>
          </p:cNvGrpSpPr>
          <p:nvPr/>
        </p:nvGrpSpPr>
        <p:grpSpPr bwMode="auto">
          <a:xfrm>
            <a:off x="3749675" y="906463"/>
            <a:ext cx="530225" cy="530225"/>
            <a:chOff x="2363" y="2977"/>
            <a:chExt cx="334" cy="334"/>
          </a:xfrm>
        </p:grpSpPr>
        <p:sp>
          <p:nvSpPr>
            <p:cNvPr id="158892" name="Freeform 24"/>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8893" name="Text Box 25"/>
            <p:cNvSpPr txBox="1">
              <a:spLocks noChangeArrowheads="1"/>
            </p:cNvSpPr>
            <p:nvPr/>
          </p:nvSpPr>
          <p:spPr bwMode="auto">
            <a:xfrm>
              <a:off x="244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MA</a:t>
              </a:r>
            </a:p>
          </p:txBody>
        </p:sp>
      </p:grpSp>
      <p:grpSp>
        <p:nvGrpSpPr>
          <p:cNvPr id="158740" name="Group 26"/>
          <p:cNvGrpSpPr>
            <a:grpSpLocks/>
          </p:cNvGrpSpPr>
          <p:nvPr/>
        </p:nvGrpSpPr>
        <p:grpSpPr bwMode="auto">
          <a:xfrm>
            <a:off x="5153025" y="930275"/>
            <a:ext cx="476250" cy="484188"/>
            <a:chOff x="3247" y="2992"/>
            <a:chExt cx="300" cy="305"/>
          </a:xfrm>
        </p:grpSpPr>
        <p:sp>
          <p:nvSpPr>
            <p:cNvPr id="158890" name="Oval 27"/>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8891" name="Text Box 28"/>
            <p:cNvSpPr txBox="1">
              <a:spLocks noChangeArrowheads="1"/>
            </p:cNvSpPr>
            <p:nvPr/>
          </p:nvSpPr>
          <p:spPr bwMode="auto">
            <a:xfrm>
              <a:off x="3311"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MA</a:t>
              </a:r>
            </a:p>
          </p:txBody>
        </p:sp>
      </p:grpSp>
      <p:grpSp>
        <p:nvGrpSpPr>
          <p:cNvPr id="158741" name="Group 29"/>
          <p:cNvGrpSpPr>
            <a:grpSpLocks/>
          </p:cNvGrpSpPr>
          <p:nvPr/>
        </p:nvGrpSpPr>
        <p:grpSpPr bwMode="auto">
          <a:xfrm>
            <a:off x="6484938" y="969963"/>
            <a:ext cx="401637" cy="401637"/>
            <a:chOff x="4086" y="3017"/>
            <a:chExt cx="253" cy="253"/>
          </a:xfrm>
        </p:grpSpPr>
        <p:sp>
          <p:nvSpPr>
            <p:cNvPr id="158888" name="Rectangle 30"/>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8889" name="Text Box 31"/>
            <p:cNvSpPr txBox="1">
              <a:spLocks noChangeArrowheads="1"/>
            </p:cNvSpPr>
            <p:nvPr/>
          </p:nvSpPr>
          <p:spPr bwMode="auto">
            <a:xfrm>
              <a:off x="4126"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MA</a:t>
              </a:r>
            </a:p>
          </p:txBody>
        </p:sp>
      </p:grpSp>
      <p:grpSp>
        <p:nvGrpSpPr>
          <p:cNvPr id="158742" name="Group 32"/>
          <p:cNvGrpSpPr>
            <a:grpSpLocks/>
          </p:cNvGrpSpPr>
          <p:nvPr/>
        </p:nvGrpSpPr>
        <p:grpSpPr bwMode="auto">
          <a:xfrm>
            <a:off x="7734300" y="906463"/>
            <a:ext cx="530225" cy="530225"/>
            <a:chOff x="4873" y="2977"/>
            <a:chExt cx="334" cy="334"/>
          </a:xfrm>
        </p:grpSpPr>
        <p:sp>
          <p:nvSpPr>
            <p:cNvPr id="158886" name="Freeform 33"/>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8887" name="Text Box 34"/>
            <p:cNvSpPr txBox="1">
              <a:spLocks noChangeArrowheads="1"/>
            </p:cNvSpPr>
            <p:nvPr/>
          </p:nvSpPr>
          <p:spPr bwMode="auto">
            <a:xfrm>
              <a:off x="495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MA</a:t>
              </a:r>
            </a:p>
          </p:txBody>
        </p:sp>
      </p:grpSp>
      <p:grpSp>
        <p:nvGrpSpPr>
          <p:cNvPr id="158743" name="Group 35"/>
          <p:cNvGrpSpPr>
            <a:grpSpLocks/>
          </p:cNvGrpSpPr>
          <p:nvPr/>
        </p:nvGrpSpPr>
        <p:grpSpPr bwMode="auto">
          <a:xfrm>
            <a:off x="3749675" y="1670050"/>
            <a:ext cx="530225" cy="530225"/>
            <a:chOff x="2363" y="2977"/>
            <a:chExt cx="334" cy="334"/>
          </a:xfrm>
        </p:grpSpPr>
        <p:sp>
          <p:nvSpPr>
            <p:cNvPr id="158884" name="Freeform 36"/>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8885" name="Text Box 37"/>
            <p:cNvSpPr txBox="1">
              <a:spLocks noChangeArrowheads="1"/>
            </p:cNvSpPr>
            <p:nvPr/>
          </p:nvSpPr>
          <p:spPr bwMode="auto">
            <a:xfrm>
              <a:off x="244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MD</a:t>
              </a:r>
            </a:p>
          </p:txBody>
        </p:sp>
      </p:grpSp>
      <p:grpSp>
        <p:nvGrpSpPr>
          <p:cNvPr id="158744" name="Group 38"/>
          <p:cNvGrpSpPr>
            <a:grpSpLocks/>
          </p:cNvGrpSpPr>
          <p:nvPr/>
        </p:nvGrpSpPr>
        <p:grpSpPr bwMode="auto">
          <a:xfrm>
            <a:off x="5153025" y="1693863"/>
            <a:ext cx="476250" cy="484187"/>
            <a:chOff x="3247" y="2992"/>
            <a:chExt cx="300" cy="305"/>
          </a:xfrm>
        </p:grpSpPr>
        <p:sp>
          <p:nvSpPr>
            <p:cNvPr id="158882" name="Oval 39"/>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8883" name="Text Box 40"/>
            <p:cNvSpPr txBox="1">
              <a:spLocks noChangeArrowheads="1"/>
            </p:cNvSpPr>
            <p:nvPr/>
          </p:nvSpPr>
          <p:spPr bwMode="auto">
            <a:xfrm>
              <a:off x="3311"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MD</a:t>
              </a:r>
            </a:p>
          </p:txBody>
        </p:sp>
      </p:grpSp>
      <p:grpSp>
        <p:nvGrpSpPr>
          <p:cNvPr id="158745" name="Group 41"/>
          <p:cNvGrpSpPr>
            <a:grpSpLocks/>
          </p:cNvGrpSpPr>
          <p:nvPr/>
        </p:nvGrpSpPr>
        <p:grpSpPr bwMode="auto">
          <a:xfrm>
            <a:off x="6484938" y="1733550"/>
            <a:ext cx="401637" cy="401638"/>
            <a:chOff x="4086" y="3017"/>
            <a:chExt cx="253" cy="253"/>
          </a:xfrm>
        </p:grpSpPr>
        <p:sp>
          <p:nvSpPr>
            <p:cNvPr id="158880" name="Rectangle 42"/>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8881" name="Text Box 43"/>
            <p:cNvSpPr txBox="1">
              <a:spLocks noChangeArrowheads="1"/>
            </p:cNvSpPr>
            <p:nvPr/>
          </p:nvSpPr>
          <p:spPr bwMode="auto">
            <a:xfrm>
              <a:off x="4126"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MD</a:t>
              </a:r>
            </a:p>
          </p:txBody>
        </p:sp>
      </p:grpSp>
      <p:grpSp>
        <p:nvGrpSpPr>
          <p:cNvPr id="158746" name="Group 44"/>
          <p:cNvGrpSpPr>
            <a:grpSpLocks/>
          </p:cNvGrpSpPr>
          <p:nvPr/>
        </p:nvGrpSpPr>
        <p:grpSpPr bwMode="auto">
          <a:xfrm>
            <a:off x="7734300" y="1670050"/>
            <a:ext cx="530225" cy="530225"/>
            <a:chOff x="4873" y="2977"/>
            <a:chExt cx="334" cy="334"/>
          </a:xfrm>
        </p:grpSpPr>
        <p:sp>
          <p:nvSpPr>
            <p:cNvPr id="158878" name="Freeform 45"/>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8879" name="Text Box 46"/>
            <p:cNvSpPr txBox="1">
              <a:spLocks noChangeArrowheads="1"/>
            </p:cNvSpPr>
            <p:nvPr/>
          </p:nvSpPr>
          <p:spPr bwMode="auto">
            <a:xfrm>
              <a:off x="4954" y="3077"/>
              <a:ext cx="174" cy="134"/>
            </a:xfrm>
            <a:prstGeom prst="rect">
              <a:avLst/>
            </a:prstGeom>
            <a:noFill/>
            <a:ln w="12700">
              <a:noFill/>
              <a:miter lim="800000"/>
              <a:headEnd/>
              <a:tailEnd/>
            </a:ln>
          </p:spPr>
          <p:txBody>
            <a:bodyPr wrap="none" lIns="0" tIns="0" rIns="0" bIns="0" anchor="ctr">
              <a:spAutoFit/>
            </a:bodyPr>
            <a:lstStyle/>
            <a:p>
              <a:pPr algn="ctr" eaLnBrk="0" hangingPunct="0"/>
              <a:r>
                <a:rPr lang="en-US" sz="1400" b="1"/>
                <a:t>MD</a:t>
              </a:r>
            </a:p>
          </p:txBody>
        </p:sp>
      </p:grpSp>
      <p:grpSp>
        <p:nvGrpSpPr>
          <p:cNvPr id="158747" name="Group 47"/>
          <p:cNvGrpSpPr>
            <a:grpSpLocks/>
          </p:cNvGrpSpPr>
          <p:nvPr/>
        </p:nvGrpSpPr>
        <p:grpSpPr bwMode="auto">
          <a:xfrm>
            <a:off x="3749675" y="3957638"/>
            <a:ext cx="530225" cy="530225"/>
            <a:chOff x="2362" y="2493"/>
            <a:chExt cx="334" cy="334"/>
          </a:xfrm>
        </p:grpSpPr>
        <p:sp>
          <p:nvSpPr>
            <p:cNvPr id="158876" name="Freeform 48"/>
            <p:cNvSpPr>
              <a:spLocks noChangeAspect="1"/>
            </p:cNvSpPr>
            <p:nvPr/>
          </p:nvSpPr>
          <p:spPr bwMode="auto">
            <a:xfrm>
              <a:off x="2362" y="24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8877" name="Freeform 49"/>
            <p:cNvSpPr>
              <a:spLocks/>
            </p:cNvSpPr>
            <p:nvPr/>
          </p:nvSpPr>
          <p:spPr bwMode="auto">
            <a:xfrm>
              <a:off x="2427" y="2597"/>
              <a:ext cx="205" cy="127"/>
            </a:xfrm>
            <a:custGeom>
              <a:avLst/>
              <a:gdLst>
                <a:gd name="T0" fmla="*/ 103 w 205"/>
                <a:gd name="T1" fmla="*/ 127 h 127"/>
                <a:gd name="T2" fmla="*/ 0 w 205"/>
                <a:gd name="T3" fmla="*/ 47 h 127"/>
                <a:gd name="T4" fmla="*/ 12 w 205"/>
                <a:gd name="T5" fmla="*/ 27 h 127"/>
                <a:gd name="T6" fmla="*/ 70 w 205"/>
                <a:gd name="T7" fmla="*/ 69 h 127"/>
                <a:gd name="T8" fmla="*/ 87 w 205"/>
                <a:gd name="T9" fmla="*/ 71 h 127"/>
                <a:gd name="T10" fmla="*/ 87 w 205"/>
                <a:gd name="T11" fmla="*/ 0 h 127"/>
                <a:gd name="T12" fmla="*/ 118 w 205"/>
                <a:gd name="T13" fmla="*/ 0 h 127"/>
                <a:gd name="T14" fmla="*/ 118 w 205"/>
                <a:gd name="T15" fmla="*/ 71 h 127"/>
                <a:gd name="T16" fmla="*/ 136 w 205"/>
                <a:gd name="T17" fmla="*/ 71 h 127"/>
                <a:gd name="T18" fmla="*/ 190 w 205"/>
                <a:gd name="T19" fmla="*/ 27 h 127"/>
                <a:gd name="T20" fmla="*/ 205 w 205"/>
                <a:gd name="T21" fmla="*/ 47 h 127"/>
                <a:gd name="T22" fmla="*/ 103 w 205"/>
                <a:gd name="T23" fmla="*/ 127 h 1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5"/>
                <a:gd name="T37" fmla="*/ 0 h 127"/>
                <a:gd name="T38" fmla="*/ 205 w 205"/>
                <a:gd name="T39" fmla="*/ 127 h 1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5" h="127">
                  <a:moveTo>
                    <a:pt x="103" y="127"/>
                  </a:moveTo>
                  <a:lnTo>
                    <a:pt x="0" y="47"/>
                  </a:lnTo>
                  <a:lnTo>
                    <a:pt x="12" y="27"/>
                  </a:lnTo>
                  <a:lnTo>
                    <a:pt x="70" y="69"/>
                  </a:lnTo>
                  <a:lnTo>
                    <a:pt x="87" y="71"/>
                  </a:lnTo>
                  <a:lnTo>
                    <a:pt x="87" y="0"/>
                  </a:lnTo>
                  <a:lnTo>
                    <a:pt x="118" y="0"/>
                  </a:lnTo>
                  <a:lnTo>
                    <a:pt x="118" y="71"/>
                  </a:lnTo>
                  <a:lnTo>
                    <a:pt x="136" y="71"/>
                  </a:lnTo>
                  <a:lnTo>
                    <a:pt x="190" y="27"/>
                  </a:lnTo>
                  <a:lnTo>
                    <a:pt x="205" y="47"/>
                  </a:lnTo>
                  <a:lnTo>
                    <a:pt x="103" y="127"/>
                  </a:lnTo>
                  <a:close/>
                </a:path>
              </a:pathLst>
            </a:custGeom>
            <a:solidFill>
              <a:srgbClr val="000000"/>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58748" name="Group 50"/>
          <p:cNvGrpSpPr>
            <a:grpSpLocks/>
          </p:cNvGrpSpPr>
          <p:nvPr/>
        </p:nvGrpSpPr>
        <p:grpSpPr bwMode="auto">
          <a:xfrm>
            <a:off x="5153025" y="3981450"/>
            <a:ext cx="476250" cy="484188"/>
            <a:chOff x="3246" y="2508"/>
            <a:chExt cx="300" cy="305"/>
          </a:xfrm>
        </p:grpSpPr>
        <p:sp>
          <p:nvSpPr>
            <p:cNvPr id="158874" name="Oval 51"/>
            <p:cNvSpPr>
              <a:spLocks noChangeArrowheads="1"/>
            </p:cNvSpPr>
            <p:nvPr/>
          </p:nvSpPr>
          <p:spPr bwMode="auto">
            <a:xfrm>
              <a:off x="3246" y="25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8875" name="Freeform 52"/>
            <p:cNvSpPr>
              <a:spLocks/>
            </p:cNvSpPr>
            <p:nvPr/>
          </p:nvSpPr>
          <p:spPr bwMode="auto">
            <a:xfrm>
              <a:off x="3293" y="2596"/>
              <a:ext cx="205" cy="127"/>
            </a:xfrm>
            <a:custGeom>
              <a:avLst/>
              <a:gdLst>
                <a:gd name="T0" fmla="*/ 103 w 205"/>
                <a:gd name="T1" fmla="*/ 127 h 127"/>
                <a:gd name="T2" fmla="*/ 0 w 205"/>
                <a:gd name="T3" fmla="*/ 47 h 127"/>
                <a:gd name="T4" fmla="*/ 12 w 205"/>
                <a:gd name="T5" fmla="*/ 27 h 127"/>
                <a:gd name="T6" fmla="*/ 70 w 205"/>
                <a:gd name="T7" fmla="*/ 69 h 127"/>
                <a:gd name="T8" fmla="*/ 87 w 205"/>
                <a:gd name="T9" fmla="*/ 71 h 127"/>
                <a:gd name="T10" fmla="*/ 87 w 205"/>
                <a:gd name="T11" fmla="*/ 0 h 127"/>
                <a:gd name="T12" fmla="*/ 118 w 205"/>
                <a:gd name="T13" fmla="*/ 0 h 127"/>
                <a:gd name="T14" fmla="*/ 118 w 205"/>
                <a:gd name="T15" fmla="*/ 71 h 127"/>
                <a:gd name="T16" fmla="*/ 136 w 205"/>
                <a:gd name="T17" fmla="*/ 71 h 127"/>
                <a:gd name="T18" fmla="*/ 190 w 205"/>
                <a:gd name="T19" fmla="*/ 27 h 127"/>
                <a:gd name="T20" fmla="*/ 205 w 205"/>
                <a:gd name="T21" fmla="*/ 47 h 127"/>
                <a:gd name="T22" fmla="*/ 103 w 205"/>
                <a:gd name="T23" fmla="*/ 127 h 1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5"/>
                <a:gd name="T37" fmla="*/ 0 h 127"/>
                <a:gd name="T38" fmla="*/ 205 w 205"/>
                <a:gd name="T39" fmla="*/ 127 h 1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5" h="127">
                  <a:moveTo>
                    <a:pt x="103" y="127"/>
                  </a:moveTo>
                  <a:lnTo>
                    <a:pt x="0" y="47"/>
                  </a:lnTo>
                  <a:lnTo>
                    <a:pt x="12" y="27"/>
                  </a:lnTo>
                  <a:lnTo>
                    <a:pt x="70" y="69"/>
                  </a:lnTo>
                  <a:lnTo>
                    <a:pt x="87" y="71"/>
                  </a:lnTo>
                  <a:lnTo>
                    <a:pt x="87" y="0"/>
                  </a:lnTo>
                  <a:lnTo>
                    <a:pt x="118" y="0"/>
                  </a:lnTo>
                  <a:lnTo>
                    <a:pt x="118" y="71"/>
                  </a:lnTo>
                  <a:lnTo>
                    <a:pt x="136" y="71"/>
                  </a:lnTo>
                  <a:lnTo>
                    <a:pt x="190" y="27"/>
                  </a:lnTo>
                  <a:lnTo>
                    <a:pt x="205" y="47"/>
                  </a:lnTo>
                  <a:lnTo>
                    <a:pt x="103" y="127"/>
                  </a:lnTo>
                  <a:close/>
                </a:path>
              </a:pathLst>
            </a:custGeom>
            <a:solidFill>
              <a:srgbClr val="000000"/>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58749" name="Group 53"/>
          <p:cNvGrpSpPr>
            <a:grpSpLocks/>
          </p:cNvGrpSpPr>
          <p:nvPr/>
        </p:nvGrpSpPr>
        <p:grpSpPr bwMode="auto">
          <a:xfrm>
            <a:off x="6484938" y="4021138"/>
            <a:ext cx="401637" cy="401637"/>
            <a:chOff x="4085" y="2533"/>
            <a:chExt cx="253" cy="253"/>
          </a:xfrm>
        </p:grpSpPr>
        <p:sp>
          <p:nvSpPr>
            <p:cNvPr id="158872" name="Rectangle 54"/>
            <p:cNvSpPr>
              <a:spLocks noChangeArrowheads="1"/>
            </p:cNvSpPr>
            <p:nvPr/>
          </p:nvSpPr>
          <p:spPr bwMode="auto">
            <a:xfrm>
              <a:off x="4085" y="253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8873" name="Freeform 55"/>
            <p:cNvSpPr>
              <a:spLocks/>
            </p:cNvSpPr>
            <p:nvPr/>
          </p:nvSpPr>
          <p:spPr bwMode="auto">
            <a:xfrm>
              <a:off x="4109" y="2597"/>
              <a:ext cx="205" cy="127"/>
            </a:xfrm>
            <a:custGeom>
              <a:avLst/>
              <a:gdLst>
                <a:gd name="T0" fmla="*/ 103 w 205"/>
                <a:gd name="T1" fmla="*/ 127 h 127"/>
                <a:gd name="T2" fmla="*/ 0 w 205"/>
                <a:gd name="T3" fmla="*/ 47 h 127"/>
                <a:gd name="T4" fmla="*/ 12 w 205"/>
                <a:gd name="T5" fmla="*/ 27 h 127"/>
                <a:gd name="T6" fmla="*/ 70 w 205"/>
                <a:gd name="T7" fmla="*/ 69 h 127"/>
                <a:gd name="T8" fmla="*/ 87 w 205"/>
                <a:gd name="T9" fmla="*/ 71 h 127"/>
                <a:gd name="T10" fmla="*/ 87 w 205"/>
                <a:gd name="T11" fmla="*/ 0 h 127"/>
                <a:gd name="T12" fmla="*/ 118 w 205"/>
                <a:gd name="T13" fmla="*/ 0 h 127"/>
                <a:gd name="T14" fmla="*/ 118 w 205"/>
                <a:gd name="T15" fmla="*/ 71 h 127"/>
                <a:gd name="T16" fmla="*/ 136 w 205"/>
                <a:gd name="T17" fmla="*/ 71 h 127"/>
                <a:gd name="T18" fmla="*/ 190 w 205"/>
                <a:gd name="T19" fmla="*/ 27 h 127"/>
                <a:gd name="T20" fmla="*/ 205 w 205"/>
                <a:gd name="T21" fmla="*/ 47 h 127"/>
                <a:gd name="T22" fmla="*/ 103 w 205"/>
                <a:gd name="T23" fmla="*/ 127 h 1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5"/>
                <a:gd name="T37" fmla="*/ 0 h 127"/>
                <a:gd name="T38" fmla="*/ 205 w 205"/>
                <a:gd name="T39" fmla="*/ 127 h 1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5" h="127">
                  <a:moveTo>
                    <a:pt x="103" y="127"/>
                  </a:moveTo>
                  <a:lnTo>
                    <a:pt x="0" y="47"/>
                  </a:lnTo>
                  <a:lnTo>
                    <a:pt x="12" y="27"/>
                  </a:lnTo>
                  <a:lnTo>
                    <a:pt x="70" y="69"/>
                  </a:lnTo>
                  <a:lnTo>
                    <a:pt x="87" y="71"/>
                  </a:lnTo>
                  <a:lnTo>
                    <a:pt x="87" y="0"/>
                  </a:lnTo>
                  <a:lnTo>
                    <a:pt x="118" y="0"/>
                  </a:lnTo>
                  <a:lnTo>
                    <a:pt x="118" y="71"/>
                  </a:lnTo>
                  <a:lnTo>
                    <a:pt x="136" y="71"/>
                  </a:lnTo>
                  <a:lnTo>
                    <a:pt x="190" y="27"/>
                  </a:lnTo>
                  <a:lnTo>
                    <a:pt x="205" y="47"/>
                  </a:lnTo>
                  <a:lnTo>
                    <a:pt x="103" y="127"/>
                  </a:lnTo>
                  <a:close/>
                </a:path>
              </a:pathLst>
            </a:custGeom>
            <a:solidFill>
              <a:srgbClr val="000000"/>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58750" name="Group 56"/>
          <p:cNvGrpSpPr>
            <a:grpSpLocks/>
          </p:cNvGrpSpPr>
          <p:nvPr/>
        </p:nvGrpSpPr>
        <p:grpSpPr bwMode="auto">
          <a:xfrm>
            <a:off x="7734300" y="3957638"/>
            <a:ext cx="530225" cy="530225"/>
            <a:chOff x="4872" y="2493"/>
            <a:chExt cx="334" cy="334"/>
          </a:xfrm>
        </p:grpSpPr>
        <p:sp>
          <p:nvSpPr>
            <p:cNvPr id="158870" name="Freeform 57"/>
            <p:cNvSpPr>
              <a:spLocks/>
            </p:cNvSpPr>
            <p:nvPr/>
          </p:nvSpPr>
          <p:spPr bwMode="auto">
            <a:xfrm>
              <a:off x="4872" y="24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8871" name="Freeform 58"/>
            <p:cNvSpPr>
              <a:spLocks/>
            </p:cNvSpPr>
            <p:nvPr/>
          </p:nvSpPr>
          <p:spPr bwMode="auto">
            <a:xfrm>
              <a:off x="4936" y="2597"/>
              <a:ext cx="205" cy="127"/>
            </a:xfrm>
            <a:custGeom>
              <a:avLst/>
              <a:gdLst>
                <a:gd name="T0" fmla="*/ 103 w 205"/>
                <a:gd name="T1" fmla="*/ 127 h 127"/>
                <a:gd name="T2" fmla="*/ 0 w 205"/>
                <a:gd name="T3" fmla="*/ 47 h 127"/>
                <a:gd name="T4" fmla="*/ 12 w 205"/>
                <a:gd name="T5" fmla="*/ 27 h 127"/>
                <a:gd name="T6" fmla="*/ 70 w 205"/>
                <a:gd name="T7" fmla="*/ 69 h 127"/>
                <a:gd name="T8" fmla="*/ 87 w 205"/>
                <a:gd name="T9" fmla="*/ 71 h 127"/>
                <a:gd name="T10" fmla="*/ 87 w 205"/>
                <a:gd name="T11" fmla="*/ 0 h 127"/>
                <a:gd name="T12" fmla="*/ 118 w 205"/>
                <a:gd name="T13" fmla="*/ 0 h 127"/>
                <a:gd name="T14" fmla="*/ 118 w 205"/>
                <a:gd name="T15" fmla="*/ 71 h 127"/>
                <a:gd name="T16" fmla="*/ 136 w 205"/>
                <a:gd name="T17" fmla="*/ 71 h 127"/>
                <a:gd name="T18" fmla="*/ 190 w 205"/>
                <a:gd name="T19" fmla="*/ 27 h 127"/>
                <a:gd name="T20" fmla="*/ 205 w 205"/>
                <a:gd name="T21" fmla="*/ 47 h 127"/>
                <a:gd name="T22" fmla="*/ 103 w 205"/>
                <a:gd name="T23" fmla="*/ 127 h 12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5"/>
                <a:gd name="T37" fmla="*/ 0 h 127"/>
                <a:gd name="T38" fmla="*/ 205 w 205"/>
                <a:gd name="T39" fmla="*/ 127 h 12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5" h="127">
                  <a:moveTo>
                    <a:pt x="103" y="127"/>
                  </a:moveTo>
                  <a:lnTo>
                    <a:pt x="0" y="47"/>
                  </a:lnTo>
                  <a:lnTo>
                    <a:pt x="12" y="27"/>
                  </a:lnTo>
                  <a:lnTo>
                    <a:pt x="70" y="69"/>
                  </a:lnTo>
                  <a:lnTo>
                    <a:pt x="87" y="71"/>
                  </a:lnTo>
                  <a:lnTo>
                    <a:pt x="87" y="0"/>
                  </a:lnTo>
                  <a:lnTo>
                    <a:pt x="118" y="0"/>
                  </a:lnTo>
                  <a:lnTo>
                    <a:pt x="118" y="71"/>
                  </a:lnTo>
                  <a:lnTo>
                    <a:pt x="136" y="71"/>
                  </a:lnTo>
                  <a:lnTo>
                    <a:pt x="190" y="27"/>
                  </a:lnTo>
                  <a:lnTo>
                    <a:pt x="205" y="47"/>
                  </a:lnTo>
                  <a:lnTo>
                    <a:pt x="103" y="127"/>
                  </a:lnTo>
                  <a:close/>
                </a:path>
              </a:pathLst>
            </a:custGeom>
            <a:solidFill>
              <a:srgbClr val="000000"/>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58751" name="Group 59"/>
          <p:cNvGrpSpPr>
            <a:grpSpLocks/>
          </p:cNvGrpSpPr>
          <p:nvPr/>
        </p:nvGrpSpPr>
        <p:grpSpPr bwMode="auto">
          <a:xfrm>
            <a:off x="5153025" y="2444750"/>
            <a:ext cx="476250" cy="484188"/>
            <a:chOff x="3246" y="1540"/>
            <a:chExt cx="300" cy="305"/>
          </a:xfrm>
        </p:grpSpPr>
        <p:sp>
          <p:nvSpPr>
            <p:cNvPr id="158866" name="Oval 60"/>
            <p:cNvSpPr>
              <a:spLocks noChangeArrowheads="1"/>
            </p:cNvSpPr>
            <p:nvPr/>
          </p:nvSpPr>
          <p:spPr bwMode="auto">
            <a:xfrm>
              <a:off x="3246" y="1540"/>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8867" name="Group 61"/>
            <p:cNvGrpSpPr>
              <a:grpSpLocks/>
            </p:cNvGrpSpPr>
            <p:nvPr/>
          </p:nvGrpSpPr>
          <p:grpSpPr bwMode="auto">
            <a:xfrm>
              <a:off x="3300" y="1617"/>
              <a:ext cx="192" cy="152"/>
              <a:chOff x="1891" y="1611"/>
              <a:chExt cx="192" cy="152"/>
            </a:xfrm>
          </p:grpSpPr>
          <p:sp>
            <p:nvSpPr>
              <p:cNvPr id="158868" name="AutoShape 62"/>
              <p:cNvSpPr>
                <a:spLocks noChangeArrowheads="1"/>
              </p:cNvSpPr>
              <p:nvPr/>
            </p:nvSpPr>
            <p:spPr bwMode="auto">
              <a:xfrm flipV="1">
                <a:off x="1891" y="1690"/>
                <a:ext cx="192" cy="73"/>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8869" name="Rectangle 63"/>
              <p:cNvSpPr>
                <a:spLocks noChangeArrowheads="1"/>
              </p:cNvSpPr>
              <p:nvPr/>
            </p:nvSpPr>
            <p:spPr bwMode="auto">
              <a:xfrm>
                <a:off x="1957" y="1611"/>
                <a:ext cx="60" cy="77"/>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8752" name="Group 64"/>
          <p:cNvGrpSpPr>
            <a:grpSpLocks/>
          </p:cNvGrpSpPr>
          <p:nvPr/>
        </p:nvGrpSpPr>
        <p:grpSpPr bwMode="auto">
          <a:xfrm>
            <a:off x="6484938" y="2486025"/>
            <a:ext cx="401637" cy="401638"/>
            <a:chOff x="4085" y="1566"/>
            <a:chExt cx="253" cy="253"/>
          </a:xfrm>
        </p:grpSpPr>
        <p:sp>
          <p:nvSpPr>
            <p:cNvPr id="158862" name="Rectangle 65"/>
            <p:cNvSpPr>
              <a:spLocks noChangeArrowheads="1"/>
            </p:cNvSpPr>
            <p:nvPr/>
          </p:nvSpPr>
          <p:spPr bwMode="auto">
            <a:xfrm>
              <a:off x="4085" y="1566"/>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8863" name="Group 66"/>
            <p:cNvGrpSpPr>
              <a:grpSpLocks/>
            </p:cNvGrpSpPr>
            <p:nvPr/>
          </p:nvGrpSpPr>
          <p:grpSpPr bwMode="auto">
            <a:xfrm>
              <a:off x="4115" y="1617"/>
              <a:ext cx="192" cy="152"/>
              <a:chOff x="1891" y="1611"/>
              <a:chExt cx="192" cy="152"/>
            </a:xfrm>
          </p:grpSpPr>
          <p:sp>
            <p:nvSpPr>
              <p:cNvPr id="158864" name="AutoShape 67"/>
              <p:cNvSpPr>
                <a:spLocks noChangeArrowheads="1"/>
              </p:cNvSpPr>
              <p:nvPr/>
            </p:nvSpPr>
            <p:spPr bwMode="auto">
              <a:xfrm flipV="1">
                <a:off x="1891" y="1690"/>
                <a:ext cx="192" cy="73"/>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8865" name="Rectangle 68"/>
              <p:cNvSpPr>
                <a:spLocks noChangeArrowheads="1"/>
              </p:cNvSpPr>
              <p:nvPr/>
            </p:nvSpPr>
            <p:spPr bwMode="auto">
              <a:xfrm>
                <a:off x="1957" y="1611"/>
                <a:ext cx="60" cy="77"/>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8753" name="Group 69"/>
          <p:cNvGrpSpPr>
            <a:grpSpLocks/>
          </p:cNvGrpSpPr>
          <p:nvPr/>
        </p:nvGrpSpPr>
        <p:grpSpPr bwMode="auto">
          <a:xfrm>
            <a:off x="7734300" y="2422525"/>
            <a:ext cx="530225" cy="530225"/>
            <a:chOff x="4872" y="1526"/>
            <a:chExt cx="334" cy="334"/>
          </a:xfrm>
        </p:grpSpPr>
        <p:sp>
          <p:nvSpPr>
            <p:cNvPr id="158858" name="Freeform 70"/>
            <p:cNvSpPr>
              <a:spLocks/>
            </p:cNvSpPr>
            <p:nvPr/>
          </p:nvSpPr>
          <p:spPr bwMode="auto">
            <a:xfrm>
              <a:off x="4872" y="15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8859" name="Group 71"/>
            <p:cNvGrpSpPr>
              <a:grpSpLocks/>
            </p:cNvGrpSpPr>
            <p:nvPr/>
          </p:nvGrpSpPr>
          <p:grpSpPr bwMode="auto">
            <a:xfrm>
              <a:off x="4943" y="1617"/>
              <a:ext cx="192" cy="152"/>
              <a:chOff x="1891" y="1611"/>
              <a:chExt cx="192" cy="152"/>
            </a:xfrm>
          </p:grpSpPr>
          <p:sp>
            <p:nvSpPr>
              <p:cNvPr id="158860" name="AutoShape 72"/>
              <p:cNvSpPr>
                <a:spLocks noChangeArrowheads="1"/>
              </p:cNvSpPr>
              <p:nvPr/>
            </p:nvSpPr>
            <p:spPr bwMode="auto">
              <a:xfrm flipV="1">
                <a:off x="1891" y="1690"/>
                <a:ext cx="192" cy="73"/>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58861" name="Rectangle 73"/>
              <p:cNvSpPr>
                <a:spLocks noChangeArrowheads="1"/>
              </p:cNvSpPr>
              <p:nvPr/>
            </p:nvSpPr>
            <p:spPr bwMode="auto">
              <a:xfrm>
                <a:off x="1957" y="1611"/>
                <a:ext cx="60" cy="77"/>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58754" name="Group 74"/>
          <p:cNvGrpSpPr>
            <a:grpSpLocks/>
          </p:cNvGrpSpPr>
          <p:nvPr/>
        </p:nvGrpSpPr>
        <p:grpSpPr bwMode="auto">
          <a:xfrm>
            <a:off x="3751263" y="3208338"/>
            <a:ext cx="530225" cy="530225"/>
            <a:chOff x="2363" y="2977"/>
            <a:chExt cx="334" cy="334"/>
          </a:xfrm>
        </p:grpSpPr>
        <p:sp>
          <p:nvSpPr>
            <p:cNvPr id="158856" name="Freeform 75"/>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8857" name="Text Box 76"/>
            <p:cNvSpPr txBox="1">
              <a:spLocks noChangeArrowheads="1"/>
            </p:cNvSpPr>
            <p:nvPr/>
          </p:nvSpPr>
          <p:spPr bwMode="auto">
            <a:xfrm>
              <a:off x="2454"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PC</a:t>
              </a:r>
            </a:p>
          </p:txBody>
        </p:sp>
      </p:grpSp>
      <p:grpSp>
        <p:nvGrpSpPr>
          <p:cNvPr id="158755" name="Group 77"/>
          <p:cNvGrpSpPr>
            <a:grpSpLocks/>
          </p:cNvGrpSpPr>
          <p:nvPr/>
        </p:nvGrpSpPr>
        <p:grpSpPr bwMode="auto">
          <a:xfrm>
            <a:off x="5154613" y="3232150"/>
            <a:ext cx="476250" cy="484188"/>
            <a:chOff x="3247" y="2992"/>
            <a:chExt cx="300" cy="305"/>
          </a:xfrm>
        </p:grpSpPr>
        <p:sp>
          <p:nvSpPr>
            <p:cNvPr id="158854" name="Oval 78"/>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8855" name="Text Box 79"/>
            <p:cNvSpPr txBox="1">
              <a:spLocks noChangeArrowheads="1"/>
            </p:cNvSpPr>
            <p:nvPr/>
          </p:nvSpPr>
          <p:spPr bwMode="auto">
            <a:xfrm>
              <a:off x="3320"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PC</a:t>
              </a:r>
            </a:p>
          </p:txBody>
        </p:sp>
      </p:grpSp>
      <p:grpSp>
        <p:nvGrpSpPr>
          <p:cNvPr id="158756" name="Group 80"/>
          <p:cNvGrpSpPr>
            <a:grpSpLocks/>
          </p:cNvGrpSpPr>
          <p:nvPr/>
        </p:nvGrpSpPr>
        <p:grpSpPr bwMode="auto">
          <a:xfrm>
            <a:off x="6486525" y="3271838"/>
            <a:ext cx="401638" cy="401637"/>
            <a:chOff x="4086" y="3017"/>
            <a:chExt cx="253" cy="253"/>
          </a:xfrm>
        </p:grpSpPr>
        <p:sp>
          <p:nvSpPr>
            <p:cNvPr id="158852" name="Rectangle 81"/>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8853" name="Text Box 82"/>
            <p:cNvSpPr txBox="1">
              <a:spLocks noChangeArrowheads="1"/>
            </p:cNvSpPr>
            <p:nvPr/>
          </p:nvSpPr>
          <p:spPr bwMode="auto">
            <a:xfrm>
              <a:off x="4135"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PC</a:t>
              </a:r>
            </a:p>
          </p:txBody>
        </p:sp>
      </p:grpSp>
      <p:grpSp>
        <p:nvGrpSpPr>
          <p:cNvPr id="158757" name="Group 83"/>
          <p:cNvGrpSpPr>
            <a:grpSpLocks/>
          </p:cNvGrpSpPr>
          <p:nvPr/>
        </p:nvGrpSpPr>
        <p:grpSpPr bwMode="auto">
          <a:xfrm>
            <a:off x="7735888" y="3208338"/>
            <a:ext cx="530225" cy="530225"/>
            <a:chOff x="4873" y="2977"/>
            <a:chExt cx="334" cy="334"/>
          </a:xfrm>
        </p:grpSpPr>
        <p:sp>
          <p:nvSpPr>
            <p:cNvPr id="158850" name="Freeform 84"/>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8851" name="Text Box 85"/>
            <p:cNvSpPr txBox="1">
              <a:spLocks noChangeArrowheads="1"/>
            </p:cNvSpPr>
            <p:nvPr/>
          </p:nvSpPr>
          <p:spPr bwMode="auto">
            <a:xfrm>
              <a:off x="4963"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PC</a:t>
              </a:r>
            </a:p>
          </p:txBody>
        </p:sp>
      </p:grpSp>
      <p:grpSp>
        <p:nvGrpSpPr>
          <p:cNvPr id="158758" name="Group 86"/>
          <p:cNvGrpSpPr>
            <a:grpSpLocks/>
          </p:cNvGrpSpPr>
          <p:nvPr/>
        </p:nvGrpSpPr>
        <p:grpSpPr bwMode="auto">
          <a:xfrm>
            <a:off x="7734300" y="5492750"/>
            <a:ext cx="530225" cy="530225"/>
            <a:chOff x="4872" y="3460"/>
            <a:chExt cx="334" cy="334"/>
          </a:xfrm>
        </p:grpSpPr>
        <p:sp>
          <p:nvSpPr>
            <p:cNvPr id="158844" name="Freeform 87"/>
            <p:cNvSpPr>
              <a:spLocks/>
            </p:cNvSpPr>
            <p:nvPr/>
          </p:nvSpPr>
          <p:spPr bwMode="auto">
            <a:xfrm>
              <a:off x="4872" y="34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8845" name="Group 88"/>
            <p:cNvGrpSpPr>
              <a:grpSpLocks noChangeAspect="1"/>
            </p:cNvGrpSpPr>
            <p:nvPr/>
          </p:nvGrpSpPr>
          <p:grpSpPr bwMode="auto">
            <a:xfrm>
              <a:off x="4944" y="3532"/>
              <a:ext cx="173" cy="191"/>
              <a:chOff x="1966" y="1216"/>
              <a:chExt cx="1697" cy="1870"/>
            </a:xfrm>
          </p:grpSpPr>
          <p:grpSp>
            <p:nvGrpSpPr>
              <p:cNvPr id="158846" name="Group 89"/>
              <p:cNvGrpSpPr>
                <a:grpSpLocks noChangeAspect="1"/>
              </p:cNvGrpSpPr>
              <p:nvPr/>
            </p:nvGrpSpPr>
            <p:grpSpPr bwMode="auto">
              <a:xfrm>
                <a:off x="2249" y="1431"/>
                <a:ext cx="1290" cy="1440"/>
                <a:chOff x="4975" y="3071"/>
                <a:chExt cx="129" cy="144"/>
              </a:xfrm>
            </p:grpSpPr>
            <p:sp>
              <p:nvSpPr>
                <p:cNvPr id="158848" name="Rectangle 90"/>
                <p:cNvSpPr>
                  <a:spLocks noChangeAspect="1" noChangeArrowheads="1"/>
                </p:cNvSpPr>
                <p:nvPr/>
              </p:nvSpPr>
              <p:spPr bwMode="auto">
                <a:xfrm>
                  <a:off x="4975" y="3094"/>
                  <a:ext cx="129" cy="98"/>
                </a:xfrm>
                <a:prstGeom prst="rect">
                  <a:avLst/>
                </a:prstGeom>
                <a:noFill/>
                <a:ln w="12700" algn="ctr">
                  <a:solidFill>
                    <a:srgbClr val="000000"/>
                  </a:solidFill>
                  <a:miter lim="800000"/>
                  <a:headEnd/>
                  <a:tailEnd/>
                </a:ln>
              </p:spPr>
              <p:txBody>
                <a:bodyPr wrap="none" anchor="ctr"/>
                <a:lstStyle/>
                <a:p>
                  <a:endParaRPr lang="en-US"/>
                </a:p>
              </p:txBody>
            </p:sp>
            <p:sp>
              <p:nvSpPr>
                <p:cNvPr id="158849" name="Line 91"/>
                <p:cNvSpPr>
                  <a:spLocks noChangeAspect="1" noChangeShapeType="1"/>
                </p:cNvSpPr>
                <p:nvPr/>
              </p:nvSpPr>
              <p:spPr bwMode="auto">
                <a:xfrm>
                  <a:off x="5039" y="3071"/>
                  <a:ext cx="0" cy="144"/>
                </a:xfrm>
                <a:prstGeom prst="line">
                  <a:avLst/>
                </a:prstGeom>
                <a:noFill/>
                <a:ln w="12700">
                  <a:solidFill>
                    <a:srgbClr val="000000"/>
                  </a:solidFill>
                  <a:round/>
                  <a:headEnd/>
                  <a:tailEnd/>
                </a:ln>
              </p:spPr>
              <p:txBody>
                <a:bodyPr wrap="none" anchor="ctr"/>
                <a:lstStyle/>
                <a:p>
                  <a:endParaRPr lang="en-US"/>
                </a:p>
              </p:txBody>
            </p:sp>
          </p:grpSp>
          <p:sp>
            <p:nvSpPr>
              <p:cNvPr id="158847" name="Freeform 92"/>
              <p:cNvSpPr>
                <a:spLocks noChangeAspect="1"/>
              </p:cNvSpPr>
              <p:nvPr/>
            </p:nvSpPr>
            <p:spPr bwMode="auto">
              <a:xfrm>
                <a:off x="1966" y="1216"/>
                <a:ext cx="1697" cy="1870"/>
              </a:xfrm>
              <a:custGeom>
                <a:avLst/>
                <a:gdLst>
                  <a:gd name="T0" fmla="*/ 1675 w 1697"/>
                  <a:gd name="T1" fmla="*/ 359 h 1870"/>
                  <a:gd name="T2" fmla="*/ 1657 w 1697"/>
                  <a:gd name="T3" fmla="*/ 335 h 1870"/>
                  <a:gd name="T4" fmla="*/ 1618 w 1697"/>
                  <a:gd name="T5" fmla="*/ 292 h 1870"/>
                  <a:gd name="T6" fmla="*/ 1573 w 1697"/>
                  <a:gd name="T7" fmla="*/ 248 h 1870"/>
                  <a:gd name="T8" fmla="*/ 1529 w 1697"/>
                  <a:gd name="T9" fmla="*/ 211 h 1870"/>
                  <a:gd name="T10" fmla="*/ 1480 w 1697"/>
                  <a:gd name="T11" fmla="*/ 172 h 1870"/>
                  <a:gd name="T12" fmla="*/ 1388 w 1697"/>
                  <a:gd name="T13" fmla="*/ 114 h 1870"/>
                  <a:gd name="T14" fmla="*/ 1280 w 1697"/>
                  <a:gd name="T15" fmla="*/ 64 h 1870"/>
                  <a:gd name="T16" fmla="*/ 1188 w 1697"/>
                  <a:gd name="T17" fmla="*/ 33 h 1870"/>
                  <a:gd name="T18" fmla="*/ 1097 w 1697"/>
                  <a:gd name="T19" fmla="*/ 12 h 1870"/>
                  <a:gd name="T20" fmla="*/ 1016 w 1697"/>
                  <a:gd name="T21" fmla="*/ 3 h 1870"/>
                  <a:gd name="T22" fmla="*/ 943 w 1697"/>
                  <a:gd name="T23" fmla="*/ 0 h 1870"/>
                  <a:gd name="T24" fmla="*/ 855 w 1697"/>
                  <a:gd name="T25" fmla="*/ 3 h 1870"/>
                  <a:gd name="T26" fmla="*/ 776 w 1697"/>
                  <a:gd name="T27" fmla="*/ 15 h 1870"/>
                  <a:gd name="T28" fmla="*/ 684 w 1697"/>
                  <a:gd name="T29" fmla="*/ 36 h 1870"/>
                  <a:gd name="T30" fmla="*/ 589 w 1697"/>
                  <a:gd name="T31" fmla="*/ 67 h 1870"/>
                  <a:gd name="T32" fmla="*/ 486 w 1697"/>
                  <a:gd name="T33" fmla="*/ 117 h 1870"/>
                  <a:gd name="T34" fmla="*/ 386 w 1697"/>
                  <a:gd name="T35" fmla="*/ 180 h 1870"/>
                  <a:gd name="T36" fmla="*/ 328 w 1697"/>
                  <a:gd name="T37" fmla="*/ 225 h 1870"/>
                  <a:gd name="T38" fmla="*/ 292 w 1697"/>
                  <a:gd name="T39" fmla="*/ 259 h 1870"/>
                  <a:gd name="T40" fmla="*/ 213 w 1697"/>
                  <a:gd name="T41" fmla="*/ 344 h 1870"/>
                  <a:gd name="T42" fmla="*/ 153 w 1697"/>
                  <a:gd name="T43" fmla="*/ 424 h 1870"/>
                  <a:gd name="T44" fmla="*/ 98 w 1697"/>
                  <a:gd name="T45" fmla="*/ 518 h 1870"/>
                  <a:gd name="T46" fmla="*/ 58 w 1697"/>
                  <a:gd name="T47" fmla="*/ 612 h 1870"/>
                  <a:gd name="T48" fmla="*/ 27 w 1697"/>
                  <a:gd name="T49" fmla="*/ 709 h 1870"/>
                  <a:gd name="T50" fmla="*/ 10 w 1697"/>
                  <a:gd name="T51" fmla="*/ 789 h 1870"/>
                  <a:gd name="T52" fmla="*/ 3 w 1697"/>
                  <a:gd name="T53" fmla="*/ 861 h 1870"/>
                  <a:gd name="T54" fmla="*/ 0 w 1697"/>
                  <a:gd name="T55" fmla="*/ 937 h 1870"/>
                  <a:gd name="T56" fmla="*/ 4 w 1697"/>
                  <a:gd name="T57" fmla="*/ 1022 h 1870"/>
                  <a:gd name="T58" fmla="*/ 18 w 1697"/>
                  <a:gd name="T59" fmla="*/ 1119 h 1870"/>
                  <a:gd name="T60" fmla="*/ 46 w 1697"/>
                  <a:gd name="T61" fmla="*/ 1223 h 1870"/>
                  <a:gd name="T62" fmla="*/ 97 w 1697"/>
                  <a:gd name="T63" fmla="*/ 1345 h 1870"/>
                  <a:gd name="T64" fmla="*/ 153 w 1697"/>
                  <a:gd name="T65" fmla="*/ 1450 h 1870"/>
                  <a:gd name="T66" fmla="*/ 231 w 1697"/>
                  <a:gd name="T67" fmla="*/ 1548 h 1870"/>
                  <a:gd name="T68" fmla="*/ 307 w 1697"/>
                  <a:gd name="T69" fmla="*/ 1628 h 1870"/>
                  <a:gd name="T70" fmla="*/ 393 w 1697"/>
                  <a:gd name="T71" fmla="*/ 1697 h 1870"/>
                  <a:gd name="T72" fmla="*/ 468 w 1697"/>
                  <a:gd name="T73" fmla="*/ 1742 h 1870"/>
                  <a:gd name="T74" fmla="*/ 584 w 1697"/>
                  <a:gd name="T75" fmla="*/ 1801 h 1870"/>
                  <a:gd name="T76" fmla="*/ 675 w 1697"/>
                  <a:gd name="T77" fmla="*/ 1834 h 1870"/>
                  <a:gd name="T78" fmla="*/ 747 w 1697"/>
                  <a:gd name="T79" fmla="*/ 1852 h 1870"/>
                  <a:gd name="T80" fmla="*/ 833 w 1697"/>
                  <a:gd name="T81" fmla="*/ 1865 h 1870"/>
                  <a:gd name="T82" fmla="*/ 943 w 1697"/>
                  <a:gd name="T83" fmla="*/ 1870 h 1870"/>
                  <a:gd name="T84" fmla="*/ 1036 w 1697"/>
                  <a:gd name="T85" fmla="*/ 1867 h 1870"/>
                  <a:gd name="T86" fmla="*/ 1124 w 1697"/>
                  <a:gd name="T87" fmla="*/ 1855 h 1870"/>
                  <a:gd name="T88" fmla="*/ 1197 w 1697"/>
                  <a:gd name="T89" fmla="*/ 1835 h 1870"/>
                  <a:gd name="T90" fmla="*/ 1288 w 1697"/>
                  <a:gd name="T91" fmla="*/ 1806 h 1870"/>
                  <a:gd name="T92" fmla="*/ 1383 w 1697"/>
                  <a:gd name="T93" fmla="*/ 1761 h 1870"/>
                  <a:gd name="T94" fmla="*/ 1469 w 1697"/>
                  <a:gd name="T95" fmla="*/ 1708 h 1870"/>
                  <a:gd name="T96" fmla="*/ 1559 w 1697"/>
                  <a:gd name="T97" fmla="*/ 1639 h 1870"/>
                  <a:gd name="T98" fmla="*/ 1634 w 1697"/>
                  <a:gd name="T99" fmla="*/ 1561 h 1870"/>
                  <a:gd name="T100" fmla="*/ 1697 w 1697"/>
                  <a:gd name="T101" fmla="*/ 1483 h 18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7"/>
                  <a:gd name="T154" fmla="*/ 0 h 1870"/>
                  <a:gd name="T155" fmla="*/ 1697 w 1697"/>
                  <a:gd name="T156" fmla="*/ 1870 h 18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7" h="1870">
                    <a:moveTo>
                      <a:pt x="1675" y="359"/>
                    </a:moveTo>
                    <a:lnTo>
                      <a:pt x="1657" y="335"/>
                    </a:lnTo>
                    <a:lnTo>
                      <a:pt x="1618" y="292"/>
                    </a:lnTo>
                    <a:lnTo>
                      <a:pt x="1573" y="248"/>
                    </a:lnTo>
                    <a:lnTo>
                      <a:pt x="1529" y="211"/>
                    </a:lnTo>
                    <a:lnTo>
                      <a:pt x="1480" y="172"/>
                    </a:lnTo>
                    <a:lnTo>
                      <a:pt x="1388" y="114"/>
                    </a:lnTo>
                    <a:lnTo>
                      <a:pt x="1280" y="64"/>
                    </a:lnTo>
                    <a:lnTo>
                      <a:pt x="1188" y="33"/>
                    </a:lnTo>
                    <a:lnTo>
                      <a:pt x="1097" y="12"/>
                    </a:lnTo>
                    <a:lnTo>
                      <a:pt x="1016" y="3"/>
                    </a:lnTo>
                    <a:lnTo>
                      <a:pt x="943" y="0"/>
                    </a:lnTo>
                    <a:lnTo>
                      <a:pt x="855" y="3"/>
                    </a:lnTo>
                    <a:lnTo>
                      <a:pt x="776" y="15"/>
                    </a:lnTo>
                    <a:lnTo>
                      <a:pt x="684" y="36"/>
                    </a:lnTo>
                    <a:lnTo>
                      <a:pt x="589" y="67"/>
                    </a:lnTo>
                    <a:lnTo>
                      <a:pt x="486" y="117"/>
                    </a:lnTo>
                    <a:lnTo>
                      <a:pt x="386" y="180"/>
                    </a:lnTo>
                    <a:lnTo>
                      <a:pt x="328" y="225"/>
                    </a:lnTo>
                    <a:lnTo>
                      <a:pt x="292" y="259"/>
                    </a:lnTo>
                    <a:lnTo>
                      <a:pt x="213" y="344"/>
                    </a:lnTo>
                    <a:lnTo>
                      <a:pt x="153" y="424"/>
                    </a:lnTo>
                    <a:lnTo>
                      <a:pt x="98" y="518"/>
                    </a:lnTo>
                    <a:lnTo>
                      <a:pt x="58" y="612"/>
                    </a:lnTo>
                    <a:lnTo>
                      <a:pt x="27" y="709"/>
                    </a:lnTo>
                    <a:lnTo>
                      <a:pt x="10" y="789"/>
                    </a:lnTo>
                    <a:lnTo>
                      <a:pt x="3" y="861"/>
                    </a:lnTo>
                    <a:lnTo>
                      <a:pt x="0" y="937"/>
                    </a:lnTo>
                    <a:lnTo>
                      <a:pt x="4" y="1022"/>
                    </a:lnTo>
                    <a:lnTo>
                      <a:pt x="18" y="1119"/>
                    </a:lnTo>
                    <a:lnTo>
                      <a:pt x="46" y="1223"/>
                    </a:lnTo>
                    <a:lnTo>
                      <a:pt x="97" y="1345"/>
                    </a:lnTo>
                    <a:lnTo>
                      <a:pt x="153" y="1450"/>
                    </a:lnTo>
                    <a:lnTo>
                      <a:pt x="231" y="1548"/>
                    </a:lnTo>
                    <a:lnTo>
                      <a:pt x="307" y="1628"/>
                    </a:lnTo>
                    <a:lnTo>
                      <a:pt x="393" y="1697"/>
                    </a:lnTo>
                    <a:lnTo>
                      <a:pt x="468" y="1742"/>
                    </a:lnTo>
                    <a:lnTo>
                      <a:pt x="584" y="1801"/>
                    </a:lnTo>
                    <a:lnTo>
                      <a:pt x="675" y="1834"/>
                    </a:lnTo>
                    <a:lnTo>
                      <a:pt x="747" y="1852"/>
                    </a:lnTo>
                    <a:lnTo>
                      <a:pt x="833" y="1865"/>
                    </a:lnTo>
                    <a:lnTo>
                      <a:pt x="943" y="1870"/>
                    </a:lnTo>
                    <a:lnTo>
                      <a:pt x="1036" y="1867"/>
                    </a:lnTo>
                    <a:lnTo>
                      <a:pt x="1124" y="1855"/>
                    </a:lnTo>
                    <a:lnTo>
                      <a:pt x="1197" y="1835"/>
                    </a:lnTo>
                    <a:lnTo>
                      <a:pt x="1288" y="1806"/>
                    </a:lnTo>
                    <a:lnTo>
                      <a:pt x="1383" y="1761"/>
                    </a:lnTo>
                    <a:lnTo>
                      <a:pt x="1469" y="1708"/>
                    </a:lnTo>
                    <a:lnTo>
                      <a:pt x="1559" y="1639"/>
                    </a:lnTo>
                    <a:lnTo>
                      <a:pt x="1634" y="1561"/>
                    </a:lnTo>
                    <a:lnTo>
                      <a:pt x="1697" y="1483"/>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58759" name="Group 93"/>
          <p:cNvGrpSpPr>
            <a:grpSpLocks/>
          </p:cNvGrpSpPr>
          <p:nvPr/>
        </p:nvGrpSpPr>
        <p:grpSpPr bwMode="auto">
          <a:xfrm>
            <a:off x="6484938" y="5556250"/>
            <a:ext cx="401637" cy="401638"/>
            <a:chOff x="4085" y="3500"/>
            <a:chExt cx="253" cy="253"/>
          </a:xfrm>
        </p:grpSpPr>
        <p:sp>
          <p:nvSpPr>
            <p:cNvPr id="158838" name="Rectangle 94"/>
            <p:cNvSpPr>
              <a:spLocks noChangeArrowheads="1"/>
            </p:cNvSpPr>
            <p:nvPr/>
          </p:nvSpPr>
          <p:spPr bwMode="auto">
            <a:xfrm>
              <a:off x="4085" y="350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8839" name="Group 95"/>
            <p:cNvGrpSpPr>
              <a:grpSpLocks noChangeAspect="1"/>
            </p:cNvGrpSpPr>
            <p:nvPr/>
          </p:nvGrpSpPr>
          <p:grpSpPr bwMode="auto">
            <a:xfrm>
              <a:off x="4125" y="3531"/>
              <a:ext cx="173" cy="191"/>
              <a:chOff x="1966" y="1216"/>
              <a:chExt cx="1697" cy="1870"/>
            </a:xfrm>
          </p:grpSpPr>
          <p:grpSp>
            <p:nvGrpSpPr>
              <p:cNvPr id="158840" name="Group 96"/>
              <p:cNvGrpSpPr>
                <a:grpSpLocks noChangeAspect="1"/>
              </p:cNvGrpSpPr>
              <p:nvPr/>
            </p:nvGrpSpPr>
            <p:grpSpPr bwMode="auto">
              <a:xfrm>
                <a:off x="2249" y="1431"/>
                <a:ext cx="1290" cy="1440"/>
                <a:chOff x="4975" y="3071"/>
                <a:chExt cx="129" cy="144"/>
              </a:xfrm>
            </p:grpSpPr>
            <p:sp>
              <p:nvSpPr>
                <p:cNvPr id="158842" name="Rectangle 97"/>
                <p:cNvSpPr>
                  <a:spLocks noChangeAspect="1" noChangeArrowheads="1"/>
                </p:cNvSpPr>
                <p:nvPr/>
              </p:nvSpPr>
              <p:spPr bwMode="auto">
                <a:xfrm>
                  <a:off x="4975" y="3094"/>
                  <a:ext cx="129" cy="98"/>
                </a:xfrm>
                <a:prstGeom prst="rect">
                  <a:avLst/>
                </a:prstGeom>
                <a:noFill/>
                <a:ln w="12700" algn="ctr">
                  <a:solidFill>
                    <a:srgbClr val="000000"/>
                  </a:solidFill>
                  <a:miter lim="800000"/>
                  <a:headEnd/>
                  <a:tailEnd/>
                </a:ln>
              </p:spPr>
              <p:txBody>
                <a:bodyPr wrap="none" anchor="ctr"/>
                <a:lstStyle/>
                <a:p>
                  <a:endParaRPr lang="en-US"/>
                </a:p>
              </p:txBody>
            </p:sp>
            <p:sp>
              <p:nvSpPr>
                <p:cNvPr id="158843" name="Line 98"/>
                <p:cNvSpPr>
                  <a:spLocks noChangeAspect="1" noChangeShapeType="1"/>
                </p:cNvSpPr>
                <p:nvPr/>
              </p:nvSpPr>
              <p:spPr bwMode="auto">
                <a:xfrm>
                  <a:off x="5039" y="3071"/>
                  <a:ext cx="0" cy="144"/>
                </a:xfrm>
                <a:prstGeom prst="line">
                  <a:avLst/>
                </a:prstGeom>
                <a:noFill/>
                <a:ln w="12700">
                  <a:solidFill>
                    <a:srgbClr val="000000"/>
                  </a:solidFill>
                  <a:round/>
                  <a:headEnd/>
                  <a:tailEnd/>
                </a:ln>
              </p:spPr>
              <p:txBody>
                <a:bodyPr wrap="none" anchor="ctr"/>
                <a:lstStyle/>
                <a:p>
                  <a:endParaRPr lang="en-US"/>
                </a:p>
              </p:txBody>
            </p:sp>
          </p:grpSp>
          <p:sp>
            <p:nvSpPr>
              <p:cNvPr id="158841" name="Freeform 99"/>
              <p:cNvSpPr>
                <a:spLocks noChangeAspect="1"/>
              </p:cNvSpPr>
              <p:nvPr/>
            </p:nvSpPr>
            <p:spPr bwMode="auto">
              <a:xfrm>
                <a:off x="1966" y="1216"/>
                <a:ext cx="1697" cy="1870"/>
              </a:xfrm>
              <a:custGeom>
                <a:avLst/>
                <a:gdLst>
                  <a:gd name="T0" fmla="*/ 1675 w 1697"/>
                  <a:gd name="T1" fmla="*/ 359 h 1870"/>
                  <a:gd name="T2" fmla="*/ 1657 w 1697"/>
                  <a:gd name="T3" fmla="*/ 335 h 1870"/>
                  <a:gd name="T4" fmla="*/ 1618 w 1697"/>
                  <a:gd name="T5" fmla="*/ 292 h 1870"/>
                  <a:gd name="T6" fmla="*/ 1573 w 1697"/>
                  <a:gd name="T7" fmla="*/ 248 h 1870"/>
                  <a:gd name="T8" fmla="*/ 1529 w 1697"/>
                  <a:gd name="T9" fmla="*/ 211 h 1870"/>
                  <a:gd name="T10" fmla="*/ 1480 w 1697"/>
                  <a:gd name="T11" fmla="*/ 172 h 1870"/>
                  <a:gd name="T12" fmla="*/ 1388 w 1697"/>
                  <a:gd name="T13" fmla="*/ 114 h 1870"/>
                  <a:gd name="T14" fmla="*/ 1280 w 1697"/>
                  <a:gd name="T15" fmla="*/ 64 h 1870"/>
                  <a:gd name="T16" fmla="*/ 1188 w 1697"/>
                  <a:gd name="T17" fmla="*/ 33 h 1870"/>
                  <a:gd name="T18" fmla="*/ 1097 w 1697"/>
                  <a:gd name="T19" fmla="*/ 12 h 1870"/>
                  <a:gd name="T20" fmla="*/ 1016 w 1697"/>
                  <a:gd name="T21" fmla="*/ 3 h 1870"/>
                  <a:gd name="T22" fmla="*/ 943 w 1697"/>
                  <a:gd name="T23" fmla="*/ 0 h 1870"/>
                  <a:gd name="T24" fmla="*/ 855 w 1697"/>
                  <a:gd name="T25" fmla="*/ 3 h 1870"/>
                  <a:gd name="T26" fmla="*/ 776 w 1697"/>
                  <a:gd name="T27" fmla="*/ 15 h 1870"/>
                  <a:gd name="T28" fmla="*/ 684 w 1697"/>
                  <a:gd name="T29" fmla="*/ 36 h 1870"/>
                  <a:gd name="T30" fmla="*/ 589 w 1697"/>
                  <a:gd name="T31" fmla="*/ 67 h 1870"/>
                  <a:gd name="T32" fmla="*/ 486 w 1697"/>
                  <a:gd name="T33" fmla="*/ 117 h 1870"/>
                  <a:gd name="T34" fmla="*/ 386 w 1697"/>
                  <a:gd name="T35" fmla="*/ 180 h 1870"/>
                  <a:gd name="T36" fmla="*/ 328 w 1697"/>
                  <a:gd name="T37" fmla="*/ 225 h 1870"/>
                  <a:gd name="T38" fmla="*/ 292 w 1697"/>
                  <a:gd name="T39" fmla="*/ 259 h 1870"/>
                  <a:gd name="T40" fmla="*/ 213 w 1697"/>
                  <a:gd name="T41" fmla="*/ 344 h 1870"/>
                  <a:gd name="T42" fmla="*/ 153 w 1697"/>
                  <a:gd name="T43" fmla="*/ 424 h 1870"/>
                  <a:gd name="T44" fmla="*/ 98 w 1697"/>
                  <a:gd name="T45" fmla="*/ 518 h 1870"/>
                  <a:gd name="T46" fmla="*/ 58 w 1697"/>
                  <a:gd name="T47" fmla="*/ 612 h 1870"/>
                  <a:gd name="T48" fmla="*/ 27 w 1697"/>
                  <a:gd name="T49" fmla="*/ 709 h 1870"/>
                  <a:gd name="T50" fmla="*/ 10 w 1697"/>
                  <a:gd name="T51" fmla="*/ 789 h 1870"/>
                  <a:gd name="T52" fmla="*/ 3 w 1697"/>
                  <a:gd name="T53" fmla="*/ 861 h 1870"/>
                  <a:gd name="T54" fmla="*/ 0 w 1697"/>
                  <a:gd name="T55" fmla="*/ 937 h 1870"/>
                  <a:gd name="T56" fmla="*/ 4 w 1697"/>
                  <a:gd name="T57" fmla="*/ 1022 h 1870"/>
                  <a:gd name="T58" fmla="*/ 18 w 1697"/>
                  <a:gd name="T59" fmla="*/ 1119 h 1870"/>
                  <a:gd name="T60" fmla="*/ 46 w 1697"/>
                  <a:gd name="T61" fmla="*/ 1223 h 1870"/>
                  <a:gd name="T62" fmla="*/ 97 w 1697"/>
                  <a:gd name="T63" fmla="*/ 1345 h 1870"/>
                  <a:gd name="T64" fmla="*/ 153 w 1697"/>
                  <a:gd name="T65" fmla="*/ 1450 h 1870"/>
                  <a:gd name="T66" fmla="*/ 231 w 1697"/>
                  <a:gd name="T67" fmla="*/ 1548 h 1870"/>
                  <a:gd name="T68" fmla="*/ 307 w 1697"/>
                  <a:gd name="T69" fmla="*/ 1628 h 1870"/>
                  <a:gd name="T70" fmla="*/ 393 w 1697"/>
                  <a:gd name="T71" fmla="*/ 1697 h 1870"/>
                  <a:gd name="T72" fmla="*/ 468 w 1697"/>
                  <a:gd name="T73" fmla="*/ 1742 h 1870"/>
                  <a:gd name="T74" fmla="*/ 584 w 1697"/>
                  <a:gd name="T75" fmla="*/ 1801 h 1870"/>
                  <a:gd name="T76" fmla="*/ 675 w 1697"/>
                  <a:gd name="T77" fmla="*/ 1834 h 1870"/>
                  <a:gd name="T78" fmla="*/ 747 w 1697"/>
                  <a:gd name="T79" fmla="*/ 1852 h 1870"/>
                  <a:gd name="T80" fmla="*/ 833 w 1697"/>
                  <a:gd name="T81" fmla="*/ 1865 h 1870"/>
                  <a:gd name="T82" fmla="*/ 943 w 1697"/>
                  <a:gd name="T83" fmla="*/ 1870 h 1870"/>
                  <a:gd name="T84" fmla="*/ 1036 w 1697"/>
                  <a:gd name="T85" fmla="*/ 1867 h 1870"/>
                  <a:gd name="T86" fmla="*/ 1124 w 1697"/>
                  <a:gd name="T87" fmla="*/ 1855 h 1870"/>
                  <a:gd name="T88" fmla="*/ 1197 w 1697"/>
                  <a:gd name="T89" fmla="*/ 1835 h 1870"/>
                  <a:gd name="T90" fmla="*/ 1288 w 1697"/>
                  <a:gd name="T91" fmla="*/ 1806 h 1870"/>
                  <a:gd name="T92" fmla="*/ 1383 w 1697"/>
                  <a:gd name="T93" fmla="*/ 1761 h 1870"/>
                  <a:gd name="T94" fmla="*/ 1469 w 1697"/>
                  <a:gd name="T95" fmla="*/ 1708 h 1870"/>
                  <a:gd name="T96" fmla="*/ 1559 w 1697"/>
                  <a:gd name="T97" fmla="*/ 1639 h 1870"/>
                  <a:gd name="T98" fmla="*/ 1634 w 1697"/>
                  <a:gd name="T99" fmla="*/ 1561 h 1870"/>
                  <a:gd name="T100" fmla="*/ 1697 w 1697"/>
                  <a:gd name="T101" fmla="*/ 1483 h 18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7"/>
                  <a:gd name="T154" fmla="*/ 0 h 1870"/>
                  <a:gd name="T155" fmla="*/ 1697 w 1697"/>
                  <a:gd name="T156" fmla="*/ 1870 h 18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7" h="1870">
                    <a:moveTo>
                      <a:pt x="1675" y="359"/>
                    </a:moveTo>
                    <a:lnTo>
                      <a:pt x="1657" y="335"/>
                    </a:lnTo>
                    <a:lnTo>
                      <a:pt x="1618" y="292"/>
                    </a:lnTo>
                    <a:lnTo>
                      <a:pt x="1573" y="248"/>
                    </a:lnTo>
                    <a:lnTo>
                      <a:pt x="1529" y="211"/>
                    </a:lnTo>
                    <a:lnTo>
                      <a:pt x="1480" y="172"/>
                    </a:lnTo>
                    <a:lnTo>
                      <a:pt x="1388" y="114"/>
                    </a:lnTo>
                    <a:lnTo>
                      <a:pt x="1280" y="64"/>
                    </a:lnTo>
                    <a:lnTo>
                      <a:pt x="1188" y="33"/>
                    </a:lnTo>
                    <a:lnTo>
                      <a:pt x="1097" y="12"/>
                    </a:lnTo>
                    <a:lnTo>
                      <a:pt x="1016" y="3"/>
                    </a:lnTo>
                    <a:lnTo>
                      <a:pt x="943" y="0"/>
                    </a:lnTo>
                    <a:lnTo>
                      <a:pt x="855" y="3"/>
                    </a:lnTo>
                    <a:lnTo>
                      <a:pt x="776" y="15"/>
                    </a:lnTo>
                    <a:lnTo>
                      <a:pt x="684" y="36"/>
                    </a:lnTo>
                    <a:lnTo>
                      <a:pt x="589" y="67"/>
                    </a:lnTo>
                    <a:lnTo>
                      <a:pt x="486" y="117"/>
                    </a:lnTo>
                    <a:lnTo>
                      <a:pt x="386" y="180"/>
                    </a:lnTo>
                    <a:lnTo>
                      <a:pt x="328" y="225"/>
                    </a:lnTo>
                    <a:lnTo>
                      <a:pt x="292" y="259"/>
                    </a:lnTo>
                    <a:lnTo>
                      <a:pt x="213" y="344"/>
                    </a:lnTo>
                    <a:lnTo>
                      <a:pt x="153" y="424"/>
                    </a:lnTo>
                    <a:lnTo>
                      <a:pt x="98" y="518"/>
                    </a:lnTo>
                    <a:lnTo>
                      <a:pt x="58" y="612"/>
                    </a:lnTo>
                    <a:lnTo>
                      <a:pt x="27" y="709"/>
                    </a:lnTo>
                    <a:lnTo>
                      <a:pt x="10" y="789"/>
                    </a:lnTo>
                    <a:lnTo>
                      <a:pt x="3" y="861"/>
                    </a:lnTo>
                    <a:lnTo>
                      <a:pt x="0" y="937"/>
                    </a:lnTo>
                    <a:lnTo>
                      <a:pt x="4" y="1022"/>
                    </a:lnTo>
                    <a:lnTo>
                      <a:pt x="18" y="1119"/>
                    </a:lnTo>
                    <a:lnTo>
                      <a:pt x="46" y="1223"/>
                    </a:lnTo>
                    <a:lnTo>
                      <a:pt x="97" y="1345"/>
                    </a:lnTo>
                    <a:lnTo>
                      <a:pt x="153" y="1450"/>
                    </a:lnTo>
                    <a:lnTo>
                      <a:pt x="231" y="1548"/>
                    </a:lnTo>
                    <a:lnTo>
                      <a:pt x="307" y="1628"/>
                    </a:lnTo>
                    <a:lnTo>
                      <a:pt x="393" y="1697"/>
                    </a:lnTo>
                    <a:lnTo>
                      <a:pt x="468" y="1742"/>
                    </a:lnTo>
                    <a:lnTo>
                      <a:pt x="584" y="1801"/>
                    </a:lnTo>
                    <a:lnTo>
                      <a:pt x="675" y="1834"/>
                    </a:lnTo>
                    <a:lnTo>
                      <a:pt x="747" y="1852"/>
                    </a:lnTo>
                    <a:lnTo>
                      <a:pt x="833" y="1865"/>
                    </a:lnTo>
                    <a:lnTo>
                      <a:pt x="943" y="1870"/>
                    </a:lnTo>
                    <a:lnTo>
                      <a:pt x="1036" y="1867"/>
                    </a:lnTo>
                    <a:lnTo>
                      <a:pt x="1124" y="1855"/>
                    </a:lnTo>
                    <a:lnTo>
                      <a:pt x="1197" y="1835"/>
                    </a:lnTo>
                    <a:lnTo>
                      <a:pt x="1288" y="1806"/>
                    </a:lnTo>
                    <a:lnTo>
                      <a:pt x="1383" y="1761"/>
                    </a:lnTo>
                    <a:lnTo>
                      <a:pt x="1469" y="1708"/>
                    </a:lnTo>
                    <a:lnTo>
                      <a:pt x="1559" y="1639"/>
                    </a:lnTo>
                    <a:lnTo>
                      <a:pt x="1634" y="1561"/>
                    </a:lnTo>
                    <a:lnTo>
                      <a:pt x="1697" y="1483"/>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58760" name="Group 100"/>
          <p:cNvGrpSpPr>
            <a:grpSpLocks/>
          </p:cNvGrpSpPr>
          <p:nvPr/>
        </p:nvGrpSpPr>
        <p:grpSpPr bwMode="auto">
          <a:xfrm>
            <a:off x="5153025" y="5516563"/>
            <a:ext cx="476250" cy="484187"/>
            <a:chOff x="3246" y="3475"/>
            <a:chExt cx="300" cy="305"/>
          </a:xfrm>
        </p:grpSpPr>
        <p:sp>
          <p:nvSpPr>
            <p:cNvPr id="158832" name="Oval 101"/>
            <p:cNvSpPr>
              <a:spLocks noChangeArrowheads="1"/>
            </p:cNvSpPr>
            <p:nvPr/>
          </p:nvSpPr>
          <p:spPr bwMode="auto">
            <a:xfrm>
              <a:off x="3246" y="347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8833" name="Group 102"/>
            <p:cNvGrpSpPr>
              <a:grpSpLocks noChangeAspect="1"/>
            </p:cNvGrpSpPr>
            <p:nvPr/>
          </p:nvGrpSpPr>
          <p:grpSpPr bwMode="auto">
            <a:xfrm>
              <a:off x="3302" y="3532"/>
              <a:ext cx="173" cy="191"/>
              <a:chOff x="1966" y="1216"/>
              <a:chExt cx="1697" cy="1870"/>
            </a:xfrm>
          </p:grpSpPr>
          <p:grpSp>
            <p:nvGrpSpPr>
              <p:cNvPr id="158834" name="Group 103"/>
              <p:cNvGrpSpPr>
                <a:grpSpLocks noChangeAspect="1"/>
              </p:cNvGrpSpPr>
              <p:nvPr/>
            </p:nvGrpSpPr>
            <p:grpSpPr bwMode="auto">
              <a:xfrm>
                <a:off x="2249" y="1431"/>
                <a:ext cx="1290" cy="1440"/>
                <a:chOff x="4975" y="3071"/>
                <a:chExt cx="129" cy="144"/>
              </a:xfrm>
            </p:grpSpPr>
            <p:sp>
              <p:nvSpPr>
                <p:cNvPr id="158836" name="Rectangle 104"/>
                <p:cNvSpPr>
                  <a:spLocks noChangeAspect="1" noChangeArrowheads="1"/>
                </p:cNvSpPr>
                <p:nvPr/>
              </p:nvSpPr>
              <p:spPr bwMode="auto">
                <a:xfrm>
                  <a:off x="4975" y="3094"/>
                  <a:ext cx="129" cy="98"/>
                </a:xfrm>
                <a:prstGeom prst="rect">
                  <a:avLst/>
                </a:prstGeom>
                <a:noFill/>
                <a:ln w="12700" algn="ctr">
                  <a:solidFill>
                    <a:srgbClr val="000000"/>
                  </a:solidFill>
                  <a:miter lim="800000"/>
                  <a:headEnd/>
                  <a:tailEnd/>
                </a:ln>
              </p:spPr>
              <p:txBody>
                <a:bodyPr wrap="none" anchor="ctr"/>
                <a:lstStyle/>
                <a:p>
                  <a:endParaRPr lang="en-US"/>
                </a:p>
              </p:txBody>
            </p:sp>
            <p:sp>
              <p:nvSpPr>
                <p:cNvPr id="158837" name="Line 105"/>
                <p:cNvSpPr>
                  <a:spLocks noChangeAspect="1" noChangeShapeType="1"/>
                </p:cNvSpPr>
                <p:nvPr/>
              </p:nvSpPr>
              <p:spPr bwMode="auto">
                <a:xfrm>
                  <a:off x="5039" y="3071"/>
                  <a:ext cx="0" cy="144"/>
                </a:xfrm>
                <a:prstGeom prst="line">
                  <a:avLst/>
                </a:prstGeom>
                <a:noFill/>
                <a:ln w="12700">
                  <a:solidFill>
                    <a:srgbClr val="000000"/>
                  </a:solidFill>
                  <a:round/>
                  <a:headEnd/>
                  <a:tailEnd/>
                </a:ln>
              </p:spPr>
              <p:txBody>
                <a:bodyPr wrap="none" anchor="ctr"/>
                <a:lstStyle/>
                <a:p>
                  <a:endParaRPr lang="en-US"/>
                </a:p>
              </p:txBody>
            </p:sp>
          </p:grpSp>
          <p:sp>
            <p:nvSpPr>
              <p:cNvPr id="158835" name="Freeform 106"/>
              <p:cNvSpPr>
                <a:spLocks noChangeAspect="1"/>
              </p:cNvSpPr>
              <p:nvPr/>
            </p:nvSpPr>
            <p:spPr bwMode="auto">
              <a:xfrm>
                <a:off x="1966" y="1216"/>
                <a:ext cx="1697" cy="1870"/>
              </a:xfrm>
              <a:custGeom>
                <a:avLst/>
                <a:gdLst>
                  <a:gd name="T0" fmla="*/ 1675 w 1697"/>
                  <a:gd name="T1" fmla="*/ 359 h 1870"/>
                  <a:gd name="T2" fmla="*/ 1657 w 1697"/>
                  <a:gd name="T3" fmla="*/ 335 h 1870"/>
                  <a:gd name="T4" fmla="*/ 1618 w 1697"/>
                  <a:gd name="T5" fmla="*/ 292 h 1870"/>
                  <a:gd name="T6" fmla="*/ 1573 w 1697"/>
                  <a:gd name="T7" fmla="*/ 248 h 1870"/>
                  <a:gd name="T8" fmla="*/ 1529 w 1697"/>
                  <a:gd name="T9" fmla="*/ 211 h 1870"/>
                  <a:gd name="T10" fmla="*/ 1480 w 1697"/>
                  <a:gd name="T11" fmla="*/ 172 h 1870"/>
                  <a:gd name="T12" fmla="*/ 1388 w 1697"/>
                  <a:gd name="T13" fmla="*/ 114 h 1870"/>
                  <a:gd name="T14" fmla="*/ 1280 w 1697"/>
                  <a:gd name="T15" fmla="*/ 64 h 1870"/>
                  <a:gd name="T16" fmla="*/ 1188 w 1697"/>
                  <a:gd name="T17" fmla="*/ 33 h 1870"/>
                  <a:gd name="T18" fmla="*/ 1097 w 1697"/>
                  <a:gd name="T19" fmla="*/ 12 h 1870"/>
                  <a:gd name="T20" fmla="*/ 1016 w 1697"/>
                  <a:gd name="T21" fmla="*/ 3 h 1870"/>
                  <a:gd name="T22" fmla="*/ 943 w 1697"/>
                  <a:gd name="T23" fmla="*/ 0 h 1870"/>
                  <a:gd name="T24" fmla="*/ 855 w 1697"/>
                  <a:gd name="T25" fmla="*/ 3 h 1870"/>
                  <a:gd name="T26" fmla="*/ 776 w 1697"/>
                  <a:gd name="T27" fmla="*/ 15 h 1870"/>
                  <a:gd name="T28" fmla="*/ 684 w 1697"/>
                  <a:gd name="T29" fmla="*/ 36 h 1870"/>
                  <a:gd name="T30" fmla="*/ 589 w 1697"/>
                  <a:gd name="T31" fmla="*/ 67 h 1870"/>
                  <a:gd name="T32" fmla="*/ 486 w 1697"/>
                  <a:gd name="T33" fmla="*/ 117 h 1870"/>
                  <a:gd name="T34" fmla="*/ 386 w 1697"/>
                  <a:gd name="T35" fmla="*/ 180 h 1870"/>
                  <a:gd name="T36" fmla="*/ 328 w 1697"/>
                  <a:gd name="T37" fmla="*/ 225 h 1870"/>
                  <a:gd name="T38" fmla="*/ 292 w 1697"/>
                  <a:gd name="T39" fmla="*/ 259 h 1870"/>
                  <a:gd name="T40" fmla="*/ 213 w 1697"/>
                  <a:gd name="T41" fmla="*/ 344 h 1870"/>
                  <a:gd name="T42" fmla="*/ 153 w 1697"/>
                  <a:gd name="T43" fmla="*/ 424 h 1870"/>
                  <a:gd name="T44" fmla="*/ 98 w 1697"/>
                  <a:gd name="T45" fmla="*/ 518 h 1870"/>
                  <a:gd name="T46" fmla="*/ 58 w 1697"/>
                  <a:gd name="T47" fmla="*/ 612 h 1870"/>
                  <a:gd name="T48" fmla="*/ 27 w 1697"/>
                  <a:gd name="T49" fmla="*/ 709 h 1870"/>
                  <a:gd name="T50" fmla="*/ 10 w 1697"/>
                  <a:gd name="T51" fmla="*/ 789 h 1870"/>
                  <a:gd name="T52" fmla="*/ 3 w 1697"/>
                  <a:gd name="T53" fmla="*/ 861 h 1870"/>
                  <a:gd name="T54" fmla="*/ 0 w 1697"/>
                  <a:gd name="T55" fmla="*/ 937 h 1870"/>
                  <a:gd name="T56" fmla="*/ 4 w 1697"/>
                  <a:gd name="T57" fmla="*/ 1022 h 1870"/>
                  <a:gd name="T58" fmla="*/ 18 w 1697"/>
                  <a:gd name="T59" fmla="*/ 1119 h 1870"/>
                  <a:gd name="T60" fmla="*/ 46 w 1697"/>
                  <a:gd name="T61" fmla="*/ 1223 h 1870"/>
                  <a:gd name="T62" fmla="*/ 97 w 1697"/>
                  <a:gd name="T63" fmla="*/ 1345 h 1870"/>
                  <a:gd name="T64" fmla="*/ 153 w 1697"/>
                  <a:gd name="T65" fmla="*/ 1450 h 1870"/>
                  <a:gd name="T66" fmla="*/ 231 w 1697"/>
                  <a:gd name="T67" fmla="*/ 1548 h 1870"/>
                  <a:gd name="T68" fmla="*/ 307 w 1697"/>
                  <a:gd name="T69" fmla="*/ 1628 h 1870"/>
                  <a:gd name="T70" fmla="*/ 393 w 1697"/>
                  <a:gd name="T71" fmla="*/ 1697 h 1870"/>
                  <a:gd name="T72" fmla="*/ 468 w 1697"/>
                  <a:gd name="T73" fmla="*/ 1742 h 1870"/>
                  <a:gd name="T74" fmla="*/ 584 w 1697"/>
                  <a:gd name="T75" fmla="*/ 1801 h 1870"/>
                  <a:gd name="T76" fmla="*/ 675 w 1697"/>
                  <a:gd name="T77" fmla="*/ 1834 h 1870"/>
                  <a:gd name="T78" fmla="*/ 747 w 1697"/>
                  <a:gd name="T79" fmla="*/ 1852 h 1870"/>
                  <a:gd name="T80" fmla="*/ 833 w 1697"/>
                  <a:gd name="T81" fmla="*/ 1865 h 1870"/>
                  <a:gd name="T82" fmla="*/ 943 w 1697"/>
                  <a:gd name="T83" fmla="*/ 1870 h 1870"/>
                  <a:gd name="T84" fmla="*/ 1036 w 1697"/>
                  <a:gd name="T85" fmla="*/ 1867 h 1870"/>
                  <a:gd name="T86" fmla="*/ 1124 w 1697"/>
                  <a:gd name="T87" fmla="*/ 1855 h 1870"/>
                  <a:gd name="T88" fmla="*/ 1197 w 1697"/>
                  <a:gd name="T89" fmla="*/ 1835 h 1870"/>
                  <a:gd name="T90" fmla="*/ 1288 w 1697"/>
                  <a:gd name="T91" fmla="*/ 1806 h 1870"/>
                  <a:gd name="T92" fmla="*/ 1383 w 1697"/>
                  <a:gd name="T93" fmla="*/ 1761 h 1870"/>
                  <a:gd name="T94" fmla="*/ 1469 w 1697"/>
                  <a:gd name="T95" fmla="*/ 1708 h 1870"/>
                  <a:gd name="T96" fmla="*/ 1559 w 1697"/>
                  <a:gd name="T97" fmla="*/ 1639 h 1870"/>
                  <a:gd name="T98" fmla="*/ 1634 w 1697"/>
                  <a:gd name="T99" fmla="*/ 1561 h 1870"/>
                  <a:gd name="T100" fmla="*/ 1697 w 1697"/>
                  <a:gd name="T101" fmla="*/ 1483 h 18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7"/>
                  <a:gd name="T154" fmla="*/ 0 h 1870"/>
                  <a:gd name="T155" fmla="*/ 1697 w 1697"/>
                  <a:gd name="T156" fmla="*/ 1870 h 18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7" h="1870">
                    <a:moveTo>
                      <a:pt x="1675" y="359"/>
                    </a:moveTo>
                    <a:lnTo>
                      <a:pt x="1657" y="335"/>
                    </a:lnTo>
                    <a:lnTo>
                      <a:pt x="1618" y="292"/>
                    </a:lnTo>
                    <a:lnTo>
                      <a:pt x="1573" y="248"/>
                    </a:lnTo>
                    <a:lnTo>
                      <a:pt x="1529" y="211"/>
                    </a:lnTo>
                    <a:lnTo>
                      <a:pt x="1480" y="172"/>
                    </a:lnTo>
                    <a:lnTo>
                      <a:pt x="1388" y="114"/>
                    </a:lnTo>
                    <a:lnTo>
                      <a:pt x="1280" y="64"/>
                    </a:lnTo>
                    <a:lnTo>
                      <a:pt x="1188" y="33"/>
                    </a:lnTo>
                    <a:lnTo>
                      <a:pt x="1097" y="12"/>
                    </a:lnTo>
                    <a:lnTo>
                      <a:pt x="1016" y="3"/>
                    </a:lnTo>
                    <a:lnTo>
                      <a:pt x="943" y="0"/>
                    </a:lnTo>
                    <a:lnTo>
                      <a:pt x="855" y="3"/>
                    </a:lnTo>
                    <a:lnTo>
                      <a:pt x="776" y="15"/>
                    </a:lnTo>
                    <a:lnTo>
                      <a:pt x="684" y="36"/>
                    </a:lnTo>
                    <a:lnTo>
                      <a:pt x="589" y="67"/>
                    </a:lnTo>
                    <a:lnTo>
                      <a:pt x="486" y="117"/>
                    </a:lnTo>
                    <a:lnTo>
                      <a:pt x="386" y="180"/>
                    </a:lnTo>
                    <a:lnTo>
                      <a:pt x="328" y="225"/>
                    </a:lnTo>
                    <a:lnTo>
                      <a:pt x="292" y="259"/>
                    </a:lnTo>
                    <a:lnTo>
                      <a:pt x="213" y="344"/>
                    </a:lnTo>
                    <a:lnTo>
                      <a:pt x="153" y="424"/>
                    </a:lnTo>
                    <a:lnTo>
                      <a:pt x="98" y="518"/>
                    </a:lnTo>
                    <a:lnTo>
                      <a:pt x="58" y="612"/>
                    </a:lnTo>
                    <a:lnTo>
                      <a:pt x="27" y="709"/>
                    </a:lnTo>
                    <a:lnTo>
                      <a:pt x="10" y="789"/>
                    </a:lnTo>
                    <a:lnTo>
                      <a:pt x="3" y="861"/>
                    </a:lnTo>
                    <a:lnTo>
                      <a:pt x="0" y="937"/>
                    </a:lnTo>
                    <a:lnTo>
                      <a:pt x="4" y="1022"/>
                    </a:lnTo>
                    <a:lnTo>
                      <a:pt x="18" y="1119"/>
                    </a:lnTo>
                    <a:lnTo>
                      <a:pt x="46" y="1223"/>
                    </a:lnTo>
                    <a:lnTo>
                      <a:pt x="97" y="1345"/>
                    </a:lnTo>
                    <a:lnTo>
                      <a:pt x="153" y="1450"/>
                    </a:lnTo>
                    <a:lnTo>
                      <a:pt x="231" y="1548"/>
                    </a:lnTo>
                    <a:lnTo>
                      <a:pt x="307" y="1628"/>
                    </a:lnTo>
                    <a:lnTo>
                      <a:pt x="393" y="1697"/>
                    </a:lnTo>
                    <a:lnTo>
                      <a:pt x="468" y="1742"/>
                    </a:lnTo>
                    <a:lnTo>
                      <a:pt x="584" y="1801"/>
                    </a:lnTo>
                    <a:lnTo>
                      <a:pt x="675" y="1834"/>
                    </a:lnTo>
                    <a:lnTo>
                      <a:pt x="747" y="1852"/>
                    </a:lnTo>
                    <a:lnTo>
                      <a:pt x="833" y="1865"/>
                    </a:lnTo>
                    <a:lnTo>
                      <a:pt x="943" y="1870"/>
                    </a:lnTo>
                    <a:lnTo>
                      <a:pt x="1036" y="1867"/>
                    </a:lnTo>
                    <a:lnTo>
                      <a:pt x="1124" y="1855"/>
                    </a:lnTo>
                    <a:lnTo>
                      <a:pt x="1197" y="1835"/>
                    </a:lnTo>
                    <a:lnTo>
                      <a:pt x="1288" y="1806"/>
                    </a:lnTo>
                    <a:lnTo>
                      <a:pt x="1383" y="1761"/>
                    </a:lnTo>
                    <a:lnTo>
                      <a:pt x="1469" y="1708"/>
                    </a:lnTo>
                    <a:lnTo>
                      <a:pt x="1559" y="1639"/>
                    </a:lnTo>
                    <a:lnTo>
                      <a:pt x="1634" y="1561"/>
                    </a:lnTo>
                    <a:lnTo>
                      <a:pt x="1697" y="1483"/>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58761" name="Group 107"/>
          <p:cNvGrpSpPr>
            <a:grpSpLocks/>
          </p:cNvGrpSpPr>
          <p:nvPr/>
        </p:nvGrpSpPr>
        <p:grpSpPr bwMode="auto">
          <a:xfrm>
            <a:off x="3749675" y="5492750"/>
            <a:ext cx="530225" cy="530225"/>
            <a:chOff x="2362" y="3460"/>
            <a:chExt cx="334" cy="334"/>
          </a:xfrm>
        </p:grpSpPr>
        <p:sp>
          <p:nvSpPr>
            <p:cNvPr id="158826" name="Freeform 108"/>
            <p:cNvSpPr>
              <a:spLocks noChangeAspect="1"/>
            </p:cNvSpPr>
            <p:nvPr/>
          </p:nvSpPr>
          <p:spPr bwMode="auto">
            <a:xfrm>
              <a:off x="2362" y="34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8827" name="Group 109"/>
            <p:cNvGrpSpPr>
              <a:grpSpLocks noChangeAspect="1"/>
            </p:cNvGrpSpPr>
            <p:nvPr/>
          </p:nvGrpSpPr>
          <p:grpSpPr bwMode="auto">
            <a:xfrm>
              <a:off x="2435" y="3532"/>
              <a:ext cx="173" cy="191"/>
              <a:chOff x="1966" y="1216"/>
              <a:chExt cx="1697" cy="1870"/>
            </a:xfrm>
          </p:grpSpPr>
          <p:grpSp>
            <p:nvGrpSpPr>
              <p:cNvPr id="158828" name="Group 110"/>
              <p:cNvGrpSpPr>
                <a:grpSpLocks noChangeAspect="1"/>
              </p:cNvGrpSpPr>
              <p:nvPr/>
            </p:nvGrpSpPr>
            <p:grpSpPr bwMode="auto">
              <a:xfrm>
                <a:off x="2249" y="1431"/>
                <a:ext cx="1290" cy="1440"/>
                <a:chOff x="4975" y="3071"/>
                <a:chExt cx="129" cy="144"/>
              </a:xfrm>
            </p:grpSpPr>
            <p:sp>
              <p:nvSpPr>
                <p:cNvPr id="158830" name="Rectangle 111"/>
                <p:cNvSpPr>
                  <a:spLocks noChangeAspect="1" noChangeArrowheads="1"/>
                </p:cNvSpPr>
                <p:nvPr/>
              </p:nvSpPr>
              <p:spPr bwMode="auto">
                <a:xfrm>
                  <a:off x="4975" y="3094"/>
                  <a:ext cx="129" cy="98"/>
                </a:xfrm>
                <a:prstGeom prst="rect">
                  <a:avLst/>
                </a:prstGeom>
                <a:noFill/>
                <a:ln w="12700" algn="ctr">
                  <a:solidFill>
                    <a:srgbClr val="000000"/>
                  </a:solidFill>
                  <a:miter lim="800000"/>
                  <a:headEnd/>
                  <a:tailEnd/>
                </a:ln>
              </p:spPr>
              <p:txBody>
                <a:bodyPr wrap="none" anchor="ctr"/>
                <a:lstStyle/>
                <a:p>
                  <a:endParaRPr lang="en-US"/>
                </a:p>
              </p:txBody>
            </p:sp>
            <p:sp>
              <p:nvSpPr>
                <p:cNvPr id="158831" name="Line 112"/>
                <p:cNvSpPr>
                  <a:spLocks noChangeAspect="1" noChangeShapeType="1"/>
                </p:cNvSpPr>
                <p:nvPr/>
              </p:nvSpPr>
              <p:spPr bwMode="auto">
                <a:xfrm>
                  <a:off x="5039" y="3071"/>
                  <a:ext cx="0" cy="144"/>
                </a:xfrm>
                <a:prstGeom prst="line">
                  <a:avLst/>
                </a:prstGeom>
                <a:noFill/>
                <a:ln w="12700">
                  <a:solidFill>
                    <a:srgbClr val="000000"/>
                  </a:solidFill>
                  <a:round/>
                  <a:headEnd/>
                  <a:tailEnd/>
                </a:ln>
              </p:spPr>
              <p:txBody>
                <a:bodyPr wrap="none" anchor="ctr"/>
                <a:lstStyle/>
                <a:p>
                  <a:endParaRPr lang="en-US"/>
                </a:p>
              </p:txBody>
            </p:sp>
          </p:grpSp>
          <p:sp>
            <p:nvSpPr>
              <p:cNvPr id="158829" name="Freeform 113"/>
              <p:cNvSpPr>
                <a:spLocks noChangeAspect="1"/>
              </p:cNvSpPr>
              <p:nvPr/>
            </p:nvSpPr>
            <p:spPr bwMode="auto">
              <a:xfrm>
                <a:off x="1966" y="1216"/>
                <a:ext cx="1697" cy="1870"/>
              </a:xfrm>
              <a:custGeom>
                <a:avLst/>
                <a:gdLst>
                  <a:gd name="T0" fmla="*/ 1675 w 1697"/>
                  <a:gd name="T1" fmla="*/ 359 h 1870"/>
                  <a:gd name="T2" fmla="*/ 1657 w 1697"/>
                  <a:gd name="T3" fmla="*/ 335 h 1870"/>
                  <a:gd name="T4" fmla="*/ 1618 w 1697"/>
                  <a:gd name="T5" fmla="*/ 292 h 1870"/>
                  <a:gd name="T6" fmla="*/ 1573 w 1697"/>
                  <a:gd name="T7" fmla="*/ 248 h 1870"/>
                  <a:gd name="T8" fmla="*/ 1529 w 1697"/>
                  <a:gd name="T9" fmla="*/ 211 h 1870"/>
                  <a:gd name="T10" fmla="*/ 1480 w 1697"/>
                  <a:gd name="T11" fmla="*/ 172 h 1870"/>
                  <a:gd name="T12" fmla="*/ 1388 w 1697"/>
                  <a:gd name="T13" fmla="*/ 114 h 1870"/>
                  <a:gd name="T14" fmla="*/ 1280 w 1697"/>
                  <a:gd name="T15" fmla="*/ 64 h 1870"/>
                  <a:gd name="T16" fmla="*/ 1188 w 1697"/>
                  <a:gd name="T17" fmla="*/ 33 h 1870"/>
                  <a:gd name="T18" fmla="*/ 1097 w 1697"/>
                  <a:gd name="T19" fmla="*/ 12 h 1870"/>
                  <a:gd name="T20" fmla="*/ 1016 w 1697"/>
                  <a:gd name="T21" fmla="*/ 3 h 1870"/>
                  <a:gd name="T22" fmla="*/ 943 w 1697"/>
                  <a:gd name="T23" fmla="*/ 0 h 1870"/>
                  <a:gd name="T24" fmla="*/ 855 w 1697"/>
                  <a:gd name="T25" fmla="*/ 3 h 1870"/>
                  <a:gd name="T26" fmla="*/ 776 w 1697"/>
                  <a:gd name="T27" fmla="*/ 15 h 1870"/>
                  <a:gd name="T28" fmla="*/ 684 w 1697"/>
                  <a:gd name="T29" fmla="*/ 36 h 1870"/>
                  <a:gd name="T30" fmla="*/ 589 w 1697"/>
                  <a:gd name="T31" fmla="*/ 67 h 1870"/>
                  <a:gd name="T32" fmla="*/ 486 w 1697"/>
                  <a:gd name="T33" fmla="*/ 117 h 1870"/>
                  <a:gd name="T34" fmla="*/ 386 w 1697"/>
                  <a:gd name="T35" fmla="*/ 180 h 1870"/>
                  <a:gd name="T36" fmla="*/ 328 w 1697"/>
                  <a:gd name="T37" fmla="*/ 225 h 1870"/>
                  <a:gd name="T38" fmla="*/ 292 w 1697"/>
                  <a:gd name="T39" fmla="*/ 259 h 1870"/>
                  <a:gd name="T40" fmla="*/ 213 w 1697"/>
                  <a:gd name="T41" fmla="*/ 344 h 1870"/>
                  <a:gd name="T42" fmla="*/ 153 w 1697"/>
                  <a:gd name="T43" fmla="*/ 424 h 1870"/>
                  <a:gd name="T44" fmla="*/ 98 w 1697"/>
                  <a:gd name="T45" fmla="*/ 518 h 1870"/>
                  <a:gd name="T46" fmla="*/ 58 w 1697"/>
                  <a:gd name="T47" fmla="*/ 612 h 1870"/>
                  <a:gd name="T48" fmla="*/ 27 w 1697"/>
                  <a:gd name="T49" fmla="*/ 709 h 1870"/>
                  <a:gd name="T50" fmla="*/ 10 w 1697"/>
                  <a:gd name="T51" fmla="*/ 789 h 1870"/>
                  <a:gd name="T52" fmla="*/ 3 w 1697"/>
                  <a:gd name="T53" fmla="*/ 861 h 1870"/>
                  <a:gd name="T54" fmla="*/ 0 w 1697"/>
                  <a:gd name="T55" fmla="*/ 937 h 1870"/>
                  <a:gd name="T56" fmla="*/ 4 w 1697"/>
                  <a:gd name="T57" fmla="*/ 1022 h 1870"/>
                  <a:gd name="T58" fmla="*/ 18 w 1697"/>
                  <a:gd name="T59" fmla="*/ 1119 h 1870"/>
                  <a:gd name="T60" fmla="*/ 46 w 1697"/>
                  <a:gd name="T61" fmla="*/ 1223 h 1870"/>
                  <a:gd name="T62" fmla="*/ 97 w 1697"/>
                  <a:gd name="T63" fmla="*/ 1345 h 1870"/>
                  <a:gd name="T64" fmla="*/ 153 w 1697"/>
                  <a:gd name="T65" fmla="*/ 1450 h 1870"/>
                  <a:gd name="T66" fmla="*/ 231 w 1697"/>
                  <a:gd name="T67" fmla="*/ 1548 h 1870"/>
                  <a:gd name="T68" fmla="*/ 307 w 1697"/>
                  <a:gd name="T69" fmla="*/ 1628 h 1870"/>
                  <a:gd name="T70" fmla="*/ 393 w 1697"/>
                  <a:gd name="T71" fmla="*/ 1697 h 1870"/>
                  <a:gd name="T72" fmla="*/ 468 w 1697"/>
                  <a:gd name="T73" fmla="*/ 1742 h 1870"/>
                  <a:gd name="T74" fmla="*/ 584 w 1697"/>
                  <a:gd name="T75" fmla="*/ 1801 h 1870"/>
                  <a:gd name="T76" fmla="*/ 675 w 1697"/>
                  <a:gd name="T77" fmla="*/ 1834 h 1870"/>
                  <a:gd name="T78" fmla="*/ 747 w 1697"/>
                  <a:gd name="T79" fmla="*/ 1852 h 1870"/>
                  <a:gd name="T80" fmla="*/ 833 w 1697"/>
                  <a:gd name="T81" fmla="*/ 1865 h 1870"/>
                  <a:gd name="T82" fmla="*/ 943 w 1697"/>
                  <a:gd name="T83" fmla="*/ 1870 h 1870"/>
                  <a:gd name="T84" fmla="*/ 1036 w 1697"/>
                  <a:gd name="T85" fmla="*/ 1867 h 1870"/>
                  <a:gd name="T86" fmla="*/ 1124 w 1697"/>
                  <a:gd name="T87" fmla="*/ 1855 h 1870"/>
                  <a:gd name="T88" fmla="*/ 1197 w 1697"/>
                  <a:gd name="T89" fmla="*/ 1835 h 1870"/>
                  <a:gd name="T90" fmla="*/ 1288 w 1697"/>
                  <a:gd name="T91" fmla="*/ 1806 h 1870"/>
                  <a:gd name="T92" fmla="*/ 1383 w 1697"/>
                  <a:gd name="T93" fmla="*/ 1761 h 1870"/>
                  <a:gd name="T94" fmla="*/ 1469 w 1697"/>
                  <a:gd name="T95" fmla="*/ 1708 h 1870"/>
                  <a:gd name="T96" fmla="*/ 1559 w 1697"/>
                  <a:gd name="T97" fmla="*/ 1639 h 1870"/>
                  <a:gd name="T98" fmla="*/ 1634 w 1697"/>
                  <a:gd name="T99" fmla="*/ 1561 h 1870"/>
                  <a:gd name="T100" fmla="*/ 1697 w 1697"/>
                  <a:gd name="T101" fmla="*/ 1483 h 18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7"/>
                  <a:gd name="T154" fmla="*/ 0 h 1870"/>
                  <a:gd name="T155" fmla="*/ 1697 w 1697"/>
                  <a:gd name="T156" fmla="*/ 1870 h 18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7" h="1870">
                    <a:moveTo>
                      <a:pt x="1675" y="359"/>
                    </a:moveTo>
                    <a:lnTo>
                      <a:pt x="1657" y="335"/>
                    </a:lnTo>
                    <a:lnTo>
                      <a:pt x="1618" y="292"/>
                    </a:lnTo>
                    <a:lnTo>
                      <a:pt x="1573" y="248"/>
                    </a:lnTo>
                    <a:lnTo>
                      <a:pt x="1529" y="211"/>
                    </a:lnTo>
                    <a:lnTo>
                      <a:pt x="1480" y="172"/>
                    </a:lnTo>
                    <a:lnTo>
                      <a:pt x="1388" y="114"/>
                    </a:lnTo>
                    <a:lnTo>
                      <a:pt x="1280" y="64"/>
                    </a:lnTo>
                    <a:lnTo>
                      <a:pt x="1188" y="33"/>
                    </a:lnTo>
                    <a:lnTo>
                      <a:pt x="1097" y="12"/>
                    </a:lnTo>
                    <a:lnTo>
                      <a:pt x="1016" y="3"/>
                    </a:lnTo>
                    <a:lnTo>
                      <a:pt x="943" y="0"/>
                    </a:lnTo>
                    <a:lnTo>
                      <a:pt x="855" y="3"/>
                    </a:lnTo>
                    <a:lnTo>
                      <a:pt x="776" y="15"/>
                    </a:lnTo>
                    <a:lnTo>
                      <a:pt x="684" y="36"/>
                    </a:lnTo>
                    <a:lnTo>
                      <a:pt x="589" y="67"/>
                    </a:lnTo>
                    <a:lnTo>
                      <a:pt x="486" y="117"/>
                    </a:lnTo>
                    <a:lnTo>
                      <a:pt x="386" y="180"/>
                    </a:lnTo>
                    <a:lnTo>
                      <a:pt x="328" y="225"/>
                    </a:lnTo>
                    <a:lnTo>
                      <a:pt x="292" y="259"/>
                    </a:lnTo>
                    <a:lnTo>
                      <a:pt x="213" y="344"/>
                    </a:lnTo>
                    <a:lnTo>
                      <a:pt x="153" y="424"/>
                    </a:lnTo>
                    <a:lnTo>
                      <a:pt x="98" y="518"/>
                    </a:lnTo>
                    <a:lnTo>
                      <a:pt x="58" y="612"/>
                    </a:lnTo>
                    <a:lnTo>
                      <a:pt x="27" y="709"/>
                    </a:lnTo>
                    <a:lnTo>
                      <a:pt x="10" y="789"/>
                    </a:lnTo>
                    <a:lnTo>
                      <a:pt x="3" y="861"/>
                    </a:lnTo>
                    <a:lnTo>
                      <a:pt x="0" y="937"/>
                    </a:lnTo>
                    <a:lnTo>
                      <a:pt x="4" y="1022"/>
                    </a:lnTo>
                    <a:lnTo>
                      <a:pt x="18" y="1119"/>
                    </a:lnTo>
                    <a:lnTo>
                      <a:pt x="46" y="1223"/>
                    </a:lnTo>
                    <a:lnTo>
                      <a:pt x="97" y="1345"/>
                    </a:lnTo>
                    <a:lnTo>
                      <a:pt x="153" y="1450"/>
                    </a:lnTo>
                    <a:lnTo>
                      <a:pt x="231" y="1548"/>
                    </a:lnTo>
                    <a:lnTo>
                      <a:pt x="307" y="1628"/>
                    </a:lnTo>
                    <a:lnTo>
                      <a:pt x="393" y="1697"/>
                    </a:lnTo>
                    <a:lnTo>
                      <a:pt x="468" y="1742"/>
                    </a:lnTo>
                    <a:lnTo>
                      <a:pt x="584" y="1801"/>
                    </a:lnTo>
                    <a:lnTo>
                      <a:pt x="675" y="1834"/>
                    </a:lnTo>
                    <a:lnTo>
                      <a:pt x="747" y="1852"/>
                    </a:lnTo>
                    <a:lnTo>
                      <a:pt x="833" y="1865"/>
                    </a:lnTo>
                    <a:lnTo>
                      <a:pt x="943" y="1870"/>
                    </a:lnTo>
                    <a:lnTo>
                      <a:pt x="1036" y="1867"/>
                    </a:lnTo>
                    <a:lnTo>
                      <a:pt x="1124" y="1855"/>
                    </a:lnTo>
                    <a:lnTo>
                      <a:pt x="1197" y="1835"/>
                    </a:lnTo>
                    <a:lnTo>
                      <a:pt x="1288" y="1806"/>
                    </a:lnTo>
                    <a:lnTo>
                      <a:pt x="1383" y="1761"/>
                    </a:lnTo>
                    <a:lnTo>
                      <a:pt x="1469" y="1708"/>
                    </a:lnTo>
                    <a:lnTo>
                      <a:pt x="1559" y="1639"/>
                    </a:lnTo>
                    <a:lnTo>
                      <a:pt x="1634" y="1561"/>
                    </a:lnTo>
                    <a:lnTo>
                      <a:pt x="1697" y="1483"/>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grpSp>
        <p:nvGrpSpPr>
          <p:cNvPr id="158762" name="Group 114"/>
          <p:cNvGrpSpPr>
            <a:grpSpLocks/>
          </p:cNvGrpSpPr>
          <p:nvPr/>
        </p:nvGrpSpPr>
        <p:grpSpPr bwMode="auto">
          <a:xfrm>
            <a:off x="6484938" y="6324600"/>
            <a:ext cx="401637" cy="401638"/>
            <a:chOff x="4085" y="3984"/>
            <a:chExt cx="253" cy="253"/>
          </a:xfrm>
        </p:grpSpPr>
        <p:sp>
          <p:nvSpPr>
            <p:cNvPr id="158820" name="Rectangle 115"/>
            <p:cNvSpPr>
              <a:spLocks noChangeArrowheads="1"/>
            </p:cNvSpPr>
            <p:nvPr/>
          </p:nvSpPr>
          <p:spPr bwMode="auto">
            <a:xfrm>
              <a:off x="4085" y="398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8821" name="Group 116"/>
            <p:cNvGrpSpPr>
              <a:grpSpLocks/>
            </p:cNvGrpSpPr>
            <p:nvPr/>
          </p:nvGrpSpPr>
          <p:grpSpPr bwMode="auto">
            <a:xfrm>
              <a:off x="4147" y="4012"/>
              <a:ext cx="129" cy="198"/>
              <a:chOff x="4150" y="4004"/>
              <a:chExt cx="129" cy="198"/>
            </a:xfrm>
          </p:grpSpPr>
          <p:grpSp>
            <p:nvGrpSpPr>
              <p:cNvPr id="158822" name="Group 117"/>
              <p:cNvGrpSpPr>
                <a:grpSpLocks/>
              </p:cNvGrpSpPr>
              <p:nvPr/>
            </p:nvGrpSpPr>
            <p:grpSpPr bwMode="auto">
              <a:xfrm>
                <a:off x="4150" y="4004"/>
                <a:ext cx="129" cy="144"/>
                <a:chOff x="4975" y="3071"/>
                <a:chExt cx="129" cy="144"/>
              </a:xfrm>
            </p:grpSpPr>
            <p:sp>
              <p:nvSpPr>
                <p:cNvPr id="158824" name="Rectangle 118"/>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8825" name="Line 119"/>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8823" name="Text Box 120"/>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PK</a:t>
                </a:r>
              </a:p>
            </p:txBody>
          </p:sp>
        </p:grpSp>
      </p:grpSp>
      <p:grpSp>
        <p:nvGrpSpPr>
          <p:cNvPr id="158763" name="Group 121"/>
          <p:cNvGrpSpPr>
            <a:grpSpLocks/>
          </p:cNvGrpSpPr>
          <p:nvPr/>
        </p:nvGrpSpPr>
        <p:grpSpPr bwMode="auto">
          <a:xfrm>
            <a:off x="7734300" y="6261100"/>
            <a:ext cx="530225" cy="530225"/>
            <a:chOff x="4872" y="3944"/>
            <a:chExt cx="334" cy="334"/>
          </a:xfrm>
        </p:grpSpPr>
        <p:sp>
          <p:nvSpPr>
            <p:cNvPr id="158814" name="Freeform 122"/>
            <p:cNvSpPr>
              <a:spLocks/>
            </p:cNvSpPr>
            <p:nvPr/>
          </p:nvSpPr>
          <p:spPr bwMode="auto">
            <a:xfrm>
              <a:off x="4872"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8815" name="Group 123"/>
            <p:cNvGrpSpPr>
              <a:grpSpLocks/>
            </p:cNvGrpSpPr>
            <p:nvPr/>
          </p:nvGrpSpPr>
          <p:grpSpPr bwMode="auto">
            <a:xfrm>
              <a:off x="4975" y="4020"/>
              <a:ext cx="129" cy="198"/>
              <a:chOff x="4150" y="4004"/>
              <a:chExt cx="129" cy="198"/>
            </a:xfrm>
          </p:grpSpPr>
          <p:grpSp>
            <p:nvGrpSpPr>
              <p:cNvPr id="158816" name="Group 124"/>
              <p:cNvGrpSpPr>
                <a:grpSpLocks/>
              </p:cNvGrpSpPr>
              <p:nvPr/>
            </p:nvGrpSpPr>
            <p:grpSpPr bwMode="auto">
              <a:xfrm>
                <a:off x="4150" y="4004"/>
                <a:ext cx="129" cy="144"/>
                <a:chOff x="4975" y="3071"/>
                <a:chExt cx="129" cy="144"/>
              </a:xfrm>
            </p:grpSpPr>
            <p:sp>
              <p:nvSpPr>
                <p:cNvPr id="158818" name="Rectangle 125"/>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8819" name="Line 126"/>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8817" name="Text Box 127"/>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PK</a:t>
                </a:r>
              </a:p>
            </p:txBody>
          </p:sp>
        </p:grpSp>
      </p:grpSp>
      <p:grpSp>
        <p:nvGrpSpPr>
          <p:cNvPr id="158764" name="Group 128"/>
          <p:cNvGrpSpPr>
            <a:grpSpLocks/>
          </p:cNvGrpSpPr>
          <p:nvPr/>
        </p:nvGrpSpPr>
        <p:grpSpPr bwMode="auto">
          <a:xfrm>
            <a:off x="5153025" y="6284913"/>
            <a:ext cx="476250" cy="484187"/>
            <a:chOff x="3246" y="3959"/>
            <a:chExt cx="300" cy="305"/>
          </a:xfrm>
        </p:grpSpPr>
        <p:sp>
          <p:nvSpPr>
            <p:cNvPr id="158808" name="Oval 129"/>
            <p:cNvSpPr>
              <a:spLocks noChangeArrowheads="1"/>
            </p:cNvSpPr>
            <p:nvPr/>
          </p:nvSpPr>
          <p:spPr bwMode="auto">
            <a:xfrm>
              <a:off x="3246"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8809" name="Group 130"/>
            <p:cNvGrpSpPr>
              <a:grpSpLocks/>
            </p:cNvGrpSpPr>
            <p:nvPr/>
          </p:nvGrpSpPr>
          <p:grpSpPr bwMode="auto">
            <a:xfrm>
              <a:off x="3332" y="4012"/>
              <a:ext cx="129" cy="198"/>
              <a:chOff x="4150" y="4004"/>
              <a:chExt cx="129" cy="198"/>
            </a:xfrm>
          </p:grpSpPr>
          <p:grpSp>
            <p:nvGrpSpPr>
              <p:cNvPr id="158810" name="Group 131"/>
              <p:cNvGrpSpPr>
                <a:grpSpLocks/>
              </p:cNvGrpSpPr>
              <p:nvPr/>
            </p:nvGrpSpPr>
            <p:grpSpPr bwMode="auto">
              <a:xfrm>
                <a:off x="4150" y="4004"/>
                <a:ext cx="129" cy="144"/>
                <a:chOff x="4975" y="3071"/>
                <a:chExt cx="129" cy="144"/>
              </a:xfrm>
            </p:grpSpPr>
            <p:sp>
              <p:nvSpPr>
                <p:cNvPr id="158812" name="Rectangle 132"/>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8813" name="Line 133"/>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8811" name="Text Box 134"/>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PK</a:t>
                </a:r>
              </a:p>
            </p:txBody>
          </p:sp>
        </p:grpSp>
      </p:grpSp>
      <p:grpSp>
        <p:nvGrpSpPr>
          <p:cNvPr id="158765" name="Group 135"/>
          <p:cNvGrpSpPr>
            <a:grpSpLocks/>
          </p:cNvGrpSpPr>
          <p:nvPr/>
        </p:nvGrpSpPr>
        <p:grpSpPr bwMode="auto">
          <a:xfrm>
            <a:off x="3749675" y="6261100"/>
            <a:ext cx="530225" cy="530225"/>
            <a:chOff x="2362" y="3944"/>
            <a:chExt cx="334" cy="334"/>
          </a:xfrm>
        </p:grpSpPr>
        <p:sp>
          <p:nvSpPr>
            <p:cNvPr id="158802" name="Freeform 136"/>
            <p:cNvSpPr>
              <a:spLocks noChangeAspect="1"/>
            </p:cNvSpPr>
            <p:nvPr/>
          </p:nvSpPr>
          <p:spPr bwMode="auto">
            <a:xfrm>
              <a:off x="2362"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8803" name="Group 137"/>
            <p:cNvGrpSpPr>
              <a:grpSpLocks/>
            </p:cNvGrpSpPr>
            <p:nvPr/>
          </p:nvGrpSpPr>
          <p:grpSpPr bwMode="auto">
            <a:xfrm>
              <a:off x="2464" y="4028"/>
              <a:ext cx="129" cy="198"/>
              <a:chOff x="4150" y="4004"/>
              <a:chExt cx="129" cy="198"/>
            </a:xfrm>
          </p:grpSpPr>
          <p:grpSp>
            <p:nvGrpSpPr>
              <p:cNvPr id="158804" name="Group 138"/>
              <p:cNvGrpSpPr>
                <a:grpSpLocks/>
              </p:cNvGrpSpPr>
              <p:nvPr/>
            </p:nvGrpSpPr>
            <p:grpSpPr bwMode="auto">
              <a:xfrm>
                <a:off x="4150" y="4004"/>
                <a:ext cx="129" cy="144"/>
                <a:chOff x="4975" y="3071"/>
                <a:chExt cx="129" cy="144"/>
              </a:xfrm>
            </p:grpSpPr>
            <p:sp>
              <p:nvSpPr>
                <p:cNvPr id="158806" name="Rectangle 139"/>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8807" name="Line 140"/>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8805" name="Text Box 141"/>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PK</a:t>
                </a:r>
              </a:p>
            </p:txBody>
          </p:sp>
        </p:grpSp>
      </p:grpSp>
      <p:grpSp>
        <p:nvGrpSpPr>
          <p:cNvPr id="158766" name="Group 142"/>
          <p:cNvGrpSpPr>
            <a:grpSpLocks/>
          </p:cNvGrpSpPr>
          <p:nvPr/>
        </p:nvGrpSpPr>
        <p:grpSpPr bwMode="auto">
          <a:xfrm>
            <a:off x="7734300" y="4725988"/>
            <a:ext cx="530225" cy="530225"/>
            <a:chOff x="4872" y="2977"/>
            <a:chExt cx="334" cy="334"/>
          </a:xfrm>
        </p:grpSpPr>
        <p:sp>
          <p:nvSpPr>
            <p:cNvPr id="158794" name="Freeform 143"/>
            <p:cNvSpPr>
              <a:spLocks/>
            </p:cNvSpPr>
            <p:nvPr/>
          </p:nvSpPr>
          <p:spPr bwMode="auto">
            <a:xfrm>
              <a:off x="4872"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8795" name="Group 144"/>
            <p:cNvGrpSpPr>
              <a:grpSpLocks/>
            </p:cNvGrpSpPr>
            <p:nvPr/>
          </p:nvGrpSpPr>
          <p:grpSpPr bwMode="auto">
            <a:xfrm>
              <a:off x="4946" y="3090"/>
              <a:ext cx="186" cy="107"/>
              <a:chOff x="2400" y="1584"/>
              <a:chExt cx="336" cy="171"/>
            </a:xfrm>
          </p:grpSpPr>
          <p:sp>
            <p:nvSpPr>
              <p:cNvPr id="158796" name="Freeform 145"/>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58797" name="Group 146"/>
              <p:cNvGrpSpPr>
                <a:grpSpLocks/>
              </p:cNvGrpSpPr>
              <p:nvPr/>
            </p:nvGrpSpPr>
            <p:grpSpPr bwMode="auto">
              <a:xfrm>
                <a:off x="2453" y="1584"/>
                <a:ext cx="231" cy="96"/>
                <a:chOff x="2457" y="1584"/>
                <a:chExt cx="231" cy="96"/>
              </a:xfrm>
            </p:grpSpPr>
            <p:sp>
              <p:nvSpPr>
                <p:cNvPr id="158798" name="Line 147"/>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58799" name="Group 148"/>
                <p:cNvGrpSpPr>
                  <a:grpSpLocks/>
                </p:cNvGrpSpPr>
                <p:nvPr/>
              </p:nvGrpSpPr>
              <p:grpSpPr bwMode="auto">
                <a:xfrm>
                  <a:off x="2457" y="1584"/>
                  <a:ext cx="231" cy="96"/>
                  <a:chOff x="2448" y="1584"/>
                  <a:chExt cx="231" cy="96"/>
                </a:xfrm>
              </p:grpSpPr>
              <p:sp>
                <p:nvSpPr>
                  <p:cNvPr id="158800" name="Rectangle 149"/>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58801" name="Line 150"/>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58767" name="Group 151"/>
          <p:cNvGrpSpPr>
            <a:grpSpLocks/>
          </p:cNvGrpSpPr>
          <p:nvPr/>
        </p:nvGrpSpPr>
        <p:grpSpPr bwMode="auto">
          <a:xfrm>
            <a:off x="6484938" y="4789488"/>
            <a:ext cx="401637" cy="401637"/>
            <a:chOff x="4085" y="3017"/>
            <a:chExt cx="253" cy="253"/>
          </a:xfrm>
        </p:grpSpPr>
        <p:sp>
          <p:nvSpPr>
            <p:cNvPr id="158786" name="Rectangle 152"/>
            <p:cNvSpPr>
              <a:spLocks noChangeArrowheads="1"/>
            </p:cNvSpPr>
            <p:nvPr/>
          </p:nvSpPr>
          <p:spPr bwMode="auto">
            <a:xfrm>
              <a:off x="4085" y="301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8787" name="Group 153"/>
            <p:cNvGrpSpPr>
              <a:grpSpLocks/>
            </p:cNvGrpSpPr>
            <p:nvPr/>
          </p:nvGrpSpPr>
          <p:grpSpPr bwMode="auto">
            <a:xfrm>
              <a:off x="4118" y="3090"/>
              <a:ext cx="186" cy="107"/>
              <a:chOff x="2400" y="1584"/>
              <a:chExt cx="336" cy="171"/>
            </a:xfrm>
          </p:grpSpPr>
          <p:sp>
            <p:nvSpPr>
              <p:cNvPr id="158788" name="Freeform 154"/>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58789" name="Group 155"/>
              <p:cNvGrpSpPr>
                <a:grpSpLocks/>
              </p:cNvGrpSpPr>
              <p:nvPr/>
            </p:nvGrpSpPr>
            <p:grpSpPr bwMode="auto">
              <a:xfrm>
                <a:off x="2453" y="1584"/>
                <a:ext cx="231" cy="96"/>
                <a:chOff x="2457" y="1584"/>
                <a:chExt cx="231" cy="96"/>
              </a:xfrm>
            </p:grpSpPr>
            <p:sp>
              <p:nvSpPr>
                <p:cNvPr id="158790" name="Line 156"/>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58791" name="Group 157"/>
                <p:cNvGrpSpPr>
                  <a:grpSpLocks/>
                </p:cNvGrpSpPr>
                <p:nvPr/>
              </p:nvGrpSpPr>
              <p:grpSpPr bwMode="auto">
                <a:xfrm>
                  <a:off x="2457" y="1584"/>
                  <a:ext cx="231" cy="96"/>
                  <a:chOff x="2448" y="1584"/>
                  <a:chExt cx="231" cy="96"/>
                </a:xfrm>
              </p:grpSpPr>
              <p:sp>
                <p:nvSpPr>
                  <p:cNvPr id="158792" name="Rectangle 158"/>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58793" name="Line 159"/>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58768" name="Group 160"/>
          <p:cNvGrpSpPr>
            <a:grpSpLocks/>
          </p:cNvGrpSpPr>
          <p:nvPr/>
        </p:nvGrpSpPr>
        <p:grpSpPr bwMode="auto">
          <a:xfrm>
            <a:off x="5153025" y="4749800"/>
            <a:ext cx="476250" cy="484188"/>
            <a:chOff x="3246" y="2992"/>
            <a:chExt cx="300" cy="305"/>
          </a:xfrm>
        </p:grpSpPr>
        <p:sp>
          <p:nvSpPr>
            <p:cNvPr id="158778" name="Oval 161"/>
            <p:cNvSpPr>
              <a:spLocks noChangeArrowheads="1"/>
            </p:cNvSpPr>
            <p:nvPr/>
          </p:nvSpPr>
          <p:spPr bwMode="auto">
            <a:xfrm>
              <a:off x="3246"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8779" name="Group 162"/>
            <p:cNvGrpSpPr>
              <a:grpSpLocks/>
            </p:cNvGrpSpPr>
            <p:nvPr/>
          </p:nvGrpSpPr>
          <p:grpSpPr bwMode="auto">
            <a:xfrm>
              <a:off x="3303" y="3091"/>
              <a:ext cx="186" cy="107"/>
              <a:chOff x="2400" y="1584"/>
              <a:chExt cx="336" cy="171"/>
            </a:xfrm>
          </p:grpSpPr>
          <p:sp>
            <p:nvSpPr>
              <p:cNvPr id="158780" name="Freeform 163"/>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58781" name="Group 164"/>
              <p:cNvGrpSpPr>
                <a:grpSpLocks/>
              </p:cNvGrpSpPr>
              <p:nvPr/>
            </p:nvGrpSpPr>
            <p:grpSpPr bwMode="auto">
              <a:xfrm>
                <a:off x="2453" y="1584"/>
                <a:ext cx="231" cy="96"/>
                <a:chOff x="2457" y="1584"/>
                <a:chExt cx="231" cy="96"/>
              </a:xfrm>
            </p:grpSpPr>
            <p:sp>
              <p:nvSpPr>
                <p:cNvPr id="158782" name="Line 165"/>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58783" name="Group 166"/>
                <p:cNvGrpSpPr>
                  <a:grpSpLocks/>
                </p:cNvGrpSpPr>
                <p:nvPr/>
              </p:nvGrpSpPr>
              <p:grpSpPr bwMode="auto">
                <a:xfrm>
                  <a:off x="2457" y="1584"/>
                  <a:ext cx="231" cy="96"/>
                  <a:chOff x="2448" y="1584"/>
                  <a:chExt cx="231" cy="96"/>
                </a:xfrm>
              </p:grpSpPr>
              <p:sp>
                <p:nvSpPr>
                  <p:cNvPr id="158784" name="Rectangle 167"/>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58785" name="Line 168"/>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58769" name="Group 169"/>
          <p:cNvGrpSpPr>
            <a:grpSpLocks/>
          </p:cNvGrpSpPr>
          <p:nvPr/>
        </p:nvGrpSpPr>
        <p:grpSpPr bwMode="auto">
          <a:xfrm>
            <a:off x="3749675" y="4725988"/>
            <a:ext cx="530225" cy="530225"/>
            <a:chOff x="2362" y="2977"/>
            <a:chExt cx="334" cy="334"/>
          </a:xfrm>
        </p:grpSpPr>
        <p:sp>
          <p:nvSpPr>
            <p:cNvPr id="158770" name="Freeform 170"/>
            <p:cNvSpPr>
              <a:spLocks noChangeAspect="1"/>
            </p:cNvSpPr>
            <p:nvPr/>
          </p:nvSpPr>
          <p:spPr bwMode="auto">
            <a:xfrm>
              <a:off x="2362"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8771" name="Group 171"/>
            <p:cNvGrpSpPr>
              <a:grpSpLocks/>
            </p:cNvGrpSpPr>
            <p:nvPr/>
          </p:nvGrpSpPr>
          <p:grpSpPr bwMode="auto">
            <a:xfrm>
              <a:off x="2438" y="3071"/>
              <a:ext cx="186" cy="107"/>
              <a:chOff x="2400" y="1584"/>
              <a:chExt cx="336" cy="171"/>
            </a:xfrm>
          </p:grpSpPr>
          <p:sp>
            <p:nvSpPr>
              <p:cNvPr id="158772" name="Freeform 172"/>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58773" name="Group 173"/>
              <p:cNvGrpSpPr>
                <a:grpSpLocks/>
              </p:cNvGrpSpPr>
              <p:nvPr/>
            </p:nvGrpSpPr>
            <p:grpSpPr bwMode="auto">
              <a:xfrm>
                <a:off x="2453" y="1584"/>
                <a:ext cx="231" cy="96"/>
                <a:chOff x="2457" y="1584"/>
                <a:chExt cx="231" cy="96"/>
              </a:xfrm>
            </p:grpSpPr>
            <p:sp>
              <p:nvSpPr>
                <p:cNvPr id="158774" name="Line 174"/>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58775" name="Group 175"/>
                <p:cNvGrpSpPr>
                  <a:grpSpLocks/>
                </p:cNvGrpSpPr>
                <p:nvPr/>
              </p:nvGrpSpPr>
              <p:grpSpPr bwMode="auto">
                <a:xfrm>
                  <a:off x="2457" y="1584"/>
                  <a:ext cx="231" cy="96"/>
                  <a:chOff x="2448" y="1584"/>
                  <a:chExt cx="231" cy="96"/>
                </a:xfrm>
              </p:grpSpPr>
              <p:sp>
                <p:nvSpPr>
                  <p:cNvPr id="158776" name="Rectangle 176"/>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58777" name="Line 177"/>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59747" name="Rectangle 3"/>
          <p:cNvSpPr>
            <a:spLocks noGrp="1" noChangeArrowheads="1"/>
          </p:cNvSpPr>
          <p:nvPr>
            <p:ph type="title"/>
          </p:nvPr>
        </p:nvSpPr>
        <p:spPr>
          <a:xfrm>
            <a:off x="3606800" y="63500"/>
            <a:ext cx="3863975" cy="365125"/>
          </a:xfrm>
          <a:noFill/>
        </p:spPr>
        <p:txBody>
          <a:bodyPr wrap="none" lIns="0" tIns="0" rIns="0" bIns="0">
            <a:spAutoFit/>
          </a:bodyPr>
          <a:lstStyle/>
          <a:p>
            <a:pPr eaLnBrk="1" hangingPunct="1"/>
            <a:r>
              <a:rPr lang="en-US" sz="2400"/>
              <a:t>Sea Surface Symbols (Cont)</a:t>
            </a:r>
          </a:p>
        </p:txBody>
      </p:sp>
      <p:sp>
        <p:nvSpPr>
          <p:cNvPr id="15974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5974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5975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5975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59752" name="Text Box 8"/>
          <p:cNvSpPr txBox="1">
            <a:spLocks noChangeArrowheads="1"/>
          </p:cNvSpPr>
          <p:nvPr/>
        </p:nvSpPr>
        <p:spPr bwMode="auto">
          <a:xfrm>
            <a:off x="117475" y="4699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Sea Surface</a:t>
            </a:r>
          </a:p>
        </p:txBody>
      </p:sp>
      <p:sp>
        <p:nvSpPr>
          <p:cNvPr id="159753"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59754" name="Text Box 10"/>
          <p:cNvSpPr txBox="1">
            <a:spLocks noChangeArrowheads="1"/>
          </p:cNvSpPr>
          <p:nvPr/>
        </p:nvSpPr>
        <p:spPr bwMode="auto">
          <a:xfrm>
            <a:off x="1274763" y="2062163"/>
            <a:ext cx="1130300" cy="212725"/>
          </a:xfrm>
          <a:prstGeom prst="rect">
            <a:avLst/>
          </a:prstGeom>
          <a:noFill/>
          <a:ln w="12700">
            <a:noFill/>
            <a:miter lim="800000"/>
            <a:headEnd/>
            <a:tailEnd/>
          </a:ln>
        </p:spPr>
        <p:txBody>
          <a:bodyPr wrap="none" tIns="0" bIns="0" anchor="ctr" anchorCtr="1">
            <a:spAutoFit/>
          </a:bodyPr>
          <a:lstStyle/>
          <a:p>
            <a:pPr algn="ctr" eaLnBrk="0" hangingPunct="0"/>
            <a:r>
              <a:rPr lang="en-US" sz="1400"/>
              <a:t>Navy Group</a:t>
            </a:r>
          </a:p>
        </p:txBody>
      </p:sp>
      <p:sp>
        <p:nvSpPr>
          <p:cNvPr id="159755" name="Text Box 11"/>
          <p:cNvSpPr txBox="1">
            <a:spLocks noChangeArrowheads="1"/>
          </p:cNvSpPr>
          <p:nvPr/>
        </p:nvSpPr>
        <p:spPr bwMode="auto">
          <a:xfrm>
            <a:off x="1077913" y="2921000"/>
            <a:ext cx="1524000" cy="212725"/>
          </a:xfrm>
          <a:prstGeom prst="rect">
            <a:avLst/>
          </a:prstGeom>
          <a:noFill/>
          <a:ln w="12700">
            <a:noFill/>
            <a:miter lim="800000"/>
            <a:headEnd/>
            <a:tailEnd/>
          </a:ln>
        </p:spPr>
        <p:txBody>
          <a:bodyPr wrap="none" tIns="0" bIns="0" anchor="ctr" anchorCtr="1">
            <a:spAutoFit/>
          </a:bodyPr>
          <a:lstStyle/>
          <a:p>
            <a:pPr algn="ctr" eaLnBrk="0" hangingPunct="0"/>
            <a:r>
              <a:rPr lang="en-US" sz="1400"/>
              <a:t>Navy Task Force</a:t>
            </a:r>
          </a:p>
        </p:txBody>
      </p:sp>
      <p:sp>
        <p:nvSpPr>
          <p:cNvPr id="159756" name="Text Box 12"/>
          <p:cNvSpPr txBox="1">
            <a:spLocks noChangeArrowheads="1"/>
          </p:cNvSpPr>
          <p:nvPr/>
        </p:nvSpPr>
        <p:spPr bwMode="auto">
          <a:xfrm>
            <a:off x="1057275" y="3779838"/>
            <a:ext cx="1563688" cy="212725"/>
          </a:xfrm>
          <a:prstGeom prst="rect">
            <a:avLst/>
          </a:prstGeom>
          <a:noFill/>
          <a:ln w="12700">
            <a:noFill/>
            <a:miter lim="800000"/>
            <a:headEnd/>
            <a:tailEnd/>
          </a:ln>
        </p:spPr>
        <p:txBody>
          <a:bodyPr wrap="none" tIns="0" bIns="0" anchor="ctr" anchorCtr="1">
            <a:spAutoFit/>
          </a:bodyPr>
          <a:lstStyle/>
          <a:p>
            <a:pPr algn="ctr" eaLnBrk="0" hangingPunct="0"/>
            <a:r>
              <a:rPr lang="en-US" sz="1400"/>
              <a:t>Navy Task Group</a:t>
            </a:r>
          </a:p>
        </p:txBody>
      </p:sp>
      <p:sp>
        <p:nvSpPr>
          <p:cNvPr id="159757" name="Text Box 13"/>
          <p:cNvSpPr txBox="1">
            <a:spLocks noChangeArrowheads="1"/>
          </p:cNvSpPr>
          <p:nvPr/>
        </p:nvSpPr>
        <p:spPr bwMode="auto">
          <a:xfrm>
            <a:off x="1146175" y="4638675"/>
            <a:ext cx="1387475" cy="212725"/>
          </a:xfrm>
          <a:prstGeom prst="rect">
            <a:avLst/>
          </a:prstGeom>
          <a:noFill/>
          <a:ln w="12700">
            <a:noFill/>
            <a:miter lim="800000"/>
            <a:headEnd/>
            <a:tailEnd/>
          </a:ln>
        </p:spPr>
        <p:txBody>
          <a:bodyPr wrap="none" tIns="0" bIns="0" anchor="ctr" anchorCtr="1">
            <a:spAutoFit/>
          </a:bodyPr>
          <a:lstStyle/>
          <a:p>
            <a:pPr algn="ctr" eaLnBrk="0" hangingPunct="0"/>
            <a:r>
              <a:rPr lang="en-US" sz="1400"/>
              <a:t>Navy Task Unit</a:t>
            </a:r>
          </a:p>
        </p:txBody>
      </p:sp>
      <p:sp>
        <p:nvSpPr>
          <p:cNvPr id="159758" name="Text Box 14"/>
          <p:cNvSpPr txBox="1">
            <a:spLocks noChangeArrowheads="1"/>
          </p:cNvSpPr>
          <p:nvPr/>
        </p:nvSpPr>
        <p:spPr bwMode="auto">
          <a:xfrm>
            <a:off x="1446213" y="5497513"/>
            <a:ext cx="785812" cy="212725"/>
          </a:xfrm>
          <a:prstGeom prst="rect">
            <a:avLst/>
          </a:prstGeom>
          <a:noFill/>
          <a:ln w="12700">
            <a:noFill/>
            <a:miter lim="800000"/>
            <a:headEnd/>
            <a:tailEnd/>
          </a:ln>
        </p:spPr>
        <p:txBody>
          <a:bodyPr wrap="none" tIns="0" bIns="0" anchor="ctr" anchorCtr="1">
            <a:spAutoFit/>
          </a:bodyPr>
          <a:lstStyle/>
          <a:p>
            <a:pPr algn="ctr" eaLnBrk="0" hangingPunct="0"/>
            <a:r>
              <a:rPr lang="en-US" sz="1400"/>
              <a:t>Convoy</a:t>
            </a:r>
          </a:p>
        </p:txBody>
      </p:sp>
      <p:sp>
        <p:nvSpPr>
          <p:cNvPr id="159759" name="Text Box 15"/>
          <p:cNvSpPr txBox="1">
            <a:spLocks noChangeArrowheads="1"/>
          </p:cNvSpPr>
          <p:nvPr/>
        </p:nvSpPr>
        <p:spPr bwMode="auto">
          <a:xfrm>
            <a:off x="1041400" y="1212850"/>
            <a:ext cx="1597025" cy="212725"/>
          </a:xfrm>
          <a:prstGeom prst="rect">
            <a:avLst/>
          </a:prstGeom>
          <a:noFill/>
          <a:ln w="12700">
            <a:noFill/>
            <a:miter lim="800000"/>
            <a:headEnd/>
            <a:tailEnd/>
          </a:ln>
        </p:spPr>
        <p:txBody>
          <a:bodyPr wrap="none" tIns="0" bIns="0" anchor="ctr" anchorCtr="1">
            <a:spAutoFit/>
          </a:bodyPr>
          <a:lstStyle/>
          <a:p>
            <a:pPr algn="ctr" eaLnBrk="0" hangingPunct="0"/>
            <a:r>
              <a:rPr lang="en-US" sz="1400"/>
              <a:t>ASW Ship Station</a:t>
            </a:r>
          </a:p>
        </p:txBody>
      </p:sp>
      <p:grpSp>
        <p:nvGrpSpPr>
          <p:cNvPr id="159760" name="Group 16"/>
          <p:cNvGrpSpPr>
            <a:grpSpLocks/>
          </p:cNvGrpSpPr>
          <p:nvPr/>
        </p:nvGrpSpPr>
        <p:grpSpPr bwMode="auto">
          <a:xfrm>
            <a:off x="6484938" y="1117600"/>
            <a:ext cx="401637" cy="401638"/>
            <a:chOff x="4085" y="3984"/>
            <a:chExt cx="253" cy="253"/>
          </a:xfrm>
        </p:grpSpPr>
        <p:sp>
          <p:nvSpPr>
            <p:cNvPr id="159914" name="Rectangle 17"/>
            <p:cNvSpPr>
              <a:spLocks noChangeArrowheads="1"/>
            </p:cNvSpPr>
            <p:nvPr/>
          </p:nvSpPr>
          <p:spPr bwMode="auto">
            <a:xfrm>
              <a:off x="4085" y="398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9915" name="Group 18"/>
            <p:cNvGrpSpPr>
              <a:grpSpLocks/>
            </p:cNvGrpSpPr>
            <p:nvPr/>
          </p:nvGrpSpPr>
          <p:grpSpPr bwMode="auto">
            <a:xfrm>
              <a:off x="4147" y="4012"/>
              <a:ext cx="129" cy="198"/>
              <a:chOff x="4150" y="4004"/>
              <a:chExt cx="129" cy="198"/>
            </a:xfrm>
          </p:grpSpPr>
          <p:grpSp>
            <p:nvGrpSpPr>
              <p:cNvPr id="159916" name="Group 19"/>
              <p:cNvGrpSpPr>
                <a:grpSpLocks/>
              </p:cNvGrpSpPr>
              <p:nvPr/>
            </p:nvGrpSpPr>
            <p:grpSpPr bwMode="auto">
              <a:xfrm>
                <a:off x="4150" y="4004"/>
                <a:ext cx="129" cy="144"/>
                <a:chOff x="4975" y="3071"/>
                <a:chExt cx="129" cy="144"/>
              </a:xfrm>
            </p:grpSpPr>
            <p:sp>
              <p:nvSpPr>
                <p:cNvPr id="159918" name="Rectangle 20"/>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9919" name="Line 21"/>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9917" name="Text Box 22"/>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AS</a:t>
                </a:r>
              </a:p>
            </p:txBody>
          </p:sp>
        </p:grpSp>
      </p:grpSp>
      <p:grpSp>
        <p:nvGrpSpPr>
          <p:cNvPr id="159761" name="Group 23"/>
          <p:cNvGrpSpPr>
            <a:grpSpLocks/>
          </p:cNvGrpSpPr>
          <p:nvPr/>
        </p:nvGrpSpPr>
        <p:grpSpPr bwMode="auto">
          <a:xfrm>
            <a:off x="7734300" y="1054100"/>
            <a:ext cx="530225" cy="530225"/>
            <a:chOff x="4872" y="3944"/>
            <a:chExt cx="334" cy="334"/>
          </a:xfrm>
        </p:grpSpPr>
        <p:sp>
          <p:nvSpPr>
            <p:cNvPr id="159908" name="Freeform 24"/>
            <p:cNvSpPr>
              <a:spLocks/>
            </p:cNvSpPr>
            <p:nvPr/>
          </p:nvSpPr>
          <p:spPr bwMode="auto">
            <a:xfrm>
              <a:off x="4872"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9909" name="Group 25"/>
            <p:cNvGrpSpPr>
              <a:grpSpLocks/>
            </p:cNvGrpSpPr>
            <p:nvPr/>
          </p:nvGrpSpPr>
          <p:grpSpPr bwMode="auto">
            <a:xfrm>
              <a:off x="4975" y="4020"/>
              <a:ext cx="129" cy="198"/>
              <a:chOff x="4150" y="4004"/>
              <a:chExt cx="129" cy="198"/>
            </a:xfrm>
          </p:grpSpPr>
          <p:grpSp>
            <p:nvGrpSpPr>
              <p:cNvPr id="159910" name="Group 26"/>
              <p:cNvGrpSpPr>
                <a:grpSpLocks/>
              </p:cNvGrpSpPr>
              <p:nvPr/>
            </p:nvGrpSpPr>
            <p:grpSpPr bwMode="auto">
              <a:xfrm>
                <a:off x="4150" y="4004"/>
                <a:ext cx="129" cy="144"/>
                <a:chOff x="4975" y="3071"/>
                <a:chExt cx="129" cy="144"/>
              </a:xfrm>
            </p:grpSpPr>
            <p:sp>
              <p:nvSpPr>
                <p:cNvPr id="159912" name="Rectangle 27"/>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9913" name="Line 28"/>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9911" name="Text Box 29"/>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AS</a:t>
                </a:r>
              </a:p>
            </p:txBody>
          </p:sp>
        </p:grpSp>
      </p:grpSp>
      <p:grpSp>
        <p:nvGrpSpPr>
          <p:cNvPr id="159762" name="Group 30"/>
          <p:cNvGrpSpPr>
            <a:grpSpLocks/>
          </p:cNvGrpSpPr>
          <p:nvPr/>
        </p:nvGrpSpPr>
        <p:grpSpPr bwMode="auto">
          <a:xfrm>
            <a:off x="5153025" y="1077913"/>
            <a:ext cx="476250" cy="484187"/>
            <a:chOff x="3246" y="3959"/>
            <a:chExt cx="300" cy="305"/>
          </a:xfrm>
        </p:grpSpPr>
        <p:sp>
          <p:nvSpPr>
            <p:cNvPr id="159902" name="Oval 31"/>
            <p:cNvSpPr>
              <a:spLocks noChangeArrowheads="1"/>
            </p:cNvSpPr>
            <p:nvPr/>
          </p:nvSpPr>
          <p:spPr bwMode="auto">
            <a:xfrm>
              <a:off x="3246"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9903" name="Group 32"/>
            <p:cNvGrpSpPr>
              <a:grpSpLocks/>
            </p:cNvGrpSpPr>
            <p:nvPr/>
          </p:nvGrpSpPr>
          <p:grpSpPr bwMode="auto">
            <a:xfrm>
              <a:off x="3332" y="4012"/>
              <a:ext cx="129" cy="198"/>
              <a:chOff x="4150" y="4004"/>
              <a:chExt cx="129" cy="198"/>
            </a:xfrm>
          </p:grpSpPr>
          <p:grpSp>
            <p:nvGrpSpPr>
              <p:cNvPr id="159904" name="Group 33"/>
              <p:cNvGrpSpPr>
                <a:grpSpLocks/>
              </p:cNvGrpSpPr>
              <p:nvPr/>
            </p:nvGrpSpPr>
            <p:grpSpPr bwMode="auto">
              <a:xfrm>
                <a:off x="4150" y="4004"/>
                <a:ext cx="129" cy="144"/>
                <a:chOff x="4975" y="3071"/>
                <a:chExt cx="129" cy="144"/>
              </a:xfrm>
            </p:grpSpPr>
            <p:sp>
              <p:nvSpPr>
                <p:cNvPr id="159906" name="Rectangle 34"/>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9907" name="Line 35"/>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9905" name="Text Box 36"/>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AS</a:t>
                </a:r>
              </a:p>
            </p:txBody>
          </p:sp>
        </p:grpSp>
      </p:grpSp>
      <p:grpSp>
        <p:nvGrpSpPr>
          <p:cNvPr id="159763" name="Group 37"/>
          <p:cNvGrpSpPr>
            <a:grpSpLocks/>
          </p:cNvGrpSpPr>
          <p:nvPr/>
        </p:nvGrpSpPr>
        <p:grpSpPr bwMode="auto">
          <a:xfrm>
            <a:off x="3749675" y="1054100"/>
            <a:ext cx="530225" cy="530225"/>
            <a:chOff x="2362" y="664"/>
            <a:chExt cx="334" cy="334"/>
          </a:xfrm>
        </p:grpSpPr>
        <p:sp>
          <p:nvSpPr>
            <p:cNvPr id="159896" name="Freeform 38"/>
            <p:cNvSpPr>
              <a:spLocks noChangeAspect="1"/>
            </p:cNvSpPr>
            <p:nvPr/>
          </p:nvSpPr>
          <p:spPr bwMode="auto">
            <a:xfrm>
              <a:off x="2362" y="6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9897" name="Group 39"/>
            <p:cNvGrpSpPr>
              <a:grpSpLocks/>
            </p:cNvGrpSpPr>
            <p:nvPr/>
          </p:nvGrpSpPr>
          <p:grpSpPr bwMode="auto">
            <a:xfrm>
              <a:off x="2472" y="748"/>
              <a:ext cx="129" cy="198"/>
              <a:chOff x="4150" y="4004"/>
              <a:chExt cx="129" cy="198"/>
            </a:xfrm>
          </p:grpSpPr>
          <p:grpSp>
            <p:nvGrpSpPr>
              <p:cNvPr id="159898" name="Group 40"/>
              <p:cNvGrpSpPr>
                <a:grpSpLocks/>
              </p:cNvGrpSpPr>
              <p:nvPr/>
            </p:nvGrpSpPr>
            <p:grpSpPr bwMode="auto">
              <a:xfrm>
                <a:off x="4150" y="4004"/>
                <a:ext cx="129" cy="144"/>
                <a:chOff x="4975" y="3071"/>
                <a:chExt cx="129" cy="144"/>
              </a:xfrm>
            </p:grpSpPr>
            <p:sp>
              <p:nvSpPr>
                <p:cNvPr id="159900" name="Rectangle 41"/>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59901" name="Line 42"/>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59899" name="Text Box 43"/>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AS</a:t>
                </a:r>
              </a:p>
            </p:txBody>
          </p:sp>
        </p:grpSp>
      </p:grpSp>
      <p:grpSp>
        <p:nvGrpSpPr>
          <p:cNvPr id="159764" name="Group 44"/>
          <p:cNvGrpSpPr>
            <a:grpSpLocks/>
          </p:cNvGrpSpPr>
          <p:nvPr/>
        </p:nvGrpSpPr>
        <p:grpSpPr bwMode="auto">
          <a:xfrm>
            <a:off x="6484938" y="1968500"/>
            <a:ext cx="401637" cy="401638"/>
            <a:chOff x="4085" y="1240"/>
            <a:chExt cx="253" cy="253"/>
          </a:xfrm>
        </p:grpSpPr>
        <p:sp>
          <p:nvSpPr>
            <p:cNvPr id="159891" name="Rectangle 45"/>
            <p:cNvSpPr>
              <a:spLocks noChangeArrowheads="1"/>
            </p:cNvSpPr>
            <p:nvPr/>
          </p:nvSpPr>
          <p:spPr bwMode="auto">
            <a:xfrm>
              <a:off x="4085" y="124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9892" name="Group 46"/>
            <p:cNvGrpSpPr>
              <a:grpSpLocks/>
            </p:cNvGrpSpPr>
            <p:nvPr/>
          </p:nvGrpSpPr>
          <p:grpSpPr bwMode="auto">
            <a:xfrm>
              <a:off x="4140" y="1287"/>
              <a:ext cx="143" cy="158"/>
              <a:chOff x="3744" y="1309"/>
              <a:chExt cx="143" cy="158"/>
            </a:xfrm>
          </p:grpSpPr>
          <p:sp>
            <p:nvSpPr>
              <p:cNvPr id="159893" name="Freeform 47"/>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94" name="Freeform 48"/>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95" name="Freeform 49"/>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9765" name="Group 50"/>
          <p:cNvGrpSpPr>
            <a:grpSpLocks/>
          </p:cNvGrpSpPr>
          <p:nvPr/>
        </p:nvGrpSpPr>
        <p:grpSpPr bwMode="auto">
          <a:xfrm>
            <a:off x="6484938" y="2825750"/>
            <a:ext cx="401637" cy="401638"/>
            <a:chOff x="4085" y="1780"/>
            <a:chExt cx="253" cy="253"/>
          </a:xfrm>
        </p:grpSpPr>
        <p:sp>
          <p:nvSpPr>
            <p:cNvPr id="159884" name="Rectangle 51"/>
            <p:cNvSpPr>
              <a:spLocks noChangeArrowheads="1"/>
            </p:cNvSpPr>
            <p:nvPr/>
          </p:nvSpPr>
          <p:spPr bwMode="auto">
            <a:xfrm>
              <a:off x="4085" y="178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9885" name="Group 52"/>
            <p:cNvGrpSpPr>
              <a:grpSpLocks/>
            </p:cNvGrpSpPr>
            <p:nvPr/>
          </p:nvGrpSpPr>
          <p:grpSpPr bwMode="auto">
            <a:xfrm>
              <a:off x="4140" y="1801"/>
              <a:ext cx="143" cy="213"/>
              <a:chOff x="4140" y="1809"/>
              <a:chExt cx="143" cy="213"/>
            </a:xfrm>
          </p:grpSpPr>
          <p:sp>
            <p:nvSpPr>
              <p:cNvPr id="159886" name="Text Box 53"/>
              <p:cNvSpPr txBox="1">
                <a:spLocks noChangeArrowheads="1"/>
              </p:cNvSpPr>
              <p:nvPr/>
            </p:nvSpPr>
            <p:spPr bwMode="auto">
              <a:xfrm>
                <a:off x="4183" y="1964"/>
                <a:ext cx="58"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TF</a:t>
                </a:r>
              </a:p>
            </p:txBody>
          </p:sp>
          <p:grpSp>
            <p:nvGrpSpPr>
              <p:cNvPr id="159887" name="Group 54"/>
              <p:cNvGrpSpPr>
                <a:grpSpLocks/>
              </p:cNvGrpSpPr>
              <p:nvPr/>
            </p:nvGrpSpPr>
            <p:grpSpPr bwMode="auto">
              <a:xfrm>
                <a:off x="4140" y="1809"/>
                <a:ext cx="143" cy="158"/>
                <a:chOff x="3744" y="1309"/>
                <a:chExt cx="143" cy="158"/>
              </a:xfrm>
            </p:grpSpPr>
            <p:sp>
              <p:nvSpPr>
                <p:cNvPr id="159888" name="Freeform 55"/>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89" name="Freeform 56"/>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90" name="Freeform 57"/>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66" name="Group 58"/>
          <p:cNvGrpSpPr>
            <a:grpSpLocks/>
          </p:cNvGrpSpPr>
          <p:nvPr/>
        </p:nvGrpSpPr>
        <p:grpSpPr bwMode="auto">
          <a:xfrm>
            <a:off x="6484938" y="3684588"/>
            <a:ext cx="401637" cy="401637"/>
            <a:chOff x="4085" y="2321"/>
            <a:chExt cx="253" cy="253"/>
          </a:xfrm>
        </p:grpSpPr>
        <p:sp>
          <p:nvSpPr>
            <p:cNvPr id="159877" name="Rectangle 59"/>
            <p:cNvSpPr>
              <a:spLocks noChangeArrowheads="1"/>
            </p:cNvSpPr>
            <p:nvPr/>
          </p:nvSpPr>
          <p:spPr bwMode="auto">
            <a:xfrm>
              <a:off x="4085" y="232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9878" name="Group 60"/>
            <p:cNvGrpSpPr>
              <a:grpSpLocks/>
            </p:cNvGrpSpPr>
            <p:nvPr/>
          </p:nvGrpSpPr>
          <p:grpSpPr bwMode="auto">
            <a:xfrm>
              <a:off x="4140" y="2346"/>
              <a:ext cx="143" cy="213"/>
              <a:chOff x="4140" y="1809"/>
              <a:chExt cx="143" cy="213"/>
            </a:xfrm>
          </p:grpSpPr>
          <p:sp>
            <p:nvSpPr>
              <p:cNvPr id="159879" name="Text Box 61"/>
              <p:cNvSpPr txBox="1">
                <a:spLocks noChangeArrowheads="1"/>
              </p:cNvSpPr>
              <p:nvPr/>
            </p:nvSpPr>
            <p:spPr bwMode="auto">
              <a:xfrm>
                <a:off x="4179" y="1964"/>
                <a:ext cx="66"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TG</a:t>
                </a:r>
              </a:p>
            </p:txBody>
          </p:sp>
          <p:grpSp>
            <p:nvGrpSpPr>
              <p:cNvPr id="159880" name="Group 62"/>
              <p:cNvGrpSpPr>
                <a:grpSpLocks/>
              </p:cNvGrpSpPr>
              <p:nvPr/>
            </p:nvGrpSpPr>
            <p:grpSpPr bwMode="auto">
              <a:xfrm>
                <a:off x="4140" y="1809"/>
                <a:ext cx="143" cy="158"/>
                <a:chOff x="3744" y="1309"/>
                <a:chExt cx="143" cy="158"/>
              </a:xfrm>
            </p:grpSpPr>
            <p:sp>
              <p:nvSpPr>
                <p:cNvPr id="159881" name="Freeform 63"/>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82" name="Freeform 64"/>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83" name="Freeform 65"/>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67" name="Group 66"/>
          <p:cNvGrpSpPr>
            <a:grpSpLocks/>
          </p:cNvGrpSpPr>
          <p:nvPr/>
        </p:nvGrpSpPr>
        <p:grpSpPr bwMode="auto">
          <a:xfrm>
            <a:off x="6484938" y="4543425"/>
            <a:ext cx="401637" cy="401638"/>
            <a:chOff x="4085" y="2862"/>
            <a:chExt cx="253" cy="253"/>
          </a:xfrm>
        </p:grpSpPr>
        <p:sp>
          <p:nvSpPr>
            <p:cNvPr id="159870" name="Rectangle 67"/>
            <p:cNvSpPr>
              <a:spLocks noChangeArrowheads="1"/>
            </p:cNvSpPr>
            <p:nvPr/>
          </p:nvSpPr>
          <p:spPr bwMode="auto">
            <a:xfrm>
              <a:off x="4085" y="286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59871" name="Group 68"/>
            <p:cNvGrpSpPr>
              <a:grpSpLocks/>
            </p:cNvGrpSpPr>
            <p:nvPr/>
          </p:nvGrpSpPr>
          <p:grpSpPr bwMode="auto">
            <a:xfrm>
              <a:off x="4140" y="2891"/>
              <a:ext cx="143" cy="213"/>
              <a:chOff x="4140" y="1809"/>
              <a:chExt cx="143" cy="213"/>
            </a:xfrm>
          </p:grpSpPr>
          <p:sp>
            <p:nvSpPr>
              <p:cNvPr id="159872" name="Text Box 69"/>
              <p:cNvSpPr txBox="1">
                <a:spLocks noChangeArrowheads="1"/>
              </p:cNvSpPr>
              <p:nvPr/>
            </p:nvSpPr>
            <p:spPr bwMode="auto">
              <a:xfrm>
                <a:off x="4180" y="1964"/>
                <a:ext cx="64"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TU</a:t>
                </a:r>
              </a:p>
            </p:txBody>
          </p:sp>
          <p:grpSp>
            <p:nvGrpSpPr>
              <p:cNvPr id="159873" name="Group 70"/>
              <p:cNvGrpSpPr>
                <a:grpSpLocks/>
              </p:cNvGrpSpPr>
              <p:nvPr/>
            </p:nvGrpSpPr>
            <p:grpSpPr bwMode="auto">
              <a:xfrm>
                <a:off x="4140" y="1809"/>
                <a:ext cx="143" cy="158"/>
                <a:chOff x="3744" y="1309"/>
                <a:chExt cx="143" cy="158"/>
              </a:xfrm>
            </p:grpSpPr>
            <p:sp>
              <p:nvSpPr>
                <p:cNvPr id="159874" name="Freeform 71"/>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75" name="Freeform 72"/>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76" name="Freeform 73"/>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68" name="Group 74"/>
          <p:cNvGrpSpPr>
            <a:grpSpLocks/>
          </p:cNvGrpSpPr>
          <p:nvPr/>
        </p:nvGrpSpPr>
        <p:grpSpPr bwMode="auto">
          <a:xfrm>
            <a:off x="7734300" y="1903413"/>
            <a:ext cx="530225" cy="530225"/>
            <a:chOff x="4872" y="1199"/>
            <a:chExt cx="334" cy="334"/>
          </a:xfrm>
        </p:grpSpPr>
        <p:sp>
          <p:nvSpPr>
            <p:cNvPr id="159865" name="Freeform 75"/>
            <p:cNvSpPr>
              <a:spLocks/>
            </p:cNvSpPr>
            <p:nvPr/>
          </p:nvSpPr>
          <p:spPr bwMode="auto">
            <a:xfrm>
              <a:off x="4872" y="119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9866" name="Group 76"/>
            <p:cNvGrpSpPr>
              <a:grpSpLocks/>
            </p:cNvGrpSpPr>
            <p:nvPr/>
          </p:nvGrpSpPr>
          <p:grpSpPr bwMode="auto">
            <a:xfrm>
              <a:off x="4967" y="1271"/>
              <a:ext cx="143" cy="158"/>
              <a:chOff x="3744" y="1309"/>
              <a:chExt cx="143" cy="158"/>
            </a:xfrm>
          </p:grpSpPr>
          <p:sp>
            <p:nvSpPr>
              <p:cNvPr id="159867" name="Freeform 77"/>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68" name="Freeform 78"/>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69" name="Freeform 79"/>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9769" name="Group 80"/>
          <p:cNvGrpSpPr>
            <a:grpSpLocks/>
          </p:cNvGrpSpPr>
          <p:nvPr/>
        </p:nvGrpSpPr>
        <p:grpSpPr bwMode="auto">
          <a:xfrm>
            <a:off x="7734300" y="2762250"/>
            <a:ext cx="530225" cy="530225"/>
            <a:chOff x="4872" y="1740"/>
            <a:chExt cx="334" cy="334"/>
          </a:xfrm>
        </p:grpSpPr>
        <p:sp>
          <p:nvSpPr>
            <p:cNvPr id="159858" name="Freeform 81"/>
            <p:cNvSpPr>
              <a:spLocks/>
            </p:cNvSpPr>
            <p:nvPr/>
          </p:nvSpPr>
          <p:spPr bwMode="auto">
            <a:xfrm>
              <a:off x="4872" y="174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9859" name="Group 82"/>
            <p:cNvGrpSpPr>
              <a:grpSpLocks/>
            </p:cNvGrpSpPr>
            <p:nvPr/>
          </p:nvGrpSpPr>
          <p:grpSpPr bwMode="auto">
            <a:xfrm>
              <a:off x="4967" y="1801"/>
              <a:ext cx="143" cy="213"/>
              <a:chOff x="4140" y="1809"/>
              <a:chExt cx="143" cy="213"/>
            </a:xfrm>
          </p:grpSpPr>
          <p:sp>
            <p:nvSpPr>
              <p:cNvPr id="159860" name="Text Box 83"/>
              <p:cNvSpPr txBox="1">
                <a:spLocks noChangeArrowheads="1"/>
              </p:cNvSpPr>
              <p:nvPr/>
            </p:nvSpPr>
            <p:spPr bwMode="auto">
              <a:xfrm>
                <a:off x="4183" y="1964"/>
                <a:ext cx="58"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TF</a:t>
                </a:r>
              </a:p>
            </p:txBody>
          </p:sp>
          <p:grpSp>
            <p:nvGrpSpPr>
              <p:cNvPr id="159861" name="Group 84"/>
              <p:cNvGrpSpPr>
                <a:grpSpLocks/>
              </p:cNvGrpSpPr>
              <p:nvPr/>
            </p:nvGrpSpPr>
            <p:grpSpPr bwMode="auto">
              <a:xfrm>
                <a:off x="4140" y="1809"/>
                <a:ext cx="143" cy="158"/>
                <a:chOff x="3744" y="1309"/>
                <a:chExt cx="143" cy="158"/>
              </a:xfrm>
            </p:grpSpPr>
            <p:sp>
              <p:nvSpPr>
                <p:cNvPr id="159862" name="Freeform 85"/>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63" name="Freeform 86"/>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64" name="Freeform 87"/>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0" name="Group 88"/>
          <p:cNvGrpSpPr>
            <a:grpSpLocks/>
          </p:cNvGrpSpPr>
          <p:nvPr/>
        </p:nvGrpSpPr>
        <p:grpSpPr bwMode="auto">
          <a:xfrm>
            <a:off x="7734300" y="3621088"/>
            <a:ext cx="530225" cy="530225"/>
            <a:chOff x="4872" y="2281"/>
            <a:chExt cx="334" cy="334"/>
          </a:xfrm>
        </p:grpSpPr>
        <p:sp>
          <p:nvSpPr>
            <p:cNvPr id="159851" name="Freeform 89"/>
            <p:cNvSpPr>
              <a:spLocks/>
            </p:cNvSpPr>
            <p:nvPr/>
          </p:nvSpPr>
          <p:spPr bwMode="auto">
            <a:xfrm>
              <a:off x="4872" y="22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9852" name="Group 90"/>
            <p:cNvGrpSpPr>
              <a:grpSpLocks/>
            </p:cNvGrpSpPr>
            <p:nvPr/>
          </p:nvGrpSpPr>
          <p:grpSpPr bwMode="auto">
            <a:xfrm>
              <a:off x="4967" y="2339"/>
              <a:ext cx="143" cy="213"/>
              <a:chOff x="4140" y="1809"/>
              <a:chExt cx="143" cy="213"/>
            </a:xfrm>
          </p:grpSpPr>
          <p:sp>
            <p:nvSpPr>
              <p:cNvPr id="159853" name="Text Box 91"/>
              <p:cNvSpPr txBox="1">
                <a:spLocks noChangeArrowheads="1"/>
              </p:cNvSpPr>
              <p:nvPr/>
            </p:nvSpPr>
            <p:spPr bwMode="auto">
              <a:xfrm>
                <a:off x="4179" y="1964"/>
                <a:ext cx="66"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TG</a:t>
                </a:r>
              </a:p>
            </p:txBody>
          </p:sp>
          <p:grpSp>
            <p:nvGrpSpPr>
              <p:cNvPr id="159854" name="Group 92"/>
              <p:cNvGrpSpPr>
                <a:grpSpLocks/>
              </p:cNvGrpSpPr>
              <p:nvPr/>
            </p:nvGrpSpPr>
            <p:grpSpPr bwMode="auto">
              <a:xfrm>
                <a:off x="4140" y="1809"/>
                <a:ext cx="143" cy="158"/>
                <a:chOff x="3744" y="1309"/>
                <a:chExt cx="143" cy="158"/>
              </a:xfrm>
            </p:grpSpPr>
            <p:sp>
              <p:nvSpPr>
                <p:cNvPr id="159855" name="Freeform 93"/>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56" name="Freeform 94"/>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57" name="Freeform 95"/>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1" name="Group 96"/>
          <p:cNvGrpSpPr>
            <a:grpSpLocks/>
          </p:cNvGrpSpPr>
          <p:nvPr/>
        </p:nvGrpSpPr>
        <p:grpSpPr bwMode="auto">
          <a:xfrm>
            <a:off x="7734300" y="4479925"/>
            <a:ext cx="530225" cy="530225"/>
            <a:chOff x="4872" y="2822"/>
            <a:chExt cx="334" cy="334"/>
          </a:xfrm>
        </p:grpSpPr>
        <p:sp>
          <p:nvSpPr>
            <p:cNvPr id="159844" name="Freeform 97"/>
            <p:cNvSpPr>
              <a:spLocks/>
            </p:cNvSpPr>
            <p:nvPr/>
          </p:nvSpPr>
          <p:spPr bwMode="auto">
            <a:xfrm>
              <a:off x="4872" y="282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59845" name="Group 98"/>
            <p:cNvGrpSpPr>
              <a:grpSpLocks/>
            </p:cNvGrpSpPr>
            <p:nvPr/>
          </p:nvGrpSpPr>
          <p:grpSpPr bwMode="auto">
            <a:xfrm>
              <a:off x="4967" y="2884"/>
              <a:ext cx="143" cy="213"/>
              <a:chOff x="4140" y="1809"/>
              <a:chExt cx="143" cy="213"/>
            </a:xfrm>
          </p:grpSpPr>
          <p:sp>
            <p:nvSpPr>
              <p:cNvPr id="159846" name="Text Box 99"/>
              <p:cNvSpPr txBox="1">
                <a:spLocks noChangeArrowheads="1"/>
              </p:cNvSpPr>
              <p:nvPr/>
            </p:nvSpPr>
            <p:spPr bwMode="auto">
              <a:xfrm>
                <a:off x="4180" y="1964"/>
                <a:ext cx="64"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TU</a:t>
                </a:r>
              </a:p>
            </p:txBody>
          </p:sp>
          <p:grpSp>
            <p:nvGrpSpPr>
              <p:cNvPr id="159847" name="Group 100"/>
              <p:cNvGrpSpPr>
                <a:grpSpLocks/>
              </p:cNvGrpSpPr>
              <p:nvPr/>
            </p:nvGrpSpPr>
            <p:grpSpPr bwMode="auto">
              <a:xfrm>
                <a:off x="4140" y="1809"/>
                <a:ext cx="143" cy="158"/>
                <a:chOff x="3744" y="1309"/>
                <a:chExt cx="143" cy="158"/>
              </a:xfrm>
            </p:grpSpPr>
            <p:sp>
              <p:nvSpPr>
                <p:cNvPr id="159848" name="Freeform 101"/>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49" name="Freeform 102"/>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50" name="Freeform 103"/>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2" name="Group 104"/>
          <p:cNvGrpSpPr>
            <a:grpSpLocks/>
          </p:cNvGrpSpPr>
          <p:nvPr/>
        </p:nvGrpSpPr>
        <p:grpSpPr bwMode="auto">
          <a:xfrm>
            <a:off x="5153025" y="1925638"/>
            <a:ext cx="476250" cy="484187"/>
            <a:chOff x="3246" y="1213"/>
            <a:chExt cx="300" cy="305"/>
          </a:xfrm>
        </p:grpSpPr>
        <p:sp>
          <p:nvSpPr>
            <p:cNvPr id="159839" name="Oval 105"/>
            <p:cNvSpPr>
              <a:spLocks noChangeArrowheads="1"/>
            </p:cNvSpPr>
            <p:nvPr/>
          </p:nvSpPr>
          <p:spPr bwMode="auto">
            <a:xfrm>
              <a:off x="3246" y="1213"/>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9840" name="Group 106"/>
            <p:cNvGrpSpPr>
              <a:grpSpLocks/>
            </p:cNvGrpSpPr>
            <p:nvPr/>
          </p:nvGrpSpPr>
          <p:grpSpPr bwMode="auto">
            <a:xfrm>
              <a:off x="3324" y="1287"/>
              <a:ext cx="143" cy="158"/>
              <a:chOff x="3744" y="1309"/>
              <a:chExt cx="143" cy="158"/>
            </a:xfrm>
          </p:grpSpPr>
          <p:sp>
            <p:nvSpPr>
              <p:cNvPr id="159841" name="Freeform 107"/>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42" name="Freeform 108"/>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43" name="Freeform 109"/>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9773" name="Group 110"/>
          <p:cNvGrpSpPr>
            <a:grpSpLocks/>
          </p:cNvGrpSpPr>
          <p:nvPr/>
        </p:nvGrpSpPr>
        <p:grpSpPr bwMode="auto">
          <a:xfrm>
            <a:off x="5153025" y="2784475"/>
            <a:ext cx="476250" cy="484188"/>
            <a:chOff x="3246" y="1754"/>
            <a:chExt cx="300" cy="305"/>
          </a:xfrm>
        </p:grpSpPr>
        <p:sp>
          <p:nvSpPr>
            <p:cNvPr id="159832" name="Oval 111"/>
            <p:cNvSpPr>
              <a:spLocks noChangeArrowheads="1"/>
            </p:cNvSpPr>
            <p:nvPr/>
          </p:nvSpPr>
          <p:spPr bwMode="auto">
            <a:xfrm>
              <a:off x="3246" y="175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9833" name="Group 112"/>
            <p:cNvGrpSpPr>
              <a:grpSpLocks/>
            </p:cNvGrpSpPr>
            <p:nvPr/>
          </p:nvGrpSpPr>
          <p:grpSpPr bwMode="auto">
            <a:xfrm>
              <a:off x="3325" y="1801"/>
              <a:ext cx="143" cy="213"/>
              <a:chOff x="4140" y="1809"/>
              <a:chExt cx="143" cy="213"/>
            </a:xfrm>
          </p:grpSpPr>
          <p:sp>
            <p:nvSpPr>
              <p:cNvPr id="159834" name="Text Box 113"/>
              <p:cNvSpPr txBox="1">
                <a:spLocks noChangeArrowheads="1"/>
              </p:cNvSpPr>
              <p:nvPr/>
            </p:nvSpPr>
            <p:spPr bwMode="auto">
              <a:xfrm>
                <a:off x="4183" y="1964"/>
                <a:ext cx="58"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TF</a:t>
                </a:r>
              </a:p>
            </p:txBody>
          </p:sp>
          <p:grpSp>
            <p:nvGrpSpPr>
              <p:cNvPr id="159835" name="Group 114"/>
              <p:cNvGrpSpPr>
                <a:grpSpLocks/>
              </p:cNvGrpSpPr>
              <p:nvPr/>
            </p:nvGrpSpPr>
            <p:grpSpPr bwMode="auto">
              <a:xfrm>
                <a:off x="4140" y="1809"/>
                <a:ext cx="143" cy="158"/>
                <a:chOff x="3744" y="1309"/>
                <a:chExt cx="143" cy="158"/>
              </a:xfrm>
            </p:grpSpPr>
            <p:sp>
              <p:nvSpPr>
                <p:cNvPr id="159836" name="Freeform 115"/>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37" name="Freeform 116"/>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38" name="Freeform 117"/>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4" name="Group 118"/>
          <p:cNvGrpSpPr>
            <a:grpSpLocks/>
          </p:cNvGrpSpPr>
          <p:nvPr/>
        </p:nvGrpSpPr>
        <p:grpSpPr bwMode="auto">
          <a:xfrm>
            <a:off x="5153025" y="3641725"/>
            <a:ext cx="476250" cy="484188"/>
            <a:chOff x="3246" y="2294"/>
            <a:chExt cx="300" cy="305"/>
          </a:xfrm>
        </p:grpSpPr>
        <p:sp>
          <p:nvSpPr>
            <p:cNvPr id="159825" name="Oval 119"/>
            <p:cNvSpPr>
              <a:spLocks noChangeArrowheads="1"/>
            </p:cNvSpPr>
            <p:nvPr/>
          </p:nvSpPr>
          <p:spPr bwMode="auto">
            <a:xfrm>
              <a:off x="3246" y="2294"/>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9826" name="Group 120"/>
            <p:cNvGrpSpPr>
              <a:grpSpLocks/>
            </p:cNvGrpSpPr>
            <p:nvPr/>
          </p:nvGrpSpPr>
          <p:grpSpPr bwMode="auto">
            <a:xfrm>
              <a:off x="3325" y="2347"/>
              <a:ext cx="143" cy="213"/>
              <a:chOff x="4140" y="1809"/>
              <a:chExt cx="143" cy="213"/>
            </a:xfrm>
          </p:grpSpPr>
          <p:sp>
            <p:nvSpPr>
              <p:cNvPr id="159827" name="Text Box 121"/>
              <p:cNvSpPr txBox="1">
                <a:spLocks noChangeArrowheads="1"/>
              </p:cNvSpPr>
              <p:nvPr/>
            </p:nvSpPr>
            <p:spPr bwMode="auto">
              <a:xfrm>
                <a:off x="4179" y="1964"/>
                <a:ext cx="66"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TG</a:t>
                </a:r>
              </a:p>
            </p:txBody>
          </p:sp>
          <p:grpSp>
            <p:nvGrpSpPr>
              <p:cNvPr id="159828" name="Group 122"/>
              <p:cNvGrpSpPr>
                <a:grpSpLocks/>
              </p:cNvGrpSpPr>
              <p:nvPr/>
            </p:nvGrpSpPr>
            <p:grpSpPr bwMode="auto">
              <a:xfrm>
                <a:off x="4140" y="1809"/>
                <a:ext cx="143" cy="158"/>
                <a:chOff x="3744" y="1309"/>
                <a:chExt cx="143" cy="158"/>
              </a:xfrm>
            </p:grpSpPr>
            <p:sp>
              <p:nvSpPr>
                <p:cNvPr id="159829" name="Freeform 123"/>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30" name="Freeform 124"/>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31" name="Freeform 125"/>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5" name="Group 126"/>
          <p:cNvGrpSpPr>
            <a:grpSpLocks/>
          </p:cNvGrpSpPr>
          <p:nvPr/>
        </p:nvGrpSpPr>
        <p:grpSpPr bwMode="auto">
          <a:xfrm>
            <a:off x="5153025" y="4500563"/>
            <a:ext cx="476250" cy="484187"/>
            <a:chOff x="3246" y="2835"/>
            <a:chExt cx="300" cy="305"/>
          </a:xfrm>
        </p:grpSpPr>
        <p:sp>
          <p:nvSpPr>
            <p:cNvPr id="159818" name="Oval 127"/>
            <p:cNvSpPr>
              <a:spLocks noChangeArrowheads="1"/>
            </p:cNvSpPr>
            <p:nvPr/>
          </p:nvSpPr>
          <p:spPr bwMode="auto">
            <a:xfrm>
              <a:off x="3246" y="283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59819" name="Group 128"/>
            <p:cNvGrpSpPr>
              <a:grpSpLocks/>
            </p:cNvGrpSpPr>
            <p:nvPr/>
          </p:nvGrpSpPr>
          <p:grpSpPr bwMode="auto">
            <a:xfrm>
              <a:off x="3325" y="2892"/>
              <a:ext cx="143" cy="213"/>
              <a:chOff x="4140" y="1809"/>
              <a:chExt cx="143" cy="213"/>
            </a:xfrm>
          </p:grpSpPr>
          <p:sp>
            <p:nvSpPr>
              <p:cNvPr id="159820" name="Text Box 129"/>
              <p:cNvSpPr txBox="1">
                <a:spLocks noChangeArrowheads="1"/>
              </p:cNvSpPr>
              <p:nvPr/>
            </p:nvSpPr>
            <p:spPr bwMode="auto">
              <a:xfrm>
                <a:off x="4180" y="1964"/>
                <a:ext cx="64"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TU</a:t>
                </a:r>
              </a:p>
            </p:txBody>
          </p:sp>
          <p:grpSp>
            <p:nvGrpSpPr>
              <p:cNvPr id="159821" name="Group 130"/>
              <p:cNvGrpSpPr>
                <a:grpSpLocks/>
              </p:cNvGrpSpPr>
              <p:nvPr/>
            </p:nvGrpSpPr>
            <p:grpSpPr bwMode="auto">
              <a:xfrm>
                <a:off x="4140" y="1809"/>
                <a:ext cx="143" cy="158"/>
                <a:chOff x="3744" y="1309"/>
                <a:chExt cx="143" cy="158"/>
              </a:xfrm>
            </p:grpSpPr>
            <p:sp>
              <p:nvSpPr>
                <p:cNvPr id="159822" name="Freeform 131"/>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23" name="Freeform 132"/>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24" name="Freeform 133"/>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6" name="Group 134"/>
          <p:cNvGrpSpPr>
            <a:grpSpLocks/>
          </p:cNvGrpSpPr>
          <p:nvPr/>
        </p:nvGrpSpPr>
        <p:grpSpPr bwMode="auto">
          <a:xfrm>
            <a:off x="3749675" y="1903413"/>
            <a:ext cx="530225" cy="530225"/>
            <a:chOff x="2362" y="1199"/>
            <a:chExt cx="334" cy="334"/>
          </a:xfrm>
        </p:grpSpPr>
        <p:sp>
          <p:nvSpPr>
            <p:cNvPr id="159813" name="Freeform 135"/>
            <p:cNvSpPr>
              <a:spLocks noChangeAspect="1"/>
            </p:cNvSpPr>
            <p:nvPr/>
          </p:nvSpPr>
          <p:spPr bwMode="auto">
            <a:xfrm>
              <a:off x="2362" y="11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9814" name="Group 136"/>
            <p:cNvGrpSpPr>
              <a:grpSpLocks/>
            </p:cNvGrpSpPr>
            <p:nvPr/>
          </p:nvGrpSpPr>
          <p:grpSpPr bwMode="auto">
            <a:xfrm>
              <a:off x="2458" y="1271"/>
              <a:ext cx="143" cy="158"/>
              <a:chOff x="3744" y="1309"/>
              <a:chExt cx="143" cy="158"/>
            </a:xfrm>
          </p:grpSpPr>
          <p:sp>
            <p:nvSpPr>
              <p:cNvPr id="159815" name="Freeform 137"/>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16" name="Freeform 138"/>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17" name="Freeform 139"/>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159777" name="Group 140"/>
          <p:cNvGrpSpPr>
            <a:grpSpLocks/>
          </p:cNvGrpSpPr>
          <p:nvPr/>
        </p:nvGrpSpPr>
        <p:grpSpPr bwMode="auto">
          <a:xfrm>
            <a:off x="3749675" y="2762250"/>
            <a:ext cx="530225" cy="530225"/>
            <a:chOff x="2362" y="1740"/>
            <a:chExt cx="334" cy="334"/>
          </a:xfrm>
        </p:grpSpPr>
        <p:sp>
          <p:nvSpPr>
            <p:cNvPr id="159806" name="Freeform 141"/>
            <p:cNvSpPr>
              <a:spLocks noChangeAspect="1"/>
            </p:cNvSpPr>
            <p:nvPr/>
          </p:nvSpPr>
          <p:spPr bwMode="auto">
            <a:xfrm>
              <a:off x="2362" y="17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9807" name="Group 142"/>
            <p:cNvGrpSpPr>
              <a:grpSpLocks/>
            </p:cNvGrpSpPr>
            <p:nvPr/>
          </p:nvGrpSpPr>
          <p:grpSpPr bwMode="auto">
            <a:xfrm>
              <a:off x="2458" y="1801"/>
              <a:ext cx="143" cy="213"/>
              <a:chOff x="4140" y="1809"/>
              <a:chExt cx="143" cy="213"/>
            </a:xfrm>
          </p:grpSpPr>
          <p:sp>
            <p:nvSpPr>
              <p:cNvPr id="159808" name="Text Box 143"/>
              <p:cNvSpPr txBox="1">
                <a:spLocks noChangeArrowheads="1"/>
              </p:cNvSpPr>
              <p:nvPr/>
            </p:nvSpPr>
            <p:spPr bwMode="auto">
              <a:xfrm>
                <a:off x="4183" y="1964"/>
                <a:ext cx="58"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TF</a:t>
                </a:r>
              </a:p>
            </p:txBody>
          </p:sp>
          <p:grpSp>
            <p:nvGrpSpPr>
              <p:cNvPr id="159809" name="Group 144"/>
              <p:cNvGrpSpPr>
                <a:grpSpLocks/>
              </p:cNvGrpSpPr>
              <p:nvPr/>
            </p:nvGrpSpPr>
            <p:grpSpPr bwMode="auto">
              <a:xfrm>
                <a:off x="4140" y="1809"/>
                <a:ext cx="143" cy="158"/>
                <a:chOff x="3744" y="1309"/>
                <a:chExt cx="143" cy="158"/>
              </a:xfrm>
            </p:grpSpPr>
            <p:sp>
              <p:nvSpPr>
                <p:cNvPr id="159810" name="Freeform 145"/>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11" name="Freeform 146"/>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12" name="Freeform 147"/>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8" name="Group 148"/>
          <p:cNvGrpSpPr>
            <a:grpSpLocks/>
          </p:cNvGrpSpPr>
          <p:nvPr/>
        </p:nvGrpSpPr>
        <p:grpSpPr bwMode="auto">
          <a:xfrm>
            <a:off x="3749675" y="3621088"/>
            <a:ext cx="530225" cy="530225"/>
            <a:chOff x="2362" y="2281"/>
            <a:chExt cx="334" cy="334"/>
          </a:xfrm>
        </p:grpSpPr>
        <p:sp>
          <p:nvSpPr>
            <p:cNvPr id="159799" name="Freeform 149"/>
            <p:cNvSpPr>
              <a:spLocks noChangeAspect="1"/>
            </p:cNvSpPr>
            <p:nvPr/>
          </p:nvSpPr>
          <p:spPr bwMode="auto">
            <a:xfrm>
              <a:off x="2362" y="22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9800" name="Group 150"/>
            <p:cNvGrpSpPr>
              <a:grpSpLocks/>
            </p:cNvGrpSpPr>
            <p:nvPr/>
          </p:nvGrpSpPr>
          <p:grpSpPr bwMode="auto">
            <a:xfrm>
              <a:off x="2458" y="2347"/>
              <a:ext cx="143" cy="213"/>
              <a:chOff x="4140" y="1809"/>
              <a:chExt cx="143" cy="213"/>
            </a:xfrm>
          </p:grpSpPr>
          <p:sp>
            <p:nvSpPr>
              <p:cNvPr id="159801" name="Text Box 151"/>
              <p:cNvSpPr txBox="1">
                <a:spLocks noChangeArrowheads="1"/>
              </p:cNvSpPr>
              <p:nvPr/>
            </p:nvSpPr>
            <p:spPr bwMode="auto">
              <a:xfrm>
                <a:off x="4179" y="1964"/>
                <a:ext cx="66"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TG</a:t>
                </a:r>
              </a:p>
            </p:txBody>
          </p:sp>
          <p:grpSp>
            <p:nvGrpSpPr>
              <p:cNvPr id="159802" name="Group 152"/>
              <p:cNvGrpSpPr>
                <a:grpSpLocks/>
              </p:cNvGrpSpPr>
              <p:nvPr/>
            </p:nvGrpSpPr>
            <p:grpSpPr bwMode="auto">
              <a:xfrm>
                <a:off x="4140" y="1809"/>
                <a:ext cx="143" cy="158"/>
                <a:chOff x="3744" y="1309"/>
                <a:chExt cx="143" cy="158"/>
              </a:xfrm>
            </p:grpSpPr>
            <p:sp>
              <p:nvSpPr>
                <p:cNvPr id="159803" name="Freeform 153"/>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804" name="Freeform 154"/>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805" name="Freeform 155"/>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79" name="Group 156"/>
          <p:cNvGrpSpPr>
            <a:grpSpLocks/>
          </p:cNvGrpSpPr>
          <p:nvPr/>
        </p:nvGrpSpPr>
        <p:grpSpPr bwMode="auto">
          <a:xfrm>
            <a:off x="3749675" y="4479925"/>
            <a:ext cx="530225" cy="530225"/>
            <a:chOff x="2362" y="2822"/>
            <a:chExt cx="334" cy="334"/>
          </a:xfrm>
        </p:grpSpPr>
        <p:sp>
          <p:nvSpPr>
            <p:cNvPr id="159792" name="Freeform 157"/>
            <p:cNvSpPr>
              <a:spLocks noChangeAspect="1"/>
            </p:cNvSpPr>
            <p:nvPr/>
          </p:nvSpPr>
          <p:spPr bwMode="auto">
            <a:xfrm>
              <a:off x="2362" y="282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59793" name="Group 158"/>
            <p:cNvGrpSpPr>
              <a:grpSpLocks/>
            </p:cNvGrpSpPr>
            <p:nvPr/>
          </p:nvGrpSpPr>
          <p:grpSpPr bwMode="auto">
            <a:xfrm>
              <a:off x="2458" y="2892"/>
              <a:ext cx="143" cy="213"/>
              <a:chOff x="4140" y="1809"/>
              <a:chExt cx="143" cy="213"/>
            </a:xfrm>
          </p:grpSpPr>
          <p:sp>
            <p:nvSpPr>
              <p:cNvPr id="159794" name="Text Box 159"/>
              <p:cNvSpPr txBox="1">
                <a:spLocks noChangeArrowheads="1"/>
              </p:cNvSpPr>
              <p:nvPr/>
            </p:nvSpPr>
            <p:spPr bwMode="auto">
              <a:xfrm>
                <a:off x="4180" y="1964"/>
                <a:ext cx="64"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TU</a:t>
                </a:r>
              </a:p>
            </p:txBody>
          </p:sp>
          <p:grpSp>
            <p:nvGrpSpPr>
              <p:cNvPr id="159795" name="Group 160"/>
              <p:cNvGrpSpPr>
                <a:grpSpLocks/>
              </p:cNvGrpSpPr>
              <p:nvPr/>
            </p:nvGrpSpPr>
            <p:grpSpPr bwMode="auto">
              <a:xfrm>
                <a:off x="4140" y="1809"/>
                <a:ext cx="143" cy="158"/>
                <a:chOff x="3744" y="1309"/>
                <a:chExt cx="143" cy="158"/>
              </a:xfrm>
            </p:grpSpPr>
            <p:sp>
              <p:nvSpPr>
                <p:cNvPr id="159796" name="Freeform 161"/>
                <p:cNvSpPr>
                  <a:spLocks noChangeAspect="1"/>
                </p:cNvSpPr>
                <p:nvPr/>
              </p:nvSpPr>
              <p:spPr bwMode="auto">
                <a:xfrm>
                  <a:off x="3767" y="1312"/>
                  <a:ext cx="98" cy="155"/>
                </a:xfrm>
                <a:custGeom>
                  <a:avLst/>
                  <a:gdLst>
                    <a:gd name="T0" fmla="*/ 0 w 397"/>
                    <a:gd name="T1" fmla="*/ 626 h 626"/>
                    <a:gd name="T2" fmla="*/ 0 w 397"/>
                    <a:gd name="T3" fmla="*/ 221 h 626"/>
                    <a:gd name="T4" fmla="*/ 201 w 397"/>
                    <a:gd name="T5" fmla="*/ 0 h 626"/>
                    <a:gd name="T6" fmla="*/ 397 w 397"/>
                    <a:gd name="T7" fmla="*/ 221 h 626"/>
                    <a:gd name="T8" fmla="*/ 397 w 397"/>
                    <a:gd name="T9" fmla="*/ 626 h 626"/>
                    <a:gd name="T10" fmla="*/ 0 w 397"/>
                    <a:gd name="T11" fmla="*/ 626 h 626"/>
                    <a:gd name="T12" fmla="*/ 0 60000 65536"/>
                    <a:gd name="T13" fmla="*/ 0 60000 65536"/>
                    <a:gd name="T14" fmla="*/ 0 60000 65536"/>
                    <a:gd name="T15" fmla="*/ 0 60000 65536"/>
                    <a:gd name="T16" fmla="*/ 0 60000 65536"/>
                    <a:gd name="T17" fmla="*/ 0 60000 65536"/>
                    <a:gd name="T18" fmla="*/ 0 w 397"/>
                    <a:gd name="T19" fmla="*/ 0 h 626"/>
                    <a:gd name="T20" fmla="*/ 397 w 397"/>
                    <a:gd name="T21" fmla="*/ 626 h 626"/>
                  </a:gdLst>
                  <a:ahLst/>
                  <a:cxnLst>
                    <a:cxn ang="T12">
                      <a:pos x="T0" y="T1"/>
                    </a:cxn>
                    <a:cxn ang="T13">
                      <a:pos x="T2" y="T3"/>
                    </a:cxn>
                    <a:cxn ang="T14">
                      <a:pos x="T4" y="T5"/>
                    </a:cxn>
                    <a:cxn ang="T15">
                      <a:pos x="T6" y="T7"/>
                    </a:cxn>
                    <a:cxn ang="T16">
                      <a:pos x="T8" y="T9"/>
                    </a:cxn>
                    <a:cxn ang="T17">
                      <a:pos x="T10" y="T11"/>
                    </a:cxn>
                  </a:cxnLst>
                  <a:rect l="T18" t="T19" r="T20" b="T21"/>
                  <a:pathLst>
                    <a:path w="397" h="626">
                      <a:moveTo>
                        <a:pt x="0" y="626"/>
                      </a:moveTo>
                      <a:lnTo>
                        <a:pt x="0" y="221"/>
                      </a:lnTo>
                      <a:lnTo>
                        <a:pt x="201" y="0"/>
                      </a:lnTo>
                      <a:lnTo>
                        <a:pt x="397" y="221"/>
                      </a:lnTo>
                      <a:lnTo>
                        <a:pt x="397" y="626"/>
                      </a:lnTo>
                      <a:lnTo>
                        <a:pt x="0" y="626"/>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59797" name="Freeform 162"/>
                <p:cNvSpPr>
                  <a:spLocks/>
                </p:cNvSpPr>
                <p:nvPr/>
              </p:nvSpPr>
              <p:spPr bwMode="auto">
                <a:xfrm>
                  <a:off x="3846"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59798" name="Freeform 163"/>
                <p:cNvSpPr>
                  <a:spLocks/>
                </p:cNvSpPr>
                <p:nvPr/>
              </p:nvSpPr>
              <p:spPr bwMode="auto">
                <a:xfrm flipH="1">
                  <a:off x="3744" y="1309"/>
                  <a:ext cx="41" cy="158"/>
                </a:xfrm>
                <a:custGeom>
                  <a:avLst/>
                  <a:gdLst>
                    <a:gd name="T0" fmla="*/ 0 w 41"/>
                    <a:gd name="T1" fmla="*/ 0 h 158"/>
                    <a:gd name="T2" fmla="*/ 40 w 41"/>
                    <a:gd name="T3" fmla="*/ 50 h 158"/>
                    <a:gd name="T4" fmla="*/ 41 w 41"/>
                    <a:gd name="T5" fmla="*/ 158 h 158"/>
                    <a:gd name="T6" fmla="*/ 0 60000 65536"/>
                    <a:gd name="T7" fmla="*/ 0 60000 65536"/>
                    <a:gd name="T8" fmla="*/ 0 60000 65536"/>
                    <a:gd name="T9" fmla="*/ 0 w 41"/>
                    <a:gd name="T10" fmla="*/ 0 h 158"/>
                    <a:gd name="T11" fmla="*/ 41 w 41"/>
                    <a:gd name="T12" fmla="*/ 158 h 158"/>
                  </a:gdLst>
                  <a:ahLst/>
                  <a:cxnLst>
                    <a:cxn ang="T6">
                      <a:pos x="T0" y="T1"/>
                    </a:cxn>
                    <a:cxn ang="T7">
                      <a:pos x="T2" y="T3"/>
                    </a:cxn>
                    <a:cxn ang="T8">
                      <a:pos x="T4" y="T5"/>
                    </a:cxn>
                  </a:cxnLst>
                  <a:rect l="T9" t="T10" r="T11" b="T12"/>
                  <a:pathLst>
                    <a:path w="41" h="158">
                      <a:moveTo>
                        <a:pt x="0" y="0"/>
                      </a:moveTo>
                      <a:lnTo>
                        <a:pt x="40" y="50"/>
                      </a:lnTo>
                      <a:lnTo>
                        <a:pt x="41" y="15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grpSp>
        <p:nvGrpSpPr>
          <p:cNvPr id="159780" name="Group 164"/>
          <p:cNvGrpSpPr>
            <a:grpSpLocks/>
          </p:cNvGrpSpPr>
          <p:nvPr/>
        </p:nvGrpSpPr>
        <p:grpSpPr bwMode="auto">
          <a:xfrm>
            <a:off x="7734300" y="5338763"/>
            <a:ext cx="530225" cy="530225"/>
            <a:chOff x="4872" y="3363"/>
            <a:chExt cx="334" cy="334"/>
          </a:xfrm>
        </p:grpSpPr>
        <p:sp>
          <p:nvSpPr>
            <p:cNvPr id="159790" name="Freeform 165"/>
            <p:cNvSpPr>
              <a:spLocks/>
            </p:cNvSpPr>
            <p:nvPr/>
          </p:nvSpPr>
          <p:spPr bwMode="auto">
            <a:xfrm>
              <a:off x="4872" y="336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59791" name="Freeform 166"/>
            <p:cNvSpPr>
              <a:spLocks/>
            </p:cNvSpPr>
            <p:nvPr/>
          </p:nvSpPr>
          <p:spPr bwMode="auto">
            <a:xfrm>
              <a:off x="4972" y="3496"/>
              <a:ext cx="135" cy="68"/>
            </a:xfrm>
            <a:custGeom>
              <a:avLst/>
              <a:gdLst>
                <a:gd name="T0" fmla="*/ 0 w 135"/>
                <a:gd name="T1" fmla="*/ 68 h 68"/>
                <a:gd name="T2" fmla="*/ 0 w 135"/>
                <a:gd name="T3" fmla="*/ 0 h 68"/>
                <a:gd name="T4" fmla="*/ 135 w 135"/>
                <a:gd name="T5" fmla="*/ 0 h 68"/>
                <a:gd name="T6" fmla="*/ 135 w 135"/>
                <a:gd name="T7" fmla="*/ 68 h 68"/>
                <a:gd name="T8" fmla="*/ 0 60000 65536"/>
                <a:gd name="T9" fmla="*/ 0 60000 65536"/>
                <a:gd name="T10" fmla="*/ 0 60000 65536"/>
                <a:gd name="T11" fmla="*/ 0 60000 65536"/>
                <a:gd name="T12" fmla="*/ 0 w 135"/>
                <a:gd name="T13" fmla="*/ 0 h 68"/>
                <a:gd name="T14" fmla="*/ 135 w 135"/>
                <a:gd name="T15" fmla="*/ 68 h 68"/>
              </a:gdLst>
              <a:ahLst/>
              <a:cxnLst>
                <a:cxn ang="T8">
                  <a:pos x="T0" y="T1"/>
                </a:cxn>
                <a:cxn ang="T9">
                  <a:pos x="T2" y="T3"/>
                </a:cxn>
                <a:cxn ang="T10">
                  <a:pos x="T4" y="T5"/>
                </a:cxn>
                <a:cxn ang="T11">
                  <a:pos x="T6" y="T7"/>
                </a:cxn>
              </a:cxnLst>
              <a:rect l="T12" t="T13" r="T14" b="T15"/>
              <a:pathLst>
                <a:path w="135" h="68">
                  <a:moveTo>
                    <a:pt x="0" y="68"/>
                  </a:moveTo>
                  <a:lnTo>
                    <a:pt x="0" y="0"/>
                  </a:lnTo>
                  <a:lnTo>
                    <a:pt x="135" y="0"/>
                  </a:lnTo>
                  <a:lnTo>
                    <a:pt x="135" y="68"/>
                  </a:lnTo>
                </a:path>
              </a:pathLst>
            </a:custGeom>
            <a:noFill/>
            <a:ln w="57150" cap="flat" cmpd="sng">
              <a:solidFill>
                <a:schemeClr val="tx1"/>
              </a:solidFill>
              <a:prstDash val="solid"/>
              <a:round/>
              <a:headEnd type="none" w="med" len="med"/>
              <a:tailEnd type="none" w="med" len="med"/>
            </a:ln>
          </p:spPr>
          <p:txBody>
            <a:bodyPr wrap="none" anchor="ctr"/>
            <a:lstStyle/>
            <a:p>
              <a:endParaRPr lang="en-US"/>
            </a:p>
          </p:txBody>
        </p:sp>
      </p:grpSp>
      <p:grpSp>
        <p:nvGrpSpPr>
          <p:cNvPr id="159781" name="Group 167"/>
          <p:cNvGrpSpPr>
            <a:grpSpLocks/>
          </p:cNvGrpSpPr>
          <p:nvPr/>
        </p:nvGrpSpPr>
        <p:grpSpPr bwMode="auto">
          <a:xfrm>
            <a:off x="6484938" y="5402263"/>
            <a:ext cx="401637" cy="401637"/>
            <a:chOff x="4085" y="3403"/>
            <a:chExt cx="253" cy="253"/>
          </a:xfrm>
        </p:grpSpPr>
        <p:sp>
          <p:nvSpPr>
            <p:cNvPr id="159788" name="Rectangle 168"/>
            <p:cNvSpPr>
              <a:spLocks noChangeArrowheads="1"/>
            </p:cNvSpPr>
            <p:nvPr/>
          </p:nvSpPr>
          <p:spPr bwMode="auto">
            <a:xfrm>
              <a:off x="4085" y="340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59789" name="Freeform 169"/>
            <p:cNvSpPr>
              <a:spLocks/>
            </p:cNvSpPr>
            <p:nvPr/>
          </p:nvSpPr>
          <p:spPr bwMode="auto">
            <a:xfrm>
              <a:off x="4144" y="3496"/>
              <a:ext cx="135" cy="68"/>
            </a:xfrm>
            <a:custGeom>
              <a:avLst/>
              <a:gdLst>
                <a:gd name="T0" fmla="*/ 0 w 135"/>
                <a:gd name="T1" fmla="*/ 68 h 68"/>
                <a:gd name="T2" fmla="*/ 0 w 135"/>
                <a:gd name="T3" fmla="*/ 0 h 68"/>
                <a:gd name="T4" fmla="*/ 135 w 135"/>
                <a:gd name="T5" fmla="*/ 0 h 68"/>
                <a:gd name="T6" fmla="*/ 135 w 135"/>
                <a:gd name="T7" fmla="*/ 68 h 68"/>
                <a:gd name="T8" fmla="*/ 0 60000 65536"/>
                <a:gd name="T9" fmla="*/ 0 60000 65536"/>
                <a:gd name="T10" fmla="*/ 0 60000 65536"/>
                <a:gd name="T11" fmla="*/ 0 60000 65536"/>
                <a:gd name="T12" fmla="*/ 0 w 135"/>
                <a:gd name="T13" fmla="*/ 0 h 68"/>
                <a:gd name="T14" fmla="*/ 135 w 135"/>
                <a:gd name="T15" fmla="*/ 68 h 68"/>
              </a:gdLst>
              <a:ahLst/>
              <a:cxnLst>
                <a:cxn ang="T8">
                  <a:pos x="T0" y="T1"/>
                </a:cxn>
                <a:cxn ang="T9">
                  <a:pos x="T2" y="T3"/>
                </a:cxn>
                <a:cxn ang="T10">
                  <a:pos x="T4" y="T5"/>
                </a:cxn>
                <a:cxn ang="T11">
                  <a:pos x="T6" y="T7"/>
                </a:cxn>
              </a:cxnLst>
              <a:rect l="T12" t="T13" r="T14" b="T15"/>
              <a:pathLst>
                <a:path w="135" h="68">
                  <a:moveTo>
                    <a:pt x="0" y="68"/>
                  </a:moveTo>
                  <a:lnTo>
                    <a:pt x="0" y="0"/>
                  </a:lnTo>
                  <a:lnTo>
                    <a:pt x="135" y="0"/>
                  </a:lnTo>
                  <a:lnTo>
                    <a:pt x="135" y="68"/>
                  </a:lnTo>
                </a:path>
              </a:pathLst>
            </a:custGeom>
            <a:noFill/>
            <a:ln w="57150" cap="flat" cmpd="sng">
              <a:solidFill>
                <a:schemeClr val="tx1"/>
              </a:solidFill>
              <a:prstDash val="solid"/>
              <a:round/>
              <a:headEnd type="none" w="med" len="med"/>
              <a:tailEnd type="none" w="med" len="med"/>
            </a:ln>
          </p:spPr>
          <p:txBody>
            <a:bodyPr wrap="none" anchor="ctr"/>
            <a:lstStyle/>
            <a:p>
              <a:endParaRPr lang="en-US"/>
            </a:p>
          </p:txBody>
        </p:sp>
      </p:grpSp>
      <p:grpSp>
        <p:nvGrpSpPr>
          <p:cNvPr id="159782" name="Group 170"/>
          <p:cNvGrpSpPr>
            <a:grpSpLocks/>
          </p:cNvGrpSpPr>
          <p:nvPr/>
        </p:nvGrpSpPr>
        <p:grpSpPr bwMode="auto">
          <a:xfrm>
            <a:off x="5153025" y="5360988"/>
            <a:ext cx="476250" cy="484187"/>
            <a:chOff x="3246" y="3377"/>
            <a:chExt cx="300" cy="305"/>
          </a:xfrm>
        </p:grpSpPr>
        <p:sp>
          <p:nvSpPr>
            <p:cNvPr id="159786" name="Oval 171"/>
            <p:cNvSpPr>
              <a:spLocks noChangeArrowheads="1"/>
            </p:cNvSpPr>
            <p:nvPr/>
          </p:nvSpPr>
          <p:spPr bwMode="auto">
            <a:xfrm>
              <a:off x="3246" y="337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59787" name="Freeform 172"/>
            <p:cNvSpPr>
              <a:spLocks/>
            </p:cNvSpPr>
            <p:nvPr/>
          </p:nvSpPr>
          <p:spPr bwMode="auto">
            <a:xfrm>
              <a:off x="3328" y="3496"/>
              <a:ext cx="135" cy="68"/>
            </a:xfrm>
            <a:custGeom>
              <a:avLst/>
              <a:gdLst>
                <a:gd name="T0" fmla="*/ 0 w 135"/>
                <a:gd name="T1" fmla="*/ 68 h 68"/>
                <a:gd name="T2" fmla="*/ 0 w 135"/>
                <a:gd name="T3" fmla="*/ 0 h 68"/>
                <a:gd name="T4" fmla="*/ 135 w 135"/>
                <a:gd name="T5" fmla="*/ 0 h 68"/>
                <a:gd name="T6" fmla="*/ 135 w 135"/>
                <a:gd name="T7" fmla="*/ 68 h 68"/>
                <a:gd name="T8" fmla="*/ 0 60000 65536"/>
                <a:gd name="T9" fmla="*/ 0 60000 65536"/>
                <a:gd name="T10" fmla="*/ 0 60000 65536"/>
                <a:gd name="T11" fmla="*/ 0 60000 65536"/>
                <a:gd name="T12" fmla="*/ 0 w 135"/>
                <a:gd name="T13" fmla="*/ 0 h 68"/>
                <a:gd name="T14" fmla="*/ 135 w 135"/>
                <a:gd name="T15" fmla="*/ 68 h 68"/>
              </a:gdLst>
              <a:ahLst/>
              <a:cxnLst>
                <a:cxn ang="T8">
                  <a:pos x="T0" y="T1"/>
                </a:cxn>
                <a:cxn ang="T9">
                  <a:pos x="T2" y="T3"/>
                </a:cxn>
                <a:cxn ang="T10">
                  <a:pos x="T4" y="T5"/>
                </a:cxn>
                <a:cxn ang="T11">
                  <a:pos x="T6" y="T7"/>
                </a:cxn>
              </a:cxnLst>
              <a:rect l="T12" t="T13" r="T14" b="T15"/>
              <a:pathLst>
                <a:path w="135" h="68">
                  <a:moveTo>
                    <a:pt x="0" y="68"/>
                  </a:moveTo>
                  <a:lnTo>
                    <a:pt x="0" y="0"/>
                  </a:lnTo>
                  <a:lnTo>
                    <a:pt x="135" y="0"/>
                  </a:lnTo>
                  <a:lnTo>
                    <a:pt x="135" y="68"/>
                  </a:lnTo>
                </a:path>
              </a:pathLst>
            </a:custGeom>
            <a:noFill/>
            <a:ln w="57150" cap="flat" cmpd="sng">
              <a:solidFill>
                <a:schemeClr val="tx1"/>
              </a:solidFill>
              <a:prstDash val="solid"/>
              <a:round/>
              <a:headEnd type="none" w="med" len="med"/>
              <a:tailEnd type="none" w="med" len="med"/>
            </a:ln>
          </p:spPr>
          <p:txBody>
            <a:bodyPr wrap="none" anchor="ctr"/>
            <a:lstStyle/>
            <a:p>
              <a:endParaRPr lang="en-US"/>
            </a:p>
          </p:txBody>
        </p:sp>
      </p:grpSp>
      <p:grpSp>
        <p:nvGrpSpPr>
          <p:cNvPr id="159783" name="Group 173"/>
          <p:cNvGrpSpPr>
            <a:grpSpLocks/>
          </p:cNvGrpSpPr>
          <p:nvPr/>
        </p:nvGrpSpPr>
        <p:grpSpPr bwMode="auto">
          <a:xfrm>
            <a:off x="3749675" y="5338763"/>
            <a:ext cx="530225" cy="530225"/>
            <a:chOff x="2362" y="3363"/>
            <a:chExt cx="334" cy="334"/>
          </a:xfrm>
        </p:grpSpPr>
        <p:sp>
          <p:nvSpPr>
            <p:cNvPr id="159784" name="Freeform 174"/>
            <p:cNvSpPr>
              <a:spLocks noChangeAspect="1"/>
            </p:cNvSpPr>
            <p:nvPr/>
          </p:nvSpPr>
          <p:spPr bwMode="auto">
            <a:xfrm>
              <a:off x="2362" y="33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59785" name="Freeform 175"/>
            <p:cNvSpPr>
              <a:spLocks/>
            </p:cNvSpPr>
            <p:nvPr/>
          </p:nvSpPr>
          <p:spPr bwMode="auto">
            <a:xfrm>
              <a:off x="2462" y="3496"/>
              <a:ext cx="135" cy="68"/>
            </a:xfrm>
            <a:custGeom>
              <a:avLst/>
              <a:gdLst>
                <a:gd name="T0" fmla="*/ 0 w 135"/>
                <a:gd name="T1" fmla="*/ 68 h 68"/>
                <a:gd name="T2" fmla="*/ 0 w 135"/>
                <a:gd name="T3" fmla="*/ 0 h 68"/>
                <a:gd name="T4" fmla="*/ 135 w 135"/>
                <a:gd name="T5" fmla="*/ 0 h 68"/>
                <a:gd name="T6" fmla="*/ 135 w 135"/>
                <a:gd name="T7" fmla="*/ 68 h 68"/>
                <a:gd name="T8" fmla="*/ 0 60000 65536"/>
                <a:gd name="T9" fmla="*/ 0 60000 65536"/>
                <a:gd name="T10" fmla="*/ 0 60000 65536"/>
                <a:gd name="T11" fmla="*/ 0 60000 65536"/>
                <a:gd name="T12" fmla="*/ 0 w 135"/>
                <a:gd name="T13" fmla="*/ 0 h 68"/>
                <a:gd name="T14" fmla="*/ 135 w 135"/>
                <a:gd name="T15" fmla="*/ 68 h 68"/>
              </a:gdLst>
              <a:ahLst/>
              <a:cxnLst>
                <a:cxn ang="T8">
                  <a:pos x="T0" y="T1"/>
                </a:cxn>
                <a:cxn ang="T9">
                  <a:pos x="T2" y="T3"/>
                </a:cxn>
                <a:cxn ang="T10">
                  <a:pos x="T4" y="T5"/>
                </a:cxn>
                <a:cxn ang="T11">
                  <a:pos x="T6" y="T7"/>
                </a:cxn>
              </a:cxnLst>
              <a:rect l="T12" t="T13" r="T14" b="T15"/>
              <a:pathLst>
                <a:path w="135" h="68">
                  <a:moveTo>
                    <a:pt x="0" y="68"/>
                  </a:moveTo>
                  <a:lnTo>
                    <a:pt x="0" y="0"/>
                  </a:lnTo>
                  <a:lnTo>
                    <a:pt x="135" y="0"/>
                  </a:lnTo>
                  <a:lnTo>
                    <a:pt x="135" y="68"/>
                  </a:lnTo>
                </a:path>
              </a:pathLst>
            </a:custGeom>
            <a:noFill/>
            <a:ln w="57150"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0771" name="Rectangle 3"/>
          <p:cNvSpPr>
            <a:spLocks noGrp="1" noChangeArrowheads="1"/>
          </p:cNvSpPr>
          <p:nvPr>
            <p:ph type="title"/>
          </p:nvPr>
        </p:nvSpPr>
        <p:spPr>
          <a:xfrm>
            <a:off x="3606800" y="63500"/>
            <a:ext cx="3863975" cy="365125"/>
          </a:xfrm>
          <a:noFill/>
        </p:spPr>
        <p:txBody>
          <a:bodyPr wrap="none" lIns="0" tIns="0" rIns="0" bIns="0">
            <a:spAutoFit/>
          </a:bodyPr>
          <a:lstStyle/>
          <a:p>
            <a:pPr eaLnBrk="1" hangingPunct="1"/>
            <a:r>
              <a:rPr lang="en-US" sz="2400"/>
              <a:t>Sea Surface Symbols (Cont)</a:t>
            </a:r>
          </a:p>
        </p:txBody>
      </p:sp>
      <p:sp>
        <p:nvSpPr>
          <p:cNvPr id="16077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077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077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077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0776" name="Text Box 8"/>
          <p:cNvSpPr txBox="1">
            <a:spLocks noChangeArrowheads="1"/>
          </p:cNvSpPr>
          <p:nvPr/>
        </p:nvSpPr>
        <p:spPr bwMode="auto">
          <a:xfrm>
            <a:off x="117475" y="4699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Sea Surface</a:t>
            </a:r>
          </a:p>
        </p:txBody>
      </p:sp>
      <p:sp>
        <p:nvSpPr>
          <p:cNvPr id="160777" name="Rectangle 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0778" name="Text Box 10"/>
          <p:cNvSpPr txBox="1">
            <a:spLocks noChangeArrowheads="1"/>
          </p:cNvSpPr>
          <p:nvPr/>
        </p:nvSpPr>
        <p:spPr bwMode="auto">
          <a:xfrm>
            <a:off x="1171575" y="847725"/>
            <a:ext cx="1336675" cy="212725"/>
          </a:xfrm>
          <a:prstGeom prst="rect">
            <a:avLst/>
          </a:prstGeom>
          <a:noFill/>
          <a:ln w="12700">
            <a:noFill/>
            <a:miter lim="800000"/>
            <a:headEnd/>
            <a:tailEnd/>
          </a:ln>
        </p:spPr>
        <p:txBody>
          <a:bodyPr wrap="none" tIns="0" bIns="0" anchor="ctr" anchorCtr="1">
            <a:spAutoFit/>
          </a:bodyPr>
          <a:lstStyle/>
          <a:p>
            <a:pPr algn="ctr" eaLnBrk="0" hangingPunct="0"/>
            <a:r>
              <a:rPr lang="en-US" sz="1400"/>
              <a:t>Noncombatant</a:t>
            </a:r>
          </a:p>
        </p:txBody>
      </p:sp>
      <p:sp>
        <p:nvSpPr>
          <p:cNvPr id="160779" name="Text Box 11"/>
          <p:cNvSpPr txBox="1">
            <a:spLocks noChangeArrowheads="1"/>
          </p:cNvSpPr>
          <p:nvPr/>
        </p:nvSpPr>
        <p:spPr bwMode="auto">
          <a:xfrm>
            <a:off x="290513" y="1436688"/>
            <a:ext cx="3098800" cy="425450"/>
          </a:xfrm>
          <a:prstGeom prst="rect">
            <a:avLst/>
          </a:prstGeom>
          <a:noFill/>
          <a:ln w="12700">
            <a:noFill/>
            <a:miter lim="800000"/>
            <a:headEnd/>
            <a:tailEnd/>
          </a:ln>
        </p:spPr>
        <p:txBody>
          <a:bodyPr wrap="none" tIns="0" bIns="0" anchor="ctr" anchorCtr="1">
            <a:spAutoFit/>
          </a:bodyPr>
          <a:lstStyle/>
          <a:p>
            <a:pPr algn="ctr" eaLnBrk="0" hangingPunct="0"/>
            <a:r>
              <a:rPr lang="en-US" sz="1400"/>
              <a:t>Underway Replenishment</a:t>
            </a:r>
          </a:p>
          <a:p>
            <a:pPr algn="ctr" eaLnBrk="0" hangingPunct="0"/>
            <a:r>
              <a:rPr lang="en-US" sz="1400"/>
              <a:t>Oiler, Stores, Ammo Troop Transport</a:t>
            </a:r>
          </a:p>
        </p:txBody>
      </p:sp>
      <p:sp>
        <p:nvSpPr>
          <p:cNvPr id="160780" name="Text Box 12"/>
          <p:cNvSpPr txBox="1">
            <a:spLocks noChangeArrowheads="1"/>
          </p:cNvSpPr>
          <p:nvPr/>
        </p:nvSpPr>
        <p:spPr bwMode="auto">
          <a:xfrm>
            <a:off x="1466850" y="2239963"/>
            <a:ext cx="744538" cy="212725"/>
          </a:xfrm>
          <a:prstGeom prst="rect">
            <a:avLst/>
          </a:prstGeom>
          <a:noFill/>
          <a:ln w="12700">
            <a:noFill/>
            <a:miter lim="800000"/>
            <a:headEnd/>
            <a:tailEnd/>
          </a:ln>
        </p:spPr>
        <p:txBody>
          <a:bodyPr wrap="none" tIns="0" bIns="0" anchor="ctr" anchorCtr="1">
            <a:spAutoFit/>
          </a:bodyPr>
          <a:lstStyle/>
          <a:p>
            <a:pPr algn="ctr" eaLnBrk="0" hangingPunct="0"/>
            <a:r>
              <a:rPr lang="en-US" sz="1400"/>
              <a:t>Tender</a:t>
            </a:r>
          </a:p>
        </p:txBody>
      </p:sp>
      <p:sp>
        <p:nvSpPr>
          <p:cNvPr id="160781" name="Text Box 13"/>
          <p:cNvSpPr txBox="1">
            <a:spLocks noChangeArrowheads="1"/>
          </p:cNvSpPr>
          <p:nvPr/>
        </p:nvSpPr>
        <p:spPr bwMode="auto">
          <a:xfrm>
            <a:off x="1593850" y="2936875"/>
            <a:ext cx="490538" cy="212725"/>
          </a:xfrm>
          <a:prstGeom prst="rect">
            <a:avLst/>
          </a:prstGeom>
          <a:noFill/>
          <a:ln w="12700">
            <a:noFill/>
            <a:miter lim="800000"/>
            <a:headEnd/>
            <a:tailEnd/>
          </a:ln>
        </p:spPr>
        <p:txBody>
          <a:bodyPr wrap="none" tIns="0" bIns="0" anchor="ctr" anchorCtr="1">
            <a:spAutoFit/>
          </a:bodyPr>
          <a:lstStyle/>
          <a:p>
            <a:pPr algn="ctr" eaLnBrk="0" hangingPunct="0"/>
            <a:r>
              <a:rPr lang="en-US" sz="1400"/>
              <a:t>AGI</a:t>
            </a:r>
          </a:p>
        </p:txBody>
      </p:sp>
      <p:sp>
        <p:nvSpPr>
          <p:cNvPr id="160782" name="Text Box 14"/>
          <p:cNvSpPr txBox="1">
            <a:spLocks noChangeArrowheads="1"/>
          </p:cNvSpPr>
          <p:nvPr/>
        </p:nvSpPr>
        <p:spPr bwMode="auto">
          <a:xfrm>
            <a:off x="1343025" y="3638550"/>
            <a:ext cx="992188" cy="212725"/>
          </a:xfrm>
          <a:prstGeom prst="rect">
            <a:avLst/>
          </a:prstGeom>
          <a:noFill/>
          <a:ln w="12700">
            <a:noFill/>
            <a:miter lim="800000"/>
            <a:headEnd/>
            <a:tailEnd/>
          </a:ln>
        </p:spPr>
        <p:txBody>
          <a:bodyPr wrap="none" tIns="0" bIns="0" anchor="ctr" anchorCtr="1">
            <a:spAutoFit/>
          </a:bodyPr>
          <a:lstStyle/>
          <a:p>
            <a:pPr algn="ctr" eaLnBrk="0" hangingPunct="0"/>
            <a:r>
              <a:rPr lang="en-US" sz="1400"/>
              <a:t>Yard Craft</a:t>
            </a:r>
          </a:p>
        </p:txBody>
      </p:sp>
      <p:grpSp>
        <p:nvGrpSpPr>
          <p:cNvPr id="160783" name="Group 15"/>
          <p:cNvGrpSpPr>
            <a:grpSpLocks/>
          </p:cNvGrpSpPr>
          <p:nvPr/>
        </p:nvGrpSpPr>
        <p:grpSpPr bwMode="auto">
          <a:xfrm>
            <a:off x="3751263" y="1384300"/>
            <a:ext cx="530225" cy="530225"/>
            <a:chOff x="2363" y="2493"/>
            <a:chExt cx="334" cy="334"/>
          </a:xfrm>
        </p:grpSpPr>
        <p:sp>
          <p:nvSpPr>
            <p:cNvPr id="160965" name="Freeform 16"/>
            <p:cNvSpPr>
              <a:spLocks noChangeAspect="1"/>
            </p:cNvSpPr>
            <p:nvPr/>
          </p:nvSpPr>
          <p:spPr bwMode="auto">
            <a:xfrm>
              <a:off x="2363" y="24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0966" name="Text Box 17"/>
            <p:cNvSpPr txBox="1">
              <a:spLocks noChangeArrowheads="1"/>
            </p:cNvSpPr>
            <p:nvPr/>
          </p:nvSpPr>
          <p:spPr bwMode="auto">
            <a:xfrm>
              <a:off x="2449"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AR</a:t>
              </a:r>
            </a:p>
          </p:txBody>
        </p:sp>
      </p:grpSp>
      <p:grpSp>
        <p:nvGrpSpPr>
          <p:cNvPr id="160784" name="Group 18"/>
          <p:cNvGrpSpPr>
            <a:grpSpLocks/>
          </p:cNvGrpSpPr>
          <p:nvPr/>
        </p:nvGrpSpPr>
        <p:grpSpPr bwMode="auto">
          <a:xfrm>
            <a:off x="3751263" y="2081213"/>
            <a:ext cx="530225" cy="530225"/>
            <a:chOff x="2363" y="2977"/>
            <a:chExt cx="334" cy="334"/>
          </a:xfrm>
        </p:grpSpPr>
        <p:sp>
          <p:nvSpPr>
            <p:cNvPr id="160963" name="Freeform 19"/>
            <p:cNvSpPr>
              <a:spLocks noChangeAspect="1"/>
            </p:cNvSpPr>
            <p:nvPr/>
          </p:nvSpPr>
          <p:spPr bwMode="auto">
            <a:xfrm>
              <a:off x="2363"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0964" name="Text Box 20"/>
            <p:cNvSpPr txBox="1">
              <a:spLocks noChangeArrowheads="1"/>
            </p:cNvSpPr>
            <p:nvPr/>
          </p:nvSpPr>
          <p:spPr bwMode="auto">
            <a:xfrm>
              <a:off x="2452"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AS</a:t>
              </a:r>
            </a:p>
          </p:txBody>
        </p:sp>
      </p:grpSp>
      <p:grpSp>
        <p:nvGrpSpPr>
          <p:cNvPr id="160785" name="Group 21"/>
          <p:cNvGrpSpPr>
            <a:grpSpLocks/>
          </p:cNvGrpSpPr>
          <p:nvPr/>
        </p:nvGrpSpPr>
        <p:grpSpPr bwMode="auto">
          <a:xfrm>
            <a:off x="3751263" y="2778125"/>
            <a:ext cx="530225" cy="530225"/>
            <a:chOff x="2363" y="3460"/>
            <a:chExt cx="334" cy="334"/>
          </a:xfrm>
        </p:grpSpPr>
        <p:sp>
          <p:nvSpPr>
            <p:cNvPr id="160961" name="Freeform 22"/>
            <p:cNvSpPr>
              <a:spLocks noChangeAspect="1"/>
            </p:cNvSpPr>
            <p:nvPr/>
          </p:nvSpPr>
          <p:spPr bwMode="auto">
            <a:xfrm>
              <a:off x="2363" y="34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0962" name="Text Box 23"/>
            <p:cNvSpPr txBox="1">
              <a:spLocks noChangeArrowheads="1"/>
            </p:cNvSpPr>
            <p:nvPr/>
          </p:nvSpPr>
          <p:spPr bwMode="auto">
            <a:xfrm>
              <a:off x="2484" y="3560"/>
              <a:ext cx="93" cy="134"/>
            </a:xfrm>
            <a:prstGeom prst="rect">
              <a:avLst/>
            </a:prstGeom>
            <a:noFill/>
            <a:ln w="12700">
              <a:noFill/>
              <a:miter lim="800000"/>
              <a:headEnd/>
              <a:tailEnd/>
            </a:ln>
          </p:spPr>
          <p:txBody>
            <a:bodyPr wrap="none" lIns="0" tIns="0" rIns="0" bIns="0" anchor="ctr">
              <a:spAutoFit/>
            </a:bodyPr>
            <a:lstStyle/>
            <a:p>
              <a:pPr algn="ctr" eaLnBrk="0" hangingPunct="0"/>
              <a:r>
                <a:rPr lang="en-US" sz="1400" b="1"/>
                <a:t>JI</a:t>
              </a:r>
            </a:p>
          </p:txBody>
        </p:sp>
      </p:grpSp>
      <p:grpSp>
        <p:nvGrpSpPr>
          <p:cNvPr id="160786" name="Group 24"/>
          <p:cNvGrpSpPr>
            <a:grpSpLocks/>
          </p:cNvGrpSpPr>
          <p:nvPr/>
        </p:nvGrpSpPr>
        <p:grpSpPr bwMode="auto">
          <a:xfrm>
            <a:off x="3751263" y="3478213"/>
            <a:ext cx="530225" cy="530225"/>
            <a:chOff x="2363" y="3944"/>
            <a:chExt cx="334" cy="334"/>
          </a:xfrm>
        </p:grpSpPr>
        <p:sp>
          <p:nvSpPr>
            <p:cNvPr id="160959" name="Freeform 25"/>
            <p:cNvSpPr>
              <a:spLocks noChangeAspect="1"/>
            </p:cNvSpPr>
            <p:nvPr/>
          </p:nvSpPr>
          <p:spPr bwMode="auto">
            <a:xfrm>
              <a:off x="2363"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0960" name="Text Box 26"/>
            <p:cNvSpPr txBox="1">
              <a:spLocks noChangeArrowheads="1"/>
            </p:cNvSpPr>
            <p:nvPr/>
          </p:nvSpPr>
          <p:spPr bwMode="auto">
            <a:xfrm>
              <a:off x="2455" y="4044"/>
              <a:ext cx="150" cy="134"/>
            </a:xfrm>
            <a:prstGeom prst="rect">
              <a:avLst/>
            </a:prstGeom>
            <a:noFill/>
            <a:ln w="12700">
              <a:noFill/>
              <a:miter lim="800000"/>
              <a:headEnd/>
              <a:tailEnd/>
            </a:ln>
          </p:spPr>
          <p:txBody>
            <a:bodyPr wrap="none" lIns="0" tIns="0" rIns="0" bIns="0" anchor="ctr">
              <a:spAutoFit/>
            </a:bodyPr>
            <a:lstStyle/>
            <a:p>
              <a:pPr algn="ctr" eaLnBrk="0" hangingPunct="0"/>
              <a:r>
                <a:rPr lang="en-US" sz="1400" b="1"/>
                <a:t>YY</a:t>
              </a:r>
            </a:p>
          </p:txBody>
        </p:sp>
      </p:grpSp>
      <p:grpSp>
        <p:nvGrpSpPr>
          <p:cNvPr id="160787" name="Group 27"/>
          <p:cNvGrpSpPr>
            <a:grpSpLocks/>
          </p:cNvGrpSpPr>
          <p:nvPr/>
        </p:nvGrpSpPr>
        <p:grpSpPr bwMode="auto">
          <a:xfrm>
            <a:off x="5154613" y="1408113"/>
            <a:ext cx="476250" cy="484187"/>
            <a:chOff x="3247" y="2508"/>
            <a:chExt cx="300" cy="305"/>
          </a:xfrm>
        </p:grpSpPr>
        <p:sp>
          <p:nvSpPr>
            <p:cNvPr id="160957" name="Oval 28"/>
            <p:cNvSpPr>
              <a:spLocks noChangeArrowheads="1"/>
            </p:cNvSpPr>
            <p:nvPr/>
          </p:nvSpPr>
          <p:spPr bwMode="auto">
            <a:xfrm>
              <a:off x="3247" y="250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0958" name="Text Box 29"/>
            <p:cNvSpPr txBox="1">
              <a:spLocks noChangeArrowheads="1"/>
            </p:cNvSpPr>
            <p:nvPr/>
          </p:nvSpPr>
          <p:spPr bwMode="auto">
            <a:xfrm>
              <a:off x="3316"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AR</a:t>
              </a:r>
            </a:p>
          </p:txBody>
        </p:sp>
      </p:grpSp>
      <p:grpSp>
        <p:nvGrpSpPr>
          <p:cNvPr id="160788" name="Group 30"/>
          <p:cNvGrpSpPr>
            <a:grpSpLocks/>
          </p:cNvGrpSpPr>
          <p:nvPr/>
        </p:nvGrpSpPr>
        <p:grpSpPr bwMode="auto">
          <a:xfrm>
            <a:off x="5154613" y="2105025"/>
            <a:ext cx="476250" cy="484188"/>
            <a:chOff x="3247" y="2992"/>
            <a:chExt cx="300" cy="305"/>
          </a:xfrm>
        </p:grpSpPr>
        <p:sp>
          <p:nvSpPr>
            <p:cNvPr id="160955" name="Oval 31"/>
            <p:cNvSpPr>
              <a:spLocks noChangeArrowheads="1"/>
            </p:cNvSpPr>
            <p:nvPr/>
          </p:nvSpPr>
          <p:spPr bwMode="auto">
            <a:xfrm>
              <a:off x="3247"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0956" name="Text Box 32"/>
            <p:cNvSpPr txBox="1">
              <a:spLocks noChangeArrowheads="1"/>
            </p:cNvSpPr>
            <p:nvPr/>
          </p:nvSpPr>
          <p:spPr bwMode="auto">
            <a:xfrm>
              <a:off x="3319"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AS</a:t>
              </a:r>
            </a:p>
          </p:txBody>
        </p:sp>
      </p:grpSp>
      <p:grpSp>
        <p:nvGrpSpPr>
          <p:cNvPr id="160789" name="Group 33"/>
          <p:cNvGrpSpPr>
            <a:grpSpLocks/>
          </p:cNvGrpSpPr>
          <p:nvPr/>
        </p:nvGrpSpPr>
        <p:grpSpPr bwMode="auto">
          <a:xfrm>
            <a:off x="5154613" y="2801938"/>
            <a:ext cx="476250" cy="484187"/>
            <a:chOff x="3247" y="3475"/>
            <a:chExt cx="300" cy="305"/>
          </a:xfrm>
        </p:grpSpPr>
        <p:sp>
          <p:nvSpPr>
            <p:cNvPr id="160953" name="Oval 34"/>
            <p:cNvSpPr>
              <a:spLocks noChangeArrowheads="1"/>
            </p:cNvSpPr>
            <p:nvPr/>
          </p:nvSpPr>
          <p:spPr bwMode="auto">
            <a:xfrm>
              <a:off x="3247" y="347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0954" name="Text Box 35"/>
            <p:cNvSpPr txBox="1">
              <a:spLocks noChangeArrowheads="1"/>
            </p:cNvSpPr>
            <p:nvPr/>
          </p:nvSpPr>
          <p:spPr bwMode="auto">
            <a:xfrm>
              <a:off x="3351" y="3560"/>
              <a:ext cx="93" cy="134"/>
            </a:xfrm>
            <a:prstGeom prst="rect">
              <a:avLst/>
            </a:prstGeom>
            <a:noFill/>
            <a:ln w="12700">
              <a:noFill/>
              <a:miter lim="800000"/>
              <a:headEnd/>
              <a:tailEnd/>
            </a:ln>
          </p:spPr>
          <p:txBody>
            <a:bodyPr wrap="none" lIns="0" tIns="0" rIns="0" bIns="0" anchor="ctr">
              <a:spAutoFit/>
            </a:bodyPr>
            <a:lstStyle/>
            <a:p>
              <a:pPr algn="ctr" eaLnBrk="0" hangingPunct="0"/>
              <a:r>
                <a:rPr lang="en-US" sz="1400" b="1"/>
                <a:t>JI</a:t>
              </a:r>
            </a:p>
          </p:txBody>
        </p:sp>
      </p:grpSp>
      <p:grpSp>
        <p:nvGrpSpPr>
          <p:cNvPr id="160790" name="Group 36"/>
          <p:cNvGrpSpPr>
            <a:grpSpLocks/>
          </p:cNvGrpSpPr>
          <p:nvPr/>
        </p:nvGrpSpPr>
        <p:grpSpPr bwMode="auto">
          <a:xfrm>
            <a:off x="5154613" y="3502025"/>
            <a:ext cx="476250" cy="484188"/>
            <a:chOff x="3247" y="3959"/>
            <a:chExt cx="300" cy="305"/>
          </a:xfrm>
        </p:grpSpPr>
        <p:sp>
          <p:nvSpPr>
            <p:cNvPr id="160951" name="Oval 37"/>
            <p:cNvSpPr>
              <a:spLocks noChangeArrowheads="1"/>
            </p:cNvSpPr>
            <p:nvPr/>
          </p:nvSpPr>
          <p:spPr bwMode="auto">
            <a:xfrm>
              <a:off x="3247"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0952" name="Text Box 38"/>
            <p:cNvSpPr txBox="1">
              <a:spLocks noChangeArrowheads="1"/>
            </p:cNvSpPr>
            <p:nvPr/>
          </p:nvSpPr>
          <p:spPr bwMode="auto">
            <a:xfrm>
              <a:off x="3322" y="4044"/>
              <a:ext cx="150" cy="134"/>
            </a:xfrm>
            <a:prstGeom prst="rect">
              <a:avLst/>
            </a:prstGeom>
            <a:noFill/>
            <a:ln w="12700">
              <a:noFill/>
              <a:miter lim="800000"/>
              <a:headEnd/>
              <a:tailEnd/>
            </a:ln>
          </p:spPr>
          <p:txBody>
            <a:bodyPr wrap="none" lIns="0" tIns="0" rIns="0" bIns="0" anchor="ctr">
              <a:spAutoFit/>
            </a:bodyPr>
            <a:lstStyle/>
            <a:p>
              <a:pPr algn="ctr" eaLnBrk="0" hangingPunct="0"/>
              <a:r>
                <a:rPr lang="en-US" sz="1400" b="1"/>
                <a:t>YY</a:t>
              </a:r>
            </a:p>
          </p:txBody>
        </p:sp>
      </p:grpSp>
      <p:grpSp>
        <p:nvGrpSpPr>
          <p:cNvPr id="160791" name="Group 39"/>
          <p:cNvGrpSpPr>
            <a:grpSpLocks/>
          </p:cNvGrpSpPr>
          <p:nvPr/>
        </p:nvGrpSpPr>
        <p:grpSpPr bwMode="auto">
          <a:xfrm>
            <a:off x="6486525" y="1449388"/>
            <a:ext cx="401638" cy="401637"/>
            <a:chOff x="4086" y="2533"/>
            <a:chExt cx="253" cy="253"/>
          </a:xfrm>
        </p:grpSpPr>
        <p:sp>
          <p:nvSpPr>
            <p:cNvPr id="160949" name="Rectangle 40"/>
            <p:cNvSpPr>
              <a:spLocks noChangeArrowheads="1"/>
            </p:cNvSpPr>
            <p:nvPr/>
          </p:nvSpPr>
          <p:spPr bwMode="auto">
            <a:xfrm>
              <a:off x="4086" y="253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0950" name="Text Box 41"/>
            <p:cNvSpPr txBox="1">
              <a:spLocks noChangeArrowheads="1"/>
            </p:cNvSpPr>
            <p:nvPr/>
          </p:nvSpPr>
          <p:spPr bwMode="auto">
            <a:xfrm>
              <a:off x="4131"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AR</a:t>
              </a:r>
            </a:p>
          </p:txBody>
        </p:sp>
      </p:grpSp>
      <p:grpSp>
        <p:nvGrpSpPr>
          <p:cNvPr id="160792" name="Group 42"/>
          <p:cNvGrpSpPr>
            <a:grpSpLocks/>
          </p:cNvGrpSpPr>
          <p:nvPr/>
        </p:nvGrpSpPr>
        <p:grpSpPr bwMode="auto">
          <a:xfrm>
            <a:off x="6486525" y="2146300"/>
            <a:ext cx="401638" cy="401638"/>
            <a:chOff x="4086" y="3017"/>
            <a:chExt cx="253" cy="253"/>
          </a:xfrm>
        </p:grpSpPr>
        <p:sp>
          <p:nvSpPr>
            <p:cNvPr id="160947" name="Rectangle 43"/>
            <p:cNvSpPr>
              <a:spLocks noChangeArrowheads="1"/>
            </p:cNvSpPr>
            <p:nvPr/>
          </p:nvSpPr>
          <p:spPr bwMode="auto">
            <a:xfrm>
              <a:off x="4086" y="30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0948" name="Text Box 44"/>
            <p:cNvSpPr txBox="1">
              <a:spLocks noChangeArrowheads="1"/>
            </p:cNvSpPr>
            <p:nvPr/>
          </p:nvSpPr>
          <p:spPr bwMode="auto">
            <a:xfrm>
              <a:off x="4134"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AS</a:t>
              </a:r>
            </a:p>
          </p:txBody>
        </p:sp>
      </p:grpSp>
      <p:grpSp>
        <p:nvGrpSpPr>
          <p:cNvPr id="160793" name="Group 45"/>
          <p:cNvGrpSpPr>
            <a:grpSpLocks/>
          </p:cNvGrpSpPr>
          <p:nvPr/>
        </p:nvGrpSpPr>
        <p:grpSpPr bwMode="auto">
          <a:xfrm>
            <a:off x="6486525" y="2843213"/>
            <a:ext cx="401638" cy="401637"/>
            <a:chOff x="4086" y="3500"/>
            <a:chExt cx="253" cy="253"/>
          </a:xfrm>
        </p:grpSpPr>
        <p:sp>
          <p:nvSpPr>
            <p:cNvPr id="160945" name="Rectangle 46"/>
            <p:cNvSpPr>
              <a:spLocks noChangeArrowheads="1"/>
            </p:cNvSpPr>
            <p:nvPr/>
          </p:nvSpPr>
          <p:spPr bwMode="auto">
            <a:xfrm>
              <a:off x="4086" y="35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0946" name="Text Box 47"/>
            <p:cNvSpPr txBox="1">
              <a:spLocks noChangeArrowheads="1"/>
            </p:cNvSpPr>
            <p:nvPr/>
          </p:nvSpPr>
          <p:spPr bwMode="auto">
            <a:xfrm>
              <a:off x="4166" y="3560"/>
              <a:ext cx="93" cy="134"/>
            </a:xfrm>
            <a:prstGeom prst="rect">
              <a:avLst/>
            </a:prstGeom>
            <a:noFill/>
            <a:ln w="12700">
              <a:noFill/>
              <a:miter lim="800000"/>
              <a:headEnd/>
              <a:tailEnd/>
            </a:ln>
          </p:spPr>
          <p:txBody>
            <a:bodyPr wrap="none" lIns="0" tIns="0" rIns="0" bIns="0" anchor="ctr">
              <a:spAutoFit/>
            </a:bodyPr>
            <a:lstStyle/>
            <a:p>
              <a:pPr algn="ctr" eaLnBrk="0" hangingPunct="0"/>
              <a:r>
                <a:rPr lang="en-US" sz="1400" b="1"/>
                <a:t>JI</a:t>
              </a:r>
            </a:p>
          </p:txBody>
        </p:sp>
      </p:grpSp>
      <p:grpSp>
        <p:nvGrpSpPr>
          <p:cNvPr id="160794" name="Group 48"/>
          <p:cNvGrpSpPr>
            <a:grpSpLocks/>
          </p:cNvGrpSpPr>
          <p:nvPr/>
        </p:nvGrpSpPr>
        <p:grpSpPr bwMode="auto">
          <a:xfrm>
            <a:off x="6486525" y="3543300"/>
            <a:ext cx="401638" cy="401638"/>
            <a:chOff x="4086" y="3984"/>
            <a:chExt cx="253" cy="253"/>
          </a:xfrm>
        </p:grpSpPr>
        <p:sp>
          <p:nvSpPr>
            <p:cNvPr id="160943" name="Rectangle 49"/>
            <p:cNvSpPr>
              <a:spLocks noChangeArrowheads="1"/>
            </p:cNvSpPr>
            <p:nvPr/>
          </p:nvSpPr>
          <p:spPr bwMode="auto">
            <a:xfrm>
              <a:off x="4086" y="398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0944" name="Text Box 50"/>
            <p:cNvSpPr txBox="1">
              <a:spLocks noChangeArrowheads="1"/>
            </p:cNvSpPr>
            <p:nvPr/>
          </p:nvSpPr>
          <p:spPr bwMode="auto">
            <a:xfrm>
              <a:off x="4137" y="4044"/>
              <a:ext cx="150" cy="134"/>
            </a:xfrm>
            <a:prstGeom prst="rect">
              <a:avLst/>
            </a:prstGeom>
            <a:noFill/>
            <a:ln w="12700">
              <a:noFill/>
              <a:miter lim="800000"/>
              <a:headEnd/>
              <a:tailEnd/>
            </a:ln>
          </p:spPr>
          <p:txBody>
            <a:bodyPr wrap="none" lIns="0" tIns="0" rIns="0" bIns="0" anchor="ctr">
              <a:spAutoFit/>
            </a:bodyPr>
            <a:lstStyle/>
            <a:p>
              <a:pPr algn="ctr" eaLnBrk="0" hangingPunct="0"/>
              <a:r>
                <a:rPr lang="en-US" sz="1400" b="1"/>
                <a:t>YY</a:t>
              </a:r>
            </a:p>
          </p:txBody>
        </p:sp>
      </p:grpSp>
      <p:grpSp>
        <p:nvGrpSpPr>
          <p:cNvPr id="160795" name="Group 51"/>
          <p:cNvGrpSpPr>
            <a:grpSpLocks/>
          </p:cNvGrpSpPr>
          <p:nvPr/>
        </p:nvGrpSpPr>
        <p:grpSpPr bwMode="auto">
          <a:xfrm>
            <a:off x="7735888" y="1384300"/>
            <a:ext cx="530225" cy="530225"/>
            <a:chOff x="4873" y="2493"/>
            <a:chExt cx="334" cy="334"/>
          </a:xfrm>
        </p:grpSpPr>
        <p:sp>
          <p:nvSpPr>
            <p:cNvPr id="160941" name="Freeform 52"/>
            <p:cNvSpPr>
              <a:spLocks/>
            </p:cNvSpPr>
            <p:nvPr/>
          </p:nvSpPr>
          <p:spPr bwMode="auto">
            <a:xfrm>
              <a:off x="4873" y="24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0942" name="Text Box 53"/>
            <p:cNvSpPr txBox="1">
              <a:spLocks noChangeArrowheads="1"/>
            </p:cNvSpPr>
            <p:nvPr/>
          </p:nvSpPr>
          <p:spPr bwMode="auto">
            <a:xfrm>
              <a:off x="4959" y="2593"/>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AR</a:t>
              </a:r>
            </a:p>
          </p:txBody>
        </p:sp>
      </p:grpSp>
      <p:grpSp>
        <p:nvGrpSpPr>
          <p:cNvPr id="160796" name="Group 54"/>
          <p:cNvGrpSpPr>
            <a:grpSpLocks/>
          </p:cNvGrpSpPr>
          <p:nvPr/>
        </p:nvGrpSpPr>
        <p:grpSpPr bwMode="auto">
          <a:xfrm>
            <a:off x="7735888" y="2081213"/>
            <a:ext cx="530225" cy="530225"/>
            <a:chOff x="4873" y="2977"/>
            <a:chExt cx="334" cy="334"/>
          </a:xfrm>
        </p:grpSpPr>
        <p:sp>
          <p:nvSpPr>
            <p:cNvPr id="160939" name="Freeform 55"/>
            <p:cNvSpPr>
              <a:spLocks/>
            </p:cNvSpPr>
            <p:nvPr/>
          </p:nvSpPr>
          <p:spPr bwMode="auto">
            <a:xfrm>
              <a:off x="4873"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0940" name="Text Box 56"/>
            <p:cNvSpPr txBox="1">
              <a:spLocks noChangeArrowheads="1"/>
            </p:cNvSpPr>
            <p:nvPr/>
          </p:nvSpPr>
          <p:spPr bwMode="auto">
            <a:xfrm>
              <a:off x="4962" y="3077"/>
              <a:ext cx="156" cy="134"/>
            </a:xfrm>
            <a:prstGeom prst="rect">
              <a:avLst/>
            </a:prstGeom>
            <a:noFill/>
            <a:ln w="12700">
              <a:noFill/>
              <a:miter lim="800000"/>
              <a:headEnd/>
              <a:tailEnd/>
            </a:ln>
          </p:spPr>
          <p:txBody>
            <a:bodyPr wrap="none" lIns="0" tIns="0" rIns="0" bIns="0" anchor="ctr">
              <a:spAutoFit/>
            </a:bodyPr>
            <a:lstStyle/>
            <a:p>
              <a:pPr algn="ctr" eaLnBrk="0" hangingPunct="0"/>
              <a:r>
                <a:rPr lang="en-US" sz="1400" b="1"/>
                <a:t>AS</a:t>
              </a:r>
            </a:p>
          </p:txBody>
        </p:sp>
      </p:grpSp>
      <p:grpSp>
        <p:nvGrpSpPr>
          <p:cNvPr id="160797" name="Group 57"/>
          <p:cNvGrpSpPr>
            <a:grpSpLocks/>
          </p:cNvGrpSpPr>
          <p:nvPr/>
        </p:nvGrpSpPr>
        <p:grpSpPr bwMode="auto">
          <a:xfrm>
            <a:off x="7735888" y="2778125"/>
            <a:ext cx="530225" cy="530225"/>
            <a:chOff x="4873" y="3460"/>
            <a:chExt cx="334" cy="334"/>
          </a:xfrm>
        </p:grpSpPr>
        <p:sp>
          <p:nvSpPr>
            <p:cNvPr id="160937" name="Freeform 58"/>
            <p:cNvSpPr>
              <a:spLocks/>
            </p:cNvSpPr>
            <p:nvPr/>
          </p:nvSpPr>
          <p:spPr bwMode="auto">
            <a:xfrm>
              <a:off x="4873" y="34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0938" name="Text Box 59"/>
            <p:cNvSpPr txBox="1">
              <a:spLocks noChangeArrowheads="1"/>
            </p:cNvSpPr>
            <p:nvPr/>
          </p:nvSpPr>
          <p:spPr bwMode="auto">
            <a:xfrm>
              <a:off x="4994" y="3560"/>
              <a:ext cx="93" cy="134"/>
            </a:xfrm>
            <a:prstGeom prst="rect">
              <a:avLst/>
            </a:prstGeom>
            <a:noFill/>
            <a:ln w="12700">
              <a:noFill/>
              <a:miter lim="800000"/>
              <a:headEnd/>
              <a:tailEnd/>
            </a:ln>
          </p:spPr>
          <p:txBody>
            <a:bodyPr wrap="none" lIns="0" tIns="0" rIns="0" bIns="0" anchor="ctr">
              <a:spAutoFit/>
            </a:bodyPr>
            <a:lstStyle/>
            <a:p>
              <a:pPr algn="ctr" eaLnBrk="0" hangingPunct="0"/>
              <a:r>
                <a:rPr lang="en-US" sz="1400" b="1"/>
                <a:t>JI</a:t>
              </a:r>
            </a:p>
          </p:txBody>
        </p:sp>
      </p:grpSp>
      <p:grpSp>
        <p:nvGrpSpPr>
          <p:cNvPr id="160798" name="Group 60"/>
          <p:cNvGrpSpPr>
            <a:grpSpLocks/>
          </p:cNvGrpSpPr>
          <p:nvPr/>
        </p:nvGrpSpPr>
        <p:grpSpPr bwMode="auto">
          <a:xfrm>
            <a:off x="7735888" y="3478213"/>
            <a:ext cx="530225" cy="530225"/>
            <a:chOff x="4873" y="3944"/>
            <a:chExt cx="334" cy="334"/>
          </a:xfrm>
        </p:grpSpPr>
        <p:sp>
          <p:nvSpPr>
            <p:cNvPr id="160935" name="Freeform 61"/>
            <p:cNvSpPr>
              <a:spLocks/>
            </p:cNvSpPr>
            <p:nvPr/>
          </p:nvSpPr>
          <p:spPr bwMode="auto">
            <a:xfrm>
              <a:off x="4873"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0936" name="Text Box 62"/>
            <p:cNvSpPr txBox="1">
              <a:spLocks noChangeArrowheads="1"/>
            </p:cNvSpPr>
            <p:nvPr/>
          </p:nvSpPr>
          <p:spPr bwMode="auto">
            <a:xfrm>
              <a:off x="4965" y="4044"/>
              <a:ext cx="150" cy="134"/>
            </a:xfrm>
            <a:prstGeom prst="rect">
              <a:avLst/>
            </a:prstGeom>
            <a:noFill/>
            <a:ln w="12700">
              <a:noFill/>
              <a:miter lim="800000"/>
              <a:headEnd/>
              <a:tailEnd/>
            </a:ln>
          </p:spPr>
          <p:txBody>
            <a:bodyPr wrap="none" lIns="0" tIns="0" rIns="0" bIns="0" anchor="ctr">
              <a:spAutoFit/>
            </a:bodyPr>
            <a:lstStyle/>
            <a:p>
              <a:pPr algn="ctr" eaLnBrk="0" hangingPunct="0"/>
              <a:r>
                <a:rPr lang="en-US" sz="1400" b="1"/>
                <a:t>YY</a:t>
              </a:r>
            </a:p>
          </p:txBody>
        </p:sp>
      </p:grpSp>
      <p:sp>
        <p:nvSpPr>
          <p:cNvPr id="160799" name="Text Box 63"/>
          <p:cNvSpPr txBox="1">
            <a:spLocks noChangeArrowheads="1"/>
          </p:cNvSpPr>
          <p:nvPr/>
        </p:nvSpPr>
        <p:spPr bwMode="auto">
          <a:xfrm>
            <a:off x="1225550" y="4325938"/>
            <a:ext cx="1230313" cy="212725"/>
          </a:xfrm>
          <a:prstGeom prst="rect">
            <a:avLst/>
          </a:prstGeom>
          <a:noFill/>
          <a:ln w="12700">
            <a:noFill/>
            <a:miter lim="800000"/>
            <a:headEnd/>
            <a:tailEnd/>
          </a:ln>
        </p:spPr>
        <p:txBody>
          <a:bodyPr wrap="none" tIns="0" bIns="0" anchor="ctr" anchorCtr="1">
            <a:spAutoFit/>
          </a:bodyPr>
          <a:lstStyle/>
          <a:p>
            <a:pPr algn="ctr" eaLnBrk="0" hangingPunct="0"/>
            <a:r>
              <a:rPr lang="en-US" sz="1400"/>
              <a:t>Hospital Ship</a:t>
            </a:r>
          </a:p>
        </p:txBody>
      </p:sp>
      <p:grpSp>
        <p:nvGrpSpPr>
          <p:cNvPr id="160800" name="Group 64"/>
          <p:cNvGrpSpPr>
            <a:grpSpLocks/>
          </p:cNvGrpSpPr>
          <p:nvPr/>
        </p:nvGrpSpPr>
        <p:grpSpPr bwMode="auto">
          <a:xfrm>
            <a:off x="3752850" y="4168775"/>
            <a:ext cx="530225" cy="530225"/>
            <a:chOff x="2363" y="3944"/>
            <a:chExt cx="334" cy="334"/>
          </a:xfrm>
        </p:grpSpPr>
        <p:sp>
          <p:nvSpPr>
            <p:cNvPr id="160933" name="Freeform 65"/>
            <p:cNvSpPr>
              <a:spLocks noChangeAspect="1"/>
            </p:cNvSpPr>
            <p:nvPr/>
          </p:nvSpPr>
          <p:spPr bwMode="auto">
            <a:xfrm>
              <a:off x="2363"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0934" name="Text Box 66"/>
            <p:cNvSpPr txBox="1">
              <a:spLocks noChangeArrowheads="1"/>
            </p:cNvSpPr>
            <p:nvPr/>
          </p:nvSpPr>
          <p:spPr bwMode="auto">
            <a:xfrm>
              <a:off x="2449" y="4044"/>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AH</a:t>
              </a:r>
            </a:p>
          </p:txBody>
        </p:sp>
      </p:grpSp>
      <p:grpSp>
        <p:nvGrpSpPr>
          <p:cNvPr id="160801" name="Group 67"/>
          <p:cNvGrpSpPr>
            <a:grpSpLocks/>
          </p:cNvGrpSpPr>
          <p:nvPr/>
        </p:nvGrpSpPr>
        <p:grpSpPr bwMode="auto">
          <a:xfrm>
            <a:off x="5156200" y="4191000"/>
            <a:ext cx="476250" cy="484188"/>
            <a:chOff x="3247" y="3959"/>
            <a:chExt cx="300" cy="305"/>
          </a:xfrm>
        </p:grpSpPr>
        <p:sp>
          <p:nvSpPr>
            <p:cNvPr id="160931" name="Oval 68"/>
            <p:cNvSpPr>
              <a:spLocks noChangeArrowheads="1"/>
            </p:cNvSpPr>
            <p:nvPr/>
          </p:nvSpPr>
          <p:spPr bwMode="auto">
            <a:xfrm>
              <a:off x="3247"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0932" name="Text Box 69"/>
            <p:cNvSpPr txBox="1">
              <a:spLocks noChangeArrowheads="1"/>
            </p:cNvSpPr>
            <p:nvPr/>
          </p:nvSpPr>
          <p:spPr bwMode="auto">
            <a:xfrm>
              <a:off x="3316" y="4044"/>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AH</a:t>
              </a:r>
            </a:p>
          </p:txBody>
        </p:sp>
      </p:grpSp>
      <p:grpSp>
        <p:nvGrpSpPr>
          <p:cNvPr id="160802" name="Group 70"/>
          <p:cNvGrpSpPr>
            <a:grpSpLocks/>
          </p:cNvGrpSpPr>
          <p:nvPr/>
        </p:nvGrpSpPr>
        <p:grpSpPr bwMode="auto">
          <a:xfrm>
            <a:off x="6488113" y="4232275"/>
            <a:ext cx="401637" cy="401638"/>
            <a:chOff x="4086" y="3984"/>
            <a:chExt cx="253" cy="253"/>
          </a:xfrm>
        </p:grpSpPr>
        <p:sp>
          <p:nvSpPr>
            <p:cNvPr id="160929" name="Rectangle 71"/>
            <p:cNvSpPr>
              <a:spLocks noChangeArrowheads="1"/>
            </p:cNvSpPr>
            <p:nvPr/>
          </p:nvSpPr>
          <p:spPr bwMode="auto">
            <a:xfrm>
              <a:off x="4086" y="398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0930" name="Text Box 72"/>
            <p:cNvSpPr txBox="1">
              <a:spLocks noChangeArrowheads="1"/>
            </p:cNvSpPr>
            <p:nvPr/>
          </p:nvSpPr>
          <p:spPr bwMode="auto">
            <a:xfrm>
              <a:off x="4131" y="4044"/>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AH</a:t>
              </a:r>
            </a:p>
          </p:txBody>
        </p:sp>
      </p:grpSp>
      <p:grpSp>
        <p:nvGrpSpPr>
          <p:cNvPr id="160803" name="Group 73"/>
          <p:cNvGrpSpPr>
            <a:grpSpLocks/>
          </p:cNvGrpSpPr>
          <p:nvPr/>
        </p:nvGrpSpPr>
        <p:grpSpPr bwMode="auto">
          <a:xfrm>
            <a:off x="7737475" y="4168775"/>
            <a:ext cx="530225" cy="530225"/>
            <a:chOff x="4873" y="3944"/>
            <a:chExt cx="334" cy="334"/>
          </a:xfrm>
        </p:grpSpPr>
        <p:sp>
          <p:nvSpPr>
            <p:cNvPr id="160927" name="Freeform 74"/>
            <p:cNvSpPr>
              <a:spLocks/>
            </p:cNvSpPr>
            <p:nvPr/>
          </p:nvSpPr>
          <p:spPr bwMode="auto">
            <a:xfrm>
              <a:off x="4873"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0928" name="Text Box 75"/>
            <p:cNvSpPr txBox="1">
              <a:spLocks noChangeArrowheads="1"/>
            </p:cNvSpPr>
            <p:nvPr/>
          </p:nvSpPr>
          <p:spPr bwMode="auto">
            <a:xfrm>
              <a:off x="4959" y="4044"/>
              <a:ext cx="162" cy="134"/>
            </a:xfrm>
            <a:prstGeom prst="rect">
              <a:avLst/>
            </a:prstGeom>
            <a:noFill/>
            <a:ln w="12700">
              <a:noFill/>
              <a:miter lim="800000"/>
              <a:headEnd/>
              <a:tailEnd/>
            </a:ln>
          </p:spPr>
          <p:txBody>
            <a:bodyPr wrap="none" lIns="0" tIns="0" rIns="0" bIns="0" anchor="ctr">
              <a:spAutoFit/>
            </a:bodyPr>
            <a:lstStyle/>
            <a:p>
              <a:pPr algn="ctr" eaLnBrk="0" hangingPunct="0"/>
              <a:r>
                <a:rPr lang="en-US" sz="1400" b="1"/>
                <a:t>AH</a:t>
              </a:r>
            </a:p>
          </p:txBody>
        </p:sp>
      </p:grpSp>
      <p:sp>
        <p:nvSpPr>
          <p:cNvPr id="160804" name="Text Box 76"/>
          <p:cNvSpPr txBox="1">
            <a:spLocks noChangeArrowheads="1"/>
          </p:cNvSpPr>
          <p:nvPr/>
        </p:nvSpPr>
        <p:spPr bwMode="auto">
          <a:xfrm>
            <a:off x="695325" y="4967288"/>
            <a:ext cx="2292350" cy="212725"/>
          </a:xfrm>
          <a:prstGeom prst="rect">
            <a:avLst/>
          </a:prstGeom>
          <a:noFill/>
          <a:ln w="12700">
            <a:noFill/>
            <a:miter lim="800000"/>
            <a:headEnd/>
            <a:tailEnd/>
          </a:ln>
        </p:spPr>
        <p:txBody>
          <a:bodyPr wrap="none" tIns="0" bIns="0" anchor="ctr" anchorCtr="1">
            <a:spAutoFit/>
          </a:bodyPr>
          <a:lstStyle/>
          <a:p>
            <a:pPr algn="ctr" eaLnBrk="0" hangingPunct="0"/>
            <a:r>
              <a:rPr lang="en-US" sz="1400"/>
              <a:t>Non Combatant Hovercraft</a:t>
            </a:r>
          </a:p>
        </p:txBody>
      </p:sp>
      <p:sp>
        <p:nvSpPr>
          <p:cNvPr id="160805" name="Text Box 77"/>
          <p:cNvSpPr txBox="1">
            <a:spLocks noChangeArrowheads="1"/>
          </p:cNvSpPr>
          <p:nvPr/>
        </p:nvSpPr>
        <p:spPr bwMode="auto">
          <a:xfrm>
            <a:off x="822325" y="5699125"/>
            <a:ext cx="2036763" cy="212725"/>
          </a:xfrm>
          <a:prstGeom prst="rect">
            <a:avLst/>
          </a:prstGeom>
          <a:noFill/>
          <a:ln w="12700">
            <a:noFill/>
            <a:miter lim="800000"/>
            <a:headEnd/>
            <a:tailEnd/>
          </a:ln>
        </p:spPr>
        <p:txBody>
          <a:bodyPr wrap="none" tIns="0" bIns="0" anchor="ctr" anchorCtr="1">
            <a:spAutoFit/>
          </a:bodyPr>
          <a:lstStyle/>
          <a:p>
            <a:pPr algn="ctr" eaLnBrk="0" hangingPunct="0"/>
            <a:r>
              <a:rPr lang="en-US" sz="1400"/>
              <a:t>Non-Combatant Station</a:t>
            </a:r>
          </a:p>
        </p:txBody>
      </p:sp>
      <p:sp>
        <p:nvSpPr>
          <p:cNvPr id="160806" name="Text Box 78"/>
          <p:cNvSpPr txBox="1">
            <a:spLocks noChangeArrowheads="1"/>
          </p:cNvSpPr>
          <p:nvPr/>
        </p:nvSpPr>
        <p:spPr bwMode="auto">
          <a:xfrm>
            <a:off x="496888" y="6419850"/>
            <a:ext cx="2687637" cy="212725"/>
          </a:xfrm>
          <a:prstGeom prst="rect">
            <a:avLst/>
          </a:prstGeom>
          <a:noFill/>
          <a:ln w="12700">
            <a:noFill/>
            <a:miter lim="800000"/>
            <a:headEnd/>
            <a:tailEnd/>
          </a:ln>
        </p:spPr>
        <p:txBody>
          <a:bodyPr wrap="none" tIns="0" bIns="0" anchor="ctr" anchorCtr="1">
            <a:spAutoFit/>
          </a:bodyPr>
          <a:lstStyle/>
          <a:p>
            <a:pPr algn="ctr" eaLnBrk="0" hangingPunct="0"/>
            <a:r>
              <a:rPr lang="en-US" sz="1400"/>
              <a:t>Non-Combatant Rescue Station</a:t>
            </a:r>
          </a:p>
        </p:txBody>
      </p:sp>
      <p:grpSp>
        <p:nvGrpSpPr>
          <p:cNvPr id="160807" name="Group 79"/>
          <p:cNvGrpSpPr>
            <a:grpSpLocks/>
          </p:cNvGrpSpPr>
          <p:nvPr/>
        </p:nvGrpSpPr>
        <p:grpSpPr bwMode="auto">
          <a:xfrm>
            <a:off x="6484938" y="6324600"/>
            <a:ext cx="401637" cy="401638"/>
            <a:chOff x="4085" y="3984"/>
            <a:chExt cx="253" cy="253"/>
          </a:xfrm>
        </p:grpSpPr>
        <p:sp>
          <p:nvSpPr>
            <p:cNvPr id="160921" name="Rectangle 80"/>
            <p:cNvSpPr>
              <a:spLocks noChangeArrowheads="1"/>
            </p:cNvSpPr>
            <p:nvPr/>
          </p:nvSpPr>
          <p:spPr bwMode="auto">
            <a:xfrm>
              <a:off x="4085" y="398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0922" name="Group 81"/>
            <p:cNvGrpSpPr>
              <a:grpSpLocks/>
            </p:cNvGrpSpPr>
            <p:nvPr/>
          </p:nvGrpSpPr>
          <p:grpSpPr bwMode="auto">
            <a:xfrm>
              <a:off x="4147" y="4012"/>
              <a:ext cx="129" cy="198"/>
              <a:chOff x="4150" y="4004"/>
              <a:chExt cx="129" cy="198"/>
            </a:xfrm>
          </p:grpSpPr>
          <p:grpSp>
            <p:nvGrpSpPr>
              <p:cNvPr id="160923" name="Group 82"/>
              <p:cNvGrpSpPr>
                <a:grpSpLocks/>
              </p:cNvGrpSpPr>
              <p:nvPr/>
            </p:nvGrpSpPr>
            <p:grpSpPr bwMode="auto">
              <a:xfrm>
                <a:off x="4150" y="4004"/>
                <a:ext cx="129" cy="144"/>
                <a:chOff x="4975" y="3071"/>
                <a:chExt cx="129" cy="144"/>
              </a:xfrm>
            </p:grpSpPr>
            <p:sp>
              <p:nvSpPr>
                <p:cNvPr id="160925" name="Rectangle 83"/>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926" name="Line 84"/>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924" name="Text Box 85"/>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60808" name="Group 86"/>
          <p:cNvGrpSpPr>
            <a:grpSpLocks/>
          </p:cNvGrpSpPr>
          <p:nvPr/>
        </p:nvGrpSpPr>
        <p:grpSpPr bwMode="auto">
          <a:xfrm>
            <a:off x="7734300" y="6261100"/>
            <a:ext cx="530225" cy="530225"/>
            <a:chOff x="4872" y="3944"/>
            <a:chExt cx="334" cy="334"/>
          </a:xfrm>
        </p:grpSpPr>
        <p:sp>
          <p:nvSpPr>
            <p:cNvPr id="160915" name="Freeform 87"/>
            <p:cNvSpPr>
              <a:spLocks/>
            </p:cNvSpPr>
            <p:nvPr/>
          </p:nvSpPr>
          <p:spPr bwMode="auto">
            <a:xfrm>
              <a:off x="4872"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0916" name="Group 88"/>
            <p:cNvGrpSpPr>
              <a:grpSpLocks/>
            </p:cNvGrpSpPr>
            <p:nvPr/>
          </p:nvGrpSpPr>
          <p:grpSpPr bwMode="auto">
            <a:xfrm>
              <a:off x="4975" y="4020"/>
              <a:ext cx="129" cy="198"/>
              <a:chOff x="4150" y="4004"/>
              <a:chExt cx="129" cy="198"/>
            </a:xfrm>
          </p:grpSpPr>
          <p:grpSp>
            <p:nvGrpSpPr>
              <p:cNvPr id="160917" name="Group 89"/>
              <p:cNvGrpSpPr>
                <a:grpSpLocks/>
              </p:cNvGrpSpPr>
              <p:nvPr/>
            </p:nvGrpSpPr>
            <p:grpSpPr bwMode="auto">
              <a:xfrm>
                <a:off x="4150" y="4004"/>
                <a:ext cx="129" cy="144"/>
                <a:chOff x="4975" y="3071"/>
                <a:chExt cx="129" cy="144"/>
              </a:xfrm>
            </p:grpSpPr>
            <p:sp>
              <p:nvSpPr>
                <p:cNvPr id="160919" name="Rectangle 90"/>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920" name="Line 91"/>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918" name="Text Box 92"/>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60809" name="Group 93"/>
          <p:cNvGrpSpPr>
            <a:grpSpLocks/>
          </p:cNvGrpSpPr>
          <p:nvPr/>
        </p:nvGrpSpPr>
        <p:grpSpPr bwMode="auto">
          <a:xfrm>
            <a:off x="5153025" y="6284913"/>
            <a:ext cx="476250" cy="484187"/>
            <a:chOff x="3246" y="3959"/>
            <a:chExt cx="300" cy="305"/>
          </a:xfrm>
        </p:grpSpPr>
        <p:sp>
          <p:nvSpPr>
            <p:cNvPr id="160909" name="Oval 94"/>
            <p:cNvSpPr>
              <a:spLocks noChangeArrowheads="1"/>
            </p:cNvSpPr>
            <p:nvPr/>
          </p:nvSpPr>
          <p:spPr bwMode="auto">
            <a:xfrm>
              <a:off x="3246"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0910" name="Group 95"/>
            <p:cNvGrpSpPr>
              <a:grpSpLocks/>
            </p:cNvGrpSpPr>
            <p:nvPr/>
          </p:nvGrpSpPr>
          <p:grpSpPr bwMode="auto">
            <a:xfrm>
              <a:off x="3332" y="4012"/>
              <a:ext cx="129" cy="198"/>
              <a:chOff x="4150" y="4004"/>
              <a:chExt cx="129" cy="198"/>
            </a:xfrm>
          </p:grpSpPr>
          <p:grpSp>
            <p:nvGrpSpPr>
              <p:cNvPr id="160911" name="Group 96"/>
              <p:cNvGrpSpPr>
                <a:grpSpLocks/>
              </p:cNvGrpSpPr>
              <p:nvPr/>
            </p:nvGrpSpPr>
            <p:grpSpPr bwMode="auto">
              <a:xfrm>
                <a:off x="4150" y="4004"/>
                <a:ext cx="129" cy="144"/>
                <a:chOff x="4975" y="3071"/>
                <a:chExt cx="129" cy="144"/>
              </a:xfrm>
            </p:grpSpPr>
            <p:sp>
              <p:nvSpPr>
                <p:cNvPr id="160913" name="Rectangle 97"/>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914" name="Line 98"/>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912" name="Text Box 99"/>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60810" name="Group 100"/>
          <p:cNvGrpSpPr>
            <a:grpSpLocks/>
          </p:cNvGrpSpPr>
          <p:nvPr/>
        </p:nvGrpSpPr>
        <p:grpSpPr bwMode="auto">
          <a:xfrm>
            <a:off x="3749675" y="6261100"/>
            <a:ext cx="530225" cy="530225"/>
            <a:chOff x="2362" y="3944"/>
            <a:chExt cx="334" cy="334"/>
          </a:xfrm>
        </p:grpSpPr>
        <p:sp>
          <p:nvSpPr>
            <p:cNvPr id="160903" name="Freeform 101"/>
            <p:cNvSpPr>
              <a:spLocks noChangeAspect="1"/>
            </p:cNvSpPr>
            <p:nvPr/>
          </p:nvSpPr>
          <p:spPr bwMode="auto">
            <a:xfrm>
              <a:off x="2362"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0904" name="Group 102"/>
            <p:cNvGrpSpPr>
              <a:grpSpLocks/>
            </p:cNvGrpSpPr>
            <p:nvPr/>
          </p:nvGrpSpPr>
          <p:grpSpPr bwMode="auto">
            <a:xfrm>
              <a:off x="2464" y="4028"/>
              <a:ext cx="129" cy="198"/>
              <a:chOff x="4150" y="4004"/>
              <a:chExt cx="129" cy="198"/>
            </a:xfrm>
          </p:grpSpPr>
          <p:grpSp>
            <p:nvGrpSpPr>
              <p:cNvPr id="160905" name="Group 103"/>
              <p:cNvGrpSpPr>
                <a:grpSpLocks/>
              </p:cNvGrpSpPr>
              <p:nvPr/>
            </p:nvGrpSpPr>
            <p:grpSpPr bwMode="auto">
              <a:xfrm>
                <a:off x="4150" y="4004"/>
                <a:ext cx="129" cy="144"/>
                <a:chOff x="4975" y="3071"/>
                <a:chExt cx="129" cy="144"/>
              </a:xfrm>
            </p:grpSpPr>
            <p:sp>
              <p:nvSpPr>
                <p:cNvPr id="160907" name="Rectangle 104"/>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908" name="Line 105"/>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906" name="Text Box 106"/>
              <p:cNvSpPr txBox="1">
                <a:spLocks noChangeArrowheads="1"/>
              </p:cNvSpPr>
              <p:nvPr/>
            </p:nvSpPr>
            <p:spPr bwMode="auto">
              <a:xfrm>
                <a:off x="4180" y="4144"/>
                <a:ext cx="67"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RS</a:t>
                </a:r>
              </a:p>
            </p:txBody>
          </p:sp>
        </p:grpSp>
      </p:grpSp>
      <p:grpSp>
        <p:nvGrpSpPr>
          <p:cNvPr id="160811" name="Group 107"/>
          <p:cNvGrpSpPr>
            <a:grpSpLocks/>
          </p:cNvGrpSpPr>
          <p:nvPr/>
        </p:nvGrpSpPr>
        <p:grpSpPr bwMode="auto">
          <a:xfrm>
            <a:off x="6486525" y="5602288"/>
            <a:ext cx="401638" cy="401637"/>
            <a:chOff x="4085" y="3984"/>
            <a:chExt cx="253" cy="253"/>
          </a:xfrm>
        </p:grpSpPr>
        <p:sp>
          <p:nvSpPr>
            <p:cNvPr id="160897" name="Rectangle 108"/>
            <p:cNvSpPr>
              <a:spLocks noChangeArrowheads="1"/>
            </p:cNvSpPr>
            <p:nvPr/>
          </p:nvSpPr>
          <p:spPr bwMode="auto">
            <a:xfrm>
              <a:off x="4085" y="398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0898" name="Group 109"/>
            <p:cNvGrpSpPr>
              <a:grpSpLocks/>
            </p:cNvGrpSpPr>
            <p:nvPr/>
          </p:nvGrpSpPr>
          <p:grpSpPr bwMode="auto">
            <a:xfrm>
              <a:off x="4147" y="4012"/>
              <a:ext cx="129" cy="198"/>
              <a:chOff x="4150" y="4004"/>
              <a:chExt cx="129" cy="198"/>
            </a:xfrm>
          </p:grpSpPr>
          <p:grpSp>
            <p:nvGrpSpPr>
              <p:cNvPr id="160899" name="Group 110"/>
              <p:cNvGrpSpPr>
                <a:grpSpLocks/>
              </p:cNvGrpSpPr>
              <p:nvPr/>
            </p:nvGrpSpPr>
            <p:grpSpPr bwMode="auto">
              <a:xfrm>
                <a:off x="4150" y="4004"/>
                <a:ext cx="129" cy="144"/>
                <a:chOff x="4975" y="3071"/>
                <a:chExt cx="129" cy="144"/>
              </a:xfrm>
            </p:grpSpPr>
            <p:sp>
              <p:nvSpPr>
                <p:cNvPr id="160901" name="Rectangle 111"/>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902" name="Line 112"/>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900" name="Text Box 113"/>
              <p:cNvSpPr txBox="1">
                <a:spLocks noChangeArrowheads="1"/>
              </p:cNvSpPr>
              <p:nvPr/>
            </p:nvSpPr>
            <p:spPr bwMode="auto">
              <a:xfrm>
                <a:off x="4179" y="4144"/>
                <a:ext cx="7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NC</a:t>
                </a:r>
              </a:p>
            </p:txBody>
          </p:sp>
        </p:grpSp>
      </p:grpSp>
      <p:grpSp>
        <p:nvGrpSpPr>
          <p:cNvPr id="160812" name="Group 114"/>
          <p:cNvGrpSpPr>
            <a:grpSpLocks/>
          </p:cNvGrpSpPr>
          <p:nvPr/>
        </p:nvGrpSpPr>
        <p:grpSpPr bwMode="auto">
          <a:xfrm>
            <a:off x="7735888" y="5538788"/>
            <a:ext cx="530225" cy="530225"/>
            <a:chOff x="4872" y="3944"/>
            <a:chExt cx="334" cy="334"/>
          </a:xfrm>
        </p:grpSpPr>
        <p:sp>
          <p:nvSpPr>
            <p:cNvPr id="160891" name="Freeform 115"/>
            <p:cNvSpPr>
              <a:spLocks/>
            </p:cNvSpPr>
            <p:nvPr/>
          </p:nvSpPr>
          <p:spPr bwMode="auto">
            <a:xfrm>
              <a:off x="4872"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0892" name="Group 116"/>
            <p:cNvGrpSpPr>
              <a:grpSpLocks/>
            </p:cNvGrpSpPr>
            <p:nvPr/>
          </p:nvGrpSpPr>
          <p:grpSpPr bwMode="auto">
            <a:xfrm>
              <a:off x="4975" y="4020"/>
              <a:ext cx="129" cy="198"/>
              <a:chOff x="4150" y="4004"/>
              <a:chExt cx="129" cy="198"/>
            </a:xfrm>
          </p:grpSpPr>
          <p:grpSp>
            <p:nvGrpSpPr>
              <p:cNvPr id="160893" name="Group 117"/>
              <p:cNvGrpSpPr>
                <a:grpSpLocks/>
              </p:cNvGrpSpPr>
              <p:nvPr/>
            </p:nvGrpSpPr>
            <p:grpSpPr bwMode="auto">
              <a:xfrm>
                <a:off x="4150" y="4004"/>
                <a:ext cx="129" cy="144"/>
                <a:chOff x="4975" y="3071"/>
                <a:chExt cx="129" cy="144"/>
              </a:xfrm>
            </p:grpSpPr>
            <p:sp>
              <p:nvSpPr>
                <p:cNvPr id="160895" name="Rectangle 118"/>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896" name="Line 119"/>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894" name="Text Box 120"/>
              <p:cNvSpPr txBox="1">
                <a:spLocks noChangeArrowheads="1"/>
              </p:cNvSpPr>
              <p:nvPr/>
            </p:nvSpPr>
            <p:spPr bwMode="auto">
              <a:xfrm>
                <a:off x="4179" y="4144"/>
                <a:ext cx="7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NC</a:t>
                </a:r>
              </a:p>
            </p:txBody>
          </p:sp>
        </p:grpSp>
      </p:grpSp>
      <p:grpSp>
        <p:nvGrpSpPr>
          <p:cNvPr id="160813" name="Group 121"/>
          <p:cNvGrpSpPr>
            <a:grpSpLocks/>
          </p:cNvGrpSpPr>
          <p:nvPr/>
        </p:nvGrpSpPr>
        <p:grpSpPr bwMode="auto">
          <a:xfrm>
            <a:off x="5154613" y="5562600"/>
            <a:ext cx="476250" cy="484188"/>
            <a:chOff x="3246" y="3959"/>
            <a:chExt cx="300" cy="305"/>
          </a:xfrm>
        </p:grpSpPr>
        <p:sp>
          <p:nvSpPr>
            <p:cNvPr id="160885" name="Oval 122"/>
            <p:cNvSpPr>
              <a:spLocks noChangeArrowheads="1"/>
            </p:cNvSpPr>
            <p:nvPr/>
          </p:nvSpPr>
          <p:spPr bwMode="auto">
            <a:xfrm>
              <a:off x="3246" y="3959"/>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0886" name="Group 123"/>
            <p:cNvGrpSpPr>
              <a:grpSpLocks/>
            </p:cNvGrpSpPr>
            <p:nvPr/>
          </p:nvGrpSpPr>
          <p:grpSpPr bwMode="auto">
            <a:xfrm>
              <a:off x="3332" y="4012"/>
              <a:ext cx="129" cy="198"/>
              <a:chOff x="4150" y="4004"/>
              <a:chExt cx="129" cy="198"/>
            </a:xfrm>
          </p:grpSpPr>
          <p:grpSp>
            <p:nvGrpSpPr>
              <p:cNvPr id="160887" name="Group 124"/>
              <p:cNvGrpSpPr>
                <a:grpSpLocks/>
              </p:cNvGrpSpPr>
              <p:nvPr/>
            </p:nvGrpSpPr>
            <p:grpSpPr bwMode="auto">
              <a:xfrm>
                <a:off x="4150" y="4004"/>
                <a:ext cx="129" cy="144"/>
                <a:chOff x="4975" y="3071"/>
                <a:chExt cx="129" cy="144"/>
              </a:xfrm>
            </p:grpSpPr>
            <p:sp>
              <p:nvSpPr>
                <p:cNvPr id="160889" name="Rectangle 125"/>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890" name="Line 126"/>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888" name="Text Box 127"/>
              <p:cNvSpPr txBox="1">
                <a:spLocks noChangeArrowheads="1"/>
              </p:cNvSpPr>
              <p:nvPr/>
            </p:nvSpPr>
            <p:spPr bwMode="auto">
              <a:xfrm>
                <a:off x="4179" y="4144"/>
                <a:ext cx="7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NC</a:t>
                </a:r>
              </a:p>
            </p:txBody>
          </p:sp>
        </p:grpSp>
      </p:grpSp>
      <p:grpSp>
        <p:nvGrpSpPr>
          <p:cNvPr id="160814" name="Group 128"/>
          <p:cNvGrpSpPr>
            <a:grpSpLocks/>
          </p:cNvGrpSpPr>
          <p:nvPr/>
        </p:nvGrpSpPr>
        <p:grpSpPr bwMode="auto">
          <a:xfrm>
            <a:off x="3751263" y="5538788"/>
            <a:ext cx="530225" cy="530225"/>
            <a:chOff x="2362" y="3944"/>
            <a:chExt cx="334" cy="334"/>
          </a:xfrm>
        </p:grpSpPr>
        <p:sp>
          <p:nvSpPr>
            <p:cNvPr id="160879" name="Freeform 129"/>
            <p:cNvSpPr>
              <a:spLocks noChangeAspect="1"/>
            </p:cNvSpPr>
            <p:nvPr/>
          </p:nvSpPr>
          <p:spPr bwMode="auto">
            <a:xfrm>
              <a:off x="2362" y="39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0880" name="Group 130"/>
            <p:cNvGrpSpPr>
              <a:grpSpLocks/>
            </p:cNvGrpSpPr>
            <p:nvPr/>
          </p:nvGrpSpPr>
          <p:grpSpPr bwMode="auto">
            <a:xfrm>
              <a:off x="2464" y="4028"/>
              <a:ext cx="129" cy="198"/>
              <a:chOff x="4150" y="4004"/>
              <a:chExt cx="129" cy="198"/>
            </a:xfrm>
          </p:grpSpPr>
          <p:grpSp>
            <p:nvGrpSpPr>
              <p:cNvPr id="160881" name="Group 131"/>
              <p:cNvGrpSpPr>
                <a:grpSpLocks/>
              </p:cNvGrpSpPr>
              <p:nvPr/>
            </p:nvGrpSpPr>
            <p:grpSpPr bwMode="auto">
              <a:xfrm>
                <a:off x="4150" y="4004"/>
                <a:ext cx="129" cy="144"/>
                <a:chOff x="4975" y="3071"/>
                <a:chExt cx="129" cy="144"/>
              </a:xfrm>
            </p:grpSpPr>
            <p:sp>
              <p:nvSpPr>
                <p:cNvPr id="160883" name="Rectangle 132"/>
                <p:cNvSpPr>
                  <a:spLocks noChangeArrowheads="1"/>
                </p:cNvSpPr>
                <p:nvPr/>
              </p:nvSpPr>
              <p:spPr bwMode="auto">
                <a:xfrm>
                  <a:off x="4975" y="3094"/>
                  <a:ext cx="129" cy="98"/>
                </a:xfrm>
                <a:prstGeom prst="rect">
                  <a:avLst/>
                </a:prstGeom>
                <a:noFill/>
                <a:ln w="12700" algn="ctr">
                  <a:solidFill>
                    <a:schemeClr val="tx1"/>
                  </a:solidFill>
                  <a:miter lim="800000"/>
                  <a:headEnd/>
                  <a:tailEnd/>
                </a:ln>
              </p:spPr>
              <p:txBody>
                <a:bodyPr wrap="none" anchor="ctr"/>
                <a:lstStyle/>
                <a:p>
                  <a:endParaRPr lang="en-US"/>
                </a:p>
              </p:txBody>
            </p:sp>
            <p:sp>
              <p:nvSpPr>
                <p:cNvPr id="160884" name="Line 133"/>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0882" name="Text Box 134"/>
              <p:cNvSpPr txBox="1">
                <a:spLocks noChangeArrowheads="1"/>
              </p:cNvSpPr>
              <p:nvPr/>
            </p:nvSpPr>
            <p:spPr bwMode="auto">
              <a:xfrm>
                <a:off x="4179" y="4144"/>
                <a:ext cx="70" cy="58"/>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600" b="1"/>
                  <a:t>NC</a:t>
                </a:r>
              </a:p>
            </p:txBody>
          </p:sp>
        </p:grpSp>
      </p:grpSp>
      <p:grpSp>
        <p:nvGrpSpPr>
          <p:cNvPr id="160815" name="Group 135"/>
          <p:cNvGrpSpPr>
            <a:grpSpLocks/>
          </p:cNvGrpSpPr>
          <p:nvPr/>
        </p:nvGrpSpPr>
        <p:grpSpPr bwMode="auto">
          <a:xfrm>
            <a:off x="7734300" y="688975"/>
            <a:ext cx="530225" cy="530225"/>
            <a:chOff x="4872" y="434"/>
            <a:chExt cx="334" cy="334"/>
          </a:xfrm>
        </p:grpSpPr>
        <p:sp>
          <p:nvSpPr>
            <p:cNvPr id="160875" name="Freeform 136"/>
            <p:cNvSpPr>
              <a:spLocks/>
            </p:cNvSpPr>
            <p:nvPr/>
          </p:nvSpPr>
          <p:spPr bwMode="auto">
            <a:xfrm>
              <a:off x="4872" y="43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0876" name="Group 137"/>
            <p:cNvGrpSpPr>
              <a:grpSpLocks/>
            </p:cNvGrpSpPr>
            <p:nvPr/>
          </p:nvGrpSpPr>
          <p:grpSpPr bwMode="auto">
            <a:xfrm>
              <a:off x="4966" y="551"/>
              <a:ext cx="134" cy="100"/>
              <a:chOff x="4966" y="548"/>
              <a:chExt cx="134" cy="100"/>
            </a:xfrm>
          </p:grpSpPr>
          <p:sp>
            <p:nvSpPr>
              <p:cNvPr id="160877" name="Rectangle 138"/>
              <p:cNvSpPr>
                <a:spLocks noChangeArrowheads="1"/>
              </p:cNvSpPr>
              <p:nvPr/>
            </p:nvSpPr>
            <p:spPr bwMode="auto">
              <a:xfrm>
                <a:off x="4989" y="548"/>
                <a:ext cx="88" cy="43"/>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160878" name="Rectangle 139"/>
              <p:cNvSpPr>
                <a:spLocks noChangeArrowheads="1"/>
              </p:cNvSpPr>
              <p:nvPr/>
            </p:nvSpPr>
            <p:spPr bwMode="auto">
              <a:xfrm>
                <a:off x="4966" y="593"/>
                <a:ext cx="134"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60816" name="Group 140"/>
          <p:cNvGrpSpPr>
            <a:grpSpLocks/>
          </p:cNvGrpSpPr>
          <p:nvPr/>
        </p:nvGrpSpPr>
        <p:grpSpPr bwMode="auto">
          <a:xfrm>
            <a:off x="6484938" y="752475"/>
            <a:ext cx="401637" cy="401638"/>
            <a:chOff x="4085" y="474"/>
            <a:chExt cx="253" cy="253"/>
          </a:xfrm>
        </p:grpSpPr>
        <p:sp>
          <p:nvSpPr>
            <p:cNvPr id="160871" name="Rectangle 141"/>
            <p:cNvSpPr>
              <a:spLocks noChangeArrowheads="1"/>
            </p:cNvSpPr>
            <p:nvPr/>
          </p:nvSpPr>
          <p:spPr bwMode="auto">
            <a:xfrm>
              <a:off x="4085" y="47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0872" name="Group 142"/>
            <p:cNvGrpSpPr>
              <a:grpSpLocks/>
            </p:cNvGrpSpPr>
            <p:nvPr/>
          </p:nvGrpSpPr>
          <p:grpSpPr bwMode="auto">
            <a:xfrm>
              <a:off x="4144" y="551"/>
              <a:ext cx="134" cy="100"/>
              <a:chOff x="4966" y="548"/>
              <a:chExt cx="134" cy="100"/>
            </a:xfrm>
          </p:grpSpPr>
          <p:sp>
            <p:nvSpPr>
              <p:cNvPr id="160873" name="Rectangle 143"/>
              <p:cNvSpPr>
                <a:spLocks noChangeArrowheads="1"/>
              </p:cNvSpPr>
              <p:nvPr/>
            </p:nvSpPr>
            <p:spPr bwMode="auto">
              <a:xfrm>
                <a:off x="4989" y="548"/>
                <a:ext cx="88" cy="43"/>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160874" name="Rectangle 144"/>
              <p:cNvSpPr>
                <a:spLocks noChangeArrowheads="1"/>
              </p:cNvSpPr>
              <p:nvPr/>
            </p:nvSpPr>
            <p:spPr bwMode="auto">
              <a:xfrm>
                <a:off x="4966" y="593"/>
                <a:ext cx="134"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60817" name="Group 145"/>
          <p:cNvGrpSpPr>
            <a:grpSpLocks/>
          </p:cNvGrpSpPr>
          <p:nvPr/>
        </p:nvGrpSpPr>
        <p:grpSpPr bwMode="auto">
          <a:xfrm>
            <a:off x="5153025" y="711200"/>
            <a:ext cx="476250" cy="484188"/>
            <a:chOff x="3246" y="448"/>
            <a:chExt cx="300" cy="305"/>
          </a:xfrm>
        </p:grpSpPr>
        <p:sp>
          <p:nvSpPr>
            <p:cNvPr id="160867" name="Oval 146"/>
            <p:cNvSpPr>
              <a:spLocks noChangeArrowheads="1"/>
            </p:cNvSpPr>
            <p:nvPr/>
          </p:nvSpPr>
          <p:spPr bwMode="auto">
            <a:xfrm>
              <a:off x="3246" y="44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0868" name="Group 147"/>
            <p:cNvGrpSpPr>
              <a:grpSpLocks/>
            </p:cNvGrpSpPr>
            <p:nvPr/>
          </p:nvGrpSpPr>
          <p:grpSpPr bwMode="auto">
            <a:xfrm>
              <a:off x="3329" y="551"/>
              <a:ext cx="134" cy="100"/>
              <a:chOff x="4966" y="548"/>
              <a:chExt cx="134" cy="100"/>
            </a:xfrm>
          </p:grpSpPr>
          <p:sp>
            <p:nvSpPr>
              <p:cNvPr id="160869" name="Rectangle 148"/>
              <p:cNvSpPr>
                <a:spLocks noChangeArrowheads="1"/>
              </p:cNvSpPr>
              <p:nvPr/>
            </p:nvSpPr>
            <p:spPr bwMode="auto">
              <a:xfrm>
                <a:off x="4989" y="548"/>
                <a:ext cx="88" cy="43"/>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160870" name="Rectangle 149"/>
              <p:cNvSpPr>
                <a:spLocks noChangeArrowheads="1"/>
              </p:cNvSpPr>
              <p:nvPr/>
            </p:nvSpPr>
            <p:spPr bwMode="auto">
              <a:xfrm>
                <a:off x="4966" y="593"/>
                <a:ext cx="134"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60818" name="Group 150"/>
          <p:cNvGrpSpPr>
            <a:grpSpLocks/>
          </p:cNvGrpSpPr>
          <p:nvPr/>
        </p:nvGrpSpPr>
        <p:grpSpPr bwMode="auto">
          <a:xfrm>
            <a:off x="3749675" y="688975"/>
            <a:ext cx="530225" cy="530225"/>
            <a:chOff x="2362" y="434"/>
            <a:chExt cx="334" cy="334"/>
          </a:xfrm>
        </p:grpSpPr>
        <p:sp>
          <p:nvSpPr>
            <p:cNvPr id="160863" name="Freeform 151"/>
            <p:cNvSpPr>
              <a:spLocks noChangeAspect="1"/>
            </p:cNvSpPr>
            <p:nvPr/>
          </p:nvSpPr>
          <p:spPr bwMode="auto">
            <a:xfrm>
              <a:off x="2362" y="43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0864" name="Group 152"/>
            <p:cNvGrpSpPr>
              <a:grpSpLocks/>
            </p:cNvGrpSpPr>
            <p:nvPr/>
          </p:nvGrpSpPr>
          <p:grpSpPr bwMode="auto">
            <a:xfrm>
              <a:off x="2462" y="551"/>
              <a:ext cx="134" cy="100"/>
              <a:chOff x="4966" y="548"/>
              <a:chExt cx="134" cy="100"/>
            </a:xfrm>
          </p:grpSpPr>
          <p:sp>
            <p:nvSpPr>
              <p:cNvPr id="160865" name="Rectangle 153"/>
              <p:cNvSpPr>
                <a:spLocks noChangeArrowheads="1"/>
              </p:cNvSpPr>
              <p:nvPr/>
            </p:nvSpPr>
            <p:spPr bwMode="auto">
              <a:xfrm>
                <a:off x="4989" y="548"/>
                <a:ext cx="88" cy="43"/>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160866" name="Rectangle 154"/>
              <p:cNvSpPr>
                <a:spLocks noChangeArrowheads="1"/>
              </p:cNvSpPr>
              <p:nvPr/>
            </p:nvSpPr>
            <p:spPr bwMode="auto">
              <a:xfrm>
                <a:off x="4966" y="593"/>
                <a:ext cx="134" cy="55"/>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160819" name="Group 155"/>
          <p:cNvGrpSpPr>
            <a:grpSpLocks/>
          </p:cNvGrpSpPr>
          <p:nvPr/>
        </p:nvGrpSpPr>
        <p:grpSpPr bwMode="auto">
          <a:xfrm>
            <a:off x="3749675" y="4808538"/>
            <a:ext cx="530225" cy="530225"/>
            <a:chOff x="2362" y="3029"/>
            <a:chExt cx="334" cy="334"/>
          </a:xfrm>
        </p:grpSpPr>
        <p:grpSp>
          <p:nvGrpSpPr>
            <p:cNvPr id="160853" name="Group 156"/>
            <p:cNvGrpSpPr>
              <a:grpSpLocks/>
            </p:cNvGrpSpPr>
            <p:nvPr/>
          </p:nvGrpSpPr>
          <p:grpSpPr bwMode="auto">
            <a:xfrm>
              <a:off x="2362" y="3029"/>
              <a:ext cx="334" cy="334"/>
              <a:chOff x="2362" y="2977"/>
              <a:chExt cx="334" cy="334"/>
            </a:xfrm>
          </p:grpSpPr>
          <p:sp>
            <p:nvSpPr>
              <p:cNvPr id="160855" name="Freeform 157"/>
              <p:cNvSpPr>
                <a:spLocks noChangeAspect="1"/>
              </p:cNvSpPr>
              <p:nvPr/>
            </p:nvSpPr>
            <p:spPr bwMode="auto">
              <a:xfrm>
                <a:off x="2362" y="29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0856" name="Group 158"/>
              <p:cNvGrpSpPr>
                <a:grpSpLocks/>
              </p:cNvGrpSpPr>
              <p:nvPr/>
            </p:nvGrpSpPr>
            <p:grpSpPr bwMode="auto">
              <a:xfrm>
                <a:off x="2438" y="3071"/>
                <a:ext cx="186" cy="107"/>
                <a:chOff x="2400" y="1584"/>
                <a:chExt cx="336" cy="171"/>
              </a:xfrm>
            </p:grpSpPr>
            <p:sp>
              <p:nvSpPr>
                <p:cNvPr id="160857" name="Freeform 159"/>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0858" name="Group 160"/>
                <p:cNvGrpSpPr>
                  <a:grpSpLocks/>
                </p:cNvGrpSpPr>
                <p:nvPr/>
              </p:nvGrpSpPr>
              <p:grpSpPr bwMode="auto">
                <a:xfrm>
                  <a:off x="2453" y="1584"/>
                  <a:ext cx="231" cy="96"/>
                  <a:chOff x="2457" y="1584"/>
                  <a:chExt cx="231" cy="96"/>
                </a:xfrm>
              </p:grpSpPr>
              <p:sp>
                <p:nvSpPr>
                  <p:cNvPr id="160859" name="Line 161"/>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0860" name="Group 162"/>
                  <p:cNvGrpSpPr>
                    <a:grpSpLocks/>
                  </p:cNvGrpSpPr>
                  <p:nvPr/>
                </p:nvGrpSpPr>
                <p:grpSpPr bwMode="auto">
                  <a:xfrm>
                    <a:off x="2457" y="1584"/>
                    <a:ext cx="231" cy="96"/>
                    <a:chOff x="2448" y="1584"/>
                    <a:chExt cx="231" cy="96"/>
                  </a:xfrm>
                </p:grpSpPr>
                <p:sp>
                  <p:nvSpPr>
                    <p:cNvPr id="160861" name="Rectangle 163"/>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0862" name="Line 164"/>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
          <p:nvSpPr>
            <p:cNvPr id="160854" name="Text Box 165"/>
            <p:cNvSpPr txBox="1">
              <a:spLocks noChangeArrowheads="1"/>
            </p:cNvSpPr>
            <p:nvPr/>
          </p:nvSpPr>
          <p:spPr bwMode="auto">
            <a:xfrm>
              <a:off x="2477" y="3136"/>
              <a:ext cx="116" cy="96"/>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000" b="1">
                  <a:solidFill>
                    <a:schemeClr val="bg1"/>
                  </a:solidFill>
                </a:rPr>
                <a:t>NC</a:t>
              </a:r>
            </a:p>
          </p:txBody>
        </p:sp>
      </p:grpSp>
      <p:grpSp>
        <p:nvGrpSpPr>
          <p:cNvPr id="160820" name="Group 166"/>
          <p:cNvGrpSpPr>
            <a:grpSpLocks/>
          </p:cNvGrpSpPr>
          <p:nvPr/>
        </p:nvGrpSpPr>
        <p:grpSpPr bwMode="auto">
          <a:xfrm>
            <a:off x="5153025" y="4830763"/>
            <a:ext cx="476250" cy="484187"/>
            <a:chOff x="3246" y="3043"/>
            <a:chExt cx="300" cy="305"/>
          </a:xfrm>
        </p:grpSpPr>
        <p:grpSp>
          <p:nvGrpSpPr>
            <p:cNvPr id="160843" name="Group 167"/>
            <p:cNvGrpSpPr>
              <a:grpSpLocks/>
            </p:cNvGrpSpPr>
            <p:nvPr/>
          </p:nvGrpSpPr>
          <p:grpSpPr bwMode="auto">
            <a:xfrm>
              <a:off x="3246" y="3043"/>
              <a:ext cx="300" cy="305"/>
              <a:chOff x="3246" y="2992"/>
              <a:chExt cx="300" cy="305"/>
            </a:xfrm>
          </p:grpSpPr>
          <p:sp>
            <p:nvSpPr>
              <p:cNvPr id="160845" name="Oval 168"/>
              <p:cNvSpPr>
                <a:spLocks noChangeArrowheads="1"/>
              </p:cNvSpPr>
              <p:nvPr/>
            </p:nvSpPr>
            <p:spPr bwMode="auto">
              <a:xfrm>
                <a:off x="3246" y="2992"/>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0846" name="Group 169"/>
              <p:cNvGrpSpPr>
                <a:grpSpLocks/>
              </p:cNvGrpSpPr>
              <p:nvPr/>
            </p:nvGrpSpPr>
            <p:grpSpPr bwMode="auto">
              <a:xfrm>
                <a:off x="3303" y="3091"/>
                <a:ext cx="186" cy="107"/>
                <a:chOff x="2400" y="1584"/>
                <a:chExt cx="336" cy="171"/>
              </a:xfrm>
            </p:grpSpPr>
            <p:sp>
              <p:nvSpPr>
                <p:cNvPr id="160847" name="Freeform 170"/>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0848" name="Group 171"/>
                <p:cNvGrpSpPr>
                  <a:grpSpLocks/>
                </p:cNvGrpSpPr>
                <p:nvPr/>
              </p:nvGrpSpPr>
              <p:grpSpPr bwMode="auto">
                <a:xfrm>
                  <a:off x="2453" y="1584"/>
                  <a:ext cx="231" cy="96"/>
                  <a:chOff x="2457" y="1584"/>
                  <a:chExt cx="231" cy="96"/>
                </a:xfrm>
              </p:grpSpPr>
              <p:sp>
                <p:nvSpPr>
                  <p:cNvPr id="160849" name="Line 172"/>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0850" name="Group 173"/>
                  <p:cNvGrpSpPr>
                    <a:grpSpLocks/>
                  </p:cNvGrpSpPr>
                  <p:nvPr/>
                </p:nvGrpSpPr>
                <p:grpSpPr bwMode="auto">
                  <a:xfrm>
                    <a:off x="2457" y="1584"/>
                    <a:ext cx="231" cy="96"/>
                    <a:chOff x="2448" y="1584"/>
                    <a:chExt cx="231" cy="96"/>
                  </a:xfrm>
                </p:grpSpPr>
                <p:sp>
                  <p:nvSpPr>
                    <p:cNvPr id="160851" name="Rectangle 174"/>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0852" name="Line 175"/>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
          <p:nvSpPr>
            <p:cNvPr id="160844" name="Text Box 176"/>
            <p:cNvSpPr txBox="1">
              <a:spLocks noChangeArrowheads="1"/>
            </p:cNvSpPr>
            <p:nvPr/>
          </p:nvSpPr>
          <p:spPr bwMode="auto">
            <a:xfrm>
              <a:off x="3344" y="3148"/>
              <a:ext cx="116" cy="96"/>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000" b="1">
                  <a:solidFill>
                    <a:schemeClr val="bg1"/>
                  </a:solidFill>
                </a:rPr>
                <a:t>NC</a:t>
              </a:r>
            </a:p>
          </p:txBody>
        </p:sp>
      </p:grpSp>
      <p:grpSp>
        <p:nvGrpSpPr>
          <p:cNvPr id="160821" name="Group 177"/>
          <p:cNvGrpSpPr>
            <a:grpSpLocks/>
          </p:cNvGrpSpPr>
          <p:nvPr/>
        </p:nvGrpSpPr>
        <p:grpSpPr bwMode="auto">
          <a:xfrm>
            <a:off x="6484938" y="4872038"/>
            <a:ext cx="401637" cy="401637"/>
            <a:chOff x="4085" y="3069"/>
            <a:chExt cx="253" cy="253"/>
          </a:xfrm>
        </p:grpSpPr>
        <p:grpSp>
          <p:nvGrpSpPr>
            <p:cNvPr id="160833" name="Group 178"/>
            <p:cNvGrpSpPr>
              <a:grpSpLocks/>
            </p:cNvGrpSpPr>
            <p:nvPr/>
          </p:nvGrpSpPr>
          <p:grpSpPr bwMode="auto">
            <a:xfrm>
              <a:off x="4085" y="3069"/>
              <a:ext cx="253" cy="253"/>
              <a:chOff x="4085" y="3017"/>
              <a:chExt cx="253" cy="253"/>
            </a:xfrm>
          </p:grpSpPr>
          <p:sp>
            <p:nvSpPr>
              <p:cNvPr id="160835" name="Rectangle 179"/>
              <p:cNvSpPr>
                <a:spLocks noChangeArrowheads="1"/>
              </p:cNvSpPr>
              <p:nvPr/>
            </p:nvSpPr>
            <p:spPr bwMode="auto">
              <a:xfrm>
                <a:off x="4085" y="301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0836" name="Group 180"/>
              <p:cNvGrpSpPr>
                <a:grpSpLocks/>
              </p:cNvGrpSpPr>
              <p:nvPr/>
            </p:nvGrpSpPr>
            <p:grpSpPr bwMode="auto">
              <a:xfrm>
                <a:off x="4118" y="3090"/>
                <a:ext cx="186" cy="107"/>
                <a:chOff x="2400" y="1584"/>
                <a:chExt cx="336" cy="171"/>
              </a:xfrm>
            </p:grpSpPr>
            <p:sp>
              <p:nvSpPr>
                <p:cNvPr id="160837" name="Freeform 181"/>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0838" name="Group 182"/>
                <p:cNvGrpSpPr>
                  <a:grpSpLocks/>
                </p:cNvGrpSpPr>
                <p:nvPr/>
              </p:nvGrpSpPr>
              <p:grpSpPr bwMode="auto">
                <a:xfrm>
                  <a:off x="2453" y="1584"/>
                  <a:ext cx="231" cy="96"/>
                  <a:chOff x="2457" y="1584"/>
                  <a:chExt cx="231" cy="96"/>
                </a:xfrm>
              </p:grpSpPr>
              <p:sp>
                <p:nvSpPr>
                  <p:cNvPr id="160839" name="Line 183"/>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0840" name="Group 184"/>
                  <p:cNvGrpSpPr>
                    <a:grpSpLocks/>
                  </p:cNvGrpSpPr>
                  <p:nvPr/>
                </p:nvGrpSpPr>
                <p:grpSpPr bwMode="auto">
                  <a:xfrm>
                    <a:off x="2457" y="1584"/>
                    <a:ext cx="231" cy="96"/>
                    <a:chOff x="2448" y="1584"/>
                    <a:chExt cx="231" cy="96"/>
                  </a:xfrm>
                </p:grpSpPr>
                <p:sp>
                  <p:nvSpPr>
                    <p:cNvPr id="160841" name="Rectangle 185"/>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0842" name="Line 186"/>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
          <p:nvSpPr>
            <p:cNvPr id="160834" name="Text Box 187"/>
            <p:cNvSpPr txBox="1">
              <a:spLocks noChangeArrowheads="1"/>
            </p:cNvSpPr>
            <p:nvPr/>
          </p:nvSpPr>
          <p:spPr bwMode="auto">
            <a:xfrm>
              <a:off x="4159" y="3154"/>
              <a:ext cx="116" cy="96"/>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000" b="1">
                  <a:solidFill>
                    <a:schemeClr val="bg1"/>
                  </a:solidFill>
                </a:rPr>
                <a:t>NC</a:t>
              </a:r>
            </a:p>
          </p:txBody>
        </p:sp>
      </p:grpSp>
      <p:grpSp>
        <p:nvGrpSpPr>
          <p:cNvPr id="160822" name="Group 188"/>
          <p:cNvGrpSpPr>
            <a:grpSpLocks/>
          </p:cNvGrpSpPr>
          <p:nvPr/>
        </p:nvGrpSpPr>
        <p:grpSpPr bwMode="auto">
          <a:xfrm>
            <a:off x="7734300" y="4808538"/>
            <a:ext cx="530225" cy="530225"/>
            <a:chOff x="4872" y="3029"/>
            <a:chExt cx="334" cy="334"/>
          </a:xfrm>
        </p:grpSpPr>
        <p:grpSp>
          <p:nvGrpSpPr>
            <p:cNvPr id="160823" name="Group 189"/>
            <p:cNvGrpSpPr>
              <a:grpSpLocks/>
            </p:cNvGrpSpPr>
            <p:nvPr/>
          </p:nvGrpSpPr>
          <p:grpSpPr bwMode="auto">
            <a:xfrm>
              <a:off x="4872" y="3029"/>
              <a:ext cx="334" cy="334"/>
              <a:chOff x="4872" y="2977"/>
              <a:chExt cx="334" cy="334"/>
            </a:xfrm>
          </p:grpSpPr>
          <p:sp>
            <p:nvSpPr>
              <p:cNvPr id="160825" name="Freeform 190"/>
              <p:cNvSpPr>
                <a:spLocks/>
              </p:cNvSpPr>
              <p:nvPr/>
            </p:nvSpPr>
            <p:spPr bwMode="auto">
              <a:xfrm>
                <a:off x="4872" y="297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0826" name="Group 191"/>
              <p:cNvGrpSpPr>
                <a:grpSpLocks/>
              </p:cNvGrpSpPr>
              <p:nvPr/>
            </p:nvGrpSpPr>
            <p:grpSpPr bwMode="auto">
              <a:xfrm>
                <a:off x="4946" y="3090"/>
                <a:ext cx="186" cy="107"/>
                <a:chOff x="2400" y="1584"/>
                <a:chExt cx="336" cy="171"/>
              </a:xfrm>
            </p:grpSpPr>
            <p:sp>
              <p:nvSpPr>
                <p:cNvPr id="160827" name="Freeform 192"/>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0828" name="Group 193"/>
                <p:cNvGrpSpPr>
                  <a:grpSpLocks/>
                </p:cNvGrpSpPr>
                <p:nvPr/>
              </p:nvGrpSpPr>
              <p:grpSpPr bwMode="auto">
                <a:xfrm>
                  <a:off x="2453" y="1584"/>
                  <a:ext cx="231" cy="96"/>
                  <a:chOff x="2457" y="1584"/>
                  <a:chExt cx="231" cy="96"/>
                </a:xfrm>
              </p:grpSpPr>
              <p:sp>
                <p:nvSpPr>
                  <p:cNvPr id="160829" name="Line 194"/>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0830" name="Group 195"/>
                  <p:cNvGrpSpPr>
                    <a:grpSpLocks/>
                  </p:cNvGrpSpPr>
                  <p:nvPr/>
                </p:nvGrpSpPr>
                <p:grpSpPr bwMode="auto">
                  <a:xfrm>
                    <a:off x="2457" y="1584"/>
                    <a:ext cx="231" cy="96"/>
                    <a:chOff x="2448" y="1584"/>
                    <a:chExt cx="231" cy="96"/>
                  </a:xfrm>
                </p:grpSpPr>
                <p:sp>
                  <p:nvSpPr>
                    <p:cNvPr id="160831" name="Rectangle 196"/>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0832" name="Line 197"/>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
          <p:nvSpPr>
            <p:cNvPr id="160824" name="Text Box 198"/>
            <p:cNvSpPr txBox="1">
              <a:spLocks noChangeArrowheads="1"/>
            </p:cNvSpPr>
            <p:nvPr/>
          </p:nvSpPr>
          <p:spPr bwMode="auto">
            <a:xfrm>
              <a:off x="4986" y="3154"/>
              <a:ext cx="116" cy="96"/>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000" b="1">
                  <a:solidFill>
                    <a:schemeClr val="bg1"/>
                  </a:solidFill>
                </a:rPr>
                <a:t>NC</a:t>
              </a:r>
            </a:p>
          </p:txBody>
        </p:sp>
      </p:gr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1795" name="Rectangle 3"/>
          <p:cNvSpPr>
            <a:spLocks noGrp="1" noChangeArrowheads="1"/>
          </p:cNvSpPr>
          <p:nvPr>
            <p:ph type="title"/>
          </p:nvPr>
        </p:nvSpPr>
        <p:spPr>
          <a:xfrm>
            <a:off x="3203575" y="77788"/>
            <a:ext cx="4627563" cy="365125"/>
          </a:xfrm>
          <a:noFill/>
        </p:spPr>
        <p:txBody>
          <a:bodyPr wrap="none" lIns="0" tIns="0" rIns="0" bIns="0">
            <a:spAutoFit/>
          </a:bodyPr>
          <a:lstStyle/>
          <a:p>
            <a:pPr eaLnBrk="1" hangingPunct="1"/>
            <a:r>
              <a:rPr lang="en-US" sz="2400"/>
              <a:t>Sea Surface Symbols Non Military</a:t>
            </a:r>
          </a:p>
        </p:txBody>
      </p:sp>
      <p:sp>
        <p:nvSpPr>
          <p:cNvPr id="16179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179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179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179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1800" name="Text Box 8"/>
          <p:cNvSpPr txBox="1">
            <a:spLocks noChangeArrowheads="1"/>
          </p:cNvSpPr>
          <p:nvPr/>
        </p:nvSpPr>
        <p:spPr bwMode="auto">
          <a:xfrm>
            <a:off x="1258888" y="2424113"/>
            <a:ext cx="1270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Cargo</a:t>
            </a:r>
          </a:p>
        </p:txBody>
      </p:sp>
      <p:sp>
        <p:nvSpPr>
          <p:cNvPr id="161801" name="Text Box 9"/>
          <p:cNvSpPr txBox="1">
            <a:spLocks noChangeArrowheads="1"/>
          </p:cNvSpPr>
          <p:nvPr/>
        </p:nvSpPr>
        <p:spPr bwMode="auto">
          <a:xfrm>
            <a:off x="460375" y="2895600"/>
            <a:ext cx="28686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Roll On / Roll Off (RO/RO)</a:t>
            </a:r>
          </a:p>
        </p:txBody>
      </p:sp>
      <p:sp>
        <p:nvSpPr>
          <p:cNvPr id="161802" name="Text Box 10"/>
          <p:cNvSpPr txBox="1">
            <a:spLocks noChangeArrowheads="1"/>
          </p:cNvSpPr>
          <p:nvPr/>
        </p:nvSpPr>
        <p:spPr bwMode="auto">
          <a:xfrm>
            <a:off x="1209675" y="3432175"/>
            <a:ext cx="1370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RO/RO</a:t>
            </a:r>
          </a:p>
        </p:txBody>
      </p:sp>
      <p:sp>
        <p:nvSpPr>
          <p:cNvPr id="161803" name="Text Box 11"/>
          <p:cNvSpPr txBox="1">
            <a:spLocks noChangeArrowheads="1"/>
          </p:cNvSpPr>
          <p:nvPr/>
        </p:nvSpPr>
        <p:spPr bwMode="auto">
          <a:xfrm>
            <a:off x="963613" y="4392613"/>
            <a:ext cx="186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Oiler / Tanker</a:t>
            </a:r>
          </a:p>
        </p:txBody>
      </p:sp>
      <p:sp>
        <p:nvSpPr>
          <p:cNvPr id="161804" name="Text Box 12"/>
          <p:cNvSpPr txBox="1">
            <a:spLocks noChangeArrowheads="1"/>
          </p:cNvSpPr>
          <p:nvPr/>
        </p:nvSpPr>
        <p:spPr bwMode="auto">
          <a:xfrm>
            <a:off x="1347788" y="4914900"/>
            <a:ext cx="1092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Tug</a:t>
            </a:r>
          </a:p>
        </p:txBody>
      </p:sp>
      <p:sp>
        <p:nvSpPr>
          <p:cNvPr id="161805" name="Text Box 13"/>
          <p:cNvSpPr txBox="1">
            <a:spLocks noChangeArrowheads="1"/>
          </p:cNvSpPr>
          <p:nvPr/>
        </p:nvSpPr>
        <p:spPr bwMode="auto">
          <a:xfrm>
            <a:off x="1347788" y="5362575"/>
            <a:ext cx="1092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Tug</a:t>
            </a:r>
          </a:p>
        </p:txBody>
      </p:sp>
      <p:sp>
        <p:nvSpPr>
          <p:cNvPr id="161806" name="Text Box 14"/>
          <p:cNvSpPr txBox="1">
            <a:spLocks noChangeArrowheads="1"/>
          </p:cNvSpPr>
          <p:nvPr/>
        </p:nvSpPr>
        <p:spPr bwMode="auto">
          <a:xfrm>
            <a:off x="963613" y="3894138"/>
            <a:ext cx="1860550" cy="212725"/>
          </a:xfrm>
          <a:prstGeom prst="rect">
            <a:avLst/>
          </a:prstGeom>
          <a:noFill/>
          <a:ln w="12700">
            <a:noFill/>
            <a:miter lim="800000"/>
            <a:headEnd/>
            <a:tailEnd/>
          </a:ln>
        </p:spPr>
        <p:txBody>
          <a:bodyPr wrap="none" lIns="0" tIns="0" rIns="0" bIns="0" anchor="ctr">
            <a:spAutoFit/>
          </a:bodyPr>
          <a:lstStyle/>
          <a:p>
            <a:pPr eaLnBrk="0" hangingPunct="0"/>
            <a:r>
              <a:rPr lang="en-US" sz="1400"/>
              <a:t>Merchant Oiler / Tanker</a:t>
            </a:r>
          </a:p>
        </p:txBody>
      </p:sp>
      <p:sp>
        <p:nvSpPr>
          <p:cNvPr id="161807" name="Text Box 15"/>
          <p:cNvSpPr txBox="1">
            <a:spLocks noChangeArrowheads="1"/>
          </p:cNvSpPr>
          <p:nvPr/>
        </p:nvSpPr>
        <p:spPr bwMode="auto">
          <a:xfrm>
            <a:off x="1525588" y="890588"/>
            <a:ext cx="738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a:t>
            </a:r>
          </a:p>
        </p:txBody>
      </p:sp>
      <p:sp>
        <p:nvSpPr>
          <p:cNvPr id="161808" name="Text Box 16"/>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61809" name="Line 17"/>
          <p:cNvSpPr>
            <a:spLocks noChangeShapeType="1"/>
          </p:cNvSpPr>
          <p:nvPr/>
        </p:nvSpPr>
        <p:spPr bwMode="auto">
          <a:xfrm>
            <a:off x="1749425" y="6000750"/>
            <a:ext cx="0" cy="0"/>
          </a:xfrm>
          <a:prstGeom prst="line">
            <a:avLst/>
          </a:prstGeom>
          <a:noFill/>
          <a:ln w="19050">
            <a:noFill/>
            <a:round/>
            <a:headEnd/>
            <a:tailEnd/>
          </a:ln>
        </p:spPr>
        <p:txBody>
          <a:bodyPr wrap="none" anchor="ctr"/>
          <a:lstStyle/>
          <a:p>
            <a:endParaRPr lang="en-US"/>
          </a:p>
        </p:txBody>
      </p:sp>
      <p:sp>
        <p:nvSpPr>
          <p:cNvPr id="161810" name="Rectangle 18"/>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1811" name="Text Box 19"/>
          <p:cNvSpPr txBox="1">
            <a:spLocks noChangeArrowheads="1"/>
          </p:cNvSpPr>
          <p:nvPr/>
        </p:nvSpPr>
        <p:spPr bwMode="auto">
          <a:xfrm>
            <a:off x="1258888" y="1955800"/>
            <a:ext cx="1270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Cargo</a:t>
            </a:r>
          </a:p>
        </p:txBody>
      </p:sp>
      <p:sp>
        <p:nvSpPr>
          <p:cNvPr id="161812" name="Text Box 20"/>
          <p:cNvSpPr txBox="1">
            <a:spLocks noChangeArrowheads="1"/>
          </p:cNvSpPr>
          <p:nvPr/>
        </p:nvSpPr>
        <p:spPr bwMode="auto">
          <a:xfrm>
            <a:off x="1293813" y="6445250"/>
            <a:ext cx="1200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Ferry</a:t>
            </a:r>
          </a:p>
        </p:txBody>
      </p:sp>
      <p:sp>
        <p:nvSpPr>
          <p:cNvPr id="161813" name="Text Box 21"/>
          <p:cNvSpPr txBox="1">
            <a:spLocks noChangeArrowheads="1"/>
          </p:cNvSpPr>
          <p:nvPr/>
        </p:nvSpPr>
        <p:spPr bwMode="auto">
          <a:xfrm>
            <a:off x="1293813" y="5894388"/>
            <a:ext cx="1200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Ferry</a:t>
            </a:r>
          </a:p>
        </p:txBody>
      </p:sp>
      <p:sp>
        <p:nvSpPr>
          <p:cNvPr id="161814" name="Text Box 22"/>
          <p:cNvSpPr txBox="1">
            <a:spLocks noChangeArrowheads="1"/>
          </p:cNvSpPr>
          <p:nvPr/>
        </p:nvSpPr>
        <p:spPr bwMode="auto">
          <a:xfrm>
            <a:off x="1525588" y="1439863"/>
            <a:ext cx="738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a:t>
            </a:r>
          </a:p>
        </p:txBody>
      </p:sp>
      <p:grpSp>
        <p:nvGrpSpPr>
          <p:cNvPr id="161815" name="Group 23"/>
          <p:cNvGrpSpPr>
            <a:grpSpLocks/>
          </p:cNvGrpSpPr>
          <p:nvPr/>
        </p:nvGrpSpPr>
        <p:grpSpPr bwMode="auto">
          <a:xfrm>
            <a:off x="3749675" y="731838"/>
            <a:ext cx="530225" cy="530225"/>
            <a:chOff x="2362" y="461"/>
            <a:chExt cx="334" cy="334"/>
          </a:xfrm>
        </p:grpSpPr>
        <p:sp>
          <p:nvSpPr>
            <p:cNvPr id="161985" name="Freeform 24"/>
            <p:cNvSpPr>
              <a:spLocks noChangeAspect="1"/>
            </p:cNvSpPr>
            <p:nvPr/>
          </p:nvSpPr>
          <p:spPr bwMode="auto">
            <a:xfrm>
              <a:off x="2362" y="4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1986" name="Freeform 25"/>
            <p:cNvSpPr>
              <a:spLocks/>
            </p:cNvSpPr>
            <p:nvPr/>
          </p:nvSpPr>
          <p:spPr bwMode="auto">
            <a:xfrm>
              <a:off x="2428" y="573"/>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61816" name="Freeform 26"/>
          <p:cNvSpPr>
            <a:spLocks/>
          </p:cNvSpPr>
          <p:nvPr/>
        </p:nvSpPr>
        <p:spPr bwMode="auto">
          <a:xfrm>
            <a:off x="3854450" y="1433513"/>
            <a:ext cx="320675" cy="174625"/>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61817" name="Group 27"/>
          <p:cNvGrpSpPr>
            <a:grpSpLocks/>
          </p:cNvGrpSpPr>
          <p:nvPr/>
        </p:nvGrpSpPr>
        <p:grpSpPr bwMode="auto">
          <a:xfrm>
            <a:off x="5153025" y="754063"/>
            <a:ext cx="476250" cy="484187"/>
            <a:chOff x="3246" y="475"/>
            <a:chExt cx="300" cy="305"/>
          </a:xfrm>
        </p:grpSpPr>
        <p:sp>
          <p:nvSpPr>
            <p:cNvPr id="161983" name="Oval 28"/>
            <p:cNvSpPr>
              <a:spLocks noChangeArrowheads="1"/>
            </p:cNvSpPr>
            <p:nvPr/>
          </p:nvSpPr>
          <p:spPr bwMode="auto">
            <a:xfrm>
              <a:off x="3246" y="47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1984" name="Freeform 29"/>
            <p:cNvSpPr>
              <a:spLocks/>
            </p:cNvSpPr>
            <p:nvPr/>
          </p:nvSpPr>
          <p:spPr bwMode="auto">
            <a:xfrm>
              <a:off x="3295" y="570"/>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61818" name="Freeform 30"/>
          <p:cNvSpPr>
            <a:spLocks/>
          </p:cNvSpPr>
          <p:nvPr/>
        </p:nvSpPr>
        <p:spPr bwMode="auto">
          <a:xfrm>
            <a:off x="5230813" y="1428750"/>
            <a:ext cx="320675" cy="174625"/>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61819" name="Group 31"/>
          <p:cNvGrpSpPr>
            <a:grpSpLocks/>
          </p:cNvGrpSpPr>
          <p:nvPr/>
        </p:nvGrpSpPr>
        <p:grpSpPr bwMode="auto">
          <a:xfrm>
            <a:off x="6484938" y="796925"/>
            <a:ext cx="401637" cy="401638"/>
            <a:chOff x="4085" y="502"/>
            <a:chExt cx="253" cy="253"/>
          </a:xfrm>
        </p:grpSpPr>
        <p:sp>
          <p:nvSpPr>
            <p:cNvPr id="161981" name="Rectangle 32"/>
            <p:cNvSpPr>
              <a:spLocks noChangeArrowheads="1"/>
            </p:cNvSpPr>
            <p:nvPr/>
          </p:nvSpPr>
          <p:spPr bwMode="auto">
            <a:xfrm>
              <a:off x="4085" y="50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1982" name="Freeform 33"/>
            <p:cNvSpPr>
              <a:spLocks/>
            </p:cNvSpPr>
            <p:nvPr/>
          </p:nvSpPr>
          <p:spPr bwMode="auto">
            <a:xfrm>
              <a:off x="4110" y="576"/>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61820" name="Freeform 34"/>
          <p:cNvSpPr>
            <a:spLocks/>
          </p:cNvSpPr>
          <p:nvPr/>
        </p:nvSpPr>
        <p:spPr bwMode="auto">
          <a:xfrm>
            <a:off x="6524625" y="1438275"/>
            <a:ext cx="320675" cy="174625"/>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61821" name="Group 35"/>
          <p:cNvGrpSpPr>
            <a:grpSpLocks/>
          </p:cNvGrpSpPr>
          <p:nvPr/>
        </p:nvGrpSpPr>
        <p:grpSpPr bwMode="auto">
          <a:xfrm>
            <a:off x="7734300" y="731838"/>
            <a:ext cx="530225" cy="530225"/>
            <a:chOff x="4872" y="461"/>
            <a:chExt cx="334" cy="334"/>
          </a:xfrm>
        </p:grpSpPr>
        <p:sp>
          <p:nvSpPr>
            <p:cNvPr id="161979" name="Freeform 36"/>
            <p:cNvSpPr>
              <a:spLocks/>
            </p:cNvSpPr>
            <p:nvPr/>
          </p:nvSpPr>
          <p:spPr bwMode="auto">
            <a:xfrm>
              <a:off x="4872" y="46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1980" name="Freeform 37"/>
            <p:cNvSpPr>
              <a:spLocks/>
            </p:cNvSpPr>
            <p:nvPr/>
          </p:nvSpPr>
          <p:spPr bwMode="auto">
            <a:xfrm>
              <a:off x="4938" y="573"/>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61822" name="Freeform 38"/>
          <p:cNvSpPr>
            <a:spLocks/>
          </p:cNvSpPr>
          <p:nvPr/>
        </p:nvSpPr>
        <p:spPr bwMode="auto">
          <a:xfrm>
            <a:off x="7839075" y="1433513"/>
            <a:ext cx="320675" cy="174625"/>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61823" name="Group 39"/>
          <p:cNvGrpSpPr>
            <a:grpSpLocks/>
          </p:cNvGrpSpPr>
          <p:nvPr/>
        </p:nvGrpSpPr>
        <p:grpSpPr bwMode="auto">
          <a:xfrm>
            <a:off x="3749675" y="1797050"/>
            <a:ext cx="530225" cy="530225"/>
            <a:chOff x="2362" y="1132"/>
            <a:chExt cx="334" cy="334"/>
          </a:xfrm>
        </p:grpSpPr>
        <p:sp>
          <p:nvSpPr>
            <p:cNvPr id="161975" name="Freeform 40"/>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1976" name="Group 41"/>
            <p:cNvGrpSpPr>
              <a:grpSpLocks/>
            </p:cNvGrpSpPr>
            <p:nvPr/>
          </p:nvGrpSpPr>
          <p:grpSpPr bwMode="auto">
            <a:xfrm>
              <a:off x="2428" y="1240"/>
              <a:ext cx="202" cy="119"/>
              <a:chOff x="2428" y="1244"/>
              <a:chExt cx="202" cy="119"/>
            </a:xfrm>
          </p:grpSpPr>
          <p:sp>
            <p:nvSpPr>
              <p:cNvPr id="161977" name="Freeform 4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78" name="Text Box 43"/>
              <p:cNvSpPr txBox="1">
                <a:spLocks noChangeArrowheads="1"/>
              </p:cNvSpPr>
              <p:nvPr/>
            </p:nvSpPr>
            <p:spPr bwMode="auto">
              <a:xfrm>
                <a:off x="2483" y="1286"/>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grpSp>
        <p:nvGrpSpPr>
          <p:cNvPr id="161824" name="Group 44"/>
          <p:cNvGrpSpPr>
            <a:grpSpLocks/>
          </p:cNvGrpSpPr>
          <p:nvPr/>
        </p:nvGrpSpPr>
        <p:grpSpPr bwMode="auto">
          <a:xfrm>
            <a:off x="3854450" y="2441575"/>
            <a:ext cx="320675" cy="188913"/>
            <a:chOff x="2428" y="1538"/>
            <a:chExt cx="202" cy="119"/>
          </a:xfrm>
        </p:grpSpPr>
        <p:sp>
          <p:nvSpPr>
            <p:cNvPr id="161973" name="Freeform 45"/>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74" name="Text Box 46"/>
            <p:cNvSpPr txBox="1">
              <a:spLocks noChangeArrowheads="1"/>
            </p:cNvSpPr>
            <p:nvPr/>
          </p:nvSpPr>
          <p:spPr bwMode="auto">
            <a:xfrm>
              <a:off x="2483" y="1580"/>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nvGrpSpPr>
          <p:cNvPr id="161825" name="Group 47"/>
          <p:cNvGrpSpPr>
            <a:grpSpLocks/>
          </p:cNvGrpSpPr>
          <p:nvPr/>
        </p:nvGrpSpPr>
        <p:grpSpPr bwMode="auto">
          <a:xfrm>
            <a:off x="5153025" y="1820863"/>
            <a:ext cx="476250" cy="484187"/>
            <a:chOff x="3246" y="1147"/>
            <a:chExt cx="300" cy="305"/>
          </a:xfrm>
        </p:grpSpPr>
        <p:sp>
          <p:nvSpPr>
            <p:cNvPr id="161969" name="Oval 48"/>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1970" name="Group 49"/>
            <p:cNvGrpSpPr>
              <a:grpSpLocks/>
            </p:cNvGrpSpPr>
            <p:nvPr/>
          </p:nvGrpSpPr>
          <p:grpSpPr bwMode="auto">
            <a:xfrm>
              <a:off x="3295" y="1240"/>
              <a:ext cx="202" cy="119"/>
              <a:chOff x="2428" y="1244"/>
              <a:chExt cx="202" cy="119"/>
            </a:xfrm>
          </p:grpSpPr>
          <p:sp>
            <p:nvSpPr>
              <p:cNvPr id="161971" name="Freeform 5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72" name="Text Box 51"/>
              <p:cNvSpPr txBox="1">
                <a:spLocks noChangeArrowheads="1"/>
              </p:cNvSpPr>
              <p:nvPr/>
            </p:nvSpPr>
            <p:spPr bwMode="auto">
              <a:xfrm>
                <a:off x="2483" y="1286"/>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grpSp>
        <p:nvGrpSpPr>
          <p:cNvPr id="161826" name="Group 52"/>
          <p:cNvGrpSpPr>
            <a:grpSpLocks/>
          </p:cNvGrpSpPr>
          <p:nvPr/>
        </p:nvGrpSpPr>
        <p:grpSpPr bwMode="auto">
          <a:xfrm>
            <a:off x="5230813" y="2441575"/>
            <a:ext cx="320675" cy="188913"/>
            <a:chOff x="3298" y="1538"/>
            <a:chExt cx="202" cy="119"/>
          </a:xfrm>
        </p:grpSpPr>
        <p:sp>
          <p:nvSpPr>
            <p:cNvPr id="161967" name="Freeform 53"/>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68" name="Text Box 54"/>
            <p:cNvSpPr txBox="1">
              <a:spLocks noChangeArrowheads="1"/>
            </p:cNvSpPr>
            <p:nvPr/>
          </p:nvSpPr>
          <p:spPr bwMode="auto">
            <a:xfrm>
              <a:off x="3353" y="1580"/>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nvGrpSpPr>
          <p:cNvPr id="161827" name="Group 55"/>
          <p:cNvGrpSpPr>
            <a:grpSpLocks/>
          </p:cNvGrpSpPr>
          <p:nvPr/>
        </p:nvGrpSpPr>
        <p:grpSpPr bwMode="auto">
          <a:xfrm>
            <a:off x="6484938" y="1862138"/>
            <a:ext cx="401637" cy="401637"/>
            <a:chOff x="4085" y="1173"/>
            <a:chExt cx="253" cy="253"/>
          </a:xfrm>
        </p:grpSpPr>
        <p:sp>
          <p:nvSpPr>
            <p:cNvPr id="161963" name="Rectangle 56"/>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1964" name="Group 57"/>
            <p:cNvGrpSpPr>
              <a:grpSpLocks/>
            </p:cNvGrpSpPr>
            <p:nvPr/>
          </p:nvGrpSpPr>
          <p:grpSpPr bwMode="auto">
            <a:xfrm>
              <a:off x="4110" y="1240"/>
              <a:ext cx="202" cy="119"/>
              <a:chOff x="2428" y="1244"/>
              <a:chExt cx="202" cy="119"/>
            </a:xfrm>
          </p:grpSpPr>
          <p:sp>
            <p:nvSpPr>
              <p:cNvPr id="161965" name="Freeform 58"/>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66" name="Text Box 59"/>
              <p:cNvSpPr txBox="1">
                <a:spLocks noChangeArrowheads="1"/>
              </p:cNvSpPr>
              <p:nvPr/>
            </p:nvSpPr>
            <p:spPr bwMode="auto">
              <a:xfrm>
                <a:off x="2483" y="1286"/>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grpSp>
        <p:nvGrpSpPr>
          <p:cNvPr id="161828" name="Group 60"/>
          <p:cNvGrpSpPr>
            <a:grpSpLocks/>
          </p:cNvGrpSpPr>
          <p:nvPr/>
        </p:nvGrpSpPr>
        <p:grpSpPr bwMode="auto">
          <a:xfrm>
            <a:off x="6524625" y="2441575"/>
            <a:ext cx="320675" cy="188913"/>
            <a:chOff x="4108" y="1538"/>
            <a:chExt cx="202" cy="119"/>
          </a:xfrm>
        </p:grpSpPr>
        <p:sp>
          <p:nvSpPr>
            <p:cNvPr id="161961" name="Freeform 61"/>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62" name="Text Box 62"/>
            <p:cNvSpPr txBox="1">
              <a:spLocks noChangeArrowheads="1"/>
            </p:cNvSpPr>
            <p:nvPr/>
          </p:nvSpPr>
          <p:spPr bwMode="auto">
            <a:xfrm>
              <a:off x="4163" y="1580"/>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nvGrpSpPr>
          <p:cNvPr id="161829" name="Group 63"/>
          <p:cNvGrpSpPr>
            <a:grpSpLocks/>
          </p:cNvGrpSpPr>
          <p:nvPr/>
        </p:nvGrpSpPr>
        <p:grpSpPr bwMode="auto">
          <a:xfrm>
            <a:off x="7734300" y="1797050"/>
            <a:ext cx="530225" cy="530225"/>
            <a:chOff x="4872" y="1132"/>
            <a:chExt cx="334" cy="334"/>
          </a:xfrm>
        </p:grpSpPr>
        <p:sp>
          <p:nvSpPr>
            <p:cNvPr id="161957" name="Freeform 64"/>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1958" name="Group 65"/>
            <p:cNvGrpSpPr>
              <a:grpSpLocks/>
            </p:cNvGrpSpPr>
            <p:nvPr/>
          </p:nvGrpSpPr>
          <p:grpSpPr bwMode="auto">
            <a:xfrm>
              <a:off x="4938" y="1240"/>
              <a:ext cx="202" cy="119"/>
              <a:chOff x="2428" y="1244"/>
              <a:chExt cx="202" cy="119"/>
            </a:xfrm>
          </p:grpSpPr>
          <p:sp>
            <p:nvSpPr>
              <p:cNvPr id="161959" name="Freeform 66"/>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60" name="Text Box 67"/>
              <p:cNvSpPr txBox="1">
                <a:spLocks noChangeArrowheads="1"/>
              </p:cNvSpPr>
              <p:nvPr/>
            </p:nvSpPr>
            <p:spPr bwMode="auto">
              <a:xfrm>
                <a:off x="2483" y="1286"/>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grpSp>
        <p:nvGrpSpPr>
          <p:cNvPr id="161830" name="Group 68"/>
          <p:cNvGrpSpPr>
            <a:grpSpLocks/>
          </p:cNvGrpSpPr>
          <p:nvPr/>
        </p:nvGrpSpPr>
        <p:grpSpPr bwMode="auto">
          <a:xfrm>
            <a:off x="7839075" y="2441575"/>
            <a:ext cx="320675" cy="188913"/>
            <a:chOff x="4936" y="1538"/>
            <a:chExt cx="202" cy="119"/>
          </a:xfrm>
        </p:grpSpPr>
        <p:sp>
          <p:nvSpPr>
            <p:cNvPr id="161955" name="Freeform 69"/>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56" name="Text Box 70"/>
            <p:cNvSpPr txBox="1">
              <a:spLocks noChangeArrowheads="1"/>
            </p:cNvSpPr>
            <p:nvPr/>
          </p:nvSpPr>
          <p:spPr bwMode="auto">
            <a:xfrm>
              <a:off x="4991" y="1580"/>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CA</a:t>
              </a:r>
            </a:p>
          </p:txBody>
        </p:sp>
      </p:grpSp>
      <p:grpSp>
        <p:nvGrpSpPr>
          <p:cNvPr id="161831" name="Group 71"/>
          <p:cNvGrpSpPr>
            <a:grpSpLocks/>
          </p:cNvGrpSpPr>
          <p:nvPr/>
        </p:nvGrpSpPr>
        <p:grpSpPr bwMode="auto">
          <a:xfrm>
            <a:off x="3744913" y="2735263"/>
            <a:ext cx="530225" cy="530225"/>
            <a:chOff x="2362" y="1132"/>
            <a:chExt cx="334" cy="334"/>
          </a:xfrm>
        </p:grpSpPr>
        <p:sp>
          <p:nvSpPr>
            <p:cNvPr id="161951" name="Freeform 72"/>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1952" name="Group 73"/>
            <p:cNvGrpSpPr>
              <a:grpSpLocks/>
            </p:cNvGrpSpPr>
            <p:nvPr/>
          </p:nvGrpSpPr>
          <p:grpSpPr bwMode="auto">
            <a:xfrm>
              <a:off x="2428" y="1240"/>
              <a:ext cx="202" cy="119"/>
              <a:chOff x="2428" y="1244"/>
              <a:chExt cx="202" cy="119"/>
            </a:xfrm>
          </p:grpSpPr>
          <p:sp>
            <p:nvSpPr>
              <p:cNvPr id="161953" name="Freeform 7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54" name="Text Box 75"/>
              <p:cNvSpPr txBox="1">
                <a:spLocks noChangeArrowheads="1"/>
              </p:cNvSpPr>
              <p:nvPr/>
            </p:nvSpPr>
            <p:spPr bwMode="auto">
              <a:xfrm>
                <a:off x="2481" y="1286"/>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grpSp>
        <p:nvGrpSpPr>
          <p:cNvPr id="161832" name="Group 76"/>
          <p:cNvGrpSpPr>
            <a:grpSpLocks/>
          </p:cNvGrpSpPr>
          <p:nvPr/>
        </p:nvGrpSpPr>
        <p:grpSpPr bwMode="auto">
          <a:xfrm>
            <a:off x="3849688" y="3379788"/>
            <a:ext cx="320675" cy="188912"/>
            <a:chOff x="2428" y="1538"/>
            <a:chExt cx="202" cy="119"/>
          </a:xfrm>
        </p:grpSpPr>
        <p:sp>
          <p:nvSpPr>
            <p:cNvPr id="161949" name="Freeform 77"/>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50" name="Text Box 78"/>
            <p:cNvSpPr txBox="1">
              <a:spLocks noChangeArrowheads="1"/>
            </p:cNvSpPr>
            <p:nvPr/>
          </p:nvSpPr>
          <p:spPr bwMode="auto">
            <a:xfrm>
              <a:off x="2481" y="1580"/>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nvGrpSpPr>
          <p:cNvPr id="161833" name="Group 79"/>
          <p:cNvGrpSpPr>
            <a:grpSpLocks/>
          </p:cNvGrpSpPr>
          <p:nvPr/>
        </p:nvGrpSpPr>
        <p:grpSpPr bwMode="auto">
          <a:xfrm>
            <a:off x="5148263" y="2759075"/>
            <a:ext cx="476250" cy="484188"/>
            <a:chOff x="3246" y="1147"/>
            <a:chExt cx="300" cy="305"/>
          </a:xfrm>
        </p:grpSpPr>
        <p:sp>
          <p:nvSpPr>
            <p:cNvPr id="161945" name="Oval 80"/>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1946" name="Group 81"/>
            <p:cNvGrpSpPr>
              <a:grpSpLocks/>
            </p:cNvGrpSpPr>
            <p:nvPr/>
          </p:nvGrpSpPr>
          <p:grpSpPr bwMode="auto">
            <a:xfrm>
              <a:off x="3295" y="1240"/>
              <a:ext cx="202" cy="119"/>
              <a:chOff x="2428" y="1244"/>
              <a:chExt cx="202" cy="119"/>
            </a:xfrm>
          </p:grpSpPr>
          <p:sp>
            <p:nvSpPr>
              <p:cNvPr id="161947" name="Freeform 8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48" name="Text Box 83"/>
              <p:cNvSpPr txBox="1">
                <a:spLocks noChangeArrowheads="1"/>
              </p:cNvSpPr>
              <p:nvPr/>
            </p:nvSpPr>
            <p:spPr bwMode="auto">
              <a:xfrm>
                <a:off x="2481" y="1286"/>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grpSp>
        <p:nvGrpSpPr>
          <p:cNvPr id="161834" name="Group 84"/>
          <p:cNvGrpSpPr>
            <a:grpSpLocks/>
          </p:cNvGrpSpPr>
          <p:nvPr/>
        </p:nvGrpSpPr>
        <p:grpSpPr bwMode="auto">
          <a:xfrm>
            <a:off x="5226050" y="3379788"/>
            <a:ext cx="320675" cy="188912"/>
            <a:chOff x="3298" y="1538"/>
            <a:chExt cx="202" cy="119"/>
          </a:xfrm>
        </p:grpSpPr>
        <p:sp>
          <p:nvSpPr>
            <p:cNvPr id="161943" name="Freeform 85"/>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44" name="Text Box 86"/>
            <p:cNvSpPr txBox="1">
              <a:spLocks noChangeArrowheads="1"/>
            </p:cNvSpPr>
            <p:nvPr/>
          </p:nvSpPr>
          <p:spPr bwMode="auto">
            <a:xfrm>
              <a:off x="3351" y="1580"/>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nvGrpSpPr>
          <p:cNvPr id="161835" name="Group 87"/>
          <p:cNvGrpSpPr>
            <a:grpSpLocks/>
          </p:cNvGrpSpPr>
          <p:nvPr/>
        </p:nvGrpSpPr>
        <p:grpSpPr bwMode="auto">
          <a:xfrm>
            <a:off x="6480175" y="2800350"/>
            <a:ext cx="401638" cy="401638"/>
            <a:chOff x="4085" y="1173"/>
            <a:chExt cx="253" cy="253"/>
          </a:xfrm>
        </p:grpSpPr>
        <p:sp>
          <p:nvSpPr>
            <p:cNvPr id="161939" name="Rectangle 88"/>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1940" name="Group 89"/>
            <p:cNvGrpSpPr>
              <a:grpSpLocks/>
            </p:cNvGrpSpPr>
            <p:nvPr/>
          </p:nvGrpSpPr>
          <p:grpSpPr bwMode="auto">
            <a:xfrm>
              <a:off x="4110" y="1240"/>
              <a:ext cx="202" cy="119"/>
              <a:chOff x="2428" y="1244"/>
              <a:chExt cx="202" cy="119"/>
            </a:xfrm>
          </p:grpSpPr>
          <p:sp>
            <p:nvSpPr>
              <p:cNvPr id="161941" name="Freeform 9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42" name="Text Box 91"/>
              <p:cNvSpPr txBox="1">
                <a:spLocks noChangeArrowheads="1"/>
              </p:cNvSpPr>
              <p:nvPr/>
            </p:nvSpPr>
            <p:spPr bwMode="auto">
              <a:xfrm>
                <a:off x="2481" y="1286"/>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grpSp>
        <p:nvGrpSpPr>
          <p:cNvPr id="161836" name="Group 92"/>
          <p:cNvGrpSpPr>
            <a:grpSpLocks/>
          </p:cNvGrpSpPr>
          <p:nvPr/>
        </p:nvGrpSpPr>
        <p:grpSpPr bwMode="auto">
          <a:xfrm>
            <a:off x="6519863" y="3379788"/>
            <a:ext cx="320675" cy="188912"/>
            <a:chOff x="4108" y="1538"/>
            <a:chExt cx="202" cy="119"/>
          </a:xfrm>
        </p:grpSpPr>
        <p:sp>
          <p:nvSpPr>
            <p:cNvPr id="161937" name="Freeform 93"/>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38" name="Text Box 94"/>
            <p:cNvSpPr txBox="1">
              <a:spLocks noChangeArrowheads="1"/>
            </p:cNvSpPr>
            <p:nvPr/>
          </p:nvSpPr>
          <p:spPr bwMode="auto">
            <a:xfrm>
              <a:off x="4161" y="1580"/>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nvGrpSpPr>
          <p:cNvPr id="161837" name="Group 95"/>
          <p:cNvGrpSpPr>
            <a:grpSpLocks/>
          </p:cNvGrpSpPr>
          <p:nvPr/>
        </p:nvGrpSpPr>
        <p:grpSpPr bwMode="auto">
          <a:xfrm>
            <a:off x="7729538" y="2735263"/>
            <a:ext cx="530225" cy="530225"/>
            <a:chOff x="4872" y="1132"/>
            <a:chExt cx="334" cy="334"/>
          </a:xfrm>
        </p:grpSpPr>
        <p:sp>
          <p:nvSpPr>
            <p:cNvPr id="161933" name="Freeform 96"/>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1934" name="Group 97"/>
            <p:cNvGrpSpPr>
              <a:grpSpLocks/>
            </p:cNvGrpSpPr>
            <p:nvPr/>
          </p:nvGrpSpPr>
          <p:grpSpPr bwMode="auto">
            <a:xfrm>
              <a:off x="4938" y="1240"/>
              <a:ext cx="202" cy="119"/>
              <a:chOff x="2428" y="1244"/>
              <a:chExt cx="202" cy="119"/>
            </a:xfrm>
          </p:grpSpPr>
          <p:sp>
            <p:nvSpPr>
              <p:cNvPr id="161935" name="Freeform 98"/>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36" name="Text Box 99"/>
              <p:cNvSpPr txBox="1">
                <a:spLocks noChangeArrowheads="1"/>
              </p:cNvSpPr>
              <p:nvPr/>
            </p:nvSpPr>
            <p:spPr bwMode="auto">
              <a:xfrm>
                <a:off x="2481" y="1286"/>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grpSp>
        <p:nvGrpSpPr>
          <p:cNvPr id="161838" name="Group 100"/>
          <p:cNvGrpSpPr>
            <a:grpSpLocks/>
          </p:cNvGrpSpPr>
          <p:nvPr/>
        </p:nvGrpSpPr>
        <p:grpSpPr bwMode="auto">
          <a:xfrm>
            <a:off x="7834313" y="3379788"/>
            <a:ext cx="320675" cy="188912"/>
            <a:chOff x="4936" y="1538"/>
            <a:chExt cx="202" cy="119"/>
          </a:xfrm>
        </p:grpSpPr>
        <p:sp>
          <p:nvSpPr>
            <p:cNvPr id="161931" name="Freeform 101"/>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32" name="Text Box 102"/>
            <p:cNvSpPr txBox="1">
              <a:spLocks noChangeArrowheads="1"/>
            </p:cNvSpPr>
            <p:nvPr/>
          </p:nvSpPr>
          <p:spPr bwMode="auto">
            <a:xfrm>
              <a:off x="4989" y="1580"/>
              <a:ext cx="9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RO</a:t>
              </a:r>
            </a:p>
          </p:txBody>
        </p:sp>
      </p:grpSp>
      <p:grpSp>
        <p:nvGrpSpPr>
          <p:cNvPr id="161839" name="Group 103"/>
          <p:cNvGrpSpPr>
            <a:grpSpLocks/>
          </p:cNvGrpSpPr>
          <p:nvPr/>
        </p:nvGrpSpPr>
        <p:grpSpPr bwMode="auto">
          <a:xfrm>
            <a:off x="3754438" y="3716338"/>
            <a:ext cx="530225" cy="530225"/>
            <a:chOff x="2362" y="1132"/>
            <a:chExt cx="334" cy="334"/>
          </a:xfrm>
        </p:grpSpPr>
        <p:sp>
          <p:nvSpPr>
            <p:cNvPr id="161927" name="Freeform 104"/>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1928" name="Group 105"/>
            <p:cNvGrpSpPr>
              <a:grpSpLocks/>
            </p:cNvGrpSpPr>
            <p:nvPr/>
          </p:nvGrpSpPr>
          <p:grpSpPr bwMode="auto">
            <a:xfrm>
              <a:off x="2428" y="1240"/>
              <a:ext cx="202" cy="119"/>
              <a:chOff x="2428" y="1244"/>
              <a:chExt cx="202" cy="119"/>
            </a:xfrm>
          </p:grpSpPr>
          <p:sp>
            <p:nvSpPr>
              <p:cNvPr id="161929" name="Freeform 106"/>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30" name="Text Box 107"/>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grpSp>
        <p:nvGrpSpPr>
          <p:cNvPr id="161840" name="Group 108"/>
          <p:cNvGrpSpPr>
            <a:grpSpLocks/>
          </p:cNvGrpSpPr>
          <p:nvPr/>
        </p:nvGrpSpPr>
        <p:grpSpPr bwMode="auto">
          <a:xfrm>
            <a:off x="3859213" y="4360863"/>
            <a:ext cx="320675" cy="188912"/>
            <a:chOff x="2428" y="1538"/>
            <a:chExt cx="202" cy="119"/>
          </a:xfrm>
        </p:grpSpPr>
        <p:sp>
          <p:nvSpPr>
            <p:cNvPr id="161925" name="Freeform 109"/>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26" name="Text Box 110"/>
            <p:cNvSpPr txBox="1">
              <a:spLocks noChangeArrowheads="1"/>
            </p:cNvSpPr>
            <p:nvPr/>
          </p:nvSpPr>
          <p:spPr bwMode="auto">
            <a:xfrm>
              <a:off x="248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nvGrpSpPr>
          <p:cNvPr id="161841" name="Group 111"/>
          <p:cNvGrpSpPr>
            <a:grpSpLocks/>
          </p:cNvGrpSpPr>
          <p:nvPr/>
        </p:nvGrpSpPr>
        <p:grpSpPr bwMode="auto">
          <a:xfrm>
            <a:off x="5157788" y="3740150"/>
            <a:ext cx="476250" cy="484188"/>
            <a:chOff x="3246" y="1147"/>
            <a:chExt cx="300" cy="305"/>
          </a:xfrm>
        </p:grpSpPr>
        <p:sp>
          <p:nvSpPr>
            <p:cNvPr id="161921" name="Oval 112"/>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1922" name="Group 113"/>
            <p:cNvGrpSpPr>
              <a:grpSpLocks/>
            </p:cNvGrpSpPr>
            <p:nvPr/>
          </p:nvGrpSpPr>
          <p:grpSpPr bwMode="auto">
            <a:xfrm>
              <a:off x="3295" y="1240"/>
              <a:ext cx="202" cy="119"/>
              <a:chOff x="2428" y="1244"/>
              <a:chExt cx="202" cy="119"/>
            </a:xfrm>
          </p:grpSpPr>
          <p:sp>
            <p:nvSpPr>
              <p:cNvPr id="161923" name="Freeform 11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24" name="Text Box 115"/>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grpSp>
        <p:nvGrpSpPr>
          <p:cNvPr id="161842" name="Group 116"/>
          <p:cNvGrpSpPr>
            <a:grpSpLocks/>
          </p:cNvGrpSpPr>
          <p:nvPr/>
        </p:nvGrpSpPr>
        <p:grpSpPr bwMode="auto">
          <a:xfrm>
            <a:off x="5235575" y="4360863"/>
            <a:ext cx="320675" cy="188912"/>
            <a:chOff x="3298" y="1538"/>
            <a:chExt cx="202" cy="119"/>
          </a:xfrm>
        </p:grpSpPr>
        <p:sp>
          <p:nvSpPr>
            <p:cNvPr id="161919" name="Freeform 117"/>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20" name="Text Box 118"/>
            <p:cNvSpPr txBox="1">
              <a:spLocks noChangeArrowheads="1"/>
            </p:cNvSpPr>
            <p:nvPr/>
          </p:nvSpPr>
          <p:spPr bwMode="auto">
            <a:xfrm>
              <a:off x="335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nvGrpSpPr>
          <p:cNvPr id="161843" name="Group 119"/>
          <p:cNvGrpSpPr>
            <a:grpSpLocks/>
          </p:cNvGrpSpPr>
          <p:nvPr/>
        </p:nvGrpSpPr>
        <p:grpSpPr bwMode="auto">
          <a:xfrm>
            <a:off x="6489700" y="3781425"/>
            <a:ext cx="401638" cy="401638"/>
            <a:chOff x="4085" y="1173"/>
            <a:chExt cx="253" cy="253"/>
          </a:xfrm>
        </p:grpSpPr>
        <p:sp>
          <p:nvSpPr>
            <p:cNvPr id="161915" name="Rectangle 120"/>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1916" name="Group 121"/>
            <p:cNvGrpSpPr>
              <a:grpSpLocks/>
            </p:cNvGrpSpPr>
            <p:nvPr/>
          </p:nvGrpSpPr>
          <p:grpSpPr bwMode="auto">
            <a:xfrm>
              <a:off x="4110" y="1240"/>
              <a:ext cx="202" cy="119"/>
              <a:chOff x="2428" y="1244"/>
              <a:chExt cx="202" cy="119"/>
            </a:xfrm>
          </p:grpSpPr>
          <p:sp>
            <p:nvSpPr>
              <p:cNvPr id="161917" name="Freeform 12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18" name="Text Box 123"/>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grpSp>
        <p:nvGrpSpPr>
          <p:cNvPr id="161844" name="Group 124"/>
          <p:cNvGrpSpPr>
            <a:grpSpLocks/>
          </p:cNvGrpSpPr>
          <p:nvPr/>
        </p:nvGrpSpPr>
        <p:grpSpPr bwMode="auto">
          <a:xfrm>
            <a:off x="6529388" y="4360863"/>
            <a:ext cx="320675" cy="188912"/>
            <a:chOff x="4108" y="1538"/>
            <a:chExt cx="202" cy="119"/>
          </a:xfrm>
        </p:grpSpPr>
        <p:sp>
          <p:nvSpPr>
            <p:cNvPr id="161913" name="Freeform 125"/>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14" name="Text Box 126"/>
            <p:cNvSpPr txBox="1">
              <a:spLocks noChangeArrowheads="1"/>
            </p:cNvSpPr>
            <p:nvPr/>
          </p:nvSpPr>
          <p:spPr bwMode="auto">
            <a:xfrm>
              <a:off x="416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nvGrpSpPr>
          <p:cNvPr id="161845" name="Group 127"/>
          <p:cNvGrpSpPr>
            <a:grpSpLocks/>
          </p:cNvGrpSpPr>
          <p:nvPr/>
        </p:nvGrpSpPr>
        <p:grpSpPr bwMode="auto">
          <a:xfrm>
            <a:off x="7739063" y="3716338"/>
            <a:ext cx="530225" cy="530225"/>
            <a:chOff x="4872" y="1132"/>
            <a:chExt cx="334" cy="334"/>
          </a:xfrm>
        </p:grpSpPr>
        <p:sp>
          <p:nvSpPr>
            <p:cNvPr id="161909" name="Freeform 128"/>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1910" name="Group 129"/>
            <p:cNvGrpSpPr>
              <a:grpSpLocks/>
            </p:cNvGrpSpPr>
            <p:nvPr/>
          </p:nvGrpSpPr>
          <p:grpSpPr bwMode="auto">
            <a:xfrm>
              <a:off x="4938" y="1240"/>
              <a:ext cx="202" cy="119"/>
              <a:chOff x="2428" y="1244"/>
              <a:chExt cx="202" cy="119"/>
            </a:xfrm>
          </p:grpSpPr>
          <p:sp>
            <p:nvSpPr>
              <p:cNvPr id="161911" name="Freeform 13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12" name="Text Box 131"/>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grpSp>
        <p:nvGrpSpPr>
          <p:cNvPr id="161846" name="Group 132"/>
          <p:cNvGrpSpPr>
            <a:grpSpLocks/>
          </p:cNvGrpSpPr>
          <p:nvPr/>
        </p:nvGrpSpPr>
        <p:grpSpPr bwMode="auto">
          <a:xfrm>
            <a:off x="7843838" y="4360863"/>
            <a:ext cx="320675" cy="188912"/>
            <a:chOff x="4936" y="1538"/>
            <a:chExt cx="202" cy="119"/>
          </a:xfrm>
        </p:grpSpPr>
        <p:sp>
          <p:nvSpPr>
            <p:cNvPr id="161907" name="Freeform 133"/>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08" name="Text Box 134"/>
            <p:cNvSpPr txBox="1">
              <a:spLocks noChangeArrowheads="1"/>
            </p:cNvSpPr>
            <p:nvPr/>
          </p:nvSpPr>
          <p:spPr bwMode="auto">
            <a:xfrm>
              <a:off x="4992"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OT</a:t>
              </a:r>
            </a:p>
          </p:txBody>
        </p:sp>
      </p:grpSp>
      <p:grpSp>
        <p:nvGrpSpPr>
          <p:cNvPr id="161847" name="Group 135"/>
          <p:cNvGrpSpPr>
            <a:grpSpLocks/>
          </p:cNvGrpSpPr>
          <p:nvPr/>
        </p:nvGrpSpPr>
        <p:grpSpPr bwMode="auto">
          <a:xfrm>
            <a:off x="3749675" y="4783138"/>
            <a:ext cx="530225" cy="530225"/>
            <a:chOff x="2362" y="3013"/>
            <a:chExt cx="334" cy="334"/>
          </a:xfrm>
        </p:grpSpPr>
        <p:sp>
          <p:nvSpPr>
            <p:cNvPr id="161904" name="Freeform 136"/>
            <p:cNvSpPr>
              <a:spLocks noChangeAspect="1"/>
            </p:cNvSpPr>
            <p:nvPr/>
          </p:nvSpPr>
          <p:spPr bwMode="auto">
            <a:xfrm>
              <a:off x="2362" y="30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1905" name="Freeform 137"/>
            <p:cNvSpPr>
              <a:spLocks/>
            </p:cNvSpPr>
            <p:nvPr/>
          </p:nvSpPr>
          <p:spPr bwMode="auto">
            <a:xfrm>
              <a:off x="2428" y="312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06" name="Text Box 138"/>
            <p:cNvSpPr txBox="1">
              <a:spLocks noChangeArrowheads="1"/>
            </p:cNvSpPr>
            <p:nvPr/>
          </p:nvSpPr>
          <p:spPr bwMode="auto">
            <a:xfrm>
              <a:off x="2504" y="3163"/>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48" name="Group 139"/>
          <p:cNvGrpSpPr>
            <a:grpSpLocks/>
          </p:cNvGrpSpPr>
          <p:nvPr/>
        </p:nvGrpSpPr>
        <p:grpSpPr bwMode="auto">
          <a:xfrm>
            <a:off x="3854450" y="5427663"/>
            <a:ext cx="320675" cy="188912"/>
            <a:chOff x="2428" y="3419"/>
            <a:chExt cx="202" cy="119"/>
          </a:xfrm>
        </p:grpSpPr>
        <p:sp>
          <p:nvSpPr>
            <p:cNvPr id="161902" name="Freeform 140"/>
            <p:cNvSpPr>
              <a:spLocks/>
            </p:cNvSpPr>
            <p:nvPr/>
          </p:nvSpPr>
          <p:spPr bwMode="auto">
            <a:xfrm>
              <a:off x="2428" y="3419"/>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03" name="Text Box 141"/>
            <p:cNvSpPr txBox="1">
              <a:spLocks noChangeArrowheads="1"/>
            </p:cNvSpPr>
            <p:nvPr/>
          </p:nvSpPr>
          <p:spPr bwMode="auto">
            <a:xfrm>
              <a:off x="2504" y="3461"/>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49" name="Group 142"/>
          <p:cNvGrpSpPr>
            <a:grpSpLocks/>
          </p:cNvGrpSpPr>
          <p:nvPr/>
        </p:nvGrpSpPr>
        <p:grpSpPr bwMode="auto">
          <a:xfrm>
            <a:off x="5153025" y="4806950"/>
            <a:ext cx="476250" cy="484188"/>
            <a:chOff x="3246" y="3028"/>
            <a:chExt cx="300" cy="305"/>
          </a:xfrm>
        </p:grpSpPr>
        <p:sp>
          <p:nvSpPr>
            <p:cNvPr id="161899" name="Oval 143"/>
            <p:cNvSpPr>
              <a:spLocks noChangeArrowheads="1"/>
            </p:cNvSpPr>
            <p:nvPr/>
          </p:nvSpPr>
          <p:spPr bwMode="auto">
            <a:xfrm>
              <a:off x="3246" y="302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sp>
          <p:nvSpPr>
            <p:cNvPr id="161900" name="Freeform 144"/>
            <p:cNvSpPr>
              <a:spLocks/>
            </p:cNvSpPr>
            <p:nvPr/>
          </p:nvSpPr>
          <p:spPr bwMode="auto">
            <a:xfrm>
              <a:off x="3295" y="312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901" name="Text Box 145"/>
            <p:cNvSpPr txBox="1">
              <a:spLocks noChangeArrowheads="1"/>
            </p:cNvSpPr>
            <p:nvPr/>
          </p:nvSpPr>
          <p:spPr bwMode="auto">
            <a:xfrm>
              <a:off x="3371" y="3163"/>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0" name="Group 146"/>
          <p:cNvGrpSpPr>
            <a:grpSpLocks/>
          </p:cNvGrpSpPr>
          <p:nvPr/>
        </p:nvGrpSpPr>
        <p:grpSpPr bwMode="auto">
          <a:xfrm>
            <a:off x="5230813" y="5427663"/>
            <a:ext cx="320675" cy="188912"/>
            <a:chOff x="3295" y="3419"/>
            <a:chExt cx="202" cy="119"/>
          </a:xfrm>
        </p:grpSpPr>
        <p:sp>
          <p:nvSpPr>
            <p:cNvPr id="161897" name="Freeform 147"/>
            <p:cNvSpPr>
              <a:spLocks/>
            </p:cNvSpPr>
            <p:nvPr/>
          </p:nvSpPr>
          <p:spPr bwMode="auto">
            <a:xfrm>
              <a:off x="3295" y="3419"/>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98" name="Text Box 148"/>
            <p:cNvSpPr txBox="1">
              <a:spLocks noChangeArrowheads="1"/>
            </p:cNvSpPr>
            <p:nvPr/>
          </p:nvSpPr>
          <p:spPr bwMode="auto">
            <a:xfrm>
              <a:off x="3371" y="3461"/>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1" name="Group 149"/>
          <p:cNvGrpSpPr>
            <a:grpSpLocks/>
          </p:cNvGrpSpPr>
          <p:nvPr/>
        </p:nvGrpSpPr>
        <p:grpSpPr bwMode="auto">
          <a:xfrm>
            <a:off x="6484938" y="4848225"/>
            <a:ext cx="401637" cy="401638"/>
            <a:chOff x="4085" y="3054"/>
            <a:chExt cx="253" cy="253"/>
          </a:xfrm>
        </p:grpSpPr>
        <p:sp>
          <p:nvSpPr>
            <p:cNvPr id="161894" name="Rectangle 150"/>
            <p:cNvSpPr>
              <a:spLocks noChangeArrowheads="1"/>
            </p:cNvSpPr>
            <p:nvPr/>
          </p:nvSpPr>
          <p:spPr bwMode="auto">
            <a:xfrm>
              <a:off x="4085" y="305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61895" name="Freeform 151"/>
            <p:cNvSpPr>
              <a:spLocks/>
            </p:cNvSpPr>
            <p:nvPr/>
          </p:nvSpPr>
          <p:spPr bwMode="auto">
            <a:xfrm>
              <a:off x="4110" y="312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96" name="Text Box 152"/>
            <p:cNvSpPr txBox="1">
              <a:spLocks noChangeArrowheads="1"/>
            </p:cNvSpPr>
            <p:nvPr/>
          </p:nvSpPr>
          <p:spPr bwMode="auto">
            <a:xfrm>
              <a:off x="4186" y="3163"/>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2" name="Group 153"/>
          <p:cNvGrpSpPr>
            <a:grpSpLocks/>
          </p:cNvGrpSpPr>
          <p:nvPr/>
        </p:nvGrpSpPr>
        <p:grpSpPr bwMode="auto">
          <a:xfrm>
            <a:off x="6524625" y="5427663"/>
            <a:ext cx="320675" cy="188912"/>
            <a:chOff x="4110" y="3419"/>
            <a:chExt cx="202" cy="119"/>
          </a:xfrm>
        </p:grpSpPr>
        <p:sp>
          <p:nvSpPr>
            <p:cNvPr id="161892" name="Freeform 154"/>
            <p:cNvSpPr>
              <a:spLocks/>
            </p:cNvSpPr>
            <p:nvPr/>
          </p:nvSpPr>
          <p:spPr bwMode="auto">
            <a:xfrm>
              <a:off x="4110" y="3419"/>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93" name="Text Box 155"/>
            <p:cNvSpPr txBox="1">
              <a:spLocks noChangeArrowheads="1"/>
            </p:cNvSpPr>
            <p:nvPr/>
          </p:nvSpPr>
          <p:spPr bwMode="auto">
            <a:xfrm>
              <a:off x="4186" y="3461"/>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3" name="Group 156"/>
          <p:cNvGrpSpPr>
            <a:grpSpLocks/>
          </p:cNvGrpSpPr>
          <p:nvPr/>
        </p:nvGrpSpPr>
        <p:grpSpPr bwMode="auto">
          <a:xfrm>
            <a:off x="7734300" y="4783138"/>
            <a:ext cx="530225" cy="530225"/>
            <a:chOff x="4872" y="3013"/>
            <a:chExt cx="334" cy="334"/>
          </a:xfrm>
        </p:grpSpPr>
        <p:sp>
          <p:nvSpPr>
            <p:cNvPr id="161889" name="Freeform 157"/>
            <p:cNvSpPr>
              <a:spLocks/>
            </p:cNvSpPr>
            <p:nvPr/>
          </p:nvSpPr>
          <p:spPr bwMode="auto">
            <a:xfrm>
              <a:off x="4872" y="30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61890" name="Freeform 158"/>
            <p:cNvSpPr>
              <a:spLocks/>
            </p:cNvSpPr>
            <p:nvPr/>
          </p:nvSpPr>
          <p:spPr bwMode="auto">
            <a:xfrm>
              <a:off x="4938" y="312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91" name="Text Box 159"/>
            <p:cNvSpPr txBox="1">
              <a:spLocks noChangeArrowheads="1"/>
            </p:cNvSpPr>
            <p:nvPr/>
          </p:nvSpPr>
          <p:spPr bwMode="auto">
            <a:xfrm>
              <a:off x="5014" y="3163"/>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4" name="Group 160"/>
          <p:cNvGrpSpPr>
            <a:grpSpLocks/>
          </p:cNvGrpSpPr>
          <p:nvPr/>
        </p:nvGrpSpPr>
        <p:grpSpPr bwMode="auto">
          <a:xfrm>
            <a:off x="7839075" y="5427663"/>
            <a:ext cx="320675" cy="188912"/>
            <a:chOff x="4938" y="3419"/>
            <a:chExt cx="202" cy="119"/>
          </a:xfrm>
        </p:grpSpPr>
        <p:sp>
          <p:nvSpPr>
            <p:cNvPr id="161887" name="Freeform 161"/>
            <p:cNvSpPr>
              <a:spLocks/>
            </p:cNvSpPr>
            <p:nvPr/>
          </p:nvSpPr>
          <p:spPr bwMode="auto">
            <a:xfrm>
              <a:off x="4938" y="3419"/>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88" name="Text Box 162"/>
            <p:cNvSpPr txBox="1">
              <a:spLocks noChangeArrowheads="1"/>
            </p:cNvSpPr>
            <p:nvPr/>
          </p:nvSpPr>
          <p:spPr bwMode="auto">
            <a:xfrm>
              <a:off x="5014" y="3461"/>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TU</a:t>
              </a:r>
            </a:p>
          </p:txBody>
        </p:sp>
      </p:grpSp>
      <p:grpSp>
        <p:nvGrpSpPr>
          <p:cNvPr id="161855" name="Group 163"/>
          <p:cNvGrpSpPr>
            <a:grpSpLocks/>
          </p:cNvGrpSpPr>
          <p:nvPr/>
        </p:nvGrpSpPr>
        <p:grpSpPr bwMode="auto">
          <a:xfrm>
            <a:off x="3744913" y="5778500"/>
            <a:ext cx="530225" cy="530225"/>
            <a:chOff x="2362" y="1132"/>
            <a:chExt cx="334" cy="334"/>
          </a:xfrm>
        </p:grpSpPr>
        <p:sp>
          <p:nvSpPr>
            <p:cNvPr id="161883" name="Freeform 164"/>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1884" name="Group 165"/>
            <p:cNvGrpSpPr>
              <a:grpSpLocks/>
            </p:cNvGrpSpPr>
            <p:nvPr/>
          </p:nvGrpSpPr>
          <p:grpSpPr bwMode="auto">
            <a:xfrm>
              <a:off x="2428" y="1240"/>
              <a:ext cx="202" cy="119"/>
              <a:chOff x="2428" y="1244"/>
              <a:chExt cx="202" cy="119"/>
            </a:xfrm>
          </p:grpSpPr>
          <p:sp>
            <p:nvSpPr>
              <p:cNvPr id="161885" name="Freeform 166"/>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86" name="Text Box 167"/>
              <p:cNvSpPr txBox="1">
                <a:spLocks noChangeArrowheads="1"/>
              </p:cNvSpPr>
              <p:nvPr/>
            </p:nvSpPr>
            <p:spPr bwMode="auto">
              <a:xfrm>
                <a:off x="2488" y="1286"/>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grpSp>
        <p:nvGrpSpPr>
          <p:cNvPr id="161856" name="Group 168"/>
          <p:cNvGrpSpPr>
            <a:grpSpLocks/>
          </p:cNvGrpSpPr>
          <p:nvPr/>
        </p:nvGrpSpPr>
        <p:grpSpPr bwMode="auto">
          <a:xfrm>
            <a:off x="3849688" y="6423025"/>
            <a:ext cx="320675" cy="188913"/>
            <a:chOff x="2428" y="1538"/>
            <a:chExt cx="202" cy="119"/>
          </a:xfrm>
        </p:grpSpPr>
        <p:sp>
          <p:nvSpPr>
            <p:cNvPr id="161881" name="Freeform 169"/>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82" name="Text Box 170"/>
            <p:cNvSpPr txBox="1">
              <a:spLocks noChangeArrowheads="1"/>
            </p:cNvSpPr>
            <p:nvPr/>
          </p:nvSpPr>
          <p:spPr bwMode="auto">
            <a:xfrm>
              <a:off x="2488" y="1580"/>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nvGrpSpPr>
          <p:cNvPr id="161857" name="Group 171"/>
          <p:cNvGrpSpPr>
            <a:grpSpLocks/>
          </p:cNvGrpSpPr>
          <p:nvPr/>
        </p:nvGrpSpPr>
        <p:grpSpPr bwMode="auto">
          <a:xfrm>
            <a:off x="5148263" y="5802313"/>
            <a:ext cx="476250" cy="484187"/>
            <a:chOff x="3246" y="1147"/>
            <a:chExt cx="300" cy="305"/>
          </a:xfrm>
        </p:grpSpPr>
        <p:sp>
          <p:nvSpPr>
            <p:cNvPr id="161877" name="Oval 172"/>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1878" name="Group 173"/>
            <p:cNvGrpSpPr>
              <a:grpSpLocks/>
            </p:cNvGrpSpPr>
            <p:nvPr/>
          </p:nvGrpSpPr>
          <p:grpSpPr bwMode="auto">
            <a:xfrm>
              <a:off x="3295" y="1240"/>
              <a:ext cx="202" cy="119"/>
              <a:chOff x="2428" y="1244"/>
              <a:chExt cx="202" cy="119"/>
            </a:xfrm>
          </p:grpSpPr>
          <p:sp>
            <p:nvSpPr>
              <p:cNvPr id="161879" name="Freeform 17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80" name="Text Box 175"/>
              <p:cNvSpPr txBox="1">
                <a:spLocks noChangeArrowheads="1"/>
              </p:cNvSpPr>
              <p:nvPr/>
            </p:nvSpPr>
            <p:spPr bwMode="auto">
              <a:xfrm>
                <a:off x="2488" y="1286"/>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grpSp>
        <p:nvGrpSpPr>
          <p:cNvPr id="161858" name="Group 176"/>
          <p:cNvGrpSpPr>
            <a:grpSpLocks/>
          </p:cNvGrpSpPr>
          <p:nvPr/>
        </p:nvGrpSpPr>
        <p:grpSpPr bwMode="auto">
          <a:xfrm>
            <a:off x="5226050" y="6423025"/>
            <a:ext cx="320675" cy="188913"/>
            <a:chOff x="3298" y="1538"/>
            <a:chExt cx="202" cy="119"/>
          </a:xfrm>
        </p:grpSpPr>
        <p:sp>
          <p:nvSpPr>
            <p:cNvPr id="161875" name="Freeform 177"/>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76" name="Text Box 178"/>
            <p:cNvSpPr txBox="1">
              <a:spLocks noChangeArrowheads="1"/>
            </p:cNvSpPr>
            <p:nvPr/>
          </p:nvSpPr>
          <p:spPr bwMode="auto">
            <a:xfrm>
              <a:off x="3358" y="1580"/>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nvGrpSpPr>
          <p:cNvPr id="161859" name="Group 179"/>
          <p:cNvGrpSpPr>
            <a:grpSpLocks/>
          </p:cNvGrpSpPr>
          <p:nvPr/>
        </p:nvGrpSpPr>
        <p:grpSpPr bwMode="auto">
          <a:xfrm>
            <a:off x="6480175" y="5843588"/>
            <a:ext cx="401638" cy="401637"/>
            <a:chOff x="4085" y="1173"/>
            <a:chExt cx="253" cy="253"/>
          </a:xfrm>
        </p:grpSpPr>
        <p:sp>
          <p:nvSpPr>
            <p:cNvPr id="161871" name="Rectangle 180"/>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1872" name="Group 181"/>
            <p:cNvGrpSpPr>
              <a:grpSpLocks/>
            </p:cNvGrpSpPr>
            <p:nvPr/>
          </p:nvGrpSpPr>
          <p:grpSpPr bwMode="auto">
            <a:xfrm>
              <a:off x="4110" y="1240"/>
              <a:ext cx="202" cy="119"/>
              <a:chOff x="2428" y="1244"/>
              <a:chExt cx="202" cy="119"/>
            </a:xfrm>
          </p:grpSpPr>
          <p:sp>
            <p:nvSpPr>
              <p:cNvPr id="161873" name="Freeform 18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74" name="Text Box 183"/>
              <p:cNvSpPr txBox="1">
                <a:spLocks noChangeArrowheads="1"/>
              </p:cNvSpPr>
              <p:nvPr/>
            </p:nvSpPr>
            <p:spPr bwMode="auto">
              <a:xfrm>
                <a:off x="2488" y="1286"/>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grpSp>
        <p:nvGrpSpPr>
          <p:cNvPr id="161860" name="Group 184"/>
          <p:cNvGrpSpPr>
            <a:grpSpLocks/>
          </p:cNvGrpSpPr>
          <p:nvPr/>
        </p:nvGrpSpPr>
        <p:grpSpPr bwMode="auto">
          <a:xfrm>
            <a:off x="6519863" y="6423025"/>
            <a:ext cx="320675" cy="188913"/>
            <a:chOff x="4108" y="1538"/>
            <a:chExt cx="202" cy="119"/>
          </a:xfrm>
        </p:grpSpPr>
        <p:sp>
          <p:nvSpPr>
            <p:cNvPr id="161869" name="Freeform 185"/>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70" name="Text Box 186"/>
            <p:cNvSpPr txBox="1">
              <a:spLocks noChangeArrowheads="1"/>
            </p:cNvSpPr>
            <p:nvPr/>
          </p:nvSpPr>
          <p:spPr bwMode="auto">
            <a:xfrm>
              <a:off x="4168" y="1580"/>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nvGrpSpPr>
          <p:cNvPr id="161861" name="Group 187"/>
          <p:cNvGrpSpPr>
            <a:grpSpLocks/>
          </p:cNvGrpSpPr>
          <p:nvPr/>
        </p:nvGrpSpPr>
        <p:grpSpPr bwMode="auto">
          <a:xfrm>
            <a:off x="7729538" y="5778500"/>
            <a:ext cx="530225" cy="530225"/>
            <a:chOff x="4872" y="1132"/>
            <a:chExt cx="334" cy="334"/>
          </a:xfrm>
        </p:grpSpPr>
        <p:sp>
          <p:nvSpPr>
            <p:cNvPr id="161865" name="Freeform 188"/>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1866" name="Group 189"/>
            <p:cNvGrpSpPr>
              <a:grpSpLocks/>
            </p:cNvGrpSpPr>
            <p:nvPr/>
          </p:nvGrpSpPr>
          <p:grpSpPr bwMode="auto">
            <a:xfrm>
              <a:off x="4938" y="1240"/>
              <a:ext cx="202" cy="119"/>
              <a:chOff x="2428" y="1244"/>
              <a:chExt cx="202" cy="119"/>
            </a:xfrm>
          </p:grpSpPr>
          <p:sp>
            <p:nvSpPr>
              <p:cNvPr id="161867" name="Freeform 19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68" name="Text Box 191"/>
              <p:cNvSpPr txBox="1">
                <a:spLocks noChangeArrowheads="1"/>
              </p:cNvSpPr>
              <p:nvPr/>
            </p:nvSpPr>
            <p:spPr bwMode="auto">
              <a:xfrm>
                <a:off x="2488" y="1286"/>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grpSp>
      <p:grpSp>
        <p:nvGrpSpPr>
          <p:cNvPr id="161862" name="Group 192"/>
          <p:cNvGrpSpPr>
            <a:grpSpLocks/>
          </p:cNvGrpSpPr>
          <p:nvPr/>
        </p:nvGrpSpPr>
        <p:grpSpPr bwMode="auto">
          <a:xfrm>
            <a:off x="7834313" y="6423025"/>
            <a:ext cx="320675" cy="188913"/>
            <a:chOff x="4936" y="1538"/>
            <a:chExt cx="202" cy="119"/>
          </a:xfrm>
        </p:grpSpPr>
        <p:sp>
          <p:nvSpPr>
            <p:cNvPr id="161863" name="Freeform 193"/>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1864" name="Text Box 194"/>
            <p:cNvSpPr txBox="1">
              <a:spLocks noChangeArrowheads="1"/>
            </p:cNvSpPr>
            <p:nvPr/>
          </p:nvSpPr>
          <p:spPr bwMode="auto">
            <a:xfrm>
              <a:off x="4996" y="1580"/>
              <a:ext cx="8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FE</a:t>
              </a:r>
            </a:p>
          </p:txBody>
        </p:sp>
      </p:gr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2819" name="Rectangle 3"/>
          <p:cNvSpPr>
            <a:spLocks noGrp="1" noChangeArrowheads="1"/>
          </p:cNvSpPr>
          <p:nvPr>
            <p:ph type="title"/>
          </p:nvPr>
        </p:nvSpPr>
        <p:spPr>
          <a:xfrm>
            <a:off x="3203575" y="77788"/>
            <a:ext cx="4627563" cy="365125"/>
          </a:xfrm>
          <a:noFill/>
        </p:spPr>
        <p:txBody>
          <a:bodyPr wrap="none" lIns="0" tIns="0" rIns="0" bIns="0">
            <a:spAutoFit/>
          </a:bodyPr>
          <a:lstStyle/>
          <a:p>
            <a:pPr eaLnBrk="1" hangingPunct="1"/>
            <a:r>
              <a:rPr lang="en-US" sz="2400"/>
              <a:t>Sea Surface Symbols Non Military</a:t>
            </a:r>
          </a:p>
        </p:txBody>
      </p:sp>
      <p:sp>
        <p:nvSpPr>
          <p:cNvPr id="16282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282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282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282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2824" name="Text Box 8"/>
          <p:cNvSpPr txBox="1">
            <a:spLocks noChangeArrowheads="1"/>
          </p:cNvSpPr>
          <p:nvPr/>
        </p:nvSpPr>
        <p:spPr bwMode="auto">
          <a:xfrm>
            <a:off x="1022350" y="2424113"/>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Hazardous Materials</a:t>
            </a:r>
          </a:p>
        </p:txBody>
      </p:sp>
      <p:sp>
        <p:nvSpPr>
          <p:cNvPr id="162825" name="Text Box 9"/>
          <p:cNvSpPr txBox="1">
            <a:spLocks noChangeArrowheads="1"/>
          </p:cNvSpPr>
          <p:nvPr/>
        </p:nvSpPr>
        <p:spPr bwMode="auto">
          <a:xfrm>
            <a:off x="1258888" y="2895600"/>
            <a:ext cx="1154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Towing Vessel</a:t>
            </a:r>
          </a:p>
        </p:txBody>
      </p:sp>
      <p:sp>
        <p:nvSpPr>
          <p:cNvPr id="162826" name="Text Box 10"/>
          <p:cNvSpPr txBox="1">
            <a:spLocks noChangeArrowheads="1"/>
          </p:cNvSpPr>
          <p:nvPr/>
        </p:nvSpPr>
        <p:spPr bwMode="auto">
          <a:xfrm>
            <a:off x="1258888" y="3432175"/>
            <a:ext cx="1154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Towing Vessel</a:t>
            </a:r>
          </a:p>
        </p:txBody>
      </p:sp>
      <p:sp>
        <p:nvSpPr>
          <p:cNvPr id="162827" name="Text Box 11"/>
          <p:cNvSpPr txBox="1">
            <a:spLocks noChangeArrowheads="1"/>
          </p:cNvSpPr>
          <p:nvPr/>
        </p:nvSpPr>
        <p:spPr bwMode="auto">
          <a:xfrm>
            <a:off x="1549400" y="4364038"/>
            <a:ext cx="571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a:t>
            </a:r>
          </a:p>
        </p:txBody>
      </p:sp>
      <p:sp>
        <p:nvSpPr>
          <p:cNvPr id="162828" name="Text Box 12"/>
          <p:cNvSpPr txBox="1">
            <a:spLocks noChangeArrowheads="1"/>
          </p:cNvSpPr>
          <p:nvPr/>
        </p:nvSpPr>
        <p:spPr bwMode="auto">
          <a:xfrm>
            <a:off x="1284288" y="4941888"/>
            <a:ext cx="11033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Drifter</a:t>
            </a:r>
          </a:p>
        </p:txBody>
      </p:sp>
      <p:sp>
        <p:nvSpPr>
          <p:cNvPr id="162829" name="Text Box 13"/>
          <p:cNvSpPr txBox="1">
            <a:spLocks noChangeArrowheads="1"/>
          </p:cNvSpPr>
          <p:nvPr/>
        </p:nvSpPr>
        <p:spPr bwMode="auto">
          <a:xfrm>
            <a:off x="1284288" y="5383213"/>
            <a:ext cx="11033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Drifter</a:t>
            </a:r>
          </a:p>
        </p:txBody>
      </p:sp>
      <p:sp>
        <p:nvSpPr>
          <p:cNvPr id="162830" name="Text Box 14"/>
          <p:cNvSpPr txBox="1">
            <a:spLocks noChangeArrowheads="1"/>
          </p:cNvSpPr>
          <p:nvPr/>
        </p:nvSpPr>
        <p:spPr bwMode="auto">
          <a:xfrm>
            <a:off x="1155700" y="3875088"/>
            <a:ext cx="1358900" cy="212725"/>
          </a:xfrm>
          <a:prstGeom prst="rect">
            <a:avLst/>
          </a:prstGeom>
          <a:noFill/>
          <a:ln w="12700">
            <a:noFill/>
            <a:miter lim="800000"/>
            <a:headEnd/>
            <a:tailEnd/>
          </a:ln>
        </p:spPr>
        <p:txBody>
          <a:bodyPr wrap="none" lIns="0" tIns="0" rIns="0" bIns="0" anchor="ctr">
            <a:spAutoFit/>
          </a:bodyPr>
          <a:lstStyle/>
          <a:p>
            <a:pPr eaLnBrk="0" hangingPunct="0"/>
            <a:r>
              <a:rPr lang="en-US" sz="1400"/>
              <a:t>Merchant Fishing</a:t>
            </a:r>
          </a:p>
        </p:txBody>
      </p:sp>
      <p:sp>
        <p:nvSpPr>
          <p:cNvPr id="162831" name="Text Box 15"/>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62832" name="Line 16"/>
          <p:cNvSpPr>
            <a:spLocks noChangeShapeType="1"/>
          </p:cNvSpPr>
          <p:nvPr/>
        </p:nvSpPr>
        <p:spPr bwMode="auto">
          <a:xfrm>
            <a:off x="1749425" y="6000750"/>
            <a:ext cx="0" cy="0"/>
          </a:xfrm>
          <a:prstGeom prst="line">
            <a:avLst/>
          </a:prstGeom>
          <a:noFill/>
          <a:ln w="19050">
            <a:noFill/>
            <a:round/>
            <a:headEnd/>
            <a:tailEnd/>
          </a:ln>
        </p:spPr>
        <p:txBody>
          <a:bodyPr wrap="none" anchor="ctr"/>
          <a:lstStyle/>
          <a:p>
            <a:endParaRPr lang="en-US"/>
          </a:p>
        </p:txBody>
      </p:sp>
      <p:sp>
        <p:nvSpPr>
          <p:cNvPr id="162833"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2834" name="Text Box 18"/>
          <p:cNvSpPr txBox="1">
            <a:spLocks noChangeArrowheads="1"/>
          </p:cNvSpPr>
          <p:nvPr/>
        </p:nvSpPr>
        <p:spPr bwMode="auto">
          <a:xfrm>
            <a:off x="1022350" y="1955800"/>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Hazardous Materials</a:t>
            </a:r>
          </a:p>
        </p:txBody>
      </p:sp>
      <p:sp>
        <p:nvSpPr>
          <p:cNvPr id="162835" name="Text Box 19"/>
          <p:cNvSpPr txBox="1">
            <a:spLocks noChangeArrowheads="1"/>
          </p:cNvSpPr>
          <p:nvPr/>
        </p:nvSpPr>
        <p:spPr bwMode="auto">
          <a:xfrm>
            <a:off x="1027113" y="6445250"/>
            <a:ext cx="1616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Dredge Nets</a:t>
            </a:r>
          </a:p>
        </p:txBody>
      </p:sp>
      <p:sp>
        <p:nvSpPr>
          <p:cNvPr id="162836" name="Text Box 20"/>
          <p:cNvSpPr txBox="1">
            <a:spLocks noChangeArrowheads="1"/>
          </p:cNvSpPr>
          <p:nvPr/>
        </p:nvSpPr>
        <p:spPr bwMode="auto">
          <a:xfrm>
            <a:off x="1027113" y="5894388"/>
            <a:ext cx="1616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Dredge Nets</a:t>
            </a:r>
          </a:p>
        </p:txBody>
      </p:sp>
      <p:grpSp>
        <p:nvGrpSpPr>
          <p:cNvPr id="162837" name="Group 21"/>
          <p:cNvGrpSpPr>
            <a:grpSpLocks/>
          </p:cNvGrpSpPr>
          <p:nvPr/>
        </p:nvGrpSpPr>
        <p:grpSpPr bwMode="auto">
          <a:xfrm>
            <a:off x="3749675" y="1797050"/>
            <a:ext cx="530225" cy="530225"/>
            <a:chOff x="2362" y="1132"/>
            <a:chExt cx="334" cy="334"/>
          </a:xfrm>
        </p:grpSpPr>
        <p:sp>
          <p:nvSpPr>
            <p:cNvPr id="163083" name="Freeform 22"/>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084" name="Group 23"/>
            <p:cNvGrpSpPr>
              <a:grpSpLocks/>
            </p:cNvGrpSpPr>
            <p:nvPr/>
          </p:nvGrpSpPr>
          <p:grpSpPr bwMode="auto">
            <a:xfrm>
              <a:off x="2428" y="1240"/>
              <a:ext cx="202" cy="119"/>
              <a:chOff x="2428" y="1244"/>
              <a:chExt cx="202" cy="119"/>
            </a:xfrm>
          </p:grpSpPr>
          <p:sp>
            <p:nvSpPr>
              <p:cNvPr id="163085" name="Freeform 2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86" name="Text Box 25"/>
              <p:cNvSpPr txBox="1">
                <a:spLocks noChangeArrowheads="1"/>
              </p:cNvSpPr>
              <p:nvPr/>
            </p:nvSpPr>
            <p:spPr bwMode="auto">
              <a:xfrm>
                <a:off x="2486" y="1286"/>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grpSp>
        <p:nvGrpSpPr>
          <p:cNvPr id="162838" name="Group 26"/>
          <p:cNvGrpSpPr>
            <a:grpSpLocks/>
          </p:cNvGrpSpPr>
          <p:nvPr/>
        </p:nvGrpSpPr>
        <p:grpSpPr bwMode="auto">
          <a:xfrm>
            <a:off x="3854450" y="2441575"/>
            <a:ext cx="320675" cy="188913"/>
            <a:chOff x="2428" y="1538"/>
            <a:chExt cx="202" cy="119"/>
          </a:xfrm>
        </p:grpSpPr>
        <p:sp>
          <p:nvSpPr>
            <p:cNvPr id="163081" name="Freeform 27"/>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82" name="Text Box 28"/>
            <p:cNvSpPr txBox="1">
              <a:spLocks noChangeArrowheads="1"/>
            </p:cNvSpPr>
            <p:nvPr/>
          </p:nvSpPr>
          <p:spPr bwMode="auto">
            <a:xfrm>
              <a:off x="2486" y="1580"/>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nvGrpSpPr>
          <p:cNvPr id="162839" name="Group 29"/>
          <p:cNvGrpSpPr>
            <a:grpSpLocks/>
          </p:cNvGrpSpPr>
          <p:nvPr/>
        </p:nvGrpSpPr>
        <p:grpSpPr bwMode="auto">
          <a:xfrm>
            <a:off x="5153025" y="1820863"/>
            <a:ext cx="476250" cy="484187"/>
            <a:chOff x="3246" y="1147"/>
            <a:chExt cx="300" cy="305"/>
          </a:xfrm>
        </p:grpSpPr>
        <p:sp>
          <p:nvSpPr>
            <p:cNvPr id="163077" name="Oval 30"/>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3078" name="Group 31"/>
            <p:cNvGrpSpPr>
              <a:grpSpLocks/>
            </p:cNvGrpSpPr>
            <p:nvPr/>
          </p:nvGrpSpPr>
          <p:grpSpPr bwMode="auto">
            <a:xfrm>
              <a:off x="3295" y="1240"/>
              <a:ext cx="202" cy="119"/>
              <a:chOff x="2428" y="1244"/>
              <a:chExt cx="202" cy="119"/>
            </a:xfrm>
          </p:grpSpPr>
          <p:sp>
            <p:nvSpPr>
              <p:cNvPr id="163079" name="Freeform 3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80" name="Text Box 33"/>
              <p:cNvSpPr txBox="1">
                <a:spLocks noChangeArrowheads="1"/>
              </p:cNvSpPr>
              <p:nvPr/>
            </p:nvSpPr>
            <p:spPr bwMode="auto">
              <a:xfrm>
                <a:off x="2486" y="1286"/>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grpSp>
        <p:nvGrpSpPr>
          <p:cNvPr id="162840" name="Group 34"/>
          <p:cNvGrpSpPr>
            <a:grpSpLocks/>
          </p:cNvGrpSpPr>
          <p:nvPr/>
        </p:nvGrpSpPr>
        <p:grpSpPr bwMode="auto">
          <a:xfrm>
            <a:off x="5230813" y="2441575"/>
            <a:ext cx="320675" cy="188913"/>
            <a:chOff x="3298" y="1538"/>
            <a:chExt cx="202" cy="119"/>
          </a:xfrm>
        </p:grpSpPr>
        <p:sp>
          <p:nvSpPr>
            <p:cNvPr id="163075" name="Freeform 35"/>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76" name="Text Box 36"/>
            <p:cNvSpPr txBox="1">
              <a:spLocks noChangeArrowheads="1"/>
            </p:cNvSpPr>
            <p:nvPr/>
          </p:nvSpPr>
          <p:spPr bwMode="auto">
            <a:xfrm>
              <a:off x="3356" y="1580"/>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nvGrpSpPr>
          <p:cNvPr id="162841" name="Group 37"/>
          <p:cNvGrpSpPr>
            <a:grpSpLocks/>
          </p:cNvGrpSpPr>
          <p:nvPr/>
        </p:nvGrpSpPr>
        <p:grpSpPr bwMode="auto">
          <a:xfrm>
            <a:off x="6484938" y="1862138"/>
            <a:ext cx="401637" cy="401637"/>
            <a:chOff x="4085" y="1173"/>
            <a:chExt cx="253" cy="253"/>
          </a:xfrm>
        </p:grpSpPr>
        <p:sp>
          <p:nvSpPr>
            <p:cNvPr id="163071" name="Rectangle 38"/>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3072" name="Group 39"/>
            <p:cNvGrpSpPr>
              <a:grpSpLocks/>
            </p:cNvGrpSpPr>
            <p:nvPr/>
          </p:nvGrpSpPr>
          <p:grpSpPr bwMode="auto">
            <a:xfrm>
              <a:off x="4110" y="1240"/>
              <a:ext cx="202" cy="119"/>
              <a:chOff x="2428" y="1244"/>
              <a:chExt cx="202" cy="119"/>
            </a:xfrm>
          </p:grpSpPr>
          <p:sp>
            <p:nvSpPr>
              <p:cNvPr id="163073" name="Freeform 4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74" name="Text Box 41"/>
              <p:cNvSpPr txBox="1">
                <a:spLocks noChangeArrowheads="1"/>
              </p:cNvSpPr>
              <p:nvPr/>
            </p:nvSpPr>
            <p:spPr bwMode="auto">
              <a:xfrm>
                <a:off x="2486" y="1286"/>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grpSp>
        <p:nvGrpSpPr>
          <p:cNvPr id="162842" name="Group 42"/>
          <p:cNvGrpSpPr>
            <a:grpSpLocks/>
          </p:cNvGrpSpPr>
          <p:nvPr/>
        </p:nvGrpSpPr>
        <p:grpSpPr bwMode="auto">
          <a:xfrm>
            <a:off x="6524625" y="2441575"/>
            <a:ext cx="320675" cy="188913"/>
            <a:chOff x="4108" y="1538"/>
            <a:chExt cx="202" cy="119"/>
          </a:xfrm>
        </p:grpSpPr>
        <p:sp>
          <p:nvSpPr>
            <p:cNvPr id="163069" name="Freeform 43"/>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70" name="Text Box 44"/>
            <p:cNvSpPr txBox="1">
              <a:spLocks noChangeArrowheads="1"/>
            </p:cNvSpPr>
            <p:nvPr/>
          </p:nvSpPr>
          <p:spPr bwMode="auto">
            <a:xfrm>
              <a:off x="4166" y="1580"/>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nvGrpSpPr>
          <p:cNvPr id="162843" name="Group 45"/>
          <p:cNvGrpSpPr>
            <a:grpSpLocks/>
          </p:cNvGrpSpPr>
          <p:nvPr/>
        </p:nvGrpSpPr>
        <p:grpSpPr bwMode="auto">
          <a:xfrm>
            <a:off x="7734300" y="1797050"/>
            <a:ext cx="530225" cy="530225"/>
            <a:chOff x="4872" y="1132"/>
            <a:chExt cx="334" cy="334"/>
          </a:xfrm>
        </p:grpSpPr>
        <p:sp>
          <p:nvSpPr>
            <p:cNvPr id="163065" name="Freeform 46"/>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3066" name="Group 47"/>
            <p:cNvGrpSpPr>
              <a:grpSpLocks/>
            </p:cNvGrpSpPr>
            <p:nvPr/>
          </p:nvGrpSpPr>
          <p:grpSpPr bwMode="auto">
            <a:xfrm>
              <a:off x="4938" y="1240"/>
              <a:ext cx="202" cy="119"/>
              <a:chOff x="2428" y="1244"/>
              <a:chExt cx="202" cy="119"/>
            </a:xfrm>
          </p:grpSpPr>
          <p:sp>
            <p:nvSpPr>
              <p:cNvPr id="163067" name="Freeform 48"/>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68" name="Text Box 49"/>
              <p:cNvSpPr txBox="1">
                <a:spLocks noChangeArrowheads="1"/>
              </p:cNvSpPr>
              <p:nvPr/>
            </p:nvSpPr>
            <p:spPr bwMode="auto">
              <a:xfrm>
                <a:off x="2486" y="1286"/>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grpSp>
        <p:nvGrpSpPr>
          <p:cNvPr id="162844" name="Group 50"/>
          <p:cNvGrpSpPr>
            <a:grpSpLocks/>
          </p:cNvGrpSpPr>
          <p:nvPr/>
        </p:nvGrpSpPr>
        <p:grpSpPr bwMode="auto">
          <a:xfrm>
            <a:off x="7839075" y="2441575"/>
            <a:ext cx="320675" cy="188913"/>
            <a:chOff x="4936" y="1538"/>
            <a:chExt cx="202" cy="119"/>
          </a:xfrm>
        </p:grpSpPr>
        <p:sp>
          <p:nvSpPr>
            <p:cNvPr id="163063" name="Freeform 51"/>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64" name="Text Box 52"/>
            <p:cNvSpPr txBox="1">
              <a:spLocks noChangeArrowheads="1"/>
            </p:cNvSpPr>
            <p:nvPr/>
          </p:nvSpPr>
          <p:spPr bwMode="auto">
            <a:xfrm>
              <a:off x="4994" y="1580"/>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HZ</a:t>
              </a:r>
            </a:p>
          </p:txBody>
        </p:sp>
      </p:grpSp>
      <p:grpSp>
        <p:nvGrpSpPr>
          <p:cNvPr id="162845" name="Group 53"/>
          <p:cNvGrpSpPr>
            <a:grpSpLocks/>
          </p:cNvGrpSpPr>
          <p:nvPr/>
        </p:nvGrpSpPr>
        <p:grpSpPr bwMode="auto">
          <a:xfrm>
            <a:off x="3749675" y="2735263"/>
            <a:ext cx="530225" cy="530225"/>
            <a:chOff x="2362" y="1132"/>
            <a:chExt cx="334" cy="334"/>
          </a:xfrm>
        </p:grpSpPr>
        <p:sp>
          <p:nvSpPr>
            <p:cNvPr id="163059" name="Freeform 54"/>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060" name="Group 55"/>
            <p:cNvGrpSpPr>
              <a:grpSpLocks/>
            </p:cNvGrpSpPr>
            <p:nvPr/>
          </p:nvGrpSpPr>
          <p:grpSpPr bwMode="auto">
            <a:xfrm>
              <a:off x="2428" y="1240"/>
              <a:ext cx="202" cy="119"/>
              <a:chOff x="2428" y="1244"/>
              <a:chExt cx="202" cy="119"/>
            </a:xfrm>
          </p:grpSpPr>
          <p:sp>
            <p:nvSpPr>
              <p:cNvPr id="163061" name="Freeform 56"/>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62" name="Text Box 57"/>
              <p:cNvSpPr txBox="1">
                <a:spLocks noChangeArrowheads="1"/>
              </p:cNvSpPr>
              <p:nvPr/>
            </p:nvSpPr>
            <p:spPr bwMode="auto">
              <a:xfrm>
                <a:off x="2480" y="1286"/>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grpSp>
        <p:nvGrpSpPr>
          <p:cNvPr id="162846" name="Group 58"/>
          <p:cNvGrpSpPr>
            <a:grpSpLocks/>
          </p:cNvGrpSpPr>
          <p:nvPr/>
        </p:nvGrpSpPr>
        <p:grpSpPr bwMode="auto">
          <a:xfrm>
            <a:off x="3854450" y="3379788"/>
            <a:ext cx="320675" cy="188912"/>
            <a:chOff x="2428" y="1538"/>
            <a:chExt cx="202" cy="119"/>
          </a:xfrm>
        </p:grpSpPr>
        <p:sp>
          <p:nvSpPr>
            <p:cNvPr id="163057" name="Freeform 59"/>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58" name="Text Box 60"/>
            <p:cNvSpPr txBox="1">
              <a:spLocks noChangeArrowheads="1"/>
            </p:cNvSpPr>
            <p:nvPr/>
          </p:nvSpPr>
          <p:spPr bwMode="auto">
            <a:xfrm>
              <a:off x="2480" y="1580"/>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nvGrpSpPr>
          <p:cNvPr id="162847" name="Group 61"/>
          <p:cNvGrpSpPr>
            <a:grpSpLocks/>
          </p:cNvGrpSpPr>
          <p:nvPr/>
        </p:nvGrpSpPr>
        <p:grpSpPr bwMode="auto">
          <a:xfrm>
            <a:off x="5153025" y="2759075"/>
            <a:ext cx="476250" cy="484188"/>
            <a:chOff x="3246" y="1147"/>
            <a:chExt cx="300" cy="305"/>
          </a:xfrm>
        </p:grpSpPr>
        <p:sp>
          <p:nvSpPr>
            <p:cNvPr id="163053" name="Oval 62"/>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3054" name="Group 63"/>
            <p:cNvGrpSpPr>
              <a:grpSpLocks/>
            </p:cNvGrpSpPr>
            <p:nvPr/>
          </p:nvGrpSpPr>
          <p:grpSpPr bwMode="auto">
            <a:xfrm>
              <a:off x="3295" y="1240"/>
              <a:ext cx="202" cy="119"/>
              <a:chOff x="2428" y="1244"/>
              <a:chExt cx="202" cy="119"/>
            </a:xfrm>
          </p:grpSpPr>
          <p:sp>
            <p:nvSpPr>
              <p:cNvPr id="163055" name="Freeform 6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56" name="Text Box 65"/>
              <p:cNvSpPr txBox="1">
                <a:spLocks noChangeArrowheads="1"/>
              </p:cNvSpPr>
              <p:nvPr/>
            </p:nvSpPr>
            <p:spPr bwMode="auto">
              <a:xfrm>
                <a:off x="2480" y="1286"/>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grpSp>
        <p:nvGrpSpPr>
          <p:cNvPr id="162848" name="Group 66"/>
          <p:cNvGrpSpPr>
            <a:grpSpLocks/>
          </p:cNvGrpSpPr>
          <p:nvPr/>
        </p:nvGrpSpPr>
        <p:grpSpPr bwMode="auto">
          <a:xfrm>
            <a:off x="5230813" y="3379788"/>
            <a:ext cx="320675" cy="188912"/>
            <a:chOff x="3298" y="1538"/>
            <a:chExt cx="202" cy="119"/>
          </a:xfrm>
        </p:grpSpPr>
        <p:sp>
          <p:nvSpPr>
            <p:cNvPr id="163051" name="Freeform 67"/>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52" name="Text Box 68"/>
            <p:cNvSpPr txBox="1">
              <a:spLocks noChangeArrowheads="1"/>
            </p:cNvSpPr>
            <p:nvPr/>
          </p:nvSpPr>
          <p:spPr bwMode="auto">
            <a:xfrm>
              <a:off x="3350" y="1580"/>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nvGrpSpPr>
          <p:cNvPr id="162849" name="Group 69"/>
          <p:cNvGrpSpPr>
            <a:grpSpLocks/>
          </p:cNvGrpSpPr>
          <p:nvPr/>
        </p:nvGrpSpPr>
        <p:grpSpPr bwMode="auto">
          <a:xfrm>
            <a:off x="6484938" y="2800350"/>
            <a:ext cx="401637" cy="401638"/>
            <a:chOff x="4085" y="1173"/>
            <a:chExt cx="253" cy="253"/>
          </a:xfrm>
        </p:grpSpPr>
        <p:sp>
          <p:nvSpPr>
            <p:cNvPr id="163047" name="Rectangle 70"/>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3048" name="Group 71"/>
            <p:cNvGrpSpPr>
              <a:grpSpLocks/>
            </p:cNvGrpSpPr>
            <p:nvPr/>
          </p:nvGrpSpPr>
          <p:grpSpPr bwMode="auto">
            <a:xfrm>
              <a:off x="4110" y="1240"/>
              <a:ext cx="202" cy="119"/>
              <a:chOff x="2428" y="1244"/>
              <a:chExt cx="202" cy="119"/>
            </a:xfrm>
          </p:grpSpPr>
          <p:sp>
            <p:nvSpPr>
              <p:cNvPr id="163049" name="Freeform 72"/>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50" name="Text Box 73"/>
              <p:cNvSpPr txBox="1">
                <a:spLocks noChangeArrowheads="1"/>
              </p:cNvSpPr>
              <p:nvPr/>
            </p:nvSpPr>
            <p:spPr bwMode="auto">
              <a:xfrm>
                <a:off x="2480" y="1286"/>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grpSp>
        <p:nvGrpSpPr>
          <p:cNvPr id="162850" name="Group 74"/>
          <p:cNvGrpSpPr>
            <a:grpSpLocks/>
          </p:cNvGrpSpPr>
          <p:nvPr/>
        </p:nvGrpSpPr>
        <p:grpSpPr bwMode="auto">
          <a:xfrm>
            <a:off x="6524625" y="3379788"/>
            <a:ext cx="320675" cy="188912"/>
            <a:chOff x="4108" y="1538"/>
            <a:chExt cx="202" cy="119"/>
          </a:xfrm>
        </p:grpSpPr>
        <p:sp>
          <p:nvSpPr>
            <p:cNvPr id="163045" name="Freeform 75"/>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46" name="Text Box 76"/>
            <p:cNvSpPr txBox="1">
              <a:spLocks noChangeArrowheads="1"/>
            </p:cNvSpPr>
            <p:nvPr/>
          </p:nvSpPr>
          <p:spPr bwMode="auto">
            <a:xfrm>
              <a:off x="4160" y="1580"/>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nvGrpSpPr>
          <p:cNvPr id="162851" name="Group 77"/>
          <p:cNvGrpSpPr>
            <a:grpSpLocks/>
          </p:cNvGrpSpPr>
          <p:nvPr/>
        </p:nvGrpSpPr>
        <p:grpSpPr bwMode="auto">
          <a:xfrm>
            <a:off x="7734300" y="2735263"/>
            <a:ext cx="530225" cy="530225"/>
            <a:chOff x="4872" y="1132"/>
            <a:chExt cx="334" cy="334"/>
          </a:xfrm>
        </p:grpSpPr>
        <p:sp>
          <p:nvSpPr>
            <p:cNvPr id="163041" name="Freeform 78"/>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3042" name="Group 79"/>
            <p:cNvGrpSpPr>
              <a:grpSpLocks/>
            </p:cNvGrpSpPr>
            <p:nvPr/>
          </p:nvGrpSpPr>
          <p:grpSpPr bwMode="auto">
            <a:xfrm>
              <a:off x="4938" y="1240"/>
              <a:ext cx="202" cy="119"/>
              <a:chOff x="2428" y="1244"/>
              <a:chExt cx="202" cy="119"/>
            </a:xfrm>
          </p:grpSpPr>
          <p:sp>
            <p:nvSpPr>
              <p:cNvPr id="163043" name="Freeform 8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44" name="Text Box 81"/>
              <p:cNvSpPr txBox="1">
                <a:spLocks noChangeArrowheads="1"/>
              </p:cNvSpPr>
              <p:nvPr/>
            </p:nvSpPr>
            <p:spPr bwMode="auto">
              <a:xfrm>
                <a:off x="2480" y="1286"/>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grpSp>
      <p:grpSp>
        <p:nvGrpSpPr>
          <p:cNvPr id="162852" name="Group 82"/>
          <p:cNvGrpSpPr>
            <a:grpSpLocks/>
          </p:cNvGrpSpPr>
          <p:nvPr/>
        </p:nvGrpSpPr>
        <p:grpSpPr bwMode="auto">
          <a:xfrm>
            <a:off x="7839075" y="3379788"/>
            <a:ext cx="320675" cy="188912"/>
            <a:chOff x="4936" y="1538"/>
            <a:chExt cx="202" cy="119"/>
          </a:xfrm>
        </p:grpSpPr>
        <p:sp>
          <p:nvSpPr>
            <p:cNvPr id="163039" name="Freeform 83"/>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40" name="Text Box 84"/>
            <p:cNvSpPr txBox="1">
              <a:spLocks noChangeArrowheads="1"/>
            </p:cNvSpPr>
            <p:nvPr/>
          </p:nvSpPr>
          <p:spPr bwMode="auto">
            <a:xfrm>
              <a:off x="4988" y="1580"/>
              <a:ext cx="9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TW</a:t>
              </a:r>
            </a:p>
          </p:txBody>
        </p:sp>
      </p:grpSp>
      <p:sp>
        <p:nvSpPr>
          <p:cNvPr id="162853" name="Text Box 85"/>
          <p:cNvSpPr txBox="1">
            <a:spLocks noChangeArrowheads="1"/>
          </p:cNvSpPr>
          <p:nvPr/>
        </p:nvSpPr>
        <p:spPr bwMode="auto">
          <a:xfrm>
            <a:off x="1411288" y="1419225"/>
            <a:ext cx="847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Passenger</a:t>
            </a:r>
          </a:p>
        </p:txBody>
      </p:sp>
      <p:sp>
        <p:nvSpPr>
          <p:cNvPr id="162854" name="Text Box 86"/>
          <p:cNvSpPr txBox="1">
            <a:spLocks noChangeArrowheads="1"/>
          </p:cNvSpPr>
          <p:nvPr/>
        </p:nvSpPr>
        <p:spPr bwMode="auto">
          <a:xfrm>
            <a:off x="1017588" y="950913"/>
            <a:ext cx="1635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Merchant Passenger</a:t>
            </a:r>
          </a:p>
        </p:txBody>
      </p:sp>
      <p:grpSp>
        <p:nvGrpSpPr>
          <p:cNvPr id="162855" name="Group 87"/>
          <p:cNvGrpSpPr>
            <a:grpSpLocks/>
          </p:cNvGrpSpPr>
          <p:nvPr/>
        </p:nvGrpSpPr>
        <p:grpSpPr bwMode="auto">
          <a:xfrm>
            <a:off x="3749675" y="792163"/>
            <a:ext cx="530225" cy="530225"/>
            <a:chOff x="2362" y="1132"/>
            <a:chExt cx="334" cy="334"/>
          </a:xfrm>
        </p:grpSpPr>
        <p:sp>
          <p:nvSpPr>
            <p:cNvPr id="163035" name="Freeform 88"/>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036" name="Group 89"/>
            <p:cNvGrpSpPr>
              <a:grpSpLocks/>
            </p:cNvGrpSpPr>
            <p:nvPr/>
          </p:nvGrpSpPr>
          <p:grpSpPr bwMode="auto">
            <a:xfrm>
              <a:off x="2428" y="1240"/>
              <a:ext cx="202" cy="119"/>
              <a:chOff x="2428" y="1244"/>
              <a:chExt cx="202" cy="119"/>
            </a:xfrm>
          </p:grpSpPr>
          <p:sp>
            <p:nvSpPr>
              <p:cNvPr id="163037" name="Freeform 90"/>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38" name="Text Box 91"/>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grpSp>
        <p:nvGrpSpPr>
          <p:cNvPr id="162856" name="Group 92"/>
          <p:cNvGrpSpPr>
            <a:grpSpLocks/>
          </p:cNvGrpSpPr>
          <p:nvPr/>
        </p:nvGrpSpPr>
        <p:grpSpPr bwMode="auto">
          <a:xfrm>
            <a:off x="3854450" y="1436688"/>
            <a:ext cx="320675" cy="188912"/>
            <a:chOff x="2428" y="1538"/>
            <a:chExt cx="202" cy="119"/>
          </a:xfrm>
        </p:grpSpPr>
        <p:sp>
          <p:nvSpPr>
            <p:cNvPr id="163033" name="Freeform 93"/>
            <p:cNvSpPr>
              <a:spLocks/>
            </p:cNvSpPr>
            <p:nvPr/>
          </p:nvSpPr>
          <p:spPr bwMode="auto">
            <a:xfrm>
              <a:off x="242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FF0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34" name="Text Box 94"/>
            <p:cNvSpPr txBox="1">
              <a:spLocks noChangeArrowheads="1"/>
            </p:cNvSpPr>
            <p:nvPr/>
          </p:nvSpPr>
          <p:spPr bwMode="auto">
            <a:xfrm>
              <a:off x="248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nvGrpSpPr>
          <p:cNvPr id="162857" name="Group 95"/>
          <p:cNvGrpSpPr>
            <a:grpSpLocks/>
          </p:cNvGrpSpPr>
          <p:nvPr/>
        </p:nvGrpSpPr>
        <p:grpSpPr bwMode="auto">
          <a:xfrm>
            <a:off x="5153025" y="815975"/>
            <a:ext cx="476250" cy="484188"/>
            <a:chOff x="3246" y="1147"/>
            <a:chExt cx="300" cy="305"/>
          </a:xfrm>
        </p:grpSpPr>
        <p:sp>
          <p:nvSpPr>
            <p:cNvPr id="163029" name="Oval 96"/>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3030" name="Group 97"/>
            <p:cNvGrpSpPr>
              <a:grpSpLocks/>
            </p:cNvGrpSpPr>
            <p:nvPr/>
          </p:nvGrpSpPr>
          <p:grpSpPr bwMode="auto">
            <a:xfrm>
              <a:off x="3295" y="1240"/>
              <a:ext cx="202" cy="119"/>
              <a:chOff x="2428" y="1244"/>
              <a:chExt cx="202" cy="119"/>
            </a:xfrm>
          </p:grpSpPr>
          <p:sp>
            <p:nvSpPr>
              <p:cNvPr id="163031" name="Freeform 98"/>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32" name="Text Box 99"/>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grpSp>
        <p:nvGrpSpPr>
          <p:cNvPr id="162858" name="Group 100"/>
          <p:cNvGrpSpPr>
            <a:grpSpLocks/>
          </p:cNvGrpSpPr>
          <p:nvPr/>
        </p:nvGrpSpPr>
        <p:grpSpPr bwMode="auto">
          <a:xfrm>
            <a:off x="5230813" y="1436688"/>
            <a:ext cx="320675" cy="188912"/>
            <a:chOff x="3298" y="1538"/>
            <a:chExt cx="202" cy="119"/>
          </a:xfrm>
        </p:grpSpPr>
        <p:sp>
          <p:nvSpPr>
            <p:cNvPr id="163027" name="Freeform 101"/>
            <p:cNvSpPr>
              <a:spLocks/>
            </p:cNvSpPr>
            <p:nvPr/>
          </p:nvSpPr>
          <p:spPr bwMode="auto">
            <a:xfrm>
              <a:off x="329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28" name="Text Box 102"/>
            <p:cNvSpPr txBox="1">
              <a:spLocks noChangeArrowheads="1"/>
            </p:cNvSpPr>
            <p:nvPr/>
          </p:nvSpPr>
          <p:spPr bwMode="auto">
            <a:xfrm>
              <a:off x="335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nvGrpSpPr>
          <p:cNvPr id="162859" name="Group 103"/>
          <p:cNvGrpSpPr>
            <a:grpSpLocks/>
          </p:cNvGrpSpPr>
          <p:nvPr/>
        </p:nvGrpSpPr>
        <p:grpSpPr bwMode="auto">
          <a:xfrm>
            <a:off x="6484938" y="857250"/>
            <a:ext cx="401637" cy="401638"/>
            <a:chOff x="4085" y="1173"/>
            <a:chExt cx="253" cy="253"/>
          </a:xfrm>
        </p:grpSpPr>
        <p:sp>
          <p:nvSpPr>
            <p:cNvPr id="163023" name="Rectangle 104"/>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3024" name="Group 105"/>
            <p:cNvGrpSpPr>
              <a:grpSpLocks/>
            </p:cNvGrpSpPr>
            <p:nvPr/>
          </p:nvGrpSpPr>
          <p:grpSpPr bwMode="auto">
            <a:xfrm>
              <a:off x="4110" y="1240"/>
              <a:ext cx="202" cy="119"/>
              <a:chOff x="2428" y="1244"/>
              <a:chExt cx="202" cy="119"/>
            </a:xfrm>
          </p:grpSpPr>
          <p:sp>
            <p:nvSpPr>
              <p:cNvPr id="163025" name="Freeform 106"/>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26" name="Text Box 107"/>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grpSp>
        <p:nvGrpSpPr>
          <p:cNvPr id="162860" name="Group 108"/>
          <p:cNvGrpSpPr>
            <a:grpSpLocks/>
          </p:cNvGrpSpPr>
          <p:nvPr/>
        </p:nvGrpSpPr>
        <p:grpSpPr bwMode="auto">
          <a:xfrm>
            <a:off x="6524625" y="1436688"/>
            <a:ext cx="320675" cy="188912"/>
            <a:chOff x="4108" y="1538"/>
            <a:chExt cx="202" cy="119"/>
          </a:xfrm>
        </p:grpSpPr>
        <p:sp>
          <p:nvSpPr>
            <p:cNvPr id="163021" name="Freeform 109"/>
            <p:cNvSpPr>
              <a:spLocks/>
            </p:cNvSpPr>
            <p:nvPr/>
          </p:nvSpPr>
          <p:spPr bwMode="auto">
            <a:xfrm>
              <a:off x="4108"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22" name="Text Box 110"/>
            <p:cNvSpPr txBox="1">
              <a:spLocks noChangeArrowheads="1"/>
            </p:cNvSpPr>
            <p:nvPr/>
          </p:nvSpPr>
          <p:spPr bwMode="auto">
            <a:xfrm>
              <a:off x="4164"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nvGrpSpPr>
          <p:cNvPr id="162861" name="Group 111"/>
          <p:cNvGrpSpPr>
            <a:grpSpLocks/>
          </p:cNvGrpSpPr>
          <p:nvPr/>
        </p:nvGrpSpPr>
        <p:grpSpPr bwMode="auto">
          <a:xfrm>
            <a:off x="7734300" y="792163"/>
            <a:ext cx="530225" cy="530225"/>
            <a:chOff x="4872" y="1132"/>
            <a:chExt cx="334" cy="334"/>
          </a:xfrm>
        </p:grpSpPr>
        <p:sp>
          <p:nvSpPr>
            <p:cNvPr id="163017" name="Freeform 112"/>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3018" name="Group 113"/>
            <p:cNvGrpSpPr>
              <a:grpSpLocks/>
            </p:cNvGrpSpPr>
            <p:nvPr/>
          </p:nvGrpSpPr>
          <p:grpSpPr bwMode="auto">
            <a:xfrm>
              <a:off x="4938" y="1240"/>
              <a:ext cx="202" cy="119"/>
              <a:chOff x="2428" y="1244"/>
              <a:chExt cx="202" cy="119"/>
            </a:xfrm>
          </p:grpSpPr>
          <p:sp>
            <p:nvSpPr>
              <p:cNvPr id="163019" name="Freeform 114"/>
              <p:cNvSpPr>
                <a:spLocks/>
              </p:cNvSpPr>
              <p:nvPr/>
            </p:nvSpPr>
            <p:spPr bwMode="auto">
              <a:xfrm>
                <a:off x="2428" y="1244"/>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20" name="Text Box 115"/>
              <p:cNvSpPr txBox="1">
                <a:spLocks noChangeArrowheads="1"/>
              </p:cNvSpPr>
              <p:nvPr/>
            </p:nvSpPr>
            <p:spPr bwMode="auto">
              <a:xfrm>
                <a:off x="2484" y="1286"/>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grpSp>
        <p:nvGrpSpPr>
          <p:cNvPr id="162862" name="Group 116"/>
          <p:cNvGrpSpPr>
            <a:grpSpLocks/>
          </p:cNvGrpSpPr>
          <p:nvPr/>
        </p:nvGrpSpPr>
        <p:grpSpPr bwMode="auto">
          <a:xfrm>
            <a:off x="7839075" y="1436688"/>
            <a:ext cx="320675" cy="188912"/>
            <a:chOff x="4936" y="1538"/>
            <a:chExt cx="202" cy="119"/>
          </a:xfrm>
        </p:grpSpPr>
        <p:sp>
          <p:nvSpPr>
            <p:cNvPr id="163015" name="Freeform 117"/>
            <p:cNvSpPr>
              <a:spLocks/>
            </p:cNvSpPr>
            <p:nvPr/>
          </p:nvSpPr>
          <p:spPr bwMode="auto">
            <a:xfrm>
              <a:off x="4936" y="1538"/>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16" name="Text Box 118"/>
            <p:cNvSpPr txBox="1">
              <a:spLocks noChangeArrowheads="1"/>
            </p:cNvSpPr>
            <p:nvPr/>
          </p:nvSpPr>
          <p:spPr bwMode="auto">
            <a:xfrm>
              <a:off x="4992" y="1580"/>
              <a:ext cx="89"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PA</a:t>
              </a:r>
            </a:p>
          </p:txBody>
        </p:sp>
      </p:grpSp>
      <p:grpSp>
        <p:nvGrpSpPr>
          <p:cNvPr id="162863" name="Group 119"/>
          <p:cNvGrpSpPr>
            <a:grpSpLocks/>
          </p:cNvGrpSpPr>
          <p:nvPr/>
        </p:nvGrpSpPr>
        <p:grpSpPr bwMode="auto">
          <a:xfrm>
            <a:off x="3749675" y="3716338"/>
            <a:ext cx="530225" cy="530225"/>
            <a:chOff x="2362" y="2341"/>
            <a:chExt cx="334" cy="334"/>
          </a:xfrm>
        </p:grpSpPr>
        <p:sp>
          <p:nvSpPr>
            <p:cNvPr id="163010" name="Freeform 120"/>
            <p:cNvSpPr>
              <a:spLocks noChangeAspect="1"/>
            </p:cNvSpPr>
            <p:nvPr/>
          </p:nvSpPr>
          <p:spPr bwMode="auto">
            <a:xfrm>
              <a:off x="2362" y="23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011" name="Group 121"/>
            <p:cNvGrpSpPr>
              <a:grpSpLocks/>
            </p:cNvGrpSpPr>
            <p:nvPr/>
          </p:nvGrpSpPr>
          <p:grpSpPr bwMode="auto">
            <a:xfrm>
              <a:off x="2428" y="2402"/>
              <a:ext cx="202" cy="158"/>
              <a:chOff x="4943" y="2411"/>
              <a:chExt cx="202" cy="158"/>
            </a:xfrm>
          </p:grpSpPr>
          <p:sp>
            <p:nvSpPr>
              <p:cNvPr id="163012" name="Freeform 12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3013" name="Line 12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3014" name="Line 12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nvGrpSpPr>
          <p:cNvPr id="162864" name="Group 125"/>
          <p:cNvGrpSpPr>
            <a:grpSpLocks/>
          </p:cNvGrpSpPr>
          <p:nvPr/>
        </p:nvGrpSpPr>
        <p:grpSpPr bwMode="auto">
          <a:xfrm>
            <a:off x="3854450" y="4344988"/>
            <a:ext cx="320675" cy="250825"/>
            <a:chOff x="4943" y="2411"/>
            <a:chExt cx="202" cy="158"/>
          </a:xfrm>
        </p:grpSpPr>
        <p:sp>
          <p:nvSpPr>
            <p:cNvPr id="163007" name="Freeform 126"/>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008" name="Line 127"/>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3009" name="Line 128"/>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nvGrpSpPr>
          <p:cNvPr id="162865" name="Group 129"/>
          <p:cNvGrpSpPr>
            <a:grpSpLocks/>
          </p:cNvGrpSpPr>
          <p:nvPr/>
        </p:nvGrpSpPr>
        <p:grpSpPr bwMode="auto">
          <a:xfrm>
            <a:off x="3749675" y="4783138"/>
            <a:ext cx="530225" cy="530225"/>
            <a:chOff x="2362" y="3013"/>
            <a:chExt cx="334" cy="334"/>
          </a:xfrm>
        </p:grpSpPr>
        <p:sp>
          <p:nvSpPr>
            <p:cNvPr id="163000" name="Freeform 130"/>
            <p:cNvSpPr>
              <a:spLocks noChangeAspect="1"/>
            </p:cNvSpPr>
            <p:nvPr/>
          </p:nvSpPr>
          <p:spPr bwMode="auto">
            <a:xfrm>
              <a:off x="2362" y="30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001" name="Group 131"/>
            <p:cNvGrpSpPr>
              <a:grpSpLocks/>
            </p:cNvGrpSpPr>
            <p:nvPr/>
          </p:nvGrpSpPr>
          <p:grpSpPr bwMode="auto">
            <a:xfrm>
              <a:off x="2428" y="3078"/>
              <a:ext cx="202" cy="167"/>
              <a:chOff x="2431" y="3075"/>
              <a:chExt cx="202" cy="167"/>
            </a:xfrm>
          </p:grpSpPr>
          <p:sp>
            <p:nvSpPr>
              <p:cNvPr id="163002" name="Text Box 132"/>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nvGrpSpPr>
              <p:cNvPr id="163003" name="Group 133"/>
              <p:cNvGrpSpPr>
                <a:grpSpLocks/>
              </p:cNvGrpSpPr>
              <p:nvPr/>
            </p:nvGrpSpPr>
            <p:grpSpPr bwMode="auto">
              <a:xfrm>
                <a:off x="2431" y="3075"/>
                <a:ext cx="202" cy="158"/>
                <a:chOff x="4943" y="2411"/>
                <a:chExt cx="202" cy="158"/>
              </a:xfrm>
            </p:grpSpPr>
            <p:sp>
              <p:nvSpPr>
                <p:cNvPr id="163004" name="Freeform 134"/>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3005" name="Line 135"/>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3006" name="Line 136"/>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66" name="Group 137"/>
          <p:cNvGrpSpPr>
            <a:grpSpLocks/>
          </p:cNvGrpSpPr>
          <p:nvPr/>
        </p:nvGrpSpPr>
        <p:grpSpPr bwMode="auto">
          <a:xfrm>
            <a:off x="3854450" y="5357813"/>
            <a:ext cx="320675" cy="265112"/>
            <a:chOff x="2431" y="3375"/>
            <a:chExt cx="202" cy="167"/>
          </a:xfrm>
        </p:grpSpPr>
        <p:grpSp>
          <p:nvGrpSpPr>
            <p:cNvPr id="162995" name="Group 138"/>
            <p:cNvGrpSpPr>
              <a:grpSpLocks/>
            </p:cNvGrpSpPr>
            <p:nvPr/>
          </p:nvGrpSpPr>
          <p:grpSpPr bwMode="auto">
            <a:xfrm>
              <a:off x="2431" y="3375"/>
              <a:ext cx="202" cy="158"/>
              <a:chOff x="4943" y="2411"/>
              <a:chExt cx="202" cy="158"/>
            </a:xfrm>
          </p:grpSpPr>
          <p:sp>
            <p:nvSpPr>
              <p:cNvPr id="162997" name="Freeform 139"/>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98" name="Line 140"/>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99" name="Line 141"/>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96" name="Text Box 142"/>
            <p:cNvSpPr txBox="1">
              <a:spLocks noChangeArrowheads="1"/>
            </p:cNvSpPr>
            <p:nvPr/>
          </p:nvSpPr>
          <p:spPr bwMode="auto">
            <a:xfrm>
              <a:off x="249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grpSp>
        <p:nvGrpSpPr>
          <p:cNvPr id="162867" name="Group 143"/>
          <p:cNvGrpSpPr>
            <a:grpSpLocks/>
          </p:cNvGrpSpPr>
          <p:nvPr/>
        </p:nvGrpSpPr>
        <p:grpSpPr bwMode="auto">
          <a:xfrm>
            <a:off x="5153025" y="4806950"/>
            <a:ext cx="476250" cy="484188"/>
            <a:chOff x="3246" y="3028"/>
            <a:chExt cx="300" cy="305"/>
          </a:xfrm>
        </p:grpSpPr>
        <p:sp>
          <p:nvSpPr>
            <p:cNvPr id="162988" name="Oval 144"/>
            <p:cNvSpPr>
              <a:spLocks noChangeArrowheads="1"/>
            </p:cNvSpPr>
            <p:nvPr/>
          </p:nvSpPr>
          <p:spPr bwMode="auto">
            <a:xfrm>
              <a:off x="3246" y="302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2989" name="Group 145"/>
            <p:cNvGrpSpPr>
              <a:grpSpLocks/>
            </p:cNvGrpSpPr>
            <p:nvPr/>
          </p:nvGrpSpPr>
          <p:grpSpPr bwMode="auto">
            <a:xfrm>
              <a:off x="3295" y="3096"/>
              <a:ext cx="202" cy="167"/>
              <a:chOff x="2431" y="3075"/>
              <a:chExt cx="202" cy="167"/>
            </a:xfrm>
          </p:grpSpPr>
          <p:sp>
            <p:nvSpPr>
              <p:cNvPr id="162990" name="Text Box 146"/>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nvGrpSpPr>
              <p:cNvPr id="162991" name="Group 147"/>
              <p:cNvGrpSpPr>
                <a:grpSpLocks/>
              </p:cNvGrpSpPr>
              <p:nvPr/>
            </p:nvGrpSpPr>
            <p:grpSpPr bwMode="auto">
              <a:xfrm>
                <a:off x="2431" y="3075"/>
                <a:ext cx="202" cy="158"/>
                <a:chOff x="4943" y="2411"/>
                <a:chExt cx="202" cy="158"/>
              </a:xfrm>
            </p:grpSpPr>
            <p:sp>
              <p:nvSpPr>
                <p:cNvPr id="162992" name="Freeform 14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93" name="Line 14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94" name="Line 15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68" name="Group 151"/>
          <p:cNvGrpSpPr>
            <a:grpSpLocks/>
          </p:cNvGrpSpPr>
          <p:nvPr/>
        </p:nvGrpSpPr>
        <p:grpSpPr bwMode="auto">
          <a:xfrm>
            <a:off x="5230813" y="5357813"/>
            <a:ext cx="320675" cy="265112"/>
            <a:chOff x="3301" y="3375"/>
            <a:chExt cx="202" cy="167"/>
          </a:xfrm>
        </p:grpSpPr>
        <p:grpSp>
          <p:nvGrpSpPr>
            <p:cNvPr id="162983" name="Group 152"/>
            <p:cNvGrpSpPr>
              <a:grpSpLocks/>
            </p:cNvGrpSpPr>
            <p:nvPr/>
          </p:nvGrpSpPr>
          <p:grpSpPr bwMode="auto">
            <a:xfrm>
              <a:off x="3301" y="3375"/>
              <a:ext cx="202" cy="158"/>
              <a:chOff x="4943" y="2411"/>
              <a:chExt cx="202" cy="158"/>
            </a:xfrm>
          </p:grpSpPr>
          <p:sp>
            <p:nvSpPr>
              <p:cNvPr id="162985" name="Freeform 153"/>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86" name="Line 154"/>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87" name="Line 155"/>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84" name="Text Box 156"/>
            <p:cNvSpPr txBox="1">
              <a:spLocks noChangeArrowheads="1"/>
            </p:cNvSpPr>
            <p:nvPr/>
          </p:nvSpPr>
          <p:spPr bwMode="auto">
            <a:xfrm>
              <a:off x="336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grpSp>
        <p:nvGrpSpPr>
          <p:cNvPr id="162869" name="Group 157"/>
          <p:cNvGrpSpPr>
            <a:grpSpLocks/>
          </p:cNvGrpSpPr>
          <p:nvPr/>
        </p:nvGrpSpPr>
        <p:grpSpPr bwMode="auto">
          <a:xfrm>
            <a:off x="6484938" y="4848225"/>
            <a:ext cx="401637" cy="401638"/>
            <a:chOff x="4085" y="3054"/>
            <a:chExt cx="253" cy="253"/>
          </a:xfrm>
        </p:grpSpPr>
        <p:sp>
          <p:nvSpPr>
            <p:cNvPr id="162976" name="Rectangle 158"/>
            <p:cNvSpPr>
              <a:spLocks noChangeArrowheads="1"/>
            </p:cNvSpPr>
            <p:nvPr/>
          </p:nvSpPr>
          <p:spPr bwMode="auto">
            <a:xfrm>
              <a:off x="4085" y="305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2977" name="Group 159"/>
            <p:cNvGrpSpPr>
              <a:grpSpLocks/>
            </p:cNvGrpSpPr>
            <p:nvPr/>
          </p:nvGrpSpPr>
          <p:grpSpPr bwMode="auto">
            <a:xfrm>
              <a:off x="4111" y="3096"/>
              <a:ext cx="202" cy="167"/>
              <a:chOff x="2431" y="3075"/>
              <a:chExt cx="202" cy="167"/>
            </a:xfrm>
          </p:grpSpPr>
          <p:sp>
            <p:nvSpPr>
              <p:cNvPr id="162978" name="Text Box 160"/>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nvGrpSpPr>
              <p:cNvPr id="162979" name="Group 161"/>
              <p:cNvGrpSpPr>
                <a:grpSpLocks/>
              </p:cNvGrpSpPr>
              <p:nvPr/>
            </p:nvGrpSpPr>
            <p:grpSpPr bwMode="auto">
              <a:xfrm>
                <a:off x="2431" y="3075"/>
                <a:ext cx="202" cy="158"/>
                <a:chOff x="4943" y="2411"/>
                <a:chExt cx="202" cy="158"/>
              </a:xfrm>
            </p:grpSpPr>
            <p:sp>
              <p:nvSpPr>
                <p:cNvPr id="162980" name="Freeform 16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81" name="Line 16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82" name="Line 16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70" name="Group 165"/>
          <p:cNvGrpSpPr>
            <a:grpSpLocks/>
          </p:cNvGrpSpPr>
          <p:nvPr/>
        </p:nvGrpSpPr>
        <p:grpSpPr bwMode="auto">
          <a:xfrm>
            <a:off x="6526213" y="5357813"/>
            <a:ext cx="320675" cy="265112"/>
            <a:chOff x="4111" y="3375"/>
            <a:chExt cx="202" cy="167"/>
          </a:xfrm>
        </p:grpSpPr>
        <p:grpSp>
          <p:nvGrpSpPr>
            <p:cNvPr id="162971" name="Group 166"/>
            <p:cNvGrpSpPr>
              <a:grpSpLocks/>
            </p:cNvGrpSpPr>
            <p:nvPr/>
          </p:nvGrpSpPr>
          <p:grpSpPr bwMode="auto">
            <a:xfrm>
              <a:off x="4111" y="3375"/>
              <a:ext cx="202" cy="158"/>
              <a:chOff x="4943" y="2411"/>
              <a:chExt cx="202" cy="158"/>
            </a:xfrm>
          </p:grpSpPr>
          <p:sp>
            <p:nvSpPr>
              <p:cNvPr id="162973" name="Freeform 167"/>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74" name="Line 168"/>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75" name="Line 169"/>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72" name="Text Box 170"/>
            <p:cNvSpPr txBox="1">
              <a:spLocks noChangeArrowheads="1"/>
            </p:cNvSpPr>
            <p:nvPr/>
          </p:nvSpPr>
          <p:spPr bwMode="auto">
            <a:xfrm>
              <a:off x="417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grpSp>
        <p:nvGrpSpPr>
          <p:cNvPr id="162871" name="Group 171"/>
          <p:cNvGrpSpPr>
            <a:grpSpLocks/>
          </p:cNvGrpSpPr>
          <p:nvPr/>
        </p:nvGrpSpPr>
        <p:grpSpPr bwMode="auto">
          <a:xfrm>
            <a:off x="7734300" y="4783138"/>
            <a:ext cx="530225" cy="530225"/>
            <a:chOff x="4872" y="3013"/>
            <a:chExt cx="334" cy="334"/>
          </a:xfrm>
        </p:grpSpPr>
        <p:sp>
          <p:nvSpPr>
            <p:cNvPr id="162964" name="Freeform 172"/>
            <p:cNvSpPr>
              <a:spLocks/>
            </p:cNvSpPr>
            <p:nvPr/>
          </p:nvSpPr>
          <p:spPr bwMode="auto">
            <a:xfrm>
              <a:off x="4872" y="30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2965" name="Group 173"/>
            <p:cNvGrpSpPr>
              <a:grpSpLocks/>
            </p:cNvGrpSpPr>
            <p:nvPr/>
          </p:nvGrpSpPr>
          <p:grpSpPr bwMode="auto">
            <a:xfrm>
              <a:off x="4938" y="3078"/>
              <a:ext cx="202" cy="167"/>
              <a:chOff x="2431" y="3075"/>
              <a:chExt cx="202" cy="167"/>
            </a:xfrm>
          </p:grpSpPr>
          <p:sp>
            <p:nvSpPr>
              <p:cNvPr id="162966" name="Text Box 174"/>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nvGrpSpPr>
              <p:cNvPr id="162967" name="Group 175"/>
              <p:cNvGrpSpPr>
                <a:grpSpLocks/>
              </p:cNvGrpSpPr>
              <p:nvPr/>
            </p:nvGrpSpPr>
            <p:grpSpPr bwMode="auto">
              <a:xfrm>
                <a:off x="2431" y="3075"/>
                <a:ext cx="202" cy="158"/>
                <a:chOff x="4943" y="2411"/>
                <a:chExt cx="202" cy="158"/>
              </a:xfrm>
            </p:grpSpPr>
            <p:sp>
              <p:nvSpPr>
                <p:cNvPr id="162968" name="Freeform 176"/>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69" name="Line 177"/>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70" name="Line 178"/>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72" name="Group 179"/>
          <p:cNvGrpSpPr>
            <a:grpSpLocks/>
          </p:cNvGrpSpPr>
          <p:nvPr/>
        </p:nvGrpSpPr>
        <p:grpSpPr bwMode="auto">
          <a:xfrm>
            <a:off x="7839075" y="5357813"/>
            <a:ext cx="320675" cy="265112"/>
            <a:chOff x="4951" y="3375"/>
            <a:chExt cx="202" cy="167"/>
          </a:xfrm>
        </p:grpSpPr>
        <p:grpSp>
          <p:nvGrpSpPr>
            <p:cNvPr id="162959" name="Group 180"/>
            <p:cNvGrpSpPr>
              <a:grpSpLocks/>
            </p:cNvGrpSpPr>
            <p:nvPr/>
          </p:nvGrpSpPr>
          <p:grpSpPr bwMode="auto">
            <a:xfrm>
              <a:off x="4951" y="3375"/>
              <a:ext cx="202" cy="158"/>
              <a:chOff x="4943" y="2411"/>
              <a:chExt cx="202" cy="158"/>
            </a:xfrm>
          </p:grpSpPr>
          <p:sp>
            <p:nvSpPr>
              <p:cNvPr id="162961" name="Freeform 181"/>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62" name="Line 182"/>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63" name="Line 183"/>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60" name="Text Box 184"/>
            <p:cNvSpPr txBox="1">
              <a:spLocks noChangeArrowheads="1"/>
            </p:cNvSpPr>
            <p:nvPr/>
          </p:nvSpPr>
          <p:spPr bwMode="auto">
            <a:xfrm>
              <a:off x="501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DF</a:t>
              </a:r>
            </a:p>
          </p:txBody>
        </p:sp>
      </p:grpSp>
      <p:grpSp>
        <p:nvGrpSpPr>
          <p:cNvPr id="162873" name="Group 185"/>
          <p:cNvGrpSpPr>
            <a:grpSpLocks/>
          </p:cNvGrpSpPr>
          <p:nvPr/>
        </p:nvGrpSpPr>
        <p:grpSpPr bwMode="auto">
          <a:xfrm>
            <a:off x="5153025" y="3740150"/>
            <a:ext cx="476250" cy="484188"/>
            <a:chOff x="3246" y="2356"/>
            <a:chExt cx="300" cy="305"/>
          </a:xfrm>
        </p:grpSpPr>
        <p:sp>
          <p:nvSpPr>
            <p:cNvPr id="162954" name="Oval 186"/>
            <p:cNvSpPr>
              <a:spLocks noChangeArrowheads="1"/>
            </p:cNvSpPr>
            <p:nvPr/>
          </p:nvSpPr>
          <p:spPr bwMode="auto">
            <a:xfrm>
              <a:off x="3246" y="2356"/>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2955" name="Group 187"/>
            <p:cNvGrpSpPr>
              <a:grpSpLocks/>
            </p:cNvGrpSpPr>
            <p:nvPr/>
          </p:nvGrpSpPr>
          <p:grpSpPr bwMode="auto">
            <a:xfrm>
              <a:off x="3295" y="2429"/>
              <a:ext cx="202" cy="158"/>
              <a:chOff x="4943" y="2411"/>
              <a:chExt cx="202" cy="158"/>
            </a:xfrm>
          </p:grpSpPr>
          <p:sp>
            <p:nvSpPr>
              <p:cNvPr id="162956" name="Freeform 18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57" name="Line 18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58" name="Line 19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nvGrpSpPr>
          <p:cNvPr id="162874" name="Group 191"/>
          <p:cNvGrpSpPr>
            <a:grpSpLocks/>
          </p:cNvGrpSpPr>
          <p:nvPr/>
        </p:nvGrpSpPr>
        <p:grpSpPr bwMode="auto">
          <a:xfrm>
            <a:off x="5230813" y="4344988"/>
            <a:ext cx="320675" cy="250825"/>
            <a:chOff x="4943" y="2411"/>
            <a:chExt cx="202" cy="158"/>
          </a:xfrm>
        </p:grpSpPr>
        <p:sp>
          <p:nvSpPr>
            <p:cNvPr id="162951" name="Freeform 19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52" name="Line 19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53" name="Line 19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nvGrpSpPr>
          <p:cNvPr id="162875" name="Group 195"/>
          <p:cNvGrpSpPr>
            <a:grpSpLocks/>
          </p:cNvGrpSpPr>
          <p:nvPr/>
        </p:nvGrpSpPr>
        <p:grpSpPr bwMode="auto">
          <a:xfrm>
            <a:off x="6484938" y="3781425"/>
            <a:ext cx="401637" cy="401638"/>
            <a:chOff x="4085" y="2382"/>
            <a:chExt cx="253" cy="253"/>
          </a:xfrm>
        </p:grpSpPr>
        <p:sp>
          <p:nvSpPr>
            <p:cNvPr id="162946" name="Rectangle 196"/>
            <p:cNvSpPr>
              <a:spLocks noChangeArrowheads="1"/>
            </p:cNvSpPr>
            <p:nvPr/>
          </p:nvSpPr>
          <p:spPr bwMode="auto">
            <a:xfrm>
              <a:off x="4085" y="238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2947" name="Group 197"/>
            <p:cNvGrpSpPr>
              <a:grpSpLocks/>
            </p:cNvGrpSpPr>
            <p:nvPr/>
          </p:nvGrpSpPr>
          <p:grpSpPr bwMode="auto">
            <a:xfrm>
              <a:off x="4111" y="2429"/>
              <a:ext cx="202" cy="158"/>
              <a:chOff x="4943" y="2411"/>
              <a:chExt cx="202" cy="158"/>
            </a:xfrm>
          </p:grpSpPr>
          <p:sp>
            <p:nvSpPr>
              <p:cNvPr id="162948" name="Freeform 19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49" name="Line 19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50" name="Line 20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nvGrpSpPr>
          <p:cNvPr id="162876" name="Group 201"/>
          <p:cNvGrpSpPr>
            <a:grpSpLocks/>
          </p:cNvGrpSpPr>
          <p:nvPr/>
        </p:nvGrpSpPr>
        <p:grpSpPr bwMode="auto">
          <a:xfrm>
            <a:off x="6526213" y="4344988"/>
            <a:ext cx="320675" cy="250825"/>
            <a:chOff x="4943" y="2411"/>
            <a:chExt cx="202" cy="158"/>
          </a:xfrm>
        </p:grpSpPr>
        <p:sp>
          <p:nvSpPr>
            <p:cNvPr id="162943" name="Freeform 20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44" name="Line 20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45" name="Line 20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nvGrpSpPr>
          <p:cNvPr id="162877" name="Group 205"/>
          <p:cNvGrpSpPr>
            <a:grpSpLocks/>
          </p:cNvGrpSpPr>
          <p:nvPr/>
        </p:nvGrpSpPr>
        <p:grpSpPr bwMode="auto">
          <a:xfrm>
            <a:off x="7734300" y="3716338"/>
            <a:ext cx="530225" cy="530225"/>
            <a:chOff x="4872" y="2341"/>
            <a:chExt cx="334" cy="334"/>
          </a:xfrm>
        </p:grpSpPr>
        <p:sp>
          <p:nvSpPr>
            <p:cNvPr id="162938" name="Freeform 206"/>
            <p:cNvSpPr>
              <a:spLocks/>
            </p:cNvSpPr>
            <p:nvPr/>
          </p:nvSpPr>
          <p:spPr bwMode="auto">
            <a:xfrm>
              <a:off x="4872" y="234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2939" name="Group 207"/>
            <p:cNvGrpSpPr>
              <a:grpSpLocks/>
            </p:cNvGrpSpPr>
            <p:nvPr/>
          </p:nvGrpSpPr>
          <p:grpSpPr bwMode="auto">
            <a:xfrm>
              <a:off x="4938" y="2411"/>
              <a:ext cx="202" cy="158"/>
              <a:chOff x="4943" y="2411"/>
              <a:chExt cx="202" cy="158"/>
            </a:xfrm>
          </p:grpSpPr>
          <p:sp>
            <p:nvSpPr>
              <p:cNvPr id="162940" name="Freeform 20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41" name="Line 20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42" name="Line 21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nvGrpSpPr>
          <p:cNvPr id="162878" name="Group 211"/>
          <p:cNvGrpSpPr>
            <a:grpSpLocks/>
          </p:cNvGrpSpPr>
          <p:nvPr/>
        </p:nvGrpSpPr>
        <p:grpSpPr bwMode="auto">
          <a:xfrm>
            <a:off x="7839075" y="4344988"/>
            <a:ext cx="320675" cy="250825"/>
            <a:chOff x="4943" y="2411"/>
            <a:chExt cx="202" cy="158"/>
          </a:xfrm>
        </p:grpSpPr>
        <p:sp>
          <p:nvSpPr>
            <p:cNvPr id="162935" name="Freeform 21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36" name="Line 21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37" name="Line 21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nvGrpSpPr>
          <p:cNvPr id="162879" name="Group 215"/>
          <p:cNvGrpSpPr>
            <a:grpSpLocks/>
          </p:cNvGrpSpPr>
          <p:nvPr/>
        </p:nvGrpSpPr>
        <p:grpSpPr bwMode="auto">
          <a:xfrm>
            <a:off x="3759200" y="5764213"/>
            <a:ext cx="530225" cy="530225"/>
            <a:chOff x="2362" y="3013"/>
            <a:chExt cx="334" cy="334"/>
          </a:xfrm>
        </p:grpSpPr>
        <p:sp>
          <p:nvSpPr>
            <p:cNvPr id="162928" name="Freeform 216"/>
            <p:cNvSpPr>
              <a:spLocks noChangeAspect="1"/>
            </p:cNvSpPr>
            <p:nvPr/>
          </p:nvSpPr>
          <p:spPr bwMode="auto">
            <a:xfrm>
              <a:off x="2362" y="30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2929" name="Group 217"/>
            <p:cNvGrpSpPr>
              <a:grpSpLocks/>
            </p:cNvGrpSpPr>
            <p:nvPr/>
          </p:nvGrpSpPr>
          <p:grpSpPr bwMode="auto">
            <a:xfrm>
              <a:off x="2428" y="3078"/>
              <a:ext cx="202" cy="167"/>
              <a:chOff x="2431" y="3075"/>
              <a:chExt cx="202" cy="167"/>
            </a:xfrm>
          </p:grpSpPr>
          <p:sp>
            <p:nvSpPr>
              <p:cNvPr id="162930" name="Text Box 218"/>
              <p:cNvSpPr txBox="1">
                <a:spLocks noChangeArrowheads="1"/>
              </p:cNvSpPr>
              <p:nvPr/>
            </p:nvSpPr>
            <p:spPr bwMode="auto">
              <a:xfrm>
                <a:off x="2487" y="31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nvGrpSpPr>
              <p:cNvPr id="162931" name="Group 219"/>
              <p:cNvGrpSpPr>
                <a:grpSpLocks/>
              </p:cNvGrpSpPr>
              <p:nvPr/>
            </p:nvGrpSpPr>
            <p:grpSpPr bwMode="auto">
              <a:xfrm>
                <a:off x="2431" y="3075"/>
                <a:ext cx="202" cy="158"/>
                <a:chOff x="4943" y="2411"/>
                <a:chExt cx="202" cy="158"/>
              </a:xfrm>
            </p:grpSpPr>
            <p:sp>
              <p:nvSpPr>
                <p:cNvPr id="162932" name="Freeform 220"/>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33" name="Line 221"/>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34" name="Line 222"/>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80" name="Group 223"/>
          <p:cNvGrpSpPr>
            <a:grpSpLocks/>
          </p:cNvGrpSpPr>
          <p:nvPr/>
        </p:nvGrpSpPr>
        <p:grpSpPr bwMode="auto">
          <a:xfrm>
            <a:off x="3863975" y="6338888"/>
            <a:ext cx="320675" cy="265112"/>
            <a:chOff x="2431" y="3375"/>
            <a:chExt cx="202" cy="167"/>
          </a:xfrm>
        </p:grpSpPr>
        <p:grpSp>
          <p:nvGrpSpPr>
            <p:cNvPr id="162923" name="Group 224"/>
            <p:cNvGrpSpPr>
              <a:grpSpLocks/>
            </p:cNvGrpSpPr>
            <p:nvPr/>
          </p:nvGrpSpPr>
          <p:grpSpPr bwMode="auto">
            <a:xfrm>
              <a:off x="2431" y="3375"/>
              <a:ext cx="202" cy="158"/>
              <a:chOff x="4943" y="2411"/>
              <a:chExt cx="202" cy="158"/>
            </a:xfrm>
          </p:grpSpPr>
          <p:sp>
            <p:nvSpPr>
              <p:cNvPr id="162925" name="Freeform 225"/>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26" name="Line 226"/>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27" name="Line 227"/>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24" name="Text Box 228"/>
            <p:cNvSpPr txBox="1">
              <a:spLocks noChangeArrowheads="1"/>
            </p:cNvSpPr>
            <p:nvPr/>
          </p:nvSpPr>
          <p:spPr bwMode="auto">
            <a:xfrm>
              <a:off x="2487" y="34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grpSp>
        <p:nvGrpSpPr>
          <p:cNvPr id="162881" name="Group 229"/>
          <p:cNvGrpSpPr>
            <a:grpSpLocks/>
          </p:cNvGrpSpPr>
          <p:nvPr/>
        </p:nvGrpSpPr>
        <p:grpSpPr bwMode="auto">
          <a:xfrm>
            <a:off x="5162550" y="5788025"/>
            <a:ext cx="476250" cy="484188"/>
            <a:chOff x="3246" y="3028"/>
            <a:chExt cx="300" cy="305"/>
          </a:xfrm>
        </p:grpSpPr>
        <p:sp>
          <p:nvSpPr>
            <p:cNvPr id="162916" name="Oval 230"/>
            <p:cNvSpPr>
              <a:spLocks noChangeArrowheads="1"/>
            </p:cNvSpPr>
            <p:nvPr/>
          </p:nvSpPr>
          <p:spPr bwMode="auto">
            <a:xfrm>
              <a:off x="3246" y="302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2917" name="Group 231"/>
            <p:cNvGrpSpPr>
              <a:grpSpLocks/>
            </p:cNvGrpSpPr>
            <p:nvPr/>
          </p:nvGrpSpPr>
          <p:grpSpPr bwMode="auto">
            <a:xfrm>
              <a:off x="3295" y="3096"/>
              <a:ext cx="202" cy="167"/>
              <a:chOff x="2431" y="3075"/>
              <a:chExt cx="202" cy="167"/>
            </a:xfrm>
          </p:grpSpPr>
          <p:sp>
            <p:nvSpPr>
              <p:cNvPr id="162918" name="Text Box 232"/>
              <p:cNvSpPr txBox="1">
                <a:spLocks noChangeArrowheads="1"/>
              </p:cNvSpPr>
              <p:nvPr/>
            </p:nvSpPr>
            <p:spPr bwMode="auto">
              <a:xfrm>
                <a:off x="2487" y="31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nvGrpSpPr>
              <p:cNvPr id="162919" name="Group 233"/>
              <p:cNvGrpSpPr>
                <a:grpSpLocks/>
              </p:cNvGrpSpPr>
              <p:nvPr/>
            </p:nvGrpSpPr>
            <p:grpSpPr bwMode="auto">
              <a:xfrm>
                <a:off x="2431" y="3075"/>
                <a:ext cx="202" cy="158"/>
                <a:chOff x="4943" y="2411"/>
                <a:chExt cx="202" cy="158"/>
              </a:xfrm>
            </p:grpSpPr>
            <p:sp>
              <p:nvSpPr>
                <p:cNvPr id="162920" name="Freeform 234"/>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21" name="Line 235"/>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22" name="Line 236"/>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82" name="Group 237"/>
          <p:cNvGrpSpPr>
            <a:grpSpLocks/>
          </p:cNvGrpSpPr>
          <p:nvPr/>
        </p:nvGrpSpPr>
        <p:grpSpPr bwMode="auto">
          <a:xfrm>
            <a:off x="5240338" y="6338888"/>
            <a:ext cx="320675" cy="265112"/>
            <a:chOff x="3301" y="3375"/>
            <a:chExt cx="202" cy="167"/>
          </a:xfrm>
        </p:grpSpPr>
        <p:grpSp>
          <p:nvGrpSpPr>
            <p:cNvPr id="162911" name="Group 238"/>
            <p:cNvGrpSpPr>
              <a:grpSpLocks/>
            </p:cNvGrpSpPr>
            <p:nvPr/>
          </p:nvGrpSpPr>
          <p:grpSpPr bwMode="auto">
            <a:xfrm>
              <a:off x="3301" y="3375"/>
              <a:ext cx="202" cy="158"/>
              <a:chOff x="4943" y="2411"/>
              <a:chExt cx="202" cy="158"/>
            </a:xfrm>
          </p:grpSpPr>
          <p:sp>
            <p:nvSpPr>
              <p:cNvPr id="162913" name="Freeform 239"/>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14" name="Line 240"/>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15" name="Line 241"/>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12" name="Text Box 242"/>
            <p:cNvSpPr txBox="1">
              <a:spLocks noChangeArrowheads="1"/>
            </p:cNvSpPr>
            <p:nvPr/>
          </p:nvSpPr>
          <p:spPr bwMode="auto">
            <a:xfrm>
              <a:off x="3357" y="34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grpSp>
        <p:nvGrpSpPr>
          <p:cNvPr id="162883" name="Group 243"/>
          <p:cNvGrpSpPr>
            <a:grpSpLocks/>
          </p:cNvGrpSpPr>
          <p:nvPr/>
        </p:nvGrpSpPr>
        <p:grpSpPr bwMode="auto">
          <a:xfrm>
            <a:off x="6494463" y="5829300"/>
            <a:ext cx="401637" cy="401638"/>
            <a:chOff x="4085" y="3054"/>
            <a:chExt cx="253" cy="253"/>
          </a:xfrm>
        </p:grpSpPr>
        <p:sp>
          <p:nvSpPr>
            <p:cNvPr id="162904" name="Rectangle 244"/>
            <p:cNvSpPr>
              <a:spLocks noChangeArrowheads="1"/>
            </p:cNvSpPr>
            <p:nvPr/>
          </p:nvSpPr>
          <p:spPr bwMode="auto">
            <a:xfrm>
              <a:off x="4085" y="305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2905" name="Group 245"/>
            <p:cNvGrpSpPr>
              <a:grpSpLocks/>
            </p:cNvGrpSpPr>
            <p:nvPr/>
          </p:nvGrpSpPr>
          <p:grpSpPr bwMode="auto">
            <a:xfrm>
              <a:off x="4111" y="3096"/>
              <a:ext cx="202" cy="167"/>
              <a:chOff x="2431" y="3075"/>
              <a:chExt cx="202" cy="167"/>
            </a:xfrm>
          </p:grpSpPr>
          <p:sp>
            <p:nvSpPr>
              <p:cNvPr id="162906" name="Text Box 246"/>
              <p:cNvSpPr txBox="1">
                <a:spLocks noChangeArrowheads="1"/>
              </p:cNvSpPr>
              <p:nvPr/>
            </p:nvSpPr>
            <p:spPr bwMode="auto">
              <a:xfrm>
                <a:off x="2487" y="31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nvGrpSpPr>
              <p:cNvPr id="162907" name="Group 247"/>
              <p:cNvGrpSpPr>
                <a:grpSpLocks/>
              </p:cNvGrpSpPr>
              <p:nvPr/>
            </p:nvGrpSpPr>
            <p:grpSpPr bwMode="auto">
              <a:xfrm>
                <a:off x="2431" y="3075"/>
                <a:ext cx="202" cy="158"/>
                <a:chOff x="4943" y="2411"/>
                <a:chExt cx="202" cy="158"/>
              </a:xfrm>
            </p:grpSpPr>
            <p:sp>
              <p:nvSpPr>
                <p:cNvPr id="162908" name="Freeform 24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909" name="Line 24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10" name="Line 25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84" name="Group 251"/>
          <p:cNvGrpSpPr>
            <a:grpSpLocks/>
          </p:cNvGrpSpPr>
          <p:nvPr/>
        </p:nvGrpSpPr>
        <p:grpSpPr bwMode="auto">
          <a:xfrm>
            <a:off x="6535738" y="6338888"/>
            <a:ext cx="320675" cy="265112"/>
            <a:chOff x="4111" y="3375"/>
            <a:chExt cx="202" cy="167"/>
          </a:xfrm>
        </p:grpSpPr>
        <p:grpSp>
          <p:nvGrpSpPr>
            <p:cNvPr id="162899" name="Group 252"/>
            <p:cNvGrpSpPr>
              <a:grpSpLocks/>
            </p:cNvGrpSpPr>
            <p:nvPr/>
          </p:nvGrpSpPr>
          <p:grpSpPr bwMode="auto">
            <a:xfrm>
              <a:off x="4111" y="3375"/>
              <a:ext cx="202" cy="158"/>
              <a:chOff x="4943" y="2411"/>
              <a:chExt cx="202" cy="158"/>
            </a:xfrm>
          </p:grpSpPr>
          <p:sp>
            <p:nvSpPr>
              <p:cNvPr id="162901" name="Freeform 253"/>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902" name="Line 254"/>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903" name="Line 255"/>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900" name="Text Box 256"/>
            <p:cNvSpPr txBox="1">
              <a:spLocks noChangeArrowheads="1"/>
            </p:cNvSpPr>
            <p:nvPr/>
          </p:nvSpPr>
          <p:spPr bwMode="auto">
            <a:xfrm>
              <a:off x="4167" y="34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grpSp>
        <p:nvGrpSpPr>
          <p:cNvPr id="162885" name="Group 257"/>
          <p:cNvGrpSpPr>
            <a:grpSpLocks/>
          </p:cNvGrpSpPr>
          <p:nvPr/>
        </p:nvGrpSpPr>
        <p:grpSpPr bwMode="auto">
          <a:xfrm>
            <a:off x="7743825" y="5764213"/>
            <a:ext cx="530225" cy="530225"/>
            <a:chOff x="4872" y="3013"/>
            <a:chExt cx="334" cy="334"/>
          </a:xfrm>
        </p:grpSpPr>
        <p:sp>
          <p:nvSpPr>
            <p:cNvPr id="162892" name="Freeform 258"/>
            <p:cNvSpPr>
              <a:spLocks/>
            </p:cNvSpPr>
            <p:nvPr/>
          </p:nvSpPr>
          <p:spPr bwMode="auto">
            <a:xfrm>
              <a:off x="4872" y="30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2893" name="Group 259"/>
            <p:cNvGrpSpPr>
              <a:grpSpLocks/>
            </p:cNvGrpSpPr>
            <p:nvPr/>
          </p:nvGrpSpPr>
          <p:grpSpPr bwMode="auto">
            <a:xfrm>
              <a:off x="4938" y="3078"/>
              <a:ext cx="202" cy="167"/>
              <a:chOff x="2431" y="3075"/>
              <a:chExt cx="202" cy="167"/>
            </a:xfrm>
          </p:grpSpPr>
          <p:sp>
            <p:nvSpPr>
              <p:cNvPr id="162894" name="Text Box 260"/>
              <p:cNvSpPr txBox="1">
                <a:spLocks noChangeArrowheads="1"/>
              </p:cNvSpPr>
              <p:nvPr/>
            </p:nvSpPr>
            <p:spPr bwMode="auto">
              <a:xfrm>
                <a:off x="2487" y="31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nvGrpSpPr>
              <p:cNvPr id="162895" name="Group 261"/>
              <p:cNvGrpSpPr>
                <a:grpSpLocks/>
              </p:cNvGrpSpPr>
              <p:nvPr/>
            </p:nvGrpSpPr>
            <p:grpSpPr bwMode="auto">
              <a:xfrm>
                <a:off x="2431" y="3075"/>
                <a:ext cx="202" cy="158"/>
                <a:chOff x="4943" y="2411"/>
                <a:chExt cx="202" cy="158"/>
              </a:xfrm>
            </p:grpSpPr>
            <p:sp>
              <p:nvSpPr>
                <p:cNvPr id="162896" name="Freeform 26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2897" name="Line 26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898" name="Line 26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2886" name="Group 265"/>
          <p:cNvGrpSpPr>
            <a:grpSpLocks/>
          </p:cNvGrpSpPr>
          <p:nvPr/>
        </p:nvGrpSpPr>
        <p:grpSpPr bwMode="auto">
          <a:xfrm>
            <a:off x="7848600" y="6338888"/>
            <a:ext cx="320675" cy="265112"/>
            <a:chOff x="4951" y="3375"/>
            <a:chExt cx="202" cy="167"/>
          </a:xfrm>
        </p:grpSpPr>
        <p:grpSp>
          <p:nvGrpSpPr>
            <p:cNvPr id="162887" name="Group 266"/>
            <p:cNvGrpSpPr>
              <a:grpSpLocks/>
            </p:cNvGrpSpPr>
            <p:nvPr/>
          </p:nvGrpSpPr>
          <p:grpSpPr bwMode="auto">
            <a:xfrm>
              <a:off x="4951" y="3375"/>
              <a:ext cx="202" cy="158"/>
              <a:chOff x="4943" y="2411"/>
              <a:chExt cx="202" cy="158"/>
            </a:xfrm>
          </p:grpSpPr>
          <p:sp>
            <p:nvSpPr>
              <p:cNvPr id="162889" name="Freeform 267"/>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2890" name="Line 268"/>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2891" name="Line 269"/>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2888" name="Text Box 270"/>
            <p:cNvSpPr txBox="1">
              <a:spLocks noChangeArrowheads="1"/>
            </p:cNvSpPr>
            <p:nvPr/>
          </p:nvSpPr>
          <p:spPr bwMode="auto">
            <a:xfrm>
              <a:off x="5007" y="3465"/>
              <a:ext cx="92"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DR</a:t>
              </a:r>
            </a:p>
          </p:txBody>
        </p:sp>
      </p:gr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3843" name="Rectangle 3"/>
          <p:cNvSpPr>
            <a:spLocks noGrp="1" noChangeArrowheads="1"/>
          </p:cNvSpPr>
          <p:nvPr>
            <p:ph type="title"/>
          </p:nvPr>
        </p:nvSpPr>
        <p:spPr>
          <a:xfrm>
            <a:off x="3203575" y="77788"/>
            <a:ext cx="4627563" cy="365125"/>
          </a:xfrm>
          <a:noFill/>
        </p:spPr>
        <p:txBody>
          <a:bodyPr wrap="none" lIns="0" tIns="0" rIns="0" bIns="0">
            <a:spAutoFit/>
          </a:bodyPr>
          <a:lstStyle/>
          <a:p>
            <a:pPr eaLnBrk="1" hangingPunct="1"/>
            <a:r>
              <a:rPr lang="en-US" sz="2400"/>
              <a:t>Sea Surface Symbols Non Military</a:t>
            </a:r>
          </a:p>
        </p:txBody>
      </p:sp>
      <p:sp>
        <p:nvSpPr>
          <p:cNvPr id="16384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384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384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384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3848" name="Text Box 8"/>
          <p:cNvSpPr txBox="1">
            <a:spLocks noChangeArrowheads="1"/>
          </p:cNvSpPr>
          <p:nvPr/>
        </p:nvSpPr>
        <p:spPr bwMode="auto">
          <a:xfrm>
            <a:off x="1303338" y="2562225"/>
            <a:ext cx="10636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Leisure Craft </a:t>
            </a:r>
          </a:p>
        </p:txBody>
      </p:sp>
      <p:sp>
        <p:nvSpPr>
          <p:cNvPr id="163849" name="Text Box 9"/>
          <p:cNvSpPr txBox="1">
            <a:spLocks noChangeArrowheads="1"/>
          </p:cNvSpPr>
          <p:nvPr/>
        </p:nvSpPr>
        <p:spPr bwMode="auto">
          <a:xfrm>
            <a:off x="1096963" y="3122613"/>
            <a:ext cx="147796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Law Enforcement /</a:t>
            </a:r>
          </a:p>
          <a:p>
            <a:pPr algn="ctr" eaLnBrk="0" hangingPunct="0"/>
            <a:r>
              <a:rPr lang="en-US" sz="1400"/>
              <a:t>Coast Guard</a:t>
            </a:r>
          </a:p>
        </p:txBody>
      </p:sp>
      <p:sp>
        <p:nvSpPr>
          <p:cNvPr id="163850" name="Text Box 10"/>
          <p:cNvSpPr txBox="1">
            <a:spLocks noChangeArrowheads="1"/>
          </p:cNvSpPr>
          <p:nvPr/>
        </p:nvSpPr>
        <p:spPr bwMode="auto">
          <a:xfrm>
            <a:off x="1096963" y="3790950"/>
            <a:ext cx="147796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Law Enforcement /</a:t>
            </a:r>
          </a:p>
          <a:p>
            <a:pPr algn="ctr" eaLnBrk="0" hangingPunct="0"/>
            <a:r>
              <a:rPr lang="en-US" sz="1400"/>
              <a:t>Coast Guard</a:t>
            </a:r>
          </a:p>
        </p:txBody>
      </p:sp>
      <p:sp>
        <p:nvSpPr>
          <p:cNvPr id="163851" name="Text Box 11"/>
          <p:cNvSpPr txBox="1">
            <a:spLocks noChangeArrowheads="1"/>
          </p:cNvSpPr>
          <p:nvPr/>
        </p:nvSpPr>
        <p:spPr bwMode="auto">
          <a:xfrm>
            <a:off x="1427163" y="5141913"/>
            <a:ext cx="8175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Hovercraft</a:t>
            </a:r>
          </a:p>
        </p:txBody>
      </p:sp>
      <p:sp>
        <p:nvSpPr>
          <p:cNvPr id="163852" name="Text Box 12"/>
          <p:cNvSpPr txBox="1">
            <a:spLocks noChangeArrowheads="1"/>
          </p:cNvSpPr>
          <p:nvPr/>
        </p:nvSpPr>
        <p:spPr bwMode="auto">
          <a:xfrm>
            <a:off x="1427163" y="4527550"/>
            <a:ext cx="817562" cy="212725"/>
          </a:xfrm>
          <a:prstGeom prst="rect">
            <a:avLst/>
          </a:prstGeom>
          <a:noFill/>
          <a:ln w="12700">
            <a:noFill/>
            <a:miter lim="800000"/>
            <a:headEnd/>
            <a:tailEnd/>
          </a:ln>
        </p:spPr>
        <p:txBody>
          <a:bodyPr wrap="none" lIns="0" tIns="0" rIns="0" bIns="0" anchor="ctr">
            <a:spAutoFit/>
          </a:bodyPr>
          <a:lstStyle/>
          <a:p>
            <a:pPr eaLnBrk="0" hangingPunct="0"/>
            <a:r>
              <a:rPr lang="en-US" sz="1400"/>
              <a:t>Hovercraft</a:t>
            </a:r>
          </a:p>
        </p:txBody>
      </p:sp>
      <p:sp>
        <p:nvSpPr>
          <p:cNvPr id="163853" name="Text Box 13"/>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63854" name="Line 14"/>
          <p:cNvSpPr>
            <a:spLocks noChangeShapeType="1"/>
          </p:cNvSpPr>
          <p:nvPr/>
        </p:nvSpPr>
        <p:spPr bwMode="auto">
          <a:xfrm>
            <a:off x="1749425" y="6000750"/>
            <a:ext cx="0" cy="0"/>
          </a:xfrm>
          <a:prstGeom prst="line">
            <a:avLst/>
          </a:prstGeom>
          <a:noFill/>
          <a:ln w="19050">
            <a:noFill/>
            <a:round/>
            <a:headEnd/>
            <a:tailEnd/>
          </a:ln>
        </p:spPr>
        <p:txBody>
          <a:bodyPr wrap="none" anchor="ctr"/>
          <a:lstStyle/>
          <a:p>
            <a:endParaRPr lang="en-US"/>
          </a:p>
        </p:txBody>
      </p:sp>
      <p:sp>
        <p:nvSpPr>
          <p:cNvPr id="163855" name="Rectangle 15"/>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3856" name="Text Box 16"/>
          <p:cNvSpPr txBox="1">
            <a:spLocks noChangeArrowheads="1"/>
          </p:cNvSpPr>
          <p:nvPr/>
        </p:nvSpPr>
        <p:spPr bwMode="auto">
          <a:xfrm>
            <a:off x="1223963" y="1938338"/>
            <a:ext cx="1223962" cy="212725"/>
          </a:xfrm>
          <a:prstGeom prst="rect">
            <a:avLst/>
          </a:prstGeom>
          <a:noFill/>
          <a:ln w="12700">
            <a:noFill/>
            <a:miter lim="800000"/>
            <a:headEnd/>
            <a:tailEnd/>
          </a:ln>
        </p:spPr>
        <p:txBody>
          <a:bodyPr lIns="0" tIns="0" rIns="0" bIns="0" anchor="ctr" anchorCtr="1">
            <a:spAutoFit/>
          </a:bodyPr>
          <a:lstStyle/>
          <a:p>
            <a:pPr algn="ctr" eaLnBrk="0" hangingPunct="0"/>
            <a:r>
              <a:rPr lang="en-US" sz="1400"/>
              <a:t>Leisure Craft</a:t>
            </a:r>
          </a:p>
        </p:txBody>
      </p:sp>
      <p:sp>
        <p:nvSpPr>
          <p:cNvPr id="163857" name="Text Box 17"/>
          <p:cNvSpPr txBox="1">
            <a:spLocks noChangeArrowheads="1"/>
          </p:cNvSpPr>
          <p:nvPr/>
        </p:nvSpPr>
        <p:spPr bwMode="auto">
          <a:xfrm>
            <a:off x="1230313" y="1374775"/>
            <a:ext cx="1211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Trawler</a:t>
            </a:r>
          </a:p>
        </p:txBody>
      </p:sp>
      <p:sp>
        <p:nvSpPr>
          <p:cNvPr id="163858" name="Text Box 18"/>
          <p:cNvSpPr txBox="1">
            <a:spLocks noChangeArrowheads="1"/>
          </p:cNvSpPr>
          <p:nvPr/>
        </p:nvSpPr>
        <p:spPr bwMode="auto">
          <a:xfrm>
            <a:off x="1230313" y="950913"/>
            <a:ext cx="1211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Fishing Trawler</a:t>
            </a:r>
          </a:p>
        </p:txBody>
      </p:sp>
      <p:grpSp>
        <p:nvGrpSpPr>
          <p:cNvPr id="163859" name="Group 19"/>
          <p:cNvGrpSpPr>
            <a:grpSpLocks/>
          </p:cNvGrpSpPr>
          <p:nvPr/>
        </p:nvGrpSpPr>
        <p:grpSpPr bwMode="auto">
          <a:xfrm>
            <a:off x="3749675" y="758825"/>
            <a:ext cx="530225" cy="530225"/>
            <a:chOff x="2362" y="3013"/>
            <a:chExt cx="334" cy="334"/>
          </a:xfrm>
        </p:grpSpPr>
        <p:sp>
          <p:nvSpPr>
            <p:cNvPr id="164086" name="Freeform 20"/>
            <p:cNvSpPr>
              <a:spLocks noChangeAspect="1"/>
            </p:cNvSpPr>
            <p:nvPr/>
          </p:nvSpPr>
          <p:spPr bwMode="auto">
            <a:xfrm>
              <a:off x="2362" y="30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4087" name="Group 21"/>
            <p:cNvGrpSpPr>
              <a:grpSpLocks/>
            </p:cNvGrpSpPr>
            <p:nvPr/>
          </p:nvGrpSpPr>
          <p:grpSpPr bwMode="auto">
            <a:xfrm>
              <a:off x="2428" y="3078"/>
              <a:ext cx="202" cy="167"/>
              <a:chOff x="2431" y="3075"/>
              <a:chExt cx="202" cy="167"/>
            </a:xfrm>
          </p:grpSpPr>
          <p:sp>
            <p:nvSpPr>
              <p:cNvPr id="164088" name="Text Box 22"/>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nvGrpSpPr>
              <p:cNvPr id="164089" name="Group 23"/>
              <p:cNvGrpSpPr>
                <a:grpSpLocks/>
              </p:cNvGrpSpPr>
              <p:nvPr/>
            </p:nvGrpSpPr>
            <p:grpSpPr bwMode="auto">
              <a:xfrm>
                <a:off x="2431" y="3075"/>
                <a:ext cx="202" cy="158"/>
                <a:chOff x="4943" y="2411"/>
                <a:chExt cx="202" cy="158"/>
              </a:xfrm>
            </p:grpSpPr>
            <p:sp>
              <p:nvSpPr>
                <p:cNvPr id="164090" name="Freeform 24"/>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091" name="Line 25"/>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92" name="Line 26"/>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3860" name="Group 27"/>
          <p:cNvGrpSpPr>
            <a:grpSpLocks/>
          </p:cNvGrpSpPr>
          <p:nvPr/>
        </p:nvGrpSpPr>
        <p:grpSpPr bwMode="auto">
          <a:xfrm>
            <a:off x="3854450" y="1349375"/>
            <a:ext cx="320675" cy="265113"/>
            <a:chOff x="2431" y="3375"/>
            <a:chExt cx="202" cy="167"/>
          </a:xfrm>
        </p:grpSpPr>
        <p:grpSp>
          <p:nvGrpSpPr>
            <p:cNvPr id="164081" name="Group 28"/>
            <p:cNvGrpSpPr>
              <a:grpSpLocks/>
            </p:cNvGrpSpPr>
            <p:nvPr/>
          </p:nvGrpSpPr>
          <p:grpSpPr bwMode="auto">
            <a:xfrm>
              <a:off x="2431" y="3375"/>
              <a:ext cx="202" cy="158"/>
              <a:chOff x="4943" y="2411"/>
              <a:chExt cx="202" cy="158"/>
            </a:xfrm>
          </p:grpSpPr>
          <p:sp>
            <p:nvSpPr>
              <p:cNvPr id="164083" name="Freeform 29"/>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84" name="Line 30"/>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85" name="Line 31"/>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4082" name="Text Box 32"/>
            <p:cNvSpPr txBox="1">
              <a:spLocks noChangeArrowheads="1"/>
            </p:cNvSpPr>
            <p:nvPr/>
          </p:nvSpPr>
          <p:spPr bwMode="auto">
            <a:xfrm>
              <a:off x="249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grpSp>
        <p:nvGrpSpPr>
          <p:cNvPr id="163861" name="Group 33"/>
          <p:cNvGrpSpPr>
            <a:grpSpLocks/>
          </p:cNvGrpSpPr>
          <p:nvPr/>
        </p:nvGrpSpPr>
        <p:grpSpPr bwMode="auto">
          <a:xfrm>
            <a:off x="5153025" y="782638"/>
            <a:ext cx="476250" cy="484187"/>
            <a:chOff x="3246" y="3028"/>
            <a:chExt cx="300" cy="305"/>
          </a:xfrm>
        </p:grpSpPr>
        <p:sp>
          <p:nvSpPr>
            <p:cNvPr id="164074" name="Oval 34"/>
            <p:cNvSpPr>
              <a:spLocks noChangeArrowheads="1"/>
            </p:cNvSpPr>
            <p:nvPr/>
          </p:nvSpPr>
          <p:spPr bwMode="auto">
            <a:xfrm>
              <a:off x="3246" y="3028"/>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4075" name="Group 35"/>
            <p:cNvGrpSpPr>
              <a:grpSpLocks/>
            </p:cNvGrpSpPr>
            <p:nvPr/>
          </p:nvGrpSpPr>
          <p:grpSpPr bwMode="auto">
            <a:xfrm>
              <a:off x="3295" y="3096"/>
              <a:ext cx="202" cy="167"/>
              <a:chOff x="2431" y="3075"/>
              <a:chExt cx="202" cy="167"/>
            </a:xfrm>
          </p:grpSpPr>
          <p:sp>
            <p:nvSpPr>
              <p:cNvPr id="164076" name="Text Box 36"/>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nvGrpSpPr>
              <p:cNvPr id="164077" name="Group 37"/>
              <p:cNvGrpSpPr>
                <a:grpSpLocks/>
              </p:cNvGrpSpPr>
              <p:nvPr/>
            </p:nvGrpSpPr>
            <p:grpSpPr bwMode="auto">
              <a:xfrm>
                <a:off x="2431" y="3075"/>
                <a:ext cx="202" cy="158"/>
                <a:chOff x="4943" y="2411"/>
                <a:chExt cx="202" cy="158"/>
              </a:xfrm>
            </p:grpSpPr>
            <p:sp>
              <p:nvSpPr>
                <p:cNvPr id="164078" name="Freeform 38"/>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079" name="Line 39"/>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80" name="Line 40"/>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3862" name="Group 41"/>
          <p:cNvGrpSpPr>
            <a:grpSpLocks/>
          </p:cNvGrpSpPr>
          <p:nvPr/>
        </p:nvGrpSpPr>
        <p:grpSpPr bwMode="auto">
          <a:xfrm>
            <a:off x="5230813" y="1349375"/>
            <a:ext cx="320675" cy="265113"/>
            <a:chOff x="3301" y="3375"/>
            <a:chExt cx="202" cy="167"/>
          </a:xfrm>
        </p:grpSpPr>
        <p:grpSp>
          <p:nvGrpSpPr>
            <p:cNvPr id="164069" name="Group 42"/>
            <p:cNvGrpSpPr>
              <a:grpSpLocks/>
            </p:cNvGrpSpPr>
            <p:nvPr/>
          </p:nvGrpSpPr>
          <p:grpSpPr bwMode="auto">
            <a:xfrm>
              <a:off x="3301" y="3375"/>
              <a:ext cx="202" cy="158"/>
              <a:chOff x="4943" y="2411"/>
              <a:chExt cx="202" cy="158"/>
            </a:xfrm>
          </p:grpSpPr>
          <p:sp>
            <p:nvSpPr>
              <p:cNvPr id="164071" name="Freeform 43"/>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0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72" name="Line 44"/>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73" name="Line 45"/>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4070" name="Text Box 46"/>
            <p:cNvSpPr txBox="1">
              <a:spLocks noChangeArrowheads="1"/>
            </p:cNvSpPr>
            <p:nvPr/>
          </p:nvSpPr>
          <p:spPr bwMode="auto">
            <a:xfrm>
              <a:off x="336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grpSp>
        <p:nvGrpSpPr>
          <p:cNvPr id="163863" name="Group 47"/>
          <p:cNvGrpSpPr>
            <a:grpSpLocks/>
          </p:cNvGrpSpPr>
          <p:nvPr/>
        </p:nvGrpSpPr>
        <p:grpSpPr bwMode="auto">
          <a:xfrm>
            <a:off x="6484938" y="823913"/>
            <a:ext cx="401637" cy="401637"/>
            <a:chOff x="4085" y="3054"/>
            <a:chExt cx="253" cy="253"/>
          </a:xfrm>
        </p:grpSpPr>
        <p:sp>
          <p:nvSpPr>
            <p:cNvPr id="164062" name="Rectangle 48"/>
            <p:cNvSpPr>
              <a:spLocks noChangeArrowheads="1"/>
            </p:cNvSpPr>
            <p:nvPr/>
          </p:nvSpPr>
          <p:spPr bwMode="auto">
            <a:xfrm>
              <a:off x="4085" y="305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4063" name="Group 49"/>
            <p:cNvGrpSpPr>
              <a:grpSpLocks/>
            </p:cNvGrpSpPr>
            <p:nvPr/>
          </p:nvGrpSpPr>
          <p:grpSpPr bwMode="auto">
            <a:xfrm>
              <a:off x="4111" y="3096"/>
              <a:ext cx="202" cy="167"/>
              <a:chOff x="2431" y="3075"/>
              <a:chExt cx="202" cy="167"/>
            </a:xfrm>
          </p:grpSpPr>
          <p:sp>
            <p:nvSpPr>
              <p:cNvPr id="164064" name="Text Box 50"/>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nvGrpSpPr>
              <p:cNvPr id="164065" name="Group 51"/>
              <p:cNvGrpSpPr>
                <a:grpSpLocks/>
              </p:cNvGrpSpPr>
              <p:nvPr/>
            </p:nvGrpSpPr>
            <p:grpSpPr bwMode="auto">
              <a:xfrm>
                <a:off x="2431" y="3075"/>
                <a:ext cx="202" cy="158"/>
                <a:chOff x="4943" y="2411"/>
                <a:chExt cx="202" cy="158"/>
              </a:xfrm>
            </p:grpSpPr>
            <p:sp>
              <p:nvSpPr>
                <p:cNvPr id="164066" name="Freeform 52"/>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067" name="Line 53"/>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68" name="Line 54"/>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3864" name="Group 55"/>
          <p:cNvGrpSpPr>
            <a:grpSpLocks/>
          </p:cNvGrpSpPr>
          <p:nvPr/>
        </p:nvGrpSpPr>
        <p:grpSpPr bwMode="auto">
          <a:xfrm>
            <a:off x="6526213" y="1349375"/>
            <a:ext cx="320675" cy="265113"/>
            <a:chOff x="4111" y="3375"/>
            <a:chExt cx="202" cy="167"/>
          </a:xfrm>
        </p:grpSpPr>
        <p:grpSp>
          <p:nvGrpSpPr>
            <p:cNvPr id="164057" name="Group 56"/>
            <p:cNvGrpSpPr>
              <a:grpSpLocks/>
            </p:cNvGrpSpPr>
            <p:nvPr/>
          </p:nvGrpSpPr>
          <p:grpSpPr bwMode="auto">
            <a:xfrm>
              <a:off x="4111" y="3375"/>
              <a:ext cx="202" cy="158"/>
              <a:chOff x="4943" y="2411"/>
              <a:chExt cx="202" cy="158"/>
            </a:xfrm>
          </p:grpSpPr>
          <p:sp>
            <p:nvSpPr>
              <p:cNvPr id="164059" name="Freeform 57"/>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60" name="Line 58"/>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61" name="Line 59"/>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4058" name="Text Box 60"/>
            <p:cNvSpPr txBox="1">
              <a:spLocks noChangeArrowheads="1"/>
            </p:cNvSpPr>
            <p:nvPr/>
          </p:nvSpPr>
          <p:spPr bwMode="auto">
            <a:xfrm>
              <a:off x="417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grpSp>
        <p:nvGrpSpPr>
          <p:cNvPr id="163865" name="Group 61"/>
          <p:cNvGrpSpPr>
            <a:grpSpLocks/>
          </p:cNvGrpSpPr>
          <p:nvPr/>
        </p:nvGrpSpPr>
        <p:grpSpPr bwMode="auto">
          <a:xfrm>
            <a:off x="7734300" y="758825"/>
            <a:ext cx="530225" cy="530225"/>
            <a:chOff x="4872" y="3013"/>
            <a:chExt cx="334" cy="334"/>
          </a:xfrm>
        </p:grpSpPr>
        <p:sp>
          <p:nvSpPr>
            <p:cNvPr id="164050" name="Freeform 62"/>
            <p:cNvSpPr>
              <a:spLocks/>
            </p:cNvSpPr>
            <p:nvPr/>
          </p:nvSpPr>
          <p:spPr bwMode="auto">
            <a:xfrm>
              <a:off x="4872" y="30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4051" name="Group 63"/>
            <p:cNvGrpSpPr>
              <a:grpSpLocks/>
            </p:cNvGrpSpPr>
            <p:nvPr/>
          </p:nvGrpSpPr>
          <p:grpSpPr bwMode="auto">
            <a:xfrm>
              <a:off x="4938" y="3078"/>
              <a:ext cx="202" cy="167"/>
              <a:chOff x="2431" y="3075"/>
              <a:chExt cx="202" cy="167"/>
            </a:xfrm>
          </p:grpSpPr>
          <p:sp>
            <p:nvSpPr>
              <p:cNvPr id="164052" name="Text Box 64"/>
              <p:cNvSpPr txBox="1">
                <a:spLocks noChangeArrowheads="1"/>
              </p:cNvSpPr>
              <p:nvPr/>
            </p:nvSpPr>
            <p:spPr bwMode="auto">
              <a:xfrm>
                <a:off x="2490" y="31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nvGrpSpPr>
              <p:cNvPr id="164053" name="Group 65"/>
              <p:cNvGrpSpPr>
                <a:grpSpLocks/>
              </p:cNvGrpSpPr>
              <p:nvPr/>
            </p:nvGrpSpPr>
            <p:grpSpPr bwMode="auto">
              <a:xfrm>
                <a:off x="2431" y="3075"/>
                <a:ext cx="202" cy="158"/>
                <a:chOff x="4943" y="2411"/>
                <a:chExt cx="202" cy="158"/>
              </a:xfrm>
            </p:grpSpPr>
            <p:sp>
              <p:nvSpPr>
                <p:cNvPr id="164054" name="Freeform 66"/>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64055" name="Line 67"/>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56" name="Line 68"/>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grpSp>
      </p:grpSp>
      <p:grpSp>
        <p:nvGrpSpPr>
          <p:cNvPr id="163866" name="Group 69"/>
          <p:cNvGrpSpPr>
            <a:grpSpLocks/>
          </p:cNvGrpSpPr>
          <p:nvPr/>
        </p:nvGrpSpPr>
        <p:grpSpPr bwMode="auto">
          <a:xfrm>
            <a:off x="7839075" y="1349375"/>
            <a:ext cx="320675" cy="265113"/>
            <a:chOff x="4951" y="3375"/>
            <a:chExt cx="202" cy="167"/>
          </a:xfrm>
        </p:grpSpPr>
        <p:grpSp>
          <p:nvGrpSpPr>
            <p:cNvPr id="164045" name="Group 70"/>
            <p:cNvGrpSpPr>
              <a:grpSpLocks/>
            </p:cNvGrpSpPr>
            <p:nvPr/>
          </p:nvGrpSpPr>
          <p:grpSpPr bwMode="auto">
            <a:xfrm>
              <a:off x="4951" y="3375"/>
              <a:ext cx="202" cy="158"/>
              <a:chOff x="4943" y="2411"/>
              <a:chExt cx="202" cy="158"/>
            </a:xfrm>
          </p:grpSpPr>
          <p:sp>
            <p:nvSpPr>
              <p:cNvPr id="164047" name="Freeform 71"/>
              <p:cNvSpPr>
                <a:spLocks/>
              </p:cNvSpPr>
              <p:nvPr/>
            </p:nvSpPr>
            <p:spPr bwMode="auto">
              <a:xfrm>
                <a:off x="4943" y="2472"/>
                <a:ext cx="202" cy="97"/>
              </a:xfrm>
              <a:custGeom>
                <a:avLst/>
                <a:gdLst>
                  <a:gd name="T0" fmla="*/ 0 w 202"/>
                  <a:gd name="T1" fmla="*/ 29 h 97"/>
                  <a:gd name="T2" fmla="*/ 23 w 202"/>
                  <a:gd name="T3" fmla="*/ 29 h 97"/>
                  <a:gd name="T4" fmla="*/ 23 w 202"/>
                  <a:gd name="T5" fmla="*/ 0 h 97"/>
                  <a:gd name="T6" fmla="*/ 77 w 202"/>
                  <a:gd name="T7" fmla="*/ 0 h 97"/>
                  <a:gd name="T8" fmla="*/ 77 w 202"/>
                  <a:gd name="T9" fmla="*/ 29 h 97"/>
                  <a:gd name="T10" fmla="*/ 202 w 202"/>
                  <a:gd name="T11" fmla="*/ 29 h 97"/>
                  <a:gd name="T12" fmla="*/ 172 w 202"/>
                  <a:gd name="T13" fmla="*/ 97 h 97"/>
                  <a:gd name="T14" fmla="*/ 30 w 202"/>
                  <a:gd name="T15" fmla="*/ 97 h 97"/>
                  <a:gd name="T16" fmla="*/ 0 w 202"/>
                  <a:gd name="T17" fmla="*/ 29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97"/>
                  <a:gd name="T29" fmla="*/ 202 w 202"/>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97">
                    <a:moveTo>
                      <a:pt x="0" y="29"/>
                    </a:moveTo>
                    <a:lnTo>
                      <a:pt x="23" y="29"/>
                    </a:lnTo>
                    <a:lnTo>
                      <a:pt x="23" y="0"/>
                    </a:lnTo>
                    <a:lnTo>
                      <a:pt x="77" y="0"/>
                    </a:lnTo>
                    <a:lnTo>
                      <a:pt x="77" y="29"/>
                    </a:lnTo>
                    <a:lnTo>
                      <a:pt x="202" y="29"/>
                    </a:lnTo>
                    <a:lnTo>
                      <a:pt x="172" y="97"/>
                    </a:lnTo>
                    <a:lnTo>
                      <a:pt x="30" y="97"/>
                    </a:lnTo>
                    <a:lnTo>
                      <a:pt x="0" y="29"/>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48" name="Line 72"/>
              <p:cNvSpPr>
                <a:spLocks noChangeShapeType="1"/>
              </p:cNvSpPr>
              <p:nvPr/>
            </p:nvSpPr>
            <p:spPr bwMode="auto">
              <a:xfrm flipV="1">
                <a:off x="5052" y="2411"/>
                <a:ext cx="0" cy="90"/>
              </a:xfrm>
              <a:prstGeom prst="line">
                <a:avLst/>
              </a:prstGeom>
              <a:noFill/>
              <a:ln w="12700">
                <a:solidFill>
                  <a:schemeClr val="tx1"/>
                </a:solidFill>
                <a:round/>
                <a:headEnd/>
                <a:tailEnd/>
              </a:ln>
            </p:spPr>
            <p:txBody>
              <a:bodyPr wrap="none" anchor="ctr"/>
              <a:lstStyle/>
              <a:p>
                <a:endParaRPr lang="en-US"/>
              </a:p>
            </p:txBody>
          </p:sp>
          <p:sp>
            <p:nvSpPr>
              <p:cNvPr id="164049" name="Line 73"/>
              <p:cNvSpPr>
                <a:spLocks noChangeShapeType="1"/>
              </p:cNvSpPr>
              <p:nvPr/>
            </p:nvSpPr>
            <p:spPr bwMode="auto">
              <a:xfrm flipV="1">
                <a:off x="5052" y="2445"/>
                <a:ext cx="57" cy="56"/>
              </a:xfrm>
              <a:prstGeom prst="line">
                <a:avLst/>
              </a:prstGeom>
              <a:noFill/>
              <a:ln w="12700">
                <a:solidFill>
                  <a:schemeClr val="tx1"/>
                </a:solidFill>
                <a:round/>
                <a:headEnd/>
                <a:tailEnd/>
              </a:ln>
            </p:spPr>
            <p:txBody>
              <a:bodyPr wrap="none" anchor="ctr"/>
              <a:lstStyle/>
              <a:p>
                <a:endParaRPr lang="en-US"/>
              </a:p>
            </p:txBody>
          </p:sp>
        </p:grpSp>
        <p:sp>
          <p:nvSpPr>
            <p:cNvPr id="164046" name="Text Box 74"/>
            <p:cNvSpPr txBox="1">
              <a:spLocks noChangeArrowheads="1"/>
            </p:cNvSpPr>
            <p:nvPr/>
          </p:nvSpPr>
          <p:spPr bwMode="auto">
            <a:xfrm>
              <a:off x="5010" y="3465"/>
              <a:ext cx="85"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a:t>TR</a:t>
              </a:r>
            </a:p>
          </p:txBody>
        </p:sp>
      </p:grpSp>
      <p:grpSp>
        <p:nvGrpSpPr>
          <p:cNvPr id="163867" name="Group 75"/>
          <p:cNvGrpSpPr>
            <a:grpSpLocks/>
          </p:cNvGrpSpPr>
          <p:nvPr/>
        </p:nvGrpSpPr>
        <p:grpSpPr bwMode="auto">
          <a:xfrm>
            <a:off x="3749675" y="1781175"/>
            <a:ext cx="530225" cy="530225"/>
            <a:chOff x="2362" y="1132"/>
            <a:chExt cx="334" cy="334"/>
          </a:xfrm>
        </p:grpSpPr>
        <p:sp>
          <p:nvSpPr>
            <p:cNvPr id="164040" name="Freeform 76"/>
            <p:cNvSpPr>
              <a:spLocks noChangeAspect="1"/>
            </p:cNvSpPr>
            <p:nvPr/>
          </p:nvSpPr>
          <p:spPr bwMode="auto">
            <a:xfrm>
              <a:off x="2362" y="11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4041" name="Group 77"/>
            <p:cNvGrpSpPr>
              <a:grpSpLocks/>
            </p:cNvGrpSpPr>
            <p:nvPr/>
          </p:nvGrpSpPr>
          <p:grpSpPr bwMode="auto">
            <a:xfrm>
              <a:off x="2428" y="1197"/>
              <a:ext cx="202" cy="153"/>
              <a:chOff x="2428" y="1197"/>
              <a:chExt cx="202" cy="153"/>
            </a:xfrm>
          </p:grpSpPr>
          <p:sp>
            <p:nvSpPr>
              <p:cNvPr id="164042" name="Freeform 78"/>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43" name="Line 79"/>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44" name="AutoShape 80"/>
              <p:cNvSpPr>
                <a:spLocks noChangeArrowheads="1"/>
              </p:cNvSpPr>
              <p:nvPr/>
            </p:nvSpPr>
            <p:spPr bwMode="auto">
              <a:xfrm>
                <a:off x="2536" y="1202"/>
                <a:ext cx="81" cy="72"/>
              </a:xfrm>
              <a:prstGeom prst="rtTriangle">
                <a:avLst/>
              </a:prstGeom>
              <a:solidFill>
                <a:schemeClr val="bg1"/>
              </a:solidFill>
              <a:ln w="12700">
                <a:solidFill>
                  <a:schemeClr val="tx1"/>
                </a:solidFill>
                <a:miter lim="800000"/>
                <a:headEnd/>
                <a:tailEnd/>
              </a:ln>
            </p:spPr>
            <p:txBody>
              <a:bodyPr wrap="none" anchor="ctr"/>
              <a:lstStyle/>
              <a:p>
                <a:endParaRPr lang="en-US"/>
              </a:p>
            </p:txBody>
          </p:sp>
        </p:grpSp>
      </p:grpSp>
      <p:grpSp>
        <p:nvGrpSpPr>
          <p:cNvPr id="163868" name="Group 81"/>
          <p:cNvGrpSpPr>
            <a:grpSpLocks/>
          </p:cNvGrpSpPr>
          <p:nvPr/>
        </p:nvGrpSpPr>
        <p:grpSpPr bwMode="auto">
          <a:xfrm>
            <a:off x="3854450" y="2547938"/>
            <a:ext cx="320675" cy="242887"/>
            <a:chOff x="2428" y="1197"/>
            <a:chExt cx="202" cy="153"/>
          </a:xfrm>
        </p:grpSpPr>
        <p:sp>
          <p:nvSpPr>
            <p:cNvPr id="164037" name="Freeform 82"/>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38" name="Line 83"/>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39" name="AutoShape 84"/>
            <p:cNvSpPr>
              <a:spLocks noChangeArrowheads="1"/>
            </p:cNvSpPr>
            <p:nvPr/>
          </p:nvSpPr>
          <p:spPr bwMode="auto">
            <a:xfrm>
              <a:off x="2536" y="1202"/>
              <a:ext cx="81" cy="72"/>
            </a:xfrm>
            <a:prstGeom prst="rtTriangle">
              <a:avLst/>
            </a:prstGeom>
            <a:solidFill>
              <a:srgbClr val="FFFF80"/>
            </a:solidFill>
            <a:ln w="12700">
              <a:solidFill>
                <a:schemeClr val="tx1"/>
              </a:solidFill>
              <a:miter lim="800000"/>
              <a:headEnd/>
              <a:tailEnd/>
            </a:ln>
          </p:spPr>
          <p:txBody>
            <a:bodyPr wrap="none" anchor="ctr"/>
            <a:lstStyle/>
            <a:p>
              <a:endParaRPr lang="en-US"/>
            </a:p>
          </p:txBody>
        </p:sp>
      </p:grpSp>
      <p:grpSp>
        <p:nvGrpSpPr>
          <p:cNvPr id="163869" name="Group 85"/>
          <p:cNvGrpSpPr>
            <a:grpSpLocks/>
          </p:cNvGrpSpPr>
          <p:nvPr/>
        </p:nvGrpSpPr>
        <p:grpSpPr bwMode="auto">
          <a:xfrm>
            <a:off x="5230813" y="2547938"/>
            <a:ext cx="320675" cy="242887"/>
            <a:chOff x="2428" y="1197"/>
            <a:chExt cx="202" cy="153"/>
          </a:xfrm>
        </p:grpSpPr>
        <p:sp>
          <p:nvSpPr>
            <p:cNvPr id="164034" name="Freeform 86"/>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rgbClr val="80E0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35" name="Line 87"/>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36" name="AutoShape 88"/>
            <p:cNvSpPr>
              <a:spLocks noChangeArrowheads="1"/>
            </p:cNvSpPr>
            <p:nvPr/>
          </p:nvSpPr>
          <p:spPr bwMode="auto">
            <a:xfrm>
              <a:off x="2536" y="1202"/>
              <a:ext cx="81" cy="72"/>
            </a:xfrm>
            <a:prstGeom prst="rtTriangle">
              <a:avLst/>
            </a:prstGeom>
            <a:solidFill>
              <a:srgbClr val="80E0FF"/>
            </a:solidFill>
            <a:ln w="12700">
              <a:solidFill>
                <a:schemeClr val="tx1"/>
              </a:solidFill>
              <a:miter lim="800000"/>
              <a:headEnd/>
              <a:tailEnd/>
            </a:ln>
          </p:spPr>
          <p:txBody>
            <a:bodyPr wrap="none" anchor="ctr"/>
            <a:lstStyle/>
            <a:p>
              <a:endParaRPr lang="en-US"/>
            </a:p>
          </p:txBody>
        </p:sp>
      </p:grpSp>
      <p:grpSp>
        <p:nvGrpSpPr>
          <p:cNvPr id="163870" name="Group 89"/>
          <p:cNvGrpSpPr>
            <a:grpSpLocks/>
          </p:cNvGrpSpPr>
          <p:nvPr/>
        </p:nvGrpSpPr>
        <p:grpSpPr bwMode="auto">
          <a:xfrm>
            <a:off x="6484938" y="1844675"/>
            <a:ext cx="401637" cy="401638"/>
            <a:chOff x="4085" y="1173"/>
            <a:chExt cx="253" cy="253"/>
          </a:xfrm>
        </p:grpSpPr>
        <p:sp>
          <p:nvSpPr>
            <p:cNvPr id="164029" name="Rectangle 90"/>
            <p:cNvSpPr>
              <a:spLocks noChangeArrowheads="1"/>
            </p:cNvSpPr>
            <p:nvPr/>
          </p:nvSpPr>
          <p:spPr bwMode="auto">
            <a:xfrm>
              <a:off x="4085" y="11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4030" name="Group 91"/>
            <p:cNvGrpSpPr>
              <a:grpSpLocks/>
            </p:cNvGrpSpPr>
            <p:nvPr/>
          </p:nvGrpSpPr>
          <p:grpSpPr bwMode="auto">
            <a:xfrm>
              <a:off x="4111" y="1200"/>
              <a:ext cx="202" cy="153"/>
              <a:chOff x="2428" y="1197"/>
              <a:chExt cx="202" cy="153"/>
            </a:xfrm>
          </p:grpSpPr>
          <p:sp>
            <p:nvSpPr>
              <p:cNvPr id="164031" name="Freeform 92"/>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32" name="Line 93"/>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33" name="AutoShape 94"/>
              <p:cNvSpPr>
                <a:spLocks noChangeArrowheads="1"/>
              </p:cNvSpPr>
              <p:nvPr/>
            </p:nvSpPr>
            <p:spPr bwMode="auto">
              <a:xfrm>
                <a:off x="2536" y="1202"/>
                <a:ext cx="81" cy="72"/>
              </a:xfrm>
              <a:prstGeom prst="rtTriangle">
                <a:avLst/>
              </a:prstGeom>
              <a:solidFill>
                <a:schemeClr val="bg1"/>
              </a:solidFill>
              <a:ln w="12700">
                <a:solidFill>
                  <a:schemeClr val="tx1"/>
                </a:solidFill>
                <a:miter lim="800000"/>
                <a:headEnd/>
                <a:tailEnd/>
              </a:ln>
            </p:spPr>
            <p:txBody>
              <a:bodyPr wrap="none" anchor="ctr"/>
              <a:lstStyle/>
              <a:p>
                <a:endParaRPr lang="en-US"/>
              </a:p>
            </p:txBody>
          </p:sp>
        </p:grpSp>
      </p:grpSp>
      <p:grpSp>
        <p:nvGrpSpPr>
          <p:cNvPr id="163871" name="Group 95"/>
          <p:cNvGrpSpPr>
            <a:grpSpLocks/>
          </p:cNvGrpSpPr>
          <p:nvPr/>
        </p:nvGrpSpPr>
        <p:grpSpPr bwMode="auto">
          <a:xfrm>
            <a:off x="6526213" y="2547938"/>
            <a:ext cx="320675" cy="242887"/>
            <a:chOff x="2428" y="1197"/>
            <a:chExt cx="202" cy="153"/>
          </a:xfrm>
        </p:grpSpPr>
        <p:sp>
          <p:nvSpPr>
            <p:cNvPr id="164026" name="Freeform 96"/>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27" name="Line 97"/>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28" name="AutoShape 98"/>
            <p:cNvSpPr>
              <a:spLocks noChangeArrowheads="1"/>
            </p:cNvSpPr>
            <p:nvPr/>
          </p:nvSpPr>
          <p:spPr bwMode="auto">
            <a:xfrm>
              <a:off x="2536" y="1202"/>
              <a:ext cx="81" cy="72"/>
            </a:xfrm>
            <a:prstGeom prst="rtTriangle">
              <a:avLst/>
            </a:prstGeom>
            <a:solidFill>
              <a:srgbClr val="AAFFAA"/>
            </a:solidFill>
            <a:ln w="12700">
              <a:solidFill>
                <a:schemeClr val="tx1"/>
              </a:solidFill>
              <a:miter lim="800000"/>
              <a:headEnd/>
              <a:tailEnd/>
            </a:ln>
          </p:spPr>
          <p:txBody>
            <a:bodyPr wrap="none" anchor="ctr"/>
            <a:lstStyle/>
            <a:p>
              <a:endParaRPr lang="en-US"/>
            </a:p>
          </p:txBody>
        </p:sp>
      </p:grpSp>
      <p:grpSp>
        <p:nvGrpSpPr>
          <p:cNvPr id="163872" name="Group 99"/>
          <p:cNvGrpSpPr>
            <a:grpSpLocks/>
          </p:cNvGrpSpPr>
          <p:nvPr/>
        </p:nvGrpSpPr>
        <p:grpSpPr bwMode="auto">
          <a:xfrm>
            <a:off x="7734300" y="1779588"/>
            <a:ext cx="530225" cy="530225"/>
            <a:chOff x="4872" y="1132"/>
            <a:chExt cx="334" cy="334"/>
          </a:xfrm>
        </p:grpSpPr>
        <p:sp>
          <p:nvSpPr>
            <p:cNvPr id="164021" name="Freeform 100"/>
            <p:cNvSpPr>
              <a:spLocks/>
            </p:cNvSpPr>
            <p:nvPr/>
          </p:nvSpPr>
          <p:spPr bwMode="auto">
            <a:xfrm>
              <a:off x="4872" y="11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4022" name="Group 101"/>
            <p:cNvGrpSpPr>
              <a:grpSpLocks/>
            </p:cNvGrpSpPr>
            <p:nvPr/>
          </p:nvGrpSpPr>
          <p:grpSpPr bwMode="auto">
            <a:xfrm>
              <a:off x="4938" y="1197"/>
              <a:ext cx="202" cy="153"/>
              <a:chOff x="2428" y="1197"/>
              <a:chExt cx="202" cy="153"/>
            </a:xfrm>
          </p:grpSpPr>
          <p:sp>
            <p:nvSpPr>
              <p:cNvPr id="164023" name="Freeform 102"/>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24" name="Line 103"/>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25" name="AutoShape 104"/>
              <p:cNvSpPr>
                <a:spLocks noChangeArrowheads="1"/>
              </p:cNvSpPr>
              <p:nvPr/>
            </p:nvSpPr>
            <p:spPr bwMode="auto">
              <a:xfrm>
                <a:off x="2536" y="1202"/>
                <a:ext cx="81" cy="72"/>
              </a:xfrm>
              <a:prstGeom prst="rtTriangle">
                <a:avLst/>
              </a:prstGeom>
              <a:solidFill>
                <a:schemeClr val="bg1"/>
              </a:solidFill>
              <a:ln w="12700">
                <a:solidFill>
                  <a:schemeClr val="tx1"/>
                </a:solidFill>
                <a:miter lim="800000"/>
                <a:headEnd/>
                <a:tailEnd/>
              </a:ln>
            </p:spPr>
            <p:txBody>
              <a:bodyPr wrap="none" anchor="ctr"/>
              <a:lstStyle/>
              <a:p>
                <a:endParaRPr lang="en-US"/>
              </a:p>
            </p:txBody>
          </p:sp>
        </p:grpSp>
      </p:grpSp>
      <p:grpSp>
        <p:nvGrpSpPr>
          <p:cNvPr id="163873" name="Group 105"/>
          <p:cNvGrpSpPr>
            <a:grpSpLocks/>
          </p:cNvGrpSpPr>
          <p:nvPr/>
        </p:nvGrpSpPr>
        <p:grpSpPr bwMode="auto">
          <a:xfrm>
            <a:off x="7839075" y="2547938"/>
            <a:ext cx="320675" cy="242887"/>
            <a:chOff x="2428" y="1197"/>
            <a:chExt cx="202" cy="153"/>
          </a:xfrm>
        </p:grpSpPr>
        <p:sp>
          <p:nvSpPr>
            <p:cNvPr id="164018" name="Freeform 106"/>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19" name="Line 107"/>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20" name="AutoShape 108"/>
            <p:cNvSpPr>
              <a:spLocks noChangeArrowheads="1"/>
            </p:cNvSpPr>
            <p:nvPr/>
          </p:nvSpPr>
          <p:spPr bwMode="auto">
            <a:xfrm>
              <a:off x="2536" y="1202"/>
              <a:ext cx="81" cy="72"/>
            </a:xfrm>
            <a:prstGeom prst="rtTriangle">
              <a:avLst/>
            </a:prstGeom>
            <a:solidFill>
              <a:srgbClr val="FF8080"/>
            </a:solidFill>
            <a:ln w="12700">
              <a:solidFill>
                <a:schemeClr val="tx1"/>
              </a:solidFill>
              <a:miter lim="800000"/>
              <a:headEnd/>
              <a:tailEnd/>
            </a:ln>
          </p:spPr>
          <p:txBody>
            <a:bodyPr wrap="none" anchor="ctr"/>
            <a:lstStyle/>
            <a:p>
              <a:endParaRPr lang="en-US"/>
            </a:p>
          </p:txBody>
        </p:sp>
      </p:grpSp>
      <p:grpSp>
        <p:nvGrpSpPr>
          <p:cNvPr id="163874" name="Group 109"/>
          <p:cNvGrpSpPr>
            <a:grpSpLocks/>
          </p:cNvGrpSpPr>
          <p:nvPr/>
        </p:nvGrpSpPr>
        <p:grpSpPr bwMode="auto">
          <a:xfrm>
            <a:off x="5153025" y="1803400"/>
            <a:ext cx="476250" cy="484188"/>
            <a:chOff x="3246" y="1147"/>
            <a:chExt cx="300" cy="305"/>
          </a:xfrm>
        </p:grpSpPr>
        <p:sp>
          <p:nvSpPr>
            <p:cNvPr id="164013" name="Oval 110"/>
            <p:cNvSpPr>
              <a:spLocks noChangeArrowheads="1"/>
            </p:cNvSpPr>
            <p:nvPr/>
          </p:nvSpPr>
          <p:spPr bwMode="auto">
            <a:xfrm>
              <a:off x="3246" y="1147"/>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4014" name="Group 111"/>
            <p:cNvGrpSpPr>
              <a:grpSpLocks/>
            </p:cNvGrpSpPr>
            <p:nvPr/>
          </p:nvGrpSpPr>
          <p:grpSpPr bwMode="auto">
            <a:xfrm>
              <a:off x="3295" y="1197"/>
              <a:ext cx="202" cy="153"/>
              <a:chOff x="2428" y="1197"/>
              <a:chExt cx="202" cy="153"/>
            </a:xfrm>
          </p:grpSpPr>
          <p:sp>
            <p:nvSpPr>
              <p:cNvPr id="164015" name="Freeform 112"/>
              <p:cNvSpPr>
                <a:spLocks/>
              </p:cNvSpPr>
              <p:nvPr/>
            </p:nvSpPr>
            <p:spPr bwMode="auto">
              <a:xfrm>
                <a:off x="2428" y="1282"/>
                <a:ext cx="202" cy="68"/>
              </a:xfrm>
              <a:custGeom>
                <a:avLst/>
                <a:gdLst>
                  <a:gd name="T0" fmla="*/ 0 w 202"/>
                  <a:gd name="T1" fmla="*/ 0 h 68"/>
                  <a:gd name="T2" fmla="*/ 54 w 202"/>
                  <a:gd name="T3" fmla="*/ 0 h 68"/>
                  <a:gd name="T4" fmla="*/ 62 w 202"/>
                  <a:gd name="T5" fmla="*/ 1 h 68"/>
                  <a:gd name="T6" fmla="*/ 121 w 202"/>
                  <a:gd name="T7" fmla="*/ 1 h 68"/>
                  <a:gd name="T8" fmla="*/ 148 w 202"/>
                  <a:gd name="T9" fmla="*/ 0 h 68"/>
                  <a:gd name="T10" fmla="*/ 202 w 202"/>
                  <a:gd name="T11" fmla="*/ 0 h 68"/>
                  <a:gd name="T12" fmla="*/ 172 w 202"/>
                  <a:gd name="T13" fmla="*/ 68 h 68"/>
                  <a:gd name="T14" fmla="*/ 30 w 202"/>
                  <a:gd name="T15" fmla="*/ 68 h 68"/>
                  <a:gd name="T16" fmla="*/ 0 w 202"/>
                  <a:gd name="T17" fmla="*/ 0 h 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68"/>
                  <a:gd name="T29" fmla="*/ 202 w 202"/>
                  <a:gd name="T30" fmla="*/ 68 h 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68">
                    <a:moveTo>
                      <a:pt x="0" y="0"/>
                    </a:moveTo>
                    <a:lnTo>
                      <a:pt x="54" y="0"/>
                    </a:lnTo>
                    <a:lnTo>
                      <a:pt x="62" y="1"/>
                    </a:lnTo>
                    <a:lnTo>
                      <a:pt x="121" y="1"/>
                    </a:lnTo>
                    <a:lnTo>
                      <a:pt x="148" y="0"/>
                    </a:lnTo>
                    <a:lnTo>
                      <a:pt x="202" y="0"/>
                    </a:lnTo>
                    <a:lnTo>
                      <a:pt x="172" y="68"/>
                    </a:lnTo>
                    <a:lnTo>
                      <a:pt x="30" y="68"/>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16" name="Line 113"/>
              <p:cNvSpPr>
                <a:spLocks noChangeShapeType="1"/>
              </p:cNvSpPr>
              <p:nvPr/>
            </p:nvSpPr>
            <p:spPr bwMode="auto">
              <a:xfrm flipV="1">
                <a:off x="2526" y="1197"/>
                <a:ext cx="0" cy="84"/>
              </a:xfrm>
              <a:prstGeom prst="line">
                <a:avLst/>
              </a:prstGeom>
              <a:noFill/>
              <a:ln w="12700">
                <a:solidFill>
                  <a:schemeClr val="tx1"/>
                </a:solidFill>
                <a:round/>
                <a:headEnd/>
                <a:tailEnd/>
              </a:ln>
            </p:spPr>
            <p:txBody>
              <a:bodyPr wrap="none" anchor="ctr"/>
              <a:lstStyle/>
              <a:p>
                <a:endParaRPr lang="en-US"/>
              </a:p>
            </p:txBody>
          </p:sp>
          <p:sp>
            <p:nvSpPr>
              <p:cNvPr id="164017" name="AutoShape 114"/>
              <p:cNvSpPr>
                <a:spLocks noChangeArrowheads="1"/>
              </p:cNvSpPr>
              <p:nvPr/>
            </p:nvSpPr>
            <p:spPr bwMode="auto">
              <a:xfrm>
                <a:off x="2536" y="1202"/>
                <a:ext cx="81" cy="72"/>
              </a:xfrm>
              <a:prstGeom prst="rtTriangle">
                <a:avLst/>
              </a:prstGeom>
              <a:solidFill>
                <a:schemeClr val="bg1"/>
              </a:solidFill>
              <a:ln w="12700">
                <a:solidFill>
                  <a:schemeClr val="tx1"/>
                </a:solidFill>
                <a:miter lim="800000"/>
                <a:headEnd/>
                <a:tailEnd/>
              </a:ln>
            </p:spPr>
            <p:txBody>
              <a:bodyPr wrap="none" anchor="ctr"/>
              <a:lstStyle/>
              <a:p>
                <a:endParaRPr lang="en-US"/>
              </a:p>
            </p:txBody>
          </p:sp>
        </p:grpSp>
      </p:grpSp>
      <p:grpSp>
        <p:nvGrpSpPr>
          <p:cNvPr id="163875" name="Group 115"/>
          <p:cNvGrpSpPr>
            <a:grpSpLocks/>
          </p:cNvGrpSpPr>
          <p:nvPr/>
        </p:nvGrpSpPr>
        <p:grpSpPr bwMode="auto">
          <a:xfrm>
            <a:off x="3749675" y="3070225"/>
            <a:ext cx="530225" cy="530225"/>
            <a:chOff x="2362" y="2110"/>
            <a:chExt cx="334" cy="334"/>
          </a:xfrm>
        </p:grpSpPr>
        <p:sp>
          <p:nvSpPr>
            <p:cNvPr id="164008" name="Freeform 116"/>
            <p:cNvSpPr>
              <a:spLocks noChangeAspect="1"/>
            </p:cNvSpPr>
            <p:nvPr/>
          </p:nvSpPr>
          <p:spPr bwMode="auto">
            <a:xfrm>
              <a:off x="2362" y="21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4009" name="Group 117"/>
            <p:cNvGrpSpPr>
              <a:grpSpLocks/>
            </p:cNvGrpSpPr>
            <p:nvPr/>
          </p:nvGrpSpPr>
          <p:grpSpPr bwMode="auto">
            <a:xfrm>
              <a:off x="2428" y="2218"/>
              <a:ext cx="202" cy="110"/>
              <a:chOff x="2428" y="1831"/>
              <a:chExt cx="202" cy="110"/>
            </a:xfrm>
          </p:grpSpPr>
          <p:sp>
            <p:nvSpPr>
              <p:cNvPr id="164010" name="Freeform 118"/>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11" name="Line 119"/>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4012" name="Line 120"/>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grpSp>
        <p:nvGrpSpPr>
          <p:cNvPr id="163876" name="Group 121"/>
          <p:cNvGrpSpPr>
            <a:grpSpLocks/>
          </p:cNvGrpSpPr>
          <p:nvPr/>
        </p:nvGrpSpPr>
        <p:grpSpPr bwMode="auto">
          <a:xfrm>
            <a:off x="3854450" y="3916363"/>
            <a:ext cx="320675" cy="174625"/>
            <a:chOff x="2428" y="1831"/>
            <a:chExt cx="202" cy="110"/>
          </a:xfrm>
        </p:grpSpPr>
        <p:sp>
          <p:nvSpPr>
            <p:cNvPr id="164005" name="Freeform 122"/>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06" name="Line 123"/>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4007" name="Line 124"/>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nvGrpSpPr>
          <p:cNvPr id="163877" name="Group 125"/>
          <p:cNvGrpSpPr>
            <a:grpSpLocks/>
          </p:cNvGrpSpPr>
          <p:nvPr/>
        </p:nvGrpSpPr>
        <p:grpSpPr bwMode="auto">
          <a:xfrm>
            <a:off x="5153025" y="3094038"/>
            <a:ext cx="476250" cy="484187"/>
            <a:chOff x="3246" y="2125"/>
            <a:chExt cx="300" cy="305"/>
          </a:xfrm>
        </p:grpSpPr>
        <p:sp>
          <p:nvSpPr>
            <p:cNvPr id="164000" name="Oval 126"/>
            <p:cNvSpPr>
              <a:spLocks noChangeArrowheads="1"/>
            </p:cNvSpPr>
            <p:nvPr/>
          </p:nvSpPr>
          <p:spPr bwMode="auto">
            <a:xfrm>
              <a:off x="3246" y="2125"/>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4001" name="Group 127"/>
            <p:cNvGrpSpPr>
              <a:grpSpLocks/>
            </p:cNvGrpSpPr>
            <p:nvPr/>
          </p:nvGrpSpPr>
          <p:grpSpPr bwMode="auto">
            <a:xfrm>
              <a:off x="3307" y="2215"/>
              <a:ext cx="202" cy="110"/>
              <a:chOff x="2428" y="1831"/>
              <a:chExt cx="202" cy="110"/>
            </a:xfrm>
          </p:grpSpPr>
          <p:sp>
            <p:nvSpPr>
              <p:cNvPr id="164002" name="Freeform 128"/>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4003" name="Line 129"/>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4004" name="Line 130"/>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grpSp>
        <p:nvGrpSpPr>
          <p:cNvPr id="163878" name="Group 131"/>
          <p:cNvGrpSpPr>
            <a:grpSpLocks/>
          </p:cNvGrpSpPr>
          <p:nvPr/>
        </p:nvGrpSpPr>
        <p:grpSpPr bwMode="auto">
          <a:xfrm>
            <a:off x="5230813" y="3916363"/>
            <a:ext cx="320675" cy="174625"/>
            <a:chOff x="2428" y="1831"/>
            <a:chExt cx="202" cy="110"/>
          </a:xfrm>
        </p:grpSpPr>
        <p:sp>
          <p:nvSpPr>
            <p:cNvPr id="163997" name="Freeform 132"/>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998" name="Line 133"/>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3999" name="Line 134"/>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nvGrpSpPr>
          <p:cNvPr id="163879" name="Group 135"/>
          <p:cNvGrpSpPr>
            <a:grpSpLocks/>
          </p:cNvGrpSpPr>
          <p:nvPr/>
        </p:nvGrpSpPr>
        <p:grpSpPr bwMode="auto">
          <a:xfrm>
            <a:off x="6484938" y="3135313"/>
            <a:ext cx="401637" cy="401637"/>
            <a:chOff x="4085" y="2151"/>
            <a:chExt cx="253" cy="253"/>
          </a:xfrm>
        </p:grpSpPr>
        <p:sp>
          <p:nvSpPr>
            <p:cNvPr id="163992" name="Rectangle 136"/>
            <p:cNvSpPr>
              <a:spLocks noChangeArrowheads="1"/>
            </p:cNvSpPr>
            <p:nvPr/>
          </p:nvSpPr>
          <p:spPr bwMode="auto">
            <a:xfrm>
              <a:off x="4085" y="21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3993" name="Group 137"/>
            <p:cNvGrpSpPr>
              <a:grpSpLocks/>
            </p:cNvGrpSpPr>
            <p:nvPr/>
          </p:nvGrpSpPr>
          <p:grpSpPr bwMode="auto">
            <a:xfrm>
              <a:off x="4105" y="2212"/>
              <a:ext cx="202" cy="110"/>
              <a:chOff x="2428" y="1831"/>
              <a:chExt cx="202" cy="110"/>
            </a:xfrm>
          </p:grpSpPr>
          <p:sp>
            <p:nvSpPr>
              <p:cNvPr id="163994" name="Freeform 138"/>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995" name="Line 139"/>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3996" name="Line 140"/>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grpSp>
        <p:nvGrpSpPr>
          <p:cNvPr id="163880" name="Group 141"/>
          <p:cNvGrpSpPr>
            <a:grpSpLocks/>
          </p:cNvGrpSpPr>
          <p:nvPr/>
        </p:nvGrpSpPr>
        <p:grpSpPr bwMode="auto">
          <a:xfrm>
            <a:off x="6526213" y="3916363"/>
            <a:ext cx="320675" cy="174625"/>
            <a:chOff x="2428" y="1831"/>
            <a:chExt cx="202" cy="110"/>
          </a:xfrm>
        </p:grpSpPr>
        <p:sp>
          <p:nvSpPr>
            <p:cNvPr id="163989" name="Freeform 142"/>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990" name="Line 143"/>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3991" name="Line 144"/>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nvGrpSpPr>
          <p:cNvPr id="163881" name="Group 145"/>
          <p:cNvGrpSpPr>
            <a:grpSpLocks/>
          </p:cNvGrpSpPr>
          <p:nvPr/>
        </p:nvGrpSpPr>
        <p:grpSpPr bwMode="auto">
          <a:xfrm>
            <a:off x="7734300" y="3070225"/>
            <a:ext cx="530225" cy="530225"/>
            <a:chOff x="4872" y="2110"/>
            <a:chExt cx="334" cy="334"/>
          </a:xfrm>
        </p:grpSpPr>
        <p:sp>
          <p:nvSpPr>
            <p:cNvPr id="163984" name="Freeform 146"/>
            <p:cNvSpPr>
              <a:spLocks/>
            </p:cNvSpPr>
            <p:nvPr/>
          </p:nvSpPr>
          <p:spPr bwMode="auto">
            <a:xfrm>
              <a:off x="4872" y="21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3985" name="Group 147"/>
            <p:cNvGrpSpPr>
              <a:grpSpLocks/>
            </p:cNvGrpSpPr>
            <p:nvPr/>
          </p:nvGrpSpPr>
          <p:grpSpPr bwMode="auto">
            <a:xfrm>
              <a:off x="4939" y="2218"/>
              <a:ext cx="202" cy="110"/>
              <a:chOff x="2428" y="1831"/>
              <a:chExt cx="202" cy="110"/>
            </a:xfrm>
          </p:grpSpPr>
          <p:sp>
            <p:nvSpPr>
              <p:cNvPr id="163986" name="Freeform 148"/>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987" name="Line 149"/>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3988" name="Line 150"/>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grpSp>
        <p:nvGrpSpPr>
          <p:cNvPr id="163882" name="Group 151"/>
          <p:cNvGrpSpPr>
            <a:grpSpLocks/>
          </p:cNvGrpSpPr>
          <p:nvPr/>
        </p:nvGrpSpPr>
        <p:grpSpPr bwMode="auto">
          <a:xfrm>
            <a:off x="7839075" y="3916363"/>
            <a:ext cx="320675" cy="174625"/>
            <a:chOff x="2428" y="1831"/>
            <a:chExt cx="202" cy="110"/>
          </a:xfrm>
        </p:grpSpPr>
        <p:sp>
          <p:nvSpPr>
            <p:cNvPr id="163981" name="Freeform 152"/>
            <p:cNvSpPr>
              <a:spLocks/>
            </p:cNvSpPr>
            <p:nvPr/>
          </p:nvSpPr>
          <p:spPr bwMode="auto">
            <a:xfrm>
              <a:off x="2428" y="1831"/>
              <a:ext cx="202" cy="110"/>
            </a:xfrm>
            <a:custGeom>
              <a:avLst/>
              <a:gdLst>
                <a:gd name="T0" fmla="*/ 0 w 202"/>
                <a:gd name="T1" fmla="*/ 42 h 110"/>
                <a:gd name="T2" fmla="*/ 54 w 202"/>
                <a:gd name="T3" fmla="*/ 42 h 110"/>
                <a:gd name="T4" fmla="*/ 54 w 202"/>
                <a:gd name="T5" fmla="*/ 0 h 110"/>
                <a:gd name="T6" fmla="*/ 148 w 202"/>
                <a:gd name="T7" fmla="*/ 0 h 110"/>
                <a:gd name="T8" fmla="*/ 148 w 202"/>
                <a:gd name="T9" fmla="*/ 42 h 110"/>
                <a:gd name="T10" fmla="*/ 202 w 202"/>
                <a:gd name="T11" fmla="*/ 42 h 110"/>
                <a:gd name="T12" fmla="*/ 172 w 202"/>
                <a:gd name="T13" fmla="*/ 110 h 110"/>
                <a:gd name="T14" fmla="*/ 30 w 202"/>
                <a:gd name="T15" fmla="*/ 110 h 110"/>
                <a:gd name="T16" fmla="*/ 0 w 202"/>
                <a:gd name="T17" fmla="*/ 42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110"/>
                <a:gd name="T29" fmla="*/ 202 w 202"/>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110">
                  <a:moveTo>
                    <a:pt x="0" y="42"/>
                  </a:moveTo>
                  <a:lnTo>
                    <a:pt x="54" y="42"/>
                  </a:lnTo>
                  <a:lnTo>
                    <a:pt x="54" y="0"/>
                  </a:lnTo>
                  <a:lnTo>
                    <a:pt x="148" y="0"/>
                  </a:lnTo>
                  <a:lnTo>
                    <a:pt x="148" y="42"/>
                  </a:lnTo>
                  <a:lnTo>
                    <a:pt x="202" y="42"/>
                  </a:lnTo>
                  <a:lnTo>
                    <a:pt x="172" y="110"/>
                  </a:lnTo>
                  <a:lnTo>
                    <a:pt x="30" y="110"/>
                  </a:lnTo>
                  <a:lnTo>
                    <a:pt x="0" y="4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982" name="Line 153"/>
            <p:cNvSpPr>
              <a:spLocks noChangeShapeType="1"/>
            </p:cNvSpPr>
            <p:nvPr/>
          </p:nvSpPr>
          <p:spPr bwMode="auto">
            <a:xfrm flipV="1">
              <a:off x="2573" y="1872"/>
              <a:ext cx="33" cy="69"/>
            </a:xfrm>
            <a:prstGeom prst="line">
              <a:avLst/>
            </a:prstGeom>
            <a:noFill/>
            <a:ln w="19050">
              <a:solidFill>
                <a:schemeClr val="tx1"/>
              </a:solidFill>
              <a:round/>
              <a:headEnd/>
              <a:tailEnd/>
            </a:ln>
          </p:spPr>
          <p:txBody>
            <a:bodyPr wrap="none" anchor="ctr"/>
            <a:lstStyle/>
            <a:p>
              <a:endParaRPr lang="en-US"/>
            </a:p>
          </p:txBody>
        </p:sp>
        <p:sp>
          <p:nvSpPr>
            <p:cNvPr id="163983" name="Line 154"/>
            <p:cNvSpPr>
              <a:spLocks noChangeShapeType="1"/>
            </p:cNvSpPr>
            <p:nvPr/>
          </p:nvSpPr>
          <p:spPr bwMode="auto">
            <a:xfrm flipV="1">
              <a:off x="2557" y="1872"/>
              <a:ext cx="33" cy="69"/>
            </a:xfrm>
            <a:prstGeom prst="line">
              <a:avLst/>
            </a:prstGeom>
            <a:noFill/>
            <a:ln w="12700">
              <a:solidFill>
                <a:schemeClr val="tx1"/>
              </a:solidFill>
              <a:round/>
              <a:headEnd/>
              <a:tailEnd/>
            </a:ln>
          </p:spPr>
          <p:txBody>
            <a:bodyPr wrap="none" anchor="ctr"/>
            <a:lstStyle/>
            <a:p>
              <a:endParaRPr lang="en-US"/>
            </a:p>
          </p:txBody>
        </p:sp>
      </p:grpSp>
      <p:grpSp>
        <p:nvGrpSpPr>
          <p:cNvPr id="163883" name="Group 155"/>
          <p:cNvGrpSpPr>
            <a:grpSpLocks/>
          </p:cNvGrpSpPr>
          <p:nvPr/>
        </p:nvGrpSpPr>
        <p:grpSpPr bwMode="auto">
          <a:xfrm>
            <a:off x="7734300" y="4368800"/>
            <a:ext cx="530225" cy="530225"/>
            <a:chOff x="4872" y="2338"/>
            <a:chExt cx="334" cy="334"/>
          </a:xfrm>
        </p:grpSpPr>
        <p:sp>
          <p:nvSpPr>
            <p:cNvPr id="163973" name="Freeform 156"/>
            <p:cNvSpPr>
              <a:spLocks/>
            </p:cNvSpPr>
            <p:nvPr/>
          </p:nvSpPr>
          <p:spPr bwMode="auto">
            <a:xfrm>
              <a:off x="4872" y="233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163974" name="Group 157"/>
            <p:cNvGrpSpPr>
              <a:grpSpLocks/>
            </p:cNvGrpSpPr>
            <p:nvPr/>
          </p:nvGrpSpPr>
          <p:grpSpPr bwMode="auto">
            <a:xfrm>
              <a:off x="4946" y="2451"/>
              <a:ext cx="186" cy="107"/>
              <a:chOff x="2400" y="1584"/>
              <a:chExt cx="336" cy="171"/>
            </a:xfrm>
          </p:grpSpPr>
          <p:sp>
            <p:nvSpPr>
              <p:cNvPr id="163975" name="Freeform 158"/>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3976" name="Group 159"/>
              <p:cNvGrpSpPr>
                <a:grpSpLocks/>
              </p:cNvGrpSpPr>
              <p:nvPr/>
            </p:nvGrpSpPr>
            <p:grpSpPr bwMode="auto">
              <a:xfrm>
                <a:off x="2453" y="1584"/>
                <a:ext cx="231" cy="96"/>
                <a:chOff x="2457" y="1584"/>
                <a:chExt cx="231" cy="96"/>
              </a:xfrm>
            </p:grpSpPr>
            <p:sp>
              <p:nvSpPr>
                <p:cNvPr id="163977" name="Line 160"/>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3978" name="Group 161"/>
                <p:cNvGrpSpPr>
                  <a:grpSpLocks/>
                </p:cNvGrpSpPr>
                <p:nvPr/>
              </p:nvGrpSpPr>
              <p:grpSpPr bwMode="auto">
                <a:xfrm>
                  <a:off x="2457" y="1584"/>
                  <a:ext cx="231" cy="96"/>
                  <a:chOff x="2448" y="1584"/>
                  <a:chExt cx="231" cy="96"/>
                </a:xfrm>
              </p:grpSpPr>
              <p:sp>
                <p:nvSpPr>
                  <p:cNvPr id="163979" name="Rectangle 162"/>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3980" name="Line 163"/>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63884" name="Group 164"/>
          <p:cNvGrpSpPr>
            <a:grpSpLocks/>
          </p:cNvGrpSpPr>
          <p:nvPr/>
        </p:nvGrpSpPr>
        <p:grpSpPr bwMode="auto">
          <a:xfrm>
            <a:off x="6484938" y="4433888"/>
            <a:ext cx="401637" cy="401637"/>
            <a:chOff x="4085" y="2378"/>
            <a:chExt cx="253" cy="253"/>
          </a:xfrm>
        </p:grpSpPr>
        <p:sp>
          <p:nvSpPr>
            <p:cNvPr id="163965" name="Rectangle 165"/>
            <p:cNvSpPr>
              <a:spLocks noChangeArrowheads="1"/>
            </p:cNvSpPr>
            <p:nvPr/>
          </p:nvSpPr>
          <p:spPr bwMode="auto">
            <a:xfrm>
              <a:off x="4085" y="237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63966" name="Group 166"/>
            <p:cNvGrpSpPr>
              <a:grpSpLocks/>
            </p:cNvGrpSpPr>
            <p:nvPr/>
          </p:nvGrpSpPr>
          <p:grpSpPr bwMode="auto">
            <a:xfrm>
              <a:off x="4118" y="2451"/>
              <a:ext cx="186" cy="107"/>
              <a:chOff x="2400" y="1584"/>
              <a:chExt cx="336" cy="171"/>
            </a:xfrm>
          </p:grpSpPr>
          <p:sp>
            <p:nvSpPr>
              <p:cNvPr id="163967" name="Freeform 167"/>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3968" name="Group 168"/>
              <p:cNvGrpSpPr>
                <a:grpSpLocks/>
              </p:cNvGrpSpPr>
              <p:nvPr/>
            </p:nvGrpSpPr>
            <p:grpSpPr bwMode="auto">
              <a:xfrm>
                <a:off x="2453" y="1584"/>
                <a:ext cx="231" cy="96"/>
                <a:chOff x="2457" y="1584"/>
                <a:chExt cx="231" cy="96"/>
              </a:xfrm>
            </p:grpSpPr>
            <p:sp>
              <p:nvSpPr>
                <p:cNvPr id="163969" name="Line 169"/>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3970" name="Group 170"/>
                <p:cNvGrpSpPr>
                  <a:grpSpLocks/>
                </p:cNvGrpSpPr>
                <p:nvPr/>
              </p:nvGrpSpPr>
              <p:grpSpPr bwMode="auto">
                <a:xfrm>
                  <a:off x="2457" y="1584"/>
                  <a:ext cx="231" cy="96"/>
                  <a:chOff x="2448" y="1584"/>
                  <a:chExt cx="231" cy="96"/>
                </a:xfrm>
              </p:grpSpPr>
              <p:sp>
                <p:nvSpPr>
                  <p:cNvPr id="163971" name="Rectangle 171"/>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3972" name="Line 172"/>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63885" name="Group 173"/>
          <p:cNvGrpSpPr>
            <a:grpSpLocks/>
          </p:cNvGrpSpPr>
          <p:nvPr/>
        </p:nvGrpSpPr>
        <p:grpSpPr bwMode="auto">
          <a:xfrm>
            <a:off x="5153025" y="4391025"/>
            <a:ext cx="476250" cy="484188"/>
            <a:chOff x="3246" y="2353"/>
            <a:chExt cx="300" cy="305"/>
          </a:xfrm>
        </p:grpSpPr>
        <p:sp>
          <p:nvSpPr>
            <p:cNvPr id="163957" name="Oval 174"/>
            <p:cNvSpPr>
              <a:spLocks noChangeArrowheads="1"/>
            </p:cNvSpPr>
            <p:nvPr/>
          </p:nvSpPr>
          <p:spPr bwMode="auto">
            <a:xfrm>
              <a:off x="3246" y="2353"/>
              <a:ext cx="300" cy="305"/>
            </a:xfrm>
            <a:prstGeom prst="ellipse">
              <a:avLst/>
            </a:prstGeom>
            <a:solidFill>
              <a:srgbClr val="00FFFF"/>
            </a:solidFill>
            <a:ln w="28575" algn="ctr">
              <a:solidFill>
                <a:schemeClr val="tx1"/>
              </a:solidFill>
              <a:round/>
              <a:headEnd/>
              <a:tailEnd/>
            </a:ln>
          </p:spPr>
          <p:txBody>
            <a:bodyPr wrap="none" anchor="ctr"/>
            <a:lstStyle/>
            <a:p>
              <a:endParaRPr lang="en-US"/>
            </a:p>
          </p:txBody>
        </p:sp>
        <p:grpSp>
          <p:nvGrpSpPr>
            <p:cNvPr id="163958" name="Group 175"/>
            <p:cNvGrpSpPr>
              <a:grpSpLocks/>
            </p:cNvGrpSpPr>
            <p:nvPr/>
          </p:nvGrpSpPr>
          <p:grpSpPr bwMode="auto">
            <a:xfrm>
              <a:off x="3303" y="2452"/>
              <a:ext cx="186" cy="107"/>
              <a:chOff x="2400" y="1584"/>
              <a:chExt cx="336" cy="171"/>
            </a:xfrm>
          </p:grpSpPr>
          <p:sp>
            <p:nvSpPr>
              <p:cNvPr id="163959" name="Freeform 176"/>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3960" name="Group 177"/>
              <p:cNvGrpSpPr>
                <a:grpSpLocks/>
              </p:cNvGrpSpPr>
              <p:nvPr/>
            </p:nvGrpSpPr>
            <p:grpSpPr bwMode="auto">
              <a:xfrm>
                <a:off x="2453" y="1584"/>
                <a:ext cx="231" cy="96"/>
                <a:chOff x="2457" y="1584"/>
                <a:chExt cx="231" cy="96"/>
              </a:xfrm>
            </p:grpSpPr>
            <p:sp>
              <p:nvSpPr>
                <p:cNvPr id="163961" name="Line 178"/>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3962" name="Group 179"/>
                <p:cNvGrpSpPr>
                  <a:grpSpLocks/>
                </p:cNvGrpSpPr>
                <p:nvPr/>
              </p:nvGrpSpPr>
              <p:grpSpPr bwMode="auto">
                <a:xfrm>
                  <a:off x="2457" y="1584"/>
                  <a:ext cx="231" cy="96"/>
                  <a:chOff x="2448" y="1584"/>
                  <a:chExt cx="231" cy="96"/>
                </a:xfrm>
              </p:grpSpPr>
              <p:sp>
                <p:nvSpPr>
                  <p:cNvPr id="163963" name="Rectangle 180"/>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3964" name="Line 181"/>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grpSp>
        <p:nvGrpSpPr>
          <p:cNvPr id="163886" name="Group 182"/>
          <p:cNvGrpSpPr>
            <a:grpSpLocks/>
          </p:cNvGrpSpPr>
          <p:nvPr/>
        </p:nvGrpSpPr>
        <p:grpSpPr bwMode="auto">
          <a:xfrm>
            <a:off x="3749675" y="4368800"/>
            <a:ext cx="530225" cy="530225"/>
            <a:chOff x="2362" y="2338"/>
            <a:chExt cx="334" cy="334"/>
          </a:xfrm>
        </p:grpSpPr>
        <p:sp>
          <p:nvSpPr>
            <p:cNvPr id="163949" name="Freeform 183"/>
            <p:cNvSpPr>
              <a:spLocks noChangeAspect="1"/>
            </p:cNvSpPr>
            <p:nvPr/>
          </p:nvSpPr>
          <p:spPr bwMode="auto">
            <a:xfrm>
              <a:off x="2362" y="233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3950" name="Group 184"/>
            <p:cNvGrpSpPr>
              <a:grpSpLocks/>
            </p:cNvGrpSpPr>
            <p:nvPr/>
          </p:nvGrpSpPr>
          <p:grpSpPr bwMode="auto">
            <a:xfrm>
              <a:off x="2438" y="2432"/>
              <a:ext cx="186" cy="107"/>
              <a:chOff x="2400" y="1584"/>
              <a:chExt cx="336" cy="171"/>
            </a:xfrm>
          </p:grpSpPr>
          <p:sp>
            <p:nvSpPr>
              <p:cNvPr id="163951" name="Freeform 185"/>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163952" name="Group 186"/>
              <p:cNvGrpSpPr>
                <a:grpSpLocks/>
              </p:cNvGrpSpPr>
              <p:nvPr/>
            </p:nvGrpSpPr>
            <p:grpSpPr bwMode="auto">
              <a:xfrm>
                <a:off x="2453" y="1584"/>
                <a:ext cx="231" cy="96"/>
                <a:chOff x="2457" y="1584"/>
                <a:chExt cx="231" cy="96"/>
              </a:xfrm>
            </p:grpSpPr>
            <p:sp>
              <p:nvSpPr>
                <p:cNvPr id="163953" name="Line 187"/>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163954" name="Group 188"/>
                <p:cNvGrpSpPr>
                  <a:grpSpLocks/>
                </p:cNvGrpSpPr>
                <p:nvPr/>
              </p:nvGrpSpPr>
              <p:grpSpPr bwMode="auto">
                <a:xfrm>
                  <a:off x="2457" y="1584"/>
                  <a:ext cx="231" cy="96"/>
                  <a:chOff x="2448" y="1584"/>
                  <a:chExt cx="231" cy="96"/>
                </a:xfrm>
              </p:grpSpPr>
              <p:sp>
                <p:nvSpPr>
                  <p:cNvPr id="163955" name="Rectangle 189"/>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163956" name="Line 190"/>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grpSp>
      <p:sp>
        <p:nvSpPr>
          <p:cNvPr id="163887" name="Freeform 191"/>
          <p:cNvSpPr>
            <a:spLocks/>
          </p:cNvSpPr>
          <p:nvPr/>
        </p:nvSpPr>
        <p:spPr bwMode="auto">
          <a:xfrm>
            <a:off x="7842250" y="5160963"/>
            <a:ext cx="312738" cy="176212"/>
          </a:xfrm>
          <a:custGeom>
            <a:avLst/>
            <a:gdLst>
              <a:gd name="T0" fmla="*/ 35 w 197"/>
              <a:gd name="T1" fmla="*/ 1 h 111"/>
              <a:gd name="T2" fmla="*/ 35 w 197"/>
              <a:gd name="T3" fmla="*/ 58 h 111"/>
              <a:gd name="T4" fmla="*/ 0 w 197"/>
              <a:gd name="T5" fmla="*/ 58 h 111"/>
              <a:gd name="T6" fmla="*/ 21 w 197"/>
              <a:gd name="T7" fmla="*/ 111 h 111"/>
              <a:gd name="T8" fmla="*/ 176 w 197"/>
              <a:gd name="T9" fmla="*/ 111 h 111"/>
              <a:gd name="T10" fmla="*/ 197 w 197"/>
              <a:gd name="T11" fmla="*/ 57 h 111"/>
              <a:gd name="T12" fmla="*/ 162 w 197"/>
              <a:gd name="T13" fmla="*/ 57 h 111"/>
              <a:gd name="T14" fmla="*/ 162 w 197"/>
              <a:gd name="T15" fmla="*/ 0 h 111"/>
              <a:gd name="T16" fmla="*/ 162 w 197"/>
              <a:gd name="T17" fmla="*/ 15 h 111"/>
              <a:gd name="T18" fmla="*/ 35 w 197"/>
              <a:gd name="T19" fmla="*/ 15 h 111"/>
              <a:gd name="T20" fmla="*/ 35 w 197"/>
              <a:gd name="T21" fmla="*/ 1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11"/>
              <a:gd name="T35" fmla="*/ 197 w 197"/>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11">
                <a:moveTo>
                  <a:pt x="35" y="1"/>
                </a:moveTo>
                <a:lnTo>
                  <a:pt x="35" y="58"/>
                </a:lnTo>
                <a:lnTo>
                  <a:pt x="0" y="58"/>
                </a:lnTo>
                <a:lnTo>
                  <a:pt x="21" y="111"/>
                </a:lnTo>
                <a:lnTo>
                  <a:pt x="176" y="111"/>
                </a:lnTo>
                <a:lnTo>
                  <a:pt x="197" y="57"/>
                </a:lnTo>
                <a:lnTo>
                  <a:pt x="162" y="57"/>
                </a:lnTo>
                <a:lnTo>
                  <a:pt x="162" y="0"/>
                </a:lnTo>
                <a:lnTo>
                  <a:pt x="162" y="15"/>
                </a:lnTo>
                <a:lnTo>
                  <a:pt x="35" y="15"/>
                </a:lnTo>
                <a:lnTo>
                  <a:pt x="35" y="1"/>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888" name="Freeform 192"/>
          <p:cNvSpPr>
            <a:spLocks/>
          </p:cNvSpPr>
          <p:nvPr/>
        </p:nvSpPr>
        <p:spPr bwMode="auto">
          <a:xfrm>
            <a:off x="6529388" y="5160963"/>
            <a:ext cx="312737" cy="176212"/>
          </a:xfrm>
          <a:custGeom>
            <a:avLst/>
            <a:gdLst>
              <a:gd name="T0" fmla="*/ 35 w 197"/>
              <a:gd name="T1" fmla="*/ 1 h 111"/>
              <a:gd name="T2" fmla="*/ 35 w 197"/>
              <a:gd name="T3" fmla="*/ 58 h 111"/>
              <a:gd name="T4" fmla="*/ 0 w 197"/>
              <a:gd name="T5" fmla="*/ 58 h 111"/>
              <a:gd name="T6" fmla="*/ 21 w 197"/>
              <a:gd name="T7" fmla="*/ 111 h 111"/>
              <a:gd name="T8" fmla="*/ 176 w 197"/>
              <a:gd name="T9" fmla="*/ 111 h 111"/>
              <a:gd name="T10" fmla="*/ 197 w 197"/>
              <a:gd name="T11" fmla="*/ 57 h 111"/>
              <a:gd name="T12" fmla="*/ 162 w 197"/>
              <a:gd name="T13" fmla="*/ 57 h 111"/>
              <a:gd name="T14" fmla="*/ 162 w 197"/>
              <a:gd name="T15" fmla="*/ 0 h 111"/>
              <a:gd name="T16" fmla="*/ 162 w 197"/>
              <a:gd name="T17" fmla="*/ 15 h 111"/>
              <a:gd name="T18" fmla="*/ 35 w 197"/>
              <a:gd name="T19" fmla="*/ 15 h 111"/>
              <a:gd name="T20" fmla="*/ 35 w 197"/>
              <a:gd name="T21" fmla="*/ 1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11"/>
              <a:gd name="T35" fmla="*/ 197 w 197"/>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11">
                <a:moveTo>
                  <a:pt x="35" y="1"/>
                </a:moveTo>
                <a:lnTo>
                  <a:pt x="35" y="58"/>
                </a:lnTo>
                <a:lnTo>
                  <a:pt x="0" y="58"/>
                </a:lnTo>
                <a:lnTo>
                  <a:pt x="21" y="111"/>
                </a:lnTo>
                <a:lnTo>
                  <a:pt x="176" y="111"/>
                </a:lnTo>
                <a:lnTo>
                  <a:pt x="197" y="57"/>
                </a:lnTo>
                <a:lnTo>
                  <a:pt x="162" y="57"/>
                </a:lnTo>
                <a:lnTo>
                  <a:pt x="162" y="0"/>
                </a:lnTo>
                <a:lnTo>
                  <a:pt x="162" y="15"/>
                </a:lnTo>
                <a:lnTo>
                  <a:pt x="35" y="15"/>
                </a:lnTo>
                <a:lnTo>
                  <a:pt x="35" y="1"/>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889" name="Freeform 193"/>
          <p:cNvSpPr>
            <a:spLocks/>
          </p:cNvSpPr>
          <p:nvPr/>
        </p:nvSpPr>
        <p:spPr bwMode="auto">
          <a:xfrm>
            <a:off x="5235575" y="5160963"/>
            <a:ext cx="312738" cy="176212"/>
          </a:xfrm>
          <a:custGeom>
            <a:avLst/>
            <a:gdLst>
              <a:gd name="T0" fmla="*/ 35 w 197"/>
              <a:gd name="T1" fmla="*/ 1 h 111"/>
              <a:gd name="T2" fmla="*/ 35 w 197"/>
              <a:gd name="T3" fmla="*/ 58 h 111"/>
              <a:gd name="T4" fmla="*/ 0 w 197"/>
              <a:gd name="T5" fmla="*/ 58 h 111"/>
              <a:gd name="T6" fmla="*/ 21 w 197"/>
              <a:gd name="T7" fmla="*/ 111 h 111"/>
              <a:gd name="T8" fmla="*/ 176 w 197"/>
              <a:gd name="T9" fmla="*/ 111 h 111"/>
              <a:gd name="T10" fmla="*/ 197 w 197"/>
              <a:gd name="T11" fmla="*/ 57 h 111"/>
              <a:gd name="T12" fmla="*/ 162 w 197"/>
              <a:gd name="T13" fmla="*/ 57 h 111"/>
              <a:gd name="T14" fmla="*/ 162 w 197"/>
              <a:gd name="T15" fmla="*/ 0 h 111"/>
              <a:gd name="T16" fmla="*/ 162 w 197"/>
              <a:gd name="T17" fmla="*/ 15 h 111"/>
              <a:gd name="T18" fmla="*/ 35 w 197"/>
              <a:gd name="T19" fmla="*/ 15 h 111"/>
              <a:gd name="T20" fmla="*/ 35 w 197"/>
              <a:gd name="T21" fmla="*/ 1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11"/>
              <a:gd name="T35" fmla="*/ 197 w 197"/>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11">
                <a:moveTo>
                  <a:pt x="35" y="1"/>
                </a:moveTo>
                <a:lnTo>
                  <a:pt x="35" y="58"/>
                </a:lnTo>
                <a:lnTo>
                  <a:pt x="0" y="58"/>
                </a:lnTo>
                <a:lnTo>
                  <a:pt x="21" y="111"/>
                </a:lnTo>
                <a:lnTo>
                  <a:pt x="176" y="111"/>
                </a:lnTo>
                <a:lnTo>
                  <a:pt x="197" y="57"/>
                </a:lnTo>
                <a:lnTo>
                  <a:pt x="162" y="57"/>
                </a:lnTo>
                <a:lnTo>
                  <a:pt x="162" y="0"/>
                </a:lnTo>
                <a:lnTo>
                  <a:pt x="162" y="15"/>
                </a:lnTo>
                <a:lnTo>
                  <a:pt x="35" y="15"/>
                </a:lnTo>
                <a:lnTo>
                  <a:pt x="35" y="1"/>
                </a:lnTo>
                <a:close/>
              </a:path>
            </a:pathLst>
          </a:custGeom>
          <a:solidFill>
            <a:srgbClr val="80E0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890" name="Freeform 194"/>
          <p:cNvSpPr>
            <a:spLocks/>
          </p:cNvSpPr>
          <p:nvPr/>
        </p:nvSpPr>
        <p:spPr bwMode="auto">
          <a:xfrm>
            <a:off x="3857625" y="5160963"/>
            <a:ext cx="312738" cy="176212"/>
          </a:xfrm>
          <a:custGeom>
            <a:avLst/>
            <a:gdLst>
              <a:gd name="T0" fmla="*/ 35 w 197"/>
              <a:gd name="T1" fmla="*/ 1 h 111"/>
              <a:gd name="T2" fmla="*/ 35 w 197"/>
              <a:gd name="T3" fmla="*/ 58 h 111"/>
              <a:gd name="T4" fmla="*/ 0 w 197"/>
              <a:gd name="T5" fmla="*/ 58 h 111"/>
              <a:gd name="T6" fmla="*/ 21 w 197"/>
              <a:gd name="T7" fmla="*/ 111 h 111"/>
              <a:gd name="T8" fmla="*/ 176 w 197"/>
              <a:gd name="T9" fmla="*/ 111 h 111"/>
              <a:gd name="T10" fmla="*/ 197 w 197"/>
              <a:gd name="T11" fmla="*/ 57 h 111"/>
              <a:gd name="T12" fmla="*/ 162 w 197"/>
              <a:gd name="T13" fmla="*/ 57 h 111"/>
              <a:gd name="T14" fmla="*/ 162 w 197"/>
              <a:gd name="T15" fmla="*/ 0 h 111"/>
              <a:gd name="T16" fmla="*/ 162 w 197"/>
              <a:gd name="T17" fmla="*/ 15 h 111"/>
              <a:gd name="T18" fmla="*/ 35 w 197"/>
              <a:gd name="T19" fmla="*/ 15 h 111"/>
              <a:gd name="T20" fmla="*/ 35 w 197"/>
              <a:gd name="T21" fmla="*/ 1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7"/>
              <a:gd name="T34" fmla="*/ 0 h 111"/>
              <a:gd name="T35" fmla="*/ 197 w 197"/>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7" h="111">
                <a:moveTo>
                  <a:pt x="35" y="1"/>
                </a:moveTo>
                <a:lnTo>
                  <a:pt x="35" y="58"/>
                </a:lnTo>
                <a:lnTo>
                  <a:pt x="0" y="58"/>
                </a:lnTo>
                <a:lnTo>
                  <a:pt x="21" y="111"/>
                </a:lnTo>
                <a:lnTo>
                  <a:pt x="176" y="111"/>
                </a:lnTo>
                <a:lnTo>
                  <a:pt x="197" y="57"/>
                </a:lnTo>
                <a:lnTo>
                  <a:pt x="162" y="57"/>
                </a:lnTo>
                <a:lnTo>
                  <a:pt x="162" y="0"/>
                </a:lnTo>
                <a:lnTo>
                  <a:pt x="162" y="15"/>
                </a:lnTo>
                <a:lnTo>
                  <a:pt x="35" y="15"/>
                </a:lnTo>
                <a:lnTo>
                  <a:pt x="35" y="1"/>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63891" name="Text Box 195"/>
          <p:cNvSpPr txBox="1">
            <a:spLocks noChangeArrowheads="1"/>
          </p:cNvSpPr>
          <p:nvPr/>
        </p:nvSpPr>
        <p:spPr bwMode="auto">
          <a:xfrm>
            <a:off x="1592263" y="5737225"/>
            <a:ext cx="533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Oil Rig</a:t>
            </a:r>
          </a:p>
        </p:txBody>
      </p:sp>
      <p:sp>
        <p:nvSpPr>
          <p:cNvPr id="163892" name="Text Box 196"/>
          <p:cNvSpPr txBox="1">
            <a:spLocks noChangeArrowheads="1"/>
          </p:cNvSpPr>
          <p:nvPr/>
        </p:nvSpPr>
        <p:spPr bwMode="auto">
          <a:xfrm>
            <a:off x="1606550" y="6246813"/>
            <a:ext cx="5524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Wreck </a:t>
            </a:r>
          </a:p>
        </p:txBody>
      </p:sp>
      <p:grpSp>
        <p:nvGrpSpPr>
          <p:cNvPr id="163893" name="Group 197"/>
          <p:cNvGrpSpPr>
            <a:grpSpLocks/>
          </p:cNvGrpSpPr>
          <p:nvPr/>
        </p:nvGrpSpPr>
        <p:grpSpPr bwMode="auto">
          <a:xfrm>
            <a:off x="3835400" y="5632450"/>
            <a:ext cx="360363" cy="320675"/>
            <a:chOff x="2417" y="3422"/>
            <a:chExt cx="227" cy="202"/>
          </a:xfrm>
        </p:grpSpPr>
        <p:grpSp>
          <p:nvGrpSpPr>
            <p:cNvPr id="163942" name="Group 198"/>
            <p:cNvGrpSpPr>
              <a:grpSpLocks/>
            </p:cNvGrpSpPr>
            <p:nvPr/>
          </p:nvGrpSpPr>
          <p:grpSpPr bwMode="auto">
            <a:xfrm>
              <a:off x="2417" y="3535"/>
              <a:ext cx="227" cy="89"/>
              <a:chOff x="2417" y="3535"/>
              <a:chExt cx="227" cy="89"/>
            </a:xfrm>
          </p:grpSpPr>
          <p:sp>
            <p:nvSpPr>
              <p:cNvPr id="163945" name="Line 199"/>
              <p:cNvSpPr>
                <a:spLocks noChangeShapeType="1"/>
              </p:cNvSpPr>
              <p:nvPr/>
            </p:nvSpPr>
            <p:spPr bwMode="auto">
              <a:xfrm>
                <a:off x="2417" y="3535"/>
                <a:ext cx="227" cy="0"/>
              </a:xfrm>
              <a:prstGeom prst="line">
                <a:avLst/>
              </a:prstGeom>
              <a:noFill/>
              <a:ln w="28575">
                <a:solidFill>
                  <a:schemeClr val="tx1"/>
                </a:solidFill>
                <a:round/>
                <a:headEnd/>
                <a:tailEnd/>
              </a:ln>
            </p:spPr>
            <p:txBody>
              <a:bodyPr wrap="none" anchor="ctr"/>
              <a:lstStyle/>
              <a:p>
                <a:endParaRPr lang="en-US"/>
              </a:p>
            </p:txBody>
          </p:sp>
          <p:sp>
            <p:nvSpPr>
              <p:cNvPr id="163946" name="Line 200"/>
              <p:cNvSpPr>
                <a:spLocks noChangeShapeType="1"/>
              </p:cNvSpPr>
              <p:nvPr/>
            </p:nvSpPr>
            <p:spPr bwMode="auto">
              <a:xfrm>
                <a:off x="2568" y="3535"/>
                <a:ext cx="0" cy="89"/>
              </a:xfrm>
              <a:prstGeom prst="line">
                <a:avLst/>
              </a:prstGeom>
              <a:noFill/>
              <a:ln w="28575">
                <a:solidFill>
                  <a:schemeClr val="tx1"/>
                </a:solidFill>
                <a:round/>
                <a:headEnd/>
                <a:tailEnd/>
              </a:ln>
            </p:spPr>
            <p:txBody>
              <a:bodyPr wrap="none" anchor="ctr"/>
              <a:lstStyle/>
              <a:p>
                <a:endParaRPr lang="en-US"/>
              </a:p>
            </p:txBody>
          </p:sp>
          <p:sp>
            <p:nvSpPr>
              <p:cNvPr id="163947" name="Line 201"/>
              <p:cNvSpPr>
                <a:spLocks noChangeShapeType="1"/>
              </p:cNvSpPr>
              <p:nvPr/>
            </p:nvSpPr>
            <p:spPr bwMode="auto">
              <a:xfrm>
                <a:off x="2604" y="3535"/>
                <a:ext cx="0" cy="89"/>
              </a:xfrm>
              <a:prstGeom prst="line">
                <a:avLst/>
              </a:prstGeom>
              <a:noFill/>
              <a:ln w="28575">
                <a:solidFill>
                  <a:schemeClr val="tx1"/>
                </a:solidFill>
                <a:round/>
                <a:headEnd/>
                <a:tailEnd/>
              </a:ln>
            </p:spPr>
            <p:txBody>
              <a:bodyPr wrap="none" anchor="ctr"/>
              <a:lstStyle/>
              <a:p>
                <a:endParaRPr lang="en-US"/>
              </a:p>
            </p:txBody>
          </p:sp>
          <p:sp>
            <p:nvSpPr>
              <p:cNvPr id="163948" name="Line 202"/>
              <p:cNvSpPr>
                <a:spLocks noChangeShapeType="1"/>
              </p:cNvSpPr>
              <p:nvPr/>
            </p:nvSpPr>
            <p:spPr bwMode="auto">
              <a:xfrm>
                <a:off x="2426" y="3535"/>
                <a:ext cx="0" cy="89"/>
              </a:xfrm>
              <a:prstGeom prst="line">
                <a:avLst/>
              </a:prstGeom>
              <a:noFill/>
              <a:ln w="28575">
                <a:solidFill>
                  <a:schemeClr val="tx1"/>
                </a:solidFill>
                <a:round/>
                <a:headEnd/>
                <a:tailEnd/>
              </a:ln>
            </p:spPr>
            <p:txBody>
              <a:bodyPr wrap="none" anchor="ctr"/>
              <a:lstStyle/>
              <a:p>
                <a:endParaRPr lang="en-US"/>
              </a:p>
            </p:txBody>
          </p:sp>
        </p:grpSp>
        <p:sp>
          <p:nvSpPr>
            <p:cNvPr id="163943" name="Rectangle 203"/>
            <p:cNvSpPr>
              <a:spLocks noChangeArrowheads="1"/>
            </p:cNvSpPr>
            <p:nvPr/>
          </p:nvSpPr>
          <p:spPr bwMode="auto">
            <a:xfrm>
              <a:off x="2466" y="3480"/>
              <a:ext cx="56" cy="56"/>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63944" name="Line 204"/>
            <p:cNvSpPr>
              <a:spLocks noChangeShapeType="1"/>
            </p:cNvSpPr>
            <p:nvPr/>
          </p:nvSpPr>
          <p:spPr bwMode="auto">
            <a:xfrm flipV="1">
              <a:off x="2457" y="3422"/>
              <a:ext cx="0" cy="108"/>
            </a:xfrm>
            <a:prstGeom prst="line">
              <a:avLst/>
            </a:prstGeom>
            <a:noFill/>
            <a:ln w="28575">
              <a:solidFill>
                <a:schemeClr val="tx1"/>
              </a:solidFill>
              <a:round/>
              <a:headEnd/>
              <a:tailEnd/>
            </a:ln>
          </p:spPr>
          <p:txBody>
            <a:bodyPr wrap="none" anchor="ctr"/>
            <a:lstStyle/>
            <a:p>
              <a:endParaRPr lang="en-US"/>
            </a:p>
          </p:txBody>
        </p:sp>
      </p:grpSp>
      <p:grpSp>
        <p:nvGrpSpPr>
          <p:cNvPr id="163894" name="Group 205"/>
          <p:cNvGrpSpPr>
            <a:grpSpLocks/>
          </p:cNvGrpSpPr>
          <p:nvPr/>
        </p:nvGrpSpPr>
        <p:grpSpPr bwMode="auto">
          <a:xfrm>
            <a:off x="3833813" y="6243638"/>
            <a:ext cx="360362" cy="171450"/>
            <a:chOff x="2399" y="3933"/>
            <a:chExt cx="227" cy="108"/>
          </a:xfrm>
        </p:grpSpPr>
        <p:sp>
          <p:nvSpPr>
            <p:cNvPr id="163937" name="Line 206"/>
            <p:cNvSpPr>
              <a:spLocks noChangeShapeType="1"/>
            </p:cNvSpPr>
            <p:nvPr/>
          </p:nvSpPr>
          <p:spPr bwMode="auto">
            <a:xfrm>
              <a:off x="2399" y="3987"/>
              <a:ext cx="227" cy="0"/>
            </a:xfrm>
            <a:prstGeom prst="line">
              <a:avLst/>
            </a:prstGeom>
            <a:noFill/>
            <a:ln w="28575">
              <a:solidFill>
                <a:schemeClr val="tx1"/>
              </a:solidFill>
              <a:round/>
              <a:headEnd/>
              <a:tailEnd/>
            </a:ln>
          </p:spPr>
          <p:txBody>
            <a:bodyPr wrap="none" anchor="ctr"/>
            <a:lstStyle/>
            <a:p>
              <a:endParaRPr lang="en-US"/>
            </a:p>
          </p:txBody>
        </p:sp>
        <p:grpSp>
          <p:nvGrpSpPr>
            <p:cNvPr id="163938" name="Group 207"/>
            <p:cNvGrpSpPr>
              <a:grpSpLocks/>
            </p:cNvGrpSpPr>
            <p:nvPr/>
          </p:nvGrpSpPr>
          <p:grpSpPr bwMode="auto">
            <a:xfrm>
              <a:off x="2450" y="3933"/>
              <a:ext cx="125" cy="108"/>
              <a:chOff x="2442" y="3933"/>
              <a:chExt cx="125" cy="108"/>
            </a:xfrm>
          </p:grpSpPr>
          <p:sp>
            <p:nvSpPr>
              <p:cNvPr id="163939" name="Line 208"/>
              <p:cNvSpPr>
                <a:spLocks noChangeShapeType="1"/>
              </p:cNvSpPr>
              <p:nvPr/>
            </p:nvSpPr>
            <p:spPr bwMode="auto">
              <a:xfrm>
                <a:off x="2567" y="3950"/>
                <a:ext cx="0" cy="74"/>
              </a:xfrm>
              <a:prstGeom prst="line">
                <a:avLst/>
              </a:prstGeom>
              <a:noFill/>
              <a:ln w="28575">
                <a:solidFill>
                  <a:schemeClr val="tx1"/>
                </a:solidFill>
                <a:round/>
                <a:headEnd/>
                <a:tailEnd/>
              </a:ln>
            </p:spPr>
            <p:txBody>
              <a:bodyPr wrap="none" anchor="ctr"/>
              <a:lstStyle/>
              <a:p>
                <a:endParaRPr lang="en-US"/>
              </a:p>
            </p:txBody>
          </p:sp>
          <p:sp>
            <p:nvSpPr>
              <p:cNvPr id="163940" name="Line 209"/>
              <p:cNvSpPr>
                <a:spLocks noChangeShapeType="1"/>
              </p:cNvSpPr>
              <p:nvPr/>
            </p:nvSpPr>
            <p:spPr bwMode="auto">
              <a:xfrm flipV="1">
                <a:off x="2504" y="3933"/>
                <a:ext cx="0" cy="108"/>
              </a:xfrm>
              <a:prstGeom prst="line">
                <a:avLst/>
              </a:prstGeom>
              <a:noFill/>
              <a:ln w="28575">
                <a:solidFill>
                  <a:schemeClr val="tx1"/>
                </a:solidFill>
                <a:round/>
                <a:headEnd/>
                <a:tailEnd/>
              </a:ln>
            </p:spPr>
            <p:txBody>
              <a:bodyPr wrap="none" anchor="ctr"/>
              <a:lstStyle/>
              <a:p>
                <a:endParaRPr lang="en-US"/>
              </a:p>
            </p:txBody>
          </p:sp>
          <p:sp>
            <p:nvSpPr>
              <p:cNvPr id="163941" name="Line 210"/>
              <p:cNvSpPr>
                <a:spLocks noChangeShapeType="1"/>
              </p:cNvSpPr>
              <p:nvPr/>
            </p:nvSpPr>
            <p:spPr bwMode="auto">
              <a:xfrm>
                <a:off x="2442" y="3950"/>
                <a:ext cx="0" cy="74"/>
              </a:xfrm>
              <a:prstGeom prst="line">
                <a:avLst/>
              </a:prstGeom>
              <a:noFill/>
              <a:ln w="28575">
                <a:solidFill>
                  <a:schemeClr val="tx1"/>
                </a:solidFill>
                <a:round/>
                <a:headEnd/>
                <a:tailEnd/>
              </a:ln>
            </p:spPr>
            <p:txBody>
              <a:bodyPr wrap="none" anchor="ctr"/>
              <a:lstStyle/>
              <a:p>
                <a:endParaRPr lang="en-US"/>
              </a:p>
            </p:txBody>
          </p:sp>
        </p:grpSp>
      </p:grpSp>
      <p:grpSp>
        <p:nvGrpSpPr>
          <p:cNvPr id="163895" name="Group 211"/>
          <p:cNvGrpSpPr>
            <a:grpSpLocks/>
          </p:cNvGrpSpPr>
          <p:nvPr/>
        </p:nvGrpSpPr>
        <p:grpSpPr bwMode="auto">
          <a:xfrm>
            <a:off x="5211763" y="5627688"/>
            <a:ext cx="360362" cy="320675"/>
            <a:chOff x="2417" y="3422"/>
            <a:chExt cx="227" cy="202"/>
          </a:xfrm>
        </p:grpSpPr>
        <p:grpSp>
          <p:nvGrpSpPr>
            <p:cNvPr id="163930" name="Group 212"/>
            <p:cNvGrpSpPr>
              <a:grpSpLocks/>
            </p:cNvGrpSpPr>
            <p:nvPr/>
          </p:nvGrpSpPr>
          <p:grpSpPr bwMode="auto">
            <a:xfrm>
              <a:off x="2417" y="3535"/>
              <a:ext cx="227" cy="89"/>
              <a:chOff x="2417" y="3535"/>
              <a:chExt cx="227" cy="89"/>
            </a:xfrm>
          </p:grpSpPr>
          <p:sp>
            <p:nvSpPr>
              <p:cNvPr id="163933" name="Line 213"/>
              <p:cNvSpPr>
                <a:spLocks noChangeShapeType="1"/>
              </p:cNvSpPr>
              <p:nvPr/>
            </p:nvSpPr>
            <p:spPr bwMode="auto">
              <a:xfrm>
                <a:off x="2417" y="3535"/>
                <a:ext cx="227" cy="0"/>
              </a:xfrm>
              <a:prstGeom prst="line">
                <a:avLst/>
              </a:prstGeom>
              <a:noFill/>
              <a:ln w="28575">
                <a:solidFill>
                  <a:schemeClr val="tx1"/>
                </a:solidFill>
                <a:round/>
                <a:headEnd/>
                <a:tailEnd/>
              </a:ln>
            </p:spPr>
            <p:txBody>
              <a:bodyPr wrap="none" anchor="ctr"/>
              <a:lstStyle/>
              <a:p>
                <a:endParaRPr lang="en-US"/>
              </a:p>
            </p:txBody>
          </p:sp>
          <p:sp>
            <p:nvSpPr>
              <p:cNvPr id="163934" name="Line 214"/>
              <p:cNvSpPr>
                <a:spLocks noChangeShapeType="1"/>
              </p:cNvSpPr>
              <p:nvPr/>
            </p:nvSpPr>
            <p:spPr bwMode="auto">
              <a:xfrm>
                <a:off x="2568" y="3535"/>
                <a:ext cx="0" cy="89"/>
              </a:xfrm>
              <a:prstGeom prst="line">
                <a:avLst/>
              </a:prstGeom>
              <a:noFill/>
              <a:ln w="28575">
                <a:solidFill>
                  <a:schemeClr val="tx1"/>
                </a:solidFill>
                <a:round/>
                <a:headEnd/>
                <a:tailEnd/>
              </a:ln>
            </p:spPr>
            <p:txBody>
              <a:bodyPr wrap="none" anchor="ctr"/>
              <a:lstStyle/>
              <a:p>
                <a:endParaRPr lang="en-US"/>
              </a:p>
            </p:txBody>
          </p:sp>
          <p:sp>
            <p:nvSpPr>
              <p:cNvPr id="163935" name="Line 215"/>
              <p:cNvSpPr>
                <a:spLocks noChangeShapeType="1"/>
              </p:cNvSpPr>
              <p:nvPr/>
            </p:nvSpPr>
            <p:spPr bwMode="auto">
              <a:xfrm>
                <a:off x="2604" y="3535"/>
                <a:ext cx="0" cy="89"/>
              </a:xfrm>
              <a:prstGeom prst="line">
                <a:avLst/>
              </a:prstGeom>
              <a:noFill/>
              <a:ln w="28575">
                <a:solidFill>
                  <a:schemeClr val="tx1"/>
                </a:solidFill>
                <a:round/>
                <a:headEnd/>
                <a:tailEnd/>
              </a:ln>
            </p:spPr>
            <p:txBody>
              <a:bodyPr wrap="none" anchor="ctr"/>
              <a:lstStyle/>
              <a:p>
                <a:endParaRPr lang="en-US"/>
              </a:p>
            </p:txBody>
          </p:sp>
          <p:sp>
            <p:nvSpPr>
              <p:cNvPr id="163936" name="Line 216"/>
              <p:cNvSpPr>
                <a:spLocks noChangeShapeType="1"/>
              </p:cNvSpPr>
              <p:nvPr/>
            </p:nvSpPr>
            <p:spPr bwMode="auto">
              <a:xfrm>
                <a:off x="2426" y="3535"/>
                <a:ext cx="0" cy="89"/>
              </a:xfrm>
              <a:prstGeom prst="line">
                <a:avLst/>
              </a:prstGeom>
              <a:noFill/>
              <a:ln w="28575">
                <a:solidFill>
                  <a:schemeClr val="tx1"/>
                </a:solidFill>
                <a:round/>
                <a:headEnd/>
                <a:tailEnd/>
              </a:ln>
            </p:spPr>
            <p:txBody>
              <a:bodyPr wrap="none" anchor="ctr"/>
              <a:lstStyle/>
              <a:p>
                <a:endParaRPr lang="en-US"/>
              </a:p>
            </p:txBody>
          </p:sp>
        </p:grpSp>
        <p:sp>
          <p:nvSpPr>
            <p:cNvPr id="163931" name="Rectangle 217"/>
            <p:cNvSpPr>
              <a:spLocks noChangeArrowheads="1"/>
            </p:cNvSpPr>
            <p:nvPr/>
          </p:nvSpPr>
          <p:spPr bwMode="auto">
            <a:xfrm>
              <a:off x="2466" y="3480"/>
              <a:ext cx="56" cy="56"/>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63932" name="Line 218"/>
            <p:cNvSpPr>
              <a:spLocks noChangeShapeType="1"/>
            </p:cNvSpPr>
            <p:nvPr/>
          </p:nvSpPr>
          <p:spPr bwMode="auto">
            <a:xfrm flipV="1">
              <a:off x="2457" y="3422"/>
              <a:ext cx="0" cy="108"/>
            </a:xfrm>
            <a:prstGeom prst="line">
              <a:avLst/>
            </a:prstGeom>
            <a:noFill/>
            <a:ln w="28575">
              <a:solidFill>
                <a:schemeClr val="tx1"/>
              </a:solidFill>
              <a:round/>
              <a:headEnd/>
              <a:tailEnd/>
            </a:ln>
          </p:spPr>
          <p:txBody>
            <a:bodyPr wrap="none" anchor="ctr"/>
            <a:lstStyle/>
            <a:p>
              <a:endParaRPr lang="en-US"/>
            </a:p>
          </p:txBody>
        </p:sp>
      </p:grpSp>
      <p:grpSp>
        <p:nvGrpSpPr>
          <p:cNvPr id="163896" name="Group 219"/>
          <p:cNvGrpSpPr>
            <a:grpSpLocks/>
          </p:cNvGrpSpPr>
          <p:nvPr/>
        </p:nvGrpSpPr>
        <p:grpSpPr bwMode="auto">
          <a:xfrm>
            <a:off x="5211763" y="6238875"/>
            <a:ext cx="360362" cy="171450"/>
            <a:chOff x="2399" y="3933"/>
            <a:chExt cx="227" cy="108"/>
          </a:xfrm>
        </p:grpSpPr>
        <p:sp>
          <p:nvSpPr>
            <p:cNvPr id="163925" name="Line 220"/>
            <p:cNvSpPr>
              <a:spLocks noChangeShapeType="1"/>
            </p:cNvSpPr>
            <p:nvPr/>
          </p:nvSpPr>
          <p:spPr bwMode="auto">
            <a:xfrm>
              <a:off x="2399" y="3987"/>
              <a:ext cx="227" cy="0"/>
            </a:xfrm>
            <a:prstGeom prst="line">
              <a:avLst/>
            </a:prstGeom>
            <a:noFill/>
            <a:ln w="28575">
              <a:solidFill>
                <a:schemeClr val="tx1"/>
              </a:solidFill>
              <a:round/>
              <a:headEnd/>
              <a:tailEnd/>
            </a:ln>
          </p:spPr>
          <p:txBody>
            <a:bodyPr wrap="none" anchor="ctr"/>
            <a:lstStyle/>
            <a:p>
              <a:endParaRPr lang="en-US"/>
            </a:p>
          </p:txBody>
        </p:sp>
        <p:grpSp>
          <p:nvGrpSpPr>
            <p:cNvPr id="163926" name="Group 221"/>
            <p:cNvGrpSpPr>
              <a:grpSpLocks/>
            </p:cNvGrpSpPr>
            <p:nvPr/>
          </p:nvGrpSpPr>
          <p:grpSpPr bwMode="auto">
            <a:xfrm>
              <a:off x="2450" y="3933"/>
              <a:ext cx="125" cy="108"/>
              <a:chOff x="2442" y="3933"/>
              <a:chExt cx="125" cy="108"/>
            </a:xfrm>
          </p:grpSpPr>
          <p:sp>
            <p:nvSpPr>
              <p:cNvPr id="163927" name="Line 222"/>
              <p:cNvSpPr>
                <a:spLocks noChangeShapeType="1"/>
              </p:cNvSpPr>
              <p:nvPr/>
            </p:nvSpPr>
            <p:spPr bwMode="auto">
              <a:xfrm>
                <a:off x="2567" y="3950"/>
                <a:ext cx="0" cy="74"/>
              </a:xfrm>
              <a:prstGeom prst="line">
                <a:avLst/>
              </a:prstGeom>
              <a:noFill/>
              <a:ln w="28575">
                <a:solidFill>
                  <a:schemeClr val="tx1"/>
                </a:solidFill>
                <a:round/>
                <a:headEnd/>
                <a:tailEnd/>
              </a:ln>
            </p:spPr>
            <p:txBody>
              <a:bodyPr wrap="none" anchor="ctr"/>
              <a:lstStyle/>
              <a:p>
                <a:endParaRPr lang="en-US"/>
              </a:p>
            </p:txBody>
          </p:sp>
          <p:sp>
            <p:nvSpPr>
              <p:cNvPr id="163928" name="Line 223"/>
              <p:cNvSpPr>
                <a:spLocks noChangeShapeType="1"/>
              </p:cNvSpPr>
              <p:nvPr/>
            </p:nvSpPr>
            <p:spPr bwMode="auto">
              <a:xfrm flipV="1">
                <a:off x="2504" y="3933"/>
                <a:ext cx="0" cy="108"/>
              </a:xfrm>
              <a:prstGeom prst="line">
                <a:avLst/>
              </a:prstGeom>
              <a:noFill/>
              <a:ln w="28575">
                <a:solidFill>
                  <a:schemeClr val="tx1"/>
                </a:solidFill>
                <a:round/>
                <a:headEnd/>
                <a:tailEnd/>
              </a:ln>
            </p:spPr>
            <p:txBody>
              <a:bodyPr wrap="none" anchor="ctr"/>
              <a:lstStyle/>
              <a:p>
                <a:endParaRPr lang="en-US"/>
              </a:p>
            </p:txBody>
          </p:sp>
          <p:sp>
            <p:nvSpPr>
              <p:cNvPr id="163929" name="Line 224"/>
              <p:cNvSpPr>
                <a:spLocks noChangeShapeType="1"/>
              </p:cNvSpPr>
              <p:nvPr/>
            </p:nvSpPr>
            <p:spPr bwMode="auto">
              <a:xfrm>
                <a:off x="2442" y="3950"/>
                <a:ext cx="0" cy="74"/>
              </a:xfrm>
              <a:prstGeom prst="line">
                <a:avLst/>
              </a:prstGeom>
              <a:noFill/>
              <a:ln w="28575">
                <a:solidFill>
                  <a:schemeClr val="tx1"/>
                </a:solidFill>
                <a:round/>
                <a:headEnd/>
                <a:tailEnd/>
              </a:ln>
            </p:spPr>
            <p:txBody>
              <a:bodyPr wrap="none" anchor="ctr"/>
              <a:lstStyle/>
              <a:p>
                <a:endParaRPr lang="en-US"/>
              </a:p>
            </p:txBody>
          </p:sp>
        </p:grpSp>
      </p:grpSp>
      <p:grpSp>
        <p:nvGrpSpPr>
          <p:cNvPr id="163897" name="Group 225"/>
          <p:cNvGrpSpPr>
            <a:grpSpLocks/>
          </p:cNvGrpSpPr>
          <p:nvPr/>
        </p:nvGrpSpPr>
        <p:grpSpPr bwMode="auto">
          <a:xfrm>
            <a:off x="6505575" y="5622925"/>
            <a:ext cx="360363" cy="320675"/>
            <a:chOff x="2417" y="3422"/>
            <a:chExt cx="227" cy="202"/>
          </a:xfrm>
        </p:grpSpPr>
        <p:grpSp>
          <p:nvGrpSpPr>
            <p:cNvPr id="163918" name="Group 226"/>
            <p:cNvGrpSpPr>
              <a:grpSpLocks/>
            </p:cNvGrpSpPr>
            <p:nvPr/>
          </p:nvGrpSpPr>
          <p:grpSpPr bwMode="auto">
            <a:xfrm>
              <a:off x="2417" y="3535"/>
              <a:ext cx="227" cy="89"/>
              <a:chOff x="2417" y="3535"/>
              <a:chExt cx="227" cy="89"/>
            </a:xfrm>
          </p:grpSpPr>
          <p:sp>
            <p:nvSpPr>
              <p:cNvPr id="163921" name="Line 227"/>
              <p:cNvSpPr>
                <a:spLocks noChangeShapeType="1"/>
              </p:cNvSpPr>
              <p:nvPr/>
            </p:nvSpPr>
            <p:spPr bwMode="auto">
              <a:xfrm>
                <a:off x="2417" y="3535"/>
                <a:ext cx="227" cy="0"/>
              </a:xfrm>
              <a:prstGeom prst="line">
                <a:avLst/>
              </a:prstGeom>
              <a:noFill/>
              <a:ln w="28575">
                <a:solidFill>
                  <a:schemeClr val="tx1"/>
                </a:solidFill>
                <a:round/>
                <a:headEnd/>
                <a:tailEnd/>
              </a:ln>
            </p:spPr>
            <p:txBody>
              <a:bodyPr wrap="none" anchor="ctr"/>
              <a:lstStyle/>
              <a:p>
                <a:endParaRPr lang="en-US"/>
              </a:p>
            </p:txBody>
          </p:sp>
          <p:sp>
            <p:nvSpPr>
              <p:cNvPr id="163922" name="Line 228"/>
              <p:cNvSpPr>
                <a:spLocks noChangeShapeType="1"/>
              </p:cNvSpPr>
              <p:nvPr/>
            </p:nvSpPr>
            <p:spPr bwMode="auto">
              <a:xfrm>
                <a:off x="2568" y="3535"/>
                <a:ext cx="0" cy="89"/>
              </a:xfrm>
              <a:prstGeom prst="line">
                <a:avLst/>
              </a:prstGeom>
              <a:noFill/>
              <a:ln w="28575">
                <a:solidFill>
                  <a:schemeClr val="tx1"/>
                </a:solidFill>
                <a:round/>
                <a:headEnd/>
                <a:tailEnd/>
              </a:ln>
            </p:spPr>
            <p:txBody>
              <a:bodyPr wrap="none" anchor="ctr"/>
              <a:lstStyle/>
              <a:p>
                <a:endParaRPr lang="en-US"/>
              </a:p>
            </p:txBody>
          </p:sp>
          <p:sp>
            <p:nvSpPr>
              <p:cNvPr id="163923" name="Line 229"/>
              <p:cNvSpPr>
                <a:spLocks noChangeShapeType="1"/>
              </p:cNvSpPr>
              <p:nvPr/>
            </p:nvSpPr>
            <p:spPr bwMode="auto">
              <a:xfrm>
                <a:off x="2604" y="3535"/>
                <a:ext cx="0" cy="89"/>
              </a:xfrm>
              <a:prstGeom prst="line">
                <a:avLst/>
              </a:prstGeom>
              <a:noFill/>
              <a:ln w="28575">
                <a:solidFill>
                  <a:schemeClr val="tx1"/>
                </a:solidFill>
                <a:round/>
                <a:headEnd/>
                <a:tailEnd/>
              </a:ln>
            </p:spPr>
            <p:txBody>
              <a:bodyPr wrap="none" anchor="ctr"/>
              <a:lstStyle/>
              <a:p>
                <a:endParaRPr lang="en-US"/>
              </a:p>
            </p:txBody>
          </p:sp>
          <p:sp>
            <p:nvSpPr>
              <p:cNvPr id="163924" name="Line 230"/>
              <p:cNvSpPr>
                <a:spLocks noChangeShapeType="1"/>
              </p:cNvSpPr>
              <p:nvPr/>
            </p:nvSpPr>
            <p:spPr bwMode="auto">
              <a:xfrm>
                <a:off x="2426" y="3535"/>
                <a:ext cx="0" cy="89"/>
              </a:xfrm>
              <a:prstGeom prst="line">
                <a:avLst/>
              </a:prstGeom>
              <a:noFill/>
              <a:ln w="28575">
                <a:solidFill>
                  <a:schemeClr val="tx1"/>
                </a:solidFill>
                <a:round/>
                <a:headEnd/>
                <a:tailEnd/>
              </a:ln>
            </p:spPr>
            <p:txBody>
              <a:bodyPr wrap="none" anchor="ctr"/>
              <a:lstStyle/>
              <a:p>
                <a:endParaRPr lang="en-US"/>
              </a:p>
            </p:txBody>
          </p:sp>
        </p:grpSp>
        <p:sp>
          <p:nvSpPr>
            <p:cNvPr id="163919" name="Rectangle 231"/>
            <p:cNvSpPr>
              <a:spLocks noChangeArrowheads="1"/>
            </p:cNvSpPr>
            <p:nvPr/>
          </p:nvSpPr>
          <p:spPr bwMode="auto">
            <a:xfrm>
              <a:off x="2466" y="3480"/>
              <a:ext cx="56" cy="56"/>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63920" name="Line 232"/>
            <p:cNvSpPr>
              <a:spLocks noChangeShapeType="1"/>
            </p:cNvSpPr>
            <p:nvPr/>
          </p:nvSpPr>
          <p:spPr bwMode="auto">
            <a:xfrm flipV="1">
              <a:off x="2457" y="3422"/>
              <a:ext cx="0" cy="108"/>
            </a:xfrm>
            <a:prstGeom prst="line">
              <a:avLst/>
            </a:prstGeom>
            <a:noFill/>
            <a:ln w="28575">
              <a:solidFill>
                <a:schemeClr val="tx1"/>
              </a:solidFill>
              <a:round/>
              <a:headEnd/>
              <a:tailEnd/>
            </a:ln>
          </p:spPr>
          <p:txBody>
            <a:bodyPr wrap="none" anchor="ctr"/>
            <a:lstStyle/>
            <a:p>
              <a:endParaRPr lang="en-US"/>
            </a:p>
          </p:txBody>
        </p:sp>
      </p:grpSp>
      <p:grpSp>
        <p:nvGrpSpPr>
          <p:cNvPr id="163898" name="Group 233"/>
          <p:cNvGrpSpPr>
            <a:grpSpLocks/>
          </p:cNvGrpSpPr>
          <p:nvPr/>
        </p:nvGrpSpPr>
        <p:grpSpPr bwMode="auto">
          <a:xfrm>
            <a:off x="6505575" y="6234113"/>
            <a:ext cx="360363" cy="171450"/>
            <a:chOff x="2399" y="3933"/>
            <a:chExt cx="227" cy="108"/>
          </a:xfrm>
        </p:grpSpPr>
        <p:sp>
          <p:nvSpPr>
            <p:cNvPr id="163913" name="Line 234"/>
            <p:cNvSpPr>
              <a:spLocks noChangeShapeType="1"/>
            </p:cNvSpPr>
            <p:nvPr/>
          </p:nvSpPr>
          <p:spPr bwMode="auto">
            <a:xfrm>
              <a:off x="2399" y="3987"/>
              <a:ext cx="227" cy="0"/>
            </a:xfrm>
            <a:prstGeom prst="line">
              <a:avLst/>
            </a:prstGeom>
            <a:noFill/>
            <a:ln w="28575">
              <a:solidFill>
                <a:schemeClr val="tx1"/>
              </a:solidFill>
              <a:round/>
              <a:headEnd/>
              <a:tailEnd/>
            </a:ln>
          </p:spPr>
          <p:txBody>
            <a:bodyPr wrap="none" anchor="ctr"/>
            <a:lstStyle/>
            <a:p>
              <a:endParaRPr lang="en-US"/>
            </a:p>
          </p:txBody>
        </p:sp>
        <p:grpSp>
          <p:nvGrpSpPr>
            <p:cNvPr id="163914" name="Group 235"/>
            <p:cNvGrpSpPr>
              <a:grpSpLocks/>
            </p:cNvGrpSpPr>
            <p:nvPr/>
          </p:nvGrpSpPr>
          <p:grpSpPr bwMode="auto">
            <a:xfrm>
              <a:off x="2450" y="3933"/>
              <a:ext cx="125" cy="108"/>
              <a:chOff x="2442" y="3933"/>
              <a:chExt cx="125" cy="108"/>
            </a:xfrm>
          </p:grpSpPr>
          <p:sp>
            <p:nvSpPr>
              <p:cNvPr id="163915" name="Line 236"/>
              <p:cNvSpPr>
                <a:spLocks noChangeShapeType="1"/>
              </p:cNvSpPr>
              <p:nvPr/>
            </p:nvSpPr>
            <p:spPr bwMode="auto">
              <a:xfrm>
                <a:off x="2567" y="3950"/>
                <a:ext cx="0" cy="74"/>
              </a:xfrm>
              <a:prstGeom prst="line">
                <a:avLst/>
              </a:prstGeom>
              <a:noFill/>
              <a:ln w="28575">
                <a:solidFill>
                  <a:schemeClr val="tx1"/>
                </a:solidFill>
                <a:round/>
                <a:headEnd/>
                <a:tailEnd/>
              </a:ln>
            </p:spPr>
            <p:txBody>
              <a:bodyPr wrap="none" anchor="ctr"/>
              <a:lstStyle/>
              <a:p>
                <a:endParaRPr lang="en-US"/>
              </a:p>
            </p:txBody>
          </p:sp>
          <p:sp>
            <p:nvSpPr>
              <p:cNvPr id="163916" name="Line 237"/>
              <p:cNvSpPr>
                <a:spLocks noChangeShapeType="1"/>
              </p:cNvSpPr>
              <p:nvPr/>
            </p:nvSpPr>
            <p:spPr bwMode="auto">
              <a:xfrm flipV="1">
                <a:off x="2504" y="3933"/>
                <a:ext cx="0" cy="108"/>
              </a:xfrm>
              <a:prstGeom prst="line">
                <a:avLst/>
              </a:prstGeom>
              <a:noFill/>
              <a:ln w="28575">
                <a:solidFill>
                  <a:schemeClr val="tx1"/>
                </a:solidFill>
                <a:round/>
                <a:headEnd/>
                <a:tailEnd/>
              </a:ln>
            </p:spPr>
            <p:txBody>
              <a:bodyPr wrap="none" anchor="ctr"/>
              <a:lstStyle/>
              <a:p>
                <a:endParaRPr lang="en-US"/>
              </a:p>
            </p:txBody>
          </p:sp>
          <p:sp>
            <p:nvSpPr>
              <p:cNvPr id="163917" name="Line 238"/>
              <p:cNvSpPr>
                <a:spLocks noChangeShapeType="1"/>
              </p:cNvSpPr>
              <p:nvPr/>
            </p:nvSpPr>
            <p:spPr bwMode="auto">
              <a:xfrm>
                <a:off x="2442" y="3950"/>
                <a:ext cx="0" cy="74"/>
              </a:xfrm>
              <a:prstGeom prst="line">
                <a:avLst/>
              </a:prstGeom>
              <a:noFill/>
              <a:ln w="28575">
                <a:solidFill>
                  <a:schemeClr val="tx1"/>
                </a:solidFill>
                <a:round/>
                <a:headEnd/>
                <a:tailEnd/>
              </a:ln>
            </p:spPr>
            <p:txBody>
              <a:bodyPr wrap="none" anchor="ctr"/>
              <a:lstStyle/>
              <a:p>
                <a:endParaRPr lang="en-US"/>
              </a:p>
            </p:txBody>
          </p:sp>
        </p:grpSp>
      </p:grpSp>
      <p:grpSp>
        <p:nvGrpSpPr>
          <p:cNvPr id="163899" name="Group 239"/>
          <p:cNvGrpSpPr>
            <a:grpSpLocks/>
          </p:cNvGrpSpPr>
          <p:nvPr/>
        </p:nvGrpSpPr>
        <p:grpSpPr bwMode="auto">
          <a:xfrm>
            <a:off x="7820025" y="5632450"/>
            <a:ext cx="360363" cy="320675"/>
            <a:chOff x="2417" y="3422"/>
            <a:chExt cx="227" cy="202"/>
          </a:xfrm>
        </p:grpSpPr>
        <p:grpSp>
          <p:nvGrpSpPr>
            <p:cNvPr id="163906" name="Group 240"/>
            <p:cNvGrpSpPr>
              <a:grpSpLocks/>
            </p:cNvGrpSpPr>
            <p:nvPr/>
          </p:nvGrpSpPr>
          <p:grpSpPr bwMode="auto">
            <a:xfrm>
              <a:off x="2417" y="3535"/>
              <a:ext cx="227" cy="89"/>
              <a:chOff x="2417" y="3535"/>
              <a:chExt cx="227" cy="89"/>
            </a:xfrm>
          </p:grpSpPr>
          <p:sp>
            <p:nvSpPr>
              <p:cNvPr id="163909" name="Line 241"/>
              <p:cNvSpPr>
                <a:spLocks noChangeShapeType="1"/>
              </p:cNvSpPr>
              <p:nvPr/>
            </p:nvSpPr>
            <p:spPr bwMode="auto">
              <a:xfrm>
                <a:off x="2417" y="3535"/>
                <a:ext cx="227" cy="0"/>
              </a:xfrm>
              <a:prstGeom prst="line">
                <a:avLst/>
              </a:prstGeom>
              <a:noFill/>
              <a:ln w="28575">
                <a:solidFill>
                  <a:schemeClr val="tx1"/>
                </a:solidFill>
                <a:round/>
                <a:headEnd/>
                <a:tailEnd/>
              </a:ln>
            </p:spPr>
            <p:txBody>
              <a:bodyPr wrap="none" anchor="ctr"/>
              <a:lstStyle/>
              <a:p>
                <a:endParaRPr lang="en-US"/>
              </a:p>
            </p:txBody>
          </p:sp>
          <p:sp>
            <p:nvSpPr>
              <p:cNvPr id="163910" name="Line 242"/>
              <p:cNvSpPr>
                <a:spLocks noChangeShapeType="1"/>
              </p:cNvSpPr>
              <p:nvPr/>
            </p:nvSpPr>
            <p:spPr bwMode="auto">
              <a:xfrm>
                <a:off x="2568" y="3535"/>
                <a:ext cx="0" cy="89"/>
              </a:xfrm>
              <a:prstGeom prst="line">
                <a:avLst/>
              </a:prstGeom>
              <a:noFill/>
              <a:ln w="28575">
                <a:solidFill>
                  <a:schemeClr val="tx1"/>
                </a:solidFill>
                <a:round/>
                <a:headEnd/>
                <a:tailEnd/>
              </a:ln>
            </p:spPr>
            <p:txBody>
              <a:bodyPr wrap="none" anchor="ctr"/>
              <a:lstStyle/>
              <a:p>
                <a:endParaRPr lang="en-US"/>
              </a:p>
            </p:txBody>
          </p:sp>
          <p:sp>
            <p:nvSpPr>
              <p:cNvPr id="163911" name="Line 243"/>
              <p:cNvSpPr>
                <a:spLocks noChangeShapeType="1"/>
              </p:cNvSpPr>
              <p:nvPr/>
            </p:nvSpPr>
            <p:spPr bwMode="auto">
              <a:xfrm>
                <a:off x="2604" y="3535"/>
                <a:ext cx="0" cy="89"/>
              </a:xfrm>
              <a:prstGeom prst="line">
                <a:avLst/>
              </a:prstGeom>
              <a:noFill/>
              <a:ln w="28575">
                <a:solidFill>
                  <a:schemeClr val="tx1"/>
                </a:solidFill>
                <a:round/>
                <a:headEnd/>
                <a:tailEnd/>
              </a:ln>
            </p:spPr>
            <p:txBody>
              <a:bodyPr wrap="none" anchor="ctr"/>
              <a:lstStyle/>
              <a:p>
                <a:endParaRPr lang="en-US"/>
              </a:p>
            </p:txBody>
          </p:sp>
          <p:sp>
            <p:nvSpPr>
              <p:cNvPr id="163912" name="Line 244"/>
              <p:cNvSpPr>
                <a:spLocks noChangeShapeType="1"/>
              </p:cNvSpPr>
              <p:nvPr/>
            </p:nvSpPr>
            <p:spPr bwMode="auto">
              <a:xfrm>
                <a:off x="2426" y="3535"/>
                <a:ext cx="0" cy="89"/>
              </a:xfrm>
              <a:prstGeom prst="line">
                <a:avLst/>
              </a:prstGeom>
              <a:noFill/>
              <a:ln w="28575">
                <a:solidFill>
                  <a:schemeClr val="tx1"/>
                </a:solidFill>
                <a:round/>
                <a:headEnd/>
                <a:tailEnd/>
              </a:ln>
            </p:spPr>
            <p:txBody>
              <a:bodyPr wrap="none" anchor="ctr"/>
              <a:lstStyle/>
              <a:p>
                <a:endParaRPr lang="en-US"/>
              </a:p>
            </p:txBody>
          </p:sp>
        </p:grpSp>
        <p:sp>
          <p:nvSpPr>
            <p:cNvPr id="163907" name="Rectangle 245"/>
            <p:cNvSpPr>
              <a:spLocks noChangeArrowheads="1"/>
            </p:cNvSpPr>
            <p:nvPr/>
          </p:nvSpPr>
          <p:spPr bwMode="auto">
            <a:xfrm>
              <a:off x="2466" y="3480"/>
              <a:ext cx="56" cy="56"/>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63908" name="Line 246"/>
            <p:cNvSpPr>
              <a:spLocks noChangeShapeType="1"/>
            </p:cNvSpPr>
            <p:nvPr/>
          </p:nvSpPr>
          <p:spPr bwMode="auto">
            <a:xfrm flipV="1">
              <a:off x="2457" y="3422"/>
              <a:ext cx="0" cy="108"/>
            </a:xfrm>
            <a:prstGeom prst="line">
              <a:avLst/>
            </a:prstGeom>
            <a:noFill/>
            <a:ln w="28575">
              <a:solidFill>
                <a:schemeClr val="tx1"/>
              </a:solidFill>
              <a:round/>
              <a:headEnd/>
              <a:tailEnd/>
            </a:ln>
          </p:spPr>
          <p:txBody>
            <a:bodyPr wrap="none" anchor="ctr"/>
            <a:lstStyle/>
            <a:p>
              <a:endParaRPr lang="en-US"/>
            </a:p>
          </p:txBody>
        </p:sp>
      </p:grpSp>
      <p:grpSp>
        <p:nvGrpSpPr>
          <p:cNvPr id="163900" name="Group 247"/>
          <p:cNvGrpSpPr>
            <a:grpSpLocks/>
          </p:cNvGrpSpPr>
          <p:nvPr/>
        </p:nvGrpSpPr>
        <p:grpSpPr bwMode="auto">
          <a:xfrm>
            <a:off x="7818438" y="6243638"/>
            <a:ext cx="360362" cy="171450"/>
            <a:chOff x="2399" y="3933"/>
            <a:chExt cx="227" cy="108"/>
          </a:xfrm>
        </p:grpSpPr>
        <p:sp>
          <p:nvSpPr>
            <p:cNvPr id="163901" name="Line 248"/>
            <p:cNvSpPr>
              <a:spLocks noChangeShapeType="1"/>
            </p:cNvSpPr>
            <p:nvPr/>
          </p:nvSpPr>
          <p:spPr bwMode="auto">
            <a:xfrm>
              <a:off x="2399" y="3987"/>
              <a:ext cx="227" cy="0"/>
            </a:xfrm>
            <a:prstGeom prst="line">
              <a:avLst/>
            </a:prstGeom>
            <a:noFill/>
            <a:ln w="28575">
              <a:solidFill>
                <a:schemeClr val="tx1"/>
              </a:solidFill>
              <a:round/>
              <a:headEnd/>
              <a:tailEnd/>
            </a:ln>
          </p:spPr>
          <p:txBody>
            <a:bodyPr wrap="none" anchor="ctr"/>
            <a:lstStyle/>
            <a:p>
              <a:endParaRPr lang="en-US"/>
            </a:p>
          </p:txBody>
        </p:sp>
        <p:grpSp>
          <p:nvGrpSpPr>
            <p:cNvPr id="163902" name="Group 249"/>
            <p:cNvGrpSpPr>
              <a:grpSpLocks/>
            </p:cNvGrpSpPr>
            <p:nvPr/>
          </p:nvGrpSpPr>
          <p:grpSpPr bwMode="auto">
            <a:xfrm>
              <a:off x="2450" y="3933"/>
              <a:ext cx="125" cy="108"/>
              <a:chOff x="2442" y="3933"/>
              <a:chExt cx="125" cy="108"/>
            </a:xfrm>
          </p:grpSpPr>
          <p:sp>
            <p:nvSpPr>
              <p:cNvPr id="163903" name="Line 250"/>
              <p:cNvSpPr>
                <a:spLocks noChangeShapeType="1"/>
              </p:cNvSpPr>
              <p:nvPr/>
            </p:nvSpPr>
            <p:spPr bwMode="auto">
              <a:xfrm>
                <a:off x="2567" y="3950"/>
                <a:ext cx="0" cy="74"/>
              </a:xfrm>
              <a:prstGeom prst="line">
                <a:avLst/>
              </a:prstGeom>
              <a:noFill/>
              <a:ln w="28575">
                <a:solidFill>
                  <a:schemeClr val="tx1"/>
                </a:solidFill>
                <a:round/>
                <a:headEnd/>
                <a:tailEnd/>
              </a:ln>
            </p:spPr>
            <p:txBody>
              <a:bodyPr wrap="none" anchor="ctr"/>
              <a:lstStyle/>
              <a:p>
                <a:endParaRPr lang="en-US"/>
              </a:p>
            </p:txBody>
          </p:sp>
          <p:sp>
            <p:nvSpPr>
              <p:cNvPr id="163904" name="Line 251"/>
              <p:cNvSpPr>
                <a:spLocks noChangeShapeType="1"/>
              </p:cNvSpPr>
              <p:nvPr/>
            </p:nvSpPr>
            <p:spPr bwMode="auto">
              <a:xfrm flipV="1">
                <a:off x="2504" y="3933"/>
                <a:ext cx="0" cy="108"/>
              </a:xfrm>
              <a:prstGeom prst="line">
                <a:avLst/>
              </a:prstGeom>
              <a:noFill/>
              <a:ln w="28575">
                <a:solidFill>
                  <a:schemeClr val="tx1"/>
                </a:solidFill>
                <a:round/>
                <a:headEnd/>
                <a:tailEnd/>
              </a:ln>
            </p:spPr>
            <p:txBody>
              <a:bodyPr wrap="none" anchor="ctr"/>
              <a:lstStyle/>
              <a:p>
                <a:endParaRPr lang="en-US"/>
              </a:p>
            </p:txBody>
          </p:sp>
          <p:sp>
            <p:nvSpPr>
              <p:cNvPr id="163905" name="Line 252"/>
              <p:cNvSpPr>
                <a:spLocks noChangeShapeType="1"/>
              </p:cNvSpPr>
              <p:nvPr/>
            </p:nvSpPr>
            <p:spPr bwMode="auto">
              <a:xfrm>
                <a:off x="2442" y="3950"/>
                <a:ext cx="0" cy="74"/>
              </a:xfrm>
              <a:prstGeom prst="line">
                <a:avLst/>
              </a:prstGeom>
              <a:noFill/>
              <a:ln w="28575">
                <a:solidFill>
                  <a:schemeClr val="tx1"/>
                </a:solidFill>
                <a:round/>
                <a:headEnd/>
                <a:tailEnd/>
              </a:ln>
            </p:spPr>
            <p:txBody>
              <a:bodyPr wrap="none" anchor="ctr"/>
              <a:lstStyle/>
              <a:p>
                <a:endParaRPr lang="en-US"/>
              </a:p>
            </p:txBody>
          </p:sp>
        </p:grpSp>
      </p:gr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4867" name="Rectangle 3"/>
          <p:cNvSpPr>
            <a:spLocks noGrp="1" noChangeArrowheads="1"/>
          </p:cNvSpPr>
          <p:nvPr>
            <p:ph type="title"/>
          </p:nvPr>
        </p:nvSpPr>
        <p:spPr>
          <a:xfrm>
            <a:off x="3074988" y="77788"/>
            <a:ext cx="4899025" cy="365125"/>
          </a:xfrm>
          <a:noFill/>
        </p:spPr>
        <p:txBody>
          <a:bodyPr wrap="none" lIns="0" tIns="0" rIns="0" bIns="0">
            <a:spAutoFit/>
          </a:bodyPr>
          <a:lstStyle/>
          <a:p>
            <a:pPr eaLnBrk="1" hangingPunct="1"/>
            <a:r>
              <a:rPr lang="en-US" sz="2400"/>
              <a:t>Sea Sub-Surface Symbols (2 slides)</a:t>
            </a:r>
          </a:p>
        </p:txBody>
      </p:sp>
      <p:sp>
        <p:nvSpPr>
          <p:cNvPr id="16486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486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487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487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4872" name="Text Box 8"/>
          <p:cNvSpPr txBox="1">
            <a:spLocks noChangeArrowheads="1"/>
          </p:cNvSpPr>
          <p:nvPr/>
        </p:nvSpPr>
        <p:spPr bwMode="auto">
          <a:xfrm>
            <a:off x="1327150" y="4348163"/>
            <a:ext cx="1014413" cy="63817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Non-nuclear </a:t>
            </a:r>
          </a:p>
          <a:p>
            <a:pPr algn="ctr" eaLnBrk="0" hangingPunct="0"/>
            <a:r>
              <a:rPr lang="en-US" sz="1400"/>
              <a:t>Propulsion</a:t>
            </a:r>
          </a:p>
          <a:p>
            <a:pPr algn="ctr" eaLnBrk="0" hangingPunct="0"/>
            <a:r>
              <a:rPr lang="en-US" sz="1400"/>
              <a:t>Submarine</a:t>
            </a:r>
          </a:p>
        </p:txBody>
      </p:sp>
      <p:sp>
        <p:nvSpPr>
          <p:cNvPr id="164873" name="Text Box 9"/>
          <p:cNvSpPr txBox="1">
            <a:spLocks noChangeArrowheads="1"/>
          </p:cNvSpPr>
          <p:nvPr/>
        </p:nvSpPr>
        <p:spPr bwMode="auto">
          <a:xfrm>
            <a:off x="398463" y="5584825"/>
            <a:ext cx="287496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Other Submersible </a:t>
            </a:r>
          </a:p>
          <a:p>
            <a:pPr algn="ctr" eaLnBrk="0" hangingPunct="0"/>
            <a:r>
              <a:rPr lang="en-US" sz="1400"/>
              <a:t>(rescue, Research, Underwater Tug)</a:t>
            </a:r>
          </a:p>
        </p:txBody>
      </p:sp>
      <p:sp>
        <p:nvSpPr>
          <p:cNvPr id="164874" name="Text Box 10"/>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64875" name="Line 11"/>
          <p:cNvSpPr>
            <a:spLocks noChangeShapeType="1"/>
          </p:cNvSpPr>
          <p:nvPr/>
        </p:nvSpPr>
        <p:spPr bwMode="auto">
          <a:xfrm>
            <a:off x="1749425" y="6000750"/>
            <a:ext cx="0" cy="0"/>
          </a:xfrm>
          <a:prstGeom prst="line">
            <a:avLst/>
          </a:prstGeom>
          <a:noFill/>
          <a:ln w="19050">
            <a:noFill/>
            <a:round/>
            <a:headEnd/>
            <a:tailEnd/>
          </a:ln>
        </p:spPr>
        <p:txBody>
          <a:bodyPr wrap="none" anchor="ctr"/>
          <a:lstStyle/>
          <a:p>
            <a:endParaRPr lang="en-US"/>
          </a:p>
        </p:txBody>
      </p:sp>
      <p:sp>
        <p:nvSpPr>
          <p:cNvPr id="164876"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4877" name="Text Box 13"/>
          <p:cNvSpPr txBox="1">
            <a:spLocks noChangeArrowheads="1"/>
          </p:cNvSpPr>
          <p:nvPr/>
        </p:nvSpPr>
        <p:spPr bwMode="auto">
          <a:xfrm>
            <a:off x="1223963" y="3154363"/>
            <a:ext cx="1223962" cy="638175"/>
          </a:xfrm>
          <a:prstGeom prst="rect">
            <a:avLst/>
          </a:prstGeom>
          <a:noFill/>
          <a:ln w="12700">
            <a:noFill/>
            <a:miter lim="800000"/>
            <a:headEnd/>
            <a:tailEnd/>
          </a:ln>
        </p:spPr>
        <p:txBody>
          <a:bodyPr lIns="0" tIns="0" rIns="0" bIns="0" anchor="ctr" anchorCtr="1">
            <a:spAutoFit/>
          </a:bodyPr>
          <a:lstStyle/>
          <a:p>
            <a:pPr algn="ctr" eaLnBrk="0" hangingPunct="0"/>
            <a:r>
              <a:rPr lang="en-US" sz="1400"/>
              <a:t>Nuclear propulsion Submarine</a:t>
            </a:r>
          </a:p>
        </p:txBody>
      </p:sp>
      <p:sp>
        <p:nvSpPr>
          <p:cNvPr id="164878" name="Text Box 14"/>
          <p:cNvSpPr txBox="1">
            <a:spLocks noChangeArrowheads="1"/>
          </p:cNvSpPr>
          <p:nvPr/>
        </p:nvSpPr>
        <p:spPr bwMode="auto">
          <a:xfrm>
            <a:off x="1406525" y="2330450"/>
            <a:ext cx="857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Submarine</a:t>
            </a:r>
          </a:p>
        </p:txBody>
      </p:sp>
      <p:sp>
        <p:nvSpPr>
          <p:cNvPr id="164879" name="Text Box 15"/>
          <p:cNvSpPr txBox="1">
            <a:spLocks noChangeArrowheads="1"/>
          </p:cNvSpPr>
          <p:nvPr/>
        </p:nvSpPr>
        <p:spPr bwMode="auto">
          <a:xfrm>
            <a:off x="1362075" y="1308100"/>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Subsurface </a:t>
            </a:r>
          </a:p>
        </p:txBody>
      </p:sp>
      <p:grpSp>
        <p:nvGrpSpPr>
          <p:cNvPr id="164880" name="Group 16"/>
          <p:cNvGrpSpPr>
            <a:grpSpLocks/>
          </p:cNvGrpSpPr>
          <p:nvPr/>
        </p:nvGrpSpPr>
        <p:grpSpPr bwMode="auto">
          <a:xfrm>
            <a:off x="6489700" y="2246313"/>
            <a:ext cx="400050" cy="438150"/>
            <a:chOff x="4088" y="1190"/>
            <a:chExt cx="252" cy="276"/>
          </a:xfrm>
        </p:grpSpPr>
        <p:sp>
          <p:nvSpPr>
            <p:cNvPr id="164946" name="Freeform 17"/>
            <p:cNvSpPr>
              <a:spLocks/>
            </p:cNvSpPr>
            <p:nvPr/>
          </p:nvSpPr>
          <p:spPr bwMode="auto">
            <a:xfrm flipV="1">
              <a:off x="4088" y="1190"/>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164947" name="Freeform 18"/>
            <p:cNvSpPr>
              <a:spLocks/>
            </p:cNvSpPr>
            <p:nvPr/>
          </p:nvSpPr>
          <p:spPr bwMode="auto">
            <a:xfrm>
              <a:off x="4116" y="1272"/>
              <a:ext cx="196"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sp>
        <p:nvSpPr>
          <p:cNvPr id="164881" name="Freeform 19"/>
          <p:cNvSpPr>
            <a:spLocks/>
          </p:cNvSpPr>
          <p:nvPr/>
        </p:nvSpPr>
        <p:spPr bwMode="auto">
          <a:xfrm flipV="1">
            <a:off x="6489700" y="11414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164882" name="Freeform 20"/>
          <p:cNvSpPr>
            <a:spLocks/>
          </p:cNvSpPr>
          <p:nvPr/>
        </p:nvSpPr>
        <p:spPr bwMode="auto">
          <a:xfrm flipV="1">
            <a:off x="5195888" y="1150938"/>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164883" name="Freeform 21"/>
          <p:cNvSpPr>
            <a:spLocks noChangeAspect="1"/>
          </p:cNvSpPr>
          <p:nvPr/>
        </p:nvSpPr>
        <p:spPr bwMode="auto">
          <a:xfrm flipV="1">
            <a:off x="3746500" y="1163638"/>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4884" name="Freeform 22"/>
          <p:cNvSpPr>
            <a:spLocks noChangeAspect="1"/>
          </p:cNvSpPr>
          <p:nvPr/>
        </p:nvSpPr>
        <p:spPr bwMode="auto">
          <a:xfrm flipV="1">
            <a:off x="7802563" y="1160463"/>
            <a:ext cx="401637" cy="401637"/>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4885" name="Group 23"/>
          <p:cNvGrpSpPr>
            <a:grpSpLocks/>
          </p:cNvGrpSpPr>
          <p:nvPr/>
        </p:nvGrpSpPr>
        <p:grpSpPr bwMode="auto">
          <a:xfrm>
            <a:off x="7802563" y="2265363"/>
            <a:ext cx="401637" cy="401637"/>
            <a:chOff x="4915" y="1202"/>
            <a:chExt cx="253" cy="253"/>
          </a:xfrm>
        </p:grpSpPr>
        <p:sp>
          <p:nvSpPr>
            <p:cNvPr id="164944" name="Freeform 24"/>
            <p:cNvSpPr>
              <a:spLocks noChangeAspect="1"/>
            </p:cNvSpPr>
            <p:nvPr/>
          </p:nvSpPr>
          <p:spPr bwMode="auto">
            <a:xfrm flipV="1">
              <a:off x="4915" y="1202"/>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164945" name="Freeform 25"/>
            <p:cNvSpPr>
              <a:spLocks/>
            </p:cNvSpPr>
            <p:nvPr/>
          </p:nvSpPr>
          <p:spPr bwMode="auto">
            <a:xfrm>
              <a:off x="4943" y="1245"/>
              <a:ext cx="196"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grpSp>
        <p:nvGrpSpPr>
          <p:cNvPr id="164886" name="Group 26"/>
          <p:cNvGrpSpPr>
            <a:grpSpLocks/>
          </p:cNvGrpSpPr>
          <p:nvPr/>
        </p:nvGrpSpPr>
        <p:grpSpPr bwMode="auto">
          <a:xfrm>
            <a:off x="5195888" y="2255838"/>
            <a:ext cx="401637" cy="438150"/>
            <a:chOff x="3273" y="1196"/>
            <a:chExt cx="253" cy="276"/>
          </a:xfrm>
        </p:grpSpPr>
        <p:sp>
          <p:nvSpPr>
            <p:cNvPr id="164942" name="Freeform 27"/>
            <p:cNvSpPr>
              <a:spLocks/>
            </p:cNvSpPr>
            <p:nvPr/>
          </p:nvSpPr>
          <p:spPr bwMode="auto">
            <a:xfrm flipV="1">
              <a:off x="3273" y="1196"/>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164943" name="Freeform 28"/>
            <p:cNvSpPr>
              <a:spLocks/>
            </p:cNvSpPr>
            <p:nvPr/>
          </p:nvSpPr>
          <p:spPr bwMode="auto">
            <a:xfrm>
              <a:off x="3301" y="1236"/>
              <a:ext cx="196"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grpSp>
        <p:nvGrpSpPr>
          <p:cNvPr id="164887" name="Group 29"/>
          <p:cNvGrpSpPr>
            <a:grpSpLocks/>
          </p:cNvGrpSpPr>
          <p:nvPr/>
        </p:nvGrpSpPr>
        <p:grpSpPr bwMode="auto">
          <a:xfrm>
            <a:off x="3746500" y="2268538"/>
            <a:ext cx="547688" cy="412750"/>
            <a:chOff x="2360" y="1204"/>
            <a:chExt cx="345" cy="260"/>
          </a:xfrm>
        </p:grpSpPr>
        <p:sp>
          <p:nvSpPr>
            <p:cNvPr id="164940" name="Freeform 30"/>
            <p:cNvSpPr>
              <a:spLocks noChangeAspect="1"/>
            </p:cNvSpPr>
            <p:nvPr/>
          </p:nvSpPr>
          <p:spPr bwMode="auto">
            <a:xfrm flipV="1">
              <a:off x="2360" y="1204"/>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4941" name="Freeform 31"/>
            <p:cNvSpPr>
              <a:spLocks/>
            </p:cNvSpPr>
            <p:nvPr/>
          </p:nvSpPr>
          <p:spPr bwMode="auto">
            <a:xfrm>
              <a:off x="2434" y="1255"/>
              <a:ext cx="196"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grpSp>
        <p:nvGrpSpPr>
          <p:cNvPr id="164888" name="Group 32"/>
          <p:cNvGrpSpPr>
            <a:grpSpLocks/>
          </p:cNvGrpSpPr>
          <p:nvPr/>
        </p:nvGrpSpPr>
        <p:grpSpPr bwMode="auto">
          <a:xfrm>
            <a:off x="7802563" y="3375025"/>
            <a:ext cx="401637" cy="401638"/>
            <a:chOff x="4915" y="1901"/>
            <a:chExt cx="253" cy="253"/>
          </a:xfrm>
        </p:grpSpPr>
        <p:sp>
          <p:nvSpPr>
            <p:cNvPr id="164938" name="Freeform 33"/>
            <p:cNvSpPr>
              <a:spLocks noChangeAspect="1"/>
            </p:cNvSpPr>
            <p:nvPr/>
          </p:nvSpPr>
          <p:spPr bwMode="auto">
            <a:xfrm flipV="1">
              <a:off x="4915" y="1901"/>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164939" name="Freeform 34"/>
            <p:cNvSpPr>
              <a:spLocks/>
            </p:cNvSpPr>
            <p:nvPr/>
          </p:nvSpPr>
          <p:spPr bwMode="auto">
            <a:xfrm>
              <a:off x="4943" y="1935"/>
              <a:ext cx="196" cy="98"/>
            </a:xfrm>
            <a:custGeom>
              <a:avLst/>
              <a:gdLst>
                <a:gd name="T0" fmla="*/ 0 w 196"/>
                <a:gd name="T1" fmla="*/ 61 h 98"/>
                <a:gd name="T2" fmla="*/ 33 w 196"/>
                <a:gd name="T3" fmla="*/ 24 h 98"/>
                <a:gd name="T4" fmla="*/ 33 w 196"/>
                <a:gd name="T5" fmla="*/ 0 h 98"/>
                <a:gd name="T6" fmla="*/ 158 w 196"/>
                <a:gd name="T7" fmla="*/ 0 h 98"/>
                <a:gd name="T8" fmla="*/ 158 w 196"/>
                <a:gd name="T9" fmla="*/ 24 h 98"/>
                <a:gd name="T10" fmla="*/ 196 w 196"/>
                <a:gd name="T11" fmla="*/ 63 h 98"/>
                <a:gd name="T12" fmla="*/ 158 w 196"/>
                <a:gd name="T13" fmla="*/ 98 h 98"/>
                <a:gd name="T14" fmla="*/ 33 w 196"/>
                <a:gd name="T15" fmla="*/ 98 h 98"/>
                <a:gd name="T16" fmla="*/ 0 w 196"/>
                <a:gd name="T17" fmla="*/ 61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6"/>
                <a:gd name="T28" fmla="*/ 0 h 98"/>
                <a:gd name="T29" fmla="*/ 196 w 196"/>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6" h="98">
                  <a:moveTo>
                    <a:pt x="0" y="61"/>
                  </a:moveTo>
                  <a:lnTo>
                    <a:pt x="33" y="24"/>
                  </a:lnTo>
                  <a:lnTo>
                    <a:pt x="33" y="0"/>
                  </a:lnTo>
                  <a:lnTo>
                    <a:pt x="158" y="0"/>
                  </a:lnTo>
                  <a:lnTo>
                    <a:pt x="158" y="24"/>
                  </a:lnTo>
                  <a:lnTo>
                    <a:pt x="196" y="63"/>
                  </a:lnTo>
                  <a:lnTo>
                    <a:pt x="158" y="98"/>
                  </a:lnTo>
                  <a:lnTo>
                    <a:pt x="33" y="98"/>
                  </a:lnTo>
                  <a:lnTo>
                    <a:pt x="0" y="61"/>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nvGrpSpPr>
          <p:cNvPr id="164889" name="Group 35"/>
          <p:cNvGrpSpPr>
            <a:grpSpLocks/>
          </p:cNvGrpSpPr>
          <p:nvPr/>
        </p:nvGrpSpPr>
        <p:grpSpPr bwMode="auto">
          <a:xfrm>
            <a:off x="7802563" y="4527550"/>
            <a:ext cx="401637" cy="401638"/>
            <a:chOff x="4915" y="2627"/>
            <a:chExt cx="253" cy="253"/>
          </a:xfrm>
        </p:grpSpPr>
        <p:sp>
          <p:nvSpPr>
            <p:cNvPr id="164934" name="Freeform 36"/>
            <p:cNvSpPr>
              <a:spLocks noChangeAspect="1"/>
            </p:cNvSpPr>
            <p:nvPr/>
          </p:nvSpPr>
          <p:spPr bwMode="auto">
            <a:xfrm flipV="1">
              <a:off x="4915" y="2627"/>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4935" name="Group 37"/>
            <p:cNvGrpSpPr>
              <a:grpSpLocks/>
            </p:cNvGrpSpPr>
            <p:nvPr/>
          </p:nvGrpSpPr>
          <p:grpSpPr bwMode="auto">
            <a:xfrm>
              <a:off x="4943" y="2636"/>
              <a:ext cx="196" cy="119"/>
              <a:chOff x="4944" y="2735"/>
              <a:chExt cx="196" cy="119"/>
            </a:xfrm>
          </p:grpSpPr>
          <p:sp>
            <p:nvSpPr>
              <p:cNvPr id="164936" name="Freeform 38"/>
              <p:cNvSpPr>
                <a:spLocks/>
              </p:cNvSpPr>
              <p:nvPr/>
            </p:nvSpPr>
            <p:spPr bwMode="auto">
              <a:xfrm>
                <a:off x="4944" y="2787"/>
                <a:ext cx="196" cy="67"/>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4937" name="Line 39"/>
              <p:cNvSpPr>
                <a:spLocks noChangeShapeType="1"/>
              </p:cNvSpPr>
              <p:nvPr/>
            </p:nvSpPr>
            <p:spPr bwMode="auto">
              <a:xfrm flipV="1">
                <a:off x="5042" y="2735"/>
                <a:ext cx="0" cy="73"/>
              </a:xfrm>
              <a:prstGeom prst="line">
                <a:avLst/>
              </a:prstGeom>
              <a:noFill/>
              <a:ln w="28575">
                <a:solidFill>
                  <a:schemeClr val="tx1"/>
                </a:solidFill>
                <a:round/>
                <a:headEnd/>
                <a:tailEnd/>
              </a:ln>
            </p:spPr>
            <p:txBody>
              <a:bodyPr wrap="none" anchor="ctr"/>
              <a:lstStyle/>
              <a:p>
                <a:endParaRPr lang="en-US"/>
              </a:p>
            </p:txBody>
          </p:sp>
        </p:grpSp>
      </p:grpSp>
      <p:grpSp>
        <p:nvGrpSpPr>
          <p:cNvPr id="164890" name="Group 40"/>
          <p:cNvGrpSpPr>
            <a:grpSpLocks/>
          </p:cNvGrpSpPr>
          <p:nvPr/>
        </p:nvGrpSpPr>
        <p:grpSpPr bwMode="auto">
          <a:xfrm>
            <a:off x="7802563" y="5551488"/>
            <a:ext cx="401637" cy="401637"/>
            <a:chOff x="4915" y="3272"/>
            <a:chExt cx="253" cy="253"/>
          </a:xfrm>
        </p:grpSpPr>
        <p:sp>
          <p:nvSpPr>
            <p:cNvPr id="164930" name="Freeform 41"/>
            <p:cNvSpPr>
              <a:spLocks noChangeAspect="1"/>
            </p:cNvSpPr>
            <p:nvPr/>
          </p:nvSpPr>
          <p:spPr bwMode="auto">
            <a:xfrm flipV="1">
              <a:off x="4915" y="3272"/>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4931" name="Group 42"/>
            <p:cNvGrpSpPr>
              <a:grpSpLocks/>
            </p:cNvGrpSpPr>
            <p:nvPr/>
          </p:nvGrpSpPr>
          <p:grpSpPr bwMode="auto">
            <a:xfrm>
              <a:off x="4956" y="3307"/>
              <a:ext cx="171" cy="115"/>
              <a:chOff x="4953" y="3478"/>
              <a:chExt cx="171" cy="115"/>
            </a:xfrm>
          </p:grpSpPr>
          <p:sp>
            <p:nvSpPr>
              <p:cNvPr id="164932" name="Oval 43"/>
              <p:cNvSpPr>
                <a:spLocks noChangeArrowheads="1"/>
              </p:cNvSpPr>
              <p:nvPr/>
            </p:nvSpPr>
            <p:spPr bwMode="auto">
              <a:xfrm>
                <a:off x="4953" y="3502"/>
                <a:ext cx="171" cy="91"/>
              </a:xfrm>
              <a:prstGeom prst="ellipse">
                <a:avLst/>
              </a:prstGeom>
              <a:solidFill>
                <a:schemeClr val="tx1"/>
              </a:solidFill>
              <a:ln w="12700">
                <a:solidFill>
                  <a:schemeClr val="tx1"/>
                </a:solidFill>
                <a:round/>
                <a:headEnd/>
                <a:tailEnd/>
              </a:ln>
            </p:spPr>
            <p:txBody>
              <a:bodyPr wrap="none" anchor="ctr"/>
              <a:lstStyle/>
              <a:p>
                <a:endParaRPr lang="en-US"/>
              </a:p>
            </p:txBody>
          </p:sp>
          <p:sp>
            <p:nvSpPr>
              <p:cNvPr id="164933" name="Rectangle 44"/>
              <p:cNvSpPr>
                <a:spLocks noChangeArrowheads="1"/>
              </p:cNvSpPr>
              <p:nvPr/>
            </p:nvSpPr>
            <p:spPr bwMode="auto">
              <a:xfrm>
                <a:off x="5004" y="3478"/>
                <a:ext cx="69" cy="29"/>
              </a:xfrm>
              <a:prstGeom prst="rect">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4891" name="Group 45"/>
          <p:cNvGrpSpPr>
            <a:grpSpLocks/>
          </p:cNvGrpSpPr>
          <p:nvPr/>
        </p:nvGrpSpPr>
        <p:grpSpPr bwMode="auto">
          <a:xfrm>
            <a:off x="6489700" y="3355975"/>
            <a:ext cx="400050" cy="438150"/>
            <a:chOff x="4088" y="1889"/>
            <a:chExt cx="252" cy="276"/>
          </a:xfrm>
        </p:grpSpPr>
        <p:sp>
          <p:nvSpPr>
            <p:cNvPr id="164928" name="Freeform 46"/>
            <p:cNvSpPr>
              <a:spLocks/>
            </p:cNvSpPr>
            <p:nvPr/>
          </p:nvSpPr>
          <p:spPr bwMode="auto">
            <a:xfrm flipV="1">
              <a:off x="4088" y="1889"/>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164929" name="Freeform 47"/>
            <p:cNvSpPr>
              <a:spLocks/>
            </p:cNvSpPr>
            <p:nvPr/>
          </p:nvSpPr>
          <p:spPr bwMode="auto">
            <a:xfrm>
              <a:off x="4116" y="1959"/>
              <a:ext cx="196" cy="98"/>
            </a:xfrm>
            <a:custGeom>
              <a:avLst/>
              <a:gdLst>
                <a:gd name="T0" fmla="*/ 0 w 196"/>
                <a:gd name="T1" fmla="*/ 61 h 98"/>
                <a:gd name="T2" fmla="*/ 33 w 196"/>
                <a:gd name="T3" fmla="*/ 24 h 98"/>
                <a:gd name="T4" fmla="*/ 33 w 196"/>
                <a:gd name="T5" fmla="*/ 0 h 98"/>
                <a:gd name="T6" fmla="*/ 158 w 196"/>
                <a:gd name="T7" fmla="*/ 0 h 98"/>
                <a:gd name="T8" fmla="*/ 158 w 196"/>
                <a:gd name="T9" fmla="*/ 24 h 98"/>
                <a:gd name="T10" fmla="*/ 196 w 196"/>
                <a:gd name="T11" fmla="*/ 63 h 98"/>
                <a:gd name="T12" fmla="*/ 158 w 196"/>
                <a:gd name="T13" fmla="*/ 98 h 98"/>
                <a:gd name="T14" fmla="*/ 33 w 196"/>
                <a:gd name="T15" fmla="*/ 98 h 98"/>
                <a:gd name="T16" fmla="*/ 0 w 196"/>
                <a:gd name="T17" fmla="*/ 61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6"/>
                <a:gd name="T28" fmla="*/ 0 h 98"/>
                <a:gd name="T29" fmla="*/ 196 w 196"/>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6" h="98">
                  <a:moveTo>
                    <a:pt x="0" y="61"/>
                  </a:moveTo>
                  <a:lnTo>
                    <a:pt x="33" y="24"/>
                  </a:lnTo>
                  <a:lnTo>
                    <a:pt x="33" y="0"/>
                  </a:lnTo>
                  <a:lnTo>
                    <a:pt x="158" y="0"/>
                  </a:lnTo>
                  <a:lnTo>
                    <a:pt x="158" y="24"/>
                  </a:lnTo>
                  <a:lnTo>
                    <a:pt x="196" y="63"/>
                  </a:lnTo>
                  <a:lnTo>
                    <a:pt x="158" y="98"/>
                  </a:lnTo>
                  <a:lnTo>
                    <a:pt x="33" y="98"/>
                  </a:lnTo>
                  <a:lnTo>
                    <a:pt x="0" y="61"/>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nvGrpSpPr>
          <p:cNvPr id="164892" name="Group 48"/>
          <p:cNvGrpSpPr>
            <a:grpSpLocks/>
          </p:cNvGrpSpPr>
          <p:nvPr/>
        </p:nvGrpSpPr>
        <p:grpSpPr bwMode="auto">
          <a:xfrm>
            <a:off x="6489700" y="4508500"/>
            <a:ext cx="400050" cy="438150"/>
            <a:chOff x="4088" y="2615"/>
            <a:chExt cx="252" cy="276"/>
          </a:xfrm>
        </p:grpSpPr>
        <p:sp>
          <p:nvSpPr>
            <p:cNvPr id="164924" name="Freeform 49"/>
            <p:cNvSpPr>
              <a:spLocks/>
            </p:cNvSpPr>
            <p:nvPr/>
          </p:nvSpPr>
          <p:spPr bwMode="auto">
            <a:xfrm flipV="1">
              <a:off x="4088" y="2615"/>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grpSp>
          <p:nvGrpSpPr>
            <p:cNvPr id="164925" name="Group 50"/>
            <p:cNvGrpSpPr>
              <a:grpSpLocks/>
            </p:cNvGrpSpPr>
            <p:nvPr/>
          </p:nvGrpSpPr>
          <p:grpSpPr bwMode="auto">
            <a:xfrm>
              <a:off x="4116" y="2660"/>
              <a:ext cx="196" cy="119"/>
              <a:chOff x="4944" y="2735"/>
              <a:chExt cx="196" cy="119"/>
            </a:xfrm>
          </p:grpSpPr>
          <p:sp>
            <p:nvSpPr>
              <p:cNvPr id="164926" name="Freeform 51"/>
              <p:cNvSpPr>
                <a:spLocks/>
              </p:cNvSpPr>
              <p:nvPr/>
            </p:nvSpPr>
            <p:spPr bwMode="auto">
              <a:xfrm>
                <a:off x="4944" y="2787"/>
                <a:ext cx="196" cy="67"/>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4927" name="Line 52"/>
              <p:cNvSpPr>
                <a:spLocks noChangeShapeType="1"/>
              </p:cNvSpPr>
              <p:nvPr/>
            </p:nvSpPr>
            <p:spPr bwMode="auto">
              <a:xfrm flipV="1">
                <a:off x="5042" y="2735"/>
                <a:ext cx="0" cy="73"/>
              </a:xfrm>
              <a:prstGeom prst="line">
                <a:avLst/>
              </a:prstGeom>
              <a:noFill/>
              <a:ln w="28575">
                <a:solidFill>
                  <a:schemeClr val="tx1"/>
                </a:solidFill>
                <a:round/>
                <a:headEnd/>
                <a:tailEnd/>
              </a:ln>
            </p:spPr>
            <p:txBody>
              <a:bodyPr wrap="none" anchor="ctr"/>
              <a:lstStyle/>
              <a:p>
                <a:endParaRPr lang="en-US"/>
              </a:p>
            </p:txBody>
          </p:sp>
        </p:grpSp>
      </p:grpSp>
      <p:grpSp>
        <p:nvGrpSpPr>
          <p:cNvPr id="164893" name="Group 53"/>
          <p:cNvGrpSpPr>
            <a:grpSpLocks/>
          </p:cNvGrpSpPr>
          <p:nvPr/>
        </p:nvGrpSpPr>
        <p:grpSpPr bwMode="auto">
          <a:xfrm>
            <a:off x="6489700" y="5532438"/>
            <a:ext cx="400050" cy="438150"/>
            <a:chOff x="4088" y="3260"/>
            <a:chExt cx="252" cy="276"/>
          </a:xfrm>
        </p:grpSpPr>
        <p:sp>
          <p:nvSpPr>
            <p:cNvPr id="164920" name="Freeform 54"/>
            <p:cNvSpPr>
              <a:spLocks/>
            </p:cNvSpPr>
            <p:nvPr/>
          </p:nvSpPr>
          <p:spPr bwMode="auto">
            <a:xfrm flipV="1">
              <a:off x="4088" y="3260"/>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grpSp>
          <p:nvGrpSpPr>
            <p:cNvPr id="164921" name="Group 55"/>
            <p:cNvGrpSpPr>
              <a:grpSpLocks/>
            </p:cNvGrpSpPr>
            <p:nvPr/>
          </p:nvGrpSpPr>
          <p:grpSpPr bwMode="auto">
            <a:xfrm>
              <a:off x="4128" y="3331"/>
              <a:ext cx="171" cy="115"/>
              <a:chOff x="4953" y="3478"/>
              <a:chExt cx="171" cy="115"/>
            </a:xfrm>
          </p:grpSpPr>
          <p:sp>
            <p:nvSpPr>
              <p:cNvPr id="164922" name="Oval 56"/>
              <p:cNvSpPr>
                <a:spLocks noChangeArrowheads="1"/>
              </p:cNvSpPr>
              <p:nvPr/>
            </p:nvSpPr>
            <p:spPr bwMode="auto">
              <a:xfrm>
                <a:off x="4953" y="3502"/>
                <a:ext cx="171" cy="91"/>
              </a:xfrm>
              <a:prstGeom prst="ellipse">
                <a:avLst/>
              </a:prstGeom>
              <a:solidFill>
                <a:schemeClr val="tx1"/>
              </a:solidFill>
              <a:ln w="12700">
                <a:solidFill>
                  <a:schemeClr val="tx1"/>
                </a:solidFill>
                <a:round/>
                <a:headEnd/>
                <a:tailEnd/>
              </a:ln>
            </p:spPr>
            <p:txBody>
              <a:bodyPr wrap="none" anchor="ctr"/>
              <a:lstStyle/>
              <a:p>
                <a:endParaRPr lang="en-US"/>
              </a:p>
            </p:txBody>
          </p:sp>
          <p:sp>
            <p:nvSpPr>
              <p:cNvPr id="164923" name="Rectangle 57"/>
              <p:cNvSpPr>
                <a:spLocks noChangeArrowheads="1"/>
              </p:cNvSpPr>
              <p:nvPr/>
            </p:nvSpPr>
            <p:spPr bwMode="auto">
              <a:xfrm>
                <a:off x="5004" y="3478"/>
                <a:ext cx="69" cy="29"/>
              </a:xfrm>
              <a:prstGeom prst="rect">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4894" name="Group 58"/>
          <p:cNvGrpSpPr>
            <a:grpSpLocks/>
          </p:cNvGrpSpPr>
          <p:nvPr/>
        </p:nvGrpSpPr>
        <p:grpSpPr bwMode="auto">
          <a:xfrm>
            <a:off x="5195888" y="3365500"/>
            <a:ext cx="401637" cy="438150"/>
            <a:chOff x="3273" y="1895"/>
            <a:chExt cx="253" cy="276"/>
          </a:xfrm>
        </p:grpSpPr>
        <p:sp>
          <p:nvSpPr>
            <p:cNvPr id="164918" name="Freeform 59"/>
            <p:cNvSpPr>
              <a:spLocks/>
            </p:cNvSpPr>
            <p:nvPr/>
          </p:nvSpPr>
          <p:spPr bwMode="auto">
            <a:xfrm flipV="1">
              <a:off x="3273" y="1895"/>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164919" name="Freeform 60"/>
            <p:cNvSpPr>
              <a:spLocks/>
            </p:cNvSpPr>
            <p:nvPr/>
          </p:nvSpPr>
          <p:spPr bwMode="auto">
            <a:xfrm>
              <a:off x="3301" y="1929"/>
              <a:ext cx="196" cy="98"/>
            </a:xfrm>
            <a:custGeom>
              <a:avLst/>
              <a:gdLst>
                <a:gd name="T0" fmla="*/ 0 w 196"/>
                <a:gd name="T1" fmla="*/ 61 h 98"/>
                <a:gd name="T2" fmla="*/ 33 w 196"/>
                <a:gd name="T3" fmla="*/ 24 h 98"/>
                <a:gd name="T4" fmla="*/ 33 w 196"/>
                <a:gd name="T5" fmla="*/ 0 h 98"/>
                <a:gd name="T6" fmla="*/ 158 w 196"/>
                <a:gd name="T7" fmla="*/ 0 h 98"/>
                <a:gd name="T8" fmla="*/ 158 w 196"/>
                <a:gd name="T9" fmla="*/ 24 h 98"/>
                <a:gd name="T10" fmla="*/ 196 w 196"/>
                <a:gd name="T11" fmla="*/ 63 h 98"/>
                <a:gd name="T12" fmla="*/ 158 w 196"/>
                <a:gd name="T13" fmla="*/ 98 h 98"/>
                <a:gd name="T14" fmla="*/ 33 w 196"/>
                <a:gd name="T15" fmla="*/ 98 h 98"/>
                <a:gd name="T16" fmla="*/ 0 w 196"/>
                <a:gd name="T17" fmla="*/ 61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6"/>
                <a:gd name="T28" fmla="*/ 0 h 98"/>
                <a:gd name="T29" fmla="*/ 196 w 196"/>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6" h="98">
                  <a:moveTo>
                    <a:pt x="0" y="61"/>
                  </a:moveTo>
                  <a:lnTo>
                    <a:pt x="33" y="24"/>
                  </a:lnTo>
                  <a:lnTo>
                    <a:pt x="33" y="0"/>
                  </a:lnTo>
                  <a:lnTo>
                    <a:pt x="158" y="0"/>
                  </a:lnTo>
                  <a:lnTo>
                    <a:pt x="158" y="24"/>
                  </a:lnTo>
                  <a:lnTo>
                    <a:pt x="196" y="63"/>
                  </a:lnTo>
                  <a:lnTo>
                    <a:pt x="158" y="98"/>
                  </a:lnTo>
                  <a:lnTo>
                    <a:pt x="33" y="98"/>
                  </a:lnTo>
                  <a:lnTo>
                    <a:pt x="0" y="61"/>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nvGrpSpPr>
          <p:cNvPr id="164895" name="Group 61"/>
          <p:cNvGrpSpPr>
            <a:grpSpLocks/>
          </p:cNvGrpSpPr>
          <p:nvPr/>
        </p:nvGrpSpPr>
        <p:grpSpPr bwMode="auto">
          <a:xfrm>
            <a:off x="5195888" y="4518025"/>
            <a:ext cx="401637" cy="438150"/>
            <a:chOff x="3273" y="2621"/>
            <a:chExt cx="253" cy="276"/>
          </a:xfrm>
        </p:grpSpPr>
        <p:sp>
          <p:nvSpPr>
            <p:cNvPr id="164914" name="Freeform 62"/>
            <p:cNvSpPr>
              <a:spLocks/>
            </p:cNvSpPr>
            <p:nvPr/>
          </p:nvSpPr>
          <p:spPr bwMode="auto">
            <a:xfrm flipV="1">
              <a:off x="3273" y="2621"/>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64915" name="Group 63"/>
            <p:cNvGrpSpPr>
              <a:grpSpLocks/>
            </p:cNvGrpSpPr>
            <p:nvPr/>
          </p:nvGrpSpPr>
          <p:grpSpPr bwMode="auto">
            <a:xfrm>
              <a:off x="3301" y="2630"/>
              <a:ext cx="196" cy="119"/>
              <a:chOff x="4944" y="2735"/>
              <a:chExt cx="196" cy="119"/>
            </a:xfrm>
          </p:grpSpPr>
          <p:sp>
            <p:nvSpPr>
              <p:cNvPr id="164916" name="Freeform 64"/>
              <p:cNvSpPr>
                <a:spLocks/>
              </p:cNvSpPr>
              <p:nvPr/>
            </p:nvSpPr>
            <p:spPr bwMode="auto">
              <a:xfrm>
                <a:off x="4944" y="2787"/>
                <a:ext cx="196" cy="67"/>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4917" name="Line 65"/>
              <p:cNvSpPr>
                <a:spLocks noChangeShapeType="1"/>
              </p:cNvSpPr>
              <p:nvPr/>
            </p:nvSpPr>
            <p:spPr bwMode="auto">
              <a:xfrm flipV="1">
                <a:off x="5042" y="2735"/>
                <a:ext cx="0" cy="73"/>
              </a:xfrm>
              <a:prstGeom prst="line">
                <a:avLst/>
              </a:prstGeom>
              <a:noFill/>
              <a:ln w="28575">
                <a:solidFill>
                  <a:schemeClr val="tx1"/>
                </a:solidFill>
                <a:round/>
                <a:headEnd/>
                <a:tailEnd/>
              </a:ln>
            </p:spPr>
            <p:txBody>
              <a:bodyPr wrap="none" anchor="ctr"/>
              <a:lstStyle/>
              <a:p>
                <a:endParaRPr lang="en-US"/>
              </a:p>
            </p:txBody>
          </p:sp>
        </p:grpSp>
      </p:grpSp>
      <p:grpSp>
        <p:nvGrpSpPr>
          <p:cNvPr id="164896" name="Group 66"/>
          <p:cNvGrpSpPr>
            <a:grpSpLocks/>
          </p:cNvGrpSpPr>
          <p:nvPr/>
        </p:nvGrpSpPr>
        <p:grpSpPr bwMode="auto">
          <a:xfrm>
            <a:off x="5195888" y="5541963"/>
            <a:ext cx="401637" cy="438150"/>
            <a:chOff x="3273" y="3266"/>
            <a:chExt cx="253" cy="276"/>
          </a:xfrm>
        </p:grpSpPr>
        <p:sp>
          <p:nvSpPr>
            <p:cNvPr id="164910" name="Freeform 67"/>
            <p:cNvSpPr>
              <a:spLocks/>
            </p:cNvSpPr>
            <p:nvPr/>
          </p:nvSpPr>
          <p:spPr bwMode="auto">
            <a:xfrm flipV="1">
              <a:off x="3273" y="3266"/>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64911" name="Group 68"/>
            <p:cNvGrpSpPr>
              <a:grpSpLocks/>
            </p:cNvGrpSpPr>
            <p:nvPr/>
          </p:nvGrpSpPr>
          <p:grpSpPr bwMode="auto">
            <a:xfrm>
              <a:off x="3314" y="3301"/>
              <a:ext cx="171" cy="115"/>
              <a:chOff x="4953" y="3478"/>
              <a:chExt cx="171" cy="115"/>
            </a:xfrm>
          </p:grpSpPr>
          <p:sp>
            <p:nvSpPr>
              <p:cNvPr id="164912" name="Oval 69"/>
              <p:cNvSpPr>
                <a:spLocks noChangeArrowheads="1"/>
              </p:cNvSpPr>
              <p:nvPr/>
            </p:nvSpPr>
            <p:spPr bwMode="auto">
              <a:xfrm>
                <a:off x="4953" y="3502"/>
                <a:ext cx="171" cy="91"/>
              </a:xfrm>
              <a:prstGeom prst="ellipse">
                <a:avLst/>
              </a:prstGeom>
              <a:solidFill>
                <a:schemeClr val="tx1"/>
              </a:solidFill>
              <a:ln w="12700">
                <a:solidFill>
                  <a:schemeClr val="tx1"/>
                </a:solidFill>
                <a:round/>
                <a:headEnd/>
                <a:tailEnd/>
              </a:ln>
            </p:spPr>
            <p:txBody>
              <a:bodyPr wrap="none" anchor="ctr"/>
              <a:lstStyle/>
              <a:p>
                <a:endParaRPr lang="en-US"/>
              </a:p>
            </p:txBody>
          </p:sp>
          <p:sp>
            <p:nvSpPr>
              <p:cNvPr id="164913" name="Rectangle 70"/>
              <p:cNvSpPr>
                <a:spLocks noChangeArrowheads="1"/>
              </p:cNvSpPr>
              <p:nvPr/>
            </p:nvSpPr>
            <p:spPr bwMode="auto">
              <a:xfrm>
                <a:off x="5004" y="3478"/>
                <a:ext cx="69" cy="29"/>
              </a:xfrm>
              <a:prstGeom prst="rect">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4897" name="Group 71"/>
          <p:cNvGrpSpPr>
            <a:grpSpLocks/>
          </p:cNvGrpSpPr>
          <p:nvPr/>
        </p:nvGrpSpPr>
        <p:grpSpPr bwMode="auto">
          <a:xfrm>
            <a:off x="3746500" y="3378200"/>
            <a:ext cx="547688" cy="412750"/>
            <a:chOff x="2360" y="1903"/>
            <a:chExt cx="345" cy="260"/>
          </a:xfrm>
        </p:grpSpPr>
        <p:sp>
          <p:nvSpPr>
            <p:cNvPr id="164908" name="Freeform 72"/>
            <p:cNvSpPr>
              <a:spLocks noChangeAspect="1"/>
            </p:cNvSpPr>
            <p:nvPr/>
          </p:nvSpPr>
          <p:spPr bwMode="auto">
            <a:xfrm flipV="1">
              <a:off x="2360" y="1903"/>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4909" name="Freeform 73"/>
            <p:cNvSpPr>
              <a:spLocks/>
            </p:cNvSpPr>
            <p:nvPr/>
          </p:nvSpPr>
          <p:spPr bwMode="auto">
            <a:xfrm>
              <a:off x="2434" y="1944"/>
              <a:ext cx="196" cy="98"/>
            </a:xfrm>
            <a:custGeom>
              <a:avLst/>
              <a:gdLst>
                <a:gd name="T0" fmla="*/ 0 w 196"/>
                <a:gd name="T1" fmla="*/ 61 h 98"/>
                <a:gd name="T2" fmla="*/ 33 w 196"/>
                <a:gd name="T3" fmla="*/ 24 h 98"/>
                <a:gd name="T4" fmla="*/ 33 w 196"/>
                <a:gd name="T5" fmla="*/ 0 h 98"/>
                <a:gd name="T6" fmla="*/ 158 w 196"/>
                <a:gd name="T7" fmla="*/ 0 h 98"/>
                <a:gd name="T8" fmla="*/ 158 w 196"/>
                <a:gd name="T9" fmla="*/ 24 h 98"/>
                <a:gd name="T10" fmla="*/ 196 w 196"/>
                <a:gd name="T11" fmla="*/ 63 h 98"/>
                <a:gd name="T12" fmla="*/ 158 w 196"/>
                <a:gd name="T13" fmla="*/ 98 h 98"/>
                <a:gd name="T14" fmla="*/ 33 w 196"/>
                <a:gd name="T15" fmla="*/ 98 h 98"/>
                <a:gd name="T16" fmla="*/ 0 w 196"/>
                <a:gd name="T17" fmla="*/ 61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6"/>
                <a:gd name="T28" fmla="*/ 0 h 98"/>
                <a:gd name="T29" fmla="*/ 196 w 196"/>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6" h="98">
                  <a:moveTo>
                    <a:pt x="0" y="61"/>
                  </a:moveTo>
                  <a:lnTo>
                    <a:pt x="33" y="24"/>
                  </a:lnTo>
                  <a:lnTo>
                    <a:pt x="33" y="0"/>
                  </a:lnTo>
                  <a:lnTo>
                    <a:pt x="158" y="0"/>
                  </a:lnTo>
                  <a:lnTo>
                    <a:pt x="158" y="24"/>
                  </a:lnTo>
                  <a:lnTo>
                    <a:pt x="196" y="63"/>
                  </a:lnTo>
                  <a:lnTo>
                    <a:pt x="158" y="98"/>
                  </a:lnTo>
                  <a:lnTo>
                    <a:pt x="33" y="98"/>
                  </a:lnTo>
                  <a:lnTo>
                    <a:pt x="0" y="61"/>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nvGrpSpPr>
          <p:cNvPr id="164898" name="Group 74"/>
          <p:cNvGrpSpPr>
            <a:grpSpLocks/>
          </p:cNvGrpSpPr>
          <p:nvPr/>
        </p:nvGrpSpPr>
        <p:grpSpPr bwMode="auto">
          <a:xfrm>
            <a:off x="3746500" y="4530725"/>
            <a:ext cx="547688" cy="412750"/>
            <a:chOff x="2360" y="2629"/>
            <a:chExt cx="345" cy="260"/>
          </a:xfrm>
        </p:grpSpPr>
        <p:sp>
          <p:nvSpPr>
            <p:cNvPr id="164904" name="Freeform 75"/>
            <p:cNvSpPr>
              <a:spLocks noChangeAspect="1"/>
            </p:cNvSpPr>
            <p:nvPr/>
          </p:nvSpPr>
          <p:spPr bwMode="auto">
            <a:xfrm flipV="1">
              <a:off x="2360" y="2629"/>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4905" name="Group 76"/>
            <p:cNvGrpSpPr>
              <a:grpSpLocks/>
            </p:cNvGrpSpPr>
            <p:nvPr/>
          </p:nvGrpSpPr>
          <p:grpSpPr bwMode="auto">
            <a:xfrm>
              <a:off x="2434" y="2645"/>
              <a:ext cx="196" cy="119"/>
              <a:chOff x="4944" y="2735"/>
              <a:chExt cx="196" cy="119"/>
            </a:xfrm>
          </p:grpSpPr>
          <p:sp>
            <p:nvSpPr>
              <p:cNvPr id="164906" name="Freeform 77"/>
              <p:cNvSpPr>
                <a:spLocks/>
              </p:cNvSpPr>
              <p:nvPr/>
            </p:nvSpPr>
            <p:spPr bwMode="auto">
              <a:xfrm>
                <a:off x="4944" y="2787"/>
                <a:ext cx="196" cy="67"/>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4907" name="Line 78"/>
              <p:cNvSpPr>
                <a:spLocks noChangeShapeType="1"/>
              </p:cNvSpPr>
              <p:nvPr/>
            </p:nvSpPr>
            <p:spPr bwMode="auto">
              <a:xfrm flipV="1">
                <a:off x="5042" y="2735"/>
                <a:ext cx="0" cy="73"/>
              </a:xfrm>
              <a:prstGeom prst="line">
                <a:avLst/>
              </a:prstGeom>
              <a:noFill/>
              <a:ln w="28575">
                <a:solidFill>
                  <a:schemeClr val="tx1"/>
                </a:solidFill>
                <a:round/>
                <a:headEnd/>
                <a:tailEnd/>
              </a:ln>
            </p:spPr>
            <p:txBody>
              <a:bodyPr wrap="none" anchor="ctr"/>
              <a:lstStyle/>
              <a:p>
                <a:endParaRPr lang="en-US"/>
              </a:p>
            </p:txBody>
          </p:sp>
        </p:grpSp>
      </p:grpSp>
      <p:grpSp>
        <p:nvGrpSpPr>
          <p:cNvPr id="164899" name="Group 79"/>
          <p:cNvGrpSpPr>
            <a:grpSpLocks/>
          </p:cNvGrpSpPr>
          <p:nvPr/>
        </p:nvGrpSpPr>
        <p:grpSpPr bwMode="auto">
          <a:xfrm>
            <a:off x="3746500" y="5554663"/>
            <a:ext cx="547688" cy="412750"/>
            <a:chOff x="2360" y="3274"/>
            <a:chExt cx="345" cy="260"/>
          </a:xfrm>
        </p:grpSpPr>
        <p:sp>
          <p:nvSpPr>
            <p:cNvPr id="164900" name="Freeform 80"/>
            <p:cNvSpPr>
              <a:spLocks noChangeAspect="1"/>
            </p:cNvSpPr>
            <p:nvPr/>
          </p:nvSpPr>
          <p:spPr bwMode="auto">
            <a:xfrm flipV="1">
              <a:off x="2360" y="3274"/>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4901" name="Group 81"/>
            <p:cNvGrpSpPr>
              <a:grpSpLocks/>
            </p:cNvGrpSpPr>
            <p:nvPr/>
          </p:nvGrpSpPr>
          <p:grpSpPr bwMode="auto">
            <a:xfrm>
              <a:off x="2447" y="3316"/>
              <a:ext cx="171" cy="115"/>
              <a:chOff x="4953" y="3478"/>
              <a:chExt cx="171" cy="115"/>
            </a:xfrm>
          </p:grpSpPr>
          <p:sp>
            <p:nvSpPr>
              <p:cNvPr id="164902" name="Oval 82"/>
              <p:cNvSpPr>
                <a:spLocks noChangeArrowheads="1"/>
              </p:cNvSpPr>
              <p:nvPr/>
            </p:nvSpPr>
            <p:spPr bwMode="auto">
              <a:xfrm>
                <a:off x="4953" y="3502"/>
                <a:ext cx="171" cy="91"/>
              </a:xfrm>
              <a:prstGeom prst="ellipse">
                <a:avLst/>
              </a:prstGeom>
              <a:solidFill>
                <a:schemeClr val="tx1"/>
              </a:solidFill>
              <a:ln w="12700">
                <a:solidFill>
                  <a:schemeClr val="tx1"/>
                </a:solidFill>
                <a:round/>
                <a:headEnd/>
                <a:tailEnd/>
              </a:ln>
            </p:spPr>
            <p:txBody>
              <a:bodyPr wrap="none" anchor="ctr"/>
              <a:lstStyle/>
              <a:p>
                <a:endParaRPr lang="en-US"/>
              </a:p>
            </p:txBody>
          </p:sp>
          <p:sp>
            <p:nvSpPr>
              <p:cNvPr id="164903" name="Rectangle 83"/>
              <p:cNvSpPr>
                <a:spLocks noChangeArrowheads="1"/>
              </p:cNvSpPr>
              <p:nvPr/>
            </p:nvSpPr>
            <p:spPr bwMode="auto">
              <a:xfrm>
                <a:off x="5004" y="3478"/>
                <a:ext cx="69" cy="29"/>
              </a:xfrm>
              <a:prstGeom prst="rect">
                <a:avLst/>
              </a:prstGeom>
              <a:solidFill>
                <a:schemeClr val="tx1"/>
              </a:solidFill>
              <a:ln w="12700">
                <a:solidFill>
                  <a:schemeClr val="tx1"/>
                </a:solidFill>
                <a:miter lim="800000"/>
                <a:headEnd/>
                <a:tailEnd/>
              </a:ln>
            </p:spPr>
            <p:txBody>
              <a:bodyPr wrap="none" anchor="ctr"/>
              <a:lstStyle/>
              <a:p>
                <a:endParaRPr lang="en-US"/>
              </a:p>
            </p:txBody>
          </p:sp>
        </p:grpSp>
      </p:gr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5891" name="Rectangle 3"/>
          <p:cNvSpPr>
            <a:spLocks noGrp="1" noChangeArrowheads="1"/>
          </p:cNvSpPr>
          <p:nvPr>
            <p:ph type="title"/>
          </p:nvPr>
        </p:nvSpPr>
        <p:spPr>
          <a:xfrm>
            <a:off x="2898775" y="77788"/>
            <a:ext cx="5256213" cy="365125"/>
          </a:xfrm>
          <a:noFill/>
        </p:spPr>
        <p:txBody>
          <a:bodyPr wrap="none" lIns="0" tIns="0" rIns="0" bIns="0">
            <a:spAutoFit/>
          </a:bodyPr>
          <a:lstStyle/>
          <a:p>
            <a:pPr eaLnBrk="1" hangingPunct="1"/>
            <a:r>
              <a:rPr lang="en-US" sz="2400"/>
              <a:t>Sea Sub-Surface Symbols (Continued)</a:t>
            </a:r>
          </a:p>
        </p:txBody>
      </p:sp>
      <p:sp>
        <p:nvSpPr>
          <p:cNvPr id="16589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6589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6589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6589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65896" name="Text Box 8"/>
          <p:cNvSpPr txBox="1">
            <a:spLocks noChangeArrowheads="1"/>
          </p:cNvSpPr>
          <p:nvPr/>
        </p:nvSpPr>
        <p:spPr bwMode="auto">
          <a:xfrm>
            <a:off x="1504950" y="4446588"/>
            <a:ext cx="658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Torpedo</a:t>
            </a:r>
          </a:p>
        </p:txBody>
      </p:sp>
      <p:sp>
        <p:nvSpPr>
          <p:cNvPr id="165897" name="Text Box 9"/>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65898" name="Line 10"/>
          <p:cNvSpPr>
            <a:spLocks noChangeShapeType="1"/>
          </p:cNvSpPr>
          <p:nvPr/>
        </p:nvSpPr>
        <p:spPr bwMode="auto">
          <a:xfrm>
            <a:off x="1749425" y="6000750"/>
            <a:ext cx="0" cy="0"/>
          </a:xfrm>
          <a:prstGeom prst="line">
            <a:avLst/>
          </a:prstGeom>
          <a:noFill/>
          <a:ln w="19050">
            <a:noFill/>
            <a:round/>
            <a:headEnd/>
            <a:tailEnd/>
          </a:ln>
        </p:spPr>
        <p:txBody>
          <a:bodyPr wrap="none" anchor="ctr"/>
          <a:lstStyle/>
          <a:p>
            <a:endParaRPr lang="en-US"/>
          </a:p>
        </p:txBody>
      </p:sp>
      <p:sp>
        <p:nvSpPr>
          <p:cNvPr id="165899"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65900" name="Text Box 12"/>
          <p:cNvSpPr txBox="1">
            <a:spLocks noChangeArrowheads="1"/>
          </p:cNvSpPr>
          <p:nvPr/>
        </p:nvSpPr>
        <p:spPr bwMode="auto">
          <a:xfrm>
            <a:off x="1223963" y="3146425"/>
            <a:ext cx="1223962" cy="425450"/>
          </a:xfrm>
          <a:prstGeom prst="rect">
            <a:avLst/>
          </a:prstGeom>
          <a:noFill/>
          <a:ln w="12700">
            <a:noFill/>
            <a:miter lim="800000"/>
            <a:headEnd/>
            <a:tailEnd/>
          </a:ln>
        </p:spPr>
        <p:txBody>
          <a:bodyPr lIns="0" tIns="0" rIns="0" bIns="0" anchor="ctr" anchorCtr="1">
            <a:spAutoFit/>
          </a:bodyPr>
          <a:lstStyle/>
          <a:p>
            <a:pPr algn="ctr" eaLnBrk="0" hangingPunct="0"/>
            <a:r>
              <a:rPr lang="en-US" sz="1400"/>
              <a:t>Underwater Weapon</a:t>
            </a:r>
          </a:p>
        </p:txBody>
      </p:sp>
      <p:sp>
        <p:nvSpPr>
          <p:cNvPr id="165901" name="Text Box 13"/>
          <p:cNvSpPr txBox="1">
            <a:spLocks noChangeArrowheads="1"/>
          </p:cNvSpPr>
          <p:nvPr/>
        </p:nvSpPr>
        <p:spPr bwMode="auto">
          <a:xfrm>
            <a:off x="1179513" y="2216150"/>
            <a:ext cx="13128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ASW Submarine</a:t>
            </a:r>
          </a:p>
        </p:txBody>
      </p:sp>
      <p:sp>
        <p:nvSpPr>
          <p:cNvPr id="165902" name="Text Box 14"/>
          <p:cNvSpPr txBox="1">
            <a:spLocks noChangeArrowheads="1"/>
          </p:cNvSpPr>
          <p:nvPr/>
        </p:nvSpPr>
        <p:spPr bwMode="auto">
          <a:xfrm>
            <a:off x="1106488" y="1193800"/>
            <a:ext cx="14589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Submarine Station</a:t>
            </a:r>
          </a:p>
        </p:txBody>
      </p:sp>
      <p:grpSp>
        <p:nvGrpSpPr>
          <p:cNvPr id="165903" name="Group 15"/>
          <p:cNvGrpSpPr>
            <a:grpSpLocks/>
          </p:cNvGrpSpPr>
          <p:nvPr/>
        </p:nvGrpSpPr>
        <p:grpSpPr bwMode="auto">
          <a:xfrm>
            <a:off x="6484938" y="1027113"/>
            <a:ext cx="400050" cy="438150"/>
            <a:chOff x="4085" y="494"/>
            <a:chExt cx="252" cy="276"/>
          </a:xfrm>
        </p:grpSpPr>
        <p:sp>
          <p:nvSpPr>
            <p:cNvPr id="165994" name="Freeform 16"/>
            <p:cNvSpPr>
              <a:spLocks/>
            </p:cNvSpPr>
            <p:nvPr/>
          </p:nvSpPr>
          <p:spPr bwMode="auto">
            <a:xfrm flipV="1">
              <a:off x="4085" y="494"/>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grpSp>
          <p:nvGrpSpPr>
            <p:cNvPr id="165995" name="Group 17"/>
            <p:cNvGrpSpPr>
              <a:grpSpLocks/>
            </p:cNvGrpSpPr>
            <p:nvPr/>
          </p:nvGrpSpPr>
          <p:grpSpPr bwMode="auto">
            <a:xfrm>
              <a:off x="4147" y="520"/>
              <a:ext cx="129" cy="203"/>
              <a:chOff x="4147" y="520"/>
              <a:chExt cx="129" cy="203"/>
            </a:xfrm>
          </p:grpSpPr>
          <p:grpSp>
            <p:nvGrpSpPr>
              <p:cNvPr id="165996" name="Group 18"/>
              <p:cNvGrpSpPr>
                <a:grpSpLocks/>
              </p:cNvGrpSpPr>
              <p:nvPr/>
            </p:nvGrpSpPr>
            <p:grpSpPr bwMode="auto">
              <a:xfrm>
                <a:off x="4147" y="520"/>
                <a:ext cx="129" cy="144"/>
                <a:chOff x="4975" y="3071"/>
                <a:chExt cx="129" cy="144"/>
              </a:xfrm>
            </p:grpSpPr>
            <p:sp>
              <p:nvSpPr>
                <p:cNvPr id="165998" name="Rectangle 19"/>
                <p:cNvSpPr>
                  <a:spLocks noChangeArrowheads="1"/>
                </p:cNvSpPr>
                <p:nvPr/>
              </p:nvSpPr>
              <p:spPr bwMode="auto">
                <a:xfrm>
                  <a:off x="4975" y="3094"/>
                  <a:ext cx="129" cy="98"/>
                </a:xfrm>
                <a:prstGeom prst="rect">
                  <a:avLst/>
                </a:prstGeom>
                <a:solidFill>
                  <a:schemeClr val="tx1"/>
                </a:solidFill>
                <a:ln w="12700" algn="ctr">
                  <a:solidFill>
                    <a:schemeClr val="tx1"/>
                  </a:solidFill>
                  <a:miter lim="800000"/>
                  <a:headEnd/>
                  <a:tailEnd/>
                </a:ln>
              </p:spPr>
              <p:txBody>
                <a:bodyPr wrap="none" anchor="ctr"/>
                <a:lstStyle/>
                <a:p>
                  <a:endParaRPr lang="en-US"/>
                </a:p>
              </p:txBody>
            </p:sp>
            <p:sp>
              <p:nvSpPr>
                <p:cNvPr id="165999" name="Line 20"/>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5997" name="Text Box 21"/>
              <p:cNvSpPr txBox="1">
                <a:spLocks noChangeArrowheads="1"/>
              </p:cNvSpPr>
              <p:nvPr/>
            </p:nvSpPr>
            <p:spPr bwMode="auto">
              <a:xfrm>
                <a:off x="4174" y="656"/>
                <a:ext cx="74" cy="6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700" b="1"/>
                  <a:t>SS</a:t>
                </a:r>
              </a:p>
            </p:txBody>
          </p:sp>
        </p:grpSp>
      </p:grpSp>
      <p:grpSp>
        <p:nvGrpSpPr>
          <p:cNvPr id="165904" name="Group 22"/>
          <p:cNvGrpSpPr>
            <a:grpSpLocks/>
          </p:cNvGrpSpPr>
          <p:nvPr/>
        </p:nvGrpSpPr>
        <p:grpSpPr bwMode="auto">
          <a:xfrm>
            <a:off x="7797800" y="1046163"/>
            <a:ext cx="401638" cy="401637"/>
            <a:chOff x="4912" y="506"/>
            <a:chExt cx="253" cy="253"/>
          </a:xfrm>
        </p:grpSpPr>
        <p:sp>
          <p:nvSpPr>
            <p:cNvPr id="165988" name="Freeform 23"/>
            <p:cNvSpPr>
              <a:spLocks noChangeAspect="1"/>
            </p:cNvSpPr>
            <p:nvPr/>
          </p:nvSpPr>
          <p:spPr bwMode="auto">
            <a:xfrm flipV="1">
              <a:off x="4912" y="506"/>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5989" name="Group 24"/>
            <p:cNvGrpSpPr>
              <a:grpSpLocks/>
            </p:cNvGrpSpPr>
            <p:nvPr/>
          </p:nvGrpSpPr>
          <p:grpSpPr bwMode="auto">
            <a:xfrm>
              <a:off x="4975" y="522"/>
              <a:ext cx="129" cy="203"/>
              <a:chOff x="4975" y="528"/>
              <a:chExt cx="129" cy="203"/>
            </a:xfrm>
          </p:grpSpPr>
          <p:grpSp>
            <p:nvGrpSpPr>
              <p:cNvPr id="165990" name="Group 25"/>
              <p:cNvGrpSpPr>
                <a:grpSpLocks/>
              </p:cNvGrpSpPr>
              <p:nvPr/>
            </p:nvGrpSpPr>
            <p:grpSpPr bwMode="auto">
              <a:xfrm>
                <a:off x="4975" y="528"/>
                <a:ext cx="129" cy="144"/>
                <a:chOff x="4975" y="3071"/>
                <a:chExt cx="129" cy="144"/>
              </a:xfrm>
            </p:grpSpPr>
            <p:sp>
              <p:nvSpPr>
                <p:cNvPr id="165992" name="Rectangle 26"/>
                <p:cNvSpPr>
                  <a:spLocks noChangeArrowheads="1"/>
                </p:cNvSpPr>
                <p:nvPr/>
              </p:nvSpPr>
              <p:spPr bwMode="auto">
                <a:xfrm>
                  <a:off x="4975" y="3094"/>
                  <a:ext cx="129" cy="98"/>
                </a:xfrm>
                <a:prstGeom prst="rect">
                  <a:avLst/>
                </a:prstGeom>
                <a:solidFill>
                  <a:schemeClr val="tx1"/>
                </a:solidFill>
                <a:ln w="12700" algn="ctr">
                  <a:solidFill>
                    <a:schemeClr val="tx1"/>
                  </a:solidFill>
                  <a:miter lim="800000"/>
                  <a:headEnd/>
                  <a:tailEnd/>
                </a:ln>
              </p:spPr>
              <p:txBody>
                <a:bodyPr wrap="none" anchor="ctr"/>
                <a:lstStyle/>
                <a:p>
                  <a:endParaRPr lang="en-US"/>
                </a:p>
              </p:txBody>
            </p:sp>
            <p:sp>
              <p:nvSpPr>
                <p:cNvPr id="165993" name="Line 27"/>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5991" name="Text Box 28"/>
              <p:cNvSpPr txBox="1">
                <a:spLocks noChangeArrowheads="1"/>
              </p:cNvSpPr>
              <p:nvPr/>
            </p:nvSpPr>
            <p:spPr bwMode="auto">
              <a:xfrm>
                <a:off x="5002" y="664"/>
                <a:ext cx="74" cy="6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700" b="1"/>
                  <a:t>SS</a:t>
                </a:r>
              </a:p>
            </p:txBody>
          </p:sp>
        </p:grpSp>
      </p:grpSp>
      <p:grpSp>
        <p:nvGrpSpPr>
          <p:cNvPr id="165905" name="Group 29"/>
          <p:cNvGrpSpPr>
            <a:grpSpLocks/>
          </p:cNvGrpSpPr>
          <p:nvPr/>
        </p:nvGrpSpPr>
        <p:grpSpPr bwMode="auto">
          <a:xfrm>
            <a:off x="5191125" y="1036638"/>
            <a:ext cx="401638" cy="438150"/>
            <a:chOff x="3270" y="500"/>
            <a:chExt cx="253" cy="276"/>
          </a:xfrm>
        </p:grpSpPr>
        <p:sp>
          <p:nvSpPr>
            <p:cNvPr id="165982" name="Freeform 30"/>
            <p:cNvSpPr>
              <a:spLocks/>
            </p:cNvSpPr>
            <p:nvPr/>
          </p:nvSpPr>
          <p:spPr bwMode="auto">
            <a:xfrm flipV="1">
              <a:off x="3270" y="500"/>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65983" name="Group 31"/>
            <p:cNvGrpSpPr>
              <a:grpSpLocks/>
            </p:cNvGrpSpPr>
            <p:nvPr/>
          </p:nvGrpSpPr>
          <p:grpSpPr bwMode="auto">
            <a:xfrm>
              <a:off x="3332" y="520"/>
              <a:ext cx="129" cy="203"/>
              <a:chOff x="3332" y="520"/>
              <a:chExt cx="129" cy="203"/>
            </a:xfrm>
          </p:grpSpPr>
          <p:grpSp>
            <p:nvGrpSpPr>
              <p:cNvPr id="165984" name="Group 32"/>
              <p:cNvGrpSpPr>
                <a:grpSpLocks/>
              </p:cNvGrpSpPr>
              <p:nvPr/>
            </p:nvGrpSpPr>
            <p:grpSpPr bwMode="auto">
              <a:xfrm>
                <a:off x="3332" y="520"/>
                <a:ext cx="129" cy="144"/>
                <a:chOff x="4975" y="3071"/>
                <a:chExt cx="129" cy="144"/>
              </a:xfrm>
            </p:grpSpPr>
            <p:sp>
              <p:nvSpPr>
                <p:cNvPr id="165986" name="Rectangle 33"/>
                <p:cNvSpPr>
                  <a:spLocks noChangeArrowheads="1"/>
                </p:cNvSpPr>
                <p:nvPr/>
              </p:nvSpPr>
              <p:spPr bwMode="auto">
                <a:xfrm>
                  <a:off x="4975" y="3094"/>
                  <a:ext cx="129" cy="98"/>
                </a:xfrm>
                <a:prstGeom prst="rect">
                  <a:avLst/>
                </a:prstGeom>
                <a:solidFill>
                  <a:schemeClr val="tx1"/>
                </a:solidFill>
                <a:ln w="12700" algn="ctr">
                  <a:solidFill>
                    <a:schemeClr val="tx1"/>
                  </a:solidFill>
                  <a:miter lim="800000"/>
                  <a:headEnd/>
                  <a:tailEnd/>
                </a:ln>
              </p:spPr>
              <p:txBody>
                <a:bodyPr wrap="none" anchor="ctr"/>
                <a:lstStyle/>
                <a:p>
                  <a:endParaRPr lang="en-US"/>
                </a:p>
              </p:txBody>
            </p:sp>
            <p:sp>
              <p:nvSpPr>
                <p:cNvPr id="165987" name="Line 34"/>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5985" name="Text Box 35"/>
              <p:cNvSpPr txBox="1">
                <a:spLocks noChangeArrowheads="1"/>
              </p:cNvSpPr>
              <p:nvPr/>
            </p:nvSpPr>
            <p:spPr bwMode="auto">
              <a:xfrm>
                <a:off x="3359" y="656"/>
                <a:ext cx="74" cy="6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700" b="1"/>
                  <a:t>SS</a:t>
                </a:r>
              </a:p>
            </p:txBody>
          </p:sp>
        </p:grpSp>
      </p:grpSp>
      <p:grpSp>
        <p:nvGrpSpPr>
          <p:cNvPr id="165906" name="Group 36"/>
          <p:cNvGrpSpPr>
            <a:grpSpLocks/>
          </p:cNvGrpSpPr>
          <p:nvPr/>
        </p:nvGrpSpPr>
        <p:grpSpPr bwMode="auto">
          <a:xfrm>
            <a:off x="3741738" y="1049338"/>
            <a:ext cx="547687" cy="412750"/>
            <a:chOff x="2357" y="508"/>
            <a:chExt cx="345" cy="260"/>
          </a:xfrm>
        </p:grpSpPr>
        <p:sp>
          <p:nvSpPr>
            <p:cNvPr id="165976" name="Freeform 37"/>
            <p:cNvSpPr>
              <a:spLocks noChangeAspect="1"/>
            </p:cNvSpPr>
            <p:nvPr/>
          </p:nvSpPr>
          <p:spPr bwMode="auto">
            <a:xfrm flipV="1">
              <a:off x="2357" y="508"/>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5977" name="Group 38"/>
            <p:cNvGrpSpPr>
              <a:grpSpLocks/>
            </p:cNvGrpSpPr>
            <p:nvPr/>
          </p:nvGrpSpPr>
          <p:grpSpPr bwMode="auto">
            <a:xfrm>
              <a:off x="2464" y="530"/>
              <a:ext cx="129" cy="203"/>
              <a:chOff x="2464" y="536"/>
              <a:chExt cx="129" cy="203"/>
            </a:xfrm>
          </p:grpSpPr>
          <p:grpSp>
            <p:nvGrpSpPr>
              <p:cNvPr id="165978" name="Group 39"/>
              <p:cNvGrpSpPr>
                <a:grpSpLocks/>
              </p:cNvGrpSpPr>
              <p:nvPr/>
            </p:nvGrpSpPr>
            <p:grpSpPr bwMode="auto">
              <a:xfrm>
                <a:off x="2464" y="536"/>
                <a:ext cx="129" cy="144"/>
                <a:chOff x="4975" y="3071"/>
                <a:chExt cx="129" cy="144"/>
              </a:xfrm>
            </p:grpSpPr>
            <p:sp>
              <p:nvSpPr>
                <p:cNvPr id="165980" name="Rectangle 40"/>
                <p:cNvSpPr>
                  <a:spLocks noChangeArrowheads="1"/>
                </p:cNvSpPr>
                <p:nvPr/>
              </p:nvSpPr>
              <p:spPr bwMode="auto">
                <a:xfrm>
                  <a:off x="4975" y="3094"/>
                  <a:ext cx="129" cy="98"/>
                </a:xfrm>
                <a:prstGeom prst="rect">
                  <a:avLst/>
                </a:prstGeom>
                <a:solidFill>
                  <a:schemeClr val="tx1"/>
                </a:solidFill>
                <a:ln w="12700" algn="ctr">
                  <a:solidFill>
                    <a:schemeClr val="tx1"/>
                  </a:solidFill>
                  <a:miter lim="800000"/>
                  <a:headEnd/>
                  <a:tailEnd/>
                </a:ln>
              </p:spPr>
              <p:txBody>
                <a:bodyPr wrap="none" anchor="ctr"/>
                <a:lstStyle/>
                <a:p>
                  <a:endParaRPr lang="en-US"/>
                </a:p>
              </p:txBody>
            </p:sp>
            <p:sp>
              <p:nvSpPr>
                <p:cNvPr id="165981" name="Line 41"/>
                <p:cNvSpPr>
                  <a:spLocks noChangeShapeType="1"/>
                </p:cNvSpPr>
                <p:nvPr/>
              </p:nvSpPr>
              <p:spPr bwMode="auto">
                <a:xfrm>
                  <a:off x="5039" y="3071"/>
                  <a:ext cx="0" cy="144"/>
                </a:xfrm>
                <a:prstGeom prst="line">
                  <a:avLst/>
                </a:prstGeom>
                <a:noFill/>
                <a:ln w="12700">
                  <a:solidFill>
                    <a:schemeClr val="tx1"/>
                  </a:solidFill>
                  <a:round/>
                  <a:headEnd/>
                  <a:tailEnd/>
                </a:ln>
              </p:spPr>
              <p:txBody>
                <a:bodyPr wrap="none" anchor="ctr"/>
                <a:lstStyle/>
                <a:p>
                  <a:endParaRPr lang="en-US"/>
                </a:p>
              </p:txBody>
            </p:sp>
          </p:grpSp>
          <p:sp>
            <p:nvSpPr>
              <p:cNvPr id="165979" name="Text Box 42"/>
              <p:cNvSpPr txBox="1">
                <a:spLocks noChangeArrowheads="1"/>
              </p:cNvSpPr>
              <p:nvPr/>
            </p:nvSpPr>
            <p:spPr bwMode="auto">
              <a:xfrm>
                <a:off x="2491" y="672"/>
                <a:ext cx="74" cy="6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700" b="1"/>
                  <a:t>SS</a:t>
                </a:r>
              </a:p>
            </p:txBody>
          </p:sp>
        </p:grpSp>
      </p:grpSp>
      <p:grpSp>
        <p:nvGrpSpPr>
          <p:cNvPr id="165907" name="Group 43"/>
          <p:cNvGrpSpPr>
            <a:grpSpLocks/>
          </p:cNvGrpSpPr>
          <p:nvPr/>
        </p:nvGrpSpPr>
        <p:grpSpPr bwMode="auto">
          <a:xfrm>
            <a:off x="7797800" y="2151063"/>
            <a:ext cx="401638" cy="401637"/>
            <a:chOff x="4912" y="1202"/>
            <a:chExt cx="253" cy="253"/>
          </a:xfrm>
        </p:grpSpPr>
        <p:sp>
          <p:nvSpPr>
            <p:cNvPr id="165971" name="Freeform 44"/>
            <p:cNvSpPr>
              <a:spLocks noChangeAspect="1"/>
            </p:cNvSpPr>
            <p:nvPr/>
          </p:nvSpPr>
          <p:spPr bwMode="auto">
            <a:xfrm flipV="1">
              <a:off x="4912" y="1202"/>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5972" name="Group 45"/>
            <p:cNvGrpSpPr>
              <a:grpSpLocks/>
            </p:cNvGrpSpPr>
            <p:nvPr/>
          </p:nvGrpSpPr>
          <p:grpSpPr bwMode="auto">
            <a:xfrm>
              <a:off x="4941" y="1209"/>
              <a:ext cx="196" cy="121"/>
              <a:chOff x="4941" y="1209"/>
              <a:chExt cx="196" cy="121"/>
            </a:xfrm>
          </p:grpSpPr>
          <p:sp>
            <p:nvSpPr>
              <p:cNvPr id="165973" name="Freeform 46"/>
              <p:cNvSpPr>
                <a:spLocks/>
              </p:cNvSpPr>
              <p:nvPr/>
            </p:nvSpPr>
            <p:spPr bwMode="auto">
              <a:xfrm>
                <a:off x="4941" y="1277"/>
                <a:ext cx="196" cy="53"/>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74" name="Rectangle 47"/>
              <p:cNvSpPr>
                <a:spLocks noChangeArrowheads="1"/>
              </p:cNvSpPr>
              <p:nvPr/>
            </p:nvSpPr>
            <p:spPr bwMode="auto">
              <a:xfrm>
                <a:off x="5010" y="1221"/>
                <a:ext cx="58" cy="39"/>
              </a:xfrm>
              <a:prstGeom prst="rect">
                <a:avLst/>
              </a:prstGeom>
              <a:solidFill>
                <a:schemeClr val="tx1"/>
              </a:solidFill>
              <a:ln w="3175">
                <a:solidFill>
                  <a:schemeClr val="tx1"/>
                </a:solidFill>
                <a:miter lim="800000"/>
                <a:headEnd/>
                <a:tailEnd/>
              </a:ln>
            </p:spPr>
            <p:txBody>
              <a:bodyPr wrap="none" anchor="ctr"/>
              <a:lstStyle/>
              <a:p>
                <a:endParaRPr lang="en-US"/>
              </a:p>
            </p:txBody>
          </p:sp>
          <p:sp>
            <p:nvSpPr>
              <p:cNvPr id="165975" name="Line 48"/>
              <p:cNvSpPr>
                <a:spLocks noChangeShapeType="1"/>
              </p:cNvSpPr>
              <p:nvPr/>
            </p:nvSpPr>
            <p:spPr bwMode="auto">
              <a:xfrm>
                <a:off x="5039" y="1209"/>
                <a:ext cx="0" cy="90"/>
              </a:xfrm>
              <a:prstGeom prst="line">
                <a:avLst/>
              </a:prstGeom>
              <a:noFill/>
              <a:ln w="12700">
                <a:solidFill>
                  <a:schemeClr val="tx1"/>
                </a:solidFill>
                <a:round/>
                <a:headEnd/>
                <a:tailEnd/>
              </a:ln>
            </p:spPr>
            <p:txBody>
              <a:bodyPr wrap="none" anchor="ctr"/>
              <a:lstStyle/>
              <a:p>
                <a:endParaRPr lang="en-US"/>
              </a:p>
            </p:txBody>
          </p:sp>
        </p:grpSp>
      </p:grpSp>
      <p:grpSp>
        <p:nvGrpSpPr>
          <p:cNvPr id="165908" name="Group 49"/>
          <p:cNvGrpSpPr>
            <a:grpSpLocks/>
          </p:cNvGrpSpPr>
          <p:nvPr/>
        </p:nvGrpSpPr>
        <p:grpSpPr bwMode="auto">
          <a:xfrm>
            <a:off x="6475413" y="2151063"/>
            <a:ext cx="400050" cy="438150"/>
            <a:chOff x="4085" y="1190"/>
            <a:chExt cx="252" cy="276"/>
          </a:xfrm>
        </p:grpSpPr>
        <p:sp>
          <p:nvSpPr>
            <p:cNvPr id="165966" name="Freeform 50"/>
            <p:cNvSpPr>
              <a:spLocks/>
            </p:cNvSpPr>
            <p:nvPr/>
          </p:nvSpPr>
          <p:spPr bwMode="auto">
            <a:xfrm flipV="1">
              <a:off x="4085" y="1190"/>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grpSp>
          <p:nvGrpSpPr>
            <p:cNvPr id="165967" name="Group 51"/>
            <p:cNvGrpSpPr>
              <a:grpSpLocks/>
            </p:cNvGrpSpPr>
            <p:nvPr/>
          </p:nvGrpSpPr>
          <p:grpSpPr bwMode="auto">
            <a:xfrm>
              <a:off x="4112" y="1258"/>
              <a:ext cx="196" cy="121"/>
              <a:chOff x="4112" y="1258"/>
              <a:chExt cx="196" cy="121"/>
            </a:xfrm>
          </p:grpSpPr>
          <p:sp>
            <p:nvSpPr>
              <p:cNvPr id="165968" name="Freeform 52"/>
              <p:cNvSpPr>
                <a:spLocks/>
              </p:cNvSpPr>
              <p:nvPr/>
            </p:nvSpPr>
            <p:spPr bwMode="auto">
              <a:xfrm>
                <a:off x="4112" y="1326"/>
                <a:ext cx="196" cy="53"/>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69" name="Rectangle 53"/>
              <p:cNvSpPr>
                <a:spLocks noChangeArrowheads="1"/>
              </p:cNvSpPr>
              <p:nvPr/>
            </p:nvSpPr>
            <p:spPr bwMode="auto">
              <a:xfrm>
                <a:off x="4181" y="1266"/>
                <a:ext cx="58" cy="39"/>
              </a:xfrm>
              <a:prstGeom prst="rect">
                <a:avLst/>
              </a:prstGeom>
              <a:solidFill>
                <a:schemeClr val="tx1"/>
              </a:solidFill>
              <a:ln w="3175">
                <a:solidFill>
                  <a:schemeClr val="tx1"/>
                </a:solidFill>
                <a:miter lim="800000"/>
                <a:headEnd/>
                <a:tailEnd/>
              </a:ln>
            </p:spPr>
            <p:txBody>
              <a:bodyPr wrap="none" anchor="ctr"/>
              <a:lstStyle/>
              <a:p>
                <a:endParaRPr lang="en-US"/>
              </a:p>
            </p:txBody>
          </p:sp>
          <p:sp>
            <p:nvSpPr>
              <p:cNvPr id="165970" name="Line 54"/>
              <p:cNvSpPr>
                <a:spLocks noChangeShapeType="1"/>
              </p:cNvSpPr>
              <p:nvPr/>
            </p:nvSpPr>
            <p:spPr bwMode="auto">
              <a:xfrm>
                <a:off x="4210" y="1258"/>
                <a:ext cx="0" cy="90"/>
              </a:xfrm>
              <a:prstGeom prst="line">
                <a:avLst/>
              </a:prstGeom>
              <a:noFill/>
              <a:ln w="12700">
                <a:solidFill>
                  <a:schemeClr val="tx1"/>
                </a:solidFill>
                <a:round/>
                <a:headEnd/>
                <a:tailEnd/>
              </a:ln>
            </p:spPr>
            <p:txBody>
              <a:bodyPr wrap="none" anchor="ctr"/>
              <a:lstStyle/>
              <a:p>
                <a:endParaRPr lang="en-US"/>
              </a:p>
            </p:txBody>
          </p:sp>
        </p:grpSp>
      </p:grpSp>
      <p:grpSp>
        <p:nvGrpSpPr>
          <p:cNvPr id="165909" name="Group 55"/>
          <p:cNvGrpSpPr>
            <a:grpSpLocks/>
          </p:cNvGrpSpPr>
          <p:nvPr/>
        </p:nvGrpSpPr>
        <p:grpSpPr bwMode="auto">
          <a:xfrm>
            <a:off x="5191125" y="2141538"/>
            <a:ext cx="401638" cy="438150"/>
            <a:chOff x="3270" y="1196"/>
            <a:chExt cx="253" cy="276"/>
          </a:xfrm>
        </p:grpSpPr>
        <p:sp>
          <p:nvSpPr>
            <p:cNvPr id="165961" name="Freeform 56"/>
            <p:cNvSpPr>
              <a:spLocks/>
            </p:cNvSpPr>
            <p:nvPr/>
          </p:nvSpPr>
          <p:spPr bwMode="auto">
            <a:xfrm flipV="1">
              <a:off x="3270" y="1196"/>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65962" name="Group 57"/>
            <p:cNvGrpSpPr>
              <a:grpSpLocks/>
            </p:cNvGrpSpPr>
            <p:nvPr/>
          </p:nvGrpSpPr>
          <p:grpSpPr bwMode="auto">
            <a:xfrm>
              <a:off x="3299" y="1241"/>
              <a:ext cx="196" cy="121"/>
              <a:chOff x="4941" y="1209"/>
              <a:chExt cx="196" cy="121"/>
            </a:xfrm>
          </p:grpSpPr>
          <p:sp>
            <p:nvSpPr>
              <p:cNvPr id="165963" name="Freeform 58"/>
              <p:cNvSpPr>
                <a:spLocks/>
              </p:cNvSpPr>
              <p:nvPr/>
            </p:nvSpPr>
            <p:spPr bwMode="auto">
              <a:xfrm>
                <a:off x="4941" y="1277"/>
                <a:ext cx="196" cy="53"/>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64" name="Rectangle 59"/>
              <p:cNvSpPr>
                <a:spLocks noChangeArrowheads="1"/>
              </p:cNvSpPr>
              <p:nvPr/>
            </p:nvSpPr>
            <p:spPr bwMode="auto">
              <a:xfrm>
                <a:off x="5010" y="1221"/>
                <a:ext cx="58" cy="39"/>
              </a:xfrm>
              <a:prstGeom prst="rect">
                <a:avLst/>
              </a:prstGeom>
              <a:solidFill>
                <a:schemeClr val="tx1"/>
              </a:solidFill>
              <a:ln w="3175">
                <a:solidFill>
                  <a:schemeClr val="tx1"/>
                </a:solidFill>
                <a:miter lim="800000"/>
                <a:headEnd/>
                <a:tailEnd/>
              </a:ln>
            </p:spPr>
            <p:txBody>
              <a:bodyPr wrap="none" anchor="ctr"/>
              <a:lstStyle/>
              <a:p>
                <a:endParaRPr lang="en-US"/>
              </a:p>
            </p:txBody>
          </p:sp>
          <p:sp>
            <p:nvSpPr>
              <p:cNvPr id="165965" name="Line 60"/>
              <p:cNvSpPr>
                <a:spLocks noChangeShapeType="1"/>
              </p:cNvSpPr>
              <p:nvPr/>
            </p:nvSpPr>
            <p:spPr bwMode="auto">
              <a:xfrm>
                <a:off x="5039" y="1209"/>
                <a:ext cx="0" cy="90"/>
              </a:xfrm>
              <a:prstGeom prst="line">
                <a:avLst/>
              </a:prstGeom>
              <a:noFill/>
              <a:ln w="12700">
                <a:solidFill>
                  <a:schemeClr val="tx1"/>
                </a:solidFill>
                <a:round/>
                <a:headEnd/>
                <a:tailEnd/>
              </a:ln>
            </p:spPr>
            <p:txBody>
              <a:bodyPr wrap="none" anchor="ctr"/>
              <a:lstStyle/>
              <a:p>
                <a:endParaRPr lang="en-US"/>
              </a:p>
            </p:txBody>
          </p:sp>
        </p:grpSp>
      </p:grpSp>
      <p:grpSp>
        <p:nvGrpSpPr>
          <p:cNvPr id="165910" name="Group 61"/>
          <p:cNvGrpSpPr>
            <a:grpSpLocks/>
          </p:cNvGrpSpPr>
          <p:nvPr/>
        </p:nvGrpSpPr>
        <p:grpSpPr bwMode="auto">
          <a:xfrm>
            <a:off x="3741738" y="2154238"/>
            <a:ext cx="547687" cy="412750"/>
            <a:chOff x="2357" y="1204"/>
            <a:chExt cx="345" cy="260"/>
          </a:xfrm>
        </p:grpSpPr>
        <p:sp>
          <p:nvSpPr>
            <p:cNvPr id="165956" name="Freeform 62"/>
            <p:cNvSpPr>
              <a:spLocks noChangeAspect="1"/>
            </p:cNvSpPr>
            <p:nvPr/>
          </p:nvSpPr>
          <p:spPr bwMode="auto">
            <a:xfrm flipV="1">
              <a:off x="2357" y="1204"/>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5957" name="Group 63"/>
            <p:cNvGrpSpPr>
              <a:grpSpLocks/>
            </p:cNvGrpSpPr>
            <p:nvPr/>
          </p:nvGrpSpPr>
          <p:grpSpPr bwMode="auto">
            <a:xfrm>
              <a:off x="2432" y="1224"/>
              <a:ext cx="196" cy="121"/>
              <a:chOff x="4941" y="1209"/>
              <a:chExt cx="196" cy="121"/>
            </a:xfrm>
          </p:grpSpPr>
          <p:sp>
            <p:nvSpPr>
              <p:cNvPr id="165958" name="Freeform 64"/>
              <p:cNvSpPr>
                <a:spLocks/>
              </p:cNvSpPr>
              <p:nvPr/>
            </p:nvSpPr>
            <p:spPr bwMode="auto">
              <a:xfrm>
                <a:off x="4941" y="1277"/>
                <a:ext cx="196" cy="53"/>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59" name="Rectangle 65"/>
              <p:cNvSpPr>
                <a:spLocks noChangeArrowheads="1"/>
              </p:cNvSpPr>
              <p:nvPr/>
            </p:nvSpPr>
            <p:spPr bwMode="auto">
              <a:xfrm>
                <a:off x="5010" y="1221"/>
                <a:ext cx="58" cy="39"/>
              </a:xfrm>
              <a:prstGeom prst="rect">
                <a:avLst/>
              </a:prstGeom>
              <a:solidFill>
                <a:schemeClr val="tx1"/>
              </a:solidFill>
              <a:ln w="3175">
                <a:solidFill>
                  <a:schemeClr val="tx1"/>
                </a:solidFill>
                <a:miter lim="800000"/>
                <a:headEnd/>
                <a:tailEnd/>
              </a:ln>
            </p:spPr>
            <p:txBody>
              <a:bodyPr wrap="none" anchor="ctr"/>
              <a:lstStyle/>
              <a:p>
                <a:endParaRPr lang="en-US"/>
              </a:p>
            </p:txBody>
          </p:sp>
          <p:sp>
            <p:nvSpPr>
              <p:cNvPr id="165960" name="Line 66"/>
              <p:cNvSpPr>
                <a:spLocks noChangeShapeType="1"/>
              </p:cNvSpPr>
              <p:nvPr/>
            </p:nvSpPr>
            <p:spPr bwMode="auto">
              <a:xfrm>
                <a:off x="5039" y="1209"/>
                <a:ext cx="0" cy="90"/>
              </a:xfrm>
              <a:prstGeom prst="line">
                <a:avLst/>
              </a:prstGeom>
              <a:noFill/>
              <a:ln w="12700">
                <a:solidFill>
                  <a:schemeClr val="tx1"/>
                </a:solidFill>
                <a:round/>
                <a:headEnd/>
                <a:tailEnd/>
              </a:ln>
            </p:spPr>
            <p:txBody>
              <a:bodyPr wrap="none" anchor="ctr"/>
              <a:lstStyle/>
              <a:p>
                <a:endParaRPr lang="en-US"/>
              </a:p>
            </p:txBody>
          </p:sp>
        </p:grpSp>
      </p:grpSp>
      <p:grpSp>
        <p:nvGrpSpPr>
          <p:cNvPr id="165911" name="Group 67"/>
          <p:cNvGrpSpPr>
            <a:grpSpLocks/>
          </p:cNvGrpSpPr>
          <p:nvPr/>
        </p:nvGrpSpPr>
        <p:grpSpPr bwMode="auto">
          <a:xfrm>
            <a:off x="3741738" y="3259138"/>
            <a:ext cx="547687" cy="412750"/>
            <a:chOff x="2357" y="1900"/>
            <a:chExt cx="345" cy="260"/>
          </a:xfrm>
        </p:grpSpPr>
        <p:sp>
          <p:nvSpPr>
            <p:cNvPr id="165954" name="Freeform 68"/>
            <p:cNvSpPr>
              <a:spLocks noChangeAspect="1"/>
            </p:cNvSpPr>
            <p:nvPr/>
          </p:nvSpPr>
          <p:spPr bwMode="auto">
            <a:xfrm flipV="1">
              <a:off x="2357" y="1900"/>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5955" name="Text Box 69"/>
            <p:cNvSpPr txBox="1">
              <a:spLocks noChangeArrowheads="1"/>
            </p:cNvSpPr>
            <p:nvPr/>
          </p:nvSpPr>
          <p:spPr bwMode="auto">
            <a:xfrm>
              <a:off x="2436" y="1946"/>
              <a:ext cx="18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WPN</a:t>
              </a:r>
            </a:p>
          </p:txBody>
        </p:sp>
      </p:grpSp>
      <p:grpSp>
        <p:nvGrpSpPr>
          <p:cNvPr id="165912" name="Group 70"/>
          <p:cNvGrpSpPr>
            <a:grpSpLocks/>
          </p:cNvGrpSpPr>
          <p:nvPr/>
        </p:nvGrpSpPr>
        <p:grpSpPr bwMode="auto">
          <a:xfrm>
            <a:off x="7799388" y="3263900"/>
            <a:ext cx="401637" cy="401638"/>
            <a:chOff x="4913" y="1903"/>
            <a:chExt cx="253" cy="253"/>
          </a:xfrm>
        </p:grpSpPr>
        <p:sp>
          <p:nvSpPr>
            <p:cNvPr id="165952" name="Freeform 71"/>
            <p:cNvSpPr>
              <a:spLocks noChangeAspect="1"/>
            </p:cNvSpPr>
            <p:nvPr/>
          </p:nvSpPr>
          <p:spPr bwMode="auto">
            <a:xfrm flipV="1">
              <a:off x="4913" y="1903"/>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165953" name="Text Box 72"/>
            <p:cNvSpPr txBox="1">
              <a:spLocks noChangeArrowheads="1"/>
            </p:cNvSpPr>
            <p:nvPr/>
          </p:nvSpPr>
          <p:spPr bwMode="auto">
            <a:xfrm>
              <a:off x="4946" y="1946"/>
              <a:ext cx="18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WPN</a:t>
              </a:r>
            </a:p>
          </p:txBody>
        </p:sp>
      </p:grpSp>
      <p:grpSp>
        <p:nvGrpSpPr>
          <p:cNvPr id="165913" name="Group 73"/>
          <p:cNvGrpSpPr>
            <a:grpSpLocks/>
          </p:cNvGrpSpPr>
          <p:nvPr/>
        </p:nvGrpSpPr>
        <p:grpSpPr bwMode="auto">
          <a:xfrm>
            <a:off x="6486525" y="3246438"/>
            <a:ext cx="400050" cy="438150"/>
            <a:chOff x="4086" y="1892"/>
            <a:chExt cx="252" cy="276"/>
          </a:xfrm>
        </p:grpSpPr>
        <p:sp>
          <p:nvSpPr>
            <p:cNvPr id="165950" name="Freeform 74"/>
            <p:cNvSpPr>
              <a:spLocks/>
            </p:cNvSpPr>
            <p:nvPr/>
          </p:nvSpPr>
          <p:spPr bwMode="auto">
            <a:xfrm flipV="1">
              <a:off x="4086" y="1892"/>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165951" name="Text Box 75"/>
            <p:cNvSpPr txBox="1">
              <a:spLocks noChangeArrowheads="1"/>
            </p:cNvSpPr>
            <p:nvPr/>
          </p:nvSpPr>
          <p:spPr bwMode="auto">
            <a:xfrm>
              <a:off x="4119" y="1982"/>
              <a:ext cx="18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WPN</a:t>
              </a:r>
            </a:p>
          </p:txBody>
        </p:sp>
      </p:grpSp>
      <p:grpSp>
        <p:nvGrpSpPr>
          <p:cNvPr id="165914" name="Group 76"/>
          <p:cNvGrpSpPr>
            <a:grpSpLocks/>
          </p:cNvGrpSpPr>
          <p:nvPr/>
        </p:nvGrpSpPr>
        <p:grpSpPr bwMode="auto">
          <a:xfrm>
            <a:off x="5191125" y="3246438"/>
            <a:ext cx="401638" cy="438150"/>
            <a:chOff x="3270" y="1892"/>
            <a:chExt cx="253" cy="276"/>
          </a:xfrm>
        </p:grpSpPr>
        <p:sp>
          <p:nvSpPr>
            <p:cNvPr id="165948" name="Freeform 77"/>
            <p:cNvSpPr>
              <a:spLocks/>
            </p:cNvSpPr>
            <p:nvPr/>
          </p:nvSpPr>
          <p:spPr bwMode="auto">
            <a:xfrm flipV="1">
              <a:off x="3270" y="1892"/>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165949" name="Text Box 78"/>
            <p:cNvSpPr txBox="1">
              <a:spLocks noChangeArrowheads="1"/>
            </p:cNvSpPr>
            <p:nvPr/>
          </p:nvSpPr>
          <p:spPr bwMode="auto">
            <a:xfrm>
              <a:off x="3303" y="1964"/>
              <a:ext cx="18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WPN</a:t>
              </a:r>
            </a:p>
          </p:txBody>
        </p:sp>
      </p:grpSp>
      <p:grpSp>
        <p:nvGrpSpPr>
          <p:cNvPr id="165915" name="Group 79"/>
          <p:cNvGrpSpPr>
            <a:grpSpLocks/>
          </p:cNvGrpSpPr>
          <p:nvPr/>
        </p:nvGrpSpPr>
        <p:grpSpPr bwMode="auto">
          <a:xfrm>
            <a:off x="7799388" y="4413250"/>
            <a:ext cx="401637" cy="401638"/>
            <a:chOff x="4913" y="2627"/>
            <a:chExt cx="253" cy="253"/>
          </a:xfrm>
        </p:grpSpPr>
        <p:sp>
          <p:nvSpPr>
            <p:cNvPr id="165944" name="Freeform 80"/>
            <p:cNvSpPr>
              <a:spLocks noChangeAspect="1"/>
            </p:cNvSpPr>
            <p:nvPr/>
          </p:nvSpPr>
          <p:spPr bwMode="auto">
            <a:xfrm flipV="1">
              <a:off x="4913" y="2627"/>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165945" name="Group 81"/>
            <p:cNvGrpSpPr>
              <a:grpSpLocks/>
            </p:cNvGrpSpPr>
            <p:nvPr/>
          </p:nvGrpSpPr>
          <p:grpSpPr bwMode="auto">
            <a:xfrm>
              <a:off x="4936" y="2683"/>
              <a:ext cx="189" cy="56"/>
              <a:chOff x="4941" y="2701"/>
              <a:chExt cx="201" cy="56"/>
            </a:xfrm>
          </p:grpSpPr>
          <p:sp>
            <p:nvSpPr>
              <p:cNvPr id="165946" name="Freeform 82"/>
              <p:cNvSpPr>
                <a:spLocks/>
              </p:cNvSpPr>
              <p:nvPr/>
            </p:nvSpPr>
            <p:spPr bwMode="auto">
              <a:xfrm>
                <a:off x="4941" y="2705"/>
                <a:ext cx="175" cy="49"/>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47" name="AutoShape 83"/>
              <p:cNvSpPr>
                <a:spLocks noChangeArrowheads="1"/>
              </p:cNvSpPr>
              <p:nvPr/>
            </p:nvSpPr>
            <p:spPr bwMode="auto">
              <a:xfrm rot="16200000" flipH="1">
                <a:off x="5101" y="2715"/>
                <a:ext cx="56" cy="27"/>
              </a:xfrm>
              <a:prstGeom prst="triangle">
                <a:avLst>
                  <a:gd name="adj" fmla="val 50000"/>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5916" name="Group 84"/>
          <p:cNvGrpSpPr>
            <a:grpSpLocks/>
          </p:cNvGrpSpPr>
          <p:nvPr/>
        </p:nvGrpSpPr>
        <p:grpSpPr bwMode="auto">
          <a:xfrm>
            <a:off x="6486525" y="4394200"/>
            <a:ext cx="400050" cy="438150"/>
            <a:chOff x="4086" y="2615"/>
            <a:chExt cx="252" cy="276"/>
          </a:xfrm>
        </p:grpSpPr>
        <p:sp>
          <p:nvSpPr>
            <p:cNvPr id="165940" name="Freeform 85"/>
            <p:cNvSpPr>
              <a:spLocks/>
            </p:cNvSpPr>
            <p:nvPr/>
          </p:nvSpPr>
          <p:spPr bwMode="auto">
            <a:xfrm flipV="1">
              <a:off x="4086" y="2615"/>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grpSp>
          <p:nvGrpSpPr>
            <p:cNvPr id="165941" name="Group 86"/>
            <p:cNvGrpSpPr>
              <a:grpSpLocks/>
            </p:cNvGrpSpPr>
            <p:nvPr/>
          </p:nvGrpSpPr>
          <p:grpSpPr bwMode="auto">
            <a:xfrm>
              <a:off x="4112" y="2712"/>
              <a:ext cx="182" cy="56"/>
              <a:chOff x="4941" y="2701"/>
              <a:chExt cx="201" cy="56"/>
            </a:xfrm>
          </p:grpSpPr>
          <p:sp>
            <p:nvSpPr>
              <p:cNvPr id="165942" name="Freeform 87"/>
              <p:cNvSpPr>
                <a:spLocks/>
              </p:cNvSpPr>
              <p:nvPr/>
            </p:nvSpPr>
            <p:spPr bwMode="auto">
              <a:xfrm>
                <a:off x="4941" y="2705"/>
                <a:ext cx="175" cy="49"/>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43" name="AutoShape 88"/>
              <p:cNvSpPr>
                <a:spLocks noChangeArrowheads="1"/>
              </p:cNvSpPr>
              <p:nvPr/>
            </p:nvSpPr>
            <p:spPr bwMode="auto">
              <a:xfrm rot="16200000" flipH="1">
                <a:off x="5101" y="2715"/>
                <a:ext cx="56" cy="27"/>
              </a:xfrm>
              <a:prstGeom prst="triangle">
                <a:avLst>
                  <a:gd name="adj" fmla="val 50000"/>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5917" name="Group 89"/>
          <p:cNvGrpSpPr>
            <a:grpSpLocks/>
          </p:cNvGrpSpPr>
          <p:nvPr/>
        </p:nvGrpSpPr>
        <p:grpSpPr bwMode="auto">
          <a:xfrm>
            <a:off x="5191125" y="4403725"/>
            <a:ext cx="401638" cy="438150"/>
            <a:chOff x="3270" y="2621"/>
            <a:chExt cx="253" cy="276"/>
          </a:xfrm>
        </p:grpSpPr>
        <p:sp>
          <p:nvSpPr>
            <p:cNvPr id="165936" name="Freeform 90"/>
            <p:cNvSpPr>
              <a:spLocks/>
            </p:cNvSpPr>
            <p:nvPr/>
          </p:nvSpPr>
          <p:spPr bwMode="auto">
            <a:xfrm flipV="1">
              <a:off x="3270" y="2621"/>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65937" name="Group 91"/>
            <p:cNvGrpSpPr>
              <a:grpSpLocks/>
            </p:cNvGrpSpPr>
            <p:nvPr/>
          </p:nvGrpSpPr>
          <p:grpSpPr bwMode="auto">
            <a:xfrm>
              <a:off x="3305" y="2695"/>
              <a:ext cx="182" cy="56"/>
              <a:chOff x="4941" y="2701"/>
              <a:chExt cx="201" cy="56"/>
            </a:xfrm>
          </p:grpSpPr>
          <p:sp>
            <p:nvSpPr>
              <p:cNvPr id="165938" name="Freeform 92"/>
              <p:cNvSpPr>
                <a:spLocks/>
              </p:cNvSpPr>
              <p:nvPr/>
            </p:nvSpPr>
            <p:spPr bwMode="auto">
              <a:xfrm>
                <a:off x="4941" y="2705"/>
                <a:ext cx="175" cy="49"/>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39" name="AutoShape 93"/>
              <p:cNvSpPr>
                <a:spLocks noChangeArrowheads="1"/>
              </p:cNvSpPr>
              <p:nvPr/>
            </p:nvSpPr>
            <p:spPr bwMode="auto">
              <a:xfrm rot="16200000" flipH="1">
                <a:off x="5101" y="2715"/>
                <a:ext cx="56" cy="27"/>
              </a:xfrm>
              <a:prstGeom prst="triangle">
                <a:avLst>
                  <a:gd name="adj" fmla="val 50000"/>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65918" name="Group 94"/>
          <p:cNvGrpSpPr>
            <a:grpSpLocks/>
          </p:cNvGrpSpPr>
          <p:nvPr/>
        </p:nvGrpSpPr>
        <p:grpSpPr bwMode="auto">
          <a:xfrm>
            <a:off x="3741738" y="4416425"/>
            <a:ext cx="547687" cy="412750"/>
            <a:chOff x="2357" y="2629"/>
            <a:chExt cx="345" cy="260"/>
          </a:xfrm>
        </p:grpSpPr>
        <p:sp>
          <p:nvSpPr>
            <p:cNvPr id="165932" name="Freeform 95"/>
            <p:cNvSpPr>
              <a:spLocks noChangeAspect="1"/>
            </p:cNvSpPr>
            <p:nvPr/>
          </p:nvSpPr>
          <p:spPr bwMode="auto">
            <a:xfrm flipV="1">
              <a:off x="2357" y="2629"/>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65933" name="Group 96"/>
            <p:cNvGrpSpPr>
              <a:grpSpLocks/>
            </p:cNvGrpSpPr>
            <p:nvPr/>
          </p:nvGrpSpPr>
          <p:grpSpPr bwMode="auto">
            <a:xfrm>
              <a:off x="2439" y="2701"/>
              <a:ext cx="182" cy="56"/>
              <a:chOff x="4941" y="2701"/>
              <a:chExt cx="201" cy="56"/>
            </a:xfrm>
          </p:grpSpPr>
          <p:sp>
            <p:nvSpPr>
              <p:cNvPr id="165934" name="Freeform 97"/>
              <p:cNvSpPr>
                <a:spLocks/>
              </p:cNvSpPr>
              <p:nvPr/>
            </p:nvSpPr>
            <p:spPr bwMode="auto">
              <a:xfrm>
                <a:off x="4941" y="2705"/>
                <a:ext cx="175" cy="49"/>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sp>
            <p:nvSpPr>
              <p:cNvPr id="165935" name="AutoShape 98"/>
              <p:cNvSpPr>
                <a:spLocks noChangeArrowheads="1"/>
              </p:cNvSpPr>
              <p:nvPr/>
            </p:nvSpPr>
            <p:spPr bwMode="auto">
              <a:xfrm rot="16200000" flipH="1">
                <a:off x="5101" y="2715"/>
                <a:ext cx="56" cy="27"/>
              </a:xfrm>
              <a:prstGeom prst="triangle">
                <a:avLst>
                  <a:gd name="adj" fmla="val 50000"/>
                </a:avLst>
              </a:prstGeom>
              <a:solidFill>
                <a:schemeClr val="tx1"/>
              </a:solidFill>
              <a:ln w="12700">
                <a:solidFill>
                  <a:schemeClr val="tx1"/>
                </a:solidFill>
                <a:miter lim="800000"/>
                <a:headEnd/>
                <a:tailEnd/>
              </a:ln>
            </p:spPr>
            <p:txBody>
              <a:bodyPr wrap="none" anchor="ctr"/>
              <a:lstStyle/>
              <a:p>
                <a:endParaRPr lang="en-US"/>
              </a:p>
            </p:txBody>
          </p:sp>
        </p:grpSp>
      </p:grpSp>
      <p:sp>
        <p:nvSpPr>
          <p:cNvPr id="165919" name="Text Box 99"/>
          <p:cNvSpPr txBox="1">
            <a:spLocks noChangeArrowheads="1"/>
          </p:cNvSpPr>
          <p:nvPr/>
        </p:nvSpPr>
        <p:spPr bwMode="auto">
          <a:xfrm>
            <a:off x="612775" y="5586413"/>
            <a:ext cx="2463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Unmanned Underwater Vehicle</a:t>
            </a:r>
          </a:p>
        </p:txBody>
      </p:sp>
      <p:grpSp>
        <p:nvGrpSpPr>
          <p:cNvPr id="165920" name="Group 100"/>
          <p:cNvGrpSpPr>
            <a:grpSpLocks/>
          </p:cNvGrpSpPr>
          <p:nvPr/>
        </p:nvGrpSpPr>
        <p:grpSpPr bwMode="auto">
          <a:xfrm>
            <a:off x="7802563" y="5446713"/>
            <a:ext cx="401637" cy="401637"/>
            <a:chOff x="4915" y="3908"/>
            <a:chExt cx="253" cy="253"/>
          </a:xfrm>
        </p:grpSpPr>
        <p:sp>
          <p:nvSpPr>
            <p:cNvPr id="165930" name="Freeform 101"/>
            <p:cNvSpPr>
              <a:spLocks noChangeAspect="1"/>
            </p:cNvSpPr>
            <p:nvPr/>
          </p:nvSpPr>
          <p:spPr bwMode="auto">
            <a:xfrm flipV="1">
              <a:off x="4915" y="3908"/>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165931" name="Freeform 102"/>
            <p:cNvSpPr>
              <a:spLocks/>
            </p:cNvSpPr>
            <p:nvPr/>
          </p:nvSpPr>
          <p:spPr bwMode="auto">
            <a:xfrm>
              <a:off x="4945" y="3956"/>
              <a:ext cx="194" cy="66"/>
            </a:xfrm>
            <a:custGeom>
              <a:avLst/>
              <a:gdLst>
                <a:gd name="T0" fmla="*/ 0 w 194"/>
                <a:gd name="T1" fmla="*/ 36 h 66"/>
                <a:gd name="T2" fmla="*/ 98 w 194"/>
                <a:gd name="T3" fmla="*/ 0 h 66"/>
                <a:gd name="T4" fmla="*/ 194 w 194"/>
                <a:gd name="T5" fmla="*/ 33 h 66"/>
                <a:gd name="T6" fmla="*/ 194 w 194"/>
                <a:gd name="T7" fmla="*/ 64 h 66"/>
                <a:gd name="T8" fmla="*/ 98 w 194"/>
                <a:gd name="T9" fmla="*/ 30 h 66"/>
                <a:gd name="T10" fmla="*/ 0 w 194"/>
                <a:gd name="T11" fmla="*/ 66 h 66"/>
                <a:gd name="T12" fmla="*/ 0 w 194"/>
                <a:gd name="T13" fmla="*/ 36 h 66"/>
                <a:gd name="T14" fmla="*/ 0 60000 65536"/>
                <a:gd name="T15" fmla="*/ 0 60000 65536"/>
                <a:gd name="T16" fmla="*/ 0 60000 65536"/>
                <a:gd name="T17" fmla="*/ 0 60000 65536"/>
                <a:gd name="T18" fmla="*/ 0 60000 65536"/>
                <a:gd name="T19" fmla="*/ 0 60000 65536"/>
                <a:gd name="T20" fmla="*/ 0 60000 65536"/>
                <a:gd name="T21" fmla="*/ 0 w 194"/>
                <a:gd name="T22" fmla="*/ 0 h 66"/>
                <a:gd name="T23" fmla="*/ 194 w 194"/>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66">
                  <a:moveTo>
                    <a:pt x="0" y="36"/>
                  </a:moveTo>
                  <a:lnTo>
                    <a:pt x="98" y="0"/>
                  </a:lnTo>
                  <a:lnTo>
                    <a:pt x="194" y="33"/>
                  </a:lnTo>
                  <a:lnTo>
                    <a:pt x="194" y="64"/>
                  </a:lnTo>
                  <a:lnTo>
                    <a:pt x="98" y="30"/>
                  </a:lnTo>
                  <a:lnTo>
                    <a:pt x="0" y="66"/>
                  </a:lnTo>
                  <a:lnTo>
                    <a:pt x="0" y="36"/>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65921" name="Group 103"/>
          <p:cNvGrpSpPr>
            <a:grpSpLocks/>
          </p:cNvGrpSpPr>
          <p:nvPr/>
        </p:nvGrpSpPr>
        <p:grpSpPr bwMode="auto">
          <a:xfrm>
            <a:off x="6489700" y="5427663"/>
            <a:ext cx="400050" cy="438150"/>
            <a:chOff x="4088" y="3896"/>
            <a:chExt cx="252" cy="276"/>
          </a:xfrm>
        </p:grpSpPr>
        <p:sp>
          <p:nvSpPr>
            <p:cNvPr id="165928" name="Freeform 104"/>
            <p:cNvSpPr>
              <a:spLocks/>
            </p:cNvSpPr>
            <p:nvPr/>
          </p:nvSpPr>
          <p:spPr bwMode="auto">
            <a:xfrm flipV="1">
              <a:off x="4088" y="3896"/>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165929" name="Freeform 105"/>
            <p:cNvSpPr>
              <a:spLocks/>
            </p:cNvSpPr>
            <p:nvPr/>
          </p:nvSpPr>
          <p:spPr bwMode="auto">
            <a:xfrm>
              <a:off x="4117" y="3998"/>
              <a:ext cx="194" cy="66"/>
            </a:xfrm>
            <a:custGeom>
              <a:avLst/>
              <a:gdLst>
                <a:gd name="T0" fmla="*/ 0 w 194"/>
                <a:gd name="T1" fmla="*/ 36 h 66"/>
                <a:gd name="T2" fmla="*/ 98 w 194"/>
                <a:gd name="T3" fmla="*/ 0 h 66"/>
                <a:gd name="T4" fmla="*/ 194 w 194"/>
                <a:gd name="T5" fmla="*/ 33 h 66"/>
                <a:gd name="T6" fmla="*/ 194 w 194"/>
                <a:gd name="T7" fmla="*/ 64 h 66"/>
                <a:gd name="T8" fmla="*/ 98 w 194"/>
                <a:gd name="T9" fmla="*/ 30 h 66"/>
                <a:gd name="T10" fmla="*/ 0 w 194"/>
                <a:gd name="T11" fmla="*/ 66 h 66"/>
                <a:gd name="T12" fmla="*/ 0 w 194"/>
                <a:gd name="T13" fmla="*/ 36 h 66"/>
                <a:gd name="T14" fmla="*/ 0 60000 65536"/>
                <a:gd name="T15" fmla="*/ 0 60000 65536"/>
                <a:gd name="T16" fmla="*/ 0 60000 65536"/>
                <a:gd name="T17" fmla="*/ 0 60000 65536"/>
                <a:gd name="T18" fmla="*/ 0 60000 65536"/>
                <a:gd name="T19" fmla="*/ 0 60000 65536"/>
                <a:gd name="T20" fmla="*/ 0 60000 65536"/>
                <a:gd name="T21" fmla="*/ 0 w 194"/>
                <a:gd name="T22" fmla="*/ 0 h 66"/>
                <a:gd name="T23" fmla="*/ 194 w 194"/>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66">
                  <a:moveTo>
                    <a:pt x="0" y="36"/>
                  </a:moveTo>
                  <a:lnTo>
                    <a:pt x="98" y="0"/>
                  </a:lnTo>
                  <a:lnTo>
                    <a:pt x="194" y="33"/>
                  </a:lnTo>
                  <a:lnTo>
                    <a:pt x="194" y="64"/>
                  </a:lnTo>
                  <a:lnTo>
                    <a:pt x="98" y="30"/>
                  </a:lnTo>
                  <a:lnTo>
                    <a:pt x="0" y="66"/>
                  </a:lnTo>
                  <a:lnTo>
                    <a:pt x="0" y="36"/>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65922" name="Group 106"/>
          <p:cNvGrpSpPr>
            <a:grpSpLocks/>
          </p:cNvGrpSpPr>
          <p:nvPr/>
        </p:nvGrpSpPr>
        <p:grpSpPr bwMode="auto">
          <a:xfrm>
            <a:off x="5195888" y="5437188"/>
            <a:ext cx="401637" cy="438150"/>
            <a:chOff x="3273" y="3902"/>
            <a:chExt cx="253" cy="276"/>
          </a:xfrm>
        </p:grpSpPr>
        <p:sp>
          <p:nvSpPr>
            <p:cNvPr id="165926" name="Freeform 107"/>
            <p:cNvSpPr>
              <a:spLocks/>
            </p:cNvSpPr>
            <p:nvPr/>
          </p:nvSpPr>
          <p:spPr bwMode="auto">
            <a:xfrm flipV="1">
              <a:off x="3273" y="3902"/>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165927" name="Freeform 108"/>
            <p:cNvSpPr>
              <a:spLocks/>
            </p:cNvSpPr>
            <p:nvPr/>
          </p:nvSpPr>
          <p:spPr bwMode="auto">
            <a:xfrm>
              <a:off x="3303" y="3950"/>
              <a:ext cx="194" cy="66"/>
            </a:xfrm>
            <a:custGeom>
              <a:avLst/>
              <a:gdLst>
                <a:gd name="T0" fmla="*/ 0 w 194"/>
                <a:gd name="T1" fmla="*/ 36 h 66"/>
                <a:gd name="T2" fmla="*/ 98 w 194"/>
                <a:gd name="T3" fmla="*/ 0 h 66"/>
                <a:gd name="T4" fmla="*/ 194 w 194"/>
                <a:gd name="T5" fmla="*/ 33 h 66"/>
                <a:gd name="T6" fmla="*/ 194 w 194"/>
                <a:gd name="T7" fmla="*/ 64 h 66"/>
                <a:gd name="T8" fmla="*/ 98 w 194"/>
                <a:gd name="T9" fmla="*/ 30 h 66"/>
                <a:gd name="T10" fmla="*/ 0 w 194"/>
                <a:gd name="T11" fmla="*/ 66 h 66"/>
                <a:gd name="T12" fmla="*/ 0 w 194"/>
                <a:gd name="T13" fmla="*/ 36 h 66"/>
                <a:gd name="T14" fmla="*/ 0 60000 65536"/>
                <a:gd name="T15" fmla="*/ 0 60000 65536"/>
                <a:gd name="T16" fmla="*/ 0 60000 65536"/>
                <a:gd name="T17" fmla="*/ 0 60000 65536"/>
                <a:gd name="T18" fmla="*/ 0 60000 65536"/>
                <a:gd name="T19" fmla="*/ 0 60000 65536"/>
                <a:gd name="T20" fmla="*/ 0 60000 65536"/>
                <a:gd name="T21" fmla="*/ 0 w 194"/>
                <a:gd name="T22" fmla="*/ 0 h 66"/>
                <a:gd name="T23" fmla="*/ 194 w 194"/>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66">
                  <a:moveTo>
                    <a:pt x="0" y="36"/>
                  </a:moveTo>
                  <a:lnTo>
                    <a:pt x="98" y="0"/>
                  </a:lnTo>
                  <a:lnTo>
                    <a:pt x="194" y="33"/>
                  </a:lnTo>
                  <a:lnTo>
                    <a:pt x="194" y="64"/>
                  </a:lnTo>
                  <a:lnTo>
                    <a:pt x="98" y="30"/>
                  </a:lnTo>
                  <a:lnTo>
                    <a:pt x="0" y="66"/>
                  </a:lnTo>
                  <a:lnTo>
                    <a:pt x="0" y="36"/>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165923" name="Group 109"/>
          <p:cNvGrpSpPr>
            <a:grpSpLocks/>
          </p:cNvGrpSpPr>
          <p:nvPr/>
        </p:nvGrpSpPr>
        <p:grpSpPr bwMode="auto">
          <a:xfrm>
            <a:off x="3746500" y="5449888"/>
            <a:ext cx="547688" cy="412750"/>
            <a:chOff x="2360" y="3910"/>
            <a:chExt cx="345" cy="260"/>
          </a:xfrm>
        </p:grpSpPr>
        <p:sp>
          <p:nvSpPr>
            <p:cNvPr id="165924" name="Freeform 110"/>
            <p:cNvSpPr>
              <a:spLocks noChangeAspect="1"/>
            </p:cNvSpPr>
            <p:nvPr/>
          </p:nvSpPr>
          <p:spPr bwMode="auto">
            <a:xfrm flipV="1">
              <a:off x="2360" y="3910"/>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165925" name="Freeform 111"/>
            <p:cNvSpPr>
              <a:spLocks/>
            </p:cNvSpPr>
            <p:nvPr/>
          </p:nvSpPr>
          <p:spPr bwMode="auto">
            <a:xfrm>
              <a:off x="2436" y="3956"/>
              <a:ext cx="194" cy="66"/>
            </a:xfrm>
            <a:custGeom>
              <a:avLst/>
              <a:gdLst>
                <a:gd name="T0" fmla="*/ 0 w 194"/>
                <a:gd name="T1" fmla="*/ 36 h 66"/>
                <a:gd name="T2" fmla="*/ 98 w 194"/>
                <a:gd name="T3" fmla="*/ 0 h 66"/>
                <a:gd name="T4" fmla="*/ 194 w 194"/>
                <a:gd name="T5" fmla="*/ 33 h 66"/>
                <a:gd name="T6" fmla="*/ 194 w 194"/>
                <a:gd name="T7" fmla="*/ 64 h 66"/>
                <a:gd name="T8" fmla="*/ 98 w 194"/>
                <a:gd name="T9" fmla="*/ 30 h 66"/>
                <a:gd name="T10" fmla="*/ 0 w 194"/>
                <a:gd name="T11" fmla="*/ 66 h 66"/>
                <a:gd name="T12" fmla="*/ 0 w 194"/>
                <a:gd name="T13" fmla="*/ 36 h 66"/>
                <a:gd name="T14" fmla="*/ 0 60000 65536"/>
                <a:gd name="T15" fmla="*/ 0 60000 65536"/>
                <a:gd name="T16" fmla="*/ 0 60000 65536"/>
                <a:gd name="T17" fmla="*/ 0 60000 65536"/>
                <a:gd name="T18" fmla="*/ 0 60000 65536"/>
                <a:gd name="T19" fmla="*/ 0 60000 65536"/>
                <a:gd name="T20" fmla="*/ 0 60000 65536"/>
                <a:gd name="T21" fmla="*/ 0 w 194"/>
                <a:gd name="T22" fmla="*/ 0 h 66"/>
                <a:gd name="T23" fmla="*/ 194 w 194"/>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66">
                  <a:moveTo>
                    <a:pt x="0" y="36"/>
                  </a:moveTo>
                  <a:lnTo>
                    <a:pt x="98" y="0"/>
                  </a:lnTo>
                  <a:lnTo>
                    <a:pt x="194" y="33"/>
                  </a:lnTo>
                  <a:lnTo>
                    <a:pt x="194" y="64"/>
                  </a:lnTo>
                  <a:lnTo>
                    <a:pt x="98" y="30"/>
                  </a:lnTo>
                  <a:lnTo>
                    <a:pt x="0" y="66"/>
                  </a:lnTo>
                  <a:lnTo>
                    <a:pt x="0" y="36"/>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Line 2"/>
          <p:cNvSpPr>
            <a:spLocks noChangeShapeType="1"/>
          </p:cNvSpPr>
          <p:nvPr/>
        </p:nvSpPr>
        <p:spPr bwMode="auto">
          <a:xfrm>
            <a:off x="4835525" y="739775"/>
            <a:ext cx="1588" cy="96838"/>
          </a:xfrm>
          <a:prstGeom prst="line">
            <a:avLst/>
          </a:prstGeom>
          <a:noFill/>
          <a:ln w="11113">
            <a:solidFill>
              <a:srgbClr val="000000"/>
            </a:solidFill>
            <a:round/>
            <a:headEnd/>
            <a:tailEnd/>
          </a:ln>
        </p:spPr>
        <p:txBody>
          <a:bodyPr/>
          <a:lstStyle/>
          <a:p>
            <a:endParaRPr lang="en-US"/>
          </a:p>
        </p:txBody>
      </p:sp>
      <p:sp>
        <p:nvSpPr>
          <p:cNvPr id="19459" name="Freeform 3"/>
          <p:cNvSpPr>
            <a:spLocks/>
          </p:cNvSpPr>
          <p:nvPr/>
        </p:nvSpPr>
        <p:spPr bwMode="auto">
          <a:xfrm>
            <a:off x="1350963" y="835025"/>
            <a:ext cx="6902450" cy="1588"/>
          </a:xfrm>
          <a:custGeom>
            <a:avLst/>
            <a:gdLst>
              <a:gd name="T0" fmla="*/ 0 w 4348"/>
              <a:gd name="T1" fmla="*/ 0 h 1"/>
              <a:gd name="T2" fmla="*/ 4348 w 4348"/>
              <a:gd name="T3" fmla="*/ 1 h 1"/>
              <a:gd name="T4" fmla="*/ 0 60000 65536"/>
              <a:gd name="T5" fmla="*/ 0 60000 65536"/>
              <a:gd name="T6" fmla="*/ 0 w 4348"/>
              <a:gd name="T7" fmla="*/ 0 h 1"/>
              <a:gd name="T8" fmla="*/ 4348 w 4348"/>
              <a:gd name="T9" fmla="*/ 1 h 1"/>
            </a:gdLst>
            <a:ahLst/>
            <a:cxnLst>
              <a:cxn ang="T4">
                <a:pos x="T0" y="T1"/>
              </a:cxn>
              <a:cxn ang="T5">
                <a:pos x="T2" y="T3"/>
              </a:cxn>
            </a:cxnLst>
            <a:rect l="T6" t="T7" r="T8" b="T9"/>
            <a:pathLst>
              <a:path w="4348" h="1">
                <a:moveTo>
                  <a:pt x="0" y="0"/>
                </a:moveTo>
                <a:lnTo>
                  <a:pt x="4348" y="1"/>
                </a:lnTo>
              </a:path>
            </a:pathLst>
          </a:custGeom>
          <a:solidFill>
            <a:srgbClr val="FFFFFF"/>
          </a:solidFill>
          <a:ln w="11113">
            <a:solidFill>
              <a:srgbClr val="000000"/>
            </a:solidFill>
            <a:round/>
            <a:headEnd/>
            <a:tailEnd/>
          </a:ln>
        </p:spPr>
        <p:txBody>
          <a:bodyPr/>
          <a:lstStyle/>
          <a:p>
            <a:endParaRPr lang="en-US"/>
          </a:p>
        </p:txBody>
      </p:sp>
      <p:sp>
        <p:nvSpPr>
          <p:cNvPr id="19460" name="Line 4"/>
          <p:cNvSpPr>
            <a:spLocks noChangeShapeType="1"/>
          </p:cNvSpPr>
          <p:nvPr/>
        </p:nvSpPr>
        <p:spPr bwMode="auto">
          <a:xfrm>
            <a:off x="2708275" y="835025"/>
            <a:ext cx="3175" cy="84138"/>
          </a:xfrm>
          <a:prstGeom prst="line">
            <a:avLst/>
          </a:prstGeom>
          <a:noFill/>
          <a:ln w="11113">
            <a:solidFill>
              <a:srgbClr val="000000"/>
            </a:solidFill>
            <a:round/>
            <a:headEnd/>
            <a:tailEnd/>
          </a:ln>
        </p:spPr>
        <p:txBody>
          <a:bodyPr/>
          <a:lstStyle/>
          <a:p>
            <a:endParaRPr lang="en-US"/>
          </a:p>
        </p:txBody>
      </p:sp>
      <p:sp>
        <p:nvSpPr>
          <p:cNvPr id="19461" name="Line 5"/>
          <p:cNvSpPr>
            <a:spLocks noChangeShapeType="1"/>
          </p:cNvSpPr>
          <p:nvPr/>
        </p:nvSpPr>
        <p:spPr bwMode="auto">
          <a:xfrm>
            <a:off x="4098925" y="835025"/>
            <a:ext cx="3175" cy="84138"/>
          </a:xfrm>
          <a:prstGeom prst="line">
            <a:avLst/>
          </a:prstGeom>
          <a:noFill/>
          <a:ln w="11113">
            <a:solidFill>
              <a:srgbClr val="000000"/>
            </a:solidFill>
            <a:round/>
            <a:headEnd/>
            <a:tailEnd/>
          </a:ln>
        </p:spPr>
        <p:txBody>
          <a:bodyPr/>
          <a:lstStyle/>
          <a:p>
            <a:endParaRPr lang="en-US"/>
          </a:p>
        </p:txBody>
      </p:sp>
      <p:sp>
        <p:nvSpPr>
          <p:cNvPr id="19462" name="Line 6"/>
          <p:cNvSpPr>
            <a:spLocks noChangeShapeType="1"/>
          </p:cNvSpPr>
          <p:nvPr/>
        </p:nvSpPr>
        <p:spPr bwMode="auto">
          <a:xfrm>
            <a:off x="6873875" y="835025"/>
            <a:ext cx="3175" cy="84138"/>
          </a:xfrm>
          <a:prstGeom prst="line">
            <a:avLst/>
          </a:prstGeom>
          <a:noFill/>
          <a:ln w="11113">
            <a:solidFill>
              <a:srgbClr val="000000"/>
            </a:solidFill>
            <a:round/>
            <a:headEnd/>
            <a:tailEnd/>
          </a:ln>
        </p:spPr>
        <p:txBody>
          <a:bodyPr/>
          <a:lstStyle/>
          <a:p>
            <a:endParaRPr lang="en-US"/>
          </a:p>
        </p:txBody>
      </p:sp>
      <p:sp>
        <p:nvSpPr>
          <p:cNvPr id="19463" name="Line 7"/>
          <p:cNvSpPr>
            <a:spLocks noChangeShapeType="1"/>
          </p:cNvSpPr>
          <p:nvPr/>
        </p:nvSpPr>
        <p:spPr bwMode="auto">
          <a:xfrm>
            <a:off x="8255000" y="835025"/>
            <a:ext cx="3175" cy="84138"/>
          </a:xfrm>
          <a:prstGeom prst="line">
            <a:avLst/>
          </a:prstGeom>
          <a:noFill/>
          <a:ln w="11113">
            <a:solidFill>
              <a:srgbClr val="000000"/>
            </a:solidFill>
            <a:round/>
            <a:headEnd/>
            <a:tailEnd/>
          </a:ln>
        </p:spPr>
        <p:txBody>
          <a:bodyPr/>
          <a:lstStyle/>
          <a:p>
            <a:endParaRPr lang="en-US"/>
          </a:p>
        </p:txBody>
      </p:sp>
      <p:sp>
        <p:nvSpPr>
          <p:cNvPr id="19464" name="Line 8"/>
          <p:cNvSpPr>
            <a:spLocks noChangeShapeType="1"/>
          </p:cNvSpPr>
          <p:nvPr/>
        </p:nvSpPr>
        <p:spPr bwMode="auto">
          <a:xfrm>
            <a:off x="1350963" y="835025"/>
            <a:ext cx="3175" cy="84138"/>
          </a:xfrm>
          <a:prstGeom prst="line">
            <a:avLst/>
          </a:prstGeom>
          <a:noFill/>
          <a:ln w="11113">
            <a:solidFill>
              <a:srgbClr val="000000"/>
            </a:solidFill>
            <a:round/>
            <a:headEnd/>
            <a:tailEnd/>
          </a:ln>
        </p:spPr>
        <p:txBody>
          <a:bodyPr/>
          <a:lstStyle/>
          <a:p>
            <a:endParaRPr lang="en-US"/>
          </a:p>
        </p:txBody>
      </p:sp>
      <p:sp>
        <p:nvSpPr>
          <p:cNvPr id="19465" name="Rectangle 9"/>
          <p:cNvSpPr>
            <a:spLocks noChangeArrowheads="1"/>
          </p:cNvSpPr>
          <p:nvPr/>
        </p:nvSpPr>
        <p:spPr bwMode="auto">
          <a:xfrm>
            <a:off x="469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9466" name="Group 10"/>
          <p:cNvGrpSpPr>
            <a:grpSpLocks/>
          </p:cNvGrpSpPr>
          <p:nvPr/>
        </p:nvGrpSpPr>
        <p:grpSpPr bwMode="auto">
          <a:xfrm>
            <a:off x="1501775" y="1792288"/>
            <a:ext cx="731838" cy="430212"/>
            <a:chOff x="834" y="1017"/>
            <a:chExt cx="461" cy="271"/>
          </a:xfrm>
        </p:grpSpPr>
        <p:grpSp>
          <p:nvGrpSpPr>
            <p:cNvPr id="19847" name="Group 11"/>
            <p:cNvGrpSpPr>
              <a:grpSpLocks/>
            </p:cNvGrpSpPr>
            <p:nvPr/>
          </p:nvGrpSpPr>
          <p:grpSpPr bwMode="auto">
            <a:xfrm>
              <a:off x="950" y="1017"/>
              <a:ext cx="345" cy="271"/>
              <a:chOff x="2471" y="2324"/>
              <a:chExt cx="345" cy="271"/>
            </a:xfrm>
          </p:grpSpPr>
          <p:sp>
            <p:nvSpPr>
              <p:cNvPr id="19849" name="Rectangle 1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850" name="Group 13"/>
              <p:cNvGrpSpPr>
                <a:grpSpLocks/>
              </p:cNvGrpSpPr>
              <p:nvPr/>
            </p:nvGrpSpPr>
            <p:grpSpPr bwMode="auto">
              <a:xfrm>
                <a:off x="2625" y="2324"/>
                <a:ext cx="36" cy="52"/>
                <a:chOff x="2625" y="2324"/>
                <a:chExt cx="36" cy="52"/>
              </a:xfrm>
            </p:grpSpPr>
            <p:sp>
              <p:nvSpPr>
                <p:cNvPr id="19857" name="Line 1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58" name="Line 1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851" name="Group 16"/>
              <p:cNvGrpSpPr>
                <a:grpSpLocks/>
              </p:cNvGrpSpPr>
              <p:nvPr/>
            </p:nvGrpSpPr>
            <p:grpSpPr bwMode="auto">
              <a:xfrm>
                <a:off x="2488" y="2411"/>
                <a:ext cx="310" cy="75"/>
                <a:chOff x="2488" y="2411"/>
                <a:chExt cx="310" cy="75"/>
              </a:xfrm>
            </p:grpSpPr>
            <p:sp>
              <p:nvSpPr>
                <p:cNvPr id="19853" name="Line 1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54" name="Line 1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55" name="Freeform 1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856" name="Freeform 2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852" name="Rectangle 2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9848" name="Rectangle 22"/>
            <p:cNvSpPr>
              <a:spLocks noChangeArrowheads="1"/>
            </p:cNvSpPr>
            <p:nvPr/>
          </p:nvSpPr>
          <p:spPr bwMode="auto">
            <a:xfrm>
              <a:off x="834" y="1192"/>
              <a:ext cx="88" cy="96"/>
            </a:xfrm>
            <a:prstGeom prst="rect">
              <a:avLst/>
            </a:prstGeom>
            <a:noFill/>
            <a:ln w="9525">
              <a:noFill/>
              <a:miter lim="800000"/>
              <a:headEnd/>
              <a:tailEnd/>
            </a:ln>
          </p:spPr>
          <p:txBody>
            <a:bodyPr wrap="none" lIns="0" tIns="0" rIns="0" bIns="0">
              <a:spAutoFit/>
            </a:bodyPr>
            <a:lstStyle/>
            <a:p>
              <a:pPr eaLnBrk="0" hangingPunct="0"/>
              <a:r>
                <a:rPr lang="en-US" sz="1000" b="1"/>
                <a:t>41</a:t>
              </a:r>
            </a:p>
          </p:txBody>
        </p:sp>
      </p:grpSp>
      <p:grpSp>
        <p:nvGrpSpPr>
          <p:cNvPr id="19467" name="Group 23"/>
          <p:cNvGrpSpPr>
            <a:grpSpLocks/>
          </p:cNvGrpSpPr>
          <p:nvPr/>
        </p:nvGrpSpPr>
        <p:grpSpPr bwMode="auto">
          <a:xfrm>
            <a:off x="884238" y="1025525"/>
            <a:ext cx="723900" cy="425450"/>
            <a:chOff x="557" y="646"/>
            <a:chExt cx="456" cy="268"/>
          </a:xfrm>
        </p:grpSpPr>
        <p:sp>
          <p:nvSpPr>
            <p:cNvPr id="19834" name="Rectangle 24"/>
            <p:cNvSpPr>
              <a:spLocks noChangeArrowheads="1"/>
            </p:cNvSpPr>
            <p:nvPr/>
          </p:nvSpPr>
          <p:spPr bwMode="auto">
            <a:xfrm>
              <a:off x="557" y="818"/>
              <a:ext cx="88" cy="96"/>
            </a:xfrm>
            <a:prstGeom prst="rect">
              <a:avLst/>
            </a:prstGeom>
            <a:noFill/>
            <a:ln w="9525">
              <a:noFill/>
              <a:miter lim="800000"/>
              <a:headEnd/>
              <a:tailEnd/>
            </a:ln>
          </p:spPr>
          <p:txBody>
            <a:bodyPr wrap="none" lIns="0" tIns="0" rIns="0" bIns="0">
              <a:spAutoFit/>
            </a:bodyPr>
            <a:lstStyle/>
            <a:p>
              <a:pPr eaLnBrk="0" hangingPunct="0"/>
              <a:r>
                <a:rPr lang="en-US" sz="1000" b="1"/>
                <a:t>41</a:t>
              </a:r>
            </a:p>
          </p:txBody>
        </p:sp>
        <p:grpSp>
          <p:nvGrpSpPr>
            <p:cNvPr id="19835" name="Group 25"/>
            <p:cNvGrpSpPr>
              <a:grpSpLocks/>
            </p:cNvGrpSpPr>
            <p:nvPr/>
          </p:nvGrpSpPr>
          <p:grpSpPr bwMode="auto">
            <a:xfrm>
              <a:off x="668" y="646"/>
              <a:ext cx="345" cy="268"/>
              <a:chOff x="3072" y="1104"/>
              <a:chExt cx="345" cy="268"/>
            </a:xfrm>
          </p:grpSpPr>
          <p:grpSp>
            <p:nvGrpSpPr>
              <p:cNvPr id="19836" name="Group 26"/>
              <p:cNvGrpSpPr>
                <a:grpSpLocks/>
              </p:cNvGrpSpPr>
              <p:nvPr/>
            </p:nvGrpSpPr>
            <p:grpSpPr bwMode="auto">
              <a:xfrm>
                <a:off x="3211" y="1104"/>
                <a:ext cx="67" cy="53"/>
                <a:chOff x="2610" y="1990"/>
                <a:chExt cx="67" cy="53"/>
              </a:xfrm>
            </p:grpSpPr>
            <p:sp>
              <p:nvSpPr>
                <p:cNvPr id="19844" name="Line 2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45" name="Line 2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46" name="Line 2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837" name="Group 30"/>
              <p:cNvGrpSpPr>
                <a:grpSpLocks/>
              </p:cNvGrpSpPr>
              <p:nvPr/>
            </p:nvGrpSpPr>
            <p:grpSpPr bwMode="auto">
              <a:xfrm>
                <a:off x="3072" y="1154"/>
                <a:ext cx="345" cy="218"/>
                <a:chOff x="3072" y="1154"/>
                <a:chExt cx="345" cy="218"/>
              </a:xfrm>
            </p:grpSpPr>
            <p:sp>
              <p:nvSpPr>
                <p:cNvPr id="19838" name="Rectangle 31"/>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9839" name="Group 32"/>
                <p:cNvGrpSpPr>
                  <a:grpSpLocks/>
                </p:cNvGrpSpPr>
                <p:nvPr/>
              </p:nvGrpSpPr>
              <p:grpSpPr bwMode="auto">
                <a:xfrm>
                  <a:off x="3090" y="1225"/>
                  <a:ext cx="310" cy="75"/>
                  <a:chOff x="2489" y="2075"/>
                  <a:chExt cx="310" cy="75"/>
                </a:xfrm>
              </p:grpSpPr>
              <p:sp>
                <p:nvSpPr>
                  <p:cNvPr id="19840" name="Line 33"/>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41" name="Line 34"/>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42" name="Freeform 35"/>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843" name="Freeform 36"/>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grpSp>
        <p:nvGrpSpPr>
          <p:cNvPr id="19468" name="Group 37"/>
          <p:cNvGrpSpPr>
            <a:grpSpLocks/>
          </p:cNvGrpSpPr>
          <p:nvPr/>
        </p:nvGrpSpPr>
        <p:grpSpPr bwMode="auto">
          <a:xfrm>
            <a:off x="3651250" y="1025525"/>
            <a:ext cx="722313" cy="425450"/>
            <a:chOff x="1430" y="646"/>
            <a:chExt cx="455" cy="268"/>
          </a:xfrm>
        </p:grpSpPr>
        <p:grpSp>
          <p:nvGrpSpPr>
            <p:cNvPr id="19821" name="Group 38"/>
            <p:cNvGrpSpPr>
              <a:grpSpLocks/>
            </p:cNvGrpSpPr>
            <p:nvPr/>
          </p:nvGrpSpPr>
          <p:grpSpPr bwMode="auto">
            <a:xfrm>
              <a:off x="1540" y="646"/>
              <a:ext cx="345" cy="268"/>
              <a:chOff x="3072" y="1104"/>
              <a:chExt cx="345" cy="268"/>
            </a:xfrm>
          </p:grpSpPr>
          <p:grpSp>
            <p:nvGrpSpPr>
              <p:cNvPr id="19823" name="Group 39"/>
              <p:cNvGrpSpPr>
                <a:grpSpLocks/>
              </p:cNvGrpSpPr>
              <p:nvPr/>
            </p:nvGrpSpPr>
            <p:grpSpPr bwMode="auto">
              <a:xfrm>
                <a:off x="3211" y="1104"/>
                <a:ext cx="67" cy="53"/>
                <a:chOff x="2610" y="1990"/>
                <a:chExt cx="67" cy="53"/>
              </a:xfrm>
            </p:grpSpPr>
            <p:sp>
              <p:nvSpPr>
                <p:cNvPr id="19831" name="Line 40"/>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32" name="Line 41"/>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33" name="Line 42"/>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824" name="Group 43"/>
              <p:cNvGrpSpPr>
                <a:grpSpLocks/>
              </p:cNvGrpSpPr>
              <p:nvPr/>
            </p:nvGrpSpPr>
            <p:grpSpPr bwMode="auto">
              <a:xfrm>
                <a:off x="3072" y="1154"/>
                <a:ext cx="345" cy="218"/>
                <a:chOff x="3072" y="1154"/>
                <a:chExt cx="345" cy="218"/>
              </a:xfrm>
            </p:grpSpPr>
            <p:sp>
              <p:nvSpPr>
                <p:cNvPr id="19825" name="Rectangle 44"/>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9826" name="Group 45"/>
                <p:cNvGrpSpPr>
                  <a:grpSpLocks/>
                </p:cNvGrpSpPr>
                <p:nvPr/>
              </p:nvGrpSpPr>
              <p:grpSpPr bwMode="auto">
                <a:xfrm>
                  <a:off x="3090" y="1225"/>
                  <a:ext cx="310" cy="75"/>
                  <a:chOff x="2489" y="2075"/>
                  <a:chExt cx="310" cy="75"/>
                </a:xfrm>
              </p:grpSpPr>
              <p:sp>
                <p:nvSpPr>
                  <p:cNvPr id="19827" name="Line 4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28" name="Line 4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29" name="Freeform 4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830" name="Freeform 4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19822" name="Rectangle 50"/>
            <p:cNvSpPr>
              <a:spLocks noChangeArrowheads="1"/>
            </p:cNvSpPr>
            <p:nvPr/>
          </p:nvSpPr>
          <p:spPr bwMode="auto">
            <a:xfrm>
              <a:off x="1430" y="818"/>
              <a:ext cx="88" cy="96"/>
            </a:xfrm>
            <a:prstGeom prst="rect">
              <a:avLst/>
            </a:prstGeom>
            <a:noFill/>
            <a:ln w="9525">
              <a:noFill/>
              <a:miter lim="800000"/>
              <a:headEnd/>
              <a:tailEnd/>
            </a:ln>
          </p:spPr>
          <p:txBody>
            <a:bodyPr wrap="none" lIns="0" tIns="0" rIns="0" bIns="0">
              <a:spAutoFit/>
            </a:bodyPr>
            <a:lstStyle/>
            <a:p>
              <a:pPr eaLnBrk="0" hangingPunct="0"/>
              <a:r>
                <a:rPr lang="en-US" sz="1000" b="1"/>
                <a:t>46</a:t>
              </a:r>
            </a:p>
          </p:txBody>
        </p:sp>
      </p:grpSp>
      <p:grpSp>
        <p:nvGrpSpPr>
          <p:cNvPr id="19469" name="Group 51"/>
          <p:cNvGrpSpPr>
            <a:grpSpLocks/>
          </p:cNvGrpSpPr>
          <p:nvPr/>
        </p:nvGrpSpPr>
        <p:grpSpPr bwMode="auto">
          <a:xfrm>
            <a:off x="2243138" y="1009650"/>
            <a:ext cx="735012" cy="431800"/>
            <a:chOff x="2295" y="642"/>
            <a:chExt cx="463" cy="272"/>
          </a:xfrm>
        </p:grpSpPr>
        <p:grpSp>
          <p:nvGrpSpPr>
            <p:cNvPr id="19808" name="Group 52"/>
            <p:cNvGrpSpPr>
              <a:grpSpLocks/>
            </p:cNvGrpSpPr>
            <p:nvPr/>
          </p:nvGrpSpPr>
          <p:grpSpPr bwMode="auto">
            <a:xfrm>
              <a:off x="2413" y="642"/>
              <a:ext cx="345" cy="272"/>
              <a:chOff x="3504" y="624"/>
              <a:chExt cx="345" cy="272"/>
            </a:xfrm>
          </p:grpSpPr>
          <p:grpSp>
            <p:nvGrpSpPr>
              <p:cNvPr id="19810" name="Group 53"/>
              <p:cNvGrpSpPr>
                <a:grpSpLocks/>
              </p:cNvGrpSpPr>
              <p:nvPr/>
            </p:nvGrpSpPr>
            <p:grpSpPr bwMode="auto">
              <a:xfrm>
                <a:off x="3643" y="624"/>
                <a:ext cx="67" cy="53"/>
                <a:chOff x="2610" y="1990"/>
                <a:chExt cx="67" cy="53"/>
              </a:xfrm>
            </p:grpSpPr>
            <p:sp>
              <p:nvSpPr>
                <p:cNvPr id="19818" name="Line 54"/>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19" name="Line 55"/>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20" name="Line 56"/>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811" name="Group 57"/>
              <p:cNvGrpSpPr>
                <a:grpSpLocks/>
              </p:cNvGrpSpPr>
              <p:nvPr/>
            </p:nvGrpSpPr>
            <p:grpSpPr bwMode="auto">
              <a:xfrm>
                <a:off x="3504" y="678"/>
                <a:ext cx="345" cy="218"/>
                <a:chOff x="3504" y="678"/>
                <a:chExt cx="345" cy="218"/>
              </a:xfrm>
            </p:grpSpPr>
            <p:sp>
              <p:nvSpPr>
                <p:cNvPr id="19812" name="Rectangle 58"/>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19813" name="Group 59"/>
                <p:cNvGrpSpPr>
                  <a:grpSpLocks/>
                </p:cNvGrpSpPr>
                <p:nvPr/>
              </p:nvGrpSpPr>
              <p:grpSpPr bwMode="auto">
                <a:xfrm>
                  <a:off x="3557" y="721"/>
                  <a:ext cx="240" cy="131"/>
                  <a:chOff x="2525" y="3725"/>
                  <a:chExt cx="240" cy="131"/>
                </a:xfrm>
              </p:grpSpPr>
              <p:sp>
                <p:nvSpPr>
                  <p:cNvPr id="19814" name="Freeform 60"/>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815" name="Line 61"/>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16" name="Line 62"/>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9817" name="Line 63"/>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19809" name="Rectangle 64"/>
            <p:cNvSpPr>
              <a:spLocks noChangeArrowheads="1"/>
            </p:cNvSpPr>
            <p:nvPr/>
          </p:nvSpPr>
          <p:spPr bwMode="auto">
            <a:xfrm>
              <a:off x="2295" y="818"/>
              <a:ext cx="88" cy="96"/>
            </a:xfrm>
            <a:prstGeom prst="rect">
              <a:avLst/>
            </a:prstGeom>
            <a:noFill/>
            <a:ln w="9525">
              <a:noFill/>
              <a:miter lim="800000"/>
              <a:headEnd/>
              <a:tailEnd/>
            </a:ln>
          </p:spPr>
          <p:txBody>
            <a:bodyPr wrap="none" lIns="0" tIns="0" rIns="0" bIns="0">
              <a:spAutoFit/>
            </a:bodyPr>
            <a:lstStyle/>
            <a:p>
              <a:pPr eaLnBrk="0" hangingPunct="0"/>
              <a:r>
                <a:rPr lang="en-US" sz="1000" b="1"/>
                <a:t>42</a:t>
              </a:r>
            </a:p>
          </p:txBody>
        </p:sp>
      </p:grpSp>
      <p:grpSp>
        <p:nvGrpSpPr>
          <p:cNvPr id="19470" name="Group 65"/>
          <p:cNvGrpSpPr>
            <a:grpSpLocks/>
          </p:cNvGrpSpPr>
          <p:nvPr/>
        </p:nvGrpSpPr>
        <p:grpSpPr bwMode="auto">
          <a:xfrm>
            <a:off x="5189538" y="1019175"/>
            <a:ext cx="727075" cy="431800"/>
            <a:chOff x="3172" y="642"/>
            <a:chExt cx="458" cy="272"/>
          </a:xfrm>
        </p:grpSpPr>
        <p:grpSp>
          <p:nvGrpSpPr>
            <p:cNvPr id="19795" name="Group 66"/>
            <p:cNvGrpSpPr>
              <a:grpSpLocks/>
            </p:cNvGrpSpPr>
            <p:nvPr/>
          </p:nvGrpSpPr>
          <p:grpSpPr bwMode="auto">
            <a:xfrm>
              <a:off x="3285" y="642"/>
              <a:ext cx="345" cy="272"/>
              <a:chOff x="3504" y="624"/>
              <a:chExt cx="345" cy="272"/>
            </a:xfrm>
          </p:grpSpPr>
          <p:grpSp>
            <p:nvGrpSpPr>
              <p:cNvPr id="19797" name="Group 67"/>
              <p:cNvGrpSpPr>
                <a:grpSpLocks/>
              </p:cNvGrpSpPr>
              <p:nvPr/>
            </p:nvGrpSpPr>
            <p:grpSpPr bwMode="auto">
              <a:xfrm>
                <a:off x="3643" y="624"/>
                <a:ext cx="67" cy="53"/>
                <a:chOff x="2610" y="1990"/>
                <a:chExt cx="67" cy="53"/>
              </a:xfrm>
            </p:grpSpPr>
            <p:sp>
              <p:nvSpPr>
                <p:cNvPr id="19805" name="Line 68"/>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06" name="Line 69"/>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07" name="Line 70"/>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98" name="Group 71"/>
              <p:cNvGrpSpPr>
                <a:grpSpLocks/>
              </p:cNvGrpSpPr>
              <p:nvPr/>
            </p:nvGrpSpPr>
            <p:grpSpPr bwMode="auto">
              <a:xfrm>
                <a:off x="3504" y="678"/>
                <a:ext cx="345" cy="218"/>
                <a:chOff x="3504" y="678"/>
                <a:chExt cx="345" cy="218"/>
              </a:xfrm>
            </p:grpSpPr>
            <p:sp>
              <p:nvSpPr>
                <p:cNvPr id="19799" name="Rectangle 72"/>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19800" name="Group 73"/>
                <p:cNvGrpSpPr>
                  <a:grpSpLocks/>
                </p:cNvGrpSpPr>
                <p:nvPr/>
              </p:nvGrpSpPr>
              <p:grpSpPr bwMode="auto">
                <a:xfrm>
                  <a:off x="3557" y="721"/>
                  <a:ext cx="240" cy="131"/>
                  <a:chOff x="2525" y="3725"/>
                  <a:chExt cx="240" cy="131"/>
                </a:xfrm>
              </p:grpSpPr>
              <p:sp>
                <p:nvSpPr>
                  <p:cNvPr id="19801" name="Freeform 7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802" name="Line 7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803" name="Line 7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9804" name="Line 7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19796" name="Rectangle 78"/>
            <p:cNvSpPr>
              <a:spLocks noChangeArrowheads="1"/>
            </p:cNvSpPr>
            <p:nvPr/>
          </p:nvSpPr>
          <p:spPr bwMode="auto">
            <a:xfrm>
              <a:off x="3172" y="818"/>
              <a:ext cx="88" cy="96"/>
            </a:xfrm>
            <a:prstGeom prst="rect">
              <a:avLst/>
            </a:prstGeom>
            <a:noFill/>
            <a:ln w="9525">
              <a:noFill/>
              <a:miter lim="800000"/>
              <a:headEnd/>
              <a:tailEnd/>
            </a:ln>
          </p:spPr>
          <p:txBody>
            <a:bodyPr wrap="none" lIns="0" tIns="0" rIns="0" bIns="0">
              <a:spAutoFit/>
            </a:bodyPr>
            <a:lstStyle/>
            <a:p>
              <a:pPr eaLnBrk="0" hangingPunct="0"/>
              <a:r>
                <a:rPr lang="en-US" sz="1000" b="1"/>
                <a:t>49</a:t>
              </a:r>
            </a:p>
          </p:txBody>
        </p:sp>
      </p:grpSp>
      <p:grpSp>
        <p:nvGrpSpPr>
          <p:cNvPr id="19471" name="Group 79"/>
          <p:cNvGrpSpPr>
            <a:grpSpLocks/>
          </p:cNvGrpSpPr>
          <p:nvPr/>
        </p:nvGrpSpPr>
        <p:grpSpPr bwMode="auto">
          <a:xfrm>
            <a:off x="6426200" y="1025525"/>
            <a:ext cx="722313" cy="425450"/>
            <a:chOff x="4048" y="646"/>
            <a:chExt cx="455" cy="268"/>
          </a:xfrm>
        </p:grpSpPr>
        <p:grpSp>
          <p:nvGrpSpPr>
            <p:cNvPr id="19782" name="Group 80"/>
            <p:cNvGrpSpPr>
              <a:grpSpLocks/>
            </p:cNvGrpSpPr>
            <p:nvPr/>
          </p:nvGrpSpPr>
          <p:grpSpPr bwMode="auto">
            <a:xfrm>
              <a:off x="4158" y="646"/>
              <a:ext cx="345" cy="268"/>
              <a:chOff x="2471" y="1990"/>
              <a:chExt cx="345" cy="268"/>
            </a:xfrm>
          </p:grpSpPr>
          <p:sp>
            <p:nvSpPr>
              <p:cNvPr id="19784" name="Rectangle 81"/>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9785" name="Group 82"/>
              <p:cNvGrpSpPr>
                <a:grpSpLocks/>
              </p:cNvGrpSpPr>
              <p:nvPr/>
            </p:nvGrpSpPr>
            <p:grpSpPr bwMode="auto">
              <a:xfrm>
                <a:off x="2610" y="1990"/>
                <a:ext cx="67" cy="53"/>
                <a:chOff x="2610" y="1990"/>
                <a:chExt cx="67" cy="53"/>
              </a:xfrm>
            </p:grpSpPr>
            <p:sp>
              <p:nvSpPr>
                <p:cNvPr id="19792" name="Line 83"/>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93" name="Line 84"/>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94" name="Line 85"/>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86" name="Group 86"/>
              <p:cNvGrpSpPr>
                <a:grpSpLocks/>
              </p:cNvGrpSpPr>
              <p:nvPr/>
            </p:nvGrpSpPr>
            <p:grpSpPr bwMode="auto">
              <a:xfrm>
                <a:off x="2489" y="2075"/>
                <a:ext cx="310" cy="75"/>
                <a:chOff x="2489" y="2075"/>
                <a:chExt cx="310" cy="75"/>
              </a:xfrm>
            </p:grpSpPr>
            <p:sp>
              <p:nvSpPr>
                <p:cNvPr id="19788" name="Line 87"/>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89" name="Line 88"/>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90" name="Freeform 89"/>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791" name="Freeform 90"/>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787" name="Rectangle 91"/>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19783" name="Rectangle 92"/>
            <p:cNvSpPr>
              <a:spLocks noChangeArrowheads="1"/>
            </p:cNvSpPr>
            <p:nvPr/>
          </p:nvSpPr>
          <p:spPr bwMode="auto">
            <a:xfrm>
              <a:off x="4048" y="818"/>
              <a:ext cx="88" cy="96"/>
            </a:xfrm>
            <a:prstGeom prst="rect">
              <a:avLst/>
            </a:prstGeom>
            <a:noFill/>
            <a:ln w="9525">
              <a:noFill/>
              <a:miter lim="800000"/>
              <a:headEnd/>
              <a:tailEnd/>
            </a:ln>
          </p:spPr>
          <p:txBody>
            <a:bodyPr wrap="none" lIns="0" tIns="0" rIns="0" bIns="0">
              <a:spAutoFit/>
            </a:bodyPr>
            <a:lstStyle/>
            <a:p>
              <a:pPr eaLnBrk="0" hangingPunct="0"/>
              <a:r>
                <a:rPr lang="en-US" sz="1000" b="1"/>
                <a:t>28</a:t>
              </a:r>
            </a:p>
          </p:txBody>
        </p:sp>
      </p:grpSp>
      <p:grpSp>
        <p:nvGrpSpPr>
          <p:cNvPr id="19472" name="Group 93"/>
          <p:cNvGrpSpPr>
            <a:grpSpLocks/>
          </p:cNvGrpSpPr>
          <p:nvPr/>
        </p:nvGrpSpPr>
        <p:grpSpPr bwMode="auto">
          <a:xfrm>
            <a:off x="7812088" y="1025525"/>
            <a:ext cx="722312" cy="425450"/>
            <a:chOff x="4921" y="646"/>
            <a:chExt cx="455" cy="268"/>
          </a:xfrm>
        </p:grpSpPr>
        <p:grpSp>
          <p:nvGrpSpPr>
            <p:cNvPr id="19769" name="Group 94"/>
            <p:cNvGrpSpPr>
              <a:grpSpLocks/>
            </p:cNvGrpSpPr>
            <p:nvPr/>
          </p:nvGrpSpPr>
          <p:grpSpPr bwMode="auto">
            <a:xfrm>
              <a:off x="5031" y="646"/>
              <a:ext cx="345" cy="268"/>
              <a:chOff x="2471" y="1990"/>
              <a:chExt cx="345" cy="268"/>
            </a:xfrm>
          </p:grpSpPr>
          <p:sp>
            <p:nvSpPr>
              <p:cNvPr id="19771" name="Rectangle 95"/>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9772" name="Group 96"/>
              <p:cNvGrpSpPr>
                <a:grpSpLocks/>
              </p:cNvGrpSpPr>
              <p:nvPr/>
            </p:nvGrpSpPr>
            <p:grpSpPr bwMode="auto">
              <a:xfrm>
                <a:off x="2610" y="1990"/>
                <a:ext cx="67" cy="53"/>
                <a:chOff x="2610" y="1990"/>
                <a:chExt cx="67" cy="53"/>
              </a:xfrm>
            </p:grpSpPr>
            <p:sp>
              <p:nvSpPr>
                <p:cNvPr id="19779" name="Line 9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80" name="Line 9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81" name="Line 9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73" name="Group 100"/>
              <p:cNvGrpSpPr>
                <a:grpSpLocks/>
              </p:cNvGrpSpPr>
              <p:nvPr/>
            </p:nvGrpSpPr>
            <p:grpSpPr bwMode="auto">
              <a:xfrm>
                <a:off x="2489" y="2075"/>
                <a:ext cx="310" cy="75"/>
                <a:chOff x="2489" y="2075"/>
                <a:chExt cx="310" cy="75"/>
              </a:xfrm>
            </p:grpSpPr>
            <p:sp>
              <p:nvSpPr>
                <p:cNvPr id="19775" name="Line 10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76" name="Line 10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77" name="Freeform 10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778" name="Freeform 10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774" name="Rectangle 105"/>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19770" name="Rectangle 106"/>
            <p:cNvSpPr>
              <a:spLocks noChangeArrowheads="1"/>
            </p:cNvSpPr>
            <p:nvPr/>
          </p:nvSpPr>
          <p:spPr bwMode="auto">
            <a:xfrm>
              <a:off x="4921" y="818"/>
              <a:ext cx="88" cy="96"/>
            </a:xfrm>
            <a:prstGeom prst="rect">
              <a:avLst/>
            </a:prstGeom>
            <a:noFill/>
            <a:ln w="9525">
              <a:noFill/>
              <a:miter lim="800000"/>
              <a:headEnd/>
              <a:tailEnd/>
            </a:ln>
          </p:spPr>
          <p:txBody>
            <a:bodyPr wrap="none" lIns="0" tIns="0" rIns="0" bIns="0">
              <a:spAutoFit/>
            </a:bodyPr>
            <a:lstStyle/>
            <a:p>
              <a:pPr eaLnBrk="0" hangingPunct="0"/>
              <a:r>
                <a:rPr lang="en-US" sz="1000" b="1"/>
                <a:t>27</a:t>
              </a:r>
            </a:p>
          </p:txBody>
        </p:sp>
      </p:grpSp>
      <p:grpSp>
        <p:nvGrpSpPr>
          <p:cNvPr id="19473" name="Group 107"/>
          <p:cNvGrpSpPr>
            <a:grpSpLocks/>
          </p:cNvGrpSpPr>
          <p:nvPr/>
        </p:nvGrpSpPr>
        <p:grpSpPr bwMode="auto">
          <a:xfrm>
            <a:off x="2725738" y="1525588"/>
            <a:ext cx="747712" cy="430212"/>
            <a:chOff x="1651" y="1017"/>
            <a:chExt cx="471" cy="271"/>
          </a:xfrm>
        </p:grpSpPr>
        <p:grpSp>
          <p:nvGrpSpPr>
            <p:cNvPr id="19757" name="Group 108"/>
            <p:cNvGrpSpPr>
              <a:grpSpLocks/>
            </p:cNvGrpSpPr>
            <p:nvPr/>
          </p:nvGrpSpPr>
          <p:grpSpPr bwMode="auto">
            <a:xfrm>
              <a:off x="1777" y="1017"/>
              <a:ext cx="345" cy="271"/>
              <a:chOff x="2471" y="2324"/>
              <a:chExt cx="345" cy="271"/>
            </a:xfrm>
          </p:grpSpPr>
          <p:sp>
            <p:nvSpPr>
              <p:cNvPr id="19759" name="Rectangle 10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760" name="Group 110"/>
              <p:cNvGrpSpPr>
                <a:grpSpLocks/>
              </p:cNvGrpSpPr>
              <p:nvPr/>
            </p:nvGrpSpPr>
            <p:grpSpPr bwMode="auto">
              <a:xfrm>
                <a:off x="2625" y="2324"/>
                <a:ext cx="36" cy="52"/>
                <a:chOff x="2625" y="2324"/>
                <a:chExt cx="36" cy="52"/>
              </a:xfrm>
            </p:grpSpPr>
            <p:sp>
              <p:nvSpPr>
                <p:cNvPr id="19767" name="Line 11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68" name="Line 11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61" name="Group 113"/>
              <p:cNvGrpSpPr>
                <a:grpSpLocks/>
              </p:cNvGrpSpPr>
              <p:nvPr/>
            </p:nvGrpSpPr>
            <p:grpSpPr bwMode="auto">
              <a:xfrm>
                <a:off x="2488" y="2411"/>
                <a:ext cx="310" cy="75"/>
                <a:chOff x="2488" y="2411"/>
                <a:chExt cx="310" cy="75"/>
              </a:xfrm>
            </p:grpSpPr>
            <p:sp>
              <p:nvSpPr>
                <p:cNvPr id="19763" name="Line 11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64" name="Line 11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65" name="Freeform 11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766" name="Freeform 11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762" name="Rectangle 118"/>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9758" name="Rectangle 119"/>
            <p:cNvSpPr>
              <a:spLocks noChangeArrowheads="1"/>
            </p:cNvSpPr>
            <p:nvPr/>
          </p:nvSpPr>
          <p:spPr bwMode="auto">
            <a:xfrm>
              <a:off x="1651" y="1192"/>
              <a:ext cx="88" cy="96"/>
            </a:xfrm>
            <a:prstGeom prst="rect">
              <a:avLst/>
            </a:prstGeom>
            <a:noFill/>
            <a:ln w="9525">
              <a:noFill/>
              <a:miter lim="800000"/>
              <a:headEnd/>
              <a:tailEnd/>
            </a:ln>
          </p:spPr>
          <p:txBody>
            <a:bodyPr wrap="none" lIns="0" tIns="0" rIns="0" bIns="0">
              <a:spAutoFit/>
            </a:bodyPr>
            <a:lstStyle/>
            <a:p>
              <a:pPr eaLnBrk="0" hangingPunct="0"/>
              <a:r>
                <a:rPr lang="en-US" sz="1000" b="1"/>
                <a:t>42</a:t>
              </a:r>
            </a:p>
          </p:txBody>
        </p:sp>
      </p:grpSp>
      <p:grpSp>
        <p:nvGrpSpPr>
          <p:cNvPr id="19474" name="Group 120"/>
          <p:cNvGrpSpPr>
            <a:grpSpLocks/>
          </p:cNvGrpSpPr>
          <p:nvPr/>
        </p:nvGrpSpPr>
        <p:grpSpPr bwMode="auto">
          <a:xfrm>
            <a:off x="4019550" y="1538288"/>
            <a:ext cx="717550" cy="430212"/>
            <a:chOff x="2532" y="1017"/>
            <a:chExt cx="452" cy="271"/>
          </a:xfrm>
        </p:grpSpPr>
        <p:grpSp>
          <p:nvGrpSpPr>
            <p:cNvPr id="19745" name="Group 121"/>
            <p:cNvGrpSpPr>
              <a:grpSpLocks/>
            </p:cNvGrpSpPr>
            <p:nvPr/>
          </p:nvGrpSpPr>
          <p:grpSpPr bwMode="auto">
            <a:xfrm>
              <a:off x="2639" y="1017"/>
              <a:ext cx="345" cy="271"/>
              <a:chOff x="2471" y="2324"/>
              <a:chExt cx="345" cy="271"/>
            </a:xfrm>
          </p:grpSpPr>
          <p:sp>
            <p:nvSpPr>
              <p:cNvPr id="19747" name="Rectangle 12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748" name="Group 123"/>
              <p:cNvGrpSpPr>
                <a:grpSpLocks/>
              </p:cNvGrpSpPr>
              <p:nvPr/>
            </p:nvGrpSpPr>
            <p:grpSpPr bwMode="auto">
              <a:xfrm>
                <a:off x="2625" y="2324"/>
                <a:ext cx="36" cy="52"/>
                <a:chOff x="2625" y="2324"/>
                <a:chExt cx="36" cy="52"/>
              </a:xfrm>
            </p:grpSpPr>
            <p:sp>
              <p:nvSpPr>
                <p:cNvPr id="19755" name="Line 12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56" name="Line 12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49" name="Group 126"/>
              <p:cNvGrpSpPr>
                <a:grpSpLocks/>
              </p:cNvGrpSpPr>
              <p:nvPr/>
            </p:nvGrpSpPr>
            <p:grpSpPr bwMode="auto">
              <a:xfrm>
                <a:off x="2488" y="2411"/>
                <a:ext cx="310" cy="75"/>
                <a:chOff x="2488" y="2411"/>
                <a:chExt cx="310" cy="75"/>
              </a:xfrm>
            </p:grpSpPr>
            <p:sp>
              <p:nvSpPr>
                <p:cNvPr id="19751" name="Line 12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52" name="Line 12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53" name="Freeform 12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754" name="Freeform 13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750" name="Rectangle 13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9746" name="Rectangle 132"/>
            <p:cNvSpPr>
              <a:spLocks noChangeArrowheads="1"/>
            </p:cNvSpPr>
            <p:nvPr/>
          </p:nvSpPr>
          <p:spPr bwMode="auto">
            <a:xfrm>
              <a:off x="2532" y="1192"/>
              <a:ext cx="88" cy="96"/>
            </a:xfrm>
            <a:prstGeom prst="rect">
              <a:avLst/>
            </a:prstGeom>
            <a:noFill/>
            <a:ln w="9525">
              <a:noFill/>
              <a:miter lim="800000"/>
              <a:headEnd/>
              <a:tailEnd/>
            </a:ln>
          </p:spPr>
          <p:txBody>
            <a:bodyPr wrap="none" lIns="0" tIns="0" rIns="0" bIns="0">
              <a:spAutoFit/>
            </a:bodyPr>
            <a:lstStyle/>
            <a:p>
              <a:pPr eaLnBrk="0" hangingPunct="0"/>
              <a:r>
                <a:rPr lang="en-US" sz="1000" b="1"/>
                <a:t>46</a:t>
              </a:r>
            </a:p>
          </p:txBody>
        </p:sp>
      </p:grpSp>
      <p:grpSp>
        <p:nvGrpSpPr>
          <p:cNvPr id="19475" name="Group 133"/>
          <p:cNvGrpSpPr>
            <a:grpSpLocks/>
          </p:cNvGrpSpPr>
          <p:nvPr/>
        </p:nvGrpSpPr>
        <p:grpSpPr bwMode="auto">
          <a:xfrm>
            <a:off x="5578475" y="1541463"/>
            <a:ext cx="738188" cy="430212"/>
            <a:chOff x="3346" y="1017"/>
            <a:chExt cx="465" cy="271"/>
          </a:xfrm>
        </p:grpSpPr>
        <p:grpSp>
          <p:nvGrpSpPr>
            <p:cNvPr id="19733" name="Group 134"/>
            <p:cNvGrpSpPr>
              <a:grpSpLocks/>
            </p:cNvGrpSpPr>
            <p:nvPr/>
          </p:nvGrpSpPr>
          <p:grpSpPr bwMode="auto">
            <a:xfrm>
              <a:off x="3466" y="1017"/>
              <a:ext cx="345" cy="271"/>
              <a:chOff x="2471" y="2324"/>
              <a:chExt cx="345" cy="271"/>
            </a:xfrm>
          </p:grpSpPr>
          <p:sp>
            <p:nvSpPr>
              <p:cNvPr id="19735" name="Rectangle 13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736" name="Group 136"/>
              <p:cNvGrpSpPr>
                <a:grpSpLocks/>
              </p:cNvGrpSpPr>
              <p:nvPr/>
            </p:nvGrpSpPr>
            <p:grpSpPr bwMode="auto">
              <a:xfrm>
                <a:off x="2625" y="2324"/>
                <a:ext cx="36" cy="52"/>
                <a:chOff x="2625" y="2324"/>
                <a:chExt cx="36" cy="52"/>
              </a:xfrm>
            </p:grpSpPr>
            <p:sp>
              <p:nvSpPr>
                <p:cNvPr id="19743" name="Line 13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44" name="Line 13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37" name="Group 139"/>
              <p:cNvGrpSpPr>
                <a:grpSpLocks/>
              </p:cNvGrpSpPr>
              <p:nvPr/>
            </p:nvGrpSpPr>
            <p:grpSpPr bwMode="auto">
              <a:xfrm>
                <a:off x="2488" y="2411"/>
                <a:ext cx="310" cy="75"/>
                <a:chOff x="2488" y="2411"/>
                <a:chExt cx="310" cy="75"/>
              </a:xfrm>
            </p:grpSpPr>
            <p:sp>
              <p:nvSpPr>
                <p:cNvPr id="19739" name="Line 14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40" name="Line 14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41" name="Freeform 14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742" name="Freeform 14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738" name="Rectangle 14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9734" name="Rectangle 145"/>
            <p:cNvSpPr>
              <a:spLocks noChangeArrowheads="1"/>
            </p:cNvSpPr>
            <p:nvPr/>
          </p:nvSpPr>
          <p:spPr bwMode="auto">
            <a:xfrm>
              <a:off x="3346" y="1192"/>
              <a:ext cx="88" cy="96"/>
            </a:xfrm>
            <a:prstGeom prst="rect">
              <a:avLst/>
            </a:prstGeom>
            <a:noFill/>
            <a:ln w="9525">
              <a:noFill/>
              <a:miter lim="800000"/>
              <a:headEnd/>
              <a:tailEnd/>
            </a:ln>
          </p:spPr>
          <p:txBody>
            <a:bodyPr wrap="none" lIns="0" tIns="0" rIns="0" bIns="0">
              <a:spAutoFit/>
            </a:bodyPr>
            <a:lstStyle/>
            <a:p>
              <a:pPr eaLnBrk="0" hangingPunct="0"/>
              <a:r>
                <a:rPr lang="en-US" sz="1000" b="1"/>
                <a:t>49</a:t>
              </a:r>
            </a:p>
          </p:txBody>
        </p:sp>
      </p:grpSp>
      <p:grpSp>
        <p:nvGrpSpPr>
          <p:cNvPr id="19476" name="Group 146"/>
          <p:cNvGrpSpPr>
            <a:grpSpLocks/>
          </p:cNvGrpSpPr>
          <p:nvPr/>
        </p:nvGrpSpPr>
        <p:grpSpPr bwMode="auto">
          <a:xfrm>
            <a:off x="3946525" y="3594100"/>
            <a:ext cx="801688" cy="431800"/>
            <a:chOff x="2235" y="3109"/>
            <a:chExt cx="505" cy="272"/>
          </a:xfrm>
        </p:grpSpPr>
        <p:grpSp>
          <p:nvGrpSpPr>
            <p:cNvPr id="19720" name="Group 147"/>
            <p:cNvGrpSpPr>
              <a:grpSpLocks/>
            </p:cNvGrpSpPr>
            <p:nvPr/>
          </p:nvGrpSpPr>
          <p:grpSpPr bwMode="auto">
            <a:xfrm>
              <a:off x="2395" y="3109"/>
              <a:ext cx="345" cy="272"/>
              <a:chOff x="3811" y="1583"/>
              <a:chExt cx="345" cy="272"/>
            </a:xfrm>
          </p:grpSpPr>
          <p:sp>
            <p:nvSpPr>
              <p:cNvPr id="19722" name="Text Box 148"/>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9723" name="Rectangle 149"/>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724" name="Group 150"/>
              <p:cNvGrpSpPr>
                <a:grpSpLocks/>
              </p:cNvGrpSpPr>
              <p:nvPr/>
            </p:nvGrpSpPr>
            <p:grpSpPr bwMode="auto">
              <a:xfrm>
                <a:off x="3965" y="1583"/>
                <a:ext cx="36" cy="52"/>
                <a:chOff x="3754" y="1344"/>
                <a:chExt cx="36" cy="52"/>
              </a:xfrm>
            </p:grpSpPr>
            <p:sp>
              <p:nvSpPr>
                <p:cNvPr id="19731" name="Line 151"/>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32" name="Line 152"/>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725" name="Group 153"/>
              <p:cNvGrpSpPr>
                <a:grpSpLocks/>
              </p:cNvGrpSpPr>
              <p:nvPr/>
            </p:nvGrpSpPr>
            <p:grpSpPr bwMode="auto">
              <a:xfrm>
                <a:off x="3864" y="1648"/>
                <a:ext cx="240" cy="131"/>
                <a:chOff x="3864" y="1648"/>
                <a:chExt cx="240" cy="131"/>
              </a:xfrm>
            </p:grpSpPr>
            <p:sp>
              <p:nvSpPr>
                <p:cNvPr id="19726" name="Freeform 154"/>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727" name="Line 155"/>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28" name="Line 156"/>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9729" name="Line 157"/>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9730" name="Line 158"/>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9721" name="Rectangle 159"/>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769</a:t>
              </a:r>
            </a:p>
          </p:txBody>
        </p:sp>
      </p:grpSp>
      <p:grpSp>
        <p:nvGrpSpPr>
          <p:cNvPr id="19477" name="Group 160"/>
          <p:cNvGrpSpPr>
            <a:grpSpLocks/>
          </p:cNvGrpSpPr>
          <p:nvPr/>
        </p:nvGrpSpPr>
        <p:grpSpPr bwMode="auto">
          <a:xfrm>
            <a:off x="2679700" y="2554288"/>
            <a:ext cx="793750" cy="431800"/>
            <a:chOff x="3243" y="2852"/>
            <a:chExt cx="500" cy="272"/>
          </a:xfrm>
        </p:grpSpPr>
        <p:grpSp>
          <p:nvGrpSpPr>
            <p:cNvPr id="19708" name="Group 161"/>
            <p:cNvGrpSpPr>
              <a:grpSpLocks/>
            </p:cNvGrpSpPr>
            <p:nvPr/>
          </p:nvGrpSpPr>
          <p:grpSpPr bwMode="auto">
            <a:xfrm>
              <a:off x="3398" y="2852"/>
              <a:ext cx="345" cy="272"/>
              <a:chOff x="3812" y="2032"/>
              <a:chExt cx="345" cy="272"/>
            </a:xfrm>
          </p:grpSpPr>
          <p:sp>
            <p:nvSpPr>
              <p:cNvPr id="19710" name="Text Box 162"/>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9711" name="Rectangle 163"/>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9712" name="Group 164"/>
              <p:cNvGrpSpPr>
                <a:grpSpLocks/>
              </p:cNvGrpSpPr>
              <p:nvPr/>
            </p:nvGrpSpPr>
            <p:grpSpPr bwMode="auto">
              <a:xfrm>
                <a:off x="3865" y="2097"/>
                <a:ext cx="240" cy="131"/>
                <a:chOff x="2525" y="3725"/>
                <a:chExt cx="240" cy="131"/>
              </a:xfrm>
            </p:grpSpPr>
            <p:sp>
              <p:nvSpPr>
                <p:cNvPr id="19716" name="Freeform 165"/>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717" name="Line 166"/>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18" name="Line 167"/>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9719" name="Line 168"/>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9713" name="Group 169"/>
              <p:cNvGrpSpPr>
                <a:grpSpLocks/>
              </p:cNvGrpSpPr>
              <p:nvPr/>
            </p:nvGrpSpPr>
            <p:grpSpPr bwMode="auto">
              <a:xfrm>
                <a:off x="3966" y="2032"/>
                <a:ext cx="36" cy="52"/>
                <a:chOff x="2626" y="3660"/>
                <a:chExt cx="36" cy="52"/>
              </a:xfrm>
            </p:grpSpPr>
            <p:sp>
              <p:nvSpPr>
                <p:cNvPr id="19714" name="Line 170"/>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15" name="Line 171"/>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709" name="Rectangle 172"/>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774</a:t>
              </a:r>
            </a:p>
          </p:txBody>
        </p:sp>
      </p:grpSp>
      <p:grpSp>
        <p:nvGrpSpPr>
          <p:cNvPr id="19478" name="Group 173"/>
          <p:cNvGrpSpPr>
            <a:grpSpLocks/>
          </p:cNvGrpSpPr>
          <p:nvPr/>
        </p:nvGrpSpPr>
        <p:grpSpPr bwMode="auto">
          <a:xfrm>
            <a:off x="3956050" y="3076575"/>
            <a:ext cx="793750" cy="431800"/>
            <a:chOff x="2492" y="1938"/>
            <a:chExt cx="500" cy="272"/>
          </a:xfrm>
        </p:grpSpPr>
        <p:grpSp>
          <p:nvGrpSpPr>
            <p:cNvPr id="19696" name="Group 174"/>
            <p:cNvGrpSpPr>
              <a:grpSpLocks/>
            </p:cNvGrpSpPr>
            <p:nvPr/>
          </p:nvGrpSpPr>
          <p:grpSpPr bwMode="auto">
            <a:xfrm>
              <a:off x="2647" y="1938"/>
              <a:ext cx="345" cy="272"/>
              <a:chOff x="2647" y="1938"/>
              <a:chExt cx="345" cy="272"/>
            </a:xfrm>
          </p:grpSpPr>
          <p:sp>
            <p:nvSpPr>
              <p:cNvPr id="19698" name="Text Box 175"/>
              <p:cNvSpPr txBox="1">
                <a:spLocks noChangeArrowheads="1"/>
              </p:cNvSpPr>
              <p:nvPr/>
            </p:nvSpPr>
            <p:spPr bwMode="auto">
              <a:xfrm>
                <a:off x="2744" y="2131"/>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9699" name="Rectangle 176"/>
              <p:cNvSpPr>
                <a:spLocks noChangeArrowheads="1"/>
              </p:cNvSpPr>
              <p:nvPr/>
            </p:nvSpPr>
            <p:spPr bwMode="auto">
              <a:xfrm>
                <a:off x="2647" y="1992"/>
                <a:ext cx="345" cy="218"/>
              </a:xfrm>
              <a:prstGeom prst="rect">
                <a:avLst/>
              </a:prstGeom>
              <a:noFill/>
              <a:ln w="12700">
                <a:solidFill>
                  <a:srgbClr val="000000"/>
                </a:solidFill>
                <a:miter lim="800000"/>
                <a:headEnd/>
                <a:tailEnd/>
              </a:ln>
            </p:spPr>
            <p:txBody>
              <a:bodyPr wrap="none" anchor="ctr"/>
              <a:lstStyle/>
              <a:p>
                <a:pPr algn="ctr" eaLnBrk="0" hangingPunct="0"/>
                <a:endParaRPr lang="en-US" sz="1000" b="1"/>
              </a:p>
            </p:txBody>
          </p:sp>
          <p:grpSp>
            <p:nvGrpSpPr>
              <p:cNvPr id="19700" name="Group 177"/>
              <p:cNvGrpSpPr>
                <a:grpSpLocks/>
              </p:cNvGrpSpPr>
              <p:nvPr/>
            </p:nvGrpSpPr>
            <p:grpSpPr bwMode="auto">
              <a:xfrm>
                <a:off x="2700" y="2003"/>
                <a:ext cx="240" cy="131"/>
                <a:chOff x="2525" y="3725"/>
                <a:chExt cx="240" cy="131"/>
              </a:xfrm>
            </p:grpSpPr>
            <p:sp>
              <p:nvSpPr>
                <p:cNvPr id="19704" name="Freeform 17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705" name="Line 17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06" name="Line 18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9707" name="Line 18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9701" name="Group 182"/>
              <p:cNvGrpSpPr>
                <a:grpSpLocks/>
              </p:cNvGrpSpPr>
              <p:nvPr/>
            </p:nvGrpSpPr>
            <p:grpSpPr bwMode="auto">
              <a:xfrm>
                <a:off x="2801" y="1938"/>
                <a:ext cx="36" cy="52"/>
                <a:chOff x="2626" y="3660"/>
                <a:chExt cx="36" cy="52"/>
              </a:xfrm>
            </p:grpSpPr>
            <p:sp>
              <p:nvSpPr>
                <p:cNvPr id="19702" name="Line 183"/>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03" name="Line 184"/>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697" name="Rectangle 185"/>
            <p:cNvSpPr>
              <a:spLocks noChangeArrowheads="1"/>
            </p:cNvSpPr>
            <p:nvPr/>
          </p:nvSpPr>
          <p:spPr bwMode="auto">
            <a:xfrm>
              <a:off x="2492" y="2114"/>
              <a:ext cx="132" cy="96"/>
            </a:xfrm>
            <a:prstGeom prst="rect">
              <a:avLst/>
            </a:prstGeom>
            <a:noFill/>
            <a:ln w="9525">
              <a:noFill/>
              <a:miter lim="800000"/>
              <a:headEnd/>
              <a:tailEnd/>
            </a:ln>
          </p:spPr>
          <p:txBody>
            <a:bodyPr wrap="none" lIns="0" tIns="0" rIns="0" bIns="0">
              <a:spAutoFit/>
            </a:bodyPr>
            <a:lstStyle/>
            <a:p>
              <a:pPr eaLnBrk="0" hangingPunct="0"/>
              <a:r>
                <a:rPr lang="en-US" sz="1000" b="1"/>
                <a:t>764</a:t>
              </a:r>
            </a:p>
          </p:txBody>
        </p:sp>
      </p:grpSp>
      <p:grpSp>
        <p:nvGrpSpPr>
          <p:cNvPr id="19479" name="Group 186"/>
          <p:cNvGrpSpPr>
            <a:grpSpLocks/>
          </p:cNvGrpSpPr>
          <p:nvPr/>
        </p:nvGrpSpPr>
        <p:grpSpPr bwMode="auto">
          <a:xfrm>
            <a:off x="5516563" y="3117850"/>
            <a:ext cx="801687" cy="431800"/>
            <a:chOff x="2235" y="3109"/>
            <a:chExt cx="505" cy="272"/>
          </a:xfrm>
        </p:grpSpPr>
        <p:grpSp>
          <p:nvGrpSpPr>
            <p:cNvPr id="19683" name="Group 187"/>
            <p:cNvGrpSpPr>
              <a:grpSpLocks/>
            </p:cNvGrpSpPr>
            <p:nvPr/>
          </p:nvGrpSpPr>
          <p:grpSpPr bwMode="auto">
            <a:xfrm>
              <a:off x="2395" y="3109"/>
              <a:ext cx="345" cy="272"/>
              <a:chOff x="3811" y="1583"/>
              <a:chExt cx="345" cy="272"/>
            </a:xfrm>
          </p:grpSpPr>
          <p:sp>
            <p:nvSpPr>
              <p:cNvPr id="19685" name="Text Box 188"/>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9686" name="Rectangle 189"/>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687" name="Group 190"/>
              <p:cNvGrpSpPr>
                <a:grpSpLocks/>
              </p:cNvGrpSpPr>
              <p:nvPr/>
            </p:nvGrpSpPr>
            <p:grpSpPr bwMode="auto">
              <a:xfrm>
                <a:off x="3965" y="1583"/>
                <a:ext cx="36" cy="52"/>
                <a:chOff x="3754" y="1344"/>
                <a:chExt cx="36" cy="52"/>
              </a:xfrm>
            </p:grpSpPr>
            <p:sp>
              <p:nvSpPr>
                <p:cNvPr id="19694" name="Line 191"/>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5" name="Line 192"/>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88" name="Group 193"/>
              <p:cNvGrpSpPr>
                <a:grpSpLocks/>
              </p:cNvGrpSpPr>
              <p:nvPr/>
            </p:nvGrpSpPr>
            <p:grpSpPr bwMode="auto">
              <a:xfrm>
                <a:off x="3864" y="1648"/>
                <a:ext cx="240" cy="131"/>
                <a:chOff x="3864" y="1648"/>
                <a:chExt cx="240" cy="131"/>
              </a:xfrm>
            </p:grpSpPr>
            <p:sp>
              <p:nvSpPr>
                <p:cNvPr id="19689" name="Freeform 194"/>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690" name="Line 195"/>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1" name="Line 196"/>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9692" name="Line 197"/>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9693" name="Line 198"/>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9684" name="Rectangle 199"/>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772</a:t>
              </a:r>
            </a:p>
          </p:txBody>
        </p:sp>
      </p:grpSp>
      <p:grpSp>
        <p:nvGrpSpPr>
          <p:cNvPr id="19480" name="Group 200"/>
          <p:cNvGrpSpPr>
            <a:grpSpLocks/>
          </p:cNvGrpSpPr>
          <p:nvPr/>
        </p:nvGrpSpPr>
        <p:grpSpPr bwMode="auto">
          <a:xfrm>
            <a:off x="1406525" y="2830513"/>
            <a:ext cx="803275" cy="430212"/>
            <a:chOff x="113" y="1348"/>
            <a:chExt cx="506" cy="271"/>
          </a:xfrm>
        </p:grpSpPr>
        <p:grpSp>
          <p:nvGrpSpPr>
            <p:cNvPr id="19671" name="Group 201"/>
            <p:cNvGrpSpPr>
              <a:grpSpLocks/>
            </p:cNvGrpSpPr>
            <p:nvPr/>
          </p:nvGrpSpPr>
          <p:grpSpPr bwMode="auto">
            <a:xfrm>
              <a:off x="274" y="1348"/>
              <a:ext cx="345" cy="271"/>
              <a:chOff x="2471" y="3326"/>
              <a:chExt cx="345" cy="271"/>
            </a:xfrm>
          </p:grpSpPr>
          <p:sp>
            <p:nvSpPr>
              <p:cNvPr id="19673" name="Rectangle 202"/>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9674" name="Group 203"/>
              <p:cNvGrpSpPr>
                <a:grpSpLocks/>
              </p:cNvGrpSpPr>
              <p:nvPr/>
            </p:nvGrpSpPr>
            <p:grpSpPr bwMode="auto">
              <a:xfrm>
                <a:off x="2625" y="3326"/>
                <a:ext cx="36" cy="52"/>
                <a:chOff x="2625" y="3326"/>
                <a:chExt cx="36" cy="52"/>
              </a:xfrm>
            </p:grpSpPr>
            <p:sp>
              <p:nvSpPr>
                <p:cNvPr id="19681" name="Line 204"/>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82" name="Line 205"/>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75" name="Group 206"/>
              <p:cNvGrpSpPr>
                <a:grpSpLocks/>
              </p:cNvGrpSpPr>
              <p:nvPr/>
            </p:nvGrpSpPr>
            <p:grpSpPr bwMode="auto">
              <a:xfrm>
                <a:off x="2488" y="3413"/>
                <a:ext cx="310" cy="75"/>
                <a:chOff x="2488" y="3413"/>
                <a:chExt cx="310" cy="75"/>
              </a:xfrm>
            </p:grpSpPr>
            <p:sp>
              <p:nvSpPr>
                <p:cNvPr id="19677" name="Line 207"/>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8" name="Line 208"/>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9" name="Freeform 209"/>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80" name="Freeform 210"/>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76" name="Rectangle 211"/>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19672" name="Rectangle 212"/>
            <p:cNvSpPr>
              <a:spLocks noChangeArrowheads="1"/>
            </p:cNvSpPr>
            <p:nvPr/>
          </p:nvSpPr>
          <p:spPr bwMode="auto">
            <a:xfrm>
              <a:off x="113" y="1523"/>
              <a:ext cx="132" cy="96"/>
            </a:xfrm>
            <a:prstGeom prst="rect">
              <a:avLst/>
            </a:prstGeom>
            <a:noFill/>
            <a:ln w="9525">
              <a:noFill/>
              <a:miter lim="800000"/>
              <a:headEnd/>
              <a:tailEnd/>
            </a:ln>
          </p:spPr>
          <p:txBody>
            <a:bodyPr wrap="none" lIns="0" tIns="0" rIns="0" bIns="0">
              <a:spAutoFit/>
            </a:bodyPr>
            <a:lstStyle/>
            <a:p>
              <a:pPr eaLnBrk="0" hangingPunct="0"/>
              <a:r>
                <a:rPr lang="en-US" sz="1000" b="1"/>
                <a:t>234</a:t>
              </a:r>
            </a:p>
          </p:txBody>
        </p:sp>
      </p:grpSp>
      <p:grpSp>
        <p:nvGrpSpPr>
          <p:cNvPr id="19481" name="Group 213"/>
          <p:cNvGrpSpPr>
            <a:grpSpLocks/>
          </p:cNvGrpSpPr>
          <p:nvPr/>
        </p:nvGrpSpPr>
        <p:grpSpPr bwMode="auto">
          <a:xfrm>
            <a:off x="3937000" y="2554288"/>
            <a:ext cx="804863" cy="430212"/>
            <a:chOff x="797" y="1348"/>
            <a:chExt cx="507" cy="271"/>
          </a:xfrm>
        </p:grpSpPr>
        <p:grpSp>
          <p:nvGrpSpPr>
            <p:cNvPr id="19659" name="Group 214"/>
            <p:cNvGrpSpPr>
              <a:grpSpLocks/>
            </p:cNvGrpSpPr>
            <p:nvPr/>
          </p:nvGrpSpPr>
          <p:grpSpPr bwMode="auto">
            <a:xfrm>
              <a:off x="959" y="1348"/>
              <a:ext cx="345" cy="271"/>
              <a:chOff x="2471" y="2324"/>
              <a:chExt cx="345" cy="271"/>
            </a:xfrm>
          </p:grpSpPr>
          <p:sp>
            <p:nvSpPr>
              <p:cNvPr id="19661" name="Rectangle 21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662" name="Group 216"/>
              <p:cNvGrpSpPr>
                <a:grpSpLocks/>
              </p:cNvGrpSpPr>
              <p:nvPr/>
            </p:nvGrpSpPr>
            <p:grpSpPr bwMode="auto">
              <a:xfrm>
                <a:off x="2625" y="2324"/>
                <a:ext cx="36" cy="52"/>
                <a:chOff x="2625" y="2324"/>
                <a:chExt cx="36" cy="52"/>
              </a:xfrm>
            </p:grpSpPr>
            <p:sp>
              <p:nvSpPr>
                <p:cNvPr id="19669" name="Line 21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0" name="Line 21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63" name="Group 219"/>
              <p:cNvGrpSpPr>
                <a:grpSpLocks/>
              </p:cNvGrpSpPr>
              <p:nvPr/>
            </p:nvGrpSpPr>
            <p:grpSpPr bwMode="auto">
              <a:xfrm>
                <a:off x="2488" y="2411"/>
                <a:ext cx="310" cy="75"/>
                <a:chOff x="2488" y="2411"/>
                <a:chExt cx="310" cy="75"/>
              </a:xfrm>
            </p:grpSpPr>
            <p:sp>
              <p:nvSpPr>
                <p:cNvPr id="19665" name="Line 22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66" name="Line 22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67" name="Freeform 22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68" name="Freeform 22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64" name="Rectangle 224"/>
              <p:cNvSpPr>
                <a:spLocks noChangeAspect="1" noChangeArrowheads="1"/>
              </p:cNvSpPr>
              <p:nvPr/>
            </p:nvSpPr>
            <p:spPr bwMode="auto">
              <a:xfrm>
                <a:off x="2553" y="2496"/>
                <a:ext cx="174"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VMFT</a:t>
                </a:r>
              </a:p>
            </p:txBody>
          </p:sp>
        </p:grpSp>
        <p:sp>
          <p:nvSpPr>
            <p:cNvPr id="19660" name="Rectangle 225"/>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401</a:t>
              </a:r>
            </a:p>
          </p:txBody>
        </p:sp>
      </p:grpSp>
      <p:grpSp>
        <p:nvGrpSpPr>
          <p:cNvPr id="19482" name="Group 226"/>
          <p:cNvGrpSpPr>
            <a:grpSpLocks/>
          </p:cNvGrpSpPr>
          <p:nvPr/>
        </p:nvGrpSpPr>
        <p:grpSpPr bwMode="auto">
          <a:xfrm>
            <a:off x="2654300" y="2065338"/>
            <a:ext cx="804863" cy="430212"/>
            <a:chOff x="797" y="1348"/>
            <a:chExt cx="507" cy="271"/>
          </a:xfrm>
        </p:grpSpPr>
        <p:grpSp>
          <p:nvGrpSpPr>
            <p:cNvPr id="19647" name="Group 227"/>
            <p:cNvGrpSpPr>
              <a:grpSpLocks/>
            </p:cNvGrpSpPr>
            <p:nvPr/>
          </p:nvGrpSpPr>
          <p:grpSpPr bwMode="auto">
            <a:xfrm>
              <a:off x="959" y="1348"/>
              <a:ext cx="345" cy="271"/>
              <a:chOff x="2471" y="2324"/>
              <a:chExt cx="345" cy="271"/>
            </a:xfrm>
          </p:grpSpPr>
          <p:sp>
            <p:nvSpPr>
              <p:cNvPr id="19649" name="Rectangle 22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650" name="Group 229"/>
              <p:cNvGrpSpPr>
                <a:grpSpLocks/>
              </p:cNvGrpSpPr>
              <p:nvPr/>
            </p:nvGrpSpPr>
            <p:grpSpPr bwMode="auto">
              <a:xfrm>
                <a:off x="2625" y="2324"/>
                <a:ext cx="36" cy="52"/>
                <a:chOff x="2625" y="2324"/>
                <a:chExt cx="36" cy="52"/>
              </a:xfrm>
            </p:grpSpPr>
            <p:sp>
              <p:nvSpPr>
                <p:cNvPr id="19657" name="Line 23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58" name="Line 23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51" name="Group 232"/>
              <p:cNvGrpSpPr>
                <a:grpSpLocks/>
              </p:cNvGrpSpPr>
              <p:nvPr/>
            </p:nvGrpSpPr>
            <p:grpSpPr bwMode="auto">
              <a:xfrm>
                <a:off x="2488" y="2411"/>
                <a:ext cx="310" cy="75"/>
                <a:chOff x="2488" y="2411"/>
                <a:chExt cx="310" cy="75"/>
              </a:xfrm>
            </p:grpSpPr>
            <p:sp>
              <p:nvSpPr>
                <p:cNvPr id="19653" name="Line 23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54" name="Line 23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55" name="Freeform 23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56" name="Freeform 23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52" name="Rectangle 237"/>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9648" name="Rectangle 238"/>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142</a:t>
              </a:r>
            </a:p>
          </p:txBody>
        </p:sp>
      </p:grpSp>
      <p:grpSp>
        <p:nvGrpSpPr>
          <p:cNvPr id="19483" name="Group 239"/>
          <p:cNvGrpSpPr>
            <a:grpSpLocks/>
          </p:cNvGrpSpPr>
          <p:nvPr/>
        </p:nvGrpSpPr>
        <p:grpSpPr bwMode="auto">
          <a:xfrm>
            <a:off x="3941763" y="2058988"/>
            <a:ext cx="804862" cy="430212"/>
            <a:chOff x="797" y="1348"/>
            <a:chExt cx="507" cy="271"/>
          </a:xfrm>
        </p:grpSpPr>
        <p:grpSp>
          <p:nvGrpSpPr>
            <p:cNvPr id="19635" name="Group 240"/>
            <p:cNvGrpSpPr>
              <a:grpSpLocks/>
            </p:cNvGrpSpPr>
            <p:nvPr/>
          </p:nvGrpSpPr>
          <p:grpSpPr bwMode="auto">
            <a:xfrm>
              <a:off x="959" y="1348"/>
              <a:ext cx="345" cy="271"/>
              <a:chOff x="2471" y="2324"/>
              <a:chExt cx="345" cy="271"/>
            </a:xfrm>
          </p:grpSpPr>
          <p:sp>
            <p:nvSpPr>
              <p:cNvPr id="19637" name="Rectangle 24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638" name="Group 242"/>
              <p:cNvGrpSpPr>
                <a:grpSpLocks/>
              </p:cNvGrpSpPr>
              <p:nvPr/>
            </p:nvGrpSpPr>
            <p:grpSpPr bwMode="auto">
              <a:xfrm>
                <a:off x="2625" y="2324"/>
                <a:ext cx="36" cy="52"/>
                <a:chOff x="2625" y="2324"/>
                <a:chExt cx="36" cy="52"/>
              </a:xfrm>
            </p:grpSpPr>
            <p:sp>
              <p:nvSpPr>
                <p:cNvPr id="19645" name="Line 24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46" name="Line 24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39" name="Group 245"/>
              <p:cNvGrpSpPr>
                <a:grpSpLocks/>
              </p:cNvGrpSpPr>
              <p:nvPr/>
            </p:nvGrpSpPr>
            <p:grpSpPr bwMode="auto">
              <a:xfrm>
                <a:off x="2488" y="2411"/>
                <a:ext cx="310" cy="75"/>
                <a:chOff x="2488" y="2411"/>
                <a:chExt cx="310" cy="75"/>
              </a:xfrm>
            </p:grpSpPr>
            <p:sp>
              <p:nvSpPr>
                <p:cNvPr id="19641" name="Line 24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42" name="Line 24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43" name="Freeform 24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44" name="Freeform 24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40" name="Rectangle 250"/>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9636" name="Rectangle 251"/>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134</a:t>
              </a:r>
            </a:p>
          </p:txBody>
        </p:sp>
      </p:grpSp>
      <p:grpSp>
        <p:nvGrpSpPr>
          <p:cNvPr id="19484" name="Group 252"/>
          <p:cNvGrpSpPr>
            <a:grpSpLocks/>
          </p:cNvGrpSpPr>
          <p:nvPr/>
        </p:nvGrpSpPr>
        <p:grpSpPr bwMode="auto">
          <a:xfrm>
            <a:off x="5862638" y="252413"/>
            <a:ext cx="652462" cy="425450"/>
            <a:chOff x="3693" y="159"/>
            <a:chExt cx="411" cy="268"/>
          </a:xfrm>
        </p:grpSpPr>
        <p:grpSp>
          <p:nvGrpSpPr>
            <p:cNvPr id="19628" name="Group 253"/>
            <p:cNvGrpSpPr>
              <a:grpSpLocks/>
            </p:cNvGrpSpPr>
            <p:nvPr/>
          </p:nvGrpSpPr>
          <p:grpSpPr bwMode="auto">
            <a:xfrm>
              <a:off x="3759" y="159"/>
              <a:ext cx="345" cy="268"/>
              <a:chOff x="3759" y="159"/>
              <a:chExt cx="345" cy="268"/>
            </a:xfrm>
          </p:grpSpPr>
          <p:sp>
            <p:nvSpPr>
              <p:cNvPr id="19630" name="Rectangle 254"/>
              <p:cNvSpPr>
                <a:spLocks noChangeArrowheads="1"/>
              </p:cNvSpPr>
              <p:nvPr/>
            </p:nvSpPr>
            <p:spPr bwMode="auto">
              <a:xfrm>
                <a:off x="3759" y="209"/>
                <a:ext cx="345" cy="218"/>
              </a:xfrm>
              <a:prstGeom prst="rect">
                <a:avLst/>
              </a:prstGeom>
              <a:noFill/>
              <a:ln w="12700">
                <a:solidFill>
                  <a:srgbClr val="000000"/>
                </a:solidFill>
                <a:miter lim="800000"/>
                <a:headEnd/>
                <a:tailEnd/>
              </a:ln>
            </p:spPr>
            <p:txBody>
              <a:bodyPr wrap="none" anchor="ctr"/>
              <a:lstStyle/>
              <a:p>
                <a:endParaRPr lang="en-US"/>
              </a:p>
            </p:txBody>
          </p:sp>
          <p:grpSp>
            <p:nvGrpSpPr>
              <p:cNvPr id="19631" name="Group 255"/>
              <p:cNvGrpSpPr>
                <a:grpSpLocks/>
              </p:cNvGrpSpPr>
              <p:nvPr/>
            </p:nvGrpSpPr>
            <p:grpSpPr bwMode="auto">
              <a:xfrm>
                <a:off x="3915" y="159"/>
                <a:ext cx="33" cy="52"/>
                <a:chOff x="3898" y="159"/>
                <a:chExt cx="33" cy="52"/>
              </a:xfrm>
            </p:grpSpPr>
            <p:sp>
              <p:nvSpPr>
                <p:cNvPr id="19633" name="Line 256"/>
                <p:cNvSpPr>
                  <a:spLocks noChangeAspect="1" noChangeShapeType="1"/>
                </p:cNvSpPr>
                <p:nvPr/>
              </p:nvSpPr>
              <p:spPr bwMode="auto">
                <a:xfrm>
                  <a:off x="3898"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34" name="Line 257"/>
                <p:cNvSpPr>
                  <a:spLocks noChangeAspect="1" noChangeShapeType="1"/>
                </p:cNvSpPr>
                <p:nvPr/>
              </p:nvSpPr>
              <p:spPr bwMode="auto">
                <a:xfrm>
                  <a:off x="3931"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9632" name="Rectangle 258"/>
              <p:cNvSpPr>
                <a:spLocks noChangeAspect="1" noChangeArrowheads="1"/>
              </p:cNvSpPr>
              <p:nvPr/>
            </p:nvSpPr>
            <p:spPr bwMode="auto">
              <a:xfrm>
                <a:off x="3780" y="259"/>
                <a:ext cx="304"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MWHS</a:t>
                </a:r>
                <a:endParaRPr lang="en-US" sz="1600">
                  <a:solidFill>
                    <a:srgbClr val="000000"/>
                  </a:solidFill>
                </a:endParaRPr>
              </a:p>
            </p:txBody>
          </p:sp>
        </p:grpSp>
        <p:sp>
          <p:nvSpPr>
            <p:cNvPr id="19629" name="Rectangle 259"/>
            <p:cNvSpPr>
              <a:spLocks noChangeArrowheads="1"/>
            </p:cNvSpPr>
            <p:nvPr/>
          </p:nvSpPr>
          <p:spPr bwMode="auto">
            <a:xfrm>
              <a:off x="3693" y="33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sp>
        <p:nvSpPr>
          <p:cNvPr id="19485" name="Line 260"/>
          <p:cNvSpPr>
            <a:spLocks noChangeShapeType="1"/>
          </p:cNvSpPr>
          <p:nvPr/>
        </p:nvSpPr>
        <p:spPr bwMode="auto">
          <a:xfrm>
            <a:off x="5168900" y="517525"/>
            <a:ext cx="728663" cy="0"/>
          </a:xfrm>
          <a:prstGeom prst="line">
            <a:avLst/>
          </a:prstGeom>
          <a:noFill/>
          <a:ln w="28575">
            <a:solidFill>
              <a:schemeClr val="tx1"/>
            </a:solidFill>
            <a:round/>
            <a:headEnd/>
            <a:tailEnd/>
          </a:ln>
        </p:spPr>
        <p:txBody>
          <a:bodyPr wrap="none" anchor="ctr"/>
          <a:lstStyle/>
          <a:p>
            <a:endParaRPr lang="en-US"/>
          </a:p>
        </p:txBody>
      </p:sp>
      <p:sp>
        <p:nvSpPr>
          <p:cNvPr id="19486" name="Line 261"/>
          <p:cNvSpPr>
            <a:spLocks noChangeShapeType="1"/>
          </p:cNvSpPr>
          <p:nvPr/>
        </p:nvSpPr>
        <p:spPr bwMode="auto">
          <a:xfrm>
            <a:off x="5638800" y="836613"/>
            <a:ext cx="3175" cy="84137"/>
          </a:xfrm>
          <a:prstGeom prst="line">
            <a:avLst/>
          </a:prstGeom>
          <a:noFill/>
          <a:ln w="11113">
            <a:solidFill>
              <a:srgbClr val="000000"/>
            </a:solidFill>
            <a:round/>
            <a:headEnd/>
            <a:tailEnd/>
          </a:ln>
        </p:spPr>
        <p:txBody>
          <a:bodyPr/>
          <a:lstStyle/>
          <a:p>
            <a:endParaRPr lang="en-US"/>
          </a:p>
        </p:txBody>
      </p:sp>
      <p:sp>
        <p:nvSpPr>
          <p:cNvPr id="19487" name="Freeform 262"/>
          <p:cNvSpPr>
            <a:spLocks/>
          </p:cNvSpPr>
          <p:nvPr/>
        </p:nvSpPr>
        <p:spPr bwMode="auto">
          <a:xfrm>
            <a:off x="1257300" y="1462088"/>
            <a:ext cx="4763" cy="1585912"/>
          </a:xfrm>
          <a:custGeom>
            <a:avLst/>
            <a:gdLst>
              <a:gd name="T0" fmla="*/ 3 w 3"/>
              <a:gd name="T1" fmla="*/ 0 h 999"/>
              <a:gd name="T2" fmla="*/ 0 w 3"/>
              <a:gd name="T3" fmla="*/ 999 h 999"/>
              <a:gd name="T4" fmla="*/ 0 60000 65536"/>
              <a:gd name="T5" fmla="*/ 0 60000 65536"/>
              <a:gd name="T6" fmla="*/ 0 w 3"/>
              <a:gd name="T7" fmla="*/ 0 h 999"/>
              <a:gd name="T8" fmla="*/ 3 w 3"/>
              <a:gd name="T9" fmla="*/ 999 h 999"/>
            </a:gdLst>
            <a:ahLst/>
            <a:cxnLst>
              <a:cxn ang="T4">
                <a:pos x="T0" y="T1"/>
              </a:cxn>
              <a:cxn ang="T5">
                <a:pos x="T2" y="T3"/>
              </a:cxn>
            </a:cxnLst>
            <a:rect l="T6" t="T7" r="T8" b="T9"/>
            <a:pathLst>
              <a:path w="3" h="999">
                <a:moveTo>
                  <a:pt x="3" y="0"/>
                </a:moveTo>
                <a:lnTo>
                  <a:pt x="0" y="999"/>
                </a:lnTo>
              </a:path>
            </a:pathLst>
          </a:custGeom>
          <a:noFill/>
          <a:ln w="12700">
            <a:solidFill>
              <a:schemeClr val="tx1"/>
            </a:solidFill>
            <a:round/>
            <a:headEnd/>
            <a:tailEnd/>
          </a:ln>
        </p:spPr>
        <p:txBody>
          <a:bodyPr wrap="none" anchor="ctr"/>
          <a:lstStyle/>
          <a:p>
            <a:endParaRPr lang="en-US"/>
          </a:p>
        </p:txBody>
      </p:sp>
      <p:sp>
        <p:nvSpPr>
          <p:cNvPr id="19488" name="Line 263"/>
          <p:cNvSpPr>
            <a:spLocks noChangeShapeType="1"/>
          </p:cNvSpPr>
          <p:nvPr/>
        </p:nvSpPr>
        <p:spPr bwMode="auto">
          <a:xfrm>
            <a:off x="1262063" y="2030413"/>
            <a:ext cx="225425" cy="0"/>
          </a:xfrm>
          <a:prstGeom prst="line">
            <a:avLst/>
          </a:prstGeom>
          <a:noFill/>
          <a:ln w="12700">
            <a:solidFill>
              <a:schemeClr val="tx1"/>
            </a:solidFill>
            <a:round/>
            <a:headEnd/>
            <a:tailEnd/>
          </a:ln>
        </p:spPr>
        <p:txBody>
          <a:bodyPr wrap="none" anchor="ctr"/>
          <a:lstStyle/>
          <a:p>
            <a:endParaRPr lang="en-US"/>
          </a:p>
        </p:txBody>
      </p:sp>
      <p:sp>
        <p:nvSpPr>
          <p:cNvPr id="19489" name="Line 264"/>
          <p:cNvSpPr>
            <a:spLocks noChangeShapeType="1"/>
          </p:cNvSpPr>
          <p:nvPr/>
        </p:nvSpPr>
        <p:spPr bwMode="auto">
          <a:xfrm>
            <a:off x="1262063" y="2540000"/>
            <a:ext cx="225425" cy="0"/>
          </a:xfrm>
          <a:prstGeom prst="line">
            <a:avLst/>
          </a:prstGeom>
          <a:noFill/>
          <a:ln w="12700">
            <a:solidFill>
              <a:schemeClr val="tx1"/>
            </a:solidFill>
            <a:round/>
            <a:headEnd/>
            <a:tailEnd/>
          </a:ln>
        </p:spPr>
        <p:txBody>
          <a:bodyPr wrap="none" anchor="ctr"/>
          <a:lstStyle/>
          <a:p>
            <a:endParaRPr lang="en-US"/>
          </a:p>
        </p:txBody>
      </p:sp>
      <p:sp>
        <p:nvSpPr>
          <p:cNvPr id="19490" name="Line 265"/>
          <p:cNvSpPr>
            <a:spLocks noChangeShapeType="1"/>
          </p:cNvSpPr>
          <p:nvPr/>
        </p:nvSpPr>
        <p:spPr bwMode="auto">
          <a:xfrm>
            <a:off x="1262063" y="3049588"/>
            <a:ext cx="225425" cy="0"/>
          </a:xfrm>
          <a:prstGeom prst="line">
            <a:avLst/>
          </a:prstGeom>
          <a:noFill/>
          <a:ln w="12700">
            <a:solidFill>
              <a:schemeClr val="tx1"/>
            </a:solidFill>
            <a:round/>
            <a:headEnd/>
            <a:tailEnd/>
          </a:ln>
        </p:spPr>
        <p:txBody>
          <a:bodyPr wrap="none" anchor="ctr"/>
          <a:lstStyle/>
          <a:p>
            <a:endParaRPr lang="en-US"/>
          </a:p>
        </p:txBody>
      </p:sp>
      <p:sp>
        <p:nvSpPr>
          <p:cNvPr id="19491" name="Freeform 266"/>
          <p:cNvSpPr>
            <a:spLocks/>
          </p:cNvSpPr>
          <p:nvPr/>
        </p:nvSpPr>
        <p:spPr bwMode="auto">
          <a:xfrm>
            <a:off x="2495550" y="1473200"/>
            <a:ext cx="1588" cy="2422525"/>
          </a:xfrm>
          <a:custGeom>
            <a:avLst/>
            <a:gdLst>
              <a:gd name="T0" fmla="*/ 0 w 1"/>
              <a:gd name="T1" fmla="*/ 0 h 1526"/>
              <a:gd name="T2" fmla="*/ 0 w 1"/>
              <a:gd name="T3" fmla="*/ 1526 h 1526"/>
              <a:gd name="T4" fmla="*/ 0 60000 65536"/>
              <a:gd name="T5" fmla="*/ 0 60000 65536"/>
              <a:gd name="T6" fmla="*/ 0 w 1"/>
              <a:gd name="T7" fmla="*/ 0 h 1526"/>
              <a:gd name="T8" fmla="*/ 1 w 1"/>
              <a:gd name="T9" fmla="*/ 1526 h 1526"/>
            </a:gdLst>
            <a:ahLst/>
            <a:cxnLst>
              <a:cxn ang="T4">
                <a:pos x="T0" y="T1"/>
              </a:cxn>
              <a:cxn ang="T5">
                <a:pos x="T2" y="T3"/>
              </a:cxn>
            </a:cxnLst>
            <a:rect l="T6" t="T7" r="T8" b="T9"/>
            <a:pathLst>
              <a:path w="1" h="1526">
                <a:moveTo>
                  <a:pt x="0" y="0"/>
                </a:moveTo>
                <a:lnTo>
                  <a:pt x="0" y="152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492" name="Line 267"/>
          <p:cNvSpPr>
            <a:spLocks noChangeShapeType="1"/>
          </p:cNvSpPr>
          <p:nvPr/>
        </p:nvSpPr>
        <p:spPr bwMode="auto">
          <a:xfrm>
            <a:off x="2495550" y="1778000"/>
            <a:ext cx="225425" cy="0"/>
          </a:xfrm>
          <a:prstGeom prst="line">
            <a:avLst/>
          </a:prstGeom>
          <a:noFill/>
          <a:ln w="12700">
            <a:solidFill>
              <a:schemeClr val="tx1"/>
            </a:solidFill>
            <a:round/>
            <a:headEnd/>
            <a:tailEnd/>
          </a:ln>
        </p:spPr>
        <p:txBody>
          <a:bodyPr wrap="none" anchor="ctr"/>
          <a:lstStyle/>
          <a:p>
            <a:endParaRPr lang="en-US"/>
          </a:p>
        </p:txBody>
      </p:sp>
      <p:sp>
        <p:nvSpPr>
          <p:cNvPr id="19493" name="Line 268"/>
          <p:cNvSpPr>
            <a:spLocks noChangeShapeType="1"/>
          </p:cNvSpPr>
          <p:nvPr/>
        </p:nvSpPr>
        <p:spPr bwMode="auto">
          <a:xfrm>
            <a:off x="2495550" y="2287588"/>
            <a:ext cx="225425" cy="0"/>
          </a:xfrm>
          <a:prstGeom prst="line">
            <a:avLst/>
          </a:prstGeom>
          <a:noFill/>
          <a:ln w="12700">
            <a:solidFill>
              <a:schemeClr val="tx1"/>
            </a:solidFill>
            <a:round/>
            <a:headEnd/>
            <a:tailEnd/>
          </a:ln>
        </p:spPr>
        <p:txBody>
          <a:bodyPr wrap="none" anchor="ctr"/>
          <a:lstStyle/>
          <a:p>
            <a:endParaRPr lang="en-US"/>
          </a:p>
        </p:txBody>
      </p:sp>
      <p:sp>
        <p:nvSpPr>
          <p:cNvPr id="19494" name="Line 269"/>
          <p:cNvSpPr>
            <a:spLocks noChangeShapeType="1"/>
          </p:cNvSpPr>
          <p:nvPr/>
        </p:nvSpPr>
        <p:spPr bwMode="auto">
          <a:xfrm>
            <a:off x="2495550" y="2797175"/>
            <a:ext cx="225425" cy="0"/>
          </a:xfrm>
          <a:prstGeom prst="line">
            <a:avLst/>
          </a:prstGeom>
          <a:noFill/>
          <a:ln w="12700">
            <a:solidFill>
              <a:schemeClr val="tx1"/>
            </a:solidFill>
            <a:round/>
            <a:headEnd/>
            <a:tailEnd/>
          </a:ln>
        </p:spPr>
        <p:txBody>
          <a:bodyPr wrap="none" anchor="ctr"/>
          <a:lstStyle/>
          <a:p>
            <a:endParaRPr lang="en-US"/>
          </a:p>
        </p:txBody>
      </p:sp>
      <p:sp>
        <p:nvSpPr>
          <p:cNvPr id="19495" name="Line 270"/>
          <p:cNvSpPr>
            <a:spLocks noChangeShapeType="1"/>
          </p:cNvSpPr>
          <p:nvPr/>
        </p:nvSpPr>
        <p:spPr bwMode="auto">
          <a:xfrm>
            <a:off x="2495550" y="3294063"/>
            <a:ext cx="225425" cy="0"/>
          </a:xfrm>
          <a:prstGeom prst="line">
            <a:avLst/>
          </a:prstGeom>
          <a:noFill/>
          <a:ln w="12700">
            <a:solidFill>
              <a:schemeClr val="tx1"/>
            </a:solidFill>
            <a:round/>
            <a:headEnd/>
            <a:tailEnd/>
          </a:ln>
        </p:spPr>
        <p:txBody>
          <a:bodyPr wrap="none" anchor="ctr"/>
          <a:lstStyle/>
          <a:p>
            <a:endParaRPr lang="en-US"/>
          </a:p>
        </p:txBody>
      </p:sp>
      <p:sp>
        <p:nvSpPr>
          <p:cNvPr id="19496" name="Line 271"/>
          <p:cNvSpPr>
            <a:spLocks noChangeShapeType="1"/>
          </p:cNvSpPr>
          <p:nvPr/>
        </p:nvSpPr>
        <p:spPr bwMode="auto">
          <a:xfrm>
            <a:off x="2506663" y="3897313"/>
            <a:ext cx="225425" cy="0"/>
          </a:xfrm>
          <a:prstGeom prst="line">
            <a:avLst/>
          </a:prstGeom>
          <a:noFill/>
          <a:ln w="12700">
            <a:solidFill>
              <a:schemeClr val="tx1"/>
            </a:solidFill>
            <a:round/>
            <a:headEnd/>
            <a:tailEnd/>
          </a:ln>
        </p:spPr>
        <p:txBody>
          <a:bodyPr wrap="none" anchor="ctr"/>
          <a:lstStyle/>
          <a:p>
            <a:endParaRPr lang="en-US"/>
          </a:p>
        </p:txBody>
      </p:sp>
      <p:sp>
        <p:nvSpPr>
          <p:cNvPr id="19497" name="Freeform 272"/>
          <p:cNvSpPr>
            <a:spLocks/>
          </p:cNvSpPr>
          <p:nvPr/>
        </p:nvSpPr>
        <p:spPr bwMode="auto">
          <a:xfrm>
            <a:off x="3886200" y="1474788"/>
            <a:ext cx="7938" cy="2859087"/>
          </a:xfrm>
          <a:custGeom>
            <a:avLst/>
            <a:gdLst>
              <a:gd name="T0" fmla="*/ 5 w 5"/>
              <a:gd name="T1" fmla="*/ 0 h 1801"/>
              <a:gd name="T2" fmla="*/ 0 w 5"/>
              <a:gd name="T3" fmla="*/ 1801 h 1801"/>
              <a:gd name="T4" fmla="*/ 0 60000 65536"/>
              <a:gd name="T5" fmla="*/ 0 60000 65536"/>
              <a:gd name="T6" fmla="*/ 0 w 5"/>
              <a:gd name="T7" fmla="*/ 0 h 1801"/>
              <a:gd name="T8" fmla="*/ 5 w 5"/>
              <a:gd name="T9" fmla="*/ 1801 h 1801"/>
            </a:gdLst>
            <a:ahLst/>
            <a:cxnLst>
              <a:cxn ang="T4">
                <a:pos x="T0" y="T1"/>
              </a:cxn>
              <a:cxn ang="T5">
                <a:pos x="T2" y="T3"/>
              </a:cxn>
            </a:cxnLst>
            <a:rect l="T6" t="T7" r="T8" b="T9"/>
            <a:pathLst>
              <a:path w="5" h="1801">
                <a:moveTo>
                  <a:pt x="5" y="0"/>
                </a:moveTo>
                <a:lnTo>
                  <a:pt x="0" y="180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498" name="Line 273"/>
          <p:cNvSpPr>
            <a:spLocks noChangeShapeType="1"/>
          </p:cNvSpPr>
          <p:nvPr/>
        </p:nvSpPr>
        <p:spPr bwMode="auto">
          <a:xfrm>
            <a:off x="3894138" y="1779588"/>
            <a:ext cx="225425" cy="0"/>
          </a:xfrm>
          <a:prstGeom prst="line">
            <a:avLst/>
          </a:prstGeom>
          <a:noFill/>
          <a:ln w="12700">
            <a:solidFill>
              <a:schemeClr val="tx1"/>
            </a:solidFill>
            <a:round/>
            <a:headEnd/>
            <a:tailEnd/>
          </a:ln>
        </p:spPr>
        <p:txBody>
          <a:bodyPr wrap="none" anchor="ctr"/>
          <a:lstStyle/>
          <a:p>
            <a:endParaRPr lang="en-US"/>
          </a:p>
        </p:txBody>
      </p:sp>
      <p:sp>
        <p:nvSpPr>
          <p:cNvPr id="19499" name="Line 274"/>
          <p:cNvSpPr>
            <a:spLocks noChangeShapeType="1"/>
          </p:cNvSpPr>
          <p:nvPr/>
        </p:nvSpPr>
        <p:spPr bwMode="auto">
          <a:xfrm>
            <a:off x="3894138" y="2289175"/>
            <a:ext cx="225425" cy="0"/>
          </a:xfrm>
          <a:prstGeom prst="line">
            <a:avLst/>
          </a:prstGeom>
          <a:noFill/>
          <a:ln w="12700">
            <a:solidFill>
              <a:schemeClr val="tx1"/>
            </a:solidFill>
            <a:round/>
            <a:headEnd/>
            <a:tailEnd/>
          </a:ln>
        </p:spPr>
        <p:txBody>
          <a:bodyPr wrap="none" anchor="ctr"/>
          <a:lstStyle/>
          <a:p>
            <a:endParaRPr lang="en-US"/>
          </a:p>
        </p:txBody>
      </p:sp>
      <p:sp>
        <p:nvSpPr>
          <p:cNvPr id="19500" name="Line 275"/>
          <p:cNvSpPr>
            <a:spLocks noChangeShapeType="1"/>
          </p:cNvSpPr>
          <p:nvPr/>
        </p:nvSpPr>
        <p:spPr bwMode="auto">
          <a:xfrm>
            <a:off x="3894138" y="2798763"/>
            <a:ext cx="225425" cy="0"/>
          </a:xfrm>
          <a:prstGeom prst="line">
            <a:avLst/>
          </a:prstGeom>
          <a:noFill/>
          <a:ln w="12700">
            <a:solidFill>
              <a:schemeClr val="tx1"/>
            </a:solidFill>
            <a:round/>
            <a:headEnd/>
            <a:tailEnd/>
          </a:ln>
        </p:spPr>
        <p:txBody>
          <a:bodyPr wrap="none" anchor="ctr"/>
          <a:lstStyle/>
          <a:p>
            <a:endParaRPr lang="en-US"/>
          </a:p>
        </p:txBody>
      </p:sp>
      <p:sp>
        <p:nvSpPr>
          <p:cNvPr id="19501" name="Line 276"/>
          <p:cNvSpPr>
            <a:spLocks noChangeShapeType="1"/>
          </p:cNvSpPr>
          <p:nvPr/>
        </p:nvSpPr>
        <p:spPr bwMode="auto">
          <a:xfrm>
            <a:off x="3894138" y="3295650"/>
            <a:ext cx="225425" cy="0"/>
          </a:xfrm>
          <a:prstGeom prst="line">
            <a:avLst/>
          </a:prstGeom>
          <a:noFill/>
          <a:ln w="12700">
            <a:solidFill>
              <a:schemeClr val="tx1"/>
            </a:solidFill>
            <a:round/>
            <a:headEnd/>
            <a:tailEnd/>
          </a:ln>
        </p:spPr>
        <p:txBody>
          <a:bodyPr wrap="none" anchor="ctr"/>
          <a:lstStyle/>
          <a:p>
            <a:endParaRPr lang="en-US"/>
          </a:p>
        </p:txBody>
      </p:sp>
      <p:sp>
        <p:nvSpPr>
          <p:cNvPr id="19502" name="Line 277"/>
          <p:cNvSpPr>
            <a:spLocks noChangeShapeType="1"/>
          </p:cNvSpPr>
          <p:nvPr/>
        </p:nvSpPr>
        <p:spPr bwMode="auto">
          <a:xfrm>
            <a:off x="3894138" y="3843338"/>
            <a:ext cx="225425" cy="0"/>
          </a:xfrm>
          <a:prstGeom prst="line">
            <a:avLst/>
          </a:prstGeom>
          <a:noFill/>
          <a:ln w="12700">
            <a:solidFill>
              <a:schemeClr val="tx1"/>
            </a:solidFill>
            <a:round/>
            <a:headEnd/>
            <a:tailEnd/>
          </a:ln>
        </p:spPr>
        <p:txBody>
          <a:bodyPr wrap="none" anchor="ctr"/>
          <a:lstStyle/>
          <a:p>
            <a:endParaRPr lang="en-US"/>
          </a:p>
        </p:txBody>
      </p:sp>
      <p:sp>
        <p:nvSpPr>
          <p:cNvPr id="19503" name="Line 278"/>
          <p:cNvSpPr>
            <a:spLocks noChangeShapeType="1"/>
          </p:cNvSpPr>
          <p:nvPr/>
        </p:nvSpPr>
        <p:spPr bwMode="auto">
          <a:xfrm>
            <a:off x="3894138" y="4340225"/>
            <a:ext cx="225425" cy="0"/>
          </a:xfrm>
          <a:prstGeom prst="line">
            <a:avLst/>
          </a:prstGeom>
          <a:noFill/>
          <a:ln w="12700">
            <a:solidFill>
              <a:schemeClr val="tx1"/>
            </a:solidFill>
            <a:round/>
            <a:headEnd/>
            <a:tailEnd/>
          </a:ln>
        </p:spPr>
        <p:txBody>
          <a:bodyPr wrap="none" anchor="ctr"/>
          <a:lstStyle/>
          <a:p>
            <a:endParaRPr lang="en-US"/>
          </a:p>
        </p:txBody>
      </p:sp>
      <p:sp>
        <p:nvSpPr>
          <p:cNvPr id="19504" name="Freeform 279"/>
          <p:cNvSpPr>
            <a:spLocks/>
          </p:cNvSpPr>
          <p:nvPr/>
        </p:nvSpPr>
        <p:spPr bwMode="auto">
          <a:xfrm>
            <a:off x="5438775" y="1476375"/>
            <a:ext cx="6350" cy="2352675"/>
          </a:xfrm>
          <a:custGeom>
            <a:avLst/>
            <a:gdLst>
              <a:gd name="T0" fmla="*/ 4 w 4"/>
              <a:gd name="T1" fmla="*/ 0 h 1482"/>
              <a:gd name="T2" fmla="*/ 0 w 4"/>
              <a:gd name="T3" fmla="*/ 1482 h 1482"/>
              <a:gd name="T4" fmla="*/ 0 60000 65536"/>
              <a:gd name="T5" fmla="*/ 0 60000 65536"/>
              <a:gd name="T6" fmla="*/ 0 w 4"/>
              <a:gd name="T7" fmla="*/ 0 h 1482"/>
              <a:gd name="T8" fmla="*/ 4 w 4"/>
              <a:gd name="T9" fmla="*/ 1482 h 1482"/>
            </a:gdLst>
            <a:ahLst/>
            <a:cxnLst>
              <a:cxn ang="T4">
                <a:pos x="T0" y="T1"/>
              </a:cxn>
              <a:cxn ang="T5">
                <a:pos x="T2" y="T3"/>
              </a:cxn>
            </a:cxnLst>
            <a:rect l="T6" t="T7" r="T8" b="T9"/>
            <a:pathLst>
              <a:path w="4" h="1482">
                <a:moveTo>
                  <a:pt x="4" y="0"/>
                </a:moveTo>
                <a:lnTo>
                  <a:pt x="0" y="148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505" name="Line 280"/>
          <p:cNvSpPr>
            <a:spLocks noChangeShapeType="1"/>
          </p:cNvSpPr>
          <p:nvPr/>
        </p:nvSpPr>
        <p:spPr bwMode="auto">
          <a:xfrm>
            <a:off x="5445125" y="1781175"/>
            <a:ext cx="225425" cy="0"/>
          </a:xfrm>
          <a:prstGeom prst="line">
            <a:avLst/>
          </a:prstGeom>
          <a:noFill/>
          <a:ln w="12700">
            <a:solidFill>
              <a:schemeClr val="tx1"/>
            </a:solidFill>
            <a:round/>
            <a:headEnd/>
            <a:tailEnd/>
          </a:ln>
        </p:spPr>
        <p:txBody>
          <a:bodyPr wrap="none" anchor="ctr"/>
          <a:lstStyle/>
          <a:p>
            <a:endParaRPr lang="en-US"/>
          </a:p>
        </p:txBody>
      </p:sp>
      <p:sp>
        <p:nvSpPr>
          <p:cNvPr id="19506" name="Line 281"/>
          <p:cNvSpPr>
            <a:spLocks noChangeShapeType="1"/>
          </p:cNvSpPr>
          <p:nvPr/>
        </p:nvSpPr>
        <p:spPr bwMode="auto">
          <a:xfrm>
            <a:off x="5445125" y="2290763"/>
            <a:ext cx="225425" cy="0"/>
          </a:xfrm>
          <a:prstGeom prst="line">
            <a:avLst/>
          </a:prstGeom>
          <a:noFill/>
          <a:ln w="12700">
            <a:solidFill>
              <a:schemeClr val="tx1"/>
            </a:solidFill>
            <a:round/>
            <a:headEnd/>
            <a:tailEnd/>
          </a:ln>
        </p:spPr>
        <p:txBody>
          <a:bodyPr wrap="none" anchor="ctr"/>
          <a:lstStyle/>
          <a:p>
            <a:endParaRPr lang="en-US"/>
          </a:p>
        </p:txBody>
      </p:sp>
      <p:sp>
        <p:nvSpPr>
          <p:cNvPr id="19507" name="Line 282"/>
          <p:cNvSpPr>
            <a:spLocks noChangeShapeType="1"/>
          </p:cNvSpPr>
          <p:nvPr/>
        </p:nvSpPr>
        <p:spPr bwMode="auto">
          <a:xfrm>
            <a:off x="5445125" y="2286000"/>
            <a:ext cx="225425" cy="0"/>
          </a:xfrm>
          <a:prstGeom prst="line">
            <a:avLst/>
          </a:prstGeom>
          <a:noFill/>
          <a:ln w="12700">
            <a:solidFill>
              <a:schemeClr val="tx1"/>
            </a:solidFill>
            <a:round/>
            <a:headEnd/>
            <a:tailEnd/>
          </a:ln>
        </p:spPr>
        <p:txBody>
          <a:bodyPr wrap="none" anchor="ctr"/>
          <a:lstStyle/>
          <a:p>
            <a:endParaRPr lang="en-US"/>
          </a:p>
        </p:txBody>
      </p:sp>
      <p:sp>
        <p:nvSpPr>
          <p:cNvPr id="19508" name="Line 283"/>
          <p:cNvSpPr>
            <a:spLocks noChangeShapeType="1"/>
          </p:cNvSpPr>
          <p:nvPr/>
        </p:nvSpPr>
        <p:spPr bwMode="auto">
          <a:xfrm>
            <a:off x="5445125" y="2782888"/>
            <a:ext cx="225425" cy="0"/>
          </a:xfrm>
          <a:prstGeom prst="line">
            <a:avLst/>
          </a:prstGeom>
          <a:noFill/>
          <a:ln w="12700">
            <a:solidFill>
              <a:schemeClr val="tx1"/>
            </a:solidFill>
            <a:round/>
            <a:headEnd/>
            <a:tailEnd/>
          </a:ln>
        </p:spPr>
        <p:txBody>
          <a:bodyPr wrap="none" anchor="ctr"/>
          <a:lstStyle/>
          <a:p>
            <a:endParaRPr lang="en-US"/>
          </a:p>
        </p:txBody>
      </p:sp>
      <p:sp>
        <p:nvSpPr>
          <p:cNvPr id="19509" name="Line 284"/>
          <p:cNvSpPr>
            <a:spLocks noChangeShapeType="1"/>
          </p:cNvSpPr>
          <p:nvPr/>
        </p:nvSpPr>
        <p:spPr bwMode="auto">
          <a:xfrm>
            <a:off x="5445125" y="3330575"/>
            <a:ext cx="225425" cy="0"/>
          </a:xfrm>
          <a:prstGeom prst="line">
            <a:avLst/>
          </a:prstGeom>
          <a:noFill/>
          <a:ln w="12700">
            <a:solidFill>
              <a:schemeClr val="tx1"/>
            </a:solidFill>
            <a:round/>
            <a:headEnd/>
            <a:tailEnd/>
          </a:ln>
        </p:spPr>
        <p:txBody>
          <a:bodyPr wrap="none" anchor="ctr"/>
          <a:lstStyle/>
          <a:p>
            <a:endParaRPr lang="en-US"/>
          </a:p>
        </p:txBody>
      </p:sp>
      <p:sp>
        <p:nvSpPr>
          <p:cNvPr id="19510" name="Line 285"/>
          <p:cNvSpPr>
            <a:spLocks noChangeShapeType="1"/>
          </p:cNvSpPr>
          <p:nvPr/>
        </p:nvSpPr>
        <p:spPr bwMode="auto">
          <a:xfrm>
            <a:off x="5445125" y="3827463"/>
            <a:ext cx="225425" cy="0"/>
          </a:xfrm>
          <a:prstGeom prst="line">
            <a:avLst/>
          </a:prstGeom>
          <a:noFill/>
          <a:ln w="12700">
            <a:solidFill>
              <a:schemeClr val="tx1"/>
            </a:solidFill>
            <a:round/>
            <a:headEnd/>
            <a:tailEnd/>
          </a:ln>
        </p:spPr>
        <p:txBody>
          <a:bodyPr wrap="none" anchor="ctr"/>
          <a:lstStyle/>
          <a:p>
            <a:endParaRPr lang="en-US"/>
          </a:p>
        </p:txBody>
      </p:sp>
      <p:sp>
        <p:nvSpPr>
          <p:cNvPr id="19511" name="Text Box 286"/>
          <p:cNvSpPr txBox="1">
            <a:spLocks noChangeArrowheads="1"/>
          </p:cNvSpPr>
          <p:nvPr/>
        </p:nvSpPr>
        <p:spPr bwMode="auto">
          <a:xfrm>
            <a:off x="6581775" y="415925"/>
            <a:ext cx="904875" cy="152400"/>
          </a:xfrm>
          <a:prstGeom prst="rect">
            <a:avLst/>
          </a:prstGeom>
          <a:noFill/>
          <a:ln w="12700">
            <a:noFill/>
            <a:miter lim="800000"/>
            <a:headEnd/>
            <a:tailEnd/>
          </a:ln>
        </p:spPr>
        <p:txBody>
          <a:bodyPr wrap="none" lIns="0" tIns="0" rIns="0" bIns="0" anchor="ctr">
            <a:spAutoFit/>
          </a:bodyPr>
          <a:lstStyle/>
          <a:p>
            <a:pPr algn="ctr" eaLnBrk="0" hangingPunct="0"/>
            <a:r>
              <a:rPr lang="en-US" sz="1000" b="1"/>
              <a:t>(MAW HQ Sdn)</a:t>
            </a:r>
          </a:p>
        </p:txBody>
      </p:sp>
      <p:grpSp>
        <p:nvGrpSpPr>
          <p:cNvPr id="19512" name="Group 287"/>
          <p:cNvGrpSpPr>
            <a:grpSpLocks/>
          </p:cNvGrpSpPr>
          <p:nvPr/>
        </p:nvGrpSpPr>
        <p:grpSpPr bwMode="auto">
          <a:xfrm>
            <a:off x="4456113" y="241300"/>
            <a:ext cx="650875" cy="460375"/>
            <a:chOff x="518" y="1542"/>
            <a:chExt cx="410" cy="290"/>
          </a:xfrm>
        </p:grpSpPr>
        <p:sp>
          <p:nvSpPr>
            <p:cNvPr id="19618" name="Rectangle 288"/>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19619" name="Group 289"/>
            <p:cNvGrpSpPr>
              <a:grpSpLocks/>
            </p:cNvGrpSpPr>
            <p:nvPr/>
          </p:nvGrpSpPr>
          <p:grpSpPr bwMode="auto">
            <a:xfrm>
              <a:off x="708" y="1542"/>
              <a:ext cx="95" cy="47"/>
              <a:chOff x="337" y="1056"/>
              <a:chExt cx="95" cy="47"/>
            </a:xfrm>
          </p:grpSpPr>
          <p:grpSp>
            <p:nvGrpSpPr>
              <p:cNvPr id="19622" name="Group 290"/>
              <p:cNvGrpSpPr>
                <a:grpSpLocks/>
              </p:cNvGrpSpPr>
              <p:nvPr/>
            </p:nvGrpSpPr>
            <p:grpSpPr bwMode="auto">
              <a:xfrm>
                <a:off x="337" y="1056"/>
                <a:ext cx="47" cy="47"/>
                <a:chOff x="373" y="1246"/>
                <a:chExt cx="36" cy="37"/>
              </a:xfrm>
            </p:grpSpPr>
            <p:sp>
              <p:nvSpPr>
                <p:cNvPr id="19626" name="Line 2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9627" name="Line 2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9623" name="Group 293"/>
              <p:cNvGrpSpPr>
                <a:grpSpLocks/>
              </p:cNvGrpSpPr>
              <p:nvPr/>
            </p:nvGrpSpPr>
            <p:grpSpPr bwMode="auto">
              <a:xfrm>
                <a:off x="385" y="1056"/>
                <a:ext cx="47" cy="47"/>
                <a:chOff x="373" y="1246"/>
                <a:chExt cx="36" cy="37"/>
              </a:xfrm>
            </p:grpSpPr>
            <p:sp>
              <p:nvSpPr>
                <p:cNvPr id="19624" name="Line 2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9625" name="Line 2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9620" name="Rectangle 296"/>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19621" name="Freeform 297"/>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9513" name="Group 298"/>
          <p:cNvGrpSpPr>
            <a:grpSpLocks/>
          </p:cNvGrpSpPr>
          <p:nvPr/>
        </p:nvGrpSpPr>
        <p:grpSpPr bwMode="auto">
          <a:xfrm>
            <a:off x="3006725" y="320675"/>
            <a:ext cx="652463" cy="346075"/>
            <a:chOff x="1894" y="202"/>
            <a:chExt cx="411" cy="218"/>
          </a:xfrm>
        </p:grpSpPr>
        <p:sp>
          <p:nvSpPr>
            <p:cNvPr id="19615" name="Rectangle 299"/>
            <p:cNvSpPr>
              <a:spLocks noChangeArrowheads="1"/>
            </p:cNvSpPr>
            <p:nvPr/>
          </p:nvSpPr>
          <p:spPr bwMode="auto">
            <a:xfrm>
              <a:off x="1960" y="202"/>
              <a:ext cx="345" cy="218"/>
            </a:xfrm>
            <a:prstGeom prst="rect">
              <a:avLst/>
            </a:prstGeom>
            <a:noFill/>
            <a:ln w="12700">
              <a:solidFill>
                <a:srgbClr val="000000"/>
              </a:solidFill>
              <a:miter lim="800000"/>
              <a:headEnd/>
              <a:tailEnd/>
            </a:ln>
          </p:spPr>
          <p:txBody>
            <a:bodyPr wrap="none" anchor="ctr"/>
            <a:lstStyle/>
            <a:p>
              <a:endParaRPr lang="en-US"/>
            </a:p>
          </p:txBody>
        </p:sp>
        <p:sp>
          <p:nvSpPr>
            <p:cNvPr id="19616" name="Rectangle 300"/>
            <p:cNvSpPr>
              <a:spLocks noChangeAspect="1" noChangeArrowheads="1"/>
            </p:cNvSpPr>
            <p:nvPr/>
          </p:nvSpPr>
          <p:spPr bwMode="auto">
            <a:xfrm>
              <a:off x="1988" y="234"/>
              <a:ext cx="289" cy="154"/>
            </a:xfrm>
            <a:prstGeom prst="rect">
              <a:avLst/>
            </a:prstGeom>
            <a:noFill/>
            <a:ln w="9525">
              <a:noFill/>
              <a:miter lim="800000"/>
              <a:headEnd/>
              <a:tailEnd/>
            </a:ln>
          </p:spPr>
          <p:txBody>
            <a:bodyPr wrap="none" lIns="0" tIns="0" rIns="0" bIns="0">
              <a:spAutoFit/>
            </a:bodyPr>
            <a:lstStyle/>
            <a:p>
              <a:pPr algn="ctr" eaLnBrk="0" hangingPunct="0"/>
              <a:r>
                <a:rPr lang="en-US" sz="800">
                  <a:solidFill>
                    <a:srgbClr val="000000"/>
                  </a:solidFill>
                </a:rPr>
                <a:t>Force Img</a:t>
              </a:r>
            </a:p>
            <a:p>
              <a:pPr algn="ctr" eaLnBrk="0" hangingPunct="0"/>
              <a:r>
                <a:rPr lang="en-US" sz="800">
                  <a:solidFill>
                    <a:srgbClr val="000000"/>
                  </a:solidFill>
                </a:rPr>
                <a:t>Intrep</a:t>
              </a:r>
            </a:p>
          </p:txBody>
        </p:sp>
        <p:sp>
          <p:nvSpPr>
            <p:cNvPr id="19617" name="Rectangle 301"/>
            <p:cNvSpPr>
              <a:spLocks noChangeArrowheads="1"/>
            </p:cNvSpPr>
            <p:nvPr/>
          </p:nvSpPr>
          <p:spPr bwMode="auto">
            <a:xfrm>
              <a:off x="1894" y="324"/>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sp>
        <p:nvSpPr>
          <p:cNvPr id="19514" name="Line 302"/>
          <p:cNvSpPr>
            <a:spLocks noChangeShapeType="1"/>
          </p:cNvSpPr>
          <p:nvPr/>
        </p:nvSpPr>
        <p:spPr bwMode="auto">
          <a:xfrm>
            <a:off x="3735388" y="519113"/>
            <a:ext cx="728662" cy="0"/>
          </a:xfrm>
          <a:prstGeom prst="line">
            <a:avLst/>
          </a:prstGeom>
          <a:noFill/>
          <a:ln w="28575">
            <a:solidFill>
              <a:schemeClr val="tx1"/>
            </a:solidFill>
            <a:round/>
            <a:headEnd/>
            <a:tailEnd/>
          </a:ln>
        </p:spPr>
        <p:txBody>
          <a:bodyPr wrap="none" anchor="ctr"/>
          <a:lstStyle/>
          <a:p>
            <a:endParaRPr lang="en-US"/>
          </a:p>
        </p:txBody>
      </p:sp>
      <p:grpSp>
        <p:nvGrpSpPr>
          <p:cNvPr id="19515" name="Group 303"/>
          <p:cNvGrpSpPr>
            <a:grpSpLocks/>
          </p:cNvGrpSpPr>
          <p:nvPr/>
        </p:nvGrpSpPr>
        <p:grpSpPr bwMode="auto">
          <a:xfrm>
            <a:off x="1417638" y="2311400"/>
            <a:ext cx="804862" cy="430213"/>
            <a:chOff x="797" y="1348"/>
            <a:chExt cx="507" cy="271"/>
          </a:xfrm>
        </p:grpSpPr>
        <p:grpSp>
          <p:nvGrpSpPr>
            <p:cNvPr id="19603" name="Group 304"/>
            <p:cNvGrpSpPr>
              <a:grpSpLocks/>
            </p:cNvGrpSpPr>
            <p:nvPr/>
          </p:nvGrpSpPr>
          <p:grpSpPr bwMode="auto">
            <a:xfrm>
              <a:off x="959" y="1348"/>
              <a:ext cx="345" cy="271"/>
              <a:chOff x="2471" y="2324"/>
              <a:chExt cx="345" cy="271"/>
            </a:xfrm>
          </p:grpSpPr>
          <p:sp>
            <p:nvSpPr>
              <p:cNvPr id="19605" name="Rectangle 30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606" name="Group 306"/>
              <p:cNvGrpSpPr>
                <a:grpSpLocks/>
              </p:cNvGrpSpPr>
              <p:nvPr/>
            </p:nvGrpSpPr>
            <p:grpSpPr bwMode="auto">
              <a:xfrm>
                <a:off x="2625" y="2324"/>
                <a:ext cx="36" cy="52"/>
                <a:chOff x="2625" y="2324"/>
                <a:chExt cx="36" cy="52"/>
              </a:xfrm>
            </p:grpSpPr>
            <p:sp>
              <p:nvSpPr>
                <p:cNvPr id="19613" name="Line 30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14" name="Line 30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07" name="Group 309"/>
              <p:cNvGrpSpPr>
                <a:grpSpLocks/>
              </p:cNvGrpSpPr>
              <p:nvPr/>
            </p:nvGrpSpPr>
            <p:grpSpPr bwMode="auto">
              <a:xfrm>
                <a:off x="2488" y="2411"/>
                <a:ext cx="310" cy="75"/>
                <a:chOff x="2488" y="2411"/>
                <a:chExt cx="310" cy="75"/>
              </a:xfrm>
            </p:grpSpPr>
            <p:sp>
              <p:nvSpPr>
                <p:cNvPr id="19609" name="Line 31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10" name="Line 31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11" name="Freeform 31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12" name="Freeform 31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08" name="Rectangle 31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9604" name="Rectangle 315"/>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112</a:t>
              </a:r>
            </a:p>
          </p:txBody>
        </p:sp>
      </p:grpSp>
      <p:grpSp>
        <p:nvGrpSpPr>
          <p:cNvPr id="19516" name="Group 316"/>
          <p:cNvGrpSpPr>
            <a:grpSpLocks/>
          </p:cNvGrpSpPr>
          <p:nvPr/>
        </p:nvGrpSpPr>
        <p:grpSpPr bwMode="auto">
          <a:xfrm>
            <a:off x="2555875" y="3638550"/>
            <a:ext cx="1112838" cy="474663"/>
            <a:chOff x="1610" y="2292"/>
            <a:chExt cx="701" cy="299"/>
          </a:xfrm>
        </p:grpSpPr>
        <p:grpSp>
          <p:nvGrpSpPr>
            <p:cNvPr id="19590" name="Group 317"/>
            <p:cNvGrpSpPr>
              <a:grpSpLocks/>
            </p:cNvGrpSpPr>
            <p:nvPr/>
          </p:nvGrpSpPr>
          <p:grpSpPr bwMode="auto">
            <a:xfrm>
              <a:off x="1830" y="2319"/>
              <a:ext cx="345" cy="272"/>
              <a:chOff x="4313" y="1583"/>
              <a:chExt cx="345" cy="272"/>
            </a:xfrm>
          </p:grpSpPr>
          <p:sp>
            <p:nvSpPr>
              <p:cNvPr id="19594" name="Text Box 318"/>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9595" name="Rectangle 319"/>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596" name="Group 320"/>
              <p:cNvGrpSpPr>
                <a:grpSpLocks/>
              </p:cNvGrpSpPr>
              <p:nvPr/>
            </p:nvGrpSpPr>
            <p:grpSpPr bwMode="auto">
              <a:xfrm>
                <a:off x="4366" y="1648"/>
                <a:ext cx="240" cy="131"/>
                <a:chOff x="3653" y="1409"/>
                <a:chExt cx="240" cy="131"/>
              </a:xfrm>
            </p:grpSpPr>
            <p:sp>
              <p:nvSpPr>
                <p:cNvPr id="19600" name="Freeform 321"/>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601" name="Line 322"/>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02" name="Line 323"/>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9597" name="Group 324"/>
              <p:cNvGrpSpPr>
                <a:grpSpLocks/>
              </p:cNvGrpSpPr>
              <p:nvPr/>
            </p:nvGrpSpPr>
            <p:grpSpPr bwMode="auto">
              <a:xfrm>
                <a:off x="4467" y="1583"/>
                <a:ext cx="36" cy="52"/>
                <a:chOff x="3754" y="1344"/>
                <a:chExt cx="36" cy="52"/>
              </a:xfrm>
            </p:grpSpPr>
            <p:sp>
              <p:nvSpPr>
                <p:cNvPr id="19598" name="Line 325"/>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99" name="Line 326"/>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591" name="Rectangle 327"/>
            <p:cNvSpPr>
              <a:spLocks noChangeArrowheads="1"/>
            </p:cNvSpPr>
            <p:nvPr/>
          </p:nvSpPr>
          <p:spPr bwMode="auto">
            <a:xfrm>
              <a:off x="1610" y="2495"/>
              <a:ext cx="209" cy="96"/>
            </a:xfrm>
            <a:prstGeom prst="rect">
              <a:avLst/>
            </a:prstGeom>
            <a:noFill/>
            <a:ln w="9525">
              <a:noFill/>
              <a:miter lim="800000"/>
              <a:headEnd/>
              <a:tailEnd/>
            </a:ln>
          </p:spPr>
          <p:txBody>
            <a:bodyPr wrap="none" lIns="0" tIns="0" rIns="0" bIns="0">
              <a:spAutoFit/>
            </a:bodyPr>
            <a:lstStyle/>
            <a:p>
              <a:pPr eaLnBrk="0" hangingPunct="0"/>
              <a:r>
                <a:rPr lang="en-US" sz="1000" b="1"/>
                <a:t>Det A</a:t>
              </a:r>
            </a:p>
          </p:txBody>
        </p:sp>
        <p:sp>
          <p:nvSpPr>
            <p:cNvPr id="19592" name="Rectangle 328"/>
            <p:cNvSpPr>
              <a:spLocks noChangeArrowheads="1"/>
            </p:cNvSpPr>
            <p:nvPr/>
          </p:nvSpPr>
          <p:spPr bwMode="auto">
            <a:xfrm>
              <a:off x="2179" y="2494"/>
              <a:ext cx="132" cy="96"/>
            </a:xfrm>
            <a:prstGeom prst="rect">
              <a:avLst/>
            </a:prstGeom>
            <a:noFill/>
            <a:ln w="9525">
              <a:noFill/>
              <a:miter lim="800000"/>
              <a:headEnd/>
              <a:tailEnd/>
            </a:ln>
          </p:spPr>
          <p:txBody>
            <a:bodyPr wrap="none" lIns="0" tIns="0" rIns="0" bIns="0">
              <a:spAutoFit/>
            </a:bodyPr>
            <a:lstStyle/>
            <a:p>
              <a:pPr eaLnBrk="0" hangingPunct="0"/>
              <a:r>
                <a:rPr lang="en-US" sz="1000" b="1"/>
                <a:t>775</a:t>
              </a:r>
            </a:p>
          </p:txBody>
        </p:sp>
        <p:sp>
          <p:nvSpPr>
            <p:cNvPr id="19593" name="Rectangle 329"/>
            <p:cNvSpPr>
              <a:spLocks noChangeArrowheads="1"/>
            </p:cNvSpPr>
            <p:nvPr/>
          </p:nvSpPr>
          <p:spPr bwMode="auto">
            <a:xfrm>
              <a:off x="2052" y="2292"/>
              <a:ext cx="63" cy="77"/>
            </a:xfrm>
            <a:prstGeom prst="rect">
              <a:avLst/>
            </a:prstGeom>
            <a:noFill/>
            <a:ln w="9525">
              <a:noFill/>
              <a:miter lim="800000"/>
              <a:headEnd/>
              <a:tailEnd/>
            </a:ln>
          </p:spPr>
          <p:txBody>
            <a:bodyPr wrap="none" lIns="0" tIns="0" rIns="0" bIns="0">
              <a:spAutoFit/>
            </a:bodyPr>
            <a:lstStyle/>
            <a:p>
              <a:pPr eaLnBrk="0" hangingPunct="0"/>
              <a:r>
                <a:rPr lang="en-US" sz="800" b="1"/>
                <a:t>(-)</a:t>
              </a:r>
            </a:p>
          </p:txBody>
        </p:sp>
      </p:grpSp>
      <p:grpSp>
        <p:nvGrpSpPr>
          <p:cNvPr id="19517" name="Group 330"/>
          <p:cNvGrpSpPr>
            <a:grpSpLocks/>
          </p:cNvGrpSpPr>
          <p:nvPr/>
        </p:nvGrpSpPr>
        <p:grpSpPr bwMode="auto">
          <a:xfrm>
            <a:off x="3916363" y="4094163"/>
            <a:ext cx="815975" cy="461962"/>
            <a:chOff x="2467" y="2579"/>
            <a:chExt cx="514" cy="291"/>
          </a:xfrm>
        </p:grpSpPr>
        <p:grpSp>
          <p:nvGrpSpPr>
            <p:cNvPr id="19577" name="Group 331"/>
            <p:cNvGrpSpPr>
              <a:grpSpLocks/>
            </p:cNvGrpSpPr>
            <p:nvPr/>
          </p:nvGrpSpPr>
          <p:grpSpPr bwMode="auto">
            <a:xfrm>
              <a:off x="2467" y="2598"/>
              <a:ext cx="514" cy="272"/>
              <a:chOff x="3311" y="1397"/>
              <a:chExt cx="514" cy="272"/>
            </a:xfrm>
          </p:grpSpPr>
          <p:grpSp>
            <p:nvGrpSpPr>
              <p:cNvPr id="19579" name="Group 332"/>
              <p:cNvGrpSpPr>
                <a:grpSpLocks/>
              </p:cNvGrpSpPr>
              <p:nvPr/>
            </p:nvGrpSpPr>
            <p:grpSpPr bwMode="auto">
              <a:xfrm>
                <a:off x="3480" y="1397"/>
                <a:ext cx="345" cy="272"/>
                <a:chOff x="4313" y="1583"/>
                <a:chExt cx="345" cy="272"/>
              </a:xfrm>
            </p:grpSpPr>
            <p:sp>
              <p:nvSpPr>
                <p:cNvPr id="19581" name="Text Box 333"/>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9582" name="Rectangle 334"/>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583" name="Group 335"/>
                <p:cNvGrpSpPr>
                  <a:grpSpLocks/>
                </p:cNvGrpSpPr>
                <p:nvPr/>
              </p:nvGrpSpPr>
              <p:grpSpPr bwMode="auto">
                <a:xfrm>
                  <a:off x="4366" y="1648"/>
                  <a:ext cx="240" cy="131"/>
                  <a:chOff x="3653" y="1409"/>
                  <a:chExt cx="240" cy="131"/>
                </a:xfrm>
              </p:grpSpPr>
              <p:sp>
                <p:nvSpPr>
                  <p:cNvPr id="19587" name="Freeform 336"/>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588" name="Line 337"/>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89" name="Line 338"/>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9584" name="Group 339"/>
                <p:cNvGrpSpPr>
                  <a:grpSpLocks/>
                </p:cNvGrpSpPr>
                <p:nvPr/>
              </p:nvGrpSpPr>
              <p:grpSpPr bwMode="auto">
                <a:xfrm>
                  <a:off x="4467" y="1583"/>
                  <a:ext cx="36" cy="52"/>
                  <a:chOff x="3754" y="1344"/>
                  <a:chExt cx="36" cy="52"/>
                </a:xfrm>
              </p:grpSpPr>
              <p:sp>
                <p:nvSpPr>
                  <p:cNvPr id="19585" name="Line 340"/>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86" name="Line 341"/>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580" name="Rectangle 342"/>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775</a:t>
                </a:r>
              </a:p>
            </p:txBody>
          </p:sp>
        </p:grpSp>
        <p:sp>
          <p:nvSpPr>
            <p:cNvPr id="19578" name="Rectangle 343"/>
            <p:cNvSpPr>
              <a:spLocks noChangeArrowheads="1"/>
            </p:cNvSpPr>
            <p:nvPr/>
          </p:nvSpPr>
          <p:spPr bwMode="auto">
            <a:xfrm>
              <a:off x="2855" y="2579"/>
              <a:ext cx="63" cy="77"/>
            </a:xfrm>
            <a:prstGeom prst="rect">
              <a:avLst/>
            </a:prstGeom>
            <a:noFill/>
            <a:ln w="9525">
              <a:noFill/>
              <a:miter lim="800000"/>
              <a:headEnd/>
              <a:tailEnd/>
            </a:ln>
          </p:spPr>
          <p:txBody>
            <a:bodyPr wrap="none" lIns="0" tIns="0" rIns="0" bIns="0">
              <a:spAutoFit/>
            </a:bodyPr>
            <a:lstStyle/>
            <a:p>
              <a:pPr eaLnBrk="0" hangingPunct="0"/>
              <a:r>
                <a:rPr lang="en-US" sz="800" b="1"/>
                <a:t>(-)</a:t>
              </a:r>
            </a:p>
          </p:txBody>
        </p:sp>
      </p:grpSp>
      <p:grpSp>
        <p:nvGrpSpPr>
          <p:cNvPr id="19518" name="Group 344"/>
          <p:cNvGrpSpPr>
            <a:grpSpLocks/>
          </p:cNvGrpSpPr>
          <p:nvPr/>
        </p:nvGrpSpPr>
        <p:grpSpPr bwMode="auto">
          <a:xfrm>
            <a:off x="5430838" y="3598863"/>
            <a:ext cx="1112837" cy="474662"/>
            <a:chOff x="1544" y="2292"/>
            <a:chExt cx="701" cy="299"/>
          </a:xfrm>
        </p:grpSpPr>
        <p:grpSp>
          <p:nvGrpSpPr>
            <p:cNvPr id="19564" name="Group 345"/>
            <p:cNvGrpSpPr>
              <a:grpSpLocks/>
            </p:cNvGrpSpPr>
            <p:nvPr/>
          </p:nvGrpSpPr>
          <p:grpSpPr bwMode="auto">
            <a:xfrm>
              <a:off x="1764" y="2319"/>
              <a:ext cx="345" cy="272"/>
              <a:chOff x="4313" y="1583"/>
              <a:chExt cx="345" cy="272"/>
            </a:xfrm>
          </p:grpSpPr>
          <p:sp>
            <p:nvSpPr>
              <p:cNvPr id="19568" name="Text Box 346"/>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9569" name="Rectangle 347"/>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570" name="Group 348"/>
              <p:cNvGrpSpPr>
                <a:grpSpLocks/>
              </p:cNvGrpSpPr>
              <p:nvPr/>
            </p:nvGrpSpPr>
            <p:grpSpPr bwMode="auto">
              <a:xfrm>
                <a:off x="4366" y="1648"/>
                <a:ext cx="240" cy="131"/>
                <a:chOff x="3653" y="1409"/>
                <a:chExt cx="240" cy="131"/>
              </a:xfrm>
            </p:grpSpPr>
            <p:sp>
              <p:nvSpPr>
                <p:cNvPr id="19574" name="Freeform 349"/>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575" name="Line 350"/>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76" name="Line 351"/>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9571" name="Group 352"/>
              <p:cNvGrpSpPr>
                <a:grpSpLocks/>
              </p:cNvGrpSpPr>
              <p:nvPr/>
            </p:nvGrpSpPr>
            <p:grpSpPr bwMode="auto">
              <a:xfrm>
                <a:off x="4467" y="1583"/>
                <a:ext cx="36" cy="52"/>
                <a:chOff x="3754" y="1344"/>
                <a:chExt cx="36" cy="52"/>
              </a:xfrm>
            </p:grpSpPr>
            <p:sp>
              <p:nvSpPr>
                <p:cNvPr id="19572" name="Line 353"/>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73" name="Line 354"/>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565" name="Rectangle 355"/>
            <p:cNvSpPr>
              <a:spLocks noChangeArrowheads="1"/>
            </p:cNvSpPr>
            <p:nvPr/>
          </p:nvSpPr>
          <p:spPr bwMode="auto">
            <a:xfrm>
              <a:off x="1544" y="2495"/>
              <a:ext cx="209" cy="96"/>
            </a:xfrm>
            <a:prstGeom prst="rect">
              <a:avLst/>
            </a:prstGeom>
            <a:noFill/>
            <a:ln w="9525">
              <a:noFill/>
              <a:miter lim="800000"/>
              <a:headEnd/>
              <a:tailEnd/>
            </a:ln>
          </p:spPr>
          <p:txBody>
            <a:bodyPr wrap="none" lIns="0" tIns="0" rIns="0" bIns="0">
              <a:spAutoFit/>
            </a:bodyPr>
            <a:lstStyle/>
            <a:p>
              <a:pPr eaLnBrk="0" hangingPunct="0"/>
              <a:r>
                <a:rPr lang="en-US" sz="1000" b="1"/>
                <a:t>Det A</a:t>
              </a:r>
            </a:p>
          </p:txBody>
        </p:sp>
        <p:sp>
          <p:nvSpPr>
            <p:cNvPr id="19566" name="Rectangle 356"/>
            <p:cNvSpPr>
              <a:spLocks noChangeArrowheads="1"/>
            </p:cNvSpPr>
            <p:nvPr/>
          </p:nvSpPr>
          <p:spPr bwMode="auto">
            <a:xfrm>
              <a:off x="2113" y="2494"/>
              <a:ext cx="132" cy="96"/>
            </a:xfrm>
            <a:prstGeom prst="rect">
              <a:avLst/>
            </a:prstGeom>
            <a:noFill/>
            <a:ln w="9525">
              <a:noFill/>
              <a:miter lim="800000"/>
              <a:headEnd/>
              <a:tailEnd/>
            </a:ln>
          </p:spPr>
          <p:txBody>
            <a:bodyPr wrap="none" lIns="0" tIns="0" rIns="0" bIns="0">
              <a:spAutoFit/>
            </a:bodyPr>
            <a:lstStyle/>
            <a:p>
              <a:pPr eaLnBrk="0" hangingPunct="0"/>
              <a:r>
                <a:rPr lang="en-US" sz="1000" b="1"/>
                <a:t>773</a:t>
              </a:r>
            </a:p>
          </p:txBody>
        </p:sp>
        <p:sp>
          <p:nvSpPr>
            <p:cNvPr id="19567" name="Rectangle 357"/>
            <p:cNvSpPr>
              <a:spLocks noChangeArrowheads="1"/>
            </p:cNvSpPr>
            <p:nvPr/>
          </p:nvSpPr>
          <p:spPr bwMode="auto">
            <a:xfrm>
              <a:off x="1986" y="2292"/>
              <a:ext cx="63" cy="77"/>
            </a:xfrm>
            <a:prstGeom prst="rect">
              <a:avLst/>
            </a:prstGeom>
            <a:noFill/>
            <a:ln w="9525">
              <a:noFill/>
              <a:miter lim="800000"/>
              <a:headEnd/>
              <a:tailEnd/>
            </a:ln>
          </p:spPr>
          <p:txBody>
            <a:bodyPr wrap="none" lIns="0" tIns="0" rIns="0" bIns="0">
              <a:spAutoFit/>
            </a:bodyPr>
            <a:lstStyle/>
            <a:p>
              <a:pPr eaLnBrk="0" hangingPunct="0"/>
              <a:r>
                <a:rPr lang="en-US" sz="800" b="1"/>
                <a:t>(-)</a:t>
              </a:r>
            </a:p>
          </p:txBody>
        </p:sp>
      </p:grpSp>
      <p:grpSp>
        <p:nvGrpSpPr>
          <p:cNvPr id="19519" name="Group 358"/>
          <p:cNvGrpSpPr>
            <a:grpSpLocks/>
          </p:cNvGrpSpPr>
          <p:nvPr/>
        </p:nvGrpSpPr>
        <p:grpSpPr bwMode="auto">
          <a:xfrm>
            <a:off x="5529263" y="2571750"/>
            <a:ext cx="803275" cy="430213"/>
            <a:chOff x="113" y="1348"/>
            <a:chExt cx="506" cy="271"/>
          </a:xfrm>
        </p:grpSpPr>
        <p:grpSp>
          <p:nvGrpSpPr>
            <p:cNvPr id="19552" name="Group 359"/>
            <p:cNvGrpSpPr>
              <a:grpSpLocks/>
            </p:cNvGrpSpPr>
            <p:nvPr/>
          </p:nvGrpSpPr>
          <p:grpSpPr bwMode="auto">
            <a:xfrm>
              <a:off x="274" y="1348"/>
              <a:ext cx="345" cy="271"/>
              <a:chOff x="2471" y="3326"/>
              <a:chExt cx="345" cy="271"/>
            </a:xfrm>
          </p:grpSpPr>
          <p:sp>
            <p:nvSpPr>
              <p:cNvPr id="19554" name="Rectangle 360"/>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9555" name="Group 361"/>
              <p:cNvGrpSpPr>
                <a:grpSpLocks/>
              </p:cNvGrpSpPr>
              <p:nvPr/>
            </p:nvGrpSpPr>
            <p:grpSpPr bwMode="auto">
              <a:xfrm>
                <a:off x="2625" y="3326"/>
                <a:ext cx="36" cy="52"/>
                <a:chOff x="2625" y="3326"/>
                <a:chExt cx="36" cy="52"/>
              </a:xfrm>
            </p:grpSpPr>
            <p:sp>
              <p:nvSpPr>
                <p:cNvPr id="19562" name="Line 362"/>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63" name="Line 363"/>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556" name="Group 364"/>
              <p:cNvGrpSpPr>
                <a:grpSpLocks/>
              </p:cNvGrpSpPr>
              <p:nvPr/>
            </p:nvGrpSpPr>
            <p:grpSpPr bwMode="auto">
              <a:xfrm>
                <a:off x="2488" y="3413"/>
                <a:ext cx="310" cy="75"/>
                <a:chOff x="2488" y="3413"/>
                <a:chExt cx="310" cy="75"/>
              </a:xfrm>
            </p:grpSpPr>
            <p:sp>
              <p:nvSpPr>
                <p:cNvPr id="19558" name="Line 365"/>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59" name="Line 366"/>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60" name="Freeform 367"/>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561" name="Freeform 368"/>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557" name="Rectangle 369"/>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19553" name="Rectangle 370"/>
            <p:cNvSpPr>
              <a:spLocks noChangeArrowheads="1"/>
            </p:cNvSpPr>
            <p:nvPr/>
          </p:nvSpPr>
          <p:spPr bwMode="auto">
            <a:xfrm>
              <a:off x="113" y="1523"/>
              <a:ext cx="132" cy="96"/>
            </a:xfrm>
            <a:prstGeom prst="rect">
              <a:avLst/>
            </a:prstGeom>
            <a:noFill/>
            <a:ln w="9525">
              <a:noFill/>
              <a:miter lim="800000"/>
              <a:headEnd/>
              <a:tailEnd/>
            </a:ln>
          </p:spPr>
          <p:txBody>
            <a:bodyPr wrap="none" lIns="0" tIns="0" rIns="0" bIns="0">
              <a:spAutoFit/>
            </a:bodyPr>
            <a:lstStyle/>
            <a:p>
              <a:pPr eaLnBrk="0" hangingPunct="0"/>
              <a:r>
                <a:rPr lang="en-US" sz="1000" b="1"/>
                <a:t>452</a:t>
              </a:r>
            </a:p>
          </p:txBody>
        </p:sp>
      </p:grpSp>
      <p:grpSp>
        <p:nvGrpSpPr>
          <p:cNvPr id="19520" name="Group 371"/>
          <p:cNvGrpSpPr>
            <a:grpSpLocks/>
          </p:cNvGrpSpPr>
          <p:nvPr/>
        </p:nvGrpSpPr>
        <p:grpSpPr bwMode="auto">
          <a:xfrm>
            <a:off x="5510213" y="2063750"/>
            <a:ext cx="804862" cy="430213"/>
            <a:chOff x="797" y="1348"/>
            <a:chExt cx="507" cy="271"/>
          </a:xfrm>
        </p:grpSpPr>
        <p:grpSp>
          <p:nvGrpSpPr>
            <p:cNvPr id="19540" name="Group 372"/>
            <p:cNvGrpSpPr>
              <a:grpSpLocks/>
            </p:cNvGrpSpPr>
            <p:nvPr/>
          </p:nvGrpSpPr>
          <p:grpSpPr bwMode="auto">
            <a:xfrm>
              <a:off x="959" y="1348"/>
              <a:ext cx="345" cy="271"/>
              <a:chOff x="2471" y="2324"/>
              <a:chExt cx="345" cy="271"/>
            </a:xfrm>
          </p:grpSpPr>
          <p:sp>
            <p:nvSpPr>
              <p:cNvPr id="19542" name="Rectangle 37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9543" name="Group 374"/>
              <p:cNvGrpSpPr>
                <a:grpSpLocks/>
              </p:cNvGrpSpPr>
              <p:nvPr/>
            </p:nvGrpSpPr>
            <p:grpSpPr bwMode="auto">
              <a:xfrm>
                <a:off x="2625" y="2324"/>
                <a:ext cx="36" cy="52"/>
                <a:chOff x="2625" y="2324"/>
                <a:chExt cx="36" cy="52"/>
              </a:xfrm>
            </p:grpSpPr>
            <p:sp>
              <p:nvSpPr>
                <p:cNvPr id="19550" name="Line 37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51" name="Line 37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544" name="Group 377"/>
              <p:cNvGrpSpPr>
                <a:grpSpLocks/>
              </p:cNvGrpSpPr>
              <p:nvPr/>
            </p:nvGrpSpPr>
            <p:grpSpPr bwMode="auto">
              <a:xfrm>
                <a:off x="2488" y="2411"/>
                <a:ext cx="310" cy="75"/>
                <a:chOff x="2488" y="2411"/>
                <a:chExt cx="310" cy="75"/>
              </a:xfrm>
            </p:grpSpPr>
            <p:sp>
              <p:nvSpPr>
                <p:cNvPr id="19546" name="Line 37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47" name="Line 37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48" name="Freeform 38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549" name="Freeform 38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545" name="Rectangle 382"/>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9541" name="Rectangle 383"/>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321</a:t>
              </a:r>
            </a:p>
          </p:txBody>
        </p:sp>
      </p:grpSp>
      <p:grpSp>
        <p:nvGrpSpPr>
          <p:cNvPr id="19521" name="Group 384"/>
          <p:cNvGrpSpPr>
            <a:grpSpLocks/>
          </p:cNvGrpSpPr>
          <p:nvPr/>
        </p:nvGrpSpPr>
        <p:grpSpPr bwMode="auto">
          <a:xfrm>
            <a:off x="2636838" y="3055938"/>
            <a:ext cx="815975" cy="460375"/>
            <a:chOff x="1661" y="1925"/>
            <a:chExt cx="514" cy="290"/>
          </a:xfrm>
        </p:grpSpPr>
        <p:grpSp>
          <p:nvGrpSpPr>
            <p:cNvPr id="19527" name="Group 385"/>
            <p:cNvGrpSpPr>
              <a:grpSpLocks/>
            </p:cNvGrpSpPr>
            <p:nvPr/>
          </p:nvGrpSpPr>
          <p:grpSpPr bwMode="auto">
            <a:xfrm>
              <a:off x="1661" y="1943"/>
              <a:ext cx="514" cy="272"/>
              <a:chOff x="3311" y="1397"/>
              <a:chExt cx="514" cy="272"/>
            </a:xfrm>
          </p:grpSpPr>
          <p:grpSp>
            <p:nvGrpSpPr>
              <p:cNvPr id="19529" name="Group 386"/>
              <p:cNvGrpSpPr>
                <a:grpSpLocks/>
              </p:cNvGrpSpPr>
              <p:nvPr/>
            </p:nvGrpSpPr>
            <p:grpSpPr bwMode="auto">
              <a:xfrm>
                <a:off x="3480" y="1397"/>
                <a:ext cx="345" cy="272"/>
                <a:chOff x="4313" y="1583"/>
                <a:chExt cx="345" cy="272"/>
              </a:xfrm>
            </p:grpSpPr>
            <p:sp>
              <p:nvSpPr>
                <p:cNvPr id="19531" name="Text Box 387"/>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9532" name="Rectangle 388"/>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9533" name="Group 389"/>
                <p:cNvGrpSpPr>
                  <a:grpSpLocks/>
                </p:cNvGrpSpPr>
                <p:nvPr/>
              </p:nvGrpSpPr>
              <p:grpSpPr bwMode="auto">
                <a:xfrm>
                  <a:off x="4366" y="1648"/>
                  <a:ext cx="240" cy="131"/>
                  <a:chOff x="3653" y="1409"/>
                  <a:chExt cx="240" cy="131"/>
                </a:xfrm>
              </p:grpSpPr>
              <p:sp>
                <p:nvSpPr>
                  <p:cNvPr id="19537" name="Freeform 390"/>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9538" name="Line 391"/>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39" name="Line 392"/>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9534" name="Group 393"/>
                <p:cNvGrpSpPr>
                  <a:grpSpLocks/>
                </p:cNvGrpSpPr>
                <p:nvPr/>
              </p:nvGrpSpPr>
              <p:grpSpPr bwMode="auto">
                <a:xfrm>
                  <a:off x="4467" y="1583"/>
                  <a:ext cx="36" cy="52"/>
                  <a:chOff x="3754" y="1344"/>
                  <a:chExt cx="36" cy="52"/>
                </a:xfrm>
              </p:grpSpPr>
              <p:sp>
                <p:nvSpPr>
                  <p:cNvPr id="19535" name="Line 39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536" name="Line 39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9530" name="Rectangle 396"/>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773</a:t>
                </a:r>
              </a:p>
            </p:txBody>
          </p:sp>
        </p:grpSp>
        <p:sp>
          <p:nvSpPr>
            <p:cNvPr id="19528" name="Rectangle 397"/>
            <p:cNvSpPr>
              <a:spLocks noChangeArrowheads="1"/>
            </p:cNvSpPr>
            <p:nvPr/>
          </p:nvSpPr>
          <p:spPr bwMode="auto">
            <a:xfrm>
              <a:off x="2051" y="1925"/>
              <a:ext cx="63" cy="77"/>
            </a:xfrm>
            <a:prstGeom prst="rect">
              <a:avLst/>
            </a:prstGeom>
            <a:noFill/>
            <a:ln w="9525">
              <a:noFill/>
              <a:miter lim="800000"/>
              <a:headEnd/>
              <a:tailEnd/>
            </a:ln>
          </p:spPr>
          <p:txBody>
            <a:bodyPr wrap="none" lIns="0" tIns="0" rIns="0" bIns="0">
              <a:spAutoFit/>
            </a:bodyPr>
            <a:lstStyle/>
            <a:p>
              <a:pPr eaLnBrk="0" hangingPunct="0"/>
              <a:r>
                <a:rPr lang="en-US" sz="800" b="1"/>
                <a:t>(-)</a:t>
              </a:r>
            </a:p>
          </p:txBody>
        </p:sp>
      </p:grpSp>
      <p:sp>
        <p:nvSpPr>
          <p:cNvPr id="19522" name="AutoShape 398">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9523" name="Text Box 399"/>
          <p:cNvSpPr txBox="1">
            <a:spLocks noChangeArrowheads="1"/>
          </p:cNvSpPr>
          <p:nvPr/>
        </p:nvSpPr>
        <p:spPr bwMode="auto">
          <a:xfrm>
            <a:off x="6305550" y="4837113"/>
            <a:ext cx="2039938" cy="1311275"/>
          </a:xfrm>
          <a:prstGeom prst="rect">
            <a:avLst/>
          </a:prstGeom>
          <a:noFill/>
          <a:ln w="12700" algn="ctr">
            <a:noFill/>
            <a:miter lim="800000"/>
            <a:headEnd/>
            <a:tailEnd/>
          </a:ln>
        </p:spPr>
        <p:txBody>
          <a:bodyPr wrap="none">
            <a:spAutoFit/>
          </a:bodyPr>
          <a:lstStyle/>
          <a:p>
            <a:pPr eaLnBrk="0" hangingPunct="0"/>
            <a:r>
              <a:rPr lang="en-US" sz="1000" b="1"/>
              <a:t>VMFA</a:t>
            </a:r>
            <a:r>
              <a:rPr lang="en-US" sz="1000"/>
              <a:t> Marine Fighter Attack Sqd</a:t>
            </a:r>
          </a:p>
          <a:p>
            <a:pPr eaLnBrk="0" hangingPunct="0"/>
            <a:r>
              <a:rPr lang="en-US" sz="1000" b="1"/>
              <a:t>VMFA(AW)</a:t>
            </a:r>
            <a:r>
              <a:rPr lang="en-US" sz="1000"/>
              <a:t> All Weather VMFA</a:t>
            </a:r>
          </a:p>
          <a:p>
            <a:pPr eaLnBrk="0" hangingPunct="0"/>
            <a:r>
              <a:rPr lang="en-US" sz="1000"/>
              <a:t>XXX</a:t>
            </a:r>
            <a:r>
              <a:rPr lang="en-US" sz="1000" b="1"/>
              <a:t>T</a:t>
            </a:r>
            <a:r>
              <a:rPr lang="en-US" sz="1000"/>
              <a:t> Training Sqd</a:t>
            </a:r>
          </a:p>
          <a:p>
            <a:pPr eaLnBrk="0" hangingPunct="0"/>
            <a:r>
              <a:rPr lang="en-US" sz="1000" b="1"/>
              <a:t>VMAQ</a:t>
            </a:r>
            <a:r>
              <a:rPr lang="en-US" sz="1000"/>
              <a:t> Marine Tactical EW Sqd</a:t>
            </a:r>
          </a:p>
          <a:p>
            <a:pPr eaLnBrk="0" hangingPunct="0"/>
            <a:r>
              <a:rPr lang="en-US" sz="1000" b="1"/>
              <a:t>VMA</a:t>
            </a:r>
            <a:r>
              <a:rPr lang="en-US" sz="1000"/>
              <a:t> Marine Attack Sqd</a:t>
            </a:r>
          </a:p>
          <a:p>
            <a:pPr eaLnBrk="0" hangingPunct="0"/>
            <a:r>
              <a:rPr lang="en-US" sz="1000" b="1"/>
              <a:t>VMU </a:t>
            </a:r>
            <a:r>
              <a:rPr lang="en-US" sz="1000"/>
              <a:t>UAV Sqd</a:t>
            </a:r>
            <a:endParaRPr lang="en-US" sz="1000" b="1"/>
          </a:p>
          <a:p>
            <a:pPr eaLnBrk="0" hangingPunct="0"/>
            <a:r>
              <a:rPr lang="en-US" sz="1000" b="1"/>
              <a:t>VMGR</a:t>
            </a:r>
            <a:r>
              <a:rPr lang="en-US" sz="1000"/>
              <a:t> Marine Aerial Refueler / </a:t>
            </a:r>
          </a:p>
          <a:p>
            <a:pPr eaLnBrk="0" hangingPunct="0"/>
            <a:r>
              <a:rPr lang="en-US" sz="1000"/>
              <a:t>Transport Sqd</a:t>
            </a:r>
          </a:p>
        </p:txBody>
      </p:sp>
      <p:sp>
        <p:nvSpPr>
          <p:cNvPr id="19524" name="Text Box 400"/>
          <p:cNvSpPr txBox="1">
            <a:spLocks noChangeArrowheads="1"/>
          </p:cNvSpPr>
          <p:nvPr/>
        </p:nvSpPr>
        <p:spPr bwMode="auto">
          <a:xfrm>
            <a:off x="228600" y="4837113"/>
            <a:ext cx="4092575" cy="549275"/>
          </a:xfrm>
          <a:prstGeom prst="rect">
            <a:avLst/>
          </a:prstGeom>
          <a:noFill/>
          <a:ln w="12700" algn="ctr">
            <a:noFill/>
            <a:miter lim="800000"/>
            <a:headEnd/>
            <a:tailEnd/>
          </a:ln>
        </p:spPr>
        <p:txBody>
          <a:bodyPr wrap="none">
            <a:spAutoFit/>
          </a:bodyPr>
          <a:lstStyle/>
          <a:p>
            <a:pPr eaLnBrk="0" hangingPunct="0"/>
            <a:r>
              <a:rPr lang="en-US" sz="1000" b="1"/>
              <a:t>HMH</a:t>
            </a:r>
            <a:r>
              <a:rPr lang="en-US" sz="1000"/>
              <a:t> Marine Heavy Helo Sqd     </a:t>
            </a:r>
            <a:r>
              <a:rPr lang="en-US" sz="1000" b="1"/>
              <a:t>HML/A</a:t>
            </a:r>
            <a:r>
              <a:rPr lang="en-US" sz="1000"/>
              <a:t> Marine Light Attack Helo Sqd</a:t>
            </a:r>
          </a:p>
          <a:p>
            <a:pPr eaLnBrk="0" hangingPunct="0"/>
            <a:r>
              <a:rPr lang="en-US" sz="1000" b="1"/>
              <a:t>HMM</a:t>
            </a:r>
            <a:r>
              <a:rPr lang="en-US" sz="1000"/>
              <a:t> Marine Medium Helo Sqd  </a:t>
            </a:r>
            <a:r>
              <a:rPr lang="en-US" sz="1000" b="1"/>
              <a:t>HMT </a:t>
            </a:r>
            <a:r>
              <a:rPr lang="en-US" sz="1000"/>
              <a:t> Marine Helo Training Sqd</a:t>
            </a:r>
          </a:p>
          <a:p>
            <a:pPr eaLnBrk="0" hangingPunct="0"/>
            <a:r>
              <a:rPr lang="en-US" sz="1000" b="1"/>
              <a:t>LAAD </a:t>
            </a:r>
            <a:r>
              <a:rPr lang="en-US" sz="1000"/>
              <a:t>Low Altitude Air Defense</a:t>
            </a:r>
          </a:p>
        </p:txBody>
      </p:sp>
      <p:sp>
        <p:nvSpPr>
          <p:cNvPr id="19525" name="Text Box 401"/>
          <p:cNvSpPr txBox="1">
            <a:spLocks noChangeArrowheads="1"/>
          </p:cNvSpPr>
          <p:nvPr/>
        </p:nvSpPr>
        <p:spPr bwMode="auto">
          <a:xfrm>
            <a:off x="4456113" y="4837113"/>
            <a:ext cx="1779587" cy="1616075"/>
          </a:xfrm>
          <a:prstGeom prst="rect">
            <a:avLst/>
          </a:prstGeom>
          <a:noFill/>
          <a:ln w="12700" algn="ctr">
            <a:noFill/>
            <a:miter lim="800000"/>
            <a:headEnd/>
            <a:tailEnd/>
          </a:ln>
        </p:spPr>
        <p:txBody>
          <a:bodyPr wrap="none">
            <a:spAutoFit/>
          </a:bodyPr>
          <a:lstStyle/>
          <a:p>
            <a:pPr eaLnBrk="0" hangingPunct="0"/>
            <a:r>
              <a:rPr lang="en-US" sz="1000" b="1"/>
              <a:t>MAG </a:t>
            </a:r>
            <a:r>
              <a:rPr lang="en-US" sz="1000"/>
              <a:t>Marine Air Group</a:t>
            </a:r>
            <a:endParaRPr lang="en-US" sz="1000" b="1"/>
          </a:p>
          <a:p>
            <a:pPr eaLnBrk="0" hangingPunct="0"/>
            <a:r>
              <a:rPr lang="en-US" sz="1000" b="1"/>
              <a:t>MACS </a:t>
            </a:r>
            <a:r>
              <a:rPr lang="en-US" sz="1000"/>
              <a:t>Air Control Sqd</a:t>
            </a:r>
            <a:endParaRPr lang="en-US" sz="1000" b="1"/>
          </a:p>
          <a:p>
            <a:pPr eaLnBrk="0" hangingPunct="0"/>
            <a:r>
              <a:rPr lang="en-US" sz="1000" b="1"/>
              <a:t>MACG</a:t>
            </a:r>
            <a:r>
              <a:rPr lang="en-US" sz="1000"/>
              <a:t>  Air Control Group</a:t>
            </a:r>
          </a:p>
          <a:p>
            <a:pPr eaLnBrk="0" hangingPunct="0"/>
            <a:r>
              <a:rPr lang="en-US" sz="1000" b="1"/>
              <a:t>MALS </a:t>
            </a:r>
            <a:r>
              <a:rPr lang="en-US" sz="1000"/>
              <a:t>Aviation Log Sqd</a:t>
            </a:r>
            <a:endParaRPr lang="en-US" sz="1000" b="1"/>
          </a:p>
          <a:p>
            <a:pPr eaLnBrk="0" hangingPunct="0"/>
            <a:r>
              <a:rPr lang="en-US" sz="1000" b="1"/>
              <a:t>MALSE Log Sqd Element</a:t>
            </a:r>
          </a:p>
          <a:p>
            <a:pPr eaLnBrk="0" hangingPunct="0"/>
            <a:r>
              <a:rPr lang="en-US" sz="1000" b="1"/>
              <a:t>MASS </a:t>
            </a:r>
            <a:r>
              <a:rPr lang="en-US" sz="1000"/>
              <a:t>Air Support Sqd</a:t>
            </a:r>
            <a:endParaRPr lang="en-US" sz="1000" b="1"/>
          </a:p>
          <a:p>
            <a:pPr eaLnBrk="0" hangingPunct="0"/>
            <a:r>
              <a:rPr lang="en-US" sz="1000" b="1"/>
              <a:t>MTACS </a:t>
            </a:r>
            <a:r>
              <a:rPr lang="en-US" sz="1000"/>
              <a:t>Tac Air Control Sqd</a:t>
            </a:r>
            <a:endParaRPr lang="en-US" sz="1000" b="1"/>
          </a:p>
          <a:p>
            <a:pPr eaLnBrk="0" hangingPunct="0"/>
            <a:r>
              <a:rPr lang="en-US" sz="1000" b="1"/>
              <a:t>MWSG</a:t>
            </a:r>
            <a:r>
              <a:rPr lang="en-US" sz="1000"/>
              <a:t> Wing Support Group</a:t>
            </a:r>
          </a:p>
          <a:p>
            <a:pPr eaLnBrk="0" hangingPunct="0"/>
            <a:r>
              <a:rPr lang="en-US" sz="1000" b="1"/>
              <a:t>MWCS </a:t>
            </a:r>
            <a:r>
              <a:rPr lang="en-US" sz="1000"/>
              <a:t>Wing Comm Sqd</a:t>
            </a:r>
            <a:endParaRPr lang="en-US" sz="1000" b="1"/>
          </a:p>
          <a:p>
            <a:pPr eaLnBrk="0" hangingPunct="0"/>
            <a:r>
              <a:rPr lang="en-US" sz="1000" b="1"/>
              <a:t>MWSS </a:t>
            </a:r>
            <a:r>
              <a:rPr lang="en-US" sz="1000"/>
              <a:t>Wing Support Sqd</a:t>
            </a:r>
            <a:endParaRPr lang="en-US" sz="1000" b="1"/>
          </a:p>
        </p:txBody>
      </p:sp>
      <p:sp>
        <p:nvSpPr>
          <p:cNvPr id="19526" name="Rectangle 402"/>
          <p:cNvSpPr>
            <a:spLocks noGrp="1" noChangeArrowheads="1"/>
          </p:cNvSpPr>
          <p:nvPr>
            <p:ph type="title"/>
          </p:nvPr>
        </p:nvSpPr>
        <p:spPr>
          <a:xfrm>
            <a:off x="0" y="0"/>
            <a:ext cx="1889125" cy="563563"/>
          </a:xfrm>
          <a:noFill/>
        </p:spPr>
        <p:txBody>
          <a:bodyPr lIns="92075" tIns="46038" rIns="92075" bIns="46038"/>
          <a:lstStyle/>
          <a:p>
            <a:pPr algn="l" eaLnBrk="1" hangingPunct="1"/>
            <a:r>
              <a:rPr lang="en-US" sz="2900">
                <a:solidFill>
                  <a:srgbClr val="000000"/>
                </a:solidFill>
              </a:rPr>
              <a:t>4th MAW</a:t>
            </a:r>
          </a:p>
        </p:txBody>
      </p:sp>
    </p:spTree>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Freeform 2"/>
          <p:cNvSpPr>
            <a:spLocks/>
          </p:cNvSpPr>
          <p:nvPr/>
        </p:nvSpPr>
        <p:spPr bwMode="auto">
          <a:xfrm>
            <a:off x="8264525" y="5375275"/>
            <a:ext cx="414338" cy="106363"/>
          </a:xfrm>
          <a:custGeom>
            <a:avLst/>
            <a:gdLst>
              <a:gd name="T0" fmla="*/ 0 w 261"/>
              <a:gd name="T1" fmla="*/ 0 h 67"/>
              <a:gd name="T2" fmla="*/ 260 w 261"/>
              <a:gd name="T3" fmla="*/ 0 h 67"/>
              <a:gd name="T4" fmla="*/ 260 w 261"/>
              <a:gd name="T5" fmla="*/ 66 h 67"/>
              <a:gd name="T6" fmla="*/ 0 w 261"/>
              <a:gd name="T7" fmla="*/ 66 h 67"/>
              <a:gd name="T8" fmla="*/ 0 w 261"/>
              <a:gd name="T9" fmla="*/ 0 h 67"/>
              <a:gd name="T10" fmla="*/ 0 60000 65536"/>
              <a:gd name="T11" fmla="*/ 0 60000 65536"/>
              <a:gd name="T12" fmla="*/ 0 60000 65536"/>
              <a:gd name="T13" fmla="*/ 0 60000 65536"/>
              <a:gd name="T14" fmla="*/ 0 60000 65536"/>
              <a:gd name="T15" fmla="*/ 0 w 261"/>
              <a:gd name="T16" fmla="*/ 0 h 67"/>
              <a:gd name="T17" fmla="*/ 261 w 261"/>
              <a:gd name="T18" fmla="*/ 67 h 67"/>
            </a:gdLst>
            <a:ahLst/>
            <a:cxnLst>
              <a:cxn ang="T10">
                <a:pos x="T0" y="T1"/>
              </a:cxn>
              <a:cxn ang="T11">
                <a:pos x="T2" y="T3"/>
              </a:cxn>
              <a:cxn ang="T12">
                <a:pos x="T4" y="T5"/>
              </a:cxn>
              <a:cxn ang="T13">
                <a:pos x="T6" y="T7"/>
              </a:cxn>
              <a:cxn ang="T14">
                <a:pos x="T8" y="T9"/>
              </a:cxn>
            </a:cxnLst>
            <a:rect l="T15" t="T16" r="T17" b="T18"/>
            <a:pathLst>
              <a:path w="261" h="67">
                <a:moveTo>
                  <a:pt x="0" y="0"/>
                </a:moveTo>
                <a:lnTo>
                  <a:pt x="260" y="0"/>
                </a:lnTo>
                <a:lnTo>
                  <a:pt x="260" y="66"/>
                </a:lnTo>
                <a:lnTo>
                  <a:pt x="0" y="66"/>
                </a:lnTo>
                <a:lnTo>
                  <a:pt x="0" y="0"/>
                </a:lnTo>
              </a:path>
            </a:pathLst>
          </a:custGeom>
          <a:solidFill>
            <a:srgbClr val="FFFFFF"/>
          </a:solidFill>
          <a:ln w="12700" cap="rnd" cmpd="sng">
            <a:solidFill>
              <a:srgbClr val="FFFFFF"/>
            </a:solidFill>
            <a:prstDash val="solid"/>
            <a:round/>
            <a:headEnd type="none" w="med" len="med"/>
            <a:tailEnd type="none" w="med" len="med"/>
          </a:ln>
        </p:spPr>
        <p:txBody>
          <a:bodyPr/>
          <a:lstStyle/>
          <a:p>
            <a:endParaRPr lang="en-US"/>
          </a:p>
        </p:txBody>
      </p:sp>
      <p:grpSp>
        <p:nvGrpSpPr>
          <p:cNvPr id="166915" name="Group 3"/>
          <p:cNvGrpSpPr>
            <a:grpSpLocks/>
          </p:cNvGrpSpPr>
          <p:nvPr/>
        </p:nvGrpSpPr>
        <p:grpSpPr bwMode="auto">
          <a:xfrm>
            <a:off x="8285163" y="3313113"/>
            <a:ext cx="230187" cy="285750"/>
            <a:chOff x="5219" y="1574"/>
            <a:chExt cx="145" cy="180"/>
          </a:xfrm>
        </p:grpSpPr>
        <p:sp>
          <p:nvSpPr>
            <p:cNvPr id="167900" name="Freeform 4"/>
            <p:cNvSpPr>
              <a:spLocks/>
            </p:cNvSpPr>
            <p:nvPr/>
          </p:nvSpPr>
          <p:spPr bwMode="auto">
            <a:xfrm>
              <a:off x="5219" y="1582"/>
              <a:ext cx="145" cy="172"/>
            </a:xfrm>
            <a:custGeom>
              <a:avLst/>
              <a:gdLst>
                <a:gd name="T0" fmla="*/ 64 w 145"/>
                <a:gd name="T1" fmla="*/ 0 h 172"/>
                <a:gd name="T2" fmla="*/ 80 w 145"/>
                <a:gd name="T3" fmla="*/ 0 h 172"/>
                <a:gd name="T4" fmla="*/ 80 w 145"/>
                <a:gd name="T5" fmla="*/ 64 h 172"/>
                <a:gd name="T6" fmla="*/ 144 w 145"/>
                <a:gd name="T7" fmla="*/ 107 h 172"/>
                <a:gd name="T8" fmla="*/ 144 w 145"/>
                <a:gd name="T9" fmla="*/ 128 h 172"/>
                <a:gd name="T10" fmla="*/ 80 w 145"/>
                <a:gd name="T11" fmla="*/ 103 h 172"/>
                <a:gd name="T12" fmla="*/ 80 w 145"/>
                <a:gd name="T13" fmla="*/ 141 h 172"/>
                <a:gd name="T14" fmla="*/ 95 w 145"/>
                <a:gd name="T15" fmla="*/ 154 h 172"/>
                <a:gd name="T16" fmla="*/ 95 w 145"/>
                <a:gd name="T17" fmla="*/ 171 h 172"/>
                <a:gd name="T18" fmla="*/ 72 w 145"/>
                <a:gd name="T19" fmla="*/ 162 h 172"/>
                <a:gd name="T20" fmla="*/ 49 w 145"/>
                <a:gd name="T21" fmla="*/ 171 h 172"/>
                <a:gd name="T22" fmla="*/ 49 w 145"/>
                <a:gd name="T23" fmla="*/ 154 h 172"/>
                <a:gd name="T24" fmla="*/ 64 w 145"/>
                <a:gd name="T25" fmla="*/ 141 h 172"/>
                <a:gd name="T26" fmla="*/ 64 w 145"/>
                <a:gd name="T27" fmla="*/ 103 h 172"/>
                <a:gd name="T28" fmla="*/ 0 w 145"/>
                <a:gd name="T29" fmla="*/ 128 h 172"/>
                <a:gd name="T30" fmla="*/ 0 w 145"/>
                <a:gd name="T31" fmla="*/ 107 h 172"/>
                <a:gd name="T32" fmla="*/ 64 w 145"/>
                <a:gd name="T33" fmla="*/ 64 h 172"/>
                <a:gd name="T34" fmla="*/ 64 w 145"/>
                <a:gd name="T35" fmla="*/ 0 h 1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5"/>
                <a:gd name="T55" fmla="*/ 0 h 172"/>
                <a:gd name="T56" fmla="*/ 145 w 145"/>
                <a:gd name="T57" fmla="*/ 172 h 1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5" h="172">
                  <a:moveTo>
                    <a:pt x="64" y="0"/>
                  </a:moveTo>
                  <a:lnTo>
                    <a:pt x="80" y="0"/>
                  </a:lnTo>
                  <a:lnTo>
                    <a:pt x="80" y="64"/>
                  </a:lnTo>
                  <a:lnTo>
                    <a:pt x="144" y="107"/>
                  </a:lnTo>
                  <a:lnTo>
                    <a:pt x="144" y="128"/>
                  </a:lnTo>
                  <a:lnTo>
                    <a:pt x="80" y="103"/>
                  </a:lnTo>
                  <a:lnTo>
                    <a:pt x="80" y="141"/>
                  </a:lnTo>
                  <a:lnTo>
                    <a:pt x="95" y="154"/>
                  </a:lnTo>
                  <a:lnTo>
                    <a:pt x="95" y="171"/>
                  </a:lnTo>
                  <a:lnTo>
                    <a:pt x="72" y="162"/>
                  </a:lnTo>
                  <a:lnTo>
                    <a:pt x="49" y="171"/>
                  </a:lnTo>
                  <a:lnTo>
                    <a:pt x="49" y="154"/>
                  </a:lnTo>
                  <a:lnTo>
                    <a:pt x="64" y="141"/>
                  </a:lnTo>
                  <a:lnTo>
                    <a:pt x="64" y="103"/>
                  </a:lnTo>
                  <a:lnTo>
                    <a:pt x="0" y="128"/>
                  </a:lnTo>
                  <a:lnTo>
                    <a:pt x="0" y="107"/>
                  </a:lnTo>
                  <a:lnTo>
                    <a:pt x="64" y="64"/>
                  </a:lnTo>
                  <a:lnTo>
                    <a:pt x="64" y="0"/>
                  </a:lnTo>
                </a:path>
              </a:pathLst>
            </a:custGeom>
            <a:solidFill>
              <a:srgbClr val="000070"/>
            </a:solidFill>
            <a:ln w="12700" cap="rnd" cmpd="sng">
              <a:noFill/>
              <a:prstDash val="solid"/>
              <a:round/>
              <a:headEnd type="none" w="med" len="med"/>
              <a:tailEnd type="none" w="med" len="med"/>
            </a:ln>
          </p:spPr>
          <p:txBody>
            <a:bodyPr/>
            <a:lstStyle/>
            <a:p>
              <a:endParaRPr lang="en-US"/>
            </a:p>
          </p:txBody>
        </p:sp>
        <p:sp>
          <p:nvSpPr>
            <p:cNvPr id="167901" name="Oval 5"/>
            <p:cNvSpPr>
              <a:spLocks noChangeArrowheads="1"/>
            </p:cNvSpPr>
            <p:nvPr/>
          </p:nvSpPr>
          <p:spPr bwMode="auto">
            <a:xfrm>
              <a:off x="5284" y="1574"/>
              <a:ext cx="14" cy="16"/>
            </a:xfrm>
            <a:prstGeom prst="ellipse">
              <a:avLst/>
            </a:prstGeom>
            <a:solidFill>
              <a:srgbClr val="000070"/>
            </a:solidFill>
            <a:ln w="12700">
              <a:noFill/>
              <a:round/>
              <a:headEnd/>
              <a:tailEnd/>
            </a:ln>
          </p:spPr>
          <p:txBody>
            <a:bodyPr wrap="none" anchor="ctr"/>
            <a:lstStyle/>
            <a:p>
              <a:endParaRPr lang="en-US"/>
            </a:p>
          </p:txBody>
        </p:sp>
      </p:grpSp>
      <p:grpSp>
        <p:nvGrpSpPr>
          <p:cNvPr id="166916" name="Group 6"/>
          <p:cNvGrpSpPr>
            <a:grpSpLocks/>
          </p:cNvGrpSpPr>
          <p:nvPr/>
        </p:nvGrpSpPr>
        <p:grpSpPr bwMode="auto">
          <a:xfrm>
            <a:off x="4718050" y="1890713"/>
            <a:ext cx="696913" cy="103187"/>
            <a:chOff x="2972" y="678"/>
            <a:chExt cx="439" cy="65"/>
          </a:xfrm>
        </p:grpSpPr>
        <p:sp>
          <p:nvSpPr>
            <p:cNvPr id="167890" name="Freeform 7"/>
            <p:cNvSpPr>
              <a:spLocks/>
            </p:cNvSpPr>
            <p:nvPr/>
          </p:nvSpPr>
          <p:spPr bwMode="auto">
            <a:xfrm>
              <a:off x="3215" y="678"/>
              <a:ext cx="9" cy="12"/>
            </a:xfrm>
            <a:custGeom>
              <a:avLst/>
              <a:gdLst>
                <a:gd name="T0" fmla="*/ 2 w 9"/>
                <a:gd name="T1" fmla="*/ 11 h 12"/>
                <a:gd name="T2" fmla="*/ 2 w 9"/>
                <a:gd name="T3" fmla="*/ 1 h 12"/>
                <a:gd name="T4" fmla="*/ 8 w 9"/>
                <a:gd name="T5" fmla="*/ 1 h 12"/>
                <a:gd name="T6" fmla="*/ 8 w 9"/>
                <a:gd name="T7" fmla="*/ 0 h 12"/>
                <a:gd name="T8" fmla="*/ 0 w 9"/>
                <a:gd name="T9" fmla="*/ 0 h 12"/>
                <a:gd name="T10" fmla="*/ 0 w 9"/>
                <a:gd name="T11" fmla="*/ 1 h 12"/>
                <a:gd name="T12" fmla="*/ 2 w 9"/>
                <a:gd name="T13" fmla="*/ 1 h 12"/>
                <a:gd name="T14" fmla="*/ 2 w 9"/>
                <a:gd name="T15" fmla="*/ 11 h 12"/>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2"/>
                <a:gd name="T26" fmla="*/ 9 w 9"/>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2">
                  <a:moveTo>
                    <a:pt x="2" y="11"/>
                  </a:moveTo>
                  <a:lnTo>
                    <a:pt x="2" y="1"/>
                  </a:lnTo>
                  <a:lnTo>
                    <a:pt x="8" y="1"/>
                  </a:lnTo>
                  <a:lnTo>
                    <a:pt x="8" y="0"/>
                  </a:lnTo>
                  <a:lnTo>
                    <a:pt x="0" y="0"/>
                  </a:lnTo>
                  <a:lnTo>
                    <a:pt x="0" y="1"/>
                  </a:lnTo>
                  <a:lnTo>
                    <a:pt x="2" y="1"/>
                  </a:lnTo>
                  <a:lnTo>
                    <a:pt x="2"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1" name="Line 8"/>
            <p:cNvSpPr>
              <a:spLocks noChangeShapeType="1"/>
            </p:cNvSpPr>
            <p:nvPr/>
          </p:nvSpPr>
          <p:spPr bwMode="auto">
            <a:xfrm>
              <a:off x="3044" y="696"/>
              <a:ext cx="0" cy="26"/>
            </a:xfrm>
            <a:prstGeom prst="line">
              <a:avLst/>
            </a:prstGeom>
            <a:noFill/>
            <a:ln w="12700">
              <a:solidFill>
                <a:srgbClr val="000000"/>
              </a:solidFill>
              <a:round/>
              <a:headEnd/>
              <a:tailEnd/>
            </a:ln>
          </p:spPr>
          <p:txBody>
            <a:bodyPr/>
            <a:lstStyle/>
            <a:p>
              <a:endParaRPr lang="en-US"/>
            </a:p>
          </p:txBody>
        </p:sp>
        <p:sp>
          <p:nvSpPr>
            <p:cNvPr id="167892" name="Line 9"/>
            <p:cNvSpPr>
              <a:spLocks noChangeShapeType="1"/>
            </p:cNvSpPr>
            <p:nvPr/>
          </p:nvSpPr>
          <p:spPr bwMode="auto">
            <a:xfrm flipV="1">
              <a:off x="3021" y="696"/>
              <a:ext cx="0" cy="26"/>
            </a:xfrm>
            <a:prstGeom prst="line">
              <a:avLst/>
            </a:prstGeom>
            <a:noFill/>
            <a:ln w="12700">
              <a:solidFill>
                <a:srgbClr val="000000"/>
              </a:solidFill>
              <a:round/>
              <a:headEnd/>
              <a:tailEnd/>
            </a:ln>
          </p:spPr>
          <p:txBody>
            <a:bodyPr/>
            <a:lstStyle/>
            <a:p>
              <a:endParaRPr lang="en-US"/>
            </a:p>
          </p:txBody>
        </p:sp>
        <p:sp>
          <p:nvSpPr>
            <p:cNvPr id="167893" name="Line 10"/>
            <p:cNvSpPr>
              <a:spLocks noChangeShapeType="1"/>
            </p:cNvSpPr>
            <p:nvPr/>
          </p:nvSpPr>
          <p:spPr bwMode="auto">
            <a:xfrm>
              <a:off x="3065" y="696"/>
              <a:ext cx="0" cy="26"/>
            </a:xfrm>
            <a:prstGeom prst="line">
              <a:avLst/>
            </a:prstGeom>
            <a:noFill/>
            <a:ln w="12700">
              <a:solidFill>
                <a:srgbClr val="000000"/>
              </a:solidFill>
              <a:round/>
              <a:headEnd/>
              <a:tailEnd/>
            </a:ln>
          </p:spPr>
          <p:txBody>
            <a:bodyPr/>
            <a:lstStyle/>
            <a:p>
              <a:endParaRPr lang="en-US"/>
            </a:p>
          </p:txBody>
        </p:sp>
        <p:sp>
          <p:nvSpPr>
            <p:cNvPr id="167894" name="Freeform 11"/>
            <p:cNvSpPr>
              <a:spLocks/>
            </p:cNvSpPr>
            <p:nvPr/>
          </p:nvSpPr>
          <p:spPr bwMode="auto">
            <a:xfrm>
              <a:off x="3262" y="679"/>
              <a:ext cx="13" cy="6"/>
            </a:xfrm>
            <a:custGeom>
              <a:avLst/>
              <a:gdLst>
                <a:gd name="T0" fmla="*/ 12 w 13"/>
                <a:gd name="T1" fmla="*/ 0 h 6"/>
                <a:gd name="T2" fmla="*/ 0 w 13"/>
                <a:gd name="T3" fmla="*/ 0 h 6"/>
                <a:gd name="T4" fmla="*/ 0 w 13"/>
                <a:gd name="T5" fmla="*/ 5 h 6"/>
                <a:gd name="T6" fmla="*/ 12 w 13"/>
                <a:gd name="T7" fmla="*/ 5 h 6"/>
                <a:gd name="T8" fmla="*/ 12 w 13"/>
                <a:gd name="T9" fmla="*/ 0 h 6"/>
                <a:gd name="T10" fmla="*/ 0 60000 65536"/>
                <a:gd name="T11" fmla="*/ 0 60000 65536"/>
                <a:gd name="T12" fmla="*/ 0 60000 65536"/>
                <a:gd name="T13" fmla="*/ 0 60000 65536"/>
                <a:gd name="T14" fmla="*/ 0 60000 65536"/>
                <a:gd name="T15" fmla="*/ 0 w 13"/>
                <a:gd name="T16" fmla="*/ 0 h 6"/>
                <a:gd name="T17" fmla="*/ 13 w 13"/>
                <a:gd name="T18" fmla="*/ 6 h 6"/>
              </a:gdLst>
              <a:ahLst/>
              <a:cxnLst>
                <a:cxn ang="T10">
                  <a:pos x="T0" y="T1"/>
                </a:cxn>
                <a:cxn ang="T11">
                  <a:pos x="T2" y="T3"/>
                </a:cxn>
                <a:cxn ang="T12">
                  <a:pos x="T4" y="T5"/>
                </a:cxn>
                <a:cxn ang="T13">
                  <a:pos x="T6" y="T7"/>
                </a:cxn>
                <a:cxn ang="T14">
                  <a:pos x="T8" y="T9"/>
                </a:cxn>
              </a:cxnLst>
              <a:rect l="T15" t="T16" r="T17" b="T18"/>
              <a:pathLst>
                <a:path w="13" h="6">
                  <a:moveTo>
                    <a:pt x="12" y="0"/>
                  </a:moveTo>
                  <a:lnTo>
                    <a:pt x="0" y="0"/>
                  </a:lnTo>
                  <a:lnTo>
                    <a:pt x="0" y="5"/>
                  </a:lnTo>
                  <a:lnTo>
                    <a:pt x="12" y="5"/>
                  </a:lnTo>
                  <a:lnTo>
                    <a:pt x="1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5" name="Freeform 12"/>
            <p:cNvSpPr>
              <a:spLocks/>
            </p:cNvSpPr>
            <p:nvPr/>
          </p:nvSpPr>
          <p:spPr bwMode="auto">
            <a:xfrm>
              <a:off x="2972" y="722"/>
              <a:ext cx="439" cy="21"/>
            </a:xfrm>
            <a:custGeom>
              <a:avLst/>
              <a:gdLst>
                <a:gd name="T0" fmla="*/ 438 w 439"/>
                <a:gd name="T1" fmla="*/ 0 h 21"/>
                <a:gd name="T2" fmla="*/ 0 w 439"/>
                <a:gd name="T3" fmla="*/ 0 h 21"/>
                <a:gd name="T4" fmla="*/ 0 w 439"/>
                <a:gd name="T5" fmla="*/ 1 h 21"/>
                <a:gd name="T6" fmla="*/ 8 w 439"/>
                <a:gd name="T7" fmla="*/ 1 h 21"/>
                <a:gd name="T8" fmla="*/ 13 w 439"/>
                <a:gd name="T9" fmla="*/ 9 h 21"/>
                <a:gd name="T10" fmla="*/ 15 w 439"/>
                <a:gd name="T11" fmla="*/ 20 h 21"/>
                <a:gd name="T12" fmla="*/ 432 w 439"/>
                <a:gd name="T13" fmla="*/ 20 h 21"/>
                <a:gd name="T14" fmla="*/ 438 w 439"/>
                <a:gd name="T15" fmla="*/ 11 h 21"/>
                <a:gd name="T16" fmla="*/ 432 w 439"/>
                <a:gd name="T17" fmla="*/ 11 h 21"/>
                <a:gd name="T18" fmla="*/ 432 w 439"/>
                <a:gd name="T19" fmla="*/ 1 h 21"/>
                <a:gd name="T20" fmla="*/ 438 w 439"/>
                <a:gd name="T21" fmla="*/ 1 h 21"/>
                <a:gd name="T22" fmla="*/ 438 w 439"/>
                <a:gd name="T23" fmla="*/ 0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9"/>
                <a:gd name="T37" fmla="*/ 0 h 21"/>
                <a:gd name="T38" fmla="*/ 439 w 439"/>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9" h="21">
                  <a:moveTo>
                    <a:pt x="438" y="0"/>
                  </a:moveTo>
                  <a:lnTo>
                    <a:pt x="0" y="0"/>
                  </a:lnTo>
                  <a:lnTo>
                    <a:pt x="0" y="1"/>
                  </a:lnTo>
                  <a:lnTo>
                    <a:pt x="8" y="1"/>
                  </a:lnTo>
                  <a:lnTo>
                    <a:pt x="13" y="9"/>
                  </a:lnTo>
                  <a:lnTo>
                    <a:pt x="15" y="20"/>
                  </a:lnTo>
                  <a:lnTo>
                    <a:pt x="432" y="20"/>
                  </a:lnTo>
                  <a:lnTo>
                    <a:pt x="438" y="11"/>
                  </a:lnTo>
                  <a:lnTo>
                    <a:pt x="432" y="11"/>
                  </a:lnTo>
                  <a:lnTo>
                    <a:pt x="432" y="1"/>
                  </a:lnTo>
                  <a:lnTo>
                    <a:pt x="438" y="1"/>
                  </a:lnTo>
                  <a:lnTo>
                    <a:pt x="438"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6" name="Freeform 13"/>
            <p:cNvSpPr>
              <a:spLocks/>
            </p:cNvSpPr>
            <p:nvPr/>
          </p:nvSpPr>
          <p:spPr bwMode="auto">
            <a:xfrm>
              <a:off x="3215" y="691"/>
              <a:ext cx="36" cy="32"/>
            </a:xfrm>
            <a:custGeom>
              <a:avLst/>
              <a:gdLst>
                <a:gd name="T0" fmla="*/ 0 w 36"/>
                <a:gd name="T1" fmla="*/ 31 h 32"/>
                <a:gd name="T2" fmla="*/ 0 w 36"/>
                <a:gd name="T3" fmla="*/ 22 h 32"/>
                <a:gd name="T4" fmla="*/ 0 w 36"/>
                <a:gd name="T5" fmla="*/ 19 h 32"/>
                <a:gd name="T6" fmla="*/ 0 w 36"/>
                <a:gd name="T7" fmla="*/ 13 h 32"/>
                <a:gd name="T8" fmla="*/ 10 w 36"/>
                <a:gd name="T9" fmla="*/ 13 h 32"/>
                <a:gd name="T10" fmla="*/ 10 w 36"/>
                <a:gd name="T11" fmla="*/ 0 h 32"/>
                <a:gd name="T12" fmla="*/ 11 w 36"/>
                <a:gd name="T13" fmla="*/ 0 h 32"/>
                <a:gd name="T14" fmla="*/ 11 w 36"/>
                <a:gd name="T15" fmla="*/ 13 h 32"/>
                <a:gd name="T16" fmla="*/ 21 w 36"/>
                <a:gd name="T17" fmla="*/ 13 h 32"/>
                <a:gd name="T18" fmla="*/ 21 w 36"/>
                <a:gd name="T19" fmla="*/ 9 h 32"/>
                <a:gd name="T20" fmla="*/ 23 w 36"/>
                <a:gd name="T21" fmla="*/ 9 h 32"/>
                <a:gd name="T22" fmla="*/ 23 w 36"/>
                <a:gd name="T23" fmla="*/ 13 h 32"/>
                <a:gd name="T24" fmla="*/ 28 w 36"/>
                <a:gd name="T25" fmla="*/ 13 h 32"/>
                <a:gd name="T26" fmla="*/ 28 w 36"/>
                <a:gd name="T27" fmla="*/ 19 h 32"/>
                <a:gd name="T28" fmla="*/ 35 w 36"/>
                <a:gd name="T29" fmla="*/ 19 h 32"/>
                <a:gd name="T30" fmla="*/ 35 w 36"/>
                <a:gd name="T31" fmla="*/ 22 h 32"/>
                <a:gd name="T32" fmla="*/ 33 w 36"/>
                <a:gd name="T33" fmla="*/ 24 h 32"/>
                <a:gd name="T34" fmla="*/ 33 w 36"/>
                <a:gd name="T35" fmla="*/ 31 h 32"/>
                <a:gd name="T36" fmla="*/ 0 w 36"/>
                <a:gd name="T37" fmla="*/ 31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
                <a:gd name="T58" fmla="*/ 0 h 32"/>
                <a:gd name="T59" fmla="*/ 36 w 36"/>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 h="32">
                  <a:moveTo>
                    <a:pt x="0" y="31"/>
                  </a:moveTo>
                  <a:lnTo>
                    <a:pt x="0" y="22"/>
                  </a:lnTo>
                  <a:lnTo>
                    <a:pt x="0" y="19"/>
                  </a:lnTo>
                  <a:lnTo>
                    <a:pt x="0" y="13"/>
                  </a:lnTo>
                  <a:lnTo>
                    <a:pt x="10" y="13"/>
                  </a:lnTo>
                  <a:lnTo>
                    <a:pt x="10" y="0"/>
                  </a:lnTo>
                  <a:lnTo>
                    <a:pt x="11" y="0"/>
                  </a:lnTo>
                  <a:lnTo>
                    <a:pt x="11" y="13"/>
                  </a:lnTo>
                  <a:lnTo>
                    <a:pt x="21" y="13"/>
                  </a:lnTo>
                  <a:lnTo>
                    <a:pt x="21" y="9"/>
                  </a:lnTo>
                  <a:lnTo>
                    <a:pt x="23" y="9"/>
                  </a:lnTo>
                  <a:lnTo>
                    <a:pt x="23" y="13"/>
                  </a:lnTo>
                  <a:lnTo>
                    <a:pt x="28" y="13"/>
                  </a:lnTo>
                  <a:lnTo>
                    <a:pt x="28" y="19"/>
                  </a:lnTo>
                  <a:lnTo>
                    <a:pt x="35" y="19"/>
                  </a:lnTo>
                  <a:lnTo>
                    <a:pt x="35" y="22"/>
                  </a:lnTo>
                  <a:lnTo>
                    <a:pt x="33" y="24"/>
                  </a:lnTo>
                  <a:lnTo>
                    <a:pt x="33" y="31"/>
                  </a:lnTo>
                  <a:lnTo>
                    <a:pt x="0" y="3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7" name="Freeform 14"/>
            <p:cNvSpPr>
              <a:spLocks/>
            </p:cNvSpPr>
            <p:nvPr/>
          </p:nvSpPr>
          <p:spPr bwMode="auto">
            <a:xfrm>
              <a:off x="3266" y="698"/>
              <a:ext cx="4" cy="25"/>
            </a:xfrm>
            <a:custGeom>
              <a:avLst/>
              <a:gdLst>
                <a:gd name="T0" fmla="*/ 0 w 4"/>
                <a:gd name="T1" fmla="*/ 24 h 25"/>
                <a:gd name="T2" fmla="*/ 2 w 4"/>
                <a:gd name="T3" fmla="*/ 4 h 25"/>
                <a:gd name="T4" fmla="*/ 2 w 4"/>
                <a:gd name="T5" fmla="*/ 0 h 25"/>
                <a:gd name="T6" fmla="*/ 3 w 4"/>
                <a:gd name="T7" fmla="*/ 0 h 25"/>
                <a:gd name="T8" fmla="*/ 3 w 4"/>
                <a:gd name="T9" fmla="*/ 24 h 25"/>
                <a:gd name="T10" fmla="*/ 0 w 4"/>
                <a:gd name="T11" fmla="*/ 24 h 25"/>
                <a:gd name="T12" fmla="*/ 0 60000 65536"/>
                <a:gd name="T13" fmla="*/ 0 60000 65536"/>
                <a:gd name="T14" fmla="*/ 0 60000 65536"/>
                <a:gd name="T15" fmla="*/ 0 60000 65536"/>
                <a:gd name="T16" fmla="*/ 0 60000 65536"/>
                <a:gd name="T17" fmla="*/ 0 60000 65536"/>
                <a:gd name="T18" fmla="*/ 0 w 4"/>
                <a:gd name="T19" fmla="*/ 0 h 25"/>
                <a:gd name="T20" fmla="*/ 4 w 4"/>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4" h="25">
                  <a:moveTo>
                    <a:pt x="0" y="24"/>
                  </a:moveTo>
                  <a:lnTo>
                    <a:pt x="2" y="4"/>
                  </a:lnTo>
                  <a:lnTo>
                    <a:pt x="2" y="0"/>
                  </a:lnTo>
                  <a:lnTo>
                    <a:pt x="3" y="0"/>
                  </a:lnTo>
                  <a:lnTo>
                    <a:pt x="3" y="24"/>
                  </a:lnTo>
                  <a:lnTo>
                    <a:pt x="0" y="2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8" name="Freeform 15"/>
            <p:cNvSpPr>
              <a:spLocks/>
            </p:cNvSpPr>
            <p:nvPr/>
          </p:nvSpPr>
          <p:spPr bwMode="auto">
            <a:xfrm>
              <a:off x="3215" y="679"/>
              <a:ext cx="11" cy="44"/>
            </a:xfrm>
            <a:custGeom>
              <a:avLst/>
              <a:gdLst>
                <a:gd name="T0" fmla="*/ 0 w 11"/>
                <a:gd name="T1" fmla="*/ 0 h 44"/>
                <a:gd name="T2" fmla="*/ 1 w 11"/>
                <a:gd name="T3" fmla="*/ 42 h 44"/>
                <a:gd name="T4" fmla="*/ 10 w 11"/>
                <a:gd name="T5" fmla="*/ 43 h 44"/>
                <a:gd name="T6" fmla="*/ 9 w 11"/>
                <a:gd name="T7" fmla="*/ 0 h 44"/>
                <a:gd name="T8" fmla="*/ 0 w 11"/>
                <a:gd name="T9" fmla="*/ 0 h 44"/>
                <a:gd name="T10" fmla="*/ 0 60000 65536"/>
                <a:gd name="T11" fmla="*/ 0 60000 65536"/>
                <a:gd name="T12" fmla="*/ 0 60000 65536"/>
                <a:gd name="T13" fmla="*/ 0 60000 65536"/>
                <a:gd name="T14" fmla="*/ 0 60000 65536"/>
                <a:gd name="T15" fmla="*/ 0 w 11"/>
                <a:gd name="T16" fmla="*/ 0 h 44"/>
                <a:gd name="T17" fmla="*/ 11 w 11"/>
                <a:gd name="T18" fmla="*/ 44 h 44"/>
              </a:gdLst>
              <a:ahLst/>
              <a:cxnLst>
                <a:cxn ang="T10">
                  <a:pos x="T0" y="T1"/>
                </a:cxn>
                <a:cxn ang="T11">
                  <a:pos x="T2" y="T3"/>
                </a:cxn>
                <a:cxn ang="T12">
                  <a:pos x="T4" y="T5"/>
                </a:cxn>
                <a:cxn ang="T13">
                  <a:pos x="T6" y="T7"/>
                </a:cxn>
                <a:cxn ang="T14">
                  <a:pos x="T8" y="T9"/>
                </a:cxn>
              </a:cxnLst>
              <a:rect l="T15" t="T16" r="T17" b="T18"/>
              <a:pathLst>
                <a:path w="11" h="44">
                  <a:moveTo>
                    <a:pt x="0" y="0"/>
                  </a:moveTo>
                  <a:lnTo>
                    <a:pt x="1" y="42"/>
                  </a:lnTo>
                  <a:lnTo>
                    <a:pt x="10" y="43"/>
                  </a:lnTo>
                  <a:lnTo>
                    <a:pt x="9"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899" name="Freeform 16"/>
            <p:cNvSpPr>
              <a:spLocks/>
            </p:cNvSpPr>
            <p:nvPr/>
          </p:nvSpPr>
          <p:spPr bwMode="auto">
            <a:xfrm>
              <a:off x="3264" y="682"/>
              <a:ext cx="8" cy="55"/>
            </a:xfrm>
            <a:custGeom>
              <a:avLst/>
              <a:gdLst>
                <a:gd name="T0" fmla="*/ 0 w 8"/>
                <a:gd name="T1" fmla="*/ 0 h 55"/>
                <a:gd name="T2" fmla="*/ 0 w 8"/>
                <a:gd name="T3" fmla="*/ 50 h 55"/>
                <a:gd name="T4" fmla="*/ 7 w 8"/>
                <a:gd name="T5" fmla="*/ 54 h 55"/>
                <a:gd name="T6" fmla="*/ 5 w 8"/>
                <a:gd name="T7" fmla="*/ 1 h 55"/>
                <a:gd name="T8" fmla="*/ 1 w 8"/>
                <a:gd name="T9" fmla="*/ 0 h 55"/>
                <a:gd name="T10" fmla="*/ 0 w 8"/>
                <a:gd name="T11" fmla="*/ 0 h 55"/>
                <a:gd name="T12" fmla="*/ 0 60000 65536"/>
                <a:gd name="T13" fmla="*/ 0 60000 65536"/>
                <a:gd name="T14" fmla="*/ 0 60000 65536"/>
                <a:gd name="T15" fmla="*/ 0 60000 65536"/>
                <a:gd name="T16" fmla="*/ 0 60000 65536"/>
                <a:gd name="T17" fmla="*/ 0 60000 65536"/>
                <a:gd name="T18" fmla="*/ 0 w 8"/>
                <a:gd name="T19" fmla="*/ 0 h 55"/>
                <a:gd name="T20" fmla="*/ 8 w 8"/>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8" h="55">
                  <a:moveTo>
                    <a:pt x="0" y="0"/>
                  </a:moveTo>
                  <a:lnTo>
                    <a:pt x="0" y="50"/>
                  </a:lnTo>
                  <a:lnTo>
                    <a:pt x="7" y="54"/>
                  </a:lnTo>
                  <a:lnTo>
                    <a:pt x="5" y="1"/>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grpSp>
      <p:sp>
        <p:nvSpPr>
          <p:cNvPr id="166917" name="Freeform 17"/>
          <p:cNvSpPr>
            <a:spLocks/>
          </p:cNvSpPr>
          <p:nvPr/>
        </p:nvSpPr>
        <p:spPr bwMode="auto">
          <a:xfrm>
            <a:off x="6491288" y="2963863"/>
            <a:ext cx="739775" cy="152400"/>
          </a:xfrm>
          <a:custGeom>
            <a:avLst/>
            <a:gdLst>
              <a:gd name="T0" fmla="*/ 174 w 466"/>
              <a:gd name="T1" fmla="*/ 31 h 96"/>
              <a:gd name="T2" fmla="*/ 182 w 466"/>
              <a:gd name="T3" fmla="*/ 31 h 96"/>
              <a:gd name="T4" fmla="*/ 191 w 466"/>
              <a:gd name="T5" fmla="*/ 30 h 96"/>
              <a:gd name="T6" fmla="*/ 199 w 466"/>
              <a:gd name="T7" fmla="*/ 30 h 96"/>
              <a:gd name="T8" fmla="*/ 205 w 466"/>
              <a:gd name="T9" fmla="*/ 28 h 96"/>
              <a:gd name="T10" fmla="*/ 210 w 466"/>
              <a:gd name="T11" fmla="*/ 27 h 96"/>
              <a:gd name="T12" fmla="*/ 213 w 466"/>
              <a:gd name="T13" fmla="*/ 25 h 96"/>
              <a:gd name="T14" fmla="*/ 212 w 466"/>
              <a:gd name="T15" fmla="*/ 24 h 96"/>
              <a:gd name="T16" fmla="*/ 209 w 466"/>
              <a:gd name="T17" fmla="*/ 22 h 96"/>
              <a:gd name="T18" fmla="*/ 204 w 466"/>
              <a:gd name="T19" fmla="*/ 21 h 96"/>
              <a:gd name="T20" fmla="*/ 197 w 466"/>
              <a:gd name="T21" fmla="*/ 20 h 96"/>
              <a:gd name="T22" fmla="*/ 189 w 466"/>
              <a:gd name="T23" fmla="*/ 20 h 96"/>
              <a:gd name="T24" fmla="*/ 180 w 466"/>
              <a:gd name="T25" fmla="*/ 19 h 96"/>
              <a:gd name="T26" fmla="*/ 170 w 466"/>
              <a:gd name="T27" fmla="*/ 18 h 96"/>
              <a:gd name="T28" fmla="*/ 161 w 466"/>
              <a:gd name="T29" fmla="*/ 18 h 96"/>
              <a:gd name="T30" fmla="*/ 151 w 466"/>
              <a:gd name="T31" fmla="*/ 20 h 96"/>
              <a:gd name="T32" fmla="*/ 142 w 466"/>
              <a:gd name="T33" fmla="*/ 20 h 96"/>
              <a:gd name="T34" fmla="*/ 135 w 466"/>
              <a:gd name="T35" fmla="*/ 21 h 96"/>
              <a:gd name="T36" fmla="*/ 129 w 466"/>
              <a:gd name="T37" fmla="*/ 22 h 96"/>
              <a:gd name="T38" fmla="*/ 125 w 466"/>
              <a:gd name="T39" fmla="*/ 23 h 96"/>
              <a:gd name="T40" fmla="*/ 123 w 466"/>
              <a:gd name="T41" fmla="*/ 24 h 96"/>
              <a:gd name="T42" fmla="*/ 123 w 466"/>
              <a:gd name="T43" fmla="*/ 26 h 96"/>
              <a:gd name="T44" fmla="*/ 126 w 466"/>
              <a:gd name="T45" fmla="*/ 27 h 96"/>
              <a:gd name="T46" fmla="*/ 131 w 466"/>
              <a:gd name="T47" fmla="*/ 28 h 96"/>
              <a:gd name="T48" fmla="*/ 138 w 466"/>
              <a:gd name="T49" fmla="*/ 30 h 96"/>
              <a:gd name="T50" fmla="*/ 145 w 466"/>
              <a:gd name="T51" fmla="*/ 30 h 96"/>
              <a:gd name="T52" fmla="*/ 154 w 466"/>
              <a:gd name="T53" fmla="*/ 31 h 96"/>
              <a:gd name="T54" fmla="*/ 162 w 466"/>
              <a:gd name="T55" fmla="*/ 31 h 96"/>
              <a:gd name="T56" fmla="*/ 112 w 466"/>
              <a:gd name="T57" fmla="*/ 59 h 96"/>
              <a:gd name="T58" fmla="*/ 102 w 466"/>
              <a:gd name="T59" fmla="*/ 58 h 96"/>
              <a:gd name="T60" fmla="*/ 92 w 466"/>
              <a:gd name="T61" fmla="*/ 57 h 96"/>
              <a:gd name="T62" fmla="*/ 85 w 466"/>
              <a:gd name="T63" fmla="*/ 53 h 96"/>
              <a:gd name="T64" fmla="*/ 81 w 466"/>
              <a:gd name="T65" fmla="*/ 49 h 96"/>
              <a:gd name="T66" fmla="*/ 61 w 466"/>
              <a:gd name="T67" fmla="*/ 0 h 96"/>
              <a:gd name="T68" fmla="*/ 26 w 466"/>
              <a:gd name="T69" fmla="*/ 59 h 96"/>
              <a:gd name="T70" fmla="*/ 0 w 466"/>
              <a:gd name="T71" fmla="*/ 61 h 96"/>
              <a:gd name="T72" fmla="*/ 10 w 466"/>
              <a:gd name="T73" fmla="*/ 66 h 96"/>
              <a:gd name="T74" fmla="*/ 36 w 466"/>
              <a:gd name="T75" fmla="*/ 74 h 96"/>
              <a:gd name="T76" fmla="*/ 64 w 466"/>
              <a:gd name="T77" fmla="*/ 81 h 96"/>
              <a:gd name="T78" fmla="*/ 92 w 466"/>
              <a:gd name="T79" fmla="*/ 87 h 96"/>
              <a:gd name="T80" fmla="*/ 121 w 466"/>
              <a:gd name="T81" fmla="*/ 90 h 96"/>
              <a:gd name="T82" fmla="*/ 150 w 466"/>
              <a:gd name="T83" fmla="*/ 93 h 96"/>
              <a:gd name="T84" fmla="*/ 180 w 466"/>
              <a:gd name="T85" fmla="*/ 95 h 96"/>
              <a:gd name="T86" fmla="*/ 411 w 466"/>
              <a:gd name="T87" fmla="*/ 95 h 96"/>
              <a:gd name="T88" fmla="*/ 426 w 466"/>
              <a:gd name="T89" fmla="*/ 93 h 96"/>
              <a:gd name="T90" fmla="*/ 441 w 466"/>
              <a:gd name="T91" fmla="*/ 90 h 96"/>
              <a:gd name="T92" fmla="*/ 456 w 466"/>
              <a:gd name="T93" fmla="*/ 85 h 96"/>
              <a:gd name="T94" fmla="*/ 463 w 466"/>
              <a:gd name="T95" fmla="*/ 82 h 96"/>
              <a:gd name="T96" fmla="*/ 463 w 466"/>
              <a:gd name="T97" fmla="*/ 80 h 96"/>
              <a:gd name="T98" fmla="*/ 461 w 466"/>
              <a:gd name="T99" fmla="*/ 77 h 96"/>
              <a:gd name="T100" fmla="*/ 455 w 466"/>
              <a:gd name="T101" fmla="*/ 74 h 96"/>
              <a:gd name="T102" fmla="*/ 447 w 466"/>
              <a:gd name="T103" fmla="*/ 73 h 96"/>
              <a:gd name="T104" fmla="*/ 441 w 466"/>
              <a:gd name="T105" fmla="*/ 68 h 96"/>
              <a:gd name="T106" fmla="*/ 432 w 466"/>
              <a:gd name="T107" fmla="*/ 64 h 96"/>
              <a:gd name="T108" fmla="*/ 423 w 466"/>
              <a:gd name="T109" fmla="*/ 60 h 96"/>
              <a:gd name="T110" fmla="*/ 412 w 466"/>
              <a:gd name="T111" fmla="*/ 59 h 96"/>
              <a:gd name="T112" fmla="*/ 174 w 466"/>
              <a:gd name="T113" fmla="*/ 59 h 9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66"/>
              <a:gd name="T172" fmla="*/ 0 h 96"/>
              <a:gd name="T173" fmla="*/ 466 w 466"/>
              <a:gd name="T174" fmla="*/ 96 h 9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66" h="96">
                <a:moveTo>
                  <a:pt x="174" y="59"/>
                </a:moveTo>
                <a:lnTo>
                  <a:pt x="174" y="31"/>
                </a:lnTo>
                <a:lnTo>
                  <a:pt x="178" y="31"/>
                </a:lnTo>
                <a:lnTo>
                  <a:pt x="182" y="31"/>
                </a:lnTo>
                <a:lnTo>
                  <a:pt x="188" y="31"/>
                </a:lnTo>
                <a:lnTo>
                  <a:pt x="191" y="30"/>
                </a:lnTo>
                <a:lnTo>
                  <a:pt x="196" y="30"/>
                </a:lnTo>
                <a:lnTo>
                  <a:pt x="199" y="30"/>
                </a:lnTo>
                <a:lnTo>
                  <a:pt x="202" y="29"/>
                </a:lnTo>
                <a:lnTo>
                  <a:pt x="205" y="28"/>
                </a:lnTo>
                <a:lnTo>
                  <a:pt x="207" y="27"/>
                </a:lnTo>
                <a:lnTo>
                  <a:pt x="210" y="27"/>
                </a:lnTo>
                <a:lnTo>
                  <a:pt x="212" y="26"/>
                </a:lnTo>
                <a:lnTo>
                  <a:pt x="213" y="25"/>
                </a:lnTo>
                <a:lnTo>
                  <a:pt x="213" y="24"/>
                </a:lnTo>
                <a:lnTo>
                  <a:pt x="212" y="24"/>
                </a:lnTo>
                <a:lnTo>
                  <a:pt x="210" y="23"/>
                </a:lnTo>
                <a:lnTo>
                  <a:pt x="209" y="22"/>
                </a:lnTo>
                <a:lnTo>
                  <a:pt x="206" y="22"/>
                </a:lnTo>
                <a:lnTo>
                  <a:pt x="204" y="21"/>
                </a:lnTo>
                <a:lnTo>
                  <a:pt x="201" y="21"/>
                </a:lnTo>
                <a:lnTo>
                  <a:pt x="197" y="20"/>
                </a:lnTo>
                <a:lnTo>
                  <a:pt x="194" y="20"/>
                </a:lnTo>
                <a:lnTo>
                  <a:pt x="189" y="20"/>
                </a:lnTo>
                <a:lnTo>
                  <a:pt x="185" y="20"/>
                </a:lnTo>
                <a:lnTo>
                  <a:pt x="180" y="19"/>
                </a:lnTo>
                <a:lnTo>
                  <a:pt x="176" y="18"/>
                </a:lnTo>
                <a:lnTo>
                  <a:pt x="170" y="18"/>
                </a:lnTo>
                <a:lnTo>
                  <a:pt x="165" y="18"/>
                </a:lnTo>
                <a:lnTo>
                  <a:pt x="161" y="18"/>
                </a:lnTo>
                <a:lnTo>
                  <a:pt x="155" y="19"/>
                </a:lnTo>
                <a:lnTo>
                  <a:pt x="151" y="20"/>
                </a:lnTo>
                <a:lnTo>
                  <a:pt x="147" y="20"/>
                </a:lnTo>
                <a:lnTo>
                  <a:pt x="142" y="20"/>
                </a:lnTo>
                <a:lnTo>
                  <a:pt x="139" y="20"/>
                </a:lnTo>
                <a:lnTo>
                  <a:pt x="135" y="21"/>
                </a:lnTo>
                <a:lnTo>
                  <a:pt x="131" y="21"/>
                </a:lnTo>
                <a:lnTo>
                  <a:pt x="129" y="22"/>
                </a:lnTo>
                <a:lnTo>
                  <a:pt x="127" y="22"/>
                </a:lnTo>
                <a:lnTo>
                  <a:pt x="125" y="23"/>
                </a:lnTo>
                <a:lnTo>
                  <a:pt x="124" y="24"/>
                </a:lnTo>
                <a:lnTo>
                  <a:pt x="123" y="24"/>
                </a:lnTo>
                <a:lnTo>
                  <a:pt x="123" y="25"/>
                </a:lnTo>
                <a:lnTo>
                  <a:pt x="123" y="26"/>
                </a:lnTo>
                <a:lnTo>
                  <a:pt x="125" y="26"/>
                </a:lnTo>
                <a:lnTo>
                  <a:pt x="126" y="27"/>
                </a:lnTo>
                <a:lnTo>
                  <a:pt x="128" y="27"/>
                </a:lnTo>
                <a:lnTo>
                  <a:pt x="131" y="28"/>
                </a:lnTo>
                <a:lnTo>
                  <a:pt x="133" y="29"/>
                </a:lnTo>
                <a:lnTo>
                  <a:pt x="138" y="30"/>
                </a:lnTo>
                <a:lnTo>
                  <a:pt x="141" y="30"/>
                </a:lnTo>
                <a:lnTo>
                  <a:pt x="145" y="30"/>
                </a:lnTo>
                <a:lnTo>
                  <a:pt x="149" y="31"/>
                </a:lnTo>
                <a:lnTo>
                  <a:pt x="154" y="31"/>
                </a:lnTo>
                <a:lnTo>
                  <a:pt x="158" y="31"/>
                </a:lnTo>
                <a:lnTo>
                  <a:pt x="162" y="31"/>
                </a:lnTo>
                <a:lnTo>
                  <a:pt x="162" y="59"/>
                </a:lnTo>
                <a:lnTo>
                  <a:pt x="112" y="59"/>
                </a:lnTo>
                <a:lnTo>
                  <a:pt x="106" y="59"/>
                </a:lnTo>
                <a:lnTo>
                  <a:pt x="102" y="58"/>
                </a:lnTo>
                <a:lnTo>
                  <a:pt x="97" y="57"/>
                </a:lnTo>
                <a:lnTo>
                  <a:pt x="92" y="57"/>
                </a:lnTo>
                <a:lnTo>
                  <a:pt x="88" y="54"/>
                </a:lnTo>
                <a:lnTo>
                  <a:pt x="85" y="53"/>
                </a:lnTo>
                <a:lnTo>
                  <a:pt x="81" y="50"/>
                </a:lnTo>
                <a:lnTo>
                  <a:pt x="81" y="49"/>
                </a:lnTo>
                <a:lnTo>
                  <a:pt x="30" y="2"/>
                </a:lnTo>
                <a:lnTo>
                  <a:pt x="61" y="0"/>
                </a:lnTo>
                <a:lnTo>
                  <a:pt x="10" y="0"/>
                </a:lnTo>
                <a:lnTo>
                  <a:pt x="26" y="59"/>
                </a:lnTo>
                <a:lnTo>
                  <a:pt x="0" y="59"/>
                </a:lnTo>
                <a:lnTo>
                  <a:pt x="0" y="61"/>
                </a:lnTo>
                <a:lnTo>
                  <a:pt x="1" y="63"/>
                </a:lnTo>
                <a:lnTo>
                  <a:pt x="10" y="66"/>
                </a:lnTo>
                <a:lnTo>
                  <a:pt x="23" y="69"/>
                </a:lnTo>
                <a:lnTo>
                  <a:pt x="36" y="74"/>
                </a:lnTo>
                <a:lnTo>
                  <a:pt x="50" y="77"/>
                </a:lnTo>
                <a:lnTo>
                  <a:pt x="64" y="81"/>
                </a:lnTo>
                <a:lnTo>
                  <a:pt x="78" y="85"/>
                </a:lnTo>
                <a:lnTo>
                  <a:pt x="92" y="87"/>
                </a:lnTo>
                <a:lnTo>
                  <a:pt x="106" y="89"/>
                </a:lnTo>
                <a:lnTo>
                  <a:pt x="121" y="90"/>
                </a:lnTo>
                <a:lnTo>
                  <a:pt x="136" y="93"/>
                </a:lnTo>
                <a:lnTo>
                  <a:pt x="150" y="93"/>
                </a:lnTo>
                <a:lnTo>
                  <a:pt x="165" y="95"/>
                </a:lnTo>
                <a:lnTo>
                  <a:pt x="180" y="95"/>
                </a:lnTo>
                <a:lnTo>
                  <a:pt x="404" y="95"/>
                </a:lnTo>
                <a:lnTo>
                  <a:pt x="411" y="95"/>
                </a:lnTo>
                <a:lnTo>
                  <a:pt x="418" y="94"/>
                </a:lnTo>
                <a:lnTo>
                  <a:pt x="426" y="93"/>
                </a:lnTo>
                <a:lnTo>
                  <a:pt x="434" y="92"/>
                </a:lnTo>
                <a:lnTo>
                  <a:pt x="441" y="90"/>
                </a:lnTo>
                <a:lnTo>
                  <a:pt x="448" y="89"/>
                </a:lnTo>
                <a:lnTo>
                  <a:pt x="456" y="85"/>
                </a:lnTo>
                <a:lnTo>
                  <a:pt x="463" y="82"/>
                </a:lnTo>
                <a:lnTo>
                  <a:pt x="465" y="81"/>
                </a:lnTo>
                <a:lnTo>
                  <a:pt x="463" y="80"/>
                </a:lnTo>
                <a:lnTo>
                  <a:pt x="463" y="78"/>
                </a:lnTo>
                <a:lnTo>
                  <a:pt x="461" y="77"/>
                </a:lnTo>
                <a:lnTo>
                  <a:pt x="459" y="76"/>
                </a:lnTo>
                <a:lnTo>
                  <a:pt x="455" y="74"/>
                </a:lnTo>
                <a:lnTo>
                  <a:pt x="451" y="73"/>
                </a:lnTo>
                <a:lnTo>
                  <a:pt x="447" y="73"/>
                </a:lnTo>
                <a:lnTo>
                  <a:pt x="445" y="70"/>
                </a:lnTo>
                <a:lnTo>
                  <a:pt x="441" y="68"/>
                </a:lnTo>
                <a:lnTo>
                  <a:pt x="437" y="65"/>
                </a:lnTo>
                <a:lnTo>
                  <a:pt x="432" y="64"/>
                </a:lnTo>
                <a:lnTo>
                  <a:pt x="428" y="61"/>
                </a:lnTo>
                <a:lnTo>
                  <a:pt x="423" y="60"/>
                </a:lnTo>
                <a:lnTo>
                  <a:pt x="418" y="60"/>
                </a:lnTo>
                <a:lnTo>
                  <a:pt x="412" y="59"/>
                </a:lnTo>
                <a:lnTo>
                  <a:pt x="407" y="59"/>
                </a:lnTo>
                <a:lnTo>
                  <a:pt x="174" y="5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nvGrpSpPr>
          <p:cNvPr id="166918" name="Group 18"/>
          <p:cNvGrpSpPr>
            <a:grpSpLocks/>
          </p:cNvGrpSpPr>
          <p:nvPr/>
        </p:nvGrpSpPr>
        <p:grpSpPr bwMode="auto">
          <a:xfrm>
            <a:off x="7439025" y="3768725"/>
            <a:ext cx="655638" cy="185738"/>
            <a:chOff x="4686" y="1861"/>
            <a:chExt cx="413" cy="117"/>
          </a:xfrm>
        </p:grpSpPr>
        <p:sp>
          <p:nvSpPr>
            <p:cNvPr id="167885" name="Freeform 19"/>
            <p:cNvSpPr>
              <a:spLocks/>
            </p:cNvSpPr>
            <p:nvPr/>
          </p:nvSpPr>
          <p:spPr bwMode="auto">
            <a:xfrm>
              <a:off x="4686" y="1861"/>
              <a:ext cx="399" cy="117"/>
            </a:xfrm>
            <a:custGeom>
              <a:avLst/>
              <a:gdLst>
                <a:gd name="T0" fmla="*/ 0 w 399"/>
                <a:gd name="T1" fmla="*/ 0 h 117"/>
                <a:gd name="T2" fmla="*/ 29 w 399"/>
                <a:gd name="T3" fmla="*/ 54 h 117"/>
                <a:gd name="T4" fmla="*/ 29 w 399"/>
                <a:gd name="T5" fmla="*/ 67 h 117"/>
                <a:gd name="T6" fmla="*/ 33 w 399"/>
                <a:gd name="T7" fmla="*/ 70 h 117"/>
                <a:gd name="T8" fmla="*/ 30 w 399"/>
                <a:gd name="T9" fmla="*/ 73 h 117"/>
                <a:gd name="T10" fmla="*/ 8 w 399"/>
                <a:gd name="T11" fmla="*/ 73 h 117"/>
                <a:gd name="T12" fmla="*/ 8 w 399"/>
                <a:gd name="T13" fmla="*/ 97 h 117"/>
                <a:gd name="T14" fmla="*/ 30 w 399"/>
                <a:gd name="T15" fmla="*/ 97 h 117"/>
                <a:gd name="T16" fmla="*/ 77 w 399"/>
                <a:gd name="T17" fmla="*/ 104 h 117"/>
                <a:gd name="T18" fmla="*/ 84 w 399"/>
                <a:gd name="T19" fmla="*/ 105 h 117"/>
                <a:gd name="T20" fmla="*/ 84 w 399"/>
                <a:gd name="T21" fmla="*/ 111 h 117"/>
                <a:gd name="T22" fmla="*/ 105 w 399"/>
                <a:gd name="T23" fmla="*/ 116 h 117"/>
                <a:gd name="T24" fmla="*/ 112 w 399"/>
                <a:gd name="T25" fmla="*/ 107 h 117"/>
                <a:gd name="T26" fmla="*/ 133 w 399"/>
                <a:gd name="T27" fmla="*/ 110 h 117"/>
                <a:gd name="T28" fmla="*/ 276 w 399"/>
                <a:gd name="T29" fmla="*/ 110 h 117"/>
                <a:gd name="T30" fmla="*/ 278 w 399"/>
                <a:gd name="T31" fmla="*/ 107 h 117"/>
                <a:gd name="T32" fmla="*/ 278 w 399"/>
                <a:gd name="T33" fmla="*/ 97 h 117"/>
                <a:gd name="T34" fmla="*/ 336 w 399"/>
                <a:gd name="T35" fmla="*/ 97 h 117"/>
                <a:gd name="T36" fmla="*/ 372 w 399"/>
                <a:gd name="T37" fmla="*/ 95 h 117"/>
                <a:gd name="T38" fmla="*/ 390 w 399"/>
                <a:gd name="T39" fmla="*/ 91 h 117"/>
                <a:gd name="T40" fmla="*/ 398 w 399"/>
                <a:gd name="T41" fmla="*/ 88 h 117"/>
                <a:gd name="T42" fmla="*/ 384 w 399"/>
                <a:gd name="T43" fmla="*/ 83 h 117"/>
                <a:gd name="T44" fmla="*/ 363 w 399"/>
                <a:gd name="T45" fmla="*/ 76 h 117"/>
                <a:gd name="T46" fmla="*/ 335 w 399"/>
                <a:gd name="T47" fmla="*/ 71 h 117"/>
                <a:gd name="T48" fmla="*/ 320 w 399"/>
                <a:gd name="T49" fmla="*/ 69 h 117"/>
                <a:gd name="T50" fmla="*/ 285 w 399"/>
                <a:gd name="T51" fmla="*/ 69 h 117"/>
                <a:gd name="T52" fmla="*/ 271 w 399"/>
                <a:gd name="T53" fmla="*/ 68 h 117"/>
                <a:gd name="T54" fmla="*/ 236 w 399"/>
                <a:gd name="T55" fmla="*/ 60 h 117"/>
                <a:gd name="T56" fmla="*/ 218 w 399"/>
                <a:gd name="T57" fmla="*/ 67 h 117"/>
                <a:gd name="T58" fmla="*/ 197 w 399"/>
                <a:gd name="T59" fmla="*/ 69 h 117"/>
                <a:gd name="T60" fmla="*/ 136 w 399"/>
                <a:gd name="T61" fmla="*/ 69 h 117"/>
                <a:gd name="T62" fmla="*/ 88 w 399"/>
                <a:gd name="T63" fmla="*/ 52 h 117"/>
                <a:gd name="T64" fmla="*/ 31 w 399"/>
                <a:gd name="T65" fmla="*/ 0 h 117"/>
                <a:gd name="T66" fmla="*/ 0 w 399"/>
                <a:gd name="T67" fmla="*/ 0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99"/>
                <a:gd name="T103" fmla="*/ 0 h 117"/>
                <a:gd name="T104" fmla="*/ 399 w 399"/>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99" h="117">
                  <a:moveTo>
                    <a:pt x="0" y="0"/>
                  </a:moveTo>
                  <a:lnTo>
                    <a:pt x="29" y="54"/>
                  </a:lnTo>
                  <a:lnTo>
                    <a:pt x="29" y="67"/>
                  </a:lnTo>
                  <a:lnTo>
                    <a:pt x="33" y="70"/>
                  </a:lnTo>
                  <a:lnTo>
                    <a:pt x="30" y="73"/>
                  </a:lnTo>
                  <a:lnTo>
                    <a:pt x="8" y="73"/>
                  </a:lnTo>
                  <a:lnTo>
                    <a:pt x="8" y="97"/>
                  </a:lnTo>
                  <a:lnTo>
                    <a:pt x="30" y="97"/>
                  </a:lnTo>
                  <a:lnTo>
                    <a:pt x="77" y="104"/>
                  </a:lnTo>
                  <a:lnTo>
                    <a:pt x="84" y="105"/>
                  </a:lnTo>
                  <a:lnTo>
                    <a:pt x="84" y="111"/>
                  </a:lnTo>
                  <a:lnTo>
                    <a:pt x="105" y="116"/>
                  </a:lnTo>
                  <a:lnTo>
                    <a:pt x="112" y="107"/>
                  </a:lnTo>
                  <a:lnTo>
                    <a:pt x="133" y="110"/>
                  </a:lnTo>
                  <a:lnTo>
                    <a:pt x="276" y="110"/>
                  </a:lnTo>
                  <a:lnTo>
                    <a:pt x="278" y="107"/>
                  </a:lnTo>
                  <a:lnTo>
                    <a:pt x="278" y="97"/>
                  </a:lnTo>
                  <a:lnTo>
                    <a:pt x="336" y="97"/>
                  </a:lnTo>
                  <a:lnTo>
                    <a:pt x="372" y="95"/>
                  </a:lnTo>
                  <a:lnTo>
                    <a:pt x="390" y="91"/>
                  </a:lnTo>
                  <a:lnTo>
                    <a:pt x="398" y="88"/>
                  </a:lnTo>
                  <a:lnTo>
                    <a:pt x="384" y="83"/>
                  </a:lnTo>
                  <a:lnTo>
                    <a:pt x="363" y="76"/>
                  </a:lnTo>
                  <a:lnTo>
                    <a:pt x="335" y="71"/>
                  </a:lnTo>
                  <a:lnTo>
                    <a:pt x="320" y="69"/>
                  </a:lnTo>
                  <a:lnTo>
                    <a:pt x="285" y="69"/>
                  </a:lnTo>
                  <a:lnTo>
                    <a:pt x="271" y="68"/>
                  </a:lnTo>
                  <a:lnTo>
                    <a:pt x="236" y="60"/>
                  </a:lnTo>
                  <a:lnTo>
                    <a:pt x="218" y="67"/>
                  </a:lnTo>
                  <a:lnTo>
                    <a:pt x="197" y="69"/>
                  </a:lnTo>
                  <a:lnTo>
                    <a:pt x="136" y="69"/>
                  </a:lnTo>
                  <a:lnTo>
                    <a:pt x="88" y="52"/>
                  </a:lnTo>
                  <a:lnTo>
                    <a:pt x="31"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86" name="Freeform 20"/>
            <p:cNvSpPr>
              <a:spLocks/>
            </p:cNvSpPr>
            <p:nvPr/>
          </p:nvSpPr>
          <p:spPr bwMode="auto">
            <a:xfrm>
              <a:off x="4922" y="1913"/>
              <a:ext cx="88" cy="17"/>
            </a:xfrm>
            <a:custGeom>
              <a:avLst/>
              <a:gdLst>
                <a:gd name="T0" fmla="*/ 0 w 88"/>
                <a:gd name="T1" fmla="*/ 7 h 17"/>
                <a:gd name="T2" fmla="*/ 8 w 88"/>
                <a:gd name="T3" fmla="*/ 5 h 17"/>
                <a:gd name="T4" fmla="*/ 16 w 88"/>
                <a:gd name="T5" fmla="*/ 3 h 17"/>
                <a:gd name="T6" fmla="*/ 24 w 88"/>
                <a:gd name="T7" fmla="*/ 1 h 17"/>
                <a:gd name="T8" fmla="*/ 32 w 88"/>
                <a:gd name="T9" fmla="*/ 0 h 17"/>
                <a:gd name="T10" fmla="*/ 41 w 88"/>
                <a:gd name="T11" fmla="*/ 0 h 17"/>
                <a:gd name="T12" fmla="*/ 50 w 88"/>
                <a:gd name="T13" fmla="*/ 0 h 17"/>
                <a:gd name="T14" fmla="*/ 55 w 88"/>
                <a:gd name="T15" fmla="*/ 0 h 17"/>
                <a:gd name="T16" fmla="*/ 59 w 88"/>
                <a:gd name="T17" fmla="*/ 0 h 17"/>
                <a:gd name="T18" fmla="*/ 64 w 88"/>
                <a:gd name="T19" fmla="*/ 1 h 17"/>
                <a:gd name="T20" fmla="*/ 67 w 88"/>
                <a:gd name="T21" fmla="*/ 3 h 17"/>
                <a:gd name="T22" fmla="*/ 73 w 88"/>
                <a:gd name="T23" fmla="*/ 4 h 17"/>
                <a:gd name="T24" fmla="*/ 77 w 88"/>
                <a:gd name="T25" fmla="*/ 5 h 17"/>
                <a:gd name="T26" fmla="*/ 80 w 88"/>
                <a:gd name="T27" fmla="*/ 9 h 17"/>
                <a:gd name="T28" fmla="*/ 84 w 88"/>
                <a:gd name="T29" fmla="*/ 11 h 17"/>
                <a:gd name="T30" fmla="*/ 86 w 88"/>
                <a:gd name="T31" fmla="*/ 14 h 17"/>
                <a:gd name="T32" fmla="*/ 87 w 88"/>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7"/>
                <a:gd name="T53" fmla="*/ 88 w 88"/>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7">
                  <a:moveTo>
                    <a:pt x="0" y="7"/>
                  </a:moveTo>
                  <a:lnTo>
                    <a:pt x="8" y="5"/>
                  </a:lnTo>
                  <a:lnTo>
                    <a:pt x="16" y="3"/>
                  </a:lnTo>
                  <a:lnTo>
                    <a:pt x="24" y="1"/>
                  </a:lnTo>
                  <a:lnTo>
                    <a:pt x="32" y="0"/>
                  </a:lnTo>
                  <a:lnTo>
                    <a:pt x="41" y="0"/>
                  </a:lnTo>
                  <a:lnTo>
                    <a:pt x="50" y="0"/>
                  </a:lnTo>
                  <a:lnTo>
                    <a:pt x="55" y="0"/>
                  </a:lnTo>
                  <a:lnTo>
                    <a:pt x="59" y="0"/>
                  </a:lnTo>
                  <a:lnTo>
                    <a:pt x="64" y="1"/>
                  </a:lnTo>
                  <a:lnTo>
                    <a:pt x="67" y="3"/>
                  </a:lnTo>
                  <a:lnTo>
                    <a:pt x="73" y="4"/>
                  </a:lnTo>
                  <a:lnTo>
                    <a:pt x="77" y="5"/>
                  </a:lnTo>
                  <a:lnTo>
                    <a:pt x="80" y="9"/>
                  </a:lnTo>
                  <a:lnTo>
                    <a:pt x="84" y="11"/>
                  </a:lnTo>
                  <a:lnTo>
                    <a:pt x="86" y="14"/>
                  </a:lnTo>
                  <a:lnTo>
                    <a:pt x="87"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887" name="Line 21"/>
            <p:cNvSpPr>
              <a:spLocks noChangeShapeType="1"/>
            </p:cNvSpPr>
            <p:nvPr/>
          </p:nvSpPr>
          <p:spPr bwMode="auto">
            <a:xfrm flipH="1">
              <a:off x="5082" y="1949"/>
              <a:ext cx="17" cy="0"/>
            </a:xfrm>
            <a:prstGeom prst="line">
              <a:avLst/>
            </a:prstGeom>
            <a:noFill/>
            <a:ln w="12700">
              <a:solidFill>
                <a:srgbClr val="000000"/>
              </a:solidFill>
              <a:round/>
              <a:headEnd/>
              <a:tailEnd/>
            </a:ln>
          </p:spPr>
          <p:txBody>
            <a:bodyPr/>
            <a:lstStyle/>
            <a:p>
              <a:endParaRPr lang="en-US"/>
            </a:p>
          </p:txBody>
        </p:sp>
        <p:sp>
          <p:nvSpPr>
            <p:cNvPr id="167888" name="Freeform 22"/>
            <p:cNvSpPr>
              <a:spLocks/>
            </p:cNvSpPr>
            <p:nvPr/>
          </p:nvSpPr>
          <p:spPr bwMode="auto">
            <a:xfrm>
              <a:off x="4978" y="1924"/>
              <a:ext cx="16" cy="13"/>
            </a:xfrm>
            <a:custGeom>
              <a:avLst/>
              <a:gdLst>
                <a:gd name="T0" fmla="*/ 0 w 16"/>
                <a:gd name="T1" fmla="*/ 6 h 13"/>
                <a:gd name="T2" fmla="*/ 0 w 16"/>
                <a:gd name="T3" fmla="*/ 5 h 13"/>
                <a:gd name="T4" fmla="*/ 0 w 16"/>
                <a:gd name="T5" fmla="*/ 4 h 13"/>
                <a:gd name="T6" fmla="*/ 0 w 16"/>
                <a:gd name="T7" fmla="*/ 3 h 13"/>
                <a:gd name="T8" fmla="*/ 1 w 16"/>
                <a:gd name="T9" fmla="*/ 2 h 13"/>
                <a:gd name="T10" fmla="*/ 3 w 16"/>
                <a:gd name="T11" fmla="*/ 1 h 13"/>
                <a:gd name="T12" fmla="*/ 5 w 16"/>
                <a:gd name="T13" fmla="*/ 0 h 13"/>
                <a:gd name="T14" fmla="*/ 6 w 16"/>
                <a:gd name="T15" fmla="*/ 0 h 13"/>
                <a:gd name="T16" fmla="*/ 8 w 16"/>
                <a:gd name="T17" fmla="*/ 0 h 13"/>
                <a:gd name="T18" fmla="*/ 10 w 16"/>
                <a:gd name="T19" fmla="*/ 0 h 13"/>
                <a:gd name="T20" fmla="*/ 10 w 16"/>
                <a:gd name="T21" fmla="*/ 1 h 13"/>
                <a:gd name="T22" fmla="*/ 11 w 16"/>
                <a:gd name="T23" fmla="*/ 1 h 13"/>
                <a:gd name="T24" fmla="*/ 13 w 16"/>
                <a:gd name="T25" fmla="*/ 2 h 13"/>
                <a:gd name="T26" fmla="*/ 14 w 16"/>
                <a:gd name="T27" fmla="*/ 2 h 13"/>
                <a:gd name="T28" fmla="*/ 14 w 16"/>
                <a:gd name="T29" fmla="*/ 4 h 13"/>
                <a:gd name="T30" fmla="*/ 15 w 16"/>
                <a:gd name="T31" fmla="*/ 5 h 13"/>
                <a:gd name="T32" fmla="*/ 15 w 16"/>
                <a:gd name="T33" fmla="*/ 6 h 13"/>
                <a:gd name="T34" fmla="*/ 15 w 16"/>
                <a:gd name="T35" fmla="*/ 7 h 13"/>
                <a:gd name="T36" fmla="*/ 15 w 16"/>
                <a:gd name="T37" fmla="*/ 8 h 13"/>
                <a:gd name="T38" fmla="*/ 14 w 16"/>
                <a:gd name="T39" fmla="*/ 9 h 13"/>
                <a:gd name="T40" fmla="*/ 14 w 16"/>
                <a:gd name="T41" fmla="*/ 10 h 13"/>
                <a:gd name="T42" fmla="*/ 13 w 16"/>
                <a:gd name="T43" fmla="*/ 10 h 13"/>
                <a:gd name="T44" fmla="*/ 11 w 16"/>
                <a:gd name="T45" fmla="*/ 11 h 13"/>
                <a:gd name="T46" fmla="*/ 10 w 16"/>
                <a:gd name="T47" fmla="*/ 12 h 13"/>
                <a:gd name="T48" fmla="*/ 8 w 16"/>
                <a:gd name="T49" fmla="*/ 12 h 13"/>
                <a:gd name="T50" fmla="*/ 6 w 16"/>
                <a:gd name="T51" fmla="*/ 12 h 13"/>
                <a:gd name="T52" fmla="*/ 5 w 16"/>
                <a:gd name="T53" fmla="*/ 12 h 13"/>
                <a:gd name="T54" fmla="*/ 3 w 16"/>
                <a:gd name="T55" fmla="*/ 12 h 13"/>
                <a:gd name="T56" fmla="*/ 3 w 16"/>
                <a:gd name="T57" fmla="*/ 11 h 13"/>
                <a:gd name="T58" fmla="*/ 1 w 16"/>
                <a:gd name="T59" fmla="*/ 11 h 13"/>
                <a:gd name="T60" fmla="*/ 0 w 16"/>
                <a:gd name="T61" fmla="*/ 10 h 13"/>
                <a:gd name="T62" fmla="*/ 0 w 16"/>
                <a:gd name="T63" fmla="*/ 9 h 13"/>
                <a:gd name="T64" fmla="*/ 0 w 16"/>
                <a:gd name="T65" fmla="*/ 7 h 13"/>
                <a:gd name="T66" fmla="*/ 0 w 16"/>
                <a:gd name="T67" fmla="*/ 6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3"/>
                <a:gd name="T104" fmla="*/ 16 w 16"/>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3">
                  <a:moveTo>
                    <a:pt x="0" y="6"/>
                  </a:moveTo>
                  <a:lnTo>
                    <a:pt x="0" y="5"/>
                  </a:lnTo>
                  <a:lnTo>
                    <a:pt x="0" y="4"/>
                  </a:lnTo>
                  <a:lnTo>
                    <a:pt x="0" y="3"/>
                  </a:lnTo>
                  <a:lnTo>
                    <a:pt x="1" y="2"/>
                  </a:lnTo>
                  <a:lnTo>
                    <a:pt x="3" y="1"/>
                  </a:lnTo>
                  <a:lnTo>
                    <a:pt x="5" y="0"/>
                  </a:lnTo>
                  <a:lnTo>
                    <a:pt x="6" y="0"/>
                  </a:lnTo>
                  <a:lnTo>
                    <a:pt x="8" y="0"/>
                  </a:lnTo>
                  <a:lnTo>
                    <a:pt x="10" y="0"/>
                  </a:lnTo>
                  <a:lnTo>
                    <a:pt x="10" y="1"/>
                  </a:lnTo>
                  <a:lnTo>
                    <a:pt x="11" y="1"/>
                  </a:lnTo>
                  <a:lnTo>
                    <a:pt x="13" y="2"/>
                  </a:lnTo>
                  <a:lnTo>
                    <a:pt x="14" y="2"/>
                  </a:lnTo>
                  <a:lnTo>
                    <a:pt x="14" y="4"/>
                  </a:lnTo>
                  <a:lnTo>
                    <a:pt x="15" y="5"/>
                  </a:lnTo>
                  <a:lnTo>
                    <a:pt x="15" y="6"/>
                  </a:lnTo>
                  <a:lnTo>
                    <a:pt x="15" y="7"/>
                  </a:lnTo>
                  <a:lnTo>
                    <a:pt x="15" y="8"/>
                  </a:lnTo>
                  <a:lnTo>
                    <a:pt x="14" y="9"/>
                  </a:lnTo>
                  <a:lnTo>
                    <a:pt x="14" y="10"/>
                  </a:lnTo>
                  <a:lnTo>
                    <a:pt x="13" y="10"/>
                  </a:lnTo>
                  <a:lnTo>
                    <a:pt x="11" y="11"/>
                  </a:lnTo>
                  <a:lnTo>
                    <a:pt x="10" y="12"/>
                  </a:lnTo>
                  <a:lnTo>
                    <a:pt x="8" y="12"/>
                  </a:lnTo>
                  <a:lnTo>
                    <a:pt x="6" y="12"/>
                  </a:lnTo>
                  <a:lnTo>
                    <a:pt x="5" y="12"/>
                  </a:lnTo>
                  <a:lnTo>
                    <a:pt x="3" y="12"/>
                  </a:lnTo>
                  <a:lnTo>
                    <a:pt x="3" y="11"/>
                  </a:lnTo>
                  <a:lnTo>
                    <a:pt x="1" y="11"/>
                  </a:lnTo>
                  <a:lnTo>
                    <a:pt x="0" y="10"/>
                  </a:lnTo>
                  <a:lnTo>
                    <a:pt x="0" y="9"/>
                  </a:lnTo>
                  <a:lnTo>
                    <a:pt x="0" y="7"/>
                  </a:lnTo>
                  <a:lnTo>
                    <a:pt x="0"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89" name="Freeform 23"/>
            <p:cNvSpPr>
              <a:spLocks/>
            </p:cNvSpPr>
            <p:nvPr/>
          </p:nvSpPr>
          <p:spPr bwMode="auto">
            <a:xfrm>
              <a:off x="4948" y="1921"/>
              <a:ext cx="14" cy="14"/>
            </a:xfrm>
            <a:custGeom>
              <a:avLst/>
              <a:gdLst>
                <a:gd name="T0" fmla="*/ 0 w 14"/>
                <a:gd name="T1" fmla="*/ 7 h 14"/>
                <a:gd name="T2" fmla="*/ 0 w 14"/>
                <a:gd name="T3" fmla="*/ 4 h 14"/>
                <a:gd name="T4" fmla="*/ 0 w 14"/>
                <a:gd name="T5" fmla="*/ 3 h 14"/>
                <a:gd name="T6" fmla="*/ 1 w 14"/>
                <a:gd name="T7" fmla="*/ 2 h 14"/>
                <a:gd name="T8" fmla="*/ 3 w 14"/>
                <a:gd name="T9" fmla="*/ 1 h 14"/>
                <a:gd name="T10" fmla="*/ 4 w 14"/>
                <a:gd name="T11" fmla="*/ 0 h 14"/>
                <a:gd name="T12" fmla="*/ 5 w 14"/>
                <a:gd name="T13" fmla="*/ 0 h 14"/>
                <a:gd name="T14" fmla="*/ 7 w 14"/>
                <a:gd name="T15" fmla="*/ 0 h 14"/>
                <a:gd name="T16" fmla="*/ 8 w 14"/>
                <a:gd name="T17" fmla="*/ 0 h 14"/>
                <a:gd name="T18" fmla="*/ 10 w 14"/>
                <a:gd name="T19" fmla="*/ 1 h 14"/>
                <a:gd name="T20" fmla="*/ 11 w 14"/>
                <a:gd name="T21" fmla="*/ 1 h 14"/>
                <a:gd name="T22" fmla="*/ 12 w 14"/>
                <a:gd name="T23" fmla="*/ 2 h 14"/>
                <a:gd name="T24" fmla="*/ 12 w 14"/>
                <a:gd name="T25" fmla="*/ 3 h 14"/>
                <a:gd name="T26" fmla="*/ 13 w 14"/>
                <a:gd name="T27" fmla="*/ 4 h 14"/>
                <a:gd name="T28" fmla="*/ 13 w 14"/>
                <a:gd name="T29" fmla="*/ 5 h 14"/>
                <a:gd name="T30" fmla="*/ 13 w 14"/>
                <a:gd name="T31" fmla="*/ 7 h 14"/>
                <a:gd name="T32" fmla="*/ 13 w 14"/>
                <a:gd name="T33" fmla="*/ 8 h 14"/>
                <a:gd name="T34" fmla="*/ 13 w 14"/>
                <a:gd name="T35" fmla="*/ 9 h 14"/>
                <a:gd name="T36" fmla="*/ 12 w 14"/>
                <a:gd name="T37" fmla="*/ 10 h 14"/>
                <a:gd name="T38" fmla="*/ 12 w 14"/>
                <a:gd name="T39" fmla="*/ 12 h 14"/>
                <a:gd name="T40" fmla="*/ 10 w 14"/>
                <a:gd name="T41" fmla="*/ 12 h 14"/>
                <a:gd name="T42" fmla="*/ 10 w 14"/>
                <a:gd name="T43" fmla="*/ 13 h 14"/>
                <a:gd name="T44" fmla="*/ 9 w 14"/>
                <a:gd name="T45" fmla="*/ 13 h 14"/>
                <a:gd name="T46" fmla="*/ 8 w 14"/>
                <a:gd name="T47" fmla="*/ 13 h 14"/>
                <a:gd name="T48" fmla="*/ 7 w 14"/>
                <a:gd name="T49" fmla="*/ 13 h 14"/>
                <a:gd name="T50" fmla="*/ 5 w 14"/>
                <a:gd name="T51" fmla="*/ 13 h 14"/>
                <a:gd name="T52" fmla="*/ 4 w 14"/>
                <a:gd name="T53" fmla="*/ 13 h 14"/>
                <a:gd name="T54" fmla="*/ 3 w 14"/>
                <a:gd name="T55" fmla="*/ 13 h 14"/>
                <a:gd name="T56" fmla="*/ 2 w 14"/>
                <a:gd name="T57" fmla="*/ 12 h 14"/>
                <a:gd name="T58" fmla="*/ 1 w 14"/>
                <a:gd name="T59" fmla="*/ 11 h 14"/>
                <a:gd name="T60" fmla="*/ 1 w 14"/>
                <a:gd name="T61" fmla="*/ 10 h 14"/>
                <a:gd name="T62" fmla="*/ 0 w 14"/>
                <a:gd name="T63" fmla="*/ 9 h 14"/>
                <a:gd name="T64" fmla="*/ 0 w 14"/>
                <a:gd name="T65" fmla="*/ 8 h 14"/>
                <a:gd name="T66" fmla="*/ 0 w 14"/>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
                <a:gd name="T103" fmla="*/ 0 h 14"/>
                <a:gd name="T104" fmla="*/ 14 w 14"/>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 h="14">
                  <a:moveTo>
                    <a:pt x="0" y="7"/>
                  </a:moveTo>
                  <a:lnTo>
                    <a:pt x="0" y="4"/>
                  </a:lnTo>
                  <a:lnTo>
                    <a:pt x="0" y="3"/>
                  </a:lnTo>
                  <a:lnTo>
                    <a:pt x="1" y="2"/>
                  </a:lnTo>
                  <a:lnTo>
                    <a:pt x="3" y="1"/>
                  </a:lnTo>
                  <a:lnTo>
                    <a:pt x="4" y="0"/>
                  </a:lnTo>
                  <a:lnTo>
                    <a:pt x="5" y="0"/>
                  </a:lnTo>
                  <a:lnTo>
                    <a:pt x="7" y="0"/>
                  </a:lnTo>
                  <a:lnTo>
                    <a:pt x="8" y="0"/>
                  </a:lnTo>
                  <a:lnTo>
                    <a:pt x="10" y="1"/>
                  </a:lnTo>
                  <a:lnTo>
                    <a:pt x="11" y="1"/>
                  </a:lnTo>
                  <a:lnTo>
                    <a:pt x="12" y="2"/>
                  </a:lnTo>
                  <a:lnTo>
                    <a:pt x="12" y="3"/>
                  </a:lnTo>
                  <a:lnTo>
                    <a:pt x="13" y="4"/>
                  </a:lnTo>
                  <a:lnTo>
                    <a:pt x="13" y="5"/>
                  </a:lnTo>
                  <a:lnTo>
                    <a:pt x="13" y="7"/>
                  </a:lnTo>
                  <a:lnTo>
                    <a:pt x="13" y="8"/>
                  </a:lnTo>
                  <a:lnTo>
                    <a:pt x="13" y="9"/>
                  </a:lnTo>
                  <a:lnTo>
                    <a:pt x="12" y="10"/>
                  </a:lnTo>
                  <a:lnTo>
                    <a:pt x="12" y="12"/>
                  </a:lnTo>
                  <a:lnTo>
                    <a:pt x="10" y="12"/>
                  </a:lnTo>
                  <a:lnTo>
                    <a:pt x="10" y="13"/>
                  </a:lnTo>
                  <a:lnTo>
                    <a:pt x="9" y="13"/>
                  </a:lnTo>
                  <a:lnTo>
                    <a:pt x="8" y="13"/>
                  </a:lnTo>
                  <a:lnTo>
                    <a:pt x="7" y="13"/>
                  </a:lnTo>
                  <a:lnTo>
                    <a:pt x="5" y="13"/>
                  </a:lnTo>
                  <a:lnTo>
                    <a:pt x="4" y="13"/>
                  </a:lnTo>
                  <a:lnTo>
                    <a:pt x="3" y="13"/>
                  </a:lnTo>
                  <a:lnTo>
                    <a:pt x="2" y="12"/>
                  </a:lnTo>
                  <a:lnTo>
                    <a:pt x="1" y="11"/>
                  </a:lnTo>
                  <a:lnTo>
                    <a:pt x="1" y="10"/>
                  </a:lnTo>
                  <a:lnTo>
                    <a:pt x="0" y="9"/>
                  </a:lnTo>
                  <a:lnTo>
                    <a:pt x="0" y="8"/>
                  </a:lnTo>
                  <a:lnTo>
                    <a:pt x="0"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6919" name="Freeform 24"/>
          <p:cNvSpPr>
            <a:spLocks/>
          </p:cNvSpPr>
          <p:nvPr/>
        </p:nvSpPr>
        <p:spPr bwMode="auto">
          <a:xfrm>
            <a:off x="5638800" y="3043238"/>
            <a:ext cx="733425" cy="127000"/>
          </a:xfrm>
          <a:custGeom>
            <a:avLst/>
            <a:gdLst>
              <a:gd name="T0" fmla="*/ 172 w 462"/>
              <a:gd name="T1" fmla="*/ 26 h 80"/>
              <a:gd name="T2" fmla="*/ 181 w 462"/>
              <a:gd name="T3" fmla="*/ 26 h 80"/>
              <a:gd name="T4" fmla="*/ 190 w 462"/>
              <a:gd name="T5" fmla="*/ 25 h 80"/>
              <a:gd name="T6" fmla="*/ 198 w 462"/>
              <a:gd name="T7" fmla="*/ 24 h 80"/>
              <a:gd name="T8" fmla="*/ 203 w 462"/>
              <a:gd name="T9" fmla="*/ 24 h 80"/>
              <a:gd name="T10" fmla="*/ 208 w 462"/>
              <a:gd name="T11" fmla="*/ 23 h 80"/>
              <a:gd name="T12" fmla="*/ 211 w 462"/>
              <a:gd name="T13" fmla="*/ 21 h 80"/>
              <a:gd name="T14" fmla="*/ 211 w 462"/>
              <a:gd name="T15" fmla="*/ 20 h 80"/>
              <a:gd name="T16" fmla="*/ 207 w 462"/>
              <a:gd name="T17" fmla="*/ 18 h 80"/>
              <a:gd name="T18" fmla="*/ 202 w 462"/>
              <a:gd name="T19" fmla="*/ 17 h 80"/>
              <a:gd name="T20" fmla="*/ 195 w 462"/>
              <a:gd name="T21" fmla="*/ 17 h 80"/>
              <a:gd name="T22" fmla="*/ 187 w 462"/>
              <a:gd name="T23" fmla="*/ 17 h 80"/>
              <a:gd name="T24" fmla="*/ 179 w 462"/>
              <a:gd name="T25" fmla="*/ 16 h 80"/>
              <a:gd name="T26" fmla="*/ 169 w 462"/>
              <a:gd name="T27" fmla="*/ 15 h 80"/>
              <a:gd name="T28" fmla="*/ 159 w 462"/>
              <a:gd name="T29" fmla="*/ 15 h 80"/>
              <a:gd name="T30" fmla="*/ 150 w 462"/>
              <a:gd name="T31" fmla="*/ 17 h 80"/>
              <a:gd name="T32" fmla="*/ 141 w 462"/>
              <a:gd name="T33" fmla="*/ 17 h 80"/>
              <a:gd name="T34" fmla="*/ 134 w 462"/>
              <a:gd name="T35" fmla="*/ 17 h 80"/>
              <a:gd name="T36" fmla="*/ 127 w 462"/>
              <a:gd name="T37" fmla="*/ 18 h 80"/>
              <a:gd name="T38" fmla="*/ 124 w 462"/>
              <a:gd name="T39" fmla="*/ 19 h 80"/>
              <a:gd name="T40" fmla="*/ 122 w 462"/>
              <a:gd name="T41" fmla="*/ 20 h 80"/>
              <a:gd name="T42" fmla="*/ 122 w 462"/>
              <a:gd name="T43" fmla="*/ 22 h 80"/>
              <a:gd name="T44" fmla="*/ 126 w 462"/>
              <a:gd name="T45" fmla="*/ 23 h 80"/>
              <a:gd name="T46" fmla="*/ 130 w 462"/>
              <a:gd name="T47" fmla="*/ 24 h 80"/>
              <a:gd name="T48" fmla="*/ 136 w 462"/>
              <a:gd name="T49" fmla="*/ 24 h 80"/>
              <a:gd name="T50" fmla="*/ 144 w 462"/>
              <a:gd name="T51" fmla="*/ 25 h 80"/>
              <a:gd name="T52" fmla="*/ 153 w 462"/>
              <a:gd name="T53" fmla="*/ 26 h 80"/>
              <a:gd name="T54" fmla="*/ 160 w 462"/>
              <a:gd name="T55" fmla="*/ 26 h 80"/>
              <a:gd name="T56" fmla="*/ 111 w 462"/>
              <a:gd name="T57" fmla="*/ 49 h 80"/>
              <a:gd name="T58" fmla="*/ 101 w 462"/>
              <a:gd name="T59" fmla="*/ 49 h 80"/>
              <a:gd name="T60" fmla="*/ 91 w 462"/>
              <a:gd name="T61" fmla="*/ 47 h 80"/>
              <a:gd name="T62" fmla="*/ 84 w 462"/>
              <a:gd name="T63" fmla="*/ 44 h 80"/>
              <a:gd name="T64" fmla="*/ 80 w 462"/>
              <a:gd name="T65" fmla="*/ 41 h 80"/>
              <a:gd name="T66" fmla="*/ 61 w 462"/>
              <a:gd name="T67" fmla="*/ 0 h 80"/>
              <a:gd name="T68" fmla="*/ 26 w 462"/>
              <a:gd name="T69" fmla="*/ 49 h 80"/>
              <a:gd name="T70" fmla="*/ 0 w 462"/>
              <a:gd name="T71" fmla="*/ 51 h 80"/>
              <a:gd name="T72" fmla="*/ 10 w 462"/>
              <a:gd name="T73" fmla="*/ 55 h 80"/>
              <a:gd name="T74" fmla="*/ 36 w 462"/>
              <a:gd name="T75" fmla="*/ 62 h 80"/>
              <a:gd name="T76" fmla="*/ 63 w 462"/>
              <a:gd name="T77" fmla="*/ 67 h 80"/>
              <a:gd name="T78" fmla="*/ 91 w 462"/>
              <a:gd name="T79" fmla="*/ 72 h 80"/>
              <a:gd name="T80" fmla="*/ 120 w 462"/>
              <a:gd name="T81" fmla="*/ 75 h 80"/>
              <a:gd name="T82" fmla="*/ 149 w 462"/>
              <a:gd name="T83" fmla="*/ 77 h 80"/>
              <a:gd name="T84" fmla="*/ 179 w 462"/>
              <a:gd name="T85" fmla="*/ 79 h 80"/>
              <a:gd name="T86" fmla="*/ 408 w 462"/>
              <a:gd name="T87" fmla="*/ 79 h 80"/>
              <a:gd name="T88" fmla="*/ 422 w 462"/>
              <a:gd name="T89" fmla="*/ 77 h 80"/>
              <a:gd name="T90" fmla="*/ 437 w 462"/>
              <a:gd name="T91" fmla="*/ 75 h 80"/>
              <a:gd name="T92" fmla="*/ 452 w 462"/>
              <a:gd name="T93" fmla="*/ 71 h 80"/>
              <a:gd name="T94" fmla="*/ 459 w 462"/>
              <a:gd name="T95" fmla="*/ 68 h 80"/>
              <a:gd name="T96" fmla="*/ 459 w 462"/>
              <a:gd name="T97" fmla="*/ 66 h 80"/>
              <a:gd name="T98" fmla="*/ 457 w 462"/>
              <a:gd name="T99" fmla="*/ 64 h 80"/>
              <a:gd name="T100" fmla="*/ 451 w 462"/>
              <a:gd name="T101" fmla="*/ 62 h 80"/>
              <a:gd name="T102" fmla="*/ 444 w 462"/>
              <a:gd name="T103" fmla="*/ 61 h 80"/>
              <a:gd name="T104" fmla="*/ 437 w 462"/>
              <a:gd name="T105" fmla="*/ 56 h 80"/>
              <a:gd name="T106" fmla="*/ 428 w 462"/>
              <a:gd name="T107" fmla="*/ 53 h 80"/>
              <a:gd name="T108" fmla="*/ 419 w 462"/>
              <a:gd name="T109" fmla="*/ 50 h 80"/>
              <a:gd name="T110" fmla="*/ 409 w 462"/>
              <a:gd name="T111" fmla="*/ 49 h 80"/>
              <a:gd name="T112" fmla="*/ 172 w 462"/>
              <a:gd name="T113" fmla="*/ 49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62"/>
              <a:gd name="T172" fmla="*/ 0 h 80"/>
              <a:gd name="T173" fmla="*/ 462 w 462"/>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62" h="80">
                <a:moveTo>
                  <a:pt x="172" y="49"/>
                </a:moveTo>
                <a:lnTo>
                  <a:pt x="172" y="26"/>
                </a:lnTo>
                <a:lnTo>
                  <a:pt x="176" y="26"/>
                </a:lnTo>
                <a:lnTo>
                  <a:pt x="181" y="26"/>
                </a:lnTo>
                <a:lnTo>
                  <a:pt x="186" y="26"/>
                </a:lnTo>
                <a:lnTo>
                  <a:pt x="190" y="25"/>
                </a:lnTo>
                <a:lnTo>
                  <a:pt x="194" y="25"/>
                </a:lnTo>
                <a:lnTo>
                  <a:pt x="198" y="24"/>
                </a:lnTo>
                <a:lnTo>
                  <a:pt x="201" y="24"/>
                </a:lnTo>
                <a:lnTo>
                  <a:pt x="203" y="24"/>
                </a:lnTo>
                <a:lnTo>
                  <a:pt x="205" y="23"/>
                </a:lnTo>
                <a:lnTo>
                  <a:pt x="208" y="23"/>
                </a:lnTo>
                <a:lnTo>
                  <a:pt x="211" y="22"/>
                </a:lnTo>
                <a:lnTo>
                  <a:pt x="211" y="21"/>
                </a:lnTo>
                <a:lnTo>
                  <a:pt x="211" y="20"/>
                </a:lnTo>
                <a:lnTo>
                  <a:pt x="209" y="19"/>
                </a:lnTo>
                <a:lnTo>
                  <a:pt x="207" y="18"/>
                </a:lnTo>
                <a:lnTo>
                  <a:pt x="204" y="18"/>
                </a:lnTo>
                <a:lnTo>
                  <a:pt x="202" y="17"/>
                </a:lnTo>
                <a:lnTo>
                  <a:pt x="199" y="17"/>
                </a:lnTo>
                <a:lnTo>
                  <a:pt x="195" y="17"/>
                </a:lnTo>
                <a:lnTo>
                  <a:pt x="192" y="17"/>
                </a:lnTo>
                <a:lnTo>
                  <a:pt x="187" y="17"/>
                </a:lnTo>
                <a:lnTo>
                  <a:pt x="183" y="17"/>
                </a:lnTo>
                <a:lnTo>
                  <a:pt x="179" y="16"/>
                </a:lnTo>
                <a:lnTo>
                  <a:pt x="174" y="15"/>
                </a:lnTo>
                <a:lnTo>
                  <a:pt x="169" y="15"/>
                </a:lnTo>
                <a:lnTo>
                  <a:pt x="164" y="15"/>
                </a:lnTo>
                <a:lnTo>
                  <a:pt x="159" y="15"/>
                </a:lnTo>
                <a:lnTo>
                  <a:pt x="154" y="16"/>
                </a:lnTo>
                <a:lnTo>
                  <a:pt x="150" y="17"/>
                </a:lnTo>
                <a:lnTo>
                  <a:pt x="146" y="17"/>
                </a:lnTo>
                <a:lnTo>
                  <a:pt x="141" y="17"/>
                </a:lnTo>
                <a:lnTo>
                  <a:pt x="138" y="17"/>
                </a:lnTo>
                <a:lnTo>
                  <a:pt x="134" y="17"/>
                </a:lnTo>
                <a:lnTo>
                  <a:pt x="130" y="17"/>
                </a:lnTo>
                <a:lnTo>
                  <a:pt x="127" y="18"/>
                </a:lnTo>
                <a:lnTo>
                  <a:pt x="124" y="19"/>
                </a:lnTo>
                <a:lnTo>
                  <a:pt x="123" y="20"/>
                </a:lnTo>
                <a:lnTo>
                  <a:pt x="122" y="20"/>
                </a:lnTo>
                <a:lnTo>
                  <a:pt x="122" y="21"/>
                </a:lnTo>
                <a:lnTo>
                  <a:pt x="122" y="22"/>
                </a:lnTo>
                <a:lnTo>
                  <a:pt x="124" y="22"/>
                </a:lnTo>
                <a:lnTo>
                  <a:pt x="126" y="23"/>
                </a:lnTo>
                <a:lnTo>
                  <a:pt x="127" y="23"/>
                </a:lnTo>
                <a:lnTo>
                  <a:pt x="130" y="24"/>
                </a:lnTo>
                <a:lnTo>
                  <a:pt x="132" y="24"/>
                </a:lnTo>
                <a:lnTo>
                  <a:pt x="136" y="24"/>
                </a:lnTo>
                <a:lnTo>
                  <a:pt x="139" y="25"/>
                </a:lnTo>
                <a:lnTo>
                  <a:pt x="144" y="25"/>
                </a:lnTo>
                <a:lnTo>
                  <a:pt x="147" y="26"/>
                </a:lnTo>
                <a:lnTo>
                  <a:pt x="153" y="26"/>
                </a:lnTo>
                <a:lnTo>
                  <a:pt x="156" y="26"/>
                </a:lnTo>
                <a:lnTo>
                  <a:pt x="160" y="26"/>
                </a:lnTo>
                <a:lnTo>
                  <a:pt x="160" y="49"/>
                </a:lnTo>
                <a:lnTo>
                  <a:pt x="111" y="49"/>
                </a:lnTo>
                <a:lnTo>
                  <a:pt x="106" y="49"/>
                </a:lnTo>
                <a:lnTo>
                  <a:pt x="101" y="49"/>
                </a:lnTo>
                <a:lnTo>
                  <a:pt x="96" y="47"/>
                </a:lnTo>
                <a:lnTo>
                  <a:pt x="91" y="47"/>
                </a:lnTo>
                <a:lnTo>
                  <a:pt x="88" y="45"/>
                </a:lnTo>
                <a:lnTo>
                  <a:pt x="84" y="44"/>
                </a:lnTo>
                <a:lnTo>
                  <a:pt x="80" y="42"/>
                </a:lnTo>
                <a:lnTo>
                  <a:pt x="80" y="41"/>
                </a:lnTo>
                <a:lnTo>
                  <a:pt x="30" y="2"/>
                </a:lnTo>
                <a:lnTo>
                  <a:pt x="61" y="0"/>
                </a:lnTo>
                <a:lnTo>
                  <a:pt x="10" y="0"/>
                </a:lnTo>
                <a:lnTo>
                  <a:pt x="26" y="49"/>
                </a:lnTo>
                <a:lnTo>
                  <a:pt x="0" y="49"/>
                </a:lnTo>
                <a:lnTo>
                  <a:pt x="0" y="51"/>
                </a:lnTo>
                <a:lnTo>
                  <a:pt x="1" y="52"/>
                </a:lnTo>
                <a:lnTo>
                  <a:pt x="10" y="55"/>
                </a:lnTo>
                <a:lnTo>
                  <a:pt x="23" y="58"/>
                </a:lnTo>
                <a:lnTo>
                  <a:pt x="36" y="62"/>
                </a:lnTo>
                <a:lnTo>
                  <a:pt x="50" y="65"/>
                </a:lnTo>
                <a:lnTo>
                  <a:pt x="63" y="67"/>
                </a:lnTo>
                <a:lnTo>
                  <a:pt x="78" y="71"/>
                </a:lnTo>
                <a:lnTo>
                  <a:pt x="91" y="72"/>
                </a:lnTo>
                <a:lnTo>
                  <a:pt x="106" y="74"/>
                </a:lnTo>
                <a:lnTo>
                  <a:pt x="120" y="75"/>
                </a:lnTo>
                <a:lnTo>
                  <a:pt x="135" y="77"/>
                </a:lnTo>
                <a:lnTo>
                  <a:pt x="149" y="77"/>
                </a:lnTo>
                <a:lnTo>
                  <a:pt x="164" y="79"/>
                </a:lnTo>
                <a:lnTo>
                  <a:pt x="179" y="79"/>
                </a:lnTo>
                <a:lnTo>
                  <a:pt x="400" y="79"/>
                </a:lnTo>
                <a:lnTo>
                  <a:pt x="408" y="79"/>
                </a:lnTo>
                <a:lnTo>
                  <a:pt x="414" y="78"/>
                </a:lnTo>
                <a:lnTo>
                  <a:pt x="422" y="77"/>
                </a:lnTo>
                <a:lnTo>
                  <a:pt x="430" y="77"/>
                </a:lnTo>
                <a:lnTo>
                  <a:pt x="437" y="75"/>
                </a:lnTo>
                <a:lnTo>
                  <a:pt x="445" y="74"/>
                </a:lnTo>
                <a:lnTo>
                  <a:pt x="452" y="71"/>
                </a:lnTo>
                <a:lnTo>
                  <a:pt x="458" y="68"/>
                </a:lnTo>
                <a:lnTo>
                  <a:pt x="459" y="68"/>
                </a:lnTo>
                <a:lnTo>
                  <a:pt x="461" y="67"/>
                </a:lnTo>
                <a:lnTo>
                  <a:pt x="459" y="66"/>
                </a:lnTo>
                <a:lnTo>
                  <a:pt x="459" y="65"/>
                </a:lnTo>
                <a:lnTo>
                  <a:pt x="457" y="64"/>
                </a:lnTo>
                <a:lnTo>
                  <a:pt x="456" y="63"/>
                </a:lnTo>
                <a:lnTo>
                  <a:pt x="451" y="62"/>
                </a:lnTo>
                <a:lnTo>
                  <a:pt x="447" y="61"/>
                </a:lnTo>
                <a:lnTo>
                  <a:pt x="444" y="61"/>
                </a:lnTo>
                <a:lnTo>
                  <a:pt x="441" y="58"/>
                </a:lnTo>
                <a:lnTo>
                  <a:pt x="437" y="56"/>
                </a:lnTo>
                <a:lnTo>
                  <a:pt x="433" y="55"/>
                </a:lnTo>
                <a:lnTo>
                  <a:pt x="428" y="53"/>
                </a:lnTo>
                <a:lnTo>
                  <a:pt x="425" y="51"/>
                </a:lnTo>
                <a:lnTo>
                  <a:pt x="419" y="50"/>
                </a:lnTo>
                <a:lnTo>
                  <a:pt x="414" y="50"/>
                </a:lnTo>
                <a:lnTo>
                  <a:pt x="409" y="49"/>
                </a:lnTo>
                <a:lnTo>
                  <a:pt x="404" y="49"/>
                </a:lnTo>
                <a:lnTo>
                  <a:pt x="172" y="4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nvGrpSpPr>
          <p:cNvPr id="166920" name="Group 25"/>
          <p:cNvGrpSpPr>
            <a:grpSpLocks/>
          </p:cNvGrpSpPr>
          <p:nvPr/>
        </p:nvGrpSpPr>
        <p:grpSpPr bwMode="auto">
          <a:xfrm>
            <a:off x="7480300" y="3390900"/>
            <a:ext cx="590550" cy="182563"/>
            <a:chOff x="4712" y="1623"/>
            <a:chExt cx="372" cy="115"/>
          </a:xfrm>
        </p:grpSpPr>
        <p:sp>
          <p:nvSpPr>
            <p:cNvPr id="167880" name="Freeform 26"/>
            <p:cNvSpPr>
              <a:spLocks/>
            </p:cNvSpPr>
            <p:nvPr/>
          </p:nvSpPr>
          <p:spPr bwMode="auto">
            <a:xfrm>
              <a:off x="4712" y="1623"/>
              <a:ext cx="361" cy="115"/>
            </a:xfrm>
            <a:custGeom>
              <a:avLst/>
              <a:gdLst>
                <a:gd name="T0" fmla="*/ 0 w 361"/>
                <a:gd name="T1" fmla="*/ 0 h 115"/>
                <a:gd name="T2" fmla="*/ 26 w 361"/>
                <a:gd name="T3" fmla="*/ 53 h 115"/>
                <a:gd name="T4" fmla="*/ 26 w 361"/>
                <a:gd name="T5" fmla="*/ 65 h 115"/>
                <a:gd name="T6" fmla="*/ 29 w 361"/>
                <a:gd name="T7" fmla="*/ 69 h 115"/>
                <a:gd name="T8" fmla="*/ 27 w 361"/>
                <a:gd name="T9" fmla="*/ 72 h 115"/>
                <a:gd name="T10" fmla="*/ 7 w 361"/>
                <a:gd name="T11" fmla="*/ 72 h 115"/>
                <a:gd name="T12" fmla="*/ 7 w 361"/>
                <a:gd name="T13" fmla="*/ 95 h 115"/>
                <a:gd name="T14" fmla="*/ 27 w 361"/>
                <a:gd name="T15" fmla="*/ 95 h 115"/>
                <a:gd name="T16" fmla="*/ 69 w 361"/>
                <a:gd name="T17" fmla="*/ 102 h 115"/>
                <a:gd name="T18" fmla="*/ 76 w 361"/>
                <a:gd name="T19" fmla="*/ 103 h 115"/>
                <a:gd name="T20" fmla="*/ 76 w 361"/>
                <a:gd name="T21" fmla="*/ 109 h 115"/>
                <a:gd name="T22" fmla="*/ 95 w 361"/>
                <a:gd name="T23" fmla="*/ 114 h 115"/>
                <a:gd name="T24" fmla="*/ 101 w 361"/>
                <a:gd name="T25" fmla="*/ 106 h 115"/>
                <a:gd name="T26" fmla="*/ 120 w 361"/>
                <a:gd name="T27" fmla="*/ 108 h 115"/>
                <a:gd name="T28" fmla="*/ 249 w 361"/>
                <a:gd name="T29" fmla="*/ 108 h 115"/>
                <a:gd name="T30" fmla="*/ 252 w 361"/>
                <a:gd name="T31" fmla="*/ 106 h 115"/>
                <a:gd name="T32" fmla="*/ 252 w 361"/>
                <a:gd name="T33" fmla="*/ 95 h 115"/>
                <a:gd name="T34" fmla="*/ 304 w 361"/>
                <a:gd name="T35" fmla="*/ 95 h 115"/>
                <a:gd name="T36" fmla="*/ 337 w 361"/>
                <a:gd name="T37" fmla="*/ 93 h 115"/>
                <a:gd name="T38" fmla="*/ 353 w 361"/>
                <a:gd name="T39" fmla="*/ 90 h 115"/>
                <a:gd name="T40" fmla="*/ 360 w 361"/>
                <a:gd name="T41" fmla="*/ 87 h 115"/>
                <a:gd name="T42" fmla="*/ 347 w 361"/>
                <a:gd name="T43" fmla="*/ 81 h 115"/>
                <a:gd name="T44" fmla="*/ 328 w 361"/>
                <a:gd name="T45" fmla="*/ 75 h 115"/>
                <a:gd name="T46" fmla="*/ 303 w 361"/>
                <a:gd name="T47" fmla="*/ 70 h 115"/>
                <a:gd name="T48" fmla="*/ 289 w 361"/>
                <a:gd name="T49" fmla="*/ 68 h 115"/>
                <a:gd name="T50" fmla="*/ 258 w 361"/>
                <a:gd name="T51" fmla="*/ 68 h 115"/>
                <a:gd name="T52" fmla="*/ 245 w 361"/>
                <a:gd name="T53" fmla="*/ 67 h 115"/>
                <a:gd name="T54" fmla="*/ 214 w 361"/>
                <a:gd name="T55" fmla="*/ 59 h 115"/>
                <a:gd name="T56" fmla="*/ 197 w 361"/>
                <a:gd name="T57" fmla="*/ 65 h 115"/>
                <a:gd name="T58" fmla="*/ 178 w 361"/>
                <a:gd name="T59" fmla="*/ 68 h 115"/>
                <a:gd name="T60" fmla="*/ 123 w 361"/>
                <a:gd name="T61" fmla="*/ 68 h 115"/>
                <a:gd name="T62" fmla="*/ 80 w 361"/>
                <a:gd name="T63" fmla="*/ 51 h 115"/>
                <a:gd name="T64" fmla="*/ 28 w 361"/>
                <a:gd name="T65" fmla="*/ 0 h 115"/>
                <a:gd name="T66" fmla="*/ 0 w 361"/>
                <a:gd name="T67" fmla="*/ 0 h 1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115"/>
                <a:gd name="T104" fmla="*/ 361 w 361"/>
                <a:gd name="T105" fmla="*/ 115 h 11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115">
                  <a:moveTo>
                    <a:pt x="0" y="0"/>
                  </a:moveTo>
                  <a:lnTo>
                    <a:pt x="26" y="53"/>
                  </a:lnTo>
                  <a:lnTo>
                    <a:pt x="26" y="65"/>
                  </a:lnTo>
                  <a:lnTo>
                    <a:pt x="29" y="69"/>
                  </a:lnTo>
                  <a:lnTo>
                    <a:pt x="27" y="72"/>
                  </a:lnTo>
                  <a:lnTo>
                    <a:pt x="7" y="72"/>
                  </a:lnTo>
                  <a:lnTo>
                    <a:pt x="7" y="95"/>
                  </a:lnTo>
                  <a:lnTo>
                    <a:pt x="27" y="95"/>
                  </a:lnTo>
                  <a:lnTo>
                    <a:pt x="69" y="102"/>
                  </a:lnTo>
                  <a:lnTo>
                    <a:pt x="76" y="103"/>
                  </a:lnTo>
                  <a:lnTo>
                    <a:pt x="76" y="109"/>
                  </a:lnTo>
                  <a:lnTo>
                    <a:pt x="95" y="114"/>
                  </a:lnTo>
                  <a:lnTo>
                    <a:pt x="101" y="106"/>
                  </a:lnTo>
                  <a:lnTo>
                    <a:pt x="120" y="108"/>
                  </a:lnTo>
                  <a:lnTo>
                    <a:pt x="249" y="108"/>
                  </a:lnTo>
                  <a:lnTo>
                    <a:pt x="252" y="106"/>
                  </a:lnTo>
                  <a:lnTo>
                    <a:pt x="252" y="95"/>
                  </a:lnTo>
                  <a:lnTo>
                    <a:pt x="304" y="95"/>
                  </a:lnTo>
                  <a:lnTo>
                    <a:pt x="337" y="93"/>
                  </a:lnTo>
                  <a:lnTo>
                    <a:pt x="353" y="90"/>
                  </a:lnTo>
                  <a:lnTo>
                    <a:pt x="360" y="87"/>
                  </a:lnTo>
                  <a:lnTo>
                    <a:pt x="347" y="81"/>
                  </a:lnTo>
                  <a:lnTo>
                    <a:pt x="328" y="75"/>
                  </a:lnTo>
                  <a:lnTo>
                    <a:pt x="303" y="70"/>
                  </a:lnTo>
                  <a:lnTo>
                    <a:pt x="289" y="68"/>
                  </a:lnTo>
                  <a:lnTo>
                    <a:pt x="258" y="68"/>
                  </a:lnTo>
                  <a:lnTo>
                    <a:pt x="245" y="67"/>
                  </a:lnTo>
                  <a:lnTo>
                    <a:pt x="214" y="59"/>
                  </a:lnTo>
                  <a:lnTo>
                    <a:pt x="197" y="65"/>
                  </a:lnTo>
                  <a:lnTo>
                    <a:pt x="178" y="68"/>
                  </a:lnTo>
                  <a:lnTo>
                    <a:pt x="123" y="68"/>
                  </a:lnTo>
                  <a:lnTo>
                    <a:pt x="80" y="51"/>
                  </a:lnTo>
                  <a:lnTo>
                    <a:pt x="28"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81" name="Freeform 27"/>
            <p:cNvSpPr>
              <a:spLocks/>
            </p:cNvSpPr>
            <p:nvPr/>
          </p:nvSpPr>
          <p:spPr bwMode="auto">
            <a:xfrm>
              <a:off x="4924" y="1675"/>
              <a:ext cx="80" cy="16"/>
            </a:xfrm>
            <a:custGeom>
              <a:avLst/>
              <a:gdLst>
                <a:gd name="T0" fmla="*/ 0 w 80"/>
                <a:gd name="T1" fmla="*/ 7 h 16"/>
                <a:gd name="T2" fmla="*/ 7 w 80"/>
                <a:gd name="T3" fmla="*/ 5 h 16"/>
                <a:gd name="T4" fmla="*/ 15 w 80"/>
                <a:gd name="T5" fmla="*/ 3 h 16"/>
                <a:gd name="T6" fmla="*/ 22 w 80"/>
                <a:gd name="T7" fmla="*/ 1 h 16"/>
                <a:gd name="T8" fmla="*/ 29 w 80"/>
                <a:gd name="T9" fmla="*/ 0 h 16"/>
                <a:gd name="T10" fmla="*/ 37 w 80"/>
                <a:gd name="T11" fmla="*/ 0 h 16"/>
                <a:gd name="T12" fmla="*/ 45 w 80"/>
                <a:gd name="T13" fmla="*/ 0 h 16"/>
                <a:gd name="T14" fmla="*/ 50 w 80"/>
                <a:gd name="T15" fmla="*/ 0 h 16"/>
                <a:gd name="T16" fmla="*/ 54 w 80"/>
                <a:gd name="T17" fmla="*/ 0 h 16"/>
                <a:gd name="T18" fmla="*/ 58 w 80"/>
                <a:gd name="T19" fmla="*/ 1 h 16"/>
                <a:gd name="T20" fmla="*/ 61 w 80"/>
                <a:gd name="T21" fmla="*/ 3 h 16"/>
                <a:gd name="T22" fmla="*/ 66 w 80"/>
                <a:gd name="T23" fmla="*/ 4 h 16"/>
                <a:gd name="T24" fmla="*/ 70 w 80"/>
                <a:gd name="T25" fmla="*/ 5 h 16"/>
                <a:gd name="T26" fmla="*/ 73 w 80"/>
                <a:gd name="T27" fmla="*/ 8 h 16"/>
                <a:gd name="T28" fmla="*/ 76 w 80"/>
                <a:gd name="T29" fmla="*/ 10 h 16"/>
                <a:gd name="T30" fmla="*/ 78 w 80"/>
                <a:gd name="T31" fmla="*/ 13 h 16"/>
                <a:gd name="T32" fmla="*/ 79 w 80"/>
                <a:gd name="T33" fmla="*/ 15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0"/>
                <a:gd name="T52" fmla="*/ 0 h 16"/>
                <a:gd name="T53" fmla="*/ 80 w 8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0" h="16">
                  <a:moveTo>
                    <a:pt x="0" y="7"/>
                  </a:moveTo>
                  <a:lnTo>
                    <a:pt x="7" y="5"/>
                  </a:lnTo>
                  <a:lnTo>
                    <a:pt x="15" y="3"/>
                  </a:lnTo>
                  <a:lnTo>
                    <a:pt x="22" y="1"/>
                  </a:lnTo>
                  <a:lnTo>
                    <a:pt x="29" y="0"/>
                  </a:lnTo>
                  <a:lnTo>
                    <a:pt x="37" y="0"/>
                  </a:lnTo>
                  <a:lnTo>
                    <a:pt x="45" y="0"/>
                  </a:lnTo>
                  <a:lnTo>
                    <a:pt x="50" y="0"/>
                  </a:lnTo>
                  <a:lnTo>
                    <a:pt x="54" y="0"/>
                  </a:lnTo>
                  <a:lnTo>
                    <a:pt x="58" y="1"/>
                  </a:lnTo>
                  <a:lnTo>
                    <a:pt x="61" y="3"/>
                  </a:lnTo>
                  <a:lnTo>
                    <a:pt x="66" y="4"/>
                  </a:lnTo>
                  <a:lnTo>
                    <a:pt x="70" y="5"/>
                  </a:lnTo>
                  <a:lnTo>
                    <a:pt x="73" y="8"/>
                  </a:lnTo>
                  <a:lnTo>
                    <a:pt x="76" y="10"/>
                  </a:lnTo>
                  <a:lnTo>
                    <a:pt x="78" y="13"/>
                  </a:lnTo>
                  <a:lnTo>
                    <a:pt x="79"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882" name="Line 28"/>
            <p:cNvSpPr>
              <a:spLocks noChangeShapeType="1"/>
            </p:cNvSpPr>
            <p:nvPr/>
          </p:nvSpPr>
          <p:spPr bwMode="auto">
            <a:xfrm flipH="1">
              <a:off x="5069" y="1709"/>
              <a:ext cx="15" cy="0"/>
            </a:xfrm>
            <a:prstGeom prst="line">
              <a:avLst/>
            </a:prstGeom>
            <a:noFill/>
            <a:ln w="12700">
              <a:solidFill>
                <a:srgbClr val="000000"/>
              </a:solidFill>
              <a:round/>
              <a:headEnd/>
              <a:tailEnd/>
            </a:ln>
          </p:spPr>
          <p:txBody>
            <a:bodyPr/>
            <a:lstStyle/>
            <a:p>
              <a:endParaRPr lang="en-US"/>
            </a:p>
          </p:txBody>
        </p:sp>
        <p:sp>
          <p:nvSpPr>
            <p:cNvPr id="167883" name="Freeform 29"/>
            <p:cNvSpPr>
              <a:spLocks/>
            </p:cNvSpPr>
            <p:nvPr/>
          </p:nvSpPr>
          <p:spPr bwMode="auto">
            <a:xfrm>
              <a:off x="4976" y="1684"/>
              <a:ext cx="13" cy="14"/>
            </a:xfrm>
            <a:custGeom>
              <a:avLst/>
              <a:gdLst>
                <a:gd name="T0" fmla="*/ 0 w 13"/>
                <a:gd name="T1" fmla="*/ 7 h 14"/>
                <a:gd name="T2" fmla="*/ 0 w 13"/>
                <a:gd name="T3" fmla="*/ 5 h 14"/>
                <a:gd name="T4" fmla="*/ 0 w 13"/>
                <a:gd name="T5" fmla="*/ 4 h 14"/>
                <a:gd name="T6" fmla="*/ 0 w 13"/>
                <a:gd name="T7" fmla="*/ 3 h 14"/>
                <a:gd name="T8" fmla="*/ 1 w 13"/>
                <a:gd name="T9" fmla="*/ 2 h 14"/>
                <a:gd name="T10" fmla="*/ 2 w 13"/>
                <a:gd name="T11" fmla="*/ 1 h 14"/>
                <a:gd name="T12" fmla="*/ 4 w 13"/>
                <a:gd name="T13" fmla="*/ 0 h 14"/>
                <a:gd name="T14" fmla="*/ 5 w 13"/>
                <a:gd name="T15" fmla="*/ 0 h 14"/>
                <a:gd name="T16" fmla="*/ 6 w 13"/>
                <a:gd name="T17" fmla="*/ 0 h 14"/>
                <a:gd name="T18" fmla="*/ 8 w 13"/>
                <a:gd name="T19" fmla="*/ 0 h 14"/>
                <a:gd name="T20" fmla="*/ 8 w 13"/>
                <a:gd name="T21" fmla="*/ 1 h 14"/>
                <a:gd name="T22" fmla="*/ 9 w 13"/>
                <a:gd name="T23" fmla="*/ 1 h 14"/>
                <a:gd name="T24" fmla="*/ 10 w 13"/>
                <a:gd name="T25" fmla="*/ 2 h 14"/>
                <a:gd name="T26" fmla="*/ 11 w 13"/>
                <a:gd name="T27" fmla="*/ 2 h 14"/>
                <a:gd name="T28" fmla="*/ 11 w 13"/>
                <a:gd name="T29" fmla="*/ 4 h 14"/>
                <a:gd name="T30" fmla="*/ 12 w 13"/>
                <a:gd name="T31" fmla="*/ 5 h 14"/>
                <a:gd name="T32" fmla="*/ 12 w 13"/>
                <a:gd name="T33" fmla="*/ 7 h 14"/>
                <a:gd name="T34" fmla="*/ 12 w 13"/>
                <a:gd name="T35" fmla="*/ 8 h 14"/>
                <a:gd name="T36" fmla="*/ 12 w 13"/>
                <a:gd name="T37" fmla="*/ 9 h 14"/>
                <a:gd name="T38" fmla="*/ 11 w 13"/>
                <a:gd name="T39" fmla="*/ 10 h 14"/>
                <a:gd name="T40" fmla="*/ 11 w 13"/>
                <a:gd name="T41" fmla="*/ 11 h 14"/>
                <a:gd name="T42" fmla="*/ 10 w 13"/>
                <a:gd name="T43" fmla="*/ 11 h 14"/>
                <a:gd name="T44" fmla="*/ 9 w 13"/>
                <a:gd name="T45" fmla="*/ 12 h 14"/>
                <a:gd name="T46" fmla="*/ 8 w 13"/>
                <a:gd name="T47" fmla="*/ 13 h 14"/>
                <a:gd name="T48" fmla="*/ 6 w 13"/>
                <a:gd name="T49" fmla="*/ 13 h 14"/>
                <a:gd name="T50" fmla="*/ 5 w 13"/>
                <a:gd name="T51" fmla="*/ 13 h 14"/>
                <a:gd name="T52" fmla="*/ 4 w 13"/>
                <a:gd name="T53" fmla="*/ 13 h 14"/>
                <a:gd name="T54" fmla="*/ 2 w 13"/>
                <a:gd name="T55" fmla="*/ 13 h 14"/>
                <a:gd name="T56" fmla="*/ 2 w 13"/>
                <a:gd name="T57" fmla="*/ 12 h 14"/>
                <a:gd name="T58" fmla="*/ 1 w 13"/>
                <a:gd name="T59" fmla="*/ 12 h 14"/>
                <a:gd name="T60" fmla="*/ 0 w 13"/>
                <a:gd name="T61" fmla="*/ 11 h 14"/>
                <a:gd name="T62" fmla="*/ 0 w 13"/>
                <a:gd name="T63" fmla="*/ 10 h 14"/>
                <a:gd name="T64" fmla="*/ 0 w 13"/>
                <a:gd name="T65" fmla="*/ 8 h 14"/>
                <a:gd name="T66" fmla="*/ 0 w 13"/>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0" y="7"/>
                  </a:moveTo>
                  <a:lnTo>
                    <a:pt x="0" y="5"/>
                  </a:lnTo>
                  <a:lnTo>
                    <a:pt x="0" y="4"/>
                  </a:lnTo>
                  <a:lnTo>
                    <a:pt x="0" y="3"/>
                  </a:lnTo>
                  <a:lnTo>
                    <a:pt x="1" y="2"/>
                  </a:lnTo>
                  <a:lnTo>
                    <a:pt x="2" y="1"/>
                  </a:lnTo>
                  <a:lnTo>
                    <a:pt x="4" y="0"/>
                  </a:lnTo>
                  <a:lnTo>
                    <a:pt x="5" y="0"/>
                  </a:lnTo>
                  <a:lnTo>
                    <a:pt x="6" y="0"/>
                  </a:lnTo>
                  <a:lnTo>
                    <a:pt x="8" y="0"/>
                  </a:lnTo>
                  <a:lnTo>
                    <a:pt x="8" y="1"/>
                  </a:lnTo>
                  <a:lnTo>
                    <a:pt x="9" y="1"/>
                  </a:lnTo>
                  <a:lnTo>
                    <a:pt x="10" y="2"/>
                  </a:lnTo>
                  <a:lnTo>
                    <a:pt x="11" y="2"/>
                  </a:lnTo>
                  <a:lnTo>
                    <a:pt x="11" y="4"/>
                  </a:lnTo>
                  <a:lnTo>
                    <a:pt x="12" y="5"/>
                  </a:lnTo>
                  <a:lnTo>
                    <a:pt x="12" y="7"/>
                  </a:lnTo>
                  <a:lnTo>
                    <a:pt x="12" y="8"/>
                  </a:lnTo>
                  <a:lnTo>
                    <a:pt x="12" y="9"/>
                  </a:lnTo>
                  <a:lnTo>
                    <a:pt x="11" y="10"/>
                  </a:lnTo>
                  <a:lnTo>
                    <a:pt x="11" y="11"/>
                  </a:lnTo>
                  <a:lnTo>
                    <a:pt x="10" y="11"/>
                  </a:lnTo>
                  <a:lnTo>
                    <a:pt x="9" y="12"/>
                  </a:lnTo>
                  <a:lnTo>
                    <a:pt x="8" y="13"/>
                  </a:lnTo>
                  <a:lnTo>
                    <a:pt x="6" y="13"/>
                  </a:lnTo>
                  <a:lnTo>
                    <a:pt x="5" y="13"/>
                  </a:lnTo>
                  <a:lnTo>
                    <a:pt x="4" y="13"/>
                  </a:lnTo>
                  <a:lnTo>
                    <a:pt x="2" y="13"/>
                  </a:lnTo>
                  <a:lnTo>
                    <a:pt x="2" y="12"/>
                  </a:lnTo>
                  <a:lnTo>
                    <a:pt x="1" y="12"/>
                  </a:lnTo>
                  <a:lnTo>
                    <a:pt x="0" y="11"/>
                  </a:lnTo>
                  <a:lnTo>
                    <a:pt x="0" y="10"/>
                  </a:lnTo>
                  <a:lnTo>
                    <a:pt x="0" y="8"/>
                  </a:lnTo>
                  <a:lnTo>
                    <a:pt x="0"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84" name="Freeform 30"/>
            <p:cNvSpPr>
              <a:spLocks/>
            </p:cNvSpPr>
            <p:nvPr/>
          </p:nvSpPr>
          <p:spPr bwMode="auto">
            <a:xfrm>
              <a:off x="4947" y="1682"/>
              <a:ext cx="14" cy="14"/>
            </a:xfrm>
            <a:custGeom>
              <a:avLst/>
              <a:gdLst>
                <a:gd name="T0" fmla="*/ 0 w 14"/>
                <a:gd name="T1" fmla="*/ 7 h 14"/>
                <a:gd name="T2" fmla="*/ 0 w 14"/>
                <a:gd name="T3" fmla="*/ 4 h 14"/>
                <a:gd name="T4" fmla="*/ 0 w 14"/>
                <a:gd name="T5" fmla="*/ 3 h 14"/>
                <a:gd name="T6" fmla="*/ 1 w 14"/>
                <a:gd name="T7" fmla="*/ 2 h 14"/>
                <a:gd name="T8" fmla="*/ 3 w 14"/>
                <a:gd name="T9" fmla="*/ 1 h 14"/>
                <a:gd name="T10" fmla="*/ 4 w 14"/>
                <a:gd name="T11" fmla="*/ 0 h 14"/>
                <a:gd name="T12" fmla="*/ 5 w 14"/>
                <a:gd name="T13" fmla="*/ 0 h 14"/>
                <a:gd name="T14" fmla="*/ 7 w 14"/>
                <a:gd name="T15" fmla="*/ 0 h 14"/>
                <a:gd name="T16" fmla="*/ 8 w 14"/>
                <a:gd name="T17" fmla="*/ 0 h 14"/>
                <a:gd name="T18" fmla="*/ 10 w 14"/>
                <a:gd name="T19" fmla="*/ 1 h 14"/>
                <a:gd name="T20" fmla="*/ 11 w 14"/>
                <a:gd name="T21" fmla="*/ 1 h 14"/>
                <a:gd name="T22" fmla="*/ 12 w 14"/>
                <a:gd name="T23" fmla="*/ 2 h 14"/>
                <a:gd name="T24" fmla="*/ 12 w 14"/>
                <a:gd name="T25" fmla="*/ 3 h 14"/>
                <a:gd name="T26" fmla="*/ 13 w 14"/>
                <a:gd name="T27" fmla="*/ 4 h 14"/>
                <a:gd name="T28" fmla="*/ 13 w 14"/>
                <a:gd name="T29" fmla="*/ 5 h 14"/>
                <a:gd name="T30" fmla="*/ 13 w 14"/>
                <a:gd name="T31" fmla="*/ 7 h 14"/>
                <a:gd name="T32" fmla="*/ 13 w 14"/>
                <a:gd name="T33" fmla="*/ 8 h 14"/>
                <a:gd name="T34" fmla="*/ 13 w 14"/>
                <a:gd name="T35" fmla="*/ 9 h 14"/>
                <a:gd name="T36" fmla="*/ 12 w 14"/>
                <a:gd name="T37" fmla="*/ 10 h 14"/>
                <a:gd name="T38" fmla="*/ 12 w 14"/>
                <a:gd name="T39" fmla="*/ 12 h 14"/>
                <a:gd name="T40" fmla="*/ 10 w 14"/>
                <a:gd name="T41" fmla="*/ 12 h 14"/>
                <a:gd name="T42" fmla="*/ 10 w 14"/>
                <a:gd name="T43" fmla="*/ 13 h 14"/>
                <a:gd name="T44" fmla="*/ 9 w 14"/>
                <a:gd name="T45" fmla="*/ 13 h 14"/>
                <a:gd name="T46" fmla="*/ 8 w 14"/>
                <a:gd name="T47" fmla="*/ 13 h 14"/>
                <a:gd name="T48" fmla="*/ 7 w 14"/>
                <a:gd name="T49" fmla="*/ 13 h 14"/>
                <a:gd name="T50" fmla="*/ 5 w 14"/>
                <a:gd name="T51" fmla="*/ 13 h 14"/>
                <a:gd name="T52" fmla="*/ 4 w 14"/>
                <a:gd name="T53" fmla="*/ 13 h 14"/>
                <a:gd name="T54" fmla="*/ 3 w 14"/>
                <a:gd name="T55" fmla="*/ 13 h 14"/>
                <a:gd name="T56" fmla="*/ 2 w 14"/>
                <a:gd name="T57" fmla="*/ 12 h 14"/>
                <a:gd name="T58" fmla="*/ 1 w 14"/>
                <a:gd name="T59" fmla="*/ 11 h 14"/>
                <a:gd name="T60" fmla="*/ 1 w 14"/>
                <a:gd name="T61" fmla="*/ 10 h 14"/>
                <a:gd name="T62" fmla="*/ 0 w 14"/>
                <a:gd name="T63" fmla="*/ 9 h 14"/>
                <a:gd name="T64" fmla="*/ 0 w 14"/>
                <a:gd name="T65" fmla="*/ 8 h 14"/>
                <a:gd name="T66" fmla="*/ 0 w 14"/>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
                <a:gd name="T103" fmla="*/ 0 h 14"/>
                <a:gd name="T104" fmla="*/ 14 w 14"/>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 h="14">
                  <a:moveTo>
                    <a:pt x="0" y="7"/>
                  </a:moveTo>
                  <a:lnTo>
                    <a:pt x="0" y="4"/>
                  </a:lnTo>
                  <a:lnTo>
                    <a:pt x="0" y="3"/>
                  </a:lnTo>
                  <a:lnTo>
                    <a:pt x="1" y="2"/>
                  </a:lnTo>
                  <a:lnTo>
                    <a:pt x="3" y="1"/>
                  </a:lnTo>
                  <a:lnTo>
                    <a:pt x="4" y="0"/>
                  </a:lnTo>
                  <a:lnTo>
                    <a:pt x="5" y="0"/>
                  </a:lnTo>
                  <a:lnTo>
                    <a:pt x="7" y="0"/>
                  </a:lnTo>
                  <a:lnTo>
                    <a:pt x="8" y="0"/>
                  </a:lnTo>
                  <a:lnTo>
                    <a:pt x="10" y="1"/>
                  </a:lnTo>
                  <a:lnTo>
                    <a:pt x="11" y="1"/>
                  </a:lnTo>
                  <a:lnTo>
                    <a:pt x="12" y="2"/>
                  </a:lnTo>
                  <a:lnTo>
                    <a:pt x="12" y="3"/>
                  </a:lnTo>
                  <a:lnTo>
                    <a:pt x="13" y="4"/>
                  </a:lnTo>
                  <a:lnTo>
                    <a:pt x="13" y="5"/>
                  </a:lnTo>
                  <a:lnTo>
                    <a:pt x="13" y="7"/>
                  </a:lnTo>
                  <a:lnTo>
                    <a:pt x="13" y="8"/>
                  </a:lnTo>
                  <a:lnTo>
                    <a:pt x="13" y="9"/>
                  </a:lnTo>
                  <a:lnTo>
                    <a:pt x="12" y="10"/>
                  </a:lnTo>
                  <a:lnTo>
                    <a:pt x="12" y="12"/>
                  </a:lnTo>
                  <a:lnTo>
                    <a:pt x="10" y="12"/>
                  </a:lnTo>
                  <a:lnTo>
                    <a:pt x="10" y="13"/>
                  </a:lnTo>
                  <a:lnTo>
                    <a:pt x="9" y="13"/>
                  </a:lnTo>
                  <a:lnTo>
                    <a:pt x="8" y="13"/>
                  </a:lnTo>
                  <a:lnTo>
                    <a:pt x="7" y="13"/>
                  </a:lnTo>
                  <a:lnTo>
                    <a:pt x="5" y="13"/>
                  </a:lnTo>
                  <a:lnTo>
                    <a:pt x="4" y="13"/>
                  </a:lnTo>
                  <a:lnTo>
                    <a:pt x="3" y="13"/>
                  </a:lnTo>
                  <a:lnTo>
                    <a:pt x="2" y="12"/>
                  </a:lnTo>
                  <a:lnTo>
                    <a:pt x="1" y="11"/>
                  </a:lnTo>
                  <a:lnTo>
                    <a:pt x="1" y="10"/>
                  </a:lnTo>
                  <a:lnTo>
                    <a:pt x="0" y="9"/>
                  </a:lnTo>
                  <a:lnTo>
                    <a:pt x="0" y="8"/>
                  </a:lnTo>
                  <a:lnTo>
                    <a:pt x="0"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6921" name="Group 31"/>
          <p:cNvGrpSpPr>
            <a:grpSpLocks/>
          </p:cNvGrpSpPr>
          <p:nvPr/>
        </p:nvGrpSpPr>
        <p:grpSpPr bwMode="auto">
          <a:xfrm>
            <a:off x="6630988" y="3409950"/>
            <a:ext cx="493712" cy="90488"/>
            <a:chOff x="4177" y="1635"/>
            <a:chExt cx="311" cy="57"/>
          </a:xfrm>
        </p:grpSpPr>
        <p:sp>
          <p:nvSpPr>
            <p:cNvPr id="167845" name="Freeform 32"/>
            <p:cNvSpPr>
              <a:spLocks/>
            </p:cNvSpPr>
            <p:nvPr/>
          </p:nvSpPr>
          <p:spPr bwMode="auto">
            <a:xfrm>
              <a:off x="4233" y="1677"/>
              <a:ext cx="255" cy="6"/>
            </a:xfrm>
            <a:custGeom>
              <a:avLst/>
              <a:gdLst>
                <a:gd name="T0" fmla="*/ 254 w 255"/>
                <a:gd name="T1" fmla="*/ 0 h 6"/>
                <a:gd name="T2" fmla="*/ 0 w 255"/>
                <a:gd name="T3" fmla="*/ 0 h 6"/>
                <a:gd name="T4" fmla="*/ 0 w 255"/>
                <a:gd name="T5" fmla="*/ 5 h 6"/>
                <a:gd name="T6" fmla="*/ 254 w 255"/>
                <a:gd name="T7" fmla="*/ 0 h 6"/>
                <a:gd name="T8" fmla="*/ 0 60000 65536"/>
                <a:gd name="T9" fmla="*/ 0 60000 65536"/>
                <a:gd name="T10" fmla="*/ 0 60000 65536"/>
                <a:gd name="T11" fmla="*/ 0 60000 65536"/>
                <a:gd name="T12" fmla="*/ 0 w 255"/>
                <a:gd name="T13" fmla="*/ 0 h 6"/>
                <a:gd name="T14" fmla="*/ 255 w 255"/>
                <a:gd name="T15" fmla="*/ 6 h 6"/>
              </a:gdLst>
              <a:ahLst/>
              <a:cxnLst>
                <a:cxn ang="T8">
                  <a:pos x="T0" y="T1"/>
                </a:cxn>
                <a:cxn ang="T9">
                  <a:pos x="T2" y="T3"/>
                </a:cxn>
                <a:cxn ang="T10">
                  <a:pos x="T4" y="T5"/>
                </a:cxn>
                <a:cxn ang="T11">
                  <a:pos x="T6" y="T7"/>
                </a:cxn>
              </a:cxnLst>
              <a:rect l="T12" t="T13" r="T14" b="T15"/>
              <a:pathLst>
                <a:path w="255" h="6">
                  <a:moveTo>
                    <a:pt x="254" y="0"/>
                  </a:moveTo>
                  <a:lnTo>
                    <a:pt x="0" y="0"/>
                  </a:lnTo>
                  <a:lnTo>
                    <a:pt x="0" y="5"/>
                  </a:lnTo>
                  <a:lnTo>
                    <a:pt x="25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46" name="Freeform 33"/>
            <p:cNvSpPr>
              <a:spLocks/>
            </p:cNvSpPr>
            <p:nvPr/>
          </p:nvSpPr>
          <p:spPr bwMode="auto">
            <a:xfrm>
              <a:off x="4336" y="1665"/>
              <a:ext cx="59" cy="13"/>
            </a:xfrm>
            <a:custGeom>
              <a:avLst/>
              <a:gdLst>
                <a:gd name="T0" fmla="*/ 58 w 59"/>
                <a:gd name="T1" fmla="*/ 12 h 13"/>
                <a:gd name="T2" fmla="*/ 49 w 59"/>
                <a:gd name="T3" fmla="*/ 0 h 13"/>
                <a:gd name="T4" fmla="*/ 0 w 59"/>
                <a:gd name="T5" fmla="*/ 0 h 13"/>
                <a:gd name="T6" fmla="*/ 0 w 59"/>
                <a:gd name="T7" fmla="*/ 12 h 13"/>
                <a:gd name="T8" fmla="*/ 58 w 59"/>
                <a:gd name="T9" fmla="*/ 12 h 13"/>
                <a:gd name="T10" fmla="*/ 0 60000 65536"/>
                <a:gd name="T11" fmla="*/ 0 60000 65536"/>
                <a:gd name="T12" fmla="*/ 0 60000 65536"/>
                <a:gd name="T13" fmla="*/ 0 60000 65536"/>
                <a:gd name="T14" fmla="*/ 0 60000 65536"/>
                <a:gd name="T15" fmla="*/ 0 w 59"/>
                <a:gd name="T16" fmla="*/ 0 h 13"/>
                <a:gd name="T17" fmla="*/ 59 w 59"/>
                <a:gd name="T18" fmla="*/ 13 h 13"/>
              </a:gdLst>
              <a:ahLst/>
              <a:cxnLst>
                <a:cxn ang="T10">
                  <a:pos x="T0" y="T1"/>
                </a:cxn>
                <a:cxn ang="T11">
                  <a:pos x="T2" y="T3"/>
                </a:cxn>
                <a:cxn ang="T12">
                  <a:pos x="T4" y="T5"/>
                </a:cxn>
                <a:cxn ang="T13">
                  <a:pos x="T6" y="T7"/>
                </a:cxn>
                <a:cxn ang="T14">
                  <a:pos x="T8" y="T9"/>
                </a:cxn>
              </a:cxnLst>
              <a:rect l="T15" t="T16" r="T17" b="T18"/>
              <a:pathLst>
                <a:path w="59" h="13">
                  <a:moveTo>
                    <a:pt x="58" y="12"/>
                  </a:moveTo>
                  <a:lnTo>
                    <a:pt x="49" y="0"/>
                  </a:lnTo>
                  <a:lnTo>
                    <a:pt x="0" y="0"/>
                  </a:lnTo>
                  <a:lnTo>
                    <a:pt x="0" y="12"/>
                  </a:lnTo>
                  <a:lnTo>
                    <a:pt x="58"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47" name="Freeform 34"/>
            <p:cNvSpPr>
              <a:spLocks/>
            </p:cNvSpPr>
            <p:nvPr/>
          </p:nvSpPr>
          <p:spPr bwMode="auto">
            <a:xfrm>
              <a:off x="4336" y="1657"/>
              <a:ext cx="49" cy="9"/>
            </a:xfrm>
            <a:custGeom>
              <a:avLst/>
              <a:gdLst>
                <a:gd name="T0" fmla="*/ 48 w 49"/>
                <a:gd name="T1" fmla="*/ 8 h 9"/>
                <a:gd name="T2" fmla="*/ 48 w 49"/>
                <a:gd name="T3" fmla="*/ 0 h 9"/>
                <a:gd name="T4" fmla="*/ 48 w 49"/>
                <a:gd name="T5" fmla="*/ 4 h 9"/>
                <a:gd name="T6" fmla="*/ 0 w 49"/>
                <a:gd name="T7" fmla="*/ 4 h 9"/>
                <a:gd name="T8" fmla="*/ 0 w 49"/>
                <a:gd name="T9" fmla="*/ 8 h 9"/>
                <a:gd name="T10" fmla="*/ 48 w 49"/>
                <a:gd name="T11" fmla="*/ 8 h 9"/>
                <a:gd name="T12" fmla="*/ 0 60000 65536"/>
                <a:gd name="T13" fmla="*/ 0 60000 65536"/>
                <a:gd name="T14" fmla="*/ 0 60000 65536"/>
                <a:gd name="T15" fmla="*/ 0 60000 65536"/>
                <a:gd name="T16" fmla="*/ 0 60000 65536"/>
                <a:gd name="T17" fmla="*/ 0 60000 65536"/>
                <a:gd name="T18" fmla="*/ 0 w 49"/>
                <a:gd name="T19" fmla="*/ 0 h 9"/>
                <a:gd name="T20" fmla="*/ 49 w 49"/>
                <a:gd name="T21" fmla="*/ 9 h 9"/>
              </a:gdLst>
              <a:ahLst/>
              <a:cxnLst>
                <a:cxn ang="T12">
                  <a:pos x="T0" y="T1"/>
                </a:cxn>
                <a:cxn ang="T13">
                  <a:pos x="T2" y="T3"/>
                </a:cxn>
                <a:cxn ang="T14">
                  <a:pos x="T4" y="T5"/>
                </a:cxn>
                <a:cxn ang="T15">
                  <a:pos x="T6" y="T7"/>
                </a:cxn>
                <a:cxn ang="T16">
                  <a:pos x="T8" y="T9"/>
                </a:cxn>
                <a:cxn ang="T17">
                  <a:pos x="T10" y="T11"/>
                </a:cxn>
              </a:cxnLst>
              <a:rect l="T18" t="T19" r="T20" b="T21"/>
              <a:pathLst>
                <a:path w="49" h="9">
                  <a:moveTo>
                    <a:pt x="48" y="8"/>
                  </a:moveTo>
                  <a:lnTo>
                    <a:pt x="48" y="0"/>
                  </a:lnTo>
                  <a:lnTo>
                    <a:pt x="48" y="4"/>
                  </a:lnTo>
                  <a:lnTo>
                    <a:pt x="0" y="4"/>
                  </a:lnTo>
                  <a:lnTo>
                    <a:pt x="0" y="8"/>
                  </a:lnTo>
                  <a:lnTo>
                    <a:pt x="48" y="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48" name="Line 35"/>
            <p:cNvSpPr>
              <a:spLocks noChangeShapeType="1"/>
            </p:cNvSpPr>
            <p:nvPr/>
          </p:nvSpPr>
          <p:spPr bwMode="auto">
            <a:xfrm flipH="1" flipV="1">
              <a:off x="4309" y="1652"/>
              <a:ext cx="8" cy="25"/>
            </a:xfrm>
            <a:prstGeom prst="line">
              <a:avLst/>
            </a:prstGeom>
            <a:noFill/>
            <a:ln w="12700">
              <a:solidFill>
                <a:srgbClr val="000000"/>
              </a:solidFill>
              <a:round/>
              <a:headEnd/>
              <a:tailEnd/>
            </a:ln>
          </p:spPr>
          <p:txBody>
            <a:bodyPr/>
            <a:lstStyle/>
            <a:p>
              <a:endParaRPr lang="en-US"/>
            </a:p>
          </p:txBody>
        </p:sp>
        <p:sp>
          <p:nvSpPr>
            <p:cNvPr id="167849" name="Freeform 36"/>
            <p:cNvSpPr>
              <a:spLocks/>
            </p:cNvSpPr>
            <p:nvPr/>
          </p:nvSpPr>
          <p:spPr bwMode="auto">
            <a:xfrm>
              <a:off x="4270" y="1649"/>
              <a:ext cx="40" cy="29"/>
            </a:xfrm>
            <a:custGeom>
              <a:avLst/>
              <a:gdLst>
                <a:gd name="T0" fmla="*/ 39 w 40"/>
                <a:gd name="T1" fmla="*/ 4 h 29"/>
                <a:gd name="T2" fmla="*/ 28 w 40"/>
                <a:gd name="T3" fmla="*/ 4 h 29"/>
                <a:gd name="T4" fmla="*/ 28 w 40"/>
                <a:gd name="T5" fmla="*/ 0 h 29"/>
                <a:gd name="T6" fmla="*/ 28 w 40"/>
                <a:gd name="T7" fmla="*/ 16 h 29"/>
                <a:gd name="T8" fmla="*/ 0 w 40"/>
                <a:gd name="T9" fmla="*/ 16 h 29"/>
                <a:gd name="T10" fmla="*/ 0 w 40"/>
                <a:gd name="T11" fmla="*/ 28 h 29"/>
                <a:gd name="T12" fmla="*/ 39 w 40"/>
                <a:gd name="T13" fmla="*/ 4 h 29"/>
                <a:gd name="T14" fmla="*/ 0 60000 65536"/>
                <a:gd name="T15" fmla="*/ 0 60000 65536"/>
                <a:gd name="T16" fmla="*/ 0 60000 65536"/>
                <a:gd name="T17" fmla="*/ 0 60000 65536"/>
                <a:gd name="T18" fmla="*/ 0 60000 65536"/>
                <a:gd name="T19" fmla="*/ 0 60000 65536"/>
                <a:gd name="T20" fmla="*/ 0 60000 65536"/>
                <a:gd name="T21" fmla="*/ 0 w 40"/>
                <a:gd name="T22" fmla="*/ 0 h 29"/>
                <a:gd name="T23" fmla="*/ 40 w 4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9">
                  <a:moveTo>
                    <a:pt x="39" y="4"/>
                  </a:moveTo>
                  <a:lnTo>
                    <a:pt x="28" y="4"/>
                  </a:lnTo>
                  <a:lnTo>
                    <a:pt x="28" y="0"/>
                  </a:lnTo>
                  <a:lnTo>
                    <a:pt x="28" y="16"/>
                  </a:lnTo>
                  <a:lnTo>
                    <a:pt x="0" y="16"/>
                  </a:lnTo>
                  <a:lnTo>
                    <a:pt x="0" y="28"/>
                  </a:lnTo>
                  <a:lnTo>
                    <a:pt x="39"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0" name="Freeform 37"/>
            <p:cNvSpPr>
              <a:spLocks/>
            </p:cNvSpPr>
            <p:nvPr/>
          </p:nvSpPr>
          <p:spPr bwMode="auto">
            <a:xfrm>
              <a:off x="4299" y="1652"/>
              <a:ext cx="19" cy="14"/>
            </a:xfrm>
            <a:custGeom>
              <a:avLst/>
              <a:gdLst>
                <a:gd name="T0" fmla="*/ 0 w 19"/>
                <a:gd name="T1" fmla="*/ 13 h 14"/>
                <a:gd name="T2" fmla="*/ 18 w 19"/>
                <a:gd name="T3" fmla="*/ 13 h 14"/>
                <a:gd name="T4" fmla="*/ 10 w 19"/>
                <a:gd name="T5" fmla="*/ 0 h 14"/>
                <a:gd name="T6" fmla="*/ 0 w 19"/>
                <a:gd name="T7" fmla="*/ 0 h 14"/>
                <a:gd name="T8" fmla="*/ 0 w 19"/>
                <a:gd name="T9" fmla="*/ 13 h 14"/>
                <a:gd name="T10" fmla="*/ 0 60000 65536"/>
                <a:gd name="T11" fmla="*/ 0 60000 65536"/>
                <a:gd name="T12" fmla="*/ 0 60000 65536"/>
                <a:gd name="T13" fmla="*/ 0 60000 65536"/>
                <a:gd name="T14" fmla="*/ 0 60000 65536"/>
                <a:gd name="T15" fmla="*/ 0 w 19"/>
                <a:gd name="T16" fmla="*/ 0 h 14"/>
                <a:gd name="T17" fmla="*/ 19 w 19"/>
                <a:gd name="T18" fmla="*/ 14 h 14"/>
              </a:gdLst>
              <a:ahLst/>
              <a:cxnLst>
                <a:cxn ang="T10">
                  <a:pos x="T0" y="T1"/>
                </a:cxn>
                <a:cxn ang="T11">
                  <a:pos x="T2" y="T3"/>
                </a:cxn>
                <a:cxn ang="T12">
                  <a:pos x="T4" y="T5"/>
                </a:cxn>
                <a:cxn ang="T13">
                  <a:pos x="T6" y="T7"/>
                </a:cxn>
                <a:cxn ang="T14">
                  <a:pos x="T8" y="T9"/>
                </a:cxn>
              </a:cxnLst>
              <a:rect l="T15" t="T16" r="T17" b="T18"/>
              <a:pathLst>
                <a:path w="19" h="14">
                  <a:moveTo>
                    <a:pt x="0" y="13"/>
                  </a:moveTo>
                  <a:lnTo>
                    <a:pt x="18" y="13"/>
                  </a:lnTo>
                  <a:lnTo>
                    <a:pt x="10" y="0"/>
                  </a:lnTo>
                  <a:lnTo>
                    <a:pt x="0" y="0"/>
                  </a:lnTo>
                  <a:lnTo>
                    <a:pt x="0"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1" name="Freeform 38"/>
            <p:cNvSpPr>
              <a:spLocks/>
            </p:cNvSpPr>
            <p:nvPr/>
          </p:nvSpPr>
          <p:spPr bwMode="auto">
            <a:xfrm>
              <a:off x="4336" y="1649"/>
              <a:ext cx="40" cy="13"/>
            </a:xfrm>
            <a:custGeom>
              <a:avLst/>
              <a:gdLst>
                <a:gd name="T0" fmla="*/ 39 w 40"/>
                <a:gd name="T1" fmla="*/ 12 h 13"/>
                <a:gd name="T2" fmla="*/ 39 w 40"/>
                <a:gd name="T3" fmla="*/ 4 h 13"/>
                <a:gd name="T4" fmla="*/ 21 w 40"/>
                <a:gd name="T5" fmla="*/ 4 h 13"/>
                <a:gd name="T6" fmla="*/ 21 w 40"/>
                <a:gd name="T7" fmla="*/ 12 h 13"/>
                <a:gd name="T8" fmla="*/ 10 w 40"/>
                <a:gd name="T9" fmla="*/ 0 h 13"/>
                <a:gd name="T10" fmla="*/ 0 w 40"/>
                <a:gd name="T11" fmla="*/ 0 h 13"/>
                <a:gd name="T12" fmla="*/ 0 w 40"/>
                <a:gd name="T13" fmla="*/ 12 h 13"/>
                <a:gd name="T14" fmla="*/ 39 w 40"/>
                <a:gd name="T15" fmla="*/ 12 h 1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3"/>
                <a:gd name="T26" fmla="*/ 40 w 40"/>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3">
                  <a:moveTo>
                    <a:pt x="39" y="12"/>
                  </a:moveTo>
                  <a:lnTo>
                    <a:pt x="39" y="4"/>
                  </a:lnTo>
                  <a:lnTo>
                    <a:pt x="21" y="4"/>
                  </a:lnTo>
                  <a:lnTo>
                    <a:pt x="21" y="12"/>
                  </a:lnTo>
                  <a:lnTo>
                    <a:pt x="10" y="0"/>
                  </a:lnTo>
                  <a:lnTo>
                    <a:pt x="0" y="0"/>
                  </a:lnTo>
                  <a:lnTo>
                    <a:pt x="0" y="12"/>
                  </a:lnTo>
                  <a:lnTo>
                    <a:pt x="39"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2" name="Freeform 39"/>
            <p:cNvSpPr>
              <a:spLocks/>
            </p:cNvSpPr>
            <p:nvPr/>
          </p:nvSpPr>
          <p:spPr bwMode="auto">
            <a:xfrm>
              <a:off x="4336" y="1649"/>
              <a:ext cx="11" cy="13"/>
            </a:xfrm>
            <a:custGeom>
              <a:avLst/>
              <a:gdLst>
                <a:gd name="T0" fmla="*/ 0 w 11"/>
                <a:gd name="T1" fmla="*/ 12 h 13"/>
                <a:gd name="T2" fmla="*/ 10 w 11"/>
                <a:gd name="T3" fmla="*/ 12 h 13"/>
                <a:gd name="T4" fmla="*/ 10 w 11"/>
                <a:gd name="T5" fmla="*/ 0 h 13"/>
                <a:gd name="T6" fmla="*/ 0 w 11"/>
                <a:gd name="T7" fmla="*/ 0 h 13"/>
                <a:gd name="T8" fmla="*/ 0 w 11"/>
                <a:gd name="T9" fmla="*/ 12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0" y="12"/>
                  </a:moveTo>
                  <a:lnTo>
                    <a:pt x="10" y="12"/>
                  </a:lnTo>
                  <a:lnTo>
                    <a:pt x="10" y="0"/>
                  </a:lnTo>
                  <a:lnTo>
                    <a:pt x="0" y="0"/>
                  </a:lnTo>
                  <a:lnTo>
                    <a:pt x="0"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3" name="Line 40"/>
            <p:cNvSpPr>
              <a:spLocks noChangeShapeType="1"/>
            </p:cNvSpPr>
            <p:nvPr/>
          </p:nvSpPr>
          <p:spPr bwMode="auto">
            <a:xfrm flipH="1">
              <a:off x="4317" y="1668"/>
              <a:ext cx="19" cy="0"/>
            </a:xfrm>
            <a:prstGeom prst="line">
              <a:avLst/>
            </a:prstGeom>
            <a:noFill/>
            <a:ln w="12700">
              <a:solidFill>
                <a:srgbClr val="000000"/>
              </a:solidFill>
              <a:round/>
              <a:headEnd/>
              <a:tailEnd/>
            </a:ln>
          </p:spPr>
          <p:txBody>
            <a:bodyPr/>
            <a:lstStyle/>
            <a:p>
              <a:endParaRPr lang="en-US"/>
            </a:p>
          </p:txBody>
        </p:sp>
        <p:sp>
          <p:nvSpPr>
            <p:cNvPr id="167854" name="Freeform 41"/>
            <p:cNvSpPr>
              <a:spLocks/>
            </p:cNvSpPr>
            <p:nvPr/>
          </p:nvSpPr>
          <p:spPr bwMode="auto">
            <a:xfrm>
              <a:off x="4270" y="1661"/>
              <a:ext cx="20" cy="5"/>
            </a:xfrm>
            <a:custGeom>
              <a:avLst/>
              <a:gdLst>
                <a:gd name="T0" fmla="*/ 19 w 20"/>
                <a:gd name="T1" fmla="*/ 4 h 5"/>
                <a:gd name="T2" fmla="*/ 19 w 20"/>
                <a:gd name="T3" fmla="*/ 0 h 5"/>
                <a:gd name="T4" fmla="*/ 0 w 20"/>
                <a:gd name="T5" fmla="*/ 0 h 5"/>
                <a:gd name="T6" fmla="*/ 0 w 20"/>
                <a:gd name="T7" fmla="*/ 4 h 5"/>
                <a:gd name="T8" fmla="*/ 19 w 20"/>
                <a:gd name="T9" fmla="*/ 4 h 5"/>
                <a:gd name="T10" fmla="*/ 0 60000 65536"/>
                <a:gd name="T11" fmla="*/ 0 60000 65536"/>
                <a:gd name="T12" fmla="*/ 0 60000 65536"/>
                <a:gd name="T13" fmla="*/ 0 60000 65536"/>
                <a:gd name="T14" fmla="*/ 0 60000 65536"/>
                <a:gd name="T15" fmla="*/ 0 w 20"/>
                <a:gd name="T16" fmla="*/ 0 h 5"/>
                <a:gd name="T17" fmla="*/ 20 w 20"/>
                <a:gd name="T18" fmla="*/ 5 h 5"/>
              </a:gdLst>
              <a:ahLst/>
              <a:cxnLst>
                <a:cxn ang="T10">
                  <a:pos x="T0" y="T1"/>
                </a:cxn>
                <a:cxn ang="T11">
                  <a:pos x="T2" y="T3"/>
                </a:cxn>
                <a:cxn ang="T12">
                  <a:pos x="T4" y="T5"/>
                </a:cxn>
                <a:cxn ang="T13">
                  <a:pos x="T6" y="T7"/>
                </a:cxn>
                <a:cxn ang="T14">
                  <a:pos x="T8" y="T9"/>
                </a:cxn>
              </a:cxnLst>
              <a:rect l="T15" t="T16" r="T17" b="T18"/>
              <a:pathLst>
                <a:path w="20" h="5">
                  <a:moveTo>
                    <a:pt x="19" y="4"/>
                  </a:moveTo>
                  <a:lnTo>
                    <a:pt x="19" y="0"/>
                  </a:lnTo>
                  <a:lnTo>
                    <a:pt x="0" y="0"/>
                  </a:lnTo>
                  <a:lnTo>
                    <a:pt x="0" y="4"/>
                  </a:lnTo>
                  <a:lnTo>
                    <a:pt x="19"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5" name="Freeform 42"/>
            <p:cNvSpPr>
              <a:spLocks/>
            </p:cNvSpPr>
            <p:nvPr/>
          </p:nvSpPr>
          <p:spPr bwMode="auto">
            <a:xfrm>
              <a:off x="4270" y="1661"/>
              <a:ext cx="20" cy="5"/>
            </a:xfrm>
            <a:custGeom>
              <a:avLst/>
              <a:gdLst>
                <a:gd name="T0" fmla="*/ 0 w 20"/>
                <a:gd name="T1" fmla="*/ 4 h 5"/>
                <a:gd name="T2" fmla="*/ 19 w 20"/>
                <a:gd name="T3" fmla="*/ 4 h 5"/>
                <a:gd name="T4" fmla="*/ 19 w 20"/>
                <a:gd name="T5" fmla="*/ 0 h 5"/>
                <a:gd name="T6" fmla="*/ 0 w 20"/>
                <a:gd name="T7" fmla="*/ 0 h 5"/>
                <a:gd name="T8" fmla="*/ 0 w 20"/>
                <a:gd name="T9" fmla="*/ 4 h 5"/>
                <a:gd name="T10" fmla="*/ 0 60000 65536"/>
                <a:gd name="T11" fmla="*/ 0 60000 65536"/>
                <a:gd name="T12" fmla="*/ 0 60000 65536"/>
                <a:gd name="T13" fmla="*/ 0 60000 65536"/>
                <a:gd name="T14" fmla="*/ 0 60000 65536"/>
                <a:gd name="T15" fmla="*/ 0 w 20"/>
                <a:gd name="T16" fmla="*/ 0 h 5"/>
                <a:gd name="T17" fmla="*/ 20 w 20"/>
                <a:gd name="T18" fmla="*/ 5 h 5"/>
              </a:gdLst>
              <a:ahLst/>
              <a:cxnLst>
                <a:cxn ang="T10">
                  <a:pos x="T0" y="T1"/>
                </a:cxn>
                <a:cxn ang="T11">
                  <a:pos x="T2" y="T3"/>
                </a:cxn>
                <a:cxn ang="T12">
                  <a:pos x="T4" y="T5"/>
                </a:cxn>
                <a:cxn ang="T13">
                  <a:pos x="T6" y="T7"/>
                </a:cxn>
                <a:cxn ang="T14">
                  <a:pos x="T8" y="T9"/>
                </a:cxn>
              </a:cxnLst>
              <a:rect l="T15" t="T16" r="T17" b="T18"/>
              <a:pathLst>
                <a:path w="20" h="5">
                  <a:moveTo>
                    <a:pt x="0" y="4"/>
                  </a:moveTo>
                  <a:lnTo>
                    <a:pt x="19" y="4"/>
                  </a:lnTo>
                  <a:lnTo>
                    <a:pt x="19" y="0"/>
                  </a:lnTo>
                  <a:lnTo>
                    <a:pt x="0" y="0"/>
                  </a:lnTo>
                  <a:lnTo>
                    <a:pt x="0"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6" name="Freeform 43"/>
            <p:cNvSpPr>
              <a:spLocks/>
            </p:cNvSpPr>
            <p:nvPr/>
          </p:nvSpPr>
          <p:spPr bwMode="auto">
            <a:xfrm>
              <a:off x="4270" y="1657"/>
              <a:ext cx="12" cy="5"/>
            </a:xfrm>
            <a:custGeom>
              <a:avLst/>
              <a:gdLst>
                <a:gd name="T0" fmla="*/ 0 w 12"/>
                <a:gd name="T1" fmla="*/ 4 h 5"/>
                <a:gd name="T2" fmla="*/ 0 w 12"/>
                <a:gd name="T3" fmla="*/ 0 h 5"/>
                <a:gd name="T4" fmla="*/ 11 w 12"/>
                <a:gd name="T5" fmla="*/ 0 h 5"/>
                <a:gd name="T6" fmla="*/ 11 w 12"/>
                <a:gd name="T7" fmla="*/ 4 h 5"/>
                <a:gd name="T8" fmla="*/ 0 w 12"/>
                <a:gd name="T9" fmla="*/ 4 h 5"/>
                <a:gd name="T10" fmla="*/ 0 60000 65536"/>
                <a:gd name="T11" fmla="*/ 0 60000 65536"/>
                <a:gd name="T12" fmla="*/ 0 60000 65536"/>
                <a:gd name="T13" fmla="*/ 0 60000 65536"/>
                <a:gd name="T14" fmla="*/ 0 60000 65536"/>
                <a:gd name="T15" fmla="*/ 0 w 12"/>
                <a:gd name="T16" fmla="*/ 0 h 5"/>
                <a:gd name="T17" fmla="*/ 12 w 12"/>
                <a:gd name="T18" fmla="*/ 5 h 5"/>
              </a:gdLst>
              <a:ahLst/>
              <a:cxnLst>
                <a:cxn ang="T10">
                  <a:pos x="T0" y="T1"/>
                </a:cxn>
                <a:cxn ang="T11">
                  <a:pos x="T2" y="T3"/>
                </a:cxn>
                <a:cxn ang="T12">
                  <a:pos x="T4" y="T5"/>
                </a:cxn>
                <a:cxn ang="T13">
                  <a:pos x="T6" y="T7"/>
                </a:cxn>
                <a:cxn ang="T14">
                  <a:pos x="T8" y="T9"/>
                </a:cxn>
              </a:cxnLst>
              <a:rect l="T15" t="T16" r="T17" b="T18"/>
              <a:pathLst>
                <a:path w="12" h="5">
                  <a:moveTo>
                    <a:pt x="0" y="4"/>
                  </a:moveTo>
                  <a:lnTo>
                    <a:pt x="0" y="0"/>
                  </a:lnTo>
                  <a:lnTo>
                    <a:pt x="11" y="0"/>
                  </a:lnTo>
                  <a:lnTo>
                    <a:pt x="11" y="4"/>
                  </a:lnTo>
                  <a:lnTo>
                    <a:pt x="0"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7" name="Freeform 44"/>
            <p:cNvSpPr>
              <a:spLocks/>
            </p:cNvSpPr>
            <p:nvPr/>
          </p:nvSpPr>
          <p:spPr bwMode="auto">
            <a:xfrm>
              <a:off x="4366" y="1668"/>
              <a:ext cx="16" cy="7"/>
            </a:xfrm>
            <a:custGeom>
              <a:avLst/>
              <a:gdLst>
                <a:gd name="T0" fmla="*/ 4 w 16"/>
                <a:gd name="T1" fmla="*/ 6 h 7"/>
                <a:gd name="T2" fmla="*/ 10 w 16"/>
                <a:gd name="T3" fmla="*/ 6 h 7"/>
                <a:gd name="T4" fmla="*/ 15 w 16"/>
                <a:gd name="T5" fmla="*/ 4 h 7"/>
                <a:gd name="T6" fmla="*/ 10 w 16"/>
                <a:gd name="T7" fmla="*/ 0 h 7"/>
                <a:gd name="T8" fmla="*/ 4 w 16"/>
                <a:gd name="T9" fmla="*/ 0 h 7"/>
                <a:gd name="T10" fmla="*/ 0 w 16"/>
                <a:gd name="T11" fmla="*/ 4 h 7"/>
                <a:gd name="T12" fmla="*/ 4 w 16"/>
                <a:gd name="T13" fmla="*/ 6 h 7"/>
                <a:gd name="T14" fmla="*/ 0 60000 65536"/>
                <a:gd name="T15" fmla="*/ 0 60000 65536"/>
                <a:gd name="T16" fmla="*/ 0 60000 65536"/>
                <a:gd name="T17" fmla="*/ 0 60000 65536"/>
                <a:gd name="T18" fmla="*/ 0 60000 65536"/>
                <a:gd name="T19" fmla="*/ 0 60000 65536"/>
                <a:gd name="T20" fmla="*/ 0 60000 65536"/>
                <a:gd name="T21" fmla="*/ 0 w 16"/>
                <a:gd name="T22" fmla="*/ 0 h 7"/>
                <a:gd name="T23" fmla="*/ 16 w 1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7">
                  <a:moveTo>
                    <a:pt x="4" y="6"/>
                  </a:moveTo>
                  <a:lnTo>
                    <a:pt x="10" y="6"/>
                  </a:lnTo>
                  <a:lnTo>
                    <a:pt x="15" y="4"/>
                  </a:lnTo>
                  <a:lnTo>
                    <a:pt x="10" y="0"/>
                  </a:lnTo>
                  <a:lnTo>
                    <a:pt x="4" y="0"/>
                  </a:lnTo>
                  <a:lnTo>
                    <a:pt x="0" y="4"/>
                  </a:lnTo>
                  <a:lnTo>
                    <a:pt x="4"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8" name="Freeform 45"/>
            <p:cNvSpPr>
              <a:spLocks/>
            </p:cNvSpPr>
            <p:nvPr/>
          </p:nvSpPr>
          <p:spPr bwMode="auto">
            <a:xfrm>
              <a:off x="4177" y="1677"/>
              <a:ext cx="311" cy="15"/>
            </a:xfrm>
            <a:custGeom>
              <a:avLst/>
              <a:gdLst>
                <a:gd name="T0" fmla="*/ 57 w 311"/>
                <a:gd name="T1" fmla="*/ 5 h 15"/>
                <a:gd name="T2" fmla="*/ 27 w 311"/>
                <a:gd name="T3" fmla="*/ 5 h 15"/>
                <a:gd name="T4" fmla="*/ 27 w 311"/>
                <a:gd name="T5" fmla="*/ 9 h 15"/>
                <a:gd name="T6" fmla="*/ 0 w 311"/>
                <a:gd name="T7" fmla="*/ 9 h 15"/>
                <a:gd name="T8" fmla="*/ 0 w 311"/>
                <a:gd name="T9" fmla="*/ 14 h 15"/>
                <a:gd name="T10" fmla="*/ 273 w 311"/>
                <a:gd name="T11" fmla="*/ 14 h 15"/>
                <a:gd name="T12" fmla="*/ 310 w 311"/>
                <a:gd name="T13" fmla="*/ 0 h 15"/>
                <a:gd name="T14" fmla="*/ 57 w 311"/>
                <a:gd name="T15" fmla="*/ 5 h 15"/>
                <a:gd name="T16" fmla="*/ 0 60000 65536"/>
                <a:gd name="T17" fmla="*/ 0 60000 65536"/>
                <a:gd name="T18" fmla="*/ 0 60000 65536"/>
                <a:gd name="T19" fmla="*/ 0 60000 65536"/>
                <a:gd name="T20" fmla="*/ 0 60000 65536"/>
                <a:gd name="T21" fmla="*/ 0 60000 65536"/>
                <a:gd name="T22" fmla="*/ 0 60000 65536"/>
                <a:gd name="T23" fmla="*/ 0 60000 65536"/>
                <a:gd name="T24" fmla="*/ 0 w 311"/>
                <a:gd name="T25" fmla="*/ 0 h 15"/>
                <a:gd name="T26" fmla="*/ 311 w 31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1" h="15">
                  <a:moveTo>
                    <a:pt x="57" y="5"/>
                  </a:moveTo>
                  <a:lnTo>
                    <a:pt x="27" y="5"/>
                  </a:lnTo>
                  <a:lnTo>
                    <a:pt x="27" y="9"/>
                  </a:lnTo>
                  <a:lnTo>
                    <a:pt x="0" y="9"/>
                  </a:lnTo>
                  <a:lnTo>
                    <a:pt x="0" y="14"/>
                  </a:lnTo>
                  <a:lnTo>
                    <a:pt x="273" y="14"/>
                  </a:lnTo>
                  <a:lnTo>
                    <a:pt x="310" y="0"/>
                  </a:lnTo>
                  <a:lnTo>
                    <a:pt x="57" y="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59" name="Freeform 46"/>
            <p:cNvSpPr>
              <a:spLocks/>
            </p:cNvSpPr>
            <p:nvPr/>
          </p:nvSpPr>
          <p:spPr bwMode="auto">
            <a:xfrm>
              <a:off x="4402" y="1668"/>
              <a:ext cx="13" cy="10"/>
            </a:xfrm>
            <a:custGeom>
              <a:avLst/>
              <a:gdLst>
                <a:gd name="T0" fmla="*/ 3 w 13"/>
                <a:gd name="T1" fmla="*/ 9 h 10"/>
                <a:gd name="T2" fmla="*/ 12 w 13"/>
                <a:gd name="T3" fmla="*/ 1 h 10"/>
                <a:gd name="T4" fmla="*/ 10 w 13"/>
                <a:gd name="T5" fmla="*/ 0 h 10"/>
                <a:gd name="T6" fmla="*/ 3 w 13"/>
                <a:gd name="T7" fmla="*/ 5 h 10"/>
                <a:gd name="T8" fmla="*/ 0 w 13"/>
                <a:gd name="T9" fmla="*/ 9 h 10"/>
                <a:gd name="T10" fmla="*/ 3 w 13"/>
                <a:gd name="T11" fmla="*/ 9 h 10"/>
                <a:gd name="T12" fmla="*/ 0 60000 65536"/>
                <a:gd name="T13" fmla="*/ 0 60000 65536"/>
                <a:gd name="T14" fmla="*/ 0 60000 65536"/>
                <a:gd name="T15" fmla="*/ 0 60000 65536"/>
                <a:gd name="T16" fmla="*/ 0 60000 65536"/>
                <a:gd name="T17" fmla="*/ 0 60000 65536"/>
                <a:gd name="T18" fmla="*/ 0 w 13"/>
                <a:gd name="T19" fmla="*/ 0 h 10"/>
                <a:gd name="T20" fmla="*/ 13 w 13"/>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3" h="10">
                  <a:moveTo>
                    <a:pt x="3" y="9"/>
                  </a:moveTo>
                  <a:lnTo>
                    <a:pt x="12" y="1"/>
                  </a:lnTo>
                  <a:lnTo>
                    <a:pt x="10" y="0"/>
                  </a:lnTo>
                  <a:lnTo>
                    <a:pt x="3" y="5"/>
                  </a:lnTo>
                  <a:lnTo>
                    <a:pt x="0" y="9"/>
                  </a:lnTo>
                  <a:lnTo>
                    <a:pt x="3"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0" name="Freeform 47"/>
            <p:cNvSpPr>
              <a:spLocks/>
            </p:cNvSpPr>
            <p:nvPr/>
          </p:nvSpPr>
          <p:spPr bwMode="auto">
            <a:xfrm>
              <a:off x="4406" y="1674"/>
              <a:ext cx="7" cy="4"/>
            </a:xfrm>
            <a:custGeom>
              <a:avLst/>
              <a:gdLst>
                <a:gd name="T0" fmla="*/ 6 w 7"/>
                <a:gd name="T1" fmla="*/ 0 h 4"/>
                <a:gd name="T2" fmla="*/ 6 w 7"/>
                <a:gd name="T3" fmla="*/ 3 h 4"/>
                <a:gd name="T4" fmla="*/ 0 w 7"/>
                <a:gd name="T5" fmla="*/ 3 h 4"/>
                <a:gd name="T6" fmla="*/ 6 w 7"/>
                <a:gd name="T7" fmla="*/ 0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6" y="0"/>
                  </a:moveTo>
                  <a:lnTo>
                    <a:pt x="6" y="3"/>
                  </a:lnTo>
                  <a:lnTo>
                    <a:pt x="0" y="3"/>
                  </a:lnTo>
                  <a:lnTo>
                    <a:pt x="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1" name="Freeform 48"/>
            <p:cNvSpPr>
              <a:spLocks/>
            </p:cNvSpPr>
            <p:nvPr/>
          </p:nvSpPr>
          <p:spPr bwMode="auto">
            <a:xfrm>
              <a:off x="4214" y="1674"/>
              <a:ext cx="10" cy="9"/>
            </a:xfrm>
            <a:custGeom>
              <a:avLst/>
              <a:gdLst>
                <a:gd name="T0" fmla="*/ 7 w 10"/>
                <a:gd name="T1" fmla="*/ 8 h 9"/>
                <a:gd name="T2" fmla="*/ 0 w 10"/>
                <a:gd name="T3" fmla="*/ 0 h 9"/>
                <a:gd name="T4" fmla="*/ 3 w 10"/>
                <a:gd name="T5" fmla="*/ 0 h 9"/>
                <a:gd name="T6" fmla="*/ 8 w 10"/>
                <a:gd name="T7" fmla="*/ 4 h 9"/>
                <a:gd name="T8" fmla="*/ 9 w 10"/>
                <a:gd name="T9" fmla="*/ 7 h 9"/>
                <a:gd name="T10" fmla="*/ 7 w 10"/>
                <a:gd name="T11" fmla="*/ 8 h 9"/>
                <a:gd name="T12" fmla="*/ 0 60000 65536"/>
                <a:gd name="T13" fmla="*/ 0 60000 65536"/>
                <a:gd name="T14" fmla="*/ 0 60000 65536"/>
                <a:gd name="T15" fmla="*/ 0 60000 65536"/>
                <a:gd name="T16" fmla="*/ 0 60000 65536"/>
                <a:gd name="T17" fmla="*/ 0 60000 65536"/>
                <a:gd name="T18" fmla="*/ 0 w 10"/>
                <a:gd name="T19" fmla="*/ 0 h 9"/>
                <a:gd name="T20" fmla="*/ 10 w 10"/>
                <a:gd name="T21" fmla="*/ 9 h 9"/>
              </a:gdLst>
              <a:ahLst/>
              <a:cxnLst>
                <a:cxn ang="T12">
                  <a:pos x="T0" y="T1"/>
                </a:cxn>
                <a:cxn ang="T13">
                  <a:pos x="T2" y="T3"/>
                </a:cxn>
                <a:cxn ang="T14">
                  <a:pos x="T4" y="T5"/>
                </a:cxn>
                <a:cxn ang="T15">
                  <a:pos x="T6" y="T7"/>
                </a:cxn>
                <a:cxn ang="T16">
                  <a:pos x="T8" y="T9"/>
                </a:cxn>
                <a:cxn ang="T17">
                  <a:pos x="T10" y="T11"/>
                </a:cxn>
              </a:cxnLst>
              <a:rect l="T18" t="T19" r="T20" b="T21"/>
              <a:pathLst>
                <a:path w="10" h="9">
                  <a:moveTo>
                    <a:pt x="7" y="8"/>
                  </a:moveTo>
                  <a:lnTo>
                    <a:pt x="0" y="0"/>
                  </a:lnTo>
                  <a:lnTo>
                    <a:pt x="3" y="0"/>
                  </a:lnTo>
                  <a:lnTo>
                    <a:pt x="8" y="4"/>
                  </a:lnTo>
                  <a:lnTo>
                    <a:pt x="9" y="7"/>
                  </a:lnTo>
                  <a:lnTo>
                    <a:pt x="7" y="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2" name="Freeform 49"/>
            <p:cNvSpPr>
              <a:spLocks/>
            </p:cNvSpPr>
            <p:nvPr/>
          </p:nvSpPr>
          <p:spPr bwMode="auto">
            <a:xfrm>
              <a:off x="4216" y="1675"/>
              <a:ext cx="7" cy="7"/>
            </a:xfrm>
            <a:custGeom>
              <a:avLst/>
              <a:gdLst>
                <a:gd name="T0" fmla="*/ 0 w 7"/>
                <a:gd name="T1" fmla="*/ 0 h 7"/>
                <a:gd name="T2" fmla="*/ 0 w 7"/>
                <a:gd name="T3" fmla="*/ 6 h 7"/>
                <a:gd name="T4" fmla="*/ 6 w 7"/>
                <a:gd name="T5" fmla="*/ 6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6"/>
                  </a:lnTo>
                  <a:lnTo>
                    <a:pt x="6" y="6"/>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3" name="Freeform 50"/>
            <p:cNvSpPr>
              <a:spLocks/>
            </p:cNvSpPr>
            <p:nvPr/>
          </p:nvSpPr>
          <p:spPr bwMode="auto">
            <a:xfrm>
              <a:off x="4327" y="1635"/>
              <a:ext cx="14" cy="5"/>
            </a:xfrm>
            <a:custGeom>
              <a:avLst/>
              <a:gdLst>
                <a:gd name="T0" fmla="*/ 13 w 14"/>
                <a:gd name="T1" fmla="*/ 4 h 5"/>
                <a:gd name="T2" fmla="*/ 13 w 14"/>
                <a:gd name="T3" fmla="*/ 3 h 5"/>
                <a:gd name="T4" fmla="*/ 12 w 14"/>
                <a:gd name="T5" fmla="*/ 3 h 5"/>
                <a:gd name="T6" fmla="*/ 12 w 14"/>
                <a:gd name="T7" fmla="*/ 1 h 5"/>
                <a:gd name="T8" fmla="*/ 11 w 14"/>
                <a:gd name="T9" fmla="*/ 1 h 5"/>
                <a:gd name="T10" fmla="*/ 10 w 14"/>
                <a:gd name="T11" fmla="*/ 1 h 5"/>
                <a:gd name="T12" fmla="*/ 9 w 14"/>
                <a:gd name="T13" fmla="*/ 0 h 5"/>
                <a:gd name="T14" fmla="*/ 8 w 14"/>
                <a:gd name="T15" fmla="*/ 0 h 5"/>
                <a:gd name="T16" fmla="*/ 7 w 14"/>
                <a:gd name="T17" fmla="*/ 0 h 5"/>
                <a:gd name="T18" fmla="*/ 5 w 14"/>
                <a:gd name="T19" fmla="*/ 0 h 5"/>
                <a:gd name="T20" fmla="*/ 3 w 14"/>
                <a:gd name="T21" fmla="*/ 0 h 5"/>
                <a:gd name="T22" fmla="*/ 3 w 14"/>
                <a:gd name="T23" fmla="*/ 1 h 5"/>
                <a:gd name="T24" fmla="*/ 2 w 14"/>
                <a:gd name="T25" fmla="*/ 1 h 5"/>
                <a:gd name="T26" fmla="*/ 1 w 14"/>
                <a:gd name="T27" fmla="*/ 3 h 5"/>
                <a:gd name="T28" fmla="*/ 0 w 14"/>
                <a:gd name="T29" fmla="*/ 3 h 5"/>
                <a:gd name="T30" fmla="*/ 0 w 14"/>
                <a:gd name="T31" fmla="*/ 4 h 5"/>
                <a:gd name="T32" fmla="*/ 13 w 14"/>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5"/>
                <a:gd name="T53" fmla="*/ 14 w 14"/>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5">
                  <a:moveTo>
                    <a:pt x="13" y="4"/>
                  </a:moveTo>
                  <a:lnTo>
                    <a:pt x="13" y="3"/>
                  </a:lnTo>
                  <a:lnTo>
                    <a:pt x="12" y="3"/>
                  </a:lnTo>
                  <a:lnTo>
                    <a:pt x="12" y="1"/>
                  </a:lnTo>
                  <a:lnTo>
                    <a:pt x="11" y="1"/>
                  </a:lnTo>
                  <a:lnTo>
                    <a:pt x="10" y="1"/>
                  </a:lnTo>
                  <a:lnTo>
                    <a:pt x="9" y="0"/>
                  </a:lnTo>
                  <a:lnTo>
                    <a:pt x="8" y="0"/>
                  </a:lnTo>
                  <a:lnTo>
                    <a:pt x="7" y="0"/>
                  </a:lnTo>
                  <a:lnTo>
                    <a:pt x="5" y="0"/>
                  </a:lnTo>
                  <a:lnTo>
                    <a:pt x="3" y="0"/>
                  </a:lnTo>
                  <a:lnTo>
                    <a:pt x="3" y="1"/>
                  </a:lnTo>
                  <a:lnTo>
                    <a:pt x="2" y="1"/>
                  </a:lnTo>
                  <a:lnTo>
                    <a:pt x="1" y="3"/>
                  </a:lnTo>
                  <a:lnTo>
                    <a:pt x="0" y="3"/>
                  </a:lnTo>
                  <a:lnTo>
                    <a:pt x="0" y="4"/>
                  </a:lnTo>
                  <a:lnTo>
                    <a:pt x="13"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4" name="Freeform 51"/>
            <p:cNvSpPr>
              <a:spLocks/>
            </p:cNvSpPr>
            <p:nvPr/>
          </p:nvSpPr>
          <p:spPr bwMode="auto">
            <a:xfrm>
              <a:off x="4327" y="1638"/>
              <a:ext cx="14" cy="2"/>
            </a:xfrm>
            <a:custGeom>
              <a:avLst/>
              <a:gdLst>
                <a:gd name="T0" fmla="*/ 13 w 14"/>
                <a:gd name="T1" fmla="*/ 1 h 2"/>
                <a:gd name="T2" fmla="*/ 12 w 14"/>
                <a:gd name="T3" fmla="*/ 1 h 2"/>
                <a:gd name="T4" fmla="*/ 12 w 14"/>
                <a:gd name="T5" fmla="*/ 0 h 2"/>
                <a:gd name="T6" fmla="*/ 11 w 14"/>
                <a:gd name="T7" fmla="*/ 0 h 2"/>
                <a:gd name="T8" fmla="*/ 10 w 14"/>
                <a:gd name="T9" fmla="*/ 0 h 2"/>
                <a:gd name="T10" fmla="*/ 9 w 14"/>
                <a:gd name="T11" fmla="*/ 0 h 2"/>
                <a:gd name="T12" fmla="*/ 8 w 14"/>
                <a:gd name="T13" fmla="*/ 0 h 2"/>
                <a:gd name="T14" fmla="*/ 7 w 14"/>
                <a:gd name="T15" fmla="*/ 0 h 2"/>
                <a:gd name="T16" fmla="*/ 5 w 14"/>
                <a:gd name="T17" fmla="*/ 0 h 2"/>
                <a:gd name="T18" fmla="*/ 3 w 14"/>
                <a:gd name="T19" fmla="*/ 0 h 2"/>
                <a:gd name="T20" fmla="*/ 2 w 14"/>
                <a:gd name="T21" fmla="*/ 0 h 2"/>
                <a:gd name="T22" fmla="*/ 1 w 14"/>
                <a:gd name="T23" fmla="*/ 1 h 2"/>
                <a:gd name="T24" fmla="*/ 0 w 14"/>
                <a:gd name="T25" fmla="*/ 1 h 2"/>
                <a:gd name="T26" fmla="*/ 1 w 14"/>
                <a:gd name="T27" fmla="*/ 1 h 2"/>
                <a:gd name="T28" fmla="*/ 2 w 14"/>
                <a:gd name="T29" fmla="*/ 1 h 2"/>
                <a:gd name="T30" fmla="*/ 3 w 14"/>
                <a:gd name="T31" fmla="*/ 1 h 2"/>
                <a:gd name="T32" fmla="*/ 5 w 14"/>
                <a:gd name="T33" fmla="*/ 1 h 2"/>
                <a:gd name="T34" fmla="*/ 7 w 14"/>
                <a:gd name="T35" fmla="*/ 1 h 2"/>
                <a:gd name="T36" fmla="*/ 8 w 14"/>
                <a:gd name="T37" fmla="*/ 1 h 2"/>
                <a:gd name="T38" fmla="*/ 9 w 14"/>
                <a:gd name="T39" fmla="*/ 1 h 2"/>
                <a:gd name="T40" fmla="*/ 10 w 14"/>
                <a:gd name="T41" fmla="*/ 1 h 2"/>
                <a:gd name="T42" fmla="*/ 11 w 14"/>
                <a:gd name="T43" fmla="*/ 1 h 2"/>
                <a:gd name="T44" fmla="*/ 12 w 14"/>
                <a:gd name="T45" fmla="*/ 1 h 2"/>
                <a:gd name="T46" fmla="*/ 13 w 14"/>
                <a:gd name="T47" fmla="*/ 1 h 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2"/>
                <a:gd name="T74" fmla="*/ 14 w 14"/>
                <a:gd name="T75" fmla="*/ 2 h 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2">
                  <a:moveTo>
                    <a:pt x="13" y="1"/>
                  </a:moveTo>
                  <a:lnTo>
                    <a:pt x="12" y="1"/>
                  </a:lnTo>
                  <a:lnTo>
                    <a:pt x="12" y="0"/>
                  </a:lnTo>
                  <a:lnTo>
                    <a:pt x="11" y="0"/>
                  </a:lnTo>
                  <a:lnTo>
                    <a:pt x="10" y="0"/>
                  </a:lnTo>
                  <a:lnTo>
                    <a:pt x="9" y="0"/>
                  </a:lnTo>
                  <a:lnTo>
                    <a:pt x="8" y="0"/>
                  </a:lnTo>
                  <a:lnTo>
                    <a:pt x="7" y="0"/>
                  </a:lnTo>
                  <a:lnTo>
                    <a:pt x="5" y="0"/>
                  </a:lnTo>
                  <a:lnTo>
                    <a:pt x="3" y="0"/>
                  </a:lnTo>
                  <a:lnTo>
                    <a:pt x="2" y="0"/>
                  </a:lnTo>
                  <a:lnTo>
                    <a:pt x="1" y="1"/>
                  </a:lnTo>
                  <a:lnTo>
                    <a:pt x="0" y="1"/>
                  </a:lnTo>
                  <a:lnTo>
                    <a:pt x="1" y="1"/>
                  </a:lnTo>
                  <a:lnTo>
                    <a:pt x="2" y="1"/>
                  </a:lnTo>
                  <a:lnTo>
                    <a:pt x="3" y="1"/>
                  </a:lnTo>
                  <a:lnTo>
                    <a:pt x="5" y="1"/>
                  </a:lnTo>
                  <a:lnTo>
                    <a:pt x="7" y="1"/>
                  </a:lnTo>
                  <a:lnTo>
                    <a:pt x="8" y="1"/>
                  </a:lnTo>
                  <a:lnTo>
                    <a:pt x="9" y="1"/>
                  </a:lnTo>
                  <a:lnTo>
                    <a:pt x="10" y="1"/>
                  </a:lnTo>
                  <a:lnTo>
                    <a:pt x="11" y="1"/>
                  </a:lnTo>
                  <a:lnTo>
                    <a:pt x="12" y="1"/>
                  </a:lnTo>
                  <a:lnTo>
                    <a:pt x="13"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5" name="Line 52"/>
            <p:cNvSpPr>
              <a:spLocks noChangeShapeType="1"/>
            </p:cNvSpPr>
            <p:nvPr/>
          </p:nvSpPr>
          <p:spPr bwMode="auto">
            <a:xfrm flipV="1">
              <a:off x="4336" y="1641"/>
              <a:ext cx="0" cy="8"/>
            </a:xfrm>
            <a:prstGeom prst="line">
              <a:avLst/>
            </a:prstGeom>
            <a:noFill/>
            <a:ln w="12700">
              <a:solidFill>
                <a:srgbClr val="000000"/>
              </a:solidFill>
              <a:round/>
              <a:headEnd/>
              <a:tailEnd/>
            </a:ln>
          </p:spPr>
          <p:txBody>
            <a:bodyPr/>
            <a:lstStyle/>
            <a:p>
              <a:endParaRPr lang="en-US"/>
            </a:p>
          </p:txBody>
        </p:sp>
        <p:sp>
          <p:nvSpPr>
            <p:cNvPr id="167866" name="Freeform 53"/>
            <p:cNvSpPr>
              <a:spLocks/>
            </p:cNvSpPr>
            <p:nvPr/>
          </p:nvSpPr>
          <p:spPr bwMode="auto">
            <a:xfrm>
              <a:off x="4232" y="1674"/>
              <a:ext cx="6" cy="2"/>
            </a:xfrm>
            <a:custGeom>
              <a:avLst/>
              <a:gdLst>
                <a:gd name="T0" fmla="*/ 5 w 6"/>
                <a:gd name="T1" fmla="*/ 1 h 2"/>
                <a:gd name="T2" fmla="*/ 4 w 6"/>
                <a:gd name="T3" fmla="*/ 0 h 2"/>
                <a:gd name="T4" fmla="*/ 3 w 6"/>
                <a:gd name="T5" fmla="*/ 0 h 2"/>
                <a:gd name="T6" fmla="*/ 1 w 6"/>
                <a:gd name="T7" fmla="*/ 0 h 2"/>
                <a:gd name="T8" fmla="*/ 0 w 6"/>
                <a:gd name="T9" fmla="*/ 1 h 2"/>
                <a:gd name="T10" fmla="*/ 1 w 6"/>
                <a:gd name="T11" fmla="*/ 1 h 2"/>
                <a:gd name="T12" fmla="*/ 3 w 6"/>
                <a:gd name="T13" fmla="*/ 1 h 2"/>
                <a:gd name="T14" fmla="*/ 4 w 6"/>
                <a:gd name="T15" fmla="*/ 1 h 2"/>
                <a:gd name="T16" fmla="*/ 5 w 6"/>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5" y="1"/>
                  </a:moveTo>
                  <a:lnTo>
                    <a:pt x="4" y="0"/>
                  </a:lnTo>
                  <a:lnTo>
                    <a:pt x="3" y="0"/>
                  </a:lnTo>
                  <a:lnTo>
                    <a:pt x="1" y="0"/>
                  </a:lnTo>
                  <a:lnTo>
                    <a:pt x="0" y="1"/>
                  </a:lnTo>
                  <a:lnTo>
                    <a:pt x="1" y="1"/>
                  </a:lnTo>
                  <a:lnTo>
                    <a:pt x="3" y="1"/>
                  </a:lnTo>
                  <a:lnTo>
                    <a:pt x="4" y="1"/>
                  </a:lnTo>
                  <a:lnTo>
                    <a:pt x="5"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7" name="Freeform 54"/>
            <p:cNvSpPr>
              <a:spLocks/>
            </p:cNvSpPr>
            <p:nvPr/>
          </p:nvSpPr>
          <p:spPr bwMode="auto">
            <a:xfrm>
              <a:off x="4237" y="1674"/>
              <a:ext cx="21" cy="4"/>
            </a:xfrm>
            <a:custGeom>
              <a:avLst/>
              <a:gdLst>
                <a:gd name="T0" fmla="*/ 0 w 21"/>
                <a:gd name="T1" fmla="*/ 1 h 4"/>
                <a:gd name="T2" fmla="*/ 8 w 21"/>
                <a:gd name="T3" fmla="*/ 1 h 4"/>
                <a:gd name="T4" fmla="*/ 9 w 21"/>
                <a:gd name="T5" fmla="*/ 3 h 4"/>
                <a:gd name="T6" fmla="*/ 20 w 21"/>
                <a:gd name="T7" fmla="*/ 3 h 4"/>
                <a:gd name="T8" fmla="*/ 20 w 21"/>
                <a:gd name="T9" fmla="*/ 2 h 4"/>
                <a:gd name="T10" fmla="*/ 15 w 21"/>
                <a:gd name="T11" fmla="*/ 0 h 4"/>
                <a:gd name="T12" fmla="*/ 0 w 21"/>
                <a:gd name="T13" fmla="*/ 0 h 4"/>
                <a:gd name="T14" fmla="*/ 0 w 21"/>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4"/>
                <a:gd name="T26" fmla="*/ 21 w 2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4">
                  <a:moveTo>
                    <a:pt x="0" y="1"/>
                  </a:moveTo>
                  <a:lnTo>
                    <a:pt x="8" y="1"/>
                  </a:lnTo>
                  <a:lnTo>
                    <a:pt x="9" y="3"/>
                  </a:lnTo>
                  <a:lnTo>
                    <a:pt x="20" y="3"/>
                  </a:lnTo>
                  <a:lnTo>
                    <a:pt x="20" y="2"/>
                  </a:lnTo>
                  <a:lnTo>
                    <a:pt x="15" y="0"/>
                  </a:lnTo>
                  <a:lnTo>
                    <a:pt x="0"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8" name="Freeform 55"/>
            <p:cNvSpPr>
              <a:spLocks/>
            </p:cNvSpPr>
            <p:nvPr/>
          </p:nvSpPr>
          <p:spPr bwMode="auto">
            <a:xfrm>
              <a:off x="4249" y="1675"/>
              <a:ext cx="5" cy="1"/>
            </a:xfrm>
            <a:custGeom>
              <a:avLst/>
              <a:gdLst>
                <a:gd name="T0" fmla="*/ 4 w 5"/>
                <a:gd name="T1" fmla="*/ 0 h 1"/>
                <a:gd name="T2" fmla="*/ 0 w 5"/>
                <a:gd name="T3" fmla="*/ 0 h 1"/>
                <a:gd name="T4" fmla="*/ 0 w 5"/>
                <a:gd name="T5" fmla="*/ 0 h 1"/>
                <a:gd name="T6" fmla="*/ 4 w 5"/>
                <a:gd name="T7" fmla="*/ 0 h 1"/>
                <a:gd name="T8" fmla="*/ 0 60000 65536"/>
                <a:gd name="T9" fmla="*/ 0 60000 65536"/>
                <a:gd name="T10" fmla="*/ 0 60000 65536"/>
                <a:gd name="T11" fmla="*/ 0 60000 65536"/>
                <a:gd name="T12" fmla="*/ 0 w 5"/>
                <a:gd name="T13" fmla="*/ 0 h 1"/>
                <a:gd name="T14" fmla="*/ 5 w 5"/>
                <a:gd name="T15" fmla="*/ 1 h 1"/>
              </a:gdLst>
              <a:ahLst/>
              <a:cxnLst>
                <a:cxn ang="T8">
                  <a:pos x="T0" y="T1"/>
                </a:cxn>
                <a:cxn ang="T9">
                  <a:pos x="T2" y="T3"/>
                </a:cxn>
                <a:cxn ang="T10">
                  <a:pos x="T4" y="T5"/>
                </a:cxn>
                <a:cxn ang="T11">
                  <a:pos x="T6" y="T7"/>
                </a:cxn>
              </a:cxnLst>
              <a:rect l="T12" t="T13" r="T14" b="T15"/>
              <a:pathLst>
                <a:path w="5" h="1">
                  <a:moveTo>
                    <a:pt x="4" y="0"/>
                  </a:moveTo>
                  <a:lnTo>
                    <a:pt x="0" y="0"/>
                  </a:lnTo>
                  <a:lnTo>
                    <a:pt x="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69" name="Line 56"/>
            <p:cNvSpPr>
              <a:spLocks noChangeShapeType="1"/>
            </p:cNvSpPr>
            <p:nvPr/>
          </p:nvSpPr>
          <p:spPr bwMode="auto">
            <a:xfrm>
              <a:off x="4246" y="1677"/>
              <a:ext cx="11" cy="0"/>
            </a:xfrm>
            <a:prstGeom prst="line">
              <a:avLst/>
            </a:prstGeom>
            <a:noFill/>
            <a:ln w="12700">
              <a:solidFill>
                <a:srgbClr val="000000"/>
              </a:solidFill>
              <a:round/>
              <a:headEnd/>
              <a:tailEnd/>
            </a:ln>
          </p:spPr>
          <p:txBody>
            <a:bodyPr/>
            <a:lstStyle/>
            <a:p>
              <a:endParaRPr lang="en-US"/>
            </a:p>
          </p:txBody>
        </p:sp>
        <p:sp>
          <p:nvSpPr>
            <p:cNvPr id="167870" name="Line 57"/>
            <p:cNvSpPr>
              <a:spLocks noChangeShapeType="1"/>
            </p:cNvSpPr>
            <p:nvPr/>
          </p:nvSpPr>
          <p:spPr bwMode="auto">
            <a:xfrm>
              <a:off x="4253" y="1677"/>
              <a:ext cx="2" cy="0"/>
            </a:xfrm>
            <a:prstGeom prst="line">
              <a:avLst/>
            </a:prstGeom>
            <a:noFill/>
            <a:ln w="12700">
              <a:solidFill>
                <a:srgbClr val="000000"/>
              </a:solidFill>
              <a:round/>
              <a:headEnd/>
              <a:tailEnd/>
            </a:ln>
          </p:spPr>
          <p:txBody>
            <a:bodyPr/>
            <a:lstStyle/>
            <a:p>
              <a:endParaRPr lang="en-US"/>
            </a:p>
          </p:txBody>
        </p:sp>
        <p:sp>
          <p:nvSpPr>
            <p:cNvPr id="167871" name="Freeform 58"/>
            <p:cNvSpPr>
              <a:spLocks/>
            </p:cNvSpPr>
            <p:nvPr/>
          </p:nvSpPr>
          <p:spPr bwMode="auto">
            <a:xfrm>
              <a:off x="4244" y="1674"/>
              <a:ext cx="6" cy="1"/>
            </a:xfrm>
            <a:custGeom>
              <a:avLst/>
              <a:gdLst>
                <a:gd name="T0" fmla="*/ 5 w 6"/>
                <a:gd name="T1" fmla="*/ 0 h 1"/>
                <a:gd name="T2" fmla="*/ 2 w 6"/>
                <a:gd name="T3" fmla="*/ 0 h 1"/>
                <a:gd name="T4" fmla="*/ 0 w 6"/>
                <a:gd name="T5" fmla="*/ 0 h 1"/>
                <a:gd name="T6" fmla="*/ 5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5" y="0"/>
                  </a:moveTo>
                  <a:lnTo>
                    <a:pt x="2" y="0"/>
                  </a:lnTo>
                  <a:lnTo>
                    <a:pt x="0" y="0"/>
                  </a:lnTo>
                  <a:lnTo>
                    <a:pt x="5"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72" name="Line 59"/>
            <p:cNvSpPr>
              <a:spLocks noChangeShapeType="1"/>
            </p:cNvSpPr>
            <p:nvPr/>
          </p:nvSpPr>
          <p:spPr bwMode="auto">
            <a:xfrm flipH="1">
              <a:off x="4246" y="1674"/>
              <a:ext cx="1" cy="0"/>
            </a:xfrm>
            <a:prstGeom prst="line">
              <a:avLst/>
            </a:prstGeom>
            <a:noFill/>
            <a:ln w="12700">
              <a:solidFill>
                <a:srgbClr val="000000"/>
              </a:solidFill>
              <a:round/>
              <a:headEnd/>
              <a:tailEnd/>
            </a:ln>
          </p:spPr>
          <p:txBody>
            <a:bodyPr/>
            <a:lstStyle/>
            <a:p>
              <a:endParaRPr lang="en-US"/>
            </a:p>
          </p:txBody>
        </p:sp>
        <p:sp>
          <p:nvSpPr>
            <p:cNvPr id="167873" name="Line 60"/>
            <p:cNvSpPr>
              <a:spLocks noChangeShapeType="1"/>
            </p:cNvSpPr>
            <p:nvPr/>
          </p:nvSpPr>
          <p:spPr bwMode="auto">
            <a:xfrm>
              <a:off x="4247" y="1674"/>
              <a:ext cx="11" cy="0"/>
            </a:xfrm>
            <a:prstGeom prst="line">
              <a:avLst/>
            </a:prstGeom>
            <a:noFill/>
            <a:ln w="12700">
              <a:solidFill>
                <a:srgbClr val="000000"/>
              </a:solidFill>
              <a:round/>
              <a:headEnd/>
              <a:tailEnd/>
            </a:ln>
          </p:spPr>
          <p:txBody>
            <a:bodyPr/>
            <a:lstStyle/>
            <a:p>
              <a:endParaRPr lang="en-US"/>
            </a:p>
          </p:txBody>
        </p:sp>
        <p:sp>
          <p:nvSpPr>
            <p:cNvPr id="167874" name="Line 61"/>
            <p:cNvSpPr>
              <a:spLocks noChangeShapeType="1"/>
            </p:cNvSpPr>
            <p:nvPr/>
          </p:nvSpPr>
          <p:spPr bwMode="auto">
            <a:xfrm flipH="1">
              <a:off x="4235" y="1674"/>
              <a:ext cx="11" cy="0"/>
            </a:xfrm>
            <a:prstGeom prst="line">
              <a:avLst/>
            </a:prstGeom>
            <a:noFill/>
            <a:ln w="12700">
              <a:solidFill>
                <a:srgbClr val="000000"/>
              </a:solidFill>
              <a:round/>
              <a:headEnd/>
              <a:tailEnd/>
            </a:ln>
          </p:spPr>
          <p:txBody>
            <a:bodyPr/>
            <a:lstStyle/>
            <a:p>
              <a:endParaRPr lang="en-US"/>
            </a:p>
          </p:txBody>
        </p:sp>
        <p:sp>
          <p:nvSpPr>
            <p:cNvPr id="167875" name="Freeform 62"/>
            <p:cNvSpPr>
              <a:spLocks/>
            </p:cNvSpPr>
            <p:nvPr/>
          </p:nvSpPr>
          <p:spPr bwMode="auto">
            <a:xfrm>
              <a:off x="4432" y="1675"/>
              <a:ext cx="5" cy="3"/>
            </a:xfrm>
            <a:custGeom>
              <a:avLst/>
              <a:gdLst>
                <a:gd name="T0" fmla="*/ 0 w 5"/>
                <a:gd name="T1" fmla="*/ 2 h 3"/>
                <a:gd name="T2" fmla="*/ 0 w 5"/>
                <a:gd name="T3" fmla="*/ 0 h 3"/>
                <a:gd name="T4" fmla="*/ 4 w 5"/>
                <a:gd name="T5" fmla="*/ 0 h 3"/>
                <a:gd name="T6" fmla="*/ 4 w 5"/>
                <a:gd name="T7" fmla="*/ 2 h 3"/>
                <a:gd name="T8" fmla="*/ 0 w 5"/>
                <a:gd name="T9" fmla="*/ 2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2"/>
                  </a:moveTo>
                  <a:lnTo>
                    <a:pt x="0" y="0"/>
                  </a:lnTo>
                  <a:lnTo>
                    <a:pt x="4" y="0"/>
                  </a:lnTo>
                  <a:lnTo>
                    <a:pt x="4" y="2"/>
                  </a:lnTo>
                  <a:lnTo>
                    <a:pt x="0" y="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76" name="Line 63"/>
            <p:cNvSpPr>
              <a:spLocks noChangeShapeType="1"/>
            </p:cNvSpPr>
            <p:nvPr/>
          </p:nvSpPr>
          <p:spPr bwMode="auto">
            <a:xfrm flipV="1">
              <a:off x="4436" y="1674"/>
              <a:ext cx="6" cy="1"/>
            </a:xfrm>
            <a:prstGeom prst="line">
              <a:avLst/>
            </a:prstGeom>
            <a:noFill/>
            <a:ln w="12700">
              <a:solidFill>
                <a:srgbClr val="000000"/>
              </a:solidFill>
              <a:round/>
              <a:headEnd/>
              <a:tailEnd/>
            </a:ln>
          </p:spPr>
          <p:txBody>
            <a:bodyPr/>
            <a:lstStyle/>
            <a:p>
              <a:endParaRPr lang="en-US"/>
            </a:p>
          </p:txBody>
        </p:sp>
        <p:sp>
          <p:nvSpPr>
            <p:cNvPr id="167877" name="Freeform 64"/>
            <p:cNvSpPr>
              <a:spLocks/>
            </p:cNvSpPr>
            <p:nvPr/>
          </p:nvSpPr>
          <p:spPr bwMode="auto">
            <a:xfrm>
              <a:off x="4190" y="168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78" name="Line 65"/>
            <p:cNvSpPr>
              <a:spLocks noChangeShapeType="1"/>
            </p:cNvSpPr>
            <p:nvPr/>
          </p:nvSpPr>
          <p:spPr bwMode="auto">
            <a:xfrm flipH="1" flipV="1">
              <a:off x="4186" y="1682"/>
              <a:ext cx="4" cy="1"/>
            </a:xfrm>
            <a:prstGeom prst="line">
              <a:avLst/>
            </a:prstGeom>
            <a:noFill/>
            <a:ln w="12700">
              <a:solidFill>
                <a:srgbClr val="000000"/>
              </a:solidFill>
              <a:round/>
              <a:headEnd/>
              <a:tailEnd/>
            </a:ln>
          </p:spPr>
          <p:txBody>
            <a:bodyPr/>
            <a:lstStyle/>
            <a:p>
              <a:endParaRPr lang="en-US"/>
            </a:p>
          </p:txBody>
        </p:sp>
        <p:sp>
          <p:nvSpPr>
            <p:cNvPr id="167879" name="Freeform 66"/>
            <p:cNvSpPr>
              <a:spLocks/>
            </p:cNvSpPr>
            <p:nvPr/>
          </p:nvSpPr>
          <p:spPr bwMode="auto">
            <a:xfrm>
              <a:off x="4273" y="1665"/>
              <a:ext cx="69" cy="19"/>
            </a:xfrm>
            <a:custGeom>
              <a:avLst/>
              <a:gdLst>
                <a:gd name="T0" fmla="*/ 0 w 69"/>
                <a:gd name="T1" fmla="*/ 14 h 19"/>
                <a:gd name="T2" fmla="*/ 10 w 69"/>
                <a:gd name="T3" fmla="*/ 0 h 19"/>
                <a:gd name="T4" fmla="*/ 44 w 69"/>
                <a:gd name="T5" fmla="*/ 0 h 19"/>
                <a:gd name="T6" fmla="*/ 44 w 69"/>
                <a:gd name="T7" fmla="*/ 3 h 19"/>
                <a:gd name="T8" fmla="*/ 65 w 69"/>
                <a:gd name="T9" fmla="*/ 3 h 19"/>
                <a:gd name="T10" fmla="*/ 68 w 69"/>
                <a:gd name="T11" fmla="*/ 18 h 19"/>
                <a:gd name="T12" fmla="*/ 0 w 69"/>
                <a:gd name="T13" fmla="*/ 14 h 19"/>
                <a:gd name="T14" fmla="*/ 0 60000 65536"/>
                <a:gd name="T15" fmla="*/ 0 60000 65536"/>
                <a:gd name="T16" fmla="*/ 0 60000 65536"/>
                <a:gd name="T17" fmla="*/ 0 60000 65536"/>
                <a:gd name="T18" fmla="*/ 0 60000 65536"/>
                <a:gd name="T19" fmla="*/ 0 60000 65536"/>
                <a:gd name="T20" fmla="*/ 0 60000 65536"/>
                <a:gd name="T21" fmla="*/ 0 w 69"/>
                <a:gd name="T22" fmla="*/ 0 h 19"/>
                <a:gd name="T23" fmla="*/ 69 w 69"/>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9">
                  <a:moveTo>
                    <a:pt x="0" y="14"/>
                  </a:moveTo>
                  <a:lnTo>
                    <a:pt x="10" y="0"/>
                  </a:lnTo>
                  <a:lnTo>
                    <a:pt x="44" y="0"/>
                  </a:lnTo>
                  <a:lnTo>
                    <a:pt x="44" y="3"/>
                  </a:lnTo>
                  <a:lnTo>
                    <a:pt x="65" y="3"/>
                  </a:lnTo>
                  <a:lnTo>
                    <a:pt x="68" y="18"/>
                  </a:lnTo>
                  <a:lnTo>
                    <a:pt x="0"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6922" name="Group 67"/>
          <p:cNvGrpSpPr>
            <a:grpSpLocks/>
          </p:cNvGrpSpPr>
          <p:nvPr/>
        </p:nvGrpSpPr>
        <p:grpSpPr bwMode="auto">
          <a:xfrm>
            <a:off x="4706938" y="3327400"/>
            <a:ext cx="500062" cy="449263"/>
            <a:chOff x="2965" y="1583"/>
            <a:chExt cx="315" cy="283"/>
          </a:xfrm>
        </p:grpSpPr>
        <p:sp>
          <p:nvSpPr>
            <p:cNvPr id="167831" name="Freeform 68"/>
            <p:cNvSpPr>
              <a:spLocks/>
            </p:cNvSpPr>
            <p:nvPr/>
          </p:nvSpPr>
          <p:spPr bwMode="auto">
            <a:xfrm>
              <a:off x="2965" y="1583"/>
              <a:ext cx="315" cy="283"/>
            </a:xfrm>
            <a:custGeom>
              <a:avLst/>
              <a:gdLst>
                <a:gd name="T0" fmla="*/ 149 w 315"/>
                <a:gd name="T1" fmla="*/ 1 h 283"/>
                <a:gd name="T2" fmla="*/ 144 w 315"/>
                <a:gd name="T3" fmla="*/ 9 h 283"/>
                <a:gd name="T4" fmla="*/ 144 w 315"/>
                <a:gd name="T5" fmla="*/ 13 h 283"/>
                <a:gd name="T6" fmla="*/ 142 w 315"/>
                <a:gd name="T7" fmla="*/ 17 h 283"/>
                <a:gd name="T8" fmla="*/ 141 w 315"/>
                <a:gd name="T9" fmla="*/ 21 h 283"/>
                <a:gd name="T10" fmla="*/ 140 w 315"/>
                <a:gd name="T11" fmla="*/ 29 h 283"/>
                <a:gd name="T12" fmla="*/ 138 w 315"/>
                <a:gd name="T13" fmla="*/ 39 h 283"/>
                <a:gd name="T14" fmla="*/ 137 w 315"/>
                <a:gd name="T15" fmla="*/ 47 h 283"/>
                <a:gd name="T16" fmla="*/ 138 w 315"/>
                <a:gd name="T17" fmla="*/ 82 h 283"/>
                <a:gd name="T18" fmla="*/ 136 w 315"/>
                <a:gd name="T19" fmla="*/ 86 h 283"/>
                <a:gd name="T20" fmla="*/ 136 w 315"/>
                <a:gd name="T21" fmla="*/ 92 h 283"/>
                <a:gd name="T22" fmla="*/ 5 w 315"/>
                <a:gd name="T23" fmla="*/ 122 h 283"/>
                <a:gd name="T24" fmla="*/ 1 w 315"/>
                <a:gd name="T25" fmla="*/ 123 h 283"/>
                <a:gd name="T26" fmla="*/ 0 w 315"/>
                <a:gd name="T27" fmla="*/ 127 h 283"/>
                <a:gd name="T28" fmla="*/ 1 w 315"/>
                <a:gd name="T29" fmla="*/ 135 h 283"/>
                <a:gd name="T30" fmla="*/ 2 w 315"/>
                <a:gd name="T31" fmla="*/ 142 h 283"/>
                <a:gd name="T32" fmla="*/ 3 w 315"/>
                <a:gd name="T33" fmla="*/ 146 h 283"/>
                <a:gd name="T34" fmla="*/ 142 w 315"/>
                <a:gd name="T35" fmla="*/ 155 h 283"/>
                <a:gd name="T36" fmla="*/ 146 w 315"/>
                <a:gd name="T37" fmla="*/ 218 h 283"/>
                <a:gd name="T38" fmla="*/ 147 w 315"/>
                <a:gd name="T39" fmla="*/ 223 h 283"/>
                <a:gd name="T40" fmla="*/ 148 w 315"/>
                <a:gd name="T41" fmla="*/ 228 h 283"/>
                <a:gd name="T42" fmla="*/ 105 w 315"/>
                <a:gd name="T43" fmla="*/ 245 h 283"/>
                <a:gd name="T44" fmla="*/ 104 w 315"/>
                <a:gd name="T45" fmla="*/ 249 h 283"/>
                <a:gd name="T46" fmla="*/ 103 w 315"/>
                <a:gd name="T47" fmla="*/ 252 h 283"/>
                <a:gd name="T48" fmla="*/ 104 w 315"/>
                <a:gd name="T49" fmla="*/ 262 h 283"/>
                <a:gd name="T50" fmla="*/ 107 w 315"/>
                <a:gd name="T51" fmla="*/ 263 h 283"/>
                <a:gd name="T52" fmla="*/ 154 w 315"/>
                <a:gd name="T53" fmla="*/ 267 h 283"/>
                <a:gd name="T54" fmla="*/ 159 w 315"/>
                <a:gd name="T55" fmla="*/ 268 h 283"/>
                <a:gd name="T56" fmla="*/ 161 w 315"/>
                <a:gd name="T57" fmla="*/ 272 h 283"/>
                <a:gd name="T58" fmla="*/ 162 w 315"/>
                <a:gd name="T59" fmla="*/ 281 h 283"/>
                <a:gd name="T60" fmla="*/ 165 w 315"/>
                <a:gd name="T61" fmla="*/ 282 h 283"/>
                <a:gd name="T62" fmla="*/ 166 w 315"/>
                <a:gd name="T63" fmla="*/ 282 h 283"/>
                <a:gd name="T64" fmla="*/ 169 w 315"/>
                <a:gd name="T65" fmla="*/ 280 h 283"/>
                <a:gd name="T66" fmla="*/ 170 w 315"/>
                <a:gd name="T67" fmla="*/ 270 h 283"/>
                <a:gd name="T68" fmla="*/ 170 w 315"/>
                <a:gd name="T69" fmla="*/ 267 h 283"/>
                <a:gd name="T70" fmla="*/ 172 w 315"/>
                <a:gd name="T71" fmla="*/ 266 h 283"/>
                <a:gd name="T72" fmla="*/ 221 w 315"/>
                <a:gd name="T73" fmla="*/ 258 h 283"/>
                <a:gd name="T74" fmla="*/ 224 w 315"/>
                <a:gd name="T75" fmla="*/ 256 h 283"/>
                <a:gd name="T76" fmla="*/ 223 w 315"/>
                <a:gd name="T77" fmla="*/ 243 h 283"/>
                <a:gd name="T78" fmla="*/ 222 w 315"/>
                <a:gd name="T79" fmla="*/ 241 h 283"/>
                <a:gd name="T80" fmla="*/ 177 w 315"/>
                <a:gd name="T81" fmla="*/ 228 h 283"/>
                <a:gd name="T82" fmla="*/ 177 w 315"/>
                <a:gd name="T83" fmla="*/ 224 h 283"/>
                <a:gd name="T84" fmla="*/ 178 w 315"/>
                <a:gd name="T85" fmla="*/ 218 h 283"/>
                <a:gd name="T86" fmla="*/ 175 w 315"/>
                <a:gd name="T87" fmla="*/ 160 h 283"/>
                <a:gd name="T88" fmla="*/ 312 w 315"/>
                <a:gd name="T89" fmla="*/ 130 h 283"/>
                <a:gd name="T90" fmla="*/ 313 w 315"/>
                <a:gd name="T91" fmla="*/ 129 h 283"/>
                <a:gd name="T92" fmla="*/ 314 w 315"/>
                <a:gd name="T93" fmla="*/ 123 h 283"/>
                <a:gd name="T94" fmla="*/ 314 w 315"/>
                <a:gd name="T95" fmla="*/ 117 h 283"/>
                <a:gd name="T96" fmla="*/ 312 w 315"/>
                <a:gd name="T97" fmla="*/ 110 h 283"/>
                <a:gd name="T98" fmla="*/ 311 w 315"/>
                <a:gd name="T99" fmla="*/ 108 h 283"/>
                <a:gd name="T100" fmla="*/ 306 w 315"/>
                <a:gd name="T101" fmla="*/ 108 h 283"/>
                <a:gd name="T102" fmla="*/ 174 w 315"/>
                <a:gd name="T103" fmla="*/ 84 h 283"/>
                <a:gd name="T104" fmla="*/ 170 w 315"/>
                <a:gd name="T105" fmla="*/ 80 h 283"/>
                <a:gd name="T106" fmla="*/ 169 w 315"/>
                <a:gd name="T107" fmla="*/ 44 h 283"/>
                <a:gd name="T108" fmla="*/ 166 w 315"/>
                <a:gd name="T109" fmla="*/ 32 h 283"/>
                <a:gd name="T110" fmla="*/ 164 w 315"/>
                <a:gd name="T111" fmla="*/ 26 h 283"/>
                <a:gd name="T112" fmla="*/ 163 w 315"/>
                <a:gd name="T113" fmla="*/ 22 h 283"/>
                <a:gd name="T114" fmla="*/ 162 w 315"/>
                <a:gd name="T115" fmla="*/ 16 h 283"/>
                <a:gd name="T116" fmla="*/ 161 w 315"/>
                <a:gd name="T117" fmla="*/ 13 h 283"/>
                <a:gd name="T118" fmla="*/ 160 w 315"/>
                <a:gd name="T119" fmla="*/ 9 h 283"/>
                <a:gd name="T120" fmla="*/ 157 w 315"/>
                <a:gd name="T121" fmla="*/ 3 h 283"/>
                <a:gd name="T122" fmla="*/ 153 w 315"/>
                <a:gd name="T123" fmla="*/ 0 h 2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15"/>
                <a:gd name="T187" fmla="*/ 0 h 283"/>
                <a:gd name="T188" fmla="*/ 315 w 315"/>
                <a:gd name="T189" fmla="*/ 283 h 2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15" h="283">
                  <a:moveTo>
                    <a:pt x="151" y="0"/>
                  </a:moveTo>
                  <a:lnTo>
                    <a:pt x="150" y="0"/>
                  </a:lnTo>
                  <a:lnTo>
                    <a:pt x="149" y="1"/>
                  </a:lnTo>
                  <a:lnTo>
                    <a:pt x="147" y="3"/>
                  </a:lnTo>
                  <a:lnTo>
                    <a:pt x="145" y="8"/>
                  </a:lnTo>
                  <a:lnTo>
                    <a:pt x="144" y="9"/>
                  </a:lnTo>
                  <a:lnTo>
                    <a:pt x="144" y="10"/>
                  </a:lnTo>
                  <a:lnTo>
                    <a:pt x="144" y="12"/>
                  </a:lnTo>
                  <a:lnTo>
                    <a:pt x="144" y="13"/>
                  </a:lnTo>
                  <a:lnTo>
                    <a:pt x="143" y="14"/>
                  </a:lnTo>
                  <a:lnTo>
                    <a:pt x="142" y="16"/>
                  </a:lnTo>
                  <a:lnTo>
                    <a:pt x="142" y="17"/>
                  </a:lnTo>
                  <a:lnTo>
                    <a:pt x="142" y="18"/>
                  </a:lnTo>
                  <a:lnTo>
                    <a:pt x="142" y="19"/>
                  </a:lnTo>
                  <a:lnTo>
                    <a:pt x="141" y="21"/>
                  </a:lnTo>
                  <a:lnTo>
                    <a:pt x="140" y="24"/>
                  </a:lnTo>
                  <a:lnTo>
                    <a:pt x="140" y="28"/>
                  </a:lnTo>
                  <a:lnTo>
                    <a:pt x="140" y="29"/>
                  </a:lnTo>
                  <a:lnTo>
                    <a:pt x="139" y="30"/>
                  </a:lnTo>
                  <a:lnTo>
                    <a:pt x="139" y="36"/>
                  </a:lnTo>
                  <a:lnTo>
                    <a:pt x="138" y="39"/>
                  </a:lnTo>
                  <a:lnTo>
                    <a:pt x="137" y="44"/>
                  </a:lnTo>
                  <a:lnTo>
                    <a:pt x="137" y="46"/>
                  </a:lnTo>
                  <a:lnTo>
                    <a:pt x="137" y="47"/>
                  </a:lnTo>
                  <a:lnTo>
                    <a:pt x="137" y="51"/>
                  </a:lnTo>
                  <a:lnTo>
                    <a:pt x="139" y="82"/>
                  </a:lnTo>
                  <a:lnTo>
                    <a:pt x="138" y="82"/>
                  </a:lnTo>
                  <a:lnTo>
                    <a:pt x="137" y="82"/>
                  </a:lnTo>
                  <a:lnTo>
                    <a:pt x="137" y="85"/>
                  </a:lnTo>
                  <a:lnTo>
                    <a:pt x="136" y="86"/>
                  </a:lnTo>
                  <a:lnTo>
                    <a:pt x="136" y="87"/>
                  </a:lnTo>
                  <a:lnTo>
                    <a:pt x="136" y="89"/>
                  </a:lnTo>
                  <a:lnTo>
                    <a:pt x="136" y="92"/>
                  </a:lnTo>
                  <a:lnTo>
                    <a:pt x="137" y="110"/>
                  </a:lnTo>
                  <a:lnTo>
                    <a:pt x="8" y="122"/>
                  </a:lnTo>
                  <a:lnTo>
                    <a:pt x="5" y="122"/>
                  </a:lnTo>
                  <a:lnTo>
                    <a:pt x="3" y="122"/>
                  </a:lnTo>
                  <a:lnTo>
                    <a:pt x="2" y="122"/>
                  </a:lnTo>
                  <a:lnTo>
                    <a:pt x="1" y="123"/>
                  </a:lnTo>
                  <a:lnTo>
                    <a:pt x="0" y="124"/>
                  </a:lnTo>
                  <a:lnTo>
                    <a:pt x="0" y="125"/>
                  </a:lnTo>
                  <a:lnTo>
                    <a:pt x="0" y="127"/>
                  </a:lnTo>
                  <a:lnTo>
                    <a:pt x="0" y="131"/>
                  </a:lnTo>
                  <a:lnTo>
                    <a:pt x="0" y="133"/>
                  </a:lnTo>
                  <a:lnTo>
                    <a:pt x="1" y="135"/>
                  </a:lnTo>
                  <a:lnTo>
                    <a:pt x="1" y="138"/>
                  </a:lnTo>
                  <a:lnTo>
                    <a:pt x="1" y="139"/>
                  </a:lnTo>
                  <a:lnTo>
                    <a:pt x="2" y="142"/>
                  </a:lnTo>
                  <a:lnTo>
                    <a:pt x="2" y="144"/>
                  </a:lnTo>
                  <a:lnTo>
                    <a:pt x="2" y="145"/>
                  </a:lnTo>
                  <a:lnTo>
                    <a:pt x="3" y="146"/>
                  </a:lnTo>
                  <a:lnTo>
                    <a:pt x="3" y="145"/>
                  </a:lnTo>
                  <a:lnTo>
                    <a:pt x="116" y="157"/>
                  </a:lnTo>
                  <a:lnTo>
                    <a:pt x="142" y="155"/>
                  </a:lnTo>
                  <a:lnTo>
                    <a:pt x="143" y="162"/>
                  </a:lnTo>
                  <a:lnTo>
                    <a:pt x="145" y="214"/>
                  </a:lnTo>
                  <a:lnTo>
                    <a:pt x="146" y="218"/>
                  </a:lnTo>
                  <a:lnTo>
                    <a:pt x="147" y="220"/>
                  </a:lnTo>
                  <a:lnTo>
                    <a:pt x="147" y="221"/>
                  </a:lnTo>
                  <a:lnTo>
                    <a:pt x="147" y="223"/>
                  </a:lnTo>
                  <a:lnTo>
                    <a:pt x="148" y="225"/>
                  </a:lnTo>
                  <a:lnTo>
                    <a:pt x="148" y="228"/>
                  </a:lnTo>
                  <a:lnTo>
                    <a:pt x="148" y="230"/>
                  </a:lnTo>
                  <a:lnTo>
                    <a:pt x="149" y="232"/>
                  </a:lnTo>
                  <a:lnTo>
                    <a:pt x="105" y="245"/>
                  </a:lnTo>
                  <a:lnTo>
                    <a:pt x="105" y="247"/>
                  </a:lnTo>
                  <a:lnTo>
                    <a:pt x="104" y="247"/>
                  </a:lnTo>
                  <a:lnTo>
                    <a:pt x="104" y="249"/>
                  </a:lnTo>
                  <a:lnTo>
                    <a:pt x="103" y="249"/>
                  </a:lnTo>
                  <a:lnTo>
                    <a:pt x="103" y="250"/>
                  </a:lnTo>
                  <a:lnTo>
                    <a:pt x="103" y="252"/>
                  </a:lnTo>
                  <a:lnTo>
                    <a:pt x="104" y="259"/>
                  </a:lnTo>
                  <a:lnTo>
                    <a:pt x="104" y="261"/>
                  </a:lnTo>
                  <a:lnTo>
                    <a:pt x="104" y="262"/>
                  </a:lnTo>
                  <a:lnTo>
                    <a:pt x="105" y="263"/>
                  </a:lnTo>
                  <a:lnTo>
                    <a:pt x="107" y="263"/>
                  </a:lnTo>
                  <a:lnTo>
                    <a:pt x="153" y="267"/>
                  </a:lnTo>
                  <a:lnTo>
                    <a:pt x="154" y="267"/>
                  </a:lnTo>
                  <a:lnTo>
                    <a:pt x="157" y="267"/>
                  </a:lnTo>
                  <a:lnTo>
                    <a:pt x="158" y="267"/>
                  </a:lnTo>
                  <a:lnTo>
                    <a:pt x="159" y="268"/>
                  </a:lnTo>
                  <a:lnTo>
                    <a:pt x="160" y="269"/>
                  </a:lnTo>
                  <a:lnTo>
                    <a:pt x="160" y="270"/>
                  </a:lnTo>
                  <a:lnTo>
                    <a:pt x="161" y="272"/>
                  </a:lnTo>
                  <a:lnTo>
                    <a:pt x="161" y="279"/>
                  </a:lnTo>
                  <a:lnTo>
                    <a:pt x="162" y="280"/>
                  </a:lnTo>
                  <a:lnTo>
                    <a:pt x="162" y="281"/>
                  </a:lnTo>
                  <a:lnTo>
                    <a:pt x="163" y="282"/>
                  </a:lnTo>
                  <a:lnTo>
                    <a:pt x="164" y="282"/>
                  </a:lnTo>
                  <a:lnTo>
                    <a:pt x="165" y="282"/>
                  </a:lnTo>
                  <a:lnTo>
                    <a:pt x="166" y="282"/>
                  </a:lnTo>
                  <a:lnTo>
                    <a:pt x="165" y="282"/>
                  </a:lnTo>
                  <a:lnTo>
                    <a:pt x="166" y="282"/>
                  </a:lnTo>
                  <a:lnTo>
                    <a:pt x="167" y="281"/>
                  </a:lnTo>
                  <a:lnTo>
                    <a:pt x="169" y="281"/>
                  </a:lnTo>
                  <a:lnTo>
                    <a:pt x="169" y="280"/>
                  </a:lnTo>
                  <a:lnTo>
                    <a:pt x="169" y="279"/>
                  </a:lnTo>
                  <a:lnTo>
                    <a:pt x="170" y="271"/>
                  </a:lnTo>
                  <a:lnTo>
                    <a:pt x="170" y="270"/>
                  </a:lnTo>
                  <a:lnTo>
                    <a:pt x="170" y="269"/>
                  </a:lnTo>
                  <a:lnTo>
                    <a:pt x="170" y="268"/>
                  </a:lnTo>
                  <a:lnTo>
                    <a:pt x="170" y="267"/>
                  </a:lnTo>
                  <a:lnTo>
                    <a:pt x="171" y="267"/>
                  </a:lnTo>
                  <a:lnTo>
                    <a:pt x="172" y="267"/>
                  </a:lnTo>
                  <a:lnTo>
                    <a:pt x="172" y="266"/>
                  </a:lnTo>
                  <a:lnTo>
                    <a:pt x="175" y="266"/>
                  </a:lnTo>
                  <a:lnTo>
                    <a:pt x="177" y="266"/>
                  </a:lnTo>
                  <a:lnTo>
                    <a:pt x="221" y="258"/>
                  </a:lnTo>
                  <a:lnTo>
                    <a:pt x="222" y="257"/>
                  </a:lnTo>
                  <a:lnTo>
                    <a:pt x="223" y="256"/>
                  </a:lnTo>
                  <a:lnTo>
                    <a:pt x="224" y="256"/>
                  </a:lnTo>
                  <a:lnTo>
                    <a:pt x="224" y="255"/>
                  </a:lnTo>
                  <a:lnTo>
                    <a:pt x="224" y="244"/>
                  </a:lnTo>
                  <a:lnTo>
                    <a:pt x="223" y="243"/>
                  </a:lnTo>
                  <a:lnTo>
                    <a:pt x="223" y="242"/>
                  </a:lnTo>
                  <a:lnTo>
                    <a:pt x="222" y="242"/>
                  </a:lnTo>
                  <a:lnTo>
                    <a:pt x="222" y="241"/>
                  </a:lnTo>
                  <a:lnTo>
                    <a:pt x="220" y="240"/>
                  </a:lnTo>
                  <a:lnTo>
                    <a:pt x="176" y="231"/>
                  </a:lnTo>
                  <a:lnTo>
                    <a:pt x="177" y="228"/>
                  </a:lnTo>
                  <a:lnTo>
                    <a:pt x="177" y="227"/>
                  </a:lnTo>
                  <a:lnTo>
                    <a:pt x="177" y="226"/>
                  </a:lnTo>
                  <a:lnTo>
                    <a:pt x="177" y="224"/>
                  </a:lnTo>
                  <a:lnTo>
                    <a:pt x="177" y="222"/>
                  </a:lnTo>
                  <a:lnTo>
                    <a:pt x="178" y="219"/>
                  </a:lnTo>
                  <a:lnTo>
                    <a:pt x="178" y="218"/>
                  </a:lnTo>
                  <a:lnTo>
                    <a:pt x="178" y="217"/>
                  </a:lnTo>
                  <a:lnTo>
                    <a:pt x="178" y="213"/>
                  </a:lnTo>
                  <a:lnTo>
                    <a:pt x="175" y="160"/>
                  </a:lnTo>
                  <a:lnTo>
                    <a:pt x="176" y="155"/>
                  </a:lnTo>
                  <a:lnTo>
                    <a:pt x="202" y="153"/>
                  </a:lnTo>
                  <a:lnTo>
                    <a:pt x="312" y="130"/>
                  </a:lnTo>
                  <a:lnTo>
                    <a:pt x="312" y="131"/>
                  </a:lnTo>
                  <a:lnTo>
                    <a:pt x="313" y="129"/>
                  </a:lnTo>
                  <a:lnTo>
                    <a:pt x="314" y="127"/>
                  </a:lnTo>
                  <a:lnTo>
                    <a:pt x="314" y="125"/>
                  </a:lnTo>
                  <a:lnTo>
                    <a:pt x="314" y="123"/>
                  </a:lnTo>
                  <a:lnTo>
                    <a:pt x="314" y="120"/>
                  </a:lnTo>
                  <a:lnTo>
                    <a:pt x="314" y="119"/>
                  </a:lnTo>
                  <a:lnTo>
                    <a:pt x="314" y="117"/>
                  </a:lnTo>
                  <a:lnTo>
                    <a:pt x="314" y="113"/>
                  </a:lnTo>
                  <a:lnTo>
                    <a:pt x="313" y="110"/>
                  </a:lnTo>
                  <a:lnTo>
                    <a:pt x="312" y="110"/>
                  </a:lnTo>
                  <a:lnTo>
                    <a:pt x="312" y="109"/>
                  </a:lnTo>
                  <a:lnTo>
                    <a:pt x="312" y="108"/>
                  </a:lnTo>
                  <a:lnTo>
                    <a:pt x="311" y="108"/>
                  </a:lnTo>
                  <a:lnTo>
                    <a:pt x="309" y="108"/>
                  </a:lnTo>
                  <a:lnTo>
                    <a:pt x="308" y="108"/>
                  </a:lnTo>
                  <a:lnTo>
                    <a:pt x="306" y="108"/>
                  </a:lnTo>
                  <a:lnTo>
                    <a:pt x="175" y="109"/>
                  </a:lnTo>
                  <a:lnTo>
                    <a:pt x="174" y="86"/>
                  </a:lnTo>
                  <a:lnTo>
                    <a:pt x="174" y="84"/>
                  </a:lnTo>
                  <a:lnTo>
                    <a:pt x="173" y="82"/>
                  </a:lnTo>
                  <a:lnTo>
                    <a:pt x="172" y="81"/>
                  </a:lnTo>
                  <a:lnTo>
                    <a:pt x="170" y="80"/>
                  </a:lnTo>
                  <a:lnTo>
                    <a:pt x="170" y="50"/>
                  </a:lnTo>
                  <a:lnTo>
                    <a:pt x="169" y="46"/>
                  </a:lnTo>
                  <a:lnTo>
                    <a:pt x="169" y="44"/>
                  </a:lnTo>
                  <a:lnTo>
                    <a:pt x="167" y="37"/>
                  </a:lnTo>
                  <a:lnTo>
                    <a:pt x="167" y="35"/>
                  </a:lnTo>
                  <a:lnTo>
                    <a:pt x="166" y="32"/>
                  </a:lnTo>
                  <a:lnTo>
                    <a:pt x="166" y="30"/>
                  </a:lnTo>
                  <a:lnTo>
                    <a:pt x="165" y="28"/>
                  </a:lnTo>
                  <a:lnTo>
                    <a:pt x="164" y="26"/>
                  </a:lnTo>
                  <a:lnTo>
                    <a:pt x="164" y="25"/>
                  </a:lnTo>
                  <a:lnTo>
                    <a:pt x="163" y="23"/>
                  </a:lnTo>
                  <a:lnTo>
                    <a:pt x="163" y="22"/>
                  </a:lnTo>
                  <a:lnTo>
                    <a:pt x="162" y="19"/>
                  </a:lnTo>
                  <a:lnTo>
                    <a:pt x="162" y="17"/>
                  </a:lnTo>
                  <a:lnTo>
                    <a:pt x="162" y="16"/>
                  </a:lnTo>
                  <a:lnTo>
                    <a:pt x="161" y="14"/>
                  </a:lnTo>
                  <a:lnTo>
                    <a:pt x="161" y="13"/>
                  </a:lnTo>
                  <a:lnTo>
                    <a:pt x="161" y="12"/>
                  </a:lnTo>
                  <a:lnTo>
                    <a:pt x="160" y="11"/>
                  </a:lnTo>
                  <a:lnTo>
                    <a:pt x="160" y="9"/>
                  </a:lnTo>
                  <a:lnTo>
                    <a:pt x="159" y="9"/>
                  </a:lnTo>
                  <a:lnTo>
                    <a:pt x="157" y="5"/>
                  </a:lnTo>
                  <a:lnTo>
                    <a:pt x="157" y="3"/>
                  </a:lnTo>
                  <a:lnTo>
                    <a:pt x="154" y="1"/>
                  </a:lnTo>
                  <a:lnTo>
                    <a:pt x="153" y="0"/>
                  </a:lnTo>
                  <a:lnTo>
                    <a:pt x="151"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2" name="Freeform 69"/>
            <p:cNvSpPr>
              <a:spLocks/>
            </p:cNvSpPr>
            <p:nvPr/>
          </p:nvSpPr>
          <p:spPr bwMode="auto">
            <a:xfrm>
              <a:off x="3180" y="1659"/>
              <a:ext cx="10" cy="32"/>
            </a:xfrm>
            <a:custGeom>
              <a:avLst/>
              <a:gdLst>
                <a:gd name="T0" fmla="*/ 2 w 10"/>
                <a:gd name="T1" fmla="*/ 31 h 32"/>
                <a:gd name="T2" fmla="*/ 2 w 10"/>
                <a:gd name="T3" fmla="*/ 29 h 32"/>
                <a:gd name="T4" fmla="*/ 1 w 10"/>
                <a:gd name="T5" fmla="*/ 27 h 32"/>
                <a:gd name="T6" fmla="*/ 1 w 10"/>
                <a:gd name="T7" fmla="*/ 26 h 32"/>
                <a:gd name="T8" fmla="*/ 1 w 10"/>
                <a:gd name="T9" fmla="*/ 24 h 32"/>
                <a:gd name="T10" fmla="*/ 1 w 10"/>
                <a:gd name="T11" fmla="*/ 22 h 32"/>
                <a:gd name="T12" fmla="*/ 1 w 10"/>
                <a:gd name="T13" fmla="*/ 21 h 32"/>
                <a:gd name="T14" fmla="*/ 1 w 10"/>
                <a:gd name="T15" fmla="*/ 19 h 32"/>
                <a:gd name="T16" fmla="*/ 0 w 10"/>
                <a:gd name="T17" fmla="*/ 18 h 32"/>
                <a:gd name="T18" fmla="*/ 0 w 10"/>
                <a:gd name="T19" fmla="*/ 16 h 32"/>
                <a:gd name="T20" fmla="*/ 0 w 10"/>
                <a:gd name="T21" fmla="*/ 14 h 32"/>
                <a:gd name="T22" fmla="*/ 0 w 10"/>
                <a:gd name="T23" fmla="*/ 13 h 32"/>
                <a:gd name="T24" fmla="*/ 0 w 10"/>
                <a:gd name="T25" fmla="*/ 12 h 32"/>
                <a:gd name="T26" fmla="*/ 0 w 10"/>
                <a:gd name="T27" fmla="*/ 10 h 32"/>
                <a:gd name="T28" fmla="*/ 0 w 10"/>
                <a:gd name="T29" fmla="*/ 9 h 32"/>
                <a:gd name="T30" fmla="*/ 0 w 10"/>
                <a:gd name="T31" fmla="*/ 7 h 32"/>
                <a:gd name="T32" fmla="*/ 0 w 10"/>
                <a:gd name="T33" fmla="*/ 6 h 32"/>
                <a:gd name="T34" fmla="*/ 1 w 10"/>
                <a:gd name="T35" fmla="*/ 5 h 32"/>
                <a:gd name="T36" fmla="*/ 2 w 10"/>
                <a:gd name="T37" fmla="*/ 3 h 32"/>
                <a:gd name="T38" fmla="*/ 2 w 10"/>
                <a:gd name="T39" fmla="*/ 1 h 32"/>
                <a:gd name="T40" fmla="*/ 3 w 10"/>
                <a:gd name="T41" fmla="*/ 0 h 32"/>
                <a:gd name="T42" fmla="*/ 4 w 10"/>
                <a:gd name="T43" fmla="*/ 0 h 32"/>
                <a:gd name="T44" fmla="*/ 5 w 10"/>
                <a:gd name="T45" fmla="*/ 0 h 32"/>
                <a:gd name="T46" fmla="*/ 5 w 10"/>
                <a:gd name="T47" fmla="*/ 0 h 32"/>
                <a:gd name="T48" fmla="*/ 6 w 10"/>
                <a:gd name="T49" fmla="*/ 1 h 32"/>
                <a:gd name="T50" fmla="*/ 6 w 10"/>
                <a:gd name="T51" fmla="*/ 3 h 32"/>
                <a:gd name="T52" fmla="*/ 7 w 10"/>
                <a:gd name="T53" fmla="*/ 4 h 32"/>
                <a:gd name="T54" fmla="*/ 8 w 10"/>
                <a:gd name="T55" fmla="*/ 4 h 32"/>
                <a:gd name="T56" fmla="*/ 8 w 10"/>
                <a:gd name="T57" fmla="*/ 6 h 32"/>
                <a:gd name="T58" fmla="*/ 8 w 10"/>
                <a:gd name="T59" fmla="*/ 7 h 32"/>
                <a:gd name="T60" fmla="*/ 8 w 10"/>
                <a:gd name="T61" fmla="*/ 9 h 32"/>
                <a:gd name="T62" fmla="*/ 8 w 10"/>
                <a:gd name="T63" fmla="*/ 10 h 32"/>
                <a:gd name="T64" fmla="*/ 8 w 10"/>
                <a:gd name="T65" fmla="*/ 11 h 32"/>
                <a:gd name="T66" fmla="*/ 8 w 10"/>
                <a:gd name="T67" fmla="*/ 12 h 32"/>
                <a:gd name="T68" fmla="*/ 8 w 10"/>
                <a:gd name="T69" fmla="*/ 13 h 32"/>
                <a:gd name="T70" fmla="*/ 8 w 10"/>
                <a:gd name="T71" fmla="*/ 16 h 32"/>
                <a:gd name="T72" fmla="*/ 8 w 10"/>
                <a:gd name="T73" fmla="*/ 17 h 32"/>
                <a:gd name="T74" fmla="*/ 9 w 10"/>
                <a:gd name="T75" fmla="*/ 18 h 32"/>
                <a:gd name="T76" fmla="*/ 9 w 10"/>
                <a:gd name="T77" fmla="*/ 31 h 32"/>
                <a:gd name="T78" fmla="*/ 2 w 10"/>
                <a:gd name="T79" fmla="*/ 31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32"/>
                <a:gd name="T122" fmla="*/ 10 w 10"/>
                <a:gd name="T123" fmla="*/ 32 h 3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32">
                  <a:moveTo>
                    <a:pt x="2" y="31"/>
                  </a:moveTo>
                  <a:lnTo>
                    <a:pt x="2" y="29"/>
                  </a:lnTo>
                  <a:lnTo>
                    <a:pt x="1" y="27"/>
                  </a:lnTo>
                  <a:lnTo>
                    <a:pt x="1" y="26"/>
                  </a:lnTo>
                  <a:lnTo>
                    <a:pt x="1" y="24"/>
                  </a:lnTo>
                  <a:lnTo>
                    <a:pt x="1" y="22"/>
                  </a:lnTo>
                  <a:lnTo>
                    <a:pt x="1" y="21"/>
                  </a:lnTo>
                  <a:lnTo>
                    <a:pt x="1" y="19"/>
                  </a:lnTo>
                  <a:lnTo>
                    <a:pt x="0" y="18"/>
                  </a:lnTo>
                  <a:lnTo>
                    <a:pt x="0" y="16"/>
                  </a:lnTo>
                  <a:lnTo>
                    <a:pt x="0" y="14"/>
                  </a:lnTo>
                  <a:lnTo>
                    <a:pt x="0" y="13"/>
                  </a:lnTo>
                  <a:lnTo>
                    <a:pt x="0" y="12"/>
                  </a:lnTo>
                  <a:lnTo>
                    <a:pt x="0" y="10"/>
                  </a:lnTo>
                  <a:lnTo>
                    <a:pt x="0" y="9"/>
                  </a:lnTo>
                  <a:lnTo>
                    <a:pt x="0" y="7"/>
                  </a:lnTo>
                  <a:lnTo>
                    <a:pt x="0" y="6"/>
                  </a:lnTo>
                  <a:lnTo>
                    <a:pt x="1" y="5"/>
                  </a:lnTo>
                  <a:lnTo>
                    <a:pt x="2" y="3"/>
                  </a:lnTo>
                  <a:lnTo>
                    <a:pt x="2" y="1"/>
                  </a:lnTo>
                  <a:lnTo>
                    <a:pt x="3" y="0"/>
                  </a:lnTo>
                  <a:lnTo>
                    <a:pt x="4" y="0"/>
                  </a:lnTo>
                  <a:lnTo>
                    <a:pt x="5" y="0"/>
                  </a:lnTo>
                  <a:lnTo>
                    <a:pt x="6" y="1"/>
                  </a:lnTo>
                  <a:lnTo>
                    <a:pt x="6" y="3"/>
                  </a:lnTo>
                  <a:lnTo>
                    <a:pt x="7" y="4"/>
                  </a:lnTo>
                  <a:lnTo>
                    <a:pt x="8" y="4"/>
                  </a:lnTo>
                  <a:lnTo>
                    <a:pt x="8" y="6"/>
                  </a:lnTo>
                  <a:lnTo>
                    <a:pt x="8" y="7"/>
                  </a:lnTo>
                  <a:lnTo>
                    <a:pt x="8" y="9"/>
                  </a:lnTo>
                  <a:lnTo>
                    <a:pt x="8" y="10"/>
                  </a:lnTo>
                  <a:lnTo>
                    <a:pt x="8" y="11"/>
                  </a:lnTo>
                  <a:lnTo>
                    <a:pt x="8" y="12"/>
                  </a:lnTo>
                  <a:lnTo>
                    <a:pt x="8" y="13"/>
                  </a:lnTo>
                  <a:lnTo>
                    <a:pt x="8" y="16"/>
                  </a:lnTo>
                  <a:lnTo>
                    <a:pt x="8" y="17"/>
                  </a:lnTo>
                  <a:lnTo>
                    <a:pt x="9" y="18"/>
                  </a:lnTo>
                  <a:lnTo>
                    <a:pt x="9" y="31"/>
                  </a:lnTo>
                  <a:lnTo>
                    <a:pt x="2" y="31"/>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3" name="Freeform 70"/>
            <p:cNvSpPr>
              <a:spLocks/>
            </p:cNvSpPr>
            <p:nvPr/>
          </p:nvSpPr>
          <p:spPr bwMode="auto">
            <a:xfrm>
              <a:off x="3182" y="1688"/>
              <a:ext cx="3" cy="2"/>
            </a:xfrm>
            <a:custGeom>
              <a:avLst/>
              <a:gdLst>
                <a:gd name="T0" fmla="*/ 0 w 3"/>
                <a:gd name="T1" fmla="*/ 0 h 2"/>
                <a:gd name="T2" fmla="*/ 2 w 3"/>
                <a:gd name="T3" fmla="*/ 0 h 2"/>
                <a:gd name="T4" fmla="*/ 2 w 3"/>
                <a:gd name="T5" fmla="*/ 1 h 2"/>
                <a:gd name="T6" fmla="*/ 1 w 3"/>
                <a:gd name="T7" fmla="*/ 1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0"/>
                  </a:lnTo>
                  <a:lnTo>
                    <a:pt x="2" y="1"/>
                  </a:lnTo>
                  <a:lnTo>
                    <a:pt x="1"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4" name="Freeform 71"/>
            <p:cNvSpPr>
              <a:spLocks/>
            </p:cNvSpPr>
            <p:nvPr/>
          </p:nvSpPr>
          <p:spPr bwMode="auto">
            <a:xfrm>
              <a:off x="3187" y="1688"/>
              <a:ext cx="2" cy="2"/>
            </a:xfrm>
            <a:custGeom>
              <a:avLst/>
              <a:gdLst>
                <a:gd name="T0" fmla="*/ 0 w 2"/>
                <a:gd name="T1" fmla="*/ 0 h 2"/>
                <a:gd name="T2" fmla="*/ 1 w 2"/>
                <a:gd name="T3" fmla="*/ 0 h 2"/>
                <a:gd name="T4" fmla="*/ 1 w 2"/>
                <a:gd name="T5" fmla="*/ 1 h 2"/>
                <a:gd name="T6" fmla="*/ 0 w 2"/>
                <a:gd name="T7" fmla="*/ 1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1" y="0"/>
                  </a:lnTo>
                  <a:lnTo>
                    <a:pt x="1"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5" name="Line 72"/>
            <p:cNvSpPr>
              <a:spLocks noChangeShapeType="1"/>
            </p:cNvSpPr>
            <p:nvPr/>
          </p:nvSpPr>
          <p:spPr bwMode="auto">
            <a:xfrm>
              <a:off x="3180" y="1664"/>
              <a:ext cx="7" cy="0"/>
            </a:xfrm>
            <a:prstGeom prst="line">
              <a:avLst/>
            </a:prstGeom>
            <a:noFill/>
            <a:ln w="12700">
              <a:solidFill>
                <a:srgbClr val="808080"/>
              </a:solidFill>
              <a:round/>
              <a:headEnd/>
              <a:tailEnd/>
            </a:ln>
          </p:spPr>
          <p:txBody>
            <a:bodyPr/>
            <a:lstStyle/>
            <a:p>
              <a:endParaRPr lang="en-US"/>
            </a:p>
          </p:txBody>
        </p:sp>
        <p:sp>
          <p:nvSpPr>
            <p:cNvPr id="167836" name="Line 73"/>
            <p:cNvSpPr>
              <a:spLocks noChangeShapeType="1"/>
            </p:cNvSpPr>
            <p:nvPr/>
          </p:nvSpPr>
          <p:spPr bwMode="auto">
            <a:xfrm>
              <a:off x="3180" y="1673"/>
              <a:ext cx="8" cy="0"/>
            </a:xfrm>
            <a:prstGeom prst="line">
              <a:avLst/>
            </a:prstGeom>
            <a:noFill/>
            <a:ln w="12700">
              <a:solidFill>
                <a:srgbClr val="808080"/>
              </a:solidFill>
              <a:round/>
              <a:headEnd/>
              <a:tailEnd/>
            </a:ln>
          </p:spPr>
          <p:txBody>
            <a:bodyPr/>
            <a:lstStyle/>
            <a:p>
              <a:endParaRPr lang="en-US"/>
            </a:p>
          </p:txBody>
        </p:sp>
        <p:sp>
          <p:nvSpPr>
            <p:cNvPr id="167837" name="Freeform 74"/>
            <p:cNvSpPr>
              <a:spLocks/>
            </p:cNvSpPr>
            <p:nvPr/>
          </p:nvSpPr>
          <p:spPr bwMode="auto">
            <a:xfrm>
              <a:off x="3181" y="1689"/>
              <a:ext cx="9" cy="9"/>
            </a:xfrm>
            <a:custGeom>
              <a:avLst/>
              <a:gdLst>
                <a:gd name="T0" fmla="*/ 1 w 9"/>
                <a:gd name="T1" fmla="*/ 0 h 9"/>
                <a:gd name="T2" fmla="*/ 1 w 9"/>
                <a:gd name="T3" fmla="*/ 1 h 9"/>
                <a:gd name="T4" fmla="*/ 0 w 9"/>
                <a:gd name="T5" fmla="*/ 1 h 9"/>
                <a:gd name="T6" fmla="*/ 0 w 9"/>
                <a:gd name="T7" fmla="*/ 2 h 9"/>
                <a:gd name="T8" fmla="*/ 1 w 9"/>
                <a:gd name="T9" fmla="*/ 3 h 9"/>
                <a:gd name="T10" fmla="*/ 1 w 9"/>
                <a:gd name="T11" fmla="*/ 4 h 9"/>
                <a:gd name="T12" fmla="*/ 2 w 9"/>
                <a:gd name="T13" fmla="*/ 4 h 9"/>
                <a:gd name="T14" fmla="*/ 2 w 9"/>
                <a:gd name="T15" fmla="*/ 4 h 9"/>
                <a:gd name="T16" fmla="*/ 3 w 9"/>
                <a:gd name="T17" fmla="*/ 6 h 9"/>
                <a:gd name="T18" fmla="*/ 3 w 9"/>
                <a:gd name="T19" fmla="*/ 7 h 9"/>
                <a:gd name="T20" fmla="*/ 4 w 9"/>
                <a:gd name="T21" fmla="*/ 7 h 9"/>
                <a:gd name="T22" fmla="*/ 4 w 9"/>
                <a:gd name="T23" fmla="*/ 8 h 9"/>
                <a:gd name="T24" fmla="*/ 5 w 9"/>
                <a:gd name="T25" fmla="*/ 8 h 9"/>
                <a:gd name="T26" fmla="*/ 5 w 9"/>
                <a:gd name="T27" fmla="*/ 7 h 9"/>
                <a:gd name="T28" fmla="*/ 6 w 9"/>
                <a:gd name="T29" fmla="*/ 6 h 9"/>
                <a:gd name="T30" fmla="*/ 6 w 9"/>
                <a:gd name="T31" fmla="*/ 4 h 9"/>
                <a:gd name="T32" fmla="*/ 6 w 9"/>
                <a:gd name="T33" fmla="*/ 4 h 9"/>
                <a:gd name="T34" fmla="*/ 7 w 9"/>
                <a:gd name="T35" fmla="*/ 4 h 9"/>
                <a:gd name="T36" fmla="*/ 7 w 9"/>
                <a:gd name="T37" fmla="*/ 3 h 9"/>
                <a:gd name="T38" fmla="*/ 8 w 9"/>
                <a:gd name="T39" fmla="*/ 3 h 9"/>
                <a:gd name="T40" fmla="*/ 8 w 9"/>
                <a:gd name="T41" fmla="*/ 2 h 9"/>
                <a:gd name="T42" fmla="*/ 8 w 9"/>
                <a:gd name="T43" fmla="*/ 1 h 9"/>
                <a:gd name="T44" fmla="*/ 8 w 9"/>
                <a:gd name="T45" fmla="*/ 0 h 9"/>
                <a:gd name="T46" fmla="*/ 7 w 9"/>
                <a:gd name="T47" fmla="*/ 0 h 9"/>
                <a:gd name="T48" fmla="*/ 1 w 9"/>
                <a:gd name="T49" fmla="*/ 0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9"/>
                <a:gd name="T77" fmla="*/ 9 w 9"/>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9">
                  <a:moveTo>
                    <a:pt x="1" y="0"/>
                  </a:moveTo>
                  <a:lnTo>
                    <a:pt x="1" y="1"/>
                  </a:lnTo>
                  <a:lnTo>
                    <a:pt x="0" y="1"/>
                  </a:lnTo>
                  <a:lnTo>
                    <a:pt x="0" y="2"/>
                  </a:lnTo>
                  <a:lnTo>
                    <a:pt x="1" y="3"/>
                  </a:lnTo>
                  <a:lnTo>
                    <a:pt x="1" y="4"/>
                  </a:lnTo>
                  <a:lnTo>
                    <a:pt x="2" y="4"/>
                  </a:lnTo>
                  <a:lnTo>
                    <a:pt x="3" y="6"/>
                  </a:lnTo>
                  <a:lnTo>
                    <a:pt x="3" y="7"/>
                  </a:lnTo>
                  <a:lnTo>
                    <a:pt x="4" y="7"/>
                  </a:lnTo>
                  <a:lnTo>
                    <a:pt x="4" y="8"/>
                  </a:lnTo>
                  <a:lnTo>
                    <a:pt x="5" y="8"/>
                  </a:lnTo>
                  <a:lnTo>
                    <a:pt x="5" y="7"/>
                  </a:lnTo>
                  <a:lnTo>
                    <a:pt x="6" y="6"/>
                  </a:lnTo>
                  <a:lnTo>
                    <a:pt x="6" y="4"/>
                  </a:lnTo>
                  <a:lnTo>
                    <a:pt x="7" y="4"/>
                  </a:lnTo>
                  <a:lnTo>
                    <a:pt x="7" y="3"/>
                  </a:lnTo>
                  <a:lnTo>
                    <a:pt x="8" y="3"/>
                  </a:lnTo>
                  <a:lnTo>
                    <a:pt x="8" y="2"/>
                  </a:lnTo>
                  <a:lnTo>
                    <a:pt x="8" y="1"/>
                  </a:lnTo>
                  <a:lnTo>
                    <a:pt x="8" y="0"/>
                  </a:lnTo>
                  <a:lnTo>
                    <a:pt x="7" y="0"/>
                  </a:lnTo>
                  <a:lnTo>
                    <a:pt x="1"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8" name="Freeform 75"/>
            <p:cNvSpPr>
              <a:spLocks/>
            </p:cNvSpPr>
            <p:nvPr/>
          </p:nvSpPr>
          <p:spPr bwMode="auto">
            <a:xfrm>
              <a:off x="3052" y="1664"/>
              <a:ext cx="12" cy="37"/>
            </a:xfrm>
            <a:custGeom>
              <a:avLst/>
              <a:gdLst>
                <a:gd name="T0" fmla="*/ 11 w 12"/>
                <a:gd name="T1" fmla="*/ 34 h 37"/>
                <a:gd name="T2" fmla="*/ 11 w 12"/>
                <a:gd name="T3" fmla="*/ 33 h 37"/>
                <a:gd name="T4" fmla="*/ 11 w 12"/>
                <a:gd name="T5" fmla="*/ 32 h 37"/>
                <a:gd name="T6" fmla="*/ 11 w 12"/>
                <a:gd name="T7" fmla="*/ 29 h 37"/>
                <a:gd name="T8" fmla="*/ 10 w 12"/>
                <a:gd name="T9" fmla="*/ 28 h 37"/>
                <a:gd name="T10" fmla="*/ 10 w 12"/>
                <a:gd name="T11" fmla="*/ 25 h 37"/>
                <a:gd name="T12" fmla="*/ 10 w 12"/>
                <a:gd name="T13" fmla="*/ 23 h 37"/>
                <a:gd name="T14" fmla="*/ 10 w 12"/>
                <a:gd name="T15" fmla="*/ 22 h 37"/>
                <a:gd name="T16" fmla="*/ 10 w 12"/>
                <a:gd name="T17" fmla="*/ 20 h 37"/>
                <a:gd name="T18" fmla="*/ 10 w 12"/>
                <a:gd name="T19" fmla="*/ 18 h 37"/>
                <a:gd name="T20" fmla="*/ 10 w 12"/>
                <a:gd name="T21" fmla="*/ 17 h 37"/>
                <a:gd name="T22" fmla="*/ 10 w 12"/>
                <a:gd name="T23" fmla="*/ 16 h 37"/>
                <a:gd name="T24" fmla="*/ 9 w 12"/>
                <a:gd name="T25" fmla="*/ 13 h 37"/>
                <a:gd name="T26" fmla="*/ 9 w 12"/>
                <a:gd name="T27" fmla="*/ 12 h 37"/>
                <a:gd name="T28" fmla="*/ 9 w 12"/>
                <a:gd name="T29" fmla="*/ 11 h 37"/>
                <a:gd name="T30" fmla="*/ 9 w 12"/>
                <a:gd name="T31" fmla="*/ 9 h 37"/>
                <a:gd name="T32" fmla="*/ 8 w 12"/>
                <a:gd name="T33" fmla="*/ 8 h 37"/>
                <a:gd name="T34" fmla="*/ 8 w 12"/>
                <a:gd name="T35" fmla="*/ 5 h 37"/>
                <a:gd name="T36" fmla="*/ 7 w 12"/>
                <a:gd name="T37" fmla="*/ 4 h 37"/>
                <a:gd name="T38" fmla="*/ 6 w 12"/>
                <a:gd name="T39" fmla="*/ 2 h 37"/>
                <a:gd name="T40" fmla="*/ 6 w 12"/>
                <a:gd name="T41" fmla="*/ 2 h 37"/>
                <a:gd name="T42" fmla="*/ 5 w 12"/>
                <a:gd name="T43" fmla="*/ 0 h 37"/>
                <a:gd name="T44" fmla="*/ 4 w 12"/>
                <a:gd name="T45" fmla="*/ 0 h 37"/>
                <a:gd name="T46" fmla="*/ 3 w 12"/>
                <a:gd name="T47" fmla="*/ 2 h 37"/>
                <a:gd name="T48" fmla="*/ 2 w 12"/>
                <a:gd name="T49" fmla="*/ 3 h 37"/>
                <a:gd name="T50" fmla="*/ 1 w 12"/>
                <a:gd name="T51" fmla="*/ 4 h 37"/>
                <a:gd name="T52" fmla="*/ 0 w 12"/>
                <a:gd name="T53" fmla="*/ 5 h 37"/>
                <a:gd name="T54" fmla="*/ 0 w 12"/>
                <a:gd name="T55" fmla="*/ 6 h 37"/>
                <a:gd name="T56" fmla="*/ 0 w 12"/>
                <a:gd name="T57" fmla="*/ 8 h 37"/>
                <a:gd name="T58" fmla="*/ 0 w 12"/>
                <a:gd name="T59" fmla="*/ 9 h 37"/>
                <a:gd name="T60" fmla="*/ 0 w 12"/>
                <a:gd name="T61" fmla="*/ 12 h 37"/>
                <a:gd name="T62" fmla="*/ 0 w 12"/>
                <a:gd name="T63" fmla="*/ 13 h 37"/>
                <a:gd name="T64" fmla="*/ 0 w 12"/>
                <a:gd name="T65" fmla="*/ 13 h 37"/>
                <a:gd name="T66" fmla="*/ 0 w 12"/>
                <a:gd name="T67" fmla="*/ 15 h 37"/>
                <a:gd name="T68" fmla="*/ 0 w 12"/>
                <a:gd name="T69" fmla="*/ 17 h 37"/>
                <a:gd name="T70" fmla="*/ 0 w 12"/>
                <a:gd name="T71" fmla="*/ 18 h 37"/>
                <a:gd name="T72" fmla="*/ 0 w 12"/>
                <a:gd name="T73" fmla="*/ 20 h 37"/>
                <a:gd name="T74" fmla="*/ 0 w 12"/>
                <a:gd name="T75" fmla="*/ 22 h 37"/>
                <a:gd name="T76" fmla="*/ 1 w 12"/>
                <a:gd name="T77" fmla="*/ 36 h 37"/>
                <a:gd name="T78" fmla="*/ 11 w 12"/>
                <a:gd name="T79" fmla="*/ 34 h 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
                <a:gd name="T121" fmla="*/ 0 h 37"/>
                <a:gd name="T122" fmla="*/ 12 w 12"/>
                <a:gd name="T123" fmla="*/ 37 h 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 h="37">
                  <a:moveTo>
                    <a:pt x="11" y="34"/>
                  </a:moveTo>
                  <a:lnTo>
                    <a:pt x="11" y="33"/>
                  </a:lnTo>
                  <a:lnTo>
                    <a:pt x="11" y="32"/>
                  </a:lnTo>
                  <a:lnTo>
                    <a:pt x="11" y="29"/>
                  </a:lnTo>
                  <a:lnTo>
                    <a:pt x="10" y="28"/>
                  </a:lnTo>
                  <a:lnTo>
                    <a:pt x="10" y="25"/>
                  </a:lnTo>
                  <a:lnTo>
                    <a:pt x="10" y="23"/>
                  </a:lnTo>
                  <a:lnTo>
                    <a:pt x="10" y="22"/>
                  </a:lnTo>
                  <a:lnTo>
                    <a:pt x="10" y="20"/>
                  </a:lnTo>
                  <a:lnTo>
                    <a:pt x="10" y="18"/>
                  </a:lnTo>
                  <a:lnTo>
                    <a:pt x="10" y="17"/>
                  </a:lnTo>
                  <a:lnTo>
                    <a:pt x="10" y="16"/>
                  </a:lnTo>
                  <a:lnTo>
                    <a:pt x="9" y="13"/>
                  </a:lnTo>
                  <a:lnTo>
                    <a:pt x="9" y="12"/>
                  </a:lnTo>
                  <a:lnTo>
                    <a:pt x="9" y="11"/>
                  </a:lnTo>
                  <a:lnTo>
                    <a:pt x="9" y="9"/>
                  </a:lnTo>
                  <a:lnTo>
                    <a:pt x="8" y="8"/>
                  </a:lnTo>
                  <a:lnTo>
                    <a:pt x="8" y="5"/>
                  </a:lnTo>
                  <a:lnTo>
                    <a:pt x="7" y="4"/>
                  </a:lnTo>
                  <a:lnTo>
                    <a:pt x="6" y="2"/>
                  </a:lnTo>
                  <a:lnTo>
                    <a:pt x="5" y="0"/>
                  </a:lnTo>
                  <a:lnTo>
                    <a:pt x="4" y="0"/>
                  </a:lnTo>
                  <a:lnTo>
                    <a:pt x="3" y="2"/>
                  </a:lnTo>
                  <a:lnTo>
                    <a:pt x="2" y="3"/>
                  </a:lnTo>
                  <a:lnTo>
                    <a:pt x="1" y="4"/>
                  </a:lnTo>
                  <a:lnTo>
                    <a:pt x="0" y="5"/>
                  </a:lnTo>
                  <a:lnTo>
                    <a:pt x="0" y="6"/>
                  </a:lnTo>
                  <a:lnTo>
                    <a:pt x="0" y="8"/>
                  </a:lnTo>
                  <a:lnTo>
                    <a:pt x="0" y="9"/>
                  </a:lnTo>
                  <a:lnTo>
                    <a:pt x="0" y="12"/>
                  </a:lnTo>
                  <a:lnTo>
                    <a:pt x="0" y="13"/>
                  </a:lnTo>
                  <a:lnTo>
                    <a:pt x="0" y="15"/>
                  </a:lnTo>
                  <a:lnTo>
                    <a:pt x="0" y="17"/>
                  </a:lnTo>
                  <a:lnTo>
                    <a:pt x="0" y="18"/>
                  </a:lnTo>
                  <a:lnTo>
                    <a:pt x="0" y="20"/>
                  </a:lnTo>
                  <a:lnTo>
                    <a:pt x="0" y="22"/>
                  </a:lnTo>
                  <a:lnTo>
                    <a:pt x="1" y="36"/>
                  </a:lnTo>
                  <a:lnTo>
                    <a:pt x="11" y="34"/>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39" name="Freeform 76"/>
            <p:cNvSpPr>
              <a:spLocks/>
            </p:cNvSpPr>
            <p:nvPr/>
          </p:nvSpPr>
          <p:spPr bwMode="auto">
            <a:xfrm>
              <a:off x="3060" y="1696"/>
              <a:ext cx="3" cy="2"/>
            </a:xfrm>
            <a:custGeom>
              <a:avLst/>
              <a:gdLst>
                <a:gd name="T0" fmla="*/ 0 w 3"/>
                <a:gd name="T1" fmla="*/ 0 h 2"/>
                <a:gd name="T2" fmla="*/ 2 w 3"/>
                <a:gd name="T3" fmla="*/ 0 h 2"/>
                <a:gd name="T4" fmla="*/ 2 w 3"/>
                <a:gd name="T5" fmla="*/ 1 h 2"/>
                <a:gd name="T6" fmla="*/ 0 w 3"/>
                <a:gd name="T7" fmla="*/ 1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0"/>
                  </a:lnTo>
                  <a:lnTo>
                    <a:pt x="2"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40" name="Freeform 77"/>
            <p:cNvSpPr>
              <a:spLocks/>
            </p:cNvSpPr>
            <p:nvPr/>
          </p:nvSpPr>
          <p:spPr bwMode="auto">
            <a:xfrm>
              <a:off x="3056" y="1696"/>
              <a:ext cx="2" cy="2"/>
            </a:xfrm>
            <a:custGeom>
              <a:avLst/>
              <a:gdLst>
                <a:gd name="T0" fmla="*/ 0 w 2"/>
                <a:gd name="T1" fmla="*/ 0 h 2"/>
                <a:gd name="T2" fmla="*/ 1 w 2"/>
                <a:gd name="T3" fmla="*/ 0 h 2"/>
                <a:gd name="T4" fmla="*/ 1 w 2"/>
                <a:gd name="T5" fmla="*/ 1 h 2"/>
                <a:gd name="T6" fmla="*/ 0 w 2"/>
                <a:gd name="T7" fmla="*/ 1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1" y="0"/>
                  </a:lnTo>
                  <a:lnTo>
                    <a:pt x="1"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41" name="Line 78"/>
            <p:cNvSpPr>
              <a:spLocks noChangeShapeType="1"/>
            </p:cNvSpPr>
            <p:nvPr/>
          </p:nvSpPr>
          <p:spPr bwMode="auto">
            <a:xfrm flipH="1">
              <a:off x="3052" y="1675"/>
              <a:ext cx="10" cy="1"/>
            </a:xfrm>
            <a:prstGeom prst="line">
              <a:avLst/>
            </a:prstGeom>
            <a:noFill/>
            <a:ln w="12700">
              <a:solidFill>
                <a:srgbClr val="808080"/>
              </a:solidFill>
              <a:round/>
              <a:headEnd/>
              <a:tailEnd/>
            </a:ln>
          </p:spPr>
          <p:txBody>
            <a:bodyPr/>
            <a:lstStyle/>
            <a:p>
              <a:endParaRPr lang="en-US"/>
            </a:p>
          </p:txBody>
        </p:sp>
        <p:sp>
          <p:nvSpPr>
            <p:cNvPr id="167842" name="Line 79"/>
            <p:cNvSpPr>
              <a:spLocks noChangeShapeType="1"/>
            </p:cNvSpPr>
            <p:nvPr/>
          </p:nvSpPr>
          <p:spPr bwMode="auto">
            <a:xfrm flipH="1">
              <a:off x="3052" y="1682"/>
              <a:ext cx="10" cy="0"/>
            </a:xfrm>
            <a:prstGeom prst="line">
              <a:avLst/>
            </a:prstGeom>
            <a:noFill/>
            <a:ln w="12700">
              <a:solidFill>
                <a:srgbClr val="808080"/>
              </a:solidFill>
              <a:round/>
              <a:headEnd/>
              <a:tailEnd/>
            </a:ln>
          </p:spPr>
          <p:txBody>
            <a:bodyPr/>
            <a:lstStyle/>
            <a:p>
              <a:endParaRPr lang="en-US"/>
            </a:p>
          </p:txBody>
        </p:sp>
        <p:sp>
          <p:nvSpPr>
            <p:cNvPr id="167843" name="Freeform 80"/>
            <p:cNvSpPr>
              <a:spLocks/>
            </p:cNvSpPr>
            <p:nvPr/>
          </p:nvSpPr>
          <p:spPr bwMode="auto">
            <a:xfrm>
              <a:off x="3055" y="1697"/>
              <a:ext cx="9" cy="11"/>
            </a:xfrm>
            <a:custGeom>
              <a:avLst/>
              <a:gdLst>
                <a:gd name="T0" fmla="*/ 7 w 9"/>
                <a:gd name="T1" fmla="*/ 0 h 11"/>
                <a:gd name="T2" fmla="*/ 8 w 9"/>
                <a:gd name="T3" fmla="*/ 1 h 11"/>
                <a:gd name="T4" fmla="*/ 8 w 9"/>
                <a:gd name="T5" fmla="*/ 2 h 11"/>
                <a:gd name="T6" fmla="*/ 8 w 9"/>
                <a:gd name="T7" fmla="*/ 3 h 11"/>
                <a:gd name="T8" fmla="*/ 7 w 9"/>
                <a:gd name="T9" fmla="*/ 3 h 11"/>
                <a:gd name="T10" fmla="*/ 7 w 9"/>
                <a:gd name="T11" fmla="*/ 4 h 11"/>
                <a:gd name="T12" fmla="*/ 7 w 9"/>
                <a:gd name="T13" fmla="*/ 5 h 11"/>
                <a:gd name="T14" fmla="*/ 6 w 9"/>
                <a:gd name="T15" fmla="*/ 6 h 11"/>
                <a:gd name="T16" fmla="*/ 6 w 9"/>
                <a:gd name="T17" fmla="*/ 7 h 11"/>
                <a:gd name="T18" fmla="*/ 6 w 9"/>
                <a:gd name="T19" fmla="*/ 8 h 11"/>
                <a:gd name="T20" fmla="*/ 5 w 9"/>
                <a:gd name="T21" fmla="*/ 10 h 11"/>
                <a:gd name="T22" fmla="*/ 4 w 9"/>
                <a:gd name="T23" fmla="*/ 10 h 11"/>
                <a:gd name="T24" fmla="*/ 4 w 9"/>
                <a:gd name="T25" fmla="*/ 10 h 11"/>
                <a:gd name="T26" fmla="*/ 3 w 9"/>
                <a:gd name="T27" fmla="*/ 8 h 11"/>
                <a:gd name="T28" fmla="*/ 3 w 9"/>
                <a:gd name="T29" fmla="*/ 6 h 11"/>
                <a:gd name="T30" fmla="*/ 2 w 9"/>
                <a:gd name="T31" fmla="*/ 6 h 11"/>
                <a:gd name="T32" fmla="*/ 2 w 9"/>
                <a:gd name="T33" fmla="*/ 5 h 11"/>
                <a:gd name="T34" fmla="*/ 1 w 9"/>
                <a:gd name="T35" fmla="*/ 4 h 11"/>
                <a:gd name="T36" fmla="*/ 1 w 9"/>
                <a:gd name="T37" fmla="*/ 4 h 11"/>
                <a:gd name="T38" fmla="*/ 1 w 9"/>
                <a:gd name="T39" fmla="*/ 3 h 11"/>
                <a:gd name="T40" fmla="*/ 0 w 9"/>
                <a:gd name="T41" fmla="*/ 3 h 11"/>
                <a:gd name="T42" fmla="*/ 1 w 9"/>
                <a:gd name="T43" fmla="*/ 1 h 11"/>
                <a:gd name="T44" fmla="*/ 1 w 9"/>
                <a:gd name="T45" fmla="*/ 0 h 11"/>
                <a:gd name="T46" fmla="*/ 1 w 9"/>
                <a:gd name="T47" fmla="*/ 0 h 11"/>
                <a:gd name="T48" fmla="*/ 7 w 9"/>
                <a:gd name="T49" fmla="*/ 0 h 11"/>
                <a:gd name="T50" fmla="*/ 7 w 9"/>
                <a:gd name="T51" fmla="*/ 0 h 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1"/>
                <a:gd name="T80" fmla="*/ 9 w 9"/>
                <a:gd name="T81" fmla="*/ 11 h 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1">
                  <a:moveTo>
                    <a:pt x="7" y="0"/>
                  </a:moveTo>
                  <a:lnTo>
                    <a:pt x="8" y="1"/>
                  </a:lnTo>
                  <a:lnTo>
                    <a:pt x="8" y="2"/>
                  </a:lnTo>
                  <a:lnTo>
                    <a:pt x="8" y="3"/>
                  </a:lnTo>
                  <a:lnTo>
                    <a:pt x="7" y="3"/>
                  </a:lnTo>
                  <a:lnTo>
                    <a:pt x="7" y="4"/>
                  </a:lnTo>
                  <a:lnTo>
                    <a:pt x="7" y="5"/>
                  </a:lnTo>
                  <a:lnTo>
                    <a:pt x="6" y="6"/>
                  </a:lnTo>
                  <a:lnTo>
                    <a:pt x="6" y="7"/>
                  </a:lnTo>
                  <a:lnTo>
                    <a:pt x="6" y="8"/>
                  </a:lnTo>
                  <a:lnTo>
                    <a:pt x="5" y="10"/>
                  </a:lnTo>
                  <a:lnTo>
                    <a:pt x="4" y="10"/>
                  </a:lnTo>
                  <a:lnTo>
                    <a:pt x="3" y="8"/>
                  </a:lnTo>
                  <a:lnTo>
                    <a:pt x="3" y="6"/>
                  </a:lnTo>
                  <a:lnTo>
                    <a:pt x="2" y="6"/>
                  </a:lnTo>
                  <a:lnTo>
                    <a:pt x="2" y="5"/>
                  </a:lnTo>
                  <a:lnTo>
                    <a:pt x="1" y="4"/>
                  </a:lnTo>
                  <a:lnTo>
                    <a:pt x="1" y="3"/>
                  </a:lnTo>
                  <a:lnTo>
                    <a:pt x="0" y="3"/>
                  </a:lnTo>
                  <a:lnTo>
                    <a:pt x="1" y="1"/>
                  </a:lnTo>
                  <a:lnTo>
                    <a:pt x="1" y="0"/>
                  </a:lnTo>
                  <a:lnTo>
                    <a:pt x="7"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7844" name="Freeform 81"/>
            <p:cNvSpPr>
              <a:spLocks/>
            </p:cNvSpPr>
            <p:nvPr/>
          </p:nvSpPr>
          <p:spPr bwMode="auto">
            <a:xfrm>
              <a:off x="3078" y="1702"/>
              <a:ext cx="98" cy="98"/>
            </a:xfrm>
            <a:custGeom>
              <a:avLst/>
              <a:gdLst>
                <a:gd name="T0" fmla="*/ 0 w 98"/>
                <a:gd name="T1" fmla="*/ 45 h 98"/>
                <a:gd name="T2" fmla="*/ 2 w 98"/>
                <a:gd name="T3" fmla="*/ 35 h 98"/>
                <a:gd name="T4" fmla="*/ 5 w 98"/>
                <a:gd name="T5" fmla="*/ 26 h 98"/>
                <a:gd name="T6" fmla="*/ 10 w 98"/>
                <a:gd name="T7" fmla="*/ 18 h 98"/>
                <a:gd name="T8" fmla="*/ 15 w 98"/>
                <a:gd name="T9" fmla="*/ 12 h 98"/>
                <a:gd name="T10" fmla="*/ 23 w 98"/>
                <a:gd name="T11" fmla="*/ 6 h 98"/>
                <a:gd name="T12" fmla="*/ 32 w 98"/>
                <a:gd name="T13" fmla="*/ 2 h 98"/>
                <a:gd name="T14" fmla="*/ 41 w 98"/>
                <a:gd name="T15" fmla="*/ 0 h 98"/>
                <a:gd name="T16" fmla="*/ 51 w 98"/>
                <a:gd name="T17" fmla="*/ 0 h 98"/>
                <a:gd name="T18" fmla="*/ 55 w 98"/>
                <a:gd name="T19" fmla="*/ 0 h 98"/>
                <a:gd name="T20" fmla="*/ 64 w 98"/>
                <a:gd name="T21" fmla="*/ 2 h 98"/>
                <a:gd name="T22" fmla="*/ 73 w 98"/>
                <a:gd name="T23" fmla="*/ 7 h 98"/>
                <a:gd name="T24" fmla="*/ 81 w 98"/>
                <a:gd name="T25" fmla="*/ 12 h 98"/>
                <a:gd name="T26" fmla="*/ 86 w 98"/>
                <a:gd name="T27" fmla="*/ 19 h 98"/>
                <a:gd name="T28" fmla="*/ 91 w 98"/>
                <a:gd name="T29" fmla="*/ 27 h 98"/>
                <a:gd name="T30" fmla="*/ 96 w 98"/>
                <a:gd name="T31" fmla="*/ 35 h 98"/>
                <a:gd name="T32" fmla="*/ 97 w 98"/>
                <a:gd name="T33" fmla="*/ 46 h 98"/>
                <a:gd name="T34" fmla="*/ 96 w 98"/>
                <a:gd name="T35" fmla="*/ 56 h 98"/>
                <a:gd name="T36" fmla="*/ 94 w 98"/>
                <a:gd name="T37" fmla="*/ 65 h 98"/>
                <a:gd name="T38" fmla="*/ 90 w 98"/>
                <a:gd name="T39" fmla="*/ 73 h 98"/>
                <a:gd name="T40" fmla="*/ 86 w 98"/>
                <a:gd name="T41" fmla="*/ 79 h 98"/>
                <a:gd name="T42" fmla="*/ 81 w 98"/>
                <a:gd name="T43" fmla="*/ 84 h 98"/>
                <a:gd name="T44" fmla="*/ 74 w 98"/>
                <a:gd name="T45" fmla="*/ 89 h 98"/>
                <a:gd name="T46" fmla="*/ 65 w 98"/>
                <a:gd name="T47" fmla="*/ 94 h 98"/>
                <a:gd name="T48" fmla="*/ 56 w 98"/>
                <a:gd name="T49" fmla="*/ 96 h 98"/>
                <a:gd name="T50" fmla="*/ 51 w 98"/>
                <a:gd name="T51" fmla="*/ 97 h 98"/>
                <a:gd name="T52" fmla="*/ 43 w 98"/>
                <a:gd name="T53" fmla="*/ 96 h 98"/>
                <a:gd name="T54" fmla="*/ 37 w 98"/>
                <a:gd name="T55" fmla="*/ 95 h 98"/>
                <a:gd name="T56" fmla="*/ 28 w 98"/>
                <a:gd name="T57" fmla="*/ 92 h 98"/>
                <a:gd name="T58" fmla="*/ 20 w 98"/>
                <a:gd name="T59" fmla="*/ 87 h 98"/>
                <a:gd name="T60" fmla="*/ 13 w 98"/>
                <a:gd name="T61" fmla="*/ 81 h 98"/>
                <a:gd name="T62" fmla="*/ 7 w 98"/>
                <a:gd name="T63" fmla="*/ 73 h 98"/>
                <a:gd name="T64" fmla="*/ 3 w 98"/>
                <a:gd name="T65" fmla="*/ 65 h 98"/>
                <a:gd name="T66" fmla="*/ 1 w 98"/>
                <a:gd name="T67" fmla="*/ 55 h 98"/>
                <a:gd name="T68" fmla="*/ 0 w 98"/>
                <a:gd name="T69" fmla="*/ 50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
                <a:gd name="T106" fmla="*/ 0 h 98"/>
                <a:gd name="T107" fmla="*/ 98 w 98"/>
                <a:gd name="T108" fmla="*/ 98 h 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 h="98">
                  <a:moveTo>
                    <a:pt x="0" y="50"/>
                  </a:moveTo>
                  <a:lnTo>
                    <a:pt x="0" y="45"/>
                  </a:lnTo>
                  <a:lnTo>
                    <a:pt x="1" y="41"/>
                  </a:lnTo>
                  <a:lnTo>
                    <a:pt x="2" y="35"/>
                  </a:lnTo>
                  <a:lnTo>
                    <a:pt x="3" y="32"/>
                  </a:lnTo>
                  <a:lnTo>
                    <a:pt x="5" y="26"/>
                  </a:lnTo>
                  <a:lnTo>
                    <a:pt x="7" y="23"/>
                  </a:lnTo>
                  <a:lnTo>
                    <a:pt x="10" y="18"/>
                  </a:lnTo>
                  <a:lnTo>
                    <a:pt x="12" y="15"/>
                  </a:lnTo>
                  <a:lnTo>
                    <a:pt x="15" y="12"/>
                  </a:lnTo>
                  <a:lnTo>
                    <a:pt x="19" y="9"/>
                  </a:lnTo>
                  <a:lnTo>
                    <a:pt x="23" y="6"/>
                  </a:lnTo>
                  <a:lnTo>
                    <a:pt x="27" y="4"/>
                  </a:lnTo>
                  <a:lnTo>
                    <a:pt x="32" y="2"/>
                  </a:lnTo>
                  <a:lnTo>
                    <a:pt x="36" y="1"/>
                  </a:lnTo>
                  <a:lnTo>
                    <a:pt x="41" y="0"/>
                  </a:lnTo>
                  <a:lnTo>
                    <a:pt x="46" y="0"/>
                  </a:lnTo>
                  <a:lnTo>
                    <a:pt x="51" y="0"/>
                  </a:lnTo>
                  <a:lnTo>
                    <a:pt x="53" y="0"/>
                  </a:lnTo>
                  <a:lnTo>
                    <a:pt x="55" y="0"/>
                  </a:lnTo>
                  <a:lnTo>
                    <a:pt x="60" y="1"/>
                  </a:lnTo>
                  <a:lnTo>
                    <a:pt x="64" y="2"/>
                  </a:lnTo>
                  <a:lnTo>
                    <a:pt x="68" y="4"/>
                  </a:lnTo>
                  <a:lnTo>
                    <a:pt x="73" y="7"/>
                  </a:lnTo>
                  <a:lnTo>
                    <a:pt x="77" y="9"/>
                  </a:lnTo>
                  <a:lnTo>
                    <a:pt x="81" y="12"/>
                  </a:lnTo>
                  <a:lnTo>
                    <a:pt x="84" y="15"/>
                  </a:lnTo>
                  <a:lnTo>
                    <a:pt x="86" y="19"/>
                  </a:lnTo>
                  <a:lnTo>
                    <a:pt x="90" y="23"/>
                  </a:lnTo>
                  <a:lnTo>
                    <a:pt x="91" y="27"/>
                  </a:lnTo>
                  <a:lnTo>
                    <a:pt x="94" y="32"/>
                  </a:lnTo>
                  <a:lnTo>
                    <a:pt x="96" y="35"/>
                  </a:lnTo>
                  <a:lnTo>
                    <a:pt x="96" y="41"/>
                  </a:lnTo>
                  <a:lnTo>
                    <a:pt x="97" y="46"/>
                  </a:lnTo>
                  <a:lnTo>
                    <a:pt x="97" y="51"/>
                  </a:lnTo>
                  <a:lnTo>
                    <a:pt x="96" y="56"/>
                  </a:lnTo>
                  <a:lnTo>
                    <a:pt x="96" y="61"/>
                  </a:lnTo>
                  <a:lnTo>
                    <a:pt x="94" y="65"/>
                  </a:lnTo>
                  <a:lnTo>
                    <a:pt x="92" y="70"/>
                  </a:lnTo>
                  <a:lnTo>
                    <a:pt x="90" y="73"/>
                  </a:lnTo>
                  <a:lnTo>
                    <a:pt x="87" y="78"/>
                  </a:lnTo>
                  <a:lnTo>
                    <a:pt x="86" y="79"/>
                  </a:lnTo>
                  <a:lnTo>
                    <a:pt x="85" y="81"/>
                  </a:lnTo>
                  <a:lnTo>
                    <a:pt x="81" y="84"/>
                  </a:lnTo>
                  <a:lnTo>
                    <a:pt x="77" y="87"/>
                  </a:lnTo>
                  <a:lnTo>
                    <a:pt x="74" y="89"/>
                  </a:lnTo>
                  <a:lnTo>
                    <a:pt x="69" y="92"/>
                  </a:lnTo>
                  <a:lnTo>
                    <a:pt x="65" y="94"/>
                  </a:lnTo>
                  <a:lnTo>
                    <a:pt x="60" y="95"/>
                  </a:lnTo>
                  <a:lnTo>
                    <a:pt x="56" y="96"/>
                  </a:lnTo>
                  <a:lnTo>
                    <a:pt x="54" y="96"/>
                  </a:lnTo>
                  <a:lnTo>
                    <a:pt x="51" y="97"/>
                  </a:lnTo>
                  <a:lnTo>
                    <a:pt x="46" y="97"/>
                  </a:lnTo>
                  <a:lnTo>
                    <a:pt x="43" y="96"/>
                  </a:lnTo>
                  <a:lnTo>
                    <a:pt x="41" y="96"/>
                  </a:lnTo>
                  <a:lnTo>
                    <a:pt x="37" y="95"/>
                  </a:lnTo>
                  <a:lnTo>
                    <a:pt x="33" y="94"/>
                  </a:lnTo>
                  <a:lnTo>
                    <a:pt x="28" y="92"/>
                  </a:lnTo>
                  <a:lnTo>
                    <a:pt x="23" y="89"/>
                  </a:lnTo>
                  <a:lnTo>
                    <a:pt x="20" y="87"/>
                  </a:lnTo>
                  <a:lnTo>
                    <a:pt x="16" y="84"/>
                  </a:lnTo>
                  <a:lnTo>
                    <a:pt x="13" y="81"/>
                  </a:lnTo>
                  <a:lnTo>
                    <a:pt x="10" y="78"/>
                  </a:lnTo>
                  <a:lnTo>
                    <a:pt x="7" y="73"/>
                  </a:lnTo>
                  <a:lnTo>
                    <a:pt x="5" y="69"/>
                  </a:lnTo>
                  <a:lnTo>
                    <a:pt x="3" y="65"/>
                  </a:lnTo>
                  <a:lnTo>
                    <a:pt x="2" y="59"/>
                  </a:lnTo>
                  <a:lnTo>
                    <a:pt x="1" y="55"/>
                  </a:lnTo>
                  <a:lnTo>
                    <a:pt x="0" y="53"/>
                  </a:lnTo>
                  <a:lnTo>
                    <a:pt x="0" y="50"/>
                  </a:lnTo>
                </a:path>
              </a:pathLst>
            </a:custGeom>
            <a:pattFill prst="openDmnd">
              <a:fgClr>
                <a:srgbClr val="808080"/>
              </a:fgClr>
              <a:bgClr>
                <a:srgbClr val="FFFFFF"/>
              </a:bgClr>
            </a:pattFill>
            <a:ln w="12700" cap="rnd" cmpd="sng">
              <a:solidFill>
                <a:srgbClr val="000000"/>
              </a:solidFill>
              <a:prstDash val="solid"/>
              <a:round/>
              <a:headEnd type="none" w="med" len="med"/>
              <a:tailEnd type="none" w="med" len="med"/>
            </a:ln>
          </p:spPr>
          <p:txBody>
            <a:bodyPr/>
            <a:lstStyle/>
            <a:p>
              <a:endParaRPr lang="en-US"/>
            </a:p>
          </p:txBody>
        </p:sp>
      </p:grpSp>
      <p:grpSp>
        <p:nvGrpSpPr>
          <p:cNvPr id="166923" name="Group 82"/>
          <p:cNvGrpSpPr>
            <a:grpSpLocks/>
          </p:cNvGrpSpPr>
          <p:nvPr/>
        </p:nvGrpSpPr>
        <p:grpSpPr bwMode="auto">
          <a:xfrm>
            <a:off x="4633913" y="2193925"/>
            <a:ext cx="811212" cy="171450"/>
            <a:chOff x="2919" y="869"/>
            <a:chExt cx="511" cy="108"/>
          </a:xfrm>
        </p:grpSpPr>
        <p:sp>
          <p:nvSpPr>
            <p:cNvPr id="167807" name="Freeform 83"/>
            <p:cNvSpPr>
              <a:spLocks/>
            </p:cNvSpPr>
            <p:nvPr/>
          </p:nvSpPr>
          <p:spPr bwMode="auto">
            <a:xfrm>
              <a:off x="2919" y="911"/>
              <a:ext cx="511" cy="66"/>
            </a:xfrm>
            <a:custGeom>
              <a:avLst/>
              <a:gdLst>
                <a:gd name="T0" fmla="*/ 287 w 511"/>
                <a:gd name="T1" fmla="*/ 15 h 66"/>
                <a:gd name="T2" fmla="*/ 284 w 511"/>
                <a:gd name="T3" fmla="*/ 15 h 66"/>
                <a:gd name="T4" fmla="*/ 284 w 511"/>
                <a:gd name="T5" fmla="*/ 3 h 66"/>
                <a:gd name="T6" fmla="*/ 287 w 511"/>
                <a:gd name="T7" fmla="*/ 3 h 66"/>
                <a:gd name="T8" fmla="*/ 287 w 511"/>
                <a:gd name="T9" fmla="*/ 0 h 66"/>
                <a:gd name="T10" fmla="*/ 305 w 511"/>
                <a:gd name="T11" fmla="*/ 0 h 66"/>
                <a:gd name="T12" fmla="*/ 305 w 511"/>
                <a:gd name="T13" fmla="*/ 1 h 66"/>
                <a:gd name="T14" fmla="*/ 313 w 511"/>
                <a:gd name="T15" fmla="*/ 1 h 66"/>
                <a:gd name="T16" fmla="*/ 313 w 511"/>
                <a:gd name="T17" fmla="*/ 0 h 66"/>
                <a:gd name="T18" fmla="*/ 332 w 511"/>
                <a:gd name="T19" fmla="*/ 0 h 66"/>
                <a:gd name="T20" fmla="*/ 332 w 511"/>
                <a:gd name="T21" fmla="*/ 3 h 66"/>
                <a:gd name="T22" fmla="*/ 335 w 511"/>
                <a:gd name="T23" fmla="*/ 3 h 66"/>
                <a:gd name="T24" fmla="*/ 335 w 511"/>
                <a:gd name="T25" fmla="*/ 9 h 66"/>
                <a:gd name="T26" fmla="*/ 339 w 511"/>
                <a:gd name="T27" fmla="*/ 9 h 66"/>
                <a:gd name="T28" fmla="*/ 339 w 511"/>
                <a:gd name="T29" fmla="*/ 13 h 66"/>
                <a:gd name="T30" fmla="*/ 342 w 511"/>
                <a:gd name="T31" fmla="*/ 13 h 66"/>
                <a:gd name="T32" fmla="*/ 342 w 511"/>
                <a:gd name="T33" fmla="*/ 18 h 66"/>
                <a:gd name="T34" fmla="*/ 339 w 511"/>
                <a:gd name="T35" fmla="*/ 18 h 66"/>
                <a:gd name="T36" fmla="*/ 339 w 511"/>
                <a:gd name="T37" fmla="*/ 21 h 66"/>
                <a:gd name="T38" fmla="*/ 339 w 511"/>
                <a:gd name="T39" fmla="*/ 22 h 66"/>
                <a:gd name="T40" fmla="*/ 346 w 511"/>
                <a:gd name="T41" fmla="*/ 19 h 66"/>
                <a:gd name="T42" fmla="*/ 351 w 511"/>
                <a:gd name="T43" fmla="*/ 22 h 66"/>
                <a:gd name="T44" fmla="*/ 361 w 511"/>
                <a:gd name="T45" fmla="*/ 22 h 66"/>
                <a:gd name="T46" fmla="*/ 361 w 511"/>
                <a:gd name="T47" fmla="*/ 29 h 66"/>
                <a:gd name="T48" fmla="*/ 364 w 511"/>
                <a:gd name="T49" fmla="*/ 31 h 66"/>
                <a:gd name="T50" fmla="*/ 364 w 511"/>
                <a:gd name="T51" fmla="*/ 21 h 66"/>
                <a:gd name="T52" fmla="*/ 366 w 511"/>
                <a:gd name="T53" fmla="*/ 21 h 66"/>
                <a:gd name="T54" fmla="*/ 366 w 511"/>
                <a:gd name="T55" fmla="*/ 31 h 66"/>
                <a:gd name="T56" fmla="*/ 505 w 511"/>
                <a:gd name="T57" fmla="*/ 31 h 66"/>
                <a:gd name="T58" fmla="*/ 510 w 511"/>
                <a:gd name="T59" fmla="*/ 34 h 66"/>
                <a:gd name="T60" fmla="*/ 510 w 511"/>
                <a:gd name="T61" fmla="*/ 51 h 66"/>
                <a:gd name="T62" fmla="*/ 505 w 511"/>
                <a:gd name="T63" fmla="*/ 54 h 66"/>
                <a:gd name="T64" fmla="*/ 501 w 511"/>
                <a:gd name="T65" fmla="*/ 65 h 66"/>
                <a:gd name="T66" fmla="*/ 28 w 511"/>
                <a:gd name="T67" fmla="*/ 65 h 66"/>
                <a:gd name="T68" fmla="*/ 28 w 511"/>
                <a:gd name="T69" fmla="*/ 55 h 66"/>
                <a:gd name="T70" fmla="*/ 27 w 511"/>
                <a:gd name="T71" fmla="*/ 51 h 66"/>
                <a:gd name="T72" fmla="*/ 25 w 511"/>
                <a:gd name="T73" fmla="*/ 47 h 66"/>
                <a:gd name="T74" fmla="*/ 24 w 511"/>
                <a:gd name="T75" fmla="*/ 44 h 66"/>
                <a:gd name="T76" fmla="*/ 9 w 511"/>
                <a:gd name="T77" fmla="*/ 35 h 66"/>
                <a:gd name="T78" fmla="*/ 0 w 511"/>
                <a:gd name="T79" fmla="*/ 35 h 66"/>
                <a:gd name="T80" fmla="*/ 6 w 511"/>
                <a:gd name="T81" fmla="*/ 31 h 66"/>
                <a:gd name="T82" fmla="*/ 287 w 511"/>
                <a:gd name="T83" fmla="*/ 31 h 66"/>
                <a:gd name="T84" fmla="*/ 349 w 511"/>
                <a:gd name="T85" fmla="*/ 31 h 66"/>
                <a:gd name="T86" fmla="*/ 349 w 511"/>
                <a:gd name="T87" fmla="*/ 24 h 66"/>
                <a:gd name="T88" fmla="*/ 346 w 511"/>
                <a:gd name="T89" fmla="*/ 22 h 66"/>
                <a:gd name="T90" fmla="*/ 339 w 511"/>
                <a:gd name="T91" fmla="*/ 24 h 66"/>
                <a:gd name="T92" fmla="*/ 339 w 511"/>
                <a:gd name="T93" fmla="*/ 31 h 66"/>
                <a:gd name="T94" fmla="*/ 287 w 511"/>
                <a:gd name="T95" fmla="*/ 31 h 66"/>
                <a:gd name="T96" fmla="*/ 287 w 511"/>
                <a:gd name="T97" fmla="*/ 15 h 6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1"/>
                <a:gd name="T148" fmla="*/ 0 h 66"/>
                <a:gd name="T149" fmla="*/ 511 w 511"/>
                <a:gd name="T150" fmla="*/ 66 h 6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1" h="66">
                  <a:moveTo>
                    <a:pt x="287" y="15"/>
                  </a:moveTo>
                  <a:lnTo>
                    <a:pt x="284" y="15"/>
                  </a:lnTo>
                  <a:lnTo>
                    <a:pt x="284" y="3"/>
                  </a:lnTo>
                  <a:lnTo>
                    <a:pt x="287" y="3"/>
                  </a:lnTo>
                  <a:lnTo>
                    <a:pt x="287" y="0"/>
                  </a:lnTo>
                  <a:lnTo>
                    <a:pt x="305" y="0"/>
                  </a:lnTo>
                  <a:lnTo>
                    <a:pt x="305" y="1"/>
                  </a:lnTo>
                  <a:lnTo>
                    <a:pt x="313" y="1"/>
                  </a:lnTo>
                  <a:lnTo>
                    <a:pt x="313" y="0"/>
                  </a:lnTo>
                  <a:lnTo>
                    <a:pt x="332" y="0"/>
                  </a:lnTo>
                  <a:lnTo>
                    <a:pt x="332" y="3"/>
                  </a:lnTo>
                  <a:lnTo>
                    <a:pt x="335" y="3"/>
                  </a:lnTo>
                  <a:lnTo>
                    <a:pt x="335" y="9"/>
                  </a:lnTo>
                  <a:lnTo>
                    <a:pt x="339" y="9"/>
                  </a:lnTo>
                  <a:lnTo>
                    <a:pt x="339" y="13"/>
                  </a:lnTo>
                  <a:lnTo>
                    <a:pt x="342" y="13"/>
                  </a:lnTo>
                  <a:lnTo>
                    <a:pt x="342" y="18"/>
                  </a:lnTo>
                  <a:lnTo>
                    <a:pt x="339" y="18"/>
                  </a:lnTo>
                  <a:lnTo>
                    <a:pt x="339" y="21"/>
                  </a:lnTo>
                  <a:lnTo>
                    <a:pt x="339" y="22"/>
                  </a:lnTo>
                  <a:lnTo>
                    <a:pt x="346" y="19"/>
                  </a:lnTo>
                  <a:lnTo>
                    <a:pt x="351" y="22"/>
                  </a:lnTo>
                  <a:lnTo>
                    <a:pt x="361" y="22"/>
                  </a:lnTo>
                  <a:lnTo>
                    <a:pt x="361" y="29"/>
                  </a:lnTo>
                  <a:lnTo>
                    <a:pt x="364" y="31"/>
                  </a:lnTo>
                  <a:lnTo>
                    <a:pt x="364" y="21"/>
                  </a:lnTo>
                  <a:lnTo>
                    <a:pt x="366" y="21"/>
                  </a:lnTo>
                  <a:lnTo>
                    <a:pt x="366" y="31"/>
                  </a:lnTo>
                  <a:lnTo>
                    <a:pt x="505" y="31"/>
                  </a:lnTo>
                  <a:lnTo>
                    <a:pt x="510" y="34"/>
                  </a:lnTo>
                  <a:lnTo>
                    <a:pt x="510" y="51"/>
                  </a:lnTo>
                  <a:lnTo>
                    <a:pt x="505" y="54"/>
                  </a:lnTo>
                  <a:lnTo>
                    <a:pt x="501" y="65"/>
                  </a:lnTo>
                  <a:lnTo>
                    <a:pt x="28" y="65"/>
                  </a:lnTo>
                  <a:lnTo>
                    <a:pt x="28" y="55"/>
                  </a:lnTo>
                  <a:lnTo>
                    <a:pt x="27" y="51"/>
                  </a:lnTo>
                  <a:lnTo>
                    <a:pt x="25" y="47"/>
                  </a:lnTo>
                  <a:lnTo>
                    <a:pt x="24" y="44"/>
                  </a:lnTo>
                  <a:lnTo>
                    <a:pt x="9" y="35"/>
                  </a:lnTo>
                  <a:lnTo>
                    <a:pt x="0" y="35"/>
                  </a:lnTo>
                  <a:lnTo>
                    <a:pt x="6" y="31"/>
                  </a:lnTo>
                  <a:lnTo>
                    <a:pt x="287" y="31"/>
                  </a:lnTo>
                  <a:lnTo>
                    <a:pt x="349" y="31"/>
                  </a:lnTo>
                  <a:lnTo>
                    <a:pt x="349" y="24"/>
                  </a:lnTo>
                  <a:lnTo>
                    <a:pt x="346" y="22"/>
                  </a:lnTo>
                  <a:lnTo>
                    <a:pt x="339" y="24"/>
                  </a:lnTo>
                  <a:lnTo>
                    <a:pt x="339" y="31"/>
                  </a:lnTo>
                  <a:lnTo>
                    <a:pt x="287" y="31"/>
                  </a:lnTo>
                  <a:lnTo>
                    <a:pt x="287" y="1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8" name="Freeform 84"/>
            <p:cNvSpPr>
              <a:spLocks/>
            </p:cNvSpPr>
            <p:nvPr/>
          </p:nvSpPr>
          <p:spPr bwMode="auto">
            <a:xfrm>
              <a:off x="3273" y="916"/>
              <a:ext cx="7" cy="22"/>
            </a:xfrm>
            <a:custGeom>
              <a:avLst/>
              <a:gdLst>
                <a:gd name="T0" fmla="*/ 0 w 7"/>
                <a:gd name="T1" fmla="*/ 21 h 22"/>
                <a:gd name="T2" fmla="*/ 0 w 7"/>
                <a:gd name="T3" fmla="*/ 0 h 22"/>
                <a:gd name="T4" fmla="*/ 6 w 7"/>
                <a:gd name="T5" fmla="*/ 0 h 22"/>
                <a:gd name="T6" fmla="*/ 6 w 7"/>
                <a:gd name="T7" fmla="*/ 21 h 22"/>
                <a:gd name="T8" fmla="*/ 0 w 7"/>
                <a:gd name="T9" fmla="*/ 21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0" y="21"/>
                  </a:moveTo>
                  <a:lnTo>
                    <a:pt x="0" y="0"/>
                  </a:lnTo>
                  <a:lnTo>
                    <a:pt x="6" y="0"/>
                  </a:lnTo>
                  <a:lnTo>
                    <a:pt x="6" y="21"/>
                  </a:lnTo>
                  <a:lnTo>
                    <a:pt x="0" y="2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9" name="Line 85"/>
            <p:cNvSpPr>
              <a:spLocks noChangeShapeType="1"/>
            </p:cNvSpPr>
            <p:nvPr/>
          </p:nvSpPr>
          <p:spPr bwMode="auto">
            <a:xfrm>
              <a:off x="3273" y="919"/>
              <a:ext cx="6" cy="0"/>
            </a:xfrm>
            <a:prstGeom prst="line">
              <a:avLst/>
            </a:prstGeom>
            <a:noFill/>
            <a:ln w="12700">
              <a:solidFill>
                <a:srgbClr val="000000"/>
              </a:solidFill>
              <a:round/>
              <a:headEnd/>
              <a:tailEnd/>
            </a:ln>
          </p:spPr>
          <p:txBody>
            <a:bodyPr/>
            <a:lstStyle/>
            <a:p>
              <a:endParaRPr lang="en-US"/>
            </a:p>
          </p:txBody>
        </p:sp>
        <p:sp>
          <p:nvSpPr>
            <p:cNvPr id="167810" name="Freeform 86"/>
            <p:cNvSpPr>
              <a:spLocks/>
            </p:cNvSpPr>
            <p:nvPr/>
          </p:nvSpPr>
          <p:spPr bwMode="auto">
            <a:xfrm>
              <a:off x="3273" y="916"/>
              <a:ext cx="7" cy="22"/>
            </a:xfrm>
            <a:custGeom>
              <a:avLst/>
              <a:gdLst>
                <a:gd name="T0" fmla="*/ 6 w 7"/>
                <a:gd name="T1" fmla="*/ 0 h 22"/>
                <a:gd name="T2" fmla="*/ 0 w 7"/>
                <a:gd name="T3" fmla="*/ 5 h 22"/>
                <a:gd name="T4" fmla="*/ 6 w 7"/>
                <a:gd name="T5" fmla="*/ 10 h 22"/>
                <a:gd name="T6" fmla="*/ 0 w 7"/>
                <a:gd name="T7" fmla="*/ 16 h 22"/>
                <a:gd name="T8" fmla="*/ 6 w 7"/>
                <a:gd name="T9" fmla="*/ 21 h 22"/>
                <a:gd name="T10" fmla="*/ 6 w 7"/>
                <a:gd name="T11" fmla="*/ 0 h 22"/>
                <a:gd name="T12" fmla="*/ 0 60000 65536"/>
                <a:gd name="T13" fmla="*/ 0 60000 65536"/>
                <a:gd name="T14" fmla="*/ 0 60000 65536"/>
                <a:gd name="T15" fmla="*/ 0 60000 65536"/>
                <a:gd name="T16" fmla="*/ 0 60000 65536"/>
                <a:gd name="T17" fmla="*/ 0 60000 65536"/>
                <a:gd name="T18" fmla="*/ 0 w 7"/>
                <a:gd name="T19" fmla="*/ 0 h 22"/>
                <a:gd name="T20" fmla="*/ 7 w 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 h="22">
                  <a:moveTo>
                    <a:pt x="6" y="0"/>
                  </a:moveTo>
                  <a:lnTo>
                    <a:pt x="0" y="5"/>
                  </a:lnTo>
                  <a:lnTo>
                    <a:pt x="6" y="10"/>
                  </a:lnTo>
                  <a:lnTo>
                    <a:pt x="0" y="16"/>
                  </a:lnTo>
                  <a:lnTo>
                    <a:pt x="6" y="21"/>
                  </a:lnTo>
                  <a:lnTo>
                    <a:pt x="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11" name="Freeform 87"/>
            <p:cNvSpPr>
              <a:spLocks/>
            </p:cNvSpPr>
            <p:nvPr/>
          </p:nvSpPr>
          <p:spPr bwMode="auto">
            <a:xfrm>
              <a:off x="3273" y="916"/>
              <a:ext cx="7" cy="22"/>
            </a:xfrm>
            <a:custGeom>
              <a:avLst/>
              <a:gdLst>
                <a:gd name="T0" fmla="*/ 0 w 7"/>
                <a:gd name="T1" fmla="*/ 0 h 22"/>
                <a:gd name="T2" fmla="*/ 6 w 7"/>
                <a:gd name="T3" fmla="*/ 5 h 22"/>
                <a:gd name="T4" fmla="*/ 0 w 7"/>
                <a:gd name="T5" fmla="*/ 10 h 22"/>
                <a:gd name="T6" fmla="*/ 6 w 7"/>
                <a:gd name="T7" fmla="*/ 16 h 22"/>
                <a:gd name="T8" fmla="*/ 0 w 7"/>
                <a:gd name="T9" fmla="*/ 21 h 22"/>
                <a:gd name="T10" fmla="*/ 0 w 7"/>
                <a:gd name="T11" fmla="*/ 0 h 22"/>
                <a:gd name="T12" fmla="*/ 0 60000 65536"/>
                <a:gd name="T13" fmla="*/ 0 60000 65536"/>
                <a:gd name="T14" fmla="*/ 0 60000 65536"/>
                <a:gd name="T15" fmla="*/ 0 60000 65536"/>
                <a:gd name="T16" fmla="*/ 0 60000 65536"/>
                <a:gd name="T17" fmla="*/ 0 60000 65536"/>
                <a:gd name="T18" fmla="*/ 0 w 7"/>
                <a:gd name="T19" fmla="*/ 0 h 22"/>
                <a:gd name="T20" fmla="*/ 7 w 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 h="22">
                  <a:moveTo>
                    <a:pt x="0" y="0"/>
                  </a:moveTo>
                  <a:lnTo>
                    <a:pt x="6" y="5"/>
                  </a:lnTo>
                  <a:lnTo>
                    <a:pt x="0" y="10"/>
                  </a:lnTo>
                  <a:lnTo>
                    <a:pt x="6" y="16"/>
                  </a:lnTo>
                  <a:lnTo>
                    <a:pt x="0" y="21"/>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12" name="Freeform 88"/>
            <p:cNvSpPr>
              <a:spLocks/>
            </p:cNvSpPr>
            <p:nvPr/>
          </p:nvSpPr>
          <p:spPr bwMode="auto">
            <a:xfrm>
              <a:off x="3270" y="907"/>
              <a:ext cx="13" cy="7"/>
            </a:xfrm>
            <a:custGeom>
              <a:avLst/>
              <a:gdLst>
                <a:gd name="T0" fmla="*/ 7 w 13"/>
                <a:gd name="T1" fmla="*/ 0 h 7"/>
                <a:gd name="T2" fmla="*/ 8 w 13"/>
                <a:gd name="T3" fmla="*/ 1 h 7"/>
                <a:gd name="T4" fmla="*/ 9 w 13"/>
                <a:gd name="T5" fmla="*/ 1 h 7"/>
                <a:gd name="T6" fmla="*/ 10 w 13"/>
                <a:gd name="T7" fmla="*/ 1 h 7"/>
                <a:gd name="T8" fmla="*/ 11 w 13"/>
                <a:gd name="T9" fmla="*/ 1 h 7"/>
                <a:gd name="T10" fmla="*/ 11 w 13"/>
                <a:gd name="T11" fmla="*/ 2 h 7"/>
                <a:gd name="T12" fmla="*/ 12 w 13"/>
                <a:gd name="T13" fmla="*/ 3 h 7"/>
                <a:gd name="T14" fmla="*/ 12 w 13"/>
                <a:gd name="T15" fmla="*/ 3 h 7"/>
                <a:gd name="T16" fmla="*/ 12 w 13"/>
                <a:gd name="T17" fmla="*/ 4 h 7"/>
                <a:gd name="T18" fmla="*/ 12 w 13"/>
                <a:gd name="T19" fmla="*/ 5 h 7"/>
                <a:gd name="T20" fmla="*/ 11 w 13"/>
                <a:gd name="T21" fmla="*/ 5 h 7"/>
                <a:gd name="T22" fmla="*/ 11 w 13"/>
                <a:gd name="T23" fmla="*/ 6 h 7"/>
                <a:gd name="T24" fmla="*/ 10 w 13"/>
                <a:gd name="T25" fmla="*/ 6 h 7"/>
                <a:gd name="T26" fmla="*/ 9 w 13"/>
                <a:gd name="T27" fmla="*/ 6 h 7"/>
                <a:gd name="T28" fmla="*/ 8 w 13"/>
                <a:gd name="T29" fmla="*/ 6 h 7"/>
                <a:gd name="T30" fmla="*/ 7 w 13"/>
                <a:gd name="T31" fmla="*/ 6 h 7"/>
                <a:gd name="T32" fmla="*/ 6 w 13"/>
                <a:gd name="T33" fmla="*/ 6 h 7"/>
                <a:gd name="T34" fmla="*/ 5 w 13"/>
                <a:gd name="T35" fmla="*/ 6 h 7"/>
                <a:gd name="T36" fmla="*/ 4 w 13"/>
                <a:gd name="T37" fmla="*/ 6 h 7"/>
                <a:gd name="T38" fmla="*/ 3 w 13"/>
                <a:gd name="T39" fmla="*/ 6 h 7"/>
                <a:gd name="T40" fmla="*/ 2 w 13"/>
                <a:gd name="T41" fmla="*/ 6 h 7"/>
                <a:gd name="T42" fmla="*/ 1 w 13"/>
                <a:gd name="T43" fmla="*/ 5 h 7"/>
                <a:gd name="T44" fmla="*/ 0 w 13"/>
                <a:gd name="T45" fmla="*/ 4 h 7"/>
                <a:gd name="T46" fmla="*/ 0 w 13"/>
                <a:gd name="T47" fmla="*/ 3 h 7"/>
                <a:gd name="T48" fmla="*/ 0 w 13"/>
                <a:gd name="T49" fmla="*/ 3 h 7"/>
                <a:gd name="T50" fmla="*/ 1 w 13"/>
                <a:gd name="T51" fmla="*/ 3 h 7"/>
                <a:gd name="T52" fmla="*/ 1 w 13"/>
                <a:gd name="T53" fmla="*/ 2 h 7"/>
                <a:gd name="T54" fmla="*/ 2 w 13"/>
                <a:gd name="T55" fmla="*/ 1 h 7"/>
                <a:gd name="T56" fmla="*/ 3 w 13"/>
                <a:gd name="T57" fmla="*/ 1 h 7"/>
                <a:gd name="T58" fmla="*/ 4 w 13"/>
                <a:gd name="T59" fmla="*/ 1 h 7"/>
                <a:gd name="T60" fmla="*/ 5 w 13"/>
                <a:gd name="T61" fmla="*/ 1 h 7"/>
                <a:gd name="T62" fmla="*/ 6 w 13"/>
                <a:gd name="T63" fmla="*/ 0 h 7"/>
                <a:gd name="T64" fmla="*/ 7 w 13"/>
                <a:gd name="T65" fmla="*/ 0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7"/>
                <a:gd name="T101" fmla="*/ 13 w 13"/>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7">
                  <a:moveTo>
                    <a:pt x="7" y="0"/>
                  </a:moveTo>
                  <a:lnTo>
                    <a:pt x="8" y="1"/>
                  </a:lnTo>
                  <a:lnTo>
                    <a:pt x="9" y="1"/>
                  </a:lnTo>
                  <a:lnTo>
                    <a:pt x="10" y="1"/>
                  </a:lnTo>
                  <a:lnTo>
                    <a:pt x="11" y="1"/>
                  </a:lnTo>
                  <a:lnTo>
                    <a:pt x="11" y="2"/>
                  </a:lnTo>
                  <a:lnTo>
                    <a:pt x="12" y="3"/>
                  </a:lnTo>
                  <a:lnTo>
                    <a:pt x="12" y="4"/>
                  </a:lnTo>
                  <a:lnTo>
                    <a:pt x="12" y="5"/>
                  </a:lnTo>
                  <a:lnTo>
                    <a:pt x="11" y="5"/>
                  </a:lnTo>
                  <a:lnTo>
                    <a:pt x="11" y="6"/>
                  </a:lnTo>
                  <a:lnTo>
                    <a:pt x="10" y="6"/>
                  </a:lnTo>
                  <a:lnTo>
                    <a:pt x="9" y="6"/>
                  </a:lnTo>
                  <a:lnTo>
                    <a:pt x="8" y="6"/>
                  </a:lnTo>
                  <a:lnTo>
                    <a:pt x="7" y="6"/>
                  </a:lnTo>
                  <a:lnTo>
                    <a:pt x="6" y="6"/>
                  </a:lnTo>
                  <a:lnTo>
                    <a:pt x="5" y="6"/>
                  </a:lnTo>
                  <a:lnTo>
                    <a:pt x="4" y="6"/>
                  </a:lnTo>
                  <a:lnTo>
                    <a:pt x="3" y="6"/>
                  </a:lnTo>
                  <a:lnTo>
                    <a:pt x="2" y="6"/>
                  </a:lnTo>
                  <a:lnTo>
                    <a:pt x="1" y="5"/>
                  </a:lnTo>
                  <a:lnTo>
                    <a:pt x="0" y="4"/>
                  </a:lnTo>
                  <a:lnTo>
                    <a:pt x="0" y="3"/>
                  </a:lnTo>
                  <a:lnTo>
                    <a:pt x="1" y="3"/>
                  </a:lnTo>
                  <a:lnTo>
                    <a:pt x="1" y="2"/>
                  </a:lnTo>
                  <a:lnTo>
                    <a:pt x="2" y="1"/>
                  </a:lnTo>
                  <a:lnTo>
                    <a:pt x="3" y="1"/>
                  </a:lnTo>
                  <a:lnTo>
                    <a:pt x="4" y="1"/>
                  </a:lnTo>
                  <a:lnTo>
                    <a:pt x="5" y="1"/>
                  </a:lnTo>
                  <a:lnTo>
                    <a:pt x="6" y="0"/>
                  </a:lnTo>
                  <a:lnTo>
                    <a:pt x="7"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13" name="Line 89"/>
            <p:cNvSpPr>
              <a:spLocks noChangeShapeType="1"/>
            </p:cNvSpPr>
            <p:nvPr/>
          </p:nvSpPr>
          <p:spPr bwMode="auto">
            <a:xfrm>
              <a:off x="3275" y="913"/>
              <a:ext cx="0" cy="3"/>
            </a:xfrm>
            <a:prstGeom prst="line">
              <a:avLst/>
            </a:prstGeom>
            <a:noFill/>
            <a:ln w="12700">
              <a:solidFill>
                <a:srgbClr val="000000"/>
              </a:solidFill>
              <a:round/>
              <a:headEnd/>
              <a:tailEnd/>
            </a:ln>
          </p:spPr>
          <p:txBody>
            <a:bodyPr/>
            <a:lstStyle/>
            <a:p>
              <a:endParaRPr lang="en-US"/>
            </a:p>
          </p:txBody>
        </p:sp>
        <p:sp>
          <p:nvSpPr>
            <p:cNvPr id="167814" name="Line 90"/>
            <p:cNvSpPr>
              <a:spLocks noChangeShapeType="1"/>
            </p:cNvSpPr>
            <p:nvPr/>
          </p:nvSpPr>
          <p:spPr bwMode="auto">
            <a:xfrm>
              <a:off x="3278" y="913"/>
              <a:ext cx="0" cy="3"/>
            </a:xfrm>
            <a:prstGeom prst="line">
              <a:avLst/>
            </a:prstGeom>
            <a:noFill/>
            <a:ln w="12700">
              <a:solidFill>
                <a:srgbClr val="000000"/>
              </a:solidFill>
              <a:round/>
              <a:headEnd/>
              <a:tailEnd/>
            </a:ln>
          </p:spPr>
          <p:txBody>
            <a:bodyPr/>
            <a:lstStyle/>
            <a:p>
              <a:endParaRPr lang="en-US"/>
            </a:p>
          </p:txBody>
        </p:sp>
        <p:sp>
          <p:nvSpPr>
            <p:cNvPr id="167815" name="Line 91"/>
            <p:cNvSpPr>
              <a:spLocks noChangeShapeType="1"/>
            </p:cNvSpPr>
            <p:nvPr/>
          </p:nvSpPr>
          <p:spPr bwMode="auto">
            <a:xfrm flipH="1">
              <a:off x="3270" y="911"/>
              <a:ext cx="12" cy="0"/>
            </a:xfrm>
            <a:prstGeom prst="line">
              <a:avLst/>
            </a:prstGeom>
            <a:noFill/>
            <a:ln w="12700">
              <a:solidFill>
                <a:srgbClr val="000000"/>
              </a:solidFill>
              <a:round/>
              <a:headEnd/>
              <a:tailEnd/>
            </a:ln>
          </p:spPr>
          <p:txBody>
            <a:bodyPr/>
            <a:lstStyle/>
            <a:p>
              <a:endParaRPr lang="en-US"/>
            </a:p>
          </p:txBody>
        </p:sp>
        <p:sp>
          <p:nvSpPr>
            <p:cNvPr id="167816" name="Line 92"/>
            <p:cNvSpPr>
              <a:spLocks noChangeShapeType="1"/>
            </p:cNvSpPr>
            <p:nvPr/>
          </p:nvSpPr>
          <p:spPr bwMode="auto">
            <a:xfrm>
              <a:off x="3270" y="911"/>
              <a:ext cx="12" cy="0"/>
            </a:xfrm>
            <a:prstGeom prst="line">
              <a:avLst/>
            </a:prstGeom>
            <a:noFill/>
            <a:ln w="12700">
              <a:solidFill>
                <a:srgbClr val="000000"/>
              </a:solidFill>
              <a:round/>
              <a:headEnd/>
              <a:tailEnd/>
            </a:ln>
          </p:spPr>
          <p:txBody>
            <a:bodyPr/>
            <a:lstStyle/>
            <a:p>
              <a:endParaRPr lang="en-US"/>
            </a:p>
          </p:txBody>
        </p:sp>
        <p:sp>
          <p:nvSpPr>
            <p:cNvPr id="167817" name="Freeform 93"/>
            <p:cNvSpPr>
              <a:spLocks/>
            </p:cNvSpPr>
            <p:nvPr/>
          </p:nvSpPr>
          <p:spPr bwMode="auto">
            <a:xfrm>
              <a:off x="3227" y="869"/>
              <a:ext cx="4" cy="49"/>
            </a:xfrm>
            <a:custGeom>
              <a:avLst/>
              <a:gdLst>
                <a:gd name="T0" fmla="*/ 0 w 4"/>
                <a:gd name="T1" fmla="*/ 46 h 49"/>
                <a:gd name="T2" fmla="*/ 1 w 4"/>
                <a:gd name="T3" fmla="*/ 0 h 49"/>
                <a:gd name="T4" fmla="*/ 3 w 4"/>
                <a:gd name="T5" fmla="*/ 48 h 49"/>
                <a:gd name="T6" fmla="*/ 0 w 4"/>
                <a:gd name="T7" fmla="*/ 46 h 49"/>
                <a:gd name="T8" fmla="*/ 0 60000 65536"/>
                <a:gd name="T9" fmla="*/ 0 60000 65536"/>
                <a:gd name="T10" fmla="*/ 0 60000 65536"/>
                <a:gd name="T11" fmla="*/ 0 60000 65536"/>
                <a:gd name="T12" fmla="*/ 0 w 4"/>
                <a:gd name="T13" fmla="*/ 0 h 49"/>
                <a:gd name="T14" fmla="*/ 4 w 4"/>
                <a:gd name="T15" fmla="*/ 49 h 49"/>
              </a:gdLst>
              <a:ahLst/>
              <a:cxnLst>
                <a:cxn ang="T8">
                  <a:pos x="T0" y="T1"/>
                </a:cxn>
                <a:cxn ang="T9">
                  <a:pos x="T2" y="T3"/>
                </a:cxn>
                <a:cxn ang="T10">
                  <a:pos x="T4" y="T5"/>
                </a:cxn>
                <a:cxn ang="T11">
                  <a:pos x="T6" y="T7"/>
                </a:cxn>
              </a:cxnLst>
              <a:rect l="T12" t="T13" r="T14" b="T15"/>
              <a:pathLst>
                <a:path w="4" h="49">
                  <a:moveTo>
                    <a:pt x="0" y="46"/>
                  </a:moveTo>
                  <a:lnTo>
                    <a:pt x="1" y="0"/>
                  </a:lnTo>
                  <a:lnTo>
                    <a:pt x="3" y="48"/>
                  </a:lnTo>
                  <a:lnTo>
                    <a:pt x="0" y="4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18" name="Line 94"/>
            <p:cNvSpPr>
              <a:spLocks noChangeShapeType="1"/>
            </p:cNvSpPr>
            <p:nvPr/>
          </p:nvSpPr>
          <p:spPr bwMode="auto">
            <a:xfrm flipH="1">
              <a:off x="3228" y="898"/>
              <a:ext cx="11" cy="0"/>
            </a:xfrm>
            <a:prstGeom prst="line">
              <a:avLst/>
            </a:prstGeom>
            <a:noFill/>
            <a:ln w="12700">
              <a:solidFill>
                <a:srgbClr val="000000"/>
              </a:solidFill>
              <a:round/>
              <a:headEnd/>
              <a:tailEnd/>
            </a:ln>
          </p:spPr>
          <p:txBody>
            <a:bodyPr/>
            <a:lstStyle/>
            <a:p>
              <a:endParaRPr lang="en-US"/>
            </a:p>
          </p:txBody>
        </p:sp>
        <p:sp>
          <p:nvSpPr>
            <p:cNvPr id="167819" name="Line 95"/>
            <p:cNvSpPr>
              <a:spLocks noChangeShapeType="1"/>
            </p:cNvSpPr>
            <p:nvPr/>
          </p:nvSpPr>
          <p:spPr bwMode="auto">
            <a:xfrm>
              <a:off x="3221" y="891"/>
              <a:ext cx="7" cy="0"/>
            </a:xfrm>
            <a:prstGeom prst="line">
              <a:avLst/>
            </a:prstGeom>
            <a:noFill/>
            <a:ln w="12700">
              <a:solidFill>
                <a:srgbClr val="000000"/>
              </a:solidFill>
              <a:round/>
              <a:headEnd/>
              <a:tailEnd/>
            </a:ln>
          </p:spPr>
          <p:txBody>
            <a:bodyPr/>
            <a:lstStyle/>
            <a:p>
              <a:endParaRPr lang="en-US"/>
            </a:p>
          </p:txBody>
        </p:sp>
        <p:sp>
          <p:nvSpPr>
            <p:cNvPr id="167820" name="Line 96"/>
            <p:cNvSpPr>
              <a:spLocks noChangeShapeType="1"/>
            </p:cNvSpPr>
            <p:nvPr/>
          </p:nvSpPr>
          <p:spPr bwMode="auto">
            <a:xfrm>
              <a:off x="3219" y="886"/>
              <a:ext cx="17" cy="0"/>
            </a:xfrm>
            <a:prstGeom prst="line">
              <a:avLst/>
            </a:prstGeom>
            <a:noFill/>
            <a:ln w="12700">
              <a:solidFill>
                <a:srgbClr val="000000"/>
              </a:solidFill>
              <a:round/>
              <a:headEnd/>
              <a:tailEnd/>
            </a:ln>
          </p:spPr>
          <p:txBody>
            <a:bodyPr/>
            <a:lstStyle/>
            <a:p>
              <a:endParaRPr lang="en-US"/>
            </a:p>
          </p:txBody>
        </p:sp>
        <p:sp>
          <p:nvSpPr>
            <p:cNvPr id="167821" name="Line 97"/>
            <p:cNvSpPr>
              <a:spLocks noChangeShapeType="1"/>
            </p:cNvSpPr>
            <p:nvPr/>
          </p:nvSpPr>
          <p:spPr bwMode="auto">
            <a:xfrm>
              <a:off x="3223" y="877"/>
              <a:ext cx="10" cy="0"/>
            </a:xfrm>
            <a:prstGeom prst="line">
              <a:avLst/>
            </a:prstGeom>
            <a:noFill/>
            <a:ln w="12700">
              <a:solidFill>
                <a:srgbClr val="000000"/>
              </a:solidFill>
              <a:round/>
              <a:headEnd/>
              <a:tailEnd/>
            </a:ln>
          </p:spPr>
          <p:txBody>
            <a:bodyPr/>
            <a:lstStyle/>
            <a:p>
              <a:endParaRPr lang="en-US"/>
            </a:p>
          </p:txBody>
        </p:sp>
        <p:sp>
          <p:nvSpPr>
            <p:cNvPr id="167822" name="Line 98"/>
            <p:cNvSpPr>
              <a:spLocks noChangeShapeType="1"/>
            </p:cNvSpPr>
            <p:nvPr/>
          </p:nvSpPr>
          <p:spPr bwMode="auto">
            <a:xfrm flipH="1">
              <a:off x="3228" y="898"/>
              <a:ext cx="7" cy="2"/>
            </a:xfrm>
            <a:prstGeom prst="line">
              <a:avLst/>
            </a:prstGeom>
            <a:noFill/>
            <a:ln w="12700">
              <a:solidFill>
                <a:srgbClr val="000000"/>
              </a:solidFill>
              <a:round/>
              <a:headEnd/>
              <a:tailEnd/>
            </a:ln>
          </p:spPr>
          <p:txBody>
            <a:bodyPr/>
            <a:lstStyle/>
            <a:p>
              <a:endParaRPr lang="en-US"/>
            </a:p>
          </p:txBody>
        </p:sp>
        <p:sp>
          <p:nvSpPr>
            <p:cNvPr id="167823" name="Freeform 99"/>
            <p:cNvSpPr>
              <a:spLocks/>
            </p:cNvSpPr>
            <p:nvPr/>
          </p:nvSpPr>
          <p:spPr bwMode="auto">
            <a:xfrm>
              <a:off x="3219" y="886"/>
              <a:ext cx="17" cy="3"/>
            </a:xfrm>
            <a:custGeom>
              <a:avLst/>
              <a:gdLst>
                <a:gd name="T0" fmla="*/ 16 w 17"/>
                <a:gd name="T1" fmla="*/ 0 h 3"/>
                <a:gd name="T2" fmla="*/ 8 w 17"/>
                <a:gd name="T3" fmla="*/ 2 h 3"/>
                <a:gd name="T4" fmla="*/ 0 w 17"/>
                <a:gd name="T5" fmla="*/ 0 h 3"/>
                <a:gd name="T6" fmla="*/ 16 w 17"/>
                <a:gd name="T7" fmla="*/ 0 h 3"/>
                <a:gd name="T8" fmla="*/ 0 60000 65536"/>
                <a:gd name="T9" fmla="*/ 0 60000 65536"/>
                <a:gd name="T10" fmla="*/ 0 60000 65536"/>
                <a:gd name="T11" fmla="*/ 0 60000 65536"/>
                <a:gd name="T12" fmla="*/ 0 w 17"/>
                <a:gd name="T13" fmla="*/ 0 h 3"/>
                <a:gd name="T14" fmla="*/ 17 w 17"/>
                <a:gd name="T15" fmla="*/ 3 h 3"/>
              </a:gdLst>
              <a:ahLst/>
              <a:cxnLst>
                <a:cxn ang="T8">
                  <a:pos x="T0" y="T1"/>
                </a:cxn>
                <a:cxn ang="T9">
                  <a:pos x="T2" y="T3"/>
                </a:cxn>
                <a:cxn ang="T10">
                  <a:pos x="T4" y="T5"/>
                </a:cxn>
                <a:cxn ang="T11">
                  <a:pos x="T6" y="T7"/>
                </a:cxn>
              </a:cxnLst>
              <a:rect l="T12" t="T13" r="T14" b="T15"/>
              <a:pathLst>
                <a:path w="17" h="3">
                  <a:moveTo>
                    <a:pt x="16" y="0"/>
                  </a:moveTo>
                  <a:lnTo>
                    <a:pt x="8" y="2"/>
                  </a:lnTo>
                  <a:lnTo>
                    <a:pt x="0" y="0"/>
                  </a:lnTo>
                  <a:lnTo>
                    <a:pt x="1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24" name="Freeform 100"/>
            <p:cNvSpPr>
              <a:spLocks/>
            </p:cNvSpPr>
            <p:nvPr/>
          </p:nvSpPr>
          <p:spPr bwMode="auto">
            <a:xfrm>
              <a:off x="3235" y="897"/>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25" name="Freeform 101"/>
            <p:cNvSpPr>
              <a:spLocks/>
            </p:cNvSpPr>
            <p:nvPr/>
          </p:nvSpPr>
          <p:spPr bwMode="auto">
            <a:xfrm>
              <a:off x="3234" y="894"/>
              <a:ext cx="6" cy="4"/>
            </a:xfrm>
            <a:custGeom>
              <a:avLst/>
              <a:gdLst>
                <a:gd name="T0" fmla="*/ 5 w 6"/>
                <a:gd name="T1" fmla="*/ 3 h 4"/>
                <a:gd name="T2" fmla="*/ 5 w 6"/>
                <a:gd name="T3" fmla="*/ 0 h 4"/>
                <a:gd name="T4" fmla="*/ 0 w 6"/>
                <a:gd name="T5" fmla="*/ 0 h 4"/>
                <a:gd name="T6" fmla="*/ 0 w 6"/>
                <a:gd name="T7" fmla="*/ 3 h 4"/>
                <a:gd name="T8" fmla="*/ 5 w 6"/>
                <a:gd name="T9" fmla="*/ 3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5" y="3"/>
                  </a:moveTo>
                  <a:lnTo>
                    <a:pt x="5" y="0"/>
                  </a:lnTo>
                  <a:lnTo>
                    <a:pt x="0" y="0"/>
                  </a:lnTo>
                  <a:lnTo>
                    <a:pt x="0" y="3"/>
                  </a:lnTo>
                  <a:lnTo>
                    <a:pt x="5"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26" name="Freeform 102"/>
            <p:cNvSpPr>
              <a:spLocks/>
            </p:cNvSpPr>
            <p:nvPr/>
          </p:nvSpPr>
          <p:spPr bwMode="auto">
            <a:xfrm>
              <a:off x="3223" y="888"/>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27" name="Freeform 103"/>
            <p:cNvSpPr>
              <a:spLocks/>
            </p:cNvSpPr>
            <p:nvPr/>
          </p:nvSpPr>
          <p:spPr bwMode="auto">
            <a:xfrm>
              <a:off x="3221" y="885"/>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28" name="Line 104"/>
            <p:cNvSpPr>
              <a:spLocks noChangeShapeType="1"/>
            </p:cNvSpPr>
            <p:nvPr/>
          </p:nvSpPr>
          <p:spPr bwMode="auto">
            <a:xfrm flipV="1">
              <a:off x="3231" y="885"/>
              <a:ext cx="0" cy="1"/>
            </a:xfrm>
            <a:prstGeom prst="line">
              <a:avLst/>
            </a:prstGeom>
            <a:noFill/>
            <a:ln w="12700">
              <a:solidFill>
                <a:srgbClr val="000000"/>
              </a:solidFill>
              <a:round/>
              <a:headEnd/>
              <a:tailEnd/>
            </a:ln>
          </p:spPr>
          <p:txBody>
            <a:bodyPr/>
            <a:lstStyle/>
            <a:p>
              <a:endParaRPr lang="en-US"/>
            </a:p>
          </p:txBody>
        </p:sp>
        <p:sp>
          <p:nvSpPr>
            <p:cNvPr id="167829" name="Line 105"/>
            <p:cNvSpPr>
              <a:spLocks noChangeShapeType="1"/>
            </p:cNvSpPr>
            <p:nvPr/>
          </p:nvSpPr>
          <p:spPr bwMode="auto">
            <a:xfrm>
              <a:off x="3234" y="885"/>
              <a:ext cx="0" cy="1"/>
            </a:xfrm>
            <a:prstGeom prst="line">
              <a:avLst/>
            </a:prstGeom>
            <a:noFill/>
            <a:ln w="12700">
              <a:solidFill>
                <a:srgbClr val="000000"/>
              </a:solidFill>
              <a:round/>
              <a:headEnd/>
              <a:tailEnd/>
            </a:ln>
          </p:spPr>
          <p:txBody>
            <a:bodyPr/>
            <a:lstStyle/>
            <a:p>
              <a:endParaRPr lang="en-US"/>
            </a:p>
          </p:txBody>
        </p:sp>
        <p:sp>
          <p:nvSpPr>
            <p:cNvPr id="167830" name="Freeform 106"/>
            <p:cNvSpPr>
              <a:spLocks/>
            </p:cNvSpPr>
            <p:nvPr/>
          </p:nvSpPr>
          <p:spPr bwMode="auto">
            <a:xfrm>
              <a:off x="3225" y="876"/>
              <a:ext cx="3" cy="2"/>
            </a:xfrm>
            <a:custGeom>
              <a:avLst/>
              <a:gdLst>
                <a:gd name="T0" fmla="*/ 0 w 3"/>
                <a:gd name="T1" fmla="*/ 1 h 2"/>
                <a:gd name="T2" fmla="*/ 0 w 3"/>
                <a:gd name="T3" fmla="*/ 1 h 2"/>
                <a:gd name="T4" fmla="*/ 0 w 3"/>
                <a:gd name="T5" fmla="*/ 0 h 2"/>
                <a:gd name="T6" fmla="*/ 2 w 3"/>
                <a:gd name="T7" fmla="*/ 0 h 2"/>
                <a:gd name="T8" fmla="*/ 0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1"/>
                  </a:moveTo>
                  <a:lnTo>
                    <a:pt x="0" y="1"/>
                  </a:lnTo>
                  <a:lnTo>
                    <a:pt x="0" y="0"/>
                  </a:lnTo>
                  <a:lnTo>
                    <a:pt x="2"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6924" name="Group 107"/>
          <p:cNvGrpSpPr>
            <a:grpSpLocks/>
          </p:cNvGrpSpPr>
          <p:nvPr/>
        </p:nvGrpSpPr>
        <p:grpSpPr bwMode="auto">
          <a:xfrm>
            <a:off x="5610225" y="2619375"/>
            <a:ext cx="771525" cy="201613"/>
            <a:chOff x="3534" y="1137"/>
            <a:chExt cx="486" cy="127"/>
          </a:xfrm>
        </p:grpSpPr>
        <p:sp>
          <p:nvSpPr>
            <p:cNvPr id="167799" name="Oval 108"/>
            <p:cNvSpPr>
              <a:spLocks noChangeArrowheads="1"/>
            </p:cNvSpPr>
            <p:nvPr/>
          </p:nvSpPr>
          <p:spPr bwMode="auto">
            <a:xfrm>
              <a:off x="3759" y="1245"/>
              <a:ext cx="1" cy="6"/>
            </a:xfrm>
            <a:prstGeom prst="ellipse">
              <a:avLst/>
            </a:prstGeom>
            <a:noFill/>
            <a:ln w="12700">
              <a:solidFill>
                <a:srgbClr val="000000"/>
              </a:solidFill>
              <a:round/>
              <a:headEnd/>
              <a:tailEnd/>
            </a:ln>
          </p:spPr>
          <p:txBody>
            <a:bodyPr wrap="none" anchor="ctr"/>
            <a:lstStyle/>
            <a:p>
              <a:endParaRPr lang="en-US"/>
            </a:p>
          </p:txBody>
        </p:sp>
        <p:sp>
          <p:nvSpPr>
            <p:cNvPr id="167800" name="Oval 109"/>
            <p:cNvSpPr>
              <a:spLocks noChangeArrowheads="1"/>
            </p:cNvSpPr>
            <p:nvPr/>
          </p:nvSpPr>
          <p:spPr bwMode="auto">
            <a:xfrm>
              <a:off x="3570" y="1257"/>
              <a:ext cx="3" cy="1"/>
            </a:xfrm>
            <a:prstGeom prst="ellipse">
              <a:avLst/>
            </a:prstGeom>
            <a:noFill/>
            <a:ln w="12700">
              <a:solidFill>
                <a:srgbClr val="000000"/>
              </a:solidFill>
              <a:round/>
              <a:headEnd/>
              <a:tailEnd/>
            </a:ln>
          </p:spPr>
          <p:txBody>
            <a:bodyPr wrap="none" anchor="ctr"/>
            <a:lstStyle/>
            <a:p>
              <a:endParaRPr lang="en-US"/>
            </a:p>
          </p:txBody>
        </p:sp>
        <p:sp>
          <p:nvSpPr>
            <p:cNvPr id="167801" name="Oval 110"/>
            <p:cNvSpPr>
              <a:spLocks noChangeArrowheads="1"/>
            </p:cNvSpPr>
            <p:nvPr/>
          </p:nvSpPr>
          <p:spPr bwMode="auto">
            <a:xfrm>
              <a:off x="3534" y="1220"/>
              <a:ext cx="50" cy="11"/>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7802" name="Freeform 111"/>
            <p:cNvSpPr>
              <a:spLocks/>
            </p:cNvSpPr>
            <p:nvPr/>
          </p:nvSpPr>
          <p:spPr bwMode="auto">
            <a:xfrm>
              <a:off x="3561" y="1153"/>
              <a:ext cx="459" cy="98"/>
            </a:xfrm>
            <a:custGeom>
              <a:avLst/>
              <a:gdLst>
                <a:gd name="T0" fmla="*/ 3 w 459"/>
                <a:gd name="T1" fmla="*/ 63 h 98"/>
                <a:gd name="T2" fmla="*/ 20 w 459"/>
                <a:gd name="T3" fmla="*/ 47 h 98"/>
                <a:gd name="T4" fmla="*/ 25 w 459"/>
                <a:gd name="T5" fmla="*/ 44 h 98"/>
                <a:gd name="T6" fmla="*/ 376 w 459"/>
                <a:gd name="T7" fmla="*/ 51 h 98"/>
                <a:gd name="T8" fmla="*/ 387 w 459"/>
                <a:gd name="T9" fmla="*/ 47 h 98"/>
                <a:gd name="T10" fmla="*/ 414 w 459"/>
                <a:gd name="T11" fmla="*/ 0 h 98"/>
                <a:gd name="T12" fmla="*/ 458 w 459"/>
                <a:gd name="T13" fmla="*/ 0 h 98"/>
                <a:gd name="T14" fmla="*/ 448 w 459"/>
                <a:gd name="T15" fmla="*/ 74 h 98"/>
                <a:gd name="T16" fmla="*/ 361 w 459"/>
                <a:gd name="T17" fmla="*/ 97 h 98"/>
                <a:gd name="T18" fmla="*/ 0 w 459"/>
                <a:gd name="T19" fmla="*/ 97 h 98"/>
                <a:gd name="T20" fmla="*/ 3 w 459"/>
                <a:gd name="T21" fmla="*/ 63 h 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9"/>
                <a:gd name="T34" fmla="*/ 0 h 98"/>
                <a:gd name="T35" fmla="*/ 459 w 459"/>
                <a:gd name="T36" fmla="*/ 98 h 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9" h="98">
                  <a:moveTo>
                    <a:pt x="3" y="63"/>
                  </a:moveTo>
                  <a:lnTo>
                    <a:pt x="20" y="47"/>
                  </a:lnTo>
                  <a:lnTo>
                    <a:pt x="25" y="44"/>
                  </a:lnTo>
                  <a:lnTo>
                    <a:pt x="376" y="51"/>
                  </a:lnTo>
                  <a:lnTo>
                    <a:pt x="387" y="47"/>
                  </a:lnTo>
                  <a:lnTo>
                    <a:pt x="414" y="0"/>
                  </a:lnTo>
                  <a:lnTo>
                    <a:pt x="458" y="0"/>
                  </a:lnTo>
                  <a:lnTo>
                    <a:pt x="448" y="74"/>
                  </a:lnTo>
                  <a:lnTo>
                    <a:pt x="361" y="97"/>
                  </a:lnTo>
                  <a:lnTo>
                    <a:pt x="0" y="97"/>
                  </a:lnTo>
                  <a:lnTo>
                    <a:pt x="3" y="6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3" name="Freeform 112"/>
            <p:cNvSpPr>
              <a:spLocks/>
            </p:cNvSpPr>
            <p:nvPr/>
          </p:nvSpPr>
          <p:spPr bwMode="auto">
            <a:xfrm>
              <a:off x="3715" y="1137"/>
              <a:ext cx="203" cy="8"/>
            </a:xfrm>
            <a:custGeom>
              <a:avLst/>
              <a:gdLst>
                <a:gd name="T0" fmla="*/ 0 w 203"/>
                <a:gd name="T1" fmla="*/ 6 h 8"/>
                <a:gd name="T2" fmla="*/ 41 w 203"/>
                <a:gd name="T3" fmla="*/ 2 h 8"/>
                <a:gd name="T4" fmla="*/ 99 w 203"/>
                <a:gd name="T5" fmla="*/ 0 h 8"/>
                <a:gd name="T6" fmla="*/ 159 w 203"/>
                <a:gd name="T7" fmla="*/ 2 h 8"/>
                <a:gd name="T8" fmla="*/ 202 w 203"/>
                <a:gd name="T9" fmla="*/ 7 h 8"/>
                <a:gd name="T10" fmla="*/ 0 w 203"/>
                <a:gd name="T11" fmla="*/ 6 h 8"/>
                <a:gd name="T12" fmla="*/ 0 60000 65536"/>
                <a:gd name="T13" fmla="*/ 0 60000 65536"/>
                <a:gd name="T14" fmla="*/ 0 60000 65536"/>
                <a:gd name="T15" fmla="*/ 0 60000 65536"/>
                <a:gd name="T16" fmla="*/ 0 60000 65536"/>
                <a:gd name="T17" fmla="*/ 0 60000 65536"/>
                <a:gd name="T18" fmla="*/ 0 w 203"/>
                <a:gd name="T19" fmla="*/ 0 h 8"/>
                <a:gd name="T20" fmla="*/ 203 w 20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03" h="8">
                  <a:moveTo>
                    <a:pt x="0" y="6"/>
                  </a:moveTo>
                  <a:lnTo>
                    <a:pt x="41" y="2"/>
                  </a:lnTo>
                  <a:lnTo>
                    <a:pt x="99" y="0"/>
                  </a:lnTo>
                  <a:lnTo>
                    <a:pt x="159" y="2"/>
                  </a:lnTo>
                  <a:lnTo>
                    <a:pt x="202" y="7"/>
                  </a:lnTo>
                  <a:lnTo>
                    <a:pt x="0"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4" name="Freeform 113"/>
            <p:cNvSpPr>
              <a:spLocks/>
            </p:cNvSpPr>
            <p:nvPr/>
          </p:nvSpPr>
          <p:spPr bwMode="auto">
            <a:xfrm>
              <a:off x="3715" y="1145"/>
              <a:ext cx="203" cy="9"/>
            </a:xfrm>
            <a:custGeom>
              <a:avLst/>
              <a:gdLst>
                <a:gd name="T0" fmla="*/ 0 w 203"/>
                <a:gd name="T1" fmla="*/ 1 h 9"/>
                <a:gd name="T2" fmla="*/ 41 w 203"/>
                <a:gd name="T3" fmla="*/ 5 h 9"/>
                <a:gd name="T4" fmla="*/ 99 w 203"/>
                <a:gd name="T5" fmla="*/ 8 h 9"/>
                <a:gd name="T6" fmla="*/ 159 w 203"/>
                <a:gd name="T7" fmla="*/ 5 h 9"/>
                <a:gd name="T8" fmla="*/ 202 w 203"/>
                <a:gd name="T9" fmla="*/ 0 h 9"/>
                <a:gd name="T10" fmla="*/ 0 w 203"/>
                <a:gd name="T11" fmla="*/ 1 h 9"/>
                <a:gd name="T12" fmla="*/ 0 60000 65536"/>
                <a:gd name="T13" fmla="*/ 0 60000 65536"/>
                <a:gd name="T14" fmla="*/ 0 60000 65536"/>
                <a:gd name="T15" fmla="*/ 0 60000 65536"/>
                <a:gd name="T16" fmla="*/ 0 60000 65536"/>
                <a:gd name="T17" fmla="*/ 0 60000 65536"/>
                <a:gd name="T18" fmla="*/ 0 w 203"/>
                <a:gd name="T19" fmla="*/ 0 h 9"/>
                <a:gd name="T20" fmla="*/ 203 w 203"/>
                <a:gd name="T21" fmla="*/ 9 h 9"/>
              </a:gdLst>
              <a:ahLst/>
              <a:cxnLst>
                <a:cxn ang="T12">
                  <a:pos x="T0" y="T1"/>
                </a:cxn>
                <a:cxn ang="T13">
                  <a:pos x="T2" y="T3"/>
                </a:cxn>
                <a:cxn ang="T14">
                  <a:pos x="T4" y="T5"/>
                </a:cxn>
                <a:cxn ang="T15">
                  <a:pos x="T6" y="T7"/>
                </a:cxn>
                <a:cxn ang="T16">
                  <a:pos x="T8" y="T9"/>
                </a:cxn>
                <a:cxn ang="T17">
                  <a:pos x="T10" y="T11"/>
                </a:cxn>
              </a:cxnLst>
              <a:rect l="T18" t="T19" r="T20" b="T21"/>
              <a:pathLst>
                <a:path w="203" h="9">
                  <a:moveTo>
                    <a:pt x="0" y="1"/>
                  </a:moveTo>
                  <a:lnTo>
                    <a:pt x="41" y="5"/>
                  </a:lnTo>
                  <a:lnTo>
                    <a:pt x="99" y="8"/>
                  </a:lnTo>
                  <a:lnTo>
                    <a:pt x="159" y="5"/>
                  </a:lnTo>
                  <a:lnTo>
                    <a:pt x="202"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5" name="Freeform 114"/>
            <p:cNvSpPr>
              <a:spLocks/>
            </p:cNvSpPr>
            <p:nvPr/>
          </p:nvSpPr>
          <p:spPr bwMode="auto">
            <a:xfrm>
              <a:off x="3779" y="1150"/>
              <a:ext cx="108" cy="72"/>
            </a:xfrm>
            <a:custGeom>
              <a:avLst/>
              <a:gdLst>
                <a:gd name="T0" fmla="*/ 14 w 108"/>
                <a:gd name="T1" fmla="*/ 0 h 72"/>
                <a:gd name="T2" fmla="*/ 14 w 108"/>
                <a:gd name="T3" fmla="*/ 21 h 72"/>
                <a:gd name="T4" fmla="*/ 0 w 108"/>
                <a:gd name="T5" fmla="*/ 32 h 72"/>
                <a:gd name="T6" fmla="*/ 0 w 108"/>
                <a:gd name="T7" fmla="*/ 53 h 72"/>
                <a:gd name="T8" fmla="*/ 8 w 108"/>
                <a:gd name="T9" fmla="*/ 53 h 72"/>
                <a:gd name="T10" fmla="*/ 11 w 108"/>
                <a:gd name="T11" fmla="*/ 47 h 72"/>
                <a:gd name="T12" fmla="*/ 28 w 108"/>
                <a:gd name="T13" fmla="*/ 39 h 72"/>
                <a:gd name="T14" fmla="*/ 28 w 108"/>
                <a:gd name="T15" fmla="*/ 53 h 72"/>
                <a:gd name="T16" fmla="*/ 34 w 108"/>
                <a:gd name="T17" fmla="*/ 53 h 72"/>
                <a:gd name="T18" fmla="*/ 34 w 108"/>
                <a:gd name="T19" fmla="*/ 37 h 72"/>
                <a:gd name="T20" fmla="*/ 74 w 108"/>
                <a:gd name="T21" fmla="*/ 29 h 72"/>
                <a:gd name="T22" fmla="*/ 93 w 108"/>
                <a:gd name="T23" fmla="*/ 71 h 72"/>
                <a:gd name="T24" fmla="*/ 107 w 108"/>
                <a:gd name="T25" fmla="*/ 71 h 72"/>
                <a:gd name="T26" fmla="*/ 77 w 108"/>
                <a:gd name="T27" fmla="*/ 13 h 72"/>
                <a:gd name="T28" fmla="*/ 77 w 108"/>
                <a:gd name="T29" fmla="*/ 0 h 72"/>
                <a:gd name="T30" fmla="*/ 14 w 108"/>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72"/>
                <a:gd name="T50" fmla="*/ 108 w 108"/>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72">
                  <a:moveTo>
                    <a:pt x="14" y="0"/>
                  </a:moveTo>
                  <a:lnTo>
                    <a:pt x="14" y="21"/>
                  </a:lnTo>
                  <a:lnTo>
                    <a:pt x="0" y="32"/>
                  </a:lnTo>
                  <a:lnTo>
                    <a:pt x="0" y="53"/>
                  </a:lnTo>
                  <a:lnTo>
                    <a:pt x="8" y="53"/>
                  </a:lnTo>
                  <a:lnTo>
                    <a:pt x="11" y="47"/>
                  </a:lnTo>
                  <a:lnTo>
                    <a:pt x="28" y="39"/>
                  </a:lnTo>
                  <a:lnTo>
                    <a:pt x="28" y="53"/>
                  </a:lnTo>
                  <a:lnTo>
                    <a:pt x="34" y="53"/>
                  </a:lnTo>
                  <a:lnTo>
                    <a:pt x="34" y="37"/>
                  </a:lnTo>
                  <a:lnTo>
                    <a:pt x="74" y="29"/>
                  </a:lnTo>
                  <a:lnTo>
                    <a:pt x="93" y="71"/>
                  </a:lnTo>
                  <a:lnTo>
                    <a:pt x="107" y="71"/>
                  </a:lnTo>
                  <a:lnTo>
                    <a:pt x="77" y="13"/>
                  </a:lnTo>
                  <a:lnTo>
                    <a:pt x="77" y="0"/>
                  </a:lnTo>
                  <a:lnTo>
                    <a:pt x="1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806" name="Freeform 115"/>
            <p:cNvSpPr>
              <a:spLocks/>
            </p:cNvSpPr>
            <p:nvPr/>
          </p:nvSpPr>
          <p:spPr bwMode="auto">
            <a:xfrm>
              <a:off x="3570" y="1250"/>
              <a:ext cx="45" cy="14"/>
            </a:xfrm>
            <a:custGeom>
              <a:avLst/>
              <a:gdLst>
                <a:gd name="T0" fmla="*/ 14 w 45"/>
                <a:gd name="T1" fmla="*/ 13 h 14"/>
                <a:gd name="T2" fmla="*/ 21 w 45"/>
                <a:gd name="T3" fmla="*/ 4 h 14"/>
                <a:gd name="T4" fmla="*/ 44 w 45"/>
                <a:gd name="T5" fmla="*/ 4 h 14"/>
                <a:gd name="T6" fmla="*/ 44 w 45"/>
                <a:gd name="T7" fmla="*/ 0 h 14"/>
                <a:gd name="T8" fmla="*/ 0 w 45"/>
                <a:gd name="T9" fmla="*/ 8 h 14"/>
                <a:gd name="T10" fmla="*/ 14 w 45"/>
                <a:gd name="T11" fmla="*/ 13 h 14"/>
                <a:gd name="T12" fmla="*/ 0 60000 65536"/>
                <a:gd name="T13" fmla="*/ 0 60000 65536"/>
                <a:gd name="T14" fmla="*/ 0 60000 65536"/>
                <a:gd name="T15" fmla="*/ 0 60000 65536"/>
                <a:gd name="T16" fmla="*/ 0 60000 65536"/>
                <a:gd name="T17" fmla="*/ 0 60000 65536"/>
                <a:gd name="T18" fmla="*/ 0 w 45"/>
                <a:gd name="T19" fmla="*/ 0 h 14"/>
                <a:gd name="T20" fmla="*/ 45 w 4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5" h="14">
                  <a:moveTo>
                    <a:pt x="14" y="13"/>
                  </a:moveTo>
                  <a:lnTo>
                    <a:pt x="21" y="4"/>
                  </a:lnTo>
                  <a:lnTo>
                    <a:pt x="44" y="4"/>
                  </a:lnTo>
                  <a:lnTo>
                    <a:pt x="44" y="0"/>
                  </a:lnTo>
                  <a:lnTo>
                    <a:pt x="0" y="8"/>
                  </a:lnTo>
                  <a:lnTo>
                    <a:pt x="14"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6925" name="Rectangle 116"/>
          <p:cNvSpPr>
            <a:spLocks noChangeArrowheads="1"/>
          </p:cNvSpPr>
          <p:nvPr/>
        </p:nvSpPr>
        <p:spPr bwMode="auto">
          <a:xfrm>
            <a:off x="5868988" y="2879725"/>
            <a:ext cx="366712"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E-2C</a:t>
            </a:r>
          </a:p>
        </p:txBody>
      </p:sp>
      <p:grpSp>
        <p:nvGrpSpPr>
          <p:cNvPr id="166926" name="Group 117"/>
          <p:cNvGrpSpPr>
            <a:grpSpLocks/>
          </p:cNvGrpSpPr>
          <p:nvPr/>
        </p:nvGrpSpPr>
        <p:grpSpPr bwMode="auto">
          <a:xfrm>
            <a:off x="7466013" y="2584450"/>
            <a:ext cx="622300" cy="638175"/>
            <a:chOff x="4703" y="1115"/>
            <a:chExt cx="392" cy="402"/>
          </a:xfrm>
        </p:grpSpPr>
        <p:sp>
          <p:nvSpPr>
            <p:cNvPr id="167792" name="Freeform 118"/>
            <p:cNvSpPr>
              <a:spLocks/>
            </p:cNvSpPr>
            <p:nvPr/>
          </p:nvSpPr>
          <p:spPr bwMode="auto">
            <a:xfrm>
              <a:off x="5023" y="1244"/>
              <a:ext cx="72" cy="12"/>
            </a:xfrm>
            <a:custGeom>
              <a:avLst/>
              <a:gdLst>
                <a:gd name="T0" fmla="*/ 26 w 72"/>
                <a:gd name="T1" fmla="*/ 0 h 12"/>
                <a:gd name="T2" fmla="*/ 0 w 72"/>
                <a:gd name="T3" fmla="*/ 0 h 12"/>
                <a:gd name="T4" fmla="*/ 0 w 72"/>
                <a:gd name="T5" fmla="*/ 11 h 12"/>
                <a:gd name="T6" fmla="*/ 71 w 72"/>
                <a:gd name="T7" fmla="*/ 11 h 12"/>
                <a:gd name="T8" fmla="*/ 26 w 72"/>
                <a:gd name="T9" fmla="*/ 0 h 12"/>
                <a:gd name="T10" fmla="*/ 0 60000 65536"/>
                <a:gd name="T11" fmla="*/ 0 60000 65536"/>
                <a:gd name="T12" fmla="*/ 0 60000 65536"/>
                <a:gd name="T13" fmla="*/ 0 60000 65536"/>
                <a:gd name="T14" fmla="*/ 0 60000 65536"/>
                <a:gd name="T15" fmla="*/ 0 w 72"/>
                <a:gd name="T16" fmla="*/ 0 h 12"/>
                <a:gd name="T17" fmla="*/ 72 w 72"/>
                <a:gd name="T18" fmla="*/ 12 h 12"/>
              </a:gdLst>
              <a:ahLst/>
              <a:cxnLst>
                <a:cxn ang="T10">
                  <a:pos x="T0" y="T1"/>
                </a:cxn>
                <a:cxn ang="T11">
                  <a:pos x="T2" y="T3"/>
                </a:cxn>
                <a:cxn ang="T12">
                  <a:pos x="T4" y="T5"/>
                </a:cxn>
                <a:cxn ang="T13">
                  <a:pos x="T6" y="T7"/>
                </a:cxn>
                <a:cxn ang="T14">
                  <a:pos x="T8" y="T9"/>
                </a:cxn>
              </a:cxnLst>
              <a:rect l="T15" t="T16" r="T17" b="T18"/>
              <a:pathLst>
                <a:path w="72" h="12">
                  <a:moveTo>
                    <a:pt x="26" y="0"/>
                  </a:moveTo>
                  <a:lnTo>
                    <a:pt x="0" y="0"/>
                  </a:lnTo>
                  <a:lnTo>
                    <a:pt x="0" y="11"/>
                  </a:lnTo>
                  <a:lnTo>
                    <a:pt x="71" y="11"/>
                  </a:lnTo>
                  <a:lnTo>
                    <a:pt x="2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3" name="Freeform 119"/>
            <p:cNvSpPr>
              <a:spLocks/>
            </p:cNvSpPr>
            <p:nvPr/>
          </p:nvSpPr>
          <p:spPr bwMode="auto">
            <a:xfrm>
              <a:off x="4703" y="1115"/>
              <a:ext cx="336" cy="141"/>
            </a:xfrm>
            <a:custGeom>
              <a:avLst/>
              <a:gdLst>
                <a:gd name="T0" fmla="*/ 204 w 336"/>
                <a:gd name="T1" fmla="*/ 104 h 141"/>
                <a:gd name="T2" fmla="*/ 152 w 336"/>
                <a:gd name="T3" fmla="*/ 9 h 141"/>
                <a:gd name="T4" fmla="*/ 168 w 336"/>
                <a:gd name="T5" fmla="*/ 9 h 141"/>
                <a:gd name="T6" fmla="*/ 168 w 336"/>
                <a:gd name="T7" fmla="*/ 15 h 141"/>
                <a:gd name="T8" fmla="*/ 168 w 336"/>
                <a:gd name="T9" fmla="*/ 9 h 141"/>
                <a:gd name="T10" fmla="*/ 173 w 336"/>
                <a:gd name="T11" fmla="*/ 9 h 141"/>
                <a:gd name="T12" fmla="*/ 173 w 336"/>
                <a:gd name="T13" fmla="*/ 4 h 141"/>
                <a:gd name="T14" fmla="*/ 173 w 336"/>
                <a:gd name="T15" fmla="*/ 0 h 141"/>
                <a:gd name="T16" fmla="*/ 173 w 336"/>
                <a:gd name="T17" fmla="*/ 4 h 141"/>
                <a:gd name="T18" fmla="*/ 127 w 336"/>
                <a:gd name="T19" fmla="*/ 4 h 141"/>
                <a:gd name="T20" fmla="*/ 127 w 336"/>
                <a:gd name="T21" fmla="*/ 0 h 141"/>
                <a:gd name="T22" fmla="*/ 117 w 336"/>
                <a:gd name="T23" fmla="*/ 0 h 141"/>
                <a:gd name="T24" fmla="*/ 101 w 336"/>
                <a:gd name="T25" fmla="*/ 104 h 141"/>
                <a:gd name="T26" fmla="*/ 76 w 336"/>
                <a:gd name="T27" fmla="*/ 95 h 141"/>
                <a:gd name="T28" fmla="*/ 61 w 336"/>
                <a:gd name="T29" fmla="*/ 95 h 141"/>
                <a:gd name="T30" fmla="*/ 26 w 336"/>
                <a:gd name="T31" fmla="*/ 60 h 141"/>
                <a:gd name="T32" fmla="*/ 11 w 336"/>
                <a:gd name="T33" fmla="*/ 60 h 141"/>
                <a:gd name="T34" fmla="*/ 0 w 336"/>
                <a:gd name="T35" fmla="*/ 69 h 141"/>
                <a:gd name="T36" fmla="*/ 20 w 336"/>
                <a:gd name="T37" fmla="*/ 109 h 141"/>
                <a:gd name="T38" fmla="*/ 30 w 336"/>
                <a:gd name="T39" fmla="*/ 115 h 141"/>
                <a:gd name="T40" fmla="*/ 11 w 336"/>
                <a:gd name="T41" fmla="*/ 124 h 141"/>
                <a:gd name="T42" fmla="*/ 11 w 336"/>
                <a:gd name="T43" fmla="*/ 135 h 141"/>
                <a:gd name="T44" fmla="*/ 30 w 336"/>
                <a:gd name="T45" fmla="*/ 140 h 141"/>
                <a:gd name="T46" fmla="*/ 335 w 336"/>
                <a:gd name="T47" fmla="*/ 140 h 141"/>
                <a:gd name="T48" fmla="*/ 204 w 336"/>
                <a:gd name="T49" fmla="*/ 104 h 1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6"/>
                <a:gd name="T76" fmla="*/ 0 h 141"/>
                <a:gd name="T77" fmla="*/ 336 w 336"/>
                <a:gd name="T78" fmla="*/ 141 h 1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6" h="141">
                  <a:moveTo>
                    <a:pt x="204" y="104"/>
                  </a:moveTo>
                  <a:lnTo>
                    <a:pt x="152" y="9"/>
                  </a:lnTo>
                  <a:lnTo>
                    <a:pt x="168" y="9"/>
                  </a:lnTo>
                  <a:lnTo>
                    <a:pt x="168" y="15"/>
                  </a:lnTo>
                  <a:lnTo>
                    <a:pt x="168" y="9"/>
                  </a:lnTo>
                  <a:lnTo>
                    <a:pt x="173" y="9"/>
                  </a:lnTo>
                  <a:lnTo>
                    <a:pt x="173" y="4"/>
                  </a:lnTo>
                  <a:lnTo>
                    <a:pt x="173" y="0"/>
                  </a:lnTo>
                  <a:lnTo>
                    <a:pt x="173" y="4"/>
                  </a:lnTo>
                  <a:lnTo>
                    <a:pt x="127" y="4"/>
                  </a:lnTo>
                  <a:lnTo>
                    <a:pt x="127" y="0"/>
                  </a:lnTo>
                  <a:lnTo>
                    <a:pt x="117" y="0"/>
                  </a:lnTo>
                  <a:lnTo>
                    <a:pt x="101" y="104"/>
                  </a:lnTo>
                  <a:lnTo>
                    <a:pt x="76" y="95"/>
                  </a:lnTo>
                  <a:lnTo>
                    <a:pt x="61" y="95"/>
                  </a:lnTo>
                  <a:lnTo>
                    <a:pt x="26" y="60"/>
                  </a:lnTo>
                  <a:lnTo>
                    <a:pt x="11" y="60"/>
                  </a:lnTo>
                  <a:lnTo>
                    <a:pt x="0" y="69"/>
                  </a:lnTo>
                  <a:lnTo>
                    <a:pt x="20" y="109"/>
                  </a:lnTo>
                  <a:lnTo>
                    <a:pt x="30" y="115"/>
                  </a:lnTo>
                  <a:lnTo>
                    <a:pt x="11" y="124"/>
                  </a:lnTo>
                  <a:lnTo>
                    <a:pt x="11" y="135"/>
                  </a:lnTo>
                  <a:lnTo>
                    <a:pt x="30" y="140"/>
                  </a:lnTo>
                  <a:lnTo>
                    <a:pt x="335" y="140"/>
                  </a:lnTo>
                  <a:lnTo>
                    <a:pt x="204" y="10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4" name="Freeform 120"/>
            <p:cNvSpPr>
              <a:spLocks/>
            </p:cNvSpPr>
            <p:nvPr/>
          </p:nvSpPr>
          <p:spPr bwMode="auto">
            <a:xfrm>
              <a:off x="4912" y="1225"/>
              <a:ext cx="122" cy="25"/>
            </a:xfrm>
            <a:custGeom>
              <a:avLst/>
              <a:gdLst>
                <a:gd name="T0" fmla="*/ 0 w 122"/>
                <a:gd name="T1" fmla="*/ 0 h 25"/>
                <a:gd name="T2" fmla="*/ 60 w 122"/>
                <a:gd name="T3" fmla="*/ 5 h 25"/>
                <a:gd name="T4" fmla="*/ 116 w 122"/>
                <a:gd name="T5" fmla="*/ 19 h 25"/>
                <a:gd name="T6" fmla="*/ 121 w 122"/>
                <a:gd name="T7" fmla="*/ 24 h 25"/>
                <a:gd name="T8" fmla="*/ 0 w 122"/>
                <a:gd name="T9" fmla="*/ 0 h 25"/>
                <a:gd name="T10" fmla="*/ 0 60000 65536"/>
                <a:gd name="T11" fmla="*/ 0 60000 65536"/>
                <a:gd name="T12" fmla="*/ 0 60000 65536"/>
                <a:gd name="T13" fmla="*/ 0 60000 65536"/>
                <a:gd name="T14" fmla="*/ 0 60000 65536"/>
                <a:gd name="T15" fmla="*/ 0 w 122"/>
                <a:gd name="T16" fmla="*/ 0 h 25"/>
                <a:gd name="T17" fmla="*/ 122 w 122"/>
                <a:gd name="T18" fmla="*/ 25 h 25"/>
              </a:gdLst>
              <a:ahLst/>
              <a:cxnLst>
                <a:cxn ang="T10">
                  <a:pos x="T0" y="T1"/>
                </a:cxn>
                <a:cxn ang="T11">
                  <a:pos x="T2" y="T3"/>
                </a:cxn>
                <a:cxn ang="T12">
                  <a:pos x="T4" y="T5"/>
                </a:cxn>
                <a:cxn ang="T13">
                  <a:pos x="T6" y="T7"/>
                </a:cxn>
                <a:cxn ang="T14">
                  <a:pos x="T8" y="T9"/>
                </a:cxn>
              </a:cxnLst>
              <a:rect l="T15" t="T16" r="T17" b="T18"/>
              <a:pathLst>
                <a:path w="122" h="25">
                  <a:moveTo>
                    <a:pt x="0" y="0"/>
                  </a:moveTo>
                  <a:lnTo>
                    <a:pt x="60" y="5"/>
                  </a:lnTo>
                  <a:lnTo>
                    <a:pt x="116" y="19"/>
                  </a:lnTo>
                  <a:lnTo>
                    <a:pt x="121" y="24"/>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5" name="Freeform 121"/>
            <p:cNvSpPr>
              <a:spLocks/>
            </p:cNvSpPr>
            <p:nvPr/>
          </p:nvSpPr>
          <p:spPr bwMode="auto">
            <a:xfrm>
              <a:off x="5023" y="1255"/>
              <a:ext cx="72" cy="10"/>
            </a:xfrm>
            <a:custGeom>
              <a:avLst/>
              <a:gdLst>
                <a:gd name="T0" fmla="*/ 26 w 72"/>
                <a:gd name="T1" fmla="*/ 9 h 10"/>
                <a:gd name="T2" fmla="*/ 0 w 72"/>
                <a:gd name="T3" fmla="*/ 9 h 10"/>
                <a:gd name="T4" fmla="*/ 0 w 72"/>
                <a:gd name="T5" fmla="*/ 0 h 10"/>
                <a:gd name="T6" fmla="*/ 71 w 72"/>
                <a:gd name="T7" fmla="*/ 0 h 10"/>
                <a:gd name="T8" fmla="*/ 26 w 72"/>
                <a:gd name="T9" fmla="*/ 9 h 10"/>
                <a:gd name="T10" fmla="*/ 0 60000 65536"/>
                <a:gd name="T11" fmla="*/ 0 60000 65536"/>
                <a:gd name="T12" fmla="*/ 0 60000 65536"/>
                <a:gd name="T13" fmla="*/ 0 60000 65536"/>
                <a:gd name="T14" fmla="*/ 0 60000 65536"/>
                <a:gd name="T15" fmla="*/ 0 w 72"/>
                <a:gd name="T16" fmla="*/ 0 h 10"/>
                <a:gd name="T17" fmla="*/ 72 w 72"/>
                <a:gd name="T18" fmla="*/ 10 h 10"/>
              </a:gdLst>
              <a:ahLst/>
              <a:cxnLst>
                <a:cxn ang="T10">
                  <a:pos x="T0" y="T1"/>
                </a:cxn>
                <a:cxn ang="T11">
                  <a:pos x="T2" y="T3"/>
                </a:cxn>
                <a:cxn ang="T12">
                  <a:pos x="T4" y="T5"/>
                </a:cxn>
                <a:cxn ang="T13">
                  <a:pos x="T6" y="T7"/>
                </a:cxn>
                <a:cxn ang="T14">
                  <a:pos x="T8" y="T9"/>
                </a:cxn>
              </a:cxnLst>
              <a:rect l="T15" t="T16" r="T17" b="T18"/>
              <a:pathLst>
                <a:path w="72" h="10">
                  <a:moveTo>
                    <a:pt x="26" y="9"/>
                  </a:moveTo>
                  <a:lnTo>
                    <a:pt x="0" y="9"/>
                  </a:lnTo>
                  <a:lnTo>
                    <a:pt x="0" y="0"/>
                  </a:lnTo>
                  <a:lnTo>
                    <a:pt x="71" y="0"/>
                  </a:lnTo>
                  <a:lnTo>
                    <a:pt x="26"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6" name="Freeform 122"/>
            <p:cNvSpPr>
              <a:spLocks/>
            </p:cNvSpPr>
            <p:nvPr/>
          </p:nvSpPr>
          <p:spPr bwMode="auto">
            <a:xfrm>
              <a:off x="4703" y="1255"/>
              <a:ext cx="336" cy="140"/>
            </a:xfrm>
            <a:custGeom>
              <a:avLst/>
              <a:gdLst>
                <a:gd name="T0" fmla="*/ 204 w 336"/>
                <a:gd name="T1" fmla="*/ 34 h 140"/>
                <a:gd name="T2" fmla="*/ 152 w 336"/>
                <a:gd name="T3" fmla="*/ 130 h 140"/>
                <a:gd name="T4" fmla="*/ 168 w 336"/>
                <a:gd name="T5" fmla="*/ 130 h 140"/>
                <a:gd name="T6" fmla="*/ 168 w 336"/>
                <a:gd name="T7" fmla="*/ 124 h 140"/>
                <a:gd name="T8" fmla="*/ 168 w 336"/>
                <a:gd name="T9" fmla="*/ 130 h 140"/>
                <a:gd name="T10" fmla="*/ 173 w 336"/>
                <a:gd name="T11" fmla="*/ 130 h 140"/>
                <a:gd name="T12" fmla="*/ 173 w 336"/>
                <a:gd name="T13" fmla="*/ 135 h 140"/>
                <a:gd name="T14" fmla="*/ 173 w 336"/>
                <a:gd name="T15" fmla="*/ 139 h 140"/>
                <a:gd name="T16" fmla="*/ 173 w 336"/>
                <a:gd name="T17" fmla="*/ 135 h 140"/>
                <a:gd name="T18" fmla="*/ 127 w 336"/>
                <a:gd name="T19" fmla="*/ 135 h 140"/>
                <a:gd name="T20" fmla="*/ 127 w 336"/>
                <a:gd name="T21" fmla="*/ 139 h 140"/>
                <a:gd name="T22" fmla="*/ 117 w 336"/>
                <a:gd name="T23" fmla="*/ 139 h 140"/>
                <a:gd name="T24" fmla="*/ 101 w 336"/>
                <a:gd name="T25" fmla="*/ 34 h 140"/>
                <a:gd name="T26" fmla="*/ 76 w 336"/>
                <a:gd name="T27" fmla="*/ 45 h 140"/>
                <a:gd name="T28" fmla="*/ 61 w 336"/>
                <a:gd name="T29" fmla="*/ 45 h 140"/>
                <a:gd name="T30" fmla="*/ 26 w 336"/>
                <a:gd name="T31" fmla="*/ 79 h 140"/>
                <a:gd name="T32" fmla="*/ 11 w 336"/>
                <a:gd name="T33" fmla="*/ 79 h 140"/>
                <a:gd name="T34" fmla="*/ 0 w 336"/>
                <a:gd name="T35" fmla="*/ 69 h 140"/>
                <a:gd name="T36" fmla="*/ 20 w 336"/>
                <a:gd name="T37" fmla="*/ 30 h 140"/>
                <a:gd name="T38" fmla="*/ 30 w 336"/>
                <a:gd name="T39" fmla="*/ 25 h 140"/>
                <a:gd name="T40" fmla="*/ 11 w 336"/>
                <a:gd name="T41" fmla="*/ 15 h 140"/>
                <a:gd name="T42" fmla="*/ 11 w 336"/>
                <a:gd name="T43" fmla="*/ 5 h 140"/>
                <a:gd name="T44" fmla="*/ 30 w 336"/>
                <a:gd name="T45" fmla="*/ 0 h 140"/>
                <a:gd name="T46" fmla="*/ 335 w 336"/>
                <a:gd name="T47" fmla="*/ 0 h 140"/>
                <a:gd name="T48" fmla="*/ 204 w 336"/>
                <a:gd name="T49" fmla="*/ 34 h 1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6"/>
                <a:gd name="T76" fmla="*/ 0 h 140"/>
                <a:gd name="T77" fmla="*/ 336 w 336"/>
                <a:gd name="T78" fmla="*/ 140 h 14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6" h="140">
                  <a:moveTo>
                    <a:pt x="204" y="34"/>
                  </a:moveTo>
                  <a:lnTo>
                    <a:pt x="152" y="130"/>
                  </a:lnTo>
                  <a:lnTo>
                    <a:pt x="168" y="130"/>
                  </a:lnTo>
                  <a:lnTo>
                    <a:pt x="168" y="124"/>
                  </a:lnTo>
                  <a:lnTo>
                    <a:pt x="168" y="130"/>
                  </a:lnTo>
                  <a:lnTo>
                    <a:pt x="173" y="130"/>
                  </a:lnTo>
                  <a:lnTo>
                    <a:pt x="173" y="135"/>
                  </a:lnTo>
                  <a:lnTo>
                    <a:pt x="173" y="139"/>
                  </a:lnTo>
                  <a:lnTo>
                    <a:pt x="173" y="135"/>
                  </a:lnTo>
                  <a:lnTo>
                    <a:pt x="127" y="135"/>
                  </a:lnTo>
                  <a:lnTo>
                    <a:pt x="127" y="139"/>
                  </a:lnTo>
                  <a:lnTo>
                    <a:pt x="117" y="139"/>
                  </a:lnTo>
                  <a:lnTo>
                    <a:pt x="101" y="34"/>
                  </a:lnTo>
                  <a:lnTo>
                    <a:pt x="76" y="45"/>
                  </a:lnTo>
                  <a:lnTo>
                    <a:pt x="61" y="45"/>
                  </a:lnTo>
                  <a:lnTo>
                    <a:pt x="26" y="79"/>
                  </a:lnTo>
                  <a:lnTo>
                    <a:pt x="11" y="79"/>
                  </a:lnTo>
                  <a:lnTo>
                    <a:pt x="0" y="69"/>
                  </a:lnTo>
                  <a:lnTo>
                    <a:pt x="20" y="30"/>
                  </a:lnTo>
                  <a:lnTo>
                    <a:pt x="30" y="25"/>
                  </a:lnTo>
                  <a:lnTo>
                    <a:pt x="11" y="15"/>
                  </a:lnTo>
                  <a:lnTo>
                    <a:pt x="11" y="5"/>
                  </a:lnTo>
                  <a:lnTo>
                    <a:pt x="30" y="0"/>
                  </a:lnTo>
                  <a:lnTo>
                    <a:pt x="335" y="0"/>
                  </a:lnTo>
                  <a:lnTo>
                    <a:pt x="204" y="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7" name="Freeform 123"/>
            <p:cNvSpPr>
              <a:spLocks/>
            </p:cNvSpPr>
            <p:nvPr/>
          </p:nvSpPr>
          <p:spPr bwMode="auto">
            <a:xfrm>
              <a:off x="4912" y="1259"/>
              <a:ext cx="122" cy="27"/>
            </a:xfrm>
            <a:custGeom>
              <a:avLst/>
              <a:gdLst>
                <a:gd name="T0" fmla="*/ 0 w 122"/>
                <a:gd name="T1" fmla="*/ 26 h 27"/>
                <a:gd name="T2" fmla="*/ 60 w 122"/>
                <a:gd name="T3" fmla="*/ 21 h 27"/>
                <a:gd name="T4" fmla="*/ 116 w 122"/>
                <a:gd name="T5" fmla="*/ 4 h 27"/>
                <a:gd name="T6" fmla="*/ 121 w 122"/>
                <a:gd name="T7" fmla="*/ 0 h 27"/>
                <a:gd name="T8" fmla="*/ 0 w 122"/>
                <a:gd name="T9" fmla="*/ 26 h 27"/>
                <a:gd name="T10" fmla="*/ 0 60000 65536"/>
                <a:gd name="T11" fmla="*/ 0 60000 65536"/>
                <a:gd name="T12" fmla="*/ 0 60000 65536"/>
                <a:gd name="T13" fmla="*/ 0 60000 65536"/>
                <a:gd name="T14" fmla="*/ 0 60000 65536"/>
                <a:gd name="T15" fmla="*/ 0 w 122"/>
                <a:gd name="T16" fmla="*/ 0 h 27"/>
                <a:gd name="T17" fmla="*/ 122 w 122"/>
                <a:gd name="T18" fmla="*/ 27 h 27"/>
              </a:gdLst>
              <a:ahLst/>
              <a:cxnLst>
                <a:cxn ang="T10">
                  <a:pos x="T0" y="T1"/>
                </a:cxn>
                <a:cxn ang="T11">
                  <a:pos x="T2" y="T3"/>
                </a:cxn>
                <a:cxn ang="T12">
                  <a:pos x="T4" y="T5"/>
                </a:cxn>
                <a:cxn ang="T13">
                  <a:pos x="T6" y="T7"/>
                </a:cxn>
                <a:cxn ang="T14">
                  <a:pos x="T8" y="T9"/>
                </a:cxn>
              </a:cxnLst>
              <a:rect l="T15" t="T16" r="T17" b="T18"/>
              <a:pathLst>
                <a:path w="122" h="27">
                  <a:moveTo>
                    <a:pt x="0" y="26"/>
                  </a:moveTo>
                  <a:lnTo>
                    <a:pt x="60" y="21"/>
                  </a:lnTo>
                  <a:lnTo>
                    <a:pt x="116" y="4"/>
                  </a:lnTo>
                  <a:lnTo>
                    <a:pt x="121" y="0"/>
                  </a:lnTo>
                  <a:lnTo>
                    <a:pt x="0" y="2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8" name="Rectangle 124"/>
            <p:cNvSpPr>
              <a:spLocks noChangeArrowheads="1"/>
            </p:cNvSpPr>
            <p:nvPr/>
          </p:nvSpPr>
          <p:spPr bwMode="auto">
            <a:xfrm>
              <a:off x="4764" y="1399"/>
              <a:ext cx="248"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FA-18</a:t>
              </a:r>
            </a:p>
          </p:txBody>
        </p:sp>
      </p:grpSp>
      <p:grpSp>
        <p:nvGrpSpPr>
          <p:cNvPr id="166927" name="Group 125"/>
          <p:cNvGrpSpPr>
            <a:grpSpLocks/>
          </p:cNvGrpSpPr>
          <p:nvPr/>
        </p:nvGrpSpPr>
        <p:grpSpPr bwMode="auto">
          <a:xfrm>
            <a:off x="6483350" y="1082675"/>
            <a:ext cx="742950" cy="442913"/>
            <a:chOff x="4084" y="169"/>
            <a:chExt cx="468" cy="279"/>
          </a:xfrm>
        </p:grpSpPr>
        <p:grpSp>
          <p:nvGrpSpPr>
            <p:cNvPr id="167773" name="Group 126"/>
            <p:cNvGrpSpPr>
              <a:grpSpLocks/>
            </p:cNvGrpSpPr>
            <p:nvPr/>
          </p:nvGrpSpPr>
          <p:grpSpPr bwMode="auto">
            <a:xfrm>
              <a:off x="4084" y="169"/>
              <a:ext cx="468" cy="146"/>
              <a:chOff x="4084" y="169"/>
              <a:chExt cx="468" cy="146"/>
            </a:xfrm>
          </p:grpSpPr>
          <p:sp>
            <p:nvSpPr>
              <p:cNvPr id="167775" name="Freeform 127"/>
              <p:cNvSpPr>
                <a:spLocks/>
              </p:cNvSpPr>
              <p:nvPr/>
            </p:nvSpPr>
            <p:spPr bwMode="auto">
              <a:xfrm>
                <a:off x="4084" y="261"/>
                <a:ext cx="468" cy="34"/>
              </a:xfrm>
              <a:custGeom>
                <a:avLst/>
                <a:gdLst>
                  <a:gd name="T0" fmla="*/ 435 w 468"/>
                  <a:gd name="T1" fmla="*/ 33 h 34"/>
                  <a:gd name="T2" fmla="*/ 445 w 468"/>
                  <a:gd name="T3" fmla="*/ 22 h 34"/>
                  <a:gd name="T4" fmla="*/ 467 w 468"/>
                  <a:gd name="T5" fmla="*/ 0 h 34"/>
                  <a:gd name="T6" fmla="*/ 0 w 468"/>
                  <a:gd name="T7" fmla="*/ 13 h 34"/>
                  <a:gd name="T8" fmla="*/ 2 w 468"/>
                  <a:gd name="T9" fmla="*/ 33 h 34"/>
                  <a:gd name="T10" fmla="*/ 435 w 468"/>
                  <a:gd name="T11" fmla="*/ 33 h 34"/>
                  <a:gd name="T12" fmla="*/ 0 60000 65536"/>
                  <a:gd name="T13" fmla="*/ 0 60000 65536"/>
                  <a:gd name="T14" fmla="*/ 0 60000 65536"/>
                  <a:gd name="T15" fmla="*/ 0 60000 65536"/>
                  <a:gd name="T16" fmla="*/ 0 60000 65536"/>
                  <a:gd name="T17" fmla="*/ 0 60000 65536"/>
                  <a:gd name="T18" fmla="*/ 0 w 468"/>
                  <a:gd name="T19" fmla="*/ 0 h 34"/>
                  <a:gd name="T20" fmla="*/ 468 w 468"/>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68" h="34">
                    <a:moveTo>
                      <a:pt x="435" y="33"/>
                    </a:moveTo>
                    <a:lnTo>
                      <a:pt x="445" y="22"/>
                    </a:lnTo>
                    <a:lnTo>
                      <a:pt x="467" y="0"/>
                    </a:lnTo>
                    <a:lnTo>
                      <a:pt x="0" y="13"/>
                    </a:lnTo>
                    <a:lnTo>
                      <a:pt x="2" y="33"/>
                    </a:lnTo>
                    <a:lnTo>
                      <a:pt x="435"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76" name="Freeform 128"/>
              <p:cNvSpPr>
                <a:spLocks/>
              </p:cNvSpPr>
              <p:nvPr/>
            </p:nvSpPr>
            <p:spPr bwMode="auto">
              <a:xfrm>
                <a:off x="4133" y="247"/>
                <a:ext cx="168" cy="29"/>
              </a:xfrm>
              <a:custGeom>
                <a:avLst/>
                <a:gdLst>
                  <a:gd name="T0" fmla="*/ 0 w 168"/>
                  <a:gd name="T1" fmla="*/ 28 h 29"/>
                  <a:gd name="T2" fmla="*/ 0 w 168"/>
                  <a:gd name="T3" fmla="*/ 18 h 29"/>
                  <a:gd name="T4" fmla="*/ 47 w 168"/>
                  <a:gd name="T5" fmla="*/ 18 h 29"/>
                  <a:gd name="T6" fmla="*/ 47 w 168"/>
                  <a:gd name="T7" fmla="*/ 0 h 29"/>
                  <a:gd name="T8" fmla="*/ 95 w 168"/>
                  <a:gd name="T9" fmla="*/ 0 h 29"/>
                  <a:gd name="T10" fmla="*/ 95 w 168"/>
                  <a:gd name="T11" fmla="*/ 12 h 29"/>
                  <a:gd name="T12" fmla="*/ 167 w 168"/>
                  <a:gd name="T13" fmla="*/ 12 h 29"/>
                  <a:gd name="T14" fmla="*/ 167 w 168"/>
                  <a:gd name="T15" fmla="*/ 23 h 29"/>
                  <a:gd name="T16" fmla="*/ 0 w 168"/>
                  <a:gd name="T17" fmla="*/ 28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8"/>
                  <a:gd name="T28" fmla="*/ 0 h 29"/>
                  <a:gd name="T29" fmla="*/ 168 w 168"/>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8" h="29">
                    <a:moveTo>
                      <a:pt x="0" y="28"/>
                    </a:moveTo>
                    <a:lnTo>
                      <a:pt x="0" y="18"/>
                    </a:lnTo>
                    <a:lnTo>
                      <a:pt x="47" y="18"/>
                    </a:lnTo>
                    <a:lnTo>
                      <a:pt x="47" y="0"/>
                    </a:lnTo>
                    <a:lnTo>
                      <a:pt x="95" y="0"/>
                    </a:lnTo>
                    <a:lnTo>
                      <a:pt x="95" y="12"/>
                    </a:lnTo>
                    <a:lnTo>
                      <a:pt x="167" y="12"/>
                    </a:lnTo>
                    <a:lnTo>
                      <a:pt x="167" y="23"/>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77" name="Freeform 129"/>
              <p:cNvSpPr>
                <a:spLocks/>
              </p:cNvSpPr>
              <p:nvPr/>
            </p:nvSpPr>
            <p:spPr bwMode="auto">
              <a:xfrm>
                <a:off x="4323" y="236"/>
                <a:ext cx="96" cy="32"/>
              </a:xfrm>
              <a:custGeom>
                <a:avLst/>
                <a:gdLst>
                  <a:gd name="T0" fmla="*/ 95 w 96"/>
                  <a:gd name="T1" fmla="*/ 31 h 32"/>
                  <a:gd name="T2" fmla="*/ 95 w 96"/>
                  <a:gd name="T3" fmla="*/ 23 h 32"/>
                  <a:gd name="T4" fmla="*/ 93 w 96"/>
                  <a:gd name="T5" fmla="*/ 23 h 32"/>
                  <a:gd name="T6" fmla="*/ 93 w 96"/>
                  <a:gd name="T7" fmla="*/ 18 h 32"/>
                  <a:gd name="T8" fmla="*/ 91 w 96"/>
                  <a:gd name="T9" fmla="*/ 18 h 32"/>
                  <a:gd name="T10" fmla="*/ 90 w 96"/>
                  <a:gd name="T11" fmla="*/ 0 h 32"/>
                  <a:gd name="T12" fmla="*/ 25 w 96"/>
                  <a:gd name="T13" fmla="*/ 0 h 32"/>
                  <a:gd name="T14" fmla="*/ 25 w 96"/>
                  <a:gd name="T15" fmla="*/ 13 h 32"/>
                  <a:gd name="T16" fmla="*/ 19 w 96"/>
                  <a:gd name="T17" fmla="*/ 13 h 32"/>
                  <a:gd name="T18" fmla="*/ 8 w 96"/>
                  <a:gd name="T19" fmla="*/ 18 h 32"/>
                  <a:gd name="T20" fmla="*/ 14 w 96"/>
                  <a:gd name="T21" fmla="*/ 13 h 32"/>
                  <a:gd name="T22" fmla="*/ 0 w 96"/>
                  <a:gd name="T23" fmla="*/ 13 h 32"/>
                  <a:gd name="T24" fmla="*/ 1 w 96"/>
                  <a:gd name="T25" fmla="*/ 31 h 32"/>
                  <a:gd name="T26" fmla="*/ 19 w 96"/>
                  <a:gd name="T27" fmla="*/ 29 h 32"/>
                  <a:gd name="T28" fmla="*/ 17 w 96"/>
                  <a:gd name="T29" fmla="*/ 31 h 32"/>
                  <a:gd name="T30" fmla="*/ 95 w 96"/>
                  <a:gd name="T31" fmla="*/ 31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6"/>
                  <a:gd name="T49" fmla="*/ 0 h 32"/>
                  <a:gd name="T50" fmla="*/ 96 w 96"/>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6" h="32">
                    <a:moveTo>
                      <a:pt x="95" y="31"/>
                    </a:moveTo>
                    <a:lnTo>
                      <a:pt x="95" y="23"/>
                    </a:lnTo>
                    <a:lnTo>
                      <a:pt x="93" y="23"/>
                    </a:lnTo>
                    <a:lnTo>
                      <a:pt x="93" y="18"/>
                    </a:lnTo>
                    <a:lnTo>
                      <a:pt x="91" y="18"/>
                    </a:lnTo>
                    <a:lnTo>
                      <a:pt x="90" y="0"/>
                    </a:lnTo>
                    <a:lnTo>
                      <a:pt x="25" y="0"/>
                    </a:lnTo>
                    <a:lnTo>
                      <a:pt x="25" y="13"/>
                    </a:lnTo>
                    <a:lnTo>
                      <a:pt x="19" y="13"/>
                    </a:lnTo>
                    <a:lnTo>
                      <a:pt x="8" y="18"/>
                    </a:lnTo>
                    <a:lnTo>
                      <a:pt x="14" y="13"/>
                    </a:lnTo>
                    <a:lnTo>
                      <a:pt x="0" y="13"/>
                    </a:lnTo>
                    <a:lnTo>
                      <a:pt x="1" y="31"/>
                    </a:lnTo>
                    <a:lnTo>
                      <a:pt x="19" y="29"/>
                    </a:lnTo>
                    <a:lnTo>
                      <a:pt x="17" y="31"/>
                    </a:lnTo>
                    <a:lnTo>
                      <a:pt x="95"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78" name="Freeform 130"/>
              <p:cNvSpPr>
                <a:spLocks/>
              </p:cNvSpPr>
              <p:nvPr/>
            </p:nvSpPr>
            <p:spPr bwMode="auto">
              <a:xfrm>
                <a:off x="4301" y="185"/>
                <a:ext cx="24" cy="83"/>
              </a:xfrm>
              <a:custGeom>
                <a:avLst/>
                <a:gdLst>
                  <a:gd name="T0" fmla="*/ 0 w 24"/>
                  <a:gd name="T1" fmla="*/ 82 h 83"/>
                  <a:gd name="T2" fmla="*/ 4 w 24"/>
                  <a:gd name="T3" fmla="*/ 0 h 83"/>
                  <a:gd name="T4" fmla="*/ 5 w 24"/>
                  <a:gd name="T5" fmla="*/ 5 h 83"/>
                  <a:gd name="T6" fmla="*/ 6 w 24"/>
                  <a:gd name="T7" fmla="*/ 25 h 83"/>
                  <a:gd name="T8" fmla="*/ 22 w 24"/>
                  <a:gd name="T9" fmla="*/ 25 h 83"/>
                  <a:gd name="T10" fmla="*/ 23 w 24"/>
                  <a:gd name="T11" fmla="*/ 40 h 83"/>
                  <a:gd name="T12" fmla="*/ 21 w 24"/>
                  <a:gd name="T13" fmla="*/ 40 h 83"/>
                  <a:gd name="T14" fmla="*/ 21 w 24"/>
                  <a:gd name="T15" fmla="*/ 82 h 83"/>
                  <a:gd name="T16" fmla="*/ 0 w 24"/>
                  <a:gd name="T17" fmla="*/ 82 h 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83"/>
                  <a:gd name="T29" fmla="*/ 24 w 24"/>
                  <a:gd name="T30" fmla="*/ 83 h 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83">
                    <a:moveTo>
                      <a:pt x="0" y="82"/>
                    </a:moveTo>
                    <a:lnTo>
                      <a:pt x="4" y="0"/>
                    </a:lnTo>
                    <a:lnTo>
                      <a:pt x="5" y="5"/>
                    </a:lnTo>
                    <a:lnTo>
                      <a:pt x="6" y="25"/>
                    </a:lnTo>
                    <a:lnTo>
                      <a:pt x="22" y="25"/>
                    </a:lnTo>
                    <a:lnTo>
                      <a:pt x="23" y="40"/>
                    </a:lnTo>
                    <a:lnTo>
                      <a:pt x="21" y="40"/>
                    </a:lnTo>
                    <a:lnTo>
                      <a:pt x="21" y="82"/>
                    </a:lnTo>
                    <a:lnTo>
                      <a:pt x="0" y="8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79" name="Freeform 131"/>
              <p:cNvSpPr>
                <a:spLocks/>
              </p:cNvSpPr>
              <p:nvPr/>
            </p:nvSpPr>
            <p:spPr bwMode="auto">
              <a:xfrm>
                <a:off x="4204" y="215"/>
                <a:ext cx="20" cy="32"/>
              </a:xfrm>
              <a:custGeom>
                <a:avLst/>
                <a:gdLst>
                  <a:gd name="T0" fmla="*/ 14 w 20"/>
                  <a:gd name="T1" fmla="*/ 31 h 32"/>
                  <a:gd name="T2" fmla="*/ 13 w 20"/>
                  <a:gd name="T3" fmla="*/ 16 h 32"/>
                  <a:gd name="T4" fmla="*/ 10 w 20"/>
                  <a:gd name="T5" fmla="*/ 16 h 32"/>
                  <a:gd name="T6" fmla="*/ 10 w 20"/>
                  <a:gd name="T7" fmla="*/ 11 h 32"/>
                  <a:gd name="T8" fmla="*/ 19 w 20"/>
                  <a:gd name="T9" fmla="*/ 11 h 32"/>
                  <a:gd name="T10" fmla="*/ 19 w 20"/>
                  <a:gd name="T11" fmla="*/ 2 h 32"/>
                  <a:gd name="T12" fmla="*/ 12 w 20"/>
                  <a:gd name="T13" fmla="*/ 2 h 32"/>
                  <a:gd name="T14" fmla="*/ 12 w 20"/>
                  <a:gd name="T15" fmla="*/ 0 h 32"/>
                  <a:gd name="T16" fmla="*/ 10 w 20"/>
                  <a:gd name="T17" fmla="*/ 0 h 32"/>
                  <a:gd name="T18" fmla="*/ 10 w 20"/>
                  <a:gd name="T19" fmla="*/ 2 h 32"/>
                  <a:gd name="T20" fmla="*/ 0 w 20"/>
                  <a:gd name="T21" fmla="*/ 2 h 32"/>
                  <a:gd name="T22" fmla="*/ 0 w 20"/>
                  <a:gd name="T23" fmla="*/ 11 h 32"/>
                  <a:gd name="T24" fmla="*/ 7 w 20"/>
                  <a:gd name="T25" fmla="*/ 11 h 32"/>
                  <a:gd name="T26" fmla="*/ 7 w 20"/>
                  <a:gd name="T27" fmla="*/ 16 h 32"/>
                  <a:gd name="T28" fmla="*/ 6 w 20"/>
                  <a:gd name="T29" fmla="*/ 16 h 32"/>
                  <a:gd name="T30" fmla="*/ 5 w 20"/>
                  <a:gd name="T31" fmla="*/ 31 h 32"/>
                  <a:gd name="T32" fmla="*/ 14 w 20"/>
                  <a:gd name="T33" fmla="*/ 31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2"/>
                  <a:gd name="T53" fmla="*/ 20 w 20"/>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2">
                    <a:moveTo>
                      <a:pt x="14" y="31"/>
                    </a:moveTo>
                    <a:lnTo>
                      <a:pt x="13" y="16"/>
                    </a:lnTo>
                    <a:lnTo>
                      <a:pt x="10" y="16"/>
                    </a:lnTo>
                    <a:lnTo>
                      <a:pt x="10" y="11"/>
                    </a:lnTo>
                    <a:lnTo>
                      <a:pt x="19" y="11"/>
                    </a:lnTo>
                    <a:lnTo>
                      <a:pt x="19" y="2"/>
                    </a:lnTo>
                    <a:lnTo>
                      <a:pt x="12" y="2"/>
                    </a:lnTo>
                    <a:lnTo>
                      <a:pt x="12" y="0"/>
                    </a:lnTo>
                    <a:lnTo>
                      <a:pt x="10" y="0"/>
                    </a:lnTo>
                    <a:lnTo>
                      <a:pt x="10" y="2"/>
                    </a:lnTo>
                    <a:lnTo>
                      <a:pt x="0" y="2"/>
                    </a:lnTo>
                    <a:lnTo>
                      <a:pt x="0" y="11"/>
                    </a:lnTo>
                    <a:lnTo>
                      <a:pt x="7" y="11"/>
                    </a:lnTo>
                    <a:lnTo>
                      <a:pt x="7" y="16"/>
                    </a:lnTo>
                    <a:lnTo>
                      <a:pt x="6" y="16"/>
                    </a:lnTo>
                    <a:lnTo>
                      <a:pt x="5" y="31"/>
                    </a:lnTo>
                    <a:lnTo>
                      <a:pt x="14"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0" name="Freeform 132"/>
              <p:cNvSpPr>
                <a:spLocks/>
              </p:cNvSpPr>
              <p:nvPr/>
            </p:nvSpPr>
            <p:spPr bwMode="auto">
              <a:xfrm>
                <a:off x="4378" y="210"/>
                <a:ext cx="7" cy="30"/>
              </a:xfrm>
              <a:custGeom>
                <a:avLst/>
                <a:gdLst>
                  <a:gd name="T0" fmla="*/ 6 w 7"/>
                  <a:gd name="T1" fmla="*/ 29 h 30"/>
                  <a:gd name="T2" fmla="*/ 4 w 7"/>
                  <a:gd name="T3" fmla="*/ 8 h 30"/>
                  <a:gd name="T4" fmla="*/ 6 w 7"/>
                  <a:gd name="T5" fmla="*/ 5 h 30"/>
                  <a:gd name="T6" fmla="*/ 4 w 7"/>
                  <a:gd name="T7" fmla="*/ 0 h 30"/>
                  <a:gd name="T8" fmla="*/ 0 w 7"/>
                  <a:gd name="T9" fmla="*/ 5 h 30"/>
                  <a:gd name="T10" fmla="*/ 1 w 7"/>
                  <a:gd name="T11" fmla="*/ 11 h 30"/>
                  <a:gd name="T12" fmla="*/ 0 w 7"/>
                  <a:gd name="T13" fmla="*/ 29 h 30"/>
                  <a:gd name="T14" fmla="*/ 6 w 7"/>
                  <a:gd name="T15" fmla="*/ 29 h 30"/>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0"/>
                  <a:gd name="T26" fmla="*/ 7 w 7"/>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0">
                    <a:moveTo>
                      <a:pt x="6" y="29"/>
                    </a:moveTo>
                    <a:lnTo>
                      <a:pt x="4" y="8"/>
                    </a:lnTo>
                    <a:lnTo>
                      <a:pt x="6" y="5"/>
                    </a:lnTo>
                    <a:lnTo>
                      <a:pt x="4" y="0"/>
                    </a:lnTo>
                    <a:lnTo>
                      <a:pt x="0" y="5"/>
                    </a:lnTo>
                    <a:lnTo>
                      <a:pt x="1" y="11"/>
                    </a:lnTo>
                    <a:lnTo>
                      <a:pt x="0" y="29"/>
                    </a:lnTo>
                    <a:lnTo>
                      <a:pt x="6" y="2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1" name="Freeform 133"/>
              <p:cNvSpPr>
                <a:spLocks/>
              </p:cNvSpPr>
              <p:nvPr/>
            </p:nvSpPr>
            <p:spPr bwMode="auto">
              <a:xfrm>
                <a:off x="4314" y="203"/>
                <a:ext cx="11" cy="8"/>
              </a:xfrm>
              <a:custGeom>
                <a:avLst/>
                <a:gdLst>
                  <a:gd name="T0" fmla="*/ 5 w 11"/>
                  <a:gd name="T1" fmla="*/ 7 h 8"/>
                  <a:gd name="T2" fmla="*/ 5 w 11"/>
                  <a:gd name="T3" fmla="*/ 2 h 8"/>
                  <a:gd name="T4" fmla="*/ 0 w 11"/>
                  <a:gd name="T5" fmla="*/ 2 h 8"/>
                  <a:gd name="T6" fmla="*/ 0 w 11"/>
                  <a:gd name="T7" fmla="*/ 0 h 8"/>
                  <a:gd name="T8" fmla="*/ 10 w 11"/>
                  <a:gd name="T9" fmla="*/ 0 h 8"/>
                  <a:gd name="T10" fmla="*/ 10 w 11"/>
                  <a:gd name="T11" fmla="*/ 2 h 8"/>
                  <a:gd name="T12" fmla="*/ 6 w 11"/>
                  <a:gd name="T13" fmla="*/ 2 h 8"/>
                  <a:gd name="T14" fmla="*/ 5 w 11"/>
                  <a:gd name="T15" fmla="*/ 7 h 8"/>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8"/>
                  <a:gd name="T26" fmla="*/ 11 w 11"/>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8">
                    <a:moveTo>
                      <a:pt x="5" y="7"/>
                    </a:moveTo>
                    <a:lnTo>
                      <a:pt x="5" y="2"/>
                    </a:lnTo>
                    <a:lnTo>
                      <a:pt x="0" y="2"/>
                    </a:lnTo>
                    <a:lnTo>
                      <a:pt x="0" y="0"/>
                    </a:lnTo>
                    <a:lnTo>
                      <a:pt x="10" y="0"/>
                    </a:lnTo>
                    <a:lnTo>
                      <a:pt x="10" y="2"/>
                    </a:lnTo>
                    <a:lnTo>
                      <a:pt x="6" y="2"/>
                    </a:lnTo>
                    <a:lnTo>
                      <a:pt x="5"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2" name="Freeform 134"/>
              <p:cNvSpPr>
                <a:spLocks/>
              </p:cNvSpPr>
              <p:nvPr/>
            </p:nvSpPr>
            <p:spPr bwMode="auto">
              <a:xfrm>
                <a:off x="4479" y="249"/>
                <a:ext cx="31" cy="17"/>
              </a:xfrm>
              <a:custGeom>
                <a:avLst/>
                <a:gdLst>
                  <a:gd name="T0" fmla="*/ 12 w 31"/>
                  <a:gd name="T1" fmla="*/ 16 h 17"/>
                  <a:gd name="T2" fmla="*/ 10 w 31"/>
                  <a:gd name="T3" fmla="*/ 12 h 17"/>
                  <a:gd name="T4" fmla="*/ 14 w 31"/>
                  <a:gd name="T5" fmla="*/ 12 h 17"/>
                  <a:gd name="T6" fmla="*/ 17 w 31"/>
                  <a:gd name="T7" fmla="*/ 5 h 17"/>
                  <a:gd name="T8" fmla="*/ 30 w 31"/>
                  <a:gd name="T9" fmla="*/ 5 h 17"/>
                  <a:gd name="T10" fmla="*/ 17 w 31"/>
                  <a:gd name="T11" fmla="*/ 5 h 17"/>
                  <a:gd name="T12" fmla="*/ 16 w 31"/>
                  <a:gd name="T13" fmla="*/ 0 h 17"/>
                  <a:gd name="T14" fmla="*/ 1 w 31"/>
                  <a:gd name="T15" fmla="*/ 0 h 17"/>
                  <a:gd name="T16" fmla="*/ 0 w 31"/>
                  <a:gd name="T17" fmla="*/ 7 h 17"/>
                  <a:gd name="T18" fmla="*/ 4 w 31"/>
                  <a:gd name="T19" fmla="*/ 12 h 17"/>
                  <a:gd name="T20" fmla="*/ 8 w 31"/>
                  <a:gd name="T21" fmla="*/ 12 h 17"/>
                  <a:gd name="T22" fmla="*/ 8 w 31"/>
                  <a:gd name="T23" fmla="*/ 16 h 17"/>
                  <a:gd name="T24" fmla="*/ 12 w 31"/>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17"/>
                  <a:gd name="T41" fmla="*/ 31 w 31"/>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17">
                    <a:moveTo>
                      <a:pt x="12" y="16"/>
                    </a:moveTo>
                    <a:lnTo>
                      <a:pt x="10" y="12"/>
                    </a:lnTo>
                    <a:lnTo>
                      <a:pt x="14" y="12"/>
                    </a:lnTo>
                    <a:lnTo>
                      <a:pt x="17" y="5"/>
                    </a:lnTo>
                    <a:lnTo>
                      <a:pt x="30" y="5"/>
                    </a:lnTo>
                    <a:lnTo>
                      <a:pt x="17" y="5"/>
                    </a:lnTo>
                    <a:lnTo>
                      <a:pt x="16" y="0"/>
                    </a:lnTo>
                    <a:lnTo>
                      <a:pt x="1" y="0"/>
                    </a:lnTo>
                    <a:lnTo>
                      <a:pt x="0" y="7"/>
                    </a:lnTo>
                    <a:lnTo>
                      <a:pt x="4" y="12"/>
                    </a:lnTo>
                    <a:lnTo>
                      <a:pt x="8" y="12"/>
                    </a:lnTo>
                    <a:lnTo>
                      <a:pt x="8" y="16"/>
                    </a:lnTo>
                    <a:lnTo>
                      <a:pt x="12"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3" name="Freeform 135"/>
              <p:cNvSpPr>
                <a:spLocks/>
              </p:cNvSpPr>
              <p:nvPr/>
            </p:nvSpPr>
            <p:spPr bwMode="auto">
              <a:xfrm>
                <a:off x="4427" y="251"/>
                <a:ext cx="17" cy="14"/>
              </a:xfrm>
              <a:custGeom>
                <a:avLst/>
                <a:gdLst>
                  <a:gd name="T0" fmla="*/ 5 w 17"/>
                  <a:gd name="T1" fmla="*/ 13 h 14"/>
                  <a:gd name="T2" fmla="*/ 2 w 17"/>
                  <a:gd name="T3" fmla="*/ 8 h 14"/>
                  <a:gd name="T4" fmla="*/ 0 w 17"/>
                  <a:gd name="T5" fmla="*/ 8 h 14"/>
                  <a:gd name="T6" fmla="*/ 0 w 17"/>
                  <a:gd name="T7" fmla="*/ 0 h 14"/>
                  <a:gd name="T8" fmla="*/ 16 w 17"/>
                  <a:gd name="T9" fmla="*/ 0 h 14"/>
                  <a:gd name="T10" fmla="*/ 16 w 17"/>
                  <a:gd name="T11" fmla="*/ 8 h 14"/>
                  <a:gd name="T12" fmla="*/ 12 w 17"/>
                  <a:gd name="T13" fmla="*/ 8 h 14"/>
                  <a:gd name="T14" fmla="*/ 10 w 17"/>
                  <a:gd name="T15" fmla="*/ 13 h 14"/>
                  <a:gd name="T16" fmla="*/ 5 w 17"/>
                  <a:gd name="T17" fmla="*/ 1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4"/>
                  <a:gd name="T29" fmla="*/ 17 w 17"/>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4">
                    <a:moveTo>
                      <a:pt x="5" y="13"/>
                    </a:moveTo>
                    <a:lnTo>
                      <a:pt x="2" y="8"/>
                    </a:lnTo>
                    <a:lnTo>
                      <a:pt x="0" y="8"/>
                    </a:lnTo>
                    <a:lnTo>
                      <a:pt x="0" y="0"/>
                    </a:lnTo>
                    <a:lnTo>
                      <a:pt x="16" y="0"/>
                    </a:lnTo>
                    <a:lnTo>
                      <a:pt x="16" y="8"/>
                    </a:lnTo>
                    <a:lnTo>
                      <a:pt x="12" y="8"/>
                    </a:lnTo>
                    <a:lnTo>
                      <a:pt x="10" y="13"/>
                    </a:lnTo>
                    <a:lnTo>
                      <a:pt x="5"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4" name="Freeform 136"/>
              <p:cNvSpPr>
                <a:spLocks/>
              </p:cNvSpPr>
              <p:nvPr/>
            </p:nvSpPr>
            <p:spPr bwMode="auto">
              <a:xfrm>
                <a:off x="4300" y="169"/>
                <a:ext cx="13" cy="17"/>
              </a:xfrm>
              <a:custGeom>
                <a:avLst/>
                <a:gdLst>
                  <a:gd name="T0" fmla="*/ 12 w 13"/>
                  <a:gd name="T1" fmla="*/ 11 h 17"/>
                  <a:gd name="T2" fmla="*/ 6 w 13"/>
                  <a:gd name="T3" fmla="*/ 11 h 17"/>
                  <a:gd name="T4" fmla="*/ 6 w 13"/>
                  <a:gd name="T5" fmla="*/ 16 h 17"/>
                  <a:gd name="T6" fmla="*/ 5 w 13"/>
                  <a:gd name="T7" fmla="*/ 16 h 17"/>
                  <a:gd name="T8" fmla="*/ 4 w 13"/>
                  <a:gd name="T9" fmla="*/ 11 h 17"/>
                  <a:gd name="T10" fmla="*/ 0 w 13"/>
                  <a:gd name="T11" fmla="*/ 11 h 17"/>
                  <a:gd name="T12" fmla="*/ 4 w 13"/>
                  <a:gd name="T13" fmla="*/ 7 h 17"/>
                  <a:gd name="T14" fmla="*/ 4 w 13"/>
                  <a:gd name="T15" fmla="*/ 0 h 17"/>
                  <a:gd name="T16" fmla="*/ 5 w 13"/>
                  <a:gd name="T17" fmla="*/ 11 h 17"/>
                  <a:gd name="T18" fmla="*/ 12 w 13"/>
                  <a:gd name="T19" fmla="*/ 1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17"/>
                  <a:gd name="T32" fmla="*/ 13 w 13"/>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17">
                    <a:moveTo>
                      <a:pt x="12" y="11"/>
                    </a:moveTo>
                    <a:lnTo>
                      <a:pt x="6" y="11"/>
                    </a:lnTo>
                    <a:lnTo>
                      <a:pt x="6" y="16"/>
                    </a:lnTo>
                    <a:lnTo>
                      <a:pt x="5" y="16"/>
                    </a:lnTo>
                    <a:lnTo>
                      <a:pt x="4" y="11"/>
                    </a:lnTo>
                    <a:lnTo>
                      <a:pt x="0" y="11"/>
                    </a:lnTo>
                    <a:lnTo>
                      <a:pt x="4" y="7"/>
                    </a:lnTo>
                    <a:lnTo>
                      <a:pt x="4" y="0"/>
                    </a:lnTo>
                    <a:lnTo>
                      <a:pt x="5" y="11"/>
                    </a:lnTo>
                    <a:lnTo>
                      <a:pt x="12"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5" name="Freeform 137"/>
              <p:cNvSpPr>
                <a:spLocks/>
              </p:cNvSpPr>
              <p:nvPr/>
            </p:nvSpPr>
            <p:spPr bwMode="auto">
              <a:xfrm>
                <a:off x="4239" y="231"/>
                <a:ext cx="2" cy="33"/>
              </a:xfrm>
              <a:custGeom>
                <a:avLst/>
                <a:gdLst>
                  <a:gd name="T0" fmla="*/ 0 w 2"/>
                  <a:gd name="T1" fmla="*/ 32 h 33"/>
                  <a:gd name="T2" fmla="*/ 0 w 2"/>
                  <a:gd name="T3" fmla="*/ 0 h 33"/>
                  <a:gd name="T4" fmla="*/ 1 w 2"/>
                  <a:gd name="T5" fmla="*/ 0 h 33"/>
                  <a:gd name="T6" fmla="*/ 1 w 2"/>
                  <a:gd name="T7" fmla="*/ 32 h 33"/>
                  <a:gd name="T8" fmla="*/ 0 w 2"/>
                  <a:gd name="T9" fmla="*/ 32 h 33"/>
                  <a:gd name="T10" fmla="*/ 0 60000 65536"/>
                  <a:gd name="T11" fmla="*/ 0 60000 65536"/>
                  <a:gd name="T12" fmla="*/ 0 60000 65536"/>
                  <a:gd name="T13" fmla="*/ 0 60000 65536"/>
                  <a:gd name="T14" fmla="*/ 0 60000 65536"/>
                  <a:gd name="T15" fmla="*/ 0 w 2"/>
                  <a:gd name="T16" fmla="*/ 0 h 33"/>
                  <a:gd name="T17" fmla="*/ 2 w 2"/>
                  <a:gd name="T18" fmla="*/ 33 h 33"/>
                </a:gdLst>
                <a:ahLst/>
                <a:cxnLst>
                  <a:cxn ang="T10">
                    <a:pos x="T0" y="T1"/>
                  </a:cxn>
                  <a:cxn ang="T11">
                    <a:pos x="T2" y="T3"/>
                  </a:cxn>
                  <a:cxn ang="T12">
                    <a:pos x="T4" y="T5"/>
                  </a:cxn>
                  <a:cxn ang="T13">
                    <a:pos x="T6" y="T7"/>
                  </a:cxn>
                  <a:cxn ang="T14">
                    <a:pos x="T8" y="T9"/>
                  </a:cxn>
                </a:cxnLst>
                <a:rect l="T15" t="T16" r="T17" b="T18"/>
                <a:pathLst>
                  <a:path w="2" h="33">
                    <a:moveTo>
                      <a:pt x="0" y="32"/>
                    </a:moveTo>
                    <a:lnTo>
                      <a:pt x="0" y="0"/>
                    </a:lnTo>
                    <a:lnTo>
                      <a:pt x="1" y="0"/>
                    </a:lnTo>
                    <a:lnTo>
                      <a:pt x="1" y="32"/>
                    </a:lnTo>
                    <a:lnTo>
                      <a:pt x="0"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6" name="Freeform 138"/>
              <p:cNvSpPr>
                <a:spLocks/>
              </p:cNvSpPr>
              <p:nvPr/>
            </p:nvSpPr>
            <p:spPr bwMode="auto">
              <a:xfrm>
                <a:off x="4389" y="224"/>
                <a:ext cx="7" cy="14"/>
              </a:xfrm>
              <a:custGeom>
                <a:avLst/>
                <a:gdLst>
                  <a:gd name="T0" fmla="*/ 2 w 7"/>
                  <a:gd name="T1" fmla="*/ 13 h 14"/>
                  <a:gd name="T2" fmla="*/ 2 w 7"/>
                  <a:gd name="T3" fmla="*/ 8 h 14"/>
                  <a:gd name="T4" fmla="*/ 0 w 7"/>
                  <a:gd name="T5" fmla="*/ 8 h 14"/>
                  <a:gd name="T6" fmla="*/ 0 w 7"/>
                  <a:gd name="T7" fmla="*/ 2 h 14"/>
                  <a:gd name="T8" fmla="*/ 2 w 7"/>
                  <a:gd name="T9" fmla="*/ 2 h 14"/>
                  <a:gd name="T10" fmla="*/ 2 w 7"/>
                  <a:gd name="T11" fmla="*/ 0 h 14"/>
                  <a:gd name="T12" fmla="*/ 5 w 7"/>
                  <a:gd name="T13" fmla="*/ 2 h 14"/>
                  <a:gd name="T14" fmla="*/ 6 w 7"/>
                  <a:gd name="T15" fmla="*/ 5 h 14"/>
                  <a:gd name="T16" fmla="*/ 6 w 7"/>
                  <a:gd name="T17" fmla="*/ 11 h 14"/>
                  <a:gd name="T18" fmla="*/ 2 w 7"/>
                  <a:gd name="T19" fmla="*/ 13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4"/>
                  <a:gd name="T32" fmla="*/ 7 w 7"/>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4">
                    <a:moveTo>
                      <a:pt x="2" y="13"/>
                    </a:moveTo>
                    <a:lnTo>
                      <a:pt x="2" y="8"/>
                    </a:lnTo>
                    <a:lnTo>
                      <a:pt x="0" y="8"/>
                    </a:lnTo>
                    <a:lnTo>
                      <a:pt x="0" y="2"/>
                    </a:lnTo>
                    <a:lnTo>
                      <a:pt x="2" y="2"/>
                    </a:lnTo>
                    <a:lnTo>
                      <a:pt x="2" y="0"/>
                    </a:lnTo>
                    <a:lnTo>
                      <a:pt x="5" y="2"/>
                    </a:lnTo>
                    <a:lnTo>
                      <a:pt x="6" y="5"/>
                    </a:lnTo>
                    <a:lnTo>
                      <a:pt x="6" y="11"/>
                    </a:lnTo>
                    <a:lnTo>
                      <a:pt x="2"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7" name="Freeform 139"/>
              <p:cNvSpPr>
                <a:spLocks/>
              </p:cNvSpPr>
              <p:nvPr/>
            </p:nvSpPr>
            <p:spPr bwMode="auto">
              <a:xfrm>
                <a:off x="4410" y="223"/>
                <a:ext cx="7" cy="14"/>
              </a:xfrm>
              <a:custGeom>
                <a:avLst/>
                <a:gdLst>
                  <a:gd name="T0" fmla="*/ 0 w 7"/>
                  <a:gd name="T1" fmla="*/ 11 h 14"/>
                  <a:gd name="T2" fmla="*/ 0 w 7"/>
                  <a:gd name="T3" fmla="*/ 0 h 14"/>
                  <a:gd name="T4" fmla="*/ 2 w 7"/>
                  <a:gd name="T5" fmla="*/ 8 h 14"/>
                  <a:gd name="T6" fmla="*/ 6 w 7"/>
                  <a:gd name="T7" fmla="*/ 8 h 14"/>
                  <a:gd name="T8" fmla="*/ 2 w 7"/>
                  <a:gd name="T9" fmla="*/ 8 h 14"/>
                  <a:gd name="T10" fmla="*/ 2 w 7"/>
                  <a:gd name="T11" fmla="*/ 13 h 14"/>
                  <a:gd name="T12" fmla="*/ 0 w 7"/>
                  <a:gd name="T13" fmla="*/ 11 h 14"/>
                  <a:gd name="T14" fmla="*/ 0 60000 65536"/>
                  <a:gd name="T15" fmla="*/ 0 60000 65536"/>
                  <a:gd name="T16" fmla="*/ 0 60000 65536"/>
                  <a:gd name="T17" fmla="*/ 0 60000 65536"/>
                  <a:gd name="T18" fmla="*/ 0 60000 65536"/>
                  <a:gd name="T19" fmla="*/ 0 60000 65536"/>
                  <a:gd name="T20" fmla="*/ 0 60000 65536"/>
                  <a:gd name="T21" fmla="*/ 0 w 7"/>
                  <a:gd name="T22" fmla="*/ 0 h 14"/>
                  <a:gd name="T23" fmla="*/ 7 w 7"/>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4">
                    <a:moveTo>
                      <a:pt x="0" y="11"/>
                    </a:moveTo>
                    <a:lnTo>
                      <a:pt x="0" y="0"/>
                    </a:lnTo>
                    <a:lnTo>
                      <a:pt x="2" y="8"/>
                    </a:lnTo>
                    <a:lnTo>
                      <a:pt x="6" y="8"/>
                    </a:lnTo>
                    <a:lnTo>
                      <a:pt x="2" y="8"/>
                    </a:lnTo>
                    <a:lnTo>
                      <a:pt x="2" y="13"/>
                    </a:lnTo>
                    <a:lnTo>
                      <a:pt x="0"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8" name="Freeform 140"/>
              <p:cNvSpPr>
                <a:spLocks/>
              </p:cNvSpPr>
              <p:nvPr/>
            </p:nvSpPr>
            <p:spPr bwMode="auto">
              <a:xfrm>
                <a:off x="4103" y="265"/>
                <a:ext cx="17" cy="11"/>
              </a:xfrm>
              <a:custGeom>
                <a:avLst/>
                <a:gdLst>
                  <a:gd name="T0" fmla="*/ 10 w 17"/>
                  <a:gd name="T1" fmla="*/ 10 h 11"/>
                  <a:gd name="T2" fmla="*/ 10 w 17"/>
                  <a:gd name="T3" fmla="*/ 5 h 11"/>
                  <a:gd name="T4" fmla="*/ 16 w 17"/>
                  <a:gd name="T5" fmla="*/ 5 h 11"/>
                  <a:gd name="T6" fmla="*/ 16 w 17"/>
                  <a:gd name="T7" fmla="*/ 0 h 11"/>
                  <a:gd name="T8" fmla="*/ 0 w 17"/>
                  <a:gd name="T9" fmla="*/ 0 h 11"/>
                  <a:gd name="T10" fmla="*/ 0 w 17"/>
                  <a:gd name="T11" fmla="*/ 5 h 11"/>
                  <a:gd name="T12" fmla="*/ 5 w 17"/>
                  <a:gd name="T13" fmla="*/ 5 h 11"/>
                  <a:gd name="T14" fmla="*/ 5 w 17"/>
                  <a:gd name="T15" fmla="*/ 10 h 11"/>
                  <a:gd name="T16" fmla="*/ 10 w 17"/>
                  <a:gd name="T17" fmla="*/ 1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1"/>
                  <a:gd name="T29" fmla="*/ 17 w 17"/>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1">
                    <a:moveTo>
                      <a:pt x="10" y="10"/>
                    </a:moveTo>
                    <a:lnTo>
                      <a:pt x="10" y="5"/>
                    </a:lnTo>
                    <a:lnTo>
                      <a:pt x="16" y="5"/>
                    </a:lnTo>
                    <a:lnTo>
                      <a:pt x="16" y="0"/>
                    </a:lnTo>
                    <a:lnTo>
                      <a:pt x="0" y="0"/>
                    </a:lnTo>
                    <a:lnTo>
                      <a:pt x="0" y="5"/>
                    </a:lnTo>
                    <a:lnTo>
                      <a:pt x="5" y="5"/>
                    </a:lnTo>
                    <a:lnTo>
                      <a:pt x="5" y="10"/>
                    </a:lnTo>
                    <a:lnTo>
                      <a:pt x="10" y="1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89" name="Freeform 141"/>
              <p:cNvSpPr>
                <a:spLocks/>
              </p:cNvSpPr>
              <p:nvPr/>
            </p:nvSpPr>
            <p:spPr bwMode="auto">
              <a:xfrm>
                <a:off x="4088" y="294"/>
                <a:ext cx="439" cy="21"/>
              </a:xfrm>
              <a:custGeom>
                <a:avLst/>
                <a:gdLst>
                  <a:gd name="T0" fmla="*/ 432 w 439"/>
                  <a:gd name="T1" fmla="*/ 0 h 21"/>
                  <a:gd name="T2" fmla="*/ 430 w 439"/>
                  <a:gd name="T3" fmla="*/ 2 h 21"/>
                  <a:gd name="T4" fmla="*/ 432 w 439"/>
                  <a:gd name="T5" fmla="*/ 5 h 21"/>
                  <a:gd name="T6" fmla="*/ 436 w 439"/>
                  <a:gd name="T7" fmla="*/ 7 h 21"/>
                  <a:gd name="T8" fmla="*/ 438 w 439"/>
                  <a:gd name="T9" fmla="*/ 9 h 21"/>
                  <a:gd name="T10" fmla="*/ 437 w 439"/>
                  <a:gd name="T11" fmla="*/ 12 h 21"/>
                  <a:gd name="T12" fmla="*/ 436 w 439"/>
                  <a:gd name="T13" fmla="*/ 14 h 21"/>
                  <a:gd name="T14" fmla="*/ 430 w 439"/>
                  <a:gd name="T15" fmla="*/ 20 h 21"/>
                  <a:gd name="T16" fmla="*/ 426 w 439"/>
                  <a:gd name="T17" fmla="*/ 20 h 21"/>
                  <a:gd name="T18" fmla="*/ 414 w 439"/>
                  <a:gd name="T19" fmla="*/ 16 h 21"/>
                  <a:gd name="T20" fmla="*/ 407 w 439"/>
                  <a:gd name="T21" fmla="*/ 14 h 21"/>
                  <a:gd name="T22" fmla="*/ 371 w 439"/>
                  <a:gd name="T23" fmla="*/ 12 h 21"/>
                  <a:gd name="T24" fmla="*/ 5 w 439"/>
                  <a:gd name="T25" fmla="*/ 9 h 21"/>
                  <a:gd name="T26" fmla="*/ 1 w 439"/>
                  <a:gd name="T27" fmla="*/ 2 h 21"/>
                  <a:gd name="T28" fmla="*/ 0 w 439"/>
                  <a:gd name="T29" fmla="*/ 0 h 21"/>
                  <a:gd name="T30" fmla="*/ 432 w 439"/>
                  <a:gd name="T31" fmla="*/ 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9"/>
                  <a:gd name="T49" fmla="*/ 0 h 21"/>
                  <a:gd name="T50" fmla="*/ 439 w 43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9" h="21">
                    <a:moveTo>
                      <a:pt x="432" y="0"/>
                    </a:moveTo>
                    <a:lnTo>
                      <a:pt x="430" y="2"/>
                    </a:lnTo>
                    <a:lnTo>
                      <a:pt x="432" y="5"/>
                    </a:lnTo>
                    <a:lnTo>
                      <a:pt x="436" y="7"/>
                    </a:lnTo>
                    <a:lnTo>
                      <a:pt x="438" y="9"/>
                    </a:lnTo>
                    <a:lnTo>
                      <a:pt x="437" y="12"/>
                    </a:lnTo>
                    <a:lnTo>
                      <a:pt x="436" y="14"/>
                    </a:lnTo>
                    <a:lnTo>
                      <a:pt x="430" y="20"/>
                    </a:lnTo>
                    <a:lnTo>
                      <a:pt x="426" y="20"/>
                    </a:lnTo>
                    <a:lnTo>
                      <a:pt x="414" y="16"/>
                    </a:lnTo>
                    <a:lnTo>
                      <a:pt x="407" y="14"/>
                    </a:lnTo>
                    <a:lnTo>
                      <a:pt x="371" y="12"/>
                    </a:lnTo>
                    <a:lnTo>
                      <a:pt x="5" y="9"/>
                    </a:lnTo>
                    <a:lnTo>
                      <a:pt x="1" y="2"/>
                    </a:lnTo>
                    <a:lnTo>
                      <a:pt x="0" y="0"/>
                    </a:lnTo>
                    <a:lnTo>
                      <a:pt x="43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0" name="Freeform 142"/>
              <p:cNvSpPr>
                <a:spLocks/>
              </p:cNvSpPr>
              <p:nvPr/>
            </p:nvSpPr>
            <p:spPr bwMode="auto">
              <a:xfrm>
                <a:off x="4358" y="216"/>
                <a:ext cx="2" cy="21"/>
              </a:xfrm>
              <a:custGeom>
                <a:avLst/>
                <a:gdLst>
                  <a:gd name="T0" fmla="*/ 0 w 2"/>
                  <a:gd name="T1" fmla="*/ 20 h 21"/>
                  <a:gd name="T2" fmla="*/ 0 w 2"/>
                  <a:gd name="T3" fmla="*/ 0 h 21"/>
                  <a:gd name="T4" fmla="*/ 1 w 2"/>
                  <a:gd name="T5" fmla="*/ 0 h 21"/>
                  <a:gd name="T6" fmla="*/ 1 w 2"/>
                  <a:gd name="T7" fmla="*/ 20 h 21"/>
                  <a:gd name="T8" fmla="*/ 0 w 2"/>
                  <a:gd name="T9" fmla="*/ 20 h 21"/>
                  <a:gd name="T10" fmla="*/ 0 60000 65536"/>
                  <a:gd name="T11" fmla="*/ 0 60000 65536"/>
                  <a:gd name="T12" fmla="*/ 0 60000 65536"/>
                  <a:gd name="T13" fmla="*/ 0 60000 65536"/>
                  <a:gd name="T14" fmla="*/ 0 60000 65536"/>
                  <a:gd name="T15" fmla="*/ 0 w 2"/>
                  <a:gd name="T16" fmla="*/ 0 h 21"/>
                  <a:gd name="T17" fmla="*/ 2 w 2"/>
                  <a:gd name="T18" fmla="*/ 21 h 21"/>
                </a:gdLst>
                <a:ahLst/>
                <a:cxnLst>
                  <a:cxn ang="T10">
                    <a:pos x="T0" y="T1"/>
                  </a:cxn>
                  <a:cxn ang="T11">
                    <a:pos x="T2" y="T3"/>
                  </a:cxn>
                  <a:cxn ang="T12">
                    <a:pos x="T4" y="T5"/>
                  </a:cxn>
                  <a:cxn ang="T13">
                    <a:pos x="T6" y="T7"/>
                  </a:cxn>
                  <a:cxn ang="T14">
                    <a:pos x="T8" y="T9"/>
                  </a:cxn>
                </a:cxnLst>
                <a:rect l="T15" t="T16" r="T17" b="T18"/>
                <a:pathLst>
                  <a:path w="2" h="21">
                    <a:moveTo>
                      <a:pt x="0" y="20"/>
                    </a:moveTo>
                    <a:lnTo>
                      <a:pt x="0" y="0"/>
                    </a:lnTo>
                    <a:lnTo>
                      <a:pt x="1" y="0"/>
                    </a:lnTo>
                    <a:lnTo>
                      <a:pt x="1" y="20"/>
                    </a:lnTo>
                    <a:lnTo>
                      <a:pt x="0" y="2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91" name="Freeform 143"/>
              <p:cNvSpPr>
                <a:spLocks/>
              </p:cNvSpPr>
              <p:nvPr/>
            </p:nvSpPr>
            <p:spPr bwMode="auto">
              <a:xfrm>
                <a:off x="4292" y="245"/>
                <a:ext cx="10" cy="13"/>
              </a:xfrm>
              <a:custGeom>
                <a:avLst/>
                <a:gdLst>
                  <a:gd name="T0" fmla="*/ 9 w 10"/>
                  <a:gd name="T1" fmla="*/ 0 h 13"/>
                  <a:gd name="T2" fmla="*/ 6 w 10"/>
                  <a:gd name="T3" fmla="*/ 2 h 13"/>
                  <a:gd name="T4" fmla="*/ 3 w 10"/>
                  <a:gd name="T5" fmla="*/ 5 h 13"/>
                  <a:gd name="T6" fmla="*/ 0 w 10"/>
                  <a:gd name="T7" fmla="*/ 7 h 13"/>
                  <a:gd name="T8" fmla="*/ 0 w 10"/>
                  <a:gd name="T9" fmla="*/ 12 h 13"/>
                  <a:gd name="T10" fmla="*/ 9 w 10"/>
                  <a:gd name="T11" fmla="*/ 12 h 13"/>
                  <a:gd name="T12" fmla="*/ 9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9" y="0"/>
                    </a:moveTo>
                    <a:lnTo>
                      <a:pt x="6" y="2"/>
                    </a:lnTo>
                    <a:lnTo>
                      <a:pt x="3" y="5"/>
                    </a:lnTo>
                    <a:lnTo>
                      <a:pt x="0" y="7"/>
                    </a:lnTo>
                    <a:lnTo>
                      <a:pt x="0" y="12"/>
                    </a:lnTo>
                    <a:lnTo>
                      <a:pt x="9" y="12"/>
                    </a:lnTo>
                    <a:lnTo>
                      <a:pt x="9"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7774" name="Rectangle 144"/>
            <p:cNvSpPr>
              <a:spLocks noChangeArrowheads="1"/>
            </p:cNvSpPr>
            <p:nvPr/>
          </p:nvSpPr>
          <p:spPr bwMode="auto">
            <a:xfrm>
              <a:off x="4242" y="330"/>
              <a:ext cx="188"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FF</a:t>
              </a:r>
            </a:p>
          </p:txBody>
        </p:sp>
      </p:grpSp>
      <p:sp>
        <p:nvSpPr>
          <p:cNvPr id="166928" name="Freeform 145"/>
          <p:cNvSpPr>
            <a:spLocks/>
          </p:cNvSpPr>
          <p:nvPr/>
        </p:nvSpPr>
        <p:spPr bwMode="auto">
          <a:xfrm>
            <a:off x="8262938" y="1069975"/>
            <a:ext cx="701675" cy="165100"/>
          </a:xfrm>
          <a:custGeom>
            <a:avLst/>
            <a:gdLst>
              <a:gd name="T0" fmla="*/ 1 w 442"/>
              <a:gd name="T1" fmla="*/ 17 h 104"/>
              <a:gd name="T2" fmla="*/ 35 w 442"/>
              <a:gd name="T3" fmla="*/ 65 h 104"/>
              <a:gd name="T4" fmla="*/ 228 w 442"/>
              <a:gd name="T5" fmla="*/ 43 h 104"/>
              <a:gd name="T6" fmla="*/ 228 w 442"/>
              <a:gd name="T7" fmla="*/ 22 h 104"/>
              <a:gd name="T8" fmla="*/ 288 w 442"/>
              <a:gd name="T9" fmla="*/ 11 h 104"/>
              <a:gd name="T10" fmla="*/ 288 w 442"/>
              <a:gd name="T11" fmla="*/ 0 h 104"/>
              <a:gd name="T12" fmla="*/ 314 w 442"/>
              <a:gd name="T13" fmla="*/ 0 h 104"/>
              <a:gd name="T14" fmla="*/ 314 w 442"/>
              <a:gd name="T15" fmla="*/ 13 h 104"/>
              <a:gd name="T16" fmla="*/ 366 w 442"/>
              <a:gd name="T17" fmla="*/ 28 h 104"/>
              <a:gd name="T18" fmla="*/ 400 w 442"/>
              <a:gd name="T19" fmla="*/ 28 h 104"/>
              <a:gd name="T20" fmla="*/ 400 w 442"/>
              <a:gd name="T21" fmla="*/ 43 h 104"/>
              <a:gd name="T22" fmla="*/ 424 w 442"/>
              <a:gd name="T23" fmla="*/ 62 h 104"/>
              <a:gd name="T24" fmla="*/ 441 w 442"/>
              <a:gd name="T25" fmla="*/ 62 h 104"/>
              <a:gd name="T26" fmla="*/ 441 w 442"/>
              <a:gd name="T27" fmla="*/ 75 h 104"/>
              <a:gd name="T28" fmla="*/ 424 w 442"/>
              <a:gd name="T29" fmla="*/ 90 h 104"/>
              <a:gd name="T30" fmla="*/ 394 w 442"/>
              <a:gd name="T31" fmla="*/ 90 h 104"/>
              <a:gd name="T32" fmla="*/ 394 w 442"/>
              <a:gd name="T33" fmla="*/ 103 h 104"/>
              <a:gd name="T34" fmla="*/ 369 w 442"/>
              <a:gd name="T35" fmla="*/ 103 h 104"/>
              <a:gd name="T36" fmla="*/ 369 w 442"/>
              <a:gd name="T37" fmla="*/ 90 h 104"/>
              <a:gd name="T38" fmla="*/ 16 w 442"/>
              <a:gd name="T39" fmla="*/ 95 h 104"/>
              <a:gd name="T40" fmla="*/ 0 w 442"/>
              <a:gd name="T41" fmla="*/ 11 h 104"/>
              <a:gd name="T42" fmla="*/ 1 w 442"/>
              <a:gd name="T43" fmla="*/ 17 h 1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42"/>
              <a:gd name="T67" fmla="*/ 0 h 104"/>
              <a:gd name="T68" fmla="*/ 442 w 442"/>
              <a:gd name="T69" fmla="*/ 104 h 1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42" h="104">
                <a:moveTo>
                  <a:pt x="1" y="17"/>
                </a:moveTo>
                <a:lnTo>
                  <a:pt x="35" y="65"/>
                </a:lnTo>
                <a:lnTo>
                  <a:pt x="228" y="43"/>
                </a:lnTo>
                <a:lnTo>
                  <a:pt x="228" y="22"/>
                </a:lnTo>
                <a:lnTo>
                  <a:pt x="288" y="11"/>
                </a:lnTo>
                <a:lnTo>
                  <a:pt x="288" y="0"/>
                </a:lnTo>
                <a:lnTo>
                  <a:pt x="314" y="0"/>
                </a:lnTo>
                <a:lnTo>
                  <a:pt x="314" y="13"/>
                </a:lnTo>
                <a:lnTo>
                  <a:pt x="366" y="28"/>
                </a:lnTo>
                <a:lnTo>
                  <a:pt x="400" y="28"/>
                </a:lnTo>
                <a:lnTo>
                  <a:pt x="400" y="43"/>
                </a:lnTo>
                <a:lnTo>
                  <a:pt x="424" y="62"/>
                </a:lnTo>
                <a:lnTo>
                  <a:pt x="441" y="62"/>
                </a:lnTo>
                <a:lnTo>
                  <a:pt x="441" y="75"/>
                </a:lnTo>
                <a:lnTo>
                  <a:pt x="424" y="90"/>
                </a:lnTo>
                <a:lnTo>
                  <a:pt x="394" y="90"/>
                </a:lnTo>
                <a:lnTo>
                  <a:pt x="394" y="103"/>
                </a:lnTo>
                <a:lnTo>
                  <a:pt x="369" y="103"/>
                </a:lnTo>
                <a:lnTo>
                  <a:pt x="369" y="90"/>
                </a:lnTo>
                <a:lnTo>
                  <a:pt x="16" y="95"/>
                </a:lnTo>
                <a:lnTo>
                  <a:pt x="0" y="11"/>
                </a:lnTo>
                <a:lnTo>
                  <a:pt x="1" y="1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6929" name="Oval 146"/>
          <p:cNvSpPr>
            <a:spLocks noChangeArrowheads="1"/>
          </p:cNvSpPr>
          <p:nvPr/>
        </p:nvSpPr>
        <p:spPr bwMode="auto">
          <a:xfrm>
            <a:off x="8226425" y="1044575"/>
            <a:ext cx="69850" cy="6985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6930" name="Freeform 147"/>
          <p:cNvSpPr>
            <a:spLocks/>
          </p:cNvSpPr>
          <p:nvPr/>
        </p:nvSpPr>
        <p:spPr bwMode="auto">
          <a:xfrm>
            <a:off x="8428038" y="1065213"/>
            <a:ext cx="620712" cy="6350"/>
          </a:xfrm>
          <a:custGeom>
            <a:avLst/>
            <a:gdLst>
              <a:gd name="T0" fmla="*/ 0 w 391"/>
              <a:gd name="T1" fmla="*/ 3 h 4"/>
              <a:gd name="T2" fmla="*/ 0 w 391"/>
              <a:gd name="T3" fmla="*/ 0 h 4"/>
              <a:gd name="T4" fmla="*/ 390 w 391"/>
              <a:gd name="T5" fmla="*/ 0 h 4"/>
              <a:gd name="T6" fmla="*/ 390 w 391"/>
              <a:gd name="T7" fmla="*/ 3 h 4"/>
              <a:gd name="T8" fmla="*/ 0 w 391"/>
              <a:gd name="T9" fmla="*/ 3 h 4"/>
              <a:gd name="T10" fmla="*/ 0 60000 65536"/>
              <a:gd name="T11" fmla="*/ 0 60000 65536"/>
              <a:gd name="T12" fmla="*/ 0 60000 65536"/>
              <a:gd name="T13" fmla="*/ 0 60000 65536"/>
              <a:gd name="T14" fmla="*/ 0 60000 65536"/>
              <a:gd name="T15" fmla="*/ 0 w 391"/>
              <a:gd name="T16" fmla="*/ 0 h 4"/>
              <a:gd name="T17" fmla="*/ 391 w 391"/>
              <a:gd name="T18" fmla="*/ 4 h 4"/>
            </a:gdLst>
            <a:ahLst/>
            <a:cxnLst>
              <a:cxn ang="T10">
                <a:pos x="T0" y="T1"/>
              </a:cxn>
              <a:cxn ang="T11">
                <a:pos x="T2" y="T3"/>
              </a:cxn>
              <a:cxn ang="T12">
                <a:pos x="T4" y="T5"/>
              </a:cxn>
              <a:cxn ang="T13">
                <a:pos x="T6" y="T7"/>
              </a:cxn>
              <a:cxn ang="T14">
                <a:pos x="T8" y="T9"/>
              </a:cxn>
            </a:cxnLst>
            <a:rect l="T15" t="T16" r="T17" b="T18"/>
            <a:pathLst>
              <a:path w="391" h="4">
                <a:moveTo>
                  <a:pt x="0" y="3"/>
                </a:moveTo>
                <a:lnTo>
                  <a:pt x="0" y="0"/>
                </a:lnTo>
                <a:lnTo>
                  <a:pt x="390" y="0"/>
                </a:lnTo>
                <a:lnTo>
                  <a:pt x="390" y="3"/>
                </a:lnTo>
                <a:lnTo>
                  <a:pt x="0" y="3"/>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6931" name="Freeform 148"/>
          <p:cNvSpPr>
            <a:spLocks/>
          </p:cNvSpPr>
          <p:nvPr/>
        </p:nvSpPr>
        <p:spPr bwMode="auto">
          <a:xfrm>
            <a:off x="8328025" y="1511300"/>
            <a:ext cx="706438" cy="150813"/>
          </a:xfrm>
          <a:custGeom>
            <a:avLst/>
            <a:gdLst>
              <a:gd name="T0" fmla="*/ 34 w 445"/>
              <a:gd name="T1" fmla="*/ 14 h 95"/>
              <a:gd name="T2" fmla="*/ 0 w 445"/>
              <a:gd name="T3" fmla="*/ 53 h 95"/>
              <a:gd name="T4" fmla="*/ 0 w 445"/>
              <a:gd name="T5" fmla="*/ 60 h 95"/>
              <a:gd name="T6" fmla="*/ 24 w 445"/>
              <a:gd name="T7" fmla="*/ 83 h 95"/>
              <a:gd name="T8" fmla="*/ 46 w 445"/>
              <a:gd name="T9" fmla="*/ 94 h 95"/>
              <a:gd name="T10" fmla="*/ 277 w 445"/>
              <a:gd name="T11" fmla="*/ 94 h 95"/>
              <a:gd name="T12" fmla="*/ 277 w 445"/>
              <a:gd name="T13" fmla="*/ 71 h 95"/>
              <a:gd name="T14" fmla="*/ 404 w 445"/>
              <a:gd name="T15" fmla="*/ 60 h 95"/>
              <a:gd name="T16" fmla="*/ 444 w 445"/>
              <a:gd name="T17" fmla="*/ 19 h 95"/>
              <a:gd name="T18" fmla="*/ 439 w 445"/>
              <a:gd name="T19" fmla="*/ 12 h 95"/>
              <a:gd name="T20" fmla="*/ 390 w 445"/>
              <a:gd name="T21" fmla="*/ 34 h 95"/>
              <a:gd name="T22" fmla="*/ 226 w 445"/>
              <a:gd name="T23" fmla="*/ 27 h 95"/>
              <a:gd name="T24" fmla="*/ 216 w 445"/>
              <a:gd name="T25" fmla="*/ 0 h 95"/>
              <a:gd name="T26" fmla="*/ 73 w 445"/>
              <a:gd name="T27" fmla="*/ 0 h 95"/>
              <a:gd name="T28" fmla="*/ 73 w 445"/>
              <a:gd name="T29" fmla="*/ 14 h 95"/>
              <a:gd name="T30" fmla="*/ 35 w 445"/>
              <a:gd name="T31" fmla="*/ 14 h 95"/>
              <a:gd name="T32" fmla="*/ 34 w 445"/>
              <a:gd name="T33" fmla="*/ 14 h 9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5"/>
              <a:gd name="T52" fmla="*/ 0 h 95"/>
              <a:gd name="T53" fmla="*/ 445 w 445"/>
              <a:gd name="T54" fmla="*/ 95 h 9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5" h="95">
                <a:moveTo>
                  <a:pt x="34" y="14"/>
                </a:moveTo>
                <a:lnTo>
                  <a:pt x="0" y="53"/>
                </a:lnTo>
                <a:lnTo>
                  <a:pt x="0" y="60"/>
                </a:lnTo>
                <a:lnTo>
                  <a:pt x="24" y="83"/>
                </a:lnTo>
                <a:lnTo>
                  <a:pt x="46" y="94"/>
                </a:lnTo>
                <a:lnTo>
                  <a:pt x="277" y="94"/>
                </a:lnTo>
                <a:lnTo>
                  <a:pt x="277" y="71"/>
                </a:lnTo>
                <a:lnTo>
                  <a:pt x="404" y="60"/>
                </a:lnTo>
                <a:lnTo>
                  <a:pt x="444" y="19"/>
                </a:lnTo>
                <a:lnTo>
                  <a:pt x="439" y="12"/>
                </a:lnTo>
                <a:lnTo>
                  <a:pt x="390" y="34"/>
                </a:lnTo>
                <a:lnTo>
                  <a:pt x="226" y="27"/>
                </a:lnTo>
                <a:lnTo>
                  <a:pt x="216" y="0"/>
                </a:lnTo>
                <a:lnTo>
                  <a:pt x="73" y="0"/>
                </a:lnTo>
                <a:lnTo>
                  <a:pt x="73" y="14"/>
                </a:lnTo>
                <a:lnTo>
                  <a:pt x="35" y="14"/>
                </a:lnTo>
                <a:lnTo>
                  <a:pt x="34"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6932" name="Line 149"/>
          <p:cNvSpPr>
            <a:spLocks noChangeShapeType="1"/>
          </p:cNvSpPr>
          <p:nvPr/>
        </p:nvSpPr>
        <p:spPr bwMode="auto">
          <a:xfrm flipV="1">
            <a:off x="8567738" y="1489075"/>
            <a:ext cx="0" cy="22225"/>
          </a:xfrm>
          <a:prstGeom prst="line">
            <a:avLst/>
          </a:prstGeom>
          <a:noFill/>
          <a:ln w="12700">
            <a:solidFill>
              <a:srgbClr val="000000"/>
            </a:solidFill>
            <a:round/>
            <a:headEnd/>
            <a:tailEnd/>
          </a:ln>
        </p:spPr>
        <p:txBody>
          <a:bodyPr/>
          <a:lstStyle/>
          <a:p>
            <a:endParaRPr lang="en-US"/>
          </a:p>
        </p:txBody>
      </p:sp>
      <p:sp>
        <p:nvSpPr>
          <p:cNvPr id="166933" name="Line 150"/>
          <p:cNvSpPr>
            <a:spLocks noChangeShapeType="1"/>
          </p:cNvSpPr>
          <p:nvPr/>
        </p:nvSpPr>
        <p:spPr bwMode="auto">
          <a:xfrm>
            <a:off x="8766175" y="1660525"/>
            <a:ext cx="0" cy="30163"/>
          </a:xfrm>
          <a:prstGeom prst="line">
            <a:avLst/>
          </a:prstGeom>
          <a:noFill/>
          <a:ln w="12700">
            <a:solidFill>
              <a:srgbClr val="000000"/>
            </a:solidFill>
            <a:round/>
            <a:headEnd/>
            <a:tailEnd/>
          </a:ln>
        </p:spPr>
        <p:txBody>
          <a:bodyPr/>
          <a:lstStyle/>
          <a:p>
            <a:endParaRPr lang="en-US"/>
          </a:p>
        </p:txBody>
      </p:sp>
      <p:sp>
        <p:nvSpPr>
          <p:cNvPr id="166934" name="Oval 151"/>
          <p:cNvSpPr>
            <a:spLocks noChangeArrowheads="1"/>
          </p:cNvSpPr>
          <p:nvPr/>
        </p:nvSpPr>
        <p:spPr bwMode="auto">
          <a:xfrm flipH="1" flipV="1">
            <a:off x="8745538" y="1676400"/>
            <a:ext cx="20637" cy="20638"/>
          </a:xfrm>
          <a:prstGeom prst="ellipse">
            <a:avLst/>
          </a:prstGeom>
          <a:noFill/>
          <a:ln w="12700">
            <a:solidFill>
              <a:srgbClr val="000000"/>
            </a:solidFill>
            <a:round/>
            <a:headEnd/>
            <a:tailEnd/>
          </a:ln>
        </p:spPr>
        <p:txBody>
          <a:bodyPr wrap="none" anchor="ctr"/>
          <a:lstStyle/>
          <a:p>
            <a:endParaRPr lang="en-US"/>
          </a:p>
        </p:txBody>
      </p:sp>
      <p:sp>
        <p:nvSpPr>
          <p:cNvPr id="166935" name="Oval 152"/>
          <p:cNvSpPr>
            <a:spLocks noChangeArrowheads="1"/>
          </p:cNvSpPr>
          <p:nvPr/>
        </p:nvSpPr>
        <p:spPr bwMode="auto">
          <a:xfrm>
            <a:off x="8991600" y="1500188"/>
            <a:ext cx="36513" cy="36512"/>
          </a:xfrm>
          <a:prstGeom prst="ellipse">
            <a:avLst/>
          </a:prstGeom>
          <a:noFill/>
          <a:ln w="12700">
            <a:solidFill>
              <a:srgbClr val="000000"/>
            </a:solidFill>
            <a:round/>
            <a:headEnd/>
            <a:tailEnd/>
          </a:ln>
        </p:spPr>
        <p:txBody>
          <a:bodyPr wrap="none" anchor="ctr"/>
          <a:lstStyle/>
          <a:p>
            <a:endParaRPr lang="en-US"/>
          </a:p>
        </p:txBody>
      </p:sp>
      <p:sp>
        <p:nvSpPr>
          <p:cNvPr id="166936" name="Line 153"/>
          <p:cNvSpPr>
            <a:spLocks noChangeShapeType="1"/>
          </p:cNvSpPr>
          <p:nvPr/>
        </p:nvSpPr>
        <p:spPr bwMode="auto">
          <a:xfrm flipV="1">
            <a:off x="9020175" y="1533525"/>
            <a:ext cx="0" cy="31750"/>
          </a:xfrm>
          <a:prstGeom prst="line">
            <a:avLst/>
          </a:prstGeom>
          <a:noFill/>
          <a:ln w="12700">
            <a:solidFill>
              <a:srgbClr val="000000"/>
            </a:solidFill>
            <a:round/>
            <a:headEnd/>
            <a:tailEnd/>
          </a:ln>
        </p:spPr>
        <p:txBody>
          <a:bodyPr/>
          <a:lstStyle/>
          <a:p>
            <a:endParaRPr lang="en-US"/>
          </a:p>
        </p:txBody>
      </p:sp>
      <p:sp>
        <p:nvSpPr>
          <p:cNvPr id="166937" name="Line 154"/>
          <p:cNvSpPr>
            <a:spLocks noChangeShapeType="1"/>
          </p:cNvSpPr>
          <p:nvPr/>
        </p:nvSpPr>
        <p:spPr bwMode="auto">
          <a:xfrm>
            <a:off x="8215313" y="1489075"/>
            <a:ext cx="715962" cy="0"/>
          </a:xfrm>
          <a:prstGeom prst="line">
            <a:avLst/>
          </a:prstGeom>
          <a:noFill/>
          <a:ln w="12700">
            <a:solidFill>
              <a:srgbClr val="000000"/>
            </a:solidFill>
            <a:round/>
            <a:headEnd/>
            <a:tailEnd/>
          </a:ln>
        </p:spPr>
        <p:txBody>
          <a:bodyPr/>
          <a:lstStyle/>
          <a:p>
            <a:endParaRPr lang="en-US"/>
          </a:p>
        </p:txBody>
      </p:sp>
      <p:sp>
        <p:nvSpPr>
          <p:cNvPr id="166938" name="Freeform 155"/>
          <p:cNvSpPr>
            <a:spLocks/>
          </p:cNvSpPr>
          <p:nvPr/>
        </p:nvSpPr>
        <p:spPr bwMode="auto">
          <a:xfrm>
            <a:off x="8215313" y="1482725"/>
            <a:ext cx="739775" cy="7938"/>
          </a:xfrm>
          <a:custGeom>
            <a:avLst/>
            <a:gdLst>
              <a:gd name="T0" fmla="*/ 0 w 466"/>
              <a:gd name="T1" fmla="*/ 4 h 5"/>
              <a:gd name="T2" fmla="*/ 0 w 466"/>
              <a:gd name="T3" fmla="*/ 0 h 5"/>
              <a:gd name="T4" fmla="*/ 465 w 466"/>
              <a:gd name="T5" fmla="*/ 0 h 5"/>
              <a:gd name="T6" fmla="*/ 465 w 466"/>
              <a:gd name="T7" fmla="*/ 4 h 5"/>
              <a:gd name="T8" fmla="*/ 0 w 466"/>
              <a:gd name="T9" fmla="*/ 4 h 5"/>
              <a:gd name="T10" fmla="*/ 0 60000 65536"/>
              <a:gd name="T11" fmla="*/ 0 60000 65536"/>
              <a:gd name="T12" fmla="*/ 0 60000 65536"/>
              <a:gd name="T13" fmla="*/ 0 60000 65536"/>
              <a:gd name="T14" fmla="*/ 0 60000 65536"/>
              <a:gd name="T15" fmla="*/ 0 w 466"/>
              <a:gd name="T16" fmla="*/ 0 h 5"/>
              <a:gd name="T17" fmla="*/ 466 w 466"/>
              <a:gd name="T18" fmla="*/ 5 h 5"/>
            </a:gdLst>
            <a:ahLst/>
            <a:cxnLst>
              <a:cxn ang="T10">
                <a:pos x="T0" y="T1"/>
              </a:cxn>
              <a:cxn ang="T11">
                <a:pos x="T2" y="T3"/>
              </a:cxn>
              <a:cxn ang="T12">
                <a:pos x="T4" y="T5"/>
              </a:cxn>
              <a:cxn ang="T13">
                <a:pos x="T6" y="T7"/>
              </a:cxn>
              <a:cxn ang="T14">
                <a:pos x="T8" y="T9"/>
              </a:cxn>
            </a:cxnLst>
            <a:rect l="T15" t="T16" r="T17" b="T18"/>
            <a:pathLst>
              <a:path w="466" h="5">
                <a:moveTo>
                  <a:pt x="0" y="4"/>
                </a:moveTo>
                <a:lnTo>
                  <a:pt x="0" y="0"/>
                </a:lnTo>
                <a:lnTo>
                  <a:pt x="465" y="0"/>
                </a:lnTo>
                <a:lnTo>
                  <a:pt x="465" y="4"/>
                </a:lnTo>
                <a:lnTo>
                  <a:pt x="0" y="4"/>
                </a:lnTo>
              </a:path>
            </a:pathLst>
          </a:custGeom>
          <a:noFill/>
          <a:ln w="12700" cap="rnd" cmpd="sng">
            <a:solidFill>
              <a:srgbClr val="000000"/>
            </a:solidFill>
            <a:prstDash val="solid"/>
            <a:round/>
            <a:headEnd type="none" w="med" len="med"/>
            <a:tailEnd type="none" w="med" len="med"/>
          </a:ln>
        </p:spPr>
        <p:txBody>
          <a:bodyPr/>
          <a:lstStyle/>
          <a:p>
            <a:endParaRPr lang="en-US"/>
          </a:p>
        </p:txBody>
      </p:sp>
      <p:grpSp>
        <p:nvGrpSpPr>
          <p:cNvPr id="166939" name="Group 156"/>
          <p:cNvGrpSpPr>
            <a:grpSpLocks/>
          </p:cNvGrpSpPr>
          <p:nvPr/>
        </p:nvGrpSpPr>
        <p:grpSpPr bwMode="auto">
          <a:xfrm>
            <a:off x="4848225" y="2568575"/>
            <a:ext cx="457200" cy="441325"/>
            <a:chOff x="3054" y="1105"/>
            <a:chExt cx="288" cy="278"/>
          </a:xfrm>
        </p:grpSpPr>
        <p:sp>
          <p:nvSpPr>
            <p:cNvPr id="167767" name="Freeform 157"/>
            <p:cNvSpPr>
              <a:spLocks/>
            </p:cNvSpPr>
            <p:nvPr/>
          </p:nvSpPr>
          <p:spPr bwMode="auto">
            <a:xfrm>
              <a:off x="3094" y="1105"/>
              <a:ext cx="209" cy="55"/>
            </a:xfrm>
            <a:custGeom>
              <a:avLst/>
              <a:gdLst>
                <a:gd name="T0" fmla="*/ 130 w 209"/>
                <a:gd name="T1" fmla="*/ 18 h 55"/>
                <a:gd name="T2" fmla="*/ 126 w 209"/>
                <a:gd name="T3" fmla="*/ 18 h 55"/>
                <a:gd name="T4" fmla="*/ 123 w 209"/>
                <a:gd name="T5" fmla="*/ 17 h 55"/>
                <a:gd name="T6" fmla="*/ 119 w 209"/>
                <a:gd name="T7" fmla="*/ 16 h 55"/>
                <a:gd name="T8" fmla="*/ 115 w 209"/>
                <a:gd name="T9" fmla="*/ 16 h 55"/>
                <a:gd name="T10" fmla="*/ 113 w 209"/>
                <a:gd name="T11" fmla="*/ 14 h 55"/>
                <a:gd name="T12" fmla="*/ 114 w 209"/>
                <a:gd name="T13" fmla="*/ 12 h 55"/>
                <a:gd name="T14" fmla="*/ 117 w 209"/>
                <a:gd name="T15" fmla="*/ 12 h 55"/>
                <a:gd name="T16" fmla="*/ 121 w 209"/>
                <a:gd name="T17" fmla="*/ 11 h 55"/>
                <a:gd name="T18" fmla="*/ 126 w 209"/>
                <a:gd name="T19" fmla="*/ 11 h 55"/>
                <a:gd name="T20" fmla="*/ 130 w 209"/>
                <a:gd name="T21" fmla="*/ 11 h 55"/>
                <a:gd name="T22" fmla="*/ 135 w 209"/>
                <a:gd name="T23" fmla="*/ 10 h 55"/>
                <a:gd name="T24" fmla="*/ 138 w 209"/>
                <a:gd name="T25" fmla="*/ 11 h 55"/>
                <a:gd name="T26" fmla="*/ 143 w 209"/>
                <a:gd name="T27" fmla="*/ 11 h 55"/>
                <a:gd name="T28" fmla="*/ 147 w 209"/>
                <a:gd name="T29" fmla="*/ 11 h 55"/>
                <a:gd name="T30" fmla="*/ 149 w 209"/>
                <a:gd name="T31" fmla="*/ 12 h 55"/>
                <a:gd name="T32" fmla="*/ 151 w 209"/>
                <a:gd name="T33" fmla="*/ 12 h 55"/>
                <a:gd name="T34" fmla="*/ 153 w 209"/>
                <a:gd name="T35" fmla="*/ 13 h 55"/>
                <a:gd name="T36" fmla="*/ 153 w 209"/>
                <a:gd name="T37" fmla="*/ 16 h 55"/>
                <a:gd name="T38" fmla="*/ 150 w 209"/>
                <a:gd name="T39" fmla="*/ 16 h 55"/>
                <a:gd name="T40" fmla="*/ 147 w 209"/>
                <a:gd name="T41" fmla="*/ 16 h 55"/>
                <a:gd name="T42" fmla="*/ 144 w 209"/>
                <a:gd name="T43" fmla="*/ 17 h 55"/>
                <a:gd name="T44" fmla="*/ 139 w 209"/>
                <a:gd name="T45" fmla="*/ 18 h 55"/>
                <a:gd name="T46" fmla="*/ 136 w 209"/>
                <a:gd name="T47" fmla="*/ 18 h 55"/>
                <a:gd name="T48" fmla="*/ 159 w 209"/>
                <a:gd name="T49" fmla="*/ 34 h 55"/>
                <a:gd name="T50" fmla="*/ 162 w 209"/>
                <a:gd name="T51" fmla="*/ 34 h 55"/>
                <a:gd name="T52" fmla="*/ 167 w 209"/>
                <a:gd name="T53" fmla="*/ 32 h 55"/>
                <a:gd name="T54" fmla="*/ 171 w 209"/>
                <a:gd name="T55" fmla="*/ 30 h 55"/>
                <a:gd name="T56" fmla="*/ 195 w 209"/>
                <a:gd name="T57" fmla="*/ 0 h 55"/>
                <a:gd name="T58" fmla="*/ 204 w 209"/>
                <a:gd name="T59" fmla="*/ 0 h 55"/>
                <a:gd name="T60" fmla="*/ 208 w 209"/>
                <a:gd name="T61" fmla="*/ 34 h 55"/>
                <a:gd name="T62" fmla="*/ 208 w 209"/>
                <a:gd name="T63" fmla="*/ 36 h 55"/>
                <a:gd name="T64" fmla="*/ 198 w 209"/>
                <a:gd name="T65" fmla="*/ 40 h 55"/>
                <a:gd name="T66" fmla="*/ 186 w 209"/>
                <a:gd name="T67" fmla="*/ 44 h 55"/>
                <a:gd name="T68" fmla="*/ 173 w 209"/>
                <a:gd name="T69" fmla="*/ 48 h 55"/>
                <a:gd name="T70" fmla="*/ 161 w 209"/>
                <a:gd name="T71" fmla="*/ 52 h 55"/>
                <a:gd name="T72" fmla="*/ 147 w 209"/>
                <a:gd name="T73" fmla="*/ 53 h 55"/>
                <a:gd name="T74" fmla="*/ 135 w 209"/>
                <a:gd name="T75" fmla="*/ 54 h 55"/>
                <a:gd name="T76" fmla="*/ 26 w 209"/>
                <a:gd name="T77" fmla="*/ 54 h 55"/>
                <a:gd name="T78" fmla="*/ 20 w 209"/>
                <a:gd name="T79" fmla="*/ 54 h 55"/>
                <a:gd name="T80" fmla="*/ 13 w 209"/>
                <a:gd name="T81" fmla="*/ 53 h 55"/>
                <a:gd name="T82" fmla="*/ 7 w 209"/>
                <a:gd name="T83" fmla="*/ 50 h 55"/>
                <a:gd name="T84" fmla="*/ 0 w 209"/>
                <a:gd name="T85" fmla="*/ 48 h 55"/>
                <a:gd name="T86" fmla="*/ 0 w 209"/>
                <a:gd name="T87" fmla="*/ 46 h 55"/>
                <a:gd name="T88" fmla="*/ 1 w 209"/>
                <a:gd name="T89" fmla="*/ 44 h 55"/>
                <a:gd name="T90" fmla="*/ 4 w 209"/>
                <a:gd name="T91" fmla="*/ 43 h 55"/>
                <a:gd name="T92" fmla="*/ 7 w 209"/>
                <a:gd name="T93" fmla="*/ 42 h 55"/>
                <a:gd name="T94" fmla="*/ 10 w 209"/>
                <a:gd name="T95" fmla="*/ 40 h 55"/>
                <a:gd name="T96" fmla="*/ 14 w 209"/>
                <a:gd name="T97" fmla="*/ 36 h 55"/>
                <a:gd name="T98" fmla="*/ 18 w 209"/>
                <a:gd name="T99" fmla="*/ 35 h 55"/>
                <a:gd name="T100" fmla="*/ 23 w 209"/>
                <a:gd name="T101" fmla="*/ 34 h 55"/>
                <a:gd name="T102" fmla="*/ 130 w 209"/>
                <a:gd name="T103" fmla="*/ 34 h 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9"/>
                <a:gd name="T157" fmla="*/ 0 h 55"/>
                <a:gd name="T158" fmla="*/ 209 w 209"/>
                <a:gd name="T159" fmla="*/ 55 h 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9" h="55">
                  <a:moveTo>
                    <a:pt x="130" y="34"/>
                  </a:moveTo>
                  <a:lnTo>
                    <a:pt x="130" y="18"/>
                  </a:lnTo>
                  <a:lnTo>
                    <a:pt x="129" y="18"/>
                  </a:lnTo>
                  <a:lnTo>
                    <a:pt x="126" y="18"/>
                  </a:lnTo>
                  <a:lnTo>
                    <a:pt x="125" y="17"/>
                  </a:lnTo>
                  <a:lnTo>
                    <a:pt x="123" y="17"/>
                  </a:lnTo>
                  <a:lnTo>
                    <a:pt x="120" y="17"/>
                  </a:lnTo>
                  <a:lnTo>
                    <a:pt x="119" y="16"/>
                  </a:lnTo>
                  <a:lnTo>
                    <a:pt x="117" y="16"/>
                  </a:lnTo>
                  <a:lnTo>
                    <a:pt x="115" y="16"/>
                  </a:lnTo>
                  <a:lnTo>
                    <a:pt x="114" y="16"/>
                  </a:lnTo>
                  <a:lnTo>
                    <a:pt x="113" y="14"/>
                  </a:lnTo>
                  <a:lnTo>
                    <a:pt x="113" y="13"/>
                  </a:lnTo>
                  <a:lnTo>
                    <a:pt x="114" y="12"/>
                  </a:lnTo>
                  <a:lnTo>
                    <a:pt x="115" y="12"/>
                  </a:lnTo>
                  <a:lnTo>
                    <a:pt x="117" y="12"/>
                  </a:lnTo>
                  <a:lnTo>
                    <a:pt x="119" y="11"/>
                  </a:lnTo>
                  <a:lnTo>
                    <a:pt x="121" y="11"/>
                  </a:lnTo>
                  <a:lnTo>
                    <a:pt x="124" y="11"/>
                  </a:lnTo>
                  <a:lnTo>
                    <a:pt x="126" y="11"/>
                  </a:lnTo>
                  <a:lnTo>
                    <a:pt x="127" y="11"/>
                  </a:lnTo>
                  <a:lnTo>
                    <a:pt x="130" y="11"/>
                  </a:lnTo>
                  <a:lnTo>
                    <a:pt x="132" y="10"/>
                  </a:lnTo>
                  <a:lnTo>
                    <a:pt x="135" y="10"/>
                  </a:lnTo>
                  <a:lnTo>
                    <a:pt x="137" y="11"/>
                  </a:lnTo>
                  <a:lnTo>
                    <a:pt x="138" y="11"/>
                  </a:lnTo>
                  <a:lnTo>
                    <a:pt x="141" y="11"/>
                  </a:lnTo>
                  <a:lnTo>
                    <a:pt x="143" y="11"/>
                  </a:lnTo>
                  <a:lnTo>
                    <a:pt x="144" y="11"/>
                  </a:lnTo>
                  <a:lnTo>
                    <a:pt x="147" y="11"/>
                  </a:lnTo>
                  <a:lnTo>
                    <a:pt x="148" y="11"/>
                  </a:lnTo>
                  <a:lnTo>
                    <a:pt x="149" y="12"/>
                  </a:lnTo>
                  <a:lnTo>
                    <a:pt x="150" y="12"/>
                  </a:lnTo>
                  <a:lnTo>
                    <a:pt x="151" y="12"/>
                  </a:lnTo>
                  <a:lnTo>
                    <a:pt x="153" y="12"/>
                  </a:lnTo>
                  <a:lnTo>
                    <a:pt x="153" y="13"/>
                  </a:lnTo>
                  <a:lnTo>
                    <a:pt x="153" y="14"/>
                  </a:lnTo>
                  <a:lnTo>
                    <a:pt x="153" y="16"/>
                  </a:lnTo>
                  <a:lnTo>
                    <a:pt x="151" y="16"/>
                  </a:lnTo>
                  <a:lnTo>
                    <a:pt x="150" y="16"/>
                  </a:lnTo>
                  <a:lnTo>
                    <a:pt x="149" y="16"/>
                  </a:lnTo>
                  <a:lnTo>
                    <a:pt x="147" y="16"/>
                  </a:lnTo>
                  <a:lnTo>
                    <a:pt x="145" y="17"/>
                  </a:lnTo>
                  <a:lnTo>
                    <a:pt x="144" y="17"/>
                  </a:lnTo>
                  <a:lnTo>
                    <a:pt x="142" y="17"/>
                  </a:lnTo>
                  <a:lnTo>
                    <a:pt x="139" y="18"/>
                  </a:lnTo>
                  <a:lnTo>
                    <a:pt x="137" y="18"/>
                  </a:lnTo>
                  <a:lnTo>
                    <a:pt x="136" y="18"/>
                  </a:lnTo>
                  <a:lnTo>
                    <a:pt x="136" y="34"/>
                  </a:lnTo>
                  <a:lnTo>
                    <a:pt x="159" y="34"/>
                  </a:lnTo>
                  <a:lnTo>
                    <a:pt x="161" y="34"/>
                  </a:lnTo>
                  <a:lnTo>
                    <a:pt x="162" y="34"/>
                  </a:lnTo>
                  <a:lnTo>
                    <a:pt x="165" y="32"/>
                  </a:lnTo>
                  <a:lnTo>
                    <a:pt x="167" y="32"/>
                  </a:lnTo>
                  <a:lnTo>
                    <a:pt x="170" y="31"/>
                  </a:lnTo>
                  <a:lnTo>
                    <a:pt x="171" y="30"/>
                  </a:lnTo>
                  <a:lnTo>
                    <a:pt x="173" y="29"/>
                  </a:lnTo>
                  <a:lnTo>
                    <a:pt x="195" y="0"/>
                  </a:lnTo>
                  <a:lnTo>
                    <a:pt x="182" y="0"/>
                  </a:lnTo>
                  <a:lnTo>
                    <a:pt x="204" y="0"/>
                  </a:lnTo>
                  <a:lnTo>
                    <a:pt x="197" y="34"/>
                  </a:lnTo>
                  <a:lnTo>
                    <a:pt x="208" y="34"/>
                  </a:lnTo>
                  <a:lnTo>
                    <a:pt x="208" y="35"/>
                  </a:lnTo>
                  <a:lnTo>
                    <a:pt x="208" y="36"/>
                  </a:lnTo>
                  <a:lnTo>
                    <a:pt x="204" y="37"/>
                  </a:lnTo>
                  <a:lnTo>
                    <a:pt x="198" y="40"/>
                  </a:lnTo>
                  <a:lnTo>
                    <a:pt x="192" y="42"/>
                  </a:lnTo>
                  <a:lnTo>
                    <a:pt x="186" y="44"/>
                  </a:lnTo>
                  <a:lnTo>
                    <a:pt x="179" y="47"/>
                  </a:lnTo>
                  <a:lnTo>
                    <a:pt x="173" y="48"/>
                  </a:lnTo>
                  <a:lnTo>
                    <a:pt x="167" y="50"/>
                  </a:lnTo>
                  <a:lnTo>
                    <a:pt x="161" y="52"/>
                  </a:lnTo>
                  <a:lnTo>
                    <a:pt x="154" y="53"/>
                  </a:lnTo>
                  <a:lnTo>
                    <a:pt x="147" y="53"/>
                  </a:lnTo>
                  <a:lnTo>
                    <a:pt x="141" y="54"/>
                  </a:lnTo>
                  <a:lnTo>
                    <a:pt x="135" y="54"/>
                  </a:lnTo>
                  <a:lnTo>
                    <a:pt x="127" y="54"/>
                  </a:lnTo>
                  <a:lnTo>
                    <a:pt x="26" y="54"/>
                  </a:lnTo>
                  <a:lnTo>
                    <a:pt x="24" y="54"/>
                  </a:lnTo>
                  <a:lnTo>
                    <a:pt x="20" y="54"/>
                  </a:lnTo>
                  <a:lnTo>
                    <a:pt x="17" y="54"/>
                  </a:lnTo>
                  <a:lnTo>
                    <a:pt x="13" y="53"/>
                  </a:lnTo>
                  <a:lnTo>
                    <a:pt x="10" y="52"/>
                  </a:lnTo>
                  <a:lnTo>
                    <a:pt x="7" y="50"/>
                  </a:lnTo>
                  <a:lnTo>
                    <a:pt x="4" y="49"/>
                  </a:lnTo>
                  <a:lnTo>
                    <a:pt x="0" y="48"/>
                  </a:lnTo>
                  <a:lnTo>
                    <a:pt x="0" y="47"/>
                  </a:lnTo>
                  <a:lnTo>
                    <a:pt x="0" y="46"/>
                  </a:lnTo>
                  <a:lnTo>
                    <a:pt x="0" y="44"/>
                  </a:lnTo>
                  <a:lnTo>
                    <a:pt x="1" y="44"/>
                  </a:lnTo>
                  <a:lnTo>
                    <a:pt x="2" y="43"/>
                  </a:lnTo>
                  <a:lnTo>
                    <a:pt x="4" y="43"/>
                  </a:lnTo>
                  <a:lnTo>
                    <a:pt x="5" y="42"/>
                  </a:lnTo>
                  <a:lnTo>
                    <a:pt x="7" y="42"/>
                  </a:lnTo>
                  <a:lnTo>
                    <a:pt x="8" y="40"/>
                  </a:lnTo>
                  <a:lnTo>
                    <a:pt x="10" y="40"/>
                  </a:lnTo>
                  <a:lnTo>
                    <a:pt x="12" y="37"/>
                  </a:lnTo>
                  <a:lnTo>
                    <a:pt x="14" y="36"/>
                  </a:lnTo>
                  <a:lnTo>
                    <a:pt x="16" y="35"/>
                  </a:lnTo>
                  <a:lnTo>
                    <a:pt x="18" y="35"/>
                  </a:lnTo>
                  <a:lnTo>
                    <a:pt x="20" y="34"/>
                  </a:lnTo>
                  <a:lnTo>
                    <a:pt x="23" y="34"/>
                  </a:lnTo>
                  <a:lnTo>
                    <a:pt x="25" y="34"/>
                  </a:lnTo>
                  <a:lnTo>
                    <a:pt x="130" y="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68" name="Oval 158"/>
            <p:cNvSpPr>
              <a:spLocks noChangeArrowheads="1"/>
            </p:cNvSpPr>
            <p:nvPr/>
          </p:nvSpPr>
          <p:spPr bwMode="auto">
            <a:xfrm>
              <a:off x="3054" y="1272"/>
              <a:ext cx="266" cy="101"/>
            </a:xfrm>
            <a:prstGeom prst="ellipse">
              <a:avLst/>
            </a:prstGeom>
            <a:pattFill prst="openDmnd">
              <a:fgClr>
                <a:srgbClr val="7F007F"/>
              </a:fgClr>
              <a:bgClr>
                <a:srgbClr val="FFFFFF"/>
              </a:bgClr>
            </a:pattFill>
            <a:ln w="12700">
              <a:solidFill>
                <a:srgbClr val="7F007F"/>
              </a:solidFill>
              <a:round/>
              <a:headEnd/>
              <a:tailEnd/>
            </a:ln>
          </p:spPr>
          <p:txBody>
            <a:bodyPr wrap="none" anchor="ctr"/>
            <a:lstStyle/>
            <a:p>
              <a:endParaRPr lang="en-US"/>
            </a:p>
          </p:txBody>
        </p:sp>
        <p:sp>
          <p:nvSpPr>
            <p:cNvPr id="167769" name="Line 159"/>
            <p:cNvSpPr>
              <a:spLocks noChangeShapeType="1"/>
            </p:cNvSpPr>
            <p:nvPr/>
          </p:nvSpPr>
          <p:spPr bwMode="auto">
            <a:xfrm flipH="1">
              <a:off x="3057" y="1120"/>
              <a:ext cx="151" cy="187"/>
            </a:xfrm>
            <a:prstGeom prst="line">
              <a:avLst/>
            </a:prstGeom>
            <a:noFill/>
            <a:ln w="12700">
              <a:solidFill>
                <a:srgbClr val="FF0000"/>
              </a:solidFill>
              <a:round/>
              <a:headEnd/>
              <a:tailEnd/>
            </a:ln>
          </p:spPr>
          <p:txBody>
            <a:bodyPr/>
            <a:lstStyle/>
            <a:p>
              <a:endParaRPr lang="en-US"/>
            </a:p>
          </p:txBody>
        </p:sp>
        <p:sp>
          <p:nvSpPr>
            <p:cNvPr id="167770" name="Line 160"/>
            <p:cNvSpPr>
              <a:spLocks noChangeShapeType="1"/>
            </p:cNvSpPr>
            <p:nvPr/>
          </p:nvSpPr>
          <p:spPr bwMode="auto">
            <a:xfrm>
              <a:off x="3250" y="1120"/>
              <a:ext cx="92" cy="207"/>
            </a:xfrm>
            <a:prstGeom prst="line">
              <a:avLst/>
            </a:prstGeom>
            <a:noFill/>
            <a:ln w="12700">
              <a:solidFill>
                <a:srgbClr val="FF0000"/>
              </a:solidFill>
              <a:round/>
              <a:headEnd/>
              <a:tailEnd/>
            </a:ln>
          </p:spPr>
          <p:txBody>
            <a:bodyPr/>
            <a:lstStyle/>
            <a:p>
              <a:endParaRPr lang="en-US"/>
            </a:p>
          </p:txBody>
        </p:sp>
        <p:sp>
          <p:nvSpPr>
            <p:cNvPr id="167771" name="Line 161"/>
            <p:cNvSpPr>
              <a:spLocks noChangeShapeType="1"/>
            </p:cNvSpPr>
            <p:nvPr/>
          </p:nvSpPr>
          <p:spPr bwMode="auto">
            <a:xfrm>
              <a:off x="3229" y="1123"/>
              <a:ext cx="0" cy="139"/>
            </a:xfrm>
            <a:prstGeom prst="line">
              <a:avLst/>
            </a:prstGeom>
            <a:noFill/>
            <a:ln w="12700">
              <a:solidFill>
                <a:srgbClr val="FF0000"/>
              </a:solidFill>
              <a:round/>
              <a:headEnd/>
              <a:tailEnd/>
            </a:ln>
          </p:spPr>
          <p:txBody>
            <a:bodyPr/>
            <a:lstStyle/>
            <a:p>
              <a:endParaRPr lang="en-US"/>
            </a:p>
          </p:txBody>
        </p:sp>
        <p:sp>
          <p:nvSpPr>
            <p:cNvPr id="167772" name="Line 162"/>
            <p:cNvSpPr>
              <a:spLocks noChangeShapeType="1"/>
            </p:cNvSpPr>
            <p:nvPr/>
          </p:nvSpPr>
          <p:spPr bwMode="auto">
            <a:xfrm flipH="1">
              <a:off x="3154" y="1120"/>
              <a:ext cx="62" cy="263"/>
            </a:xfrm>
            <a:prstGeom prst="line">
              <a:avLst/>
            </a:prstGeom>
            <a:noFill/>
            <a:ln w="12700">
              <a:solidFill>
                <a:srgbClr val="FF0000"/>
              </a:solidFill>
              <a:round/>
              <a:headEnd/>
              <a:tailEnd/>
            </a:ln>
          </p:spPr>
          <p:txBody>
            <a:bodyPr/>
            <a:lstStyle/>
            <a:p>
              <a:endParaRPr lang="en-US"/>
            </a:p>
          </p:txBody>
        </p:sp>
      </p:grpSp>
      <p:grpSp>
        <p:nvGrpSpPr>
          <p:cNvPr id="166940" name="Group 163"/>
          <p:cNvGrpSpPr>
            <a:grpSpLocks/>
          </p:cNvGrpSpPr>
          <p:nvPr/>
        </p:nvGrpSpPr>
        <p:grpSpPr bwMode="auto">
          <a:xfrm>
            <a:off x="6521450" y="2668588"/>
            <a:ext cx="714375" cy="174625"/>
            <a:chOff x="4108" y="1168"/>
            <a:chExt cx="450" cy="110"/>
          </a:xfrm>
        </p:grpSpPr>
        <p:sp>
          <p:nvSpPr>
            <p:cNvPr id="167762" name="Freeform 164"/>
            <p:cNvSpPr>
              <a:spLocks/>
            </p:cNvSpPr>
            <p:nvPr/>
          </p:nvSpPr>
          <p:spPr bwMode="auto">
            <a:xfrm>
              <a:off x="4108" y="1234"/>
              <a:ext cx="424" cy="44"/>
            </a:xfrm>
            <a:custGeom>
              <a:avLst/>
              <a:gdLst>
                <a:gd name="T0" fmla="*/ 2 w 424"/>
                <a:gd name="T1" fmla="*/ 0 h 44"/>
                <a:gd name="T2" fmla="*/ 423 w 424"/>
                <a:gd name="T3" fmla="*/ 0 h 44"/>
                <a:gd name="T4" fmla="*/ 423 w 424"/>
                <a:gd name="T5" fmla="*/ 43 h 44"/>
                <a:gd name="T6" fmla="*/ 193 w 424"/>
                <a:gd name="T7" fmla="*/ 43 h 44"/>
                <a:gd name="T8" fmla="*/ 186 w 424"/>
                <a:gd name="T9" fmla="*/ 41 h 44"/>
                <a:gd name="T10" fmla="*/ 88 w 424"/>
                <a:gd name="T11" fmla="*/ 19 h 44"/>
                <a:gd name="T12" fmla="*/ 79 w 424"/>
                <a:gd name="T13" fmla="*/ 14 h 44"/>
                <a:gd name="T14" fmla="*/ 67 w 424"/>
                <a:gd name="T15" fmla="*/ 13 h 44"/>
                <a:gd name="T16" fmla="*/ 52 w 424"/>
                <a:gd name="T17" fmla="*/ 6 h 44"/>
                <a:gd name="T18" fmla="*/ 1 w 424"/>
                <a:gd name="T19" fmla="*/ 6 h 44"/>
                <a:gd name="T20" fmla="*/ 0 w 424"/>
                <a:gd name="T21" fmla="*/ 5 h 44"/>
                <a:gd name="T22" fmla="*/ 1 w 424"/>
                <a:gd name="T23" fmla="*/ 0 h 44"/>
                <a:gd name="T24" fmla="*/ 2 w 424"/>
                <a:gd name="T25" fmla="*/ 0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4"/>
                <a:gd name="T40" fmla="*/ 0 h 44"/>
                <a:gd name="T41" fmla="*/ 424 w 424"/>
                <a:gd name="T42" fmla="*/ 44 h 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4" h="44">
                  <a:moveTo>
                    <a:pt x="2" y="0"/>
                  </a:moveTo>
                  <a:lnTo>
                    <a:pt x="423" y="0"/>
                  </a:lnTo>
                  <a:lnTo>
                    <a:pt x="423" y="43"/>
                  </a:lnTo>
                  <a:lnTo>
                    <a:pt x="193" y="43"/>
                  </a:lnTo>
                  <a:lnTo>
                    <a:pt x="186" y="41"/>
                  </a:lnTo>
                  <a:lnTo>
                    <a:pt x="88" y="19"/>
                  </a:lnTo>
                  <a:lnTo>
                    <a:pt x="79" y="14"/>
                  </a:lnTo>
                  <a:lnTo>
                    <a:pt x="67" y="13"/>
                  </a:lnTo>
                  <a:lnTo>
                    <a:pt x="52" y="6"/>
                  </a:lnTo>
                  <a:lnTo>
                    <a:pt x="1" y="6"/>
                  </a:lnTo>
                  <a:lnTo>
                    <a:pt x="0" y="5"/>
                  </a:lnTo>
                  <a:lnTo>
                    <a:pt x="1" y="0"/>
                  </a:lnTo>
                  <a:lnTo>
                    <a:pt x="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63" name="Oval 165"/>
            <p:cNvSpPr>
              <a:spLocks noChangeArrowheads="1"/>
            </p:cNvSpPr>
            <p:nvPr/>
          </p:nvSpPr>
          <p:spPr bwMode="auto">
            <a:xfrm>
              <a:off x="4465" y="1249"/>
              <a:ext cx="93" cy="1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7764" name="Oval 166"/>
            <p:cNvSpPr>
              <a:spLocks noChangeArrowheads="1"/>
            </p:cNvSpPr>
            <p:nvPr/>
          </p:nvSpPr>
          <p:spPr bwMode="auto">
            <a:xfrm>
              <a:off x="4500" y="1238"/>
              <a:ext cx="41" cy="23"/>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7765" name="Freeform 167"/>
            <p:cNvSpPr>
              <a:spLocks/>
            </p:cNvSpPr>
            <p:nvPr/>
          </p:nvSpPr>
          <p:spPr bwMode="auto">
            <a:xfrm>
              <a:off x="4189" y="1177"/>
              <a:ext cx="134" cy="58"/>
            </a:xfrm>
            <a:custGeom>
              <a:avLst/>
              <a:gdLst>
                <a:gd name="T0" fmla="*/ 133 w 134"/>
                <a:gd name="T1" fmla="*/ 57 h 58"/>
                <a:gd name="T2" fmla="*/ 73 w 134"/>
                <a:gd name="T3" fmla="*/ 43 h 58"/>
                <a:gd name="T4" fmla="*/ 66 w 134"/>
                <a:gd name="T5" fmla="*/ 40 h 58"/>
                <a:gd name="T6" fmla="*/ 59 w 134"/>
                <a:gd name="T7" fmla="*/ 36 h 58"/>
                <a:gd name="T8" fmla="*/ 52 w 134"/>
                <a:gd name="T9" fmla="*/ 30 h 58"/>
                <a:gd name="T10" fmla="*/ 46 w 134"/>
                <a:gd name="T11" fmla="*/ 21 h 58"/>
                <a:gd name="T12" fmla="*/ 37 w 134"/>
                <a:gd name="T13" fmla="*/ 0 h 58"/>
                <a:gd name="T14" fmla="*/ 13 w 134"/>
                <a:gd name="T15" fmla="*/ 0 h 58"/>
                <a:gd name="T16" fmla="*/ 0 w 134"/>
                <a:gd name="T17" fmla="*/ 57 h 58"/>
                <a:gd name="T18" fmla="*/ 129 w 134"/>
                <a:gd name="T19" fmla="*/ 57 h 58"/>
                <a:gd name="T20" fmla="*/ 133 w 134"/>
                <a:gd name="T21" fmla="*/ 57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4"/>
                <a:gd name="T34" fmla="*/ 0 h 58"/>
                <a:gd name="T35" fmla="*/ 134 w 134"/>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4" h="58">
                  <a:moveTo>
                    <a:pt x="133" y="57"/>
                  </a:moveTo>
                  <a:lnTo>
                    <a:pt x="73" y="43"/>
                  </a:lnTo>
                  <a:lnTo>
                    <a:pt x="66" y="40"/>
                  </a:lnTo>
                  <a:lnTo>
                    <a:pt x="59" y="36"/>
                  </a:lnTo>
                  <a:lnTo>
                    <a:pt x="52" y="30"/>
                  </a:lnTo>
                  <a:lnTo>
                    <a:pt x="46" y="21"/>
                  </a:lnTo>
                  <a:lnTo>
                    <a:pt x="37" y="0"/>
                  </a:lnTo>
                  <a:lnTo>
                    <a:pt x="13" y="0"/>
                  </a:lnTo>
                  <a:lnTo>
                    <a:pt x="0" y="57"/>
                  </a:lnTo>
                  <a:lnTo>
                    <a:pt x="129" y="57"/>
                  </a:lnTo>
                  <a:lnTo>
                    <a:pt x="133" y="5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66" name="Oval 168"/>
            <p:cNvSpPr>
              <a:spLocks noChangeArrowheads="1"/>
            </p:cNvSpPr>
            <p:nvPr/>
          </p:nvSpPr>
          <p:spPr bwMode="auto">
            <a:xfrm>
              <a:off x="4207" y="1168"/>
              <a:ext cx="4" cy="6"/>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166941" name="Rectangle 169"/>
          <p:cNvSpPr>
            <a:spLocks noChangeArrowheads="1"/>
          </p:cNvSpPr>
          <p:nvPr/>
        </p:nvSpPr>
        <p:spPr bwMode="auto">
          <a:xfrm>
            <a:off x="6731000" y="2828925"/>
            <a:ext cx="366713"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P-3C</a:t>
            </a:r>
          </a:p>
        </p:txBody>
      </p:sp>
      <p:grpSp>
        <p:nvGrpSpPr>
          <p:cNvPr id="166942" name="Group 170"/>
          <p:cNvGrpSpPr>
            <a:grpSpLocks/>
          </p:cNvGrpSpPr>
          <p:nvPr/>
        </p:nvGrpSpPr>
        <p:grpSpPr bwMode="auto">
          <a:xfrm>
            <a:off x="8408988" y="2582863"/>
            <a:ext cx="579437" cy="635000"/>
            <a:chOff x="5297" y="1114"/>
            <a:chExt cx="365" cy="400"/>
          </a:xfrm>
        </p:grpSpPr>
        <p:grpSp>
          <p:nvGrpSpPr>
            <p:cNvPr id="167751" name="Group 171"/>
            <p:cNvGrpSpPr>
              <a:grpSpLocks/>
            </p:cNvGrpSpPr>
            <p:nvPr/>
          </p:nvGrpSpPr>
          <p:grpSpPr bwMode="auto">
            <a:xfrm>
              <a:off x="5297" y="1114"/>
              <a:ext cx="365" cy="266"/>
              <a:chOff x="5297" y="1114"/>
              <a:chExt cx="365" cy="266"/>
            </a:xfrm>
          </p:grpSpPr>
          <p:sp>
            <p:nvSpPr>
              <p:cNvPr id="167753" name="Freeform 172"/>
              <p:cNvSpPr>
                <a:spLocks/>
              </p:cNvSpPr>
              <p:nvPr/>
            </p:nvSpPr>
            <p:spPr bwMode="auto">
              <a:xfrm>
                <a:off x="5297" y="1177"/>
                <a:ext cx="178" cy="184"/>
              </a:xfrm>
              <a:custGeom>
                <a:avLst/>
                <a:gdLst>
                  <a:gd name="T0" fmla="*/ 177 w 178"/>
                  <a:gd name="T1" fmla="*/ 178 h 184"/>
                  <a:gd name="T2" fmla="*/ 99 w 178"/>
                  <a:gd name="T3" fmla="*/ 183 h 184"/>
                  <a:gd name="T4" fmla="*/ 96 w 178"/>
                  <a:gd name="T5" fmla="*/ 164 h 184"/>
                  <a:gd name="T6" fmla="*/ 177 w 178"/>
                  <a:gd name="T7" fmla="*/ 129 h 184"/>
                  <a:gd name="T8" fmla="*/ 166 w 178"/>
                  <a:gd name="T9" fmla="*/ 135 h 184"/>
                  <a:gd name="T10" fmla="*/ 163 w 178"/>
                  <a:gd name="T11" fmla="*/ 75 h 184"/>
                  <a:gd name="T12" fmla="*/ 5 w 178"/>
                  <a:gd name="T13" fmla="*/ 86 h 184"/>
                  <a:gd name="T14" fmla="*/ 5 w 178"/>
                  <a:gd name="T15" fmla="*/ 94 h 184"/>
                  <a:gd name="T16" fmla="*/ 0 w 178"/>
                  <a:gd name="T17" fmla="*/ 94 h 184"/>
                  <a:gd name="T18" fmla="*/ 0 w 178"/>
                  <a:gd name="T19" fmla="*/ 63 h 184"/>
                  <a:gd name="T20" fmla="*/ 5 w 178"/>
                  <a:gd name="T21" fmla="*/ 63 h 184"/>
                  <a:gd name="T22" fmla="*/ 5 w 178"/>
                  <a:gd name="T23" fmla="*/ 71 h 184"/>
                  <a:gd name="T24" fmla="*/ 155 w 178"/>
                  <a:gd name="T25" fmla="*/ 10 h 184"/>
                  <a:gd name="T26" fmla="*/ 164 w 178"/>
                  <a:gd name="T27" fmla="*/ 0 h 184"/>
                  <a:gd name="T28" fmla="*/ 177 w 178"/>
                  <a:gd name="T29" fmla="*/ 178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8"/>
                  <a:gd name="T46" fmla="*/ 0 h 184"/>
                  <a:gd name="T47" fmla="*/ 178 w 178"/>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8" h="184">
                    <a:moveTo>
                      <a:pt x="177" y="178"/>
                    </a:moveTo>
                    <a:lnTo>
                      <a:pt x="99" y="183"/>
                    </a:lnTo>
                    <a:lnTo>
                      <a:pt x="96" y="164"/>
                    </a:lnTo>
                    <a:lnTo>
                      <a:pt x="177" y="129"/>
                    </a:lnTo>
                    <a:lnTo>
                      <a:pt x="166" y="135"/>
                    </a:lnTo>
                    <a:lnTo>
                      <a:pt x="163" y="75"/>
                    </a:lnTo>
                    <a:lnTo>
                      <a:pt x="5" y="86"/>
                    </a:lnTo>
                    <a:lnTo>
                      <a:pt x="5" y="94"/>
                    </a:lnTo>
                    <a:lnTo>
                      <a:pt x="0" y="94"/>
                    </a:lnTo>
                    <a:lnTo>
                      <a:pt x="0" y="63"/>
                    </a:lnTo>
                    <a:lnTo>
                      <a:pt x="5" y="63"/>
                    </a:lnTo>
                    <a:lnTo>
                      <a:pt x="5" y="71"/>
                    </a:lnTo>
                    <a:lnTo>
                      <a:pt x="155" y="10"/>
                    </a:lnTo>
                    <a:lnTo>
                      <a:pt x="164" y="0"/>
                    </a:lnTo>
                    <a:lnTo>
                      <a:pt x="177" y="17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4" name="Freeform 173"/>
              <p:cNvSpPr>
                <a:spLocks/>
              </p:cNvSpPr>
              <p:nvPr/>
            </p:nvSpPr>
            <p:spPr bwMode="auto">
              <a:xfrm>
                <a:off x="5484" y="1177"/>
                <a:ext cx="178" cy="184"/>
              </a:xfrm>
              <a:custGeom>
                <a:avLst/>
                <a:gdLst>
                  <a:gd name="T0" fmla="*/ 0 w 178"/>
                  <a:gd name="T1" fmla="*/ 178 h 184"/>
                  <a:gd name="T2" fmla="*/ 78 w 178"/>
                  <a:gd name="T3" fmla="*/ 183 h 184"/>
                  <a:gd name="T4" fmla="*/ 81 w 178"/>
                  <a:gd name="T5" fmla="*/ 164 h 184"/>
                  <a:gd name="T6" fmla="*/ 0 w 178"/>
                  <a:gd name="T7" fmla="*/ 129 h 184"/>
                  <a:gd name="T8" fmla="*/ 11 w 178"/>
                  <a:gd name="T9" fmla="*/ 135 h 184"/>
                  <a:gd name="T10" fmla="*/ 14 w 178"/>
                  <a:gd name="T11" fmla="*/ 75 h 184"/>
                  <a:gd name="T12" fmla="*/ 173 w 178"/>
                  <a:gd name="T13" fmla="*/ 86 h 184"/>
                  <a:gd name="T14" fmla="*/ 173 w 178"/>
                  <a:gd name="T15" fmla="*/ 94 h 184"/>
                  <a:gd name="T16" fmla="*/ 177 w 178"/>
                  <a:gd name="T17" fmla="*/ 94 h 184"/>
                  <a:gd name="T18" fmla="*/ 177 w 178"/>
                  <a:gd name="T19" fmla="*/ 63 h 184"/>
                  <a:gd name="T20" fmla="*/ 173 w 178"/>
                  <a:gd name="T21" fmla="*/ 63 h 184"/>
                  <a:gd name="T22" fmla="*/ 173 w 178"/>
                  <a:gd name="T23" fmla="*/ 71 h 184"/>
                  <a:gd name="T24" fmla="*/ 22 w 178"/>
                  <a:gd name="T25" fmla="*/ 10 h 184"/>
                  <a:gd name="T26" fmla="*/ 13 w 178"/>
                  <a:gd name="T27" fmla="*/ 0 h 184"/>
                  <a:gd name="T28" fmla="*/ 0 w 178"/>
                  <a:gd name="T29" fmla="*/ 178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8"/>
                  <a:gd name="T46" fmla="*/ 0 h 184"/>
                  <a:gd name="T47" fmla="*/ 178 w 178"/>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8" h="184">
                    <a:moveTo>
                      <a:pt x="0" y="178"/>
                    </a:moveTo>
                    <a:lnTo>
                      <a:pt x="78" y="183"/>
                    </a:lnTo>
                    <a:lnTo>
                      <a:pt x="81" y="164"/>
                    </a:lnTo>
                    <a:lnTo>
                      <a:pt x="0" y="129"/>
                    </a:lnTo>
                    <a:lnTo>
                      <a:pt x="11" y="135"/>
                    </a:lnTo>
                    <a:lnTo>
                      <a:pt x="14" y="75"/>
                    </a:lnTo>
                    <a:lnTo>
                      <a:pt x="173" y="86"/>
                    </a:lnTo>
                    <a:lnTo>
                      <a:pt x="173" y="94"/>
                    </a:lnTo>
                    <a:lnTo>
                      <a:pt x="177" y="94"/>
                    </a:lnTo>
                    <a:lnTo>
                      <a:pt x="177" y="63"/>
                    </a:lnTo>
                    <a:lnTo>
                      <a:pt x="173" y="63"/>
                    </a:lnTo>
                    <a:lnTo>
                      <a:pt x="173" y="71"/>
                    </a:lnTo>
                    <a:lnTo>
                      <a:pt x="22" y="10"/>
                    </a:lnTo>
                    <a:lnTo>
                      <a:pt x="13" y="0"/>
                    </a:lnTo>
                    <a:lnTo>
                      <a:pt x="0" y="17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5" name="Freeform 174"/>
              <p:cNvSpPr>
                <a:spLocks/>
              </p:cNvSpPr>
              <p:nvPr/>
            </p:nvSpPr>
            <p:spPr bwMode="auto">
              <a:xfrm>
                <a:off x="5454" y="1115"/>
                <a:ext cx="27" cy="262"/>
              </a:xfrm>
              <a:custGeom>
                <a:avLst/>
                <a:gdLst>
                  <a:gd name="T0" fmla="*/ 0 w 27"/>
                  <a:gd name="T1" fmla="*/ 69 h 262"/>
                  <a:gd name="T2" fmla="*/ 0 w 27"/>
                  <a:gd name="T3" fmla="*/ 40 h 262"/>
                  <a:gd name="T4" fmla="*/ 2 w 27"/>
                  <a:gd name="T5" fmla="*/ 38 h 262"/>
                  <a:gd name="T6" fmla="*/ 2 w 27"/>
                  <a:gd name="T7" fmla="*/ 35 h 262"/>
                  <a:gd name="T8" fmla="*/ 4 w 27"/>
                  <a:gd name="T9" fmla="*/ 31 h 262"/>
                  <a:gd name="T10" fmla="*/ 5 w 27"/>
                  <a:gd name="T11" fmla="*/ 28 h 262"/>
                  <a:gd name="T12" fmla="*/ 5 w 27"/>
                  <a:gd name="T13" fmla="*/ 24 h 262"/>
                  <a:gd name="T14" fmla="*/ 6 w 27"/>
                  <a:gd name="T15" fmla="*/ 22 h 262"/>
                  <a:gd name="T16" fmla="*/ 7 w 27"/>
                  <a:gd name="T17" fmla="*/ 18 h 262"/>
                  <a:gd name="T18" fmla="*/ 7 w 27"/>
                  <a:gd name="T19" fmla="*/ 14 h 262"/>
                  <a:gd name="T20" fmla="*/ 17 w 27"/>
                  <a:gd name="T21" fmla="*/ 5 h 262"/>
                  <a:gd name="T22" fmla="*/ 22 w 27"/>
                  <a:gd name="T23" fmla="*/ 0 h 262"/>
                  <a:gd name="T24" fmla="*/ 22 w 27"/>
                  <a:gd name="T25" fmla="*/ 242 h 262"/>
                  <a:gd name="T26" fmla="*/ 26 w 27"/>
                  <a:gd name="T27" fmla="*/ 261 h 262"/>
                  <a:gd name="T28" fmla="*/ 0 w 27"/>
                  <a:gd name="T29" fmla="*/ 69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62"/>
                  <a:gd name="T47" fmla="*/ 27 w 27"/>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62">
                    <a:moveTo>
                      <a:pt x="0" y="69"/>
                    </a:moveTo>
                    <a:lnTo>
                      <a:pt x="0" y="40"/>
                    </a:lnTo>
                    <a:lnTo>
                      <a:pt x="2" y="38"/>
                    </a:lnTo>
                    <a:lnTo>
                      <a:pt x="2" y="35"/>
                    </a:lnTo>
                    <a:lnTo>
                      <a:pt x="4" y="31"/>
                    </a:lnTo>
                    <a:lnTo>
                      <a:pt x="5" y="28"/>
                    </a:lnTo>
                    <a:lnTo>
                      <a:pt x="5" y="24"/>
                    </a:lnTo>
                    <a:lnTo>
                      <a:pt x="6" y="22"/>
                    </a:lnTo>
                    <a:lnTo>
                      <a:pt x="7" y="18"/>
                    </a:lnTo>
                    <a:lnTo>
                      <a:pt x="7" y="14"/>
                    </a:lnTo>
                    <a:lnTo>
                      <a:pt x="17" y="5"/>
                    </a:lnTo>
                    <a:lnTo>
                      <a:pt x="22" y="0"/>
                    </a:lnTo>
                    <a:lnTo>
                      <a:pt x="22" y="242"/>
                    </a:lnTo>
                    <a:lnTo>
                      <a:pt x="26" y="261"/>
                    </a:lnTo>
                    <a:lnTo>
                      <a:pt x="0" y="6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6" name="Freeform 175"/>
              <p:cNvSpPr>
                <a:spLocks/>
              </p:cNvSpPr>
              <p:nvPr/>
            </p:nvSpPr>
            <p:spPr bwMode="auto">
              <a:xfrm>
                <a:off x="5478" y="1115"/>
                <a:ext cx="27" cy="262"/>
              </a:xfrm>
              <a:custGeom>
                <a:avLst/>
                <a:gdLst>
                  <a:gd name="T0" fmla="*/ 26 w 27"/>
                  <a:gd name="T1" fmla="*/ 69 h 262"/>
                  <a:gd name="T2" fmla="*/ 25 w 27"/>
                  <a:gd name="T3" fmla="*/ 40 h 262"/>
                  <a:gd name="T4" fmla="*/ 24 w 27"/>
                  <a:gd name="T5" fmla="*/ 38 h 262"/>
                  <a:gd name="T6" fmla="*/ 22 w 27"/>
                  <a:gd name="T7" fmla="*/ 35 h 262"/>
                  <a:gd name="T8" fmla="*/ 22 w 27"/>
                  <a:gd name="T9" fmla="*/ 31 h 262"/>
                  <a:gd name="T10" fmla="*/ 21 w 27"/>
                  <a:gd name="T11" fmla="*/ 28 h 262"/>
                  <a:gd name="T12" fmla="*/ 20 w 27"/>
                  <a:gd name="T13" fmla="*/ 24 h 262"/>
                  <a:gd name="T14" fmla="*/ 19 w 27"/>
                  <a:gd name="T15" fmla="*/ 22 h 262"/>
                  <a:gd name="T16" fmla="*/ 19 w 27"/>
                  <a:gd name="T17" fmla="*/ 18 h 262"/>
                  <a:gd name="T18" fmla="*/ 17 w 27"/>
                  <a:gd name="T19" fmla="*/ 14 h 262"/>
                  <a:gd name="T20" fmla="*/ 7 w 27"/>
                  <a:gd name="T21" fmla="*/ 5 h 262"/>
                  <a:gd name="T22" fmla="*/ 4 w 27"/>
                  <a:gd name="T23" fmla="*/ 0 h 262"/>
                  <a:gd name="T24" fmla="*/ 4 w 27"/>
                  <a:gd name="T25" fmla="*/ 242 h 262"/>
                  <a:gd name="T26" fmla="*/ 0 w 27"/>
                  <a:gd name="T27" fmla="*/ 261 h 262"/>
                  <a:gd name="T28" fmla="*/ 26 w 27"/>
                  <a:gd name="T29" fmla="*/ 69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62"/>
                  <a:gd name="T47" fmla="*/ 27 w 27"/>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62">
                    <a:moveTo>
                      <a:pt x="26" y="69"/>
                    </a:moveTo>
                    <a:lnTo>
                      <a:pt x="25" y="40"/>
                    </a:lnTo>
                    <a:lnTo>
                      <a:pt x="24" y="38"/>
                    </a:lnTo>
                    <a:lnTo>
                      <a:pt x="22" y="35"/>
                    </a:lnTo>
                    <a:lnTo>
                      <a:pt x="22" y="31"/>
                    </a:lnTo>
                    <a:lnTo>
                      <a:pt x="21" y="28"/>
                    </a:lnTo>
                    <a:lnTo>
                      <a:pt x="20" y="24"/>
                    </a:lnTo>
                    <a:lnTo>
                      <a:pt x="19" y="22"/>
                    </a:lnTo>
                    <a:lnTo>
                      <a:pt x="19" y="18"/>
                    </a:lnTo>
                    <a:lnTo>
                      <a:pt x="17" y="14"/>
                    </a:lnTo>
                    <a:lnTo>
                      <a:pt x="7" y="5"/>
                    </a:lnTo>
                    <a:lnTo>
                      <a:pt x="4" y="0"/>
                    </a:lnTo>
                    <a:lnTo>
                      <a:pt x="4" y="242"/>
                    </a:lnTo>
                    <a:lnTo>
                      <a:pt x="0" y="261"/>
                    </a:lnTo>
                    <a:lnTo>
                      <a:pt x="26" y="6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7" name="Freeform 176"/>
              <p:cNvSpPr>
                <a:spLocks/>
              </p:cNvSpPr>
              <p:nvPr/>
            </p:nvSpPr>
            <p:spPr bwMode="auto">
              <a:xfrm>
                <a:off x="5421" y="1174"/>
                <a:ext cx="22" cy="25"/>
              </a:xfrm>
              <a:custGeom>
                <a:avLst/>
                <a:gdLst>
                  <a:gd name="T0" fmla="*/ 0 w 22"/>
                  <a:gd name="T1" fmla="*/ 24 h 25"/>
                  <a:gd name="T2" fmla="*/ 0 w 22"/>
                  <a:gd name="T3" fmla="*/ 0 h 25"/>
                  <a:gd name="T4" fmla="*/ 21 w 22"/>
                  <a:gd name="T5" fmla="*/ 0 h 25"/>
                  <a:gd name="T6" fmla="*/ 21 w 22"/>
                  <a:gd name="T7" fmla="*/ 16 h 25"/>
                  <a:gd name="T8" fmla="*/ 0 w 22"/>
                  <a:gd name="T9" fmla="*/ 24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0" y="24"/>
                    </a:moveTo>
                    <a:lnTo>
                      <a:pt x="0" y="0"/>
                    </a:lnTo>
                    <a:lnTo>
                      <a:pt x="21" y="0"/>
                    </a:lnTo>
                    <a:lnTo>
                      <a:pt x="21" y="16"/>
                    </a:lnTo>
                    <a:lnTo>
                      <a:pt x="0"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8" name="Freeform 177"/>
              <p:cNvSpPr>
                <a:spLocks/>
              </p:cNvSpPr>
              <p:nvPr/>
            </p:nvSpPr>
            <p:spPr bwMode="auto">
              <a:xfrm>
                <a:off x="5511" y="1174"/>
                <a:ext cx="24" cy="25"/>
              </a:xfrm>
              <a:custGeom>
                <a:avLst/>
                <a:gdLst>
                  <a:gd name="T0" fmla="*/ 23 w 24"/>
                  <a:gd name="T1" fmla="*/ 24 h 25"/>
                  <a:gd name="T2" fmla="*/ 23 w 24"/>
                  <a:gd name="T3" fmla="*/ 0 h 25"/>
                  <a:gd name="T4" fmla="*/ 0 w 24"/>
                  <a:gd name="T5" fmla="*/ 0 h 25"/>
                  <a:gd name="T6" fmla="*/ 0 w 24"/>
                  <a:gd name="T7" fmla="*/ 16 h 25"/>
                  <a:gd name="T8" fmla="*/ 23 w 24"/>
                  <a:gd name="T9" fmla="*/ 24 h 25"/>
                  <a:gd name="T10" fmla="*/ 0 60000 65536"/>
                  <a:gd name="T11" fmla="*/ 0 60000 65536"/>
                  <a:gd name="T12" fmla="*/ 0 60000 65536"/>
                  <a:gd name="T13" fmla="*/ 0 60000 65536"/>
                  <a:gd name="T14" fmla="*/ 0 60000 65536"/>
                  <a:gd name="T15" fmla="*/ 0 w 24"/>
                  <a:gd name="T16" fmla="*/ 0 h 25"/>
                  <a:gd name="T17" fmla="*/ 24 w 24"/>
                  <a:gd name="T18" fmla="*/ 25 h 25"/>
                </a:gdLst>
                <a:ahLst/>
                <a:cxnLst>
                  <a:cxn ang="T10">
                    <a:pos x="T0" y="T1"/>
                  </a:cxn>
                  <a:cxn ang="T11">
                    <a:pos x="T2" y="T3"/>
                  </a:cxn>
                  <a:cxn ang="T12">
                    <a:pos x="T4" y="T5"/>
                  </a:cxn>
                  <a:cxn ang="T13">
                    <a:pos x="T6" y="T7"/>
                  </a:cxn>
                  <a:cxn ang="T14">
                    <a:pos x="T8" y="T9"/>
                  </a:cxn>
                </a:cxnLst>
                <a:rect l="T15" t="T16" r="T17" b="T18"/>
                <a:pathLst>
                  <a:path w="24" h="25">
                    <a:moveTo>
                      <a:pt x="23" y="24"/>
                    </a:moveTo>
                    <a:lnTo>
                      <a:pt x="23" y="0"/>
                    </a:lnTo>
                    <a:lnTo>
                      <a:pt x="0" y="0"/>
                    </a:lnTo>
                    <a:lnTo>
                      <a:pt x="0" y="16"/>
                    </a:lnTo>
                    <a:lnTo>
                      <a:pt x="23"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59" name="Freeform 178"/>
              <p:cNvSpPr>
                <a:spLocks/>
              </p:cNvSpPr>
              <p:nvPr/>
            </p:nvSpPr>
            <p:spPr bwMode="auto">
              <a:xfrm>
                <a:off x="5476" y="1121"/>
                <a:ext cx="8" cy="235"/>
              </a:xfrm>
              <a:custGeom>
                <a:avLst/>
                <a:gdLst>
                  <a:gd name="T0" fmla="*/ 0 w 8"/>
                  <a:gd name="T1" fmla="*/ 234 h 235"/>
                  <a:gd name="T2" fmla="*/ 0 w 8"/>
                  <a:gd name="T3" fmla="*/ 0 h 235"/>
                  <a:gd name="T4" fmla="*/ 7 w 8"/>
                  <a:gd name="T5" fmla="*/ 0 h 235"/>
                  <a:gd name="T6" fmla="*/ 7 w 8"/>
                  <a:gd name="T7" fmla="*/ 234 h 235"/>
                  <a:gd name="T8" fmla="*/ 0 w 8"/>
                  <a:gd name="T9" fmla="*/ 234 h 235"/>
                  <a:gd name="T10" fmla="*/ 0 60000 65536"/>
                  <a:gd name="T11" fmla="*/ 0 60000 65536"/>
                  <a:gd name="T12" fmla="*/ 0 60000 65536"/>
                  <a:gd name="T13" fmla="*/ 0 60000 65536"/>
                  <a:gd name="T14" fmla="*/ 0 60000 65536"/>
                  <a:gd name="T15" fmla="*/ 0 w 8"/>
                  <a:gd name="T16" fmla="*/ 0 h 235"/>
                  <a:gd name="T17" fmla="*/ 8 w 8"/>
                  <a:gd name="T18" fmla="*/ 235 h 235"/>
                </a:gdLst>
                <a:ahLst/>
                <a:cxnLst>
                  <a:cxn ang="T10">
                    <a:pos x="T0" y="T1"/>
                  </a:cxn>
                  <a:cxn ang="T11">
                    <a:pos x="T2" y="T3"/>
                  </a:cxn>
                  <a:cxn ang="T12">
                    <a:pos x="T4" y="T5"/>
                  </a:cxn>
                  <a:cxn ang="T13">
                    <a:pos x="T6" y="T7"/>
                  </a:cxn>
                  <a:cxn ang="T14">
                    <a:pos x="T8" y="T9"/>
                  </a:cxn>
                </a:cxnLst>
                <a:rect l="T15" t="T16" r="T17" b="T18"/>
                <a:pathLst>
                  <a:path w="8" h="235">
                    <a:moveTo>
                      <a:pt x="0" y="234"/>
                    </a:moveTo>
                    <a:lnTo>
                      <a:pt x="0" y="0"/>
                    </a:lnTo>
                    <a:lnTo>
                      <a:pt x="7" y="0"/>
                    </a:lnTo>
                    <a:lnTo>
                      <a:pt x="7" y="234"/>
                    </a:lnTo>
                    <a:lnTo>
                      <a:pt x="0" y="2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60" name="Freeform 179"/>
              <p:cNvSpPr>
                <a:spLocks/>
              </p:cNvSpPr>
              <p:nvPr/>
            </p:nvSpPr>
            <p:spPr bwMode="auto">
              <a:xfrm>
                <a:off x="5463" y="1114"/>
                <a:ext cx="32" cy="14"/>
              </a:xfrm>
              <a:custGeom>
                <a:avLst/>
                <a:gdLst>
                  <a:gd name="T0" fmla="*/ 1 w 32"/>
                  <a:gd name="T1" fmla="*/ 13 h 14"/>
                  <a:gd name="T2" fmla="*/ 1 w 32"/>
                  <a:gd name="T3" fmla="*/ 12 h 14"/>
                  <a:gd name="T4" fmla="*/ 2 w 32"/>
                  <a:gd name="T5" fmla="*/ 9 h 14"/>
                  <a:gd name="T6" fmla="*/ 2 w 32"/>
                  <a:gd name="T7" fmla="*/ 8 h 14"/>
                  <a:gd name="T8" fmla="*/ 5 w 32"/>
                  <a:gd name="T9" fmla="*/ 6 h 14"/>
                  <a:gd name="T10" fmla="*/ 6 w 32"/>
                  <a:gd name="T11" fmla="*/ 5 h 14"/>
                  <a:gd name="T12" fmla="*/ 7 w 32"/>
                  <a:gd name="T13" fmla="*/ 4 h 14"/>
                  <a:gd name="T14" fmla="*/ 11 w 32"/>
                  <a:gd name="T15" fmla="*/ 1 h 14"/>
                  <a:gd name="T16" fmla="*/ 16 w 32"/>
                  <a:gd name="T17" fmla="*/ 0 h 14"/>
                  <a:gd name="T18" fmla="*/ 21 w 32"/>
                  <a:gd name="T19" fmla="*/ 1 h 14"/>
                  <a:gd name="T20" fmla="*/ 26 w 32"/>
                  <a:gd name="T21" fmla="*/ 4 h 14"/>
                  <a:gd name="T22" fmla="*/ 26 w 32"/>
                  <a:gd name="T23" fmla="*/ 5 h 14"/>
                  <a:gd name="T24" fmla="*/ 27 w 32"/>
                  <a:gd name="T25" fmla="*/ 6 h 14"/>
                  <a:gd name="T26" fmla="*/ 29 w 32"/>
                  <a:gd name="T27" fmla="*/ 8 h 14"/>
                  <a:gd name="T28" fmla="*/ 30 w 32"/>
                  <a:gd name="T29" fmla="*/ 9 h 14"/>
                  <a:gd name="T30" fmla="*/ 31 w 32"/>
                  <a:gd name="T31" fmla="*/ 12 h 14"/>
                  <a:gd name="T32" fmla="*/ 31 w 32"/>
                  <a:gd name="T33" fmla="*/ 13 h 14"/>
                  <a:gd name="T34" fmla="*/ 0 w 32"/>
                  <a:gd name="T35" fmla="*/ 13 h 14"/>
                  <a:gd name="T36" fmla="*/ 1 w 32"/>
                  <a:gd name="T37" fmla="*/ 13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14"/>
                  <a:gd name="T59" fmla="*/ 32 w 32"/>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14">
                    <a:moveTo>
                      <a:pt x="1" y="13"/>
                    </a:moveTo>
                    <a:lnTo>
                      <a:pt x="1" y="12"/>
                    </a:lnTo>
                    <a:lnTo>
                      <a:pt x="2" y="9"/>
                    </a:lnTo>
                    <a:lnTo>
                      <a:pt x="2" y="8"/>
                    </a:lnTo>
                    <a:lnTo>
                      <a:pt x="5" y="6"/>
                    </a:lnTo>
                    <a:lnTo>
                      <a:pt x="6" y="5"/>
                    </a:lnTo>
                    <a:lnTo>
                      <a:pt x="7" y="4"/>
                    </a:lnTo>
                    <a:lnTo>
                      <a:pt x="11" y="1"/>
                    </a:lnTo>
                    <a:lnTo>
                      <a:pt x="16" y="0"/>
                    </a:lnTo>
                    <a:lnTo>
                      <a:pt x="21" y="1"/>
                    </a:lnTo>
                    <a:lnTo>
                      <a:pt x="26" y="4"/>
                    </a:lnTo>
                    <a:lnTo>
                      <a:pt x="26" y="5"/>
                    </a:lnTo>
                    <a:lnTo>
                      <a:pt x="27" y="6"/>
                    </a:lnTo>
                    <a:lnTo>
                      <a:pt x="29" y="8"/>
                    </a:lnTo>
                    <a:lnTo>
                      <a:pt x="30" y="9"/>
                    </a:lnTo>
                    <a:lnTo>
                      <a:pt x="31" y="12"/>
                    </a:lnTo>
                    <a:lnTo>
                      <a:pt x="31" y="13"/>
                    </a:lnTo>
                    <a:lnTo>
                      <a:pt x="0" y="13"/>
                    </a:lnTo>
                    <a:lnTo>
                      <a:pt x="1"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761" name="Freeform 180"/>
              <p:cNvSpPr>
                <a:spLocks/>
              </p:cNvSpPr>
              <p:nvPr/>
            </p:nvSpPr>
            <p:spPr bwMode="auto">
              <a:xfrm>
                <a:off x="5468" y="1325"/>
                <a:ext cx="25" cy="55"/>
              </a:xfrm>
              <a:custGeom>
                <a:avLst/>
                <a:gdLst>
                  <a:gd name="T0" fmla="*/ 13 w 25"/>
                  <a:gd name="T1" fmla="*/ 54 h 55"/>
                  <a:gd name="T2" fmla="*/ 14 w 25"/>
                  <a:gd name="T3" fmla="*/ 50 h 55"/>
                  <a:gd name="T4" fmla="*/ 16 w 25"/>
                  <a:gd name="T5" fmla="*/ 31 h 55"/>
                  <a:gd name="T6" fmla="*/ 24 w 25"/>
                  <a:gd name="T7" fmla="*/ 0 h 55"/>
                  <a:gd name="T8" fmla="*/ 0 w 25"/>
                  <a:gd name="T9" fmla="*/ 0 h 55"/>
                  <a:gd name="T10" fmla="*/ 6 w 25"/>
                  <a:gd name="T11" fmla="*/ 31 h 55"/>
                  <a:gd name="T12" fmla="*/ 11 w 25"/>
                  <a:gd name="T13" fmla="*/ 50 h 55"/>
                  <a:gd name="T14" fmla="*/ 13 w 25"/>
                  <a:gd name="T15" fmla="*/ 54 h 55"/>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55"/>
                  <a:gd name="T26" fmla="*/ 25 w 25"/>
                  <a:gd name="T27" fmla="*/ 55 h 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55">
                    <a:moveTo>
                      <a:pt x="13" y="54"/>
                    </a:moveTo>
                    <a:lnTo>
                      <a:pt x="14" y="50"/>
                    </a:lnTo>
                    <a:lnTo>
                      <a:pt x="16" y="31"/>
                    </a:lnTo>
                    <a:lnTo>
                      <a:pt x="24" y="0"/>
                    </a:lnTo>
                    <a:lnTo>
                      <a:pt x="0" y="0"/>
                    </a:lnTo>
                    <a:lnTo>
                      <a:pt x="6" y="31"/>
                    </a:lnTo>
                    <a:lnTo>
                      <a:pt x="11" y="50"/>
                    </a:lnTo>
                    <a:lnTo>
                      <a:pt x="13" y="5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7752" name="Rectangle 181"/>
            <p:cNvSpPr>
              <a:spLocks noChangeArrowheads="1"/>
            </p:cNvSpPr>
            <p:nvPr/>
          </p:nvSpPr>
          <p:spPr bwMode="auto">
            <a:xfrm>
              <a:off x="5363" y="1396"/>
              <a:ext cx="216"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S3A</a:t>
              </a:r>
            </a:p>
          </p:txBody>
        </p:sp>
      </p:grpSp>
      <p:grpSp>
        <p:nvGrpSpPr>
          <p:cNvPr id="166943" name="Group 182"/>
          <p:cNvGrpSpPr>
            <a:grpSpLocks/>
          </p:cNvGrpSpPr>
          <p:nvPr/>
        </p:nvGrpSpPr>
        <p:grpSpPr bwMode="auto">
          <a:xfrm>
            <a:off x="4605338" y="952500"/>
            <a:ext cx="4479925" cy="3081338"/>
            <a:chOff x="2901" y="87"/>
            <a:chExt cx="2822" cy="1941"/>
          </a:xfrm>
        </p:grpSpPr>
        <p:sp>
          <p:nvSpPr>
            <p:cNvPr id="167738" name="Line 183"/>
            <p:cNvSpPr>
              <a:spLocks noChangeShapeType="1"/>
            </p:cNvSpPr>
            <p:nvPr/>
          </p:nvSpPr>
          <p:spPr bwMode="auto">
            <a:xfrm>
              <a:off x="5158" y="87"/>
              <a:ext cx="0" cy="1941"/>
            </a:xfrm>
            <a:prstGeom prst="line">
              <a:avLst/>
            </a:prstGeom>
            <a:noFill/>
            <a:ln w="12700">
              <a:solidFill>
                <a:srgbClr val="000000"/>
              </a:solidFill>
              <a:round/>
              <a:headEnd/>
              <a:tailEnd/>
            </a:ln>
          </p:spPr>
          <p:txBody>
            <a:bodyPr/>
            <a:lstStyle/>
            <a:p>
              <a:endParaRPr lang="en-US"/>
            </a:p>
          </p:txBody>
        </p:sp>
        <p:sp>
          <p:nvSpPr>
            <p:cNvPr id="167739" name="Line 184"/>
            <p:cNvSpPr>
              <a:spLocks noChangeShapeType="1"/>
            </p:cNvSpPr>
            <p:nvPr/>
          </p:nvSpPr>
          <p:spPr bwMode="auto">
            <a:xfrm>
              <a:off x="4592" y="87"/>
              <a:ext cx="0" cy="1941"/>
            </a:xfrm>
            <a:prstGeom prst="line">
              <a:avLst/>
            </a:prstGeom>
            <a:noFill/>
            <a:ln w="12700">
              <a:solidFill>
                <a:srgbClr val="000000"/>
              </a:solidFill>
              <a:round/>
              <a:headEnd/>
              <a:tailEnd/>
            </a:ln>
          </p:spPr>
          <p:txBody>
            <a:bodyPr/>
            <a:lstStyle/>
            <a:p>
              <a:endParaRPr lang="en-US"/>
            </a:p>
          </p:txBody>
        </p:sp>
        <p:sp>
          <p:nvSpPr>
            <p:cNvPr id="167740" name="Line 185"/>
            <p:cNvSpPr>
              <a:spLocks noChangeShapeType="1"/>
            </p:cNvSpPr>
            <p:nvPr/>
          </p:nvSpPr>
          <p:spPr bwMode="auto">
            <a:xfrm>
              <a:off x="4032" y="87"/>
              <a:ext cx="0" cy="1941"/>
            </a:xfrm>
            <a:prstGeom prst="line">
              <a:avLst/>
            </a:prstGeom>
            <a:noFill/>
            <a:ln w="12700">
              <a:solidFill>
                <a:srgbClr val="000000"/>
              </a:solidFill>
              <a:round/>
              <a:headEnd/>
              <a:tailEnd/>
            </a:ln>
          </p:spPr>
          <p:txBody>
            <a:bodyPr/>
            <a:lstStyle/>
            <a:p>
              <a:endParaRPr lang="en-US"/>
            </a:p>
          </p:txBody>
        </p:sp>
        <p:sp>
          <p:nvSpPr>
            <p:cNvPr id="167741" name="Line 186"/>
            <p:cNvSpPr>
              <a:spLocks noChangeShapeType="1"/>
            </p:cNvSpPr>
            <p:nvPr/>
          </p:nvSpPr>
          <p:spPr bwMode="auto">
            <a:xfrm flipH="1">
              <a:off x="3466" y="87"/>
              <a:ext cx="1" cy="1941"/>
            </a:xfrm>
            <a:prstGeom prst="line">
              <a:avLst/>
            </a:prstGeom>
            <a:noFill/>
            <a:ln w="12700">
              <a:solidFill>
                <a:srgbClr val="000000"/>
              </a:solidFill>
              <a:round/>
              <a:headEnd/>
              <a:tailEnd/>
            </a:ln>
          </p:spPr>
          <p:txBody>
            <a:bodyPr/>
            <a:lstStyle/>
            <a:p>
              <a:endParaRPr lang="en-US"/>
            </a:p>
          </p:txBody>
        </p:sp>
        <p:grpSp>
          <p:nvGrpSpPr>
            <p:cNvPr id="167742" name="Group 187"/>
            <p:cNvGrpSpPr>
              <a:grpSpLocks/>
            </p:cNvGrpSpPr>
            <p:nvPr/>
          </p:nvGrpSpPr>
          <p:grpSpPr bwMode="auto">
            <a:xfrm>
              <a:off x="2901" y="87"/>
              <a:ext cx="2822" cy="1941"/>
              <a:chOff x="2901" y="87"/>
              <a:chExt cx="2822" cy="1941"/>
            </a:xfrm>
          </p:grpSpPr>
          <p:sp>
            <p:nvSpPr>
              <p:cNvPr id="167743" name="Line 188"/>
              <p:cNvSpPr>
                <a:spLocks noChangeShapeType="1"/>
              </p:cNvSpPr>
              <p:nvPr/>
            </p:nvSpPr>
            <p:spPr bwMode="auto">
              <a:xfrm>
                <a:off x="2901" y="569"/>
                <a:ext cx="2822" cy="0"/>
              </a:xfrm>
              <a:prstGeom prst="line">
                <a:avLst/>
              </a:prstGeom>
              <a:noFill/>
              <a:ln w="12700">
                <a:solidFill>
                  <a:srgbClr val="000000"/>
                </a:solidFill>
                <a:round/>
                <a:headEnd/>
                <a:tailEnd/>
              </a:ln>
            </p:spPr>
            <p:txBody>
              <a:bodyPr/>
              <a:lstStyle/>
              <a:p>
                <a:endParaRPr lang="en-US"/>
              </a:p>
            </p:txBody>
          </p:sp>
          <p:sp>
            <p:nvSpPr>
              <p:cNvPr id="167744" name="Line 189"/>
              <p:cNvSpPr>
                <a:spLocks noChangeShapeType="1"/>
              </p:cNvSpPr>
              <p:nvPr/>
            </p:nvSpPr>
            <p:spPr bwMode="auto">
              <a:xfrm>
                <a:off x="2901" y="1058"/>
                <a:ext cx="2822" cy="0"/>
              </a:xfrm>
              <a:prstGeom prst="line">
                <a:avLst/>
              </a:prstGeom>
              <a:noFill/>
              <a:ln w="12700">
                <a:solidFill>
                  <a:srgbClr val="000000"/>
                </a:solidFill>
                <a:round/>
                <a:headEnd/>
                <a:tailEnd/>
              </a:ln>
            </p:spPr>
            <p:txBody>
              <a:bodyPr/>
              <a:lstStyle/>
              <a:p>
                <a:endParaRPr lang="en-US"/>
              </a:p>
            </p:txBody>
          </p:sp>
          <p:sp>
            <p:nvSpPr>
              <p:cNvPr id="167745" name="Line 190"/>
              <p:cNvSpPr>
                <a:spLocks noChangeShapeType="1"/>
              </p:cNvSpPr>
              <p:nvPr/>
            </p:nvSpPr>
            <p:spPr bwMode="auto">
              <a:xfrm>
                <a:off x="2901" y="1539"/>
                <a:ext cx="2822" cy="0"/>
              </a:xfrm>
              <a:prstGeom prst="line">
                <a:avLst/>
              </a:prstGeom>
              <a:noFill/>
              <a:ln w="12700">
                <a:solidFill>
                  <a:srgbClr val="000000"/>
                </a:solidFill>
                <a:round/>
                <a:headEnd/>
                <a:tailEnd/>
              </a:ln>
            </p:spPr>
            <p:txBody>
              <a:bodyPr/>
              <a:lstStyle/>
              <a:p>
                <a:endParaRPr lang="en-US"/>
              </a:p>
            </p:txBody>
          </p:sp>
          <p:grpSp>
            <p:nvGrpSpPr>
              <p:cNvPr id="167746" name="Group 191"/>
              <p:cNvGrpSpPr>
                <a:grpSpLocks/>
              </p:cNvGrpSpPr>
              <p:nvPr/>
            </p:nvGrpSpPr>
            <p:grpSpPr bwMode="auto">
              <a:xfrm>
                <a:off x="2901" y="87"/>
                <a:ext cx="2822" cy="1941"/>
                <a:chOff x="2901" y="87"/>
                <a:chExt cx="2822" cy="1941"/>
              </a:xfrm>
            </p:grpSpPr>
            <p:sp>
              <p:nvSpPr>
                <p:cNvPr id="167747" name="Line 192"/>
                <p:cNvSpPr>
                  <a:spLocks noChangeShapeType="1"/>
                </p:cNvSpPr>
                <p:nvPr/>
              </p:nvSpPr>
              <p:spPr bwMode="auto">
                <a:xfrm flipH="1">
                  <a:off x="2901" y="87"/>
                  <a:ext cx="1" cy="1941"/>
                </a:xfrm>
                <a:prstGeom prst="line">
                  <a:avLst/>
                </a:prstGeom>
                <a:noFill/>
                <a:ln w="12700">
                  <a:solidFill>
                    <a:srgbClr val="000000"/>
                  </a:solidFill>
                  <a:round/>
                  <a:headEnd/>
                  <a:tailEnd/>
                </a:ln>
              </p:spPr>
              <p:txBody>
                <a:bodyPr/>
                <a:lstStyle/>
                <a:p>
                  <a:endParaRPr lang="en-US"/>
                </a:p>
              </p:txBody>
            </p:sp>
            <p:sp>
              <p:nvSpPr>
                <p:cNvPr id="167748" name="Line 193"/>
                <p:cNvSpPr>
                  <a:spLocks noChangeShapeType="1"/>
                </p:cNvSpPr>
                <p:nvPr/>
              </p:nvSpPr>
              <p:spPr bwMode="auto">
                <a:xfrm>
                  <a:off x="5723" y="87"/>
                  <a:ext cx="0" cy="1941"/>
                </a:xfrm>
                <a:prstGeom prst="line">
                  <a:avLst/>
                </a:prstGeom>
                <a:noFill/>
                <a:ln w="12700">
                  <a:solidFill>
                    <a:srgbClr val="000000"/>
                  </a:solidFill>
                  <a:round/>
                  <a:headEnd/>
                  <a:tailEnd/>
                </a:ln>
              </p:spPr>
              <p:txBody>
                <a:bodyPr/>
                <a:lstStyle/>
                <a:p>
                  <a:endParaRPr lang="en-US"/>
                </a:p>
              </p:txBody>
            </p:sp>
            <p:sp>
              <p:nvSpPr>
                <p:cNvPr id="167749" name="Line 194"/>
                <p:cNvSpPr>
                  <a:spLocks noChangeShapeType="1"/>
                </p:cNvSpPr>
                <p:nvPr/>
              </p:nvSpPr>
              <p:spPr bwMode="auto">
                <a:xfrm>
                  <a:off x="2901" y="87"/>
                  <a:ext cx="2822" cy="0"/>
                </a:xfrm>
                <a:prstGeom prst="line">
                  <a:avLst/>
                </a:prstGeom>
                <a:noFill/>
                <a:ln w="12700">
                  <a:solidFill>
                    <a:srgbClr val="000000"/>
                  </a:solidFill>
                  <a:round/>
                  <a:headEnd/>
                  <a:tailEnd/>
                </a:ln>
              </p:spPr>
              <p:txBody>
                <a:bodyPr/>
                <a:lstStyle/>
                <a:p>
                  <a:endParaRPr lang="en-US"/>
                </a:p>
              </p:txBody>
            </p:sp>
            <p:sp>
              <p:nvSpPr>
                <p:cNvPr id="167750" name="Line 195"/>
                <p:cNvSpPr>
                  <a:spLocks noChangeShapeType="1"/>
                </p:cNvSpPr>
                <p:nvPr/>
              </p:nvSpPr>
              <p:spPr bwMode="auto">
                <a:xfrm>
                  <a:off x="2901" y="2028"/>
                  <a:ext cx="2822" cy="0"/>
                </a:xfrm>
                <a:prstGeom prst="line">
                  <a:avLst/>
                </a:prstGeom>
                <a:noFill/>
                <a:ln w="12700">
                  <a:solidFill>
                    <a:srgbClr val="000000"/>
                  </a:solidFill>
                  <a:round/>
                  <a:headEnd/>
                  <a:tailEnd/>
                </a:ln>
              </p:spPr>
              <p:txBody>
                <a:bodyPr/>
                <a:lstStyle/>
                <a:p>
                  <a:endParaRPr lang="en-US"/>
                </a:p>
              </p:txBody>
            </p:sp>
          </p:grpSp>
        </p:grpSp>
      </p:grpSp>
      <p:grpSp>
        <p:nvGrpSpPr>
          <p:cNvPr id="166944" name="Group 196"/>
          <p:cNvGrpSpPr>
            <a:grpSpLocks/>
          </p:cNvGrpSpPr>
          <p:nvPr/>
        </p:nvGrpSpPr>
        <p:grpSpPr bwMode="auto">
          <a:xfrm>
            <a:off x="7532688" y="1000125"/>
            <a:ext cx="611187" cy="615950"/>
            <a:chOff x="4745" y="117"/>
            <a:chExt cx="385" cy="388"/>
          </a:xfrm>
        </p:grpSpPr>
        <p:sp>
          <p:nvSpPr>
            <p:cNvPr id="167684" name="Oval 197"/>
            <p:cNvSpPr>
              <a:spLocks noChangeArrowheads="1"/>
            </p:cNvSpPr>
            <p:nvPr/>
          </p:nvSpPr>
          <p:spPr bwMode="auto">
            <a:xfrm>
              <a:off x="4745" y="118"/>
              <a:ext cx="375" cy="373"/>
            </a:xfrm>
            <a:prstGeom prst="ellipse">
              <a:avLst/>
            </a:prstGeom>
            <a:noFill/>
            <a:ln w="12700">
              <a:solidFill>
                <a:srgbClr val="000000"/>
              </a:solidFill>
              <a:round/>
              <a:headEnd/>
              <a:tailEnd/>
            </a:ln>
          </p:spPr>
          <p:txBody>
            <a:bodyPr wrap="none" anchor="ctr"/>
            <a:lstStyle/>
            <a:p>
              <a:endParaRPr lang="en-US"/>
            </a:p>
          </p:txBody>
        </p:sp>
        <p:sp>
          <p:nvSpPr>
            <p:cNvPr id="167685" name="Line 198"/>
            <p:cNvSpPr>
              <a:spLocks noChangeShapeType="1"/>
            </p:cNvSpPr>
            <p:nvPr/>
          </p:nvSpPr>
          <p:spPr bwMode="auto">
            <a:xfrm>
              <a:off x="4939" y="117"/>
              <a:ext cx="0" cy="388"/>
            </a:xfrm>
            <a:prstGeom prst="line">
              <a:avLst/>
            </a:prstGeom>
            <a:noFill/>
            <a:ln w="12700">
              <a:solidFill>
                <a:srgbClr val="000000"/>
              </a:solidFill>
              <a:round/>
              <a:headEnd/>
              <a:tailEnd/>
            </a:ln>
          </p:spPr>
          <p:txBody>
            <a:bodyPr/>
            <a:lstStyle/>
            <a:p>
              <a:endParaRPr lang="en-US"/>
            </a:p>
          </p:txBody>
        </p:sp>
        <p:sp>
          <p:nvSpPr>
            <p:cNvPr id="167686" name="Line 199"/>
            <p:cNvSpPr>
              <a:spLocks noChangeShapeType="1"/>
            </p:cNvSpPr>
            <p:nvPr/>
          </p:nvSpPr>
          <p:spPr bwMode="auto">
            <a:xfrm>
              <a:off x="4778" y="313"/>
              <a:ext cx="0" cy="18"/>
            </a:xfrm>
            <a:prstGeom prst="line">
              <a:avLst/>
            </a:prstGeom>
            <a:noFill/>
            <a:ln w="12700">
              <a:solidFill>
                <a:srgbClr val="000000"/>
              </a:solidFill>
              <a:round/>
              <a:headEnd/>
              <a:tailEnd/>
            </a:ln>
          </p:spPr>
          <p:txBody>
            <a:bodyPr/>
            <a:lstStyle/>
            <a:p>
              <a:endParaRPr lang="en-US"/>
            </a:p>
          </p:txBody>
        </p:sp>
        <p:sp>
          <p:nvSpPr>
            <p:cNvPr id="167687" name="Line 200"/>
            <p:cNvSpPr>
              <a:spLocks noChangeShapeType="1"/>
            </p:cNvSpPr>
            <p:nvPr/>
          </p:nvSpPr>
          <p:spPr bwMode="auto">
            <a:xfrm>
              <a:off x="4790" y="313"/>
              <a:ext cx="0" cy="9"/>
            </a:xfrm>
            <a:prstGeom prst="line">
              <a:avLst/>
            </a:prstGeom>
            <a:noFill/>
            <a:ln w="12700">
              <a:solidFill>
                <a:srgbClr val="000000"/>
              </a:solidFill>
              <a:round/>
              <a:headEnd/>
              <a:tailEnd/>
            </a:ln>
          </p:spPr>
          <p:txBody>
            <a:bodyPr/>
            <a:lstStyle/>
            <a:p>
              <a:endParaRPr lang="en-US"/>
            </a:p>
          </p:txBody>
        </p:sp>
        <p:sp>
          <p:nvSpPr>
            <p:cNvPr id="167688" name="Line 201"/>
            <p:cNvSpPr>
              <a:spLocks noChangeShapeType="1"/>
            </p:cNvSpPr>
            <p:nvPr/>
          </p:nvSpPr>
          <p:spPr bwMode="auto">
            <a:xfrm>
              <a:off x="4806" y="313"/>
              <a:ext cx="0" cy="9"/>
            </a:xfrm>
            <a:prstGeom prst="line">
              <a:avLst/>
            </a:prstGeom>
            <a:noFill/>
            <a:ln w="12700">
              <a:solidFill>
                <a:srgbClr val="000000"/>
              </a:solidFill>
              <a:round/>
              <a:headEnd/>
              <a:tailEnd/>
            </a:ln>
          </p:spPr>
          <p:txBody>
            <a:bodyPr/>
            <a:lstStyle/>
            <a:p>
              <a:endParaRPr lang="en-US"/>
            </a:p>
          </p:txBody>
        </p:sp>
        <p:sp>
          <p:nvSpPr>
            <p:cNvPr id="167689" name="Line 202"/>
            <p:cNvSpPr>
              <a:spLocks noChangeShapeType="1"/>
            </p:cNvSpPr>
            <p:nvPr/>
          </p:nvSpPr>
          <p:spPr bwMode="auto">
            <a:xfrm>
              <a:off x="4820" y="313"/>
              <a:ext cx="0" cy="9"/>
            </a:xfrm>
            <a:prstGeom prst="line">
              <a:avLst/>
            </a:prstGeom>
            <a:noFill/>
            <a:ln w="12700">
              <a:solidFill>
                <a:srgbClr val="000000"/>
              </a:solidFill>
              <a:round/>
              <a:headEnd/>
              <a:tailEnd/>
            </a:ln>
          </p:spPr>
          <p:txBody>
            <a:bodyPr/>
            <a:lstStyle/>
            <a:p>
              <a:endParaRPr lang="en-US"/>
            </a:p>
          </p:txBody>
        </p:sp>
        <p:sp>
          <p:nvSpPr>
            <p:cNvPr id="167690" name="Line 203"/>
            <p:cNvSpPr>
              <a:spLocks noChangeShapeType="1"/>
            </p:cNvSpPr>
            <p:nvPr/>
          </p:nvSpPr>
          <p:spPr bwMode="auto">
            <a:xfrm>
              <a:off x="4832" y="313"/>
              <a:ext cx="0" cy="18"/>
            </a:xfrm>
            <a:prstGeom prst="line">
              <a:avLst/>
            </a:prstGeom>
            <a:noFill/>
            <a:ln w="12700">
              <a:solidFill>
                <a:srgbClr val="000000"/>
              </a:solidFill>
              <a:round/>
              <a:headEnd/>
              <a:tailEnd/>
            </a:ln>
          </p:spPr>
          <p:txBody>
            <a:bodyPr/>
            <a:lstStyle/>
            <a:p>
              <a:endParaRPr lang="en-US"/>
            </a:p>
          </p:txBody>
        </p:sp>
        <p:sp>
          <p:nvSpPr>
            <p:cNvPr id="167691" name="Line 204"/>
            <p:cNvSpPr>
              <a:spLocks noChangeShapeType="1"/>
            </p:cNvSpPr>
            <p:nvPr/>
          </p:nvSpPr>
          <p:spPr bwMode="auto">
            <a:xfrm>
              <a:off x="4844" y="313"/>
              <a:ext cx="0" cy="9"/>
            </a:xfrm>
            <a:prstGeom prst="line">
              <a:avLst/>
            </a:prstGeom>
            <a:noFill/>
            <a:ln w="12700">
              <a:solidFill>
                <a:srgbClr val="000000"/>
              </a:solidFill>
              <a:round/>
              <a:headEnd/>
              <a:tailEnd/>
            </a:ln>
          </p:spPr>
          <p:txBody>
            <a:bodyPr/>
            <a:lstStyle/>
            <a:p>
              <a:endParaRPr lang="en-US"/>
            </a:p>
          </p:txBody>
        </p:sp>
        <p:sp>
          <p:nvSpPr>
            <p:cNvPr id="167692" name="Line 205"/>
            <p:cNvSpPr>
              <a:spLocks noChangeShapeType="1"/>
            </p:cNvSpPr>
            <p:nvPr/>
          </p:nvSpPr>
          <p:spPr bwMode="auto">
            <a:xfrm>
              <a:off x="4860" y="313"/>
              <a:ext cx="0" cy="9"/>
            </a:xfrm>
            <a:prstGeom prst="line">
              <a:avLst/>
            </a:prstGeom>
            <a:noFill/>
            <a:ln w="12700">
              <a:solidFill>
                <a:srgbClr val="000000"/>
              </a:solidFill>
              <a:round/>
              <a:headEnd/>
              <a:tailEnd/>
            </a:ln>
          </p:spPr>
          <p:txBody>
            <a:bodyPr/>
            <a:lstStyle/>
            <a:p>
              <a:endParaRPr lang="en-US"/>
            </a:p>
          </p:txBody>
        </p:sp>
        <p:sp>
          <p:nvSpPr>
            <p:cNvPr id="167693" name="Line 206"/>
            <p:cNvSpPr>
              <a:spLocks noChangeShapeType="1"/>
            </p:cNvSpPr>
            <p:nvPr/>
          </p:nvSpPr>
          <p:spPr bwMode="auto">
            <a:xfrm>
              <a:off x="4873" y="313"/>
              <a:ext cx="0" cy="9"/>
            </a:xfrm>
            <a:prstGeom prst="line">
              <a:avLst/>
            </a:prstGeom>
            <a:noFill/>
            <a:ln w="12700">
              <a:solidFill>
                <a:srgbClr val="000000"/>
              </a:solidFill>
              <a:round/>
              <a:headEnd/>
              <a:tailEnd/>
            </a:ln>
          </p:spPr>
          <p:txBody>
            <a:bodyPr/>
            <a:lstStyle/>
            <a:p>
              <a:endParaRPr lang="en-US"/>
            </a:p>
          </p:txBody>
        </p:sp>
        <p:sp>
          <p:nvSpPr>
            <p:cNvPr id="167694" name="Line 207"/>
            <p:cNvSpPr>
              <a:spLocks noChangeShapeType="1"/>
            </p:cNvSpPr>
            <p:nvPr/>
          </p:nvSpPr>
          <p:spPr bwMode="auto">
            <a:xfrm>
              <a:off x="4885" y="313"/>
              <a:ext cx="0" cy="18"/>
            </a:xfrm>
            <a:prstGeom prst="line">
              <a:avLst/>
            </a:prstGeom>
            <a:noFill/>
            <a:ln w="12700">
              <a:solidFill>
                <a:srgbClr val="000000"/>
              </a:solidFill>
              <a:round/>
              <a:headEnd/>
              <a:tailEnd/>
            </a:ln>
          </p:spPr>
          <p:txBody>
            <a:bodyPr/>
            <a:lstStyle/>
            <a:p>
              <a:endParaRPr lang="en-US"/>
            </a:p>
          </p:txBody>
        </p:sp>
        <p:sp>
          <p:nvSpPr>
            <p:cNvPr id="167695" name="Line 208"/>
            <p:cNvSpPr>
              <a:spLocks noChangeShapeType="1"/>
            </p:cNvSpPr>
            <p:nvPr/>
          </p:nvSpPr>
          <p:spPr bwMode="auto">
            <a:xfrm>
              <a:off x="4898" y="313"/>
              <a:ext cx="0" cy="9"/>
            </a:xfrm>
            <a:prstGeom prst="line">
              <a:avLst/>
            </a:prstGeom>
            <a:noFill/>
            <a:ln w="12700">
              <a:solidFill>
                <a:srgbClr val="000000"/>
              </a:solidFill>
              <a:round/>
              <a:headEnd/>
              <a:tailEnd/>
            </a:ln>
          </p:spPr>
          <p:txBody>
            <a:bodyPr/>
            <a:lstStyle/>
            <a:p>
              <a:endParaRPr lang="en-US"/>
            </a:p>
          </p:txBody>
        </p:sp>
        <p:sp>
          <p:nvSpPr>
            <p:cNvPr id="167696" name="Line 209"/>
            <p:cNvSpPr>
              <a:spLocks noChangeShapeType="1"/>
            </p:cNvSpPr>
            <p:nvPr/>
          </p:nvSpPr>
          <p:spPr bwMode="auto">
            <a:xfrm>
              <a:off x="4914" y="313"/>
              <a:ext cx="0" cy="9"/>
            </a:xfrm>
            <a:prstGeom prst="line">
              <a:avLst/>
            </a:prstGeom>
            <a:noFill/>
            <a:ln w="12700">
              <a:solidFill>
                <a:srgbClr val="000000"/>
              </a:solidFill>
              <a:round/>
              <a:headEnd/>
              <a:tailEnd/>
            </a:ln>
          </p:spPr>
          <p:txBody>
            <a:bodyPr/>
            <a:lstStyle/>
            <a:p>
              <a:endParaRPr lang="en-US"/>
            </a:p>
          </p:txBody>
        </p:sp>
        <p:sp>
          <p:nvSpPr>
            <p:cNvPr id="167697" name="Line 210"/>
            <p:cNvSpPr>
              <a:spLocks noChangeShapeType="1"/>
            </p:cNvSpPr>
            <p:nvPr/>
          </p:nvSpPr>
          <p:spPr bwMode="auto">
            <a:xfrm>
              <a:off x="4927" y="313"/>
              <a:ext cx="0" cy="9"/>
            </a:xfrm>
            <a:prstGeom prst="line">
              <a:avLst/>
            </a:prstGeom>
            <a:noFill/>
            <a:ln w="12700">
              <a:solidFill>
                <a:srgbClr val="000000"/>
              </a:solidFill>
              <a:round/>
              <a:headEnd/>
              <a:tailEnd/>
            </a:ln>
          </p:spPr>
          <p:txBody>
            <a:bodyPr/>
            <a:lstStyle/>
            <a:p>
              <a:endParaRPr lang="en-US"/>
            </a:p>
          </p:txBody>
        </p:sp>
        <p:sp>
          <p:nvSpPr>
            <p:cNvPr id="167698" name="Line 211"/>
            <p:cNvSpPr>
              <a:spLocks noChangeShapeType="1"/>
            </p:cNvSpPr>
            <p:nvPr/>
          </p:nvSpPr>
          <p:spPr bwMode="auto">
            <a:xfrm>
              <a:off x="4994" y="313"/>
              <a:ext cx="0" cy="18"/>
            </a:xfrm>
            <a:prstGeom prst="line">
              <a:avLst/>
            </a:prstGeom>
            <a:noFill/>
            <a:ln w="12700">
              <a:solidFill>
                <a:srgbClr val="000000"/>
              </a:solidFill>
              <a:round/>
              <a:headEnd/>
              <a:tailEnd/>
            </a:ln>
          </p:spPr>
          <p:txBody>
            <a:bodyPr/>
            <a:lstStyle/>
            <a:p>
              <a:endParaRPr lang="en-US"/>
            </a:p>
          </p:txBody>
        </p:sp>
        <p:sp>
          <p:nvSpPr>
            <p:cNvPr id="167699" name="Line 212"/>
            <p:cNvSpPr>
              <a:spLocks noChangeShapeType="1"/>
            </p:cNvSpPr>
            <p:nvPr/>
          </p:nvSpPr>
          <p:spPr bwMode="auto">
            <a:xfrm>
              <a:off x="5006" y="313"/>
              <a:ext cx="0" cy="9"/>
            </a:xfrm>
            <a:prstGeom prst="line">
              <a:avLst/>
            </a:prstGeom>
            <a:noFill/>
            <a:ln w="12700">
              <a:solidFill>
                <a:srgbClr val="000000"/>
              </a:solidFill>
              <a:round/>
              <a:headEnd/>
              <a:tailEnd/>
            </a:ln>
          </p:spPr>
          <p:txBody>
            <a:bodyPr/>
            <a:lstStyle/>
            <a:p>
              <a:endParaRPr lang="en-US"/>
            </a:p>
          </p:txBody>
        </p:sp>
        <p:sp>
          <p:nvSpPr>
            <p:cNvPr id="167700" name="Line 213"/>
            <p:cNvSpPr>
              <a:spLocks noChangeShapeType="1"/>
            </p:cNvSpPr>
            <p:nvPr/>
          </p:nvSpPr>
          <p:spPr bwMode="auto">
            <a:xfrm>
              <a:off x="5022" y="313"/>
              <a:ext cx="0" cy="9"/>
            </a:xfrm>
            <a:prstGeom prst="line">
              <a:avLst/>
            </a:prstGeom>
            <a:noFill/>
            <a:ln w="12700">
              <a:solidFill>
                <a:srgbClr val="000000"/>
              </a:solidFill>
              <a:round/>
              <a:headEnd/>
              <a:tailEnd/>
            </a:ln>
          </p:spPr>
          <p:txBody>
            <a:bodyPr/>
            <a:lstStyle/>
            <a:p>
              <a:endParaRPr lang="en-US"/>
            </a:p>
          </p:txBody>
        </p:sp>
        <p:sp>
          <p:nvSpPr>
            <p:cNvPr id="167701" name="Line 214"/>
            <p:cNvSpPr>
              <a:spLocks noChangeShapeType="1"/>
            </p:cNvSpPr>
            <p:nvPr/>
          </p:nvSpPr>
          <p:spPr bwMode="auto">
            <a:xfrm>
              <a:off x="5036" y="313"/>
              <a:ext cx="0" cy="9"/>
            </a:xfrm>
            <a:prstGeom prst="line">
              <a:avLst/>
            </a:prstGeom>
            <a:noFill/>
            <a:ln w="12700">
              <a:solidFill>
                <a:srgbClr val="000000"/>
              </a:solidFill>
              <a:round/>
              <a:headEnd/>
              <a:tailEnd/>
            </a:ln>
          </p:spPr>
          <p:txBody>
            <a:bodyPr/>
            <a:lstStyle/>
            <a:p>
              <a:endParaRPr lang="en-US"/>
            </a:p>
          </p:txBody>
        </p:sp>
        <p:sp>
          <p:nvSpPr>
            <p:cNvPr id="167702" name="Line 215"/>
            <p:cNvSpPr>
              <a:spLocks noChangeShapeType="1"/>
            </p:cNvSpPr>
            <p:nvPr/>
          </p:nvSpPr>
          <p:spPr bwMode="auto">
            <a:xfrm>
              <a:off x="5048" y="313"/>
              <a:ext cx="0" cy="18"/>
            </a:xfrm>
            <a:prstGeom prst="line">
              <a:avLst/>
            </a:prstGeom>
            <a:noFill/>
            <a:ln w="12700">
              <a:solidFill>
                <a:srgbClr val="000000"/>
              </a:solidFill>
              <a:round/>
              <a:headEnd/>
              <a:tailEnd/>
            </a:ln>
          </p:spPr>
          <p:txBody>
            <a:bodyPr/>
            <a:lstStyle/>
            <a:p>
              <a:endParaRPr lang="en-US"/>
            </a:p>
          </p:txBody>
        </p:sp>
        <p:sp>
          <p:nvSpPr>
            <p:cNvPr id="167703" name="Line 216"/>
            <p:cNvSpPr>
              <a:spLocks noChangeShapeType="1"/>
            </p:cNvSpPr>
            <p:nvPr/>
          </p:nvSpPr>
          <p:spPr bwMode="auto">
            <a:xfrm>
              <a:off x="5060" y="313"/>
              <a:ext cx="0" cy="9"/>
            </a:xfrm>
            <a:prstGeom prst="line">
              <a:avLst/>
            </a:prstGeom>
            <a:noFill/>
            <a:ln w="12700">
              <a:solidFill>
                <a:srgbClr val="000000"/>
              </a:solidFill>
              <a:round/>
              <a:headEnd/>
              <a:tailEnd/>
            </a:ln>
          </p:spPr>
          <p:txBody>
            <a:bodyPr/>
            <a:lstStyle/>
            <a:p>
              <a:endParaRPr lang="en-US"/>
            </a:p>
          </p:txBody>
        </p:sp>
        <p:sp>
          <p:nvSpPr>
            <p:cNvPr id="167704" name="Line 217"/>
            <p:cNvSpPr>
              <a:spLocks noChangeShapeType="1"/>
            </p:cNvSpPr>
            <p:nvPr/>
          </p:nvSpPr>
          <p:spPr bwMode="auto">
            <a:xfrm>
              <a:off x="5076" y="313"/>
              <a:ext cx="0" cy="9"/>
            </a:xfrm>
            <a:prstGeom prst="line">
              <a:avLst/>
            </a:prstGeom>
            <a:noFill/>
            <a:ln w="12700">
              <a:solidFill>
                <a:srgbClr val="000000"/>
              </a:solidFill>
              <a:round/>
              <a:headEnd/>
              <a:tailEnd/>
            </a:ln>
          </p:spPr>
          <p:txBody>
            <a:bodyPr/>
            <a:lstStyle/>
            <a:p>
              <a:endParaRPr lang="en-US"/>
            </a:p>
          </p:txBody>
        </p:sp>
        <p:sp>
          <p:nvSpPr>
            <p:cNvPr id="167705" name="Line 218"/>
            <p:cNvSpPr>
              <a:spLocks noChangeShapeType="1"/>
            </p:cNvSpPr>
            <p:nvPr/>
          </p:nvSpPr>
          <p:spPr bwMode="auto">
            <a:xfrm>
              <a:off x="5090" y="313"/>
              <a:ext cx="0" cy="9"/>
            </a:xfrm>
            <a:prstGeom prst="line">
              <a:avLst/>
            </a:prstGeom>
            <a:noFill/>
            <a:ln w="12700">
              <a:solidFill>
                <a:srgbClr val="000000"/>
              </a:solidFill>
              <a:round/>
              <a:headEnd/>
              <a:tailEnd/>
            </a:ln>
          </p:spPr>
          <p:txBody>
            <a:bodyPr/>
            <a:lstStyle/>
            <a:p>
              <a:endParaRPr lang="en-US"/>
            </a:p>
          </p:txBody>
        </p:sp>
        <p:sp>
          <p:nvSpPr>
            <p:cNvPr id="167706" name="Line 219"/>
            <p:cNvSpPr>
              <a:spLocks noChangeShapeType="1"/>
            </p:cNvSpPr>
            <p:nvPr/>
          </p:nvSpPr>
          <p:spPr bwMode="auto">
            <a:xfrm>
              <a:off x="5102" y="313"/>
              <a:ext cx="0" cy="18"/>
            </a:xfrm>
            <a:prstGeom prst="line">
              <a:avLst/>
            </a:prstGeom>
            <a:noFill/>
            <a:ln w="12700">
              <a:solidFill>
                <a:srgbClr val="000000"/>
              </a:solidFill>
              <a:round/>
              <a:headEnd/>
              <a:tailEnd/>
            </a:ln>
          </p:spPr>
          <p:txBody>
            <a:bodyPr/>
            <a:lstStyle/>
            <a:p>
              <a:endParaRPr lang="en-US"/>
            </a:p>
          </p:txBody>
        </p:sp>
        <p:sp>
          <p:nvSpPr>
            <p:cNvPr id="167707" name="Line 220"/>
            <p:cNvSpPr>
              <a:spLocks noChangeShapeType="1"/>
            </p:cNvSpPr>
            <p:nvPr/>
          </p:nvSpPr>
          <p:spPr bwMode="auto">
            <a:xfrm>
              <a:off x="5114" y="313"/>
              <a:ext cx="0" cy="9"/>
            </a:xfrm>
            <a:prstGeom prst="line">
              <a:avLst/>
            </a:prstGeom>
            <a:noFill/>
            <a:ln w="12700">
              <a:solidFill>
                <a:srgbClr val="000000"/>
              </a:solidFill>
              <a:round/>
              <a:headEnd/>
              <a:tailEnd/>
            </a:ln>
          </p:spPr>
          <p:txBody>
            <a:bodyPr/>
            <a:lstStyle/>
            <a:p>
              <a:endParaRPr lang="en-US"/>
            </a:p>
          </p:txBody>
        </p:sp>
        <p:sp>
          <p:nvSpPr>
            <p:cNvPr id="167708" name="Line 221"/>
            <p:cNvSpPr>
              <a:spLocks noChangeShapeType="1"/>
            </p:cNvSpPr>
            <p:nvPr/>
          </p:nvSpPr>
          <p:spPr bwMode="auto">
            <a:xfrm>
              <a:off x="5130" y="313"/>
              <a:ext cx="0" cy="9"/>
            </a:xfrm>
            <a:prstGeom prst="line">
              <a:avLst/>
            </a:prstGeom>
            <a:noFill/>
            <a:ln w="12700">
              <a:solidFill>
                <a:srgbClr val="000000"/>
              </a:solidFill>
              <a:round/>
              <a:headEnd/>
              <a:tailEnd/>
            </a:ln>
          </p:spPr>
          <p:txBody>
            <a:bodyPr/>
            <a:lstStyle/>
            <a:p>
              <a:endParaRPr lang="en-US"/>
            </a:p>
          </p:txBody>
        </p:sp>
        <p:sp>
          <p:nvSpPr>
            <p:cNvPr id="167709" name="Line 222"/>
            <p:cNvSpPr>
              <a:spLocks noChangeShapeType="1"/>
            </p:cNvSpPr>
            <p:nvPr/>
          </p:nvSpPr>
          <p:spPr bwMode="auto">
            <a:xfrm>
              <a:off x="4766" y="313"/>
              <a:ext cx="0" cy="9"/>
            </a:xfrm>
            <a:prstGeom prst="line">
              <a:avLst/>
            </a:prstGeom>
            <a:noFill/>
            <a:ln w="12700">
              <a:solidFill>
                <a:srgbClr val="000000"/>
              </a:solidFill>
              <a:round/>
              <a:headEnd/>
              <a:tailEnd/>
            </a:ln>
          </p:spPr>
          <p:txBody>
            <a:bodyPr/>
            <a:lstStyle/>
            <a:p>
              <a:endParaRPr lang="en-US"/>
            </a:p>
          </p:txBody>
        </p:sp>
        <p:sp>
          <p:nvSpPr>
            <p:cNvPr id="167710" name="Line 223"/>
            <p:cNvSpPr>
              <a:spLocks noChangeShapeType="1"/>
            </p:cNvSpPr>
            <p:nvPr/>
          </p:nvSpPr>
          <p:spPr bwMode="auto">
            <a:xfrm>
              <a:off x="4835" y="153"/>
              <a:ext cx="18" cy="0"/>
            </a:xfrm>
            <a:prstGeom prst="line">
              <a:avLst/>
            </a:prstGeom>
            <a:noFill/>
            <a:ln w="12700">
              <a:solidFill>
                <a:srgbClr val="000000"/>
              </a:solidFill>
              <a:round/>
              <a:headEnd/>
              <a:tailEnd/>
            </a:ln>
          </p:spPr>
          <p:txBody>
            <a:bodyPr/>
            <a:lstStyle/>
            <a:p>
              <a:endParaRPr lang="en-US"/>
            </a:p>
          </p:txBody>
        </p:sp>
        <p:sp>
          <p:nvSpPr>
            <p:cNvPr id="167711" name="Line 224"/>
            <p:cNvSpPr>
              <a:spLocks noChangeShapeType="1"/>
            </p:cNvSpPr>
            <p:nvPr/>
          </p:nvSpPr>
          <p:spPr bwMode="auto">
            <a:xfrm>
              <a:off x="4835" y="166"/>
              <a:ext cx="7" cy="0"/>
            </a:xfrm>
            <a:prstGeom prst="line">
              <a:avLst/>
            </a:prstGeom>
            <a:noFill/>
            <a:ln w="12700">
              <a:solidFill>
                <a:srgbClr val="000000"/>
              </a:solidFill>
              <a:round/>
              <a:headEnd/>
              <a:tailEnd/>
            </a:ln>
          </p:spPr>
          <p:txBody>
            <a:bodyPr/>
            <a:lstStyle/>
            <a:p>
              <a:endParaRPr lang="en-US"/>
            </a:p>
          </p:txBody>
        </p:sp>
        <p:sp>
          <p:nvSpPr>
            <p:cNvPr id="167712" name="Line 225"/>
            <p:cNvSpPr>
              <a:spLocks noChangeShapeType="1"/>
            </p:cNvSpPr>
            <p:nvPr/>
          </p:nvSpPr>
          <p:spPr bwMode="auto">
            <a:xfrm>
              <a:off x="4835" y="181"/>
              <a:ext cx="7" cy="0"/>
            </a:xfrm>
            <a:prstGeom prst="line">
              <a:avLst/>
            </a:prstGeom>
            <a:noFill/>
            <a:ln w="12700">
              <a:solidFill>
                <a:srgbClr val="000000"/>
              </a:solidFill>
              <a:round/>
              <a:headEnd/>
              <a:tailEnd/>
            </a:ln>
          </p:spPr>
          <p:txBody>
            <a:bodyPr/>
            <a:lstStyle/>
            <a:p>
              <a:endParaRPr lang="en-US"/>
            </a:p>
          </p:txBody>
        </p:sp>
        <p:sp>
          <p:nvSpPr>
            <p:cNvPr id="167713" name="Line 226"/>
            <p:cNvSpPr>
              <a:spLocks noChangeShapeType="1"/>
            </p:cNvSpPr>
            <p:nvPr/>
          </p:nvSpPr>
          <p:spPr bwMode="auto">
            <a:xfrm>
              <a:off x="4835" y="195"/>
              <a:ext cx="7" cy="0"/>
            </a:xfrm>
            <a:prstGeom prst="line">
              <a:avLst/>
            </a:prstGeom>
            <a:noFill/>
            <a:ln w="12700">
              <a:solidFill>
                <a:srgbClr val="000000"/>
              </a:solidFill>
              <a:round/>
              <a:headEnd/>
              <a:tailEnd/>
            </a:ln>
          </p:spPr>
          <p:txBody>
            <a:bodyPr/>
            <a:lstStyle/>
            <a:p>
              <a:endParaRPr lang="en-US"/>
            </a:p>
          </p:txBody>
        </p:sp>
        <p:sp>
          <p:nvSpPr>
            <p:cNvPr id="167714" name="Line 227"/>
            <p:cNvSpPr>
              <a:spLocks noChangeShapeType="1"/>
            </p:cNvSpPr>
            <p:nvPr/>
          </p:nvSpPr>
          <p:spPr bwMode="auto">
            <a:xfrm>
              <a:off x="4835" y="207"/>
              <a:ext cx="18" cy="0"/>
            </a:xfrm>
            <a:prstGeom prst="line">
              <a:avLst/>
            </a:prstGeom>
            <a:noFill/>
            <a:ln w="12700">
              <a:solidFill>
                <a:srgbClr val="000000"/>
              </a:solidFill>
              <a:round/>
              <a:headEnd/>
              <a:tailEnd/>
            </a:ln>
          </p:spPr>
          <p:txBody>
            <a:bodyPr/>
            <a:lstStyle/>
            <a:p>
              <a:endParaRPr lang="en-US"/>
            </a:p>
          </p:txBody>
        </p:sp>
        <p:sp>
          <p:nvSpPr>
            <p:cNvPr id="167715" name="Line 228"/>
            <p:cNvSpPr>
              <a:spLocks noChangeShapeType="1"/>
            </p:cNvSpPr>
            <p:nvPr/>
          </p:nvSpPr>
          <p:spPr bwMode="auto">
            <a:xfrm>
              <a:off x="4835" y="219"/>
              <a:ext cx="7" cy="0"/>
            </a:xfrm>
            <a:prstGeom prst="line">
              <a:avLst/>
            </a:prstGeom>
            <a:noFill/>
            <a:ln w="12700">
              <a:solidFill>
                <a:srgbClr val="000000"/>
              </a:solidFill>
              <a:round/>
              <a:headEnd/>
              <a:tailEnd/>
            </a:ln>
          </p:spPr>
          <p:txBody>
            <a:bodyPr/>
            <a:lstStyle/>
            <a:p>
              <a:endParaRPr lang="en-US"/>
            </a:p>
          </p:txBody>
        </p:sp>
        <p:sp>
          <p:nvSpPr>
            <p:cNvPr id="167716" name="Line 229"/>
            <p:cNvSpPr>
              <a:spLocks noChangeShapeType="1"/>
            </p:cNvSpPr>
            <p:nvPr/>
          </p:nvSpPr>
          <p:spPr bwMode="auto">
            <a:xfrm>
              <a:off x="4835" y="234"/>
              <a:ext cx="7" cy="0"/>
            </a:xfrm>
            <a:prstGeom prst="line">
              <a:avLst/>
            </a:prstGeom>
            <a:noFill/>
            <a:ln w="12700">
              <a:solidFill>
                <a:srgbClr val="000000"/>
              </a:solidFill>
              <a:round/>
              <a:headEnd/>
              <a:tailEnd/>
            </a:ln>
          </p:spPr>
          <p:txBody>
            <a:bodyPr/>
            <a:lstStyle/>
            <a:p>
              <a:endParaRPr lang="en-US"/>
            </a:p>
          </p:txBody>
        </p:sp>
        <p:sp>
          <p:nvSpPr>
            <p:cNvPr id="167717" name="Line 230"/>
            <p:cNvSpPr>
              <a:spLocks noChangeShapeType="1"/>
            </p:cNvSpPr>
            <p:nvPr/>
          </p:nvSpPr>
          <p:spPr bwMode="auto">
            <a:xfrm>
              <a:off x="4835" y="249"/>
              <a:ext cx="7" cy="0"/>
            </a:xfrm>
            <a:prstGeom prst="line">
              <a:avLst/>
            </a:prstGeom>
            <a:noFill/>
            <a:ln w="12700">
              <a:solidFill>
                <a:srgbClr val="000000"/>
              </a:solidFill>
              <a:round/>
              <a:headEnd/>
              <a:tailEnd/>
            </a:ln>
          </p:spPr>
          <p:txBody>
            <a:bodyPr/>
            <a:lstStyle/>
            <a:p>
              <a:endParaRPr lang="en-US"/>
            </a:p>
          </p:txBody>
        </p:sp>
        <p:sp>
          <p:nvSpPr>
            <p:cNvPr id="167718" name="Line 231"/>
            <p:cNvSpPr>
              <a:spLocks noChangeShapeType="1"/>
            </p:cNvSpPr>
            <p:nvPr/>
          </p:nvSpPr>
          <p:spPr bwMode="auto">
            <a:xfrm>
              <a:off x="4835" y="259"/>
              <a:ext cx="18" cy="0"/>
            </a:xfrm>
            <a:prstGeom prst="line">
              <a:avLst/>
            </a:prstGeom>
            <a:noFill/>
            <a:ln w="12700">
              <a:solidFill>
                <a:srgbClr val="000000"/>
              </a:solidFill>
              <a:round/>
              <a:headEnd/>
              <a:tailEnd/>
            </a:ln>
          </p:spPr>
          <p:txBody>
            <a:bodyPr/>
            <a:lstStyle/>
            <a:p>
              <a:endParaRPr lang="en-US"/>
            </a:p>
          </p:txBody>
        </p:sp>
        <p:sp>
          <p:nvSpPr>
            <p:cNvPr id="167719" name="Line 232"/>
            <p:cNvSpPr>
              <a:spLocks noChangeShapeType="1"/>
            </p:cNvSpPr>
            <p:nvPr/>
          </p:nvSpPr>
          <p:spPr bwMode="auto">
            <a:xfrm>
              <a:off x="4835" y="273"/>
              <a:ext cx="7" cy="0"/>
            </a:xfrm>
            <a:prstGeom prst="line">
              <a:avLst/>
            </a:prstGeom>
            <a:noFill/>
            <a:ln w="12700">
              <a:solidFill>
                <a:srgbClr val="000000"/>
              </a:solidFill>
              <a:round/>
              <a:headEnd/>
              <a:tailEnd/>
            </a:ln>
          </p:spPr>
          <p:txBody>
            <a:bodyPr/>
            <a:lstStyle/>
            <a:p>
              <a:endParaRPr lang="en-US"/>
            </a:p>
          </p:txBody>
        </p:sp>
        <p:sp>
          <p:nvSpPr>
            <p:cNvPr id="167720" name="Line 233"/>
            <p:cNvSpPr>
              <a:spLocks noChangeShapeType="1"/>
            </p:cNvSpPr>
            <p:nvPr/>
          </p:nvSpPr>
          <p:spPr bwMode="auto">
            <a:xfrm>
              <a:off x="4835" y="288"/>
              <a:ext cx="7" cy="0"/>
            </a:xfrm>
            <a:prstGeom prst="line">
              <a:avLst/>
            </a:prstGeom>
            <a:noFill/>
            <a:ln w="12700">
              <a:solidFill>
                <a:srgbClr val="000000"/>
              </a:solidFill>
              <a:round/>
              <a:headEnd/>
              <a:tailEnd/>
            </a:ln>
          </p:spPr>
          <p:txBody>
            <a:bodyPr/>
            <a:lstStyle/>
            <a:p>
              <a:endParaRPr lang="en-US"/>
            </a:p>
          </p:txBody>
        </p:sp>
        <p:sp>
          <p:nvSpPr>
            <p:cNvPr id="167721" name="Line 234"/>
            <p:cNvSpPr>
              <a:spLocks noChangeShapeType="1"/>
            </p:cNvSpPr>
            <p:nvPr/>
          </p:nvSpPr>
          <p:spPr bwMode="auto">
            <a:xfrm>
              <a:off x="4835" y="301"/>
              <a:ext cx="7" cy="0"/>
            </a:xfrm>
            <a:prstGeom prst="line">
              <a:avLst/>
            </a:prstGeom>
            <a:noFill/>
            <a:ln w="12700">
              <a:solidFill>
                <a:srgbClr val="000000"/>
              </a:solidFill>
              <a:round/>
              <a:headEnd/>
              <a:tailEnd/>
            </a:ln>
          </p:spPr>
          <p:txBody>
            <a:bodyPr/>
            <a:lstStyle/>
            <a:p>
              <a:endParaRPr lang="en-US"/>
            </a:p>
          </p:txBody>
        </p:sp>
        <p:sp>
          <p:nvSpPr>
            <p:cNvPr id="167722" name="Line 235"/>
            <p:cNvSpPr>
              <a:spLocks noChangeShapeType="1"/>
            </p:cNvSpPr>
            <p:nvPr/>
          </p:nvSpPr>
          <p:spPr bwMode="auto">
            <a:xfrm>
              <a:off x="4835" y="473"/>
              <a:ext cx="18" cy="0"/>
            </a:xfrm>
            <a:prstGeom prst="line">
              <a:avLst/>
            </a:prstGeom>
            <a:noFill/>
            <a:ln w="12700">
              <a:solidFill>
                <a:srgbClr val="000000"/>
              </a:solidFill>
              <a:round/>
              <a:headEnd/>
              <a:tailEnd/>
            </a:ln>
          </p:spPr>
          <p:txBody>
            <a:bodyPr/>
            <a:lstStyle/>
            <a:p>
              <a:endParaRPr lang="en-US"/>
            </a:p>
          </p:txBody>
        </p:sp>
        <p:sp>
          <p:nvSpPr>
            <p:cNvPr id="167723" name="Line 236"/>
            <p:cNvSpPr>
              <a:spLocks noChangeShapeType="1"/>
            </p:cNvSpPr>
            <p:nvPr/>
          </p:nvSpPr>
          <p:spPr bwMode="auto">
            <a:xfrm>
              <a:off x="4835" y="461"/>
              <a:ext cx="7" cy="0"/>
            </a:xfrm>
            <a:prstGeom prst="line">
              <a:avLst/>
            </a:prstGeom>
            <a:noFill/>
            <a:ln w="12700">
              <a:solidFill>
                <a:srgbClr val="000000"/>
              </a:solidFill>
              <a:round/>
              <a:headEnd/>
              <a:tailEnd/>
            </a:ln>
          </p:spPr>
          <p:txBody>
            <a:bodyPr/>
            <a:lstStyle/>
            <a:p>
              <a:endParaRPr lang="en-US"/>
            </a:p>
          </p:txBody>
        </p:sp>
        <p:sp>
          <p:nvSpPr>
            <p:cNvPr id="167724" name="Line 237"/>
            <p:cNvSpPr>
              <a:spLocks noChangeShapeType="1"/>
            </p:cNvSpPr>
            <p:nvPr/>
          </p:nvSpPr>
          <p:spPr bwMode="auto">
            <a:xfrm>
              <a:off x="4835" y="445"/>
              <a:ext cx="7" cy="0"/>
            </a:xfrm>
            <a:prstGeom prst="line">
              <a:avLst/>
            </a:prstGeom>
            <a:noFill/>
            <a:ln w="12700">
              <a:solidFill>
                <a:srgbClr val="000000"/>
              </a:solidFill>
              <a:round/>
              <a:headEnd/>
              <a:tailEnd/>
            </a:ln>
          </p:spPr>
          <p:txBody>
            <a:bodyPr/>
            <a:lstStyle/>
            <a:p>
              <a:endParaRPr lang="en-US"/>
            </a:p>
          </p:txBody>
        </p:sp>
        <p:sp>
          <p:nvSpPr>
            <p:cNvPr id="167725" name="Line 238"/>
            <p:cNvSpPr>
              <a:spLocks noChangeShapeType="1"/>
            </p:cNvSpPr>
            <p:nvPr/>
          </p:nvSpPr>
          <p:spPr bwMode="auto">
            <a:xfrm>
              <a:off x="4835" y="431"/>
              <a:ext cx="7" cy="0"/>
            </a:xfrm>
            <a:prstGeom prst="line">
              <a:avLst/>
            </a:prstGeom>
            <a:noFill/>
            <a:ln w="12700">
              <a:solidFill>
                <a:srgbClr val="000000"/>
              </a:solidFill>
              <a:round/>
              <a:headEnd/>
              <a:tailEnd/>
            </a:ln>
          </p:spPr>
          <p:txBody>
            <a:bodyPr/>
            <a:lstStyle/>
            <a:p>
              <a:endParaRPr lang="en-US"/>
            </a:p>
          </p:txBody>
        </p:sp>
        <p:sp>
          <p:nvSpPr>
            <p:cNvPr id="167726" name="Line 239"/>
            <p:cNvSpPr>
              <a:spLocks noChangeShapeType="1"/>
            </p:cNvSpPr>
            <p:nvPr/>
          </p:nvSpPr>
          <p:spPr bwMode="auto">
            <a:xfrm>
              <a:off x="4835" y="419"/>
              <a:ext cx="18" cy="0"/>
            </a:xfrm>
            <a:prstGeom prst="line">
              <a:avLst/>
            </a:prstGeom>
            <a:noFill/>
            <a:ln w="12700">
              <a:solidFill>
                <a:srgbClr val="000000"/>
              </a:solidFill>
              <a:round/>
              <a:headEnd/>
              <a:tailEnd/>
            </a:ln>
          </p:spPr>
          <p:txBody>
            <a:bodyPr/>
            <a:lstStyle/>
            <a:p>
              <a:endParaRPr lang="en-US"/>
            </a:p>
          </p:txBody>
        </p:sp>
        <p:sp>
          <p:nvSpPr>
            <p:cNvPr id="167727" name="Line 240"/>
            <p:cNvSpPr>
              <a:spLocks noChangeShapeType="1"/>
            </p:cNvSpPr>
            <p:nvPr/>
          </p:nvSpPr>
          <p:spPr bwMode="auto">
            <a:xfrm>
              <a:off x="4835" y="407"/>
              <a:ext cx="7" cy="0"/>
            </a:xfrm>
            <a:prstGeom prst="line">
              <a:avLst/>
            </a:prstGeom>
            <a:noFill/>
            <a:ln w="12700">
              <a:solidFill>
                <a:srgbClr val="000000"/>
              </a:solidFill>
              <a:round/>
              <a:headEnd/>
              <a:tailEnd/>
            </a:ln>
          </p:spPr>
          <p:txBody>
            <a:bodyPr/>
            <a:lstStyle/>
            <a:p>
              <a:endParaRPr lang="en-US"/>
            </a:p>
          </p:txBody>
        </p:sp>
        <p:sp>
          <p:nvSpPr>
            <p:cNvPr id="167728" name="Line 241"/>
            <p:cNvSpPr>
              <a:spLocks noChangeShapeType="1"/>
            </p:cNvSpPr>
            <p:nvPr/>
          </p:nvSpPr>
          <p:spPr bwMode="auto">
            <a:xfrm>
              <a:off x="4835" y="391"/>
              <a:ext cx="7" cy="0"/>
            </a:xfrm>
            <a:prstGeom prst="line">
              <a:avLst/>
            </a:prstGeom>
            <a:noFill/>
            <a:ln w="12700">
              <a:solidFill>
                <a:srgbClr val="000000"/>
              </a:solidFill>
              <a:round/>
              <a:headEnd/>
              <a:tailEnd/>
            </a:ln>
          </p:spPr>
          <p:txBody>
            <a:bodyPr/>
            <a:lstStyle/>
            <a:p>
              <a:endParaRPr lang="en-US"/>
            </a:p>
          </p:txBody>
        </p:sp>
        <p:sp>
          <p:nvSpPr>
            <p:cNvPr id="167729" name="Line 242"/>
            <p:cNvSpPr>
              <a:spLocks noChangeShapeType="1"/>
            </p:cNvSpPr>
            <p:nvPr/>
          </p:nvSpPr>
          <p:spPr bwMode="auto">
            <a:xfrm>
              <a:off x="4835" y="377"/>
              <a:ext cx="7" cy="0"/>
            </a:xfrm>
            <a:prstGeom prst="line">
              <a:avLst/>
            </a:prstGeom>
            <a:noFill/>
            <a:ln w="12700">
              <a:solidFill>
                <a:srgbClr val="000000"/>
              </a:solidFill>
              <a:round/>
              <a:headEnd/>
              <a:tailEnd/>
            </a:ln>
          </p:spPr>
          <p:txBody>
            <a:bodyPr/>
            <a:lstStyle/>
            <a:p>
              <a:endParaRPr lang="en-US"/>
            </a:p>
          </p:txBody>
        </p:sp>
        <p:sp>
          <p:nvSpPr>
            <p:cNvPr id="167730" name="Line 243"/>
            <p:cNvSpPr>
              <a:spLocks noChangeShapeType="1"/>
            </p:cNvSpPr>
            <p:nvPr/>
          </p:nvSpPr>
          <p:spPr bwMode="auto">
            <a:xfrm>
              <a:off x="4835" y="366"/>
              <a:ext cx="18" cy="0"/>
            </a:xfrm>
            <a:prstGeom prst="line">
              <a:avLst/>
            </a:prstGeom>
            <a:noFill/>
            <a:ln w="12700">
              <a:solidFill>
                <a:srgbClr val="000000"/>
              </a:solidFill>
              <a:round/>
              <a:headEnd/>
              <a:tailEnd/>
            </a:ln>
          </p:spPr>
          <p:txBody>
            <a:bodyPr/>
            <a:lstStyle/>
            <a:p>
              <a:endParaRPr lang="en-US"/>
            </a:p>
          </p:txBody>
        </p:sp>
        <p:sp>
          <p:nvSpPr>
            <p:cNvPr id="167731" name="Line 244"/>
            <p:cNvSpPr>
              <a:spLocks noChangeShapeType="1"/>
            </p:cNvSpPr>
            <p:nvPr/>
          </p:nvSpPr>
          <p:spPr bwMode="auto">
            <a:xfrm>
              <a:off x="4835" y="353"/>
              <a:ext cx="7" cy="0"/>
            </a:xfrm>
            <a:prstGeom prst="line">
              <a:avLst/>
            </a:prstGeom>
            <a:noFill/>
            <a:ln w="12700">
              <a:solidFill>
                <a:srgbClr val="000000"/>
              </a:solidFill>
              <a:round/>
              <a:headEnd/>
              <a:tailEnd/>
            </a:ln>
          </p:spPr>
          <p:txBody>
            <a:bodyPr/>
            <a:lstStyle/>
            <a:p>
              <a:endParaRPr lang="en-US"/>
            </a:p>
          </p:txBody>
        </p:sp>
        <p:sp>
          <p:nvSpPr>
            <p:cNvPr id="167732" name="Line 245"/>
            <p:cNvSpPr>
              <a:spLocks noChangeShapeType="1"/>
            </p:cNvSpPr>
            <p:nvPr/>
          </p:nvSpPr>
          <p:spPr bwMode="auto">
            <a:xfrm>
              <a:off x="4835" y="337"/>
              <a:ext cx="7" cy="0"/>
            </a:xfrm>
            <a:prstGeom prst="line">
              <a:avLst/>
            </a:prstGeom>
            <a:noFill/>
            <a:ln w="12700">
              <a:solidFill>
                <a:srgbClr val="000000"/>
              </a:solidFill>
              <a:round/>
              <a:headEnd/>
              <a:tailEnd/>
            </a:ln>
          </p:spPr>
          <p:txBody>
            <a:bodyPr/>
            <a:lstStyle/>
            <a:p>
              <a:endParaRPr lang="en-US"/>
            </a:p>
          </p:txBody>
        </p:sp>
        <p:sp>
          <p:nvSpPr>
            <p:cNvPr id="167733" name="Line 246"/>
            <p:cNvSpPr>
              <a:spLocks noChangeShapeType="1"/>
            </p:cNvSpPr>
            <p:nvPr/>
          </p:nvSpPr>
          <p:spPr bwMode="auto">
            <a:xfrm>
              <a:off x="4950" y="313"/>
              <a:ext cx="0" cy="9"/>
            </a:xfrm>
            <a:prstGeom prst="line">
              <a:avLst/>
            </a:prstGeom>
            <a:noFill/>
            <a:ln w="12700">
              <a:solidFill>
                <a:srgbClr val="000000"/>
              </a:solidFill>
              <a:round/>
              <a:headEnd/>
              <a:tailEnd/>
            </a:ln>
          </p:spPr>
          <p:txBody>
            <a:bodyPr/>
            <a:lstStyle/>
            <a:p>
              <a:endParaRPr lang="en-US"/>
            </a:p>
          </p:txBody>
        </p:sp>
        <p:sp>
          <p:nvSpPr>
            <p:cNvPr id="167734" name="Line 247"/>
            <p:cNvSpPr>
              <a:spLocks noChangeShapeType="1"/>
            </p:cNvSpPr>
            <p:nvPr/>
          </p:nvSpPr>
          <p:spPr bwMode="auto">
            <a:xfrm>
              <a:off x="4965" y="313"/>
              <a:ext cx="0" cy="9"/>
            </a:xfrm>
            <a:prstGeom prst="line">
              <a:avLst/>
            </a:prstGeom>
            <a:noFill/>
            <a:ln w="12700">
              <a:solidFill>
                <a:srgbClr val="000000"/>
              </a:solidFill>
              <a:round/>
              <a:headEnd/>
              <a:tailEnd/>
            </a:ln>
          </p:spPr>
          <p:txBody>
            <a:bodyPr/>
            <a:lstStyle/>
            <a:p>
              <a:endParaRPr lang="en-US"/>
            </a:p>
          </p:txBody>
        </p:sp>
        <p:sp>
          <p:nvSpPr>
            <p:cNvPr id="167735" name="Line 248"/>
            <p:cNvSpPr>
              <a:spLocks noChangeShapeType="1"/>
            </p:cNvSpPr>
            <p:nvPr/>
          </p:nvSpPr>
          <p:spPr bwMode="auto">
            <a:xfrm>
              <a:off x="4980" y="313"/>
              <a:ext cx="0" cy="9"/>
            </a:xfrm>
            <a:prstGeom prst="line">
              <a:avLst/>
            </a:prstGeom>
            <a:noFill/>
            <a:ln w="12700">
              <a:solidFill>
                <a:srgbClr val="000000"/>
              </a:solidFill>
              <a:round/>
              <a:headEnd/>
              <a:tailEnd/>
            </a:ln>
          </p:spPr>
          <p:txBody>
            <a:bodyPr/>
            <a:lstStyle/>
            <a:p>
              <a:endParaRPr lang="en-US"/>
            </a:p>
          </p:txBody>
        </p:sp>
        <p:sp>
          <p:nvSpPr>
            <p:cNvPr id="167736" name="Line 249"/>
            <p:cNvSpPr>
              <a:spLocks noChangeShapeType="1"/>
            </p:cNvSpPr>
            <p:nvPr/>
          </p:nvSpPr>
          <p:spPr bwMode="auto">
            <a:xfrm>
              <a:off x="4755" y="313"/>
              <a:ext cx="0" cy="9"/>
            </a:xfrm>
            <a:prstGeom prst="line">
              <a:avLst/>
            </a:prstGeom>
            <a:noFill/>
            <a:ln w="12700">
              <a:solidFill>
                <a:srgbClr val="000000"/>
              </a:solidFill>
              <a:round/>
              <a:headEnd/>
              <a:tailEnd/>
            </a:ln>
          </p:spPr>
          <p:txBody>
            <a:bodyPr/>
            <a:lstStyle/>
            <a:p>
              <a:endParaRPr lang="en-US"/>
            </a:p>
          </p:txBody>
        </p:sp>
        <p:sp>
          <p:nvSpPr>
            <p:cNvPr id="167737" name="Line 250"/>
            <p:cNvSpPr>
              <a:spLocks noChangeShapeType="1"/>
            </p:cNvSpPr>
            <p:nvPr/>
          </p:nvSpPr>
          <p:spPr bwMode="auto">
            <a:xfrm>
              <a:off x="4835" y="324"/>
              <a:ext cx="7" cy="0"/>
            </a:xfrm>
            <a:prstGeom prst="line">
              <a:avLst/>
            </a:prstGeom>
            <a:noFill/>
            <a:ln w="12700">
              <a:solidFill>
                <a:srgbClr val="000000"/>
              </a:solidFill>
              <a:round/>
              <a:headEnd/>
              <a:tailEnd/>
            </a:ln>
          </p:spPr>
          <p:txBody>
            <a:bodyPr/>
            <a:lstStyle/>
            <a:p>
              <a:endParaRPr lang="en-US"/>
            </a:p>
          </p:txBody>
        </p:sp>
      </p:grpSp>
      <p:grpSp>
        <p:nvGrpSpPr>
          <p:cNvPr id="166945" name="Group 251"/>
          <p:cNvGrpSpPr>
            <a:grpSpLocks/>
          </p:cNvGrpSpPr>
          <p:nvPr/>
        </p:nvGrpSpPr>
        <p:grpSpPr bwMode="auto">
          <a:xfrm>
            <a:off x="4660900" y="1128713"/>
            <a:ext cx="750888" cy="347662"/>
            <a:chOff x="2936" y="198"/>
            <a:chExt cx="473" cy="219"/>
          </a:xfrm>
        </p:grpSpPr>
        <p:sp>
          <p:nvSpPr>
            <p:cNvPr id="167674" name="Rectangle 252"/>
            <p:cNvSpPr>
              <a:spLocks noChangeArrowheads="1"/>
            </p:cNvSpPr>
            <p:nvPr/>
          </p:nvSpPr>
          <p:spPr bwMode="auto">
            <a:xfrm>
              <a:off x="3055" y="289"/>
              <a:ext cx="239" cy="12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600">
                  <a:solidFill>
                    <a:srgbClr val="000000"/>
                  </a:solidFill>
                  <a:cs typeface="Times New Roman" pitchFamily="18" charset="0"/>
                </a:rPr>
                <a:t>SSN</a:t>
              </a:r>
            </a:p>
          </p:txBody>
        </p:sp>
        <p:grpSp>
          <p:nvGrpSpPr>
            <p:cNvPr id="167675" name="Group 253"/>
            <p:cNvGrpSpPr>
              <a:grpSpLocks/>
            </p:cNvGrpSpPr>
            <p:nvPr/>
          </p:nvGrpSpPr>
          <p:grpSpPr bwMode="auto">
            <a:xfrm>
              <a:off x="2936" y="198"/>
              <a:ext cx="473" cy="105"/>
              <a:chOff x="2936" y="198"/>
              <a:chExt cx="473" cy="105"/>
            </a:xfrm>
          </p:grpSpPr>
          <p:sp>
            <p:nvSpPr>
              <p:cNvPr id="167676" name="Arc 254"/>
              <p:cNvSpPr>
                <a:spLocks/>
              </p:cNvSpPr>
              <p:nvPr/>
            </p:nvSpPr>
            <p:spPr bwMode="auto">
              <a:xfrm>
                <a:off x="3346" y="246"/>
                <a:ext cx="18" cy="21"/>
              </a:xfrm>
              <a:custGeom>
                <a:avLst/>
                <a:gdLst>
                  <a:gd name="T0" fmla="*/ 0 w 22573"/>
                  <a:gd name="T1" fmla="*/ 0 h 21600"/>
                  <a:gd name="T2" fmla="*/ 18 w 22573"/>
                  <a:gd name="T3" fmla="*/ 18 h 21600"/>
                  <a:gd name="T4" fmla="*/ 1 w 22573"/>
                  <a:gd name="T5" fmla="*/ 21 h 21600"/>
                  <a:gd name="T6" fmla="*/ 0 60000 65536"/>
                  <a:gd name="T7" fmla="*/ 0 60000 65536"/>
                  <a:gd name="T8" fmla="*/ 0 60000 65536"/>
                  <a:gd name="T9" fmla="*/ 0 w 22573"/>
                  <a:gd name="T10" fmla="*/ 0 h 21600"/>
                  <a:gd name="T11" fmla="*/ 22573 w 22573"/>
                  <a:gd name="T12" fmla="*/ 21600 h 21600"/>
                </a:gdLst>
                <a:ahLst/>
                <a:cxnLst>
                  <a:cxn ang="T6">
                    <a:pos x="T0" y="T1"/>
                  </a:cxn>
                  <a:cxn ang="T7">
                    <a:pos x="T2" y="T3"/>
                  </a:cxn>
                  <a:cxn ang="T8">
                    <a:pos x="T4" y="T5"/>
                  </a:cxn>
                </a:cxnLst>
                <a:rect l="T9" t="T10" r="T11" b="T12"/>
                <a:pathLst>
                  <a:path w="22573" h="21600" fill="none" extrusionOk="0">
                    <a:moveTo>
                      <a:pt x="0" y="35"/>
                    </a:moveTo>
                    <a:cubicBezTo>
                      <a:pt x="410" y="11"/>
                      <a:pt x="821" y="-1"/>
                      <a:pt x="1232" y="0"/>
                    </a:cubicBezTo>
                    <a:cubicBezTo>
                      <a:pt x="11873" y="0"/>
                      <a:pt x="20929" y="7750"/>
                      <a:pt x="22572" y="18265"/>
                    </a:cubicBezTo>
                  </a:path>
                  <a:path w="22573" h="21600" stroke="0" extrusionOk="0">
                    <a:moveTo>
                      <a:pt x="0" y="35"/>
                    </a:moveTo>
                    <a:cubicBezTo>
                      <a:pt x="410" y="11"/>
                      <a:pt x="821" y="-1"/>
                      <a:pt x="1232" y="0"/>
                    </a:cubicBezTo>
                    <a:cubicBezTo>
                      <a:pt x="11873" y="0"/>
                      <a:pt x="20929" y="7750"/>
                      <a:pt x="22572" y="18265"/>
                    </a:cubicBezTo>
                    <a:lnTo>
                      <a:pt x="1232" y="21600"/>
                    </a:lnTo>
                    <a:close/>
                  </a:path>
                </a:pathLst>
              </a:custGeom>
              <a:noFill/>
              <a:ln w="12700" cap="rnd">
                <a:solidFill>
                  <a:srgbClr val="000000"/>
                </a:solidFill>
                <a:round/>
                <a:headEnd/>
                <a:tailEnd/>
              </a:ln>
            </p:spPr>
            <p:txBody>
              <a:bodyPr/>
              <a:lstStyle/>
              <a:p>
                <a:endParaRPr lang="en-US"/>
              </a:p>
            </p:txBody>
          </p:sp>
          <p:sp>
            <p:nvSpPr>
              <p:cNvPr id="167677" name="Freeform 255"/>
              <p:cNvSpPr>
                <a:spLocks/>
              </p:cNvSpPr>
              <p:nvPr/>
            </p:nvSpPr>
            <p:spPr bwMode="auto">
              <a:xfrm>
                <a:off x="2949" y="240"/>
                <a:ext cx="33" cy="28"/>
              </a:xfrm>
              <a:custGeom>
                <a:avLst/>
                <a:gdLst>
                  <a:gd name="T0" fmla="*/ 0 w 33"/>
                  <a:gd name="T1" fmla="*/ 27 h 28"/>
                  <a:gd name="T2" fmla="*/ 0 w 33"/>
                  <a:gd name="T3" fmla="*/ 0 h 28"/>
                  <a:gd name="T4" fmla="*/ 25 w 33"/>
                  <a:gd name="T5" fmla="*/ 0 h 28"/>
                  <a:gd name="T6" fmla="*/ 32 w 33"/>
                  <a:gd name="T7" fmla="*/ 27 h 28"/>
                  <a:gd name="T8" fmla="*/ 0 w 33"/>
                  <a:gd name="T9" fmla="*/ 27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27"/>
                    </a:moveTo>
                    <a:lnTo>
                      <a:pt x="0" y="0"/>
                    </a:lnTo>
                    <a:lnTo>
                      <a:pt x="25" y="0"/>
                    </a:lnTo>
                    <a:lnTo>
                      <a:pt x="32" y="27"/>
                    </a:lnTo>
                    <a:lnTo>
                      <a:pt x="0" y="2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8" name="Freeform 256"/>
              <p:cNvSpPr>
                <a:spLocks/>
              </p:cNvSpPr>
              <p:nvPr/>
            </p:nvSpPr>
            <p:spPr bwMode="auto">
              <a:xfrm>
                <a:off x="2949" y="269"/>
                <a:ext cx="33" cy="28"/>
              </a:xfrm>
              <a:custGeom>
                <a:avLst/>
                <a:gdLst>
                  <a:gd name="T0" fmla="*/ 0 w 33"/>
                  <a:gd name="T1" fmla="*/ 0 h 28"/>
                  <a:gd name="T2" fmla="*/ 0 w 33"/>
                  <a:gd name="T3" fmla="*/ 27 h 28"/>
                  <a:gd name="T4" fmla="*/ 25 w 33"/>
                  <a:gd name="T5" fmla="*/ 27 h 28"/>
                  <a:gd name="T6" fmla="*/ 32 w 33"/>
                  <a:gd name="T7" fmla="*/ 0 h 28"/>
                  <a:gd name="T8" fmla="*/ 0 w 33"/>
                  <a:gd name="T9" fmla="*/ 0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0"/>
                    </a:moveTo>
                    <a:lnTo>
                      <a:pt x="0" y="27"/>
                    </a:lnTo>
                    <a:lnTo>
                      <a:pt x="25" y="27"/>
                    </a:lnTo>
                    <a:lnTo>
                      <a:pt x="3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9" name="Freeform 257"/>
              <p:cNvSpPr>
                <a:spLocks/>
              </p:cNvSpPr>
              <p:nvPr/>
            </p:nvSpPr>
            <p:spPr bwMode="auto">
              <a:xfrm>
                <a:off x="2936" y="234"/>
                <a:ext cx="473" cy="34"/>
              </a:xfrm>
              <a:custGeom>
                <a:avLst/>
                <a:gdLst>
                  <a:gd name="T0" fmla="*/ 0 w 473"/>
                  <a:gd name="T1" fmla="*/ 33 h 34"/>
                  <a:gd name="T2" fmla="*/ 4 w 473"/>
                  <a:gd name="T3" fmla="*/ 31 h 34"/>
                  <a:gd name="T4" fmla="*/ 13 w 473"/>
                  <a:gd name="T5" fmla="*/ 29 h 34"/>
                  <a:gd name="T6" fmla="*/ 27 w 473"/>
                  <a:gd name="T7" fmla="*/ 27 h 34"/>
                  <a:gd name="T8" fmla="*/ 41 w 473"/>
                  <a:gd name="T9" fmla="*/ 24 h 34"/>
                  <a:gd name="T10" fmla="*/ 58 w 473"/>
                  <a:gd name="T11" fmla="*/ 22 h 34"/>
                  <a:gd name="T12" fmla="*/ 71 w 473"/>
                  <a:gd name="T13" fmla="*/ 20 h 34"/>
                  <a:gd name="T14" fmla="*/ 87 w 473"/>
                  <a:gd name="T15" fmla="*/ 17 h 34"/>
                  <a:gd name="T16" fmla="*/ 101 w 473"/>
                  <a:gd name="T17" fmla="*/ 15 h 34"/>
                  <a:gd name="T18" fmla="*/ 116 w 473"/>
                  <a:gd name="T19" fmla="*/ 13 h 34"/>
                  <a:gd name="T20" fmla="*/ 131 w 473"/>
                  <a:gd name="T21" fmla="*/ 11 h 34"/>
                  <a:gd name="T22" fmla="*/ 146 w 473"/>
                  <a:gd name="T23" fmla="*/ 9 h 34"/>
                  <a:gd name="T24" fmla="*/ 161 w 473"/>
                  <a:gd name="T25" fmla="*/ 6 h 34"/>
                  <a:gd name="T26" fmla="*/ 176 w 473"/>
                  <a:gd name="T27" fmla="*/ 4 h 34"/>
                  <a:gd name="T28" fmla="*/ 186 w 473"/>
                  <a:gd name="T29" fmla="*/ 1 h 34"/>
                  <a:gd name="T30" fmla="*/ 285 w 473"/>
                  <a:gd name="T31" fmla="*/ 0 h 34"/>
                  <a:gd name="T32" fmla="*/ 379 w 473"/>
                  <a:gd name="T33" fmla="*/ 0 h 34"/>
                  <a:gd name="T34" fmla="*/ 404 w 473"/>
                  <a:gd name="T35" fmla="*/ 1 h 34"/>
                  <a:gd name="T36" fmla="*/ 421 w 473"/>
                  <a:gd name="T37" fmla="*/ 6 h 34"/>
                  <a:gd name="T38" fmla="*/ 432 w 473"/>
                  <a:gd name="T39" fmla="*/ 9 h 34"/>
                  <a:gd name="T40" fmla="*/ 441 w 473"/>
                  <a:gd name="T41" fmla="*/ 11 h 34"/>
                  <a:gd name="T42" fmla="*/ 450 w 473"/>
                  <a:gd name="T43" fmla="*/ 13 h 34"/>
                  <a:gd name="T44" fmla="*/ 456 w 473"/>
                  <a:gd name="T45" fmla="*/ 15 h 34"/>
                  <a:gd name="T46" fmla="*/ 459 w 473"/>
                  <a:gd name="T47" fmla="*/ 17 h 34"/>
                  <a:gd name="T48" fmla="*/ 463 w 473"/>
                  <a:gd name="T49" fmla="*/ 20 h 34"/>
                  <a:gd name="T50" fmla="*/ 468 w 473"/>
                  <a:gd name="T51" fmla="*/ 22 h 34"/>
                  <a:gd name="T52" fmla="*/ 470 w 473"/>
                  <a:gd name="T53" fmla="*/ 24 h 34"/>
                  <a:gd name="T54" fmla="*/ 471 w 473"/>
                  <a:gd name="T55" fmla="*/ 27 h 34"/>
                  <a:gd name="T56" fmla="*/ 472 w 473"/>
                  <a:gd name="T57" fmla="*/ 29 h 34"/>
                  <a:gd name="T58" fmla="*/ 472 w 473"/>
                  <a:gd name="T59" fmla="*/ 33 h 34"/>
                  <a:gd name="T60" fmla="*/ 0 w 473"/>
                  <a:gd name="T61" fmla="*/ 33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33"/>
                    </a:moveTo>
                    <a:lnTo>
                      <a:pt x="4" y="31"/>
                    </a:lnTo>
                    <a:lnTo>
                      <a:pt x="13" y="29"/>
                    </a:lnTo>
                    <a:lnTo>
                      <a:pt x="27" y="27"/>
                    </a:lnTo>
                    <a:lnTo>
                      <a:pt x="41" y="24"/>
                    </a:lnTo>
                    <a:lnTo>
                      <a:pt x="58" y="22"/>
                    </a:lnTo>
                    <a:lnTo>
                      <a:pt x="71" y="20"/>
                    </a:lnTo>
                    <a:lnTo>
                      <a:pt x="87" y="17"/>
                    </a:lnTo>
                    <a:lnTo>
                      <a:pt x="101" y="15"/>
                    </a:lnTo>
                    <a:lnTo>
                      <a:pt x="116" y="13"/>
                    </a:lnTo>
                    <a:lnTo>
                      <a:pt x="131" y="11"/>
                    </a:lnTo>
                    <a:lnTo>
                      <a:pt x="146" y="9"/>
                    </a:lnTo>
                    <a:lnTo>
                      <a:pt x="161" y="6"/>
                    </a:lnTo>
                    <a:lnTo>
                      <a:pt x="176" y="4"/>
                    </a:lnTo>
                    <a:lnTo>
                      <a:pt x="186" y="1"/>
                    </a:lnTo>
                    <a:lnTo>
                      <a:pt x="285" y="0"/>
                    </a:lnTo>
                    <a:lnTo>
                      <a:pt x="379" y="0"/>
                    </a:lnTo>
                    <a:lnTo>
                      <a:pt x="404" y="1"/>
                    </a:lnTo>
                    <a:lnTo>
                      <a:pt x="421" y="6"/>
                    </a:lnTo>
                    <a:lnTo>
                      <a:pt x="432" y="9"/>
                    </a:lnTo>
                    <a:lnTo>
                      <a:pt x="441" y="11"/>
                    </a:lnTo>
                    <a:lnTo>
                      <a:pt x="450" y="13"/>
                    </a:lnTo>
                    <a:lnTo>
                      <a:pt x="456" y="15"/>
                    </a:lnTo>
                    <a:lnTo>
                      <a:pt x="459" y="17"/>
                    </a:lnTo>
                    <a:lnTo>
                      <a:pt x="463" y="20"/>
                    </a:lnTo>
                    <a:lnTo>
                      <a:pt x="468" y="22"/>
                    </a:lnTo>
                    <a:lnTo>
                      <a:pt x="470" y="24"/>
                    </a:lnTo>
                    <a:lnTo>
                      <a:pt x="471" y="27"/>
                    </a:lnTo>
                    <a:lnTo>
                      <a:pt x="472" y="29"/>
                    </a:lnTo>
                    <a:lnTo>
                      <a:pt x="472" y="33"/>
                    </a:lnTo>
                    <a:lnTo>
                      <a:pt x="0"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80" name="Freeform 258"/>
              <p:cNvSpPr>
                <a:spLocks/>
              </p:cNvSpPr>
              <p:nvPr/>
            </p:nvSpPr>
            <p:spPr bwMode="auto">
              <a:xfrm>
                <a:off x="2936" y="269"/>
                <a:ext cx="473" cy="34"/>
              </a:xfrm>
              <a:custGeom>
                <a:avLst/>
                <a:gdLst>
                  <a:gd name="T0" fmla="*/ 0 w 473"/>
                  <a:gd name="T1" fmla="*/ 0 h 34"/>
                  <a:gd name="T2" fmla="*/ 4 w 473"/>
                  <a:gd name="T3" fmla="*/ 2 h 34"/>
                  <a:gd name="T4" fmla="*/ 13 w 473"/>
                  <a:gd name="T5" fmla="*/ 5 h 34"/>
                  <a:gd name="T6" fmla="*/ 27 w 473"/>
                  <a:gd name="T7" fmla="*/ 6 h 34"/>
                  <a:gd name="T8" fmla="*/ 41 w 473"/>
                  <a:gd name="T9" fmla="*/ 9 h 34"/>
                  <a:gd name="T10" fmla="*/ 58 w 473"/>
                  <a:gd name="T11" fmla="*/ 11 h 34"/>
                  <a:gd name="T12" fmla="*/ 71 w 473"/>
                  <a:gd name="T13" fmla="*/ 13 h 34"/>
                  <a:gd name="T14" fmla="*/ 87 w 473"/>
                  <a:gd name="T15" fmla="*/ 16 h 34"/>
                  <a:gd name="T16" fmla="*/ 101 w 473"/>
                  <a:gd name="T17" fmla="*/ 18 h 34"/>
                  <a:gd name="T18" fmla="*/ 116 w 473"/>
                  <a:gd name="T19" fmla="*/ 21 h 34"/>
                  <a:gd name="T20" fmla="*/ 131 w 473"/>
                  <a:gd name="T21" fmla="*/ 23 h 34"/>
                  <a:gd name="T22" fmla="*/ 146 w 473"/>
                  <a:gd name="T23" fmla="*/ 24 h 34"/>
                  <a:gd name="T24" fmla="*/ 161 w 473"/>
                  <a:gd name="T25" fmla="*/ 27 h 34"/>
                  <a:gd name="T26" fmla="*/ 176 w 473"/>
                  <a:gd name="T27" fmla="*/ 29 h 34"/>
                  <a:gd name="T28" fmla="*/ 186 w 473"/>
                  <a:gd name="T29" fmla="*/ 32 h 34"/>
                  <a:gd name="T30" fmla="*/ 285 w 473"/>
                  <a:gd name="T31" fmla="*/ 33 h 34"/>
                  <a:gd name="T32" fmla="*/ 379 w 473"/>
                  <a:gd name="T33" fmla="*/ 33 h 34"/>
                  <a:gd name="T34" fmla="*/ 404 w 473"/>
                  <a:gd name="T35" fmla="*/ 32 h 34"/>
                  <a:gd name="T36" fmla="*/ 421 w 473"/>
                  <a:gd name="T37" fmla="*/ 27 h 34"/>
                  <a:gd name="T38" fmla="*/ 432 w 473"/>
                  <a:gd name="T39" fmla="*/ 24 h 34"/>
                  <a:gd name="T40" fmla="*/ 441 w 473"/>
                  <a:gd name="T41" fmla="*/ 23 h 34"/>
                  <a:gd name="T42" fmla="*/ 450 w 473"/>
                  <a:gd name="T43" fmla="*/ 21 h 34"/>
                  <a:gd name="T44" fmla="*/ 456 w 473"/>
                  <a:gd name="T45" fmla="*/ 18 h 34"/>
                  <a:gd name="T46" fmla="*/ 459 w 473"/>
                  <a:gd name="T47" fmla="*/ 16 h 34"/>
                  <a:gd name="T48" fmla="*/ 463 w 473"/>
                  <a:gd name="T49" fmla="*/ 13 h 34"/>
                  <a:gd name="T50" fmla="*/ 468 w 473"/>
                  <a:gd name="T51" fmla="*/ 11 h 34"/>
                  <a:gd name="T52" fmla="*/ 470 w 473"/>
                  <a:gd name="T53" fmla="*/ 9 h 34"/>
                  <a:gd name="T54" fmla="*/ 471 w 473"/>
                  <a:gd name="T55" fmla="*/ 6 h 34"/>
                  <a:gd name="T56" fmla="*/ 472 w 473"/>
                  <a:gd name="T57" fmla="*/ 5 h 34"/>
                  <a:gd name="T58" fmla="*/ 472 w 473"/>
                  <a:gd name="T59" fmla="*/ 0 h 34"/>
                  <a:gd name="T60" fmla="*/ 0 w 473"/>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0"/>
                    </a:moveTo>
                    <a:lnTo>
                      <a:pt x="4" y="2"/>
                    </a:lnTo>
                    <a:lnTo>
                      <a:pt x="13" y="5"/>
                    </a:lnTo>
                    <a:lnTo>
                      <a:pt x="27" y="6"/>
                    </a:lnTo>
                    <a:lnTo>
                      <a:pt x="41" y="9"/>
                    </a:lnTo>
                    <a:lnTo>
                      <a:pt x="58" y="11"/>
                    </a:lnTo>
                    <a:lnTo>
                      <a:pt x="71" y="13"/>
                    </a:lnTo>
                    <a:lnTo>
                      <a:pt x="87" y="16"/>
                    </a:lnTo>
                    <a:lnTo>
                      <a:pt x="101" y="18"/>
                    </a:lnTo>
                    <a:lnTo>
                      <a:pt x="116" y="21"/>
                    </a:lnTo>
                    <a:lnTo>
                      <a:pt x="131" y="23"/>
                    </a:lnTo>
                    <a:lnTo>
                      <a:pt x="146" y="24"/>
                    </a:lnTo>
                    <a:lnTo>
                      <a:pt x="161" y="27"/>
                    </a:lnTo>
                    <a:lnTo>
                      <a:pt x="176" y="29"/>
                    </a:lnTo>
                    <a:lnTo>
                      <a:pt x="186" y="32"/>
                    </a:lnTo>
                    <a:lnTo>
                      <a:pt x="285" y="33"/>
                    </a:lnTo>
                    <a:lnTo>
                      <a:pt x="379" y="33"/>
                    </a:lnTo>
                    <a:lnTo>
                      <a:pt x="404" y="32"/>
                    </a:lnTo>
                    <a:lnTo>
                      <a:pt x="421" y="27"/>
                    </a:lnTo>
                    <a:lnTo>
                      <a:pt x="432" y="24"/>
                    </a:lnTo>
                    <a:lnTo>
                      <a:pt x="441" y="23"/>
                    </a:lnTo>
                    <a:lnTo>
                      <a:pt x="450" y="21"/>
                    </a:lnTo>
                    <a:lnTo>
                      <a:pt x="456" y="18"/>
                    </a:lnTo>
                    <a:lnTo>
                      <a:pt x="459" y="16"/>
                    </a:lnTo>
                    <a:lnTo>
                      <a:pt x="463" y="13"/>
                    </a:lnTo>
                    <a:lnTo>
                      <a:pt x="468" y="11"/>
                    </a:lnTo>
                    <a:lnTo>
                      <a:pt x="470" y="9"/>
                    </a:lnTo>
                    <a:lnTo>
                      <a:pt x="471" y="6"/>
                    </a:lnTo>
                    <a:lnTo>
                      <a:pt x="472" y="5"/>
                    </a:lnTo>
                    <a:lnTo>
                      <a:pt x="47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81" name="Freeform 259"/>
              <p:cNvSpPr>
                <a:spLocks/>
              </p:cNvSpPr>
              <p:nvPr/>
            </p:nvSpPr>
            <p:spPr bwMode="auto">
              <a:xfrm>
                <a:off x="2946" y="264"/>
                <a:ext cx="4" cy="9"/>
              </a:xfrm>
              <a:custGeom>
                <a:avLst/>
                <a:gdLst>
                  <a:gd name="T0" fmla="*/ 3 w 4"/>
                  <a:gd name="T1" fmla="*/ 0 h 9"/>
                  <a:gd name="T2" fmla="*/ 0 w 4"/>
                  <a:gd name="T3" fmla="*/ 0 h 9"/>
                  <a:gd name="T4" fmla="*/ 0 w 4"/>
                  <a:gd name="T5" fmla="*/ 8 h 9"/>
                  <a:gd name="T6" fmla="*/ 3 w 4"/>
                  <a:gd name="T7" fmla="*/ 8 h 9"/>
                  <a:gd name="T8" fmla="*/ 3 w 4"/>
                  <a:gd name="T9" fmla="*/ 0 h 9"/>
                  <a:gd name="T10" fmla="*/ 0 60000 65536"/>
                  <a:gd name="T11" fmla="*/ 0 60000 65536"/>
                  <a:gd name="T12" fmla="*/ 0 60000 65536"/>
                  <a:gd name="T13" fmla="*/ 0 60000 65536"/>
                  <a:gd name="T14" fmla="*/ 0 60000 65536"/>
                  <a:gd name="T15" fmla="*/ 0 w 4"/>
                  <a:gd name="T16" fmla="*/ 0 h 9"/>
                  <a:gd name="T17" fmla="*/ 4 w 4"/>
                  <a:gd name="T18" fmla="*/ 9 h 9"/>
                </a:gdLst>
                <a:ahLst/>
                <a:cxnLst>
                  <a:cxn ang="T10">
                    <a:pos x="T0" y="T1"/>
                  </a:cxn>
                  <a:cxn ang="T11">
                    <a:pos x="T2" y="T3"/>
                  </a:cxn>
                  <a:cxn ang="T12">
                    <a:pos x="T4" y="T5"/>
                  </a:cxn>
                  <a:cxn ang="T13">
                    <a:pos x="T6" y="T7"/>
                  </a:cxn>
                  <a:cxn ang="T14">
                    <a:pos x="T8" y="T9"/>
                  </a:cxn>
                </a:cxnLst>
                <a:rect l="T15" t="T16" r="T17" b="T18"/>
                <a:pathLst>
                  <a:path w="4" h="9">
                    <a:moveTo>
                      <a:pt x="3" y="0"/>
                    </a:moveTo>
                    <a:lnTo>
                      <a:pt x="0" y="0"/>
                    </a:lnTo>
                    <a:lnTo>
                      <a:pt x="0" y="8"/>
                    </a:lnTo>
                    <a:lnTo>
                      <a:pt x="3" y="8"/>
                    </a:lnTo>
                    <a:lnTo>
                      <a:pt x="3"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82" name="Freeform 260"/>
              <p:cNvSpPr>
                <a:spLocks/>
              </p:cNvSpPr>
              <p:nvPr/>
            </p:nvSpPr>
            <p:spPr bwMode="auto">
              <a:xfrm>
                <a:off x="2940" y="254"/>
                <a:ext cx="4" cy="29"/>
              </a:xfrm>
              <a:custGeom>
                <a:avLst/>
                <a:gdLst>
                  <a:gd name="T0" fmla="*/ 0 w 4"/>
                  <a:gd name="T1" fmla="*/ 28 h 29"/>
                  <a:gd name="T2" fmla="*/ 0 w 4"/>
                  <a:gd name="T3" fmla="*/ 0 h 29"/>
                  <a:gd name="T4" fmla="*/ 3 w 4"/>
                  <a:gd name="T5" fmla="*/ 0 h 29"/>
                  <a:gd name="T6" fmla="*/ 3 w 4"/>
                  <a:gd name="T7" fmla="*/ 28 h 29"/>
                  <a:gd name="T8" fmla="*/ 0 w 4"/>
                  <a:gd name="T9" fmla="*/ 28 h 29"/>
                  <a:gd name="T10" fmla="*/ 0 60000 65536"/>
                  <a:gd name="T11" fmla="*/ 0 60000 65536"/>
                  <a:gd name="T12" fmla="*/ 0 60000 65536"/>
                  <a:gd name="T13" fmla="*/ 0 60000 65536"/>
                  <a:gd name="T14" fmla="*/ 0 60000 65536"/>
                  <a:gd name="T15" fmla="*/ 0 w 4"/>
                  <a:gd name="T16" fmla="*/ 0 h 29"/>
                  <a:gd name="T17" fmla="*/ 4 w 4"/>
                  <a:gd name="T18" fmla="*/ 29 h 29"/>
                </a:gdLst>
                <a:ahLst/>
                <a:cxnLst>
                  <a:cxn ang="T10">
                    <a:pos x="T0" y="T1"/>
                  </a:cxn>
                  <a:cxn ang="T11">
                    <a:pos x="T2" y="T3"/>
                  </a:cxn>
                  <a:cxn ang="T12">
                    <a:pos x="T4" y="T5"/>
                  </a:cxn>
                  <a:cxn ang="T13">
                    <a:pos x="T6" y="T7"/>
                  </a:cxn>
                  <a:cxn ang="T14">
                    <a:pos x="T8" y="T9"/>
                  </a:cxn>
                </a:cxnLst>
                <a:rect l="T15" t="T16" r="T17" b="T18"/>
                <a:pathLst>
                  <a:path w="4" h="29">
                    <a:moveTo>
                      <a:pt x="0" y="28"/>
                    </a:moveTo>
                    <a:lnTo>
                      <a:pt x="0" y="0"/>
                    </a:lnTo>
                    <a:lnTo>
                      <a:pt x="3" y="0"/>
                    </a:lnTo>
                    <a:lnTo>
                      <a:pt x="3" y="28"/>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83" name="Freeform 261"/>
              <p:cNvSpPr>
                <a:spLocks/>
              </p:cNvSpPr>
              <p:nvPr/>
            </p:nvSpPr>
            <p:spPr bwMode="auto">
              <a:xfrm>
                <a:off x="3235" y="198"/>
                <a:ext cx="54" cy="37"/>
              </a:xfrm>
              <a:custGeom>
                <a:avLst/>
                <a:gdLst>
                  <a:gd name="T0" fmla="*/ 53 w 54"/>
                  <a:gd name="T1" fmla="*/ 36 h 37"/>
                  <a:gd name="T2" fmla="*/ 53 w 54"/>
                  <a:gd name="T3" fmla="*/ 5 h 37"/>
                  <a:gd name="T4" fmla="*/ 52 w 54"/>
                  <a:gd name="T5" fmla="*/ 2 h 37"/>
                  <a:gd name="T6" fmla="*/ 49 w 54"/>
                  <a:gd name="T7" fmla="*/ 0 h 37"/>
                  <a:gd name="T8" fmla="*/ 2 w 54"/>
                  <a:gd name="T9" fmla="*/ 0 h 37"/>
                  <a:gd name="T10" fmla="*/ 1 w 54"/>
                  <a:gd name="T11" fmla="*/ 2 h 37"/>
                  <a:gd name="T12" fmla="*/ 0 w 54"/>
                  <a:gd name="T13" fmla="*/ 5 h 37"/>
                  <a:gd name="T14" fmla="*/ 0 w 54"/>
                  <a:gd name="T15" fmla="*/ 36 h 37"/>
                  <a:gd name="T16" fmla="*/ 53 w 54"/>
                  <a:gd name="T17" fmla="*/ 36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37"/>
                  <a:gd name="T29" fmla="*/ 54 w 54"/>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37">
                    <a:moveTo>
                      <a:pt x="53" y="36"/>
                    </a:moveTo>
                    <a:lnTo>
                      <a:pt x="53" y="5"/>
                    </a:lnTo>
                    <a:lnTo>
                      <a:pt x="52" y="2"/>
                    </a:lnTo>
                    <a:lnTo>
                      <a:pt x="49" y="0"/>
                    </a:lnTo>
                    <a:lnTo>
                      <a:pt x="2" y="0"/>
                    </a:lnTo>
                    <a:lnTo>
                      <a:pt x="1" y="2"/>
                    </a:lnTo>
                    <a:lnTo>
                      <a:pt x="0" y="5"/>
                    </a:lnTo>
                    <a:lnTo>
                      <a:pt x="0" y="36"/>
                    </a:lnTo>
                    <a:lnTo>
                      <a:pt x="53"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grpSp>
        <p:nvGrpSpPr>
          <p:cNvPr id="166946" name="Group 262"/>
          <p:cNvGrpSpPr>
            <a:grpSpLocks/>
          </p:cNvGrpSpPr>
          <p:nvPr/>
        </p:nvGrpSpPr>
        <p:grpSpPr bwMode="auto">
          <a:xfrm>
            <a:off x="5543550" y="1090613"/>
            <a:ext cx="844550" cy="266700"/>
            <a:chOff x="3492" y="174"/>
            <a:chExt cx="532" cy="168"/>
          </a:xfrm>
        </p:grpSpPr>
        <p:sp>
          <p:nvSpPr>
            <p:cNvPr id="167658" name="Freeform 263"/>
            <p:cNvSpPr>
              <a:spLocks/>
            </p:cNvSpPr>
            <p:nvPr/>
          </p:nvSpPr>
          <p:spPr bwMode="auto">
            <a:xfrm>
              <a:off x="3492" y="281"/>
              <a:ext cx="532" cy="37"/>
            </a:xfrm>
            <a:custGeom>
              <a:avLst/>
              <a:gdLst>
                <a:gd name="T0" fmla="*/ 495 w 532"/>
                <a:gd name="T1" fmla="*/ 36 h 37"/>
                <a:gd name="T2" fmla="*/ 506 w 532"/>
                <a:gd name="T3" fmla="*/ 24 h 37"/>
                <a:gd name="T4" fmla="*/ 531 w 532"/>
                <a:gd name="T5" fmla="*/ 0 h 37"/>
                <a:gd name="T6" fmla="*/ 0 w 532"/>
                <a:gd name="T7" fmla="*/ 16 h 37"/>
                <a:gd name="T8" fmla="*/ 2 w 532"/>
                <a:gd name="T9" fmla="*/ 36 h 37"/>
                <a:gd name="T10" fmla="*/ 495 w 532"/>
                <a:gd name="T11" fmla="*/ 36 h 37"/>
                <a:gd name="T12" fmla="*/ 0 60000 65536"/>
                <a:gd name="T13" fmla="*/ 0 60000 65536"/>
                <a:gd name="T14" fmla="*/ 0 60000 65536"/>
                <a:gd name="T15" fmla="*/ 0 60000 65536"/>
                <a:gd name="T16" fmla="*/ 0 60000 65536"/>
                <a:gd name="T17" fmla="*/ 0 60000 65536"/>
                <a:gd name="T18" fmla="*/ 0 w 532"/>
                <a:gd name="T19" fmla="*/ 0 h 37"/>
                <a:gd name="T20" fmla="*/ 532 w 53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32" h="37">
                  <a:moveTo>
                    <a:pt x="495" y="36"/>
                  </a:moveTo>
                  <a:lnTo>
                    <a:pt x="506" y="24"/>
                  </a:lnTo>
                  <a:lnTo>
                    <a:pt x="531" y="0"/>
                  </a:lnTo>
                  <a:lnTo>
                    <a:pt x="0" y="16"/>
                  </a:lnTo>
                  <a:lnTo>
                    <a:pt x="2" y="36"/>
                  </a:lnTo>
                  <a:lnTo>
                    <a:pt x="495"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59" name="Freeform 264"/>
            <p:cNvSpPr>
              <a:spLocks/>
            </p:cNvSpPr>
            <p:nvPr/>
          </p:nvSpPr>
          <p:spPr bwMode="auto">
            <a:xfrm>
              <a:off x="3547" y="263"/>
              <a:ext cx="192" cy="33"/>
            </a:xfrm>
            <a:custGeom>
              <a:avLst/>
              <a:gdLst>
                <a:gd name="T0" fmla="*/ 0 w 192"/>
                <a:gd name="T1" fmla="*/ 32 h 33"/>
                <a:gd name="T2" fmla="*/ 0 w 192"/>
                <a:gd name="T3" fmla="*/ 21 h 33"/>
                <a:gd name="T4" fmla="*/ 54 w 192"/>
                <a:gd name="T5" fmla="*/ 21 h 33"/>
                <a:gd name="T6" fmla="*/ 54 w 192"/>
                <a:gd name="T7" fmla="*/ 0 h 33"/>
                <a:gd name="T8" fmla="*/ 108 w 192"/>
                <a:gd name="T9" fmla="*/ 0 h 33"/>
                <a:gd name="T10" fmla="*/ 108 w 192"/>
                <a:gd name="T11" fmla="*/ 15 h 33"/>
                <a:gd name="T12" fmla="*/ 190 w 192"/>
                <a:gd name="T13" fmla="*/ 15 h 33"/>
                <a:gd name="T14" fmla="*/ 191 w 192"/>
                <a:gd name="T15" fmla="*/ 26 h 33"/>
                <a:gd name="T16" fmla="*/ 0 w 192"/>
                <a:gd name="T17" fmla="*/ 32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33"/>
                <a:gd name="T29" fmla="*/ 192 w 192"/>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33">
                  <a:moveTo>
                    <a:pt x="0" y="32"/>
                  </a:moveTo>
                  <a:lnTo>
                    <a:pt x="0" y="21"/>
                  </a:lnTo>
                  <a:lnTo>
                    <a:pt x="54" y="21"/>
                  </a:lnTo>
                  <a:lnTo>
                    <a:pt x="54" y="0"/>
                  </a:lnTo>
                  <a:lnTo>
                    <a:pt x="108" y="0"/>
                  </a:lnTo>
                  <a:lnTo>
                    <a:pt x="108" y="15"/>
                  </a:lnTo>
                  <a:lnTo>
                    <a:pt x="190" y="15"/>
                  </a:lnTo>
                  <a:lnTo>
                    <a:pt x="191" y="26"/>
                  </a:lnTo>
                  <a:lnTo>
                    <a:pt x="0"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0" name="Freeform 265"/>
            <p:cNvSpPr>
              <a:spLocks/>
            </p:cNvSpPr>
            <p:nvPr/>
          </p:nvSpPr>
          <p:spPr bwMode="auto">
            <a:xfrm>
              <a:off x="3763" y="251"/>
              <a:ext cx="109" cy="37"/>
            </a:xfrm>
            <a:custGeom>
              <a:avLst/>
              <a:gdLst>
                <a:gd name="T0" fmla="*/ 108 w 109"/>
                <a:gd name="T1" fmla="*/ 36 h 37"/>
                <a:gd name="T2" fmla="*/ 108 w 109"/>
                <a:gd name="T3" fmla="*/ 28 h 37"/>
                <a:gd name="T4" fmla="*/ 106 w 109"/>
                <a:gd name="T5" fmla="*/ 28 h 37"/>
                <a:gd name="T6" fmla="*/ 106 w 109"/>
                <a:gd name="T7" fmla="*/ 22 h 37"/>
                <a:gd name="T8" fmla="*/ 104 w 109"/>
                <a:gd name="T9" fmla="*/ 22 h 37"/>
                <a:gd name="T10" fmla="*/ 102 w 109"/>
                <a:gd name="T11" fmla="*/ 0 h 37"/>
                <a:gd name="T12" fmla="*/ 30 w 109"/>
                <a:gd name="T13" fmla="*/ 0 h 37"/>
                <a:gd name="T14" fmla="*/ 30 w 109"/>
                <a:gd name="T15" fmla="*/ 16 h 37"/>
                <a:gd name="T16" fmla="*/ 23 w 109"/>
                <a:gd name="T17" fmla="*/ 16 h 37"/>
                <a:gd name="T18" fmla="*/ 10 w 109"/>
                <a:gd name="T19" fmla="*/ 22 h 37"/>
                <a:gd name="T20" fmla="*/ 17 w 109"/>
                <a:gd name="T21" fmla="*/ 16 h 37"/>
                <a:gd name="T22" fmla="*/ 0 w 109"/>
                <a:gd name="T23" fmla="*/ 16 h 37"/>
                <a:gd name="T24" fmla="*/ 1 w 109"/>
                <a:gd name="T25" fmla="*/ 36 h 37"/>
                <a:gd name="T26" fmla="*/ 23 w 109"/>
                <a:gd name="T27" fmla="*/ 34 h 37"/>
                <a:gd name="T28" fmla="*/ 19 w 109"/>
                <a:gd name="T29" fmla="*/ 36 h 37"/>
                <a:gd name="T30" fmla="*/ 108 w 109"/>
                <a:gd name="T31" fmla="*/ 36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9"/>
                <a:gd name="T49" fmla="*/ 0 h 37"/>
                <a:gd name="T50" fmla="*/ 109 w 109"/>
                <a:gd name="T51" fmla="*/ 37 h 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9" h="37">
                  <a:moveTo>
                    <a:pt x="108" y="36"/>
                  </a:moveTo>
                  <a:lnTo>
                    <a:pt x="108" y="28"/>
                  </a:lnTo>
                  <a:lnTo>
                    <a:pt x="106" y="28"/>
                  </a:lnTo>
                  <a:lnTo>
                    <a:pt x="106" y="22"/>
                  </a:lnTo>
                  <a:lnTo>
                    <a:pt x="104" y="22"/>
                  </a:lnTo>
                  <a:lnTo>
                    <a:pt x="102" y="0"/>
                  </a:lnTo>
                  <a:lnTo>
                    <a:pt x="30" y="0"/>
                  </a:lnTo>
                  <a:lnTo>
                    <a:pt x="30" y="16"/>
                  </a:lnTo>
                  <a:lnTo>
                    <a:pt x="23" y="16"/>
                  </a:lnTo>
                  <a:lnTo>
                    <a:pt x="10" y="22"/>
                  </a:lnTo>
                  <a:lnTo>
                    <a:pt x="17" y="16"/>
                  </a:lnTo>
                  <a:lnTo>
                    <a:pt x="0" y="16"/>
                  </a:lnTo>
                  <a:lnTo>
                    <a:pt x="1" y="36"/>
                  </a:lnTo>
                  <a:lnTo>
                    <a:pt x="23" y="34"/>
                  </a:lnTo>
                  <a:lnTo>
                    <a:pt x="19" y="36"/>
                  </a:lnTo>
                  <a:lnTo>
                    <a:pt x="108"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1" name="Freeform 266"/>
            <p:cNvSpPr>
              <a:spLocks/>
            </p:cNvSpPr>
            <p:nvPr/>
          </p:nvSpPr>
          <p:spPr bwMode="auto">
            <a:xfrm>
              <a:off x="3738" y="191"/>
              <a:ext cx="27" cy="97"/>
            </a:xfrm>
            <a:custGeom>
              <a:avLst/>
              <a:gdLst>
                <a:gd name="T0" fmla="*/ 0 w 27"/>
                <a:gd name="T1" fmla="*/ 96 h 97"/>
                <a:gd name="T2" fmla="*/ 5 w 27"/>
                <a:gd name="T3" fmla="*/ 0 h 97"/>
                <a:gd name="T4" fmla="*/ 6 w 27"/>
                <a:gd name="T5" fmla="*/ 6 h 97"/>
                <a:gd name="T6" fmla="*/ 8 w 27"/>
                <a:gd name="T7" fmla="*/ 30 h 97"/>
                <a:gd name="T8" fmla="*/ 25 w 27"/>
                <a:gd name="T9" fmla="*/ 30 h 97"/>
                <a:gd name="T10" fmla="*/ 26 w 27"/>
                <a:gd name="T11" fmla="*/ 48 h 97"/>
                <a:gd name="T12" fmla="*/ 24 w 27"/>
                <a:gd name="T13" fmla="*/ 48 h 97"/>
                <a:gd name="T14" fmla="*/ 24 w 27"/>
                <a:gd name="T15" fmla="*/ 96 h 97"/>
                <a:gd name="T16" fmla="*/ 0 w 27"/>
                <a:gd name="T17" fmla="*/ 96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97"/>
                <a:gd name="T29" fmla="*/ 27 w 27"/>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97">
                  <a:moveTo>
                    <a:pt x="0" y="96"/>
                  </a:moveTo>
                  <a:lnTo>
                    <a:pt x="5" y="0"/>
                  </a:lnTo>
                  <a:lnTo>
                    <a:pt x="6" y="6"/>
                  </a:lnTo>
                  <a:lnTo>
                    <a:pt x="8" y="30"/>
                  </a:lnTo>
                  <a:lnTo>
                    <a:pt x="25" y="30"/>
                  </a:lnTo>
                  <a:lnTo>
                    <a:pt x="26" y="48"/>
                  </a:lnTo>
                  <a:lnTo>
                    <a:pt x="24" y="48"/>
                  </a:lnTo>
                  <a:lnTo>
                    <a:pt x="24" y="96"/>
                  </a:lnTo>
                  <a:lnTo>
                    <a:pt x="0" y="9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2" name="Freeform 267"/>
            <p:cNvSpPr>
              <a:spLocks/>
            </p:cNvSpPr>
            <p:nvPr/>
          </p:nvSpPr>
          <p:spPr bwMode="auto">
            <a:xfrm>
              <a:off x="3827" y="221"/>
              <a:ext cx="7" cy="33"/>
            </a:xfrm>
            <a:custGeom>
              <a:avLst/>
              <a:gdLst>
                <a:gd name="T0" fmla="*/ 6 w 7"/>
                <a:gd name="T1" fmla="*/ 32 h 33"/>
                <a:gd name="T2" fmla="*/ 2 w 7"/>
                <a:gd name="T3" fmla="*/ 8 h 33"/>
                <a:gd name="T4" fmla="*/ 6 w 7"/>
                <a:gd name="T5" fmla="*/ 6 h 33"/>
                <a:gd name="T6" fmla="*/ 2 w 7"/>
                <a:gd name="T7" fmla="*/ 0 h 33"/>
                <a:gd name="T8" fmla="*/ 0 w 7"/>
                <a:gd name="T9" fmla="*/ 6 h 33"/>
                <a:gd name="T10" fmla="*/ 1 w 7"/>
                <a:gd name="T11" fmla="*/ 12 h 33"/>
                <a:gd name="T12" fmla="*/ 0 w 7"/>
                <a:gd name="T13" fmla="*/ 32 h 33"/>
                <a:gd name="T14" fmla="*/ 6 w 7"/>
                <a:gd name="T15" fmla="*/ 32 h 3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3"/>
                <a:gd name="T26" fmla="*/ 7 w 7"/>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3">
                  <a:moveTo>
                    <a:pt x="6" y="32"/>
                  </a:moveTo>
                  <a:lnTo>
                    <a:pt x="2" y="8"/>
                  </a:lnTo>
                  <a:lnTo>
                    <a:pt x="6" y="6"/>
                  </a:lnTo>
                  <a:lnTo>
                    <a:pt x="2" y="0"/>
                  </a:lnTo>
                  <a:lnTo>
                    <a:pt x="0" y="6"/>
                  </a:lnTo>
                  <a:lnTo>
                    <a:pt x="1" y="12"/>
                  </a:lnTo>
                  <a:lnTo>
                    <a:pt x="0" y="32"/>
                  </a:lnTo>
                  <a:lnTo>
                    <a:pt x="6"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3" name="Freeform 268"/>
            <p:cNvSpPr>
              <a:spLocks/>
            </p:cNvSpPr>
            <p:nvPr/>
          </p:nvSpPr>
          <p:spPr bwMode="auto">
            <a:xfrm>
              <a:off x="3755" y="212"/>
              <a:ext cx="10" cy="10"/>
            </a:xfrm>
            <a:custGeom>
              <a:avLst/>
              <a:gdLst>
                <a:gd name="T0" fmla="*/ 5 w 10"/>
                <a:gd name="T1" fmla="*/ 9 h 10"/>
                <a:gd name="T2" fmla="*/ 5 w 10"/>
                <a:gd name="T3" fmla="*/ 3 h 10"/>
                <a:gd name="T4" fmla="*/ 0 w 10"/>
                <a:gd name="T5" fmla="*/ 3 h 10"/>
                <a:gd name="T6" fmla="*/ 0 w 10"/>
                <a:gd name="T7" fmla="*/ 0 h 10"/>
                <a:gd name="T8" fmla="*/ 9 w 10"/>
                <a:gd name="T9" fmla="*/ 0 h 10"/>
                <a:gd name="T10" fmla="*/ 9 w 10"/>
                <a:gd name="T11" fmla="*/ 3 h 10"/>
                <a:gd name="T12" fmla="*/ 6 w 10"/>
                <a:gd name="T13" fmla="*/ 3 h 10"/>
                <a:gd name="T14" fmla="*/ 5 w 10"/>
                <a:gd name="T15" fmla="*/ 9 h 1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0"/>
                <a:gd name="T26" fmla="*/ 10 w 10"/>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0">
                  <a:moveTo>
                    <a:pt x="5" y="9"/>
                  </a:moveTo>
                  <a:lnTo>
                    <a:pt x="5" y="3"/>
                  </a:lnTo>
                  <a:lnTo>
                    <a:pt x="0" y="3"/>
                  </a:lnTo>
                  <a:lnTo>
                    <a:pt x="0" y="0"/>
                  </a:lnTo>
                  <a:lnTo>
                    <a:pt x="9" y="0"/>
                  </a:lnTo>
                  <a:lnTo>
                    <a:pt x="9" y="3"/>
                  </a:lnTo>
                  <a:lnTo>
                    <a:pt x="6" y="3"/>
                  </a:lnTo>
                  <a:lnTo>
                    <a:pt x="5"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4" name="Freeform 269"/>
            <p:cNvSpPr>
              <a:spLocks/>
            </p:cNvSpPr>
            <p:nvPr/>
          </p:nvSpPr>
          <p:spPr bwMode="auto">
            <a:xfrm>
              <a:off x="3942" y="265"/>
              <a:ext cx="33" cy="20"/>
            </a:xfrm>
            <a:custGeom>
              <a:avLst/>
              <a:gdLst>
                <a:gd name="T0" fmla="*/ 13 w 33"/>
                <a:gd name="T1" fmla="*/ 19 h 20"/>
                <a:gd name="T2" fmla="*/ 9 w 33"/>
                <a:gd name="T3" fmla="*/ 15 h 20"/>
                <a:gd name="T4" fmla="*/ 15 w 33"/>
                <a:gd name="T5" fmla="*/ 15 h 20"/>
                <a:gd name="T6" fmla="*/ 18 w 33"/>
                <a:gd name="T7" fmla="*/ 7 h 20"/>
                <a:gd name="T8" fmla="*/ 32 w 33"/>
                <a:gd name="T9" fmla="*/ 7 h 20"/>
                <a:gd name="T10" fmla="*/ 18 w 33"/>
                <a:gd name="T11" fmla="*/ 7 h 20"/>
                <a:gd name="T12" fmla="*/ 17 w 33"/>
                <a:gd name="T13" fmla="*/ 0 h 20"/>
                <a:gd name="T14" fmla="*/ 1 w 33"/>
                <a:gd name="T15" fmla="*/ 0 h 20"/>
                <a:gd name="T16" fmla="*/ 0 w 33"/>
                <a:gd name="T17" fmla="*/ 10 h 20"/>
                <a:gd name="T18" fmla="*/ 2 w 33"/>
                <a:gd name="T19" fmla="*/ 15 h 20"/>
                <a:gd name="T20" fmla="*/ 8 w 33"/>
                <a:gd name="T21" fmla="*/ 15 h 20"/>
                <a:gd name="T22" fmla="*/ 8 w 33"/>
                <a:gd name="T23" fmla="*/ 19 h 20"/>
                <a:gd name="T24" fmla="*/ 13 w 33"/>
                <a:gd name="T25" fmla="*/ 19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20"/>
                <a:gd name="T41" fmla="*/ 33 w 33"/>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20">
                  <a:moveTo>
                    <a:pt x="13" y="19"/>
                  </a:moveTo>
                  <a:lnTo>
                    <a:pt x="9" y="15"/>
                  </a:lnTo>
                  <a:lnTo>
                    <a:pt x="15" y="15"/>
                  </a:lnTo>
                  <a:lnTo>
                    <a:pt x="18" y="7"/>
                  </a:lnTo>
                  <a:lnTo>
                    <a:pt x="32" y="7"/>
                  </a:lnTo>
                  <a:lnTo>
                    <a:pt x="18" y="7"/>
                  </a:lnTo>
                  <a:lnTo>
                    <a:pt x="17" y="0"/>
                  </a:lnTo>
                  <a:lnTo>
                    <a:pt x="1" y="0"/>
                  </a:lnTo>
                  <a:lnTo>
                    <a:pt x="0" y="10"/>
                  </a:lnTo>
                  <a:lnTo>
                    <a:pt x="2" y="15"/>
                  </a:lnTo>
                  <a:lnTo>
                    <a:pt x="8" y="15"/>
                  </a:lnTo>
                  <a:lnTo>
                    <a:pt x="8" y="19"/>
                  </a:lnTo>
                  <a:lnTo>
                    <a:pt x="13" y="1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5" name="Freeform 270"/>
            <p:cNvSpPr>
              <a:spLocks/>
            </p:cNvSpPr>
            <p:nvPr/>
          </p:nvSpPr>
          <p:spPr bwMode="auto">
            <a:xfrm>
              <a:off x="3882" y="268"/>
              <a:ext cx="19" cy="15"/>
            </a:xfrm>
            <a:custGeom>
              <a:avLst/>
              <a:gdLst>
                <a:gd name="T0" fmla="*/ 6 w 19"/>
                <a:gd name="T1" fmla="*/ 14 h 15"/>
                <a:gd name="T2" fmla="*/ 4 w 19"/>
                <a:gd name="T3" fmla="*/ 9 h 15"/>
                <a:gd name="T4" fmla="*/ 0 w 19"/>
                <a:gd name="T5" fmla="*/ 9 h 15"/>
                <a:gd name="T6" fmla="*/ 0 w 19"/>
                <a:gd name="T7" fmla="*/ 0 h 15"/>
                <a:gd name="T8" fmla="*/ 18 w 19"/>
                <a:gd name="T9" fmla="*/ 0 h 15"/>
                <a:gd name="T10" fmla="*/ 18 w 19"/>
                <a:gd name="T11" fmla="*/ 9 h 15"/>
                <a:gd name="T12" fmla="*/ 13 w 19"/>
                <a:gd name="T13" fmla="*/ 9 h 15"/>
                <a:gd name="T14" fmla="*/ 12 w 19"/>
                <a:gd name="T15" fmla="*/ 14 h 15"/>
                <a:gd name="T16" fmla="*/ 6 w 19"/>
                <a:gd name="T17" fmla="*/ 14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15"/>
                <a:gd name="T29" fmla="*/ 19 w 1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15">
                  <a:moveTo>
                    <a:pt x="6" y="14"/>
                  </a:moveTo>
                  <a:lnTo>
                    <a:pt x="4" y="9"/>
                  </a:lnTo>
                  <a:lnTo>
                    <a:pt x="0" y="9"/>
                  </a:lnTo>
                  <a:lnTo>
                    <a:pt x="0" y="0"/>
                  </a:lnTo>
                  <a:lnTo>
                    <a:pt x="18" y="0"/>
                  </a:lnTo>
                  <a:lnTo>
                    <a:pt x="18" y="9"/>
                  </a:lnTo>
                  <a:lnTo>
                    <a:pt x="13" y="9"/>
                  </a:lnTo>
                  <a:lnTo>
                    <a:pt x="12" y="14"/>
                  </a:lnTo>
                  <a:lnTo>
                    <a:pt x="6"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6" name="Freeform 271"/>
            <p:cNvSpPr>
              <a:spLocks/>
            </p:cNvSpPr>
            <p:nvPr/>
          </p:nvSpPr>
          <p:spPr bwMode="auto">
            <a:xfrm>
              <a:off x="3737" y="174"/>
              <a:ext cx="15" cy="18"/>
            </a:xfrm>
            <a:custGeom>
              <a:avLst/>
              <a:gdLst>
                <a:gd name="T0" fmla="*/ 14 w 15"/>
                <a:gd name="T1" fmla="*/ 11 h 18"/>
                <a:gd name="T2" fmla="*/ 7 w 15"/>
                <a:gd name="T3" fmla="*/ 11 h 18"/>
                <a:gd name="T4" fmla="*/ 7 w 15"/>
                <a:gd name="T5" fmla="*/ 17 h 18"/>
                <a:gd name="T6" fmla="*/ 6 w 15"/>
                <a:gd name="T7" fmla="*/ 17 h 18"/>
                <a:gd name="T8" fmla="*/ 5 w 15"/>
                <a:gd name="T9" fmla="*/ 11 h 18"/>
                <a:gd name="T10" fmla="*/ 0 w 15"/>
                <a:gd name="T11" fmla="*/ 11 h 18"/>
                <a:gd name="T12" fmla="*/ 5 w 15"/>
                <a:gd name="T13" fmla="*/ 9 h 18"/>
                <a:gd name="T14" fmla="*/ 5 w 15"/>
                <a:gd name="T15" fmla="*/ 0 h 18"/>
                <a:gd name="T16" fmla="*/ 6 w 15"/>
                <a:gd name="T17" fmla="*/ 11 h 18"/>
                <a:gd name="T18" fmla="*/ 14 w 15"/>
                <a:gd name="T19" fmla="*/ 1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8"/>
                <a:gd name="T32" fmla="*/ 15 w 15"/>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8">
                  <a:moveTo>
                    <a:pt x="14" y="11"/>
                  </a:moveTo>
                  <a:lnTo>
                    <a:pt x="7" y="11"/>
                  </a:lnTo>
                  <a:lnTo>
                    <a:pt x="7" y="17"/>
                  </a:lnTo>
                  <a:lnTo>
                    <a:pt x="6" y="17"/>
                  </a:lnTo>
                  <a:lnTo>
                    <a:pt x="5" y="11"/>
                  </a:lnTo>
                  <a:lnTo>
                    <a:pt x="0" y="11"/>
                  </a:lnTo>
                  <a:lnTo>
                    <a:pt x="5" y="9"/>
                  </a:lnTo>
                  <a:lnTo>
                    <a:pt x="5" y="0"/>
                  </a:lnTo>
                  <a:lnTo>
                    <a:pt x="6" y="11"/>
                  </a:lnTo>
                  <a:lnTo>
                    <a:pt x="14"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7" name="Freeform 272"/>
            <p:cNvSpPr>
              <a:spLocks/>
            </p:cNvSpPr>
            <p:nvPr/>
          </p:nvSpPr>
          <p:spPr bwMode="auto">
            <a:xfrm>
              <a:off x="3667" y="246"/>
              <a:ext cx="2" cy="37"/>
            </a:xfrm>
            <a:custGeom>
              <a:avLst/>
              <a:gdLst>
                <a:gd name="T0" fmla="*/ 0 w 2"/>
                <a:gd name="T1" fmla="*/ 36 h 37"/>
                <a:gd name="T2" fmla="*/ 0 w 2"/>
                <a:gd name="T3" fmla="*/ 0 h 37"/>
                <a:gd name="T4" fmla="*/ 1 w 2"/>
                <a:gd name="T5" fmla="*/ 0 h 37"/>
                <a:gd name="T6" fmla="*/ 1 w 2"/>
                <a:gd name="T7" fmla="*/ 36 h 37"/>
                <a:gd name="T8" fmla="*/ 0 w 2"/>
                <a:gd name="T9" fmla="*/ 36 h 37"/>
                <a:gd name="T10" fmla="*/ 0 60000 65536"/>
                <a:gd name="T11" fmla="*/ 0 60000 65536"/>
                <a:gd name="T12" fmla="*/ 0 60000 65536"/>
                <a:gd name="T13" fmla="*/ 0 60000 65536"/>
                <a:gd name="T14" fmla="*/ 0 60000 65536"/>
                <a:gd name="T15" fmla="*/ 0 w 2"/>
                <a:gd name="T16" fmla="*/ 0 h 37"/>
                <a:gd name="T17" fmla="*/ 2 w 2"/>
                <a:gd name="T18" fmla="*/ 37 h 37"/>
              </a:gdLst>
              <a:ahLst/>
              <a:cxnLst>
                <a:cxn ang="T10">
                  <a:pos x="T0" y="T1"/>
                </a:cxn>
                <a:cxn ang="T11">
                  <a:pos x="T2" y="T3"/>
                </a:cxn>
                <a:cxn ang="T12">
                  <a:pos x="T4" y="T5"/>
                </a:cxn>
                <a:cxn ang="T13">
                  <a:pos x="T6" y="T7"/>
                </a:cxn>
                <a:cxn ang="T14">
                  <a:pos x="T8" y="T9"/>
                </a:cxn>
              </a:cxnLst>
              <a:rect l="T15" t="T16" r="T17" b="T18"/>
              <a:pathLst>
                <a:path w="2" h="37">
                  <a:moveTo>
                    <a:pt x="0" y="36"/>
                  </a:moveTo>
                  <a:lnTo>
                    <a:pt x="0" y="0"/>
                  </a:lnTo>
                  <a:lnTo>
                    <a:pt x="1" y="0"/>
                  </a:lnTo>
                  <a:lnTo>
                    <a:pt x="1" y="36"/>
                  </a:lnTo>
                  <a:lnTo>
                    <a:pt x="0"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8" name="Freeform 273"/>
            <p:cNvSpPr>
              <a:spLocks/>
            </p:cNvSpPr>
            <p:nvPr/>
          </p:nvSpPr>
          <p:spPr bwMode="auto">
            <a:xfrm>
              <a:off x="3839" y="238"/>
              <a:ext cx="7" cy="15"/>
            </a:xfrm>
            <a:custGeom>
              <a:avLst/>
              <a:gdLst>
                <a:gd name="T0" fmla="*/ 2 w 7"/>
                <a:gd name="T1" fmla="*/ 14 h 15"/>
                <a:gd name="T2" fmla="*/ 2 w 7"/>
                <a:gd name="T3" fmla="*/ 8 h 15"/>
                <a:gd name="T4" fmla="*/ 0 w 7"/>
                <a:gd name="T5" fmla="*/ 8 h 15"/>
                <a:gd name="T6" fmla="*/ 0 w 7"/>
                <a:gd name="T7" fmla="*/ 2 h 15"/>
                <a:gd name="T8" fmla="*/ 2 w 7"/>
                <a:gd name="T9" fmla="*/ 2 h 15"/>
                <a:gd name="T10" fmla="*/ 2 w 7"/>
                <a:gd name="T11" fmla="*/ 0 h 15"/>
                <a:gd name="T12" fmla="*/ 5 w 7"/>
                <a:gd name="T13" fmla="*/ 2 h 15"/>
                <a:gd name="T14" fmla="*/ 6 w 7"/>
                <a:gd name="T15" fmla="*/ 6 h 15"/>
                <a:gd name="T16" fmla="*/ 6 w 7"/>
                <a:gd name="T17" fmla="*/ 12 h 15"/>
                <a:gd name="T18" fmla="*/ 2 w 7"/>
                <a:gd name="T19" fmla="*/ 14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2" y="14"/>
                  </a:moveTo>
                  <a:lnTo>
                    <a:pt x="2" y="8"/>
                  </a:lnTo>
                  <a:lnTo>
                    <a:pt x="0" y="8"/>
                  </a:lnTo>
                  <a:lnTo>
                    <a:pt x="0" y="2"/>
                  </a:lnTo>
                  <a:lnTo>
                    <a:pt x="2" y="2"/>
                  </a:lnTo>
                  <a:lnTo>
                    <a:pt x="2" y="0"/>
                  </a:lnTo>
                  <a:lnTo>
                    <a:pt x="5" y="2"/>
                  </a:lnTo>
                  <a:lnTo>
                    <a:pt x="6" y="6"/>
                  </a:lnTo>
                  <a:lnTo>
                    <a:pt x="6" y="12"/>
                  </a:lnTo>
                  <a:lnTo>
                    <a:pt x="2"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69" name="Freeform 274"/>
            <p:cNvSpPr>
              <a:spLocks/>
            </p:cNvSpPr>
            <p:nvPr/>
          </p:nvSpPr>
          <p:spPr bwMode="auto">
            <a:xfrm>
              <a:off x="3863" y="236"/>
              <a:ext cx="8" cy="16"/>
            </a:xfrm>
            <a:custGeom>
              <a:avLst/>
              <a:gdLst>
                <a:gd name="T0" fmla="*/ 0 w 8"/>
                <a:gd name="T1" fmla="*/ 13 h 16"/>
                <a:gd name="T2" fmla="*/ 0 w 8"/>
                <a:gd name="T3" fmla="*/ 0 h 16"/>
                <a:gd name="T4" fmla="*/ 1 w 8"/>
                <a:gd name="T5" fmla="*/ 0 h 16"/>
                <a:gd name="T6" fmla="*/ 2 w 8"/>
                <a:gd name="T7" fmla="*/ 9 h 16"/>
                <a:gd name="T8" fmla="*/ 7 w 8"/>
                <a:gd name="T9" fmla="*/ 9 h 16"/>
                <a:gd name="T10" fmla="*/ 2 w 8"/>
                <a:gd name="T11" fmla="*/ 9 h 16"/>
                <a:gd name="T12" fmla="*/ 2 w 8"/>
                <a:gd name="T13" fmla="*/ 15 h 16"/>
                <a:gd name="T14" fmla="*/ 0 w 8"/>
                <a:gd name="T15" fmla="*/ 13 h 1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16"/>
                <a:gd name="T26" fmla="*/ 8 w 8"/>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16">
                  <a:moveTo>
                    <a:pt x="0" y="13"/>
                  </a:moveTo>
                  <a:lnTo>
                    <a:pt x="0" y="0"/>
                  </a:lnTo>
                  <a:lnTo>
                    <a:pt x="1" y="0"/>
                  </a:lnTo>
                  <a:lnTo>
                    <a:pt x="2" y="9"/>
                  </a:lnTo>
                  <a:lnTo>
                    <a:pt x="7" y="9"/>
                  </a:lnTo>
                  <a:lnTo>
                    <a:pt x="2" y="9"/>
                  </a:lnTo>
                  <a:lnTo>
                    <a:pt x="2" y="15"/>
                  </a:lnTo>
                  <a:lnTo>
                    <a:pt x="0"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0" name="Freeform 275"/>
            <p:cNvSpPr>
              <a:spLocks/>
            </p:cNvSpPr>
            <p:nvPr/>
          </p:nvSpPr>
          <p:spPr bwMode="auto">
            <a:xfrm>
              <a:off x="3495" y="317"/>
              <a:ext cx="501" cy="25"/>
            </a:xfrm>
            <a:custGeom>
              <a:avLst/>
              <a:gdLst>
                <a:gd name="T0" fmla="*/ 494 w 501"/>
                <a:gd name="T1" fmla="*/ 0 h 25"/>
                <a:gd name="T2" fmla="*/ 490 w 501"/>
                <a:gd name="T3" fmla="*/ 2 h 25"/>
                <a:gd name="T4" fmla="*/ 494 w 501"/>
                <a:gd name="T5" fmla="*/ 6 h 25"/>
                <a:gd name="T6" fmla="*/ 498 w 501"/>
                <a:gd name="T7" fmla="*/ 10 h 25"/>
                <a:gd name="T8" fmla="*/ 500 w 501"/>
                <a:gd name="T9" fmla="*/ 12 h 25"/>
                <a:gd name="T10" fmla="*/ 499 w 501"/>
                <a:gd name="T11" fmla="*/ 14 h 25"/>
                <a:gd name="T12" fmla="*/ 498 w 501"/>
                <a:gd name="T13" fmla="*/ 18 h 25"/>
                <a:gd name="T14" fmla="*/ 490 w 501"/>
                <a:gd name="T15" fmla="*/ 24 h 25"/>
                <a:gd name="T16" fmla="*/ 486 w 501"/>
                <a:gd name="T17" fmla="*/ 24 h 25"/>
                <a:gd name="T18" fmla="*/ 472 w 501"/>
                <a:gd name="T19" fmla="*/ 22 h 25"/>
                <a:gd name="T20" fmla="*/ 464 w 501"/>
                <a:gd name="T21" fmla="*/ 18 h 25"/>
                <a:gd name="T22" fmla="*/ 423 w 501"/>
                <a:gd name="T23" fmla="*/ 14 h 25"/>
                <a:gd name="T24" fmla="*/ 5 w 501"/>
                <a:gd name="T25" fmla="*/ 12 h 25"/>
                <a:gd name="T26" fmla="*/ 2 w 501"/>
                <a:gd name="T27" fmla="*/ 2 h 25"/>
                <a:gd name="T28" fmla="*/ 0 w 501"/>
                <a:gd name="T29" fmla="*/ 0 h 25"/>
                <a:gd name="T30" fmla="*/ 494 w 501"/>
                <a:gd name="T31" fmla="*/ 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1"/>
                <a:gd name="T49" fmla="*/ 0 h 25"/>
                <a:gd name="T50" fmla="*/ 501 w 50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1" h="25">
                  <a:moveTo>
                    <a:pt x="494" y="0"/>
                  </a:moveTo>
                  <a:lnTo>
                    <a:pt x="490" y="2"/>
                  </a:lnTo>
                  <a:lnTo>
                    <a:pt x="494" y="6"/>
                  </a:lnTo>
                  <a:lnTo>
                    <a:pt x="498" y="10"/>
                  </a:lnTo>
                  <a:lnTo>
                    <a:pt x="500" y="12"/>
                  </a:lnTo>
                  <a:lnTo>
                    <a:pt x="499" y="14"/>
                  </a:lnTo>
                  <a:lnTo>
                    <a:pt x="498" y="18"/>
                  </a:lnTo>
                  <a:lnTo>
                    <a:pt x="490" y="24"/>
                  </a:lnTo>
                  <a:lnTo>
                    <a:pt x="486" y="24"/>
                  </a:lnTo>
                  <a:lnTo>
                    <a:pt x="472" y="22"/>
                  </a:lnTo>
                  <a:lnTo>
                    <a:pt x="464" y="18"/>
                  </a:lnTo>
                  <a:lnTo>
                    <a:pt x="423" y="14"/>
                  </a:lnTo>
                  <a:lnTo>
                    <a:pt x="5" y="12"/>
                  </a:lnTo>
                  <a:lnTo>
                    <a:pt x="2" y="2"/>
                  </a:lnTo>
                  <a:lnTo>
                    <a:pt x="0" y="0"/>
                  </a:lnTo>
                  <a:lnTo>
                    <a:pt x="49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1" name="Freeform 276"/>
            <p:cNvSpPr>
              <a:spLocks/>
            </p:cNvSpPr>
            <p:nvPr/>
          </p:nvSpPr>
          <p:spPr bwMode="auto">
            <a:xfrm>
              <a:off x="3803" y="227"/>
              <a:ext cx="2" cy="25"/>
            </a:xfrm>
            <a:custGeom>
              <a:avLst/>
              <a:gdLst>
                <a:gd name="T0" fmla="*/ 0 w 2"/>
                <a:gd name="T1" fmla="*/ 24 h 25"/>
                <a:gd name="T2" fmla="*/ 0 w 2"/>
                <a:gd name="T3" fmla="*/ 0 h 25"/>
                <a:gd name="T4" fmla="*/ 1 w 2"/>
                <a:gd name="T5" fmla="*/ 0 h 25"/>
                <a:gd name="T6" fmla="*/ 1 w 2"/>
                <a:gd name="T7" fmla="*/ 24 h 25"/>
                <a:gd name="T8" fmla="*/ 0 w 2"/>
                <a:gd name="T9" fmla="*/ 24 h 25"/>
                <a:gd name="T10" fmla="*/ 0 60000 65536"/>
                <a:gd name="T11" fmla="*/ 0 60000 65536"/>
                <a:gd name="T12" fmla="*/ 0 60000 65536"/>
                <a:gd name="T13" fmla="*/ 0 60000 65536"/>
                <a:gd name="T14" fmla="*/ 0 60000 65536"/>
                <a:gd name="T15" fmla="*/ 0 w 2"/>
                <a:gd name="T16" fmla="*/ 0 h 25"/>
                <a:gd name="T17" fmla="*/ 2 w 2"/>
                <a:gd name="T18" fmla="*/ 25 h 25"/>
              </a:gdLst>
              <a:ahLst/>
              <a:cxnLst>
                <a:cxn ang="T10">
                  <a:pos x="T0" y="T1"/>
                </a:cxn>
                <a:cxn ang="T11">
                  <a:pos x="T2" y="T3"/>
                </a:cxn>
                <a:cxn ang="T12">
                  <a:pos x="T4" y="T5"/>
                </a:cxn>
                <a:cxn ang="T13">
                  <a:pos x="T6" y="T7"/>
                </a:cxn>
                <a:cxn ang="T14">
                  <a:pos x="T8" y="T9"/>
                </a:cxn>
              </a:cxnLst>
              <a:rect l="T15" t="T16" r="T17" b="T18"/>
              <a:pathLst>
                <a:path w="2" h="25">
                  <a:moveTo>
                    <a:pt x="0" y="24"/>
                  </a:moveTo>
                  <a:lnTo>
                    <a:pt x="0" y="0"/>
                  </a:lnTo>
                  <a:lnTo>
                    <a:pt x="1" y="0"/>
                  </a:lnTo>
                  <a:lnTo>
                    <a:pt x="1" y="24"/>
                  </a:lnTo>
                  <a:lnTo>
                    <a:pt x="0"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2" name="Freeform 277"/>
            <p:cNvSpPr>
              <a:spLocks/>
            </p:cNvSpPr>
            <p:nvPr/>
          </p:nvSpPr>
          <p:spPr bwMode="auto">
            <a:xfrm>
              <a:off x="3728" y="260"/>
              <a:ext cx="11" cy="16"/>
            </a:xfrm>
            <a:custGeom>
              <a:avLst/>
              <a:gdLst>
                <a:gd name="T0" fmla="*/ 10 w 11"/>
                <a:gd name="T1" fmla="*/ 0 h 16"/>
                <a:gd name="T2" fmla="*/ 6 w 11"/>
                <a:gd name="T3" fmla="*/ 3 h 16"/>
                <a:gd name="T4" fmla="*/ 3 w 11"/>
                <a:gd name="T5" fmla="*/ 6 h 16"/>
                <a:gd name="T6" fmla="*/ 0 w 11"/>
                <a:gd name="T7" fmla="*/ 9 h 16"/>
                <a:gd name="T8" fmla="*/ 0 w 11"/>
                <a:gd name="T9" fmla="*/ 15 h 16"/>
                <a:gd name="T10" fmla="*/ 10 w 11"/>
                <a:gd name="T11" fmla="*/ 15 h 16"/>
                <a:gd name="T12" fmla="*/ 10 w 11"/>
                <a:gd name="T13" fmla="*/ 0 h 16"/>
                <a:gd name="T14" fmla="*/ 0 60000 65536"/>
                <a:gd name="T15" fmla="*/ 0 60000 65536"/>
                <a:gd name="T16" fmla="*/ 0 60000 65536"/>
                <a:gd name="T17" fmla="*/ 0 60000 65536"/>
                <a:gd name="T18" fmla="*/ 0 60000 65536"/>
                <a:gd name="T19" fmla="*/ 0 60000 65536"/>
                <a:gd name="T20" fmla="*/ 0 60000 65536"/>
                <a:gd name="T21" fmla="*/ 0 w 11"/>
                <a:gd name="T22" fmla="*/ 0 h 16"/>
                <a:gd name="T23" fmla="*/ 11 w 1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6">
                  <a:moveTo>
                    <a:pt x="10" y="0"/>
                  </a:moveTo>
                  <a:lnTo>
                    <a:pt x="6" y="3"/>
                  </a:lnTo>
                  <a:lnTo>
                    <a:pt x="3" y="6"/>
                  </a:lnTo>
                  <a:lnTo>
                    <a:pt x="0" y="9"/>
                  </a:lnTo>
                  <a:lnTo>
                    <a:pt x="0" y="15"/>
                  </a:lnTo>
                  <a:lnTo>
                    <a:pt x="10" y="15"/>
                  </a:lnTo>
                  <a:lnTo>
                    <a:pt x="1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73" name="Freeform 278"/>
            <p:cNvSpPr>
              <a:spLocks/>
            </p:cNvSpPr>
            <p:nvPr/>
          </p:nvSpPr>
          <p:spPr bwMode="auto">
            <a:xfrm>
              <a:off x="3524" y="277"/>
              <a:ext cx="13" cy="20"/>
            </a:xfrm>
            <a:custGeom>
              <a:avLst/>
              <a:gdLst>
                <a:gd name="T0" fmla="*/ 12 w 13"/>
                <a:gd name="T1" fmla="*/ 19 h 20"/>
                <a:gd name="T2" fmla="*/ 12 w 13"/>
                <a:gd name="T3" fmla="*/ 7 h 20"/>
                <a:gd name="T4" fmla="*/ 10 w 13"/>
                <a:gd name="T5" fmla="*/ 4 h 20"/>
                <a:gd name="T6" fmla="*/ 8 w 13"/>
                <a:gd name="T7" fmla="*/ 0 h 20"/>
                <a:gd name="T8" fmla="*/ 5 w 13"/>
                <a:gd name="T9" fmla="*/ 0 h 20"/>
                <a:gd name="T10" fmla="*/ 2 w 13"/>
                <a:gd name="T11" fmla="*/ 4 h 20"/>
                <a:gd name="T12" fmla="*/ 0 w 13"/>
                <a:gd name="T13" fmla="*/ 7 h 20"/>
                <a:gd name="T14" fmla="*/ 0 w 13"/>
                <a:gd name="T15" fmla="*/ 19 h 20"/>
                <a:gd name="T16" fmla="*/ 12 w 13"/>
                <a:gd name="T17" fmla="*/ 19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20"/>
                <a:gd name="T29" fmla="*/ 13 w 13"/>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20">
                  <a:moveTo>
                    <a:pt x="12" y="19"/>
                  </a:moveTo>
                  <a:lnTo>
                    <a:pt x="12" y="7"/>
                  </a:lnTo>
                  <a:lnTo>
                    <a:pt x="10" y="4"/>
                  </a:lnTo>
                  <a:lnTo>
                    <a:pt x="8" y="0"/>
                  </a:lnTo>
                  <a:lnTo>
                    <a:pt x="5" y="0"/>
                  </a:lnTo>
                  <a:lnTo>
                    <a:pt x="2" y="4"/>
                  </a:lnTo>
                  <a:lnTo>
                    <a:pt x="0" y="7"/>
                  </a:lnTo>
                  <a:lnTo>
                    <a:pt x="0" y="19"/>
                  </a:lnTo>
                  <a:lnTo>
                    <a:pt x="12" y="1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6947" name="Group 279"/>
          <p:cNvGrpSpPr>
            <a:grpSpLocks/>
          </p:cNvGrpSpPr>
          <p:nvPr/>
        </p:nvGrpSpPr>
        <p:grpSpPr bwMode="auto">
          <a:xfrm>
            <a:off x="8550275" y="3360738"/>
            <a:ext cx="319088" cy="546100"/>
            <a:chOff x="5386" y="1604"/>
            <a:chExt cx="201" cy="344"/>
          </a:xfrm>
        </p:grpSpPr>
        <p:sp>
          <p:nvSpPr>
            <p:cNvPr id="167612" name="Freeform 280"/>
            <p:cNvSpPr>
              <a:spLocks/>
            </p:cNvSpPr>
            <p:nvPr/>
          </p:nvSpPr>
          <p:spPr bwMode="auto">
            <a:xfrm>
              <a:off x="5386" y="1738"/>
              <a:ext cx="201" cy="162"/>
            </a:xfrm>
            <a:custGeom>
              <a:avLst/>
              <a:gdLst>
                <a:gd name="T0" fmla="*/ 200 w 201"/>
                <a:gd name="T1" fmla="*/ 76 h 162"/>
                <a:gd name="T2" fmla="*/ 199 w 201"/>
                <a:gd name="T3" fmla="*/ 66 h 162"/>
                <a:gd name="T4" fmla="*/ 195 w 201"/>
                <a:gd name="T5" fmla="*/ 58 h 162"/>
                <a:gd name="T6" fmla="*/ 192 w 201"/>
                <a:gd name="T7" fmla="*/ 49 h 162"/>
                <a:gd name="T8" fmla="*/ 187 w 201"/>
                <a:gd name="T9" fmla="*/ 41 h 162"/>
                <a:gd name="T10" fmla="*/ 181 w 201"/>
                <a:gd name="T11" fmla="*/ 32 h 162"/>
                <a:gd name="T12" fmla="*/ 174 w 201"/>
                <a:gd name="T13" fmla="*/ 26 h 162"/>
                <a:gd name="T14" fmla="*/ 165 w 201"/>
                <a:gd name="T15" fmla="*/ 19 h 162"/>
                <a:gd name="T16" fmla="*/ 157 w 201"/>
                <a:gd name="T17" fmla="*/ 13 h 162"/>
                <a:gd name="T18" fmla="*/ 147 w 201"/>
                <a:gd name="T19" fmla="*/ 10 h 162"/>
                <a:gd name="T20" fmla="*/ 137 w 201"/>
                <a:gd name="T21" fmla="*/ 6 h 162"/>
                <a:gd name="T22" fmla="*/ 126 w 201"/>
                <a:gd name="T23" fmla="*/ 2 h 162"/>
                <a:gd name="T24" fmla="*/ 115 w 201"/>
                <a:gd name="T25" fmla="*/ 1 h 162"/>
                <a:gd name="T26" fmla="*/ 103 w 201"/>
                <a:gd name="T27" fmla="*/ 0 h 162"/>
                <a:gd name="T28" fmla="*/ 92 w 201"/>
                <a:gd name="T29" fmla="*/ 0 h 162"/>
                <a:gd name="T30" fmla="*/ 80 w 201"/>
                <a:gd name="T31" fmla="*/ 1 h 162"/>
                <a:gd name="T32" fmla="*/ 69 w 201"/>
                <a:gd name="T33" fmla="*/ 4 h 162"/>
                <a:gd name="T34" fmla="*/ 59 w 201"/>
                <a:gd name="T35" fmla="*/ 7 h 162"/>
                <a:gd name="T36" fmla="*/ 49 w 201"/>
                <a:gd name="T37" fmla="*/ 11 h 162"/>
                <a:gd name="T38" fmla="*/ 40 w 201"/>
                <a:gd name="T39" fmla="*/ 16 h 162"/>
                <a:gd name="T40" fmla="*/ 31 w 201"/>
                <a:gd name="T41" fmla="*/ 23 h 162"/>
                <a:gd name="T42" fmla="*/ 23 w 201"/>
                <a:gd name="T43" fmla="*/ 29 h 162"/>
                <a:gd name="T44" fmla="*/ 17 w 201"/>
                <a:gd name="T45" fmla="*/ 36 h 162"/>
                <a:gd name="T46" fmla="*/ 11 w 201"/>
                <a:gd name="T47" fmla="*/ 44 h 162"/>
                <a:gd name="T48" fmla="*/ 6 w 201"/>
                <a:gd name="T49" fmla="*/ 53 h 162"/>
                <a:gd name="T50" fmla="*/ 2 w 201"/>
                <a:gd name="T51" fmla="*/ 61 h 162"/>
                <a:gd name="T52" fmla="*/ 1 w 201"/>
                <a:gd name="T53" fmla="*/ 71 h 162"/>
                <a:gd name="T54" fmla="*/ 0 w 201"/>
                <a:gd name="T55" fmla="*/ 79 h 162"/>
                <a:gd name="T56" fmla="*/ 1 w 201"/>
                <a:gd name="T57" fmla="*/ 89 h 162"/>
                <a:gd name="T58" fmla="*/ 2 w 201"/>
                <a:gd name="T59" fmla="*/ 97 h 162"/>
                <a:gd name="T60" fmla="*/ 6 w 201"/>
                <a:gd name="T61" fmla="*/ 107 h 162"/>
                <a:gd name="T62" fmla="*/ 10 w 201"/>
                <a:gd name="T63" fmla="*/ 115 h 162"/>
                <a:gd name="T64" fmla="*/ 16 w 201"/>
                <a:gd name="T65" fmla="*/ 124 h 162"/>
                <a:gd name="T66" fmla="*/ 22 w 201"/>
                <a:gd name="T67" fmla="*/ 131 h 162"/>
                <a:gd name="T68" fmla="*/ 30 w 201"/>
                <a:gd name="T69" fmla="*/ 137 h 162"/>
                <a:gd name="T70" fmla="*/ 38 w 201"/>
                <a:gd name="T71" fmla="*/ 143 h 162"/>
                <a:gd name="T72" fmla="*/ 48 w 201"/>
                <a:gd name="T73" fmla="*/ 149 h 162"/>
                <a:gd name="T74" fmla="*/ 57 w 201"/>
                <a:gd name="T75" fmla="*/ 154 h 162"/>
                <a:gd name="T76" fmla="*/ 68 w 201"/>
                <a:gd name="T77" fmla="*/ 156 h 162"/>
                <a:gd name="T78" fmla="*/ 79 w 201"/>
                <a:gd name="T79" fmla="*/ 159 h 162"/>
                <a:gd name="T80" fmla="*/ 90 w 201"/>
                <a:gd name="T81" fmla="*/ 160 h 162"/>
                <a:gd name="T82" fmla="*/ 102 w 201"/>
                <a:gd name="T83" fmla="*/ 161 h 162"/>
                <a:gd name="T84" fmla="*/ 113 w 201"/>
                <a:gd name="T85" fmla="*/ 160 h 162"/>
                <a:gd name="T86" fmla="*/ 125 w 201"/>
                <a:gd name="T87" fmla="*/ 159 h 162"/>
                <a:gd name="T88" fmla="*/ 135 w 201"/>
                <a:gd name="T89" fmla="*/ 156 h 162"/>
                <a:gd name="T90" fmla="*/ 145 w 201"/>
                <a:gd name="T91" fmla="*/ 151 h 162"/>
                <a:gd name="T92" fmla="*/ 156 w 201"/>
                <a:gd name="T93" fmla="*/ 148 h 162"/>
                <a:gd name="T94" fmla="*/ 164 w 201"/>
                <a:gd name="T95" fmla="*/ 142 h 162"/>
                <a:gd name="T96" fmla="*/ 172 w 201"/>
                <a:gd name="T97" fmla="*/ 136 h 162"/>
                <a:gd name="T98" fmla="*/ 180 w 201"/>
                <a:gd name="T99" fmla="*/ 129 h 162"/>
                <a:gd name="T100" fmla="*/ 186 w 201"/>
                <a:gd name="T101" fmla="*/ 121 h 162"/>
                <a:gd name="T102" fmla="*/ 190 w 201"/>
                <a:gd name="T103" fmla="*/ 113 h 162"/>
                <a:gd name="T104" fmla="*/ 195 w 201"/>
                <a:gd name="T105" fmla="*/ 105 h 162"/>
                <a:gd name="T106" fmla="*/ 198 w 201"/>
                <a:gd name="T107" fmla="*/ 95 h 162"/>
                <a:gd name="T108" fmla="*/ 199 w 201"/>
                <a:gd name="T109" fmla="*/ 87 h 162"/>
                <a:gd name="T110" fmla="*/ 200 w 201"/>
                <a:gd name="T111" fmla="*/ 79 h 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1"/>
                <a:gd name="T169" fmla="*/ 0 h 162"/>
                <a:gd name="T170" fmla="*/ 201 w 201"/>
                <a:gd name="T171" fmla="*/ 162 h 1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1" h="162">
                  <a:moveTo>
                    <a:pt x="200" y="79"/>
                  </a:moveTo>
                  <a:lnTo>
                    <a:pt x="200" y="76"/>
                  </a:lnTo>
                  <a:lnTo>
                    <a:pt x="199" y="71"/>
                  </a:lnTo>
                  <a:lnTo>
                    <a:pt x="199" y="66"/>
                  </a:lnTo>
                  <a:lnTo>
                    <a:pt x="198" y="62"/>
                  </a:lnTo>
                  <a:lnTo>
                    <a:pt x="195" y="58"/>
                  </a:lnTo>
                  <a:lnTo>
                    <a:pt x="194" y="53"/>
                  </a:lnTo>
                  <a:lnTo>
                    <a:pt x="192" y="49"/>
                  </a:lnTo>
                  <a:lnTo>
                    <a:pt x="189" y="44"/>
                  </a:lnTo>
                  <a:lnTo>
                    <a:pt x="187" y="41"/>
                  </a:lnTo>
                  <a:lnTo>
                    <a:pt x="183" y="37"/>
                  </a:lnTo>
                  <a:lnTo>
                    <a:pt x="181" y="32"/>
                  </a:lnTo>
                  <a:lnTo>
                    <a:pt x="177" y="29"/>
                  </a:lnTo>
                  <a:lnTo>
                    <a:pt x="174" y="26"/>
                  </a:lnTo>
                  <a:lnTo>
                    <a:pt x="170" y="23"/>
                  </a:lnTo>
                  <a:lnTo>
                    <a:pt x="165" y="19"/>
                  </a:lnTo>
                  <a:lnTo>
                    <a:pt x="162" y="17"/>
                  </a:lnTo>
                  <a:lnTo>
                    <a:pt x="157" y="13"/>
                  </a:lnTo>
                  <a:lnTo>
                    <a:pt x="152" y="12"/>
                  </a:lnTo>
                  <a:lnTo>
                    <a:pt x="147" y="10"/>
                  </a:lnTo>
                  <a:lnTo>
                    <a:pt x="141" y="7"/>
                  </a:lnTo>
                  <a:lnTo>
                    <a:pt x="137" y="6"/>
                  </a:lnTo>
                  <a:lnTo>
                    <a:pt x="131" y="4"/>
                  </a:lnTo>
                  <a:lnTo>
                    <a:pt x="126" y="2"/>
                  </a:lnTo>
                  <a:lnTo>
                    <a:pt x="120" y="1"/>
                  </a:lnTo>
                  <a:lnTo>
                    <a:pt x="115" y="1"/>
                  </a:lnTo>
                  <a:lnTo>
                    <a:pt x="109" y="0"/>
                  </a:lnTo>
                  <a:lnTo>
                    <a:pt x="103" y="0"/>
                  </a:lnTo>
                  <a:lnTo>
                    <a:pt x="97" y="0"/>
                  </a:lnTo>
                  <a:lnTo>
                    <a:pt x="92" y="0"/>
                  </a:lnTo>
                  <a:lnTo>
                    <a:pt x="86" y="0"/>
                  </a:lnTo>
                  <a:lnTo>
                    <a:pt x="80" y="1"/>
                  </a:lnTo>
                  <a:lnTo>
                    <a:pt x="75" y="2"/>
                  </a:lnTo>
                  <a:lnTo>
                    <a:pt x="69" y="4"/>
                  </a:lnTo>
                  <a:lnTo>
                    <a:pt x="65" y="5"/>
                  </a:lnTo>
                  <a:lnTo>
                    <a:pt x="59" y="7"/>
                  </a:lnTo>
                  <a:lnTo>
                    <a:pt x="54" y="8"/>
                  </a:lnTo>
                  <a:lnTo>
                    <a:pt x="49" y="11"/>
                  </a:lnTo>
                  <a:lnTo>
                    <a:pt x="44" y="13"/>
                  </a:lnTo>
                  <a:lnTo>
                    <a:pt x="40" y="16"/>
                  </a:lnTo>
                  <a:lnTo>
                    <a:pt x="35" y="19"/>
                  </a:lnTo>
                  <a:lnTo>
                    <a:pt x="31" y="23"/>
                  </a:lnTo>
                  <a:lnTo>
                    <a:pt x="26" y="25"/>
                  </a:lnTo>
                  <a:lnTo>
                    <a:pt x="23" y="29"/>
                  </a:lnTo>
                  <a:lnTo>
                    <a:pt x="19" y="32"/>
                  </a:lnTo>
                  <a:lnTo>
                    <a:pt x="17" y="36"/>
                  </a:lnTo>
                  <a:lnTo>
                    <a:pt x="13" y="40"/>
                  </a:lnTo>
                  <a:lnTo>
                    <a:pt x="11" y="44"/>
                  </a:lnTo>
                  <a:lnTo>
                    <a:pt x="8" y="48"/>
                  </a:lnTo>
                  <a:lnTo>
                    <a:pt x="6" y="53"/>
                  </a:lnTo>
                  <a:lnTo>
                    <a:pt x="5" y="58"/>
                  </a:lnTo>
                  <a:lnTo>
                    <a:pt x="2" y="61"/>
                  </a:lnTo>
                  <a:lnTo>
                    <a:pt x="2" y="66"/>
                  </a:lnTo>
                  <a:lnTo>
                    <a:pt x="1" y="71"/>
                  </a:lnTo>
                  <a:lnTo>
                    <a:pt x="0" y="74"/>
                  </a:lnTo>
                  <a:lnTo>
                    <a:pt x="0" y="79"/>
                  </a:lnTo>
                  <a:lnTo>
                    <a:pt x="0" y="84"/>
                  </a:lnTo>
                  <a:lnTo>
                    <a:pt x="1" y="89"/>
                  </a:lnTo>
                  <a:lnTo>
                    <a:pt x="1" y="93"/>
                  </a:lnTo>
                  <a:lnTo>
                    <a:pt x="2" y="97"/>
                  </a:lnTo>
                  <a:lnTo>
                    <a:pt x="4" y="102"/>
                  </a:lnTo>
                  <a:lnTo>
                    <a:pt x="6" y="107"/>
                  </a:lnTo>
                  <a:lnTo>
                    <a:pt x="7" y="111"/>
                  </a:lnTo>
                  <a:lnTo>
                    <a:pt x="10" y="115"/>
                  </a:lnTo>
                  <a:lnTo>
                    <a:pt x="13" y="119"/>
                  </a:lnTo>
                  <a:lnTo>
                    <a:pt x="16" y="124"/>
                  </a:lnTo>
                  <a:lnTo>
                    <a:pt x="19" y="126"/>
                  </a:lnTo>
                  <a:lnTo>
                    <a:pt x="22" y="131"/>
                  </a:lnTo>
                  <a:lnTo>
                    <a:pt x="26" y="133"/>
                  </a:lnTo>
                  <a:lnTo>
                    <a:pt x="30" y="137"/>
                  </a:lnTo>
                  <a:lnTo>
                    <a:pt x="34" y="141"/>
                  </a:lnTo>
                  <a:lnTo>
                    <a:pt x="38" y="143"/>
                  </a:lnTo>
                  <a:lnTo>
                    <a:pt x="43" y="145"/>
                  </a:lnTo>
                  <a:lnTo>
                    <a:pt x="48" y="149"/>
                  </a:lnTo>
                  <a:lnTo>
                    <a:pt x="53" y="150"/>
                  </a:lnTo>
                  <a:lnTo>
                    <a:pt x="57" y="154"/>
                  </a:lnTo>
                  <a:lnTo>
                    <a:pt x="62" y="155"/>
                  </a:lnTo>
                  <a:lnTo>
                    <a:pt x="68" y="156"/>
                  </a:lnTo>
                  <a:lnTo>
                    <a:pt x="73" y="157"/>
                  </a:lnTo>
                  <a:lnTo>
                    <a:pt x="79" y="159"/>
                  </a:lnTo>
                  <a:lnTo>
                    <a:pt x="85" y="160"/>
                  </a:lnTo>
                  <a:lnTo>
                    <a:pt x="90" y="160"/>
                  </a:lnTo>
                  <a:lnTo>
                    <a:pt x="96" y="161"/>
                  </a:lnTo>
                  <a:lnTo>
                    <a:pt x="102" y="161"/>
                  </a:lnTo>
                  <a:lnTo>
                    <a:pt x="108" y="161"/>
                  </a:lnTo>
                  <a:lnTo>
                    <a:pt x="113" y="160"/>
                  </a:lnTo>
                  <a:lnTo>
                    <a:pt x="119" y="159"/>
                  </a:lnTo>
                  <a:lnTo>
                    <a:pt x="125" y="159"/>
                  </a:lnTo>
                  <a:lnTo>
                    <a:pt x="129" y="157"/>
                  </a:lnTo>
                  <a:lnTo>
                    <a:pt x="135" y="156"/>
                  </a:lnTo>
                  <a:lnTo>
                    <a:pt x="140" y="154"/>
                  </a:lnTo>
                  <a:lnTo>
                    <a:pt x="145" y="151"/>
                  </a:lnTo>
                  <a:lnTo>
                    <a:pt x="151" y="149"/>
                  </a:lnTo>
                  <a:lnTo>
                    <a:pt x="156" y="148"/>
                  </a:lnTo>
                  <a:lnTo>
                    <a:pt x="159" y="144"/>
                  </a:lnTo>
                  <a:lnTo>
                    <a:pt x="164" y="142"/>
                  </a:lnTo>
                  <a:lnTo>
                    <a:pt x="169" y="138"/>
                  </a:lnTo>
                  <a:lnTo>
                    <a:pt x="172" y="136"/>
                  </a:lnTo>
                  <a:lnTo>
                    <a:pt x="176" y="132"/>
                  </a:lnTo>
                  <a:lnTo>
                    <a:pt x="180" y="129"/>
                  </a:lnTo>
                  <a:lnTo>
                    <a:pt x="183" y="125"/>
                  </a:lnTo>
                  <a:lnTo>
                    <a:pt x="186" y="121"/>
                  </a:lnTo>
                  <a:lnTo>
                    <a:pt x="188" y="117"/>
                  </a:lnTo>
                  <a:lnTo>
                    <a:pt x="190" y="113"/>
                  </a:lnTo>
                  <a:lnTo>
                    <a:pt x="193" y="108"/>
                  </a:lnTo>
                  <a:lnTo>
                    <a:pt x="195" y="105"/>
                  </a:lnTo>
                  <a:lnTo>
                    <a:pt x="196" y="100"/>
                  </a:lnTo>
                  <a:lnTo>
                    <a:pt x="198" y="95"/>
                  </a:lnTo>
                  <a:lnTo>
                    <a:pt x="199" y="90"/>
                  </a:lnTo>
                  <a:lnTo>
                    <a:pt x="199" y="87"/>
                  </a:lnTo>
                  <a:lnTo>
                    <a:pt x="200" y="82"/>
                  </a:lnTo>
                  <a:lnTo>
                    <a:pt x="200" y="79"/>
                  </a:lnTo>
                </a:path>
              </a:pathLst>
            </a:custGeom>
            <a:solidFill>
              <a:srgbClr val="FFFFFF"/>
            </a:solidFill>
            <a:ln w="12700" cap="rnd" cmpd="sng">
              <a:solidFill>
                <a:srgbClr val="000000"/>
              </a:solidFill>
              <a:prstDash val="solid"/>
              <a:round/>
              <a:headEnd type="none" w="med" len="med"/>
              <a:tailEnd type="none" w="med" len="med"/>
            </a:ln>
          </p:spPr>
          <p:txBody>
            <a:bodyPr/>
            <a:lstStyle/>
            <a:p>
              <a:endParaRPr lang="en-US"/>
            </a:p>
          </p:txBody>
        </p:sp>
        <p:sp>
          <p:nvSpPr>
            <p:cNvPr id="167613" name="Freeform 281"/>
            <p:cNvSpPr>
              <a:spLocks/>
            </p:cNvSpPr>
            <p:nvPr/>
          </p:nvSpPr>
          <p:spPr bwMode="auto">
            <a:xfrm>
              <a:off x="5420" y="1738"/>
              <a:ext cx="68" cy="162"/>
            </a:xfrm>
            <a:custGeom>
              <a:avLst/>
              <a:gdLst>
                <a:gd name="T0" fmla="*/ 67 w 68"/>
                <a:gd name="T1" fmla="*/ 0 h 162"/>
                <a:gd name="T2" fmla="*/ 61 w 68"/>
                <a:gd name="T3" fmla="*/ 1 h 162"/>
                <a:gd name="T4" fmla="*/ 55 w 68"/>
                <a:gd name="T5" fmla="*/ 4 h 162"/>
                <a:gd name="T6" fmla="*/ 50 w 68"/>
                <a:gd name="T7" fmla="*/ 6 h 162"/>
                <a:gd name="T8" fmla="*/ 45 w 68"/>
                <a:gd name="T9" fmla="*/ 8 h 162"/>
                <a:gd name="T10" fmla="*/ 41 w 68"/>
                <a:gd name="T11" fmla="*/ 12 h 162"/>
                <a:gd name="T12" fmla="*/ 36 w 68"/>
                <a:gd name="T13" fmla="*/ 14 h 162"/>
                <a:gd name="T14" fmla="*/ 32 w 68"/>
                <a:gd name="T15" fmla="*/ 18 h 162"/>
                <a:gd name="T16" fmla="*/ 28 w 68"/>
                <a:gd name="T17" fmla="*/ 22 h 162"/>
                <a:gd name="T18" fmla="*/ 24 w 68"/>
                <a:gd name="T19" fmla="*/ 25 h 162"/>
                <a:gd name="T20" fmla="*/ 20 w 68"/>
                <a:gd name="T21" fmla="*/ 29 h 162"/>
                <a:gd name="T22" fmla="*/ 18 w 68"/>
                <a:gd name="T23" fmla="*/ 32 h 162"/>
                <a:gd name="T24" fmla="*/ 14 w 68"/>
                <a:gd name="T25" fmla="*/ 37 h 162"/>
                <a:gd name="T26" fmla="*/ 11 w 68"/>
                <a:gd name="T27" fmla="*/ 41 h 162"/>
                <a:gd name="T28" fmla="*/ 8 w 68"/>
                <a:gd name="T29" fmla="*/ 46 h 162"/>
                <a:gd name="T30" fmla="*/ 7 w 68"/>
                <a:gd name="T31" fmla="*/ 50 h 162"/>
                <a:gd name="T32" fmla="*/ 5 w 68"/>
                <a:gd name="T33" fmla="*/ 54 h 162"/>
                <a:gd name="T34" fmla="*/ 4 w 68"/>
                <a:gd name="T35" fmla="*/ 59 h 162"/>
                <a:gd name="T36" fmla="*/ 2 w 68"/>
                <a:gd name="T37" fmla="*/ 64 h 162"/>
                <a:gd name="T38" fmla="*/ 1 w 68"/>
                <a:gd name="T39" fmla="*/ 68 h 162"/>
                <a:gd name="T40" fmla="*/ 0 w 68"/>
                <a:gd name="T41" fmla="*/ 73 h 162"/>
                <a:gd name="T42" fmla="*/ 0 w 68"/>
                <a:gd name="T43" fmla="*/ 78 h 162"/>
                <a:gd name="T44" fmla="*/ 0 w 68"/>
                <a:gd name="T45" fmla="*/ 83 h 162"/>
                <a:gd name="T46" fmla="*/ 0 w 68"/>
                <a:gd name="T47" fmla="*/ 88 h 162"/>
                <a:gd name="T48" fmla="*/ 1 w 68"/>
                <a:gd name="T49" fmla="*/ 93 h 162"/>
                <a:gd name="T50" fmla="*/ 2 w 68"/>
                <a:gd name="T51" fmla="*/ 97 h 162"/>
                <a:gd name="T52" fmla="*/ 4 w 68"/>
                <a:gd name="T53" fmla="*/ 102 h 162"/>
                <a:gd name="T54" fmla="*/ 5 w 68"/>
                <a:gd name="T55" fmla="*/ 106 h 162"/>
                <a:gd name="T56" fmla="*/ 6 w 68"/>
                <a:gd name="T57" fmla="*/ 111 h 162"/>
                <a:gd name="T58" fmla="*/ 8 w 68"/>
                <a:gd name="T59" fmla="*/ 115 h 162"/>
                <a:gd name="T60" fmla="*/ 11 w 68"/>
                <a:gd name="T61" fmla="*/ 119 h 162"/>
                <a:gd name="T62" fmla="*/ 14 w 68"/>
                <a:gd name="T63" fmla="*/ 124 h 162"/>
                <a:gd name="T64" fmla="*/ 17 w 68"/>
                <a:gd name="T65" fmla="*/ 127 h 162"/>
                <a:gd name="T66" fmla="*/ 20 w 68"/>
                <a:gd name="T67" fmla="*/ 131 h 162"/>
                <a:gd name="T68" fmla="*/ 24 w 68"/>
                <a:gd name="T69" fmla="*/ 136 h 162"/>
                <a:gd name="T70" fmla="*/ 28 w 68"/>
                <a:gd name="T71" fmla="*/ 138 h 162"/>
                <a:gd name="T72" fmla="*/ 32 w 68"/>
                <a:gd name="T73" fmla="*/ 143 h 162"/>
                <a:gd name="T74" fmla="*/ 36 w 68"/>
                <a:gd name="T75" fmla="*/ 145 h 162"/>
                <a:gd name="T76" fmla="*/ 41 w 68"/>
                <a:gd name="T77" fmla="*/ 149 h 162"/>
                <a:gd name="T78" fmla="*/ 45 w 68"/>
                <a:gd name="T79" fmla="*/ 151 h 162"/>
                <a:gd name="T80" fmla="*/ 50 w 68"/>
                <a:gd name="T81" fmla="*/ 154 h 162"/>
                <a:gd name="T82" fmla="*/ 55 w 68"/>
                <a:gd name="T83" fmla="*/ 156 h 162"/>
                <a:gd name="T84" fmla="*/ 61 w 68"/>
                <a:gd name="T85" fmla="*/ 159 h 162"/>
                <a:gd name="T86" fmla="*/ 67 w 68"/>
                <a:gd name="T87" fmla="*/ 161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8"/>
                <a:gd name="T133" fmla="*/ 0 h 162"/>
                <a:gd name="T134" fmla="*/ 68 w 68"/>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8" h="162">
                  <a:moveTo>
                    <a:pt x="67" y="0"/>
                  </a:moveTo>
                  <a:lnTo>
                    <a:pt x="61" y="1"/>
                  </a:lnTo>
                  <a:lnTo>
                    <a:pt x="55" y="4"/>
                  </a:lnTo>
                  <a:lnTo>
                    <a:pt x="50" y="6"/>
                  </a:lnTo>
                  <a:lnTo>
                    <a:pt x="45" y="8"/>
                  </a:lnTo>
                  <a:lnTo>
                    <a:pt x="41" y="12"/>
                  </a:lnTo>
                  <a:lnTo>
                    <a:pt x="36" y="14"/>
                  </a:lnTo>
                  <a:lnTo>
                    <a:pt x="32" y="18"/>
                  </a:lnTo>
                  <a:lnTo>
                    <a:pt x="28" y="22"/>
                  </a:lnTo>
                  <a:lnTo>
                    <a:pt x="24" y="25"/>
                  </a:lnTo>
                  <a:lnTo>
                    <a:pt x="20" y="29"/>
                  </a:lnTo>
                  <a:lnTo>
                    <a:pt x="18" y="32"/>
                  </a:lnTo>
                  <a:lnTo>
                    <a:pt x="14" y="37"/>
                  </a:lnTo>
                  <a:lnTo>
                    <a:pt x="11" y="41"/>
                  </a:lnTo>
                  <a:lnTo>
                    <a:pt x="8" y="46"/>
                  </a:lnTo>
                  <a:lnTo>
                    <a:pt x="7" y="50"/>
                  </a:lnTo>
                  <a:lnTo>
                    <a:pt x="5" y="54"/>
                  </a:lnTo>
                  <a:lnTo>
                    <a:pt x="4" y="59"/>
                  </a:lnTo>
                  <a:lnTo>
                    <a:pt x="2" y="64"/>
                  </a:lnTo>
                  <a:lnTo>
                    <a:pt x="1" y="68"/>
                  </a:lnTo>
                  <a:lnTo>
                    <a:pt x="0" y="73"/>
                  </a:lnTo>
                  <a:lnTo>
                    <a:pt x="0" y="78"/>
                  </a:lnTo>
                  <a:lnTo>
                    <a:pt x="0" y="83"/>
                  </a:lnTo>
                  <a:lnTo>
                    <a:pt x="0" y="88"/>
                  </a:lnTo>
                  <a:lnTo>
                    <a:pt x="1" y="93"/>
                  </a:lnTo>
                  <a:lnTo>
                    <a:pt x="2" y="97"/>
                  </a:lnTo>
                  <a:lnTo>
                    <a:pt x="4" y="102"/>
                  </a:lnTo>
                  <a:lnTo>
                    <a:pt x="5" y="106"/>
                  </a:lnTo>
                  <a:lnTo>
                    <a:pt x="6" y="111"/>
                  </a:lnTo>
                  <a:lnTo>
                    <a:pt x="8" y="115"/>
                  </a:lnTo>
                  <a:lnTo>
                    <a:pt x="11" y="119"/>
                  </a:lnTo>
                  <a:lnTo>
                    <a:pt x="14" y="124"/>
                  </a:lnTo>
                  <a:lnTo>
                    <a:pt x="17" y="127"/>
                  </a:lnTo>
                  <a:lnTo>
                    <a:pt x="20" y="131"/>
                  </a:lnTo>
                  <a:lnTo>
                    <a:pt x="24" y="136"/>
                  </a:lnTo>
                  <a:lnTo>
                    <a:pt x="28" y="138"/>
                  </a:lnTo>
                  <a:lnTo>
                    <a:pt x="32" y="143"/>
                  </a:lnTo>
                  <a:lnTo>
                    <a:pt x="36" y="145"/>
                  </a:lnTo>
                  <a:lnTo>
                    <a:pt x="41" y="149"/>
                  </a:lnTo>
                  <a:lnTo>
                    <a:pt x="45" y="151"/>
                  </a:lnTo>
                  <a:lnTo>
                    <a:pt x="50" y="154"/>
                  </a:lnTo>
                  <a:lnTo>
                    <a:pt x="55" y="156"/>
                  </a:lnTo>
                  <a:lnTo>
                    <a:pt x="61" y="159"/>
                  </a:lnTo>
                  <a:lnTo>
                    <a:pt x="67" y="161"/>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14" name="Freeform 282"/>
            <p:cNvSpPr>
              <a:spLocks/>
            </p:cNvSpPr>
            <p:nvPr/>
          </p:nvSpPr>
          <p:spPr bwMode="auto">
            <a:xfrm>
              <a:off x="5487" y="1738"/>
              <a:ext cx="67" cy="162"/>
            </a:xfrm>
            <a:custGeom>
              <a:avLst/>
              <a:gdLst>
                <a:gd name="T0" fmla="*/ 0 w 67"/>
                <a:gd name="T1" fmla="*/ 161 h 162"/>
                <a:gd name="T2" fmla="*/ 5 w 67"/>
                <a:gd name="T3" fmla="*/ 159 h 162"/>
                <a:gd name="T4" fmla="*/ 10 w 67"/>
                <a:gd name="T5" fmla="*/ 156 h 162"/>
                <a:gd name="T6" fmla="*/ 16 w 67"/>
                <a:gd name="T7" fmla="*/ 154 h 162"/>
                <a:gd name="T8" fmla="*/ 20 w 67"/>
                <a:gd name="T9" fmla="*/ 151 h 162"/>
                <a:gd name="T10" fmla="*/ 25 w 67"/>
                <a:gd name="T11" fmla="*/ 149 h 162"/>
                <a:gd name="T12" fmla="*/ 29 w 67"/>
                <a:gd name="T13" fmla="*/ 145 h 162"/>
                <a:gd name="T14" fmla="*/ 34 w 67"/>
                <a:gd name="T15" fmla="*/ 143 h 162"/>
                <a:gd name="T16" fmla="*/ 38 w 67"/>
                <a:gd name="T17" fmla="*/ 138 h 162"/>
                <a:gd name="T18" fmla="*/ 42 w 67"/>
                <a:gd name="T19" fmla="*/ 136 h 162"/>
                <a:gd name="T20" fmla="*/ 46 w 67"/>
                <a:gd name="T21" fmla="*/ 131 h 162"/>
                <a:gd name="T22" fmla="*/ 49 w 67"/>
                <a:gd name="T23" fmla="*/ 127 h 162"/>
                <a:gd name="T24" fmla="*/ 52 w 67"/>
                <a:gd name="T25" fmla="*/ 124 h 162"/>
                <a:gd name="T26" fmla="*/ 55 w 67"/>
                <a:gd name="T27" fmla="*/ 119 h 162"/>
                <a:gd name="T28" fmla="*/ 56 w 67"/>
                <a:gd name="T29" fmla="*/ 115 h 162"/>
                <a:gd name="T30" fmla="*/ 59 w 67"/>
                <a:gd name="T31" fmla="*/ 111 h 162"/>
                <a:gd name="T32" fmla="*/ 61 w 67"/>
                <a:gd name="T33" fmla="*/ 107 h 162"/>
                <a:gd name="T34" fmla="*/ 62 w 67"/>
                <a:gd name="T35" fmla="*/ 102 h 162"/>
                <a:gd name="T36" fmla="*/ 64 w 67"/>
                <a:gd name="T37" fmla="*/ 97 h 162"/>
                <a:gd name="T38" fmla="*/ 65 w 67"/>
                <a:gd name="T39" fmla="*/ 93 h 162"/>
                <a:gd name="T40" fmla="*/ 66 w 67"/>
                <a:gd name="T41" fmla="*/ 88 h 162"/>
                <a:gd name="T42" fmla="*/ 66 w 67"/>
                <a:gd name="T43" fmla="*/ 83 h 162"/>
                <a:gd name="T44" fmla="*/ 66 w 67"/>
                <a:gd name="T45" fmla="*/ 78 h 162"/>
                <a:gd name="T46" fmla="*/ 66 w 67"/>
                <a:gd name="T47" fmla="*/ 73 h 162"/>
                <a:gd name="T48" fmla="*/ 65 w 67"/>
                <a:gd name="T49" fmla="*/ 68 h 162"/>
                <a:gd name="T50" fmla="*/ 64 w 67"/>
                <a:gd name="T51" fmla="*/ 64 h 162"/>
                <a:gd name="T52" fmla="*/ 62 w 67"/>
                <a:gd name="T53" fmla="*/ 59 h 162"/>
                <a:gd name="T54" fmla="*/ 61 w 67"/>
                <a:gd name="T55" fmla="*/ 54 h 162"/>
                <a:gd name="T56" fmla="*/ 59 w 67"/>
                <a:gd name="T57" fmla="*/ 50 h 162"/>
                <a:gd name="T58" fmla="*/ 56 w 67"/>
                <a:gd name="T59" fmla="*/ 46 h 162"/>
                <a:gd name="T60" fmla="*/ 55 w 67"/>
                <a:gd name="T61" fmla="*/ 41 h 162"/>
                <a:gd name="T62" fmla="*/ 52 w 67"/>
                <a:gd name="T63" fmla="*/ 37 h 162"/>
                <a:gd name="T64" fmla="*/ 49 w 67"/>
                <a:gd name="T65" fmla="*/ 32 h 162"/>
                <a:gd name="T66" fmla="*/ 46 w 67"/>
                <a:gd name="T67" fmla="*/ 29 h 162"/>
                <a:gd name="T68" fmla="*/ 42 w 67"/>
                <a:gd name="T69" fmla="*/ 25 h 162"/>
                <a:gd name="T70" fmla="*/ 38 w 67"/>
                <a:gd name="T71" fmla="*/ 22 h 162"/>
                <a:gd name="T72" fmla="*/ 34 w 67"/>
                <a:gd name="T73" fmla="*/ 18 h 162"/>
                <a:gd name="T74" fmla="*/ 29 w 67"/>
                <a:gd name="T75" fmla="*/ 16 h 162"/>
                <a:gd name="T76" fmla="*/ 25 w 67"/>
                <a:gd name="T77" fmla="*/ 12 h 162"/>
                <a:gd name="T78" fmla="*/ 20 w 67"/>
                <a:gd name="T79" fmla="*/ 8 h 162"/>
                <a:gd name="T80" fmla="*/ 16 w 67"/>
                <a:gd name="T81" fmla="*/ 6 h 162"/>
                <a:gd name="T82" fmla="*/ 10 w 67"/>
                <a:gd name="T83" fmla="*/ 4 h 162"/>
                <a:gd name="T84" fmla="*/ 5 w 67"/>
                <a:gd name="T85" fmla="*/ 1 h 162"/>
                <a:gd name="T86" fmla="*/ 0 w 67"/>
                <a:gd name="T87" fmla="*/ 0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
                <a:gd name="T133" fmla="*/ 0 h 162"/>
                <a:gd name="T134" fmla="*/ 67 w 67"/>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 h="162">
                  <a:moveTo>
                    <a:pt x="0" y="161"/>
                  </a:moveTo>
                  <a:lnTo>
                    <a:pt x="5" y="159"/>
                  </a:lnTo>
                  <a:lnTo>
                    <a:pt x="10" y="156"/>
                  </a:lnTo>
                  <a:lnTo>
                    <a:pt x="16" y="154"/>
                  </a:lnTo>
                  <a:lnTo>
                    <a:pt x="20" y="151"/>
                  </a:lnTo>
                  <a:lnTo>
                    <a:pt x="25" y="149"/>
                  </a:lnTo>
                  <a:lnTo>
                    <a:pt x="29" y="145"/>
                  </a:lnTo>
                  <a:lnTo>
                    <a:pt x="34" y="143"/>
                  </a:lnTo>
                  <a:lnTo>
                    <a:pt x="38" y="138"/>
                  </a:lnTo>
                  <a:lnTo>
                    <a:pt x="42" y="136"/>
                  </a:lnTo>
                  <a:lnTo>
                    <a:pt x="46" y="131"/>
                  </a:lnTo>
                  <a:lnTo>
                    <a:pt x="49" y="127"/>
                  </a:lnTo>
                  <a:lnTo>
                    <a:pt x="52" y="124"/>
                  </a:lnTo>
                  <a:lnTo>
                    <a:pt x="55" y="119"/>
                  </a:lnTo>
                  <a:lnTo>
                    <a:pt x="56" y="115"/>
                  </a:lnTo>
                  <a:lnTo>
                    <a:pt x="59" y="111"/>
                  </a:lnTo>
                  <a:lnTo>
                    <a:pt x="61" y="107"/>
                  </a:lnTo>
                  <a:lnTo>
                    <a:pt x="62" y="102"/>
                  </a:lnTo>
                  <a:lnTo>
                    <a:pt x="64" y="97"/>
                  </a:lnTo>
                  <a:lnTo>
                    <a:pt x="65" y="93"/>
                  </a:lnTo>
                  <a:lnTo>
                    <a:pt x="66" y="88"/>
                  </a:lnTo>
                  <a:lnTo>
                    <a:pt x="66" y="83"/>
                  </a:lnTo>
                  <a:lnTo>
                    <a:pt x="66" y="78"/>
                  </a:lnTo>
                  <a:lnTo>
                    <a:pt x="66" y="73"/>
                  </a:lnTo>
                  <a:lnTo>
                    <a:pt x="65" y="68"/>
                  </a:lnTo>
                  <a:lnTo>
                    <a:pt x="64" y="64"/>
                  </a:lnTo>
                  <a:lnTo>
                    <a:pt x="62" y="59"/>
                  </a:lnTo>
                  <a:lnTo>
                    <a:pt x="61" y="54"/>
                  </a:lnTo>
                  <a:lnTo>
                    <a:pt x="59" y="50"/>
                  </a:lnTo>
                  <a:lnTo>
                    <a:pt x="56" y="46"/>
                  </a:lnTo>
                  <a:lnTo>
                    <a:pt x="55" y="41"/>
                  </a:lnTo>
                  <a:lnTo>
                    <a:pt x="52" y="37"/>
                  </a:lnTo>
                  <a:lnTo>
                    <a:pt x="49" y="32"/>
                  </a:lnTo>
                  <a:lnTo>
                    <a:pt x="46" y="29"/>
                  </a:lnTo>
                  <a:lnTo>
                    <a:pt x="42" y="25"/>
                  </a:lnTo>
                  <a:lnTo>
                    <a:pt x="38" y="22"/>
                  </a:lnTo>
                  <a:lnTo>
                    <a:pt x="34" y="18"/>
                  </a:lnTo>
                  <a:lnTo>
                    <a:pt x="29" y="16"/>
                  </a:lnTo>
                  <a:lnTo>
                    <a:pt x="25" y="12"/>
                  </a:lnTo>
                  <a:lnTo>
                    <a:pt x="20" y="8"/>
                  </a:lnTo>
                  <a:lnTo>
                    <a:pt x="16" y="6"/>
                  </a:lnTo>
                  <a:lnTo>
                    <a:pt x="10" y="4"/>
                  </a:lnTo>
                  <a:lnTo>
                    <a:pt x="5" y="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15" name="Freeform 283"/>
            <p:cNvSpPr>
              <a:spLocks/>
            </p:cNvSpPr>
            <p:nvPr/>
          </p:nvSpPr>
          <p:spPr bwMode="auto">
            <a:xfrm>
              <a:off x="5452" y="1738"/>
              <a:ext cx="36" cy="162"/>
            </a:xfrm>
            <a:custGeom>
              <a:avLst/>
              <a:gdLst>
                <a:gd name="T0" fmla="*/ 35 w 36"/>
                <a:gd name="T1" fmla="*/ 0 h 162"/>
                <a:gd name="T2" fmla="*/ 30 w 36"/>
                <a:gd name="T3" fmla="*/ 5 h 162"/>
                <a:gd name="T4" fmla="*/ 27 w 36"/>
                <a:gd name="T5" fmla="*/ 10 h 162"/>
                <a:gd name="T6" fmla="*/ 22 w 36"/>
                <a:gd name="T7" fmla="*/ 14 h 162"/>
                <a:gd name="T8" fmla="*/ 19 w 36"/>
                <a:gd name="T9" fmla="*/ 19 h 162"/>
                <a:gd name="T10" fmla="*/ 16 w 36"/>
                <a:gd name="T11" fmla="*/ 25 h 162"/>
                <a:gd name="T12" fmla="*/ 12 w 36"/>
                <a:gd name="T13" fmla="*/ 30 h 162"/>
                <a:gd name="T14" fmla="*/ 10 w 36"/>
                <a:gd name="T15" fmla="*/ 36 h 162"/>
                <a:gd name="T16" fmla="*/ 7 w 36"/>
                <a:gd name="T17" fmla="*/ 42 h 162"/>
                <a:gd name="T18" fmla="*/ 6 w 36"/>
                <a:gd name="T19" fmla="*/ 47 h 162"/>
                <a:gd name="T20" fmla="*/ 4 w 36"/>
                <a:gd name="T21" fmla="*/ 53 h 162"/>
                <a:gd name="T22" fmla="*/ 2 w 36"/>
                <a:gd name="T23" fmla="*/ 59 h 162"/>
                <a:gd name="T24" fmla="*/ 1 w 36"/>
                <a:gd name="T25" fmla="*/ 65 h 162"/>
                <a:gd name="T26" fmla="*/ 0 w 36"/>
                <a:gd name="T27" fmla="*/ 71 h 162"/>
                <a:gd name="T28" fmla="*/ 0 w 36"/>
                <a:gd name="T29" fmla="*/ 76 h 162"/>
                <a:gd name="T30" fmla="*/ 0 w 36"/>
                <a:gd name="T31" fmla="*/ 82 h 162"/>
                <a:gd name="T32" fmla="*/ 0 w 36"/>
                <a:gd name="T33" fmla="*/ 88 h 162"/>
                <a:gd name="T34" fmla="*/ 1 w 36"/>
                <a:gd name="T35" fmla="*/ 94 h 162"/>
                <a:gd name="T36" fmla="*/ 2 w 36"/>
                <a:gd name="T37" fmla="*/ 100 h 162"/>
                <a:gd name="T38" fmla="*/ 4 w 36"/>
                <a:gd name="T39" fmla="*/ 106 h 162"/>
                <a:gd name="T40" fmla="*/ 5 w 36"/>
                <a:gd name="T41" fmla="*/ 112 h 162"/>
                <a:gd name="T42" fmla="*/ 7 w 36"/>
                <a:gd name="T43" fmla="*/ 117 h 162"/>
                <a:gd name="T44" fmla="*/ 10 w 36"/>
                <a:gd name="T45" fmla="*/ 123 h 162"/>
                <a:gd name="T46" fmla="*/ 12 w 36"/>
                <a:gd name="T47" fmla="*/ 129 h 162"/>
                <a:gd name="T48" fmla="*/ 14 w 36"/>
                <a:gd name="T49" fmla="*/ 133 h 162"/>
                <a:gd name="T50" fmla="*/ 17 w 36"/>
                <a:gd name="T51" fmla="*/ 138 h 162"/>
                <a:gd name="T52" fmla="*/ 21 w 36"/>
                <a:gd name="T53" fmla="*/ 144 h 162"/>
                <a:gd name="T54" fmla="*/ 24 w 36"/>
                <a:gd name="T55" fmla="*/ 149 h 162"/>
                <a:gd name="T56" fmla="*/ 29 w 36"/>
                <a:gd name="T57" fmla="*/ 154 h 162"/>
                <a:gd name="T58" fmla="*/ 33 w 36"/>
                <a:gd name="T59" fmla="*/ 159 h 162"/>
                <a:gd name="T60" fmla="*/ 35 w 36"/>
                <a:gd name="T61" fmla="*/ 161 h 16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6"/>
                <a:gd name="T94" fmla="*/ 0 h 162"/>
                <a:gd name="T95" fmla="*/ 36 w 36"/>
                <a:gd name="T96" fmla="*/ 162 h 16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6" h="162">
                  <a:moveTo>
                    <a:pt x="35" y="0"/>
                  </a:moveTo>
                  <a:lnTo>
                    <a:pt x="30" y="5"/>
                  </a:lnTo>
                  <a:lnTo>
                    <a:pt x="27" y="10"/>
                  </a:lnTo>
                  <a:lnTo>
                    <a:pt x="22" y="14"/>
                  </a:lnTo>
                  <a:lnTo>
                    <a:pt x="19" y="19"/>
                  </a:lnTo>
                  <a:lnTo>
                    <a:pt x="16" y="25"/>
                  </a:lnTo>
                  <a:lnTo>
                    <a:pt x="12" y="30"/>
                  </a:lnTo>
                  <a:lnTo>
                    <a:pt x="10" y="36"/>
                  </a:lnTo>
                  <a:lnTo>
                    <a:pt x="7" y="42"/>
                  </a:lnTo>
                  <a:lnTo>
                    <a:pt x="6" y="47"/>
                  </a:lnTo>
                  <a:lnTo>
                    <a:pt x="4" y="53"/>
                  </a:lnTo>
                  <a:lnTo>
                    <a:pt x="2" y="59"/>
                  </a:lnTo>
                  <a:lnTo>
                    <a:pt x="1" y="65"/>
                  </a:lnTo>
                  <a:lnTo>
                    <a:pt x="0" y="71"/>
                  </a:lnTo>
                  <a:lnTo>
                    <a:pt x="0" y="76"/>
                  </a:lnTo>
                  <a:lnTo>
                    <a:pt x="0" y="82"/>
                  </a:lnTo>
                  <a:lnTo>
                    <a:pt x="0" y="88"/>
                  </a:lnTo>
                  <a:lnTo>
                    <a:pt x="1" y="94"/>
                  </a:lnTo>
                  <a:lnTo>
                    <a:pt x="2" y="100"/>
                  </a:lnTo>
                  <a:lnTo>
                    <a:pt x="4" y="106"/>
                  </a:lnTo>
                  <a:lnTo>
                    <a:pt x="5" y="112"/>
                  </a:lnTo>
                  <a:lnTo>
                    <a:pt x="7" y="117"/>
                  </a:lnTo>
                  <a:lnTo>
                    <a:pt x="10" y="123"/>
                  </a:lnTo>
                  <a:lnTo>
                    <a:pt x="12" y="129"/>
                  </a:lnTo>
                  <a:lnTo>
                    <a:pt x="14" y="133"/>
                  </a:lnTo>
                  <a:lnTo>
                    <a:pt x="17" y="138"/>
                  </a:lnTo>
                  <a:lnTo>
                    <a:pt x="21" y="144"/>
                  </a:lnTo>
                  <a:lnTo>
                    <a:pt x="24" y="149"/>
                  </a:lnTo>
                  <a:lnTo>
                    <a:pt x="29" y="154"/>
                  </a:lnTo>
                  <a:lnTo>
                    <a:pt x="33" y="159"/>
                  </a:lnTo>
                  <a:lnTo>
                    <a:pt x="35" y="161"/>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16" name="Freeform 284"/>
            <p:cNvSpPr>
              <a:spLocks/>
            </p:cNvSpPr>
            <p:nvPr/>
          </p:nvSpPr>
          <p:spPr bwMode="auto">
            <a:xfrm>
              <a:off x="5487" y="1738"/>
              <a:ext cx="33" cy="162"/>
            </a:xfrm>
            <a:custGeom>
              <a:avLst/>
              <a:gdLst>
                <a:gd name="T0" fmla="*/ 0 w 33"/>
                <a:gd name="T1" fmla="*/ 161 h 162"/>
                <a:gd name="T2" fmla="*/ 4 w 33"/>
                <a:gd name="T3" fmla="*/ 156 h 162"/>
                <a:gd name="T4" fmla="*/ 7 w 33"/>
                <a:gd name="T5" fmla="*/ 151 h 162"/>
                <a:gd name="T6" fmla="*/ 11 w 33"/>
                <a:gd name="T7" fmla="*/ 145 h 162"/>
                <a:gd name="T8" fmla="*/ 14 w 33"/>
                <a:gd name="T9" fmla="*/ 141 h 162"/>
                <a:gd name="T10" fmla="*/ 18 w 33"/>
                <a:gd name="T11" fmla="*/ 136 h 162"/>
                <a:gd name="T12" fmla="*/ 20 w 33"/>
                <a:gd name="T13" fmla="*/ 130 h 162"/>
                <a:gd name="T14" fmla="*/ 24 w 33"/>
                <a:gd name="T15" fmla="*/ 125 h 162"/>
                <a:gd name="T16" fmla="*/ 25 w 33"/>
                <a:gd name="T17" fmla="*/ 119 h 162"/>
                <a:gd name="T18" fmla="*/ 27 w 33"/>
                <a:gd name="T19" fmla="*/ 113 h 162"/>
                <a:gd name="T20" fmla="*/ 28 w 33"/>
                <a:gd name="T21" fmla="*/ 107 h 162"/>
                <a:gd name="T22" fmla="*/ 31 w 33"/>
                <a:gd name="T23" fmla="*/ 102 h 162"/>
                <a:gd name="T24" fmla="*/ 32 w 33"/>
                <a:gd name="T25" fmla="*/ 96 h 162"/>
                <a:gd name="T26" fmla="*/ 32 w 33"/>
                <a:gd name="T27" fmla="*/ 90 h 162"/>
                <a:gd name="T28" fmla="*/ 32 w 33"/>
                <a:gd name="T29" fmla="*/ 84 h 162"/>
                <a:gd name="T30" fmla="*/ 32 w 33"/>
                <a:gd name="T31" fmla="*/ 78 h 162"/>
                <a:gd name="T32" fmla="*/ 32 w 33"/>
                <a:gd name="T33" fmla="*/ 72 h 162"/>
                <a:gd name="T34" fmla="*/ 32 w 33"/>
                <a:gd name="T35" fmla="*/ 66 h 162"/>
                <a:gd name="T36" fmla="*/ 31 w 33"/>
                <a:gd name="T37" fmla="*/ 60 h 162"/>
                <a:gd name="T38" fmla="*/ 30 w 33"/>
                <a:gd name="T39" fmla="*/ 55 h 162"/>
                <a:gd name="T40" fmla="*/ 28 w 33"/>
                <a:gd name="T41" fmla="*/ 49 h 162"/>
                <a:gd name="T42" fmla="*/ 26 w 33"/>
                <a:gd name="T43" fmla="*/ 43 h 162"/>
                <a:gd name="T44" fmla="*/ 24 w 33"/>
                <a:gd name="T45" fmla="*/ 37 h 162"/>
                <a:gd name="T46" fmla="*/ 21 w 33"/>
                <a:gd name="T47" fmla="*/ 32 h 162"/>
                <a:gd name="T48" fmla="*/ 19 w 33"/>
                <a:gd name="T49" fmla="*/ 26 h 162"/>
                <a:gd name="T50" fmla="*/ 15 w 33"/>
                <a:gd name="T51" fmla="*/ 22 h 162"/>
                <a:gd name="T52" fmla="*/ 13 w 33"/>
                <a:gd name="T53" fmla="*/ 17 h 162"/>
                <a:gd name="T54" fmla="*/ 9 w 33"/>
                <a:gd name="T55" fmla="*/ 11 h 162"/>
                <a:gd name="T56" fmla="*/ 5 w 33"/>
                <a:gd name="T57" fmla="*/ 6 h 162"/>
                <a:gd name="T58" fmla="*/ 1 w 33"/>
                <a:gd name="T59" fmla="*/ 1 h 162"/>
                <a:gd name="T60" fmla="*/ 0 w 33"/>
                <a:gd name="T61" fmla="*/ 0 h 16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3"/>
                <a:gd name="T94" fmla="*/ 0 h 162"/>
                <a:gd name="T95" fmla="*/ 33 w 33"/>
                <a:gd name="T96" fmla="*/ 162 h 16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3" h="162">
                  <a:moveTo>
                    <a:pt x="0" y="161"/>
                  </a:moveTo>
                  <a:lnTo>
                    <a:pt x="4" y="156"/>
                  </a:lnTo>
                  <a:lnTo>
                    <a:pt x="7" y="151"/>
                  </a:lnTo>
                  <a:lnTo>
                    <a:pt x="11" y="145"/>
                  </a:lnTo>
                  <a:lnTo>
                    <a:pt x="14" y="141"/>
                  </a:lnTo>
                  <a:lnTo>
                    <a:pt x="18" y="136"/>
                  </a:lnTo>
                  <a:lnTo>
                    <a:pt x="20" y="130"/>
                  </a:lnTo>
                  <a:lnTo>
                    <a:pt x="24" y="125"/>
                  </a:lnTo>
                  <a:lnTo>
                    <a:pt x="25" y="119"/>
                  </a:lnTo>
                  <a:lnTo>
                    <a:pt x="27" y="113"/>
                  </a:lnTo>
                  <a:lnTo>
                    <a:pt x="28" y="107"/>
                  </a:lnTo>
                  <a:lnTo>
                    <a:pt x="31" y="102"/>
                  </a:lnTo>
                  <a:lnTo>
                    <a:pt x="32" y="96"/>
                  </a:lnTo>
                  <a:lnTo>
                    <a:pt x="32" y="90"/>
                  </a:lnTo>
                  <a:lnTo>
                    <a:pt x="32" y="84"/>
                  </a:lnTo>
                  <a:lnTo>
                    <a:pt x="32" y="78"/>
                  </a:lnTo>
                  <a:lnTo>
                    <a:pt x="32" y="72"/>
                  </a:lnTo>
                  <a:lnTo>
                    <a:pt x="32" y="66"/>
                  </a:lnTo>
                  <a:lnTo>
                    <a:pt x="31" y="60"/>
                  </a:lnTo>
                  <a:lnTo>
                    <a:pt x="30" y="55"/>
                  </a:lnTo>
                  <a:lnTo>
                    <a:pt x="28" y="49"/>
                  </a:lnTo>
                  <a:lnTo>
                    <a:pt x="26" y="43"/>
                  </a:lnTo>
                  <a:lnTo>
                    <a:pt x="24" y="37"/>
                  </a:lnTo>
                  <a:lnTo>
                    <a:pt x="21" y="32"/>
                  </a:lnTo>
                  <a:lnTo>
                    <a:pt x="19" y="26"/>
                  </a:lnTo>
                  <a:lnTo>
                    <a:pt x="15" y="22"/>
                  </a:lnTo>
                  <a:lnTo>
                    <a:pt x="13" y="17"/>
                  </a:lnTo>
                  <a:lnTo>
                    <a:pt x="9" y="11"/>
                  </a:lnTo>
                  <a:lnTo>
                    <a:pt x="5" y="6"/>
                  </a:lnTo>
                  <a:lnTo>
                    <a:pt x="1" y="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17" name="Line 285"/>
            <p:cNvSpPr>
              <a:spLocks noChangeShapeType="1"/>
            </p:cNvSpPr>
            <p:nvPr/>
          </p:nvSpPr>
          <p:spPr bwMode="auto">
            <a:xfrm flipV="1">
              <a:off x="5487" y="1738"/>
              <a:ext cx="0" cy="160"/>
            </a:xfrm>
            <a:prstGeom prst="line">
              <a:avLst/>
            </a:prstGeom>
            <a:noFill/>
            <a:ln w="12700">
              <a:solidFill>
                <a:srgbClr val="000000"/>
              </a:solidFill>
              <a:round/>
              <a:headEnd/>
              <a:tailEnd/>
            </a:ln>
          </p:spPr>
          <p:txBody>
            <a:bodyPr/>
            <a:lstStyle/>
            <a:p>
              <a:endParaRPr lang="en-US"/>
            </a:p>
          </p:txBody>
        </p:sp>
        <p:sp>
          <p:nvSpPr>
            <p:cNvPr id="167618" name="Freeform 286"/>
            <p:cNvSpPr>
              <a:spLocks/>
            </p:cNvSpPr>
            <p:nvPr/>
          </p:nvSpPr>
          <p:spPr bwMode="auto">
            <a:xfrm>
              <a:off x="5400" y="1779"/>
              <a:ext cx="173" cy="13"/>
            </a:xfrm>
            <a:custGeom>
              <a:avLst/>
              <a:gdLst>
                <a:gd name="T0" fmla="*/ 0 w 173"/>
                <a:gd name="T1" fmla="*/ 0 h 13"/>
                <a:gd name="T2" fmla="*/ 8 w 173"/>
                <a:gd name="T3" fmla="*/ 1 h 13"/>
                <a:gd name="T4" fmla="*/ 17 w 173"/>
                <a:gd name="T5" fmla="*/ 4 h 13"/>
                <a:gd name="T6" fmla="*/ 25 w 173"/>
                <a:gd name="T7" fmla="*/ 6 h 13"/>
                <a:gd name="T8" fmla="*/ 34 w 173"/>
                <a:gd name="T9" fmla="*/ 7 h 13"/>
                <a:gd name="T10" fmla="*/ 42 w 173"/>
                <a:gd name="T11" fmla="*/ 10 h 13"/>
                <a:gd name="T12" fmla="*/ 52 w 173"/>
                <a:gd name="T13" fmla="*/ 11 h 13"/>
                <a:gd name="T14" fmla="*/ 60 w 173"/>
                <a:gd name="T15" fmla="*/ 12 h 13"/>
                <a:gd name="T16" fmla="*/ 69 w 173"/>
                <a:gd name="T17" fmla="*/ 12 h 13"/>
                <a:gd name="T18" fmla="*/ 77 w 173"/>
                <a:gd name="T19" fmla="*/ 12 h 13"/>
                <a:gd name="T20" fmla="*/ 87 w 173"/>
                <a:gd name="T21" fmla="*/ 12 h 13"/>
                <a:gd name="T22" fmla="*/ 95 w 173"/>
                <a:gd name="T23" fmla="*/ 12 h 13"/>
                <a:gd name="T24" fmla="*/ 105 w 173"/>
                <a:gd name="T25" fmla="*/ 12 h 13"/>
                <a:gd name="T26" fmla="*/ 113 w 173"/>
                <a:gd name="T27" fmla="*/ 11 h 13"/>
                <a:gd name="T28" fmla="*/ 121 w 173"/>
                <a:gd name="T29" fmla="*/ 10 h 13"/>
                <a:gd name="T30" fmla="*/ 130 w 173"/>
                <a:gd name="T31" fmla="*/ 10 h 13"/>
                <a:gd name="T32" fmla="*/ 138 w 173"/>
                <a:gd name="T33" fmla="*/ 7 h 13"/>
                <a:gd name="T34" fmla="*/ 148 w 173"/>
                <a:gd name="T35" fmla="*/ 6 h 13"/>
                <a:gd name="T36" fmla="*/ 156 w 173"/>
                <a:gd name="T37" fmla="*/ 4 h 13"/>
                <a:gd name="T38" fmla="*/ 165 w 173"/>
                <a:gd name="T39" fmla="*/ 1 h 13"/>
                <a:gd name="T40" fmla="*/ 172 w 173"/>
                <a:gd name="T41" fmla="*/ 0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13"/>
                <a:gd name="T65" fmla="*/ 173 w 173"/>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13">
                  <a:moveTo>
                    <a:pt x="0" y="0"/>
                  </a:moveTo>
                  <a:lnTo>
                    <a:pt x="8" y="1"/>
                  </a:lnTo>
                  <a:lnTo>
                    <a:pt x="17" y="4"/>
                  </a:lnTo>
                  <a:lnTo>
                    <a:pt x="25" y="6"/>
                  </a:lnTo>
                  <a:lnTo>
                    <a:pt x="34" y="7"/>
                  </a:lnTo>
                  <a:lnTo>
                    <a:pt x="42" y="10"/>
                  </a:lnTo>
                  <a:lnTo>
                    <a:pt x="52" y="11"/>
                  </a:lnTo>
                  <a:lnTo>
                    <a:pt x="60" y="12"/>
                  </a:lnTo>
                  <a:lnTo>
                    <a:pt x="69" y="12"/>
                  </a:lnTo>
                  <a:lnTo>
                    <a:pt x="77" y="12"/>
                  </a:lnTo>
                  <a:lnTo>
                    <a:pt x="87" y="12"/>
                  </a:lnTo>
                  <a:lnTo>
                    <a:pt x="95" y="12"/>
                  </a:lnTo>
                  <a:lnTo>
                    <a:pt x="105" y="12"/>
                  </a:lnTo>
                  <a:lnTo>
                    <a:pt x="113" y="11"/>
                  </a:lnTo>
                  <a:lnTo>
                    <a:pt x="121" y="10"/>
                  </a:lnTo>
                  <a:lnTo>
                    <a:pt x="130" y="10"/>
                  </a:lnTo>
                  <a:lnTo>
                    <a:pt x="138" y="7"/>
                  </a:lnTo>
                  <a:lnTo>
                    <a:pt x="148" y="6"/>
                  </a:lnTo>
                  <a:lnTo>
                    <a:pt x="156" y="4"/>
                  </a:lnTo>
                  <a:lnTo>
                    <a:pt x="165" y="1"/>
                  </a:lnTo>
                  <a:lnTo>
                    <a:pt x="17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19" name="Freeform 287"/>
            <p:cNvSpPr>
              <a:spLocks/>
            </p:cNvSpPr>
            <p:nvPr/>
          </p:nvSpPr>
          <p:spPr bwMode="auto">
            <a:xfrm>
              <a:off x="5400" y="1846"/>
              <a:ext cx="173" cy="15"/>
            </a:xfrm>
            <a:custGeom>
              <a:avLst/>
              <a:gdLst>
                <a:gd name="T0" fmla="*/ 0 w 173"/>
                <a:gd name="T1" fmla="*/ 14 h 15"/>
                <a:gd name="T2" fmla="*/ 8 w 173"/>
                <a:gd name="T3" fmla="*/ 11 h 15"/>
                <a:gd name="T4" fmla="*/ 17 w 173"/>
                <a:gd name="T5" fmla="*/ 9 h 15"/>
                <a:gd name="T6" fmla="*/ 25 w 173"/>
                <a:gd name="T7" fmla="*/ 6 h 15"/>
                <a:gd name="T8" fmla="*/ 34 w 173"/>
                <a:gd name="T9" fmla="*/ 5 h 15"/>
                <a:gd name="T10" fmla="*/ 42 w 173"/>
                <a:gd name="T11" fmla="*/ 4 h 15"/>
                <a:gd name="T12" fmla="*/ 52 w 173"/>
                <a:gd name="T13" fmla="*/ 3 h 15"/>
                <a:gd name="T14" fmla="*/ 60 w 173"/>
                <a:gd name="T15" fmla="*/ 1 h 15"/>
                <a:gd name="T16" fmla="*/ 69 w 173"/>
                <a:gd name="T17" fmla="*/ 0 h 15"/>
                <a:gd name="T18" fmla="*/ 77 w 173"/>
                <a:gd name="T19" fmla="*/ 0 h 15"/>
                <a:gd name="T20" fmla="*/ 87 w 173"/>
                <a:gd name="T21" fmla="*/ 0 h 15"/>
                <a:gd name="T22" fmla="*/ 95 w 173"/>
                <a:gd name="T23" fmla="*/ 0 h 15"/>
                <a:gd name="T24" fmla="*/ 105 w 173"/>
                <a:gd name="T25" fmla="*/ 1 h 15"/>
                <a:gd name="T26" fmla="*/ 113 w 173"/>
                <a:gd name="T27" fmla="*/ 1 h 15"/>
                <a:gd name="T28" fmla="*/ 121 w 173"/>
                <a:gd name="T29" fmla="*/ 3 h 15"/>
                <a:gd name="T30" fmla="*/ 130 w 173"/>
                <a:gd name="T31" fmla="*/ 4 h 15"/>
                <a:gd name="T32" fmla="*/ 138 w 173"/>
                <a:gd name="T33" fmla="*/ 5 h 15"/>
                <a:gd name="T34" fmla="*/ 148 w 173"/>
                <a:gd name="T35" fmla="*/ 6 h 15"/>
                <a:gd name="T36" fmla="*/ 156 w 173"/>
                <a:gd name="T37" fmla="*/ 9 h 15"/>
                <a:gd name="T38" fmla="*/ 165 w 173"/>
                <a:gd name="T39" fmla="*/ 11 h 15"/>
                <a:gd name="T40" fmla="*/ 172 w 173"/>
                <a:gd name="T41" fmla="*/ 1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15"/>
                <a:gd name="T65" fmla="*/ 173 w 173"/>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15">
                  <a:moveTo>
                    <a:pt x="0" y="14"/>
                  </a:moveTo>
                  <a:lnTo>
                    <a:pt x="8" y="11"/>
                  </a:lnTo>
                  <a:lnTo>
                    <a:pt x="17" y="9"/>
                  </a:lnTo>
                  <a:lnTo>
                    <a:pt x="25" y="6"/>
                  </a:lnTo>
                  <a:lnTo>
                    <a:pt x="34" y="5"/>
                  </a:lnTo>
                  <a:lnTo>
                    <a:pt x="42" y="4"/>
                  </a:lnTo>
                  <a:lnTo>
                    <a:pt x="52" y="3"/>
                  </a:lnTo>
                  <a:lnTo>
                    <a:pt x="60" y="1"/>
                  </a:lnTo>
                  <a:lnTo>
                    <a:pt x="69" y="0"/>
                  </a:lnTo>
                  <a:lnTo>
                    <a:pt x="77" y="0"/>
                  </a:lnTo>
                  <a:lnTo>
                    <a:pt x="87" y="0"/>
                  </a:lnTo>
                  <a:lnTo>
                    <a:pt x="95" y="0"/>
                  </a:lnTo>
                  <a:lnTo>
                    <a:pt x="105" y="1"/>
                  </a:lnTo>
                  <a:lnTo>
                    <a:pt x="113" y="1"/>
                  </a:lnTo>
                  <a:lnTo>
                    <a:pt x="121" y="3"/>
                  </a:lnTo>
                  <a:lnTo>
                    <a:pt x="130" y="4"/>
                  </a:lnTo>
                  <a:lnTo>
                    <a:pt x="138" y="5"/>
                  </a:lnTo>
                  <a:lnTo>
                    <a:pt x="148" y="6"/>
                  </a:lnTo>
                  <a:lnTo>
                    <a:pt x="156" y="9"/>
                  </a:lnTo>
                  <a:lnTo>
                    <a:pt x="165" y="11"/>
                  </a:lnTo>
                  <a:lnTo>
                    <a:pt x="172" y="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20" name="Freeform 288"/>
            <p:cNvSpPr>
              <a:spLocks/>
            </p:cNvSpPr>
            <p:nvPr/>
          </p:nvSpPr>
          <p:spPr bwMode="auto">
            <a:xfrm>
              <a:off x="5435" y="1749"/>
              <a:ext cx="103" cy="18"/>
            </a:xfrm>
            <a:custGeom>
              <a:avLst/>
              <a:gdLst>
                <a:gd name="T0" fmla="*/ 0 w 103"/>
                <a:gd name="T1" fmla="*/ 0 h 18"/>
                <a:gd name="T2" fmla="*/ 4 w 103"/>
                <a:gd name="T3" fmla="*/ 2 h 18"/>
                <a:gd name="T4" fmla="*/ 7 w 103"/>
                <a:gd name="T5" fmla="*/ 5 h 18"/>
                <a:gd name="T6" fmla="*/ 12 w 103"/>
                <a:gd name="T7" fmla="*/ 7 h 18"/>
                <a:gd name="T8" fmla="*/ 16 w 103"/>
                <a:gd name="T9" fmla="*/ 10 h 18"/>
                <a:gd name="T10" fmla="*/ 20 w 103"/>
                <a:gd name="T11" fmla="*/ 12 h 18"/>
                <a:gd name="T12" fmla="*/ 25 w 103"/>
                <a:gd name="T13" fmla="*/ 13 h 18"/>
                <a:gd name="T14" fmla="*/ 29 w 103"/>
                <a:gd name="T15" fmla="*/ 15 h 18"/>
                <a:gd name="T16" fmla="*/ 34 w 103"/>
                <a:gd name="T17" fmla="*/ 16 h 18"/>
                <a:gd name="T18" fmla="*/ 38 w 103"/>
                <a:gd name="T19" fmla="*/ 16 h 18"/>
                <a:gd name="T20" fmla="*/ 43 w 103"/>
                <a:gd name="T21" fmla="*/ 17 h 18"/>
                <a:gd name="T22" fmla="*/ 49 w 103"/>
                <a:gd name="T23" fmla="*/ 17 h 18"/>
                <a:gd name="T24" fmla="*/ 54 w 103"/>
                <a:gd name="T25" fmla="*/ 17 h 18"/>
                <a:gd name="T26" fmla="*/ 59 w 103"/>
                <a:gd name="T27" fmla="*/ 17 h 18"/>
                <a:gd name="T28" fmla="*/ 64 w 103"/>
                <a:gd name="T29" fmla="*/ 16 h 18"/>
                <a:gd name="T30" fmla="*/ 68 w 103"/>
                <a:gd name="T31" fmla="*/ 16 h 18"/>
                <a:gd name="T32" fmla="*/ 73 w 103"/>
                <a:gd name="T33" fmla="*/ 15 h 18"/>
                <a:gd name="T34" fmla="*/ 77 w 103"/>
                <a:gd name="T35" fmla="*/ 13 h 18"/>
                <a:gd name="T36" fmla="*/ 82 w 103"/>
                <a:gd name="T37" fmla="*/ 12 h 18"/>
                <a:gd name="T38" fmla="*/ 86 w 103"/>
                <a:gd name="T39" fmla="*/ 10 h 18"/>
                <a:gd name="T40" fmla="*/ 90 w 103"/>
                <a:gd name="T41" fmla="*/ 7 h 18"/>
                <a:gd name="T42" fmla="*/ 95 w 103"/>
                <a:gd name="T43" fmla="*/ 5 h 18"/>
                <a:gd name="T44" fmla="*/ 98 w 103"/>
                <a:gd name="T45" fmla="*/ 2 h 18"/>
                <a:gd name="T46" fmla="*/ 102 w 103"/>
                <a:gd name="T47" fmla="*/ 0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18"/>
                <a:gd name="T74" fmla="*/ 103 w 103"/>
                <a:gd name="T75" fmla="*/ 18 h 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18">
                  <a:moveTo>
                    <a:pt x="0" y="0"/>
                  </a:moveTo>
                  <a:lnTo>
                    <a:pt x="4" y="2"/>
                  </a:lnTo>
                  <a:lnTo>
                    <a:pt x="7" y="5"/>
                  </a:lnTo>
                  <a:lnTo>
                    <a:pt x="12" y="7"/>
                  </a:lnTo>
                  <a:lnTo>
                    <a:pt x="16" y="10"/>
                  </a:lnTo>
                  <a:lnTo>
                    <a:pt x="20" y="12"/>
                  </a:lnTo>
                  <a:lnTo>
                    <a:pt x="25" y="13"/>
                  </a:lnTo>
                  <a:lnTo>
                    <a:pt x="29" y="15"/>
                  </a:lnTo>
                  <a:lnTo>
                    <a:pt x="34" y="16"/>
                  </a:lnTo>
                  <a:lnTo>
                    <a:pt x="38" y="16"/>
                  </a:lnTo>
                  <a:lnTo>
                    <a:pt x="43" y="17"/>
                  </a:lnTo>
                  <a:lnTo>
                    <a:pt x="49" y="17"/>
                  </a:lnTo>
                  <a:lnTo>
                    <a:pt x="54" y="17"/>
                  </a:lnTo>
                  <a:lnTo>
                    <a:pt x="59" y="17"/>
                  </a:lnTo>
                  <a:lnTo>
                    <a:pt x="64" y="16"/>
                  </a:lnTo>
                  <a:lnTo>
                    <a:pt x="68" y="16"/>
                  </a:lnTo>
                  <a:lnTo>
                    <a:pt x="73" y="15"/>
                  </a:lnTo>
                  <a:lnTo>
                    <a:pt x="77" y="13"/>
                  </a:lnTo>
                  <a:lnTo>
                    <a:pt x="82" y="12"/>
                  </a:lnTo>
                  <a:lnTo>
                    <a:pt x="86" y="10"/>
                  </a:lnTo>
                  <a:lnTo>
                    <a:pt x="90" y="7"/>
                  </a:lnTo>
                  <a:lnTo>
                    <a:pt x="95" y="5"/>
                  </a:lnTo>
                  <a:lnTo>
                    <a:pt x="98" y="2"/>
                  </a:lnTo>
                  <a:lnTo>
                    <a:pt x="10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21" name="Freeform 289"/>
            <p:cNvSpPr>
              <a:spLocks/>
            </p:cNvSpPr>
            <p:nvPr/>
          </p:nvSpPr>
          <p:spPr bwMode="auto">
            <a:xfrm>
              <a:off x="5435" y="1872"/>
              <a:ext cx="103" cy="16"/>
            </a:xfrm>
            <a:custGeom>
              <a:avLst/>
              <a:gdLst>
                <a:gd name="T0" fmla="*/ 0 w 103"/>
                <a:gd name="T1" fmla="*/ 15 h 16"/>
                <a:gd name="T2" fmla="*/ 4 w 103"/>
                <a:gd name="T3" fmla="*/ 14 h 16"/>
                <a:gd name="T4" fmla="*/ 7 w 103"/>
                <a:gd name="T5" fmla="*/ 10 h 16"/>
                <a:gd name="T6" fmla="*/ 12 w 103"/>
                <a:gd name="T7" fmla="*/ 9 h 16"/>
                <a:gd name="T8" fmla="*/ 16 w 103"/>
                <a:gd name="T9" fmla="*/ 7 h 16"/>
                <a:gd name="T10" fmla="*/ 20 w 103"/>
                <a:gd name="T11" fmla="*/ 5 h 16"/>
                <a:gd name="T12" fmla="*/ 25 w 103"/>
                <a:gd name="T13" fmla="*/ 5 h 16"/>
                <a:gd name="T14" fmla="*/ 29 w 103"/>
                <a:gd name="T15" fmla="*/ 2 h 16"/>
                <a:gd name="T16" fmla="*/ 34 w 103"/>
                <a:gd name="T17" fmla="*/ 1 h 16"/>
                <a:gd name="T18" fmla="*/ 38 w 103"/>
                <a:gd name="T19" fmla="*/ 1 h 16"/>
                <a:gd name="T20" fmla="*/ 43 w 103"/>
                <a:gd name="T21" fmla="*/ 0 h 16"/>
                <a:gd name="T22" fmla="*/ 49 w 103"/>
                <a:gd name="T23" fmla="*/ 0 h 16"/>
                <a:gd name="T24" fmla="*/ 54 w 103"/>
                <a:gd name="T25" fmla="*/ 0 h 16"/>
                <a:gd name="T26" fmla="*/ 59 w 103"/>
                <a:gd name="T27" fmla="*/ 0 h 16"/>
                <a:gd name="T28" fmla="*/ 64 w 103"/>
                <a:gd name="T29" fmla="*/ 1 h 16"/>
                <a:gd name="T30" fmla="*/ 68 w 103"/>
                <a:gd name="T31" fmla="*/ 1 h 16"/>
                <a:gd name="T32" fmla="*/ 73 w 103"/>
                <a:gd name="T33" fmla="*/ 2 h 16"/>
                <a:gd name="T34" fmla="*/ 77 w 103"/>
                <a:gd name="T35" fmla="*/ 5 h 16"/>
                <a:gd name="T36" fmla="*/ 82 w 103"/>
                <a:gd name="T37" fmla="*/ 5 h 16"/>
                <a:gd name="T38" fmla="*/ 86 w 103"/>
                <a:gd name="T39" fmla="*/ 7 h 16"/>
                <a:gd name="T40" fmla="*/ 90 w 103"/>
                <a:gd name="T41" fmla="*/ 9 h 16"/>
                <a:gd name="T42" fmla="*/ 95 w 103"/>
                <a:gd name="T43" fmla="*/ 12 h 16"/>
                <a:gd name="T44" fmla="*/ 98 w 103"/>
                <a:gd name="T45" fmla="*/ 14 h 16"/>
                <a:gd name="T46" fmla="*/ 102 w 103"/>
                <a:gd name="T47" fmla="*/ 15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16"/>
                <a:gd name="T74" fmla="*/ 103 w 103"/>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16">
                  <a:moveTo>
                    <a:pt x="0" y="15"/>
                  </a:moveTo>
                  <a:lnTo>
                    <a:pt x="4" y="14"/>
                  </a:lnTo>
                  <a:lnTo>
                    <a:pt x="7" y="10"/>
                  </a:lnTo>
                  <a:lnTo>
                    <a:pt x="12" y="9"/>
                  </a:lnTo>
                  <a:lnTo>
                    <a:pt x="16" y="7"/>
                  </a:lnTo>
                  <a:lnTo>
                    <a:pt x="20" y="5"/>
                  </a:lnTo>
                  <a:lnTo>
                    <a:pt x="25" y="5"/>
                  </a:lnTo>
                  <a:lnTo>
                    <a:pt x="29" y="2"/>
                  </a:lnTo>
                  <a:lnTo>
                    <a:pt x="34" y="1"/>
                  </a:lnTo>
                  <a:lnTo>
                    <a:pt x="38" y="1"/>
                  </a:lnTo>
                  <a:lnTo>
                    <a:pt x="43" y="0"/>
                  </a:lnTo>
                  <a:lnTo>
                    <a:pt x="49" y="0"/>
                  </a:lnTo>
                  <a:lnTo>
                    <a:pt x="54" y="0"/>
                  </a:lnTo>
                  <a:lnTo>
                    <a:pt x="59" y="0"/>
                  </a:lnTo>
                  <a:lnTo>
                    <a:pt x="64" y="1"/>
                  </a:lnTo>
                  <a:lnTo>
                    <a:pt x="68" y="1"/>
                  </a:lnTo>
                  <a:lnTo>
                    <a:pt x="73" y="2"/>
                  </a:lnTo>
                  <a:lnTo>
                    <a:pt x="77" y="5"/>
                  </a:lnTo>
                  <a:lnTo>
                    <a:pt x="82" y="5"/>
                  </a:lnTo>
                  <a:lnTo>
                    <a:pt x="86" y="7"/>
                  </a:lnTo>
                  <a:lnTo>
                    <a:pt x="90" y="9"/>
                  </a:lnTo>
                  <a:lnTo>
                    <a:pt x="95" y="12"/>
                  </a:lnTo>
                  <a:lnTo>
                    <a:pt x="98" y="14"/>
                  </a:lnTo>
                  <a:lnTo>
                    <a:pt x="102"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22" name="Line 290"/>
            <p:cNvSpPr>
              <a:spLocks noChangeShapeType="1"/>
            </p:cNvSpPr>
            <p:nvPr/>
          </p:nvSpPr>
          <p:spPr bwMode="auto">
            <a:xfrm>
              <a:off x="5387" y="1818"/>
              <a:ext cx="198" cy="0"/>
            </a:xfrm>
            <a:prstGeom prst="line">
              <a:avLst/>
            </a:prstGeom>
            <a:noFill/>
            <a:ln w="12700">
              <a:solidFill>
                <a:srgbClr val="000000"/>
              </a:solidFill>
              <a:round/>
              <a:headEnd/>
              <a:tailEnd/>
            </a:ln>
          </p:spPr>
          <p:txBody>
            <a:bodyPr/>
            <a:lstStyle/>
            <a:p>
              <a:endParaRPr lang="en-US"/>
            </a:p>
          </p:txBody>
        </p:sp>
        <p:sp>
          <p:nvSpPr>
            <p:cNvPr id="167623" name="Freeform 291"/>
            <p:cNvSpPr>
              <a:spLocks/>
            </p:cNvSpPr>
            <p:nvPr/>
          </p:nvSpPr>
          <p:spPr bwMode="auto">
            <a:xfrm>
              <a:off x="5457" y="1881"/>
              <a:ext cx="64" cy="19"/>
            </a:xfrm>
            <a:custGeom>
              <a:avLst/>
              <a:gdLst>
                <a:gd name="T0" fmla="*/ 7 w 64"/>
                <a:gd name="T1" fmla="*/ 16 h 19"/>
                <a:gd name="T2" fmla="*/ 17 w 64"/>
                <a:gd name="T3" fmla="*/ 17 h 19"/>
                <a:gd name="T4" fmla="*/ 20 w 64"/>
                <a:gd name="T5" fmla="*/ 18 h 19"/>
                <a:gd name="T6" fmla="*/ 33 w 64"/>
                <a:gd name="T7" fmla="*/ 17 h 19"/>
                <a:gd name="T8" fmla="*/ 44 w 64"/>
                <a:gd name="T9" fmla="*/ 17 h 19"/>
                <a:gd name="T10" fmla="*/ 53 w 64"/>
                <a:gd name="T11" fmla="*/ 16 h 19"/>
                <a:gd name="T12" fmla="*/ 62 w 64"/>
                <a:gd name="T13" fmla="*/ 13 h 19"/>
                <a:gd name="T14" fmla="*/ 63 w 64"/>
                <a:gd name="T15" fmla="*/ 8 h 19"/>
                <a:gd name="T16" fmla="*/ 59 w 64"/>
                <a:gd name="T17" fmla="*/ 6 h 19"/>
                <a:gd name="T18" fmla="*/ 57 w 64"/>
                <a:gd name="T19" fmla="*/ 8 h 19"/>
                <a:gd name="T20" fmla="*/ 51 w 64"/>
                <a:gd name="T21" fmla="*/ 6 h 19"/>
                <a:gd name="T22" fmla="*/ 40 w 64"/>
                <a:gd name="T23" fmla="*/ 1 h 19"/>
                <a:gd name="T24" fmla="*/ 37 w 64"/>
                <a:gd name="T25" fmla="*/ 5 h 19"/>
                <a:gd name="T26" fmla="*/ 30 w 64"/>
                <a:gd name="T27" fmla="*/ 6 h 19"/>
                <a:gd name="T28" fmla="*/ 26 w 64"/>
                <a:gd name="T29" fmla="*/ 2 h 19"/>
                <a:gd name="T30" fmla="*/ 20 w 64"/>
                <a:gd name="T31" fmla="*/ 1 h 19"/>
                <a:gd name="T32" fmla="*/ 15 w 64"/>
                <a:gd name="T33" fmla="*/ 1 h 19"/>
                <a:gd name="T34" fmla="*/ 13 w 64"/>
                <a:gd name="T35" fmla="*/ 4 h 19"/>
                <a:gd name="T36" fmla="*/ 12 w 64"/>
                <a:gd name="T37" fmla="*/ 8 h 19"/>
                <a:gd name="T38" fmla="*/ 10 w 64"/>
                <a:gd name="T39" fmla="*/ 8 h 19"/>
                <a:gd name="T40" fmla="*/ 4 w 64"/>
                <a:gd name="T41" fmla="*/ 0 h 19"/>
                <a:gd name="T42" fmla="*/ 5 w 64"/>
                <a:gd name="T43" fmla="*/ 8 h 19"/>
                <a:gd name="T44" fmla="*/ 0 w 64"/>
                <a:gd name="T45" fmla="*/ 13 h 19"/>
                <a:gd name="T46" fmla="*/ 7 w 64"/>
                <a:gd name="T47" fmla="*/ 16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9"/>
                <a:gd name="T74" fmla="*/ 64 w 64"/>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9">
                  <a:moveTo>
                    <a:pt x="7" y="16"/>
                  </a:moveTo>
                  <a:lnTo>
                    <a:pt x="17" y="17"/>
                  </a:lnTo>
                  <a:lnTo>
                    <a:pt x="20" y="18"/>
                  </a:lnTo>
                  <a:lnTo>
                    <a:pt x="33" y="17"/>
                  </a:lnTo>
                  <a:lnTo>
                    <a:pt x="44" y="17"/>
                  </a:lnTo>
                  <a:lnTo>
                    <a:pt x="53" y="16"/>
                  </a:lnTo>
                  <a:lnTo>
                    <a:pt x="62" y="13"/>
                  </a:lnTo>
                  <a:lnTo>
                    <a:pt x="63" y="8"/>
                  </a:lnTo>
                  <a:lnTo>
                    <a:pt x="59" y="6"/>
                  </a:lnTo>
                  <a:lnTo>
                    <a:pt x="57" y="8"/>
                  </a:lnTo>
                  <a:lnTo>
                    <a:pt x="51" y="6"/>
                  </a:lnTo>
                  <a:lnTo>
                    <a:pt x="40" y="1"/>
                  </a:lnTo>
                  <a:lnTo>
                    <a:pt x="37" y="5"/>
                  </a:lnTo>
                  <a:lnTo>
                    <a:pt x="30" y="6"/>
                  </a:lnTo>
                  <a:lnTo>
                    <a:pt x="26" y="2"/>
                  </a:lnTo>
                  <a:lnTo>
                    <a:pt x="20" y="1"/>
                  </a:lnTo>
                  <a:lnTo>
                    <a:pt x="15" y="1"/>
                  </a:lnTo>
                  <a:lnTo>
                    <a:pt x="13" y="4"/>
                  </a:lnTo>
                  <a:lnTo>
                    <a:pt x="12" y="8"/>
                  </a:lnTo>
                  <a:lnTo>
                    <a:pt x="10" y="8"/>
                  </a:lnTo>
                  <a:lnTo>
                    <a:pt x="4" y="0"/>
                  </a:lnTo>
                  <a:lnTo>
                    <a:pt x="5" y="8"/>
                  </a:lnTo>
                  <a:lnTo>
                    <a:pt x="0" y="13"/>
                  </a:lnTo>
                  <a:lnTo>
                    <a:pt x="7"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4" name="Freeform 292"/>
            <p:cNvSpPr>
              <a:spLocks/>
            </p:cNvSpPr>
            <p:nvPr/>
          </p:nvSpPr>
          <p:spPr bwMode="auto">
            <a:xfrm>
              <a:off x="5410" y="1749"/>
              <a:ext cx="48" cy="124"/>
            </a:xfrm>
            <a:custGeom>
              <a:avLst/>
              <a:gdLst>
                <a:gd name="T0" fmla="*/ 43 w 48"/>
                <a:gd name="T1" fmla="*/ 10 h 124"/>
                <a:gd name="T2" fmla="*/ 35 w 48"/>
                <a:gd name="T3" fmla="*/ 13 h 124"/>
                <a:gd name="T4" fmla="*/ 41 w 48"/>
                <a:gd name="T5" fmla="*/ 7 h 124"/>
                <a:gd name="T6" fmla="*/ 40 w 48"/>
                <a:gd name="T7" fmla="*/ 5 h 124"/>
                <a:gd name="T8" fmla="*/ 30 w 48"/>
                <a:gd name="T9" fmla="*/ 0 h 124"/>
                <a:gd name="T10" fmla="*/ 29 w 48"/>
                <a:gd name="T11" fmla="*/ 0 h 124"/>
                <a:gd name="T12" fmla="*/ 20 w 48"/>
                <a:gd name="T13" fmla="*/ 2 h 124"/>
                <a:gd name="T14" fmla="*/ 22 w 48"/>
                <a:gd name="T15" fmla="*/ 7 h 124"/>
                <a:gd name="T16" fmla="*/ 16 w 48"/>
                <a:gd name="T17" fmla="*/ 12 h 124"/>
                <a:gd name="T18" fmla="*/ 11 w 48"/>
                <a:gd name="T19" fmla="*/ 16 h 124"/>
                <a:gd name="T20" fmla="*/ 1 w 48"/>
                <a:gd name="T21" fmla="*/ 30 h 124"/>
                <a:gd name="T22" fmla="*/ 0 w 48"/>
                <a:gd name="T23" fmla="*/ 40 h 124"/>
                <a:gd name="T24" fmla="*/ 2 w 48"/>
                <a:gd name="T25" fmla="*/ 40 h 124"/>
                <a:gd name="T26" fmla="*/ 8 w 48"/>
                <a:gd name="T27" fmla="*/ 55 h 124"/>
                <a:gd name="T28" fmla="*/ 10 w 48"/>
                <a:gd name="T29" fmla="*/ 57 h 124"/>
                <a:gd name="T30" fmla="*/ 14 w 48"/>
                <a:gd name="T31" fmla="*/ 62 h 124"/>
                <a:gd name="T32" fmla="*/ 20 w 48"/>
                <a:gd name="T33" fmla="*/ 64 h 124"/>
                <a:gd name="T34" fmla="*/ 17 w 48"/>
                <a:gd name="T35" fmla="*/ 68 h 124"/>
                <a:gd name="T36" fmla="*/ 18 w 48"/>
                <a:gd name="T37" fmla="*/ 82 h 124"/>
                <a:gd name="T38" fmla="*/ 27 w 48"/>
                <a:gd name="T39" fmla="*/ 98 h 124"/>
                <a:gd name="T40" fmla="*/ 33 w 48"/>
                <a:gd name="T41" fmla="*/ 112 h 124"/>
                <a:gd name="T42" fmla="*/ 37 w 48"/>
                <a:gd name="T43" fmla="*/ 119 h 124"/>
                <a:gd name="T44" fmla="*/ 41 w 48"/>
                <a:gd name="T45" fmla="*/ 117 h 124"/>
                <a:gd name="T46" fmla="*/ 37 w 48"/>
                <a:gd name="T47" fmla="*/ 116 h 124"/>
                <a:gd name="T48" fmla="*/ 39 w 48"/>
                <a:gd name="T49" fmla="*/ 105 h 124"/>
                <a:gd name="T50" fmla="*/ 40 w 48"/>
                <a:gd name="T51" fmla="*/ 100 h 124"/>
                <a:gd name="T52" fmla="*/ 41 w 48"/>
                <a:gd name="T53" fmla="*/ 93 h 124"/>
                <a:gd name="T54" fmla="*/ 45 w 48"/>
                <a:gd name="T55" fmla="*/ 87 h 124"/>
                <a:gd name="T56" fmla="*/ 46 w 48"/>
                <a:gd name="T57" fmla="*/ 80 h 124"/>
                <a:gd name="T58" fmla="*/ 36 w 48"/>
                <a:gd name="T59" fmla="*/ 69 h 124"/>
                <a:gd name="T60" fmla="*/ 33 w 48"/>
                <a:gd name="T61" fmla="*/ 64 h 124"/>
                <a:gd name="T62" fmla="*/ 22 w 48"/>
                <a:gd name="T63" fmla="*/ 62 h 124"/>
                <a:gd name="T64" fmla="*/ 19 w 48"/>
                <a:gd name="T65" fmla="*/ 62 h 124"/>
                <a:gd name="T66" fmla="*/ 16 w 48"/>
                <a:gd name="T67" fmla="*/ 59 h 124"/>
                <a:gd name="T68" fmla="*/ 12 w 48"/>
                <a:gd name="T69" fmla="*/ 52 h 124"/>
                <a:gd name="T70" fmla="*/ 10 w 48"/>
                <a:gd name="T71" fmla="*/ 51 h 124"/>
                <a:gd name="T72" fmla="*/ 8 w 48"/>
                <a:gd name="T73" fmla="*/ 42 h 124"/>
                <a:gd name="T74" fmla="*/ 16 w 48"/>
                <a:gd name="T75" fmla="*/ 41 h 124"/>
                <a:gd name="T76" fmla="*/ 18 w 48"/>
                <a:gd name="T77" fmla="*/ 39 h 124"/>
                <a:gd name="T78" fmla="*/ 19 w 48"/>
                <a:gd name="T79" fmla="*/ 43 h 124"/>
                <a:gd name="T80" fmla="*/ 29 w 48"/>
                <a:gd name="T81" fmla="*/ 36 h 124"/>
                <a:gd name="T82" fmla="*/ 36 w 48"/>
                <a:gd name="T83" fmla="*/ 29 h 124"/>
                <a:gd name="T84" fmla="*/ 39 w 48"/>
                <a:gd name="T85" fmla="*/ 24 h 124"/>
                <a:gd name="T86" fmla="*/ 42 w 48"/>
                <a:gd name="T87" fmla="*/ 25 h 124"/>
                <a:gd name="T88" fmla="*/ 45 w 48"/>
                <a:gd name="T89" fmla="*/ 22 h 124"/>
                <a:gd name="T90" fmla="*/ 47 w 48"/>
                <a:gd name="T91" fmla="*/ 14 h 124"/>
                <a:gd name="T92" fmla="*/ 45 w 48"/>
                <a:gd name="T93" fmla="*/ 10 h 1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124"/>
                <a:gd name="T143" fmla="*/ 48 w 48"/>
                <a:gd name="T144" fmla="*/ 124 h 1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124">
                  <a:moveTo>
                    <a:pt x="45" y="10"/>
                  </a:moveTo>
                  <a:lnTo>
                    <a:pt x="43" y="10"/>
                  </a:lnTo>
                  <a:lnTo>
                    <a:pt x="35" y="21"/>
                  </a:lnTo>
                  <a:lnTo>
                    <a:pt x="35" y="13"/>
                  </a:lnTo>
                  <a:lnTo>
                    <a:pt x="40" y="11"/>
                  </a:lnTo>
                  <a:lnTo>
                    <a:pt x="41" y="7"/>
                  </a:lnTo>
                  <a:lnTo>
                    <a:pt x="42" y="7"/>
                  </a:lnTo>
                  <a:lnTo>
                    <a:pt x="40" y="5"/>
                  </a:lnTo>
                  <a:lnTo>
                    <a:pt x="37" y="0"/>
                  </a:lnTo>
                  <a:lnTo>
                    <a:pt x="30" y="0"/>
                  </a:lnTo>
                  <a:lnTo>
                    <a:pt x="30" y="1"/>
                  </a:lnTo>
                  <a:lnTo>
                    <a:pt x="29" y="0"/>
                  </a:lnTo>
                  <a:lnTo>
                    <a:pt x="23" y="1"/>
                  </a:lnTo>
                  <a:lnTo>
                    <a:pt x="20" y="2"/>
                  </a:lnTo>
                  <a:lnTo>
                    <a:pt x="22" y="5"/>
                  </a:lnTo>
                  <a:lnTo>
                    <a:pt x="22" y="7"/>
                  </a:lnTo>
                  <a:lnTo>
                    <a:pt x="16" y="8"/>
                  </a:lnTo>
                  <a:lnTo>
                    <a:pt x="16" y="12"/>
                  </a:lnTo>
                  <a:lnTo>
                    <a:pt x="12" y="12"/>
                  </a:lnTo>
                  <a:lnTo>
                    <a:pt x="11" y="16"/>
                  </a:lnTo>
                  <a:lnTo>
                    <a:pt x="6" y="19"/>
                  </a:lnTo>
                  <a:lnTo>
                    <a:pt x="1" y="30"/>
                  </a:lnTo>
                  <a:lnTo>
                    <a:pt x="1" y="35"/>
                  </a:lnTo>
                  <a:lnTo>
                    <a:pt x="0" y="40"/>
                  </a:lnTo>
                  <a:lnTo>
                    <a:pt x="0" y="48"/>
                  </a:lnTo>
                  <a:lnTo>
                    <a:pt x="2" y="40"/>
                  </a:lnTo>
                  <a:lnTo>
                    <a:pt x="2" y="52"/>
                  </a:lnTo>
                  <a:lnTo>
                    <a:pt x="8" y="55"/>
                  </a:lnTo>
                  <a:lnTo>
                    <a:pt x="8" y="54"/>
                  </a:lnTo>
                  <a:lnTo>
                    <a:pt x="10" y="57"/>
                  </a:lnTo>
                  <a:lnTo>
                    <a:pt x="14" y="60"/>
                  </a:lnTo>
                  <a:lnTo>
                    <a:pt x="14" y="62"/>
                  </a:lnTo>
                  <a:lnTo>
                    <a:pt x="17" y="64"/>
                  </a:lnTo>
                  <a:lnTo>
                    <a:pt x="20" y="64"/>
                  </a:lnTo>
                  <a:lnTo>
                    <a:pt x="18" y="68"/>
                  </a:lnTo>
                  <a:lnTo>
                    <a:pt x="17" y="68"/>
                  </a:lnTo>
                  <a:lnTo>
                    <a:pt x="16" y="72"/>
                  </a:lnTo>
                  <a:lnTo>
                    <a:pt x="18" y="82"/>
                  </a:lnTo>
                  <a:lnTo>
                    <a:pt x="25" y="88"/>
                  </a:lnTo>
                  <a:lnTo>
                    <a:pt x="27" y="98"/>
                  </a:lnTo>
                  <a:lnTo>
                    <a:pt x="31" y="105"/>
                  </a:lnTo>
                  <a:lnTo>
                    <a:pt x="33" y="112"/>
                  </a:lnTo>
                  <a:lnTo>
                    <a:pt x="36" y="117"/>
                  </a:lnTo>
                  <a:lnTo>
                    <a:pt x="37" y="119"/>
                  </a:lnTo>
                  <a:lnTo>
                    <a:pt x="45" y="123"/>
                  </a:lnTo>
                  <a:lnTo>
                    <a:pt x="41" y="117"/>
                  </a:lnTo>
                  <a:lnTo>
                    <a:pt x="41" y="116"/>
                  </a:lnTo>
                  <a:lnTo>
                    <a:pt x="37" y="116"/>
                  </a:lnTo>
                  <a:lnTo>
                    <a:pt x="36" y="110"/>
                  </a:lnTo>
                  <a:lnTo>
                    <a:pt x="39" y="105"/>
                  </a:lnTo>
                  <a:lnTo>
                    <a:pt x="37" y="103"/>
                  </a:lnTo>
                  <a:lnTo>
                    <a:pt x="40" y="100"/>
                  </a:lnTo>
                  <a:lnTo>
                    <a:pt x="42" y="96"/>
                  </a:lnTo>
                  <a:lnTo>
                    <a:pt x="41" y="93"/>
                  </a:lnTo>
                  <a:lnTo>
                    <a:pt x="45" y="92"/>
                  </a:lnTo>
                  <a:lnTo>
                    <a:pt x="45" y="87"/>
                  </a:lnTo>
                  <a:lnTo>
                    <a:pt x="46" y="84"/>
                  </a:lnTo>
                  <a:lnTo>
                    <a:pt x="46" y="80"/>
                  </a:lnTo>
                  <a:lnTo>
                    <a:pt x="47" y="77"/>
                  </a:lnTo>
                  <a:lnTo>
                    <a:pt x="36" y="69"/>
                  </a:lnTo>
                  <a:lnTo>
                    <a:pt x="35" y="64"/>
                  </a:lnTo>
                  <a:lnTo>
                    <a:pt x="33" y="64"/>
                  </a:lnTo>
                  <a:lnTo>
                    <a:pt x="28" y="59"/>
                  </a:lnTo>
                  <a:lnTo>
                    <a:pt x="22" y="62"/>
                  </a:lnTo>
                  <a:lnTo>
                    <a:pt x="22" y="57"/>
                  </a:lnTo>
                  <a:lnTo>
                    <a:pt x="19" y="62"/>
                  </a:lnTo>
                  <a:lnTo>
                    <a:pt x="18" y="62"/>
                  </a:lnTo>
                  <a:lnTo>
                    <a:pt x="16" y="59"/>
                  </a:lnTo>
                  <a:lnTo>
                    <a:pt x="16" y="55"/>
                  </a:lnTo>
                  <a:lnTo>
                    <a:pt x="12" y="52"/>
                  </a:lnTo>
                  <a:lnTo>
                    <a:pt x="13" y="49"/>
                  </a:lnTo>
                  <a:lnTo>
                    <a:pt x="10" y="51"/>
                  </a:lnTo>
                  <a:lnTo>
                    <a:pt x="8" y="48"/>
                  </a:lnTo>
                  <a:lnTo>
                    <a:pt x="8" y="42"/>
                  </a:lnTo>
                  <a:lnTo>
                    <a:pt x="13" y="40"/>
                  </a:lnTo>
                  <a:lnTo>
                    <a:pt x="16" y="41"/>
                  </a:lnTo>
                  <a:lnTo>
                    <a:pt x="16" y="39"/>
                  </a:lnTo>
                  <a:lnTo>
                    <a:pt x="18" y="39"/>
                  </a:lnTo>
                  <a:lnTo>
                    <a:pt x="18" y="43"/>
                  </a:lnTo>
                  <a:lnTo>
                    <a:pt x="19" y="43"/>
                  </a:lnTo>
                  <a:lnTo>
                    <a:pt x="20" y="40"/>
                  </a:lnTo>
                  <a:lnTo>
                    <a:pt x="29" y="36"/>
                  </a:lnTo>
                  <a:lnTo>
                    <a:pt x="29" y="33"/>
                  </a:lnTo>
                  <a:lnTo>
                    <a:pt x="36" y="29"/>
                  </a:lnTo>
                  <a:lnTo>
                    <a:pt x="40" y="28"/>
                  </a:lnTo>
                  <a:lnTo>
                    <a:pt x="39" y="24"/>
                  </a:lnTo>
                  <a:lnTo>
                    <a:pt x="41" y="24"/>
                  </a:lnTo>
                  <a:lnTo>
                    <a:pt x="42" y="25"/>
                  </a:lnTo>
                  <a:lnTo>
                    <a:pt x="45" y="24"/>
                  </a:lnTo>
                  <a:lnTo>
                    <a:pt x="45" y="22"/>
                  </a:lnTo>
                  <a:lnTo>
                    <a:pt x="45" y="21"/>
                  </a:lnTo>
                  <a:lnTo>
                    <a:pt x="47" y="14"/>
                  </a:lnTo>
                  <a:lnTo>
                    <a:pt x="45" y="14"/>
                  </a:lnTo>
                  <a:lnTo>
                    <a:pt x="45" y="1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5" name="Freeform 293"/>
            <p:cNvSpPr>
              <a:spLocks/>
            </p:cNvSpPr>
            <p:nvPr/>
          </p:nvSpPr>
          <p:spPr bwMode="auto">
            <a:xfrm>
              <a:off x="5470" y="1743"/>
              <a:ext cx="89" cy="109"/>
            </a:xfrm>
            <a:custGeom>
              <a:avLst/>
              <a:gdLst>
                <a:gd name="T0" fmla="*/ 12 w 89"/>
                <a:gd name="T1" fmla="*/ 40 h 109"/>
                <a:gd name="T2" fmla="*/ 7 w 89"/>
                <a:gd name="T3" fmla="*/ 42 h 109"/>
                <a:gd name="T4" fmla="*/ 4 w 89"/>
                <a:gd name="T5" fmla="*/ 50 h 109"/>
                <a:gd name="T6" fmla="*/ 0 w 89"/>
                <a:gd name="T7" fmla="*/ 70 h 109"/>
                <a:gd name="T8" fmla="*/ 7 w 89"/>
                <a:gd name="T9" fmla="*/ 73 h 109"/>
                <a:gd name="T10" fmla="*/ 22 w 89"/>
                <a:gd name="T11" fmla="*/ 84 h 109"/>
                <a:gd name="T12" fmla="*/ 24 w 89"/>
                <a:gd name="T13" fmla="*/ 102 h 109"/>
                <a:gd name="T14" fmla="*/ 31 w 89"/>
                <a:gd name="T15" fmla="*/ 104 h 109"/>
                <a:gd name="T16" fmla="*/ 35 w 89"/>
                <a:gd name="T17" fmla="*/ 97 h 109"/>
                <a:gd name="T18" fmla="*/ 42 w 89"/>
                <a:gd name="T19" fmla="*/ 89 h 109"/>
                <a:gd name="T20" fmla="*/ 45 w 89"/>
                <a:gd name="T21" fmla="*/ 73 h 109"/>
                <a:gd name="T22" fmla="*/ 48 w 89"/>
                <a:gd name="T23" fmla="*/ 66 h 109"/>
                <a:gd name="T24" fmla="*/ 36 w 89"/>
                <a:gd name="T25" fmla="*/ 56 h 109"/>
                <a:gd name="T26" fmla="*/ 33 w 89"/>
                <a:gd name="T27" fmla="*/ 49 h 109"/>
                <a:gd name="T28" fmla="*/ 34 w 89"/>
                <a:gd name="T29" fmla="*/ 47 h 109"/>
                <a:gd name="T30" fmla="*/ 45 w 89"/>
                <a:gd name="T31" fmla="*/ 65 h 109"/>
                <a:gd name="T32" fmla="*/ 49 w 89"/>
                <a:gd name="T33" fmla="*/ 53 h 109"/>
                <a:gd name="T34" fmla="*/ 42 w 89"/>
                <a:gd name="T35" fmla="*/ 49 h 109"/>
                <a:gd name="T36" fmla="*/ 61 w 89"/>
                <a:gd name="T37" fmla="*/ 56 h 109"/>
                <a:gd name="T38" fmla="*/ 68 w 89"/>
                <a:gd name="T39" fmla="*/ 68 h 109"/>
                <a:gd name="T40" fmla="*/ 70 w 89"/>
                <a:gd name="T41" fmla="*/ 56 h 109"/>
                <a:gd name="T42" fmla="*/ 72 w 89"/>
                <a:gd name="T43" fmla="*/ 55 h 109"/>
                <a:gd name="T44" fmla="*/ 77 w 89"/>
                <a:gd name="T45" fmla="*/ 58 h 109"/>
                <a:gd name="T46" fmla="*/ 78 w 89"/>
                <a:gd name="T47" fmla="*/ 61 h 109"/>
                <a:gd name="T48" fmla="*/ 83 w 89"/>
                <a:gd name="T49" fmla="*/ 73 h 109"/>
                <a:gd name="T50" fmla="*/ 81 w 89"/>
                <a:gd name="T51" fmla="*/ 66 h 109"/>
                <a:gd name="T52" fmla="*/ 87 w 89"/>
                <a:gd name="T53" fmla="*/ 67 h 109"/>
                <a:gd name="T54" fmla="*/ 84 w 89"/>
                <a:gd name="T55" fmla="*/ 56 h 109"/>
                <a:gd name="T56" fmla="*/ 88 w 89"/>
                <a:gd name="T57" fmla="*/ 50 h 109"/>
                <a:gd name="T58" fmla="*/ 83 w 89"/>
                <a:gd name="T59" fmla="*/ 38 h 109"/>
                <a:gd name="T60" fmla="*/ 80 w 89"/>
                <a:gd name="T61" fmla="*/ 26 h 109"/>
                <a:gd name="T62" fmla="*/ 80 w 89"/>
                <a:gd name="T63" fmla="*/ 24 h 109"/>
                <a:gd name="T64" fmla="*/ 70 w 89"/>
                <a:gd name="T65" fmla="*/ 19 h 109"/>
                <a:gd name="T66" fmla="*/ 64 w 89"/>
                <a:gd name="T67" fmla="*/ 16 h 109"/>
                <a:gd name="T68" fmla="*/ 74 w 89"/>
                <a:gd name="T69" fmla="*/ 8 h 109"/>
                <a:gd name="T70" fmla="*/ 49 w 89"/>
                <a:gd name="T71" fmla="*/ 0 h 109"/>
                <a:gd name="T72" fmla="*/ 43 w 89"/>
                <a:gd name="T73" fmla="*/ 5 h 109"/>
                <a:gd name="T74" fmla="*/ 40 w 89"/>
                <a:gd name="T75" fmla="*/ 6 h 109"/>
                <a:gd name="T76" fmla="*/ 30 w 89"/>
                <a:gd name="T77" fmla="*/ 6 h 109"/>
                <a:gd name="T78" fmla="*/ 34 w 89"/>
                <a:gd name="T79" fmla="*/ 11 h 109"/>
                <a:gd name="T80" fmla="*/ 30 w 89"/>
                <a:gd name="T81" fmla="*/ 11 h 109"/>
                <a:gd name="T82" fmla="*/ 30 w 89"/>
                <a:gd name="T83" fmla="*/ 13 h 109"/>
                <a:gd name="T84" fmla="*/ 22 w 89"/>
                <a:gd name="T85" fmla="*/ 13 h 109"/>
                <a:gd name="T86" fmla="*/ 20 w 89"/>
                <a:gd name="T87" fmla="*/ 16 h 109"/>
                <a:gd name="T88" fmla="*/ 22 w 89"/>
                <a:gd name="T89" fmla="*/ 20 h 109"/>
                <a:gd name="T90" fmla="*/ 14 w 89"/>
                <a:gd name="T91" fmla="*/ 25 h 109"/>
                <a:gd name="T92" fmla="*/ 8 w 89"/>
                <a:gd name="T93" fmla="*/ 30 h 109"/>
                <a:gd name="T94" fmla="*/ 7 w 89"/>
                <a:gd name="T95" fmla="*/ 35 h 109"/>
                <a:gd name="T96" fmla="*/ 5 w 89"/>
                <a:gd name="T97" fmla="*/ 40 h 109"/>
                <a:gd name="T98" fmla="*/ 12 w 89"/>
                <a:gd name="T99" fmla="*/ 38 h 109"/>
                <a:gd name="T100" fmla="*/ 17 w 89"/>
                <a:gd name="T101" fmla="*/ 36 h 109"/>
                <a:gd name="T102" fmla="*/ 22 w 89"/>
                <a:gd name="T103" fmla="*/ 40 h 109"/>
                <a:gd name="T104" fmla="*/ 23 w 89"/>
                <a:gd name="T105" fmla="*/ 40 h 109"/>
                <a:gd name="T106" fmla="*/ 22 w 89"/>
                <a:gd name="T107" fmla="*/ 35 h 109"/>
                <a:gd name="T108" fmla="*/ 27 w 89"/>
                <a:gd name="T109" fmla="*/ 40 h 109"/>
                <a:gd name="T110" fmla="*/ 33 w 89"/>
                <a:gd name="T111" fmla="*/ 35 h 109"/>
                <a:gd name="T112" fmla="*/ 28 w 89"/>
                <a:gd name="T113" fmla="*/ 38 h 109"/>
                <a:gd name="T114" fmla="*/ 30 w 89"/>
                <a:gd name="T115" fmla="*/ 42 h 109"/>
                <a:gd name="T116" fmla="*/ 33 w 89"/>
                <a:gd name="T117" fmla="*/ 46 h 109"/>
                <a:gd name="T118" fmla="*/ 24 w 89"/>
                <a:gd name="T119" fmla="*/ 47 h 109"/>
                <a:gd name="T120" fmla="*/ 18 w 89"/>
                <a:gd name="T121" fmla="*/ 42 h 1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9"/>
                <a:gd name="T184" fmla="*/ 0 h 109"/>
                <a:gd name="T185" fmla="*/ 89 w 89"/>
                <a:gd name="T186" fmla="*/ 109 h 10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9" h="109">
                  <a:moveTo>
                    <a:pt x="18" y="42"/>
                  </a:moveTo>
                  <a:lnTo>
                    <a:pt x="12" y="40"/>
                  </a:lnTo>
                  <a:lnTo>
                    <a:pt x="10" y="41"/>
                  </a:lnTo>
                  <a:lnTo>
                    <a:pt x="7" y="42"/>
                  </a:lnTo>
                  <a:lnTo>
                    <a:pt x="5" y="46"/>
                  </a:lnTo>
                  <a:lnTo>
                    <a:pt x="4" y="50"/>
                  </a:lnTo>
                  <a:lnTo>
                    <a:pt x="0" y="56"/>
                  </a:lnTo>
                  <a:lnTo>
                    <a:pt x="0" y="70"/>
                  </a:lnTo>
                  <a:lnTo>
                    <a:pt x="6" y="70"/>
                  </a:lnTo>
                  <a:lnTo>
                    <a:pt x="7" y="73"/>
                  </a:lnTo>
                  <a:lnTo>
                    <a:pt x="16" y="73"/>
                  </a:lnTo>
                  <a:lnTo>
                    <a:pt x="22" y="84"/>
                  </a:lnTo>
                  <a:lnTo>
                    <a:pt x="20" y="91"/>
                  </a:lnTo>
                  <a:lnTo>
                    <a:pt x="24" y="102"/>
                  </a:lnTo>
                  <a:lnTo>
                    <a:pt x="24" y="108"/>
                  </a:lnTo>
                  <a:lnTo>
                    <a:pt x="31" y="104"/>
                  </a:lnTo>
                  <a:lnTo>
                    <a:pt x="35" y="100"/>
                  </a:lnTo>
                  <a:lnTo>
                    <a:pt x="35" y="97"/>
                  </a:lnTo>
                  <a:lnTo>
                    <a:pt x="40" y="90"/>
                  </a:lnTo>
                  <a:lnTo>
                    <a:pt x="42" y="89"/>
                  </a:lnTo>
                  <a:lnTo>
                    <a:pt x="41" y="84"/>
                  </a:lnTo>
                  <a:lnTo>
                    <a:pt x="45" y="73"/>
                  </a:lnTo>
                  <a:lnTo>
                    <a:pt x="47" y="70"/>
                  </a:lnTo>
                  <a:lnTo>
                    <a:pt x="48" y="66"/>
                  </a:lnTo>
                  <a:lnTo>
                    <a:pt x="41" y="67"/>
                  </a:lnTo>
                  <a:lnTo>
                    <a:pt x="36" y="56"/>
                  </a:lnTo>
                  <a:lnTo>
                    <a:pt x="37" y="55"/>
                  </a:lnTo>
                  <a:lnTo>
                    <a:pt x="33" y="49"/>
                  </a:lnTo>
                  <a:lnTo>
                    <a:pt x="34" y="49"/>
                  </a:lnTo>
                  <a:lnTo>
                    <a:pt x="34" y="47"/>
                  </a:lnTo>
                  <a:lnTo>
                    <a:pt x="41" y="60"/>
                  </a:lnTo>
                  <a:lnTo>
                    <a:pt x="45" y="65"/>
                  </a:lnTo>
                  <a:lnTo>
                    <a:pt x="52" y="56"/>
                  </a:lnTo>
                  <a:lnTo>
                    <a:pt x="49" y="53"/>
                  </a:lnTo>
                  <a:lnTo>
                    <a:pt x="46" y="53"/>
                  </a:lnTo>
                  <a:lnTo>
                    <a:pt x="42" y="49"/>
                  </a:lnTo>
                  <a:lnTo>
                    <a:pt x="49" y="49"/>
                  </a:lnTo>
                  <a:lnTo>
                    <a:pt x="61" y="56"/>
                  </a:lnTo>
                  <a:lnTo>
                    <a:pt x="63" y="58"/>
                  </a:lnTo>
                  <a:lnTo>
                    <a:pt x="68" y="68"/>
                  </a:lnTo>
                  <a:lnTo>
                    <a:pt x="70" y="60"/>
                  </a:lnTo>
                  <a:lnTo>
                    <a:pt x="70" y="56"/>
                  </a:lnTo>
                  <a:lnTo>
                    <a:pt x="72" y="56"/>
                  </a:lnTo>
                  <a:lnTo>
                    <a:pt x="72" y="55"/>
                  </a:lnTo>
                  <a:lnTo>
                    <a:pt x="74" y="56"/>
                  </a:lnTo>
                  <a:lnTo>
                    <a:pt x="77" y="58"/>
                  </a:lnTo>
                  <a:lnTo>
                    <a:pt x="76" y="60"/>
                  </a:lnTo>
                  <a:lnTo>
                    <a:pt x="78" y="61"/>
                  </a:lnTo>
                  <a:lnTo>
                    <a:pt x="81" y="70"/>
                  </a:lnTo>
                  <a:lnTo>
                    <a:pt x="83" y="73"/>
                  </a:lnTo>
                  <a:lnTo>
                    <a:pt x="87" y="73"/>
                  </a:lnTo>
                  <a:lnTo>
                    <a:pt x="81" y="66"/>
                  </a:lnTo>
                  <a:lnTo>
                    <a:pt x="81" y="62"/>
                  </a:lnTo>
                  <a:lnTo>
                    <a:pt x="87" y="67"/>
                  </a:lnTo>
                  <a:lnTo>
                    <a:pt x="88" y="61"/>
                  </a:lnTo>
                  <a:lnTo>
                    <a:pt x="84" y="56"/>
                  </a:lnTo>
                  <a:lnTo>
                    <a:pt x="87" y="49"/>
                  </a:lnTo>
                  <a:lnTo>
                    <a:pt x="88" y="50"/>
                  </a:lnTo>
                  <a:lnTo>
                    <a:pt x="88" y="43"/>
                  </a:lnTo>
                  <a:lnTo>
                    <a:pt x="83" y="38"/>
                  </a:lnTo>
                  <a:lnTo>
                    <a:pt x="84" y="38"/>
                  </a:lnTo>
                  <a:lnTo>
                    <a:pt x="80" y="26"/>
                  </a:lnTo>
                  <a:lnTo>
                    <a:pt x="82" y="26"/>
                  </a:lnTo>
                  <a:lnTo>
                    <a:pt x="80" y="24"/>
                  </a:lnTo>
                  <a:lnTo>
                    <a:pt x="74" y="19"/>
                  </a:lnTo>
                  <a:lnTo>
                    <a:pt x="70" y="19"/>
                  </a:lnTo>
                  <a:lnTo>
                    <a:pt x="70" y="20"/>
                  </a:lnTo>
                  <a:lnTo>
                    <a:pt x="64" y="16"/>
                  </a:lnTo>
                  <a:lnTo>
                    <a:pt x="63" y="11"/>
                  </a:lnTo>
                  <a:lnTo>
                    <a:pt x="74" y="8"/>
                  </a:lnTo>
                  <a:lnTo>
                    <a:pt x="58" y="2"/>
                  </a:lnTo>
                  <a:lnTo>
                    <a:pt x="49" y="0"/>
                  </a:lnTo>
                  <a:lnTo>
                    <a:pt x="51" y="4"/>
                  </a:lnTo>
                  <a:lnTo>
                    <a:pt x="43" y="5"/>
                  </a:lnTo>
                  <a:lnTo>
                    <a:pt x="41" y="2"/>
                  </a:lnTo>
                  <a:lnTo>
                    <a:pt x="40" y="6"/>
                  </a:lnTo>
                  <a:lnTo>
                    <a:pt x="35" y="4"/>
                  </a:lnTo>
                  <a:lnTo>
                    <a:pt x="30" y="6"/>
                  </a:lnTo>
                  <a:lnTo>
                    <a:pt x="36" y="11"/>
                  </a:lnTo>
                  <a:lnTo>
                    <a:pt x="34" y="11"/>
                  </a:lnTo>
                  <a:lnTo>
                    <a:pt x="35" y="13"/>
                  </a:lnTo>
                  <a:lnTo>
                    <a:pt x="30" y="11"/>
                  </a:lnTo>
                  <a:lnTo>
                    <a:pt x="28" y="11"/>
                  </a:lnTo>
                  <a:lnTo>
                    <a:pt x="30" y="13"/>
                  </a:lnTo>
                  <a:lnTo>
                    <a:pt x="24" y="16"/>
                  </a:lnTo>
                  <a:lnTo>
                    <a:pt x="22" y="13"/>
                  </a:lnTo>
                  <a:lnTo>
                    <a:pt x="19" y="11"/>
                  </a:lnTo>
                  <a:lnTo>
                    <a:pt x="20" y="16"/>
                  </a:lnTo>
                  <a:lnTo>
                    <a:pt x="20" y="20"/>
                  </a:lnTo>
                  <a:lnTo>
                    <a:pt x="22" y="20"/>
                  </a:lnTo>
                  <a:lnTo>
                    <a:pt x="20" y="25"/>
                  </a:lnTo>
                  <a:lnTo>
                    <a:pt x="14" y="25"/>
                  </a:lnTo>
                  <a:lnTo>
                    <a:pt x="12" y="28"/>
                  </a:lnTo>
                  <a:lnTo>
                    <a:pt x="8" y="30"/>
                  </a:lnTo>
                  <a:lnTo>
                    <a:pt x="10" y="32"/>
                  </a:lnTo>
                  <a:lnTo>
                    <a:pt x="7" y="35"/>
                  </a:lnTo>
                  <a:lnTo>
                    <a:pt x="5" y="35"/>
                  </a:lnTo>
                  <a:lnTo>
                    <a:pt x="5" y="40"/>
                  </a:lnTo>
                  <a:lnTo>
                    <a:pt x="7" y="40"/>
                  </a:lnTo>
                  <a:lnTo>
                    <a:pt x="12" y="38"/>
                  </a:lnTo>
                  <a:lnTo>
                    <a:pt x="12" y="36"/>
                  </a:lnTo>
                  <a:lnTo>
                    <a:pt x="17" y="36"/>
                  </a:lnTo>
                  <a:lnTo>
                    <a:pt x="19" y="38"/>
                  </a:lnTo>
                  <a:lnTo>
                    <a:pt x="22" y="40"/>
                  </a:lnTo>
                  <a:lnTo>
                    <a:pt x="20" y="43"/>
                  </a:lnTo>
                  <a:lnTo>
                    <a:pt x="23" y="40"/>
                  </a:lnTo>
                  <a:lnTo>
                    <a:pt x="19" y="35"/>
                  </a:lnTo>
                  <a:lnTo>
                    <a:pt x="22" y="35"/>
                  </a:lnTo>
                  <a:lnTo>
                    <a:pt x="25" y="40"/>
                  </a:lnTo>
                  <a:lnTo>
                    <a:pt x="27" y="40"/>
                  </a:lnTo>
                  <a:lnTo>
                    <a:pt x="27" y="37"/>
                  </a:lnTo>
                  <a:lnTo>
                    <a:pt x="33" y="35"/>
                  </a:lnTo>
                  <a:lnTo>
                    <a:pt x="36" y="37"/>
                  </a:lnTo>
                  <a:lnTo>
                    <a:pt x="28" y="38"/>
                  </a:lnTo>
                  <a:lnTo>
                    <a:pt x="28" y="40"/>
                  </a:lnTo>
                  <a:lnTo>
                    <a:pt x="30" y="42"/>
                  </a:lnTo>
                  <a:lnTo>
                    <a:pt x="33" y="40"/>
                  </a:lnTo>
                  <a:lnTo>
                    <a:pt x="33" y="46"/>
                  </a:lnTo>
                  <a:lnTo>
                    <a:pt x="28" y="47"/>
                  </a:lnTo>
                  <a:lnTo>
                    <a:pt x="24" y="47"/>
                  </a:lnTo>
                  <a:lnTo>
                    <a:pt x="18" y="46"/>
                  </a:lnTo>
                  <a:lnTo>
                    <a:pt x="18" y="4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6" name="Freeform 294"/>
            <p:cNvSpPr>
              <a:spLocks/>
            </p:cNvSpPr>
            <p:nvPr/>
          </p:nvSpPr>
          <p:spPr bwMode="auto">
            <a:xfrm>
              <a:off x="5476" y="1766"/>
              <a:ext cx="3" cy="6"/>
            </a:xfrm>
            <a:custGeom>
              <a:avLst/>
              <a:gdLst>
                <a:gd name="T0" fmla="*/ 1 w 3"/>
                <a:gd name="T1" fmla="*/ 0 h 6"/>
                <a:gd name="T2" fmla="*/ 0 w 3"/>
                <a:gd name="T3" fmla="*/ 5 h 6"/>
                <a:gd name="T4" fmla="*/ 1 w 3"/>
                <a:gd name="T5" fmla="*/ 5 h 6"/>
                <a:gd name="T6" fmla="*/ 2 w 3"/>
                <a:gd name="T7" fmla="*/ 4 h 6"/>
                <a:gd name="T8" fmla="*/ 2 w 3"/>
                <a:gd name="T9" fmla="*/ 0 h 6"/>
                <a:gd name="T10" fmla="*/ 1 w 3"/>
                <a:gd name="T11" fmla="*/ 0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0"/>
                  </a:moveTo>
                  <a:lnTo>
                    <a:pt x="0" y="5"/>
                  </a:lnTo>
                  <a:lnTo>
                    <a:pt x="1" y="5"/>
                  </a:lnTo>
                  <a:lnTo>
                    <a:pt x="2" y="4"/>
                  </a:lnTo>
                  <a:lnTo>
                    <a:pt x="2" y="0"/>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7" name="Freeform 295"/>
            <p:cNvSpPr>
              <a:spLocks/>
            </p:cNvSpPr>
            <p:nvPr/>
          </p:nvSpPr>
          <p:spPr bwMode="auto">
            <a:xfrm>
              <a:off x="5478" y="1760"/>
              <a:ext cx="5" cy="12"/>
            </a:xfrm>
            <a:custGeom>
              <a:avLst/>
              <a:gdLst>
                <a:gd name="T0" fmla="*/ 0 w 5"/>
                <a:gd name="T1" fmla="*/ 1 h 12"/>
                <a:gd name="T2" fmla="*/ 1 w 5"/>
                <a:gd name="T3" fmla="*/ 5 h 12"/>
                <a:gd name="T4" fmla="*/ 3 w 5"/>
                <a:gd name="T5" fmla="*/ 6 h 12"/>
                <a:gd name="T6" fmla="*/ 4 w 5"/>
                <a:gd name="T7" fmla="*/ 9 h 12"/>
                <a:gd name="T8" fmla="*/ 0 w 5"/>
                <a:gd name="T9" fmla="*/ 11 h 12"/>
                <a:gd name="T10" fmla="*/ 0 w 5"/>
                <a:gd name="T11" fmla="*/ 6 h 12"/>
                <a:gd name="T12" fmla="*/ 0 w 5"/>
                <a:gd name="T13" fmla="*/ 4 h 12"/>
                <a:gd name="T14" fmla="*/ 0 w 5"/>
                <a:gd name="T15" fmla="*/ 1 h 12"/>
                <a:gd name="T16" fmla="*/ 0 w 5"/>
                <a:gd name="T17" fmla="*/ 0 h 12"/>
                <a:gd name="T18" fmla="*/ 0 w 5"/>
                <a:gd name="T19" fmla="*/ 1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2"/>
                <a:gd name="T32" fmla="*/ 5 w 5"/>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2">
                  <a:moveTo>
                    <a:pt x="0" y="1"/>
                  </a:moveTo>
                  <a:lnTo>
                    <a:pt x="1" y="5"/>
                  </a:lnTo>
                  <a:lnTo>
                    <a:pt x="3" y="6"/>
                  </a:lnTo>
                  <a:lnTo>
                    <a:pt x="4" y="9"/>
                  </a:lnTo>
                  <a:lnTo>
                    <a:pt x="0" y="11"/>
                  </a:lnTo>
                  <a:lnTo>
                    <a:pt x="0" y="6"/>
                  </a:lnTo>
                  <a:lnTo>
                    <a:pt x="0" y="4"/>
                  </a:lnTo>
                  <a:lnTo>
                    <a:pt x="0" y="1"/>
                  </a:lnTo>
                  <a:lnTo>
                    <a:pt x="0"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8" name="Freeform 296"/>
            <p:cNvSpPr>
              <a:spLocks/>
            </p:cNvSpPr>
            <p:nvPr/>
          </p:nvSpPr>
          <p:spPr bwMode="auto">
            <a:xfrm>
              <a:off x="5512" y="1833"/>
              <a:ext cx="7" cy="11"/>
            </a:xfrm>
            <a:custGeom>
              <a:avLst/>
              <a:gdLst>
                <a:gd name="T0" fmla="*/ 5 w 7"/>
                <a:gd name="T1" fmla="*/ 0 h 11"/>
                <a:gd name="T2" fmla="*/ 1 w 7"/>
                <a:gd name="T3" fmla="*/ 5 h 11"/>
                <a:gd name="T4" fmla="*/ 0 w 7"/>
                <a:gd name="T5" fmla="*/ 8 h 11"/>
                <a:gd name="T6" fmla="*/ 1 w 7"/>
                <a:gd name="T7" fmla="*/ 10 h 11"/>
                <a:gd name="T8" fmla="*/ 5 w 7"/>
                <a:gd name="T9" fmla="*/ 5 h 11"/>
                <a:gd name="T10" fmla="*/ 5 w 7"/>
                <a:gd name="T11" fmla="*/ 3 h 11"/>
                <a:gd name="T12" fmla="*/ 6 w 7"/>
                <a:gd name="T13" fmla="*/ 0 h 11"/>
                <a:gd name="T14" fmla="*/ 5 w 7"/>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1"/>
                <a:gd name="T26" fmla="*/ 7 w 7"/>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1">
                  <a:moveTo>
                    <a:pt x="5" y="0"/>
                  </a:moveTo>
                  <a:lnTo>
                    <a:pt x="1" y="5"/>
                  </a:lnTo>
                  <a:lnTo>
                    <a:pt x="0" y="8"/>
                  </a:lnTo>
                  <a:lnTo>
                    <a:pt x="1" y="10"/>
                  </a:lnTo>
                  <a:lnTo>
                    <a:pt x="5" y="5"/>
                  </a:lnTo>
                  <a:lnTo>
                    <a:pt x="5" y="3"/>
                  </a:lnTo>
                  <a:lnTo>
                    <a:pt x="6" y="0"/>
                  </a:lnTo>
                  <a:lnTo>
                    <a:pt x="5"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29" name="Freeform 297"/>
            <p:cNvSpPr>
              <a:spLocks/>
            </p:cNvSpPr>
            <p:nvPr/>
          </p:nvSpPr>
          <p:spPr bwMode="auto">
            <a:xfrm>
              <a:off x="5553" y="1831"/>
              <a:ext cx="26" cy="32"/>
            </a:xfrm>
            <a:custGeom>
              <a:avLst/>
              <a:gdLst>
                <a:gd name="T0" fmla="*/ 18 w 26"/>
                <a:gd name="T1" fmla="*/ 0 h 32"/>
                <a:gd name="T2" fmla="*/ 15 w 26"/>
                <a:gd name="T3" fmla="*/ 4 h 32"/>
                <a:gd name="T4" fmla="*/ 12 w 26"/>
                <a:gd name="T5" fmla="*/ 4 h 32"/>
                <a:gd name="T6" fmla="*/ 11 w 26"/>
                <a:gd name="T7" fmla="*/ 6 h 32"/>
                <a:gd name="T8" fmla="*/ 7 w 26"/>
                <a:gd name="T9" fmla="*/ 8 h 32"/>
                <a:gd name="T10" fmla="*/ 6 w 26"/>
                <a:gd name="T11" fmla="*/ 10 h 32"/>
                <a:gd name="T12" fmla="*/ 5 w 26"/>
                <a:gd name="T13" fmla="*/ 10 h 32"/>
                <a:gd name="T14" fmla="*/ 0 w 26"/>
                <a:gd name="T15" fmla="*/ 20 h 32"/>
                <a:gd name="T16" fmla="*/ 0 w 26"/>
                <a:gd name="T17" fmla="*/ 24 h 32"/>
                <a:gd name="T18" fmla="*/ 1 w 26"/>
                <a:gd name="T19" fmla="*/ 23 h 32"/>
                <a:gd name="T20" fmla="*/ 10 w 26"/>
                <a:gd name="T21" fmla="*/ 23 h 32"/>
                <a:gd name="T22" fmla="*/ 11 w 26"/>
                <a:gd name="T23" fmla="*/ 27 h 32"/>
                <a:gd name="T24" fmla="*/ 10 w 26"/>
                <a:gd name="T25" fmla="*/ 29 h 32"/>
                <a:gd name="T26" fmla="*/ 12 w 26"/>
                <a:gd name="T27" fmla="*/ 31 h 32"/>
                <a:gd name="T28" fmla="*/ 14 w 26"/>
                <a:gd name="T29" fmla="*/ 31 h 32"/>
                <a:gd name="T30" fmla="*/ 17 w 26"/>
                <a:gd name="T31" fmla="*/ 26 h 32"/>
                <a:gd name="T32" fmla="*/ 24 w 26"/>
                <a:gd name="T33" fmla="*/ 18 h 32"/>
                <a:gd name="T34" fmla="*/ 25 w 26"/>
                <a:gd name="T35" fmla="*/ 14 h 32"/>
                <a:gd name="T36" fmla="*/ 24 w 26"/>
                <a:gd name="T37" fmla="*/ 12 h 32"/>
                <a:gd name="T38" fmla="*/ 25 w 26"/>
                <a:gd name="T39" fmla="*/ 10 h 32"/>
                <a:gd name="T40" fmla="*/ 25 w 26"/>
                <a:gd name="T41" fmla="*/ 2 h 32"/>
                <a:gd name="T42" fmla="*/ 24 w 26"/>
                <a:gd name="T43" fmla="*/ 1 h 32"/>
                <a:gd name="T44" fmla="*/ 23 w 26"/>
                <a:gd name="T45" fmla="*/ 1 h 32"/>
                <a:gd name="T46" fmla="*/ 21 w 26"/>
                <a:gd name="T47" fmla="*/ 7 h 32"/>
                <a:gd name="T48" fmla="*/ 19 w 26"/>
                <a:gd name="T49" fmla="*/ 7 h 32"/>
                <a:gd name="T50" fmla="*/ 19 w 26"/>
                <a:gd name="T51" fmla="*/ 2 h 32"/>
                <a:gd name="T52" fmla="*/ 21 w 26"/>
                <a:gd name="T53" fmla="*/ 2 h 32"/>
                <a:gd name="T54" fmla="*/ 19 w 26"/>
                <a:gd name="T55" fmla="*/ 0 h 32"/>
                <a:gd name="T56" fmla="*/ 18 w 26"/>
                <a:gd name="T57" fmla="*/ 0 h 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2"/>
                <a:gd name="T89" fmla="*/ 26 w 26"/>
                <a:gd name="T90" fmla="*/ 32 h 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2">
                  <a:moveTo>
                    <a:pt x="18" y="0"/>
                  </a:moveTo>
                  <a:lnTo>
                    <a:pt x="15" y="4"/>
                  </a:lnTo>
                  <a:lnTo>
                    <a:pt x="12" y="4"/>
                  </a:lnTo>
                  <a:lnTo>
                    <a:pt x="11" y="6"/>
                  </a:lnTo>
                  <a:lnTo>
                    <a:pt x="7" y="8"/>
                  </a:lnTo>
                  <a:lnTo>
                    <a:pt x="6" y="10"/>
                  </a:lnTo>
                  <a:lnTo>
                    <a:pt x="5" y="10"/>
                  </a:lnTo>
                  <a:lnTo>
                    <a:pt x="0" y="20"/>
                  </a:lnTo>
                  <a:lnTo>
                    <a:pt x="0" y="24"/>
                  </a:lnTo>
                  <a:lnTo>
                    <a:pt x="1" y="23"/>
                  </a:lnTo>
                  <a:lnTo>
                    <a:pt x="10" y="23"/>
                  </a:lnTo>
                  <a:lnTo>
                    <a:pt x="11" y="27"/>
                  </a:lnTo>
                  <a:lnTo>
                    <a:pt x="10" y="29"/>
                  </a:lnTo>
                  <a:lnTo>
                    <a:pt x="12" y="31"/>
                  </a:lnTo>
                  <a:lnTo>
                    <a:pt x="14" y="31"/>
                  </a:lnTo>
                  <a:lnTo>
                    <a:pt x="17" y="26"/>
                  </a:lnTo>
                  <a:lnTo>
                    <a:pt x="24" y="18"/>
                  </a:lnTo>
                  <a:lnTo>
                    <a:pt x="25" y="14"/>
                  </a:lnTo>
                  <a:lnTo>
                    <a:pt x="24" y="12"/>
                  </a:lnTo>
                  <a:lnTo>
                    <a:pt x="25" y="10"/>
                  </a:lnTo>
                  <a:lnTo>
                    <a:pt x="25" y="2"/>
                  </a:lnTo>
                  <a:lnTo>
                    <a:pt x="24" y="1"/>
                  </a:lnTo>
                  <a:lnTo>
                    <a:pt x="23" y="1"/>
                  </a:lnTo>
                  <a:lnTo>
                    <a:pt x="21" y="7"/>
                  </a:lnTo>
                  <a:lnTo>
                    <a:pt x="19" y="7"/>
                  </a:lnTo>
                  <a:lnTo>
                    <a:pt x="19" y="2"/>
                  </a:lnTo>
                  <a:lnTo>
                    <a:pt x="21" y="2"/>
                  </a:lnTo>
                  <a:lnTo>
                    <a:pt x="19" y="0"/>
                  </a:lnTo>
                  <a:lnTo>
                    <a:pt x="18"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0" name="Freeform 298"/>
            <p:cNvSpPr>
              <a:spLocks/>
            </p:cNvSpPr>
            <p:nvPr/>
          </p:nvSpPr>
          <p:spPr bwMode="auto">
            <a:xfrm>
              <a:off x="5486" y="1754"/>
              <a:ext cx="5" cy="14"/>
            </a:xfrm>
            <a:custGeom>
              <a:avLst/>
              <a:gdLst>
                <a:gd name="T0" fmla="*/ 3 w 5"/>
                <a:gd name="T1" fmla="*/ 0 h 14"/>
                <a:gd name="T2" fmla="*/ 1 w 5"/>
                <a:gd name="T3" fmla="*/ 5 h 14"/>
                <a:gd name="T4" fmla="*/ 0 w 5"/>
                <a:gd name="T5" fmla="*/ 9 h 14"/>
                <a:gd name="T6" fmla="*/ 1 w 5"/>
                <a:gd name="T7" fmla="*/ 9 h 14"/>
                <a:gd name="T8" fmla="*/ 1 w 5"/>
                <a:gd name="T9" fmla="*/ 13 h 14"/>
                <a:gd name="T10" fmla="*/ 3 w 5"/>
                <a:gd name="T11" fmla="*/ 12 h 14"/>
                <a:gd name="T12" fmla="*/ 4 w 5"/>
                <a:gd name="T13" fmla="*/ 5 h 14"/>
                <a:gd name="T14" fmla="*/ 3 w 5"/>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4"/>
                <a:gd name="T26" fmla="*/ 5 w 5"/>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4">
                  <a:moveTo>
                    <a:pt x="3" y="0"/>
                  </a:moveTo>
                  <a:lnTo>
                    <a:pt x="1" y="5"/>
                  </a:lnTo>
                  <a:lnTo>
                    <a:pt x="0" y="9"/>
                  </a:lnTo>
                  <a:lnTo>
                    <a:pt x="1" y="9"/>
                  </a:lnTo>
                  <a:lnTo>
                    <a:pt x="1" y="13"/>
                  </a:lnTo>
                  <a:lnTo>
                    <a:pt x="3" y="12"/>
                  </a:lnTo>
                  <a:lnTo>
                    <a:pt x="4" y="5"/>
                  </a:lnTo>
                  <a:lnTo>
                    <a:pt x="3"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1" name="Freeform 299"/>
            <p:cNvSpPr>
              <a:spLocks/>
            </p:cNvSpPr>
            <p:nvPr/>
          </p:nvSpPr>
          <p:spPr bwMode="auto">
            <a:xfrm>
              <a:off x="5454" y="1749"/>
              <a:ext cx="10" cy="10"/>
            </a:xfrm>
            <a:custGeom>
              <a:avLst/>
              <a:gdLst>
                <a:gd name="T0" fmla="*/ 4 w 10"/>
                <a:gd name="T1" fmla="*/ 0 h 10"/>
                <a:gd name="T2" fmla="*/ 0 w 10"/>
                <a:gd name="T3" fmla="*/ 9 h 10"/>
                <a:gd name="T4" fmla="*/ 9 w 10"/>
                <a:gd name="T5" fmla="*/ 5 h 10"/>
                <a:gd name="T6" fmla="*/ 4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4" y="0"/>
                  </a:moveTo>
                  <a:lnTo>
                    <a:pt x="0" y="9"/>
                  </a:lnTo>
                  <a:lnTo>
                    <a:pt x="9" y="5"/>
                  </a:lnTo>
                  <a:lnTo>
                    <a:pt x="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2" name="Freeform 300"/>
            <p:cNvSpPr>
              <a:spLocks/>
            </p:cNvSpPr>
            <p:nvPr/>
          </p:nvSpPr>
          <p:spPr bwMode="auto">
            <a:xfrm>
              <a:off x="5462" y="1744"/>
              <a:ext cx="17" cy="21"/>
            </a:xfrm>
            <a:custGeom>
              <a:avLst/>
              <a:gdLst>
                <a:gd name="T0" fmla="*/ 14 w 17"/>
                <a:gd name="T1" fmla="*/ 0 h 21"/>
                <a:gd name="T2" fmla="*/ 5 w 17"/>
                <a:gd name="T3" fmla="*/ 6 h 21"/>
                <a:gd name="T4" fmla="*/ 5 w 17"/>
                <a:gd name="T5" fmla="*/ 10 h 21"/>
                <a:gd name="T6" fmla="*/ 0 w 17"/>
                <a:gd name="T7" fmla="*/ 16 h 21"/>
                <a:gd name="T8" fmla="*/ 0 w 17"/>
                <a:gd name="T9" fmla="*/ 20 h 21"/>
                <a:gd name="T10" fmla="*/ 7 w 17"/>
                <a:gd name="T11" fmla="*/ 15 h 21"/>
                <a:gd name="T12" fmla="*/ 13 w 17"/>
                <a:gd name="T13" fmla="*/ 13 h 21"/>
                <a:gd name="T14" fmla="*/ 16 w 17"/>
                <a:gd name="T15" fmla="*/ 3 h 21"/>
                <a:gd name="T16" fmla="*/ 14 w 17"/>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1"/>
                <a:gd name="T29" fmla="*/ 17 w 1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1">
                  <a:moveTo>
                    <a:pt x="14" y="0"/>
                  </a:moveTo>
                  <a:lnTo>
                    <a:pt x="5" y="6"/>
                  </a:lnTo>
                  <a:lnTo>
                    <a:pt x="5" y="10"/>
                  </a:lnTo>
                  <a:lnTo>
                    <a:pt x="0" y="16"/>
                  </a:lnTo>
                  <a:lnTo>
                    <a:pt x="0" y="20"/>
                  </a:lnTo>
                  <a:lnTo>
                    <a:pt x="7" y="15"/>
                  </a:lnTo>
                  <a:lnTo>
                    <a:pt x="13" y="13"/>
                  </a:lnTo>
                  <a:lnTo>
                    <a:pt x="16" y="3"/>
                  </a:lnTo>
                  <a:lnTo>
                    <a:pt x="1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3" name="Freeform 301"/>
            <p:cNvSpPr>
              <a:spLocks/>
            </p:cNvSpPr>
            <p:nvPr/>
          </p:nvSpPr>
          <p:spPr bwMode="auto">
            <a:xfrm>
              <a:off x="5432" y="1798"/>
              <a:ext cx="5" cy="4"/>
            </a:xfrm>
            <a:custGeom>
              <a:avLst/>
              <a:gdLst>
                <a:gd name="T0" fmla="*/ 0 w 5"/>
                <a:gd name="T1" fmla="*/ 0 h 4"/>
                <a:gd name="T2" fmla="*/ 1 w 5"/>
                <a:gd name="T3" fmla="*/ 3 h 4"/>
                <a:gd name="T4" fmla="*/ 4 w 5"/>
                <a:gd name="T5" fmla="*/ 0 h 4"/>
                <a:gd name="T6" fmla="*/ 0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1" y="3"/>
                  </a:lnTo>
                  <a:lnTo>
                    <a:pt x="4"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4" name="Freeform 302"/>
            <p:cNvSpPr>
              <a:spLocks/>
            </p:cNvSpPr>
            <p:nvPr/>
          </p:nvSpPr>
          <p:spPr bwMode="auto">
            <a:xfrm>
              <a:off x="5439" y="1798"/>
              <a:ext cx="2" cy="6"/>
            </a:xfrm>
            <a:custGeom>
              <a:avLst/>
              <a:gdLst>
                <a:gd name="T0" fmla="*/ 0 w 2"/>
                <a:gd name="T1" fmla="*/ 3 h 6"/>
                <a:gd name="T2" fmla="*/ 1 w 2"/>
                <a:gd name="T3" fmla="*/ 5 h 6"/>
                <a:gd name="T4" fmla="*/ 1 w 2"/>
                <a:gd name="T5" fmla="*/ 0 h 6"/>
                <a:gd name="T6" fmla="*/ 0 w 2"/>
                <a:gd name="T7" fmla="*/ 3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3"/>
                  </a:moveTo>
                  <a:lnTo>
                    <a:pt x="1" y="5"/>
                  </a:lnTo>
                  <a:lnTo>
                    <a:pt x="1" y="0"/>
                  </a:lnTo>
                  <a:lnTo>
                    <a:pt x="0"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5" name="Freeform 303"/>
            <p:cNvSpPr>
              <a:spLocks/>
            </p:cNvSpPr>
            <p:nvPr/>
          </p:nvSpPr>
          <p:spPr bwMode="auto">
            <a:xfrm>
              <a:off x="5426" y="1796"/>
              <a:ext cx="4" cy="6"/>
            </a:xfrm>
            <a:custGeom>
              <a:avLst/>
              <a:gdLst>
                <a:gd name="T0" fmla="*/ 1 w 4"/>
                <a:gd name="T1" fmla="*/ 0 h 6"/>
                <a:gd name="T2" fmla="*/ 0 w 4"/>
                <a:gd name="T3" fmla="*/ 4 h 6"/>
                <a:gd name="T4" fmla="*/ 2 w 4"/>
                <a:gd name="T5" fmla="*/ 5 h 6"/>
                <a:gd name="T6" fmla="*/ 3 w 4"/>
                <a:gd name="T7" fmla="*/ 1 h 6"/>
                <a:gd name="T8" fmla="*/ 1 w 4"/>
                <a:gd name="T9" fmla="*/ 0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1" y="0"/>
                  </a:moveTo>
                  <a:lnTo>
                    <a:pt x="0" y="4"/>
                  </a:lnTo>
                  <a:lnTo>
                    <a:pt x="2" y="5"/>
                  </a:lnTo>
                  <a:lnTo>
                    <a:pt x="3" y="1"/>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6" name="Freeform 304"/>
            <p:cNvSpPr>
              <a:spLocks/>
            </p:cNvSpPr>
            <p:nvPr/>
          </p:nvSpPr>
          <p:spPr bwMode="auto">
            <a:xfrm>
              <a:off x="5450" y="1774"/>
              <a:ext cx="3" cy="5"/>
            </a:xfrm>
            <a:custGeom>
              <a:avLst/>
              <a:gdLst>
                <a:gd name="T0" fmla="*/ 2 w 3"/>
                <a:gd name="T1" fmla="*/ 0 h 5"/>
                <a:gd name="T2" fmla="*/ 0 w 3"/>
                <a:gd name="T3" fmla="*/ 4 h 5"/>
                <a:gd name="T4" fmla="*/ 2 w 3"/>
                <a:gd name="T5" fmla="*/ 4 h 5"/>
                <a:gd name="T6" fmla="*/ 2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2" y="0"/>
                  </a:moveTo>
                  <a:lnTo>
                    <a:pt x="0" y="4"/>
                  </a:lnTo>
                  <a:lnTo>
                    <a:pt x="2" y="4"/>
                  </a:lnTo>
                  <a:lnTo>
                    <a:pt x="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7" name="Freeform 305"/>
            <p:cNvSpPr>
              <a:spLocks/>
            </p:cNvSpPr>
            <p:nvPr/>
          </p:nvSpPr>
          <p:spPr bwMode="auto">
            <a:xfrm>
              <a:off x="5450" y="1747"/>
              <a:ext cx="5" cy="8"/>
            </a:xfrm>
            <a:custGeom>
              <a:avLst/>
              <a:gdLst>
                <a:gd name="T0" fmla="*/ 0 w 5"/>
                <a:gd name="T1" fmla="*/ 0 h 8"/>
                <a:gd name="T2" fmla="*/ 1 w 5"/>
                <a:gd name="T3" fmla="*/ 7 h 8"/>
                <a:gd name="T4" fmla="*/ 4 w 5"/>
                <a:gd name="T5" fmla="*/ 4 h 8"/>
                <a:gd name="T6" fmla="*/ 3 w 5"/>
                <a:gd name="T7" fmla="*/ 0 h 8"/>
                <a:gd name="T8" fmla="*/ 0 w 5"/>
                <a:gd name="T9" fmla="*/ 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0" y="0"/>
                  </a:moveTo>
                  <a:lnTo>
                    <a:pt x="1" y="7"/>
                  </a:lnTo>
                  <a:lnTo>
                    <a:pt x="4" y="4"/>
                  </a:lnTo>
                  <a:lnTo>
                    <a:pt x="3"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8" name="Freeform 306"/>
            <p:cNvSpPr>
              <a:spLocks/>
            </p:cNvSpPr>
            <p:nvPr/>
          </p:nvSpPr>
          <p:spPr bwMode="auto">
            <a:xfrm>
              <a:off x="5556" y="1773"/>
              <a:ext cx="6" cy="13"/>
            </a:xfrm>
            <a:custGeom>
              <a:avLst/>
              <a:gdLst>
                <a:gd name="T0" fmla="*/ 0 w 6"/>
                <a:gd name="T1" fmla="*/ 1 h 13"/>
                <a:gd name="T2" fmla="*/ 4 w 6"/>
                <a:gd name="T3" fmla="*/ 12 h 13"/>
                <a:gd name="T4" fmla="*/ 5 w 6"/>
                <a:gd name="T5" fmla="*/ 6 h 13"/>
                <a:gd name="T6" fmla="*/ 4 w 6"/>
                <a:gd name="T7" fmla="*/ 0 h 13"/>
                <a:gd name="T8" fmla="*/ 0 w 6"/>
                <a:gd name="T9" fmla="*/ 1 h 13"/>
                <a:gd name="T10" fmla="*/ 0 60000 65536"/>
                <a:gd name="T11" fmla="*/ 0 60000 65536"/>
                <a:gd name="T12" fmla="*/ 0 60000 65536"/>
                <a:gd name="T13" fmla="*/ 0 60000 65536"/>
                <a:gd name="T14" fmla="*/ 0 60000 65536"/>
                <a:gd name="T15" fmla="*/ 0 w 6"/>
                <a:gd name="T16" fmla="*/ 0 h 13"/>
                <a:gd name="T17" fmla="*/ 6 w 6"/>
                <a:gd name="T18" fmla="*/ 13 h 13"/>
              </a:gdLst>
              <a:ahLst/>
              <a:cxnLst>
                <a:cxn ang="T10">
                  <a:pos x="T0" y="T1"/>
                </a:cxn>
                <a:cxn ang="T11">
                  <a:pos x="T2" y="T3"/>
                </a:cxn>
                <a:cxn ang="T12">
                  <a:pos x="T4" y="T5"/>
                </a:cxn>
                <a:cxn ang="T13">
                  <a:pos x="T6" y="T7"/>
                </a:cxn>
                <a:cxn ang="T14">
                  <a:pos x="T8" y="T9"/>
                </a:cxn>
              </a:cxnLst>
              <a:rect l="T15" t="T16" r="T17" b="T18"/>
              <a:pathLst>
                <a:path w="6" h="13">
                  <a:moveTo>
                    <a:pt x="0" y="1"/>
                  </a:moveTo>
                  <a:lnTo>
                    <a:pt x="4" y="12"/>
                  </a:lnTo>
                  <a:lnTo>
                    <a:pt x="5" y="6"/>
                  </a:lnTo>
                  <a:lnTo>
                    <a:pt x="4"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39" name="Freeform 307"/>
            <p:cNvSpPr>
              <a:spLocks/>
            </p:cNvSpPr>
            <p:nvPr/>
          </p:nvSpPr>
          <p:spPr bwMode="auto">
            <a:xfrm>
              <a:off x="5558" y="1810"/>
              <a:ext cx="7" cy="13"/>
            </a:xfrm>
            <a:custGeom>
              <a:avLst/>
              <a:gdLst>
                <a:gd name="T0" fmla="*/ 0 w 7"/>
                <a:gd name="T1" fmla="*/ 5 h 13"/>
                <a:gd name="T2" fmla="*/ 2 w 7"/>
                <a:gd name="T3" fmla="*/ 12 h 13"/>
                <a:gd name="T4" fmla="*/ 6 w 7"/>
                <a:gd name="T5" fmla="*/ 5 h 13"/>
                <a:gd name="T6" fmla="*/ 4 w 7"/>
                <a:gd name="T7" fmla="*/ 0 h 13"/>
                <a:gd name="T8" fmla="*/ 0 w 7"/>
                <a:gd name="T9" fmla="*/ 5 h 13"/>
                <a:gd name="T10" fmla="*/ 0 60000 65536"/>
                <a:gd name="T11" fmla="*/ 0 60000 65536"/>
                <a:gd name="T12" fmla="*/ 0 60000 65536"/>
                <a:gd name="T13" fmla="*/ 0 60000 65536"/>
                <a:gd name="T14" fmla="*/ 0 60000 65536"/>
                <a:gd name="T15" fmla="*/ 0 w 7"/>
                <a:gd name="T16" fmla="*/ 0 h 13"/>
                <a:gd name="T17" fmla="*/ 7 w 7"/>
                <a:gd name="T18" fmla="*/ 13 h 13"/>
              </a:gdLst>
              <a:ahLst/>
              <a:cxnLst>
                <a:cxn ang="T10">
                  <a:pos x="T0" y="T1"/>
                </a:cxn>
                <a:cxn ang="T11">
                  <a:pos x="T2" y="T3"/>
                </a:cxn>
                <a:cxn ang="T12">
                  <a:pos x="T4" y="T5"/>
                </a:cxn>
                <a:cxn ang="T13">
                  <a:pos x="T6" y="T7"/>
                </a:cxn>
                <a:cxn ang="T14">
                  <a:pos x="T8" y="T9"/>
                </a:cxn>
              </a:cxnLst>
              <a:rect l="T15" t="T16" r="T17" b="T18"/>
              <a:pathLst>
                <a:path w="7" h="13">
                  <a:moveTo>
                    <a:pt x="0" y="5"/>
                  </a:moveTo>
                  <a:lnTo>
                    <a:pt x="2" y="12"/>
                  </a:lnTo>
                  <a:lnTo>
                    <a:pt x="6" y="5"/>
                  </a:lnTo>
                  <a:lnTo>
                    <a:pt x="4" y="0"/>
                  </a:lnTo>
                  <a:lnTo>
                    <a:pt x="0" y="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0" name="Freeform 308"/>
            <p:cNvSpPr>
              <a:spLocks/>
            </p:cNvSpPr>
            <p:nvPr/>
          </p:nvSpPr>
          <p:spPr bwMode="auto">
            <a:xfrm>
              <a:off x="5566" y="1816"/>
              <a:ext cx="5" cy="9"/>
            </a:xfrm>
            <a:custGeom>
              <a:avLst/>
              <a:gdLst>
                <a:gd name="T0" fmla="*/ 0 w 5"/>
                <a:gd name="T1" fmla="*/ 1 h 9"/>
                <a:gd name="T2" fmla="*/ 0 w 5"/>
                <a:gd name="T3" fmla="*/ 8 h 9"/>
                <a:gd name="T4" fmla="*/ 4 w 5"/>
                <a:gd name="T5" fmla="*/ 4 h 9"/>
                <a:gd name="T6" fmla="*/ 4 w 5"/>
                <a:gd name="T7" fmla="*/ 0 h 9"/>
                <a:gd name="T8" fmla="*/ 0 w 5"/>
                <a:gd name="T9" fmla="*/ 1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1"/>
                  </a:moveTo>
                  <a:lnTo>
                    <a:pt x="0" y="8"/>
                  </a:lnTo>
                  <a:lnTo>
                    <a:pt x="4" y="4"/>
                  </a:lnTo>
                  <a:lnTo>
                    <a:pt x="4"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1" name="Freeform 309"/>
            <p:cNvSpPr>
              <a:spLocks/>
            </p:cNvSpPr>
            <p:nvPr/>
          </p:nvSpPr>
          <p:spPr bwMode="auto">
            <a:xfrm>
              <a:off x="5552" y="1816"/>
              <a:ext cx="5" cy="11"/>
            </a:xfrm>
            <a:custGeom>
              <a:avLst/>
              <a:gdLst>
                <a:gd name="T0" fmla="*/ 0 w 5"/>
                <a:gd name="T1" fmla="*/ 0 h 11"/>
                <a:gd name="T2" fmla="*/ 3 w 5"/>
                <a:gd name="T3" fmla="*/ 4 h 11"/>
                <a:gd name="T4" fmla="*/ 3 w 5"/>
                <a:gd name="T5" fmla="*/ 5 h 11"/>
                <a:gd name="T6" fmla="*/ 4 w 5"/>
                <a:gd name="T7" fmla="*/ 10 h 11"/>
                <a:gd name="T8" fmla="*/ 1 w 5"/>
                <a:gd name="T9" fmla="*/ 5 h 11"/>
                <a:gd name="T10" fmla="*/ 0 w 5"/>
                <a:gd name="T11" fmla="*/ 5 h 11"/>
                <a:gd name="T12" fmla="*/ 0 w 5"/>
                <a:gd name="T13" fmla="*/ 0 h 11"/>
                <a:gd name="T14" fmla="*/ 0 60000 65536"/>
                <a:gd name="T15" fmla="*/ 0 60000 65536"/>
                <a:gd name="T16" fmla="*/ 0 60000 65536"/>
                <a:gd name="T17" fmla="*/ 0 60000 65536"/>
                <a:gd name="T18" fmla="*/ 0 60000 65536"/>
                <a:gd name="T19" fmla="*/ 0 60000 65536"/>
                <a:gd name="T20" fmla="*/ 0 60000 65536"/>
                <a:gd name="T21" fmla="*/ 0 w 5"/>
                <a:gd name="T22" fmla="*/ 0 h 11"/>
                <a:gd name="T23" fmla="*/ 5 w 5"/>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1">
                  <a:moveTo>
                    <a:pt x="0" y="0"/>
                  </a:moveTo>
                  <a:lnTo>
                    <a:pt x="3" y="4"/>
                  </a:lnTo>
                  <a:lnTo>
                    <a:pt x="3" y="5"/>
                  </a:lnTo>
                  <a:lnTo>
                    <a:pt x="4" y="10"/>
                  </a:lnTo>
                  <a:lnTo>
                    <a:pt x="1" y="5"/>
                  </a:lnTo>
                  <a:lnTo>
                    <a:pt x="0" y="5"/>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2" name="Freeform 310"/>
            <p:cNvSpPr>
              <a:spLocks/>
            </p:cNvSpPr>
            <p:nvPr/>
          </p:nvSpPr>
          <p:spPr bwMode="auto">
            <a:xfrm>
              <a:off x="5576" y="1821"/>
              <a:ext cx="7" cy="8"/>
            </a:xfrm>
            <a:custGeom>
              <a:avLst/>
              <a:gdLst>
                <a:gd name="T0" fmla="*/ 0 w 7"/>
                <a:gd name="T1" fmla="*/ 0 h 8"/>
                <a:gd name="T2" fmla="*/ 1 w 7"/>
                <a:gd name="T3" fmla="*/ 5 h 8"/>
                <a:gd name="T4" fmla="*/ 1 w 7"/>
                <a:gd name="T5" fmla="*/ 7 h 8"/>
                <a:gd name="T6" fmla="*/ 5 w 7"/>
                <a:gd name="T7" fmla="*/ 7 h 8"/>
                <a:gd name="T8" fmla="*/ 6 w 7"/>
                <a:gd name="T9" fmla="*/ 4 h 8"/>
                <a:gd name="T10" fmla="*/ 2 w 7"/>
                <a:gd name="T11" fmla="*/ 2 h 8"/>
                <a:gd name="T12" fmla="*/ 0 w 7"/>
                <a:gd name="T13" fmla="*/ 0 h 8"/>
                <a:gd name="T14" fmla="*/ 0 60000 65536"/>
                <a:gd name="T15" fmla="*/ 0 60000 65536"/>
                <a:gd name="T16" fmla="*/ 0 60000 65536"/>
                <a:gd name="T17" fmla="*/ 0 60000 65536"/>
                <a:gd name="T18" fmla="*/ 0 60000 65536"/>
                <a:gd name="T19" fmla="*/ 0 60000 65536"/>
                <a:gd name="T20" fmla="*/ 0 60000 65536"/>
                <a:gd name="T21" fmla="*/ 0 w 7"/>
                <a:gd name="T22" fmla="*/ 0 h 8"/>
                <a:gd name="T23" fmla="*/ 7 w 7"/>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8">
                  <a:moveTo>
                    <a:pt x="0" y="0"/>
                  </a:moveTo>
                  <a:lnTo>
                    <a:pt x="1" y="5"/>
                  </a:lnTo>
                  <a:lnTo>
                    <a:pt x="1" y="7"/>
                  </a:lnTo>
                  <a:lnTo>
                    <a:pt x="5" y="7"/>
                  </a:lnTo>
                  <a:lnTo>
                    <a:pt x="6" y="4"/>
                  </a:lnTo>
                  <a:lnTo>
                    <a:pt x="2" y="2"/>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3" name="Freeform 311"/>
            <p:cNvSpPr>
              <a:spLocks/>
            </p:cNvSpPr>
            <p:nvPr/>
          </p:nvSpPr>
          <p:spPr bwMode="auto">
            <a:xfrm>
              <a:off x="5560" y="1796"/>
              <a:ext cx="6" cy="12"/>
            </a:xfrm>
            <a:custGeom>
              <a:avLst/>
              <a:gdLst>
                <a:gd name="T0" fmla="*/ 0 w 6"/>
                <a:gd name="T1" fmla="*/ 0 h 12"/>
                <a:gd name="T2" fmla="*/ 3 w 6"/>
                <a:gd name="T3" fmla="*/ 11 h 12"/>
                <a:gd name="T4" fmla="*/ 5 w 6"/>
                <a:gd name="T5" fmla="*/ 9 h 12"/>
                <a:gd name="T6" fmla="*/ 1 w 6"/>
                <a:gd name="T7" fmla="*/ 0 h 12"/>
                <a:gd name="T8" fmla="*/ 0 w 6"/>
                <a:gd name="T9" fmla="*/ 0 h 12"/>
                <a:gd name="T10" fmla="*/ 0 60000 65536"/>
                <a:gd name="T11" fmla="*/ 0 60000 65536"/>
                <a:gd name="T12" fmla="*/ 0 60000 65536"/>
                <a:gd name="T13" fmla="*/ 0 60000 65536"/>
                <a:gd name="T14" fmla="*/ 0 60000 65536"/>
                <a:gd name="T15" fmla="*/ 0 w 6"/>
                <a:gd name="T16" fmla="*/ 0 h 12"/>
                <a:gd name="T17" fmla="*/ 6 w 6"/>
                <a:gd name="T18" fmla="*/ 12 h 12"/>
              </a:gdLst>
              <a:ahLst/>
              <a:cxnLst>
                <a:cxn ang="T10">
                  <a:pos x="T0" y="T1"/>
                </a:cxn>
                <a:cxn ang="T11">
                  <a:pos x="T2" y="T3"/>
                </a:cxn>
                <a:cxn ang="T12">
                  <a:pos x="T4" y="T5"/>
                </a:cxn>
                <a:cxn ang="T13">
                  <a:pos x="T6" y="T7"/>
                </a:cxn>
                <a:cxn ang="T14">
                  <a:pos x="T8" y="T9"/>
                </a:cxn>
              </a:cxnLst>
              <a:rect l="T15" t="T16" r="T17" b="T18"/>
              <a:pathLst>
                <a:path w="6" h="12">
                  <a:moveTo>
                    <a:pt x="0" y="0"/>
                  </a:moveTo>
                  <a:lnTo>
                    <a:pt x="3" y="11"/>
                  </a:lnTo>
                  <a:lnTo>
                    <a:pt x="5" y="9"/>
                  </a:lnTo>
                  <a:lnTo>
                    <a:pt x="1"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4" name="Freeform 312"/>
            <p:cNvSpPr>
              <a:spLocks/>
            </p:cNvSpPr>
            <p:nvPr/>
          </p:nvSpPr>
          <p:spPr bwMode="auto">
            <a:xfrm>
              <a:off x="5566" y="1806"/>
              <a:ext cx="3" cy="3"/>
            </a:xfrm>
            <a:custGeom>
              <a:avLst/>
              <a:gdLst>
                <a:gd name="T0" fmla="*/ 1 w 3"/>
                <a:gd name="T1" fmla="*/ 0 h 3"/>
                <a:gd name="T2" fmla="*/ 0 w 3"/>
                <a:gd name="T3" fmla="*/ 2 h 3"/>
                <a:gd name="T4" fmla="*/ 1 w 3"/>
                <a:gd name="T5" fmla="*/ 2 h 3"/>
                <a:gd name="T6" fmla="*/ 2 w 3"/>
                <a:gd name="T7" fmla="*/ 1 h 3"/>
                <a:gd name="T8" fmla="*/ 1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1" y="0"/>
                  </a:moveTo>
                  <a:lnTo>
                    <a:pt x="0" y="2"/>
                  </a:lnTo>
                  <a:lnTo>
                    <a:pt x="1" y="2"/>
                  </a:lnTo>
                  <a:lnTo>
                    <a:pt x="2" y="1"/>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5" name="Freeform 313"/>
            <p:cNvSpPr>
              <a:spLocks/>
            </p:cNvSpPr>
            <p:nvPr/>
          </p:nvSpPr>
          <p:spPr bwMode="auto">
            <a:xfrm>
              <a:off x="5538" y="1810"/>
              <a:ext cx="4" cy="7"/>
            </a:xfrm>
            <a:custGeom>
              <a:avLst/>
              <a:gdLst>
                <a:gd name="T0" fmla="*/ 0 w 4"/>
                <a:gd name="T1" fmla="*/ 0 h 7"/>
                <a:gd name="T2" fmla="*/ 0 w 4"/>
                <a:gd name="T3" fmla="*/ 6 h 7"/>
                <a:gd name="T4" fmla="*/ 3 w 4"/>
                <a:gd name="T5" fmla="*/ 2 h 7"/>
                <a:gd name="T6" fmla="*/ 3 w 4"/>
                <a:gd name="T7" fmla="*/ 0 h 7"/>
                <a:gd name="T8" fmla="*/ 0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0"/>
                  </a:moveTo>
                  <a:lnTo>
                    <a:pt x="0" y="6"/>
                  </a:lnTo>
                  <a:lnTo>
                    <a:pt x="3" y="2"/>
                  </a:lnTo>
                  <a:lnTo>
                    <a:pt x="3"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646" name="Line 314"/>
            <p:cNvSpPr>
              <a:spLocks noChangeShapeType="1"/>
            </p:cNvSpPr>
            <p:nvPr/>
          </p:nvSpPr>
          <p:spPr bwMode="auto">
            <a:xfrm>
              <a:off x="5478" y="1898"/>
              <a:ext cx="0" cy="50"/>
            </a:xfrm>
            <a:prstGeom prst="line">
              <a:avLst/>
            </a:prstGeom>
            <a:noFill/>
            <a:ln w="12700">
              <a:solidFill>
                <a:srgbClr val="000000"/>
              </a:solidFill>
              <a:round/>
              <a:headEnd/>
              <a:tailEnd/>
            </a:ln>
          </p:spPr>
          <p:txBody>
            <a:bodyPr/>
            <a:lstStyle/>
            <a:p>
              <a:endParaRPr lang="en-US"/>
            </a:p>
          </p:txBody>
        </p:sp>
        <p:sp>
          <p:nvSpPr>
            <p:cNvPr id="167647" name="Line 315"/>
            <p:cNvSpPr>
              <a:spLocks noChangeShapeType="1"/>
            </p:cNvSpPr>
            <p:nvPr/>
          </p:nvSpPr>
          <p:spPr bwMode="auto">
            <a:xfrm>
              <a:off x="5494" y="1898"/>
              <a:ext cx="0" cy="50"/>
            </a:xfrm>
            <a:prstGeom prst="line">
              <a:avLst/>
            </a:prstGeom>
            <a:noFill/>
            <a:ln w="12700">
              <a:solidFill>
                <a:srgbClr val="000000"/>
              </a:solidFill>
              <a:round/>
              <a:headEnd/>
              <a:tailEnd/>
            </a:ln>
          </p:spPr>
          <p:txBody>
            <a:bodyPr/>
            <a:lstStyle/>
            <a:p>
              <a:endParaRPr lang="en-US"/>
            </a:p>
          </p:txBody>
        </p:sp>
        <p:sp>
          <p:nvSpPr>
            <p:cNvPr id="167648" name="Freeform 316"/>
            <p:cNvSpPr>
              <a:spLocks/>
            </p:cNvSpPr>
            <p:nvPr/>
          </p:nvSpPr>
          <p:spPr bwMode="auto">
            <a:xfrm>
              <a:off x="5470" y="1604"/>
              <a:ext cx="18" cy="97"/>
            </a:xfrm>
            <a:custGeom>
              <a:avLst/>
              <a:gdLst>
                <a:gd name="T0" fmla="*/ 10 w 18"/>
                <a:gd name="T1" fmla="*/ 96 h 97"/>
                <a:gd name="T2" fmla="*/ 10 w 18"/>
                <a:gd name="T3" fmla="*/ 41 h 97"/>
                <a:gd name="T4" fmla="*/ 0 w 18"/>
                <a:gd name="T5" fmla="*/ 41 h 97"/>
                <a:gd name="T6" fmla="*/ 17 w 18"/>
                <a:gd name="T7" fmla="*/ 0 h 97"/>
                <a:gd name="T8" fmla="*/ 0 60000 65536"/>
                <a:gd name="T9" fmla="*/ 0 60000 65536"/>
                <a:gd name="T10" fmla="*/ 0 60000 65536"/>
                <a:gd name="T11" fmla="*/ 0 60000 65536"/>
                <a:gd name="T12" fmla="*/ 0 w 18"/>
                <a:gd name="T13" fmla="*/ 0 h 97"/>
                <a:gd name="T14" fmla="*/ 18 w 18"/>
                <a:gd name="T15" fmla="*/ 97 h 97"/>
              </a:gdLst>
              <a:ahLst/>
              <a:cxnLst>
                <a:cxn ang="T8">
                  <a:pos x="T0" y="T1"/>
                </a:cxn>
                <a:cxn ang="T9">
                  <a:pos x="T2" y="T3"/>
                </a:cxn>
                <a:cxn ang="T10">
                  <a:pos x="T4" y="T5"/>
                </a:cxn>
                <a:cxn ang="T11">
                  <a:pos x="T6" y="T7"/>
                </a:cxn>
              </a:cxnLst>
              <a:rect l="T12" t="T13" r="T14" b="T15"/>
              <a:pathLst>
                <a:path w="18" h="97">
                  <a:moveTo>
                    <a:pt x="10" y="96"/>
                  </a:moveTo>
                  <a:lnTo>
                    <a:pt x="10" y="41"/>
                  </a:lnTo>
                  <a:lnTo>
                    <a:pt x="0" y="41"/>
                  </a:lnTo>
                  <a:lnTo>
                    <a:pt x="17"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49" name="Freeform 317"/>
            <p:cNvSpPr>
              <a:spLocks/>
            </p:cNvSpPr>
            <p:nvPr/>
          </p:nvSpPr>
          <p:spPr bwMode="auto">
            <a:xfrm>
              <a:off x="5487" y="1604"/>
              <a:ext cx="18" cy="97"/>
            </a:xfrm>
            <a:custGeom>
              <a:avLst/>
              <a:gdLst>
                <a:gd name="T0" fmla="*/ 9 w 18"/>
                <a:gd name="T1" fmla="*/ 96 h 97"/>
                <a:gd name="T2" fmla="*/ 9 w 18"/>
                <a:gd name="T3" fmla="*/ 41 h 97"/>
                <a:gd name="T4" fmla="*/ 17 w 18"/>
                <a:gd name="T5" fmla="*/ 41 h 97"/>
                <a:gd name="T6" fmla="*/ 0 w 18"/>
                <a:gd name="T7" fmla="*/ 0 h 97"/>
                <a:gd name="T8" fmla="*/ 0 60000 65536"/>
                <a:gd name="T9" fmla="*/ 0 60000 65536"/>
                <a:gd name="T10" fmla="*/ 0 60000 65536"/>
                <a:gd name="T11" fmla="*/ 0 60000 65536"/>
                <a:gd name="T12" fmla="*/ 0 w 18"/>
                <a:gd name="T13" fmla="*/ 0 h 97"/>
                <a:gd name="T14" fmla="*/ 18 w 18"/>
                <a:gd name="T15" fmla="*/ 97 h 97"/>
              </a:gdLst>
              <a:ahLst/>
              <a:cxnLst>
                <a:cxn ang="T8">
                  <a:pos x="T0" y="T1"/>
                </a:cxn>
                <a:cxn ang="T9">
                  <a:pos x="T2" y="T3"/>
                </a:cxn>
                <a:cxn ang="T10">
                  <a:pos x="T4" y="T5"/>
                </a:cxn>
                <a:cxn ang="T11">
                  <a:pos x="T6" y="T7"/>
                </a:cxn>
              </a:cxnLst>
              <a:rect l="T12" t="T13" r="T14" b="T15"/>
              <a:pathLst>
                <a:path w="18" h="97">
                  <a:moveTo>
                    <a:pt x="9" y="96"/>
                  </a:moveTo>
                  <a:lnTo>
                    <a:pt x="9" y="41"/>
                  </a:lnTo>
                  <a:lnTo>
                    <a:pt x="17" y="4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50" name="Arc 318"/>
            <p:cNvSpPr>
              <a:spLocks/>
            </p:cNvSpPr>
            <p:nvPr/>
          </p:nvSpPr>
          <p:spPr bwMode="auto">
            <a:xfrm>
              <a:off x="5449" y="1701"/>
              <a:ext cx="23" cy="51"/>
            </a:xfrm>
            <a:custGeom>
              <a:avLst/>
              <a:gdLst>
                <a:gd name="T0" fmla="*/ 0 w 10409"/>
                <a:gd name="T1" fmla="*/ 6 h 21600"/>
                <a:gd name="T2" fmla="*/ 23 w 10409"/>
                <a:gd name="T3" fmla="*/ 0 h 21600"/>
                <a:gd name="T4" fmla="*/ 22 w 10409"/>
                <a:gd name="T5" fmla="*/ 51 h 21600"/>
                <a:gd name="T6" fmla="*/ 0 60000 65536"/>
                <a:gd name="T7" fmla="*/ 0 60000 65536"/>
                <a:gd name="T8" fmla="*/ 0 60000 65536"/>
                <a:gd name="T9" fmla="*/ 0 w 10409"/>
                <a:gd name="T10" fmla="*/ 0 h 21600"/>
                <a:gd name="T11" fmla="*/ 10409 w 10409"/>
                <a:gd name="T12" fmla="*/ 21600 h 21600"/>
              </a:gdLst>
              <a:ahLst/>
              <a:cxnLst>
                <a:cxn ang="T6">
                  <a:pos x="T0" y="T1"/>
                </a:cxn>
                <a:cxn ang="T7">
                  <a:pos x="T2" y="T3"/>
                </a:cxn>
                <a:cxn ang="T8">
                  <a:pos x="T4" y="T5"/>
                </a:cxn>
              </a:cxnLst>
              <a:rect l="T9" t="T10" r="T11" b="T12"/>
              <a:pathLst>
                <a:path w="10409" h="21600" fill="none" extrusionOk="0">
                  <a:moveTo>
                    <a:pt x="0" y="2428"/>
                  </a:moveTo>
                  <a:cubicBezTo>
                    <a:pt x="3074" y="832"/>
                    <a:pt x="6486" y="-1"/>
                    <a:pt x="9950" y="0"/>
                  </a:cubicBezTo>
                  <a:cubicBezTo>
                    <a:pt x="10103" y="0"/>
                    <a:pt x="10256" y="1"/>
                    <a:pt x="10409" y="4"/>
                  </a:cubicBezTo>
                </a:path>
                <a:path w="10409" h="21600" stroke="0" extrusionOk="0">
                  <a:moveTo>
                    <a:pt x="0" y="2428"/>
                  </a:moveTo>
                  <a:cubicBezTo>
                    <a:pt x="3074" y="832"/>
                    <a:pt x="6486" y="-1"/>
                    <a:pt x="9950" y="0"/>
                  </a:cubicBezTo>
                  <a:cubicBezTo>
                    <a:pt x="10103" y="0"/>
                    <a:pt x="10256" y="1"/>
                    <a:pt x="10409" y="4"/>
                  </a:cubicBezTo>
                  <a:lnTo>
                    <a:pt x="9950" y="21600"/>
                  </a:lnTo>
                  <a:close/>
                </a:path>
              </a:pathLst>
            </a:custGeom>
            <a:noFill/>
            <a:ln w="12700" cap="rnd">
              <a:solidFill>
                <a:srgbClr val="000000"/>
              </a:solidFill>
              <a:round/>
              <a:headEnd/>
              <a:tailEnd/>
            </a:ln>
          </p:spPr>
          <p:txBody>
            <a:bodyPr/>
            <a:lstStyle/>
            <a:p>
              <a:endParaRPr lang="en-US"/>
            </a:p>
          </p:txBody>
        </p:sp>
        <p:sp>
          <p:nvSpPr>
            <p:cNvPr id="167651" name="Arc 319"/>
            <p:cNvSpPr>
              <a:spLocks/>
            </p:cNvSpPr>
            <p:nvPr/>
          </p:nvSpPr>
          <p:spPr bwMode="auto">
            <a:xfrm>
              <a:off x="5488" y="1701"/>
              <a:ext cx="25" cy="51"/>
            </a:xfrm>
            <a:custGeom>
              <a:avLst/>
              <a:gdLst>
                <a:gd name="T0" fmla="*/ 0 w 11522"/>
                <a:gd name="T1" fmla="*/ 0 h 21600"/>
                <a:gd name="T2" fmla="*/ 25 w 11522"/>
                <a:gd name="T3" fmla="*/ 5 h 21600"/>
                <a:gd name="T4" fmla="*/ 4 w 11522"/>
                <a:gd name="T5" fmla="*/ 51 h 21600"/>
                <a:gd name="T6" fmla="*/ 0 60000 65536"/>
                <a:gd name="T7" fmla="*/ 0 60000 65536"/>
                <a:gd name="T8" fmla="*/ 0 60000 65536"/>
                <a:gd name="T9" fmla="*/ 0 w 11522"/>
                <a:gd name="T10" fmla="*/ 0 h 21600"/>
                <a:gd name="T11" fmla="*/ 11522 w 11522"/>
                <a:gd name="T12" fmla="*/ 21600 h 21600"/>
              </a:gdLst>
              <a:ahLst/>
              <a:cxnLst>
                <a:cxn ang="T6">
                  <a:pos x="T0" y="T1"/>
                </a:cxn>
                <a:cxn ang="T7">
                  <a:pos x="T2" y="T3"/>
                </a:cxn>
                <a:cxn ang="T8">
                  <a:pos x="T4" y="T5"/>
                </a:cxn>
              </a:cxnLst>
              <a:rect l="T9" t="T10" r="T11" b="T12"/>
              <a:pathLst>
                <a:path w="11522" h="21600" fill="none" extrusionOk="0">
                  <a:moveTo>
                    <a:pt x="0" y="79"/>
                  </a:moveTo>
                  <a:cubicBezTo>
                    <a:pt x="615" y="26"/>
                    <a:pt x="1233" y="-1"/>
                    <a:pt x="1851" y="0"/>
                  </a:cubicBezTo>
                  <a:cubicBezTo>
                    <a:pt x="5208" y="0"/>
                    <a:pt x="8519" y="782"/>
                    <a:pt x="11522" y="2285"/>
                  </a:cubicBezTo>
                </a:path>
                <a:path w="11522" h="21600" stroke="0" extrusionOk="0">
                  <a:moveTo>
                    <a:pt x="0" y="79"/>
                  </a:moveTo>
                  <a:cubicBezTo>
                    <a:pt x="615" y="26"/>
                    <a:pt x="1233" y="-1"/>
                    <a:pt x="1851" y="0"/>
                  </a:cubicBezTo>
                  <a:cubicBezTo>
                    <a:pt x="5208" y="0"/>
                    <a:pt x="8519" y="782"/>
                    <a:pt x="11522" y="2285"/>
                  </a:cubicBezTo>
                  <a:lnTo>
                    <a:pt x="1851" y="21600"/>
                  </a:lnTo>
                  <a:close/>
                </a:path>
              </a:pathLst>
            </a:custGeom>
            <a:noFill/>
            <a:ln w="12700" cap="rnd">
              <a:solidFill>
                <a:srgbClr val="000000"/>
              </a:solidFill>
              <a:round/>
              <a:headEnd/>
              <a:tailEnd/>
            </a:ln>
          </p:spPr>
          <p:txBody>
            <a:bodyPr/>
            <a:lstStyle/>
            <a:p>
              <a:endParaRPr lang="en-US"/>
            </a:p>
          </p:txBody>
        </p:sp>
        <p:sp>
          <p:nvSpPr>
            <p:cNvPr id="167652" name="Freeform 320"/>
            <p:cNvSpPr>
              <a:spLocks/>
            </p:cNvSpPr>
            <p:nvPr/>
          </p:nvSpPr>
          <p:spPr bwMode="auto">
            <a:xfrm>
              <a:off x="5440" y="1611"/>
              <a:ext cx="18" cy="115"/>
            </a:xfrm>
            <a:custGeom>
              <a:avLst/>
              <a:gdLst>
                <a:gd name="T0" fmla="*/ 12 w 18"/>
                <a:gd name="T1" fmla="*/ 96 h 115"/>
                <a:gd name="T2" fmla="*/ 12 w 18"/>
                <a:gd name="T3" fmla="*/ 41 h 115"/>
                <a:gd name="T4" fmla="*/ 17 w 18"/>
                <a:gd name="T5" fmla="*/ 41 h 115"/>
                <a:gd name="T6" fmla="*/ 0 w 18"/>
                <a:gd name="T7" fmla="*/ 0 h 115"/>
                <a:gd name="T8" fmla="*/ 0 w 18"/>
                <a:gd name="T9" fmla="*/ 114 h 115"/>
                <a:gd name="T10" fmla="*/ 0 60000 65536"/>
                <a:gd name="T11" fmla="*/ 0 60000 65536"/>
                <a:gd name="T12" fmla="*/ 0 60000 65536"/>
                <a:gd name="T13" fmla="*/ 0 60000 65536"/>
                <a:gd name="T14" fmla="*/ 0 60000 65536"/>
                <a:gd name="T15" fmla="*/ 0 w 18"/>
                <a:gd name="T16" fmla="*/ 0 h 115"/>
                <a:gd name="T17" fmla="*/ 18 w 18"/>
                <a:gd name="T18" fmla="*/ 115 h 115"/>
              </a:gdLst>
              <a:ahLst/>
              <a:cxnLst>
                <a:cxn ang="T10">
                  <a:pos x="T0" y="T1"/>
                </a:cxn>
                <a:cxn ang="T11">
                  <a:pos x="T2" y="T3"/>
                </a:cxn>
                <a:cxn ang="T12">
                  <a:pos x="T4" y="T5"/>
                </a:cxn>
                <a:cxn ang="T13">
                  <a:pos x="T6" y="T7"/>
                </a:cxn>
                <a:cxn ang="T14">
                  <a:pos x="T8" y="T9"/>
                </a:cxn>
              </a:cxnLst>
              <a:rect l="T15" t="T16" r="T17" b="T18"/>
              <a:pathLst>
                <a:path w="18" h="115">
                  <a:moveTo>
                    <a:pt x="12" y="96"/>
                  </a:moveTo>
                  <a:lnTo>
                    <a:pt x="12" y="41"/>
                  </a:lnTo>
                  <a:lnTo>
                    <a:pt x="17" y="41"/>
                  </a:lnTo>
                  <a:lnTo>
                    <a:pt x="0" y="0"/>
                  </a:lnTo>
                  <a:lnTo>
                    <a:pt x="0" y="1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53" name="Freeform 321"/>
            <p:cNvSpPr>
              <a:spLocks/>
            </p:cNvSpPr>
            <p:nvPr/>
          </p:nvSpPr>
          <p:spPr bwMode="auto">
            <a:xfrm>
              <a:off x="5517" y="1611"/>
              <a:ext cx="18" cy="115"/>
            </a:xfrm>
            <a:custGeom>
              <a:avLst/>
              <a:gdLst>
                <a:gd name="T0" fmla="*/ 6 w 18"/>
                <a:gd name="T1" fmla="*/ 96 h 115"/>
                <a:gd name="T2" fmla="*/ 6 w 18"/>
                <a:gd name="T3" fmla="*/ 41 h 115"/>
                <a:gd name="T4" fmla="*/ 0 w 18"/>
                <a:gd name="T5" fmla="*/ 41 h 115"/>
                <a:gd name="T6" fmla="*/ 17 w 18"/>
                <a:gd name="T7" fmla="*/ 0 h 115"/>
                <a:gd name="T8" fmla="*/ 17 w 18"/>
                <a:gd name="T9" fmla="*/ 114 h 115"/>
                <a:gd name="T10" fmla="*/ 0 60000 65536"/>
                <a:gd name="T11" fmla="*/ 0 60000 65536"/>
                <a:gd name="T12" fmla="*/ 0 60000 65536"/>
                <a:gd name="T13" fmla="*/ 0 60000 65536"/>
                <a:gd name="T14" fmla="*/ 0 60000 65536"/>
                <a:gd name="T15" fmla="*/ 0 w 18"/>
                <a:gd name="T16" fmla="*/ 0 h 115"/>
                <a:gd name="T17" fmla="*/ 18 w 18"/>
                <a:gd name="T18" fmla="*/ 115 h 115"/>
              </a:gdLst>
              <a:ahLst/>
              <a:cxnLst>
                <a:cxn ang="T10">
                  <a:pos x="T0" y="T1"/>
                </a:cxn>
                <a:cxn ang="T11">
                  <a:pos x="T2" y="T3"/>
                </a:cxn>
                <a:cxn ang="T12">
                  <a:pos x="T4" y="T5"/>
                </a:cxn>
                <a:cxn ang="T13">
                  <a:pos x="T6" y="T7"/>
                </a:cxn>
                <a:cxn ang="T14">
                  <a:pos x="T8" y="T9"/>
                </a:cxn>
              </a:cxnLst>
              <a:rect l="T15" t="T16" r="T17" b="T18"/>
              <a:pathLst>
                <a:path w="18" h="115">
                  <a:moveTo>
                    <a:pt x="6" y="96"/>
                  </a:moveTo>
                  <a:lnTo>
                    <a:pt x="6" y="41"/>
                  </a:lnTo>
                  <a:lnTo>
                    <a:pt x="0" y="41"/>
                  </a:lnTo>
                  <a:lnTo>
                    <a:pt x="17" y="0"/>
                  </a:lnTo>
                  <a:lnTo>
                    <a:pt x="17" y="1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54" name="Line 322"/>
            <p:cNvSpPr>
              <a:spLocks noChangeShapeType="1"/>
            </p:cNvSpPr>
            <p:nvPr/>
          </p:nvSpPr>
          <p:spPr bwMode="auto">
            <a:xfrm>
              <a:off x="5480" y="1717"/>
              <a:ext cx="0" cy="25"/>
            </a:xfrm>
            <a:prstGeom prst="line">
              <a:avLst/>
            </a:prstGeom>
            <a:noFill/>
            <a:ln w="12700">
              <a:solidFill>
                <a:srgbClr val="000000"/>
              </a:solidFill>
              <a:round/>
              <a:headEnd/>
              <a:tailEnd/>
            </a:ln>
          </p:spPr>
          <p:txBody>
            <a:bodyPr/>
            <a:lstStyle/>
            <a:p>
              <a:endParaRPr lang="en-US"/>
            </a:p>
          </p:txBody>
        </p:sp>
        <p:sp>
          <p:nvSpPr>
            <p:cNvPr id="167655" name="Line 323"/>
            <p:cNvSpPr>
              <a:spLocks noChangeShapeType="1"/>
            </p:cNvSpPr>
            <p:nvPr/>
          </p:nvSpPr>
          <p:spPr bwMode="auto">
            <a:xfrm>
              <a:off x="5495" y="1717"/>
              <a:ext cx="0" cy="25"/>
            </a:xfrm>
            <a:prstGeom prst="line">
              <a:avLst/>
            </a:prstGeom>
            <a:noFill/>
            <a:ln w="12700">
              <a:solidFill>
                <a:srgbClr val="000000"/>
              </a:solidFill>
              <a:round/>
              <a:headEnd/>
              <a:tailEnd/>
            </a:ln>
          </p:spPr>
          <p:txBody>
            <a:bodyPr/>
            <a:lstStyle/>
            <a:p>
              <a:endParaRPr lang="en-US"/>
            </a:p>
          </p:txBody>
        </p:sp>
        <p:sp>
          <p:nvSpPr>
            <p:cNvPr id="167656" name="Arc 324"/>
            <p:cNvSpPr>
              <a:spLocks/>
            </p:cNvSpPr>
            <p:nvPr/>
          </p:nvSpPr>
          <p:spPr bwMode="auto">
            <a:xfrm>
              <a:off x="5438" y="1715"/>
              <a:ext cx="33" cy="39"/>
            </a:xfrm>
            <a:custGeom>
              <a:avLst/>
              <a:gdLst>
                <a:gd name="T0" fmla="*/ 0 w 20276"/>
                <a:gd name="T1" fmla="*/ 10 h 21600"/>
                <a:gd name="T2" fmla="*/ 33 w 20276"/>
                <a:gd name="T3" fmla="*/ 2 h 21600"/>
                <a:gd name="T4" fmla="*/ 23 w 20276"/>
                <a:gd name="T5" fmla="*/ 39 h 21600"/>
                <a:gd name="T6" fmla="*/ 0 60000 65536"/>
                <a:gd name="T7" fmla="*/ 0 60000 65536"/>
                <a:gd name="T8" fmla="*/ 0 60000 65536"/>
                <a:gd name="T9" fmla="*/ 0 w 20276"/>
                <a:gd name="T10" fmla="*/ 0 h 21600"/>
                <a:gd name="T11" fmla="*/ 20276 w 20276"/>
                <a:gd name="T12" fmla="*/ 21600 h 21600"/>
              </a:gdLst>
              <a:ahLst/>
              <a:cxnLst>
                <a:cxn ang="T6">
                  <a:pos x="T0" y="T1"/>
                </a:cxn>
                <a:cxn ang="T7">
                  <a:pos x="T2" y="T3"/>
                </a:cxn>
                <a:cxn ang="T8">
                  <a:pos x="T4" y="T5"/>
                </a:cxn>
              </a:cxnLst>
              <a:rect l="T9" t="T10" r="T11" b="T12"/>
              <a:pathLst>
                <a:path w="20276" h="21600" fill="none" extrusionOk="0">
                  <a:moveTo>
                    <a:pt x="-1" y="5384"/>
                  </a:moveTo>
                  <a:cubicBezTo>
                    <a:pt x="3943" y="1914"/>
                    <a:pt x="9016" y="-1"/>
                    <a:pt x="14270" y="0"/>
                  </a:cubicBezTo>
                  <a:cubicBezTo>
                    <a:pt x="16302" y="0"/>
                    <a:pt x="18324" y="286"/>
                    <a:pt x="20276" y="851"/>
                  </a:cubicBezTo>
                </a:path>
                <a:path w="20276" h="21600" stroke="0" extrusionOk="0">
                  <a:moveTo>
                    <a:pt x="-1" y="5384"/>
                  </a:moveTo>
                  <a:cubicBezTo>
                    <a:pt x="3943" y="1914"/>
                    <a:pt x="9016" y="-1"/>
                    <a:pt x="14270" y="0"/>
                  </a:cubicBezTo>
                  <a:cubicBezTo>
                    <a:pt x="16302" y="0"/>
                    <a:pt x="18324" y="286"/>
                    <a:pt x="20276" y="851"/>
                  </a:cubicBezTo>
                  <a:lnTo>
                    <a:pt x="14270" y="21600"/>
                  </a:lnTo>
                  <a:close/>
                </a:path>
              </a:pathLst>
            </a:custGeom>
            <a:noFill/>
            <a:ln w="12700" cap="rnd">
              <a:solidFill>
                <a:srgbClr val="000000"/>
              </a:solidFill>
              <a:round/>
              <a:headEnd/>
              <a:tailEnd/>
            </a:ln>
          </p:spPr>
          <p:txBody>
            <a:bodyPr/>
            <a:lstStyle/>
            <a:p>
              <a:endParaRPr lang="en-US"/>
            </a:p>
          </p:txBody>
        </p:sp>
        <p:sp>
          <p:nvSpPr>
            <p:cNvPr id="167657" name="Arc 325"/>
            <p:cNvSpPr>
              <a:spLocks/>
            </p:cNvSpPr>
            <p:nvPr/>
          </p:nvSpPr>
          <p:spPr bwMode="auto">
            <a:xfrm>
              <a:off x="5490" y="1715"/>
              <a:ext cx="34" cy="39"/>
            </a:xfrm>
            <a:custGeom>
              <a:avLst/>
              <a:gdLst>
                <a:gd name="T0" fmla="*/ 0 w 20754"/>
                <a:gd name="T1" fmla="*/ 2 h 21600"/>
                <a:gd name="T2" fmla="*/ 34 w 20754"/>
                <a:gd name="T3" fmla="*/ 10 h 21600"/>
                <a:gd name="T4" fmla="*/ 11 w 20754"/>
                <a:gd name="T5" fmla="*/ 39 h 21600"/>
                <a:gd name="T6" fmla="*/ 0 60000 65536"/>
                <a:gd name="T7" fmla="*/ 0 60000 65536"/>
                <a:gd name="T8" fmla="*/ 0 60000 65536"/>
                <a:gd name="T9" fmla="*/ 0 w 20754"/>
                <a:gd name="T10" fmla="*/ 0 h 21600"/>
                <a:gd name="T11" fmla="*/ 20754 w 20754"/>
                <a:gd name="T12" fmla="*/ 21600 h 21600"/>
              </a:gdLst>
              <a:ahLst/>
              <a:cxnLst>
                <a:cxn ang="T6">
                  <a:pos x="T0" y="T1"/>
                </a:cxn>
                <a:cxn ang="T7">
                  <a:pos x="T2" y="T3"/>
                </a:cxn>
                <a:cxn ang="T8">
                  <a:pos x="T4" y="T5"/>
                </a:cxn>
              </a:cxnLst>
              <a:rect l="T9" t="T10" r="T11" b="T12"/>
              <a:pathLst>
                <a:path w="20754" h="21600" fill="none" extrusionOk="0">
                  <a:moveTo>
                    <a:pt x="0" y="1018"/>
                  </a:moveTo>
                  <a:cubicBezTo>
                    <a:pt x="2119" y="343"/>
                    <a:pt x="4329" y="-1"/>
                    <a:pt x="6554" y="0"/>
                  </a:cubicBezTo>
                  <a:cubicBezTo>
                    <a:pt x="11775" y="0"/>
                    <a:pt x="16819" y="1891"/>
                    <a:pt x="20754" y="5323"/>
                  </a:cubicBezTo>
                </a:path>
                <a:path w="20754" h="21600" stroke="0" extrusionOk="0">
                  <a:moveTo>
                    <a:pt x="0" y="1018"/>
                  </a:moveTo>
                  <a:cubicBezTo>
                    <a:pt x="2119" y="343"/>
                    <a:pt x="4329" y="-1"/>
                    <a:pt x="6554" y="0"/>
                  </a:cubicBezTo>
                  <a:cubicBezTo>
                    <a:pt x="11775" y="0"/>
                    <a:pt x="16819" y="1891"/>
                    <a:pt x="20754" y="5323"/>
                  </a:cubicBezTo>
                  <a:lnTo>
                    <a:pt x="6554" y="21600"/>
                  </a:lnTo>
                  <a:close/>
                </a:path>
              </a:pathLst>
            </a:custGeom>
            <a:noFill/>
            <a:ln w="12700" cap="rnd">
              <a:solidFill>
                <a:srgbClr val="000000"/>
              </a:solidFill>
              <a:round/>
              <a:headEnd/>
              <a:tailEnd/>
            </a:ln>
          </p:spPr>
          <p:txBody>
            <a:bodyPr/>
            <a:lstStyle/>
            <a:p>
              <a:endParaRPr lang="en-US"/>
            </a:p>
          </p:txBody>
        </p:sp>
      </p:grpSp>
      <p:grpSp>
        <p:nvGrpSpPr>
          <p:cNvPr id="166948" name="Group 326"/>
          <p:cNvGrpSpPr>
            <a:grpSpLocks/>
          </p:cNvGrpSpPr>
          <p:nvPr/>
        </p:nvGrpSpPr>
        <p:grpSpPr bwMode="auto">
          <a:xfrm>
            <a:off x="5716588" y="3325813"/>
            <a:ext cx="366712" cy="134937"/>
            <a:chOff x="3601" y="1582"/>
            <a:chExt cx="231" cy="85"/>
          </a:xfrm>
        </p:grpSpPr>
        <p:sp>
          <p:nvSpPr>
            <p:cNvPr id="167595" name="Freeform 327"/>
            <p:cNvSpPr>
              <a:spLocks/>
            </p:cNvSpPr>
            <p:nvPr/>
          </p:nvSpPr>
          <p:spPr bwMode="auto">
            <a:xfrm>
              <a:off x="3601" y="1617"/>
              <a:ext cx="231" cy="50"/>
            </a:xfrm>
            <a:custGeom>
              <a:avLst/>
              <a:gdLst>
                <a:gd name="T0" fmla="*/ 230 w 231"/>
                <a:gd name="T1" fmla="*/ 17 h 50"/>
                <a:gd name="T2" fmla="*/ 214 w 231"/>
                <a:gd name="T3" fmla="*/ 49 h 50"/>
                <a:gd name="T4" fmla="*/ 10 w 231"/>
                <a:gd name="T5" fmla="*/ 49 h 50"/>
                <a:gd name="T6" fmla="*/ 0 w 231"/>
                <a:gd name="T7" fmla="*/ 32 h 50"/>
                <a:gd name="T8" fmla="*/ 6 w 231"/>
                <a:gd name="T9" fmla="*/ 26 h 50"/>
                <a:gd name="T10" fmla="*/ 45 w 231"/>
                <a:gd name="T11" fmla="*/ 26 h 50"/>
                <a:gd name="T12" fmla="*/ 45 w 231"/>
                <a:gd name="T13" fmla="*/ 13 h 50"/>
                <a:gd name="T14" fmla="*/ 62 w 231"/>
                <a:gd name="T15" fmla="*/ 13 h 50"/>
                <a:gd name="T16" fmla="*/ 62 w 231"/>
                <a:gd name="T17" fmla="*/ 0 h 50"/>
                <a:gd name="T18" fmla="*/ 78 w 231"/>
                <a:gd name="T19" fmla="*/ 0 h 50"/>
                <a:gd name="T20" fmla="*/ 78 w 231"/>
                <a:gd name="T21" fmla="*/ 13 h 50"/>
                <a:gd name="T22" fmla="*/ 82 w 231"/>
                <a:gd name="T23" fmla="*/ 13 h 50"/>
                <a:gd name="T24" fmla="*/ 82 w 231"/>
                <a:gd name="T25" fmla="*/ 0 h 50"/>
                <a:gd name="T26" fmla="*/ 102 w 231"/>
                <a:gd name="T27" fmla="*/ 0 h 50"/>
                <a:gd name="T28" fmla="*/ 102 w 231"/>
                <a:gd name="T29" fmla="*/ 30 h 50"/>
                <a:gd name="T30" fmla="*/ 168 w 231"/>
                <a:gd name="T31" fmla="*/ 30 h 50"/>
                <a:gd name="T32" fmla="*/ 170 w 231"/>
                <a:gd name="T33" fmla="*/ 27 h 50"/>
                <a:gd name="T34" fmla="*/ 173 w 231"/>
                <a:gd name="T35" fmla="*/ 25 h 50"/>
                <a:gd name="T36" fmla="*/ 174 w 231"/>
                <a:gd name="T37" fmla="*/ 23 h 50"/>
                <a:gd name="T38" fmla="*/ 178 w 231"/>
                <a:gd name="T39" fmla="*/ 22 h 50"/>
                <a:gd name="T40" fmla="*/ 181 w 231"/>
                <a:gd name="T41" fmla="*/ 20 h 50"/>
                <a:gd name="T42" fmla="*/ 184 w 231"/>
                <a:gd name="T43" fmla="*/ 19 h 50"/>
                <a:gd name="T44" fmla="*/ 187 w 231"/>
                <a:gd name="T45" fmla="*/ 17 h 50"/>
                <a:gd name="T46" fmla="*/ 190 w 231"/>
                <a:gd name="T47" fmla="*/ 17 h 50"/>
                <a:gd name="T48" fmla="*/ 230 w 231"/>
                <a:gd name="T49" fmla="*/ 17 h 5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31"/>
                <a:gd name="T76" fmla="*/ 0 h 50"/>
                <a:gd name="T77" fmla="*/ 231 w 231"/>
                <a:gd name="T78" fmla="*/ 50 h 5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31" h="50">
                  <a:moveTo>
                    <a:pt x="230" y="17"/>
                  </a:moveTo>
                  <a:lnTo>
                    <a:pt x="214" y="49"/>
                  </a:lnTo>
                  <a:lnTo>
                    <a:pt x="10" y="49"/>
                  </a:lnTo>
                  <a:lnTo>
                    <a:pt x="0" y="32"/>
                  </a:lnTo>
                  <a:lnTo>
                    <a:pt x="6" y="26"/>
                  </a:lnTo>
                  <a:lnTo>
                    <a:pt x="45" y="26"/>
                  </a:lnTo>
                  <a:lnTo>
                    <a:pt x="45" y="13"/>
                  </a:lnTo>
                  <a:lnTo>
                    <a:pt x="62" y="13"/>
                  </a:lnTo>
                  <a:lnTo>
                    <a:pt x="62" y="0"/>
                  </a:lnTo>
                  <a:lnTo>
                    <a:pt x="78" y="0"/>
                  </a:lnTo>
                  <a:lnTo>
                    <a:pt x="78" y="13"/>
                  </a:lnTo>
                  <a:lnTo>
                    <a:pt x="82" y="13"/>
                  </a:lnTo>
                  <a:lnTo>
                    <a:pt x="82" y="0"/>
                  </a:lnTo>
                  <a:lnTo>
                    <a:pt x="102" y="0"/>
                  </a:lnTo>
                  <a:lnTo>
                    <a:pt x="102" y="30"/>
                  </a:lnTo>
                  <a:lnTo>
                    <a:pt x="168" y="30"/>
                  </a:lnTo>
                  <a:lnTo>
                    <a:pt x="170" y="27"/>
                  </a:lnTo>
                  <a:lnTo>
                    <a:pt x="173" y="25"/>
                  </a:lnTo>
                  <a:lnTo>
                    <a:pt x="174" y="23"/>
                  </a:lnTo>
                  <a:lnTo>
                    <a:pt x="178" y="22"/>
                  </a:lnTo>
                  <a:lnTo>
                    <a:pt x="181" y="20"/>
                  </a:lnTo>
                  <a:lnTo>
                    <a:pt x="184" y="19"/>
                  </a:lnTo>
                  <a:lnTo>
                    <a:pt x="187" y="17"/>
                  </a:lnTo>
                  <a:lnTo>
                    <a:pt x="190" y="17"/>
                  </a:lnTo>
                  <a:lnTo>
                    <a:pt x="230"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96" name="Freeform 328"/>
            <p:cNvSpPr>
              <a:spLocks/>
            </p:cNvSpPr>
            <p:nvPr/>
          </p:nvSpPr>
          <p:spPr bwMode="auto">
            <a:xfrm>
              <a:off x="3774" y="1582"/>
              <a:ext cx="3" cy="62"/>
            </a:xfrm>
            <a:custGeom>
              <a:avLst/>
              <a:gdLst>
                <a:gd name="T0" fmla="*/ 2 w 3"/>
                <a:gd name="T1" fmla="*/ 61 h 62"/>
                <a:gd name="T2" fmla="*/ 0 w 3"/>
                <a:gd name="T3" fmla="*/ 61 h 62"/>
                <a:gd name="T4" fmla="*/ 0 w 3"/>
                <a:gd name="T5" fmla="*/ 0 h 62"/>
                <a:gd name="T6" fmla="*/ 2 w 3"/>
                <a:gd name="T7" fmla="*/ 0 h 62"/>
                <a:gd name="T8" fmla="*/ 2 w 3"/>
                <a:gd name="T9" fmla="*/ 61 h 62"/>
                <a:gd name="T10" fmla="*/ 0 60000 65536"/>
                <a:gd name="T11" fmla="*/ 0 60000 65536"/>
                <a:gd name="T12" fmla="*/ 0 60000 65536"/>
                <a:gd name="T13" fmla="*/ 0 60000 65536"/>
                <a:gd name="T14" fmla="*/ 0 60000 65536"/>
                <a:gd name="T15" fmla="*/ 0 w 3"/>
                <a:gd name="T16" fmla="*/ 0 h 62"/>
                <a:gd name="T17" fmla="*/ 3 w 3"/>
                <a:gd name="T18" fmla="*/ 62 h 62"/>
              </a:gdLst>
              <a:ahLst/>
              <a:cxnLst>
                <a:cxn ang="T10">
                  <a:pos x="T0" y="T1"/>
                </a:cxn>
                <a:cxn ang="T11">
                  <a:pos x="T2" y="T3"/>
                </a:cxn>
                <a:cxn ang="T12">
                  <a:pos x="T4" y="T5"/>
                </a:cxn>
                <a:cxn ang="T13">
                  <a:pos x="T6" y="T7"/>
                </a:cxn>
                <a:cxn ang="T14">
                  <a:pos x="T8" y="T9"/>
                </a:cxn>
              </a:cxnLst>
              <a:rect l="T15" t="T16" r="T17" b="T18"/>
              <a:pathLst>
                <a:path w="3" h="62">
                  <a:moveTo>
                    <a:pt x="2" y="61"/>
                  </a:moveTo>
                  <a:lnTo>
                    <a:pt x="0" y="61"/>
                  </a:lnTo>
                  <a:lnTo>
                    <a:pt x="0" y="0"/>
                  </a:lnTo>
                  <a:lnTo>
                    <a:pt x="2" y="0"/>
                  </a:lnTo>
                  <a:lnTo>
                    <a:pt x="2" y="6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97" name="Freeform 329"/>
            <p:cNvSpPr>
              <a:spLocks/>
            </p:cNvSpPr>
            <p:nvPr/>
          </p:nvSpPr>
          <p:spPr bwMode="auto">
            <a:xfrm>
              <a:off x="3650" y="1588"/>
              <a:ext cx="2" cy="44"/>
            </a:xfrm>
            <a:custGeom>
              <a:avLst/>
              <a:gdLst>
                <a:gd name="T0" fmla="*/ 1 w 2"/>
                <a:gd name="T1" fmla="*/ 43 h 44"/>
                <a:gd name="T2" fmla="*/ 0 w 2"/>
                <a:gd name="T3" fmla="*/ 43 h 44"/>
                <a:gd name="T4" fmla="*/ 0 w 2"/>
                <a:gd name="T5" fmla="*/ 0 h 44"/>
                <a:gd name="T6" fmla="*/ 1 w 2"/>
                <a:gd name="T7" fmla="*/ 0 h 44"/>
                <a:gd name="T8" fmla="*/ 1 w 2"/>
                <a:gd name="T9" fmla="*/ 43 h 44"/>
                <a:gd name="T10" fmla="*/ 0 60000 65536"/>
                <a:gd name="T11" fmla="*/ 0 60000 65536"/>
                <a:gd name="T12" fmla="*/ 0 60000 65536"/>
                <a:gd name="T13" fmla="*/ 0 60000 65536"/>
                <a:gd name="T14" fmla="*/ 0 60000 65536"/>
                <a:gd name="T15" fmla="*/ 0 w 2"/>
                <a:gd name="T16" fmla="*/ 0 h 44"/>
                <a:gd name="T17" fmla="*/ 2 w 2"/>
                <a:gd name="T18" fmla="*/ 44 h 44"/>
              </a:gdLst>
              <a:ahLst/>
              <a:cxnLst>
                <a:cxn ang="T10">
                  <a:pos x="T0" y="T1"/>
                </a:cxn>
                <a:cxn ang="T11">
                  <a:pos x="T2" y="T3"/>
                </a:cxn>
                <a:cxn ang="T12">
                  <a:pos x="T4" y="T5"/>
                </a:cxn>
                <a:cxn ang="T13">
                  <a:pos x="T6" y="T7"/>
                </a:cxn>
                <a:cxn ang="T14">
                  <a:pos x="T8" y="T9"/>
                </a:cxn>
              </a:cxnLst>
              <a:rect l="T15" t="T16" r="T17" b="T18"/>
              <a:pathLst>
                <a:path w="2" h="44">
                  <a:moveTo>
                    <a:pt x="1" y="43"/>
                  </a:moveTo>
                  <a:lnTo>
                    <a:pt x="0" y="43"/>
                  </a:lnTo>
                  <a:lnTo>
                    <a:pt x="0" y="0"/>
                  </a:lnTo>
                  <a:lnTo>
                    <a:pt x="1" y="0"/>
                  </a:lnTo>
                  <a:lnTo>
                    <a:pt x="1" y="4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98" name="Freeform 330"/>
            <p:cNvSpPr>
              <a:spLocks/>
            </p:cNvSpPr>
            <p:nvPr/>
          </p:nvSpPr>
          <p:spPr bwMode="auto">
            <a:xfrm>
              <a:off x="3633" y="1623"/>
              <a:ext cx="24" cy="8"/>
            </a:xfrm>
            <a:custGeom>
              <a:avLst/>
              <a:gdLst>
                <a:gd name="T0" fmla="*/ 13 w 24"/>
                <a:gd name="T1" fmla="*/ 7 h 8"/>
                <a:gd name="T2" fmla="*/ 13 w 24"/>
                <a:gd name="T3" fmla="*/ 0 h 8"/>
                <a:gd name="T4" fmla="*/ 0 w 24"/>
                <a:gd name="T5" fmla="*/ 0 h 8"/>
                <a:gd name="T6" fmla="*/ 23 w 24"/>
                <a:gd name="T7" fmla="*/ 0 h 8"/>
                <a:gd name="T8" fmla="*/ 14 w 24"/>
                <a:gd name="T9" fmla="*/ 0 h 8"/>
                <a:gd name="T10" fmla="*/ 14 w 24"/>
                <a:gd name="T11" fmla="*/ 7 h 8"/>
                <a:gd name="T12" fmla="*/ 13 w 24"/>
                <a:gd name="T13" fmla="*/ 7 h 8"/>
                <a:gd name="T14" fmla="*/ 0 60000 65536"/>
                <a:gd name="T15" fmla="*/ 0 60000 65536"/>
                <a:gd name="T16" fmla="*/ 0 60000 65536"/>
                <a:gd name="T17" fmla="*/ 0 60000 65536"/>
                <a:gd name="T18" fmla="*/ 0 60000 65536"/>
                <a:gd name="T19" fmla="*/ 0 60000 65536"/>
                <a:gd name="T20" fmla="*/ 0 60000 65536"/>
                <a:gd name="T21" fmla="*/ 0 w 24"/>
                <a:gd name="T22" fmla="*/ 0 h 8"/>
                <a:gd name="T23" fmla="*/ 24 w 24"/>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8">
                  <a:moveTo>
                    <a:pt x="13" y="7"/>
                  </a:moveTo>
                  <a:lnTo>
                    <a:pt x="13" y="0"/>
                  </a:lnTo>
                  <a:lnTo>
                    <a:pt x="0" y="0"/>
                  </a:lnTo>
                  <a:lnTo>
                    <a:pt x="23" y="0"/>
                  </a:lnTo>
                  <a:lnTo>
                    <a:pt x="14" y="0"/>
                  </a:lnTo>
                  <a:lnTo>
                    <a:pt x="14" y="7"/>
                  </a:lnTo>
                  <a:lnTo>
                    <a:pt x="13" y="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99" name="Freeform 331"/>
            <p:cNvSpPr>
              <a:spLocks/>
            </p:cNvSpPr>
            <p:nvPr/>
          </p:nvSpPr>
          <p:spPr bwMode="auto">
            <a:xfrm>
              <a:off x="3718" y="1611"/>
              <a:ext cx="64" cy="30"/>
            </a:xfrm>
            <a:custGeom>
              <a:avLst/>
              <a:gdLst>
                <a:gd name="T0" fmla="*/ 62 w 64"/>
                <a:gd name="T1" fmla="*/ 29 h 30"/>
                <a:gd name="T2" fmla="*/ 63 w 64"/>
                <a:gd name="T3" fmla="*/ 28 h 30"/>
                <a:gd name="T4" fmla="*/ 0 w 64"/>
                <a:gd name="T5" fmla="*/ 0 h 30"/>
                <a:gd name="T6" fmla="*/ 0 w 64"/>
                <a:gd name="T7" fmla="*/ 1 h 30"/>
                <a:gd name="T8" fmla="*/ 62 w 64"/>
                <a:gd name="T9" fmla="*/ 29 h 30"/>
                <a:gd name="T10" fmla="*/ 0 60000 65536"/>
                <a:gd name="T11" fmla="*/ 0 60000 65536"/>
                <a:gd name="T12" fmla="*/ 0 60000 65536"/>
                <a:gd name="T13" fmla="*/ 0 60000 65536"/>
                <a:gd name="T14" fmla="*/ 0 60000 65536"/>
                <a:gd name="T15" fmla="*/ 0 w 64"/>
                <a:gd name="T16" fmla="*/ 0 h 30"/>
                <a:gd name="T17" fmla="*/ 64 w 64"/>
                <a:gd name="T18" fmla="*/ 30 h 30"/>
              </a:gdLst>
              <a:ahLst/>
              <a:cxnLst>
                <a:cxn ang="T10">
                  <a:pos x="T0" y="T1"/>
                </a:cxn>
                <a:cxn ang="T11">
                  <a:pos x="T2" y="T3"/>
                </a:cxn>
                <a:cxn ang="T12">
                  <a:pos x="T4" y="T5"/>
                </a:cxn>
                <a:cxn ang="T13">
                  <a:pos x="T6" y="T7"/>
                </a:cxn>
                <a:cxn ang="T14">
                  <a:pos x="T8" y="T9"/>
                </a:cxn>
              </a:cxnLst>
              <a:rect l="T15" t="T16" r="T17" b="T18"/>
              <a:pathLst>
                <a:path w="64" h="30">
                  <a:moveTo>
                    <a:pt x="62" y="29"/>
                  </a:moveTo>
                  <a:lnTo>
                    <a:pt x="63" y="28"/>
                  </a:lnTo>
                  <a:lnTo>
                    <a:pt x="0" y="0"/>
                  </a:lnTo>
                  <a:lnTo>
                    <a:pt x="0" y="1"/>
                  </a:lnTo>
                  <a:lnTo>
                    <a:pt x="62" y="29"/>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600" name="Freeform 332"/>
            <p:cNvSpPr>
              <a:spLocks/>
            </p:cNvSpPr>
            <p:nvPr/>
          </p:nvSpPr>
          <p:spPr bwMode="auto">
            <a:xfrm>
              <a:off x="3702" y="1625"/>
              <a:ext cx="34" cy="19"/>
            </a:xfrm>
            <a:custGeom>
              <a:avLst/>
              <a:gdLst>
                <a:gd name="T0" fmla="*/ 33 w 34"/>
                <a:gd name="T1" fmla="*/ 2 h 19"/>
                <a:gd name="T2" fmla="*/ 1 w 34"/>
                <a:gd name="T3" fmla="*/ 18 h 19"/>
                <a:gd name="T4" fmla="*/ 0 w 34"/>
                <a:gd name="T5" fmla="*/ 17 h 19"/>
                <a:gd name="T6" fmla="*/ 33 w 34"/>
                <a:gd name="T7" fmla="*/ 0 h 19"/>
                <a:gd name="T8" fmla="*/ 33 w 34"/>
                <a:gd name="T9" fmla="*/ 2 h 19"/>
                <a:gd name="T10" fmla="*/ 0 60000 65536"/>
                <a:gd name="T11" fmla="*/ 0 60000 65536"/>
                <a:gd name="T12" fmla="*/ 0 60000 65536"/>
                <a:gd name="T13" fmla="*/ 0 60000 65536"/>
                <a:gd name="T14" fmla="*/ 0 60000 65536"/>
                <a:gd name="T15" fmla="*/ 0 w 34"/>
                <a:gd name="T16" fmla="*/ 0 h 19"/>
                <a:gd name="T17" fmla="*/ 34 w 34"/>
                <a:gd name="T18" fmla="*/ 19 h 19"/>
              </a:gdLst>
              <a:ahLst/>
              <a:cxnLst>
                <a:cxn ang="T10">
                  <a:pos x="T0" y="T1"/>
                </a:cxn>
                <a:cxn ang="T11">
                  <a:pos x="T2" y="T3"/>
                </a:cxn>
                <a:cxn ang="T12">
                  <a:pos x="T4" y="T5"/>
                </a:cxn>
                <a:cxn ang="T13">
                  <a:pos x="T6" y="T7"/>
                </a:cxn>
                <a:cxn ang="T14">
                  <a:pos x="T8" y="T9"/>
                </a:cxn>
              </a:cxnLst>
              <a:rect l="T15" t="T16" r="T17" b="T18"/>
              <a:pathLst>
                <a:path w="34" h="19">
                  <a:moveTo>
                    <a:pt x="33" y="2"/>
                  </a:moveTo>
                  <a:lnTo>
                    <a:pt x="1" y="18"/>
                  </a:lnTo>
                  <a:lnTo>
                    <a:pt x="0" y="17"/>
                  </a:lnTo>
                  <a:lnTo>
                    <a:pt x="33" y="0"/>
                  </a:lnTo>
                  <a:lnTo>
                    <a:pt x="33" y="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601" name="Freeform 333"/>
            <p:cNvSpPr>
              <a:spLocks/>
            </p:cNvSpPr>
            <p:nvPr/>
          </p:nvSpPr>
          <p:spPr bwMode="auto">
            <a:xfrm>
              <a:off x="3633" y="1587"/>
              <a:ext cx="192" cy="49"/>
            </a:xfrm>
            <a:custGeom>
              <a:avLst/>
              <a:gdLst>
                <a:gd name="T0" fmla="*/ 191 w 192"/>
                <a:gd name="T1" fmla="*/ 48 h 49"/>
                <a:gd name="T2" fmla="*/ 142 w 192"/>
                <a:gd name="T3" fmla="*/ 0 h 49"/>
                <a:gd name="T4" fmla="*/ 17 w 192"/>
                <a:gd name="T5" fmla="*/ 10 h 49"/>
                <a:gd name="T6" fmla="*/ 0 w 192"/>
                <a:gd name="T7" fmla="*/ 36 h 49"/>
                <a:gd name="T8" fmla="*/ 0 60000 65536"/>
                <a:gd name="T9" fmla="*/ 0 60000 65536"/>
                <a:gd name="T10" fmla="*/ 0 60000 65536"/>
                <a:gd name="T11" fmla="*/ 0 60000 65536"/>
                <a:gd name="T12" fmla="*/ 0 w 192"/>
                <a:gd name="T13" fmla="*/ 0 h 49"/>
                <a:gd name="T14" fmla="*/ 192 w 192"/>
                <a:gd name="T15" fmla="*/ 49 h 49"/>
              </a:gdLst>
              <a:ahLst/>
              <a:cxnLst>
                <a:cxn ang="T8">
                  <a:pos x="T0" y="T1"/>
                </a:cxn>
                <a:cxn ang="T9">
                  <a:pos x="T2" y="T3"/>
                </a:cxn>
                <a:cxn ang="T10">
                  <a:pos x="T4" y="T5"/>
                </a:cxn>
                <a:cxn ang="T11">
                  <a:pos x="T6" y="T7"/>
                </a:cxn>
              </a:cxnLst>
              <a:rect l="T12" t="T13" r="T14" b="T15"/>
              <a:pathLst>
                <a:path w="192" h="49">
                  <a:moveTo>
                    <a:pt x="191" y="48"/>
                  </a:moveTo>
                  <a:lnTo>
                    <a:pt x="142" y="0"/>
                  </a:lnTo>
                  <a:lnTo>
                    <a:pt x="17" y="10"/>
                  </a:lnTo>
                  <a:lnTo>
                    <a:pt x="0" y="3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02" name="Line 334"/>
            <p:cNvSpPr>
              <a:spLocks noChangeShapeType="1"/>
            </p:cNvSpPr>
            <p:nvPr/>
          </p:nvSpPr>
          <p:spPr bwMode="auto">
            <a:xfrm>
              <a:off x="3651" y="1596"/>
              <a:ext cx="11" cy="34"/>
            </a:xfrm>
            <a:prstGeom prst="line">
              <a:avLst/>
            </a:prstGeom>
            <a:noFill/>
            <a:ln w="12700">
              <a:solidFill>
                <a:srgbClr val="000000"/>
              </a:solidFill>
              <a:round/>
              <a:headEnd/>
              <a:tailEnd/>
            </a:ln>
          </p:spPr>
          <p:txBody>
            <a:bodyPr/>
            <a:lstStyle/>
            <a:p>
              <a:endParaRPr lang="en-US"/>
            </a:p>
          </p:txBody>
        </p:sp>
        <p:sp>
          <p:nvSpPr>
            <p:cNvPr id="167603" name="Freeform 335"/>
            <p:cNvSpPr>
              <a:spLocks/>
            </p:cNvSpPr>
            <p:nvPr/>
          </p:nvSpPr>
          <p:spPr bwMode="auto">
            <a:xfrm>
              <a:off x="3774" y="1606"/>
              <a:ext cx="51" cy="30"/>
            </a:xfrm>
            <a:custGeom>
              <a:avLst/>
              <a:gdLst>
                <a:gd name="T0" fmla="*/ 50 w 51"/>
                <a:gd name="T1" fmla="*/ 29 h 30"/>
                <a:gd name="T2" fmla="*/ 0 w 51"/>
                <a:gd name="T3" fmla="*/ 0 h 30"/>
                <a:gd name="T4" fmla="*/ 21 w 51"/>
                <a:gd name="T5" fmla="*/ 29 h 30"/>
                <a:gd name="T6" fmla="*/ 0 60000 65536"/>
                <a:gd name="T7" fmla="*/ 0 60000 65536"/>
                <a:gd name="T8" fmla="*/ 0 60000 65536"/>
                <a:gd name="T9" fmla="*/ 0 w 51"/>
                <a:gd name="T10" fmla="*/ 0 h 30"/>
                <a:gd name="T11" fmla="*/ 51 w 51"/>
                <a:gd name="T12" fmla="*/ 30 h 30"/>
              </a:gdLst>
              <a:ahLst/>
              <a:cxnLst>
                <a:cxn ang="T6">
                  <a:pos x="T0" y="T1"/>
                </a:cxn>
                <a:cxn ang="T7">
                  <a:pos x="T2" y="T3"/>
                </a:cxn>
                <a:cxn ang="T8">
                  <a:pos x="T4" y="T5"/>
                </a:cxn>
              </a:cxnLst>
              <a:rect l="T9" t="T10" r="T11" b="T12"/>
              <a:pathLst>
                <a:path w="51" h="30">
                  <a:moveTo>
                    <a:pt x="50" y="29"/>
                  </a:moveTo>
                  <a:lnTo>
                    <a:pt x="0" y="0"/>
                  </a:lnTo>
                  <a:lnTo>
                    <a:pt x="21" y="2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04" name="Line 336"/>
            <p:cNvSpPr>
              <a:spLocks noChangeShapeType="1"/>
            </p:cNvSpPr>
            <p:nvPr/>
          </p:nvSpPr>
          <p:spPr bwMode="auto">
            <a:xfrm flipH="1">
              <a:off x="3720" y="1587"/>
              <a:ext cx="56" cy="26"/>
            </a:xfrm>
            <a:prstGeom prst="line">
              <a:avLst/>
            </a:prstGeom>
            <a:noFill/>
            <a:ln w="12700">
              <a:solidFill>
                <a:srgbClr val="000000"/>
              </a:solidFill>
              <a:round/>
              <a:headEnd/>
              <a:tailEnd/>
            </a:ln>
          </p:spPr>
          <p:txBody>
            <a:bodyPr/>
            <a:lstStyle/>
            <a:p>
              <a:endParaRPr lang="en-US"/>
            </a:p>
          </p:txBody>
        </p:sp>
        <p:sp>
          <p:nvSpPr>
            <p:cNvPr id="167605" name="Line 337"/>
            <p:cNvSpPr>
              <a:spLocks noChangeShapeType="1"/>
            </p:cNvSpPr>
            <p:nvPr/>
          </p:nvSpPr>
          <p:spPr bwMode="auto">
            <a:xfrm flipH="1">
              <a:off x="3736" y="1606"/>
              <a:ext cx="40" cy="14"/>
            </a:xfrm>
            <a:prstGeom prst="line">
              <a:avLst/>
            </a:prstGeom>
            <a:noFill/>
            <a:ln w="12700">
              <a:solidFill>
                <a:srgbClr val="000000"/>
              </a:solidFill>
              <a:round/>
              <a:headEnd/>
              <a:tailEnd/>
            </a:ln>
          </p:spPr>
          <p:txBody>
            <a:bodyPr/>
            <a:lstStyle/>
            <a:p>
              <a:endParaRPr lang="en-US"/>
            </a:p>
          </p:txBody>
        </p:sp>
        <p:sp>
          <p:nvSpPr>
            <p:cNvPr id="167606" name="Line 338"/>
            <p:cNvSpPr>
              <a:spLocks noChangeShapeType="1"/>
            </p:cNvSpPr>
            <p:nvPr/>
          </p:nvSpPr>
          <p:spPr bwMode="auto">
            <a:xfrm flipH="1">
              <a:off x="3704" y="1625"/>
              <a:ext cx="30" cy="0"/>
            </a:xfrm>
            <a:prstGeom prst="line">
              <a:avLst/>
            </a:prstGeom>
            <a:noFill/>
            <a:ln w="12700">
              <a:solidFill>
                <a:srgbClr val="000000"/>
              </a:solidFill>
              <a:round/>
              <a:headEnd/>
              <a:tailEnd/>
            </a:ln>
          </p:spPr>
          <p:txBody>
            <a:bodyPr/>
            <a:lstStyle/>
            <a:p>
              <a:endParaRPr lang="en-US"/>
            </a:p>
          </p:txBody>
        </p:sp>
        <p:sp>
          <p:nvSpPr>
            <p:cNvPr id="167607" name="Freeform 339"/>
            <p:cNvSpPr>
              <a:spLocks/>
            </p:cNvSpPr>
            <p:nvPr/>
          </p:nvSpPr>
          <p:spPr bwMode="auto">
            <a:xfrm>
              <a:off x="3611" y="1637"/>
              <a:ext cx="37" cy="7"/>
            </a:xfrm>
            <a:custGeom>
              <a:avLst/>
              <a:gdLst>
                <a:gd name="T0" fmla="*/ 36 w 37"/>
                <a:gd name="T1" fmla="*/ 0 h 7"/>
                <a:gd name="T2" fmla="*/ 0 w 37"/>
                <a:gd name="T3" fmla="*/ 0 h 7"/>
                <a:gd name="T4" fmla="*/ 0 w 37"/>
                <a:gd name="T5" fmla="*/ 6 h 7"/>
                <a:gd name="T6" fmla="*/ 0 60000 65536"/>
                <a:gd name="T7" fmla="*/ 0 60000 65536"/>
                <a:gd name="T8" fmla="*/ 0 60000 65536"/>
                <a:gd name="T9" fmla="*/ 0 w 37"/>
                <a:gd name="T10" fmla="*/ 0 h 7"/>
                <a:gd name="T11" fmla="*/ 37 w 37"/>
                <a:gd name="T12" fmla="*/ 7 h 7"/>
              </a:gdLst>
              <a:ahLst/>
              <a:cxnLst>
                <a:cxn ang="T6">
                  <a:pos x="T0" y="T1"/>
                </a:cxn>
                <a:cxn ang="T7">
                  <a:pos x="T2" y="T3"/>
                </a:cxn>
                <a:cxn ang="T8">
                  <a:pos x="T4" y="T5"/>
                </a:cxn>
              </a:cxnLst>
              <a:rect l="T9" t="T10" r="T11" b="T12"/>
              <a:pathLst>
                <a:path w="37" h="7">
                  <a:moveTo>
                    <a:pt x="36" y="0"/>
                  </a:moveTo>
                  <a:lnTo>
                    <a:pt x="0" y="0"/>
                  </a:lnTo>
                  <a:lnTo>
                    <a:pt x="0" y="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608" name="Line 340"/>
            <p:cNvSpPr>
              <a:spLocks noChangeShapeType="1"/>
            </p:cNvSpPr>
            <p:nvPr/>
          </p:nvSpPr>
          <p:spPr bwMode="auto">
            <a:xfrm flipH="1">
              <a:off x="3611" y="1640"/>
              <a:ext cx="36" cy="0"/>
            </a:xfrm>
            <a:prstGeom prst="line">
              <a:avLst/>
            </a:prstGeom>
            <a:noFill/>
            <a:ln w="12700">
              <a:solidFill>
                <a:srgbClr val="000000"/>
              </a:solidFill>
              <a:round/>
              <a:headEnd/>
              <a:tailEnd/>
            </a:ln>
          </p:spPr>
          <p:txBody>
            <a:bodyPr/>
            <a:lstStyle/>
            <a:p>
              <a:endParaRPr lang="en-US"/>
            </a:p>
          </p:txBody>
        </p:sp>
        <p:sp>
          <p:nvSpPr>
            <p:cNvPr id="167609" name="Line 341"/>
            <p:cNvSpPr>
              <a:spLocks noChangeShapeType="1"/>
            </p:cNvSpPr>
            <p:nvPr/>
          </p:nvSpPr>
          <p:spPr bwMode="auto">
            <a:xfrm>
              <a:off x="3635" y="1637"/>
              <a:ext cx="0" cy="6"/>
            </a:xfrm>
            <a:prstGeom prst="line">
              <a:avLst/>
            </a:prstGeom>
            <a:noFill/>
            <a:ln w="12700">
              <a:solidFill>
                <a:srgbClr val="000000"/>
              </a:solidFill>
              <a:round/>
              <a:headEnd/>
              <a:tailEnd/>
            </a:ln>
          </p:spPr>
          <p:txBody>
            <a:bodyPr/>
            <a:lstStyle/>
            <a:p>
              <a:endParaRPr lang="en-US"/>
            </a:p>
          </p:txBody>
        </p:sp>
        <p:sp>
          <p:nvSpPr>
            <p:cNvPr id="167610" name="Freeform 342"/>
            <p:cNvSpPr>
              <a:spLocks/>
            </p:cNvSpPr>
            <p:nvPr/>
          </p:nvSpPr>
          <p:spPr bwMode="auto">
            <a:xfrm>
              <a:off x="3690" y="1601"/>
              <a:ext cx="4" cy="17"/>
            </a:xfrm>
            <a:custGeom>
              <a:avLst/>
              <a:gdLst>
                <a:gd name="T0" fmla="*/ 2 w 4"/>
                <a:gd name="T1" fmla="*/ 16 h 17"/>
                <a:gd name="T2" fmla="*/ 2 w 4"/>
                <a:gd name="T3" fmla="*/ 7 h 17"/>
                <a:gd name="T4" fmla="*/ 3 w 4"/>
                <a:gd name="T5" fmla="*/ 7 h 17"/>
                <a:gd name="T6" fmla="*/ 3 w 4"/>
                <a:gd name="T7" fmla="*/ 6 h 17"/>
                <a:gd name="T8" fmla="*/ 2 w 4"/>
                <a:gd name="T9" fmla="*/ 6 h 17"/>
                <a:gd name="T10" fmla="*/ 2 w 4"/>
                <a:gd name="T11" fmla="*/ 0 h 17"/>
                <a:gd name="T12" fmla="*/ 1 w 4"/>
                <a:gd name="T13" fmla="*/ 0 h 17"/>
                <a:gd name="T14" fmla="*/ 1 w 4"/>
                <a:gd name="T15" fmla="*/ 6 h 17"/>
                <a:gd name="T16" fmla="*/ 0 w 4"/>
                <a:gd name="T17" fmla="*/ 6 h 17"/>
                <a:gd name="T18" fmla="*/ 0 w 4"/>
                <a:gd name="T19" fmla="*/ 7 h 17"/>
                <a:gd name="T20" fmla="*/ 1 w 4"/>
                <a:gd name="T21" fmla="*/ 7 h 17"/>
                <a:gd name="T22" fmla="*/ 1 w 4"/>
                <a:gd name="T23" fmla="*/ 16 h 17"/>
                <a:gd name="T24" fmla="*/ 2 w 4"/>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17"/>
                <a:gd name="T41" fmla="*/ 4 w 4"/>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17">
                  <a:moveTo>
                    <a:pt x="2" y="16"/>
                  </a:moveTo>
                  <a:lnTo>
                    <a:pt x="2" y="7"/>
                  </a:lnTo>
                  <a:lnTo>
                    <a:pt x="3" y="7"/>
                  </a:lnTo>
                  <a:lnTo>
                    <a:pt x="3" y="6"/>
                  </a:lnTo>
                  <a:lnTo>
                    <a:pt x="2" y="6"/>
                  </a:lnTo>
                  <a:lnTo>
                    <a:pt x="2" y="0"/>
                  </a:lnTo>
                  <a:lnTo>
                    <a:pt x="1" y="0"/>
                  </a:lnTo>
                  <a:lnTo>
                    <a:pt x="1" y="6"/>
                  </a:lnTo>
                  <a:lnTo>
                    <a:pt x="0" y="6"/>
                  </a:lnTo>
                  <a:lnTo>
                    <a:pt x="0" y="7"/>
                  </a:lnTo>
                  <a:lnTo>
                    <a:pt x="1" y="7"/>
                  </a:lnTo>
                  <a:lnTo>
                    <a:pt x="1" y="16"/>
                  </a:lnTo>
                  <a:lnTo>
                    <a:pt x="2" y="1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611" name="Line 343"/>
            <p:cNvSpPr>
              <a:spLocks noChangeShapeType="1"/>
            </p:cNvSpPr>
            <p:nvPr/>
          </p:nvSpPr>
          <p:spPr bwMode="auto">
            <a:xfrm>
              <a:off x="3687" y="1606"/>
              <a:ext cx="0" cy="11"/>
            </a:xfrm>
            <a:prstGeom prst="line">
              <a:avLst/>
            </a:prstGeom>
            <a:noFill/>
            <a:ln w="12700">
              <a:solidFill>
                <a:srgbClr val="000000"/>
              </a:solidFill>
              <a:round/>
              <a:headEnd/>
              <a:tailEnd/>
            </a:ln>
          </p:spPr>
          <p:txBody>
            <a:bodyPr/>
            <a:lstStyle/>
            <a:p>
              <a:endParaRPr lang="en-US"/>
            </a:p>
          </p:txBody>
        </p:sp>
      </p:grpSp>
      <p:grpSp>
        <p:nvGrpSpPr>
          <p:cNvPr id="166949" name="Group 344"/>
          <p:cNvGrpSpPr>
            <a:grpSpLocks/>
          </p:cNvGrpSpPr>
          <p:nvPr/>
        </p:nvGrpSpPr>
        <p:grpSpPr bwMode="auto">
          <a:xfrm>
            <a:off x="5630863" y="3683000"/>
            <a:ext cx="488950" cy="147638"/>
            <a:chOff x="3547" y="1807"/>
            <a:chExt cx="308" cy="93"/>
          </a:xfrm>
        </p:grpSpPr>
        <p:sp>
          <p:nvSpPr>
            <p:cNvPr id="167579" name="Freeform 345"/>
            <p:cNvSpPr>
              <a:spLocks/>
            </p:cNvSpPr>
            <p:nvPr/>
          </p:nvSpPr>
          <p:spPr bwMode="auto">
            <a:xfrm>
              <a:off x="3547" y="1807"/>
              <a:ext cx="308" cy="93"/>
            </a:xfrm>
            <a:custGeom>
              <a:avLst/>
              <a:gdLst>
                <a:gd name="T0" fmla="*/ 290 w 308"/>
                <a:gd name="T1" fmla="*/ 92 h 93"/>
                <a:gd name="T2" fmla="*/ 291 w 308"/>
                <a:gd name="T3" fmla="*/ 89 h 93"/>
                <a:gd name="T4" fmla="*/ 293 w 308"/>
                <a:gd name="T5" fmla="*/ 84 h 93"/>
                <a:gd name="T6" fmla="*/ 295 w 308"/>
                <a:gd name="T7" fmla="*/ 78 h 93"/>
                <a:gd name="T8" fmla="*/ 298 w 308"/>
                <a:gd name="T9" fmla="*/ 73 h 93"/>
                <a:gd name="T10" fmla="*/ 300 w 308"/>
                <a:gd name="T11" fmla="*/ 68 h 93"/>
                <a:gd name="T12" fmla="*/ 304 w 308"/>
                <a:gd name="T13" fmla="*/ 62 h 93"/>
                <a:gd name="T14" fmla="*/ 307 w 308"/>
                <a:gd name="T15" fmla="*/ 57 h 93"/>
                <a:gd name="T16" fmla="*/ 304 w 308"/>
                <a:gd name="T17" fmla="*/ 60 h 93"/>
                <a:gd name="T18" fmla="*/ 293 w 308"/>
                <a:gd name="T19" fmla="*/ 62 h 93"/>
                <a:gd name="T20" fmla="*/ 281 w 308"/>
                <a:gd name="T21" fmla="*/ 65 h 93"/>
                <a:gd name="T22" fmla="*/ 271 w 308"/>
                <a:gd name="T23" fmla="*/ 65 h 93"/>
                <a:gd name="T24" fmla="*/ 259 w 308"/>
                <a:gd name="T25" fmla="*/ 68 h 93"/>
                <a:gd name="T26" fmla="*/ 247 w 308"/>
                <a:gd name="T27" fmla="*/ 68 h 93"/>
                <a:gd name="T28" fmla="*/ 236 w 308"/>
                <a:gd name="T29" fmla="*/ 70 h 93"/>
                <a:gd name="T30" fmla="*/ 224 w 308"/>
                <a:gd name="T31" fmla="*/ 70 h 93"/>
                <a:gd name="T32" fmla="*/ 217 w 308"/>
                <a:gd name="T33" fmla="*/ 70 h 93"/>
                <a:gd name="T34" fmla="*/ 217 w 308"/>
                <a:gd name="T35" fmla="*/ 60 h 93"/>
                <a:gd name="T36" fmla="*/ 214 w 308"/>
                <a:gd name="T37" fmla="*/ 60 h 93"/>
                <a:gd name="T38" fmla="*/ 214 w 308"/>
                <a:gd name="T39" fmla="*/ 65 h 93"/>
                <a:gd name="T40" fmla="*/ 197 w 308"/>
                <a:gd name="T41" fmla="*/ 65 h 93"/>
                <a:gd name="T42" fmla="*/ 197 w 308"/>
                <a:gd name="T43" fmla="*/ 60 h 93"/>
                <a:gd name="T44" fmla="*/ 181 w 308"/>
                <a:gd name="T45" fmla="*/ 60 h 93"/>
                <a:gd name="T46" fmla="*/ 181 w 308"/>
                <a:gd name="T47" fmla="*/ 65 h 93"/>
                <a:gd name="T48" fmla="*/ 172 w 308"/>
                <a:gd name="T49" fmla="*/ 65 h 93"/>
                <a:gd name="T50" fmla="*/ 172 w 308"/>
                <a:gd name="T51" fmla="*/ 70 h 93"/>
                <a:gd name="T52" fmla="*/ 131 w 308"/>
                <a:gd name="T53" fmla="*/ 70 h 93"/>
                <a:gd name="T54" fmla="*/ 131 w 308"/>
                <a:gd name="T55" fmla="*/ 65 h 93"/>
                <a:gd name="T56" fmla="*/ 122 w 308"/>
                <a:gd name="T57" fmla="*/ 65 h 93"/>
                <a:gd name="T58" fmla="*/ 122 w 308"/>
                <a:gd name="T59" fmla="*/ 70 h 93"/>
                <a:gd name="T60" fmla="*/ 76 w 308"/>
                <a:gd name="T61" fmla="*/ 70 h 93"/>
                <a:gd name="T62" fmla="*/ 76 w 308"/>
                <a:gd name="T63" fmla="*/ 32 h 93"/>
                <a:gd name="T64" fmla="*/ 69 w 308"/>
                <a:gd name="T65" fmla="*/ 32 h 93"/>
                <a:gd name="T66" fmla="*/ 69 w 308"/>
                <a:gd name="T67" fmla="*/ 8 h 93"/>
                <a:gd name="T68" fmla="*/ 71 w 308"/>
                <a:gd name="T69" fmla="*/ 8 h 93"/>
                <a:gd name="T70" fmla="*/ 71 w 308"/>
                <a:gd name="T71" fmla="*/ 5 h 93"/>
                <a:gd name="T72" fmla="*/ 69 w 308"/>
                <a:gd name="T73" fmla="*/ 5 h 93"/>
                <a:gd name="T74" fmla="*/ 69 w 308"/>
                <a:gd name="T75" fmla="*/ 0 h 93"/>
                <a:gd name="T76" fmla="*/ 67 w 308"/>
                <a:gd name="T77" fmla="*/ 0 h 93"/>
                <a:gd name="T78" fmla="*/ 67 w 308"/>
                <a:gd name="T79" fmla="*/ 5 h 93"/>
                <a:gd name="T80" fmla="*/ 66 w 308"/>
                <a:gd name="T81" fmla="*/ 5 h 93"/>
                <a:gd name="T82" fmla="*/ 66 w 308"/>
                <a:gd name="T83" fmla="*/ 8 h 93"/>
                <a:gd name="T84" fmla="*/ 67 w 308"/>
                <a:gd name="T85" fmla="*/ 8 h 93"/>
                <a:gd name="T86" fmla="*/ 67 w 308"/>
                <a:gd name="T87" fmla="*/ 32 h 93"/>
                <a:gd name="T88" fmla="*/ 66 w 308"/>
                <a:gd name="T89" fmla="*/ 32 h 93"/>
                <a:gd name="T90" fmla="*/ 66 w 308"/>
                <a:gd name="T91" fmla="*/ 38 h 93"/>
                <a:gd name="T92" fmla="*/ 59 w 308"/>
                <a:gd name="T93" fmla="*/ 38 h 93"/>
                <a:gd name="T94" fmla="*/ 59 w 308"/>
                <a:gd name="T95" fmla="*/ 16 h 93"/>
                <a:gd name="T96" fmla="*/ 53 w 308"/>
                <a:gd name="T97" fmla="*/ 16 h 93"/>
                <a:gd name="T98" fmla="*/ 48 w 308"/>
                <a:gd name="T99" fmla="*/ 38 h 93"/>
                <a:gd name="T100" fmla="*/ 34 w 308"/>
                <a:gd name="T101" fmla="*/ 38 h 93"/>
                <a:gd name="T102" fmla="*/ 34 w 308"/>
                <a:gd name="T103" fmla="*/ 51 h 93"/>
                <a:gd name="T104" fmla="*/ 17 w 308"/>
                <a:gd name="T105" fmla="*/ 51 h 93"/>
                <a:gd name="T106" fmla="*/ 17 w 308"/>
                <a:gd name="T107" fmla="*/ 65 h 93"/>
                <a:gd name="T108" fmla="*/ 0 w 308"/>
                <a:gd name="T109" fmla="*/ 65 h 93"/>
                <a:gd name="T110" fmla="*/ 9 w 308"/>
                <a:gd name="T111" fmla="*/ 92 h 93"/>
                <a:gd name="T112" fmla="*/ 290 w 308"/>
                <a:gd name="T113" fmla="*/ 92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8"/>
                <a:gd name="T172" fmla="*/ 0 h 93"/>
                <a:gd name="T173" fmla="*/ 308 w 30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8" h="93">
                  <a:moveTo>
                    <a:pt x="290" y="92"/>
                  </a:moveTo>
                  <a:lnTo>
                    <a:pt x="291" y="89"/>
                  </a:lnTo>
                  <a:lnTo>
                    <a:pt x="293" y="84"/>
                  </a:lnTo>
                  <a:lnTo>
                    <a:pt x="295" y="78"/>
                  </a:lnTo>
                  <a:lnTo>
                    <a:pt x="298" y="73"/>
                  </a:lnTo>
                  <a:lnTo>
                    <a:pt x="300" y="68"/>
                  </a:lnTo>
                  <a:lnTo>
                    <a:pt x="304" y="62"/>
                  </a:lnTo>
                  <a:lnTo>
                    <a:pt x="307" y="57"/>
                  </a:lnTo>
                  <a:lnTo>
                    <a:pt x="304" y="60"/>
                  </a:lnTo>
                  <a:lnTo>
                    <a:pt x="293" y="62"/>
                  </a:lnTo>
                  <a:lnTo>
                    <a:pt x="281" y="65"/>
                  </a:lnTo>
                  <a:lnTo>
                    <a:pt x="271" y="65"/>
                  </a:lnTo>
                  <a:lnTo>
                    <a:pt x="259" y="68"/>
                  </a:lnTo>
                  <a:lnTo>
                    <a:pt x="247" y="68"/>
                  </a:lnTo>
                  <a:lnTo>
                    <a:pt x="236" y="70"/>
                  </a:lnTo>
                  <a:lnTo>
                    <a:pt x="224" y="70"/>
                  </a:lnTo>
                  <a:lnTo>
                    <a:pt x="217" y="70"/>
                  </a:lnTo>
                  <a:lnTo>
                    <a:pt x="217" y="60"/>
                  </a:lnTo>
                  <a:lnTo>
                    <a:pt x="214" y="60"/>
                  </a:lnTo>
                  <a:lnTo>
                    <a:pt x="214" y="65"/>
                  </a:lnTo>
                  <a:lnTo>
                    <a:pt x="197" y="65"/>
                  </a:lnTo>
                  <a:lnTo>
                    <a:pt x="197" y="60"/>
                  </a:lnTo>
                  <a:lnTo>
                    <a:pt x="181" y="60"/>
                  </a:lnTo>
                  <a:lnTo>
                    <a:pt x="181" y="65"/>
                  </a:lnTo>
                  <a:lnTo>
                    <a:pt x="172" y="65"/>
                  </a:lnTo>
                  <a:lnTo>
                    <a:pt x="172" y="70"/>
                  </a:lnTo>
                  <a:lnTo>
                    <a:pt x="131" y="70"/>
                  </a:lnTo>
                  <a:lnTo>
                    <a:pt x="131" y="65"/>
                  </a:lnTo>
                  <a:lnTo>
                    <a:pt x="122" y="65"/>
                  </a:lnTo>
                  <a:lnTo>
                    <a:pt x="122" y="70"/>
                  </a:lnTo>
                  <a:lnTo>
                    <a:pt x="76" y="70"/>
                  </a:lnTo>
                  <a:lnTo>
                    <a:pt x="76" y="32"/>
                  </a:lnTo>
                  <a:lnTo>
                    <a:pt x="69" y="32"/>
                  </a:lnTo>
                  <a:lnTo>
                    <a:pt x="69" y="8"/>
                  </a:lnTo>
                  <a:lnTo>
                    <a:pt x="71" y="8"/>
                  </a:lnTo>
                  <a:lnTo>
                    <a:pt x="71" y="5"/>
                  </a:lnTo>
                  <a:lnTo>
                    <a:pt x="69" y="5"/>
                  </a:lnTo>
                  <a:lnTo>
                    <a:pt x="69" y="0"/>
                  </a:lnTo>
                  <a:lnTo>
                    <a:pt x="67" y="0"/>
                  </a:lnTo>
                  <a:lnTo>
                    <a:pt x="67" y="5"/>
                  </a:lnTo>
                  <a:lnTo>
                    <a:pt x="66" y="5"/>
                  </a:lnTo>
                  <a:lnTo>
                    <a:pt x="66" y="8"/>
                  </a:lnTo>
                  <a:lnTo>
                    <a:pt x="67" y="8"/>
                  </a:lnTo>
                  <a:lnTo>
                    <a:pt x="67" y="32"/>
                  </a:lnTo>
                  <a:lnTo>
                    <a:pt x="66" y="32"/>
                  </a:lnTo>
                  <a:lnTo>
                    <a:pt x="66" y="38"/>
                  </a:lnTo>
                  <a:lnTo>
                    <a:pt x="59" y="38"/>
                  </a:lnTo>
                  <a:lnTo>
                    <a:pt x="59" y="16"/>
                  </a:lnTo>
                  <a:lnTo>
                    <a:pt x="53" y="16"/>
                  </a:lnTo>
                  <a:lnTo>
                    <a:pt x="48" y="38"/>
                  </a:lnTo>
                  <a:lnTo>
                    <a:pt x="34" y="38"/>
                  </a:lnTo>
                  <a:lnTo>
                    <a:pt x="34" y="51"/>
                  </a:lnTo>
                  <a:lnTo>
                    <a:pt x="17" y="51"/>
                  </a:lnTo>
                  <a:lnTo>
                    <a:pt x="17" y="65"/>
                  </a:lnTo>
                  <a:lnTo>
                    <a:pt x="0" y="65"/>
                  </a:lnTo>
                  <a:lnTo>
                    <a:pt x="9" y="92"/>
                  </a:lnTo>
                  <a:lnTo>
                    <a:pt x="290" y="9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80" name="Line 346"/>
            <p:cNvSpPr>
              <a:spLocks noChangeShapeType="1"/>
            </p:cNvSpPr>
            <p:nvPr/>
          </p:nvSpPr>
          <p:spPr bwMode="auto">
            <a:xfrm flipV="1">
              <a:off x="3565" y="1820"/>
              <a:ext cx="0" cy="39"/>
            </a:xfrm>
            <a:prstGeom prst="line">
              <a:avLst/>
            </a:prstGeom>
            <a:noFill/>
            <a:ln w="12700">
              <a:solidFill>
                <a:srgbClr val="000000"/>
              </a:solidFill>
              <a:round/>
              <a:headEnd/>
              <a:tailEnd/>
            </a:ln>
          </p:spPr>
          <p:txBody>
            <a:bodyPr/>
            <a:lstStyle/>
            <a:p>
              <a:endParaRPr lang="en-US"/>
            </a:p>
          </p:txBody>
        </p:sp>
        <p:sp>
          <p:nvSpPr>
            <p:cNvPr id="167581" name="Freeform 347"/>
            <p:cNvSpPr>
              <a:spLocks/>
            </p:cNvSpPr>
            <p:nvPr/>
          </p:nvSpPr>
          <p:spPr bwMode="auto">
            <a:xfrm>
              <a:off x="3565" y="1816"/>
              <a:ext cx="53" cy="30"/>
            </a:xfrm>
            <a:custGeom>
              <a:avLst/>
              <a:gdLst>
                <a:gd name="T0" fmla="*/ 17 w 53"/>
                <a:gd name="T1" fmla="*/ 29 h 30"/>
                <a:gd name="T2" fmla="*/ 0 w 53"/>
                <a:gd name="T3" fmla="*/ 13 h 30"/>
                <a:gd name="T4" fmla="*/ 52 w 53"/>
                <a:gd name="T5" fmla="*/ 0 h 30"/>
                <a:gd name="T6" fmla="*/ 0 60000 65536"/>
                <a:gd name="T7" fmla="*/ 0 60000 65536"/>
                <a:gd name="T8" fmla="*/ 0 60000 65536"/>
                <a:gd name="T9" fmla="*/ 0 w 53"/>
                <a:gd name="T10" fmla="*/ 0 h 30"/>
                <a:gd name="T11" fmla="*/ 53 w 53"/>
                <a:gd name="T12" fmla="*/ 30 h 30"/>
              </a:gdLst>
              <a:ahLst/>
              <a:cxnLst>
                <a:cxn ang="T6">
                  <a:pos x="T0" y="T1"/>
                </a:cxn>
                <a:cxn ang="T7">
                  <a:pos x="T2" y="T3"/>
                </a:cxn>
                <a:cxn ang="T8">
                  <a:pos x="T4" y="T5"/>
                </a:cxn>
              </a:cxnLst>
              <a:rect l="T9" t="T10" r="T11" b="T12"/>
              <a:pathLst>
                <a:path w="53" h="30">
                  <a:moveTo>
                    <a:pt x="17" y="29"/>
                  </a:moveTo>
                  <a:lnTo>
                    <a:pt x="0" y="13"/>
                  </a:lnTo>
                  <a:lnTo>
                    <a:pt x="5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82" name="Line 348"/>
            <p:cNvSpPr>
              <a:spLocks noChangeShapeType="1"/>
            </p:cNvSpPr>
            <p:nvPr/>
          </p:nvSpPr>
          <p:spPr bwMode="auto">
            <a:xfrm>
              <a:off x="3565" y="1854"/>
              <a:ext cx="16" cy="0"/>
            </a:xfrm>
            <a:prstGeom prst="line">
              <a:avLst/>
            </a:prstGeom>
            <a:noFill/>
            <a:ln w="12700">
              <a:solidFill>
                <a:srgbClr val="000000"/>
              </a:solidFill>
              <a:round/>
              <a:headEnd/>
              <a:tailEnd/>
            </a:ln>
          </p:spPr>
          <p:txBody>
            <a:bodyPr/>
            <a:lstStyle/>
            <a:p>
              <a:endParaRPr lang="en-US"/>
            </a:p>
          </p:txBody>
        </p:sp>
        <p:sp>
          <p:nvSpPr>
            <p:cNvPr id="167583" name="Line 349"/>
            <p:cNvSpPr>
              <a:spLocks noChangeShapeType="1"/>
            </p:cNvSpPr>
            <p:nvPr/>
          </p:nvSpPr>
          <p:spPr bwMode="auto">
            <a:xfrm>
              <a:off x="3619" y="1834"/>
              <a:ext cx="0" cy="7"/>
            </a:xfrm>
            <a:prstGeom prst="line">
              <a:avLst/>
            </a:prstGeom>
            <a:noFill/>
            <a:ln w="12700">
              <a:solidFill>
                <a:srgbClr val="000000"/>
              </a:solidFill>
              <a:round/>
              <a:headEnd/>
              <a:tailEnd/>
            </a:ln>
          </p:spPr>
          <p:txBody>
            <a:bodyPr/>
            <a:lstStyle/>
            <a:p>
              <a:endParaRPr lang="en-US"/>
            </a:p>
          </p:txBody>
        </p:sp>
        <p:sp>
          <p:nvSpPr>
            <p:cNvPr id="167584" name="Line 350"/>
            <p:cNvSpPr>
              <a:spLocks noChangeShapeType="1"/>
            </p:cNvSpPr>
            <p:nvPr/>
          </p:nvSpPr>
          <p:spPr bwMode="auto">
            <a:xfrm flipV="1">
              <a:off x="3635" y="1870"/>
              <a:ext cx="0" cy="7"/>
            </a:xfrm>
            <a:prstGeom prst="line">
              <a:avLst/>
            </a:prstGeom>
            <a:noFill/>
            <a:ln w="12700">
              <a:solidFill>
                <a:srgbClr val="000000"/>
              </a:solidFill>
              <a:round/>
              <a:headEnd/>
              <a:tailEnd/>
            </a:ln>
          </p:spPr>
          <p:txBody>
            <a:bodyPr/>
            <a:lstStyle/>
            <a:p>
              <a:endParaRPr lang="en-US"/>
            </a:p>
          </p:txBody>
        </p:sp>
        <p:sp>
          <p:nvSpPr>
            <p:cNvPr id="167585" name="Freeform 351"/>
            <p:cNvSpPr>
              <a:spLocks/>
            </p:cNvSpPr>
            <p:nvPr/>
          </p:nvSpPr>
          <p:spPr bwMode="auto">
            <a:xfrm>
              <a:off x="3706" y="1863"/>
              <a:ext cx="15" cy="10"/>
            </a:xfrm>
            <a:custGeom>
              <a:avLst/>
              <a:gdLst>
                <a:gd name="T0" fmla="*/ 14 w 15"/>
                <a:gd name="T1" fmla="*/ 9 h 10"/>
                <a:gd name="T2" fmla="*/ 14 w 15"/>
                <a:gd name="T3" fmla="*/ 0 h 10"/>
                <a:gd name="T4" fmla="*/ 0 w 15"/>
                <a:gd name="T5" fmla="*/ 9 h 10"/>
                <a:gd name="T6" fmla="*/ 14 w 15"/>
                <a:gd name="T7" fmla="*/ 9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4" y="9"/>
                  </a:moveTo>
                  <a:lnTo>
                    <a:pt x="14" y="0"/>
                  </a:lnTo>
                  <a:lnTo>
                    <a:pt x="0" y="9"/>
                  </a:lnTo>
                  <a:lnTo>
                    <a:pt x="14" y="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86" name="Line 352"/>
            <p:cNvSpPr>
              <a:spLocks noChangeShapeType="1"/>
            </p:cNvSpPr>
            <p:nvPr/>
          </p:nvSpPr>
          <p:spPr bwMode="auto">
            <a:xfrm flipV="1">
              <a:off x="3730" y="1841"/>
              <a:ext cx="0" cy="27"/>
            </a:xfrm>
            <a:prstGeom prst="line">
              <a:avLst/>
            </a:prstGeom>
            <a:noFill/>
            <a:ln w="12700">
              <a:solidFill>
                <a:srgbClr val="000000"/>
              </a:solidFill>
              <a:round/>
              <a:headEnd/>
              <a:tailEnd/>
            </a:ln>
          </p:spPr>
          <p:txBody>
            <a:bodyPr/>
            <a:lstStyle/>
            <a:p>
              <a:endParaRPr lang="en-US"/>
            </a:p>
          </p:txBody>
        </p:sp>
        <p:sp>
          <p:nvSpPr>
            <p:cNvPr id="167587" name="Line 353"/>
            <p:cNvSpPr>
              <a:spLocks noChangeShapeType="1"/>
            </p:cNvSpPr>
            <p:nvPr/>
          </p:nvSpPr>
          <p:spPr bwMode="auto">
            <a:xfrm>
              <a:off x="3728" y="1847"/>
              <a:ext cx="2" cy="0"/>
            </a:xfrm>
            <a:prstGeom prst="line">
              <a:avLst/>
            </a:prstGeom>
            <a:noFill/>
            <a:ln w="12700">
              <a:solidFill>
                <a:srgbClr val="000000"/>
              </a:solidFill>
              <a:round/>
              <a:headEnd/>
              <a:tailEnd/>
            </a:ln>
          </p:spPr>
          <p:txBody>
            <a:bodyPr/>
            <a:lstStyle/>
            <a:p>
              <a:endParaRPr lang="en-US"/>
            </a:p>
          </p:txBody>
        </p:sp>
        <p:sp>
          <p:nvSpPr>
            <p:cNvPr id="167588" name="Line 354"/>
            <p:cNvSpPr>
              <a:spLocks noChangeShapeType="1"/>
            </p:cNvSpPr>
            <p:nvPr/>
          </p:nvSpPr>
          <p:spPr bwMode="auto">
            <a:xfrm>
              <a:off x="3765" y="1872"/>
              <a:ext cx="37" cy="0"/>
            </a:xfrm>
            <a:prstGeom prst="line">
              <a:avLst/>
            </a:prstGeom>
            <a:noFill/>
            <a:ln w="12700">
              <a:solidFill>
                <a:srgbClr val="000000"/>
              </a:solidFill>
              <a:round/>
              <a:headEnd/>
              <a:tailEnd/>
            </a:ln>
          </p:spPr>
          <p:txBody>
            <a:bodyPr/>
            <a:lstStyle/>
            <a:p>
              <a:endParaRPr lang="en-US"/>
            </a:p>
          </p:txBody>
        </p:sp>
        <p:sp>
          <p:nvSpPr>
            <p:cNvPr id="167589" name="Freeform 355"/>
            <p:cNvSpPr>
              <a:spLocks/>
            </p:cNvSpPr>
            <p:nvPr/>
          </p:nvSpPr>
          <p:spPr bwMode="auto">
            <a:xfrm>
              <a:off x="3798" y="1847"/>
              <a:ext cx="6" cy="31"/>
            </a:xfrm>
            <a:custGeom>
              <a:avLst/>
              <a:gdLst>
                <a:gd name="T0" fmla="*/ 5 w 6"/>
                <a:gd name="T1" fmla="*/ 30 h 31"/>
                <a:gd name="T2" fmla="*/ 5 w 6"/>
                <a:gd name="T3" fmla="*/ 0 h 31"/>
                <a:gd name="T4" fmla="*/ 3 w 6"/>
                <a:gd name="T5" fmla="*/ 0 h 31"/>
                <a:gd name="T6" fmla="*/ 0 w 6"/>
                <a:gd name="T7" fmla="*/ 30 h 31"/>
                <a:gd name="T8" fmla="*/ 5 w 6"/>
                <a:gd name="T9" fmla="*/ 30 h 31"/>
                <a:gd name="T10" fmla="*/ 0 60000 65536"/>
                <a:gd name="T11" fmla="*/ 0 60000 65536"/>
                <a:gd name="T12" fmla="*/ 0 60000 65536"/>
                <a:gd name="T13" fmla="*/ 0 60000 65536"/>
                <a:gd name="T14" fmla="*/ 0 60000 65536"/>
                <a:gd name="T15" fmla="*/ 0 w 6"/>
                <a:gd name="T16" fmla="*/ 0 h 31"/>
                <a:gd name="T17" fmla="*/ 6 w 6"/>
                <a:gd name="T18" fmla="*/ 31 h 31"/>
              </a:gdLst>
              <a:ahLst/>
              <a:cxnLst>
                <a:cxn ang="T10">
                  <a:pos x="T0" y="T1"/>
                </a:cxn>
                <a:cxn ang="T11">
                  <a:pos x="T2" y="T3"/>
                </a:cxn>
                <a:cxn ang="T12">
                  <a:pos x="T4" y="T5"/>
                </a:cxn>
                <a:cxn ang="T13">
                  <a:pos x="T6" y="T7"/>
                </a:cxn>
                <a:cxn ang="T14">
                  <a:pos x="T8" y="T9"/>
                </a:cxn>
              </a:cxnLst>
              <a:rect l="T15" t="T16" r="T17" b="T18"/>
              <a:pathLst>
                <a:path w="6" h="31">
                  <a:moveTo>
                    <a:pt x="5" y="30"/>
                  </a:moveTo>
                  <a:lnTo>
                    <a:pt x="5" y="0"/>
                  </a:lnTo>
                  <a:lnTo>
                    <a:pt x="3" y="0"/>
                  </a:lnTo>
                  <a:lnTo>
                    <a:pt x="0" y="30"/>
                  </a:lnTo>
                  <a:lnTo>
                    <a:pt x="5" y="3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90" name="Line 356"/>
            <p:cNvSpPr>
              <a:spLocks noChangeShapeType="1"/>
            </p:cNvSpPr>
            <p:nvPr/>
          </p:nvSpPr>
          <p:spPr bwMode="auto">
            <a:xfrm>
              <a:off x="3798" y="1856"/>
              <a:ext cx="4" cy="0"/>
            </a:xfrm>
            <a:prstGeom prst="line">
              <a:avLst/>
            </a:prstGeom>
            <a:noFill/>
            <a:ln w="12700">
              <a:solidFill>
                <a:srgbClr val="000000"/>
              </a:solidFill>
              <a:round/>
              <a:headEnd/>
              <a:tailEnd/>
            </a:ln>
          </p:spPr>
          <p:txBody>
            <a:bodyPr/>
            <a:lstStyle/>
            <a:p>
              <a:endParaRPr lang="en-US"/>
            </a:p>
          </p:txBody>
        </p:sp>
        <p:sp>
          <p:nvSpPr>
            <p:cNvPr id="167591" name="Freeform 357"/>
            <p:cNvSpPr>
              <a:spLocks/>
            </p:cNvSpPr>
            <p:nvPr/>
          </p:nvSpPr>
          <p:spPr bwMode="auto">
            <a:xfrm>
              <a:off x="3802" y="1841"/>
              <a:ext cx="45" cy="23"/>
            </a:xfrm>
            <a:custGeom>
              <a:avLst/>
              <a:gdLst>
                <a:gd name="T0" fmla="*/ 0 w 45"/>
                <a:gd name="T1" fmla="*/ 7 h 23"/>
                <a:gd name="T2" fmla="*/ 0 w 45"/>
                <a:gd name="T3" fmla="*/ 0 h 23"/>
                <a:gd name="T4" fmla="*/ 44 w 45"/>
                <a:gd name="T5" fmla="*/ 22 h 23"/>
                <a:gd name="T6" fmla="*/ 0 60000 65536"/>
                <a:gd name="T7" fmla="*/ 0 60000 65536"/>
                <a:gd name="T8" fmla="*/ 0 60000 65536"/>
                <a:gd name="T9" fmla="*/ 0 w 45"/>
                <a:gd name="T10" fmla="*/ 0 h 23"/>
                <a:gd name="T11" fmla="*/ 45 w 45"/>
                <a:gd name="T12" fmla="*/ 23 h 23"/>
              </a:gdLst>
              <a:ahLst/>
              <a:cxnLst>
                <a:cxn ang="T6">
                  <a:pos x="T0" y="T1"/>
                </a:cxn>
                <a:cxn ang="T7">
                  <a:pos x="T2" y="T3"/>
                </a:cxn>
                <a:cxn ang="T8">
                  <a:pos x="T4" y="T5"/>
                </a:cxn>
              </a:cxnLst>
              <a:rect l="T9" t="T10" r="T11" b="T12"/>
              <a:pathLst>
                <a:path w="45" h="23">
                  <a:moveTo>
                    <a:pt x="0" y="7"/>
                  </a:moveTo>
                  <a:lnTo>
                    <a:pt x="0" y="0"/>
                  </a:lnTo>
                  <a:lnTo>
                    <a:pt x="44" y="22"/>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92" name="Line 358"/>
            <p:cNvSpPr>
              <a:spLocks noChangeShapeType="1"/>
            </p:cNvSpPr>
            <p:nvPr/>
          </p:nvSpPr>
          <p:spPr bwMode="auto">
            <a:xfrm>
              <a:off x="3846" y="1861"/>
              <a:ext cx="0" cy="9"/>
            </a:xfrm>
            <a:prstGeom prst="line">
              <a:avLst/>
            </a:prstGeom>
            <a:noFill/>
            <a:ln w="12700">
              <a:solidFill>
                <a:srgbClr val="000000"/>
              </a:solidFill>
              <a:round/>
              <a:headEnd/>
              <a:tailEnd/>
            </a:ln>
          </p:spPr>
          <p:txBody>
            <a:bodyPr/>
            <a:lstStyle/>
            <a:p>
              <a:endParaRPr lang="en-US"/>
            </a:p>
          </p:txBody>
        </p:sp>
        <p:sp>
          <p:nvSpPr>
            <p:cNvPr id="167593" name="Line 359"/>
            <p:cNvSpPr>
              <a:spLocks noChangeShapeType="1"/>
            </p:cNvSpPr>
            <p:nvPr/>
          </p:nvSpPr>
          <p:spPr bwMode="auto">
            <a:xfrm>
              <a:off x="3678" y="1859"/>
              <a:ext cx="0" cy="13"/>
            </a:xfrm>
            <a:prstGeom prst="line">
              <a:avLst/>
            </a:prstGeom>
            <a:noFill/>
            <a:ln w="12700">
              <a:solidFill>
                <a:srgbClr val="000000"/>
              </a:solidFill>
              <a:round/>
              <a:headEnd/>
              <a:tailEnd/>
            </a:ln>
          </p:spPr>
          <p:txBody>
            <a:bodyPr/>
            <a:lstStyle/>
            <a:p>
              <a:endParaRPr lang="en-US"/>
            </a:p>
          </p:txBody>
        </p:sp>
        <p:sp>
          <p:nvSpPr>
            <p:cNvPr id="167594" name="Freeform 360"/>
            <p:cNvSpPr>
              <a:spLocks/>
            </p:cNvSpPr>
            <p:nvPr/>
          </p:nvSpPr>
          <p:spPr bwMode="auto">
            <a:xfrm>
              <a:off x="3676" y="1854"/>
              <a:ext cx="3" cy="3"/>
            </a:xfrm>
            <a:custGeom>
              <a:avLst/>
              <a:gdLst>
                <a:gd name="T0" fmla="*/ 0 w 3"/>
                <a:gd name="T1" fmla="*/ 0 h 3"/>
                <a:gd name="T2" fmla="*/ 0 w 3"/>
                <a:gd name="T3" fmla="*/ 2 h 3"/>
                <a:gd name="T4" fmla="*/ 2 w 3"/>
                <a:gd name="T5" fmla="*/ 2 h 3"/>
                <a:gd name="T6" fmla="*/ 2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2"/>
                  </a:lnTo>
                  <a:lnTo>
                    <a:pt x="2" y="2"/>
                  </a:lnTo>
                  <a:lnTo>
                    <a:pt x="2" y="0"/>
                  </a:lnTo>
                </a:path>
              </a:pathLst>
            </a:custGeom>
            <a:noFill/>
            <a:ln w="12700" cap="rnd" cmpd="sng">
              <a:solidFill>
                <a:srgbClr val="000000"/>
              </a:solidFill>
              <a:prstDash val="solid"/>
              <a:round/>
              <a:headEnd type="none" w="med" len="med"/>
              <a:tailEnd type="none" w="med" len="med"/>
            </a:ln>
          </p:spPr>
          <p:txBody>
            <a:bodyPr/>
            <a:lstStyle/>
            <a:p>
              <a:endParaRPr lang="en-US"/>
            </a:p>
          </p:txBody>
        </p:sp>
      </p:grpSp>
      <p:sp>
        <p:nvSpPr>
          <p:cNvPr id="166950" name="Rectangle 361"/>
          <p:cNvSpPr>
            <a:spLocks noChangeArrowheads="1"/>
          </p:cNvSpPr>
          <p:nvPr/>
        </p:nvSpPr>
        <p:spPr bwMode="auto">
          <a:xfrm>
            <a:off x="5643563" y="3490913"/>
            <a:ext cx="512762"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MERSHIP</a:t>
            </a:r>
          </a:p>
        </p:txBody>
      </p:sp>
      <p:sp>
        <p:nvSpPr>
          <p:cNvPr id="166951" name="Freeform 362"/>
          <p:cNvSpPr>
            <a:spLocks/>
          </p:cNvSpPr>
          <p:nvPr/>
        </p:nvSpPr>
        <p:spPr bwMode="auto">
          <a:xfrm>
            <a:off x="6513513" y="3638550"/>
            <a:ext cx="685800" cy="222250"/>
          </a:xfrm>
          <a:custGeom>
            <a:avLst/>
            <a:gdLst>
              <a:gd name="T0" fmla="*/ 0 w 432"/>
              <a:gd name="T1" fmla="*/ 115 h 140"/>
              <a:gd name="T2" fmla="*/ 12 w 432"/>
              <a:gd name="T3" fmla="*/ 111 h 140"/>
              <a:gd name="T4" fmla="*/ 24 w 432"/>
              <a:gd name="T5" fmla="*/ 108 h 140"/>
              <a:gd name="T6" fmla="*/ 31 w 432"/>
              <a:gd name="T7" fmla="*/ 98 h 140"/>
              <a:gd name="T8" fmla="*/ 47 w 432"/>
              <a:gd name="T9" fmla="*/ 90 h 140"/>
              <a:gd name="T10" fmla="*/ 44 w 432"/>
              <a:gd name="T11" fmla="*/ 98 h 140"/>
              <a:gd name="T12" fmla="*/ 28 w 432"/>
              <a:gd name="T13" fmla="*/ 105 h 140"/>
              <a:gd name="T14" fmla="*/ 34 w 432"/>
              <a:gd name="T15" fmla="*/ 115 h 140"/>
              <a:gd name="T16" fmla="*/ 50 w 432"/>
              <a:gd name="T17" fmla="*/ 108 h 140"/>
              <a:gd name="T18" fmla="*/ 61 w 432"/>
              <a:gd name="T19" fmla="*/ 108 h 140"/>
              <a:gd name="T20" fmla="*/ 74 w 432"/>
              <a:gd name="T21" fmla="*/ 114 h 140"/>
              <a:gd name="T22" fmla="*/ 96 w 432"/>
              <a:gd name="T23" fmla="*/ 114 h 140"/>
              <a:gd name="T24" fmla="*/ 113 w 432"/>
              <a:gd name="T25" fmla="*/ 114 h 140"/>
              <a:gd name="T26" fmla="*/ 112 w 432"/>
              <a:gd name="T27" fmla="*/ 99 h 140"/>
              <a:gd name="T28" fmla="*/ 122 w 432"/>
              <a:gd name="T29" fmla="*/ 90 h 140"/>
              <a:gd name="T30" fmla="*/ 143 w 432"/>
              <a:gd name="T31" fmla="*/ 80 h 140"/>
              <a:gd name="T32" fmla="*/ 134 w 432"/>
              <a:gd name="T33" fmla="*/ 86 h 140"/>
              <a:gd name="T34" fmla="*/ 119 w 432"/>
              <a:gd name="T35" fmla="*/ 96 h 140"/>
              <a:gd name="T36" fmla="*/ 119 w 432"/>
              <a:gd name="T37" fmla="*/ 108 h 140"/>
              <a:gd name="T38" fmla="*/ 132 w 432"/>
              <a:gd name="T39" fmla="*/ 103 h 140"/>
              <a:gd name="T40" fmla="*/ 148 w 432"/>
              <a:gd name="T41" fmla="*/ 105 h 140"/>
              <a:gd name="T42" fmla="*/ 166 w 432"/>
              <a:gd name="T43" fmla="*/ 105 h 140"/>
              <a:gd name="T44" fmla="*/ 178 w 432"/>
              <a:gd name="T45" fmla="*/ 59 h 140"/>
              <a:gd name="T46" fmla="*/ 203 w 432"/>
              <a:gd name="T47" fmla="*/ 59 h 140"/>
              <a:gd name="T48" fmla="*/ 216 w 432"/>
              <a:gd name="T49" fmla="*/ 98 h 140"/>
              <a:gd name="T50" fmla="*/ 219 w 432"/>
              <a:gd name="T51" fmla="*/ 80 h 140"/>
              <a:gd name="T52" fmla="*/ 226 w 432"/>
              <a:gd name="T53" fmla="*/ 61 h 140"/>
              <a:gd name="T54" fmla="*/ 234 w 432"/>
              <a:gd name="T55" fmla="*/ 53 h 140"/>
              <a:gd name="T56" fmla="*/ 241 w 432"/>
              <a:gd name="T57" fmla="*/ 46 h 140"/>
              <a:gd name="T58" fmla="*/ 246 w 432"/>
              <a:gd name="T59" fmla="*/ 14 h 140"/>
              <a:gd name="T60" fmla="*/ 240 w 432"/>
              <a:gd name="T61" fmla="*/ 6 h 140"/>
              <a:gd name="T62" fmla="*/ 225 w 432"/>
              <a:gd name="T63" fmla="*/ 6 h 140"/>
              <a:gd name="T64" fmla="*/ 220 w 432"/>
              <a:gd name="T65" fmla="*/ 2 h 140"/>
              <a:gd name="T66" fmla="*/ 240 w 432"/>
              <a:gd name="T67" fmla="*/ 0 h 140"/>
              <a:gd name="T68" fmla="*/ 261 w 432"/>
              <a:gd name="T69" fmla="*/ 0 h 140"/>
              <a:gd name="T70" fmla="*/ 267 w 432"/>
              <a:gd name="T71" fmla="*/ 4 h 140"/>
              <a:gd name="T72" fmla="*/ 259 w 432"/>
              <a:gd name="T73" fmla="*/ 16 h 140"/>
              <a:gd name="T74" fmla="*/ 263 w 432"/>
              <a:gd name="T75" fmla="*/ 30 h 140"/>
              <a:gd name="T76" fmla="*/ 273 w 432"/>
              <a:gd name="T77" fmla="*/ 24 h 140"/>
              <a:gd name="T78" fmla="*/ 269 w 432"/>
              <a:gd name="T79" fmla="*/ 30 h 140"/>
              <a:gd name="T80" fmla="*/ 257 w 432"/>
              <a:gd name="T81" fmla="*/ 37 h 140"/>
              <a:gd name="T82" fmla="*/ 267 w 432"/>
              <a:gd name="T83" fmla="*/ 52 h 140"/>
              <a:gd name="T84" fmla="*/ 287 w 432"/>
              <a:gd name="T85" fmla="*/ 49 h 140"/>
              <a:gd name="T86" fmla="*/ 291 w 432"/>
              <a:gd name="T87" fmla="*/ 56 h 140"/>
              <a:gd name="T88" fmla="*/ 288 w 432"/>
              <a:gd name="T89" fmla="*/ 73 h 140"/>
              <a:gd name="T90" fmla="*/ 300 w 432"/>
              <a:gd name="T91" fmla="*/ 99 h 140"/>
              <a:gd name="T92" fmla="*/ 312 w 432"/>
              <a:gd name="T93" fmla="*/ 96 h 140"/>
              <a:gd name="T94" fmla="*/ 334 w 432"/>
              <a:gd name="T95" fmla="*/ 96 h 140"/>
              <a:gd name="T96" fmla="*/ 347 w 432"/>
              <a:gd name="T97" fmla="*/ 93 h 140"/>
              <a:gd name="T98" fmla="*/ 347 w 432"/>
              <a:gd name="T99" fmla="*/ 83 h 140"/>
              <a:gd name="T100" fmla="*/ 359 w 432"/>
              <a:gd name="T101" fmla="*/ 84 h 140"/>
              <a:gd name="T102" fmla="*/ 376 w 432"/>
              <a:gd name="T103" fmla="*/ 80 h 140"/>
              <a:gd name="T104" fmla="*/ 360 w 432"/>
              <a:gd name="T105" fmla="*/ 84 h 140"/>
              <a:gd name="T106" fmla="*/ 363 w 432"/>
              <a:gd name="T107" fmla="*/ 93 h 140"/>
              <a:gd name="T108" fmla="*/ 379 w 432"/>
              <a:gd name="T109" fmla="*/ 90 h 140"/>
              <a:gd name="T110" fmla="*/ 425 w 432"/>
              <a:gd name="T111" fmla="*/ 92 h 140"/>
              <a:gd name="T112" fmla="*/ 429 w 432"/>
              <a:gd name="T113" fmla="*/ 91 h 140"/>
              <a:gd name="T114" fmla="*/ 411 w 432"/>
              <a:gd name="T115" fmla="*/ 139 h 1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2"/>
              <a:gd name="T175" fmla="*/ 0 h 140"/>
              <a:gd name="T176" fmla="*/ 432 w 432"/>
              <a:gd name="T177" fmla="*/ 140 h 1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2" h="140">
                <a:moveTo>
                  <a:pt x="0" y="139"/>
                </a:moveTo>
                <a:lnTo>
                  <a:pt x="0" y="133"/>
                </a:lnTo>
                <a:lnTo>
                  <a:pt x="0" y="121"/>
                </a:lnTo>
                <a:lnTo>
                  <a:pt x="0" y="115"/>
                </a:lnTo>
                <a:lnTo>
                  <a:pt x="0" y="111"/>
                </a:lnTo>
                <a:lnTo>
                  <a:pt x="4" y="111"/>
                </a:lnTo>
                <a:lnTo>
                  <a:pt x="8" y="111"/>
                </a:lnTo>
                <a:lnTo>
                  <a:pt x="12" y="111"/>
                </a:lnTo>
                <a:lnTo>
                  <a:pt x="16" y="111"/>
                </a:lnTo>
                <a:lnTo>
                  <a:pt x="19" y="111"/>
                </a:lnTo>
                <a:lnTo>
                  <a:pt x="22" y="111"/>
                </a:lnTo>
                <a:lnTo>
                  <a:pt x="24" y="108"/>
                </a:lnTo>
                <a:lnTo>
                  <a:pt x="19" y="105"/>
                </a:lnTo>
                <a:lnTo>
                  <a:pt x="24" y="102"/>
                </a:lnTo>
                <a:lnTo>
                  <a:pt x="28" y="99"/>
                </a:lnTo>
                <a:lnTo>
                  <a:pt x="31" y="98"/>
                </a:lnTo>
                <a:lnTo>
                  <a:pt x="35" y="96"/>
                </a:lnTo>
                <a:lnTo>
                  <a:pt x="40" y="93"/>
                </a:lnTo>
                <a:lnTo>
                  <a:pt x="43" y="92"/>
                </a:lnTo>
                <a:lnTo>
                  <a:pt x="47" y="90"/>
                </a:lnTo>
                <a:lnTo>
                  <a:pt x="50" y="90"/>
                </a:lnTo>
                <a:lnTo>
                  <a:pt x="50" y="93"/>
                </a:lnTo>
                <a:lnTo>
                  <a:pt x="49" y="98"/>
                </a:lnTo>
                <a:lnTo>
                  <a:pt x="44" y="98"/>
                </a:lnTo>
                <a:lnTo>
                  <a:pt x="41" y="99"/>
                </a:lnTo>
                <a:lnTo>
                  <a:pt x="35" y="102"/>
                </a:lnTo>
                <a:lnTo>
                  <a:pt x="31" y="103"/>
                </a:lnTo>
                <a:lnTo>
                  <a:pt x="28" y="105"/>
                </a:lnTo>
                <a:lnTo>
                  <a:pt x="25" y="111"/>
                </a:lnTo>
                <a:lnTo>
                  <a:pt x="25" y="114"/>
                </a:lnTo>
                <a:lnTo>
                  <a:pt x="29" y="115"/>
                </a:lnTo>
                <a:lnTo>
                  <a:pt x="34" y="115"/>
                </a:lnTo>
                <a:lnTo>
                  <a:pt x="37" y="109"/>
                </a:lnTo>
                <a:lnTo>
                  <a:pt x="43" y="108"/>
                </a:lnTo>
                <a:lnTo>
                  <a:pt x="47" y="108"/>
                </a:lnTo>
                <a:lnTo>
                  <a:pt x="50" y="108"/>
                </a:lnTo>
                <a:lnTo>
                  <a:pt x="55" y="108"/>
                </a:lnTo>
                <a:lnTo>
                  <a:pt x="56" y="103"/>
                </a:lnTo>
                <a:lnTo>
                  <a:pt x="61" y="103"/>
                </a:lnTo>
                <a:lnTo>
                  <a:pt x="61" y="108"/>
                </a:lnTo>
                <a:lnTo>
                  <a:pt x="65" y="108"/>
                </a:lnTo>
                <a:lnTo>
                  <a:pt x="66" y="111"/>
                </a:lnTo>
                <a:lnTo>
                  <a:pt x="71" y="114"/>
                </a:lnTo>
                <a:lnTo>
                  <a:pt x="74" y="114"/>
                </a:lnTo>
                <a:lnTo>
                  <a:pt x="80" y="114"/>
                </a:lnTo>
                <a:lnTo>
                  <a:pt x="84" y="114"/>
                </a:lnTo>
                <a:lnTo>
                  <a:pt x="90" y="114"/>
                </a:lnTo>
                <a:lnTo>
                  <a:pt x="96" y="114"/>
                </a:lnTo>
                <a:lnTo>
                  <a:pt x="101" y="114"/>
                </a:lnTo>
                <a:lnTo>
                  <a:pt x="106" y="114"/>
                </a:lnTo>
                <a:lnTo>
                  <a:pt x="109" y="114"/>
                </a:lnTo>
                <a:lnTo>
                  <a:pt x="113" y="114"/>
                </a:lnTo>
                <a:lnTo>
                  <a:pt x="113" y="109"/>
                </a:lnTo>
                <a:lnTo>
                  <a:pt x="115" y="105"/>
                </a:lnTo>
                <a:lnTo>
                  <a:pt x="115" y="102"/>
                </a:lnTo>
                <a:lnTo>
                  <a:pt x="112" y="99"/>
                </a:lnTo>
                <a:lnTo>
                  <a:pt x="112" y="96"/>
                </a:lnTo>
                <a:lnTo>
                  <a:pt x="115" y="92"/>
                </a:lnTo>
                <a:lnTo>
                  <a:pt x="119" y="92"/>
                </a:lnTo>
                <a:lnTo>
                  <a:pt x="122" y="90"/>
                </a:lnTo>
                <a:lnTo>
                  <a:pt x="127" y="87"/>
                </a:lnTo>
                <a:lnTo>
                  <a:pt x="132" y="84"/>
                </a:lnTo>
                <a:lnTo>
                  <a:pt x="138" y="83"/>
                </a:lnTo>
                <a:lnTo>
                  <a:pt x="143" y="80"/>
                </a:lnTo>
                <a:lnTo>
                  <a:pt x="146" y="80"/>
                </a:lnTo>
                <a:lnTo>
                  <a:pt x="143" y="83"/>
                </a:lnTo>
                <a:lnTo>
                  <a:pt x="138" y="83"/>
                </a:lnTo>
                <a:lnTo>
                  <a:pt x="134" y="86"/>
                </a:lnTo>
                <a:lnTo>
                  <a:pt x="131" y="87"/>
                </a:lnTo>
                <a:lnTo>
                  <a:pt x="127" y="92"/>
                </a:lnTo>
                <a:lnTo>
                  <a:pt x="122" y="93"/>
                </a:lnTo>
                <a:lnTo>
                  <a:pt x="119" y="96"/>
                </a:lnTo>
                <a:lnTo>
                  <a:pt x="116" y="99"/>
                </a:lnTo>
                <a:lnTo>
                  <a:pt x="116" y="103"/>
                </a:lnTo>
                <a:lnTo>
                  <a:pt x="115" y="108"/>
                </a:lnTo>
                <a:lnTo>
                  <a:pt x="119" y="108"/>
                </a:lnTo>
                <a:lnTo>
                  <a:pt x="122" y="105"/>
                </a:lnTo>
                <a:lnTo>
                  <a:pt x="125" y="103"/>
                </a:lnTo>
                <a:lnTo>
                  <a:pt x="128" y="103"/>
                </a:lnTo>
                <a:lnTo>
                  <a:pt x="132" y="103"/>
                </a:lnTo>
                <a:lnTo>
                  <a:pt x="137" y="105"/>
                </a:lnTo>
                <a:lnTo>
                  <a:pt x="140" y="105"/>
                </a:lnTo>
                <a:lnTo>
                  <a:pt x="144" y="105"/>
                </a:lnTo>
                <a:lnTo>
                  <a:pt x="148" y="105"/>
                </a:lnTo>
                <a:lnTo>
                  <a:pt x="152" y="105"/>
                </a:lnTo>
                <a:lnTo>
                  <a:pt x="156" y="105"/>
                </a:lnTo>
                <a:lnTo>
                  <a:pt x="162" y="105"/>
                </a:lnTo>
                <a:lnTo>
                  <a:pt x="166" y="105"/>
                </a:lnTo>
                <a:lnTo>
                  <a:pt x="169" y="105"/>
                </a:lnTo>
                <a:lnTo>
                  <a:pt x="172" y="105"/>
                </a:lnTo>
                <a:lnTo>
                  <a:pt x="173" y="102"/>
                </a:lnTo>
                <a:lnTo>
                  <a:pt x="178" y="59"/>
                </a:lnTo>
                <a:lnTo>
                  <a:pt x="179" y="55"/>
                </a:lnTo>
                <a:lnTo>
                  <a:pt x="184" y="53"/>
                </a:lnTo>
                <a:lnTo>
                  <a:pt x="203" y="53"/>
                </a:lnTo>
                <a:lnTo>
                  <a:pt x="203" y="59"/>
                </a:lnTo>
                <a:lnTo>
                  <a:pt x="206" y="102"/>
                </a:lnTo>
                <a:lnTo>
                  <a:pt x="210" y="103"/>
                </a:lnTo>
                <a:lnTo>
                  <a:pt x="214" y="103"/>
                </a:lnTo>
                <a:lnTo>
                  <a:pt x="216" y="98"/>
                </a:lnTo>
                <a:lnTo>
                  <a:pt x="216" y="93"/>
                </a:lnTo>
                <a:lnTo>
                  <a:pt x="216" y="87"/>
                </a:lnTo>
                <a:lnTo>
                  <a:pt x="216" y="84"/>
                </a:lnTo>
                <a:lnTo>
                  <a:pt x="219" y="80"/>
                </a:lnTo>
                <a:lnTo>
                  <a:pt x="231" y="73"/>
                </a:lnTo>
                <a:lnTo>
                  <a:pt x="231" y="68"/>
                </a:lnTo>
                <a:lnTo>
                  <a:pt x="228" y="65"/>
                </a:lnTo>
                <a:lnTo>
                  <a:pt x="226" y="61"/>
                </a:lnTo>
                <a:lnTo>
                  <a:pt x="226" y="56"/>
                </a:lnTo>
                <a:lnTo>
                  <a:pt x="226" y="53"/>
                </a:lnTo>
                <a:lnTo>
                  <a:pt x="231" y="53"/>
                </a:lnTo>
                <a:lnTo>
                  <a:pt x="234" y="53"/>
                </a:lnTo>
                <a:lnTo>
                  <a:pt x="238" y="53"/>
                </a:lnTo>
                <a:lnTo>
                  <a:pt x="241" y="53"/>
                </a:lnTo>
                <a:lnTo>
                  <a:pt x="241" y="49"/>
                </a:lnTo>
                <a:lnTo>
                  <a:pt x="241" y="46"/>
                </a:lnTo>
                <a:lnTo>
                  <a:pt x="244" y="41"/>
                </a:lnTo>
                <a:lnTo>
                  <a:pt x="246" y="24"/>
                </a:lnTo>
                <a:lnTo>
                  <a:pt x="246" y="18"/>
                </a:lnTo>
                <a:lnTo>
                  <a:pt x="246" y="14"/>
                </a:lnTo>
                <a:lnTo>
                  <a:pt x="246" y="10"/>
                </a:lnTo>
                <a:lnTo>
                  <a:pt x="247" y="8"/>
                </a:lnTo>
                <a:lnTo>
                  <a:pt x="244" y="6"/>
                </a:lnTo>
                <a:lnTo>
                  <a:pt x="240" y="6"/>
                </a:lnTo>
                <a:lnTo>
                  <a:pt x="235" y="6"/>
                </a:lnTo>
                <a:lnTo>
                  <a:pt x="232" y="6"/>
                </a:lnTo>
                <a:lnTo>
                  <a:pt x="228" y="6"/>
                </a:lnTo>
                <a:lnTo>
                  <a:pt x="225" y="6"/>
                </a:lnTo>
                <a:lnTo>
                  <a:pt x="220" y="6"/>
                </a:lnTo>
                <a:lnTo>
                  <a:pt x="216" y="6"/>
                </a:lnTo>
                <a:lnTo>
                  <a:pt x="214" y="4"/>
                </a:lnTo>
                <a:lnTo>
                  <a:pt x="220" y="2"/>
                </a:lnTo>
                <a:lnTo>
                  <a:pt x="226" y="2"/>
                </a:lnTo>
                <a:lnTo>
                  <a:pt x="232" y="2"/>
                </a:lnTo>
                <a:lnTo>
                  <a:pt x="235" y="2"/>
                </a:lnTo>
                <a:lnTo>
                  <a:pt x="240" y="0"/>
                </a:lnTo>
                <a:lnTo>
                  <a:pt x="244" y="0"/>
                </a:lnTo>
                <a:lnTo>
                  <a:pt x="250" y="2"/>
                </a:lnTo>
                <a:lnTo>
                  <a:pt x="256" y="0"/>
                </a:lnTo>
                <a:lnTo>
                  <a:pt x="261" y="0"/>
                </a:lnTo>
                <a:lnTo>
                  <a:pt x="265" y="0"/>
                </a:lnTo>
                <a:lnTo>
                  <a:pt x="269" y="2"/>
                </a:lnTo>
                <a:lnTo>
                  <a:pt x="270" y="2"/>
                </a:lnTo>
                <a:lnTo>
                  <a:pt x="267" y="4"/>
                </a:lnTo>
                <a:lnTo>
                  <a:pt x="263" y="6"/>
                </a:lnTo>
                <a:lnTo>
                  <a:pt x="259" y="8"/>
                </a:lnTo>
                <a:lnTo>
                  <a:pt x="259" y="12"/>
                </a:lnTo>
                <a:lnTo>
                  <a:pt x="259" y="16"/>
                </a:lnTo>
                <a:lnTo>
                  <a:pt x="259" y="19"/>
                </a:lnTo>
                <a:lnTo>
                  <a:pt x="259" y="24"/>
                </a:lnTo>
                <a:lnTo>
                  <a:pt x="259" y="28"/>
                </a:lnTo>
                <a:lnTo>
                  <a:pt x="263" y="30"/>
                </a:lnTo>
                <a:lnTo>
                  <a:pt x="261" y="25"/>
                </a:lnTo>
                <a:lnTo>
                  <a:pt x="265" y="24"/>
                </a:lnTo>
                <a:lnTo>
                  <a:pt x="269" y="24"/>
                </a:lnTo>
                <a:lnTo>
                  <a:pt x="273" y="24"/>
                </a:lnTo>
                <a:lnTo>
                  <a:pt x="276" y="24"/>
                </a:lnTo>
                <a:lnTo>
                  <a:pt x="275" y="28"/>
                </a:lnTo>
                <a:lnTo>
                  <a:pt x="273" y="28"/>
                </a:lnTo>
                <a:lnTo>
                  <a:pt x="269" y="30"/>
                </a:lnTo>
                <a:lnTo>
                  <a:pt x="265" y="31"/>
                </a:lnTo>
                <a:lnTo>
                  <a:pt x="261" y="31"/>
                </a:lnTo>
                <a:lnTo>
                  <a:pt x="257" y="31"/>
                </a:lnTo>
                <a:lnTo>
                  <a:pt x="257" y="37"/>
                </a:lnTo>
                <a:lnTo>
                  <a:pt x="259" y="43"/>
                </a:lnTo>
                <a:lnTo>
                  <a:pt x="263" y="46"/>
                </a:lnTo>
                <a:lnTo>
                  <a:pt x="263" y="49"/>
                </a:lnTo>
                <a:lnTo>
                  <a:pt x="267" y="52"/>
                </a:lnTo>
                <a:lnTo>
                  <a:pt x="270" y="52"/>
                </a:lnTo>
                <a:lnTo>
                  <a:pt x="276" y="49"/>
                </a:lnTo>
                <a:lnTo>
                  <a:pt x="281" y="49"/>
                </a:lnTo>
                <a:lnTo>
                  <a:pt x="287" y="49"/>
                </a:lnTo>
                <a:lnTo>
                  <a:pt x="285" y="53"/>
                </a:lnTo>
                <a:lnTo>
                  <a:pt x="283" y="56"/>
                </a:lnTo>
                <a:lnTo>
                  <a:pt x="287" y="56"/>
                </a:lnTo>
                <a:lnTo>
                  <a:pt x="291" y="56"/>
                </a:lnTo>
                <a:lnTo>
                  <a:pt x="288" y="61"/>
                </a:lnTo>
                <a:lnTo>
                  <a:pt x="287" y="65"/>
                </a:lnTo>
                <a:lnTo>
                  <a:pt x="285" y="71"/>
                </a:lnTo>
                <a:lnTo>
                  <a:pt x="288" y="73"/>
                </a:lnTo>
                <a:lnTo>
                  <a:pt x="293" y="73"/>
                </a:lnTo>
                <a:lnTo>
                  <a:pt x="298" y="90"/>
                </a:lnTo>
                <a:lnTo>
                  <a:pt x="300" y="93"/>
                </a:lnTo>
                <a:lnTo>
                  <a:pt x="300" y="99"/>
                </a:lnTo>
                <a:lnTo>
                  <a:pt x="306" y="102"/>
                </a:lnTo>
                <a:lnTo>
                  <a:pt x="304" y="98"/>
                </a:lnTo>
                <a:lnTo>
                  <a:pt x="307" y="96"/>
                </a:lnTo>
                <a:lnTo>
                  <a:pt x="312" y="96"/>
                </a:lnTo>
                <a:lnTo>
                  <a:pt x="317" y="96"/>
                </a:lnTo>
                <a:lnTo>
                  <a:pt x="322" y="96"/>
                </a:lnTo>
                <a:lnTo>
                  <a:pt x="328" y="96"/>
                </a:lnTo>
                <a:lnTo>
                  <a:pt x="334" y="96"/>
                </a:lnTo>
                <a:lnTo>
                  <a:pt x="337" y="96"/>
                </a:lnTo>
                <a:lnTo>
                  <a:pt x="341" y="96"/>
                </a:lnTo>
                <a:lnTo>
                  <a:pt x="343" y="96"/>
                </a:lnTo>
                <a:lnTo>
                  <a:pt x="347" y="93"/>
                </a:lnTo>
                <a:lnTo>
                  <a:pt x="349" y="90"/>
                </a:lnTo>
                <a:lnTo>
                  <a:pt x="347" y="86"/>
                </a:lnTo>
                <a:lnTo>
                  <a:pt x="343" y="84"/>
                </a:lnTo>
                <a:lnTo>
                  <a:pt x="347" y="83"/>
                </a:lnTo>
                <a:lnTo>
                  <a:pt x="349" y="78"/>
                </a:lnTo>
                <a:lnTo>
                  <a:pt x="351" y="83"/>
                </a:lnTo>
                <a:lnTo>
                  <a:pt x="354" y="84"/>
                </a:lnTo>
                <a:lnTo>
                  <a:pt x="359" y="84"/>
                </a:lnTo>
                <a:lnTo>
                  <a:pt x="363" y="83"/>
                </a:lnTo>
                <a:lnTo>
                  <a:pt x="369" y="80"/>
                </a:lnTo>
                <a:lnTo>
                  <a:pt x="372" y="80"/>
                </a:lnTo>
                <a:lnTo>
                  <a:pt x="376" y="80"/>
                </a:lnTo>
                <a:lnTo>
                  <a:pt x="372" y="84"/>
                </a:lnTo>
                <a:lnTo>
                  <a:pt x="369" y="84"/>
                </a:lnTo>
                <a:lnTo>
                  <a:pt x="364" y="84"/>
                </a:lnTo>
                <a:lnTo>
                  <a:pt x="360" y="84"/>
                </a:lnTo>
                <a:lnTo>
                  <a:pt x="357" y="86"/>
                </a:lnTo>
                <a:lnTo>
                  <a:pt x="357" y="90"/>
                </a:lnTo>
                <a:lnTo>
                  <a:pt x="359" y="93"/>
                </a:lnTo>
                <a:lnTo>
                  <a:pt x="363" y="93"/>
                </a:lnTo>
                <a:lnTo>
                  <a:pt x="369" y="93"/>
                </a:lnTo>
                <a:lnTo>
                  <a:pt x="372" y="93"/>
                </a:lnTo>
                <a:lnTo>
                  <a:pt x="376" y="92"/>
                </a:lnTo>
                <a:lnTo>
                  <a:pt x="379" y="90"/>
                </a:lnTo>
                <a:lnTo>
                  <a:pt x="384" y="90"/>
                </a:lnTo>
                <a:lnTo>
                  <a:pt x="388" y="92"/>
                </a:lnTo>
                <a:lnTo>
                  <a:pt x="420" y="92"/>
                </a:lnTo>
                <a:lnTo>
                  <a:pt x="425" y="92"/>
                </a:lnTo>
                <a:lnTo>
                  <a:pt x="429" y="93"/>
                </a:lnTo>
                <a:lnTo>
                  <a:pt x="426" y="93"/>
                </a:lnTo>
                <a:lnTo>
                  <a:pt x="431" y="93"/>
                </a:lnTo>
                <a:lnTo>
                  <a:pt x="429" y="91"/>
                </a:lnTo>
                <a:lnTo>
                  <a:pt x="426" y="102"/>
                </a:lnTo>
                <a:lnTo>
                  <a:pt x="415" y="129"/>
                </a:lnTo>
                <a:lnTo>
                  <a:pt x="411" y="135"/>
                </a:lnTo>
                <a:lnTo>
                  <a:pt x="411" y="139"/>
                </a:lnTo>
                <a:lnTo>
                  <a:pt x="409" y="139"/>
                </a:lnTo>
                <a:lnTo>
                  <a:pt x="0" y="13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6952" name="Rectangle 363"/>
          <p:cNvSpPr>
            <a:spLocks noChangeArrowheads="1"/>
          </p:cNvSpPr>
          <p:nvPr/>
        </p:nvSpPr>
        <p:spPr bwMode="auto">
          <a:xfrm>
            <a:off x="6578600" y="3821113"/>
            <a:ext cx="6127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MINESWEEP</a:t>
            </a:r>
          </a:p>
        </p:txBody>
      </p:sp>
      <p:sp>
        <p:nvSpPr>
          <p:cNvPr id="166953" name="Freeform 364"/>
          <p:cNvSpPr>
            <a:spLocks/>
          </p:cNvSpPr>
          <p:nvPr/>
        </p:nvSpPr>
        <p:spPr bwMode="auto">
          <a:xfrm>
            <a:off x="128588" y="1030288"/>
            <a:ext cx="762000" cy="222250"/>
          </a:xfrm>
          <a:custGeom>
            <a:avLst/>
            <a:gdLst>
              <a:gd name="T0" fmla="*/ 50 w 480"/>
              <a:gd name="T1" fmla="*/ 49 h 140"/>
              <a:gd name="T2" fmla="*/ 28 w 480"/>
              <a:gd name="T3" fmla="*/ 58 h 140"/>
              <a:gd name="T4" fmla="*/ 0 w 480"/>
              <a:gd name="T5" fmla="*/ 108 h 140"/>
              <a:gd name="T6" fmla="*/ 454 w 480"/>
              <a:gd name="T7" fmla="*/ 139 h 140"/>
              <a:gd name="T8" fmla="*/ 433 w 480"/>
              <a:gd name="T9" fmla="*/ 89 h 140"/>
              <a:gd name="T10" fmla="*/ 427 w 480"/>
              <a:gd name="T11" fmla="*/ 89 h 140"/>
              <a:gd name="T12" fmla="*/ 421 w 480"/>
              <a:gd name="T13" fmla="*/ 86 h 140"/>
              <a:gd name="T14" fmla="*/ 419 w 480"/>
              <a:gd name="T15" fmla="*/ 86 h 140"/>
              <a:gd name="T16" fmla="*/ 412 w 480"/>
              <a:gd name="T17" fmla="*/ 91 h 140"/>
              <a:gd name="T18" fmla="*/ 411 w 480"/>
              <a:gd name="T19" fmla="*/ 86 h 140"/>
              <a:gd name="T20" fmla="*/ 406 w 480"/>
              <a:gd name="T21" fmla="*/ 80 h 140"/>
              <a:gd name="T22" fmla="*/ 405 w 480"/>
              <a:gd name="T23" fmla="*/ 86 h 140"/>
              <a:gd name="T24" fmla="*/ 400 w 480"/>
              <a:gd name="T25" fmla="*/ 91 h 140"/>
              <a:gd name="T26" fmla="*/ 394 w 480"/>
              <a:gd name="T27" fmla="*/ 28 h 140"/>
              <a:gd name="T28" fmla="*/ 393 w 480"/>
              <a:gd name="T29" fmla="*/ 24 h 140"/>
              <a:gd name="T30" fmla="*/ 396 w 480"/>
              <a:gd name="T31" fmla="*/ 0 h 140"/>
              <a:gd name="T32" fmla="*/ 391 w 480"/>
              <a:gd name="T33" fmla="*/ 8 h 140"/>
              <a:gd name="T34" fmla="*/ 388 w 480"/>
              <a:gd name="T35" fmla="*/ 28 h 140"/>
              <a:gd name="T36" fmla="*/ 388 w 480"/>
              <a:gd name="T37" fmla="*/ 86 h 140"/>
              <a:gd name="T38" fmla="*/ 313 w 480"/>
              <a:gd name="T39" fmla="*/ 103 h 140"/>
              <a:gd name="T40" fmla="*/ 315 w 480"/>
              <a:gd name="T41" fmla="*/ 91 h 140"/>
              <a:gd name="T42" fmla="*/ 304 w 480"/>
              <a:gd name="T43" fmla="*/ 93 h 140"/>
              <a:gd name="T44" fmla="*/ 283 w 480"/>
              <a:gd name="T45" fmla="*/ 103 h 140"/>
              <a:gd name="T46" fmla="*/ 280 w 480"/>
              <a:gd name="T47" fmla="*/ 89 h 140"/>
              <a:gd name="T48" fmla="*/ 280 w 480"/>
              <a:gd name="T49" fmla="*/ 47 h 140"/>
              <a:gd name="T50" fmla="*/ 273 w 480"/>
              <a:gd name="T51" fmla="*/ 34 h 140"/>
              <a:gd name="T52" fmla="*/ 280 w 480"/>
              <a:gd name="T53" fmla="*/ 22 h 140"/>
              <a:gd name="T54" fmla="*/ 261 w 480"/>
              <a:gd name="T55" fmla="*/ 20 h 140"/>
              <a:gd name="T56" fmla="*/ 255 w 480"/>
              <a:gd name="T57" fmla="*/ 41 h 140"/>
              <a:gd name="T58" fmla="*/ 264 w 480"/>
              <a:gd name="T59" fmla="*/ 78 h 140"/>
              <a:gd name="T60" fmla="*/ 240 w 480"/>
              <a:gd name="T61" fmla="*/ 95 h 140"/>
              <a:gd name="T62" fmla="*/ 226 w 480"/>
              <a:gd name="T63" fmla="*/ 97 h 140"/>
              <a:gd name="T64" fmla="*/ 211 w 480"/>
              <a:gd name="T65" fmla="*/ 86 h 140"/>
              <a:gd name="T66" fmla="*/ 206 w 480"/>
              <a:gd name="T67" fmla="*/ 86 h 140"/>
              <a:gd name="T68" fmla="*/ 158 w 480"/>
              <a:gd name="T69" fmla="*/ 97 h 140"/>
              <a:gd name="T70" fmla="*/ 167 w 480"/>
              <a:gd name="T71" fmla="*/ 55 h 140"/>
              <a:gd name="T72" fmla="*/ 144 w 480"/>
              <a:gd name="T73" fmla="*/ 47 h 140"/>
              <a:gd name="T74" fmla="*/ 130 w 480"/>
              <a:gd name="T75" fmla="*/ 55 h 140"/>
              <a:gd name="T76" fmla="*/ 144 w 480"/>
              <a:gd name="T77" fmla="*/ 25 h 140"/>
              <a:gd name="T78" fmla="*/ 137 w 480"/>
              <a:gd name="T79" fmla="*/ 22 h 140"/>
              <a:gd name="T80" fmla="*/ 127 w 480"/>
              <a:gd name="T81" fmla="*/ 22 h 140"/>
              <a:gd name="T82" fmla="*/ 118 w 480"/>
              <a:gd name="T83" fmla="*/ 19 h 140"/>
              <a:gd name="T84" fmla="*/ 125 w 480"/>
              <a:gd name="T85" fmla="*/ 28 h 140"/>
              <a:gd name="T86" fmla="*/ 121 w 480"/>
              <a:gd name="T87" fmla="*/ 30 h 140"/>
              <a:gd name="T88" fmla="*/ 113 w 480"/>
              <a:gd name="T89" fmla="*/ 55 h 140"/>
              <a:gd name="T90" fmla="*/ 96 w 480"/>
              <a:gd name="T91" fmla="*/ 44 h 140"/>
              <a:gd name="T92" fmla="*/ 71 w 480"/>
              <a:gd name="T93" fmla="*/ 64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0"/>
              <a:gd name="T142" fmla="*/ 0 h 140"/>
              <a:gd name="T143" fmla="*/ 480 w 48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0" h="140">
                <a:moveTo>
                  <a:pt x="60" y="64"/>
                </a:moveTo>
                <a:lnTo>
                  <a:pt x="56" y="55"/>
                </a:lnTo>
                <a:lnTo>
                  <a:pt x="50" y="49"/>
                </a:lnTo>
                <a:lnTo>
                  <a:pt x="41" y="48"/>
                </a:lnTo>
                <a:lnTo>
                  <a:pt x="32" y="52"/>
                </a:lnTo>
                <a:lnTo>
                  <a:pt x="28" y="58"/>
                </a:lnTo>
                <a:lnTo>
                  <a:pt x="28" y="105"/>
                </a:lnTo>
                <a:lnTo>
                  <a:pt x="23" y="108"/>
                </a:lnTo>
                <a:lnTo>
                  <a:pt x="0" y="108"/>
                </a:lnTo>
                <a:lnTo>
                  <a:pt x="2" y="116"/>
                </a:lnTo>
                <a:lnTo>
                  <a:pt x="14" y="139"/>
                </a:lnTo>
                <a:lnTo>
                  <a:pt x="454" y="139"/>
                </a:lnTo>
                <a:lnTo>
                  <a:pt x="479" y="86"/>
                </a:lnTo>
                <a:lnTo>
                  <a:pt x="439" y="86"/>
                </a:lnTo>
                <a:lnTo>
                  <a:pt x="433" y="89"/>
                </a:lnTo>
                <a:lnTo>
                  <a:pt x="431" y="86"/>
                </a:lnTo>
                <a:lnTo>
                  <a:pt x="427" y="86"/>
                </a:lnTo>
                <a:lnTo>
                  <a:pt x="427" y="89"/>
                </a:lnTo>
                <a:lnTo>
                  <a:pt x="425" y="89"/>
                </a:lnTo>
                <a:lnTo>
                  <a:pt x="425" y="86"/>
                </a:lnTo>
                <a:lnTo>
                  <a:pt x="421" y="86"/>
                </a:lnTo>
                <a:lnTo>
                  <a:pt x="421" y="90"/>
                </a:lnTo>
                <a:lnTo>
                  <a:pt x="419" y="90"/>
                </a:lnTo>
                <a:lnTo>
                  <a:pt x="419" y="86"/>
                </a:lnTo>
                <a:lnTo>
                  <a:pt x="415" y="86"/>
                </a:lnTo>
                <a:lnTo>
                  <a:pt x="415" y="91"/>
                </a:lnTo>
                <a:lnTo>
                  <a:pt x="412" y="91"/>
                </a:lnTo>
                <a:lnTo>
                  <a:pt x="412" y="89"/>
                </a:lnTo>
                <a:lnTo>
                  <a:pt x="411" y="89"/>
                </a:lnTo>
                <a:lnTo>
                  <a:pt x="411" y="86"/>
                </a:lnTo>
                <a:lnTo>
                  <a:pt x="411" y="83"/>
                </a:lnTo>
                <a:lnTo>
                  <a:pt x="411" y="80"/>
                </a:lnTo>
                <a:lnTo>
                  <a:pt x="406" y="80"/>
                </a:lnTo>
                <a:lnTo>
                  <a:pt x="405" y="80"/>
                </a:lnTo>
                <a:lnTo>
                  <a:pt x="402" y="83"/>
                </a:lnTo>
                <a:lnTo>
                  <a:pt x="405" y="86"/>
                </a:lnTo>
                <a:lnTo>
                  <a:pt x="405" y="89"/>
                </a:lnTo>
                <a:lnTo>
                  <a:pt x="402" y="89"/>
                </a:lnTo>
                <a:lnTo>
                  <a:pt x="400" y="91"/>
                </a:lnTo>
                <a:lnTo>
                  <a:pt x="400" y="86"/>
                </a:lnTo>
                <a:lnTo>
                  <a:pt x="394" y="86"/>
                </a:lnTo>
                <a:lnTo>
                  <a:pt x="394" y="28"/>
                </a:lnTo>
                <a:lnTo>
                  <a:pt x="396" y="28"/>
                </a:lnTo>
                <a:lnTo>
                  <a:pt x="396" y="25"/>
                </a:lnTo>
                <a:lnTo>
                  <a:pt x="393" y="24"/>
                </a:lnTo>
                <a:lnTo>
                  <a:pt x="393" y="8"/>
                </a:lnTo>
                <a:lnTo>
                  <a:pt x="396" y="8"/>
                </a:lnTo>
                <a:lnTo>
                  <a:pt x="396" y="0"/>
                </a:lnTo>
                <a:lnTo>
                  <a:pt x="390" y="0"/>
                </a:lnTo>
                <a:lnTo>
                  <a:pt x="388" y="8"/>
                </a:lnTo>
                <a:lnTo>
                  <a:pt x="391" y="8"/>
                </a:lnTo>
                <a:lnTo>
                  <a:pt x="391" y="24"/>
                </a:lnTo>
                <a:lnTo>
                  <a:pt x="388" y="25"/>
                </a:lnTo>
                <a:lnTo>
                  <a:pt x="388" y="28"/>
                </a:lnTo>
                <a:lnTo>
                  <a:pt x="393" y="28"/>
                </a:lnTo>
                <a:lnTo>
                  <a:pt x="391" y="86"/>
                </a:lnTo>
                <a:lnTo>
                  <a:pt x="388" y="86"/>
                </a:lnTo>
                <a:lnTo>
                  <a:pt x="388" y="91"/>
                </a:lnTo>
                <a:lnTo>
                  <a:pt x="377" y="103"/>
                </a:lnTo>
                <a:lnTo>
                  <a:pt x="313" y="103"/>
                </a:lnTo>
                <a:lnTo>
                  <a:pt x="313" y="99"/>
                </a:lnTo>
                <a:lnTo>
                  <a:pt x="315" y="97"/>
                </a:lnTo>
                <a:lnTo>
                  <a:pt x="315" y="91"/>
                </a:lnTo>
                <a:lnTo>
                  <a:pt x="309" y="91"/>
                </a:lnTo>
                <a:lnTo>
                  <a:pt x="304" y="91"/>
                </a:lnTo>
                <a:lnTo>
                  <a:pt x="304" y="93"/>
                </a:lnTo>
                <a:lnTo>
                  <a:pt x="304" y="99"/>
                </a:lnTo>
                <a:lnTo>
                  <a:pt x="304" y="103"/>
                </a:lnTo>
                <a:lnTo>
                  <a:pt x="283" y="103"/>
                </a:lnTo>
                <a:lnTo>
                  <a:pt x="283" y="97"/>
                </a:lnTo>
                <a:lnTo>
                  <a:pt x="280" y="95"/>
                </a:lnTo>
                <a:lnTo>
                  <a:pt x="280" y="89"/>
                </a:lnTo>
                <a:lnTo>
                  <a:pt x="273" y="83"/>
                </a:lnTo>
                <a:lnTo>
                  <a:pt x="273" y="50"/>
                </a:lnTo>
                <a:lnTo>
                  <a:pt x="280" y="47"/>
                </a:lnTo>
                <a:lnTo>
                  <a:pt x="282" y="41"/>
                </a:lnTo>
                <a:lnTo>
                  <a:pt x="273" y="41"/>
                </a:lnTo>
                <a:lnTo>
                  <a:pt x="273" y="34"/>
                </a:lnTo>
                <a:lnTo>
                  <a:pt x="277" y="34"/>
                </a:lnTo>
                <a:lnTo>
                  <a:pt x="280" y="30"/>
                </a:lnTo>
                <a:lnTo>
                  <a:pt x="280" y="22"/>
                </a:lnTo>
                <a:lnTo>
                  <a:pt x="273" y="22"/>
                </a:lnTo>
                <a:lnTo>
                  <a:pt x="274" y="20"/>
                </a:lnTo>
                <a:lnTo>
                  <a:pt x="261" y="20"/>
                </a:lnTo>
                <a:lnTo>
                  <a:pt x="267" y="22"/>
                </a:lnTo>
                <a:lnTo>
                  <a:pt x="267" y="41"/>
                </a:lnTo>
                <a:lnTo>
                  <a:pt x="255" y="41"/>
                </a:lnTo>
                <a:lnTo>
                  <a:pt x="255" y="47"/>
                </a:lnTo>
                <a:lnTo>
                  <a:pt x="264" y="50"/>
                </a:lnTo>
                <a:lnTo>
                  <a:pt x="264" y="78"/>
                </a:lnTo>
                <a:lnTo>
                  <a:pt x="246" y="77"/>
                </a:lnTo>
                <a:lnTo>
                  <a:pt x="246" y="95"/>
                </a:lnTo>
                <a:lnTo>
                  <a:pt x="240" y="95"/>
                </a:lnTo>
                <a:lnTo>
                  <a:pt x="240" y="86"/>
                </a:lnTo>
                <a:lnTo>
                  <a:pt x="226" y="86"/>
                </a:lnTo>
                <a:lnTo>
                  <a:pt x="226" y="97"/>
                </a:lnTo>
                <a:lnTo>
                  <a:pt x="221" y="97"/>
                </a:lnTo>
                <a:lnTo>
                  <a:pt x="221" y="86"/>
                </a:lnTo>
                <a:lnTo>
                  <a:pt x="211" y="86"/>
                </a:lnTo>
                <a:lnTo>
                  <a:pt x="211" y="97"/>
                </a:lnTo>
                <a:lnTo>
                  <a:pt x="206" y="97"/>
                </a:lnTo>
                <a:lnTo>
                  <a:pt x="206" y="86"/>
                </a:lnTo>
                <a:lnTo>
                  <a:pt x="193" y="86"/>
                </a:lnTo>
                <a:lnTo>
                  <a:pt x="193" y="97"/>
                </a:lnTo>
                <a:lnTo>
                  <a:pt x="158" y="97"/>
                </a:lnTo>
                <a:lnTo>
                  <a:pt x="158" y="83"/>
                </a:lnTo>
                <a:lnTo>
                  <a:pt x="167" y="83"/>
                </a:lnTo>
                <a:lnTo>
                  <a:pt x="167" y="55"/>
                </a:lnTo>
                <a:lnTo>
                  <a:pt x="144" y="55"/>
                </a:lnTo>
                <a:lnTo>
                  <a:pt x="144" y="53"/>
                </a:lnTo>
                <a:lnTo>
                  <a:pt x="144" y="47"/>
                </a:lnTo>
                <a:lnTo>
                  <a:pt x="138" y="47"/>
                </a:lnTo>
                <a:lnTo>
                  <a:pt x="138" y="55"/>
                </a:lnTo>
                <a:lnTo>
                  <a:pt x="130" y="55"/>
                </a:lnTo>
                <a:lnTo>
                  <a:pt x="130" y="34"/>
                </a:lnTo>
                <a:lnTo>
                  <a:pt x="144" y="30"/>
                </a:lnTo>
                <a:lnTo>
                  <a:pt x="144" y="25"/>
                </a:lnTo>
                <a:lnTo>
                  <a:pt x="155" y="24"/>
                </a:lnTo>
                <a:lnTo>
                  <a:pt x="155" y="22"/>
                </a:lnTo>
                <a:lnTo>
                  <a:pt x="137" y="22"/>
                </a:lnTo>
                <a:lnTo>
                  <a:pt x="137" y="29"/>
                </a:lnTo>
                <a:lnTo>
                  <a:pt x="127" y="29"/>
                </a:lnTo>
                <a:lnTo>
                  <a:pt x="127" y="22"/>
                </a:lnTo>
                <a:lnTo>
                  <a:pt x="136" y="22"/>
                </a:lnTo>
                <a:lnTo>
                  <a:pt x="136" y="19"/>
                </a:lnTo>
                <a:lnTo>
                  <a:pt x="118" y="19"/>
                </a:lnTo>
                <a:lnTo>
                  <a:pt x="116" y="22"/>
                </a:lnTo>
                <a:lnTo>
                  <a:pt x="125" y="22"/>
                </a:lnTo>
                <a:lnTo>
                  <a:pt x="125" y="28"/>
                </a:lnTo>
                <a:lnTo>
                  <a:pt x="110" y="28"/>
                </a:lnTo>
                <a:lnTo>
                  <a:pt x="110" y="30"/>
                </a:lnTo>
                <a:lnTo>
                  <a:pt x="121" y="30"/>
                </a:lnTo>
                <a:lnTo>
                  <a:pt x="125" y="32"/>
                </a:lnTo>
                <a:lnTo>
                  <a:pt x="125" y="55"/>
                </a:lnTo>
                <a:lnTo>
                  <a:pt x="113" y="55"/>
                </a:lnTo>
                <a:lnTo>
                  <a:pt x="113" y="61"/>
                </a:lnTo>
                <a:lnTo>
                  <a:pt x="100" y="61"/>
                </a:lnTo>
                <a:lnTo>
                  <a:pt x="96" y="44"/>
                </a:lnTo>
                <a:lnTo>
                  <a:pt x="67" y="44"/>
                </a:lnTo>
                <a:lnTo>
                  <a:pt x="73" y="50"/>
                </a:lnTo>
                <a:lnTo>
                  <a:pt x="71" y="64"/>
                </a:lnTo>
                <a:lnTo>
                  <a:pt x="62" y="64"/>
                </a:lnTo>
                <a:lnTo>
                  <a:pt x="60" y="6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54" name="Rectangle 365"/>
          <p:cNvSpPr>
            <a:spLocks noChangeArrowheads="1"/>
          </p:cNvSpPr>
          <p:nvPr/>
        </p:nvSpPr>
        <p:spPr bwMode="auto">
          <a:xfrm>
            <a:off x="303213" y="1489075"/>
            <a:ext cx="349250" cy="187325"/>
          </a:xfrm>
          <a:prstGeom prst="rect">
            <a:avLst/>
          </a:prstGeom>
          <a:noFill/>
          <a:ln w="12700">
            <a:noFill/>
            <a:miter lim="800000"/>
            <a:headEnd/>
            <a:tailEnd/>
          </a:ln>
        </p:spPr>
        <p:txBody>
          <a:bodyPr wrap="none" lIns="111125" tIns="55563" rIns="111125" bIns="55563">
            <a:spAutoFit/>
          </a:bodyPr>
          <a:lstStyle/>
          <a:p>
            <a:pPr defTabSz="1096963" eaLnBrk="0" hangingPunct="0"/>
            <a:r>
              <a:rPr lang="en-US" sz="500">
                <a:solidFill>
                  <a:srgbClr val="000000"/>
                </a:solidFill>
                <a:cs typeface="Times New Roman" pitchFamily="18" charset="0"/>
              </a:rPr>
              <a:t>AGI </a:t>
            </a:r>
          </a:p>
        </p:txBody>
      </p:sp>
      <p:sp>
        <p:nvSpPr>
          <p:cNvPr id="166955" name="Freeform 366"/>
          <p:cNvSpPr>
            <a:spLocks/>
          </p:cNvSpPr>
          <p:nvPr/>
        </p:nvSpPr>
        <p:spPr bwMode="auto">
          <a:xfrm>
            <a:off x="1957388" y="1117600"/>
            <a:ext cx="692150" cy="58738"/>
          </a:xfrm>
          <a:custGeom>
            <a:avLst/>
            <a:gdLst>
              <a:gd name="T0" fmla="*/ 0 w 436"/>
              <a:gd name="T1" fmla="*/ 36 h 37"/>
              <a:gd name="T2" fmla="*/ 4 w 436"/>
              <a:gd name="T3" fmla="*/ 28 h 37"/>
              <a:gd name="T4" fmla="*/ 4 w 436"/>
              <a:gd name="T5" fmla="*/ 25 h 37"/>
              <a:gd name="T6" fmla="*/ 10 w 436"/>
              <a:gd name="T7" fmla="*/ 23 h 37"/>
              <a:gd name="T8" fmla="*/ 14 w 436"/>
              <a:gd name="T9" fmla="*/ 23 h 37"/>
              <a:gd name="T10" fmla="*/ 20 w 436"/>
              <a:gd name="T11" fmla="*/ 25 h 37"/>
              <a:gd name="T12" fmla="*/ 23 w 436"/>
              <a:gd name="T13" fmla="*/ 30 h 37"/>
              <a:gd name="T14" fmla="*/ 29 w 436"/>
              <a:gd name="T15" fmla="*/ 34 h 37"/>
              <a:gd name="T16" fmla="*/ 34 w 436"/>
              <a:gd name="T17" fmla="*/ 34 h 37"/>
              <a:gd name="T18" fmla="*/ 42 w 436"/>
              <a:gd name="T19" fmla="*/ 34 h 37"/>
              <a:gd name="T20" fmla="*/ 50 w 436"/>
              <a:gd name="T21" fmla="*/ 34 h 37"/>
              <a:gd name="T22" fmla="*/ 56 w 436"/>
              <a:gd name="T23" fmla="*/ 34 h 37"/>
              <a:gd name="T24" fmla="*/ 129 w 436"/>
              <a:gd name="T25" fmla="*/ 23 h 37"/>
              <a:gd name="T26" fmla="*/ 137 w 436"/>
              <a:gd name="T27" fmla="*/ 23 h 37"/>
              <a:gd name="T28" fmla="*/ 143 w 436"/>
              <a:gd name="T29" fmla="*/ 23 h 37"/>
              <a:gd name="T30" fmla="*/ 151 w 436"/>
              <a:gd name="T31" fmla="*/ 23 h 37"/>
              <a:gd name="T32" fmla="*/ 159 w 436"/>
              <a:gd name="T33" fmla="*/ 23 h 37"/>
              <a:gd name="T34" fmla="*/ 165 w 436"/>
              <a:gd name="T35" fmla="*/ 23 h 37"/>
              <a:gd name="T36" fmla="*/ 170 w 436"/>
              <a:gd name="T37" fmla="*/ 23 h 37"/>
              <a:gd name="T38" fmla="*/ 193 w 436"/>
              <a:gd name="T39" fmla="*/ 18 h 37"/>
              <a:gd name="T40" fmla="*/ 195 w 436"/>
              <a:gd name="T41" fmla="*/ 13 h 37"/>
              <a:gd name="T42" fmla="*/ 201 w 436"/>
              <a:gd name="T43" fmla="*/ 7 h 37"/>
              <a:gd name="T44" fmla="*/ 206 w 436"/>
              <a:gd name="T45" fmla="*/ 0 h 37"/>
              <a:gd name="T46" fmla="*/ 212 w 436"/>
              <a:gd name="T47" fmla="*/ 0 h 37"/>
              <a:gd name="T48" fmla="*/ 222 w 436"/>
              <a:gd name="T49" fmla="*/ 0 h 37"/>
              <a:gd name="T50" fmla="*/ 226 w 436"/>
              <a:gd name="T51" fmla="*/ 0 h 37"/>
              <a:gd name="T52" fmla="*/ 232 w 436"/>
              <a:gd name="T53" fmla="*/ 0 h 37"/>
              <a:gd name="T54" fmla="*/ 238 w 436"/>
              <a:gd name="T55" fmla="*/ 0 h 37"/>
              <a:gd name="T56" fmla="*/ 243 w 436"/>
              <a:gd name="T57" fmla="*/ 0 h 37"/>
              <a:gd name="T58" fmla="*/ 252 w 436"/>
              <a:gd name="T59" fmla="*/ 0 h 37"/>
              <a:gd name="T60" fmla="*/ 256 w 436"/>
              <a:gd name="T61" fmla="*/ 0 h 37"/>
              <a:gd name="T62" fmla="*/ 262 w 436"/>
              <a:gd name="T63" fmla="*/ 0 h 37"/>
              <a:gd name="T64" fmla="*/ 268 w 436"/>
              <a:gd name="T65" fmla="*/ 2 h 37"/>
              <a:gd name="T66" fmla="*/ 267 w 436"/>
              <a:gd name="T67" fmla="*/ 17 h 37"/>
              <a:gd name="T68" fmla="*/ 272 w 436"/>
              <a:gd name="T69" fmla="*/ 17 h 37"/>
              <a:gd name="T70" fmla="*/ 277 w 436"/>
              <a:gd name="T71" fmla="*/ 18 h 37"/>
              <a:gd name="T72" fmla="*/ 282 w 436"/>
              <a:gd name="T73" fmla="*/ 18 h 37"/>
              <a:gd name="T74" fmla="*/ 290 w 436"/>
              <a:gd name="T75" fmla="*/ 18 h 37"/>
              <a:gd name="T76" fmla="*/ 296 w 436"/>
              <a:gd name="T77" fmla="*/ 18 h 37"/>
              <a:gd name="T78" fmla="*/ 300 w 436"/>
              <a:gd name="T79" fmla="*/ 18 h 37"/>
              <a:gd name="T80" fmla="*/ 307 w 436"/>
              <a:gd name="T81" fmla="*/ 18 h 37"/>
              <a:gd name="T82" fmla="*/ 405 w 436"/>
              <a:gd name="T83" fmla="*/ 10 h 37"/>
              <a:gd name="T84" fmla="*/ 410 w 436"/>
              <a:gd name="T85" fmla="*/ 10 h 37"/>
              <a:gd name="T86" fmla="*/ 416 w 436"/>
              <a:gd name="T87" fmla="*/ 13 h 37"/>
              <a:gd name="T88" fmla="*/ 422 w 436"/>
              <a:gd name="T89" fmla="*/ 16 h 37"/>
              <a:gd name="T90" fmla="*/ 427 w 436"/>
              <a:gd name="T91" fmla="*/ 18 h 37"/>
              <a:gd name="T92" fmla="*/ 435 w 436"/>
              <a:gd name="T93" fmla="*/ 36 h 37"/>
              <a:gd name="T94" fmla="*/ 0 w 436"/>
              <a:gd name="T95" fmla="*/ 36 h 3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6"/>
              <a:gd name="T145" fmla="*/ 0 h 37"/>
              <a:gd name="T146" fmla="*/ 436 w 436"/>
              <a:gd name="T147" fmla="*/ 37 h 3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6" h="37">
                <a:moveTo>
                  <a:pt x="0" y="36"/>
                </a:moveTo>
                <a:lnTo>
                  <a:pt x="4" y="28"/>
                </a:lnTo>
                <a:lnTo>
                  <a:pt x="4" y="25"/>
                </a:lnTo>
                <a:lnTo>
                  <a:pt x="10" y="23"/>
                </a:lnTo>
                <a:lnTo>
                  <a:pt x="14" y="23"/>
                </a:lnTo>
                <a:lnTo>
                  <a:pt x="20" y="25"/>
                </a:lnTo>
                <a:lnTo>
                  <a:pt x="23" y="30"/>
                </a:lnTo>
                <a:lnTo>
                  <a:pt x="29" y="34"/>
                </a:lnTo>
                <a:lnTo>
                  <a:pt x="34" y="34"/>
                </a:lnTo>
                <a:lnTo>
                  <a:pt x="42" y="34"/>
                </a:lnTo>
                <a:lnTo>
                  <a:pt x="50" y="34"/>
                </a:lnTo>
                <a:lnTo>
                  <a:pt x="56" y="34"/>
                </a:lnTo>
                <a:lnTo>
                  <a:pt x="129" y="23"/>
                </a:lnTo>
                <a:lnTo>
                  <a:pt x="137" y="23"/>
                </a:lnTo>
                <a:lnTo>
                  <a:pt x="143" y="23"/>
                </a:lnTo>
                <a:lnTo>
                  <a:pt x="151" y="23"/>
                </a:lnTo>
                <a:lnTo>
                  <a:pt x="159" y="23"/>
                </a:lnTo>
                <a:lnTo>
                  <a:pt x="165" y="23"/>
                </a:lnTo>
                <a:lnTo>
                  <a:pt x="170" y="23"/>
                </a:lnTo>
                <a:lnTo>
                  <a:pt x="193" y="18"/>
                </a:lnTo>
                <a:lnTo>
                  <a:pt x="195" y="13"/>
                </a:lnTo>
                <a:lnTo>
                  <a:pt x="201" y="7"/>
                </a:lnTo>
                <a:lnTo>
                  <a:pt x="206" y="0"/>
                </a:lnTo>
                <a:lnTo>
                  <a:pt x="212" y="0"/>
                </a:lnTo>
                <a:lnTo>
                  <a:pt x="222" y="0"/>
                </a:lnTo>
                <a:lnTo>
                  <a:pt x="226" y="0"/>
                </a:lnTo>
                <a:lnTo>
                  <a:pt x="232" y="0"/>
                </a:lnTo>
                <a:lnTo>
                  <a:pt x="238" y="0"/>
                </a:lnTo>
                <a:lnTo>
                  <a:pt x="243" y="0"/>
                </a:lnTo>
                <a:lnTo>
                  <a:pt x="252" y="0"/>
                </a:lnTo>
                <a:lnTo>
                  <a:pt x="256" y="0"/>
                </a:lnTo>
                <a:lnTo>
                  <a:pt x="262" y="0"/>
                </a:lnTo>
                <a:lnTo>
                  <a:pt x="268" y="2"/>
                </a:lnTo>
                <a:lnTo>
                  <a:pt x="267" y="17"/>
                </a:lnTo>
                <a:lnTo>
                  <a:pt x="272" y="17"/>
                </a:lnTo>
                <a:lnTo>
                  <a:pt x="277" y="18"/>
                </a:lnTo>
                <a:lnTo>
                  <a:pt x="282" y="18"/>
                </a:lnTo>
                <a:lnTo>
                  <a:pt x="290" y="18"/>
                </a:lnTo>
                <a:lnTo>
                  <a:pt x="296" y="18"/>
                </a:lnTo>
                <a:lnTo>
                  <a:pt x="300" y="18"/>
                </a:lnTo>
                <a:lnTo>
                  <a:pt x="307" y="18"/>
                </a:lnTo>
                <a:lnTo>
                  <a:pt x="405" y="10"/>
                </a:lnTo>
                <a:lnTo>
                  <a:pt x="410" y="10"/>
                </a:lnTo>
                <a:lnTo>
                  <a:pt x="416" y="13"/>
                </a:lnTo>
                <a:lnTo>
                  <a:pt x="422" y="16"/>
                </a:lnTo>
                <a:lnTo>
                  <a:pt x="427" y="18"/>
                </a:lnTo>
                <a:lnTo>
                  <a:pt x="435" y="36"/>
                </a:lnTo>
                <a:lnTo>
                  <a:pt x="0" y="3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56" name="Rectangle 367"/>
          <p:cNvSpPr>
            <a:spLocks noChangeArrowheads="1"/>
          </p:cNvSpPr>
          <p:nvPr/>
        </p:nvSpPr>
        <p:spPr bwMode="auto">
          <a:xfrm>
            <a:off x="2033588" y="1201738"/>
            <a:ext cx="550862" cy="187325"/>
          </a:xfrm>
          <a:prstGeom prst="rect">
            <a:avLst/>
          </a:prstGeom>
          <a:noFill/>
          <a:ln w="12700">
            <a:noFill/>
            <a:miter lim="800000"/>
            <a:headEnd/>
            <a:tailEnd/>
          </a:ln>
        </p:spPr>
        <p:txBody>
          <a:bodyPr wrap="none" lIns="111125" tIns="55563" rIns="111125" bIns="55563">
            <a:spAutoFit/>
          </a:bodyPr>
          <a:lstStyle/>
          <a:p>
            <a:pPr defTabSz="1096963" eaLnBrk="0" hangingPunct="0"/>
            <a:r>
              <a:rPr lang="en-US" sz="500">
                <a:solidFill>
                  <a:srgbClr val="000000"/>
                </a:solidFill>
                <a:cs typeface="Times New Roman" pitchFamily="18" charset="0"/>
              </a:rPr>
              <a:t>CHARLIE II</a:t>
            </a:r>
          </a:p>
        </p:txBody>
      </p:sp>
      <p:grpSp>
        <p:nvGrpSpPr>
          <p:cNvPr id="166957" name="Group 368"/>
          <p:cNvGrpSpPr>
            <a:grpSpLocks/>
          </p:cNvGrpSpPr>
          <p:nvPr/>
        </p:nvGrpSpPr>
        <p:grpSpPr bwMode="auto">
          <a:xfrm>
            <a:off x="71438" y="952500"/>
            <a:ext cx="4478337" cy="3079750"/>
            <a:chOff x="45" y="87"/>
            <a:chExt cx="2821" cy="1940"/>
          </a:xfrm>
        </p:grpSpPr>
        <p:sp>
          <p:nvSpPr>
            <p:cNvPr id="167566" name="Line 369"/>
            <p:cNvSpPr>
              <a:spLocks noChangeShapeType="1"/>
            </p:cNvSpPr>
            <p:nvPr/>
          </p:nvSpPr>
          <p:spPr bwMode="auto">
            <a:xfrm>
              <a:off x="2301" y="87"/>
              <a:ext cx="0" cy="1940"/>
            </a:xfrm>
            <a:prstGeom prst="line">
              <a:avLst/>
            </a:prstGeom>
            <a:noFill/>
            <a:ln w="12700">
              <a:solidFill>
                <a:srgbClr val="000000"/>
              </a:solidFill>
              <a:round/>
              <a:headEnd/>
              <a:tailEnd/>
            </a:ln>
          </p:spPr>
          <p:txBody>
            <a:bodyPr/>
            <a:lstStyle/>
            <a:p>
              <a:endParaRPr lang="en-US"/>
            </a:p>
          </p:txBody>
        </p:sp>
        <p:sp>
          <p:nvSpPr>
            <p:cNvPr id="167567" name="Line 370"/>
            <p:cNvSpPr>
              <a:spLocks noChangeShapeType="1"/>
            </p:cNvSpPr>
            <p:nvPr/>
          </p:nvSpPr>
          <p:spPr bwMode="auto">
            <a:xfrm>
              <a:off x="1736" y="87"/>
              <a:ext cx="0" cy="1940"/>
            </a:xfrm>
            <a:prstGeom prst="line">
              <a:avLst/>
            </a:prstGeom>
            <a:noFill/>
            <a:ln w="12700">
              <a:solidFill>
                <a:srgbClr val="000000"/>
              </a:solidFill>
              <a:round/>
              <a:headEnd/>
              <a:tailEnd/>
            </a:ln>
          </p:spPr>
          <p:txBody>
            <a:bodyPr/>
            <a:lstStyle/>
            <a:p>
              <a:endParaRPr lang="en-US"/>
            </a:p>
          </p:txBody>
        </p:sp>
        <p:sp>
          <p:nvSpPr>
            <p:cNvPr id="167568" name="Line 371"/>
            <p:cNvSpPr>
              <a:spLocks noChangeShapeType="1"/>
            </p:cNvSpPr>
            <p:nvPr/>
          </p:nvSpPr>
          <p:spPr bwMode="auto">
            <a:xfrm>
              <a:off x="1177" y="87"/>
              <a:ext cx="0" cy="1940"/>
            </a:xfrm>
            <a:prstGeom prst="line">
              <a:avLst/>
            </a:prstGeom>
            <a:noFill/>
            <a:ln w="12700">
              <a:solidFill>
                <a:srgbClr val="000000"/>
              </a:solidFill>
              <a:round/>
              <a:headEnd/>
              <a:tailEnd/>
            </a:ln>
          </p:spPr>
          <p:txBody>
            <a:bodyPr/>
            <a:lstStyle/>
            <a:p>
              <a:endParaRPr lang="en-US"/>
            </a:p>
          </p:txBody>
        </p:sp>
        <p:sp>
          <p:nvSpPr>
            <p:cNvPr id="167569" name="Line 372"/>
            <p:cNvSpPr>
              <a:spLocks noChangeShapeType="1"/>
            </p:cNvSpPr>
            <p:nvPr/>
          </p:nvSpPr>
          <p:spPr bwMode="auto">
            <a:xfrm flipH="1">
              <a:off x="610" y="87"/>
              <a:ext cx="1" cy="1940"/>
            </a:xfrm>
            <a:prstGeom prst="line">
              <a:avLst/>
            </a:prstGeom>
            <a:noFill/>
            <a:ln w="12700">
              <a:solidFill>
                <a:srgbClr val="000000"/>
              </a:solidFill>
              <a:round/>
              <a:headEnd/>
              <a:tailEnd/>
            </a:ln>
          </p:spPr>
          <p:txBody>
            <a:bodyPr/>
            <a:lstStyle/>
            <a:p>
              <a:endParaRPr lang="en-US"/>
            </a:p>
          </p:txBody>
        </p:sp>
        <p:grpSp>
          <p:nvGrpSpPr>
            <p:cNvPr id="167570" name="Group 373"/>
            <p:cNvGrpSpPr>
              <a:grpSpLocks/>
            </p:cNvGrpSpPr>
            <p:nvPr/>
          </p:nvGrpSpPr>
          <p:grpSpPr bwMode="auto">
            <a:xfrm>
              <a:off x="45" y="87"/>
              <a:ext cx="2821" cy="1940"/>
              <a:chOff x="45" y="87"/>
              <a:chExt cx="2821" cy="1940"/>
            </a:xfrm>
          </p:grpSpPr>
          <p:sp>
            <p:nvSpPr>
              <p:cNvPr id="167571" name="Line 374"/>
              <p:cNvSpPr>
                <a:spLocks noChangeShapeType="1"/>
              </p:cNvSpPr>
              <p:nvPr/>
            </p:nvSpPr>
            <p:spPr bwMode="auto">
              <a:xfrm>
                <a:off x="45" y="569"/>
                <a:ext cx="2821" cy="0"/>
              </a:xfrm>
              <a:prstGeom prst="line">
                <a:avLst/>
              </a:prstGeom>
              <a:noFill/>
              <a:ln w="12700">
                <a:solidFill>
                  <a:srgbClr val="000000"/>
                </a:solidFill>
                <a:round/>
                <a:headEnd/>
                <a:tailEnd/>
              </a:ln>
            </p:spPr>
            <p:txBody>
              <a:bodyPr/>
              <a:lstStyle/>
              <a:p>
                <a:endParaRPr lang="en-US"/>
              </a:p>
            </p:txBody>
          </p:sp>
          <p:sp>
            <p:nvSpPr>
              <p:cNvPr id="167572" name="Line 375"/>
              <p:cNvSpPr>
                <a:spLocks noChangeShapeType="1"/>
              </p:cNvSpPr>
              <p:nvPr/>
            </p:nvSpPr>
            <p:spPr bwMode="auto">
              <a:xfrm>
                <a:off x="45" y="1058"/>
                <a:ext cx="2821" cy="0"/>
              </a:xfrm>
              <a:prstGeom prst="line">
                <a:avLst/>
              </a:prstGeom>
              <a:noFill/>
              <a:ln w="12700">
                <a:solidFill>
                  <a:srgbClr val="000000"/>
                </a:solidFill>
                <a:round/>
                <a:headEnd/>
                <a:tailEnd/>
              </a:ln>
            </p:spPr>
            <p:txBody>
              <a:bodyPr/>
              <a:lstStyle/>
              <a:p>
                <a:endParaRPr lang="en-US"/>
              </a:p>
            </p:txBody>
          </p:sp>
          <p:sp>
            <p:nvSpPr>
              <p:cNvPr id="167573" name="Line 376"/>
              <p:cNvSpPr>
                <a:spLocks noChangeShapeType="1"/>
              </p:cNvSpPr>
              <p:nvPr/>
            </p:nvSpPr>
            <p:spPr bwMode="auto">
              <a:xfrm>
                <a:off x="45" y="1539"/>
                <a:ext cx="2821" cy="0"/>
              </a:xfrm>
              <a:prstGeom prst="line">
                <a:avLst/>
              </a:prstGeom>
              <a:noFill/>
              <a:ln w="12700">
                <a:solidFill>
                  <a:srgbClr val="000000"/>
                </a:solidFill>
                <a:round/>
                <a:headEnd/>
                <a:tailEnd/>
              </a:ln>
            </p:spPr>
            <p:txBody>
              <a:bodyPr/>
              <a:lstStyle/>
              <a:p>
                <a:endParaRPr lang="en-US"/>
              </a:p>
            </p:txBody>
          </p:sp>
          <p:grpSp>
            <p:nvGrpSpPr>
              <p:cNvPr id="167574" name="Group 377"/>
              <p:cNvGrpSpPr>
                <a:grpSpLocks/>
              </p:cNvGrpSpPr>
              <p:nvPr/>
            </p:nvGrpSpPr>
            <p:grpSpPr bwMode="auto">
              <a:xfrm>
                <a:off x="45" y="87"/>
                <a:ext cx="2821" cy="1940"/>
                <a:chOff x="45" y="87"/>
                <a:chExt cx="2821" cy="1940"/>
              </a:xfrm>
            </p:grpSpPr>
            <p:sp>
              <p:nvSpPr>
                <p:cNvPr id="167575" name="Line 378"/>
                <p:cNvSpPr>
                  <a:spLocks noChangeShapeType="1"/>
                </p:cNvSpPr>
                <p:nvPr/>
              </p:nvSpPr>
              <p:spPr bwMode="auto">
                <a:xfrm>
                  <a:off x="45" y="87"/>
                  <a:ext cx="0" cy="1940"/>
                </a:xfrm>
                <a:prstGeom prst="line">
                  <a:avLst/>
                </a:prstGeom>
                <a:noFill/>
                <a:ln w="12700">
                  <a:solidFill>
                    <a:srgbClr val="000000"/>
                  </a:solidFill>
                  <a:round/>
                  <a:headEnd/>
                  <a:tailEnd/>
                </a:ln>
              </p:spPr>
              <p:txBody>
                <a:bodyPr/>
                <a:lstStyle/>
                <a:p>
                  <a:endParaRPr lang="en-US"/>
                </a:p>
              </p:txBody>
            </p:sp>
            <p:sp>
              <p:nvSpPr>
                <p:cNvPr id="167576" name="Line 379"/>
                <p:cNvSpPr>
                  <a:spLocks noChangeShapeType="1"/>
                </p:cNvSpPr>
                <p:nvPr/>
              </p:nvSpPr>
              <p:spPr bwMode="auto">
                <a:xfrm>
                  <a:off x="2866" y="87"/>
                  <a:ext cx="0" cy="1940"/>
                </a:xfrm>
                <a:prstGeom prst="line">
                  <a:avLst/>
                </a:prstGeom>
                <a:noFill/>
                <a:ln w="12700">
                  <a:solidFill>
                    <a:srgbClr val="000000"/>
                  </a:solidFill>
                  <a:round/>
                  <a:headEnd/>
                  <a:tailEnd/>
                </a:ln>
              </p:spPr>
              <p:txBody>
                <a:bodyPr/>
                <a:lstStyle/>
                <a:p>
                  <a:endParaRPr lang="en-US"/>
                </a:p>
              </p:txBody>
            </p:sp>
            <p:sp>
              <p:nvSpPr>
                <p:cNvPr id="167577" name="Line 380"/>
                <p:cNvSpPr>
                  <a:spLocks noChangeShapeType="1"/>
                </p:cNvSpPr>
                <p:nvPr/>
              </p:nvSpPr>
              <p:spPr bwMode="auto">
                <a:xfrm>
                  <a:off x="45" y="87"/>
                  <a:ext cx="2821" cy="0"/>
                </a:xfrm>
                <a:prstGeom prst="line">
                  <a:avLst/>
                </a:prstGeom>
                <a:noFill/>
                <a:ln w="12700">
                  <a:solidFill>
                    <a:srgbClr val="000000"/>
                  </a:solidFill>
                  <a:round/>
                  <a:headEnd/>
                  <a:tailEnd/>
                </a:ln>
              </p:spPr>
              <p:txBody>
                <a:bodyPr/>
                <a:lstStyle/>
                <a:p>
                  <a:endParaRPr lang="en-US"/>
                </a:p>
              </p:txBody>
            </p:sp>
            <p:sp>
              <p:nvSpPr>
                <p:cNvPr id="167578" name="Line 381"/>
                <p:cNvSpPr>
                  <a:spLocks noChangeShapeType="1"/>
                </p:cNvSpPr>
                <p:nvPr/>
              </p:nvSpPr>
              <p:spPr bwMode="auto">
                <a:xfrm>
                  <a:off x="45" y="2027"/>
                  <a:ext cx="2821" cy="0"/>
                </a:xfrm>
                <a:prstGeom prst="line">
                  <a:avLst/>
                </a:prstGeom>
                <a:noFill/>
                <a:ln w="12700">
                  <a:solidFill>
                    <a:srgbClr val="000000"/>
                  </a:solidFill>
                  <a:round/>
                  <a:headEnd/>
                  <a:tailEnd/>
                </a:ln>
              </p:spPr>
              <p:txBody>
                <a:bodyPr/>
                <a:lstStyle/>
                <a:p>
                  <a:endParaRPr lang="en-US"/>
                </a:p>
              </p:txBody>
            </p:sp>
          </p:grpSp>
        </p:grpSp>
      </p:grpSp>
      <p:sp>
        <p:nvSpPr>
          <p:cNvPr id="166958" name="Freeform 382"/>
          <p:cNvSpPr>
            <a:spLocks/>
          </p:cNvSpPr>
          <p:nvPr/>
        </p:nvSpPr>
        <p:spPr bwMode="auto">
          <a:xfrm>
            <a:off x="1938338" y="1460500"/>
            <a:ext cx="654050" cy="84138"/>
          </a:xfrm>
          <a:custGeom>
            <a:avLst/>
            <a:gdLst>
              <a:gd name="T0" fmla="*/ 0 w 412"/>
              <a:gd name="T1" fmla="*/ 45 h 53"/>
              <a:gd name="T2" fmla="*/ 4 w 412"/>
              <a:gd name="T3" fmla="*/ 45 h 53"/>
              <a:gd name="T4" fmla="*/ 11 w 412"/>
              <a:gd name="T5" fmla="*/ 47 h 53"/>
              <a:gd name="T6" fmla="*/ 36 w 412"/>
              <a:gd name="T7" fmla="*/ 46 h 53"/>
              <a:gd name="T8" fmla="*/ 64 w 412"/>
              <a:gd name="T9" fmla="*/ 42 h 53"/>
              <a:gd name="T10" fmla="*/ 68 w 412"/>
              <a:gd name="T11" fmla="*/ 37 h 53"/>
              <a:gd name="T12" fmla="*/ 78 w 412"/>
              <a:gd name="T13" fmla="*/ 41 h 53"/>
              <a:gd name="T14" fmla="*/ 95 w 412"/>
              <a:gd name="T15" fmla="*/ 37 h 53"/>
              <a:gd name="T16" fmla="*/ 97 w 412"/>
              <a:gd name="T17" fmla="*/ 33 h 53"/>
              <a:gd name="T18" fmla="*/ 155 w 412"/>
              <a:gd name="T19" fmla="*/ 33 h 53"/>
              <a:gd name="T20" fmla="*/ 156 w 412"/>
              <a:gd name="T21" fmla="*/ 35 h 53"/>
              <a:gd name="T22" fmla="*/ 191 w 412"/>
              <a:gd name="T23" fmla="*/ 35 h 53"/>
              <a:gd name="T24" fmla="*/ 189 w 412"/>
              <a:gd name="T25" fmla="*/ 5 h 53"/>
              <a:gd name="T26" fmla="*/ 234 w 412"/>
              <a:gd name="T27" fmla="*/ 4 h 53"/>
              <a:gd name="T28" fmla="*/ 278 w 412"/>
              <a:gd name="T29" fmla="*/ 0 h 53"/>
              <a:gd name="T30" fmla="*/ 278 w 412"/>
              <a:gd name="T31" fmla="*/ 30 h 53"/>
              <a:gd name="T32" fmla="*/ 353 w 412"/>
              <a:gd name="T33" fmla="*/ 30 h 53"/>
              <a:gd name="T34" fmla="*/ 376 w 412"/>
              <a:gd name="T35" fmla="*/ 33 h 53"/>
              <a:gd name="T36" fmla="*/ 393 w 412"/>
              <a:gd name="T37" fmla="*/ 37 h 53"/>
              <a:gd name="T38" fmla="*/ 411 w 412"/>
              <a:gd name="T39" fmla="*/ 51 h 53"/>
              <a:gd name="T40" fmla="*/ 5 w 412"/>
              <a:gd name="T41" fmla="*/ 52 h 53"/>
              <a:gd name="T42" fmla="*/ 1 w 412"/>
              <a:gd name="T43" fmla="*/ 52 h 53"/>
              <a:gd name="T44" fmla="*/ 0 w 412"/>
              <a:gd name="T45" fmla="*/ 45 h 5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2"/>
              <a:gd name="T70" fmla="*/ 0 h 53"/>
              <a:gd name="T71" fmla="*/ 412 w 412"/>
              <a:gd name="T72" fmla="*/ 53 h 5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2" h="53">
                <a:moveTo>
                  <a:pt x="0" y="45"/>
                </a:moveTo>
                <a:lnTo>
                  <a:pt x="4" y="45"/>
                </a:lnTo>
                <a:lnTo>
                  <a:pt x="11" y="47"/>
                </a:lnTo>
                <a:lnTo>
                  <a:pt x="36" y="46"/>
                </a:lnTo>
                <a:lnTo>
                  <a:pt x="64" y="42"/>
                </a:lnTo>
                <a:lnTo>
                  <a:pt x="68" y="37"/>
                </a:lnTo>
                <a:lnTo>
                  <a:pt x="78" y="41"/>
                </a:lnTo>
                <a:lnTo>
                  <a:pt x="95" y="37"/>
                </a:lnTo>
                <a:lnTo>
                  <a:pt x="97" y="33"/>
                </a:lnTo>
                <a:lnTo>
                  <a:pt x="155" y="33"/>
                </a:lnTo>
                <a:lnTo>
                  <a:pt x="156" y="35"/>
                </a:lnTo>
                <a:lnTo>
                  <a:pt x="191" y="35"/>
                </a:lnTo>
                <a:lnTo>
                  <a:pt x="189" y="5"/>
                </a:lnTo>
                <a:lnTo>
                  <a:pt x="234" y="4"/>
                </a:lnTo>
                <a:lnTo>
                  <a:pt x="278" y="0"/>
                </a:lnTo>
                <a:lnTo>
                  <a:pt x="278" y="30"/>
                </a:lnTo>
                <a:lnTo>
                  <a:pt x="353" y="30"/>
                </a:lnTo>
                <a:lnTo>
                  <a:pt x="376" y="33"/>
                </a:lnTo>
                <a:lnTo>
                  <a:pt x="393" y="37"/>
                </a:lnTo>
                <a:lnTo>
                  <a:pt x="411" y="51"/>
                </a:lnTo>
                <a:lnTo>
                  <a:pt x="5" y="52"/>
                </a:lnTo>
                <a:lnTo>
                  <a:pt x="1" y="52"/>
                </a:lnTo>
                <a:lnTo>
                  <a:pt x="0" y="4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59" name="Rectangle 383"/>
          <p:cNvSpPr>
            <a:spLocks noChangeArrowheads="1"/>
          </p:cNvSpPr>
          <p:nvPr/>
        </p:nvSpPr>
        <p:spPr bwMode="auto">
          <a:xfrm>
            <a:off x="2127250" y="1565275"/>
            <a:ext cx="366713"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KILO</a:t>
            </a:r>
          </a:p>
        </p:txBody>
      </p:sp>
      <p:sp>
        <p:nvSpPr>
          <p:cNvPr id="166960" name="Freeform 384"/>
          <p:cNvSpPr>
            <a:spLocks/>
          </p:cNvSpPr>
          <p:nvPr/>
        </p:nvSpPr>
        <p:spPr bwMode="auto">
          <a:xfrm>
            <a:off x="2863850" y="1131888"/>
            <a:ext cx="733425" cy="204787"/>
          </a:xfrm>
          <a:custGeom>
            <a:avLst/>
            <a:gdLst>
              <a:gd name="T0" fmla="*/ 0 w 462"/>
              <a:gd name="T1" fmla="*/ 84 h 129"/>
              <a:gd name="T2" fmla="*/ 66 w 462"/>
              <a:gd name="T3" fmla="*/ 72 h 129"/>
              <a:gd name="T4" fmla="*/ 73 w 462"/>
              <a:gd name="T5" fmla="*/ 68 h 129"/>
              <a:gd name="T6" fmla="*/ 89 w 462"/>
              <a:gd name="T7" fmla="*/ 63 h 129"/>
              <a:gd name="T8" fmla="*/ 97 w 462"/>
              <a:gd name="T9" fmla="*/ 63 h 129"/>
              <a:gd name="T10" fmla="*/ 103 w 462"/>
              <a:gd name="T11" fmla="*/ 56 h 129"/>
              <a:gd name="T12" fmla="*/ 103 w 462"/>
              <a:gd name="T13" fmla="*/ 44 h 129"/>
              <a:gd name="T14" fmla="*/ 112 w 462"/>
              <a:gd name="T15" fmla="*/ 56 h 129"/>
              <a:gd name="T16" fmla="*/ 121 w 462"/>
              <a:gd name="T17" fmla="*/ 42 h 129"/>
              <a:gd name="T18" fmla="*/ 170 w 462"/>
              <a:gd name="T19" fmla="*/ 17 h 129"/>
              <a:gd name="T20" fmla="*/ 156 w 462"/>
              <a:gd name="T21" fmla="*/ 10 h 129"/>
              <a:gd name="T22" fmla="*/ 170 w 462"/>
              <a:gd name="T23" fmla="*/ 5 h 129"/>
              <a:gd name="T24" fmla="*/ 166 w 462"/>
              <a:gd name="T25" fmla="*/ 4 h 129"/>
              <a:gd name="T26" fmla="*/ 184 w 462"/>
              <a:gd name="T27" fmla="*/ 5 h 129"/>
              <a:gd name="T28" fmla="*/ 178 w 462"/>
              <a:gd name="T29" fmla="*/ 10 h 129"/>
              <a:gd name="T30" fmla="*/ 190 w 462"/>
              <a:gd name="T31" fmla="*/ 17 h 129"/>
              <a:gd name="T32" fmla="*/ 182 w 462"/>
              <a:gd name="T33" fmla="*/ 19 h 129"/>
              <a:gd name="T34" fmla="*/ 190 w 462"/>
              <a:gd name="T35" fmla="*/ 42 h 129"/>
              <a:gd name="T36" fmla="*/ 197 w 462"/>
              <a:gd name="T37" fmla="*/ 37 h 129"/>
              <a:gd name="T38" fmla="*/ 194 w 462"/>
              <a:gd name="T39" fmla="*/ 33 h 129"/>
              <a:gd name="T40" fmla="*/ 200 w 462"/>
              <a:gd name="T41" fmla="*/ 35 h 129"/>
              <a:gd name="T42" fmla="*/ 198 w 462"/>
              <a:gd name="T43" fmla="*/ 37 h 129"/>
              <a:gd name="T44" fmla="*/ 202 w 462"/>
              <a:gd name="T45" fmla="*/ 39 h 129"/>
              <a:gd name="T46" fmla="*/ 200 w 462"/>
              <a:gd name="T47" fmla="*/ 49 h 129"/>
              <a:gd name="T48" fmla="*/ 212 w 462"/>
              <a:gd name="T49" fmla="*/ 56 h 129"/>
              <a:gd name="T50" fmla="*/ 221 w 462"/>
              <a:gd name="T51" fmla="*/ 84 h 129"/>
              <a:gd name="T52" fmla="*/ 235 w 462"/>
              <a:gd name="T53" fmla="*/ 77 h 129"/>
              <a:gd name="T54" fmla="*/ 237 w 462"/>
              <a:gd name="T55" fmla="*/ 69 h 129"/>
              <a:gd name="T56" fmla="*/ 244 w 462"/>
              <a:gd name="T57" fmla="*/ 68 h 129"/>
              <a:gd name="T58" fmla="*/ 246 w 462"/>
              <a:gd name="T59" fmla="*/ 69 h 129"/>
              <a:gd name="T60" fmla="*/ 251 w 462"/>
              <a:gd name="T61" fmla="*/ 100 h 129"/>
              <a:gd name="T62" fmla="*/ 263 w 462"/>
              <a:gd name="T63" fmla="*/ 89 h 129"/>
              <a:gd name="T64" fmla="*/ 267 w 462"/>
              <a:gd name="T65" fmla="*/ 100 h 129"/>
              <a:gd name="T66" fmla="*/ 369 w 462"/>
              <a:gd name="T67" fmla="*/ 100 h 129"/>
              <a:gd name="T68" fmla="*/ 372 w 462"/>
              <a:gd name="T69" fmla="*/ 98 h 129"/>
              <a:gd name="T70" fmla="*/ 389 w 462"/>
              <a:gd name="T71" fmla="*/ 91 h 129"/>
              <a:gd name="T72" fmla="*/ 391 w 462"/>
              <a:gd name="T73" fmla="*/ 91 h 129"/>
              <a:gd name="T74" fmla="*/ 395 w 462"/>
              <a:gd name="T75" fmla="*/ 96 h 129"/>
              <a:gd name="T76" fmla="*/ 396 w 462"/>
              <a:gd name="T77" fmla="*/ 93 h 129"/>
              <a:gd name="T78" fmla="*/ 400 w 462"/>
              <a:gd name="T79" fmla="*/ 91 h 129"/>
              <a:gd name="T80" fmla="*/ 406 w 462"/>
              <a:gd name="T81" fmla="*/ 93 h 129"/>
              <a:gd name="T82" fmla="*/ 412 w 462"/>
              <a:gd name="T83" fmla="*/ 89 h 129"/>
              <a:gd name="T84" fmla="*/ 417 w 462"/>
              <a:gd name="T85" fmla="*/ 81 h 129"/>
              <a:gd name="T86" fmla="*/ 427 w 462"/>
              <a:gd name="T87" fmla="*/ 84 h 129"/>
              <a:gd name="T88" fmla="*/ 433 w 462"/>
              <a:gd name="T89" fmla="*/ 85 h 129"/>
              <a:gd name="T90" fmla="*/ 431 w 462"/>
              <a:gd name="T91" fmla="*/ 93 h 129"/>
              <a:gd name="T92" fmla="*/ 441 w 462"/>
              <a:gd name="T93" fmla="*/ 91 h 129"/>
              <a:gd name="T94" fmla="*/ 455 w 462"/>
              <a:gd name="T95" fmla="*/ 91 h 129"/>
              <a:gd name="T96" fmla="*/ 445 w 462"/>
              <a:gd name="T97" fmla="*/ 128 h 129"/>
              <a:gd name="T98" fmla="*/ 6 w 462"/>
              <a:gd name="T99" fmla="*/ 123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2"/>
              <a:gd name="T151" fmla="*/ 0 h 129"/>
              <a:gd name="T152" fmla="*/ 462 w 462"/>
              <a:gd name="T153" fmla="*/ 129 h 1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2" h="129">
                <a:moveTo>
                  <a:pt x="6" y="123"/>
                </a:moveTo>
                <a:lnTo>
                  <a:pt x="0" y="84"/>
                </a:lnTo>
                <a:lnTo>
                  <a:pt x="65" y="84"/>
                </a:lnTo>
                <a:lnTo>
                  <a:pt x="66" y="72"/>
                </a:lnTo>
                <a:lnTo>
                  <a:pt x="72" y="73"/>
                </a:lnTo>
                <a:lnTo>
                  <a:pt x="73" y="68"/>
                </a:lnTo>
                <a:lnTo>
                  <a:pt x="72" y="63"/>
                </a:lnTo>
                <a:lnTo>
                  <a:pt x="89" y="63"/>
                </a:lnTo>
                <a:lnTo>
                  <a:pt x="89" y="68"/>
                </a:lnTo>
                <a:lnTo>
                  <a:pt x="97" y="63"/>
                </a:lnTo>
                <a:lnTo>
                  <a:pt x="100" y="59"/>
                </a:lnTo>
                <a:lnTo>
                  <a:pt x="103" y="56"/>
                </a:lnTo>
                <a:lnTo>
                  <a:pt x="103" y="51"/>
                </a:lnTo>
                <a:lnTo>
                  <a:pt x="103" y="44"/>
                </a:lnTo>
                <a:lnTo>
                  <a:pt x="112" y="44"/>
                </a:lnTo>
                <a:lnTo>
                  <a:pt x="112" y="56"/>
                </a:lnTo>
                <a:lnTo>
                  <a:pt x="120" y="56"/>
                </a:lnTo>
                <a:lnTo>
                  <a:pt x="121" y="42"/>
                </a:lnTo>
                <a:lnTo>
                  <a:pt x="168" y="42"/>
                </a:lnTo>
                <a:lnTo>
                  <a:pt x="170" y="17"/>
                </a:lnTo>
                <a:lnTo>
                  <a:pt x="156" y="17"/>
                </a:lnTo>
                <a:lnTo>
                  <a:pt x="156" y="10"/>
                </a:lnTo>
                <a:lnTo>
                  <a:pt x="170" y="10"/>
                </a:lnTo>
                <a:lnTo>
                  <a:pt x="170" y="5"/>
                </a:lnTo>
                <a:lnTo>
                  <a:pt x="166" y="5"/>
                </a:lnTo>
                <a:lnTo>
                  <a:pt x="166" y="4"/>
                </a:lnTo>
                <a:lnTo>
                  <a:pt x="185" y="0"/>
                </a:lnTo>
                <a:lnTo>
                  <a:pt x="184" y="5"/>
                </a:lnTo>
                <a:lnTo>
                  <a:pt x="178" y="5"/>
                </a:lnTo>
                <a:lnTo>
                  <a:pt x="178" y="10"/>
                </a:lnTo>
                <a:lnTo>
                  <a:pt x="178" y="17"/>
                </a:lnTo>
                <a:lnTo>
                  <a:pt x="190" y="17"/>
                </a:lnTo>
                <a:lnTo>
                  <a:pt x="190" y="19"/>
                </a:lnTo>
                <a:lnTo>
                  <a:pt x="182" y="19"/>
                </a:lnTo>
                <a:lnTo>
                  <a:pt x="182" y="42"/>
                </a:lnTo>
                <a:lnTo>
                  <a:pt x="190" y="42"/>
                </a:lnTo>
                <a:lnTo>
                  <a:pt x="191" y="37"/>
                </a:lnTo>
                <a:lnTo>
                  <a:pt x="197" y="37"/>
                </a:lnTo>
                <a:lnTo>
                  <a:pt x="197" y="35"/>
                </a:lnTo>
                <a:lnTo>
                  <a:pt x="194" y="33"/>
                </a:lnTo>
                <a:lnTo>
                  <a:pt x="200" y="33"/>
                </a:lnTo>
                <a:lnTo>
                  <a:pt x="200" y="35"/>
                </a:lnTo>
                <a:lnTo>
                  <a:pt x="198" y="35"/>
                </a:lnTo>
                <a:lnTo>
                  <a:pt x="198" y="37"/>
                </a:lnTo>
                <a:lnTo>
                  <a:pt x="202" y="37"/>
                </a:lnTo>
                <a:lnTo>
                  <a:pt x="202" y="39"/>
                </a:lnTo>
                <a:lnTo>
                  <a:pt x="198" y="39"/>
                </a:lnTo>
                <a:lnTo>
                  <a:pt x="200" y="49"/>
                </a:lnTo>
                <a:lnTo>
                  <a:pt x="205" y="49"/>
                </a:lnTo>
                <a:lnTo>
                  <a:pt x="212" y="56"/>
                </a:lnTo>
                <a:lnTo>
                  <a:pt x="212" y="84"/>
                </a:lnTo>
                <a:lnTo>
                  <a:pt x="221" y="84"/>
                </a:lnTo>
                <a:lnTo>
                  <a:pt x="221" y="77"/>
                </a:lnTo>
                <a:lnTo>
                  <a:pt x="235" y="77"/>
                </a:lnTo>
                <a:lnTo>
                  <a:pt x="235" y="74"/>
                </a:lnTo>
                <a:lnTo>
                  <a:pt x="237" y="69"/>
                </a:lnTo>
                <a:lnTo>
                  <a:pt x="241" y="68"/>
                </a:lnTo>
                <a:lnTo>
                  <a:pt x="244" y="68"/>
                </a:lnTo>
                <a:lnTo>
                  <a:pt x="246" y="68"/>
                </a:lnTo>
                <a:lnTo>
                  <a:pt x="246" y="69"/>
                </a:lnTo>
                <a:lnTo>
                  <a:pt x="251" y="69"/>
                </a:lnTo>
                <a:lnTo>
                  <a:pt x="251" y="100"/>
                </a:lnTo>
                <a:lnTo>
                  <a:pt x="263" y="100"/>
                </a:lnTo>
                <a:lnTo>
                  <a:pt x="263" y="89"/>
                </a:lnTo>
                <a:lnTo>
                  <a:pt x="267" y="89"/>
                </a:lnTo>
                <a:lnTo>
                  <a:pt x="267" y="100"/>
                </a:lnTo>
                <a:lnTo>
                  <a:pt x="274" y="100"/>
                </a:lnTo>
                <a:lnTo>
                  <a:pt x="369" y="100"/>
                </a:lnTo>
                <a:lnTo>
                  <a:pt x="372" y="100"/>
                </a:lnTo>
                <a:lnTo>
                  <a:pt x="372" y="98"/>
                </a:lnTo>
                <a:lnTo>
                  <a:pt x="375" y="91"/>
                </a:lnTo>
                <a:lnTo>
                  <a:pt x="389" y="91"/>
                </a:lnTo>
                <a:lnTo>
                  <a:pt x="390" y="96"/>
                </a:lnTo>
                <a:lnTo>
                  <a:pt x="391" y="91"/>
                </a:lnTo>
                <a:lnTo>
                  <a:pt x="395" y="91"/>
                </a:lnTo>
                <a:lnTo>
                  <a:pt x="395" y="96"/>
                </a:lnTo>
                <a:lnTo>
                  <a:pt x="396" y="96"/>
                </a:lnTo>
                <a:lnTo>
                  <a:pt x="396" y="93"/>
                </a:lnTo>
                <a:lnTo>
                  <a:pt x="396" y="91"/>
                </a:lnTo>
                <a:lnTo>
                  <a:pt x="400" y="91"/>
                </a:lnTo>
                <a:lnTo>
                  <a:pt x="400" y="93"/>
                </a:lnTo>
                <a:lnTo>
                  <a:pt x="406" y="93"/>
                </a:lnTo>
                <a:lnTo>
                  <a:pt x="413" y="93"/>
                </a:lnTo>
                <a:lnTo>
                  <a:pt x="412" y="89"/>
                </a:lnTo>
                <a:lnTo>
                  <a:pt x="413" y="84"/>
                </a:lnTo>
                <a:lnTo>
                  <a:pt x="417" y="81"/>
                </a:lnTo>
                <a:lnTo>
                  <a:pt x="424" y="81"/>
                </a:lnTo>
                <a:lnTo>
                  <a:pt x="427" y="84"/>
                </a:lnTo>
                <a:lnTo>
                  <a:pt x="433" y="84"/>
                </a:lnTo>
                <a:lnTo>
                  <a:pt x="433" y="85"/>
                </a:lnTo>
                <a:lnTo>
                  <a:pt x="427" y="85"/>
                </a:lnTo>
                <a:lnTo>
                  <a:pt x="431" y="93"/>
                </a:lnTo>
                <a:lnTo>
                  <a:pt x="435" y="91"/>
                </a:lnTo>
                <a:lnTo>
                  <a:pt x="441" y="91"/>
                </a:lnTo>
                <a:lnTo>
                  <a:pt x="445" y="91"/>
                </a:lnTo>
                <a:lnTo>
                  <a:pt x="455" y="91"/>
                </a:lnTo>
                <a:lnTo>
                  <a:pt x="461" y="91"/>
                </a:lnTo>
                <a:lnTo>
                  <a:pt x="445" y="128"/>
                </a:lnTo>
                <a:lnTo>
                  <a:pt x="6" y="128"/>
                </a:lnTo>
                <a:lnTo>
                  <a:pt x="6" y="12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61" name="Rectangle 385"/>
          <p:cNvSpPr>
            <a:spLocks noChangeArrowheads="1"/>
          </p:cNvSpPr>
          <p:nvPr/>
        </p:nvSpPr>
        <p:spPr bwMode="auto">
          <a:xfrm>
            <a:off x="2830513" y="1306513"/>
            <a:ext cx="600075" cy="187325"/>
          </a:xfrm>
          <a:prstGeom prst="rect">
            <a:avLst/>
          </a:prstGeom>
          <a:noFill/>
          <a:ln w="12700">
            <a:noFill/>
            <a:miter lim="800000"/>
            <a:headEnd/>
            <a:tailEnd/>
          </a:ln>
        </p:spPr>
        <p:txBody>
          <a:bodyPr wrap="none" lIns="111125" tIns="55563" rIns="111125" bIns="55563">
            <a:spAutoFit/>
          </a:bodyPr>
          <a:lstStyle/>
          <a:p>
            <a:pPr defTabSz="1096963" eaLnBrk="0" hangingPunct="0"/>
            <a:r>
              <a:rPr lang="en-US" sz="500">
                <a:solidFill>
                  <a:srgbClr val="000000"/>
                </a:solidFill>
                <a:cs typeface="Times New Roman" pitchFamily="18" charset="0"/>
              </a:rPr>
              <a:t>LPD ROGOV</a:t>
            </a:r>
          </a:p>
        </p:txBody>
      </p:sp>
      <p:sp>
        <p:nvSpPr>
          <p:cNvPr id="166962" name="Rectangle 386"/>
          <p:cNvSpPr>
            <a:spLocks noChangeArrowheads="1"/>
          </p:cNvSpPr>
          <p:nvPr/>
        </p:nvSpPr>
        <p:spPr bwMode="auto">
          <a:xfrm>
            <a:off x="1085850" y="1966913"/>
            <a:ext cx="357188"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CUB</a:t>
            </a:r>
          </a:p>
        </p:txBody>
      </p:sp>
      <p:sp>
        <p:nvSpPr>
          <p:cNvPr id="166963" name="Freeform 387"/>
          <p:cNvSpPr>
            <a:spLocks/>
          </p:cNvSpPr>
          <p:nvPr/>
        </p:nvSpPr>
        <p:spPr bwMode="auto">
          <a:xfrm>
            <a:off x="1146175" y="1765300"/>
            <a:ext cx="225425" cy="239713"/>
          </a:xfrm>
          <a:custGeom>
            <a:avLst/>
            <a:gdLst>
              <a:gd name="T0" fmla="*/ 136 w 142"/>
              <a:gd name="T1" fmla="*/ 65 h 151"/>
              <a:gd name="T2" fmla="*/ 133 w 142"/>
              <a:gd name="T3" fmla="*/ 62 h 151"/>
              <a:gd name="T4" fmla="*/ 131 w 142"/>
              <a:gd name="T5" fmla="*/ 38 h 151"/>
              <a:gd name="T6" fmla="*/ 123 w 142"/>
              <a:gd name="T7" fmla="*/ 61 h 151"/>
              <a:gd name="T8" fmla="*/ 73 w 142"/>
              <a:gd name="T9" fmla="*/ 65 h 151"/>
              <a:gd name="T10" fmla="*/ 69 w 142"/>
              <a:gd name="T11" fmla="*/ 0 h 151"/>
              <a:gd name="T12" fmla="*/ 55 w 142"/>
              <a:gd name="T13" fmla="*/ 34 h 151"/>
              <a:gd name="T14" fmla="*/ 43 w 142"/>
              <a:gd name="T15" fmla="*/ 37 h 151"/>
              <a:gd name="T16" fmla="*/ 37 w 142"/>
              <a:gd name="T17" fmla="*/ 40 h 151"/>
              <a:gd name="T18" fmla="*/ 42 w 142"/>
              <a:gd name="T19" fmla="*/ 41 h 151"/>
              <a:gd name="T20" fmla="*/ 54 w 142"/>
              <a:gd name="T21" fmla="*/ 40 h 151"/>
              <a:gd name="T22" fmla="*/ 38 w 142"/>
              <a:gd name="T23" fmla="*/ 54 h 151"/>
              <a:gd name="T24" fmla="*/ 33 w 142"/>
              <a:gd name="T25" fmla="*/ 58 h 151"/>
              <a:gd name="T26" fmla="*/ 38 w 142"/>
              <a:gd name="T27" fmla="*/ 59 h 151"/>
              <a:gd name="T28" fmla="*/ 51 w 142"/>
              <a:gd name="T29" fmla="*/ 59 h 151"/>
              <a:gd name="T30" fmla="*/ 45 w 142"/>
              <a:gd name="T31" fmla="*/ 68 h 151"/>
              <a:gd name="T32" fmla="*/ 18 w 142"/>
              <a:gd name="T33" fmla="*/ 74 h 151"/>
              <a:gd name="T34" fmla="*/ 0 w 142"/>
              <a:gd name="T35" fmla="*/ 84 h 151"/>
              <a:gd name="T36" fmla="*/ 17 w 142"/>
              <a:gd name="T37" fmla="*/ 88 h 151"/>
              <a:gd name="T38" fmla="*/ 45 w 142"/>
              <a:gd name="T39" fmla="*/ 86 h 151"/>
              <a:gd name="T40" fmla="*/ 50 w 142"/>
              <a:gd name="T41" fmla="*/ 95 h 151"/>
              <a:gd name="T42" fmla="*/ 37 w 142"/>
              <a:gd name="T43" fmla="*/ 98 h 151"/>
              <a:gd name="T44" fmla="*/ 32 w 142"/>
              <a:gd name="T45" fmla="*/ 101 h 151"/>
              <a:gd name="T46" fmla="*/ 38 w 142"/>
              <a:gd name="T47" fmla="*/ 103 h 151"/>
              <a:gd name="T48" fmla="*/ 53 w 142"/>
              <a:gd name="T49" fmla="*/ 114 h 151"/>
              <a:gd name="T50" fmla="*/ 41 w 142"/>
              <a:gd name="T51" fmla="*/ 115 h 151"/>
              <a:gd name="T52" fmla="*/ 36 w 142"/>
              <a:gd name="T53" fmla="*/ 119 h 151"/>
              <a:gd name="T54" fmla="*/ 41 w 142"/>
              <a:gd name="T55" fmla="*/ 119 h 151"/>
              <a:gd name="T56" fmla="*/ 54 w 142"/>
              <a:gd name="T57" fmla="*/ 119 h 151"/>
              <a:gd name="T58" fmla="*/ 66 w 142"/>
              <a:gd name="T59" fmla="*/ 150 h 151"/>
              <a:gd name="T60" fmla="*/ 73 w 142"/>
              <a:gd name="T61" fmla="*/ 83 h 151"/>
              <a:gd name="T62" fmla="*/ 122 w 142"/>
              <a:gd name="T63" fmla="*/ 74 h 151"/>
              <a:gd name="T64" fmla="*/ 131 w 142"/>
              <a:gd name="T65" fmla="*/ 96 h 151"/>
              <a:gd name="T66" fmla="*/ 133 w 142"/>
              <a:gd name="T67" fmla="*/ 72 h 151"/>
              <a:gd name="T68" fmla="*/ 136 w 142"/>
              <a:gd name="T69" fmla="*/ 68 h 151"/>
              <a:gd name="T70" fmla="*/ 139 w 142"/>
              <a:gd name="T71" fmla="*/ 65 h 15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2"/>
              <a:gd name="T109" fmla="*/ 0 h 151"/>
              <a:gd name="T110" fmla="*/ 142 w 142"/>
              <a:gd name="T111" fmla="*/ 151 h 15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2" h="151">
                <a:moveTo>
                  <a:pt x="139" y="65"/>
                </a:moveTo>
                <a:lnTo>
                  <a:pt x="136" y="65"/>
                </a:lnTo>
                <a:lnTo>
                  <a:pt x="136" y="64"/>
                </a:lnTo>
                <a:lnTo>
                  <a:pt x="133" y="62"/>
                </a:lnTo>
                <a:lnTo>
                  <a:pt x="134" y="59"/>
                </a:lnTo>
                <a:lnTo>
                  <a:pt x="131" y="38"/>
                </a:lnTo>
                <a:lnTo>
                  <a:pt x="123" y="40"/>
                </a:lnTo>
                <a:lnTo>
                  <a:pt x="123" y="61"/>
                </a:lnTo>
                <a:lnTo>
                  <a:pt x="109" y="61"/>
                </a:lnTo>
                <a:lnTo>
                  <a:pt x="73" y="65"/>
                </a:lnTo>
                <a:lnTo>
                  <a:pt x="68" y="62"/>
                </a:lnTo>
                <a:lnTo>
                  <a:pt x="69" y="0"/>
                </a:lnTo>
                <a:lnTo>
                  <a:pt x="61" y="2"/>
                </a:lnTo>
                <a:lnTo>
                  <a:pt x="55" y="34"/>
                </a:lnTo>
                <a:lnTo>
                  <a:pt x="42" y="36"/>
                </a:lnTo>
                <a:lnTo>
                  <a:pt x="43" y="37"/>
                </a:lnTo>
                <a:lnTo>
                  <a:pt x="37" y="37"/>
                </a:lnTo>
                <a:lnTo>
                  <a:pt x="37" y="40"/>
                </a:lnTo>
                <a:lnTo>
                  <a:pt x="43" y="38"/>
                </a:lnTo>
                <a:lnTo>
                  <a:pt x="42" y="41"/>
                </a:lnTo>
                <a:lnTo>
                  <a:pt x="44" y="41"/>
                </a:lnTo>
                <a:lnTo>
                  <a:pt x="54" y="40"/>
                </a:lnTo>
                <a:lnTo>
                  <a:pt x="51" y="52"/>
                </a:lnTo>
                <a:lnTo>
                  <a:pt x="38" y="54"/>
                </a:lnTo>
                <a:lnTo>
                  <a:pt x="39" y="56"/>
                </a:lnTo>
                <a:lnTo>
                  <a:pt x="33" y="58"/>
                </a:lnTo>
                <a:lnTo>
                  <a:pt x="33" y="59"/>
                </a:lnTo>
                <a:lnTo>
                  <a:pt x="38" y="59"/>
                </a:lnTo>
                <a:lnTo>
                  <a:pt x="38" y="61"/>
                </a:lnTo>
                <a:lnTo>
                  <a:pt x="51" y="59"/>
                </a:lnTo>
                <a:lnTo>
                  <a:pt x="51" y="68"/>
                </a:lnTo>
                <a:lnTo>
                  <a:pt x="45" y="68"/>
                </a:lnTo>
                <a:lnTo>
                  <a:pt x="44" y="71"/>
                </a:lnTo>
                <a:lnTo>
                  <a:pt x="18" y="74"/>
                </a:lnTo>
                <a:lnTo>
                  <a:pt x="10" y="77"/>
                </a:lnTo>
                <a:lnTo>
                  <a:pt x="0" y="84"/>
                </a:lnTo>
                <a:lnTo>
                  <a:pt x="8" y="86"/>
                </a:lnTo>
                <a:lnTo>
                  <a:pt x="17" y="88"/>
                </a:lnTo>
                <a:lnTo>
                  <a:pt x="43" y="85"/>
                </a:lnTo>
                <a:lnTo>
                  <a:pt x="45" y="86"/>
                </a:lnTo>
                <a:lnTo>
                  <a:pt x="51" y="86"/>
                </a:lnTo>
                <a:lnTo>
                  <a:pt x="50" y="95"/>
                </a:lnTo>
                <a:lnTo>
                  <a:pt x="38" y="96"/>
                </a:lnTo>
                <a:lnTo>
                  <a:pt x="37" y="98"/>
                </a:lnTo>
                <a:lnTo>
                  <a:pt x="32" y="100"/>
                </a:lnTo>
                <a:lnTo>
                  <a:pt x="32" y="101"/>
                </a:lnTo>
                <a:lnTo>
                  <a:pt x="38" y="101"/>
                </a:lnTo>
                <a:lnTo>
                  <a:pt x="38" y="103"/>
                </a:lnTo>
                <a:lnTo>
                  <a:pt x="50" y="102"/>
                </a:lnTo>
                <a:lnTo>
                  <a:pt x="53" y="114"/>
                </a:lnTo>
                <a:lnTo>
                  <a:pt x="43" y="115"/>
                </a:lnTo>
                <a:lnTo>
                  <a:pt x="41" y="115"/>
                </a:lnTo>
                <a:lnTo>
                  <a:pt x="41" y="118"/>
                </a:lnTo>
                <a:lnTo>
                  <a:pt x="36" y="119"/>
                </a:lnTo>
                <a:lnTo>
                  <a:pt x="36" y="120"/>
                </a:lnTo>
                <a:lnTo>
                  <a:pt x="41" y="119"/>
                </a:lnTo>
                <a:lnTo>
                  <a:pt x="41" y="121"/>
                </a:lnTo>
                <a:lnTo>
                  <a:pt x="54" y="119"/>
                </a:lnTo>
                <a:lnTo>
                  <a:pt x="59" y="150"/>
                </a:lnTo>
                <a:lnTo>
                  <a:pt x="66" y="150"/>
                </a:lnTo>
                <a:lnTo>
                  <a:pt x="68" y="88"/>
                </a:lnTo>
                <a:lnTo>
                  <a:pt x="73" y="83"/>
                </a:lnTo>
                <a:lnTo>
                  <a:pt x="108" y="78"/>
                </a:lnTo>
                <a:lnTo>
                  <a:pt x="122" y="74"/>
                </a:lnTo>
                <a:lnTo>
                  <a:pt x="122" y="96"/>
                </a:lnTo>
                <a:lnTo>
                  <a:pt x="131" y="96"/>
                </a:lnTo>
                <a:lnTo>
                  <a:pt x="133" y="74"/>
                </a:lnTo>
                <a:lnTo>
                  <a:pt x="133" y="72"/>
                </a:lnTo>
                <a:lnTo>
                  <a:pt x="136" y="70"/>
                </a:lnTo>
                <a:lnTo>
                  <a:pt x="136" y="68"/>
                </a:lnTo>
                <a:lnTo>
                  <a:pt x="141" y="66"/>
                </a:lnTo>
                <a:lnTo>
                  <a:pt x="139" y="6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64" name="Freeform 388"/>
          <p:cNvSpPr>
            <a:spLocks/>
          </p:cNvSpPr>
          <p:nvPr/>
        </p:nvSpPr>
        <p:spPr bwMode="auto">
          <a:xfrm>
            <a:off x="1439863" y="2030413"/>
            <a:ext cx="260350" cy="258762"/>
          </a:xfrm>
          <a:custGeom>
            <a:avLst/>
            <a:gdLst>
              <a:gd name="T0" fmla="*/ 161 w 164"/>
              <a:gd name="T1" fmla="*/ 80 h 163"/>
              <a:gd name="T2" fmla="*/ 158 w 164"/>
              <a:gd name="T3" fmla="*/ 83 h 163"/>
              <a:gd name="T4" fmla="*/ 158 w 164"/>
              <a:gd name="T5" fmla="*/ 80 h 163"/>
              <a:gd name="T6" fmla="*/ 151 w 164"/>
              <a:gd name="T7" fmla="*/ 78 h 163"/>
              <a:gd name="T8" fmla="*/ 163 w 164"/>
              <a:gd name="T9" fmla="*/ 53 h 163"/>
              <a:gd name="T10" fmla="*/ 155 w 164"/>
              <a:gd name="T11" fmla="*/ 50 h 163"/>
              <a:gd name="T12" fmla="*/ 134 w 164"/>
              <a:gd name="T13" fmla="*/ 78 h 163"/>
              <a:gd name="T14" fmla="*/ 110 w 164"/>
              <a:gd name="T15" fmla="*/ 77 h 163"/>
              <a:gd name="T16" fmla="*/ 110 w 164"/>
              <a:gd name="T17" fmla="*/ 76 h 163"/>
              <a:gd name="T18" fmla="*/ 101 w 164"/>
              <a:gd name="T19" fmla="*/ 73 h 163"/>
              <a:gd name="T20" fmla="*/ 99 w 164"/>
              <a:gd name="T21" fmla="*/ 68 h 163"/>
              <a:gd name="T22" fmla="*/ 87 w 164"/>
              <a:gd name="T23" fmla="*/ 66 h 163"/>
              <a:gd name="T24" fmla="*/ 91 w 164"/>
              <a:gd name="T25" fmla="*/ 55 h 163"/>
              <a:gd name="T26" fmla="*/ 102 w 164"/>
              <a:gd name="T27" fmla="*/ 56 h 163"/>
              <a:gd name="T28" fmla="*/ 102 w 164"/>
              <a:gd name="T29" fmla="*/ 54 h 163"/>
              <a:gd name="T30" fmla="*/ 93 w 164"/>
              <a:gd name="T31" fmla="*/ 52 h 163"/>
              <a:gd name="T32" fmla="*/ 123 w 164"/>
              <a:gd name="T33" fmla="*/ 0 h 163"/>
              <a:gd name="T34" fmla="*/ 110 w 164"/>
              <a:gd name="T35" fmla="*/ 0 h 163"/>
              <a:gd name="T36" fmla="*/ 54 w 164"/>
              <a:gd name="T37" fmla="*/ 70 h 163"/>
              <a:gd name="T38" fmla="*/ 44 w 164"/>
              <a:gd name="T39" fmla="*/ 68 h 163"/>
              <a:gd name="T40" fmla="*/ 44 w 164"/>
              <a:gd name="T41" fmla="*/ 78 h 163"/>
              <a:gd name="T42" fmla="*/ 5 w 164"/>
              <a:gd name="T43" fmla="*/ 78 h 163"/>
              <a:gd name="T44" fmla="*/ 2 w 164"/>
              <a:gd name="T45" fmla="*/ 79 h 163"/>
              <a:gd name="T46" fmla="*/ 0 w 164"/>
              <a:gd name="T47" fmla="*/ 80 h 163"/>
              <a:gd name="T48" fmla="*/ 2 w 164"/>
              <a:gd name="T49" fmla="*/ 82 h 163"/>
              <a:gd name="T50" fmla="*/ 5 w 164"/>
              <a:gd name="T51" fmla="*/ 83 h 163"/>
              <a:gd name="T52" fmla="*/ 44 w 164"/>
              <a:gd name="T53" fmla="*/ 84 h 163"/>
              <a:gd name="T54" fmla="*/ 44 w 164"/>
              <a:gd name="T55" fmla="*/ 92 h 163"/>
              <a:gd name="T56" fmla="*/ 53 w 164"/>
              <a:gd name="T57" fmla="*/ 90 h 163"/>
              <a:gd name="T58" fmla="*/ 107 w 164"/>
              <a:gd name="T59" fmla="*/ 162 h 163"/>
              <a:gd name="T60" fmla="*/ 119 w 164"/>
              <a:gd name="T61" fmla="*/ 162 h 163"/>
              <a:gd name="T62" fmla="*/ 91 w 164"/>
              <a:gd name="T63" fmla="*/ 109 h 163"/>
              <a:gd name="T64" fmla="*/ 99 w 164"/>
              <a:gd name="T65" fmla="*/ 108 h 163"/>
              <a:gd name="T66" fmla="*/ 99 w 164"/>
              <a:gd name="T67" fmla="*/ 106 h 163"/>
              <a:gd name="T68" fmla="*/ 90 w 164"/>
              <a:gd name="T69" fmla="*/ 106 h 163"/>
              <a:gd name="T70" fmla="*/ 85 w 164"/>
              <a:gd name="T71" fmla="*/ 95 h 163"/>
              <a:gd name="T72" fmla="*/ 97 w 164"/>
              <a:gd name="T73" fmla="*/ 92 h 163"/>
              <a:gd name="T74" fmla="*/ 99 w 164"/>
              <a:gd name="T75" fmla="*/ 89 h 163"/>
              <a:gd name="T76" fmla="*/ 108 w 164"/>
              <a:gd name="T77" fmla="*/ 86 h 163"/>
              <a:gd name="T78" fmla="*/ 108 w 164"/>
              <a:gd name="T79" fmla="*/ 85 h 163"/>
              <a:gd name="T80" fmla="*/ 133 w 164"/>
              <a:gd name="T81" fmla="*/ 85 h 163"/>
              <a:gd name="T82" fmla="*/ 153 w 164"/>
              <a:gd name="T83" fmla="*/ 113 h 163"/>
              <a:gd name="T84" fmla="*/ 162 w 164"/>
              <a:gd name="T85" fmla="*/ 112 h 163"/>
              <a:gd name="T86" fmla="*/ 149 w 164"/>
              <a:gd name="T87" fmla="*/ 85 h 163"/>
              <a:gd name="T88" fmla="*/ 158 w 164"/>
              <a:gd name="T89" fmla="*/ 84 h 163"/>
              <a:gd name="T90" fmla="*/ 158 w 164"/>
              <a:gd name="T91" fmla="*/ 82 h 163"/>
              <a:gd name="T92" fmla="*/ 159 w 164"/>
              <a:gd name="T93" fmla="*/ 84 h 163"/>
              <a:gd name="T94" fmla="*/ 161 w 164"/>
              <a:gd name="T95" fmla="*/ 80 h 16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4"/>
              <a:gd name="T145" fmla="*/ 0 h 163"/>
              <a:gd name="T146" fmla="*/ 164 w 164"/>
              <a:gd name="T147" fmla="*/ 163 h 16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4" h="163">
                <a:moveTo>
                  <a:pt x="161" y="80"/>
                </a:moveTo>
                <a:lnTo>
                  <a:pt x="158" y="83"/>
                </a:lnTo>
                <a:lnTo>
                  <a:pt x="158" y="80"/>
                </a:lnTo>
                <a:lnTo>
                  <a:pt x="151" y="78"/>
                </a:lnTo>
                <a:lnTo>
                  <a:pt x="163" y="53"/>
                </a:lnTo>
                <a:lnTo>
                  <a:pt x="155" y="50"/>
                </a:lnTo>
                <a:lnTo>
                  <a:pt x="134" y="78"/>
                </a:lnTo>
                <a:lnTo>
                  <a:pt x="110" y="77"/>
                </a:lnTo>
                <a:lnTo>
                  <a:pt x="110" y="76"/>
                </a:lnTo>
                <a:lnTo>
                  <a:pt x="101" y="73"/>
                </a:lnTo>
                <a:lnTo>
                  <a:pt x="99" y="68"/>
                </a:lnTo>
                <a:lnTo>
                  <a:pt x="87" y="66"/>
                </a:lnTo>
                <a:lnTo>
                  <a:pt x="91" y="55"/>
                </a:lnTo>
                <a:lnTo>
                  <a:pt x="102" y="56"/>
                </a:lnTo>
                <a:lnTo>
                  <a:pt x="102" y="54"/>
                </a:lnTo>
                <a:lnTo>
                  <a:pt x="93" y="52"/>
                </a:lnTo>
                <a:lnTo>
                  <a:pt x="123" y="0"/>
                </a:lnTo>
                <a:lnTo>
                  <a:pt x="110" y="0"/>
                </a:lnTo>
                <a:lnTo>
                  <a:pt x="54" y="70"/>
                </a:lnTo>
                <a:lnTo>
                  <a:pt x="44" y="68"/>
                </a:lnTo>
                <a:lnTo>
                  <a:pt x="44" y="78"/>
                </a:lnTo>
                <a:lnTo>
                  <a:pt x="5" y="78"/>
                </a:lnTo>
                <a:lnTo>
                  <a:pt x="2" y="79"/>
                </a:lnTo>
                <a:lnTo>
                  <a:pt x="0" y="80"/>
                </a:lnTo>
                <a:lnTo>
                  <a:pt x="2" y="82"/>
                </a:lnTo>
                <a:lnTo>
                  <a:pt x="5" y="83"/>
                </a:lnTo>
                <a:lnTo>
                  <a:pt x="44" y="84"/>
                </a:lnTo>
                <a:lnTo>
                  <a:pt x="44" y="92"/>
                </a:lnTo>
                <a:lnTo>
                  <a:pt x="53" y="90"/>
                </a:lnTo>
                <a:lnTo>
                  <a:pt x="107" y="162"/>
                </a:lnTo>
                <a:lnTo>
                  <a:pt x="119" y="162"/>
                </a:lnTo>
                <a:lnTo>
                  <a:pt x="91" y="109"/>
                </a:lnTo>
                <a:lnTo>
                  <a:pt x="99" y="108"/>
                </a:lnTo>
                <a:lnTo>
                  <a:pt x="99" y="106"/>
                </a:lnTo>
                <a:lnTo>
                  <a:pt x="90" y="106"/>
                </a:lnTo>
                <a:lnTo>
                  <a:pt x="85" y="95"/>
                </a:lnTo>
                <a:lnTo>
                  <a:pt x="97" y="92"/>
                </a:lnTo>
                <a:lnTo>
                  <a:pt x="99" y="89"/>
                </a:lnTo>
                <a:lnTo>
                  <a:pt x="108" y="86"/>
                </a:lnTo>
                <a:lnTo>
                  <a:pt x="108" y="85"/>
                </a:lnTo>
                <a:lnTo>
                  <a:pt x="133" y="85"/>
                </a:lnTo>
                <a:lnTo>
                  <a:pt x="153" y="113"/>
                </a:lnTo>
                <a:lnTo>
                  <a:pt x="162" y="112"/>
                </a:lnTo>
                <a:lnTo>
                  <a:pt x="149" y="85"/>
                </a:lnTo>
                <a:lnTo>
                  <a:pt x="158" y="84"/>
                </a:lnTo>
                <a:lnTo>
                  <a:pt x="158" y="82"/>
                </a:lnTo>
                <a:lnTo>
                  <a:pt x="159" y="84"/>
                </a:lnTo>
                <a:lnTo>
                  <a:pt x="161" y="8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65" name="Rectangle 389"/>
          <p:cNvSpPr>
            <a:spLocks noChangeArrowheads="1"/>
          </p:cNvSpPr>
          <p:nvPr/>
        </p:nvSpPr>
        <p:spPr bwMode="auto">
          <a:xfrm>
            <a:off x="1304925" y="2286000"/>
            <a:ext cx="55562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BADGER C</a:t>
            </a:r>
          </a:p>
        </p:txBody>
      </p:sp>
      <p:sp>
        <p:nvSpPr>
          <p:cNvPr id="166966" name="Freeform 390"/>
          <p:cNvSpPr>
            <a:spLocks/>
          </p:cNvSpPr>
          <p:nvPr/>
        </p:nvSpPr>
        <p:spPr bwMode="auto">
          <a:xfrm>
            <a:off x="2030413" y="1990725"/>
            <a:ext cx="477837" cy="430213"/>
          </a:xfrm>
          <a:custGeom>
            <a:avLst/>
            <a:gdLst>
              <a:gd name="T0" fmla="*/ 183 w 301"/>
              <a:gd name="T1" fmla="*/ 31 h 271"/>
              <a:gd name="T2" fmla="*/ 178 w 301"/>
              <a:gd name="T3" fmla="*/ 38 h 271"/>
              <a:gd name="T4" fmla="*/ 151 w 301"/>
              <a:gd name="T5" fmla="*/ 0 h 271"/>
              <a:gd name="T6" fmla="*/ 137 w 301"/>
              <a:gd name="T7" fmla="*/ 14 h 271"/>
              <a:gd name="T8" fmla="*/ 159 w 301"/>
              <a:gd name="T9" fmla="*/ 57 h 271"/>
              <a:gd name="T10" fmla="*/ 115 w 301"/>
              <a:gd name="T11" fmla="*/ 152 h 271"/>
              <a:gd name="T12" fmla="*/ 100 w 301"/>
              <a:gd name="T13" fmla="*/ 135 h 271"/>
              <a:gd name="T14" fmla="*/ 107 w 301"/>
              <a:gd name="T15" fmla="*/ 118 h 271"/>
              <a:gd name="T16" fmla="*/ 98 w 301"/>
              <a:gd name="T17" fmla="*/ 116 h 271"/>
              <a:gd name="T18" fmla="*/ 90 w 301"/>
              <a:gd name="T19" fmla="*/ 130 h 271"/>
              <a:gd name="T20" fmla="*/ 7 w 301"/>
              <a:gd name="T21" fmla="*/ 31 h 271"/>
              <a:gd name="T22" fmla="*/ 0 w 301"/>
              <a:gd name="T23" fmla="*/ 45 h 271"/>
              <a:gd name="T24" fmla="*/ 49 w 301"/>
              <a:gd name="T25" fmla="*/ 126 h 271"/>
              <a:gd name="T26" fmla="*/ 37 w 301"/>
              <a:gd name="T27" fmla="*/ 156 h 271"/>
              <a:gd name="T28" fmla="*/ 32 w 301"/>
              <a:gd name="T29" fmla="*/ 161 h 271"/>
              <a:gd name="T30" fmla="*/ 32 w 301"/>
              <a:gd name="T31" fmla="*/ 163 h 271"/>
              <a:gd name="T32" fmla="*/ 32 w 301"/>
              <a:gd name="T33" fmla="*/ 168 h 271"/>
              <a:gd name="T34" fmla="*/ 32 w 301"/>
              <a:gd name="T35" fmla="*/ 182 h 271"/>
              <a:gd name="T36" fmla="*/ 41 w 301"/>
              <a:gd name="T37" fmla="*/ 171 h 271"/>
              <a:gd name="T38" fmla="*/ 56 w 301"/>
              <a:gd name="T39" fmla="*/ 140 h 271"/>
              <a:gd name="T40" fmla="*/ 71 w 301"/>
              <a:gd name="T41" fmla="*/ 166 h 271"/>
              <a:gd name="T42" fmla="*/ 59 w 301"/>
              <a:gd name="T43" fmla="*/ 192 h 271"/>
              <a:gd name="T44" fmla="*/ 54 w 301"/>
              <a:gd name="T45" fmla="*/ 201 h 271"/>
              <a:gd name="T46" fmla="*/ 56 w 301"/>
              <a:gd name="T47" fmla="*/ 211 h 271"/>
              <a:gd name="T48" fmla="*/ 66 w 301"/>
              <a:gd name="T49" fmla="*/ 204 h 271"/>
              <a:gd name="T50" fmla="*/ 73 w 301"/>
              <a:gd name="T51" fmla="*/ 189 h 271"/>
              <a:gd name="T52" fmla="*/ 78 w 301"/>
              <a:gd name="T53" fmla="*/ 178 h 271"/>
              <a:gd name="T54" fmla="*/ 90 w 301"/>
              <a:gd name="T55" fmla="*/ 199 h 271"/>
              <a:gd name="T56" fmla="*/ 63 w 301"/>
              <a:gd name="T57" fmla="*/ 249 h 271"/>
              <a:gd name="T58" fmla="*/ 63 w 301"/>
              <a:gd name="T59" fmla="*/ 263 h 271"/>
              <a:gd name="T60" fmla="*/ 66 w 301"/>
              <a:gd name="T61" fmla="*/ 270 h 271"/>
              <a:gd name="T62" fmla="*/ 68 w 301"/>
              <a:gd name="T63" fmla="*/ 270 h 271"/>
              <a:gd name="T64" fmla="*/ 73 w 301"/>
              <a:gd name="T65" fmla="*/ 270 h 271"/>
              <a:gd name="T66" fmla="*/ 85 w 301"/>
              <a:gd name="T67" fmla="*/ 256 h 271"/>
              <a:gd name="T68" fmla="*/ 110 w 301"/>
              <a:gd name="T69" fmla="*/ 206 h 271"/>
              <a:gd name="T70" fmla="*/ 134 w 301"/>
              <a:gd name="T71" fmla="*/ 199 h 271"/>
              <a:gd name="T72" fmla="*/ 129 w 301"/>
              <a:gd name="T73" fmla="*/ 213 h 271"/>
              <a:gd name="T74" fmla="*/ 122 w 301"/>
              <a:gd name="T75" fmla="*/ 227 h 271"/>
              <a:gd name="T76" fmla="*/ 122 w 301"/>
              <a:gd name="T77" fmla="*/ 239 h 271"/>
              <a:gd name="T78" fmla="*/ 132 w 301"/>
              <a:gd name="T79" fmla="*/ 234 h 271"/>
              <a:gd name="T80" fmla="*/ 137 w 301"/>
              <a:gd name="T81" fmla="*/ 225 h 271"/>
              <a:gd name="T82" fmla="*/ 149 w 301"/>
              <a:gd name="T83" fmla="*/ 199 h 271"/>
              <a:gd name="T84" fmla="*/ 178 w 301"/>
              <a:gd name="T85" fmla="*/ 194 h 271"/>
              <a:gd name="T86" fmla="*/ 163 w 301"/>
              <a:gd name="T87" fmla="*/ 225 h 271"/>
              <a:gd name="T88" fmla="*/ 163 w 301"/>
              <a:gd name="T89" fmla="*/ 242 h 271"/>
              <a:gd name="T90" fmla="*/ 173 w 301"/>
              <a:gd name="T91" fmla="*/ 230 h 271"/>
              <a:gd name="T92" fmla="*/ 176 w 301"/>
              <a:gd name="T93" fmla="*/ 227 h 271"/>
              <a:gd name="T94" fmla="*/ 178 w 301"/>
              <a:gd name="T95" fmla="*/ 223 h 271"/>
              <a:gd name="T96" fmla="*/ 180 w 301"/>
              <a:gd name="T97" fmla="*/ 218 h 271"/>
              <a:gd name="T98" fmla="*/ 193 w 301"/>
              <a:gd name="T99" fmla="*/ 187 h 271"/>
              <a:gd name="T100" fmla="*/ 293 w 301"/>
              <a:gd name="T101" fmla="*/ 180 h 271"/>
              <a:gd name="T102" fmla="*/ 300 w 301"/>
              <a:gd name="T103" fmla="*/ 166 h 271"/>
              <a:gd name="T104" fmla="*/ 163 w 301"/>
              <a:gd name="T105" fmla="*/ 161 h 271"/>
              <a:gd name="T106" fmla="*/ 173 w 301"/>
              <a:gd name="T107" fmla="*/ 147 h 271"/>
              <a:gd name="T108" fmla="*/ 163 w 301"/>
              <a:gd name="T109" fmla="*/ 142 h 271"/>
              <a:gd name="T110" fmla="*/ 154 w 301"/>
              <a:gd name="T111" fmla="*/ 161 h 271"/>
              <a:gd name="T112" fmla="*/ 129 w 301"/>
              <a:gd name="T113" fmla="*/ 159 h 271"/>
              <a:gd name="T114" fmla="*/ 176 w 301"/>
              <a:gd name="T115" fmla="*/ 66 h 271"/>
              <a:gd name="T116" fmla="*/ 227 w 301"/>
              <a:gd name="T117" fmla="*/ 52 h 271"/>
              <a:gd name="T118" fmla="*/ 227 w 301"/>
              <a:gd name="T119" fmla="*/ 33 h 271"/>
              <a:gd name="T120" fmla="*/ 178 w 301"/>
              <a:gd name="T121" fmla="*/ 38 h 271"/>
              <a:gd name="T122" fmla="*/ 180 w 301"/>
              <a:gd name="T123" fmla="*/ 31 h 271"/>
              <a:gd name="T124" fmla="*/ 183 w 301"/>
              <a:gd name="T125" fmla="*/ 31 h 2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1"/>
              <a:gd name="T190" fmla="*/ 0 h 271"/>
              <a:gd name="T191" fmla="*/ 301 w 301"/>
              <a:gd name="T192" fmla="*/ 271 h 2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1" h="271">
                <a:moveTo>
                  <a:pt x="183" y="31"/>
                </a:moveTo>
                <a:lnTo>
                  <a:pt x="178" y="38"/>
                </a:lnTo>
                <a:lnTo>
                  <a:pt x="151" y="0"/>
                </a:lnTo>
                <a:lnTo>
                  <a:pt x="137" y="14"/>
                </a:lnTo>
                <a:lnTo>
                  <a:pt x="159" y="57"/>
                </a:lnTo>
                <a:lnTo>
                  <a:pt x="115" y="152"/>
                </a:lnTo>
                <a:lnTo>
                  <a:pt x="100" y="135"/>
                </a:lnTo>
                <a:lnTo>
                  <a:pt x="107" y="118"/>
                </a:lnTo>
                <a:lnTo>
                  <a:pt x="98" y="116"/>
                </a:lnTo>
                <a:lnTo>
                  <a:pt x="90" y="130"/>
                </a:lnTo>
                <a:lnTo>
                  <a:pt x="7" y="31"/>
                </a:lnTo>
                <a:lnTo>
                  <a:pt x="0" y="45"/>
                </a:lnTo>
                <a:lnTo>
                  <a:pt x="49" y="126"/>
                </a:lnTo>
                <a:lnTo>
                  <a:pt x="37" y="156"/>
                </a:lnTo>
                <a:lnTo>
                  <a:pt x="32" y="161"/>
                </a:lnTo>
                <a:lnTo>
                  <a:pt x="32" y="163"/>
                </a:lnTo>
                <a:lnTo>
                  <a:pt x="32" y="168"/>
                </a:lnTo>
                <a:lnTo>
                  <a:pt x="32" y="182"/>
                </a:lnTo>
                <a:lnTo>
                  <a:pt x="41" y="171"/>
                </a:lnTo>
                <a:lnTo>
                  <a:pt x="56" y="140"/>
                </a:lnTo>
                <a:lnTo>
                  <a:pt x="71" y="166"/>
                </a:lnTo>
                <a:lnTo>
                  <a:pt x="59" y="192"/>
                </a:lnTo>
                <a:lnTo>
                  <a:pt x="54" y="201"/>
                </a:lnTo>
                <a:lnTo>
                  <a:pt x="56" y="211"/>
                </a:lnTo>
                <a:lnTo>
                  <a:pt x="66" y="204"/>
                </a:lnTo>
                <a:lnTo>
                  <a:pt x="73" y="189"/>
                </a:lnTo>
                <a:lnTo>
                  <a:pt x="78" y="178"/>
                </a:lnTo>
                <a:lnTo>
                  <a:pt x="90" y="199"/>
                </a:lnTo>
                <a:lnTo>
                  <a:pt x="63" y="249"/>
                </a:lnTo>
                <a:lnTo>
                  <a:pt x="63" y="263"/>
                </a:lnTo>
                <a:lnTo>
                  <a:pt x="66" y="270"/>
                </a:lnTo>
                <a:lnTo>
                  <a:pt x="68" y="270"/>
                </a:lnTo>
                <a:lnTo>
                  <a:pt x="73" y="270"/>
                </a:lnTo>
                <a:lnTo>
                  <a:pt x="85" y="256"/>
                </a:lnTo>
                <a:lnTo>
                  <a:pt x="110" y="206"/>
                </a:lnTo>
                <a:lnTo>
                  <a:pt x="134" y="199"/>
                </a:lnTo>
                <a:lnTo>
                  <a:pt x="129" y="213"/>
                </a:lnTo>
                <a:lnTo>
                  <a:pt x="122" y="227"/>
                </a:lnTo>
                <a:lnTo>
                  <a:pt x="122" y="239"/>
                </a:lnTo>
                <a:lnTo>
                  <a:pt x="132" y="234"/>
                </a:lnTo>
                <a:lnTo>
                  <a:pt x="137" y="225"/>
                </a:lnTo>
                <a:lnTo>
                  <a:pt x="149" y="199"/>
                </a:lnTo>
                <a:lnTo>
                  <a:pt x="178" y="194"/>
                </a:lnTo>
                <a:lnTo>
                  <a:pt x="163" y="225"/>
                </a:lnTo>
                <a:lnTo>
                  <a:pt x="163" y="242"/>
                </a:lnTo>
                <a:lnTo>
                  <a:pt x="173" y="230"/>
                </a:lnTo>
                <a:lnTo>
                  <a:pt x="176" y="227"/>
                </a:lnTo>
                <a:lnTo>
                  <a:pt x="178" y="223"/>
                </a:lnTo>
                <a:lnTo>
                  <a:pt x="180" y="218"/>
                </a:lnTo>
                <a:lnTo>
                  <a:pt x="193" y="187"/>
                </a:lnTo>
                <a:lnTo>
                  <a:pt x="293" y="180"/>
                </a:lnTo>
                <a:lnTo>
                  <a:pt x="300" y="166"/>
                </a:lnTo>
                <a:lnTo>
                  <a:pt x="163" y="161"/>
                </a:lnTo>
                <a:lnTo>
                  <a:pt x="173" y="147"/>
                </a:lnTo>
                <a:lnTo>
                  <a:pt x="163" y="142"/>
                </a:lnTo>
                <a:lnTo>
                  <a:pt x="154" y="161"/>
                </a:lnTo>
                <a:lnTo>
                  <a:pt x="129" y="159"/>
                </a:lnTo>
                <a:lnTo>
                  <a:pt x="176" y="66"/>
                </a:lnTo>
                <a:lnTo>
                  <a:pt x="227" y="52"/>
                </a:lnTo>
                <a:lnTo>
                  <a:pt x="227" y="33"/>
                </a:lnTo>
                <a:lnTo>
                  <a:pt x="178" y="38"/>
                </a:lnTo>
                <a:lnTo>
                  <a:pt x="180" y="31"/>
                </a:lnTo>
                <a:lnTo>
                  <a:pt x="183" y="3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67" name="Rectangle 391"/>
          <p:cNvSpPr>
            <a:spLocks noChangeArrowheads="1"/>
          </p:cNvSpPr>
          <p:nvPr/>
        </p:nvSpPr>
        <p:spPr bwMode="auto">
          <a:xfrm>
            <a:off x="2060575" y="1816100"/>
            <a:ext cx="4603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BEAR D</a:t>
            </a:r>
          </a:p>
        </p:txBody>
      </p:sp>
      <p:sp>
        <p:nvSpPr>
          <p:cNvPr id="166968" name="Rectangle 392"/>
          <p:cNvSpPr>
            <a:spLocks noChangeArrowheads="1"/>
          </p:cNvSpPr>
          <p:nvPr/>
        </p:nvSpPr>
        <p:spPr bwMode="auto">
          <a:xfrm>
            <a:off x="3027363" y="2012950"/>
            <a:ext cx="531812"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FULCRUM</a:t>
            </a:r>
          </a:p>
        </p:txBody>
      </p:sp>
      <p:sp>
        <p:nvSpPr>
          <p:cNvPr id="166969" name="Freeform 393"/>
          <p:cNvSpPr>
            <a:spLocks/>
          </p:cNvSpPr>
          <p:nvPr/>
        </p:nvSpPr>
        <p:spPr bwMode="auto">
          <a:xfrm>
            <a:off x="3057525" y="1871663"/>
            <a:ext cx="233363" cy="166687"/>
          </a:xfrm>
          <a:custGeom>
            <a:avLst/>
            <a:gdLst>
              <a:gd name="T0" fmla="*/ 130 w 147"/>
              <a:gd name="T1" fmla="*/ 50 h 105"/>
              <a:gd name="T2" fmla="*/ 130 w 147"/>
              <a:gd name="T3" fmla="*/ 53 h 105"/>
              <a:gd name="T4" fmla="*/ 130 w 147"/>
              <a:gd name="T5" fmla="*/ 47 h 105"/>
              <a:gd name="T6" fmla="*/ 133 w 147"/>
              <a:gd name="T7" fmla="*/ 47 h 105"/>
              <a:gd name="T8" fmla="*/ 133 w 147"/>
              <a:gd name="T9" fmla="*/ 41 h 105"/>
              <a:gd name="T10" fmla="*/ 130 w 147"/>
              <a:gd name="T11" fmla="*/ 41 h 105"/>
              <a:gd name="T12" fmla="*/ 130 w 147"/>
              <a:gd name="T13" fmla="*/ 39 h 105"/>
              <a:gd name="T14" fmla="*/ 135 w 147"/>
              <a:gd name="T15" fmla="*/ 37 h 105"/>
              <a:gd name="T16" fmla="*/ 139 w 147"/>
              <a:gd name="T17" fmla="*/ 37 h 105"/>
              <a:gd name="T18" fmla="*/ 144 w 147"/>
              <a:gd name="T19" fmla="*/ 17 h 105"/>
              <a:gd name="T20" fmla="*/ 138 w 147"/>
              <a:gd name="T21" fmla="*/ 17 h 105"/>
              <a:gd name="T22" fmla="*/ 118 w 147"/>
              <a:gd name="T23" fmla="*/ 35 h 105"/>
              <a:gd name="T24" fmla="*/ 109 w 147"/>
              <a:gd name="T25" fmla="*/ 36 h 105"/>
              <a:gd name="T26" fmla="*/ 113 w 147"/>
              <a:gd name="T27" fmla="*/ 0 h 105"/>
              <a:gd name="T28" fmla="*/ 100 w 147"/>
              <a:gd name="T29" fmla="*/ 1 h 105"/>
              <a:gd name="T30" fmla="*/ 72 w 147"/>
              <a:gd name="T31" fmla="*/ 40 h 105"/>
              <a:gd name="T32" fmla="*/ 57 w 147"/>
              <a:gd name="T33" fmla="*/ 40 h 105"/>
              <a:gd name="T34" fmla="*/ 33 w 147"/>
              <a:gd name="T35" fmla="*/ 50 h 105"/>
              <a:gd name="T36" fmla="*/ 14 w 147"/>
              <a:gd name="T37" fmla="*/ 51 h 105"/>
              <a:gd name="T38" fmla="*/ 6 w 147"/>
              <a:gd name="T39" fmla="*/ 53 h 105"/>
              <a:gd name="T40" fmla="*/ 5 w 147"/>
              <a:gd name="T41" fmla="*/ 54 h 105"/>
              <a:gd name="T42" fmla="*/ 0 w 147"/>
              <a:gd name="T43" fmla="*/ 56 h 105"/>
              <a:gd name="T44" fmla="*/ 6 w 147"/>
              <a:gd name="T45" fmla="*/ 58 h 105"/>
              <a:gd name="T46" fmla="*/ 16 w 147"/>
              <a:gd name="T47" fmla="*/ 59 h 105"/>
              <a:gd name="T48" fmla="*/ 34 w 147"/>
              <a:gd name="T49" fmla="*/ 59 h 105"/>
              <a:gd name="T50" fmla="*/ 58 w 147"/>
              <a:gd name="T51" fmla="*/ 68 h 105"/>
              <a:gd name="T52" fmla="*/ 74 w 147"/>
              <a:gd name="T53" fmla="*/ 67 h 105"/>
              <a:gd name="T54" fmla="*/ 105 w 147"/>
              <a:gd name="T55" fmla="*/ 104 h 105"/>
              <a:gd name="T56" fmla="*/ 117 w 147"/>
              <a:gd name="T57" fmla="*/ 104 h 105"/>
              <a:gd name="T58" fmla="*/ 110 w 147"/>
              <a:gd name="T59" fmla="*/ 69 h 105"/>
              <a:gd name="T60" fmla="*/ 118 w 147"/>
              <a:gd name="T61" fmla="*/ 68 h 105"/>
              <a:gd name="T62" fmla="*/ 140 w 147"/>
              <a:gd name="T63" fmla="*/ 86 h 105"/>
              <a:gd name="T64" fmla="*/ 146 w 147"/>
              <a:gd name="T65" fmla="*/ 85 h 105"/>
              <a:gd name="T66" fmla="*/ 140 w 147"/>
              <a:gd name="T67" fmla="*/ 65 h 105"/>
              <a:gd name="T68" fmla="*/ 136 w 147"/>
              <a:gd name="T69" fmla="*/ 65 h 105"/>
              <a:gd name="T70" fmla="*/ 130 w 147"/>
              <a:gd name="T71" fmla="*/ 65 h 105"/>
              <a:gd name="T72" fmla="*/ 130 w 147"/>
              <a:gd name="T73" fmla="*/ 62 h 105"/>
              <a:gd name="T74" fmla="*/ 134 w 147"/>
              <a:gd name="T75" fmla="*/ 62 h 105"/>
              <a:gd name="T76" fmla="*/ 133 w 147"/>
              <a:gd name="T77" fmla="*/ 56 h 105"/>
              <a:gd name="T78" fmla="*/ 130 w 147"/>
              <a:gd name="T79" fmla="*/ 56 h 105"/>
              <a:gd name="T80" fmla="*/ 130 w 147"/>
              <a:gd name="T81" fmla="*/ 51 h 105"/>
              <a:gd name="T82" fmla="*/ 130 w 147"/>
              <a:gd name="T83" fmla="*/ 53 h 105"/>
              <a:gd name="T84" fmla="*/ 130 w 147"/>
              <a:gd name="T85" fmla="*/ 50 h 1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7"/>
              <a:gd name="T130" fmla="*/ 0 h 105"/>
              <a:gd name="T131" fmla="*/ 147 w 147"/>
              <a:gd name="T132" fmla="*/ 105 h 1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7" h="105">
                <a:moveTo>
                  <a:pt x="130" y="50"/>
                </a:moveTo>
                <a:lnTo>
                  <a:pt x="130" y="53"/>
                </a:lnTo>
                <a:lnTo>
                  <a:pt x="130" y="47"/>
                </a:lnTo>
                <a:lnTo>
                  <a:pt x="133" y="47"/>
                </a:lnTo>
                <a:lnTo>
                  <a:pt x="133" y="41"/>
                </a:lnTo>
                <a:lnTo>
                  <a:pt x="130" y="41"/>
                </a:lnTo>
                <a:lnTo>
                  <a:pt x="130" y="39"/>
                </a:lnTo>
                <a:lnTo>
                  <a:pt x="135" y="37"/>
                </a:lnTo>
                <a:lnTo>
                  <a:pt x="139" y="37"/>
                </a:lnTo>
                <a:lnTo>
                  <a:pt x="144" y="17"/>
                </a:lnTo>
                <a:lnTo>
                  <a:pt x="138" y="17"/>
                </a:lnTo>
                <a:lnTo>
                  <a:pt x="118" y="35"/>
                </a:lnTo>
                <a:lnTo>
                  <a:pt x="109" y="36"/>
                </a:lnTo>
                <a:lnTo>
                  <a:pt x="113" y="0"/>
                </a:lnTo>
                <a:lnTo>
                  <a:pt x="100" y="1"/>
                </a:lnTo>
                <a:lnTo>
                  <a:pt x="72" y="40"/>
                </a:lnTo>
                <a:lnTo>
                  <a:pt x="57" y="40"/>
                </a:lnTo>
                <a:lnTo>
                  <a:pt x="33" y="50"/>
                </a:lnTo>
                <a:lnTo>
                  <a:pt x="14" y="51"/>
                </a:lnTo>
                <a:lnTo>
                  <a:pt x="6" y="53"/>
                </a:lnTo>
                <a:lnTo>
                  <a:pt x="5" y="54"/>
                </a:lnTo>
                <a:lnTo>
                  <a:pt x="0" y="56"/>
                </a:lnTo>
                <a:lnTo>
                  <a:pt x="6" y="58"/>
                </a:lnTo>
                <a:lnTo>
                  <a:pt x="16" y="59"/>
                </a:lnTo>
                <a:lnTo>
                  <a:pt x="34" y="59"/>
                </a:lnTo>
                <a:lnTo>
                  <a:pt x="58" y="68"/>
                </a:lnTo>
                <a:lnTo>
                  <a:pt x="74" y="67"/>
                </a:lnTo>
                <a:lnTo>
                  <a:pt x="105" y="104"/>
                </a:lnTo>
                <a:lnTo>
                  <a:pt x="117" y="104"/>
                </a:lnTo>
                <a:lnTo>
                  <a:pt x="110" y="69"/>
                </a:lnTo>
                <a:lnTo>
                  <a:pt x="118" y="68"/>
                </a:lnTo>
                <a:lnTo>
                  <a:pt x="140" y="86"/>
                </a:lnTo>
                <a:lnTo>
                  <a:pt x="146" y="85"/>
                </a:lnTo>
                <a:lnTo>
                  <a:pt x="140" y="65"/>
                </a:lnTo>
                <a:lnTo>
                  <a:pt x="136" y="65"/>
                </a:lnTo>
                <a:lnTo>
                  <a:pt x="130" y="65"/>
                </a:lnTo>
                <a:lnTo>
                  <a:pt x="130" y="62"/>
                </a:lnTo>
                <a:lnTo>
                  <a:pt x="134" y="62"/>
                </a:lnTo>
                <a:lnTo>
                  <a:pt x="133" y="56"/>
                </a:lnTo>
                <a:lnTo>
                  <a:pt x="130" y="56"/>
                </a:lnTo>
                <a:lnTo>
                  <a:pt x="130" y="51"/>
                </a:lnTo>
                <a:lnTo>
                  <a:pt x="130" y="53"/>
                </a:lnTo>
                <a:lnTo>
                  <a:pt x="130" y="5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0" name="Rectangle 394"/>
          <p:cNvSpPr>
            <a:spLocks noChangeArrowheads="1"/>
          </p:cNvSpPr>
          <p:nvPr/>
        </p:nvSpPr>
        <p:spPr bwMode="auto">
          <a:xfrm>
            <a:off x="2755900" y="2206625"/>
            <a:ext cx="4984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BLINDER</a:t>
            </a:r>
          </a:p>
        </p:txBody>
      </p:sp>
      <p:sp>
        <p:nvSpPr>
          <p:cNvPr id="166971" name="Freeform 395"/>
          <p:cNvSpPr>
            <a:spLocks/>
          </p:cNvSpPr>
          <p:nvPr/>
        </p:nvSpPr>
        <p:spPr bwMode="auto">
          <a:xfrm>
            <a:off x="2838450" y="1971675"/>
            <a:ext cx="176213" cy="250825"/>
          </a:xfrm>
          <a:custGeom>
            <a:avLst/>
            <a:gdLst>
              <a:gd name="T0" fmla="*/ 58 w 111"/>
              <a:gd name="T1" fmla="*/ 150 h 158"/>
              <a:gd name="T2" fmla="*/ 59 w 111"/>
              <a:gd name="T3" fmla="*/ 150 h 158"/>
              <a:gd name="T4" fmla="*/ 59 w 111"/>
              <a:gd name="T5" fmla="*/ 151 h 158"/>
              <a:gd name="T6" fmla="*/ 63 w 111"/>
              <a:gd name="T7" fmla="*/ 151 h 158"/>
              <a:gd name="T8" fmla="*/ 63 w 111"/>
              <a:gd name="T9" fmla="*/ 150 h 158"/>
              <a:gd name="T10" fmla="*/ 64 w 111"/>
              <a:gd name="T11" fmla="*/ 149 h 158"/>
              <a:gd name="T12" fmla="*/ 74 w 111"/>
              <a:gd name="T13" fmla="*/ 157 h 158"/>
              <a:gd name="T14" fmla="*/ 79 w 111"/>
              <a:gd name="T15" fmla="*/ 152 h 158"/>
              <a:gd name="T16" fmla="*/ 64 w 111"/>
              <a:gd name="T17" fmla="*/ 135 h 158"/>
              <a:gd name="T18" fmla="*/ 64 w 111"/>
              <a:gd name="T19" fmla="*/ 111 h 158"/>
              <a:gd name="T20" fmla="*/ 64 w 111"/>
              <a:gd name="T21" fmla="*/ 110 h 158"/>
              <a:gd name="T22" fmla="*/ 64 w 111"/>
              <a:gd name="T23" fmla="*/ 108 h 158"/>
              <a:gd name="T24" fmla="*/ 68 w 111"/>
              <a:gd name="T25" fmla="*/ 109 h 158"/>
              <a:gd name="T26" fmla="*/ 74 w 111"/>
              <a:gd name="T27" fmla="*/ 111 h 158"/>
              <a:gd name="T28" fmla="*/ 74 w 111"/>
              <a:gd name="T29" fmla="*/ 117 h 158"/>
              <a:gd name="T30" fmla="*/ 76 w 111"/>
              <a:gd name="T31" fmla="*/ 122 h 158"/>
              <a:gd name="T32" fmla="*/ 79 w 111"/>
              <a:gd name="T33" fmla="*/ 120 h 158"/>
              <a:gd name="T34" fmla="*/ 79 w 111"/>
              <a:gd name="T35" fmla="*/ 114 h 158"/>
              <a:gd name="T36" fmla="*/ 110 w 111"/>
              <a:gd name="T37" fmla="*/ 134 h 158"/>
              <a:gd name="T38" fmla="*/ 110 w 111"/>
              <a:gd name="T39" fmla="*/ 121 h 158"/>
              <a:gd name="T40" fmla="*/ 108 w 111"/>
              <a:gd name="T41" fmla="*/ 121 h 158"/>
              <a:gd name="T42" fmla="*/ 64 w 111"/>
              <a:gd name="T43" fmla="*/ 65 h 158"/>
              <a:gd name="T44" fmla="*/ 62 w 111"/>
              <a:gd name="T45" fmla="*/ 38 h 158"/>
              <a:gd name="T46" fmla="*/ 59 w 111"/>
              <a:gd name="T47" fmla="*/ 13 h 158"/>
              <a:gd name="T48" fmla="*/ 57 w 111"/>
              <a:gd name="T49" fmla="*/ 2 h 158"/>
              <a:gd name="T50" fmla="*/ 54 w 111"/>
              <a:gd name="T51" fmla="*/ 0 h 158"/>
              <a:gd name="T52" fmla="*/ 53 w 111"/>
              <a:gd name="T53" fmla="*/ 2 h 158"/>
              <a:gd name="T54" fmla="*/ 50 w 111"/>
              <a:gd name="T55" fmla="*/ 13 h 158"/>
              <a:gd name="T56" fmla="*/ 47 w 111"/>
              <a:gd name="T57" fmla="*/ 37 h 158"/>
              <a:gd name="T58" fmla="*/ 45 w 111"/>
              <a:gd name="T59" fmla="*/ 65 h 158"/>
              <a:gd name="T60" fmla="*/ 2 w 111"/>
              <a:gd name="T61" fmla="*/ 121 h 158"/>
              <a:gd name="T62" fmla="*/ 0 w 111"/>
              <a:gd name="T63" fmla="*/ 121 h 158"/>
              <a:gd name="T64" fmla="*/ 0 w 111"/>
              <a:gd name="T65" fmla="*/ 134 h 158"/>
              <a:gd name="T66" fmla="*/ 31 w 111"/>
              <a:gd name="T67" fmla="*/ 114 h 158"/>
              <a:gd name="T68" fmla="*/ 31 w 111"/>
              <a:gd name="T69" fmla="*/ 120 h 158"/>
              <a:gd name="T70" fmla="*/ 33 w 111"/>
              <a:gd name="T71" fmla="*/ 122 h 158"/>
              <a:gd name="T72" fmla="*/ 35 w 111"/>
              <a:gd name="T73" fmla="*/ 117 h 158"/>
              <a:gd name="T74" fmla="*/ 35 w 111"/>
              <a:gd name="T75" fmla="*/ 111 h 158"/>
              <a:gd name="T76" fmla="*/ 41 w 111"/>
              <a:gd name="T77" fmla="*/ 109 h 158"/>
              <a:gd name="T78" fmla="*/ 46 w 111"/>
              <a:gd name="T79" fmla="*/ 108 h 158"/>
              <a:gd name="T80" fmla="*/ 45 w 111"/>
              <a:gd name="T81" fmla="*/ 110 h 158"/>
              <a:gd name="T82" fmla="*/ 45 w 111"/>
              <a:gd name="T83" fmla="*/ 111 h 158"/>
              <a:gd name="T84" fmla="*/ 45 w 111"/>
              <a:gd name="T85" fmla="*/ 135 h 158"/>
              <a:gd name="T86" fmla="*/ 30 w 111"/>
              <a:gd name="T87" fmla="*/ 152 h 158"/>
              <a:gd name="T88" fmla="*/ 35 w 111"/>
              <a:gd name="T89" fmla="*/ 157 h 158"/>
              <a:gd name="T90" fmla="*/ 45 w 111"/>
              <a:gd name="T91" fmla="*/ 149 h 158"/>
              <a:gd name="T92" fmla="*/ 47 w 111"/>
              <a:gd name="T93" fmla="*/ 150 h 158"/>
              <a:gd name="T94" fmla="*/ 47 w 111"/>
              <a:gd name="T95" fmla="*/ 151 h 158"/>
              <a:gd name="T96" fmla="*/ 50 w 111"/>
              <a:gd name="T97" fmla="*/ 151 h 158"/>
              <a:gd name="T98" fmla="*/ 50 w 111"/>
              <a:gd name="T99" fmla="*/ 150 h 158"/>
              <a:gd name="T100" fmla="*/ 52 w 111"/>
              <a:gd name="T101" fmla="*/ 150 h 158"/>
              <a:gd name="T102" fmla="*/ 58 w 111"/>
              <a:gd name="T103" fmla="*/ 150 h 15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58"/>
              <a:gd name="T158" fmla="*/ 111 w 111"/>
              <a:gd name="T159" fmla="*/ 158 h 15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58">
                <a:moveTo>
                  <a:pt x="58" y="150"/>
                </a:moveTo>
                <a:lnTo>
                  <a:pt x="59" y="150"/>
                </a:lnTo>
                <a:lnTo>
                  <a:pt x="59" y="151"/>
                </a:lnTo>
                <a:lnTo>
                  <a:pt x="63" y="151"/>
                </a:lnTo>
                <a:lnTo>
                  <a:pt x="63" y="150"/>
                </a:lnTo>
                <a:lnTo>
                  <a:pt x="64" y="149"/>
                </a:lnTo>
                <a:lnTo>
                  <a:pt x="74" y="157"/>
                </a:lnTo>
                <a:lnTo>
                  <a:pt x="79" y="152"/>
                </a:lnTo>
                <a:lnTo>
                  <a:pt x="64" y="135"/>
                </a:lnTo>
                <a:lnTo>
                  <a:pt x="64" y="111"/>
                </a:lnTo>
                <a:lnTo>
                  <a:pt x="64" y="110"/>
                </a:lnTo>
                <a:lnTo>
                  <a:pt x="64" y="108"/>
                </a:lnTo>
                <a:lnTo>
                  <a:pt x="68" y="109"/>
                </a:lnTo>
                <a:lnTo>
                  <a:pt x="74" y="111"/>
                </a:lnTo>
                <a:lnTo>
                  <a:pt x="74" y="117"/>
                </a:lnTo>
                <a:lnTo>
                  <a:pt x="76" y="122"/>
                </a:lnTo>
                <a:lnTo>
                  <a:pt x="79" y="120"/>
                </a:lnTo>
                <a:lnTo>
                  <a:pt x="79" y="114"/>
                </a:lnTo>
                <a:lnTo>
                  <a:pt x="110" y="134"/>
                </a:lnTo>
                <a:lnTo>
                  <a:pt x="110" y="121"/>
                </a:lnTo>
                <a:lnTo>
                  <a:pt x="108" y="121"/>
                </a:lnTo>
                <a:lnTo>
                  <a:pt x="64" y="65"/>
                </a:lnTo>
                <a:lnTo>
                  <a:pt x="62" y="38"/>
                </a:lnTo>
                <a:lnTo>
                  <a:pt x="59" y="13"/>
                </a:lnTo>
                <a:lnTo>
                  <a:pt x="57" y="2"/>
                </a:lnTo>
                <a:lnTo>
                  <a:pt x="54" y="0"/>
                </a:lnTo>
                <a:lnTo>
                  <a:pt x="53" y="2"/>
                </a:lnTo>
                <a:lnTo>
                  <a:pt x="50" y="13"/>
                </a:lnTo>
                <a:lnTo>
                  <a:pt x="47" y="37"/>
                </a:lnTo>
                <a:lnTo>
                  <a:pt x="45" y="65"/>
                </a:lnTo>
                <a:lnTo>
                  <a:pt x="2" y="121"/>
                </a:lnTo>
                <a:lnTo>
                  <a:pt x="0" y="121"/>
                </a:lnTo>
                <a:lnTo>
                  <a:pt x="0" y="134"/>
                </a:lnTo>
                <a:lnTo>
                  <a:pt x="31" y="114"/>
                </a:lnTo>
                <a:lnTo>
                  <a:pt x="31" y="120"/>
                </a:lnTo>
                <a:lnTo>
                  <a:pt x="33" y="122"/>
                </a:lnTo>
                <a:lnTo>
                  <a:pt x="35" y="117"/>
                </a:lnTo>
                <a:lnTo>
                  <a:pt x="35" y="111"/>
                </a:lnTo>
                <a:lnTo>
                  <a:pt x="41" y="109"/>
                </a:lnTo>
                <a:lnTo>
                  <a:pt x="46" y="108"/>
                </a:lnTo>
                <a:lnTo>
                  <a:pt x="45" y="110"/>
                </a:lnTo>
                <a:lnTo>
                  <a:pt x="45" y="111"/>
                </a:lnTo>
                <a:lnTo>
                  <a:pt x="45" y="135"/>
                </a:lnTo>
                <a:lnTo>
                  <a:pt x="30" y="152"/>
                </a:lnTo>
                <a:lnTo>
                  <a:pt x="35" y="157"/>
                </a:lnTo>
                <a:lnTo>
                  <a:pt x="45" y="149"/>
                </a:lnTo>
                <a:lnTo>
                  <a:pt x="47" y="150"/>
                </a:lnTo>
                <a:lnTo>
                  <a:pt x="47" y="151"/>
                </a:lnTo>
                <a:lnTo>
                  <a:pt x="50" y="151"/>
                </a:lnTo>
                <a:lnTo>
                  <a:pt x="50" y="150"/>
                </a:lnTo>
                <a:lnTo>
                  <a:pt x="52" y="150"/>
                </a:lnTo>
                <a:lnTo>
                  <a:pt x="58" y="15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2" name="Freeform 396"/>
          <p:cNvSpPr>
            <a:spLocks/>
          </p:cNvSpPr>
          <p:nvPr/>
        </p:nvSpPr>
        <p:spPr bwMode="auto">
          <a:xfrm>
            <a:off x="3744913" y="2549525"/>
            <a:ext cx="684212" cy="222250"/>
          </a:xfrm>
          <a:custGeom>
            <a:avLst/>
            <a:gdLst>
              <a:gd name="T0" fmla="*/ 0 w 431"/>
              <a:gd name="T1" fmla="*/ 115 h 140"/>
              <a:gd name="T2" fmla="*/ 12 w 431"/>
              <a:gd name="T3" fmla="*/ 111 h 140"/>
              <a:gd name="T4" fmla="*/ 24 w 431"/>
              <a:gd name="T5" fmla="*/ 108 h 140"/>
              <a:gd name="T6" fmla="*/ 31 w 431"/>
              <a:gd name="T7" fmla="*/ 98 h 140"/>
              <a:gd name="T8" fmla="*/ 47 w 431"/>
              <a:gd name="T9" fmla="*/ 90 h 140"/>
              <a:gd name="T10" fmla="*/ 44 w 431"/>
              <a:gd name="T11" fmla="*/ 98 h 140"/>
              <a:gd name="T12" fmla="*/ 28 w 431"/>
              <a:gd name="T13" fmla="*/ 105 h 140"/>
              <a:gd name="T14" fmla="*/ 34 w 431"/>
              <a:gd name="T15" fmla="*/ 115 h 140"/>
              <a:gd name="T16" fmla="*/ 50 w 431"/>
              <a:gd name="T17" fmla="*/ 108 h 140"/>
              <a:gd name="T18" fmla="*/ 61 w 431"/>
              <a:gd name="T19" fmla="*/ 108 h 140"/>
              <a:gd name="T20" fmla="*/ 74 w 431"/>
              <a:gd name="T21" fmla="*/ 114 h 140"/>
              <a:gd name="T22" fmla="*/ 96 w 431"/>
              <a:gd name="T23" fmla="*/ 114 h 140"/>
              <a:gd name="T24" fmla="*/ 113 w 431"/>
              <a:gd name="T25" fmla="*/ 114 h 140"/>
              <a:gd name="T26" fmla="*/ 111 w 431"/>
              <a:gd name="T27" fmla="*/ 99 h 140"/>
              <a:gd name="T28" fmla="*/ 122 w 431"/>
              <a:gd name="T29" fmla="*/ 90 h 140"/>
              <a:gd name="T30" fmla="*/ 143 w 431"/>
              <a:gd name="T31" fmla="*/ 80 h 140"/>
              <a:gd name="T32" fmla="*/ 134 w 431"/>
              <a:gd name="T33" fmla="*/ 86 h 140"/>
              <a:gd name="T34" fmla="*/ 119 w 431"/>
              <a:gd name="T35" fmla="*/ 96 h 140"/>
              <a:gd name="T36" fmla="*/ 119 w 431"/>
              <a:gd name="T37" fmla="*/ 108 h 140"/>
              <a:gd name="T38" fmla="*/ 132 w 431"/>
              <a:gd name="T39" fmla="*/ 103 h 140"/>
              <a:gd name="T40" fmla="*/ 147 w 431"/>
              <a:gd name="T41" fmla="*/ 105 h 140"/>
              <a:gd name="T42" fmla="*/ 165 w 431"/>
              <a:gd name="T43" fmla="*/ 105 h 140"/>
              <a:gd name="T44" fmla="*/ 177 w 431"/>
              <a:gd name="T45" fmla="*/ 59 h 140"/>
              <a:gd name="T46" fmla="*/ 202 w 431"/>
              <a:gd name="T47" fmla="*/ 59 h 140"/>
              <a:gd name="T48" fmla="*/ 216 w 431"/>
              <a:gd name="T49" fmla="*/ 98 h 140"/>
              <a:gd name="T50" fmla="*/ 218 w 431"/>
              <a:gd name="T51" fmla="*/ 80 h 140"/>
              <a:gd name="T52" fmla="*/ 225 w 431"/>
              <a:gd name="T53" fmla="*/ 61 h 140"/>
              <a:gd name="T54" fmla="*/ 234 w 431"/>
              <a:gd name="T55" fmla="*/ 53 h 140"/>
              <a:gd name="T56" fmla="*/ 241 w 431"/>
              <a:gd name="T57" fmla="*/ 46 h 140"/>
              <a:gd name="T58" fmla="*/ 246 w 431"/>
              <a:gd name="T59" fmla="*/ 14 h 140"/>
              <a:gd name="T60" fmla="*/ 240 w 431"/>
              <a:gd name="T61" fmla="*/ 6 h 140"/>
              <a:gd name="T62" fmla="*/ 224 w 431"/>
              <a:gd name="T63" fmla="*/ 6 h 140"/>
              <a:gd name="T64" fmla="*/ 219 w 431"/>
              <a:gd name="T65" fmla="*/ 2 h 140"/>
              <a:gd name="T66" fmla="*/ 240 w 431"/>
              <a:gd name="T67" fmla="*/ 0 h 140"/>
              <a:gd name="T68" fmla="*/ 260 w 431"/>
              <a:gd name="T69" fmla="*/ 0 h 140"/>
              <a:gd name="T70" fmla="*/ 266 w 431"/>
              <a:gd name="T71" fmla="*/ 4 h 140"/>
              <a:gd name="T72" fmla="*/ 259 w 431"/>
              <a:gd name="T73" fmla="*/ 16 h 140"/>
              <a:gd name="T74" fmla="*/ 262 w 431"/>
              <a:gd name="T75" fmla="*/ 30 h 140"/>
              <a:gd name="T76" fmla="*/ 272 w 431"/>
              <a:gd name="T77" fmla="*/ 24 h 140"/>
              <a:gd name="T78" fmla="*/ 268 w 431"/>
              <a:gd name="T79" fmla="*/ 30 h 140"/>
              <a:gd name="T80" fmla="*/ 256 w 431"/>
              <a:gd name="T81" fmla="*/ 37 h 140"/>
              <a:gd name="T82" fmla="*/ 266 w 431"/>
              <a:gd name="T83" fmla="*/ 52 h 140"/>
              <a:gd name="T84" fmla="*/ 286 w 431"/>
              <a:gd name="T85" fmla="*/ 49 h 140"/>
              <a:gd name="T86" fmla="*/ 290 w 431"/>
              <a:gd name="T87" fmla="*/ 56 h 140"/>
              <a:gd name="T88" fmla="*/ 287 w 431"/>
              <a:gd name="T89" fmla="*/ 73 h 140"/>
              <a:gd name="T90" fmla="*/ 299 w 431"/>
              <a:gd name="T91" fmla="*/ 99 h 140"/>
              <a:gd name="T92" fmla="*/ 311 w 431"/>
              <a:gd name="T93" fmla="*/ 96 h 140"/>
              <a:gd name="T94" fmla="*/ 333 w 431"/>
              <a:gd name="T95" fmla="*/ 96 h 140"/>
              <a:gd name="T96" fmla="*/ 346 w 431"/>
              <a:gd name="T97" fmla="*/ 93 h 140"/>
              <a:gd name="T98" fmla="*/ 346 w 431"/>
              <a:gd name="T99" fmla="*/ 83 h 140"/>
              <a:gd name="T100" fmla="*/ 358 w 431"/>
              <a:gd name="T101" fmla="*/ 84 h 140"/>
              <a:gd name="T102" fmla="*/ 375 w 431"/>
              <a:gd name="T103" fmla="*/ 80 h 140"/>
              <a:gd name="T104" fmla="*/ 359 w 431"/>
              <a:gd name="T105" fmla="*/ 84 h 140"/>
              <a:gd name="T106" fmla="*/ 362 w 431"/>
              <a:gd name="T107" fmla="*/ 93 h 140"/>
              <a:gd name="T108" fmla="*/ 378 w 431"/>
              <a:gd name="T109" fmla="*/ 90 h 140"/>
              <a:gd name="T110" fmla="*/ 424 w 431"/>
              <a:gd name="T111" fmla="*/ 92 h 140"/>
              <a:gd name="T112" fmla="*/ 428 w 431"/>
              <a:gd name="T113" fmla="*/ 91 h 140"/>
              <a:gd name="T114" fmla="*/ 410 w 431"/>
              <a:gd name="T115" fmla="*/ 139 h 1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1"/>
              <a:gd name="T175" fmla="*/ 0 h 140"/>
              <a:gd name="T176" fmla="*/ 431 w 431"/>
              <a:gd name="T177" fmla="*/ 140 h 1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1" h="140">
                <a:moveTo>
                  <a:pt x="0" y="139"/>
                </a:moveTo>
                <a:lnTo>
                  <a:pt x="0" y="133"/>
                </a:lnTo>
                <a:lnTo>
                  <a:pt x="0" y="121"/>
                </a:lnTo>
                <a:lnTo>
                  <a:pt x="0" y="115"/>
                </a:lnTo>
                <a:lnTo>
                  <a:pt x="0" y="111"/>
                </a:lnTo>
                <a:lnTo>
                  <a:pt x="4" y="111"/>
                </a:lnTo>
                <a:lnTo>
                  <a:pt x="8" y="111"/>
                </a:lnTo>
                <a:lnTo>
                  <a:pt x="12" y="111"/>
                </a:lnTo>
                <a:lnTo>
                  <a:pt x="16" y="111"/>
                </a:lnTo>
                <a:lnTo>
                  <a:pt x="19" y="111"/>
                </a:lnTo>
                <a:lnTo>
                  <a:pt x="22" y="111"/>
                </a:lnTo>
                <a:lnTo>
                  <a:pt x="24" y="108"/>
                </a:lnTo>
                <a:lnTo>
                  <a:pt x="19" y="105"/>
                </a:lnTo>
                <a:lnTo>
                  <a:pt x="24" y="102"/>
                </a:lnTo>
                <a:lnTo>
                  <a:pt x="28" y="99"/>
                </a:lnTo>
                <a:lnTo>
                  <a:pt x="31" y="98"/>
                </a:lnTo>
                <a:lnTo>
                  <a:pt x="35" y="96"/>
                </a:lnTo>
                <a:lnTo>
                  <a:pt x="40" y="93"/>
                </a:lnTo>
                <a:lnTo>
                  <a:pt x="43" y="92"/>
                </a:lnTo>
                <a:lnTo>
                  <a:pt x="47" y="90"/>
                </a:lnTo>
                <a:lnTo>
                  <a:pt x="50" y="90"/>
                </a:lnTo>
                <a:lnTo>
                  <a:pt x="50" y="93"/>
                </a:lnTo>
                <a:lnTo>
                  <a:pt x="49" y="98"/>
                </a:lnTo>
                <a:lnTo>
                  <a:pt x="44" y="98"/>
                </a:lnTo>
                <a:lnTo>
                  <a:pt x="41" y="99"/>
                </a:lnTo>
                <a:lnTo>
                  <a:pt x="35" y="102"/>
                </a:lnTo>
                <a:lnTo>
                  <a:pt x="31" y="103"/>
                </a:lnTo>
                <a:lnTo>
                  <a:pt x="28" y="105"/>
                </a:lnTo>
                <a:lnTo>
                  <a:pt x="25" y="111"/>
                </a:lnTo>
                <a:lnTo>
                  <a:pt x="25" y="114"/>
                </a:lnTo>
                <a:lnTo>
                  <a:pt x="29" y="115"/>
                </a:lnTo>
                <a:lnTo>
                  <a:pt x="34" y="115"/>
                </a:lnTo>
                <a:lnTo>
                  <a:pt x="37" y="109"/>
                </a:lnTo>
                <a:lnTo>
                  <a:pt x="43" y="108"/>
                </a:lnTo>
                <a:lnTo>
                  <a:pt x="47" y="108"/>
                </a:lnTo>
                <a:lnTo>
                  <a:pt x="50" y="108"/>
                </a:lnTo>
                <a:lnTo>
                  <a:pt x="55" y="108"/>
                </a:lnTo>
                <a:lnTo>
                  <a:pt x="56" y="103"/>
                </a:lnTo>
                <a:lnTo>
                  <a:pt x="61" y="103"/>
                </a:lnTo>
                <a:lnTo>
                  <a:pt x="61" y="108"/>
                </a:lnTo>
                <a:lnTo>
                  <a:pt x="65" y="108"/>
                </a:lnTo>
                <a:lnTo>
                  <a:pt x="66" y="111"/>
                </a:lnTo>
                <a:lnTo>
                  <a:pt x="71" y="114"/>
                </a:lnTo>
                <a:lnTo>
                  <a:pt x="74" y="114"/>
                </a:lnTo>
                <a:lnTo>
                  <a:pt x="80" y="114"/>
                </a:lnTo>
                <a:lnTo>
                  <a:pt x="84" y="114"/>
                </a:lnTo>
                <a:lnTo>
                  <a:pt x="90" y="114"/>
                </a:lnTo>
                <a:lnTo>
                  <a:pt x="96" y="114"/>
                </a:lnTo>
                <a:lnTo>
                  <a:pt x="101" y="114"/>
                </a:lnTo>
                <a:lnTo>
                  <a:pt x="105" y="114"/>
                </a:lnTo>
                <a:lnTo>
                  <a:pt x="109" y="114"/>
                </a:lnTo>
                <a:lnTo>
                  <a:pt x="113" y="114"/>
                </a:lnTo>
                <a:lnTo>
                  <a:pt x="113" y="109"/>
                </a:lnTo>
                <a:lnTo>
                  <a:pt x="115" y="105"/>
                </a:lnTo>
                <a:lnTo>
                  <a:pt x="115" y="102"/>
                </a:lnTo>
                <a:lnTo>
                  <a:pt x="111" y="99"/>
                </a:lnTo>
                <a:lnTo>
                  <a:pt x="111" y="96"/>
                </a:lnTo>
                <a:lnTo>
                  <a:pt x="115" y="92"/>
                </a:lnTo>
                <a:lnTo>
                  <a:pt x="119" y="92"/>
                </a:lnTo>
                <a:lnTo>
                  <a:pt x="122" y="90"/>
                </a:lnTo>
                <a:lnTo>
                  <a:pt x="127" y="87"/>
                </a:lnTo>
                <a:lnTo>
                  <a:pt x="132" y="84"/>
                </a:lnTo>
                <a:lnTo>
                  <a:pt x="138" y="83"/>
                </a:lnTo>
                <a:lnTo>
                  <a:pt x="143" y="80"/>
                </a:lnTo>
                <a:lnTo>
                  <a:pt x="146" y="80"/>
                </a:lnTo>
                <a:lnTo>
                  <a:pt x="143" y="83"/>
                </a:lnTo>
                <a:lnTo>
                  <a:pt x="138" y="83"/>
                </a:lnTo>
                <a:lnTo>
                  <a:pt x="134" y="86"/>
                </a:lnTo>
                <a:lnTo>
                  <a:pt x="131" y="87"/>
                </a:lnTo>
                <a:lnTo>
                  <a:pt x="127" y="92"/>
                </a:lnTo>
                <a:lnTo>
                  <a:pt x="122" y="93"/>
                </a:lnTo>
                <a:lnTo>
                  <a:pt x="119" y="96"/>
                </a:lnTo>
                <a:lnTo>
                  <a:pt x="116" y="99"/>
                </a:lnTo>
                <a:lnTo>
                  <a:pt x="116" y="103"/>
                </a:lnTo>
                <a:lnTo>
                  <a:pt x="115" y="108"/>
                </a:lnTo>
                <a:lnTo>
                  <a:pt x="119" y="108"/>
                </a:lnTo>
                <a:lnTo>
                  <a:pt x="122" y="105"/>
                </a:lnTo>
                <a:lnTo>
                  <a:pt x="125" y="103"/>
                </a:lnTo>
                <a:lnTo>
                  <a:pt x="128" y="103"/>
                </a:lnTo>
                <a:lnTo>
                  <a:pt x="132" y="103"/>
                </a:lnTo>
                <a:lnTo>
                  <a:pt x="137" y="105"/>
                </a:lnTo>
                <a:lnTo>
                  <a:pt x="140" y="105"/>
                </a:lnTo>
                <a:lnTo>
                  <a:pt x="144" y="105"/>
                </a:lnTo>
                <a:lnTo>
                  <a:pt x="147" y="105"/>
                </a:lnTo>
                <a:lnTo>
                  <a:pt x="152" y="105"/>
                </a:lnTo>
                <a:lnTo>
                  <a:pt x="156" y="105"/>
                </a:lnTo>
                <a:lnTo>
                  <a:pt x="162" y="105"/>
                </a:lnTo>
                <a:lnTo>
                  <a:pt x="165" y="105"/>
                </a:lnTo>
                <a:lnTo>
                  <a:pt x="169" y="105"/>
                </a:lnTo>
                <a:lnTo>
                  <a:pt x="171" y="105"/>
                </a:lnTo>
                <a:lnTo>
                  <a:pt x="172" y="102"/>
                </a:lnTo>
                <a:lnTo>
                  <a:pt x="177" y="59"/>
                </a:lnTo>
                <a:lnTo>
                  <a:pt x="178" y="55"/>
                </a:lnTo>
                <a:lnTo>
                  <a:pt x="183" y="53"/>
                </a:lnTo>
                <a:lnTo>
                  <a:pt x="202" y="53"/>
                </a:lnTo>
                <a:lnTo>
                  <a:pt x="202" y="59"/>
                </a:lnTo>
                <a:lnTo>
                  <a:pt x="206" y="102"/>
                </a:lnTo>
                <a:lnTo>
                  <a:pt x="210" y="103"/>
                </a:lnTo>
                <a:lnTo>
                  <a:pt x="213" y="103"/>
                </a:lnTo>
                <a:lnTo>
                  <a:pt x="216" y="98"/>
                </a:lnTo>
                <a:lnTo>
                  <a:pt x="216" y="93"/>
                </a:lnTo>
                <a:lnTo>
                  <a:pt x="216" y="87"/>
                </a:lnTo>
                <a:lnTo>
                  <a:pt x="216" y="84"/>
                </a:lnTo>
                <a:lnTo>
                  <a:pt x="218" y="80"/>
                </a:lnTo>
                <a:lnTo>
                  <a:pt x="230" y="73"/>
                </a:lnTo>
                <a:lnTo>
                  <a:pt x="230" y="68"/>
                </a:lnTo>
                <a:lnTo>
                  <a:pt x="228" y="65"/>
                </a:lnTo>
                <a:lnTo>
                  <a:pt x="225" y="61"/>
                </a:lnTo>
                <a:lnTo>
                  <a:pt x="225" y="56"/>
                </a:lnTo>
                <a:lnTo>
                  <a:pt x="225" y="53"/>
                </a:lnTo>
                <a:lnTo>
                  <a:pt x="230" y="53"/>
                </a:lnTo>
                <a:lnTo>
                  <a:pt x="234" y="53"/>
                </a:lnTo>
                <a:lnTo>
                  <a:pt x="237" y="53"/>
                </a:lnTo>
                <a:lnTo>
                  <a:pt x="241" y="53"/>
                </a:lnTo>
                <a:lnTo>
                  <a:pt x="241" y="49"/>
                </a:lnTo>
                <a:lnTo>
                  <a:pt x="241" y="46"/>
                </a:lnTo>
                <a:lnTo>
                  <a:pt x="243" y="41"/>
                </a:lnTo>
                <a:lnTo>
                  <a:pt x="246" y="24"/>
                </a:lnTo>
                <a:lnTo>
                  <a:pt x="246" y="18"/>
                </a:lnTo>
                <a:lnTo>
                  <a:pt x="246" y="14"/>
                </a:lnTo>
                <a:lnTo>
                  <a:pt x="246" y="10"/>
                </a:lnTo>
                <a:lnTo>
                  <a:pt x="247" y="8"/>
                </a:lnTo>
                <a:lnTo>
                  <a:pt x="243" y="6"/>
                </a:lnTo>
                <a:lnTo>
                  <a:pt x="240" y="6"/>
                </a:lnTo>
                <a:lnTo>
                  <a:pt x="235" y="6"/>
                </a:lnTo>
                <a:lnTo>
                  <a:pt x="231" y="6"/>
                </a:lnTo>
                <a:lnTo>
                  <a:pt x="228" y="6"/>
                </a:lnTo>
                <a:lnTo>
                  <a:pt x="224" y="6"/>
                </a:lnTo>
                <a:lnTo>
                  <a:pt x="219" y="6"/>
                </a:lnTo>
                <a:lnTo>
                  <a:pt x="216" y="6"/>
                </a:lnTo>
                <a:lnTo>
                  <a:pt x="213" y="4"/>
                </a:lnTo>
                <a:lnTo>
                  <a:pt x="219" y="2"/>
                </a:lnTo>
                <a:lnTo>
                  <a:pt x="225" y="2"/>
                </a:lnTo>
                <a:lnTo>
                  <a:pt x="231" y="2"/>
                </a:lnTo>
                <a:lnTo>
                  <a:pt x="235" y="2"/>
                </a:lnTo>
                <a:lnTo>
                  <a:pt x="240" y="0"/>
                </a:lnTo>
                <a:lnTo>
                  <a:pt x="243" y="0"/>
                </a:lnTo>
                <a:lnTo>
                  <a:pt x="249" y="2"/>
                </a:lnTo>
                <a:lnTo>
                  <a:pt x="255" y="0"/>
                </a:lnTo>
                <a:lnTo>
                  <a:pt x="260" y="0"/>
                </a:lnTo>
                <a:lnTo>
                  <a:pt x="265" y="0"/>
                </a:lnTo>
                <a:lnTo>
                  <a:pt x="268" y="2"/>
                </a:lnTo>
                <a:lnTo>
                  <a:pt x="269" y="2"/>
                </a:lnTo>
                <a:lnTo>
                  <a:pt x="266" y="4"/>
                </a:lnTo>
                <a:lnTo>
                  <a:pt x="262" y="6"/>
                </a:lnTo>
                <a:lnTo>
                  <a:pt x="259" y="8"/>
                </a:lnTo>
                <a:lnTo>
                  <a:pt x="259" y="12"/>
                </a:lnTo>
                <a:lnTo>
                  <a:pt x="259" y="16"/>
                </a:lnTo>
                <a:lnTo>
                  <a:pt x="259" y="19"/>
                </a:lnTo>
                <a:lnTo>
                  <a:pt x="259" y="24"/>
                </a:lnTo>
                <a:lnTo>
                  <a:pt x="259" y="28"/>
                </a:lnTo>
                <a:lnTo>
                  <a:pt x="262" y="30"/>
                </a:lnTo>
                <a:lnTo>
                  <a:pt x="260" y="25"/>
                </a:lnTo>
                <a:lnTo>
                  <a:pt x="265" y="24"/>
                </a:lnTo>
                <a:lnTo>
                  <a:pt x="268" y="24"/>
                </a:lnTo>
                <a:lnTo>
                  <a:pt x="272" y="24"/>
                </a:lnTo>
                <a:lnTo>
                  <a:pt x="275" y="24"/>
                </a:lnTo>
                <a:lnTo>
                  <a:pt x="274" y="28"/>
                </a:lnTo>
                <a:lnTo>
                  <a:pt x="272" y="28"/>
                </a:lnTo>
                <a:lnTo>
                  <a:pt x="268" y="30"/>
                </a:lnTo>
                <a:lnTo>
                  <a:pt x="265" y="31"/>
                </a:lnTo>
                <a:lnTo>
                  <a:pt x="260" y="31"/>
                </a:lnTo>
                <a:lnTo>
                  <a:pt x="256" y="31"/>
                </a:lnTo>
                <a:lnTo>
                  <a:pt x="256" y="37"/>
                </a:lnTo>
                <a:lnTo>
                  <a:pt x="259" y="43"/>
                </a:lnTo>
                <a:lnTo>
                  <a:pt x="262" y="46"/>
                </a:lnTo>
                <a:lnTo>
                  <a:pt x="262" y="49"/>
                </a:lnTo>
                <a:lnTo>
                  <a:pt x="266" y="52"/>
                </a:lnTo>
                <a:lnTo>
                  <a:pt x="269" y="52"/>
                </a:lnTo>
                <a:lnTo>
                  <a:pt x="275" y="49"/>
                </a:lnTo>
                <a:lnTo>
                  <a:pt x="280" y="49"/>
                </a:lnTo>
                <a:lnTo>
                  <a:pt x="286" y="49"/>
                </a:lnTo>
                <a:lnTo>
                  <a:pt x="284" y="53"/>
                </a:lnTo>
                <a:lnTo>
                  <a:pt x="283" y="56"/>
                </a:lnTo>
                <a:lnTo>
                  <a:pt x="286" y="56"/>
                </a:lnTo>
                <a:lnTo>
                  <a:pt x="290" y="56"/>
                </a:lnTo>
                <a:lnTo>
                  <a:pt x="287" y="61"/>
                </a:lnTo>
                <a:lnTo>
                  <a:pt x="286" y="65"/>
                </a:lnTo>
                <a:lnTo>
                  <a:pt x="284" y="71"/>
                </a:lnTo>
                <a:lnTo>
                  <a:pt x="287" y="73"/>
                </a:lnTo>
                <a:lnTo>
                  <a:pt x="292" y="73"/>
                </a:lnTo>
                <a:lnTo>
                  <a:pt x="297" y="90"/>
                </a:lnTo>
                <a:lnTo>
                  <a:pt x="299" y="93"/>
                </a:lnTo>
                <a:lnTo>
                  <a:pt x="299" y="99"/>
                </a:lnTo>
                <a:lnTo>
                  <a:pt x="305" y="102"/>
                </a:lnTo>
                <a:lnTo>
                  <a:pt x="303" y="98"/>
                </a:lnTo>
                <a:lnTo>
                  <a:pt x="307" y="96"/>
                </a:lnTo>
                <a:lnTo>
                  <a:pt x="311" y="96"/>
                </a:lnTo>
                <a:lnTo>
                  <a:pt x="316" y="96"/>
                </a:lnTo>
                <a:lnTo>
                  <a:pt x="321" y="96"/>
                </a:lnTo>
                <a:lnTo>
                  <a:pt x="327" y="96"/>
                </a:lnTo>
                <a:lnTo>
                  <a:pt x="333" y="96"/>
                </a:lnTo>
                <a:lnTo>
                  <a:pt x="337" y="96"/>
                </a:lnTo>
                <a:lnTo>
                  <a:pt x="340" y="96"/>
                </a:lnTo>
                <a:lnTo>
                  <a:pt x="343" y="96"/>
                </a:lnTo>
                <a:lnTo>
                  <a:pt x="346" y="93"/>
                </a:lnTo>
                <a:lnTo>
                  <a:pt x="349" y="90"/>
                </a:lnTo>
                <a:lnTo>
                  <a:pt x="346" y="86"/>
                </a:lnTo>
                <a:lnTo>
                  <a:pt x="343" y="84"/>
                </a:lnTo>
                <a:lnTo>
                  <a:pt x="346" y="83"/>
                </a:lnTo>
                <a:lnTo>
                  <a:pt x="349" y="78"/>
                </a:lnTo>
                <a:lnTo>
                  <a:pt x="350" y="83"/>
                </a:lnTo>
                <a:lnTo>
                  <a:pt x="353" y="84"/>
                </a:lnTo>
                <a:lnTo>
                  <a:pt x="358" y="84"/>
                </a:lnTo>
                <a:lnTo>
                  <a:pt x="362" y="83"/>
                </a:lnTo>
                <a:lnTo>
                  <a:pt x="368" y="80"/>
                </a:lnTo>
                <a:lnTo>
                  <a:pt x="371" y="80"/>
                </a:lnTo>
                <a:lnTo>
                  <a:pt x="375" y="80"/>
                </a:lnTo>
                <a:lnTo>
                  <a:pt x="371" y="84"/>
                </a:lnTo>
                <a:lnTo>
                  <a:pt x="368" y="84"/>
                </a:lnTo>
                <a:lnTo>
                  <a:pt x="363" y="84"/>
                </a:lnTo>
                <a:lnTo>
                  <a:pt x="359" y="84"/>
                </a:lnTo>
                <a:lnTo>
                  <a:pt x="356" y="86"/>
                </a:lnTo>
                <a:lnTo>
                  <a:pt x="356" y="90"/>
                </a:lnTo>
                <a:lnTo>
                  <a:pt x="358" y="93"/>
                </a:lnTo>
                <a:lnTo>
                  <a:pt x="362" y="93"/>
                </a:lnTo>
                <a:lnTo>
                  <a:pt x="368" y="93"/>
                </a:lnTo>
                <a:lnTo>
                  <a:pt x="371" y="93"/>
                </a:lnTo>
                <a:lnTo>
                  <a:pt x="375" y="92"/>
                </a:lnTo>
                <a:lnTo>
                  <a:pt x="378" y="90"/>
                </a:lnTo>
                <a:lnTo>
                  <a:pt x="383" y="90"/>
                </a:lnTo>
                <a:lnTo>
                  <a:pt x="387" y="92"/>
                </a:lnTo>
                <a:lnTo>
                  <a:pt x="419" y="92"/>
                </a:lnTo>
                <a:lnTo>
                  <a:pt x="424" y="92"/>
                </a:lnTo>
                <a:lnTo>
                  <a:pt x="428" y="93"/>
                </a:lnTo>
                <a:lnTo>
                  <a:pt x="425" y="93"/>
                </a:lnTo>
                <a:lnTo>
                  <a:pt x="430" y="93"/>
                </a:lnTo>
                <a:lnTo>
                  <a:pt x="428" y="91"/>
                </a:lnTo>
                <a:lnTo>
                  <a:pt x="425" y="102"/>
                </a:lnTo>
                <a:lnTo>
                  <a:pt x="414" y="129"/>
                </a:lnTo>
                <a:lnTo>
                  <a:pt x="410" y="135"/>
                </a:lnTo>
                <a:lnTo>
                  <a:pt x="410" y="139"/>
                </a:lnTo>
                <a:lnTo>
                  <a:pt x="408" y="139"/>
                </a:lnTo>
                <a:lnTo>
                  <a:pt x="0" y="139"/>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3" name="Rectangle 397"/>
          <p:cNvSpPr>
            <a:spLocks noChangeArrowheads="1"/>
          </p:cNvSpPr>
          <p:nvPr/>
        </p:nvSpPr>
        <p:spPr bwMode="auto">
          <a:xfrm>
            <a:off x="3792538" y="2728913"/>
            <a:ext cx="6127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MINESWEEP</a:t>
            </a:r>
          </a:p>
        </p:txBody>
      </p:sp>
      <p:sp>
        <p:nvSpPr>
          <p:cNvPr id="166974" name="Freeform 398"/>
          <p:cNvSpPr>
            <a:spLocks/>
          </p:cNvSpPr>
          <p:nvPr/>
        </p:nvSpPr>
        <p:spPr bwMode="auto">
          <a:xfrm>
            <a:off x="1025525" y="1087438"/>
            <a:ext cx="733425" cy="68262"/>
          </a:xfrm>
          <a:custGeom>
            <a:avLst/>
            <a:gdLst>
              <a:gd name="T0" fmla="*/ 461 w 462"/>
              <a:gd name="T1" fmla="*/ 42 h 43"/>
              <a:gd name="T2" fmla="*/ 8 w 462"/>
              <a:gd name="T3" fmla="*/ 42 h 43"/>
              <a:gd name="T4" fmla="*/ 0 w 462"/>
              <a:gd name="T5" fmla="*/ 42 h 43"/>
              <a:gd name="T6" fmla="*/ 6 w 462"/>
              <a:gd name="T7" fmla="*/ 36 h 43"/>
              <a:gd name="T8" fmla="*/ 12 w 462"/>
              <a:gd name="T9" fmla="*/ 36 h 43"/>
              <a:gd name="T10" fmla="*/ 31 w 462"/>
              <a:gd name="T11" fmla="*/ 34 h 43"/>
              <a:gd name="T12" fmla="*/ 72 w 462"/>
              <a:gd name="T13" fmla="*/ 28 h 43"/>
              <a:gd name="T14" fmla="*/ 91 w 462"/>
              <a:gd name="T15" fmla="*/ 28 h 43"/>
              <a:gd name="T16" fmla="*/ 100 w 462"/>
              <a:gd name="T17" fmla="*/ 28 h 43"/>
              <a:gd name="T18" fmla="*/ 106 w 462"/>
              <a:gd name="T19" fmla="*/ 28 h 43"/>
              <a:gd name="T20" fmla="*/ 114 w 462"/>
              <a:gd name="T21" fmla="*/ 28 h 43"/>
              <a:gd name="T22" fmla="*/ 122 w 462"/>
              <a:gd name="T23" fmla="*/ 28 h 43"/>
              <a:gd name="T24" fmla="*/ 132 w 462"/>
              <a:gd name="T25" fmla="*/ 28 h 43"/>
              <a:gd name="T26" fmla="*/ 137 w 462"/>
              <a:gd name="T27" fmla="*/ 28 h 43"/>
              <a:gd name="T28" fmla="*/ 145 w 462"/>
              <a:gd name="T29" fmla="*/ 28 h 43"/>
              <a:gd name="T30" fmla="*/ 155 w 462"/>
              <a:gd name="T31" fmla="*/ 28 h 43"/>
              <a:gd name="T32" fmla="*/ 160 w 462"/>
              <a:gd name="T33" fmla="*/ 28 h 43"/>
              <a:gd name="T34" fmla="*/ 198 w 462"/>
              <a:gd name="T35" fmla="*/ 28 h 43"/>
              <a:gd name="T36" fmla="*/ 206 w 462"/>
              <a:gd name="T37" fmla="*/ 28 h 43"/>
              <a:gd name="T38" fmla="*/ 226 w 462"/>
              <a:gd name="T39" fmla="*/ 28 h 43"/>
              <a:gd name="T40" fmla="*/ 226 w 462"/>
              <a:gd name="T41" fmla="*/ 19 h 43"/>
              <a:gd name="T42" fmla="*/ 226 w 462"/>
              <a:gd name="T43" fmla="*/ 13 h 43"/>
              <a:gd name="T44" fmla="*/ 226 w 462"/>
              <a:gd name="T45" fmla="*/ 7 h 43"/>
              <a:gd name="T46" fmla="*/ 226 w 462"/>
              <a:gd name="T47" fmla="*/ 6 h 43"/>
              <a:gd name="T48" fmla="*/ 226 w 462"/>
              <a:gd name="T49" fmla="*/ 5 h 43"/>
              <a:gd name="T50" fmla="*/ 226 w 462"/>
              <a:gd name="T51" fmla="*/ 0 h 43"/>
              <a:gd name="T52" fmla="*/ 252 w 462"/>
              <a:gd name="T53" fmla="*/ 0 h 43"/>
              <a:gd name="T54" fmla="*/ 252 w 462"/>
              <a:gd name="T55" fmla="*/ 5 h 43"/>
              <a:gd name="T56" fmla="*/ 269 w 462"/>
              <a:gd name="T57" fmla="*/ 5 h 43"/>
              <a:gd name="T58" fmla="*/ 286 w 462"/>
              <a:gd name="T59" fmla="*/ 5 h 43"/>
              <a:gd name="T60" fmla="*/ 289 w 462"/>
              <a:gd name="T61" fmla="*/ 28 h 43"/>
              <a:gd name="T62" fmla="*/ 370 w 462"/>
              <a:gd name="T63" fmla="*/ 22 h 43"/>
              <a:gd name="T64" fmla="*/ 444 w 462"/>
              <a:gd name="T65" fmla="*/ 19 h 43"/>
              <a:gd name="T66" fmla="*/ 450 w 462"/>
              <a:gd name="T67" fmla="*/ 19 h 43"/>
              <a:gd name="T68" fmla="*/ 455 w 462"/>
              <a:gd name="T69" fmla="*/ 19 h 43"/>
              <a:gd name="T70" fmla="*/ 461 w 462"/>
              <a:gd name="T71" fmla="*/ 22 h 43"/>
              <a:gd name="T72" fmla="*/ 461 w 462"/>
              <a:gd name="T73" fmla="*/ 42 h 43"/>
              <a:gd name="T74" fmla="*/ 461 w 462"/>
              <a:gd name="T75" fmla="*/ 28 h 43"/>
              <a:gd name="T76" fmla="*/ 461 w 462"/>
              <a:gd name="T77" fmla="*/ 42 h 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2"/>
              <a:gd name="T118" fmla="*/ 0 h 43"/>
              <a:gd name="T119" fmla="*/ 462 w 462"/>
              <a:gd name="T120" fmla="*/ 43 h 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2" h="43">
                <a:moveTo>
                  <a:pt x="461" y="42"/>
                </a:moveTo>
                <a:lnTo>
                  <a:pt x="8" y="42"/>
                </a:lnTo>
                <a:lnTo>
                  <a:pt x="0" y="42"/>
                </a:lnTo>
                <a:lnTo>
                  <a:pt x="6" y="36"/>
                </a:lnTo>
                <a:lnTo>
                  <a:pt x="12" y="36"/>
                </a:lnTo>
                <a:lnTo>
                  <a:pt x="31" y="34"/>
                </a:lnTo>
                <a:lnTo>
                  <a:pt x="72" y="28"/>
                </a:lnTo>
                <a:lnTo>
                  <a:pt x="91" y="28"/>
                </a:lnTo>
                <a:lnTo>
                  <a:pt x="100" y="28"/>
                </a:lnTo>
                <a:lnTo>
                  <a:pt x="106" y="28"/>
                </a:lnTo>
                <a:lnTo>
                  <a:pt x="114" y="28"/>
                </a:lnTo>
                <a:lnTo>
                  <a:pt x="122" y="28"/>
                </a:lnTo>
                <a:lnTo>
                  <a:pt x="132" y="28"/>
                </a:lnTo>
                <a:lnTo>
                  <a:pt x="137" y="28"/>
                </a:lnTo>
                <a:lnTo>
                  <a:pt x="145" y="28"/>
                </a:lnTo>
                <a:lnTo>
                  <a:pt x="155" y="28"/>
                </a:lnTo>
                <a:lnTo>
                  <a:pt x="160" y="28"/>
                </a:lnTo>
                <a:lnTo>
                  <a:pt x="198" y="28"/>
                </a:lnTo>
                <a:lnTo>
                  <a:pt x="206" y="28"/>
                </a:lnTo>
                <a:lnTo>
                  <a:pt x="226" y="28"/>
                </a:lnTo>
                <a:lnTo>
                  <a:pt x="226" y="19"/>
                </a:lnTo>
                <a:lnTo>
                  <a:pt x="226" y="13"/>
                </a:lnTo>
                <a:lnTo>
                  <a:pt x="226" y="7"/>
                </a:lnTo>
                <a:lnTo>
                  <a:pt x="226" y="6"/>
                </a:lnTo>
                <a:lnTo>
                  <a:pt x="226" y="5"/>
                </a:lnTo>
                <a:lnTo>
                  <a:pt x="226" y="0"/>
                </a:lnTo>
                <a:lnTo>
                  <a:pt x="252" y="0"/>
                </a:lnTo>
                <a:lnTo>
                  <a:pt x="252" y="5"/>
                </a:lnTo>
                <a:lnTo>
                  <a:pt x="269" y="5"/>
                </a:lnTo>
                <a:lnTo>
                  <a:pt x="286" y="5"/>
                </a:lnTo>
                <a:lnTo>
                  <a:pt x="289" y="28"/>
                </a:lnTo>
                <a:lnTo>
                  <a:pt x="370" y="22"/>
                </a:lnTo>
                <a:lnTo>
                  <a:pt x="444" y="19"/>
                </a:lnTo>
                <a:lnTo>
                  <a:pt x="450" y="19"/>
                </a:lnTo>
                <a:lnTo>
                  <a:pt x="455" y="19"/>
                </a:lnTo>
                <a:lnTo>
                  <a:pt x="461" y="22"/>
                </a:lnTo>
                <a:lnTo>
                  <a:pt x="461" y="42"/>
                </a:lnTo>
                <a:lnTo>
                  <a:pt x="461" y="28"/>
                </a:lnTo>
                <a:lnTo>
                  <a:pt x="461"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5" name="Rectangle 399"/>
          <p:cNvSpPr>
            <a:spLocks noChangeArrowheads="1"/>
          </p:cNvSpPr>
          <p:nvPr/>
        </p:nvSpPr>
        <p:spPr bwMode="auto">
          <a:xfrm>
            <a:off x="1169988" y="1200150"/>
            <a:ext cx="4476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TANGO</a:t>
            </a:r>
          </a:p>
        </p:txBody>
      </p:sp>
      <p:sp>
        <p:nvSpPr>
          <p:cNvPr id="166976" name="Freeform 400"/>
          <p:cNvSpPr>
            <a:spLocks/>
          </p:cNvSpPr>
          <p:nvPr/>
        </p:nvSpPr>
        <p:spPr bwMode="auto">
          <a:xfrm>
            <a:off x="3759200" y="1517650"/>
            <a:ext cx="704850" cy="58738"/>
          </a:xfrm>
          <a:custGeom>
            <a:avLst/>
            <a:gdLst>
              <a:gd name="T0" fmla="*/ 441 w 444"/>
              <a:gd name="T1" fmla="*/ 34 h 37"/>
              <a:gd name="T2" fmla="*/ 443 w 444"/>
              <a:gd name="T3" fmla="*/ 12 h 37"/>
              <a:gd name="T4" fmla="*/ 427 w 444"/>
              <a:gd name="T5" fmla="*/ 8 h 37"/>
              <a:gd name="T6" fmla="*/ 414 w 444"/>
              <a:gd name="T7" fmla="*/ 31 h 37"/>
              <a:gd name="T8" fmla="*/ 384 w 444"/>
              <a:gd name="T9" fmla="*/ 29 h 37"/>
              <a:gd name="T10" fmla="*/ 306 w 444"/>
              <a:gd name="T11" fmla="*/ 19 h 37"/>
              <a:gd name="T12" fmla="*/ 234 w 444"/>
              <a:gd name="T13" fmla="*/ 17 h 37"/>
              <a:gd name="T14" fmla="*/ 193 w 444"/>
              <a:gd name="T15" fmla="*/ 16 h 37"/>
              <a:gd name="T16" fmla="*/ 179 w 444"/>
              <a:gd name="T17" fmla="*/ 7 h 37"/>
              <a:gd name="T18" fmla="*/ 167 w 444"/>
              <a:gd name="T19" fmla="*/ 4 h 37"/>
              <a:gd name="T20" fmla="*/ 151 w 444"/>
              <a:gd name="T21" fmla="*/ 0 h 37"/>
              <a:gd name="T22" fmla="*/ 122 w 444"/>
              <a:gd name="T23" fmla="*/ 0 h 37"/>
              <a:gd name="T24" fmla="*/ 115 w 444"/>
              <a:gd name="T25" fmla="*/ 16 h 37"/>
              <a:gd name="T26" fmla="*/ 67 w 444"/>
              <a:gd name="T27" fmla="*/ 17 h 37"/>
              <a:gd name="T28" fmla="*/ 26 w 444"/>
              <a:gd name="T29" fmla="*/ 19 h 37"/>
              <a:gd name="T30" fmla="*/ 12 w 444"/>
              <a:gd name="T31" fmla="*/ 25 h 37"/>
              <a:gd name="T32" fmla="*/ 0 w 444"/>
              <a:gd name="T33" fmla="*/ 34 h 37"/>
              <a:gd name="T34" fmla="*/ 423 w 444"/>
              <a:gd name="T35" fmla="*/ 36 h 37"/>
              <a:gd name="T36" fmla="*/ 441 w 444"/>
              <a:gd name="T37" fmla="*/ 36 h 37"/>
              <a:gd name="T38" fmla="*/ 441 w 444"/>
              <a:gd name="T39" fmla="*/ 34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4"/>
              <a:gd name="T61" fmla="*/ 0 h 37"/>
              <a:gd name="T62" fmla="*/ 444 w 444"/>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4" h="37">
                <a:moveTo>
                  <a:pt x="441" y="34"/>
                </a:moveTo>
                <a:lnTo>
                  <a:pt x="443" y="12"/>
                </a:lnTo>
                <a:lnTo>
                  <a:pt x="427" y="8"/>
                </a:lnTo>
                <a:lnTo>
                  <a:pt x="414" y="31"/>
                </a:lnTo>
                <a:lnTo>
                  <a:pt x="384" y="29"/>
                </a:lnTo>
                <a:lnTo>
                  <a:pt x="306" y="19"/>
                </a:lnTo>
                <a:lnTo>
                  <a:pt x="234" y="17"/>
                </a:lnTo>
                <a:lnTo>
                  <a:pt x="193" y="16"/>
                </a:lnTo>
                <a:lnTo>
                  <a:pt x="179" y="7"/>
                </a:lnTo>
                <a:lnTo>
                  <a:pt x="167" y="4"/>
                </a:lnTo>
                <a:lnTo>
                  <a:pt x="151" y="0"/>
                </a:lnTo>
                <a:lnTo>
                  <a:pt x="122" y="0"/>
                </a:lnTo>
                <a:lnTo>
                  <a:pt x="115" y="16"/>
                </a:lnTo>
                <a:lnTo>
                  <a:pt x="67" y="17"/>
                </a:lnTo>
                <a:lnTo>
                  <a:pt x="26" y="19"/>
                </a:lnTo>
                <a:lnTo>
                  <a:pt x="12" y="25"/>
                </a:lnTo>
                <a:lnTo>
                  <a:pt x="0" y="34"/>
                </a:lnTo>
                <a:lnTo>
                  <a:pt x="423" y="36"/>
                </a:lnTo>
                <a:lnTo>
                  <a:pt x="441" y="36"/>
                </a:lnTo>
                <a:lnTo>
                  <a:pt x="441" y="3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7" name="Rectangle 401"/>
          <p:cNvSpPr>
            <a:spLocks noChangeArrowheads="1"/>
          </p:cNvSpPr>
          <p:nvPr/>
        </p:nvSpPr>
        <p:spPr bwMode="auto">
          <a:xfrm>
            <a:off x="3724275" y="1546225"/>
            <a:ext cx="704850"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VICTOR I OR VII</a:t>
            </a:r>
          </a:p>
        </p:txBody>
      </p:sp>
      <p:sp>
        <p:nvSpPr>
          <p:cNvPr id="166978" name="Freeform 402"/>
          <p:cNvSpPr>
            <a:spLocks/>
          </p:cNvSpPr>
          <p:nvPr/>
        </p:nvSpPr>
        <p:spPr bwMode="auto">
          <a:xfrm>
            <a:off x="3692525" y="1135063"/>
            <a:ext cx="847725" cy="68262"/>
          </a:xfrm>
          <a:custGeom>
            <a:avLst/>
            <a:gdLst>
              <a:gd name="T0" fmla="*/ 514 w 534"/>
              <a:gd name="T1" fmla="*/ 31 h 43"/>
              <a:gd name="T2" fmla="*/ 507 w 534"/>
              <a:gd name="T3" fmla="*/ 28 h 43"/>
              <a:gd name="T4" fmla="*/ 497 w 534"/>
              <a:gd name="T5" fmla="*/ 25 h 43"/>
              <a:gd name="T6" fmla="*/ 472 w 534"/>
              <a:gd name="T7" fmla="*/ 22 h 43"/>
              <a:gd name="T8" fmla="*/ 378 w 534"/>
              <a:gd name="T9" fmla="*/ 20 h 43"/>
              <a:gd name="T10" fmla="*/ 367 w 534"/>
              <a:gd name="T11" fmla="*/ 20 h 43"/>
              <a:gd name="T12" fmla="*/ 345 w 534"/>
              <a:gd name="T13" fmla="*/ 16 h 43"/>
              <a:gd name="T14" fmla="*/ 342 w 534"/>
              <a:gd name="T15" fmla="*/ 11 h 43"/>
              <a:gd name="T16" fmla="*/ 340 w 534"/>
              <a:gd name="T17" fmla="*/ 6 h 43"/>
              <a:gd name="T18" fmla="*/ 334 w 534"/>
              <a:gd name="T19" fmla="*/ 1 h 43"/>
              <a:gd name="T20" fmla="*/ 307 w 534"/>
              <a:gd name="T21" fmla="*/ 0 h 43"/>
              <a:gd name="T22" fmla="*/ 292 w 534"/>
              <a:gd name="T23" fmla="*/ 1 h 43"/>
              <a:gd name="T24" fmla="*/ 275 w 534"/>
              <a:gd name="T25" fmla="*/ 5 h 43"/>
              <a:gd name="T26" fmla="*/ 269 w 534"/>
              <a:gd name="T27" fmla="*/ 7 h 43"/>
              <a:gd name="T28" fmla="*/ 263 w 534"/>
              <a:gd name="T29" fmla="*/ 10 h 43"/>
              <a:gd name="T30" fmla="*/ 257 w 534"/>
              <a:gd name="T31" fmla="*/ 13 h 43"/>
              <a:gd name="T32" fmla="*/ 238 w 534"/>
              <a:gd name="T33" fmla="*/ 16 h 43"/>
              <a:gd name="T34" fmla="*/ 232 w 534"/>
              <a:gd name="T35" fmla="*/ 16 h 43"/>
              <a:gd name="T36" fmla="*/ 223 w 534"/>
              <a:gd name="T37" fmla="*/ 16 h 43"/>
              <a:gd name="T38" fmla="*/ 211 w 534"/>
              <a:gd name="T39" fmla="*/ 16 h 43"/>
              <a:gd name="T40" fmla="*/ 203 w 534"/>
              <a:gd name="T41" fmla="*/ 16 h 43"/>
              <a:gd name="T42" fmla="*/ 194 w 534"/>
              <a:gd name="T43" fmla="*/ 16 h 43"/>
              <a:gd name="T44" fmla="*/ 178 w 534"/>
              <a:gd name="T45" fmla="*/ 16 h 43"/>
              <a:gd name="T46" fmla="*/ 58 w 534"/>
              <a:gd name="T47" fmla="*/ 29 h 43"/>
              <a:gd name="T48" fmla="*/ 46 w 534"/>
              <a:gd name="T49" fmla="*/ 31 h 43"/>
              <a:gd name="T50" fmla="*/ 40 w 534"/>
              <a:gd name="T51" fmla="*/ 28 h 43"/>
              <a:gd name="T52" fmla="*/ 36 w 534"/>
              <a:gd name="T53" fmla="*/ 18 h 43"/>
              <a:gd name="T54" fmla="*/ 36 w 534"/>
              <a:gd name="T55" fmla="*/ 12 h 43"/>
              <a:gd name="T56" fmla="*/ 42 w 534"/>
              <a:gd name="T57" fmla="*/ 10 h 43"/>
              <a:gd name="T58" fmla="*/ 48 w 534"/>
              <a:gd name="T59" fmla="*/ 8 h 43"/>
              <a:gd name="T60" fmla="*/ 49 w 534"/>
              <a:gd name="T61" fmla="*/ 4 h 43"/>
              <a:gd name="T62" fmla="*/ 44 w 534"/>
              <a:gd name="T63" fmla="*/ 1 h 43"/>
              <a:gd name="T64" fmla="*/ 32 w 534"/>
              <a:gd name="T65" fmla="*/ 0 h 43"/>
              <a:gd name="T66" fmla="*/ 26 w 534"/>
              <a:gd name="T67" fmla="*/ 0 h 43"/>
              <a:gd name="T68" fmla="*/ 17 w 534"/>
              <a:gd name="T69" fmla="*/ 0 h 43"/>
              <a:gd name="T70" fmla="*/ 5 w 534"/>
              <a:gd name="T71" fmla="*/ 1 h 43"/>
              <a:gd name="T72" fmla="*/ 0 w 534"/>
              <a:gd name="T73" fmla="*/ 2 h 43"/>
              <a:gd name="T74" fmla="*/ 1 w 534"/>
              <a:gd name="T75" fmla="*/ 5 h 43"/>
              <a:gd name="T76" fmla="*/ 6 w 534"/>
              <a:gd name="T77" fmla="*/ 6 h 43"/>
              <a:gd name="T78" fmla="*/ 12 w 534"/>
              <a:gd name="T79" fmla="*/ 7 h 43"/>
              <a:gd name="T80" fmla="*/ 13 w 534"/>
              <a:gd name="T81" fmla="*/ 31 h 43"/>
              <a:gd name="T82" fmla="*/ 13 w 534"/>
              <a:gd name="T83" fmla="*/ 25 h 43"/>
              <a:gd name="T84" fmla="*/ 533 w 534"/>
              <a:gd name="T85" fmla="*/ 42 h 43"/>
              <a:gd name="T86" fmla="*/ 516 w 534"/>
              <a:gd name="T87" fmla="*/ 34 h 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34"/>
              <a:gd name="T133" fmla="*/ 0 h 43"/>
              <a:gd name="T134" fmla="*/ 534 w 534"/>
              <a:gd name="T135" fmla="*/ 43 h 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34" h="43">
                <a:moveTo>
                  <a:pt x="516" y="34"/>
                </a:moveTo>
                <a:lnTo>
                  <a:pt x="514" y="31"/>
                </a:lnTo>
                <a:lnTo>
                  <a:pt x="509" y="29"/>
                </a:lnTo>
                <a:lnTo>
                  <a:pt x="507" y="28"/>
                </a:lnTo>
                <a:lnTo>
                  <a:pt x="504" y="26"/>
                </a:lnTo>
                <a:lnTo>
                  <a:pt x="497" y="25"/>
                </a:lnTo>
                <a:lnTo>
                  <a:pt x="486" y="23"/>
                </a:lnTo>
                <a:lnTo>
                  <a:pt x="472" y="22"/>
                </a:lnTo>
                <a:lnTo>
                  <a:pt x="467" y="22"/>
                </a:lnTo>
                <a:lnTo>
                  <a:pt x="378" y="20"/>
                </a:lnTo>
                <a:lnTo>
                  <a:pt x="375" y="20"/>
                </a:lnTo>
                <a:lnTo>
                  <a:pt x="367" y="20"/>
                </a:lnTo>
                <a:lnTo>
                  <a:pt x="364" y="20"/>
                </a:lnTo>
                <a:lnTo>
                  <a:pt x="345" y="16"/>
                </a:lnTo>
                <a:lnTo>
                  <a:pt x="342" y="13"/>
                </a:lnTo>
                <a:lnTo>
                  <a:pt x="342" y="11"/>
                </a:lnTo>
                <a:lnTo>
                  <a:pt x="341" y="8"/>
                </a:lnTo>
                <a:lnTo>
                  <a:pt x="340" y="6"/>
                </a:lnTo>
                <a:lnTo>
                  <a:pt x="337" y="4"/>
                </a:lnTo>
                <a:lnTo>
                  <a:pt x="334" y="1"/>
                </a:lnTo>
                <a:lnTo>
                  <a:pt x="317" y="0"/>
                </a:lnTo>
                <a:lnTo>
                  <a:pt x="307" y="0"/>
                </a:lnTo>
                <a:lnTo>
                  <a:pt x="295" y="0"/>
                </a:lnTo>
                <a:lnTo>
                  <a:pt x="292" y="1"/>
                </a:lnTo>
                <a:lnTo>
                  <a:pt x="288" y="1"/>
                </a:lnTo>
                <a:lnTo>
                  <a:pt x="275" y="5"/>
                </a:lnTo>
                <a:lnTo>
                  <a:pt x="271" y="6"/>
                </a:lnTo>
                <a:lnTo>
                  <a:pt x="269" y="7"/>
                </a:lnTo>
                <a:lnTo>
                  <a:pt x="265" y="8"/>
                </a:lnTo>
                <a:lnTo>
                  <a:pt x="263" y="10"/>
                </a:lnTo>
                <a:lnTo>
                  <a:pt x="259" y="11"/>
                </a:lnTo>
                <a:lnTo>
                  <a:pt x="257" y="13"/>
                </a:lnTo>
                <a:lnTo>
                  <a:pt x="245" y="16"/>
                </a:lnTo>
                <a:lnTo>
                  <a:pt x="238" y="16"/>
                </a:lnTo>
                <a:lnTo>
                  <a:pt x="235" y="16"/>
                </a:lnTo>
                <a:lnTo>
                  <a:pt x="232" y="16"/>
                </a:lnTo>
                <a:lnTo>
                  <a:pt x="227" y="16"/>
                </a:lnTo>
                <a:lnTo>
                  <a:pt x="223" y="16"/>
                </a:lnTo>
                <a:lnTo>
                  <a:pt x="220" y="16"/>
                </a:lnTo>
                <a:lnTo>
                  <a:pt x="211" y="16"/>
                </a:lnTo>
                <a:lnTo>
                  <a:pt x="206" y="16"/>
                </a:lnTo>
                <a:lnTo>
                  <a:pt x="203" y="16"/>
                </a:lnTo>
                <a:lnTo>
                  <a:pt x="198" y="16"/>
                </a:lnTo>
                <a:lnTo>
                  <a:pt x="194" y="16"/>
                </a:lnTo>
                <a:lnTo>
                  <a:pt x="186" y="16"/>
                </a:lnTo>
                <a:lnTo>
                  <a:pt x="178" y="16"/>
                </a:lnTo>
                <a:lnTo>
                  <a:pt x="66" y="28"/>
                </a:lnTo>
                <a:lnTo>
                  <a:pt x="58" y="29"/>
                </a:lnTo>
                <a:lnTo>
                  <a:pt x="48" y="31"/>
                </a:lnTo>
                <a:lnTo>
                  <a:pt x="46" y="31"/>
                </a:lnTo>
                <a:lnTo>
                  <a:pt x="42" y="29"/>
                </a:lnTo>
                <a:lnTo>
                  <a:pt x="40" y="28"/>
                </a:lnTo>
                <a:lnTo>
                  <a:pt x="38" y="25"/>
                </a:lnTo>
                <a:lnTo>
                  <a:pt x="36" y="18"/>
                </a:lnTo>
                <a:lnTo>
                  <a:pt x="35" y="16"/>
                </a:lnTo>
                <a:lnTo>
                  <a:pt x="36" y="12"/>
                </a:lnTo>
                <a:lnTo>
                  <a:pt x="41" y="10"/>
                </a:lnTo>
                <a:lnTo>
                  <a:pt x="42" y="10"/>
                </a:lnTo>
                <a:lnTo>
                  <a:pt x="46" y="10"/>
                </a:lnTo>
                <a:lnTo>
                  <a:pt x="48" y="8"/>
                </a:lnTo>
                <a:lnTo>
                  <a:pt x="49" y="6"/>
                </a:lnTo>
                <a:lnTo>
                  <a:pt x="49" y="4"/>
                </a:lnTo>
                <a:lnTo>
                  <a:pt x="47" y="2"/>
                </a:lnTo>
                <a:lnTo>
                  <a:pt x="44" y="1"/>
                </a:lnTo>
                <a:lnTo>
                  <a:pt x="36" y="0"/>
                </a:lnTo>
                <a:lnTo>
                  <a:pt x="32" y="0"/>
                </a:lnTo>
                <a:lnTo>
                  <a:pt x="30" y="0"/>
                </a:lnTo>
                <a:lnTo>
                  <a:pt x="26" y="0"/>
                </a:lnTo>
                <a:lnTo>
                  <a:pt x="22" y="0"/>
                </a:lnTo>
                <a:lnTo>
                  <a:pt x="17" y="0"/>
                </a:lnTo>
                <a:lnTo>
                  <a:pt x="13" y="0"/>
                </a:lnTo>
                <a:lnTo>
                  <a:pt x="5" y="1"/>
                </a:lnTo>
                <a:lnTo>
                  <a:pt x="2" y="2"/>
                </a:lnTo>
                <a:lnTo>
                  <a:pt x="0" y="2"/>
                </a:lnTo>
                <a:lnTo>
                  <a:pt x="0" y="5"/>
                </a:lnTo>
                <a:lnTo>
                  <a:pt x="1" y="5"/>
                </a:lnTo>
                <a:lnTo>
                  <a:pt x="4" y="6"/>
                </a:lnTo>
                <a:lnTo>
                  <a:pt x="6" y="6"/>
                </a:lnTo>
                <a:lnTo>
                  <a:pt x="10" y="6"/>
                </a:lnTo>
                <a:lnTo>
                  <a:pt x="12" y="7"/>
                </a:lnTo>
                <a:lnTo>
                  <a:pt x="13" y="10"/>
                </a:lnTo>
                <a:lnTo>
                  <a:pt x="13" y="31"/>
                </a:lnTo>
                <a:lnTo>
                  <a:pt x="14" y="31"/>
                </a:lnTo>
                <a:lnTo>
                  <a:pt x="13" y="25"/>
                </a:lnTo>
                <a:lnTo>
                  <a:pt x="12" y="42"/>
                </a:lnTo>
                <a:lnTo>
                  <a:pt x="533" y="42"/>
                </a:lnTo>
                <a:lnTo>
                  <a:pt x="514" y="29"/>
                </a:lnTo>
                <a:lnTo>
                  <a:pt x="516" y="3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79" name="Rectangle 403"/>
          <p:cNvSpPr>
            <a:spLocks noChangeArrowheads="1"/>
          </p:cNvSpPr>
          <p:nvPr/>
        </p:nvSpPr>
        <p:spPr bwMode="auto">
          <a:xfrm>
            <a:off x="3851275" y="1230313"/>
            <a:ext cx="531813"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VICTOR III</a:t>
            </a:r>
          </a:p>
        </p:txBody>
      </p:sp>
      <p:sp>
        <p:nvSpPr>
          <p:cNvPr id="166980" name="Freeform 404"/>
          <p:cNvSpPr>
            <a:spLocks/>
          </p:cNvSpPr>
          <p:nvPr/>
        </p:nvSpPr>
        <p:spPr bwMode="auto">
          <a:xfrm>
            <a:off x="1006475" y="1570038"/>
            <a:ext cx="781050" cy="82550"/>
          </a:xfrm>
          <a:custGeom>
            <a:avLst/>
            <a:gdLst>
              <a:gd name="T0" fmla="*/ 89 w 492"/>
              <a:gd name="T1" fmla="*/ 40 h 52"/>
              <a:gd name="T2" fmla="*/ 124 w 492"/>
              <a:gd name="T3" fmla="*/ 38 h 52"/>
              <a:gd name="T4" fmla="*/ 249 w 492"/>
              <a:gd name="T5" fmla="*/ 37 h 52"/>
              <a:gd name="T6" fmla="*/ 252 w 492"/>
              <a:gd name="T7" fmla="*/ 27 h 52"/>
              <a:gd name="T8" fmla="*/ 261 w 492"/>
              <a:gd name="T9" fmla="*/ 27 h 52"/>
              <a:gd name="T10" fmla="*/ 268 w 492"/>
              <a:gd name="T11" fmla="*/ 13 h 52"/>
              <a:gd name="T12" fmla="*/ 262 w 492"/>
              <a:gd name="T13" fmla="*/ 1 h 52"/>
              <a:gd name="T14" fmla="*/ 267 w 492"/>
              <a:gd name="T15" fmla="*/ 0 h 52"/>
              <a:gd name="T16" fmla="*/ 276 w 492"/>
              <a:gd name="T17" fmla="*/ 11 h 52"/>
              <a:gd name="T18" fmla="*/ 304 w 492"/>
              <a:gd name="T19" fmla="*/ 11 h 52"/>
              <a:gd name="T20" fmla="*/ 304 w 492"/>
              <a:gd name="T21" fmla="*/ 23 h 52"/>
              <a:gd name="T22" fmla="*/ 310 w 492"/>
              <a:gd name="T23" fmla="*/ 11 h 52"/>
              <a:gd name="T24" fmla="*/ 322 w 492"/>
              <a:gd name="T25" fmla="*/ 11 h 52"/>
              <a:gd name="T26" fmla="*/ 322 w 492"/>
              <a:gd name="T27" fmla="*/ 34 h 52"/>
              <a:gd name="T28" fmla="*/ 379 w 492"/>
              <a:gd name="T29" fmla="*/ 34 h 52"/>
              <a:gd name="T30" fmla="*/ 385 w 492"/>
              <a:gd name="T31" fmla="*/ 31 h 52"/>
              <a:gd name="T32" fmla="*/ 395 w 492"/>
              <a:gd name="T33" fmla="*/ 36 h 52"/>
              <a:gd name="T34" fmla="*/ 471 w 492"/>
              <a:gd name="T35" fmla="*/ 36 h 52"/>
              <a:gd name="T36" fmla="*/ 473 w 492"/>
              <a:gd name="T37" fmla="*/ 31 h 52"/>
              <a:gd name="T38" fmla="*/ 475 w 492"/>
              <a:gd name="T39" fmla="*/ 27 h 52"/>
              <a:gd name="T40" fmla="*/ 481 w 492"/>
              <a:gd name="T41" fmla="*/ 36 h 52"/>
              <a:gd name="T42" fmla="*/ 491 w 492"/>
              <a:gd name="T43" fmla="*/ 36 h 52"/>
              <a:gd name="T44" fmla="*/ 491 w 492"/>
              <a:gd name="T45" fmla="*/ 51 h 52"/>
              <a:gd name="T46" fmla="*/ 2 w 492"/>
              <a:gd name="T47" fmla="*/ 51 h 52"/>
              <a:gd name="T48" fmla="*/ 0 w 492"/>
              <a:gd name="T49" fmla="*/ 51 h 52"/>
              <a:gd name="T50" fmla="*/ 89 w 492"/>
              <a:gd name="T51" fmla="*/ 40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92"/>
              <a:gd name="T79" fmla="*/ 0 h 52"/>
              <a:gd name="T80" fmla="*/ 492 w 492"/>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92" h="52">
                <a:moveTo>
                  <a:pt x="89" y="40"/>
                </a:moveTo>
                <a:lnTo>
                  <a:pt x="124" y="38"/>
                </a:lnTo>
                <a:lnTo>
                  <a:pt x="249" y="37"/>
                </a:lnTo>
                <a:lnTo>
                  <a:pt x="252" y="27"/>
                </a:lnTo>
                <a:lnTo>
                  <a:pt x="261" y="27"/>
                </a:lnTo>
                <a:lnTo>
                  <a:pt x="268" y="13"/>
                </a:lnTo>
                <a:lnTo>
                  <a:pt x="262" y="1"/>
                </a:lnTo>
                <a:lnTo>
                  <a:pt x="267" y="0"/>
                </a:lnTo>
                <a:lnTo>
                  <a:pt x="276" y="11"/>
                </a:lnTo>
                <a:lnTo>
                  <a:pt x="304" y="11"/>
                </a:lnTo>
                <a:lnTo>
                  <a:pt x="304" y="23"/>
                </a:lnTo>
                <a:lnTo>
                  <a:pt x="310" y="11"/>
                </a:lnTo>
                <a:lnTo>
                  <a:pt x="322" y="11"/>
                </a:lnTo>
                <a:lnTo>
                  <a:pt x="322" y="34"/>
                </a:lnTo>
                <a:lnTo>
                  <a:pt x="379" y="34"/>
                </a:lnTo>
                <a:lnTo>
                  <a:pt x="385" y="31"/>
                </a:lnTo>
                <a:lnTo>
                  <a:pt x="395" y="36"/>
                </a:lnTo>
                <a:lnTo>
                  <a:pt x="471" y="36"/>
                </a:lnTo>
                <a:lnTo>
                  <a:pt x="473" y="31"/>
                </a:lnTo>
                <a:lnTo>
                  <a:pt x="475" y="27"/>
                </a:lnTo>
                <a:lnTo>
                  <a:pt x="481" y="36"/>
                </a:lnTo>
                <a:lnTo>
                  <a:pt x="491" y="36"/>
                </a:lnTo>
                <a:lnTo>
                  <a:pt x="491" y="51"/>
                </a:lnTo>
                <a:lnTo>
                  <a:pt x="2" y="51"/>
                </a:lnTo>
                <a:lnTo>
                  <a:pt x="0" y="51"/>
                </a:lnTo>
                <a:lnTo>
                  <a:pt x="89" y="4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81" name="Rectangle 405"/>
          <p:cNvSpPr>
            <a:spLocks noChangeArrowheads="1"/>
          </p:cNvSpPr>
          <p:nvPr/>
        </p:nvSpPr>
        <p:spPr bwMode="auto">
          <a:xfrm>
            <a:off x="1249363" y="1447800"/>
            <a:ext cx="51752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WHISKEY</a:t>
            </a:r>
          </a:p>
        </p:txBody>
      </p:sp>
      <p:sp>
        <p:nvSpPr>
          <p:cNvPr id="166982" name="Freeform 406"/>
          <p:cNvSpPr>
            <a:spLocks/>
          </p:cNvSpPr>
          <p:nvPr/>
        </p:nvSpPr>
        <p:spPr bwMode="auto">
          <a:xfrm>
            <a:off x="307975" y="2586038"/>
            <a:ext cx="277813" cy="382587"/>
          </a:xfrm>
          <a:custGeom>
            <a:avLst/>
            <a:gdLst>
              <a:gd name="T0" fmla="*/ 84 w 175"/>
              <a:gd name="T1" fmla="*/ 0 h 241"/>
              <a:gd name="T2" fmla="*/ 78 w 175"/>
              <a:gd name="T3" fmla="*/ 26 h 241"/>
              <a:gd name="T4" fmla="*/ 78 w 175"/>
              <a:gd name="T5" fmla="*/ 92 h 241"/>
              <a:gd name="T6" fmla="*/ 65 w 175"/>
              <a:gd name="T7" fmla="*/ 96 h 241"/>
              <a:gd name="T8" fmla="*/ 68 w 175"/>
              <a:gd name="T9" fmla="*/ 106 h 241"/>
              <a:gd name="T10" fmla="*/ 62 w 175"/>
              <a:gd name="T11" fmla="*/ 121 h 241"/>
              <a:gd name="T12" fmla="*/ 62 w 175"/>
              <a:gd name="T13" fmla="*/ 108 h 241"/>
              <a:gd name="T14" fmla="*/ 60 w 175"/>
              <a:gd name="T15" fmla="*/ 97 h 241"/>
              <a:gd name="T16" fmla="*/ 58 w 175"/>
              <a:gd name="T17" fmla="*/ 108 h 241"/>
              <a:gd name="T18" fmla="*/ 58 w 175"/>
              <a:gd name="T19" fmla="*/ 143 h 241"/>
              <a:gd name="T20" fmla="*/ 58 w 175"/>
              <a:gd name="T21" fmla="*/ 144 h 241"/>
              <a:gd name="T22" fmla="*/ 0 w 175"/>
              <a:gd name="T23" fmla="*/ 188 h 241"/>
              <a:gd name="T24" fmla="*/ 2 w 175"/>
              <a:gd name="T25" fmla="*/ 197 h 241"/>
              <a:gd name="T26" fmla="*/ 68 w 175"/>
              <a:gd name="T27" fmla="*/ 168 h 241"/>
              <a:gd name="T28" fmla="*/ 68 w 175"/>
              <a:gd name="T29" fmla="*/ 181 h 241"/>
              <a:gd name="T30" fmla="*/ 41 w 175"/>
              <a:gd name="T31" fmla="*/ 216 h 241"/>
              <a:gd name="T32" fmla="*/ 43 w 175"/>
              <a:gd name="T33" fmla="*/ 226 h 241"/>
              <a:gd name="T34" fmla="*/ 67 w 175"/>
              <a:gd name="T35" fmla="*/ 226 h 241"/>
              <a:gd name="T36" fmla="*/ 67 w 175"/>
              <a:gd name="T37" fmla="*/ 217 h 241"/>
              <a:gd name="T38" fmla="*/ 71 w 175"/>
              <a:gd name="T39" fmla="*/ 217 h 241"/>
              <a:gd name="T40" fmla="*/ 71 w 175"/>
              <a:gd name="T41" fmla="*/ 226 h 241"/>
              <a:gd name="T42" fmla="*/ 77 w 175"/>
              <a:gd name="T43" fmla="*/ 226 h 241"/>
              <a:gd name="T44" fmla="*/ 83 w 175"/>
              <a:gd name="T45" fmla="*/ 240 h 241"/>
              <a:gd name="T46" fmla="*/ 90 w 175"/>
              <a:gd name="T47" fmla="*/ 226 h 241"/>
              <a:gd name="T48" fmla="*/ 96 w 175"/>
              <a:gd name="T49" fmla="*/ 226 h 241"/>
              <a:gd name="T50" fmla="*/ 96 w 175"/>
              <a:gd name="T51" fmla="*/ 216 h 241"/>
              <a:gd name="T52" fmla="*/ 100 w 175"/>
              <a:gd name="T53" fmla="*/ 216 h 241"/>
              <a:gd name="T54" fmla="*/ 100 w 175"/>
              <a:gd name="T55" fmla="*/ 226 h 241"/>
              <a:gd name="T56" fmla="*/ 125 w 175"/>
              <a:gd name="T57" fmla="*/ 226 h 241"/>
              <a:gd name="T58" fmla="*/ 128 w 175"/>
              <a:gd name="T59" fmla="*/ 216 h 241"/>
              <a:gd name="T60" fmla="*/ 98 w 175"/>
              <a:gd name="T61" fmla="*/ 184 h 241"/>
              <a:gd name="T62" fmla="*/ 98 w 175"/>
              <a:gd name="T63" fmla="*/ 167 h 241"/>
              <a:gd name="T64" fmla="*/ 166 w 175"/>
              <a:gd name="T65" fmla="*/ 197 h 241"/>
              <a:gd name="T66" fmla="*/ 174 w 175"/>
              <a:gd name="T67" fmla="*/ 187 h 241"/>
              <a:gd name="T68" fmla="*/ 107 w 175"/>
              <a:gd name="T69" fmla="*/ 145 h 241"/>
              <a:gd name="T70" fmla="*/ 107 w 175"/>
              <a:gd name="T71" fmla="*/ 107 h 241"/>
              <a:gd name="T72" fmla="*/ 106 w 175"/>
              <a:gd name="T73" fmla="*/ 97 h 241"/>
              <a:gd name="T74" fmla="*/ 103 w 175"/>
              <a:gd name="T75" fmla="*/ 107 h 241"/>
              <a:gd name="T76" fmla="*/ 103 w 175"/>
              <a:gd name="T77" fmla="*/ 121 h 241"/>
              <a:gd name="T78" fmla="*/ 98 w 175"/>
              <a:gd name="T79" fmla="*/ 104 h 241"/>
              <a:gd name="T80" fmla="*/ 103 w 175"/>
              <a:gd name="T81" fmla="*/ 96 h 241"/>
              <a:gd name="T82" fmla="*/ 90 w 175"/>
              <a:gd name="T83" fmla="*/ 92 h 241"/>
              <a:gd name="T84" fmla="*/ 90 w 175"/>
              <a:gd name="T85" fmla="*/ 26 h 241"/>
              <a:gd name="T86" fmla="*/ 84 w 175"/>
              <a:gd name="T87" fmla="*/ 0 h 2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241"/>
              <a:gd name="T134" fmla="*/ 175 w 175"/>
              <a:gd name="T135" fmla="*/ 241 h 2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241">
                <a:moveTo>
                  <a:pt x="84" y="0"/>
                </a:moveTo>
                <a:lnTo>
                  <a:pt x="78" y="26"/>
                </a:lnTo>
                <a:lnTo>
                  <a:pt x="78" y="92"/>
                </a:lnTo>
                <a:lnTo>
                  <a:pt x="65" y="96"/>
                </a:lnTo>
                <a:lnTo>
                  <a:pt x="68" y="106"/>
                </a:lnTo>
                <a:lnTo>
                  <a:pt x="62" y="121"/>
                </a:lnTo>
                <a:lnTo>
                  <a:pt x="62" y="108"/>
                </a:lnTo>
                <a:lnTo>
                  <a:pt x="60" y="97"/>
                </a:lnTo>
                <a:lnTo>
                  <a:pt x="58" y="108"/>
                </a:lnTo>
                <a:lnTo>
                  <a:pt x="58" y="143"/>
                </a:lnTo>
                <a:lnTo>
                  <a:pt x="58" y="144"/>
                </a:lnTo>
                <a:lnTo>
                  <a:pt x="0" y="188"/>
                </a:lnTo>
                <a:lnTo>
                  <a:pt x="2" y="197"/>
                </a:lnTo>
                <a:lnTo>
                  <a:pt x="68" y="168"/>
                </a:lnTo>
                <a:lnTo>
                  <a:pt x="68" y="181"/>
                </a:lnTo>
                <a:lnTo>
                  <a:pt x="41" y="216"/>
                </a:lnTo>
                <a:lnTo>
                  <a:pt x="43" y="226"/>
                </a:lnTo>
                <a:lnTo>
                  <a:pt x="67" y="226"/>
                </a:lnTo>
                <a:lnTo>
                  <a:pt x="67" y="217"/>
                </a:lnTo>
                <a:lnTo>
                  <a:pt x="71" y="217"/>
                </a:lnTo>
                <a:lnTo>
                  <a:pt x="71" y="226"/>
                </a:lnTo>
                <a:lnTo>
                  <a:pt x="77" y="226"/>
                </a:lnTo>
                <a:lnTo>
                  <a:pt x="83" y="240"/>
                </a:lnTo>
                <a:lnTo>
                  <a:pt x="90" y="226"/>
                </a:lnTo>
                <a:lnTo>
                  <a:pt x="96" y="226"/>
                </a:lnTo>
                <a:lnTo>
                  <a:pt x="96" y="216"/>
                </a:lnTo>
                <a:lnTo>
                  <a:pt x="100" y="216"/>
                </a:lnTo>
                <a:lnTo>
                  <a:pt x="100" y="226"/>
                </a:lnTo>
                <a:lnTo>
                  <a:pt x="125" y="226"/>
                </a:lnTo>
                <a:lnTo>
                  <a:pt x="128" y="216"/>
                </a:lnTo>
                <a:lnTo>
                  <a:pt x="98" y="184"/>
                </a:lnTo>
                <a:lnTo>
                  <a:pt x="98" y="167"/>
                </a:lnTo>
                <a:lnTo>
                  <a:pt x="166" y="197"/>
                </a:lnTo>
                <a:lnTo>
                  <a:pt x="174" y="187"/>
                </a:lnTo>
                <a:lnTo>
                  <a:pt x="107" y="145"/>
                </a:lnTo>
                <a:lnTo>
                  <a:pt x="107" y="107"/>
                </a:lnTo>
                <a:lnTo>
                  <a:pt x="106" y="97"/>
                </a:lnTo>
                <a:lnTo>
                  <a:pt x="103" y="107"/>
                </a:lnTo>
                <a:lnTo>
                  <a:pt x="103" y="121"/>
                </a:lnTo>
                <a:lnTo>
                  <a:pt x="98" y="104"/>
                </a:lnTo>
                <a:lnTo>
                  <a:pt x="103" y="96"/>
                </a:lnTo>
                <a:lnTo>
                  <a:pt x="90" y="92"/>
                </a:lnTo>
                <a:lnTo>
                  <a:pt x="90" y="26"/>
                </a:lnTo>
                <a:lnTo>
                  <a:pt x="84" y="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83" name="Rectangle 407"/>
          <p:cNvSpPr>
            <a:spLocks noChangeArrowheads="1"/>
          </p:cNvSpPr>
          <p:nvPr/>
        </p:nvSpPr>
        <p:spPr bwMode="auto">
          <a:xfrm>
            <a:off x="192088" y="2944813"/>
            <a:ext cx="484187"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FENCER</a:t>
            </a:r>
          </a:p>
        </p:txBody>
      </p:sp>
      <p:grpSp>
        <p:nvGrpSpPr>
          <p:cNvPr id="166984" name="Group 408"/>
          <p:cNvGrpSpPr>
            <a:grpSpLocks/>
          </p:cNvGrpSpPr>
          <p:nvPr/>
        </p:nvGrpSpPr>
        <p:grpSpPr bwMode="auto">
          <a:xfrm>
            <a:off x="228600" y="1846263"/>
            <a:ext cx="579438" cy="493712"/>
            <a:chOff x="144" y="650"/>
            <a:chExt cx="365" cy="311"/>
          </a:xfrm>
        </p:grpSpPr>
        <p:sp>
          <p:nvSpPr>
            <p:cNvPr id="167563" name="Freeform 409"/>
            <p:cNvSpPr>
              <a:spLocks/>
            </p:cNvSpPr>
            <p:nvPr/>
          </p:nvSpPr>
          <p:spPr bwMode="auto">
            <a:xfrm>
              <a:off x="220" y="650"/>
              <a:ext cx="108" cy="209"/>
            </a:xfrm>
            <a:custGeom>
              <a:avLst/>
              <a:gdLst>
                <a:gd name="T0" fmla="*/ 107 w 108"/>
                <a:gd name="T1" fmla="*/ 208 h 209"/>
                <a:gd name="T2" fmla="*/ 103 w 108"/>
                <a:gd name="T3" fmla="*/ 191 h 209"/>
                <a:gd name="T4" fmla="*/ 69 w 108"/>
                <a:gd name="T5" fmla="*/ 191 h 209"/>
                <a:gd name="T6" fmla="*/ 69 w 108"/>
                <a:gd name="T7" fmla="*/ 179 h 209"/>
                <a:gd name="T8" fmla="*/ 100 w 108"/>
                <a:gd name="T9" fmla="*/ 164 h 209"/>
                <a:gd name="T10" fmla="*/ 100 w 108"/>
                <a:gd name="T11" fmla="*/ 151 h 209"/>
                <a:gd name="T12" fmla="*/ 88 w 108"/>
                <a:gd name="T13" fmla="*/ 148 h 209"/>
                <a:gd name="T14" fmla="*/ 88 w 108"/>
                <a:gd name="T15" fmla="*/ 126 h 209"/>
                <a:gd name="T16" fmla="*/ 8 w 108"/>
                <a:gd name="T17" fmla="*/ 126 h 209"/>
                <a:gd name="T18" fmla="*/ 8 w 108"/>
                <a:gd name="T19" fmla="*/ 135 h 209"/>
                <a:gd name="T20" fmla="*/ 0 w 108"/>
                <a:gd name="T21" fmla="*/ 135 h 209"/>
                <a:gd name="T22" fmla="*/ 0 w 108"/>
                <a:gd name="T23" fmla="*/ 104 h 209"/>
                <a:gd name="T24" fmla="*/ 8 w 108"/>
                <a:gd name="T25" fmla="*/ 104 h 209"/>
                <a:gd name="T26" fmla="*/ 8 w 108"/>
                <a:gd name="T27" fmla="*/ 112 h 209"/>
                <a:gd name="T28" fmla="*/ 88 w 108"/>
                <a:gd name="T29" fmla="*/ 85 h 209"/>
                <a:gd name="T30" fmla="*/ 88 w 108"/>
                <a:gd name="T31" fmla="*/ 66 h 209"/>
                <a:gd name="T32" fmla="*/ 96 w 108"/>
                <a:gd name="T33" fmla="*/ 66 h 209"/>
                <a:gd name="T34" fmla="*/ 96 w 108"/>
                <a:gd name="T35" fmla="*/ 29 h 209"/>
                <a:gd name="T36" fmla="*/ 96 w 108"/>
                <a:gd name="T37" fmla="*/ 16 h 209"/>
                <a:gd name="T38" fmla="*/ 100 w 108"/>
                <a:gd name="T39" fmla="*/ 0 h 209"/>
                <a:gd name="T40" fmla="*/ 103 w 108"/>
                <a:gd name="T41" fmla="*/ 0 h 209"/>
                <a:gd name="T42" fmla="*/ 107 w 108"/>
                <a:gd name="T43" fmla="*/ 208 h 209"/>
                <a:gd name="T44" fmla="*/ 107 w 108"/>
                <a:gd name="T45" fmla="*/ 204 h 209"/>
                <a:gd name="T46" fmla="*/ 107 w 108"/>
                <a:gd name="T47" fmla="*/ 208 h 20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209"/>
                <a:gd name="T74" fmla="*/ 108 w 108"/>
                <a:gd name="T75" fmla="*/ 209 h 20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209">
                  <a:moveTo>
                    <a:pt x="107" y="208"/>
                  </a:moveTo>
                  <a:lnTo>
                    <a:pt x="103" y="191"/>
                  </a:lnTo>
                  <a:lnTo>
                    <a:pt x="69" y="191"/>
                  </a:lnTo>
                  <a:lnTo>
                    <a:pt x="69" y="179"/>
                  </a:lnTo>
                  <a:lnTo>
                    <a:pt x="100" y="164"/>
                  </a:lnTo>
                  <a:lnTo>
                    <a:pt x="100" y="151"/>
                  </a:lnTo>
                  <a:lnTo>
                    <a:pt x="88" y="148"/>
                  </a:lnTo>
                  <a:lnTo>
                    <a:pt x="88" y="126"/>
                  </a:lnTo>
                  <a:lnTo>
                    <a:pt x="8" y="126"/>
                  </a:lnTo>
                  <a:lnTo>
                    <a:pt x="8" y="135"/>
                  </a:lnTo>
                  <a:lnTo>
                    <a:pt x="0" y="135"/>
                  </a:lnTo>
                  <a:lnTo>
                    <a:pt x="0" y="104"/>
                  </a:lnTo>
                  <a:lnTo>
                    <a:pt x="8" y="104"/>
                  </a:lnTo>
                  <a:lnTo>
                    <a:pt x="8" y="112"/>
                  </a:lnTo>
                  <a:lnTo>
                    <a:pt x="88" y="85"/>
                  </a:lnTo>
                  <a:lnTo>
                    <a:pt x="88" y="66"/>
                  </a:lnTo>
                  <a:lnTo>
                    <a:pt x="96" y="66"/>
                  </a:lnTo>
                  <a:lnTo>
                    <a:pt x="96" y="29"/>
                  </a:lnTo>
                  <a:lnTo>
                    <a:pt x="96" y="16"/>
                  </a:lnTo>
                  <a:lnTo>
                    <a:pt x="100" y="0"/>
                  </a:lnTo>
                  <a:lnTo>
                    <a:pt x="103" y="0"/>
                  </a:lnTo>
                  <a:lnTo>
                    <a:pt x="107" y="208"/>
                  </a:lnTo>
                  <a:lnTo>
                    <a:pt x="107" y="204"/>
                  </a:lnTo>
                  <a:lnTo>
                    <a:pt x="107" y="20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64" name="Freeform 410"/>
            <p:cNvSpPr>
              <a:spLocks/>
            </p:cNvSpPr>
            <p:nvPr/>
          </p:nvSpPr>
          <p:spPr bwMode="auto">
            <a:xfrm>
              <a:off x="323" y="650"/>
              <a:ext cx="108" cy="209"/>
            </a:xfrm>
            <a:custGeom>
              <a:avLst/>
              <a:gdLst>
                <a:gd name="T0" fmla="*/ 0 w 108"/>
                <a:gd name="T1" fmla="*/ 208 h 209"/>
                <a:gd name="T2" fmla="*/ 4 w 108"/>
                <a:gd name="T3" fmla="*/ 191 h 209"/>
                <a:gd name="T4" fmla="*/ 37 w 108"/>
                <a:gd name="T5" fmla="*/ 191 h 209"/>
                <a:gd name="T6" fmla="*/ 37 w 108"/>
                <a:gd name="T7" fmla="*/ 179 h 209"/>
                <a:gd name="T8" fmla="*/ 6 w 108"/>
                <a:gd name="T9" fmla="*/ 164 h 209"/>
                <a:gd name="T10" fmla="*/ 6 w 108"/>
                <a:gd name="T11" fmla="*/ 151 h 209"/>
                <a:gd name="T12" fmla="*/ 19 w 108"/>
                <a:gd name="T13" fmla="*/ 148 h 209"/>
                <a:gd name="T14" fmla="*/ 19 w 108"/>
                <a:gd name="T15" fmla="*/ 126 h 209"/>
                <a:gd name="T16" fmla="*/ 97 w 108"/>
                <a:gd name="T17" fmla="*/ 126 h 209"/>
                <a:gd name="T18" fmla="*/ 97 w 108"/>
                <a:gd name="T19" fmla="*/ 135 h 209"/>
                <a:gd name="T20" fmla="*/ 107 w 108"/>
                <a:gd name="T21" fmla="*/ 135 h 209"/>
                <a:gd name="T22" fmla="*/ 107 w 108"/>
                <a:gd name="T23" fmla="*/ 104 h 209"/>
                <a:gd name="T24" fmla="*/ 97 w 108"/>
                <a:gd name="T25" fmla="*/ 104 h 209"/>
                <a:gd name="T26" fmla="*/ 97 w 108"/>
                <a:gd name="T27" fmla="*/ 112 h 209"/>
                <a:gd name="T28" fmla="*/ 19 w 108"/>
                <a:gd name="T29" fmla="*/ 85 h 209"/>
                <a:gd name="T30" fmla="*/ 19 w 108"/>
                <a:gd name="T31" fmla="*/ 66 h 209"/>
                <a:gd name="T32" fmla="*/ 10 w 108"/>
                <a:gd name="T33" fmla="*/ 66 h 209"/>
                <a:gd name="T34" fmla="*/ 10 w 108"/>
                <a:gd name="T35" fmla="*/ 29 h 209"/>
                <a:gd name="T36" fmla="*/ 10 w 108"/>
                <a:gd name="T37" fmla="*/ 16 h 209"/>
                <a:gd name="T38" fmla="*/ 6 w 108"/>
                <a:gd name="T39" fmla="*/ 0 h 209"/>
                <a:gd name="T40" fmla="*/ 0 w 108"/>
                <a:gd name="T41" fmla="*/ 0 h 209"/>
                <a:gd name="T42" fmla="*/ 0 w 108"/>
                <a:gd name="T43" fmla="*/ 208 h 209"/>
                <a:gd name="T44" fmla="*/ 0 w 108"/>
                <a:gd name="T45" fmla="*/ 204 h 209"/>
                <a:gd name="T46" fmla="*/ 0 w 108"/>
                <a:gd name="T47" fmla="*/ 208 h 20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209"/>
                <a:gd name="T74" fmla="*/ 108 w 108"/>
                <a:gd name="T75" fmla="*/ 209 h 20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209">
                  <a:moveTo>
                    <a:pt x="0" y="208"/>
                  </a:moveTo>
                  <a:lnTo>
                    <a:pt x="4" y="191"/>
                  </a:lnTo>
                  <a:lnTo>
                    <a:pt x="37" y="191"/>
                  </a:lnTo>
                  <a:lnTo>
                    <a:pt x="37" y="179"/>
                  </a:lnTo>
                  <a:lnTo>
                    <a:pt x="6" y="164"/>
                  </a:lnTo>
                  <a:lnTo>
                    <a:pt x="6" y="151"/>
                  </a:lnTo>
                  <a:lnTo>
                    <a:pt x="19" y="148"/>
                  </a:lnTo>
                  <a:lnTo>
                    <a:pt x="19" y="126"/>
                  </a:lnTo>
                  <a:lnTo>
                    <a:pt x="97" y="126"/>
                  </a:lnTo>
                  <a:lnTo>
                    <a:pt x="97" y="135"/>
                  </a:lnTo>
                  <a:lnTo>
                    <a:pt x="107" y="135"/>
                  </a:lnTo>
                  <a:lnTo>
                    <a:pt x="107" y="104"/>
                  </a:lnTo>
                  <a:lnTo>
                    <a:pt x="97" y="104"/>
                  </a:lnTo>
                  <a:lnTo>
                    <a:pt x="97" y="112"/>
                  </a:lnTo>
                  <a:lnTo>
                    <a:pt x="19" y="85"/>
                  </a:lnTo>
                  <a:lnTo>
                    <a:pt x="19" y="66"/>
                  </a:lnTo>
                  <a:lnTo>
                    <a:pt x="10" y="66"/>
                  </a:lnTo>
                  <a:lnTo>
                    <a:pt x="10" y="29"/>
                  </a:lnTo>
                  <a:lnTo>
                    <a:pt x="10" y="16"/>
                  </a:lnTo>
                  <a:lnTo>
                    <a:pt x="6" y="0"/>
                  </a:lnTo>
                  <a:lnTo>
                    <a:pt x="0" y="0"/>
                  </a:lnTo>
                  <a:lnTo>
                    <a:pt x="0" y="208"/>
                  </a:lnTo>
                  <a:lnTo>
                    <a:pt x="0" y="204"/>
                  </a:lnTo>
                  <a:lnTo>
                    <a:pt x="0" y="20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65" name="Rectangle 411"/>
            <p:cNvSpPr>
              <a:spLocks noChangeArrowheads="1"/>
            </p:cNvSpPr>
            <p:nvPr/>
          </p:nvSpPr>
          <p:spPr bwMode="auto">
            <a:xfrm>
              <a:off x="144" y="843"/>
              <a:ext cx="365"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FROGFOOT</a:t>
              </a:r>
            </a:p>
          </p:txBody>
        </p:sp>
      </p:grpSp>
      <p:sp>
        <p:nvSpPr>
          <p:cNvPr id="166985" name="Freeform 412"/>
          <p:cNvSpPr>
            <a:spLocks/>
          </p:cNvSpPr>
          <p:nvPr/>
        </p:nvSpPr>
        <p:spPr bwMode="auto">
          <a:xfrm>
            <a:off x="2865438" y="2613025"/>
            <a:ext cx="346075" cy="354013"/>
          </a:xfrm>
          <a:custGeom>
            <a:avLst/>
            <a:gdLst>
              <a:gd name="T0" fmla="*/ 110 w 218"/>
              <a:gd name="T1" fmla="*/ 218 h 223"/>
              <a:gd name="T2" fmla="*/ 108 w 218"/>
              <a:gd name="T3" fmla="*/ 216 h 223"/>
              <a:gd name="T4" fmla="*/ 110 w 218"/>
              <a:gd name="T5" fmla="*/ 216 h 223"/>
              <a:gd name="T6" fmla="*/ 114 w 218"/>
              <a:gd name="T7" fmla="*/ 205 h 223"/>
              <a:gd name="T8" fmla="*/ 146 w 218"/>
              <a:gd name="T9" fmla="*/ 222 h 223"/>
              <a:gd name="T10" fmla="*/ 150 w 218"/>
              <a:gd name="T11" fmla="*/ 210 h 223"/>
              <a:gd name="T12" fmla="*/ 114 w 218"/>
              <a:gd name="T13" fmla="*/ 182 h 223"/>
              <a:gd name="T14" fmla="*/ 114 w 218"/>
              <a:gd name="T15" fmla="*/ 149 h 223"/>
              <a:gd name="T16" fmla="*/ 116 w 218"/>
              <a:gd name="T17" fmla="*/ 149 h 223"/>
              <a:gd name="T18" fmla="*/ 119 w 218"/>
              <a:gd name="T19" fmla="*/ 137 h 223"/>
              <a:gd name="T20" fmla="*/ 125 w 218"/>
              <a:gd name="T21" fmla="*/ 134 h 223"/>
              <a:gd name="T22" fmla="*/ 127 w 218"/>
              <a:gd name="T23" fmla="*/ 118 h 223"/>
              <a:gd name="T24" fmla="*/ 141 w 218"/>
              <a:gd name="T25" fmla="*/ 124 h 223"/>
              <a:gd name="T26" fmla="*/ 141 w 218"/>
              <a:gd name="T27" fmla="*/ 137 h 223"/>
              <a:gd name="T28" fmla="*/ 144 w 218"/>
              <a:gd name="T29" fmla="*/ 137 h 223"/>
              <a:gd name="T30" fmla="*/ 146 w 218"/>
              <a:gd name="T31" fmla="*/ 126 h 223"/>
              <a:gd name="T32" fmla="*/ 217 w 218"/>
              <a:gd name="T33" fmla="*/ 166 h 223"/>
              <a:gd name="T34" fmla="*/ 217 w 218"/>
              <a:gd name="T35" fmla="*/ 149 h 223"/>
              <a:gd name="T36" fmla="*/ 122 w 218"/>
              <a:gd name="T37" fmla="*/ 73 h 223"/>
              <a:gd name="T38" fmla="*/ 125 w 218"/>
              <a:gd name="T39" fmla="*/ 60 h 223"/>
              <a:gd name="T40" fmla="*/ 110 w 218"/>
              <a:gd name="T41" fmla="*/ 60 h 223"/>
              <a:gd name="T42" fmla="*/ 110 w 218"/>
              <a:gd name="T43" fmla="*/ 6 h 223"/>
              <a:gd name="T44" fmla="*/ 109 w 218"/>
              <a:gd name="T45" fmla="*/ 1 h 223"/>
              <a:gd name="T46" fmla="*/ 107 w 218"/>
              <a:gd name="T47" fmla="*/ 0 h 223"/>
              <a:gd name="T48" fmla="*/ 106 w 218"/>
              <a:gd name="T49" fmla="*/ 1 h 223"/>
              <a:gd name="T50" fmla="*/ 103 w 218"/>
              <a:gd name="T51" fmla="*/ 6 h 223"/>
              <a:gd name="T52" fmla="*/ 103 w 218"/>
              <a:gd name="T53" fmla="*/ 60 h 223"/>
              <a:gd name="T54" fmla="*/ 92 w 218"/>
              <a:gd name="T55" fmla="*/ 60 h 223"/>
              <a:gd name="T56" fmla="*/ 95 w 218"/>
              <a:gd name="T57" fmla="*/ 71 h 223"/>
              <a:gd name="T58" fmla="*/ 0 w 218"/>
              <a:gd name="T59" fmla="*/ 146 h 223"/>
              <a:gd name="T60" fmla="*/ 0 w 218"/>
              <a:gd name="T61" fmla="*/ 164 h 223"/>
              <a:gd name="T62" fmla="*/ 70 w 218"/>
              <a:gd name="T63" fmla="*/ 125 h 223"/>
              <a:gd name="T64" fmla="*/ 72 w 218"/>
              <a:gd name="T65" fmla="*/ 136 h 223"/>
              <a:gd name="T66" fmla="*/ 76 w 218"/>
              <a:gd name="T67" fmla="*/ 136 h 223"/>
              <a:gd name="T68" fmla="*/ 76 w 218"/>
              <a:gd name="T69" fmla="*/ 121 h 223"/>
              <a:gd name="T70" fmla="*/ 89 w 218"/>
              <a:gd name="T71" fmla="*/ 116 h 223"/>
              <a:gd name="T72" fmla="*/ 92 w 218"/>
              <a:gd name="T73" fmla="*/ 133 h 223"/>
              <a:gd name="T74" fmla="*/ 97 w 218"/>
              <a:gd name="T75" fmla="*/ 136 h 223"/>
              <a:gd name="T76" fmla="*/ 101 w 218"/>
              <a:gd name="T77" fmla="*/ 146 h 223"/>
              <a:gd name="T78" fmla="*/ 103 w 218"/>
              <a:gd name="T79" fmla="*/ 146 h 223"/>
              <a:gd name="T80" fmla="*/ 103 w 218"/>
              <a:gd name="T81" fmla="*/ 181 h 223"/>
              <a:gd name="T82" fmla="*/ 67 w 218"/>
              <a:gd name="T83" fmla="*/ 209 h 223"/>
              <a:gd name="T84" fmla="*/ 70 w 218"/>
              <a:gd name="T85" fmla="*/ 220 h 223"/>
              <a:gd name="T86" fmla="*/ 103 w 218"/>
              <a:gd name="T87" fmla="*/ 203 h 223"/>
              <a:gd name="T88" fmla="*/ 107 w 218"/>
              <a:gd name="T89" fmla="*/ 215 h 223"/>
              <a:gd name="T90" fmla="*/ 109 w 218"/>
              <a:gd name="T91" fmla="*/ 215 h 223"/>
              <a:gd name="T92" fmla="*/ 107 w 218"/>
              <a:gd name="T93" fmla="*/ 217 h 223"/>
              <a:gd name="T94" fmla="*/ 110 w 218"/>
              <a:gd name="T95" fmla="*/ 218 h 2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8"/>
              <a:gd name="T145" fmla="*/ 0 h 223"/>
              <a:gd name="T146" fmla="*/ 218 w 218"/>
              <a:gd name="T147" fmla="*/ 223 h 2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8" h="223">
                <a:moveTo>
                  <a:pt x="110" y="218"/>
                </a:moveTo>
                <a:lnTo>
                  <a:pt x="108" y="216"/>
                </a:lnTo>
                <a:lnTo>
                  <a:pt x="110" y="216"/>
                </a:lnTo>
                <a:lnTo>
                  <a:pt x="114" y="205"/>
                </a:lnTo>
                <a:lnTo>
                  <a:pt x="146" y="222"/>
                </a:lnTo>
                <a:lnTo>
                  <a:pt x="150" y="210"/>
                </a:lnTo>
                <a:lnTo>
                  <a:pt x="114" y="182"/>
                </a:lnTo>
                <a:lnTo>
                  <a:pt x="114" y="149"/>
                </a:lnTo>
                <a:lnTo>
                  <a:pt x="116" y="149"/>
                </a:lnTo>
                <a:lnTo>
                  <a:pt x="119" y="137"/>
                </a:lnTo>
                <a:lnTo>
                  <a:pt x="125" y="134"/>
                </a:lnTo>
                <a:lnTo>
                  <a:pt x="127" y="118"/>
                </a:lnTo>
                <a:lnTo>
                  <a:pt x="141" y="124"/>
                </a:lnTo>
                <a:lnTo>
                  <a:pt x="141" y="137"/>
                </a:lnTo>
                <a:lnTo>
                  <a:pt x="144" y="137"/>
                </a:lnTo>
                <a:lnTo>
                  <a:pt x="146" y="126"/>
                </a:lnTo>
                <a:lnTo>
                  <a:pt x="217" y="166"/>
                </a:lnTo>
                <a:lnTo>
                  <a:pt x="217" y="149"/>
                </a:lnTo>
                <a:lnTo>
                  <a:pt x="122" y="73"/>
                </a:lnTo>
                <a:lnTo>
                  <a:pt x="125" y="60"/>
                </a:lnTo>
                <a:lnTo>
                  <a:pt x="110" y="60"/>
                </a:lnTo>
                <a:lnTo>
                  <a:pt x="110" y="6"/>
                </a:lnTo>
                <a:lnTo>
                  <a:pt x="109" y="1"/>
                </a:lnTo>
                <a:lnTo>
                  <a:pt x="107" y="0"/>
                </a:lnTo>
                <a:lnTo>
                  <a:pt x="106" y="1"/>
                </a:lnTo>
                <a:lnTo>
                  <a:pt x="103" y="6"/>
                </a:lnTo>
                <a:lnTo>
                  <a:pt x="103" y="60"/>
                </a:lnTo>
                <a:lnTo>
                  <a:pt x="92" y="60"/>
                </a:lnTo>
                <a:lnTo>
                  <a:pt x="95" y="71"/>
                </a:lnTo>
                <a:lnTo>
                  <a:pt x="0" y="146"/>
                </a:lnTo>
                <a:lnTo>
                  <a:pt x="0" y="164"/>
                </a:lnTo>
                <a:lnTo>
                  <a:pt x="70" y="125"/>
                </a:lnTo>
                <a:lnTo>
                  <a:pt x="72" y="136"/>
                </a:lnTo>
                <a:lnTo>
                  <a:pt x="76" y="136"/>
                </a:lnTo>
                <a:lnTo>
                  <a:pt x="76" y="121"/>
                </a:lnTo>
                <a:lnTo>
                  <a:pt x="89" y="116"/>
                </a:lnTo>
                <a:lnTo>
                  <a:pt x="92" y="133"/>
                </a:lnTo>
                <a:lnTo>
                  <a:pt x="97" y="136"/>
                </a:lnTo>
                <a:lnTo>
                  <a:pt x="101" y="146"/>
                </a:lnTo>
                <a:lnTo>
                  <a:pt x="103" y="146"/>
                </a:lnTo>
                <a:lnTo>
                  <a:pt x="103" y="181"/>
                </a:lnTo>
                <a:lnTo>
                  <a:pt x="67" y="209"/>
                </a:lnTo>
                <a:lnTo>
                  <a:pt x="70" y="220"/>
                </a:lnTo>
                <a:lnTo>
                  <a:pt x="103" y="203"/>
                </a:lnTo>
                <a:lnTo>
                  <a:pt x="107" y="215"/>
                </a:lnTo>
                <a:lnTo>
                  <a:pt x="109" y="215"/>
                </a:lnTo>
                <a:lnTo>
                  <a:pt x="107" y="217"/>
                </a:lnTo>
                <a:lnTo>
                  <a:pt x="110" y="21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86" name="Rectangle 413"/>
          <p:cNvSpPr>
            <a:spLocks noChangeArrowheads="1"/>
          </p:cNvSpPr>
          <p:nvPr/>
        </p:nvSpPr>
        <p:spPr bwMode="auto">
          <a:xfrm>
            <a:off x="2787650" y="2928938"/>
            <a:ext cx="49212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BADGER</a:t>
            </a:r>
          </a:p>
        </p:txBody>
      </p:sp>
      <p:sp>
        <p:nvSpPr>
          <p:cNvPr id="166987" name="Freeform 414"/>
          <p:cNvSpPr>
            <a:spLocks/>
          </p:cNvSpPr>
          <p:nvPr/>
        </p:nvSpPr>
        <p:spPr bwMode="auto">
          <a:xfrm>
            <a:off x="3332163" y="2605088"/>
            <a:ext cx="287337" cy="385762"/>
          </a:xfrm>
          <a:custGeom>
            <a:avLst/>
            <a:gdLst>
              <a:gd name="T0" fmla="*/ 89 w 181"/>
              <a:gd name="T1" fmla="*/ 223 h 243"/>
              <a:gd name="T2" fmla="*/ 90 w 181"/>
              <a:gd name="T3" fmla="*/ 223 h 243"/>
              <a:gd name="T4" fmla="*/ 90 w 181"/>
              <a:gd name="T5" fmla="*/ 225 h 243"/>
              <a:gd name="T6" fmla="*/ 94 w 181"/>
              <a:gd name="T7" fmla="*/ 225 h 243"/>
              <a:gd name="T8" fmla="*/ 94 w 181"/>
              <a:gd name="T9" fmla="*/ 222 h 243"/>
              <a:gd name="T10" fmla="*/ 115 w 181"/>
              <a:gd name="T11" fmla="*/ 242 h 243"/>
              <a:gd name="T12" fmla="*/ 119 w 181"/>
              <a:gd name="T13" fmla="*/ 228 h 243"/>
              <a:gd name="T14" fmla="*/ 98 w 181"/>
              <a:gd name="T15" fmla="*/ 191 h 243"/>
              <a:gd name="T16" fmla="*/ 98 w 181"/>
              <a:gd name="T17" fmla="*/ 169 h 243"/>
              <a:gd name="T18" fmla="*/ 110 w 181"/>
              <a:gd name="T19" fmla="*/ 169 h 243"/>
              <a:gd name="T20" fmla="*/ 113 w 181"/>
              <a:gd name="T21" fmla="*/ 169 h 243"/>
              <a:gd name="T22" fmla="*/ 130 w 181"/>
              <a:gd name="T23" fmla="*/ 171 h 243"/>
              <a:gd name="T24" fmla="*/ 180 w 181"/>
              <a:gd name="T25" fmla="*/ 177 h 243"/>
              <a:gd name="T26" fmla="*/ 178 w 181"/>
              <a:gd name="T27" fmla="*/ 165 h 243"/>
              <a:gd name="T28" fmla="*/ 125 w 181"/>
              <a:gd name="T29" fmla="*/ 146 h 243"/>
              <a:gd name="T30" fmla="*/ 102 w 181"/>
              <a:gd name="T31" fmla="*/ 112 h 243"/>
              <a:gd name="T32" fmla="*/ 102 w 181"/>
              <a:gd name="T33" fmla="*/ 83 h 243"/>
              <a:gd name="T34" fmla="*/ 96 w 181"/>
              <a:gd name="T35" fmla="*/ 78 h 243"/>
              <a:gd name="T36" fmla="*/ 96 w 181"/>
              <a:gd name="T37" fmla="*/ 41 h 243"/>
              <a:gd name="T38" fmla="*/ 91 w 181"/>
              <a:gd name="T39" fmla="*/ 8 h 243"/>
              <a:gd name="T40" fmla="*/ 89 w 181"/>
              <a:gd name="T41" fmla="*/ 0 h 243"/>
              <a:gd name="T42" fmla="*/ 89 w 181"/>
              <a:gd name="T43" fmla="*/ 8 h 243"/>
              <a:gd name="T44" fmla="*/ 83 w 181"/>
              <a:gd name="T45" fmla="*/ 41 h 243"/>
              <a:gd name="T46" fmla="*/ 83 w 181"/>
              <a:gd name="T47" fmla="*/ 78 h 243"/>
              <a:gd name="T48" fmla="*/ 78 w 181"/>
              <a:gd name="T49" fmla="*/ 83 h 243"/>
              <a:gd name="T50" fmla="*/ 78 w 181"/>
              <a:gd name="T51" fmla="*/ 112 h 243"/>
              <a:gd name="T52" fmla="*/ 55 w 181"/>
              <a:gd name="T53" fmla="*/ 146 h 243"/>
              <a:gd name="T54" fmla="*/ 2 w 181"/>
              <a:gd name="T55" fmla="*/ 165 h 243"/>
              <a:gd name="T56" fmla="*/ 0 w 181"/>
              <a:gd name="T57" fmla="*/ 177 h 243"/>
              <a:gd name="T58" fmla="*/ 49 w 181"/>
              <a:gd name="T59" fmla="*/ 171 h 243"/>
              <a:gd name="T60" fmla="*/ 66 w 181"/>
              <a:gd name="T61" fmla="*/ 169 h 243"/>
              <a:gd name="T62" fmla="*/ 70 w 181"/>
              <a:gd name="T63" fmla="*/ 169 h 243"/>
              <a:gd name="T64" fmla="*/ 80 w 181"/>
              <a:gd name="T65" fmla="*/ 169 h 243"/>
              <a:gd name="T66" fmla="*/ 80 w 181"/>
              <a:gd name="T67" fmla="*/ 191 h 243"/>
              <a:gd name="T68" fmla="*/ 61 w 181"/>
              <a:gd name="T69" fmla="*/ 228 h 243"/>
              <a:gd name="T70" fmla="*/ 64 w 181"/>
              <a:gd name="T71" fmla="*/ 242 h 243"/>
              <a:gd name="T72" fmla="*/ 86 w 181"/>
              <a:gd name="T73" fmla="*/ 222 h 243"/>
              <a:gd name="T74" fmla="*/ 86 w 181"/>
              <a:gd name="T75" fmla="*/ 225 h 243"/>
              <a:gd name="T76" fmla="*/ 88 w 181"/>
              <a:gd name="T77" fmla="*/ 225 h 243"/>
              <a:gd name="T78" fmla="*/ 89 w 181"/>
              <a:gd name="T79" fmla="*/ 225 h 243"/>
              <a:gd name="T80" fmla="*/ 89 w 181"/>
              <a:gd name="T81" fmla="*/ 223 h 2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243"/>
              <a:gd name="T125" fmla="*/ 181 w 181"/>
              <a:gd name="T126" fmla="*/ 243 h 2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243">
                <a:moveTo>
                  <a:pt x="89" y="223"/>
                </a:moveTo>
                <a:lnTo>
                  <a:pt x="90" y="223"/>
                </a:lnTo>
                <a:lnTo>
                  <a:pt x="90" y="225"/>
                </a:lnTo>
                <a:lnTo>
                  <a:pt x="94" y="225"/>
                </a:lnTo>
                <a:lnTo>
                  <a:pt x="94" y="222"/>
                </a:lnTo>
                <a:lnTo>
                  <a:pt x="115" y="242"/>
                </a:lnTo>
                <a:lnTo>
                  <a:pt x="119" y="228"/>
                </a:lnTo>
                <a:lnTo>
                  <a:pt x="98" y="191"/>
                </a:lnTo>
                <a:lnTo>
                  <a:pt x="98" y="169"/>
                </a:lnTo>
                <a:lnTo>
                  <a:pt x="110" y="169"/>
                </a:lnTo>
                <a:lnTo>
                  <a:pt x="113" y="169"/>
                </a:lnTo>
                <a:lnTo>
                  <a:pt x="130" y="171"/>
                </a:lnTo>
                <a:lnTo>
                  <a:pt x="180" y="177"/>
                </a:lnTo>
                <a:lnTo>
                  <a:pt x="178" y="165"/>
                </a:lnTo>
                <a:lnTo>
                  <a:pt x="125" y="146"/>
                </a:lnTo>
                <a:lnTo>
                  <a:pt x="102" y="112"/>
                </a:lnTo>
                <a:lnTo>
                  <a:pt x="102" y="83"/>
                </a:lnTo>
                <a:lnTo>
                  <a:pt x="96" y="78"/>
                </a:lnTo>
                <a:lnTo>
                  <a:pt x="96" y="41"/>
                </a:lnTo>
                <a:lnTo>
                  <a:pt x="91" y="8"/>
                </a:lnTo>
                <a:lnTo>
                  <a:pt x="89" y="0"/>
                </a:lnTo>
                <a:lnTo>
                  <a:pt x="89" y="8"/>
                </a:lnTo>
                <a:lnTo>
                  <a:pt x="83" y="41"/>
                </a:lnTo>
                <a:lnTo>
                  <a:pt x="83" y="78"/>
                </a:lnTo>
                <a:lnTo>
                  <a:pt x="78" y="83"/>
                </a:lnTo>
                <a:lnTo>
                  <a:pt x="78" y="112"/>
                </a:lnTo>
                <a:lnTo>
                  <a:pt x="55" y="146"/>
                </a:lnTo>
                <a:lnTo>
                  <a:pt x="2" y="165"/>
                </a:lnTo>
                <a:lnTo>
                  <a:pt x="0" y="177"/>
                </a:lnTo>
                <a:lnTo>
                  <a:pt x="49" y="171"/>
                </a:lnTo>
                <a:lnTo>
                  <a:pt x="66" y="169"/>
                </a:lnTo>
                <a:lnTo>
                  <a:pt x="70" y="169"/>
                </a:lnTo>
                <a:lnTo>
                  <a:pt x="80" y="169"/>
                </a:lnTo>
                <a:lnTo>
                  <a:pt x="80" y="191"/>
                </a:lnTo>
                <a:lnTo>
                  <a:pt x="61" y="228"/>
                </a:lnTo>
                <a:lnTo>
                  <a:pt x="64" y="242"/>
                </a:lnTo>
                <a:lnTo>
                  <a:pt x="86" y="222"/>
                </a:lnTo>
                <a:lnTo>
                  <a:pt x="86" y="225"/>
                </a:lnTo>
                <a:lnTo>
                  <a:pt x="88" y="225"/>
                </a:lnTo>
                <a:lnTo>
                  <a:pt x="89" y="225"/>
                </a:lnTo>
                <a:lnTo>
                  <a:pt x="89" y="22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88" name="Freeform 415"/>
          <p:cNvSpPr>
            <a:spLocks/>
          </p:cNvSpPr>
          <p:nvPr/>
        </p:nvSpPr>
        <p:spPr bwMode="auto">
          <a:xfrm>
            <a:off x="3736975" y="1812925"/>
            <a:ext cx="288925" cy="268288"/>
          </a:xfrm>
          <a:custGeom>
            <a:avLst/>
            <a:gdLst>
              <a:gd name="T0" fmla="*/ 92 w 182"/>
              <a:gd name="T1" fmla="*/ 160 h 169"/>
              <a:gd name="T2" fmla="*/ 92 w 182"/>
              <a:gd name="T3" fmla="*/ 155 h 169"/>
              <a:gd name="T4" fmla="*/ 116 w 182"/>
              <a:gd name="T5" fmla="*/ 167 h 169"/>
              <a:gd name="T6" fmla="*/ 120 w 182"/>
              <a:gd name="T7" fmla="*/ 157 h 169"/>
              <a:gd name="T8" fmla="*/ 98 w 182"/>
              <a:gd name="T9" fmla="*/ 139 h 169"/>
              <a:gd name="T10" fmla="*/ 98 w 182"/>
              <a:gd name="T11" fmla="*/ 76 h 169"/>
              <a:gd name="T12" fmla="*/ 109 w 182"/>
              <a:gd name="T13" fmla="*/ 80 h 169"/>
              <a:gd name="T14" fmla="*/ 109 w 182"/>
              <a:gd name="T15" fmla="*/ 92 h 169"/>
              <a:gd name="T16" fmla="*/ 115 w 182"/>
              <a:gd name="T17" fmla="*/ 92 h 169"/>
              <a:gd name="T18" fmla="*/ 115 w 182"/>
              <a:gd name="T19" fmla="*/ 82 h 169"/>
              <a:gd name="T20" fmla="*/ 181 w 182"/>
              <a:gd name="T21" fmla="*/ 115 h 169"/>
              <a:gd name="T22" fmla="*/ 181 w 182"/>
              <a:gd name="T23" fmla="*/ 106 h 169"/>
              <a:gd name="T24" fmla="*/ 137 w 182"/>
              <a:gd name="T25" fmla="*/ 76 h 169"/>
              <a:gd name="T26" fmla="*/ 137 w 182"/>
              <a:gd name="T27" fmla="*/ 55 h 169"/>
              <a:gd name="T28" fmla="*/ 137 w 182"/>
              <a:gd name="T29" fmla="*/ 52 h 169"/>
              <a:gd name="T30" fmla="*/ 137 w 182"/>
              <a:gd name="T31" fmla="*/ 50 h 169"/>
              <a:gd name="T32" fmla="*/ 135 w 182"/>
              <a:gd name="T33" fmla="*/ 47 h 169"/>
              <a:gd name="T34" fmla="*/ 133 w 182"/>
              <a:gd name="T35" fmla="*/ 40 h 169"/>
              <a:gd name="T36" fmla="*/ 129 w 182"/>
              <a:gd name="T37" fmla="*/ 47 h 169"/>
              <a:gd name="T38" fmla="*/ 129 w 182"/>
              <a:gd name="T39" fmla="*/ 68 h 169"/>
              <a:gd name="T40" fmla="*/ 116 w 182"/>
              <a:gd name="T41" fmla="*/ 58 h 169"/>
              <a:gd name="T42" fmla="*/ 116 w 182"/>
              <a:gd name="T43" fmla="*/ 41 h 169"/>
              <a:gd name="T44" fmla="*/ 116 w 182"/>
              <a:gd name="T45" fmla="*/ 35 h 169"/>
              <a:gd name="T46" fmla="*/ 113 w 182"/>
              <a:gd name="T47" fmla="*/ 29 h 169"/>
              <a:gd name="T48" fmla="*/ 109 w 182"/>
              <a:gd name="T49" fmla="*/ 35 h 169"/>
              <a:gd name="T50" fmla="*/ 109 w 182"/>
              <a:gd name="T51" fmla="*/ 44 h 169"/>
              <a:gd name="T52" fmla="*/ 109 w 182"/>
              <a:gd name="T53" fmla="*/ 53 h 169"/>
              <a:gd name="T54" fmla="*/ 99 w 182"/>
              <a:gd name="T55" fmla="*/ 44 h 169"/>
              <a:gd name="T56" fmla="*/ 99 w 182"/>
              <a:gd name="T57" fmla="*/ 11 h 169"/>
              <a:gd name="T58" fmla="*/ 96 w 182"/>
              <a:gd name="T59" fmla="*/ 2 h 169"/>
              <a:gd name="T60" fmla="*/ 92 w 182"/>
              <a:gd name="T61" fmla="*/ 0 h 169"/>
              <a:gd name="T62" fmla="*/ 91 w 182"/>
              <a:gd name="T63" fmla="*/ 1 h 169"/>
              <a:gd name="T64" fmla="*/ 89 w 182"/>
              <a:gd name="T65" fmla="*/ 2 h 169"/>
              <a:gd name="T66" fmla="*/ 85 w 182"/>
              <a:gd name="T67" fmla="*/ 12 h 169"/>
              <a:gd name="T68" fmla="*/ 85 w 182"/>
              <a:gd name="T69" fmla="*/ 46 h 169"/>
              <a:gd name="T70" fmla="*/ 76 w 182"/>
              <a:gd name="T71" fmla="*/ 55 h 169"/>
              <a:gd name="T72" fmla="*/ 76 w 182"/>
              <a:gd name="T73" fmla="*/ 46 h 169"/>
              <a:gd name="T74" fmla="*/ 76 w 182"/>
              <a:gd name="T75" fmla="*/ 36 h 169"/>
              <a:gd name="T76" fmla="*/ 72 w 182"/>
              <a:gd name="T77" fmla="*/ 30 h 169"/>
              <a:gd name="T78" fmla="*/ 68 w 182"/>
              <a:gd name="T79" fmla="*/ 35 h 169"/>
              <a:gd name="T80" fmla="*/ 68 w 182"/>
              <a:gd name="T81" fmla="*/ 42 h 169"/>
              <a:gd name="T82" fmla="*/ 68 w 182"/>
              <a:gd name="T83" fmla="*/ 59 h 169"/>
              <a:gd name="T84" fmla="*/ 55 w 182"/>
              <a:gd name="T85" fmla="*/ 70 h 169"/>
              <a:gd name="T86" fmla="*/ 55 w 182"/>
              <a:gd name="T87" fmla="*/ 48 h 169"/>
              <a:gd name="T88" fmla="*/ 52 w 182"/>
              <a:gd name="T89" fmla="*/ 40 h 169"/>
              <a:gd name="T90" fmla="*/ 49 w 182"/>
              <a:gd name="T91" fmla="*/ 48 h 169"/>
              <a:gd name="T92" fmla="*/ 49 w 182"/>
              <a:gd name="T93" fmla="*/ 50 h 169"/>
              <a:gd name="T94" fmla="*/ 49 w 182"/>
              <a:gd name="T95" fmla="*/ 52 h 169"/>
              <a:gd name="T96" fmla="*/ 49 w 182"/>
              <a:gd name="T97" fmla="*/ 56 h 169"/>
              <a:gd name="T98" fmla="*/ 49 w 182"/>
              <a:gd name="T99" fmla="*/ 76 h 169"/>
              <a:gd name="T100" fmla="*/ 0 w 182"/>
              <a:gd name="T101" fmla="*/ 104 h 169"/>
              <a:gd name="T102" fmla="*/ 0 w 182"/>
              <a:gd name="T103" fmla="*/ 115 h 169"/>
              <a:gd name="T104" fmla="*/ 70 w 182"/>
              <a:gd name="T105" fmla="*/ 83 h 169"/>
              <a:gd name="T106" fmla="*/ 70 w 182"/>
              <a:gd name="T107" fmla="*/ 94 h 169"/>
              <a:gd name="T108" fmla="*/ 76 w 182"/>
              <a:gd name="T109" fmla="*/ 94 h 169"/>
              <a:gd name="T110" fmla="*/ 76 w 182"/>
              <a:gd name="T111" fmla="*/ 82 h 169"/>
              <a:gd name="T112" fmla="*/ 88 w 182"/>
              <a:gd name="T113" fmla="*/ 77 h 169"/>
              <a:gd name="T114" fmla="*/ 88 w 182"/>
              <a:gd name="T115" fmla="*/ 138 h 169"/>
              <a:gd name="T116" fmla="*/ 66 w 182"/>
              <a:gd name="T117" fmla="*/ 158 h 169"/>
              <a:gd name="T118" fmla="*/ 68 w 182"/>
              <a:gd name="T119" fmla="*/ 168 h 169"/>
              <a:gd name="T120" fmla="*/ 92 w 182"/>
              <a:gd name="T121" fmla="*/ 155 h 169"/>
              <a:gd name="T122" fmla="*/ 92 w 182"/>
              <a:gd name="T123" fmla="*/ 158 h 169"/>
              <a:gd name="T124" fmla="*/ 92 w 182"/>
              <a:gd name="T125" fmla="*/ 160 h 16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2"/>
              <a:gd name="T190" fmla="*/ 0 h 169"/>
              <a:gd name="T191" fmla="*/ 182 w 182"/>
              <a:gd name="T192" fmla="*/ 169 h 16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2" h="169">
                <a:moveTo>
                  <a:pt x="92" y="160"/>
                </a:moveTo>
                <a:lnTo>
                  <a:pt x="92" y="155"/>
                </a:lnTo>
                <a:lnTo>
                  <a:pt x="116" y="167"/>
                </a:lnTo>
                <a:lnTo>
                  <a:pt x="120" y="157"/>
                </a:lnTo>
                <a:lnTo>
                  <a:pt x="98" y="139"/>
                </a:lnTo>
                <a:lnTo>
                  <a:pt x="98" y="76"/>
                </a:lnTo>
                <a:lnTo>
                  <a:pt x="109" y="80"/>
                </a:lnTo>
                <a:lnTo>
                  <a:pt x="109" y="92"/>
                </a:lnTo>
                <a:lnTo>
                  <a:pt x="115" y="92"/>
                </a:lnTo>
                <a:lnTo>
                  <a:pt x="115" y="82"/>
                </a:lnTo>
                <a:lnTo>
                  <a:pt x="181" y="115"/>
                </a:lnTo>
                <a:lnTo>
                  <a:pt x="181" y="106"/>
                </a:lnTo>
                <a:lnTo>
                  <a:pt x="137" y="76"/>
                </a:lnTo>
                <a:lnTo>
                  <a:pt x="137" y="55"/>
                </a:lnTo>
                <a:lnTo>
                  <a:pt x="137" y="52"/>
                </a:lnTo>
                <a:lnTo>
                  <a:pt x="137" y="50"/>
                </a:lnTo>
                <a:lnTo>
                  <a:pt x="135" y="47"/>
                </a:lnTo>
                <a:lnTo>
                  <a:pt x="133" y="40"/>
                </a:lnTo>
                <a:lnTo>
                  <a:pt x="129" y="47"/>
                </a:lnTo>
                <a:lnTo>
                  <a:pt x="129" y="68"/>
                </a:lnTo>
                <a:lnTo>
                  <a:pt x="116" y="58"/>
                </a:lnTo>
                <a:lnTo>
                  <a:pt x="116" y="41"/>
                </a:lnTo>
                <a:lnTo>
                  <a:pt x="116" y="35"/>
                </a:lnTo>
                <a:lnTo>
                  <a:pt x="113" y="29"/>
                </a:lnTo>
                <a:lnTo>
                  <a:pt x="109" y="35"/>
                </a:lnTo>
                <a:lnTo>
                  <a:pt x="109" y="44"/>
                </a:lnTo>
                <a:lnTo>
                  <a:pt x="109" y="53"/>
                </a:lnTo>
                <a:lnTo>
                  <a:pt x="99" y="44"/>
                </a:lnTo>
                <a:lnTo>
                  <a:pt x="99" y="11"/>
                </a:lnTo>
                <a:lnTo>
                  <a:pt x="96" y="2"/>
                </a:lnTo>
                <a:lnTo>
                  <a:pt x="92" y="0"/>
                </a:lnTo>
                <a:lnTo>
                  <a:pt x="91" y="1"/>
                </a:lnTo>
                <a:lnTo>
                  <a:pt x="89" y="2"/>
                </a:lnTo>
                <a:lnTo>
                  <a:pt x="85" y="12"/>
                </a:lnTo>
                <a:lnTo>
                  <a:pt x="85" y="46"/>
                </a:lnTo>
                <a:lnTo>
                  <a:pt x="76" y="55"/>
                </a:lnTo>
                <a:lnTo>
                  <a:pt x="76" y="46"/>
                </a:lnTo>
                <a:lnTo>
                  <a:pt x="76" y="36"/>
                </a:lnTo>
                <a:lnTo>
                  <a:pt x="72" y="30"/>
                </a:lnTo>
                <a:lnTo>
                  <a:pt x="68" y="35"/>
                </a:lnTo>
                <a:lnTo>
                  <a:pt x="68" y="42"/>
                </a:lnTo>
                <a:lnTo>
                  <a:pt x="68" y="59"/>
                </a:lnTo>
                <a:lnTo>
                  <a:pt x="55" y="70"/>
                </a:lnTo>
                <a:lnTo>
                  <a:pt x="55" y="48"/>
                </a:lnTo>
                <a:lnTo>
                  <a:pt x="52" y="40"/>
                </a:lnTo>
                <a:lnTo>
                  <a:pt x="49" y="48"/>
                </a:lnTo>
                <a:lnTo>
                  <a:pt x="49" y="50"/>
                </a:lnTo>
                <a:lnTo>
                  <a:pt x="49" y="52"/>
                </a:lnTo>
                <a:lnTo>
                  <a:pt x="49" y="56"/>
                </a:lnTo>
                <a:lnTo>
                  <a:pt x="49" y="76"/>
                </a:lnTo>
                <a:lnTo>
                  <a:pt x="0" y="104"/>
                </a:lnTo>
                <a:lnTo>
                  <a:pt x="0" y="115"/>
                </a:lnTo>
                <a:lnTo>
                  <a:pt x="70" y="83"/>
                </a:lnTo>
                <a:lnTo>
                  <a:pt x="70" y="94"/>
                </a:lnTo>
                <a:lnTo>
                  <a:pt x="76" y="94"/>
                </a:lnTo>
                <a:lnTo>
                  <a:pt x="76" y="82"/>
                </a:lnTo>
                <a:lnTo>
                  <a:pt x="88" y="77"/>
                </a:lnTo>
                <a:lnTo>
                  <a:pt x="88" y="138"/>
                </a:lnTo>
                <a:lnTo>
                  <a:pt x="66" y="158"/>
                </a:lnTo>
                <a:lnTo>
                  <a:pt x="68" y="168"/>
                </a:lnTo>
                <a:lnTo>
                  <a:pt x="92" y="155"/>
                </a:lnTo>
                <a:lnTo>
                  <a:pt x="92" y="158"/>
                </a:lnTo>
                <a:lnTo>
                  <a:pt x="92" y="16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89" name="Rectangle 416"/>
          <p:cNvSpPr>
            <a:spLocks noChangeArrowheads="1"/>
          </p:cNvSpPr>
          <p:nvPr/>
        </p:nvSpPr>
        <p:spPr bwMode="auto">
          <a:xfrm>
            <a:off x="3668713" y="2070100"/>
            <a:ext cx="3968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BEAR</a:t>
            </a:r>
          </a:p>
        </p:txBody>
      </p:sp>
      <p:sp>
        <p:nvSpPr>
          <p:cNvPr id="166990" name="Freeform 417"/>
          <p:cNvSpPr>
            <a:spLocks/>
          </p:cNvSpPr>
          <p:nvPr/>
        </p:nvSpPr>
        <p:spPr bwMode="auto">
          <a:xfrm>
            <a:off x="4179888" y="1870075"/>
            <a:ext cx="192087" cy="260350"/>
          </a:xfrm>
          <a:custGeom>
            <a:avLst/>
            <a:gdLst>
              <a:gd name="T0" fmla="*/ 61 w 121"/>
              <a:gd name="T1" fmla="*/ 146 h 164"/>
              <a:gd name="T2" fmla="*/ 58 w 121"/>
              <a:gd name="T3" fmla="*/ 146 h 164"/>
              <a:gd name="T4" fmla="*/ 65 w 121"/>
              <a:gd name="T5" fmla="*/ 146 h 164"/>
              <a:gd name="T6" fmla="*/ 65 w 121"/>
              <a:gd name="T7" fmla="*/ 149 h 164"/>
              <a:gd name="T8" fmla="*/ 72 w 121"/>
              <a:gd name="T9" fmla="*/ 149 h 164"/>
              <a:gd name="T10" fmla="*/ 72 w 121"/>
              <a:gd name="T11" fmla="*/ 146 h 164"/>
              <a:gd name="T12" fmla="*/ 76 w 121"/>
              <a:gd name="T13" fmla="*/ 146 h 164"/>
              <a:gd name="T14" fmla="*/ 76 w 121"/>
              <a:gd name="T15" fmla="*/ 152 h 164"/>
              <a:gd name="T16" fmla="*/ 76 w 121"/>
              <a:gd name="T17" fmla="*/ 156 h 164"/>
              <a:gd name="T18" fmla="*/ 98 w 121"/>
              <a:gd name="T19" fmla="*/ 163 h 164"/>
              <a:gd name="T20" fmla="*/ 98 w 121"/>
              <a:gd name="T21" fmla="*/ 156 h 164"/>
              <a:gd name="T22" fmla="*/ 79 w 121"/>
              <a:gd name="T23" fmla="*/ 132 h 164"/>
              <a:gd name="T24" fmla="*/ 79 w 121"/>
              <a:gd name="T25" fmla="*/ 122 h 164"/>
              <a:gd name="T26" fmla="*/ 120 w 121"/>
              <a:gd name="T27" fmla="*/ 128 h 164"/>
              <a:gd name="T28" fmla="*/ 120 w 121"/>
              <a:gd name="T29" fmla="*/ 115 h 164"/>
              <a:gd name="T30" fmla="*/ 76 w 121"/>
              <a:gd name="T31" fmla="*/ 82 h 164"/>
              <a:gd name="T32" fmla="*/ 76 w 121"/>
              <a:gd name="T33" fmla="*/ 64 h 164"/>
              <a:gd name="T34" fmla="*/ 65 w 121"/>
              <a:gd name="T35" fmla="*/ 37 h 164"/>
              <a:gd name="T36" fmla="*/ 65 w 121"/>
              <a:gd name="T37" fmla="*/ 16 h 164"/>
              <a:gd name="T38" fmla="*/ 62 w 121"/>
              <a:gd name="T39" fmla="*/ 6 h 164"/>
              <a:gd name="T40" fmla="*/ 61 w 121"/>
              <a:gd name="T41" fmla="*/ 4 h 164"/>
              <a:gd name="T42" fmla="*/ 59 w 121"/>
              <a:gd name="T43" fmla="*/ 0 h 164"/>
              <a:gd name="T44" fmla="*/ 56 w 121"/>
              <a:gd name="T45" fmla="*/ 6 h 164"/>
              <a:gd name="T46" fmla="*/ 54 w 121"/>
              <a:gd name="T47" fmla="*/ 16 h 164"/>
              <a:gd name="T48" fmla="*/ 54 w 121"/>
              <a:gd name="T49" fmla="*/ 37 h 164"/>
              <a:gd name="T50" fmla="*/ 44 w 121"/>
              <a:gd name="T51" fmla="*/ 64 h 164"/>
              <a:gd name="T52" fmla="*/ 44 w 121"/>
              <a:gd name="T53" fmla="*/ 82 h 164"/>
              <a:gd name="T54" fmla="*/ 0 w 121"/>
              <a:gd name="T55" fmla="*/ 115 h 164"/>
              <a:gd name="T56" fmla="*/ 0 w 121"/>
              <a:gd name="T57" fmla="*/ 128 h 164"/>
              <a:gd name="T58" fmla="*/ 41 w 121"/>
              <a:gd name="T59" fmla="*/ 122 h 164"/>
              <a:gd name="T60" fmla="*/ 41 w 121"/>
              <a:gd name="T61" fmla="*/ 132 h 164"/>
              <a:gd name="T62" fmla="*/ 20 w 121"/>
              <a:gd name="T63" fmla="*/ 156 h 164"/>
              <a:gd name="T64" fmla="*/ 20 w 121"/>
              <a:gd name="T65" fmla="*/ 163 h 164"/>
              <a:gd name="T66" fmla="*/ 44 w 121"/>
              <a:gd name="T67" fmla="*/ 156 h 164"/>
              <a:gd name="T68" fmla="*/ 44 w 121"/>
              <a:gd name="T69" fmla="*/ 152 h 164"/>
              <a:gd name="T70" fmla="*/ 44 w 121"/>
              <a:gd name="T71" fmla="*/ 146 h 164"/>
              <a:gd name="T72" fmla="*/ 47 w 121"/>
              <a:gd name="T73" fmla="*/ 146 h 164"/>
              <a:gd name="T74" fmla="*/ 47 w 121"/>
              <a:gd name="T75" fmla="*/ 149 h 164"/>
              <a:gd name="T76" fmla="*/ 54 w 121"/>
              <a:gd name="T77" fmla="*/ 149 h 164"/>
              <a:gd name="T78" fmla="*/ 54 w 121"/>
              <a:gd name="T79" fmla="*/ 146 h 164"/>
              <a:gd name="T80" fmla="*/ 61 w 121"/>
              <a:gd name="T81" fmla="*/ 146 h 164"/>
              <a:gd name="T82" fmla="*/ 58 w 121"/>
              <a:gd name="T83" fmla="*/ 146 h 164"/>
              <a:gd name="T84" fmla="*/ 61 w 121"/>
              <a:gd name="T85" fmla="*/ 146 h 1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1"/>
              <a:gd name="T130" fmla="*/ 0 h 164"/>
              <a:gd name="T131" fmla="*/ 121 w 121"/>
              <a:gd name="T132" fmla="*/ 164 h 1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1" h="164">
                <a:moveTo>
                  <a:pt x="61" y="146"/>
                </a:moveTo>
                <a:lnTo>
                  <a:pt x="58" y="146"/>
                </a:lnTo>
                <a:lnTo>
                  <a:pt x="65" y="146"/>
                </a:lnTo>
                <a:lnTo>
                  <a:pt x="65" y="149"/>
                </a:lnTo>
                <a:lnTo>
                  <a:pt x="72" y="149"/>
                </a:lnTo>
                <a:lnTo>
                  <a:pt x="72" y="146"/>
                </a:lnTo>
                <a:lnTo>
                  <a:pt x="76" y="146"/>
                </a:lnTo>
                <a:lnTo>
                  <a:pt x="76" y="152"/>
                </a:lnTo>
                <a:lnTo>
                  <a:pt x="76" y="156"/>
                </a:lnTo>
                <a:lnTo>
                  <a:pt x="98" y="163"/>
                </a:lnTo>
                <a:lnTo>
                  <a:pt x="98" y="156"/>
                </a:lnTo>
                <a:lnTo>
                  <a:pt x="79" y="132"/>
                </a:lnTo>
                <a:lnTo>
                  <a:pt x="79" y="122"/>
                </a:lnTo>
                <a:lnTo>
                  <a:pt x="120" y="128"/>
                </a:lnTo>
                <a:lnTo>
                  <a:pt x="120" y="115"/>
                </a:lnTo>
                <a:lnTo>
                  <a:pt x="76" y="82"/>
                </a:lnTo>
                <a:lnTo>
                  <a:pt x="76" y="64"/>
                </a:lnTo>
                <a:lnTo>
                  <a:pt x="65" y="37"/>
                </a:lnTo>
                <a:lnTo>
                  <a:pt x="65" y="16"/>
                </a:lnTo>
                <a:lnTo>
                  <a:pt x="62" y="6"/>
                </a:lnTo>
                <a:lnTo>
                  <a:pt x="61" y="4"/>
                </a:lnTo>
                <a:lnTo>
                  <a:pt x="59" y="0"/>
                </a:lnTo>
                <a:lnTo>
                  <a:pt x="56" y="6"/>
                </a:lnTo>
                <a:lnTo>
                  <a:pt x="54" y="16"/>
                </a:lnTo>
                <a:lnTo>
                  <a:pt x="54" y="37"/>
                </a:lnTo>
                <a:lnTo>
                  <a:pt x="44" y="64"/>
                </a:lnTo>
                <a:lnTo>
                  <a:pt x="44" y="82"/>
                </a:lnTo>
                <a:lnTo>
                  <a:pt x="0" y="115"/>
                </a:lnTo>
                <a:lnTo>
                  <a:pt x="0" y="128"/>
                </a:lnTo>
                <a:lnTo>
                  <a:pt x="41" y="122"/>
                </a:lnTo>
                <a:lnTo>
                  <a:pt x="41" y="132"/>
                </a:lnTo>
                <a:lnTo>
                  <a:pt x="20" y="156"/>
                </a:lnTo>
                <a:lnTo>
                  <a:pt x="20" y="163"/>
                </a:lnTo>
                <a:lnTo>
                  <a:pt x="44" y="156"/>
                </a:lnTo>
                <a:lnTo>
                  <a:pt x="44" y="152"/>
                </a:lnTo>
                <a:lnTo>
                  <a:pt x="44" y="146"/>
                </a:lnTo>
                <a:lnTo>
                  <a:pt x="47" y="146"/>
                </a:lnTo>
                <a:lnTo>
                  <a:pt x="47" y="149"/>
                </a:lnTo>
                <a:lnTo>
                  <a:pt x="54" y="149"/>
                </a:lnTo>
                <a:lnTo>
                  <a:pt x="54" y="146"/>
                </a:lnTo>
                <a:lnTo>
                  <a:pt x="61" y="146"/>
                </a:lnTo>
                <a:lnTo>
                  <a:pt x="58" y="146"/>
                </a:lnTo>
                <a:lnTo>
                  <a:pt x="61" y="1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91" name="Rectangle 418"/>
          <p:cNvSpPr>
            <a:spLocks noChangeArrowheads="1"/>
          </p:cNvSpPr>
          <p:nvPr/>
        </p:nvSpPr>
        <p:spPr bwMode="auto">
          <a:xfrm>
            <a:off x="3984625" y="2106613"/>
            <a:ext cx="531813"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FULCRUM</a:t>
            </a:r>
          </a:p>
        </p:txBody>
      </p:sp>
      <p:grpSp>
        <p:nvGrpSpPr>
          <p:cNvPr id="166992" name="Group 419"/>
          <p:cNvGrpSpPr>
            <a:grpSpLocks/>
          </p:cNvGrpSpPr>
          <p:nvPr/>
        </p:nvGrpSpPr>
        <p:grpSpPr bwMode="auto">
          <a:xfrm>
            <a:off x="3578225" y="3394075"/>
            <a:ext cx="947738" cy="442913"/>
            <a:chOff x="2254" y="1625"/>
            <a:chExt cx="597" cy="279"/>
          </a:xfrm>
        </p:grpSpPr>
        <p:sp>
          <p:nvSpPr>
            <p:cNvPr id="167559" name="Freeform 420"/>
            <p:cNvSpPr>
              <a:spLocks/>
            </p:cNvSpPr>
            <p:nvPr/>
          </p:nvSpPr>
          <p:spPr bwMode="auto">
            <a:xfrm>
              <a:off x="2354" y="1625"/>
              <a:ext cx="117" cy="170"/>
            </a:xfrm>
            <a:custGeom>
              <a:avLst/>
              <a:gdLst>
                <a:gd name="T0" fmla="*/ 61 w 117"/>
                <a:gd name="T1" fmla="*/ 161 h 170"/>
                <a:gd name="T2" fmla="*/ 63 w 117"/>
                <a:gd name="T3" fmla="*/ 161 h 170"/>
                <a:gd name="T4" fmla="*/ 63 w 117"/>
                <a:gd name="T5" fmla="*/ 163 h 170"/>
                <a:gd name="T6" fmla="*/ 66 w 117"/>
                <a:gd name="T7" fmla="*/ 163 h 170"/>
                <a:gd name="T8" fmla="*/ 66 w 117"/>
                <a:gd name="T9" fmla="*/ 161 h 170"/>
                <a:gd name="T10" fmla="*/ 68 w 117"/>
                <a:gd name="T11" fmla="*/ 161 h 170"/>
                <a:gd name="T12" fmla="*/ 79 w 117"/>
                <a:gd name="T13" fmla="*/ 169 h 170"/>
                <a:gd name="T14" fmla="*/ 84 w 117"/>
                <a:gd name="T15" fmla="*/ 164 h 170"/>
                <a:gd name="T16" fmla="*/ 68 w 117"/>
                <a:gd name="T17" fmla="*/ 146 h 170"/>
                <a:gd name="T18" fmla="*/ 68 w 117"/>
                <a:gd name="T19" fmla="*/ 121 h 170"/>
                <a:gd name="T20" fmla="*/ 68 w 117"/>
                <a:gd name="T21" fmla="*/ 119 h 170"/>
                <a:gd name="T22" fmla="*/ 67 w 117"/>
                <a:gd name="T23" fmla="*/ 116 h 170"/>
                <a:gd name="T24" fmla="*/ 72 w 117"/>
                <a:gd name="T25" fmla="*/ 119 h 170"/>
                <a:gd name="T26" fmla="*/ 79 w 117"/>
                <a:gd name="T27" fmla="*/ 121 h 170"/>
                <a:gd name="T28" fmla="*/ 79 w 117"/>
                <a:gd name="T29" fmla="*/ 127 h 170"/>
                <a:gd name="T30" fmla="*/ 80 w 117"/>
                <a:gd name="T31" fmla="*/ 133 h 170"/>
                <a:gd name="T32" fmla="*/ 84 w 117"/>
                <a:gd name="T33" fmla="*/ 128 h 170"/>
                <a:gd name="T34" fmla="*/ 84 w 117"/>
                <a:gd name="T35" fmla="*/ 122 h 170"/>
                <a:gd name="T36" fmla="*/ 116 w 117"/>
                <a:gd name="T37" fmla="*/ 145 h 170"/>
                <a:gd name="T38" fmla="*/ 116 w 117"/>
                <a:gd name="T39" fmla="*/ 131 h 170"/>
                <a:gd name="T40" fmla="*/ 115 w 117"/>
                <a:gd name="T41" fmla="*/ 131 h 170"/>
                <a:gd name="T42" fmla="*/ 114 w 117"/>
                <a:gd name="T43" fmla="*/ 132 h 170"/>
                <a:gd name="T44" fmla="*/ 68 w 117"/>
                <a:gd name="T45" fmla="*/ 71 h 170"/>
                <a:gd name="T46" fmla="*/ 66 w 117"/>
                <a:gd name="T47" fmla="*/ 42 h 170"/>
                <a:gd name="T48" fmla="*/ 63 w 117"/>
                <a:gd name="T49" fmla="*/ 16 h 170"/>
                <a:gd name="T50" fmla="*/ 60 w 117"/>
                <a:gd name="T51" fmla="*/ 4 h 170"/>
                <a:gd name="T52" fmla="*/ 57 w 117"/>
                <a:gd name="T53" fmla="*/ 1 h 170"/>
                <a:gd name="T54" fmla="*/ 57 w 117"/>
                <a:gd name="T55" fmla="*/ 0 h 170"/>
                <a:gd name="T56" fmla="*/ 56 w 117"/>
                <a:gd name="T57" fmla="*/ 4 h 170"/>
                <a:gd name="T58" fmla="*/ 53 w 117"/>
                <a:gd name="T59" fmla="*/ 16 h 170"/>
                <a:gd name="T60" fmla="*/ 50 w 117"/>
                <a:gd name="T61" fmla="*/ 42 h 170"/>
                <a:gd name="T62" fmla="*/ 48 w 117"/>
                <a:gd name="T63" fmla="*/ 71 h 170"/>
                <a:gd name="T64" fmla="*/ 2 w 117"/>
                <a:gd name="T65" fmla="*/ 131 h 170"/>
                <a:gd name="T66" fmla="*/ 1 w 117"/>
                <a:gd name="T67" fmla="*/ 131 h 170"/>
                <a:gd name="T68" fmla="*/ 0 w 117"/>
                <a:gd name="T69" fmla="*/ 131 h 170"/>
                <a:gd name="T70" fmla="*/ 0 w 117"/>
                <a:gd name="T71" fmla="*/ 145 h 170"/>
                <a:gd name="T72" fmla="*/ 32 w 117"/>
                <a:gd name="T73" fmla="*/ 122 h 170"/>
                <a:gd name="T74" fmla="*/ 32 w 117"/>
                <a:gd name="T75" fmla="*/ 128 h 170"/>
                <a:gd name="T76" fmla="*/ 35 w 117"/>
                <a:gd name="T77" fmla="*/ 133 h 170"/>
                <a:gd name="T78" fmla="*/ 37 w 117"/>
                <a:gd name="T79" fmla="*/ 127 h 170"/>
                <a:gd name="T80" fmla="*/ 37 w 117"/>
                <a:gd name="T81" fmla="*/ 120 h 170"/>
                <a:gd name="T82" fmla="*/ 43 w 117"/>
                <a:gd name="T83" fmla="*/ 117 h 170"/>
                <a:gd name="T84" fmla="*/ 48 w 117"/>
                <a:gd name="T85" fmla="*/ 116 h 170"/>
                <a:gd name="T86" fmla="*/ 48 w 117"/>
                <a:gd name="T87" fmla="*/ 119 h 170"/>
                <a:gd name="T88" fmla="*/ 47 w 117"/>
                <a:gd name="T89" fmla="*/ 120 h 170"/>
                <a:gd name="T90" fmla="*/ 47 w 117"/>
                <a:gd name="T91" fmla="*/ 146 h 170"/>
                <a:gd name="T92" fmla="*/ 31 w 117"/>
                <a:gd name="T93" fmla="*/ 164 h 170"/>
                <a:gd name="T94" fmla="*/ 37 w 117"/>
                <a:gd name="T95" fmla="*/ 169 h 170"/>
                <a:gd name="T96" fmla="*/ 48 w 117"/>
                <a:gd name="T97" fmla="*/ 161 h 170"/>
                <a:gd name="T98" fmla="*/ 49 w 117"/>
                <a:gd name="T99" fmla="*/ 161 h 170"/>
                <a:gd name="T100" fmla="*/ 49 w 117"/>
                <a:gd name="T101" fmla="*/ 163 h 170"/>
                <a:gd name="T102" fmla="*/ 53 w 117"/>
                <a:gd name="T103" fmla="*/ 163 h 170"/>
                <a:gd name="T104" fmla="*/ 53 w 117"/>
                <a:gd name="T105" fmla="*/ 161 h 170"/>
                <a:gd name="T106" fmla="*/ 55 w 117"/>
                <a:gd name="T107" fmla="*/ 161 h 170"/>
                <a:gd name="T108" fmla="*/ 61 w 117"/>
                <a:gd name="T109" fmla="*/ 161 h 17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7"/>
                <a:gd name="T166" fmla="*/ 0 h 170"/>
                <a:gd name="T167" fmla="*/ 117 w 117"/>
                <a:gd name="T168" fmla="*/ 170 h 17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7" h="170">
                  <a:moveTo>
                    <a:pt x="61" y="161"/>
                  </a:moveTo>
                  <a:lnTo>
                    <a:pt x="63" y="161"/>
                  </a:lnTo>
                  <a:lnTo>
                    <a:pt x="63" y="163"/>
                  </a:lnTo>
                  <a:lnTo>
                    <a:pt x="66" y="163"/>
                  </a:lnTo>
                  <a:lnTo>
                    <a:pt x="66" y="161"/>
                  </a:lnTo>
                  <a:lnTo>
                    <a:pt x="68" y="161"/>
                  </a:lnTo>
                  <a:lnTo>
                    <a:pt x="79" y="169"/>
                  </a:lnTo>
                  <a:lnTo>
                    <a:pt x="84" y="164"/>
                  </a:lnTo>
                  <a:lnTo>
                    <a:pt x="68" y="146"/>
                  </a:lnTo>
                  <a:lnTo>
                    <a:pt x="68" y="121"/>
                  </a:lnTo>
                  <a:lnTo>
                    <a:pt x="68" y="119"/>
                  </a:lnTo>
                  <a:lnTo>
                    <a:pt x="67" y="116"/>
                  </a:lnTo>
                  <a:lnTo>
                    <a:pt x="72" y="119"/>
                  </a:lnTo>
                  <a:lnTo>
                    <a:pt x="79" y="121"/>
                  </a:lnTo>
                  <a:lnTo>
                    <a:pt x="79" y="127"/>
                  </a:lnTo>
                  <a:lnTo>
                    <a:pt x="80" y="133"/>
                  </a:lnTo>
                  <a:lnTo>
                    <a:pt x="84" y="128"/>
                  </a:lnTo>
                  <a:lnTo>
                    <a:pt x="84" y="122"/>
                  </a:lnTo>
                  <a:lnTo>
                    <a:pt x="116" y="145"/>
                  </a:lnTo>
                  <a:lnTo>
                    <a:pt x="116" y="131"/>
                  </a:lnTo>
                  <a:lnTo>
                    <a:pt x="115" y="131"/>
                  </a:lnTo>
                  <a:lnTo>
                    <a:pt x="114" y="132"/>
                  </a:lnTo>
                  <a:lnTo>
                    <a:pt x="68" y="71"/>
                  </a:lnTo>
                  <a:lnTo>
                    <a:pt x="66" y="42"/>
                  </a:lnTo>
                  <a:lnTo>
                    <a:pt x="63" y="16"/>
                  </a:lnTo>
                  <a:lnTo>
                    <a:pt x="60" y="4"/>
                  </a:lnTo>
                  <a:lnTo>
                    <a:pt x="57" y="1"/>
                  </a:lnTo>
                  <a:lnTo>
                    <a:pt x="57" y="0"/>
                  </a:lnTo>
                  <a:lnTo>
                    <a:pt x="56" y="4"/>
                  </a:lnTo>
                  <a:lnTo>
                    <a:pt x="53" y="16"/>
                  </a:lnTo>
                  <a:lnTo>
                    <a:pt x="50" y="42"/>
                  </a:lnTo>
                  <a:lnTo>
                    <a:pt x="48" y="71"/>
                  </a:lnTo>
                  <a:lnTo>
                    <a:pt x="2" y="131"/>
                  </a:lnTo>
                  <a:lnTo>
                    <a:pt x="1" y="131"/>
                  </a:lnTo>
                  <a:lnTo>
                    <a:pt x="0" y="131"/>
                  </a:lnTo>
                  <a:lnTo>
                    <a:pt x="0" y="145"/>
                  </a:lnTo>
                  <a:lnTo>
                    <a:pt x="32" y="122"/>
                  </a:lnTo>
                  <a:lnTo>
                    <a:pt x="32" y="128"/>
                  </a:lnTo>
                  <a:lnTo>
                    <a:pt x="35" y="133"/>
                  </a:lnTo>
                  <a:lnTo>
                    <a:pt x="37" y="127"/>
                  </a:lnTo>
                  <a:lnTo>
                    <a:pt x="37" y="120"/>
                  </a:lnTo>
                  <a:lnTo>
                    <a:pt x="43" y="117"/>
                  </a:lnTo>
                  <a:lnTo>
                    <a:pt x="48" y="116"/>
                  </a:lnTo>
                  <a:lnTo>
                    <a:pt x="48" y="119"/>
                  </a:lnTo>
                  <a:lnTo>
                    <a:pt x="47" y="120"/>
                  </a:lnTo>
                  <a:lnTo>
                    <a:pt x="47" y="146"/>
                  </a:lnTo>
                  <a:lnTo>
                    <a:pt x="31" y="164"/>
                  </a:lnTo>
                  <a:lnTo>
                    <a:pt x="37" y="169"/>
                  </a:lnTo>
                  <a:lnTo>
                    <a:pt x="48" y="161"/>
                  </a:lnTo>
                  <a:lnTo>
                    <a:pt x="49" y="161"/>
                  </a:lnTo>
                  <a:lnTo>
                    <a:pt x="49" y="163"/>
                  </a:lnTo>
                  <a:lnTo>
                    <a:pt x="53" y="163"/>
                  </a:lnTo>
                  <a:lnTo>
                    <a:pt x="53" y="161"/>
                  </a:lnTo>
                  <a:lnTo>
                    <a:pt x="55" y="161"/>
                  </a:lnTo>
                  <a:lnTo>
                    <a:pt x="61" y="16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60" name="Rectangle 421"/>
            <p:cNvSpPr>
              <a:spLocks noChangeArrowheads="1"/>
            </p:cNvSpPr>
            <p:nvPr/>
          </p:nvSpPr>
          <p:spPr bwMode="auto">
            <a:xfrm>
              <a:off x="2254" y="1768"/>
              <a:ext cx="314"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BLINDER</a:t>
              </a:r>
            </a:p>
          </p:txBody>
        </p:sp>
        <p:sp>
          <p:nvSpPr>
            <p:cNvPr id="167561" name="Freeform 422"/>
            <p:cNvSpPr>
              <a:spLocks/>
            </p:cNvSpPr>
            <p:nvPr/>
          </p:nvSpPr>
          <p:spPr bwMode="auto">
            <a:xfrm>
              <a:off x="2612" y="1632"/>
              <a:ext cx="117" cy="178"/>
            </a:xfrm>
            <a:custGeom>
              <a:avLst/>
              <a:gdLst>
                <a:gd name="T0" fmla="*/ 59 w 117"/>
                <a:gd name="T1" fmla="*/ 167 h 178"/>
                <a:gd name="T2" fmla="*/ 60 w 117"/>
                <a:gd name="T3" fmla="*/ 167 h 178"/>
                <a:gd name="T4" fmla="*/ 60 w 117"/>
                <a:gd name="T5" fmla="*/ 176 h 178"/>
                <a:gd name="T6" fmla="*/ 71 w 117"/>
                <a:gd name="T7" fmla="*/ 176 h 178"/>
                <a:gd name="T8" fmla="*/ 71 w 117"/>
                <a:gd name="T9" fmla="*/ 167 h 178"/>
                <a:gd name="T10" fmla="*/ 73 w 117"/>
                <a:gd name="T11" fmla="*/ 167 h 178"/>
                <a:gd name="T12" fmla="*/ 92 w 117"/>
                <a:gd name="T13" fmla="*/ 177 h 178"/>
                <a:gd name="T14" fmla="*/ 96 w 117"/>
                <a:gd name="T15" fmla="*/ 171 h 178"/>
                <a:gd name="T16" fmla="*/ 73 w 117"/>
                <a:gd name="T17" fmla="*/ 144 h 178"/>
                <a:gd name="T18" fmla="*/ 73 w 117"/>
                <a:gd name="T19" fmla="*/ 137 h 178"/>
                <a:gd name="T20" fmla="*/ 69 w 117"/>
                <a:gd name="T21" fmla="*/ 132 h 178"/>
                <a:gd name="T22" fmla="*/ 72 w 117"/>
                <a:gd name="T23" fmla="*/ 132 h 178"/>
                <a:gd name="T24" fmla="*/ 74 w 117"/>
                <a:gd name="T25" fmla="*/ 137 h 178"/>
                <a:gd name="T26" fmla="*/ 116 w 117"/>
                <a:gd name="T27" fmla="*/ 144 h 178"/>
                <a:gd name="T28" fmla="*/ 116 w 117"/>
                <a:gd name="T29" fmla="*/ 125 h 178"/>
                <a:gd name="T30" fmla="*/ 88 w 117"/>
                <a:gd name="T31" fmla="*/ 102 h 178"/>
                <a:gd name="T32" fmla="*/ 88 w 117"/>
                <a:gd name="T33" fmla="*/ 94 h 178"/>
                <a:gd name="T34" fmla="*/ 85 w 117"/>
                <a:gd name="T35" fmla="*/ 94 h 178"/>
                <a:gd name="T36" fmla="*/ 85 w 117"/>
                <a:gd name="T37" fmla="*/ 101 h 178"/>
                <a:gd name="T38" fmla="*/ 78 w 117"/>
                <a:gd name="T39" fmla="*/ 96 h 178"/>
                <a:gd name="T40" fmla="*/ 72 w 117"/>
                <a:gd name="T41" fmla="*/ 81 h 178"/>
                <a:gd name="T42" fmla="*/ 72 w 117"/>
                <a:gd name="T43" fmla="*/ 46 h 178"/>
                <a:gd name="T44" fmla="*/ 62 w 117"/>
                <a:gd name="T45" fmla="*/ 46 h 178"/>
                <a:gd name="T46" fmla="*/ 62 w 117"/>
                <a:gd name="T47" fmla="*/ 16 h 178"/>
                <a:gd name="T48" fmla="*/ 57 w 117"/>
                <a:gd name="T49" fmla="*/ 0 h 178"/>
                <a:gd name="T50" fmla="*/ 54 w 117"/>
                <a:gd name="T51" fmla="*/ 16 h 178"/>
                <a:gd name="T52" fmla="*/ 54 w 117"/>
                <a:gd name="T53" fmla="*/ 46 h 178"/>
                <a:gd name="T54" fmla="*/ 44 w 117"/>
                <a:gd name="T55" fmla="*/ 46 h 178"/>
                <a:gd name="T56" fmla="*/ 44 w 117"/>
                <a:gd name="T57" fmla="*/ 81 h 178"/>
                <a:gd name="T58" fmla="*/ 37 w 117"/>
                <a:gd name="T59" fmla="*/ 96 h 178"/>
                <a:gd name="T60" fmla="*/ 31 w 117"/>
                <a:gd name="T61" fmla="*/ 101 h 178"/>
                <a:gd name="T62" fmla="*/ 31 w 117"/>
                <a:gd name="T63" fmla="*/ 94 h 178"/>
                <a:gd name="T64" fmla="*/ 28 w 117"/>
                <a:gd name="T65" fmla="*/ 94 h 178"/>
                <a:gd name="T66" fmla="*/ 28 w 117"/>
                <a:gd name="T67" fmla="*/ 102 h 178"/>
                <a:gd name="T68" fmla="*/ 0 w 117"/>
                <a:gd name="T69" fmla="*/ 125 h 178"/>
                <a:gd name="T70" fmla="*/ 0 w 117"/>
                <a:gd name="T71" fmla="*/ 144 h 178"/>
                <a:gd name="T72" fmla="*/ 42 w 117"/>
                <a:gd name="T73" fmla="*/ 137 h 178"/>
                <a:gd name="T74" fmla="*/ 44 w 117"/>
                <a:gd name="T75" fmla="*/ 132 h 178"/>
                <a:gd name="T76" fmla="*/ 47 w 117"/>
                <a:gd name="T77" fmla="*/ 132 h 178"/>
                <a:gd name="T78" fmla="*/ 43 w 117"/>
                <a:gd name="T79" fmla="*/ 137 h 178"/>
                <a:gd name="T80" fmla="*/ 43 w 117"/>
                <a:gd name="T81" fmla="*/ 144 h 178"/>
                <a:gd name="T82" fmla="*/ 19 w 117"/>
                <a:gd name="T83" fmla="*/ 171 h 178"/>
                <a:gd name="T84" fmla="*/ 24 w 117"/>
                <a:gd name="T85" fmla="*/ 177 h 178"/>
                <a:gd name="T86" fmla="*/ 43 w 117"/>
                <a:gd name="T87" fmla="*/ 167 h 178"/>
                <a:gd name="T88" fmla="*/ 45 w 117"/>
                <a:gd name="T89" fmla="*/ 167 h 178"/>
                <a:gd name="T90" fmla="*/ 45 w 117"/>
                <a:gd name="T91" fmla="*/ 176 h 178"/>
                <a:gd name="T92" fmla="*/ 57 w 117"/>
                <a:gd name="T93" fmla="*/ 176 h 178"/>
                <a:gd name="T94" fmla="*/ 57 w 117"/>
                <a:gd name="T95" fmla="*/ 167 h 178"/>
                <a:gd name="T96" fmla="*/ 59 w 117"/>
                <a:gd name="T97" fmla="*/ 167 h 1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7"/>
                <a:gd name="T148" fmla="*/ 0 h 178"/>
                <a:gd name="T149" fmla="*/ 117 w 117"/>
                <a:gd name="T150" fmla="*/ 178 h 17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7" h="178">
                  <a:moveTo>
                    <a:pt x="59" y="167"/>
                  </a:moveTo>
                  <a:lnTo>
                    <a:pt x="60" y="167"/>
                  </a:lnTo>
                  <a:lnTo>
                    <a:pt x="60" y="176"/>
                  </a:lnTo>
                  <a:lnTo>
                    <a:pt x="71" y="176"/>
                  </a:lnTo>
                  <a:lnTo>
                    <a:pt x="71" y="167"/>
                  </a:lnTo>
                  <a:lnTo>
                    <a:pt x="73" y="167"/>
                  </a:lnTo>
                  <a:lnTo>
                    <a:pt x="92" y="177"/>
                  </a:lnTo>
                  <a:lnTo>
                    <a:pt x="96" y="171"/>
                  </a:lnTo>
                  <a:lnTo>
                    <a:pt x="73" y="144"/>
                  </a:lnTo>
                  <a:lnTo>
                    <a:pt x="73" y="137"/>
                  </a:lnTo>
                  <a:lnTo>
                    <a:pt x="69" y="132"/>
                  </a:lnTo>
                  <a:lnTo>
                    <a:pt x="72" y="132"/>
                  </a:lnTo>
                  <a:lnTo>
                    <a:pt x="74" y="137"/>
                  </a:lnTo>
                  <a:lnTo>
                    <a:pt x="116" y="144"/>
                  </a:lnTo>
                  <a:lnTo>
                    <a:pt x="116" y="125"/>
                  </a:lnTo>
                  <a:lnTo>
                    <a:pt x="88" y="102"/>
                  </a:lnTo>
                  <a:lnTo>
                    <a:pt x="88" y="94"/>
                  </a:lnTo>
                  <a:lnTo>
                    <a:pt x="85" y="94"/>
                  </a:lnTo>
                  <a:lnTo>
                    <a:pt x="85" y="101"/>
                  </a:lnTo>
                  <a:lnTo>
                    <a:pt x="78" y="96"/>
                  </a:lnTo>
                  <a:lnTo>
                    <a:pt x="72" y="81"/>
                  </a:lnTo>
                  <a:lnTo>
                    <a:pt x="72" y="46"/>
                  </a:lnTo>
                  <a:lnTo>
                    <a:pt x="62" y="46"/>
                  </a:lnTo>
                  <a:lnTo>
                    <a:pt x="62" y="16"/>
                  </a:lnTo>
                  <a:lnTo>
                    <a:pt x="57" y="0"/>
                  </a:lnTo>
                  <a:lnTo>
                    <a:pt x="54" y="16"/>
                  </a:lnTo>
                  <a:lnTo>
                    <a:pt x="54" y="46"/>
                  </a:lnTo>
                  <a:lnTo>
                    <a:pt x="44" y="46"/>
                  </a:lnTo>
                  <a:lnTo>
                    <a:pt x="44" y="81"/>
                  </a:lnTo>
                  <a:lnTo>
                    <a:pt x="37" y="96"/>
                  </a:lnTo>
                  <a:lnTo>
                    <a:pt x="31" y="101"/>
                  </a:lnTo>
                  <a:lnTo>
                    <a:pt x="31" y="94"/>
                  </a:lnTo>
                  <a:lnTo>
                    <a:pt x="28" y="94"/>
                  </a:lnTo>
                  <a:lnTo>
                    <a:pt x="28" y="102"/>
                  </a:lnTo>
                  <a:lnTo>
                    <a:pt x="0" y="125"/>
                  </a:lnTo>
                  <a:lnTo>
                    <a:pt x="0" y="144"/>
                  </a:lnTo>
                  <a:lnTo>
                    <a:pt x="42" y="137"/>
                  </a:lnTo>
                  <a:lnTo>
                    <a:pt x="44" y="132"/>
                  </a:lnTo>
                  <a:lnTo>
                    <a:pt x="47" y="132"/>
                  </a:lnTo>
                  <a:lnTo>
                    <a:pt x="43" y="137"/>
                  </a:lnTo>
                  <a:lnTo>
                    <a:pt x="43" y="144"/>
                  </a:lnTo>
                  <a:lnTo>
                    <a:pt x="19" y="171"/>
                  </a:lnTo>
                  <a:lnTo>
                    <a:pt x="24" y="177"/>
                  </a:lnTo>
                  <a:lnTo>
                    <a:pt x="43" y="167"/>
                  </a:lnTo>
                  <a:lnTo>
                    <a:pt x="45" y="167"/>
                  </a:lnTo>
                  <a:lnTo>
                    <a:pt x="45" y="176"/>
                  </a:lnTo>
                  <a:lnTo>
                    <a:pt x="57" y="176"/>
                  </a:lnTo>
                  <a:lnTo>
                    <a:pt x="57" y="167"/>
                  </a:lnTo>
                  <a:lnTo>
                    <a:pt x="59" y="16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62" name="Rectangle 423"/>
            <p:cNvSpPr>
              <a:spLocks noChangeArrowheads="1"/>
            </p:cNvSpPr>
            <p:nvPr/>
          </p:nvSpPr>
          <p:spPr bwMode="auto">
            <a:xfrm>
              <a:off x="2482" y="1786"/>
              <a:ext cx="369"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FOXHOUND</a:t>
              </a:r>
            </a:p>
          </p:txBody>
        </p:sp>
      </p:grpSp>
      <p:sp>
        <p:nvSpPr>
          <p:cNvPr id="166993" name="Freeform 424"/>
          <p:cNvSpPr>
            <a:spLocks/>
          </p:cNvSpPr>
          <p:nvPr/>
        </p:nvSpPr>
        <p:spPr bwMode="auto">
          <a:xfrm>
            <a:off x="1512888" y="2671763"/>
            <a:ext cx="341312" cy="323850"/>
          </a:xfrm>
          <a:custGeom>
            <a:avLst/>
            <a:gdLst>
              <a:gd name="T0" fmla="*/ 108 w 215"/>
              <a:gd name="T1" fmla="*/ 197 h 204"/>
              <a:gd name="T2" fmla="*/ 114 w 215"/>
              <a:gd name="T3" fmla="*/ 192 h 204"/>
              <a:gd name="T4" fmla="*/ 147 w 215"/>
              <a:gd name="T5" fmla="*/ 190 h 204"/>
              <a:gd name="T6" fmla="*/ 117 w 215"/>
              <a:gd name="T7" fmla="*/ 177 h 204"/>
              <a:gd name="T8" fmla="*/ 119 w 215"/>
              <a:gd name="T9" fmla="*/ 107 h 204"/>
              <a:gd name="T10" fmla="*/ 214 w 215"/>
              <a:gd name="T11" fmla="*/ 98 h 204"/>
              <a:gd name="T12" fmla="*/ 167 w 215"/>
              <a:gd name="T13" fmla="*/ 79 h 204"/>
              <a:gd name="T14" fmla="*/ 165 w 215"/>
              <a:gd name="T15" fmla="*/ 60 h 204"/>
              <a:gd name="T16" fmla="*/ 164 w 215"/>
              <a:gd name="T17" fmla="*/ 53 h 204"/>
              <a:gd name="T18" fmla="*/ 160 w 215"/>
              <a:gd name="T19" fmla="*/ 60 h 204"/>
              <a:gd name="T20" fmla="*/ 160 w 215"/>
              <a:gd name="T21" fmla="*/ 78 h 204"/>
              <a:gd name="T22" fmla="*/ 142 w 215"/>
              <a:gd name="T23" fmla="*/ 56 h 204"/>
              <a:gd name="T24" fmla="*/ 137 w 215"/>
              <a:gd name="T25" fmla="*/ 48 h 204"/>
              <a:gd name="T26" fmla="*/ 135 w 215"/>
              <a:gd name="T27" fmla="*/ 56 h 204"/>
              <a:gd name="T28" fmla="*/ 131 w 215"/>
              <a:gd name="T29" fmla="*/ 73 h 204"/>
              <a:gd name="T30" fmla="*/ 119 w 215"/>
              <a:gd name="T31" fmla="*/ 66 h 204"/>
              <a:gd name="T32" fmla="*/ 117 w 215"/>
              <a:gd name="T33" fmla="*/ 25 h 204"/>
              <a:gd name="T34" fmla="*/ 106 w 215"/>
              <a:gd name="T35" fmla="*/ 0 h 204"/>
              <a:gd name="T36" fmla="*/ 100 w 215"/>
              <a:gd name="T37" fmla="*/ 13 h 204"/>
              <a:gd name="T38" fmla="*/ 96 w 215"/>
              <a:gd name="T39" fmla="*/ 62 h 204"/>
              <a:gd name="T40" fmla="*/ 94 w 215"/>
              <a:gd name="T41" fmla="*/ 73 h 204"/>
              <a:gd name="T42" fmla="*/ 82 w 215"/>
              <a:gd name="T43" fmla="*/ 55 h 204"/>
              <a:gd name="T44" fmla="*/ 77 w 215"/>
              <a:gd name="T45" fmla="*/ 48 h 204"/>
              <a:gd name="T46" fmla="*/ 75 w 215"/>
              <a:gd name="T47" fmla="*/ 55 h 204"/>
              <a:gd name="T48" fmla="*/ 72 w 215"/>
              <a:gd name="T49" fmla="*/ 73 h 204"/>
              <a:gd name="T50" fmla="*/ 54 w 215"/>
              <a:gd name="T51" fmla="*/ 62 h 204"/>
              <a:gd name="T52" fmla="*/ 50 w 215"/>
              <a:gd name="T53" fmla="*/ 60 h 204"/>
              <a:gd name="T54" fmla="*/ 48 w 215"/>
              <a:gd name="T55" fmla="*/ 53 h 204"/>
              <a:gd name="T56" fmla="*/ 46 w 215"/>
              <a:gd name="T57" fmla="*/ 60 h 204"/>
              <a:gd name="T58" fmla="*/ 0 w 215"/>
              <a:gd name="T59" fmla="*/ 85 h 204"/>
              <a:gd name="T60" fmla="*/ 89 w 215"/>
              <a:gd name="T61" fmla="*/ 98 h 204"/>
              <a:gd name="T62" fmla="*/ 94 w 215"/>
              <a:gd name="T63" fmla="*/ 156 h 204"/>
              <a:gd name="T64" fmla="*/ 66 w 215"/>
              <a:gd name="T65" fmla="*/ 177 h 204"/>
              <a:gd name="T66" fmla="*/ 96 w 215"/>
              <a:gd name="T67" fmla="*/ 192 h 204"/>
              <a:gd name="T68" fmla="*/ 101 w 215"/>
              <a:gd name="T69" fmla="*/ 197 h 204"/>
              <a:gd name="T70" fmla="*/ 107 w 215"/>
              <a:gd name="T71" fmla="*/ 203 h 2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5"/>
              <a:gd name="T109" fmla="*/ 0 h 204"/>
              <a:gd name="T110" fmla="*/ 215 w 215"/>
              <a:gd name="T111" fmla="*/ 204 h 2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5" h="204">
                <a:moveTo>
                  <a:pt x="107" y="201"/>
                </a:moveTo>
                <a:lnTo>
                  <a:pt x="108" y="197"/>
                </a:lnTo>
                <a:lnTo>
                  <a:pt x="112" y="197"/>
                </a:lnTo>
                <a:lnTo>
                  <a:pt x="114" y="192"/>
                </a:lnTo>
                <a:lnTo>
                  <a:pt x="117" y="192"/>
                </a:lnTo>
                <a:lnTo>
                  <a:pt x="147" y="190"/>
                </a:lnTo>
                <a:lnTo>
                  <a:pt x="147" y="177"/>
                </a:lnTo>
                <a:lnTo>
                  <a:pt x="117" y="177"/>
                </a:lnTo>
                <a:lnTo>
                  <a:pt x="119" y="156"/>
                </a:lnTo>
                <a:lnTo>
                  <a:pt x="119" y="107"/>
                </a:lnTo>
                <a:lnTo>
                  <a:pt x="124" y="98"/>
                </a:lnTo>
                <a:lnTo>
                  <a:pt x="214" y="98"/>
                </a:lnTo>
                <a:lnTo>
                  <a:pt x="214" y="86"/>
                </a:lnTo>
                <a:lnTo>
                  <a:pt x="167" y="79"/>
                </a:lnTo>
                <a:lnTo>
                  <a:pt x="167" y="60"/>
                </a:lnTo>
                <a:lnTo>
                  <a:pt x="165" y="60"/>
                </a:lnTo>
                <a:lnTo>
                  <a:pt x="165" y="53"/>
                </a:lnTo>
                <a:lnTo>
                  <a:pt x="164" y="53"/>
                </a:lnTo>
                <a:lnTo>
                  <a:pt x="162" y="60"/>
                </a:lnTo>
                <a:lnTo>
                  <a:pt x="160" y="60"/>
                </a:lnTo>
                <a:lnTo>
                  <a:pt x="160" y="64"/>
                </a:lnTo>
                <a:lnTo>
                  <a:pt x="160" y="78"/>
                </a:lnTo>
                <a:lnTo>
                  <a:pt x="142" y="74"/>
                </a:lnTo>
                <a:lnTo>
                  <a:pt x="142" y="56"/>
                </a:lnTo>
                <a:lnTo>
                  <a:pt x="139" y="56"/>
                </a:lnTo>
                <a:lnTo>
                  <a:pt x="137" y="48"/>
                </a:lnTo>
                <a:lnTo>
                  <a:pt x="136" y="48"/>
                </a:lnTo>
                <a:lnTo>
                  <a:pt x="135" y="56"/>
                </a:lnTo>
                <a:lnTo>
                  <a:pt x="131" y="55"/>
                </a:lnTo>
                <a:lnTo>
                  <a:pt x="131" y="73"/>
                </a:lnTo>
                <a:lnTo>
                  <a:pt x="119" y="73"/>
                </a:lnTo>
                <a:lnTo>
                  <a:pt x="119" y="66"/>
                </a:lnTo>
                <a:lnTo>
                  <a:pt x="117" y="64"/>
                </a:lnTo>
                <a:lnTo>
                  <a:pt x="117" y="25"/>
                </a:lnTo>
                <a:lnTo>
                  <a:pt x="114" y="13"/>
                </a:lnTo>
                <a:lnTo>
                  <a:pt x="106" y="0"/>
                </a:lnTo>
                <a:lnTo>
                  <a:pt x="107" y="0"/>
                </a:lnTo>
                <a:lnTo>
                  <a:pt x="100" y="13"/>
                </a:lnTo>
                <a:lnTo>
                  <a:pt x="96" y="25"/>
                </a:lnTo>
                <a:lnTo>
                  <a:pt x="96" y="62"/>
                </a:lnTo>
                <a:lnTo>
                  <a:pt x="94" y="66"/>
                </a:lnTo>
                <a:lnTo>
                  <a:pt x="94" y="73"/>
                </a:lnTo>
                <a:lnTo>
                  <a:pt x="82" y="73"/>
                </a:lnTo>
                <a:lnTo>
                  <a:pt x="82" y="55"/>
                </a:lnTo>
                <a:lnTo>
                  <a:pt x="78" y="55"/>
                </a:lnTo>
                <a:lnTo>
                  <a:pt x="77" y="48"/>
                </a:lnTo>
                <a:lnTo>
                  <a:pt x="76" y="48"/>
                </a:lnTo>
                <a:lnTo>
                  <a:pt x="75" y="55"/>
                </a:lnTo>
                <a:lnTo>
                  <a:pt x="72" y="55"/>
                </a:lnTo>
                <a:lnTo>
                  <a:pt x="72" y="73"/>
                </a:lnTo>
                <a:lnTo>
                  <a:pt x="54" y="77"/>
                </a:lnTo>
                <a:lnTo>
                  <a:pt x="54" y="62"/>
                </a:lnTo>
                <a:lnTo>
                  <a:pt x="54" y="60"/>
                </a:lnTo>
                <a:lnTo>
                  <a:pt x="50" y="60"/>
                </a:lnTo>
                <a:lnTo>
                  <a:pt x="49" y="53"/>
                </a:lnTo>
                <a:lnTo>
                  <a:pt x="48" y="53"/>
                </a:lnTo>
                <a:lnTo>
                  <a:pt x="48" y="60"/>
                </a:lnTo>
                <a:lnTo>
                  <a:pt x="46" y="60"/>
                </a:lnTo>
                <a:lnTo>
                  <a:pt x="46" y="78"/>
                </a:lnTo>
                <a:lnTo>
                  <a:pt x="0" y="85"/>
                </a:lnTo>
                <a:lnTo>
                  <a:pt x="0" y="98"/>
                </a:lnTo>
                <a:lnTo>
                  <a:pt x="89" y="98"/>
                </a:lnTo>
                <a:lnTo>
                  <a:pt x="94" y="106"/>
                </a:lnTo>
                <a:lnTo>
                  <a:pt x="94" y="156"/>
                </a:lnTo>
                <a:lnTo>
                  <a:pt x="96" y="177"/>
                </a:lnTo>
                <a:lnTo>
                  <a:pt x="66" y="177"/>
                </a:lnTo>
                <a:lnTo>
                  <a:pt x="66" y="189"/>
                </a:lnTo>
                <a:lnTo>
                  <a:pt x="96" y="192"/>
                </a:lnTo>
                <a:lnTo>
                  <a:pt x="100" y="191"/>
                </a:lnTo>
                <a:lnTo>
                  <a:pt x="101" y="197"/>
                </a:lnTo>
                <a:lnTo>
                  <a:pt x="105" y="197"/>
                </a:lnTo>
                <a:lnTo>
                  <a:pt x="107" y="203"/>
                </a:lnTo>
                <a:lnTo>
                  <a:pt x="107" y="20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94" name="Rectangle 425"/>
          <p:cNvSpPr>
            <a:spLocks noChangeArrowheads="1"/>
          </p:cNvSpPr>
          <p:nvPr/>
        </p:nvSpPr>
        <p:spPr bwMode="auto">
          <a:xfrm>
            <a:off x="1511300" y="2968625"/>
            <a:ext cx="357188"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CUB</a:t>
            </a:r>
          </a:p>
        </p:txBody>
      </p:sp>
      <p:sp>
        <p:nvSpPr>
          <p:cNvPr id="166995" name="Freeform 426"/>
          <p:cNvSpPr>
            <a:spLocks/>
          </p:cNvSpPr>
          <p:nvPr/>
        </p:nvSpPr>
        <p:spPr bwMode="auto">
          <a:xfrm>
            <a:off x="1120775" y="2633663"/>
            <a:ext cx="352425" cy="366712"/>
          </a:xfrm>
          <a:custGeom>
            <a:avLst/>
            <a:gdLst>
              <a:gd name="T0" fmla="*/ 123 w 222"/>
              <a:gd name="T1" fmla="*/ 76 h 231"/>
              <a:gd name="T2" fmla="*/ 154 w 222"/>
              <a:gd name="T3" fmla="*/ 89 h 231"/>
              <a:gd name="T4" fmla="*/ 154 w 222"/>
              <a:gd name="T5" fmla="*/ 79 h 231"/>
              <a:gd name="T6" fmla="*/ 163 w 222"/>
              <a:gd name="T7" fmla="*/ 88 h 231"/>
              <a:gd name="T8" fmla="*/ 162 w 222"/>
              <a:gd name="T9" fmla="*/ 107 h 231"/>
              <a:gd name="T10" fmla="*/ 184 w 222"/>
              <a:gd name="T11" fmla="*/ 112 h 231"/>
              <a:gd name="T12" fmla="*/ 181 w 222"/>
              <a:gd name="T13" fmla="*/ 102 h 231"/>
              <a:gd name="T14" fmla="*/ 192 w 222"/>
              <a:gd name="T15" fmla="*/ 111 h 231"/>
              <a:gd name="T16" fmla="*/ 191 w 222"/>
              <a:gd name="T17" fmla="*/ 130 h 231"/>
              <a:gd name="T18" fmla="*/ 221 w 222"/>
              <a:gd name="T19" fmla="*/ 166 h 231"/>
              <a:gd name="T20" fmla="*/ 123 w 222"/>
              <a:gd name="T21" fmla="*/ 128 h 231"/>
              <a:gd name="T22" fmla="*/ 121 w 222"/>
              <a:gd name="T23" fmla="*/ 189 h 231"/>
              <a:gd name="T24" fmla="*/ 143 w 222"/>
              <a:gd name="T25" fmla="*/ 218 h 231"/>
              <a:gd name="T26" fmla="*/ 144 w 222"/>
              <a:gd name="T27" fmla="*/ 230 h 231"/>
              <a:gd name="T28" fmla="*/ 114 w 222"/>
              <a:gd name="T29" fmla="*/ 222 h 231"/>
              <a:gd name="T30" fmla="*/ 111 w 222"/>
              <a:gd name="T31" fmla="*/ 230 h 231"/>
              <a:gd name="T32" fmla="*/ 107 w 222"/>
              <a:gd name="T33" fmla="*/ 222 h 231"/>
              <a:gd name="T34" fmla="*/ 77 w 222"/>
              <a:gd name="T35" fmla="*/ 230 h 231"/>
              <a:gd name="T36" fmla="*/ 78 w 222"/>
              <a:gd name="T37" fmla="*/ 218 h 231"/>
              <a:gd name="T38" fmla="*/ 100 w 222"/>
              <a:gd name="T39" fmla="*/ 189 h 231"/>
              <a:gd name="T40" fmla="*/ 97 w 222"/>
              <a:gd name="T41" fmla="*/ 128 h 231"/>
              <a:gd name="T42" fmla="*/ 0 w 222"/>
              <a:gd name="T43" fmla="*/ 166 h 231"/>
              <a:gd name="T44" fmla="*/ 30 w 222"/>
              <a:gd name="T45" fmla="*/ 130 h 231"/>
              <a:gd name="T46" fmla="*/ 28 w 222"/>
              <a:gd name="T47" fmla="*/ 111 h 231"/>
              <a:gd name="T48" fmla="*/ 38 w 222"/>
              <a:gd name="T49" fmla="*/ 102 h 231"/>
              <a:gd name="T50" fmla="*/ 37 w 222"/>
              <a:gd name="T51" fmla="*/ 112 h 231"/>
              <a:gd name="T52" fmla="*/ 59 w 222"/>
              <a:gd name="T53" fmla="*/ 107 h 231"/>
              <a:gd name="T54" fmla="*/ 58 w 222"/>
              <a:gd name="T55" fmla="*/ 88 h 231"/>
              <a:gd name="T56" fmla="*/ 67 w 222"/>
              <a:gd name="T57" fmla="*/ 79 h 231"/>
              <a:gd name="T58" fmla="*/ 66 w 222"/>
              <a:gd name="T59" fmla="*/ 89 h 231"/>
              <a:gd name="T60" fmla="*/ 97 w 222"/>
              <a:gd name="T61" fmla="*/ 76 h 231"/>
              <a:gd name="T62" fmla="*/ 97 w 222"/>
              <a:gd name="T63" fmla="*/ 40 h 231"/>
              <a:gd name="T64" fmla="*/ 98 w 222"/>
              <a:gd name="T65" fmla="*/ 34 h 231"/>
              <a:gd name="T66" fmla="*/ 98 w 222"/>
              <a:gd name="T67" fmla="*/ 28 h 231"/>
              <a:gd name="T68" fmla="*/ 100 w 222"/>
              <a:gd name="T69" fmla="*/ 22 h 231"/>
              <a:gd name="T70" fmla="*/ 100 w 222"/>
              <a:gd name="T71" fmla="*/ 16 h 231"/>
              <a:gd name="T72" fmla="*/ 102 w 222"/>
              <a:gd name="T73" fmla="*/ 11 h 231"/>
              <a:gd name="T74" fmla="*/ 103 w 222"/>
              <a:gd name="T75" fmla="*/ 6 h 231"/>
              <a:gd name="T76" fmla="*/ 104 w 222"/>
              <a:gd name="T77" fmla="*/ 4 h 231"/>
              <a:gd name="T78" fmla="*/ 107 w 222"/>
              <a:gd name="T79" fmla="*/ 1 h 231"/>
              <a:gd name="T80" fmla="*/ 109 w 222"/>
              <a:gd name="T81" fmla="*/ 0 h 231"/>
              <a:gd name="T82" fmla="*/ 112 w 222"/>
              <a:gd name="T83" fmla="*/ 0 h 231"/>
              <a:gd name="T84" fmla="*/ 113 w 222"/>
              <a:gd name="T85" fmla="*/ 1 h 231"/>
              <a:gd name="T86" fmla="*/ 115 w 222"/>
              <a:gd name="T87" fmla="*/ 4 h 231"/>
              <a:gd name="T88" fmla="*/ 117 w 222"/>
              <a:gd name="T89" fmla="*/ 6 h 231"/>
              <a:gd name="T90" fmla="*/ 119 w 222"/>
              <a:gd name="T91" fmla="*/ 11 h 231"/>
              <a:gd name="T92" fmla="*/ 120 w 222"/>
              <a:gd name="T93" fmla="*/ 14 h 231"/>
              <a:gd name="T94" fmla="*/ 121 w 222"/>
              <a:gd name="T95" fmla="*/ 20 h 231"/>
              <a:gd name="T96" fmla="*/ 123 w 222"/>
              <a:gd name="T97" fmla="*/ 26 h 231"/>
              <a:gd name="T98" fmla="*/ 123 w 222"/>
              <a:gd name="T99" fmla="*/ 33 h 231"/>
              <a:gd name="T100" fmla="*/ 123 w 222"/>
              <a:gd name="T101" fmla="*/ 40 h 2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2"/>
              <a:gd name="T154" fmla="*/ 0 h 231"/>
              <a:gd name="T155" fmla="*/ 222 w 222"/>
              <a:gd name="T156" fmla="*/ 231 h 2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2" h="231">
                <a:moveTo>
                  <a:pt x="123" y="42"/>
                </a:moveTo>
                <a:lnTo>
                  <a:pt x="123" y="76"/>
                </a:lnTo>
                <a:lnTo>
                  <a:pt x="154" y="101"/>
                </a:lnTo>
                <a:lnTo>
                  <a:pt x="154" y="89"/>
                </a:lnTo>
                <a:lnTo>
                  <a:pt x="154" y="88"/>
                </a:lnTo>
                <a:lnTo>
                  <a:pt x="154" y="79"/>
                </a:lnTo>
                <a:lnTo>
                  <a:pt x="163" y="79"/>
                </a:lnTo>
                <a:lnTo>
                  <a:pt x="163" y="88"/>
                </a:lnTo>
                <a:lnTo>
                  <a:pt x="162" y="89"/>
                </a:lnTo>
                <a:lnTo>
                  <a:pt x="162" y="107"/>
                </a:lnTo>
                <a:lnTo>
                  <a:pt x="184" y="124"/>
                </a:lnTo>
                <a:lnTo>
                  <a:pt x="184" y="112"/>
                </a:lnTo>
                <a:lnTo>
                  <a:pt x="181" y="111"/>
                </a:lnTo>
                <a:lnTo>
                  <a:pt x="181" y="102"/>
                </a:lnTo>
                <a:lnTo>
                  <a:pt x="192" y="102"/>
                </a:lnTo>
                <a:lnTo>
                  <a:pt x="192" y="111"/>
                </a:lnTo>
                <a:lnTo>
                  <a:pt x="191" y="112"/>
                </a:lnTo>
                <a:lnTo>
                  <a:pt x="191" y="130"/>
                </a:lnTo>
                <a:lnTo>
                  <a:pt x="217" y="151"/>
                </a:lnTo>
                <a:lnTo>
                  <a:pt x="221" y="166"/>
                </a:lnTo>
                <a:lnTo>
                  <a:pt x="156" y="136"/>
                </a:lnTo>
                <a:lnTo>
                  <a:pt x="123" y="128"/>
                </a:lnTo>
                <a:lnTo>
                  <a:pt x="123" y="176"/>
                </a:lnTo>
                <a:lnTo>
                  <a:pt x="121" y="189"/>
                </a:lnTo>
                <a:lnTo>
                  <a:pt x="120" y="200"/>
                </a:lnTo>
                <a:lnTo>
                  <a:pt x="143" y="218"/>
                </a:lnTo>
                <a:lnTo>
                  <a:pt x="144" y="223"/>
                </a:lnTo>
                <a:lnTo>
                  <a:pt x="144" y="230"/>
                </a:lnTo>
                <a:lnTo>
                  <a:pt x="115" y="219"/>
                </a:lnTo>
                <a:lnTo>
                  <a:pt x="114" y="222"/>
                </a:lnTo>
                <a:lnTo>
                  <a:pt x="112" y="223"/>
                </a:lnTo>
                <a:lnTo>
                  <a:pt x="111" y="230"/>
                </a:lnTo>
                <a:lnTo>
                  <a:pt x="109" y="223"/>
                </a:lnTo>
                <a:lnTo>
                  <a:pt x="107" y="222"/>
                </a:lnTo>
                <a:lnTo>
                  <a:pt x="106" y="219"/>
                </a:lnTo>
                <a:lnTo>
                  <a:pt x="77" y="230"/>
                </a:lnTo>
                <a:lnTo>
                  <a:pt x="77" y="223"/>
                </a:lnTo>
                <a:lnTo>
                  <a:pt x="78" y="218"/>
                </a:lnTo>
                <a:lnTo>
                  <a:pt x="101" y="200"/>
                </a:lnTo>
                <a:lnTo>
                  <a:pt x="100" y="189"/>
                </a:lnTo>
                <a:lnTo>
                  <a:pt x="97" y="176"/>
                </a:lnTo>
                <a:lnTo>
                  <a:pt x="97" y="128"/>
                </a:lnTo>
                <a:lnTo>
                  <a:pt x="64" y="136"/>
                </a:lnTo>
                <a:lnTo>
                  <a:pt x="0" y="166"/>
                </a:lnTo>
                <a:lnTo>
                  <a:pt x="4" y="151"/>
                </a:lnTo>
                <a:lnTo>
                  <a:pt x="30" y="130"/>
                </a:lnTo>
                <a:lnTo>
                  <a:pt x="30" y="112"/>
                </a:lnTo>
                <a:lnTo>
                  <a:pt x="28" y="111"/>
                </a:lnTo>
                <a:lnTo>
                  <a:pt x="28" y="102"/>
                </a:lnTo>
                <a:lnTo>
                  <a:pt x="38" y="102"/>
                </a:lnTo>
                <a:lnTo>
                  <a:pt x="38" y="111"/>
                </a:lnTo>
                <a:lnTo>
                  <a:pt x="37" y="112"/>
                </a:lnTo>
                <a:lnTo>
                  <a:pt x="37" y="124"/>
                </a:lnTo>
                <a:lnTo>
                  <a:pt x="59" y="107"/>
                </a:lnTo>
                <a:lnTo>
                  <a:pt x="59" y="89"/>
                </a:lnTo>
                <a:lnTo>
                  <a:pt x="58" y="88"/>
                </a:lnTo>
                <a:lnTo>
                  <a:pt x="58" y="79"/>
                </a:lnTo>
                <a:lnTo>
                  <a:pt x="67" y="79"/>
                </a:lnTo>
                <a:lnTo>
                  <a:pt x="67" y="88"/>
                </a:lnTo>
                <a:lnTo>
                  <a:pt x="66" y="89"/>
                </a:lnTo>
                <a:lnTo>
                  <a:pt x="66" y="101"/>
                </a:lnTo>
                <a:lnTo>
                  <a:pt x="97" y="76"/>
                </a:lnTo>
                <a:lnTo>
                  <a:pt x="97" y="42"/>
                </a:lnTo>
                <a:lnTo>
                  <a:pt x="97" y="40"/>
                </a:lnTo>
                <a:lnTo>
                  <a:pt x="98" y="37"/>
                </a:lnTo>
                <a:lnTo>
                  <a:pt x="98" y="34"/>
                </a:lnTo>
                <a:lnTo>
                  <a:pt x="98" y="31"/>
                </a:lnTo>
                <a:lnTo>
                  <a:pt x="98" y="28"/>
                </a:lnTo>
                <a:lnTo>
                  <a:pt x="98" y="24"/>
                </a:lnTo>
                <a:lnTo>
                  <a:pt x="100" y="22"/>
                </a:lnTo>
                <a:lnTo>
                  <a:pt x="100" y="18"/>
                </a:lnTo>
                <a:lnTo>
                  <a:pt x="100" y="16"/>
                </a:lnTo>
                <a:lnTo>
                  <a:pt x="101" y="13"/>
                </a:lnTo>
                <a:lnTo>
                  <a:pt x="102" y="11"/>
                </a:lnTo>
                <a:lnTo>
                  <a:pt x="102" y="8"/>
                </a:lnTo>
                <a:lnTo>
                  <a:pt x="103" y="6"/>
                </a:lnTo>
                <a:lnTo>
                  <a:pt x="104" y="5"/>
                </a:lnTo>
                <a:lnTo>
                  <a:pt x="104" y="4"/>
                </a:lnTo>
                <a:lnTo>
                  <a:pt x="106" y="2"/>
                </a:lnTo>
                <a:lnTo>
                  <a:pt x="107" y="1"/>
                </a:lnTo>
                <a:lnTo>
                  <a:pt x="108" y="1"/>
                </a:lnTo>
                <a:lnTo>
                  <a:pt x="109" y="0"/>
                </a:lnTo>
                <a:lnTo>
                  <a:pt x="111" y="0"/>
                </a:lnTo>
                <a:lnTo>
                  <a:pt x="112" y="0"/>
                </a:lnTo>
                <a:lnTo>
                  <a:pt x="113" y="0"/>
                </a:lnTo>
                <a:lnTo>
                  <a:pt x="113" y="1"/>
                </a:lnTo>
                <a:lnTo>
                  <a:pt x="114" y="1"/>
                </a:lnTo>
                <a:lnTo>
                  <a:pt x="115" y="4"/>
                </a:lnTo>
                <a:lnTo>
                  <a:pt x="115" y="5"/>
                </a:lnTo>
                <a:lnTo>
                  <a:pt x="117" y="6"/>
                </a:lnTo>
                <a:lnTo>
                  <a:pt x="118" y="8"/>
                </a:lnTo>
                <a:lnTo>
                  <a:pt x="119" y="11"/>
                </a:lnTo>
                <a:lnTo>
                  <a:pt x="119" y="12"/>
                </a:lnTo>
                <a:lnTo>
                  <a:pt x="120" y="14"/>
                </a:lnTo>
                <a:lnTo>
                  <a:pt x="120" y="17"/>
                </a:lnTo>
                <a:lnTo>
                  <a:pt x="121" y="20"/>
                </a:lnTo>
                <a:lnTo>
                  <a:pt x="121" y="23"/>
                </a:lnTo>
                <a:lnTo>
                  <a:pt x="123" y="26"/>
                </a:lnTo>
                <a:lnTo>
                  <a:pt x="123" y="30"/>
                </a:lnTo>
                <a:lnTo>
                  <a:pt x="123" y="33"/>
                </a:lnTo>
                <a:lnTo>
                  <a:pt x="123" y="36"/>
                </a:lnTo>
                <a:lnTo>
                  <a:pt x="123" y="40"/>
                </a:lnTo>
                <a:lnTo>
                  <a:pt x="123"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6996" name="Freeform 427"/>
          <p:cNvSpPr>
            <a:spLocks/>
          </p:cNvSpPr>
          <p:nvPr/>
        </p:nvSpPr>
        <p:spPr bwMode="auto">
          <a:xfrm>
            <a:off x="1254125" y="2830513"/>
            <a:ext cx="84138" cy="84137"/>
          </a:xfrm>
          <a:custGeom>
            <a:avLst/>
            <a:gdLst>
              <a:gd name="T0" fmla="*/ 24 w 53"/>
              <a:gd name="T1" fmla="*/ 0 h 53"/>
              <a:gd name="T2" fmla="*/ 22 w 53"/>
              <a:gd name="T3" fmla="*/ 0 h 53"/>
              <a:gd name="T4" fmla="*/ 18 w 53"/>
              <a:gd name="T5" fmla="*/ 0 h 53"/>
              <a:gd name="T6" fmla="*/ 15 w 53"/>
              <a:gd name="T7" fmla="*/ 2 h 53"/>
              <a:gd name="T8" fmla="*/ 12 w 53"/>
              <a:gd name="T9" fmla="*/ 4 h 53"/>
              <a:gd name="T10" fmla="*/ 10 w 53"/>
              <a:gd name="T11" fmla="*/ 6 h 53"/>
              <a:gd name="T12" fmla="*/ 6 w 53"/>
              <a:gd name="T13" fmla="*/ 8 h 53"/>
              <a:gd name="T14" fmla="*/ 5 w 53"/>
              <a:gd name="T15" fmla="*/ 11 h 53"/>
              <a:gd name="T16" fmla="*/ 4 w 53"/>
              <a:gd name="T17" fmla="*/ 15 h 53"/>
              <a:gd name="T18" fmla="*/ 2 w 53"/>
              <a:gd name="T19" fmla="*/ 18 h 53"/>
              <a:gd name="T20" fmla="*/ 1 w 53"/>
              <a:gd name="T21" fmla="*/ 21 h 53"/>
              <a:gd name="T22" fmla="*/ 0 w 53"/>
              <a:gd name="T23" fmla="*/ 24 h 53"/>
              <a:gd name="T24" fmla="*/ 0 w 53"/>
              <a:gd name="T25" fmla="*/ 28 h 53"/>
              <a:gd name="T26" fmla="*/ 1 w 53"/>
              <a:gd name="T27" fmla="*/ 31 h 53"/>
              <a:gd name="T28" fmla="*/ 2 w 53"/>
              <a:gd name="T29" fmla="*/ 35 h 53"/>
              <a:gd name="T30" fmla="*/ 4 w 53"/>
              <a:gd name="T31" fmla="*/ 37 h 53"/>
              <a:gd name="T32" fmla="*/ 5 w 53"/>
              <a:gd name="T33" fmla="*/ 41 h 53"/>
              <a:gd name="T34" fmla="*/ 7 w 53"/>
              <a:gd name="T35" fmla="*/ 44 h 53"/>
              <a:gd name="T36" fmla="*/ 10 w 53"/>
              <a:gd name="T37" fmla="*/ 46 h 53"/>
              <a:gd name="T38" fmla="*/ 12 w 53"/>
              <a:gd name="T39" fmla="*/ 47 h 53"/>
              <a:gd name="T40" fmla="*/ 16 w 53"/>
              <a:gd name="T41" fmla="*/ 50 h 53"/>
              <a:gd name="T42" fmla="*/ 18 w 53"/>
              <a:gd name="T43" fmla="*/ 51 h 53"/>
              <a:gd name="T44" fmla="*/ 22 w 53"/>
              <a:gd name="T45" fmla="*/ 52 h 53"/>
              <a:gd name="T46" fmla="*/ 25 w 53"/>
              <a:gd name="T47" fmla="*/ 52 h 53"/>
              <a:gd name="T48" fmla="*/ 29 w 53"/>
              <a:gd name="T49" fmla="*/ 52 h 53"/>
              <a:gd name="T50" fmla="*/ 33 w 53"/>
              <a:gd name="T51" fmla="*/ 51 h 53"/>
              <a:gd name="T52" fmla="*/ 36 w 53"/>
              <a:gd name="T53" fmla="*/ 51 h 53"/>
              <a:gd name="T54" fmla="*/ 39 w 53"/>
              <a:gd name="T55" fmla="*/ 48 h 53"/>
              <a:gd name="T56" fmla="*/ 42 w 53"/>
              <a:gd name="T57" fmla="*/ 47 h 53"/>
              <a:gd name="T58" fmla="*/ 45 w 53"/>
              <a:gd name="T59" fmla="*/ 45 h 53"/>
              <a:gd name="T60" fmla="*/ 47 w 53"/>
              <a:gd name="T61" fmla="*/ 42 h 53"/>
              <a:gd name="T62" fmla="*/ 48 w 53"/>
              <a:gd name="T63" fmla="*/ 40 h 53"/>
              <a:gd name="T64" fmla="*/ 51 w 53"/>
              <a:gd name="T65" fmla="*/ 36 h 53"/>
              <a:gd name="T66" fmla="*/ 51 w 53"/>
              <a:gd name="T67" fmla="*/ 33 h 53"/>
              <a:gd name="T68" fmla="*/ 52 w 53"/>
              <a:gd name="T69" fmla="*/ 30 h 53"/>
              <a:gd name="T70" fmla="*/ 52 w 53"/>
              <a:gd name="T71" fmla="*/ 25 h 53"/>
              <a:gd name="T72" fmla="*/ 52 w 53"/>
              <a:gd name="T73" fmla="*/ 23 h 53"/>
              <a:gd name="T74" fmla="*/ 51 w 53"/>
              <a:gd name="T75" fmla="*/ 19 h 53"/>
              <a:gd name="T76" fmla="*/ 51 w 53"/>
              <a:gd name="T77" fmla="*/ 16 h 53"/>
              <a:gd name="T78" fmla="*/ 50 w 53"/>
              <a:gd name="T79" fmla="*/ 13 h 53"/>
              <a:gd name="T80" fmla="*/ 47 w 53"/>
              <a:gd name="T81" fmla="*/ 10 h 53"/>
              <a:gd name="T82" fmla="*/ 45 w 53"/>
              <a:gd name="T83" fmla="*/ 7 h 53"/>
              <a:gd name="T84" fmla="*/ 42 w 53"/>
              <a:gd name="T85" fmla="*/ 5 h 53"/>
              <a:gd name="T86" fmla="*/ 40 w 53"/>
              <a:gd name="T87" fmla="*/ 2 h 53"/>
              <a:gd name="T88" fmla="*/ 36 w 53"/>
              <a:gd name="T89" fmla="*/ 1 h 53"/>
              <a:gd name="T90" fmla="*/ 34 w 53"/>
              <a:gd name="T91" fmla="*/ 0 h 53"/>
              <a:gd name="T92" fmla="*/ 30 w 53"/>
              <a:gd name="T93" fmla="*/ 0 h 53"/>
              <a:gd name="T94" fmla="*/ 27 w 53"/>
              <a:gd name="T95" fmla="*/ 0 h 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3"/>
              <a:gd name="T145" fmla="*/ 0 h 53"/>
              <a:gd name="T146" fmla="*/ 53 w 53"/>
              <a:gd name="T147" fmla="*/ 53 h 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3" h="53">
                <a:moveTo>
                  <a:pt x="27" y="0"/>
                </a:moveTo>
                <a:lnTo>
                  <a:pt x="24" y="0"/>
                </a:lnTo>
                <a:lnTo>
                  <a:pt x="23" y="0"/>
                </a:lnTo>
                <a:lnTo>
                  <a:pt x="22" y="0"/>
                </a:lnTo>
                <a:lnTo>
                  <a:pt x="19" y="0"/>
                </a:lnTo>
                <a:lnTo>
                  <a:pt x="18" y="0"/>
                </a:lnTo>
                <a:lnTo>
                  <a:pt x="16" y="1"/>
                </a:lnTo>
                <a:lnTo>
                  <a:pt x="15" y="2"/>
                </a:lnTo>
                <a:lnTo>
                  <a:pt x="13" y="2"/>
                </a:lnTo>
                <a:lnTo>
                  <a:pt x="12" y="4"/>
                </a:lnTo>
                <a:lnTo>
                  <a:pt x="11" y="5"/>
                </a:lnTo>
                <a:lnTo>
                  <a:pt x="10" y="6"/>
                </a:lnTo>
                <a:lnTo>
                  <a:pt x="8" y="7"/>
                </a:lnTo>
                <a:lnTo>
                  <a:pt x="6" y="8"/>
                </a:lnTo>
                <a:lnTo>
                  <a:pt x="6" y="10"/>
                </a:lnTo>
                <a:lnTo>
                  <a:pt x="5" y="11"/>
                </a:lnTo>
                <a:lnTo>
                  <a:pt x="4" y="13"/>
                </a:lnTo>
                <a:lnTo>
                  <a:pt x="4" y="15"/>
                </a:lnTo>
                <a:lnTo>
                  <a:pt x="2" y="16"/>
                </a:lnTo>
                <a:lnTo>
                  <a:pt x="2" y="18"/>
                </a:lnTo>
                <a:lnTo>
                  <a:pt x="1" y="19"/>
                </a:lnTo>
                <a:lnTo>
                  <a:pt x="1" y="21"/>
                </a:lnTo>
                <a:lnTo>
                  <a:pt x="1" y="23"/>
                </a:lnTo>
                <a:lnTo>
                  <a:pt x="0" y="24"/>
                </a:lnTo>
                <a:lnTo>
                  <a:pt x="0" y="25"/>
                </a:lnTo>
                <a:lnTo>
                  <a:pt x="0" y="28"/>
                </a:lnTo>
                <a:lnTo>
                  <a:pt x="1" y="30"/>
                </a:lnTo>
                <a:lnTo>
                  <a:pt x="1" y="31"/>
                </a:lnTo>
                <a:lnTo>
                  <a:pt x="1" y="33"/>
                </a:lnTo>
                <a:lnTo>
                  <a:pt x="2" y="35"/>
                </a:lnTo>
                <a:lnTo>
                  <a:pt x="2" y="36"/>
                </a:lnTo>
                <a:lnTo>
                  <a:pt x="4" y="37"/>
                </a:lnTo>
                <a:lnTo>
                  <a:pt x="4" y="40"/>
                </a:lnTo>
                <a:lnTo>
                  <a:pt x="5" y="41"/>
                </a:lnTo>
                <a:lnTo>
                  <a:pt x="6" y="42"/>
                </a:lnTo>
                <a:lnTo>
                  <a:pt x="7" y="44"/>
                </a:lnTo>
                <a:lnTo>
                  <a:pt x="8" y="45"/>
                </a:lnTo>
                <a:lnTo>
                  <a:pt x="10" y="46"/>
                </a:lnTo>
                <a:lnTo>
                  <a:pt x="11" y="47"/>
                </a:lnTo>
                <a:lnTo>
                  <a:pt x="12" y="47"/>
                </a:lnTo>
                <a:lnTo>
                  <a:pt x="15" y="48"/>
                </a:lnTo>
                <a:lnTo>
                  <a:pt x="16" y="50"/>
                </a:lnTo>
                <a:lnTo>
                  <a:pt x="17" y="51"/>
                </a:lnTo>
                <a:lnTo>
                  <a:pt x="18" y="51"/>
                </a:lnTo>
                <a:lnTo>
                  <a:pt x="21" y="51"/>
                </a:lnTo>
                <a:lnTo>
                  <a:pt x="22" y="52"/>
                </a:lnTo>
                <a:lnTo>
                  <a:pt x="24" y="52"/>
                </a:lnTo>
                <a:lnTo>
                  <a:pt x="25" y="52"/>
                </a:lnTo>
                <a:lnTo>
                  <a:pt x="28" y="52"/>
                </a:lnTo>
                <a:lnTo>
                  <a:pt x="29" y="52"/>
                </a:lnTo>
                <a:lnTo>
                  <a:pt x="31" y="52"/>
                </a:lnTo>
                <a:lnTo>
                  <a:pt x="33" y="51"/>
                </a:lnTo>
                <a:lnTo>
                  <a:pt x="34" y="51"/>
                </a:lnTo>
                <a:lnTo>
                  <a:pt x="36" y="51"/>
                </a:lnTo>
                <a:lnTo>
                  <a:pt x="37" y="50"/>
                </a:lnTo>
                <a:lnTo>
                  <a:pt x="39" y="48"/>
                </a:lnTo>
                <a:lnTo>
                  <a:pt x="40" y="47"/>
                </a:lnTo>
                <a:lnTo>
                  <a:pt x="42" y="47"/>
                </a:lnTo>
                <a:lnTo>
                  <a:pt x="44" y="46"/>
                </a:lnTo>
                <a:lnTo>
                  <a:pt x="45" y="45"/>
                </a:lnTo>
                <a:lnTo>
                  <a:pt x="46" y="44"/>
                </a:lnTo>
                <a:lnTo>
                  <a:pt x="47" y="42"/>
                </a:lnTo>
                <a:lnTo>
                  <a:pt x="48" y="41"/>
                </a:lnTo>
                <a:lnTo>
                  <a:pt x="48" y="40"/>
                </a:lnTo>
                <a:lnTo>
                  <a:pt x="50" y="37"/>
                </a:lnTo>
                <a:lnTo>
                  <a:pt x="51" y="36"/>
                </a:lnTo>
                <a:lnTo>
                  <a:pt x="51" y="35"/>
                </a:lnTo>
                <a:lnTo>
                  <a:pt x="51" y="33"/>
                </a:lnTo>
                <a:lnTo>
                  <a:pt x="52" y="31"/>
                </a:lnTo>
                <a:lnTo>
                  <a:pt x="52" y="30"/>
                </a:lnTo>
                <a:lnTo>
                  <a:pt x="52" y="28"/>
                </a:lnTo>
                <a:lnTo>
                  <a:pt x="52" y="25"/>
                </a:lnTo>
                <a:lnTo>
                  <a:pt x="52" y="24"/>
                </a:lnTo>
                <a:lnTo>
                  <a:pt x="52" y="23"/>
                </a:lnTo>
                <a:lnTo>
                  <a:pt x="52" y="21"/>
                </a:lnTo>
                <a:lnTo>
                  <a:pt x="51" y="19"/>
                </a:lnTo>
                <a:lnTo>
                  <a:pt x="51" y="18"/>
                </a:lnTo>
                <a:lnTo>
                  <a:pt x="51" y="16"/>
                </a:lnTo>
                <a:lnTo>
                  <a:pt x="50" y="15"/>
                </a:lnTo>
                <a:lnTo>
                  <a:pt x="50" y="13"/>
                </a:lnTo>
                <a:lnTo>
                  <a:pt x="48" y="11"/>
                </a:lnTo>
                <a:lnTo>
                  <a:pt x="47" y="10"/>
                </a:lnTo>
                <a:lnTo>
                  <a:pt x="46" y="8"/>
                </a:lnTo>
                <a:lnTo>
                  <a:pt x="45" y="7"/>
                </a:lnTo>
                <a:lnTo>
                  <a:pt x="44" y="6"/>
                </a:lnTo>
                <a:lnTo>
                  <a:pt x="42" y="5"/>
                </a:lnTo>
                <a:lnTo>
                  <a:pt x="41" y="4"/>
                </a:lnTo>
                <a:lnTo>
                  <a:pt x="40" y="2"/>
                </a:lnTo>
                <a:lnTo>
                  <a:pt x="37" y="2"/>
                </a:lnTo>
                <a:lnTo>
                  <a:pt x="36" y="1"/>
                </a:lnTo>
                <a:lnTo>
                  <a:pt x="35" y="0"/>
                </a:lnTo>
                <a:lnTo>
                  <a:pt x="34" y="0"/>
                </a:lnTo>
                <a:lnTo>
                  <a:pt x="31" y="0"/>
                </a:lnTo>
                <a:lnTo>
                  <a:pt x="30" y="0"/>
                </a:lnTo>
                <a:lnTo>
                  <a:pt x="28" y="0"/>
                </a:lnTo>
                <a:lnTo>
                  <a:pt x="27"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6997" name="Freeform 428"/>
          <p:cNvSpPr>
            <a:spLocks/>
          </p:cNvSpPr>
          <p:nvPr/>
        </p:nvSpPr>
        <p:spPr bwMode="auto">
          <a:xfrm>
            <a:off x="1254125" y="2862263"/>
            <a:ext cx="84138" cy="19050"/>
          </a:xfrm>
          <a:custGeom>
            <a:avLst/>
            <a:gdLst>
              <a:gd name="T0" fmla="*/ 52 w 53"/>
              <a:gd name="T1" fmla="*/ 1 h 12"/>
              <a:gd name="T2" fmla="*/ 52 w 53"/>
              <a:gd name="T3" fmla="*/ 0 h 12"/>
              <a:gd name="T4" fmla="*/ 1 w 53"/>
              <a:gd name="T5" fmla="*/ 0 h 12"/>
              <a:gd name="T6" fmla="*/ 1 w 53"/>
              <a:gd name="T7" fmla="*/ 1 h 12"/>
              <a:gd name="T8" fmla="*/ 0 w 53"/>
              <a:gd name="T9" fmla="*/ 5 h 12"/>
              <a:gd name="T10" fmla="*/ 1 w 53"/>
              <a:gd name="T11" fmla="*/ 9 h 12"/>
              <a:gd name="T12" fmla="*/ 1 w 53"/>
              <a:gd name="T13" fmla="*/ 11 h 12"/>
              <a:gd name="T14" fmla="*/ 51 w 53"/>
              <a:gd name="T15" fmla="*/ 11 h 12"/>
              <a:gd name="T16" fmla="*/ 52 w 53"/>
              <a:gd name="T17" fmla="*/ 9 h 12"/>
              <a:gd name="T18" fmla="*/ 52 w 53"/>
              <a:gd name="T19" fmla="*/ 5 h 12"/>
              <a:gd name="T20" fmla="*/ 52 w 53"/>
              <a:gd name="T21" fmla="*/ 1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
              <a:gd name="T34" fmla="*/ 0 h 12"/>
              <a:gd name="T35" fmla="*/ 53 w 53"/>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 h="12">
                <a:moveTo>
                  <a:pt x="52" y="1"/>
                </a:moveTo>
                <a:lnTo>
                  <a:pt x="52" y="0"/>
                </a:lnTo>
                <a:lnTo>
                  <a:pt x="1" y="0"/>
                </a:lnTo>
                <a:lnTo>
                  <a:pt x="1" y="1"/>
                </a:lnTo>
                <a:lnTo>
                  <a:pt x="0" y="5"/>
                </a:lnTo>
                <a:lnTo>
                  <a:pt x="1" y="9"/>
                </a:lnTo>
                <a:lnTo>
                  <a:pt x="1" y="11"/>
                </a:lnTo>
                <a:lnTo>
                  <a:pt x="51" y="11"/>
                </a:lnTo>
                <a:lnTo>
                  <a:pt x="52" y="9"/>
                </a:lnTo>
                <a:lnTo>
                  <a:pt x="52" y="5"/>
                </a:lnTo>
                <a:lnTo>
                  <a:pt x="52" y="1"/>
                </a:lnTo>
              </a:path>
            </a:pathLst>
          </a:custGeom>
          <a:solidFill>
            <a:srgbClr val="FFFF00"/>
          </a:solidFill>
          <a:ln w="12700" cap="rnd" cmpd="sng">
            <a:solidFill>
              <a:srgbClr val="FFFF00"/>
            </a:solidFill>
            <a:prstDash val="solid"/>
            <a:round/>
            <a:headEnd type="none" w="med" len="med"/>
            <a:tailEnd type="none" w="med" len="med"/>
          </a:ln>
        </p:spPr>
        <p:txBody>
          <a:bodyPr/>
          <a:lstStyle/>
          <a:p>
            <a:endParaRPr lang="en-US"/>
          </a:p>
        </p:txBody>
      </p:sp>
      <p:sp>
        <p:nvSpPr>
          <p:cNvPr id="166998" name="Rectangle 429"/>
          <p:cNvSpPr>
            <a:spLocks noChangeArrowheads="1"/>
          </p:cNvSpPr>
          <p:nvPr/>
        </p:nvSpPr>
        <p:spPr bwMode="auto">
          <a:xfrm>
            <a:off x="1069975" y="2984500"/>
            <a:ext cx="4095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MOSS</a:t>
            </a:r>
          </a:p>
        </p:txBody>
      </p:sp>
      <p:sp>
        <p:nvSpPr>
          <p:cNvPr id="166999" name="Freeform 430"/>
          <p:cNvSpPr>
            <a:spLocks/>
          </p:cNvSpPr>
          <p:nvPr/>
        </p:nvSpPr>
        <p:spPr bwMode="auto">
          <a:xfrm>
            <a:off x="1930400" y="2989263"/>
            <a:ext cx="676275" cy="68262"/>
          </a:xfrm>
          <a:custGeom>
            <a:avLst/>
            <a:gdLst>
              <a:gd name="T0" fmla="*/ 0 w 426"/>
              <a:gd name="T1" fmla="*/ 42 h 43"/>
              <a:gd name="T2" fmla="*/ 0 w 426"/>
              <a:gd name="T3" fmla="*/ 34 h 43"/>
              <a:gd name="T4" fmla="*/ 0 w 426"/>
              <a:gd name="T5" fmla="*/ 22 h 43"/>
              <a:gd name="T6" fmla="*/ 12 w 426"/>
              <a:gd name="T7" fmla="*/ 22 h 43"/>
              <a:gd name="T8" fmla="*/ 17 w 426"/>
              <a:gd name="T9" fmla="*/ 34 h 43"/>
              <a:gd name="T10" fmla="*/ 29 w 426"/>
              <a:gd name="T11" fmla="*/ 34 h 43"/>
              <a:gd name="T12" fmla="*/ 56 w 426"/>
              <a:gd name="T13" fmla="*/ 28 h 43"/>
              <a:gd name="T14" fmla="*/ 70 w 426"/>
              <a:gd name="T15" fmla="*/ 24 h 43"/>
              <a:gd name="T16" fmla="*/ 82 w 426"/>
              <a:gd name="T17" fmla="*/ 24 h 43"/>
              <a:gd name="T18" fmla="*/ 95 w 426"/>
              <a:gd name="T19" fmla="*/ 24 h 43"/>
              <a:gd name="T20" fmla="*/ 109 w 426"/>
              <a:gd name="T21" fmla="*/ 24 h 43"/>
              <a:gd name="T22" fmla="*/ 157 w 426"/>
              <a:gd name="T23" fmla="*/ 24 h 43"/>
              <a:gd name="T24" fmla="*/ 170 w 426"/>
              <a:gd name="T25" fmla="*/ 24 h 43"/>
              <a:gd name="T26" fmla="*/ 182 w 426"/>
              <a:gd name="T27" fmla="*/ 22 h 43"/>
              <a:gd name="T28" fmla="*/ 193 w 426"/>
              <a:gd name="T29" fmla="*/ 18 h 43"/>
              <a:gd name="T30" fmla="*/ 206 w 426"/>
              <a:gd name="T31" fmla="*/ 18 h 43"/>
              <a:gd name="T32" fmla="*/ 221 w 426"/>
              <a:gd name="T33" fmla="*/ 18 h 43"/>
              <a:gd name="T34" fmla="*/ 235 w 426"/>
              <a:gd name="T35" fmla="*/ 18 h 43"/>
              <a:gd name="T36" fmla="*/ 250 w 426"/>
              <a:gd name="T37" fmla="*/ 18 h 43"/>
              <a:gd name="T38" fmla="*/ 269 w 426"/>
              <a:gd name="T39" fmla="*/ 18 h 43"/>
              <a:gd name="T40" fmla="*/ 280 w 426"/>
              <a:gd name="T41" fmla="*/ 16 h 43"/>
              <a:gd name="T42" fmla="*/ 286 w 426"/>
              <a:gd name="T43" fmla="*/ 4 h 43"/>
              <a:gd name="T44" fmla="*/ 297 w 426"/>
              <a:gd name="T45" fmla="*/ 0 h 43"/>
              <a:gd name="T46" fmla="*/ 307 w 426"/>
              <a:gd name="T47" fmla="*/ 0 h 43"/>
              <a:gd name="T48" fmla="*/ 322 w 426"/>
              <a:gd name="T49" fmla="*/ 0 h 43"/>
              <a:gd name="T50" fmla="*/ 335 w 426"/>
              <a:gd name="T51" fmla="*/ 0 h 43"/>
              <a:gd name="T52" fmla="*/ 347 w 426"/>
              <a:gd name="T53" fmla="*/ 6 h 43"/>
              <a:gd name="T54" fmla="*/ 349 w 426"/>
              <a:gd name="T55" fmla="*/ 18 h 43"/>
              <a:gd name="T56" fmla="*/ 360 w 426"/>
              <a:gd name="T57" fmla="*/ 18 h 43"/>
              <a:gd name="T58" fmla="*/ 372 w 426"/>
              <a:gd name="T59" fmla="*/ 18 h 43"/>
              <a:gd name="T60" fmla="*/ 383 w 426"/>
              <a:gd name="T61" fmla="*/ 18 h 43"/>
              <a:gd name="T62" fmla="*/ 406 w 426"/>
              <a:gd name="T63" fmla="*/ 22 h 43"/>
              <a:gd name="T64" fmla="*/ 419 w 426"/>
              <a:gd name="T65" fmla="*/ 34 h 43"/>
              <a:gd name="T66" fmla="*/ 417 w 426"/>
              <a:gd name="T67" fmla="*/ 28 h 43"/>
              <a:gd name="T68" fmla="*/ 423 w 426"/>
              <a:gd name="T69" fmla="*/ 42 h 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6"/>
              <a:gd name="T106" fmla="*/ 0 h 43"/>
              <a:gd name="T107" fmla="*/ 426 w 426"/>
              <a:gd name="T108" fmla="*/ 43 h 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6" h="43">
                <a:moveTo>
                  <a:pt x="423" y="42"/>
                </a:moveTo>
                <a:lnTo>
                  <a:pt x="0" y="42"/>
                </a:lnTo>
                <a:lnTo>
                  <a:pt x="0" y="40"/>
                </a:lnTo>
                <a:lnTo>
                  <a:pt x="0" y="34"/>
                </a:lnTo>
                <a:lnTo>
                  <a:pt x="0" y="28"/>
                </a:lnTo>
                <a:lnTo>
                  <a:pt x="0" y="22"/>
                </a:lnTo>
                <a:lnTo>
                  <a:pt x="6" y="24"/>
                </a:lnTo>
                <a:lnTo>
                  <a:pt x="12" y="22"/>
                </a:lnTo>
                <a:lnTo>
                  <a:pt x="14" y="28"/>
                </a:lnTo>
                <a:lnTo>
                  <a:pt x="17" y="34"/>
                </a:lnTo>
                <a:lnTo>
                  <a:pt x="23" y="34"/>
                </a:lnTo>
                <a:lnTo>
                  <a:pt x="29" y="34"/>
                </a:lnTo>
                <a:lnTo>
                  <a:pt x="50" y="28"/>
                </a:lnTo>
                <a:lnTo>
                  <a:pt x="56" y="28"/>
                </a:lnTo>
                <a:lnTo>
                  <a:pt x="65" y="24"/>
                </a:lnTo>
                <a:lnTo>
                  <a:pt x="70" y="24"/>
                </a:lnTo>
                <a:lnTo>
                  <a:pt x="76" y="24"/>
                </a:lnTo>
                <a:lnTo>
                  <a:pt x="82" y="24"/>
                </a:lnTo>
                <a:lnTo>
                  <a:pt x="86" y="24"/>
                </a:lnTo>
                <a:lnTo>
                  <a:pt x="95" y="24"/>
                </a:lnTo>
                <a:lnTo>
                  <a:pt x="103" y="24"/>
                </a:lnTo>
                <a:lnTo>
                  <a:pt x="109" y="24"/>
                </a:lnTo>
                <a:lnTo>
                  <a:pt x="118" y="24"/>
                </a:lnTo>
                <a:lnTo>
                  <a:pt x="157" y="24"/>
                </a:lnTo>
                <a:lnTo>
                  <a:pt x="166" y="24"/>
                </a:lnTo>
                <a:lnTo>
                  <a:pt x="170" y="24"/>
                </a:lnTo>
                <a:lnTo>
                  <a:pt x="176" y="22"/>
                </a:lnTo>
                <a:lnTo>
                  <a:pt x="182" y="22"/>
                </a:lnTo>
                <a:lnTo>
                  <a:pt x="187" y="18"/>
                </a:lnTo>
                <a:lnTo>
                  <a:pt x="193" y="18"/>
                </a:lnTo>
                <a:lnTo>
                  <a:pt x="199" y="18"/>
                </a:lnTo>
                <a:lnTo>
                  <a:pt x="206" y="18"/>
                </a:lnTo>
                <a:lnTo>
                  <a:pt x="215" y="18"/>
                </a:lnTo>
                <a:lnTo>
                  <a:pt x="221" y="18"/>
                </a:lnTo>
                <a:lnTo>
                  <a:pt x="229" y="18"/>
                </a:lnTo>
                <a:lnTo>
                  <a:pt x="235" y="18"/>
                </a:lnTo>
                <a:lnTo>
                  <a:pt x="240" y="18"/>
                </a:lnTo>
                <a:lnTo>
                  <a:pt x="250" y="18"/>
                </a:lnTo>
                <a:lnTo>
                  <a:pt x="261" y="18"/>
                </a:lnTo>
                <a:lnTo>
                  <a:pt x="269" y="18"/>
                </a:lnTo>
                <a:lnTo>
                  <a:pt x="274" y="18"/>
                </a:lnTo>
                <a:lnTo>
                  <a:pt x="280" y="16"/>
                </a:lnTo>
                <a:lnTo>
                  <a:pt x="282" y="10"/>
                </a:lnTo>
                <a:lnTo>
                  <a:pt x="286" y="4"/>
                </a:lnTo>
                <a:lnTo>
                  <a:pt x="291" y="4"/>
                </a:lnTo>
                <a:lnTo>
                  <a:pt x="297" y="0"/>
                </a:lnTo>
                <a:lnTo>
                  <a:pt x="303" y="0"/>
                </a:lnTo>
                <a:lnTo>
                  <a:pt x="307" y="0"/>
                </a:lnTo>
                <a:lnTo>
                  <a:pt x="313" y="0"/>
                </a:lnTo>
                <a:lnTo>
                  <a:pt x="322" y="0"/>
                </a:lnTo>
                <a:lnTo>
                  <a:pt x="330" y="0"/>
                </a:lnTo>
                <a:lnTo>
                  <a:pt x="335" y="0"/>
                </a:lnTo>
                <a:lnTo>
                  <a:pt x="345" y="0"/>
                </a:lnTo>
                <a:lnTo>
                  <a:pt x="347" y="6"/>
                </a:lnTo>
                <a:lnTo>
                  <a:pt x="347" y="12"/>
                </a:lnTo>
                <a:lnTo>
                  <a:pt x="349" y="18"/>
                </a:lnTo>
                <a:lnTo>
                  <a:pt x="355" y="18"/>
                </a:lnTo>
                <a:lnTo>
                  <a:pt x="360" y="18"/>
                </a:lnTo>
                <a:lnTo>
                  <a:pt x="366" y="18"/>
                </a:lnTo>
                <a:lnTo>
                  <a:pt x="372" y="18"/>
                </a:lnTo>
                <a:lnTo>
                  <a:pt x="377" y="18"/>
                </a:lnTo>
                <a:lnTo>
                  <a:pt x="383" y="18"/>
                </a:lnTo>
                <a:lnTo>
                  <a:pt x="389" y="18"/>
                </a:lnTo>
                <a:lnTo>
                  <a:pt x="406" y="22"/>
                </a:lnTo>
                <a:lnTo>
                  <a:pt x="411" y="24"/>
                </a:lnTo>
                <a:lnTo>
                  <a:pt x="419" y="34"/>
                </a:lnTo>
                <a:lnTo>
                  <a:pt x="425" y="42"/>
                </a:lnTo>
                <a:lnTo>
                  <a:pt x="417" y="28"/>
                </a:lnTo>
                <a:lnTo>
                  <a:pt x="419" y="34"/>
                </a:lnTo>
                <a:lnTo>
                  <a:pt x="423"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000" name="Rectangle 431"/>
          <p:cNvSpPr>
            <a:spLocks noChangeArrowheads="1"/>
          </p:cNvSpPr>
          <p:nvPr/>
        </p:nvSpPr>
        <p:spPr bwMode="auto">
          <a:xfrm>
            <a:off x="2028825" y="2781300"/>
            <a:ext cx="482600"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YANKEE</a:t>
            </a:r>
          </a:p>
        </p:txBody>
      </p:sp>
      <p:sp>
        <p:nvSpPr>
          <p:cNvPr id="167001" name="Freeform 432"/>
          <p:cNvSpPr>
            <a:spLocks/>
          </p:cNvSpPr>
          <p:nvPr/>
        </p:nvSpPr>
        <p:spPr bwMode="auto">
          <a:xfrm>
            <a:off x="171450" y="3783013"/>
            <a:ext cx="231775" cy="76200"/>
          </a:xfrm>
          <a:custGeom>
            <a:avLst/>
            <a:gdLst>
              <a:gd name="T0" fmla="*/ 0 w 146"/>
              <a:gd name="T1" fmla="*/ 39 h 48"/>
              <a:gd name="T2" fmla="*/ 4 w 146"/>
              <a:gd name="T3" fmla="*/ 37 h 48"/>
              <a:gd name="T4" fmla="*/ 7 w 146"/>
              <a:gd name="T5" fmla="*/ 36 h 48"/>
              <a:gd name="T6" fmla="*/ 10 w 146"/>
              <a:gd name="T7" fmla="*/ 34 h 48"/>
              <a:gd name="T8" fmla="*/ 17 w 146"/>
              <a:gd name="T9" fmla="*/ 31 h 48"/>
              <a:gd name="T10" fmla="*/ 13 w 146"/>
              <a:gd name="T11" fmla="*/ 34 h 48"/>
              <a:gd name="T12" fmla="*/ 8 w 146"/>
              <a:gd name="T13" fmla="*/ 37 h 48"/>
              <a:gd name="T14" fmla="*/ 12 w 146"/>
              <a:gd name="T15" fmla="*/ 37 h 48"/>
              <a:gd name="T16" fmla="*/ 18 w 146"/>
              <a:gd name="T17" fmla="*/ 36 h 48"/>
              <a:gd name="T18" fmla="*/ 22 w 146"/>
              <a:gd name="T19" fmla="*/ 37 h 48"/>
              <a:gd name="T20" fmla="*/ 28 w 146"/>
              <a:gd name="T21" fmla="*/ 39 h 48"/>
              <a:gd name="T22" fmla="*/ 35 w 146"/>
              <a:gd name="T23" fmla="*/ 39 h 48"/>
              <a:gd name="T24" fmla="*/ 38 w 146"/>
              <a:gd name="T25" fmla="*/ 36 h 48"/>
              <a:gd name="T26" fmla="*/ 38 w 146"/>
              <a:gd name="T27" fmla="*/ 31 h 48"/>
              <a:gd name="T28" fmla="*/ 44 w 146"/>
              <a:gd name="T29" fmla="*/ 29 h 48"/>
              <a:gd name="T30" fmla="*/ 48 w 146"/>
              <a:gd name="T31" fmla="*/ 28 h 48"/>
              <a:gd name="T32" fmla="*/ 42 w 146"/>
              <a:gd name="T33" fmla="*/ 31 h 48"/>
              <a:gd name="T34" fmla="*/ 38 w 146"/>
              <a:gd name="T35" fmla="*/ 35 h 48"/>
              <a:gd name="T36" fmla="*/ 42 w 146"/>
              <a:gd name="T37" fmla="*/ 35 h 48"/>
              <a:gd name="T38" fmla="*/ 47 w 146"/>
              <a:gd name="T39" fmla="*/ 36 h 48"/>
              <a:gd name="T40" fmla="*/ 54 w 146"/>
              <a:gd name="T41" fmla="*/ 36 h 48"/>
              <a:gd name="T42" fmla="*/ 59 w 146"/>
              <a:gd name="T43" fmla="*/ 35 h 48"/>
              <a:gd name="T44" fmla="*/ 67 w 146"/>
              <a:gd name="T45" fmla="*/ 18 h 48"/>
              <a:gd name="T46" fmla="*/ 72 w 146"/>
              <a:gd name="T47" fmla="*/ 35 h 48"/>
              <a:gd name="T48" fmla="*/ 72 w 146"/>
              <a:gd name="T49" fmla="*/ 29 h 48"/>
              <a:gd name="T50" fmla="*/ 77 w 146"/>
              <a:gd name="T51" fmla="*/ 22 h 48"/>
              <a:gd name="T52" fmla="*/ 78 w 146"/>
              <a:gd name="T53" fmla="*/ 18 h 48"/>
              <a:gd name="T54" fmla="*/ 81 w 146"/>
              <a:gd name="T55" fmla="*/ 14 h 48"/>
              <a:gd name="T56" fmla="*/ 83 w 146"/>
              <a:gd name="T57" fmla="*/ 4 h 48"/>
              <a:gd name="T58" fmla="*/ 78 w 146"/>
              <a:gd name="T59" fmla="*/ 2 h 48"/>
              <a:gd name="T60" fmla="*/ 72 w 146"/>
              <a:gd name="T61" fmla="*/ 2 h 48"/>
              <a:gd name="T62" fmla="*/ 79 w 146"/>
              <a:gd name="T63" fmla="*/ 1 h 48"/>
              <a:gd name="T64" fmla="*/ 85 w 146"/>
              <a:gd name="T65" fmla="*/ 0 h 48"/>
              <a:gd name="T66" fmla="*/ 91 w 146"/>
              <a:gd name="T67" fmla="*/ 1 h 48"/>
              <a:gd name="T68" fmla="*/ 87 w 146"/>
              <a:gd name="T69" fmla="*/ 5 h 48"/>
              <a:gd name="T70" fmla="*/ 87 w 146"/>
              <a:gd name="T71" fmla="*/ 10 h 48"/>
              <a:gd name="T72" fmla="*/ 90 w 146"/>
              <a:gd name="T73" fmla="*/ 8 h 48"/>
              <a:gd name="T74" fmla="*/ 91 w 146"/>
              <a:gd name="T75" fmla="*/ 10 h 48"/>
              <a:gd name="T76" fmla="*/ 86 w 146"/>
              <a:gd name="T77" fmla="*/ 11 h 48"/>
              <a:gd name="T78" fmla="*/ 87 w 146"/>
              <a:gd name="T79" fmla="*/ 17 h 48"/>
              <a:gd name="T80" fmla="*/ 95 w 146"/>
              <a:gd name="T81" fmla="*/ 17 h 48"/>
              <a:gd name="T82" fmla="*/ 96 w 146"/>
              <a:gd name="T83" fmla="*/ 19 h 48"/>
              <a:gd name="T84" fmla="*/ 95 w 146"/>
              <a:gd name="T85" fmla="*/ 24 h 48"/>
              <a:gd name="T86" fmla="*/ 101 w 146"/>
              <a:gd name="T87" fmla="*/ 33 h 48"/>
              <a:gd name="T88" fmla="*/ 103 w 146"/>
              <a:gd name="T89" fmla="*/ 33 h 48"/>
              <a:gd name="T90" fmla="*/ 110 w 146"/>
              <a:gd name="T91" fmla="*/ 33 h 48"/>
              <a:gd name="T92" fmla="*/ 116 w 146"/>
              <a:gd name="T93" fmla="*/ 33 h 48"/>
              <a:gd name="T94" fmla="*/ 116 w 146"/>
              <a:gd name="T95" fmla="*/ 28 h 48"/>
              <a:gd name="T96" fmla="*/ 120 w 146"/>
              <a:gd name="T97" fmla="*/ 29 h 48"/>
              <a:gd name="T98" fmla="*/ 126 w 146"/>
              <a:gd name="T99" fmla="*/ 28 h 48"/>
              <a:gd name="T100" fmla="*/ 121 w 146"/>
              <a:gd name="T101" fmla="*/ 29 h 48"/>
              <a:gd name="T102" fmla="*/ 122 w 146"/>
              <a:gd name="T103" fmla="*/ 33 h 48"/>
              <a:gd name="T104" fmla="*/ 127 w 146"/>
              <a:gd name="T105" fmla="*/ 31 h 48"/>
              <a:gd name="T106" fmla="*/ 143 w 146"/>
              <a:gd name="T107" fmla="*/ 31 h 48"/>
              <a:gd name="T108" fmla="*/ 144 w 146"/>
              <a:gd name="T109" fmla="*/ 31 h 48"/>
              <a:gd name="T110" fmla="*/ 138 w 146"/>
              <a:gd name="T111" fmla="*/ 47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6"/>
              <a:gd name="T169" fmla="*/ 0 h 48"/>
              <a:gd name="T170" fmla="*/ 146 w 146"/>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6" h="48">
                <a:moveTo>
                  <a:pt x="0" y="47"/>
                </a:moveTo>
                <a:lnTo>
                  <a:pt x="0" y="46"/>
                </a:lnTo>
                <a:lnTo>
                  <a:pt x="0" y="41"/>
                </a:lnTo>
                <a:lnTo>
                  <a:pt x="0" y="39"/>
                </a:lnTo>
                <a:lnTo>
                  <a:pt x="0" y="37"/>
                </a:lnTo>
                <a:lnTo>
                  <a:pt x="1" y="37"/>
                </a:lnTo>
                <a:lnTo>
                  <a:pt x="2" y="37"/>
                </a:lnTo>
                <a:lnTo>
                  <a:pt x="4" y="37"/>
                </a:lnTo>
                <a:lnTo>
                  <a:pt x="5" y="37"/>
                </a:lnTo>
                <a:lnTo>
                  <a:pt x="6" y="37"/>
                </a:lnTo>
                <a:lnTo>
                  <a:pt x="7" y="37"/>
                </a:lnTo>
                <a:lnTo>
                  <a:pt x="7" y="36"/>
                </a:lnTo>
                <a:lnTo>
                  <a:pt x="6" y="36"/>
                </a:lnTo>
                <a:lnTo>
                  <a:pt x="7" y="35"/>
                </a:lnTo>
                <a:lnTo>
                  <a:pt x="8" y="34"/>
                </a:lnTo>
                <a:lnTo>
                  <a:pt x="10" y="34"/>
                </a:lnTo>
                <a:lnTo>
                  <a:pt x="12" y="33"/>
                </a:lnTo>
                <a:lnTo>
                  <a:pt x="14" y="31"/>
                </a:lnTo>
                <a:lnTo>
                  <a:pt x="16" y="31"/>
                </a:lnTo>
                <a:lnTo>
                  <a:pt x="17" y="31"/>
                </a:lnTo>
                <a:lnTo>
                  <a:pt x="17" y="33"/>
                </a:lnTo>
                <a:lnTo>
                  <a:pt x="16" y="34"/>
                </a:lnTo>
                <a:lnTo>
                  <a:pt x="14" y="34"/>
                </a:lnTo>
                <a:lnTo>
                  <a:pt x="13" y="34"/>
                </a:lnTo>
                <a:lnTo>
                  <a:pt x="12" y="35"/>
                </a:lnTo>
                <a:lnTo>
                  <a:pt x="10" y="35"/>
                </a:lnTo>
                <a:lnTo>
                  <a:pt x="8" y="36"/>
                </a:lnTo>
                <a:lnTo>
                  <a:pt x="8" y="37"/>
                </a:lnTo>
                <a:lnTo>
                  <a:pt x="8" y="39"/>
                </a:lnTo>
                <a:lnTo>
                  <a:pt x="10" y="39"/>
                </a:lnTo>
                <a:lnTo>
                  <a:pt x="11" y="39"/>
                </a:lnTo>
                <a:lnTo>
                  <a:pt x="12" y="37"/>
                </a:lnTo>
                <a:lnTo>
                  <a:pt x="14" y="36"/>
                </a:lnTo>
                <a:lnTo>
                  <a:pt x="16" y="36"/>
                </a:lnTo>
                <a:lnTo>
                  <a:pt x="17" y="36"/>
                </a:lnTo>
                <a:lnTo>
                  <a:pt x="18" y="36"/>
                </a:lnTo>
                <a:lnTo>
                  <a:pt x="19" y="35"/>
                </a:lnTo>
                <a:lnTo>
                  <a:pt x="19" y="36"/>
                </a:lnTo>
                <a:lnTo>
                  <a:pt x="22" y="36"/>
                </a:lnTo>
                <a:lnTo>
                  <a:pt x="22" y="37"/>
                </a:lnTo>
                <a:lnTo>
                  <a:pt x="23" y="39"/>
                </a:lnTo>
                <a:lnTo>
                  <a:pt x="25" y="39"/>
                </a:lnTo>
                <a:lnTo>
                  <a:pt x="26" y="39"/>
                </a:lnTo>
                <a:lnTo>
                  <a:pt x="28" y="39"/>
                </a:lnTo>
                <a:lnTo>
                  <a:pt x="30" y="39"/>
                </a:lnTo>
                <a:lnTo>
                  <a:pt x="32" y="39"/>
                </a:lnTo>
                <a:lnTo>
                  <a:pt x="34" y="39"/>
                </a:lnTo>
                <a:lnTo>
                  <a:pt x="35" y="39"/>
                </a:lnTo>
                <a:lnTo>
                  <a:pt x="36" y="39"/>
                </a:lnTo>
                <a:lnTo>
                  <a:pt x="37" y="39"/>
                </a:lnTo>
                <a:lnTo>
                  <a:pt x="37" y="37"/>
                </a:lnTo>
                <a:lnTo>
                  <a:pt x="38" y="36"/>
                </a:lnTo>
                <a:lnTo>
                  <a:pt x="38" y="35"/>
                </a:lnTo>
                <a:lnTo>
                  <a:pt x="37" y="34"/>
                </a:lnTo>
                <a:lnTo>
                  <a:pt x="37" y="33"/>
                </a:lnTo>
                <a:lnTo>
                  <a:pt x="38" y="31"/>
                </a:lnTo>
                <a:lnTo>
                  <a:pt x="40" y="31"/>
                </a:lnTo>
                <a:lnTo>
                  <a:pt x="41" y="31"/>
                </a:lnTo>
                <a:lnTo>
                  <a:pt x="42" y="30"/>
                </a:lnTo>
                <a:lnTo>
                  <a:pt x="44" y="29"/>
                </a:lnTo>
                <a:lnTo>
                  <a:pt x="47" y="28"/>
                </a:lnTo>
                <a:lnTo>
                  <a:pt x="48" y="28"/>
                </a:lnTo>
                <a:lnTo>
                  <a:pt x="49" y="28"/>
                </a:lnTo>
                <a:lnTo>
                  <a:pt x="48" y="28"/>
                </a:lnTo>
                <a:lnTo>
                  <a:pt x="47" y="28"/>
                </a:lnTo>
                <a:lnTo>
                  <a:pt x="44" y="29"/>
                </a:lnTo>
                <a:lnTo>
                  <a:pt x="43" y="30"/>
                </a:lnTo>
                <a:lnTo>
                  <a:pt x="42" y="31"/>
                </a:lnTo>
                <a:lnTo>
                  <a:pt x="41" y="33"/>
                </a:lnTo>
                <a:lnTo>
                  <a:pt x="40" y="33"/>
                </a:lnTo>
                <a:lnTo>
                  <a:pt x="38" y="34"/>
                </a:lnTo>
                <a:lnTo>
                  <a:pt x="38" y="35"/>
                </a:lnTo>
                <a:lnTo>
                  <a:pt x="38" y="36"/>
                </a:lnTo>
                <a:lnTo>
                  <a:pt x="40" y="36"/>
                </a:lnTo>
                <a:lnTo>
                  <a:pt x="41" y="36"/>
                </a:lnTo>
                <a:lnTo>
                  <a:pt x="42" y="35"/>
                </a:lnTo>
                <a:lnTo>
                  <a:pt x="43" y="35"/>
                </a:lnTo>
                <a:lnTo>
                  <a:pt x="44" y="35"/>
                </a:lnTo>
                <a:lnTo>
                  <a:pt x="46" y="36"/>
                </a:lnTo>
                <a:lnTo>
                  <a:pt x="47" y="36"/>
                </a:lnTo>
                <a:lnTo>
                  <a:pt x="48" y="36"/>
                </a:lnTo>
                <a:lnTo>
                  <a:pt x="49" y="36"/>
                </a:lnTo>
                <a:lnTo>
                  <a:pt x="52" y="36"/>
                </a:lnTo>
                <a:lnTo>
                  <a:pt x="54" y="36"/>
                </a:lnTo>
                <a:lnTo>
                  <a:pt x="55" y="36"/>
                </a:lnTo>
                <a:lnTo>
                  <a:pt x="56" y="36"/>
                </a:lnTo>
                <a:lnTo>
                  <a:pt x="58" y="36"/>
                </a:lnTo>
                <a:lnTo>
                  <a:pt x="59" y="35"/>
                </a:lnTo>
                <a:lnTo>
                  <a:pt x="59" y="20"/>
                </a:lnTo>
                <a:lnTo>
                  <a:pt x="60" y="19"/>
                </a:lnTo>
                <a:lnTo>
                  <a:pt x="61" y="18"/>
                </a:lnTo>
                <a:lnTo>
                  <a:pt x="67" y="18"/>
                </a:lnTo>
                <a:lnTo>
                  <a:pt x="67" y="20"/>
                </a:lnTo>
                <a:lnTo>
                  <a:pt x="68" y="35"/>
                </a:lnTo>
                <a:lnTo>
                  <a:pt x="71" y="35"/>
                </a:lnTo>
                <a:lnTo>
                  <a:pt x="72" y="35"/>
                </a:lnTo>
                <a:lnTo>
                  <a:pt x="72" y="34"/>
                </a:lnTo>
                <a:lnTo>
                  <a:pt x="72" y="33"/>
                </a:lnTo>
                <a:lnTo>
                  <a:pt x="72" y="30"/>
                </a:lnTo>
                <a:lnTo>
                  <a:pt x="72" y="29"/>
                </a:lnTo>
                <a:lnTo>
                  <a:pt x="73" y="28"/>
                </a:lnTo>
                <a:lnTo>
                  <a:pt x="78" y="25"/>
                </a:lnTo>
                <a:lnTo>
                  <a:pt x="78" y="24"/>
                </a:lnTo>
                <a:lnTo>
                  <a:pt x="77" y="22"/>
                </a:lnTo>
                <a:lnTo>
                  <a:pt x="75" y="22"/>
                </a:lnTo>
                <a:lnTo>
                  <a:pt x="75" y="19"/>
                </a:lnTo>
                <a:lnTo>
                  <a:pt x="75" y="18"/>
                </a:lnTo>
                <a:lnTo>
                  <a:pt x="78" y="18"/>
                </a:lnTo>
                <a:lnTo>
                  <a:pt x="80" y="18"/>
                </a:lnTo>
                <a:lnTo>
                  <a:pt x="80" y="17"/>
                </a:lnTo>
                <a:lnTo>
                  <a:pt x="80" y="16"/>
                </a:lnTo>
                <a:lnTo>
                  <a:pt x="81" y="14"/>
                </a:lnTo>
                <a:lnTo>
                  <a:pt x="83" y="8"/>
                </a:lnTo>
                <a:lnTo>
                  <a:pt x="83" y="6"/>
                </a:lnTo>
                <a:lnTo>
                  <a:pt x="83" y="5"/>
                </a:lnTo>
                <a:lnTo>
                  <a:pt x="83" y="4"/>
                </a:lnTo>
                <a:lnTo>
                  <a:pt x="81" y="2"/>
                </a:lnTo>
                <a:lnTo>
                  <a:pt x="80" y="2"/>
                </a:lnTo>
                <a:lnTo>
                  <a:pt x="79" y="2"/>
                </a:lnTo>
                <a:lnTo>
                  <a:pt x="78" y="2"/>
                </a:lnTo>
                <a:lnTo>
                  <a:pt x="77" y="2"/>
                </a:lnTo>
                <a:lnTo>
                  <a:pt x="75" y="2"/>
                </a:lnTo>
                <a:lnTo>
                  <a:pt x="73" y="2"/>
                </a:lnTo>
                <a:lnTo>
                  <a:pt x="72" y="2"/>
                </a:lnTo>
                <a:lnTo>
                  <a:pt x="73" y="1"/>
                </a:lnTo>
                <a:lnTo>
                  <a:pt x="75" y="1"/>
                </a:lnTo>
                <a:lnTo>
                  <a:pt x="78" y="1"/>
                </a:lnTo>
                <a:lnTo>
                  <a:pt x="79" y="1"/>
                </a:lnTo>
                <a:lnTo>
                  <a:pt x="80" y="0"/>
                </a:lnTo>
                <a:lnTo>
                  <a:pt x="81" y="0"/>
                </a:lnTo>
                <a:lnTo>
                  <a:pt x="84" y="1"/>
                </a:lnTo>
                <a:lnTo>
                  <a:pt x="85" y="0"/>
                </a:lnTo>
                <a:lnTo>
                  <a:pt x="87" y="0"/>
                </a:lnTo>
                <a:lnTo>
                  <a:pt x="89" y="0"/>
                </a:lnTo>
                <a:lnTo>
                  <a:pt x="90" y="1"/>
                </a:lnTo>
                <a:lnTo>
                  <a:pt x="91" y="1"/>
                </a:lnTo>
                <a:lnTo>
                  <a:pt x="90" y="2"/>
                </a:lnTo>
                <a:lnTo>
                  <a:pt x="87" y="2"/>
                </a:lnTo>
                <a:lnTo>
                  <a:pt x="87" y="4"/>
                </a:lnTo>
                <a:lnTo>
                  <a:pt x="87" y="5"/>
                </a:lnTo>
                <a:lnTo>
                  <a:pt x="87" y="6"/>
                </a:lnTo>
                <a:lnTo>
                  <a:pt x="87" y="7"/>
                </a:lnTo>
                <a:lnTo>
                  <a:pt x="87" y="8"/>
                </a:lnTo>
                <a:lnTo>
                  <a:pt x="87" y="10"/>
                </a:lnTo>
                <a:lnTo>
                  <a:pt x="87" y="11"/>
                </a:lnTo>
                <a:lnTo>
                  <a:pt x="87" y="8"/>
                </a:lnTo>
                <a:lnTo>
                  <a:pt x="89" y="8"/>
                </a:lnTo>
                <a:lnTo>
                  <a:pt x="90" y="8"/>
                </a:lnTo>
                <a:lnTo>
                  <a:pt x="91" y="8"/>
                </a:lnTo>
                <a:lnTo>
                  <a:pt x="92" y="8"/>
                </a:lnTo>
                <a:lnTo>
                  <a:pt x="92" y="10"/>
                </a:lnTo>
                <a:lnTo>
                  <a:pt x="91" y="10"/>
                </a:lnTo>
                <a:lnTo>
                  <a:pt x="90" y="11"/>
                </a:lnTo>
                <a:lnTo>
                  <a:pt x="89" y="11"/>
                </a:lnTo>
                <a:lnTo>
                  <a:pt x="87" y="11"/>
                </a:lnTo>
                <a:lnTo>
                  <a:pt x="86" y="11"/>
                </a:lnTo>
                <a:lnTo>
                  <a:pt x="86" y="13"/>
                </a:lnTo>
                <a:lnTo>
                  <a:pt x="87" y="14"/>
                </a:lnTo>
                <a:lnTo>
                  <a:pt x="87" y="16"/>
                </a:lnTo>
                <a:lnTo>
                  <a:pt x="87" y="17"/>
                </a:lnTo>
                <a:lnTo>
                  <a:pt x="90" y="18"/>
                </a:lnTo>
                <a:lnTo>
                  <a:pt x="91" y="18"/>
                </a:lnTo>
                <a:lnTo>
                  <a:pt x="92" y="17"/>
                </a:lnTo>
                <a:lnTo>
                  <a:pt x="95" y="17"/>
                </a:lnTo>
                <a:lnTo>
                  <a:pt x="96" y="17"/>
                </a:lnTo>
                <a:lnTo>
                  <a:pt x="95" y="18"/>
                </a:lnTo>
                <a:lnTo>
                  <a:pt x="95" y="19"/>
                </a:lnTo>
                <a:lnTo>
                  <a:pt x="96" y="19"/>
                </a:lnTo>
                <a:lnTo>
                  <a:pt x="97" y="19"/>
                </a:lnTo>
                <a:lnTo>
                  <a:pt x="97" y="22"/>
                </a:lnTo>
                <a:lnTo>
                  <a:pt x="96" y="22"/>
                </a:lnTo>
                <a:lnTo>
                  <a:pt x="95" y="24"/>
                </a:lnTo>
                <a:lnTo>
                  <a:pt x="97" y="25"/>
                </a:lnTo>
                <a:lnTo>
                  <a:pt x="98" y="25"/>
                </a:lnTo>
                <a:lnTo>
                  <a:pt x="99" y="31"/>
                </a:lnTo>
                <a:lnTo>
                  <a:pt x="101" y="33"/>
                </a:lnTo>
                <a:lnTo>
                  <a:pt x="101" y="34"/>
                </a:lnTo>
                <a:lnTo>
                  <a:pt x="103" y="35"/>
                </a:lnTo>
                <a:lnTo>
                  <a:pt x="102" y="34"/>
                </a:lnTo>
                <a:lnTo>
                  <a:pt x="103" y="33"/>
                </a:lnTo>
                <a:lnTo>
                  <a:pt x="104" y="33"/>
                </a:lnTo>
                <a:lnTo>
                  <a:pt x="107" y="33"/>
                </a:lnTo>
                <a:lnTo>
                  <a:pt x="108" y="33"/>
                </a:lnTo>
                <a:lnTo>
                  <a:pt x="110" y="33"/>
                </a:lnTo>
                <a:lnTo>
                  <a:pt x="111" y="33"/>
                </a:lnTo>
                <a:lnTo>
                  <a:pt x="113" y="33"/>
                </a:lnTo>
                <a:lnTo>
                  <a:pt x="115" y="33"/>
                </a:lnTo>
                <a:lnTo>
                  <a:pt x="116" y="33"/>
                </a:lnTo>
                <a:lnTo>
                  <a:pt x="117" y="31"/>
                </a:lnTo>
                <a:lnTo>
                  <a:pt x="116" y="29"/>
                </a:lnTo>
                <a:lnTo>
                  <a:pt x="115" y="29"/>
                </a:lnTo>
                <a:lnTo>
                  <a:pt x="116" y="28"/>
                </a:lnTo>
                <a:lnTo>
                  <a:pt x="117" y="27"/>
                </a:lnTo>
                <a:lnTo>
                  <a:pt x="117" y="28"/>
                </a:lnTo>
                <a:lnTo>
                  <a:pt x="119" y="29"/>
                </a:lnTo>
                <a:lnTo>
                  <a:pt x="120" y="29"/>
                </a:lnTo>
                <a:lnTo>
                  <a:pt x="122" y="28"/>
                </a:lnTo>
                <a:lnTo>
                  <a:pt x="123" y="28"/>
                </a:lnTo>
                <a:lnTo>
                  <a:pt x="125" y="28"/>
                </a:lnTo>
                <a:lnTo>
                  <a:pt x="126" y="28"/>
                </a:lnTo>
                <a:lnTo>
                  <a:pt x="125" y="29"/>
                </a:lnTo>
                <a:lnTo>
                  <a:pt x="123" y="29"/>
                </a:lnTo>
                <a:lnTo>
                  <a:pt x="122" y="29"/>
                </a:lnTo>
                <a:lnTo>
                  <a:pt x="121" y="29"/>
                </a:lnTo>
                <a:lnTo>
                  <a:pt x="120" y="29"/>
                </a:lnTo>
                <a:lnTo>
                  <a:pt x="120" y="31"/>
                </a:lnTo>
                <a:lnTo>
                  <a:pt x="120" y="33"/>
                </a:lnTo>
                <a:lnTo>
                  <a:pt x="122" y="33"/>
                </a:lnTo>
                <a:lnTo>
                  <a:pt x="123" y="33"/>
                </a:lnTo>
                <a:lnTo>
                  <a:pt x="125" y="33"/>
                </a:lnTo>
                <a:lnTo>
                  <a:pt x="126" y="31"/>
                </a:lnTo>
                <a:lnTo>
                  <a:pt x="127" y="31"/>
                </a:lnTo>
                <a:lnTo>
                  <a:pt x="129" y="31"/>
                </a:lnTo>
                <a:lnTo>
                  <a:pt x="131" y="31"/>
                </a:lnTo>
                <a:lnTo>
                  <a:pt x="141" y="31"/>
                </a:lnTo>
                <a:lnTo>
                  <a:pt x="143" y="31"/>
                </a:lnTo>
                <a:lnTo>
                  <a:pt x="144" y="33"/>
                </a:lnTo>
                <a:lnTo>
                  <a:pt x="143" y="33"/>
                </a:lnTo>
                <a:lnTo>
                  <a:pt x="145" y="33"/>
                </a:lnTo>
                <a:lnTo>
                  <a:pt x="144" y="31"/>
                </a:lnTo>
                <a:lnTo>
                  <a:pt x="143" y="35"/>
                </a:lnTo>
                <a:lnTo>
                  <a:pt x="139" y="43"/>
                </a:lnTo>
                <a:lnTo>
                  <a:pt x="138" y="46"/>
                </a:lnTo>
                <a:lnTo>
                  <a:pt x="138" y="47"/>
                </a:lnTo>
                <a:lnTo>
                  <a:pt x="0" y="4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002" name="Freeform 433"/>
          <p:cNvSpPr>
            <a:spLocks/>
          </p:cNvSpPr>
          <p:nvPr/>
        </p:nvSpPr>
        <p:spPr bwMode="auto">
          <a:xfrm>
            <a:off x="277813" y="3433763"/>
            <a:ext cx="368300" cy="74612"/>
          </a:xfrm>
          <a:custGeom>
            <a:avLst/>
            <a:gdLst>
              <a:gd name="T0" fmla="*/ 229 w 232"/>
              <a:gd name="T1" fmla="*/ 40 h 47"/>
              <a:gd name="T2" fmla="*/ 226 w 232"/>
              <a:gd name="T3" fmla="*/ 35 h 47"/>
              <a:gd name="T4" fmla="*/ 214 w 232"/>
              <a:gd name="T5" fmla="*/ 35 h 47"/>
              <a:gd name="T6" fmla="*/ 205 w 232"/>
              <a:gd name="T7" fmla="*/ 36 h 47"/>
              <a:gd name="T8" fmla="*/ 203 w 232"/>
              <a:gd name="T9" fmla="*/ 33 h 47"/>
              <a:gd name="T10" fmla="*/ 194 w 232"/>
              <a:gd name="T11" fmla="*/ 31 h 47"/>
              <a:gd name="T12" fmla="*/ 193 w 232"/>
              <a:gd name="T13" fmla="*/ 38 h 47"/>
              <a:gd name="T14" fmla="*/ 187 w 232"/>
              <a:gd name="T15" fmla="*/ 31 h 47"/>
              <a:gd name="T16" fmla="*/ 181 w 232"/>
              <a:gd name="T17" fmla="*/ 29 h 47"/>
              <a:gd name="T18" fmla="*/ 178 w 232"/>
              <a:gd name="T19" fmla="*/ 27 h 47"/>
              <a:gd name="T20" fmla="*/ 178 w 232"/>
              <a:gd name="T21" fmla="*/ 33 h 47"/>
              <a:gd name="T22" fmla="*/ 170 w 232"/>
              <a:gd name="T23" fmla="*/ 31 h 47"/>
              <a:gd name="T24" fmla="*/ 169 w 232"/>
              <a:gd name="T25" fmla="*/ 28 h 47"/>
              <a:gd name="T26" fmla="*/ 165 w 232"/>
              <a:gd name="T27" fmla="*/ 24 h 47"/>
              <a:gd name="T28" fmla="*/ 162 w 232"/>
              <a:gd name="T29" fmla="*/ 28 h 47"/>
              <a:gd name="T30" fmla="*/ 160 w 232"/>
              <a:gd name="T31" fmla="*/ 24 h 47"/>
              <a:gd name="T32" fmla="*/ 163 w 232"/>
              <a:gd name="T33" fmla="*/ 19 h 47"/>
              <a:gd name="T34" fmla="*/ 159 w 232"/>
              <a:gd name="T35" fmla="*/ 17 h 47"/>
              <a:gd name="T36" fmla="*/ 158 w 232"/>
              <a:gd name="T37" fmla="*/ 12 h 47"/>
              <a:gd name="T38" fmla="*/ 154 w 232"/>
              <a:gd name="T39" fmla="*/ 17 h 47"/>
              <a:gd name="T40" fmla="*/ 151 w 232"/>
              <a:gd name="T41" fmla="*/ 19 h 47"/>
              <a:gd name="T42" fmla="*/ 148 w 232"/>
              <a:gd name="T43" fmla="*/ 19 h 47"/>
              <a:gd name="T44" fmla="*/ 146 w 232"/>
              <a:gd name="T45" fmla="*/ 25 h 47"/>
              <a:gd name="T46" fmla="*/ 142 w 232"/>
              <a:gd name="T47" fmla="*/ 33 h 47"/>
              <a:gd name="T48" fmla="*/ 142 w 232"/>
              <a:gd name="T49" fmla="*/ 15 h 47"/>
              <a:gd name="T50" fmla="*/ 142 w 232"/>
              <a:gd name="T51" fmla="*/ 11 h 47"/>
              <a:gd name="T52" fmla="*/ 140 w 232"/>
              <a:gd name="T53" fmla="*/ 10 h 47"/>
              <a:gd name="T54" fmla="*/ 139 w 232"/>
              <a:gd name="T55" fmla="*/ 4 h 47"/>
              <a:gd name="T56" fmla="*/ 136 w 232"/>
              <a:gd name="T57" fmla="*/ 2 h 47"/>
              <a:gd name="T58" fmla="*/ 133 w 232"/>
              <a:gd name="T59" fmla="*/ 4 h 47"/>
              <a:gd name="T60" fmla="*/ 133 w 232"/>
              <a:gd name="T61" fmla="*/ 10 h 47"/>
              <a:gd name="T62" fmla="*/ 130 w 232"/>
              <a:gd name="T63" fmla="*/ 2 h 47"/>
              <a:gd name="T64" fmla="*/ 127 w 232"/>
              <a:gd name="T65" fmla="*/ 6 h 47"/>
              <a:gd name="T66" fmla="*/ 134 w 232"/>
              <a:gd name="T67" fmla="*/ 12 h 47"/>
              <a:gd name="T68" fmla="*/ 130 w 232"/>
              <a:gd name="T69" fmla="*/ 25 h 47"/>
              <a:gd name="T70" fmla="*/ 121 w 232"/>
              <a:gd name="T71" fmla="*/ 28 h 47"/>
              <a:gd name="T72" fmla="*/ 117 w 232"/>
              <a:gd name="T73" fmla="*/ 28 h 47"/>
              <a:gd name="T74" fmla="*/ 118 w 232"/>
              <a:gd name="T75" fmla="*/ 16 h 47"/>
              <a:gd name="T76" fmla="*/ 122 w 232"/>
              <a:gd name="T77" fmla="*/ 11 h 47"/>
              <a:gd name="T78" fmla="*/ 117 w 232"/>
              <a:gd name="T79" fmla="*/ 7 h 47"/>
              <a:gd name="T80" fmla="*/ 111 w 232"/>
              <a:gd name="T81" fmla="*/ 13 h 47"/>
              <a:gd name="T82" fmla="*/ 113 w 232"/>
              <a:gd name="T83" fmla="*/ 16 h 47"/>
              <a:gd name="T84" fmla="*/ 114 w 232"/>
              <a:gd name="T85" fmla="*/ 30 h 47"/>
              <a:gd name="T86" fmla="*/ 107 w 232"/>
              <a:gd name="T87" fmla="*/ 33 h 47"/>
              <a:gd name="T88" fmla="*/ 99 w 232"/>
              <a:gd name="T89" fmla="*/ 29 h 47"/>
              <a:gd name="T90" fmla="*/ 104 w 232"/>
              <a:gd name="T91" fmla="*/ 24 h 47"/>
              <a:gd name="T92" fmla="*/ 98 w 232"/>
              <a:gd name="T93" fmla="*/ 21 h 47"/>
              <a:gd name="T94" fmla="*/ 102 w 232"/>
              <a:gd name="T95" fmla="*/ 19 h 47"/>
              <a:gd name="T96" fmla="*/ 97 w 232"/>
              <a:gd name="T97" fmla="*/ 17 h 47"/>
              <a:gd name="T98" fmla="*/ 92 w 232"/>
              <a:gd name="T99" fmla="*/ 21 h 47"/>
              <a:gd name="T100" fmla="*/ 95 w 232"/>
              <a:gd name="T101" fmla="*/ 28 h 47"/>
              <a:gd name="T102" fmla="*/ 90 w 232"/>
              <a:gd name="T103" fmla="*/ 28 h 47"/>
              <a:gd name="T104" fmla="*/ 89 w 232"/>
              <a:gd name="T105" fmla="*/ 24 h 47"/>
              <a:gd name="T106" fmla="*/ 85 w 232"/>
              <a:gd name="T107" fmla="*/ 27 h 47"/>
              <a:gd name="T108" fmla="*/ 81 w 232"/>
              <a:gd name="T109" fmla="*/ 34 h 47"/>
              <a:gd name="T110" fmla="*/ 63 w 232"/>
              <a:gd name="T111" fmla="*/ 33 h 47"/>
              <a:gd name="T112" fmla="*/ 55 w 232"/>
              <a:gd name="T113" fmla="*/ 31 h 47"/>
              <a:gd name="T114" fmla="*/ 51 w 232"/>
              <a:gd name="T115" fmla="*/ 34 h 47"/>
              <a:gd name="T116" fmla="*/ 42 w 232"/>
              <a:gd name="T117" fmla="*/ 34 h 47"/>
              <a:gd name="T118" fmla="*/ 34 w 232"/>
              <a:gd name="T119" fmla="*/ 38 h 47"/>
              <a:gd name="T120" fmla="*/ 20 w 232"/>
              <a:gd name="T121" fmla="*/ 35 h 47"/>
              <a:gd name="T122" fmla="*/ 10 w 232"/>
              <a:gd name="T123" fmla="*/ 35 h 47"/>
              <a:gd name="T124" fmla="*/ 0 w 232"/>
              <a:gd name="T125" fmla="*/ 36 h 4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32"/>
              <a:gd name="T190" fmla="*/ 0 h 47"/>
              <a:gd name="T191" fmla="*/ 232 w 232"/>
              <a:gd name="T192" fmla="*/ 47 h 4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32" h="47">
                <a:moveTo>
                  <a:pt x="2" y="46"/>
                </a:moveTo>
                <a:lnTo>
                  <a:pt x="223" y="46"/>
                </a:lnTo>
                <a:lnTo>
                  <a:pt x="223" y="45"/>
                </a:lnTo>
                <a:lnTo>
                  <a:pt x="225" y="44"/>
                </a:lnTo>
                <a:lnTo>
                  <a:pt x="226" y="42"/>
                </a:lnTo>
                <a:lnTo>
                  <a:pt x="227" y="41"/>
                </a:lnTo>
                <a:lnTo>
                  <a:pt x="229" y="40"/>
                </a:lnTo>
                <a:lnTo>
                  <a:pt x="230" y="39"/>
                </a:lnTo>
                <a:lnTo>
                  <a:pt x="230" y="38"/>
                </a:lnTo>
                <a:lnTo>
                  <a:pt x="231" y="36"/>
                </a:lnTo>
                <a:lnTo>
                  <a:pt x="230" y="35"/>
                </a:lnTo>
                <a:lnTo>
                  <a:pt x="229" y="35"/>
                </a:lnTo>
                <a:lnTo>
                  <a:pt x="227" y="35"/>
                </a:lnTo>
                <a:lnTo>
                  <a:pt x="226" y="35"/>
                </a:lnTo>
                <a:lnTo>
                  <a:pt x="224" y="35"/>
                </a:lnTo>
                <a:lnTo>
                  <a:pt x="223" y="35"/>
                </a:lnTo>
                <a:lnTo>
                  <a:pt x="221" y="35"/>
                </a:lnTo>
                <a:lnTo>
                  <a:pt x="220" y="35"/>
                </a:lnTo>
                <a:lnTo>
                  <a:pt x="218" y="35"/>
                </a:lnTo>
                <a:lnTo>
                  <a:pt x="217" y="35"/>
                </a:lnTo>
                <a:lnTo>
                  <a:pt x="214" y="35"/>
                </a:lnTo>
                <a:lnTo>
                  <a:pt x="213" y="35"/>
                </a:lnTo>
                <a:lnTo>
                  <a:pt x="212" y="35"/>
                </a:lnTo>
                <a:lnTo>
                  <a:pt x="209" y="35"/>
                </a:lnTo>
                <a:lnTo>
                  <a:pt x="208" y="35"/>
                </a:lnTo>
                <a:lnTo>
                  <a:pt x="207" y="35"/>
                </a:lnTo>
                <a:lnTo>
                  <a:pt x="206" y="35"/>
                </a:lnTo>
                <a:lnTo>
                  <a:pt x="205" y="36"/>
                </a:lnTo>
                <a:lnTo>
                  <a:pt x="203" y="35"/>
                </a:lnTo>
                <a:lnTo>
                  <a:pt x="202" y="35"/>
                </a:lnTo>
                <a:lnTo>
                  <a:pt x="201" y="36"/>
                </a:lnTo>
                <a:lnTo>
                  <a:pt x="200" y="35"/>
                </a:lnTo>
                <a:lnTo>
                  <a:pt x="201" y="34"/>
                </a:lnTo>
                <a:lnTo>
                  <a:pt x="202" y="33"/>
                </a:lnTo>
                <a:lnTo>
                  <a:pt x="203" y="33"/>
                </a:lnTo>
                <a:lnTo>
                  <a:pt x="202" y="33"/>
                </a:lnTo>
                <a:lnTo>
                  <a:pt x="201" y="33"/>
                </a:lnTo>
                <a:lnTo>
                  <a:pt x="200" y="33"/>
                </a:lnTo>
                <a:lnTo>
                  <a:pt x="199" y="31"/>
                </a:lnTo>
                <a:lnTo>
                  <a:pt x="197" y="31"/>
                </a:lnTo>
                <a:lnTo>
                  <a:pt x="195" y="31"/>
                </a:lnTo>
                <a:lnTo>
                  <a:pt x="194" y="31"/>
                </a:lnTo>
                <a:lnTo>
                  <a:pt x="193" y="31"/>
                </a:lnTo>
                <a:lnTo>
                  <a:pt x="192" y="31"/>
                </a:lnTo>
                <a:lnTo>
                  <a:pt x="192" y="33"/>
                </a:lnTo>
                <a:lnTo>
                  <a:pt x="192" y="35"/>
                </a:lnTo>
                <a:lnTo>
                  <a:pt x="193" y="35"/>
                </a:lnTo>
                <a:lnTo>
                  <a:pt x="194" y="36"/>
                </a:lnTo>
                <a:lnTo>
                  <a:pt x="193" y="38"/>
                </a:lnTo>
                <a:lnTo>
                  <a:pt x="192" y="38"/>
                </a:lnTo>
                <a:lnTo>
                  <a:pt x="190" y="38"/>
                </a:lnTo>
                <a:lnTo>
                  <a:pt x="189" y="36"/>
                </a:lnTo>
                <a:lnTo>
                  <a:pt x="189" y="35"/>
                </a:lnTo>
                <a:lnTo>
                  <a:pt x="188" y="33"/>
                </a:lnTo>
                <a:lnTo>
                  <a:pt x="188" y="31"/>
                </a:lnTo>
                <a:lnTo>
                  <a:pt x="187" y="31"/>
                </a:lnTo>
                <a:lnTo>
                  <a:pt x="186" y="33"/>
                </a:lnTo>
                <a:lnTo>
                  <a:pt x="184" y="33"/>
                </a:lnTo>
                <a:lnTo>
                  <a:pt x="183" y="33"/>
                </a:lnTo>
                <a:lnTo>
                  <a:pt x="181" y="33"/>
                </a:lnTo>
                <a:lnTo>
                  <a:pt x="181" y="31"/>
                </a:lnTo>
                <a:lnTo>
                  <a:pt x="181" y="30"/>
                </a:lnTo>
                <a:lnTo>
                  <a:pt x="181" y="29"/>
                </a:lnTo>
                <a:lnTo>
                  <a:pt x="182" y="28"/>
                </a:lnTo>
                <a:lnTo>
                  <a:pt x="184" y="28"/>
                </a:lnTo>
                <a:lnTo>
                  <a:pt x="184" y="27"/>
                </a:lnTo>
                <a:lnTo>
                  <a:pt x="182" y="27"/>
                </a:lnTo>
                <a:lnTo>
                  <a:pt x="181" y="27"/>
                </a:lnTo>
                <a:lnTo>
                  <a:pt x="180" y="27"/>
                </a:lnTo>
                <a:lnTo>
                  <a:pt x="178" y="27"/>
                </a:lnTo>
                <a:lnTo>
                  <a:pt x="177" y="28"/>
                </a:lnTo>
                <a:lnTo>
                  <a:pt x="176" y="30"/>
                </a:lnTo>
                <a:lnTo>
                  <a:pt x="177" y="31"/>
                </a:lnTo>
                <a:lnTo>
                  <a:pt x="178" y="30"/>
                </a:lnTo>
                <a:lnTo>
                  <a:pt x="180" y="31"/>
                </a:lnTo>
                <a:lnTo>
                  <a:pt x="180" y="33"/>
                </a:lnTo>
                <a:lnTo>
                  <a:pt x="178" y="33"/>
                </a:lnTo>
                <a:lnTo>
                  <a:pt x="175" y="33"/>
                </a:lnTo>
                <a:lnTo>
                  <a:pt x="174" y="33"/>
                </a:lnTo>
                <a:lnTo>
                  <a:pt x="172" y="31"/>
                </a:lnTo>
                <a:lnTo>
                  <a:pt x="171" y="31"/>
                </a:lnTo>
                <a:lnTo>
                  <a:pt x="170" y="30"/>
                </a:lnTo>
                <a:lnTo>
                  <a:pt x="169" y="30"/>
                </a:lnTo>
                <a:lnTo>
                  <a:pt x="170" y="31"/>
                </a:lnTo>
                <a:lnTo>
                  <a:pt x="171" y="33"/>
                </a:lnTo>
                <a:lnTo>
                  <a:pt x="171" y="34"/>
                </a:lnTo>
                <a:lnTo>
                  <a:pt x="170" y="34"/>
                </a:lnTo>
                <a:lnTo>
                  <a:pt x="168" y="34"/>
                </a:lnTo>
                <a:lnTo>
                  <a:pt x="168" y="33"/>
                </a:lnTo>
                <a:lnTo>
                  <a:pt x="168" y="30"/>
                </a:lnTo>
                <a:lnTo>
                  <a:pt x="169" y="28"/>
                </a:lnTo>
                <a:lnTo>
                  <a:pt x="169" y="27"/>
                </a:lnTo>
                <a:lnTo>
                  <a:pt x="168" y="28"/>
                </a:lnTo>
                <a:lnTo>
                  <a:pt x="168" y="25"/>
                </a:lnTo>
                <a:lnTo>
                  <a:pt x="169" y="24"/>
                </a:lnTo>
                <a:lnTo>
                  <a:pt x="168" y="24"/>
                </a:lnTo>
                <a:lnTo>
                  <a:pt x="166" y="24"/>
                </a:lnTo>
                <a:lnTo>
                  <a:pt x="165" y="24"/>
                </a:lnTo>
                <a:lnTo>
                  <a:pt x="165" y="25"/>
                </a:lnTo>
                <a:lnTo>
                  <a:pt x="166" y="25"/>
                </a:lnTo>
                <a:lnTo>
                  <a:pt x="165" y="27"/>
                </a:lnTo>
                <a:lnTo>
                  <a:pt x="164" y="28"/>
                </a:lnTo>
                <a:lnTo>
                  <a:pt x="165" y="30"/>
                </a:lnTo>
                <a:lnTo>
                  <a:pt x="163" y="30"/>
                </a:lnTo>
                <a:lnTo>
                  <a:pt x="162" y="28"/>
                </a:lnTo>
                <a:lnTo>
                  <a:pt x="160" y="31"/>
                </a:lnTo>
                <a:lnTo>
                  <a:pt x="160" y="30"/>
                </a:lnTo>
                <a:lnTo>
                  <a:pt x="160" y="29"/>
                </a:lnTo>
                <a:lnTo>
                  <a:pt x="159" y="28"/>
                </a:lnTo>
                <a:lnTo>
                  <a:pt x="159" y="27"/>
                </a:lnTo>
                <a:lnTo>
                  <a:pt x="162" y="25"/>
                </a:lnTo>
                <a:lnTo>
                  <a:pt x="160" y="24"/>
                </a:lnTo>
                <a:lnTo>
                  <a:pt x="160" y="23"/>
                </a:lnTo>
                <a:lnTo>
                  <a:pt x="159" y="21"/>
                </a:lnTo>
                <a:lnTo>
                  <a:pt x="162" y="21"/>
                </a:lnTo>
                <a:lnTo>
                  <a:pt x="163" y="21"/>
                </a:lnTo>
                <a:lnTo>
                  <a:pt x="164" y="21"/>
                </a:lnTo>
                <a:lnTo>
                  <a:pt x="164" y="19"/>
                </a:lnTo>
                <a:lnTo>
                  <a:pt x="163" y="19"/>
                </a:lnTo>
                <a:lnTo>
                  <a:pt x="162" y="19"/>
                </a:lnTo>
                <a:lnTo>
                  <a:pt x="160" y="19"/>
                </a:lnTo>
                <a:lnTo>
                  <a:pt x="159" y="19"/>
                </a:lnTo>
                <a:lnTo>
                  <a:pt x="157" y="19"/>
                </a:lnTo>
                <a:lnTo>
                  <a:pt x="157" y="18"/>
                </a:lnTo>
                <a:lnTo>
                  <a:pt x="159" y="18"/>
                </a:lnTo>
                <a:lnTo>
                  <a:pt x="159" y="17"/>
                </a:lnTo>
                <a:lnTo>
                  <a:pt x="160" y="18"/>
                </a:lnTo>
                <a:lnTo>
                  <a:pt x="160" y="17"/>
                </a:lnTo>
                <a:lnTo>
                  <a:pt x="160" y="16"/>
                </a:lnTo>
                <a:lnTo>
                  <a:pt x="159" y="15"/>
                </a:lnTo>
                <a:lnTo>
                  <a:pt x="159" y="13"/>
                </a:lnTo>
                <a:lnTo>
                  <a:pt x="159" y="12"/>
                </a:lnTo>
                <a:lnTo>
                  <a:pt x="158" y="12"/>
                </a:lnTo>
                <a:lnTo>
                  <a:pt x="156" y="15"/>
                </a:lnTo>
                <a:lnTo>
                  <a:pt x="154" y="15"/>
                </a:lnTo>
                <a:lnTo>
                  <a:pt x="153" y="12"/>
                </a:lnTo>
                <a:lnTo>
                  <a:pt x="152" y="13"/>
                </a:lnTo>
                <a:lnTo>
                  <a:pt x="152" y="15"/>
                </a:lnTo>
                <a:lnTo>
                  <a:pt x="153" y="18"/>
                </a:lnTo>
                <a:lnTo>
                  <a:pt x="154" y="17"/>
                </a:lnTo>
                <a:lnTo>
                  <a:pt x="156" y="17"/>
                </a:lnTo>
                <a:lnTo>
                  <a:pt x="156" y="18"/>
                </a:lnTo>
                <a:lnTo>
                  <a:pt x="156" y="19"/>
                </a:lnTo>
                <a:lnTo>
                  <a:pt x="154" y="19"/>
                </a:lnTo>
                <a:lnTo>
                  <a:pt x="153" y="19"/>
                </a:lnTo>
                <a:lnTo>
                  <a:pt x="152" y="19"/>
                </a:lnTo>
                <a:lnTo>
                  <a:pt x="151" y="19"/>
                </a:lnTo>
                <a:lnTo>
                  <a:pt x="150" y="19"/>
                </a:lnTo>
                <a:lnTo>
                  <a:pt x="148" y="18"/>
                </a:lnTo>
                <a:lnTo>
                  <a:pt x="147" y="17"/>
                </a:lnTo>
                <a:lnTo>
                  <a:pt x="146" y="17"/>
                </a:lnTo>
                <a:lnTo>
                  <a:pt x="146" y="18"/>
                </a:lnTo>
                <a:lnTo>
                  <a:pt x="147" y="19"/>
                </a:lnTo>
                <a:lnTo>
                  <a:pt x="148" y="19"/>
                </a:lnTo>
                <a:lnTo>
                  <a:pt x="150" y="21"/>
                </a:lnTo>
                <a:lnTo>
                  <a:pt x="148" y="21"/>
                </a:lnTo>
                <a:lnTo>
                  <a:pt x="147" y="21"/>
                </a:lnTo>
                <a:lnTo>
                  <a:pt x="148" y="23"/>
                </a:lnTo>
                <a:lnTo>
                  <a:pt x="150" y="25"/>
                </a:lnTo>
                <a:lnTo>
                  <a:pt x="148" y="25"/>
                </a:lnTo>
                <a:lnTo>
                  <a:pt x="146" y="25"/>
                </a:lnTo>
                <a:lnTo>
                  <a:pt x="146" y="24"/>
                </a:lnTo>
                <a:lnTo>
                  <a:pt x="145" y="24"/>
                </a:lnTo>
                <a:lnTo>
                  <a:pt x="145" y="25"/>
                </a:lnTo>
                <a:lnTo>
                  <a:pt x="145" y="35"/>
                </a:lnTo>
                <a:lnTo>
                  <a:pt x="144" y="35"/>
                </a:lnTo>
                <a:lnTo>
                  <a:pt x="142" y="35"/>
                </a:lnTo>
                <a:lnTo>
                  <a:pt x="142" y="33"/>
                </a:lnTo>
                <a:lnTo>
                  <a:pt x="142" y="31"/>
                </a:lnTo>
                <a:lnTo>
                  <a:pt x="142" y="30"/>
                </a:lnTo>
                <a:lnTo>
                  <a:pt x="142" y="29"/>
                </a:lnTo>
                <a:lnTo>
                  <a:pt x="140" y="29"/>
                </a:lnTo>
                <a:lnTo>
                  <a:pt x="140" y="28"/>
                </a:lnTo>
                <a:lnTo>
                  <a:pt x="140" y="15"/>
                </a:lnTo>
                <a:lnTo>
                  <a:pt x="142" y="15"/>
                </a:lnTo>
                <a:lnTo>
                  <a:pt x="142" y="12"/>
                </a:lnTo>
                <a:lnTo>
                  <a:pt x="140" y="12"/>
                </a:lnTo>
                <a:lnTo>
                  <a:pt x="139" y="12"/>
                </a:lnTo>
                <a:lnTo>
                  <a:pt x="139" y="11"/>
                </a:lnTo>
                <a:lnTo>
                  <a:pt x="140" y="11"/>
                </a:lnTo>
                <a:lnTo>
                  <a:pt x="141" y="11"/>
                </a:lnTo>
                <a:lnTo>
                  <a:pt x="142" y="11"/>
                </a:lnTo>
                <a:lnTo>
                  <a:pt x="144" y="12"/>
                </a:lnTo>
                <a:lnTo>
                  <a:pt x="145" y="12"/>
                </a:lnTo>
                <a:lnTo>
                  <a:pt x="144" y="11"/>
                </a:lnTo>
                <a:lnTo>
                  <a:pt x="144" y="10"/>
                </a:lnTo>
                <a:lnTo>
                  <a:pt x="142" y="10"/>
                </a:lnTo>
                <a:lnTo>
                  <a:pt x="141" y="10"/>
                </a:lnTo>
                <a:lnTo>
                  <a:pt x="140" y="10"/>
                </a:lnTo>
                <a:lnTo>
                  <a:pt x="139" y="10"/>
                </a:lnTo>
                <a:lnTo>
                  <a:pt x="138" y="10"/>
                </a:lnTo>
                <a:lnTo>
                  <a:pt x="138" y="5"/>
                </a:lnTo>
                <a:lnTo>
                  <a:pt x="138" y="4"/>
                </a:lnTo>
                <a:lnTo>
                  <a:pt x="139" y="5"/>
                </a:lnTo>
                <a:lnTo>
                  <a:pt x="140" y="4"/>
                </a:lnTo>
                <a:lnTo>
                  <a:pt x="139" y="4"/>
                </a:lnTo>
                <a:lnTo>
                  <a:pt x="138" y="4"/>
                </a:lnTo>
                <a:lnTo>
                  <a:pt x="139" y="2"/>
                </a:lnTo>
                <a:lnTo>
                  <a:pt x="140" y="2"/>
                </a:lnTo>
                <a:lnTo>
                  <a:pt x="140" y="1"/>
                </a:lnTo>
                <a:lnTo>
                  <a:pt x="139" y="1"/>
                </a:lnTo>
                <a:lnTo>
                  <a:pt x="138" y="1"/>
                </a:lnTo>
                <a:lnTo>
                  <a:pt x="136" y="2"/>
                </a:lnTo>
                <a:lnTo>
                  <a:pt x="135" y="2"/>
                </a:lnTo>
                <a:lnTo>
                  <a:pt x="135" y="0"/>
                </a:lnTo>
                <a:lnTo>
                  <a:pt x="134" y="2"/>
                </a:lnTo>
                <a:lnTo>
                  <a:pt x="133" y="2"/>
                </a:lnTo>
                <a:lnTo>
                  <a:pt x="132" y="2"/>
                </a:lnTo>
                <a:lnTo>
                  <a:pt x="132" y="4"/>
                </a:lnTo>
                <a:lnTo>
                  <a:pt x="133" y="4"/>
                </a:lnTo>
                <a:lnTo>
                  <a:pt x="134" y="4"/>
                </a:lnTo>
                <a:lnTo>
                  <a:pt x="135" y="4"/>
                </a:lnTo>
                <a:lnTo>
                  <a:pt x="135" y="6"/>
                </a:lnTo>
                <a:lnTo>
                  <a:pt x="135" y="7"/>
                </a:lnTo>
                <a:lnTo>
                  <a:pt x="135" y="10"/>
                </a:lnTo>
                <a:lnTo>
                  <a:pt x="134" y="10"/>
                </a:lnTo>
                <a:lnTo>
                  <a:pt x="133" y="10"/>
                </a:lnTo>
                <a:lnTo>
                  <a:pt x="132" y="10"/>
                </a:lnTo>
                <a:lnTo>
                  <a:pt x="132" y="6"/>
                </a:lnTo>
                <a:lnTo>
                  <a:pt x="132" y="5"/>
                </a:lnTo>
                <a:lnTo>
                  <a:pt x="132" y="4"/>
                </a:lnTo>
                <a:lnTo>
                  <a:pt x="132" y="2"/>
                </a:lnTo>
                <a:lnTo>
                  <a:pt x="132" y="0"/>
                </a:lnTo>
                <a:lnTo>
                  <a:pt x="130" y="2"/>
                </a:lnTo>
                <a:lnTo>
                  <a:pt x="130" y="4"/>
                </a:lnTo>
                <a:lnTo>
                  <a:pt x="130" y="7"/>
                </a:lnTo>
                <a:lnTo>
                  <a:pt x="130" y="10"/>
                </a:lnTo>
                <a:lnTo>
                  <a:pt x="129" y="10"/>
                </a:lnTo>
                <a:lnTo>
                  <a:pt x="128" y="10"/>
                </a:lnTo>
                <a:lnTo>
                  <a:pt x="128" y="7"/>
                </a:lnTo>
                <a:lnTo>
                  <a:pt x="127" y="6"/>
                </a:lnTo>
                <a:lnTo>
                  <a:pt x="126" y="7"/>
                </a:lnTo>
                <a:lnTo>
                  <a:pt x="126" y="8"/>
                </a:lnTo>
                <a:lnTo>
                  <a:pt x="126" y="10"/>
                </a:lnTo>
                <a:lnTo>
                  <a:pt x="127" y="10"/>
                </a:lnTo>
                <a:lnTo>
                  <a:pt x="132" y="12"/>
                </a:lnTo>
                <a:lnTo>
                  <a:pt x="133" y="12"/>
                </a:lnTo>
                <a:lnTo>
                  <a:pt x="134" y="12"/>
                </a:lnTo>
                <a:lnTo>
                  <a:pt x="133" y="23"/>
                </a:lnTo>
                <a:lnTo>
                  <a:pt x="133" y="25"/>
                </a:lnTo>
                <a:lnTo>
                  <a:pt x="133" y="28"/>
                </a:lnTo>
                <a:lnTo>
                  <a:pt x="133" y="30"/>
                </a:lnTo>
                <a:lnTo>
                  <a:pt x="130" y="30"/>
                </a:lnTo>
                <a:lnTo>
                  <a:pt x="130" y="28"/>
                </a:lnTo>
                <a:lnTo>
                  <a:pt x="130" y="25"/>
                </a:lnTo>
                <a:lnTo>
                  <a:pt x="129" y="25"/>
                </a:lnTo>
                <a:lnTo>
                  <a:pt x="128" y="25"/>
                </a:lnTo>
                <a:lnTo>
                  <a:pt x="127" y="25"/>
                </a:lnTo>
                <a:lnTo>
                  <a:pt x="126" y="25"/>
                </a:lnTo>
                <a:lnTo>
                  <a:pt x="123" y="25"/>
                </a:lnTo>
                <a:lnTo>
                  <a:pt x="122" y="27"/>
                </a:lnTo>
                <a:lnTo>
                  <a:pt x="121" y="28"/>
                </a:lnTo>
                <a:lnTo>
                  <a:pt x="120" y="28"/>
                </a:lnTo>
                <a:lnTo>
                  <a:pt x="118" y="28"/>
                </a:lnTo>
                <a:lnTo>
                  <a:pt x="118" y="29"/>
                </a:lnTo>
                <a:lnTo>
                  <a:pt x="118" y="30"/>
                </a:lnTo>
                <a:lnTo>
                  <a:pt x="118" y="31"/>
                </a:lnTo>
                <a:lnTo>
                  <a:pt x="117" y="31"/>
                </a:lnTo>
                <a:lnTo>
                  <a:pt x="117" y="28"/>
                </a:lnTo>
                <a:lnTo>
                  <a:pt x="117" y="27"/>
                </a:lnTo>
                <a:lnTo>
                  <a:pt x="117" y="23"/>
                </a:lnTo>
                <a:lnTo>
                  <a:pt x="118" y="22"/>
                </a:lnTo>
                <a:lnTo>
                  <a:pt x="118" y="21"/>
                </a:lnTo>
                <a:lnTo>
                  <a:pt x="117" y="18"/>
                </a:lnTo>
                <a:lnTo>
                  <a:pt x="118" y="17"/>
                </a:lnTo>
                <a:lnTo>
                  <a:pt x="118" y="16"/>
                </a:lnTo>
                <a:lnTo>
                  <a:pt x="117" y="15"/>
                </a:lnTo>
                <a:lnTo>
                  <a:pt x="117" y="12"/>
                </a:lnTo>
                <a:lnTo>
                  <a:pt x="118" y="12"/>
                </a:lnTo>
                <a:lnTo>
                  <a:pt x="120" y="12"/>
                </a:lnTo>
                <a:lnTo>
                  <a:pt x="121" y="12"/>
                </a:lnTo>
                <a:lnTo>
                  <a:pt x="122" y="12"/>
                </a:lnTo>
                <a:lnTo>
                  <a:pt x="122" y="11"/>
                </a:lnTo>
                <a:lnTo>
                  <a:pt x="121" y="10"/>
                </a:lnTo>
                <a:lnTo>
                  <a:pt x="121" y="11"/>
                </a:lnTo>
                <a:lnTo>
                  <a:pt x="121" y="12"/>
                </a:lnTo>
                <a:lnTo>
                  <a:pt x="120" y="12"/>
                </a:lnTo>
                <a:lnTo>
                  <a:pt x="120" y="10"/>
                </a:lnTo>
                <a:lnTo>
                  <a:pt x="118" y="7"/>
                </a:lnTo>
                <a:lnTo>
                  <a:pt x="117" y="7"/>
                </a:lnTo>
                <a:lnTo>
                  <a:pt x="116" y="10"/>
                </a:lnTo>
                <a:lnTo>
                  <a:pt x="115" y="11"/>
                </a:lnTo>
                <a:lnTo>
                  <a:pt x="115" y="12"/>
                </a:lnTo>
                <a:lnTo>
                  <a:pt x="114" y="12"/>
                </a:lnTo>
                <a:lnTo>
                  <a:pt x="113" y="12"/>
                </a:lnTo>
                <a:lnTo>
                  <a:pt x="111" y="12"/>
                </a:lnTo>
                <a:lnTo>
                  <a:pt x="111" y="13"/>
                </a:lnTo>
                <a:lnTo>
                  <a:pt x="113" y="12"/>
                </a:lnTo>
                <a:lnTo>
                  <a:pt x="114" y="12"/>
                </a:lnTo>
                <a:lnTo>
                  <a:pt x="115" y="12"/>
                </a:lnTo>
                <a:lnTo>
                  <a:pt x="115" y="13"/>
                </a:lnTo>
                <a:lnTo>
                  <a:pt x="115" y="15"/>
                </a:lnTo>
                <a:lnTo>
                  <a:pt x="114" y="15"/>
                </a:lnTo>
                <a:lnTo>
                  <a:pt x="113" y="16"/>
                </a:lnTo>
                <a:lnTo>
                  <a:pt x="114" y="16"/>
                </a:lnTo>
                <a:lnTo>
                  <a:pt x="115" y="16"/>
                </a:lnTo>
                <a:lnTo>
                  <a:pt x="115" y="17"/>
                </a:lnTo>
                <a:lnTo>
                  <a:pt x="115" y="19"/>
                </a:lnTo>
                <a:lnTo>
                  <a:pt x="114" y="23"/>
                </a:lnTo>
                <a:lnTo>
                  <a:pt x="114" y="24"/>
                </a:lnTo>
                <a:lnTo>
                  <a:pt x="114" y="30"/>
                </a:lnTo>
                <a:lnTo>
                  <a:pt x="114" y="31"/>
                </a:lnTo>
                <a:lnTo>
                  <a:pt x="114" y="34"/>
                </a:lnTo>
                <a:lnTo>
                  <a:pt x="113" y="34"/>
                </a:lnTo>
                <a:lnTo>
                  <a:pt x="111" y="34"/>
                </a:lnTo>
                <a:lnTo>
                  <a:pt x="109" y="34"/>
                </a:lnTo>
                <a:lnTo>
                  <a:pt x="108" y="33"/>
                </a:lnTo>
                <a:lnTo>
                  <a:pt x="107" y="33"/>
                </a:lnTo>
                <a:lnTo>
                  <a:pt x="105" y="33"/>
                </a:lnTo>
                <a:lnTo>
                  <a:pt x="104" y="33"/>
                </a:lnTo>
                <a:lnTo>
                  <a:pt x="104" y="30"/>
                </a:lnTo>
                <a:lnTo>
                  <a:pt x="103" y="30"/>
                </a:lnTo>
                <a:lnTo>
                  <a:pt x="102" y="30"/>
                </a:lnTo>
                <a:lnTo>
                  <a:pt x="99" y="30"/>
                </a:lnTo>
                <a:lnTo>
                  <a:pt x="99" y="29"/>
                </a:lnTo>
                <a:lnTo>
                  <a:pt x="98" y="28"/>
                </a:lnTo>
                <a:lnTo>
                  <a:pt x="99" y="27"/>
                </a:lnTo>
                <a:lnTo>
                  <a:pt x="99" y="25"/>
                </a:lnTo>
                <a:lnTo>
                  <a:pt x="101" y="24"/>
                </a:lnTo>
                <a:lnTo>
                  <a:pt x="102" y="24"/>
                </a:lnTo>
                <a:lnTo>
                  <a:pt x="103" y="24"/>
                </a:lnTo>
                <a:lnTo>
                  <a:pt x="104" y="24"/>
                </a:lnTo>
                <a:lnTo>
                  <a:pt x="103" y="24"/>
                </a:lnTo>
                <a:lnTo>
                  <a:pt x="102" y="24"/>
                </a:lnTo>
                <a:lnTo>
                  <a:pt x="101" y="24"/>
                </a:lnTo>
                <a:lnTo>
                  <a:pt x="99" y="24"/>
                </a:lnTo>
                <a:lnTo>
                  <a:pt x="98" y="24"/>
                </a:lnTo>
                <a:lnTo>
                  <a:pt x="98" y="23"/>
                </a:lnTo>
                <a:lnTo>
                  <a:pt x="98" y="21"/>
                </a:lnTo>
                <a:lnTo>
                  <a:pt x="99" y="19"/>
                </a:lnTo>
                <a:lnTo>
                  <a:pt x="101" y="19"/>
                </a:lnTo>
                <a:lnTo>
                  <a:pt x="101" y="21"/>
                </a:lnTo>
                <a:lnTo>
                  <a:pt x="101" y="23"/>
                </a:lnTo>
                <a:lnTo>
                  <a:pt x="102" y="22"/>
                </a:lnTo>
                <a:lnTo>
                  <a:pt x="102" y="21"/>
                </a:lnTo>
                <a:lnTo>
                  <a:pt x="102" y="19"/>
                </a:lnTo>
                <a:lnTo>
                  <a:pt x="102" y="18"/>
                </a:lnTo>
                <a:lnTo>
                  <a:pt x="101" y="17"/>
                </a:lnTo>
                <a:lnTo>
                  <a:pt x="99" y="17"/>
                </a:lnTo>
                <a:lnTo>
                  <a:pt x="99" y="18"/>
                </a:lnTo>
                <a:lnTo>
                  <a:pt x="98" y="18"/>
                </a:lnTo>
                <a:lnTo>
                  <a:pt x="98" y="17"/>
                </a:lnTo>
                <a:lnTo>
                  <a:pt x="97" y="17"/>
                </a:lnTo>
                <a:lnTo>
                  <a:pt x="96" y="17"/>
                </a:lnTo>
                <a:lnTo>
                  <a:pt x="96" y="18"/>
                </a:lnTo>
                <a:lnTo>
                  <a:pt x="95" y="17"/>
                </a:lnTo>
                <a:lnTo>
                  <a:pt x="95" y="18"/>
                </a:lnTo>
                <a:lnTo>
                  <a:pt x="95" y="19"/>
                </a:lnTo>
                <a:lnTo>
                  <a:pt x="93" y="19"/>
                </a:lnTo>
                <a:lnTo>
                  <a:pt x="92" y="21"/>
                </a:lnTo>
                <a:lnTo>
                  <a:pt x="93" y="21"/>
                </a:lnTo>
                <a:lnTo>
                  <a:pt x="95" y="21"/>
                </a:lnTo>
                <a:lnTo>
                  <a:pt x="96" y="21"/>
                </a:lnTo>
                <a:lnTo>
                  <a:pt x="96" y="23"/>
                </a:lnTo>
                <a:lnTo>
                  <a:pt x="96" y="24"/>
                </a:lnTo>
                <a:lnTo>
                  <a:pt x="96" y="25"/>
                </a:lnTo>
                <a:lnTo>
                  <a:pt x="95" y="28"/>
                </a:lnTo>
                <a:lnTo>
                  <a:pt x="93" y="28"/>
                </a:lnTo>
                <a:lnTo>
                  <a:pt x="93" y="30"/>
                </a:lnTo>
                <a:lnTo>
                  <a:pt x="93" y="31"/>
                </a:lnTo>
                <a:lnTo>
                  <a:pt x="91" y="31"/>
                </a:lnTo>
                <a:lnTo>
                  <a:pt x="91" y="30"/>
                </a:lnTo>
                <a:lnTo>
                  <a:pt x="91" y="29"/>
                </a:lnTo>
                <a:lnTo>
                  <a:pt x="90" y="28"/>
                </a:lnTo>
                <a:lnTo>
                  <a:pt x="89" y="28"/>
                </a:lnTo>
                <a:lnTo>
                  <a:pt x="87" y="28"/>
                </a:lnTo>
                <a:lnTo>
                  <a:pt x="86" y="28"/>
                </a:lnTo>
                <a:lnTo>
                  <a:pt x="86" y="25"/>
                </a:lnTo>
                <a:lnTo>
                  <a:pt x="87" y="27"/>
                </a:lnTo>
                <a:lnTo>
                  <a:pt x="89" y="25"/>
                </a:lnTo>
                <a:lnTo>
                  <a:pt x="89" y="24"/>
                </a:lnTo>
                <a:lnTo>
                  <a:pt x="87" y="24"/>
                </a:lnTo>
                <a:lnTo>
                  <a:pt x="86" y="24"/>
                </a:lnTo>
                <a:lnTo>
                  <a:pt x="85" y="24"/>
                </a:lnTo>
                <a:lnTo>
                  <a:pt x="84" y="24"/>
                </a:lnTo>
                <a:lnTo>
                  <a:pt x="84" y="25"/>
                </a:lnTo>
                <a:lnTo>
                  <a:pt x="84" y="27"/>
                </a:lnTo>
                <a:lnTo>
                  <a:pt x="85" y="27"/>
                </a:lnTo>
                <a:lnTo>
                  <a:pt x="86" y="28"/>
                </a:lnTo>
                <a:lnTo>
                  <a:pt x="84" y="28"/>
                </a:lnTo>
                <a:lnTo>
                  <a:pt x="84" y="30"/>
                </a:lnTo>
                <a:lnTo>
                  <a:pt x="84" y="31"/>
                </a:lnTo>
                <a:lnTo>
                  <a:pt x="84" y="33"/>
                </a:lnTo>
                <a:lnTo>
                  <a:pt x="84" y="34"/>
                </a:lnTo>
                <a:lnTo>
                  <a:pt x="81" y="34"/>
                </a:lnTo>
                <a:lnTo>
                  <a:pt x="81" y="33"/>
                </a:lnTo>
                <a:lnTo>
                  <a:pt x="81" y="31"/>
                </a:lnTo>
                <a:lnTo>
                  <a:pt x="81" y="30"/>
                </a:lnTo>
                <a:lnTo>
                  <a:pt x="81" y="29"/>
                </a:lnTo>
                <a:lnTo>
                  <a:pt x="65" y="29"/>
                </a:lnTo>
                <a:lnTo>
                  <a:pt x="65" y="33"/>
                </a:lnTo>
                <a:lnTo>
                  <a:pt x="63" y="33"/>
                </a:lnTo>
                <a:lnTo>
                  <a:pt x="62" y="33"/>
                </a:lnTo>
                <a:lnTo>
                  <a:pt x="60" y="29"/>
                </a:lnTo>
                <a:lnTo>
                  <a:pt x="59" y="28"/>
                </a:lnTo>
                <a:lnTo>
                  <a:pt x="57" y="25"/>
                </a:lnTo>
                <a:lnTo>
                  <a:pt x="56" y="28"/>
                </a:lnTo>
                <a:lnTo>
                  <a:pt x="55" y="29"/>
                </a:lnTo>
                <a:lnTo>
                  <a:pt x="55" y="31"/>
                </a:lnTo>
                <a:lnTo>
                  <a:pt x="56" y="31"/>
                </a:lnTo>
                <a:lnTo>
                  <a:pt x="56" y="33"/>
                </a:lnTo>
                <a:lnTo>
                  <a:pt x="56" y="34"/>
                </a:lnTo>
                <a:lnTo>
                  <a:pt x="55" y="34"/>
                </a:lnTo>
                <a:lnTo>
                  <a:pt x="54" y="34"/>
                </a:lnTo>
                <a:lnTo>
                  <a:pt x="53" y="34"/>
                </a:lnTo>
                <a:lnTo>
                  <a:pt x="51" y="34"/>
                </a:lnTo>
                <a:lnTo>
                  <a:pt x="50" y="34"/>
                </a:lnTo>
                <a:lnTo>
                  <a:pt x="49" y="34"/>
                </a:lnTo>
                <a:lnTo>
                  <a:pt x="48" y="33"/>
                </a:lnTo>
                <a:lnTo>
                  <a:pt x="47" y="35"/>
                </a:lnTo>
                <a:lnTo>
                  <a:pt x="44" y="39"/>
                </a:lnTo>
                <a:lnTo>
                  <a:pt x="42" y="39"/>
                </a:lnTo>
                <a:lnTo>
                  <a:pt x="42" y="34"/>
                </a:lnTo>
                <a:lnTo>
                  <a:pt x="37" y="34"/>
                </a:lnTo>
                <a:lnTo>
                  <a:pt x="36" y="34"/>
                </a:lnTo>
                <a:lnTo>
                  <a:pt x="36" y="35"/>
                </a:lnTo>
                <a:lnTo>
                  <a:pt x="36" y="39"/>
                </a:lnTo>
                <a:lnTo>
                  <a:pt x="38" y="39"/>
                </a:lnTo>
                <a:lnTo>
                  <a:pt x="34" y="39"/>
                </a:lnTo>
                <a:lnTo>
                  <a:pt x="34" y="38"/>
                </a:lnTo>
                <a:lnTo>
                  <a:pt x="32" y="36"/>
                </a:lnTo>
                <a:lnTo>
                  <a:pt x="26" y="36"/>
                </a:lnTo>
                <a:lnTo>
                  <a:pt x="25" y="36"/>
                </a:lnTo>
                <a:lnTo>
                  <a:pt x="25" y="35"/>
                </a:lnTo>
                <a:lnTo>
                  <a:pt x="24" y="35"/>
                </a:lnTo>
                <a:lnTo>
                  <a:pt x="23" y="35"/>
                </a:lnTo>
                <a:lnTo>
                  <a:pt x="20" y="35"/>
                </a:lnTo>
                <a:lnTo>
                  <a:pt x="19" y="35"/>
                </a:lnTo>
                <a:lnTo>
                  <a:pt x="18" y="35"/>
                </a:lnTo>
                <a:lnTo>
                  <a:pt x="16" y="35"/>
                </a:lnTo>
                <a:lnTo>
                  <a:pt x="13" y="35"/>
                </a:lnTo>
                <a:lnTo>
                  <a:pt x="12" y="35"/>
                </a:lnTo>
                <a:lnTo>
                  <a:pt x="11" y="35"/>
                </a:lnTo>
                <a:lnTo>
                  <a:pt x="10" y="35"/>
                </a:lnTo>
                <a:lnTo>
                  <a:pt x="8" y="35"/>
                </a:lnTo>
                <a:lnTo>
                  <a:pt x="6" y="35"/>
                </a:lnTo>
                <a:lnTo>
                  <a:pt x="5" y="35"/>
                </a:lnTo>
                <a:lnTo>
                  <a:pt x="2" y="35"/>
                </a:lnTo>
                <a:lnTo>
                  <a:pt x="1" y="35"/>
                </a:lnTo>
                <a:lnTo>
                  <a:pt x="0" y="35"/>
                </a:lnTo>
                <a:lnTo>
                  <a:pt x="0" y="36"/>
                </a:lnTo>
                <a:lnTo>
                  <a:pt x="2"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nvGrpSpPr>
          <p:cNvPr id="167003" name="Group 434"/>
          <p:cNvGrpSpPr>
            <a:grpSpLocks/>
          </p:cNvGrpSpPr>
          <p:nvPr/>
        </p:nvGrpSpPr>
        <p:grpSpPr bwMode="auto">
          <a:xfrm>
            <a:off x="655638" y="3060700"/>
            <a:ext cx="271462" cy="127000"/>
            <a:chOff x="413" y="1415"/>
            <a:chExt cx="171" cy="80"/>
          </a:xfrm>
        </p:grpSpPr>
        <p:sp>
          <p:nvSpPr>
            <p:cNvPr id="167552" name="Freeform 435"/>
            <p:cNvSpPr>
              <a:spLocks/>
            </p:cNvSpPr>
            <p:nvPr/>
          </p:nvSpPr>
          <p:spPr bwMode="auto">
            <a:xfrm>
              <a:off x="413" y="1415"/>
              <a:ext cx="171" cy="80"/>
            </a:xfrm>
            <a:custGeom>
              <a:avLst/>
              <a:gdLst>
                <a:gd name="T0" fmla="*/ 2 w 171"/>
                <a:gd name="T1" fmla="*/ 0 h 80"/>
                <a:gd name="T2" fmla="*/ 170 w 171"/>
                <a:gd name="T3" fmla="*/ 0 h 80"/>
                <a:gd name="T4" fmla="*/ 170 w 171"/>
                <a:gd name="T5" fmla="*/ 79 h 80"/>
                <a:gd name="T6" fmla="*/ 0 w 171"/>
                <a:gd name="T7" fmla="*/ 79 h 80"/>
                <a:gd name="T8" fmla="*/ 0 w 171"/>
                <a:gd name="T9" fmla="*/ 0 h 80"/>
                <a:gd name="T10" fmla="*/ 2 w 171"/>
                <a:gd name="T11" fmla="*/ 0 h 80"/>
                <a:gd name="T12" fmla="*/ 0 60000 65536"/>
                <a:gd name="T13" fmla="*/ 0 60000 65536"/>
                <a:gd name="T14" fmla="*/ 0 60000 65536"/>
                <a:gd name="T15" fmla="*/ 0 60000 65536"/>
                <a:gd name="T16" fmla="*/ 0 60000 65536"/>
                <a:gd name="T17" fmla="*/ 0 60000 65536"/>
                <a:gd name="T18" fmla="*/ 0 w 171"/>
                <a:gd name="T19" fmla="*/ 0 h 80"/>
                <a:gd name="T20" fmla="*/ 171 w 171"/>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71" h="80">
                  <a:moveTo>
                    <a:pt x="2" y="0"/>
                  </a:moveTo>
                  <a:lnTo>
                    <a:pt x="170" y="0"/>
                  </a:lnTo>
                  <a:lnTo>
                    <a:pt x="170" y="79"/>
                  </a:lnTo>
                  <a:lnTo>
                    <a:pt x="0" y="79"/>
                  </a:lnTo>
                  <a:lnTo>
                    <a:pt x="0" y="0"/>
                  </a:lnTo>
                  <a:lnTo>
                    <a:pt x="2" y="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3" name="Freeform 436"/>
            <p:cNvSpPr>
              <a:spLocks/>
            </p:cNvSpPr>
            <p:nvPr/>
          </p:nvSpPr>
          <p:spPr bwMode="auto">
            <a:xfrm>
              <a:off x="440" y="1469"/>
              <a:ext cx="20" cy="22"/>
            </a:xfrm>
            <a:custGeom>
              <a:avLst/>
              <a:gdLst>
                <a:gd name="T0" fmla="*/ 17 w 20"/>
                <a:gd name="T1" fmla="*/ 20 h 22"/>
                <a:gd name="T2" fmla="*/ 6 w 20"/>
                <a:gd name="T3" fmla="*/ 11 h 22"/>
                <a:gd name="T4" fmla="*/ 2 w 20"/>
                <a:gd name="T5" fmla="*/ 16 h 22"/>
                <a:gd name="T6" fmla="*/ 0 w 20"/>
                <a:gd name="T7" fmla="*/ 14 h 22"/>
                <a:gd name="T8" fmla="*/ 6 w 20"/>
                <a:gd name="T9" fmla="*/ 0 h 22"/>
                <a:gd name="T10" fmla="*/ 11 w 20"/>
                <a:gd name="T11" fmla="*/ 4 h 22"/>
                <a:gd name="T12" fmla="*/ 8 w 20"/>
                <a:gd name="T13" fmla="*/ 7 h 22"/>
                <a:gd name="T14" fmla="*/ 19 w 20"/>
                <a:gd name="T15" fmla="*/ 16 h 22"/>
                <a:gd name="T16" fmla="*/ 17 w 20"/>
                <a:gd name="T17" fmla="*/ 21 h 22"/>
                <a:gd name="T18" fmla="*/ 17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2"/>
                <a:gd name="T32" fmla="*/ 20 w 20"/>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2">
                  <a:moveTo>
                    <a:pt x="17" y="20"/>
                  </a:moveTo>
                  <a:lnTo>
                    <a:pt x="6" y="11"/>
                  </a:lnTo>
                  <a:lnTo>
                    <a:pt x="2" y="16"/>
                  </a:lnTo>
                  <a:lnTo>
                    <a:pt x="0" y="14"/>
                  </a:lnTo>
                  <a:lnTo>
                    <a:pt x="6" y="0"/>
                  </a:lnTo>
                  <a:lnTo>
                    <a:pt x="11" y="4"/>
                  </a:lnTo>
                  <a:lnTo>
                    <a:pt x="8" y="7"/>
                  </a:lnTo>
                  <a:lnTo>
                    <a:pt x="19" y="16"/>
                  </a:lnTo>
                  <a:lnTo>
                    <a:pt x="17" y="21"/>
                  </a:lnTo>
                  <a:lnTo>
                    <a:pt x="17" y="2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4" name="Freeform 437"/>
            <p:cNvSpPr>
              <a:spLocks/>
            </p:cNvSpPr>
            <p:nvPr/>
          </p:nvSpPr>
          <p:spPr bwMode="auto">
            <a:xfrm>
              <a:off x="458" y="1446"/>
              <a:ext cx="18" cy="23"/>
            </a:xfrm>
            <a:custGeom>
              <a:avLst/>
              <a:gdLst>
                <a:gd name="T0" fmla="*/ 13 w 18"/>
                <a:gd name="T1" fmla="*/ 22 h 23"/>
                <a:gd name="T2" fmla="*/ 6 w 18"/>
                <a:gd name="T3" fmla="*/ 9 h 23"/>
                <a:gd name="T4" fmla="*/ 2 w 18"/>
                <a:gd name="T5" fmla="*/ 12 h 23"/>
                <a:gd name="T6" fmla="*/ 0 w 18"/>
                <a:gd name="T7" fmla="*/ 7 h 23"/>
                <a:gd name="T8" fmla="*/ 11 w 18"/>
                <a:gd name="T9" fmla="*/ 0 h 23"/>
                <a:gd name="T10" fmla="*/ 13 w 18"/>
                <a:gd name="T11" fmla="*/ 4 h 23"/>
                <a:gd name="T12" fmla="*/ 11 w 18"/>
                <a:gd name="T13" fmla="*/ 7 h 23"/>
                <a:gd name="T14" fmla="*/ 17 w 18"/>
                <a:gd name="T15" fmla="*/ 20 h 23"/>
                <a:gd name="T16" fmla="*/ 13 w 18"/>
                <a:gd name="T17" fmla="*/ 2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3" y="22"/>
                  </a:moveTo>
                  <a:lnTo>
                    <a:pt x="6" y="9"/>
                  </a:lnTo>
                  <a:lnTo>
                    <a:pt x="2" y="12"/>
                  </a:lnTo>
                  <a:lnTo>
                    <a:pt x="0" y="7"/>
                  </a:lnTo>
                  <a:lnTo>
                    <a:pt x="11" y="0"/>
                  </a:lnTo>
                  <a:lnTo>
                    <a:pt x="13" y="4"/>
                  </a:lnTo>
                  <a:lnTo>
                    <a:pt x="11" y="7"/>
                  </a:lnTo>
                  <a:lnTo>
                    <a:pt x="17" y="20"/>
                  </a:lnTo>
                  <a:lnTo>
                    <a:pt x="13" y="2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5" name="Freeform 438"/>
            <p:cNvSpPr>
              <a:spLocks/>
            </p:cNvSpPr>
            <p:nvPr/>
          </p:nvSpPr>
          <p:spPr bwMode="auto">
            <a:xfrm>
              <a:off x="491" y="1436"/>
              <a:ext cx="13" cy="23"/>
            </a:xfrm>
            <a:custGeom>
              <a:avLst/>
              <a:gdLst>
                <a:gd name="T0" fmla="*/ 5 w 13"/>
                <a:gd name="T1" fmla="*/ 21 h 23"/>
                <a:gd name="T2" fmla="*/ 5 w 13"/>
                <a:gd name="T3" fmla="*/ 6 h 23"/>
                <a:gd name="T4" fmla="*/ 0 w 13"/>
                <a:gd name="T5" fmla="*/ 6 h 23"/>
                <a:gd name="T6" fmla="*/ 0 w 13"/>
                <a:gd name="T7" fmla="*/ 0 h 23"/>
                <a:gd name="T8" fmla="*/ 12 w 13"/>
                <a:gd name="T9" fmla="*/ 0 h 23"/>
                <a:gd name="T10" fmla="*/ 12 w 13"/>
                <a:gd name="T11" fmla="*/ 7 h 23"/>
                <a:gd name="T12" fmla="*/ 8 w 13"/>
                <a:gd name="T13" fmla="*/ 7 h 23"/>
                <a:gd name="T14" fmla="*/ 8 w 13"/>
                <a:gd name="T15" fmla="*/ 22 h 23"/>
                <a:gd name="T16" fmla="*/ 5 w 13"/>
                <a:gd name="T17" fmla="*/ 22 h 23"/>
                <a:gd name="T18" fmla="*/ 5 w 13"/>
                <a:gd name="T19" fmla="*/ 2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3"/>
                <a:gd name="T32" fmla="*/ 13 w 1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3">
                  <a:moveTo>
                    <a:pt x="5" y="21"/>
                  </a:moveTo>
                  <a:lnTo>
                    <a:pt x="5" y="6"/>
                  </a:lnTo>
                  <a:lnTo>
                    <a:pt x="0" y="6"/>
                  </a:lnTo>
                  <a:lnTo>
                    <a:pt x="0" y="0"/>
                  </a:lnTo>
                  <a:lnTo>
                    <a:pt x="12" y="0"/>
                  </a:lnTo>
                  <a:lnTo>
                    <a:pt x="12" y="7"/>
                  </a:lnTo>
                  <a:lnTo>
                    <a:pt x="8" y="7"/>
                  </a:lnTo>
                  <a:lnTo>
                    <a:pt x="8" y="22"/>
                  </a:lnTo>
                  <a:lnTo>
                    <a:pt x="5" y="22"/>
                  </a:lnTo>
                  <a:lnTo>
                    <a:pt x="5" y="2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6" name="Freeform 439"/>
            <p:cNvSpPr>
              <a:spLocks/>
            </p:cNvSpPr>
            <p:nvPr/>
          </p:nvSpPr>
          <p:spPr bwMode="auto">
            <a:xfrm>
              <a:off x="523" y="1446"/>
              <a:ext cx="19" cy="23"/>
            </a:xfrm>
            <a:custGeom>
              <a:avLst/>
              <a:gdLst>
                <a:gd name="T0" fmla="*/ 1 w 19"/>
                <a:gd name="T1" fmla="*/ 20 h 23"/>
                <a:gd name="T2" fmla="*/ 8 w 19"/>
                <a:gd name="T3" fmla="*/ 7 h 23"/>
                <a:gd name="T4" fmla="*/ 6 w 19"/>
                <a:gd name="T5" fmla="*/ 4 h 23"/>
                <a:gd name="T6" fmla="*/ 8 w 19"/>
                <a:gd name="T7" fmla="*/ 0 h 23"/>
                <a:gd name="T8" fmla="*/ 18 w 19"/>
                <a:gd name="T9" fmla="*/ 9 h 23"/>
                <a:gd name="T10" fmla="*/ 16 w 19"/>
                <a:gd name="T11" fmla="*/ 13 h 23"/>
                <a:gd name="T12" fmla="*/ 12 w 19"/>
                <a:gd name="T13" fmla="*/ 11 h 23"/>
                <a:gd name="T14" fmla="*/ 4 w 19"/>
                <a:gd name="T15" fmla="*/ 22 h 23"/>
                <a:gd name="T16" fmla="*/ 0 w 19"/>
                <a:gd name="T17" fmla="*/ 20 h 23"/>
                <a:gd name="T18" fmla="*/ 1 w 19"/>
                <a:gd name="T19" fmla="*/ 2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3"/>
                <a:gd name="T32" fmla="*/ 19 w 19"/>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3">
                  <a:moveTo>
                    <a:pt x="1" y="20"/>
                  </a:moveTo>
                  <a:lnTo>
                    <a:pt x="8" y="7"/>
                  </a:lnTo>
                  <a:lnTo>
                    <a:pt x="6" y="4"/>
                  </a:lnTo>
                  <a:lnTo>
                    <a:pt x="8" y="0"/>
                  </a:lnTo>
                  <a:lnTo>
                    <a:pt x="18" y="9"/>
                  </a:lnTo>
                  <a:lnTo>
                    <a:pt x="16" y="13"/>
                  </a:lnTo>
                  <a:lnTo>
                    <a:pt x="12" y="11"/>
                  </a:lnTo>
                  <a:lnTo>
                    <a:pt x="4" y="22"/>
                  </a:lnTo>
                  <a:lnTo>
                    <a:pt x="0" y="20"/>
                  </a:lnTo>
                  <a:lnTo>
                    <a:pt x="1" y="2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7" name="Freeform 440"/>
            <p:cNvSpPr>
              <a:spLocks/>
            </p:cNvSpPr>
            <p:nvPr/>
          </p:nvSpPr>
          <p:spPr bwMode="auto">
            <a:xfrm>
              <a:off x="538" y="1470"/>
              <a:ext cx="22" cy="21"/>
            </a:xfrm>
            <a:custGeom>
              <a:avLst/>
              <a:gdLst>
                <a:gd name="T0" fmla="*/ 1 w 22"/>
                <a:gd name="T1" fmla="*/ 15 h 21"/>
                <a:gd name="T2" fmla="*/ 14 w 22"/>
                <a:gd name="T3" fmla="*/ 6 h 21"/>
                <a:gd name="T4" fmla="*/ 10 w 22"/>
                <a:gd name="T5" fmla="*/ 3 h 21"/>
                <a:gd name="T6" fmla="*/ 15 w 22"/>
                <a:gd name="T7" fmla="*/ 0 h 21"/>
                <a:gd name="T8" fmla="*/ 21 w 22"/>
                <a:gd name="T9" fmla="*/ 13 h 21"/>
                <a:gd name="T10" fmla="*/ 16 w 22"/>
                <a:gd name="T11" fmla="*/ 15 h 21"/>
                <a:gd name="T12" fmla="*/ 15 w 22"/>
                <a:gd name="T13" fmla="*/ 11 h 21"/>
                <a:gd name="T14" fmla="*/ 2 w 22"/>
                <a:gd name="T15" fmla="*/ 20 h 21"/>
                <a:gd name="T16" fmla="*/ 0 w 22"/>
                <a:gd name="T17" fmla="*/ 15 h 21"/>
                <a:gd name="T18" fmla="*/ 1 w 22"/>
                <a:gd name="T19" fmla="*/ 1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 y="15"/>
                  </a:moveTo>
                  <a:lnTo>
                    <a:pt x="14" y="6"/>
                  </a:lnTo>
                  <a:lnTo>
                    <a:pt x="10" y="3"/>
                  </a:lnTo>
                  <a:lnTo>
                    <a:pt x="15" y="0"/>
                  </a:lnTo>
                  <a:lnTo>
                    <a:pt x="21" y="13"/>
                  </a:lnTo>
                  <a:lnTo>
                    <a:pt x="16" y="15"/>
                  </a:lnTo>
                  <a:lnTo>
                    <a:pt x="15" y="11"/>
                  </a:lnTo>
                  <a:lnTo>
                    <a:pt x="2" y="20"/>
                  </a:lnTo>
                  <a:lnTo>
                    <a:pt x="0" y="15"/>
                  </a:lnTo>
                  <a:lnTo>
                    <a:pt x="1" y="1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58" name="Freeform 441"/>
            <p:cNvSpPr>
              <a:spLocks/>
            </p:cNvSpPr>
            <p:nvPr/>
          </p:nvSpPr>
          <p:spPr bwMode="auto">
            <a:xfrm>
              <a:off x="457" y="1457"/>
              <a:ext cx="86" cy="34"/>
            </a:xfrm>
            <a:custGeom>
              <a:avLst/>
              <a:gdLst>
                <a:gd name="T0" fmla="*/ 85 w 86"/>
                <a:gd name="T1" fmla="*/ 33 h 34"/>
                <a:gd name="T2" fmla="*/ 83 w 86"/>
                <a:gd name="T3" fmla="*/ 28 h 34"/>
                <a:gd name="T4" fmla="*/ 81 w 86"/>
                <a:gd name="T5" fmla="*/ 26 h 34"/>
                <a:gd name="T6" fmla="*/ 79 w 86"/>
                <a:gd name="T7" fmla="*/ 22 h 34"/>
                <a:gd name="T8" fmla="*/ 77 w 86"/>
                <a:gd name="T9" fmla="*/ 18 h 34"/>
                <a:gd name="T10" fmla="*/ 74 w 86"/>
                <a:gd name="T11" fmla="*/ 16 h 34"/>
                <a:gd name="T12" fmla="*/ 72 w 86"/>
                <a:gd name="T13" fmla="*/ 13 h 34"/>
                <a:gd name="T14" fmla="*/ 69 w 86"/>
                <a:gd name="T15" fmla="*/ 11 h 34"/>
                <a:gd name="T16" fmla="*/ 67 w 86"/>
                <a:gd name="T17" fmla="*/ 9 h 34"/>
                <a:gd name="T18" fmla="*/ 63 w 86"/>
                <a:gd name="T19" fmla="*/ 6 h 34"/>
                <a:gd name="T20" fmla="*/ 61 w 86"/>
                <a:gd name="T21" fmla="*/ 5 h 34"/>
                <a:gd name="T22" fmla="*/ 57 w 86"/>
                <a:gd name="T23" fmla="*/ 4 h 34"/>
                <a:gd name="T24" fmla="*/ 55 w 86"/>
                <a:gd name="T25" fmla="*/ 2 h 34"/>
                <a:gd name="T26" fmla="*/ 51 w 86"/>
                <a:gd name="T27" fmla="*/ 1 h 34"/>
                <a:gd name="T28" fmla="*/ 48 w 86"/>
                <a:gd name="T29" fmla="*/ 1 h 34"/>
                <a:gd name="T30" fmla="*/ 45 w 86"/>
                <a:gd name="T31" fmla="*/ 0 h 34"/>
                <a:gd name="T32" fmla="*/ 42 w 86"/>
                <a:gd name="T33" fmla="*/ 0 h 34"/>
                <a:gd name="T34" fmla="*/ 38 w 86"/>
                <a:gd name="T35" fmla="*/ 1 h 34"/>
                <a:gd name="T36" fmla="*/ 35 w 86"/>
                <a:gd name="T37" fmla="*/ 1 h 34"/>
                <a:gd name="T38" fmla="*/ 32 w 86"/>
                <a:gd name="T39" fmla="*/ 1 h 34"/>
                <a:gd name="T40" fmla="*/ 29 w 86"/>
                <a:gd name="T41" fmla="*/ 2 h 34"/>
                <a:gd name="T42" fmla="*/ 26 w 86"/>
                <a:gd name="T43" fmla="*/ 4 h 34"/>
                <a:gd name="T44" fmla="*/ 23 w 86"/>
                <a:gd name="T45" fmla="*/ 5 h 34"/>
                <a:gd name="T46" fmla="*/ 20 w 86"/>
                <a:gd name="T47" fmla="*/ 7 h 34"/>
                <a:gd name="T48" fmla="*/ 18 w 86"/>
                <a:gd name="T49" fmla="*/ 10 h 34"/>
                <a:gd name="T50" fmla="*/ 14 w 86"/>
                <a:gd name="T51" fmla="*/ 11 h 34"/>
                <a:gd name="T52" fmla="*/ 12 w 86"/>
                <a:gd name="T53" fmla="*/ 15 h 34"/>
                <a:gd name="T54" fmla="*/ 10 w 86"/>
                <a:gd name="T55" fmla="*/ 17 h 34"/>
                <a:gd name="T56" fmla="*/ 7 w 86"/>
                <a:gd name="T57" fmla="*/ 20 h 34"/>
                <a:gd name="T58" fmla="*/ 5 w 86"/>
                <a:gd name="T59" fmla="*/ 23 h 34"/>
                <a:gd name="T60" fmla="*/ 4 w 86"/>
                <a:gd name="T61" fmla="*/ 26 h 34"/>
                <a:gd name="T62" fmla="*/ 1 w 86"/>
                <a:gd name="T63" fmla="*/ 31 h 34"/>
                <a:gd name="T64" fmla="*/ 0 w 86"/>
                <a:gd name="T65" fmla="*/ 33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
                <a:gd name="T100" fmla="*/ 0 h 34"/>
                <a:gd name="T101" fmla="*/ 86 w 8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 h="34">
                  <a:moveTo>
                    <a:pt x="0" y="33"/>
                  </a:moveTo>
                  <a:lnTo>
                    <a:pt x="85" y="33"/>
                  </a:lnTo>
                  <a:lnTo>
                    <a:pt x="84" y="31"/>
                  </a:lnTo>
                  <a:lnTo>
                    <a:pt x="83" y="28"/>
                  </a:lnTo>
                  <a:lnTo>
                    <a:pt x="81" y="27"/>
                  </a:lnTo>
                  <a:lnTo>
                    <a:pt x="81" y="26"/>
                  </a:lnTo>
                  <a:lnTo>
                    <a:pt x="80" y="23"/>
                  </a:lnTo>
                  <a:lnTo>
                    <a:pt x="79" y="22"/>
                  </a:lnTo>
                  <a:lnTo>
                    <a:pt x="78" y="21"/>
                  </a:lnTo>
                  <a:lnTo>
                    <a:pt x="77" y="18"/>
                  </a:lnTo>
                  <a:lnTo>
                    <a:pt x="75" y="18"/>
                  </a:lnTo>
                  <a:lnTo>
                    <a:pt x="74" y="16"/>
                  </a:lnTo>
                  <a:lnTo>
                    <a:pt x="73" y="15"/>
                  </a:lnTo>
                  <a:lnTo>
                    <a:pt x="72" y="13"/>
                  </a:lnTo>
                  <a:lnTo>
                    <a:pt x="71" y="12"/>
                  </a:lnTo>
                  <a:lnTo>
                    <a:pt x="69" y="11"/>
                  </a:lnTo>
                  <a:lnTo>
                    <a:pt x="68" y="10"/>
                  </a:lnTo>
                  <a:lnTo>
                    <a:pt x="67" y="9"/>
                  </a:lnTo>
                  <a:lnTo>
                    <a:pt x="65" y="7"/>
                  </a:lnTo>
                  <a:lnTo>
                    <a:pt x="63" y="6"/>
                  </a:lnTo>
                  <a:lnTo>
                    <a:pt x="62" y="6"/>
                  </a:lnTo>
                  <a:lnTo>
                    <a:pt x="61" y="5"/>
                  </a:lnTo>
                  <a:lnTo>
                    <a:pt x="60" y="4"/>
                  </a:lnTo>
                  <a:lnTo>
                    <a:pt x="57" y="4"/>
                  </a:lnTo>
                  <a:lnTo>
                    <a:pt x="56" y="4"/>
                  </a:lnTo>
                  <a:lnTo>
                    <a:pt x="55" y="2"/>
                  </a:lnTo>
                  <a:lnTo>
                    <a:pt x="53" y="2"/>
                  </a:lnTo>
                  <a:lnTo>
                    <a:pt x="51" y="1"/>
                  </a:lnTo>
                  <a:lnTo>
                    <a:pt x="49" y="1"/>
                  </a:lnTo>
                  <a:lnTo>
                    <a:pt x="48" y="1"/>
                  </a:lnTo>
                  <a:lnTo>
                    <a:pt x="47" y="1"/>
                  </a:lnTo>
                  <a:lnTo>
                    <a:pt x="45" y="0"/>
                  </a:lnTo>
                  <a:lnTo>
                    <a:pt x="43" y="0"/>
                  </a:lnTo>
                  <a:lnTo>
                    <a:pt x="42" y="0"/>
                  </a:lnTo>
                  <a:lnTo>
                    <a:pt x="41" y="0"/>
                  </a:lnTo>
                  <a:lnTo>
                    <a:pt x="38" y="1"/>
                  </a:lnTo>
                  <a:lnTo>
                    <a:pt x="37" y="1"/>
                  </a:lnTo>
                  <a:lnTo>
                    <a:pt x="35" y="1"/>
                  </a:lnTo>
                  <a:lnTo>
                    <a:pt x="34" y="1"/>
                  </a:lnTo>
                  <a:lnTo>
                    <a:pt x="32" y="1"/>
                  </a:lnTo>
                  <a:lnTo>
                    <a:pt x="31" y="2"/>
                  </a:lnTo>
                  <a:lnTo>
                    <a:pt x="29" y="2"/>
                  </a:lnTo>
                  <a:lnTo>
                    <a:pt x="28" y="4"/>
                  </a:lnTo>
                  <a:lnTo>
                    <a:pt x="26" y="4"/>
                  </a:lnTo>
                  <a:lnTo>
                    <a:pt x="24" y="5"/>
                  </a:lnTo>
                  <a:lnTo>
                    <a:pt x="23" y="5"/>
                  </a:lnTo>
                  <a:lnTo>
                    <a:pt x="22" y="6"/>
                  </a:lnTo>
                  <a:lnTo>
                    <a:pt x="20" y="7"/>
                  </a:lnTo>
                  <a:lnTo>
                    <a:pt x="19" y="9"/>
                  </a:lnTo>
                  <a:lnTo>
                    <a:pt x="18" y="10"/>
                  </a:lnTo>
                  <a:lnTo>
                    <a:pt x="16" y="11"/>
                  </a:lnTo>
                  <a:lnTo>
                    <a:pt x="14" y="11"/>
                  </a:lnTo>
                  <a:lnTo>
                    <a:pt x="13" y="13"/>
                  </a:lnTo>
                  <a:lnTo>
                    <a:pt x="12" y="15"/>
                  </a:lnTo>
                  <a:lnTo>
                    <a:pt x="11" y="16"/>
                  </a:lnTo>
                  <a:lnTo>
                    <a:pt x="10" y="17"/>
                  </a:lnTo>
                  <a:lnTo>
                    <a:pt x="8" y="18"/>
                  </a:lnTo>
                  <a:lnTo>
                    <a:pt x="7" y="20"/>
                  </a:lnTo>
                  <a:lnTo>
                    <a:pt x="6" y="22"/>
                  </a:lnTo>
                  <a:lnTo>
                    <a:pt x="5" y="23"/>
                  </a:lnTo>
                  <a:lnTo>
                    <a:pt x="4" y="24"/>
                  </a:lnTo>
                  <a:lnTo>
                    <a:pt x="4" y="26"/>
                  </a:lnTo>
                  <a:lnTo>
                    <a:pt x="2" y="28"/>
                  </a:lnTo>
                  <a:lnTo>
                    <a:pt x="1" y="31"/>
                  </a:lnTo>
                  <a:lnTo>
                    <a:pt x="0" y="32"/>
                  </a:lnTo>
                  <a:lnTo>
                    <a:pt x="0" y="3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7004" name="Group 442"/>
          <p:cNvGrpSpPr>
            <a:grpSpLocks/>
          </p:cNvGrpSpPr>
          <p:nvPr/>
        </p:nvGrpSpPr>
        <p:grpSpPr bwMode="auto">
          <a:xfrm>
            <a:off x="2046288" y="3689350"/>
            <a:ext cx="481012" cy="234950"/>
            <a:chOff x="1289" y="1811"/>
            <a:chExt cx="303" cy="148"/>
          </a:xfrm>
        </p:grpSpPr>
        <p:sp>
          <p:nvSpPr>
            <p:cNvPr id="167550" name="Rectangle 443"/>
            <p:cNvSpPr>
              <a:spLocks noChangeArrowheads="1"/>
            </p:cNvSpPr>
            <p:nvPr/>
          </p:nvSpPr>
          <p:spPr bwMode="auto">
            <a:xfrm>
              <a:off x="1289" y="1811"/>
              <a:ext cx="270" cy="118"/>
            </a:xfrm>
            <a:prstGeom prst="rect">
              <a:avLst/>
            </a:prstGeom>
            <a:noFill/>
            <a:ln w="12700">
              <a:noFill/>
              <a:miter lim="800000"/>
              <a:headEnd/>
              <a:tailEnd/>
            </a:ln>
          </p:spPr>
          <p:txBody>
            <a:bodyPr wrap="none" lIns="111125" tIns="55563" rIns="111125" bIns="55563">
              <a:spAutoFit/>
            </a:bodyPr>
            <a:lstStyle/>
            <a:p>
              <a:pPr defTabSz="1096963" eaLnBrk="0" hangingPunct="0"/>
              <a:r>
                <a:rPr lang="en-US" sz="500">
                  <a:solidFill>
                    <a:srgbClr val="000000"/>
                  </a:solidFill>
                  <a:cs typeface="Times New Roman" pitchFamily="18" charset="0"/>
                </a:rPr>
                <a:t>SLAVA</a:t>
              </a:r>
            </a:p>
          </p:txBody>
        </p:sp>
        <p:sp>
          <p:nvSpPr>
            <p:cNvPr id="167551" name="Freeform 444"/>
            <p:cNvSpPr>
              <a:spLocks/>
            </p:cNvSpPr>
            <p:nvPr/>
          </p:nvSpPr>
          <p:spPr bwMode="auto">
            <a:xfrm>
              <a:off x="1359" y="1907"/>
              <a:ext cx="233" cy="52"/>
            </a:xfrm>
            <a:custGeom>
              <a:avLst/>
              <a:gdLst>
                <a:gd name="T0" fmla="*/ 218 w 233"/>
                <a:gd name="T1" fmla="*/ 39 h 52"/>
                <a:gd name="T2" fmla="*/ 209 w 233"/>
                <a:gd name="T3" fmla="*/ 37 h 52"/>
                <a:gd name="T4" fmla="*/ 197 w 233"/>
                <a:gd name="T5" fmla="*/ 32 h 52"/>
                <a:gd name="T6" fmla="*/ 194 w 233"/>
                <a:gd name="T7" fmla="*/ 28 h 52"/>
                <a:gd name="T8" fmla="*/ 193 w 233"/>
                <a:gd name="T9" fmla="*/ 24 h 52"/>
                <a:gd name="T10" fmla="*/ 188 w 233"/>
                <a:gd name="T11" fmla="*/ 26 h 52"/>
                <a:gd name="T12" fmla="*/ 185 w 233"/>
                <a:gd name="T13" fmla="*/ 32 h 52"/>
                <a:gd name="T14" fmla="*/ 179 w 233"/>
                <a:gd name="T15" fmla="*/ 33 h 52"/>
                <a:gd name="T16" fmla="*/ 176 w 233"/>
                <a:gd name="T17" fmla="*/ 39 h 52"/>
                <a:gd name="T18" fmla="*/ 170 w 233"/>
                <a:gd name="T19" fmla="*/ 37 h 52"/>
                <a:gd name="T20" fmla="*/ 164 w 233"/>
                <a:gd name="T21" fmla="*/ 37 h 52"/>
                <a:gd name="T22" fmla="*/ 159 w 233"/>
                <a:gd name="T23" fmla="*/ 38 h 52"/>
                <a:gd name="T24" fmla="*/ 153 w 233"/>
                <a:gd name="T25" fmla="*/ 37 h 52"/>
                <a:gd name="T26" fmla="*/ 153 w 233"/>
                <a:gd name="T27" fmla="*/ 28 h 52"/>
                <a:gd name="T28" fmla="*/ 149 w 233"/>
                <a:gd name="T29" fmla="*/ 33 h 52"/>
                <a:gd name="T30" fmla="*/ 147 w 233"/>
                <a:gd name="T31" fmla="*/ 34 h 52"/>
                <a:gd name="T32" fmla="*/ 145 w 233"/>
                <a:gd name="T33" fmla="*/ 26 h 52"/>
                <a:gd name="T34" fmla="*/ 136 w 233"/>
                <a:gd name="T35" fmla="*/ 25 h 52"/>
                <a:gd name="T36" fmla="*/ 132 w 233"/>
                <a:gd name="T37" fmla="*/ 28 h 52"/>
                <a:gd name="T38" fmla="*/ 127 w 233"/>
                <a:gd name="T39" fmla="*/ 27 h 52"/>
                <a:gd name="T40" fmla="*/ 126 w 233"/>
                <a:gd name="T41" fmla="*/ 20 h 52"/>
                <a:gd name="T42" fmla="*/ 132 w 233"/>
                <a:gd name="T43" fmla="*/ 17 h 52"/>
                <a:gd name="T44" fmla="*/ 127 w 233"/>
                <a:gd name="T45" fmla="*/ 13 h 52"/>
                <a:gd name="T46" fmla="*/ 122 w 233"/>
                <a:gd name="T47" fmla="*/ 9 h 52"/>
                <a:gd name="T48" fmla="*/ 120 w 233"/>
                <a:gd name="T49" fmla="*/ 17 h 52"/>
                <a:gd name="T50" fmla="*/ 122 w 233"/>
                <a:gd name="T51" fmla="*/ 18 h 52"/>
                <a:gd name="T52" fmla="*/ 124 w 233"/>
                <a:gd name="T53" fmla="*/ 19 h 52"/>
                <a:gd name="T54" fmla="*/ 121 w 233"/>
                <a:gd name="T55" fmla="*/ 28 h 52"/>
                <a:gd name="T56" fmla="*/ 114 w 233"/>
                <a:gd name="T57" fmla="*/ 32 h 52"/>
                <a:gd name="T58" fmla="*/ 111 w 233"/>
                <a:gd name="T59" fmla="*/ 28 h 52"/>
                <a:gd name="T60" fmla="*/ 109 w 233"/>
                <a:gd name="T61" fmla="*/ 34 h 52"/>
                <a:gd name="T62" fmla="*/ 103 w 233"/>
                <a:gd name="T63" fmla="*/ 34 h 52"/>
                <a:gd name="T64" fmla="*/ 102 w 233"/>
                <a:gd name="T65" fmla="*/ 25 h 52"/>
                <a:gd name="T66" fmla="*/ 100 w 233"/>
                <a:gd name="T67" fmla="*/ 18 h 52"/>
                <a:gd name="T68" fmla="*/ 104 w 233"/>
                <a:gd name="T69" fmla="*/ 12 h 52"/>
                <a:gd name="T70" fmla="*/ 109 w 233"/>
                <a:gd name="T71" fmla="*/ 9 h 52"/>
                <a:gd name="T72" fmla="*/ 104 w 233"/>
                <a:gd name="T73" fmla="*/ 9 h 52"/>
                <a:gd name="T74" fmla="*/ 104 w 233"/>
                <a:gd name="T75" fmla="*/ 2 h 52"/>
                <a:gd name="T76" fmla="*/ 104 w 233"/>
                <a:gd name="T77" fmla="*/ 5 h 52"/>
                <a:gd name="T78" fmla="*/ 98 w 233"/>
                <a:gd name="T79" fmla="*/ 11 h 52"/>
                <a:gd name="T80" fmla="*/ 102 w 233"/>
                <a:gd name="T81" fmla="*/ 4 h 52"/>
                <a:gd name="T82" fmla="*/ 96 w 233"/>
                <a:gd name="T83" fmla="*/ 1 h 52"/>
                <a:gd name="T84" fmla="*/ 97 w 233"/>
                <a:gd name="T85" fmla="*/ 7 h 52"/>
                <a:gd name="T86" fmla="*/ 94 w 233"/>
                <a:gd name="T87" fmla="*/ 14 h 52"/>
                <a:gd name="T88" fmla="*/ 91 w 233"/>
                <a:gd name="T89" fmla="*/ 18 h 52"/>
                <a:gd name="T90" fmla="*/ 93 w 233"/>
                <a:gd name="T91" fmla="*/ 23 h 52"/>
                <a:gd name="T92" fmla="*/ 86 w 233"/>
                <a:gd name="T93" fmla="*/ 25 h 52"/>
                <a:gd name="T94" fmla="*/ 84 w 233"/>
                <a:gd name="T95" fmla="*/ 21 h 52"/>
                <a:gd name="T96" fmla="*/ 81 w 233"/>
                <a:gd name="T97" fmla="*/ 25 h 52"/>
                <a:gd name="T98" fmla="*/ 77 w 233"/>
                <a:gd name="T99" fmla="*/ 28 h 52"/>
                <a:gd name="T100" fmla="*/ 72 w 233"/>
                <a:gd name="T101" fmla="*/ 31 h 52"/>
                <a:gd name="T102" fmla="*/ 68 w 233"/>
                <a:gd name="T103" fmla="*/ 32 h 52"/>
                <a:gd name="T104" fmla="*/ 63 w 233"/>
                <a:gd name="T105" fmla="*/ 34 h 52"/>
                <a:gd name="T106" fmla="*/ 57 w 233"/>
                <a:gd name="T107" fmla="*/ 30 h 52"/>
                <a:gd name="T108" fmla="*/ 53 w 233"/>
                <a:gd name="T109" fmla="*/ 32 h 52"/>
                <a:gd name="T110" fmla="*/ 45 w 233"/>
                <a:gd name="T111" fmla="*/ 34 h 52"/>
                <a:gd name="T112" fmla="*/ 41 w 233"/>
                <a:gd name="T113" fmla="*/ 34 h 52"/>
                <a:gd name="T114" fmla="*/ 32 w 233"/>
                <a:gd name="T115" fmla="*/ 36 h 52"/>
                <a:gd name="T116" fmla="*/ 36 w 233"/>
                <a:gd name="T117" fmla="*/ 39 h 52"/>
                <a:gd name="T118" fmla="*/ 28 w 233"/>
                <a:gd name="T119" fmla="*/ 39 h 52"/>
                <a:gd name="T120" fmla="*/ 20 w 233"/>
                <a:gd name="T121" fmla="*/ 38 h 52"/>
                <a:gd name="T122" fmla="*/ 10 w 233"/>
                <a:gd name="T123" fmla="*/ 37 h 52"/>
                <a:gd name="T124" fmla="*/ 14 w 233"/>
                <a:gd name="T125" fmla="*/ 51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33"/>
                <a:gd name="T190" fmla="*/ 0 h 52"/>
                <a:gd name="T191" fmla="*/ 233 w 233"/>
                <a:gd name="T192" fmla="*/ 52 h 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33" h="52">
                  <a:moveTo>
                    <a:pt x="225" y="51"/>
                  </a:moveTo>
                  <a:lnTo>
                    <a:pt x="232" y="39"/>
                  </a:lnTo>
                  <a:lnTo>
                    <a:pt x="228" y="39"/>
                  </a:lnTo>
                  <a:lnTo>
                    <a:pt x="220" y="39"/>
                  </a:lnTo>
                  <a:lnTo>
                    <a:pt x="219" y="39"/>
                  </a:lnTo>
                  <a:lnTo>
                    <a:pt x="218" y="39"/>
                  </a:lnTo>
                  <a:lnTo>
                    <a:pt x="216" y="39"/>
                  </a:lnTo>
                  <a:lnTo>
                    <a:pt x="215" y="39"/>
                  </a:lnTo>
                  <a:lnTo>
                    <a:pt x="214" y="39"/>
                  </a:lnTo>
                  <a:lnTo>
                    <a:pt x="209" y="39"/>
                  </a:lnTo>
                  <a:lnTo>
                    <a:pt x="209" y="38"/>
                  </a:lnTo>
                  <a:lnTo>
                    <a:pt x="209" y="37"/>
                  </a:lnTo>
                  <a:lnTo>
                    <a:pt x="207" y="37"/>
                  </a:lnTo>
                  <a:lnTo>
                    <a:pt x="206" y="36"/>
                  </a:lnTo>
                  <a:lnTo>
                    <a:pt x="204" y="32"/>
                  </a:lnTo>
                  <a:lnTo>
                    <a:pt x="202" y="32"/>
                  </a:lnTo>
                  <a:lnTo>
                    <a:pt x="200" y="32"/>
                  </a:lnTo>
                  <a:lnTo>
                    <a:pt x="197" y="32"/>
                  </a:lnTo>
                  <a:lnTo>
                    <a:pt x="196" y="32"/>
                  </a:lnTo>
                  <a:lnTo>
                    <a:pt x="195" y="32"/>
                  </a:lnTo>
                  <a:lnTo>
                    <a:pt x="194" y="32"/>
                  </a:lnTo>
                  <a:lnTo>
                    <a:pt x="193" y="32"/>
                  </a:lnTo>
                  <a:lnTo>
                    <a:pt x="194" y="30"/>
                  </a:lnTo>
                  <a:lnTo>
                    <a:pt x="194" y="28"/>
                  </a:lnTo>
                  <a:lnTo>
                    <a:pt x="193" y="27"/>
                  </a:lnTo>
                  <a:lnTo>
                    <a:pt x="193" y="28"/>
                  </a:lnTo>
                  <a:lnTo>
                    <a:pt x="190" y="27"/>
                  </a:lnTo>
                  <a:lnTo>
                    <a:pt x="191" y="26"/>
                  </a:lnTo>
                  <a:lnTo>
                    <a:pt x="193" y="25"/>
                  </a:lnTo>
                  <a:lnTo>
                    <a:pt x="193" y="24"/>
                  </a:lnTo>
                  <a:lnTo>
                    <a:pt x="191" y="24"/>
                  </a:lnTo>
                  <a:lnTo>
                    <a:pt x="190" y="23"/>
                  </a:lnTo>
                  <a:lnTo>
                    <a:pt x="189" y="25"/>
                  </a:lnTo>
                  <a:lnTo>
                    <a:pt x="188" y="25"/>
                  </a:lnTo>
                  <a:lnTo>
                    <a:pt x="187" y="25"/>
                  </a:lnTo>
                  <a:lnTo>
                    <a:pt x="188" y="26"/>
                  </a:lnTo>
                  <a:lnTo>
                    <a:pt x="187" y="27"/>
                  </a:lnTo>
                  <a:lnTo>
                    <a:pt x="187" y="28"/>
                  </a:lnTo>
                  <a:lnTo>
                    <a:pt x="185" y="30"/>
                  </a:lnTo>
                  <a:lnTo>
                    <a:pt x="187" y="31"/>
                  </a:lnTo>
                  <a:lnTo>
                    <a:pt x="187" y="32"/>
                  </a:lnTo>
                  <a:lnTo>
                    <a:pt x="185" y="32"/>
                  </a:lnTo>
                  <a:lnTo>
                    <a:pt x="184" y="32"/>
                  </a:lnTo>
                  <a:lnTo>
                    <a:pt x="183" y="32"/>
                  </a:lnTo>
                  <a:lnTo>
                    <a:pt x="182" y="32"/>
                  </a:lnTo>
                  <a:lnTo>
                    <a:pt x="181" y="32"/>
                  </a:lnTo>
                  <a:lnTo>
                    <a:pt x="179" y="32"/>
                  </a:lnTo>
                  <a:lnTo>
                    <a:pt x="179" y="33"/>
                  </a:lnTo>
                  <a:lnTo>
                    <a:pt x="179" y="34"/>
                  </a:lnTo>
                  <a:lnTo>
                    <a:pt x="179" y="36"/>
                  </a:lnTo>
                  <a:lnTo>
                    <a:pt x="179" y="37"/>
                  </a:lnTo>
                  <a:lnTo>
                    <a:pt x="178" y="37"/>
                  </a:lnTo>
                  <a:lnTo>
                    <a:pt x="177" y="37"/>
                  </a:lnTo>
                  <a:lnTo>
                    <a:pt x="176" y="39"/>
                  </a:lnTo>
                  <a:lnTo>
                    <a:pt x="176" y="37"/>
                  </a:lnTo>
                  <a:lnTo>
                    <a:pt x="175" y="37"/>
                  </a:lnTo>
                  <a:lnTo>
                    <a:pt x="175" y="39"/>
                  </a:lnTo>
                  <a:lnTo>
                    <a:pt x="172" y="39"/>
                  </a:lnTo>
                  <a:lnTo>
                    <a:pt x="171" y="39"/>
                  </a:lnTo>
                  <a:lnTo>
                    <a:pt x="170" y="37"/>
                  </a:lnTo>
                  <a:lnTo>
                    <a:pt x="169" y="37"/>
                  </a:lnTo>
                  <a:lnTo>
                    <a:pt x="167" y="39"/>
                  </a:lnTo>
                  <a:lnTo>
                    <a:pt x="166" y="37"/>
                  </a:lnTo>
                  <a:lnTo>
                    <a:pt x="165" y="37"/>
                  </a:lnTo>
                  <a:lnTo>
                    <a:pt x="165" y="39"/>
                  </a:lnTo>
                  <a:lnTo>
                    <a:pt x="164" y="37"/>
                  </a:lnTo>
                  <a:lnTo>
                    <a:pt x="163" y="38"/>
                  </a:lnTo>
                  <a:lnTo>
                    <a:pt x="163" y="39"/>
                  </a:lnTo>
                  <a:lnTo>
                    <a:pt x="161" y="39"/>
                  </a:lnTo>
                  <a:lnTo>
                    <a:pt x="160" y="39"/>
                  </a:lnTo>
                  <a:lnTo>
                    <a:pt x="159" y="39"/>
                  </a:lnTo>
                  <a:lnTo>
                    <a:pt x="159" y="38"/>
                  </a:lnTo>
                  <a:lnTo>
                    <a:pt x="158" y="38"/>
                  </a:lnTo>
                  <a:lnTo>
                    <a:pt x="157" y="39"/>
                  </a:lnTo>
                  <a:lnTo>
                    <a:pt x="155" y="39"/>
                  </a:lnTo>
                  <a:lnTo>
                    <a:pt x="154" y="39"/>
                  </a:lnTo>
                  <a:lnTo>
                    <a:pt x="153" y="39"/>
                  </a:lnTo>
                  <a:lnTo>
                    <a:pt x="153" y="37"/>
                  </a:lnTo>
                  <a:lnTo>
                    <a:pt x="153" y="36"/>
                  </a:lnTo>
                  <a:lnTo>
                    <a:pt x="153" y="34"/>
                  </a:lnTo>
                  <a:lnTo>
                    <a:pt x="153" y="33"/>
                  </a:lnTo>
                  <a:lnTo>
                    <a:pt x="153" y="32"/>
                  </a:lnTo>
                  <a:lnTo>
                    <a:pt x="153" y="30"/>
                  </a:lnTo>
                  <a:lnTo>
                    <a:pt x="153" y="28"/>
                  </a:lnTo>
                  <a:lnTo>
                    <a:pt x="152" y="28"/>
                  </a:lnTo>
                  <a:lnTo>
                    <a:pt x="151" y="28"/>
                  </a:lnTo>
                  <a:lnTo>
                    <a:pt x="151" y="30"/>
                  </a:lnTo>
                  <a:lnTo>
                    <a:pt x="151" y="31"/>
                  </a:lnTo>
                  <a:lnTo>
                    <a:pt x="151" y="32"/>
                  </a:lnTo>
                  <a:lnTo>
                    <a:pt x="149" y="33"/>
                  </a:lnTo>
                  <a:lnTo>
                    <a:pt x="151" y="34"/>
                  </a:lnTo>
                  <a:lnTo>
                    <a:pt x="152" y="34"/>
                  </a:lnTo>
                  <a:lnTo>
                    <a:pt x="152" y="36"/>
                  </a:lnTo>
                  <a:lnTo>
                    <a:pt x="151" y="36"/>
                  </a:lnTo>
                  <a:lnTo>
                    <a:pt x="149" y="36"/>
                  </a:lnTo>
                  <a:lnTo>
                    <a:pt x="147" y="34"/>
                  </a:lnTo>
                  <a:lnTo>
                    <a:pt x="146" y="36"/>
                  </a:lnTo>
                  <a:lnTo>
                    <a:pt x="145" y="33"/>
                  </a:lnTo>
                  <a:lnTo>
                    <a:pt x="145" y="32"/>
                  </a:lnTo>
                  <a:lnTo>
                    <a:pt x="145" y="30"/>
                  </a:lnTo>
                  <a:lnTo>
                    <a:pt x="145" y="28"/>
                  </a:lnTo>
                  <a:lnTo>
                    <a:pt x="145" y="26"/>
                  </a:lnTo>
                  <a:lnTo>
                    <a:pt x="145" y="25"/>
                  </a:lnTo>
                  <a:lnTo>
                    <a:pt x="144" y="25"/>
                  </a:lnTo>
                  <a:lnTo>
                    <a:pt x="141" y="25"/>
                  </a:lnTo>
                  <a:lnTo>
                    <a:pt x="140" y="25"/>
                  </a:lnTo>
                  <a:lnTo>
                    <a:pt x="139" y="25"/>
                  </a:lnTo>
                  <a:lnTo>
                    <a:pt x="136" y="25"/>
                  </a:lnTo>
                  <a:lnTo>
                    <a:pt x="135" y="25"/>
                  </a:lnTo>
                  <a:lnTo>
                    <a:pt x="134" y="25"/>
                  </a:lnTo>
                  <a:lnTo>
                    <a:pt x="132" y="25"/>
                  </a:lnTo>
                  <a:lnTo>
                    <a:pt x="132" y="26"/>
                  </a:lnTo>
                  <a:lnTo>
                    <a:pt x="132" y="27"/>
                  </a:lnTo>
                  <a:lnTo>
                    <a:pt x="132" y="28"/>
                  </a:lnTo>
                  <a:lnTo>
                    <a:pt x="129" y="27"/>
                  </a:lnTo>
                  <a:lnTo>
                    <a:pt x="129" y="28"/>
                  </a:lnTo>
                  <a:lnTo>
                    <a:pt x="130" y="30"/>
                  </a:lnTo>
                  <a:lnTo>
                    <a:pt x="129" y="30"/>
                  </a:lnTo>
                  <a:lnTo>
                    <a:pt x="127" y="30"/>
                  </a:lnTo>
                  <a:lnTo>
                    <a:pt x="127" y="27"/>
                  </a:lnTo>
                  <a:lnTo>
                    <a:pt x="127" y="26"/>
                  </a:lnTo>
                  <a:lnTo>
                    <a:pt x="127" y="25"/>
                  </a:lnTo>
                  <a:lnTo>
                    <a:pt x="127" y="24"/>
                  </a:lnTo>
                  <a:lnTo>
                    <a:pt x="126" y="24"/>
                  </a:lnTo>
                  <a:lnTo>
                    <a:pt x="126" y="21"/>
                  </a:lnTo>
                  <a:lnTo>
                    <a:pt x="126" y="20"/>
                  </a:lnTo>
                  <a:lnTo>
                    <a:pt x="126" y="19"/>
                  </a:lnTo>
                  <a:lnTo>
                    <a:pt x="126" y="18"/>
                  </a:lnTo>
                  <a:lnTo>
                    <a:pt x="126" y="17"/>
                  </a:lnTo>
                  <a:lnTo>
                    <a:pt x="127" y="17"/>
                  </a:lnTo>
                  <a:lnTo>
                    <a:pt x="128" y="17"/>
                  </a:lnTo>
                  <a:lnTo>
                    <a:pt x="132" y="17"/>
                  </a:lnTo>
                  <a:lnTo>
                    <a:pt x="132" y="15"/>
                  </a:lnTo>
                  <a:lnTo>
                    <a:pt x="129" y="15"/>
                  </a:lnTo>
                  <a:lnTo>
                    <a:pt x="129" y="14"/>
                  </a:lnTo>
                  <a:lnTo>
                    <a:pt x="129" y="13"/>
                  </a:lnTo>
                  <a:lnTo>
                    <a:pt x="128" y="12"/>
                  </a:lnTo>
                  <a:lnTo>
                    <a:pt x="127" y="13"/>
                  </a:lnTo>
                  <a:lnTo>
                    <a:pt x="124" y="13"/>
                  </a:lnTo>
                  <a:lnTo>
                    <a:pt x="124" y="12"/>
                  </a:lnTo>
                  <a:lnTo>
                    <a:pt x="124" y="9"/>
                  </a:lnTo>
                  <a:lnTo>
                    <a:pt x="124" y="8"/>
                  </a:lnTo>
                  <a:lnTo>
                    <a:pt x="123" y="9"/>
                  </a:lnTo>
                  <a:lnTo>
                    <a:pt x="122" y="9"/>
                  </a:lnTo>
                  <a:lnTo>
                    <a:pt x="123" y="9"/>
                  </a:lnTo>
                  <a:lnTo>
                    <a:pt x="123" y="12"/>
                  </a:lnTo>
                  <a:lnTo>
                    <a:pt x="122" y="13"/>
                  </a:lnTo>
                  <a:lnTo>
                    <a:pt x="121" y="12"/>
                  </a:lnTo>
                  <a:lnTo>
                    <a:pt x="120" y="14"/>
                  </a:lnTo>
                  <a:lnTo>
                    <a:pt x="120" y="17"/>
                  </a:lnTo>
                  <a:lnTo>
                    <a:pt x="121" y="19"/>
                  </a:lnTo>
                  <a:lnTo>
                    <a:pt x="120" y="20"/>
                  </a:lnTo>
                  <a:lnTo>
                    <a:pt x="121" y="20"/>
                  </a:lnTo>
                  <a:lnTo>
                    <a:pt x="122" y="20"/>
                  </a:lnTo>
                  <a:lnTo>
                    <a:pt x="122" y="19"/>
                  </a:lnTo>
                  <a:lnTo>
                    <a:pt x="122" y="18"/>
                  </a:lnTo>
                  <a:lnTo>
                    <a:pt x="122" y="17"/>
                  </a:lnTo>
                  <a:lnTo>
                    <a:pt x="122" y="15"/>
                  </a:lnTo>
                  <a:lnTo>
                    <a:pt x="124" y="15"/>
                  </a:lnTo>
                  <a:lnTo>
                    <a:pt x="124" y="17"/>
                  </a:lnTo>
                  <a:lnTo>
                    <a:pt x="124" y="18"/>
                  </a:lnTo>
                  <a:lnTo>
                    <a:pt x="124" y="19"/>
                  </a:lnTo>
                  <a:lnTo>
                    <a:pt x="124" y="20"/>
                  </a:lnTo>
                  <a:lnTo>
                    <a:pt x="124" y="23"/>
                  </a:lnTo>
                  <a:lnTo>
                    <a:pt x="122" y="24"/>
                  </a:lnTo>
                  <a:lnTo>
                    <a:pt x="121" y="25"/>
                  </a:lnTo>
                  <a:lnTo>
                    <a:pt x="120" y="27"/>
                  </a:lnTo>
                  <a:lnTo>
                    <a:pt x="121" y="28"/>
                  </a:lnTo>
                  <a:lnTo>
                    <a:pt x="120" y="28"/>
                  </a:lnTo>
                  <a:lnTo>
                    <a:pt x="120" y="30"/>
                  </a:lnTo>
                  <a:lnTo>
                    <a:pt x="118" y="30"/>
                  </a:lnTo>
                  <a:lnTo>
                    <a:pt x="117" y="30"/>
                  </a:lnTo>
                  <a:lnTo>
                    <a:pt x="116" y="31"/>
                  </a:lnTo>
                  <a:lnTo>
                    <a:pt x="114" y="32"/>
                  </a:lnTo>
                  <a:lnTo>
                    <a:pt x="112" y="33"/>
                  </a:lnTo>
                  <a:lnTo>
                    <a:pt x="111" y="33"/>
                  </a:lnTo>
                  <a:lnTo>
                    <a:pt x="111" y="32"/>
                  </a:lnTo>
                  <a:lnTo>
                    <a:pt x="111" y="31"/>
                  </a:lnTo>
                  <a:lnTo>
                    <a:pt x="111" y="30"/>
                  </a:lnTo>
                  <a:lnTo>
                    <a:pt x="111" y="28"/>
                  </a:lnTo>
                  <a:lnTo>
                    <a:pt x="110" y="28"/>
                  </a:lnTo>
                  <a:lnTo>
                    <a:pt x="110" y="30"/>
                  </a:lnTo>
                  <a:lnTo>
                    <a:pt x="111" y="31"/>
                  </a:lnTo>
                  <a:lnTo>
                    <a:pt x="110" y="31"/>
                  </a:lnTo>
                  <a:lnTo>
                    <a:pt x="110" y="33"/>
                  </a:lnTo>
                  <a:lnTo>
                    <a:pt x="109" y="34"/>
                  </a:lnTo>
                  <a:lnTo>
                    <a:pt x="109" y="37"/>
                  </a:lnTo>
                  <a:lnTo>
                    <a:pt x="106" y="37"/>
                  </a:lnTo>
                  <a:lnTo>
                    <a:pt x="105" y="37"/>
                  </a:lnTo>
                  <a:lnTo>
                    <a:pt x="104" y="37"/>
                  </a:lnTo>
                  <a:lnTo>
                    <a:pt x="103" y="37"/>
                  </a:lnTo>
                  <a:lnTo>
                    <a:pt x="103" y="34"/>
                  </a:lnTo>
                  <a:lnTo>
                    <a:pt x="103" y="33"/>
                  </a:lnTo>
                  <a:lnTo>
                    <a:pt x="103" y="31"/>
                  </a:lnTo>
                  <a:lnTo>
                    <a:pt x="103" y="30"/>
                  </a:lnTo>
                  <a:lnTo>
                    <a:pt x="103" y="28"/>
                  </a:lnTo>
                  <a:lnTo>
                    <a:pt x="103" y="26"/>
                  </a:lnTo>
                  <a:lnTo>
                    <a:pt x="102" y="25"/>
                  </a:lnTo>
                  <a:lnTo>
                    <a:pt x="102" y="24"/>
                  </a:lnTo>
                  <a:lnTo>
                    <a:pt x="100" y="23"/>
                  </a:lnTo>
                  <a:lnTo>
                    <a:pt x="100" y="21"/>
                  </a:lnTo>
                  <a:lnTo>
                    <a:pt x="100" y="20"/>
                  </a:lnTo>
                  <a:lnTo>
                    <a:pt x="100" y="19"/>
                  </a:lnTo>
                  <a:lnTo>
                    <a:pt x="100" y="18"/>
                  </a:lnTo>
                  <a:lnTo>
                    <a:pt x="100" y="15"/>
                  </a:lnTo>
                  <a:lnTo>
                    <a:pt x="100" y="14"/>
                  </a:lnTo>
                  <a:lnTo>
                    <a:pt x="100" y="13"/>
                  </a:lnTo>
                  <a:lnTo>
                    <a:pt x="100" y="12"/>
                  </a:lnTo>
                  <a:lnTo>
                    <a:pt x="103" y="12"/>
                  </a:lnTo>
                  <a:lnTo>
                    <a:pt x="104" y="12"/>
                  </a:lnTo>
                  <a:lnTo>
                    <a:pt x="105" y="12"/>
                  </a:lnTo>
                  <a:lnTo>
                    <a:pt x="106" y="12"/>
                  </a:lnTo>
                  <a:lnTo>
                    <a:pt x="106" y="11"/>
                  </a:lnTo>
                  <a:lnTo>
                    <a:pt x="108" y="11"/>
                  </a:lnTo>
                  <a:lnTo>
                    <a:pt x="110" y="9"/>
                  </a:lnTo>
                  <a:lnTo>
                    <a:pt x="109" y="9"/>
                  </a:lnTo>
                  <a:lnTo>
                    <a:pt x="106" y="9"/>
                  </a:lnTo>
                  <a:lnTo>
                    <a:pt x="106" y="8"/>
                  </a:lnTo>
                  <a:lnTo>
                    <a:pt x="105" y="7"/>
                  </a:lnTo>
                  <a:lnTo>
                    <a:pt x="105" y="8"/>
                  </a:lnTo>
                  <a:lnTo>
                    <a:pt x="105" y="9"/>
                  </a:lnTo>
                  <a:lnTo>
                    <a:pt x="104" y="9"/>
                  </a:lnTo>
                  <a:lnTo>
                    <a:pt x="104" y="8"/>
                  </a:lnTo>
                  <a:lnTo>
                    <a:pt x="104" y="7"/>
                  </a:lnTo>
                  <a:lnTo>
                    <a:pt x="104" y="6"/>
                  </a:lnTo>
                  <a:lnTo>
                    <a:pt x="104" y="5"/>
                  </a:lnTo>
                  <a:lnTo>
                    <a:pt x="104" y="4"/>
                  </a:lnTo>
                  <a:lnTo>
                    <a:pt x="104" y="2"/>
                  </a:lnTo>
                  <a:lnTo>
                    <a:pt x="104" y="1"/>
                  </a:lnTo>
                  <a:lnTo>
                    <a:pt x="104" y="0"/>
                  </a:lnTo>
                  <a:lnTo>
                    <a:pt x="103" y="1"/>
                  </a:lnTo>
                  <a:lnTo>
                    <a:pt x="103" y="2"/>
                  </a:lnTo>
                  <a:lnTo>
                    <a:pt x="104" y="4"/>
                  </a:lnTo>
                  <a:lnTo>
                    <a:pt x="104" y="5"/>
                  </a:lnTo>
                  <a:lnTo>
                    <a:pt x="104" y="7"/>
                  </a:lnTo>
                  <a:lnTo>
                    <a:pt x="104" y="8"/>
                  </a:lnTo>
                  <a:lnTo>
                    <a:pt x="103" y="9"/>
                  </a:lnTo>
                  <a:lnTo>
                    <a:pt x="102" y="9"/>
                  </a:lnTo>
                  <a:lnTo>
                    <a:pt x="100" y="9"/>
                  </a:lnTo>
                  <a:lnTo>
                    <a:pt x="98" y="11"/>
                  </a:lnTo>
                  <a:lnTo>
                    <a:pt x="98" y="7"/>
                  </a:lnTo>
                  <a:lnTo>
                    <a:pt x="98" y="6"/>
                  </a:lnTo>
                  <a:lnTo>
                    <a:pt x="99" y="6"/>
                  </a:lnTo>
                  <a:lnTo>
                    <a:pt x="102" y="6"/>
                  </a:lnTo>
                  <a:lnTo>
                    <a:pt x="102" y="5"/>
                  </a:lnTo>
                  <a:lnTo>
                    <a:pt x="102" y="4"/>
                  </a:lnTo>
                  <a:lnTo>
                    <a:pt x="100" y="4"/>
                  </a:lnTo>
                  <a:lnTo>
                    <a:pt x="99" y="4"/>
                  </a:lnTo>
                  <a:lnTo>
                    <a:pt x="98" y="2"/>
                  </a:lnTo>
                  <a:lnTo>
                    <a:pt x="97" y="2"/>
                  </a:lnTo>
                  <a:lnTo>
                    <a:pt x="97" y="1"/>
                  </a:lnTo>
                  <a:lnTo>
                    <a:pt x="96" y="1"/>
                  </a:lnTo>
                  <a:lnTo>
                    <a:pt x="94" y="2"/>
                  </a:lnTo>
                  <a:lnTo>
                    <a:pt x="94" y="4"/>
                  </a:lnTo>
                  <a:lnTo>
                    <a:pt x="93" y="6"/>
                  </a:lnTo>
                  <a:lnTo>
                    <a:pt x="94" y="7"/>
                  </a:lnTo>
                  <a:lnTo>
                    <a:pt x="97" y="6"/>
                  </a:lnTo>
                  <a:lnTo>
                    <a:pt x="97" y="7"/>
                  </a:lnTo>
                  <a:lnTo>
                    <a:pt x="97" y="8"/>
                  </a:lnTo>
                  <a:lnTo>
                    <a:pt x="97" y="9"/>
                  </a:lnTo>
                  <a:lnTo>
                    <a:pt x="94" y="9"/>
                  </a:lnTo>
                  <a:lnTo>
                    <a:pt x="94" y="12"/>
                  </a:lnTo>
                  <a:lnTo>
                    <a:pt x="94" y="13"/>
                  </a:lnTo>
                  <a:lnTo>
                    <a:pt x="94" y="14"/>
                  </a:lnTo>
                  <a:lnTo>
                    <a:pt x="92" y="14"/>
                  </a:lnTo>
                  <a:lnTo>
                    <a:pt x="91" y="13"/>
                  </a:lnTo>
                  <a:lnTo>
                    <a:pt x="90" y="14"/>
                  </a:lnTo>
                  <a:lnTo>
                    <a:pt x="92" y="15"/>
                  </a:lnTo>
                  <a:lnTo>
                    <a:pt x="91" y="17"/>
                  </a:lnTo>
                  <a:lnTo>
                    <a:pt x="91" y="18"/>
                  </a:lnTo>
                  <a:lnTo>
                    <a:pt x="92" y="17"/>
                  </a:lnTo>
                  <a:lnTo>
                    <a:pt x="93" y="17"/>
                  </a:lnTo>
                  <a:lnTo>
                    <a:pt x="94" y="17"/>
                  </a:lnTo>
                  <a:lnTo>
                    <a:pt x="94" y="19"/>
                  </a:lnTo>
                  <a:lnTo>
                    <a:pt x="94" y="20"/>
                  </a:lnTo>
                  <a:lnTo>
                    <a:pt x="93" y="23"/>
                  </a:lnTo>
                  <a:lnTo>
                    <a:pt x="92" y="24"/>
                  </a:lnTo>
                  <a:lnTo>
                    <a:pt x="92" y="25"/>
                  </a:lnTo>
                  <a:lnTo>
                    <a:pt x="91" y="25"/>
                  </a:lnTo>
                  <a:lnTo>
                    <a:pt x="90" y="25"/>
                  </a:lnTo>
                  <a:lnTo>
                    <a:pt x="88" y="25"/>
                  </a:lnTo>
                  <a:lnTo>
                    <a:pt x="86" y="25"/>
                  </a:lnTo>
                  <a:lnTo>
                    <a:pt x="86" y="24"/>
                  </a:lnTo>
                  <a:lnTo>
                    <a:pt x="87" y="23"/>
                  </a:lnTo>
                  <a:lnTo>
                    <a:pt x="87" y="21"/>
                  </a:lnTo>
                  <a:lnTo>
                    <a:pt x="86" y="21"/>
                  </a:lnTo>
                  <a:lnTo>
                    <a:pt x="85" y="20"/>
                  </a:lnTo>
                  <a:lnTo>
                    <a:pt x="84" y="21"/>
                  </a:lnTo>
                  <a:lnTo>
                    <a:pt x="84" y="24"/>
                  </a:lnTo>
                  <a:lnTo>
                    <a:pt x="86" y="24"/>
                  </a:lnTo>
                  <a:lnTo>
                    <a:pt x="86" y="25"/>
                  </a:lnTo>
                  <a:lnTo>
                    <a:pt x="85" y="25"/>
                  </a:lnTo>
                  <a:lnTo>
                    <a:pt x="83" y="25"/>
                  </a:lnTo>
                  <a:lnTo>
                    <a:pt x="81" y="25"/>
                  </a:lnTo>
                  <a:lnTo>
                    <a:pt x="80" y="25"/>
                  </a:lnTo>
                  <a:lnTo>
                    <a:pt x="79" y="25"/>
                  </a:lnTo>
                  <a:lnTo>
                    <a:pt x="78" y="25"/>
                  </a:lnTo>
                  <a:lnTo>
                    <a:pt x="77" y="26"/>
                  </a:lnTo>
                  <a:lnTo>
                    <a:pt x="77" y="27"/>
                  </a:lnTo>
                  <a:lnTo>
                    <a:pt x="77" y="28"/>
                  </a:lnTo>
                  <a:lnTo>
                    <a:pt x="77" y="30"/>
                  </a:lnTo>
                  <a:lnTo>
                    <a:pt x="75" y="30"/>
                  </a:lnTo>
                  <a:lnTo>
                    <a:pt x="74" y="30"/>
                  </a:lnTo>
                  <a:lnTo>
                    <a:pt x="72" y="28"/>
                  </a:lnTo>
                  <a:lnTo>
                    <a:pt x="72" y="30"/>
                  </a:lnTo>
                  <a:lnTo>
                    <a:pt x="72" y="31"/>
                  </a:lnTo>
                  <a:lnTo>
                    <a:pt x="72" y="33"/>
                  </a:lnTo>
                  <a:lnTo>
                    <a:pt x="72" y="34"/>
                  </a:lnTo>
                  <a:lnTo>
                    <a:pt x="69" y="34"/>
                  </a:lnTo>
                  <a:lnTo>
                    <a:pt x="68" y="34"/>
                  </a:lnTo>
                  <a:lnTo>
                    <a:pt x="68" y="33"/>
                  </a:lnTo>
                  <a:lnTo>
                    <a:pt x="68" y="32"/>
                  </a:lnTo>
                  <a:lnTo>
                    <a:pt x="68" y="31"/>
                  </a:lnTo>
                  <a:lnTo>
                    <a:pt x="67" y="31"/>
                  </a:lnTo>
                  <a:lnTo>
                    <a:pt x="65" y="31"/>
                  </a:lnTo>
                  <a:lnTo>
                    <a:pt x="63" y="31"/>
                  </a:lnTo>
                  <a:lnTo>
                    <a:pt x="63" y="32"/>
                  </a:lnTo>
                  <a:lnTo>
                    <a:pt x="63" y="34"/>
                  </a:lnTo>
                  <a:lnTo>
                    <a:pt x="60" y="34"/>
                  </a:lnTo>
                  <a:lnTo>
                    <a:pt x="60" y="33"/>
                  </a:lnTo>
                  <a:lnTo>
                    <a:pt x="60" y="32"/>
                  </a:lnTo>
                  <a:lnTo>
                    <a:pt x="59" y="32"/>
                  </a:lnTo>
                  <a:lnTo>
                    <a:pt x="59" y="31"/>
                  </a:lnTo>
                  <a:lnTo>
                    <a:pt x="57" y="30"/>
                  </a:lnTo>
                  <a:lnTo>
                    <a:pt x="56" y="31"/>
                  </a:lnTo>
                  <a:lnTo>
                    <a:pt x="56" y="32"/>
                  </a:lnTo>
                  <a:lnTo>
                    <a:pt x="55" y="32"/>
                  </a:lnTo>
                  <a:lnTo>
                    <a:pt x="54" y="33"/>
                  </a:lnTo>
                  <a:lnTo>
                    <a:pt x="53" y="33"/>
                  </a:lnTo>
                  <a:lnTo>
                    <a:pt x="53" y="32"/>
                  </a:lnTo>
                  <a:lnTo>
                    <a:pt x="51" y="32"/>
                  </a:lnTo>
                  <a:lnTo>
                    <a:pt x="49" y="32"/>
                  </a:lnTo>
                  <a:lnTo>
                    <a:pt x="50" y="33"/>
                  </a:lnTo>
                  <a:lnTo>
                    <a:pt x="49" y="33"/>
                  </a:lnTo>
                  <a:lnTo>
                    <a:pt x="49" y="34"/>
                  </a:lnTo>
                  <a:lnTo>
                    <a:pt x="45" y="34"/>
                  </a:lnTo>
                  <a:lnTo>
                    <a:pt x="45" y="38"/>
                  </a:lnTo>
                  <a:lnTo>
                    <a:pt x="44" y="38"/>
                  </a:lnTo>
                  <a:lnTo>
                    <a:pt x="43" y="36"/>
                  </a:lnTo>
                  <a:lnTo>
                    <a:pt x="43" y="34"/>
                  </a:lnTo>
                  <a:lnTo>
                    <a:pt x="42" y="34"/>
                  </a:lnTo>
                  <a:lnTo>
                    <a:pt x="41" y="34"/>
                  </a:lnTo>
                  <a:lnTo>
                    <a:pt x="39" y="34"/>
                  </a:lnTo>
                  <a:lnTo>
                    <a:pt x="38" y="34"/>
                  </a:lnTo>
                  <a:lnTo>
                    <a:pt x="37" y="36"/>
                  </a:lnTo>
                  <a:lnTo>
                    <a:pt x="36" y="36"/>
                  </a:lnTo>
                  <a:lnTo>
                    <a:pt x="35" y="36"/>
                  </a:lnTo>
                  <a:lnTo>
                    <a:pt x="32" y="36"/>
                  </a:lnTo>
                  <a:lnTo>
                    <a:pt x="31" y="36"/>
                  </a:lnTo>
                  <a:lnTo>
                    <a:pt x="35" y="36"/>
                  </a:lnTo>
                  <a:lnTo>
                    <a:pt x="37" y="36"/>
                  </a:lnTo>
                  <a:lnTo>
                    <a:pt x="37" y="37"/>
                  </a:lnTo>
                  <a:lnTo>
                    <a:pt x="37" y="39"/>
                  </a:lnTo>
                  <a:lnTo>
                    <a:pt x="36" y="39"/>
                  </a:lnTo>
                  <a:lnTo>
                    <a:pt x="35" y="39"/>
                  </a:lnTo>
                  <a:lnTo>
                    <a:pt x="33" y="39"/>
                  </a:lnTo>
                  <a:lnTo>
                    <a:pt x="32" y="39"/>
                  </a:lnTo>
                  <a:lnTo>
                    <a:pt x="31" y="39"/>
                  </a:lnTo>
                  <a:lnTo>
                    <a:pt x="29" y="39"/>
                  </a:lnTo>
                  <a:lnTo>
                    <a:pt x="28" y="39"/>
                  </a:lnTo>
                  <a:lnTo>
                    <a:pt x="25" y="39"/>
                  </a:lnTo>
                  <a:lnTo>
                    <a:pt x="25" y="37"/>
                  </a:lnTo>
                  <a:lnTo>
                    <a:pt x="23" y="37"/>
                  </a:lnTo>
                  <a:lnTo>
                    <a:pt x="23" y="39"/>
                  </a:lnTo>
                  <a:lnTo>
                    <a:pt x="22" y="39"/>
                  </a:lnTo>
                  <a:lnTo>
                    <a:pt x="20" y="38"/>
                  </a:lnTo>
                  <a:lnTo>
                    <a:pt x="18" y="38"/>
                  </a:lnTo>
                  <a:lnTo>
                    <a:pt x="17" y="39"/>
                  </a:lnTo>
                  <a:lnTo>
                    <a:pt x="16" y="37"/>
                  </a:lnTo>
                  <a:lnTo>
                    <a:pt x="13" y="37"/>
                  </a:lnTo>
                  <a:lnTo>
                    <a:pt x="12" y="37"/>
                  </a:lnTo>
                  <a:lnTo>
                    <a:pt x="10" y="37"/>
                  </a:lnTo>
                  <a:lnTo>
                    <a:pt x="8" y="37"/>
                  </a:lnTo>
                  <a:lnTo>
                    <a:pt x="6" y="37"/>
                  </a:lnTo>
                  <a:lnTo>
                    <a:pt x="4" y="37"/>
                  </a:lnTo>
                  <a:lnTo>
                    <a:pt x="2" y="37"/>
                  </a:lnTo>
                  <a:lnTo>
                    <a:pt x="0" y="37"/>
                  </a:lnTo>
                  <a:lnTo>
                    <a:pt x="14" y="51"/>
                  </a:lnTo>
                  <a:lnTo>
                    <a:pt x="225" y="5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7005" name="Group 445"/>
          <p:cNvGrpSpPr>
            <a:grpSpLocks/>
          </p:cNvGrpSpPr>
          <p:nvPr/>
        </p:nvGrpSpPr>
        <p:grpSpPr bwMode="auto">
          <a:xfrm>
            <a:off x="1009650" y="3328988"/>
            <a:ext cx="719138" cy="311150"/>
            <a:chOff x="636" y="1584"/>
            <a:chExt cx="453" cy="196"/>
          </a:xfrm>
        </p:grpSpPr>
        <p:sp>
          <p:nvSpPr>
            <p:cNvPr id="167548" name="Rectangle 446"/>
            <p:cNvSpPr>
              <a:spLocks noChangeArrowheads="1"/>
            </p:cNvSpPr>
            <p:nvPr/>
          </p:nvSpPr>
          <p:spPr bwMode="auto">
            <a:xfrm>
              <a:off x="636" y="1584"/>
              <a:ext cx="453"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SOVREMENNYY</a:t>
              </a:r>
            </a:p>
          </p:txBody>
        </p:sp>
        <p:sp>
          <p:nvSpPr>
            <p:cNvPr id="167549" name="Freeform 447"/>
            <p:cNvSpPr>
              <a:spLocks/>
            </p:cNvSpPr>
            <p:nvPr/>
          </p:nvSpPr>
          <p:spPr bwMode="auto">
            <a:xfrm>
              <a:off x="724" y="1732"/>
              <a:ext cx="262" cy="48"/>
            </a:xfrm>
            <a:custGeom>
              <a:avLst/>
              <a:gdLst>
                <a:gd name="T0" fmla="*/ 255 w 262"/>
                <a:gd name="T1" fmla="*/ 34 h 48"/>
                <a:gd name="T2" fmla="*/ 248 w 262"/>
                <a:gd name="T3" fmla="*/ 33 h 48"/>
                <a:gd name="T4" fmla="*/ 239 w 262"/>
                <a:gd name="T5" fmla="*/ 34 h 48"/>
                <a:gd name="T6" fmla="*/ 237 w 262"/>
                <a:gd name="T7" fmla="*/ 35 h 48"/>
                <a:gd name="T8" fmla="*/ 233 w 262"/>
                <a:gd name="T9" fmla="*/ 35 h 48"/>
                <a:gd name="T10" fmla="*/ 231 w 262"/>
                <a:gd name="T11" fmla="*/ 35 h 48"/>
                <a:gd name="T12" fmla="*/ 227 w 262"/>
                <a:gd name="T13" fmla="*/ 34 h 48"/>
                <a:gd name="T14" fmla="*/ 220 w 262"/>
                <a:gd name="T15" fmla="*/ 34 h 48"/>
                <a:gd name="T16" fmla="*/ 213 w 262"/>
                <a:gd name="T17" fmla="*/ 35 h 48"/>
                <a:gd name="T18" fmla="*/ 221 w 262"/>
                <a:gd name="T19" fmla="*/ 30 h 48"/>
                <a:gd name="T20" fmla="*/ 210 w 262"/>
                <a:gd name="T21" fmla="*/ 28 h 48"/>
                <a:gd name="T22" fmla="*/ 203 w 262"/>
                <a:gd name="T23" fmla="*/ 29 h 48"/>
                <a:gd name="T24" fmla="*/ 204 w 262"/>
                <a:gd name="T25" fmla="*/ 34 h 48"/>
                <a:gd name="T26" fmla="*/ 201 w 262"/>
                <a:gd name="T27" fmla="*/ 34 h 48"/>
                <a:gd name="T28" fmla="*/ 197 w 262"/>
                <a:gd name="T29" fmla="*/ 36 h 48"/>
                <a:gd name="T30" fmla="*/ 188 w 262"/>
                <a:gd name="T31" fmla="*/ 31 h 48"/>
                <a:gd name="T32" fmla="*/ 183 w 262"/>
                <a:gd name="T33" fmla="*/ 28 h 48"/>
                <a:gd name="T34" fmla="*/ 179 w 262"/>
                <a:gd name="T35" fmla="*/ 31 h 48"/>
                <a:gd name="T36" fmla="*/ 173 w 262"/>
                <a:gd name="T37" fmla="*/ 27 h 48"/>
                <a:gd name="T38" fmla="*/ 168 w 262"/>
                <a:gd name="T39" fmla="*/ 29 h 48"/>
                <a:gd name="T40" fmla="*/ 166 w 262"/>
                <a:gd name="T41" fmla="*/ 29 h 48"/>
                <a:gd name="T42" fmla="*/ 161 w 262"/>
                <a:gd name="T43" fmla="*/ 22 h 48"/>
                <a:gd name="T44" fmla="*/ 158 w 262"/>
                <a:gd name="T45" fmla="*/ 19 h 48"/>
                <a:gd name="T46" fmla="*/ 155 w 262"/>
                <a:gd name="T47" fmla="*/ 25 h 48"/>
                <a:gd name="T48" fmla="*/ 154 w 262"/>
                <a:gd name="T49" fmla="*/ 17 h 48"/>
                <a:gd name="T50" fmla="*/ 158 w 262"/>
                <a:gd name="T51" fmla="*/ 16 h 48"/>
                <a:gd name="T52" fmla="*/ 154 w 262"/>
                <a:gd name="T53" fmla="*/ 16 h 48"/>
                <a:gd name="T54" fmla="*/ 150 w 262"/>
                <a:gd name="T55" fmla="*/ 17 h 48"/>
                <a:gd name="T56" fmla="*/ 141 w 262"/>
                <a:gd name="T57" fmla="*/ 22 h 48"/>
                <a:gd name="T58" fmla="*/ 134 w 262"/>
                <a:gd name="T59" fmla="*/ 13 h 48"/>
                <a:gd name="T60" fmla="*/ 131 w 262"/>
                <a:gd name="T61" fmla="*/ 10 h 48"/>
                <a:gd name="T62" fmla="*/ 136 w 262"/>
                <a:gd name="T63" fmla="*/ 8 h 48"/>
                <a:gd name="T64" fmla="*/ 130 w 262"/>
                <a:gd name="T65" fmla="*/ 4 h 48"/>
                <a:gd name="T66" fmla="*/ 129 w 262"/>
                <a:gd name="T67" fmla="*/ 5 h 48"/>
                <a:gd name="T68" fmla="*/ 124 w 262"/>
                <a:gd name="T69" fmla="*/ 28 h 48"/>
                <a:gd name="T70" fmla="*/ 119 w 262"/>
                <a:gd name="T71" fmla="*/ 34 h 48"/>
                <a:gd name="T72" fmla="*/ 115 w 262"/>
                <a:gd name="T73" fmla="*/ 34 h 48"/>
                <a:gd name="T74" fmla="*/ 101 w 262"/>
                <a:gd name="T75" fmla="*/ 20 h 48"/>
                <a:gd name="T76" fmla="*/ 100 w 262"/>
                <a:gd name="T77" fmla="*/ 23 h 48"/>
                <a:gd name="T78" fmla="*/ 95 w 262"/>
                <a:gd name="T79" fmla="*/ 12 h 48"/>
                <a:gd name="T80" fmla="*/ 95 w 262"/>
                <a:gd name="T81" fmla="*/ 23 h 48"/>
                <a:gd name="T82" fmla="*/ 88 w 262"/>
                <a:gd name="T83" fmla="*/ 33 h 48"/>
                <a:gd name="T84" fmla="*/ 85 w 262"/>
                <a:gd name="T85" fmla="*/ 31 h 48"/>
                <a:gd name="T86" fmla="*/ 84 w 262"/>
                <a:gd name="T87" fmla="*/ 33 h 48"/>
                <a:gd name="T88" fmla="*/ 60 w 262"/>
                <a:gd name="T89" fmla="*/ 33 h 48"/>
                <a:gd name="T90" fmla="*/ 57 w 262"/>
                <a:gd name="T91" fmla="*/ 34 h 48"/>
                <a:gd name="T92" fmla="*/ 55 w 262"/>
                <a:gd name="T93" fmla="*/ 33 h 48"/>
                <a:gd name="T94" fmla="*/ 55 w 262"/>
                <a:gd name="T95" fmla="*/ 34 h 48"/>
                <a:gd name="T96" fmla="*/ 47 w 262"/>
                <a:gd name="T97" fmla="*/ 40 h 48"/>
                <a:gd name="T98" fmla="*/ 38 w 262"/>
                <a:gd name="T99" fmla="*/ 39 h 48"/>
                <a:gd name="T100" fmla="*/ 38 w 262"/>
                <a:gd name="T101" fmla="*/ 39 h 48"/>
                <a:gd name="T102" fmla="*/ 35 w 262"/>
                <a:gd name="T103" fmla="*/ 33 h 48"/>
                <a:gd name="T104" fmla="*/ 20 w 262"/>
                <a:gd name="T105" fmla="*/ 34 h 48"/>
                <a:gd name="T106" fmla="*/ 29 w 262"/>
                <a:gd name="T107" fmla="*/ 37 h 48"/>
                <a:gd name="T108" fmla="*/ 28 w 262"/>
                <a:gd name="T109" fmla="*/ 39 h 48"/>
                <a:gd name="T110" fmla="*/ 20 w 262"/>
                <a:gd name="T111" fmla="*/ 40 h 48"/>
                <a:gd name="T112" fmla="*/ 16 w 262"/>
                <a:gd name="T113" fmla="*/ 37 h 48"/>
                <a:gd name="T114" fmla="*/ 11 w 262"/>
                <a:gd name="T115" fmla="*/ 40 h 48"/>
                <a:gd name="T116" fmla="*/ 6 w 262"/>
                <a:gd name="T117" fmla="*/ 39 h 48"/>
                <a:gd name="T118" fmla="*/ 4 w 262"/>
                <a:gd name="T119" fmla="*/ 40 h 48"/>
                <a:gd name="T120" fmla="*/ 249 w 262"/>
                <a:gd name="T121" fmla="*/ 47 h 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2"/>
                <a:gd name="T184" fmla="*/ 0 h 48"/>
                <a:gd name="T185" fmla="*/ 262 w 262"/>
                <a:gd name="T186" fmla="*/ 48 h 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2" h="48">
                  <a:moveTo>
                    <a:pt x="250" y="46"/>
                  </a:moveTo>
                  <a:lnTo>
                    <a:pt x="261" y="34"/>
                  </a:lnTo>
                  <a:lnTo>
                    <a:pt x="255" y="34"/>
                  </a:lnTo>
                  <a:lnTo>
                    <a:pt x="254" y="34"/>
                  </a:lnTo>
                  <a:lnTo>
                    <a:pt x="249" y="34"/>
                  </a:lnTo>
                  <a:lnTo>
                    <a:pt x="248" y="33"/>
                  </a:lnTo>
                  <a:lnTo>
                    <a:pt x="247" y="33"/>
                  </a:lnTo>
                  <a:lnTo>
                    <a:pt x="245" y="34"/>
                  </a:lnTo>
                  <a:lnTo>
                    <a:pt x="239" y="34"/>
                  </a:lnTo>
                  <a:lnTo>
                    <a:pt x="238" y="34"/>
                  </a:lnTo>
                  <a:lnTo>
                    <a:pt x="237" y="34"/>
                  </a:lnTo>
                  <a:lnTo>
                    <a:pt x="237" y="35"/>
                  </a:lnTo>
                  <a:lnTo>
                    <a:pt x="235" y="34"/>
                  </a:lnTo>
                  <a:lnTo>
                    <a:pt x="233" y="34"/>
                  </a:lnTo>
                  <a:lnTo>
                    <a:pt x="233" y="35"/>
                  </a:lnTo>
                  <a:lnTo>
                    <a:pt x="233" y="33"/>
                  </a:lnTo>
                  <a:lnTo>
                    <a:pt x="231" y="33"/>
                  </a:lnTo>
                  <a:lnTo>
                    <a:pt x="231" y="35"/>
                  </a:lnTo>
                  <a:lnTo>
                    <a:pt x="230" y="35"/>
                  </a:lnTo>
                  <a:lnTo>
                    <a:pt x="230" y="34"/>
                  </a:lnTo>
                  <a:lnTo>
                    <a:pt x="227" y="34"/>
                  </a:lnTo>
                  <a:lnTo>
                    <a:pt x="226" y="36"/>
                  </a:lnTo>
                  <a:lnTo>
                    <a:pt x="221" y="36"/>
                  </a:lnTo>
                  <a:lnTo>
                    <a:pt x="220" y="34"/>
                  </a:lnTo>
                  <a:lnTo>
                    <a:pt x="216" y="34"/>
                  </a:lnTo>
                  <a:lnTo>
                    <a:pt x="215" y="35"/>
                  </a:lnTo>
                  <a:lnTo>
                    <a:pt x="213" y="35"/>
                  </a:lnTo>
                  <a:lnTo>
                    <a:pt x="214" y="34"/>
                  </a:lnTo>
                  <a:lnTo>
                    <a:pt x="213" y="31"/>
                  </a:lnTo>
                  <a:lnTo>
                    <a:pt x="221" y="30"/>
                  </a:lnTo>
                  <a:lnTo>
                    <a:pt x="221" y="29"/>
                  </a:lnTo>
                  <a:lnTo>
                    <a:pt x="213" y="30"/>
                  </a:lnTo>
                  <a:lnTo>
                    <a:pt x="210" y="28"/>
                  </a:lnTo>
                  <a:lnTo>
                    <a:pt x="208" y="29"/>
                  </a:lnTo>
                  <a:lnTo>
                    <a:pt x="204" y="29"/>
                  </a:lnTo>
                  <a:lnTo>
                    <a:pt x="203" y="29"/>
                  </a:lnTo>
                  <a:lnTo>
                    <a:pt x="203" y="31"/>
                  </a:lnTo>
                  <a:lnTo>
                    <a:pt x="203" y="33"/>
                  </a:lnTo>
                  <a:lnTo>
                    <a:pt x="204" y="34"/>
                  </a:lnTo>
                  <a:lnTo>
                    <a:pt x="202" y="35"/>
                  </a:lnTo>
                  <a:lnTo>
                    <a:pt x="201" y="36"/>
                  </a:lnTo>
                  <a:lnTo>
                    <a:pt x="201" y="34"/>
                  </a:lnTo>
                  <a:lnTo>
                    <a:pt x="198" y="34"/>
                  </a:lnTo>
                  <a:lnTo>
                    <a:pt x="198" y="36"/>
                  </a:lnTo>
                  <a:lnTo>
                    <a:pt x="197" y="36"/>
                  </a:lnTo>
                  <a:lnTo>
                    <a:pt x="197" y="33"/>
                  </a:lnTo>
                  <a:lnTo>
                    <a:pt x="189" y="33"/>
                  </a:lnTo>
                  <a:lnTo>
                    <a:pt x="188" y="31"/>
                  </a:lnTo>
                  <a:lnTo>
                    <a:pt x="186" y="28"/>
                  </a:lnTo>
                  <a:lnTo>
                    <a:pt x="189" y="28"/>
                  </a:lnTo>
                  <a:lnTo>
                    <a:pt x="183" y="28"/>
                  </a:lnTo>
                  <a:lnTo>
                    <a:pt x="186" y="28"/>
                  </a:lnTo>
                  <a:lnTo>
                    <a:pt x="186" y="31"/>
                  </a:lnTo>
                  <a:lnTo>
                    <a:pt x="179" y="31"/>
                  </a:lnTo>
                  <a:lnTo>
                    <a:pt x="179" y="29"/>
                  </a:lnTo>
                  <a:lnTo>
                    <a:pt x="174" y="29"/>
                  </a:lnTo>
                  <a:lnTo>
                    <a:pt x="173" y="27"/>
                  </a:lnTo>
                  <a:lnTo>
                    <a:pt x="171" y="27"/>
                  </a:lnTo>
                  <a:lnTo>
                    <a:pt x="171" y="29"/>
                  </a:lnTo>
                  <a:lnTo>
                    <a:pt x="168" y="29"/>
                  </a:lnTo>
                  <a:lnTo>
                    <a:pt x="167" y="27"/>
                  </a:lnTo>
                  <a:lnTo>
                    <a:pt x="166" y="27"/>
                  </a:lnTo>
                  <a:lnTo>
                    <a:pt x="166" y="29"/>
                  </a:lnTo>
                  <a:lnTo>
                    <a:pt x="164" y="29"/>
                  </a:lnTo>
                  <a:lnTo>
                    <a:pt x="161" y="29"/>
                  </a:lnTo>
                  <a:lnTo>
                    <a:pt x="161" y="22"/>
                  </a:lnTo>
                  <a:lnTo>
                    <a:pt x="161" y="20"/>
                  </a:lnTo>
                  <a:lnTo>
                    <a:pt x="159" y="19"/>
                  </a:lnTo>
                  <a:lnTo>
                    <a:pt x="158" y="19"/>
                  </a:lnTo>
                  <a:lnTo>
                    <a:pt x="156" y="20"/>
                  </a:lnTo>
                  <a:lnTo>
                    <a:pt x="156" y="25"/>
                  </a:lnTo>
                  <a:lnTo>
                    <a:pt x="155" y="25"/>
                  </a:lnTo>
                  <a:lnTo>
                    <a:pt x="155" y="22"/>
                  </a:lnTo>
                  <a:lnTo>
                    <a:pt x="154" y="22"/>
                  </a:lnTo>
                  <a:lnTo>
                    <a:pt x="154" y="17"/>
                  </a:lnTo>
                  <a:lnTo>
                    <a:pt x="155" y="18"/>
                  </a:lnTo>
                  <a:lnTo>
                    <a:pt x="155" y="17"/>
                  </a:lnTo>
                  <a:lnTo>
                    <a:pt x="158" y="16"/>
                  </a:lnTo>
                  <a:lnTo>
                    <a:pt x="155" y="16"/>
                  </a:lnTo>
                  <a:lnTo>
                    <a:pt x="155" y="14"/>
                  </a:lnTo>
                  <a:lnTo>
                    <a:pt x="154" y="16"/>
                  </a:lnTo>
                  <a:lnTo>
                    <a:pt x="152" y="16"/>
                  </a:lnTo>
                  <a:lnTo>
                    <a:pt x="150" y="16"/>
                  </a:lnTo>
                  <a:lnTo>
                    <a:pt x="150" y="17"/>
                  </a:lnTo>
                  <a:lnTo>
                    <a:pt x="153" y="17"/>
                  </a:lnTo>
                  <a:lnTo>
                    <a:pt x="153" y="22"/>
                  </a:lnTo>
                  <a:lnTo>
                    <a:pt x="141" y="22"/>
                  </a:lnTo>
                  <a:lnTo>
                    <a:pt x="138" y="19"/>
                  </a:lnTo>
                  <a:lnTo>
                    <a:pt x="134" y="19"/>
                  </a:lnTo>
                  <a:lnTo>
                    <a:pt x="134" y="13"/>
                  </a:lnTo>
                  <a:lnTo>
                    <a:pt x="138" y="13"/>
                  </a:lnTo>
                  <a:lnTo>
                    <a:pt x="132" y="13"/>
                  </a:lnTo>
                  <a:lnTo>
                    <a:pt x="131" y="10"/>
                  </a:lnTo>
                  <a:lnTo>
                    <a:pt x="130" y="5"/>
                  </a:lnTo>
                  <a:lnTo>
                    <a:pt x="134" y="8"/>
                  </a:lnTo>
                  <a:lnTo>
                    <a:pt x="136" y="8"/>
                  </a:lnTo>
                  <a:lnTo>
                    <a:pt x="131" y="1"/>
                  </a:lnTo>
                  <a:lnTo>
                    <a:pt x="129" y="1"/>
                  </a:lnTo>
                  <a:lnTo>
                    <a:pt x="130" y="4"/>
                  </a:lnTo>
                  <a:lnTo>
                    <a:pt x="125" y="4"/>
                  </a:lnTo>
                  <a:lnTo>
                    <a:pt x="125" y="5"/>
                  </a:lnTo>
                  <a:lnTo>
                    <a:pt x="129" y="5"/>
                  </a:lnTo>
                  <a:lnTo>
                    <a:pt x="129" y="13"/>
                  </a:lnTo>
                  <a:lnTo>
                    <a:pt x="129" y="28"/>
                  </a:lnTo>
                  <a:lnTo>
                    <a:pt x="124" y="28"/>
                  </a:lnTo>
                  <a:lnTo>
                    <a:pt x="124" y="29"/>
                  </a:lnTo>
                  <a:lnTo>
                    <a:pt x="119" y="29"/>
                  </a:lnTo>
                  <a:lnTo>
                    <a:pt x="119" y="34"/>
                  </a:lnTo>
                  <a:lnTo>
                    <a:pt x="119" y="30"/>
                  </a:lnTo>
                  <a:lnTo>
                    <a:pt x="115" y="30"/>
                  </a:lnTo>
                  <a:lnTo>
                    <a:pt x="115" y="34"/>
                  </a:lnTo>
                  <a:lnTo>
                    <a:pt x="114" y="34"/>
                  </a:lnTo>
                  <a:lnTo>
                    <a:pt x="114" y="20"/>
                  </a:lnTo>
                  <a:lnTo>
                    <a:pt x="101" y="20"/>
                  </a:lnTo>
                  <a:lnTo>
                    <a:pt x="103" y="22"/>
                  </a:lnTo>
                  <a:lnTo>
                    <a:pt x="103" y="23"/>
                  </a:lnTo>
                  <a:lnTo>
                    <a:pt x="100" y="23"/>
                  </a:lnTo>
                  <a:lnTo>
                    <a:pt x="99" y="0"/>
                  </a:lnTo>
                  <a:lnTo>
                    <a:pt x="97" y="12"/>
                  </a:lnTo>
                  <a:lnTo>
                    <a:pt x="95" y="12"/>
                  </a:lnTo>
                  <a:lnTo>
                    <a:pt x="95" y="13"/>
                  </a:lnTo>
                  <a:lnTo>
                    <a:pt x="97" y="13"/>
                  </a:lnTo>
                  <a:lnTo>
                    <a:pt x="95" y="23"/>
                  </a:lnTo>
                  <a:lnTo>
                    <a:pt x="94" y="23"/>
                  </a:lnTo>
                  <a:lnTo>
                    <a:pt x="94" y="33"/>
                  </a:lnTo>
                  <a:lnTo>
                    <a:pt x="88" y="33"/>
                  </a:lnTo>
                  <a:lnTo>
                    <a:pt x="89" y="31"/>
                  </a:lnTo>
                  <a:lnTo>
                    <a:pt x="87" y="31"/>
                  </a:lnTo>
                  <a:lnTo>
                    <a:pt x="85" y="31"/>
                  </a:lnTo>
                  <a:lnTo>
                    <a:pt x="82" y="31"/>
                  </a:lnTo>
                  <a:lnTo>
                    <a:pt x="84" y="31"/>
                  </a:lnTo>
                  <a:lnTo>
                    <a:pt x="84" y="33"/>
                  </a:lnTo>
                  <a:lnTo>
                    <a:pt x="64" y="33"/>
                  </a:lnTo>
                  <a:lnTo>
                    <a:pt x="63" y="33"/>
                  </a:lnTo>
                  <a:lnTo>
                    <a:pt x="60" y="33"/>
                  </a:lnTo>
                  <a:lnTo>
                    <a:pt x="60" y="36"/>
                  </a:lnTo>
                  <a:lnTo>
                    <a:pt x="57" y="36"/>
                  </a:lnTo>
                  <a:lnTo>
                    <a:pt x="57" y="34"/>
                  </a:lnTo>
                  <a:lnTo>
                    <a:pt x="59" y="34"/>
                  </a:lnTo>
                  <a:lnTo>
                    <a:pt x="59" y="33"/>
                  </a:lnTo>
                  <a:lnTo>
                    <a:pt x="55" y="33"/>
                  </a:lnTo>
                  <a:lnTo>
                    <a:pt x="54" y="33"/>
                  </a:lnTo>
                  <a:lnTo>
                    <a:pt x="53" y="33"/>
                  </a:lnTo>
                  <a:lnTo>
                    <a:pt x="55" y="34"/>
                  </a:lnTo>
                  <a:lnTo>
                    <a:pt x="55" y="36"/>
                  </a:lnTo>
                  <a:lnTo>
                    <a:pt x="47" y="36"/>
                  </a:lnTo>
                  <a:lnTo>
                    <a:pt x="47" y="40"/>
                  </a:lnTo>
                  <a:lnTo>
                    <a:pt x="43" y="40"/>
                  </a:lnTo>
                  <a:lnTo>
                    <a:pt x="43" y="39"/>
                  </a:lnTo>
                  <a:lnTo>
                    <a:pt x="38" y="39"/>
                  </a:lnTo>
                  <a:lnTo>
                    <a:pt x="36" y="39"/>
                  </a:lnTo>
                  <a:lnTo>
                    <a:pt x="37" y="39"/>
                  </a:lnTo>
                  <a:lnTo>
                    <a:pt x="38" y="39"/>
                  </a:lnTo>
                  <a:lnTo>
                    <a:pt x="40" y="34"/>
                  </a:lnTo>
                  <a:lnTo>
                    <a:pt x="37" y="33"/>
                  </a:lnTo>
                  <a:lnTo>
                    <a:pt x="35" y="33"/>
                  </a:lnTo>
                  <a:lnTo>
                    <a:pt x="34" y="31"/>
                  </a:lnTo>
                  <a:lnTo>
                    <a:pt x="29" y="34"/>
                  </a:lnTo>
                  <a:lnTo>
                    <a:pt x="20" y="34"/>
                  </a:lnTo>
                  <a:lnTo>
                    <a:pt x="20" y="35"/>
                  </a:lnTo>
                  <a:lnTo>
                    <a:pt x="29" y="35"/>
                  </a:lnTo>
                  <a:lnTo>
                    <a:pt x="29" y="37"/>
                  </a:lnTo>
                  <a:lnTo>
                    <a:pt x="32" y="37"/>
                  </a:lnTo>
                  <a:lnTo>
                    <a:pt x="32" y="39"/>
                  </a:lnTo>
                  <a:lnTo>
                    <a:pt x="28" y="39"/>
                  </a:lnTo>
                  <a:lnTo>
                    <a:pt x="26" y="37"/>
                  </a:lnTo>
                  <a:lnTo>
                    <a:pt x="20" y="37"/>
                  </a:lnTo>
                  <a:lnTo>
                    <a:pt x="20" y="40"/>
                  </a:lnTo>
                  <a:lnTo>
                    <a:pt x="18" y="40"/>
                  </a:lnTo>
                  <a:lnTo>
                    <a:pt x="18" y="39"/>
                  </a:lnTo>
                  <a:lnTo>
                    <a:pt x="16" y="37"/>
                  </a:lnTo>
                  <a:lnTo>
                    <a:pt x="16" y="40"/>
                  </a:lnTo>
                  <a:lnTo>
                    <a:pt x="12" y="40"/>
                  </a:lnTo>
                  <a:lnTo>
                    <a:pt x="11" y="40"/>
                  </a:lnTo>
                  <a:lnTo>
                    <a:pt x="10" y="40"/>
                  </a:lnTo>
                  <a:lnTo>
                    <a:pt x="6" y="40"/>
                  </a:lnTo>
                  <a:lnTo>
                    <a:pt x="6" y="39"/>
                  </a:lnTo>
                  <a:lnTo>
                    <a:pt x="2" y="39"/>
                  </a:lnTo>
                  <a:lnTo>
                    <a:pt x="2" y="40"/>
                  </a:lnTo>
                  <a:lnTo>
                    <a:pt x="4" y="40"/>
                  </a:lnTo>
                  <a:lnTo>
                    <a:pt x="0" y="40"/>
                  </a:lnTo>
                  <a:lnTo>
                    <a:pt x="4" y="47"/>
                  </a:lnTo>
                  <a:lnTo>
                    <a:pt x="249" y="47"/>
                  </a:lnTo>
                  <a:lnTo>
                    <a:pt x="250"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7006" name="Group 448"/>
          <p:cNvGrpSpPr>
            <a:grpSpLocks/>
          </p:cNvGrpSpPr>
          <p:nvPr/>
        </p:nvGrpSpPr>
        <p:grpSpPr bwMode="auto">
          <a:xfrm>
            <a:off x="1985963" y="3271838"/>
            <a:ext cx="571500" cy="187325"/>
            <a:chOff x="1251" y="1548"/>
            <a:chExt cx="360" cy="118"/>
          </a:xfrm>
        </p:grpSpPr>
        <p:sp>
          <p:nvSpPr>
            <p:cNvPr id="167546" name="Freeform 449"/>
            <p:cNvSpPr>
              <a:spLocks/>
            </p:cNvSpPr>
            <p:nvPr/>
          </p:nvSpPr>
          <p:spPr bwMode="auto">
            <a:xfrm>
              <a:off x="1390" y="1617"/>
              <a:ext cx="221" cy="47"/>
            </a:xfrm>
            <a:custGeom>
              <a:avLst/>
              <a:gdLst>
                <a:gd name="T0" fmla="*/ 12 w 221"/>
                <a:gd name="T1" fmla="*/ 33 h 47"/>
                <a:gd name="T2" fmla="*/ 34 w 221"/>
                <a:gd name="T3" fmla="*/ 32 h 47"/>
                <a:gd name="T4" fmla="*/ 38 w 221"/>
                <a:gd name="T5" fmla="*/ 33 h 47"/>
                <a:gd name="T6" fmla="*/ 50 w 221"/>
                <a:gd name="T7" fmla="*/ 33 h 47"/>
                <a:gd name="T8" fmla="*/ 47 w 221"/>
                <a:gd name="T9" fmla="*/ 28 h 47"/>
                <a:gd name="T10" fmla="*/ 54 w 221"/>
                <a:gd name="T11" fmla="*/ 28 h 47"/>
                <a:gd name="T12" fmla="*/ 57 w 221"/>
                <a:gd name="T13" fmla="*/ 33 h 47"/>
                <a:gd name="T14" fmla="*/ 65 w 221"/>
                <a:gd name="T15" fmla="*/ 27 h 47"/>
                <a:gd name="T16" fmla="*/ 65 w 221"/>
                <a:gd name="T17" fmla="*/ 27 h 47"/>
                <a:gd name="T18" fmla="*/ 70 w 221"/>
                <a:gd name="T19" fmla="*/ 25 h 47"/>
                <a:gd name="T20" fmla="*/ 72 w 221"/>
                <a:gd name="T21" fmla="*/ 26 h 47"/>
                <a:gd name="T22" fmla="*/ 71 w 221"/>
                <a:gd name="T23" fmla="*/ 21 h 47"/>
                <a:gd name="T24" fmla="*/ 72 w 221"/>
                <a:gd name="T25" fmla="*/ 21 h 47"/>
                <a:gd name="T26" fmla="*/ 73 w 221"/>
                <a:gd name="T27" fmla="*/ 17 h 47"/>
                <a:gd name="T28" fmla="*/ 76 w 221"/>
                <a:gd name="T29" fmla="*/ 21 h 47"/>
                <a:gd name="T30" fmla="*/ 76 w 221"/>
                <a:gd name="T31" fmla="*/ 22 h 47"/>
                <a:gd name="T32" fmla="*/ 85 w 221"/>
                <a:gd name="T33" fmla="*/ 27 h 47"/>
                <a:gd name="T34" fmla="*/ 84 w 221"/>
                <a:gd name="T35" fmla="*/ 24 h 47"/>
                <a:gd name="T36" fmla="*/ 90 w 221"/>
                <a:gd name="T37" fmla="*/ 17 h 47"/>
                <a:gd name="T38" fmla="*/ 88 w 221"/>
                <a:gd name="T39" fmla="*/ 13 h 47"/>
                <a:gd name="T40" fmla="*/ 94 w 221"/>
                <a:gd name="T41" fmla="*/ 14 h 47"/>
                <a:gd name="T42" fmla="*/ 94 w 221"/>
                <a:gd name="T43" fmla="*/ 20 h 47"/>
                <a:gd name="T44" fmla="*/ 94 w 221"/>
                <a:gd name="T45" fmla="*/ 22 h 47"/>
                <a:gd name="T46" fmla="*/ 95 w 221"/>
                <a:gd name="T47" fmla="*/ 25 h 47"/>
                <a:gd name="T48" fmla="*/ 96 w 221"/>
                <a:gd name="T49" fmla="*/ 31 h 47"/>
                <a:gd name="T50" fmla="*/ 100 w 221"/>
                <a:gd name="T51" fmla="*/ 32 h 47"/>
                <a:gd name="T52" fmla="*/ 119 w 221"/>
                <a:gd name="T53" fmla="*/ 17 h 47"/>
                <a:gd name="T54" fmla="*/ 121 w 221"/>
                <a:gd name="T55" fmla="*/ 7 h 47"/>
                <a:gd name="T56" fmla="*/ 118 w 221"/>
                <a:gd name="T57" fmla="*/ 0 h 47"/>
                <a:gd name="T58" fmla="*/ 127 w 221"/>
                <a:gd name="T59" fmla="*/ 8 h 47"/>
                <a:gd name="T60" fmla="*/ 123 w 221"/>
                <a:gd name="T61" fmla="*/ 15 h 47"/>
                <a:gd name="T62" fmla="*/ 127 w 221"/>
                <a:gd name="T63" fmla="*/ 17 h 47"/>
                <a:gd name="T64" fmla="*/ 127 w 221"/>
                <a:gd name="T65" fmla="*/ 25 h 47"/>
                <a:gd name="T66" fmla="*/ 130 w 221"/>
                <a:gd name="T67" fmla="*/ 31 h 47"/>
                <a:gd name="T68" fmla="*/ 142 w 221"/>
                <a:gd name="T69" fmla="*/ 25 h 47"/>
                <a:gd name="T70" fmla="*/ 150 w 221"/>
                <a:gd name="T71" fmla="*/ 33 h 47"/>
                <a:gd name="T72" fmla="*/ 150 w 221"/>
                <a:gd name="T73" fmla="*/ 26 h 47"/>
                <a:gd name="T74" fmla="*/ 151 w 221"/>
                <a:gd name="T75" fmla="*/ 22 h 47"/>
                <a:gd name="T76" fmla="*/ 155 w 221"/>
                <a:gd name="T77" fmla="*/ 24 h 47"/>
                <a:gd name="T78" fmla="*/ 155 w 221"/>
                <a:gd name="T79" fmla="*/ 26 h 47"/>
                <a:gd name="T80" fmla="*/ 160 w 221"/>
                <a:gd name="T81" fmla="*/ 33 h 47"/>
                <a:gd name="T82" fmla="*/ 166 w 221"/>
                <a:gd name="T83" fmla="*/ 34 h 47"/>
                <a:gd name="T84" fmla="*/ 170 w 221"/>
                <a:gd name="T85" fmla="*/ 35 h 47"/>
                <a:gd name="T86" fmla="*/ 171 w 221"/>
                <a:gd name="T87" fmla="*/ 32 h 47"/>
                <a:gd name="T88" fmla="*/ 177 w 221"/>
                <a:gd name="T89" fmla="*/ 32 h 47"/>
                <a:gd name="T90" fmla="*/ 178 w 221"/>
                <a:gd name="T91" fmla="*/ 35 h 47"/>
                <a:gd name="T92" fmla="*/ 189 w 221"/>
                <a:gd name="T93" fmla="*/ 32 h 47"/>
                <a:gd name="T94" fmla="*/ 192 w 221"/>
                <a:gd name="T95" fmla="*/ 40 h 47"/>
                <a:gd name="T96" fmla="*/ 219 w 221"/>
                <a:gd name="T97" fmla="*/ 45 h 4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1"/>
                <a:gd name="T148" fmla="*/ 0 h 47"/>
                <a:gd name="T149" fmla="*/ 221 w 221"/>
                <a:gd name="T150" fmla="*/ 47 h 4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1" h="47">
                  <a:moveTo>
                    <a:pt x="12" y="46"/>
                  </a:moveTo>
                  <a:lnTo>
                    <a:pt x="0" y="33"/>
                  </a:lnTo>
                  <a:lnTo>
                    <a:pt x="10" y="33"/>
                  </a:lnTo>
                  <a:lnTo>
                    <a:pt x="12" y="33"/>
                  </a:lnTo>
                  <a:lnTo>
                    <a:pt x="26" y="35"/>
                  </a:lnTo>
                  <a:lnTo>
                    <a:pt x="29" y="35"/>
                  </a:lnTo>
                  <a:lnTo>
                    <a:pt x="29" y="32"/>
                  </a:lnTo>
                  <a:lnTo>
                    <a:pt x="34" y="32"/>
                  </a:lnTo>
                  <a:lnTo>
                    <a:pt x="34" y="37"/>
                  </a:lnTo>
                  <a:lnTo>
                    <a:pt x="35" y="37"/>
                  </a:lnTo>
                  <a:lnTo>
                    <a:pt x="36" y="33"/>
                  </a:lnTo>
                  <a:lnTo>
                    <a:pt x="38" y="33"/>
                  </a:lnTo>
                  <a:lnTo>
                    <a:pt x="40" y="32"/>
                  </a:lnTo>
                  <a:lnTo>
                    <a:pt x="42" y="32"/>
                  </a:lnTo>
                  <a:lnTo>
                    <a:pt x="42" y="33"/>
                  </a:lnTo>
                  <a:lnTo>
                    <a:pt x="50" y="33"/>
                  </a:lnTo>
                  <a:lnTo>
                    <a:pt x="49" y="32"/>
                  </a:lnTo>
                  <a:lnTo>
                    <a:pt x="50" y="29"/>
                  </a:lnTo>
                  <a:lnTo>
                    <a:pt x="47" y="29"/>
                  </a:lnTo>
                  <a:lnTo>
                    <a:pt x="47" y="28"/>
                  </a:lnTo>
                  <a:lnTo>
                    <a:pt x="48" y="28"/>
                  </a:lnTo>
                  <a:lnTo>
                    <a:pt x="49" y="28"/>
                  </a:lnTo>
                  <a:lnTo>
                    <a:pt x="52" y="28"/>
                  </a:lnTo>
                  <a:lnTo>
                    <a:pt x="54" y="28"/>
                  </a:lnTo>
                  <a:lnTo>
                    <a:pt x="53" y="29"/>
                  </a:lnTo>
                  <a:lnTo>
                    <a:pt x="52" y="29"/>
                  </a:lnTo>
                  <a:lnTo>
                    <a:pt x="52" y="33"/>
                  </a:lnTo>
                  <a:lnTo>
                    <a:pt x="57" y="33"/>
                  </a:lnTo>
                  <a:lnTo>
                    <a:pt x="58" y="31"/>
                  </a:lnTo>
                  <a:lnTo>
                    <a:pt x="65" y="31"/>
                  </a:lnTo>
                  <a:lnTo>
                    <a:pt x="65" y="28"/>
                  </a:lnTo>
                  <a:lnTo>
                    <a:pt x="65" y="27"/>
                  </a:lnTo>
                  <a:lnTo>
                    <a:pt x="64" y="26"/>
                  </a:lnTo>
                  <a:lnTo>
                    <a:pt x="66" y="26"/>
                  </a:lnTo>
                  <a:lnTo>
                    <a:pt x="66" y="27"/>
                  </a:lnTo>
                  <a:lnTo>
                    <a:pt x="65" y="27"/>
                  </a:lnTo>
                  <a:lnTo>
                    <a:pt x="67" y="27"/>
                  </a:lnTo>
                  <a:lnTo>
                    <a:pt x="67" y="26"/>
                  </a:lnTo>
                  <a:lnTo>
                    <a:pt x="67" y="25"/>
                  </a:lnTo>
                  <a:lnTo>
                    <a:pt x="70" y="25"/>
                  </a:lnTo>
                  <a:lnTo>
                    <a:pt x="70" y="26"/>
                  </a:lnTo>
                  <a:lnTo>
                    <a:pt x="70" y="27"/>
                  </a:lnTo>
                  <a:lnTo>
                    <a:pt x="71" y="27"/>
                  </a:lnTo>
                  <a:lnTo>
                    <a:pt x="72" y="26"/>
                  </a:lnTo>
                  <a:lnTo>
                    <a:pt x="73" y="24"/>
                  </a:lnTo>
                  <a:lnTo>
                    <a:pt x="72" y="21"/>
                  </a:lnTo>
                  <a:lnTo>
                    <a:pt x="71" y="24"/>
                  </a:lnTo>
                  <a:lnTo>
                    <a:pt x="71" y="21"/>
                  </a:lnTo>
                  <a:lnTo>
                    <a:pt x="70" y="21"/>
                  </a:lnTo>
                  <a:lnTo>
                    <a:pt x="71" y="21"/>
                  </a:lnTo>
                  <a:lnTo>
                    <a:pt x="71" y="19"/>
                  </a:lnTo>
                  <a:lnTo>
                    <a:pt x="72" y="21"/>
                  </a:lnTo>
                  <a:lnTo>
                    <a:pt x="73" y="21"/>
                  </a:lnTo>
                  <a:lnTo>
                    <a:pt x="73" y="19"/>
                  </a:lnTo>
                  <a:lnTo>
                    <a:pt x="72" y="18"/>
                  </a:lnTo>
                  <a:lnTo>
                    <a:pt x="73" y="17"/>
                  </a:lnTo>
                  <a:lnTo>
                    <a:pt x="75" y="17"/>
                  </a:lnTo>
                  <a:lnTo>
                    <a:pt x="77" y="17"/>
                  </a:lnTo>
                  <a:lnTo>
                    <a:pt x="76" y="18"/>
                  </a:lnTo>
                  <a:lnTo>
                    <a:pt x="76" y="21"/>
                  </a:lnTo>
                  <a:lnTo>
                    <a:pt x="78" y="21"/>
                  </a:lnTo>
                  <a:lnTo>
                    <a:pt x="77" y="21"/>
                  </a:lnTo>
                  <a:lnTo>
                    <a:pt x="76" y="21"/>
                  </a:lnTo>
                  <a:lnTo>
                    <a:pt x="76" y="22"/>
                  </a:lnTo>
                  <a:lnTo>
                    <a:pt x="76" y="25"/>
                  </a:lnTo>
                  <a:lnTo>
                    <a:pt x="76" y="26"/>
                  </a:lnTo>
                  <a:lnTo>
                    <a:pt x="77" y="27"/>
                  </a:lnTo>
                  <a:lnTo>
                    <a:pt x="85" y="27"/>
                  </a:lnTo>
                  <a:lnTo>
                    <a:pt x="85" y="25"/>
                  </a:lnTo>
                  <a:lnTo>
                    <a:pt x="84" y="25"/>
                  </a:lnTo>
                  <a:lnTo>
                    <a:pt x="83" y="25"/>
                  </a:lnTo>
                  <a:lnTo>
                    <a:pt x="84" y="24"/>
                  </a:lnTo>
                  <a:lnTo>
                    <a:pt x="88" y="24"/>
                  </a:lnTo>
                  <a:lnTo>
                    <a:pt x="89" y="19"/>
                  </a:lnTo>
                  <a:lnTo>
                    <a:pt x="88" y="17"/>
                  </a:lnTo>
                  <a:lnTo>
                    <a:pt x="90" y="17"/>
                  </a:lnTo>
                  <a:lnTo>
                    <a:pt x="91" y="17"/>
                  </a:lnTo>
                  <a:lnTo>
                    <a:pt x="91" y="14"/>
                  </a:lnTo>
                  <a:lnTo>
                    <a:pt x="88" y="15"/>
                  </a:lnTo>
                  <a:lnTo>
                    <a:pt x="88" y="13"/>
                  </a:lnTo>
                  <a:lnTo>
                    <a:pt x="91" y="13"/>
                  </a:lnTo>
                  <a:lnTo>
                    <a:pt x="93" y="12"/>
                  </a:lnTo>
                  <a:lnTo>
                    <a:pt x="93" y="13"/>
                  </a:lnTo>
                  <a:lnTo>
                    <a:pt x="94" y="14"/>
                  </a:lnTo>
                  <a:lnTo>
                    <a:pt x="93" y="14"/>
                  </a:lnTo>
                  <a:lnTo>
                    <a:pt x="93" y="17"/>
                  </a:lnTo>
                  <a:lnTo>
                    <a:pt x="94" y="18"/>
                  </a:lnTo>
                  <a:lnTo>
                    <a:pt x="94" y="20"/>
                  </a:lnTo>
                  <a:lnTo>
                    <a:pt x="93" y="20"/>
                  </a:lnTo>
                  <a:lnTo>
                    <a:pt x="91" y="24"/>
                  </a:lnTo>
                  <a:lnTo>
                    <a:pt x="94" y="24"/>
                  </a:lnTo>
                  <a:lnTo>
                    <a:pt x="94" y="22"/>
                  </a:lnTo>
                  <a:lnTo>
                    <a:pt x="97" y="14"/>
                  </a:lnTo>
                  <a:lnTo>
                    <a:pt x="97" y="15"/>
                  </a:lnTo>
                  <a:lnTo>
                    <a:pt x="95" y="21"/>
                  </a:lnTo>
                  <a:lnTo>
                    <a:pt x="95" y="25"/>
                  </a:lnTo>
                  <a:lnTo>
                    <a:pt x="94" y="25"/>
                  </a:lnTo>
                  <a:lnTo>
                    <a:pt x="94" y="29"/>
                  </a:lnTo>
                  <a:lnTo>
                    <a:pt x="94" y="31"/>
                  </a:lnTo>
                  <a:lnTo>
                    <a:pt x="96" y="31"/>
                  </a:lnTo>
                  <a:lnTo>
                    <a:pt x="99" y="33"/>
                  </a:lnTo>
                  <a:lnTo>
                    <a:pt x="99" y="35"/>
                  </a:lnTo>
                  <a:lnTo>
                    <a:pt x="100" y="35"/>
                  </a:lnTo>
                  <a:lnTo>
                    <a:pt x="100" y="32"/>
                  </a:lnTo>
                  <a:lnTo>
                    <a:pt x="103" y="32"/>
                  </a:lnTo>
                  <a:lnTo>
                    <a:pt x="103" y="28"/>
                  </a:lnTo>
                  <a:lnTo>
                    <a:pt x="115" y="28"/>
                  </a:lnTo>
                  <a:lnTo>
                    <a:pt x="119" y="17"/>
                  </a:lnTo>
                  <a:lnTo>
                    <a:pt x="113" y="15"/>
                  </a:lnTo>
                  <a:lnTo>
                    <a:pt x="119" y="15"/>
                  </a:lnTo>
                  <a:lnTo>
                    <a:pt x="120" y="14"/>
                  </a:lnTo>
                  <a:lnTo>
                    <a:pt x="121" y="7"/>
                  </a:lnTo>
                  <a:lnTo>
                    <a:pt x="120" y="7"/>
                  </a:lnTo>
                  <a:lnTo>
                    <a:pt x="119" y="11"/>
                  </a:lnTo>
                  <a:lnTo>
                    <a:pt x="115" y="9"/>
                  </a:lnTo>
                  <a:lnTo>
                    <a:pt x="118" y="0"/>
                  </a:lnTo>
                  <a:lnTo>
                    <a:pt x="123" y="1"/>
                  </a:lnTo>
                  <a:lnTo>
                    <a:pt x="120" y="6"/>
                  </a:lnTo>
                  <a:lnTo>
                    <a:pt x="123" y="6"/>
                  </a:lnTo>
                  <a:lnTo>
                    <a:pt x="127" y="8"/>
                  </a:lnTo>
                  <a:lnTo>
                    <a:pt x="127" y="9"/>
                  </a:lnTo>
                  <a:lnTo>
                    <a:pt x="125" y="9"/>
                  </a:lnTo>
                  <a:lnTo>
                    <a:pt x="123" y="7"/>
                  </a:lnTo>
                  <a:lnTo>
                    <a:pt x="123" y="15"/>
                  </a:lnTo>
                  <a:lnTo>
                    <a:pt x="124" y="18"/>
                  </a:lnTo>
                  <a:lnTo>
                    <a:pt x="125" y="18"/>
                  </a:lnTo>
                  <a:lnTo>
                    <a:pt x="125" y="17"/>
                  </a:lnTo>
                  <a:lnTo>
                    <a:pt x="127" y="17"/>
                  </a:lnTo>
                  <a:lnTo>
                    <a:pt x="127" y="18"/>
                  </a:lnTo>
                  <a:lnTo>
                    <a:pt x="124" y="18"/>
                  </a:lnTo>
                  <a:lnTo>
                    <a:pt x="124" y="21"/>
                  </a:lnTo>
                  <a:lnTo>
                    <a:pt x="127" y="25"/>
                  </a:lnTo>
                  <a:lnTo>
                    <a:pt x="129" y="26"/>
                  </a:lnTo>
                  <a:lnTo>
                    <a:pt x="127" y="28"/>
                  </a:lnTo>
                  <a:lnTo>
                    <a:pt x="127" y="31"/>
                  </a:lnTo>
                  <a:lnTo>
                    <a:pt x="130" y="31"/>
                  </a:lnTo>
                  <a:lnTo>
                    <a:pt x="131" y="22"/>
                  </a:lnTo>
                  <a:lnTo>
                    <a:pt x="131" y="21"/>
                  </a:lnTo>
                  <a:lnTo>
                    <a:pt x="141" y="21"/>
                  </a:lnTo>
                  <a:lnTo>
                    <a:pt x="142" y="25"/>
                  </a:lnTo>
                  <a:lnTo>
                    <a:pt x="143" y="31"/>
                  </a:lnTo>
                  <a:lnTo>
                    <a:pt x="145" y="31"/>
                  </a:lnTo>
                  <a:lnTo>
                    <a:pt x="145" y="33"/>
                  </a:lnTo>
                  <a:lnTo>
                    <a:pt x="150" y="33"/>
                  </a:lnTo>
                  <a:lnTo>
                    <a:pt x="151" y="31"/>
                  </a:lnTo>
                  <a:lnTo>
                    <a:pt x="153" y="31"/>
                  </a:lnTo>
                  <a:lnTo>
                    <a:pt x="153" y="26"/>
                  </a:lnTo>
                  <a:lnTo>
                    <a:pt x="150" y="26"/>
                  </a:lnTo>
                  <a:lnTo>
                    <a:pt x="150" y="25"/>
                  </a:lnTo>
                  <a:lnTo>
                    <a:pt x="154" y="25"/>
                  </a:lnTo>
                  <a:lnTo>
                    <a:pt x="154" y="24"/>
                  </a:lnTo>
                  <a:lnTo>
                    <a:pt x="151" y="22"/>
                  </a:lnTo>
                  <a:lnTo>
                    <a:pt x="153" y="22"/>
                  </a:lnTo>
                  <a:lnTo>
                    <a:pt x="156" y="22"/>
                  </a:lnTo>
                  <a:lnTo>
                    <a:pt x="156" y="24"/>
                  </a:lnTo>
                  <a:lnTo>
                    <a:pt x="155" y="24"/>
                  </a:lnTo>
                  <a:lnTo>
                    <a:pt x="155" y="25"/>
                  </a:lnTo>
                  <a:lnTo>
                    <a:pt x="157" y="24"/>
                  </a:lnTo>
                  <a:lnTo>
                    <a:pt x="157" y="27"/>
                  </a:lnTo>
                  <a:lnTo>
                    <a:pt x="155" y="26"/>
                  </a:lnTo>
                  <a:lnTo>
                    <a:pt x="156" y="31"/>
                  </a:lnTo>
                  <a:lnTo>
                    <a:pt x="157" y="32"/>
                  </a:lnTo>
                  <a:lnTo>
                    <a:pt x="159" y="33"/>
                  </a:lnTo>
                  <a:lnTo>
                    <a:pt x="160" y="33"/>
                  </a:lnTo>
                  <a:lnTo>
                    <a:pt x="160" y="37"/>
                  </a:lnTo>
                  <a:lnTo>
                    <a:pt x="162" y="37"/>
                  </a:lnTo>
                  <a:lnTo>
                    <a:pt x="162" y="34"/>
                  </a:lnTo>
                  <a:lnTo>
                    <a:pt x="166" y="34"/>
                  </a:lnTo>
                  <a:lnTo>
                    <a:pt x="166" y="37"/>
                  </a:lnTo>
                  <a:lnTo>
                    <a:pt x="166" y="34"/>
                  </a:lnTo>
                  <a:lnTo>
                    <a:pt x="170" y="34"/>
                  </a:lnTo>
                  <a:lnTo>
                    <a:pt x="170" y="35"/>
                  </a:lnTo>
                  <a:lnTo>
                    <a:pt x="173" y="35"/>
                  </a:lnTo>
                  <a:lnTo>
                    <a:pt x="173" y="33"/>
                  </a:lnTo>
                  <a:lnTo>
                    <a:pt x="171" y="33"/>
                  </a:lnTo>
                  <a:lnTo>
                    <a:pt x="171" y="32"/>
                  </a:lnTo>
                  <a:lnTo>
                    <a:pt x="173" y="32"/>
                  </a:lnTo>
                  <a:lnTo>
                    <a:pt x="177" y="32"/>
                  </a:lnTo>
                  <a:lnTo>
                    <a:pt x="179" y="32"/>
                  </a:lnTo>
                  <a:lnTo>
                    <a:pt x="177" y="32"/>
                  </a:lnTo>
                  <a:lnTo>
                    <a:pt x="176" y="33"/>
                  </a:lnTo>
                  <a:lnTo>
                    <a:pt x="174" y="33"/>
                  </a:lnTo>
                  <a:lnTo>
                    <a:pt x="174" y="35"/>
                  </a:lnTo>
                  <a:lnTo>
                    <a:pt x="178" y="35"/>
                  </a:lnTo>
                  <a:lnTo>
                    <a:pt x="180" y="34"/>
                  </a:lnTo>
                  <a:lnTo>
                    <a:pt x="188" y="34"/>
                  </a:lnTo>
                  <a:lnTo>
                    <a:pt x="188" y="32"/>
                  </a:lnTo>
                  <a:lnTo>
                    <a:pt x="189" y="32"/>
                  </a:lnTo>
                  <a:lnTo>
                    <a:pt x="189" y="34"/>
                  </a:lnTo>
                  <a:lnTo>
                    <a:pt x="192" y="34"/>
                  </a:lnTo>
                  <a:lnTo>
                    <a:pt x="192" y="37"/>
                  </a:lnTo>
                  <a:lnTo>
                    <a:pt x="192" y="40"/>
                  </a:lnTo>
                  <a:lnTo>
                    <a:pt x="218" y="40"/>
                  </a:lnTo>
                  <a:lnTo>
                    <a:pt x="220" y="40"/>
                  </a:lnTo>
                  <a:lnTo>
                    <a:pt x="219" y="42"/>
                  </a:lnTo>
                  <a:lnTo>
                    <a:pt x="219" y="45"/>
                  </a:lnTo>
                  <a:lnTo>
                    <a:pt x="218" y="46"/>
                  </a:lnTo>
                  <a:lnTo>
                    <a:pt x="12"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47" name="Rectangle 450"/>
            <p:cNvSpPr>
              <a:spLocks noChangeArrowheads="1"/>
            </p:cNvSpPr>
            <p:nvPr/>
          </p:nvSpPr>
          <p:spPr bwMode="auto">
            <a:xfrm>
              <a:off x="1251" y="1548"/>
              <a:ext cx="250"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KARA</a:t>
              </a:r>
            </a:p>
          </p:txBody>
        </p:sp>
      </p:grpSp>
      <p:sp>
        <p:nvSpPr>
          <p:cNvPr id="167007" name="Freeform 451"/>
          <p:cNvSpPr>
            <a:spLocks/>
          </p:cNvSpPr>
          <p:nvPr/>
        </p:nvSpPr>
        <p:spPr bwMode="auto">
          <a:xfrm>
            <a:off x="3136900" y="3863975"/>
            <a:ext cx="330200" cy="76200"/>
          </a:xfrm>
          <a:custGeom>
            <a:avLst/>
            <a:gdLst>
              <a:gd name="T0" fmla="*/ 207 w 208"/>
              <a:gd name="T1" fmla="*/ 39 h 48"/>
              <a:gd name="T2" fmla="*/ 199 w 208"/>
              <a:gd name="T3" fmla="*/ 37 h 48"/>
              <a:gd name="T4" fmla="*/ 187 w 208"/>
              <a:gd name="T5" fmla="*/ 37 h 48"/>
              <a:gd name="T6" fmla="*/ 181 w 208"/>
              <a:gd name="T7" fmla="*/ 33 h 48"/>
              <a:gd name="T8" fmla="*/ 178 w 208"/>
              <a:gd name="T9" fmla="*/ 27 h 48"/>
              <a:gd name="T10" fmla="*/ 175 w 208"/>
              <a:gd name="T11" fmla="*/ 28 h 48"/>
              <a:gd name="T12" fmla="*/ 172 w 208"/>
              <a:gd name="T13" fmla="*/ 33 h 48"/>
              <a:gd name="T14" fmla="*/ 165 w 208"/>
              <a:gd name="T15" fmla="*/ 29 h 48"/>
              <a:gd name="T16" fmla="*/ 164 w 208"/>
              <a:gd name="T17" fmla="*/ 25 h 48"/>
              <a:gd name="T18" fmla="*/ 159 w 208"/>
              <a:gd name="T19" fmla="*/ 31 h 48"/>
              <a:gd name="T20" fmla="*/ 152 w 208"/>
              <a:gd name="T21" fmla="*/ 35 h 48"/>
              <a:gd name="T22" fmla="*/ 144 w 208"/>
              <a:gd name="T23" fmla="*/ 39 h 48"/>
              <a:gd name="T24" fmla="*/ 136 w 208"/>
              <a:gd name="T25" fmla="*/ 35 h 48"/>
              <a:gd name="T26" fmla="*/ 133 w 208"/>
              <a:gd name="T27" fmla="*/ 33 h 48"/>
              <a:gd name="T28" fmla="*/ 132 w 208"/>
              <a:gd name="T29" fmla="*/ 25 h 48"/>
              <a:gd name="T30" fmla="*/ 126 w 208"/>
              <a:gd name="T31" fmla="*/ 28 h 48"/>
              <a:gd name="T32" fmla="*/ 123 w 208"/>
              <a:gd name="T33" fmla="*/ 24 h 48"/>
              <a:gd name="T34" fmla="*/ 123 w 208"/>
              <a:gd name="T35" fmla="*/ 12 h 48"/>
              <a:gd name="T36" fmla="*/ 126 w 208"/>
              <a:gd name="T37" fmla="*/ 7 h 48"/>
              <a:gd name="T38" fmla="*/ 126 w 208"/>
              <a:gd name="T39" fmla="*/ 2 h 48"/>
              <a:gd name="T40" fmla="*/ 123 w 208"/>
              <a:gd name="T41" fmla="*/ 10 h 48"/>
              <a:gd name="T42" fmla="*/ 123 w 208"/>
              <a:gd name="T43" fmla="*/ 2 h 48"/>
              <a:gd name="T44" fmla="*/ 117 w 208"/>
              <a:gd name="T45" fmla="*/ 4 h 48"/>
              <a:gd name="T46" fmla="*/ 118 w 208"/>
              <a:gd name="T47" fmla="*/ 7 h 48"/>
              <a:gd name="T48" fmla="*/ 118 w 208"/>
              <a:gd name="T49" fmla="*/ 17 h 48"/>
              <a:gd name="T50" fmla="*/ 116 w 208"/>
              <a:gd name="T51" fmla="*/ 28 h 48"/>
              <a:gd name="T52" fmla="*/ 116 w 208"/>
              <a:gd name="T53" fmla="*/ 34 h 48"/>
              <a:gd name="T54" fmla="*/ 111 w 208"/>
              <a:gd name="T55" fmla="*/ 35 h 48"/>
              <a:gd name="T56" fmla="*/ 109 w 208"/>
              <a:gd name="T57" fmla="*/ 34 h 48"/>
              <a:gd name="T58" fmla="*/ 105 w 208"/>
              <a:gd name="T59" fmla="*/ 28 h 48"/>
              <a:gd name="T60" fmla="*/ 105 w 208"/>
              <a:gd name="T61" fmla="*/ 24 h 48"/>
              <a:gd name="T62" fmla="*/ 99 w 208"/>
              <a:gd name="T63" fmla="*/ 28 h 48"/>
              <a:gd name="T64" fmla="*/ 97 w 208"/>
              <a:gd name="T65" fmla="*/ 35 h 48"/>
              <a:gd name="T66" fmla="*/ 96 w 208"/>
              <a:gd name="T67" fmla="*/ 25 h 48"/>
              <a:gd name="T68" fmla="*/ 96 w 208"/>
              <a:gd name="T69" fmla="*/ 14 h 48"/>
              <a:gd name="T70" fmla="*/ 99 w 208"/>
              <a:gd name="T71" fmla="*/ 10 h 48"/>
              <a:gd name="T72" fmla="*/ 95 w 208"/>
              <a:gd name="T73" fmla="*/ 12 h 48"/>
              <a:gd name="T74" fmla="*/ 95 w 208"/>
              <a:gd name="T75" fmla="*/ 10 h 48"/>
              <a:gd name="T76" fmla="*/ 93 w 208"/>
              <a:gd name="T77" fmla="*/ 14 h 48"/>
              <a:gd name="T78" fmla="*/ 92 w 208"/>
              <a:gd name="T79" fmla="*/ 22 h 48"/>
              <a:gd name="T80" fmla="*/ 85 w 208"/>
              <a:gd name="T81" fmla="*/ 24 h 48"/>
              <a:gd name="T82" fmla="*/ 85 w 208"/>
              <a:gd name="T83" fmla="*/ 17 h 48"/>
              <a:gd name="T84" fmla="*/ 83 w 208"/>
              <a:gd name="T85" fmla="*/ 19 h 48"/>
              <a:gd name="T86" fmla="*/ 79 w 208"/>
              <a:gd name="T87" fmla="*/ 24 h 48"/>
              <a:gd name="T88" fmla="*/ 75 w 208"/>
              <a:gd name="T89" fmla="*/ 19 h 48"/>
              <a:gd name="T90" fmla="*/ 75 w 208"/>
              <a:gd name="T91" fmla="*/ 24 h 48"/>
              <a:gd name="T92" fmla="*/ 72 w 208"/>
              <a:gd name="T93" fmla="*/ 29 h 48"/>
              <a:gd name="T94" fmla="*/ 68 w 208"/>
              <a:gd name="T95" fmla="*/ 35 h 48"/>
              <a:gd name="T96" fmla="*/ 60 w 208"/>
              <a:gd name="T97" fmla="*/ 34 h 48"/>
              <a:gd name="T98" fmla="*/ 55 w 208"/>
              <a:gd name="T99" fmla="*/ 30 h 48"/>
              <a:gd name="T100" fmla="*/ 48 w 208"/>
              <a:gd name="T101" fmla="*/ 35 h 48"/>
              <a:gd name="T102" fmla="*/ 43 w 208"/>
              <a:gd name="T103" fmla="*/ 33 h 48"/>
              <a:gd name="T104" fmla="*/ 34 w 208"/>
              <a:gd name="T105" fmla="*/ 37 h 48"/>
              <a:gd name="T106" fmla="*/ 25 w 208"/>
              <a:gd name="T107" fmla="*/ 35 h 48"/>
              <a:gd name="T108" fmla="*/ 16 w 208"/>
              <a:gd name="T109" fmla="*/ 33 h 48"/>
              <a:gd name="T110" fmla="*/ 7 w 208"/>
              <a:gd name="T111" fmla="*/ 35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8"/>
              <a:gd name="T169" fmla="*/ 0 h 48"/>
              <a:gd name="T170" fmla="*/ 208 w 20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8" h="48">
                <a:moveTo>
                  <a:pt x="13" y="47"/>
                </a:moveTo>
                <a:lnTo>
                  <a:pt x="205" y="47"/>
                </a:lnTo>
                <a:lnTo>
                  <a:pt x="206" y="46"/>
                </a:lnTo>
                <a:lnTo>
                  <a:pt x="207" y="42"/>
                </a:lnTo>
                <a:lnTo>
                  <a:pt x="207" y="41"/>
                </a:lnTo>
                <a:lnTo>
                  <a:pt x="207" y="40"/>
                </a:lnTo>
                <a:lnTo>
                  <a:pt x="207" y="39"/>
                </a:lnTo>
                <a:lnTo>
                  <a:pt x="207" y="37"/>
                </a:lnTo>
                <a:lnTo>
                  <a:pt x="206" y="37"/>
                </a:lnTo>
                <a:lnTo>
                  <a:pt x="205" y="37"/>
                </a:lnTo>
                <a:lnTo>
                  <a:pt x="202" y="37"/>
                </a:lnTo>
                <a:lnTo>
                  <a:pt x="201" y="39"/>
                </a:lnTo>
                <a:lnTo>
                  <a:pt x="200" y="37"/>
                </a:lnTo>
                <a:lnTo>
                  <a:pt x="199" y="37"/>
                </a:lnTo>
                <a:lnTo>
                  <a:pt x="196" y="37"/>
                </a:lnTo>
                <a:lnTo>
                  <a:pt x="195" y="37"/>
                </a:lnTo>
                <a:lnTo>
                  <a:pt x="194" y="37"/>
                </a:lnTo>
                <a:lnTo>
                  <a:pt x="191" y="37"/>
                </a:lnTo>
                <a:lnTo>
                  <a:pt x="189" y="37"/>
                </a:lnTo>
                <a:lnTo>
                  <a:pt x="188" y="37"/>
                </a:lnTo>
                <a:lnTo>
                  <a:pt x="187" y="37"/>
                </a:lnTo>
                <a:lnTo>
                  <a:pt x="184" y="37"/>
                </a:lnTo>
                <a:lnTo>
                  <a:pt x="183" y="37"/>
                </a:lnTo>
                <a:lnTo>
                  <a:pt x="182" y="37"/>
                </a:lnTo>
                <a:lnTo>
                  <a:pt x="182" y="36"/>
                </a:lnTo>
                <a:lnTo>
                  <a:pt x="181" y="35"/>
                </a:lnTo>
                <a:lnTo>
                  <a:pt x="182" y="33"/>
                </a:lnTo>
                <a:lnTo>
                  <a:pt x="181" y="33"/>
                </a:lnTo>
                <a:lnTo>
                  <a:pt x="179" y="33"/>
                </a:lnTo>
                <a:lnTo>
                  <a:pt x="178" y="33"/>
                </a:lnTo>
                <a:lnTo>
                  <a:pt x="177" y="31"/>
                </a:lnTo>
                <a:lnTo>
                  <a:pt x="178" y="30"/>
                </a:lnTo>
                <a:lnTo>
                  <a:pt x="178" y="29"/>
                </a:lnTo>
                <a:lnTo>
                  <a:pt x="178" y="28"/>
                </a:lnTo>
                <a:lnTo>
                  <a:pt x="178" y="27"/>
                </a:lnTo>
                <a:lnTo>
                  <a:pt x="178" y="25"/>
                </a:lnTo>
                <a:lnTo>
                  <a:pt x="177" y="24"/>
                </a:lnTo>
                <a:lnTo>
                  <a:pt x="176" y="24"/>
                </a:lnTo>
                <a:lnTo>
                  <a:pt x="175" y="25"/>
                </a:lnTo>
                <a:lnTo>
                  <a:pt x="175" y="27"/>
                </a:lnTo>
                <a:lnTo>
                  <a:pt x="176" y="27"/>
                </a:lnTo>
                <a:lnTo>
                  <a:pt x="175" y="28"/>
                </a:lnTo>
                <a:lnTo>
                  <a:pt x="173" y="28"/>
                </a:lnTo>
                <a:lnTo>
                  <a:pt x="173" y="29"/>
                </a:lnTo>
                <a:lnTo>
                  <a:pt x="175" y="30"/>
                </a:lnTo>
                <a:lnTo>
                  <a:pt x="173" y="31"/>
                </a:lnTo>
                <a:lnTo>
                  <a:pt x="175" y="33"/>
                </a:lnTo>
                <a:lnTo>
                  <a:pt x="173" y="33"/>
                </a:lnTo>
                <a:lnTo>
                  <a:pt x="172" y="33"/>
                </a:lnTo>
                <a:lnTo>
                  <a:pt x="170" y="33"/>
                </a:lnTo>
                <a:lnTo>
                  <a:pt x="169" y="33"/>
                </a:lnTo>
                <a:lnTo>
                  <a:pt x="168" y="33"/>
                </a:lnTo>
                <a:lnTo>
                  <a:pt x="166" y="33"/>
                </a:lnTo>
                <a:lnTo>
                  <a:pt x="165" y="33"/>
                </a:lnTo>
                <a:lnTo>
                  <a:pt x="165" y="31"/>
                </a:lnTo>
                <a:lnTo>
                  <a:pt x="165" y="29"/>
                </a:lnTo>
                <a:lnTo>
                  <a:pt x="165" y="28"/>
                </a:lnTo>
                <a:lnTo>
                  <a:pt x="165" y="25"/>
                </a:lnTo>
                <a:lnTo>
                  <a:pt x="165" y="24"/>
                </a:lnTo>
                <a:lnTo>
                  <a:pt x="165" y="22"/>
                </a:lnTo>
                <a:lnTo>
                  <a:pt x="164" y="22"/>
                </a:lnTo>
                <a:lnTo>
                  <a:pt x="164" y="24"/>
                </a:lnTo>
                <a:lnTo>
                  <a:pt x="164" y="25"/>
                </a:lnTo>
                <a:lnTo>
                  <a:pt x="164" y="28"/>
                </a:lnTo>
                <a:lnTo>
                  <a:pt x="165" y="29"/>
                </a:lnTo>
                <a:lnTo>
                  <a:pt x="165" y="30"/>
                </a:lnTo>
                <a:lnTo>
                  <a:pt x="163" y="33"/>
                </a:lnTo>
                <a:lnTo>
                  <a:pt x="162" y="33"/>
                </a:lnTo>
                <a:lnTo>
                  <a:pt x="160" y="33"/>
                </a:lnTo>
                <a:lnTo>
                  <a:pt x="159" y="31"/>
                </a:lnTo>
                <a:lnTo>
                  <a:pt x="159" y="30"/>
                </a:lnTo>
                <a:lnTo>
                  <a:pt x="158" y="30"/>
                </a:lnTo>
                <a:lnTo>
                  <a:pt x="156" y="30"/>
                </a:lnTo>
                <a:lnTo>
                  <a:pt x="154" y="31"/>
                </a:lnTo>
                <a:lnTo>
                  <a:pt x="153" y="31"/>
                </a:lnTo>
                <a:lnTo>
                  <a:pt x="152" y="33"/>
                </a:lnTo>
                <a:lnTo>
                  <a:pt x="152" y="35"/>
                </a:lnTo>
                <a:lnTo>
                  <a:pt x="151" y="35"/>
                </a:lnTo>
                <a:lnTo>
                  <a:pt x="150" y="35"/>
                </a:lnTo>
                <a:lnTo>
                  <a:pt x="148" y="35"/>
                </a:lnTo>
                <a:lnTo>
                  <a:pt x="146" y="35"/>
                </a:lnTo>
                <a:lnTo>
                  <a:pt x="146" y="37"/>
                </a:lnTo>
                <a:lnTo>
                  <a:pt x="145" y="39"/>
                </a:lnTo>
                <a:lnTo>
                  <a:pt x="144" y="39"/>
                </a:lnTo>
                <a:lnTo>
                  <a:pt x="142" y="37"/>
                </a:lnTo>
                <a:lnTo>
                  <a:pt x="141" y="39"/>
                </a:lnTo>
                <a:lnTo>
                  <a:pt x="140" y="39"/>
                </a:lnTo>
                <a:lnTo>
                  <a:pt x="138" y="39"/>
                </a:lnTo>
                <a:lnTo>
                  <a:pt x="136" y="39"/>
                </a:lnTo>
                <a:lnTo>
                  <a:pt x="136" y="37"/>
                </a:lnTo>
                <a:lnTo>
                  <a:pt x="136" y="35"/>
                </a:lnTo>
                <a:lnTo>
                  <a:pt x="136" y="34"/>
                </a:lnTo>
                <a:lnTo>
                  <a:pt x="136" y="33"/>
                </a:lnTo>
                <a:lnTo>
                  <a:pt x="135" y="33"/>
                </a:lnTo>
                <a:lnTo>
                  <a:pt x="134" y="33"/>
                </a:lnTo>
                <a:lnTo>
                  <a:pt x="134" y="35"/>
                </a:lnTo>
                <a:lnTo>
                  <a:pt x="133" y="35"/>
                </a:lnTo>
                <a:lnTo>
                  <a:pt x="133" y="33"/>
                </a:lnTo>
                <a:lnTo>
                  <a:pt x="133" y="31"/>
                </a:lnTo>
                <a:lnTo>
                  <a:pt x="133" y="30"/>
                </a:lnTo>
                <a:lnTo>
                  <a:pt x="133" y="29"/>
                </a:lnTo>
                <a:lnTo>
                  <a:pt x="133" y="28"/>
                </a:lnTo>
                <a:lnTo>
                  <a:pt x="134" y="28"/>
                </a:lnTo>
                <a:lnTo>
                  <a:pt x="134" y="25"/>
                </a:lnTo>
                <a:lnTo>
                  <a:pt x="132" y="25"/>
                </a:lnTo>
                <a:lnTo>
                  <a:pt x="130" y="25"/>
                </a:lnTo>
                <a:lnTo>
                  <a:pt x="129" y="25"/>
                </a:lnTo>
                <a:lnTo>
                  <a:pt x="128" y="25"/>
                </a:lnTo>
                <a:lnTo>
                  <a:pt x="127" y="25"/>
                </a:lnTo>
                <a:lnTo>
                  <a:pt x="126" y="24"/>
                </a:lnTo>
                <a:lnTo>
                  <a:pt x="126" y="25"/>
                </a:lnTo>
                <a:lnTo>
                  <a:pt x="126" y="28"/>
                </a:lnTo>
                <a:lnTo>
                  <a:pt x="126" y="29"/>
                </a:lnTo>
                <a:lnTo>
                  <a:pt x="126" y="30"/>
                </a:lnTo>
                <a:lnTo>
                  <a:pt x="123" y="29"/>
                </a:lnTo>
                <a:lnTo>
                  <a:pt x="123" y="28"/>
                </a:lnTo>
                <a:lnTo>
                  <a:pt x="123" y="27"/>
                </a:lnTo>
                <a:lnTo>
                  <a:pt x="123" y="25"/>
                </a:lnTo>
                <a:lnTo>
                  <a:pt x="123" y="24"/>
                </a:lnTo>
                <a:lnTo>
                  <a:pt x="123" y="23"/>
                </a:lnTo>
                <a:lnTo>
                  <a:pt x="123" y="22"/>
                </a:lnTo>
                <a:lnTo>
                  <a:pt x="123" y="20"/>
                </a:lnTo>
                <a:lnTo>
                  <a:pt x="123" y="19"/>
                </a:lnTo>
                <a:lnTo>
                  <a:pt x="123" y="17"/>
                </a:lnTo>
                <a:lnTo>
                  <a:pt x="123" y="14"/>
                </a:lnTo>
                <a:lnTo>
                  <a:pt x="123" y="12"/>
                </a:lnTo>
                <a:lnTo>
                  <a:pt x="123" y="10"/>
                </a:lnTo>
                <a:lnTo>
                  <a:pt x="124" y="10"/>
                </a:lnTo>
                <a:lnTo>
                  <a:pt x="126" y="10"/>
                </a:lnTo>
                <a:lnTo>
                  <a:pt x="127" y="10"/>
                </a:lnTo>
                <a:lnTo>
                  <a:pt x="128" y="8"/>
                </a:lnTo>
                <a:lnTo>
                  <a:pt x="127" y="7"/>
                </a:lnTo>
                <a:lnTo>
                  <a:pt x="126" y="7"/>
                </a:lnTo>
                <a:lnTo>
                  <a:pt x="126" y="6"/>
                </a:lnTo>
                <a:lnTo>
                  <a:pt x="127" y="5"/>
                </a:lnTo>
                <a:lnTo>
                  <a:pt x="127" y="2"/>
                </a:lnTo>
                <a:lnTo>
                  <a:pt x="127" y="1"/>
                </a:lnTo>
                <a:lnTo>
                  <a:pt x="127" y="0"/>
                </a:lnTo>
                <a:lnTo>
                  <a:pt x="126" y="0"/>
                </a:lnTo>
                <a:lnTo>
                  <a:pt x="126" y="2"/>
                </a:lnTo>
                <a:lnTo>
                  <a:pt x="126" y="4"/>
                </a:lnTo>
                <a:lnTo>
                  <a:pt x="126" y="5"/>
                </a:lnTo>
                <a:lnTo>
                  <a:pt x="126" y="6"/>
                </a:lnTo>
                <a:lnTo>
                  <a:pt x="126" y="7"/>
                </a:lnTo>
                <a:lnTo>
                  <a:pt x="126" y="8"/>
                </a:lnTo>
                <a:lnTo>
                  <a:pt x="124" y="10"/>
                </a:lnTo>
                <a:lnTo>
                  <a:pt x="123" y="10"/>
                </a:lnTo>
                <a:lnTo>
                  <a:pt x="122" y="8"/>
                </a:lnTo>
                <a:lnTo>
                  <a:pt x="123" y="7"/>
                </a:lnTo>
                <a:lnTo>
                  <a:pt x="122" y="7"/>
                </a:lnTo>
                <a:lnTo>
                  <a:pt x="121" y="6"/>
                </a:lnTo>
                <a:lnTo>
                  <a:pt x="123" y="5"/>
                </a:lnTo>
                <a:lnTo>
                  <a:pt x="123" y="4"/>
                </a:lnTo>
                <a:lnTo>
                  <a:pt x="123" y="2"/>
                </a:lnTo>
                <a:lnTo>
                  <a:pt x="122" y="2"/>
                </a:lnTo>
                <a:lnTo>
                  <a:pt x="121" y="0"/>
                </a:lnTo>
                <a:lnTo>
                  <a:pt x="120" y="0"/>
                </a:lnTo>
                <a:lnTo>
                  <a:pt x="120" y="2"/>
                </a:lnTo>
                <a:lnTo>
                  <a:pt x="118" y="2"/>
                </a:lnTo>
                <a:lnTo>
                  <a:pt x="117" y="2"/>
                </a:lnTo>
                <a:lnTo>
                  <a:pt x="117" y="4"/>
                </a:lnTo>
                <a:lnTo>
                  <a:pt x="117" y="5"/>
                </a:lnTo>
                <a:lnTo>
                  <a:pt x="118" y="6"/>
                </a:lnTo>
                <a:lnTo>
                  <a:pt x="120" y="6"/>
                </a:lnTo>
                <a:lnTo>
                  <a:pt x="120" y="7"/>
                </a:lnTo>
                <a:lnTo>
                  <a:pt x="118" y="7"/>
                </a:lnTo>
                <a:lnTo>
                  <a:pt x="117" y="7"/>
                </a:lnTo>
                <a:lnTo>
                  <a:pt x="118" y="7"/>
                </a:lnTo>
                <a:lnTo>
                  <a:pt x="120" y="7"/>
                </a:lnTo>
                <a:lnTo>
                  <a:pt x="120" y="10"/>
                </a:lnTo>
                <a:lnTo>
                  <a:pt x="120" y="11"/>
                </a:lnTo>
                <a:lnTo>
                  <a:pt x="120" y="12"/>
                </a:lnTo>
                <a:lnTo>
                  <a:pt x="118" y="14"/>
                </a:lnTo>
                <a:lnTo>
                  <a:pt x="118" y="16"/>
                </a:lnTo>
                <a:lnTo>
                  <a:pt x="118" y="17"/>
                </a:lnTo>
                <a:lnTo>
                  <a:pt x="118" y="18"/>
                </a:lnTo>
                <a:lnTo>
                  <a:pt x="118" y="19"/>
                </a:lnTo>
                <a:lnTo>
                  <a:pt x="117" y="22"/>
                </a:lnTo>
                <a:lnTo>
                  <a:pt x="117" y="23"/>
                </a:lnTo>
                <a:lnTo>
                  <a:pt x="117" y="24"/>
                </a:lnTo>
                <a:lnTo>
                  <a:pt x="117" y="25"/>
                </a:lnTo>
                <a:lnTo>
                  <a:pt x="116" y="28"/>
                </a:lnTo>
                <a:lnTo>
                  <a:pt x="116" y="29"/>
                </a:lnTo>
                <a:lnTo>
                  <a:pt x="116" y="30"/>
                </a:lnTo>
                <a:lnTo>
                  <a:pt x="116" y="31"/>
                </a:lnTo>
                <a:lnTo>
                  <a:pt x="115" y="31"/>
                </a:lnTo>
                <a:lnTo>
                  <a:pt x="115" y="33"/>
                </a:lnTo>
                <a:lnTo>
                  <a:pt x="116" y="33"/>
                </a:lnTo>
                <a:lnTo>
                  <a:pt x="116" y="34"/>
                </a:lnTo>
                <a:lnTo>
                  <a:pt x="116" y="36"/>
                </a:lnTo>
                <a:lnTo>
                  <a:pt x="115" y="36"/>
                </a:lnTo>
                <a:lnTo>
                  <a:pt x="114" y="35"/>
                </a:lnTo>
                <a:lnTo>
                  <a:pt x="114" y="34"/>
                </a:lnTo>
                <a:lnTo>
                  <a:pt x="112" y="34"/>
                </a:lnTo>
                <a:lnTo>
                  <a:pt x="111" y="34"/>
                </a:lnTo>
                <a:lnTo>
                  <a:pt x="111" y="35"/>
                </a:lnTo>
                <a:lnTo>
                  <a:pt x="111" y="37"/>
                </a:lnTo>
                <a:lnTo>
                  <a:pt x="110" y="39"/>
                </a:lnTo>
                <a:lnTo>
                  <a:pt x="109" y="39"/>
                </a:lnTo>
                <a:lnTo>
                  <a:pt x="109" y="37"/>
                </a:lnTo>
                <a:lnTo>
                  <a:pt x="109" y="36"/>
                </a:lnTo>
                <a:lnTo>
                  <a:pt x="109" y="35"/>
                </a:lnTo>
                <a:lnTo>
                  <a:pt x="109" y="34"/>
                </a:lnTo>
                <a:lnTo>
                  <a:pt x="108" y="34"/>
                </a:lnTo>
                <a:lnTo>
                  <a:pt x="106" y="34"/>
                </a:lnTo>
                <a:lnTo>
                  <a:pt x="106" y="33"/>
                </a:lnTo>
                <a:lnTo>
                  <a:pt x="106" y="31"/>
                </a:lnTo>
                <a:lnTo>
                  <a:pt x="106" y="30"/>
                </a:lnTo>
                <a:lnTo>
                  <a:pt x="106" y="29"/>
                </a:lnTo>
                <a:lnTo>
                  <a:pt x="105" y="28"/>
                </a:lnTo>
                <a:lnTo>
                  <a:pt x="106" y="25"/>
                </a:lnTo>
                <a:lnTo>
                  <a:pt x="108" y="25"/>
                </a:lnTo>
                <a:lnTo>
                  <a:pt x="109" y="25"/>
                </a:lnTo>
                <a:lnTo>
                  <a:pt x="109" y="24"/>
                </a:lnTo>
                <a:lnTo>
                  <a:pt x="108" y="24"/>
                </a:lnTo>
                <a:lnTo>
                  <a:pt x="106" y="24"/>
                </a:lnTo>
                <a:lnTo>
                  <a:pt x="105" y="24"/>
                </a:lnTo>
                <a:lnTo>
                  <a:pt x="104" y="24"/>
                </a:lnTo>
                <a:lnTo>
                  <a:pt x="103" y="24"/>
                </a:lnTo>
                <a:lnTo>
                  <a:pt x="102" y="24"/>
                </a:lnTo>
                <a:lnTo>
                  <a:pt x="101" y="24"/>
                </a:lnTo>
                <a:lnTo>
                  <a:pt x="99" y="24"/>
                </a:lnTo>
                <a:lnTo>
                  <a:pt x="99" y="25"/>
                </a:lnTo>
                <a:lnTo>
                  <a:pt x="99" y="28"/>
                </a:lnTo>
                <a:lnTo>
                  <a:pt x="98" y="29"/>
                </a:lnTo>
                <a:lnTo>
                  <a:pt x="98" y="30"/>
                </a:lnTo>
                <a:lnTo>
                  <a:pt x="98" y="31"/>
                </a:lnTo>
                <a:lnTo>
                  <a:pt x="98" y="33"/>
                </a:lnTo>
                <a:lnTo>
                  <a:pt x="98" y="34"/>
                </a:lnTo>
                <a:lnTo>
                  <a:pt x="98" y="35"/>
                </a:lnTo>
                <a:lnTo>
                  <a:pt x="97" y="35"/>
                </a:lnTo>
                <a:lnTo>
                  <a:pt x="97" y="34"/>
                </a:lnTo>
                <a:lnTo>
                  <a:pt x="97" y="33"/>
                </a:lnTo>
                <a:lnTo>
                  <a:pt x="97" y="31"/>
                </a:lnTo>
                <a:lnTo>
                  <a:pt x="97" y="30"/>
                </a:lnTo>
                <a:lnTo>
                  <a:pt x="97" y="29"/>
                </a:lnTo>
                <a:lnTo>
                  <a:pt x="97" y="28"/>
                </a:lnTo>
                <a:lnTo>
                  <a:pt x="96" y="25"/>
                </a:lnTo>
                <a:lnTo>
                  <a:pt x="96" y="24"/>
                </a:lnTo>
                <a:lnTo>
                  <a:pt x="96" y="22"/>
                </a:lnTo>
                <a:lnTo>
                  <a:pt x="96" y="19"/>
                </a:lnTo>
                <a:lnTo>
                  <a:pt x="96" y="18"/>
                </a:lnTo>
                <a:lnTo>
                  <a:pt x="96" y="17"/>
                </a:lnTo>
                <a:lnTo>
                  <a:pt x="96" y="16"/>
                </a:lnTo>
                <a:lnTo>
                  <a:pt x="96" y="14"/>
                </a:lnTo>
                <a:lnTo>
                  <a:pt x="97" y="14"/>
                </a:lnTo>
                <a:lnTo>
                  <a:pt x="98" y="14"/>
                </a:lnTo>
                <a:lnTo>
                  <a:pt x="99" y="14"/>
                </a:lnTo>
                <a:lnTo>
                  <a:pt x="99" y="12"/>
                </a:lnTo>
                <a:lnTo>
                  <a:pt x="101" y="10"/>
                </a:lnTo>
                <a:lnTo>
                  <a:pt x="99" y="7"/>
                </a:lnTo>
                <a:lnTo>
                  <a:pt x="99" y="10"/>
                </a:lnTo>
                <a:lnTo>
                  <a:pt x="99" y="11"/>
                </a:lnTo>
                <a:lnTo>
                  <a:pt x="98" y="12"/>
                </a:lnTo>
                <a:lnTo>
                  <a:pt x="98" y="13"/>
                </a:lnTo>
                <a:lnTo>
                  <a:pt x="97" y="13"/>
                </a:lnTo>
                <a:lnTo>
                  <a:pt x="96" y="14"/>
                </a:lnTo>
                <a:lnTo>
                  <a:pt x="95" y="13"/>
                </a:lnTo>
                <a:lnTo>
                  <a:pt x="95" y="12"/>
                </a:lnTo>
                <a:lnTo>
                  <a:pt x="96" y="11"/>
                </a:lnTo>
                <a:lnTo>
                  <a:pt x="96" y="10"/>
                </a:lnTo>
                <a:lnTo>
                  <a:pt x="97" y="10"/>
                </a:lnTo>
                <a:lnTo>
                  <a:pt x="96" y="8"/>
                </a:lnTo>
                <a:lnTo>
                  <a:pt x="95" y="8"/>
                </a:lnTo>
                <a:lnTo>
                  <a:pt x="93" y="10"/>
                </a:lnTo>
                <a:lnTo>
                  <a:pt x="95" y="10"/>
                </a:lnTo>
                <a:lnTo>
                  <a:pt x="95" y="12"/>
                </a:lnTo>
                <a:lnTo>
                  <a:pt x="93" y="12"/>
                </a:lnTo>
                <a:lnTo>
                  <a:pt x="93" y="13"/>
                </a:lnTo>
                <a:lnTo>
                  <a:pt x="92" y="13"/>
                </a:lnTo>
                <a:lnTo>
                  <a:pt x="91" y="14"/>
                </a:lnTo>
                <a:lnTo>
                  <a:pt x="92" y="14"/>
                </a:lnTo>
                <a:lnTo>
                  <a:pt x="93" y="14"/>
                </a:lnTo>
                <a:lnTo>
                  <a:pt x="95" y="14"/>
                </a:lnTo>
                <a:lnTo>
                  <a:pt x="93" y="16"/>
                </a:lnTo>
                <a:lnTo>
                  <a:pt x="93" y="17"/>
                </a:lnTo>
                <a:lnTo>
                  <a:pt x="93" y="18"/>
                </a:lnTo>
                <a:lnTo>
                  <a:pt x="93" y="19"/>
                </a:lnTo>
                <a:lnTo>
                  <a:pt x="93" y="22"/>
                </a:lnTo>
                <a:lnTo>
                  <a:pt x="92" y="22"/>
                </a:lnTo>
                <a:lnTo>
                  <a:pt x="92" y="24"/>
                </a:lnTo>
                <a:lnTo>
                  <a:pt x="91" y="24"/>
                </a:lnTo>
                <a:lnTo>
                  <a:pt x="90" y="24"/>
                </a:lnTo>
                <a:lnTo>
                  <a:pt x="89" y="24"/>
                </a:lnTo>
                <a:lnTo>
                  <a:pt x="87" y="24"/>
                </a:lnTo>
                <a:lnTo>
                  <a:pt x="86" y="25"/>
                </a:lnTo>
                <a:lnTo>
                  <a:pt x="85" y="24"/>
                </a:lnTo>
                <a:lnTo>
                  <a:pt x="85" y="23"/>
                </a:lnTo>
                <a:lnTo>
                  <a:pt x="86" y="22"/>
                </a:lnTo>
                <a:lnTo>
                  <a:pt x="86" y="20"/>
                </a:lnTo>
                <a:lnTo>
                  <a:pt x="86" y="19"/>
                </a:lnTo>
                <a:lnTo>
                  <a:pt x="86" y="18"/>
                </a:lnTo>
                <a:lnTo>
                  <a:pt x="86" y="17"/>
                </a:lnTo>
                <a:lnTo>
                  <a:pt x="85" y="17"/>
                </a:lnTo>
                <a:lnTo>
                  <a:pt x="85" y="14"/>
                </a:lnTo>
                <a:lnTo>
                  <a:pt x="86" y="14"/>
                </a:lnTo>
                <a:lnTo>
                  <a:pt x="84" y="14"/>
                </a:lnTo>
                <a:lnTo>
                  <a:pt x="83" y="14"/>
                </a:lnTo>
                <a:lnTo>
                  <a:pt x="84" y="16"/>
                </a:lnTo>
                <a:lnTo>
                  <a:pt x="84" y="17"/>
                </a:lnTo>
                <a:lnTo>
                  <a:pt x="83" y="19"/>
                </a:lnTo>
                <a:lnTo>
                  <a:pt x="83" y="20"/>
                </a:lnTo>
                <a:lnTo>
                  <a:pt x="83" y="22"/>
                </a:lnTo>
                <a:lnTo>
                  <a:pt x="83" y="23"/>
                </a:lnTo>
                <a:lnTo>
                  <a:pt x="83" y="24"/>
                </a:lnTo>
                <a:lnTo>
                  <a:pt x="81" y="24"/>
                </a:lnTo>
                <a:lnTo>
                  <a:pt x="80" y="24"/>
                </a:lnTo>
                <a:lnTo>
                  <a:pt x="79" y="24"/>
                </a:lnTo>
                <a:lnTo>
                  <a:pt x="78" y="24"/>
                </a:lnTo>
                <a:lnTo>
                  <a:pt x="79" y="22"/>
                </a:lnTo>
                <a:lnTo>
                  <a:pt x="78" y="20"/>
                </a:lnTo>
                <a:lnTo>
                  <a:pt x="79" y="19"/>
                </a:lnTo>
                <a:lnTo>
                  <a:pt x="78" y="18"/>
                </a:lnTo>
                <a:lnTo>
                  <a:pt x="77" y="18"/>
                </a:lnTo>
                <a:lnTo>
                  <a:pt x="75" y="19"/>
                </a:lnTo>
                <a:lnTo>
                  <a:pt x="74" y="19"/>
                </a:lnTo>
                <a:lnTo>
                  <a:pt x="75" y="19"/>
                </a:lnTo>
                <a:lnTo>
                  <a:pt x="77" y="20"/>
                </a:lnTo>
                <a:lnTo>
                  <a:pt x="75" y="22"/>
                </a:lnTo>
                <a:lnTo>
                  <a:pt x="75" y="23"/>
                </a:lnTo>
                <a:lnTo>
                  <a:pt x="77" y="24"/>
                </a:lnTo>
                <a:lnTo>
                  <a:pt x="75" y="24"/>
                </a:lnTo>
                <a:lnTo>
                  <a:pt x="74" y="24"/>
                </a:lnTo>
                <a:lnTo>
                  <a:pt x="73" y="24"/>
                </a:lnTo>
                <a:lnTo>
                  <a:pt x="72" y="24"/>
                </a:lnTo>
                <a:lnTo>
                  <a:pt x="71" y="25"/>
                </a:lnTo>
                <a:lnTo>
                  <a:pt x="71" y="27"/>
                </a:lnTo>
                <a:lnTo>
                  <a:pt x="71" y="28"/>
                </a:lnTo>
                <a:lnTo>
                  <a:pt x="72" y="29"/>
                </a:lnTo>
                <a:lnTo>
                  <a:pt x="72" y="30"/>
                </a:lnTo>
                <a:lnTo>
                  <a:pt x="71" y="30"/>
                </a:lnTo>
                <a:lnTo>
                  <a:pt x="69" y="30"/>
                </a:lnTo>
                <a:lnTo>
                  <a:pt x="69" y="31"/>
                </a:lnTo>
                <a:lnTo>
                  <a:pt x="69" y="33"/>
                </a:lnTo>
                <a:lnTo>
                  <a:pt x="69" y="34"/>
                </a:lnTo>
                <a:lnTo>
                  <a:pt x="68" y="35"/>
                </a:lnTo>
                <a:lnTo>
                  <a:pt x="67" y="35"/>
                </a:lnTo>
                <a:lnTo>
                  <a:pt x="66" y="35"/>
                </a:lnTo>
                <a:lnTo>
                  <a:pt x="65" y="35"/>
                </a:lnTo>
                <a:lnTo>
                  <a:pt x="63" y="35"/>
                </a:lnTo>
                <a:lnTo>
                  <a:pt x="62" y="35"/>
                </a:lnTo>
                <a:lnTo>
                  <a:pt x="60" y="35"/>
                </a:lnTo>
                <a:lnTo>
                  <a:pt x="60" y="34"/>
                </a:lnTo>
                <a:lnTo>
                  <a:pt x="60" y="33"/>
                </a:lnTo>
                <a:lnTo>
                  <a:pt x="59" y="31"/>
                </a:lnTo>
                <a:lnTo>
                  <a:pt x="59" y="30"/>
                </a:lnTo>
                <a:lnTo>
                  <a:pt x="59" y="29"/>
                </a:lnTo>
                <a:lnTo>
                  <a:pt x="57" y="30"/>
                </a:lnTo>
                <a:lnTo>
                  <a:pt x="56" y="30"/>
                </a:lnTo>
                <a:lnTo>
                  <a:pt x="55" y="30"/>
                </a:lnTo>
                <a:lnTo>
                  <a:pt x="53" y="30"/>
                </a:lnTo>
                <a:lnTo>
                  <a:pt x="51" y="31"/>
                </a:lnTo>
                <a:lnTo>
                  <a:pt x="51" y="33"/>
                </a:lnTo>
                <a:lnTo>
                  <a:pt x="50" y="33"/>
                </a:lnTo>
                <a:lnTo>
                  <a:pt x="49" y="33"/>
                </a:lnTo>
                <a:lnTo>
                  <a:pt x="48" y="34"/>
                </a:lnTo>
                <a:lnTo>
                  <a:pt x="48" y="35"/>
                </a:lnTo>
                <a:lnTo>
                  <a:pt x="48" y="36"/>
                </a:lnTo>
                <a:lnTo>
                  <a:pt x="48" y="37"/>
                </a:lnTo>
                <a:lnTo>
                  <a:pt x="47" y="37"/>
                </a:lnTo>
                <a:lnTo>
                  <a:pt x="47" y="36"/>
                </a:lnTo>
                <a:lnTo>
                  <a:pt x="45" y="35"/>
                </a:lnTo>
                <a:lnTo>
                  <a:pt x="45" y="33"/>
                </a:lnTo>
                <a:lnTo>
                  <a:pt x="43" y="33"/>
                </a:lnTo>
                <a:lnTo>
                  <a:pt x="41" y="33"/>
                </a:lnTo>
                <a:lnTo>
                  <a:pt x="39" y="34"/>
                </a:lnTo>
                <a:lnTo>
                  <a:pt x="38" y="35"/>
                </a:lnTo>
                <a:lnTo>
                  <a:pt x="38" y="36"/>
                </a:lnTo>
                <a:lnTo>
                  <a:pt x="37" y="36"/>
                </a:lnTo>
                <a:lnTo>
                  <a:pt x="35" y="36"/>
                </a:lnTo>
                <a:lnTo>
                  <a:pt x="34" y="37"/>
                </a:lnTo>
                <a:lnTo>
                  <a:pt x="32" y="37"/>
                </a:lnTo>
                <a:lnTo>
                  <a:pt x="32" y="35"/>
                </a:lnTo>
                <a:lnTo>
                  <a:pt x="32" y="34"/>
                </a:lnTo>
                <a:lnTo>
                  <a:pt x="30" y="34"/>
                </a:lnTo>
                <a:lnTo>
                  <a:pt x="28" y="34"/>
                </a:lnTo>
                <a:lnTo>
                  <a:pt x="26" y="34"/>
                </a:lnTo>
                <a:lnTo>
                  <a:pt x="25" y="35"/>
                </a:lnTo>
                <a:lnTo>
                  <a:pt x="24" y="35"/>
                </a:lnTo>
                <a:lnTo>
                  <a:pt x="23" y="35"/>
                </a:lnTo>
                <a:lnTo>
                  <a:pt x="20" y="35"/>
                </a:lnTo>
                <a:lnTo>
                  <a:pt x="19" y="35"/>
                </a:lnTo>
                <a:lnTo>
                  <a:pt x="18" y="34"/>
                </a:lnTo>
                <a:lnTo>
                  <a:pt x="17" y="33"/>
                </a:lnTo>
                <a:lnTo>
                  <a:pt x="16" y="33"/>
                </a:lnTo>
                <a:lnTo>
                  <a:pt x="13" y="33"/>
                </a:lnTo>
                <a:lnTo>
                  <a:pt x="12" y="34"/>
                </a:lnTo>
                <a:lnTo>
                  <a:pt x="12" y="35"/>
                </a:lnTo>
                <a:lnTo>
                  <a:pt x="11" y="35"/>
                </a:lnTo>
                <a:lnTo>
                  <a:pt x="10" y="35"/>
                </a:lnTo>
                <a:lnTo>
                  <a:pt x="8" y="35"/>
                </a:lnTo>
                <a:lnTo>
                  <a:pt x="7" y="35"/>
                </a:lnTo>
                <a:lnTo>
                  <a:pt x="6" y="35"/>
                </a:lnTo>
                <a:lnTo>
                  <a:pt x="5" y="35"/>
                </a:lnTo>
                <a:lnTo>
                  <a:pt x="4" y="35"/>
                </a:lnTo>
                <a:lnTo>
                  <a:pt x="1" y="35"/>
                </a:lnTo>
                <a:lnTo>
                  <a:pt x="0" y="35"/>
                </a:lnTo>
                <a:lnTo>
                  <a:pt x="13" y="4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008" name="Rectangle 452"/>
          <p:cNvSpPr>
            <a:spLocks noChangeArrowheads="1"/>
          </p:cNvSpPr>
          <p:nvPr/>
        </p:nvSpPr>
        <p:spPr bwMode="auto">
          <a:xfrm>
            <a:off x="3094038" y="3736975"/>
            <a:ext cx="460375" cy="187325"/>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KASHIN</a:t>
            </a:r>
          </a:p>
        </p:txBody>
      </p:sp>
      <p:grpSp>
        <p:nvGrpSpPr>
          <p:cNvPr id="167009" name="Group 453"/>
          <p:cNvGrpSpPr>
            <a:grpSpLocks/>
          </p:cNvGrpSpPr>
          <p:nvPr/>
        </p:nvGrpSpPr>
        <p:grpSpPr bwMode="auto">
          <a:xfrm>
            <a:off x="1165225" y="3736975"/>
            <a:ext cx="581025" cy="211138"/>
            <a:chOff x="734" y="1841"/>
            <a:chExt cx="366" cy="133"/>
          </a:xfrm>
        </p:grpSpPr>
        <p:sp>
          <p:nvSpPr>
            <p:cNvPr id="167544" name="Freeform 454"/>
            <p:cNvSpPr>
              <a:spLocks/>
            </p:cNvSpPr>
            <p:nvPr/>
          </p:nvSpPr>
          <p:spPr bwMode="auto">
            <a:xfrm>
              <a:off x="734" y="1841"/>
              <a:ext cx="202" cy="47"/>
            </a:xfrm>
            <a:custGeom>
              <a:avLst/>
              <a:gdLst>
                <a:gd name="T0" fmla="*/ 197 w 202"/>
                <a:gd name="T1" fmla="*/ 39 h 47"/>
                <a:gd name="T2" fmla="*/ 194 w 202"/>
                <a:gd name="T3" fmla="*/ 33 h 47"/>
                <a:gd name="T4" fmla="*/ 191 w 202"/>
                <a:gd name="T5" fmla="*/ 33 h 47"/>
                <a:gd name="T6" fmla="*/ 188 w 202"/>
                <a:gd name="T7" fmla="*/ 33 h 47"/>
                <a:gd name="T8" fmla="*/ 183 w 202"/>
                <a:gd name="T9" fmla="*/ 31 h 47"/>
                <a:gd name="T10" fmla="*/ 177 w 202"/>
                <a:gd name="T11" fmla="*/ 35 h 47"/>
                <a:gd name="T12" fmla="*/ 158 w 202"/>
                <a:gd name="T13" fmla="*/ 34 h 47"/>
                <a:gd name="T14" fmla="*/ 156 w 202"/>
                <a:gd name="T15" fmla="*/ 35 h 47"/>
                <a:gd name="T16" fmla="*/ 138 w 202"/>
                <a:gd name="T17" fmla="*/ 36 h 47"/>
                <a:gd name="T18" fmla="*/ 135 w 202"/>
                <a:gd name="T19" fmla="*/ 36 h 47"/>
                <a:gd name="T20" fmla="*/ 130 w 202"/>
                <a:gd name="T21" fmla="*/ 38 h 47"/>
                <a:gd name="T22" fmla="*/ 132 w 202"/>
                <a:gd name="T23" fmla="*/ 33 h 47"/>
                <a:gd name="T24" fmla="*/ 128 w 202"/>
                <a:gd name="T25" fmla="*/ 35 h 47"/>
                <a:gd name="T26" fmla="*/ 123 w 202"/>
                <a:gd name="T27" fmla="*/ 36 h 47"/>
                <a:gd name="T28" fmla="*/ 116 w 202"/>
                <a:gd name="T29" fmla="*/ 36 h 47"/>
                <a:gd name="T30" fmla="*/ 109 w 202"/>
                <a:gd name="T31" fmla="*/ 38 h 47"/>
                <a:gd name="T32" fmla="*/ 104 w 202"/>
                <a:gd name="T33" fmla="*/ 38 h 47"/>
                <a:gd name="T34" fmla="*/ 102 w 202"/>
                <a:gd name="T35" fmla="*/ 38 h 47"/>
                <a:gd name="T36" fmla="*/ 86 w 202"/>
                <a:gd name="T37" fmla="*/ 36 h 47"/>
                <a:gd name="T38" fmla="*/ 78 w 202"/>
                <a:gd name="T39" fmla="*/ 36 h 47"/>
                <a:gd name="T40" fmla="*/ 74 w 202"/>
                <a:gd name="T41" fmla="*/ 36 h 47"/>
                <a:gd name="T42" fmla="*/ 74 w 202"/>
                <a:gd name="T43" fmla="*/ 30 h 47"/>
                <a:gd name="T44" fmla="*/ 77 w 202"/>
                <a:gd name="T45" fmla="*/ 27 h 47"/>
                <a:gd name="T46" fmla="*/ 69 w 202"/>
                <a:gd name="T47" fmla="*/ 25 h 47"/>
                <a:gd name="T48" fmla="*/ 66 w 202"/>
                <a:gd name="T49" fmla="*/ 29 h 47"/>
                <a:gd name="T50" fmla="*/ 65 w 202"/>
                <a:gd name="T51" fmla="*/ 31 h 47"/>
                <a:gd name="T52" fmla="*/ 63 w 202"/>
                <a:gd name="T53" fmla="*/ 19 h 47"/>
                <a:gd name="T54" fmla="*/ 60 w 202"/>
                <a:gd name="T55" fmla="*/ 19 h 47"/>
                <a:gd name="T56" fmla="*/ 57 w 202"/>
                <a:gd name="T57" fmla="*/ 18 h 47"/>
                <a:gd name="T58" fmla="*/ 55 w 202"/>
                <a:gd name="T59" fmla="*/ 18 h 47"/>
                <a:gd name="T60" fmla="*/ 57 w 202"/>
                <a:gd name="T61" fmla="*/ 16 h 47"/>
                <a:gd name="T62" fmla="*/ 54 w 202"/>
                <a:gd name="T63" fmla="*/ 15 h 47"/>
                <a:gd name="T64" fmla="*/ 49 w 202"/>
                <a:gd name="T65" fmla="*/ 15 h 47"/>
                <a:gd name="T66" fmla="*/ 51 w 202"/>
                <a:gd name="T67" fmla="*/ 17 h 47"/>
                <a:gd name="T68" fmla="*/ 51 w 202"/>
                <a:gd name="T69" fmla="*/ 8 h 47"/>
                <a:gd name="T70" fmla="*/ 48 w 202"/>
                <a:gd name="T71" fmla="*/ 7 h 47"/>
                <a:gd name="T72" fmla="*/ 50 w 202"/>
                <a:gd name="T73" fmla="*/ 4 h 47"/>
                <a:gd name="T74" fmla="*/ 50 w 202"/>
                <a:gd name="T75" fmla="*/ 0 h 47"/>
                <a:gd name="T76" fmla="*/ 48 w 202"/>
                <a:gd name="T77" fmla="*/ 2 h 47"/>
                <a:gd name="T78" fmla="*/ 43 w 202"/>
                <a:gd name="T79" fmla="*/ 19 h 47"/>
                <a:gd name="T80" fmla="*/ 44 w 202"/>
                <a:gd name="T81" fmla="*/ 24 h 47"/>
                <a:gd name="T82" fmla="*/ 32 w 202"/>
                <a:gd name="T83" fmla="*/ 23 h 47"/>
                <a:gd name="T84" fmla="*/ 26 w 202"/>
                <a:gd name="T85" fmla="*/ 30 h 47"/>
                <a:gd name="T86" fmla="*/ 24 w 202"/>
                <a:gd name="T87" fmla="*/ 31 h 47"/>
                <a:gd name="T88" fmla="*/ 22 w 202"/>
                <a:gd name="T89" fmla="*/ 29 h 47"/>
                <a:gd name="T90" fmla="*/ 20 w 202"/>
                <a:gd name="T91" fmla="*/ 29 h 47"/>
                <a:gd name="T92" fmla="*/ 19 w 202"/>
                <a:gd name="T93" fmla="*/ 33 h 47"/>
                <a:gd name="T94" fmla="*/ 8 w 202"/>
                <a:gd name="T95" fmla="*/ 35 h 47"/>
                <a:gd name="T96" fmla="*/ 7 w 202"/>
                <a:gd name="T97" fmla="*/ 36 h 47"/>
                <a:gd name="T98" fmla="*/ 4 w 202"/>
                <a:gd name="T99" fmla="*/ 39 h 47"/>
                <a:gd name="T100" fmla="*/ 0 w 202"/>
                <a:gd name="T101" fmla="*/ 42 h 47"/>
                <a:gd name="T102" fmla="*/ 1 w 202"/>
                <a:gd name="T103" fmla="*/ 46 h 4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2"/>
                <a:gd name="T157" fmla="*/ 0 h 47"/>
                <a:gd name="T158" fmla="*/ 202 w 202"/>
                <a:gd name="T159" fmla="*/ 47 h 4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2" h="47">
                  <a:moveTo>
                    <a:pt x="1" y="46"/>
                  </a:moveTo>
                  <a:lnTo>
                    <a:pt x="194" y="46"/>
                  </a:lnTo>
                  <a:lnTo>
                    <a:pt x="197" y="39"/>
                  </a:lnTo>
                  <a:lnTo>
                    <a:pt x="201" y="34"/>
                  </a:lnTo>
                  <a:lnTo>
                    <a:pt x="196" y="35"/>
                  </a:lnTo>
                  <a:lnTo>
                    <a:pt x="194" y="33"/>
                  </a:lnTo>
                  <a:lnTo>
                    <a:pt x="194" y="34"/>
                  </a:lnTo>
                  <a:lnTo>
                    <a:pt x="191" y="35"/>
                  </a:lnTo>
                  <a:lnTo>
                    <a:pt x="191" y="33"/>
                  </a:lnTo>
                  <a:lnTo>
                    <a:pt x="189" y="33"/>
                  </a:lnTo>
                  <a:lnTo>
                    <a:pt x="189" y="31"/>
                  </a:lnTo>
                  <a:lnTo>
                    <a:pt x="188" y="33"/>
                  </a:lnTo>
                  <a:lnTo>
                    <a:pt x="187" y="33"/>
                  </a:lnTo>
                  <a:lnTo>
                    <a:pt x="187" y="31"/>
                  </a:lnTo>
                  <a:lnTo>
                    <a:pt x="183" y="31"/>
                  </a:lnTo>
                  <a:lnTo>
                    <a:pt x="183" y="35"/>
                  </a:lnTo>
                  <a:lnTo>
                    <a:pt x="179" y="34"/>
                  </a:lnTo>
                  <a:lnTo>
                    <a:pt x="177" y="35"/>
                  </a:lnTo>
                  <a:lnTo>
                    <a:pt x="160" y="35"/>
                  </a:lnTo>
                  <a:lnTo>
                    <a:pt x="159" y="34"/>
                  </a:lnTo>
                  <a:lnTo>
                    <a:pt x="158" y="34"/>
                  </a:lnTo>
                  <a:lnTo>
                    <a:pt x="158" y="36"/>
                  </a:lnTo>
                  <a:lnTo>
                    <a:pt x="156" y="36"/>
                  </a:lnTo>
                  <a:lnTo>
                    <a:pt x="156" y="35"/>
                  </a:lnTo>
                  <a:lnTo>
                    <a:pt x="153" y="35"/>
                  </a:lnTo>
                  <a:lnTo>
                    <a:pt x="153" y="36"/>
                  </a:lnTo>
                  <a:lnTo>
                    <a:pt x="138" y="36"/>
                  </a:lnTo>
                  <a:lnTo>
                    <a:pt x="138" y="38"/>
                  </a:lnTo>
                  <a:lnTo>
                    <a:pt x="135" y="38"/>
                  </a:lnTo>
                  <a:lnTo>
                    <a:pt x="135" y="36"/>
                  </a:lnTo>
                  <a:lnTo>
                    <a:pt x="133" y="38"/>
                  </a:lnTo>
                  <a:lnTo>
                    <a:pt x="132" y="38"/>
                  </a:lnTo>
                  <a:lnTo>
                    <a:pt x="130" y="38"/>
                  </a:lnTo>
                  <a:lnTo>
                    <a:pt x="130" y="35"/>
                  </a:lnTo>
                  <a:lnTo>
                    <a:pt x="132" y="35"/>
                  </a:lnTo>
                  <a:lnTo>
                    <a:pt x="132" y="33"/>
                  </a:lnTo>
                  <a:lnTo>
                    <a:pt x="127" y="33"/>
                  </a:lnTo>
                  <a:lnTo>
                    <a:pt x="127" y="35"/>
                  </a:lnTo>
                  <a:lnTo>
                    <a:pt x="128" y="35"/>
                  </a:lnTo>
                  <a:lnTo>
                    <a:pt x="128" y="36"/>
                  </a:lnTo>
                  <a:lnTo>
                    <a:pt x="127" y="38"/>
                  </a:lnTo>
                  <a:lnTo>
                    <a:pt x="123" y="36"/>
                  </a:lnTo>
                  <a:lnTo>
                    <a:pt x="123" y="38"/>
                  </a:lnTo>
                  <a:lnTo>
                    <a:pt x="116" y="38"/>
                  </a:lnTo>
                  <a:lnTo>
                    <a:pt x="116" y="36"/>
                  </a:lnTo>
                  <a:lnTo>
                    <a:pt x="115" y="36"/>
                  </a:lnTo>
                  <a:lnTo>
                    <a:pt x="115" y="38"/>
                  </a:lnTo>
                  <a:lnTo>
                    <a:pt x="109" y="38"/>
                  </a:lnTo>
                  <a:lnTo>
                    <a:pt x="108" y="36"/>
                  </a:lnTo>
                  <a:lnTo>
                    <a:pt x="108" y="38"/>
                  </a:lnTo>
                  <a:lnTo>
                    <a:pt x="104" y="38"/>
                  </a:lnTo>
                  <a:lnTo>
                    <a:pt x="104" y="36"/>
                  </a:lnTo>
                  <a:lnTo>
                    <a:pt x="102" y="36"/>
                  </a:lnTo>
                  <a:lnTo>
                    <a:pt x="102" y="38"/>
                  </a:lnTo>
                  <a:lnTo>
                    <a:pt x="96" y="38"/>
                  </a:lnTo>
                  <a:lnTo>
                    <a:pt x="96" y="36"/>
                  </a:lnTo>
                  <a:lnTo>
                    <a:pt x="86" y="36"/>
                  </a:lnTo>
                  <a:lnTo>
                    <a:pt x="85" y="38"/>
                  </a:lnTo>
                  <a:lnTo>
                    <a:pt x="78" y="38"/>
                  </a:lnTo>
                  <a:lnTo>
                    <a:pt x="78" y="36"/>
                  </a:lnTo>
                  <a:lnTo>
                    <a:pt x="77" y="36"/>
                  </a:lnTo>
                  <a:lnTo>
                    <a:pt x="75" y="36"/>
                  </a:lnTo>
                  <a:lnTo>
                    <a:pt x="74" y="36"/>
                  </a:lnTo>
                  <a:lnTo>
                    <a:pt x="74" y="33"/>
                  </a:lnTo>
                  <a:lnTo>
                    <a:pt x="75" y="31"/>
                  </a:lnTo>
                  <a:lnTo>
                    <a:pt x="74" y="30"/>
                  </a:lnTo>
                  <a:lnTo>
                    <a:pt x="73" y="29"/>
                  </a:lnTo>
                  <a:lnTo>
                    <a:pt x="73" y="27"/>
                  </a:lnTo>
                  <a:lnTo>
                    <a:pt x="77" y="27"/>
                  </a:lnTo>
                  <a:lnTo>
                    <a:pt x="73" y="27"/>
                  </a:lnTo>
                  <a:lnTo>
                    <a:pt x="72" y="25"/>
                  </a:lnTo>
                  <a:lnTo>
                    <a:pt x="69" y="25"/>
                  </a:lnTo>
                  <a:lnTo>
                    <a:pt x="68" y="27"/>
                  </a:lnTo>
                  <a:lnTo>
                    <a:pt x="68" y="29"/>
                  </a:lnTo>
                  <a:lnTo>
                    <a:pt x="66" y="29"/>
                  </a:lnTo>
                  <a:lnTo>
                    <a:pt x="66" y="30"/>
                  </a:lnTo>
                  <a:lnTo>
                    <a:pt x="66" y="31"/>
                  </a:lnTo>
                  <a:lnTo>
                    <a:pt x="65" y="31"/>
                  </a:lnTo>
                  <a:lnTo>
                    <a:pt x="62" y="22"/>
                  </a:lnTo>
                  <a:lnTo>
                    <a:pt x="63" y="21"/>
                  </a:lnTo>
                  <a:lnTo>
                    <a:pt x="63" y="19"/>
                  </a:lnTo>
                  <a:lnTo>
                    <a:pt x="62" y="19"/>
                  </a:lnTo>
                  <a:lnTo>
                    <a:pt x="61" y="19"/>
                  </a:lnTo>
                  <a:lnTo>
                    <a:pt x="60" y="19"/>
                  </a:lnTo>
                  <a:lnTo>
                    <a:pt x="60" y="18"/>
                  </a:lnTo>
                  <a:lnTo>
                    <a:pt x="59" y="18"/>
                  </a:lnTo>
                  <a:lnTo>
                    <a:pt x="57" y="18"/>
                  </a:lnTo>
                  <a:lnTo>
                    <a:pt x="57" y="19"/>
                  </a:lnTo>
                  <a:lnTo>
                    <a:pt x="56" y="19"/>
                  </a:lnTo>
                  <a:lnTo>
                    <a:pt x="55" y="18"/>
                  </a:lnTo>
                  <a:lnTo>
                    <a:pt x="54" y="19"/>
                  </a:lnTo>
                  <a:lnTo>
                    <a:pt x="54" y="18"/>
                  </a:lnTo>
                  <a:lnTo>
                    <a:pt x="57" y="16"/>
                  </a:lnTo>
                  <a:lnTo>
                    <a:pt x="54" y="16"/>
                  </a:lnTo>
                  <a:lnTo>
                    <a:pt x="53" y="16"/>
                  </a:lnTo>
                  <a:lnTo>
                    <a:pt x="54" y="15"/>
                  </a:lnTo>
                  <a:lnTo>
                    <a:pt x="53" y="11"/>
                  </a:lnTo>
                  <a:lnTo>
                    <a:pt x="49" y="11"/>
                  </a:lnTo>
                  <a:lnTo>
                    <a:pt x="49" y="15"/>
                  </a:lnTo>
                  <a:lnTo>
                    <a:pt x="50" y="16"/>
                  </a:lnTo>
                  <a:lnTo>
                    <a:pt x="51" y="16"/>
                  </a:lnTo>
                  <a:lnTo>
                    <a:pt x="51" y="17"/>
                  </a:lnTo>
                  <a:lnTo>
                    <a:pt x="48" y="17"/>
                  </a:lnTo>
                  <a:lnTo>
                    <a:pt x="48" y="8"/>
                  </a:lnTo>
                  <a:lnTo>
                    <a:pt x="51" y="8"/>
                  </a:lnTo>
                  <a:lnTo>
                    <a:pt x="51" y="7"/>
                  </a:lnTo>
                  <a:lnTo>
                    <a:pt x="49" y="7"/>
                  </a:lnTo>
                  <a:lnTo>
                    <a:pt x="48" y="7"/>
                  </a:lnTo>
                  <a:lnTo>
                    <a:pt x="48" y="2"/>
                  </a:lnTo>
                  <a:lnTo>
                    <a:pt x="49" y="2"/>
                  </a:lnTo>
                  <a:lnTo>
                    <a:pt x="50" y="4"/>
                  </a:lnTo>
                  <a:lnTo>
                    <a:pt x="51" y="5"/>
                  </a:lnTo>
                  <a:lnTo>
                    <a:pt x="49" y="2"/>
                  </a:lnTo>
                  <a:lnTo>
                    <a:pt x="50" y="0"/>
                  </a:lnTo>
                  <a:lnTo>
                    <a:pt x="48" y="0"/>
                  </a:lnTo>
                  <a:lnTo>
                    <a:pt x="48" y="1"/>
                  </a:lnTo>
                  <a:lnTo>
                    <a:pt x="48" y="2"/>
                  </a:lnTo>
                  <a:lnTo>
                    <a:pt x="47" y="2"/>
                  </a:lnTo>
                  <a:lnTo>
                    <a:pt x="47" y="18"/>
                  </a:lnTo>
                  <a:lnTo>
                    <a:pt x="43" y="19"/>
                  </a:lnTo>
                  <a:lnTo>
                    <a:pt x="43" y="21"/>
                  </a:lnTo>
                  <a:lnTo>
                    <a:pt x="45" y="22"/>
                  </a:lnTo>
                  <a:lnTo>
                    <a:pt x="44" y="24"/>
                  </a:lnTo>
                  <a:lnTo>
                    <a:pt x="38" y="24"/>
                  </a:lnTo>
                  <a:lnTo>
                    <a:pt x="38" y="23"/>
                  </a:lnTo>
                  <a:lnTo>
                    <a:pt x="32" y="23"/>
                  </a:lnTo>
                  <a:lnTo>
                    <a:pt x="29" y="25"/>
                  </a:lnTo>
                  <a:lnTo>
                    <a:pt x="29" y="29"/>
                  </a:lnTo>
                  <a:lnTo>
                    <a:pt x="26" y="30"/>
                  </a:lnTo>
                  <a:lnTo>
                    <a:pt x="26" y="31"/>
                  </a:lnTo>
                  <a:lnTo>
                    <a:pt x="25" y="31"/>
                  </a:lnTo>
                  <a:lnTo>
                    <a:pt x="24" y="31"/>
                  </a:lnTo>
                  <a:lnTo>
                    <a:pt x="25" y="30"/>
                  </a:lnTo>
                  <a:lnTo>
                    <a:pt x="24" y="29"/>
                  </a:lnTo>
                  <a:lnTo>
                    <a:pt x="22" y="29"/>
                  </a:lnTo>
                  <a:lnTo>
                    <a:pt x="20" y="29"/>
                  </a:lnTo>
                  <a:lnTo>
                    <a:pt x="16" y="29"/>
                  </a:lnTo>
                  <a:lnTo>
                    <a:pt x="20" y="29"/>
                  </a:lnTo>
                  <a:lnTo>
                    <a:pt x="20" y="31"/>
                  </a:lnTo>
                  <a:lnTo>
                    <a:pt x="18" y="31"/>
                  </a:lnTo>
                  <a:lnTo>
                    <a:pt x="19" y="33"/>
                  </a:lnTo>
                  <a:lnTo>
                    <a:pt x="19" y="36"/>
                  </a:lnTo>
                  <a:lnTo>
                    <a:pt x="11" y="36"/>
                  </a:lnTo>
                  <a:lnTo>
                    <a:pt x="8" y="35"/>
                  </a:lnTo>
                  <a:lnTo>
                    <a:pt x="8" y="39"/>
                  </a:lnTo>
                  <a:lnTo>
                    <a:pt x="7" y="39"/>
                  </a:lnTo>
                  <a:lnTo>
                    <a:pt x="7" y="36"/>
                  </a:lnTo>
                  <a:lnTo>
                    <a:pt x="6" y="36"/>
                  </a:lnTo>
                  <a:lnTo>
                    <a:pt x="6" y="39"/>
                  </a:lnTo>
                  <a:lnTo>
                    <a:pt x="4" y="39"/>
                  </a:lnTo>
                  <a:lnTo>
                    <a:pt x="2" y="39"/>
                  </a:lnTo>
                  <a:lnTo>
                    <a:pt x="0" y="41"/>
                  </a:lnTo>
                  <a:lnTo>
                    <a:pt x="0" y="42"/>
                  </a:lnTo>
                  <a:lnTo>
                    <a:pt x="1" y="44"/>
                  </a:lnTo>
                  <a:lnTo>
                    <a:pt x="0" y="46"/>
                  </a:lnTo>
                  <a:lnTo>
                    <a:pt x="1"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45" name="Rectangle 455"/>
            <p:cNvSpPr>
              <a:spLocks noChangeArrowheads="1"/>
            </p:cNvSpPr>
            <p:nvPr/>
          </p:nvSpPr>
          <p:spPr bwMode="auto">
            <a:xfrm>
              <a:off x="735" y="1856"/>
              <a:ext cx="365"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POLNOCNY</a:t>
              </a:r>
            </a:p>
          </p:txBody>
        </p:sp>
      </p:grpSp>
      <p:grpSp>
        <p:nvGrpSpPr>
          <p:cNvPr id="167010" name="Group 456"/>
          <p:cNvGrpSpPr>
            <a:grpSpLocks/>
          </p:cNvGrpSpPr>
          <p:nvPr/>
        </p:nvGrpSpPr>
        <p:grpSpPr bwMode="auto">
          <a:xfrm>
            <a:off x="2827338" y="3308350"/>
            <a:ext cx="711200" cy="238125"/>
            <a:chOff x="1781" y="1571"/>
            <a:chExt cx="448" cy="150"/>
          </a:xfrm>
        </p:grpSpPr>
        <p:sp>
          <p:nvSpPr>
            <p:cNvPr id="167542" name="Freeform 457"/>
            <p:cNvSpPr>
              <a:spLocks/>
            </p:cNvSpPr>
            <p:nvPr/>
          </p:nvSpPr>
          <p:spPr bwMode="auto">
            <a:xfrm>
              <a:off x="1781" y="1674"/>
              <a:ext cx="246" cy="47"/>
            </a:xfrm>
            <a:custGeom>
              <a:avLst/>
              <a:gdLst>
                <a:gd name="T0" fmla="*/ 227 w 246"/>
                <a:gd name="T1" fmla="*/ 34 h 47"/>
                <a:gd name="T2" fmla="*/ 222 w 246"/>
                <a:gd name="T3" fmla="*/ 35 h 47"/>
                <a:gd name="T4" fmla="*/ 217 w 246"/>
                <a:gd name="T5" fmla="*/ 35 h 47"/>
                <a:gd name="T6" fmla="*/ 216 w 246"/>
                <a:gd name="T7" fmla="*/ 35 h 47"/>
                <a:gd name="T8" fmla="*/ 213 w 246"/>
                <a:gd name="T9" fmla="*/ 36 h 47"/>
                <a:gd name="T10" fmla="*/ 205 w 246"/>
                <a:gd name="T11" fmla="*/ 38 h 47"/>
                <a:gd name="T12" fmla="*/ 203 w 246"/>
                <a:gd name="T13" fmla="*/ 36 h 47"/>
                <a:gd name="T14" fmla="*/ 187 w 246"/>
                <a:gd name="T15" fmla="*/ 35 h 47"/>
                <a:gd name="T16" fmla="*/ 190 w 246"/>
                <a:gd name="T17" fmla="*/ 28 h 47"/>
                <a:gd name="T18" fmla="*/ 185 w 246"/>
                <a:gd name="T19" fmla="*/ 35 h 47"/>
                <a:gd name="T20" fmla="*/ 175 w 246"/>
                <a:gd name="T21" fmla="*/ 34 h 47"/>
                <a:gd name="T22" fmla="*/ 160 w 246"/>
                <a:gd name="T23" fmla="*/ 28 h 47"/>
                <a:gd name="T24" fmla="*/ 155 w 246"/>
                <a:gd name="T25" fmla="*/ 23 h 47"/>
                <a:gd name="T26" fmla="*/ 153 w 246"/>
                <a:gd name="T27" fmla="*/ 25 h 47"/>
                <a:gd name="T28" fmla="*/ 153 w 246"/>
                <a:gd name="T29" fmla="*/ 24 h 47"/>
                <a:gd name="T30" fmla="*/ 151 w 246"/>
                <a:gd name="T31" fmla="*/ 19 h 47"/>
                <a:gd name="T32" fmla="*/ 150 w 246"/>
                <a:gd name="T33" fmla="*/ 16 h 47"/>
                <a:gd name="T34" fmla="*/ 148 w 246"/>
                <a:gd name="T35" fmla="*/ 19 h 47"/>
                <a:gd name="T36" fmla="*/ 147 w 246"/>
                <a:gd name="T37" fmla="*/ 25 h 47"/>
                <a:gd name="T38" fmla="*/ 143 w 246"/>
                <a:gd name="T39" fmla="*/ 27 h 47"/>
                <a:gd name="T40" fmla="*/ 139 w 246"/>
                <a:gd name="T41" fmla="*/ 33 h 47"/>
                <a:gd name="T42" fmla="*/ 135 w 246"/>
                <a:gd name="T43" fmla="*/ 30 h 47"/>
                <a:gd name="T44" fmla="*/ 130 w 246"/>
                <a:gd name="T45" fmla="*/ 30 h 47"/>
                <a:gd name="T46" fmla="*/ 127 w 246"/>
                <a:gd name="T47" fmla="*/ 24 h 47"/>
                <a:gd name="T48" fmla="*/ 126 w 246"/>
                <a:gd name="T49" fmla="*/ 18 h 47"/>
                <a:gd name="T50" fmla="*/ 126 w 246"/>
                <a:gd name="T51" fmla="*/ 17 h 47"/>
                <a:gd name="T52" fmla="*/ 125 w 246"/>
                <a:gd name="T53" fmla="*/ 8 h 47"/>
                <a:gd name="T54" fmla="*/ 124 w 246"/>
                <a:gd name="T55" fmla="*/ 5 h 47"/>
                <a:gd name="T56" fmla="*/ 121 w 246"/>
                <a:gd name="T57" fmla="*/ 16 h 47"/>
                <a:gd name="T58" fmla="*/ 118 w 246"/>
                <a:gd name="T59" fmla="*/ 24 h 47"/>
                <a:gd name="T60" fmla="*/ 110 w 246"/>
                <a:gd name="T61" fmla="*/ 13 h 47"/>
                <a:gd name="T62" fmla="*/ 104 w 246"/>
                <a:gd name="T63" fmla="*/ 15 h 47"/>
                <a:gd name="T64" fmla="*/ 107 w 246"/>
                <a:gd name="T65" fmla="*/ 12 h 47"/>
                <a:gd name="T66" fmla="*/ 102 w 246"/>
                <a:gd name="T67" fmla="*/ 13 h 47"/>
                <a:gd name="T68" fmla="*/ 102 w 246"/>
                <a:gd name="T69" fmla="*/ 18 h 47"/>
                <a:gd name="T70" fmla="*/ 101 w 246"/>
                <a:gd name="T71" fmla="*/ 24 h 47"/>
                <a:gd name="T72" fmla="*/ 101 w 246"/>
                <a:gd name="T73" fmla="*/ 33 h 47"/>
                <a:gd name="T74" fmla="*/ 86 w 246"/>
                <a:gd name="T75" fmla="*/ 29 h 47"/>
                <a:gd name="T76" fmla="*/ 83 w 246"/>
                <a:gd name="T77" fmla="*/ 25 h 47"/>
                <a:gd name="T78" fmla="*/ 83 w 246"/>
                <a:gd name="T79" fmla="*/ 18 h 47"/>
                <a:gd name="T80" fmla="*/ 79 w 246"/>
                <a:gd name="T81" fmla="*/ 19 h 47"/>
                <a:gd name="T82" fmla="*/ 80 w 246"/>
                <a:gd name="T83" fmla="*/ 23 h 47"/>
                <a:gd name="T84" fmla="*/ 82 w 246"/>
                <a:gd name="T85" fmla="*/ 29 h 47"/>
                <a:gd name="T86" fmla="*/ 74 w 246"/>
                <a:gd name="T87" fmla="*/ 27 h 47"/>
                <a:gd name="T88" fmla="*/ 72 w 246"/>
                <a:gd name="T89" fmla="*/ 30 h 47"/>
                <a:gd name="T90" fmla="*/ 66 w 246"/>
                <a:gd name="T91" fmla="*/ 36 h 47"/>
                <a:gd name="T92" fmla="*/ 64 w 246"/>
                <a:gd name="T93" fmla="*/ 33 h 47"/>
                <a:gd name="T94" fmla="*/ 56 w 246"/>
                <a:gd name="T95" fmla="*/ 31 h 47"/>
                <a:gd name="T96" fmla="*/ 58 w 246"/>
                <a:gd name="T97" fmla="*/ 36 h 47"/>
                <a:gd name="T98" fmla="*/ 55 w 246"/>
                <a:gd name="T99" fmla="*/ 35 h 47"/>
                <a:gd name="T100" fmla="*/ 32 w 246"/>
                <a:gd name="T101" fmla="*/ 39 h 47"/>
                <a:gd name="T102" fmla="*/ 12 w 246"/>
                <a:gd name="T103" fmla="*/ 42 h 4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6"/>
                <a:gd name="T157" fmla="*/ 0 h 47"/>
                <a:gd name="T158" fmla="*/ 246 w 246"/>
                <a:gd name="T159" fmla="*/ 47 h 4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6" h="47">
                  <a:moveTo>
                    <a:pt x="4" y="46"/>
                  </a:moveTo>
                  <a:lnTo>
                    <a:pt x="237" y="46"/>
                  </a:lnTo>
                  <a:lnTo>
                    <a:pt x="245" y="34"/>
                  </a:lnTo>
                  <a:lnTo>
                    <a:pt x="228" y="35"/>
                  </a:lnTo>
                  <a:lnTo>
                    <a:pt x="227" y="34"/>
                  </a:lnTo>
                  <a:lnTo>
                    <a:pt x="226" y="34"/>
                  </a:lnTo>
                  <a:lnTo>
                    <a:pt x="226" y="35"/>
                  </a:lnTo>
                  <a:lnTo>
                    <a:pt x="226" y="36"/>
                  </a:lnTo>
                  <a:lnTo>
                    <a:pt x="225" y="35"/>
                  </a:lnTo>
                  <a:lnTo>
                    <a:pt x="222" y="35"/>
                  </a:lnTo>
                  <a:lnTo>
                    <a:pt x="220" y="36"/>
                  </a:lnTo>
                  <a:lnTo>
                    <a:pt x="220" y="35"/>
                  </a:lnTo>
                  <a:lnTo>
                    <a:pt x="220" y="36"/>
                  </a:lnTo>
                  <a:lnTo>
                    <a:pt x="217" y="36"/>
                  </a:lnTo>
                  <a:lnTo>
                    <a:pt x="217" y="35"/>
                  </a:lnTo>
                  <a:lnTo>
                    <a:pt x="216" y="35"/>
                  </a:lnTo>
                  <a:lnTo>
                    <a:pt x="215" y="36"/>
                  </a:lnTo>
                  <a:lnTo>
                    <a:pt x="214" y="36"/>
                  </a:lnTo>
                  <a:lnTo>
                    <a:pt x="214" y="35"/>
                  </a:lnTo>
                  <a:lnTo>
                    <a:pt x="216" y="35"/>
                  </a:lnTo>
                  <a:lnTo>
                    <a:pt x="215" y="34"/>
                  </a:lnTo>
                  <a:lnTo>
                    <a:pt x="213" y="34"/>
                  </a:lnTo>
                  <a:lnTo>
                    <a:pt x="211" y="35"/>
                  </a:lnTo>
                  <a:lnTo>
                    <a:pt x="213" y="35"/>
                  </a:lnTo>
                  <a:lnTo>
                    <a:pt x="213" y="36"/>
                  </a:lnTo>
                  <a:lnTo>
                    <a:pt x="211" y="36"/>
                  </a:lnTo>
                  <a:lnTo>
                    <a:pt x="210" y="36"/>
                  </a:lnTo>
                  <a:lnTo>
                    <a:pt x="209" y="36"/>
                  </a:lnTo>
                  <a:lnTo>
                    <a:pt x="209" y="38"/>
                  </a:lnTo>
                  <a:lnTo>
                    <a:pt x="205" y="38"/>
                  </a:lnTo>
                  <a:lnTo>
                    <a:pt x="205" y="35"/>
                  </a:lnTo>
                  <a:lnTo>
                    <a:pt x="205" y="34"/>
                  </a:lnTo>
                  <a:lnTo>
                    <a:pt x="204" y="38"/>
                  </a:lnTo>
                  <a:lnTo>
                    <a:pt x="203" y="38"/>
                  </a:lnTo>
                  <a:lnTo>
                    <a:pt x="203" y="36"/>
                  </a:lnTo>
                  <a:lnTo>
                    <a:pt x="203" y="35"/>
                  </a:lnTo>
                  <a:lnTo>
                    <a:pt x="197" y="35"/>
                  </a:lnTo>
                  <a:lnTo>
                    <a:pt x="196" y="35"/>
                  </a:lnTo>
                  <a:lnTo>
                    <a:pt x="195" y="35"/>
                  </a:lnTo>
                  <a:lnTo>
                    <a:pt x="187" y="35"/>
                  </a:lnTo>
                  <a:lnTo>
                    <a:pt x="189" y="30"/>
                  </a:lnTo>
                  <a:lnTo>
                    <a:pt x="190" y="30"/>
                  </a:lnTo>
                  <a:lnTo>
                    <a:pt x="192" y="30"/>
                  </a:lnTo>
                  <a:lnTo>
                    <a:pt x="192" y="28"/>
                  </a:lnTo>
                  <a:lnTo>
                    <a:pt x="190" y="28"/>
                  </a:lnTo>
                  <a:lnTo>
                    <a:pt x="184" y="28"/>
                  </a:lnTo>
                  <a:lnTo>
                    <a:pt x="185" y="29"/>
                  </a:lnTo>
                  <a:lnTo>
                    <a:pt x="184" y="30"/>
                  </a:lnTo>
                  <a:lnTo>
                    <a:pt x="185" y="31"/>
                  </a:lnTo>
                  <a:lnTo>
                    <a:pt x="185" y="35"/>
                  </a:lnTo>
                  <a:lnTo>
                    <a:pt x="180" y="35"/>
                  </a:lnTo>
                  <a:lnTo>
                    <a:pt x="180" y="33"/>
                  </a:lnTo>
                  <a:lnTo>
                    <a:pt x="177" y="33"/>
                  </a:lnTo>
                  <a:lnTo>
                    <a:pt x="177" y="34"/>
                  </a:lnTo>
                  <a:lnTo>
                    <a:pt x="175" y="34"/>
                  </a:lnTo>
                  <a:lnTo>
                    <a:pt x="175" y="35"/>
                  </a:lnTo>
                  <a:lnTo>
                    <a:pt x="166" y="35"/>
                  </a:lnTo>
                  <a:lnTo>
                    <a:pt x="166" y="30"/>
                  </a:lnTo>
                  <a:lnTo>
                    <a:pt x="160" y="30"/>
                  </a:lnTo>
                  <a:lnTo>
                    <a:pt x="160" y="28"/>
                  </a:lnTo>
                  <a:lnTo>
                    <a:pt x="156" y="28"/>
                  </a:lnTo>
                  <a:lnTo>
                    <a:pt x="156" y="24"/>
                  </a:lnTo>
                  <a:lnTo>
                    <a:pt x="159" y="24"/>
                  </a:lnTo>
                  <a:lnTo>
                    <a:pt x="157" y="23"/>
                  </a:lnTo>
                  <a:lnTo>
                    <a:pt x="155" y="23"/>
                  </a:lnTo>
                  <a:lnTo>
                    <a:pt x="154" y="24"/>
                  </a:lnTo>
                  <a:lnTo>
                    <a:pt x="155" y="24"/>
                  </a:lnTo>
                  <a:lnTo>
                    <a:pt x="155" y="27"/>
                  </a:lnTo>
                  <a:lnTo>
                    <a:pt x="151" y="27"/>
                  </a:lnTo>
                  <a:lnTo>
                    <a:pt x="153" y="25"/>
                  </a:lnTo>
                  <a:lnTo>
                    <a:pt x="151" y="25"/>
                  </a:lnTo>
                  <a:lnTo>
                    <a:pt x="150" y="25"/>
                  </a:lnTo>
                  <a:lnTo>
                    <a:pt x="150" y="23"/>
                  </a:lnTo>
                  <a:lnTo>
                    <a:pt x="151" y="23"/>
                  </a:lnTo>
                  <a:lnTo>
                    <a:pt x="153" y="24"/>
                  </a:lnTo>
                  <a:lnTo>
                    <a:pt x="153" y="22"/>
                  </a:lnTo>
                  <a:lnTo>
                    <a:pt x="154" y="21"/>
                  </a:lnTo>
                  <a:lnTo>
                    <a:pt x="153" y="21"/>
                  </a:lnTo>
                  <a:lnTo>
                    <a:pt x="153" y="18"/>
                  </a:lnTo>
                  <a:lnTo>
                    <a:pt x="151" y="19"/>
                  </a:lnTo>
                  <a:lnTo>
                    <a:pt x="150" y="19"/>
                  </a:lnTo>
                  <a:lnTo>
                    <a:pt x="150" y="18"/>
                  </a:lnTo>
                  <a:lnTo>
                    <a:pt x="151" y="18"/>
                  </a:lnTo>
                  <a:lnTo>
                    <a:pt x="151" y="17"/>
                  </a:lnTo>
                  <a:lnTo>
                    <a:pt x="150" y="16"/>
                  </a:lnTo>
                  <a:lnTo>
                    <a:pt x="150" y="17"/>
                  </a:lnTo>
                  <a:lnTo>
                    <a:pt x="147" y="17"/>
                  </a:lnTo>
                  <a:lnTo>
                    <a:pt x="147" y="18"/>
                  </a:lnTo>
                  <a:lnTo>
                    <a:pt x="148" y="18"/>
                  </a:lnTo>
                  <a:lnTo>
                    <a:pt x="148" y="19"/>
                  </a:lnTo>
                  <a:lnTo>
                    <a:pt x="147" y="19"/>
                  </a:lnTo>
                  <a:lnTo>
                    <a:pt x="147" y="22"/>
                  </a:lnTo>
                  <a:lnTo>
                    <a:pt x="148" y="22"/>
                  </a:lnTo>
                  <a:lnTo>
                    <a:pt x="148" y="25"/>
                  </a:lnTo>
                  <a:lnTo>
                    <a:pt x="147" y="25"/>
                  </a:lnTo>
                  <a:lnTo>
                    <a:pt x="147" y="27"/>
                  </a:lnTo>
                  <a:lnTo>
                    <a:pt x="147" y="28"/>
                  </a:lnTo>
                  <a:lnTo>
                    <a:pt x="145" y="28"/>
                  </a:lnTo>
                  <a:lnTo>
                    <a:pt x="144" y="27"/>
                  </a:lnTo>
                  <a:lnTo>
                    <a:pt x="143" y="27"/>
                  </a:lnTo>
                  <a:lnTo>
                    <a:pt x="143" y="29"/>
                  </a:lnTo>
                  <a:lnTo>
                    <a:pt x="142" y="29"/>
                  </a:lnTo>
                  <a:lnTo>
                    <a:pt x="141" y="29"/>
                  </a:lnTo>
                  <a:lnTo>
                    <a:pt x="141" y="33"/>
                  </a:lnTo>
                  <a:lnTo>
                    <a:pt x="139" y="33"/>
                  </a:lnTo>
                  <a:lnTo>
                    <a:pt x="139" y="30"/>
                  </a:lnTo>
                  <a:lnTo>
                    <a:pt x="137" y="30"/>
                  </a:lnTo>
                  <a:lnTo>
                    <a:pt x="137" y="33"/>
                  </a:lnTo>
                  <a:lnTo>
                    <a:pt x="137" y="30"/>
                  </a:lnTo>
                  <a:lnTo>
                    <a:pt x="135" y="30"/>
                  </a:lnTo>
                  <a:lnTo>
                    <a:pt x="135" y="33"/>
                  </a:lnTo>
                  <a:lnTo>
                    <a:pt x="133" y="33"/>
                  </a:lnTo>
                  <a:lnTo>
                    <a:pt x="133" y="30"/>
                  </a:lnTo>
                  <a:lnTo>
                    <a:pt x="131" y="30"/>
                  </a:lnTo>
                  <a:lnTo>
                    <a:pt x="130" y="30"/>
                  </a:lnTo>
                  <a:lnTo>
                    <a:pt x="130" y="33"/>
                  </a:lnTo>
                  <a:lnTo>
                    <a:pt x="127" y="33"/>
                  </a:lnTo>
                  <a:lnTo>
                    <a:pt x="127" y="27"/>
                  </a:lnTo>
                  <a:lnTo>
                    <a:pt x="127" y="25"/>
                  </a:lnTo>
                  <a:lnTo>
                    <a:pt x="127" y="24"/>
                  </a:lnTo>
                  <a:lnTo>
                    <a:pt x="126" y="24"/>
                  </a:lnTo>
                  <a:lnTo>
                    <a:pt x="126" y="22"/>
                  </a:lnTo>
                  <a:lnTo>
                    <a:pt x="127" y="22"/>
                  </a:lnTo>
                  <a:lnTo>
                    <a:pt x="127" y="21"/>
                  </a:lnTo>
                  <a:lnTo>
                    <a:pt x="126" y="18"/>
                  </a:lnTo>
                  <a:lnTo>
                    <a:pt x="127" y="18"/>
                  </a:lnTo>
                  <a:lnTo>
                    <a:pt x="127" y="19"/>
                  </a:lnTo>
                  <a:lnTo>
                    <a:pt x="129" y="18"/>
                  </a:lnTo>
                  <a:lnTo>
                    <a:pt x="127" y="18"/>
                  </a:lnTo>
                  <a:lnTo>
                    <a:pt x="126" y="17"/>
                  </a:lnTo>
                  <a:lnTo>
                    <a:pt x="133" y="16"/>
                  </a:lnTo>
                  <a:lnTo>
                    <a:pt x="126" y="16"/>
                  </a:lnTo>
                  <a:lnTo>
                    <a:pt x="124" y="13"/>
                  </a:lnTo>
                  <a:lnTo>
                    <a:pt x="124" y="7"/>
                  </a:lnTo>
                  <a:lnTo>
                    <a:pt x="125" y="8"/>
                  </a:lnTo>
                  <a:lnTo>
                    <a:pt x="126" y="12"/>
                  </a:lnTo>
                  <a:lnTo>
                    <a:pt x="131" y="11"/>
                  </a:lnTo>
                  <a:lnTo>
                    <a:pt x="127" y="0"/>
                  </a:lnTo>
                  <a:lnTo>
                    <a:pt x="123" y="1"/>
                  </a:lnTo>
                  <a:lnTo>
                    <a:pt x="124" y="5"/>
                  </a:lnTo>
                  <a:lnTo>
                    <a:pt x="121" y="4"/>
                  </a:lnTo>
                  <a:lnTo>
                    <a:pt x="115" y="10"/>
                  </a:lnTo>
                  <a:lnTo>
                    <a:pt x="118" y="10"/>
                  </a:lnTo>
                  <a:lnTo>
                    <a:pt x="121" y="7"/>
                  </a:lnTo>
                  <a:lnTo>
                    <a:pt x="121" y="16"/>
                  </a:lnTo>
                  <a:lnTo>
                    <a:pt x="118" y="16"/>
                  </a:lnTo>
                  <a:lnTo>
                    <a:pt x="119" y="18"/>
                  </a:lnTo>
                  <a:lnTo>
                    <a:pt x="120" y="19"/>
                  </a:lnTo>
                  <a:lnTo>
                    <a:pt x="118" y="21"/>
                  </a:lnTo>
                  <a:lnTo>
                    <a:pt x="118" y="24"/>
                  </a:lnTo>
                  <a:lnTo>
                    <a:pt x="114" y="24"/>
                  </a:lnTo>
                  <a:lnTo>
                    <a:pt x="114" y="27"/>
                  </a:lnTo>
                  <a:lnTo>
                    <a:pt x="110" y="28"/>
                  </a:lnTo>
                  <a:lnTo>
                    <a:pt x="109" y="21"/>
                  </a:lnTo>
                  <a:lnTo>
                    <a:pt x="110" y="13"/>
                  </a:lnTo>
                  <a:lnTo>
                    <a:pt x="110" y="16"/>
                  </a:lnTo>
                  <a:lnTo>
                    <a:pt x="108" y="18"/>
                  </a:lnTo>
                  <a:lnTo>
                    <a:pt x="106" y="18"/>
                  </a:lnTo>
                  <a:lnTo>
                    <a:pt x="104" y="16"/>
                  </a:lnTo>
                  <a:lnTo>
                    <a:pt x="104" y="15"/>
                  </a:lnTo>
                  <a:lnTo>
                    <a:pt x="106" y="16"/>
                  </a:lnTo>
                  <a:lnTo>
                    <a:pt x="108" y="16"/>
                  </a:lnTo>
                  <a:lnTo>
                    <a:pt x="108" y="15"/>
                  </a:lnTo>
                  <a:lnTo>
                    <a:pt x="107" y="15"/>
                  </a:lnTo>
                  <a:lnTo>
                    <a:pt x="107" y="12"/>
                  </a:lnTo>
                  <a:lnTo>
                    <a:pt x="106" y="13"/>
                  </a:lnTo>
                  <a:lnTo>
                    <a:pt x="104" y="13"/>
                  </a:lnTo>
                  <a:lnTo>
                    <a:pt x="102" y="13"/>
                  </a:lnTo>
                  <a:lnTo>
                    <a:pt x="101" y="13"/>
                  </a:lnTo>
                  <a:lnTo>
                    <a:pt x="102" y="13"/>
                  </a:lnTo>
                  <a:lnTo>
                    <a:pt x="102" y="15"/>
                  </a:lnTo>
                  <a:lnTo>
                    <a:pt x="101" y="15"/>
                  </a:lnTo>
                  <a:lnTo>
                    <a:pt x="98" y="15"/>
                  </a:lnTo>
                  <a:lnTo>
                    <a:pt x="102" y="16"/>
                  </a:lnTo>
                  <a:lnTo>
                    <a:pt x="102" y="18"/>
                  </a:lnTo>
                  <a:lnTo>
                    <a:pt x="98" y="18"/>
                  </a:lnTo>
                  <a:lnTo>
                    <a:pt x="98" y="22"/>
                  </a:lnTo>
                  <a:lnTo>
                    <a:pt x="102" y="22"/>
                  </a:lnTo>
                  <a:lnTo>
                    <a:pt x="102" y="24"/>
                  </a:lnTo>
                  <a:lnTo>
                    <a:pt x="101" y="24"/>
                  </a:lnTo>
                  <a:lnTo>
                    <a:pt x="101" y="29"/>
                  </a:lnTo>
                  <a:lnTo>
                    <a:pt x="104" y="29"/>
                  </a:lnTo>
                  <a:lnTo>
                    <a:pt x="104" y="35"/>
                  </a:lnTo>
                  <a:lnTo>
                    <a:pt x="101" y="35"/>
                  </a:lnTo>
                  <a:lnTo>
                    <a:pt x="101" y="33"/>
                  </a:lnTo>
                  <a:lnTo>
                    <a:pt x="89" y="34"/>
                  </a:lnTo>
                  <a:lnTo>
                    <a:pt x="89" y="35"/>
                  </a:lnTo>
                  <a:lnTo>
                    <a:pt x="86" y="35"/>
                  </a:lnTo>
                  <a:lnTo>
                    <a:pt x="86" y="31"/>
                  </a:lnTo>
                  <a:lnTo>
                    <a:pt x="86" y="29"/>
                  </a:lnTo>
                  <a:lnTo>
                    <a:pt x="85" y="29"/>
                  </a:lnTo>
                  <a:lnTo>
                    <a:pt x="84" y="28"/>
                  </a:lnTo>
                  <a:lnTo>
                    <a:pt x="86" y="27"/>
                  </a:lnTo>
                  <a:lnTo>
                    <a:pt x="84" y="27"/>
                  </a:lnTo>
                  <a:lnTo>
                    <a:pt x="83" y="25"/>
                  </a:lnTo>
                  <a:lnTo>
                    <a:pt x="83" y="24"/>
                  </a:lnTo>
                  <a:lnTo>
                    <a:pt x="85" y="23"/>
                  </a:lnTo>
                  <a:lnTo>
                    <a:pt x="85" y="22"/>
                  </a:lnTo>
                  <a:lnTo>
                    <a:pt x="83" y="22"/>
                  </a:lnTo>
                  <a:lnTo>
                    <a:pt x="83" y="18"/>
                  </a:lnTo>
                  <a:lnTo>
                    <a:pt x="79" y="18"/>
                  </a:lnTo>
                  <a:lnTo>
                    <a:pt x="82" y="18"/>
                  </a:lnTo>
                  <a:lnTo>
                    <a:pt x="83" y="21"/>
                  </a:lnTo>
                  <a:lnTo>
                    <a:pt x="82" y="22"/>
                  </a:lnTo>
                  <a:lnTo>
                    <a:pt x="79" y="19"/>
                  </a:lnTo>
                  <a:lnTo>
                    <a:pt x="79" y="22"/>
                  </a:lnTo>
                  <a:lnTo>
                    <a:pt x="77" y="22"/>
                  </a:lnTo>
                  <a:lnTo>
                    <a:pt x="79" y="23"/>
                  </a:lnTo>
                  <a:lnTo>
                    <a:pt x="79" y="24"/>
                  </a:lnTo>
                  <a:lnTo>
                    <a:pt x="80" y="23"/>
                  </a:lnTo>
                  <a:lnTo>
                    <a:pt x="82" y="24"/>
                  </a:lnTo>
                  <a:lnTo>
                    <a:pt x="82" y="27"/>
                  </a:lnTo>
                  <a:lnTo>
                    <a:pt x="79" y="27"/>
                  </a:lnTo>
                  <a:lnTo>
                    <a:pt x="82" y="28"/>
                  </a:lnTo>
                  <a:lnTo>
                    <a:pt x="82" y="29"/>
                  </a:lnTo>
                  <a:lnTo>
                    <a:pt x="79" y="29"/>
                  </a:lnTo>
                  <a:lnTo>
                    <a:pt x="78" y="30"/>
                  </a:lnTo>
                  <a:lnTo>
                    <a:pt x="76" y="30"/>
                  </a:lnTo>
                  <a:lnTo>
                    <a:pt x="76" y="27"/>
                  </a:lnTo>
                  <a:lnTo>
                    <a:pt x="74" y="27"/>
                  </a:lnTo>
                  <a:lnTo>
                    <a:pt x="74" y="34"/>
                  </a:lnTo>
                  <a:lnTo>
                    <a:pt x="74" y="33"/>
                  </a:lnTo>
                  <a:lnTo>
                    <a:pt x="74" y="29"/>
                  </a:lnTo>
                  <a:lnTo>
                    <a:pt x="73" y="29"/>
                  </a:lnTo>
                  <a:lnTo>
                    <a:pt x="72" y="30"/>
                  </a:lnTo>
                  <a:lnTo>
                    <a:pt x="72" y="31"/>
                  </a:lnTo>
                  <a:lnTo>
                    <a:pt x="71" y="35"/>
                  </a:lnTo>
                  <a:lnTo>
                    <a:pt x="68" y="35"/>
                  </a:lnTo>
                  <a:lnTo>
                    <a:pt x="67" y="36"/>
                  </a:lnTo>
                  <a:lnTo>
                    <a:pt x="66" y="36"/>
                  </a:lnTo>
                  <a:lnTo>
                    <a:pt x="65" y="35"/>
                  </a:lnTo>
                  <a:lnTo>
                    <a:pt x="65" y="36"/>
                  </a:lnTo>
                  <a:lnTo>
                    <a:pt x="64" y="36"/>
                  </a:lnTo>
                  <a:lnTo>
                    <a:pt x="62" y="33"/>
                  </a:lnTo>
                  <a:lnTo>
                    <a:pt x="64" y="33"/>
                  </a:lnTo>
                  <a:lnTo>
                    <a:pt x="65" y="31"/>
                  </a:lnTo>
                  <a:lnTo>
                    <a:pt x="61" y="31"/>
                  </a:lnTo>
                  <a:lnTo>
                    <a:pt x="64" y="30"/>
                  </a:lnTo>
                  <a:lnTo>
                    <a:pt x="56" y="30"/>
                  </a:lnTo>
                  <a:lnTo>
                    <a:pt x="56" y="31"/>
                  </a:lnTo>
                  <a:lnTo>
                    <a:pt x="59" y="31"/>
                  </a:lnTo>
                  <a:lnTo>
                    <a:pt x="60" y="33"/>
                  </a:lnTo>
                  <a:lnTo>
                    <a:pt x="59" y="35"/>
                  </a:lnTo>
                  <a:lnTo>
                    <a:pt x="59" y="36"/>
                  </a:lnTo>
                  <a:lnTo>
                    <a:pt x="58" y="36"/>
                  </a:lnTo>
                  <a:lnTo>
                    <a:pt x="58" y="35"/>
                  </a:lnTo>
                  <a:lnTo>
                    <a:pt x="56" y="35"/>
                  </a:lnTo>
                  <a:lnTo>
                    <a:pt x="56" y="38"/>
                  </a:lnTo>
                  <a:lnTo>
                    <a:pt x="56" y="35"/>
                  </a:lnTo>
                  <a:lnTo>
                    <a:pt x="55" y="35"/>
                  </a:lnTo>
                  <a:lnTo>
                    <a:pt x="55" y="38"/>
                  </a:lnTo>
                  <a:lnTo>
                    <a:pt x="54" y="38"/>
                  </a:lnTo>
                  <a:lnTo>
                    <a:pt x="54" y="34"/>
                  </a:lnTo>
                  <a:lnTo>
                    <a:pt x="36" y="34"/>
                  </a:lnTo>
                  <a:lnTo>
                    <a:pt x="32" y="39"/>
                  </a:lnTo>
                  <a:lnTo>
                    <a:pt x="4" y="39"/>
                  </a:lnTo>
                  <a:lnTo>
                    <a:pt x="4" y="40"/>
                  </a:lnTo>
                  <a:lnTo>
                    <a:pt x="18" y="40"/>
                  </a:lnTo>
                  <a:lnTo>
                    <a:pt x="18" y="41"/>
                  </a:lnTo>
                  <a:lnTo>
                    <a:pt x="12" y="42"/>
                  </a:lnTo>
                  <a:lnTo>
                    <a:pt x="0" y="42"/>
                  </a:lnTo>
                  <a:lnTo>
                    <a:pt x="4"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43" name="Rectangle 458"/>
            <p:cNvSpPr>
              <a:spLocks noChangeArrowheads="1"/>
            </p:cNvSpPr>
            <p:nvPr/>
          </p:nvSpPr>
          <p:spPr bwMode="auto">
            <a:xfrm>
              <a:off x="1895" y="1571"/>
              <a:ext cx="334"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KRESTA II</a:t>
              </a:r>
            </a:p>
          </p:txBody>
        </p:sp>
      </p:grpSp>
      <p:grpSp>
        <p:nvGrpSpPr>
          <p:cNvPr id="167011" name="Group 459"/>
          <p:cNvGrpSpPr>
            <a:grpSpLocks/>
          </p:cNvGrpSpPr>
          <p:nvPr/>
        </p:nvGrpSpPr>
        <p:grpSpPr bwMode="auto">
          <a:xfrm>
            <a:off x="3757613" y="2978150"/>
            <a:ext cx="544512" cy="261938"/>
            <a:chOff x="2367" y="1363"/>
            <a:chExt cx="343" cy="165"/>
          </a:xfrm>
        </p:grpSpPr>
        <p:sp>
          <p:nvSpPr>
            <p:cNvPr id="167525" name="Freeform 460"/>
            <p:cNvSpPr>
              <a:spLocks/>
            </p:cNvSpPr>
            <p:nvPr/>
          </p:nvSpPr>
          <p:spPr bwMode="auto">
            <a:xfrm>
              <a:off x="2367" y="1470"/>
              <a:ext cx="291" cy="58"/>
            </a:xfrm>
            <a:custGeom>
              <a:avLst/>
              <a:gdLst>
                <a:gd name="T0" fmla="*/ 274 w 291"/>
                <a:gd name="T1" fmla="*/ 57 h 58"/>
                <a:gd name="T2" fmla="*/ 275 w 291"/>
                <a:gd name="T3" fmla="*/ 55 h 58"/>
                <a:gd name="T4" fmla="*/ 277 w 291"/>
                <a:gd name="T5" fmla="*/ 52 h 58"/>
                <a:gd name="T6" fmla="*/ 279 w 291"/>
                <a:gd name="T7" fmla="*/ 49 h 58"/>
                <a:gd name="T8" fmla="*/ 282 w 291"/>
                <a:gd name="T9" fmla="*/ 45 h 58"/>
                <a:gd name="T10" fmla="*/ 283 w 291"/>
                <a:gd name="T11" fmla="*/ 42 h 58"/>
                <a:gd name="T12" fmla="*/ 287 w 291"/>
                <a:gd name="T13" fmla="*/ 39 h 58"/>
                <a:gd name="T14" fmla="*/ 290 w 291"/>
                <a:gd name="T15" fmla="*/ 35 h 58"/>
                <a:gd name="T16" fmla="*/ 287 w 291"/>
                <a:gd name="T17" fmla="*/ 37 h 58"/>
                <a:gd name="T18" fmla="*/ 277 w 291"/>
                <a:gd name="T19" fmla="*/ 39 h 58"/>
                <a:gd name="T20" fmla="*/ 266 w 291"/>
                <a:gd name="T21" fmla="*/ 40 h 58"/>
                <a:gd name="T22" fmla="*/ 256 w 291"/>
                <a:gd name="T23" fmla="*/ 40 h 58"/>
                <a:gd name="T24" fmla="*/ 244 w 291"/>
                <a:gd name="T25" fmla="*/ 42 h 58"/>
                <a:gd name="T26" fmla="*/ 233 w 291"/>
                <a:gd name="T27" fmla="*/ 42 h 58"/>
                <a:gd name="T28" fmla="*/ 223 w 291"/>
                <a:gd name="T29" fmla="*/ 44 h 58"/>
                <a:gd name="T30" fmla="*/ 212 w 291"/>
                <a:gd name="T31" fmla="*/ 44 h 58"/>
                <a:gd name="T32" fmla="*/ 205 w 291"/>
                <a:gd name="T33" fmla="*/ 44 h 58"/>
                <a:gd name="T34" fmla="*/ 205 w 291"/>
                <a:gd name="T35" fmla="*/ 37 h 58"/>
                <a:gd name="T36" fmla="*/ 202 w 291"/>
                <a:gd name="T37" fmla="*/ 37 h 58"/>
                <a:gd name="T38" fmla="*/ 202 w 291"/>
                <a:gd name="T39" fmla="*/ 40 h 58"/>
                <a:gd name="T40" fmla="*/ 186 w 291"/>
                <a:gd name="T41" fmla="*/ 40 h 58"/>
                <a:gd name="T42" fmla="*/ 186 w 291"/>
                <a:gd name="T43" fmla="*/ 37 h 58"/>
                <a:gd name="T44" fmla="*/ 171 w 291"/>
                <a:gd name="T45" fmla="*/ 37 h 58"/>
                <a:gd name="T46" fmla="*/ 171 w 291"/>
                <a:gd name="T47" fmla="*/ 40 h 58"/>
                <a:gd name="T48" fmla="*/ 163 w 291"/>
                <a:gd name="T49" fmla="*/ 40 h 58"/>
                <a:gd name="T50" fmla="*/ 163 w 291"/>
                <a:gd name="T51" fmla="*/ 44 h 58"/>
                <a:gd name="T52" fmla="*/ 124 w 291"/>
                <a:gd name="T53" fmla="*/ 44 h 58"/>
                <a:gd name="T54" fmla="*/ 124 w 291"/>
                <a:gd name="T55" fmla="*/ 40 h 58"/>
                <a:gd name="T56" fmla="*/ 116 w 291"/>
                <a:gd name="T57" fmla="*/ 40 h 58"/>
                <a:gd name="T58" fmla="*/ 116 w 291"/>
                <a:gd name="T59" fmla="*/ 44 h 58"/>
                <a:gd name="T60" fmla="*/ 72 w 291"/>
                <a:gd name="T61" fmla="*/ 44 h 58"/>
                <a:gd name="T62" fmla="*/ 72 w 291"/>
                <a:gd name="T63" fmla="*/ 20 h 58"/>
                <a:gd name="T64" fmla="*/ 65 w 291"/>
                <a:gd name="T65" fmla="*/ 20 h 58"/>
                <a:gd name="T66" fmla="*/ 65 w 291"/>
                <a:gd name="T67" fmla="*/ 5 h 58"/>
                <a:gd name="T68" fmla="*/ 67 w 291"/>
                <a:gd name="T69" fmla="*/ 5 h 58"/>
                <a:gd name="T70" fmla="*/ 67 w 291"/>
                <a:gd name="T71" fmla="*/ 3 h 58"/>
                <a:gd name="T72" fmla="*/ 65 w 291"/>
                <a:gd name="T73" fmla="*/ 3 h 58"/>
                <a:gd name="T74" fmla="*/ 65 w 291"/>
                <a:gd name="T75" fmla="*/ 0 h 58"/>
                <a:gd name="T76" fmla="*/ 64 w 291"/>
                <a:gd name="T77" fmla="*/ 0 h 58"/>
                <a:gd name="T78" fmla="*/ 64 w 291"/>
                <a:gd name="T79" fmla="*/ 3 h 58"/>
                <a:gd name="T80" fmla="*/ 62 w 291"/>
                <a:gd name="T81" fmla="*/ 3 h 58"/>
                <a:gd name="T82" fmla="*/ 62 w 291"/>
                <a:gd name="T83" fmla="*/ 5 h 58"/>
                <a:gd name="T84" fmla="*/ 64 w 291"/>
                <a:gd name="T85" fmla="*/ 5 h 58"/>
                <a:gd name="T86" fmla="*/ 64 w 291"/>
                <a:gd name="T87" fmla="*/ 20 h 58"/>
                <a:gd name="T88" fmla="*/ 62 w 291"/>
                <a:gd name="T89" fmla="*/ 20 h 58"/>
                <a:gd name="T90" fmla="*/ 62 w 291"/>
                <a:gd name="T91" fmla="*/ 23 h 58"/>
                <a:gd name="T92" fmla="*/ 55 w 291"/>
                <a:gd name="T93" fmla="*/ 23 h 58"/>
                <a:gd name="T94" fmla="*/ 55 w 291"/>
                <a:gd name="T95" fmla="*/ 10 h 58"/>
                <a:gd name="T96" fmla="*/ 51 w 291"/>
                <a:gd name="T97" fmla="*/ 10 h 58"/>
                <a:gd name="T98" fmla="*/ 46 w 291"/>
                <a:gd name="T99" fmla="*/ 23 h 58"/>
                <a:gd name="T100" fmla="*/ 33 w 291"/>
                <a:gd name="T101" fmla="*/ 23 h 58"/>
                <a:gd name="T102" fmla="*/ 33 w 291"/>
                <a:gd name="T103" fmla="*/ 32 h 58"/>
                <a:gd name="T104" fmla="*/ 16 w 291"/>
                <a:gd name="T105" fmla="*/ 32 h 58"/>
                <a:gd name="T106" fmla="*/ 16 w 291"/>
                <a:gd name="T107" fmla="*/ 40 h 58"/>
                <a:gd name="T108" fmla="*/ 0 w 291"/>
                <a:gd name="T109" fmla="*/ 40 h 58"/>
                <a:gd name="T110" fmla="*/ 8 w 291"/>
                <a:gd name="T111" fmla="*/ 57 h 58"/>
                <a:gd name="T112" fmla="*/ 274 w 291"/>
                <a:gd name="T113" fmla="*/ 57 h 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1"/>
                <a:gd name="T172" fmla="*/ 0 h 58"/>
                <a:gd name="T173" fmla="*/ 291 w 291"/>
                <a:gd name="T174" fmla="*/ 58 h 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1" h="58">
                  <a:moveTo>
                    <a:pt x="274" y="57"/>
                  </a:moveTo>
                  <a:lnTo>
                    <a:pt x="275" y="55"/>
                  </a:lnTo>
                  <a:lnTo>
                    <a:pt x="277" y="52"/>
                  </a:lnTo>
                  <a:lnTo>
                    <a:pt x="279" y="49"/>
                  </a:lnTo>
                  <a:lnTo>
                    <a:pt x="282" y="45"/>
                  </a:lnTo>
                  <a:lnTo>
                    <a:pt x="283" y="42"/>
                  </a:lnTo>
                  <a:lnTo>
                    <a:pt x="287" y="39"/>
                  </a:lnTo>
                  <a:lnTo>
                    <a:pt x="290" y="35"/>
                  </a:lnTo>
                  <a:lnTo>
                    <a:pt x="287" y="37"/>
                  </a:lnTo>
                  <a:lnTo>
                    <a:pt x="277" y="39"/>
                  </a:lnTo>
                  <a:lnTo>
                    <a:pt x="266" y="40"/>
                  </a:lnTo>
                  <a:lnTo>
                    <a:pt x="256" y="40"/>
                  </a:lnTo>
                  <a:lnTo>
                    <a:pt x="244" y="42"/>
                  </a:lnTo>
                  <a:lnTo>
                    <a:pt x="233" y="42"/>
                  </a:lnTo>
                  <a:lnTo>
                    <a:pt x="223" y="44"/>
                  </a:lnTo>
                  <a:lnTo>
                    <a:pt x="212" y="44"/>
                  </a:lnTo>
                  <a:lnTo>
                    <a:pt x="205" y="44"/>
                  </a:lnTo>
                  <a:lnTo>
                    <a:pt x="205" y="37"/>
                  </a:lnTo>
                  <a:lnTo>
                    <a:pt x="202" y="37"/>
                  </a:lnTo>
                  <a:lnTo>
                    <a:pt x="202" y="40"/>
                  </a:lnTo>
                  <a:lnTo>
                    <a:pt x="186" y="40"/>
                  </a:lnTo>
                  <a:lnTo>
                    <a:pt x="186" y="37"/>
                  </a:lnTo>
                  <a:lnTo>
                    <a:pt x="171" y="37"/>
                  </a:lnTo>
                  <a:lnTo>
                    <a:pt x="171" y="40"/>
                  </a:lnTo>
                  <a:lnTo>
                    <a:pt x="163" y="40"/>
                  </a:lnTo>
                  <a:lnTo>
                    <a:pt x="163" y="44"/>
                  </a:lnTo>
                  <a:lnTo>
                    <a:pt x="124" y="44"/>
                  </a:lnTo>
                  <a:lnTo>
                    <a:pt x="124" y="40"/>
                  </a:lnTo>
                  <a:lnTo>
                    <a:pt x="116" y="40"/>
                  </a:lnTo>
                  <a:lnTo>
                    <a:pt x="116" y="44"/>
                  </a:lnTo>
                  <a:lnTo>
                    <a:pt x="72" y="44"/>
                  </a:lnTo>
                  <a:lnTo>
                    <a:pt x="72" y="20"/>
                  </a:lnTo>
                  <a:lnTo>
                    <a:pt x="65" y="20"/>
                  </a:lnTo>
                  <a:lnTo>
                    <a:pt x="65" y="5"/>
                  </a:lnTo>
                  <a:lnTo>
                    <a:pt x="67" y="5"/>
                  </a:lnTo>
                  <a:lnTo>
                    <a:pt x="67" y="3"/>
                  </a:lnTo>
                  <a:lnTo>
                    <a:pt x="65" y="3"/>
                  </a:lnTo>
                  <a:lnTo>
                    <a:pt x="65" y="0"/>
                  </a:lnTo>
                  <a:lnTo>
                    <a:pt x="64" y="0"/>
                  </a:lnTo>
                  <a:lnTo>
                    <a:pt x="64" y="3"/>
                  </a:lnTo>
                  <a:lnTo>
                    <a:pt x="62" y="3"/>
                  </a:lnTo>
                  <a:lnTo>
                    <a:pt x="62" y="5"/>
                  </a:lnTo>
                  <a:lnTo>
                    <a:pt x="64" y="5"/>
                  </a:lnTo>
                  <a:lnTo>
                    <a:pt x="64" y="20"/>
                  </a:lnTo>
                  <a:lnTo>
                    <a:pt x="62" y="20"/>
                  </a:lnTo>
                  <a:lnTo>
                    <a:pt x="62" y="23"/>
                  </a:lnTo>
                  <a:lnTo>
                    <a:pt x="55" y="23"/>
                  </a:lnTo>
                  <a:lnTo>
                    <a:pt x="55" y="10"/>
                  </a:lnTo>
                  <a:lnTo>
                    <a:pt x="51" y="10"/>
                  </a:lnTo>
                  <a:lnTo>
                    <a:pt x="46" y="23"/>
                  </a:lnTo>
                  <a:lnTo>
                    <a:pt x="33" y="23"/>
                  </a:lnTo>
                  <a:lnTo>
                    <a:pt x="33" y="32"/>
                  </a:lnTo>
                  <a:lnTo>
                    <a:pt x="16" y="32"/>
                  </a:lnTo>
                  <a:lnTo>
                    <a:pt x="16" y="40"/>
                  </a:lnTo>
                  <a:lnTo>
                    <a:pt x="0" y="40"/>
                  </a:lnTo>
                  <a:lnTo>
                    <a:pt x="8" y="57"/>
                  </a:lnTo>
                  <a:lnTo>
                    <a:pt x="274" y="5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26" name="Line 461"/>
            <p:cNvSpPr>
              <a:spLocks noChangeShapeType="1"/>
            </p:cNvSpPr>
            <p:nvPr/>
          </p:nvSpPr>
          <p:spPr bwMode="auto">
            <a:xfrm flipV="1">
              <a:off x="2383" y="1478"/>
              <a:ext cx="0" cy="24"/>
            </a:xfrm>
            <a:prstGeom prst="line">
              <a:avLst/>
            </a:prstGeom>
            <a:noFill/>
            <a:ln w="12700">
              <a:solidFill>
                <a:srgbClr val="000000"/>
              </a:solidFill>
              <a:round/>
              <a:headEnd/>
              <a:tailEnd/>
            </a:ln>
          </p:spPr>
          <p:txBody>
            <a:bodyPr/>
            <a:lstStyle/>
            <a:p>
              <a:endParaRPr lang="en-US"/>
            </a:p>
          </p:txBody>
        </p:sp>
        <p:sp>
          <p:nvSpPr>
            <p:cNvPr id="167527" name="Freeform 462"/>
            <p:cNvSpPr>
              <a:spLocks/>
            </p:cNvSpPr>
            <p:nvPr/>
          </p:nvSpPr>
          <p:spPr bwMode="auto">
            <a:xfrm>
              <a:off x="2383" y="1475"/>
              <a:ext cx="50" cy="19"/>
            </a:xfrm>
            <a:custGeom>
              <a:avLst/>
              <a:gdLst>
                <a:gd name="T0" fmla="*/ 16 w 50"/>
                <a:gd name="T1" fmla="*/ 18 h 19"/>
                <a:gd name="T2" fmla="*/ 0 w 50"/>
                <a:gd name="T3" fmla="*/ 8 h 19"/>
                <a:gd name="T4" fmla="*/ 49 w 50"/>
                <a:gd name="T5" fmla="*/ 0 h 19"/>
                <a:gd name="T6" fmla="*/ 0 60000 65536"/>
                <a:gd name="T7" fmla="*/ 0 60000 65536"/>
                <a:gd name="T8" fmla="*/ 0 60000 65536"/>
                <a:gd name="T9" fmla="*/ 0 w 50"/>
                <a:gd name="T10" fmla="*/ 0 h 19"/>
                <a:gd name="T11" fmla="*/ 50 w 50"/>
                <a:gd name="T12" fmla="*/ 19 h 19"/>
              </a:gdLst>
              <a:ahLst/>
              <a:cxnLst>
                <a:cxn ang="T6">
                  <a:pos x="T0" y="T1"/>
                </a:cxn>
                <a:cxn ang="T7">
                  <a:pos x="T2" y="T3"/>
                </a:cxn>
                <a:cxn ang="T8">
                  <a:pos x="T4" y="T5"/>
                </a:cxn>
              </a:cxnLst>
              <a:rect l="T9" t="T10" r="T11" b="T12"/>
              <a:pathLst>
                <a:path w="50" h="19">
                  <a:moveTo>
                    <a:pt x="16" y="18"/>
                  </a:moveTo>
                  <a:lnTo>
                    <a:pt x="0" y="8"/>
                  </a:lnTo>
                  <a:lnTo>
                    <a:pt x="49"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28" name="Line 463"/>
            <p:cNvSpPr>
              <a:spLocks noChangeShapeType="1"/>
            </p:cNvSpPr>
            <p:nvPr/>
          </p:nvSpPr>
          <p:spPr bwMode="auto">
            <a:xfrm>
              <a:off x="2383" y="1499"/>
              <a:ext cx="17" cy="0"/>
            </a:xfrm>
            <a:prstGeom prst="line">
              <a:avLst/>
            </a:prstGeom>
            <a:noFill/>
            <a:ln w="12700">
              <a:solidFill>
                <a:srgbClr val="000000"/>
              </a:solidFill>
              <a:round/>
              <a:headEnd/>
              <a:tailEnd/>
            </a:ln>
          </p:spPr>
          <p:txBody>
            <a:bodyPr/>
            <a:lstStyle/>
            <a:p>
              <a:endParaRPr lang="en-US"/>
            </a:p>
          </p:txBody>
        </p:sp>
        <p:sp>
          <p:nvSpPr>
            <p:cNvPr id="167529" name="Line 464"/>
            <p:cNvSpPr>
              <a:spLocks noChangeShapeType="1"/>
            </p:cNvSpPr>
            <p:nvPr/>
          </p:nvSpPr>
          <p:spPr bwMode="auto">
            <a:xfrm>
              <a:off x="2436" y="1486"/>
              <a:ext cx="0" cy="5"/>
            </a:xfrm>
            <a:prstGeom prst="line">
              <a:avLst/>
            </a:prstGeom>
            <a:noFill/>
            <a:ln w="12700">
              <a:solidFill>
                <a:srgbClr val="000000"/>
              </a:solidFill>
              <a:round/>
              <a:headEnd/>
              <a:tailEnd/>
            </a:ln>
          </p:spPr>
          <p:txBody>
            <a:bodyPr/>
            <a:lstStyle/>
            <a:p>
              <a:endParaRPr lang="en-US"/>
            </a:p>
          </p:txBody>
        </p:sp>
        <p:sp>
          <p:nvSpPr>
            <p:cNvPr id="167530" name="Line 465"/>
            <p:cNvSpPr>
              <a:spLocks noChangeShapeType="1"/>
            </p:cNvSpPr>
            <p:nvPr/>
          </p:nvSpPr>
          <p:spPr bwMode="auto">
            <a:xfrm flipV="1">
              <a:off x="2450" y="1509"/>
              <a:ext cx="0" cy="5"/>
            </a:xfrm>
            <a:prstGeom prst="line">
              <a:avLst/>
            </a:prstGeom>
            <a:noFill/>
            <a:ln w="12700">
              <a:solidFill>
                <a:srgbClr val="000000"/>
              </a:solidFill>
              <a:round/>
              <a:headEnd/>
              <a:tailEnd/>
            </a:ln>
          </p:spPr>
          <p:txBody>
            <a:bodyPr/>
            <a:lstStyle/>
            <a:p>
              <a:endParaRPr lang="en-US"/>
            </a:p>
          </p:txBody>
        </p:sp>
        <p:sp>
          <p:nvSpPr>
            <p:cNvPr id="167531" name="Freeform 466"/>
            <p:cNvSpPr>
              <a:spLocks/>
            </p:cNvSpPr>
            <p:nvPr/>
          </p:nvSpPr>
          <p:spPr bwMode="auto">
            <a:xfrm>
              <a:off x="2518" y="1506"/>
              <a:ext cx="13" cy="5"/>
            </a:xfrm>
            <a:custGeom>
              <a:avLst/>
              <a:gdLst>
                <a:gd name="T0" fmla="*/ 12 w 13"/>
                <a:gd name="T1" fmla="*/ 4 h 5"/>
                <a:gd name="T2" fmla="*/ 12 w 13"/>
                <a:gd name="T3" fmla="*/ 0 h 5"/>
                <a:gd name="T4" fmla="*/ 0 w 13"/>
                <a:gd name="T5" fmla="*/ 4 h 5"/>
                <a:gd name="T6" fmla="*/ 12 w 13"/>
                <a:gd name="T7" fmla="*/ 4 h 5"/>
                <a:gd name="T8" fmla="*/ 0 60000 65536"/>
                <a:gd name="T9" fmla="*/ 0 60000 65536"/>
                <a:gd name="T10" fmla="*/ 0 60000 65536"/>
                <a:gd name="T11" fmla="*/ 0 60000 65536"/>
                <a:gd name="T12" fmla="*/ 0 w 13"/>
                <a:gd name="T13" fmla="*/ 0 h 5"/>
                <a:gd name="T14" fmla="*/ 13 w 13"/>
                <a:gd name="T15" fmla="*/ 5 h 5"/>
              </a:gdLst>
              <a:ahLst/>
              <a:cxnLst>
                <a:cxn ang="T8">
                  <a:pos x="T0" y="T1"/>
                </a:cxn>
                <a:cxn ang="T9">
                  <a:pos x="T2" y="T3"/>
                </a:cxn>
                <a:cxn ang="T10">
                  <a:pos x="T4" y="T5"/>
                </a:cxn>
                <a:cxn ang="T11">
                  <a:pos x="T6" y="T7"/>
                </a:cxn>
              </a:cxnLst>
              <a:rect l="T12" t="T13" r="T14" b="T15"/>
              <a:pathLst>
                <a:path w="13" h="5">
                  <a:moveTo>
                    <a:pt x="12" y="4"/>
                  </a:moveTo>
                  <a:lnTo>
                    <a:pt x="12" y="0"/>
                  </a:lnTo>
                  <a:lnTo>
                    <a:pt x="0" y="4"/>
                  </a:lnTo>
                  <a:lnTo>
                    <a:pt x="12" y="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32" name="Line 467"/>
            <p:cNvSpPr>
              <a:spLocks noChangeShapeType="1"/>
            </p:cNvSpPr>
            <p:nvPr/>
          </p:nvSpPr>
          <p:spPr bwMode="auto">
            <a:xfrm flipV="1">
              <a:off x="2539" y="1491"/>
              <a:ext cx="0" cy="16"/>
            </a:xfrm>
            <a:prstGeom prst="line">
              <a:avLst/>
            </a:prstGeom>
            <a:noFill/>
            <a:ln w="12700">
              <a:solidFill>
                <a:srgbClr val="000000"/>
              </a:solidFill>
              <a:round/>
              <a:headEnd/>
              <a:tailEnd/>
            </a:ln>
          </p:spPr>
          <p:txBody>
            <a:bodyPr/>
            <a:lstStyle/>
            <a:p>
              <a:endParaRPr lang="en-US"/>
            </a:p>
          </p:txBody>
        </p:sp>
        <p:sp>
          <p:nvSpPr>
            <p:cNvPr id="167533" name="Line 468"/>
            <p:cNvSpPr>
              <a:spLocks noChangeShapeType="1"/>
            </p:cNvSpPr>
            <p:nvPr/>
          </p:nvSpPr>
          <p:spPr bwMode="auto">
            <a:xfrm>
              <a:off x="2538" y="1495"/>
              <a:ext cx="1" cy="0"/>
            </a:xfrm>
            <a:prstGeom prst="line">
              <a:avLst/>
            </a:prstGeom>
            <a:noFill/>
            <a:ln w="12700">
              <a:solidFill>
                <a:srgbClr val="000000"/>
              </a:solidFill>
              <a:round/>
              <a:headEnd/>
              <a:tailEnd/>
            </a:ln>
          </p:spPr>
          <p:txBody>
            <a:bodyPr/>
            <a:lstStyle/>
            <a:p>
              <a:endParaRPr lang="en-US"/>
            </a:p>
          </p:txBody>
        </p:sp>
        <p:sp>
          <p:nvSpPr>
            <p:cNvPr id="167534" name="Line 469"/>
            <p:cNvSpPr>
              <a:spLocks noChangeShapeType="1"/>
            </p:cNvSpPr>
            <p:nvPr/>
          </p:nvSpPr>
          <p:spPr bwMode="auto">
            <a:xfrm>
              <a:off x="2572" y="1510"/>
              <a:ext cx="37" cy="0"/>
            </a:xfrm>
            <a:prstGeom prst="line">
              <a:avLst/>
            </a:prstGeom>
            <a:noFill/>
            <a:ln w="12700">
              <a:solidFill>
                <a:srgbClr val="000000"/>
              </a:solidFill>
              <a:round/>
              <a:headEnd/>
              <a:tailEnd/>
            </a:ln>
          </p:spPr>
          <p:txBody>
            <a:bodyPr/>
            <a:lstStyle/>
            <a:p>
              <a:endParaRPr lang="en-US"/>
            </a:p>
          </p:txBody>
        </p:sp>
        <p:sp>
          <p:nvSpPr>
            <p:cNvPr id="167535" name="Freeform 470"/>
            <p:cNvSpPr>
              <a:spLocks/>
            </p:cNvSpPr>
            <p:nvPr/>
          </p:nvSpPr>
          <p:spPr bwMode="auto">
            <a:xfrm>
              <a:off x="2603" y="1495"/>
              <a:ext cx="8" cy="20"/>
            </a:xfrm>
            <a:custGeom>
              <a:avLst/>
              <a:gdLst>
                <a:gd name="T0" fmla="*/ 7 w 8"/>
                <a:gd name="T1" fmla="*/ 19 h 20"/>
                <a:gd name="T2" fmla="*/ 7 w 8"/>
                <a:gd name="T3" fmla="*/ 0 h 20"/>
                <a:gd name="T4" fmla="*/ 4 w 8"/>
                <a:gd name="T5" fmla="*/ 0 h 20"/>
                <a:gd name="T6" fmla="*/ 0 w 8"/>
                <a:gd name="T7" fmla="*/ 19 h 20"/>
                <a:gd name="T8" fmla="*/ 7 w 8"/>
                <a:gd name="T9" fmla="*/ 19 h 20"/>
                <a:gd name="T10" fmla="*/ 0 60000 65536"/>
                <a:gd name="T11" fmla="*/ 0 60000 65536"/>
                <a:gd name="T12" fmla="*/ 0 60000 65536"/>
                <a:gd name="T13" fmla="*/ 0 60000 65536"/>
                <a:gd name="T14" fmla="*/ 0 60000 65536"/>
                <a:gd name="T15" fmla="*/ 0 w 8"/>
                <a:gd name="T16" fmla="*/ 0 h 20"/>
                <a:gd name="T17" fmla="*/ 8 w 8"/>
                <a:gd name="T18" fmla="*/ 20 h 20"/>
              </a:gdLst>
              <a:ahLst/>
              <a:cxnLst>
                <a:cxn ang="T10">
                  <a:pos x="T0" y="T1"/>
                </a:cxn>
                <a:cxn ang="T11">
                  <a:pos x="T2" y="T3"/>
                </a:cxn>
                <a:cxn ang="T12">
                  <a:pos x="T4" y="T5"/>
                </a:cxn>
                <a:cxn ang="T13">
                  <a:pos x="T6" y="T7"/>
                </a:cxn>
                <a:cxn ang="T14">
                  <a:pos x="T8" y="T9"/>
                </a:cxn>
              </a:cxnLst>
              <a:rect l="T15" t="T16" r="T17" b="T18"/>
              <a:pathLst>
                <a:path w="8" h="20">
                  <a:moveTo>
                    <a:pt x="7" y="19"/>
                  </a:moveTo>
                  <a:lnTo>
                    <a:pt x="7" y="0"/>
                  </a:lnTo>
                  <a:lnTo>
                    <a:pt x="4" y="0"/>
                  </a:lnTo>
                  <a:lnTo>
                    <a:pt x="0" y="19"/>
                  </a:lnTo>
                  <a:lnTo>
                    <a:pt x="7" y="19"/>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36" name="Line 471"/>
            <p:cNvSpPr>
              <a:spLocks noChangeShapeType="1"/>
            </p:cNvSpPr>
            <p:nvPr/>
          </p:nvSpPr>
          <p:spPr bwMode="auto">
            <a:xfrm>
              <a:off x="2603" y="1500"/>
              <a:ext cx="6" cy="0"/>
            </a:xfrm>
            <a:prstGeom prst="line">
              <a:avLst/>
            </a:prstGeom>
            <a:noFill/>
            <a:ln w="12700">
              <a:solidFill>
                <a:srgbClr val="000000"/>
              </a:solidFill>
              <a:round/>
              <a:headEnd/>
              <a:tailEnd/>
            </a:ln>
          </p:spPr>
          <p:txBody>
            <a:bodyPr/>
            <a:lstStyle/>
            <a:p>
              <a:endParaRPr lang="en-US"/>
            </a:p>
          </p:txBody>
        </p:sp>
        <p:sp>
          <p:nvSpPr>
            <p:cNvPr id="167537" name="Freeform 472"/>
            <p:cNvSpPr>
              <a:spLocks/>
            </p:cNvSpPr>
            <p:nvPr/>
          </p:nvSpPr>
          <p:spPr bwMode="auto">
            <a:xfrm>
              <a:off x="2609" y="1491"/>
              <a:ext cx="43" cy="16"/>
            </a:xfrm>
            <a:custGeom>
              <a:avLst/>
              <a:gdLst>
                <a:gd name="T0" fmla="*/ 0 w 43"/>
                <a:gd name="T1" fmla="*/ 5 h 16"/>
                <a:gd name="T2" fmla="*/ 0 w 43"/>
                <a:gd name="T3" fmla="*/ 0 h 16"/>
                <a:gd name="T4" fmla="*/ 42 w 43"/>
                <a:gd name="T5" fmla="*/ 15 h 16"/>
                <a:gd name="T6" fmla="*/ 0 60000 65536"/>
                <a:gd name="T7" fmla="*/ 0 60000 65536"/>
                <a:gd name="T8" fmla="*/ 0 60000 65536"/>
                <a:gd name="T9" fmla="*/ 0 w 43"/>
                <a:gd name="T10" fmla="*/ 0 h 16"/>
                <a:gd name="T11" fmla="*/ 43 w 43"/>
                <a:gd name="T12" fmla="*/ 16 h 16"/>
              </a:gdLst>
              <a:ahLst/>
              <a:cxnLst>
                <a:cxn ang="T6">
                  <a:pos x="T0" y="T1"/>
                </a:cxn>
                <a:cxn ang="T7">
                  <a:pos x="T2" y="T3"/>
                </a:cxn>
                <a:cxn ang="T8">
                  <a:pos x="T4" y="T5"/>
                </a:cxn>
              </a:cxnLst>
              <a:rect l="T9" t="T10" r="T11" b="T12"/>
              <a:pathLst>
                <a:path w="43" h="16">
                  <a:moveTo>
                    <a:pt x="0" y="5"/>
                  </a:moveTo>
                  <a:lnTo>
                    <a:pt x="0" y="0"/>
                  </a:lnTo>
                  <a:lnTo>
                    <a:pt x="42"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38" name="Line 473"/>
            <p:cNvSpPr>
              <a:spLocks noChangeShapeType="1"/>
            </p:cNvSpPr>
            <p:nvPr/>
          </p:nvSpPr>
          <p:spPr bwMode="auto">
            <a:xfrm>
              <a:off x="2651" y="1503"/>
              <a:ext cx="0" cy="6"/>
            </a:xfrm>
            <a:prstGeom prst="line">
              <a:avLst/>
            </a:prstGeom>
            <a:noFill/>
            <a:ln w="12700">
              <a:solidFill>
                <a:srgbClr val="000000"/>
              </a:solidFill>
              <a:round/>
              <a:headEnd/>
              <a:tailEnd/>
            </a:ln>
          </p:spPr>
          <p:txBody>
            <a:bodyPr/>
            <a:lstStyle/>
            <a:p>
              <a:endParaRPr lang="en-US"/>
            </a:p>
          </p:txBody>
        </p:sp>
        <p:sp>
          <p:nvSpPr>
            <p:cNvPr id="167539" name="Line 474"/>
            <p:cNvSpPr>
              <a:spLocks noChangeShapeType="1"/>
            </p:cNvSpPr>
            <p:nvPr/>
          </p:nvSpPr>
          <p:spPr bwMode="auto">
            <a:xfrm>
              <a:off x="2491" y="1502"/>
              <a:ext cx="0" cy="8"/>
            </a:xfrm>
            <a:prstGeom prst="line">
              <a:avLst/>
            </a:prstGeom>
            <a:noFill/>
            <a:ln w="12700">
              <a:solidFill>
                <a:srgbClr val="000000"/>
              </a:solidFill>
              <a:round/>
              <a:headEnd/>
              <a:tailEnd/>
            </a:ln>
          </p:spPr>
          <p:txBody>
            <a:bodyPr/>
            <a:lstStyle/>
            <a:p>
              <a:endParaRPr lang="en-US"/>
            </a:p>
          </p:txBody>
        </p:sp>
        <p:sp>
          <p:nvSpPr>
            <p:cNvPr id="167540" name="Freeform 475"/>
            <p:cNvSpPr>
              <a:spLocks/>
            </p:cNvSpPr>
            <p:nvPr/>
          </p:nvSpPr>
          <p:spPr bwMode="auto">
            <a:xfrm>
              <a:off x="2489" y="1499"/>
              <a:ext cx="3" cy="2"/>
            </a:xfrm>
            <a:custGeom>
              <a:avLst/>
              <a:gdLst>
                <a:gd name="T0" fmla="*/ 0 w 3"/>
                <a:gd name="T1" fmla="*/ 0 h 2"/>
                <a:gd name="T2" fmla="*/ 0 w 3"/>
                <a:gd name="T3" fmla="*/ 1 h 2"/>
                <a:gd name="T4" fmla="*/ 2 w 3"/>
                <a:gd name="T5" fmla="*/ 1 h 2"/>
                <a:gd name="T6" fmla="*/ 2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1"/>
                  </a:lnTo>
                  <a:lnTo>
                    <a:pt x="2" y="1"/>
                  </a:lnTo>
                  <a:lnTo>
                    <a:pt x="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41" name="Rectangle 476"/>
            <p:cNvSpPr>
              <a:spLocks noChangeArrowheads="1"/>
            </p:cNvSpPr>
            <p:nvPr/>
          </p:nvSpPr>
          <p:spPr bwMode="auto">
            <a:xfrm>
              <a:off x="2387" y="1363"/>
              <a:ext cx="323"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MERSHIP</a:t>
              </a:r>
            </a:p>
          </p:txBody>
        </p:sp>
      </p:grpSp>
      <p:grpSp>
        <p:nvGrpSpPr>
          <p:cNvPr id="167012" name="Group 477"/>
          <p:cNvGrpSpPr>
            <a:grpSpLocks/>
          </p:cNvGrpSpPr>
          <p:nvPr/>
        </p:nvGrpSpPr>
        <p:grpSpPr bwMode="auto">
          <a:xfrm>
            <a:off x="565150" y="3825875"/>
            <a:ext cx="306388" cy="112713"/>
            <a:chOff x="356" y="1897"/>
            <a:chExt cx="193" cy="71"/>
          </a:xfrm>
        </p:grpSpPr>
        <p:sp>
          <p:nvSpPr>
            <p:cNvPr id="167508" name="Freeform 478"/>
            <p:cNvSpPr>
              <a:spLocks/>
            </p:cNvSpPr>
            <p:nvPr/>
          </p:nvSpPr>
          <p:spPr bwMode="auto">
            <a:xfrm>
              <a:off x="356" y="1926"/>
              <a:ext cx="193" cy="42"/>
            </a:xfrm>
            <a:custGeom>
              <a:avLst/>
              <a:gdLst>
                <a:gd name="T0" fmla="*/ 192 w 193"/>
                <a:gd name="T1" fmla="*/ 14 h 42"/>
                <a:gd name="T2" fmla="*/ 179 w 193"/>
                <a:gd name="T3" fmla="*/ 41 h 42"/>
                <a:gd name="T4" fmla="*/ 8 w 193"/>
                <a:gd name="T5" fmla="*/ 41 h 42"/>
                <a:gd name="T6" fmla="*/ 0 w 193"/>
                <a:gd name="T7" fmla="*/ 27 h 42"/>
                <a:gd name="T8" fmla="*/ 5 w 193"/>
                <a:gd name="T9" fmla="*/ 22 h 42"/>
                <a:gd name="T10" fmla="*/ 37 w 193"/>
                <a:gd name="T11" fmla="*/ 22 h 42"/>
                <a:gd name="T12" fmla="*/ 37 w 193"/>
                <a:gd name="T13" fmla="*/ 11 h 42"/>
                <a:gd name="T14" fmla="*/ 52 w 193"/>
                <a:gd name="T15" fmla="*/ 11 h 42"/>
                <a:gd name="T16" fmla="*/ 52 w 193"/>
                <a:gd name="T17" fmla="*/ 0 h 42"/>
                <a:gd name="T18" fmla="*/ 65 w 193"/>
                <a:gd name="T19" fmla="*/ 0 h 42"/>
                <a:gd name="T20" fmla="*/ 65 w 193"/>
                <a:gd name="T21" fmla="*/ 11 h 42"/>
                <a:gd name="T22" fmla="*/ 68 w 193"/>
                <a:gd name="T23" fmla="*/ 11 h 42"/>
                <a:gd name="T24" fmla="*/ 68 w 193"/>
                <a:gd name="T25" fmla="*/ 0 h 42"/>
                <a:gd name="T26" fmla="*/ 85 w 193"/>
                <a:gd name="T27" fmla="*/ 0 h 42"/>
                <a:gd name="T28" fmla="*/ 85 w 193"/>
                <a:gd name="T29" fmla="*/ 25 h 42"/>
                <a:gd name="T30" fmla="*/ 140 w 193"/>
                <a:gd name="T31" fmla="*/ 25 h 42"/>
                <a:gd name="T32" fmla="*/ 142 w 193"/>
                <a:gd name="T33" fmla="*/ 23 h 42"/>
                <a:gd name="T34" fmla="*/ 144 w 193"/>
                <a:gd name="T35" fmla="*/ 21 h 42"/>
                <a:gd name="T36" fmla="*/ 145 w 193"/>
                <a:gd name="T37" fmla="*/ 19 h 42"/>
                <a:gd name="T38" fmla="*/ 149 w 193"/>
                <a:gd name="T39" fmla="*/ 18 h 42"/>
                <a:gd name="T40" fmla="*/ 151 w 193"/>
                <a:gd name="T41" fmla="*/ 17 h 42"/>
                <a:gd name="T42" fmla="*/ 154 w 193"/>
                <a:gd name="T43" fmla="*/ 16 h 42"/>
                <a:gd name="T44" fmla="*/ 156 w 193"/>
                <a:gd name="T45" fmla="*/ 14 h 42"/>
                <a:gd name="T46" fmla="*/ 158 w 193"/>
                <a:gd name="T47" fmla="*/ 14 h 42"/>
                <a:gd name="T48" fmla="*/ 192 w 193"/>
                <a:gd name="T49" fmla="*/ 14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3"/>
                <a:gd name="T76" fmla="*/ 0 h 42"/>
                <a:gd name="T77" fmla="*/ 193 w 193"/>
                <a:gd name="T78" fmla="*/ 42 h 4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3" h="42">
                  <a:moveTo>
                    <a:pt x="192" y="14"/>
                  </a:moveTo>
                  <a:lnTo>
                    <a:pt x="179" y="41"/>
                  </a:lnTo>
                  <a:lnTo>
                    <a:pt x="8" y="41"/>
                  </a:lnTo>
                  <a:lnTo>
                    <a:pt x="0" y="27"/>
                  </a:lnTo>
                  <a:lnTo>
                    <a:pt x="5" y="22"/>
                  </a:lnTo>
                  <a:lnTo>
                    <a:pt x="37" y="22"/>
                  </a:lnTo>
                  <a:lnTo>
                    <a:pt x="37" y="11"/>
                  </a:lnTo>
                  <a:lnTo>
                    <a:pt x="52" y="11"/>
                  </a:lnTo>
                  <a:lnTo>
                    <a:pt x="52" y="0"/>
                  </a:lnTo>
                  <a:lnTo>
                    <a:pt x="65" y="0"/>
                  </a:lnTo>
                  <a:lnTo>
                    <a:pt x="65" y="11"/>
                  </a:lnTo>
                  <a:lnTo>
                    <a:pt x="68" y="11"/>
                  </a:lnTo>
                  <a:lnTo>
                    <a:pt x="68" y="0"/>
                  </a:lnTo>
                  <a:lnTo>
                    <a:pt x="85" y="0"/>
                  </a:lnTo>
                  <a:lnTo>
                    <a:pt x="85" y="25"/>
                  </a:lnTo>
                  <a:lnTo>
                    <a:pt x="140" y="25"/>
                  </a:lnTo>
                  <a:lnTo>
                    <a:pt x="142" y="23"/>
                  </a:lnTo>
                  <a:lnTo>
                    <a:pt x="144" y="21"/>
                  </a:lnTo>
                  <a:lnTo>
                    <a:pt x="145" y="19"/>
                  </a:lnTo>
                  <a:lnTo>
                    <a:pt x="149" y="18"/>
                  </a:lnTo>
                  <a:lnTo>
                    <a:pt x="151" y="17"/>
                  </a:lnTo>
                  <a:lnTo>
                    <a:pt x="154" y="16"/>
                  </a:lnTo>
                  <a:lnTo>
                    <a:pt x="156" y="14"/>
                  </a:lnTo>
                  <a:lnTo>
                    <a:pt x="158" y="14"/>
                  </a:lnTo>
                  <a:lnTo>
                    <a:pt x="192" y="1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09" name="Freeform 479"/>
            <p:cNvSpPr>
              <a:spLocks/>
            </p:cNvSpPr>
            <p:nvPr/>
          </p:nvSpPr>
          <p:spPr bwMode="auto">
            <a:xfrm>
              <a:off x="500" y="1897"/>
              <a:ext cx="2" cy="52"/>
            </a:xfrm>
            <a:custGeom>
              <a:avLst/>
              <a:gdLst>
                <a:gd name="T0" fmla="*/ 1 w 2"/>
                <a:gd name="T1" fmla="*/ 51 h 52"/>
                <a:gd name="T2" fmla="*/ 0 w 2"/>
                <a:gd name="T3" fmla="*/ 51 h 52"/>
                <a:gd name="T4" fmla="*/ 0 w 2"/>
                <a:gd name="T5" fmla="*/ 0 h 52"/>
                <a:gd name="T6" fmla="*/ 1 w 2"/>
                <a:gd name="T7" fmla="*/ 0 h 52"/>
                <a:gd name="T8" fmla="*/ 1 w 2"/>
                <a:gd name="T9" fmla="*/ 51 h 52"/>
                <a:gd name="T10" fmla="*/ 0 60000 65536"/>
                <a:gd name="T11" fmla="*/ 0 60000 65536"/>
                <a:gd name="T12" fmla="*/ 0 60000 65536"/>
                <a:gd name="T13" fmla="*/ 0 60000 65536"/>
                <a:gd name="T14" fmla="*/ 0 60000 65536"/>
                <a:gd name="T15" fmla="*/ 0 w 2"/>
                <a:gd name="T16" fmla="*/ 0 h 52"/>
                <a:gd name="T17" fmla="*/ 2 w 2"/>
                <a:gd name="T18" fmla="*/ 52 h 52"/>
              </a:gdLst>
              <a:ahLst/>
              <a:cxnLst>
                <a:cxn ang="T10">
                  <a:pos x="T0" y="T1"/>
                </a:cxn>
                <a:cxn ang="T11">
                  <a:pos x="T2" y="T3"/>
                </a:cxn>
                <a:cxn ang="T12">
                  <a:pos x="T4" y="T5"/>
                </a:cxn>
                <a:cxn ang="T13">
                  <a:pos x="T6" y="T7"/>
                </a:cxn>
                <a:cxn ang="T14">
                  <a:pos x="T8" y="T9"/>
                </a:cxn>
              </a:cxnLst>
              <a:rect l="T15" t="T16" r="T17" b="T18"/>
              <a:pathLst>
                <a:path w="2" h="52">
                  <a:moveTo>
                    <a:pt x="1" y="51"/>
                  </a:moveTo>
                  <a:lnTo>
                    <a:pt x="0" y="51"/>
                  </a:lnTo>
                  <a:lnTo>
                    <a:pt x="0" y="0"/>
                  </a:lnTo>
                  <a:lnTo>
                    <a:pt x="1" y="0"/>
                  </a:lnTo>
                  <a:lnTo>
                    <a:pt x="1" y="5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10" name="Freeform 480"/>
            <p:cNvSpPr>
              <a:spLocks/>
            </p:cNvSpPr>
            <p:nvPr/>
          </p:nvSpPr>
          <p:spPr bwMode="auto">
            <a:xfrm>
              <a:off x="397" y="1902"/>
              <a:ext cx="2" cy="37"/>
            </a:xfrm>
            <a:custGeom>
              <a:avLst/>
              <a:gdLst>
                <a:gd name="T0" fmla="*/ 1 w 2"/>
                <a:gd name="T1" fmla="*/ 36 h 37"/>
                <a:gd name="T2" fmla="*/ 0 w 2"/>
                <a:gd name="T3" fmla="*/ 36 h 37"/>
                <a:gd name="T4" fmla="*/ 0 w 2"/>
                <a:gd name="T5" fmla="*/ 0 h 37"/>
                <a:gd name="T6" fmla="*/ 1 w 2"/>
                <a:gd name="T7" fmla="*/ 0 h 37"/>
                <a:gd name="T8" fmla="*/ 1 w 2"/>
                <a:gd name="T9" fmla="*/ 36 h 37"/>
                <a:gd name="T10" fmla="*/ 0 60000 65536"/>
                <a:gd name="T11" fmla="*/ 0 60000 65536"/>
                <a:gd name="T12" fmla="*/ 0 60000 65536"/>
                <a:gd name="T13" fmla="*/ 0 60000 65536"/>
                <a:gd name="T14" fmla="*/ 0 60000 65536"/>
                <a:gd name="T15" fmla="*/ 0 w 2"/>
                <a:gd name="T16" fmla="*/ 0 h 37"/>
                <a:gd name="T17" fmla="*/ 2 w 2"/>
                <a:gd name="T18" fmla="*/ 37 h 37"/>
              </a:gdLst>
              <a:ahLst/>
              <a:cxnLst>
                <a:cxn ang="T10">
                  <a:pos x="T0" y="T1"/>
                </a:cxn>
                <a:cxn ang="T11">
                  <a:pos x="T2" y="T3"/>
                </a:cxn>
                <a:cxn ang="T12">
                  <a:pos x="T4" y="T5"/>
                </a:cxn>
                <a:cxn ang="T13">
                  <a:pos x="T6" y="T7"/>
                </a:cxn>
                <a:cxn ang="T14">
                  <a:pos x="T8" y="T9"/>
                </a:cxn>
              </a:cxnLst>
              <a:rect l="T15" t="T16" r="T17" b="T18"/>
              <a:pathLst>
                <a:path w="2" h="37">
                  <a:moveTo>
                    <a:pt x="1" y="36"/>
                  </a:moveTo>
                  <a:lnTo>
                    <a:pt x="0" y="36"/>
                  </a:lnTo>
                  <a:lnTo>
                    <a:pt x="0" y="0"/>
                  </a:lnTo>
                  <a:lnTo>
                    <a:pt x="1" y="0"/>
                  </a:lnTo>
                  <a:lnTo>
                    <a:pt x="1" y="3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11" name="Freeform 481"/>
            <p:cNvSpPr>
              <a:spLocks/>
            </p:cNvSpPr>
            <p:nvPr/>
          </p:nvSpPr>
          <p:spPr bwMode="auto">
            <a:xfrm>
              <a:off x="382" y="1931"/>
              <a:ext cx="20" cy="7"/>
            </a:xfrm>
            <a:custGeom>
              <a:avLst/>
              <a:gdLst>
                <a:gd name="T0" fmla="*/ 11 w 20"/>
                <a:gd name="T1" fmla="*/ 6 h 7"/>
                <a:gd name="T2" fmla="*/ 11 w 20"/>
                <a:gd name="T3" fmla="*/ 0 h 7"/>
                <a:gd name="T4" fmla="*/ 0 w 20"/>
                <a:gd name="T5" fmla="*/ 0 h 7"/>
                <a:gd name="T6" fmla="*/ 19 w 20"/>
                <a:gd name="T7" fmla="*/ 0 h 7"/>
                <a:gd name="T8" fmla="*/ 12 w 20"/>
                <a:gd name="T9" fmla="*/ 0 h 7"/>
                <a:gd name="T10" fmla="*/ 12 w 20"/>
                <a:gd name="T11" fmla="*/ 6 h 7"/>
                <a:gd name="T12" fmla="*/ 11 w 20"/>
                <a:gd name="T13" fmla="*/ 6 h 7"/>
                <a:gd name="T14" fmla="*/ 0 60000 65536"/>
                <a:gd name="T15" fmla="*/ 0 60000 65536"/>
                <a:gd name="T16" fmla="*/ 0 60000 65536"/>
                <a:gd name="T17" fmla="*/ 0 60000 65536"/>
                <a:gd name="T18" fmla="*/ 0 60000 65536"/>
                <a:gd name="T19" fmla="*/ 0 60000 65536"/>
                <a:gd name="T20" fmla="*/ 0 60000 65536"/>
                <a:gd name="T21" fmla="*/ 0 w 20"/>
                <a:gd name="T22" fmla="*/ 0 h 7"/>
                <a:gd name="T23" fmla="*/ 20 w 20"/>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7">
                  <a:moveTo>
                    <a:pt x="11" y="6"/>
                  </a:moveTo>
                  <a:lnTo>
                    <a:pt x="11" y="0"/>
                  </a:lnTo>
                  <a:lnTo>
                    <a:pt x="0" y="0"/>
                  </a:lnTo>
                  <a:lnTo>
                    <a:pt x="19" y="0"/>
                  </a:lnTo>
                  <a:lnTo>
                    <a:pt x="12" y="0"/>
                  </a:lnTo>
                  <a:lnTo>
                    <a:pt x="12" y="6"/>
                  </a:lnTo>
                  <a:lnTo>
                    <a:pt x="11" y="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12" name="Freeform 482"/>
            <p:cNvSpPr>
              <a:spLocks/>
            </p:cNvSpPr>
            <p:nvPr/>
          </p:nvSpPr>
          <p:spPr bwMode="auto">
            <a:xfrm>
              <a:off x="453" y="1921"/>
              <a:ext cx="54" cy="25"/>
            </a:xfrm>
            <a:custGeom>
              <a:avLst/>
              <a:gdLst>
                <a:gd name="T0" fmla="*/ 52 w 54"/>
                <a:gd name="T1" fmla="*/ 24 h 25"/>
                <a:gd name="T2" fmla="*/ 53 w 54"/>
                <a:gd name="T3" fmla="*/ 23 h 25"/>
                <a:gd name="T4" fmla="*/ 0 w 54"/>
                <a:gd name="T5" fmla="*/ 0 h 25"/>
                <a:gd name="T6" fmla="*/ 0 w 54"/>
                <a:gd name="T7" fmla="*/ 1 h 25"/>
                <a:gd name="T8" fmla="*/ 52 w 54"/>
                <a:gd name="T9" fmla="*/ 24 h 25"/>
                <a:gd name="T10" fmla="*/ 0 60000 65536"/>
                <a:gd name="T11" fmla="*/ 0 60000 65536"/>
                <a:gd name="T12" fmla="*/ 0 60000 65536"/>
                <a:gd name="T13" fmla="*/ 0 60000 65536"/>
                <a:gd name="T14" fmla="*/ 0 60000 65536"/>
                <a:gd name="T15" fmla="*/ 0 w 54"/>
                <a:gd name="T16" fmla="*/ 0 h 25"/>
                <a:gd name="T17" fmla="*/ 54 w 54"/>
                <a:gd name="T18" fmla="*/ 25 h 25"/>
              </a:gdLst>
              <a:ahLst/>
              <a:cxnLst>
                <a:cxn ang="T10">
                  <a:pos x="T0" y="T1"/>
                </a:cxn>
                <a:cxn ang="T11">
                  <a:pos x="T2" y="T3"/>
                </a:cxn>
                <a:cxn ang="T12">
                  <a:pos x="T4" y="T5"/>
                </a:cxn>
                <a:cxn ang="T13">
                  <a:pos x="T6" y="T7"/>
                </a:cxn>
                <a:cxn ang="T14">
                  <a:pos x="T8" y="T9"/>
                </a:cxn>
              </a:cxnLst>
              <a:rect l="T15" t="T16" r="T17" b="T18"/>
              <a:pathLst>
                <a:path w="54" h="25">
                  <a:moveTo>
                    <a:pt x="52" y="24"/>
                  </a:moveTo>
                  <a:lnTo>
                    <a:pt x="53" y="23"/>
                  </a:lnTo>
                  <a:lnTo>
                    <a:pt x="0" y="0"/>
                  </a:lnTo>
                  <a:lnTo>
                    <a:pt x="0" y="1"/>
                  </a:lnTo>
                  <a:lnTo>
                    <a:pt x="52" y="2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13" name="Freeform 483"/>
            <p:cNvSpPr>
              <a:spLocks/>
            </p:cNvSpPr>
            <p:nvPr/>
          </p:nvSpPr>
          <p:spPr bwMode="auto">
            <a:xfrm>
              <a:off x="440" y="1933"/>
              <a:ext cx="28" cy="16"/>
            </a:xfrm>
            <a:custGeom>
              <a:avLst/>
              <a:gdLst>
                <a:gd name="T0" fmla="*/ 27 w 28"/>
                <a:gd name="T1" fmla="*/ 1 h 16"/>
                <a:gd name="T2" fmla="*/ 1 w 28"/>
                <a:gd name="T3" fmla="*/ 15 h 16"/>
                <a:gd name="T4" fmla="*/ 0 w 28"/>
                <a:gd name="T5" fmla="*/ 14 h 16"/>
                <a:gd name="T6" fmla="*/ 27 w 28"/>
                <a:gd name="T7" fmla="*/ 0 h 16"/>
                <a:gd name="T8" fmla="*/ 27 w 28"/>
                <a:gd name="T9" fmla="*/ 1 h 16"/>
                <a:gd name="T10" fmla="*/ 0 60000 65536"/>
                <a:gd name="T11" fmla="*/ 0 60000 65536"/>
                <a:gd name="T12" fmla="*/ 0 60000 65536"/>
                <a:gd name="T13" fmla="*/ 0 60000 65536"/>
                <a:gd name="T14" fmla="*/ 0 60000 65536"/>
                <a:gd name="T15" fmla="*/ 0 w 28"/>
                <a:gd name="T16" fmla="*/ 0 h 16"/>
                <a:gd name="T17" fmla="*/ 28 w 28"/>
                <a:gd name="T18" fmla="*/ 16 h 16"/>
              </a:gdLst>
              <a:ahLst/>
              <a:cxnLst>
                <a:cxn ang="T10">
                  <a:pos x="T0" y="T1"/>
                </a:cxn>
                <a:cxn ang="T11">
                  <a:pos x="T2" y="T3"/>
                </a:cxn>
                <a:cxn ang="T12">
                  <a:pos x="T4" y="T5"/>
                </a:cxn>
                <a:cxn ang="T13">
                  <a:pos x="T6" y="T7"/>
                </a:cxn>
                <a:cxn ang="T14">
                  <a:pos x="T8" y="T9"/>
                </a:cxn>
              </a:cxnLst>
              <a:rect l="T15" t="T16" r="T17" b="T18"/>
              <a:pathLst>
                <a:path w="28" h="16">
                  <a:moveTo>
                    <a:pt x="27" y="1"/>
                  </a:moveTo>
                  <a:lnTo>
                    <a:pt x="1" y="15"/>
                  </a:lnTo>
                  <a:lnTo>
                    <a:pt x="0" y="14"/>
                  </a:lnTo>
                  <a:lnTo>
                    <a:pt x="27" y="0"/>
                  </a:lnTo>
                  <a:lnTo>
                    <a:pt x="27" y="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14" name="Freeform 484"/>
            <p:cNvSpPr>
              <a:spLocks/>
            </p:cNvSpPr>
            <p:nvPr/>
          </p:nvSpPr>
          <p:spPr bwMode="auto">
            <a:xfrm>
              <a:off x="382" y="1901"/>
              <a:ext cx="161" cy="41"/>
            </a:xfrm>
            <a:custGeom>
              <a:avLst/>
              <a:gdLst>
                <a:gd name="T0" fmla="*/ 160 w 161"/>
                <a:gd name="T1" fmla="*/ 40 h 41"/>
                <a:gd name="T2" fmla="*/ 119 w 161"/>
                <a:gd name="T3" fmla="*/ 0 h 41"/>
                <a:gd name="T4" fmla="*/ 14 w 161"/>
                <a:gd name="T5" fmla="*/ 8 h 41"/>
                <a:gd name="T6" fmla="*/ 0 w 161"/>
                <a:gd name="T7" fmla="*/ 30 h 41"/>
                <a:gd name="T8" fmla="*/ 0 60000 65536"/>
                <a:gd name="T9" fmla="*/ 0 60000 65536"/>
                <a:gd name="T10" fmla="*/ 0 60000 65536"/>
                <a:gd name="T11" fmla="*/ 0 60000 65536"/>
                <a:gd name="T12" fmla="*/ 0 w 161"/>
                <a:gd name="T13" fmla="*/ 0 h 41"/>
                <a:gd name="T14" fmla="*/ 161 w 161"/>
                <a:gd name="T15" fmla="*/ 41 h 41"/>
              </a:gdLst>
              <a:ahLst/>
              <a:cxnLst>
                <a:cxn ang="T8">
                  <a:pos x="T0" y="T1"/>
                </a:cxn>
                <a:cxn ang="T9">
                  <a:pos x="T2" y="T3"/>
                </a:cxn>
                <a:cxn ang="T10">
                  <a:pos x="T4" y="T5"/>
                </a:cxn>
                <a:cxn ang="T11">
                  <a:pos x="T6" y="T7"/>
                </a:cxn>
              </a:cxnLst>
              <a:rect l="T12" t="T13" r="T14" b="T15"/>
              <a:pathLst>
                <a:path w="161" h="41">
                  <a:moveTo>
                    <a:pt x="160" y="40"/>
                  </a:moveTo>
                  <a:lnTo>
                    <a:pt x="119" y="0"/>
                  </a:lnTo>
                  <a:lnTo>
                    <a:pt x="14" y="8"/>
                  </a:lnTo>
                  <a:lnTo>
                    <a:pt x="0" y="3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15" name="Line 485"/>
            <p:cNvSpPr>
              <a:spLocks noChangeShapeType="1"/>
            </p:cNvSpPr>
            <p:nvPr/>
          </p:nvSpPr>
          <p:spPr bwMode="auto">
            <a:xfrm>
              <a:off x="398" y="1909"/>
              <a:ext cx="8" cy="28"/>
            </a:xfrm>
            <a:prstGeom prst="line">
              <a:avLst/>
            </a:prstGeom>
            <a:noFill/>
            <a:ln w="12700">
              <a:solidFill>
                <a:srgbClr val="000000"/>
              </a:solidFill>
              <a:round/>
              <a:headEnd/>
              <a:tailEnd/>
            </a:ln>
          </p:spPr>
          <p:txBody>
            <a:bodyPr/>
            <a:lstStyle/>
            <a:p>
              <a:endParaRPr lang="en-US"/>
            </a:p>
          </p:txBody>
        </p:sp>
        <p:sp>
          <p:nvSpPr>
            <p:cNvPr id="167516" name="Freeform 486"/>
            <p:cNvSpPr>
              <a:spLocks/>
            </p:cNvSpPr>
            <p:nvPr/>
          </p:nvSpPr>
          <p:spPr bwMode="auto">
            <a:xfrm>
              <a:off x="500" y="1917"/>
              <a:ext cx="43" cy="25"/>
            </a:xfrm>
            <a:custGeom>
              <a:avLst/>
              <a:gdLst>
                <a:gd name="T0" fmla="*/ 42 w 43"/>
                <a:gd name="T1" fmla="*/ 24 h 25"/>
                <a:gd name="T2" fmla="*/ 0 w 43"/>
                <a:gd name="T3" fmla="*/ 0 h 25"/>
                <a:gd name="T4" fmla="*/ 18 w 43"/>
                <a:gd name="T5" fmla="*/ 24 h 25"/>
                <a:gd name="T6" fmla="*/ 0 60000 65536"/>
                <a:gd name="T7" fmla="*/ 0 60000 65536"/>
                <a:gd name="T8" fmla="*/ 0 60000 65536"/>
                <a:gd name="T9" fmla="*/ 0 w 43"/>
                <a:gd name="T10" fmla="*/ 0 h 25"/>
                <a:gd name="T11" fmla="*/ 43 w 43"/>
                <a:gd name="T12" fmla="*/ 25 h 25"/>
              </a:gdLst>
              <a:ahLst/>
              <a:cxnLst>
                <a:cxn ang="T6">
                  <a:pos x="T0" y="T1"/>
                </a:cxn>
                <a:cxn ang="T7">
                  <a:pos x="T2" y="T3"/>
                </a:cxn>
                <a:cxn ang="T8">
                  <a:pos x="T4" y="T5"/>
                </a:cxn>
              </a:cxnLst>
              <a:rect l="T9" t="T10" r="T11" b="T12"/>
              <a:pathLst>
                <a:path w="43" h="25">
                  <a:moveTo>
                    <a:pt x="42" y="24"/>
                  </a:moveTo>
                  <a:lnTo>
                    <a:pt x="0" y="0"/>
                  </a:lnTo>
                  <a:lnTo>
                    <a:pt x="18" y="2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17" name="Line 487"/>
            <p:cNvSpPr>
              <a:spLocks noChangeShapeType="1"/>
            </p:cNvSpPr>
            <p:nvPr/>
          </p:nvSpPr>
          <p:spPr bwMode="auto">
            <a:xfrm flipH="1">
              <a:off x="454" y="1901"/>
              <a:ext cx="47" cy="22"/>
            </a:xfrm>
            <a:prstGeom prst="line">
              <a:avLst/>
            </a:prstGeom>
            <a:noFill/>
            <a:ln w="12700">
              <a:solidFill>
                <a:srgbClr val="000000"/>
              </a:solidFill>
              <a:round/>
              <a:headEnd/>
              <a:tailEnd/>
            </a:ln>
          </p:spPr>
          <p:txBody>
            <a:bodyPr/>
            <a:lstStyle/>
            <a:p>
              <a:endParaRPr lang="en-US"/>
            </a:p>
          </p:txBody>
        </p:sp>
        <p:sp>
          <p:nvSpPr>
            <p:cNvPr id="167518" name="Line 488"/>
            <p:cNvSpPr>
              <a:spLocks noChangeShapeType="1"/>
            </p:cNvSpPr>
            <p:nvPr/>
          </p:nvSpPr>
          <p:spPr bwMode="auto">
            <a:xfrm flipH="1">
              <a:off x="469" y="1917"/>
              <a:ext cx="32" cy="12"/>
            </a:xfrm>
            <a:prstGeom prst="line">
              <a:avLst/>
            </a:prstGeom>
            <a:noFill/>
            <a:ln w="12700">
              <a:solidFill>
                <a:srgbClr val="000000"/>
              </a:solidFill>
              <a:round/>
              <a:headEnd/>
              <a:tailEnd/>
            </a:ln>
          </p:spPr>
          <p:txBody>
            <a:bodyPr/>
            <a:lstStyle/>
            <a:p>
              <a:endParaRPr lang="en-US"/>
            </a:p>
          </p:txBody>
        </p:sp>
        <p:sp>
          <p:nvSpPr>
            <p:cNvPr id="167519" name="Line 489"/>
            <p:cNvSpPr>
              <a:spLocks noChangeShapeType="1"/>
            </p:cNvSpPr>
            <p:nvPr/>
          </p:nvSpPr>
          <p:spPr bwMode="auto">
            <a:xfrm flipH="1">
              <a:off x="441" y="1933"/>
              <a:ext cx="25" cy="0"/>
            </a:xfrm>
            <a:prstGeom prst="line">
              <a:avLst/>
            </a:prstGeom>
            <a:noFill/>
            <a:ln w="12700">
              <a:solidFill>
                <a:srgbClr val="000000"/>
              </a:solidFill>
              <a:round/>
              <a:headEnd/>
              <a:tailEnd/>
            </a:ln>
          </p:spPr>
          <p:txBody>
            <a:bodyPr/>
            <a:lstStyle/>
            <a:p>
              <a:endParaRPr lang="en-US"/>
            </a:p>
          </p:txBody>
        </p:sp>
        <p:sp>
          <p:nvSpPr>
            <p:cNvPr id="167520" name="Freeform 490"/>
            <p:cNvSpPr>
              <a:spLocks/>
            </p:cNvSpPr>
            <p:nvPr/>
          </p:nvSpPr>
          <p:spPr bwMode="auto">
            <a:xfrm>
              <a:off x="363" y="1943"/>
              <a:ext cx="31" cy="6"/>
            </a:xfrm>
            <a:custGeom>
              <a:avLst/>
              <a:gdLst>
                <a:gd name="T0" fmla="*/ 30 w 31"/>
                <a:gd name="T1" fmla="*/ 0 h 6"/>
                <a:gd name="T2" fmla="*/ 0 w 31"/>
                <a:gd name="T3" fmla="*/ 0 h 6"/>
                <a:gd name="T4" fmla="*/ 0 w 31"/>
                <a:gd name="T5" fmla="*/ 5 h 6"/>
                <a:gd name="T6" fmla="*/ 0 60000 65536"/>
                <a:gd name="T7" fmla="*/ 0 60000 65536"/>
                <a:gd name="T8" fmla="*/ 0 60000 65536"/>
                <a:gd name="T9" fmla="*/ 0 w 31"/>
                <a:gd name="T10" fmla="*/ 0 h 6"/>
                <a:gd name="T11" fmla="*/ 31 w 31"/>
                <a:gd name="T12" fmla="*/ 6 h 6"/>
              </a:gdLst>
              <a:ahLst/>
              <a:cxnLst>
                <a:cxn ang="T6">
                  <a:pos x="T0" y="T1"/>
                </a:cxn>
                <a:cxn ang="T7">
                  <a:pos x="T2" y="T3"/>
                </a:cxn>
                <a:cxn ang="T8">
                  <a:pos x="T4" y="T5"/>
                </a:cxn>
              </a:cxnLst>
              <a:rect l="T9" t="T10" r="T11" b="T12"/>
              <a:pathLst>
                <a:path w="31" h="6">
                  <a:moveTo>
                    <a:pt x="30" y="0"/>
                  </a:moveTo>
                  <a:lnTo>
                    <a:pt x="0" y="0"/>
                  </a:lnTo>
                  <a:lnTo>
                    <a:pt x="0" y="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21" name="Line 491"/>
            <p:cNvSpPr>
              <a:spLocks noChangeShapeType="1"/>
            </p:cNvSpPr>
            <p:nvPr/>
          </p:nvSpPr>
          <p:spPr bwMode="auto">
            <a:xfrm flipH="1">
              <a:off x="363" y="1945"/>
              <a:ext cx="30" cy="0"/>
            </a:xfrm>
            <a:prstGeom prst="line">
              <a:avLst/>
            </a:prstGeom>
            <a:noFill/>
            <a:ln w="12700">
              <a:solidFill>
                <a:srgbClr val="000000"/>
              </a:solidFill>
              <a:round/>
              <a:headEnd/>
              <a:tailEnd/>
            </a:ln>
          </p:spPr>
          <p:txBody>
            <a:bodyPr/>
            <a:lstStyle/>
            <a:p>
              <a:endParaRPr lang="en-US"/>
            </a:p>
          </p:txBody>
        </p:sp>
        <p:sp>
          <p:nvSpPr>
            <p:cNvPr id="167522" name="Line 492"/>
            <p:cNvSpPr>
              <a:spLocks noChangeShapeType="1"/>
            </p:cNvSpPr>
            <p:nvPr/>
          </p:nvSpPr>
          <p:spPr bwMode="auto">
            <a:xfrm>
              <a:off x="383" y="1943"/>
              <a:ext cx="0" cy="5"/>
            </a:xfrm>
            <a:prstGeom prst="line">
              <a:avLst/>
            </a:prstGeom>
            <a:noFill/>
            <a:ln w="12700">
              <a:solidFill>
                <a:srgbClr val="000000"/>
              </a:solidFill>
              <a:round/>
              <a:headEnd/>
              <a:tailEnd/>
            </a:ln>
          </p:spPr>
          <p:txBody>
            <a:bodyPr/>
            <a:lstStyle/>
            <a:p>
              <a:endParaRPr lang="en-US"/>
            </a:p>
          </p:txBody>
        </p:sp>
        <p:sp>
          <p:nvSpPr>
            <p:cNvPr id="167523" name="Freeform 493"/>
            <p:cNvSpPr>
              <a:spLocks/>
            </p:cNvSpPr>
            <p:nvPr/>
          </p:nvSpPr>
          <p:spPr bwMode="auto">
            <a:xfrm>
              <a:off x="429" y="1913"/>
              <a:ext cx="5" cy="14"/>
            </a:xfrm>
            <a:custGeom>
              <a:avLst/>
              <a:gdLst>
                <a:gd name="T0" fmla="*/ 3 w 5"/>
                <a:gd name="T1" fmla="*/ 13 h 14"/>
                <a:gd name="T2" fmla="*/ 3 w 5"/>
                <a:gd name="T3" fmla="*/ 6 h 14"/>
                <a:gd name="T4" fmla="*/ 4 w 5"/>
                <a:gd name="T5" fmla="*/ 6 h 14"/>
                <a:gd name="T6" fmla="*/ 4 w 5"/>
                <a:gd name="T7" fmla="*/ 5 h 14"/>
                <a:gd name="T8" fmla="*/ 3 w 5"/>
                <a:gd name="T9" fmla="*/ 5 h 14"/>
                <a:gd name="T10" fmla="*/ 3 w 5"/>
                <a:gd name="T11" fmla="*/ 0 h 14"/>
                <a:gd name="T12" fmla="*/ 1 w 5"/>
                <a:gd name="T13" fmla="*/ 0 h 14"/>
                <a:gd name="T14" fmla="*/ 1 w 5"/>
                <a:gd name="T15" fmla="*/ 5 h 14"/>
                <a:gd name="T16" fmla="*/ 0 w 5"/>
                <a:gd name="T17" fmla="*/ 5 h 14"/>
                <a:gd name="T18" fmla="*/ 0 w 5"/>
                <a:gd name="T19" fmla="*/ 6 h 14"/>
                <a:gd name="T20" fmla="*/ 1 w 5"/>
                <a:gd name="T21" fmla="*/ 6 h 14"/>
                <a:gd name="T22" fmla="*/ 1 w 5"/>
                <a:gd name="T23" fmla="*/ 13 h 14"/>
                <a:gd name="T24" fmla="*/ 3 w 5"/>
                <a:gd name="T25" fmla="*/ 13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
                <a:gd name="T40" fmla="*/ 0 h 14"/>
                <a:gd name="T41" fmla="*/ 5 w 5"/>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 h="14">
                  <a:moveTo>
                    <a:pt x="3" y="13"/>
                  </a:moveTo>
                  <a:lnTo>
                    <a:pt x="3" y="6"/>
                  </a:lnTo>
                  <a:lnTo>
                    <a:pt x="4" y="6"/>
                  </a:lnTo>
                  <a:lnTo>
                    <a:pt x="4" y="5"/>
                  </a:lnTo>
                  <a:lnTo>
                    <a:pt x="3" y="5"/>
                  </a:lnTo>
                  <a:lnTo>
                    <a:pt x="3" y="0"/>
                  </a:lnTo>
                  <a:lnTo>
                    <a:pt x="1" y="0"/>
                  </a:lnTo>
                  <a:lnTo>
                    <a:pt x="1" y="5"/>
                  </a:lnTo>
                  <a:lnTo>
                    <a:pt x="0" y="5"/>
                  </a:lnTo>
                  <a:lnTo>
                    <a:pt x="0" y="6"/>
                  </a:lnTo>
                  <a:lnTo>
                    <a:pt x="1" y="6"/>
                  </a:lnTo>
                  <a:lnTo>
                    <a:pt x="1" y="13"/>
                  </a:lnTo>
                  <a:lnTo>
                    <a:pt x="3" y="1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524" name="Line 494"/>
            <p:cNvSpPr>
              <a:spLocks noChangeShapeType="1"/>
            </p:cNvSpPr>
            <p:nvPr/>
          </p:nvSpPr>
          <p:spPr bwMode="auto">
            <a:xfrm>
              <a:off x="428" y="1917"/>
              <a:ext cx="0" cy="9"/>
            </a:xfrm>
            <a:prstGeom prst="line">
              <a:avLst/>
            </a:prstGeom>
            <a:noFill/>
            <a:ln w="12700">
              <a:solidFill>
                <a:srgbClr val="000000"/>
              </a:solidFill>
              <a:round/>
              <a:headEnd/>
              <a:tailEnd/>
            </a:ln>
          </p:spPr>
          <p:txBody>
            <a:bodyPr/>
            <a:lstStyle/>
            <a:p>
              <a:endParaRPr lang="en-US"/>
            </a:p>
          </p:txBody>
        </p:sp>
      </p:grpSp>
      <p:grpSp>
        <p:nvGrpSpPr>
          <p:cNvPr id="167013" name="Group 495"/>
          <p:cNvGrpSpPr>
            <a:grpSpLocks/>
          </p:cNvGrpSpPr>
          <p:nvPr/>
        </p:nvGrpSpPr>
        <p:grpSpPr bwMode="auto">
          <a:xfrm>
            <a:off x="7453313" y="1730375"/>
            <a:ext cx="684212" cy="334963"/>
            <a:chOff x="4695" y="577"/>
            <a:chExt cx="431" cy="211"/>
          </a:xfrm>
        </p:grpSpPr>
        <p:sp>
          <p:nvSpPr>
            <p:cNvPr id="167468" name="Rectangle 496"/>
            <p:cNvSpPr>
              <a:spLocks noChangeArrowheads="1"/>
            </p:cNvSpPr>
            <p:nvPr/>
          </p:nvSpPr>
          <p:spPr bwMode="auto">
            <a:xfrm>
              <a:off x="4786" y="670"/>
              <a:ext cx="244"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cs typeface="Times New Roman" pitchFamily="18" charset="0"/>
                </a:rPr>
                <a:t>CG47</a:t>
              </a:r>
            </a:p>
          </p:txBody>
        </p:sp>
        <p:grpSp>
          <p:nvGrpSpPr>
            <p:cNvPr id="167469" name="Group 497"/>
            <p:cNvGrpSpPr>
              <a:grpSpLocks/>
            </p:cNvGrpSpPr>
            <p:nvPr/>
          </p:nvGrpSpPr>
          <p:grpSpPr bwMode="auto">
            <a:xfrm>
              <a:off x="4695" y="577"/>
              <a:ext cx="431" cy="119"/>
              <a:chOff x="4695" y="577"/>
              <a:chExt cx="431" cy="119"/>
            </a:xfrm>
          </p:grpSpPr>
          <p:sp>
            <p:nvSpPr>
              <p:cNvPr id="167470" name="Freeform 498"/>
              <p:cNvSpPr>
                <a:spLocks/>
              </p:cNvSpPr>
              <p:nvPr/>
            </p:nvSpPr>
            <p:spPr bwMode="auto">
              <a:xfrm>
                <a:off x="4768" y="669"/>
                <a:ext cx="353" cy="10"/>
              </a:xfrm>
              <a:custGeom>
                <a:avLst/>
                <a:gdLst>
                  <a:gd name="T0" fmla="*/ 352 w 353"/>
                  <a:gd name="T1" fmla="*/ 0 h 10"/>
                  <a:gd name="T2" fmla="*/ 0 w 353"/>
                  <a:gd name="T3" fmla="*/ 0 h 10"/>
                  <a:gd name="T4" fmla="*/ 0 w 353"/>
                  <a:gd name="T5" fmla="*/ 9 h 10"/>
                  <a:gd name="T6" fmla="*/ 0 60000 65536"/>
                  <a:gd name="T7" fmla="*/ 0 60000 65536"/>
                  <a:gd name="T8" fmla="*/ 0 60000 65536"/>
                  <a:gd name="T9" fmla="*/ 0 w 353"/>
                  <a:gd name="T10" fmla="*/ 0 h 10"/>
                  <a:gd name="T11" fmla="*/ 353 w 353"/>
                  <a:gd name="T12" fmla="*/ 10 h 10"/>
                </a:gdLst>
                <a:ahLst/>
                <a:cxnLst>
                  <a:cxn ang="T6">
                    <a:pos x="T0" y="T1"/>
                  </a:cxn>
                  <a:cxn ang="T7">
                    <a:pos x="T2" y="T3"/>
                  </a:cxn>
                  <a:cxn ang="T8">
                    <a:pos x="T4" y="T5"/>
                  </a:cxn>
                </a:cxnLst>
                <a:rect l="T9" t="T10" r="T11" b="T12"/>
                <a:pathLst>
                  <a:path w="353" h="10">
                    <a:moveTo>
                      <a:pt x="352" y="0"/>
                    </a:moveTo>
                    <a:lnTo>
                      <a:pt x="0" y="0"/>
                    </a:lnTo>
                    <a:lnTo>
                      <a:pt x="0" y="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471" name="Freeform 499"/>
              <p:cNvSpPr>
                <a:spLocks/>
              </p:cNvSpPr>
              <p:nvPr/>
            </p:nvSpPr>
            <p:spPr bwMode="auto">
              <a:xfrm>
                <a:off x="4917" y="644"/>
                <a:ext cx="80" cy="26"/>
              </a:xfrm>
              <a:custGeom>
                <a:avLst/>
                <a:gdLst>
                  <a:gd name="T0" fmla="*/ 79 w 80"/>
                  <a:gd name="T1" fmla="*/ 25 h 26"/>
                  <a:gd name="T2" fmla="*/ 65 w 80"/>
                  <a:gd name="T3" fmla="*/ 0 h 26"/>
                  <a:gd name="T4" fmla="*/ 0 w 80"/>
                  <a:gd name="T5" fmla="*/ 0 h 26"/>
                  <a:gd name="T6" fmla="*/ 0 w 80"/>
                  <a:gd name="T7" fmla="*/ 25 h 26"/>
                  <a:gd name="T8" fmla="*/ 0 60000 65536"/>
                  <a:gd name="T9" fmla="*/ 0 60000 65536"/>
                  <a:gd name="T10" fmla="*/ 0 60000 65536"/>
                  <a:gd name="T11" fmla="*/ 0 60000 65536"/>
                  <a:gd name="T12" fmla="*/ 0 w 80"/>
                  <a:gd name="T13" fmla="*/ 0 h 26"/>
                  <a:gd name="T14" fmla="*/ 80 w 80"/>
                  <a:gd name="T15" fmla="*/ 26 h 26"/>
                </a:gdLst>
                <a:ahLst/>
                <a:cxnLst>
                  <a:cxn ang="T8">
                    <a:pos x="T0" y="T1"/>
                  </a:cxn>
                  <a:cxn ang="T9">
                    <a:pos x="T2" y="T3"/>
                  </a:cxn>
                  <a:cxn ang="T10">
                    <a:pos x="T4" y="T5"/>
                  </a:cxn>
                  <a:cxn ang="T11">
                    <a:pos x="T6" y="T7"/>
                  </a:cxn>
                </a:cxnLst>
                <a:rect l="T12" t="T13" r="T14" b="T15"/>
                <a:pathLst>
                  <a:path w="80" h="26">
                    <a:moveTo>
                      <a:pt x="79" y="25"/>
                    </a:moveTo>
                    <a:lnTo>
                      <a:pt x="65"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2" name="Freeform 500"/>
              <p:cNvSpPr>
                <a:spLocks/>
              </p:cNvSpPr>
              <p:nvPr/>
            </p:nvSpPr>
            <p:spPr bwMode="auto">
              <a:xfrm>
                <a:off x="4917" y="627"/>
                <a:ext cx="66" cy="18"/>
              </a:xfrm>
              <a:custGeom>
                <a:avLst/>
                <a:gdLst>
                  <a:gd name="T0" fmla="*/ 65 w 66"/>
                  <a:gd name="T1" fmla="*/ 17 h 18"/>
                  <a:gd name="T2" fmla="*/ 65 w 66"/>
                  <a:gd name="T3" fmla="*/ 0 h 18"/>
                  <a:gd name="T4" fmla="*/ 65 w 66"/>
                  <a:gd name="T5" fmla="*/ 9 h 18"/>
                  <a:gd name="T6" fmla="*/ 0 w 66"/>
                  <a:gd name="T7" fmla="*/ 9 h 18"/>
                  <a:gd name="T8" fmla="*/ 0 w 66"/>
                  <a:gd name="T9" fmla="*/ 17 h 18"/>
                  <a:gd name="T10" fmla="*/ 0 60000 65536"/>
                  <a:gd name="T11" fmla="*/ 0 60000 65536"/>
                  <a:gd name="T12" fmla="*/ 0 60000 65536"/>
                  <a:gd name="T13" fmla="*/ 0 60000 65536"/>
                  <a:gd name="T14" fmla="*/ 0 60000 65536"/>
                  <a:gd name="T15" fmla="*/ 0 w 66"/>
                  <a:gd name="T16" fmla="*/ 0 h 18"/>
                  <a:gd name="T17" fmla="*/ 66 w 66"/>
                  <a:gd name="T18" fmla="*/ 18 h 18"/>
                </a:gdLst>
                <a:ahLst/>
                <a:cxnLst>
                  <a:cxn ang="T10">
                    <a:pos x="T0" y="T1"/>
                  </a:cxn>
                  <a:cxn ang="T11">
                    <a:pos x="T2" y="T3"/>
                  </a:cxn>
                  <a:cxn ang="T12">
                    <a:pos x="T4" y="T5"/>
                  </a:cxn>
                  <a:cxn ang="T13">
                    <a:pos x="T6" y="T7"/>
                  </a:cxn>
                  <a:cxn ang="T14">
                    <a:pos x="T8" y="T9"/>
                  </a:cxn>
                </a:cxnLst>
                <a:rect l="T15" t="T16" r="T17" b="T18"/>
                <a:pathLst>
                  <a:path w="66" h="18">
                    <a:moveTo>
                      <a:pt x="65" y="17"/>
                    </a:moveTo>
                    <a:lnTo>
                      <a:pt x="65" y="0"/>
                    </a:lnTo>
                    <a:lnTo>
                      <a:pt x="65" y="9"/>
                    </a:lnTo>
                    <a:lnTo>
                      <a:pt x="0" y="9"/>
                    </a:lnTo>
                    <a:lnTo>
                      <a:pt x="0"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3" name="Line 501"/>
              <p:cNvSpPr>
                <a:spLocks noChangeShapeType="1"/>
              </p:cNvSpPr>
              <p:nvPr/>
            </p:nvSpPr>
            <p:spPr bwMode="auto">
              <a:xfrm flipH="1" flipV="1">
                <a:off x="4877" y="619"/>
                <a:ext cx="13" cy="50"/>
              </a:xfrm>
              <a:prstGeom prst="line">
                <a:avLst/>
              </a:prstGeom>
              <a:noFill/>
              <a:ln w="12700">
                <a:solidFill>
                  <a:srgbClr val="000000"/>
                </a:solidFill>
                <a:round/>
                <a:headEnd/>
                <a:tailEnd/>
              </a:ln>
            </p:spPr>
            <p:txBody>
              <a:bodyPr/>
              <a:lstStyle/>
              <a:p>
                <a:endParaRPr lang="en-US"/>
              </a:p>
            </p:txBody>
          </p:sp>
          <p:sp>
            <p:nvSpPr>
              <p:cNvPr id="167474" name="Freeform 502"/>
              <p:cNvSpPr>
                <a:spLocks/>
              </p:cNvSpPr>
              <p:nvPr/>
            </p:nvSpPr>
            <p:spPr bwMode="auto">
              <a:xfrm>
                <a:off x="4826" y="611"/>
                <a:ext cx="52" cy="59"/>
              </a:xfrm>
              <a:custGeom>
                <a:avLst/>
                <a:gdLst>
                  <a:gd name="T0" fmla="*/ 51 w 52"/>
                  <a:gd name="T1" fmla="*/ 8 h 59"/>
                  <a:gd name="T2" fmla="*/ 39 w 52"/>
                  <a:gd name="T3" fmla="*/ 8 h 59"/>
                  <a:gd name="T4" fmla="*/ 39 w 52"/>
                  <a:gd name="T5" fmla="*/ 0 h 59"/>
                  <a:gd name="T6" fmla="*/ 39 w 52"/>
                  <a:gd name="T7" fmla="*/ 33 h 59"/>
                  <a:gd name="T8" fmla="*/ 0 w 52"/>
                  <a:gd name="T9" fmla="*/ 33 h 59"/>
                  <a:gd name="T10" fmla="*/ 0 w 52"/>
                  <a:gd name="T11" fmla="*/ 58 h 59"/>
                  <a:gd name="T12" fmla="*/ 0 60000 65536"/>
                  <a:gd name="T13" fmla="*/ 0 60000 65536"/>
                  <a:gd name="T14" fmla="*/ 0 60000 65536"/>
                  <a:gd name="T15" fmla="*/ 0 60000 65536"/>
                  <a:gd name="T16" fmla="*/ 0 60000 65536"/>
                  <a:gd name="T17" fmla="*/ 0 60000 65536"/>
                  <a:gd name="T18" fmla="*/ 0 w 52"/>
                  <a:gd name="T19" fmla="*/ 0 h 59"/>
                  <a:gd name="T20" fmla="*/ 52 w 5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52" h="59">
                    <a:moveTo>
                      <a:pt x="51" y="8"/>
                    </a:moveTo>
                    <a:lnTo>
                      <a:pt x="39" y="8"/>
                    </a:lnTo>
                    <a:lnTo>
                      <a:pt x="39" y="0"/>
                    </a:lnTo>
                    <a:lnTo>
                      <a:pt x="39" y="33"/>
                    </a:lnTo>
                    <a:lnTo>
                      <a:pt x="0" y="33"/>
                    </a:lnTo>
                    <a:lnTo>
                      <a:pt x="0" y="5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5" name="Freeform 503"/>
              <p:cNvSpPr>
                <a:spLocks/>
              </p:cNvSpPr>
              <p:nvPr/>
            </p:nvSpPr>
            <p:spPr bwMode="auto">
              <a:xfrm>
                <a:off x="4865" y="619"/>
                <a:ext cx="26" cy="26"/>
              </a:xfrm>
              <a:custGeom>
                <a:avLst/>
                <a:gdLst>
                  <a:gd name="T0" fmla="*/ 0 w 26"/>
                  <a:gd name="T1" fmla="*/ 25 h 26"/>
                  <a:gd name="T2" fmla="*/ 25 w 26"/>
                  <a:gd name="T3" fmla="*/ 25 h 26"/>
                  <a:gd name="T4" fmla="*/ 12 w 26"/>
                  <a:gd name="T5" fmla="*/ 0 h 26"/>
                  <a:gd name="T6" fmla="*/ 0 w 26"/>
                  <a:gd name="T7" fmla="*/ 0 h 26"/>
                  <a:gd name="T8" fmla="*/ 0 w 26"/>
                  <a:gd name="T9" fmla="*/ 25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25"/>
                    </a:moveTo>
                    <a:lnTo>
                      <a:pt x="25" y="25"/>
                    </a:lnTo>
                    <a:lnTo>
                      <a:pt x="12"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6" name="Freeform 504"/>
              <p:cNvSpPr>
                <a:spLocks/>
              </p:cNvSpPr>
              <p:nvPr/>
            </p:nvSpPr>
            <p:spPr bwMode="auto">
              <a:xfrm>
                <a:off x="4917" y="611"/>
                <a:ext cx="52" cy="26"/>
              </a:xfrm>
              <a:custGeom>
                <a:avLst/>
                <a:gdLst>
                  <a:gd name="T0" fmla="*/ 51 w 52"/>
                  <a:gd name="T1" fmla="*/ 25 h 26"/>
                  <a:gd name="T2" fmla="*/ 51 w 52"/>
                  <a:gd name="T3" fmla="*/ 8 h 26"/>
                  <a:gd name="T4" fmla="*/ 26 w 52"/>
                  <a:gd name="T5" fmla="*/ 8 h 26"/>
                  <a:gd name="T6" fmla="*/ 26 w 52"/>
                  <a:gd name="T7" fmla="*/ 25 h 26"/>
                  <a:gd name="T8" fmla="*/ 13 w 52"/>
                  <a:gd name="T9" fmla="*/ 0 h 26"/>
                  <a:gd name="T10" fmla="*/ 0 w 52"/>
                  <a:gd name="T11" fmla="*/ 0 h 26"/>
                  <a:gd name="T12" fmla="*/ 0 w 52"/>
                  <a:gd name="T13" fmla="*/ 25 h 26"/>
                  <a:gd name="T14" fmla="*/ 0 60000 65536"/>
                  <a:gd name="T15" fmla="*/ 0 60000 65536"/>
                  <a:gd name="T16" fmla="*/ 0 60000 65536"/>
                  <a:gd name="T17" fmla="*/ 0 60000 65536"/>
                  <a:gd name="T18" fmla="*/ 0 60000 65536"/>
                  <a:gd name="T19" fmla="*/ 0 60000 65536"/>
                  <a:gd name="T20" fmla="*/ 0 60000 65536"/>
                  <a:gd name="T21" fmla="*/ 0 w 52"/>
                  <a:gd name="T22" fmla="*/ 0 h 26"/>
                  <a:gd name="T23" fmla="*/ 52 w 5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6">
                    <a:moveTo>
                      <a:pt x="51" y="25"/>
                    </a:moveTo>
                    <a:lnTo>
                      <a:pt x="51" y="8"/>
                    </a:lnTo>
                    <a:lnTo>
                      <a:pt x="26" y="8"/>
                    </a:lnTo>
                    <a:lnTo>
                      <a:pt x="26"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7" name="Freeform 505"/>
              <p:cNvSpPr>
                <a:spLocks/>
              </p:cNvSpPr>
              <p:nvPr/>
            </p:nvSpPr>
            <p:spPr bwMode="auto">
              <a:xfrm>
                <a:off x="4917" y="611"/>
                <a:ext cx="14" cy="26"/>
              </a:xfrm>
              <a:custGeom>
                <a:avLst/>
                <a:gdLst>
                  <a:gd name="T0" fmla="*/ 0 w 14"/>
                  <a:gd name="T1" fmla="*/ 25 h 26"/>
                  <a:gd name="T2" fmla="*/ 13 w 14"/>
                  <a:gd name="T3" fmla="*/ 25 h 26"/>
                  <a:gd name="T4" fmla="*/ 13 w 14"/>
                  <a:gd name="T5" fmla="*/ 0 h 26"/>
                  <a:gd name="T6" fmla="*/ 0 w 14"/>
                  <a:gd name="T7" fmla="*/ 0 h 26"/>
                  <a:gd name="T8" fmla="*/ 0 w 14"/>
                  <a:gd name="T9" fmla="*/ 25 h 26"/>
                  <a:gd name="T10" fmla="*/ 0 60000 65536"/>
                  <a:gd name="T11" fmla="*/ 0 60000 65536"/>
                  <a:gd name="T12" fmla="*/ 0 60000 65536"/>
                  <a:gd name="T13" fmla="*/ 0 60000 65536"/>
                  <a:gd name="T14" fmla="*/ 0 60000 65536"/>
                  <a:gd name="T15" fmla="*/ 0 w 14"/>
                  <a:gd name="T16" fmla="*/ 0 h 26"/>
                  <a:gd name="T17" fmla="*/ 14 w 14"/>
                  <a:gd name="T18" fmla="*/ 26 h 26"/>
                </a:gdLst>
                <a:ahLst/>
                <a:cxnLst>
                  <a:cxn ang="T10">
                    <a:pos x="T0" y="T1"/>
                  </a:cxn>
                  <a:cxn ang="T11">
                    <a:pos x="T2" y="T3"/>
                  </a:cxn>
                  <a:cxn ang="T12">
                    <a:pos x="T4" y="T5"/>
                  </a:cxn>
                  <a:cxn ang="T13">
                    <a:pos x="T6" y="T7"/>
                  </a:cxn>
                  <a:cxn ang="T14">
                    <a:pos x="T8" y="T9"/>
                  </a:cxn>
                </a:cxnLst>
                <a:rect l="T15" t="T16" r="T17" b="T18"/>
                <a:pathLst>
                  <a:path w="14" h="26">
                    <a:moveTo>
                      <a:pt x="0" y="25"/>
                    </a:moveTo>
                    <a:lnTo>
                      <a:pt x="13"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78" name="Line 506"/>
              <p:cNvSpPr>
                <a:spLocks noChangeShapeType="1"/>
              </p:cNvSpPr>
              <p:nvPr/>
            </p:nvSpPr>
            <p:spPr bwMode="auto">
              <a:xfrm flipH="1">
                <a:off x="4890" y="653"/>
                <a:ext cx="27" cy="0"/>
              </a:xfrm>
              <a:prstGeom prst="line">
                <a:avLst/>
              </a:prstGeom>
              <a:noFill/>
              <a:ln w="12700">
                <a:solidFill>
                  <a:srgbClr val="000000"/>
                </a:solidFill>
                <a:round/>
                <a:headEnd/>
                <a:tailEnd/>
              </a:ln>
            </p:spPr>
            <p:txBody>
              <a:bodyPr/>
              <a:lstStyle/>
              <a:p>
                <a:endParaRPr lang="en-US"/>
              </a:p>
            </p:txBody>
          </p:sp>
          <p:sp>
            <p:nvSpPr>
              <p:cNvPr id="167479" name="Freeform 507"/>
              <p:cNvSpPr>
                <a:spLocks/>
              </p:cNvSpPr>
              <p:nvPr/>
            </p:nvSpPr>
            <p:spPr bwMode="auto">
              <a:xfrm>
                <a:off x="4826" y="636"/>
                <a:ext cx="26" cy="9"/>
              </a:xfrm>
              <a:custGeom>
                <a:avLst/>
                <a:gdLst>
                  <a:gd name="T0" fmla="*/ 25 w 26"/>
                  <a:gd name="T1" fmla="*/ 8 h 9"/>
                  <a:gd name="T2" fmla="*/ 25 w 26"/>
                  <a:gd name="T3" fmla="*/ 0 h 9"/>
                  <a:gd name="T4" fmla="*/ 0 w 26"/>
                  <a:gd name="T5" fmla="*/ 0 h 9"/>
                  <a:gd name="T6" fmla="*/ 0 w 26"/>
                  <a:gd name="T7" fmla="*/ 8 h 9"/>
                  <a:gd name="T8" fmla="*/ 0 60000 65536"/>
                  <a:gd name="T9" fmla="*/ 0 60000 65536"/>
                  <a:gd name="T10" fmla="*/ 0 60000 65536"/>
                  <a:gd name="T11" fmla="*/ 0 60000 65536"/>
                  <a:gd name="T12" fmla="*/ 0 w 26"/>
                  <a:gd name="T13" fmla="*/ 0 h 9"/>
                  <a:gd name="T14" fmla="*/ 26 w 26"/>
                  <a:gd name="T15" fmla="*/ 9 h 9"/>
                </a:gdLst>
                <a:ahLst/>
                <a:cxnLst>
                  <a:cxn ang="T8">
                    <a:pos x="T0" y="T1"/>
                  </a:cxn>
                  <a:cxn ang="T9">
                    <a:pos x="T2" y="T3"/>
                  </a:cxn>
                  <a:cxn ang="T10">
                    <a:pos x="T4" y="T5"/>
                  </a:cxn>
                  <a:cxn ang="T11">
                    <a:pos x="T6" y="T7"/>
                  </a:cxn>
                </a:cxnLst>
                <a:rect l="T12" t="T13" r="T14" b="T15"/>
                <a:pathLst>
                  <a:path w="26" h="9">
                    <a:moveTo>
                      <a:pt x="25" y="8"/>
                    </a:move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0" name="Freeform 508"/>
              <p:cNvSpPr>
                <a:spLocks/>
              </p:cNvSpPr>
              <p:nvPr/>
            </p:nvSpPr>
            <p:spPr bwMode="auto">
              <a:xfrm>
                <a:off x="4826" y="636"/>
                <a:ext cx="26" cy="9"/>
              </a:xfrm>
              <a:custGeom>
                <a:avLst/>
                <a:gdLst>
                  <a:gd name="T0" fmla="*/ 0 w 26"/>
                  <a:gd name="T1" fmla="*/ 8 h 9"/>
                  <a:gd name="T2" fmla="*/ 25 w 26"/>
                  <a:gd name="T3" fmla="*/ 8 h 9"/>
                  <a:gd name="T4" fmla="*/ 25 w 26"/>
                  <a:gd name="T5" fmla="*/ 0 h 9"/>
                  <a:gd name="T6" fmla="*/ 0 w 26"/>
                  <a:gd name="T7" fmla="*/ 0 h 9"/>
                  <a:gd name="T8" fmla="*/ 0 w 26"/>
                  <a:gd name="T9" fmla="*/ 8 h 9"/>
                  <a:gd name="T10" fmla="*/ 0 60000 65536"/>
                  <a:gd name="T11" fmla="*/ 0 60000 65536"/>
                  <a:gd name="T12" fmla="*/ 0 60000 65536"/>
                  <a:gd name="T13" fmla="*/ 0 60000 65536"/>
                  <a:gd name="T14" fmla="*/ 0 60000 65536"/>
                  <a:gd name="T15" fmla="*/ 0 w 26"/>
                  <a:gd name="T16" fmla="*/ 0 h 9"/>
                  <a:gd name="T17" fmla="*/ 26 w 26"/>
                  <a:gd name="T18" fmla="*/ 9 h 9"/>
                </a:gdLst>
                <a:ahLst/>
                <a:cxnLst>
                  <a:cxn ang="T10">
                    <a:pos x="T0" y="T1"/>
                  </a:cxn>
                  <a:cxn ang="T11">
                    <a:pos x="T2" y="T3"/>
                  </a:cxn>
                  <a:cxn ang="T12">
                    <a:pos x="T4" y="T5"/>
                  </a:cxn>
                  <a:cxn ang="T13">
                    <a:pos x="T6" y="T7"/>
                  </a:cxn>
                  <a:cxn ang="T14">
                    <a:pos x="T8" y="T9"/>
                  </a:cxn>
                </a:cxnLst>
                <a:rect l="T15" t="T16" r="T17" b="T18"/>
                <a:pathLst>
                  <a:path w="26" h="9">
                    <a:moveTo>
                      <a:pt x="0" y="8"/>
                    </a:moveTo>
                    <a:lnTo>
                      <a:pt x="25" y="8"/>
                    </a:ln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1" name="Freeform 509"/>
              <p:cNvSpPr>
                <a:spLocks/>
              </p:cNvSpPr>
              <p:nvPr/>
            </p:nvSpPr>
            <p:spPr bwMode="auto">
              <a:xfrm>
                <a:off x="4826" y="627"/>
                <a:ext cx="14" cy="10"/>
              </a:xfrm>
              <a:custGeom>
                <a:avLst/>
                <a:gdLst>
                  <a:gd name="T0" fmla="*/ 0 w 14"/>
                  <a:gd name="T1" fmla="*/ 9 h 10"/>
                  <a:gd name="T2" fmla="*/ 0 w 14"/>
                  <a:gd name="T3" fmla="*/ 0 h 10"/>
                  <a:gd name="T4" fmla="*/ 13 w 14"/>
                  <a:gd name="T5" fmla="*/ 0 h 10"/>
                  <a:gd name="T6" fmla="*/ 13 w 14"/>
                  <a:gd name="T7" fmla="*/ 9 h 10"/>
                  <a:gd name="T8" fmla="*/ 0 60000 65536"/>
                  <a:gd name="T9" fmla="*/ 0 60000 65536"/>
                  <a:gd name="T10" fmla="*/ 0 60000 65536"/>
                  <a:gd name="T11" fmla="*/ 0 60000 65536"/>
                  <a:gd name="T12" fmla="*/ 0 w 14"/>
                  <a:gd name="T13" fmla="*/ 0 h 10"/>
                  <a:gd name="T14" fmla="*/ 14 w 14"/>
                  <a:gd name="T15" fmla="*/ 10 h 10"/>
                </a:gdLst>
                <a:ahLst/>
                <a:cxnLst>
                  <a:cxn ang="T8">
                    <a:pos x="T0" y="T1"/>
                  </a:cxn>
                  <a:cxn ang="T9">
                    <a:pos x="T2" y="T3"/>
                  </a:cxn>
                  <a:cxn ang="T10">
                    <a:pos x="T4" y="T5"/>
                  </a:cxn>
                  <a:cxn ang="T11">
                    <a:pos x="T6" y="T7"/>
                  </a:cxn>
                </a:cxnLst>
                <a:rect l="T12" t="T13" r="T14" b="T15"/>
                <a:pathLst>
                  <a:path w="14" h="10">
                    <a:moveTo>
                      <a:pt x="0" y="9"/>
                    </a:moveTo>
                    <a:lnTo>
                      <a:pt x="0" y="0"/>
                    </a:lnTo>
                    <a:lnTo>
                      <a:pt x="13" y="0"/>
                    </a:lnTo>
                    <a:lnTo>
                      <a:pt x="13"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2" name="Freeform 510"/>
              <p:cNvSpPr>
                <a:spLocks/>
              </p:cNvSpPr>
              <p:nvPr/>
            </p:nvSpPr>
            <p:spPr bwMode="auto">
              <a:xfrm>
                <a:off x="4956" y="653"/>
                <a:ext cx="22" cy="10"/>
              </a:xfrm>
              <a:custGeom>
                <a:avLst/>
                <a:gdLst>
                  <a:gd name="T0" fmla="*/ 6 w 22"/>
                  <a:gd name="T1" fmla="*/ 9 h 10"/>
                  <a:gd name="T2" fmla="*/ 14 w 22"/>
                  <a:gd name="T3" fmla="*/ 9 h 10"/>
                  <a:gd name="T4" fmla="*/ 21 w 22"/>
                  <a:gd name="T5" fmla="*/ 5 h 10"/>
                  <a:gd name="T6" fmla="*/ 14 w 22"/>
                  <a:gd name="T7" fmla="*/ 0 h 10"/>
                  <a:gd name="T8" fmla="*/ 6 w 22"/>
                  <a:gd name="T9" fmla="*/ 0 h 10"/>
                  <a:gd name="T10" fmla="*/ 0 w 22"/>
                  <a:gd name="T11" fmla="*/ 5 h 10"/>
                  <a:gd name="T12" fmla="*/ 6 w 22"/>
                  <a:gd name="T13" fmla="*/ 9 h 10"/>
                  <a:gd name="T14" fmla="*/ 0 60000 65536"/>
                  <a:gd name="T15" fmla="*/ 0 60000 65536"/>
                  <a:gd name="T16" fmla="*/ 0 60000 65536"/>
                  <a:gd name="T17" fmla="*/ 0 60000 65536"/>
                  <a:gd name="T18" fmla="*/ 0 60000 65536"/>
                  <a:gd name="T19" fmla="*/ 0 60000 65536"/>
                  <a:gd name="T20" fmla="*/ 0 60000 65536"/>
                  <a:gd name="T21" fmla="*/ 0 w 22"/>
                  <a:gd name="T22" fmla="*/ 0 h 10"/>
                  <a:gd name="T23" fmla="*/ 22 w 22"/>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0">
                    <a:moveTo>
                      <a:pt x="6" y="9"/>
                    </a:moveTo>
                    <a:lnTo>
                      <a:pt x="14" y="9"/>
                    </a:lnTo>
                    <a:lnTo>
                      <a:pt x="21" y="5"/>
                    </a:lnTo>
                    <a:lnTo>
                      <a:pt x="14" y="0"/>
                    </a:lnTo>
                    <a:lnTo>
                      <a:pt x="6" y="0"/>
                    </a:lnTo>
                    <a:lnTo>
                      <a:pt x="0" y="5"/>
                    </a:lnTo>
                    <a:lnTo>
                      <a:pt x="6"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3" name="Freeform 511"/>
              <p:cNvSpPr>
                <a:spLocks/>
              </p:cNvSpPr>
              <p:nvPr/>
            </p:nvSpPr>
            <p:spPr bwMode="auto">
              <a:xfrm>
                <a:off x="4695" y="669"/>
                <a:ext cx="431" cy="27"/>
              </a:xfrm>
              <a:custGeom>
                <a:avLst/>
                <a:gdLst>
                  <a:gd name="T0" fmla="*/ 78 w 431"/>
                  <a:gd name="T1" fmla="*/ 9 h 27"/>
                  <a:gd name="T2" fmla="*/ 40 w 431"/>
                  <a:gd name="T3" fmla="*/ 9 h 27"/>
                  <a:gd name="T4" fmla="*/ 40 w 431"/>
                  <a:gd name="T5" fmla="*/ 19 h 27"/>
                  <a:gd name="T6" fmla="*/ 0 w 431"/>
                  <a:gd name="T7" fmla="*/ 19 h 27"/>
                  <a:gd name="T8" fmla="*/ 0 w 431"/>
                  <a:gd name="T9" fmla="*/ 26 h 27"/>
                  <a:gd name="T10" fmla="*/ 378 w 431"/>
                  <a:gd name="T11" fmla="*/ 26 h 27"/>
                  <a:gd name="T12" fmla="*/ 430 w 431"/>
                  <a:gd name="T13" fmla="*/ 0 h 27"/>
                  <a:gd name="T14" fmla="*/ 0 60000 65536"/>
                  <a:gd name="T15" fmla="*/ 0 60000 65536"/>
                  <a:gd name="T16" fmla="*/ 0 60000 65536"/>
                  <a:gd name="T17" fmla="*/ 0 60000 65536"/>
                  <a:gd name="T18" fmla="*/ 0 60000 65536"/>
                  <a:gd name="T19" fmla="*/ 0 60000 65536"/>
                  <a:gd name="T20" fmla="*/ 0 60000 65536"/>
                  <a:gd name="T21" fmla="*/ 0 w 431"/>
                  <a:gd name="T22" fmla="*/ 0 h 27"/>
                  <a:gd name="T23" fmla="*/ 431 w 43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1" h="27">
                    <a:moveTo>
                      <a:pt x="78" y="9"/>
                    </a:moveTo>
                    <a:lnTo>
                      <a:pt x="40" y="9"/>
                    </a:lnTo>
                    <a:lnTo>
                      <a:pt x="40" y="19"/>
                    </a:lnTo>
                    <a:lnTo>
                      <a:pt x="0" y="19"/>
                    </a:lnTo>
                    <a:lnTo>
                      <a:pt x="0" y="26"/>
                    </a:lnTo>
                    <a:lnTo>
                      <a:pt x="378" y="26"/>
                    </a:lnTo>
                    <a:lnTo>
                      <a:pt x="4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4" name="Freeform 512"/>
              <p:cNvSpPr>
                <a:spLocks/>
              </p:cNvSpPr>
              <p:nvPr/>
            </p:nvSpPr>
            <p:spPr bwMode="auto">
              <a:xfrm>
                <a:off x="5008" y="653"/>
                <a:ext cx="15" cy="17"/>
              </a:xfrm>
              <a:custGeom>
                <a:avLst/>
                <a:gdLst>
                  <a:gd name="T0" fmla="*/ 4 w 15"/>
                  <a:gd name="T1" fmla="*/ 16 h 17"/>
                  <a:gd name="T2" fmla="*/ 14 w 15"/>
                  <a:gd name="T3" fmla="*/ 1 h 17"/>
                  <a:gd name="T4" fmla="*/ 12 w 15"/>
                  <a:gd name="T5" fmla="*/ 0 h 17"/>
                  <a:gd name="T6" fmla="*/ 2 w 15"/>
                  <a:gd name="T7" fmla="*/ 7 h 17"/>
                  <a:gd name="T8" fmla="*/ 0 w 15"/>
                  <a:gd name="T9" fmla="*/ 15 h 17"/>
                  <a:gd name="T10" fmla="*/ 4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4" y="16"/>
                    </a:moveTo>
                    <a:lnTo>
                      <a:pt x="14" y="1"/>
                    </a:lnTo>
                    <a:lnTo>
                      <a:pt x="12" y="0"/>
                    </a:lnTo>
                    <a:lnTo>
                      <a:pt x="2" y="7"/>
                    </a:lnTo>
                    <a:lnTo>
                      <a:pt x="0" y="15"/>
                    </a:lnTo>
                    <a:lnTo>
                      <a:pt x="4"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5" name="Freeform 513"/>
              <p:cNvSpPr>
                <a:spLocks/>
              </p:cNvSpPr>
              <p:nvPr/>
            </p:nvSpPr>
            <p:spPr bwMode="auto">
              <a:xfrm>
                <a:off x="5012" y="660"/>
                <a:ext cx="8" cy="10"/>
              </a:xfrm>
              <a:custGeom>
                <a:avLst/>
                <a:gdLst>
                  <a:gd name="T0" fmla="*/ 7 w 8"/>
                  <a:gd name="T1" fmla="*/ 0 h 10"/>
                  <a:gd name="T2" fmla="*/ 7 w 8"/>
                  <a:gd name="T3" fmla="*/ 9 h 10"/>
                  <a:gd name="T4" fmla="*/ 0 w 8"/>
                  <a:gd name="T5" fmla="*/ 9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7" y="0"/>
                    </a:moveTo>
                    <a:lnTo>
                      <a:pt x="7" y="9"/>
                    </a:lnTo>
                    <a:lnTo>
                      <a:pt x="0"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86" name="Freeform 514"/>
              <p:cNvSpPr>
                <a:spLocks/>
              </p:cNvSpPr>
              <p:nvPr/>
            </p:nvSpPr>
            <p:spPr bwMode="auto">
              <a:xfrm>
                <a:off x="4748" y="661"/>
                <a:ext cx="15" cy="17"/>
              </a:xfrm>
              <a:custGeom>
                <a:avLst/>
                <a:gdLst>
                  <a:gd name="T0" fmla="*/ 11 w 15"/>
                  <a:gd name="T1" fmla="*/ 16 h 17"/>
                  <a:gd name="T2" fmla="*/ 0 w 15"/>
                  <a:gd name="T3" fmla="*/ 1 h 17"/>
                  <a:gd name="T4" fmla="*/ 2 w 15"/>
                  <a:gd name="T5" fmla="*/ 0 h 17"/>
                  <a:gd name="T6" fmla="*/ 12 w 15"/>
                  <a:gd name="T7" fmla="*/ 7 h 17"/>
                  <a:gd name="T8" fmla="*/ 14 w 15"/>
                  <a:gd name="T9" fmla="*/ 16 h 17"/>
                  <a:gd name="T10" fmla="*/ 11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11" y="16"/>
                    </a:moveTo>
                    <a:lnTo>
                      <a:pt x="0" y="1"/>
                    </a:lnTo>
                    <a:lnTo>
                      <a:pt x="2" y="0"/>
                    </a:lnTo>
                    <a:lnTo>
                      <a:pt x="12" y="7"/>
                    </a:lnTo>
                    <a:lnTo>
                      <a:pt x="14" y="16"/>
                    </a:lnTo>
                    <a:lnTo>
                      <a:pt x="11"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487" name="Freeform 515"/>
              <p:cNvSpPr>
                <a:spLocks/>
              </p:cNvSpPr>
              <p:nvPr/>
            </p:nvSpPr>
            <p:spPr bwMode="auto">
              <a:xfrm>
                <a:off x="4751" y="667"/>
                <a:ext cx="8" cy="11"/>
              </a:xfrm>
              <a:custGeom>
                <a:avLst/>
                <a:gdLst>
                  <a:gd name="T0" fmla="*/ 0 w 8"/>
                  <a:gd name="T1" fmla="*/ 0 h 11"/>
                  <a:gd name="T2" fmla="*/ 0 w 8"/>
                  <a:gd name="T3" fmla="*/ 10 h 11"/>
                  <a:gd name="T4" fmla="*/ 7 w 8"/>
                  <a:gd name="T5" fmla="*/ 10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0" y="10"/>
                    </a:lnTo>
                    <a:lnTo>
                      <a:pt x="7" y="1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488" name="Arc 516"/>
              <p:cNvSpPr>
                <a:spLocks/>
              </p:cNvSpPr>
              <p:nvPr/>
            </p:nvSpPr>
            <p:spPr bwMode="auto">
              <a:xfrm>
                <a:off x="4905" y="584"/>
                <a:ext cx="3" cy="1"/>
              </a:xfrm>
              <a:custGeom>
                <a:avLst/>
                <a:gdLst>
                  <a:gd name="T0" fmla="*/ 0 w 36874"/>
                  <a:gd name="T1" fmla="*/ 0 h 21600"/>
                  <a:gd name="T2" fmla="*/ 3 w 36874"/>
                  <a:gd name="T3" fmla="*/ 1 h 21600"/>
                  <a:gd name="T4" fmla="*/ 1 w 36874"/>
                  <a:gd name="T5" fmla="*/ 1 h 21600"/>
                  <a:gd name="T6" fmla="*/ 0 60000 65536"/>
                  <a:gd name="T7" fmla="*/ 0 60000 65536"/>
                  <a:gd name="T8" fmla="*/ 0 60000 65536"/>
                  <a:gd name="T9" fmla="*/ 0 w 36874"/>
                  <a:gd name="T10" fmla="*/ 0 h 21600"/>
                  <a:gd name="T11" fmla="*/ 36874 w 36874"/>
                  <a:gd name="T12" fmla="*/ 21600 h 21600"/>
                </a:gdLst>
                <a:ahLst/>
                <a:cxnLst>
                  <a:cxn ang="T6">
                    <a:pos x="T0" y="T1"/>
                  </a:cxn>
                  <a:cxn ang="T7">
                    <a:pos x="T2" y="T3"/>
                  </a:cxn>
                  <a:cxn ang="T8">
                    <a:pos x="T4" y="T5"/>
                  </a:cxn>
                </a:cxnLst>
                <a:rect l="T9" t="T10" r="T11" b="T12"/>
                <a:pathLst>
                  <a:path w="36874" h="21600" fill="none" extrusionOk="0">
                    <a:moveTo>
                      <a:pt x="0" y="6326"/>
                    </a:moveTo>
                    <a:cubicBezTo>
                      <a:pt x="4051" y="2275"/>
                      <a:pt x="9545" y="-1"/>
                      <a:pt x="15274" y="0"/>
                    </a:cubicBezTo>
                    <a:cubicBezTo>
                      <a:pt x="27203" y="0"/>
                      <a:pt x="36874" y="9670"/>
                      <a:pt x="36874" y="21600"/>
                    </a:cubicBezTo>
                  </a:path>
                  <a:path w="36874" h="21600" stroke="0" extrusionOk="0">
                    <a:moveTo>
                      <a:pt x="0" y="6326"/>
                    </a:moveTo>
                    <a:cubicBezTo>
                      <a:pt x="4051" y="2275"/>
                      <a:pt x="9545" y="-1"/>
                      <a:pt x="15274" y="0"/>
                    </a:cubicBezTo>
                    <a:cubicBezTo>
                      <a:pt x="27203" y="0"/>
                      <a:pt x="36874" y="9670"/>
                      <a:pt x="36874" y="21600"/>
                    </a:cubicBezTo>
                    <a:lnTo>
                      <a:pt x="15274" y="21600"/>
                    </a:lnTo>
                    <a:close/>
                  </a:path>
                </a:pathLst>
              </a:custGeom>
              <a:solidFill>
                <a:schemeClr val="tx1"/>
              </a:solidFill>
              <a:ln w="12700" cap="rnd">
                <a:solidFill>
                  <a:srgbClr val="000000"/>
                </a:solidFill>
                <a:round/>
                <a:headEnd/>
                <a:tailEnd/>
              </a:ln>
            </p:spPr>
            <p:txBody>
              <a:bodyPr/>
              <a:lstStyle/>
              <a:p>
                <a:endParaRPr lang="en-US"/>
              </a:p>
            </p:txBody>
          </p:sp>
          <p:sp>
            <p:nvSpPr>
              <p:cNvPr id="167489" name="Oval 517"/>
              <p:cNvSpPr>
                <a:spLocks noChangeArrowheads="1"/>
              </p:cNvSpPr>
              <p:nvPr/>
            </p:nvSpPr>
            <p:spPr bwMode="auto">
              <a:xfrm flipV="1">
                <a:off x="4904" y="577"/>
                <a:ext cx="4"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7490" name="Line 518"/>
              <p:cNvSpPr>
                <a:spLocks noChangeShapeType="1"/>
              </p:cNvSpPr>
              <p:nvPr/>
            </p:nvSpPr>
            <p:spPr bwMode="auto">
              <a:xfrm flipV="1">
                <a:off x="4917" y="594"/>
                <a:ext cx="0" cy="17"/>
              </a:xfrm>
              <a:prstGeom prst="line">
                <a:avLst/>
              </a:prstGeom>
              <a:noFill/>
              <a:ln w="12700">
                <a:solidFill>
                  <a:srgbClr val="000000"/>
                </a:solidFill>
                <a:round/>
                <a:headEnd/>
                <a:tailEnd/>
              </a:ln>
            </p:spPr>
            <p:txBody>
              <a:bodyPr/>
              <a:lstStyle/>
              <a:p>
                <a:endParaRPr lang="en-US"/>
              </a:p>
            </p:txBody>
          </p:sp>
          <p:sp>
            <p:nvSpPr>
              <p:cNvPr id="167491" name="Oval 519"/>
              <p:cNvSpPr>
                <a:spLocks noChangeArrowheads="1"/>
              </p:cNvSpPr>
              <p:nvPr/>
            </p:nvSpPr>
            <p:spPr bwMode="auto">
              <a:xfrm flipH="1" flipV="1">
                <a:off x="4762" y="650"/>
                <a:ext cx="15"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7492" name="Freeform 520"/>
              <p:cNvSpPr>
                <a:spLocks/>
              </p:cNvSpPr>
              <p:nvPr/>
            </p:nvSpPr>
            <p:spPr bwMode="auto">
              <a:xfrm>
                <a:off x="4779" y="662"/>
                <a:ext cx="27" cy="7"/>
              </a:xfrm>
              <a:custGeom>
                <a:avLst/>
                <a:gdLst>
                  <a:gd name="T0" fmla="*/ 0 w 27"/>
                  <a:gd name="T1" fmla="*/ 1 h 7"/>
                  <a:gd name="T2" fmla="*/ 11 w 27"/>
                  <a:gd name="T3" fmla="*/ 1 h 7"/>
                  <a:gd name="T4" fmla="*/ 13 w 27"/>
                  <a:gd name="T5" fmla="*/ 6 h 7"/>
                  <a:gd name="T6" fmla="*/ 26 w 27"/>
                  <a:gd name="T7" fmla="*/ 6 h 7"/>
                  <a:gd name="T8" fmla="*/ 26 w 27"/>
                  <a:gd name="T9" fmla="*/ 4 h 7"/>
                  <a:gd name="T10" fmla="*/ 20 w 27"/>
                  <a:gd name="T11" fmla="*/ 0 h 7"/>
                  <a:gd name="T12" fmla="*/ 0 w 27"/>
                  <a:gd name="T13" fmla="*/ 0 h 7"/>
                  <a:gd name="T14" fmla="*/ 0 60000 65536"/>
                  <a:gd name="T15" fmla="*/ 0 60000 65536"/>
                  <a:gd name="T16" fmla="*/ 0 60000 65536"/>
                  <a:gd name="T17" fmla="*/ 0 60000 65536"/>
                  <a:gd name="T18" fmla="*/ 0 60000 65536"/>
                  <a:gd name="T19" fmla="*/ 0 60000 65536"/>
                  <a:gd name="T20" fmla="*/ 0 60000 65536"/>
                  <a:gd name="T21" fmla="*/ 0 w 27"/>
                  <a:gd name="T22" fmla="*/ 0 h 7"/>
                  <a:gd name="T23" fmla="*/ 27 w 2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7">
                    <a:moveTo>
                      <a:pt x="0" y="1"/>
                    </a:moveTo>
                    <a:lnTo>
                      <a:pt x="11" y="1"/>
                    </a:lnTo>
                    <a:lnTo>
                      <a:pt x="13" y="6"/>
                    </a:lnTo>
                    <a:lnTo>
                      <a:pt x="26" y="6"/>
                    </a:lnTo>
                    <a:lnTo>
                      <a:pt x="26" y="4"/>
                    </a:lnTo>
                    <a:lnTo>
                      <a:pt x="20"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93" name="Freeform 521"/>
              <p:cNvSpPr>
                <a:spLocks/>
              </p:cNvSpPr>
              <p:nvPr/>
            </p:nvSpPr>
            <p:spPr bwMode="auto">
              <a:xfrm>
                <a:off x="4796" y="663"/>
                <a:ext cx="7" cy="4"/>
              </a:xfrm>
              <a:custGeom>
                <a:avLst/>
                <a:gdLst>
                  <a:gd name="T0" fmla="*/ 5 w 7"/>
                  <a:gd name="T1" fmla="*/ 0 h 4"/>
                  <a:gd name="T2" fmla="*/ 0 w 7"/>
                  <a:gd name="T3" fmla="*/ 0 h 4"/>
                  <a:gd name="T4" fmla="*/ 0 w 7"/>
                  <a:gd name="T5" fmla="*/ 3 h 4"/>
                  <a:gd name="T6" fmla="*/ 6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5" y="0"/>
                    </a:moveTo>
                    <a:lnTo>
                      <a:pt x="0" y="0"/>
                    </a:lnTo>
                    <a:lnTo>
                      <a:pt x="0" y="3"/>
                    </a:lnTo>
                    <a:lnTo>
                      <a:pt x="6"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94" name="Freeform 522"/>
              <p:cNvSpPr>
                <a:spLocks/>
              </p:cNvSpPr>
              <p:nvPr/>
            </p:nvSpPr>
            <p:spPr bwMode="auto">
              <a:xfrm>
                <a:off x="4791" y="668"/>
                <a:ext cx="18" cy="2"/>
              </a:xfrm>
              <a:custGeom>
                <a:avLst/>
                <a:gdLst>
                  <a:gd name="T0" fmla="*/ 0 w 18"/>
                  <a:gd name="T1" fmla="*/ 0 h 2"/>
                  <a:gd name="T2" fmla="*/ 0 w 18"/>
                  <a:gd name="T3" fmla="*/ 1 h 2"/>
                  <a:gd name="T4" fmla="*/ 16 w 18"/>
                  <a:gd name="T5" fmla="*/ 1 h 2"/>
                  <a:gd name="T6" fmla="*/ 17 w 18"/>
                  <a:gd name="T7" fmla="*/ 0 h 2"/>
                  <a:gd name="T8" fmla="*/ 16 w 18"/>
                  <a:gd name="T9" fmla="*/ 0 h 2"/>
                  <a:gd name="T10" fmla="*/ 0 w 18"/>
                  <a:gd name="T11" fmla="*/ 0 h 2"/>
                  <a:gd name="T12" fmla="*/ 0 60000 65536"/>
                  <a:gd name="T13" fmla="*/ 0 60000 65536"/>
                  <a:gd name="T14" fmla="*/ 0 60000 65536"/>
                  <a:gd name="T15" fmla="*/ 0 60000 65536"/>
                  <a:gd name="T16" fmla="*/ 0 60000 65536"/>
                  <a:gd name="T17" fmla="*/ 0 60000 65536"/>
                  <a:gd name="T18" fmla="*/ 0 w 18"/>
                  <a:gd name="T19" fmla="*/ 0 h 2"/>
                  <a:gd name="T20" fmla="*/ 18 w 18"/>
                  <a:gd name="T21" fmla="*/ 2 h 2"/>
                </a:gdLst>
                <a:ahLst/>
                <a:cxnLst>
                  <a:cxn ang="T12">
                    <a:pos x="T0" y="T1"/>
                  </a:cxn>
                  <a:cxn ang="T13">
                    <a:pos x="T2" y="T3"/>
                  </a:cxn>
                  <a:cxn ang="T14">
                    <a:pos x="T4" y="T5"/>
                  </a:cxn>
                  <a:cxn ang="T15">
                    <a:pos x="T6" y="T7"/>
                  </a:cxn>
                  <a:cxn ang="T16">
                    <a:pos x="T8" y="T9"/>
                  </a:cxn>
                  <a:cxn ang="T17">
                    <a:pos x="T10" y="T11"/>
                  </a:cxn>
                </a:cxnLst>
                <a:rect l="T18" t="T19" r="T20" b="T21"/>
                <a:pathLst>
                  <a:path w="18" h="2">
                    <a:moveTo>
                      <a:pt x="0" y="0"/>
                    </a:moveTo>
                    <a:lnTo>
                      <a:pt x="0" y="1"/>
                    </a:lnTo>
                    <a:lnTo>
                      <a:pt x="16" y="1"/>
                    </a:lnTo>
                    <a:lnTo>
                      <a:pt x="17" y="0"/>
                    </a:ln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95" name="Line 523"/>
              <p:cNvSpPr>
                <a:spLocks noChangeShapeType="1"/>
              </p:cNvSpPr>
              <p:nvPr/>
            </p:nvSpPr>
            <p:spPr bwMode="auto">
              <a:xfrm>
                <a:off x="4794" y="668"/>
                <a:ext cx="2" cy="0"/>
              </a:xfrm>
              <a:prstGeom prst="line">
                <a:avLst/>
              </a:prstGeom>
              <a:noFill/>
              <a:ln w="12700">
                <a:solidFill>
                  <a:srgbClr val="000000"/>
                </a:solidFill>
                <a:round/>
                <a:headEnd/>
                <a:tailEnd/>
              </a:ln>
            </p:spPr>
            <p:txBody>
              <a:bodyPr/>
              <a:lstStyle/>
              <a:p>
                <a:endParaRPr lang="en-US"/>
              </a:p>
            </p:txBody>
          </p:sp>
          <p:sp>
            <p:nvSpPr>
              <p:cNvPr id="167496" name="Line 524"/>
              <p:cNvSpPr>
                <a:spLocks noChangeShapeType="1"/>
              </p:cNvSpPr>
              <p:nvPr/>
            </p:nvSpPr>
            <p:spPr bwMode="auto">
              <a:xfrm>
                <a:off x="4802" y="668"/>
                <a:ext cx="1" cy="0"/>
              </a:xfrm>
              <a:prstGeom prst="line">
                <a:avLst/>
              </a:prstGeom>
              <a:noFill/>
              <a:ln w="12700">
                <a:solidFill>
                  <a:srgbClr val="000000"/>
                </a:solidFill>
                <a:round/>
                <a:headEnd/>
                <a:tailEnd/>
              </a:ln>
            </p:spPr>
            <p:txBody>
              <a:bodyPr/>
              <a:lstStyle/>
              <a:p>
                <a:endParaRPr lang="en-US"/>
              </a:p>
            </p:txBody>
          </p:sp>
          <p:sp>
            <p:nvSpPr>
              <p:cNvPr id="167497" name="Freeform 525"/>
              <p:cNvSpPr>
                <a:spLocks/>
              </p:cNvSpPr>
              <p:nvPr/>
            </p:nvSpPr>
            <p:spPr bwMode="auto">
              <a:xfrm>
                <a:off x="4788" y="662"/>
                <a:ext cx="10" cy="1"/>
              </a:xfrm>
              <a:custGeom>
                <a:avLst/>
                <a:gdLst>
                  <a:gd name="T0" fmla="*/ 9 w 10"/>
                  <a:gd name="T1" fmla="*/ 0 h 1"/>
                  <a:gd name="T2" fmla="*/ 8 w 10"/>
                  <a:gd name="T3" fmla="*/ 0 h 1"/>
                  <a:gd name="T4" fmla="*/ 1 w 10"/>
                  <a:gd name="T5" fmla="*/ 0 h 1"/>
                  <a:gd name="T6" fmla="*/ 0 w 10"/>
                  <a:gd name="T7" fmla="*/ 0 h 1"/>
                  <a:gd name="T8" fmla="*/ 0 60000 65536"/>
                  <a:gd name="T9" fmla="*/ 0 60000 65536"/>
                  <a:gd name="T10" fmla="*/ 0 60000 65536"/>
                  <a:gd name="T11" fmla="*/ 0 60000 65536"/>
                  <a:gd name="T12" fmla="*/ 0 w 10"/>
                  <a:gd name="T13" fmla="*/ 0 h 1"/>
                  <a:gd name="T14" fmla="*/ 10 w 10"/>
                  <a:gd name="T15" fmla="*/ 1 h 1"/>
                </a:gdLst>
                <a:ahLst/>
                <a:cxnLst>
                  <a:cxn ang="T8">
                    <a:pos x="T0" y="T1"/>
                  </a:cxn>
                  <a:cxn ang="T9">
                    <a:pos x="T2" y="T3"/>
                  </a:cxn>
                  <a:cxn ang="T10">
                    <a:pos x="T4" y="T5"/>
                  </a:cxn>
                  <a:cxn ang="T11">
                    <a:pos x="T6" y="T7"/>
                  </a:cxn>
                </a:cxnLst>
                <a:rect l="T12" t="T13" r="T14" b="T15"/>
                <a:pathLst>
                  <a:path w="10" h="1">
                    <a:moveTo>
                      <a:pt x="9" y="0"/>
                    </a:moveTo>
                    <a:lnTo>
                      <a:pt x="8" y="0"/>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98" name="Freeform 526"/>
              <p:cNvSpPr>
                <a:spLocks/>
              </p:cNvSpPr>
              <p:nvPr/>
            </p:nvSpPr>
            <p:spPr bwMode="auto">
              <a:xfrm>
                <a:off x="4792" y="661"/>
                <a:ext cx="2" cy="2"/>
              </a:xfrm>
              <a:custGeom>
                <a:avLst/>
                <a:gdLst>
                  <a:gd name="T0" fmla="*/ 1 w 2"/>
                  <a:gd name="T1" fmla="*/ 1 h 2"/>
                  <a:gd name="T2" fmla="*/ 1 w 2"/>
                  <a:gd name="T3" fmla="*/ 0 h 2"/>
                  <a:gd name="T4" fmla="*/ 0 w 2"/>
                  <a:gd name="T5" fmla="*/ 0 h 2"/>
                  <a:gd name="T6" fmla="*/ 0 w 2"/>
                  <a:gd name="T7" fmla="*/ 1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1" y="1"/>
                    </a:moveTo>
                    <a:lnTo>
                      <a:pt x="1" y="0"/>
                    </a:lnTo>
                    <a:lnTo>
                      <a:pt x="0" y="0"/>
                    </a:lnTo>
                    <a:lnTo>
                      <a:pt x="0"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499" name="Freeform 527"/>
              <p:cNvSpPr>
                <a:spLocks/>
              </p:cNvSpPr>
              <p:nvPr/>
            </p:nvSpPr>
            <p:spPr bwMode="auto">
              <a:xfrm>
                <a:off x="4793" y="661"/>
                <a:ext cx="2" cy="1"/>
              </a:xfrm>
              <a:custGeom>
                <a:avLst/>
                <a:gdLst>
                  <a:gd name="T0" fmla="*/ 0 w 2"/>
                  <a:gd name="T1" fmla="*/ 0 h 1"/>
                  <a:gd name="T2" fmla="*/ 1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00" name="Freeform 528"/>
              <p:cNvSpPr>
                <a:spLocks/>
              </p:cNvSpPr>
              <p:nvPr/>
            </p:nvSpPr>
            <p:spPr bwMode="auto">
              <a:xfrm>
                <a:off x="4791" y="661"/>
                <a:ext cx="2" cy="1"/>
              </a:xfrm>
              <a:custGeom>
                <a:avLst/>
                <a:gdLst>
                  <a:gd name="T0" fmla="*/ 1 w 2"/>
                  <a:gd name="T1" fmla="*/ 0 h 1"/>
                  <a:gd name="T2" fmla="*/ 0 w 2"/>
                  <a:gd name="T3" fmla="*/ 0 h 1"/>
                  <a:gd name="T4" fmla="*/ 1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1" y="0"/>
                    </a:moveTo>
                    <a:lnTo>
                      <a:pt x="0" y="0"/>
                    </a:lnTo>
                    <a:lnTo>
                      <a:pt x="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01" name="Freeform 529"/>
              <p:cNvSpPr>
                <a:spLocks/>
              </p:cNvSpPr>
              <p:nvPr/>
            </p:nvSpPr>
            <p:spPr bwMode="auto">
              <a:xfrm>
                <a:off x="4794" y="661"/>
                <a:ext cx="16" cy="1"/>
              </a:xfrm>
              <a:custGeom>
                <a:avLst/>
                <a:gdLst>
                  <a:gd name="T0" fmla="*/ 0 w 16"/>
                  <a:gd name="T1" fmla="*/ 0 h 1"/>
                  <a:gd name="T2" fmla="*/ 15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5"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02" name="Freeform 530"/>
              <p:cNvSpPr>
                <a:spLocks/>
              </p:cNvSpPr>
              <p:nvPr/>
            </p:nvSpPr>
            <p:spPr bwMode="auto">
              <a:xfrm>
                <a:off x="4776" y="661"/>
                <a:ext cx="16" cy="1"/>
              </a:xfrm>
              <a:custGeom>
                <a:avLst/>
                <a:gdLst>
                  <a:gd name="T0" fmla="*/ 15 w 16"/>
                  <a:gd name="T1" fmla="*/ 0 h 1"/>
                  <a:gd name="T2" fmla="*/ 0 w 16"/>
                  <a:gd name="T3" fmla="*/ 0 h 1"/>
                  <a:gd name="T4" fmla="*/ 15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15" y="0"/>
                    </a:moveTo>
                    <a:lnTo>
                      <a:pt x="0" y="0"/>
                    </a:lnTo>
                    <a:lnTo>
                      <a:pt x="15"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03" name="Freeform 531"/>
              <p:cNvSpPr>
                <a:spLocks/>
              </p:cNvSpPr>
              <p:nvPr/>
            </p:nvSpPr>
            <p:spPr bwMode="auto">
              <a:xfrm>
                <a:off x="5048" y="665"/>
                <a:ext cx="7" cy="5"/>
              </a:xfrm>
              <a:custGeom>
                <a:avLst/>
                <a:gdLst>
                  <a:gd name="T0" fmla="*/ 0 w 7"/>
                  <a:gd name="T1" fmla="*/ 4 h 5"/>
                  <a:gd name="T2" fmla="*/ 0 w 7"/>
                  <a:gd name="T3" fmla="*/ 0 h 5"/>
                  <a:gd name="T4" fmla="*/ 6 w 7"/>
                  <a:gd name="T5" fmla="*/ 0 h 5"/>
                  <a:gd name="T6" fmla="*/ 6 w 7"/>
                  <a:gd name="T7" fmla="*/ 4 h 5"/>
                  <a:gd name="T8" fmla="*/ 0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0" y="4"/>
                    </a:moveTo>
                    <a:lnTo>
                      <a:pt x="0" y="0"/>
                    </a:lnTo>
                    <a:lnTo>
                      <a:pt x="6" y="0"/>
                    </a:lnTo>
                    <a:lnTo>
                      <a:pt x="6" y="4"/>
                    </a:lnTo>
                    <a:lnTo>
                      <a:pt x="0"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504" name="Line 532"/>
              <p:cNvSpPr>
                <a:spLocks noChangeShapeType="1"/>
              </p:cNvSpPr>
              <p:nvPr/>
            </p:nvSpPr>
            <p:spPr bwMode="auto">
              <a:xfrm flipV="1">
                <a:off x="5054" y="661"/>
                <a:ext cx="6" cy="4"/>
              </a:xfrm>
              <a:prstGeom prst="line">
                <a:avLst/>
              </a:prstGeom>
              <a:noFill/>
              <a:ln w="12700">
                <a:solidFill>
                  <a:srgbClr val="000000"/>
                </a:solidFill>
                <a:round/>
                <a:headEnd/>
                <a:tailEnd/>
              </a:ln>
            </p:spPr>
            <p:txBody>
              <a:bodyPr/>
              <a:lstStyle/>
              <a:p>
                <a:endParaRPr lang="en-US"/>
              </a:p>
            </p:txBody>
          </p:sp>
          <p:sp>
            <p:nvSpPr>
              <p:cNvPr id="167505" name="Freeform 533"/>
              <p:cNvSpPr>
                <a:spLocks/>
              </p:cNvSpPr>
              <p:nvPr/>
            </p:nvSpPr>
            <p:spPr bwMode="auto">
              <a:xfrm>
                <a:off x="4715" y="68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7506" name="Line 534"/>
              <p:cNvSpPr>
                <a:spLocks noChangeShapeType="1"/>
              </p:cNvSpPr>
              <p:nvPr/>
            </p:nvSpPr>
            <p:spPr bwMode="auto">
              <a:xfrm flipH="1" flipV="1">
                <a:off x="4708" y="678"/>
                <a:ext cx="7" cy="5"/>
              </a:xfrm>
              <a:prstGeom prst="line">
                <a:avLst/>
              </a:prstGeom>
              <a:noFill/>
              <a:ln w="12700">
                <a:solidFill>
                  <a:srgbClr val="000000"/>
                </a:solidFill>
                <a:round/>
                <a:headEnd/>
                <a:tailEnd/>
              </a:ln>
            </p:spPr>
            <p:txBody>
              <a:bodyPr/>
              <a:lstStyle/>
              <a:p>
                <a:endParaRPr lang="en-US"/>
              </a:p>
            </p:txBody>
          </p:sp>
          <p:sp>
            <p:nvSpPr>
              <p:cNvPr id="167507" name="Freeform 535"/>
              <p:cNvSpPr>
                <a:spLocks/>
              </p:cNvSpPr>
              <p:nvPr/>
            </p:nvSpPr>
            <p:spPr bwMode="auto">
              <a:xfrm>
                <a:off x="4769" y="640"/>
                <a:ext cx="214" cy="44"/>
              </a:xfrm>
              <a:custGeom>
                <a:avLst/>
                <a:gdLst>
                  <a:gd name="T0" fmla="*/ 77 w 214"/>
                  <a:gd name="T1" fmla="*/ 0 h 44"/>
                  <a:gd name="T2" fmla="*/ 55 w 214"/>
                  <a:gd name="T3" fmla="*/ 29 h 44"/>
                  <a:gd name="T4" fmla="*/ 0 w 214"/>
                  <a:gd name="T5" fmla="*/ 26 h 44"/>
                  <a:gd name="T6" fmla="*/ 7 w 214"/>
                  <a:gd name="T7" fmla="*/ 43 h 44"/>
                  <a:gd name="T8" fmla="*/ 213 w 214"/>
                  <a:gd name="T9" fmla="*/ 38 h 44"/>
                  <a:gd name="T10" fmla="*/ 199 w 214"/>
                  <a:gd name="T11" fmla="*/ 21 h 44"/>
                  <a:gd name="T12" fmla="*/ 146 w 214"/>
                  <a:gd name="T13" fmla="*/ 12 h 44"/>
                  <a:gd name="T14" fmla="*/ 117 w 214"/>
                  <a:gd name="T15" fmla="*/ 12 h 44"/>
                  <a:gd name="T16" fmla="*/ 108 w 214"/>
                  <a:gd name="T17" fmla="*/ 0 h 44"/>
                  <a:gd name="T18" fmla="*/ 77 w 214"/>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
                  <a:gd name="T31" fmla="*/ 0 h 44"/>
                  <a:gd name="T32" fmla="*/ 214 w 214"/>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 h="44">
                    <a:moveTo>
                      <a:pt x="77" y="0"/>
                    </a:moveTo>
                    <a:lnTo>
                      <a:pt x="55" y="29"/>
                    </a:lnTo>
                    <a:lnTo>
                      <a:pt x="0" y="26"/>
                    </a:lnTo>
                    <a:lnTo>
                      <a:pt x="7" y="43"/>
                    </a:lnTo>
                    <a:lnTo>
                      <a:pt x="213" y="38"/>
                    </a:lnTo>
                    <a:lnTo>
                      <a:pt x="199" y="21"/>
                    </a:lnTo>
                    <a:lnTo>
                      <a:pt x="146" y="12"/>
                    </a:lnTo>
                    <a:lnTo>
                      <a:pt x="117" y="12"/>
                    </a:lnTo>
                    <a:lnTo>
                      <a:pt x="108" y="0"/>
                    </a:lnTo>
                    <a:lnTo>
                      <a:pt x="77"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grpSp>
      <p:grpSp>
        <p:nvGrpSpPr>
          <p:cNvPr id="167014" name="Group 536"/>
          <p:cNvGrpSpPr>
            <a:grpSpLocks/>
          </p:cNvGrpSpPr>
          <p:nvPr/>
        </p:nvGrpSpPr>
        <p:grpSpPr bwMode="auto">
          <a:xfrm>
            <a:off x="5546725" y="1935163"/>
            <a:ext cx="649288" cy="387350"/>
            <a:chOff x="3494" y="706"/>
            <a:chExt cx="409" cy="244"/>
          </a:xfrm>
        </p:grpSpPr>
        <p:sp>
          <p:nvSpPr>
            <p:cNvPr id="167457" name="Line 537"/>
            <p:cNvSpPr>
              <a:spLocks noChangeShapeType="1"/>
            </p:cNvSpPr>
            <p:nvPr/>
          </p:nvSpPr>
          <p:spPr bwMode="auto">
            <a:xfrm>
              <a:off x="3669" y="716"/>
              <a:ext cx="0" cy="28"/>
            </a:xfrm>
            <a:prstGeom prst="line">
              <a:avLst/>
            </a:prstGeom>
            <a:noFill/>
            <a:ln w="12700">
              <a:solidFill>
                <a:srgbClr val="000000"/>
              </a:solidFill>
              <a:round/>
              <a:headEnd/>
              <a:tailEnd/>
            </a:ln>
          </p:spPr>
          <p:txBody>
            <a:bodyPr/>
            <a:lstStyle/>
            <a:p>
              <a:endParaRPr lang="en-US"/>
            </a:p>
          </p:txBody>
        </p:sp>
        <p:sp>
          <p:nvSpPr>
            <p:cNvPr id="167458" name="Freeform 538"/>
            <p:cNvSpPr>
              <a:spLocks/>
            </p:cNvSpPr>
            <p:nvPr/>
          </p:nvSpPr>
          <p:spPr bwMode="auto">
            <a:xfrm>
              <a:off x="3697" y="714"/>
              <a:ext cx="37" cy="34"/>
            </a:xfrm>
            <a:custGeom>
              <a:avLst/>
              <a:gdLst>
                <a:gd name="T0" fmla="*/ 0 w 37"/>
                <a:gd name="T1" fmla="*/ 33 h 34"/>
                <a:gd name="T2" fmla="*/ 0 w 37"/>
                <a:gd name="T3" fmla="*/ 23 h 34"/>
                <a:gd name="T4" fmla="*/ 0 w 37"/>
                <a:gd name="T5" fmla="*/ 20 h 34"/>
                <a:gd name="T6" fmla="*/ 0 w 37"/>
                <a:gd name="T7" fmla="*/ 14 h 34"/>
                <a:gd name="T8" fmla="*/ 10 w 37"/>
                <a:gd name="T9" fmla="*/ 14 h 34"/>
                <a:gd name="T10" fmla="*/ 10 w 37"/>
                <a:gd name="T11" fmla="*/ 0 h 34"/>
                <a:gd name="T12" fmla="*/ 12 w 37"/>
                <a:gd name="T13" fmla="*/ 0 h 34"/>
                <a:gd name="T14" fmla="*/ 12 w 37"/>
                <a:gd name="T15" fmla="*/ 14 h 34"/>
                <a:gd name="T16" fmla="*/ 22 w 37"/>
                <a:gd name="T17" fmla="*/ 14 h 34"/>
                <a:gd name="T18" fmla="*/ 22 w 37"/>
                <a:gd name="T19" fmla="*/ 10 h 34"/>
                <a:gd name="T20" fmla="*/ 23 w 37"/>
                <a:gd name="T21" fmla="*/ 10 h 34"/>
                <a:gd name="T22" fmla="*/ 23 w 37"/>
                <a:gd name="T23" fmla="*/ 14 h 34"/>
                <a:gd name="T24" fmla="*/ 29 w 37"/>
                <a:gd name="T25" fmla="*/ 14 h 34"/>
                <a:gd name="T26" fmla="*/ 29 w 37"/>
                <a:gd name="T27" fmla="*/ 20 h 34"/>
                <a:gd name="T28" fmla="*/ 36 w 37"/>
                <a:gd name="T29" fmla="*/ 20 h 34"/>
                <a:gd name="T30" fmla="*/ 36 w 37"/>
                <a:gd name="T31" fmla="*/ 23 h 34"/>
                <a:gd name="T32" fmla="*/ 34 w 37"/>
                <a:gd name="T33" fmla="*/ 26 h 34"/>
                <a:gd name="T34" fmla="*/ 34 w 37"/>
                <a:gd name="T35" fmla="*/ 33 h 34"/>
                <a:gd name="T36" fmla="*/ 0 w 37"/>
                <a:gd name="T37" fmla="*/ 33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
                <a:gd name="T58" fmla="*/ 0 h 34"/>
                <a:gd name="T59" fmla="*/ 37 w 37"/>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 h="34">
                  <a:moveTo>
                    <a:pt x="0" y="33"/>
                  </a:moveTo>
                  <a:lnTo>
                    <a:pt x="0" y="23"/>
                  </a:lnTo>
                  <a:lnTo>
                    <a:pt x="0" y="20"/>
                  </a:lnTo>
                  <a:lnTo>
                    <a:pt x="0" y="14"/>
                  </a:lnTo>
                  <a:lnTo>
                    <a:pt x="10" y="14"/>
                  </a:lnTo>
                  <a:lnTo>
                    <a:pt x="10" y="0"/>
                  </a:lnTo>
                  <a:lnTo>
                    <a:pt x="12" y="0"/>
                  </a:lnTo>
                  <a:lnTo>
                    <a:pt x="12" y="14"/>
                  </a:lnTo>
                  <a:lnTo>
                    <a:pt x="22" y="14"/>
                  </a:lnTo>
                  <a:lnTo>
                    <a:pt x="22" y="10"/>
                  </a:lnTo>
                  <a:lnTo>
                    <a:pt x="23" y="10"/>
                  </a:lnTo>
                  <a:lnTo>
                    <a:pt x="23" y="14"/>
                  </a:lnTo>
                  <a:lnTo>
                    <a:pt x="29" y="14"/>
                  </a:lnTo>
                  <a:lnTo>
                    <a:pt x="29" y="20"/>
                  </a:lnTo>
                  <a:lnTo>
                    <a:pt x="36" y="20"/>
                  </a:lnTo>
                  <a:lnTo>
                    <a:pt x="36" y="23"/>
                  </a:lnTo>
                  <a:lnTo>
                    <a:pt x="34" y="26"/>
                  </a:lnTo>
                  <a:lnTo>
                    <a:pt x="34" y="33"/>
                  </a:lnTo>
                  <a:lnTo>
                    <a:pt x="0"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459" name="Freeform 539"/>
            <p:cNvSpPr>
              <a:spLocks/>
            </p:cNvSpPr>
            <p:nvPr/>
          </p:nvSpPr>
          <p:spPr bwMode="auto">
            <a:xfrm>
              <a:off x="3679" y="716"/>
              <a:ext cx="10" cy="45"/>
            </a:xfrm>
            <a:custGeom>
              <a:avLst/>
              <a:gdLst>
                <a:gd name="T0" fmla="*/ 0 w 10"/>
                <a:gd name="T1" fmla="*/ 0 h 45"/>
                <a:gd name="T2" fmla="*/ 1 w 10"/>
                <a:gd name="T3" fmla="*/ 43 h 45"/>
                <a:gd name="T4" fmla="*/ 9 w 10"/>
                <a:gd name="T5" fmla="*/ 44 h 45"/>
                <a:gd name="T6" fmla="*/ 8 w 10"/>
                <a:gd name="T7" fmla="*/ 0 h 45"/>
                <a:gd name="T8" fmla="*/ 0 w 10"/>
                <a:gd name="T9" fmla="*/ 0 h 45"/>
                <a:gd name="T10" fmla="*/ 0 60000 65536"/>
                <a:gd name="T11" fmla="*/ 0 60000 65536"/>
                <a:gd name="T12" fmla="*/ 0 60000 65536"/>
                <a:gd name="T13" fmla="*/ 0 60000 65536"/>
                <a:gd name="T14" fmla="*/ 0 60000 65536"/>
                <a:gd name="T15" fmla="*/ 0 w 10"/>
                <a:gd name="T16" fmla="*/ 0 h 45"/>
                <a:gd name="T17" fmla="*/ 10 w 10"/>
                <a:gd name="T18" fmla="*/ 45 h 45"/>
              </a:gdLst>
              <a:ahLst/>
              <a:cxnLst>
                <a:cxn ang="T10">
                  <a:pos x="T0" y="T1"/>
                </a:cxn>
                <a:cxn ang="T11">
                  <a:pos x="T2" y="T3"/>
                </a:cxn>
                <a:cxn ang="T12">
                  <a:pos x="T4" y="T5"/>
                </a:cxn>
                <a:cxn ang="T13">
                  <a:pos x="T6" y="T7"/>
                </a:cxn>
                <a:cxn ang="T14">
                  <a:pos x="T8" y="T9"/>
                </a:cxn>
              </a:cxnLst>
              <a:rect l="T15" t="T16" r="T17" b="T18"/>
              <a:pathLst>
                <a:path w="10" h="45">
                  <a:moveTo>
                    <a:pt x="0" y="0"/>
                  </a:moveTo>
                  <a:lnTo>
                    <a:pt x="1" y="43"/>
                  </a:lnTo>
                  <a:lnTo>
                    <a:pt x="9" y="44"/>
                  </a:lnTo>
                  <a:lnTo>
                    <a:pt x="8"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7460" name="Freeform 540"/>
            <p:cNvSpPr>
              <a:spLocks/>
            </p:cNvSpPr>
            <p:nvPr/>
          </p:nvSpPr>
          <p:spPr bwMode="auto">
            <a:xfrm>
              <a:off x="3750" y="706"/>
              <a:ext cx="9" cy="55"/>
            </a:xfrm>
            <a:custGeom>
              <a:avLst/>
              <a:gdLst>
                <a:gd name="T0" fmla="*/ 0 w 9"/>
                <a:gd name="T1" fmla="*/ 0 h 55"/>
                <a:gd name="T2" fmla="*/ 0 w 9"/>
                <a:gd name="T3" fmla="*/ 50 h 55"/>
                <a:gd name="T4" fmla="*/ 8 w 9"/>
                <a:gd name="T5" fmla="*/ 54 h 55"/>
                <a:gd name="T6" fmla="*/ 6 w 9"/>
                <a:gd name="T7" fmla="*/ 1 h 55"/>
                <a:gd name="T8" fmla="*/ 1 w 9"/>
                <a:gd name="T9" fmla="*/ 0 h 55"/>
                <a:gd name="T10" fmla="*/ 0 w 9"/>
                <a:gd name="T11" fmla="*/ 0 h 55"/>
                <a:gd name="T12" fmla="*/ 0 60000 65536"/>
                <a:gd name="T13" fmla="*/ 0 60000 65536"/>
                <a:gd name="T14" fmla="*/ 0 60000 65536"/>
                <a:gd name="T15" fmla="*/ 0 60000 65536"/>
                <a:gd name="T16" fmla="*/ 0 60000 65536"/>
                <a:gd name="T17" fmla="*/ 0 60000 65536"/>
                <a:gd name="T18" fmla="*/ 0 w 9"/>
                <a:gd name="T19" fmla="*/ 0 h 55"/>
                <a:gd name="T20" fmla="*/ 9 w 9"/>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9" h="55">
                  <a:moveTo>
                    <a:pt x="0" y="0"/>
                  </a:moveTo>
                  <a:lnTo>
                    <a:pt x="0" y="50"/>
                  </a:lnTo>
                  <a:lnTo>
                    <a:pt x="8" y="54"/>
                  </a:lnTo>
                  <a:lnTo>
                    <a:pt x="6" y="1"/>
                  </a:lnTo>
                  <a:lnTo>
                    <a:pt x="1"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nvGrpSpPr>
            <p:cNvPr id="167461" name="Group 541"/>
            <p:cNvGrpSpPr>
              <a:grpSpLocks/>
            </p:cNvGrpSpPr>
            <p:nvPr/>
          </p:nvGrpSpPr>
          <p:grpSpPr bwMode="auto">
            <a:xfrm>
              <a:off x="3494" y="740"/>
              <a:ext cx="409" cy="210"/>
              <a:chOff x="3494" y="740"/>
              <a:chExt cx="409" cy="210"/>
            </a:xfrm>
          </p:grpSpPr>
          <p:grpSp>
            <p:nvGrpSpPr>
              <p:cNvPr id="167463" name="Group 542"/>
              <p:cNvGrpSpPr>
                <a:grpSpLocks/>
              </p:cNvGrpSpPr>
              <p:nvPr/>
            </p:nvGrpSpPr>
            <p:grpSpPr bwMode="auto">
              <a:xfrm>
                <a:off x="3494" y="740"/>
                <a:ext cx="409" cy="64"/>
                <a:chOff x="3494" y="740"/>
                <a:chExt cx="409" cy="64"/>
              </a:xfrm>
            </p:grpSpPr>
            <p:sp>
              <p:nvSpPr>
                <p:cNvPr id="167465" name="Rectangle 543"/>
                <p:cNvSpPr>
                  <a:spLocks noChangeArrowheads="1"/>
                </p:cNvSpPr>
                <p:nvPr/>
              </p:nvSpPr>
              <p:spPr bwMode="auto">
                <a:xfrm>
                  <a:off x="3623" y="742"/>
                  <a:ext cx="73" cy="33"/>
                </a:xfrm>
                <a:prstGeom prst="rect">
                  <a:avLst/>
                </a:prstGeom>
                <a:solidFill>
                  <a:schemeClr val="accent1"/>
                </a:solidFill>
                <a:ln w="12700">
                  <a:solidFill>
                    <a:schemeClr val="tx1"/>
                  </a:solidFill>
                  <a:miter lim="800000"/>
                  <a:headEnd/>
                  <a:tailEnd/>
                </a:ln>
              </p:spPr>
              <p:txBody>
                <a:bodyPr wrap="none" anchor="ctr"/>
                <a:lstStyle/>
                <a:p>
                  <a:endParaRPr lang="en-US"/>
                </a:p>
              </p:txBody>
            </p:sp>
            <p:sp>
              <p:nvSpPr>
                <p:cNvPr id="167466" name="Rectangle 544"/>
                <p:cNvSpPr>
                  <a:spLocks noChangeArrowheads="1"/>
                </p:cNvSpPr>
                <p:nvPr/>
              </p:nvSpPr>
              <p:spPr bwMode="auto">
                <a:xfrm>
                  <a:off x="3682" y="745"/>
                  <a:ext cx="32" cy="32"/>
                </a:xfrm>
                <a:prstGeom prst="rect">
                  <a:avLst/>
                </a:prstGeom>
                <a:solidFill>
                  <a:schemeClr val="accent1"/>
                </a:solidFill>
                <a:ln w="12700">
                  <a:solidFill>
                    <a:schemeClr val="tx1"/>
                  </a:solidFill>
                  <a:miter lim="800000"/>
                  <a:headEnd/>
                  <a:tailEnd/>
                </a:ln>
              </p:spPr>
              <p:txBody>
                <a:bodyPr wrap="none" anchor="ctr"/>
                <a:lstStyle/>
                <a:p>
                  <a:endParaRPr lang="en-US"/>
                </a:p>
              </p:txBody>
            </p:sp>
            <p:sp>
              <p:nvSpPr>
                <p:cNvPr id="167467" name="Freeform 545"/>
                <p:cNvSpPr>
                  <a:spLocks/>
                </p:cNvSpPr>
                <p:nvPr/>
              </p:nvSpPr>
              <p:spPr bwMode="auto">
                <a:xfrm>
                  <a:off x="3494" y="740"/>
                  <a:ext cx="409" cy="64"/>
                </a:xfrm>
                <a:custGeom>
                  <a:avLst/>
                  <a:gdLst>
                    <a:gd name="T0" fmla="*/ 229 w 409"/>
                    <a:gd name="T1" fmla="*/ 14 h 64"/>
                    <a:gd name="T2" fmla="*/ 227 w 409"/>
                    <a:gd name="T3" fmla="*/ 14 h 64"/>
                    <a:gd name="T4" fmla="*/ 227 w 409"/>
                    <a:gd name="T5" fmla="*/ 3 h 64"/>
                    <a:gd name="T6" fmla="*/ 229 w 409"/>
                    <a:gd name="T7" fmla="*/ 3 h 64"/>
                    <a:gd name="T8" fmla="*/ 229 w 409"/>
                    <a:gd name="T9" fmla="*/ 0 h 64"/>
                    <a:gd name="T10" fmla="*/ 244 w 409"/>
                    <a:gd name="T11" fmla="*/ 0 h 64"/>
                    <a:gd name="T12" fmla="*/ 244 w 409"/>
                    <a:gd name="T13" fmla="*/ 1 h 64"/>
                    <a:gd name="T14" fmla="*/ 250 w 409"/>
                    <a:gd name="T15" fmla="*/ 1 h 64"/>
                    <a:gd name="T16" fmla="*/ 250 w 409"/>
                    <a:gd name="T17" fmla="*/ 0 h 64"/>
                    <a:gd name="T18" fmla="*/ 266 w 409"/>
                    <a:gd name="T19" fmla="*/ 0 h 64"/>
                    <a:gd name="T20" fmla="*/ 266 w 409"/>
                    <a:gd name="T21" fmla="*/ 3 h 64"/>
                    <a:gd name="T22" fmla="*/ 268 w 409"/>
                    <a:gd name="T23" fmla="*/ 3 h 64"/>
                    <a:gd name="T24" fmla="*/ 268 w 409"/>
                    <a:gd name="T25" fmla="*/ 9 h 64"/>
                    <a:gd name="T26" fmla="*/ 271 w 409"/>
                    <a:gd name="T27" fmla="*/ 9 h 64"/>
                    <a:gd name="T28" fmla="*/ 271 w 409"/>
                    <a:gd name="T29" fmla="*/ 13 h 64"/>
                    <a:gd name="T30" fmla="*/ 274 w 409"/>
                    <a:gd name="T31" fmla="*/ 13 h 64"/>
                    <a:gd name="T32" fmla="*/ 274 w 409"/>
                    <a:gd name="T33" fmla="*/ 17 h 64"/>
                    <a:gd name="T34" fmla="*/ 271 w 409"/>
                    <a:gd name="T35" fmla="*/ 17 h 64"/>
                    <a:gd name="T36" fmla="*/ 271 w 409"/>
                    <a:gd name="T37" fmla="*/ 21 h 64"/>
                    <a:gd name="T38" fmla="*/ 271 w 409"/>
                    <a:gd name="T39" fmla="*/ 21 h 64"/>
                    <a:gd name="T40" fmla="*/ 277 w 409"/>
                    <a:gd name="T41" fmla="*/ 19 h 64"/>
                    <a:gd name="T42" fmla="*/ 281 w 409"/>
                    <a:gd name="T43" fmla="*/ 21 h 64"/>
                    <a:gd name="T44" fmla="*/ 289 w 409"/>
                    <a:gd name="T45" fmla="*/ 21 h 64"/>
                    <a:gd name="T46" fmla="*/ 289 w 409"/>
                    <a:gd name="T47" fmla="*/ 28 h 64"/>
                    <a:gd name="T48" fmla="*/ 291 w 409"/>
                    <a:gd name="T49" fmla="*/ 30 h 64"/>
                    <a:gd name="T50" fmla="*/ 291 w 409"/>
                    <a:gd name="T51" fmla="*/ 21 h 64"/>
                    <a:gd name="T52" fmla="*/ 293 w 409"/>
                    <a:gd name="T53" fmla="*/ 21 h 64"/>
                    <a:gd name="T54" fmla="*/ 293 w 409"/>
                    <a:gd name="T55" fmla="*/ 30 h 64"/>
                    <a:gd name="T56" fmla="*/ 404 w 409"/>
                    <a:gd name="T57" fmla="*/ 30 h 64"/>
                    <a:gd name="T58" fmla="*/ 408 w 409"/>
                    <a:gd name="T59" fmla="*/ 33 h 64"/>
                    <a:gd name="T60" fmla="*/ 408 w 409"/>
                    <a:gd name="T61" fmla="*/ 50 h 64"/>
                    <a:gd name="T62" fmla="*/ 404 w 409"/>
                    <a:gd name="T63" fmla="*/ 53 h 64"/>
                    <a:gd name="T64" fmla="*/ 401 w 409"/>
                    <a:gd name="T65" fmla="*/ 63 h 64"/>
                    <a:gd name="T66" fmla="*/ 23 w 409"/>
                    <a:gd name="T67" fmla="*/ 63 h 64"/>
                    <a:gd name="T68" fmla="*/ 23 w 409"/>
                    <a:gd name="T69" fmla="*/ 53 h 64"/>
                    <a:gd name="T70" fmla="*/ 22 w 409"/>
                    <a:gd name="T71" fmla="*/ 50 h 64"/>
                    <a:gd name="T72" fmla="*/ 20 w 409"/>
                    <a:gd name="T73" fmla="*/ 46 h 64"/>
                    <a:gd name="T74" fmla="*/ 19 w 409"/>
                    <a:gd name="T75" fmla="*/ 43 h 64"/>
                    <a:gd name="T76" fmla="*/ 7 w 409"/>
                    <a:gd name="T77" fmla="*/ 34 h 64"/>
                    <a:gd name="T78" fmla="*/ 0 w 409"/>
                    <a:gd name="T79" fmla="*/ 34 h 64"/>
                    <a:gd name="T80" fmla="*/ 5 w 409"/>
                    <a:gd name="T81" fmla="*/ 30 h 64"/>
                    <a:gd name="T82" fmla="*/ 229 w 409"/>
                    <a:gd name="T83" fmla="*/ 30 h 64"/>
                    <a:gd name="T84" fmla="*/ 279 w 409"/>
                    <a:gd name="T85" fmla="*/ 30 h 64"/>
                    <a:gd name="T86" fmla="*/ 279 w 409"/>
                    <a:gd name="T87" fmla="*/ 23 h 64"/>
                    <a:gd name="T88" fmla="*/ 277 w 409"/>
                    <a:gd name="T89" fmla="*/ 21 h 64"/>
                    <a:gd name="T90" fmla="*/ 271 w 409"/>
                    <a:gd name="T91" fmla="*/ 24 h 64"/>
                    <a:gd name="T92" fmla="*/ 271 w 409"/>
                    <a:gd name="T93" fmla="*/ 30 h 64"/>
                    <a:gd name="T94" fmla="*/ 229 w 409"/>
                    <a:gd name="T95" fmla="*/ 30 h 64"/>
                    <a:gd name="T96" fmla="*/ 229 w 409"/>
                    <a:gd name="T97" fmla="*/ 14 h 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9"/>
                    <a:gd name="T148" fmla="*/ 0 h 64"/>
                    <a:gd name="T149" fmla="*/ 409 w 409"/>
                    <a:gd name="T150" fmla="*/ 64 h 6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9" h="64">
                      <a:moveTo>
                        <a:pt x="229" y="14"/>
                      </a:moveTo>
                      <a:lnTo>
                        <a:pt x="227" y="14"/>
                      </a:lnTo>
                      <a:lnTo>
                        <a:pt x="227" y="3"/>
                      </a:lnTo>
                      <a:lnTo>
                        <a:pt x="229" y="3"/>
                      </a:lnTo>
                      <a:lnTo>
                        <a:pt x="229" y="0"/>
                      </a:lnTo>
                      <a:lnTo>
                        <a:pt x="244" y="0"/>
                      </a:lnTo>
                      <a:lnTo>
                        <a:pt x="244" y="1"/>
                      </a:lnTo>
                      <a:lnTo>
                        <a:pt x="250" y="1"/>
                      </a:lnTo>
                      <a:lnTo>
                        <a:pt x="250" y="0"/>
                      </a:lnTo>
                      <a:lnTo>
                        <a:pt x="266" y="0"/>
                      </a:lnTo>
                      <a:lnTo>
                        <a:pt x="266" y="3"/>
                      </a:lnTo>
                      <a:lnTo>
                        <a:pt x="268" y="3"/>
                      </a:lnTo>
                      <a:lnTo>
                        <a:pt x="268" y="9"/>
                      </a:lnTo>
                      <a:lnTo>
                        <a:pt x="271" y="9"/>
                      </a:lnTo>
                      <a:lnTo>
                        <a:pt x="271" y="13"/>
                      </a:lnTo>
                      <a:lnTo>
                        <a:pt x="274" y="13"/>
                      </a:lnTo>
                      <a:lnTo>
                        <a:pt x="274" y="17"/>
                      </a:lnTo>
                      <a:lnTo>
                        <a:pt x="271" y="17"/>
                      </a:lnTo>
                      <a:lnTo>
                        <a:pt x="271" y="21"/>
                      </a:lnTo>
                      <a:lnTo>
                        <a:pt x="277" y="19"/>
                      </a:lnTo>
                      <a:lnTo>
                        <a:pt x="281" y="21"/>
                      </a:lnTo>
                      <a:lnTo>
                        <a:pt x="289" y="21"/>
                      </a:lnTo>
                      <a:lnTo>
                        <a:pt x="289" y="28"/>
                      </a:lnTo>
                      <a:lnTo>
                        <a:pt x="291" y="30"/>
                      </a:lnTo>
                      <a:lnTo>
                        <a:pt x="291" y="21"/>
                      </a:lnTo>
                      <a:lnTo>
                        <a:pt x="293" y="21"/>
                      </a:lnTo>
                      <a:lnTo>
                        <a:pt x="293" y="30"/>
                      </a:lnTo>
                      <a:lnTo>
                        <a:pt x="404" y="30"/>
                      </a:lnTo>
                      <a:lnTo>
                        <a:pt x="408" y="33"/>
                      </a:lnTo>
                      <a:lnTo>
                        <a:pt x="408" y="50"/>
                      </a:lnTo>
                      <a:lnTo>
                        <a:pt x="404" y="53"/>
                      </a:lnTo>
                      <a:lnTo>
                        <a:pt x="401" y="63"/>
                      </a:lnTo>
                      <a:lnTo>
                        <a:pt x="23" y="63"/>
                      </a:lnTo>
                      <a:lnTo>
                        <a:pt x="23" y="53"/>
                      </a:lnTo>
                      <a:lnTo>
                        <a:pt x="22" y="50"/>
                      </a:lnTo>
                      <a:lnTo>
                        <a:pt x="20" y="46"/>
                      </a:lnTo>
                      <a:lnTo>
                        <a:pt x="19" y="43"/>
                      </a:lnTo>
                      <a:lnTo>
                        <a:pt x="7" y="34"/>
                      </a:lnTo>
                      <a:lnTo>
                        <a:pt x="0" y="34"/>
                      </a:lnTo>
                      <a:lnTo>
                        <a:pt x="5" y="30"/>
                      </a:lnTo>
                      <a:lnTo>
                        <a:pt x="229" y="30"/>
                      </a:lnTo>
                      <a:lnTo>
                        <a:pt x="279" y="30"/>
                      </a:lnTo>
                      <a:lnTo>
                        <a:pt x="279" y="23"/>
                      </a:lnTo>
                      <a:lnTo>
                        <a:pt x="277" y="21"/>
                      </a:lnTo>
                      <a:lnTo>
                        <a:pt x="271" y="24"/>
                      </a:lnTo>
                      <a:lnTo>
                        <a:pt x="271" y="30"/>
                      </a:lnTo>
                      <a:lnTo>
                        <a:pt x="229" y="30"/>
                      </a:lnTo>
                      <a:lnTo>
                        <a:pt x="229" y="14"/>
                      </a:lnTo>
                    </a:path>
                  </a:pathLst>
                </a:custGeom>
                <a:solidFill>
                  <a:schemeClr val="accent1"/>
                </a:solidFill>
                <a:ln w="12700" cap="rnd" cmpd="sng">
                  <a:solidFill>
                    <a:srgbClr val="000000"/>
                  </a:solidFill>
                  <a:prstDash val="solid"/>
                  <a:round/>
                  <a:headEnd type="none" w="med" len="med"/>
                  <a:tailEnd type="none" w="med" len="med"/>
                </a:ln>
              </p:spPr>
              <p:txBody>
                <a:bodyPr/>
                <a:lstStyle/>
                <a:p>
                  <a:endParaRPr lang="en-US"/>
                </a:p>
              </p:txBody>
            </p:sp>
          </p:grpSp>
          <p:sp>
            <p:nvSpPr>
              <p:cNvPr id="167464" name="Rectangle 546"/>
              <p:cNvSpPr>
                <a:spLocks noChangeArrowheads="1"/>
              </p:cNvSpPr>
              <p:nvPr/>
            </p:nvSpPr>
            <p:spPr bwMode="auto">
              <a:xfrm>
                <a:off x="3555" y="792"/>
                <a:ext cx="294" cy="158"/>
              </a:xfrm>
              <a:prstGeom prst="rect">
                <a:avLst/>
              </a:prstGeom>
              <a:noFill/>
              <a:ln w="12700">
                <a:noFill/>
                <a:miter lim="800000"/>
                <a:headEnd/>
                <a:tailEnd/>
              </a:ln>
            </p:spPr>
            <p:txBody>
              <a:bodyPr wrap="none" lIns="82550" tIns="41275" rIns="82550" bIns="41275">
                <a:spAutoFit/>
              </a:bodyPr>
              <a:lstStyle/>
              <a:p>
                <a:pPr defTabSz="822325" eaLnBrk="0" hangingPunct="0"/>
                <a:r>
                  <a:rPr lang="en-US" sz="1100" b="1">
                    <a:latin typeface="Century Gothic" pitchFamily="34" charset="0"/>
                    <a:cs typeface="Times New Roman" pitchFamily="18" charset="0"/>
                  </a:rPr>
                  <a:t>ARG</a:t>
                </a:r>
              </a:p>
            </p:txBody>
          </p:sp>
        </p:grpSp>
        <p:sp>
          <p:nvSpPr>
            <p:cNvPr id="167462" name="Freeform 547"/>
            <p:cNvSpPr>
              <a:spLocks/>
            </p:cNvSpPr>
            <p:nvPr/>
          </p:nvSpPr>
          <p:spPr bwMode="auto">
            <a:xfrm>
              <a:off x="3633" y="719"/>
              <a:ext cx="17" cy="8"/>
            </a:xfrm>
            <a:custGeom>
              <a:avLst/>
              <a:gdLst>
                <a:gd name="T0" fmla="*/ 0 w 17"/>
                <a:gd name="T1" fmla="*/ 7 h 8"/>
                <a:gd name="T2" fmla="*/ 8 w 17"/>
                <a:gd name="T3" fmla="*/ 7 h 8"/>
                <a:gd name="T4" fmla="*/ 16 w 17"/>
                <a:gd name="T5" fmla="*/ 7 h 8"/>
                <a:gd name="T6" fmla="*/ 16 w 17"/>
                <a:gd name="T7" fmla="*/ 0 h 8"/>
                <a:gd name="T8" fmla="*/ 0 w 17"/>
                <a:gd name="T9" fmla="*/ 7 h 8"/>
                <a:gd name="T10" fmla="*/ 0 60000 65536"/>
                <a:gd name="T11" fmla="*/ 0 60000 65536"/>
                <a:gd name="T12" fmla="*/ 0 60000 65536"/>
                <a:gd name="T13" fmla="*/ 0 60000 65536"/>
                <a:gd name="T14" fmla="*/ 0 60000 65536"/>
                <a:gd name="T15" fmla="*/ 0 w 17"/>
                <a:gd name="T16" fmla="*/ 0 h 8"/>
                <a:gd name="T17" fmla="*/ 17 w 17"/>
                <a:gd name="T18" fmla="*/ 8 h 8"/>
              </a:gdLst>
              <a:ahLst/>
              <a:cxnLst>
                <a:cxn ang="T10">
                  <a:pos x="T0" y="T1"/>
                </a:cxn>
                <a:cxn ang="T11">
                  <a:pos x="T2" y="T3"/>
                </a:cxn>
                <a:cxn ang="T12">
                  <a:pos x="T4" y="T5"/>
                </a:cxn>
                <a:cxn ang="T13">
                  <a:pos x="T6" y="T7"/>
                </a:cxn>
                <a:cxn ang="T14">
                  <a:pos x="T8" y="T9"/>
                </a:cxn>
              </a:cxnLst>
              <a:rect l="T15" t="T16" r="T17" b="T18"/>
              <a:pathLst>
                <a:path w="17" h="8">
                  <a:moveTo>
                    <a:pt x="0" y="7"/>
                  </a:moveTo>
                  <a:lnTo>
                    <a:pt x="8" y="7"/>
                  </a:lnTo>
                  <a:lnTo>
                    <a:pt x="16" y="7"/>
                  </a:lnTo>
                  <a:lnTo>
                    <a:pt x="16" y="0"/>
                  </a:lnTo>
                  <a:lnTo>
                    <a:pt x="0" y="7"/>
                  </a:lnTo>
                </a:path>
              </a:pathLst>
            </a:custGeom>
            <a:solidFill>
              <a:schemeClr val="bg1"/>
            </a:solidFill>
            <a:ln w="12700" cap="rnd" cmpd="sng">
              <a:solidFill>
                <a:schemeClr val="tx1"/>
              </a:solidFill>
              <a:prstDash val="solid"/>
              <a:round/>
              <a:headEnd type="none" w="med" len="med"/>
              <a:tailEnd type="none" w="med" len="med"/>
            </a:ln>
          </p:spPr>
          <p:txBody>
            <a:bodyPr/>
            <a:lstStyle/>
            <a:p>
              <a:endParaRPr lang="en-US"/>
            </a:p>
          </p:txBody>
        </p:sp>
      </p:grpSp>
      <p:grpSp>
        <p:nvGrpSpPr>
          <p:cNvPr id="167015" name="Group 548"/>
          <p:cNvGrpSpPr>
            <a:grpSpLocks/>
          </p:cNvGrpSpPr>
          <p:nvPr/>
        </p:nvGrpSpPr>
        <p:grpSpPr bwMode="auto">
          <a:xfrm>
            <a:off x="4343400" y="4325938"/>
            <a:ext cx="917575" cy="276225"/>
            <a:chOff x="2736" y="2212"/>
            <a:chExt cx="578" cy="174"/>
          </a:xfrm>
        </p:grpSpPr>
        <p:sp>
          <p:nvSpPr>
            <p:cNvPr id="687653" name="Freeform 549"/>
            <p:cNvSpPr>
              <a:spLocks/>
            </p:cNvSpPr>
            <p:nvPr/>
          </p:nvSpPr>
          <p:spPr bwMode="auto">
            <a:xfrm>
              <a:off x="3053" y="2212"/>
              <a:ext cx="10" cy="30"/>
            </a:xfrm>
            <a:custGeom>
              <a:avLst/>
              <a:gdLst/>
              <a:ahLst/>
              <a:cxnLst>
                <a:cxn ang="0">
                  <a:pos x="3" y="29"/>
                </a:cxn>
                <a:cxn ang="0">
                  <a:pos x="3" y="4"/>
                </a:cxn>
                <a:cxn ang="0">
                  <a:pos x="9" y="4"/>
                </a:cxn>
                <a:cxn ang="0">
                  <a:pos x="9" y="0"/>
                </a:cxn>
                <a:cxn ang="0">
                  <a:pos x="0" y="0"/>
                </a:cxn>
                <a:cxn ang="0">
                  <a:pos x="0" y="4"/>
                </a:cxn>
                <a:cxn ang="0">
                  <a:pos x="3" y="4"/>
                </a:cxn>
                <a:cxn ang="0">
                  <a:pos x="3" y="29"/>
                </a:cxn>
              </a:cxnLst>
              <a:rect l="0" t="0" r="r" b="b"/>
              <a:pathLst>
                <a:path w="10" h="30">
                  <a:moveTo>
                    <a:pt x="3" y="29"/>
                  </a:moveTo>
                  <a:lnTo>
                    <a:pt x="3" y="4"/>
                  </a:lnTo>
                  <a:lnTo>
                    <a:pt x="9" y="4"/>
                  </a:lnTo>
                  <a:lnTo>
                    <a:pt x="9" y="0"/>
                  </a:lnTo>
                  <a:lnTo>
                    <a:pt x="0" y="0"/>
                  </a:lnTo>
                  <a:lnTo>
                    <a:pt x="0" y="4"/>
                  </a:lnTo>
                  <a:lnTo>
                    <a:pt x="3" y="4"/>
                  </a:lnTo>
                  <a:lnTo>
                    <a:pt x="3" y="29"/>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54" name="Line 550"/>
            <p:cNvSpPr>
              <a:spLocks noChangeShapeType="1"/>
            </p:cNvSpPr>
            <p:nvPr/>
          </p:nvSpPr>
          <p:spPr bwMode="auto">
            <a:xfrm>
              <a:off x="2828" y="2258"/>
              <a:ext cx="0" cy="74"/>
            </a:xfrm>
            <a:prstGeom prst="line">
              <a:avLst/>
            </a:prstGeom>
            <a:noFill/>
            <a:ln w="12700">
              <a:solidFill>
                <a:schemeClr val="hlink"/>
              </a:solidFill>
              <a:round/>
              <a:headEnd/>
              <a:tailEnd/>
            </a:ln>
            <a:effectLst>
              <a:outerShdw dist="17961" dir="8100000" algn="ctr" rotWithShape="0">
                <a:schemeClr val="tx1"/>
              </a:outerShdw>
            </a:effectLst>
          </p:spPr>
          <p:txBody>
            <a:bodyPr/>
            <a:lstStyle/>
            <a:p>
              <a:pPr>
                <a:defRPr/>
              </a:pPr>
              <a:endParaRPr lang="en-US"/>
            </a:p>
          </p:txBody>
        </p:sp>
        <p:sp>
          <p:nvSpPr>
            <p:cNvPr id="687655" name="Line 551"/>
            <p:cNvSpPr>
              <a:spLocks noChangeShapeType="1"/>
            </p:cNvSpPr>
            <p:nvPr/>
          </p:nvSpPr>
          <p:spPr bwMode="auto">
            <a:xfrm flipV="1">
              <a:off x="2798" y="2258"/>
              <a:ext cx="0" cy="74"/>
            </a:xfrm>
            <a:prstGeom prst="line">
              <a:avLst/>
            </a:prstGeom>
            <a:noFill/>
            <a:ln w="12700">
              <a:solidFill>
                <a:schemeClr val="hlink"/>
              </a:solidFill>
              <a:round/>
              <a:headEnd/>
              <a:tailEnd/>
            </a:ln>
            <a:effectLst>
              <a:outerShdw dist="17961" dir="8100000" algn="ctr" rotWithShape="0">
                <a:schemeClr val="tx1"/>
              </a:outerShdw>
            </a:effectLst>
          </p:spPr>
          <p:txBody>
            <a:bodyPr/>
            <a:lstStyle/>
            <a:p>
              <a:pPr>
                <a:defRPr/>
              </a:pPr>
              <a:endParaRPr lang="en-US"/>
            </a:p>
          </p:txBody>
        </p:sp>
        <p:sp>
          <p:nvSpPr>
            <p:cNvPr id="687656" name="Freeform 552"/>
            <p:cNvSpPr>
              <a:spLocks/>
            </p:cNvSpPr>
            <p:nvPr/>
          </p:nvSpPr>
          <p:spPr bwMode="auto">
            <a:xfrm>
              <a:off x="3115" y="2215"/>
              <a:ext cx="17" cy="15"/>
            </a:xfrm>
            <a:custGeom>
              <a:avLst/>
              <a:gdLst/>
              <a:ahLst/>
              <a:cxnLst>
                <a:cxn ang="0">
                  <a:pos x="16" y="0"/>
                </a:cxn>
                <a:cxn ang="0">
                  <a:pos x="0" y="0"/>
                </a:cxn>
                <a:cxn ang="0">
                  <a:pos x="0" y="14"/>
                </a:cxn>
                <a:cxn ang="0">
                  <a:pos x="16" y="14"/>
                </a:cxn>
                <a:cxn ang="0">
                  <a:pos x="16" y="0"/>
                </a:cxn>
              </a:cxnLst>
              <a:rect l="0" t="0" r="r" b="b"/>
              <a:pathLst>
                <a:path w="17" h="15">
                  <a:moveTo>
                    <a:pt x="16" y="0"/>
                  </a:moveTo>
                  <a:lnTo>
                    <a:pt x="0" y="0"/>
                  </a:lnTo>
                  <a:lnTo>
                    <a:pt x="0" y="14"/>
                  </a:lnTo>
                  <a:lnTo>
                    <a:pt x="16" y="14"/>
                  </a:lnTo>
                  <a:lnTo>
                    <a:pt x="16"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57" name="Line 553"/>
            <p:cNvSpPr>
              <a:spLocks noChangeShapeType="1"/>
            </p:cNvSpPr>
            <p:nvPr/>
          </p:nvSpPr>
          <p:spPr bwMode="auto">
            <a:xfrm>
              <a:off x="2858" y="2258"/>
              <a:ext cx="0" cy="74"/>
            </a:xfrm>
            <a:prstGeom prst="line">
              <a:avLst/>
            </a:prstGeom>
            <a:noFill/>
            <a:ln w="12700">
              <a:solidFill>
                <a:schemeClr val="hlink"/>
              </a:solidFill>
              <a:round/>
              <a:headEnd/>
              <a:tailEnd/>
            </a:ln>
            <a:effectLst>
              <a:outerShdw dist="17961" dir="8100000" algn="ctr" rotWithShape="0">
                <a:schemeClr val="tx1"/>
              </a:outerShdw>
            </a:effectLst>
          </p:spPr>
          <p:txBody>
            <a:bodyPr/>
            <a:lstStyle/>
            <a:p>
              <a:pPr>
                <a:defRPr/>
              </a:pPr>
              <a:endParaRPr lang="en-US"/>
            </a:p>
          </p:txBody>
        </p:sp>
        <p:sp>
          <p:nvSpPr>
            <p:cNvPr id="687658" name="Freeform 554"/>
            <p:cNvSpPr>
              <a:spLocks/>
            </p:cNvSpPr>
            <p:nvPr/>
          </p:nvSpPr>
          <p:spPr bwMode="auto">
            <a:xfrm>
              <a:off x="3053" y="2245"/>
              <a:ext cx="46" cy="88"/>
            </a:xfrm>
            <a:custGeom>
              <a:avLst/>
              <a:gdLst/>
              <a:ahLst/>
              <a:cxnLst>
                <a:cxn ang="0">
                  <a:pos x="0" y="87"/>
                </a:cxn>
                <a:cxn ang="0">
                  <a:pos x="0" y="61"/>
                </a:cxn>
                <a:cxn ang="0">
                  <a:pos x="0" y="53"/>
                </a:cxn>
                <a:cxn ang="0">
                  <a:pos x="0" y="38"/>
                </a:cxn>
                <a:cxn ang="0">
                  <a:pos x="13" y="38"/>
                </a:cxn>
                <a:cxn ang="0">
                  <a:pos x="13" y="0"/>
                </a:cxn>
                <a:cxn ang="0">
                  <a:pos x="15" y="0"/>
                </a:cxn>
                <a:cxn ang="0">
                  <a:pos x="15" y="38"/>
                </a:cxn>
                <a:cxn ang="0">
                  <a:pos x="28" y="38"/>
                </a:cxn>
                <a:cxn ang="0">
                  <a:pos x="28" y="26"/>
                </a:cxn>
                <a:cxn ang="0">
                  <a:pos x="29" y="26"/>
                </a:cxn>
                <a:cxn ang="0">
                  <a:pos x="29" y="38"/>
                </a:cxn>
                <a:cxn ang="0">
                  <a:pos x="36" y="38"/>
                </a:cxn>
                <a:cxn ang="0">
                  <a:pos x="36" y="53"/>
                </a:cxn>
                <a:cxn ang="0">
                  <a:pos x="45" y="53"/>
                </a:cxn>
                <a:cxn ang="0">
                  <a:pos x="45" y="61"/>
                </a:cxn>
                <a:cxn ang="0">
                  <a:pos x="42" y="68"/>
                </a:cxn>
                <a:cxn ang="0">
                  <a:pos x="42" y="87"/>
                </a:cxn>
                <a:cxn ang="0">
                  <a:pos x="0" y="87"/>
                </a:cxn>
              </a:cxnLst>
              <a:rect l="0" t="0" r="r" b="b"/>
              <a:pathLst>
                <a:path w="46" h="88">
                  <a:moveTo>
                    <a:pt x="0" y="87"/>
                  </a:moveTo>
                  <a:lnTo>
                    <a:pt x="0" y="61"/>
                  </a:lnTo>
                  <a:lnTo>
                    <a:pt x="0" y="53"/>
                  </a:lnTo>
                  <a:lnTo>
                    <a:pt x="0" y="38"/>
                  </a:lnTo>
                  <a:lnTo>
                    <a:pt x="13" y="38"/>
                  </a:lnTo>
                  <a:lnTo>
                    <a:pt x="13" y="0"/>
                  </a:lnTo>
                  <a:lnTo>
                    <a:pt x="15" y="0"/>
                  </a:lnTo>
                  <a:lnTo>
                    <a:pt x="15" y="38"/>
                  </a:lnTo>
                  <a:lnTo>
                    <a:pt x="28" y="38"/>
                  </a:lnTo>
                  <a:lnTo>
                    <a:pt x="28" y="26"/>
                  </a:lnTo>
                  <a:lnTo>
                    <a:pt x="29" y="26"/>
                  </a:lnTo>
                  <a:lnTo>
                    <a:pt x="29" y="38"/>
                  </a:lnTo>
                  <a:lnTo>
                    <a:pt x="36" y="38"/>
                  </a:lnTo>
                  <a:lnTo>
                    <a:pt x="36" y="53"/>
                  </a:lnTo>
                  <a:lnTo>
                    <a:pt x="45" y="53"/>
                  </a:lnTo>
                  <a:lnTo>
                    <a:pt x="45" y="61"/>
                  </a:lnTo>
                  <a:lnTo>
                    <a:pt x="42" y="68"/>
                  </a:lnTo>
                  <a:lnTo>
                    <a:pt x="42" y="87"/>
                  </a:lnTo>
                  <a:lnTo>
                    <a:pt x="0" y="87"/>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59" name="Freeform 555"/>
            <p:cNvSpPr>
              <a:spLocks/>
            </p:cNvSpPr>
            <p:nvPr/>
          </p:nvSpPr>
          <p:spPr bwMode="auto">
            <a:xfrm>
              <a:off x="3120" y="2262"/>
              <a:ext cx="5" cy="71"/>
            </a:xfrm>
            <a:custGeom>
              <a:avLst/>
              <a:gdLst/>
              <a:ahLst/>
              <a:cxnLst>
                <a:cxn ang="0">
                  <a:pos x="0" y="70"/>
                </a:cxn>
                <a:cxn ang="0">
                  <a:pos x="3" y="12"/>
                </a:cxn>
                <a:cxn ang="0">
                  <a:pos x="3" y="0"/>
                </a:cxn>
                <a:cxn ang="0">
                  <a:pos x="4" y="0"/>
                </a:cxn>
                <a:cxn ang="0">
                  <a:pos x="4" y="70"/>
                </a:cxn>
                <a:cxn ang="0">
                  <a:pos x="0" y="70"/>
                </a:cxn>
              </a:cxnLst>
              <a:rect l="0" t="0" r="r" b="b"/>
              <a:pathLst>
                <a:path w="5" h="71">
                  <a:moveTo>
                    <a:pt x="0" y="70"/>
                  </a:moveTo>
                  <a:lnTo>
                    <a:pt x="3" y="12"/>
                  </a:lnTo>
                  <a:lnTo>
                    <a:pt x="3" y="0"/>
                  </a:lnTo>
                  <a:lnTo>
                    <a:pt x="4" y="0"/>
                  </a:lnTo>
                  <a:lnTo>
                    <a:pt x="4" y="70"/>
                  </a:lnTo>
                  <a:lnTo>
                    <a:pt x="0" y="7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0" name="Freeform 556"/>
            <p:cNvSpPr>
              <a:spLocks/>
            </p:cNvSpPr>
            <p:nvPr/>
          </p:nvSpPr>
          <p:spPr bwMode="auto">
            <a:xfrm>
              <a:off x="3053" y="2215"/>
              <a:ext cx="14" cy="118"/>
            </a:xfrm>
            <a:custGeom>
              <a:avLst/>
              <a:gdLst/>
              <a:ahLst/>
              <a:cxnLst>
                <a:cxn ang="0">
                  <a:pos x="0" y="0"/>
                </a:cxn>
                <a:cxn ang="0">
                  <a:pos x="2" y="113"/>
                </a:cxn>
                <a:cxn ang="0">
                  <a:pos x="13" y="117"/>
                </a:cxn>
                <a:cxn ang="0">
                  <a:pos x="11" y="0"/>
                </a:cxn>
                <a:cxn ang="0">
                  <a:pos x="0" y="0"/>
                </a:cxn>
              </a:cxnLst>
              <a:rect l="0" t="0" r="r" b="b"/>
              <a:pathLst>
                <a:path w="14" h="118">
                  <a:moveTo>
                    <a:pt x="0" y="0"/>
                  </a:moveTo>
                  <a:lnTo>
                    <a:pt x="2" y="113"/>
                  </a:lnTo>
                  <a:lnTo>
                    <a:pt x="13" y="117"/>
                  </a:lnTo>
                  <a:lnTo>
                    <a:pt x="11" y="0"/>
                  </a:lnTo>
                  <a:lnTo>
                    <a:pt x="0"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1" name="Freeform 557"/>
            <p:cNvSpPr>
              <a:spLocks/>
            </p:cNvSpPr>
            <p:nvPr/>
          </p:nvSpPr>
          <p:spPr bwMode="auto">
            <a:xfrm>
              <a:off x="3117" y="2224"/>
              <a:ext cx="12" cy="145"/>
            </a:xfrm>
            <a:custGeom>
              <a:avLst/>
              <a:gdLst/>
              <a:ahLst/>
              <a:cxnLst>
                <a:cxn ang="0">
                  <a:pos x="0" y="0"/>
                </a:cxn>
                <a:cxn ang="0">
                  <a:pos x="0" y="133"/>
                </a:cxn>
                <a:cxn ang="0">
                  <a:pos x="11" y="144"/>
                </a:cxn>
                <a:cxn ang="0">
                  <a:pos x="8" y="4"/>
                </a:cxn>
                <a:cxn ang="0">
                  <a:pos x="2" y="0"/>
                </a:cxn>
                <a:cxn ang="0">
                  <a:pos x="0" y="0"/>
                </a:cxn>
              </a:cxnLst>
              <a:rect l="0" t="0" r="r" b="b"/>
              <a:pathLst>
                <a:path w="12" h="145">
                  <a:moveTo>
                    <a:pt x="0" y="0"/>
                  </a:moveTo>
                  <a:lnTo>
                    <a:pt x="0" y="133"/>
                  </a:lnTo>
                  <a:lnTo>
                    <a:pt x="11" y="144"/>
                  </a:lnTo>
                  <a:lnTo>
                    <a:pt x="8" y="4"/>
                  </a:lnTo>
                  <a:lnTo>
                    <a:pt x="2" y="0"/>
                  </a:lnTo>
                  <a:lnTo>
                    <a:pt x="0"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2" name="Freeform 558"/>
            <p:cNvSpPr>
              <a:spLocks/>
            </p:cNvSpPr>
            <p:nvPr/>
          </p:nvSpPr>
          <p:spPr bwMode="auto">
            <a:xfrm>
              <a:off x="2736" y="2332"/>
              <a:ext cx="578" cy="54"/>
            </a:xfrm>
            <a:custGeom>
              <a:avLst/>
              <a:gdLst/>
              <a:ahLst/>
              <a:cxnLst>
                <a:cxn ang="0">
                  <a:pos x="577" y="0"/>
                </a:cxn>
                <a:cxn ang="0">
                  <a:pos x="0" y="0"/>
                </a:cxn>
                <a:cxn ang="0">
                  <a:pos x="0" y="4"/>
                </a:cxn>
                <a:cxn ang="0">
                  <a:pos x="10" y="4"/>
                </a:cxn>
                <a:cxn ang="0">
                  <a:pos x="18" y="25"/>
                </a:cxn>
                <a:cxn ang="0">
                  <a:pos x="19" y="53"/>
                </a:cxn>
                <a:cxn ang="0">
                  <a:pos x="570" y="53"/>
                </a:cxn>
                <a:cxn ang="0">
                  <a:pos x="577" y="28"/>
                </a:cxn>
                <a:cxn ang="0">
                  <a:pos x="570" y="28"/>
                </a:cxn>
                <a:cxn ang="0">
                  <a:pos x="570" y="4"/>
                </a:cxn>
                <a:cxn ang="0">
                  <a:pos x="577" y="4"/>
                </a:cxn>
                <a:cxn ang="0">
                  <a:pos x="577" y="0"/>
                </a:cxn>
              </a:cxnLst>
              <a:rect l="0" t="0" r="r" b="b"/>
              <a:pathLst>
                <a:path w="578" h="54">
                  <a:moveTo>
                    <a:pt x="577" y="0"/>
                  </a:moveTo>
                  <a:lnTo>
                    <a:pt x="0" y="0"/>
                  </a:lnTo>
                  <a:lnTo>
                    <a:pt x="0" y="4"/>
                  </a:lnTo>
                  <a:lnTo>
                    <a:pt x="10" y="4"/>
                  </a:lnTo>
                  <a:lnTo>
                    <a:pt x="18" y="25"/>
                  </a:lnTo>
                  <a:lnTo>
                    <a:pt x="19" y="53"/>
                  </a:lnTo>
                  <a:lnTo>
                    <a:pt x="570" y="53"/>
                  </a:lnTo>
                  <a:lnTo>
                    <a:pt x="577" y="28"/>
                  </a:lnTo>
                  <a:lnTo>
                    <a:pt x="570" y="28"/>
                  </a:lnTo>
                  <a:lnTo>
                    <a:pt x="570" y="4"/>
                  </a:lnTo>
                  <a:lnTo>
                    <a:pt x="577" y="4"/>
                  </a:lnTo>
                  <a:lnTo>
                    <a:pt x="577"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nvGrpSpPr>
          <p:cNvPr id="167016" name="Group 559"/>
          <p:cNvGrpSpPr>
            <a:grpSpLocks/>
          </p:cNvGrpSpPr>
          <p:nvPr/>
        </p:nvGrpSpPr>
        <p:grpSpPr bwMode="auto">
          <a:xfrm>
            <a:off x="2905125" y="4254500"/>
            <a:ext cx="982663" cy="552450"/>
            <a:chOff x="1830" y="2167"/>
            <a:chExt cx="619" cy="348"/>
          </a:xfrm>
        </p:grpSpPr>
        <p:grpSp>
          <p:nvGrpSpPr>
            <p:cNvPr id="167427" name="Group 560"/>
            <p:cNvGrpSpPr>
              <a:grpSpLocks/>
            </p:cNvGrpSpPr>
            <p:nvPr/>
          </p:nvGrpSpPr>
          <p:grpSpPr bwMode="auto">
            <a:xfrm>
              <a:off x="1830" y="2167"/>
              <a:ext cx="502" cy="136"/>
              <a:chOff x="1830" y="2167"/>
              <a:chExt cx="502" cy="136"/>
            </a:xfrm>
          </p:grpSpPr>
          <p:grpSp>
            <p:nvGrpSpPr>
              <p:cNvPr id="167429" name="Group 561"/>
              <p:cNvGrpSpPr>
                <a:grpSpLocks/>
              </p:cNvGrpSpPr>
              <p:nvPr/>
            </p:nvGrpSpPr>
            <p:grpSpPr bwMode="auto">
              <a:xfrm>
                <a:off x="1878" y="2167"/>
                <a:ext cx="425" cy="101"/>
                <a:chOff x="1878" y="2167"/>
                <a:chExt cx="425" cy="101"/>
              </a:xfrm>
            </p:grpSpPr>
            <p:sp>
              <p:nvSpPr>
                <p:cNvPr id="687666" name="Freeform 562"/>
                <p:cNvSpPr>
                  <a:spLocks/>
                </p:cNvSpPr>
                <p:nvPr/>
              </p:nvSpPr>
              <p:spPr bwMode="auto">
                <a:xfrm>
                  <a:off x="2099" y="2241"/>
                  <a:ext cx="182" cy="27"/>
                </a:xfrm>
                <a:custGeom>
                  <a:avLst/>
                  <a:gdLst/>
                  <a:ahLst/>
                  <a:cxnLst>
                    <a:cxn ang="0">
                      <a:pos x="181" y="26"/>
                    </a:cxn>
                    <a:cxn ang="0">
                      <a:pos x="181" y="17"/>
                    </a:cxn>
                    <a:cxn ang="0">
                      <a:pos x="130" y="17"/>
                    </a:cxn>
                    <a:cxn ang="0">
                      <a:pos x="130" y="0"/>
                    </a:cxn>
                    <a:cxn ang="0">
                      <a:pos x="79" y="0"/>
                    </a:cxn>
                    <a:cxn ang="0">
                      <a:pos x="79" y="13"/>
                    </a:cxn>
                    <a:cxn ang="0">
                      <a:pos x="1" y="13"/>
                    </a:cxn>
                    <a:cxn ang="0">
                      <a:pos x="0" y="21"/>
                    </a:cxn>
                    <a:cxn ang="0">
                      <a:pos x="181" y="26"/>
                    </a:cxn>
                  </a:cxnLst>
                  <a:rect l="0" t="0" r="r" b="b"/>
                  <a:pathLst>
                    <a:path w="182" h="27">
                      <a:moveTo>
                        <a:pt x="181" y="26"/>
                      </a:moveTo>
                      <a:lnTo>
                        <a:pt x="181" y="17"/>
                      </a:lnTo>
                      <a:lnTo>
                        <a:pt x="130" y="17"/>
                      </a:lnTo>
                      <a:lnTo>
                        <a:pt x="130" y="0"/>
                      </a:lnTo>
                      <a:lnTo>
                        <a:pt x="79" y="0"/>
                      </a:lnTo>
                      <a:lnTo>
                        <a:pt x="79" y="13"/>
                      </a:lnTo>
                      <a:lnTo>
                        <a:pt x="1" y="13"/>
                      </a:lnTo>
                      <a:lnTo>
                        <a:pt x="0" y="21"/>
                      </a:lnTo>
                      <a:lnTo>
                        <a:pt x="181" y="2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7" name="Freeform 563"/>
                <p:cNvSpPr>
                  <a:spLocks/>
                </p:cNvSpPr>
                <p:nvPr/>
              </p:nvSpPr>
              <p:spPr bwMode="auto">
                <a:xfrm>
                  <a:off x="1976" y="2231"/>
                  <a:ext cx="97" cy="28"/>
                </a:xfrm>
                <a:custGeom>
                  <a:avLst/>
                  <a:gdLst/>
                  <a:ahLst/>
                  <a:cxnLst>
                    <a:cxn ang="0">
                      <a:pos x="0" y="27"/>
                    </a:cxn>
                    <a:cxn ang="0">
                      <a:pos x="0" y="21"/>
                    </a:cxn>
                    <a:cxn ang="0">
                      <a:pos x="2" y="21"/>
                    </a:cxn>
                    <a:cxn ang="0">
                      <a:pos x="2" y="16"/>
                    </a:cxn>
                    <a:cxn ang="0">
                      <a:pos x="3" y="16"/>
                    </a:cxn>
                    <a:cxn ang="0">
                      <a:pos x="5" y="0"/>
                    </a:cxn>
                    <a:cxn ang="0">
                      <a:pos x="69" y="0"/>
                    </a:cxn>
                    <a:cxn ang="0">
                      <a:pos x="69" y="12"/>
                    </a:cxn>
                    <a:cxn ang="0">
                      <a:pos x="76" y="12"/>
                    </a:cxn>
                    <a:cxn ang="0">
                      <a:pos x="87" y="16"/>
                    </a:cxn>
                    <a:cxn ang="0">
                      <a:pos x="81" y="12"/>
                    </a:cxn>
                    <a:cxn ang="0">
                      <a:pos x="96" y="12"/>
                    </a:cxn>
                    <a:cxn ang="0">
                      <a:pos x="95" y="27"/>
                    </a:cxn>
                    <a:cxn ang="0">
                      <a:pos x="76" y="25"/>
                    </a:cxn>
                    <a:cxn ang="0">
                      <a:pos x="79" y="27"/>
                    </a:cxn>
                    <a:cxn ang="0">
                      <a:pos x="0" y="27"/>
                    </a:cxn>
                  </a:cxnLst>
                  <a:rect l="0" t="0" r="r" b="b"/>
                  <a:pathLst>
                    <a:path w="97" h="28">
                      <a:moveTo>
                        <a:pt x="0" y="27"/>
                      </a:moveTo>
                      <a:lnTo>
                        <a:pt x="0" y="21"/>
                      </a:lnTo>
                      <a:lnTo>
                        <a:pt x="2" y="21"/>
                      </a:lnTo>
                      <a:lnTo>
                        <a:pt x="2" y="16"/>
                      </a:lnTo>
                      <a:lnTo>
                        <a:pt x="3" y="16"/>
                      </a:lnTo>
                      <a:lnTo>
                        <a:pt x="5" y="0"/>
                      </a:lnTo>
                      <a:lnTo>
                        <a:pt x="69" y="0"/>
                      </a:lnTo>
                      <a:lnTo>
                        <a:pt x="69" y="12"/>
                      </a:lnTo>
                      <a:lnTo>
                        <a:pt x="76" y="12"/>
                      </a:lnTo>
                      <a:lnTo>
                        <a:pt x="87" y="16"/>
                      </a:lnTo>
                      <a:lnTo>
                        <a:pt x="81" y="12"/>
                      </a:lnTo>
                      <a:lnTo>
                        <a:pt x="96" y="12"/>
                      </a:lnTo>
                      <a:lnTo>
                        <a:pt x="95" y="27"/>
                      </a:lnTo>
                      <a:lnTo>
                        <a:pt x="76" y="25"/>
                      </a:lnTo>
                      <a:lnTo>
                        <a:pt x="79" y="27"/>
                      </a:lnTo>
                      <a:lnTo>
                        <a:pt x="0" y="27"/>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8" name="Freeform 564"/>
                <p:cNvSpPr>
                  <a:spLocks/>
                </p:cNvSpPr>
                <p:nvPr/>
              </p:nvSpPr>
              <p:spPr bwMode="auto">
                <a:xfrm>
                  <a:off x="2072" y="2185"/>
                  <a:ext cx="28" cy="76"/>
                </a:xfrm>
                <a:custGeom>
                  <a:avLst/>
                  <a:gdLst/>
                  <a:ahLst/>
                  <a:cxnLst>
                    <a:cxn ang="0">
                      <a:pos x="27" y="75"/>
                    </a:cxn>
                    <a:cxn ang="0">
                      <a:pos x="22" y="0"/>
                    </a:cxn>
                    <a:cxn ang="0">
                      <a:pos x="21" y="5"/>
                    </a:cxn>
                    <a:cxn ang="0">
                      <a:pos x="18" y="23"/>
                    </a:cxn>
                    <a:cxn ang="0">
                      <a:pos x="1" y="23"/>
                    </a:cxn>
                    <a:cxn ang="0">
                      <a:pos x="0" y="38"/>
                    </a:cxn>
                    <a:cxn ang="0">
                      <a:pos x="2" y="38"/>
                    </a:cxn>
                    <a:cxn ang="0">
                      <a:pos x="2" y="75"/>
                    </a:cxn>
                    <a:cxn ang="0">
                      <a:pos x="27" y="75"/>
                    </a:cxn>
                  </a:cxnLst>
                  <a:rect l="0" t="0" r="r" b="b"/>
                  <a:pathLst>
                    <a:path w="28" h="76">
                      <a:moveTo>
                        <a:pt x="27" y="75"/>
                      </a:moveTo>
                      <a:lnTo>
                        <a:pt x="22" y="0"/>
                      </a:lnTo>
                      <a:lnTo>
                        <a:pt x="21" y="5"/>
                      </a:lnTo>
                      <a:lnTo>
                        <a:pt x="18" y="23"/>
                      </a:lnTo>
                      <a:lnTo>
                        <a:pt x="1" y="23"/>
                      </a:lnTo>
                      <a:lnTo>
                        <a:pt x="0" y="38"/>
                      </a:lnTo>
                      <a:lnTo>
                        <a:pt x="2" y="38"/>
                      </a:lnTo>
                      <a:lnTo>
                        <a:pt x="2" y="75"/>
                      </a:lnTo>
                      <a:lnTo>
                        <a:pt x="27" y="75"/>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69" name="Freeform 565"/>
                <p:cNvSpPr>
                  <a:spLocks/>
                </p:cNvSpPr>
                <p:nvPr/>
              </p:nvSpPr>
              <p:spPr bwMode="auto">
                <a:xfrm>
                  <a:off x="2011" y="2205"/>
                  <a:ext cx="5" cy="27"/>
                </a:xfrm>
                <a:custGeom>
                  <a:avLst/>
                  <a:gdLst/>
                  <a:ahLst/>
                  <a:cxnLst>
                    <a:cxn ang="0">
                      <a:pos x="0" y="26"/>
                    </a:cxn>
                    <a:cxn ang="0">
                      <a:pos x="2" y="7"/>
                    </a:cxn>
                    <a:cxn ang="0">
                      <a:pos x="0" y="5"/>
                    </a:cxn>
                    <a:cxn ang="0">
                      <a:pos x="2" y="0"/>
                    </a:cxn>
                    <a:cxn ang="0">
                      <a:pos x="4" y="5"/>
                    </a:cxn>
                    <a:cxn ang="0">
                      <a:pos x="3" y="10"/>
                    </a:cxn>
                    <a:cxn ang="0">
                      <a:pos x="4" y="26"/>
                    </a:cxn>
                    <a:cxn ang="0">
                      <a:pos x="0" y="26"/>
                    </a:cxn>
                  </a:cxnLst>
                  <a:rect l="0" t="0" r="r" b="b"/>
                  <a:pathLst>
                    <a:path w="5" h="27">
                      <a:moveTo>
                        <a:pt x="0" y="26"/>
                      </a:moveTo>
                      <a:lnTo>
                        <a:pt x="2" y="7"/>
                      </a:lnTo>
                      <a:lnTo>
                        <a:pt x="0" y="5"/>
                      </a:lnTo>
                      <a:lnTo>
                        <a:pt x="2" y="0"/>
                      </a:lnTo>
                      <a:lnTo>
                        <a:pt x="4" y="5"/>
                      </a:lnTo>
                      <a:lnTo>
                        <a:pt x="3" y="10"/>
                      </a:lnTo>
                      <a:lnTo>
                        <a:pt x="4" y="26"/>
                      </a:lnTo>
                      <a:lnTo>
                        <a:pt x="0" y="2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0" name="Freeform 566"/>
                <p:cNvSpPr>
                  <a:spLocks/>
                </p:cNvSpPr>
                <p:nvPr/>
              </p:nvSpPr>
              <p:spPr bwMode="auto">
                <a:xfrm>
                  <a:off x="1878" y="2241"/>
                  <a:ext cx="30" cy="15"/>
                </a:xfrm>
                <a:custGeom>
                  <a:avLst/>
                  <a:gdLst/>
                  <a:ahLst/>
                  <a:cxnLst>
                    <a:cxn ang="0">
                      <a:pos x="17" y="14"/>
                    </a:cxn>
                    <a:cxn ang="0">
                      <a:pos x="20" y="11"/>
                    </a:cxn>
                    <a:cxn ang="0">
                      <a:pos x="15" y="11"/>
                    </a:cxn>
                    <a:cxn ang="0">
                      <a:pos x="13" y="5"/>
                    </a:cxn>
                    <a:cxn ang="0">
                      <a:pos x="0" y="5"/>
                    </a:cxn>
                    <a:cxn ang="0">
                      <a:pos x="13" y="5"/>
                    </a:cxn>
                    <a:cxn ang="0">
                      <a:pos x="14" y="0"/>
                    </a:cxn>
                    <a:cxn ang="0">
                      <a:pos x="28" y="0"/>
                    </a:cxn>
                    <a:cxn ang="0">
                      <a:pos x="29" y="7"/>
                    </a:cxn>
                    <a:cxn ang="0">
                      <a:pos x="27" y="11"/>
                    </a:cxn>
                    <a:cxn ang="0">
                      <a:pos x="21" y="11"/>
                    </a:cxn>
                    <a:cxn ang="0">
                      <a:pos x="21" y="14"/>
                    </a:cxn>
                    <a:cxn ang="0">
                      <a:pos x="17" y="14"/>
                    </a:cxn>
                  </a:cxnLst>
                  <a:rect l="0" t="0" r="r" b="b"/>
                  <a:pathLst>
                    <a:path w="30" h="15">
                      <a:moveTo>
                        <a:pt x="17" y="14"/>
                      </a:moveTo>
                      <a:lnTo>
                        <a:pt x="20" y="11"/>
                      </a:lnTo>
                      <a:lnTo>
                        <a:pt x="15" y="11"/>
                      </a:lnTo>
                      <a:lnTo>
                        <a:pt x="13" y="5"/>
                      </a:lnTo>
                      <a:lnTo>
                        <a:pt x="0" y="5"/>
                      </a:lnTo>
                      <a:lnTo>
                        <a:pt x="13" y="5"/>
                      </a:lnTo>
                      <a:lnTo>
                        <a:pt x="14" y="0"/>
                      </a:lnTo>
                      <a:lnTo>
                        <a:pt x="28" y="0"/>
                      </a:lnTo>
                      <a:lnTo>
                        <a:pt x="29" y="7"/>
                      </a:lnTo>
                      <a:lnTo>
                        <a:pt x="27" y="11"/>
                      </a:lnTo>
                      <a:lnTo>
                        <a:pt x="21" y="11"/>
                      </a:lnTo>
                      <a:lnTo>
                        <a:pt x="21" y="14"/>
                      </a:lnTo>
                      <a:lnTo>
                        <a:pt x="17" y="14"/>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1" name="Freeform 567"/>
                <p:cNvSpPr>
                  <a:spLocks/>
                </p:cNvSpPr>
                <p:nvPr/>
              </p:nvSpPr>
              <p:spPr bwMode="auto">
                <a:xfrm>
                  <a:off x="1947" y="2244"/>
                  <a:ext cx="18" cy="12"/>
                </a:xfrm>
                <a:custGeom>
                  <a:avLst/>
                  <a:gdLst/>
                  <a:ahLst/>
                  <a:cxnLst>
                    <a:cxn ang="0">
                      <a:pos x="11" y="11"/>
                    </a:cxn>
                    <a:cxn ang="0">
                      <a:pos x="14" y="7"/>
                    </a:cxn>
                    <a:cxn ang="0">
                      <a:pos x="17" y="7"/>
                    </a:cxn>
                    <a:cxn ang="0">
                      <a:pos x="17" y="0"/>
                    </a:cxn>
                    <a:cxn ang="0">
                      <a:pos x="0" y="0"/>
                    </a:cxn>
                    <a:cxn ang="0">
                      <a:pos x="0" y="7"/>
                    </a:cxn>
                    <a:cxn ang="0">
                      <a:pos x="5" y="7"/>
                    </a:cxn>
                    <a:cxn ang="0">
                      <a:pos x="6" y="11"/>
                    </a:cxn>
                    <a:cxn ang="0">
                      <a:pos x="11" y="11"/>
                    </a:cxn>
                  </a:cxnLst>
                  <a:rect l="0" t="0" r="r" b="b"/>
                  <a:pathLst>
                    <a:path w="18" h="12">
                      <a:moveTo>
                        <a:pt x="11" y="11"/>
                      </a:moveTo>
                      <a:lnTo>
                        <a:pt x="14" y="7"/>
                      </a:lnTo>
                      <a:lnTo>
                        <a:pt x="17" y="7"/>
                      </a:lnTo>
                      <a:lnTo>
                        <a:pt x="17" y="0"/>
                      </a:lnTo>
                      <a:lnTo>
                        <a:pt x="0" y="0"/>
                      </a:lnTo>
                      <a:lnTo>
                        <a:pt x="0" y="7"/>
                      </a:lnTo>
                      <a:lnTo>
                        <a:pt x="5" y="7"/>
                      </a:lnTo>
                      <a:lnTo>
                        <a:pt x="6" y="11"/>
                      </a:lnTo>
                      <a:lnTo>
                        <a:pt x="11"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2" name="Freeform 568"/>
                <p:cNvSpPr>
                  <a:spLocks/>
                </p:cNvSpPr>
                <p:nvPr/>
              </p:nvSpPr>
              <p:spPr bwMode="auto">
                <a:xfrm>
                  <a:off x="2088" y="2167"/>
                  <a:ext cx="12" cy="17"/>
                </a:xfrm>
                <a:custGeom>
                  <a:avLst/>
                  <a:gdLst/>
                  <a:ahLst/>
                  <a:cxnLst>
                    <a:cxn ang="0">
                      <a:pos x="0" y="10"/>
                    </a:cxn>
                    <a:cxn ang="0">
                      <a:pos x="6" y="10"/>
                    </a:cxn>
                    <a:cxn ang="0">
                      <a:pos x="6" y="16"/>
                    </a:cxn>
                    <a:cxn ang="0">
                      <a:pos x="6" y="16"/>
                    </a:cxn>
                    <a:cxn ang="0">
                      <a:pos x="7" y="10"/>
                    </a:cxn>
                    <a:cxn ang="0">
                      <a:pos x="11" y="10"/>
                    </a:cxn>
                    <a:cxn ang="0">
                      <a:pos x="7" y="8"/>
                    </a:cxn>
                    <a:cxn ang="0">
                      <a:pos x="7" y="0"/>
                    </a:cxn>
                    <a:cxn ang="0">
                      <a:pos x="6" y="10"/>
                    </a:cxn>
                    <a:cxn ang="0">
                      <a:pos x="0" y="10"/>
                    </a:cxn>
                  </a:cxnLst>
                  <a:rect l="0" t="0" r="r" b="b"/>
                  <a:pathLst>
                    <a:path w="12" h="17">
                      <a:moveTo>
                        <a:pt x="0" y="10"/>
                      </a:moveTo>
                      <a:lnTo>
                        <a:pt x="6" y="10"/>
                      </a:lnTo>
                      <a:lnTo>
                        <a:pt x="6" y="16"/>
                      </a:lnTo>
                      <a:lnTo>
                        <a:pt x="6" y="16"/>
                      </a:lnTo>
                      <a:lnTo>
                        <a:pt x="7" y="10"/>
                      </a:lnTo>
                      <a:lnTo>
                        <a:pt x="11" y="10"/>
                      </a:lnTo>
                      <a:lnTo>
                        <a:pt x="7" y="8"/>
                      </a:lnTo>
                      <a:lnTo>
                        <a:pt x="7" y="0"/>
                      </a:lnTo>
                      <a:lnTo>
                        <a:pt x="6" y="10"/>
                      </a:lnTo>
                      <a:lnTo>
                        <a:pt x="0" y="1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3" name="Freeform 569"/>
                <p:cNvSpPr>
                  <a:spLocks/>
                </p:cNvSpPr>
                <p:nvPr/>
              </p:nvSpPr>
              <p:spPr bwMode="auto">
                <a:xfrm>
                  <a:off x="2166" y="2227"/>
                  <a:ext cx="5" cy="29"/>
                </a:xfrm>
                <a:custGeom>
                  <a:avLst/>
                  <a:gdLst/>
                  <a:ahLst/>
                  <a:cxnLst>
                    <a:cxn ang="0">
                      <a:pos x="4" y="28"/>
                    </a:cxn>
                    <a:cxn ang="0">
                      <a:pos x="4" y="0"/>
                    </a:cxn>
                    <a:cxn ang="0">
                      <a:pos x="0" y="0"/>
                    </a:cxn>
                    <a:cxn ang="0">
                      <a:pos x="0" y="28"/>
                    </a:cxn>
                    <a:cxn ang="0">
                      <a:pos x="4" y="28"/>
                    </a:cxn>
                  </a:cxnLst>
                  <a:rect l="0" t="0" r="r" b="b"/>
                  <a:pathLst>
                    <a:path w="5" h="29">
                      <a:moveTo>
                        <a:pt x="4" y="28"/>
                      </a:moveTo>
                      <a:lnTo>
                        <a:pt x="4" y="0"/>
                      </a:lnTo>
                      <a:lnTo>
                        <a:pt x="0" y="0"/>
                      </a:lnTo>
                      <a:lnTo>
                        <a:pt x="0" y="28"/>
                      </a:lnTo>
                      <a:lnTo>
                        <a:pt x="4" y="28"/>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4" name="Freeform 570"/>
                <p:cNvSpPr>
                  <a:spLocks/>
                </p:cNvSpPr>
                <p:nvPr/>
              </p:nvSpPr>
              <p:spPr bwMode="auto">
                <a:xfrm>
                  <a:off x="2002" y="2220"/>
                  <a:ext cx="3" cy="12"/>
                </a:xfrm>
                <a:custGeom>
                  <a:avLst/>
                  <a:gdLst/>
                  <a:ahLst/>
                  <a:cxnLst>
                    <a:cxn ang="0">
                      <a:pos x="1" y="11"/>
                    </a:cxn>
                    <a:cxn ang="0">
                      <a:pos x="1" y="6"/>
                    </a:cxn>
                    <a:cxn ang="0">
                      <a:pos x="2" y="6"/>
                    </a:cxn>
                    <a:cxn ang="0">
                      <a:pos x="2" y="2"/>
                    </a:cxn>
                    <a:cxn ang="0">
                      <a:pos x="1" y="2"/>
                    </a:cxn>
                    <a:cxn ang="0">
                      <a:pos x="1" y="0"/>
                    </a:cxn>
                    <a:cxn ang="0">
                      <a:pos x="0" y="2"/>
                    </a:cxn>
                    <a:cxn ang="0">
                      <a:pos x="0" y="5"/>
                    </a:cxn>
                    <a:cxn ang="0">
                      <a:pos x="0" y="9"/>
                    </a:cxn>
                    <a:cxn ang="0">
                      <a:pos x="1" y="11"/>
                    </a:cxn>
                  </a:cxnLst>
                  <a:rect l="0" t="0" r="r" b="b"/>
                  <a:pathLst>
                    <a:path w="3" h="12">
                      <a:moveTo>
                        <a:pt x="1" y="11"/>
                      </a:moveTo>
                      <a:lnTo>
                        <a:pt x="1" y="6"/>
                      </a:lnTo>
                      <a:lnTo>
                        <a:pt x="2" y="6"/>
                      </a:lnTo>
                      <a:lnTo>
                        <a:pt x="2" y="2"/>
                      </a:lnTo>
                      <a:lnTo>
                        <a:pt x="1" y="2"/>
                      </a:lnTo>
                      <a:lnTo>
                        <a:pt x="1" y="0"/>
                      </a:lnTo>
                      <a:lnTo>
                        <a:pt x="0" y="2"/>
                      </a:lnTo>
                      <a:lnTo>
                        <a:pt x="0" y="5"/>
                      </a:lnTo>
                      <a:lnTo>
                        <a:pt x="0" y="9"/>
                      </a:lnTo>
                      <a:lnTo>
                        <a:pt x="1"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5" name="Freeform 571"/>
                <p:cNvSpPr>
                  <a:spLocks/>
                </p:cNvSpPr>
                <p:nvPr/>
              </p:nvSpPr>
              <p:spPr bwMode="auto">
                <a:xfrm>
                  <a:off x="1976" y="2218"/>
                  <a:ext cx="7" cy="14"/>
                </a:xfrm>
                <a:custGeom>
                  <a:avLst/>
                  <a:gdLst/>
                  <a:ahLst/>
                  <a:cxnLst>
                    <a:cxn ang="0">
                      <a:pos x="6" y="11"/>
                    </a:cxn>
                    <a:cxn ang="0">
                      <a:pos x="6" y="0"/>
                    </a:cxn>
                    <a:cxn ang="0">
                      <a:pos x="5" y="0"/>
                    </a:cxn>
                    <a:cxn ang="0">
                      <a:pos x="4" y="8"/>
                    </a:cxn>
                    <a:cxn ang="0">
                      <a:pos x="0" y="8"/>
                    </a:cxn>
                    <a:cxn ang="0">
                      <a:pos x="4" y="8"/>
                    </a:cxn>
                    <a:cxn ang="0">
                      <a:pos x="4" y="13"/>
                    </a:cxn>
                    <a:cxn ang="0">
                      <a:pos x="6" y="11"/>
                    </a:cxn>
                  </a:cxnLst>
                  <a:rect l="0" t="0" r="r" b="b"/>
                  <a:pathLst>
                    <a:path w="7" h="14">
                      <a:moveTo>
                        <a:pt x="6" y="11"/>
                      </a:moveTo>
                      <a:lnTo>
                        <a:pt x="6" y="0"/>
                      </a:lnTo>
                      <a:lnTo>
                        <a:pt x="5" y="0"/>
                      </a:lnTo>
                      <a:lnTo>
                        <a:pt x="4" y="8"/>
                      </a:lnTo>
                      <a:lnTo>
                        <a:pt x="0" y="8"/>
                      </a:lnTo>
                      <a:lnTo>
                        <a:pt x="4" y="8"/>
                      </a:lnTo>
                      <a:lnTo>
                        <a:pt x="4" y="13"/>
                      </a:lnTo>
                      <a:lnTo>
                        <a:pt x="6"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6" name="Freeform 572"/>
                <p:cNvSpPr>
                  <a:spLocks/>
                </p:cNvSpPr>
                <p:nvPr/>
              </p:nvSpPr>
              <p:spPr bwMode="auto">
                <a:xfrm>
                  <a:off x="2037" y="2211"/>
                  <a:ext cx="1" cy="21"/>
                </a:xfrm>
                <a:custGeom>
                  <a:avLst/>
                  <a:gdLst/>
                  <a:ahLst/>
                  <a:cxnLst>
                    <a:cxn ang="0">
                      <a:pos x="0" y="20"/>
                    </a:cxn>
                    <a:cxn ang="0">
                      <a:pos x="0" y="0"/>
                    </a:cxn>
                    <a:cxn ang="0">
                      <a:pos x="0" y="0"/>
                    </a:cxn>
                    <a:cxn ang="0">
                      <a:pos x="0" y="20"/>
                    </a:cxn>
                    <a:cxn ang="0">
                      <a:pos x="0" y="20"/>
                    </a:cxn>
                  </a:cxnLst>
                  <a:rect l="0" t="0" r="r" b="b"/>
                  <a:pathLst>
                    <a:path w="1" h="21">
                      <a:moveTo>
                        <a:pt x="0" y="20"/>
                      </a:moveTo>
                      <a:lnTo>
                        <a:pt x="0" y="0"/>
                      </a:lnTo>
                      <a:lnTo>
                        <a:pt x="0" y="0"/>
                      </a:lnTo>
                      <a:lnTo>
                        <a:pt x="0" y="20"/>
                      </a:lnTo>
                      <a:lnTo>
                        <a:pt x="0" y="2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77" name="Freeform 573"/>
                <p:cNvSpPr>
                  <a:spLocks/>
                </p:cNvSpPr>
                <p:nvPr/>
              </p:nvSpPr>
              <p:spPr bwMode="auto">
                <a:xfrm>
                  <a:off x="2289" y="2251"/>
                  <a:ext cx="14" cy="17"/>
                </a:xfrm>
                <a:custGeom>
                  <a:avLst/>
                  <a:gdLst/>
                  <a:ahLst/>
                  <a:cxnLst>
                    <a:cxn ang="0">
                      <a:pos x="0" y="16"/>
                    </a:cxn>
                    <a:cxn ang="0">
                      <a:pos x="0" y="6"/>
                    </a:cxn>
                    <a:cxn ang="0">
                      <a:pos x="3" y="3"/>
                    </a:cxn>
                    <a:cxn ang="0">
                      <a:pos x="4" y="0"/>
                    </a:cxn>
                    <a:cxn ang="0">
                      <a:pos x="8" y="0"/>
                    </a:cxn>
                    <a:cxn ang="0">
                      <a:pos x="10" y="3"/>
                    </a:cxn>
                    <a:cxn ang="0">
                      <a:pos x="13" y="6"/>
                    </a:cxn>
                    <a:cxn ang="0">
                      <a:pos x="13" y="16"/>
                    </a:cxn>
                    <a:cxn ang="0">
                      <a:pos x="0" y="16"/>
                    </a:cxn>
                  </a:cxnLst>
                  <a:rect l="0" t="0" r="r" b="b"/>
                  <a:pathLst>
                    <a:path w="14" h="17">
                      <a:moveTo>
                        <a:pt x="0" y="16"/>
                      </a:moveTo>
                      <a:lnTo>
                        <a:pt x="0" y="6"/>
                      </a:lnTo>
                      <a:lnTo>
                        <a:pt x="3" y="3"/>
                      </a:lnTo>
                      <a:lnTo>
                        <a:pt x="4" y="0"/>
                      </a:lnTo>
                      <a:lnTo>
                        <a:pt x="8" y="0"/>
                      </a:lnTo>
                      <a:lnTo>
                        <a:pt x="10" y="3"/>
                      </a:lnTo>
                      <a:lnTo>
                        <a:pt x="13" y="6"/>
                      </a:lnTo>
                      <a:lnTo>
                        <a:pt x="13" y="16"/>
                      </a:lnTo>
                      <a:lnTo>
                        <a:pt x="0" y="1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nvGrpSpPr>
              <p:cNvPr id="167430" name="Group 574"/>
              <p:cNvGrpSpPr>
                <a:grpSpLocks/>
              </p:cNvGrpSpPr>
              <p:nvPr/>
            </p:nvGrpSpPr>
            <p:grpSpPr bwMode="auto">
              <a:xfrm>
                <a:off x="1830" y="2199"/>
                <a:ext cx="502" cy="104"/>
                <a:chOff x="1830" y="2199"/>
                <a:chExt cx="502" cy="104"/>
              </a:xfrm>
            </p:grpSpPr>
            <p:sp>
              <p:nvSpPr>
                <p:cNvPr id="687679" name="Freeform 575"/>
                <p:cNvSpPr>
                  <a:spLocks/>
                </p:cNvSpPr>
                <p:nvPr/>
              </p:nvSpPr>
              <p:spPr bwMode="auto">
                <a:xfrm>
                  <a:off x="1830" y="2254"/>
                  <a:ext cx="502" cy="31"/>
                </a:xfrm>
                <a:custGeom>
                  <a:avLst/>
                  <a:gdLst/>
                  <a:ahLst/>
                  <a:cxnLst>
                    <a:cxn ang="0">
                      <a:pos x="34" y="30"/>
                    </a:cxn>
                    <a:cxn ang="0">
                      <a:pos x="24" y="20"/>
                    </a:cxn>
                    <a:cxn ang="0">
                      <a:pos x="0" y="0"/>
                    </a:cxn>
                    <a:cxn ang="0">
                      <a:pos x="501" y="13"/>
                    </a:cxn>
                    <a:cxn ang="0">
                      <a:pos x="499" y="30"/>
                    </a:cxn>
                    <a:cxn ang="0">
                      <a:pos x="34" y="30"/>
                    </a:cxn>
                  </a:cxnLst>
                  <a:rect l="0" t="0" r="r" b="b"/>
                  <a:pathLst>
                    <a:path w="502" h="31">
                      <a:moveTo>
                        <a:pt x="34" y="30"/>
                      </a:moveTo>
                      <a:lnTo>
                        <a:pt x="24" y="20"/>
                      </a:lnTo>
                      <a:lnTo>
                        <a:pt x="0" y="0"/>
                      </a:lnTo>
                      <a:lnTo>
                        <a:pt x="501" y="13"/>
                      </a:lnTo>
                      <a:lnTo>
                        <a:pt x="499" y="30"/>
                      </a:lnTo>
                      <a:lnTo>
                        <a:pt x="34" y="3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80" name="Freeform 576"/>
                <p:cNvSpPr>
                  <a:spLocks/>
                </p:cNvSpPr>
                <p:nvPr/>
              </p:nvSpPr>
              <p:spPr bwMode="auto">
                <a:xfrm>
                  <a:off x="2072" y="2199"/>
                  <a:ext cx="15" cy="7"/>
                </a:xfrm>
                <a:custGeom>
                  <a:avLst/>
                  <a:gdLst/>
                  <a:ahLst/>
                  <a:cxnLst>
                    <a:cxn ang="0">
                      <a:pos x="7" y="6"/>
                    </a:cxn>
                    <a:cxn ang="0">
                      <a:pos x="7" y="2"/>
                    </a:cxn>
                    <a:cxn ang="0">
                      <a:pos x="14" y="2"/>
                    </a:cxn>
                    <a:cxn ang="0">
                      <a:pos x="14" y="0"/>
                    </a:cxn>
                    <a:cxn ang="0">
                      <a:pos x="0" y="0"/>
                    </a:cxn>
                    <a:cxn ang="0">
                      <a:pos x="0" y="2"/>
                    </a:cxn>
                    <a:cxn ang="0">
                      <a:pos x="5" y="2"/>
                    </a:cxn>
                    <a:cxn ang="0">
                      <a:pos x="7" y="6"/>
                    </a:cxn>
                  </a:cxnLst>
                  <a:rect l="0" t="0" r="r" b="b"/>
                  <a:pathLst>
                    <a:path w="15" h="7">
                      <a:moveTo>
                        <a:pt x="7" y="6"/>
                      </a:moveTo>
                      <a:lnTo>
                        <a:pt x="7" y="2"/>
                      </a:lnTo>
                      <a:lnTo>
                        <a:pt x="14" y="2"/>
                      </a:lnTo>
                      <a:lnTo>
                        <a:pt x="14" y="0"/>
                      </a:lnTo>
                      <a:lnTo>
                        <a:pt x="0" y="0"/>
                      </a:lnTo>
                      <a:lnTo>
                        <a:pt x="0" y="2"/>
                      </a:lnTo>
                      <a:lnTo>
                        <a:pt x="5" y="2"/>
                      </a:lnTo>
                      <a:lnTo>
                        <a:pt x="7" y="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81" name="Freeform 577"/>
                <p:cNvSpPr>
                  <a:spLocks/>
                </p:cNvSpPr>
                <p:nvPr/>
              </p:nvSpPr>
              <p:spPr bwMode="auto">
                <a:xfrm>
                  <a:off x="1856" y="2284"/>
                  <a:ext cx="473" cy="19"/>
                </a:xfrm>
                <a:custGeom>
                  <a:avLst/>
                  <a:gdLst/>
                  <a:ahLst/>
                  <a:cxnLst>
                    <a:cxn ang="0">
                      <a:pos x="6" y="0"/>
                    </a:cxn>
                    <a:cxn ang="0">
                      <a:pos x="9" y="2"/>
                    </a:cxn>
                    <a:cxn ang="0">
                      <a:pos x="6" y="5"/>
                    </a:cxn>
                    <a:cxn ang="0">
                      <a:pos x="2" y="7"/>
                    </a:cxn>
                    <a:cxn ang="0">
                      <a:pos x="0" y="9"/>
                    </a:cxn>
                    <a:cxn ang="0">
                      <a:pos x="1" y="11"/>
                    </a:cxn>
                    <a:cxn ang="0">
                      <a:pos x="2" y="14"/>
                    </a:cxn>
                    <a:cxn ang="0">
                      <a:pos x="9" y="18"/>
                    </a:cxn>
                    <a:cxn ang="0">
                      <a:pos x="14" y="18"/>
                    </a:cxn>
                    <a:cxn ang="0">
                      <a:pos x="26" y="16"/>
                    </a:cxn>
                    <a:cxn ang="0">
                      <a:pos x="34" y="14"/>
                    </a:cxn>
                    <a:cxn ang="0">
                      <a:pos x="73" y="11"/>
                    </a:cxn>
                    <a:cxn ang="0">
                      <a:pos x="467" y="9"/>
                    </a:cxn>
                    <a:cxn ang="0">
                      <a:pos x="470" y="2"/>
                    </a:cxn>
                    <a:cxn ang="0">
                      <a:pos x="472" y="0"/>
                    </a:cxn>
                    <a:cxn ang="0">
                      <a:pos x="6" y="0"/>
                    </a:cxn>
                  </a:cxnLst>
                  <a:rect l="0" t="0" r="r" b="b"/>
                  <a:pathLst>
                    <a:path w="473" h="19">
                      <a:moveTo>
                        <a:pt x="6" y="0"/>
                      </a:moveTo>
                      <a:lnTo>
                        <a:pt x="9" y="2"/>
                      </a:lnTo>
                      <a:lnTo>
                        <a:pt x="6" y="5"/>
                      </a:lnTo>
                      <a:lnTo>
                        <a:pt x="2" y="7"/>
                      </a:lnTo>
                      <a:lnTo>
                        <a:pt x="0" y="9"/>
                      </a:lnTo>
                      <a:lnTo>
                        <a:pt x="1" y="11"/>
                      </a:lnTo>
                      <a:lnTo>
                        <a:pt x="2" y="14"/>
                      </a:lnTo>
                      <a:lnTo>
                        <a:pt x="9" y="18"/>
                      </a:lnTo>
                      <a:lnTo>
                        <a:pt x="14" y="18"/>
                      </a:lnTo>
                      <a:lnTo>
                        <a:pt x="26" y="16"/>
                      </a:lnTo>
                      <a:lnTo>
                        <a:pt x="34" y="14"/>
                      </a:lnTo>
                      <a:lnTo>
                        <a:pt x="73" y="11"/>
                      </a:lnTo>
                      <a:lnTo>
                        <a:pt x="467" y="9"/>
                      </a:lnTo>
                      <a:lnTo>
                        <a:pt x="470" y="2"/>
                      </a:lnTo>
                      <a:lnTo>
                        <a:pt x="472" y="0"/>
                      </a:lnTo>
                      <a:lnTo>
                        <a:pt x="6"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82" name="Freeform 578"/>
                <p:cNvSpPr>
                  <a:spLocks/>
                </p:cNvSpPr>
                <p:nvPr/>
              </p:nvSpPr>
              <p:spPr bwMode="auto">
                <a:xfrm>
                  <a:off x="2099" y="2237"/>
                  <a:ext cx="12" cy="14"/>
                </a:xfrm>
                <a:custGeom>
                  <a:avLst/>
                  <a:gdLst/>
                  <a:ahLst/>
                  <a:cxnLst>
                    <a:cxn ang="0">
                      <a:pos x="0" y="0"/>
                    </a:cxn>
                    <a:cxn ang="0">
                      <a:pos x="4" y="2"/>
                    </a:cxn>
                    <a:cxn ang="0">
                      <a:pos x="8" y="5"/>
                    </a:cxn>
                    <a:cxn ang="0">
                      <a:pos x="11" y="8"/>
                    </a:cxn>
                    <a:cxn ang="0">
                      <a:pos x="11" y="13"/>
                    </a:cxn>
                    <a:cxn ang="0">
                      <a:pos x="0" y="13"/>
                    </a:cxn>
                    <a:cxn ang="0">
                      <a:pos x="0" y="0"/>
                    </a:cxn>
                  </a:cxnLst>
                  <a:rect l="0" t="0" r="r" b="b"/>
                  <a:pathLst>
                    <a:path w="12" h="14">
                      <a:moveTo>
                        <a:pt x="0" y="0"/>
                      </a:moveTo>
                      <a:lnTo>
                        <a:pt x="4" y="2"/>
                      </a:lnTo>
                      <a:lnTo>
                        <a:pt x="8" y="5"/>
                      </a:lnTo>
                      <a:lnTo>
                        <a:pt x="11" y="8"/>
                      </a:lnTo>
                      <a:lnTo>
                        <a:pt x="11" y="13"/>
                      </a:lnTo>
                      <a:lnTo>
                        <a:pt x="0" y="13"/>
                      </a:lnTo>
                      <a:lnTo>
                        <a:pt x="0"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sp>
          <p:nvSpPr>
            <p:cNvPr id="687683" name="Rectangle 579"/>
            <p:cNvSpPr>
              <a:spLocks noChangeArrowheads="1"/>
            </p:cNvSpPr>
            <p:nvPr/>
          </p:nvSpPr>
          <p:spPr bwMode="auto">
            <a:xfrm>
              <a:off x="2086" y="2338"/>
              <a:ext cx="363" cy="177"/>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400" b="1">
                  <a:effectLst>
                    <a:outerShdw blurRad="38100" dist="38100" dir="2700000" algn="tl">
                      <a:srgbClr val="C0C0C0"/>
                    </a:outerShdw>
                  </a:effectLst>
                  <a:cs typeface="Times New Roman" pitchFamily="18" charset="0"/>
                </a:rPr>
                <a:t>DDG</a:t>
              </a:r>
            </a:p>
          </p:txBody>
        </p:sp>
      </p:grpSp>
      <p:grpSp>
        <p:nvGrpSpPr>
          <p:cNvPr id="167017" name="Group 580"/>
          <p:cNvGrpSpPr>
            <a:grpSpLocks/>
          </p:cNvGrpSpPr>
          <p:nvPr/>
        </p:nvGrpSpPr>
        <p:grpSpPr bwMode="auto">
          <a:xfrm>
            <a:off x="1565275" y="4194175"/>
            <a:ext cx="842963" cy="584200"/>
            <a:chOff x="986" y="2129"/>
            <a:chExt cx="531" cy="368"/>
          </a:xfrm>
        </p:grpSpPr>
        <p:grpSp>
          <p:nvGrpSpPr>
            <p:cNvPr id="167407" name="Group 581"/>
            <p:cNvGrpSpPr>
              <a:grpSpLocks/>
            </p:cNvGrpSpPr>
            <p:nvPr/>
          </p:nvGrpSpPr>
          <p:grpSpPr bwMode="auto">
            <a:xfrm>
              <a:off x="986" y="2129"/>
              <a:ext cx="502" cy="136"/>
              <a:chOff x="986" y="2129"/>
              <a:chExt cx="502" cy="136"/>
            </a:xfrm>
          </p:grpSpPr>
          <p:grpSp>
            <p:nvGrpSpPr>
              <p:cNvPr id="167409" name="Group 582"/>
              <p:cNvGrpSpPr>
                <a:grpSpLocks/>
              </p:cNvGrpSpPr>
              <p:nvPr/>
            </p:nvGrpSpPr>
            <p:grpSpPr bwMode="auto">
              <a:xfrm>
                <a:off x="1034" y="2129"/>
                <a:ext cx="425" cy="101"/>
                <a:chOff x="1034" y="2129"/>
                <a:chExt cx="425" cy="101"/>
              </a:xfrm>
            </p:grpSpPr>
            <p:sp>
              <p:nvSpPr>
                <p:cNvPr id="687687" name="Freeform 583"/>
                <p:cNvSpPr>
                  <a:spLocks/>
                </p:cNvSpPr>
                <p:nvPr/>
              </p:nvSpPr>
              <p:spPr bwMode="auto">
                <a:xfrm>
                  <a:off x="1255" y="2203"/>
                  <a:ext cx="182" cy="27"/>
                </a:xfrm>
                <a:custGeom>
                  <a:avLst/>
                  <a:gdLst/>
                  <a:ahLst/>
                  <a:cxnLst>
                    <a:cxn ang="0">
                      <a:pos x="181" y="26"/>
                    </a:cxn>
                    <a:cxn ang="0">
                      <a:pos x="181" y="17"/>
                    </a:cxn>
                    <a:cxn ang="0">
                      <a:pos x="130" y="17"/>
                    </a:cxn>
                    <a:cxn ang="0">
                      <a:pos x="130" y="0"/>
                    </a:cxn>
                    <a:cxn ang="0">
                      <a:pos x="79" y="0"/>
                    </a:cxn>
                    <a:cxn ang="0">
                      <a:pos x="79" y="13"/>
                    </a:cxn>
                    <a:cxn ang="0">
                      <a:pos x="1" y="13"/>
                    </a:cxn>
                    <a:cxn ang="0">
                      <a:pos x="0" y="21"/>
                    </a:cxn>
                    <a:cxn ang="0">
                      <a:pos x="181" y="26"/>
                    </a:cxn>
                  </a:cxnLst>
                  <a:rect l="0" t="0" r="r" b="b"/>
                  <a:pathLst>
                    <a:path w="182" h="27">
                      <a:moveTo>
                        <a:pt x="181" y="26"/>
                      </a:moveTo>
                      <a:lnTo>
                        <a:pt x="181" y="17"/>
                      </a:lnTo>
                      <a:lnTo>
                        <a:pt x="130" y="17"/>
                      </a:lnTo>
                      <a:lnTo>
                        <a:pt x="130" y="0"/>
                      </a:lnTo>
                      <a:lnTo>
                        <a:pt x="79" y="0"/>
                      </a:lnTo>
                      <a:lnTo>
                        <a:pt x="79" y="13"/>
                      </a:lnTo>
                      <a:lnTo>
                        <a:pt x="1" y="13"/>
                      </a:lnTo>
                      <a:lnTo>
                        <a:pt x="0" y="21"/>
                      </a:lnTo>
                      <a:lnTo>
                        <a:pt x="181" y="2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88" name="Freeform 584"/>
                <p:cNvSpPr>
                  <a:spLocks/>
                </p:cNvSpPr>
                <p:nvPr/>
              </p:nvSpPr>
              <p:spPr bwMode="auto">
                <a:xfrm>
                  <a:off x="1132" y="2193"/>
                  <a:ext cx="97" cy="28"/>
                </a:xfrm>
                <a:custGeom>
                  <a:avLst/>
                  <a:gdLst/>
                  <a:ahLst/>
                  <a:cxnLst>
                    <a:cxn ang="0">
                      <a:pos x="0" y="27"/>
                    </a:cxn>
                    <a:cxn ang="0">
                      <a:pos x="0" y="21"/>
                    </a:cxn>
                    <a:cxn ang="0">
                      <a:pos x="2" y="21"/>
                    </a:cxn>
                    <a:cxn ang="0">
                      <a:pos x="2" y="16"/>
                    </a:cxn>
                    <a:cxn ang="0">
                      <a:pos x="3" y="16"/>
                    </a:cxn>
                    <a:cxn ang="0">
                      <a:pos x="5" y="0"/>
                    </a:cxn>
                    <a:cxn ang="0">
                      <a:pos x="69" y="0"/>
                    </a:cxn>
                    <a:cxn ang="0">
                      <a:pos x="69" y="12"/>
                    </a:cxn>
                    <a:cxn ang="0">
                      <a:pos x="76" y="12"/>
                    </a:cxn>
                    <a:cxn ang="0">
                      <a:pos x="87" y="16"/>
                    </a:cxn>
                    <a:cxn ang="0">
                      <a:pos x="81" y="12"/>
                    </a:cxn>
                    <a:cxn ang="0">
                      <a:pos x="96" y="12"/>
                    </a:cxn>
                    <a:cxn ang="0">
                      <a:pos x="95" y="27"/>
                    </a:cxn>
                    <a:cxn ang="0">
                      <a:pos x="76" y="25"/>
                    </a:cxn>
                    <a:cxn ang="0">
                      <a:pos x="79" y="27"/>
                    </a:cxn>
                    <a:cxn ang="0">
                      <a:pos x="0" y="27"/>
                    </a:cxn>
                  </a:cxnLst>
                  <a:rect l="0" t="0" r="r" b="b"/>
                  <a:pathLst>
                    <a:path w="97" h="28">
                      <a:moveTo>
                        <a:pt x="0" y="27"/>
                      </a:moveTo>
                      <a:lnTo>
                        <a:pt x="0" y="21"/>
                      </a:lnTo>
                      <a:lnTo>
                        <a:pt x="2" y="21"/>
                      </a:lnTo>
                      <a:lnTo>
                        <a:pt x="2" y="16"/>
                      </a:lnTo>
                      <a:lnTo>
                        <a:pt x="3" y="16"/>
                      </a:lnTo>
                      <a:lnTo>
                        <a:pt x="5" y="0"/>
                      </a:lnTo>
                      <a:lnTo>
                        <a:pt x="69" y="0"/>
                      </a:lnTo>
                      <a:lnTo>
                        <a:pt x="69" y="12"/>
                      </a:lnTo>
                      <a:lnTo>
                        <a:pt x="76" y="12"/>
                      </a:lnTo>
                      <a:lnTo>
                        <a:pt x="87" y="16"/>
                      </a:lnTo>
                      <a:lnTo>
                        <a:pt x="81" y="12"/>
                      </a:lnTo>
                      <a:lnTo>
                        <a:pt x="96" y="12"/>
                      </a:lnTo>
                      <a:lnTo>
                        <a:pt x="95" y="27"/>
                      </a:lnTo>
                      <a:lnTo>
                        <a:pt x="76" y="25"/>
                      </a:lnTo>
                      <a:lnTo>
                        <a:pt x="79" y="27"/>
                      </a:lnTo>
                      <a:lnTo>
                        <a:pt x="0" y="27"/>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89" name="Freeform 585"/>
                <p:cNvSpPr>
                  <a:spLocks/>
                </p:cNvSpPr>
                <p:nvPr/>
              </p:nvSpPr>
              <p:spPr bwMode="auto">
                <a:xfrm>
                  <a:off x="1228" y="2147"/>
                  <a:ext cx="28" cy="76"/>
                </a:xfrm>
                <a:custGeom>
                  <a:avLst/>
                  <a:gdLst/>
                  <a:ahLst/>
                  <a:cxnLst>
                    <a:cxn ang="0">
                      <a:pos x="27" y="75"/>
                    </a:cxn>
                    <a:cxn ang="0">
                      <a:pos x="22" y="0"/>
                    </a:cxn>
                    <a:cxn ang="0">
                      <a:pos x="21" y="5"/>
                    </a:cxn>
                    <a:cxn ang="0">
                      <a:pos x="18" y="23"/>
                    </a:cxn>
                    <a:cxn ang="0">
                      <a:pos x="1" y="23"/>
                    </a:cxn>
                    <a:cxn ang="0">
                      <a:pos x="0" y="38"/>
                    </a:cxn>
                    <a:cxn ang="0">
                      <a:pos x="2" y="38"/>
                    </a:cxn>
                    <a:cxn ang="0">
                      <a:pos x="2" y="75"/>
                    </a:cxn>
                    <a:cxn ang="0">
                      <a:pos x="27" y="75"/>
                    </a:cxn>
                  </a:cxnLst>
                  <a:rect l="0" t="0" r="r" b="b"/>
                  <a:pathLst>
                    <a:path w="28" h="76">
                      <a:moveTo>
                        <a:pt x="27" y="75"/>
                      </a:moveTo>
                      <a:lnTo>
                        <a:pt x="22" y="0"/>
                      </a:lnTo>
                      <a:lnTo>
                        <a:pt x="21" y="5"/>
                      </a:lnTo>
                      <a:lnTo>
                        <a:pt x="18" y="23"/>
                      </a:lnTo>
                      <a:lnTo>
                        <a:pt x="1" y="23"/>
                      </a:lnTo>
                      <a:lnTo>
                        <a:pt x="0" y="38"/>
                      </a:lnTo>
                      <a:lnTo>
                        <a:pt x="2" y="38"/>
                      </a:lnTo>
                      <a:lnTo>
                        <a:pt x="2" y="75"/>
                      </a:lnTo>
                      <a:lnTo>
                        <a:pt x="27" y="75"/>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0" name="Freeform 586"/>
                <p:cNvSpPr>
                  <a:spLocks/>
                </p:cNvSpPr>
                <p:nvPr/>
              </p:nvSpPr>
              <p:spPr bwMode="auto">
                <a:xfrm>
                  <a:off x="1167" y="2167"/>
                  <a:ext cx="5" cy="27"/>
                </a:xfrm>
                <a:custGeom>
                  <a:avLst/>
                  <a:gdLst/>
                  <a:ahLst/>
                  <a:cxnLst>
                    <a:cxn ang="0">
                      <a:pos x="0" y="26"/>
                    </a:cxn>
                    <a:cxn ang="0">
                      <a:pos x="2" y="7"/>
                    </a:cxn>
                    <a:cxn ang="0">
                      <a:pos x="0" y="5"/>
                    </a:cxn>
                    <a:cxn ang="0">
                      <a:pos x="2" y="0"/>
                    </a:cxn>
                    <a:cxn ang="0">
                      <a:pos x="4" y="5"/>
                    </a:cxn>
                    <a:cxn ang="0">
                      <a:pos x="3" y="10"/>
                    </a:cxn>
                    <a:cxn ang="0">
                      <a:pos x="4" y="26"/>
                    </a:cxn>
                    <a:cxn ang="0">
                      <a:pos x="0" y="26"/>
                    </a:cxn>
                  </a:cxnLst>
                  <a:rect l="0" t="0" r="r" b="b"/>
                  <a:pathLst>
                    <a:path w="5" h="27">
                      <a:moveTo>
                        <a:pt x="0" y="26"/>
                      </a:moveTo>
                      <a:lnTo>
                        <a:pt x="2" y="7"/>
                      </a:lnTo>
                      <a:lnTo>
                        <a:pt x="0" y="5"/>
                      </a:lnTo>
                      <a:lnTo>
                        <a:pt x="2" y="0"/>
                      </a:lnTo>
                      <a:lnTo>
                        <a:pt x="4" y="5"/>
                      </a:lnTo>
                      <a:lnTo>
                        <a:pt x="3" y="10"/>
                      </a:lnTo>
                      <a:lnTo>
                        <a:pt x="4" y="26"/>
                      </a:lnTo>
                      <a:lnTo>
                        <a:pt x="0" y="2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1" name="Freeform 587"/>
                <p:cNvSpPr>
                  <a:spLocks/>
                </p:cNvSpPr>
                <p:nvPr/>
              </p:nvSpPr>
              <p:spPr bwMode="auto">
                <a:xfrm>
                  <a:off x="1034" y="2203"/>
                  <a:ext cx="30" cy="15"/>
                </a:xfrm>
                <a:custGeom>
                  <a:avLst/>
                  <a:gdLst/>
                  <a:ahLst/>
                  <a:cxnLst>
                    <a:cxn ang="0">
                      <a:pos x="17" y="14"/>
                    </a:cxn>
                    <a:cxn ang="0">
                      <a:pos x="20" y="11"/>
                    </a:cxn>
                    <a:cxn ang="0">
                      <a:pos x="15" y="11"/>
                    </a:cxn>
                    <a:cxn ang="0">
                      <a:pos x="13" y="5"/>
                    </a:cxn>
                    <a:cxn ang="0">
                      <a:pos x="0" y="5"/>
                    </a:cxn>
                    <a:cxn ang="0">
                      <a:pos x="13" y="5"/>
                    </a:cxn>
                    <a:cxn ang="0">
                      <a:pos x="14" y="0"/>
                    </a:cxn>
                    <a:cxn ang="0">
                      <a:pos x="28" y="0"/>
                    </a:cxn>
                    <a:cxn ang="0">
                      <a:pos x="29" y="7"/>
                    </a:cxn>
                    <a:cxn ang="0">
                      <a:pos x="27" y="11"/>
                    </a:cxn>
                    <a:cxn ang="0">
                      <a:pos x="21" y="11"/>
                    </a:cxn>
                    <a:cxn ang="0">
                      <a:pos x="21" y="14"/>
                    </a:cxn>
                    <a:cxn ang="0">
                      <a:pos x="17" y="14"/>
                    </a:cxn>
                  </a:cxnLst>
                  <a:rect l="0" t="0" r="r" b="b"/>
                  <a:pathLst>
                    <a:path w="30" h="15">
                      <a:moveTo>
                        <a:pt x="17" y="14"/>
                      </a:moveTo>
                      <a:lnTo>
                        <a:pt x="20" y="11"/>
                      </a:lnTo>
                      <a:lnTo>
                        <a:pt x="15" y="11"/>
                      </a:lnTo>
                      <a:lnTo>
                        <a:pt x="13" y="5"/>
                      </a:lnTo>
                      <a:lnTo>
                        <a:pt x="0" y="5"/>
                      </a:lnTo>
                      <a:lnTo>
                        <a:pt x="13" y="5"/>
                      </a:lnTo>
                      <a:lnTo>
                        <a:pt x="14" y="0"/>
                      </a:lnTo>
                      <a:lnTo>
                        <a:pt x="28" y="0"/>
                      </a:lnTo>
                      <a:lnTo>
                        <a:pt x="29" y="7"/>
                      </a:lnTo>
                      <a:lnTo>
                        <a:pt x="27" y="11"/>
                      </a:lnTo>
                      <a:lnTo>
                        <a:pt x="21" y="11"/>
                      </a:lnTo>
                      <a:lnTo>
                        <a:pt x="21" y="14"/>
                      </a:lnTo>
                      <a:lnTo>
                        <a:pt x="17" y="14"/>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2" name="Freeform 588"/>
                <p:cNvSpPr>
                  <a:spLocks/>
                </p:cNvSpPr>
                <p:nvPr/>
              </p:nvSpPr>
              <p:spPr bwMode="auto">
                <a:xfrm>
                  <a:off x="1103" y="2206"/>
                  <a:ext cx="18" cy="12"/>
                </a:xfrm>
                <a:custGeom>
                  <a:avLst/>
                  <a:gdLst/>
                  <a:ahLst/>
                  <a:cxnLst>
                    <a:cxn ang="0">
                      <a:pos x="11" y="11"/>
                    </a:cxn>
                    <a:cxn ang="0">
                      <a:pos x="14" y="7"/>
                    </a:cxn>
                    <a:cxn ang="0">
                      <a:pos x="17" y="7"/>
                    </a:cxn>
                    <a:cxn ang="0">
                      <a:pos x="17" y="0"/>
                    </a:cxn>
                    <a:cxn ang="0">
                      <a:pos x="0" y="0"/>
                    </a:cxn>
                    <a:cxn ang="0">
                      <a:pos x="0" y="7"/>
                    </a:cxn>
                    <a:cxn ang="0">
                      <a:pos x="5" y="7"/>
                    </a:cxn>
                    <a:cxn ang="0">
                      <a:pos x="6" y="11"/>
                    </a:cxn>
                    <a:cxn ang="0">
                      <a:pos x="11" y="11"/>
                    </a:cxn>
                  </a:cxnLst>
                  <a:rect l="0" t="0" r="r" b="b"/>
                  <a:pathLst>
                    <a:path w="18" h="12">
                      <a:moveTo>
                        <a:pt x="11" y="11"/>
                      </a:moveTo>
                      <a:lnTo>
                        <a:pt x="14" y="7"/>
                      </a:lnTo>
                      <a:lnTo>
                        <a:pt x="17" y="7"/>
                      </a:lnTo>
                      <a:lnTo>
                        <a:pt x="17" y="0"/>
                      </a:lnTo>
                      <a:lnTo>
                        <a:pt x="0" y="0"/>
                      </a:lnTo>
                      <a:lnTo>
                        <a:pt x="0" y="7"/>
                      </a:lnTo>
                      <a:lnTo>
                        <a:pt x="5" y="7"/>
                      </a:lnTo>
                      <a:lnTo>
                        <a:pt x="6" y="11"/>
                      </a:lnTo>
                      <a:lnTo>
                        <a:pt x="11"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3" name="Freeform 589"/>
                <p:cNvSpPr>
                  <a:spLocks/>
                </p:cNvSpPr>
                <p:nvPr/>
              </p:nvSpPr>
              <p:spPr bwMode="auto">
                <a:xfrm>
                  <a:off x="1244" y="2129"/>
                  <a:ext cx="12" cy="17"/>
                </a:xfrm>
                <a:custGeom>
                  <a:avLst/>
                  <a:gdLst/>
                  <a:ahLst/>
                  <a:cxnLst>
                    <a:cxn ang="0">
                      <a:pos x="0" y="10"/>
                    </a:cxn>
                    <a:cxn ang="0">
                      <a:pos x="6" y="10"/>
                    </a:cxn>
                    <a:cxn ang="0">
                      <a:pos x="6" y="16"/>
                    </a:cxn>
                    <a:cxn ang="0">
                      <a:pos x="6" y="16"/>
                    </a:cxn>
                    <a:cxn ang="0">
                      <a:pos x="7" y="10"/>
                    </a:cxn>
                    <a:cxn ang="0">
                      <a:pos x="11" y="10"/>
                    </a:cxn>
                    <a:cxn ang="0">
                      <a:pos x="7" y="8"/>
                    </a:cxn>
                    <a:cxn ang="0">
                      <a:pos x="7" y="0"/>
                    </a:cxn>
                    <a:cxn ang="0">
                      <a:pos x="6" y="10"/>
                    </a:cxn>
                    <a:cxn ang="0">
                      <a:pos x="0" y="10"/>
                    </a:cxn>
                  </a:cxnLst>
                  <a:rect l="0" t="0" r="r" b="b"/>
                  <a:pathLst>
                    <a:path w="12" h="17">
                      <a:moveTo>
                        <a:pt x="0" y="10"/>
                      </a:moveTo>
                      <a:lnTo>
                        <a:pt x="6" y="10"/>
                      </a:lnTo>
                      <a:lnTo>
                        <a:pt x="6" y="16"/>
                      </a:lnTo>
                      <a:lnTo>
                        <a:pt x="6" y="16"/>
                      </a:lnTo>
                      <a:lnTo>
                        <a:pt x="7" y="10"/>
                      </a:lnTo>
                      <a:lnTo>
                        <a:pt x="11" y="10"/>
                      </a:lnTo>
                      <a:lnTo>
                        <a:pt x="7" y="8"/>
                      </a:lnTo>
                      <a:lnTo>
                        <a:pt x="7" y="0"/>
                      </a:lnTo>
                      <a:lnTo>
                        <a:pt x="6" y="10"/>
                      </a:lnTo>
                      <a:lnTo>
                        <a:pt x="0" y="1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4" name="Freeform 590"/>
                <p:cNvSpPr>
                  <a:spLocks/>
                </p:cNvSpPr>
                <p:nvPr/>
              </p:nvSpPr>
              <p:spPr bwMode="auto">
                <a:xfrm>
                  <a:off x="1322" y="2189"/>
                  <a:ext cx="5" cy="29"/>
                </a:xfrm>
                <a:custGeom>
                  <a:avLst/>
                  <a:gdLst/>
                  <a:ahLst/>
                  <a:cxnLst>
                    <a:cxn ang="0">
                      <a:pos x="4" y="28"/>
                    </a:cxn>
                    <a:cxn ang="0">
                      <a:pos x="4" y="0"/>
                    </a:cxn>
                    <a:cxn ang="0">
                      <a:pos x="0" y="0"/>
                    </a:cxn>
                    <a:cxn ang="0">
                      <a:pos x="0" y="28"/>
                    </a:cxn>
                    <a:cxn ang="0">
                      <a:pos x="4" y="28"/>
                    </a:cxn>
                  </a:cxnLst>
                  <a:rect l="0" t="0" r="r" b="b"/>
                  <a:pathLst>
                    <a:path w="5" h="29">
                      <a:moveTo>
                        <a:pt x="4" y="28"/>
                      </a:moveTo>
                      <a:lnTo>
                        <a:pt x="4" y="0"/>
                      </a:lnTo>
                      <a:lnTo>
                        <a:pt x="0" y="0"/>
                      </a:lnTo>
                      <a:lnTo>
                        <a:pt x="0" y="28"/>
                      </a:lnTo>
                      <a:lnTo>
                        <a:pt x="4" y="28"/>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5" name="Freeform 591"/>
                <p:cNvSpPr>
                  <a:spLocks/>
                </p:cNvSpPr>
                <p:nvPr/>
              </p:nvSpPr>
              <p:spPr bwMode="auto">
                <a:xfrm>
                  <a:off x="1158" y="2182"/>
                  <a:ext cx="3" cy="12"/>
                </a:xfrm>
                <a:custGeom>
                  <a:avLst/>
                  <a:gdLst/>
                  <a:ahLst/>
                  <a:cxnLst>
                    <a:cxn ang="0">
                      <a:pos x="1" y="11"/>
                    </a:cxn>
                    <a:cxn ang="0">
                      <a:pos x="1" y="6"/>
                    </a:cxn>
                    <a:cxn ang="0">
                      <a:pos x="2" y="6"/>
                    </a:cxn>
                    <a:cxn ang="0">
                      <a:pos x="2" y="2"/>
                    </a:cxn>
                    <a:cxn ang="0">
                      <a:pos x="1" y="2"/>
                    </a:cxn>
                    <a:cxn ang="0">
                      <a:pos x="1" y="0"/>
                    </a:cxn>
                    <a:cxn ang="0">
                      <a:pos x="0" y="2"/>
                    </a:cxn>
                    <a:cxn ang="0">
                      <a:pos x="0" y="5"/>
                    </a:cxn>
                    <a:cxn ang="0">
                      <a:pos x="0" y="9"/>
                    </a:cxn>
                    <a:cxn ang="0">
                      <a:pos x="1" y="11"/>
                    </a:cxn>
                  </a:cxnLst>
                  <a:rect l="0" t="0" r="r" b="b"/>
                  <a:pathLst>
                    <a:path w="3" h="12">
                      <a:moveTo>
                        <a:pt x="1" y="11"/>
                      </a:moveTo>
                      <a:lnTo>
                        <a:pt x="1" y="6"/>
                      </a:lnTo>
                      <a:lnTo>
                        <a:pt x="2" y="6"/>
                      </a:lnTo>
                      <a:lnTo>
                        <a:pt x="2" y="2"/>
                      </a:lnTo>
                      <a:lnTo>
                        <a:pt x="1" y="2"/>
                      </a:lnTo>
                      <a:lnTo>
                        <a:pt x="1" y="0"/>
                      </a:lnTo>
                      <a:lnTo>
                        <a:pt x="0" y="2"/>
                      </a:lnTo>
                      <a:lnTo>
                        <a:pt x="0" y="5"/>
                      </a:lnTo>
                      <a:lnTo>
                        <a:pt x="0" y="9"/>
                      </a:lnTo>
                      <a:lnTo>
                        <a:pt x="1"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6" name="Freeform 592"/>
                <p:cNvSpPr>
                  <a:spLocks/>
                </p:cNvSpPr>
                <p:nvPr/>
              </p:nvSpPr>
              <p:spPr bwMode="auto">
                <a:xfrm>
                  <a:off x="1132" y="2180"/>
                  <a:ext cx="7" cy="14"/>
                </a:xfrm>
                <a:custGeom>
                  <a:avLst/>
                  <a:gdLst/>
                  <a:ahLst/>
                  <a:cxnLst>
                    <a:cxn ang="0">
                      <a:pos x="6" y="11"/>
                    </a:cxn>
                    <a:cxn ang="0">
                      <a:pos x="6" y="0"/>
                    </a:cxn>
                    <a:cxn ang="0">
                      <a:pos x="5" y="0"/>
                    </a:cxn>
                    <a:cxn ang="0">
                      <a:pos x="4" y="8"/>
                    </a:cxn>
                    <a:cxn ang="0">
                      <a:pos x="0" y="8"/>
                    </a:cxn>
                    <a:cxn ang="0">
                      <a:pos x="4" y="8"/>
                    </a:cxn>
                    <a:cxn ang="0">
                      <a:pos x="4" y="13"/>
                    </a:cxn>
                    <a:cxn ang="0">
                      <a:pos x="6" y="11"/>
                    </a:cxn>
                  </a:cxnLst>
                  <a:rect l="0" t="0" r="r" b="b"/>
                  <a:pathLst>
                    <a:path w="7" h="14">
                      <a:moveTo>
                        <a:pt x="6" y="11"/>
                      </a:moveTo>
                      <a:lnTo>
                        <a:pt x="6" y="0"/>
                      </a:lnTo>
                      <a:lnTo>
                        <a:pt x="5" y="0"/>
                      </a:lnTo>
                      <a:lnTo>
                        <a:pt x="4" y="8"/>
                      </a:lnTo>
                      <a:lnTo>
                        <a:pt x="0" y="8"/>
                      </a:lnTo>
                      <a:lnTo>
                        <a:pt x="4" y="8"/>
                      </a:lnTo>
                      <a:lnTo>
                        <a:pt x="4" y="13"/>
                      </a:lnTo>
                      <a:lnTo>
                        <a:pt x="6" y="11"/>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7" name="Freeform 593"/>
                <p:cNvSpPr>
                  <a:spLocks/>
                </p:cNvSpPr>
                <p:nvPr/>
              </p:nvSpPr>
              <p:spPr bwMode="auto">
                <a:xfrm>
                  <a:off x="1193" y="2173"/>
                  <a:ext cx="1" cy="21"/>
                </a:xfrm>
                <a:custGeom>
                  <a:avLst/>
                  <a:gdLst/>
                  <a:ahLst/>
                  <a:cxnLst>
                    <a:cxn ang="0">
                      <a:pos x="0" y="20"/>
                    </a:cxn>
                    <a:cxn ang="0">
                      <a:pos x="0" y="0"/>
                    </a:cxn>
                    <a:cxn ang="0">
                      <a:pos x="0" y="0"/>
                    </a:cxn>
                    <a:cxn ang="0">
                      <a:pos x="0" y="20"/>
                    </a:cxn>
                    <a:cxn ang="0">
                      <a:pos x="0" y="20"/>
                    </a:cxn>
                  </a:cxnLst>
                  <a:rect l="0" t="0" r="r" b="b"/>
                  <a:pathLst>
                    <a:path w="1" h="21">
                      <a:moveTo>
                        <a:pt x="0" y="20"/>
                      </a:moveTo>
                      <a:lnTo>
                        <a:pt x="0" y="0"/>
                      </a:lnTo>
                      <a:lnTo>
                        <a:pt x="0" y="0"/>
                      </a:lnTo>
                      <a:lnTo>
                        <a:pt x="0" y="20"/>
                      </a:lnTo>
                      <a:lnTo>
                        <a:pt x="0" y="2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698" name="Freeform 594"/>
                <p:cNvSpPr>
                  <a:spLocks/>
                </p:cNvSpPr>
                <p:nvPr/>
              </p:nvSpPr>
              <p:spPr bwMode="auto">
                <a:xfrm>
                  <a:off x="1445" y="2213"/>
                  <a:ext cx="14" cy="17"/>
                </a:xfrm>
                <a:custGeom>
                  <a:avLst/>
                  <a:gdLst/>
                  <a:ahLst/>
                  <a:cxnLst>
                    <a:cxn ang="0">
                      <a:pos x="0" y="16"/>
                    </a:cxn>
                    <a:cxn ang="0">
                      <a:pos x="0" y="6"/>
                    </a:cxn>
                    <a:cxn ang="0">
                      <a:pos x="3" y="3"/>
                    </a:cxn>
                    <a:cxn ang="0">
                      <a:pos x="4" y="0"/>
                    </a:cxn>
                    <a:cxn ang="0">
                      <a:pos x="8" y="0"/>
                    </a:cxn>
                    <a:cxn ang="0">
                      <a:pos x="10" y="3"/>
                    </a:cxn>
                    <a:cxn ang="0">
                      <a:pos x="13" y="6"/>
                    </a:cxn>
                    <a:cxn ang="0">
                      <a:pos x="13" y="16"/>
                    </a:cxn>
                    <a:cxn ang="0">
                      <a:pos x="0" y="16"/>
                    </a:cxn>
                  </a:cxnLst>
                  <a:rect l="0" t="0" r="r" b="b"/>
                  <a:pathLst>
                    <a:path w="14" h="17">
                      <a:moveTo>
                        <a:pt x="0" y="16"/>
                      </a:moveTo>
                      <a:lnTo>
                        <a:pt x="0" y="6"/>
                      </a:lnTo>
                      <a:lnTo>
                        <a:pt x="3" y="3"/>
                      </a:lnTo>
                      <a:lnTo>
                        <a:pt x="4" y="0"/>
                      </a:lnTo>
                      <a:lnTo>
                        <a:pt x="8" y="0"/>
                      </a:lnTo>
                      <a:lnTo>
                        <a:pt x="10" y="3"/>
                      </a:lnTo>
                      <a:lnTo>
                        <a:pt x="13" y="6"/>
                      </a:lnTo>
                      <a:lnTo>
                        <a:pt x="13" y="16"/>
                      </a:lnTo>
                      <a:lnTo>
                        <a:pt x="0" y="1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nvGrpSpPr>
              <p:cNvPr id="167410" name="Group 595"/>
              <p:cNvGrpSpPr>
                <a:grpSpLocks/>
              </p:cNvGrpSpPr>
              <p:nvPr/>
            </p:nvGrpSpPr>
            <p:grpSpPr bwMode="auto">
              <a:xfrm>
                <a:off x="986" y="2161"/>
                <a:ext cx="502" cy="104"/>
                <a:chOff x="986" y="2161"/>
                <a:chExt cx="502" cy="104"/>
              </a:xfrm>
            </p:grpSpPr>
            <p:sp>
              <p:nvSpPr>
                <p:cNvPr id="687700" name="Freeform 596"/>
                <p:cNvSpPr>
                  <a:spLocks/>
                </p:cNvSpPr>
                <p:nvPr/>
              </p:nvSpPr>
              <p:spPr bwMode="auto">
                <a:xfrm>
                  <a:off x="986" y="2216"/>
                  <a:ext cx="502" cy="31"/>
                </a:xfrm>
                <a:custGeom>
                  <a:avLst/>
                  <a:gdLst/>
                  <a:ahLst/>
                  <a:cxnLst>
                    <a:cxn ang="0">
                      <a:pos x="34" y="30"/>
                    </a:cxn>
                    <a:cxn ang="0">
                      <a:pos x="24" y="20"/>
                    </a:cxn>
                    <a:cxn ang="0">
                      <a:pos x="0" y="0"/>
                    </a:cxn>
                    <a:cxn ang="0">
                      <a:pos x="501" y="13"/>
                    </a:cxn>
                    <a:cxn ang="0">
                      <a:pos x="499" y="30"/>
                    </a:cxn>
                    <a:cxn ang="0">
                      <a:pos x="34" y="30"/>
                    </a:cxn>
                  </a:cxnLst>
                  <a:rect l="0" t="0" r="r" b="b"/>
                  <a:pathLst>
                    <a:path w="502" h="31">
                      <a:moveTo>
                        <a:pt x="34" y="30"/>
                      </a:moveTo>
                      <a:lnTo>
                        <a:pt x="24" y="20"/>
                      </a:lnTo>
                      <a:lnTo>
                        <a:pt x="0" y="0"/>
                      </a:lnTo>
                      <a:lnTo>
                        <a:pt x="501" y="13"/>
                      </a:lnTo>
                      <a:lnTo>
                        <a:pt x="499" y="30"/>
                      </a:lnTo>
                      <a:lnTo>
                        <a:pt x="34" y="3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01" name="Freeform 597"/>
                <p:cNvSpPr>
                  <a:spLocks/>
                </p:cNvSpPr>
                <p:nvPr/>
              </p:nvSpPr>
              <p:spPr bwMode="auto">
                <a:xfrm>
                  <a:off x="1228" y="2161"/>
                  <a:ext cx="15" cy="7"/>
                </a:xfrm>
                <a:custGeom>
                  <a:avLst/>
                  <a:gdLst/>
                  <a:ahLst/>
                  <a:cxnLst>
                    <a:cxn ang="0">
                      <a:pos x="7" y="6"/>
                    </a:cxn>
                    <a:cxn ang="0">
                      <a:pos x="7" y="2"/>
                    </a:cxn>
                    <a:cxn ang="0">
                      <a:pos x="14" y="2"/>
                    </a:cxn>
                    <a:cxn ang="0">
                      <a:pos x="14" y="0"/>
                    </a:cxn>
                    <a:cxn ang="0">
                      <a:pos x="0" y="0"/>
                    </a:cxn>
                    <a:cxn ang="0">
                      <a:pos x="0" y="2"/>
                    </a:cxn>
                    <a:cxn ang="0">
                      <a:pos x="5" y="2"/>
                    </a:cxn>
                    <a:cxn ang="0">
                      <a:pos x="7" y="6"/>
                    </a:cxn>
                  </a:cxnLst>
                  <a:rect l="0" t="0" r="r" b="b"/>
                  <a:pathLst>
                    <a:path w="15" h="7">
                      <a:moveTo>
                        <a:pt x="7" y="6"/>
                      </a:moveTo>
                      <a:lnTo>
                        <a:pt x="7" y="2"/>
                      </a:lnTo>
                      <a:lnTo>
                        <a:pt x="14" y="2"/>
                      </a:lnTo>
                      <a:lnTo>
                        <a:pt x="14" y="0"/>
                      </a:lnTo>
                      <a:lnTo>
                        <a:pt x="0" y="0"/>
                      </a:lnTo>
                      <a:lnTo>
                        <a:pt x="0" y="2"/>
                      </a:lnTo>
                      <a:lnTo>
                        <a:pt x="5" y="2"/>
                      </a:lnTo>
                      <a:lnTo>
                        <a:pt x="7" y="6"/>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02" name="Freeform 598"/>
                <p:cNvSpPr>
                  <a:spLocks/>
                </p:cNvSpPr>
                <p:nvPr/>
              </p:nvSpPr>
              <p:spPr bwMode="auto">
                <a:xfrm>
                  <a:off x="1012" y="2246"/>
                  <a:ext cx="473" cy="19"/>
                </a:xfrm>
                <a:custGeom>
                  <a:avLst/>
                  <a:gdLst/>
                  <a:ahLst/>
                  <a:cxnLst>
                    <a:cxn ang="0">
                      <a:pos x="6" y="0"/>
                    </a:cxn>
                    <a:cxn ang="0">
                      <a:pos x="9" y="2"/>
                    </a:cxn>
                    <a:cxn ang="0">
                      <a:pos x="6" y="5"/>
                    </a:cxn>
                    <a:cxn ang="0">
                      <a:pos x="2" y="7"/>
                    </a:cxn>
                    <a:cxn ang="0">
                      <a:pos x="0" y="9"/>
                    </a:cxn>
                    <a:cxn ang="0">
                      <a:pos x="1" y="11"/>
                    </a:cxn>
                    <a:cxn ang="0">
                      <a:pos x="2" y="14"/>
                    </a:cxn>
                    <a:cxn ang="0">
                      <a:pos x="9" y="18"/>
                    </a:cxn>
                    <a:cxn ang="0">
                      <a:pos x="14" y="18"/>
                    </a:cxn>
                    <a:cxn ang="0">
                      <a:pos x="26" y="16"/>
                    </a:cxn>
                    <a:cxn ang="0">
                      <a:pos x="34" y="14"/>
                    </a:cxn>
                    <a:cxn ang="0">
                      <a:pos x="73" y="11"/>
                    </a:cxn>
                    <a:cxn ang="0">
                      <a:pos x="467" y="9"/>
                    </a:cxn>
                    <a:cxn ang="0">
                      <a:pos x="470" y="2"/>
                    </a:cxn>
                    <a:cxn ang="0">
                      <a:pos x="472" y="0"/>
                    </a:cxn>
                    <a:cxn ang="0">
                      <a:pos x="6" y="0"/>
                    </a:cxn>
                  </a:cxnLst>
                  <a:rect l="0" t="0" r="r" b="b"/>
                  <a:pathLst>
                    <a:path w="473" h="19">
                      <a:moveTo>
                        <a:pt x="6" y="0"/>
                      </a:moveTo>
                      <a:lnTo>
                        <a:pt x="9" y="2"/>
                      </a:lnTo>
                      <a:lnTo>
                        <a:pt x="6" y="5"/>
                      </a:lnTo>
                      <a:lnTo>
                        <a:pt x="2" y="7"/>
                      </a:lnTo>
                      <a:lnTo>
                        <a:pt x="0" y="9"/>
                      </a:lnTo>
                      <a:lnTo>
                        <a:pt x="1" y="11"/>
                      </a:lnTo>
                      <a:lnTo>
                        <a:pt x="2" y="14"/>
                      </a:lnTo>
                      <a:lnTo>
                        <a:pt x="9" y="18"/>
                      </a:lnTo>
                      <a:lnTo>
                        <a:pt x="14" y="18"/>
                      </a:lnTo>
                      <a:lnTo>
                        <a:pt x="26" y="16"/>
                      </a:lnTo>
                      <a:lnTo>
                        <a:pt x="34" y="14"/>
                      </a:lnTo>
                      <a:lnTo>
                        <a:pt x="73" y="11"/>
                      </a:lnTo>
                      <a:lnTo>
                        <a:pt x="467" y="9"/>
                      </a:lnTo>
                      <a:lnTo>
                        <a:pt x="470" y="2"/>
                      </a:lnTo>
                      <a:lnTo>
                        <a:pt x="472" y="0"/>
                      </a:lnTo>
                      <a:lnTo>
                        <a:pt x="6"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03" name="Freeform 599"/>
                <p:cNvSpPr>
                  <a:spLocks/>
                </p:cNvSpPr>
                <p:nvPr/>
              </p:nvSpPr>
              <p:spPr bwMode="auto">
                <a:xfrm>
                  <a:off x="1255" y="2199"/>
                  <a:ext cx="12" cy="14"/>
                </a:xfrm>
                <a:custGeom>
                  <a:avLst/>
                  <a:gdLst/>
                  <a:ahLst/>
                  <a:cxnLst>
                    <a:cxn ang="0">
                      <a:pos x="0" y="0"/>
                    </a:cxn>
                    <a:cxn ang="0">
                      <a:pos x="4" y="2"/>
                    </a:cxn>
                    <a:cxn ang="0">
                      <a:pos x="8" y="5"/>
                    </a:cxn>
                    <a:cxn ang="0">
                      <a:pos x="11" y="8"/>
                    </a:cxn>
                    <a:cxn ang="0">
                      <a:pos x="11" y="13"/>
                    </a:cxn>
                    <a:cxn ang="0">
                      <a:pos x="0" y="13"/>
                    </a:cxn>
                    <a:cxn ang="0">
                      <a:pos x="0" y="0"/>
                    </a:cxn>
                  </a:cxnLst>
                  <a:rect l="0" t="0" r="r" b="b"/>
                  <a:pathLst>
                    <a:path w="12" h="14">
                      <a:moveTo>
                        <a:pt x="0" y="0"/>
                      </a:moveTo>
                      <a:lnTo>
                        <a:pt x="4" y="2"/>
                      </a:lnTo>
                      <a:lnTo>
                        <a:pt x="8" y="5"/>
                      </a:lnTo>
                      <a:lnTo>
                        <a:pt x="11" y="8"/>
                      </a:lnTo>
                      <a:lnTo>
                        <a:pt x="11" y="13"/>
                      </a:lnTo>
                      <a:lnTo>
                        <a:pt x="0" y="13"/>
                      </a:lnTo>
                      <a:lnTo>
                        <a:pt x="0"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sp>
          <p:nvSpPr>
            <p:cNvPr id="687704" name="Rectangle 600"/>
            <p:cNvSpPr>
              <a:spLocks noChangeArrowheads="1"/>
            </p:cNvSpPr>
            <p:nvPr/>
          </p:nvSpPr>
          <p:spPr bwMode="auto">
            <a:xfrm>
              <a:off x="1180" y="2320"/>
              <a:ext cx="337" cy="177"/>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400" b="1">
                  <a:effectLst>
                    <a:outerShdw blurRad="38100" dist="38100" dir="2700000" algn="tl">
                      <a:srgbClr val="C0C0C0"/>
                    </a:outerShdw>
                  </a:effectLst>
                  <a:cs typeface="Times New Roman" pitchFamily="18" charset="0"/>
                </a:rPr>
                <a:t>FFG</a:t>
              </a:r>
            </a:p>
          </p:txBody>
        </p:sp>
      </p:grpSp>
      <p:grpSp>
        <p:nvGrpSpPr>
          <p:cNvPr id="167018" name="Group 601"/>
          <p:cNvGrpSpPr>
            <a:grpSpLocks/>
          </p:cNvGrpSpPr>
          <p:nvPr/>
        </p:nvGrpSpPr>
        <p:grpSpPr bwMode="auto">
          <a:xfrm>
            <a:off x="319088" y="4106863"/>
            <a:ext cx="920750" cy="714375"/>
            <a:chOff x="201" y="2074"/>
            <a:chExt cx="580" cy="450"/>
          </a:xfrm>
        </p:grpSpPr>
        <p:grpSp>
          <p:nvGrpSpPr>
            <p:cNvPr id="167385" name="Group 602"/>
            <p:cNvGrpSpPr>
              <a:grpSpLocks/>
            </p:cNvGrpSpPr>
            <p:nvPr/>
          </p:nvGrpSpPr>
          <p:grpSpPr bwMode="auto">
            <a:xfrm>
              <a:off x="201" y="2165"/>
              <a:ext cx="580" cy="359"/>
              <a:chOff x="201" y="2165"/>
              <a:chExt cx="580" cy="359"/>
            </a:xfrm>
          </p:grpSpPr>
          <p:grpSp>
            <p:nvGrpSpPr>
              <p:cNvPr id="167387" name="Group 603"/>
              <p:cNvGrpSpPr>
                <a:grpSpLocks/>
              </p:cNvGrpSpPr>
              <p:nvPr/>
            </p:nvGrpSpPr>
            <p:grpSpPr bwMode="auto">
              <a:xfrm>
                <a:off x="201" y="2165"/>
                <a:ext cx="538" cy="166"/>
                <a:chOff x="201" y="2165"/>
                <a:chExt cx="538" cy="166"/>
              </a:xfrm>
            </p:grpSpPr>
            <p:grpSp>
              <p:nvGrpSpPr>
                <p:cNvPr id="167389" name="Group 604"/>
                <p:cNvGrpSpPr>
                  <a:grpSpLocks/>
                </p:cNvGrpSpPr>
                <p:nvPr/>
              </p:nvGrpSpPr>
              <p:grpSpPr bwMode="auto">
                <a:xfrm>
                  <a:off x="252" y="2165"/>
                  <a:ext cx="456" cy="123"/>
                  <a:chOff x="252" y="2165"/>
                  <a:chExt cx="456" cy="123"/>
                </a:xfrm>
              </p:grpSpPr>
              <p:sp>
                <p:nvSpPr>
                  <p:cNvPr id="687709" name="Freeform 605"/>
                  <p:cNvSpPr>
                    <a:spLocks/>
                  </p:cNvSpPr>
                  <p:nvPr/>
                </p:nvSpPr>
                <p:spPr bwMode="auto">
                  <a:xfrm>
                    <a:off x="489" y="2255"/>
                    <a:ext cx="195" cy="33"/>
                  </a:xfrm>
                  <a:custGeom>
                    <a:avLst/>
                    <a:gdLst/>
                    <a:ahLst/>
                    <a:cxnLst>
                      <a:cxn ang="0">
                        <a:pos x="194" y="32"/>
                      </a:cxn>
                      <a:cxn ang="0">
                        <a:pos x="194" y="21"/>
                      </a:cxn>
                      <a:cxn ang="0">
                        <a:pos x="139" y="21"/>
                      </a:cxn>
                      <a:cxn ang="0">
                        <a:pos x="139" y="0"/>
                      </a:cxn>
                      <a:cxn ang="0">
                        <a:pos x="84" y="0"/>
                      </a:cxn>
                      <a:cxn ang="0">
                        <a:pos x="84" y="15"/>
                      </a:cxn>
                      <a:cxn ang="0">
                        <a:pos x="1" y="15"/>
                      </a:cxn>
                      <a:cxn ang="0">
                        <a:pos x="0" y="26"/>
                      </a:cxn>
                      <a:cxn ang="0">
                        <a:pos x="194" y="32"/>
                      </a:cxn>
                    </a:cxnLst>
                    <a:rect l="0" t="0" r="r" b="b"/>
                    <a:pathLst>
                      <a:path w="195" h="33">
                        <a:moveTo>
                          <a:pt x="194" y="32"/>
                        </a:moveTo>
                        <a:lnTo>
                          <a:pt x="194" y="21"/>
                        </a:lnTo>
                        <a:lnTo>
                          <a:pt x="139" y="21"/>
                        </a:lnTo>
                        <a:lnTo>
                          <a:pt x="139" y="0"/>
                        </a:lnTo>
                        <a:lnTo>
                          <a:pt x="84" y="0"/>
                        </a:lnTo>
                        <a:lnTo>
                          <a:pt x="84" y="15"/>
                        </a:lnTo>
                        <a:lnTo>
                          <a:pt x="1" y="15"/>
                        </a:lnTo>
                        <a:lnTo>
                          <a:pt x="0" y="26"/>
                        </a:lnTo>
                        <a:lnTo>
                          <a:pt x="194" y="32"/>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0" name="Freeform 606"/>
                  <p:cNvSpPr>
                    <a:spLocks/>
                  </p:cNvSpPr>
                  <p:nvPr/>
                </p:nvSpPr>
                <p:spPr bwMode="auto">
                  <a:xfrm>
                    <a:off x="357" y="2243"/>
                    <a:ext cx="104" cy="34"/>
                  </a:xfrm>
                  <a:custGeom>
                    <a:avLst/>
                    <a:gdLst/>
                    <a:ahLst/>
                    <a:cxnLst>
                      <a:cxn ang="0">
                        <a:pos x="0" y="33"/>
                      </a:cxn>
                      <a:cxn ang="0">
                        <a:pos x="0" y="25"/>
                      </a:cxn>
                      <a:cxn ang="0">
                        <a:pos x="2" y="25"/>
                      </a:cxn>
                      <a:cxn ang="0">
                        <a:pos x="2" y="20"/>
                      </a:cxn>
                      <a:cxn ang="0">
                        <a:pos x="3" y="20"/>
                      </a:cxn>
                      <a:cxn ang="0">
                        <a:pos x="6" y="0"/>
                      </a:cxn>
                      <a:cxn ang="0">
                        <a:pos x="74" y="0"/>
                      </a:cxn>
                      <a:cxn ang="0">
                        <a:pos x="74" y="14"/>
                      </a:cxn>
                      <a:cxn ang="0">
                        <a:pos x="81" y="14"/>
                      </a:cxn>
                      <a:cxn ang="0">
                        <a:pos x="94" y="20"/>
                      </a:cxn>
                      <a:cxn ang="0">
                        <a:pos x="87" y="14"/>
                      </a:cxn>
                      <a:cxn ang="0">
                        <a:pos x="103" y="14"/>
                      </a:cxn>
                      <a:cxn ang="0">
                        <a:pos x="102" y="33"/>
                      </a:cxn>
                      <a:cxn ang="0">
                        <a:pos x="81" y="31"/>
                      </a:cxn>
                      <a:cxn ang="0">
                        <a:pos x="85" y="33"/>
                      </a:cxn>
                      <a:cxn ang="0">
                        <a:pos x="0" y="33"/>
                      </a:cxn>
                    </a:cxnLst>
                    <a:rect l="0" t="0" r="r" b="b"/>
                    <a:pathLst>
                      <a:path w="104" h="34">
                        <a:moveTo>
                          <a:pt x="0" y="33"/>
                        </a:moveTo>
                        <a:lnTo>
                          <a:pt x="0" y="25"/>
                        </a:lnTo>
                        <a:lnTo>
                          <a:pt x="2" y="25"/>
                        </a:lnTo>
                        <a:lnTo>
                          <a:pt x="2" y="20"/>
                        </a:lnTo>
                        <a:lnTo>
                          <a:pt x="3" y="20"/>
                        </a:lnTo>
                        <a:lnTo>
                          <a:pt x="6" y="0"/>
                        </a:lnTo>
                        <a:lnTo>
                          <a:pt x="74" y="0"/>
                        </a:lnTo>
                        <a:lnTo>
                          <a:pt x="74" y="14"/>
                        </a:lnTo>
                        <a:lnTo>
                          <a:pt x="81" y="14"/>
                        </a:lnTo>
                        <a:lnTo>
                          <a:pt x="94" y="20"/>
                        </a:lnTo>
                        <a:lnTo>
                          <a:pt x="87" y="14"/>
                        </a:lnTo>
                        <a:lnTo>
                          <a:pt x="103" y="14"/>
                        </a:lnTo>
                        <a:lnTo>
                          <a:pt x="102" y="33"/>
                        </a:lnTo>
                        <a:lnTo>
                          <a:pt x="81" y="31"/>
                        </a:lnTo>
                        <a:lnTo>
                          <a:pt x="85" y="33"/>
                        </a:lnTo>
                        <a:lnTo>
                          <a:pt x="0" y="33"/>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1" name="Freeform 607"/>
                  <p:cNvSpPr>
                    <a:spLocks/>
                  </p:cNvSpPr>
                  <p:nvPr/>
                </p:nvSpPr>
                <p:spPr bwMode="auto">
                  <a:xfrm>
                    <a:off x="460" y="2187"/>
                    <a:ext cx="30" cy="93"/>
                  </a:xfrm>
                  <a:custGeom>
                    <a:avLst/>
                    <a:gdLst/>
                    <a:ahLst/>
                    <a:cxnLst>
                      <a:cxn ang="0">
                        <a:pos x="29" y="92"/>
                      </a:cxn>
                      <a:cxn ang="0">
                        <a:pos x="24" y="0"/>
                      </a:cxn>
                      <a:cxn ang="0">
                        <a:pos x="22" y="6"/>
                      </a:cxn>
                      <a:cxn ang="0">
                        <a:pos x="20" y="29"/>
                      </a:cxn>
                      <a:cxn ang="0">
                        <a:pos x="1" y="29"/>
                      </a:cxn>
                      <a:cxn ang="0">
                        <a:pos x="0" y="46"/>
                      </a:cxn>
                      <a:cxn ang="0">
                        <a:pos x="3" y="46"/>
                      </a:cxn>
                      <a:cxn ang="0">
                        <a:pos x="3" y="92"/>
                      </a:cxn>
                      <a:cxn ang="0">
                        <a:pos x="29" y="92"/>
                      </a:cxn>
                    </a:cxnLst>
                    <a:rect l="0" t="0" r="r" b="b"/>
                    <a:pathLst>
                      <a:path w="30" h="93">
                        <a:moveTo>
                          <a:pt x="29" y="92"/>
                        </a:moveTo>
                        <a:lnTo>
                          <a:pt x="24" y="0"/>
                        </a:lnTo>
                        <a:lnTo>
                          <a:pt x="22" y="6"/>
                        </a:lnTo>
                        <a:lnTo>
                          <a:pt x="20" y="29"/>
                        </a:lnTo>
                        <a:lnTo>
                          <a:pt x="1" y="29"/>
                        </a:lnTo>
                        <a:lnTo>
                          <a:pt x="0" y="46"/>
                        </a:lnTo>
                        <a:lnTo>
                          <a:pt x="3" y="46"/>
                        </a:lnTo>
                        <a:lnTo>
                          <a:pt x="3" y="92"/>
                        </a:lnTo>
                        <a:lnTo>
                          <a:pt x="29" y="92"/>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2" name="Freeform 608"/>
                  <p:cNvSpPr>
                    <a:spLocks/>
                  </p:cNvSpPr>
                  <p:nvPr/>
                </p:nvSpPr>
                <p:spPr bwMode="auto">
                  <a:xfrm>
                    <a:off x="395" y="2211"/>
                    <a:ext cx="5" cy="33"/>
                  </a:xfrm>
                  <a:custGeom>
                    <a:avLst/>
                    <a:gdLst/>
                    <a:ahLst/>
                    <a:cxnLst>
                      <a:cxn ang="0">
                        <a:pos x="0" y="32"/>
                      </a:cxn>
                      <a:cxn ang="0">
                        <a:pos x="2" y="8"/>
                      </a:cxn>
                      <a:cxn ang="0">
                        <a:pos x="0" y="6"/>
                      </a:cxn>
                      <a:cxn ang="0">
                        <a:pos x="2" y="0"/>
                      </a:cxn>
                      <a:cxn ang="0">
                        <a:pos x="4" y="6"/>
                      </a:cxn>
                      <a:cxn ang="0">
                        <a:pos x="3" y="12"/>
                      </a:cxn>
                      <a:cxn ang="0">
                        <a:pos x="4" y="32"/>
                      </a:cxn>
                      <a:cxn ang="0">
                        <a:pos x="0" y="32"/>
                      </a:cxn>
                    </a:cxnLst>
                    <a:rect l="0" t="0" r="r" b="b"/>
                    <a:pathLst>
                      <a:path w="5" h="33">
                        <a:moveTo>
                          <a:pt x="0" y="32"/>
                        </a:moveTo>
                        <a:lnTo>
                          <a:pt x="2" y="8"/>
                        </a:lnTo>
                        <a:lnTo>
                          <a:pt x="0" y="6"/>
                        </a:lnTo>
                        <a:lnTo>
                          <a:pt x="2" y="0"/>
                        </a:lnTo>
                        <a:lnTo>
                          <a:pt x="4" y="6"/>
                        </a:lnTo>
                        <a:lnTo>
                          <a:pt x="3" y="12"/>
                        </a:lnTo>
                        <a:lnTo>
                          <a:pt x="4" y="32"/>
                        </a:lnTo>
                        <a:lnTo>
                          <a:pt x="0" y="32"/>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3" name="Freeform 609"/>
                  <p:cNvSpPr>
                    <a:spLocks/>
                  </p:cNvSpPr>
                  <p:nvPr/>
                </p:nvSpPr>
                <p:spPr bwMode="auto">
                  <a:xfrm>
                    <a:off x="252" y="2255"/>
                    <a:ext cx="33" cy="19"/>
                  </a:xfrm>
                  <a:custGeom>
                    <a:avLst/>
                    <a:gdLst/>
                    <a:ahLst/>
                    <a:cxnLst>
                      <a:cxn ang="0">
                        <a:pos x="19" y="18"/>
                      </a:cxn>
                      <a:cxn ang="0">
                        <a:pos x="23" y="15"/>
                      </a:cxn>
                      <a:cxn ang="0">
                        <a:pos x="17" y="15"/>
                      </a:cxn>
                      <a:cxn ang="0">
                        <a:pos x="14" y="7"/>
                      </a:cxn>
                      <a:cxn ang="0">
                        <a:pos x="0" y="7"/>
                      </a:cxn>
                      <a:cxn ang="0">
                        <a:pos x="14" y="7"/>
                      </a:cxn>
                      <a:cxn ang="0">
                        <a:pos x="15" y="0"/>
                      </a:cxn>
                      <a:cxn ang="0">
                        <a:pos x="31" y="0"/>
                      </a:cxn>
                      <a:cxn ang="0">
                        <a:pos x="32" y="9"/>
                      </a:cxn>
                      <a:cxn ang="0">
                        <a:pos x="30" y="15"/>
                      </a:cxn>
                      <a:cxn ang="0">
                        <a:pos x="24" y="15"/>
                      </a:cxn>
                      <a:cxn ang="0">
                        <a:pos x="24" y="18"/>
                      </a:cxn>
                      <a:cxn ang="0">
                        <a:pos x="19" y="18"/>
                      </a:cxn>
                    </a:cxnLst>
                    <a:rect l="0" t="0" r="r" b="b"/>
                    <a:pathLst>
                      <a:path w="33" h="19">
                        <a:moveTo>
                          <a:pt x="19" y="18"/>
                        </a:moveTo>
                        <a:lnTo>
                          <a:pt x="23" y="15"/>
                        </a:lnTo>
                        <a:lnTo>
                          <a:pt x="17" y="15"/>
                        </a:lnTo>
                        <a:lnTo>
                          <a:pt x="14" y="7"/>
                        </a:lnTo>
                        <a:lnTo>
                          <a:pt x="0" y="7"/>
                        </a:lnTo>
                        <a:lnTo>
                          <a:pt x="14" y="7"/>
                        </a:lnTo>
                        <a:lnTo>
                          <a:pt x="15" y="0"/>
                        </a:lnTo>
                        <a:lnTo>
                          <a:pt x="31" y="0"/>
                        </a:lnTo>
                        <a:lnTo>
                          <a:pt x="32" y="9"/>
                        </a:lnTo>
                        <a:lnTo>
                          <a:pt x="30" y="15"/>
                        </a:lnTo>
                        <a:lnTo>
                          <a:pt x="24" y="15"/>
                        </a:lnTo>
                        <a:lnTo>
                          <a:pt x="24" y="18"/>
                        </a:lnTo>
                        <a:lnTo>
                          <a:pt x="19" y="18"/>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4" name="Freeform 610"/>
                  <p:cNvSpPr>
                    <a:spLocks/>
                  </p:cNvSpPr>
                  <p:nvPr/>
                </p:nvSpPr>
                <p:spPr bwMode="auto">
                  <a:xfrm>
                    <a:off x="326" y="2259"/>
                    <a:ext cx="20" cy="15"/>
                  </a:xfrm>
                  <a:custGeom>
                    <a:avLst/>
                    <a:gdLst/>
                    <a:ahLst/>
                    <a:cxnLst>
                      <a:cxn ang="0">
                        <a:pos x="13" y="14"/>
                      </a:cxn>
                      <a:cxn ang="0">
                        <a:pos x="15" y="9"/>
                      </a:cxn>
                      <a:cxn ang="0">
                        <a:pos x="19" y="9"/>
                      </a:cxn>
                      <a:cxn ang="0">
                        <a:pos x="19" y="0"/>
                      </a:cxn>
                      <a:cxn ang="0">
                        <a:pos x="0" y="0"/>
                      </a:cxn>
                      <a:cxn ang="0">
                        <a:pos x="0" y="9"/>
                      </a:cxn>
                      <a:cxn ang="0">
                        <a:pos x="5" y="9"/>
                      </a:cxn>
                      <a:cxn ang="0">
                        <a:pos x="6" y="14"/>
                      </a:cxn>
                      <a:cxn ang="0">
                        <a:pos x="13" y="14"/>
                      </a:cxn>
                    </a:cxnLst>
                    <a:rect l="0" t="0" r="r" b="b"/>
                    <a:pathLst>
                      <a:path w="20" h="15">
                        <a:moveTo>
                          <a:pt x="13" y="14"/>
                        </a:moveTo>
                        <a:lnTo>
                          <a:pt x="15" y="9"/>
                        </a:lnTo>
                        <a:lnTo>
                          <a:pt x="19" y="9"/>
                        </a:lnTo>
                        <a:lnTo>
                          <a:pt x="19" y="0"/>
                        </a:lnTo>
                        <a:lnTo>
                          <a:pt x="0" y="0"/>
                        </a:lnTo>
                        <a:lnTo>
                          <a:pt x="0" y="9"/>
                        </a:lnTo>
                        <a:lnTo>
                          <a:pt x="5" y="9"/>
                        </a:lnTo>
                        <a:lnTo>
                          <a:pt x="6" y="14"/>
                        </a:lnTo>
                        <a:lnTo>
                          <a:pt x="13" y="14"/>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5" name="Freeform 611"/>
                  <p:cNvSpPr>
                    <a:spLocks/>
                  </p:cNvSpPr>
                  <p:nvPr/>
                </p:nvSpPr>
                <p:spPr bwMode="auto">
                  <a:xfrm>
                    <a:off x="478" y="2165"/>
                    <a:ext cx="12" cy="21"/>
                  </a:xfrm>
                  <a:custGeom>
                    <a:avLst/>
                    <a:gdLst/>
                    <a:ahLst/>
                    <a:cxnLst>
                      <a:cxn ang="0">
                        <a:pos x="0" y="13"/>
                      </a:cxn>
                      <a:cxn ang="0">
                        <a:pos x="6" y="13"/>
                      </a:cxn>
                      <a:cxn ang="0">
                        <a:pos x="6" y="20"/>
                      </a:cxn>
                      <a:cxn ang="0">
                        <a:pos x="6" y="20"/>
                      </a:cxn>
                      <a:cxn ang="0">
                        <a:pos x="7" y="13"/>
                      </a:cxn>
                      <a:cxn ang="0">
                        <a:pos x="11" y="13"/>
                      </a:cxn>
                      <a:cxn ang="0">
                        <a:pos x="7" y="10"/>
                      </a:cxn>
                      <a:cxn ang="0">
                        <a:pos x="7" y="0"/>
                      </a:cxn>
                      <a:cxn ang="0">
                        <a:pos x="6" y="13"/>
                      </a:cxn>
                      <a:cxn ang="0">
                        <a:pos x="0" y="13"/>
                      </a:cxn>
                    </a:cxnLst>
                    <a:rect l="0" t="0" r="r" b="b"/>
                    <a:pathLst>
                      <a:path w="12" h="21">
                        <a:moveTo>
                          <a:pt x="0" y="13"/>
                        </a:moveTo>
                        <a:lnTo>
                          <a:pt x="6" y="13"/>
                        </a:lnTo>
                        <a:lnTo>
                          <a:pt x="6" y="20"/>
                        </a:lnTo>
                        <a:lnTo>
                          <a:pt x="6" y="20"/>
                        </a:lnTo>
                        <a:lnTo>
                          <a:pt x="7" y="13"/>
                        </a:lnTo>
                        <a:lnTo>
                          <a:pt x="11" y="13"/>
                        </a:lnTo>
                        <a:lnTo>
                          <a:pt x="7" y="10"/>
                        </a:lnTo>
                        <a:lnTo>
                          <a:pt x="7" y="0"/>
                        </a:lnTo>
                        <a:lnTo>
                          <a:pt x="6" y="13"/>
                        </a:lnTo>
                        <a:lnTo>
                          <a:pt x="0" y="13"/>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6" name="Freeform 612"/>
                  <p:cNvSpPr>
                    <a:spLocks/>
                  </p:cNvSpPr>
                  <p:nvPr/>
                </p:nvSpPr>
                <p:spPr bwMode="auto">
                  <a:xfrm>
                    <a:off x="561" y="2238"/>
                    <a:ext cx="5" cy="36"/>
                  </a:xfrm>
                  <a:custGeom>
                    <a:avLst/>
                    <a:gdLst/>
                    <a:ahLst/>
                    <a:cxnLst>
                      <a:cxn ang="0">
                        <a:pos x="4" y="35"/>
                      </a:cxn>
                      <a:cxn ang="0">
                        <a:pos x="4" y="0"/>
                      </a:cxn>
                      <a:cxn ang="0">
                        <a:pos x="0" y="0"/>
                      </a:cxn>
                      <a:cxn ang="0">
                        <a:pos x="0" y="35"/>
                      </a:cxn>
                      <a:cxn ang="0">
                        <a:pos x="4" y="35"/>
                      </a:cxn>
                    </a:cxnLst>
                    <a:rect l="0" t="0" r="r" b="b"/>
                    <a:pathLst>
                      <a:path w="5" h="36">
                        <a:moveTo>
                          <a:pt x="4" y="35"/>
                        </a:moveTo>
                        <a:lnTo>
                          <a:pt x="4" y="0"/>
                        </a:lnTo>
                        <a:lnTo>
                          <a:pt x="0" y="0"/>
                        </a:lnTo>
                        <a:lnTo>
                          <a:pt x="0" y="35"/>
                        </a:lnTo>
                        <a:lnTo>
                          <a:pt x="4" y="35"/>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7" name="Freeform 613"/>
                  <p:cNvSpPr>
                    <a:spLocks/>
                  </p:cNvSpPr>
                  <p:nvPr/>
                </p:nvSpPr>
                <p:spPr bwMode="auto">
                  <a:xfrm>
                    <a:off x="385" y="2230"/>
                    <a:ext cx="4" cy="14"/>
                  </a:xfrm>
                  <a:custGeom>
                    <a:avLst/>
                    <a:gdLst/>
                    <a:ahLst/>
                    <a:cxnLst>
                      <a:cxn ang="0">
                        <a:pos x="2" y="13"/>
                      </a:cxn>
                      <a:cxn ang="0">
                        <a:pos x="2" y="8"/>
                      </a:cxn>
                      <a:cxn ang="0">
                        <a:pos x="3" y="8"/>
                      </a:cxn>
                      <a:cxn ang="0">
                        <a:pos x="3" y="2"/>
                      </a:cxn>
                      <a:cxn ang="0">
                        <a:pos x="2" y="2"/>
                      </a:cxn>
                      <a:cxn ang="0">
                        <a:pos x="2" y="0"/>
                      </a:cxn>
                      <a:cxn ang="0">
                        <a:pos x="1" y="2"/>
                      </a:cxn>
                      <a:cxn ang="0">
                        <a:pos x="0" y="5"/>
                      </a:cxn>
                      <a:cxn ang="0">
                        <a:pos x="0" y="11"/>
                      </a:cxn>
                      <a:cxn ang="0">
                        <a:pos x="2" y="13"/>
                      </a:cxn>
                    </a:cxnLst>
                    <a:rect l="0" t="0" r="r" b="b"/>
                    <a:pathLst>
                      <a:path w="4" h="14">
                        <a:moveTo>
                          <a:pt x="2" y="13"/>
                        </a:moveTo>
                        <a:lnTo>
                          <a:pt x="2" y="8"/>
                        </a:lnTo>
                        <a:lnTo>
                          <a:pt x="3" y="8"/>
                        </a:lnTo>
                        <a:lnTo>
                          <a:pt x="3" y="2"/>
                        </a:lnTo>
                        <a:lnTo>
                          <a:pt x="2" y="2"/>
                        </a:lnTo>
                        <a:lnTo>
                          <a:pt x="2" y="0"/>
                        </a:lnTo>
                        <a:lnTo>
                          <a:pt x="1" y="2"/>
                        </a:lnTo>
                        <a:lnTo>
                          <a:pt x="0" y="5"/>
                        </a:lnTo>
                        <a:lnTo>
                          <a:pt x="0" y="11"/>
                        </a:lnTo>
                        <a:lnTo>
                          <a:pt x="2" y="13"/>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8" name="Freeform 614"/>
                  <p:cNvSpPr>
                    <a:spLocks/>
                  </p:cNvSpPr>
                  <p:nvPr/>
                </p:nvSpPr>
                <p:spPr bwMode="auto">
                  <a:xfrm>
                    <a:off x="357" y="2227"/>
                    <a:ext cx="8" cy="17"/>
                  </a:xfrm>
                  <a:custGeom>
                    <a:avLst/>
                    <a:gdLst/>
                    <a:ahLst/>
                    <a:cxnLst>
                      <a:cxn ang="0">
                        <a:pos x="7" y="13"/>
                      </a:cxn>
                      <a:cxn ang="0">
                        <a:pos x="7" y="0"/>
                      </a:cxn>
                      <a:cxn ang="0">
                        <a:pos x="6" y="0"/>
                      </a:cxn>
                      <a:cxn ang="0">
                        <a:pos x="5" y="9"/>
                      </a:cxn>
                      <a:cxn ang="0">
                        <a:pos x="0" y="9"/>
                      </a:cxn>
                      <a:cxn ang="0">
                        <a:pos x="5" y="9"/>
                      </a:cxn>
                      <a:cxn ang="0">
                        <a:pos x="5" y="16"/>
                      </a:cxn>
                      <a:cxn ang="0">
                        <a:pos x="7" y="13"/>
                      </a:cxn>
                    </a:cxnLst>
                    <a:rect l="0" t="0" r="r" b="b"/>
                    <a:pathLst>
                      <a:path w="8" h="17">
                        <a:moveTo>
                          <a:pt x="7" y="13"/>
                        </a:moveTo>
                        <a:lnTo>
                          <a:pt x="7" y="0"/>
                        </a:lnTo>
                        <a:lnTo>
                          <a:pt x="6" y="0"/>
                        </a:lnTo>
                        <a:lnTo>
                          <a:pt x="5" y="9"/>
                        </a:lnTo>
                        <a:lnTo>
                          <a:pt x="0" y="9"/>
                        </a:lnTo>
                        <a:lnTo>
                          <a:pt x="5" y="9"/>
                        </a:lnTo>
                        <a:lnTo>
                          <a:pt x="5" y="16"/>
                        </a:lnTo>
                        <a:lnTo>
                          <a:pt x="7" y="13"/>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19" name="Freeform 615"/>
                  <p:cNvSpPr>
                    <a:spLocks/>
                  </p:cNvSpPr>
                  <p:nvPr/>
                </p:nvSpPr>
                <p:spPr bwMode="auto">
                  <a:xfrm>
                    <a:off x="423" y="2219"/>
                    <a:ext cx="1" cy="25"/>
                  </a:xfrm>
                  <a:custGeom>
                    <a:avLst/>
                    <a:gdLst/>
                    <a:ahLst/>
                    <a:cxnLst>
                      <a:cxn ang="0">
                        <a:pos x="0" y="24"/>
                      </a:cxn>
                      <a:cxn ang="0">
                        <a:pos x="0" y="0"/>
                      </a:cxn>
                      <a:cxn ang="0">
                        <a:pos x="0" y="0"/>
                      </a:cxn>
                      <a:cxn ang="0">
                        <a:pos x="0" y="24"/>
                      </a:cxn>
                      <a:cxn ang="0">
                        <a:pos x="0" y="24"/>
                      </a:cxn>
                    </a:cxnLst>
                    <a:rect l="0" t="0" r="r" b="b"/>
                    <a:pathLst>
                      <a:path w="1" h="25">
                        <a:moveTo>
                          <a:pt x="0" y="24"/>
                        </a:moveTo>
                        <a:lnTo>
                          <a:pt x="0" y="0"/>
                        </a:lnTo>
                        <a:lnTo>
                          <a:pt x="0" y="0"/>
                        </a:lnTo>
                        <a:lnTo>
                          <a:pt x="0" y="24"/>
                        </a:lnTo>
                        <a:lnTo>
                          <a:pt x="0" y="24"/>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20" name="Freeform 616"/>
                  <p:cNvSpPr>
                    <a:spLocks/>
                  </p:cNvSpPr>
                  <p:nvPr/>
                </p:nvSpPr>
                <p:spPr bwMode="auto">
                  <a:xfrm>
                    <a:off x="693" y="2268"/>
                    <a:ext cx="15" cy="20"/>
                  </a:xfrm>
                  <a:custGeom>
                    <a:avLst/>
                    <a:gdLst/>
                    <a:ahLst/>
                    <a:cxnLst>
                      <a:cxn ang="0">
                        <a:pos x="0" y="19"/>
                      </a:cxn>
                      <a:cxn ang="0">
                        <a:pos x="0" y="7"/>
                      </a:cxn>
                      <a:cxn ang="0">
                        <a:pos x="3" y="4"/>
                      </a:cxn>
                      <a:cxn ang="0">
                        <a:pos x="4" y="0"/>
                      </a:cxn>
                      <a:cxn ang="0">
                        <a:pos x="8" y="0"/>
                      </a:cxn>
                      <a:cxn ang="0">
                        <a:pos x="11" y="4"/>
                      </a:cxn>
                      <a:cxn ang="0">
                        <a:pos x="14" y="7"/>
                      </a:cxn>
                      <a:cxn ang="0">
                        <a:pos x="14" y="19"/>
                      </a:cxn>
                      <a:cxn ang="0">
                        <a:pos x="0" y="19"/>
                      </a:cxn>
                    </a:cxnLst>
                    <a:rect l="0" t="0" r="r" b="b"/>
                    <a:pathLst>
                      <a:path w="15" h="20">
                        <a:moveTo>
                          <a:pt x="0" y="19"/>
                        </a:moveTo>
                        <a:lnTo>
                          <a:pt x="0" y="7"/>
                        </a:lnTo>
                        <a:lnTo>
                          <a:pt x="3" y="4"/>
                        </a:lnTo>
                        <a:lnTo>
                          <a:pt x="4" y="0"/>
                        </a:lnTo>
                        <a:lnTo>
                          <a:pt x="8" y="0"/>
                        </a:lnTo>
                        <a:lnTo>
                          <a:pt x="11" y="4"/>
                        </a:lnTo>
                        <a:lnTo>
                          <a:pt x="14" y="7"/>
                        </a:lnTo>
                        <a:lnTo>
                          <a:pt x="14" y="19"/>
                        </a:lnTo>
                        <a:lnTo>
                          <a:pt x="0" y="19"/>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nvGrpSpPr>
                <p:cNvPr id="167390" name="Group 617"/>
                <p:cNvGrpSpPr>
                  <a:grpSpLocks/>
                </p:cNvGrpSpPr>
                <p:nvPr/>
              </p:nvGrpSpPr>
              <p:grpSpPr bwMode="auto">
                <a:xfrm>
                  <a:off x="201" y="2204"/>
                  <a:ext cx="538" cy="127"/>
                  <a:chOff x="201" y="2204"/>
                  <a:chExt cx="538" cy="127"/>
                </a:xfrm>
              </p:grpSpPr>
              <p:sp>
                <p:nvSpPr>
                  <p:cNvPr id="687722" name="Freeform 618"/>
                  <p:cNvSpPr>
                    <a:spLocks/>
                  </p:cNvSpPr>
                  <p:nvPr/>
                </p:nvSpPr>
                <p:spPr bwMode="auto">
                  <a:xfrm>
                    <a:off x="201" y="2271"/>
                    <a:ext cx="538" cy="38"/>
                  </a:xfrm>
                  <a:custGeom>
                    <a:avLst/>
                    <a:gdLst/>
                    <a:ahLst/>
                    <a:cxnLst>
                      <a:cxn ang="0">
                        <a:pos x="36" y="37"/>
                      </a:cxn>
                      <a:cxn ang="0">
                        <a:pos x="25" y="25"/>
                      </a:cxn>
                      <a:cxn ang="0">
                        <a:pos x="0" y="0"/>
                      </a:cxn>
                      <a:cxn ang="0">
                        <a:pos x="537" y="16"/>
                      </a:cxn>
                      <a:cxn ang="0">
                        <a:pos x="535" y="37"/>
                      </a:cxn>
                      <a:cxn ang="0">
                        <a:pos x="36" y="37"/>
                      </a:cxn>
                    </a:cxnLst>
                    <a:rect l="0" t="0" r="r" b="b"/>
                    <a:pathLst>
                      <a:path w="538" h="38">
                        <a:moveTo>
                          <a:pt x="36" y="37"/>
                        </a:moveTo>
                        <a:lnTo>
                          <a:pt x="25" y="25"/>
                        </a:lnTo>
                        <a:lnTo>
                          <a:pt x="0" y="0"/>
                        </a:lnTo>
                        <a:lnTo>
                          <a:pt x="537" y="16"/>
                        </a:lnTo>
                        <a:lnTo>
                          <a:pt x="535" y="37"/>
                        </a:lnTo>
                        <a:lnTo>
                          <a:pt x="36" y="37"/>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23" name="Freeform 619"/>
                  <p:cNvSpPr>
                    <a:spLocks/>
                  </p:cNvSpPr>
                  <p:nvPr/>
                </p:nvSpPr>
                <p:spPr bwMode="auto">
                  <a:xfrm>
                    <a:off x="460" y="2204"/>
                    <a:ext cx="16" cy="8"/>
                  </a:xfrm>
                  <a:custGeom>
                    <a:avLst/>
                    <a:gdLst/>
                    <a:ahLst/>
                    <a:cxnLst>
                      <a:cxn ang="0">
                        <a:pos x="8" y="7"/>
                      </a:cxn>
                      <a:cxn ang="0">
                        <a:pos x="8" y="2"/>
                      </a:cxn>
                      <a:cxn ang="0">
                        <a:pos x="15" y="2"/>
                      </a:cxn>
                      <a:cxn ang="0">
                        <a:pos x="15" y="0"/>
                      </a:cxn>
                      <a:cxn ang="0">
                        <a:pos x="0" y="0"/>
                      </a:cxn>
                      <a:cxn ang="0">
                        <a:pos x="0" y="2"/>
                      </a:cxn>
                      <a:cxn ang="0">
                        <a:pos x="6" y="2"/>
                      </a:cxn>
                      <a:cxn ang="0">
                        <a:pos x="8" y="7"/>
                      </a:cxn>
                    </a:cxnLst>
                    <a:rect l="0" t="0" r="r" b="b"/>
                    <a:pathLst>
                      <a:path w="16" h="8">
                        <a:moveTo>
                          <a:pt x="8" y="7"/>
                        </a:moveTo>
                        <a:lnTo>
                          <a:pt x="8" y="2"/>
                        </a:lnTo>
                        <a:lnTo>
                          <a:pt x="15" y="2"/>
                        </a:lnTo>
                        <a:lnTo>
                          <a:pt x="15" y="0"/>
                        </a:lnTo>
                        <a:lnTo>
                          <a:pt x="0" y="0"/>
                        </a:lnTo>
                        <a:lnTo>
                          <a:pt x="0" y="2"/>
                        </a:lnTo>
                        <a:lnTo>
                          <a:pt x="6" y="2"/>
                        </a:lnTo>
                        <a:lnTo>
                          <a:pt x="8" y="7"/>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24" name="Freeform 620"/>
                  <p:cNvSpPr>
                    <a:spLocks/>
                  </p:cNvSpPr>
                  <p:nvPr/>
                </p:nvSpPr>
                <p:spPr bwMode="auto">
                  <a:xfrm>
                    <a:off x="229" y="2308"/>
                    <a:ext cx="507" cy="23"/>
                  </a:xfrm>
                  <a:custGeom>
                    <a:avLst/>
                    <a:gdLst/>
                    <a:ahLst/>
                    <a:cxnLst>
                      <a:cxn ang="0">
                        <a:pos x="6" y="0"/>
                      </a:cxn>
                      <a:cxn ang="0">
                        <a:pos x="10" y="2"/>
                      </a:cxn>
                      <a:cxn ang="0">
                        <a:pos x="6" y="6"/>
                      </a:cxn>
                      <a:cxn ang="0">
                        <a:pos x="2" y="9"/>
                      </a:cxn>
                      <a:cxn ang="0">
                        <a:pos x="0" y="11"/>
                      </a:cxn>
                      <a:cxn ang="0">
                        <a:pos x="1" y="13"/>
                      </a:cxn>
                      <a:cxn ang="0">
                        <a:pos x="2" y="17"/>
                      </a:cxn>
                      <a:cxn ang="0">
                        <a:pos x="10" y="22"/>
                      </a:cxn>
                      <a:cxn ang="0">
                        <a:pos x="15" y="22"/>
                      </a:cxn>
                      <a:cxn ang="0">
                        <a:pos x="28" y="20"/>
                      </a:cxn>
                      <a:cxn ang="0">
                        <a:pos x="36" y="17"/>
                      </a:cxn>
                      <a:cxn ang="0">
                        <a:pos x="78" y="13"/>
                      </a:cxn>
                      <a:cxn ang="0">
                        <a:pos x="501" y="11"/>
                      </a:cxn>
                      <a:cxn ang="0">
                        <a:pos x="504" y="2"/>
                      </a:cxn>
                      <a:cxn ang="0">
                        <a:pos x="506" y="0"/>
                      </a:cxn>
                      <a:cxn ang="0">
                        <a:pos x="6" y="0"/>
                      </a:cxn>
                    </a:cxnLst>
                    <a:rect l="0" t="0" r="r" b="b"/>
                    <a:pathLst>
                      <a:path w="507" h="23">
                        <a:moveTo>
                          <a:pt x="6" y="0"/>
                        </a:moveTo>
                        <a:lnTo>
                          <a:pt x="10" y="2"/>
                        </a:lnTo>
                        <a:lnTo>
                          <a:pt x="6" y="6"/>
                        </a:lnTo>
                        <a:lnTo>
                          <a:pt x="2" y="9"/>
                        </a:lnTo>
                        <a:lnTo>
                          <a:pt x="0" y="11"/>
                        </a:lnTo>
                        <a:lnTo>
                          <a:pt x="1" y="13"/>
                        </a:lnTo>
                        <a:lnTo>
                          <a:pt x="2" y="17"/>
                        </a:lnTo>
                        <a:lnTo>
                          <a:pt x="10" y="22"/>
                        </a:lnTo>
                        <a:lnTo>
                          <a:pt x="15" y="22"/>
                        </a:lnTo>
                        <a:lnTo>
                          <a:pt x="28" y="20"/>
                        </a:lnTo>
                        <a:lnTo>
                          <a:pt x="36" y="17"/>
                        </a:lnTo>
                        <a:lnTo>
                          <a:pt x="78" y="13"/>
                        </a:lnTo>
                        <a:lnTo>
                          <a:pt x="501" y="11"/>
                        </a:lnTo>
                        <a:lnTo>
                          <a:pt x="504" y="2"/>
                        </a:lnTo>
                        <a:lnTo>
                          <a:pt x="506" y="0"/>
                        </a:lnTo>
                        <a:lnTo>
                          <a:pt x="6"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sp>
                <p:nvSpPr>
                  <p:cNvPr id="687725" name="Freeform 621"/>
                  <p:cNvSpPr>
                    <a:spLocks/>
                  </p:cNvSpPr>
                  <p:nvPr/>
                </p:nvSpPr>
                <p:spPr bwMode="auto">
                  <a:xfrm>
                    <a:off x="489" y="2251"/>
                    <a:ext cx="13" cy="16"/>
                  </a:xfrm>
                  <a:custGeom>
                    <a:avLst/>
                    <a:gdLst/>
                    <a:ahLst/>
                    <a:cxnLst>
                      <a:cxn ang="0">
                        <a:pos x="0" y="0"/>
                      </a:cxn>
                      <a:cxn ang="0">
                        <a:pos x="5" y="3"/>
                      </a:cxn>
                      <a:cxn ang="0">
                        <a:pos x="9" y="6"/>
                      </a:cxn>
                      <a:cxn ang="0">
                        <a:pos x="12" y="9"/>
                      </a:cxn>
                      <a:cxn ang="0">
                        <a:pos x="12" y="15"/>
                      </a:cxn>
                      <a:cxn ang="0">
                        <a:pos x="0" y="15"/>
                      </a:cxn>
                      <a:cxn ang="0">
                        <a:pos x="0" y="0"/>
                      </a:cxn>
                    </a:cxnLst>
                    <a:rect l="0" t="0" r="r" b="b"/>
                    <a:pathLst>
                      <a:path w="13" h="16">
                        <a:moveTo>
                          <a:pt x="0" y="0"/>
                        </a:moveTo>
                        <a:lnTo>
                          <a:pt x="5" y="3"/>
                        </a:lnTo>
                        <a:lnTo>
                          <a:pt x="9" y="6"/>
                        </a:lnTo>
                        <a:lnTo>
                          <a:pt x="12" y="9"/>
                        </a:lnTo>
                        <a:lnTo>
                          <a:pt x="12" y="15"/>
                        </a:lnTo>
                        <a:lnTo>
                          <a:pt x="0" y="15"/>
                        </a:lnTo>
                        <a:lnTo>
                          <a:pt x="0" y="0"/>
                        </a:lnTo>
                      </a:path>
                    </a:pathLst>
                  </a:custGeom>
                  <a:solidFill>
                    <a:schemeClr val="hlink"/>
                  </a:solidFill>
                  <a:ln w="12700" cap="rnd" cmpd="sng">
                    <a:solidFill>
                      <a:schemeClr val="hlink"/>
                    </a:solidFill>
                    <a:prstDash val="solid"/>
                    <a:round/>
                    <a:headEnd type="none" w="med" len="med"/>
                    <a:tailEnd type="none" w="med" len="med"/>
                  </a:ln>
                  <a:effectLst>
                    <a:outerShdw dist="17961" dir="8100000" algn="ctr" rotWithShape="0">
                      <a:schemeClr val="tx1"/>
                    </a:outerShdw>
                  </a:effectLst>
                </p:spPr>
                <p:txBody>
                  <a:bodyPr/>
                  <a:lstStyle/>
                  <a:p>
                    <a:pPr>
                      <a:defRPr/>
                    </a:pPr>
                    <a:endParaRPr lang="en-US"/>
                  </a:p>
                </p:txBody>
              </p:sp>
            </p:grpSp>
          </p:grpSp>
          <p:sp>
            <p:nvSpPr>
              <p:cNvPr id="687726" name="Rectangle 622"/>
              <p:cNvSpPr>
                <a:spLocks noChangeArrowheads="1"/>
              </p:cNvSpPr>
              <p:nvPr/>
            </p:nvSpPr>
            <p:spPr bwMode="auto">
              <a:xfrm>
                <a:off x="443" y="2347"/>
                <a:ext cx="338" cy="177"/>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400" b="1">
                    <a:effectLst>
                      <a:outerShdw blurRad="38100" dist="38100" dir="2700000" algn="tl">
                        <a:srgbClr val="C0C0C0"/>
                      </a:outerShdw>
                    </a:effectLst>
                    <a:cs typeface="Times New Roman" pitchFamily="18" charset="0"/>
                  </a:rPr>
                  <a:t>LSD</a:t>
                </a:r>
              </a:p>
            </p:txBody>
          </p:sp>
        </p:grpSp>
        <p:sp>
          <p:nvSpPr>
            <p:cNvPr id="167386" name="Freeform 623"/>
            <p:cNvSpPr>
              <a:spLocks/>
            </p:cNvSpPr>
            <p:nvPr/>
          </p:nvSpPr>
          <p:spPr bwMode="auto">
            <a:xfrm>
              <a:off x="600" y="2074"/>
              <a:ext cx="133" cy="148"/>
            </a:xfrm>
            <a:custGeom>
              <a:avLst/>
              <a:gdLst>
                <a:gd name="T0" fmla="*/ 0 w 133"/>
                <a:gd name="T1" fmla="*/ 147 h 148"/>
                <a:gd name="T2" fmla="*/ 0 w 133"/>
                <a:gd name="T3" fmla="*/ 0 h 148"/>
                <a:gd name="T4" fmla="*/ 132 w 133"/>
                <a:gd name="T5" fmla="*/ 0 h 148"/>
                <a:gd name="T6" fmla="*/ 132 w 133"/>
                <a:gd name="T7" fmla="*/ 96 h 148"/>
                <a:gd name="T8" fmla="*/ 0 w 133"/>
                <a:gd name="T9" fmla="*/ 96 h 148"/>
                <a:gd name="T10" fmla="*/ 0 60000 65536"/>
                <a:gd name="T11" fmla="*/ 0 60000 65536"/>
                <a:gd name="T12" fmla="*/ 0 60000 65536"/>
                <a:gd name="T13" fmla="*/ 0 60000 65536"/>
                <a:gd name="T14" fmla="*/ 0 60000 65536"/>
                <a:gd name="T15" fmla="*/ 0 w 133"/>
                <a:gd name="T16" fmla="*/ 0 h 148"/>
                <a:gd name="T17" fmla="*/ 133 w 133"/>
                <a:gd name="T18" fmla="*/ 148 h 148"/>
              </a:gdLst>
              <a:ahLst/>
              <a:cxnLst>
                <a:cxn ang="T10">
                  <a:pos x="T0" y="T1"/>
                </a:cxn>
                <a:cxn ang="T11">
                  <a:pos x="T2" y="T3"/>
                </a:cxn>
                <a:cxn ang="T12">
                  <a:pos x="T4" y="T5"/>
                </a:cxn>
                <a:cxn ang="T13">
                  <a:pos x="T6" y="T7"/>
                </a:cxn>
                <a:cxn ang="T14">
                  <a:pos x="T8" y="T9"/>
                </a:cxn>
              </a:cxnLst>
              <a:rect l="T15" t="T16" r="T17" b="T18"/>
              <a:pathLst>
                <a:path w="133" h="148">
                  <a:moveTo>
                    <a:pt x="0" y="147"/>
                  </a:moveTo>
                  <a:lnTo>
                    <a:pt x="0" y="0"/>
                  </a:lnTo>
                  <a:lnTo>
                    <a:pt x="132" y="0"/>
                  </a:lnTo>
                  <a:lnTo>
                    <a:pt x="132" y="96"/>
                  </a:lnTo>
                  <a:lnTo>
                    <a:pt x="0" y="9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grpSp>
      <p:grpSp>
        <p:nvGrpSpPr>
          <p:cNvPr id="167019" name="Group 624"/>
          <p:cNvGrpSpPr>
            <a:grpSpLocks/>
          </p:cNvGrpSpPr>
          <p:nvPr/>
        </p:nvGrpSpPr>
        <p:grpSpPr bwMode="auto">
          <a:xfrm>
            <a:off x="117475" y="4919663"/>
            <a:ext cx="1368425" cy="566737"/>
            <a:chOff x="74" y="2586"/>
            <a:chExt cx="862" cy="357"/>
          </a:xfrm>
        </p:grpSpPr>
        <p:grpSp>
          <p:nvGrpSpPr>
            <p:cNvPr id="167199" name="Group 625"/>
            <p:cNvGrpSpPr>
              <a:grpSpLocks/>
            </p:cNvGrpSpPr>
            <p:nvPr/>
          </p:nvGrpSpPr>
          <p:grpSpPr bwMode="auto">
            <a:xfrm>
              <a:off x="74" y="2586"/>
              <a:ext cx="862" cy="218"/>
              <a:chOff x="74" y="2586"/>
              <a:chExt cx="862" cy="218"/>
            </a:xfrm>
          </p:grpSpPr>
          <p:sp>
            <p:nvSpPr>
              <p:cNvPr id="167201" name="Freeform 626"/>
              <p:cNvSpPr>
                <a:spLocks/>
              </p:cNvSpPr>
              <p:nvPr/>
            </p:nvSpPr>
            <p:spPr bwMode="auto">
              <a:xfrm>
                <a:off x="74" y="2682"/>
                <a:ext cx="862" cy="122"/>
              </a:xfrm>
              <a:custGeom>
                <a:avLst/>
                <a:gdLst>
                  <a:gd name="T0" fmla="*/ 0 w 862"/>
                  <a:gd name="T1" fmla="*/ 103 h 122"/>
                  <a:gd name="T2" fmla="*/ 861 w 862"/>
                  <a:gd name="T3" fmla="*/ 68 h 122"/>
                  <a:gd name="T4" fmla="*/ 711 w 862"/>
                  <a:gd name="T5" fmla="*/ 72 h 122"/>
                  <a:gd name="T6" fmla="*/ 737 w 862"/>
                  <a:gd name="T7" fmla="*/ 63 h 122"/>
                  <a:gd name="T8" fmla="*/ 707 w 862"/>
                  <a:gd name="T9" fmla="*/ 57 h 122"/>
                  <a:gd name="T10" fmla="*/ 692 w 862"/>
                  <a:gd name="T11" fmla="*/ 65 h 122"/>
                  <a:gd name="T12" fmla="*/ 697 w 862"/>
                  <a:gd name="T13" fmla="*/ 72 h 122"/>
                  <a:gd name="T14" fmla="*/ 656 w 862"/>
                  <a:gd name="T15" fmla="*/ 63 h 122"/>
                  <a:gd name="T16" fmla="*/ 611 w 862"/>
                  <a:gd name="T17" fmla="*/ 57 h 122"/>
                  <a:gd name="T18" fmla="*/ 605 w 862"/>
                  <a:gd name="T19" fmla="*/ 78 h 122"/>
                  <a:gd name="T20" fmla="*/ 601 w 862"/>
                  <a:gd name="T21" fmla="*/ 32 h 122"/>
                  <a:gd name="T22" fmla="*/ 591 w 862"/>
                  <a:gd name="T23" fmla="*/ 31 h 122"/>
                  <a:gd name="T24" fmla="*/ 584 w 862"/>
                  <a:gd name="T25" fmla="*/ 25 h 122"/>
                  <a:gd name="T26" fmla="*/ 585 w 862"/>
                  <a:gd name="T27" fmla="*/ 32 h 122"/>
                  <a:gd name="T28" fmla="*/ 564 w 862"/>
                  <a:gd name="T29" fmla="*/ 30 h 122"/>
                  <a:gd name="T30" fmla="*/ 556 w 862"/>
                  <a:gd name="T31" fmla="*/ 28 h 122"/>
                  <a:gd name="T32" fmla="*/ 553 w 862"/>
                  <a:gd name="T33" fmla="*/ 17 h 122"/>
                  <a:gd name="T34" fmla="*/ 546 w 862"/>
                  <a:gd name="T35" fmla="*/ 26 h 122"/>
                  <a:gd name="T36" fmla="*/ 532 w 862"/>
                  <a:gd name="T37" fmla="*/ 12 h 122"/>
                  <a:gd name="T38" fmla="*/ 525 w 862"/>
                  <a:gd name="T39" fmla="*/ 12 h 122"/>
                  <a:gd name="T40" fmla="*/ 521 w 862"/>
                  <a:gd name="T41" fmla="*/ 32 h 122"/>
                  <a:gd name="T42" fmla="*/ 517 w 862"/>
                  <a:gd name="T43" fmla="*/ 17 h 122"/>
                  <a:gd name="T44" fmla="*/ 513 w 862"/>
                  <a:gd name="T45" fmla="*/ 5 h 122"/>
                  <a:gd name="T46" fmla="*/ 486 w 862"/>
                  <a:gd name="T47" fmla="*/ 3 h 122"/>
                  <a:gd name="T48" fmla="*/ 485 w 862"/>
                  <a:gd name="T49" fmla="*/ 12 h 122"/>
                  <a:gd name="T50" fmla="*/ 479 w 862"/>
                  <a:gd name="T51" fmla="*/ 11 h 122"/>
                  <a:gd name="T52" fmla="*/ 473 w 862"/>
                  <a:gd name="T53" fmla="*/ 15 h 122"/>
                  <a:gd name="T54" fmla="*/ 467 w 862"/>
                  <a:gd name="T55" fmla="*/ 25 h 122"/>
                  <a:gd name="T56" fmla="*/ 463 w 862"/>
                  <a:gd name="T57" fmla="*/ 26 h 122"/>
                  <a:gd name="T58" fmla="*/ 458 w 862"/>
                  <a:gd name="T59" fmla="*/ 27 h 122"/>
                  <a:gd name="T60" fmla="*/ 455 w 862"/>
                  <a:gd name="T61" fmla="*/ 26 h 122"/>
                  <a:gd name="T62" fmla="*/ 452 w 862"/>
                  <a:gd name="T63" fmla="*/ 26 h 122"/>
                  <a:gd name="T64" fmla="*/ 450 w 862"/>
                  <a:gd name="T65" fmla="*/ 44 h 122"/>
                  <a:gd name="T66" fmla="*/ 379 w 862"/>
                  <a:gd name="T67" fmla="*/ 38 h 122"/>
                  <a:gd name="T68" fmla="*/ 379 w 862"/>
                  <a:gd name="T69" fmla="*/ 27 h 122"/>
                  <a:gd name="T70" fmla="*/ 372 w 862"/>
                  <a:gd name="T71" fmla="*/ 27 h 122"/>
                  <a:gd name="T72" fmla="*/ 370 w 862"/>
                  <a:gd name="T73" fmla="*/ 39 h 122"/>
                  <a:gd name="T74" fmla="*/ 356 w 862"/>
                  <a:gd name="T75" fmla="*/ 12 h 122"/>
                  <a:gd name="T76" fmla="*/ 352 w 862"/>
                  <a:gd name="T77" fmla="*/ 0 h 122"/>
                  <a:gd name="T78" fmla="*/ 344 w 862"/>
                  <a:gd name="T79" fmla="*/ 12 h 122"/>
                  <a:gd name="T80" fmla="*/ 343 w 862"/>
                  <a:gd name="T81" fmla="*/ 2 h 122"/>
                  <a:gd name="T82" fmla="*/ 318 w 862"/>
                  <a:gd name="T83" fmla="*/ 5 h 122"/>
                  <a:gd name="T84" fmla="*/ 315 w 862"/>
                  <a:gd name="T85" fmla="*/ 14 h 122"/>
                  <a:gd name="T86" fmla="*/ 293 w 862"/>
                  <a:gd name="T87" fmla="*/ 11 h 122"/>
                  <a:gd name="T88" fmla="*/ 291 w 862"/>
                  <a:gd name="T89" fmla="*/ 5 h 122"/>
                  <a:gd name="T90" fmla="*/ 288 w 862"/>
                  <a:gd name="T91" fmla="*/ 18 h 122"/>
                  <a:gd name="T92" fmla="*/ 282 w 862"/>
                  <a:gd name="T93" fmla="*/ 32 h 122"/>
                  <a:gd name="T94" fmla="*/ 272 w 862"/>
                  <a:gd name="T95" fmla="*/ 61 h 122"/>
                  <a:gd name="T96" fmla="*/ 202 w 862"/>
                  <a:gd name="T97" fmla="*/ 59 h 122"/>
                  <a:gd name="T98" fmla="*/ 127 w 862"/>
                  <a:gd name="T99" fmla="*/ 73 h 122"/>
                  <a:gd name="T100" fmla="*/ 134 w 862"/>
                  <a:gd name="T101" fmla="*/ 61 h 122"/>
                  <a:gd name="T102" fmla="*/ 119 w 862"/>
                  <a:gd name="T103" fmla="*/ 58 h 122"/>
                  <a:gd name="T104" fmla="*/ 114 w 862"/>
                  <a:gd name="T105" fmla="*/ 67 h 122"/>
                  <a:gd name="T106" fmla="*/ 117 w 862"/>
                  <a:gd name="T107" fmla="*/ 73 h 122"/>
                  <a:gd name="T108" fmla="*/ 107 w 862"/>
                  <a:gd name="T109" fmla="*/ 73 h 122"/>
                  <a:gd name="T110" fmla="*/ 71 w 862"/>
                  <a:gd name="T111" fmla="*/ 85 h 122"/>
                  <a:gd name="T112" fmla="*/ 77 w 862"/>
                  <a:gd name="T113" fmla="*/ 79 h 122"/>
                  <a:gd name="T114" fmla="*/ 74 w 862"/>
                  <a:gd name="T115" fmla="*/ 69 h 122"/>
                  <a:gd name="T116" fmla="*/ 32 w 862"/>
                  <a:gd name="T117" fmla="*/ 73 h 122"/>
                  <a:gd name="T118" fmla="*/ 57 w 862"/>
                  <a:gd name="T119" fmla="*/ 76 h 122"/>
                  <a:gd name="T120" fmla="*/ 1 w 862"/>
                  <a:gd name="T121" fmla="*/ 83 h 12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2"/>
                  <a:gd name="T184" fmla="*/ 0 h 122"/>
                  <a:gd name="T185" fmla="*/ 862 w 862"/>
                  <a:gd name="T186" fmla="*/ 122 h 12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2" h="122">
                    <a:moveTo>
                      <a:pt x="1" y="83"/>
                    </a:moveTo>
                    <a:lnTo>
                      <a:pt x="0" y="92"/>
                    </a:lnTo>
                    <a:lnTo>
                      <a:pt x="0" y="103"/>
                    </a:lnTo>
                    <a:lnTo>
                      <a:pt x="4" y="120"/>
                    </a:lnTo>
                    <a:lnTo>
                      <a:pt x="823" y="121"/>
                    </a:lnTo>
                    <a:lnTo>
                      <a:pt x="861" y="68"/>
                    </a:lnTo>
                    <a:lnTo>
                      <a:pt x="710" y="73"/>
                    </a:lnTo>
                    <a:lnTo>
                      <a:pt x="710" y="72"/>
                    </a:lnTo>
                    <a:lnTo>
                      <a:pt x="711" y="72"/>
                    </a:lnTo>
                    <a:lnTo>
                      <a:pt x="711" y="65"/>
                    </a:lnTo>
                    <a:lnTo>
                      <a:pt x="710" y="64"/>
                    </a:lnTo>
                    <a:lnTo>
                      <a:pt x="737" y="63"/>
                    </a:lnTo>
                    <a:lnTo>
                      <a:pt x="737" y="62"/>
                    </a:lnTo>
                    <a:lnTo>
                      <a:pt x="710" y="61"/>
                    </a:lnTo>
                    <a:lnTo>
                      <a:pt x="707" y="57"/>
                    </a:lnTo>
                    <a:lnTo>
                      <a:pt x="694" y="57"/>
                    </a:lnTo>
                    <a:lnTo>
                      <a:pt x="692" y="60"/>
                    </a:lnTo>
                    <a:lnTo>
                      <a:pt x="692" y="65"/>
                    </a:lnTo>
                    <a:lnTo>
                      <a:pt x="694" y="69"/>
                    </a:lnTo>
                    <a:lnTo>
                      <a:pt x="695" y="72"/>
                    </a:lnTo>
                    <a:lnTo>
                      <a:pt x="697" y="72"/>
                    </a:lnTo>
                    <a:lnTo>
                      <a:pt x="698" y="74"/>
                    </a:lnTo>
                    <a:lnTo>
                      <a:pt x="656" y="76"/>
                    </a:lnTo>
                    <a:lnTo>
                      <a:pt x="656" y="63"/>
                    </a:lnTo>
                    <a:lnTo>
                      <a:pt x="638" y="63"/>
                    </a:lnTo>
                    <a:lnTo>
                      <a:pt x="639" y="57"/>
                    </a:lnTo>
                    <a:lnTo>
                      <a:pt x="611" y="57"/>
                    </a:lnTo>
                    <a:lnTo>
                      <a:pt x="611" y="63"/>
                    </a:lnTo>
                    <a:lnTo>
                      <a:pt x="604" y="63"/>
                    </a:lnTo>
                    <a:lnTo>
                      <a:pt x="605" y="78"/>
                    </a:lnTo>
                    <a:lnTo>
                      <a:pt x="602" y="78"/>
                    </a:lnTo>
                    <a:lnTo>
                      <a:pt x="598" y="42"/>
                    </a:lnTo>
                    <a:lnTo>
                      <a:pt x="601" y="32"/>
                    </a:lnTo>
                    <a:lnTo>
                      <a:pt x="601" y="28"/>
                    </a:lnTo>
                    <a:lnTo>
                      <a:pt x="594" y="28"/>
                    </a:lnTo>
                    <a:lnTo>
                      <a:pt x="591" y="31"/>
                    </a:lnTo>
                    <a:lnTo>
                      <a:pt x="590" y="25"/>
                    </a:lnTo>
                    <a:lnTo>
                      <a:pt x="588" y="25"/>
                    </a:lnTo>
                    <a:lnTo>
                      <a:pt x="584" y="25"/>
                    </a:lnTo>
                    <a:lnTo>
                      <a:pt x="582" y="28"/>
                    </a:lnTo>
                    <a:lnTo>
                      <a:pt x="583" y="31"/>
                    </a:lnTo>
                    <a:lnTo>
                      <a:pt x="585" y="32"/>
                    </a:lnTo>
                    <a:lnTo>
                      <a:pt x="560" y="32"/>
                    </a:lnTo>
                    <a:lnTo>
                      <a:pt x="561" y="30"/>
                    </a:lnTo>
                    <a:lnTo>
                      <a:pt x="564" y="30"/>
                    </a:lnTo>
                    <a:lnTo>
                      <a:pt x="563" y="20"/>
                    </a:lnTo>
                    <a:lnTo>
                      <a:pt x="556" y="20"/>
                    </a:lnTo>
                    <a:lnTo>
                      <a:pt x="556" y="28"/>
                    </a:lnTo>
                    <a:lnTo>
                      <a:pt x="556" y="25"/>
                    </a:lnTo>
                    <a:lnTo>
                      <a:pt x="556" y="20"/>
                    </a:lnTo>
                    <a:lnTo>
                      <a:pt x="553" y="17"/>
                    </a:lnTo>
                    <a:lnTo>
                      <a:pt x="550" y="22"/>
                    </a:lnTo>
                    <a:lnTo>
                      <a:pt x="551" y="26"/>
                    </a:lnTo>
                    <a:lnTo>
                      <a:pt x="546" y="26"/>
                    </a:lnTo>
                    <a:lnTo>
                      <a:pt x="547" y="16"/>
                    </a:lnTo>
                    <a:lnTo>
                      <a:pt x="532" y="16"/>
                    </a:lnTo>
                    <a:lnTo>
                      <a:pt x="532" y="12"/>
                    </a:lnTo>
                    <a:lnTo>
                      <a:pt x="530" y="10"/>
                    </a:lnTo>
                    <a:lnTo>
                      <a:pt x="527" y="10"/>
                    </a:lnTo>
                    <a:lnTo>
                      <a:pt x="525" y="12"/>
                    </a:lnTo>
                    <a:lnTo>
                      <a:pt x="526" y="15"/>
                    </a:lnTo>
                    <a:lnTo>
                      <a:pt x="521" y="16"/>
                    </a:lnTo>
                    <a:lnTo>
                      <a:pt x="521" y="32"/>
                    </a:lnTo>
                    <a:lnTo>
                      <a:pt x="519" y="32"/>
                    </a:lnTo>
                    <a:lnTo>
                      <a:pt x="517" y="18"/>
                    </a:lnTo>
                    <a:lnTo>
                      <a:pt x="517" y="17"/>
                    </a:lnTo>
                    <a:lnTo>
                      <a:pt x="516" y="12"/>
                    </a:lnTo>
                    <a:lnTo>
                      <a:pt x="513" y="12"/>
                    </a:lnTo>
                    <a:lnTo>
                      <a:pt x="513" y="5"/>
                    </a:lnTo>
                    <a:lnTo>
                      <a:pt x="515" y="5"/>
                    </a:lnTo>
                    <a:lnTo>
                      <a:pt x="514" y="3"/>
                    </a:lnTo>
                    <a:lnTo>
                      <a:pt x="486" y="3"/>
                    </a:lnTo>
                    <a:lnTo>
                      <a:pt x="486" y="5"/>
                    </a:lnTo>
                    <a:lnTo>
                      <a:pt x="487" y="12"/>
                    </a:lnTo>
                    <a:lnTo>
                      <a:pt x="485" y="12"/>
                    </a:lnTo>
                    <a:lnTo>
                      <a:pt x="485" y="3"/>
                    </a:lnTo>
                    <a:lnTo>
                      <a:pt x="479" y="3"/>
                    </a:lnTo>
                    <a:lnTo>
                      <a:pt x="479" y="11"/>
                    </a:lnTo>
                    <a:lnTo>
                      <a:pt x="476" y="12"/>
                    </a:lnTo>
                    <a:lnTo>
                      <a:pt x="476" y="14"/>
                    </a:lnTo>
                    <a:lnTo>
                      <a:pt x="473" y="15"/>
                    </a:lnTo>
                    <a:lnTo>
                      <a:pt x="473" y="24"/>
                    </a:lnTo>
                    <a:lnTo>
                      <a:pt x="468" y="23"/>
                    </a:lnTo>
                    <a:lnTo>
                      <a:pt x="467" y="25"/>
                    </a:lnTo>
                    <a:lnTo>
                      <a:pt x="464" y="25"/>
                    </a:lnTo>
                    <a:lnTo>
                      <a:pt x="463" y="28"/>
                    </a:lnTo>
                    <a:lnTo>
                      <a:pt x="463" y="26"/>
                    </a:lnTo>
                    <a:lnTo>
                      <a:pt x="462" y="25"/>
                    </a:lnTo>
                    <a:lnTo>
                      <a:pt x="460" y="25"/>
                    </a:lnTo>
                    <a:lnTo>
                      <a:pt x="458" y="27"/>
                    </a:lnTo>
                    <a:lnTo>
                      <a:pt x="458" y="29"/>
                    </a:lnTo>
                    <a:lnTo>
                      <a:pt x="456" y="29"/>
                    </a:lnTo>
                    <a:lnTo>
                      <a:pt x="455" y="26"/>
                    </a:lnTo>
                    <a:lnTo>
                      <a:pt x="455" y="25"/>
                    </a:lnTo>
                    <a:lnTo>
                      <a:pt x="453" y="25"/>
                    </a:lnTo>
                    <a:lnTo>
                      <a:pt x="452" y="26"/>
                    </a:lnTo>
                    <a:lnTo>
                      <a:pt x="452" y="27"/>
                    </a:lnTo>
                    <a:lnTo>
                      <a:pt x="449" y="28"/>
                    </a:lnTo>
                    <a:lnTo>
                      <a:pt x="450" y="44"/>
                    </a:lnTo>
                    <a:lnTo>
                      <a:pt x="391" y="43"/>
                    </a:lnTo>
                    <a:lnTo>
                      <a:pt x="391" y="39"/>
                    </a:lnTo>
                    <a:lnTo>
                      <a:pt x="379" y="38"/>
                    </a:lnTo>
                    <a:lnTo>
                      <a:pt x="379" y="33"/>
                    </a:lnTo>
                    <a:lnTo>
                      <a:pt x="380" y="30"/>
                    </a:lnTo>
                    <a:lnTo>
                      <a:pt x="379" y="27"/>
                    </a:lnTo>
                    <a:lnTo>
                      <a:pt x="377" y="26"/>
                    </a:lnTo>
                    <a:lnTo>
                      <a:pt x="374" y="26"/>
                    </a:lnTo>
                    <a:lnTo>
                      <a:pt x="372" y="27"/>
                    </a:lnTo>
                    <a:lnTo>
                      <a:pt x="372" y="33"/>
                    </a:lnTo>
                    <a:lnTo>
                      <a:pt x="373" y="39"/>
                    </a:lnTo>
                    <a:lnTo>
                      <a:pt x="370" y="39"/>
                    </a:lnTo>
                    <a:lnTo>
                      <a:pt x="366" y="32"/>
                    </a:lnTo>
                    <a:lnTo>
                      <a:pt x="358" y="32"/>
                    </a:lnTo>
                    <a:lnTo>
                      <a:pt x="356" y="12"/>
                    </a:lnTo>
                    <a:lnTo>
                      <a:pt x="353" y="11"/>
                    </a:lnTo>
                    <a:lnTo>
                      <a:pt x="352" y="11"/>
                    </a:lnTo>
                    <a:lnTo>
                      <a:pt x="352" y="0"/>
                    </a:lnTo>
                    <a:lnTo>
                      <a:pt x="346" y="0"/>
                    </a:lnTo>
                    <a:lnTo>
                      <a:pt x="347" y="12"/>
                    </a:lnTo>
                    <a:lnTo>
                      <a:pt x="344" y="12"/>
                    </a:lnTo>
                    <a:lnTo>
                      <a:pt x="344" y="5"/>
                    </a:lnTo>
                    <a:lnTo>
                      <a:pt x="345" y="3"/>
                    </a:lnTo>
                    <a:lnTo>
                      <a:pt x="343" y="2"/>
                    </a:lnTo>
                    <a:lnTo>
                      <a:pt x="318" y="2"/>
                    </a:lnTo>
                    <a:lnTo>
                      <a:pt x="316" y="4"/>
                    </a:lnTo>
                    <a:lnTo>
                      <a:pt x="318" y="5"/>
                    </a:lnTo>
                    <a:lnTo>
                      <a:pt x="318" y="12"/>
                    </a:lnTo>
                    <a:lnTo>
                      <a:pt x="317" y="12"/>
                    </a:lnTo>
                    <a:lnTo>
                      <a:pt x="315" y="14"/>
                    </a:lnTo>
                    <a:lnTo>
                      <a:pt x="315" y="19"/>
                    </a:lnTo>
                    <a:lnTo>
                      <a:pt x="294" y="19"/>
                    </a:lnTo>
                    <a:lnTo>
                      <a:pt x="293" y="11"/>
                    </a:lnTo>
                    <a:lnTo>
                      <a:pt x="294" y="10"/>
                    </a:lnTo>
                    <a:lnTo>
                      <a:pt x="294" y="7"/>
                    </a:lnTo>
                    <a:lnTo>
                      <a:pt x="291" y="5"/>
                    </a:lnTo>
                    <a:lnTo>
                      <a:pt x="287" y="6"/>
                    </a:lnTo>
                    <a:lnTo>
                      <a:pt x="287" y="13"/>
                    </a:lnTo>
                    <a:lnTo>
                      <a:pt x="288" y="18"/>
                    </a:lnTo>
                    <a:lnTo>
                      <a:pt x="280" y="19"/>
                    </a:lnTo>
                    <a:lnTo>
                      <a:pt x="282" y="23"/>
                    </a:lnTo>
                    <a:lnTo>
                      <a:pt x="282" y="32"/>
                    </a:lnTo>
                    <a:lnTo>
                      <a:pt x="282" y="36"/>
                    </a:lnTo>
                    <a:lnTo>
                      <a:pt x="282" y="61"/>
                    </a:lnTo>
                    <a:lnTo>
                      <a:pt x="272" y="61"/>
                    </a:lnTo>
                    <a:lnTo>
                      <a:pt x="271" y="63"/>
                    </a:lnTo>
                    <a:lnTo>
                      <a:pt x="207" y="63"/>
                    </a:lnTo>
                    <a:lnTo>
                      <a:pt x="202" y="59"/>
                    </a:lnTo>
                    <a:lnTo>
                      <a:pt x="171" y="60"/>
                    </a:lnTo>
                    <a:lnTo>
                      <a:pt x="172" y="73"/>
                    </a:lnTo>
                    <a:lnTo>
                      <a:pt x="127" y="73"/>
                    </a:lnTo>
                    <a:lnTo>
                      <a:pt x="127" y="67"/>
                    </a:lnTo>
                    <a:lnTo>
                      <a:pt x="134" y="68"/>
                    </a:lnTo>
                    <a:lnTo>
                      <a:pt x="134" y="61"/>
                    </a:lnTo>
                    <a:lnTo>
                      <a:pt x="122" y="61"/>
                    </a:lnTo>
                    <a:lnTo>
                      <a:pt x="122" y="58"/>
                    </a:lnTo>
                    <a:lnTo>
                      <a:pt x="119" y="58"/>
                    </a:lnTo>
                    <a:lnTo>
                      <a:pt x="119" y="62"/>
                    </a:lnTo>
                    <a:lnTo>
                      <a:pt x="114" y="62"/>
                    </a:lnTo>
                    <a:lnTo>
                      <a:pt x="114" y="67"/>
                    </a:lnTo>
                    <a:lnTo>
                      <a:pt x="122" y="68"/>
                    </a:lnTo>
                    <a:lnTo>
                      <a:pt x="121" y="74"/>
                    </a:lnTo>
                    <a:lnTo>
                      <a:pt x="117" y="73"/>
                    </a:lnTo>
                    <a:lnTo>
                      <a:pt x="116" y="70"/>
                    </a:lnTo>
                    <a:lnTo>
                      <a:pt x="108" y="70"/>
                    </a:lnTo>
                    <a:lnTo>
                      <a:pt x="107" y="73"/>
                    </a:lnTo>
                    <a:lnTo>
                      <a:pt x="93" y="73"/>
                    </a:lnTo>
                    <a:lnTo>
                      <a:pt x="93" y="86"/>
                    </a:lnTo>
                    <a:lnTo>
                      <a:pt x="71" y="85"/>
                    </a:lnTo>
                    <a:lnTo>
                      <a:pt x="73" y="83"/>
                    </a:lnTo>
                    <a:lnTo>
                      <a:pt x="76" y="82"/>
                    </a:lnTo>
                    <a:lnTo>
                      <a:pt x="77" y="79"/>
                    </a:lnTo>
                    <a:lnTo>
                      <a:pt x="77" y="75"/>
                    </a:lnTo>
                    <a:lnTo>
                      <a:pt x="78" y="72"/>
                    </a:lnTo>
                    <a:lnTo>
                      <a:pt x="74" y="69"/>
                    </a:lnTo>
                    <a:lnTo>
                      <a:pt x="62" y="69"/>
                    </a:lnTo>
                    <a:lnTo>
                      <a:pt x="60" y="73"/>
                    </a:lnTo>
                    <a:lnTo>
                      <a:pt x="32" y="73"/>
                    </a:lnTo>
                    <a:lnTo>
                      <a:pt x="32" y="74"/>
                    </a:lnTo>
                    <a:lnTo>
                      <a:pt x="59" y="74"/>
                    </a:lnTo>
                    <a:lnTo>
                      <a:pt x="57" y="76"/>
                    </a:lnTo>
                    <a:lnTo>
                      <a:pt x="58" y="83"/>
                    </a:lnTo>
                    <a:lnTo>
                      <a:pt x="58" y="85"/>
                    </a:lnTo>
                    <a:lnTo>
                      <a:pt x="1" y="83"/>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7202" name="Group 627"/>
              <p:cNvGrpSpPr>
                <a:grpSpLocks/>
              </p:cNvGrpSpPr>
              <p:nvPr/>
            </p:nvGrpSpPr>
            <p:grpSpPr bwMode="auto">
              <a:xfrm>
                <a:off x="598" y="2586"/>
                <a:ext cx="82" cy="137"/>
                <a:chOff x="598" y="2586"/>
                <a:chExt cx="82" cy="137"/>
              </a:xfrm>
            </p:grpSpPr>
            <p:sp>
              <p:nvSpPr>
                <p:cNvPr id="167280" name="Freeform 628"/>
                <p:cNvSpPr>
                  <a:spLocks/>
                </p:cNvSpPr>
                <p:nvPr/>
              </p:nvSpPr>
              <p:spPr bwMode="auto">
                <a:xfrm>
                  <a:off x="645" y="2650"/>
                  <a:ext cx="7" cy="4"/>
                </a:xfrm>
                <a:custGeom>
                  <a:avLst/>
                  <a:gdLst>
                    <a:gd name="T0" fmla="*/ 0 w 7"/>
                    <a:gd name="T1" fmla="*/ 3 h 4"/>
                    <a:gd name="T2" fmla="*/ 0 w 7"/>
                    <a:gd name="T3" fmla="*/ 0 h 4"/>
                    <a:gd name="T4" fmla="*/ 6 w 7"/>
                    <a:gd name="T5" fmla="*/ 0 h 4"/>
                    <a:gd name="T6" fmla="*/ 6 w 7"/>
                    <a:gd name="T7" fmla="*/ 3 h 4"/>
                    <a:gd name="T8" fmla="*/ 0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0" y="3"/>
                      </a:moveTo>
                      <a:lnTo>
                        <a:pt x="0" y="0"/>
                      </a:lnTo>
                      <a:lnTo>
                        <a:pt x="6" y="0"/>
                      </a:lnTo>
                      <a:lnTo>
                        <a:pt x="6" y="3"/>
                      </a:lnTo>
                      <a:lnTo>
                        <a:pt x="0"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81" name="Freeform 629"/>
                <p:cNvSpPr>
                  <a:spLocks/>
                </p:cNvSpPr>
                <p:nvPr/>
              </p:nvSpPr>
              <p:spPr bwMode="auto">
                <a:xfrm>
                  <a:off x="645" y="2650"/>
                  <a:ext cx="8" cy="5"/>
                </a:xfrm>
                <a:custGeom>
                  <a:avLst/>
                  <a:gdLst>
                    <a:gd name="T0" fmla="*/ 0 w 8"/>
                    <a:gd name="T1" fmla="*/ 4 h 5"/>
                    <a:gd name="T2" fmla="*/ 0 w 8"/>
                    <a:gd name="T3" fmla="*/ 0 h 5"/>
                    <a:gd name="T4" fmla="*/ 7 w 8"/>
                    <a:gd name="T5" fmla="*/ 0 h 5"/>
                    <a:gd name="T6" fmla="*/ 7 w 8"/>
                    <a:gd name="T7" fmla="*/ 4 h 5"/>
                    <a:gd name="T8" fmla="*/ 0 w 8"/>
                    <a:gd name="T9" fmla="*/ 4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0" y="4"/>
                      </a:moveTo>
                      <a:lnTo>
                        <a:pt x="0" y="0"/>
                      </a:lnTo>
                      <a:lnTo>
                        <a:pt x="7" y="0"/>
                      </a:lnTo>
                      <a:lnTo>
                        <a:pt x="7" y="4"/>
                      </a:lnTo>
                      <a:lnTo>
                        <a:pt x="0" y="4"/>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82" name="Freeform 630"/>
                <p:cNvSpPr>
                  <a:spLocks/>
                </p:cNvSpPr>
                <p:nvPr/>
              </p:nvSpPr>
              <p:spPr bwMode="auto">
                <a:xfrm>
                  <a:off x="645" y="2643"/>
                  <a:ext cx="7" cy="7"/>
                </a:xfrm>
                <a:custGeom>
                  <a:avLst/>
                  <a:gdLst>
                    <a:gd name="T0" fmla="*/ 6 w 7"/>
                    <a:gd name="T1" fmla="*/ 0 h 7"/>
                    <a:gd name="T2" fmla="*/ 6 w 7"/>
                    <a:gd name="T3" fmla="*/ 6 h 7"/>
                    <a:gd name="T4" fmla="*/ 0 w 7"/>
                    <a:gd name="T5" fmla="*/ 6 h 7"/>
                    <a:gd name="T6" fmla="*/ 2 w 7"/>
                    <a:gd name="T7" fmla="*/ 0 h 7"/>
                    <a:gd name="T8" fmla="*/ 6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6" y="0"/>
                      </a:moveTo>
                      <a:lnTo>
                        <a:pt x="6" y="6"/>
                      </a:lnTo>
                      <a:lnTo>
                        <a:pt x="0" y="6"/>
                      </a:lnTo>
                      <a:lnTo>
                        <a:pt x="2" y="0"/>
                      </a:lnTo>
                      <a:lnTo>
                        <a:pt x="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83" name="Freeform 631"/>
                <p:cNvSpPr>
                  <a:spLocks/>
                </p:cNvSpPr>
                <p:nvPr/>
              </p:nvSpPr>
              <p:spPr bwMode="auto">
                <a:xfrm>
                  <a:off x="645" y="2643"/>
                  <a:ext cx="8" cy="8"/>
                </a:xfrm>
                <a:custGeom>
                  <a:avLst/>
                  <a:gdLst>
                    <a:gd name="T0" fmla="*/ 7 w 8"/>
                    <a:gd name="T1" fmla="*/ 0 h 8"/>
                    <a:gd name="T2" fmla="*/ 7 w 8"/>
                    <a:gd name="T3" fmla="*/ 7 h 8"/>
                    <a:gd name="T4" fmla="*/ 0 w 8"/>
                    <a:gd name="T5" fmla="*/ 7 h 8"/>
                    <a:gd name="T6" fmla="*/ 2 w 8"/>
                    <a:gd name="T7" fmla="*/ 0 h 8"/>
                    <a:gd name="T8" fmla="*/ 7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7" y="0"/>
                      </a:moveTo>
                      <a:lnTo>
                        <a:pt x="7" y="7"/>
                      </a:lnTo>
                      <a:lnTo>
                        <a:pt x="0" y="7"/>
                      </a:lnTo>
                      <a:lnTo>
                        <a:pt x="2" y="0"/>
                      </a:lnTo>
                      <a:lnTo>
                        <a:pt x="7"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84" name="Freeform 632"/>
                <p:cNvSpPr>
                  <a:spLocks/>
                </p:cNvSpPr>
                <p:nvPr/>
              </p:nvSpPr>
              <p:spPr bwMode="auto">
                <a:xfrm>
                  <a:off x="644" y="2639"/>
                  <a:ext cx="7" cy="7"/>
                </a:xfrm>
                <a:custGeom>
                  <a:avLst/>
                  <a:gdLst>
                    <a:gd name="T0" fmla="*/ 6 w 7"/>
                    <a:gd name="T1" fmla="*/ 0 h 7"/>
                    <a:gd name="T2" fmla="*/ 0 w 7"/>
                    <a:gd name="T3" fmla="*/ 4 h 7"/>
                    <a:gd name="T4" fmla="*/ 6 w 7"/>
                    <a:gd name="T5" fmla="*/ 6 h 7"/>
                    <a:gd name="T6" fmla="*/ 6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6" y="0"/>
                      </a:moveTo>
                      <a:lnTo>
                        <a:pt x="0" y="4"/>
                      </a:lnTo>
                      <a:lnTo>
                        <a:pt x="6" y="6"/>
                      </a:lnTo>
                      <a:lnTo>
                        <a:pt x="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85" name="Freeform 633"/>
                <p:cNvSpPr>
                  <a:spLocks/>
                </p:cNvSpPr>
                <p:nvPr/>
              </p:nvSpPr>
              <p:spPr bwMode="auto">
                <a:xfrm>
                  <a:off x="644" y="2639"/>
                  <a:ext cx="8" cy="8"/>
                </a:xfrm>
                <a:custGeom>
                  <a:avLst/>
                  <a:gdLst>
                    <a:gd name="T0" fmla="*/ 7 w 8"/>
                    <a:gd name="T1" fmla="*/ 0 h 8"/>
                    <a:gd name="T2" fmla="*/ 0 w 8"/>
                    <a:gd name="T3" fmla="*/ 4 h 8"/>
                    <a:gd name="T4" fmla="*/ 7 w 8"/>
                    <a:gd name="T5" fmla="*/ 7 h 8"/>
                    <a:gd name="T6" fmla="*/ 7 w 8"/>
                    <a:gd name="T7" fmla="*/ 0 h 8"/>
                    <a:gd name="T8" fmla="*/ 0 60000 65536"/>
                    <a:gd name="T9" fmla="*/ 0 60000 65536"/>
                    <a:gd name="T10" fmla="*/ 0 60000 65536"/>
                    <a:gd name="T11" fmla="*/ 0 60000 65536"/>
                    <a:gd name="T12" fmla="*/ 0 w 8"/>
                    <a:gd name="T13" fmla="*/ 0 h 8"/>
                    <a:gd name="T14" fmla="*/ 8 w 8"/>
                    <a:gd name="T15" fmla="*/ 8 h 8"/>
                  </a:gdLst>
                  <a:ahLst/>
                  <a:cxnLst>
                    <a:cxn ang="T8">
                      <a:pos x="T0" y="T1"/>
                    </a:cxn>
                    <a:cxn ang="T9">
                      <a:pos x="T2" y="T3"/>
                    </a:cxn>
                    <a:cxn ang="T10">
                      <a:pos x="T4" y="T5"/>
                    </a:cxn>
                    <a:cxn ang="T11">
                      <a:pos x="T6" y="T7"/>
                    </a:cxn>
                  </a:cxnLst>
                  <a:rect l="T12" t="T13" r="T14" b="T15"/>
                  <a:pathLst>
                    <a:path w="8" h="8">
                      <a:moveTo>
                        <a:pt x="7" y="0"/>
                      </a:moveTo>
                      <a:lnTo>
                        <a:pt x="0" y="4"/>
                      </a:lnTo>
                      <a:lnTo>
                        <a:pt x="7" y="7"/>
                      </a:lnTo>
                      <a:lnTo>
                        <a:pt x="7"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86" name="Freeform 634"/>
                <p:cNvSpPr>
                  <a:spLocks/>
                </p:cNvSpPr>
                <p:nvPr/>
              </p:nvSpPr>
              <p:spPr bwMode="auto">
                <a:xfrm>
                  <a:off x="653" y="2636"/>
                  <a:ext cx="6" cy="9"/>
                </a:xfrm>
                <a:custGeom>
                  <a:avLst/>
                  <a:gdLst>
                    <a:gd name="T0" fmla="*/ 0 w 6"/>
                    <a:gd name="T1" fmla="*/ 0 h 9"/>
                    <a:gd name="T2" fmla="*/ 5 w 6"/>
                    <a:gd name="T3" fmla="*/ 4 h 9"/>
                    <a:gd name="T4" fmla="*/ 0 w 6"/>
                    <a:gd name="T5" fmla="*/ 8 h 9"/>
                    <a:gd name="T6" fmla="*/ 0 w 6"/>
                    <a:gd name="T7" fmla="*/ 0 h 9"/>
                    <a:gd name="T8" fmla="*/ 0 60000 65536"/>
                    <a:gd name="T9" fmla="*/ 0 60000 65536"/>
                    <a:gd name="T10" fmla="*/ 0 60000 65536"/>
                    <a:gd name="T11" fmla="*/ 0 60000 65536"/>
                    <a:gd name="T12" fmla="*/ 0 w 6"/>
                    <a:gd name="T13" fmla="*/ 0 h 9"/>
                    <a:gd name="T14" fmla="*/ 6 w 6"/>
                    <a:gd name="T15" fmla="*/ 9 h 9"/>
                  </a:gdLst>
                  <a:ahLst/>
                  <a:cxnLst>
                    <a:cxn ang="T8">
                      <a:pos x="T0" y="T1"/>
                    </a:cxn>
                    <a:cxn ang="T9">
                      <a:pos x="T2" y="T3"/>
                    </a:cxn>
                    <a:cxn ang="T10">
                      <a:pos x="T4" y="T5"/>
                    </a:cxn>
                    <a:cxn ang="T11">
                      <a:pos x="T6" y="T7"/>
                    </a:cxn>
                  </a:cxnLst>
                  <a:rect l="T12" t="T13" r="T14" b="T15"/>
                  <a:pathLst>
                    <a:path w="6" h="9">
                      <a:moveTo>
                        <a:pt x="0" y="0"/>
                      </a:moveTo>
                      <a:lnTo>
                        <a:pt x="5" y="4"/>
                      </a:lnTo>
                      <a:lnTo>
                        <a:pt x="0" y="8"/>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87" name="Freeform 635"/>
                <p:cNvSpPr>
                  <a:spLocks/>
                </p:cNvSpPr>
                <p:nvPr/>
              </p:nvSpPr>
              <p:spPr bwMode="auto">
                <a:xfrm>
                  <a:off x="650" y="2636"/>
                  <a:ext cx="2" cy="11"/>
                </a:xfrm>
                <a:custGeom>
                  <a:avLst/>
                  <a:gdLst>
                    <a:gd name="T0" fmla="*/ 0 w 2"/>
                    <a:gd name="T1" fmla="*/ 10 h 11"/>
                    <a:gd name="T2" fmla="*/ 0 w 2"/>
                    <a:gd name="T3" fmla="*/ 0 h 11"/>
                    <a:gd name="T4" fmla="*/ 1 w 2"/>
                    <a:gd name="T5" fmla="*/ 0 h 11"/>
                    <a:gd name="T6" fmla="*/ 1 w 2"/>
                    <a:gd name="T7" fmla="*/ 10 h 11"/>
                    <a:gd name="T8" fmla="*/ 0 w 2"/>
                    <a:gd name="T9" fmla="*/ 10 h 11"/>
                    <a:gd name="T10" fmla="*/ 0 60000 65536"/>
                    <a:gd name="T11" fmla="*/ 0 60000 65536"/>
                    <a:gd name="T12" fmla="*/ 0 60000 65536"/>
                    <a:gd name="T13" fmla="*/ 0 60000 65536"/>
                    <a:gd name="T14" fmla="*/ 0 60000 65536"/>
                    <a:gd name="T15" fmla="*/ 0 w 2"/>
                    <a:gd name="T16" fmla="*/ 0 h 11"/>
                    <a:gd name="T17" fmla="*/ 2 w 2"/>
                    <a:gd name="T18" fmla="*/ 11 h 11"/>
                  </a:gdLst>
                  <a:ahLst/>
                  <a:cxnLst>
                    <a:cxn ang="T10">
                      <a:pos x="T0" y="T1"/>
                    </a:cxn>
                    <a:cxn ang="T11">
                      <a:pos x="T2" y="T3"/>
                    </a:cxn>
                    <a:cxn ang="T12">
                      <a:pos x="T4" y="T5"/>
                    </a:cxn>
                    <a:cxn ang="T13">
                      <a:pos x="T6" y="T7"/>
                    </a:cxn>
                    <a:cxn ang="T14">
                      <a:pos x="T8" y="T9"/>
                    </a:cxn>
                  </a:cxnLst>
                  <a:rect l="T15" t="T16" r="T17" b="T18"/>
                  <a:pathLst>
                    <a:path w="2" h="11">
                      <a:moveTo>
                        <a:pt x="0" y="10"/>
                      </a:moveTo>
                      <a:lnTo>
                        <a:pt x="0" y="0"/>
                      </a:lnTo>
                      <a:lnTo>
                        <a:pt x="1" y="0"/>
                      </a:lnTo>
                      <a:lnTo>
                        <a:pt x="1" y="10"/>
                      </a:lnTo>
                      <a:lnTo>
                        <a:pt x="0"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88" name="Freeform 636"/>
                <p:cNvSpPr>
                  <a:spLocks/>
                </p:cNvSpPr>
                <p:nvPr/>
              </p:nvSpPr>
              <p:spPr bwMode="auto">
                <a:xfrm>
                  <a:off x="650" y="2636"/>
                  <a:ext cx="4" cy="12"/>
                </a:xfrm>
                <a:custGeom>
                  <a:avLst/>
                  <a:gdLst>
                    <a:gd name="T0" fmla="*/ 0 w 4"/>
                    <a:gd name="T1" fmla="*/ 11 h 12"/>
                    <a:gd name="T2" fmla="*/ 0 w 4"/>
                    <a:gd name="T3" fmla="*/ 0 h 12"/>
                    <a:gd name="T4" fmla="*/ 3 w 4"/>
                    <a:gd name="T5" fmla="*/ 0 h 12"/>
                    <a:gd name="T6" fmla="*/ 3 w 4"/>
                    <a:gd name="T7" fmla="*/ 11 h 12"/>
                    <a:gd name="T8" fmla="*/ 0 w 4"/>
                    <a:gd name="T9" fmla="*/ 11 h 12"/>
                    <a:gd name="T10" fmla="*/ 0 60000 65536"/>
                    <a:gd name="T11" fmla="*/ 0 60000 65536"/>
                    <a:gd name="T12" fmla="*/ 0 60000 65536"/>
                    <a:gd name="T13" fmla="*/ 0 60000 65536"/>
                    <a:gd name="T14" fmla="*/ 0 60000 65536"/>
                    <a:gd name="T15" fmla="*/ 0 w 4"/>
                    <a:gd name="T16" fmla="*/ 0 h 12"/>
                    <a:gd name="T17" fmla="*/ 4 w 4"/>
                    <a:gd name="T18" fmla="*/ 12 h 12"/>
                  </a:gdLst>
                  <a:ahLst/>
                  <a:cxnLst>
                    <a:cxn ang="T10">
                      <a:pos x="T0" y="T1"/>
                    </a:cxn>
                    <a:cxn ang="T11">
                      <a:pos x="T2" y="T3"/>
                    </a:cxn>
                    <a:cxn ang="T12">
                      <a:pos x="T4" y="T5"/>
                    </a:cxn>
                    <a:cxn ang="T13">
                      <a:pos x="T6" y="T7"/>
                    </a:cxn>
                    <a:cxn ang="T14">
                      <a:pos x="T8" y="T9"/>
                    </a:cxn>
                  </a:cxnLst>
                  <a:rect l="T15" t="T16" r="T17" b="T18"/>
                  <a:pathLst>
                    <a:path w="4" h="12">
                      <a:moveTo>
                        <a:pt x="0" y="11"/>
                      </a:moveTo>
                      <a:lnTo>
                        <a:pt x="0" y="0"/>
                      </a:lnTo>
                      <a:lnTo>
                        <a:pt x="3" y="0"/>
                      </a:lnTo>
                      <a:lnTo>
                        <a:pt x="3" y="11"/>
                      </a:lnTo>
                      <a:lnTo>
                        <a:pt x="0"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89" name="Freeform 637"/>
                <p:cNvSpPr>
                  <a:spLocks/>
                </p:cNvSpPr>
                <p:nvPr/>
              </p:nvSpPr>
              <p:spPr bwMode="auto">
                <a:xfrm>
                  <a:off x="626" y="2653"/>
                  <a:ext cx="5" cy="8"/>
                </a:xfrm>
                <a:custGeom>
                  <a:avLst/>
                  <a:gdLst>
                    <a:gd name="T0" fmla="*/ 4 w 5"/>
                    <a:gd name="T1" fmla="*/ 7 h 8"/>
                    <a:gd name="T2" fmla="*/ 4 w 5"/>
                    <a:gd name="T3" fmla="*/ 0 h 8"/>
                    <a:gd name="T4" fmla="*/ 0 w 5"/>
                    <a:gd name="T5" fmla="*/ 0 h 8"/>
                    <a:gd name="T6" fmla="*/ 0 w 5"/>
                    <a:gd name="T7" fmla="*/ 7 h 8"/>
                    <a:gd name="T8" fmla="*/ 4 w 5"/>
                    <a:gd name="T9" fmla="*/ 7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4" y="7"/>
                      </a:moveTo>
                      <a:lnTo>
                        <a:pt x="4" y="0"/>
                      </a:lnTo>
                      <a:lnTo>
                        <a:pt x="0" y="0"/>
                      </a:lnTo>
                      <a:lnTo>
                        <a:pt x="0" y="7"/>
                      </a:lnTo>
                      <a:lnTo>
                        <a:pt x="4"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0" name="Freeform 638"/>
                <p:cNvSpPr>
                  <a:spLocks/>
                </p:cNvSpPr>
                <p:nvPr/>
              </p:nvSpPr>
              <p:spPr bwMode="auto">
                <a:xfrm>
                  <a:off x="626" y="2653"/>
                  <a:ext cx="6" cy="9"/>
                </a:xfrm>
                <a:custGeom>
                  <a:avLst/>
                  <a:gdLst>
                    <a:gd name="T0" fmla="*/ 5 w 6"/>
                    <a:gd name="T1" fmla="*/ 8 h 9"/>
                    <a:gd name="T2" fmla="*/ 5 w 6"/>
                    <a:gd name="T3" fmla="*/ 0 h 9"/>
                    <a:gd name="T4" fmla="*/ 0 w 6"/>
                    <a:gd name="T5" fmla="*/ 0 h 9"/>
                    <a:gd name="T6" fmla="*/ 0 w 6"/>
                    <a:gd name="T7" fmla="*/ 8 h 9"/>
                    <a:gd name="T8" fmla="*/ 5 w 6"/>
                    <a:gd name="T9" fmla="*/ 8 h 9"/>
                    <a:gd name="T10" fmla="*/ 0 60000 65536"/>
                    <a:gd name="T11" fmla="*/ 0 60000 65536"/>
                    <a:gd name="T12" fmla="*/ 0 60000 65536"/>
                    <a:gd name="T13" fmla="*/ 0 60000 65536"/>
                    <a:gd name="T14" fmla="*/ 0 60000 65536"/>
                    <a:gd name="T15" fmla="*/ 0 w 6"/>
                    <a:gd name="T16" fmla="*/ 0 h 9"/>
                    <a:gd name="T17" fmla="*/ 6 w 6"/>
                    <a:gd name="T18" fmla="*/ 9 h 9"/>
                  </a:gdLst>
                  <a:ahLst/>
                  <a:cxnLst>
                    <a:cxn ang="T10">
                      <a:pos x="T0" y="T1"/>
                    </a:cxn>
                    <a:cxn ang="T11">
                      <a:pos x="T2" y="T3"/>
                    </a:cxn>
                    <a:cxn ang="T12">
                      <a:pos x="T4" y="T5"/>
                    </a:cxn>
                    <a:cxn ang="T13">
                      <a:pos x="T6" y="T7"/>
                    </a:cxn>
                    <a:cxn ang="T14">
                      <a:pos x="T8" y="T9"/>
                    </a:cxn>
                  </a:cxnLst>
                  <a:rect l="T15" t="T16" r="T17" b="T18"/>
                  <a:pathLst>
                    <a:path w="6" h="9">
                      <a:moveTo>
                        <a:pt x="5" y="8"/>
                      </a:moveTo>
                      <a:lnTo>
                        <a:pt x="5" y="0"/>
                      </a:lnTo>
                      <a:lnTo>
                        <a:pt x="0" y="0"/>
                      </a:lnTo>
                      <a:lnTo>
                        <a:pt x="0" y="8"/>
                      </a:lnTo>
                      <a:lnTo>
                        <a:pt x="5"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91" name="Freeform 639"/>
                <p:cNvSpPr>
                  <a:spLocks/>
                </p:cNvSpPr>
                <p:nvPr/>
              </p:nvSpPr>
              <p:spPr bwMode="auto">
                <a:xfrm>
                  <a:off x="642" y="2674"/>
                  <a:ext cx="5" cy="2"/>
                </a:xfrm>
                <a:custGeom>
                  <a:avLst/>
                  <a:gdLst>
                    <a:gd name="T0" fmla="*/ 4 w 5"/>
                    <a:gd name="T1" fmla="*/ 1 h 2"/>
                    <a:gd name="T2" fmla="*/ 4 w 5"/>
                    <a:gd name="T3" fmla="*/ 0 h 2"/>
                    <a:gd name="T4" fmla="*/ 0 w 5"/>
                    <a:gd name="T5" fmla="*/ 0 h 2"/>
                    <a:gd name="T6" fmla="*/ 0 w 5"/>
                    <a:gd name="T7" fmla="*/ 1 h 2"/>
                    <a:gd name="T8" fmla="*/ 4 w 5"/>
                    <a:gd name="T9" fmla="*/ 1 h 2"/>
                    <a:gd name="T10" fmla="*/ 0 60000 65536"/>
                    <a:gd name="T11" fmla="*/ 0 60000 65536"/>
                    <a:gd name="T12" fmla="*/ 0 60000 65536"/>
                    <a:gd name="T13" fmla="*/ 0 60000 65536"/>
                    <a:gd name="T14" fmla="*/ 0 60000 65536"/>
                    <a:gd name="T15" fmla="*/ 0 w 5"/>
                    <a:gd name="T16" fmla="*/ 0 h 2"/>
                    <a:gd name="T17" fmla="*/ 5 w 5"/>
                    <a:gd name="T18" fmla="*/ 2 h 2"/>
                  </a:gdLst>
                  <a:ahLst/>
                  <a:cxnLst>
                    <a:cxn ang="T10">
                      <a:pos x="T0" y="T1"/>
                    </a:cxn>
                    <a:cxn ang="T11">
                      <a:pos x="T2" y="T3"/>
                    </a:cxn>
                    <a:cxn ang="T12">
                      <a:pos x="T4" y="T5"/>
                    </a:cxn>
                    <a:cxn ang="T13">
                      <a:pos x="T6" y="T7"/>
                    </a:cxn>
                    <a:cxn ang="T14">
                      <a:pos x="T8" y="T9"/>
                    </a:cxn>
                  </a:cxnLst>
                  <a:rect l="T15" t="T16" r="T17" b="T18"/>
                  <a:pathLst>
                    <a:path w="5" h="2">
                      <a:moveTo>
                        <a:pt x="4" y="1"/>
                      </a:moveTo>
                      <a:lnTo>
                        <a:pt x="4" y="0"/>
                      </a:lnTo>
                      <a:lnTo>
                        <a:pt x="0" y="0"/>
                      </a:lnTo>
                      <a:lnTo>
                        <a:pt x="0" y="1"/>
                      </a:lnTo>
                      <a:lnTo>
                        <a:pt x="4"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2" name="Freeform 640"/>
                <p:cNvSpPr>
                  <a:spLocks/>
                </p:cNvSpPr>
                <p:nvPr/>
              </p:nvSpPr>
              <p:spPr bwMode="auto">
                <a:xfrm>
                  <a:off x="642" y="2674"/>
                  <a:ext cx="6" cy="3"/>
                </a:xfrm>
                <a:custGeom>
                  <a:avLst/>
                  <a:gdLst>
                    <a:gd name="T0" fmla="*/ 5 w 6"/>
                    <a:gd name="T1" fmla="*/ 2 h 3"/>
                    <a:gd name="T2" fmla="*/ 5 w 6"/>
                    <a:gd name="T3" fmla="*/ 0 h 3"/>
                    <a:gd name="T4" fmla="*/ 0 w 6"/>
                    <a:gd name="T5" fmla="*/ 0 h 3"/>
                    <a:gd name="T6" fmla="*/ 0 w 6"/>
                    <a:gd name="T7" fmla="*/ 2 h 3"/>
                    <a:gd name="T8" fmla="*/ 5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5" y="2"/>
                      </a:moveTo>
                      <a:lnTo>
                        <a:pt x="5" y="0"/>
                      </a:lnTo>
                      <a:lnTo>
                        <a:pt x="0" y="0"/>
                      </a:lnTo>
                      <a:lnTo>
                        <a:pt x="0" y="2"/>
                      </a:lnTo>
                      <a:lnTo>
                        <a:pt x="5" y="2"/>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93" name="Freeform 641"/>
                <p:cNvSpPr>
                  <a:spLocks/>
                </p:cNvSpPr>
                <p:nvPr/>
              </p:nvSpPr>
              <p:spPr bwMode="auto">
                <a:xfrm>
                  <a:off x="642" y="2687"/>
                  <a:ext cx="5" cy="1"/>
                </a:xfrm>
                <a:custGeom>
                  <a:avLst/>
                  <a:gdLst>
                    <a:gd name="T0" fmla="*/ 4 w 5"/>
                    <a:gd name="T1" fmla="*/ 0 h 1"/>
                    <a:gd name="T2" fmla="*/ 4 w 5"/>
                    <a:gd name="T3" fmla="*/ 0 h 1"/>
                    <a:gd name="T4" fmla="*/ 0 w 5"/>
                    <a:gd name="T5" fmla="*/ 0 h 1"/>
                    <a:gd name="T6" fmla="*/ 0 w 5"/>
                    <a:gd name="T7" fmla="*/ 0 h 1"/>
                    <a:gd name="T8" fmla="*/ 4 w 5"/>
                    <a:gd name="T9" fmla="*/ 0 h 1"/>
                    <a:gd name="T10" fmla="*/ 0 60000 65536"/>
                    <a:gd name="T11" fmla="*/ 0 60000 65536"/>
                    <a:gd name="T12" fmla="*/ 0 60000 65536"/>
                    <a:gd name="T13" fmla="*/ 0 60000 65536"/>
                    <a:gd name="T14" fmla="*/ 0 60000 65536"/>
                    <a:gd name="T15" fmla="*/ 0 w 5"/>
                    <a:gd name="T16" fmla="*/ 0 h 1"/>
                    <a:gd name="T17" fmla="*/ 5 w 5"/>
                    <a:gd name="T18" fmla="*/ 1 h 1"/>
                  </a:gdLst>
                  <a:ahLst/>
                  <a:cxnLst>
                    <a:cxn ang="T10">
                      <a:pos x="T0" y="T1"/>
                    </a:cxn>
                    <a:cxn ang="T11">
                      <a:pos x="T2" y="T3"/>
                    </a:cxn>
                    <a:cxn ang="T12">
                      <a:pos x="T4" y="T5"/>
                    </a:cxn>
                    <a:cxn ang="T13">
                      <a:pos x="T6" y="T7"/>
                    </a:cxn>
                    <a:cxn ang="T14">
                      <a:pos x="T8" y="T9"/>
                    </a:cxn>
                  </a:cxnLst>
                  <a:rect l="T15" t="T16" r="T17" b="T18"/>
                  <a:pathLst>
                    <a:path w="5" h="1">
                      <a:moveTo>
                        <a:pt x="4" y="0"/>
                      </a:moveTo>
                      <a:lnTo>
                        <a:pt x="4" y="0"/>
                      </a:lnTo>
                      <a:lnTo>
                        <a:pt x="0" y="0"/>
                      </a:lnTo>
                      <a:lnTo>
                        <a:pt x="4"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4" name="Freeform 642"/>
                <p:cNvSpPr>
                  <a:spLocks/>
                </p:cNvSpPr>
                <p:nvPr/>
              </p:nvSpPr>
              <p:spPr bwMode="auto">
                <a:xfrm>
                  <a:off x="642" y="2687"/>
                  <a:ext cx="6" cy="2"/>
                </a:xfrm>
                <a:custGeom>
                  <a:avLst/>
                  <a:gdLst>
                    <a:gd name="T0" fmla="*/ 5 w 6"/>
                    <a:gd name="T1" fmla="*/ 1 h 2"/>
                    <a:gd name="T2" fmla="*/ 5 w 6"/>
                    <a:gd name="T3" fmla="*/ 0 h 2"/>
                    <a:gd name="T4" fmla="*/ 0 w 6"/>
                    <a:gd name="T5" fmla="*/ 0 h 2"/>
                    <a:gd name="T6" fmla="*/ 0 w 6"/>
                    <a:gd name="T7" fmla="*/ 1 h 2"/>
                    <a:gd name="T8" fmla="*/ 5 w 6"/>
                    <a:gd name="T9" fmla="*/ 1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5" y="1"/>
                      </a:moveTo>
                      <a:lnTo>
                        <a:pt x="5" y="0"/>
                      </a:lnTo>
                      <a:lnTo>
                        <a:pt x="0" y="0"/>
                      </a:lnTo>
                      <a:lnTo>
                        <a:pt x="0" y="1"/>
                      </a:lnTo>
                      <a:lnTo>
                        <a:pt x="5"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95" name="Freeform 643"/>
                <p:cNvSpPr>
                  <a:spLocks/>
                </p:cNvSpPr>
                <p:nvPr/>
              </p:nvSpPr>
              <p:spPr bwMode="auto">
                <a:xfrm>
                  <a:off x="647" y="2653"/>
                  <a:ext cx="3" cy="65"/>
                </a:xfrm>
                <a:custGeom>
                  <a:avLst/>
                  <a:gdLst>
                    <a:gd name="T0" fmla="*/ 2 w 3"/>
                    <a:gd name="T1" fmla="*/ 64 h 65"/>
                    <a:gd name="T2" fmla="*/ 1 w 3"/>
                    <a:gd name="T3" fmla="*/ 0 h 65"/>
                    <a:gd name="T4" fmla="*/ 0 w 3"/>
                    <a:gd name="T5" fmla="*/ 0 h 65"/>
                    <a:gd name="T6" fmla="*/ 1 w 3"/>
                    <a:gd name="T7" fmla="*/ 64 h 65"/>
                    <a:gd name="T8" fmla="*/ 2 w 3"/>
                    <a:gd name="T9" fmla="*/ 64 h 65"/>
                    <a:gd name="T10" fmla="*/ 0 60000 65536"/>
                    <a:gd name="T11" fmla="*/ 0 60000 65536"/>
                    <a:gd name="T12" fmla="*/ 0 60000 65536"/>
                    <a:gd name="T13" fmla="*/ 0 60000 65536"/>
                    <a:gd name="T14" fmla="*/ 0 60000 65536"/>
                    <a:gd name="T15" fmla="*/ 0 w 3"/>
                    <a:gd name="T16" fmla="*/ 0 h 65"/>
                    <a:gd name="T17" fmla="*/ 3 w 3"/>
                    <a:gd name="T18" fmla="*/ 65 h 65"/>
                  </a:gdLst>
                  <a:ahLst/>
                  <a:cxnLst>
                    <a:cxn ang="T10">
                      <a:pos x="T0" y="T1"/>
                    </a:cxn>
                    <a:cxn ang="T11">
                      <a:pos x="T2" y="T3"/>
                    </a:cxn>
                    <a:cxn ang="T12">
                      <a:pos x="T4" y="T5"/>
                    </a:cxn>
                    <a:cxn ang="T13">
                      <a:pos x="T6" y="T7"/>
                    </a:cxn>
                    <a:cxn ang="T14">
                      <a:pos x="T8" y="T9"/>
                    </a:cxn>
                  </a:cxnLst>
                  <a:rect l="T15" t="T16" r="T17" b="T18"/>
                  <a:pathLst>
                    <a:path w="3" h="65">
                      <a:moveTo>
                        <a:pt x="2" y="64"/>
                      </a:moveTo>
                      <a:lnTo>
                        <a:pt x="1" y="0"/>
                      </a:lnTo>
                      <a:lnTo>
                        <a:pt x="0" y="0"/>
                      </a:lnTo>
                      <a:lnTo>
                        <a:pt x="1" y="64"/>
                      </a:lnTo>
                      <a:lnTo>
                        <a:pt x="2" y="6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6" name="Freeform 644"/>
                <p:cNvSpPr>
                  <a:spLocks/>
                </p:cNvSpPr>
                <p:nvPr/>
              </p:nvSpPr>
              <p:spPr bwMode="auto">
                <a:xfrm>
                  <a:off x="647" y="2653"/>
                  <a:ext cx="4" cy="66"/>
                </a:xfrm>
                <a:custGeom>
                  <a:avLst/>
                  <a:gdLst>
                    <a:gd name="T0" fmla="*/ 3 w 4"/>
                    <a:gd name="T1" fmla="*/ 65 h 66"/>
                    <a:gd name="T2" fmla="*/ 2 w 4"/>
                    <a:gd name="T3" fmla="*/ 0 h 66"/>
                    <a:gd name="T4" fmla="*/ 0 w 4"/>
                    <a:gd name="T5" fmla="*/ 0 h 66"/>
                    <a:gd name="T6" fmla="*/ 1 w 4"/>
                    <a:gd name="T7" fmla="*/ 65 h 66"/>
                    <a:gd name="T8" fmla="*/ 3 w 4"/>
                    <a:gd name="T9" fmla="*/ 65 h 66"/>
                    <a:gd name="T10" fmla="*/ 0 60000 65536"/>
                    <a:gd name="T11" fmla="*/ 0 60000 65536"/>
                    <a:gd name="T12" fmla="*/ 0 60000 65536"/>
                    <a:gd name="T13" fmla="*/ 0 60000 65536"/>
                    <a:gd name="T14" fmla="*/ 0 60000 65536"/>
                    <a:gd name="T15" fmla="*/ 0 w 4"/>
                    <a:gd name="T16" fmla="*/ 0 h 66"/>
                    <a:gd name="T17" fmla="*/ 4 w 4"/>
                    <a:gd name="T18" fmla="*/ 66 h 66"/>
                  </a:gdLst>
                  <a:ahLst/>
                  <a:cxnLst>
                    <a:cxn ang="T10">
                      <a:pos x="T0" y="T1"/>
                    </a:cxn>
                    <a:cxn ang="T11">
                      <a:pos x="T2" y="T3"/>
                    </a:cxn>
                    <a:cxn ang="T12">
                      <a:pos x="T4" y="T5"/>
                    </a:cxn>
                    <a:cxn ang="T13">
                      <a:pos x="T6" y="T7"/>
                    </a:cxn>
                    <a:cxn ang="T14">
                      <a:pos x="T8" y="T9"/>
                    </a:cxn>
                  </a:cxnLst>
                  <a:rect l="T15" t="T16" r="T17" b="T18"/>
                  <a:pathLst>
                    <a:path w="4" h="66">
                      <a:moveTo>
                        <a:pt x="3" y="65"/>
                      </a:moveTo>
                      <a:lnTo>
                        <a:pt x="2" y="0"/>
                      </a:lnTo>
                      <a:lnTo>
                        <a:pt x="0" y="0"/>
                      </a:lnTo>
                      <a:lnTo>
                        <a:pt x="1" y="65"/>
                      </a:lnTo>
                      <a:lnTo>
                        <a:pt x="3" y="6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97" name="Freeform 645"/>
                <p:cNvSpPr>
                  <a:spLocks/>
                </p:cNvSpPr>
                <p:nvPr/>
              </p:nvSpPr>
              <p:spPr bwMode="auto">
                <a:xfrm>
                  <a:off x="625" y="2708"/>
                  <a:ext cx="48" cy="15"/>
                </a:xfrm>
                <a:custGeom>
                  <a:avLst/>
                  <a:gdLst>
                    <a:gd name="T0" fmla="*/ 47 w 48"/>
                    <a:gd name="T1" fmla="*/ 5 h 15"/>
                    <a:gd name="T2" fmla="*/ 44 w 48"/>
                    <a:gd name="T3" fmla="*/ 14 h 15"/>
                    <a:gd name="T4" fmla="*/ 0 w 48"/>
                    <a:gd name="T5" fmla="*/ 14 h 15"/>
                    <a:gd name="T6" fmla="*/ 0 w 48"/>
                    <a:gd name="T7" fmla="*/ 4 h 15"/>
                    <a:gd name="T8" fmla="*/ 33 w 48"/>
                    <a:gd name="T9" fmla="*/ 4 h 15"/>
                    <a:gd name="T10" fmla="*/ 33 w 48"/>
                    <a:gd name="T11" fmla="*/ 4 h 15"/>
                    <a:gd name="T12" fmla="*/ 34 w 48"/>
                    <a:gd name="T13" fmla="*/ 4 h 15"/>
                    <a:gd name="T14" fmla="*/ 35 w 48"/>
                    <a:gd name="T15" fmla="*/ 4 h 15"/>
                    <a:gd name="T16" fmla="*/ 36 w 48"/>
                    <a:gd name="T17" fmla="*/ 3 h 15"/>
                    <a:gd name="T18" fmla="*/ 37 w 48"/>
                    <a:gd name="T19" fmla="*/ 3 h 15"/>
                    <a:gd name="T20" fmla="*/ 39 w 48"/>
                    <a:gd name="T21" fmla="*/ 2 h 15"/>
                    <a:gd name="T22" fmla="*/ 40 w 48"/>
                    <a:gd name="T23" fmla="*/ 1 h 15"/>
                    <a:gd name="T24" fmla="*/ 40 w 48"/>
                    <a:gd name="T25" fmla="*/ 0 h 15"/>
                    <a:gd name="T26" fmla="*/ 47 w 48"/>
                    <a:gd name="T27" fmla="*/ 0 h 15"/>
                    <a:gd name="T28" fmla="*/ 47 w 48"/>
                    <a:gd name="T29" fmla="*/ 5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15"/>
                    <a:gd name="T47" fmla="*/ 48 w 48"/>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15">
                      <a:moveTo>
                        <a:pt x="47" y="5"/>
                      </a:moveTo>
                      <a:lnTo>
                        <a:pt x="44" y="14"/>
                      </a:lnTo>
                      <a:lnTo>
                        <a:pt x="0" y="14"/>
                      </a:lnTo>
                      <a:lnTo>
                        <a:pt x="0" y="4"/>
                      </a:lnTo>
                      <a:lnTo>
                        <a:pt x="33" y="4"/>
                      </a:lnTo>
                      <a:lnTo>
                        <a:pt x="34" y="4"/>
                      </a:lnTo>
                      <a:lnTo>
                        <a:pt x="35" y="4"/>
                      </a:lnTo>
                      <a:lnTo>
                        <a:pt x="36" y="3"/>
                      </a:lnTo>
                      <a:lnTo>
                        <a:pt x="37" y="3"/>
                      </a:lnTo>
                      <a:lnTo>
                        <a:pt x="39" y="2"/>
                      </a:lnTo>
                      <a:lnTo>
                        <a:pt x="40" y="1"/>
                      </a:lnTo>
                      <a:lnTo>
                        <a:pt x="40" y="0"/>
                      </a:lnTo>
                      <a:lnTo>
                        <a:pt x="47" y="0"/>
                      </a:lnTo>
                      <a:lnTo>
                        <a:pt x="47"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8" name="Freeform 646"/>
                <p:cNvSpPr>
                  <a:spLocks/>
                </p:cNvSpPr>
                <p:nvPr/>
              </p:nvSpPr>
              <p:spPr bwMode="auto">
                <a:xfrm>
                  <a:off x="619" y="2653"/>
                  <a:ext cx="14" cy="56"/>
                </a:xfrm>
                <a:custGeom>
                  <a:avLst/>
                  <a:gdLst>
                    <a:gd name="T0" fmla="*/ 2 w 14"/>
                    <a:gd name="T1" fmla="*/ 55 h 56"/>
                    <a:gd name="T2" fmla="*/ 13 w 14"/>
                    <a:gd name="T3" fmla="*/ 0 h 56"/>
                    <a:gd name="T4" fmla="*/ 11 w 14"/>
                    <a:gd name="T5" fmla="*/ 0 h 56"/>
                    <a:gd name="T6" fmla="*/ 0 w 14"/>
                    <a:gd name="T7" fmla="*/ 55 h 56"/>
                    <a:gd name="T8" fmla="*/ 2 w 14"/>
                    <a:gd name="T9" fmla="*/ 55 h 56"/>
                    <a:gd name="T10" fmla="*/ 0 60000 65536"/>
                    <a:gd name="T11" fmla="*/ 0 60000 65536"/>
                    <a:gd name="T12" fmla="*/ 0 60000 65536"/>
                    <a:gd name="T13" fmla="*/ 0 60000 65536"/>
                    <a:gd name="T14" fmla="*/ 0 60000 65536"/>
                    <a:gd name="T15" fmla="*/ 0 w 14"/>
                    <a:gd name="T16" fmla="*/ 0 h 56"/>
                    <a:gd name="T17" fmla="*/ 14 w 14"/>
                    <a:gd name="T18" fmla="*/ 56 h 56"/>
                  </a:gdLst>
                  <a:ahLst/>
                  <a:cxnLst>
                    <a:cxn ang="T10">
                      <a:pos x="T0" y="T1"/>
                    </a:cxn>
                    <a:cxn ang="T11">
                      <a:pos x="T2" y="T3"/>
                    </a:cxn>
                    <a:cxn ang="T12">
                      <a:pos x="T4" y="T5"/>
                    </a:cxn>
                    <a:cxn ang="T13">
                      <a:pos x="T6" y="T7"/>
                    </a:cxn>
                    <a:cxn ang="T14">
                      <a:pos x="T8" y="T9"/>
                    </a:cxn>
                  </a:cxnLst>
                  <a:rect l="T15" t="T16" r="T17" b="T18"/>
                  <a:pathLst>
                    <a:path w="14" h="56">
                      <a:moveTo>
                        <a:pt x="2" y="55"/>
                      </a:moveTo>
                      <a:lnTo>
                        <a:pt x="13" y="0"/>
                      </a:lnTo>
                      <a:lnTo>
                        <a:pt x="11" y="0"/>
                      </a:lnTo>
                      <a:lnTo>
                        <a:pt x="0" y="55"/>
                      </a:lnTo>
                      <a:lnTo>
                        <a:pt x="2" y="5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99" name="Freeform 647"/>
                <p:cNvSpPr>
                  <a:spLocks/>
                </p:cNvSpPr>
                <p:nvPr/>
              </p:nvSpPr>
              <p:spPr bwMode="auto">
                <a:xfrm>
                  <a:off x="619" y="2653"/>
                  <a:ext cx="15" cy="57"/>
                </a:xfrm>
                <a:custGeom>
                  <a:avLst/>
                  <a:gdLst>
                    <a:gd name="T0" fmla="*/ 2 w 15"/>
                    <a:gd name="T1" fmla="*/ 56 h 57"/>
                    <a:gd name="T2" fmla="*/ 14 w 15"/>
                    <a:gd name="T3" fmla="*/ 0 h 57"/>
                    <a:gd name="T4" fmla="*/ 12 w 15"/>
                    <a:gd name="T5" fmla="*/ 0 h 57"/>
                    <a:gd name="T6" fmla="*/ 0 w 15"/>
                    <a:gd name="T7" fmla="*/ 56 h 57"/>
                    <a:gd name="T8" fmla="*/ 2 w 15"/>
                    <a:gd name="T9" fmla="*/ 56 h 57"/>
                    <a:gd name="T10" fmla="*/ 0 60000 65536"/>
                    <a:gd name="T11" fmla="*/ 0 60000 65536"/>
                    <a:gd name="T12" fmla="*/ 0 60000 65536"/>
                    <a:gd name="T13" fmla="*/ 0 60000 65536"/>
                    <a:gd name="T14" fmla="*/ 0 60000 65536"/>
                    <a:gd name="T15" fmla="*/ 0 w 15"/>
                    <a:gd name="T16" fmla="*/ 0 h 57"/>
                    <a:gd name="T17" fmla="*/ 15 w 15"/>
                    <a:gd name="T18" fmla="*/ 57 h 57"/>
                  </a:gdLst>
                  <a:ahLst/>
                  <a:cxnLst>
                    <a:cxn ang="T10">
                      <a:pos x="T0" y="T1"/>
                    </a:cxn>
                    <a:cxn ang="T11">
                      <a:pos x="T2" y="T3"/>
                    </a:cxn>
                    <a:cxn ang="T12">
                      <a:pos x="T4" y="T5"/>
                    </a:cxn>
                    <a:cxn ang="T13">
                      <a:pos x="T6" y="T7"/>
                    </a:cxn>
                    <a:cxn ang="T14">
                      <a:pos x="T8" y="T9"/>
                    </a:cxn>
                  </a:cxnLst>
                  <a:rect l="T15" t="T16" r="T17" b="T18"/>
                  <a:pathLst>
                    <a:path w="15" h="57">
                      <a:moveTo>
                        <a:pt x="2" y="56"/>
                      </a:moveTo>
                      <a:lnTo>
                        <a:pt x="14" y="0"/>
                      </a:lnTo>
                      <a:lnTo>
                        <a:pt x="12" y="0"/>
                      </a:lnTo>
                      <a:lnTo>
                        <a:pt x="0" y="56"/>
                      </a:lnTo>
                      <a:lnTo>
                        <a:pt x="2" y="5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00" name="Freeform 648"/>
                <p:cNvSpPr>
                  <a:spLocks/>
                </p:cNvSpPr>
                <p:nvPr/>
              </p:nvSpPr>
              <p:spPr bwMode="auto">
                <a:xfrm>
                  <a:off x="600" y="2702"/>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01" name="Freeform 649"/>
                <p:cNvSpPr>
                  <a:spLocks/>
                </p:cNvSpPr>
                <p:nvPr/>
              </p:nvSpPr>
              <p:spPr bwMode="auto">
                <a:xfrm>
                  <a:off x="600" y="2702"/>
                  <a:ext cx="3" cy="3"/>
                </a:xfrm>
                <a:custGeom>
                  <a:avLst/>
                  <a:gdLst>
                    <a:gd name="T0" fmla="*/ 2 w 3"/>
                    <a:gd name="T1" fmla="*/ 2 h 3"/>
                    <a:gd name="T2" fmla="*/ 2 w 3"/>
                    <a:gd name="T3" fmla="*/ 0 h 3"/>
                    <a:gd name="T4" fmla="*/ 0 w 3"/>
                    <a:gd name="T5" fmla="*/ 0 h 3"/>
                    <a:gd name="T6" fmla="*/ 0 w 3"/>
                    <a:gd name="T7" fmla="*/ 2 h 3"/>
                    <a:gd name="T8" fmla="*/ 2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2" y="2"/>
                      </a:moveTo>
                      <a:lnTo>
                        <a:pt x="2" y="0"/>
                      </a:lnTo>
                      <a:lnTo>
                        <a:pt x="0" y="0"/>
                      </a:lnTo>
                      <a:lnTo>
                        <a:pt x="0" y="2"/>
                      </a:lnTo>
                      <a:lnTo>
                        <a:pt x="2"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02" name="Freeform 650"/>
                <p:cNvSpPr>
                  <a:spLocks/>
                </p:cNvSpPr>
                <p:nvPr/>
              </p:nvSpPr>
              <p:spPr bwMode="auto">
                <a:xfrm>
                  <a:off x="598" y="2690"/>
                  <a:ext cx="6" cy="12"/>
                </a:xfrm>
                <a:custGeom>
                  <a:avLst/>
                  <a:gdLst>
                    <a:gd name="T0" fmla="*/ 5 w 6"/>
                    <a:gd name="T1" fmla="*/ 11 h 12"/>
                    <a:gd name="T2" fmla="*/ 5 w 6"/>
                    <a:gd name="T3" fmla="*/ 10 h 12"/>
                    <a:gd name="T4" fmla="*/ 5 w 6"/>
                    <a:gd name="T5" fmla="*/ 8 h 12"/>
                    <a:gd name="T6" fmla="*/ 5 w 6"/>
                    <a:gd name="T7" fmla="*/ 5 h 12"/>
                    <a:gd name="T8" fmla="*/ 5 w 6"/>
                    <a:gd name="T9" fmla="*/ 3 h 12"/>
                    <a:gd name="T10" fmla="*/ 5 w 6"/>
                    <a:gd name="T11" fmla="*/ 2 h 12"/>
                    <a:gd name="T12" fmla="*/ 4 w 6"/>
                    <a:gd name="T13" fmla="*/ 1 h 12"/>
                    <a:gd name="T14" fmla="*/ 4 w 6"/>
                    <a:gd name="T15" fmla="*/ 0 h 12"/>
                    <a:gd name="T16" fmla="*/ 3 w 6"/>
                    <a:gd name="T17" fmla="*/ 0 h 12"/>
                    <a:gd name="T18" fmla="*/ 1 w 6"/>
                    <a:gd name="T19" fmla="*/ 0 h 12"/>
                    <a:gd name="T20" fmla="*/ 1 w 6"/>
                    <a:gd name="T21" fmla="*/ 1 h 12"/>
                    <a:gd name="T22" fmla="*/ 0 w 6"/>
                    <a:gd name="T23" fmla="*/ 2 h 12"/>
                    <a:gd name="T24" fmla="*/ 0 w 6"/>
                    <a:gd name="T25" fmla="*/ 3 h 12"/>
                    <a:gd name="T26" fmla="*/ 0 w 6"/>
                    <a:gd name="T27" fmla="*/ 5 h 12"/>
                    <a:gd name="T28" fmla="*/ 0 w 6"/>
                    <a:gd name="T29" fmla="*/ 8 h 12"/>
                    <a:gd name="T30" fmla="*/ 0 w 6"/>
                    <a:gd name="T31" fmla="*/ 10 h 12"/>
                    <a:gd name="T32" fmla="*/ 0 w 6"/>
                    <a:gd name="T33" fmla="*/ 11 h 12"/>
                    <a:gd name="T34" fmla="*/ 5 w 6"/>
                    <a:gd name="T35" fmla="*/ 11 h 1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12"/>
                    <a:gd name="T56" fmla="*/ 6 w 6"/>
                    <a:gd name="T57" fmla="*/ 12 h 1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12">
                      <a:moveTo>
                        <a:pt x="5" y="11"/>
                      </a:moveTo>
                      <a:lnTo>
                        <a:pt x="5" y="10"/>
                      </a:lnTo>
                      <a:lnTo>
                        <a:pt x="5" y="8"/>
                      </a:lnTo>
                      <a:lnTo>
                        <a:pt x="5" y="5"/>
                      </a:lnTo>
                      <a:lnTo>
                        <a:pt x="5" y="3"/>
                      </a:lnTo>
                      <a:lnTo>
                        <a:pt x="5" y="2"/>
                      </a:lnTo>
                      <a:lnTo>
                        <a:pt x="4" y="1"/>
                      </a:lnTo>
                      <a:lnTo>
                        <a:pt x="4" y="0"/>
                      </a:lnTo>
                      <a:lnTo>
                        <a:pt x="3" y="0"/>
                      </a:lnTo>
                      <a:lnTo>
                        <a:pt x="1" y="0"/>
                      </a:lnTo>
                      <a:lnTo>
                        <a:pt x="1" y="1"/>
                      </a:lnTo>
                      <a:lnTo>
                        <a:pt x="0" y="2"/>
                      </a:lnTo>
                      <a:lnTo>
                        <a:pt x="0" y="3"/>
                      </a:lnTo>
                      <a:lnTo>
                        <a:pt x="0" y="5"/>
                      </a:lnTo>
                      <a:lnTo>
                        <a:pt x="0" y="8"/>
                      </a:lnTo>
                      <a:lnTo>
                        <a:pt x="0" y="10"/>
                      </a:lnTo>
                      <a:lnTo>
                        <a:pt x="0" y="11"/>
                      </a:lnTo>
                      <a:lnTo>
                        <a:pt x="5" y="1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03" name="Freeform 651"/>
                <p:cNvSpPr>
                  <a:spLocks/>
                </p:cNvSpPr>
                <p:nvPr/>
              </p:nvSpPr>
              <p:spPr bwMode="auto">
                <a:xfrm>
                  <a:off x="598" y="2690"/>
                  <a:ext cx="7" cy="14"/>
                </a:xfrm>
                <a:custGeom>
                  <a:avLst/>
                  <a:gdLst>
                    <a:gd name="T0" fmla="*/ 6 w 7"/>
                    <a:gd name="T1" fmla="*/ 13 h 14"/>
                    <a:gd name="T2" fmla="*/ 6 w 7"/>
                    <a:gd name="T3" fmla="*/ 12 h 14"/>
                    <a:gd name="T4" fmla="*/ 6 w 7"/>
                    <a:gd name="T5" fmla="*/ 9 h 14"/>
                    <a:gd name="T6" fmla="*/ 6 w 7"/>
                    <a:gd name="T7" fmla="*/ 6 h 14"/>
                    <a:gd name="T8" fmla="*/ 6 w 7"/>
                    <a:gd name="T9" fmla="*/ 4 h 14"/>
                    <a:gd name="T10" fmla="*/ 6 w 7"/>
                    <a:gd name="T11" fmla="*/ 3 h 14"/>
                    <a:gd name="T12" fmla="*/ 5 w 7"/>
                    <a:gd name="T13" fmla="*/ 1 h 14"/>
                    <a:gd name="T14" fmla="*/ 5 w 7"/>
                    <a:gd name="T15" fmla="*/ 0 h 14"/>
                    <a:gd name="T16" fmla="*/ 3 w 7"/>
                    <a:gd name="T17" fmla="*/ 0 h 14"/>
                    <a:gd name="T18" fmla="*/ 2 w 7"/>
                    <a:gd name="T19" fmla="*/ 0 h 14"/>
                    <a:gd name="T20" fmla="*/ 1 w 7"/>
                    <a:gd name="T21" fmla="*/ 1 h 14"/>
                    <a:gd name="T22" fmla="*/ 0 w 7"/>
                    <a:gd name="T23" fmla="*/ 3 h 14"/>
                    <a:gd name="T24" fmla="*/ 0 w 7"/>
                    <a:gd name="T25" fmla="*/ 4 h 14"/>
                    <a:gd name="T26" fmla="*/ 0 w 7"/>
                    <a:gd name="T27" fmla="*/ 6 h 14"/>
                    <a:gd name="T28" fmla="*/ 0 w 7"/>
                    <a:gd name="T29" fmla="*/ 9 h 14"/>
                    <a:gd name="T30" fmla="*/ 0 w 7"/>
                    <a:gd name="T31" fmla="*/ 12 h 14"/>
                    <a:gd name="T32" fmla="*/ 0 w 7"/>
                    <a:gd name="T33" fmla="*/ 13 h 14"/>
                    <a:gd name="T34" fmla="*/ 6 w 7"/>
                    <a:gd name="T35" fmla="*/ 13 h 1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
                    <a:gd name="T55" fmla="*/ 0 h 14"/>
                    <a:gd name="T56" fmla="*/ 7 w 7"/>
                    <a:gd name="T57" fmla="*/ 14 h 1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 h="14">
                      <a:moveTo>
                        <a:pt x="6" y="13"/>
                      </a:moveTo>
                      <a:lnTo>
                        <a:pt x="6" y="12"/>
                      </a:lnTo>
                      <a:lnTo>
                        <a:pt x="6" y="9"/>
                      </a:lnTo>
                      <a:lnTo>
                        <a:pt x="6" y="6"/>
                      </a:lnTo>
                      <a:lnTo>
                        <a:pt x="6" y="4"/>
                      </a:lnTo>
                      <a:lnTo>
                        <a:pt x="6" y="3"/>
                      </a:lnTo>
                      <a:lnTo>
                        <a:pt x="5" y="1"/>
                      </a:lnTo>
                      <a:lnTo>
                        <a:pt x="5" y="0"/>
                      </a:lnTo>
                      <a:lnTo>
                        <a:pt x="3" y="0"/>
                      </a:lnTo>
                      <a:lnTo>
                        <a:pt x="2" y="0"/>
                      </a:lnTo>
                      <a:lnTo>
                        <a:pt x="1" y="1"/>
                      </a:lnTo>
                      <a:lnTo>
                        <a:pt x="0" y="3"/>
                      </a:lnTo>
                      <a:lnTo>
                        <a:pt x="0" y="4"/>
                      </a:lnTo>
                      <a:lnTo>
                        <a:pt x="0" y="6"/>
                      </a:lnTo>
                      <a:lnTo>
                        <a:pt x="0" y="9"/>
                      </a:lnTo>
                      <a:lnTo>
                        <a:pt x="0" y="12"/>
                      </a:lnTo>
                      <a:lnTo>
                        <a:pt x="0" y="13"/>
                      </a:lnTo>
                      <a:lnTo>
                        <a:pt x="6" y="1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04" name="Line 652"/>
                <p:cNvSpPr>
                  <a:spLocks noChangeShapeType="1"/>
                </p:cNvSpPr>
                <p:nvPr/>
              </p:nvSpPr>
              <p:spPr bwMode="auto">
                <a:xfrm>
                  <a:off x="598" y="2695"/>
                  <a:ext cx="6" cy="0"/>
                </a:xfrm>
                <a:prstGeom prst="line">
                  <a:avLst/>
                </a:prstGeom>
                <a:noFill/>
                <a:ln w="12700">
                  <a:noFill/>
                  <a:round/>
                  <a:headEnd/>
                  <a:tailEnd/>
                </a:ln>
              </p:spPr>
              <p:txBody>
                <a:bodyPr/>
                <a:lstStyle/>
                <a:p>
                  <a:endParaRPr lang="en-US"/>
                </a:p>
              </p:txBody>
            </p:sp>
            <p:sp>
              <p:nvSpPr>
                <p:cNvPr id="167305" name="Line 653"/>
                <p:cNvSpPr>
                  <a:spLocks noChangeShapeType="1"/>
                </p:cNvSpPr>
                <p:nvPr/>
              </p:nvSpPr>
              <p:spPr bwMode="auto">
                <a:xfrm>
                  <a:off x="598" y="2695"/>
                  <a:ext cx="6" cy="0"/>
                </a:xfrm>
                <a:prstGeom prst="line">
                  <a:avLst/>
                </a:prstGeom>
                <a:noFill/>
                <a:ln w="12700">
                  <a:solidFill>
                    <a:srgbClr val="000000"/>
                  </a:solidFill>
                  <a:round/>
                  <a:headEnd/>
                  <a:tailEnd/>
                </a:ln>
              </p:spPr>
              <p:txBody>
                <a:bodyPr/>
                <a:lstStyle/>
                <a:p>
                  <a:endParaRPr lang="en-US"/>
                </a:p>
              </p:txBody>
            </p:sp>
            <p:sp>
              <p:nvSpPr>
                <p:cNvPr id="167306" name="Line 654"/>
                <p:cNvSpPr>
                  <a:spLocks noChangeShapeType="1"/>
                </p:cNvSpPr>
                <p:nvPr/>
              </p:nvSpPr>
              <p:spPr bwMode="auto">
                <a:xfrm>
                  <a:off x="628" y="2673"/>
                  <a:ext cx="44" cy="0"/>
                </a:xfrm>
                <a:prstGeom prst="line">
                  <a:avLst/>
                </a:prstGeom>
                <a:noFill/>
                <a:ln w="12700">
                  <a:solidFill>
                    <a:srgbClr val="000000"/>
                  </a:solidFill>
                  <a:round/>
                  <a:headEnd/>
                  <a:tailEnd/>
                </a:ln>
              </p:spPr>
              <p:txBody>
                <a:bodyPr/>
                <a:lstStyle/>
                <a:p>
                  <a:endParaRPr lang="en-US"/>
                </a:p>
              </p:txBody>
            </p:sp>
            <p:sp>
              <p:nvSpPr>
                <p:cNvPr id="167307" name="Line 655"/>
                <p:cNvSpPr>
                  <a:spLocks noChangeShapeType="1"/>
                </p:cNvSpPr>
                <p:nvPr/>
              </p:nvSpPr>
              <p:spPr bwMode="auto">
                <a:xfrm>
                  <a:off x="628" y="2674"/>
                  <a:ext cx="44" cy="0"/>
                </a:xfrm>
                <a:prstGeom prst="line">
                  <a:avLst/>
                </a:prstGeom>
                <a:noFill/>
                <a:ln w="12700">
                  <a:solidFill>
                    <a:srgbClr val="000000"/>
                  </a:solidFill>
                  <a:round/>
                  <a:headEnd/>
                  <a:tailEnd/>
                </a:ln>
              </p:spPr>
              <p:txBody>
                <a:bodyPr/>
                <a:lstStyle/>
                <a:p>
                  <a:endParaRPr lang="en-US"/>
                </a:p>
              </p:txBody>
            </p:sp>
            <p:sp>
              <p:nvSpPr>
                <p:cNvPr id="167308" name="Freeform 656"/>
                <p:cNvSpPr>
                  <a:spLocks/>
                </p:cNvSpPr>
                <p:nvPr/>
              </p:nvSpPr>
              <p:spPr bwMode="auto">
                <a:xfrm>
                  <a:off x="629" y="2700"/>
                  <a:ext cx="7" cy="11"/>
                </a:xfrm>
                <a:custGeom>
                  <a:avLst/>
                  <a:gdLst>
                    <a:gd name="T0" fmla="*/ 6 w 7"/>
                    <a:gd name="T1" fmla="*/ 10 h 11"/>
                    <a:gd name="T2" fmla="*/ 6 w 7"/>
                    <a:gd name="T3" fmla="*/ 0 h 11"/>
                    <a:gd name="T4" fmla="*/ 0 w 7"/>
                    <a:gd name="T5" fmla="*/ 0 h 11"/>
                    <a:gd name="T6" fmla="*/ 0 w 7"/>
                    <a:gd name="T7" fmla="*/ 10 h 11"/>
                    <a:gd name="T8" fmla="*/ 6 w 7"/>
                    <a:gd name="T9" fmla="*/ 10 h 11"/>
                    <a:gd name="T10" fmla="*/ 0 60000 65536"/>
                    <a:gd name="T11" fmla="*/ 0 60000 65536"/>
                    <a:gd name="T12" fmla="*/ 0 60000 65536"/>
                    <a:gd name="T13" fmla="*/ 0 60000 65536"/>
                    <a:gd name="T14" fmla="*/ 0 60000 65536"/>
                    <a:gd name="T15" fmla="*/ 0 w 7"/>
                    <a:gd name="T16" fmla="*/ 0 h 11"/>
                    <a:gd name="T17" fmla="*/ 7 w 7"/>
                    <a:gd name="T18" fmla="*/ 11 h 11"/>
                  </a:gdLst>
                  <a:ahLst/>
                  <a:cxnLst>
                    <a:cxn ang="T10">
                      <a:pos x="T0" y="T1"/>
                    </a:cxn>
                    <a:cxn ang="T11">
                      <a:pos x="T2" y="T3"/>
                    </a:cxn>
                    <a:cxn ang="T12">
                      <a:pos x="T4" y="T5"/>
                    </a:cxn>
                    <a:cxn ang="T13">
                      <a:pos x="T6" y="T7"/>
                    </a:cxn>
                    <a:cxn ang="T14">
                      <a:pos x="T8" y="T9"/>
                    </a:cxn>
                  </a:cxnLst>
                  <a:rect l="T15" t="T16" r="T17" b="T18"/>
                  <a:pathLst>
                    <a:path w="7" h="11">
                      <a:moveTo>
                        <a:pt x="6" y="10"/>
                      </a:moveTo>
                      <a:lnTo>
                        <a:pt x="6" y="0"/>
                      </a:lnTo>
                      <a:lnTo>
                        <a:pt x="0" y="0"/>
                      </a:lnTo>
                      <a:lnTo>
                        <a:pt x="0" y="10"/>
                      </a:lnTo>
                      <a:lnTo>
                        <a:pt x="6"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09" name="Freeform 657"/>
                <p:cNvSpPr>
                  <a:spLocks/>
                </p:cNvSpPr>
                <p:nvPr/>
              </p:nvSpPr>
              <p:spPr bwMode="auto">
                <a:xfrm>
                  <a:off x="629" y="2700"/>
                  <a:ext cx="8" cy="12"/>
                </a:xfrm>
                <a:custGeom>
                  <a:avLst/>
                  <a:gdLst>
                    <a:gd name="T0" fmla="*/ 7 w 8"/>
                    <a:gd name="T1" fmla="*/ 11 h 12"/>
                    <a:gd name="T2" fmla="*/ 7 w 8"/>
                    <a:gd name="T3" fmla="*/ 0 h 12"/>
                    <a:gd name="T4" fmla="*/ 0 w 8"/>
                    <a:gd name="T5" fmla="*/ 0 h 12"/>
                    <a:gd name="T6" fmla="*/ 0 w 8"/>
                    <a:gd name="T7" fmla="*/ 11 h 12"/>
                    <a:gd name="T8" fmla="*/ 7 w 8"/>
                    <a:gd name="T9" fmla="*/ 11 h 12"/>
                    <a:gd name="T10" fmla="*/ 0 60000 65536"/>
                    <a:gd name="T11" fmla="*/ 0 60000 65536"/>
                    <a:gd name="T12" fmla="*/ 0 60000 65536"/>
                    <a:gd name="T13" fmla="*/ 0 60000 65536"/>
                    <a:gd name="T14" fmla="*/ 0 60000 65536"/>
                    <a:gd name="T15" fmla="*/ 0 w 8"/>
                    <a:gd name="T16" fmla="*/ 0 h 12"/>
                    <a:gd name="T17" fmla="*/ 8 w 8"/>
                    <a:gd name="T18" fmla="*/ 12 h 12"/>
                  </a:gdLst>
                  <a:ahLst/>
                  <a:cxnLst>
                    <a:cxn ang="T10">
                      <a:pos x="T0" y="T1"/>
                    </a:cxn>
                    <a:cxn ang="T11">
                      <a:pos x="T2" y="T3"/>
                    </a:cxn>
                    <a:cxn ang="T12">
                      <a:pos x="T4" y="T5"/>
                    </a:cxn>
                    <a:cxn ang="T13">
                      <a:pos x="T6" y="T7"/>
                    </a:cxn>
                    <a:cxn ang="T14">
                      <a:pos x="T8" y="T9"/>
                    </a:cxn>
                  </a:cxnLst>
                  <a:rect l="T15" t="T16" r="T17" b="T18"/>
                  <a:pathLst>
                    <a:path w="8" h="12">
                      <a:moveTo>
                        <a:pt x="7" y="11"/>
                      </a:moveTo>
                      <a:lnTo>
                        <a:pt x="7" y="0"/>
                      </a:lnTo>
                      <a:lnTo>
                        <a:pt x="0" y="0"/>
                      </a:lnTo>
                      <a:lnTo>
                        <a:pt x="0" y="11"/>
                      </a:lnTo>
                      <a:lnTo>
                        <a:pt x="7" y="1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10" name="Freeform 658"/>
                <p:cNvSpPr>
                  <a:spLocks/>
                </p:cNvSpPr>
                <p:nvPr/>
              </p:nvSpPr>
              <p:spPr bwMode="auto">
                <a:xfrm>
                  <a:off x="617" y="2708"/>
                  <a:ext cx="12" cy="10"/>
                </a:xfrm>
                <a:custGeom>
                  <a:avLst/>
                  <a:gdLst>
                    <a:gd name="T0" fmla="*/ 11 w 12"/>
                    <a:gd name="T1" fmla="*/ 9 h 10"/>
                    <a:gd name="T2" fmla="*/ 11 w 12"/>
                    <a:gd name="T3" fmla="*/ 0 h 10"/>
                    <a:gd name="T4" fmla="*/ 0 w 12"/>
                    <a:gd name="T5" fmla="*/ 0 h 10"/>
                    <a:gd name="T6" fmla="*/ 0 w 12"/>
                    <a:gd name="T7" fmla="*/ 9 h 10"/>
                    <a:gd name="T8" fmla="*/ 11 w 12"/>
                    <a:gd name="T9" fmla="*/ 9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1" y="9"/>
                      </a:moveTo>
                      <a:lnTo>
                        <a:pt x="11" y="0"/>
                      </a:lnTo>
                      <a:lnTo>
                        <a:pt x="0" y="0"/>
                      </a:lnTo>
                      <a:lnTo>
                        <a:pt x="0" y="9"/>
                      </a:lnTo>
                      <a:lnTo>
                        <a:pt x="11" y="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11" name="Freeform 659"/>
                <p:cNvSpPr>
                  <a:spLocks/>
                </p:cNvSpPr>
                <p:nvPr/>
              </p:nvSpPr>
              <p:spPr bwMode="auto">
                <a:xfrm>
                  <a:off x="617" y="2708"/>
                  <a:ext cx="13" cy="11"/>
                </a:xfrm>
                <a:custGeom>
                  <a:avLst/>
                  <a:gdLst>
                    <a:gd name="T0" fmla="*/ 12 w 13"/>
                    <a:gd name="T1" fmla="*/ 10 h 11"/>
                    <a:gd name="T2" fmla="*/ 12 w 13"/>
                    <a:gd name="T3" fmla="*/ 0 h 11"/>
                    <a:gd name="T4" fmla="*/ 0 w 13"/>
                    <a:gd name="T5" fmla="*/ 0 h 11"/>
                    <a:gd name="T6" fmla="*/ 0 w 13"/>
                    <a:gd name="T7" fmla="*/ 10 h 11"/>
                    <a:gd name="T8" fmla="*/ 12 w 13"/>
                    <a:gd name="T9" fmla="*/ 10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12" y="10"/>
                      </a:moveTo>
                      <a:lnTo>
                        <a:pt x="12" y="0"/>
                      </a:lnTo>
                      <a:lnTo>
                        <a:pt x="0" y="0"/>
                      </a:lnTo>
                      <a:lnTo>
                        <a:pt x="0" y="10"/>
                      </a:lnTo>
                      <a:lnTo>
                        <a:pt x="12"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12" name="Freeform 660"/>
                <p:cNvSpPr>
                  <a:spLocks/>
                </p:cNvSpPr>
                <p:nvPr/>
              </p:nvSpPr>
              <p:spPr bwMode="auto">
                <a:xfrm>
                  <a:off x="629" y="2711"/>
                  <a:ext cx="4" cy="2"/>
                </a:xfrm>
                <a:custGeom>
                  <a:avLst/>
                  <a:gdLst>
                    <a:gd name="T0" fmla="*/ 3 w 4"/>
                    <a:gd name="T1" fmla="*/ 1 h 2"/>
                    <a:gd name="T2" fmla="*/ 3 w 4"/>
                    <a:gd name="T3" fmla="*/ 0 h 2"/>
                    <a:gd name="T4" fmla="*/ 0 w 4"/>
                    <a:gd name="T5" fmla="*/ 0 h 2"/>
                    <a:gd name="T6" fmla="*/ 0 w 4"/>
                    <a:gd name="T7" fmla="*/ 1 h 2"/>
                    <a:gd name="T8" fmla="*/ 3 w 4"/>
                    <a:gd name="T9" fmla="*/ 1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3" y="1"/>
                      </a:moveTo>
                      <a:lnTo>
                        <a:pt x="3" y="0"/>
                      </a:lnTo>
                      <a:lnTo>
                        <a:pt x="0" y="0"/>
                      </a:lnTo>
                      <a:lnTo>
                        <a:pt x="0" y="1"/>
                      </a:lnTo>
                      <a:lnTo>
                        <a:pt x="3"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13" name="Freeform 661"/>
                <p:cNvSpPr>
                  <a:spLocks/>
                </p:cNvSpPr>
                <p:nvPr/>
              </p:nvSpPr>
              <p:spPr bwMode="auto">
                <a:xfrm>
                  <a:off x="629" y="2711"/>
                  <a:ext cx="6" cy="3"/>
                </a:xfrm>
                <a:custGeom>
                  <a:avLst/>
                  <a:gdLst>
                    <a:gd name="T0" fmla="*/ 5 w 6"/>
                    <a:gd name="T1" fmla="*/ 2 h 3"/>
                    <a:gd name="T2" fmla="*/ 5 w 6"/>
                    <a:gd name="T3" fmla="*/ 0 h 3"/>
                    <a:gd name="T4" fmla="*/ 0 w 6"/>
                    <a:gd name="T5" fmla="*/ 0 h 3"/>
                    <a:gd name="T6" fmla="*/ 0 w 6"/>
                    <a:gd name="T7" fmla="*/ 2 h 3"/>
                    <a:gd name="T8" fmla="*/ 5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5" y="2"/>
                      </a:moveTo>
                      <a:lnTo>
                        <a:pt x="5" y="0"/>
                      </a:lnTo>
                      <a:lnTo>
                        <a:pt x="0" y="0"/>
                      </a:lnTo>
                      <a:lnTo>
                        <a:pt x="0" y="2"/>
                      </a:lnTo>
                      <a:lnTo>
                        <a:pt x="5"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14" name="Freeform 662"/>
                <p:cNvSpPr>
                  <a:spLocks/>
                </p:cNvSpPr>
                <p:nvPr/>
              </p:nvSpPr>
              <p:spPr bwMode="auto">
                <a:xfrm>
                  <a:off x="623" y="2697"/>
                  <a:ext cx="6" cy="11"/>
                </a:xfrm>
                <a:custGeom>
                  <a:avLst/>
                  <a:gdLst>
                    <a:gd name="T0" fmla="*/ 1 w 6"/>
                    <a:gd name="T1" fmla="*/ 10 h 11"/>
                    <a:gd name="T2" fmla="*/ 0 w 6"/>
                    <a:gd name="T3" fmla="*/ 4 h 11"/>
                    <a:gd name="T4" fmla="*/ 2 w 6"/>
                    <a:gd name="T5" fmla="*/ 0 h 11"/>
                    <a:gd name="T6" fmla="*/ 4 w 6"/>
                    <a:gd name="T7" fmla="*/ 0 h 11"/>
                    <a:gd name="T8" fmla="*/ 5 w 6"/>
                    <a:gd name="T9" fmla="*/ 5 h 11"/>
                    <a:gd name="T10" fmla="*/ 4 w 6"/>
                    <a:gd name="T11" fmla="*/ 10 h 11"/>
                    <a:gd name="T12" fmla="*/ 1 w 6"/>
                    <a:gd name="T13" fmla="*/ 10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1" y="10"/>
                      </a:moveTo>
                      <a:lnTo>
                        <a:pt x="0" y="4"/>
                      </a:lnTo>
                      <a:lnTo>
                        <a:pt x="2" y="0"/>
                      </a:lnTo>
                      <a:lnTo>
                        <a:pt x="4" y="0"/>
                      </a:lnTo>
                      <a:lnTo>
                        <a:pt x="5" y="5"/>
                      </a:lnTo>
                      <a:lnTo>
                        <a:pt x="4" y="10"/>
                      </a:lnTo>
                      <a:lnTo>
                        <a:pt x="1"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15" name="Freeform 663"/>
                <p:cNvSpPr>
                  <a:spLocks/>
                </p:cNvSpPr>
                <p:nvPr/>
              </p:nvSpPr>
              <p:spPr bwMode="auto">
                <a:xfrm>
                  <a:off x="623" y="2697"/>
                  <a:ext cx="7" cy="12"/>
                </a:xfrm>
                <a:custGeom>
                  <a:avLst/>
                  <a:gdLst>
                    <a:gd name="T0" fmla="*/ 2 w 7"/>
                    <a:gd name="T1" fmla="*/ 11 h 12"/>
                    <a:gd name="T2" fmla="*/ 0 w 7"/>
                    <a:gd name="T3" fmla="*/ 5 h 12"/>
                    <a:gd name="T4" fmla="*/ 3 w 7"/>
                    <a:gd name="T5" fmla="*/ 0 h 12"/>
                    <a:gd name="T6" fmla="*/ 4 w 7"/>
                    <a:gd name="T7" fmla="*/ 0 h 12"/>
                    <a:gd name="T8" fmla="*/ 6 w 7"/>
                    <a:gd name="T9" fmla="*/ 5 h 12"/>
                    <a:gd name="T10" fmla="*/ 5 w 7"/>
                    <a:gd name="T11" fmla="*/ 11 h 12"/>
                    <a:gd name="T12" fmla="*/ 2 w 7"/>
                    <a:gd name="T13" fmla="*/ 11 h 12"/>
                    <a:gd name="T14" fmla="*/ 0 60000 65536"/>
                    <a:gd name="T15" fmla="*/ 0 60000 65536"/>
                    <a:gd name="T16" fmla="*/ 0 60000 65536"/>
                    <a:gd name="T17" fmla="*/ 0 60000 65536"/>
                    <a:gd name="T18" fmla="*/ 0 60000 65536"/>
                    <a:gd name="T19" fmla="*/ 0 60000 65536"/>
                    <a:gd name="T20" fmla="*/ 0 60000 65536"/>
                    <a:gd name="T21" fmla="*/ 0 w 7"/>
                    <a:gd name="T22" fmla="*/ 0 h 12"/>
                    <a:gd name="T23" fmla="*/ 7 w 7"/>
                    <a:gd name="T24" fmla="*/ 12 h 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2">
                      <a:moveTo>
                        <a:pt x="2" y="11"/>
                      </a:moveTo>
                      <a:lnTo>
                        <a:pt x="0" y="5"/>
                      </a:lnTo>
                      <a:lnTo>
                        <a:pt x="3" y="0"/>
                      </a:lnTo>
                      <a:lnTo>
                        <a:pt x="4" y="0"/>
                      </a:lnTo>
                      <a:lnTo>
                        <a:pt x="6" y="5"/>
                      </a:lnTo>
                      <a:lnTo>
                        <a:pt x="5" y="11"/>
                      </a:lnTo>
                      <a:lnTo>
                        <a:pt x="2"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16" name="Line 664"/>
                <p:cNvSpPr>
                  <a:spLocks noChangeShapeType="1"/>
                </p:cNvSpPr>
                <p:nvPr/>
              </p:nvSpPr>
              <p:spPr bwMode="auto">
                <a:xfrm>
                  <a:off x="650" y="2685"/>
                  <a:ext cx="11" cy="0"/>
                </a:xfrm>
                <a:prstGeom prst="line">
                  <a:avLst/>
                </a:prstGeom>
                <a:noFill/>
                <a:ln w="12700">
                  <a:solidFill>
                    <a:srgbClr val="000000"/>
                  </a:solidFill>
                  <a:round/>
                  <a:headEnd/>
                  <a:tailEnd/>
                </a:ln>
              </p:spPr>
              <p:txBody>
                <a:bodyPr/>
                <a:lstStyle/>
                <a:p>
                  <a:endParaRPr lang="en-US"/>
                </a:p>
              </p:txBody>
            </p:sp>
            <p:sp>
              <p:nvSpPr>
                <p:cNvPr id="167317" name="Line 665"/>
                <p:cNvSpPr>
                  <a:spLocks noChangeShapeType="1"/>
                </p:cNvSpPr>
                <p:nvPr/>
              </p:nvSpPr>
              <p:spPr bwMode="auto">
                <a:xfrm>
                  <a:off x="650" y="2686"/>
                  <a:ext cx="10" cy="0"/>
                </a:xfrm>
                <a:prstGeom prst="line">
                  <a:avLst/>
                </a:prstGeom>
                <a:noFill/>
                <a:ln w="12700">
                  <a:solidFill>
                    <a:srgbClr val="000000"/>
                  </a:solidFill>
                  <a:round/>
                  <a:headEnd/>
                  <a:tailEnd/>
                </a:ln>
              </p:spPr>
              <p:txBody>
                <a:bodyPr/>
                <a:lstStyle/>
                <a:p>
                  <a:endParaRPr lang="en-US"/>
                </a:p>
              </p:txBody>
            </p:sp>
            <p:sp>
              <p:nvSpPr>
                <p:cNvPr id="167318" name="Freeform 666"/>
                <p:cNvSpPr>
                  <a:spLocks/>
                </p:cNvSpPr>
                <p:nvPr/>
              </p:nvSpPr>
              <p:spPr bwMode="auto">
                <a:xfrm>
                  <a:off x="651" y="2662"/>
                  <a:ext cx="16" cy="11"/>
                </a:xfrm>
                <a:custGeom>
                  <a:avLst/>
                  <a:gdLst>
                    <a:gd name="T0" fmla="*/ 0 w 16"/>
                    <a:gd name="T1" fmla="*/ 10 h 11"/>
                    <a:gd name="T2" fmla="*/ 0 w 16"/>
                    <a:gd name="T3" fmla="*/ 5 h 11"/>
                    <a:gd name="T4" fmla="*/ 0 w 16"/>
                    <a:gd name="T5" fmla="*/ 5 h 11"/>
                    <a:gd name="T6" fmla="*/ 1 w 16"/>
                    <a:gd name="T7" fmla="*/ 4 h 11"/>
                    <a:gd name="T8" fmla="*/ 1 w 16"/>
                    <a:gd name="T9" fmla="*/ 3 h 11"/>
                    <a:gd name="T10" fmla="*/ 2 w 16"/>
                    <a:gd name="T11" fmla="*/ 2 h 11"/>
                    <a:gd name="T12" fmla="*/ 3 w 16"/>
                    <a:gd name="T13" fmla="*/ 1 h 11"/>
                    <a:gd name="T14" fmla="*/ 4 w 16"/>
                    <a:gd name="T15" fmla="*/ 1 h 11"/>
                    <a:gd name="T16" fmla="*/ 6 w 16"/>
                    <a:gd name="T17" fmla="*/ 0 h 11"/>
                    <a:gd name="T18" fmla="*/ 8 w 16"/>
                    <a:gd name="T19" fmla="*/ 0 h 11"/>
                    <a:gd name="T20" fmla="*/ 9 w 16"/>
                    <a:gd name="T21" fmla="*/ 0 h 11"/>
                    <a:gd name="T22" fmla="*/ 11 w 16"/>
                    <a:gd name="T23" fmla="*/ 1 h 11"/>
                    <a:gd name="T24" fmla="*/ 12 w 16"/>
                    <a:gd name="T25" fmla="*/ 1 h 11"/>
                    <a:gd name="T26" fmla="*/ 13 w 16"/>
                    <a:gd name="T27" fmla="*/ 2 h 11"/>
                    <a:gd name="T28" fmla="*/ 14 w 16"/>
                    <a:gd name="T29" fmla="*/ 3 h 11"/>
                    <a:gd name="T30" fmla="*/ 14 w 16"/>
                    <a:gd name="T31" fmla="*/ 4 h 11"/>
                    <a:gd name="T32" fmla="*/ 14 w 16"/>
                    <a:gd name="T33" fmla="*/ 5 h 11"/>
                    <a:gd name="T34" fmla="*/ 15 w 16"/>
                    <a:gd name="T35" fmla="*/ 5 h 11"/>
                    <a:gd name="T36" fmla="*/ 15 w 16"/>
                    <a:gd name="T37" fmla="*/ 10 h 11"/>
                    <a:gd name="T38" fmla="*/ 0 w 16"/>
                    <a:gd name="T39" fmla="*/ 10 h 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11"/>
                    <a:gd name="T62" fmla="*/ 16 w 16"/>
                    <a:gd name="T63" fmla="*/ 11 h 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11">
                      <a:moveTo>
                        <a:pt x="0" y="10"/>
                      </a:moveTo>
                      <a:lnTo>
                        <a:pt x="0" y="5"/>
                      </a:lnTo>
                      <a:lnTo>
                        <a:pt x="1" y="4"/>
                      </a:lnTo>
                      <a:lnTo>
                        <a:pt x="1" y="3"/>
                      </a:lnTo>
                      <a:lnTo>
                        <a:pt x="2" y="2"/>
                      </a:lnTo>
                      <a:lnTo>
                        <a:pt x="3" y="1"/>
                      </a:lnTo>
                      <a:lnTo>
                        <a:pt x="4" y="1"/>
                      </a:lnTo>
                      <a:lnTo>
                        <a:pt x="6" y="0"/>
                      </a:lnTo>
                      <a:lnTo>
                        <a:pt x="8" y="0"/>
                      </a:lnTo>
                      <a:lnTo>
                        <a:pt x="9" y="0"/>
                      </a:lnTo>
                      <a:lnTo>
                        <a:pt x="11" y="1"/>
                      </a:lnTo>
                      <a:lnTo>
                        <a:pt x="12" y="1"/>
                      </a:lnTo>
                      <a:lnTo>
                        <a:pt x="13" y="2"/>
                      </a:lnTo>
                      <a:lnTo>
                        <a:pt x="14" y="3"/>
                      </a:lnTo>
                      <a:lnTo>
                        <a:pt x="14" y="4"/>
                      </a:lnTo>
                      <a:lnTo>
                        <a:pt x="14" y="5"/>
                      </a:lnTo>
                      <a:lnTo>
                        <a:pt x="15" y="5"/>
                      </a:lnTo>
                      <a:lnTo>
                        <a:pt x="15" y="10"/>
                      </a:lnTo>
                      <a:lnTo>
                        <a:pt x="0"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19" name="Freeform 667"/>
                <p:cNvSpPr>
                  <a:spLocks/>
                </p:cNvSpPr>
                <p:nvPr/>
              </p:nvSpPr>
              <p:spPr bwMode="auto">
                <a:xfrm>
                  <a:off x="651" y="2662"/>
                  <a:ext cx="17" cy="12"/>
                </a:xfrm>
                <a:custGeom>
                  <a:avLst/>
                  <a:gdLst>
                    <a:gd name="T0" fmla="*/ 0 w 17"/>
                    <a:gd name="T1" fmla="*/ 11 h 12"/>
                    <a:gd name="T2" fmla="*/ 0 w 17"/>
                    <a:gd name="T3" fmla="*/ 5 h 12"/>
                    <a:gd name="T4" fmla="*/ 0 w 17"/>
                    <a:gd name="T5" fmla="*/ 5 h 12"/>
                    <a:gd name="T6" fmla="*/ 1 w 17"/>
                    <a:gd name="T7" fmla="*/ 4 h 12"/>
                    <a:gd name="T8" fmla="*/ 1 w 17"/>
                    <a:gd name="T9" fmla="*/ 3 h 12"/>
                    <a:gd name="T10" fmla="*/ 2 w 17"/>
                    <a:gd name="T11" fmla="*/ 3 h 12"/>
                    <a:gd name="T12" fmla="*/ 3 w 17"/>
                    <a:gd name="T13" fmla="*/ 2 h 12"/>
                    <a:gd name="T14" fmla="*/ 5 w 17"/>
                    <a:gd name="T15" fmla="*/ 1 h 12"/>
                    <a:gd name="T16" fmla="*/ 6 w 17"/>
                    <a:gd name="T17" fmla="*/ 0 h 12"/>
                    <a:gd name="T18" fmla="*/ 8 w 17"/>
                    <a:gd name="T19" fmla="*/ 0 h 12"/>
                    <a:gd name="T20" fmla="*/ 10 w 17"/>
                    <a:gd name="T21" fmla="*/ 0 h 12"/>
                    <a:gd name="T22" fmla="*/ 11 w 17"/>
                    <a:gd name="T23" fmla="*/ 1 h 12"/>
                    <a:gd name="T24" fmla="*/ 13 w 17"/>
                    <a:gd name="T25" fmla="*/ 2 h 12"/>
                    <a:gd name="T26" fmla="*/ 14 w 17"/>
                    <a:gd name="T27" fmla="*/ 3 h 12"/>
                    <a:gd name="T28" fmla="*/ 15 w 17"/>
                    <a:gd name="T29" fmla="*/ 3 h 12"/>
                    <a:gd name="T30" fmla="*/ 15 w 17"/>
                    <a:gd name="T31" fmla="*/ 4 h 12"/>
                    <a:gd name="T32" fmla="*/ 15 w 17"/>
                    <a:gd name="T33" fmla="*/ 5 h 12"/>
                    <a:gd name="T34" fmla="*/ 16 w 17"/>
                    <a:gd name="T35" fmla="*/ 5 h 12"/>
                    <a:gd name="T36" fmla="*/ 16 w 17"/>
                    <a:gd name="T37" fmla="*/ 11 h 12"/>
                    <a:gd name="T38" fmla="*/ 0 w 17"/>
                    <a:gd name="T39" fmla="*/ 11 h 1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7"/>
                    <a:gd name="T61" fmla="*/ 0 h 12"/>
                    <a:gd name="T62" fmla="*/ 17 w 17"/>
                    <a:gd name="T63" fmla="*/ 12 h 1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7" h="12">
                      <a:moveTo>
                        <a:pt x="0" y="11"/>
                      </a:moveTo>
                      <a:lnTo>
                        <a:pt x="0" y="5"/>
                      </a:lnTo>
                      <a:lnTo>
                        <a:pt x="1" y="4"/>
                      </a:lnTo>
                      <a:lnTo>
                        <a:pt x="1" y="3"/>
                      </a:lnTo>
                      <a:lnTo>
                        <a:pt x="2" y="3"/>
                      </a:lnTo>
                      <a:lnTo>
                        <a:pt x="3" y="2"/>
                      </a:lnTo>
                      <a:lnTo>
                        <a:pt x="5" y="1"/>
                      </a:lnTo>
                      <a:lnTo>
                        <a:pt x="6" y="0"/>
                      </a:lnTo>
                      <a:lnTo>
                        <a:pt x="8" y="0"/>
                      </a:lnTo>
                      <a:lnTo>
                        <a:pt x="10" y="0"/>
                      </a:lnTo>
                      <a:lnTo>
                        <a:pt x="11" y="1"/>
                      </a:lnTo>
                      <a:lnTo>
                        <a:pt x="13" y="2"/>
                      </a:lnTo>
                      <a:lnTo>
                        <a:pt x="14" y="3"/>
                      </a:lnTo>
                      <a:lnTo>
                        <a:pt x="15" y="3"/>
                      </a:lnTo>
                      <a:lnTo>
                        <a:pt x="15" y="4"/>
                      </a:lnTo>
                      <a:lnTo>
                        <a:pt x="15" y="5"/>
                      </a:lnTo>
                      <a:lnTo>
                        <a:pt x="16" y="5"/>
                      </a:lnTo>
                      <a:lnTo>
                        <a:pt x="16" y="11"/>
                      </a:lnTo>
                      <a:lnTo>
                        <a:pt x="0"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20" name="Line 668"/>
                <p:cNvSpPr>
                  <a:spLocks noChangeShapeType="1"/>
                </p:cNvSpPr>
                <p:nvPr/>
              </p:nvSpPr>
              <p:spPr bwMode="auto">
                <a:xfrm>
                  <a:off x="625" y="2653"/>
                  <a:ext cx="0" cy="8"/>
                </a:xfrm>
                <a:prstGeom prst="line">
                  <a:avLst/>
                </a:prstGeom>
                <a:noFill/>
                <a:ln w="12700">
                  <a:noFill/>
                  <a:round/>
                  <a:headEnd/>
                  <a:tailEnd/>
                </a:ln>
              </p:spPr>
              <p:txBody>
                <a:bodyPr/>
                <a:lstStyle/>
                <a:p>
                  <a:endParaRPr lang="en-US"/>
                </a:p>
              </p:txBody>
            </p:sp>
            <p:sp>
              <p:nvSpPr>
                <p:cNvPr id="167321" name="Line 669"/>
                <p:cNvSpPr>
                  <a:spLocks noChangeShapeType="1"/>
                </p:cNvSpPr>
                <p:nvPr/>
              </p:nvSpPr>
              <p:spPr bwMode="auto">
                <a:xfrm>
                  <a:off x="625" y="2653"/>
                  <a:ext cx="0" cy="8"/>
                </a:xfrm>
                <a:prstGeom prst="line">
                  <a:avLst/>
                </a:prstGeom>
                <a:noFill/>
                <a:ln w="12700">
                  <a:solidFill>
                    <a:srgbClr val="FFFFFF"/>
                  </a:solidFill>
                  <a:round/>
                  <a:headEnd/>
                  <a:tailEnd/>
                </a:ln>
              </p:spPr>
              <p:txBody>
                <a:bodyPr/>
                <a:lstStyle/>
                <a:p>
                  <a:endParaRPr lang="en-US"/>
                </a:p>
              </p:txBody>
            </p:sp>
            <p:sp>
              <p:nvSpPr>
                <p:cNvPr id="167322" name="Line 670"/>
                <p:cNvSpPr>
                  <a:spLocks noChangeShapeType="1"/>
                </p:cNvSpPr>
                <p:nvPr/>
              </p:nvSpPr>
              <p:spPr bwMode="auto">
                <a:xfrm>
                  <a:off x="627" y="2661"/>
                  <a:ext cx="0" cy="10"/>
                </a:xfrm>
                <a:prstGeom prst="line">
                  <a:avLst/>
                </a:prstGeom>
                <a:noFill/>
                <a:ln w="12700">
                  <a:solidFill>
                    <a:srgbClr val="000000"/>
                  </a:solidFill>
                  <a:round/>
                  <a:headEnd/>
                  <a:tailEnd/>
                </a:ln>
              </p:spPr>
              <p:txBody>
                <a:bodyPr/>
                <a:lstStyle/>
                <a:p>
                  <a:endParaRPr lang="en-US"/>
                </a:p>
              </p:txBody>
            </p:sp>
            <p:sp>
              <p:nvSpPr>
                <p:cNvPr id="167323" name="Line 671"/>
                <p:cNvSpPr>
                  <a:spLocks noChangeShapeType="1"/>
                </p:cNvSpPr>
                <p:nvPr/>
              </p:nvSpPr>
              <p:spPr bwMode="auto">
                <a:xfrm>
                  <a:off x="629" y="2638"/>
                  <a:ext cx="3" cy="0"/>
                </a:xfrm>
                <a:prstGeom prst="line">
                  <a:avLst/>
                </a:prstGeom>
                <a:noFill/>
                <a:ln w="12700">
                  <a:noFill/>
                  <a:round/>
                  <a:headEnd/>
                  <a:tailEnd/>
                </a:ln>
              </p:spPr>
              <p:txBody>
                <a:bodyPr/>
                <a:lstStyle/>
                <a:p>
                  <a:endParaRPr lang="en-US"/>
                </a:p>
              </p:txBody>
            </p:sp>
            <p:sp>
              <p:nvSpPr>
                <p:cNvPr id="167324" name="Line 672"/>
                <p:cNvSpPr>
                  <a:spLocks noChangeShapeType="1"/>
                </p:cNvSpPr>
                <p:nvPr/>
              </p:nvSpPr>
              <p:spPr bwMode="auto">
                <a:xfrm>
                  <a:off x="629" y="2638"/>
                  <a:ext cx="3" cy="0"/>
                </a:xfrm>
                <a:prstGeom prst="line">
                  <a:avLst/>
                </a:prstGeom>
                <a:noFill/>
                <a:ln w="12700">
                  <a:solidFill>
                    <a:srgbClr val="FFFFFF"/>
                  </a:solidFill>
                  <a:round/>
                  <a:headEnd/>
                  <a:tailEnd/>
                </a:ln>
              </p:spPr>
              <p:txBody>
                <a:bodyPr/>
                <a:lstStyle/>
                <a:p>
                  <a:endParaRPr lang="en-US"/>
                </a:p>
              </p:txBody>
            </p:sp>
            <p:sp>
              <p:nvSpPr>
                <p:cNvPr id="167325" name="Line 673"/>
                <p:cNvSpPr>
                  <a:spLocks noChangeShapeType="1"/>
                </p:cNvSpPr>
                <p:nvPr/>
              </p:nvSpPr>
              <p:spPr bwMode="auto">
                <a:xfrm>
                  <a:off x="629" y="2636"/>
                  <a:ext cx="3" cy="0"/>
                </a:xfrm>
                <a:prstGeom prst="line">
                  <a:avLst/>
                </a:prstGeom>
                <a:noFill/>
                <a:ln w="12700">
                  <a:noFill/>
                  <a:round/>
                  <a:headEnd/>
                  <a:tailEnd/>
                </a:ln>
              </p:spPr>
              <p:txBody>
                <a:bodyPr/>
                <a:lstStyle/>
                <a:p>
                  <a:endParaRPr lang="en-US"/>
                </a:p>
              </p:txBody>
            </p:sp>
            <p:sp>
              <p:nvSpPr>
                <p:cNvPr id="167326" name="Line 674"/>
                <p:cNvSpPr>
                  <a:spLocks noChangeShapeType="1"/>
                </p:cNvSpPr>
                <p:nvPr/>
              </p:nvSpPr>
              <p:spPr bwMode="auto">
                <a:xfrm>
                  <a:off x="629" y="2636"/>
                  <a:ext cx="3" cy="0"/>
                </a:xfrm>
                <a:prstGeom prst="line">
                  <a:avLst/>
                </a:prstGeom>
                <a:noFill/>
                <a:ln w="12700">
                  <a:solidFill>
                    <a:srgbClr val="FFFFFF"/>
                  </a:solidFill>
                  <a:round/>
                  <a:headEnd/>
                  <a:tailEnd/>
                </a:ln>
              </p:spPr>
              <p:txBody>
                <a:bodyPr/>
                <a:lstStyle/>
                <a:p>
                  <a:endParaRPr lang="en-US"/>
                </a:p>
              </p:txBody>
            </p:sp>
            <p:sp>
              <p:nvSpPr>
                <p:cNvPr id="167327" name="Freeform 675"/>
                <p:cNvSpPr>
                  <a:spLocks/>
                </p:cNvSpPr>
                <p:nvPr/>
              </p:nvSpPr>
              <p:spPr bwMode="auto">
                <a:xfrm>
                  <a:off x="615" y="2616"/>
                  <a:ext cx="3" cy="6"/>
                </a:xfrm>
                <a:custGeom>
                  <a:avLst/>
                  <a:gdLst>
                    <a:gd name="T0" fmla="*/ 2 w 3"/>
                    <a:gd name="T1" fmla="*/ 5 h 6"/>
                    <a:gd name="T2" fmla="*/ 2 w 3"/>
                    <a:gd name="T3" fmla="*/ 3 h 6"/>
                    <a:gd name="T4" fmla="*/ 1 w 3"/>
                    <a:gd name="T5" fmla="*/ 0 h 6"/>
                    <a:gd name="T6" fmla="*/ 0 w 3"/>
                    <a:gd name="T7" fmla="*/ 3 h 6"/>
                    <a:gd name="T8" fmla="*/ 0 w 3"/>
                    <a:gd name="T9" fmla="*/ 5 h 6"/>
                    <a:gd name="T10" fmla="*/ 2 w 3"/>
                    <a:gd name="T11" fmla="*/ 5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2" y="5"/>
                      </a:moveTo>
                      <a:lnTo>
                        <a:pt x="2" y="3"/>
                      </a:lnTo>
                      <a:lnTo>
                        <a:pt x="1" y="0"/>
                      </a:lnTo>
                      <a:lnTo>
                        <a:pt x="0" y="3"/>
                      </a:lnTo>
                      <a:lnTo>
                        <a:pt x="0" y="5"/>
                      </a:lnTo>
                      <a:lnTo>
                        <a:pt x="2"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28" name="Freeform 676"/>
                <p:cNvSpPr>
                  <a:spLocks/>
                </p:cNvSpPr>
                <p:nvPr/>
              </p:nvSpPr>
              <p:spPr bwMode="auto">
                <a:xfrm>
                  <a:off x="615" y="2616"/>
                  <a:ext cx="4" cy="7"/>
                </a:xfrm>
                <a:custGeom>
                  <a:avLst/>
                  <a:gdLst>
                    <a:gd name="T0" fmla="*/ 2 w 4"/>
                    <a:gd name="T1" fmla="*/ 6 h 7"/>
                    <a:gd name="T2" fmla="*/ 3 w 4"/>
                    <a:gd name="T3" fmla="*/ 4 h 7"/>
                    <a:gd name="T4" fmla="*/ 1 w 4"/>
                    <a:gd name="T5" fmla="*/ 0 h 7"/>
                    <a:gd name="T6" fmla="*/ 0 w 4"/>
                    <a:gd name="T7" fmla="*/ 4 h 7"/>
                    <a:gd name="T8" fmla="*/ 1 w 4"/>
                    <a:gd name="T9" fmla="*/ 6 h 7"/>
                    <a:gd name="T10" fmla="*/ 2 w 4"/>
                    <a:gd name="T11" fmla="*/ 6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2" y="6"/>
                      </a:moveTo>
                      <a:lnTo>
                        <a:pt x="3" y="4"/>
                      </a:lnTo>
                      <a:lnTo>
                        <a:pt x="1" y="0"/>
                      </a:lnTo>
                      <a:lnTo>
                        <a:pt x="0" y="4"/>
                      </a:lnTo>
                      <a:lnTo>
                        <a:pt x="1" y="6"/>
                      </a:lnTo>
                      <a:lnTo>
                        <a:pt x="2" y="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29" name="Line 677"/>
                <p:cNvSpPr>
                  <a:spLocks noChangeShapeType="1"/>
                </p:cNvSpPr>
                <p:nvPr/>
              </p:nvSpPr>
              <p:spPr bwMode="auto">
                <a:xfrm>
                  <a:off x="616" y="2622"/>
                  <a:ext cx="0" cy="4"/>
                </a:xfrm>
                <a:prstGeom prst="line">
                  <a:avLst/>
                </a:prstGeom>
                <a:noFill/>
                <a:ln w="12700">
                  <a:solidFill>
                    <a:srgbClr val="000000"/>
                  </a:solidFill>
                  <a:round/>
                  <a:headEnd/>
                  <a:tailEnd/>
                </a:ln>
              </p:spPr>
              <p:txBody>
                <a:bodyPr/>
                <a:lstStyle/>
                <a:p>
                  <a:endParaRPr lang="en-US"/>
                </a:p>
              </p:txBody>
            </p:sp>
            <p:sp>
              <p:nvSpPr>
                <p:cNvPr id="167330" name="Line 678"/>
                <p:cNvSpPr>
                  <a:spLocks noChangeShapeType="1"/>
                </p:cNvSpPr>
                <p:nvPr/>
              </p:nvSpPr>
              <p:spPr bwMode="auto">
                <a:xfrm flipV="1">
                  <a:off x="632" y="2603"/>
                  <a:ext cx="0" cy="17"/>
                </a:xfrm>
                <a:prstGeom prst="line">
                  <a:avLst/>
                </a:prstGeom>
                <a:noFill/>
                <a:ln w="12700">
                  <a:noFill/>
                  <a:round/>
                  <a:headEnd/>
                  <a:tailEnd/>
                </a:ln>
              </p:spPr>
              <p:txBody>
                <a:bodyPr/>
                <a:lstStyle/>
                <a:p>
                  <a:endParaRPr lang="en-US"/>
                </a:p>
              </p:txBody>
            </p:sp>
            <p:sp>
              <p:nvSpPr>
                <p:cNvPr id="167331" name="Line 679"/>
                <p:cNvSpPr>
                  <a:spLocks noChangeShapeType="1"/>
                </p:cNvSpPr>
                <p:nvPr/>
              </p:nvSpPr>
              <p:spPr bwMode="auto">
                <a:xfrm flipV="1">
                  <a:off x="632" y="2603"/>
                  <a:ext cx="0" cy="17"/>
                </a:xfrm>
                <a:prstGeom prst="line">
                  <a:avLst/>
                </a:prstGeom>
                <a:noFill/>
                <a:ln w="12700">
                  <a:solidFill>
                    <a:srgbClr val="FFFFFF"/>
                  </a:solidFill>
                  <a:round/>
                  <a:headEnd/>
                  <a:tailEnd/>
                </a:ln>
              </p:spPr>
              <p:txBody>
                <a:bodyPr/>
                <a:lstStyle/>
                <a:p>
                  <a:endParaRPr lang="en-US"/>
                </a:p>
              </p:txBody>
            </p:sp>
            <p:sp>
              <p:nvSpPr>
                <p:cNvPr id="167332" name="Freeform 680"/>
                <p:cNvSpPr>
                  <a:spLocks/>
                </p:cNvSpPr>
                <p:nvPr/>
              </p:nvSpPr>
              <p:spPr bwMode="auto">
                <a:xfrm>
                  <a:off x="632" y="2603"/>
                  <a:ext cx="1" cy="5"/>
                </a:xfrm>
                <a:custGeom>
                  <a:avLst/>
                  <a:gdLst>
                    <a:gd name="T0" fmla="*/ 0 w 1"/>
                    <a:gd name="T1" fmla="*/ 0 h 5"/>
                    <a:gd name="T2" fmla="*/ 0 w 1"/>
                    <a:gd name="T3" fmla="*/ 4 h 5"/>
                    <a:gd name="T4" fmla="*/ 0 w 1"/>
                    <a:gd name="T5" fmla="*/ 4 h 5"/>
                    <a:gd name="T6" fmla="*/ 0 w 1"/>
                    <a:gd name="T7" fmla="*/ 0 h 5"/>
                    <a:gd name="T8" fmla="*/ 0 w 1"/>
                    <a:gd name="T9" fmla="*/ 0 h 5"/>
                    <a:gd name="T10" fmla="*/ 0 60000 65536"/>
                    <a:gd name="T11" fmla="*/ 0 60000 65536"/>
                    <a:gd name="T12" fmla="*/ 0 60000 65536"/>
                    <a:gd name="T13" fmla="*/ 0 60000 65536"/>
                    <a:gd name="T14" fmla="*/ 0 60000 65536"/>
                    <a:gd name="T15" fmla="*/ 0 w 1"/>
                    <a:gd name="T16" fmla="*/ 0 h 5"/>
                    <a:gd name="T17" fmla="*/ 1 w 1"/>
                    <a:gd name="T18" fmla="*/ 5 h 5"/>
                  </a:gdLst>
                  <a:ahLst/>
                  <a:cxnLst>
                    <a:cxn ang="T10">
                      <a:pos x="T0" y="T1"/>
                    </a:cxn>
                    <a:cxn ang="T11">
                      <a:pos x="T2" y="T3"/>
                    </a:cxn>
                    <a:cxn ang="T12">
                      <a:pos x="T4" y="T5"/>
                    </a:cxn>
                    <a:cxn ang="T13">
                      <a:pos x="T6" y="T7"/>
                    </a:cxn>
                    <a:cxn ang="T14">
                      <a:pos x="T8" y="T9"/>
                    </a:cxn>
                  </a:cxnLst>
                  <a:rect l="T15" t="T16" r="T17" b="T18"/>
                  <a:pathLst>
                    <a:path w="1" h="5">
                      <a:moveTo>
                        <a:pt x="0" y="0"/>
                      </a:moveTo>
                      <a:lnTo>
                        <a:pt x="0" y="4"/>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33" name="Freeform 681"/>
                <p:cNvSpPr>
                  <a:spLocks/>
                </p:cNvSpPr>
                <p:nvPr/>
              </p:nvSpPr>
              <p:spPr bwMode="auto">
                <a:xfrm>
                  <a:off x="632" y="2603"/>
                  <a:ext cx="3" cy="6"/>
                </a:xfrm>
                <a:custGeom>
                  <a:avLst/>
                  <a:gdLst>
                    <a:gd name="T0" fmla="*/ 2 w 3"/>
                    <a:gd name="T1" fmla="*/ 0 h 6"/>
                    <a:gd name="T2" fmla="*/ 2 w 3"/>
                    <a:gd name="T3" fmla="*/ 5 h 6"/>
                    <a:gd name="T4" fmla="*/ 0 w 3"/>
                    <a:gd name="T5" fmla="*/ 5 h 6"/>
                    <a:gd name="T6" fmla="*/ 0 w 3"/>
                    <a:gd name="T7" fmla="*/ 0 h 6"/>
                    <a:gd name="T8" fmla="*/ 2 w 3"/>
                    <a:gd name="T9" fmla="*/ 0 h 6"/>
                    <a:gd name="T10" fmla="*/ 0 60000 65536"/>
                    <a:gd name="T11" fmla="*/ 0 60000 65536"/>
                    <a:gd name="T12" fmla="*/ 0 60000 65536"/>
                    <a:gd name="T13" fmla="*/ 0 60000 65536"/>
                    <a:gd name="T14" fmla="*/ 0 60000 65536"/>
                    <a:gd name="T15" fmla="*/ 0 w 3"/>
                    <a:gd name="T16" fmla="*/ 0 h 6"/>
                    <a:gd name="T17" fmla="*/ 3 w 3"/>
                    <a:gd name="T18" fmla="*/ 6 h 6"/>
                  </a:gdLst>
                  <a:ahLst/>
                  <a:cxnLst>
                    <a:cxn ang="T10">
                      <a:pos x="T0" y="T1"/>
                    </a:cxn>
                    <a:cxn ang="T11">
                      <a:pos x="T2" y="T3"/>
                    </a:cxn>
                    <a:cxn ang="T12">
                      <a:pos x="T4" y="T5"/>
                    </a:cxn>
                    <a:cxn ang="T13">
                      <a:pos x="T6" y="T7"/>
                    </a:cxn>
                    <a:cxn ang="T14">
                      <a:pos x="T8" y="T9"/>
                    </a:cxn>
                  </a:cxnLst>
                  <a:rect l="T15" t="T16" r="T17" b="T18"/>
                  <a:pathLst>
                    <a:path w="3" h="6">
                      <a:moveTo>
                        <a:pt x="2" y="0"/>
                      </a:moveTo>
                      <a:lnTo>
                        <a:pt x="2" y="5"/>
                      </a:lnTo>
                      <a:lnTo>
                        <a:pt x="0" y="5"/>
                      </a:lnTo>
                      <a:lnTo>
                        <a:pt x="0" y="0"/>
                      </a:lnTo>
                      <a:lnTo>
                        <a:pt x="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34" name="Freeform 682"/>
                <p:cNvSpPr>
                  <a:spLocks/>
                </p:cNvSpPr>
                <p:nvPr/>
              </p:nvSpPr>
              <p:spPr bwMode="auto">
                <a:xfrm>
                  <a:off x="632" y="2586"/>
                  <a:ext cx="3" cy="3"/>
                </a:xfrm>
                <a:custGeom>
                  <a:avLst/>
                  <a:gdLst>
                    <a:gd name="T0" fmla="*/ 2 w 3"/>
                    <a:gd name="T1" fmla="*/ 2 h 3"/>
                    <a:gd name="T2" fmla="*/ 2 w 3"/>
                    <a:gd name="T3" fmla="*/ 0 h 3"/>
                    <a:gd name="T4" fmla="*/ 0 w 3"/>
                    <a:gd name="T5" fmla="*/ 0 h 3"/>
                    <a:gd name="T6" fmla="*/ 0 w 3"/>
                    <a:gd name="T7" fmla="*/ 2 h 3"/>
                    <a:gd name="T8" fmla="*/ 2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2" y="2"/>
                      </a:moveTo>
                      <a:lnTo>
                        <a:pt x="2" y="0"/>
                      </a:lnTo>
                      <a:lnTo>
                        <a:pt x="0" y="0"/>
                      </a:lnTo>
                      <a:lnTo>
                        <a:pt x="0" y="2"/>
                      </a:lnTo>
                      <a:lnTo>
                        <a:pt x="2"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35" name="Freeform 683"/>
                <p:cNvSpPr>
                  <a:spLocks/>
                </p:cNvSpPr>
                <p:nvPr/>
              </p:nvSpPr>
              <p:spPr bwMode="auto">
                <a:xfrm>
                  <a:off x="632" y="2586"/>
                  <a:ext cx="4" cy="4"/>
                </a:xfrm>
                <a:custGeom>
                  <a:avLst/>
                  <a:gdLst>
                    <a:gd name="T0" fmla="*/ 3 w 4"/>
                    <a:gd name="T1" fmla="*/ 3 h 4"/>
                    <a:gd name="T2" fmla="*/ 3 w 4"/>
                    <a:gd name="T3" fmla="*/ 0 h 4"/>
                    <a:gd name="T4" fmla="*/ 0 w 4"/>
                    <a:gd name="T5" fmla="*/ 0 h 4"/>
                    <a:gd name="T6" fmla="*/ 0 w 4"/>
                    <a:gd name="T7" fmla="*/ 3 h 4"/>
                    <a:gd name="T8" fmla="*/ 3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3"/>
                      </a:moveTo>
                      <a:lnTo>
                        <a:pt x="3" y="0"/>
                      </a:lnTo>
                      <a:lnTo>
                        <a:pt x="0" y="0"/>
                      </a:lnTo>
                      <a:lnTo>
                        <a:pt x="0" y="3"/>
                      </a:lnTo>
                      <a:lnTo>
                        <a:pt x="3"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36" name="Line 684"/>
                <p:cNvSpPr>
                  <a:spLocks noChangeShapeType="1"/>
                </p:cNvSpPr>
                <p:nvPr/>
              </p:nvSpPr>
              <p:spPr bwMode="auto">
                <a:xfrm>
                  <a:off x="674" y="2713"/>
                  <a:ext cx="5" cy="0"/>
                </a:xfrm>
                <a:prstGeom prst="line">
                  <a:avLst/>
                </a:prstGeom>
                <a:noFill/>
                <a:ln w="12700">
                  <a:noFill/>
                  <a:round/>
                  <a:headEnd/>
                  <a:tailEnd/>
                </a:ln>
              </p:spPr>
              <p:txBody>
                <a:bodyPr/>
                <a:lstStyle/>
                <a:p>
                  <a:endParaRPr lang="en-US"/>
                </a:p>
              </p:txBody>
            </p:sp>
            <p:sp>
              <p:nvSpPr>
                <p:cNvPr id="167337" name="Line 685"/>
                <p:cNvSpPr>
                  <a:spLocks noChangeShapeType="1"/>
                </p:cNvSpPr>
                <p:nvPr/>
              </p:nvSpPr>
              <p:spPr bwMode="auto">
                <a:xfrm>
                  <a:off x="674" y="2713"/>
                  <a:ext cx="5" cy="0"/>
                </a:xfrm>
                <a:prstGeom prst="line">
                  <a:avLst/>
                </a:prstGeom>
                <a:noFill/>
                <a:ln w="12700">
                  <a:solidFill>
                    <a:srgbClr val="FFFFFF"/>
                  </a:solidFill>
                  <a:round/>
                  <a:headEnd/>
                  <a:tailEnd/>
                </a:ln>
              </p:spPr>
              <p:txBody>
                <a:bodyPr/>
                <a:lstStyle/>
                <a:p>
                  <a:endParaRPr lang="en-US"/>
                </a:p>
              </p:txBody>
            </p:sp>
            <p:sp>
              <p:nvSpPr>
                <p:cNvPr id="167338" name="Freeform 686"/>
                <p:cNvSpPr>
                  <a:spLocks/>
                </p:cNvSpPr>
                <p:nvPr/>
              </p:nvSpPr>
              <p:spPr bwMode="auto">
                <a:xfrm>
                  <a:off x="674" y="2712"/>
                  <a:ext cx="4" cy="1"/>
                </a:xfrm>
                <a:custGeom>
                  <a:avLst/>
                  <a:gdLst>
                    <a:gd name="T0" fmla="*/ 0 w 4"/>
                    <a:gd name="T1" fmla="*/ 0 h 1"/>
                    <a:gd name="T2" fmla="*/ 3 w 4"/>
                    <a:gd name="T3" fmla="*/ 0 h 1"/>
                    <a:gd name="T4" fmla="*/ 3 w 4"/>
                    <a:gd name="T5" fmla="*/ 0 h 1"/>
                    <a:gd name="T6" fmla="*/ 0 w 4"/>
                    <a:gd name="T7" fmla="*/ 0 h 1"/>
                    <a:gd name="T8" fmla="*/ 0 60000 65536"/>
                    <a:gd name="T9" fmla="*/ 0 60000 65536"/>
                    <a:gd name="T10" fmla="*/ 0 60000 65536"/>
                    <a:gd name="T11" fmla="*/ 0 60000 65536"/>
                    <a:gd name="T12" fmla="*/ 0 w 4"/>
                    <a:gd name="T13" fmla="*/ 0 h 1"/>
                    <a:gd name="T14" fmla="*/ 4 w 4"/>
                    <a:gd name="T15" fmla="*/ 1 h 1"/>
                  </a:gdLst>
                  <a:ahLst/>
                  <a:cxnLst>
                    <a:cxn ang="T8">
                      <a:pos x="T0" y="T1"/>
                    </a:cxn>
                    <a:cxn ang="T9">
                      <a:pos x="T2" y="T3"/>
                    </a:cxn>
                    <a:cxn ang="T10">
                      <a:pos x="T4" y="T5"/>
                    </a:cxn>
                    <a:cxn ang="T11">
                      <a:pos x="T6" y="T7"/>
                    </a:cxn>
                  </a:cxnLst>
                  <a:rect l="T12" t="T13" r="T14" b="T15"/>
                  <a:pathLst>
                    <a:path w="4" h="1">
                      <a:moveTo>
                        <a:pt x="0" y="0"/>
                      </a:moveTo>
                      <a:lnTo>
                        <a:pt x="3"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39" name="Freeform 687"/>
                <p:cNvSpPr>
                  <a:spLocks/>
                </p:cNvSpPr>
                <p:nvPr/>
              </p:nvSpPr>
              <p:spPr bwMode="auto">
                <a:xfrm>
                  <a:off x="674" y="2712"/>
                  <a:ext cx="6" cy="3"/>
                </a:xfrm>
                <a:custGeom>
                  <a:avLst/>
                  <a:gdLst>
                    <a:gd name="T0" fmla="*/ 0 w 6"/>
                    <a:gd name="T1" fmla="*/ 2 h 3"/>
                    <a:gd name="T2" fmla="*/ 5 w 6"/>
                    <a:gd name="T3" fmla="*/ 2 h 3"/>
                    <a:gd name="T4" fmla="*/ 5 w 6"/>
                    <a:gd name="T5" fmla="*/ 0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0" y="2"/>
                      </a:moveTo>
                      <a:lnTo>
                        <a:pt x="5" y="2"/>
                      </a:lnTo>
                      <a:lnTo>
                        <a:pt x="5"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40" name="Line 688"/>
                <p:cNvSpPr>
                  <a:spLocks noChangeShapeType="1"/>
                </p:cNvSpPr>
                <p:nvPr/>
              </p:nvSpPr>
              <p:spPr bwMode="auto">
                <a:xfrm>
                  <a:off x="678" y="2711"/>
                  <a:ext cx="1" cy="0"/>
                </a:xfrm>
                <a:prstGeom prst="line">
                  <a:avLst/>
                </a:prstGeom>
                <a:noFill/>
                <a:ln w="12700">
                  <a:noFill/>
                  <a:round/>
                  <a:headEnd/>
                  <a:tailEnd/>
                </a:ln>
              </p:spPr>
              <p:txBody>
                <a:bodyPr/>
                <a:lstStyle/>
                <a:p>
                  <a:endParaRPr lang="en-US"/>
                </a:p>
              </p:txBody>
            </p:sp>
            <p:sp>
              <p:nvSpPr>
                <p:cNvPr id="167341" name="Line 689"/>
                <p:cNvSpPr>
                  <a:spLocks noChangeShapeType="1"/>
                </p:cNvSpPr>
                <p:nvPr/>
              </p:nvSpPr>
              <p:spPr bwMode="auto">
                <a:xfrm>
                  <a:off x="678" y="2711"/>
                  <a:ext cx="1" cy="0"/>
                </a:xfrm>
                <a:prstGeom prst="line">
                  <a:avLst/>
                </a:prstGeom>
                <a:noFill/>
                <a:ln w="12700">
                  <a:solidFill>
                    <a:srgbClr val="FFFFFF"/>
                  </a:solidFill>
                  <a:round/>
                  <a:headEnd/>
                  <a:tailEnd/>
                </a:ln>
              </p:spPr>
              <p:txBody>
                <a:bodyPr/>
                <a:lstStyle/>
                <a:p>
                  <a:endParaRPr lang="en-US"/>
                </a:p>
              </p:txBody>
            </p:sp>
            <p:sp>
              <p:nvSpPr>
                <p:cNvPr id="167342" name="Freeform 690"/>
                <p:cNvSpPr>
                  <a:spLocks/>
                </p:cNvSpPr>
                <p:nvPr/>
              </p:nvSpPr>
              <p:spPr bwMode="auto">
                <a:xfrm>
                  <a:off x="678" y="271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43" name="Freeform 691"/>
                <p:cNvSpPr>
                  <a:spLocks/>
                </p:cNvSpPr>
                <p:nvPr/>
              </p:nvSpPr>
              <p:spPr bwMode="auto">
                <a:xfrm>
                  <a:off x="678" y="2710"/>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44" name="Freeform 692"/>
                <p:cNvSpPr>
                  <a:spLocks/>
                </p:cNvSpPr>
                <p:nvPr/>
              </p:nvSpPr>
              <p:spPr bwMode="auto">
                <a:xfrm>
                  <a:off x="655" y="2705"/>
                  <a:ext cx="8" cy="8"/>
                </a:xfrm>
                <a:custGeom>
                  <a:avLst/>
                  <a:gdLst>
                    <a:gd name="T0" fmla="*/ 7 w 8"/>
                    <a:gd name="T1" fmla="*/ 6 h 8"/>
                    <a:gd name="T2" fmla="*/ 7 w 8"/>
                    <a:gd name="T3" fmla="*/ 6 h 8"/>
                    <a:gd name="T4" fmla="*/ 7 w 8"/>
                    <a:gd name="T5" fmla="*/ 7 h 8"/>
                    <a:gd name="T6" fmla="*/ 6 w 8"/>
                    <a:gd name="T7" fmla="*/ 7 h 8"/>
                    <a:gd name="T8" fmla="*/ 4 w 8"/>
                    <a:gd name="T9" fmla="*/ 7 h 8"/>
                    <a:gd name="T10" fmla="*/ 3 w 8"/>
                    <a:gd name="T11" fmla="*/ 7 h 8"/>
                    <a:gd name="T12" fmla="*/ 3 w 8"/>
                    <a:gd name="T13" fmla="*/ 7 h 8"/>
                    <a:gd name="T14" fmla="*/ 2 w 8"/>
                    <a:gd name="T15" fmla="*/ 7 h 8"/>
                    <a:gd name="T16" fmla="*/ 1 w 8"/>
                    <a:gd name="T17" fmla="*/ 6 h 8"/>
                    <a:gd name="T18" fmla="*/ 1 w 8"/>
                    <a:gd name="T19" fmla="*/ 6 h 8"/>
                    <a:gd name="T20" fmla="*/ 0 w 8"/>
                    <a:gd name="T21" fmla="*/ 5 h 8"/>
                    <a:gd name="T22" fmla="*/ 0 w 8"/>
                    <a:gd name="T23" fmla="*/ 4 h 8"/>
                    <a:gd name="T24" fmla="*/ 0 w 8"/>
                    <a:gd name="T25" fmla="*/ 4 h 8"/>
                    <a:gd name="T26" fmla="*/ 0 w 8"/>
                    <a:gd name="T27" fmla="*/ 3 h 8"/>
                    <a:gd name="T28" fmla="*/ 0 w 8"/>
                    <a:gd name="T29" fmla="*/ 2 h 8"/>
                    <a:gd name="T30" fmla="*/ 1 w 8"/>
                    <a:gd name="T31" fmla="*/ 2 h 8"/>
                    <a:gd name="T32" fmla="*/ 1 w 8"/>
                    <a:gd name="T33" fmla="*/ 1 h 8"/>
                    <a:gd name="T34" fmla="*/ 2 w 8"/>
                    <a:gd name="T35" fmla="*/ 1 h 8"/>
                    <a:gd name="T36" fmla="*/ 2 w 8"/>
                    <a:gd name="T37" fmla="*/ 0 h 8"/>
                    <a:gd name="T38" fmla="*/ 3 w 8"/>
                    <a:gd name="T39" fmla="*/ 0 h 8"/>
                    <a:gd name="T40" fmla="*/ 4 w 8"/>
                    <a:gd name="T41" fmla="*/ 0 h 8"/>
                    <a:gd name="T42" fmla="*/ 6 w 8"/>
                    <a:gd name="T43" fmla="*/ 0 h 8"/>
                    <a:gd name="T44" fmla="*/ 7 w 8"/>
                    <a:gd name="T45" fmla="*/ 0 h 8"/>
                    <a:gd name="T46" fmla="*/ 7 w 8"/>
                    <a:gd name="T47" fmla="*/ 1 h 8"/>
                    <a:gd name="T48" fmla="*/ 7 w 8"/>
                    <a:gd name="T49" fmla="*/ 1 h 8"/>
                    <a:gd name="T50" fmla="*/ 7 w 8"/>
                    <a:gd name="T51" fmla="*/ 6 h 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
                    <a:gd name="T79" fmla="*/ 0 h 8"/>
                    <a:gd name="T80" fmla="*/ 8 w 8"/>
                    <a:gd name="T81" fmla="*/ 8 h 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 h="8">
                      <a:moveTo>
                        <a:pt x="7" y="6"/>
                      </a:moveTo>
                      <a:lnTo>
                        <a:pt x="7" y="6"/>
                      </a:lnTo>
                      <a:lnTo>
                        <a:pt x="7" y="7"/>
                      </a:lnTo>
                      <a:lnTo>
                        <a:pt x="6" y="7"/>
                      </a:lnTo>
                      <a:lnTo>
                        <a:pt x="4" y="7"/>
                      </a:lnTo>
                      <a:lnTo>
                        <a:pt x="3" y="7"/>
                      </a:lnTo>
                      <a:lnTo>
                        <a:pt x="2" y="7"/>
                      </a:lnTo>
                      <a:lnTo>
                        <a:pt x="1" y="6"/>
                      </a:lnTo>
                      <a:lnTo>
                        <a:pt x="0" y="5"/>
                      </a:lnTo>
                      <a:lnTo>
                        <a:pt x="0" y="4"/>
                      </a:lnTo>
                      <a:lnTo>
                        <a:pt x="0" y="3"/>
                      </a:lnTo>
                      <a:lnTo>
                        <a:pt x="0" y="2"/>
                      </a:lnTo>
                      <a:lnTo>
                        <a:pt x="1" y="2"/>
                      </a:lnTo>
                      <a:lnTo>
                        <a:pt x="1" y="1"/>
                      </a:lnTo>
                      <a:lnTo>
                        <a:pt x="2" y="1"/>
                      </a:lnTo>
                      <a:lnTo>
                        <a:pt x="2" y="0"/>
                      </a:lnTo>
                      <a:lnTo>
                        <a:pt x="3" y="0"/>
                      </a:lnTo>
                      <a:lnTo>
                        <a:pt x="4" y="0"/>
                      </a:lnTo>
                      <a:lnTo>
                        <a:pt x="6" y="0"/>
                      </a:lnTo>
                      <a:lnTo>
                        <a:pt x="7" y="0"/>
                      </a:lnTo>
                      <a:lnTo>
                        <a:pt x="7" y="1"/>
                      </a:lnTo>
                      <a:lnTo>
                        <a:pt x="7" y="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45" name="Freeform 693"/>
                <p:cNvSpPr>
                  <a:spLocks/>
                </p:cNvSpPr>
                <p:nvPr/>
              </p:nvSpPr>
              <p:spPr bwMode="auto">
                <a:xfrm>
                  <a:off x="655" y="2705"/>
                  <a:ext cx="9" cy="9"/>
                </a:xfrm>
                <a:custGeom>
                  <a:avLst/>
                  <a:gdLst>
                    <a:gd name="T0" fmla="*/ 8 w 9"/>
                    <a:gd name="T1" fmla="*/ 7 h 9"/>
                    <a:gd name="T2" fmla="*/ 8 w 9"/>
                    <a:gd name="T3" fmla="*/ 7 h 9"/>
                    <a:gd name="T4" fmla="*/ 8 w 9"/>
                    <a:gd name="T5" fmla="*/ 8 h 9"/>
                    <a:gd name="T6" fmla="*/ 7 w 9"/>
                    <a:gd name="T7" fmla="*/ 8 h 9"/>
                    <a:gd name="T8" fmla="*/ 5 w 9"/>
                    <a:gd name="T9" fmla="*/ 8 h 9"/>
                    <a:gd name="T10" fmla="*/ 4 w 9"/>
                    <a:gd name="T11" fmla="*/ 8 h 9"/>
                    <a:gd name="T12" fmla="*/ 3 w 9"/>
                    <a:gd name="T13" fmla="*/ 8 h 9"/>
                    <a:gd name="T14" fmla="*/ 2 w 9"/>
                    <a:gd name="T15" fmla="*/ 8 h 9"/>
                    <a:gd name="T16" fmla="*/ 1 w 9"/>
                    <a:gd name="T17" fmla="*/ 7 h 9"/>
                    <a:gd name="T18" fmla="*/ 1 w 9"/>
                    <a:gd name="T19" fmla="*/ 6 h 9"/>
                    <a:gd name="T20" fmla="*/ 0 w 9"/>
                    <a:gd name="T21" fmla="*/ 6 h 9"/>
                    <a:gd name="T22" fmla="*/ 0 w 9"/>
                    <a:gd name="T23" fmla="*/ 5 h 9"/>
                    <a:gd name="T24" fmla="*/ 0 w 9"/>
                    <a:gd name="T25" fmla="*/ 4 h 9"/>
                    <a:gd name="T26" fmla="*/ 0 w 9"/>
                    <a:gd name="T27" fmla="*/ 3 h 9"/>
                    <a:gd name="T28" fmla="*/ 0 w 9"/>
                    <a:gd name="T29" fmla="*/ 3 h 9"/>
                    <a:gd name="T30" fmla="*/ 1 w 9"/>
                    <a:gd name="T31" fmla="*/ 2 h 9"/>
                    <a:gd name="T32" fmla="*/ 1 w 9"/>
                    <a:gd name="T33" fmla="*/ 1 h 9"/>
                    <a:gd name="T34" fmla="*/ 2 w 9"/>
                    <a:gd name="T35" fmla="*/ 1 h 9"/>
                    <a:gd name="T36" fmla="*/ 3 w 9"/>
                    <a:gd name="T37" fmla="*/ 0 h 9"/>
                    <a:gd name="T38" fmla="*/ 4 w 9"/>
                    <a:gd name="T39" fmla="*/ 0 h 9"/>
                    <a:gd name="T40" fmla="*/ 5 w 9"/>
                    <a:gd name="T41" fmla="*/ 0 h 9"/>
                    <a:gd name="T42" fmla="*/ 7 w 9"/>
                    <a:gd name="T43" fmla="*/ 0 h 9"/>
                    <a:gd name="T44" fmla="*/ 8 w 9"/>
                    <a:gd name="T45" fmla="*/ 0 h 9"/>
                    <a:gd name="T46" fmla="*/ 8 w 9"/>
                    <a:gd name="T47" fmla="*/ 1 h 9"/>
                    <a:gd name="T48" fmla="*/ 8 w 9"/>
                    <a:gd name="T49" fmla="*/ 1 h 9"/>
                    <a:gd name="T50" fmla="*/ 8 w 9"/>
                    <a:gd name="T51" fmla="*/ 7 h 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9"/>
                    <a:gd name="T80" fmla="*/ 9 w 9"/>
                    <a:gd name="T81" fmla="*/ 9 h 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9">
                      <a:moveTo>
                        <a:pt x="8" y="7"/>
                      </a:moveTo>
                      <a:lnTo>
                        <a:pt x="8" y="7"/>
                      </a:lnTo>
                      <a:lnTo>
                        <a:pt x="8" y="8"/>
                      </a:lnTo>
                      <a:lnTo>
                        <a:pt x="7" y="8"/>
                      </a:lnTo>
                      <a:lnTo>
                        <a:pt x="5" y="8"/>
                      </a:lnTo>
                      <a:lnTo>
                        <a:pt x="4" y="8"/>
                      </a:lnTo>
                      <a:lnTo>
                        <a:pt x="3" y="8"/>
                      </a:lnTo>
                      <a:lnTo>
                        <a:pt x="2" y="8"/>
                      </a:lnTo>
                      <a:lnTo>
                        <a:pt x="1" y="7"/>
                      </a:lnTo>
                      <a:lnTo>
                        <a:pt x="1" y="6"/>
                      </a:lnTo>
                      <a:lnTo>
                        <a:pt x="0" y="6"/>
                      </a:lnTo>
                      <a:lnTo>
                        <a:pt x="0" y="5"/>
                      </a:lnTo>
                      <a:lnTo>
                        <a:pt x="0" y="4"/>
                      </a:lnTo>
                      <a:lnTo>
                        <a:pt x="0" y="3"/>
                      </a:lnTo>
                      <a:lnTo>
                        <a:pt x="1" y="2"/>
                      </a:lnTo>
                      <a:lnTo>
                        <a:pt x="1" y="1"/>
                      </a:lnTo>
                      <a:lnTo>
                        <a:pt x="2" y="1"/>
                      </a:lnTo>
                      <a:lnTo>
                        <a:pt x="3" y="0"/>
                      </a:lnTo>
                      <a:lnTo>
                        <a:pt x="4" y="0"/>
                      </a:lnTo>
                      <a:lnTo>
                        <a:pt x="5" y="0"/>
                      </a:lnTo>
                      <a:lnTo>
                        <a:pt x="7" y="0"/>
                      </a:lnTo>
                      <a:lnTo>
                        <a:pt x="8" y="0"/>
                      </a:lnTo>
                      <a:lnTo>
                        <a:pt x="8" y="1"/>
                      </a:lnTo>
                      <a:lnTo>
                        <a:pt x="8"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46" name="Line 694"/>
                <p:cNvSpPr>
                  <a:spLocks noChangeShapeType="1"/>
                </p:cNvSpPr>
                <p:nvPr/>
              </p:nvSpPr>
              <p:spPr bwMode="auto">
                <a:xfrm flipV="1">
                  <a:off x="672" y="2707"/>
                  <a:ext cx="0" cy="1"/>
                </a:xfrm>
                <a:prstGeom prst="line">
                  <a:avLst/>
                </a:prstGeom>
                <a:noFill/>
                <a:ln w="12700">
                  <a:noFill/>
                  <a:round/>
                  <a:headEnd/>
                  <a:tailEnd/>
                </a:ln>
              </p:spPr>
              <p:txBody>
                <a:bodyPr/>
                <a:lstStyle/>
                <a:p>
                  <a:endParaRPr lang="en-US"/>
                </a:p>
              </p:txBody>
            </p:sp>
            <p:sp>
              <p:nvSpPr>
                <p:cNvPr id="167347" name="Line 695"/>
                <p:cNvSpPr>
                  <a:spLocks noChangeShapeType="1"/>
                </p:cNvSpPr>
                <p:nvPr/>
              </p:nvSpPr>
              <p:spPr bwMode="auto">
                <a:xfrm flipV="1">
                  <a:off x="672" y="2707"/>
                  <a:ext cx="0" cy="1"/>
                </a:xfrm>
                <a:prstGeom prst="line">
                  <a:avLst/>
                </a:prstGeom>
                <a:noFill/>
                <a:ln w="12700">
                  <a:solidFill>
                    <a:srgbClr val="FFFFFF"/>
                  </a:solidFill>
                  <a:round/>
                  <a:headEnd/>
                  <a:tailEnd/>
                </a:ln>
              </p:spPr>
              <p:txBody>
                <a:bodyPr/>
                <a:lstStyle/>
                <a:p>
                  <a:endParaRPr lang="en-US"/>
                </a:p>
              </p:txBody>
            </p:sp>
            <p:sp>
              <p:nvSpPr>
                <p:cNvPr id="167348" name="Line 696"/>
                <p:cNvSpPr>
                  <a:spLocks noChangeShapeType="1"/>
                </p:cNvSpPr>
                <p:nvPr/>
              </p:nvSpPr>
              <p:spPr bwMode="auto">
                <a:xfrm>
                  <a:off x="672" y="2707"/>
                  <a:ext cx="1" cy="0"/>
                </a:xfrm>
                <a:prstGeom prst="line">
                  <a:avLst/>
                </a:prstGeom>
                <a:noFill/>
                <a:ln w="12700">
                  <a:noFill/>
                  <a:round/>
                  <a:headEnd/>
                  <a:tailEnd/>
                </a:ln>
              </p:spPr>
              <p:txBody>
                <a:bodyPr/>
                <a:lstStyle/>
                <a:p>
                  <a:endParaRPr lang="en-US"/>
                </a:p>
              </p:txBody>
            </p:sp>
            <p:sp>
              <p:nvSpPr>
                <p:cNvPr id="167349" name="Line 697"/>
                <p:cNvSpPr>
                  <a:spLocks noChangeShapeType="1"/>
                </p:cNvSpPr>
                <p:nvPr/>
              </p:nvSpPr>
              <p:spPr bwMode="auto">
                <a:xfrm>
                  <a:off x="672" y="2707"/>
                  <a:ext cx="1" cy="0"/>
                </a:xfrm>
                <a:prstGeom prst="line">
                  <a:avLst/>
                </a:prstGeom>
                <a:noFill/>
                <a:ln w="12700">
                  <a:solidFill>
                    <a:srgbClr val="FFFFFF"/>
                  </a:solidFill>
                  <a:round/>
                  <a:headEnd/>
                  <a:tailEnd/>
                </a:ln>
              </p:spPr>
              <p:txBody>
                <a:bodyPr/>
                <a:lstStyle/>
                <a:p>
                  <a:endParaRPr lang="en-US"/>
                </a:p>
              </p:txBody>
            </p:sp>
            <p:sp>
              <p:nvSpPr>
                <p:cNvPr id="167350" name="Freeform 698"/>
                <p:cNvSpPr>
                  <a:spLocks/>
                </p:cNvSpPr>
                <p:nvPr/>
              </p:nvSpPr>
              <p:spPr bwMode="auto">
                <a:xfrm>
                  <a:off x="671" y="2706"/>
                  <a:ext cx="2" cy="1"/>
                </a:xfrm>
                <a:custGeom>
                  <a:avLst/>
                  <a:gdLst>
                    <a:gd name="T0" fmla="*/ 0 w 2"/>
                    <a:gd name="T1" fmla="*/ 0 h 1"/>
                    <a:gd name="T2" fmla="*/ 0 w 2"/>
                    <a:gd name="T3" fmla="*/ 0 h 1"/>
                    <a:gd name="T4" fmla="*/ 1 w 2"/>
                    <a:gd name="T5" fmla="*/ 0 h 1"/>
                    <a:gd name="T6" fmla="*/ 1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0" y="0"/>
                      </a:lnTo>
                      <a:lnTo>
                        <a:pt x="1"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51" name="Freeform 699"/>
                <p:cNvSpPr>
                  <a:spLocks/>
                </p:cNvSpPr>
                <p:nvPr/>
              </p:nvSpPr>
              <p:spPr bwMode="auto">
                <a:xfrm>
                  <a:off x="672" y="2706"/>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52" name="Line 700"/>
                <p:cNvSpPr>
                  <a:spLocks noChangeShapeType="1"/>
                </p:cNvSpPr>
                <p:nvPr/>
              </p:nvSpPr>
              <p:spPr bwMode="auto">
                <a:xfrm flipV="1">
                  <a:off x="669" y="2707"/>
                  <a:ext cx="0" cy="1"/>
                </a:xfrm>
                <a:prstGeom prst="line">
                  <a:avLst/>
                </a:prstGeom>
                <a:noFill/>
                <a:ln w="12700">
                  <a:noFill/>
                  <a:round/>
                  <a:headEnd/>
                  <a:tailEnd/>
                </a:ln>
              </p:spPr>
              <p:txBody>
                <a:bodyPr/>
                <a:lstStyle/>
                <a:p>
                  <a:endParaRPr lang="en-US"/>
                </a:p>
              </p:txBody>
            </p:sp>
            <p:sp>
              <p:nvSpPr>
                <p:cNvPr id="167353" name="Line 701"/>
                <p:cNvSpPr>
                  <a:spLocks noChangeShapeType="1"/>
                </p:cNvSpPr>
                <p:nvPr/>
              </p:nvSpPr>
              <p:spPr bwMode="auto">
                <a:xfrm flipV="1">
                  <a:off x="669" y="2707"/>
                  <a:ext cx="0" cy="1"/>
                </a:xfrm>
                <a:prstGeom prst="line">
                  <a:avLst/>
                </a:prstGeom>
                <a:noFill/>
                <a:ln w="12700">
                  <a:solidFill>
                    <a:srgbClr val="FFFFFF"/>
                  </a:solidFill>
                  <a:round/>
                  <a:headEnd/>
                  <a:tailEnd/>
                </a:ln>
              </p:spPr>
              <p:txBody>
                <a:bodyPr/>
                <a:lstStyle/>
                <a:p>
                  <a:endParaRPr lang="en-US"/>
                </a:p>
              </p:txBody>
            </p:sp>
            <p:sp>
              <p:nvSpPr>
                <p:cNvPr id="167354" name="Line 702"/>
                <p:cNvSpPr>
                  <a:spLocks noChangeShapeType="1"/>
                </p:cNvSpPr>
                <p:nvPr/>
              </p:nvSpPr>
              <p:spPr bwMode="auto">
                <a:xfrm>
                  <a:off x="669" y="2707"/>
                  <a:ext cx="1" cy="0"/>
                </a:xfrm>
                <a:prstGeom prst="line">
                  <a:avLst/>
                </a:prstGeom>
                <a:noFill/>
                <a:ln w="12700">
                  <a:noFill/>
                  <a:round/>
                  <a:headEnd/>
                  <a:tailEnd/>
                </a:ln>
              </p:spPr>
              <p:txBody>
                <a:bodyPr/>
                <a:lstStyle/>
                <a:p>
                  <a:endParaRPr lang="en-US"/>
                </a:p>
              </p:txBody>
            </p:sp>
            <p:sp>
              <p:nvSpPr>
                <p:cNvPr id="167355" name="Line 703"/>
                <p:cNvSpPr>
                  <a:spLocks noChangeShapeType="1"/>
                </p:cNvSpPr>
                <p:nvPr/>
              </p:nvSpPr>
              <p:spPr bwMode="auto">
                <a:xfrm>
                  <a:off x="669" y="2707"/>
                  <a:ext cx="1" cy="0"/>
                </a:xfrm>
                <a:prstGeom prst="line">
                  <a:avLst/>
                </a:prstGeom>
                <a:noFill/>
                <a:ln w="12700">
                  <a:solidFill>
                    <a:srgbClr val="FFFFFF"/>
                  </a:solidFill>
                  <a:round/>
                  <a:headEnd/>
                  <a:tailEnd/>
                </a:ln>
              </p:spPr>
              <p:txBody>
                <a:bodyPr/>
                <a:lstStyle/>
                <a:p>
                  <a:endParaRPr lang="en-US"/>
                </a:p>
              </p:txBody>
            </p:sp>
            <p:sp>
              <p:nvSpPr>
                <p:cNvPr id="167356" name="Freeform 704"/>
                <p:cNvSpPr>
                  <a:spLocks/>
                </p:cNvSpPr>
                <p:nvPr/>
              </p:nvSpPr>
              <p:spPr bwMode="auto">
                <a:xfrm>
                  <a:off x="668" y="2706"/>
                  <a:ext cx="2" cy="1"/>
                </a:xfrm>
                <a:custGeom>
                  <a:avLst/>
                  <a:gdLst>
                    <a:gd name="T0" fmla="*/ 0 w 2"/>
                    <a:gd name="T1" fmla="*/ 0 h 1"/>
                    <a:gd name="T2" fmla="*/ 0 w 2"/>
                    <a:gd name="T3" fmla="*/ 0 h 1"/>
                    <a:gd name="T4" fmla="*/ 1 w 2"/>
                    <a:gd name="T5" fmla="*/ 0 h 1"/>
                    <a:gd name="T6" fmla="*/ 1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0" y="0"/>
                      </a:lnTo>
                      <a:lnTo>
                        <a:pt x="1"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57" name="Freeform 705"/>
                <p:cNvSpPr>
                  <a:spLocks/>
                </p:cNvSpPr>
                <p:nvPr/>
              </p:nvSpPr>
              <p:spPr bwMode="auto">
                <a:xfrm>
                  <a:off x="669" y="2706"/>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358" name="Freeform 706"/>
                <p:cNvSpPr>
                  <a:spLocks/>
                </p:cNvSpPr>
                <p:nvPr/>
              </p:nvSpPr>
              <p:spPr bwMode="auto">
                <a:xfrm>
                  <a:off x="628" y="2609"/>
                  <a:ext cx="4" cy="43"/>
                </a:xfrm>
                <a:custGeom>
                  <a:avLst/>
                  <a:gdLst>
                    <a:gd name="T0" fmla="*/ 2 w 4"/>
                    <a:gd name="T1" fmla="*/ 0 h 43"/>
                    <a:gd name="T2" fmla="*/ 1 w 4"/>
                    <a:gd name="T3" fmla="*/ 28 h 43"/>
                    <a:gd name="T4" fmla="*/ 0 w 4"/>
                    <a:gd name="T5" fmla="*/ 42 h 43"/>
                    <a:gd name="T6" fmla="*/ 3 w 4"/>
                    <a:gd name="T7" fmla="*/ 42 h 43"/>
                    <a:gd name="T8" fmla="*/ 3 w 4"/>
                    <a:gd name="T9" fmla="*/ 0 h 43"/>
                    <a:gd name="T10" fmla="*/ 2 w 4"/>
                    <a:gd name="T11" fmla="*/ 0 h 43"/>
                    <a:gd name="T12" fmla="*/ 0 60000 65536"/>
                    <a:gd name="T13" fmla="*/ 0 60000 65536"/>
                    <a:gd name="T14" fmla="*/ 0 60000 65536"/>
                    <a:gd name="T15" fmla="*/ 0 60000 65536"/>
                    <a:gd name="T16" fmla="*/ 0 60000 65536"/>
                    <a:gd name="T17" fmla="*/ 0 60000 65536"/>
                    <a:gd name="T18" fmla="*/ 0 w 4"/>
                    <a:gd name="T19" fmla="*/ 0 h 43"/>
                    <a:gd name="T20" fmla="*/ 4 w 4"/>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 h="43">
                      <a:moveTo>
                        <a:pt x="2" y="0"/>
                      </a:moveTo>
                      <a:lnTo>
                        <a:pt x="1" y="28"/>
                      </a:lnTo>
                      <a:lnTo>
                        <a:pt x="0" y="42"/>
                      </a:lnTo>
                      <a:lnTo>
                        <a:pt x="3" y="42"/>
                      </a:lnTo>
                      <a:lnTo>
                        <a:pt x="3" y="0"/>
                      </a:lnTo>
                      <a:lnTo>
                        <a:pt x="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59" name="Freeform 707"/>
                <p:cNvSpPr>
                  <a:spLocks/>
                </p:cNvSpPr>
                <p:nvPr/>
              </p:nvSpPr>
              <p:spPr bwMode="auto">
                <a:xfrm>
                  <a:off x="628" y="2609"/>
                  <a:ext cx="6" cy="44"/>
                </a:xfrm>
                <a:custGeom>
                  <a:avLst/>
                  <a:gdLst>
                    <a:gd name="T0" fmla="*/ 3 w 6"/>
                    <a:gd name="T1" fmla="*/ 0 h 44"/>
                    <a:gd name="T2" fmla="*/ 2 w 6"/>
                    <a:gd name="T3" fmla="*/ 28 h 44"/>
                    <a:gd name="T4" fmla="*/ 0 w 6"/>
                    <a:gd name="T5" fmla="*/ 43 h 44"/>
                    <a:gd name="T6" fmla="*/ 5 w 6"/>
                    <a:gd name="T7" fmla="*/ 43 h 44"/>
                    <a:gd name="T8" fmla="*/ 4 w 6"/>
                    <a:gd name="T9" fmla="*/ 0 h 44"/>
                    <a:gd name="T10" fmla="*/ 3 w 6"/>
                    <a:gd name="T11" fmla="*/ 0 h 44"/>
                    <a:gd name="T12" fmla="*/ 0 60000 65536"/>
                    <a:gd name="T13" fmla="*/ 0 60000 65536"/>
                    <a:gd name="T14" fmla="*/ 0 60000 65536"/>
                    <a:gd name="T15" fmla="*/ 0 60000 65536"/>
                    <a:gd name="T16" fmla="*/ 0 60000 65536"/>
                    <a:gd name="T17" fmla="*/ 0 60000 65536"/>
                    <a:gd name="T18" fmla="*/ 0 w 6"/>
                    <a:gd name="T19" fmla="*/ 0 h 44"/>
                    <a:gd name="T20" fmla="*/ 6 w 6"/>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6" h="44">
                      <a:moveTo>
                        <a:pt x="3" y="0"/>
                      </a:moveTo>
                      <a:lnTo>
                        <a:pt x="2" y="28"/>
                      </a:lnTo>
                      <a:lnTo>
                        <a:pt x="0" y="43"/>
                      </a:lnTo>
                      <a:lnTo>
                        <a:pt x="5" y="43"/>
                      </a:lnTo>
                      <a:lnTo>
                        <a:pt x="4" y="0"/>
                      </a:lnTo>
                      <a:lnTo>
                        <a:pt x="3"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60" name="Line 708"/>
                <p:cNvSpPr>
                  <a:spLocks noChangeShapeType="1"/>
                </p:cNvSpPr>
                <p:nvPr/>
              </p:nvSpPr>
              <p:spPr bwMode="auto">
                <a:xfrm>
                  <a:off x="632" y="2612"/>
                  <a:ext cx="11" cy="0"/>
                </a:xfrm>
                <a:prstGeom prst="line">
                  <a:avLst/>
                </a:prstGeom>
                <a:noFill/>
                <a:ln w="12700">
                  <a:solidFill>
                    <a:srgbClr val="000000"/>
                  </a:solidFill>
                  <a:round/>
                  <a:headEnd/>
                  <a:tailEnd/>
                </a:ln>
              </p:spPr>
              <p:txBody>
                <a:bodyPr/>
                <a:lstStyle/>
                <a:p>
                  <a:endParaRPr lang="en-US"/>
                </a:p>
              </p:txBody>
            </p:sp>
            <p:sp>
              <p:nvSpPr>
                <p:cNvPr id="167361" name="Line 709"/>
                <p:cNvSpPr>
                  <a:spLocks noChangeShapeType="1"/>
                </p:cNvSpPr>
                <p:nvPr/>
              </p:nvSpPr>
              <p:spPr bwMode="auto">
                <a:xfrm>
                  <a:off x="632" y="2613"/>
                  <a:ext cx="11" cy="0"/>
                </a:xfrm>
                <a:prstGeom prst="line">
                  <a:avLst/>
                </a:prstGeom>
                <a:noFill/>
                <a:ln w="12700">
                  <a:solidFill>
                    <a:srgbClr val="000000"/>
                  </a:solidFill>
                  <a:round/>
                  <a:headEnd/>
                  <a:tailEnd/>
                </a:ln>
              </p:spPr>
              <p:txBody>
                <a:bodyPr/>
                <a:lstStyle/>
                <a:p>
                  <a:endParaRPr lang="en-US"/>
                </a:p>
              </p:txBody>
            </p:sp>
            <p:sp>
              <p:nvSpPr>
                <p:cNvPr id="167362" name="Line 710"/>
                <p:cNvSpPr>
                  <a:spLocks noChangeShapeType="1"/>
                </p:cNvSpPr>
                <p:nvPr/>
              </p:nvSpPr>
              <p:spPr bwMode="auto">
                <a:xfrm>
                  <a:off x="632" y="2617"/>
                  <a:ext cx="11" cy="0"/>
                </a:xfrm>
                <a:prstGeom prst="line">
                  <a:avLst/>
                </a:prstGeom>
                <a:noFill/>
                <a:ln w="12700">
                  <a:solidFill>
                    <a:srgbClr val="000000"/>
                  </a:solidFill>
                  <a:round/>
                  <a:headEnd/>
                  <a:tailEnd/>
                </a:ln>
              </p:spPr>
              <p:txBody>
                <a:bodyPr/>
                <a:lstStyle/>
                <a:p>
                  <a:endParaRPr lang="en-US"/>
                </a:p>
              </p:txBody>
            </p:sp>
            <p:sp>
              <p:nvSpPr>
                <p:cNvPr id="167363" name="Freeform 711"/>
                <p:cNvSpPr>
                  <a:spLocks/>
                </p:cNvSpPr>
                <p:nvPr/>
              </p:nvSpPr>
              <p:spPr bwMode="auto">
                <a:xfrm>
                  <a:off x="615" y="2626"/>
                  <a:ext cx="34" cy="1"/>
                </a:xfrm>
                <a:custGeom>
                  <a:avLst/>
                  <a:gdLst>
                    <a:gd name="T0" fmla="*/ 0 w 34"/>
                    <a:gd name="T1" fmla="*/ 0 h 1"/>
                    <a:gd name="T2" fmla="*/ 33 w 34"/>
                    <a:gd name="T3" fmla="*/ 0 h 1"/>
                    <a:gd name="T4" fmla="*/ 33 w 34"/>
                    <a:gd name="T5" fmla="*/ 0 h 1"/>
                    <a:gd name="T6" fmla="*/ 17 w 34"/>
                    <a:gd name="T7" fmla="*/ 0 h 1"/>
                    <a:gd name="T8" fmla="*/ 4 w 34"/>
                    <a:gd name="T9" fmla="*/ 0 h 1"/>
                    <a:gd name="T10" fmla="*/ 0 w 34"/>
                    <a:gd name="T11" fmla="*/ 0 h 1"/>
                    <a:gd name="T12" fmla="*/ 0 60000 65536"/>
                    <a:gd name="T13" fmla="*/ 0 60000 65536"/>
                    <a:gd name="T14" fmla="*/ 0 60000 65536"/>
                    <a:gd name="T15" fmla="*/ 0 60000 65536"/>
                    <a:gd name="T16" fmla="*/ 0 60000 65536"/>
                    <a:gd name="T17" fmla="*/ 0 60000 65536"/>
                    <a:gd name="T18" fmla="*/ 0 w 34"/>
                    <a:gd name="T19" fmla="*/ 0 h 1"/>
                    <a:gd name="T20" fmla="*/ 34 w 34"/>
                    <a:gd name="T21" fmla="*/ 1 h 1"/>
                  </a:gdLst>
                  <a:ahLst/>
                  <a:cxnLst>
                    <a:cxn ang="T12">
                      <a:pos x="T0" y="T1"/>
                    </a:cxn>
                    <a:cxn ang="T13">
                      <a:pos x="T2" y="T3"/>
                    </a:cxn>
                    <a:cxn ang="T14">
                      <a:pos x="T4" y="T5"/>
                    </a:cxn>
                    <a:cxn ang="T15">
                      <a:pos x="T6" y="T7"/>
                    </a:cxn>
                    <a:cxn ang="T16">
                      <a:pos x="T8" y="T9"/>
                    </a:cxn>
                    <a:cxn ang="T17">
                      <a:pos x="T10" y="T11"/>
                    </a:cxn>
                  </a:cxnLst>
                  <a:rect l="T18" t="T19" r="T20" b="T21"/>
                  <a:pathLst>
                    <a:path w="34" h="1">
                      <a:moveTo>
                        <a:pt x="0" y="0"/>
                      </a:moveTo>
                      <a:lnTo>
                        <a:pt x="33" y="0"/>
                      </a:lnTo>
                      <a:lnTo>
                        <a:pt x="17" y="0"/>
                      </a:lnTo>
                      <a:lnTo>
                        <a:pt x="4"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64" name="Freeform 712"/>
                <p:cNvSpPr>
                  <a:spLocks/>
                </p:cNvSpPr>
                <p:nvPr/>
              </p:nvSpPr>
              <p:spPr bwMode="auto">
                <a:xfrm>
                  <a:off x="615" y="2626"/>
                  <a:ext cx="35" cy="2"/>
                </a:xfrm>
                <a:custGeom>
                  <a:avLst/>
                  <a:gdLst>
                    <a:gd name="T0" fmla="*/ 0 w 35"/>
                    <a:gd name="T1" fmla="*/ 0 h 2"/>
                    <a:gd name="T2" fmla="*/ 34 w 35"/>
                    <a:gd name="T3" fmla="*/ 0 h 2"/>
                    <a:gd name="T4" fmla="*/ 34 w 35"/>
                    <a:gd name="T5" fmla="*/ 1 h 2"/>
                    <a:gd name="T6" fmla="*/ 18 w 35"/>
                    <a:gd name="T7" fmla="*/ 1 h 2"/>
                    <a:gd name="T8" fmla="*/ 4 w 35"/>
                    <a:gd name="T9" fmla="*/ 1 h 2"/>
                    <a:gd name="T10" fmla="*/ 0 w 35"/>
                    <a:gd name="T11" fmla="*/ 0 h 2"/>
                    <a:gd name="T12" fmla="*/ 0 60000 65536"/>
                    <a:gd name="T13" fmla="*/ 0 60000 65536"/>
                    <a:gd name="T14" fmla="*/ 0 60000 65536"/>
                    <a:gd name="T15" fmla="*/ 0 60000 65536"/>
                    <a:gd name="T16" fmla="*/ 0 60000 65536"/>
                    <a:gd name="T17" fmla="*/ 0 60000 65536"/>
                    <a:gd name="T18" fmla="*/ 0 w 35"/>
                    <a:gd name="T19" fmla="*/ 0 h 2"/>
                    <a:gd name="T20" fmla="*/ 35 w 35"/>
                    <a:gd name="T21" fmla="*/ 2 h 2"/>
                  </a:gdLst>
                  <a:ahLst/>
                  <a:cxnLst>
                    <a:cxn ang="T12">
                      <a:pos x="T0" y="T1"/>
                    </a:cxn>
                    <a:cxn ang="T13">
                      <a:pos x="T2" y="T3"/>
                    </a:cxn>
                    <a:cxn ang="T14">
                      <a:pos x="T4" y="T5"/>
                    </a:cxn>
                    <a:cxn ang="T15">
                      <a:pos x="T6" y="T7"/>
                    </a:cxn>
                    <a:cxn ang="T16">
                      <a:pos x="T8" y="T9"/>
                    </a:cxn>
                    <a:cxn ang="T17">
                      <a:pos x="T10" y="T11"/>
                    </a:cxn>
                  </a:cxnLst>
                  <a:rect l="T18" t="T19" r="T20" b="T21"/>
                  <a:pathLst>
                    <a:path w="35" h="2">
                      <a:moveTo>
                        <a:pt x="0" y="0"/>
                      </a:moveTo>
                      <a:lnTo>
                        <a:pt x="34" y="0"/>
                      </a:lnTo>
                      <a:lnTo>
                        <a:pt x="34" y="1"/>
                      </a:lnTo>
                      <a:lnTo>
                        <a:pt x="18" y="1"/>
                      </a:lnTo>
                      <a:lnTo>
                        <a:pt x="4" y="1"/>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65" name="Line 713"/>
                <p:cNvSpPr>
                  <a:spLocks noChangeShapeType="1"/>
                </p:cNvSpPr>
                <p:nvPr/>
              </p:nvSpPr>
              <p:spPr bwMode="auto">
                <a:xfrm>
                  <a:off x="631" y="2674"/>
                  <a:ext cx="0" cy="27"/>
                </a:xfrm>
                <a:prstGeom prst="line">
                  <a:avLst/>
                </a:prstGeom>
                <a:noFill/>
                <a:ln w="12700">
                  <a:noFill/>
                  <a:round/>
                  <a:headEnd/>
                  <a:tailEnd/>
                </a:ln>
              </p:spPr>
              <p:txBody>
                <a:bodyPr/>
                <a:lstStyle/>
                <a:p>
                  <a:endParaRPr lang="en-US"/>
                </a:p>
              </p:txBody>
            </p:sp>
            <p:sp>
              <p:nvSpPr>
                <p:cNvPr id="167366" name="Line 714"/>
                <p:cNvSpPr>
                  <a:spLocks noChangeShapeType="1"/>
                </p:cNvSpPr>
                <p:nvPr/>
              </p:nvSpPr>
              <p:spPr bwMode="auto">
                <a:xfrm>
                  <a:off x="631" y="2674"/>
                  <a:ext cx="0" cy="27"/>
                </a:xfrm>
                <a:prstGeom prst="line">
                  <a:avLst/>
                </a:prstGeom>
                <a:noFill/>
                <a:ln w="12700">
                  <a:solidFill>
                    <a:srgbClr val="000000"/>
                  </a:solidFill>
                  <a:round/>
                  <a:headEnd/>
                  <a:tailEnd/>
                </a:ln>
              </p:spPr>
              <p:txBody>
                <a:bodyPr/>
                <a:lstStyle/>
                <a:p>
                  <a:endParaRPr lang="en-US"/>
                </a:p>
              </p:txBody>
            </p:sp>
            <p:sp>
              <p:nvSpPr>
                <p:cNvPr id="167367" name="Line 715"/>
                <p:cNvSpPr>
                  <a:spLocks noChangeShapeType="1"/>
                </p:cNvSpPr>
                <p:nvPr/>
              </p:nvSpPr>
              <p:spPr bwMode="auto">
                <a:xfrm flipH="1">
                  <a:off x="621" y="2700"/>
                  <a:ext cx="43" cy="0"/>
                </a:xfrm>
                <a:prstGeom prst="line">
                  <a:avLst/>
                </a:prstGeom>
                <a:noFill/>
                <a:ln w="12700">
                  <a:noFill/>
                  <a:round/>
                  <a:headEnd/>
                  <a:tailEnd/>
                </a:ln>
              </p:spPr>
              <p:txBody>
                <a:bodyPr/>
                <a:lstStyle/>
                <a:p>
                  <a:endParaRPr lang="en-US"/>
                </a:p>
              </p:txBody>
            </p:sp>
            <p:sp>
              <p:nvSpPr>
                <p:cNvPr id="167368" name="Line 716"/>
                <p:cNvSpPr>
                  <a:spLocks noChangeShapeType="1"/>
                </p:cNvSpPr>
                <p:nvPr/>
              </p:nvSpPr>
              <p:spPr bwMode="auto">
                <a:xfrm flipH="1">
                  <a:off x="621" y="2700"/>
                  <a:ext cx="43" cy="0"/>
                </a:xfrm>
                <a:prstGeom prst="line">
                  <a:avLst/>
                </a:prstGeom>
                <a:noFill/>
                <a:ln w="12700">
                  <a:solidFill>
                    <a:srgbClr val="000000"/>
                  </a:solidFill>
                  <a:round/>
                  <a:headEnd/>
                  <a:tailEnd/>
                </a:ln>
              </p:spPr>
              <p:txBody>
                <a:bodyPr/>
                <a:lstStyle/>
                <a:p>
                  <a:endParaRPr lang="en-US"/>
                </a:p>
              </p:txBody>
            </p:sp>
            <p:sp>
              <p:nvSpPr>
                <p:cNvPr id="167369" name="Line 717"/>
                <p:cNvSpPr>
                  <a:spLocks noChangeShapeType="1"/>
                </p:cNvSpPr>
                <p:nvPr/>
              </p:nvSpPr>
              <p:spPr bwMode="auto">
                <a:xfrm flipV="1">
                  <a:off x="629" y="2700"/>
                  <a:ext cx="18" cy="10"/>
                </a:xfrm>
                <a:prstGeom prst="line">
                  <a:avLst/>
                </a:prstGeom>
                <a:noFill/>
                <a:ln w="12700">
                  <a:solidFill>
                    <a:srgbClr val="000000"/>
                  </a:solidFill>
                  <a:round/>
                  <a:headEnd/>
                  <a:tailEnd/>
                </a:ln>
              </p:spPr>
              <p:txBody>
                <a:bodyPr/>
                <a:lstStyle/>
                <a:p>
                  <a:endParaRPr lang="en-US"/>
                </a:p>
              </p:txBody>
            </p:sp>
            <p:sp>
              <p:nvSpPr>
                <p:cNvPr id="167370" name="Freeform 718"/>
                <p:cNvSpPr>
                  <a:spLocks/>
                </p:cNvSpPr>
                <p:nvPr/>
              </p:nvSpPr>
              <p:spPr bwMode="auto">
                <a:xfrm>
                  <a:off x="623" y="2674"/>
                  <a:ext cx="25" cy="39"/>
                </a:xfrm>
                <a:custGeom>
                  <a:avLst/>
                  <a:gdLst>
                    <a:gd name="T0" fmla="*/ 24 w 25"/>
                    <a:gd name="T1" fmla="*/ 38 h 39"/>
                    <a:gd name="T2" fmla="*/ 0 w 25"/>
                    <a:gd name="T3" fmla="*/ 26 h 39"/>
                    <a:gd name="T4" fmla="*/ 24 w 25"/>
                    <a:gd name="T5" fmla="*/ 13 h 39"/>
                    <a:gd name="T6" fmla="*/ 3 w 25"/>
                    <a:gd name="T7" fmla="*/ 13 h 39"/>
                    <a:gd name="T8" fmla="*/ 24 w 25"/>
                    <a:gd name="T9" fmla="*/ 0 h 39"/>
                    <a:gd name="T10" fmla="*/ 0 60000 65536"/>
                    <a:gd name="T11" fmla="*/ 0 60000 65536"/>
                    <a:gd name="T12" fmla="*/ 0 60000 65536"/>
                    <a:gd name="T13" fmla="*/ 0 60000 65536"/>
                    <a:gd name="T14" fmla="*/ 0 60000 65536"/>
                    <a:gd name="T15" fmla="*/ 0 w 25"/>
                    <a:gd name="T16" fmla="*/ 0 h 39"/>
                    <a:gd name="T17" fmla="*/ 25 w 25"/>
                    <a:gd name="T18" fmla="*/ 39 h 39"/>
                  </a:gdLst>
                  <a:ahLst/>
                  <a:cxnLst>
                    <a:cxn ang="T10">
                      <a:pos x="T0" y="T1"/>
                    </a:cxn>
                    <a:cxn ang="T11">
                      <a:pos x="T2" y="T3"/>
                    </a:cxn>
                    <a:cxn ang="T12">
                      <a:pos x="T4" y="T5"/>
                    </a:cxn>
                    <a:cxn ang="T13">
                      <a:pos x="T6" y="T7"/>
                    </a:cxn>
                    <a:cxn ang="T14">
                      <a:pos x="T8" y="T9"/>
                    </a:cxn>
                  </a:cxnLst>
                  <a:rect l="T15" t="T16" r="T17" b="T18"/>
                  <a:pathLst>
                    <a:path w="25" h="39">
                      <a:moveTo>
                        <a:pt x="24" y="38"/>
                      </a:moveTo>
                      <a:lnTo>
                        <a:pt x="0" y="26"/>
                      </a:lnTo>
                      <a:lnTo>
                        <a:pt x="24" y="13"/>
                      </a:lnTo>
                      <a:lnTo>
                        <a:pt x="3" y="13"/>
                      </a:lnTo>
                      <a:lnTo>
                        <a:pt x="2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71" name="Line 719"/>
                <p:cNvSpPr>
                  <a:spLocks noChangeShapeType="1"/>
                </p:cNvSpPr>
                <p:nvPr/>
              </p:nvSpPr>
              <p:spPr bwMode="auto">
                <a:xfrm flipH="1">
                  <a:off x="650" y="2675"/>
                  <a:ext cx="21" cy="24"/>
                </a:xfrm>
                <a:prstGeom prst="line">
                  <a:avLst/>
                </a:prstGeom>
                <a:noFill/>
                <a:ln w="12700">
                  <a:solidFill>
                    <a:srgbClr val="000000"/>
                  </a:solidFill>
                  <a:round/>
                  <a:headEnd/>
                  <a:tailEnd/>
                </a:ln>
              </p:spPr>
              <p:txBody>
                <a:bodyPr/>
                <a:lstStyle/>
                <a:p>
                  <a:endParaRPr lang="en-US"/>
                </a:p>
              </p:txBody>
            </p:sp>
            <p:sp>
              <p:nvSpPr>
                <p:cNvPr id="167372" name="Line 720"/>
                <p:cNvSpPr>
                  <a:spLocks noChangeShapeType="1"/>
                </p:cNvSpPr>
                <p:nvPr/>
              </p:nvSpPr>
              <p:spPr bwMode="auto">
                <a:xfrm>
                  <a:off x="658" y="2674"/>
                  <a:ext cx="0" cy="11"/>
                </a:xfrm>
                <a:prstGeom prst="line">
                  <a:avLst/>
                </a:prstGeom>
                <a:noFill/>
                <a:ln w="12700">
                  <a:solidFill>
                    <a:srgbClr val="000000"/>
                  </a:solidFill>
                  <a:round/>
                  <a:headEnd/>
                  <a:tailEnd/>
                </a:ln>
              </p:spPr>
              <p:txBody>
                <a:bodyPr/>
                <a:lstStyle/>
                <a:p>
                  <a:endParaRPr lang="en-US"/>
                </a:p>
              </p:txBody>
            </p:sp>
            <p:sp>
              <p:nvSpPr>
                <p:cNvPr id="167373" name="Line 721"/>
                <p:cNvSpPr>
                  <a:spLocks noChangeShapeType="1"/>
                </p:cNvSpPr>
                <p:nvPr/>
              </p:nvSpPr>
              <p:spPr bwMode="auto">
                <a:xfrm>
                  <a:off x="661" y="2674"/>
                  <a:ext cx="0" cy="11"/>
                </a:xfrm>
                <a:prstGeom prst="line">
                  <a:avLst/>
                </a:prstGeom>
                <a:noFill/>
                <a:ln w="12700">
                  <a:solidFill>
                    <a:srgbClr val="000000"/>
                  </a:solidFill>
                  <a:round/>
                  <a:headEnd/>
                  <a:tailEnd/>
                </a:ln>
              </p:spPr>
              <p:txBody>
                <a:bodyPr/>
                <a:lstStyle/>
                <a:p>
                  <a:endParaRPr lang="en-US"/>
                </a:p>
              </p:txBody>
            </p:sp>
            <p:sp>
              <p:nvSpPr>
                <p:cNvPr id="167374" name="Line 722"/>
                <p:cNvSpPr>
                  <a:spLocks noChangeShapeType="1"/>
                </p:cNvSpPr>
                <p:nvPr/>
              </p:nvSpPr>
              <p:spPr bwMode="auto">
                <a:xfrm flipV="1">
                  <a:off x="661" y="2674"/>
                  <a:ext cx="4" cy="4"/>
                </a:xfrm>
                <a:prstGeom prst="line">
                  <a:avLst/>
                </a:prstGeom>
                <a:noFill/>
                <a:ln w="12700">
                  <a:solidFill>
                    <a:srgbClr val="000000"/>
                  </a:solidFill>
                  <a:round/>
                  <a:headEnd/>
                  <a:tailEnd/>
                </a:ln>
              </p:spPr>
              <p:txBody>
                <a:bodyPr/>
                <a:lstStyle/>
                <a:p>
                  <a:endParaRPr lang="en-US"/>
                </a:p>
              </p:txBody>
            </p:sp>
            <p:sp>
              <p:nvSpPr>
                <p:cNvPr id="167375" name="Freeform 723"/>
                <p:cNvSpPr>
                  <a:spLocks/>
                </p:cNvSpPr>
                <p:nvPr/>
              </p:nvSpPr>
              <p:spPr bwMode="auto">
                <a:xfrm>
                  <a:off x="630" y="2653"/>
                  <a:ext cx="17" cy="20"/>
                </a:xfrm>
                <a:custGeom>
                  <a:avLst/>
                  <a:gdLst>
                    <a:gd name="T0" fmla="*/ 0 w 17"/>
                    <a:gd name="T1" fmla="*/ 19 h 20"/>
                    <a:gd name="T2" fmla="*/ 16 w 17"/>
                    <a:gd name="T3" fmla="*/ 9 h 20"/>
                    <a:gd name="T4" fmla="*/ 1 w 17"/>
                    <a:gd name="T5" fmla="*/ 9 h 20"/>
                    <a:gd name="T6" fmla="*/ 16 w 17"/>
                    <a:gd name="T7" fmla="*/ 0 h 20"/>
                    <a:gd name="T8" fmla="*/ 0 w 17"/>
                    <a:gd name="T9" fmla="*/ 19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0" y="19"/>
                      </a:moveTo>
                      <a:lnTo>
                        <a:pt x="16" y="9"/>
                      </a:lnTo>
                      <a:lnTo>
                        <a:pt x="1" y="9"/>
                      </a:lnTo>
                      <a:lnTo>
                        <a:pt x="16" y="0"/>
                      </a:lnTo>
                      <a:lnTo>
                        <a:pt x="0" y="1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76" name="Freeform 724"/>
                <p:cNvSpPr>
                  <a:spLocks/>
                </p:cNvSpPr>
                <p:nvPr/>
              </p:nvSpPr>
              <p:spPr bwMode="auto">
                <a:xfrm>
                  <a:off x="630" y="2653"/>
                  <a:ext cx="18" cy="21"/>
                </a:xfrm>
                <a:custGeom>
                  <a:avLst/>
                  <a:gdLst>
                    <a:gd name="T0" fmla="*/ 0 w 18"/>
                    <a:gd name="T1" fmla="*/ 20 h 21"/>
                    <a:gd name="T2" fmla="*/ 17 w 18"/>
                    <a:gd name="T3" fmla="*/ 9 h 21"/>
                    <a:gd name="T4" fmla="*/ 2 w 18"/>
                    <a:gd name="T5" fmla="*/ 9 h 21"/>
                    <a:gd name="T6" fmla="*/ 17 w 18"/>
                    <a:gd name="T7" fmla="*/ 0 h 21"/>
                    <a:gd name="T8" fmla="*/ 0 60000 65536"/>
                    <a:gd name="T9" fmla="*/ 0 60000 65536"/>
                    <a:gd name="T10" fmla="*/ 0 60000 65536"/>
                    <a:gd name="T11" fmla="*/ 0 60000 65536"/>
                    <a:gd name="T12" fmla="*/ 0 w 18"/>
                    <a:gd name="T13" fmla="*/ 0 h 21"/>
                    <a:gd name="T14" fmla="*/ 18 w 18"/>
                    <a:gd name="T15" fmla="*/ 21 h 21"/>
                  </a:gdLst>
                  <a:ahLst/>
                  <a:cxnLst>
                    <a:cxn ang="T8">
                      <a:pos x="T0" y="T1"/>
                    </a:cxn>
                    <a:cxn ang="T9">
                      <a:pos x="T2" y="T3"/>
                    </a:cxn>
                    <a:cxn ang="T10">
                      <a:pos x="T4" y="T5"/>
                    </a:cxn>
                    <a:cxn ang="T11">
                      <a:pos x="T6" y="T7"/>
                    </a:cxn>
                  </a:cxnLst>
                  <a:rect l="T12" t="T13" r="T14" b="T15"/>
                  <a:pathLst>
                    <a:path w="18" h="21">
                      <a:moveTo>
                        <a:pt x="0" y="20"/>
                      </a:moveTo>
                      <a:lnTo>
                        <a:pt x="17" y="9"/>
                      </a:lnTo>
                      <a:lnTo>
                        <a:pt x="2" y="9"/>
                      </a:lnTo>
                      <a:lnTo>
                        <a:pt x="17"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77" name="Freeform 725"/>
                <p:cNvSpPr>
                  <a:spLocks/>
                </p:cNvSpPr>
                <p:nvPr/>
              </p:nvSpPr>
              <p:spPr bwMode="auto">
                <a:xfrm>
                  <a:off x="619" y="2652"/>
                  <a:ext cx="43" cy="1"/>
                </a:xfrm>
                <a:custGeom>
                  <a:avLst/>
                  <a:gdLst>
                    <a:gd name="T0" fmla="*/ 0 w 43"/>
                    <a:gd name="T1" fmla="*/ 0 h 1"/>
                    <a:gd name="T2" fmla="*/ 13 w 43"/>
                    <a:gd name="T3" fmla="*/ 0 h 1"/>
                    <a:gd name="T4" fmla="*/ 42 w 43"/>
                    <a:gd name="T5" fmla="*/ 0 h 1"/>
                    <a:gd name="T6" fmla="*/ 42 w 43"/>
                    <a:gd name="T7" fmla="*/ 0 h 1"/>
                    <a:gd name="T8" fmla="*/ 13 w 43"/>
                    <a:gd name="T9" fmla="*/ 0 h 1"/>
                    <a:gd name="T10" fmla="*/ 7 w 43"/>
                    <a:gd name="T11" fmla="*/ 0 h 1"/>
                    <a:gd name="T12" fmla="*/ 7 w 43"/>
                    <a:gd name="T13" fmla="*/ 0 h 1"/>
                    <a:gd name="T14" fmla="*/ 0 w 43"/>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1"/>
                    <a:gd name="T26" fmla="*/ 43 w 43"/>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1">
                      <a:moveTo>
                        <a:pt x="0" y="0"/>
                      </a:moveTo>
                      <a:lnTo>
                        <a:pt x="13" y="0"/>
                      </a:lnTo>
                      <a:lnTo>
                        <a:pt x="42" y="0"/>
                      </a:lnTo>
                      <a:lnTo>
                        <a:pt x="13" y="0"/>
                      </a:lnTo>
                      <a:lnTo>
                        <a:pt x="7"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378" name="Freeform 726"/>
                <p:cNvSpPr>
                  <a:spLocks/>
                </p:cNvSpPr>
                <p:nvPr/>
              </p:nvSpPr>
              <p:spPr bwMode="auto">
                <a:xfrm>
                  <a:off x="619" y="2652"/>
                  <a:ext cx="44" cy="3"/>
                </a:xfrm>
                <a:custGeom>
                  <a:avLst/>
                  <a:gdLst>
                    <a:gd name="T0" fmla="*/ 0 w 44"/>
                    <a:gd name="T1" fmla="*/ 0 h 3"/>
                    <a:gd name="T2" fmla="*/ 14 w 44"/>
                    <a:gd name="T3" fmla="*/ 0 h 3"/>
                    <a:gd name="T4" fmla="*/ 43 w 44"/>
                    <a:gd name="T5" fmla="*/ 0 h 3"/>
                    <a:gd name="T6" fmla="*/ 43 w 44"/>
                    <a:gd name="T7" fmla="*/ 2 h 3"/>
                    <a:gd name="T8" fmla="*/ 14 w 44"/>
                    <a:gd name="T9" fmla="*/ 2 h 3"/>
                    <a:gd name="T10" fmla="*/ 7 w 44"/>
                    <a:gd name="T11" fmla="*/ 2 h 3"/>
                    <a:gd name="T12" fmla="*/ 7 w 44"/>
                    <a:gd name="T13" fmla="*/ 0 h 3"/>
                    <a:gd name="T14" fmla="*/ 0 60000 65536"/>
                    <a:gd name="T15" fmla="*/ 0 60000 65536"/>
                    <a:gd name="T16" fmla="*/ 0 60000 65536"/>
                    <a:gd name="T17" fmla="*/ 0 60000 65536"/>
                    <a:gd name="T18" fmla="*/ 0 60000 65536"/>
                    <a:gd name="T19" fmla="*/ 0 60000 65536"/>
                    <a:gd name="T20" fmla="*/ 0 60000 65536"/>
                    <a:gd name="T21" fmla="*/ 0 w 44"/>
                    <a:gd name="T22" fmla="*/ 0 h 3"/>
                    <a:gd name="T23" fmla="*/ 44 w 44"/>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3">
                      <a:moveTo>
                        <a:pt x="0" y="0"/>
                      </a:moveTo>
                      <a:lnTo>
                        <a:pt x="14" y="0"/>
                      </a:lnTo>
                      <a:lnTo>
                        <a:pt x="43" y="0"/>
                      </a:lnTo>
                      <a:lnTo>
                        <a:pt x="43" y="2"/>
                      </a:lnTo>
                      <a:lnTo>
                        <a:pt x="14" y="2"/>
                      </a:lnTo>
                      <a:lnTo>
                        <a:pt x="7" y="2"/>
                      </a:lnTo>
                      <a:lnTo>
                        <a:pt x="7"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79" name="Line 727"/>
                <p:cNvSpPr>
                  <a:spLocks noChangeShapeType="1"/>
                </p:cNvSpPr>
                <p:nvPr/>
              </p:nvSpPr>
              <p:spPr bwMode="auto">
                <a:xfrm flipH="1">
                  <a:off x="632" y="2627"/>
                  <a:ext cx="14" cy="10"/>
                </a:xfrm>
                <a:prstGeom prst="line">
                  <a:avLst/>
                </a:prstGeom>
                <a:noFill/>
                <a:ln w="12700">
                  <a:solidFill>
                    <a:srgbClr val="000000"/>
                  </a:solidFill>
                  <a:round/>
                  <a:headEnd/>
                  <a:tailEnd/>
                </a:ln>
              </p:spPr>
              <p:txBody>
                <a:bodyPr/>
                <a:lstStyle/>
                <a:p>
                  <a:endParaRPr lang="en-US"/>
                </a:p>
              </p:txBody>
            </p:sp>
            <p:sp>
              <p:nvSpPr>
                <p:cNvPr id="167380" name="Line 728"/>
                <p:cNvSpPr>
                  <a:spLocks noChangeShapeType="1"/>
                </p:cNvSpPr>
                <p:nvPr/>
              </p:nvSpPr>
              <p:spPr bwMode="auto">
                <a:xfrm flipV="1">
                  <a:off x="634" y="2586"/>
                  <a:ext cx="0" cy="22"/>
                </a:xfrm>
                <a:prstGeom prst="line">
                  <a:avLst/>
                </a:prstGeom>
                <a:noFill/>
                <a:ln w="12700">
                  <a:solidFill>
                    <a:srgbClr val="000000"/>
                  </a:solidFill>
                  <a:round/>
                  <a:headEnd/>
                  <a:tailEnd/>
                </a:ln>
              </p:spPr>
              <p:txBody>
                <a:bodyPr/>
                <a:lstStyle/>
                <a:p>
                  <a:endParaRPr lang="en-US"/>
                </a:p>
              </p:txBody>
            </p:sp>
            <p:sp>
              <p:nvSpPr>
                <p:cNvPr id="167381" name="Line 729"/>
                <p:cNvSpPr>
                  <a:spLocks noChangeShapeType="1"/>
                </p:cNvSpPr>
                <p:nvPr/>
              </p:nvSpPr>
              <p:spPr bwMode="auto">
                <a:xfrm flipV="1">
                  <a:off x="632" y="2617"/>
                  <a:ext cx="9" cy="5"/>
                </a:xfrm>
                <a:prstGeom prst="line">
                  <a:avLst/>
                </a:prstGeom>
                <a:noFill/>
                <a:ln w="12700">
                  <a:solidFill>
                    <a:srgbClr val="000000"/>
                  </a:solidFill>
                  <a:round/>
                  <a:headEnd/>
                  <a:tailEnd/>
                </a:ln>
              </p:spPr>
              <p:txBody>
                <a:bodyPr/>
                <a:lstStyle/>
                <a:p>
                  <a:endParaRPr lang="en-US"/>
                </a:p>
              </p:txBody>
            </p:sp>
            <p:sp>
              <p:nvSpPr>
                <p:cNvPr id="167382" name="Freeform 730"/>
                <p:cNvSpPr>
                  <a:spLocks/>
                </p:cNvSpPr>
                <p:nvPr/>
              </p:nvSpPr>
              <p:spPr bwMode="auto">
                <a:xfrm>
                  <a:off x="618" y="2635"/>
                  <a:ext cx="13" cy="39"/>
                </a:xfrm>
                <a:custGeom>
                  <a:avLst/>
                  <a:gdLst>
                    <a:gd name="T0" fmla="*/ 12 w 13"/>
                    <a:gd name="T1" fmla="*/ 0 h 39"/>
                    <a:gd name="T2" fmla="*/ 0 w 13"/>
                    <a:gd name="T3" fmla="*/ 17 h 39"/>
                    <a:gd name="T4" fmla="*/ 9 w 13"/>
                    <a:gd name="T5" fmla="*/ 38 h 39"/>
                    <a:gd name="T6" fmla="*/ 0 60000 65536"/>
                    <a:gd name="T7" fmla="*/ 0 60000 65536"/>
                    <a:gd name="T8" fmla="*/ 0 60000 65536"/>
                    <a:gd name="T9" fmla="*/ 0 w 13"/>
                    <a:gd name="T10" fmla="*/ 0 h 39"/>
                    <a:gd name="T11" fmla="*/ 13 w 13"/>
                    <a:gd name="T12" fmla="*/ 39 h 39"/>
                  </a:gdLst>
                  <a:ahLst/>
                  <a:cxnLst>
                    <a:cxn ang="T6">
                      <a:pos x="T0" y="T1"/>
                    </a:cxn>
                    <a:cxn ang="T7">
                      <a:pos x="T2" y="T3"/>
                    </a:cxn>
                    <a:cxn ang="T8">
                      <a:pos x="T4" y="T5"/>
                    </a:cxn>
                  </a:cxnLst>
                  <a:rect l="T9" t="T10" r="T11" b="T12"/>
                  <a:pathLst>
                    <a:path w="13" h="39">
                      <a:moveTo>
                        <a:pt x="12" y="0"/>
                      </a:moveTo>
                      <a:lnTo>
                        <a:pt x="0" y="17"/>
                      </a:lnTo>
                      <a:lnTo>
                        <a:pt x="9" y="3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83" name="Freeform 731"/>
                <p:cNvSpPr>
                  <a:spLocks/>
                </p:cNvSpPr>
                <p:nvPr/>
              </p:nvSpPr>
              <p:spPr bwMode="auto">
                <a:xfrm>
                  <a:off x="624" y="2643"/>
                  <a:ext cx="2" cy="10"/>
                </a:xfrm>
                <a:custGeom>
                  <a:avLst/>
                  <a:gdLst>
                    <a:gd name="T0" fmla="*/ 0 w 2"/>
                    <a:gd name="T1" fmla="*/ 0 h 10"/>
                    <a:gd name="T2" fmla="*/ 1 w 2"/>
                    <a:gd name="T3" fmla="*/ 3 h 10"/>
                    <a:gd name="T4" fmla="*/ 1 w 2"/>
                    <a:gd name="T5" fmla="*/ 9 h 10"/>
                    <a:gd name="T6" fmla="*/ 0 60000 65536"/>
                    <a:gd name="T7" fmla="*/ 0 60000 65536"/>
                    <a:gd name="T8" fmla="*/ 0 60000 65536"/>
                    <a:gd name="T9" fmla="*/ 0 w 2"/>
                    <a:gd name="T10" fmla="*/ 0 h 10"/>
                    <a:gd name="T11" fmla="*/ 2 w 2"/>
                    <a:gd name="T12" fmla="*/ 10 h 10"/>
                  </a:gdLst>
                  <a:ahLst/>
                  <a:cxnLst>
                    <a:cxn ang="T6">
                      <a:pos x="T0" y="T1"/>
                    </a:cxn>
                    <a:cxn ang="T7">
                      <a:pos x="T2" y="T3"/>
                    </a:cxn>
                    <a:cxn ang="T8">
                      <a:pos x="T4" y="T5"/>
                    </a:cxn>
                  </a:cxnLst>
                  <a:rect l="T9" t="T10" r="T11" b="T12"/>
                  <a:pathLst>
                    <a:path w="2" h="10">
                      <a:moveTo>
                        <a:pt x="0" y="0"/>
                      </a:moveTo>
                      <a:lnTo>
                        <a:pt x="1" y="3"/>
                      </a:lnTo>
                      <a:lnTo>
                        <a:pt x="1"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384" name="Line 732"/>
                <p:cNvSpPr>
                  <a:spLocks noChangeShapeType="1"/>
                </p:cNvSpPr>
                <p:nvPr/>
              </p:nvSpPr>
              <p:spPr bwMode="auto">
                <a:xfrm flipH="1">
                  <a:off x="625" y="2645"/>
                  <a:ext cx="4" cy="0"/>
                </a:xfrm>
                <a:prstGeom prst="line">
                  <a:avLst/>
                </a:prstGeom>
                <a:noFill/>
                <a:ln w="12700">
                  <a:solidFill>
                    <a:srgbClr val="000000"/>
                  </a:solidFill>
                  <a:round/>
                  <a:headEnd/>
                  <a:tailEnd/>
                </a:ln>
              </p:spPr>
              <p:txBody>
                <a:bodyPr/>
                <a:lstStyle/>
                <a:p>
                  <a:endParaRPr lang="en-US"/>
                </a:p>
              </p:txBody>
            </p:sp>
          </p:grpSp>
          <p:grpSp>
            <p:nvGrpSpPr>
              <p:cNvPr id="167203" name="Group 733"/>
              <p:cNvGrpSpPr>
                <a:grpSpLocks/>
              </p:cNvGrpSpPr>
              <p:nvPr/>
            </p:nvGrpSpPr>
            <p:grpSpPr bwMode="auto">
              <a:xfrm>
                <a:off x="451" y="2603"/>
                <a:ext cx="65" cy="132"/>
                <a:chOff x="451" y="2603"/>
                <a:chExt cx="65" cy="132"/>
              </a:xfrm>
            </p:grpSpPr>
            <p:sp>
              <p:nvSpPr>
                <p:cNvPr id="167204" name="Freeform 734"/>
                <p:cNvSpPr>
                  <a:spLocks/>
                </p:cNvSpPr>
                <p:nvPr/>
              </p:nvSpPr>
              <p:spPr bwMode="auto">
                <a:xfrm>
                  <a:off x="495" y="2667"/>
                  <a:ext cx="6" cy="6"/>
                </a:xfrm>
                <a:custGeom>
                  <a:avLst/>
                  <a:gdLst>
                    <a:gd name="T0" fmla="*/ 0 w 6"/>
                    <a:gd name="T1" fmla="*/ 5 h 6"/>
                    <a:gd name="T2" fmla="*/ 1 w 6"/>
                    <a:gd name="T3" fmla="*/ 0 h 6"/>
                    <a:gd name="T4" fmla="*/ 4 w 6"/>
                    <a:gd name="T5" fmla="*/ 0 h 6"/>
                    <a:gd name="T6" fmla="*/ 5 w 6"/>
                    <a:gd name="T7" fmla="*/ 5 h 6"/>
                    <a:gd name="T8" fmla="*/ 0 w 6"/>
                    <a:gd name="T9" fmla="*/ 5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0" y="5"/>
                      </a:moveTo>
                      <a:lnTo>
                        <a:pt x="1" y="0"/>
                      </a:lnTo>
                      <a:lnTo>
                        <a:pt x="4" y="0"/>
                      </a:lnTo>
                      <a:lnTo>
                        <a:pt x="5" y="5"/>
                      </a:lnTo>
                      <a:lnTo>
                        <a:pt x="0"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05" name="Freeform 735"/>
                <p:cNvSpPr>
                  <a:spLocks/>
                </p:cNvSpPr>
                <p:nvPr/>
              </p:nvSpPr>
              <p:spPr bwMode="auto">
                <a:xfrm>
                  <a:off x="495" y="2667"/>
                  <a:ext cx="7" cy="7"/>
                </a:xfrm>
                <a:custGeom>
                  <a:avLst/>
                  <a:gdLst>
                    <a:gd name="T0" fmla="*/ 0 w 7"/>
                    <a:gd name="T1" fmla="*/ 6 h 7"/>
                    <a:gd name="T2" fmla="*/ 1 w 7"/>
                    <a:gd name="T3" fmla="*/ 0 h 7"/>
                    <a:gd name="T4" fmla="*/ 5 w 7"/>
                    <a:gd name="T5" fmla="*/ 0 h 7"/>
                    <a:gd name="T6" fmla="*/ 6 w 7"/>
                    <a:gd name="T7" fmla="*/ 6 h 7"/>
                    <a:gd name="T8" fmla="*/ 0 w 7"/>
                    <a:gd name="T9" fmla="*/ 6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6"/>
                      </a:moveTo>
                      <a:lnTo>
                        <a:pt x="1" y="0"/>
                      </a:lnTo>
                      <a:lnTo>
                        <a:pt x="5" y="0"/>
                      </a:lnTo>
                      <a:lnTo>
                        <a:pt x="6" y="6"/>
                      </a:lnTo>
                      <a:lnTo>
                        <a:pt x="0" y="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06" name="Freeform 736"/>
                <p:cNvSpPr>
                  <a:spLocks/>
                </p:cNvSpPr>
                <p:nvPr/>
              </p:nvSpPr>
              <p:spPr bwMode="auto">
                <a:xfrm>
                  <a:off x="481" y="2656"/>
                  <a:ext cx="35" cy="7"/>
                </a:xfrm>
                <a:custGeom>
                  <a:avLst/>
                  <a:gdLst>
                    <a:gd name="T0" fmla="*/ 17 w 35"/>
                    <a:gd name="T1" fmla="*/ 6 h 7"/>
                    <a:gd name="T2" fmla="*/ 20 w 35"/>
                    <a:gd name="T3" fmla="*/ 6 h 7"/>
                    <a:gd name="T4" fmla="*/ 24 w 35"/>
                    <a:gd name="T5" fmla="*/ 6 h 7"/>
                    <a:gd name="T6" fmla="*/ 26 w 35"/>
                    <a:gd name="T7" fmla="*/ 5 h 7"/>
                    <a:gd name="T8" fmla="*/ 29 w 35"/>
                    <a:gd name="T9" fmla="*/ 5 h 7"/>
                    <a:gd name="T10" fmla="*/ 31 w 35"/>
                    <a:gd name="T11" fmla="*/ 5 h 7"/>
                    <a:gd name="T12" fmla="*/ 33 w 35"/>
                    <a:gd name="T13" fmla="*/ 4 h 7"/>
                    <a:gd name="T14" fmla="*/ 34 w 35"/>
                    <a:gd name="T15" fmla="*/ 3 h 7"/>
                    <a:gd name="T16" fmla="*/ 34 w 35"/>
                    <a:gd name="T17" fmla="*/ 3 h 7"/>
                    <a:gd name="T18" fmla="*/ 34 w 35"/>
                    <a:gd name="T19" fmla="*/ 3 h 7"/>
                    <a:gd name="T20" fmla="*/ 33 w 35"/>
                    <a:gd name="T21" fmla="*/ 2 h 7"/>
                    <a:gd name="T22" fmla="*/ 31 w 35"/>
                    <a:gd name="T23" fmla="*/ 1 h 7"/>
                    <a:gd name="T24" fmla="*/ 29 w 35"/>
                    <a:gd name="T25" fmla="*/ 1 h 7"/>
                    <a:gd name="T26" fmla="*/ 26 w 35"/>
                    <a:gd name="T27" fmla="*/ 1 h 7"/>
                    <a:gd name="T28" fmla="*/ 24 w 35"/>
                    <a:gd name="T29" fmla="*/ 0 h 7"/>
                    <a:gd name="T30" fmla="*/ 20 w 35"/>
                    <a:gd name="T31" fmla="*/ 0 h 7"/>
                    <a:gd name="T32" fmla="*/ 17 w 35"/>
                    <a:gd name="T33" fmla="*/ 0 h 7"/>
                    <a:gd name="T34" fmla="*/ 14 w 35"/>
                    <a:gd name="T35" fmla="*/ 0 h 7"/>
                    <a:gd name="T36" fmla="*/ 10 w 35"/>
                    <a:gd name="T37" fmla="*/ 0 h 7"/>
                    <a:gd name="T38" fmla="*/ 8 w 35"/>
                    <a:gd name="T39" fmla="*/ 1 h 7"/>
                    <a:gd name="T40" fmla="*/ 5 w 35"/>
                    <a:gd name="T41" fmla="*/ 1 h 7"/>
                    <a:gd name="T42" fmla="*/ 3 w 35"/>
                    <a:gd name="T43" fmla="*/ 1 h 7"/>
                    <a:gd name="T44" fmla="*/ 1 w 35"/>
                    <a:gd name="T45" fmla="*/ 2 h 7"/>
                    <a:gd name="T46" fmla="*/ 0 w 35"/>
                    <a:gd name="T47" fmla="*/ 3 h 7"/>
                    <a:gd name="T48" fmla="*/ 0 w 35"/>
                    <a:gd name="T49" fmla="*/ 3 h 7"/>
                    <a:gd name="T50" fmla="*/ 0 w 35"/>
                    <a:gd name="T51" fmla="*/ 3 h 7"/>
                    <a:gd name="T52" fmla="*/ 1 w 35"/>
                    <a:gd name="T53" fmla="*/ 4 h 7"/>
                    <a:gd name="T54" fmla="*/ 3 w 35"/>
                    <a:gd name="T55" fmla="*/ 5 h 7"/>
                    <a:gd name="T56" fmla="*/ 5 w 35"/>
                    <a:gd name="T57" fmla="*/ 5 h 7"/>
                    <a:gd name="T58" fmla="*/ 8 w 35"/>
                    <a:gd name="T59" fmla="*/ 5 h 7"/>
                    <a:gd name="T60" fmla="*/ 10 w 35"/>
                    <a:gd name="T61" fmla="*/ 6 h 7"/>
                    <a:gd name="T62" fmla="*/ 14 w 35"/>
                    <a:gd name="T63" fmla="*/ 6 h 7"/>
                    <a:gd name="T64" fmla="*/ 17 w 35"/>
                    <a:gd name="T65" fmla="*/ 6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7"/>
                    <a:gd name="T101" fmla="*/ 35 w 35"/>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7">
                      <a:moveTo>
                        <a:pt x="17" y="6"/>
                      </a:moveTo>
                      <a:lnTo>
                        <a:pt x="20" y="6"/>
                      </a:lnTo>
                      <a:lnTo>
                        <a:pt x="24" y="6"/>
                      </a:lnTo>
                      <a:lnTo>
                        <a:pt x="26" y="5"/>
                      </a:lnTo>
                      <a:lnTo>
                        <a:pt x="29" y="5"/>
                      </a:lnTo>
                      <a:lnTo>
                        <a:pt x="31" y="5"/>
                      </a:lnTo>
                      <a:lnTo>
                        <a:pt x="33" y="4"/>
                      </a:lnTo>
                      <a:lnTo>
                        <a:pt x="34" y="3"/>
                      </a:lnTo>
                      <a:lnTo>
                        <a:pt x="33" y="2"/>
                      </a:lnTo>
                      <a:lnTo>
                        <a:pt x="31" y="1"/>
                      </a:lnTo>
                      <a:lnTo>
                        <a:pt x="29" y="1"/>
                      </a:lnTo>
                      <a:lnTo>
                        <a:pt x="26" y="1"/>
                      </a:lnTo>
                      <a:lnTo>
                        <a:pt x="24" y="0"/>
                      </a:lnTo>
                      <a:lnTo>
                        <a:pt x="20" y="0"/>
                      </a:lnTo>
                      <a:lnTo>
                        <a:pt x="17" y="0"/>
                      </a:lnTo>
                      <a:lnTo>
                        <a:pt x="14" y="0"/>
                      </a:lnTo>
                      <a:lnTo>
                        <a:pt x="10" y="0"/>
                      </a:lnTo>
                      <a:lnTo>
                        <a:pt x="8" y="1"/>
                      </a:lnTo>
                      <a:lnTo>
                        <a:pt x="5" y="1"/>
                      </a:lnTo>
                      <a:lnTo>
                        <a:pt x="3" y="1"/>
                      </a:lnTo>
                      <a:lnTo>
                        <a:pt x="1" y="2"/>
                      </a:lnTo>
                      <a:lnTo>
                        <a:pt x="0" y="3"/>
                      </a:lnTo>
                      <a:lnTo>
                        <a:pt x="1" y="4"/>
                      </a:lnTo>
                      <a:lnTo>
                        <a:pt x="3" y="5"/>
                      </a:lnTo>
                      <a:lnTo>
                        <a:pt x="5" y="5"/>
                      </a:lnTo>
                      <a:lnTo>
                        <a:pt x="8" y="5"/>
                      </a:lnTo>
                      <a:lnTo>
                        <a:pt x="10" y="6"/>
                      </a:lnTo>
                      <a:lnTo>
                        <a:pt x="14" y="6"/>
                      </a:lnTo>
                      <a:lnTo>
                        <a:pt x="17"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07" name="Freeform 737"/>
                <p:cNvSpPr>
                  <a:spLocks/>
                </p:cNvSpPr>
                <p:nvPr/>
              </p:nvSpPr>
              <p:spPr bwMode="auto">
                <a:xfrm>
                  <a:off x="481" y="2659"/>
                  <a:ext cx="35" cy="9"/>
                </a:xfrm>
                <a:custGeom>
                  <a:avLst/>
                  <a:gdLst>
                    <a:gd name="T0" fmla="*/ 34 w 35"/>
                    <a:gd name="T1" fmla="*/ 0 h 9"/>
                    <a:gd name="T2" fmla="*/ 33 w 35"/>
                    <a:gd name="T3" fmla="*/ 2 h 9"/>
                    <a:gd name="T4" fmla="*/ 32 w 35"/>
                    <a:gd name="T5" fmla="*/ 4 h 9"/>
                    <a:gd name="T6" fmla="*/ 30 w 35"/>
                    <a:gd name="T7" fmla="*/ 5 h 9"/>
                    <a:gd name="T8" fmla="*/ 27 w 35"/>
                    <a:gd name="T9" fmla="*/ 6 h 9"/>
                    <a:gd name="T10" fmla="*/ 24 w 35"/>
                    <a:gd name="T11" fmla="*/ 7 h 9"/>
                    <a:gd name="T12" fmla="*/ 21 w 35"/>
                    <a:gd name="T13" fmla="*/ 8 h 9"/>
                    <a:gd name="T14" fmla="*/ 19 w 35"/>
                    <a:gd name="T15" fmla="*/ 8 h 9"/>
                    <a:gd name="T16" fmla="*/ 16 w 35"/>
                    <a:gd name="T17" fmla="*/ 8 h 9"/>
                    <a:gd name="T18" fmla="*/ 14 w 35"/>
                    <a:gd name="T19" fmla="*/ 8 h 9"/>
                    <a:gd name="T20" fmla="*/ 12 w 35"/>
                    <a:gd name="T21" fmla="*/ 8 h 9"/>
                    <a:gd name="T22" fmla="*/ 9 w 35"/>
                    <a:gd name="T23" fmla="*/ 7 h 9"/>
                    <a:gd name="T24" fmla="*/ 7 w 35"/>
                    <a:gd name="T25" fmla="*/ 6 h 9"/>
                    <a:gd name="T26" fmla="*/ 4 w 35"/>
                    <a:gd name="T27" fmla="*/ 5 h 9"/>
                    <a:gd name="T28" fmla="*/ 2 w 35"/>
                    <a:gd name="T29" fmla="*/ 4 h 9"/>
                    <a:gd name="T30" fmla="*/ 1 w 35"/>
                    <a:gd name="T31" fmla="*/ 2 h 9"/>
                    <a:gd name="T32" fmla="*/ 0 w 35"/>
                    <a:gd name="T33" fmla="*/ 0 h 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5"/>
                    <a:gd name="T52" fmla="*/ 0 h 9"/>
                    <a:gd name="T53" fmla="*/ 35 w 35"/>
                    <a:gd name="T54" fmla="*/ 9 h 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5" h="9">
                      <a:moveTo>
                        <a:pt x="34" y="0"/>
                      </a:moveTo>
                      <a:lnTo>
                        <a:pt x="33" y="2"/>
                      </a:lnTo>
                      <a:lnTo>
                        <a:pt x="32" y="4"/>
                      </a:lnTo>
                      <a:lnTo>
                        <a:pt x="30" y="5"/>
                      </a:lnTo>
                      <a:lnTo>
                        <a:pt x="27" y="6"/>
                      </a:lnTo>
                      <a:lnTo>
                        <a:pt x="24" y="7"/>
                      </a:lnTo>
                      <a:lnTo>
                        <a:pt x="21" y="8"/>
                      </a:lnTo>
                      <a:lnTo>
                        <a:pt x="19" y="8"/>
                      </a:lnTo>
                      <a:lnTo>
                        <a:pt x="16" y="8"/>
                      </a:lnTo>
                      <a:lnTo>
                        <a:pt x="14" y="8"/>
                      </a:lnTo>
                      <a:lnTo>
                        <a:pt x="12" y="8"/>
                      </a:lnTo>
                      <a:lnTo>
                        <a:pt x="9" y="7"/>
                      </a:lnTo>
                      <a:lnTo>
                        <a:pt x="7" y="6"/>
                      </a:lnTo>
                      <a:lnTo>
                        <a:pt x="4" y="5"/>
                      </a:lnTo>
                      <a:lnTo>
                        <a:pt x="2" y="4"/>
                      </a:lnTo>
                      <a:lnTo>
                        <a:pt x="1" y="2"/>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08" name="Freeform 738"/>
                <p:cNvSpPr>
                  <a:spLocks/>
                </p:cNvSpPr>
                <p:nvPr/>
              </p:nvSpPr>
              <p:spPr bwMode="auto">
                <a:xfrm>
                  <a:off x="484" y="2657"/>
                  <a:ext cx="3" cy="8"/>
                </a:xfrm>
                <a:custGeom>
                  <a:avLst/>
                  <a:gdLst>
                    <a:gd name="T0" fmla="*/ 0 w 3"/>
                    <a:gd name="T1" fmla="*/ 0 h 8"/>
                    <a:gd name="T2" fmla="*/ 0 w 3"/>
                    <a:gd name="T3" fmla="*/ 2 h 8"/>
                    <a:gd name="T4" fmla="*/ 0 w 3"/>
                    <a:gd name="T5" fmla="*/ 4 h 8"/>
                    <a:gd name="T6" fmla="*/ 1 w 3"/>
                    <a:gd name="T7" fmla="*/ 5 h 8"/>
                    <a:gd name="T8" fmla="*/ 2 w 3"/>
                    <a:gd name="T9" fmla="*/ 7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0"/>
                      </a:moveTo>
                      <a:lnTo>
                        <a:pt x="0" y="2"/>
                      </a:lnTo>
                      <a:lnTo>
                        <a:pt x="0" y="4"/>
                      </a:lnTo>
                      <a:lnTo>
                        <a:pt x="1" y="5"/>
                      </a:lnTo>
                      <a:lnTo>
                        <a:pt x="2"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09" name="Freeform 739"/>
                <p:cNvSpPr>
                  <a:spLocks/>
                </p:cNvSpPr>
                <p:nvPr/>
              </p:nvSpPr>
              <p:spPr bwMode="auto">
                <a:xfrm>
                  <a:off x="487" y="2657"/>
                  <a:ext cx="3" cy="9"/>
                </a:xfrm>
                <a:custGeom>
                  <a:avLst/>
                  <a:gdLst>
                    <a:gd name="T0" fmla="*/ 0 w 3"/>
                    <a:gd name="T1" fmla="*/ 0 h 9"/>
                    <a:gd name="T2" fmla="*/ 0 w 3"/>
                    <a:gd name="T3" fmla="*/ 2 h 9"/>
                    <a:gd name="T4" fmla="*/ 0 w 3"/>
                    <a:gd name="T5" fmla="*/ 4 h 9"/>
                    <a:gd name="T6" fmla="*/ 1 w 3"/>
                    <a:gd name="T7" fmla="*/ 6 h 9"/>
                    <a:gd name="T8" fmla="*/ 2 w 3"/>
                    <a:gd name="T9" fmla="*/ 8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0" y="0"/>
                      </a:moveTo>
                      <a:lnTo>
                        <a:pt x="0" y="2"/>
                      </a:lnTo>
                      <a:lnTo>
                        <a:pt x="0" y="4"/>
                      </a:lnTo>
                      <a:lnTo>
                        <a:pt x="1" y="6"/>
                      </a:lnTo>
                      <a:lnTo>
                        <a:pt x="2"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0" name="Freeform 740"/>
                <p:cNvSpPr>
                  <a:spLocks/>
                </p:cNvSpPr>
                <p:nvPr/>
              </p:nvSpPr>
              <p:spPr bwMode="auto">
                <a:xfrm>
                  <a:off x="490" y="2656"/>
                  <a:ext cx="5" cy="11"/>
                </a:xfrm>
                <a:custGeom>
                  <a:avLst/>
                  <a:gdLst>
                    <a:gd name="T0" fmla="*/ 0 w 5"/>
                    <a:gd name="T1" fmla="*/ 0 h 11"/>
                    <a:gd name="T2" fmla="*/ 0 w 5"/>
                    <a:gd name="T3" fmla="*/ 1 h 11"/>
                    <a:gd name="T4" fmla="*/ 0 w 5"/>
                    <a:gd name="T5" fmla="*/ 2 h 11"/>
                    <a:gd name="T6" fmla="*/ 0 w 5"/>
                    <a:gd name="T7" fmla="*/ 3 h 11"/>
                    <a:gd name="T8" fmla="*/ 1 w 5"/>
                    <a:gd name="T9" fmla="*/ 5 h 11"/>
                    <a:gd name="T10" fmla="*/ 1 w 5"/>
                    <a:gd name="T11" fmla="*/ 6 h 11"/>
                    <a:gd name="T12" fmla="*/ 2 w 5"/>
                    <a:gd name="T13" fmla="*/ 8 h 11"/>
                    <a:gd name="T14" fmla="*/ 3 w 5"/>
                    <a:gd name="T15" fmla="*/ 9 h 11"/>
                    <a:gd name="T16" fmla="*/ 4 w 5"/>
                    <a:gd name="T17" fmla="*/ 1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0" y="0"/>
                      </a:moveTo>
                      <a:lnTo>
                        <a:pt x="0" y="1"/>
                      </a:lnTo>
                      <a:lnTo>
                        <a:pt x="0" y="2"/>
                      </a:lnTo>
                      <a:lnTo>
                        <a:pt x="0" y="3"/>
                      </a:lnTo>
                      <a:lnTo>
                        <a:pt x="1" y="5"/>
                      </a:lnTo>
                      <a:lnTo>
                        <a:pt x="1" y="6"/>
                      </a:lnTo>
                      <a:lnTo>
                        <a:pt x="2" y="8"/>
                      </a:lnTo>
                      <a:lnTo>
                        <a:pt x="3" y="9"/>
                      </a:lnTo>
                      <a:lnTo>
                        <a:pt x="4"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1" name="Freeform 741"/>
                <p:cNvSpPr>
                  <a:spLocks/>
                </p:cNvSpPr>
                <p:nvPr/>
              </p:nvSpPr>
              <p:spPr bwMode="auto">
                <a:xfrm>
                  <a:off x="494" y="2656"/>
                  <a:ext cx="5" cy="12"/>
                </a:xfrm>
                <a:custGeom>
                  <a:avLst/>
                  <a:gdLst>
                    <a:gd name="T0" fmla="*/ 0 w 5"/>
                    <a:gd name="T1" fmla="*/ 0 h 12"/>
                    <a:gd name="T2" fmla="*/ 0 w 5"/>
                    <a:gd name="T3" fmla="*/ 2 h 12"/>
                    <a:gd name="T4" fmla="*/ 0 w 5"/>
                    <a:gd name="T5" fmla="*/ 3 h 12"/>
                    <a:gd name="T6" fmla="*/ 1 w 5"/>
                    <a:gd name="T7" fmla="*/ 5 h 12"/>
                    <a:gd name="T8" fmla="*/ 1 w 5"/>
                    <a:gd name="T9" fmla="*/ 7 h 12"/>
                    <a:gd name="T10" fmla="*/ 1 w 5"/>
                    <a:gd name="T11" fmla="*/ 9 h 12"/>
                    <a:gd name="T12" fmla="*/ 2 w 5"/>
                    <a:gd name="T13" fmla="*/ 10 h 12"/>
                    <a:gd name="T14" fmla="*/ 3 w 5"/>
                    <a:gd name="T15" fmla="*/ 11 h 12"/>
                    <a:gd name="T16" fmla="*/ 4 w 5"/>
                    <a:gd name="T17" fmla="*/ 11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2"/>
                    <a:gd name="T29" fmla="*/ 5 w 5"/>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2">
                      <a:moveTo>
                        <a:pt x="0" y="0"/>
                      </a:moveTo>
                      <a:lnTo>
                        <a:pt x="0" y="2"/>
                      </a:lnTo>
                      <a:lnTo>
                        <a:pt x="0" y="3"/>
                      </a:lnTo>
                      <a:lnTo>
                        <a:pt x="1" y="5"/>
                      </a:lnTo>
                      <a:lnTo>
                        <a:pt x="1" y="7"/>
                      </a:lnTo>
                      <a:lnTo>
                        <a:pt x="1" y="9"/>
                      </a:lnTo>
                      <a:lnTo>
                        <a:pt x="2" y="10"/>
                      </a:lnTo>
                      <a:lnTo>
                        <a:pt x="3" y="11"/>
                      </a:lnTo>
                      <a:lnTo>
                        <a:pt x="4"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2" name="Line 742"/>
                <p:cNvSpPr>
                  <a:spLocks noChangeShapeType="1"/>
                </p:cNvSpPr>
                <p:nvPr/>
              </p:nvSpPr>
              <p:spPr bwMode="auto">
                <a:xfrm>
                  <a:off x="498" y="2656"/>
                  <a:ext cx="0" cy="11"/>
                </a:xfrm>
                <a:prstGeom prst="line">
                  <a:avLst/>
                </a:prstGeom>
                <a:noFill/>
                <a:ln w="12700">
                  <a:solidFill>
                    <a:srgbClr val="000000"/>
                  </a:solidFill>
                  <a:round/>
                  <a:headEnd/>
                  <a:tailEnd/>
                </a:ln>
              </p:spPr>
              <p:txBody>
                <a:bodyPr/>
                <a:lstStyle/>
                <a:p>
                  <a:endParaRPr lang="en-US"/>
                </a:p>
              </p:txBody>
            </p:sp>
            <p:sp>
              <p:nvSpPr>
                <p:cNvPr id="167213" name="Freeform 743"/>
                <p:cNvSpPr>
                  <a:spLocks/>
                </p:cNvSpPr>
                <p:nvPr/>
              </p:nvSpPr>
              <p:spPr bwMode="auto">
                <a:xfrm>
                  <a:off x="510" y="2658"/>
                  <a:ext cx="3" cy="8"/>
                </a:xfrm>
                <a:custGeom>
                  <a:avLst/>
                  <a:gdLst>
                    <a:gd name="T0" fmla="*/ 2 w 3"/>
                    <a:gd name="T1" fmla="*/ 0 h 8"/>
                    <a:gd name="T2" fmla="*/ 2 w 3"/>
                    <a:gd name="T3" fmla="*/ 1 h 8"/>
                    <a:gd name="T4" fmla="*/ 2 w 3"/>
                    <a:gd name="T5" fmla="*/ 3 h 8"/>
                    <a:gd name="T6" fmla="*/ 1 w 3"/>
                    <a:gd name="T7" fmla="*/ 5 h 8"/>
                    <a:gd name="T8" fmla="*/ 0 w 3"/>
                    <a:gd name="T9" fmla="*/ 7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2" y="0"/>
                      </a:moveTo>
                      <a:lnTo>
                        <a:pt x="2" y="1"/>
                      </a:lnTo>
                      <a:lnTo>
                        <a:pt x="2" y="3"/>
                      </a:lnTo>
                      <a:lnTo>
                        <a:pt x="1" y="5"/>
                      </a:lnTo>
                      <a:lnTo>
                        <a:pt x="0"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4" name="Freeform 744"/>
                <p:cNvSpPr>
                  <a:spLocks/>
                </p:cNvSpPr>
                <p:nvPr/>
              </p:nvSpPr>
              <p:spPr bwMode="auto">
                <a:xfrm>
                  <a:off x="507" y="2657"/>
                  <a:ext cx="4" cy="10"/>
                </a:xfrm>
                <a:custGeom>
                  <a:avLst/>
                  <a:gdLst>
                    <a:gd name="T0" fmla="*/ 3 w 4"/>
                    <a:gd name="T1" fmla="*/ 0 h 10"/>
                    <a:gd name="T2" fmla="*/ 3 w 4"/>
                    <a:gd name="T3" fmla="*/ 3 h 10"/>
                    <a:gd name="T4" fmla="*/ 2 w 4"/>
                    <a:gd name="T5" fmla="*/ 5 h 10"/>
                    <a:gd name="T6" fmla="*/ 1 w 4"/>
                    <a:gd name="T7" fmla="*/ 7 h 10"/>
                    <a:gd name="T8" fmla="*/ 0 w 4"/>
                    <a:gd name="T9" fmla="*/ 9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3" y="0"/>
                      </a:moveTo>
                      <a:lnTo>
                        <a:pt x="3" y="3"/>
                      </a:lnTo>
                      <a:lnTo>
                        <a:pt x="2" y="5"/>
                      </a:lnTo>
                      <a:lnTo>
                        <a:pt x="1" y="7"/>
                      </a:lnTo>
                      <a:lnTo>
                        <a:pt x="0"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5" name="Freeform 745"/>
                <p:cNvSpPr>
                  <a:spLocks/>
                </p:cNvSpPr>
                <p:nvPr/>
              </p:nvSpPr>
              <p:spPr bwMode="auto">
                <a:xfrm>
                  <a:off x="502" y="2657"/>
                  <a:ext cx="5" cy="11"/>
                </a:xfrm>
                <a:custGeom>
                  <a:avLst/>
                  <a:gdLst>
                    <a:gd name="T0" fmla="*/ 4 w 5"/>
                    <a:gd name="T1" fmla="*/ 0 h 11"/>
                    <a:gd name="T2" fmla="*/ 4 w 5"/>
                    <a:gd name="T3" fmla="*/ 0 h 11"/>
                    <a:gd name="T4" fmla="*/ 4 w 5"/>
                    <a:gd name="T5" fmla="*/ 1 h 11"/>
                    <a:gd name="T6" fmla="*/ 4 w 5"/>
                    <a:gd name="T7" fmla="*/ 3 h 11"/>
                    <a:gd name="T8" fmla="*/ 3 w 5"/>
                    <a:gd name="T9" fmla="*/ 4 h 11"/>
                    <a:gd name="T10" fmla="*/ 3 w 5"/>
                    <a:gd name="T11" fmla="*/ 6 h 11"/>
                    <a:gd name="T12" fmla="*/ 2 w 5"/>
                    <a:gd name="T13" fmla="*/ 8 h 11"/>
                    <a:gd name="T14" fmla="*/ 1 w 5"/>
                    <a:gd name="T15" fmla="*/ 9 h 11"/>
                    <a:gd name="T16" fmla="*/ 0 w 5"/>
                    <a:gd name="T17" fmla="*/ 1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4" y="0"/>
                      </a:moveTo>
                      <a:lnTo>
                        <a:pt x="4" y="0"/>
                      </a:lnTo>
                      <a:lnTo>
                        <a:pt x="4" y="1"/>
                      </a:lnTo>
                      <a:lnTo>
                        <a:pt x="4" y="3"/>
                      </a:lnTo>
                      <a:lnTo>
                        <a:pt x="3" y="4"/>
                      </a:lnTo>
                      <a:lnTo>
                        <a:pt x="3" y="6"/>
                      </a:lnTo>
                      <a:lnTo>
                        <a:pt x="2" y="8"/>
                      </a:lnTo>
                      <a:lnTo>
                        <a:pt x="1" y="9"/>
                      </a:lnTo>
                      <a:lnTo>
                        <a:pt x="0"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6" name="Freeform 746"/>
                <p:cNvSpPr>
                  <a:spLocks/>
                </p:cNvSpPr>
                <p:nvPr/>
              </p:nvSpPr>
              <p:spPr bwMode="auto">
                <a:xfrm>
                  <a:off x="498" y="2656"/>
                  <a:ext cx="5" cy="12"/>
                </a:xfrm>
                <a:custGeom>
                  <a:avLst/>
                  <a:gdLst>
                    <a:gd name="T0" fmla="*/ 4 w 5"/>
                    <a:gd name="T1" fmla="*/ 0 h 12"/>
                    <a:gd name="T2" fmla="*/ 4 w 5"/>
                    <a:gd name="T3" fmla="*/ 1 h 12"/>
                    <a:gd name="T4" fmla="*/ 4 w 5"/>
                    <a:gd name="T5" fmla="*/ 3 h 12"/>
                    <a:gd name="T6" fmla="*/ 4 w 5"/>
                    <a:gd name="T7" fmla="*/ 5 h 12"/>
                    <a:gd name="T8" fmla="*/ 3 w 5"/>
                    <a:gd name="T9" fmla="*/ 7 h 12"/>
                    <a:gd name="T10" fmla="*/ 3 w 5"/>
                    <a:gd name="T11" fmla="*/ 8 h 12"/>
                    <a:gd name="T12" fmla="*/ 2 w 5"/>
                    <a:gd name="T13" fmla="*/ 10 h 12"/>
                    <a:gd name="T14" fmla="*/ 1 w 5"/>
                    <a:gd name="T15" fmla="*/ 11 h 12"/>
                    <a:gd name="T16" fmla="*/ 0 w 5"/>
                    <a:gd name="T17" fmla="*/ 11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2"/>
                    <a:gd name="T29" fmla="*/ 5 w 5"/>
                    <a:gd name="T30" fmla="*/ 12 h 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2">
                      <a:moveTo>
                        <a:pt x="4" y="0"/>
                      </a:moveTo>
                      <a:lnTo>
                        <a:pt x="4" y="1"/>
                      </a:lnTo>
                      <a:lnTo>
                        <a:pt x="4" y="3"/>
                      </a:lnTo>
                      <a:lnTo>
                        <a:pt x="4" y="5"/>
                      </a:lnTo>
                      <a:lnTo>
                        <a:pt x="3" y="7"/>
                      </a:lnTo>
                      <a:lnTo>
                        <a:pt x="3" y="8"/>
                      </a:lnTo>
                      <a:lnTo>
                        <a:pt x="2" y="10"/>
                      </a:lnTo>
                      <a:lnTo>
                        <a:pt x="1" y="11"/>
                      </a:lnTo>
                      <a:lnTo>
                        <a:pt x="0"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7" name="Freeform 747"/>
                <p:cNvSpPr>
                  <a:spLocks/>
                </p:cNvSpPr>
                <p:nvPr/>
              </p:nvSpPr>
              <p:spPr bwMode="auto">
                <a:xfrm>
                  <a:off x="472" y="2672"/>
                  <a:ext cx="42" cy="1"/>
                </a:xfrm>
                <a:custGeom>
                  <a:avLst/>
                  <a:gdLst>
                    <a:gd name="T0" fmla="*/ 41 w 42"/>
                    <a:gd name="T1" fmla="*/ 0 h 1"/>
                    <a:gd name="T2" fmla="*/ 41 w 42"/>
                    <a:gd name="T3" fmla="*/ 0 h 1"/>
                    <a:gd name="T4" fmla="*/ 0 w 42"/>
                    <a:gd name="T5" fmla="*/ 0 h 1"/>
                    <a:gd name="T6" fmla="*/ 0 w 42"/>
                    <a:gd name="T7" fmla="*/ 0 h 1"/>
                    <a:gd name="T8" fmla="*/ 41 w 42"/>
                    <a:gd name="T9" fmla="*/ 0 h 1"/>
                    <a:gd name="T10" fmla="*/ 0 60000 65536"/>
                    <a:gd name="T11" fmla="*/ 0 60000 65536"/>
                    <a:gd name="T12" fmla="*/ 0 60000 65536"/>
                    <a:gd name="T13" fmla="*/ 0 60000 65536"/>
                    <a:gd name="T14" fmla="*/ 0 60000 65536"/>
                    <a:gd name="T15" fmla="*/ 0 w 42"/>
                    <a:gd name="T16" fmla="*/ 0 h 1"/>
                    <a:gd name="T17" fmla="*/ 42 w 42"/>
                    <a:gd name="T18" fmla="*/ 1 h 1"/>
                  </a:gdLst>
                  <a:ahLst/>
                  <a:cxnLst>
                    <a:cxn ang="T10">
                      <a:pos x="T0" y="T1"/>
                    </a:cxn>
                    <a:cxn ang="T11">
                      <a:pos x="T2" y="T3"/>
                    </a:cxn>
                    <a:cxn ang="T12">
                      <a:pos x="T4" y="T5"/>
                    </a:cxn>
                    <a:cxn ang="T13">
                      <a:pos x="T6" y="T7"/>
                    </a:cxn>
                    <a:cxn ang="T14">
                      <a:pos x="T8" y="T9"/>
                    </a:cxn>
                  </a:cxnLst>
                  <a:rect l="T15" t="T16" r="T17" b="T18"/>
                  <a:pathLst>
                    <a:path w="42" h="1">
                      <a:moveTo>
                        <a:pt x="41" y="0"/>
                      </a:moveTo>
                      <a:lnTo>
                        <a:pt x="41" y="0"/>
                      </a:lnTo>
                      <a:lnTo>
                        <a:pt x="0" y="0"/>
                      </a:lnTo>
                      <a:lnTo>
                        <a:pt x="4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18" name="Freeform 748"/>
                <p:cNvSpPr>
                  <a:spLocks/>
                </p:cNvSpPr>
                <p:nvPr/>
              </p:nvSpPr>
              <p:spPr bwMode="auto">
                <a:xfrm>
                  <a:off x="472" y="2672"/>
                  <a:ext cx="44" cy="2"/>
                </a:xfrm>
                <a:custGeom>
                  <a:avLst/>
                  <a:gdLst>
                    <a:gd name="T0" fmla="*/ 43 w 44"/>
                    <a:gd name="T1" fmla="*/ 1 h 2"/>
                    <a:gd name="T2" fmla="*/ 43 w 44"/>
                    <a:gd name="T3" fmla="*/ 0 h 2"/>
                    <a:gd name="T4" fmla="*/ 0 w 44"/>
                    <a:gd name="T5" fmla="*/ 0 h 2"/>
                    <a:gd name="T6" fmla="*/ 0 w 44"/>
                    <a:gd name="T7" fmla="*/ 1 h 2"/>
                    <a:gd name="T8" fmla="*/ 43 w 44"/>
                    <a:gd name="T9" fmla="*/ 1 h 2"/>
                    <a:gd name="T10" fmla="*/ 0 60000 65536"/>
                    <a:gd name="T11" fmla="*/ 0 60000 65536"/>
                    <a:gd name="T12" fmla="*/ 0 60000 65536"/>
                    <a:gd name="T13" fmla="*/ 0 60000 65536"/>
                    <a:gd name="T14" fmla="*/ 0 60000 65536"/>
                    <a:gd name="T15" fmla="*/ 0 w 44"/>
                    <a:gd name="T16" fmla="*/ 0 h 2"/>
                    <a:gd name="T17" fmla="*/ 44 w 44"/>
                    <a:gd name="T18" fmla="*/ 2 h 2"/>
                  </a:gdLst>
                  <a:ahLst/>
                  <a:cxnLst>
                    <a:cxn ang="T10">
                      <a:pos x="T0" y="T1"/>
                    </a:cxn>
                    <a:cxn ang="T11">
                      <a:pos x="T2" y="T3"/>
                    </a:cxn>
                    <a:cxn ang="T12">
                      <a:pos x="T4" y="T5"/>
                    </a:cxn>
                    <a:cxn ang="T13">
                      <a:pos x="T6" y="T7"/>
                    </a:cxn>
                    <a:cxn ang="T14">
                      <a:pos x="T8" y="T9"/>
                    </a:cxn>
                  </a:cxnLst>
                  <a:rect l="T15" t="T16" r="T17" b="T18"/>
                  <a:pathLst>
                    <a:path w="44" h="2">
                      <a:moveTo>
                        <a:pt x="43" y="1"/>
                      </a:moveTo>
                      <a:lnTo>
                        <a:pt x="43" y="0"/>
                      </a:lnTo>
                      <a:lnTo>
                        <a:pt x="0" y="0"/>
                      </a:lnTo>
                      <a:lnTo>
                        <a:pt x="0" y="1"/>
                      </a:lnTo>
                      <a:lnTo>
                        <a:pt x="43"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19" name="Line 749"/>
                <p:cNvSpPr>
                  <a:spLocks noChangeShapeType="1"/>
                </p:cNvSpPr>
                <p:nvPr/>
              </p:nvSpPr>
              <p:spPr bwMode="auto">
                <a:xfrm>
                  <a:off x="476" y="2676"/>
                  <a:ext cx="0" cy="16"/>
                </a:xfrm>
                <a:prstGeom prst="line">
                  <a:avLst/>
                </a:prstGeom>
                <a:noFill/>
                <a:ln w="12700">
                  <a:noFill/>
                  <a:round/>
                  <a:headEnd/>
                  <a:tailEnd/>
                </a:ln>
              </p:spPr>
              <p:txBody>
                <a:bodyPr/>
                <a:lstStyle/>
                <a:p>
                  <a:endParaRPr lang="en-US"/>
                </a:p>
              </p:txBody>
            </p:sp>
            <p:sp>
              <p:nvSpPr>
                <p:cNvPr id="167220" name="Line 750"/>
                <p:cNvSpPr>
                  <a:spLocks noChangeShapeType="1"/>
                </p:cNvSpPr>
                <p:nvPr/>
              </p:nvSpPr>
              <p:spPr bwMode="auto">
                <a:xfrm>
                  <a:off x="476" y="2676"/>
                  <a:ext cx="0" cy="16"/>
                </a:xfrm>
                <a:prstGeom prst="line">
                  <a:avLst/>
                </a:prstGeom>
                <a:noFill/>
                <a:ln w="12700">
                  <a:solidFill>
                    <a:srgbClr val="FFFFFF"/>
                  </a:solidFill>
                  <a:round/>
                  <a:headEnd/>
                  <a:tailEnd/>
                </a:ln>
              </p:spPr>
              <p:txBody>
                <a:bodyPr/>
                <a:lstStyle/>
                <a:p>
                  <a:endParaRPr lang="en-US"/>
                </a:p>
              </p:txBody>
            </p:sp>
            <p:sp>
              <p:nvSpPr>
                <p:cNvPr id="167221" name="Freeform 751"/>
                <p:cNvSpPr>
                  <a:spLocks/>
                </p:cNvSpPr>
                <p:nvPr/>
              </p:nvSpPr>
              <p:spPr bwMode="auto">
                <a:xfrm>
                  <a:off x="473" y="2648"/>
                  <a:ext cx="3" cy="23"/>
                </a:xfrm>
                <a:custGeom>
                  <a:avLst/>
                  <a:gdLst>
                    <a:gd name="T0" fmla="*/ 2 w 3"/>
                    <a:gd name="T1" fmla="*/ 22 h 23"/>
                    <a:gd name="T2" fmla="*/ 2 w 3"/>
                    <a:gd name="T3" fmla="*/ 0 h 23"/>
                    <a:gd name="T4" fmla="*/ 0 w 3"/>
                    <a:gd name="T5" fmla="*/ 0 h 23"/>
                    <a:gd name="T6" fmla="*/ 0 w 3"/>
                    <a:gd name="T7" fmla="*/ 22 h 23"/>
                    <a:gd name="T8" fmla="*/ 2 w 3"/>
                    <a:gd name="T9" fmla="*/ 22 h 23"/>
                    <a:gd name="T10" fmla="*/ 0 60000 65536"/>
                    <a:gd name="T11" fmla="*/ 0 60000 65536"/>
                    <a:gd name="T12" fmla="*/ 0 60000 65536"/>
                    <a:gd name="T13" fmla="*/ 0 60000 65536"/>
                    <a:gd name="T14" fmla="*/ 0 60000 65536"/>
                    <a:gd name="T15" fmla="*/ 0 w 3"/>
                    <a:gd name="T16" fmla="*/ 0 h 23"/>
                    <a:gd name="T17" fmla="*/ 3 w 3"/>
                    <a:gd name="T18" fmla="*/ 23 h 23"/>
                  </a:gdLst>
                  <a:ahLst/>
                  <a:cxnLst>
                    <a:cxn ang="T10">
                      <a:pos x="T0" y="T1"/>
                    </a:cxn>
                    <a:cxn ang="T11">
                      <a:pos x="T2" y="T3"/>
                    </a:cxn>
                    <a:cxn ang="T12">
                      <a:pos x="T4" y="T5"/>
                    </a:cxn>
                    <a:cxn ang="T13">
                      <a:pos x="T6" y="T7"/>
                    </a:cxn>
                    <a:cxn ang="T14">
                      <a:pos x="T8" y="T9"/>
                    </a:cxn>
                  </a:cxnLst>
                  <a:rect l="T15" t="T16" r="T17" b="T18"/>
                  <a:pathLst>
                    <a:path w="3" h="23">
                      <a:moveTo>
                        <a:pt x="2" y="22"/>
                      </a:moveTo>
                      <a:lnTo>
                        <a:pt x="2" y="0"/>
                      </a:lnTo>
                      <a:lnTo>
                        <a:pt x="0" y="0"/>
                      </a:lnTo>
                      <a:lnTo>
                        <a:pt x="0" y="22"/>
                      </a:lnTo>
                      <a:lnTo>
                        <a:pt x="2" y="2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22" name="Freeform 752"/>
                <p:cNvSpPr>
                  <a:spLocks/>
                </p:cNvSpPr>
                <p:nvPr/>
              </p:nvSpPr>
              <p:spPr bwMode="auto">
                <a:xfrm>
                  <a:off x="473" y="2648"/>
                  <a:ext cx="4" cy="25"/>
                </a:xfrm>
                <a:custGeom>
                  <a:avLst/>
                  <a:gdLst>
                    <a:gd name="T0" fmla="*/ 3 w 4"/>
                    <a:gd name="T1" fmla="*/ 24 h 25"/>
                    <a:gd name="T2" fmla="*/ 3 w 4"/>
                    <a:gd name="T3" fmla="*/ 0 h 25"/>
                    <a:gd name="T4" fmla="*/ 0 w 4"/>
                    <a:gd name="T5" fmla="*/ 0 h 25"/>
                    <a:gd name="T6" fmla="*/ 0 w 4"/>
                    <a:gd name="T7" fmla="*/ 24 h 25"/>
                    <a:gd name="T8" fmla="*/ 3 w 4"/>
                    <a:gd name="T9" fmla="*/ 24 h 25"/>
                    <a:gd name="T10" fmla="*/ 0 60000 65536"/>
                    <a:gd name="T11" fmla="*/ 0 60000 65536"/>
                    <a:gd name="T12" fmla="*/ 0 60000 65536"/>
                    <a:gd name="T13" fmla="*/ 0 60000 65536"/>
                    <a:gd name="T14" fmla="*/ 0 60000 65536"/>
                    <a:gd name="T15" fmla="*/ 0 w 4"/>
                    <a:gd name="T16" fmla="*/ 0 h 25"/>
                    <a:gd name="T17" fmla="*/ 4 w 4"/>
                    <a:gd name="T18" fmla="*/ 25 h 25"/>
                  </a:gdLst>
                  <a:ahLst/>
                  <a:cxnLst>
                    <a:cxn ang="T10">
                      <a:pos x="T0" y="T1"/>
                    </a:cxn>
                    <a:cxn ang="T11">
                      <a:pos x="T2" y="T3"/>
                    </a:cxn>
                    <a:cxn ang="T12">
                      <a:pos x="T4" y="T5"/>
                    </a:cxn>
                    <a:cxn ang="T13">
                      <a:pos x="T6" y="T7"/>
                    </a:cxn>
                    <a:cxn ang="T14">
                      <a:pos x="T8" y="T9"/>
                    </a:cxn>
                  </a:cxnLst>
                  <a:rect l="T15" t="T16" r="T17" b="T18"/>
                  <a:pathLst>
                    <a:path w="4" h="25">
                      <a:moveTo>
                        <a:pt x="3" y="24"/>
                      </a:moveTo>
                      <a:lnTo>
                        <a:pt x="3" y="0"/>
                      </a:lnTo>
                      <a:lnTo>
                        <a:pt x="0" y="0"/>
                      </a:lnTo>
                      <a:lnTo>
                        <a:pt x="0" y="24"/>
                      </a:lnTo>
                      <a:lnTo>
                        <a:pt x="3" y="2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23" name="Freeform 753"/>
                <p:cNvSpPr>
                  <a:spLocks/>
                </p:cNvSpPr>
                <p:nvPr/>
              </p:nvSpPr>
              <p:spPr bwMode="auto">
                <a:xfrm>
                  <a:off x="478" y="2636"/>
                  <a:ext cx="13" cy="3"/>
                </a:xfrm>
                <a:custGeom>
                  <a:avLst/>
                  <a:gdLst>
                    <a:gd name="T0" fmla="*/ 12 w 13"/>
                    <a:gd name="T1" fmla="*/ 0 h 3"/>
                    <a:gd name="T2" fmla="*/ 0 w 13"/>
                    <a:gd name="T3" fmla="*/ 0 h 3"/>
                    <a:gd name="T4" fmla="*/ 0 w 13"/>
                    <a:gd name="T5" fmla="*/ 2 h 3"/>
                    <a:gd name="T6" fmla="*/ 8 w 13"/>
                    <a:gd name="T7" fmla="*/ 2 h 3"/>
                    <a:gd name="T8" fmla="*/ 12 w 13"/>
                    <a:gd name="T9" fmla="*/ 0 h 3"/>
                    <a:gd name="T10" fmla="*/ 0 60000 65536"/>
                    <a:gd name="T11" fmla="*/ 0 60000 65536"/>
                    <a:gd name="T12" fmla="*/ 0 60000 65536"/>
                    <a:gd name="T13" fmla="*/ 0 60000 65536"/>
                    <a:gd name="T14" fmla="*/ 0 60000 65536"/>
                    <a:gd name="T15" fmla="*/ 0 w 13"/>
                    <a:gd name="T16" fmla="*/ 0 h 3"/>
                    <a:gd name="T17" fmla="*/ 13 w 13"/>
                    <a:gd name="T18" fmla="*/ 3 h 3"/>
                  </a:gdLst>
                  <a:ahLst/>
                  <a:cxnLst>
                    <a:cxn ang="T10">
                      <a:pos x="T0" y="T1"/>
                    </a:cxn>
                    <a:cxn ang="T11">
                      <a:pos x="T2" y="T3"/>
                    </a:cxn>
                    <a:cxn ang="T12">
                      <a:pos x="T4" y="T5"/>
                    </a:cxn>
                    <a:cxn ang="T13">
                      <a:pos x="T6" y="T7"/>
                    </a:cxn>
                    <a:cxn ang="T14">
                      <a:pos x="T8" y="T9"/>
                    </a:cxn>
                  </a:cxnLst>
                  <a:rect l="T15" t="T16" r="T17" b="T18"/>
                  <a:pathLst>
                    <a:path w="13" h="3">
                      <a:moveTo>
                        <a:pt x="12" y="0"/>
                      </a:moveTo>
                      <a:lnTo>
                        <a:pt x="0" y="0"/>
                      </a:lnTo>
                      <a:lnTo>
                        <a:pt x="0" y="2"/>
                      </a:lnTo>
                      <a:lnTo>
                        <a:pt x="8" y="2"/>
                      </a:lnTo>
                      <a:lnTo>
                        <a:pt x="1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24" name="Line 754"/>
                <p:cNvSpPr>
                  <a:spLocks noChangeShapeType="1"/>
                </p:cNvSpPr>
                <p:nvPr/>
              </p:nvSpPr>
              <p:spPr bwMode="auto">
                <a:xfrm flipV="1">
                  <a:off x="478" y="2636"/>
                  <a:ext cx="0" cy="36"/>
                </a:xfrm>
                <a:prstGeom prst="line">
                  <a:avLst/>
                </a:prstGeom>
                <a:noFill/>
                <a:ln w="12700">
                  <a:solidFill>
                    <a:srgbClr val="000000"/>
                  </a:solidFill>
                  <a:round/>
                  <a:headEnd/>
                  <a:tailEnd/>
                </a:ln>
              </p:spPr>
              <p:txBody>
                <a:bodyPr/>
                <a:lstStyle/>
                <a:p>
                  <a:endParaRPr lang="en-US"/>
                </a:p>
              </p:txBody>
            </p:sp>
            <p:sp>
              <p:nvSpPr>
                <p:cNvPr id="167225" name="Freeform 755"/>
                <p:cNvSpPr>
                  <a:spLocks/>
                </p:cNvSpPr>
                <p:nvPr/>
              </p:nvSpPr>
              <p:spPr bwMode="auto">
                <a:xfrm>
                  <a:off x="474" y="2618"/>
                  <a:ext cx="2" cy="17"/>
                </a:xfrm>
                <a:custGeom>
                  <a:avLst/>
                  <a:gdLst>
                    <a:gd name="T0" fmla="*/ 1 w 2"/>
                    <a:gd name="T1" fmla="*/ 16 h 17"/>
                    <a:gd name="T2" fmla="*/ 1 w 2"/>
                    <a:gd name="T3" fmla="*/ 0 h 17"/>
                    <a:gd name="T4" fmla="*/ 0 w 2"/>
                    <a:gd name="T5" fmla="*/ 0 h 17"/>
                    <a:gd name="T6" fmla="*/ 0 w 2"/>
                    <a:gd name="T7" fmla="*/ 16 h 17"/>
                    <a:gd name="T8" fmla="*/ 1 w 2"/>
                    <a:gd name="T9" fmla="*/ 16 h 17"/>
                    <a:gd name="T10" fmla="*/ 0 60000 65536"/>
                    <a:gd name="T11" fmla="*/ 0 60000 65536"/>
                    <a:gd name="T12" fmla="*/ 0 60000 65536"/>
                    <a:gd name="T13" fmla="*/ 0 60000 65536"/>
                    <a:gd name="T14" fmla="*/ 0 60000 65536"/>
                    <a:gd name="T15" fmla="*/ 0 w 2"/>
                    <a:gd name="T16" fmla="*/ 0 h 17"/>
                    <a:gd name="T17" fmla="*/ 2 w 2"/>
                    <a:gd name="T18" fmla="*/ 17 h 17"/>
                  </a:gdLst>
                  <a:ahLst/>
                  <a:cxnLst>
                    <a:cxn ang="T10">
                      <a:pos x="T0" y="T1"/>
                    </a:cxn>
                    <a:cxn ang="T11">
                      <a:pos x="T2" y="T3"/>
                    </a:cxn>
                    <a:cxn ang="T12">
                      <a:pos x="T4" y="T5"/>
                    </a:cxn>
                    <a:cxn ang="T13">
                      <a:pos x="T6" y="T7"/>
                    </a:cxn>
                    <a:cxn ang="T14">
                      <a:pos x="T8" y="T9"/>
                    </a:cxn>
                  </a:cxnLst>
                  <a:rect l="T15" t="T16" r="T17" b="T18"/>
                  <a:pathLst>
                    <a:path w="2" h="17">
                      <a:moveTo>
                        <a:pt x="1" y="16"/>
                      </a:moveTo>
                      <a:lnTo>
                        <a:pt x="1" y="0"/>
                      </a:lnTo>
                      <a:lnTo>
                        <a:pt x="0" y="0"/>
                      </a:lnTo>
                      <a:lnTo>
                        <a:pt x="0" y="16"/>
                      </a:lnTo>
                      <a:lnTo>
                        <a:pt x="1"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26" name="Freeform 756"/>
                <p:cNvSpPr>
                  <a:spLocks/>
                </p:cNvSpPr>
                <p:nvPr/>
              </p:nvSpPr>
              <p:spPr bwMode="auto">
                <a:xfrm>
                  <a:off x="474" y="2618"/>
                  <a:ext cx="3" cy="18"/>
                </a:xfrm>
                <a:custGeom>
                  <a:avLst/>
                  <a:gdLst>
                    <a:gd name="T0" fmla="*/ 2 w 3"/>
                    <a:gd name="T1" fmla="*/ 17 h 18"/>
                    <a:gd name="T2" fmla="*/ 2 w 3"/>
                    <a:gd name="T3" fmla="*/ 0 h 18"/>
                    <a:gd name="T4" fmla="*/ 0 w 3"/>
                    <a:gd name="T5" fmla="*/ 0 h 18"/>
                    <a:gd name="T6" fmla="*/ 0 w 3"/>
                    <a:gd name="T7" fmla="*/ 17 h 18"/>
                    <a:gd name="T8" fmla="*/ 2 w 3"/>
                    <a:gd name="T9" fmla="*/ 17 h 18"/>
                    <a:gd name="T10" fmla="*/ 0 60000 65536"/>
                    <a:gd name="T11" fmla="*/ 0 60000 65536"/>
                    <a:gd name="T12" fmla="*/ 0 60000 65536"/>
                    <a:gd name="T13" fmla="*/ 0 60000 65536"/>
                    <a:gd name="T14" fmla="*/ 0 60000 65536"/>
                    <a:gd name="T15" fmla="*/ 0 w 3"/>
                    <a:gd name="T16" fmla="*/ 0 h 18"/>
                    <a:gd name="T17" fmla="*/ 3 w 3"/>
                    <a:gd name="T18" fmla="*/ 18 h 18"/>
                  </a:gdLst>
                  <a:ahLst/>
                  <a:cxnLst>
                    <a:cxn ang="T10">
                      <a:pos x="T0" y="T1"/>
                    </a:cxn>
                    <a:cxn ang="T11">
                      <a:pos x="T2" y="T3"/>
                    </a:cxn>
                    <a:cxn ang="T12">
                      <a:pos x="T4" y="T5"/>
                    </a:cxn>
                    <a:cxn ang="T13">
                      <a:pos x="T6" y="T7"/>
                    </a:cxn>
                    <a:cxn ang="T14">
                      <a:pos x="T8" y="T9"/>
                    </a:cxn>
                  </a:cxnLst>
                  <a:rect l="T15" t="T16" r="T17" b="T18"/>
                  <a:pathLst>
                    <a:path w="3" h="18">
                      <a:moveTo>
                        <a:pt x="2" y="17"/>
                      </a:moveTo>
                      <a:lnTo>
                        <a:pt x="2" y="0"/>
                      </a:lnTo>
                      <a:lnTo>
                        <a:pt x="0" y="0"/>
                      </a:lnTo>
                      <a:lnTo>
                        <a:pt x="0" y="17"/>
                      </a:lnTo>
                      <a:lnTo>
                        <a:pt x="2"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27" name="Freeform 757"/>
                <p:cNvSpPr>
                  <a:spLocks/>
                </p:cNvSpPr>
                <p:nvPr/>
              </p:nvSpPr>
              <p:spPr bwMode="auto">
                <a:xfrm>
                  <a:off x="473" y="2644"/>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28" name="Freeform 758"/>
                <p:cNvSpPr>
                  <a:spLocks/>
                </p:cNvSpPr>
                <p:nvPr/>
              </p:nvSpPr>
              <p:spPr bwMode="auto">
                <a:xfrm>
                  <a:off x="473" y="2644"/>
                  <a:ext cx="4" cy="5"/>
                </a:xfrm>
                <a:custGeom>
                  <a:avLst/>
                  <a:gdLst>
                    <a:gd name="T0" fmla="*/ 3 w 4"/>
                    <a:gd name="T1" fmla="*/ 4 h 5"/>
                    <a:gd name="T2" fmla="*/ 3 w 4"/>
                    <a:gd name="T3" fmla="*/ 0 h 5"/>
                    <a:gd name="T4" fmla="*/ 0 w 4"/>
                    <a:gd name="T5" fmla="*/ 0 h 5"/>
                    <a:gd name="T6" fmla="*/ 0 w 4"/>
                    <a:gd name="T7" fmla="*/ 4 h 5"/>
                    <a:gd name="T8" fmla="*/ 3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4"/>
                      </a:moveTo>
                      <a:lnTo>
                        <a:pt x="3" y="0"/>
                      </a:lnTo>
                      <a:lnTo>
                        <a:pt x="0" y="0"/>
                      </a:lnTo>
                      <a:lnTo>
                        <a:pt x="0" y="4"/>
                      </a:lnTo>
                      <a:lnTo>
                        <a:pt x="3"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29" name="Freeform 759"/>
                <p:cNvSpPr>
                  <a:spLocks/>
                </p:cNvSpPr>
                <p:nvPr/>
              </p:nvSpPr>
              <p:spPr bwMode="auto">
                <a:xfrm>
                  <a:off x="473" y="2637"/>
                  <a:ext cx="4" cy="3"/>
                </a:xfrm>
                <a:custGeom>
                  <a:avLst/>
                  <a:gdLst>
                    <a:gd name="T0" fmla="*/ 3 w 4"/>
                    <a:gd name="T1" fmla="*/ 2 h 3"/>
                    <a:gd name="T2" fmla="*/ 3 w 4"/>
                    <a:gd name="T3" fmla="*/ 0 h 3"/>
                    <a:gd name="T4" fmla="*/ 0 w 4"/>
                    <a:gd name="T5" fmla="*/ 0 h 3"/>
                    <a:gd name="T6" fmla="*/ 0 w 4"/>
                    <a:gd name="T7" fmla="*/ 2 h 3"/>
                    <a:gd name="T8" fmla="*/ 3 w 4"/>
                    <a:gd name="T9" fmla="*/ 2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2"/>
                      </a:moveTo>
                      <a:lnTo>
                        <a:pt x="3" y="0"/>
                      </a:lnTo>
                      <a:lnTo>
                        <a:pt x="0" y="0"/>
                      </a:lnTo>
                      <a:lnTo>
                        <a:pt x="0" y="2"/>
                      </a:lnTo>
                      <a:lnTo>
                        <a:pt x="3"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30" name="Freeform 760"/>
                <p:cNvSpPr>
                  <a:spLocks/>
                </p:cNvSpPr>
                <p:nvPr/>
              </p:nvSpPr>
              <p:spPr bwMode="auto">
                <a:xfrm>
                  <a:off x="473" y="2637"/>
                  <a:ext cx="6" cy="4"/>
                </a:xfrm>
                <a:custGeom>
                  <a:avLst/>
                  <a:gdLst>
                    <a:gd name="T0" fmla="*/ 5 w 6"/>
                    <a:gd name="T1" fmla="*/ 3 h 4"/>
                    <a:gd name="T2" fmla="*/ 5 w 6"/>
                    <a:gd name="T3" fmla="*/ 0 h 4"/>
                    <a:gd name="T4" fmla="*/ 0 w 6"/>
                    <a:gd name="T5" fmla="*/ 0 h 4"/>
                    <a:gd name="T6" fmla="*/ 0 w 6"/>
                    <a:gd name="T7" fmla="*/ 3 h 4"/>
                    <a:gd name="T8" fmla="*/ 5 w 6"/>
                    <a:gd name="T9" fmla="*/ 3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5" y="3"/>
                      </a:moveTo>
                      <a:lnTo>
                        <a:pt x="5" y="0"/>
                      </a:lnTo>
                      <a:lnTo>
                        <a:pt x="0" y="0"/>
                      </a:lnTo>
                      <a:lnTo>
                        <a:pt x="0" y="3"/>
                      </a:lnTo>
                      <a:lnTo>
                        <a:pt x="5"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31" name="Freeform 761"/>
                <p:cNvSpPr>
                  <a:spLocks/>
                </p:cNvSpPr>
                <p:nvPr/>
              </p:nvSpPr>
              <p:spPr bwMode="auto">
                <a:xfrm>
                  <a:off x="473" y="2640"/>
                  <a:ext cx="3" cy="4"/>
                </a:xfrm>
                <a:custGeom>
                  <a:avLst/>
                  <a:gdLst>
                    <a:gd name="T0" fmla="*/ 2 w 3"/>
                    <a:gd name="T1" fmla="*/ 0 h 4"/>
                    <a:gd name="T2" fmla="*/ 2 w 3"/>
                    <a:gd name="T3" fmla="*/ 3 h 4"/>
                    <a:gd name="T4" fmla="*/ 0 w 3"/>
                    <a:gd name="T5" fmla="*/ 3 h 4"/>
                    <a:gd name="T6" fmla="*/ 0 w 3"/>
                    <a:gd name="T7" fmla="*/ 0 h 4"/>
                    <a:gd name="T8" fmla="*/ 2 w 3"/>
                    <a:gd name="T9" fmla="*/ 0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0"/>
                      </a:moveTo>
                      <a:lnTo>
                        <a:pt x="2" y="3"/>
                      </a:lnTo>
                      <a:lnTo>
                        <a:pt x="0" y="3"/>
                      </a:lnTo>
                      <a:lnTo>
                        <a:pt x="0" y="0"/>
                      </a:lnTo>
                      <a:lnTo>
                        <a:pt x="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32" name="Freeform 762"/>
                <p:cNvSpPr>
                  <a:spLocks/>
                </p:cNvSpPr>
                <p:nvPr/>
              </p:nvSpPr>
              <p:spPr bwMode="auto">
                <a:xfrm>
                  <a:off x="473" y="2640"/>
                  <a:ext cx="4" cy="5"/>
                </a:xfrm>
                <a:custGeom>
                  <a:avLst/>
                  <a:gdLst>
                    <a:gd name="T0" fmla="*/ 3 w 4"/>
                    <a:gd name="T1" fmla="*/ 0 h 5"/>
                    <a:gd name="T2" fmla="*/ 3 w 4"/>
                    <a:gd name="T3" fmla="*/ 4 h 5"/>
                    <a:gd name="T4" fmla="*/ 0 w 4"/>
                    <a:gd name="T5" fmla="*/ 4 h 5"/>
                    <a:gd name="T6" fmla="*/ 0 w 4"/>
                    <a:gd name="T7" fmla="*/ 0 h 5"/>
                    <a:gd name="T8" fmla="*/ 3 w 4"/>
                    <a:gd name="T9" fmla="*/ 0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0"/>
                      </a:moveTo>
                      <a:lnTo>
                        <a:pt x="3" y="4"/>
                      </a:lnTo>
                      <a:lnTo>
                        <a:pt x="0" y="4"/>
                      </a:lnTo>
                      <a:lnTo>
                        <a:pt x="0" y="0"/>
                      </a:lnTo>
                      <a:lnTo>
                        <a:pt x="3"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33" name="Freeform 763"/>
                <p:cNvSpPr>
                  <a:spLocks/>
                </p:cNvSpPr>
                <p:nvPr/>
              </p:nvSpPr>
              <p:spPr bwMode="auto">
                <a:xfrm>
                  <a:off x="474" y="2615"/>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34" name="Freeform 764"/>
                <p:cNvSpPr>
                  <a:spLocks/>
                </p:cNvSpPr>
                <p:nvPr/>
              </p:nvSpPr>
              <p:spPr bwMode="auto">
                <a:xfrm>
                  <a:off x="474" y="2615"/>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35" name="Freeform 765"/>
                <p:cNvSpPr>
                  <a:spLocks/>
                </p:cNvSpPr>
                <p:nvPr/>
              </p:nvSpPr>
              <p:spPr bwMode="auto">
                <a:xfrm>
                  <a:off x="470" y="2610"/>
                  <a:ext cx="11" cy="1"/>
                </a:xfrm>
                <a:custGeom>
                  <a:avLst/>
                  <a:gdLst>
                    <a:gd name="T0" fmla="*/ 0 w 11"/>
                    <a:gd name="T1" fmla="*/ 0 h 1"/>
                    <a:gd name="T2" fmla="*/ 8 w 11"/>
                    <a:gd name="T3" fmla="*/ 0 h 1"/>
                    <a:gd name="T4" fmla="*/ 10 w 11"/>
                    <a:gd name="T5" fmla="*/ 0 h 1"/>
                    <a:gd name="T6" fmla="*/ 0 w 11"/>
                    <a:gd name="T7" fmla="*/ 0 h 1"/>
                    <a:gd name="T8" fmla="*/ 0 60000 65536"/>
                    <a:gd name="T9" fmla="*/ 0 60000 65536"/>
                    <a:gd name="T10" fmla="*/ 0 60000 65536"/>
                    <a:gd name="T11" fmla="*/ 0 60000 65536"/>
                    <a:gd name="T12" fmla="*/ 0 w 11"/>
                    <a:gd name="T13" fmla="*/ 0 h 1"/>
                    <a:gd name="T14" fmla="*/ 11 w 11"/>
                    <a:gd name="T15" fmla="*/ 1 h 1"/>
                  </a:gdLst>
                  <a:ahLst/>
                  <a:cxnLst>
                    <a:cxn ang="T8">
                      <a:pos x="T0" y="T1"/>
                    </a:cxn>
                    <a:cxn ang="T9">
                      <a:pos x="T2" y="T3"/>
                    </a:cxn>
                    <a:cxn ang="T10">
                      <a:pos x="T4" y="T5"/>
                    </a:cxn>
                    <a:cxn ang="T11">
                      <a:pos x="T6" y="T7"/>
                    </a:cxn>
                  </a:cxnLst>
                  <a:rect l="T12" t="T13" r="T14" b="T15"/>
                  <a:pathLst>
                    <a:path w="11" h="1">
                      <a:moveTo>
                        <a:pt x="0" y="0"/>
                      </a:moveTo>
                      <a:lnTo>
                        <a:pt x="8" y="0"/>
                      </a:lnTo>
                      <a:lnTo>
                        <a:pt x="10"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36" name="Freeform 766"/>
                <p:cNvSpPr>
                  <a:spLocks/>
                </p:cNvSpPr>
                <p:nvPr/>
              </p:nvSpPr>
              <p:spPr bwMode="auto">
                <a:xfrm>
                  <a:off x="470" y="2610"/>
                  <a:ext cx="12" cy="2"/>
                </a:xfrm>
                <a:custGeom>
                  <a:avLst/>
                  <a:gdLst>
                    <a:gd name="T0" fmla="*/ 0 w 12"/>
                    <a:gd name="T1" fmla="*/ 1 h 2"/>
                    <a:gd name="T2" fmla="*/ 9 w 12"/>
                    <a:gd name="T3" fmla="*/ 1 h 2"/>
                    <a:gd name="T4" fmla="*/ 11 w 12"/>
                    <a:gd name="T5" fmla="*/ 0 h 2"/>
                    <a:gd name="T6" fmla="*/ 0 60000 65536"/>
                    <a:gd name="T7" fmla="*/ 0 60000 65536"/>
                    <a:gd name="T8" fmla="*/ 0 60000 65536"/>
                    <a:gd name="T9" fmla="*/ 0 w 12"/>
                    <a:gd name="T10" fmla="*/ 0 h 2"/>
                    <a:gd name="T11" fmla="*/ 12 w 12"/>
                    <a:gd name="T12" fmla="*/ 2 h 2"/>
                  </a:gdLst>
                  <a:ahLst/>
                  <a:cxnLst>
                    <a:cxn ang="T6">
                      <a:pos x="T0" y="T1"/>
                    </a:cxn>
                    <a:cxn ang="T7">
                      <a:pos x="T2" y="T3"/>
                    </a:cxn>
                    <a:cxn ang="T8">
                      <a:pos x="T4" y="T5"/>
                    </a:cxn>
                  </a:cxnLst>
                  <a:rect l="T9" t="T10" r="T11" b="T12"/>
                  <a:pathLst>
                    <a:path w="12" h="2">
                      <a:moveTo>
                        <a:pt x="0" y="1"/>
                      </a:moveTo>
                      <a:lnTo>
                        <a:pt x="9" y="1"/>
                      </a:lnTo>
                      <a:lnTo>
                        <a:pt x="11"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7237" name="Freeform 767"/>
                <p:cNvSpPr>
                  <a:spLocks/>
                </p:cNvSpPr>
                <p:nvPr/>
              </p:nvSpPr>
              <p:spPr bwMode="auto">
                <a:xfrm>
                  <a:off x="470" y="2603"/>
                  <a:ext cx="9" cy="8"/>
                </a:xfrm>
                <a:custGeom>
                  <a:avLst/>
                  <a:gdLst>
                    <a:gd name="T0" fmla="*/ 8 w 9"/>
                    <a:gd name="T1" fmla="*/ 7 h 8"/>
                    <a:gd name="T2" fmla="*/ 8 w 9"/>
                    <a:gd name="T3" fmla="*/ 6 h 8"/>
                    <a:gd name="T4" fmla="*/ 8 w 9"/>
                    <a:gd name="T5" fmla="*/ 5 h 8"/>
                    <a:gd name="T6" fmla="*/ 8 w 9"/>
                    <a:gd name="T7" fmla="*/ 4 h 8"/>
                    <a:gd name="T8" fmla="*/ 7 w 9"/>
                    <a:gd name="T9" fmla="*/ 3 h 8"/>
                    <a:gd name="T10" fmla="*/ 7 w 9"/>
                    <a:gd name="T11" fmla="*/ 2 h 8"/>
                    <a:gd name="T12" fmla="*/ 6 w 9"/>
                    <a:gd name="T13" fmla="*/ 1 h 8"/>
                    <a:gd name="T14" fmla="*/ 5 w 9"/>
                    <a:gd name="T15" fmla="*/ 0 h 8"/>
                    <a:gd name="T16" fmla="*/ 4 w 9"/>
                    <a:gd name="T17" fmla="*/ 0 h 8"/>
                    <a:gd name="T18" fmla="*/ 2 w 9"/>
                    <a:gd name="T19" fmla="*/ 0 h 8"/>
                    <a:gd name="T20" fmla="*/ 1 w 9"/>
                    <a:gd name="T21" fmla="*/ 1 h 8"/>
                    <a:gd name="T22" fmla="*/ 1 w 9"/>
                    <a:gd name="T23" fmla="*/ 2 h 8"/>
                    <a:gd name="T24" fmla="*/ 0 w 9"/>
                    <a:gd name="T25" fmla="*/ 3 h 8"/>
                    <a:gd name="T26" fmla="*/ 0 w 9"/>
                    <a:gd name="T27" fmla="*/ 4 h 8"/>
                    <a:gd name="T28" fmla="*/ 0 w 9"/>
                    <a:gd name="T29" fmla="*/ 5 h 8"/>
                    <a:gd name="T30" fmla="*/ 0 w 9"/>
                    <a:gd name="T31" fmla="*/ 6 h 8"/>
                    <a:gd name="T32" fmla="*/ 0 w 9"/>
                    <a:gd name="T33" fmla="*/ 7 h 8"/>
                    <a:gd name="T34" fmla="*/ 8 w 9"/>
                    <a:gd name="T35" fmla="*/ 7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
                    <a:gd name="T55" fmla="*/ 0 h 8"/>
                    <a:gd name="T56" fmla="*/ 9 w 9"/>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 h="8">
                      <a:moveTo>
                        <a:pt x="8" y="7"/>
                      </a:moveTo>
                      <a:lnTo>
                        <a:pt x="8" y="6"/>
                      </a:lnTo>
                      <a:lnTo>
                        <a:pt x="8" y="5"/>
                      </a:lnTo>
                      <a:lnTo>
                        <a:pt x="8" y="4"/>
                      </a:lnTo>
                      <a:lnTo>
                        <a:pt x="7" y="3"/>
                      </a:lnTo>
                      <a:lnTo>
                        <a:pt x="7" y="2"/>
                      </a:lnTo>
                      <a:lnTo>
                        <a:pt x="6" y="1"/>
                      </a:lnTo>
                      <a:lnTo>
                        <a:pt x="5" y="0"/>
                      </a:lnTo>
                      <a:lnTo>
                        <a:pt x="4" y="0"/>
                      </a:lnTo>
                      <a:lnTo>
                        <a:pt x="2" y="0"/>
                      </a:lnTo>
                      <a:lnTo>
                        <a:pt x="1" y="1"/>
                      </a:lnTo>
                      <a:lnTo>
                        <a:pt x="1" y="2"/>
                      </a:lnTo>
                      <a:lnTo>
                        <a:pt x="0" y="3"/>
                      </a:lnTo>
                      <a:lnTo>
                        <a:pt x="0" y="4"/>
                      </a:lnTo>
                      <a:lnTo>
                        <a:pt x="0" y="5"/>
                      </a:lnTo>
                      <a:lnTo>
                        <a:pt x="0" y="6"/>
                      </a:lnTo>
                      <a:lnTo>
                        <a:pt x="0" y="7"/>
                      </a:lnTo>
                      <a:lnTo>
                        <a:pt x="8"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38" name="Freeform 768"/>
                <p:cNvSpPr>
                  <a:spLocks/>
                </p:cNvSpPr>
                <p:nvPr/>
              </p:nvSpPr>
              <p:spPr bwMode="auto">
                <a:xfrm>
                  <a:off x="470" y="2603"/>
                  <a:ext cx="11" cy="9"/>
                </a:xfrm>
                <a:custGeom>
                  <a:avLst/>
                  <a:gdLst>
                    <a:gd name="T0" fmla="*/ 10 w 11"/>
                    <a:gd name="T1" fmla="*/ 8 h 9"/>
                    <a:gd name="T2" fmla="*/ 10 w 11"/>
                    <a:gd name="T3" fmla="*/ 7 h 9"/>
                    <a:gd name="T4" fmla="*/ 10 w 11"/>
                    <a:gd name="T5" fmla="*/ 6 h 9"/>
                    <a:gd name="T6" fmla="*/ 10 w 11"/>
                    <a:gd name="T7" fmla="*/ 4 h 9"/>
                    <a:gd name="T8" fmla="*/ 9 w 11"/>
                    <a:gd name="T9" fmla="*/ 3 h 9"/>
                    <a:gd name="T10" fmla="*/ 9 w 11"/>
                    <a:gd name="T11" fmla="*/ 2 h 9"/>
                    <a:gd name="T12" fmla="*/ 8 w 11"/>
                    <a:gd name="T13" fmla="*/ 1 h 9"/>
                    <a:gd name="T14" fmla="*/ 7 w 11"/>
                    <a:gd name="T15" fmla="*/ 0 h 9"/>
                    <a:gd name="T16" fmla="*/ 5 w 11"/>
                    <a:gd name="T17" fmla="*/ 0 h 9"/>
                    <a:gd name="T18" fmla="*/ 3 w 11"/>
                    <a:gd name="T19" fmla="*/ 0 h 9"/>
                    <a:gd name="T20" fmla="*/ 2 w 11"/>
                    <a:gd name="T21" fmla="*/ 1 h 9"/>
                    <a:gd name="T22" fmla="*/ 1 w 11"/>
                    <a:gd name="T23" fmla="*/ 2 h 9"/>
                    <a:gd name="T24" fmla="*/ 0 w 11"/>
                    <a:gd name="T25" fmla="*/ 3 h 9"/>
                    <a:gd name="T26" fmla="*/ 0 w 11"/>
                    <a:gd name="T27" fmla="*/ 4 h 9"/>
                    <a:gd name="T28" fmla="*/ 0 w 11"/>
                    <a:gd name="T29" fmla="*/ 6 h 9"/>
                    <a:gd name="T30" fmla="*/ 0 w 11"/>
                    <a:gd name="T31" fmla="*/ 7 h 9"/>
                    <a:gd name="T32" fmla="*/ 0 w 11"/>
                    <a:gd name="T33" fmla="*/ 8 h 9"/>
                    <a:gd name="T34" fmla="*/ 10 w 11"/>
                    <a:gd name="T35" fmla="*/ 8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
                    <a:gd name="T55" fmla="*/ 0 h 9"/>
                    <a:gd name="T56" fmla="*/ 11 w 11"/>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 h="9">
                      <a:moveTo>
                        <a:pt x="10" y="8"/>
                      </a:moveTo>
                      <a:lnTo>
                        <a:pt x="10" y="7"/>
                      </a:lnTo>
                      <a:lnTo>
                        <a:pt x="10" y="6"/>
                      </a:lnTo>
                      <a:lnTo>
                        <a:pt x="10" y="4"/>
                      </a:lnTo>
                      <a:lnTo>
                        <a:pt x="9" y="3"/>
                      </a:lnTo>
                      <a:lnTo>
                        <a:pt x="9" y="2"/>
                      </a:lnTo>
                      <a:lnTo>
                        <a:pt x="8" y="1"/>
                      </a:lnTo>
                      <a:lnTo>
                        <a:pt x="7" y="0"/>
                      </a:lnTo>
                      <a:lnTo>
                        <a:pt x="5" y="0"/>
                      </a:lnTo>
                      <a:lnTo>
                        <a:pt x="3" y="0"/>
                      </a:lnTo>
                      <a:lnTo>
                        <a:pt x="2" y="1"/>
                      </a:lnTo>
                      <a:lnTo>
                        <a:pt x="1" y="2"/>
                      </a:lnTo>
                      <a:lnTo>
                        <a:pt x="0" y="3"/>
                      </a:lnTo>
                      <a:lnTo>
                        <a:pt x="0" y="4"/>
                      </a:lnTo>
                      <a:lnTo>
                        <a:pt x="0" y="6"/>
                      </a:lnTo>
                      <a:lnTo>
                        <a:pt x="0" y="7"/>
                      </a:lnTo>
                      <a:lnTo>
                        <a:pt x="0" y="8"/>
                      </a:lnTo>
                      <a:lnTo>
                        <a:pt x="1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39" name="Freeform 769"/>
                <p:cNvSpPr>
                  <a:spLocks/>
                </p:cNvSpPr>
                <p:nvPr/>
              </p:nvSpPr>
              <p:spPr bwMode="auto">
                <a:xfrm>
                  <a:off x="474" y="2611"/>
                  <a:ext cx="2" cy="4"/>
                </a:xfrm>
                <a:custGeom>
                  <a:avLst/>
                  <a:gdLst>
                    <a:gd name="T0" fmla="*/ 1 w 2"/>
                    <a:gd name="T1" fmla="*/ 3 h 4"/>
                    <a:gd name="T2" fmla="*/ 1 w 2"/>
                    <a:gd name="T3" fmla="*/ 0 h 4"/>
                    <a:gd name="T4" fmla="*/ 0 w 2"/>
                    <a:gd name="T5" fmla="*/ 0 h 4"/>
                    <a:gd name="T6" fmla="*/ 0 w 2"/>
                    <a:gd name="T7" fmla="*/ 3 h 4"/>
                    <a:gd name="T8" fmla="*/ 1 w 2"/>
                    <a:gd name="T9" fmla="*/ 3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1" y="3"/>
                      </a:moveTo>
                      <a:lnTo>
                        <a:pt x="1" y="0"/>
                      </a:lnTo>
                      <a:lnTo>
                        <a:pt x="0" y="0"/>
                      </a:lnTo>
                      <a:lnTo>
                        <a:pt x="0" y="3"/>
                      </a:lnTo>
                      <a:lnTo>
                        <a:pt x="1"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40" name="Freeform 770"/>
                <p:cNvSpPr>
                  <a:spLocks/>
                </p:cNvSpPr>
                <p:nvPr/>
              </p:nvSpPr>
              <p:spPr bwMode="auto">
                <a:xfrm>
                  <a:off x="474" y="2611"/>
                  <a:ext cx="3" cy="5"/>
                </a:xfrm>
                <a:custGeom>
                  <a:avLst/>
                  <a:gdLst>
                    <a:gd name="T0" fmla="*/ 2 w 3"/>
                    <a:gd name="T1" fmla="*/ 4 h 5"/>
                    <a:gd name="T2" fmla="*/ 2 w 3"/>
                    <a:gd name="T3" fmla="*/ 0 h 5"/>
                    <a:gd name="T4" fmla="*/ 1 w 3"/>
                    <a:gd name="T5" fmla="*/ 0 h 5"/>
                    <a:gd name="T6" fmla="*/ 0 w 3"/>
                    <a:gd name="T7" fmla="*/ 4 h 5"/>
                    <a:gd name="T8" fmla="*/ 2 w 3"/>
                    <a:gd name="T9" fmla="*/ 4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4"/>
                      </a:moveTo>
                      <a:lnTo>
                        <a:pt x="2" y="0"/>
                      </a:lnTo>
                      <a:lnTo>
                        <a:pt x="1" y="0"/>
                      </a:lnTo>
                      <a:lnTo>
                        <a:pt x="0" y="4"/>
                      </a:lnTo>
                      <a:lnTo>
                        <a:pt x="2"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41" name="Freeform 771"/>
                <p:cNvSpPr>
                  <a:spLocks/>
                </p:cNvSpPr>
                <p:nvPr/>
              </p:nvSpPr>
              <p:spPr bwMode="auto">
                <a:xfrm>
                  <a:off x="463" y="2631"/>
                  <a:ext cx="5" cy="4"/>
                </a:xfrm>
                <a:custGeom>
                  <a:avLst/>
                  <a:gdLst>
                    <a:gd name="T0" fmla="*/ 4 w 5"/>
                    <a:gd name="T1" fmla="*/ 3 h 4"/>
                    <a:gd name="T2" fmla="*/ 4 w 5"/>
                    <a:gd name="T3" fmla="*/ 0 h 4"/>
                    <a:gd name="T4" fmla="*/ 0 w 5"/>
                    <a:gd name="T5" fmla="*/ 0 h 4"/>
                    <a:gd name="T6" fmla="*/ 0 w 5"/>
                    <a:gd name="T7" fmla="*/ 3 h 4"/>
                    <a:gd name="T8" fmla="*/ 4 w 5"/>
                    <a:gd name="T9" fmla="*/ 3 h 4"/>
                    <a:gd name="T10" fmla="*/ 0 60000 65536"/>
                    <a:gd name="T11" fmla="*/ 0 60000 65536"/>
                    <a:gd name="T12" fmla="*/ 0 60000 65536"/>
                    <a:gd name="T13" fmla="*/ 0 60000 65536"/>
                    <a:gd name="T14" fmla="*/ 0 60000 65536"/>
                    <a:gd name="T15" fmla="*/ 0 w 5"/>
                    <a:gd name="T16" fmla="*/ 0 h 4"/>
                    <a:gd name="T17" fmla="*/ 5 w 5"/>
                    <a:gd name="T18" fmla="*/ 4 h 4"/>
                  </a:gdLst>
                  <a:ahLst/>
                  <a:cxnLst>
                    <a:cxn ang="T10">
                      <a:pos x="T0" y="T1"/>
                    </a:cxn>
                    <a:cxn ang="T11">
                      <a:pos x="T2" y="T3"/>
                    </a:cxn>
                    <a:cxn ang="T12">
                      <a:pos x="T4" y="T5"/>
                    </a:cxn>
                    <a:cxn ang="T13">
                      <a:pos x="T6" y="T7"/>
                    </a:cxn>
                    <a:cxn ang="T14">
                      <a:pos x="T8" y="T9"/>
                    </a:cxn>
                  </a:cxnLst>
                  <a:rect l="T15" t="T16" r="T17" b="T18"/>
                  <a:pathLst>
                    <a:path w="5" h="4">
                      <a:moveTo>
                        <a:pt x="4" y="3"/>
                      </a:moveTo>
                      <a:lnTo>
                        <a:pt x="4" y="0"/>
                      </a:lnTo>
                      <a:lnTo>
                        <a:pt x="0" y="0"/>
                      </a:lnTo>
                      <a:lnTo>
                        <a:pt x="0" y="3"/>
                      </a:lnTo>
                      <a:lnTo>
                        <a:pt x="4"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42" name="Freeform 772"/>
                <p:cNvSpPr>
                  <a:spLocks/>
                </p:cNvSpPr>
                <p:nvPr/>
              </p:nvSpPr>
              <p:spPr bwMode="auto">
                <a:xfrm>
                  <a:off x="463" y="2631"/>
                  <a:ext cx="7" cy="5"/>
                </a:xfrm>
                <a:custGeom>
                  <a:avLst/>
                  <a:gdLst>
                    <a:gd name="T0" fmla="*/ 6 w 7"/>
                    <a:gd name="T1" fmla="*/ 4 h 5"/>
                    <a:gd name="T2" fmla="*/ 6 w 7"/>
                    <a:gd name="T3" fmla="*/ 0 h 5"/>
                    <a:gd name="T4" fmla="*/ 0 w 7"/>
                    <a:gd name="T5" fmla="*/ 0 h 5"/>
                    <a:gd name="T6" fmla="*/ 0 w 7"/>
                    <a:gd name="T7" fmla="*/ 4 h 5"/>
                    <a:gd name="T8" fmla="*/ 6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6" y="4"/>
                      </a:moveTo>
                      <a:lnTo>
                        <a:pt x="6" y="0"/>
                      </a:lnTo>
                      <a:lnTo>
                        <a:pt x="0" y="0"/>
                      </a:lnTo>
                      <a:lnTo>
                        <a:pt x="0" y="4"/>
                      </a:lnTo>
                      <a:lnTo>
                        <a:pt x="6"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43" name="Line 773"/>
                <p:cNvSpPr>
                  <a:spLocks noChangeShapeType="1"/>
                </p:cNvSpPr>
                <p:nvPr/>
              </p:nvSpPr>
              <p:spPr bwMode="auto">
                <a:xfrm>
                  <a:off x="463" y="2632"/>
                  <a:ext cx="6" cy="0"/>
                </a:xfrm>
                <a:prstGeom prst="line">
                  <a:avLst/>
                </a:prstGeom>
                <a:noFill/>
                <a:ln w="12700">
                  <a:noFill/>
                  <a:round/>
                  <a:headEnd/>
                  <a:tailEnd/>
                </a:ln>
              </p:spPr>
              <p:txBody>
                <a:bodyPr/>
                <a:lstStyle/>
                <a:p>
                  <a:endParaRPr lang="en-US"/>
                </a:p>
              </p:txBody>
            </p:sp>
            <p:sp>
              <p:nvSpPr>
                <p:cNvPr id="167244" name="Line 774"/>
                <p:cNvSpPr>
                  <a:spLocks noChangeShapeType="1"/>
                </p:cNvSpPr>
                <p:nvPr/>
              </p:nvSpPr>
              <p:spPr bwMode="auto">
                <a:xfrm>
                  <a:off x="463" y="2632"/>
                  <a:ext cx="6" cy="0"/>
                </a:xfrm>
                <a:prstGeom prst="line">
                  <a:avLst/>
                </a:prstGeom>
                <a:noFill/>
                <a:ln w="12700">
                  <a:solidFill>
                    <a:srgbClr val="FFFFFF"/>
                  </a:solidFill>
                  <a:round/>
                  <a:headEnd/>
                  <a:tailEnd/>
                </a:ln>
              </p:spPr>
              <p:txBody>
                <a:bodyPr/>
                <a:lstStyle/>
                <a:p>
                  <a:endParaRPr lang="en-US"/>
                </a:p>
              </p:txBody>
            </p:sp>
            <p:sp>
              <p:nvSpPr>
                <p:cNvPr id="167245" name="Line 775"/>
                <p:cNvSpPr>
                  <a:spLocks noChangeShapeType="1"/>
                </p:cNvSpPr>
                <p:nvPr/>
              </p:nvSpPr>
              <p:spPr bwMode="auto">
                <a:xfrm>
                  <a:off x="466" y="2628"/>
                  <a:ext cx="0" cy="3"/>
                </a:xfrm>
                <a:prstGeom prst="line">
                  <a:avLst/>
                </a:prstGeom>
                <a:noFill/>
                <a:ln w="12700">
                  <a:solidFill>
                    <a:srgbClr val="000000"/>
                  </a:solidFill>
                  <a:round/>
                  <a:headEnd/>
                  <a:tailEnd/>
                </a:ln>
              </p:spPr>
              <p:txBody>
                <a:bodyPr/>
                <a:lstStyle/>
                <a:p>
                  <a:endParaRPr lang="en-US"/>
                </a:p>
              </p:txBody>
            </p:sp>
            <p:sp>
              <p:nvSpPr>
                <p:cNvPr id="167246" name="Freeform 776"/>
                <p:cNvSpPr>
                  <a:spLocks/>
                </p:cNvSpPr>
                <p:nvPr/>
              </p:nvSpPr>
              <p:spPr bwMode="auto">
                <a:xfrm>
                  <a:off x="463" y="2626"/>
                  <a:ext cx="6" cy="2"/>
                </a:xfrm>
                <a:custGeom>
                  <a:avLst/>
                  <a:gdLst>
                    <a:gd name="T0" fmla="*/ 5 w 6"/>
                    <a:gd name="T1" fmla="*/ 1 h 2"/>
                    <a:gd name="T2" fmla="*/ 5 w 6"/>
                    <a:gd name="T3" fmla="*/ 0 h 2"/>
                    <a:gd name="T4" fmla="*/ 0 w 6"/>
                    <a:gd name="T5" fmla="*/ 0 h 2"/>
                    <a:gd name="T6" fmla="*/ 0 w 6"/>
                    <a:gd name="T7" fmla="*/ 1 h 2"/>
                    <a:gd name="T8" fmla="*/ 5 w 6"/>
                    <a:gd name="T9" fmla="*/ 1 h 2"/>
                    <a:gd name="T10" fmla="*/ 0 60000 65536"/>
                    <a:gd name="T11" fmla="*/ 0 60000 65536"/>
                    <a:gd name="T12" fmla="*/ 0 60000 65536"/>
                    <a:gd name="T13" fmla="*/ 0 60000 65536"/>
                    <a:gd name="T14" fmla="*/ 0 60000 65536"/>
                    <a:gd name="T15" fmla="*/ 0 w 6"/>
                    <a:gd name="T16" fmla="*/ 0 h 2"/>
                    <a:gd name="T17" fmla="*/ 6 w 6"/>
                    <a:gd name="T18" fmla="*/ 2 h 2"/>
                  </a:gdLst>
                  <a:ahLst/>
                  <a:cxnLst>
                    <a:cxn ang="T10">
                      <a:pos x="T0" y="T1"/>
                    </a:cxn>
                    <a:cxn ang="T11">
                      <a:pos x="T2" y="T3"/>
                    </a:cxn>
                    <a:cxn ang="T12">
                      <a:pos x="T4" y="T5"/>
                    </a:cxn>
                    <a:cxn ang="T13">
                      <a:pos x="T6" y="T7"/>
                    </a:cxn>
                    <a:cxn ang="T14">
                      <a:pos x="T8" y="T9"/>
                    </a:cxn>
                  </a:cxnLst>
                  <a:rect l="T15" t="T16" r="T17" b="T18"/>
                  <a:pathLst>
                    <a:path w="6" h="2">
                      <a:moveTo>
                        <a:pt x="5" y="1"/>
                      </a:moveTo>
                      <a:lnTo>
                        <a:pt x="5" y="0"/>
                      </a:lnTo>
                      <a:lnTo>
                        <a:pt x="0" y="0"/>
                      </a:lnTo>
                      <a:lnTo>
                        <a:pt x="0" y="1"/>
                      </a:lnTo>
                      <a:lnTo>
                        <a:pt x="5"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47" name="Freeform 777"/>
                <p:cNvSpPr>
                  <a:spLocks/>
                </p:cNvSpPr>
                <p:nvPr/>
              </p:nvSpPr>
              <p:spPr bwMode="auto">
                <a:xfrm>
                  <a:off x="463" y="2626"/>
                  <a:ext cx="7" cy="3"/>
                </a:xfrm>
                <a:custGeom>
                  <a:avLst/>
                  <a:gdLst>
                    <a:gd name="T0" fmla="*/ 6 w 7"/>
                    <a:gd name="T1" fmla="*/ 2 h 3"/>
                    <a:gd name="T2" fmla="*/ 6 w 7"/>
                    <a:gd name="T3" fmla="*/ 0 h 3"/>
                    <a:gd name="T4" fmla="*/ 0 w 7"/>
                    <a:gd name="T5" fmla="*/ 0 h 3"/>
                    <a:gd name="T6" fmla="*/ 0 w 7"/>
                    <a:gd name="T7" fmla="*/ 2 h 3"/>
                    <a:gd name="T8" fmla="*/ 6 w 7"/>
                    <a:gd name="T9" fmla="*/ 2 h 3"/>
                    <a:gd name="T10" fmla="*/ 0 60000 65536"/>
                    <a:gd name="T11" fmla="*/ 0 60000 65536"/>
                    <a:gd name="T12" fmla="*/ 0 60000 65536"/>
                    <a:gd name="T13" fmla="*/ 0 60000 65536"/>
                    <a:gd name="T14" fmla="*/ 0 60000 65536"/>
                    <a:gd name="T15" fmla="*/ 0 w 7"/>
                    <a:gd name="T16" fmla="*/ 0 h 3"/>
                    <a:gd name="T17" fmla="*/ 7 w 7"/>
                    <a:gd name="T18" fmla="*/ 3 h 3"/>
                  </a:gdLst>
                  <a:ahLst/>
                  <a:cxnLst>
                    <a:cxn ang="T10">
                      <a:pos x="T0" y="T1"/>
                    </a:cxn>
                    <a:cxn ang="T11">
                      <a:pos x="T2" y="T3"/>
                    </a:cxn>
                    <a:cxn ang="T12">
                      <a:pos x="T4" y="T5"/>
                    </a:cxn>
                    <a:cxn ang="T13">
                      <a:pos x="T6" y="T7"/>
                    </a:cxn>
                    <a:cxn ang="T14">
                      <a:pos x="T8" y="T9"/>
                    </a:cxn>
                  </a:cxnLst>
                  <a:rect l="T15" t="T16" r="T17" b="T18"/>
                  <a:pathLst>
                    <a:path w="7" h="3">
                      <a:moveTo>
                        <a:pt x="6" y="2"/>
                      </a:moveTo>
                      <a:lnTo>
                        <a:pt x="6" y="0"/>
                      </a:lnTo>
                      <a:lnTo>
                        <a:pt x="0" y="0"/>
                      </a:lnTo>
                      <a:lnTo>
                        <a:pt x="0" y="2"/>
                      </a:lnTo>
                      <a:lnTo>
                        <a:pt x="6"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48" name="Line 778"/>
                <p:cNvSpPr>
                  <a:spLocks noChangeShapeType="1"/>
                </p:cNvSpPr>
                <p:nvPr/>
              </p:nvSpPr>
              <p:spPr bwMode="auto">
                <a:xfrm>
                  <a:off x="492" y="2673"/>
                  <a:ext cx="0" cy="61"/>
                </a:xfrm>
                <a:prstGeom prst="line">
                  <a:avLst/>
                </a:prstGeom>
                <a:noFill/>
                <a:ln w="12700">
                  <a:noFill/>
                  <a:round/>
                  <a:headEnd/>
                  <a:tailEnd/>
                </a:ln>
              </p:spPr>
              <p:txBody>
                <a:bodyPr/>
                <a:lstStyle/>
                <a:p>
                  <a:endParaRPr lang="en-US"/>
                </a:p>
              </p:txBody>
            </p:sp>
            <p:sp>
              <p:nvSpPr>
                <p:cNvPr id="167249" name="Line 779"/>
                <p:cNvSpPr>
                  <a:spLocks noChangeShapeType="1"/>
                </p:cNvSpPr>
                <p:nvPr/>
              </p:nvSpPr>
              <p:spPr bwMode="auto">
                <a:xfrm>
                  <a:off x="492" y="2673"/>
                  <a:ext cx="0" cy="61"/>
                </a:xfrm>
                <a:prstGeom prst="line">
                  <a:avLst/>
                </a:prstGeom>
                <a:noFill/>
                <a:ln w="12700">
                  <a:solidFill>
                    <a:srgbClr val="000000"/>
                  </a:solidFill>
                  <a:round/>
                  <a:headEnd/>
                  <a:tailEnd/>
                </a:ln>
              </p:spPr>
              <p:txBody>
                <a:bodyPr/>
                <a:lstStyle/>
                <a:p>
                  <a:endParaRPr lang="en-US"/>
                </a:p>
              </p:txBody>
            </p:sp>
            <p:sp>
              <p:nvSpPr>
                <p:cNvPr id="167250" name="Freeform 780"/>
                <p:cNvSpPr>
                  <a:spLocks/>
                </p:cNvSpPr>
                <p:nvPr/>
              </p:nvSpPr>
              <p:spPr bwMode="auto">
                <a:xfrm>
                  <a:off x="464" y="2673"/>
                  <a:ext cx="13" cy="59"/>
                </a:xfrm>
                <a:custGeom>
                  <a:avLst/>
                  <a:gdLst>
                    <a:gd name="T0" fmla="*/ 2 w 13"/>
                    <a:gd name="T1" fmla="*/ 58 h 59"/>
                    <a:gd name="T2" fmla="*/ 12 w 13"/>
                    <a:gd name="T3" fmla="*/ 0 h 59"/>
                    <a:gd name="T4" fmla="*/ 10 w 13"/>
                    <a:gd name="T5" fmla="*/ 0 h 59"/>
                    <a:gd name="T6" fmla="*/ 0 w 13"/>
                    <a:gd name="T7" fmla="*/ 58 h 59"/>
                    <a:gd name="T8" fmla="*/ 2 w 13"/>
                    <a:gd name="T9" fmla="*/ 58 h 59"/>
                    <a:gd name="T10" fmla="*/ 0 60000 65536"/>
                    <a:gd name="T11" fmla="*/ 0 60000 65536"/>
                    <a:gd name="T12" fmla="*/ 0 60000 65536"/>
                    <a:gd name="T13" fmla="*/ 0 60000 65536"/>
                    <a:gd name="T14" fmla="*/ 0 60000 65536"/>
                    <a:gd name="T15" fmla="*/ 0 w 13"/>
                    <a:gd name="T16" fmla="*/ 0 h 59"/>
                    <a:gd name="T17" fmla="*/ 13 w 13"/>
                    <a:gd name="T18" fmla="*/ 59 h 59"/>
                  </a:gdLst>
                  <a:ahLst/>
                  <a:cxnLst>
                    <a:cxn ang="T10">
                      <a:pos x="T0" y="T1"/>
                    </a:cxn>
                    <a:cxn ang="T11">
                      <a:pos x="T2" y="T3"/>
                    </a:cxn>
                    <a:cxn ang="T12">
                      <a:pos x="T4" y="T5"/>
                    </a:cxn>
                    <a:cxn ang="T13">
                      <a:pos x="T6" y="T7"/>
                    </a:cxn>
                    <a:cxn ang="T14">
                      <a:pos x="T8" y="T9"/>
                    </a:cxn>
                  </a:cxnLst>
                  <a:rect l="T15" t="T16" r="T17" b="T18"/>
                  <a:pathLst>
                    <a:path w="13" h="59">
                      <a:moveTo>
                        <a:pt x="2" y="58"/>
                      </a:moveTo>
                      <a:lnTo>
                        <a:pt x="12" y="0"/>
                      </a:lnTo>
                      <a:lnTo>
                        <a:pt x="10" y="0"/>
                      </a:lnTo>
                      <a:lnTo>
                        <a:pt x="0" y="58"/>
                      </a:lnTo>
                      <a:lnTo>
                        <a:pt x="2" y="5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51" name="Freeform 781"/>
                <p:cNvSpPr>
                  <a:spLocks/>
                </p:cNvSpPr>
                <p:nvPr/>
              </p:nvSpPr>
              <p:spPr bwMode="auto">
                <a:xfrm>
                  <a:off x="464" y="2673"/>
                  <a:ext cx="14" cy="61"/>
                </a:xfrm>
                <a:custGeom>
                  <a:avLst/>
                  <a:gdLst>
                    <a:gd name="T0" fmla="*/ 2 w 14"/>
                    <a:gd name="T1" fmla="*/ 60 h 61"/>
                    <a:gd name="T2" fmla="*/ 13 w 14"/>
                    <a:gd name="T3" fmla="*/ 0 h 61"/>
                    <a:gd name="T4" fmla="*/ 10 w 14"/>
                    <a:gd name="T5" fmla="*/ 0 h 61"/>
                    <a:gd name="T6" fmla="*/ 0 w 14"/>
                    <a:gd name="T7" fmla="*/ 60 h 61"/>
                    <a:gd name="T8" fmla="*/ 2 w 14"/>
                    <a:gd name="T9" fmla="*/ 60 h 61"/>
                    <a:gd name="T10" fmla="*/ 0 60000 65536"/>
                    <a:gd name="T11" fmla="*/ 0 60000 65536"/>
                    <a:gd name="T12" fmla="*/ 0 60000 65536"/>
                    <a:gd name="T13" fmla="*/ 0 60000 65536"/>
                    <a:gd name="T14" fmla="*/ 0 60000 65536"/>
                    <a:gd name="T15" fmla="*/ 0 w 14"/>
                    <a:gd name="T16" fmla="*/ 0 h 61"/>
                    <a:gd name="T17" fmla="*/ 14 w 14"/>
                    <a:gd name="T18" fmla="*/ 61 h 61"/>
                  </a:gdLst>
                  <a:ahLst/>
                  <a:cxnLst>
                    <a:cxn ang="T10">
                      <a:pos x="T0" y="T1"/>
                    </a:cxn>
                    <a:cxn ang="T11">
                      <a:pos x="T2" y="T3"/>
                    </a:cxn>
                    <a:cxn ang="T12">
                      <a:pos x="T4" y="T5"/>
                    </a:cxn>
                    <a:cxn ang="T13">
                      <a:pos x="T6" y="T7"/>
                    </a:cxn>
                    <a:cxn ang="T14">
                      <a:pos x="T8" y="T9"/>
                    </a:cxn>
                  </a:cxnLst>
                  <a:rect l="T15" t="T16" r="T17" b="T18"/>
                  <a:pathLst>
                    <a:path w="14" h="61">
                      <a:moveTo>
                        <a:pt x="2" y="60"/>
                      </a:moveTo>
                      <a:lnTo>
                        <a:pt x="13" y="0"/>
                      </a:lnTo>
                      <a:lnTo>
                        <a:pt x="10" y="0"/>
                      </a:lnTo>
                      <a:lnTo>
                        <a:pt x="0" y="60"/>
                      </a:lnTo>
                      <a:lnTo>
                        <a:pt x="2" y="6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52" name="Freeform 782"/>
                <p:cNvSpPr>
                  <a:spLocks/>
                </p:cNvSpPr>
                <p:nvPr/>
              </p:nvSpPr>
              <p:spPr bwMode="auto">
                <a:xfrm>
                  <a:off x="451" y="2692"/>
                  <a:ext cx="40" cy="2"/>
                </a:xfrm>
                <a:custGeom>
                  <a:avLst/>
                  <a:gdLst>
                    <a:gd name="T0" fmla="*/ 39 w 40"/>
                    <a:gd name="T1" fmla="*/ 1 h 2"/>
                    <a:gd name="T2" fmla="*/ 0 w 40"/>
                    <a:gd name="T3" fmla="*/ 1 h 2"/>
                    <a:gd name="T4" fmla="*/ 0 w 40"/>
                    <a:gd name="T5" fmla="*/ 0 h 2"/>
                    <a:gd name="T6" fmla="*/ 39 w 40"/>
                    <a:gd name="T7" fmla="*/ 0 h 2"/>
                    <a:gd name="T8" fmla="*/ 39 w 40"/>
                    <a:gd name="T9" fmla="*/ 1 h 2"/>
                    <a:gd name="T10" fmla="*/ 0 60000 65536"/>
                    <a:gd name="T11" fmla="*/ 0 60000 65536"/>
                    <a:gd name="T12" fmla="*/ 0 60000 65536"/>
                    <a:gd name="T13" fmla="*/ 0 60000 65536"/>
                    <a:gd name="T14" fmla="*/ 0 60000 65536"/>
                    <a:gd name="T15" fmla="*/ 0 w 40"/>
                    <a:gd name="T16" fmla="*/ 0 h 2"/>
                    <a:gd name="T17" fmla="*/ 40 w 40"/>
                    <a:gd name="T18" fmla="*/ 2 h 2"/>
                  </a:gdLst>
                  <a:ahLst/>
                  <a:cxnLst>
                    <a:cxn ang="T10">
                      <a:pos x="T0" y="T1"/>
                    </a:cxn>
                    <a:cxn ang="T11">
                      <a:pos x="T2" y="T3"/>
                    </a:cxn>
                    <a:cxn ang="T12">
                      <a:pos x="T4" y="T5"/>
                    </a:cxn>
                    <a:cxn ang="T13">
                      <a:pos x="T6" y="T7"/>
                    </a:cxn>
                    <a:cxn ang="T14">
                      <a:pos x="T8" y="T9"/>
                    </a:cxn>
                  </a:cxnLst>
                  <a:rect l="T15" t="T16" r="T17" b="T18"/>
                  <a:pathLst>
                    <a:path w="40" h="2">
                      <a:moveTo>
                        <a:pt x="39" y="1"/>
                      </a:moveTo>
                      <a:lnTo>
                        <a:pt x="0" y="1"/>
                      </a:lnTo>
                      <a:lnTo>
                        <a:pt x="0" y="0"/>
                      </a:lnTo>
                      <a:lnTo>
                        <a:pt x="39" y="0"/>
                      </a:lnTo>
                      <a:lnTo>
                        <a:pt x="39"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53" name="Freeform 783"/>
                <p:cNvSpPr>
                  <a:spLocks/>
                </p:cNvSpPr>
                <p:nvPr/>
              </p:nvSpPr>
              <p:spPr bwMode="auto">
                <a:xfrm>
                  <a:off x="451" y="2692"/>
                  <a:ext cx="42" cy="3"/>
                </a:xfrm>
                <a:custGeom>
                  <a:avLst/>
                  <a:gdLst>
                    <a:gd name="T0" fmla="*/ 41 w 42"/>
                    <a:gd name="T1" fmla="*/ 2 h 3"/>
                    <a:gd name="T2" fmla="*/ 0 w 42"/>
                    <a:gd name="T3" fmla="*/ 2 h 3"/>
                    <a:gd name="T4" fmla="*/ 0 w 42"/>
                    <a:gd name="T5" fmla="*/ 0 h 3"/>
                    <a:gd name="T6" fmla="*/ 41 w 42"/>
                    <a:gd name="T7" fmla="*/ 0 h 3"/>
                    <a:gd name="T8" fmla="*/ 41 w 42"/>
                    <a:gd name="T9" fmla="*/ 2 h 3"/>
                    <a:gd name="T10" fmla="*/ 0 60000 65536"/>
                    <a:gd name="T11" fmla="*/ 0 60000 65536"/>
                    <a:gd name="T12" fmla="*/ 0 60000 65536"/>
                    <a:gd name="T13" fmla="*/ 0 60000 65536"/>
                    <a:gd name="T14" fmla="*/ 0 60000 65536"/>
                    <a:gd name="T15" fmla="*/ 0 w 42"/>
                    <a:gd name="T16" fmla="*/ 0 h 3"/>
                    <a:gd name="T17" fmla="*/ 42 w 42"/>
                    <a:gd name="T18" fmla="*/ 3 h 3"/>
                  </a:gdLst>
                  <a:ahLst/>
                  <a:cxnLst>
                    <a:cxn ang="T10">
                      <a:pos x="T0" y="T1"/>
                    </a:cxn>
                    <a:cxn ang="T11">
                      <a:pos x="T2" y="T3"/>
                    </a:cxn>
                    <a:cxn ang="T12">
                      <a:pos x="T4" y="T5"/>
                    </a:cxn>
                    <a:cxn ang="T13">
                      <a:pos x="T6" y="T7"/>
                    </a:cxn>
                    <a:cxn ang="T14">
                      <a:pos x="T8" y="T9"/>
                    </a:cxn>
                  </a:cxnLst>
                  <a:rect l="T15" t="T16" r="T17" b="T18"/>
                  <a:pathLst>
                    <a:path w="42" h="3">
                      <a:moveTo>
                        <a:pt x="41" y="2"/>
                      </a:moveTo>
                      <a:lnTo>
                        <a:pt x="0" y="2"/>
                      </a:lnTo>
                      <a:lnTo>
                        <a:pt x="0" y="0"/>
                      </a:lnTo>
                      <a:lnTo>
                        <a:pt x="41" y="0"/>
                      </a:lnTo>
                      <a:lnTo>
                        <a:pt x="41"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54" name="Line 784"/>
                <p:cNvSpPr>
                  <a:spLocks noChangeShapeType="1"/>
                </p:cNvSpPr>
                <p:nvPr/>
              </p:nvSpPr>
              <p:spPr bwMode="auto">
                <a:xfrm>
                  <a:off x="502" y="2714"/>
                  <a:ext cx="0" cy="20"/>
                </a:xfrm>
                <a:prstGeom prst="line">
                  <a:avLst/>
                </a:prstGeom>
                <a:noFill/>
                <a:ln w="12700">
                  <a:noFill/>
                  <a:round/>
                  <a:headEnd/>
                  <a:tailEnd/>
                </a:ln>
              </p:spPr>
              <p:txBody>
                <a:bodyPr/>
                <a:lstStyle/>
                <a:p>
                  <a:endParaRPr lang="en-US"/>
                </a:p>
              </p:txBody>
            </p:sp>
            <p:sp>
              <p:nvSpPr>
                <p:cNvPr id="167255" name="Line 785"/>
                <p:cNvSpPr>
                  <a:spLocks noChangeShapeType="1"/>
                </p:cNvSpPr>
                <p:nvPr/>
              </p:nvSpPr>
              <p:spPr bwMode="auto">
                <a:xfrm>
                  <a:off x="502" y="2714"/>
                  <a:ext cx="0" cy="20"/>
                </a:xfrm>
                <a:prstGeom prst="line">
                  <a:avLst/>
                </a:prstGeom>
                <a:noFill/>
                <a:ln w="12700">
                  <a:solidFill>
                    <a:srgbClr val="000000"/>
                  </a:solidFill>
                  <a:round/>
                  <a:headEnd/>
                  <a:tailEnd/>
                </a:ln>
              </p:spPr>
              <p:txBody>
                <a:bodyPr/>
                <a:lstStyle/>
                <a:p>
                  <a:endParaRPr lang="en-US"/>
                </a:p>
              </p:txBody>
            </p:sp>
            <p:sp>
              <p:nvSpPr>
                <p:cNvPr id="167256" name="Line 786"/>
                <p:cNvSpPr>
                  <a:spLocks noChangeShapeType="1"/>
                </p:cNvSpPr>
                <p:nvPr/>
              </p:nvSpPr>
              <p:spPr bwMode="auto">
                <a:xfrm>
                  <a:off x="512" y="2714"/>
                  <a:ext cx="0" cy="20"/>
                </a:xfrm>
                <a:prstGeom prst="line">
                  <a:avLst/>
                </a:prstGeom>
                <a:noFill/>
                <a:ln w="12700">
                  <a:noFill/>
                  <a:round/>
                  <a:headEnd/>
                  <a:tailEnd/>
                </a:ln>
              </p:spPr>
              <p:txBody>
                <a:bodyPr/>
                <a:lstStyle/>
                <a:p>
                  <a:endParaRPr lang="en-US"/>
                </a:p>
              </p:txBody>
            </p:sp>
            <p:sp>
              <p:nvSpPr>
                <p:cNvPr id="167257" name="Line 787"/>
                <p:cNvSpPr>
                  <a:spLocks noChangeShapeType="1"/>
                </p:cNvSpPr>
                <p:nvPr/>
              </p:nvSpPr>
              <p:spPr bwMode="auto">
                <a:xfrm>
                  <a:off x="512" y="2714"/>
                  <a:ext cx="0" cy="20"/>
                </a:xfrm>
                <a:prstGeom prst="line">
                  <a:avLst/>
                </a:prstGeom>
                <a:noFill/>
                <a:ln w="12700">
                  <a:solidFill>
                    <a:srgbClr val="000000"/>
                  </a:solidFill>
                  <a:round/>
                  <a:headEnd/>
                  <a:tailEnd/>
                </a:ln>
              </p:spPr>
              <p:txBody>
                <a:bodyPr/>
                <a:lstStyle/>
                <a:p>
                  <a:endParaRPr lang="en-US"/>
                </a:p>
              </p:txBody>
            </p:sp>
            <p:sp>
              <p:nvSpPr>
                <p:cNvPr id="167258" name="Freeform 788"/>
                <p:cNvSpPr>
                  <a:spLocks/>
                </p:cNvSpPr>
                <p:nvPr/>
              </p:nvSpPr>
              <p:spPr bwMode="auto">
                <a:xfrm>
                  <a:off x="490" y="2673"/>
                  <a:ext cx="11" cy="33"/>
                </a:xfrm>
                <a:custGeom>
                  <a:avLst/>
                  <a:gdLst>
                    <a:gd name="T0" fmla="*/ 1 w 11"/>
                    <a:gd name="T1" fmla="*/ 32 h 33"/>
                    <a:gd name="T2" fmla="*/ 10 w 11"/>
                    <a:gd name="T3" fmla="*/ 9 h 33"/>
                    <a:gd name="T4" fmla="*/ 10 w 11"/>
                    <a:gd name="T5" fmla="*/ 0 h 33"/>
                    <a:gd name="T6" fmla="*/ 0 w 11"/>
                    <a:gd name="T7" fmla="*/ 0 h 33"/>
                    <a:gd name="T8" fmla="*/ 0 w 11"/>
                    <a:gd name="T9" fmla="*/ 32 h 33"/>
                    <a:gd name="T10" fmla="*/ 1 w 11"/>
                    <a:gd name="T11" fmla="*/ 32 h 33"/>
                    <a:gd name="T12" fmla="*/ 0 60000 65536"/>
                    <a:gd name="T13" fmla="*/ 0 60000 65536"/>
                    <a:gd name="T14" fmla="*/ 0 60000 65536"/>
                    <a:gd name="T15" fmla="*/ 0 60000 65536"/>
                    <a:gd name="T16" fmla="*/ 0 60000 65536"/>
                    <a:gd name="T17" fmla="*/ 0 60000 65536"/>
                    <a:gd name="T18" fmla="*/ 0 w 11"/>
                    <a:gd name="T19" fmla="*/ 0 h 33"/>
                    <a:gd name="T20" fmla="*/ 11 w 11"/>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11" h="33">
                      <a:moveTo>
                        <a:pt x="1" y="32"/>
                      </a:moveTo>
                      <a:lnTo>
                        <a:pt x="10" y="9"/>
                      </a:lnTo>
                      <a:lnTo>
                        <a:pt x="10" y="0"/>
                      </a:lnTo>
                      <a:lnTo>
                        <a:pt x="0" y="0"/>
                      </a:lnTo>
                      <a:lnTo>
                        <a:pt x="0" y="32"/>
                      </a:lnTo>
                      <a:lnTo>
                        <a:pt x="1" y="3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59" name="Freeform 789"/>
                <p:cNvSpPr>
                  <a:spLocks/>
                </p:cNvSpPr>
                <p:nvPr/>
              </p:nvSpPr>
              <p:spPr bwMode="auto">
                <a:xfrm>
                  <a:off x="490" y="2673"/>
                  <a:ext cx="12" cy="34"/>
                </a:xfrm>
                <a:custGeom>
                  <a:avLst/>
                  <a:gdLst>
                    <a:gd name="T0" fmla="*/ 2 w 12"/>
                    <a:gd name="T1" fmla="*/ 33 h 34"/>
                    <a:gd name="T2" fmla="*/ 11 w 12"/>
                    <a:gd name="T3" fmla="*/ 9 h 34"/>
                    <a:gd name="T4" fmla="*/ 11 w 12"/>
                    <a:gd name="T5" fmla="*/ 0 h 34"/>
                    <a:gd name="T6" fmla="*/ 0 w 12"/>
                    <a:gd name="T7" fmla="*/ 0 h 34"/>
                    <a:gd name="T8" fmla="*/ 0 w 12"/>
                    <a:gd name="T9" fmla="*/ 33 h 34"/>
                    <a:gd name="T10" fmla="*/ 2 w 12"/>
                    <a:gd name="T11" fmla="*/ 33 h 34"/>
                    <a:gd name="T12" fmla="*/ 0 60000 65536"/>
                    <a:gd name="T13" fmla="*/ 0 60000 65536"/>
                    <a:gd name="T14" fmla="*/ 0 60000 65536"/>
                    <a:gd name="T15" fmla="*/ 0 60000 65536"/>
                    <a:gd name="T16" fmla="*/ 0 60000 65536"/>
                    <a:gd name="T17" fmla="*/ 0 60000 65536"/>
                    <a:gd name="T18" fmla="*/ 0 w 12"/>
                    <a:gd name="T19" fmla="*/ 0 h 34"/>
                    <a:gd name="T20" fmla="*/ 12 w 12"/>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12" h="34">
                      <a:moveTo>
                        <a:pt x="2" y="33"/>
                      </a:moveTo>
                      <a:lnTo>
                        <a:pt x="11" y="9"/>
                      </a:lnTo>
                      <a:lnTo>
                        <a:pt x="11" y="0"/>
                      </a:lnTo>
                      <a:lnTo>
                        <a:pt x="0" y="0"/>
                      </a:lnTo>
                      <a:lnTo>
                        <a:pt x="0" y="33"/>
                      </a:lnTo>
                      <a:lnTo>
                        <a:pt x="2" y="3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60" name="Freeform 790"/>
                <p:cNvSpPr>
                  <a:spLocks/>
                </p:cNvSpPr>
                <p:nvPr/>
              </p:nvSpPr>
              <p:spPr bwMode="auto">
                <a:xfrm>
                  <a:off x="468" y="2693"/>
                  <a:ext cx="23" cy="29"/>
                </a:xfrm>
                <a:custGeom>
                  <a:avLst/>
                  <a:gdLst>
                    <a:gd name="T0" fmla="*/ 0 w 23"/>
                    <a:gd name="T1" fmla="*/ 28 h 29"/>
                    <a:gd name="T2" fmla="*/ 22 w 23"/>
                    <a:gd name="T3" fmla="*/ 13 h 29"/>
                    <a:gd name="T4" fmla="*/ 3 w 23"/>
                    <a:gd name="T5" fmla="*/ 13 h 29"/>
                    <a:gd name="T6" fmla="*/ 22 w 23"/>
                    <a:gd name="T7" fmla="*/ 0 h 29"/>
                    <a:gd name="T8" fmla="*/ 0 60000 65536"/>
                    <a:gd name="T9" fmla="*/ 0 60000 65536"/>
                    <a:gd name="T10" fmla="*/ 0 60000 65536"/>
                    <a:gd name="T11" fmla="*/ 0 60000 65536"/>
                    <a:gd name="T12" fmla="*/ 0 w 23"/>
                    <a:gd name="T13" fmla="*/ 0 h 29"/>
                    <a:gd name="T14" fmla="*/ 23 w 23"/>
                    <a:gd name="T15" fmla="*/ 29 h 29"/>
                  </a:gdLst>
                  <a:ahLst/>
                  <a:cxnLst>
                    <a:cxn ang="T8">
                      <a:pos x="T0" y="T1"/>
                    </a:cxn>
                    <a:cxn ang="T9">
                      <a:pos x="T2" y="T3"/>
                    </a:cxn>
                    <a:cxn ang="T10">
                      <a:pos x="T4" y="T5"/>
                    </a:cxn>
                    <a:cxn ang="T11">
                      <a:pos x="T6" y="T7"/>
                    </a:cxn>
                  </a:cxnLst>
                  <a:rect l="T12" t="T13" r="T14" b="T15"/>
                  <a:pathLst>
                    <a:path w="23" h="29">
                      <a:moveTo>
                        <a:pt x="0" y="28"/>
                      </a:moveTo>
                      <a:lnTo>
                        <a:pt x="22" y="13"/>
                      </a:lnTo>
                      <a:lnTo>
                        <a:pt x="3" y="13"/>
                      </a:lnTo>
                      <a:lnTo>
                        <a:pt x="2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61" name="Line 791"/>
                <p:cNvSpPr>
                  <a:spLocks noChangeShapeType="1"/>
                </p:cNvSpPr>
                <p:nvPr/>
              </p:nvSpPr>
              <p:spPr bwMode="auto">
                <a:xfrm flipH="1">
                  <a:off x="474" y="2682"/>
                  <a:ext cx="16" cy="10"/>
                </a:xfrm>
                <a:prstGeom prst="line">
                  <a:avLst/>
                </a:prstGeom>
                <a:noFill/>
                <a:ln w="12700">
                  <a:solidFill>
                    <a:srgbClr val="000000"/>
                  </a:solidFill>
                  <a:round/>
                  <a:headEnd/>
                  <a:tailEnd/>
                </a:ln>
              </p:spPr>
              <p:txBody>
                <a:bodyPr/>
                <a:lstStyle/>
                <a:p>
                  <a:endParaRPr lang="en-US"/>
                </a:p>
              </p:txBody>
            </p:sp>
            <p:sp>
              <p:nvSpPr>
                <p:cNvPr id="167262" name="Line 792"/>
                <p:cNvSpPr>
                  <a:spLocks noChangeShapeType="1"/>
                </p:cNvSpPr>
                <p:nvPr/>
              </p:nvSpPr>
              <p:spPr bwMode="auto">
                <a:xfrm>
                  <a:off x="492" y="2682"/>
                  <a:ext cx="9" cy="0"/>
                </a:xfrm>
                <a:prstGeom prst="line">
                  <a:avLst/>
                </a:prstGeom>
                <a:noFill/>
                <a:ln w="12700">
                  <a:noFill/>
                  <a:round/>
                  <a:headEnd/>
                  <a:tailEnd/>
                </a:ln>
              </p:spPr>
              <p:txBody>
                <a:bodyPr/>
                <a:lstStyle/>
                <a:p>
                  <a:endParaRPr lang="en-US"/>
                </a:p>
              </p:txBody>
            </p:sp>
            <p:sp>
              <p:nvSpPr>
                <p:cNvPr id="167263" name="Line 793"/>
                <p:cNvSpPr>
                  <a:spLocks noChangeShapeType="1"/>
                </p:cNvSpPr>
                <p:nvPr/>
              </p:nvSpPr>
              <p:spPr bwMode="auto">
                <a:xfrm>
                  <a:off x="492" y="2682"/>
                  <a:ext cx="9" cy="0"/>
                </a:xfrm>
                <a:prstGeom prst="line">
                  <a:avLst/>
                </a:prstGeom>
                <a:noFill/>
                <a:ln w="12700">
                  <a:solidFill>
                    <a:srgbClr val="000000"/>
                  </a:solidFill>
                  <a:round/>
                  <a:headEnd/>
                  <a:tailEnd/>
                </a:ln>
              </p:spPr>
              <p:txBody>
                <a:bodyPr/>
                <a:lstStyle/>
                <a:p>
                  <a:endParaRPr lang="en-US"/>
                </a:p>
              </p:txBody>
            </p:sp>
            <p:sp>
              <p:nvSpPr>
                <p:cNvPr id="167264" name="Freeform 794"/>
                <p:cNvSpPr>
                  <a:spLocks/>
                </p:cNvSpPr>
                <p:nvPr/>
              </p:nvSpPr>
              <p:spPr bwMode="auto">
                <a:xfrm>
                  <a:off x="459" y="2636"/>
                  <a:ext cx="18" cy="3"/>
                </a:xfrm>
                <a:custGeom>
                  <a:avLst/>
                  <a:gdLst>
                    <a:gd name="T0" fmla="*/ 17 w 18"/>
                    <a:gd name="T1" fmla="*/ 2 h 3"/>
                    <a:gd name="T2" fmla="*/ 17 w 18"/>
                    <a:gd name="T3" fmla="*/ 0 h 3"/>
                    <a:gd name="T4" fmla="*/ 0 w 18"/>
                    <a:gd name="T5" fmla="*/ 0 h 3"/>
                    <a:gd name="T6" fmla="*/ 0 w 18"/>
                    <a:gd name="T7" fmla="*/ 2 h 3"/>
                    <a:gd name="T8" fmla="*/ 17 w 18"/>
                    <a:gd name="T9" fmla="*/ 2 h 3"/>
                    <a:gd name="T10" fmla="*/ 0 60000 65536"/>
                    <a:gd name="T11" fmla="*/ 0 60000 65536"/>
                    <a:gd name="T12" fmla="*/ 0 60000 65536"/>
                    <a:gd name="T13" fmla="*/ 0 60000 65536"/>
                    <a:gd name="T14" fmla="*/ 0 60000 65536"/>
                    <a:gd name="T15" fmla="*/ 0 w 18"/>
                    <a:gd name="T16" fmla="*/ 0 h 3"/>
                    <a:gd name="T17" fmla="*/ 18 w 18"/>
                    <a:gd name="T18" fmla="*/ 3 h 3"/>
                  </a:gdLst>
                  <a:ahLst/>
                  <a:cxnLst>
                    <a:cxn ang="T10">
                      <a:pos x="T0" y="T1"/>
                    </a:cxn>
                    <a:cxn ang="T11">
                      <a:pos x="T2" y="T3"/>
                    </a:cxn>
                    <a:cxn ang="T12">
                      <a:pos x="T4" y="T5"/>
                    </a:cxn>
                    <a:cxn ang="T13">
                      <a:pos x="T6" y="T7"/>
                    </a:cxn>
                    <a:cxn ang="T14">
                      <a:pos x="T8" y="T9"/>
                    </a:cxn>
                  </a:cxnLst>
                  <a:rect l="T15" t="T16" r="T17" b="T18"/>
                  <a:pathLst>
                    <a:path w="18" h="3">
                      <a:moveTo>
                        <a:pt x="17" y="2"/>
                      </a:moveTo>
                      <a:lnTo>
                        <a:pt x="17" y="0"/>
                      </a:lnTo>
                      <a:lnTo>
                        <a:pt x="0" y="0"/>
                      </a:lnTo>
                      <a:lnTo>
                        <a:pt x="0" y="2"/>
                      </a:lnTo>
                      <a:lnTo>
                        <a:pt x="17"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65" name="Line 795"/>
                <p:cNvSpPr>
                  <a:spLocks noChangeShapeType="1"/>
                </p:cNvSpPr>
                <p:nvPr/>
              </p:nvSpPr>
              <p:spPr bwMode="auto">
                <a:xfrm>
                  <a:off x="456" y="2635"/>
                  <a:ext cx="40" cy="0"/>
                </a:xfrm>
                <a:prstGeom prst="line">
                  <a:avLst/>
                </a:prstGeom>
                <a:noFill/>
                <a:ln w="12700">
                  <a:noFill/>
                  <a:round/>
                  <a:headEnd/>
                  <a:tailEnd/>
                </a:ln>
              </p:spPr>
              <p:txBody>
                <a:bodyPr/>
                <a:lstStyle/>
                <a:p>
                  <a:endParaRPr lang="en-US"/>
                </a:p>
              </p:txBody>
            </p:sp>
            <p:sp>
              <p:nvSpPr>
                <p:cNvPr id="167266" name="Line 796"/>
                <p:cNvSpPr>
                  <a:spLocks noChangeShapeType="1"/>
                </p:cNvSpPr>
                <p:nvPr/>
              </p:nvSpPr>
              <p:spPr bwMode="auto">
                <a:xfrm>
                  <a:off x="456" y="2635"/>
                  <a:ext cx="40" cy="0"/>
                </a:xfrm>
                <a:prstGeom prst="line">
                  <a:avLst/>
                </a:prstGeom>
                <a:noFill/>
                <a:ln w="12700">
                  <a:solidFill>
                    <a:srgbClr val="000000"/>
                  </a:solidFill>
                  <a:round/>
                  <a:headEnd/>
                  <a:tailEnd/>
                </a:ln>
              </p:spPr>
              <p:txBody>
                <a:bodyPr/>
                <a:lstStyle/>
                <a:p>
                  <a:endParaRPr lang="en-US"/>
                </a:p>
              </p:txBody>
            </p:sp>
            <p:sp>
              <p:nvSpPr>
                <p:cNvPr id="167267" name="Freeform 797"/>
                <p:cNvSpPr>
                  <a:spLocks/>
                </p:cNvSpPr>
                <p:nvPr/>
              </p:nvSpPr>
              <p:spPr bwMode="auto">
                <a:xfrm>
                  <a:off x="475" y="2673"/>
                  <a:ext cx="16" cy="62"/>
                </a:xfrm>
                <a:custGeom>
                  <a:avLst/>
                  <a:gdLst>
                    <a:gd name="T0" fmla="*/ 15 w 16"/>
                    <a:gd name="T1" fmla="*/ 0 h 62"/>
                    <a:gd name="T2" fmla="*/ 0 w 16"/>
                    <a:gd name="T3" fmla="*/ 9 h 62"/>
                    <a:gd name="T4" fmla="*/ 15 w 16"/>
                    <a:gd name="T5" fmla="*/ 9 h 62"/>
                    <a:gd name="T6" fmla="*/ 15 w 16"/>
                    <a:gd name="T7" fmla="*/ 61 h 62"/>
                    <a:gd name="T8" fmla="*/ 0 60000 65536"/>
                    <a:gd name="T9" fmla="*/ 0 60000 65536"/>
                    <a:gd name="T10" fmla="*/ 0 60000 65536"/>
                    <a:gd name="T11" fmla="*/ 0 60000 65536"/>
                    <a:gd name="T12" fmla="*/ 0 w 16"/>
                    <a:gd name="T13" fmla="*/ 0 h 62"/>
                    <a:gd name="T14" fmla="*/ 16 w 16"/>
                    <a:gd name="T15" fmla="*/ 62 h 62"/>
                  </a:gdLst>
                  <a:ahLst/>
                  <a:cxnLst>
                    <a:cxn ang="T8">
                      <a:pos x="T0" y="T1"/>
                    </a:cxn>
                    <a:cxn ang="T9">
                      <a:pos x="T2" y="T3"/>
                    </a:cxn>
                    <a:cxn ang="T10">
                      <a:pos x="T4" y="T5"/>
                    </a:cxn>
                    <a:cxn ang="T11">
                      <a:pos x="T6" y="T7"/>
                    </a:cxn>
                  </a:cxnLst>
                  <a:rect l="T12" t="T13" r="T14" b="T15"/>
                  <a:pathLst>
                    <a:path w="16" h="62">
                      <a:moveTo>
                        <a:pt x="15" y="0"/>
                      </a:moveTo>
                      <a:lnTo>
                        <a:pt x="0" y="9"/>
                      </a:lnTo>
                      <a:lnTo>
                        <a:pt x="15" y="9"/>
                      </a:lnTo>
                      <a:lnTo>
                        <a:pt x="15" y="6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68" name="Line 798"/>
                <p:cNvSpPr>
                  <a:spLocks noChangeShapeType="1"/>
                </p:cNvSpPr>
                <p:nvPr/>
              </p:nvSpPr>
              <p:spPr bwMode="auto">
                <a:xfrm flipH="1" flipV="1">
                  <a:off x="471" y="2707"/>
                  <a:ext cx="19" cy="15"/>
                </a:xfrm>
                <a:prstGeom prst="line">
                  <a:avLst/>
                </a:prstGeom>
                <a:noFill/>
                <a:ln w="12700">
                  <a:solidFill>
                    <a:srgbClr val="000000"/>
                  </a:solidFill>
                  <a:round/>
                  <a:headEnd/>
                  <a:tailEnd/>
                </a:ln>
              </p:spPr>
              <p:txBody>
                <a:bodyPr/>
                <a:lstStyle/>
                <a:p>
                  <a:endParaRPr lang="en-US"/>
                </a:p>
              </p:txBody>
            </p:sp>
            <p:sp>
              <p:nvSpPr>
                <p:cNvPr id="167269" name="Line 799"/>
                <p:cNvSpPr>
                  <a:spLocks noChangeShapeType="1"/>
                </p:cNvSpPr>
                <p:nvPr/>
              </p:nvSpPr>
              <p:spPr bwMode="auto">
                <a:xfrm flipV="1">
                  <a:off x="478" y="2638"/>
                  <a:ext cx="6" cy="7"/>
                </a:xfrm>
                <a:prstGeom prst="line">
                  <a:avLst/>
                </a:prstGeom>
                <a:noFill/>
                <a:ln w="12700">
                  <a:solidFill>
                    <a:srgbClr val="000000"/>
                  </a:solidFill>
                  <a:round/>
                  <a:headEnd/>
                  <a:tailEnd/>
                </a:ln>
              </p:spPr>
              <p:txBody>
                <a:bodyPr/>
                <a:lstStyle/>
                <a:p>
                  <a:endParaRPr lang="en-US"/>
                </a:p>
              </p:txBody>
            </p:sp>
            <p:sp>
              <p:nvSpPr>
                <p:cNvPr id="167270" name="Line 800"/>
                <p:cNvSpPr>
                  <a:spLocks noChangeShapeType="1"/>
                </p:cNvSpPr>
                <p:nvPr/>
              </p:nvSpPr>
              <p:spPr bwMode="auto">
                <a:xfrm>
                  <a:off x="465" y="2638"/>
                  <a:ext cx="8" cy="8"/>
                </a:xfrm>
                <a:prstGeom prst="line">
                  <a:avLst/>
                </a:prstGeom>
                <a:noFill/>
                <a:ln w="12700">
                  <a:solidFill>
                    <a:srgbClr val="000000"/>
                  </a:solidFill>
                  <a:round/>
                  <a:headEnd/>
                  <a:tailEnd/>
                </a:ln>
              </p:spPr>
              <p:txBody>
                <a:bodyPr/>
                <a:lstStyle/>
                <a:p>
                  <a:endParaRPr lang="en-US"/>
                </a:p>
              </p:txBody>
            </p:sp>
            <p:sp>
              <p:nvSpPr>
                <p:cNvPr id="167271" name="Freeform 801"/>
                <p:cNvSpPr>
                  <a:spLocks/>
                </p:cNvSpPr>
                <p:nvPr/>
              </p:nvSpPr>
              <p:spPr bwMode="auto">
                <a:xfrm>
                  <a:off x="470" y="2618"/>
                  <a:ext cx="11" cy="5"/>
                </a:xfrm>
                <a:custGeom>
                  <a:avLst/>
                  <a:gdLst>
                    <a:gd name="T0" fmla="*/ 10 w 11"/>
                    <a:gd name="T1" fmla="*/ 0 h 5"/>
                    <a:gd name="T2" fmla="*/ 0 w 11"/>
                    <a:gd name="T3" fmla="*/ 0 h 5"/>
                    <a:gd name="T4" fmla="*/ 4 w 11"/>
                    <a:gd name="T5" fmla="*/ 4 h 5"/>
                    <a:gd name="T6" fmla="*/ 0 60000 65536"/>
                    <a:gd name="T7" fmla="*/ 0 60000 65536"/>
                    <a:gd name="T8" fmla="*/ 0 60000 65536"/>
                    <a:gd name="T9" fmla="*/ 0 w 11"/>
                    <a:gd name="T10" fmla="*/ 0 h 5"/>
                    <a:gd name="T11" fmla="*/ 11 w 11"/>
                    <a:gd name="T12" fmla="*/ 5 h 5"/>
                  </a:gdLst>
                  <a:ahLst/>
                  <a:cxnLst>
                    <a:cxn ang="T6">
                      <a:pos x="T0" y="T1"/>
                    </a:cxn>
                    <a:cxn ang="T7">
                      <a:pos x="T2" y="T3"/>
                    </a:cxn>
                    <a:cxn ang="T8">
                      <a:pos x="T4" y="T5"/>
                    </a:cxn>
                  </a:cxnLst>
                  <a:rect l="T9" t="T10" r="T11" b="T12"/>
                  <a:pathLst>
                    <a:path w="11" h="5">
                      <a:moveTo>
                        <a:pt x="10" y="0"/>
                      </a:moveTo>
                      <a:lnTo>
                        <a:pt x="0" y="0"/>
                      </a:lnTo>
                      <a:lnTo>
                        <a:pt x="4"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72" name="Line 802"/>
                <p:cNvSpPr>
                  <a:spLocks noChangeShapeType="1"/>
                </p:cNvSpPr>
                <p:nvPr/>
              </p:nvSpPr>
              <p:spPr bwMode="auto">
                <a:xfrm flipH="1">
                  <a:off x="468" y="2722"/>
                  <a:ext cx="22" cy="0"/>
                </a:xfrm>
                <a:prstGeom prst="line">
                  <a:avLst/>
                </a:prstGeom>
                <a:noFill/>
                <a:ln w="12700">
                  <a:solidFill>
                    <a:srgbClr val="000000"/>
                  </a:solidFill>
                  <a:round/>
                  <a:headEnd/>
                  <a:tailEnd/>
                </a:ln>
              </p:spPr>
              <p:txBody>
                <a:bodyPr/>
                <a:lstStyle/>
                <a:p>
                  <a:endParaRPr lang="en-US"/>
                </a:p>
              </p:txBody>
            </p:sp>
            <p:sp>
              <p:nvSpPr>
                <p:cNvPr id="167273" name="Line 803"/>
                <p:cNvSpPr>
                  <a:spLocks noChangeShapeType="1"/>
                </p:cNvSpPr>
                <p:nvPr/>
              </p:nvSpPr>
              <p:spPr bwMode="auto">
                <a:xfrm>
                  <a:off x="458" y="2694"/>
                  <a:ext cx="8" cy="29"/>
                </a:xfrm>
                <a:prstGeom prst="line">
                  <a:avLst/>
                </a:prstGeom>
                <a:noFill/>
                <a:ln w="12700">
                  <a:solidFill>
                    <a:srgbClr val="000000"/>
                  </a:solidFill>
                  <a:round/>
                  <a:headEnd/>
                  <a:tailEnd/>
                </a:ln>
              </p:spPr>
              <p:txBody>
                <a:bodyPr/>
                <a:lstStyle/>
                <a:p>
                  <a:endParaRPr lang="en-US"/>
                </a:p>
              </p:txBody>
            </p:sp>
            <p:sp>
              <p:nvSpPr>
                <p:cNvPr id="167274" name="Line 804"/>
                <p:cNvSpPr>
                  <a:spLocks noChangeShapeType="1"/>
                </p:cNvSpPr>
                <p:nvPr/>
              </p:nvSpPr>
              <p:spPr bwMode="auto">
                <a:xfrm>
                  <a:off x="459" y="2694"/>
                  <a:ext cx="7" cy="27"/>
                </a:xfrm>
                <a:prstGeom prst="line">
                  <a:avLst/>
                </a:prstGeom>
                <a:noFill/>
                <a:ln w="12700">
                  <a:solidFill>
                    <a:srgbClr val="000000"/>
                  </a:solidFill>
                  <a:round/>
                  <a:headEnd/>
                  <a:tailEnd/>
                </a:ln>
              </p:spPr>
              <p:txBody>
                <a:bodyPr/>
                <a:lstStyle/>
                <a:p>
                  <a:endParaRPr lang="en-US"/>
                </a:p>
              </p:txBody>
            </p:sp>
            <p:sp>
              <p:nvSpPr>
                <p:cNvPr id="167275" name="Line 805"/>
                <p:cNvSpPr>
                  <a:spLocks noChangeShapeType="1"/>
                </p:cNvSpPr>
                <p:nvPr/>
              </p:nvSpPr>
              <p:spPr bwMode="auto">
                <a:xfrm>
                  <a:off x="454" y="2694"/>
                  <a:ext cx="6" cy="8"/>
                </a:xfrm>
                <a:prstGeom prst="line">
                  <a:avLst/>
                </a:prstGeom>
                <a:noFill/>
                <a:ln w="12700">
                  <a:solidFill>
                    <a:srgbClr val="000000"/>
                  </a:solidFill>
                  <a:round/>
                  <a:headEnd/>
                  <a:tailEnd/>
                </a:ln>
              </p:spPr>
              <p:txBody>
                <a:bodyPr/>
                <a:lstStyle/>
                <a:p>
                  <a:endParaRPr lang="en-US"/>
                </a:p>
              </p:txBody>
            </p:sp>
            <p:sp>
              <p:nvSpPr>
                <p:cNvPr id="167276" name="Freeform 806"/>
                <p:cNvSpPr>
                  <a:spLocks/>
                </p:cNvSpPr>
                <p:nvPr/>
              </p:nvSpPr>
              <p:spPr bwMode="auto">
                <a:xfrm>
                  <a:off x="496" y="2652"/>
                  <a:ext cx="3" cy="5"/>
                </a:xfrm>
                <a:custGeom>
                  <a:avLst/>
                  <a:gdLst>
                    <a:gd name="T0" fmla="*/ 2 w 3"/>
                    <a:gd name="T1" fmla="*/ 4 h 5"/>
                    <a:gd name="T2" fmla="*/ 2 w 3"/>
                    <a:gd name="T3" fmla="*/ 0 h 5"/>
                    <a:gd name="T4" fmla="*/ 0 w 3"/>
                    <a:gd name="T5" fmla="*/ 0 h 5"/>
                    <a:gd name="T6" fmla="*/ 0 w 3"/>
                    <a:gd name="T7" fmla="*/ 4 h 5"/>
                    <a:gd name="T8" fmla="*/ 2 w 3"/>
                    <a:gd name="T9" fmla="*/ 4 h 5"/>
                    <a:gd name="T10" fmla="*/ 0 60000 65536"/>
                    <a:gd name="T11" fmla="*/ 0 60000 65536"/>
                    <a:gd name="T12" fmla="*/ 0 60000 65536"/>
                    <a:gd name="T13" fmla="*/ 0 60000 65536"/>
                    <a:gd name="T14" fmla="*/ 0 60000 65536"/>
                    <a:gd name="T15" fmla="*/ 0 w 3"/>
                    <a:gd name="T16" fmla="*/ 0 h 5"/>
                    <a:gd name="T17" fmla="*/ 3 w 3"/>
                    <a:gd name="T18" fmla="*/ 5 h 5"/>
                  </a:gdLst>
                  <a:ahLst/>
                  <a:cxnLst>
                    <a:cxn ang="T10">
                      <a:pos x="T0" y="T1"/>
                    </a:cxn>
                    <a:cxn ang="T11">
                      <a:pos x="T2" y="T3"/>
                    </a:cxn>
                    <a:cxn ang="T12">
                      <a:pos x="T4" y="T5"/>
                    </a:cxn>
                    <a:cxn ang="T13">
                      <a:pos x="T6" y="T7"/>
                    </a:cxn>
                    <a:cxn ang="T14">
                      <a:pos x="T8" y="T9"/>
                    </a:cxn>
                  </a:cxnLst>
                  <a:rect l="T15" t="T16" r="T17" b="T18"/>
                  <a:pathLst>
                    <a:path w="3" h="5">
                      <a:moveTo>
                        <a:pt x="2" y="4"/>
                      </a:moveTo>
                      <a:lnTo>
                        <a:pt x="2" y="0"/>
                      </a:lnTo>
                      <a:lnTo>
                        <a:pt x="0" y="0"/>
                      </a:lnTo>
                      <a:lnTo>
                        <a:pt x="0" y="4"/>
                      </a:lnTo>
                      <a:lnTo>
                        <a:pt x="2" y="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277" name="Freeform 807"/>
                <p:cNvSpPr>
                  <a:spLocks/>
                </p:cNvSpPr>
                <p:nvPr/>
              </p:nvSpPr>
              <p:spPr bwMode="auto">
                <a:xfrm>
                  <a:off x="496" y="2652"/>
                  <a:ext cx="4" cy="6"/>
                </a:xfrm>
                <a:custGeom>
                  <a:avLst/>
                  <a:gdLst>
                    <a:gd name="T0" fmla="*/ 3 w 4"/>
                    <a:gd name="T1" fmla="*/ 5 h 6"/>
                    <a:gd name="T2" fmla="*/ 3 w 4"/>
                    <a:gd name="T3" fmla="*/ 0 h 6"/>
                    <a:gd name="T4" fmla="*/ 0 w 4"/>
                    <a:gd name="T5" fmla="*/ 0 h 6"/>
                    <a:gd name="T6" fmla="*/ 0 w 4"/>
                    <a:gd name="T7" fmla="*/ 5 h 6"/>
                    <a:gd name="T8" fmla="*/ 3 w 4"/>
                    <a:gd name="T9" fmla="*/ 5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3" y="5"/>
                      </a:moveTo>
                      <a:lnTo>
                        <a:pt x="3" y="0"/>
                      </a:lnTo>
                      <a:lnTo>
                        <a:pt x="0" y="0"/>
                      </a:lnTo>
                      <a:lnTo>
                        <a:pt x="0" y="5"/>
                      </a:lnTo>
                      <a:lnTo>
                        <a:pt x="3" y="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278" name="Line 808"/>
                <p:cNvSpPr>
                  <a:spLocks noChangeShapeType="1"/>
                </p:cNvSpPr>
                <p:nvPr/>
              </p:nvSpPr>
              <p:spPr bwMode="auto">
                <a:xfrm>
                  <a:off x="496" y="2669"/>
                  <a:ext cx="4" cy="0"/>
                </a:xfrm>
                <a:prstGeom prst="line">
                  <a:avLst/>
                </a:prstGeom>
                <a:noFill/>
                <a:ln w="12700">
                  <a:noFill/>
                  <a:round/>
                  <a:headEnd/>
                  <a:tailEnd/>
                </a:ln>
              </p:spPr>
              <p:txBody>
                <a:bodyPr/>
                <a:lstStyle/>
                <a:p>
                  <a:endParaRPr lang="en-US"/>
                </a:p>
              </p:txBody>
            </p:sp>
            <p:sp>
              <p:nvSpPr>
                <p:cNvPr id="167279" name="Line 809"/>
                <p:cNvSpPr>
                  <a:spLocks noChangeShapeType="1"/>
                </p:cNvSpPr>
                <p:nvPr/>
              </p:nvSpPr>
              <p:spPr bwMode="auto">
                <a:xfrm>
                  <a:off x="496" y="2669"/>
                  <a:ext cx="4" cy="0"/>
                </a:xfrm>
                <a:prstGeom prst="line">
                  <a:avLst/>
                </a:prstGeom>
                <a:noFill/>
                <a:ln w="12700">
                  <a:solidFill>
                    <a:srgbClr val="FFFFFF"/>
                  </a:solidFill>
                  <a:round/>
                  <a:headEnd/>
                  <a:tailEnd/>
                </a:ln>
              </p:spPr>
              <p:txBody>
                <a:bodyPr/>
                <a:lstStyle/>
                <a:p>
                  <a:endParaRPr lang="en-US"/>
                </a:p>
              </p:txBody>
            </p:sp>
          </p:grpSp>
        </p:grpSp>
        <p:sp>
          <p:nvSpPr>
            <p:cNvPr id="687914" name="Rectangle 810"/>
            <p:cNvSpPr>
              <a:spLocks noChangeArrowheads="1"/>
            </p:cNvSpPr>
            <p:nvPr/>
          </p:nvSpPr>
          <p:spPr bwMode="auto">
            <a:xfrm>
              <a:off x="308" y="2801"/>
              <a:ext cx="468"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effectLst>
                    <a:outerShdw blurRad="38100" dist="38100" dir="2700000" algn="tl">
                      <a:srgbClr val="C0C0C0"/>
                    </a:outerShdw>
                  </a:effectLst>
                  <a:cs typeface="Times New Roman" pitchFamily="18" charset="0"/>
                </a:rPr>
                <a:t>spruance</a:t>
              </a:r>
            </a:p>
          </p:txBody>
        </p:sp>
      </p:grpSp>
      <p:grpSp>
        <p:nvGrpSpPr>
          <p:cNvPr id="167020" name="Group 811"/>
          <p:cNvGrpSpPr>
            <a:grpSpLocks/>
          </p:cNvGrpSpPr>
          <p:nvPr/>
        </p:nvGrpSpPr>
        <p:grpSpPr bwMode="auto">
          <a:xfrm>
            <a:off x="1808163" y="4876800"/>
            <a:ext cx="942975" cy="496888"/>
            <a:chOff x="1139" y="2559"/>
            <a:chExt cx="594" cy="313"/>
          </a:xfrm>
        </p:grpSpPr>
        <p:grpSp>
          <p:nvGrpSpPr>
            <p:cNvPr id="167184" name="Group 812"/>
            <p:cNvGrpSpPr>
              <a:grpSpLocks/>
            </p:cNvGrpSpPr>
            <p:nvPr/>
          </p:nvGrpSpPr>
          <p:grpSpPr bwMode="auto">
            <a:xfrm>
              <a:off x="1139" y="2559"/>
              <a:ext cx="594" cy="140"/>
              <a:chOff x="1139" y="2559"/>
              <a:chExt cx="594" cy="140"/>
            </a:xfrm>
          </p:grpSpPr>
          <p:sp>
            <p:nvSpPr>
              <p:cNvPr id="167186" name="Freeform 813"/>
              <p:cNvSpPr>
                <a:spLocks/>
              </p:cNvSpPr>
              <p:nvPr/>
            </p:nvSpPr>
            <p:spPr bwMode="auto">
              <a:xfrm>
                <a:off x="1450" y="2581"/>
                <a:ext cx="65" cy="64"/>
              </a:xfrm>
              <a:custGeom>
                <a:avLst/>
                <a:gdLst>
                  <a:gd name="T0" fmla="*/ 0 w 65"/>
                  <a:gd name="T1" fmla="*/ 2 h 64"/>
                  <a:gd name="T2" fmla="*/ 0 w 65"/>
                  <a:gd name="T3" fmla="*/ 3 h 64"/>
                  <a:gd name="T4" fmla="*/ 1 w 65"/>
                  <a:gd name="T5" fmla="*/ 3 h 64"/>
                  <a:gd name="T6" fmla="*/ 1 w 65"/>
                  <a:gd name="T7" fmla="*/ 4 h 64"/>
                  <a:gd name="T8" fmla="*/ 2 w 65"/>
                  <a:gd name="T9" fmla="*/ 5 h 64"/>
                  <a:gd name="T10" fmla="*/ 3 w 65"/>
                  <a:gd name="T11" fmla="*/ 6 h 64"/>
                  <a:gd name="T12" fmla="*/ 4 w 65"/>
                  <a:gd name="T13" fmla="*/ 7 h 64"/>
                  <a:gd name="T14" fmla="*/ 4 w 65"/>
                  <a:gd name="T15" fmla="*/ 9 h 64"/>
                  <a:gd name="T16" fmla="*/ 6 w 65"/>
                  <a:gd name="T17" fmla="*/ 10 h 64"/>
                  <a:gd name="T18" fmla="*/ 7 w 65"/>
                  <a:gd name="T19" fmla="*/ 12 h 64"/>
                  <a:gd name="T20" fmla="*/ 9 w 65"/>
                  <a:gd name="T21" fmla="*/ 13 h 64"/>
                  <a:gd name="T22" fmla="*/ 10 w 65"/>
                  <a:gd name="T23" fmla="*/ 15 h 64"/>
                  <a:gd name="T24" fmla="*/ 12 w 65"/>
                  <a:gd name="T25" fmla="*/ 17 h 64"/>
                  <a:gd name="T26" fmla="*/ 14 w 65"/>
                  <a:gd name="T27" fmla="*/ 19 h 64"/>
                  <a:gd name="T28" fmla="*/ 16 w 65"/>
                  <a:gd name="T29" fmla="*/ 22 h 64"/>
                  <a:gd name="T30" fmla="*/ 18 w 65"/>
                  <a:gd name="T31" fmla="*/ 24 h 64"/>
                  <a:gd name="T32" fmla="*/ 20 w 65"/>
                  <a:gd name="T33" fmla="*/ 26 h 64"/>
                  <a:gd name="T34" fmla="*/ 22 w 65"/>
                  <a:gd name="T35" fmla="*/ 29 h 64"/>
                  <a:gd name="T36" fmla="*/ 24 w 65"/>
                  <a:gd name="T37" fmla="*/ 32 h 64"/>
                  <a:gd name="T38" fmla="*/ 27 w 65"/>
                  <a:gd name="T39" fmla="*/ 34 h 64"/>
                  <a:gd name="T40" fmla="*/ 29 w 65"/>
                  <a:gd name="T41" fmla="*/ 36 h 64"/>
                  <a:gd name="T42" fmla="*/ 32 w 65"/>
                  <a:gd name="T43" fmla="*/ 38 h 64"/>
                  <a:gd name="T44" fmla="*/ 35 w 65"/>
                  <a:gd name="T45" fmla="*/ 41 h 64"/>
                  <a:gd name="T46" fmla="*/ 38 w 65"/>
                  <a:gd name="T47" fmla="*/ 44 h 64"/>
                  <a:gd name="T48" fmla="*/ 41 w 65"/>
                  <a:gd name="T49" fmla="*/ 47 h 64"/>
                  <a:gd name="T50" fmla="*/ 44 w 65"/>
                  <a:gd name="T51" fmla="*/ 49 h 64"/>
                  <a:gd name="T52" fmla="*/ 47 w 65"/>
                  <a:gd name="T53" fmla="*/ 52 h 64"/>
                  <a:gd name="T54" fmla="*/ 50 w 65"/>
                  <a:gd name="T55" fmla="*/ 54 h 64"/>
                  <a:gd name="T56" fmla="*/ 54 w 65"/>
                  <a:gd name="T57" fmla="*/ 56 h 64"/>
                  <a:gd name="T58" fmla="*/ 57 w 65"/>
                  <a:gd name="T59" fmla="*/ 58 h 64"/>
                  <a:gd name="T60" fmla="*/ 60 w 65"/>
                  <a:gd name="T61" fmla="*/ 61 h 64"/>
                  <a:gd name="T62" fmla="*/ 64 w 65"/>
                  <a:gd name="T63" fmla="*/ 63 h 64"/>
                  <a:gd name="T64" fmla="*/ 63 w 65"/>
                  <a:gd name="T65" fmla="*/ 62 h 64"/>
                  <a:gd name="T66" fmla="*/ 62 w 65"/>
                  <a:gd name="T67" fmla="*/ 62 h 64"/>
                  <a:gd name="T68" fmla="*/ 61 w 65"/>
                  <a:gd name="T69" fmla="*/ 61 h 64"/>
                  <a:gd name="T70" fmla="*/ 60 w 65"/>
                  <a:gd name="T71" fmla="*/ 60 h 64"/>
                  <a:gd name="T72" fmla="*/ 59 w 65"/>
                  <a:gd name="T73" fmla="*/ 60 h 64"/>
                  <a:gd name="T74" fmla="*/ 58 w 65"/>
                  <a:gd name="T75" fmla="*/ 58 h 64"/>
                  <a:gd name="T76" fmla="*/ 56 w 65"/>
                  <a:gd name="T77" fmla="*/ 57 h 64"/>
                  <a:gd name="T78" fmla="*/ 55 w 65"/>
                  <a:gd name="T79" fmla="*/ 56 h 64"/>
                  <a:gd name="T80" fmla="*/ 53 w 65"/>
                  <a:gd name="T81" fmla="*/ 55 h 64"/>
                  <a:gd name="T82" fmla="*/ 51 w 65"/>
                  <a:gd name="T83" fmla="*/ 54 h 64"/>
                  <a:gd name="T84" fmla="*/ 49 w 65"/>
                  <a:gd name="T85" fmla="*/ 52 h 64"/>
                  <a:gd name="T86" fmla="*/ 47 w 65"/>
                  <a:gd name="T87" fmla="*/ 50 h 64"/>
                  <a:gd name="T88" fmla="*/ 44 w 65"/>
                  <a:gd name="T89" fmla="*/ 49 h 64"/>
                  <a:gd name="T90" fmla="*/ 42 w 65"/>
                  <a:gd name="T91" fmla="*/ 46 h 64"/>
                  <a:gd name="T92" fmla="*/ 40 w 65"/>
                  <a:gd name="T93" fmla="*/ 44 h 64"/>
                  <a:gd name="T94" fmla="*/ 37 w 65"/>
                  <a:gd name="T95" fmla="*/ 42 h 64"/>
                  <a:gd name="T96" fmla="*/ 35 w 65"/>
                  <a:gd name="T97" fmla="*/ 40 h 64"/>
                  <a:gd name="T98" fmla="*/ 32 w 65"/>
                  <a:gd name="T99" fmla="*/ 37 h 64"/>
                  <a:gd name="T100" fmla="*/ 30 w 65"/>
                  <a:gd name="T101" fmla="*/ 34 h 64"/>
                  <a:gd name="T102" fmla="*/ 27 w 65"/>
                  <a:gd name="T103" fmla="*/ 33 h 64"/>
                  <a:gd name="T104" fmla="*/ 25 w 65"/>
                  <a:gd name="T105" fmla="*/ 30 h 64"/>
                  <a:gd name="T106" fmla="*/ 22 w 65"/>
                  <a:gd name="T107" fmla="*/ 27 h 64"/>
                  <a:gd name="T108" fmla="*/ 19 w 65"/>
                  <a:gd name="T109" fmla="*/ 24 h 64"/>
                  <a:gd name="T110" fmla="*/ 17 w 65"/>
                  <a:gd name="T111" fmla="*/ 20 h 64"/>
                  <a:gd name="T112" fmla="*/ 14 w 65"/>
                  <a:gd name="T113" fmla="*/ 17 h 64"/>
                  <a:gd name="T114" fmla="*/ 12 w 65"/>
                  <a:gd name="T115" fmla="*/ 14 h 64"/>
                  <a:gd name="T116" fmla="*/ 9 w 65"/>
                  <a:gd name="T117" fmla="*/ 11 h 64"/>
                  <a:gd name="T118" fmla="*/ 7 w 65"/>
                  <a:gd name="T119" fmla="*/ 7 h 64"/>
                  <a:gd name="T120" fmla="*/ 4 w 65"/>
                  <a:gd name="T121" fmla="*/ 4 h 64"/>
                  <a:gd name="T122" fmla="*/ 2 w 65"/>
                  <a:gd name="T123" fmla="*/ 0 h 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5"/>
                  <a:gd name="T187" fmla="*/ 0 h 64"/>
                  <a:gd name="T188" fmla="*/ 65 w 65"/>
                  <a:gd name="T189" fmla="*/ 64 h 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5" h="64">
                    <a:moveTo>
                      <a:pt x="0" y="2"/>
                    </a:moveTo>
                    <a:lnTo>
                      <a:pt x="0" y="3"/>
                    </a:lnTo>
                    <a:lnTo>
                      <a:pt x="1" y="3"/>
                    </a:lnTo>
                    <a:lnTo>
                      <a:pt x="1" y="4"/>
                    </a:lnTo>
                    <a:lnTo>
                      <a:pt x="2" y="5"/>
                    </a:lnTo>
                    <a:lnTo>
                      <a:pt x="3" y="6"/>
                    </a:lnTo>
                    <a:lnTo>
                      <a:pt x="4" y="7"/>
                    </a:lnTo>
                    <a:lnTo>
                      <a:pt x="4" y="9"/>
                    </a:lnTo>
                    <a:lnTo>
                      <a:pt x="6" y="10"/>
                    </a:lnTo>
                    <a:lnTo>
                      <a:pt x="7" y="12"/>
                    </a:lnTo>
                    <a:lnTo>
                      <a:pt x="9" y="13"/>
                    </a:lnTo>
                    <a:lnTo>
                      <a:pt x="10" y="15"/>
                    </a:lnTo>
                    <a:lnTo>
                      <a:pt x="12" y="17"/>
                    </a:lnTo>
                    <a:lnTo>
                      <a:pt x="14" y="19"/>
                    </a:lnTo>
                    <a:lnTo>
                      <a:pt x="16" y="22"/>
                    </a:lnTo>
                    <a:lnTo>
                      <a:pt x="18" y="24"/>
                    </a:lnTo>
                    <a:lnTo>
                      <a:pt x="20" y="26"/>
                    </a:lnTo>
                    <a:lnTo>
                      <a:pt x="22" y="29"/>
                    </a:lnTo>
                    <a:lnTo>
                      <a:pt x="24" y="32"/>
                    </a:lnTo>
                    <a:lnTo>
                      <a:pt x="27" y="34"/>
                    </a:lnTo>
                    <a:lnTo>
                      <a:pt x="29" y="36"/>
                    </a:lnTo>
                    <a:lnTo>
                      <a:pt x="32" y="38"/>
                    </a:lnTo>
                    <a:lnTo>
                      <a:pt x="35" y="41"/>
                    </a:lnTo>
                    <a:lnTo>
                      <a:pt x="38" y="44"/>
                    </a:lnTo>
                    <a:lnTo>
                      <a:pt x="41" y="47"/>
                    </a:lnTo>
                    <a:lnTo>
                      <a:pt x="44" y="49"/>
                    </a:lnTo>
                    <a:lnTo>
                      <a:pt x="47" y="52"/>
                    </a:lnTo>
                    <a:lnTo>
                      <a:pt x="50" y="54"/>
                    </a:lnTo>
                    <a:lnTo>
                      <a:pt x="54" y="56"/>
                    </a:lnTo>
                    <a:lnTo>
                      <a:pt x="57" y="58"/>
                    </a:lnTo>
                    <a:lnTo>
                      <a:pt x="60" y="61"/>
                    </a:lnTo>
                    <a:lnTo>
                      <a:pt x="64" y="63"/>
                    </a:lnTo>
                    <a:lnTo>
                      <a:pt x="63" y="62"/>
                    </a:lnTo>
                    <a:lnTo>
                      <a:pt x="62" y="62"/>
                    </a:lnTo>
                    <a:lnTo>
                      <a:pt x="61" y="61"/>
                    </a:lnTo>
                    <a:lnTo>
                      <a:pt x="60" y="60"/>
                    </a:lnTo>
                    <a:lnTo>
                      <a:pt x="59" y="60"/>
                    </a:lnTo>
                    <a:lnTo>
                      <a:pt x="58" y="58"/>
                    </a:lnTo>
                    <a:lnTo>
                      <a:pt x="56" y="57"/>
                    </a:lnTo>
                    <a:lnTo>
                      <a:pt x="55" y="56"/>
                    </a:lnTo>
                    <a:lnTo>
                      <a:pt x="53" y="55"/>
                    </a:lnTo>
                    <a:lnTo>
                      <a:pt x="51" y="54"/>
                    </a:lnTo>
                    <a:lnTo>
                      <a:pt x="49" y="52"/>
                    </a:lnTo>
                    <a:lnTo>
                      <a:pt x="47" y="50"/>
                    </a:lnTo>
                    <a:lnTo>
                      <a:pt x="44" y="49"/>
                    </a:lnTo>
                    <a:lnTo>
                      <a:pt x="42" y="46"/>
                    </a:lnTo>
                    <a:lnTo>
                      <a:pt x="40" y="44"/>
                    </a:lnTo>
                    <a:lnTo>
                      <a:pt x="37" y="42"/>
                    </a:lnTo>
                    <a:lnTo>
                      <a:pt x="35" y="40"/>
                    </a:lnTo>
                    <a:lnTo>
                      <a:pt x="32" y="37"/>
                    </a:lnTo>
                    <a:lnTo>
                      <a:pt x="30" y="34"/>
                    </a:lnTo>
                    <a:lnTo>
                      <a:pt x="27" y="33"/>
                    </a:lnTo>
                    <a:lnTo>
                      <a:pt x="25" y="30"/>
                    </a:lnTo>
                    <a:lnTo>
                      <a:pt x="22" y="27"/>
                    </a:lnTo>
                    <a:lnTo>
                      <a:pt x="19" y="24"/>
                    </a:lnTo>
                    <a:lnTo>
                      <a:pt x="17" y="20"/>
                    </a:lnTo>
                    <a:lnTo>
                      <a:pt x="14" y="17"/>
                    </a:lnTo>
                    <a:lnTo>
                      <a:pt x="12" y="14"/>
                    </a:lnTo>
                    <a:lnTo>
                      <a:pt x="9" y="11"/>
                    </a:lnTo>
                    <a:lnTo>
                      <a:pt x="7" y="7"/>
                    </a:lnTo>
                    <a:lnTo>
                      <a:pt x="4" y="4"/>
                    </a:lnTo>
                    <a:lnTo>
                      <a:pt x="2"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87" name="Freeform 814"/>
              <p:cNvSpPr>
                <a:spLocks/>
              </p:cNvSpPr>
              <p:nvPr/>
            </p:nvSpPr>
            <p:spPr bwMode="auto">
              <a:xfrm>
                <a:off x="1391" y="2581"/>
                <a:ext cx="62" cy="64"/>
              </a:xfrm>
              <a:custGeom>
                <a:avLst/>
                <a:gdLst>
                  <a:gd name="T0" fmla="*/ 61 w 62"/>
                  <a:gd name="T1" fmla="*/ 2 h 64"/>
                  <a:gd name="T2" fmla="*/ 60 w 62"/>
                  <a:gd name="T3" fmla="*/ 3 h 64"/>
                  <a:gd name="T4" fmla="*/ 59 w 62"/>
                  <a:gd name="T5" fmla="*/ 6 h 64"/>
                  <a:gd name="T6" fmla="*/ 57 w 62"/>
                  <a:gd name="T7" fmla="*/ 8 h 64"/>
                  <a:gd name="T8" fmla="*/ 55 w 62"/>
                  <a:gd name="T9" fmla="*/ 12 h 64"/>
                  <a:gd name="T10" fmla="*/ 52 w 62"/>
                  <a:gd name="T11" fmla="*/ 15 h 64"/>
                  <a:gd name="T12" fmla="*/ 49 w 62"/>
                  <a:gd name="T13" fmla="*/ 19 h 64"/>
                  <a:gd name="T14" fmla="*/ 45 w 62"/>
                  <a:gd name="T15" fmla="*/ 24 h 64"/>
                  <a:gd name="T16" fmla="*/ 42 w 62"/>
                  <a:gd name="T17" fmla="*/ 28 h 64"/>
                  <a:gd name="T18" fmla="*/ 38 w 62"/>
                  <a:gd name="T19" fmla="*/ 34 h 64"/>
                  <a:gd name="T20" fmla="*/ 33 w 62"/>
                  <a:gd name="T21" fmla="*/ 38 h 64"/>
                  <a:gd name="T22" fmla="*/ 27 w 62"/>
                  <a:gd name="T23" fmla="*/ 44 h 64"/>
                  <a:gd name="T24" fmla="*/ 21 w 62"/>
                  <a:gd name="T25" fmla="*/ 49 h 64"/>
                  <a:gd name="T26" fmla="*/ 15 w 62"/>
                  <a:gd name="T27" fmla="*/ 54 h 64"/>
                  <a:gd name="T28" fmla="*/ 7 w 62"/>
                  <a:gd name="T29" fmla="*/ 58 h 64"/>
                  <a:gd name="T30" fmla="*/ 0 w 62"/>
                  <a:gd name="T31" fmla="*/ 63 h 64"/>
                  <a:gd name="T32" fmla="*/ 1 w 62"/>
                  <a:gd name="T33" fmla="*/ 62 h 64"/>
                  <a:gd name="T34" fmla="*/ 3 w 62"/>
                  <a:gd name="T35" fmla="*/ 61 h 64"/>
                  <a:gd name="T36" fmla="*/ 5 w 62"/>
                  <a:gd name="T37" fmla="*/ 59 h 64"/>
                  <a:gd name="T38" fmla="*/ 8 w 62"/>
                  <a:gd name="T39" fmla="*/ 56 h 64"/>
                  <a:gd name="T40" fmla="*/ 11 w 62"/>
                  <a:gd name="T41" fmla="*/ 54 h 64"/>
                  <a:gd name="T42" fmla="*/ 15 w 62"/>
                  <a:gd name="T43" fmla="*/ 51 h 64"/>
                  <a:gd name="T44" fmla="*/ 19 w 62"/>
                  <a:gd name="T45" fmla="*/ 47 h 64"/>
                  <a:gd name="T46" fmla="*/ 24 w 62"/>
                  <a:gd name="T47" fmla="*/ 42 h 64"/>
                  <a:gd name="T48" fmla="*/ 28 w 62"/>
                  <a:gd name="T49" fmla="*/ 37 h 64"/>
                  <a:gd name="T50" fmla="*/ 33 w 62"/>
                  <a:gd name="T51" fmla="*/ 33 h 64"/>
                  <a:gd name="T52" fmla="*/ 38 w 62"/>
                  <a:gd name="T53" fmla="*/ 27 h 64"/>
                  <a:gd name="T54" fmla="*/ 43 w 62"/>
                  <a:gd name="T55" fmla="*/ 21 h 64"/>
                  <a:gd name="T56" fmla="*/ 48 w 62"/>
                  <a:gd name="T57" fmla="*/ 14 h 64"/>
                  <a:gd name="T58" fmla="*/ 53 w 62"/>
                  <a:gd name="T59" fmla="*/ 8 h 64"/>
                  <a:gd name="T60" fmla="*/ 59 w 62"/>
                  <a:gd name="T61" fmla="*/ 0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64"/>
                  <a:gd name="T95" fmla="*/ 62 w 6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64">
                    <a:moveTo>
                      <a:pt x="61" y="2"/>
                    </a:moveTo>
                    <a:lnTo>
                      <a:pt x="60" y="3"/>
                    </a:lnTo>
                    <a:lnTo>
                      <a:pt x="59" y="6"/>
                    </a:lnTo>
                    <a:lnTo>
                      <a:pt x="57" y="8"/>
                    </a:lnTo>
                    <a:lnTo>
                      <a:pt x="55" y="12"/>
                    </a:lnTo>
                    <a:lnTo>
                      <a:pt x="52" y="15"/>
                    </a:lnTo>
                    <a:lnTo>
                      <a:pt x="49" y="19"/>
                    </a:lnTo>
                    <a:lnTo>
                      <a:pt x="45" y="24"/>
                    </a:lnTo>
                    <a:lnTo>
                      <a:pt x="42" y="28"/>
                    </a:lnTo>
                    <a:lnTo>
                      <a:pt x="38" y="34"/>
                    </a:lnTo>
                    <a:lnTo>
                      <a:pt x="33" y="38"/>
                    </a:lnTo>
                    <a:lnTo>
                      <a:pt x="27" y="44"/>
                    </a:lnTo>
                    <a:lnTo>
                      <a:pt x="21" y="49"/>
                    </a:lnTo>
                    <a:lnTo>
                      <a:pt x="15" y="54"/>
                    </a:lnTo>
                    <a:lnTo>
                      <a:pt x="7" y="58"/>
                    </a:lnTo>
                    <a:lnTo>
                      <a:pt x="0" y="63"/>
                    </a:lnTo>
                    <a:lnTo>
                      <a:pt x="1" y="62"/>
                    </a:lnTo>
                    <a:lnTo>
                      <a:pt x="3" y="61"/>
                    </a:lnTo>
                    <a:lnTo>
                      <a:pt x="5" y="59"/>
                    </a:lnTo>
                    <a:lnTo>
                      <a:pt x="8" y="56"/>
                    </a:lnTo>
                    <a:lnTo>
                      <a:pt x="11" y="54"/>
                    </a:lnTo>
                    <a:lnTo>
                      <a:pt x="15" y="51"/>
                    </a:lnTo>
                    <a:lnTo>
                      <a:pt x="19" y="47"/>
                    </a:lnTo>
                    <a:lnTo>
                      <a:pt x="24" y="42"/>
                    </a:lnTo>
                    <a:lnTo>
                      <a:pt x="28" y="37"/>
                    </a:lnTo>
                    <a:lnTo>
                      <a:pt x="33" y="33"/>
                    </a:lnTo>
                    <a:lnTo>
                      <a:pt x="38" y="27"/>
                    </a:lnTo>
                    <a:lnTo>
                      <a:pt x="43" y="21"/>
                    </a:lnTo>
                    <a:lnTo>
                      <a:pt x="48" y="14"/>
                    </a:lnTo>
                    <a:lnTo>
                      <a:pt x="53" y="8"/>
                    </a:lnTo>
                    <a:lnTo>
                      <a:pt x="59"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88" name="Freeform 815"/>
              <p:cNvSpPr>
                <a:spLocks/>
              </p:cNvSpPr>
              <p:nvPr/>
            </p:nvSpPr>
            <p:spPr bwMode="auto">
              <a:xfrm>
                <a:off x="1146" y="2649"/>
                <a:ext cx="587" cy="50"/>
              </a:xfrm>
              <a:custGeom>
                <a:avLst/>
                <a:gdLst>
                  <a:gd name="T0" fmla="*/ 586 w 587"/>
                  <a:gd name="T1" fmla="*/ 0 h 50"/>
                  <a:gd name="T2" fmla="*/ 579 w 587"/>
                  <a:gd name="T3" fmla="*/ 9 h 50"/>
                  <a:gd name="T4" fmla="*/ 573 w 587"/>
                  <a:gd name="T5" fmla="*/ 15 h 50"/>
                  <a:gd name="T6" fmla="*/ 569 w 587"/>
                  <a:gd name="T7" fmla="*/ 25 h 50"/>
                  <a:gd name="T8" fmla="*/ 569 w 587"/>
                  <a:gd name="T9" fmla="*/ 34 h 50"/>
                  <a:gd name="T10" fmla="*/ 571 w 587"/>
                  <a:gd name="T11" fmla="*/ 42 h 50"/>
                  <a:gd name="T12" fmla="*/ 536 w 587"/>
                  <a:gd name="T13" fmla="*/ 44 h 50"/>
                  <a:gd name="T14" fmla="*/ 495 w 587"/>
                  <a:gd name="T15" fmla="*/ 47 h 50"/>
                  <a:gd name="T16" fmla="*/ 452 w 587"/>
                  <a:gd name="T17" fmla="*/ 49 h 50"/>
                  <a:gd name="T18" fmla="*/ 118 w 587"/>
                  <a:gd name="T19" fmla="*/ 47 h 50"/>
                  <a:gd name="T20" fmla="*/ 74 w 587"/>
                  <a:gd name="T21" fmla="*/ 42 h 50"/>
                  <a:gd name="T22" fmla="*/ 56 w 587"/>
                  <a:gd name="T23" fmla="*/ 40 h 50"/>
                  <a:gd name="T24" fmla="*/ 41 w 587"/>
                  <a:gd name="T25" fmla="*/ 37 h 50"/>
                  <a:gd name="T26" fmla="*/ 26 w 587"/>
                  <a:gd name="T27" fmla="*/ 32 h 50"/>
                  <a:gd name="T28" fmla="*/ 8 w 587"/>
                  <a:gd name="T29" fmla="*/ 25 h 50"/>
                  <a:gd name="T30" fmla="*/ 6 w 587"/>
                  <a:gd name="T31" fmla="*/ 21 h 50"/>
                  <a:gd name="T32" fmla="*/ 0 w 587"/>
                  <a:gd name="T33" fmla="*/ 4 h 50"/>
                  <a:gd name="T34" fmla="*/ 3 w 587"/>
                  <a:gd name="T35" fmla="*/ 3 h 50"/>
                  <a:gd name="T36" fmla="*/ 12 w 587"/>
                  <a:gd name="T37" fmla="*/ 3 h 50"/>
                  <a:gd name="T38" fmla="*/ 22 w 587"/>
                  <a:gd name="T39" fmla="*/ 2 h 50"/>
                  <a:gd name="T40" fmla="*/ 33 w 587"/>
                  <a:gd name="T41" fmla="*/ 2 h 50"/>
                  <a:gd name="T42" fmla="*/ 32 w 587"/>
                  <a:gd name="T43" fmla="*/ 1 h 50"/>
                  <a:gd name="T44" fmla="*/ 35 w 587"/>
                  <a:gd name="T45" fmla="*/ 2 h 50"/>
                  <a:gd name="T46" fmla="*/ 40 w 587"/>
                  <a:gd name="T47" fmla="*/ 2 h 50"/>
                  <a:gd name="T48" fmla="*/ 57 w 587"/>
                  <a:gd name="T49" fmla="*/ 2 h 50"/>
                  <a:gd name="T50" fmla="*/ 126 w 587"/>
                  <a:gd name="T51" fmla="*/ 2 h 50"/>
                  <a:gd name="T52" fmla="*/ 126 w 587"/>
                  <a:gd name="T53" fmla="*/ 12 h 50"/>
                  <a:gd name="T54" fmla="*/ 214 w 587"/>
                  <a:gd name="T55" fmla="*/ 14 h 50"/>
                  <a:gd name="T56" fmla="*/ 251 w 587"/>
                  <a:gd name="T57" fmla="*/ 15 h 50"/>
                  <a:gd name="T58" fmla="*/ 286 w 587"/>
                  <a:gd name="T59" fmla="*/ 14 h 50"/>
                  <a:gd name="T60" fmla="*/ 331 w 587"/>
                  <a:gd name="T61" fmla="*/ 15 h 50"/>
                  <a:gd name="T62" fmla="*/ 430 w 587"/>
                  <a:gd name="T63" fmla="*/ 14 h 50"/>
                  <a:gd name="T64" fmla="*/ 465 w 587"/>
                  <a:gd name="T65" fmla="*/ 14 h 50"/>
                  <a:gd name="T66" fmla="*/ 497 w 587"/>
                  <a:gd name="T67" fmla="*/ 12 h 50"/>
                  <a:gd name="T68" fmla="*/ 509 w 587"/>
                  <a:gd name="T69" fmla="*/ 9 h 50"/>
                  <a:gd name="T70" fmla="*/ 514 w 587"/>
                  <a:gd name="T71" fmla="*/ 7 h 50"/>
                  <a:gd name="T72" fmla="*/ 519 w 587"/>
                  <a:gd name="T73" fmla="*/ 7 h 50"/>
                  <a:gd name="T74" fmla="*/ 546 w 587"/>
                  <a:gd name="T75" fmla="*/ 4 h 50"/>
                  <a:gd name="T76" fmla="*/ 586 w 587"/>
                  <a:gd name="T77" fmla="*/ 0 h 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87"/>
                  <a:gd name="T118" fmla="*/ 0 h 50"/>
                  <a:gd name="T119" fmla="*/ 587 w 587"/>
                  <a:gd name="T120" fmla="*/ 50 h 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87" h="50">
                    <a:moveTo>
                      <a:pt x="586" y="0"/>
                    </a:moveTo>
                    <a:lnTo>
                      <a:pt x="579" y="9"/>
                    </a:lnTo>
                    <a:lnTo>
                      <a:pt x="573" y="15"/>
                    </a:lnTo>
                    <a:lnTo>
                      <a:pt x="569" y="25"/>
                    </a:lnTo>
                    <a:lnTo>
                      <a:pt x="569" y="34"/>
                    </a:lnTo>
                    <a:lnTo>
                      <a:pt x="571" y="42"/>
                    </a:lnTo>
                    <a:lnTo>
                      <a:pt x="536" y="44"/>
                    </a:lnTo>
                    <a:lnTo>
                      <a:pt x="495" y="47"/>
                    </a:lnTo>
                    <a:lnTo>
                      <a:pt x="452" y="49"/>
                    </a:lnTo>
                    <a:lnTo>
                      <a:pt x="118" y="47"/>
                    </a:lnTo>
                    <a:lnTo>
                      <a:pt x="74" y="42"/>
                    </a:lnTo>
                    <a:lnTo>
                      <a:pt x="56" y="40"/>
                    </a:lnTo>
                    <a:lnTo>
                      <a:pt x="41" y="37"/>
                    </a:lnTo>
                    <a:lnTo>
                      <a:pt x="26" y="32"/>
                    </a:lnTo>
                    <a:lnTo>
                      <a:pt x="8" y="25"/>
                    </a:lnTo>
                    <a:lnTo>
                      <a:pt x="6" y="21"/>
                    </a:lnTo>
                    <a:lnTo>
                      <a:pt x="0" y="4"/>
                    </a:lnTo>
                    <a:lnTo>
                      <a:pt x="3" y="3"/>
                    </a:lnTo>
                    <a:lnTo>
                      <a:pt x="12" y="3"/>
                    </a:lnTo>
                    <a:lnTo>
                      <a:pt x="22" y="2"/>
                    </a:lnTo>
                    <a:lnTo>
                      <a:pt x="33" y="2"/>
                    </a:lnTo>
                    <a:lnTo>
                      <a:pt x="32" y="1"/>
                    </a:lnTo>
                    <a:lnTo>
                      <a:pt x="35" y="2"/>
                    </a:lnTo>
                    <a:lnTo>
                      <a:pt x="40" y="2"/>
                    </a:lnTo>
                    <a:lnTo>
                      <a:pt x="57" y="2"/>
                    </a:lnTo>
                    <a:lnTo>
                      <a:pt x="126" y="2"/>
                    </a:lnTo>
                    <a:lnTo>
                      <a:pt x="126" y="12"/>
                    </a:lnTo>
                    <a:lnTo>
                      <a:pt x="214" y="14"/>
                    </a:lnTo>
                    <a:lnTo>
                      <a:pt x="251" y="15"/>
                    </a:lnTo>
                    <a:lnTo>
                      <a:pt x="286" y="14"/>
                    </a:lnTo>
                    <a:lnTo>
                      <a:pt x="331" y="15"/>
                    </a:lnTo>
                    <a:lnTo>
                      <a:pt x="430" y="14"/>
                    </a:lnTo>
                    <a:lnTo>
                      <a:pt x="465" y="14"/>
                    </a:lnTo>
                    <a:lnTo>
                      <a:pt x="497" y="12"/>
                    </a:lnTo>
                    <a:lnTo>
                      <a:pt x="509" y="9"/>
                    </a:lnTo>
                    <a:lnTo>
                      <a:pt x="514" y="7"/>
                    </a:lnTo>
                    <a:lnTo>
                      <a:pt x="519" y="7"/>
                    </a:lnTo>
                    <a:lnTo>
                      <a:pt x="546" y="4"/>
                    </a:lnTo>
                    <a:lnTo>
                      <a:pt x="586"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89" name="Freeform 816"/>
              <p:cNvSpPr>
                <a:spLocks/>
              </p:cNvSpPr>
              <p:nvPr/>
            </p:nvSpPr>
            <p:spPr bwMode="auto">
              <a:xfrm>
                <a:off x="1139" y="2559"/>
                <a:ext cx="594" cy="114"/>
              </a:xfrm>
              <a:custGeom>
                <a:avLst/>
                <a:gdLst>
                  <a:gd name="T0" fmla="*/ 9 w 594"/>
                  <a:gd name="T1" fmla="*/ 94 h 114"/>
                  <a:gd name="T2" fmla="*/ 2 w 594"/>
                  <a:gd name="T3" fmla="*/ 18 h 114"/>
                  <a:gd name="T4" fmla="*/ 22 w 594"/>
                  <a:gd name="T5" fmla="*/ 73 h 114"/>
                  <a:gd name="T6" fmla="*/ 49 w 594"/>
                  <a:gd name="T7" fmla="*/ 36 h 114"/>
                  <a:gd name="T8" fmla="*/ 72 w 594"/>
                  <a:gd name="T9" fmla="*/ 45 h 114"/>
                  <a:gd name="T10" fmla="*/ 69 w 594"/>
                  <a:gd name="T11" fmla="*/ 5 h 114"/>
                  <a:gd name="T12" fmla="*/ 71 w 594"/>
                  <a:gd name="T13" fmla="*/ 0 h 114"/>
                  <a:gd name="T14" fmla="*/ 73 w 594"/>
                  <a:gd name="T15" fmla="*/ 13 h 114"/>
                  <a:gd name="T16" fmla="*/ 75 w 594"/>
                  <a:gd name="T17" fmla="*/ 10 h 114"/>
                  <a:gd name="T18" fmla="*/ 77 w 594"/>
                  <a:gd name="T19" fmla="*/ 10 h 114"/>
                  <a:gd name="T20" fmla="*/ 75 w 594"/>
                  <a:gd name="T21" fmla="*/ 25 h 114"/>
                  <a:gd name="T22" fmla="*/ 80 w 594"/>
                  <a:gd name="T23" fmla="*/ 35 h 114"/>
                  <a:gd name="T24" fmla="*/ 82 w 594"/>
                  <a:gd name="T25" fmla="*/ 38 h 114"/>
                  <a:gd name="T26" fmla="*/ 82 w 594"/>
                  <a:gd name="T27" fmla="*/ 48 h 114"/>
                  <a:gd name="T28" fmla="*/ 88 w 594"/>
                  <a:gd name="T29" fmla="*/ 60 h 114"/>
                  <a:gd name="T30" fmla="*/ 93 w 594"/>
                  <a:gd name="T31" fmla="*/ 37 h 114"/>
                  <a:gd name="T32" fmla="*/ 96 w 594"/>
                  <a:gd name="T33" fmla="*/ 56 h 114"/>
                  <a:gd name="T34" fmla="*/ 98 w 594"/>
                  <a:gd name="T35" fmla="*/ 66 h 114"/>
                  <a:gd name="T36" fmla="*/ 97 w 594"/>
                  <a:gd name="T37" fmla="*/ 73 h 114"/>
                  <a:gd name="T38" fmla="*/ 108 w 594"/>
                  <a:gd name="T39" fmla="*/ 81 h 114"/>
                  <a:gd name="T40" fmla="*/ 104 w 594"/>
                  <a:gd name="T41" fmla="*/ 87 h 114"/>
                  <a:gd name="T42" fmla="*/ 104 w 594"/>
                  <a:gd name="T43" fmla="*/ 110 h 114"/>
                  <a:gd name="T44" fmla="*/ 163 w 594"/>
                  <a:gd name="T45" fmla="*/ 113 h 114"/>
                  <a:gd name="T46" fmla="*/ 166 w 594"/>
                  <a:gd name="T47" fmla="*/ 92 h 114"/>
                  <a:gd name="T48" fmla="*/ 172 w 594"/>
                  <a:gd name="T49" fmla="*/ 85 h 114"/>
                  <a:gd name="T50" fmla="*/ 177 w 594"/>
                  <a:gd name="T51" fmla="*/ 36 h 114"/>
                  <a:gd name="T52" fmla="*/ 178 w 594"/>
                  <a:gd name="T53" fmla="*/ 83 h 114"/>
                  <a:gd name="T54" fmla="*/ 191 w 594"/>
                  <a:gd name="T55" fmla="*/ 93 h 114"/>
                  <a:gd name="T56" fmla="*/ 298 w 594"/>
                  <a:gd name="T57" fmla="*/ 112 h 114"/>
                  <a:gd name="T58" fmla="*/ 298 w 594"/>
                  <a:gd name="T59" fmla="*/ 96 h 114"/>
                  <a:gd name="T60" fmla="*/ 301 w 594"/>
                  <a:gd name="T61" fmla="*/ 94 h 114"/>
                  <a:gd name="T62" fmla="*/ 258 w 594"/>
                  <a:gd name="T63" fmla="*/ 88 h 114"/>
                  <a:gd name="T64" fmla="*/ 256 w 594"/>
                  <a:gd name="T65" fmla="*/ 93 h 114"/>
                  <a:gd name="T66" fmla="*/ 250 w 594"/>
                  <a:gd name="T67" fmla="*/ 86 h 114"/>
                  <a:gd name="T68" fmla="*/ 258 w 594"/>
                  <a:gd name="T69" fmla="*/ 86 h 114"/>
                  <a:gd name="T70" fmla="*/ 307 w 594"/>
                  <a:gd name="T71" fmla="*/ 14 h 114"/>
                  <a:gd name="T72" fmla="*/ 314 w 594"/>
                  <a:gd name="T73" fmla="*/ 14 h 114"/>
                  <a:gd name="T74" fmla="*/ 317 w 594"/>
                  <a:gd name="T75" fmla="*/ 81 h 114"/>
                  <a:gd name="T76" fmla="*/ 373 w 594"/>
                  <a:gd name="T77" fmla="*/ 85 h 114"/>
                  <a:gd name="T78" fmla="*/ 375 w 594"/>
                  <a:gd name="T79" fmla="*/ 91 h 114"/>
                  <a:gd name="T80" fmla="*/ 372 w 594"/>
                  <a:gd name="T81" fmla="*/ 89 h 114"/>
                  <a:gd name="T82" fmla="*/ 315 w 594"/>
                  <a:gd name="T83" fmla="*/ 94 h 114"/>
                  <a:gd name="T84" fmla="*/ 447 w 594"/>
                  <a:gd name="T85" fmla="*/ 100 h 114"/>
                  <a:gd name="T86" fmla="*/ 446 w 594"/>
                  <a:gd name="T87" fmla="*/ 94 h 114"/>
                  <a:gd name="T88" fmla="*/ 457 w 594"/>
                  <a:gd name="T89" fmla="*/ 90 h 114"/>
                  <a:gd name="T90" fmla="*/ 456 w 594"/>
                  <a:gd name="T91" fmla="*/ 36 h 114"/>
                  <a:gd name="T92" fmla="*/ 457 w 594"/>
                  <a:gd name="T93" fmla="*/ 31 h 114"/>
                  <a:gd name="T94" fmla="*/ 464 w 594"/>
                  <a:gd name="T95" fmla="*/ 90 h 114"/>
                  <a:gd name="T96" fmla="*/ 514 w 594"/>
                  <a:gd name="T97" fmla="*/ 104 h 114"/>
                  <a:gd name="T98" fmla="*/ 523 w 594"/>
                  <a:gd name="T99" fmla="*/ 81 h 114"/>
                  <a:gd name="T100" fmla="*/ 528 w 594"/>
                  <a:gd name="T101" fmla="*/ 92 h 114"/>
                  <a:gd name="T102" fmla="*/ 530 w 594"/>
                  <a:gd name="T103" fmla="*/ 82 h 114"/>
                  <a:gd name="T104" fmla="*/ 534 w 594"/>
                  <a:gd name="T105" fmla="*/ 85 h 114"/>
                  <a:gd name="T106" fmla="*/ 537 w 594"/>
                  <a:gd name="T107" fmla="*/ 91 h 114"/>
                  <a:gd name="T108" fmla="*/ 592 w 594"/>
                  <a:gd name="T109" fmla="*/ 92 h 1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94"/>
                  <a:gd name="T166" fmla="*/ 0 h 114"/>
                  <a:gd name="T167" fmla="*/ 594 w 594"/>
                  <a:gd name="T168" fmla="*/ 114 h 1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94" h="114">
                    <a:moveTo>
                      <a:pt x="2" y="96"/>
                    </a:moveTo>
                    <a:lnTo>
                      <a:pt x="2" y="94"/>
                    </a:lnTo>
                    <a:lnTo>
                      <a:pt x="9" y="94"/>
                    </a:lnTo>
                    <a:lnTo>
                      <a:pt x="9" y="84"/>
                    </a:lnTo>
                    <a:lnTo>
                      <a:pt x="0" y="18"/>
                    </a:lnTo>
                    <a:lnTo>
                      <a:pt x="2" y="18"/>
                    </a:lnTo>
                    <a:lnTo>
                      <a:pt x="2" y="16"/>
                    </a:lnTo>
                    <a:lnTo>
                      <a:pt x="4" y="16"/>
                    </a:lnTo>
                    <a:lnTo>
                      <a:pt x="22" y="73"/>
                    </a:lnTo>
                    <a:lnTo>
                      <a:pt x="28" y="73"/>
                    </a:lnTo>
                    <a:lnTo>
                      <a:pt x="32" y="37"/>
                    </a:lnTo>
                    <a:lnTo>
                      <a:pt x="49" y="36"/>
                    </a:lnTo>
                    <a:lnTo>
                      <a:pt x="56" y="56"/>
                    </a:lnTo>
                    <a:lnTo>
                      <a:pt x="67" y="55"/>
                    </a:lnTo>
                    <a:lnTo>
                      <a:pt x="72" y="45"/>
                    </a:lnTo>
                    <a:lnTo>
                      <a:pt x="70" y="24"/>
                    </a:lnTo>
                    <a:lnTo>
                      <a:pt x="69" y="9"/>
                    </a:lnTo>
                    <a:lnTo>
                      <a:pt x="69" y="5"/>
                    </a:lnTo>
                    <a:lnTo>
                      <a:pt x="69" y="0"/>
                    </a:lnTo>
                    <a:lnTo>
                      <a:pt x="73" y="2"/>
                    </a:lnTo>
                    <a:lnTo>
                      <a:pt x="71" y="0"/>
                    </a:lnTo>
                    <a:lnTo>
                      <a:pt x="72" y="4"/>
                    </a:lnTo>
                    <a:lnTo>
                      <a:pt x="72" y="9"/>
                    </a:lnTo>
                    <a:lnTo>
                      <a:pt x="73" y="13"/>
                    </a:lnTo>
                    <a:lnTo>
                      <a:pt x="74" y="12"/>
                    </a:lnTo>
                    <a:lnTo>
                      <a:pt x="74" y="13"/>
                    </a:lnTo>
                    <a:lnTo>
                      <a:pt x="75" y="10"/>
                    </a:lnTo>
                    <a:lnTo>
                      <a:pt x="74" y="8"/>
                    </a:lnTo>
                    <a:lnTo>
                      <a:pt x="75" y="7"/>
                    </a:lnTo>
                    <a:lnTo>
                      <a:pt x="77" y="10"/>
                    </a:lnTo>
                    <a:lnTo>
                      <a:pt x="77" y="14"/>
                    </a:lnTo>
                    <a:lnTo>
                      <a:pt x="74" y="16"/>
                    </a:lnTo>
                    <a:lnTo>
                      <a:pt x="75" y="25"/>
                    </a:lnTo>
                    <a:lnTo>
                      <a:pt x="75" y="29"/>
                    </a:lnTo>
                    <a:lnTo>
                      <a:pt x="77" y="35"/>
                    </a:lnTo>
                    <a:lnTo>
                      <a:pt x="80" y="35"/>
                    </a:lnTo>
                    <a:lnTo>
                      <a:pt x="80" y="32"/>
                    </a:lnTo>
                    <a:lnTo>
                      <a:pt x="82" y="32"/>
                    </a:lnTo>
                    <a:lnTo>
                      <a:pt x="82" y="38"/>
                    </a:lnTo>
                    <a:lnTo>
                      <a:pt x="77" y="39"/>
                    </a:lnTo>
                    <a:lnTo>
                      <a:pt x="77" y="47"/>
                    </a:lnTo>
                    <a:lnTo>
                      <a:pt x="82" y="48"/>
                    </a:lnTo>
                    <a:lnTo>
                      <a:pt x="81" y="53"/>
                    </a:lnTo>
                    <a:lnTo>
                      <a:pt x="81" y="61"/>
                    </a:lnTo>
                    <a:lnTo>
                      <a:pt x="88" y="60"/>
                    </a:lnTo>
                    <a:lnTo>
                      <a:pt x="89" y="32"/>
                    </a:lnTo>
                    <a:lnTo>
                      <a:pt x="92" y="32"/>
                    </a:lnTo>
                    <a:lnTo>
                      <a:pt x="93" y="37"/>
                    </a:lnTo>
                    <a:lnTo>
                      <a:pt x="93" y="44"/>
                    </a:lnTo>
                    <a:lnTo>
                      <a:pt x="94" y="51"/>
                    </a:lnTo>
                    <a:lnTo>
                      <a:pt x="96" y="56"/>
                    </a:lnTo>
                    <a:lnTo>
                      <a:pt x="95" y="63"/>
                    </a:lnTo>
                    <a:lnTo>
                      <a:pt x="98" y="62"/>
                    </a:lnTo>
                    <a:lnTo>
                      <a:pt x="98" y="66"/>
                    </a:lnTo>
                    <a:lnTo>
                      <a:pt x="100" y="66"/>
                    </a:lnTo>
                    <a:lnTo>
                      <a:pt x="99" y="71"/>
                    </a:lnTo>
                    <a:lnTo>
                      <a:pt x="97" y="73"/>
                    </a:lnTo>
                    <a:lnTo>
                      <a:pt x="98" y="81"/>
                    </a:lnTo>
                    <a:lnTo>
                      <a:pt x="101" y="81"/>
                    </a:lnTo>
                    <a:lnTo>
                      <a:pt x="108" y="81"/>
                    </a:lnTo>
                    <a:lnTo>
                      <a:pt x="108" y="85"/>
                    </a:lnTo>
                    <a:lnTo>
                      <a:pt x="108" y="87"/>
                    </a:lnTo>
                    <a:lnTo>
                      <a:pt x="104" y="87"/>
                    </a:lnTo>
                    <a:lnTo>
                      <a:pt x="106" y="96"/>
                    </a:lnTo>
                    <a:lnTo>
                      <a:pt x="103" y="97"/>
                    </a:lnTo>
                    <a:lnTo>
                      <a:pt x="104" y="110"/>
                    </a:lnTo>
                    <a:lnTo>
                      <a:pt x="103" y="99"/>
                    </a:lnTo>
                    <a:lnTo>
                      <a:pt x="141" y="113"/>
                    </a:lnTo>
                    <a:lnTo>
                      <a:pt x="163" y="113"/>
                    </a:lnTo>
                    <a:lnTo>
                      <a:pt x="163" y="98"/>
                    </a:lnTo>
                    <a:lnTo>
                      <a:pt x="163" y="94"/>
                    </a:lnTo>
                    <a:lnTo>
                      <a:pt x="166" y="92"/>
                    </a:lnTo>
                    <a:lnTo>
                      <a:pt x="172" y="92"/>
                    </a:lnTo>
                    <a:lnTo>
                      <a:pt x="172" y="88"/>
                    </a:lnTo>
                    <a:lnTo>
                      <a:pt x="172" y="85"/>
                    </a:lnTo>
                    <a:lnTo>
                      <a:pt x="173" y="12"/>
                    </a:lnTo>
                    <a:lnTo>
                      <a:pt x="177" y="33"/>
                    </a:lnTo>
                    <a:lnTo>
                      <a:pt x="177" y="36"/>
                    </a:lnTo>
                    <a:lnTo>
                      <a:pt x="180" y="36"/>
                    </a:lnTo>
                    <a:lnTo>
                      <a:pt x="176" y="39"/>
                    </a:lnTo>
                    <a:lnTo>
                      <a:pt x="178" y="83"/>
                    </a:lnTo>
                    <a:lnTo>
                      <a:pt x="178" y="88"/>
                    </a:lnTo>
                    <a:lnTo>
                      <a:pt x="178" y="93"/>
                    </a:lnTo>
                    <a:lnTo>
                      <a:pt x="191" y="93"/>
                    </a:lnTo>
                    <a:lnTo>
                      <a:pt x="190" y="93"/>
                    </a:lnTo>
                    <a:lnTo>
                      <a:pt x="190" y="111"/>
                    </a:lnTo>
                    <a:lnTo>
                      <a:pt x="298" y="112"/>
                    </a:lnTo>
                    <a:lnTo>
                      <a:pt x="298" y="99"/>
                    </a:lnTo>
                    <a:lnTo>
                      <a:pt x="298" y="97"/>
                    </a:lnTo>
                    <a:lnTo>
                      <a:pt x="298" y="96"/>
                    </a:lnTo>
                    <a:lnTo>
                      <a:pt x="298" y="94"/>
                    </a:lnTo>
                    <a:lnTo>
                      <a:pt x="303" y="93"/>
                    </a:lnTo>
                    <a:lnTo>
                      <a:pt x="301" y="94"/>
                    </a:lnTo>
                    <a:lnTo>
                      <a:pt x="306" y="94"/>
                    </a:lnTo>
                    <a:lnTo>
                      <a:pt x="306" y="85"/>
                    </a:lnTo>
                    <a:lnTo>
                      <a:pt x="258" y="88"/>
                    </a:lnTo>
                    <a:lnTo>
                      <a:pt x="258" y="90"/>
                    </a:lnTo>
                    <a:lnTo>
                      <a:pt x="256" y="91"/>
                    </a:lnTo>
                    <a:lnTo>
                      <a:pt x="256" y="93"/>
                    </a:lnTo>
                    <a:lnTo>
                      <a:pt x="250" y="90"/>
                    </a:lnTo>
                    <a:lnTo>
                      <a:pt x="249" y="88"/>
                    </a:lnTo>
                    <a:lnTo>
                      <a:pt x="250" y="86"/>
                    </a:lnTo>
                    <a:lnTo>
                      <a:pt x="253" y="85"/>
                    </a:lnTo>
                    <a:lnTo>
                      <a:pt x="256" y="85"/>
                    </a:lnTo>
                    <a:lnTo>
                      <a:pt x="258" y="86"/>
                    </a:lnTo>
                    <a:lnTo>
                      <a:pt x="306" y="81"/>
                    </a:lnTo>
                    <a:lnTo>
                      <a:pt x="307" y="38"/>
                    </a:lnTo>
                    <a:lnTo>
                      <a:pt x="307" y="14"/>
                    </a:lnTo>
                    <a:lnTo>
                      <a:pt x="309" y="19"/>
                    </a:lnTo>
                    <a:lnTo>
                      <a:pt x="314" y="19"/>
                    </a:lnTo>
                    <a:lnTo>
                      <a:pt x="314" y="14"/>
                    </a:lnTo>
                    <a:lnTo>
                      <a:pt x="315" y="38"/>
                    </a:lnTo>
                    <a:lnTo>
                      <a:pt x="315" y="40"/>
                    </a:lnTo>
                    <a:lnTo>
                      <a:pt x="317" y="81"/>
                    </a:lnTo>
                    <a:lnTo>
                      <a:pt x="356" y="85"/>
                    </a:lnTo>
                    <a:lnTo>
                      <a:pt x="374" y="87"/>
                    </a:lnTo>
                    <a:lnTo>
                      <a:pt x="373" y="85"/>
                    </a:lnTo>
                    <a:lnTo>
                      <a:pt x="379" y="87"/>
                    </a:lnTo>
                    <a:lnTo>
                      <a:pt x="375" y="86"/>
                    </a:lnTo>
                    <a:lnTo>
                      <a:pt x="375" y="91"/>
                    </a:lnTo>
                    <a:lnTo>
                      <a:pt x="374" y="91"/>
                    </a:lnTo>
                    <a:lnTo>
                      <a:pt x="375" y="89"/>
                    </a:lnTo>
                    <a:lnTo>
                      <a:pt x="372" y="89"/>
                    </a:lnTo>
                    <a:lnTo>
                      <a:pt x="367" y="88"/>
                    </a:lnTo>
                    <a:lnTo>
                      <a:pt x="315" y="85"/>
                    </a:lnTo>
                    <a:lnTo>
                      <a:pt x="315" y="94"/>
                    </a:lnTo>
                    <a:lnTo>
                      <a:pt x="317" y="111"/>
                    </a:lnTo>
                    <a:lnTo>
                      <a:pt x="448" y="112"/>
                    </a:lnTo>
                    <a:lnTo>
                      <a:pt x="447" y="100"/>
                    </a:lnTo>
                    <a:lnTo>
                      <a:pt x="451" y="98"/>
                    </a:lnTo>
                    <a:lnTo>
                      <a:pt x="447" y="96"/>
                    </a:lnTo>
                    <a:lnTo>
                      <a:pt x="446" y="94"/>
                    </a:lnTo>
                    <a:lnTo>
                      <a:pt x="447" y="90"/>
                    </a:lnTo>
                    <a:lnTo>
                      <a:pt x="451" y="90"/>
                    </a:lnTo>
                    <a:lnTo>
                      <a:pt x="457" y="90"/>
                    </a:lnTo>
                    <a:lnTo>
                      <a:pt x="455" y="36"/>
                    </a:lnTo>
                    <a:lnTo>
                      <a:pt x="457" y="36"/>
                    </a:lnTo>
                    <a:lnTo>
                      <a:pt x="456" y="36"/>
                    </a:lnTo>
                    <a:lnTo>
                      <a:pt x="453" y="33"/>
                    </a:lnTo>
                    <a:lnTo>
                      <a:pt x="453" y="31"/>
                    </a:lnTo>
                    <a:lnTo>
                      <a:pt x="457" y="31"/>
                    </a:lnTo>
                    <a:lnTo>
                      <a:pt x="460" y="31"/>
                    </a:lnTo>
                    <a:lnTo>
                      <a:pt x="462" y="39"/>
                    </a:lnTo>
                    <a:lnTo>
                      <a:pt x="464" y="90"/>
                    </a:lnTo>
                    <a:lnTo>
                      <a:pt x="471" y="90"/>
                    </a:lnTo>
                    <a:lnTo>
                      <a:pt x="470" y="111"/>
                    </a:lnTo>
                    <a:lnTo>
                      <a:pt x="514" y="104"/>
                    </a:lnTo>
                    <a:lnTo>
                      <a:pt x="523" y="94"/>
                    </a:lnTo>
                    <a:lnTo>
                      <a:pt x="523" y="84"/>
                    </a:lnTo>
                    <a:lnTo>
                      <a:pt x="523" y="81"/>
                    </a:lnTo>
                    <a:lnTo>
                      <a:pt x="526" y="81"/>
                    </a:lnTo>
                    <a:lnTo>
                      <a:pt x="528" y="84"/>
                    </a:lnTo>
                    <a:lnTo>
                      <a:pt x="528" y="92"/>
                    </a:lnTo>
                    <a:lnTo>
                      <a:pt x="531" y="92"/>
                    </a:lnTo>
                    <a:lnTo>
                      <a:pt x="531" y="84"/>
                    </a:lnTo>
                    <a:lnTo>
                      <a:pt x="530" y="82"/>
                    </a:lnTo>
                    <a:lnTo>
                      <a:pt x="530" y="79"/>
                    </a:lnTo>
                    <a:lnTo>
                      <a:pt x="534" y="79"/>
                    </a:lnTo>
                    <a:lnTo>
                      <a:pt x="534" y="85"/>
                    </a:lnTo>
                    <a:lnTo>
                      <a:pt x="534" y="83"/>
                    </a:lnTo>
                    <a:lnTo>
                      <a:pt x="533" y="92"/>
                    </a:lnTo>
                    <a:lnTo>
                      <a:pt x="537" y="91"/>
                    </a:lnTo>
                    <a:lnTo>
                      <a:pt x="558" y="92"/>
                    </a:lnTo>
                    <a:lnTo>
                      <a:pt x="583" y="92"/>
                    </a:lnTo>
                    <a:lnTo>
                      <a:pt x="592" y="92"/>
                    </a:lnTo>
                    <a:lnTo>
                      <a:pt x="593" y="92"/>
                    </a:lnTo>
                    <a:lnTo>
                      <a:pt x="2" y="96"/>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90" name="Freeform 817"/>
              <p:cNvSpPr>
                <a:spLocks/>
              </p:cNvSpPr>
              <p:nvPr/>
            </p:nvSpPr>
            <p:spPr bwMode="auto">
              <a:xfrm>
                <a:off x="1582" y="2650"/>
                <a:ext cx="30" cy="18"/>
              </a:xfrm>
              <a:custGeom>
                <a:avLst/>
                <a:gdLst>
                  <a:gd name="T0" fmla="*/ 7 w 30"/>
                  <a:gd name="T1" fmla="*/ 17 h 18"/>
                  <a:gd name="T2" fmla="*/ 7 w 30"/>
                  <a:gd name="T3" fmla="*/ 16 h 18"/>
                  <a:gd name="T4" fmla="*/ 9 w 30"/>
                  <a:gd name="T5" fmla="*/ 16 h 18"/>
                  <a:gd name="T6" fmla="*/ 9 w 30"/>
                  <a:gd name="T7" fmla="*/ 14 h 18"/>
                  <a:gd name="T8" fmla="*/ 8 w 30"/>
                  <a:gd name="T9" fmla="*/ 14 h 18"/>
                  <a:gd name="T10" fmla="*/ 7 w 30"/>
                  <a:gd name="T11" fmla="*/ 14 h 18"/>
                  <a:gd name="T12" fmla="*/ 7 w 30"/>
                  <a:gd name="T13" fmla="*/ 11 h 18"/>
                  <a:gd name="T14" fmla="*/ 7 w 30"/>
                  <a:gd name="T15" fmla="*/ 9 h 18"/>
                  <a:gd name="T16" fmla="*/ 6 w 30"/>
                  <a:gd name="T17" fmla="*/ 8 h 18"/>
                  <a:gd name="T18" fmla="*/ 5 w 30"/>
                  <a:gd name="T19" fmla="*/ 8 h 18"/>
                  <a:gd name="T20" fmla="*/ 4 w 30"/>
                  <a:gd name="T21" fmla="*/ 8 h 18"/>
                  <a:gd name="T22" fmla="*/ 0 w 30"/>
                  <a:gd name="T23" fmla="*/ 7 h 18"/>
                  <a:gd name="T24" fmla="*/ 4 w 30"/>
                  <a:gd name="T25" fmla="*/ 5 h 18"/>
                  <a:gd name="T26" fmla="*/ 4 w 30"/>
                  <a:gd name="T27" fmla="*/ 3 h 18"/>
                  <a:gd name="T28" fmla="*/ 4 w 30"/>
                  <a:gd name="T29" fmla="*/ 1 h 18"/>
                  <a:gd name="T30" fmla="*/ 5 w 30"/>
                  <a:gd name="T31" fmla="*/ 1 h 18"/>
                  <a:gd name="T32" fmla="*/ 6 w 30"/>
                  <a:gd name="T33" fmla="*/ 1 h 18"/>
                  <a:gd name="T34" fmla="*/ 7 w 30"/>
                  <a:gd name="T35" fmla="*/ 1 h 18"/>
                  <a:gd name="T36" fmla="*/ 9 w 30"/>
                  <a:gd name="T37" fmla="*/ 1 h 18"/>
                  <a:gd name="T38" fmla="*/ 10 w 30"/>
                  <a:gd name="T39" fmla="*/ 1 h 18"/>
                  <a:gd name="T40" fmla="*/ 11 w 30"/>
                  <a:gd name="T41" fmla="*/ 1 h 18"/>
                  <a:gd name="T42" fmla="*/ 12 w 30"/>
                  <a:gd name="T43" fmla="*/ 1 h 18"/>
                  <a:gd name="T44" fmla="*/ 13 w 30"/>
                  <a:gd name="T45" fmla="*/ 1 h 18"/>
                  <a:gd name="T46" fmla="*/ 14 w 30"/>
                  <a:gd name="T47" fmla="*/ 1 h 18"/>
                  <a:gd name="T48" fmla="*/ 15 w 30"/>
                  <a:gd name="T49" fmla="*/ 0 h 18"/>
                  <a:gd name="T50" fmla="*/ 16 w 30"/>
                  <a:gd name="T51" fmla="*/ 0 h 18"/>
                  <a:gd name="T52" fmla="*/ 17 w 30"/>
                  <a:gd name="T53" fmla="*/ 0 h 18"/>
                  <a:gd name="T54" fmla="*/ 18 w 30"/>
                  <a:gd name="T55" fmla="*/ 0 h 18"/>
                  <a:gd name="T56" fmla="*/ 19 w 30"/>
                  <a:gd name="T57" fmla="*/ 0 h 18"/>
                  <a:gd name="T58" fmla="*/ 20 w 30"/>
                  <a:gd name="T59" fmla="*/ 0 h 18"/>
                  <a:gd name="T60" fmla="*/ 21 w 30"/>
                  <a:gd name="T61" fmla="*/ 0 h 18"/>
                  <a:gd name="T62" fmla="*/ 22 w 30"/>
                  <a:gd name="T63" fmla="*/ 0 h 18"/>
                  <a:gd name="T64" fmla="*/ 23 w 30"/>
                  <a:gd name="T65" fmla="*/ 0 h 18"/>
                  <a:gd name="T66" fmla="*/ 24 w 30"/>
                  <a:gd name="T67" fmla="*/ 0 h 18"/>
                  <a:gd name="T68" fmla="*/ 25 w 30"/>
                  <a:gd name="T69" fmla="*/ 0 h 18"/>
                  <a:gd name="T70" fmla="*/ 26 w 30"/>
                  <a:gd name="T71" fmla="*/ 0 h 18"/>
                  <a:gd name="T72" fmla="*/ 27 w 30"/>
                  <a:gd name="T73" fmla="*/ 0 h 18"/>
                  <a:gd name="T74" fmla="*/ 28 w 30"/>
                  <a:gd name="T75" fmla="*/ 0 h 18"/>
                  <a:gd name="T76" fmla="*/ 28 w 30"/>
                  <a:gd name="T77" fmla="*/ 1 h 18"/>
                  <a:gd name="T78" fmla="*/ 29 w 30"/>
                  <a:gd name="T79" fmla="*/ 3 h 18"/>
                  <a:gd name="T80" fmla="*/ 29 w 30"/>
                  <a:gd name="T81" fmla="*/ 5 h 18"/>
                  <a:gd name="T82" fmla="*/ 29 w 30"/>
                  <a:gd name="T83" fmla="*/ 8 h 18"/>
                  <a:gd name="T84" fmla="*/ 29 w 30"/>
                  <a:gd name="T85" fmla="*/ 9 h 18"/>
                  <a:gd name="T86" fmla="*/ 29 w 30"/>
                  <a:gd name="T87" fmla="*/ 11 h 18"/>
                  <a:gd name="T88" fmla="*/ 28 w 30"/>
                  <a:gd name="T89" fmla="*/ 13 h 18"/>
                  <a:gd name="T90" fmla="*/ 27 w 30"/>
                  <a:gd name="T91" fmla="*/ 13 h 18"/>
                  <a:gd name="T92" fmla="*/ 26 w 30"/>
                  <a:gd name="T93" fmla="*/ 13 h 18"/>
                  <a:gd name="T94" fmla="*/ 26 w 30"/>
                  <a:gd name="T95" fmla="*/ 14 h 18"/>
                  <a:gd name="T96" fmla="*/ 27 w 30"/>
                  <a:gd name="T97" fmla="*/ 14 h 18"/>
                  <a:gd name="T98" fmla="*/ 7 w 30"/>
                  <a:gd name="T99" fmla="*/ 17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
                  <a:gd name="T151" fmla="*/ 0 h 18"/>
                  <a:gd name="T152" fmla="*/ 30 w 30"/>
                  <a:gd name="T153" fmla="*/ 18 h 1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 h="18">
                    <a:moveTo>
                      <a:pt x="7" y="17"/>
                    </a:moveTo>
                    <a:lnTo>
                      <a:pt x="7" y="16"/>
                    </a:lnTo>
                    <a:lnTo>
                      <a:pt x="9" y="16"/>
                    </a:lnTo>
                    <a:lnTo>
                      <a:pt x="9" y="14"/>
                    </a:lnTo>
                    <a:lnTo>
                      <a:pt x="8" y="14"/>
                    </a:lnTo>
                    <a:lnTo>
                      <a:pt x="7" y="14"/>
                    </a:lnTo>
                    <a:lnTo>
                      <a:pt x="7" y="11"/>
                    </a:lnTo>
                    <a:lnTo>
                      <a:pt x="7" y="9"/>
                    </a:lnTo>
                    <a:lnTo>
                      <a:pt x="6" y="8"/>
                    </a:lnTo>
                    <a:lnTo>
                      <a:pt x="5" y="8"/>
                    </a:lnTo>
                    <a:lnTo>
                      <a:pt x="4" y="8"/>
                    </a:lnTo>
                    <a:lnTo>
                      <a:pt x="0" y="7"/>
                    </a:lnTo>
                    <a:lnTo>
                      <a:pt x="4" y="5"/>
                    </a:lnTo>
                    <a:lnTo>
                      <a:pt x="4" y="3"/>
                    </a:lnTo>
                    <a:lnTo>
                      <a:pt x="4" y="1"/>
                    </a:lnTo>
                    <a:lnTo>
                      <a:pt x="5" y="1"/>
                    </a:lnTo>
                    <a:lnTo>
                      <a:pt x="6" y="1"/>
                    </a:lnTo>
                    <a:lnTo>
                      <a:pt x="7" y="1"/>
                    </a:lnTo>
                    <a:lnTo>
                      <a:pt x="9" y="1"/>
                    </a:lnTo>
                    <a:lnTo>
                      <a:pt x="10" y="1"/>
                    </a:lnTo>
                    <a:lnTo>
                      <a:pt x="11" y="1"/>
                    </a:lnTo>
                    <a:lnTo>
                      <a:pt x="12" y="1"/>
                    </a:lnTo>
                    <a:lnTo>
                      <a:pt x="13" y="1"/>
                    </a:lnTo>
                    <a:lnTo>
                      <a:pt x="14" y="1"/>
                    </a:lnTo>
                    <a:lnTo>
                      <a:pt x="15" y="0"/>
                    </a:lnTo>
                    <a:lnTo>
                      <a:pt x="16" y="0"/>
                    </a:lnTo>
                    <a:lnTo>
                      <a:pt x="17" y="0"/>
                    </a:lnTo>
                    <a:lnTo>
                      <a:pt x="18" y="0"/>
                    </a:lnTo>
                    <a:lnTo>
                      <a:pt x="19" y="0"/>
                    </a:lnTo>
                    <a:lnTo>
                      <a:pt x="20" y="0"/>
                    </a:lnTo>
                    <a:lnTo>
                      <a:pt x="21" y="0"/>
                    </a:lnTo>
                    <a:lnTo>
                      <a:pt x="22" y="0"/>
                    </a:lnTo>
                    <a:lnTo>
                      <a:pt x="23" y="0"/>
                    </a:lnTo>
                    <a:lnTo>
                      <a:pt x="24" y="0"/>
                    </a:lnTo>
                    <a:lnTo>
                      <a:pt x="25" y="0"/>
                    </a:lnTo>
                    <a:lnTo>
                      <a:pt x="26" y="0"/>
                    </a:lnTo>
                    <a:lnTo>
                      <a:pt x="27" y="0"/>
                    </a:lnTo>
                    <a:lnTo>
                      <a:pt x="28" y="0"/>
                    </a:lnTo>
                    <a:lnTo>
                      <a:pt x="28" y="1"/>
                    </a:lnTo>
                    <a:lnTo>
                      <a:pt x="29" y="3"/>
                    </a:lnTo>
                    <a:lnTo>
                      <a:pt x="29" y="5"/>
                    </a:lnTo>
                    <a:lnTo>
                      <a:pt x="29" y="8"/>
                    </a:lnTo>
                    <a:lnTo>
                      <a:pt x="29" y="9"/>
                    </a:lnTo>
                    <a:lnTo>
                      <a:pt x="29" y="11"/>
                    </a:lnTo>
                    <a:lnTo>
                      <a:pt x="28" y="13"/>
                    </a:lnTo>
                    <a:lnTo>
                      <a:pt x="27" y="13"/>
                    </a:lnTo>
                    <a:lnTo>
                      <a:pt x="26" y="13"/>
                    </a:lnTo>
                    <a:lnTo>
                      <a:pt x="26" y="14"/>
                    </a:lnTo>
                    <a:lnTo>
                      <a:pt x="27" y="14"/>
                    </a:lnTo>
                    <a:lnTo>
                      <a:pt x="7" y="17"/>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91" name="Freeform 818"/>
              <p:cNvSpPr>
                <a:spLocks/>
              </p:cNvSpPr>
              <p:nvPr/>
            </p:nvSpPr>
            <p:spPr bwMode="auto">
              <a:xfrm>
                <a:off x="1437" y="2652"/>
                <a:ext cx="30" cy="14"/>
              </a:xfrm>
              <a:custGeom>
                <a:avLst/>
                <a:gdLst>
                  <a:gd name="T0" fmla="*/ 27 w 30"/>
                  <a:gd name="T1" fmla="*/ 11 h 14"/>
                  <a:gd name="T2" fmla="*/ 2 w 30"/>
                  <a:gd name="T3" fmla="*/ 13 h 14"/>
                  <a:gd name="T4" fmla="*/ 0 w 30"/>
                  <a:gd name="T5" fmla="*/ 11 h 14"/>
                  <a:gd name="T6" fmla="*/ 0 w 30"/>
                  <a:gd name="T7" fmla="*/ 9 h 14"/>
                  <a:gd name="T8" fmla="*/ 0 w 30"/>
                  <a:gd name="T9" fmla="*/ 8 h 14"/>
                  <a:gd name="T10" fmla="*/ 0 w 30"/>
                  <a:gd name="T11" fmla="*/ 6 h 14"/>
                  <a:gd name="T12" fmla="*/ 0 w 30"/>
                  <a:gd name="T13" fmla="*/ 5 h 14"/>
                  <a:gd name="T14" fmla="*/ 0 w 30"/>
                  <a:gd name="T15" fmla="*/ 3 h 14"/>
                  <a:gd name="T16" fmla="*/ 0 w 30"/>
                  <a:gd name="T17" fmla="*/ 2 h 14"/>
                  <a:gd name="T18" fmla="*/ 13 w 30"/>
                  <a:gd name="T19" fmla="*/ 0 h 14"/>
                  <a:gd name="T20" fmla="*/ 18 w 30"/>
                  <a:gd name="T21" fmla="*/ 1 h 14"/>
                  <a:gd name="T22" fmla="*/ 28 w 30"/>
                  <a:gd name="T23" fmla="*/ 1 h 14"/>
                  <a:gd name="T24" fmla="*/ 29 w 30"/>
                  <a:gd name="T25" fmla="*/ 2 h 14"/>
                  <a:gd name="T26" fmla="*/ 29 w 30"/>
                  <a:gd name="T27" fmla="*/ 11 h 14"/>
                  <a:gd name="T28" fmla="*/ 27 w 30"/>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14"/>
                  <a:gd name="T47" fmla="*/ 30 w 30"/>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14">
                    <a:moveTo>
                      <a:pt x="27" y="11"/>
                    </a:moveTo>
                    <a:lnTo>
                      <a:pt x="2" y="13"/>
                    </a:lnTo>
                    <a:lnTo>
                      <a:pt x="0" y="11"/>
                    </a:lnTo>
                    <a:lnTo>
                      <a:pt x="0" y="9"/>
                    </a:lnTo>
                    <a:lnTo>
                      <a:pt x="0" y="8"/>
                    </a:lnTo>
                    <a:lnTo>
                      <a:pt x="0" y="6"/>
                    </a:lnTo>
                    <a:lnTo>
                      <a:pt x="0" y="5"/>
                    </a:lnTo>
                    <a:lnTo>
                      <a:pt x="0" y="3"/>
                    </a:lnTo>
                    <a:lnTo>
                      <a:pt x="0" y="2"/>
                    </a:lnTo>
                    <a:lnTo>
                      <a:pt x="13" y="0"/>
                    </a:lnTo>
                    <a:lnTo>
                      <a:pt x="18" y="1"/>
                    </a:lnTo>
                    <a:lnTo>
                      <a:pt x="28" y="1"/>
                    </a:lnTo>
                    <a:lnTo>
                      <a:pt x="29" y="2"/>
                    </a:lnTo>
                    <a:lnTo>
                      <a:pt x="29" y="11"/>
                    </a:lnTo>
                    <a:lnTo>
                      <a:pt x="27" y="11"/>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7192" name="Group 819"/>
              <p:cNvGrpSpPr>
                <a:grpSpLocks/>
              </p:cNvGrpSpPr>
              <p:nvPr/>
            </p:nvGrpSpPr>
            <p:grpSpPr bwMode="auto">
              <a:xfrm>
                <a:off x="1295" y="2651"/>
                <a:ext cx="31" cy="27"/>
                <a:chOff x="1295" y="2651"/>
                <a:chExt cx="31" cy="27"/>
              </a:xfrm>
            </p:grpSpPr>
            <p:sp>
              <p:nvSpPr>
                <p:cNvPr id="167197" name="Freeform 820"/>
                <p:cNvSpPr>
                  <a:spLocks/>
                </p:cNvSpPr>
                <p:nvPr/>
              </p:nvSpPr>
              <p:spPr bwMode="auto">
                <a:xfrm>
                  <a:off x="1301" y="2651"/>
                  <a:ext cx="25" cy="21"/>
                </a:xfrm>
                <a:custGeom>
                  <a:avLst/>
                  <a:gdLst>
                    <a:gd name="T0" fmla="*/ 21 w 25"/>
                    <a:gd name="T1" fmla="*/ 18 h 21"/>
                    <a:gd name="T2" fmla="*/ 18 w 25"/>
                    <a:gd name="T3" fmla="*/ 18 h 21"/>
                    <a:gd name="T4" fmla="*/ 17 w 25"/>
                    <a:gd name="T5" fmla="*/ 18 h 21"/>
                    <a:gd name="T6" fmla="*/ 15 w 25"/>
                    <a:gd name="T7" fmla="*/ 18 h 21"/>
                    <a:gd name="T8" fmla="*/ 14 w 25"/>
                    <a:gd name="T9" fmla="*/ 18 h 21"/>
                    <a:gd name="T10" fmla="*/ 12 w 25"/>
                    <a:gd name="T11" fmla="*/ 18 h 21"/>
                    <a:gd name="T12" fmla="*/ 10 w 25"/>
                    <a:gd name="T13" fmla="*/ 20 h 21"/>
                    <a:gd name="T14" fmla="*/ 9 w 25"/>
                    <a:gd name="T15" fmla="*/ 20 h 21"/>
                    <a:gd name="T16" fmla="*/ 7 w 25"/>
                    <a:gd name="T17" fmla="*/ 20 h 21"/>
                    <a:gd name="T18" fmla="*/ 6 w 25"/>
                    <a:gd name="T19" fmla="*/ 20 h 21"/>
                    <a:gd name="T20" fmla="*/ 4 w 25"/>
                    <a:gd name="T21" fmla="*/ 20 h 21"/>
                    <a:gd name="T22" fmla="*/ 2 w 25"/>
                    <a:gd name="T23" fmla="*/ 20 h 21"/>
                    <a:gd name="T24" fmla="*/ 1 w 25"/>
                    <a:gd name="T25" fmla="*/ 20 h 21"/>
                    <a:gd name="T26" fmla="*/ 0 w 25"/>
                    <a:gd name="T27" fmla="*/ 17 h 21"/>
                    <a:gd name="T28" fmla="*/ 0 w 25"/>
                    <a:gd name="T29" fmla="*/ 10 h 21"/>
                    <a:gd name="T30" fmla="*/ 2 w 25"/>
                    <a:gd name="T31" fmla="*/ 7 h 21"/>
                    <a:gd name="T32" fmla="*/ 2 w 25"/>
                    <a:gd name="T33" fmla="*/ 2 h 21"/>
                    <a:gd name="T34" fmla="*/ 3 w 25"/>
                    <a:gd name="T35" fmla="*/ 2 h 21"/>
                    <a:gd name="T36" fmla="*/ 5 w 25"/>
                    <a:gd name="T37" fmla="*/ 2 h 21"/>
                    <a:gd name="T38" fmla="*/ 6 w 25"/>
                    <a:gd name="T39" fmla="*/ 2 h 21"/>
                    <a:gd name="T40" fmla="*/ 8 w 25"/>
                    <a:gd name="T41" fmla="*/ 2 h 21"/>
                    <a:gd name="T42" fmla="*/ 10 w 25"/>
                    <a:gd name="T43" fmla="*/ 2 h 21"/>
                    <a:gd name="T44" fmla="*/ 11 w 25"/>
                    <a:gd name="T45" fmla="*/ 2 h 21"/>
                    <a:gd name="T46" fmla="*/ 13 w 25"/>
                    <a:gd name="T47" fmla="*/ 0 h 21"/>
                    <a:gd name="T48" fmla="*/ 14 w 25"/>
                    <a:gd name="T49" fmla="*/ 0 h 21"/>
                    <a:gd name="T50" fmla="*/ 16 w 25"/>
                    <a:gd name="T51" fmla="*/ 0 h 21"/>
                    <a:gd name="T52" fmla="*/ 18 w 25"/>
                    <a:gd name="T53" fmla="*/ 0 h 21"/>
                    <a:gd name="T54" fmla="*/ 19 w 25"/>
                    <a:gd name="T55" fmla="*/ 0 h 21"/>
                    <a:gd name="T56" fmla="*/ 21 w 25"/>
                    <a:gd name="T57" fmla="*/ 0 h 21"/>
                    <a:gd name="T58" fmla="*/ 22 w 25"/>
                    <a:gd name="T59" fmla="*/ 0 h 21"/>
                    <a:gd name="T60" fmla="*/ 23 w 25"/>
                    <a:gd name="T61" fmla="*/ 5 h 21"/>
                    <a:gd name="T62" fmla="*/ 24 w 25"/>
                    <a:gd name="T63" fmla="*/ 11 h 21"/>
                    <a:gd name="T64" fmla="*/ 23 w 25"/>
                    <a:gd name="T65" fmla="*/ 15 h 21"/>
                    <a:gd name="T66" fmla="*/ 22 w 25"/>
                    <a:gd name="T67" fmla="*/ 18 h 21"/>
                    <a:gd name="T68" fmla="*/ 22 w 25"/>
                    <a:gd name="T69" fmla="*/ 18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21"/>
                    <a:gd name="T107" fmla="*/ 25 w 25"/>
                    <a:gd name="T108" fmla="*/ 21 h 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21">
                      <a:moveTo>
                        <a:pt x="22" y="18"/>
                      </a:moveTo>
                      <a:lnTo>
                        <a:pt x="21" y="18"/>
                      </a:lnTo>
                      <a:lnTo>
                        <a:pt x="19" y="18"/>
                      </a:lnTo>
                      <a:lnTo>
                        <a:pt x="18" y="18"/>
                      </a:lnTo>
                      <a:lnTo>
                        <a:pt x="17" y="18"/>
                      </a:lnTo>
                      <a:lnTo>
                        <a:pt x="16" y="18"/>
                      </a:lnTo>
                      <a:lnTo>
                        <a:pt x="15" y="18"/>
                      </a:lnTo>
                      <a:lnTo>
                        <a:pt x="14" y="18"/>
                      </a:lnTo>
                      <a:lnTo>
                        <a:pt x="13" y="18"/>
                      </a:lnTo>
                      <a:lnTo>
                        <a:pt x="12" y="18"/>
                      </a:lnTo>
                      <a:lnTo>
                        <a:pt x="11" y="18"/>
                      </a:lnTo>
                      <a:lnTo>
                        <a:pt x="10" y="20"/>
                      </a:lnTo>
                      <a:lnTo>
                        <a:pt x="9" y="20"/>
                      </a:lnTo>
                      <a:lnTo>
                        <a:pt x="8" y="20"/>
                      </a:lnTo>
                      <a:lnTo>
                        <a:pt x="7" y="20"/>
                      </a:lnTo>
                      <a:lnTo>
                        <a:pt x="6" y="20"/>
                      </a:lnTo>
                      <a:lnTo>
                        <a:pt x="5" y="20"/>
                      </a:lnTo>
                      <a:lnTo>
                        <a:pt x="4" y="20"/>
                      </a:lnTo>
                      <a:lnTo>
                        <a:pt x="3" y="20"/>
                      </a:lnTo>
                      <a:lnTo>
                        <a:pt x="2" y="20"/>
                      </a:lnTo>
                      <a:lnTo>
                        <a:pt x="1" y="20"/>
                      </a:lnTo>
                      <a:lnTo>
                        <a:pt x="0" y="20"/>
                      </a:lnTo>
                      <a:lnTo>
                        <a:pt x="0" y="17"/>
                      </a:lnTo>
                      <a:lnTo>
                        <a:pt x="0" y="14"/>
                      </a:lnTo>
                      <a:lnTo>
                        <a:pt x="0" y="10"/>
                      </a:lnTo>
                      <a:lnTo>
                        <a:pt x="1" y="8"/>
                      </a:lnTo>
                      <a:lnTo>
                        <a:pt x="2" y="7"/>
                      </a:lnTo>
                      <a:lnTo>
                        <a:pt x="2" y="5"/>
                      </a:lnTo>
                      <a:lnTo>
                        <a:pt x="2" y="2"/>
                      </a:lnTo>
                      <a:lnTo>
                        <a:pt x="3" y="2"/>
                      </a:lnTo>
                      <a:lnTo>
                        <a:pt x="4" y="2"/>
                      </a:lnTo>
                      <a:lnTo>
                        <a:pt x="5" y="2"/>
                      </a:lnTo>
                      <a:lnTo>
                        <a:pt x="6" y="2"/>
                      </a:lnTo>
                      <a:lnTo>
                        <a:pt x="7" y="2"/>
                      </a:lnTo>
                      <a:lnTo>
                        <a:pt x="8" y="2"/>
                      </a:lnTo>
                      <a:lnTo>
                        <a:pt x="9" y="2"/>
                      </a:lnTo>
                      <a:lnTo>
                        <a:pt x="10" y="2"/>
                      </a:lnTo>
                      <a:lnTo>
                        <a:pt x="11" y="2"/>
                      </a:lnTo>
                      <a:lnTo>
                        <a:pt x="12" y="0"/>
                      </a:lnTo>
                      <a:lnTo>
                        <a:pt x="13" y="0"/>
                      </a:lnTo>
                      <a:lnTo>
                        <a:pt x="14" y="0"/>
                      </a:lnTo>
                      <a:lnTo>
                        <a:pt x="15" y="0"/>
                      </a:lnTo>
                      <a:lnTo>
                        <a:pt x="16" y="0"/>
                      </a:lnTo>
                      <a:lnTo>
                        <a:pt x="17" y="0"/>
                      </a:lnTo>
                      <a:lnTo>
                        <a:pt x="18" y="0"/>
                      </a:lnTo>
                      <a:lnTo>
                        <a:pt x="19" y="0"/>
                      </a:lnTo>
                      <a:lnTo>
                        <a:pt x="20" y="0"/>
                      </a:lnTo>
                      <a:lnTo>
                        <a:pt x="21" y="0"/>
                      </a:lnTo>
                      <a:lnTo>
                        <a:pt x="22" y="0"/>
                      </a:lnTo>
                      <a:lnTo>
                        <a:pt x="22" y="2"/>
                      </a:lnTo>
                      <a:lnTo>
                        <a:pt x="23" y="5"/>
                      </a:lnTo>
                      <a:lnTo>
                        <a:pt x="24" y="7"/>
                      </a:lnTo>
                      <a:lnTo>
                        <a:pt x="24" y="11"/>
                      </a:lnTo>
                      <a:lnTo>
                        <a:pt x="24" y="13"/>
                      </a:lnTo>
                      <a:lnTo>
                        <a:pt x="23" y="15"/>
                      </a:lnTo>
                      <a:lnTo>
                        <a:pt x="22" y="16"/>
                      </a:lnTo>
                      <a:lnTo>
                        <a:pt x="22" y="18"/>
                      </a:lnTo>
                      <a:lnTo>
                        <a:pt x="21" y="18"/>
                      </a:lnTo>
                      <a:lnTo>
                        <a:pt x="22" y="1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98" name="Freeform 821"/>
                <p:cNvSpPr>
                  <a:spLocks/>
                </p:cNvSpPr>
                <p:nvPr/>
              </p:nvSpPr>
              <p:spPr bwMode="auto">
                <a:xfrm>
                  <a:off x="1295" y="2651"/>
                  <a:ext cx="31" cy="27"/>
                </a:xfrm>
                <a:custGeom>
                  <a:avLst/>
                  <a:gdLst>
                    <a:gd name="T0" fmla="*/ 26 w 31"/>
                    <a:gd name="T1" fmla="*/ 23 h 27"/>
                    <a:gd name="T2" fmla="*/ 23 w 31"/>
                    <a:gd name="T3" fmla="*/ 23 h 27"/>
                    <a:gd name="T4" fmla="*/ 21 w 31"/>
                    <a:gd name="T5" fmla="*/ 23 h 27"/>
                    <a:gd name="T6" fmla="*/ 19 w 31"/>
                    <a:gd name="T7" fmla="*/ 23 h 27"/>
                    <a:gd name="T8" fmla="*/ 17 w 31"/>
                    <a:gd name="T9" fmla="*/ 23 h 27"/>
                    <a:gd name="T10" fmla="*/ 15 w 31"/>
                    <a:gd name="T11" fmla="*/ 23 h 27"/>
                    <a:gd name="T12" fmla="*/ 13 w 31"/>
                    <a:gd name="T13" fmla="*/ 26 h 27"/>
                    <a:gd name="T14" fmla="*/ 11 w 31"/>
                    <a:gd name="T15" fmla="*/ 26 h 27"/>
                    <a:gd name="T16" fmla="*/ 9 w 31"/>
                    <a:gd name="T17" fmla="*/ 26 h 27"/>
                    <a:gd name="T18" fmla="*/ 7 w 31"/>
                    <a:gd name="T19" fmla="*/ 26 h 27"/>
                    <a:gd name="T20" fmla="*/ 5 w 31"/>
                    <a:gd name="T21" fmla="*/ 26 h 27"/>
                    <a:gd name="T22" fmla="*/ 3 w 31"/>
                    <a:gd name="T23" fmla="*/ 26 h 27"/>
                    <a:gd name="T24" fmla="*/ 1 w 31"/>
                    <a:gd name="T25" fmla="*/ 26 h 27"/>
                    <a:gd name="T26" fmla="*/ 0 w 31"/>
                    <a:gd name="T27" fmla="*/ 22 h 27"/>
                    <a:gd name="T28" fmla="*/ 0 w 31"/>
                    <a:gd name="T29" fmla="*/ 13 h 27"/>
                    <a:gd name="T30" fmla="*/ 2 w 31"/>
                    <a:gd name="T31" fmla="*/ 9 h 27"/>
                    <a:gd name="T32" fmla="*/ 2 w 31"/>
                    <a:gd name="T33" fmla="*/ 2 h 27"/>
                    <a:gd name="T34" fmla="*/ 4 w 31"/>
                    <a:gd name="T35" fmla="*/ 2 h 27"/>
                    <a:gd name="T36" fmla="*/ 6 w 31"/>
                    <a:gd name="T37" fmla="*/ 2 h 27"/>
                    <a:gd name="T38" fmla="*/ 8 w 31"/>
                    <a:gd name="T39" fmla="*/ 2 h 27"/>
                    <a:gd name="T40" fmla="*/ 10 w 31"/>
                    <a:gd name="T41" fmla="*/ 2 h 27"/>
                    <a:gd name="T42" fmla="*/ 12 w 31"/>
                    <a:gd name="T43" fmla="*/ 2 h 27"/>
                    <a:gd name="T44" fmla="*/ 14 w 31"/>
                    <a:gd name="T45" fmla="*/ 2 h 27"/>
                    <a:gd name="T46" fmla="*/ 16 w 31"/>
                    <a:gd name="T47" fmla="*/ 0 h 27"/>
                    <a:gd name="T48" fmla="*/ 18 w 31"/>
                    <a:gd name="T49" fmla="*/ 0 h 27"/>
                    <a:gd name="T50" fmla="*/ 20 w 31"/>
                    <a:gd name="T51" fmla="*/ 0 h 27"/>
                    <a:gd name="T52" fmla="*/ 22 w 31"/>
                    <a:gd name="T53" fmla="*/ 0 h 27"/>
                    <a:gd name="T54" fmla="*/ 24 w 31"/>
                    <a:gd name="T55" fmla="*/ 0 h 27"/>
                    <a:gd name="T56" fmla="*/ 26 w 31"/>
                    <a:gd name="T57" fmla="*/ 0 h 27"/>
                    <a:gd name="T58" fmla="*/ 28 w 31"/>
                    <a:gd name="T59" fmla="*/ 0 h 27"/>
                    <a:gd name="T60" fmla="*/ 29 w 31"/>
                    <a:gd name="T61" fmla="*/ 6 h 27"/>
                    <a:gd name="T62" fmla="*/ 30 w 31"/>
                    <a:gd name="T63" fmla="*/ 14 h 27"/>
                    <a:gd name="T64" fmla="*/ 29 w 31"/>
                    <a:gd name="T65" fmla="*/ 19 h 27"/>
                    <a:gd name="T66" fmla="*/ 27 w 31"/>
                    <a:gd name="T67" fmla="*/ 2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27" y="23"/>
                      </a:moveTo>
                      <a:lnTo>
                        <a:pt x="26" y="23"/>
                      </a:lnTo>
                      <a:lnTo>
                        <a:pt x="24" y="23"/>
                      </a:lnTo>
                      <a:lnTo>
                        <a:pt x="23" y="23"/>
                      </a:lnTo>
                      <a:lnTo>
                        <a:pt x="22" y="23"/>
                      </a:lnTo>
                      <a:lnTo>
                        <a:pt x="21" y="23"/>
                      </a:lnTo>
                      <a:lnTo>
                        <a:pt x="20" y="23"/>
                      </a:lnTo>
                      <a:lnTo>
                        <a:pt x="19" y="23"/>
                      </a:lnTo>
                      <a:lnTo>
                        <a:pt x="18" y="23"/>
                      </a:lnTo>
                      <a:lnTo>
                        <a:pt x="17" y="23"/>
                      </a:lnTo>
                      <a:lnTo>
                        <a:pt x="16" y="23"/>
                      </a:lnTo>
                      <a:lnTo>
                        <a:pt x="15" y="23"/>
                      </a:lnTo>
                      <a:lnTo>
                        <a:pt x="14" y="23"/>
                      </a:lnTo>
                      <a:lnTo>
                        <a:pt x="13" y="26"/>
                      </a:lnTo>
                      <a:lnTo>
                        <a:pt x="12" y="26"/>
                      </a:lnTo>
                      <a:lnTo>
                        <a:pt x="11" y="26"/>
                      </a:lnTo>
                      <a:lnTo>
                        <a:pt x="10" y="26"/>
                      </a:lnTo>
                      <a:lnTo>
                        <a:pt x="9" y="26"/>
                      </a:lnTo>
                      <a:lnTo>
                        <a:pt x="8" y="26"/>
                      </a:lnTo>
                      <a:lnTo>
                        <a:pt x="7" y="26"/>
                      </a:lnTo>
                      <a:lnTo>
                        <a:pt x="6" y="26"/>
                      </a:lnTo>
                      <a:lnTo>
                        <a:pt x="5" y="26"/>
                      </a:lnTo>
                      <a:lnTo>
                        <a:pt x="4" y="26"/>
                      </a:lnTo>
                      <a:lnTo>
                        <a:pt x="3" y="26"/>
                      </a:lnTo>
                      <a:lnTo>
                        <a:pt x="2" y="26"/>
                      </a:lnTo>
                      <a:lnTo>
                        <a:pt x="1" y="26"/>
                      </a:lnTo>
                      <a:lnTo>
                        <a:pt x="0" y="26"/>
                      </a:lnTo>
                      <a:lnTo>
                        <a:pt x="0" y="22"/>
                      </a:lnTo>
                      <a:lnTo>
                        <a:pt x="0" y="18"/>
                      </a:lnTo>
                      <a:lnTo>
                        <a:pt x="0" y="13"/>
                      </a:lnTo>
                      <a:lnTo>
                        <a:pt x="1" y="11"/>
                      </a:lnTo>
                      <a:lnTo>
                        <a:pt x="2" y="9"/>
                      </a:lnTo>
                      <a:lnTo>
                        <a:pt x="2" y="6"/>
                      </a:lnTo>
                      <a:lnTo>
                        <a:pt x="2" y="2"/>
                      </a:lnTo>
                      <a:lnTo>
                        <a:pt x="3" y="2"/>
                      </a:lnTo>
                      <a:lnTo>
                        <a:pt x="4" y="2"/>
                      </a:lnTo>
                      <a:lnTo>
                        <a:pt x="5" y="2"/>
                      </a:lnTo>
                      <a:lnTo>
                        <a:pt x="6" y="2"/>
                      </a:lnTo>
                      <a:lnTo>
                        <a:pt x="7" y="2"/>
                      </a:lnTo>
                      <a:lnTo>
                        <a:pt x="8" y="2"/>
                      </a:lnTo>
                      <a:lnTo>
                        <a:pt x="9" y="2"/>
                      </a:lnTo>
                      <a:lnTo>
                        <a:pt x="10" y="2"/>
                      </a:lnTo>
                      <a:lnTo>
                        <a:pt x="11" y="2"/>
                      </a:lnTo>
                      <a:lnTo>
                        <a:pt x="12" y="2"/>
                      </a:lnTo>
                      <a:lnTo>
                        <a:pt x="13" y="2"/>
                      </a:lnTo>
                      <a:lnTo>
                        <a:pt x="14" y="2"/>
                      </a:lnTo>
                      <a:lnTo>
                        <a:pt x="15" y="0"/>
                      </a:lnTo>
                      <a:lnTo>
                        <a:pt x="16" y="0"/>
                      </a:lnTo>
                      <a:lnTo>
                        <a:pt x="17" y="0"/>
                      </a:lnTo>
                      <a:lnTo>
                        <a:pt x="18" y="0"/>
                      </a:lnTo>
                      <a:lnTo>
                        <a:pt x="19" y="0"/>
                      </a:lnTo>
                      <a:lnTo>
                        <a:pt x="20" y="0"/>
                      </a:lnTo>
                      <a:lnTo>
                        <a:pt x="21" y="0"/>
                      </a:lnTo>
                      <a:lnTo>
                        <a:pt x="22" y="0"/>
                      </a:lnTo>
                      <a:lnTo>
                        <a:pt x="23" y="0"/>
                      </a:lnTo>
                      <a:lnTo>
                        <a:pt x="24" y="0"/>
                      </a:lnTo>
                      <a:lnTo>
                        <a:pt x="25" y="0"/>
                      </a:lnTo>
                      <a:lnTo>
                        <a:pt x="26" y="0"/>
                      </a:lnTo>
                      <a:lnTo>
                        <a:pt x="27" y="0"/>
                      </a:lnTo>
                      <a:lnTo>
                        <a:pt x="28" y="0"/>
                      </a:lnTo>
                      <a:lnTo>
                        <a:pt x="28" y="3"/>
                      </a:lnTo>
                      <a:lnTo>
                        <a:pt x="29" y="6"/>
                      </a:lnTo>
                      <a:lnTo>
                        <a:pt x="30" y="9"/>
                      </a:lnTo>
                      <a:lnTo>
                        <a:pt x="30" y="14"/>
                      </a:lnTo>
                      <a:lnTo>
                        <a:pt x="30" y="17"/>
                      </a:lnTo>
                      <a:lnTo>
                        <a:pt x="29" y="19"/>
                      </a:lnTo>
                      <a:lnTo>
                        <a:pt x="28" y="21"/>
                      </a:lnTo>
                      <a:lnTo>
                        <a:pt x="27" y="23"/>
                      </a:lnTo>
                      <a:lnTo>
                        <a:pt x="26" y="23"/>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sp>
            <p:nvSpPr>
              <p:cNvPr id="167193" name="Freeform 822"/>
              <p:cNvSpPr>
                <a:spLocks/>
              </p:cNvSpPr>
              <p:nvPr/>
            </p:nvSpPr>
            <p:spPr bwMode="auto">
              <a:xfrm>
                <a:off x="1612" y="2648"/>
                <a:ext cx="116" cy="6"/>
              </a:xfrm>
              <a:custGeom>
                <a:avLst/>
                <a:gdLst>
                  <a:gd name="T0" fmla="*/ 0 w 116"/>
                  <a:gd name="T1" fmla="*/ 5 h 6"/>
                  <a:gd name="T2" fmla="*/ 51 w 116"/>
                  <a:gd name="T3" fmla="*/ 2 h 6"/>
                  <a:gd name="T4" fmla="*/ 115 w 116"/>
                  <a:gd name="T5" fmla="*/ 0 h 6"/>
                  <a:gd name="T6" fmla="*/ 112 w 116"/>
                  <a:gd name="T7" fmla="*/ 0 h 6"/>
                  <a:gd name="T8" fmla="*/ 44 w 116"/>
                  <a:gd name="T9" fmla="*/ 0 h 6"/>
                  <a:gd name="T10" fmla="*/ 0 w 116"/>
                  <a:gd name="T11" fmla="*/ 5 h 6"/>
                  <a:gd name="T12" fmla="*/ 0 60000 65536"/>
                  <a:gd name="T13" fmla="*/ 0 60000 65536"/>
                  <a:gd name="T14" fmla="*/ 0 60000 65536"/>
                  <a:gd name="T15" fmla="*/ 0 60000 65536"/>
                  <a:gd name="T16" fmla="*/ 0 60000 65536"/>
                  <a:gd name="T17" fmla="*/ 0 60000 65536"/>
                  <a:gd name="T18" fmla="*/ 0 w 116"/>
                  <a:gd name="T19" fmla="*/ 0 h 6"/>
                  <a:gd name="T20" fmla="*/ 116 w 116"/>
                  <a:gd name="T21" fmla="*/ 6 h 6"/>
                </a:gdLst>
                <a:ahLst/>
                <a:cxnLst>
                  <a:cxn ang="T12">
                    <a:pos x="T0" y="T1"/>
                  </a:cxn>
                  <a:cxn ang="T13">
                    <a:pos x="T2" y="T3"/>
                  </a:cxn>
                  <a:cxn ang="T14">
                    <a:pos x="T4" y="T5"/>
                  </a:cxn>
                  <a:cxn ang="T15">
                    <a:pos x="T6" y="T7"/>
                  </a:cxn>
                  <a:cxn ang="T16">
                    <a:pos x="T8" y="T9"/>
                  </a:cxn>
                  <a:cxn ang="T17">
                    <a:pos x="T10" y="T11"/>
                  </a:cxn>
                </a:cxnLst>
                <a:rect l="T18" t="T19" r="T20" b="T21"/>
                <a:pathLst>
                  <a:path w="116" h="6">
                    <a:moveTo>
                      <a:pt x="0" y="5"/>
                    </a:moveTo>
                    <a:lnTo>
                      <a:pt x="51" y="2"/>
                    </a:lnTo>
                    <a:lnTo>
                      <a:pt x="115" y="0"/>
                    </a:lnTo>
                    <a:lnTo>
                      <a:pt x="112" y="0"/>
                    </a:lnTo>
                    <a:lnTo>
                      <a:pt x="44" y="0"/>
                    </a:lnTo>
                    <a:lnTo>
                      <a:pt x="0" y="5"/>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7194" name="Line 823"/>
              <p:cNvSpPr>
                <a:spLocks noChangeShapeType="1"/>
              </p:cNvSpPr>
              <p:nvPr/>
            </p:nvSpPr>
            <p:spPr bwMode="auto">
              <a:xfrm>
                <a:off x="1291" y="2674"/>
                <a:ext cx="43" cy="1"/>
              </a:xfrm>
              <a:prstGeom prst="line">
                <a:avLst/>
              </a:prstGeom>
              <a:noFill/>
              <a:ln w="12700">
                <a:solidFill>
                  <a:schemeClr val="tx1"/>
                </a:solidFill>
                <a:round/>
                <a:headEnd/>
                <a:tailEnd/>
              </a:ln>
            </p:spPr>
            <p:txBody>
              <a:bodyPr/>
              <a:lstStyle/>
              <a:p>
                <a:endParaRPr lang="en-US"/>
              </a:p>
            </p:txBody>
          </p:sp>
          <p:sp>
            <p:nvSpPr>
              <p:cNvPr id="167195" name="Line 824"/>
              <p:cNvSpPr>
                <a:spLocks noChangeShapeType="1"/>
              </p:cNvSpPr>
              <p:nvPr/>
            </p:nvSpPr>
            <p:spPr bwMode="auto">
              <a:xfrm>
                <a:off x="1436" y="2673"/>
                <a:ext cx="33" cy="0"/>
              </a:xfrm>
              <a:prstGeom prst="line">
                <a:avLst/>
              </a:prstGeom>
              <a:noFill/>
              <a:ln w="12700">
                <a:solidFill>
                  <a:schemeClr val="tx1"/>
                </a:solidFill>
                <a:round/>
                <a:headEnd/>
                <a:tailEnd/>
              </a:ln>
            </p:spPr>
            <p:txBody>
              <a:bodyPr/>
              <a:lstStyle/>
              <a:p>
                <a:endParaRPr lang="en-US"/>
              </a:p>
            </p:txBody>
          </p:sp>
          <p:sp>
            <p:nvSpPr>
              <p:cNvPr id="167196" name="Line 825"/>
              <p:cNvSpPr>
                <a:spLocks noChangeShapeType="1"/>
              </p:cNvSpPr>
              <p:nvPr/>
            </p:nvSpPr>
            <p:spPr bwMode="auto">
              <a:xfrm>
                <a:off x="1586" y="2670"/>
                <a:ext cx="29" cy="3"/>
              </a:xfrm>
              <a:prstGeom prst="line">
                <a:avLst/>
              </a:prstGeom>
              <a:noFill/>
              <a:ln w="12700">
                <a:solidFill>
                  <a:schemeClr val="tx1"/>
                </a:solidFill>
                <a:round/>
                <a:headEnd/>
                <a:tailEnd/>
              </a:ln>
            </p:spPr>
            <p:txBody>
              <a:bodyPr/>
              <a:lstStyle/>
              <a:p>
                <a:endParaRPr lang="en-US"/>
              </a:p>
            </p:txBody>
          </p:sp>
        </p:grpSp>
        <p:sp>
          <p:nvSpPr>
            <p:cNvPr id="687930" name="Rectangle 826"/>
            <p:cNvSpPr>
              <a:spLocks noChangeArrowheads="1"/>
            </p:cNvSpPr>
            <p:nvPr/>
          </p:nvSpPr>
          <p:spPr bwMode="auto">
            <a:xfrm>
              <a:off x="1315" y="2730"/>
              <a:ext cx="265"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Aoe</a:t>
              </a:r>
            </a:p>
          </p:txBody>
        </p:sp>
      </p:grpSp>
      <p:grpSp>
        <p:nvGrpSpPr>
          <p:cNvPr id="167021" name="Group 827"/>
          <p:cNvGrpSpPr>
            <a:grpSpLocks/>
          </p:cNvGrpSpPr>
          <p:nvPr/>
        </p:nvGrpSpPr>
        <p:grpSpPr bwMode="auto">
          <a:xfrm>
            <a:off x="3009900" y="4924425"/>
            <a:ext cx="1120775" cy="474663"/>
            <a:chOff x="1896" y="2589"/>
            <a:chExt cx="706" cy="299"/>
          </a:xfrm>
        </p:grpSpPr>
        <p:grpSp>
          <p:nvGrpSpPr>
            <p:cNvPr id="167101" name="Group 828"/>
            <p:cNvGrpSpPr>
              <a:grpSpLocks/>
            </p:cNvGrpSpPr>
            <p:nvPr/>
          </p:nvGrpSpPr>
          <p:grpSpPr bwMode="auto">
            <a:xfrm>
              <a:off x="1896" y="2589"/>
              <a:ext cx="706" cy="154"/>
              <a:chOff x="1896" y="2589"/>
              <a:chExt cx="706" cy="154"/>
            </a:xfrm>
          </p:grpSpPr>
          <p:sp>
            <p:nvSpPr>
              <p:cNvPr id="167103" name="Freeform 829"/>
              <p:cNvSpPr>
                <a:spLocks/>
              </p:cNvSpPr>
              <p:nvPr/>
            </p:nvSpPr>
            <p:spPr bwMode="auto">
              <a:xfrm>
                <a:off x="1896" y="2676"/>
                <a:ext cx="706" cy="67"/>
              </a:xfrm>
              <a:custGeom>
                <a:avLst/>
                <a:gdLst>
                  <a:gd name="T0" fmla="*/ 705 w 706"/>
                  <a:gd name="T1" fmla="*/ 18 h 67"/>
                  <a:gd name="T2" fmla="*/ 591 w 706"/>
                  <a:gd name="T3" fmla="*/ 32 h 67"/>
                  <a:gd name="T4" fmla="*/ 581 w 706"/>
                  <a:gd name="T5" fmla="*/ 34 h 67"/>
                  <a:gd name="T6" fmla="*/ 551 w 706"/>
                  <a:gd name="T7" fmla="*/ 34 h 67"/>
                  <a:gd name="T8" fmla="*/ 547 w 706"/>
                  <a:gd name="T9" fmla="*/ 24 h 67"/>
                  <a:gd name="T10" fmla="*/ 546 w 706"/>
                  <a:gd name="T11" fmla="*/ 22 h 67"/>
                  <a:gd name="T12" fmla="*/ 555 w 706"/>
                  <a:gd name="T13" fmla="*/ 19 h 67"/>
                  <a:gd name="T14" fmla="*/ 531 w 706"/>
                  <a:gd name="T15" fmla="*/ 18 h 67"/>
                  <a:gd name="T16" fmla="*/ 542 w 706"/>
                  <a:gd name="T17" fmla="*/ 22 h 67"/>
                  <a:gd name="T18" fmla="*/ 538 w 706"/>
                  <a:gd name="T19" fmla="*/ 24 h 67"/>
                  <a:gd name="T20" fmla="*/ 521 w 706"/>
                  <a:gd name="T21" fmla="*/ 34 h 67"/>
                  <a:gd name="T22" fmla="*/ 496 w 706"/>
                  <a:gd name="T23" fmla="*/ 39 h 67"/>
                  <a:gd name="T24" fmla="*/ 498 w 706"/>
                  <a:gd name="T25" fmla="*/ 23 h 67"/>
                  <a:gd name="T26" fmla="*/ 496 w 706"/>
                  <a:gd name="T27" fmla="*/ 13 h 67"/>
                  <a:gd name="T28" fmla="*/ 499 w 706"/>
                  <a:gd name="T29" fmla="*/ 3 h 67"/>
                  <a:gd name="T30" fmla="*/ 476 w 706"/>
                  <a:gd name="T31" fmla="*/ 0 h 67"/>
                  <a:gd name="T32" fmla="*/ 443 w 706"/>
                  <a:gd name="T33" fmla="*/ 3 h 67"/>
                  <a:gd name="T34" fmla="*/ 437 w 706"/>
                  <a:gd name="T35" fmla="*/ 7 h 67"/>
                  <a:gd name="T36" fmla="*/ 444 w 706"/>
                  <a:gd name="T37" fmla="*/ 14 h 67"/>
                  <a:gd name="T38" fmla="*/ 410 w 706"/>
                  <a:gd name="T39" fmla="*/ 10 h 67"/>
                  <a:gd name="T40" fmla="*/ 393 w 706"/>
                  <a:gd name="T41" fmla="*/ 11 h 67"/>
                  <a:gd name="T42" fmla="*/ 367 w 706"/>
                  <a:gd name="T43" fmla="*/ 15 h 67"/>
                  <a:gd name="T44" fmla="*/ 359 w 706"/>
                  <a:gd name="T45" fmla="*/ 3 h 67"/>
                  <a:gd name="T46" fmla="*/ 356 w 706"/>
                  <a:gd name="T47" fmla="*/ 5 h 67"/>
                  <a:gd name="T48" fmla="*/ 350 w 706"/>
                  <a:gd name="T49" fmla="*/ 16 h 67"/>
                  <a:gd name="T50" fmla="*/ 339 w 706"/>
                  <a:gd name="T51" fmla="*/ 9 h 67"/>
                  <a:gd name="T52" fmla="*/ 304 w 706"/>
                  <a:gd name="T53" fmla="*/ 17 h 67"/>
                  <a:gd name="T54" fmla="*/ 301 w 706"/>
                  <a:gd name="T55" fmla="*/ 11 h 67"/>
                  <a:gd name="T56" fmla="*/ 282 w 706"/>
                  <a:gd name="T57" fmla="*/ 17 h 67"/>
                  <a:gd name="T58" fmla="*/ 278 w 706"/>
                  <a:gd name="T59" fmla="*/ 5 h 67"/>
                  <a:gd name="T60" fmla="*/ 265 w 706"/>
                  <a:gd name="T61" fmla="*/ 12 h 67"/>
                  <a:gd name="T62" fmla="*/ 244 w 706"/>
                  <a:gd name="T63" fmla="*/ 13 h 67"/>
                  <a:gd name="T64" fmla="*/ 264 w 706"/>
                  <a:gd name="T65" fmla="*/ 18 h 67"/>
                  <a:gd name="T66" fmla="*/ 232 w 706"/>
                  <a:gd name="T67" fmla="*/ 11 h 67"/>
                  <a:gd name="T68" fmla="*/ 229 w 706"/>
                  <a:gd name="T69" fmla="*/ 6 h 67"/>
                  <a:gd name="T70" fmla="*/ 221 w 706"/>
                  <a:gd name="T71" fmla="*/ 4 h 67"/>
                  <a:gd name="T72" fmla="*/ 213 w 706"/>
                  <a:gd name="T73" fmla="*/ 6 h 67"/>
                  <a:gd name="T74" fmla="*/ 192 w 706"/>
                  <a:gd name="T75" fmla="*/ 20 h 67"/>
                  <a:gd name="T76" fmla="*/ 132 w 706"/>
                  <a:gd name="T77" fmla="*/ 26 h 67"/>
                  <a:gd name="T78" fmla="*/ 129 w 706"/>
                  <a:gd name="T79" fmla="*/ 47 h 67"/>
                  <a:gd name="T80" fmla="*/ 8 w 706"/>
                  <a:gd name="T81" fmla="*/ 50 h 67"/>
                  <a:gd name="T82" fmla="*/ 0 w 706"/>
                  <a:gd name="T83" fmla="*/ 43 h 67"/>
                  <a:gd name="T84" fmla="*/ 14 w 706"/>
                  <a:gd name="T85" fmla="*/ 66 h 67"/>
                  <a:gd name="T86" fmla="*/ 657 w 706"/>
                  <a:gd name="T87" fmla="*/ 66 h 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6"/>
                  <a:gd name="T133" fmla="*/ 0 h 67"/>
                  <a:gd name="T134" fmla="*/ 706 w 706"/>
                  <a:gd name="T135" fmla="*/ 67 h 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6" h="67">
                    <a:moveTo>
                      <a:pt x="654" y="66"/>
                    </a:moveTo>
                    <a:lnTo>
                      <a:pt x="705" y="18"/>
                    </a:lnTo>
                    <a:lnTo>
                      <a:pt x="591" y="24"/>
                    </a:lnTo>
                    <a:lnTo>
                      <a:pt x="591" y="32"/>
                    </a:lnTo>
                    <a:lnTo>
                      <a:pt x="589" y="33"/>
                    </a:lnTo>
                    <a:lnTo>
                      <a:pt x="581" y="34"/>
                    </a:lnTo>
                    <a:lnTo>
                      <a:pt x="550" y="36"/>
                    </a:lnTo>
                    <a:lnTo>
                      <a:pt x="551" y="34"/>
                    </a:lnTo>
                    <a:lnTo>
                      <a:pt x="547" y="35"/>
                    </a:lnTo>
                    <a:lnTo>
                      <a:pt x="547" y="24"/>
                    </a:lnTo>
                    <a:lnTo>
                      <a:pt x="546" y="24"/>
                    </a:lnTo>
                    <a:lnTo>
                      <a:pt x="546" y="22"/>
                    </a:lnTo>
                    <a:lnTo>
                      <a:pt x="555" y="21"/>
                    </a:lnTo>
                    <a:lnTo>
                      <a:pt x="555" y="19"/>
                    </a:lnTo>
                    <a:lnTo>
                      <a:pt x="546" y="15"/>
                    </a:lnTo>
                    <a:lnTo>
                      <a:pt x="531" y="18"/>
                    </a:lnTo>
                    <a:lnTo>
                      <a:pt x="532" y="24"/>
                    </a:lnTo>
                    <a:lnTo>
                      <a:pt x="542" y="22"/>
                    </a:lnTo>
                    <a:lnTo>
                      <a:pt x="542" y="24"/>
                    </a:lnTo>
                    <a:lnTo>
                      <a:pt x="538" y="24"/>
                    </a:lnTo>
                    <a:lnTo>
                      <a:pt x="538" y="34"/>
                    </a:lnTo>
                    <a:lnTo>
                      <a:pt x="521" y="34"/>
                    </a:lnTo>
                    <a:lnTo>
                      <a:pt x="520" y="38"/>
                    </a:lnTo>
                    <a:lnTo>
                      <a:pt x="496" y="39"/>
                    </a:lnTo>
                    <a:lnTo>
                      <a:pt x="495" y="23"/>
                    </a:lnTo>
                    <a:lnTo>
                      <a:pt x="498" y="23"/>
                    </a:lnTo>
                    <a:lnTo>
                      <a:pt x="498" y="14"/>
                    </a:lnTo>
                    <a:lnTo>
                      <a:pt x="496" y="13"/>
                    </a:lnTo>
                    <a:lnTo>
                      <a:pt x="496" y="4"/>
                    </a:lnTo>
                    <a:lnTo>
                      <a:pt x="499" y="3"/>
                    </a:lnTo>
                    <a:lnTo>
                      <a:pt x="495" y="1"/>
                    </a:lnTo>
                    <a:lnTo>
                      <a:pt x="476" y="0"/>
                    </a:lnTo>
                    <a:lnTo>
                      <a:pt x="443" y="1"/>
                    </a:lnTo>
                    <a:lnTo>
                      <a:pt x="443" y="3"/>
                    </a:lnTo>
                    <a:lnTo>
                      <a:pt x="437" y="3"/>
                    </a:lnTo>
                    <a:lnTo>
                      <a:pt x="437" y="7"/>
                    </a:lnTo>
                    <a:lnTo>
                      <a:pt x="443" y="8"/>
                    </a:lnTo>
                    <a:lnTo>
                      <a:pt x="444" y="14"/>
                    </a:lnTo>
                    <a:lnTo>
                      <a:pt x="412" y="14"/>
                    </a:lnTo>
                    <a:lnTo>
                      <a:pt x="410" y="10"/>
                    </a:lnTo>
                    <a:lnTo>
                      <a:pt x="404" y="10"/>
                    </a:lnTo>
                    <a:lnTo>
                      <a:pt x="393" y="11"/>
                    </a:lnTo>
                    <a:lnTo>
                      <a:pt x="394" y="14"/>
                    </a:lnTo>
                    <a:lnTo>
                      <a:pt x="367" y="15"/>
                    </a:lnTo>
                    <a:lnTo>
                      <a:pt x="367" y="2"/>
                    </a:lnTo>
                    <a:lnTo>
                      <a:pt x="359" y="3"/>
                    </a:lnTo>
                    <a:lnTo>
                      <a:pt x="358" y="5"/>
                    </a:lnTo>
                    <a:lnTo>
                      <a:pt x="356" y="5"/>
                    </a:lnTo>
                    <a:lnTo>
                      <a:pt x="356" y="16"/>
                    </a:lnTo>
                    <a:lnTo>
                      <a:pt x="350" y="16"/>
                    </a:lnTo>
                    <a:lnTo>
                      <a:pt x="351" y="9"/>
                    </a:lnTo>
                    <a:lnTo>
                      <a:pt x="339" y="9"/>
                    </a:lnTo>
                    <a:lnTo>
                      <a:pt x="340" y="17"/>
                    </a:lnTo>
                    <a:lnTo>
                      <a:pt x="304" y="17"/>
                    </a:lnTo>
                    <a:lnTo>
                      <a:pt x="305" y="11"/>
                    </a:lnTo>
                    <a:lnTo>
                      <a:pt x="301" y="11"/>
                    </a:lnTo>
                    <a:lnTo>
                      <a:pt x="301" y="17"/>
                    </a:lnTo>
                    <a:lnTo>
                      <a:pt x="282" y="17"/>
                    </a:lnTo>
                    <a:lnTo>
                      <a:pt x="282" y="9"/>
                    </a:lnTo>
                    <a:lnTo>
                      <a:pt x="278" y="5"/>
                    </a:lnTo>
                    <a:lnTo>
                      <a:pt x="268" y="5"/>
                    </a:lnTo>
                    <a:lnTo>
                      <a:pt x="265" y="12"/>
                    </a:lnTo>
                    <a:lnTo>
                      <a:pt x="244" y="12"/>
                    </a:lnTo>
                    <a:lnTo>
                      <a:pt x="244" y="13"/>
                    </a:lnTo>
                    <a:lnTo>
                      <a:pt x="264" y="14"/>
                    </a:lnTo>
                    <a:lnTo>
                      <a:pt x="264" y="18"/>
                    </a:lnTo>
                    <a:lnTo>
                      <a:pt x="233" y="19"/>
                    </a:lnTo>
                    <a:lnTo>
                      <a:pt x="232" y="11"/>
                    </a:lnTo>
                    <a:lnTo>
                      <a:pt x="233" y="7"/>
                    </a:lnTo>
                    <a:lnTo>
                      <a:pt x="229" y="6"/>
                    </a:lnTo>
                    <a:lnTo>
                      <a:pt x="223" y="5"/>
                    </a:lnTo>
                    <a:lnTo>
                      <a:pt x="221" y="4"/>
                    </a:lnTo>
                    <a:lnTo>
                      <a:pt x="215" y="4"/>
                    </a:lnTo>
                    <a:lnTo>
                      <a:pt x="213" y="6"/>
                    </a:lnTo>
                    <a:lnTo>
                      <a:pt x="197" y="7"/>
                    </a:lnTo>
                    <a:lnTo>
                      <a:pt x="192" y="20"/>
                    </a:lnTo>
                    <a:lnTo>
                      <a:pt x="134" y="21"/>
                    </a:lnTo>
                    <a:lnTo>
                      <a:pt x="132" y="26"/>
                    </a:lnTo>
                    <a:lnTo>
                      <a:pt x="131" y="29"/>
                    </a:lnTo>
                    <a:lnTo>
                      <a:pt x="129" y="47"/>
                    </a:lnTo>
                    <a:lnTo>
                      <a:pt x="128" y="50"/>
                    </a:lnTo>
                    <a:lnTo>
                      <a:pt x="8" y="50"/>
                    </a:lnTo>
                    <a:lnTo>
                      <a:pt x="6" y="43"/>
                    </a:lnTo>
                    <a:lnTo>
                      <a:pt x="0" y="43"/>
                    </a:lnTo>
                    <a:lnTo>
                      <a:pt x="9" y="65"/>
                    </a:lnTo>
                    <a:lnTo>
                      <a:pt x="14" y="66"/>
                    </a:lnTo>
                    <a:lnTo>
                      <a:pt x="657" y="66"/>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7104" name="Group 830"/>
              <p:cNvGrpSpPr>
                <a:grpSpLocks/>
              </p:cNvGrpSpPr>
              <p:nvPr/>
            </p:nvGrpSpPr>
            <p:grpSpPr bwMode="auto">
              <a:xfrm>
                <a:off x="2204" y="2668"/>
                <a:ext cx="29" cy="26"/>
                <a:chOff x="2204" y="2668"/>
                <a:chExt cx="29" cy="26"/>
              </a:xfrm>
            </p:grpSpPr>
            <p:grpSp>
              <p:nvGrpSpPr>
                <p:cNvPr id="167167" name="Group 831"/>
                <p:cNvGrpSpPr>
                  <a:grpSpLocks/>
                </p:cNvGrpSpPr>
                <p:nvPr/>
              </p:nvGrpSpPr>
              <p:grpSpPr bwMode="auto">
                <a:xfrm>
                  <a:off x="2204" y="2668"/>
                  <a:ext cx="29" cy="25"/>
                  <a:chOff x="2204" y="2668"/>
                  <a:chExt cx="29" cy="25"/>
                </a:xfrm>
              </p:grpSpPr>
              <p:sp>
                <p:nvSpPr>
                  <p:cNvPr id="167171" name="Freeform 832"/>
                  <p:cNvSpPr>
                    <a:spLocks/>
                  </p:cNvSpPr>
                  <p:nvPr/>
                </p:nvSpPr>
                <p:spPr bwMode="auto">
                  <a:xfrm>
                    <a:off x="2222" y="2675"/>
                    <a:ext cx="6" cy="3"/>
                  </a:xfrm>
                  <a:custGeom>
                    <a:avLst/>
                    <a:gdLst>
                      <a:gd name="T0" fmla="*/ 5 w 6"/>
                      <a:gd name="T1" fmla="*/ 2 h 3"/>
                      <a:gd name="T2" fmla="*/ 5 w 6"/>
                      <a:gd name="T3" fmla="*/ 0 h 3"/>
                      <a:gd name="T4" fmla="*/ 0 w 6"/>
                      <a:gd name="T5" fmla="*/ 0 h 3"/>
                      <a:gd name="T6" fmla="*/ 0 w 6"/>
                      <a:gd name="T7" fmla="*/ 2 h 3"/>
                      <a:gd name="T8" fmla="*/ 5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5" y="2"/>
                        </a:moveTo>
                        <a:lnTo>
                          <a:pt x="5" y="0"/>
                        </a:lnTo>
                        <a:lnTo>
                          <a:pt x="0" y="0"/>
                        </a:lnTo>
                        <a:lnTo>
                          <a:pt x="0" y="2"/>
                        </a:lnTo>
                        <a:lnTo>
                          <a:pt x="5"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72" name="Freeform 833"/>
                  <p:cNvSpPr>
                    <a:spLocks/>
                  </p:cNvSpPr>
                  <p:nvPr/>
                </p:nvSpPr>
                <p:spPr bwMode="auto">
                  <a:xfrm>
                    <a:off x="2222" y="2675"/>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73" name="Freeform 834"/>
                  <p:cNvSpPr>
                    <a:spLocks/>
                  </p:cNvSpPr>
                  <p:nvPr/>
                </p:nvSpPr>
                <p:spPr bwMode="auto">
                  <a:xfrm>
                    <a:off x="2222" y="2678"/>
                    <a:ext cx="7" cy="1"/>
                  </a:xfrm>
                  <a:custGeom>
                    <a:avLst/>
                    <a:gdLst>
                      <a:gd name="T0" fmla="*/ 6 w 7"/>
                      <a:gd name="T1" fmla="*/ 0 h 1"/>
                      <a:gd name="T2" fmla="*/ 6 w 7"/>
                      <a:gd name="T3" fmla="*/ 0 h 1"/>
                      <a:gd name="T4" fmla="*/ 0 w 7"/>
                      <a:gd name="T5" fmla="*/ 0 h 1"/>
                      <a:gd name="T6" fmla="*/ 0 w 7"/>
                      <a:gd name="T7" fmla="*/ 0 h 1"/>
                      <a:gd name="T8" fmla="*/ 6 w 7"/>
                      <a:gd name="T9" fmla="*/ 0 h 1"/>
                      <a:gd name="T10" fmla="*/ 0 60000 65536"/>
                      <a:gd name="T11" fmla="*/ 0 60000 65536"/>
                      <a:gd name="T12" fmla="*/ 0 60000 65536"/>
                      <a:gd name="T13" fmla="*/ 0 60000 65536"/>
                      <a:gd name="T14" fmla="*/ 0 60000 65536"/>
                      <a:gd name="T15" fmla="*/ 0 w 7"/>
                      <a:gd name="T16" fmla="*/ 0 h 1"/>
                      <a:gd name="T17" fmla="*/ 7 w 7"/>
                      <a:gd name="T18" fmla="*/ 1 h 1"/>
                    </a:gdLst>
                    <a:ahLst/>
                    <a:cxnLst>
                      <a:cxn ang="T10">
                        <a:pos x="T0" y="T1"/>
                      </a:cxn>
                      <a:cxn ang="T11">
                        <a:pos x="T2" y="T3"/>
                      </a:cxn>
                      <a:cxn ang="T12">
                        <a:pos x="T4" y="T5"/>
                      </a:cxn>
                      <a:cxn ang="T13">
                        <a:pos x="T6" y="T7"/>
                      </a:cxn>
                      <a:cxn ang="T14">
                        <a:pos x="T8" y="T9"/>
                      </a:cxn>
                    </a:cxnLst>
                    <a:rect l="T15" t="T16" r="T17" b="T18"/>
                    <a:pathLst>
                      <a:path w="7" h="1">
                        <a:moveTo>
                          <a:pt x="6" y="0"/>
                        </a:moveTo>
                        <a:lnTo>
                          <a:pt x="6" y="0"/>
                        </a:lnTo>
                        <a:lnTo>
                          <a:pt x="0" y="0"/>
                        </a:lnTo>
                        <a:lnTo>
                          <a:pt x="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74" name="Freeform 835"/>
                  <p:cNvSpPr>
                    <a:spLocks/>
                  </p:cNvSpPr>
                  <p:nvPr/>
                </p:nvSpPr>
                <p:spPr bwMode="auto">
                  <a:xfrm>
                    <a:off x="2222" y="2678"/>
                    <a:ext cx="8" cy="3"/>
                  </a:xfrm>
                  <a:custGeom>
                    <a:avLst/>
                    <a:gdLst>
                      <a:gd name="T0" fmla="*/ 7 w 8"/>
                      <a:gd name="T1" fmla="*/ 2 h 3"/>
                      <a:gd name="T2" fmla="*/ 7 w 8"/>
                      <a:gd name="T3" fmla="*/ 0 h 3"/>
                      <a:gd name="T4" fmla="*/ 0 w 8"/>
                      <a:gd name="T5" fmla="*/ 0 h 3"/>
                      <a:gd name="T6" fmla="*/ 0 w 8"/>
                      <a:gd name="T7" fmla="*/ 2 h 3"/>
                      <a:gd name="T8" fmla="*/ 7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7" y="2"/>
                        </a:moveTo>
                        <a:lnTo>
                          <a:pt x="7" y="0"/>
                        </a:lnTo>
                        <a:lnTo>
                          <a:pt x="0" y="0"/>
                        </a:lnTo>
                        <a:lnTo>
                          <a:pt x="0" y="2"/>
                        </a:lnTo>
                        <a:lnTo>
                          <a:pt x="7"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75" name="Freeform 836"/>
                  <p:cNvSpPr>
                    <a:spLocks/>
                  </p:cNvSpPr>
                  <p:nvPr/>
                </p:nvSpPr>
                <p:spPr bwMode="auto">
                  <a:xfrm>
                    <a:off x="2221" y="2670"/>
                    <a:ext cx="2" cy="8"/>
                  </a:xfrm>
                  <a:custGeom>
                    <a:avLst/>
                    <a:gdLst>
                      <a:gd name="T0" fmla="*/ 1 w 2"/>
                      <a:gd name="T1" fmla="*/ 7 h 8"/>
                      <a:gd name="T2" fmla="*/ 1 w 2"/>
                      <a:gd name="T3" fmla="*/ 0 h 8"/>
                      <a:gd name="T4" fmla="*/ 0 w 2"/>
                      <a:gd name="T5" fmla="*/ 0 h 8"/>
                      <a:gd name="T6" fmla="*/ 0 w 2"/>
                      <a:gd name="T7" fmla="*/ 7 h 8"/>
                      <a:gd name="T8" fmla="*/ 1 w 2"/>
                      <a:gd name="T9" fmla="*/ 7 h 8"/>
                      <a:gd name="T10" fmla="*/ 0 60000 65536"/>
                      <a:gd name="T11" fmla="*/ 0 60000 65536"/>
                      <a:gd name="T12" fmla="*/ 0 60000 65536"/>
                      <a:gd name="T13" fmla="*/ 0 60000 65536"/>
                      <a:gd name="T14" fmla="*/ 0 60000 65536"/>
                      <a:gd name="T15" fmla="*/ 0 w 2"/>
                      <a:gd name="T16" fmla="*/ 0 h 8"/>
                      <a:gd name="T17" fmla="*/ 2 w 2"/>
                      <a:gd name="T18" fmla="*/ 8 h 8"/>
                    </a:gdLst>
                    <a:ahLst/>
                    <a:cxnLst>
                      <a:cxn ang="T10">
                        <a:pos x="T0" y="T1"/>
                      </a:cxn>
                      <a:cxn ang="T11">
                        <a:pos x="T2" y="T3"/>
                      </a:cxn>
                      <a:cxn ang="T12">
                        <a:pos x="T4" y="T5"/>
                      </a:cxn>
                      <a:cxn ang="T13">
                        <a:pos x="T6" y="T7"/>
                      </a:cxn>
                      <a:cxn ang="T14">
                        <a:pos x="T8" y="T9"/>
                      </a:cxn>
                    </a:cxnLst>
                    <a:rect l="T15" t="T16" r="T17" b="T18"/>
                    <a:pathLst>
                      <a:path w="2" h="8">
                        <a:moveTo>
                          <a:pt x="1" y="7"/>
                        </a:moveTo>
                        <a:lnTo>
                          <a:pt x="1" y="0"/>
                        </a:lnTo>
                        <a:lnTo>
                          <a:pt x="0" y="0"/>
                        </a:lnTo>
                        <a:lnTo>
                          <a:pt x="0" y="7"/>
                        </a:lnTo>
                        <a:lnTo>
                          <a:pt x="1"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76" name="Freeform 837"/>
                  <p:cNvSpPr>
                    <a:spLocks/>
                  </p:cNvSpPr>
                  <p:nvPr/>
                </p:nvSpPr>
                <p:spPr bwMode="auto">
                  <a:xfrm>
                    <a:off x="2221" y="2670"/>
                    <a:ext cx="3" cy="9"/>
                  </a:xfrm>
                  <a:custGeom>
                    <a:avLst/>
                    <a:gdLst>
                      <a:gd name="T0" fmla="*/ 2 w 3"/>
                      <a:gd name="T1" fmla="*/ 8 h 9"/>
                      <a:gd name="T2" fmla="*/ 2 w 3"/>
                      <a:gd name="T3" fmla="*/ 0 h 9"/>
                      <a:gd name="T4" fmla="*/ 0 w 3"/>
                      <a:gd name="T5" fmla="*/ 0 h 9"/>
                      <a:gd name="T6" fmla="*/ 0 w 3"/>
                      <a:gd name="T7" fmla="*/ 8 h 9"/>
                      <a:gd name="T8" fmla="*/ 2 w 3"/>
                      <a:gd name="T9" fmla="*/ 8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2" y="8"/>
                        </a:moveTo>
                        <a:lnTo>
                          <a:pt x="2" y="0"/>
                        </a:lnTo>
                        <a:lnTo>
                          <a:pt x="0" y="0"/>
                        </a:lnTo>
                        <a:lnTo>
                          <a:pt x="0" y="8"/>
                        </a:lnTo>
                        <a:lnTo>
                          <a:pt x="2"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77" name="Freeform 838"/>
                  <p:cNvSpPr>
                    <a:spLocks/>
                  </p:cNvSpPr>
                  <p:nvPr/>
                </p:nvSpPr>
                <p:spPr bwMode="auto">
                  <a:xfrm>
                    <a:off x="2223" y="2671"/>
                    <a:ext cx="9" cy="6"/>
                  </a:xfrm>
                  <a:custGeom>
                    <a:avLst/>
                    <a:gdLst>
                      <a:gd name="T0" fmla="*/ 0 w 9"/>
                      <a:gd name="T1" fmla="*/ 0 h 6"/>
                      <a:gd name="T2" fmla="*/ 8 w 9"/>
                      <a:gd name="T3" fmla="*/ 1 h 6"/>
                      <a:gd name="T4" fmla="*/ 8 w 9"/>
                      <a:gd name="T5" fmla="*/ 3 h 6"/>
                      <a:gd name="T6" fmla="*/ 0 w 9"/>
                      <a:gd name="T7" fmla="*/ 5 h 6"/>
                      <a:gd name="T8" fmla="*/ 0 w 9"/>
                      <a:gd name="T9" fmla="*/ 0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0" y="0"/>
                        </a:moveTo>
                        <a:lnTo>
                          <a:pt x="8" y="1"/>
                        </a:lnTo>
                        <a:lnTo>
                          <a:pt x="8" y="3"/>
                        </a:lnTo>
                        <a:lnTo>
                          <a:pt x="0" y="5"/>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78" name="Freeform 839"/>
                  <p:cNvSpPr>
                    <a:spLocks/>
                  </p:cNvSpPr>
                  <p:nvPr/>
                </p:nvSpPr>
                <p:spPr bwMode="auto">
                  <a:xfrm>
                    <a:off x="2223" y="2671"/>
                    <a:ext cx="10" cy="7"/>
                  </a:xfrm>
                  <a:custGeom>
                    <a:avLst/>
                    <a:gdLst>
                      <a:gd name="T0" fmla="*/ 0 w 10"/>
                      <a:gd name="T1" fmla="*/ 0 h 7"/>
                      <a:gd name="T2" fmla="*/ 9 w 10"/>
                      <a:gd name="T3" fmla="*/ 1 h 7"/>
                      <a:gd name="T4" fmla="*/ 9 w 10"/>
                      <a:gd name="T5" fmla="*/ 4 h 7"/>
                      <a:gd name="T6" fmla="*/ 0 w 10"/>
                      <a:gd name="T7" fmla="*/ 6 h 7"/>
                      <a:gd name="T8" fmla="*/ 0 w 10"/>
                      <a:gd name="T9" fmla="*/ 0 h 7"/>
                      <a:gd name="T10" fmla="*/ 0 60000 65536"/>
                      <a:gd name="T11" fmla="*/ 0 60000 65536"/>
                      <a:gd name="T12" fmla="*/ 0 60000 65536"/>
                      <a:gd name="T13" fmla="*/ 0 60000 65536"/>
                      <a:gd name="T14" fmla="*/ 0 60000 65536"/>
                      <a:gd name="T15" fmla="*/ 0 w 10"/>
                      <a:gd name="T16" fmla="*/ 0 h 7"/>
                      <a:gd name="T17" fmla="*/ 10 w 10"/>
                      <a:gd name="T18" fmla="*/ 7 h 7"/>
                    </a:gdLst>
                    <a:ahLst/>
                    <a:cxnLst>
                      <a:cxn ang="T10">
                        <a:pos x="T0" y="T1"/>
                      </a:cxn>
                      <a:cxn ang="T11">
                        <a:pos x="T2" y="T3"/>
                      </a:cxn>
                      <a:cxn ang="T12">
                        <a:pos x="T4" y="T5"/>
                      </a:cxn>
                      <a:cxn ang="T13">
                        <a:pos x="T6" y="T7"/>
                      </a:cxn>
                      <a:cxn ang="T14">
                        <a:pos x="T8" y="T9"/>
                      </a:cxn>
                    </a:cxnLst>
                    <a:rect l="T15" t="T16" r="T17" b="T18"/>
                    <a:pathLst>
                      <a:path w="10" h="7">
                        <a:moveTo>
                          <a:pt x="0" y="0"/>
                        </a:moveTo>
                        <a:lnTo>
                          <a:pt x="9" y="1"/>
                        </a:lnTo>
                        <a:lnTo>
                          <a:pt x="9" y="4"/>
                        </a:lnTo>
                        <a:lnTo>
                          <a:pt x="0" y="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79" name="Freeform 840"/>
                  <p:cNvSpPr>
                    <a:spLocks/>
                  </p:cNvSpPr>
                  <p:nvPr/>
                </p:nvSpPr>
                <p:spPr bwMode="auto">
                  <a:xfrm>
                    <a:off x="2213" y="2670"/>
                    <a:ext cx="8" cy="6"/>
                  </a:xfrm>
                  <a:custGeom>
                    <a:avLst/>
                    <a:gdLst>
                      <a:gd name="T0" fmla="*/ 7 w 8"/>
                      <a:gd name="T1" fmla="*/ 0 h 6"/>
                      <a:gd name="T2" fmla="*/ 0 w 8"/>
                      <a:gd name="T3" fmla="*/ 1 h 6"/>
                      <a:gd name="T4" fmla="*/ 0 w 8"/>
                      <a:gd name="T5" fmla="*/ 3 h 6"/>
                      <a:gd name="T6" fmla="*/ 7 w 8"/>
                      <a:gd name="T7" fmla="*/ 5 h 6"/>
                      <a:gd name="T8" fmla="*/ 7 w 8"/>
                      <a:gd name="T9" fmla="*/ 0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7" y="0"/>
                        </a:moveTo>
                        <a:lnTo>
                          <a:pt x="0" y="1"/>
                        </a:lnTo>
                        <a:lnTo>
                          <a:pt x="0" y="3"/>
                        </a:lnTo>
                        <a:lnTo>
                          <a:pt x="7" y="5"/>
                        </a:lnTo>
                        <a:lnTo>
                          <a:pt x="7"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80" name="Freeform 841"/>
                  <p:cNvSpPr>
                    <a:spLocks/>
                  </p:cNvSpPr>
                  <p:nvPr/>
                </p:nvSpPr>
                <p:spPr bwMode="auto">
                  <a:xfrm>
                    <a:off x="2213" y="2670"/>
                    <a:ext cx="9" cy="7"/>
                  </a:xfrm>
                  <a:custGeom>
                    <a:avLst/>
                    <a:gdLst>
                      <a:gd name="T0" fmla="*/ 8 w 9"/>
                      <a:gd name="T1" fmla="*/ 0 h 7"/>
                      <a:gd name="T2" fmla="*/ 0 w 9"/>
                      <a:gd name="T3" fmla="*/ 1 h 7"/>
                      <a:gd name="T4" fmla="*/ 0 w 9"/>
                      <a:gd name="T5" fmla="*/ 4 h 7"/>
                      <a:gd name="T6" fmla="*/ 8 w 9"/>
                      <a:gd name="T7" fmla="*/ 6 h 7"/>
                      <a:gd name="T8" fmla="*/ 8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8" y="0"/>
                        </a:moveTo>
                        <a:lnTo>
                          <a:pt x="0" y="1"/>
                        </a:lnTo>
                        <a:lnTo>
                          <a:pt x="0" y="4"/>
                        </a:lnTo>
                        <a:lnTo>
                          <a:pt x="8" y="6"/>
                        </a:lnTo>
                        <a:lnTo>
                          <a:pt x="8"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81" name="Freeform 842"/>
                  <p:cNvSpPr>
                    <a:spLocks/>
                  </p:cNvSpPr>
                  <p:nvPr/>
                </p:nvSpPr>
                <p:spPr bwMode="auto">
                  <a:xfrm>
                    <a:off x="2213" y="2668"/>
                    <a:ext cx="8" cy="3"/>
                  </a:xfrm>
                  <a:custGeom>
                    <a:avLst/>
                    <a:gdLst>
                      <a:gd name="T0" fmla="*/ 0 w 8"/>
                      <a:gd name="T1" fmla="*/ 2 h 3"/>
                      <a:gd name="T2" fmla="*/ 4 w 8"/>
                      <a:gd name="T3" fmla="*/ 0 h 3"/>
                      <a:gd name="T4" fmla="*/ 6 w 8"/>
                      <a:gd name="T5" fmla="*/ 0 h 3"/>
                      <a:gd name="T6" fmla="*/ 7 w 8"/>
                      <a:gd name="T7" fmla="*/ 1 h 3"/>
                      <a:gd name="T8" fmla="*/ 0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2"/>
                        </a:moveTo>
                        <a:lnTo>
                          <a:pt x="4" y="0"/>
                        </a:lnTo>
                        <a:lnTo>
                          <a:pt x="6" y="0"/>
                        </a:lnTo>
                        <a:lnTo>
                          <a:pt x="7" y="1"/>
                        </a:lnTo>
                        <a:lnTo>
                          <a:pt x="0"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82" name="Freeform 843"/>
                  <p:cNvSpPr>
                    <a:spLocks/>
                  </p:cNvSpPr>
                  <p:nvPr/>
                </p:nvSpPr>
                <p:spPr bwMode="auto">
                  <a:xfrm>
                    <a:off x="2213" y="2668"/>
                    <a:ext cx="9" cy="4"/>
                  </a:xfrm>
                  <a:custGeom>
                    <a:avLst/>
                    <a:gdLst>
                      <a:gd name="T0" fmla="*/ 0 w 9"/>
                      <a:gd name="T1" fmla="*/ 3 h 4"/>
                      <a:gd name="T2" fmla="*/ 5 w 9"/>
                      <a:gd name="T3" fmla="*/ 0 h 4"/>
                      <a:gd name="T4" fmla="*/ 7 w 9"/>
                      <a:gd name="T5" fmla="*/ 0 h 4"/>
                      <a:gd name="T6" fmla="*/ 8 w 9"/>
                      <a:gd name="T7" fmla="*/ 2 h 4"/>
                      <a:gd name="T8" fmla="*/ 0 w 9"/>
                      <a:gd name="T9" fmla="*/ 3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5" y="0"/>
                        </a:lnTo>
                        <a:lnTo>
                          <a:pt x="7" y="0"/>
                        </a:lnTo>
                        <a:lnTo>
                          <a:pt x="8" y="2"/>
                        </a:lnTo>
                        <a:lnTo>
                          <a:pt x="0"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83" name="Freeform 844"/>
                  <p:cNvSpPr>
                    <a:spLocks/>
                  </p:cNvSpPr>
                  <p:nvPr/>
                </p:nvSpPr>
                <p:spPr bwMode="auto">
                  <a:xfrm>
                    <a:off x="2204" y="2686"/>
                    <a:ext cx="4" cy="7"/>
                  </a:xfrm>
                  <a:custGeom>
                    <a:avLst/>
                    <a:gdLst>
                      <a:gd name="T0" fmla="*/ 3 w 4"/>
                      <a:gd name="T1" fmla="*/ 6 h 7"/>
                      <a:gd name="T2" fmla="*/ 3 w 4"/>
                      <a:gd name="T3" fmla="*/ 0 h 7"/>
                      <a:gd name="T4" fmla="*/ 0 w 4"/>
                      <a:gd name="T5" fmla="*/ 0 h 7"/>
                      <a:gd name="T6" fmla="*/ 0 w 4"/>
                      <a:gd name="T7" fmla="*/ 6 h 7"/>
                      <a:gd name="T8" fmla="*/ 3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3" y="6"/>
                        </a:moveTo>
                        <a:lnTo>
                          <a:pt x="3" y="0"/>
                        </a:lnTo>
                        <a:lnTo>
                          <a:pt x="0" y="0"/>
                        </a:lnTo>
                        <a:lnTo>
                          <a:pt x="0" y="6"/>
                        </a:lnTo>
                        <a:lnTo>
                          <a:pt x="3" y="6"/>
                        </a:lnTo>
                      </a:path>
                    </a:pathLst>
                  </a:custGeom>
                  <a:solidFill>
                    <a:schemeClr val="tx1"/>
                  </a:solidFill>
                  <a:ln w="12700" cap="rnd" cmpd="sng">
                    <a:noFill/>
                    <a:prstDash val="solid"/>
                    <a:round/>
                    <a:headEnd type="none" w="med" len="med"/>
                    <a:tailEnd type="none" w="med" len="med"/>
                  </a:ln>
                </p:spPr>
                <p:txBody>
                  <a:bodyPr/>
                  <a:lstStyle/>
                  <a:p>
                    <a:endParaRPr lang="en-US"/>
                  </a:p>
                </p:txBody>
              </p:sp>
            </p:grpSp>
            <p:sp>
              <p:nvSpPr>
                <p:cNvPr id="167168" name="Freeform 845"/>
                <p:cNvSpPr>
                  <a:spLocks/>
                </p:cNvSpPr>
                <p:nvPr/>
              </p:nvSpPr>
              <p:spPr bwMode="auto">
                <a:xfrm>
                  <a:off x="2204" y="2686"/>
                  <a:ext cx="5" cy="8"/>
                </a:xfrm>
                <a:custGeom>
                  <a:avLst/>
                  <a:gdLst>
                    <a:gd name="T0" fmla="*/ 4 w 5"/>
                    <a:gd name="T1" fmla="*/ 7 h 8"/>
                    <a:gd name="T2" fmla="*/ 4 w 5"/>
                    <a:gd name="T3" fmla="*/ 0 h 8"/>
                    <a:gd name="T4" fmla="*/ 0 w 5"/>
                    <a:gd name="T5" fmla="*/ 0 h 8"/>
                    <a:gd name="T6" fmla="*/ 0 w 5"/>
                    <a:gd name="T7" fmla="*/ 7 h 8"/>
                    <a:gd name="T8" fmla="*/ 4 w 5"/>
                    <a:gd name="T9" fmla="*/ 7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4" y="7"/>
                      </a:moveTo>
                      <a:lnTo>
                        <a:pt x="4" y="0"/>
                      </a:lnTo>
                      <a:lnTo>
                        <a:pt x="0" y="0"/>
                      </a:lnTo>
                      <a:lnTo>
                        <a:pt x="0" y="7"/>
                      </a:lnTo>
                      <a:lnTo>
                        <a:pt x="4"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69" name="Freeform 846"/>
                <p:cNvSpPr>
                  <a:spLocks/>
                </p:cNvSpPr>
                <p:nvPr/>
              </p:nvSpPr>
              <p:spPr bwMode="auto">
                <a:xfrm>
                  <a:off x="2220" y="2680"/>
                  <a:ext cx="12" cy="13"/>
                </a:xfrm>
                <a:custGeom>
                  <a:avLst/>
                  <a:gdLst>
                    <a:gd name="T0" fmla="*/ 11 w 12"/>
                    <a:gd name="T1" fmla="*/ 12 h 13"/>
                    <a:gd name="T2" fmla="*/ 9 w 12"/>
                    <a:gd name="T3" fmla="*/ 0 h 13"/>
                    <a:gd name="T4" fmla="*/ 2 w 12"/>
                    <a:gd name="T5" fmla="*/ 0 h 13"/>
                    <a:gd name="T6" fmla="*/ 0 w 12"/>
                    <a:gd name="T7" fmla="*/ 12 h 13"/>
                    <a:gd name="T8" fmla="*/ 0 60000 65536"/>
                    <a:gd name="T9" fmla="*/ 0 60000 65536"/>
                    <a:gd name="T10" fmla="*/ 0 60000 65536"/>
                    <a:gd name="T11" fmla="*/ 0 60000 65536"/>
                    <a:gd name="T12" fmla="*/ 0 w 12"/>
                    <a:gd name="T13" fmla="*/ 0 h 13"/>
                    <a:gd name="T14" fmla="*/ 12 w 12"/>
                    <a:gd name="T15" fmla="*/ 13 h 13"/>
                  </a:gdLst>
                  <a:ahLst/>
                  <a:cxnLst>
                    <a:cxn ang="T8">
                      <a:pos x="T0" y="T1"/>
                    </a:cxn>
                    <a:cxn ang="T9">
                      <a:pos x="T2" y="T3"/>
                    </a:cxn>
                    <a:cxn ang="T10">
                      <a:pos x="T4" y="T5"/>
                    </a:cxn>
                    <a:cxn ang="T11">
                      <a:pos x="T6" y="T7"/>
                    </a:cxn>
                  </a:cxnLst>
                  <a:rect l="T12" t="T13" r="T14" b="T15"/>
                  <a:pathLst>
                    <a:path w="12" h="13">
                      <a:moveTo>
                        <a:pt x="11" y="12"/>
                      </a:moveTo>
                      <a:lnTo>
                        <a:pt x="9" y="0"/>
                      </a:lnTo>
                      <a:lnTo>
                        <a:pt x="2" y="0"/>
                      </a:lnTo>
                      <a:lnTo>
                        <a:pt x="0" y="1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70" name="Line 847"/>
                <p:cNvSpPr>
                  <a:spLocks noChangeShapeType="1"/>
                </p:cNvSpPr>
                <p:nvPr/>
              </p:nvSpPr>
              <p:spPr bwMode="auto">
                <a:xfrm>
                  <a:off x="2222" y="2680"/>
                  <a:ext cx="9" cy="12"/>
                </a:xfrm>
                <a:prstGeom prst="line">
                  <a:avLst/>
                </a:prstGeom>
                <a:noFill/>
                <a:ln w="12700">
                  <a:solidFill>
                    <a:srgbClr val="000000"/>
                  </a:solidFill>
                  <a:round/>
                  <a:headEnd/>
                  <a:tailEnd/>
                </a:ln>
              </p:spPr>
              <p:txBody>
                <a:bodyPr/>
                <a:lstStyle/>
                <a:p>
                  <a:endParaRPr lang="en-US"/>
                </a:p>
              </p:txBody>
            </p:sp>
          </p:grpSp>
          <p:sp>
            <p:nvSpPr>
              <p:cNvPr id="167105" name="Freeform 848"/>
              <p:cNvSpPr>
                <a:spLocks/>
              </p:cNvSpPr>
              <p:nvPr/>
            </p:nvSpPr>
            <p:spPr bwMode="auto">
              <a:xfrm>
                <a:off x="2237" y="2686"/>
                <a:ext cx="10" cy="6"/>
              </a:xfrm>
              <a:custGeom>
                <a:avLst/>
                <a:gdLst>
                  <a:gd name="T0" fmla="*/ 9 w 10"/>
                  <a:gd name="T1" fmla="*/ 5 h 6"/>
                  <a:gd name="T2" fmla="*/ 9 w 10"/>
                  <a:gd name="T3" fmla="*/ 0 h 6"/>
                  <a:gd name="T4" fmla="*/ 0 w 10"/>
                  <a:gd name="T5" fmla="*/ 0 h 6"/>
                  <a:gd name="T6" fmla="*/ 0 w 10"/>
                  <a:gd name="T7" fmla="*/ 5 h 6"/>
                  <a:gd name="T8" fmla="*/ 9 w 10"/>
                  <a:gd name="T9" fmla="*/ 5 h 6"/>
                  <a:gd name="T10" fmla="*/ 0 60000 65536"/>
                  <a:gd name="T11" fmla="*/ 0 60000 65536"/>
                  <a:gd name="T12" fmla="*/ 0 60000 65536"/>
                  <a:gd name="T13" fmla="*/ 0 60000 65536"/>
                  <a:gd name="T14" fmla="*/ 0 60000 65536"/>
                  <a:gd name="T15" fmla="*/ 0 w 10"/>
                  <a:gd name="T16" fmla="*/ 0 h 6"/>
                  <a:gd name="T17" fmla="*/ 10 w 10"/>
                  <a:gd name="T18" fmla="*/ 6 h 6"/>
                </a:gdLst>
                <a:ahLst/>
                <a:cxnLst>
                  <a:cxn ang="T10">
                    <a:pos x="T0" y="T1"/>
                  </a:cxn>
                  <a:cxn ang="T11">
                    <a:pos x="T2" y="T3"/>
                  </a:cxn>
                  <a:cxn ang="T12">
                    <a:pos x="T4" y="T5"/>
                  </a:cxn>
                  <a:cxn ang="T13">
                    <a:pos x="T6" y="T7"/>
                  </a:cxn>
                  <a:cxn ang="T14">
                    <a:pos x="T8" y="T9"/>
                  </a:cxn>
                </a:cxnLst>
                <a:rect l="T15" t="T16" r="T17" b="T18"/>
                <a:pathLst>
                  <a:path w="10" h="6">
                    <a:moveTo>
                      <a:pt x="9" y="5"/>
                    </a:moveTo>
                    <a:lnTo>
                      <a:pt x="9" y="0"/>
                    </a:lnTo>
                    <a:lnTo>
                      <a:pt x="0" y="0"/>
                    </a:lnTo>
                    <a:lnTo>
                      <a:pt x="0" y="5"/>
                    </a:lnTo>
                    <a:lnTo>
                      <a:pt x="9"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06" name="Freeform 849"/>
              <p:cNvSpPr>
                <a:spLocks/>
              </p:cNvSpPr>
              <p:nvPr/>
            </p:nvSpPr>
            <p:spPr bwMode="auto">
              <a:xfrm>
                <a:off x="2237" y="2686"/>
                <a:ext cx="11" cy="7"/>
              </a:xfrm>
              <a:custGeom>
                <a:avLst/>
                <a:gdLst>
                  <a:gd name="T0" fmla="*/ 10 w 11"/>
                  <a:gd name="T1" fmla="*/ 6 h 7"/>
                  <a:gd name="T2" fmla="*/ 10 w 11"/>
                  <a:gd name="T3" fmla="*/ 0 h 7"/>
                  <a:gd name="T4" fmla="*/ 0 w 11"/>
                  <a:gd name="T5" fmla="*/ 0 h 7"/>
                  <a:gd name="T6" fmla="*/ 0 w 11"/>
                  <a:gd name="T7" fmla="*/ 6 h 7"/>
                  <a:gd name="T8" fmla="*/ 10 w 11"/>
                  <a:gd name="T9" fmla="*/ 6 h 7"/>
                  <a:gd name="T10" fmla="*/ 0 60000 65536"/>
                  <a:gd name="T11" fmla="*/ 0 60000 65536"/>
                  <a:gd name="T12" fmla="*/ 0 60000 65536"/>
                  <a:gd name="T13" fmla="*/ 0 60000 65536"/>
                  <a:gd name="T14" fmla="*/ 0 60000 65536"/>
                  <a:gd name="T15" fmla="*/ 0 w 11"/>
                  <a:gd name="T16" fmla="*/ 0 h 7"/>
                  <a:gd name="T17" fmla="*/ 11 w 11"/>
                  <a:gd name="T18" fmla="*/ 7 h 7"/>
                </a:gdLst>
                <a:ahLst/>
                <a:cxnLst>
                  <a:cxn ang="T10">
                    <a:pos x="T0" y="T1"/>
                  </a:cxn>
                  <a:cxn ang="T11">
                    <a:pos x="T2" y="T3"/>
                  </a:cxn>
                  <a:cxn ang="T12">
                    <a:pos x="T4" y="T5"/>
                  </a:cxn>
                  <a:cxn ang="T13">
                    <a:pos x="T6" y="T7"/>
                  </a:cxn>
                  <a:cxn ang="T14">
                    <a:pos x="T8" y="T9"/>
                  </a:cxn>
                </a:cxnLst>
                <a:rect l="T15" t="T16" r="T17" b="T18"/>
                <a:pathLst>
                  <a:path w="11" h="7">
                    <a:moveTo>
                      <a:pt x="10" y="6"/>
                    </a:moveTo>
                    <a:lnTo>
                      <a:pt x="10" y="0"/>
                    </a:lnTo>
                    <a:lnTo>
                      <a:pt x="0" y="0"/>
                    </a:lnTo>
                    <a:lnTo>
                      <a:pt x="0" y="6"/>
                    </a:lnTo>
                    <a:lnTo>
                      <a:pt x="10"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07" name="Freeform 850"/>
              <p:cNvSpPr>
                <a:spLocks/>
              </p:cNvSpPr>
              <p:nvPr/>
            </p:nvSpPr>
            <p:spPr bwMode="auto">
              <a:xfrm>
                <a:off x="2334" y="2680"/>
                <a:ext cx="6" cy="5"/>
              </a:xfrm>
              <a:custGeom>
                <a:avLst/>
                <a:gdLst>
                  <a:gd name="T0" fmla="*/ 5 w 6"/>
                  <a:gd name="T1" fmla="*/ 0 h 5"/>
                  <a:gd name="T2" fmla="*/ 0 w 6"/>
                  <a:gd name="T3" fmla="*/ 0 h 5"/>
                  <a:gd name="T4" fmla="*/ 0 w 6"/>
                  <a:gd name="T5" fmla="*/ 3 h 5"/>
                  <a:gd name="T6" fmla="*/ 5 w 6"/>
                  <a:gd name="T7" fmla="*/ 4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0" y="0"/>
                    </a:lnTo>
                    <a:lnTo>
                      <a:pt x="0" y="3"/>
                    </a:lnTo>
                    <a:lnTo>
                      <a:pt x="5" y="4"/>
                    </a:lnTo>
                    <a:lnTo>
                      <a:pt x="5"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08" name="Freeform 851"/>
              <p:cNvSpPr>
                <a:spLocks/>
              </p:cNvSpPr>
              <p:nvPr/>
            </p:nvSpPr>
            <p:spPr bwMode="auto">
              <a:xfrm>
                <a:off x="2334" y="2680"/>
                <a:ext cx="7" cy="6"/>
              </a:xfrm>
              <a:custGeom>
                <a:avLst/>
                <a:gdLst>
                  <a:gd name="T0" fmla="*/ 6 w 7"/>
                  <a:gd name="T1" fmla="*/ 0 h 6"/>
                  <a:gd name="T2" fmla="*/ 0 w 7"/>
                  <a:gd name="T3" fmla="*/ 0 h 6"/>
                  <a:gd name="T4" fmla="*/ 0 w 7"/>
                  <a:gd name="T5" fmla="*/ 3 h 6"/>
                  <a:gd name="T6" fmla="*/ 6 w 7"/>
                  <a:gd name="T7" fmla="*/ 5 h 6"/>
                  <a:gd name="T8" fmla="*/ 6 w 7"/>
                  <a:gd name="T9" fmla="*/ 0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6" y="0"/>
                    </a:moveTo>
                    <a:lnTo>
                      <a:pt x="0" y="0"/>
                    </a:lnTo>
                    <a:lnTo>
                      <a:pt x="0" y="3"/>
                    </a:lnTo>
                    <a:lnTo>
                      <a:pt x="6" y="5"/>
                    </a:lnTo>
                    <a:lnTo>
                      <a:pt x="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09" name="Freeform 852"/>
              <p:cNvSpPr>
                <a:spLocks/>
              </p:cNvSpPr>
              <p:nvPr/>
            </p:nvSpPr>
            <p:spPr bwMode="auto">
              <a:xfrm>
                <a:off x="2356" y="2662"/>
                <a:ext cx="7" cy="2"/>
              </a:xfrm>
              <a:custGeom>
                <a:avLst/>
                <a:gdLst>
                  <a:gd name="T0" fmla="*/ 6 w 7"/>
                  <a:gd name="T1" fmla="*/ 1 h 2"/>
                  <a:gd name="T2" fmla="*/ 5 w 7"/>
                  <a:gd name="T3" fmla="*/ 0 h 2"/>
                  <a:gd name="T4" fmla="*/ 0 w 7"/>
                  <a:gd name="T5" fmla="*/ 0 h 2"/>
                  <a:gd name="T6" fmla="*/ 0 w 7"/>
                  <a:gd name="T7" fmla="*/ 1 h 2"/>
                  <a:gd name="T8" fmla="*/ 6 w 7"/>
                  <a:gd name="T9" fmla="*/ 1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6" y="1"/>
                    </a:moveTo>
                    <a:lnTo>
                      <a:pt x="5" y="0"/>
                    </a:lnTo>
                    <a:lnTo>
                      <a:pt x="0" y="0"/>
                    </a:lnTo>
                    <a:lnTo>
                      <a:pt x="0" y="1"/>
                    </a:lnTo>
                    <a:lnTo>
                      <a:pt x="6"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10" name="Freeform 853"/>
              <p:cNvSpPr>
                <a:spLocks/>
              </p:cNvSpPr>
              <p:nvPr/>
            </p:nvSpPr>
            <p:spPr bwMode="auto">
              <a:xfrm>
                <a:off x="2356" y="2662"/>
                <a:ext cx="8" cy="3"/>
              </a:xfrm>
              <a:custGeom>
                <a:avLst/>
                <a:gdLst>
                  <a:gd name="T0" fmla="*/ 7 w 8"/>
                  <a:gd name="T1" fmla="*/ 2 h 3"/>
                  <a:gd name="T2" fmla="*/ 6 w 8"/>
                  <a:gd name="T3" fmla="*/ 0 h 3"/>
                  <a:gd name="T4" fmla="*/ 0 w 8"/>
                  <a:gd name="T5" fmla="*/ 0 h 3"/>
                  <a:gd name="T6" fmla="*/ 0 w 8"/>
                  <a:gd name="T7" fmla="*/ 2 h 3"/>
                  <a:gd name="T8" fmla="*/ 7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7" y="2"/>
                    </a:moveTo>
                    <a:lnTo>
                      <a:pt x="6" y="0"/>
                    </a:lnTo>
                    <a:lnTo>
                      <a:pt x="0" y="0"/>
                    </a:lnTo>
                    <a:lnTo>
                      <a:pt x="0" y="2"/>
                    </a:lnTo>
                    <a:lnTo>
                      <a:pt x="7"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11" name="Freeform 854"/>
              <p:cNvSpPr>
                <a:spLocks/>
              </p:cNvSpPr>
              <p:nvPr/>
            </p:nvSpPr>
            <p:spPr bwMode="auto">
              <a:xfrm>
                <a:off x="2353" y="2648"/>
                <a:ext cx="15" cy="15"/>
              </a:xfrm>
              <a:custGeom>
                <a:avLst/>
                <a:gdLst>
                  <a:gd name="T0" fmla="*/ 7 w 15"/>
                  <a:gd name="T1" fmla="*/ 14 h 15"/>
                  <a:gd name="T2" fmla="*/ 8 w 15"/>
                  <a:gd name="T3" fmla="*/ 14 h 15"/>
                  <a:gd name="T4" fmla="*/ 10 w 15"/>
                  <a:gd name="T5" fmla="*/ 14 h 15"/>
                  <a:gd name="T6" fmla="*/ 11 w 15"/>
                  <a:gd name="T7" fmla="*/ 13 h 15"/>
                  <a:gd name="T8" fmla="*/ 12 w 15"/>
                  <a:gd name="T9" fmla="*/ 12 h 15"/>
                  <a:gd name="T10" fmla="*/ 13 w 15"/>
                  <a:gd name="T11" fmla="*/ 11 h 15"/>
                  <a:gd name="T12" fmla="*/ 13 w 15"/>
                  <a:gd name="T13" fmla="*/ 10 h 15"/>
                  <a:gd name="T14" fmla="*/ 14 w 15"/>
                  <a:gd name="T15" fmla="*/ 8 h 15"/>
                  <a:gd name="T16" fmla="*/ 14 w 15"/>
                  <a:gd name="T17" fmla="*/ 7 h 15"/>
                  <a:gd name="T18" fmla="*/ 14 w 15"/>
                  <a:gd name="T19" fmla="*/ 6 h 15"/>
                  <a:gd name="T20" fmla="*/ 13 w 15"/>
                  <a:gd name="T21" fmla="*/ 4 h 15"/>
                  <a:gd name="T22" fmla="*/ 13 w 15"/>
                  <a:gd name="T23" fmla="*/ 3 h 15"/>
                  <a:gd name="T24" fmla="*/ 12 w 15"/>
                  <a:gd name="T25" fmla="*/ 2 h 15"/>
                  <a:gd name="T26" fmla="*/ 11 w 15"/>
                  <a:gd name="T27" fmla="*/ 1 h 15"/>
                  <a:gd name="T28" fmla="*/ 10 w 15"/>
                  <a:gd name="T29" fmla="*/ 1 h 15"/>
                  <a:gd name="T30" fmla="*/ 8 w 15"/>
                  <a:gd name="T31" fmla="*/ 0 h 15"/>
                  <a:gd name="T32" fmla="*/ 7 w 15"/>
                  <a:gd name="T33" fmla="*/ 0 h 15"/>
                  <a:gd name="T34" fmla="*/ 6 w 15"/>
                  <a:gd name="T35" fmla="*/ 0 h 15"/>
                  <a:gd name="T36" fmla="*/ 4 w 15"/>
                  <a:gd name="T37" fmla="*/ 1 h 15"/>
                  <a:gd name="T38" fmla="*/ 3 w 15"/>
                  <a:gd name="T39" fmla="*/ 1 h 15"/>
                  <a:gd name="T40" fmla="*/ 2 w 15"/>
                  <a:gd name="T41" fmla="*/ 2 h 15"/>
                  <a:gd name="T42" fmla="*/ 1 w 15"/>
                  <a:gd name="T43" fmla="*/ 3 h 15"/>
                  <a:gd name="T44" fmla="*/ 1 w 15"/>
                  <a:gd name="T45" fmla="*/ 4 h 15"/>
                  <a:gd name="T46" fmla="*/ 0 w 15"/>
                  <a:gd name="T47" fmla="*/ 6 h 15"/>
                  <a:gd name="T48" fmla="*/ 0 w 15"/>
                  <a:gd name="T49" fmla="*/ 7 h 15"/>
                  <a:gd name="T50" fmla="*/ 0 w 15"/>
                  <a:gd name="T51" fmla="*/ 8 h 15"/>
                  <a:gd name="T52" fmla="*/ 1 w 15"/>
                  <a:gd name="T53" fmla="*/ 10 h 15"/>
                  <a:gd name="T54" fmla="*/ 1 w 15"/>
                  <a:gd name="T55" fmla="*/ 11 h 15"/>
                  <a:gd name="T56" fmla="*/ 2 w 15"/>
                  <a:gd name="T57" fmla="*/ 12 h 15"/>
                  <a:gd name="T58" fmla="*/ 3 w 15"/>
                  <a:gd name="T59" fmla="*/ 13 h 15"/>
                  <a:gd name="T60" fmla="*/ 4 w 15"/>
                  <a:gd name="T61" fmla="*/ 14 h 15"/>
                  <a:gd name="T62" fmla="*/ 6 w 15"/>
                  <a:gd name="T63" fmla="*/ 14 h 15"/>
                  <a:gd name="T64" fmla="*/ 7 w 15"/>
                  <a:gd name="T65" fmla="*/ 14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
                  <a:gd name="T101" fmla="*/ 15 w 15"/>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
                    <a:moveTo>
                      <a:pt x="7" y="14"/>
                    </a:moveTo>
                    <a:lnTo>
                      <a:pt x="8" y="14"/>
                    </a:lnTo>
                    <a:lnTo>
                      <a:pt x="10" y="14"/>
                    </a:lnTo>
                    <a:lnTo>
                      <a:pt x="11" y="13"/>
                    </a:lnTo>
                    <a:lnTo>
                      <a:pt x="12" y="12"/>
                    </a:lnTo>
                    <a:lnTo>
                      <a:pt x="13" y="11"/>
                    </a:lnTo>
                    <a:lnTo>
                      <a:pt x="13" y="10"/>
                    </a:lnTo>
                    <a:lnTo>
                      <a:pt x="14" y="8"/>
                    </a:lnTo>
                    <a:lnTo>
                      <a:pt x="14" y="7"/>
                    </a:lnTo>
                    <a:lnTo>
                      <a:pt x="14" y="6"/>
                    </a:lnTo>
                    <a:lnTo>
                      <a:pt x="13" y="4"/>
                    </a:lnTo>
                    <a:lnTo>
                      <a:pt x="13" y="3"/>
                    </a:lnTo>
                    <a:lnTo>
                      <a:pt x="12" y="2"/>
                    </a:lnTo>
                    <a:lnTo>
                      <a:pt x="11" y="1"/>
                    </a:lnTo>
                    <a:lnTo>
                      <a:pt x="10" y="1"/>
                    </a:lnTo>
                    <a:lnTo>
                      <a:pt x="8" y="0"/>
                    </a:lnTo>
                    <a:lnTo>
                      <a:pt x="7" y="0"/>
                    </a:lnTo>
                    <a:lnTo>
                      <a:pt x="6" y="0"/>
                    </a:lnTo>
                    <a:lnTo>
                      <a:pt x="4" y="1"/>
                    </a:lnTo>
                    <a:lnTo>
                      <a:pt x="3" y="1"/>
                    </a:lnTo>
                    <a:lnTo>
                      <a:pt x="2" y="2"/>
                    </a:lnTo>
                    <a:lnTo>
                      <a:pt x="1" y="3"/>
                    </a:lnTo>
                    <a:lnTo>
                      <a:pt x="1" y="4"/>
                    </a:lnTo>
                    <a:lnTo>
                      <a:pt x="0" y="6"/>
                    </a:lnTo>
                    <a:lnTo>
                      <a:pt x="0" y="7"/>
                    </a:lnTo>
                    <a:lnTo>
                      <a:pt x="0" y="8"/>
                    </a:lnTo>
                    <a:lnTo>
                      <a:pt x="1" y="10"/>
                    </a:lnTo>
                    <a:lnTo>
                      <a:pt x="1" y="11"/>
                    </a:lnTo>
                    <a:lnTo>
                      <a:pt x="2" y="12"/>
                    </a:lnTo>
                    <a:lnTo>
                      <a:pt x="3" y="13"/>
                    </a:lnTo>
                    <a:lnTo>
                      <a:pt x="4" y="14"/>
                    </a:lnTo>
                    <a:lnTo>
                      <a:pt x="6" y="14"/>
                    </a:lnTo>
                    <a:lnTo>
                      <a:pt x="7" y="1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12" name="Freeform 855"/>
              <p:cNvSpPr>
                <a:spLocks/>
              </p:cNvSpPr>
              <p:nvPr/>
            </p:nvSpPr>
            <p:spPr bwMode="auto">
              <a:xfrm>
                <a:off x="2353" y="2648"/>
                <a:ext cx="16" cy="16"/>
              </a:xfrm>
              <a:custGeom>
                <a:avLst/>
                <a:gdLst>
                  <a:gd name="T0" fmla="*/ 8 w 16"/>
                  <a:gd name="T1" fmla="*/ 15 h 16"/>
                  <a:gd name="T2" fmla="*/ 9 w 16"/>
                  <a:gd name="T3" fmla="*/ 15 h 16"/>
                  <a:gd name="T4" fmla="*/ 10 w 16"/>
                  <a:gd name="T5" fmla="*/ 15 h 16"/>
                  <a:gd name="T6" fmla="*/ 12 w 16"/>
                  <a:gd name="T7" fmla="*/ 14 h 16"/>
                  <a:gd name="T8" fmla="*/ 13 w 16"/>
                  <a:gd name="T9" fmla="*/ 13 h 16"/>
                  <a:gd name="T10" fmla="*/ 14 w 16"/>
                  <a:gd name="T11" fmla="*/ 12 h 16"/>
                  <a:gd name="T12" fmla="*/ 14 w 16"/>
                  <a:gd name="T13" fmla="*/ 11 h 16"/>
                  <a:gd name="T14" fmla="*/ 15 w 16"/>
                  <a:gd name="T15" fmla="*/ 9 h 16"/>
                  <a:gd name="T16" fmla="*/ 15 w 16"/>
                  <a:gd name="T17" fmla="*/ 8 h 16"/>
                  <a:gd name="T18" fmla="*/ 15 w 16"/>
                  <a:gd name="T19" fmla="*/ 6 h 16"/>
                  <a:gd name="T20" fmla="*/ 14 w 16"/>
                  <a:gd name="T21" fmla="*/ 5 h 16"/>
                  <a:gd name="T22" fmla="*/ 14 w 16"/>
                  <a:gd name="T23" fmla="*/ 3 h 16"/>
                  <a:gd name="T24" fmla="*/ 13 w 16"/>
                  <a:gd name="T25" fmla="*/ 2 h 16"/>
                  <a:gd name="T26" fmla="*/ 12 w 16"/>
                  <a:gd name="T27" fmla="*/ 1 h 16"/>
                  <a:gd name="T28" fmla="*/ 10 w 16"/>
                  <a:gd name="T29" fmla="*/ 1 h 16"/>
                  <a:gd name="T30" fmla="*/ 9 w 16"/>
                  <a:gd name="T31" fmla="*/ 0 h 16"/>
                  <a:gd name="T32" fmla="*/ 8 w 16"/>
                  <a:gd name="T33" fmla="*/ 0 h 16"/>
                  <a:gd name="T34" fmla="*/ 6 w 16"/>
                  <a:gd name="T35" fmla="*/ 0 h 16"/>
                  <a:gd name="T36" fmla="*/ 5 w 16"/>
                  <a:gd name="T37" fmla="*/ 1 h 16"/>
                  <a:gd name="T38" fmla="*/ 3 w 16"/>
                  <a:gd name="T39" fmla="*/ 1 h 16"/>
                  <a:gd name="T40" fmla="*/ 2 w 16"/>
                  <a:gd name="T41" fmla="*/ 2 h 16"/>
                  <a:gd name="T42" fmla="*/ 1 w 16"/>
                  <a:gd name="T43" fmla="*/ 3 h 16"/>
                  <a:gd name="T44" fmla="*/ 1 w 16"/>
                  <a:gd name="T45" fmla="*/ 5 h 16"/>
                  <a:gd name="T46" fmla="*/ 0 w 16"/>
                  <a:gd name="T47" fmla="*/ 6 h 16"/>
                  <a:gd name="T48" fmla="*/ 0 w 16"/>
                  <a:gd name="T49" fmla="*/ 8 h 16"/>
                  <a:gd name="T50" fmla="*/ 0 w 16"/>
                  <a:gd name="T51" fmla="*/ 9 h 16"/>
                  <a:gd name="T52" fmla="*/ 1 w 16"/>
                  <a:gd name="T53" fmla="*/ 11 h 16"/>
                  <a:gd name="T54" fmla="*/ 1 w 16"/>
                  <a:gd name="T55" fmla="*/ 12 h 16"/>
                  <a:gd name="T56" fmla="*/ 2 w 16"/>
                  <a:gd name="T57" fmla="*/ 13 h 16"/>
                  <a:gd name="T58" fmla="*/ 3 w 16"/>
                  <a:gd name="T59" fmla="*/ 14 h 16"/>
                  <a:gd name="T60" fmla="*/ 5 w 16"/>
                  <a:gd name="T61" fmla="*/ 15 h 16"/>
                  <a:gd name="T62" fmla="*/ 6 w 16"/>
                  <a:gd name="T63" fmla="*/ 15 h 16"/>
                  <a:gd name="T64" fmla="*/ 8 w 16"/>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6"/>
                  <a:gd name="T101" fmla="*/ 16 w 16"/>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6">
                    <a:moveTo>
                      <a:pt x="8" y="15"/>
                    </a:moveTo>
                    <a:lnTo>
                      <a:pt x="9" y="15"/>
                    </a:lnTo>
                    <a:lnTo>
                      <a:pt x="10" y="15"/>
                    </a:lnTo>
                    <a:lnTo>
                      <a:pt x="12" y="14"/>
                    </a:lnTo>
                    <a:lnTo>
                      <a:pt x="13" y="13"/>
                    </a:lnTo>
                    <a:lnTo>
                      <a:pt x="14" y="12"/>
                    </a:lnTo>
                    <a:lnTo>
                      <a:pt x="14" y="11"/>
                    </a:lnTo>
                    <a:lnTo>
                      <a:pt x="15" y="9"/>
                    </a:lnTo>
                    <a:lnTo>
                      <a:pt x="15" y="8"/>
                    </a:lnTo>
                    <a:lnTo>
                      <a:pt x="15" y="6"/>
                    </a:lnTo>
                    <a:lnTo>
                      <a:pt x="14" y="5"/>
                    </a:lnTo>
                    <a:lnTo>
                      <a:pt x="14" y="3"/>
                    </a:lnTo>
                    <a:lnTo>
                      <a:pt x="13" y="2"/>
                    </a:lnTo>
                    <a:lnTo>
                      <a:pt x="12" y="1"/>
                    </a:lnTo>
                    <a:lnTo>
                      <a:pt x="10" y="1"/>
                    </a:lnTo>
                    <a:lnTo>
                      <a:pt x="9" y="0"/>
                    </a:lnTo>
                    <a:lnTo>
                      <a:pt x="8" y="0"/>
                    </a:lnTo>
                    <a:lnTo>
                      <a:pt x="6" y="0"/>
                    </a:lnTo>
                    <a:lnTo>
                      <a:pt x="5" y="1"/>
                    </a:lnTo>
                    <a:lnTo>
                      <a:pt x="3" y="1"/>
                    </a:lnTo>
                    <a:lnTo>
                      <a:pt x="2" y="2"/>
                    </a:lnTo>
                    <a:lnTo>
                      <a:pt x="1" y="3"/>
                    </a:lnTo>
                    <a:lnTo>
                      <a:pt x="1" y="5"/>
                    </a:lnTo>
                    <a:lnTo>
                      <a:pt x="0" y="6"/>
                    </a:lnTo>
                    <a:lnTo>
                      <a:pt x="0" y="8"/>
                    </a:lnTo>
                    <a:lnTo>
                      <a:pt x="0" y="9"/>
                    </a:lnTo>
                    <a:lnTo>
                      <a:pt x="1" y="11"/>
                    </a:lnTo>
                    <a:lnTo>
                      <a:pt x="1" y="12"/>
                    </a:lnTo>
                    <a:lnTo>
                      <a:pt x="2" y="13"/>
                    </a:lnTo>
                    <a:lnTo>
                      <a:pt x="3" y="14"/>
                    </a:lnTo>
                    <a:lnTo>
                      <a:pt x="5" y="15"/>
                    </a:lnTo>
                    <a:lnTo>
                      <a:pt x="6" y="15"/>
                    </a:lnTo>
                    <a:lnTo>
                      <a:pt x="8" y="1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13" name="Freeform 856"/>
              <p:cNvSpPr>
                <a:spLocks/>
              </p:cNvSpPr>
              <p:nvPr/>
            </p:nvSpPr>
            <p:spPr bwMode="auto">
              <a:xfrm>
                <a:off x="2252" y="2681"/>
                <a:ext cx="5" cy="11"/>
              </a:xfrm>
              <a:custGeom>
                <a:avLst/>
                <a:gdLst>
                  <a:gd name="T0" fmla="*/ 4 w 5"/>
                  <a:gd name="T1" fmla="*/ 10 h 11"/>
                  <a:gd name="T2" fmla="*/ 4 w 5"/>
                  <a:gd name="T3" fmla="*/ 0 h 11"/>
                  <a:gd name="T4" fmla="*/ 0 w 5"/>
                  <a:gd name="T5" fmla="*/ 0 h 11"/>
                  <a:gd name="T6" fmla="*/ 0 w 5"/>
                  <a:gd name="T7" fmla="*/ 10 h 11"/>
                  <a:gd name="T8" fmla="*/ 4 w 5"/>
                  <a:gd name="T9" fmla="*/ 10 h 11"/>
                  <a:gd name="T10" fmla="*/ 0 60000 65536"/>
                  <a:gd name="T11" fmla="*/ 0 60000 65536"/>
                  <a:gd name="T12" fmla="*/ 0 60000 65536"/>
                  <a:gd name="T13" fmla="*/ 0 60000 65536"/>
                  <a:gd name="T14" fmla="*/ 0 60000 65536"/>
                  <a:gd name="T15" fmla="*/ 0 w 5"/>
                  <a:gd name="T16" fmla="*/ 0 h 11"/>
                  <a:gd name="T17" fmla="*/ 5 w 5"/>
                  <a:gd name="T18" fmla="*/ 11 h 11"/>
                </a:gdLst>
                <a:ahLst/>
                <a:cxnLst>
                  <a:cxn ang="T10">
                    <a:pos x="T0" y="T1"/>
                  </a:cxn>
                  <a:cxn ang="T11">
                    <a:pos x="T2" y="T3"/>
                  </a:cxn>
                  <a:cxn ang="T12">
                    <a:pos x="T4" y="T5"/>
                  </a:cxn>
                  <a:cxn ang="T13">
                    <a:pos x="T6" y="T7"/>
                  </a:cxn>
                  <a:cxn ang="T14">
                    <a:pos x="T8" y="T9"/>
                  </a:cxn>
                </a:cxnLst>
                <a:rect l="T15" t="T16" r="T17" b="T18"/>
                <a:pathLst>
                  <a:path w="5" h="11">
                    <a:moveTo>
                      <a:pt x="4" y="10"/>
                    </a:moveTo>
                    <a:lnTo>
                      <a:pt x="4" y="0"/>
                    </a:lnTo>
                    <a:lnTo>
                      <a:pt x="0" y="0"/>
                    </a:lnTo>
                    <a:lnTo>
                      <a:pt x="0" y="10"/>
                    </a:lnTo>
                    <a:lnTo>
                      <a:pt x="4"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14" name="Freeform 857"/>
              <p:cNvSpPr>
                <a:spLocks/>
              </p:cNvSpPr>
              <p:nvPr/>
            </p:nvSpPr>
            <p:spPr bwMode="auto">
              <a:xfrm>
                <a:off x="2252" y="2681"/>
                <a:ext cx="7" cy="12"/>
              </a:xfrm>
              <a:custGeom>
                <a:avLst/>
                <a:gdLst>
                  <a:gd name="T0" fmla="*/ 6 w 7"/>
                  <a:gd name="T1" fmla="*/ 11 h 12"/>
                  <a:gd name="T2" fmla="*/ 6 w 7"/>
                  <a:gd name="T3" fmla="*/ 0 h 12"/>
                  <a:gd name="T4" fmla="*/ 0 w 7"/>
                  <a:gd name="T5" fmla="*/ 0 h 12"/>
                  <a:gd name="T6" fmla="*/ 0 w 7"/>
                  <a:gd name="T7" fmla="*/ 11 h 12"/>
                  <a:gd name="T8" fmla="*/ 6 w 7"/>
                  <a:gd name="T9" fmla="*/ 11 h 12"/>
                  <a:gd name="T10" fmla="*/ 0 60000 65536"/>
                  <a:gd name="T11" fmla="*/ 0 60000 65536"/>
                  <a:gd name="T12" fmla="*/ 0 60000 65536"/>
                  <a:gd name="T13" fmla="*/ 0 60000 65536"/>
                  <a:gd name="T14" fmla="*/ 0 60000 65536"/>
                  <a:gd name="T15" fmla="*/ 0 w 7"/>
                  <a:gd name="T16" fmla="*/ 0 h 12"/>
                  <a:gd name="T17" fmla="*/ 7 w 7"/>
                  <a:gd name="T18" fmla="*/ 12 h 12"/>
                </a:gdLst>
                <a:ahLst/>
                <a:cxnLst>
                  <a:cxn ang="T10">
                    <a:pos x="T0" y="T1"/>
                  </a:cxn>
                  <a:cxn ang="T11">
                    <a:pos x="T2" y="T3"/>
                  </a:cxn>
                  <a:cxn ang="T12">
                    <a:pos x="T4" y="T5"/>
                  </a:cxn>
                  <a:cxn ang="T13">
                    <a:pos x="T6" y="T7"/>
                  </a:cxn>
                  <a:cxn ang="T14">
                    <a:pos x="T8" y="T9"/>
                  </a:cxn>
                </a:cxnLst>
                <a:rect l="T15" t="T16" r="T17" b="T18"/>
                <a:pathLst>
                  <a:path w="7" h="12">
                    <a:moveTo>
                      <a:pt x="6" y="11"/>
                    </a:moveTo>
                    <a:lnTo>
                      <a:pt x="6" y="0"/>
                    </a:lnTo>
                    <a:lnTo>
                      <a:pt x="0" y="0"/>
                    </a:lnTo>
                    <a:lnTo>
                      <a:pt x="0" y="11"/>
                    </a:lnTo>
                    <a:lnTo>
                      <a:pt x="6"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15" name="Freeform 858"/>
              <p:cNvSpPr>
                <a:spLocks/>
              </p:cNvSpPr>
              <p:nvPr/>
            </p:nvSpPr>
            <p:spPr bwMode="auto">
              <a:xfrm>
                <a:off x="2252" y="2679"/>
                <a:ext cx="11" cy="13"/>
              </a:xfrm>
              <a:custGeom>
                <a:avLst/>
                <a:gdLst>
                  <a:gd name="T0" fmla="*/ 0 w 11"/>
                  <a:gd name="T1" fmla="*/ 12 h 13"/>
                  <a:gd name="T2" fmla="*/ 3 w 11"/>
                  <a:gd name="T3" fmla="*/ 0 h 13"/>
                  <a:gd name="T4" fmla="*/ 10 w 11"/>
                  <a:gd name="T5" fmla="*/ 0 h 13"/>
                  <a:gd name="T6" fmla="*/ 10 w 11"/>
                  <a:gd name="T7" fmla="*/ 12 h 13"/>
                  <a:gd name="T8" fmla="*/ 0 w 11"/>
                  <a:gd name="T9" fmla="*/ 12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0" y="12"/>
                    </a:moveTo>
                    <a:lnTo>
                      <a:pt x="3" y="0"/>
                    </a:lnTo>
                    <a:lnTo>
                      <a:pt x="10" y="0"/>
                    </a:lnTo>
                    <a:lnTo>
                      <a:pt x="10" y="12"/>
                    </a:lnTo>
                    <a:lnTo>
                      <a:pt x="0" y="1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16" name="Freeform 859"/>
              <p:cNvSpPr>
                <a:spLocks/>
              </p:cNvSpPr>
              <p:nvPr/>
            </p:nvSpPr>
            <p:spPr bwMode="auto">
              <a:xfrm>
                <a:off x="2252" y="2679"/>
                <a:ext cx="12" cy="14"/>
              </a:xfrm>
              <a:custGeom>
                <a:avLst/>
                <a:gdLst>
                  <a:gd name="T0" fmla="*/ 0 w 12"/>
                  <a:gd name="T1" fmla="*/ 13 h 14"/>
                  <a:gd name="T2" fmla="*/ 4 w 12"/>
                  <a:gd name="T3" fmla="*/ 0 h 14"/>
                  <a:gd name="T4" fmla="*/ 11 w 12"/>
                  <a:gd name="T5" fmla="*/ 0 h 14"/>
                  <a:gd name="T6" fmla="*/ 11 w 12"/>
                  <a:gd name="T7" fmla="*/ 13 h 14"/>
                  <a:gd name="T8" fmla="*/ 0 w 12"/>
                  <a:gd name="T9" fmla="*/ 13 h 14"/>
                  <a:gd name="T10" fmla="*/ 0 60000 65536"/>
                  <a:gd name="T11" fmla="*/ 0 60000 65536"/>
                  <a:gd name="T12" fmla="*/ 0 60000 65536"/>
                  <a:gd name="T13" fmla="*/ 0 60000 65536"/>
                  <a:gd name="T14" fmla="*/ 0 60000 65536"/>
                  <a:gd name="T15" fmla="*/ 0 w 12"/>
                  <a:gd name="T16" fmla="*/ 0 h 14"/>
                  <a:gd name="T17" fmla="*/ 12 w 12"/>
                  <a:gd name="T18" fmla="*/ 14 h 14"/>
                </a:gdLst>
                <a:ahLst/>
                <a:cxnLst>
                  <a:cxn ang="T10">
                    <a:pos x="T0" y="T1"/>
                  </a:cxn>
                  <a:cxn ang="T11">
                    <a:pos x="T2" y="T3"/>
                  </a:cxn>
                  <a:cxn ang="T12">
                    <a:pos x="T4" y="T5"/>
                  </a:cxn>
                  <a:cxn ang="T13">
                    <a:pos x="T6" y="T7"/>
                  </a:cxn>
                  <a:cxn ang="T14">
                    <a:pos x="T8" y="T9"/>
                  </a:cxn>
                </a:cxnLst>
                <a:rect l="T15" t="T16" r="T17" b="T18"/>
                <a:pathLst>
                  <a:path w="12" h="14">
                    <a:moveTo>
                      <a:pt x="0" y="13"/>
                    </a:moveTo>
                    <a:lnTo>
                      <a:pt x="4" y="0"/>
                    </a:lnTo>
                    <a:lnTo>
                      <a:pt x="11" y="0"/>
                    </a:lnTo>
                    <a:lnTo>
                      <a:pt x="11" y="13"/>
                    </a:lnTo>
                    <a:lnTo>
                      <a:pt x="0" y="1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17" name="Freeform 860"/>
              <p:cNvSpPr>
                <a:spLocks/>
              </p:cNvSpPr>
              <p:nvPr/>
            </p:nvSpPr>
            <p:spPr bwMode="auto">
              <a:xfrm>
                <a:off x="2257" y="2676"/>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18" name="Freeform 861"/>
              <p:cNvSpPr>
                <a:spLocks/>
              </p:cNvSpPr>
              <p:nvPr/>
            </p:nvSpPr>
            <p:spPr bwMode="auto">
              <a:xfrm>
                <a:off x="2257" y="2676"/>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19" name="Freeform 862"/>
              <p:cNvSpPr>
                <a:spLocks/>
              </p:cNvSpPr>
              <p:nvPr/>
            </p:nvSpPr>
            <p:spPr bwMode="auto">
              <a:xfrm>
                <a:off x="2249" y="2626"/>
                <a:ext cx="39" cy="1"/>
              </a:xfrm>
              <a:custGeom>
                <a:avLst/>
                <a:gdLst>
                  <a:gd name="T0" fmla="*/ 38 w 39"/>
                  <a:gd name="T1" fmla="*/ 0 h 1"/>
                  <a:gd name="T2" fmla="*/ 38 w 39"/>
                  <a:gd name="T3" fmla="*/ 0 h 1"/>
                  <a:gd name="T4" fmla="*/ 0 w 39"/>
                  <a:gd name="T5" fmla="*/ 0 h 1"/>
                  <a:gd name="T6" fmla="*/ 0 w 39"/>
                  <a:gd name="T7" fmla="*/ 0 h 1"/>
                  <a:gd name="T8" fmla="*/ 38 w 39"/>
                  <a:gd name="T9" fmla="*/ 0 h 1"/>
                  <a:gd name="T10" fmla="*/ 0 60000 65536"/>
                  <a:gd name="T11" fmla="*/ 0 60000 65536"/>
                  <a:gd name="T12" fmla="*/ 0 60000 65536"/>
                  <a:gd name="T13" fmla="*/ 0 60000 65536"/>
                  <a:gd name="T14" fmla="*/ 0 60000 65536"/>
                  <a:gd name="T15" fmla="*/ 0 w 39"/>
                  <a:gd name="T16" fmla="*/ 0 h 1"/>
                  <a:gd name="T17" fmla="*/ 39 w 39"/>
                  <a:gd name="T18" fmla="*/ 1 h 1"/>
                </a:gdLst>
                <a:ahLst/>
                <a:cxnLst>
                  <a:cxn ang="T10">
                    <a:pos x="T0" y="T1"/>
                  </a:cxn>
                  <a:cxn ang="T11">
                    <a:pos x="T2" y="T3"/>
                  </a:cxn>
                  <a:cxn ang="T12">
                    <a:pos x="T4" y="T5"/>
                  </a:cxn>
                  <a:cxn ang="T13">
                    <a:pos x="T6" y="T7"/>
                  </a:cxn>
                  <a:cxn ang="T14">
                    <a:pos x="T8" y="T9"/>
                  </a:cxn>
                </a:cxnLst>
                <a:rect l="T15" t="T16" r="T17" b="T18"/>
                <a:pathLst>
                  <a:path w="39" h="1">
                    <a:moveTo>
                      <a:pt x="38" y="0"/>
                    </a:moveTo>
                    <a:lnTo>
                      <a:pt x="38" y="0"/>
                    </a:lnTo>
                    <a:lnTo>
                      <a:pt x="0" y="0"/>
                    </a:lnTo>
                    <a:lnTo>
                      <a:pt x="3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20" name="Freeform 863"/>
              <p:cNvSpPr>
                <a:spLocks/>
              </p:cNvSpPr>
              <p:nvPr/>
            </p:nvSpPr>
            <p:spPr bwMode="auto">
              <a:xfrm>
                <a:off x="2249" y="2626"/>
                <a:ext cx="40" cy="2"/>
              </a:xfrm>
              <a:custGeom>
                <a:avLst/>
                <a:gdLst>
                  <a:gd name="T0" fmla="*/ 39 w 40"/>
                  <a:gd name="T1" fmla="*/ 1 h 2"/>
                  <a:gd name="T2" fmla="*/ 39 w 40"/>
                  <a:gd name="T3" fmla="*/ 0 h 2"/>
                  <a:gd name="T4" fmla="*/ 0 w 40"/>
                  <a:gd name="T5" fmla="*/ 0 h 2"/>
                  <a:gd name="T6" fmla="*/ 0 w 40"/>
                  <a:gd name="T7" fmla="*/ 1 h 2"/>
                  <a:gd name="T8" fmla="*/ 39 w 40"/>
                  <a:gd name="T9" fmla="*/ 1 h 2"/>
                  <a:gd name="T10" fmla="*/ 0 60000 65536"/>
                  <a:gd name="T11" fmla="*/ 0 60000 65536"/>
                  <a:gd name="T12" fmla="*/ 0 60000 65536"/>
                  <a:gd name="T13" fmla="*/ 0 60000 65536"/>
                  <a:gd name="T14" fmla="*/ 0 60000 65536"/>
                  <a:gd name="T15" fmla="*/ 0 w 40"/>
                  <a:gd name="T16" fmla="*/ 0 h 2"/>
                  <a:gd name="T17" fmla="*/ 40 w 40"/>
                  <a:gd name="T18" fmla="*/ 2 h 2"/>
                </a:gdLst>
                <a:ahLst/>
                <a:cxnLst>
                  <a:cxn ang="T10">
                    <a:pos x="T0" y="T1"/>
                  </a:cxn>
                  <a:cxn ang="T11">
                    <a:pos x="T2" y="T3"/>
                  </a:cxn>
                  <a:cxn ang="T12">
                    <a:pos x="T4" y="T5"/>
                  </a:cxn>
                  <a:cxn ang="T13">
                    <a:pos x="T6" y="T7"/>
                  </a:cxn>
                  <a:cxn ang="T14">
                    <a:pos x="T8" y="T9"/>
                  </a:cxn>
                </a:cxnLst>
                <a:rect l="T15" t="T16" r="T17" b="T18"/>
                <a:pathLst>
                  <a:path w="40" h="2">
                    <a:moveTo>
                      <a:pt x="39" y="1"/>
                    </a:moveTo>
                    <a:lnTo>
                      <a:pt x="39" y="0"/>
                    </a:lnTo>
                    <a:lnTo>
                      <a:pt x="0" y="0"/>
                    </a:lnTo>
                    <a:lnTo>
                      <a:pt x="0" y="1"/>
                    </a:lnTo>
                    <a:lnTo>
                      <a:pt x="3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21" name="Freeform 864"/>
              <p:cNvSpPr>
                <a:spLocks/>
              </p:cNvSpPr>
              <p:nvPr/>
            </p:nvSpPr>
            <p:spPr bwMode="auto">
              <a:xfrm>
                <a:off x="2249" y="2612"/>
                <a:ext cx="39" cy="1"/>
              </a:xfrm>
              <a:custGeom>
                <a:avLst/>
                <a:gdLst>
                  <a:gd name="T0" fmla="*/ 38 w 39"/>
                  <a:gd name="T1" fmla="*/ 0 h 1"/>
                  <a:gd name="T2" fmla="*/ 38 w 39"/>
                  <a:gd name="T3" fmla="*/ 0 h 1"/>
                  <a:gd name="T4" fmla="*/ 0 w 39"/>
                  <a:gd name="T5" fmla="*/ 0 h 1"/>
                  <a:gd name="T6" fmla="*/ 0 w 39"/>
                  <a:gd name="T7" fmla="*/ 0 h 1"/>
                  <a:gd name="T8" fmla="*/ 38 w 39"/>
                  <a:gd name="T9" fmla="*/ 0 h 1"/>
                  <a:gd name="T10" fmla="*/ 0 60000 65536"/>
                  <a:gd name="T11" fmla="*/ 0 60000 65536"/>
                  <a:gd name="T12" fmla="*/ 0 60000 65536"/>
                  <a:gd name="T13" fmla="*/ 0 60000 65536"/>
                  <a:gd name="T14" fmla="*/ 0 60000 65536"/>
                  <a:gd name="T15" fmla="*/ 0 w 39"/>
                  <a:gd name="T16" fmla="*/ 0 h 1"/>
                  <a:gd name="T17" fmla="*/ 39 w 39"/>
                  <a:gd name="T18" fmla="*/ 1 h 1"/>
                </a:gdLst>
                <a:ahLst/>
                <a:cxnLst>
                  <a:cxn ang="T10">
                    <a:pos x="T0" y="T1"/>
                  </a:cxn>
                  <a:cxn ang="T11">
                    <a:pos x="T2" y="T3"/>
                  </a:cxn>
                  <a:cxn ang="T12">
                    <a:pos x="T4" y="T5"/>
                  </a:cxn>
                  <a:cxn ang="T13">
                    <a:pos x="T6" y="T7"/>
                  </a:cxn>
                  <a:cxn ang="T14">
                    <a:pos x="T8" y="T9"/>
                  </a:cxn>
                </a:cxnLst>
                <a:rect l="T15" t="T16" r="T17" b="T18"/>
                <a:pathLst>
                  <a:path w="39" h="1">
                    <a:moveTo>
                      <a:pt x="38" y="0"/>
                    </a:moveTo>
                    <a:lnTo>
                      <a:pt x="38" y="0"/>
                    </a:lnTo>
                    <a:lnTo>
                      <a:pt x="0" y="0"/>
                    </a:lnTo>
                    <a:lnTo>
                      <a:pt x="3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22" name="Freeform 865"/>
              <p:cNvSpPr>
                <a:spLocks/>
              </p:cNvSpPr>
              <p:nvPr/>
            </p:nvSpPr>
            <p:spPr bwMode="auto">
              <a:xfrm>
                <a:off x="2249" y="2612"/>
                <a:ext cx="40" cy="2"/>
              </a:xfrm>
              <a:custGeom>
                <a:avLst/>
                <a:gdLst>
                  <a:gd name="T0" fmla="*/ 39 w 40"/>
                  <a:gd name="T1" fmla="*/ 1 h 2"/>
                  <a:gd name="T2" fmla="*/ 39 w 40"/>
                  <a:gd name="T3" fmla="*/ 0 h 2"/>
                  <a:gd name="T4" fmla="*/ 0 w 40"/>
                  <a:gd name="T5" fmla="*/ 0 h 2"/>
                  <a:gd name="T6" fmla="*/ 0 w 40"/>
                  <a:gd name="T7" fmla="*/ 1 h 2"/>
                  <a:gd name="T8" fmla="*/ 39 w 40"/>
                  <a:gd name="T9" fmla="*/ 1 h 2"/>
                  <a:gd name="T10" fmla="*/ 0 60000 65536"/>
                  <a:gd name="T11" fmla="*/ 0 60000 65536"/>
                  <a:gd name="T12" fmla="*/ 0 60000 65536"/>
                  <a:gd name="T13" fmla="*/ 0 60000 65536"/>
                  <a:gd name="T14" fmla="*/ 0 60000 65536"/>
                  <a:gd name="T15" fmla="*/ 0 w 40"/>
                  <a:gd name="T16" fmla="*/ 0 h 2"/>
                  <a:gd name="T17" fmla="*/ 40 w 40"/>
                  <a:gd name="T18" fmla="*/ 2 h 2"/>
                </a:gdLst>
                <a:ahLst/>
                <a:cxnLst>
                  <a:cxn ang="T10">
                    <a:pos x="T0" y="T1"/>
                  </a:cxn>
                  <a:cxn ang="T11">
                    <a:pos x="T2" y="T3"/>
                  </a:cxn>
                  <a:cxn ang="T12">
                    <a:pos x="T4" y="T5"/>
                  </a:cxn>
                  <a:cxn ang="T13">
                    <a:pos x="T6" y="T7"/>
                  </a:cxn>
                  <a:cxn ang="T14">
                    <a:pos x="T8" y="T9"/>
                  </a:cxn>
                </a:cxnLst>
                <a:rect l="T15" t="T16" r="T17" b="T18"/>
                <a:pathLst>
                  <a:path w="40" h="2">
                    <a:moveTo>
                      <a:pt x="39" y="1"/>
                    </a:moveTo>
                    <a:lnTo>
                      <a:pt x="39" y="0"/>
                    </a:lnTo>
                    <a:lnTo>
                      <a:pt x="0" y="0"/>
                    </a:lnTo>
                    <a:lnTo>
                      <a:pt x="0" y="1"/>
                    </a:lnTo>
                    <a:lnTo>
                      <a:pt x="3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23" name="Freeform 866"/>
              <p:cNvSpPr>
                <a:spLocks/>
              </p:cNvSpPr>
              <p:nvPr/>
            </p:nvSpPr>
            <p:spPr bwMode="auto">
              <a:xfrm>
                <a:off x="2290" y="2686"/>
                <a:ext cx="18" cy="5"/>
              </a:xfrm>
              <a:custGeom>
                <a:avLst/>
                <a:gdLst>
                  <a:gd name="T0" fmla="*/ 1 w 18"/>
                  <a:gd name="T1" fmla="*/ 4 h 5"/>
                  <a:gd name="T2" fmla="*/ 17 w 18"/>
                  <a:gd name="T3" fmla="*/ 4 h 5"/>
                  <a:gd name="T4" fmla="*/ 17 w 18"/>
                  <a:gd name="T5" fmla="*/ 0 h 5"/>
                  <a:gd name="T6" fmla="*/ 0 w 18"/>
                  <a:gd name="T7" fmla="*/ 1 h 5"/>
                  <a:gd name="T8" fmla="*/ 1 w 18"/>
                  <a:gd name="T9" fmla="*/ 4 h 5"/>
                  <a:gd name="T10" fmla="*/ 0 60000 65536"/>
                  <a:gd name="T11" fmla="*/ 0 60000 65536"/>
                  <a:gd name="T12" fmla="*/ 0 60000 65536"/>
                  <a:gd name="T13" fmla="*/ 0 60000 65536"/>
                  <a:gd name="T14" fmla="*/ 0 60000 65536"/>
                  <a:gd name="T15" fmla="*/ 0 w 18"/>
                  <a:gd name="T16" fmla="*/ 0 h 5"/>
                  <a:gd name="T17" fmla="*/ 18 w 18"/>
                  <a:gd name="T18" fmla="*/ 5 h 5"/>
                </a:gdLst>
                <a:ahLst/>
                <a:cxnLst>
                  <a:cxn ang="T10">
                    <a:pos x="T0" y="T1"/>
                  </a:cxn>
                  <a:cxn ang="T11">
                    <a:pos x="T2" y="T3"/>
                  </a:cxn>
                  <a:cxn ang="T12">
                    <a:pos x="T4" y="T5"/>
                  </a:cxn>
                  <a:cxn ang="T13">
                    <a:pos x="T6" y="T7"/>
                  </a:cxn>
                  <a:cxn ang="T14">
                    <a:pos x="T8" y="T9"/>
                  </a:cxn>
                </a:cxnLst>
                <a:rect l="T15" t="T16" r="T17" b="T18"/>
                <a:pathLst>
                  <a:path w="18" h="5">
                    <a:moveTo>
                      <a:pt x="1" y="4"/>
                    </a:moveTo>
                    <a:lnTo>
                      <a:pt x="17" y="4"/>
                    </a:lnTo>
                    <a:lnTo>
                      <a:pt x="17" y="0"/>
                    </a:lnTo>
                    <a:lnTo>
                      <a:pt x="0" y="1"/>
                    </a:lnTo>
                    <a:lnTo>
                      <a:pt x="1" y="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24" name="Freeform 867"/>
              <p:cNvSpPr>
                <a:spLocks/>
              </p:cNvSpPr>
              <p:nvPr/>
            </p:nvSpPr>
            <p:spPr bwMode="auto">
              <a:xfrm>
                <a:off x="2303" y="2674"/>
                <a:ext cx="7" cy="8"/>
              </a:xfrm>
              <a:custGeom>
                <a:avLst/>
                <a:gdLst>
                  <a:gd name="T0" fmla="*/ 6 w 7"/>
                  <a:gd name="T1" fmla="*/ 7 h 8"/>
                  <a:gd name="T2" fmla="*/ 6 w 7"/>
                  <a:gd name="T3" fmla="*/ 0 h 8"/>
                  <a:gd name="T4" fmla="*/ 0 w 7"/>
                  <a:gd name="T5" fmla="*/ 0 h 8"/>
                  <a:gd name="T6" fmla="*/ 0 w 7"/>
                  <a:gd name="T7" fmla="*/ 7 h 8"/>
                  <a:gd name="T8" fmla="*/ 6 w 7"/>
                  <a:gd name="T9" fmla="*/ 7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6" y="7"/>
                    </a:moveTo>
                    <a:lnTo>
                      <a:pt x="6" y="0"/>
                    </a:lnTo>
                    <a:lnTo>
                      <a:pt x="0" y="0"/>
                    </a:lnTo>
                    <a:lnTo>
                      <a:pt x="0" y="7"/>
                    </a:lnTo>
                    <a:lnTo>
                      <a:pt x="6"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25" name="Freeform 868"/>
              <p:cNvSpPr>
                <a:spLocks/>
              </p:cNvSpPr>
              <p:nvPr/>
            </p:nvSpPr>
            <p:spPr bwMode="auto">
              <a:xfrm>
                <a:off x="2303" y="2674"/>
                <a:ext cx="9" cy="9"/>
              </a:xfrm>
              <a:custGeom>
                <a:avLst/>
                <a:gdLst>
                  <a:gd name="T0" fmla="*/ 8 w 9"/>
                  <a:gd name="T1" fmla="*/ 8 h 9"/>
                  <a:gd name="T2" fmla="*/ 8 w 9"/>
                  <a:gd name="T3" fmla="*/ 0 h 9"/>
                  <a:gd name="T4" fmla="*/ 0 w 9"/>
                  <a:gd name="T5" fmla="*/ 0 h 9"/>
                  <a:gd name="T6" fmla="*/ 0 w 9"/>
                  <a:gd name="T7" fmla="*/ 8 h 9"/>
                  <a:gd name="T8" fmla="*/ 8 w 9"/>
                  <a:gd name="T9" fmla="*/ 8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8" y="8"/>
                    </a:moveTo>
                    <a:lnTo>
                      <a:pt x="8" y="0"/>
                    </a:lnTo>
                    <a:lnTo>
                      <a:pt x="0" y="0"/>
                    </a:lnTo>
                    <a:lnTo>
                      <a:pt x="0" y="8"/>
                    </a:lnTo>
                    <a:lnTo>
                      <a:pt x="8"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26" name="Line 869"/>
              <p:cNvSpPr>
                <a:spLocks noChangeShapeType="1"/>
              </p:cNvSpPr>
              <p:nvPr/>
            </p:nvSpPr>
            <p:spPr bwMode="auto">
              <a:xfrm>
                <a:off x="2307" y="2682"/>
                <a:ext cx="0" cy="4"/>
              </a:xfrm>
              <a:prstGeom prst="line">
                <a:avLst/>
              </a:prstGeom>
              <a:noFill/>
              <a:ln w="12700">
                <a:noFill/>
                <a:round/>
                <a:headEnd/>
                <a:tailEnd/>
              </a:ln>
            </p:spPr>
            <p:txBody>
              <a:bodyPr/>
              <a:lstStyle/>
              <a:p>
                <a:endParaRPr lang="en-US"/>
              </a:p>
            </p:txBody>
          </p:sp>
          <p:sp>
            <p:nvSpPr>
              <p:cNvPr id="167127" name="Line 870"/>
              <p:cNvSpPr>
                <a:spLocks noChangeShapeType="1"/>
              </p:cNvSpPr>
              <p:nvPr/>
            </p:nvSpPr>
            <p:spPr bwMode="auto">
              <a:xfrm>
                <a:off x="2307" y="2682"/>
                <a:ext cx="0" cy="4"/>
              </a:xfrm>
              <a:prstGeom prst="line">
                <a:avLst/>
              </a:prstGeom>
              <a:noFill/>
              <a:ln w="12700">
                <a:solidFill>
                  <a:srgbClr val="000000"/>
                </a:solidFill>
                <a:round/>
                <a:headEnd/>
                <a:tailEnd/>
              </a:ln>
            </p:spPr>
            <p:txBody>
              <a:bodyPr/>
              <a:lstStyle/>
              <a:p>
                <a:endParaRPr lang="en-US"/>
              </a:p>
            </p:txBody>
          </p:sp>
          <p:sp>
            <p:nvSpPr>
              <p:cNvPr id="167128" name="Freeform 871"/>
              <p:cNvSpPr>
                <a:spLocks/>
              </p:cNvSpPr>
              <p:nvPr/>
            </p:nvSpPr>
            <p:spPr bwMode="auto">
              <a:xfrm>
                <a:off x="2314" y="2646"/>
                <a:ext cx="23" cy="1"/>
              </a:xfrm>
              <a:custGeom>
                <a:avLst/>
                <a:gdLst>
                  <a:gd name="T0" fmla="*/ 22 w 23"/>
                  <a:gd name="T1" fmla="*/ 0 h 1"/>
                  <a:gd name="T2" fmla="*/ 22 w 23"/>
                  <a:gd name="T3" fmla="*/ 0 h 1"/>
                  <a:gd name="T4" fmla="*/ 0 w 23"/>
                  <a:gd name="T5" fmla="*/ 0 h 1"/>
                  <a:gd name="T6" fmla="*/ 0 w 23"/>
                  <a:gd name="T7" fmla="*/ 0 h 1"/>
                  <a:gd name="T8" fmla="*/ 22 w 23"/>
                  <a:gd name="T9" fmla="*/ 0 h 1"/>
                  <a:gd name="T10" fmla="*/ 0 60000 65536"/>
                  <a:gd name="T11" fmla="*/ 0 60000 65536"/>
                  <a:gd name="T12" fmla="*/ 0 60000 65536"/>
                  <a:gd name="T13" fmla="*/ 0 60000 65536"/>
                  <a:gd name="T14" fmla="*/ 0 60000 65536"/>
                  <a:gd name="T15" fmla="*/ 0 w 23"/>
                  <a:gd name="T16" fmla="*/ 0 h 1"/>
                  <a:gd name="T17" fmla="*/ 23 w 23"/>
                  <a:gd name="T18" fmla="*/ 1 h 1"/>
                </a:gdLst>
                <a:ahLst/>
                <a:cxnLst>
                  <a:cxn ang="T10">
                    <a:pos x="T0" y="T1"/>
                  </a:cxn>
                  <a:cxn ang="T11">
                    <a:pos x="T2" y="T3"/>
                  </a:cxn>
                  <a:cxn ang="T12">
                    <a:pos x="T4" y="T5"/>
                  </a:cxn>
                  <a:cxn ang="T13">
                    <a:pos x="T6" y="T7"/>
                  </a:cxn>
                  <a:cxn ang="T14">
                    <a:pos x="T8" y="T9"/>
                  </a:cxn>
                </a:cxnLst>
                <a:rect l="T15" t="T16" r="T17" b="T18"/>
                <a:pathLst>
                  <a:path w="23" h="1">
                    <a:moveTo>
                      <a:pt x="22" y="0"/>
                    </a:moveTo>
                    <a:lnTo>
                      <a:pt x="22" y="0"/>
                    </a:lnTo>
                    <a:lnTo>
                      <a:pt x="0" y="0"/>
                    </a:lnTo>
                    <a:lnTo>
                      <a:pt x="2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29" name="Freeform 872"/>
              <p:cNvSpPr>
                <a:spLocks/>
              </p:cNvSpPr>
              <p:nvPr/>
            </p:nvSpPr>
            <p:spPr bwMode="auto">
              <a:xfrm>
                <a:off x="2314" y="2646"/>
                <a:ext cx="24" cy="2"/>
              </a:xfrm>
              <a:custGeom>
                <a:avLst/>
                <a:gdLst>
                  <a:gd name="T0" fmla="*/ 23 w 24"/>
                  <a:gd name="T1" fmla="*/ 1 h 2"/>
                  <a:gd name="T2" fmla="*/ 23 w 24"/>
                  <a:gd name="T3" fmla="*/ 0 h 2"/>
                  <a:gd name="T4" fmla="*/ 0 w 24"/>
                  <a:gd name="T5" fmla="*/ 0 h 2"/>
                  <a:gd name="T6" fmla="*/ 0 w 24"/>
                  <a:gd name="T7" fmla="*/ 1 h 2"/>
                  <a:gd name="T8" fmla="*/ 23 w 24"/>
                  <a:gd name="T9" fmla="*/ 1 h 2"/>
                  <a:gd name="T10" fmla="*/ 0 60000 65536"/>
                  <a:gd name="T11" fmla="*/ 0 60000 65536"/>
                  <a:gd name="T12" fmla="*/ 0 60000 65536"/>
                  <a:gd name="T13" fmla="*/ 0 60000 65536"/>
                  <a:gd name="T14" fmla="*/ 0 60000 65536"/>
                  <a:gd name="T15" fmla="*/ 0 w 24"/>
                  <a:gd name="T16" fmla="*/ 0 h 2"/>
                  <a:gd name="T17" fmla="*/ 24 w 24"/>
                  <a:gd name="T18" fmla="*/ 2 h 2"/>
                </a:gdLst>
                <a:ahLst/>
                <a:cxnLst>
                  <a:cxn ang="T10">
                    <a:pos x="T0" y="T1"/>
                  </a:cxn>
                  <a:cxn ang="T11">
                    <a:pos x="T2" y="T3"/>
                  </a:cxn>
                  <a:cxn ang="T12">
                    <a:pos x="T4" y="T5"/>
                  </a:cxn>
                  <a:cxn ang="T13">
                    <a:pos x="T6" y="T7"/>
                  </a:cxn>
                  <a:cxn ang="T14">
                    <a:pos x="T8" y="T9"/>
                  </a:cxn>
                </a:cxnLst>
                <a:rect l="T15" t="T16" r="T17" b="T18"/>
                <a:pathLst>
                  <a:path w="24" h="2">
                    <a:moveTo>
                      <a:pt x="23" y="1"/>
                    </a:moveTo>
                    <a:lnTo>
                      <a:pt x="23" y="0"/>
                    </a:lnTo>
                    <a:lnTo>
                      <a:pt x="0" y="0"/>
                    </a:lnTo>
                    <a:lnTo>
                      <a:pt x="0" y="1"/>
                    </a:lnTo>
                    <a:lnTo>
                      <a:pt x="23"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30" name="Freeform 873"/>
              <p:cNvSpPr>
                <a:spLocks/>
              </p:cNvSpPr>
              <p:nvPr/>
            </p:nvSpPr>
            <p:spPr bwMode="auto">
              <a:xfrm>
                <a:off x="2302" y="2629"/>
                <a:ext cx="36" cy="11"/>
              </a:xfrm>
              <a:custGeom>
                <a:avLst/>
                <a:gdLst>
                  <a:gd name="T0" fmla="*/ 29 w 36"/>
                  <a:gd name="T1" fmla="*/ 0 h 11"/>
                  <a:gd name="T2" fmla="*/ 30 w 36"/>
                  <a:gd name="T3" fmla="*/ 0 h 11"/>
                  <a:gd name="T4" fmla="*/ 31 w 36"/>
                  <a:gd name="T5" fmla="*/ 0 h 11"/>
                  <a:gd name="T6" fmla="*/ 32 w 36"/>
                  <a:gd name="T7" fmla="*/ 1 h 11"/>
                  <a:gd name="T8" fmla="*/ 33 w 36"/>
                  <a:gd name="T9" fmla="*/ 1 h 11"/>
                  <a:gd name="T10" fmla="*/ 34 w 36"/>
                  <a:gd name="T11" fmla="*/ 2 h 11"/>
                  <a:gd name="T12" fmla="*/ 34 w 36"/>
                  <a:gd name="T13" fmla="*/ 3 h 11"/>
                  <a:gd name="T14" fmla="*/ 35 w 36"/>
                  <a:gd name="T15" fmla="*/ 4 h 11"/>
                  <a:gd name="T16" fmla="*/ 35 w 36"/>
                  <a:gd name="T17" fmla="*/ 5 h 11"/>
                  <a:gd name="T18" fmla="*/ 35 w 36"/>
                  <a:gd name="T19" fmla="*/ 5 h 11"/>
                  <a:gd name="T20" fmla="*/ 34 w 36"/>
                  <a:gd name="T21" fmla="*/ 6 h 11"/>
                  <a:gd name="T22" fmla="*/ 34 w 36"/>
                  <a:gd name="T23" fmla="*/ 7 h 11"/>
                  <a:gd name="T24" fmla="*/ 33 w 36"/>
                  <a:gd name="T25" fmla="*/ 8 h 11"/>
                  <a:gd name="T26" fmla="*/ 32 w 36"/>
                  <a:gd name="T27" fmla="*/ 8 h 11"/>
                  <a:gd name="T28" fmla="*/ 31 w 36"/>
                  <a:gd name="T29" fmla="*/ 9 h 11"/>
                  <a:gd name="T30" fmla="*/ 30 w 36"/>
                  <a:gd name="T31" fmla="*/ 9 h 11"/>
                  <a:gd name="T32" fmla="*/ 29 w 36"/>
                  <a:gd name="T33" fmla="*/ 9 h 11"/>
                  <a:gd name="T34" fmla="*/ 18 w 36"/>
                  <a:gd name="T35" fmla="*/ 10 h 11"/>
                  <a:gd name="T36" fmla="*/ 6 w 36"/>
                  <a:gd name="T37" fmla="*/ 9 h 11"/>
                  <a:gd name="T38" fmla="*/ 5 w 36"/>
                  <a:gd name="T39" fmla="*/ 9 h 11"/>
                  <a:gd name="T40" fmla="*/ 3 w 36"/>
                  <a:gd name="T41" fmla="*/ 9 h 11"/>
                  <a:gd name="T42" fmla="*/ 3 w 36"/>
                  <a:gd name="T43" fmla="*/ 8 h 11"/>
                  <a:gd name="T44" fmla="*/ 2 w 36"/>
                  <a:gd name="T45" fmla="*/ 8 h 11"/>
                  <a:gd name="T46" fmla="*/ 1 w 36"/>
                  <a:gd name="T47" fmla="*/ 7 h 11"/>
                  <a:gd name="T48" fmla="*/ 0 w 36"/>
                  <a:gd name="T49" fmla="*/ 6 h 11"/>
                  <a:gd name="T50" fmla="*/ 0 w 36"/>
                  <a:gd name="T51" fmla="*/ 5 h 11"/>
                  <a:gd name="T52" fmla="*/ 0 w 36"/>
                  <a:gd name="T53" fmla="*/ 5 h 11"/>
                  <a:gd name="T54" fmla="*/ 0 w 36"/>
                  <a:gd name="T55" fmla="*/ 4 h 11"/>
                  <a:gd name="T56" fmla="*/ 0 w 36"/>
                  <a:gd name="T57" fmla="*/ 3 h 11"/>
                  <a:gd name="T58" fmla="*/ 1 w 36"/>
                  <a:gd name="T59" fmla="*/ 2 h 11"/>
                  <a:gd name="T60" fmla="*/ 2 w 36"/>
                  <a:gd name="T61" fmla="*/ 1 h 11"/>
                  <a:gd name="T62" fmla="*/ 3 w 36"/>
                  <a:gd name="T63" fmla="*/ 1 h 11"/>
                  <a:gd name="T64" fmla="*/ 4 w 36"/>
                  <a:gd name="T65" fmla="*/ 0 h 11"/>
                  <a:gd name="T66" fmla="*/ 5 w 36"/>
                  <a:gd name="T67" fmla="*/ 0 h 11"/>
                  <a:gd name="T68" fmla="*/ 6 w 36"/>
                  <a:gd name="T69" fmla="*/ 0 h 11"/>
                  <a:gd name="T70" fmla="*/ 29 w 36"/>
                  <a:gd name="T71" fmla="*/ 0 h 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6"/>
                  <a:gd name="T109" fmla="*/ 0 h 11"/>
                  <a:gd name="T110" fmla="*/ 36 w 36"/>
                  <a:gd name="T111" fmla="*/ 11 h 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6" h="11">
                    <a:moveTo>
                      <a:pt x="29" y="0"/>
                    </a:moveTo>
                    <a:lnTo>
                      <a:pt x="30" y="0"/>
                    </a:lnTo>
                    <a:lnTo>
                      <a:pt x="31" y="0"/>
                    </a:lnTo>
                    <a:lnTo>
                      <a:pt x="32" y="1"/>
                    </a:lnTo>
                    <a:lnTo>
                      <a:pt x="33" y="1"/>
                    </a:lnTo>
                    <a:lnTo>
                      <a:pt x="34" y="2"/>
                    </a:lnTo>
                    <a:lnTo>
                      <a:pt x="34" y="3"/>
                    </a:lnTo>
                    <a:lnTo>
                      <a:pt x="35" y="4"/>
                    </a:lnTo>
                    <a:lnTo>
                      <a:pt x="35" y="5"/>
                    </a:lnTo>
                    <a:lnTo>
                      <a:pt x="34" y="6"/>
                    </a:lnTo>
                    <a:lnTo>
                      <a:pt x="34" y="7"/>
                    </a:lnTo>
                    <a:lnTo>
                      <a:pt x="33" y="8"/>
                    </a:lnTo>
                    <a:lnTo>
                      <a:pt x="32" y="8"/>
                    </a:lnTo>
                    <a:lnTo>
                      <a:pt x="31" y="9"/>
                    </a:lnTo>
                    <a:lnTo>
                      <a:pt x="30" y="9"/>
                    </a:lnTo>
                    <a:lnTo>
                      <a:pt x="29" y="9"/>
                    </a:lnTo>
                    <a:lnTo>
                      <a:pt x="18" y="10"/>
                    </a:lnTo>
                    <a:lnTo>
                      <a:pt x="6" y="9"/>
                    </a:lnTo>
                    <a:lnTo>
                      <a:pt x="5" y="9"/>
                    </a:lnTo>
                    <a:lnTo>
                      <a:pt x="3" y="9"/>
                    </a:lnTo>
                    <a:lnTo>
                      <a:pt x="3" y="8"/>
                    </a:lnTo>
                    <a:lnTo>
                      <a:pt x="2" y="8"/>
                    </a:lnTo>
                    <a:lnTo>
                      <a:pt x="1" y="7"/>
                    </a:lnTo>
                    <a:lnTo>
                      <a:pt x="0" y="6"/>
                    </a:lnTo>
                    <a:lnTo>
                      <a:pt x="0" y="5"/>
                    </a:lnTo>
                    <a:lnTo>
                      <a:pt x="0" y="4"/>
                    </a:lnTo>
                    <a:lnTo>
                      <a:pt x="0" y="3"/>
                    </a:lnTo>
                    <a:lnTo>
                      <a:pt x="1" y="2"/>
                    </a:lnTo>
                    <a:lnTo>
                      <a:pt x="2" y="1"/>
                    </a:lnTo>
                    <a:lnTo>
                      <a:pt x="3" y="1"/>
                    </a:lnTo>
                    <a:lnTo>
                      <a:pt x="4" y="0"/>
                    </a:lnTo>
                    <a:lnTo>
                      <a:pt x="5" y="0"/>
                    </a:lnTo>
                    <a:lnTo>
                      <a:pt x="6" y="0"/>
                    </a:lnTo>
                    <a:lnTo>
                      <a:pt x="29"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1" name="Freeform 874"/>
              <p:cNvSpPr>
                <a:spLocks/>
              </p:cNvSpPr>
              <p:nvPr/>
            </p:nvSpPr>
            <p:spPr bwMode="auto">
              <a:xfrm>
                <a:off x="2302" y="2629"/>
                <a:ext cx="37" cy="12"/>
              </a:xfrm>
              <a:custGeom>
                <a:avLst/>
                <a:gdLst>
                  <a:gd name="T0" fmla="*/ 30 w 37"/>
                  <a:gd name="T1" fmla="*/ 0 h 12"/>
                  <a:gd name="T2" fmla="*/ 31 w 37"/>
                  <a:gd name="T3" fmla="*/ 0 h 12"/>
                  <a:gd name="T4" fmla="*/ 32 w 37"/>
                  <a:gd name="T5" fmla="*/ 0 h 12"/>
                  <a:gd name="T6" fmla="*/ 33 w 37"/>
                  <a:gd name="T7" fmla="*/ 1 h 12"/>
                  <a:gd name="T8" fmla="*/ 34 w 37"/>
                  <a:gd name="T9" fmla="*/ 2 h 12"/>
                  <a:gd name="T10" fmla="*/ 35 w 37"/>
                  <a:gd name="T11" fmla="*/ 2 h 12"/>
                  <a:gd name="T12" fmla="*/ 35 w 37"/>
                  <a:gd name="T13" fmla="*/ 3 h 12"/>
                  <a:gd name="T14" fmla="*/ 36 w 37"/>
                  <a:gd name="T15" fmla="*/ 4 h 12"/>
                  <a:gd name="T16" fmla="*/ 36 w 37"/>
                  <a:gd name="T17" fmla="*/ 5 h 12"/>
                  <a:gd name="T18" fmla="*/ 36 w 37"/>
                  <a:gd name="T19" fmla="*/ 6 h 12"/>
                  <a:gd name="T20" fmla="*/ 35 w 37"/>
                  <a:gd name="T21" fmla="*/ 7 h 12"/>
                  <a:gd name="T22" fmla="*/ 35 w 37"/>
                  <a:gd name="T23" fmla="*/ 8 h 12"/>
                  <a:gd name="T24" fmla="*/ 34 w 37"/>
                  <a:gd name="T25" fmla="*/ 8 h 12"/>
                  <a:gd name="T26" fmla="*/ 33 w 37"/>
                  <a:gd name="T27" fmla="*/ 9 h 12"/>
                  <a:gd name="T28" fmla="*/ 32 w 37"/>
                  <a:gd name="T29" fmla="*/ 10 h 12"/>
                  <a:gd name="T30" fmla="*/ 31 w 37"/>
                  <a:gd name="T31" fmla="*/ 10 h 12"/>
                  <a:gd name="T32" fmla="*/ 30 w 37"/>
                  <a:gd name="T33" fmla="*/ 10 h 12"/>
                  <a:gd name="T34" fmla="*/ 18 w 37"/>
                  <a:gd name="T35" fmla="*/ 11 h 12"/>
                  <a:gd name="T36" fmla="*/ 6 w 37"/>
                  <a:gd name="T37" fmla="*/ 10 h 12"/>
                  <a:gd name="T38" fmla="*/ 5 w 37"/>
                  <a:gd name="T39" fmla="*/ 10 h 12"/>
                  <a:gd name="T40" fmla="*/ 3 w 37"/>
                  <a:gd name="T41" fmla="*/ 10 h 12"/>
                  <a:gd name="T42" fmla="*/ 3 w 37"/>
                  <a:gd name="T43" fmla="*/ 9 h 12"/>
                  <a:gd name="T44" fmla="*/ 2 w 37"/>
                  <a:gd name="T45" fmla="*/ 8 h 12"/>
                  <a:gd name="T46" fmla="*/ 1 w 37"/>
                  <a:gd name="T47" fmla="*/ 8 h 12"/>
                  <a:gd name="T48" fmla="*/ 0 w 37"/>
                  <a:gd name="T49" fmla="*/ 7 h 12"/>
                  <a:gd name="T50" fmla="*/ 0 w 37"/>
                  <a:gd name="T51" fmla="*/ 6 h 12"/>
                  <a:gd name="T52" fmla="*/ 0 w 37"/>
                  <a:gd name="T53" fmla="*/ 5 h 12"/>
                  <a:gd name="T54" fmla="*/ 0 w 37"/>
                  <a:gd name="T55" fmla="*/ 4 h 12"/>
                  <a:gd name="T56" fmla="*/ 0 w 37"/>
                  <a:gd name="T57" fmla="*/ 3 h 12"/>
                  <a:gd name="T58" fmla="*/ 1 w 37"/>
                  <a:gd name="T59" fmla="*/ 2 h 12"/>
                  <a:gd name="T60" fmla="*/ 2 w 37"/>
                  <a:gd name="T61" fmla="*/ 2 h 12"/>
                  <a:gd name="T62" fmla="*/ 3 w 37"/>
                  <a:gd name="T63" fmla="*/ 1 h 12"/>
                  <a:gd name="T64" fmla="*/ 4 w 37"/>
                  <a:gd name="T65" fmla="*/ 0 h 12"/>
                  <a:gd name="T66" fmla="*/ 5 w 37"/>
                  <a:gd name="T67" fmla="*/ 0 h 12"/>
                  <a:gd name="T68" fmla="*/ 6 w 37"/>
                  <a:gd name="T69" fmla="*/ 0 h 12"/>
                  <a:gd name="T70" fmla="*/ 30 w 37"/>
                  <a:gd name="T71" fmla="*/ 0 h 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2"/>
                  <a:gd name="T110" fmla="*/ 37 w 37"/>
                  <a:gd name="T111" fmla="*/ 12 h 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2">
                    <a:moveTo>
                      <a:pt x="30" y="0"/>
                    </a:moveTo>
                    <a:lnTo>
                      <a:pt x="31" y="0"/>
                    </a:lnTo>
                    <a:lnTo>
                      <a:pt x="32" y="0"/>
                    </a:lnTo>
                    <a:lnTo>
                      <a:pt x="33" y="1"/>
                    </a:lnTo>
                    <a:lnTo>
                      <a:pt x="34" y="2"/>
                    </a:lnTo>
                    <a:lnTo>
                      <a:pt x="35" y="2"/>
                    </a:lnTo>
                    <a:lnTo>
                      <a:pt x="35" y="3"/>
                    </a:lnTo>
                    <a:lnTo>
                      <a:pt x="36" y="4"/>
                    </a:lnTo>
                    <a:lnTo>
                      <a:pt x="36" y="5"/>
                    </a:lnTo>
                    <a:lnTo>
                      <a:pt x="36" y="6"/>
                    </a:lnTo>
                    <a:lnTo>
                      <a:pt x="35" y="7"/>
                    </a:lnTo>
                    <a:lnTo>
                      <a:pt x="35" y="8"/>
                    </a:lnTo>
                    <a:lnTo>
                      <a:pt x="34" y="8"/>
                    </a:lnTo>
                    <a:lnTo>
                      <a:pt x="33" y="9"/>
                    </a:lnTo>
                    <a:lnTo>
                      <a:pt x="32" y="10"/>
                    </a:lnTo>
                    <a:lnTo>
                      <a:pt x="31" y="10"/>
                    </a:lnTo>
                    <a:lnTo>
                      <a:pt x="30" y="10"/>
                    </a:lnTo>
                    <a:lnTo>
                      <a:pt x="18" y="11"/>
                    </a:lnTo>
                    <a:lnTo>
                      <a:pt x="6" y="10"/>
                    </a:lnTo>
                    <a:lnTo>
                      <a:pt x="5" y="10"/>
                    </a:lnTo>
                    <a:lnTo>
                      <a:pt x="3" y="10"/>
                    </a:lnTo>
                    <a:lnTo>
                      <a:pt x="3" y="9"/>
                    </a:lnTo>
                    <a:lnTo>
                      <a:pt x="2" y="8"/>
                    </a:lnTo>
                    <a:lnTo>
                      <a:pt x="1" y="8"/>
                    </a:lnTo>
                    <a:lnTo>
                      <a:pt x="0" y="7"/>
                    </a:lnTo>
                    <a:lnTo>
                      <a:pt x="0" y="6"/>
                    </a:lnTo>
                    <a:lnTo>
                      <a:pt x="0" y="5"/>
                    </a:lnTo>
                    <a:lnTo>
                      <a:pt x="0" y="4"/>
                    </a:lnTo>
                    <a:lnTo>
                      <a:pt x="0" y="3"/>
                    </a:lnTo>
                    <a:lnTo>
                      <a:pt x="1" y="2"/>
                    </a:lnTo>
                    <a:lnTo>
                      <a:pt x="2" y="2"/>
                    </a:lnTo>
                    <a:lnTo>
                      <a:pt x="3" y="1"/>
                    </a:lnTo>
                    <a:lnTo>
                      <a:pt x="4" y="0"/>
                    </a:lnTo>
                    <a:lnTo>
                      <a:pt x="5" y="0"/>
                    </a:lnTo>
                    <a:lnTo>
                      <a:pt x="6" y="0"/>
                    </a:lnTo>
                    <a:lnTo>
                      <a:pt x="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32" name="Freeform 875"/>
              <p:cNvSpPr>
                <a:spLocks/>
              </p:cNvSpPr>
              <p:nvPr/>
            </p:nvSpPr>
            <p:spPr bwMode="auto">
              <a:xfrm>
                <a:off x="2307" y="2629"/>
                <a:ext cx="3" cy="10"/>
              </a:xfrm>
              <a:custGeom>
                <a:avLst/>
                <a:gdLst>
                  <a:gd name="T0" fmla="*/ 0 w 3"/>
                  <a:gd name="T1" fmla="*/ 0 h 10"/>
                  <a:gd name="T2" fmla="*/ 0 w 3"/>
                  <a:gd name="T3" fmla="*/ 9 h 10"/>
                  <a:gd name="T4" fmla="*/ 2 w 3"/>
                  <a:gd name="T5" fmla="*/ 0 h 10"/>
                  <a:gd name="T6" fmla="*/ 0 w 3"/>
                  <a:gd name="T7" fmla="*/ 0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0"/>
                    </a:moveTo>
                    <a:lnTo>
                      <a:pt x="0" y="9"/>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3" name="Freeform 876"/>
              <p:cNvSpPr>
                <a:spLocks/>
              </p:cNvSpPr>
              <p:nvPr/>
            </p:nvSpPr>
            <p:spPr bwMode="auto">
              <a:xfrm>
                <a:off x="2310" y="2629"/>
                <a:ext cx="3" cy="10"/>
              </a:xfrm>
              <a:custGeom>
                <a:avLst/>
                <a:gdLst>
                  <a:gd name="T0" fmla="*/ 0 w 3"/>
                  <a:gd name="T1" fmla="*/ 0 h 10"/>
                  <a:gd name="T2" fmla="*/ 0 w 3"/>
                  <a:gd name="T3" fmla="*/ 9 h 10"/>
                  <a:gd name="T4" fmla="*/ 2 w 3"/>
                  <a:gd name="T5" fmla="*/ 0 h 10"/>
                  <a:gd name="T6" fmla="*/ 0 w 3"/>
                  <a:gd name="T7" fmla="*/ 0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0"/>
                    </a:moveTo>
                    <a:lnTo>
                      <a:pt x="0" y="9"/>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4" name="Freeform 877"/>
              <p:cNvSpPr>
                <a:spLocks/>
              </p:cNvSpPr>
              <p:nvPr/>
            </p:nvSpPr>
            <p:spPr bwMode="auto">
              <a:xfrm>
                <a:off x="2319" y="2629"/>
                <a:ext cx="3" cy="11"/>
              </a:xfrm>
              <a:custGeom>
                <a:avLst/>
                <a:gdLst>
                  <a:gd name="T0" fmla="*/ 0 w 3"/>
                  <a:gd name="T1" fmla="*/ 0 h 11"/>
                  <a:gd name="T2" fmla="*/ 0 w 3"/>
                  <a:gd name="T3" fmla="*/ 10 h 11"/>
                  <a:gd name="T4" fmla="*/ 2 w 3"/>
                  <a:gd name="T5" fmla="*/ 0 h 11"/>
                  <a:gd name="T6" fmla="*/ 0 w 3"/>
                  <a:gd name="T7" fmla="*/ 0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10"/>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5" name="Freeform 878"/>
              <p:cNvSpPr>
                <a:spLocks/>
              </p:cNvSpPr>
              <p:nvPr/>
            </p:nvSpPr>
            <p:spPr bwMode="auto">
              <a:xfrm>
                <a:off x="2331" y="2629"/>
                <a:ext cx="3" cy="10"/>
              </a:xfrm>
              <a:custGeom>
                <a:avLst/>
                <a:gdLst>
                  <a:gd name="T0" fmla="*/ 0 w 3"/>
                  <a:gd name="T1" fmla="*/ 0 h 10"/>
                  <a:gd name="T2" fmla="*/ 0 w 3"/>
                  <a:gd name="T3" fmla="*/ 9 h 10"/>
                  <a:gd name="T4" fmla="*/ 2 w 3"/>
                  <a:gd name="T5" fmla="*/ 0 h 10"/>
                  <a:gd name="T6" fmla="*/ 2 w 3"/>
                  <a:gd name="T7" fmla="*/ 8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0" y="9"/>
                    </a:lnTo>
                    <a:lnTo>
                      <a:pt x="2" y="0"/>
                    </a:lnTo>
                    <a:lnTo>
                      <a:pt x="2" y="8"/>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6" name="Freeform 879"/>
              <p:cNvSpPr>
                <a:spLocks/>
              </p:cNvSpPr>
              <p:nvPr/>
            </p:nvSpPr>
            <p:spPr bwMode="auto">
              <a:xfrm>
                <a:off x="2313" y="2639"/>
                <a:ext cx="14" cy="1"/>
              </a:xfrm>
              <a:custGeom>
                <a:avLst/>
                <a:gdLst>
                  <a:gd name="T0" fmla="*/ 12 w 14"/>
                  <a:gd name="T1" fmla="*/ 0 h 1"/>
                  <a:gd name="T2" fmla="*/ 13 w 14"/>
                  <a:gd name="T3" fmla="*/ 0 h 1"/>
                  <a:gd name="T4" fmla="*/ 0 w 14"/>
                  <a:gd name="T5" fmla="*/ 0 h 1"/>
                  <a:gd name="T6" fmla="*/ 1 w 14"/>
                  <a:gd name="T7" fmla="*/ 0 h 1"/>
                  <a:gd name="T8" fmla="*/ 12 w 14"/>
                  <a:gd name="T9" fmla="*/ 0 h 1"/>
                  <a:gd name="T10" fmla="*/ 0 60000 65536"/>
                  <a:gd name="T11" fmla="*/ 0 60000 65536"/>
                  <a:gd name="T12" fmla="*/ 0 60000 65536"/>
                  <a:gd name="T13" fmla="*/ 0 60000 65536"/>
                  <a:gd name="T14" fmla="*/ 0 60000 65536"/>
                  <a:gd name="T15" fmla="*/ 0 w 14"/>
                  <a:gd name="T16" fmla="*/ 0 h 1"/>
                  <a:gd name="T17" fmla="*/ 14 w 14"/>
                  <a:gd name="T18" fmla="*/ 1 h 1"/>
                </a:gdLst>
                <a:ahLst/>
                <a:cxnLst>
                  <a:cxn ang="T10">
                    <a:pos x="T0" y="T1"/>
                  </a:cxn>
                  <a:cxn ang="T11">
                    <a:pos x="T2" y="T3"/>
                  </a:cxn>
                  <a:cxn ang="T12">
                    <a:pos x="T4" y="T5"/>
                  </a:cxn>
                  <a:cxn ang="T13">
                    <a:pos x="T6" y="T7"/>
                  </a:cxn>
                  <a:cxn ang="T14">
                    <a:pos x="T8" y="T9"/>
                  </a:cxn>
                </a:cxnLst>
                <a:rect l="T15" t="T16" r="T17" b="T18"/>
                <a:pathLst>
                  <a:path w="14" h="1">
                    <a:moveTo>
                      <a:pt x="12" y="0"/>
                    </a:moveTo>
                    <a:lnTo>
                      <a:pt x="13" y="0"/>
                    </a:lnTo>
                    <a:lnTo>
                      <a:pt x="0" y="0"/>
                    </a:lnTo>
                    <a:lnTo>
                      <a:pt x="1" y="0"/>
                    </a:lnTo>
                    <a:lnTo>
                      <a:pt x="1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7" name="Freeform 880"/>
              <p:cNvSpPr>
                <a:spLocks/>
              </p:cNvSpPr>
              <p:nvPr/>
            </p:nvSpPr>
            <p:spPr bwMode="auto">
              <a:xfrm>
                <a:off x="2316" y="2641"/>
                <a:ext cx="9" cy="5"/>
              </a:xfrm>
              <a:custGeom>
                <a:avLst/>
                <a:gdLst>
                  <a:gd name="T0" fmla="*/ 8 w 9"/>
                  <a:gd name="T1" fmla="*/ 4 h 5"/>
                  <a:gd name="T2" fmla="*/ 7 w 9"/>
                  <a:gd name="T3" fmla="*/ 0 h 5"/>
                  <a:gd name="T4" fmla="*/ 1 w 9"/>
                  <a:gd name="T5" fmla="*/ 0 h 5"/>
                  <a:gd name="T6" fmla="*/ 0 w 9"/>
                  <a:gd name="T7" fmla="*/ 4 h 5"/>
                  <a:gd name="T8" fmla="*/ 8 w 9"/>
                  <a:gd name="T9" fmla="*/ 4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8" y="4"/>
                    </a:moveTo>
                    <a:lnTo>
                      <a:pt x="7" y="0"/>
                    </a:lnTo>
                    <a:lnTo>
                      <a:pt x="1" y="0"/>
                    </a:lnTo>
                    <a:lnTo>
                      <a:pt x="0" y="4"/>
                    </a:lnTo>
                    <a:lnTo>
                      <a:pt x="8" y="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38" name="Line 881"/>
              <p:cNvSpPr>
                <a:spLocks noChangeShapeType="1"/>
              </p:cNvSpPr>
              <p:nvPr/>
            </p:nvSpPr>
            <p:spPr bwMode="auto">
              <a:xfrm>
                <a:off x="2317" y="2642"/>
                <a:ext cx="8" cy="0"/>
              </a:xfrm>
              <a:prstGeom prst="line">
                <a:avLst/>
              </a:prstGeom>
              <a:noFill/>
              <a:ln w="12700">
                <a:noFill/>
                <a:round/>
                <a:headEnd/>
                <a:tailEnd/>
              </a:ln>
            </p:spPr>
            <p:txBody>
              <a:bodyPr/>
              <a:lstStyle/>
              <a:p>
                <a:endParaRPr lang="en-US"/>
              </a:p>
            </p:txBody>
          </p:sp>
          <p:sp>
            <p:nvSpPr>
              <p:cNvPr id="167139" name="Line 882"/>
              <p:cNvSpPr>
                <a:spLocks noChangeShapeType="1"/>
              </p:cNvSpPr>
              <p:nvPr/>
            </p:nvSpPr>
            <p:spPr bwMode="auto">
              <a:xfrm>
                <a:off x="2317" y="2642"/>
                <a:ext cx="8" cy="0"/>
              </a:xfrm>
              <a:prstGeom prst="line">
                <a:avLst/>
              </a:prstGeom>
              <a:noFill/>
              <a:ln w="12700">
                <a:solidFill>
                  <a:srgbClr val="000000"/>
                </a:solidFill>
                <a:round/>
                <a:headEnd/>
                <a:tailEnd/>
              </a:ln>
            </p:spPr>
            <p:txBody>
              <a:bodyPr/>
              <a:lstStyle/>
              <a:p>
                <a:endParaRPr lang="en-US"/>
              </a:p>
            </p:txBody>
          </p:sp>
          <p:sp>
            <p:nvSpPr>
              <p:cNvPr id="167140" name="Line 883"/>
              <p:cNvSpPr>
                <a:spLocks noChangeShapeType="1"/>
              </p:cNvSpPr>
              <p:nvPr/>
            </p:nvSpPr>
            <p:spPr bwMode="auto">
              <a:xfrm>
                <a:off x="2317" y="2644"/>
                <a:ext cx="8" cy="0"/>
              </a:xfrm>
              <a:prstGeom prst="line">
                <a:avLst/>
              </a:prstGeom>
              <a:noFill/>
              <a:ln w="12700">
                <a:noFill/>
                <a:round/>
                <a:headEnd/>
                <a:tailEnd/>
              </a:ln>
            </p:spPr>
            <p:txBody>
              <a:bodyPr/>
              <a:lstStyle/>
              <a:p>
                <a:endParaRPr lang="en-US"/>
              </a:p>
            </p:txBody>
          </p:sp>
          <p:sp>
            <p:nvSpPr>
              <p:cNvPr id="167141" name="Line 884"/>
              <p:cNvSpPr>
                <a:spLocks noChangeShapeType="1"/>
              </p:cNvSpPr>
              <p:nvPr/>
            </p:nvSpPr>
            <p:spPr bwMode="auto">
              <a:xfrm>
                <a:off x="2317" y="2644"/>
                <a:ext cx="8" cy="0"/>
              </a:xfrm>
              <a:prstGeom prst="line">
                <a:avLst/>
              </a:prstGeom>
              <a:noFill/>
              <a:ln w="12700">
                <a:solidFill>
                  <a:srgbClr val="000000"/>
                </a:solidFill>
                <a:round/>
                <a:headEnd/>
                <a:tailEnd/>
              </a:ln>
            </p:spPr>
            <p:txBody>
              <a:bodyPr/>
              <a:lstStyle/>
              <a:p>
                <a:endParaRPr lang="en-US"/>
              </a:p>
            </p:txBody>
          </p:sp>
          <p:sp>
            <p:nvSpPr>
              <p:cNvPr id="167142" name="Freeform 885"/>
              <p:cNvSpPr>
                <a:spLocks/>
              </p:cNvSpPr>
              <p:nvPr/>
            </p:nvSpPr>
            <p:spPr bwMode="auto">
              <a:xfrm>
                <a:off x="2263" y="2613"/>
                <a:ext cx="22" cy="48"/>
              </a:xfrm>
              <a:custGeom>
                <a:avLst/>
                <a:gdLst>
                  <a:gd name="T0" fmla="*/ 8 w 22"/>
                  <a:gd name="T1" fmla="*/ 0 h 48"/>
                  <a:gd name="T2" fmla="*/ 1 w 22"/>
                  <a:gd name="T3" fmla="*/ 6 h 48"/>
                  <a:gd name="T4" fmla="*/ 12 w 22"/>
                  <a:gd name="T5" fmla="*/ 12 h 48"/>
                  <a:gd name="T6" fmla="*/ 1 w 22"/>
                  <a:gd name="T7" fmla="*/ 20 h 48"/>
                  <a:gd name="T8" fmla="*/ 17 w 22"/>
                  <a:gd name="T9" fmla="*/ 28 h 48"/>
                  <a:gd name="T10" fmla="*/ 1 w 22"/>
                  <a:gd name="T11" fmla="*/ 38 h 48"/>
                  <a:gd name="T12" fmla="*/ 21 w 22"/>
                  <a:gd name="T13" fmla="*/ 47 h 48"/>
                  <a:gd name="T14" fmla="*/ 0 w 22"/>
                  <a:gd name="T15" fmla="*/ 47 h 48"/>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48"/>
                  <a:gd name="T26" fmla="*/ 22 w 22"/>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48">
                    <a:moveTo>
                      <a:pt x="8" y="0"/>
                    </a:moveTo>
                    <a:lnTo>
                      <a:pt x="1" y="6"/>
                    </a:lnTo>
                    <a:lnTo>
                      <a:pt x="12" y="12"/>
                    </a:lnTo>
                    <a:lnTo>
                      <a:pt x="1" y="20"/>
                    </a:lnTo>
                    <a:lnTo>
                      <a:pt x="17" y="28"/>
                    </a:lnTo>
                    <a:lnTo>
                      <a:pt x="1" y="38"/>
                    </a:lnTo>
                    <a:lnTo>
                      <a:pt x="21" y="47"/>
                    </a:lnTo>
                    <a:lnTo>
                      <a:pt x="0" y="4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43" name="Freeform 886"/>
              <p:cNvSpPr>
                <a:spLocks/>
              </p:cNvSpPr>
              <p:nvPr/>
            </p:nvSpPr>
            <p:spPr bwMode="auto">
              <a:xfrm>
                <a:off x="2263" y="2613"/>
                <a:ext cx="29" cy="80"/>
              </a:xfrm>
              <a:custGeom>
                <a:avLst/>
                <a:gdLst>
                  <a:gd name="T0" fmla="*/ 21 w 29"/>
                  <a:gd name="T1" fmla="*/ 48 h 80"/>
                  <a:gd name="T2" fmla="*/ 0 w 29"/>
                  <a:gd name="T3" fmla="*/ 57 h 80"/>
                  <a:gd name="T4" fmla="*/ 26 w 29"/>
                  <a:gd name="T5" fmla="*/ 68 h 80"/>
                  <a:gd name="T6" fmla="*/ 0 w 29"/>
                  <a:gd name="T7" fmla="*/ 79 h 80"/>
                  <a:gd name="T8" fmla="*/ 0 w 29"/>
                  <a:gd name="T9" fmla="*/ 0 h 80"/>
                  <a:gd name="T10" fmla="*/ 10 w 29"/>
                  <a:gd name="T11" fmla="*/ 0 h 80"/>
                  <a:gd name="T12" fmla="*/ 28 w 29"/>
                  <a:gd name="T13" fmla="*/ 78 h 80"/>
                  <a:gd name="T14" fmla="*/ 0 60000 65536"/>
                  <a:gd name="T15" fmla="*/ 0 60000 65536"/>
                  <a:gd name="T16" fmla="*/ 0 60000 65536"/>
                  <a:gd name="T17" fmla="*/ 0 60000 65536"/>
                  <a:gd name="T18" fmla="*/ 0 60000 65536"/>
                  <a:gd name="T19" fmla="*/ 0 60000 65536"/>
                  <a:gd name="T20" fmla="*/ 0 60000 65536"/>
                  <a:gd name="T21" fmla="*/ 0 w 29"/>
                  <a:gd name="T22" fmla="*/ 0 h 80"/>
                  <a:gd name="T23" fmla="*/ 29 w 29"/>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80">
                    <a:moveTo>
                      <a:pt x="21" y="48"/>
                    </a:moveTo>
                    <a:lnTo>
                      <a:pt x="0" y="57"/>
                    </a:lnTo>
                    <a:lnTo>
                      <a:pt x="26" y="68"/>
                    </a:lnTo>
                    <a:lnTo>
                      <a:pt x="0" y="79"/>
                    </a:lnTo>
                    <a:lnTo>
                      <a:pt x="0" y="0"/>
                    </a:lnTo>
                    <a:lnTo>
                      <a:pt x="10" y="0"/>
                    </a:lnTo>
                    <a:lnTo>
                      <a:pt x="28" y="7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44" name="Line 887"/>
              <p:cNvSpPr>
                <a:spLocks noChangeShapeType="1"/>
              </p:cNvSpPr>
              <p:nvPr/>
            </p:nvSpPr>
            <p:spPr bwMode="auto">
              <a:xfrm>
                <a:off x="2263" y="2670"/>
                <a:ext cx="23" cy="0"/>
              </a:xfrm>
              <a:prstGeom prst="line">
                <a:avLst/>
              </a:prstGeom>
              <a:noFill/>
              <a:ln w="12700">
                <a:solidFill>
                  <a:srgbClr val="000000"/>
                </a:solidFill>
                <a:round/>
                <a:headEnd/>
                <a:tailEnd/>
              </a:ln>
            </p:spPr>
            <p:txBody>
              <a:bodyPr/>
              <a:lstStyle/>
              <a:p>
                <a:endParaRPr lang="en-US"/>
              </a:p>
            </p:txBody>
          </p:sp>
          <p:sp>
            <p:nvSpPr>
              <p:cNvPr id="167145" name="Freeform 888"/>
              <p:cNvSpPr>
                <a:spLocks/>
              </p:cNvSpPr>
              <p:nvPr/>
            </p:nvSpPr>
            <p:spPr bwMode="auto">
              <a:xfrm>
                <a:off x="2256" y="2635"/>
                <a:ext cx="25" cy="7"/>
              </a:xfrm>
              <a:custGeom>
                <a:avLst/>
                <a:gdLst>
                  <a:gd name="T0" fmla="*/ 24 w 25"/>
                  <a:gd name="T1" fmla="*/ 6 h 7"/>
                  <a:gd name="T2" fmla="*/ 7 w 25"/>
                  <a:gd name="T3" fmla="*/ 6 h 7"/>
                  <a:gd name="T4" fmla="*/ 0 w 25"/>
                  <a:gd name="T5" fmla="*/ 0 h 7"/>
                  <a:gd name="T6" fmla="*/ 0 60000 65536"/>
                  <a:gd name="T7" fmla="*/ 0 60000 65536"/>
                  <a:gd name="T8" fmla="*/ 0 60000 65536"/>
                  <a:gd name="T9" fmla="*/ 0 w 25"/>
                  <a:gd name="T10" fmla="*/ 0 h 7"/>
                  <a:gd name="T11" fmla="*/ 25 w 25"/>
                  <a:gd name="T12" fmla="*/ 7 h 7"/>
                </a:gdLst>
                <a:ahLst/>
                <a:cxnLst>
                  <a:cxn ang="T6">
                    <a:pos x="T0" y="T1"/>
                  </a:cxn>
                  <a:cxn ang="T7">
                    <a:pos x="T2" y="T3"/>
                  </a:cxn>
                  <a:cxn ang="T8">
                    <a:pos x="T4" y="T5"/>
                  </a:cxn>
                </a:cxnLst>
                <a:rect l="T9" t="T10" r="T11" b="T12"/>
                <a:pathLst>
                  <a:path w="25" h="7">
                    <a:moveTo>
                      <a:pt x="24" y="6"/>
                    </a:moveTo>
                    <a:lnTo>
                      <a:pt x="7" y="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46" name="Freeform 889"/>
              <p:cNvSpPr>
                <a:spLocks/>
              </p:cNvSpPr>
              <p:nvPr/>
            </p:nvSpPr>
            <p:spPr bwMode="auto">
              <a:xfrm>
                <a:off x="2255" y="2613"/>
                <a:ext cx="26" cy="8"/>
              </a:xfrm>
              <a:custGeom>
                <a:avLst/>
                <a:gdLst>
                  <a:gd name="T0" fmla="*/ 0 w 26"/>
                  <a:gd name="T1" fmla="*/ 0 h 8"/>
                  <a:gd name="T2" fmla="*/ 8 w 26"/>
                  <a:gd name="T3" fmla="*/ 7 h 8"/>
                  <a:gd name="T4" fmla="*/ 19 w 26"/>
                  <a:gd name="T5" fmla="*/ 7 h 8"/>
                  <a:gd name="T6" fmla="*/ 25 w 26"/>
                  <a:gd name="T7" fmla="*/ 0 h 8"/>
                  <a:gd name="T8" fmla="*/ 0 60000 65536"/>
                  <a:gd name="T9" fmla="*/ 0 60000 65536"/>
                  <a:gd name="T10" fmla="*/ 0 60000 65536"/>
                  <a:gd name="T11" fmla="*/ 0 60000 65536"/>
                  <a:gd name="T12" fmla="*/ 0 w 26"/>
                  <a:gd name="T13" fmla="*/ 0 h 8"/>
                  <a:gd name="T14" fmla="*/ 26 w 26"/>
                  <a:gd name="T15" fmla="*/ 8 h 8"/>
                </a:gdLst>
                <a:ahLst/>
                <a:cxnLst>
                  <a:cxn ang="T8">
                    <a:pos x="T0" y="T1"/>
                  </a:cxn>
                  <a:cxn ang="T9">
                    <a:pos x="T2" y="T3"/>
                  </a:cxn>
                  <a:cxn ang="T10">
                    <a:pos x="T4" y="T5"/>
                  </a:cxn>
                  <a:cxn ang="T11">
                    <a:pos x="T6" y="T7"/>
                  </a:cxn>
                </a:cxnLst>
                <a:rect l="T12" t="T13" r="T14" b="T15"/>
                <a:pathLst>
                  <a:path w="26" h="8">
                    <a:moveTo>
                      <a:pt x="0" y="0"/>
                    </a:moveTo>
                    <a:lnTo>
                      <a:pt x="8" y="7"/>
                    </a:lnTo>
                    <a:lnTo>
                      <a:pt x="19" y="7"/>
                    </a:lnTo>
                    <a:lnTo>
                      <a:pt x="25"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47" name="Line 890"/>
              <p:cNvSpPr>
                <a:spLocks noChangeShapeType="1"/>
              </p:cNvSpPr>
              <p:nvPr/>
            </p:nvSpPr>
            <p:spPr bwMode="auto">
              <a:xfrm>
                <a:off x="2258" y="2637"/>
                <a:ext cx="5" cy="0"/>
              </a:xfrm>
              <a:prstGeom prst="line">
                <a:avLst/>
              </a:prstGeom>
              <a:noFill/>
              <a:ln w="12700">
                <a:noFill/>
                <a:round/>
                <a:headEnd/>
                <a:tailEnd/>
              </a:ln>
            </p:spPr>
            <p:txBody>
              <a:bodyPr/>
              <a:lstStyle/>
              <a:p>
                <a:endParaRPr lang="en-US"/>
              </a:p>
            </p:txBody>
          </p:sp>
          <p:sp>
            <p:nvSpPr>
              <p:cNvPr id="167148" name="Line 891"/>
              <p:cNvSpPr>
                <a:spLocks noChangeShapeType="1"/>
              </p:cNvSpPr>
              <p:nvPr/>
            </p:nvSpPr>
            <p:spPr bwMode="auto">
              <a:xfrm>
                <a:off x="2258" y="2637"/>
                <a:ext cx="5" cy="0"/>
              </a:xfrm>
              <a:prstGeom prst="line">
                <a:avLst/>
              </a:prstGeom>
              <a:noFill/>
              <a:ln w="12700">
                <a:solidFill>
                  <a:srgbClr val="000000"/>
                </a:solidFill>
                <a:round/>
                <a:headEnd/>
                <a:tailEnd/>
              </a:ln>
            </p:spPr>
            <p:txBody>
              <a:bodyPr/>
              <a:lstStyle/>
              <a:p>
                <a:endParaRPr lang="en-US"/>
              </a:p>
            </p:txBody>
          </p:sp>
          <p:sp>
            <p:nvSpPr>
              <p:cNvPr id="167149" name="Line 892"/>
              <p:cNvSpPr>
                <a:spLocks noChangeShapeType="1"/>
              </p:cNvSpPr>
              <p:nvPr/>
            </p:nvSpPr>
            <p:spPr bwMode="auto">
              <a:xfrm flipV="1">
                <a:off x="2267" y="2589"/>
                <a:ext cx="0" cy="23"/>
              </a:xfrm>
              <a:prstGeom prst="line">
                <a:avLst/>
              </a:prstGeom>
              <a:noFill/>
              <a:ln w="12700">
                <a:noFill/>
                <a:round/>
                <a:headEnd/>
                <a:tailEnd/>
              </a:ln>
            </p:spPr>
            <p:txBody>
              <a:bodyPr/>
              <a:lstStyle/>
              <a:p>
                <a:endParaRPr lang="en-US"/>
              </a:p>
            </p:txBody>
          </p:sp>
          <p:sp>
            <p:nvSpPr>
              <p:cNvPr id="167150" name="Line 893"/>
              <p:cNvSpPr>
                <a:spLocks noChangeShapeType="1"/>
              </p:cNvSpPr>
              <p:nvPr/>
            </p:nvSpPr>
            <p:spPr bwMode="auto">
              <a:xfrm flipV="1">
                <a:off x="2267" y="2589"/>
                <a:ext cx="0" cy="23"/>
              </a:xfrm>
              <a:prstGeom prst="line">
                <a:avLst/>
              </a:prstGeom>
              <a:noFill/>
              <a:ln w="12700">
                <a:solidFill>
                  <a:srgbClr val="000000"/>
                </a:solidFill>
                <a:round/>
                <a:headEnd/>
                <a:tailEnd/>
              </a:ln>
            </p:spPr>
            <p:txBody>
              <a:bodyPr/>
              <a:lstStyle/>
              <a:p>
                <a:endParaRPr lang="en-US"/>
              </a:p>
            </p:txBody>
          </p:sp>
          <p:sp>
            <p:nvSpPr>
              <p:cNvPr id="167151" name="Line 894"/>
              <p:cNvSpPr>
                <a:spLocks noChangeShapeType="1"/>
              </p:cNvSpPr>
              <p:nvPr/>
            </p:nvSpPr>
            <p:spPr bwMode="auto">
              <a:xfrm>
                <a:off x="2265" y="2589"/>
                <a:ext cx="4" cy="0"/>
              </a:xfrm>
              <a:prstGeom prst="line">
                <a:avLst/>
              </a:prstGeom>
              <a:noFill/>
              <a:ln w="12700">
                <a:solidFill>
                  <a:srgbClr val="000000"/>
                </a:solidFill>
                <a:round/>
                <a:headEnd/>
                <a:tailEnd/>
              </a:ln>
            </p:spPr>
            <p:txBody>
              <a:bodyPr/>
              <a:lstStyle/>
              <a:p>
                <a:endParaRPr lang="en-US"/>
              </a:p>
            </p:txBody>
          </p:sp>
          <p:sp>
            <p:nvSpPr>
              <p:cNvPr id="167152" name="Freeform 895"/>
              <p:cNvSpPr>
                <a:spLocks/>
              </p:cNvSpPr>
              <p:nvPr/>
            </p:nvSpPr>
            <p:spPr bwMode="auto">
              <a:xfrm>
                <a:off x="2265" y="2593"/>
                <a:ext cx="5" cy="4"/>
              </a:xfrm>
              <a:custGeom>
                <a:avLst/>
                <a:gdLst>
                  <a:gd name="T0" fmla="*/ 4 w 5"/>
                  <a:gd name="T1" fmla="*/ 0 h 4"/>
                  <a:gd name="T2" fmla="*/ 0 w 5"/>
                  <a:gd name="T3" fmla="*/ 0 h 4"/>
                  <a:gd name="T4" fmla="*/ 2 w 5"/>
                  <a:gd name="T5" fmla="*/ 3 h 4"/>
                  <a:gd name="T6" fmla="*/ 4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4" y="0"/>
                    </a:moveTo>
                    <a:lnTo>
                      <a:pt x="0" y="0"/>
                    </a:lnTo>
                    <a:lnTo>
                      <a:pt x="2" y="3"/>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53" name="Freeform 896"/>
              <p:cNvSpPr>
                <a:spLocks/>
              </p:cNvSpPr>
              <p:nvPr/>
            </p:nvSpPr>
            <p:spPr bwMode="auto">
              <a:xfrm>
                <a:off x="2265" y="2602"/>
                <a:ext cx="5" cy="4"/>
              </a:xfrm>
              <a:custGeom>
                <a:avLst/>
                <a:gdLst>
                  <a:gd name="T0" fmla="*/ 4 w 5"/>
                  <a:gd name="T1" fmla="*/ 0 h 4"/>
                  <a:gd name="T2" fmla="*/ 0 w 5"/>
                  <a:gd name="T3" fmla="*/ 0 h 4"/>
                  <a:gd name="T4" fmla="*/ 2 w 5"/>
                  <a:gd name="T5" fmla="*/ 3 h 4"/>
                  <a:gd name="T6" fmla="*/ 4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4" y="0"/>
                    </a:moveTo>
                    <a:lnTo>
                      <a:pt x="0" y="0"/>
                    </a:lnTo>
                    <a:lnTo>
                      <a:pt x="2" y="3"/>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54" name="Freeform 897"/>
              <p:cNvSpPr>
                <a:spLocks/>
              </p:cNvSpPr>
              <p:nvPr/>
            </p:nvSpPr>
            <p:spPr bwMode="auto">
              <a:xfrm>
                <a:off x="2279" y="2608"/>
                <a:ext cx="3" cy="3"/>
              </a:xfrm>
              <a:custGeom>
                <a:avLst/>
                <a:gdLst>
                  <a:gd name="T0" fmla="*/ 2 w 3"/>
                  <a:gd name="T1" fmla="*/ 2 h 3"/>
                  <a:gd name="T2" fmla="*/ 2 w 3"/>
                  <a:gd name="T3" fmla="*/ 0 h 3"/>
                  <a:gd name="T4" fmla="*/ 0 w 3"/>
                  <a:gd name="T5" fmla="*/ 0 h 3"/>
                  <a:gd name="T6" fmla="*/ 0 w 3"/>
                  <a:gd name="T7" fmla="*/ 2 h 3"/>
                  <a:gd name="T8" fmla="*/ 2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2" y="2"/>
                    </a:moveTo>
                    <a:lnTo>
                      <a:pt x="2" y="0"/>
                    </a:lnTo>
                    <a:lnTo>
                      <a:pt x="0" y="0"/>
                    </a:lnTo>
                    <a:lnTo>
                      <a:pt x="0" y="2"/>
                    </a:lnTo>
                    <a:lnTo>
                      <a:pt x="2"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55" name="Freeform 898"/>
              <p:cNvSpPr>
                <a:spLocks/>
              </p:cNvSpPr>
              <p:nvPr/>
            </p:nvSpPr>
            <p:spPr bwMode="auto">
              <a:xfrm>
                <a:off x="2279" y="2608"/>
                <a:ext cx="4" cy="4"/>
              </a:xfrm>
              <a:custGeom>
                <a:avLst/>
                <a:gdLst>
                  <a:gd name="T0" fmla="*/ 3 w 4"/>
                  <a:gd name="T1" fmla="*/ 3 h 4"/>
                  <a:gd name="T2" fmla="*/ 2 w 4"/>
                  <a:gd name="T3" fmla="*/ 0 h 4"/>
                  <a:gd name="T4" fmla="*/ 1 w 4"/>
                  <a:gd name="T5" fmla="*/ 0 h 4"/>
                  <a:gd name="T6" fmla="*/ 0 w 4"/>
                  <a:gd name="T7" fmla="*/ 3 h 4"/>
                  <a:gd name="T8" fmla="*/ 3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3"/>
                    </a:moveTo>
                    <a:lnTo>
                      <a:pt x="2" y="0"/>
                    </a:lnTo>
                    <a:lnTo>
                      <a:pt x="1" y="0"/>
                    </a:lnTo>
                    <a:lnTo>
                      <a:pt x="0" y="3"/>
                    </a:lnTo>
                    <a:lnTo>
                      <a:pt x="3"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56" name="Freeform 899"/>
              <p:cNvSpPr>
                <a:spLocks/>
              </p:cNvSpPr>
              <p:nvPr/>
            </p:nvSpPr>
            <p:spPr bwMode="auto">
              <a:xfrm>
                <a:off x="2276" y="2607"/>
                <a:ext cx="9" cy="1"/>
              </a:xfrm>
              <a:custGeom>
                <a:avLst/>
                <a:gdLst>
                  <a:gd name="T0" fmla="*/ 8 w 9"/>
                  <a:gd name="T1" fmla="*/ 0 h 1"/>
                  <a:gd name="T2" fmla="*/ 8 w 9"/>
                  <a:gd name="T3" fmla="*/ 0 h 1"/>
                  <a:gd name="T4" fmla="*/ 0 w 9"/>
                  <a:gd name="T5" fmla="*/ 0 h 1"/>
                  <a:gd name="T6" fmla="*/ 0 w 9"/>
                  <a:gd name="T7" fmla="*/ 0 h 1"/>
                  <a:gd name="T8" fmla="*/ 8 w 9"/>
                  <a:gd name="T9" fmla="*/ 0 h 1"/>
                  <a:gd name="T10" fmla="*/ 0 60000 65536"/>
                  <a:gd name="T11" fmla="*/ 0 60000 65536"/>
                  <a:gd name="T12" fmla="*/ 0 60000 65536"/>
                  <a:gd name="T13" fmla="*/ 0 60000 65536"/>
                  <a:gd name="T14" fmla="*/ 0 60000 65536"/>
                  <a:gd name="T15" fmla="*/ 0 w 9"/>
                  <a:gd name="T16" fmla="*/ 0 h 1"/>
                  <a:gd name="T17" fmla="*/ 9 w 9"/>
                  <a:gd name="T18" fmla="*/ 1 h 1"/>
                </a:gdLst>
                <a:ahLst/>
                <a:cxnLst>
                  <a:cxn ang="T10">
                    <a:pos x="T0" y="T1"/>
                  </a:cxn>
                  <a:cxn ang="T11">
                    <a:pos x="T2" y="T3"/>
                  </a:cxn>
                  <a:cxn ang="T12">
                    <a:pos x="T4" y="T5"/>
                  </a:cxn>
                  <a:cxn ang="T13">
                    <a:pos x="T6" y="T7"/>
                  </a:cxn>
                  <a:cxn ang="T14">
                    <a:pos x="T8" y="T9"/>
                  </a:cxn>
                </a:cxnLst>
                <a:rect l="T15" t="T16" r="T17" b="T18"/>
                <a:pathLst>
                  <a:path w="9" h="1">
                    <a:moveTo>
                      <a:pt x="8" y="0"/>
                    </a:moveTo>
                    <a:lnTo>
                      <a:pt x="8" y="0"/>
                    </a:lnTo>
                    <a:lnTo>
                      <a:pt x="0" y="0"/>
                    </a:lnTo>
                    <a:lnTo>
                      <a:pt x="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57" name="Freeform 900"/>
              <p:cNvSpPr>
                <a:spLocks/>
              </p:cNvSpPr>
              <p:nvPr/>
            </p:nvSpPr>
            <p:spPr bwMode="auto">
              <a:xfrm>
                <a:off x="2276" y="2607"/>
                <a:ext cx="10" cy="2"/>
              </a:xfrm>
              <a:custGeom>
                <a:avLst/>
                <a:gdLst>
                  <a:gd name="T0" fmla="*/ 9 w 10"/>
                  <a:gd name="T1" fmla="*/ 1 h 2"/>
                  <a:gd name="T2" fmla="*/ 9 w 10"/>
                  <a:gd name="T3" fmla="*/ 0 h 2"/>
                  <a:gd name="T4" fmla="*/ 0 w 10"/>
                  <a:gd name="T5" fmla="*/ 0 h 2"/>
                  <a:gd name="T6" fmla="*/ 0 w 10"/>
                  <a:gd name="T7" fmla="*/ 1 h 2"/>
                  <a:gd name="T8" fmla="*/ 9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9" y="1"/>
                    </a:moveTo>
                    <a:lnTo>
                      <a:pt x="9" y="0"/>
                    </a:lnTo>
                    <a:lnTo>
                      <a:pt x="0" y="0"/>
                    </a:lnTo>
                    <a:lnTo>
                      <a:pt x="0" y="1"/>
                    </a:lnTo>
                    <a:lnTo>
                      <a:pt x="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58" name="Freeform 901"/>
              <p:cNvSpPr>
                <a:spLocks/>
              </p:cNvSpPr>
              <p:nvPr/>
            </p:nvSpPr>
            <p:spPr bwMode="auto">
              <a:xfrm>
                <a:off x="2283" y="2605"/>
                <a:ext cx="6" cy="2"/>
              </a:xfrm>
              <a:custGeom>
                <a:avLst/>
                <a:gdLst>
                  <a:gd name="T0" fmla="*/ 5 w 6"/>
                  <a:gd name="T1" fmla="*/ 0 h 2"/>
                  <a:gd name="T2" fmla="*/ 4 w 6"/>
                  <a:gd name="T3" fmla="*/ 1 h 2"/>
                  <a:gd name="T4" fmla="*/ 0 w 6"/>
                  <a:gd name="T5" fmla="*/ 1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5" y="0"/>
                    </a:moveTo>
                    <a:lnTo>
                      <a:pt x="4" y="1"/>
                    </a:lnTo>
                    <a:lnTo>
                      <a:pt x="0" y="1"/>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59" name="Line 902"/>
              <p:cNvSpPr>
                <a:spLocks noChangeShapeType="1"/>
              </p:cNvSpPr>
              <p:nvPr/>
            </p:nvSpPr>
            <p:spPr bwMode="auto">
              <a:xfrm>
                <a:off x="2286" y="2606"/>
                <a:ext cx="0" cy="6"/>
              </a:xfrm>
              <a:prstGeom prst="line">
                <a:avLst/>
              </a:prstGeom>
              <a:noFill/>
              <a:ln w="12700">
                <a:solidFill>
                  <a:srgbClr val="000000"/>
                </a:solidFill>
                <a:round/>
                <a:headEnd/>
                <a:tailEnd/>
              </a:ln>
            </p:spPr>
            <p:txBody>
              <a:bodyPr/>
              <a:lstStyle/>
              <a:p>
                <a:endParaRPr lang="en-US"/>
              </a:p>
            </p:txBody>
          </p:sp>
          <p:sp>
            <p:nvSpPr>
              <p:cNvPr id="167160" name="Freeform 903"/>
              <p:cNvSpPr>
                <a:spLocks/>
              </p:cNvSpPr>
              <p:nvPr/>
            </p:nvSpPr>
            <p:spPr bwMode="auto">
              <a:xfrm>
                <a:off x="2354" y="2664"/>
                <a:ext cx="12" cy="14"/>
              </a:xfrm>
              <a:custGeom>
                <a:avLst/>
                <a:gdLst>
                  <a:gd name="T0" fmla="*/ 11 w 12"/>
                  <a:gd name="T1" fmla="*/ 13 h 14"/>
                  <a:gd name="T2" fmla="*/ 9 w 12"/>
                  <a:gd name="T3" fmla="*/ 0 h 14"/>
                  <a:gd name="T4" fmla="*/ 2 w 12"/>
                  <a:gd name="T5" fmla="*/ 0 h 14"/>
                  <a:gd name="T6" fmla="*/ 0 w 12"/>
                  <a:gd name="T7" fmla="*/ 13 h 14"/>
                  <a:gd name="T8" fmla="*/ 0 60000 65536"/>
                  <a:gd name="T9" fmla="*/ 0 60000 65536"/>
                  <a:gd name="T10" fmla="*/ 0 60000 65536"/>
                  <a:gd name="T11" fmla="*/ 0 60000 65536"/>
                  <a:gd name="T12" fmla="*/ 0 w 12"/>
                  <a:gd name="T13" fmla="*/ 0 h 14"/>
                  <a:gd name="T14" fmla="*/ 12 w 12"/>
                  <a:gd name="T15" fmla="*/ 14 h 14"/>
                </a:gdLst>
                <a:ahLst/>
                <a:cxnLst>
                  <a:cxn ang="T8">
                    <a:pos x="T0" y="T1"/>
                  </a:cxn>
                  <a:cxn ang="T9">
                    <a:pos x="T2" y="T3"/>
                  </a:cxn>
                  <a:cxn ang="T10">
                    <a:pos x="T4" y="T5"/>
                  </a:cxn>
                  <a:cxn ang="T11">
                    <a:pos x="T6" y="T7"/>
                  </a:cxn>
                </a:cxnLst>
                <a:rect l="T12" t="T13" r="T14" b="T15"/>
                <a:pathLst>
                  <a:path w="12" h="14">
                    <a:moveTo>
                      <a:pt x="11" y="13"/>
                    </a:moveTo>
                    <a:lnTo>
                      <a:pt x="9" y="0"/>
                    </a:lnTo>
                    <a:lnTo>
                      <a:pt x="2" y="0"/>
                    </a:lnTo>
                    <a:lnTo>
                      <a:pt x="0" y="1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61" name="Line 904"/>
              <p:cNvSpPr>
                <a:spLocks noChangeShapeType="1"/>
              </p:cNvSpPr>
              <p:nvPr/>
            </p:nvSpPr>
            <p:spPr bwMode="auto">
              <a:xfrm>
                <a:off x="2231" y="2686"/>
                <a:ext cx="21" cy="0"/>
              </a:xfrm>
              <a:prstGeom prst="line">
                <a:avLst/>
              </a:prstGeom>
              <a:noFill/>
              <a:ln w="12700">
                <a:noFill/>
                <a:round/>
                <a:headEnd/>
                <a:tailEnd/>
              </a:ln>
            </p:spPr>
            <p:txBody>
              <a:bodyPr/>
              <a:lstStyle/>
              <a:p>
                <a:endParaRPr lang="en-US"/>
              </a:p>
            </p:txBody>
          </p:sp>
          <p:sp>
            <p:nvSpPr>
              <p:cNvPr id="167162" name="Line 905"/>
              <p:cNvSpPr>
                <a:spLocks noChangeShapeType="1"/>
              </p:cNvSpPr>
              <p:nvPr/>
            </p:nvSpPr>
            <p:spPr bwMode="auto">
              <a:xfrm>
                <a:off x="2231" y="2686"/>
                <a:ext cx="21" cy="0"/>
              </a:xfrm>
              <a:prstGeom prst="line">
                <a:avLst/>
              </a:prstGeom>
              <a:noFill/>
              <a:ln w="12700">
                <a:solidFill>
                  <a:srgbClr val="000000"/>
                </a:solidFill>
                <a:round/>
                <a:headEnd/>
                <a:tailEnd/>
              </a:ln>
            </p:spPr>
            <p:txBody>
              <a:bodyPr/>
              <a:lstStyle/>
              <a:p>
                <a:endParaRPr lang="en-US"/>
              </a:p>
            </p:txBody>
          </p:sp>
          <p:sp>
            <p:nvSpPr>
              <p:cNvPr id="167163" name="Freeform 906"/>
              <p:cNvSpPr>
                <a:spLocks/>
              </p:cNvSpPr>
              <p:nvPr/>
            </p:nvSpPr>
            <p:spPr bwMode="auto">
              <a:xfrm>
                <a:off x="2314" y="2647"/>
                <a:ext cx="16" cy="44"/>
              </a:xfrm>
              <a:custGeom>
                <a:avLst/>
                <a:gdLst>
                  <a:gd name="T0" fmla="*/ 15 w 16"/>
                  <a:gd name="T1" fmla="*/ 43 h 44"/>
                  <a:gd name="T2" fmla="*/ 13 w 16"/>
                  <a:gd name="T3" fmla="*/ 0 h 44"/>
                  <a:gd name="T4" fmla="*/ 2 w 16"/>
                  <a:gd name="T5" fmla="*/ 0 h 44"/>
                  <a:gd name="T6" fmla="*/ 0 w 16"/>
                  <a:gd name="T7" fmla="*/ 43 h 44"/>
                  <a:gd name="T8" fmla="*/ 0 60000 65536"/>
                  <a:gd name="T9" fmla="*/ 0 60000 65536"/>
                  <a:gd name="T10" fmla="*/ 0 60000 65536"/>
                  <a:gd name="T11" fmla="*/ 0 60000 65536"/>
                  <a:gd name="T12" fmla="*/ 0 w 16"/>
                  <a:gd name="T13" fmla="*/ 0 h 44"/>
                  <a:gd name="T14" fmla="*/ 16 w 16"/>
                  <a:gd name="T15" fmla="*/ 44 h 44"/>
                </a:gdLst>
                <a:ahLst/>
                <a:cxnLst>
                  <a:cxn ang="T8">
                    <a:pos x="T0" y="T1"/>
                  </a:cxn>
                  <a:cxn ang="T9">
                    <a:pos x="T2" y="T3"/>
                  </a:cxn>
                  <a:cxn ang="T10">
                    <a:pos x="T4" y="T5"/>
                  </a:cxn>
                  <a:cxn ang="T11">
                    <a:pos x="T6" y="T7"/>
                  </a:cxn>
                </a:cxnLst>
                <a:rect l="T12" t="T13" r="T14" b="T15"/>
                <a:pathLst>
                  <a:path w="16" h="44">
                    <a:moveTo>
                      <a:pt x="15" y="43"/>
                    </a:moveTo>
                    <a:lnTo>
                      <a:pt x="13" y="0"/>
                    </a:lnTo>
                    <a:lnTo>
                      <a:pt x="2" y="0"/>
                    </a:lnTo>
                    <a:lnTo>
                      <a:pt x="0" y="4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64" name="Freeform 907"/>
              <p:cNvSpPr>
                <a:spLocks/>
              </p:cNvSpPr>
              <p:nvPr/>
            </p:nvSpPr>
            <p:spPr bwMode="auto">
              <a:xfrm>
                <a:off x="2336" y="2647"/>
                <a:ext cx="1" cy="10"/>
              </a:xfrm>
              <a:custGeom>
                <a:avLst/>
                <a:gdLst>
                  <a:gd name="T0" fmla="*/ 0 w 1"/>
                  <a:gd name="T1" fmla="*/ 9 h 10"/>
                  <a:gd name="T2" fmla="*/ 0 w 1"/>
                  <a:gd name="T3" fmla="*/ 0 h 10"/>
                  <a:gd name="T4" fmla="*/ 0 w 1"/>
                  <a:gd name="T5" fmla="*/ 0 h 10"/>
                  <a:gd name="T6" fmla="*/ 0 w 1"/>
                  <a:gd name="T7" fmla="*/ 9 h 10"/>
                  <a:gd name="T8" fmla="*/ 0 w 1"/>
                  <a:gd name="T9" fmla="*/ 9 h 10"/>
                  <a:gd name="T10" fmla="*/ 0 60000 65536"/>
                  <a:gd name="T11" fmla="*/ 0 60000 65536"/>
                  <a:gd name="T12" fmla="*/ 0 60000 65536"/>
                  <a:gd name="T13" fmla="*/ 0 60000 65536"/>
                  <a:gd name="T14" fmla="*/ 0 60000 65536"/>
                  <a:gd name="T15" fmla="*/ 0 w 1"/>
                  <a:gd name="T16" fmla="*/ 0 h 10"/>
                  <a:gd name="T17" fmla="*/ 1 w 1"/>
                  <a:gd name="T18" fmla="*/ 10 h 10"/>
                </a:gdLst>
                <a:ahLst/>
                <a:cxnLst>
                  <a:cxn ang="T10">
                    <a:pos x="T0" y="T1"/>
                  </a:cxn>
                  <a:cxn ang="T11">
                    <a:pos x="T2" y="T3"/>
                  </a:cxn>
                  <a:cxn ang="T12">
                    <a:pos x="T4" y="T5"/>
                  </a:cxn>
                  <a:cxn ang="T13">
                    <a:pos x="T6" y="T7"/>
                  </a:cxn>
                  <a:cxn ang="T14">
                    <a:pos x="T8" y="T9"/>
                  </a:cxn>
                </a:cxnLst>
                <a:rect l="T15" t="T16" r="T17" b="T18"/>
                <a:pathLst>
                  <a:path w="1" h="10">
                    <a:moveTo>
                      <a:pt x="0" y="9"/>
                    </a:moveTo>
                    <a:lnTo>
                      <a:pt x="0" y="0"/>
                    </a:lnTo>
                    <a:lnTo>
                      <a:pt x="0" y="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165" name="Freeform 908"/>
              <p:cNvSpPr>
                <a:spLocks/>
              </p:cNvSpPr>
              <p:nvPr/>
            </p:nvSpPr>
            <p:spPr bwMode="auto">
              <a:xfrm>
                <a:off x="2336" y="2647"/>
                <a:ext cx="2" cy="11"/>
              </a:xfrm>
              <a:custGeom>
                <a:avLst/>
                <a:gdLst>
                  <a:gd name="T0" fmla="*/ 1 w 2"/>
                  <a:gd name="T1" fmla="*/ 10 h 11"/>
                  <a:gd name="T2" fmla="*/ 1 w 2"/>
                  <a:gd name="T3" fmla="*/ 0 h 11"/>
                  <a:gd name="T4" fmla="*/ 0 w 2"/>
                  <a:gd name="T5" fmla="*/ 0 h 11"/>
                  <a:gd name="T6" fmla="*/ 0 w 2"/>
                  <a:gd name="T7" fmla="*/ 10 h 11"/>
                  <a:gd name="T8" fmla="*/ 1 w 2"/>
                  <a:gd name="T9" fmla="*/ 10 h 11"/>
                  <a:gd name="T10" fmla="*/ 0 60000 65536"/>
                  <a:gd name="T11" fmla="*/ 0 60000 65536"/>
                  <a:gd name="T12" fmla="*/ 0 60000 65536"/>
                  <a:gd name="T13" fmla="*/ 0 60000 65536"/>
                  <a:gd name="T14" fmla="*/ 0 60000 65536"/>
                  <a:gd name="T15" fmla="*/ 0 w 2"/>
                  <a:gd name="T16" fmla="*/ 0 h 11"/>
                  <a:gd name="T17" fmla="*/ 2 w 2"/>
                  <a:gd name="T18" fmla="*/ 11 h 11"/>
                </a:gdLst>
                <a:ahLst/>
                <a:cxnLst>
                  <a:cxn ang="T10">
                    <a:pos x="T0" y="T1"/>
                  </a:cxn>
                  <a:cxn ang="T11">
                    <a:pos x="T2" y="T3"/>
                  </a:cxn>
                  <a:cxn ang="T12">
                    <a:pos x="T4" y="T5"/>
                  </a:cxn>
                  <a:cxn ang="T13">
                    <a:pos x="T6" y="T7"/>
                  </a:cxn>
                  <a:cxn ang="T14">
                    <a:pos x="T8" y="T9"/>
                  </a:cxn>
                </a:cxnLst>
                <a:rect l="T15" t="T16" r="T17" b="T18"/>
                <a:pathLst>
                  <a:path w="2" h="11">
                    <a:moveTo>
                      <a:pt x="1" y="10"/>
                    </a:moveTo>
                    <a:lnTo>
                      <a:pt x="1" y="0"/>
                    </a:lnTo>
                    <a:lnTo>
                      <a:pt x="0" y="0"/>
                    </a:lnTo>
                    <a:lnTo>
                      <a:pt x="0" y="10"/>
                    </a:lnTo>
                    <a:lnTo>
                      <a:pt x="1"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166" name="Line 909"/>
              <p:cNvSpPr>
                <a:spLocks noChangeShapeType="1"/>
              </p:cNvSpPr>
              <p:nvPr/>
            </p:nvSpPr>
            <p:spPr bwMode="auto">
              <a:xfrm flipH="1">
                <a:off x="2328" y="2647"/>
                <a:ext cx="8" cy="10"/>
              </a:xfrm>
              <a:prstGeom prst="line">
                <a:avLst/>
              </a:prstGeom>
              <a:noFill/>
              <a:ln w="12700">
                <a:solidFill>
                  <a:srgbClr val="000000"/>
                </a:solidFill>
                <a:round/>
                <a:headEnd/>
                <a:tailEnd/>
              </a:ln>
            </p:spPr>
            <p:txBody>
              <a:bodyPr/>
              <a:lstStyle/>
              <a:p>
                <a:endParaRPr lang="en-US"/>
              </a:p>
            </p:txBody>
          </p:sp>
        </p:grpSp>
        <p:sp>
          <p:nvSpPr>
            <p:cNvPr id="688014" name="Rectangle 910"/>
            <p:cNvSpPr>
              <a:spLocks noChangeArrowheads="1"/>
            </p:cNvSpPr>
            <p:nvPr/>
          </p:nvSpPr>
          <p:spPr bwMode="auto">
            <a:xfrm>
              <a:off x="2097" y="2746"/>
              <a:ext cx="339"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Perry </a:t>
              </a:r>
            </a:p>
          </p:txBody>
        </p:sp>
      </p:grpSp>
      <p:grpSp>
        <p:nvGrpSpPr>
          <p:cNvPr id="167022" name="Group 911"/>
          <p:cNvGrpSpPr>
            <a:grpSpLocks/>
          </p:cNvGrpSpPr>
          <p:nvPr/>
        </p:nvGrpSpPr>
        <p:grpSpPr bwMode="auto">
          <a:xfrm>
            <a:off x="4441825" y="4827588"/>
            <a:ext cx="796925" cy="457200"/>
            <a:chOff x="2798" y="2528"/>
            <a:chExt cx="502" cy="288"/>
          </a:xfrm>
        </p:grpSpPr>
        <p:grpSp>
          <p:nvGrpSpPr>
            <p:cNvPr id="167085" name="Group 912"/>
            <p:cNvGrpSpPr>
              <a:grpSpLocks/>
            </p:cNvGrpSpPr>
            <p:nvPr/>
          </p:nvGrpSpPr>
          <p:grpSpPr bwMode="auto">
            <a:xfrm>
              <a:off x="2798" y="2528"/>
              <a:ext cx="502" cy="129"/>
              <a:chOff x="2798" y="2528"/>
              <a:chExt cx="502" cy="129"/>
            </a:xfrm>
          </p:grpSpPr>
          <p:sp>
            <p:nvSpPr>
              <p:cNvPr id="688017" name="Freeform 913"/>
              <p:cNvSpPr>
                <a:spLocks/>
              </p:cNvSpPr>
              <p:nvPr/>
            </p:nvSpPr>
            <p:spPr bwMode="auto">
              <a:xfrm>
                <a:off x="2849" y="2615"/>
                <a:ext cx="182" cy="14"/>
              </a:xfrm>
              <a:custGeom>
                <a:avLst/>
                <a:gdLst/>
                <a:ahLst/>
                <a:cxnLst>
                  <a:cxn ang="0">
                    <a:pos x="0" y="13"/>
                  </a:cxn>
                  <a:cxn ang="0">
                    <a:pos x="0" y="12"/>
                  </a:cxn>
                  <a:cxn ang="0">
                    <a:pos x="51" y="4"/>
                  </a:cxn>
                  <a:cxn ang="0">
                    <a:pos x="107" y="6"/>
                  </a:cxn>
                  <a:cxn ang="0">
                    <a:pos x="180" y="0"/>
                  </a:cxn>
                  <a:cxn ang="0">
                    <a:pos x="181" y="8"/>
                  </a:cxn>
                  <a:cxn ang="0">
                    <a:pos x="0" y="13"/>
                  </a:cxn>
                </a:cxnLst>
                <a:rect l="0" t="0" r="r" b="b"/>
                <a:pathLst>
                  <a:path w="182" h="14">
                    <a:moveTo>
                      <a:pt x="0" y="13"/>
                    </a:moveTo>
                    <a:lnTo>
                      <a:pt x="0" y="12"/>
                    </a:lnTo>
                    <a:lnTo>
                      <a:pt x="51" y="4"/>
                    </a:lnTo>
                    <a:lnTo>
                      <a:pt x="107" y="6"/>
                    </a:lnTo>
                    <a:lnTo>
                      <a:pt x="180" y="0"/>
                    </a:lnTo>
                    <a:lnTo>
                      <a:pt x="181" y="8"/>
                    </a:lnTo>
                    <a:lnTo>
                      <a:pt x="0" y="1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18" name="Freeform 914"/>
              <p:cNvSpPr>
                <a:spLocks/>
              </p:cNvSpPr>
              <p:nvPr/>
            </p:nvSpPr>
            <p:spPr bwMode="auto">
              <a:xfrm>
                <a:off x="3057" y="2592"/>
                <a:ext cx="97" cy="28"/>
              </a:xfrm>
              <a:custGeom>
                <a:avLst/>
                <a:gdLst/>
                <a:ahLst/>
                <a:cxnLst>
                  <a:cxn ang="0">
                    <a:pos x="96" y="27"/>
                  </a:cxn>
                  <a:cxn ang="0">
                    <a:pos x="96" y="21"/>
                  </a:cxn>
                  <a:cxn ang="0">
                    <a:pos x="94" y="21"/>
                  </a:cxn>
                  <a:cxn ang="0">
                    <a:pos x="94" y="16"/>
                  </a:cxn>
                  <a:cxn ang="0">
                    <a:pos x="93" y="16"/>
                  </a:cxn>
                  <a:cxn ang="0">
                    <a:pos x="91" y="0"/>
                  </a:cxn>
                  <a:cxn ang="0">
                    <a:pos x="27" y="0"/>
                  </a:cxn>
                  <a:cxn ang="0">
                    <a:pos x="27" y="12"/>
                  </a:cxn>
                  <a:cxn ang="0">
                    <a:pos x="20" y="12"/>
                  </a:cxn>
                  <a:cxn ang="0">
                    <a:pos x="9" y="16"/>
                  </a:cxn>
                  <a:cxn ang="0">
                    <a:pos x="15" y="12"/>
                  </a:cxn>
                  <a:cxn ang="0">
                    <a:pos x="0" y="12"/>
                  </a:cxn>
                  <a:cxn ang="0">
                    <a:pos x="1" y="27"/>
                  </a:cxn>
                  <a:cxn ang="0">
                    <a:pos x="20" y="25"/>
                  </a:cxn>
                  <a:cxn ang="0">
                    <a:pos x="17" y="27"/>
                  </a:cxn>
                  <a:cxn ang="0">
                    <a:pos x="96" y="27"/>
                  </a:cxn>
                </a:cxnLst>
                <a:rect l="0" t="0" r="r" b="b"/>
                <a:pathLst>
                  <a:path w="97" h="28">
                    <a:moveTo>
                      <a:pt x="96" y="27"/>
                    </a:moveTo>
                    <a:lnTo>
                      <a:pt x="96" y="21"/>
                    </a:lnTo>
                    <a:lnTo>
                      <a:pt x="94" y="21"/>
                    </a:lnTo>
                    <a:lnTo>
                      <a:pt x="94" y="16"/>
                    </a:lnTo>
                    <a:lnTo>
                      <a:pt x="93" y="16"/>
                    </a:lnTo>
                    <a:lnTo>
                      <a:pt x="91" y="0"/>
                    </a:lnTo>
                    <a:lnTo>
                      <a:pt x="27" y="0"/>
                    </a:lnTo>
                    <a:lnTo>
                      <a:pt x="27" y="12"/>
                    </a:lnTo>
                    <a:lnTo>
                      <a:pt x="20" y="12"/>
                    </a:lnTo>
                    <a:lnTo>
                      <a:pt x="9" y="16"/>
                    </a:lnTo>
                    <a:lnTo>
                      <a:pt x="15" y="12"/>
                    </a:lnTo>
                    <a:lnTo>
                      <a:pt x="0" y="12"/>
                    </a:lnTo>
                    <a:lnTo>
                      <a:pt x="1" y="27"/>
                    </a:lnTo>
                    <a:lnTo>
                      <a:pt x="20" y="25"/>
                    </a:lnTo>
                    <a:lnTo>
                      <a:pt x="17" y="27"/>
                    </a:lnTo>
                    <a:lnTo>
                      <a:pt x="96" y="27"/>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19" name="Freeform 915"/>
              <p:cNvSpPr>
                <a:spLocks/>
              </p:cNvSpPr>
              <p:nvPr/>
            </p:nvSpPr>
            <p:spPr bwMode="auto">
              <a:xfrm>
                <a:off x="3030" y="2546"/>
                <a:ext cx="28" cy="76"/>
              </a:xfrm>
              <a:custGeom>
                <a:avLst/>
                <a:gdLst/>
                <a:ahLst/>
                <a:cxnLst>
                  <a:cxn ang="0">
                    <a:pos x="0" y="75"/>
                  </a:cxn>
                  <a:cxn ang="0">
                    <a:pos x="5" y="0"/>
                  </a:cxn>
                  <a:cxn ang="0">
                    <a:pos x="6" y="5"/>
                  </a:cxn>
                  <a:cxn ang="0">
                    <a:pos x="9" y="23"/>
                  </a:cxn>
                  <a:cxn ang="0">
                    <a:pos x="26" y="23"/>
                  </a:cxn>
                  <a:cxn ang="0">
                    <a:pos x="27" y="38"/>
                  </a:cxn>
                  <a:cxn ang="0">
                    <a:pos x="25" y="38"/>
                  </a:cxn>
                  <a:cxn ang="0">
                    <a:pos x="25" y="75"/>
                  </a:cxn>
                  <a:cxn ang="0">
                    <a:pos x="0" y="75"/>
                  </a:cxn>
                </a:cxnLst>
                <a:rect l="0" t="0" r="r" b="b"/>
                <a:pathLst>
                  <a:path w="28" h="76">
                    <a:moveTo>
                      <a:pt x="0" y="75"/>
                    </a:moveTo>
                    <a:lnTo>
                      <a:pt x="5" y="0"/>
                    </a:lnTo>
                    <a:lnTo>
                      <a:pt x="6" y="5"/>
                    </a:lnTo>
                    <a:lnTo>
                      <a:pt x="9" y="23"/>
                    </a:lnTo>
                    <a:lnTo>
                      <a:pt x="26" y="23"/>
                    </a:lnTo>
                    <a:lnTo>
                      <a:pt x="27" y="38"/>
                    </a:lnTo>
                    <a:lnTo>
                      <a:pt x="25" y="38"/>
                    </a:lnTo>
                    <a:lnTo>
                      <a:pt x="25" y="75"/>
                    </a:lnTo>
                    <a:lnTo>
                      <a:pt x="0" y="75"/>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0" name="Freeform 916"/>
              <p:cNvSpPr>
                <a:spLocks/>
              </p:cNvSpPr>
              <p:nvPr/>
            </p:nvSpPr>
            <p:spPr bwMode="auto">
              <a:xfrm>
                <a:off x="3114" y="2566"/>
                <a:ext cx="5" cy="27"/>
              </a:xfrm>
              <a:custGeom>
                <a:avLst/>
                <a:gdLst/>
                <a:ahLst/>
                <a:cxnLst>
                  <a:cxn ang="0">
                    <a:pos x="4" y="26"/>
                  </a:cxn>
                  <a:cxn ang="0">
                    <a:pos x="2" y="7"/>
                  </a:cxn>
                  <a:cxn ang="0">
                    <a:pos x="4" y="5"/>
                  </a:cxn>
                  <a:cxn ang="0">
                    <a:pos x="2" y="0"/>
                  </a:cxn>
                  <a:cxn ang="0">
                    <a:pos x="0" y="5"/>
                  </a:cxn>
                  <a:cxn ang="0">
                    <a:pos x="1" y="10"/>
                  </a:cxn>
                  <a:cxn ang="0">
                    <a:pos x="0" y="26"/>
                  </a:cxn>
                  <a:cxn ang="0">
                    <a:pos x="4" y="26"/>
                  </a:cxn>
                </a:cxnLst>
                <a:rect l="0" t="0" r="r" b="b"/>
                <a:pathLst>
                  <a:path w="5" h="27">
                    <a:moveTo>
                      <a:pt x="4" y="26"/>
                    </a:moveTo>
                    <a:lnTo>
                      <a:pt x="2" y="7"/>
                    </a:lnTo>
                    <a:lnTo>
                      <a:pt x="4" y="5"/>
                    </a:lnTo>
                    <a:lnTo>
                      <a:pt x="2" y="0"/>
                    </a:lnTo>
                    <a:lnTo>
                      <a:pt x="0" y="5"/>
                    </a:lnTo>
                    <a:lnTo>
                      <a:pt x="1" y="10"/>
                    </a:lnTo>
                    <a:lnTo>
                      <a:pt x="0" y="26"/>
                    </a:lnTo>
                    <a:lnTo>
                      <a:pt x="4" y="2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1" name="Freeform 917"/>
              <p:cNvSpPr>
                <a:spLocks/>
              </p:cNvSpPr>
              <p:nvPr/>
            </p:nvSpPr>
            <p:spPr bwMode="auto">
              <a:xfrm>
                <a:off x="3222" y="2602"/>
                <a:ext cx="30" cy="15"/>
              </a:xfrm>
              <a:custGeom>
                <a:avLst/>
                <a:gdLst/>
                <a:ahLst/>
                <a:cxnLst>
                  <a:cxn ang="0">
                    <a:pos x="12" y="14"/>
                  </a:cxn>
                  <a:cxn ang="0">
                    <a:pos x="9" y="11"/>
                  </a:cxn>
                  <a:cxn ang="0">
                    <a:pos x="14" y="11"/>
                  </a:cxn>
                  <a:cxn ang="0">
                    <a:pos x="16" y="5"/>
                  </a:cxn>
                  <a:cxn ang="0">
                    <a:pos x="29" y="5"/>
                  </a:cxn>
                  <a:cxn ang="0">
                    <a:pos x="16" y="5"/>
                  </a:cxn>
                  <a:cxn ang="0">
                    <a:pos x="15" y="0"/>
                  </a:cxn>
                  <a:cxn ang="0">
                    <a:pos x="1" y="0"/>
                  </a:cxn>
                  <a:cxn ang="0">
                    <a:pos x="0" y="7"/>
                  </a:cxn>
                  <a:cxn ang="0">
                    <a:pos x="2" y="11"/>
                  </a:cxn>
                  <a:cxn ang="0">
                    <a:pos x="8" y="11"/>
                  </a:cxn>
                  <a:cxn ang="0">
                    <a:pos x="8" y="14"/>
                  </a:cxn>
                  <a:cxn ang="0">
                    <a:pos x="12" y="14"/>
                  </a:cxn>
                </a:cxnLst>
                <a:rect l="0" t="0" r="r" b="b"/>
                <a:pathLst>
                  <a:path w="30" h="15">
                    <a:moveTo>
                      <a:pt x="12" y="14"/>
                    </a:moveTo>
                    <a:lnTo>
                      <a:pt x="9" y="11"/>
                    </a:lnTo>
                    <a:lnTo>
                      <a:pt x="14" y="11"/>
                    </a:lnTo>
                    <a:lnTo>
                      <a:pt x="16" y="5"/>
                    </a:lnTo>
                    <a:lnTo>
                      <a:pt x="29" y="5"/>
                    </a:lnTo>
                    <a:lnTo>
                      <a:pt x="16" y="5"/>
                    </a:lnTo>
                    <a:lnTo>
                      <a:pt x="15" y="0"/>
                    </a:lnTo>
                    <a:lnTo>
                      <a:pt x="1" y="0"/>
                    </a:lnTo>
                    <a:lnTo>
                      <a:pt x="0" y="7"/>
                    </a:lnTo>
                    <a:lnTo>
                      <a:pt x="2" y="11"/>
                    </a:lnTo>
                    <a:lnTo>
                      <a:pt x="8" y="11"/>
                    </a:lnTo>
                    <a:lnTo>
                      <a:pt x="8" y="14"/>
                    </a:lnTo>
                    <a:lnTo>
                      <a:pt x="12" y="14"/>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2" name="Freeform 918"/>
              <p:cNvSpPr>
                <a:spLocks/>
              </p:cNvSpPr>
              <p:nvPr/>
            </p:nvSpPr>
            <p:spPr bwMode="auto">
              <a:xfrm>
                <a:off x="3165" y="2605"/>
                <a:ext cx="18" cy="12"/>
              </a:xfrm>
              <a:custGeom>
                <a:avLst/>
                <a:gdLst/>
                <a:ahLst/>
                <a:cxnLst>
                  <a:cxn ang="0">
                    <a:pos x="6" y="11"/>
                  </a:cxn>
                  <a:cxn ang="0">
                    <a:pos x="3" y="7"/>
                  </a:cxn>
                  <a:cxn ang="0">
                    <a:pos x="0" y="7"/>
                  </a:cxn>
                  <a:cxn ang="0">
                    <a:pos x="0" y="0"/>
                  </a:cxn>
                  <a:cxn ang="0">
                    <a:pos x="17" y="0"/>
                  </a:cxn>
                  <a:cxn ang="0">
                    <a:pos x="17" y="7"/>
                  </a:cxn>
                  <a:cxn ang="0">
                    <a:pos x="12" y="7"/>
                  </a:cxn>
                  <a:cxn ang="0">
                    <a:pos x="11" y="11"/>
                  </a:cxn>
                  <a:cxn ang="0">
                    <a:pos x="6" y="11"/>
                  </a:cxn>
                </a:cxnLst>
                <a:rect l="0" t="0" r="r" b="b"/>
                <a:pathLst>
                  <a:path w="18" h="12">
                    <a:moveTo>
                      <a:pt x="6" y="11"/>
                    </a:moveTo>
                    <a:lnTo>
                      <a:pt x="3" y="7"/>
                    </a:lnTo>
                    <a:lnTo>
                      <a:pt x="0" y="7"/>
                    </a:lnTo>
                    <a:lnTo>
                      <a:pt x="0" y="0"/>
                    </a:lnTo>
                    <a:lnTo>
                      <a:pt x="17" y="0"/>
                    </a:lnTo>
                    <a:lnTo>
                      <a:pt x="17" y="7"/>
                    </a:lnTo>
                    <a:lnTo>
                      <a:pt x="12" y="7"/>
                    </a:lnTo>
                    <a:lnTo>
                      <a:pt x="11" y="11"/>
                    </a:lnTo>
                    <a:lnTo>
                      <a:pt x="6"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3" name="Freeform 919"/>
              <p:cNvSpPr>
                <a:spLocks/>
              </p:cNvSpPr>
              <p:nvPr/>
            </p:nvSpPr>
            <p:spPr bwMode="auto">
              <a:xfrm>
                <a:off x="3030" y="2528"/>
                <a:ext cx="12" cy="17"/>
              </a:xfrm>
              <a:custGeom>
                <a:avLst/>
                <a:gdLst/>
                <a:ahLst/>
                <a:cxnLst>
                  <a:cxn ang="0">
                    <a:pos x="11" y="10"/>
                  </a:cxn>
                  <a:cxn ang="0">
                    <a:pos x="6" y="10"/>
                  </a:cxn>
                  <a:cxn ang="0">
                    <a:pos x="6" y="16"/>
                  </a:cxn>
                  <a:cxn ang="0">
                    <a:pos x="5" y="16"/>
                  </a:cxn>
                  <a:cxn ang="0">
                    <a:pos x="4" y="10"/>
                  </a:cxn>
                  <a:cxn ang="0">
                    <a:pos x="0" y="10"/>
                  </a:cxn>
                  <a:cxn ang="0">
                    <a:pos x="4" y="8"/>
                  </a:cxn>
                  <a:cxn ang="0">
                    <a:pos x="4" y="0"/>
                  </a:cxn>
                  <a:cxn ang="0">
                    <a:pos x="5" y="10"/>
                  </a:cxn>
                  <a:cxn ang="0">
                    <a:pos x="11" y="10"/>
                  </a:cxn>
                </a:cxnLst>
                <a:rect l="0" t="0" r="r" b="b"/>
                <a:pathLst>
                  <a:path w="12" h="17">
                    <a:moveTo>
                      <a:pt x="11" y="10"/>
                    </a:moveTo>
                    <a:lnTo>
                      <a:pt x="6" y="10"/>
                    </a:lnTo>
                    <a:lnTo>
                      <a:pt x="6" y="16"/>
                    </a:lnTo>
                    <a:lnTo>
                      <a:pt x="5" y="16"/>
                    </a:lnTo>
                    <a:lnTo>
                      <a:pt x="4" y="10"/>
                    </a:lnTo>
                    <a:lnTo>
                      <a:pt x="0" y="10"/>
                    </a:lnTo>
                    <a:lnTo>
                      <a:pt x="4" y="8"/>
                    </a:lnTo>
                    <a:lnTo>
                      <a:pt x="4" y="0"/>
                    </a:lnTo>
                    <a:lnTo>
                      <a:pt x="5" y="10"/>
                    </a:lnTo>
                    <a:lnTo>
                      <a:pt x="11" y="1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4" name="Freeform 920"/>
              <p:cNvSpPr>
                <a:spLocks/>
              </p:cNvSpPr>
              <p:nvPr/>
            </p:nvSpPr>
            <p:spPr bwMode="auto">
              <a:xfrm>
                <a:off x="3125" y="2581"/>
                <a:ext cx="3" cy="12"/>
              </a:xfrm>
              <a:custGeom>
                <a:avLst/>
                <a:gdLst/>
                <a:ahLst/>
                <a:cxnLst>
                  <a:cxn ang="0">
                    <a:pos x="1" y="11"/>
                  </a:cxn>
                  <a:cxn ang="0">
                    <a:pos x="1" y="6"/>
                  </a:cxn>
                  <a:cxn ang="0">
                    <a:pos x="0" y="6"/>
                  </a:cxn>
                  <a:cxn ang="0">
                    <a:pos x="0" y="2"/>
                  </a:cxn>
                  <a:cxn ang="0">
                    <a:pos x="1" y="2"/>
                  </a:cxn>
                  <a:cxn ang="0">
                    <a:pos x="1" y="0"/>
                  </a:cxn>
                  <a:cxn ang="0">
                    <a:pos x="2" y="2"/>
                  </a:cxn>
                  <a:cxn ang="0">
                    <a:pos x="2" y="5"/>
                  </a:cxn>
                  <a:cxn ang="0">
                    <a:pos x="2" y="9"/>
                  </a:cxn>
                  <a:cxn ang="0">
                    <a:pos x="1" y="11"/>
                  </a:cxn>
                </a:cxnLst>
                <a:rect l="0" t="0" r="r" b="b"/>
                <a:pathLst>
                  <a:path w="3" h="12">
                    <a:moveTo>
                      <a:pt x="1" y="11"/>
                    </a:moveTo>
                    <a:lnTo>
                      <a:pt x="1" y="6"/>
                    </a:lnTo>
                    <a:lnTo>
                      <a:pt x="0" y="6"/>
                    </a:lnTo>
                    <a:lnTo>
                      <a:pt x="0" y="2"/>
                    </a:lnTo>
                    <a:lnTo>
                      <a:pt x="1" y="2"/>
                    </a:lnTo>
                    <a:lnTo>
                      <a:pt x="1" y="0"/>
                    </a:lnTo>
                    <a:lnTo>
                      <a:pt x="2" y="2"/>
                    </a:lnTo>
                    <a:lnTo>
                      <a:pt x="2" y="5"/>
                    </a:lnTo>
                    <a:lnTo>
                      <a:pt x="2" y="9"/>
                    </a:lnTo>
                    <a:lnTo>
                      <a:pt x="1"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5" name="Freeform 921"/>
              <p:cNvSpPr>
                <a:spLocks/>
              </p:cNvSpPr>
              <p:nvPr/>
            </p:nvSpPr>
            <p:spPr bwMode="auto">
              <a:xfrm>
                <a:off x="3147" y="2579"/>
                <a:ext cx="7" cy="14"/>
              </a:xfrm>
              <a:custGeom>
                <a:avLst/>
                <a:gdLst/>
                <a:ahLst/>
                <a:cxnLst>
                  <a:cxn ang="0">
                    <a:pos x="0" y="11"/>
                  </a:cxn>
                  <a:cxn ang="0">
                    <a:pos x="0" y="0"/>
                  </a:cxn>
                  <a:cxn ang="0">
                    <a:pos x="1" y="0"/>
                  </a:cxn>
                  <a:cxn ang="0">
                    <a:pos x="2" y="8"/>
                  </a:cxn>
                  <a:cxn ang="0">
                    <a:pos x="6" y="8"/>
                  </a:cxn>
                  <a:cxn ang="0">
                    <a:pos x="2" y="8"/>
                  </a:cxn>
                  <a:cxn ang="0">
                    <a:pos x="2" y="13"/>
                  </a:cxn>
                  <a:cxn ang="0">
                    <a:pos x="0" y="11"/>
                  </a:cxn>
                </a:cxnLst>
                <a:rect l="0" t="0" r="r" b="b"/>
                <a:pathLst>
                  <a:path w="7" h="14">
                    <a:moveTo>
                      <a:pt x="0" y="11"/>
                    </a:moveTo>
                    <a:lnTo>
                      <a:pt x="0" y="0"/>
                    </a:lnTo>
                    <a:lnTo>
                      <a:pt x="1" y="0"/>
                    </a:lnTo>
                    <a:lnTo>
                      <a:pt x="2" y="8"/>
                    </a:lnTo>
                    <a:lnTo>
                      <a:pt x="6" y="8"/>
                    </a:lnTo>
                    <a:lnTo>
                      <a:pt x="2" y="8"/>
                    </a:lnTo>
                    <a:lnTo>
                      <a:pt x="2" y="13"/>
                    </a:lnTo>
                    <a:lnTo>
                      <a:pt x="0"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6" name="Freeform 922"/>
              <p:cNvSpPr>
                <a:spLocks/>
              </p:cNvSpPr>
              <p:nvPr/>
            </p:nvSpPr>
            <p:spPr bwMode="auto">
              <a:xfrm>
                <a:off x="3092" y="2572"/>
                <a:ext cx="1" cy="21"/>
              </a:xfrm>
              <a:custGeom>
                <a:avLst/>
                <a:gdLst/>
                <a:ahLst/>
                <a:cxnLst>
                  <a:cxn ang="0">
                    <a:pos x="0" y="20"/>
                  </a:cxn>
                  <a:cxn ang="0">
                    <a:pos x="0" y="0"/>
                  </a:cxn>
                  <a:cxn ang="0">
                    <a:pos x="0" y="0"/>
                  </a:cxn>
                  <a:cxn ang="0">
                    <a:pos x="0" y="20"/>
                  </a:cxn>
                  <a:cxn ang="0">
                    <a:pos x="0" y="20"/>
                  </a:cxn>
                </a:cxnLst>
                <a:rect l="0" t="0" r="r" b="b"/>
                <a:pathLst>
                  <a:path w="1" h="21">
                    <a:moveTo>
                      <a:pt x="0" y="20"/>
                    </a:moveTo>
                    <a:lnTo>
                      <a:pt x="0" y="0"/>
                    </a:lnTo>
                    <a:lnTo>
                      <a:pt x="0" y="0"/>
                    </a:lnTo>
                    <a:lnTo>
                      <a:pt x="0" y="20"/>
                    </a:lnTo>
                    <a:lnTo>
                      <a:pt x="0" y="2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7" name="Freeform 923"/>
              <p:cNvSpPr>
                <a:spLocks/>
              </p:cNvSpPr>
              <p:nvPr/>
            </p:nvSpPr>
            <p:spPr bwMode="auto">
              <a:xfrm>
                <a:off x="2798" y="2615"/>
                <a:ext cx="502" cy="31"/>
              </a:xfrm>
              <a:custGeom>
                <a:avLst/>
                <a:gdLst/>
                <a:ahLst/>
                <a:cxnLst>
                  <a:cxn ang="0">
                    <a:pos x="461" y="30"/>
                  </a:cxn>
                  <a:cxn ang="0">
                    <a:pos x="477" y="20"/>
                  </a:cxn>
                  <a:cxn ang="0">
                    <a:pos x="501" y="0"/>
                  </a:cxn>
                  <a:cxn ang="0">
                    <a:pos x="0" y="13"/>
                  </a:cxn>
                  <a:cxn ang="0">
                    <a:pos x="2" y="30"/>
                  </a:cxn>
                  <a:cxn ang="0">
                    <a:pos x="461" y="30"/>
                  </a:cxn>
                </a:cxnLst>
                <a:rect l="0" t="0" r="r" b="b"/>
                <a:pathLst>
                  <a:path w="502" h="31">
                    <a:moveTo>
                      <a:pt x="461" y="30"/>
                    </a:moveTo>
                    <a:lnTo>
                      <a:pt x="477" y="20"/>
                    </a:lnTo>
                    <a:lnTo>
                      <a:pt x="501" y="0"/>
                    </a:lnTo>
                    <a:lnTo>
                      <a:pt x="0" y="13"/>
                    </a:lnTo>
                    <a:lnTo>
                      <a:pt x="2" y="30"/>
                    </a:lnTo>
                    <a:lnTo>
                      <a:pt x="461" y="3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8" name="Freeform 924"/>
              <p:cNvSpPr>
                <a:spLocks/>
              </p:cNvSpPr>
              <p:nvPr/>
            </p:nvSpPr>
            <p:spPr bwMode="auto">
              <a:xfrm>
                <a:off x="3043" y="2560"/>
                <a:ext cx="15" cy="7"/>
              </a:xfrm>
              <a:custGeom>
                <a:avLst/>
                <a:gdLst/>
                <a:ahLst/>
                <a:cxnLst>
                  <a:cxn ang="0">
                    <a:pos x="7" y="6"/>
                  </a:cxn>
                  <a:cxn ang="0">
                    <a:pos x="7" y="2"/>
                  </a:cxn>
                  <a:cxn ang="0">
                    <a:pos x="0" y="2"/>
                  </a:cxn>
                  <a:cxn ang="0">
                    <a:pos x="0" y="0"/>
                  </a:cxn>
                  <a:cxn ang="0">
                    <a:pos x="14" y="0"/>
                  </a:cxn>
                  <a:cxn ang="0">
                    <a:pos x="14" y="2"/>
                  </a:cxn>
                  <a:cxn ang="0">
                    <a:pos x="9" y="2"/>
                  </a:cxn>
                  <a:cxn ang="0">
                    <a:pos x="7" y="6"/>
                  </a:cxn>
                </a:cxnLst>
                <a:rect l="0" t="0" r="r" b="b"/>
                <a:pathLst>
                  <a:path w="15" h="7">
                    <a:moveTo>
                      <a:pt x="7" y="6"/>
                    </a:moveTo>
                    <a:lnTo>
                      <a:pt x="7" y="2"/>
                    </a:lnTo>
                    <a:lnTo>
                      <a:pt x="0" y="2"/>
                    </a:lnTo>
                    <a:lnTo>
                      <a:pt x="0" y="0"/>
                    </a:lnTo>
                    <a:lnTo>
                      <a:pt x="14" y="0"/>
                    </a:lnTo>
                    <a:lnTo>
                      <a:pt x="14" y="2"/>
                    </a:lnTo>
                    <a:lnTo>
                      <a:pt x="9" y="2"/>
                    </a:lnTo>
                    <a:lnTo>
                      <a:pt x="7" y="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29" name="Freeform 925"/>
              <p:cNvSpPr>
                <a:spLocks/>
              </p:cNvSpPr>
              <p:nvPr/>
            </p:nvSpPr>
            <p:spPr bwMode="auto">
              <a:xfrm>
                <a:off x="2801" y="2642"/>
                <a:ext cx="468" cy="15"/>
              </a:xfrm>
              <a:custGeom>
                <a:avLst/>
                <a:gdLst/>
                <a:ahLst/>
                <a:cxnLst>
                  <a:cxn ang="0">
                    <a:pos x="466" y="3"/>
                  </a:cxn>
                  <a:cxn ang="0">
                    <a:pos x="463" y="5"/>
                  </a:cxn>
                  <a:cxn ang="0">
                    <a:pos x="460" y="0"/>
                  </a:cxn>
                  <a:cxn ang="0">
                    <a:pos x="467" y="1"/>
                  </a:cxn>
                  <a:cxn ang="0">
                    <a:pos x="453" y="12"/>
                  </a:cxn>
                  <a:cxn ang="0">
                    <a:pos x="399" y="14"/>
                  </a:cxn>
                  <a:cxn ang="0">
                    <a:pos x="5" y="12"/>
                  </a:cxn>
                  <a:cxn ang="0">
                    <a:pos x="2" y="5"/>
                  </a:cxn>
                  <a:cxn ang="0">
                    <a:pos x="0" y="3"/>
                  </a:cxn>
                  <a:cxn ang="0">
                    <a:pos x="466" y="3"/>
                  </a:cxn>
                </a:cxnLst>
                <a:rect l="0" t="0" r="r" b="b"/>
                <a:pathLst>
                  <a:path w="468" h="15">
                    <a:moveTo>
                      <a:pt x="466" y="3"/>
                    </a:moveTo>
                    <a:lnTo>
                      <a:pt x="463" y="5"/>
                    </a:lnTo>
                    <a:lnTo>
                      <a:pt x="460" y="0"/>
                    </a:lnTo>
                    <a:lnTo>
                      <a:pt x="467" y="1"/>
                    </a:lnTo>
                    <a:lnTo>
                      <a:pt x="453" y="12"/>
                    </a:lnTo>
                    <a:lnTo>
                      <a:pt x="399" y="14"/>
                    </a:lnTo>
                    <a:lnTo>
                      <a:pt x="5" y="12"/>
                    </a:lnTo>
                    <a:lnTo>
                      <a:pt x="2" y="5"/>
                    </a:lnTo>
                    <a:lnTo>
                      <a:pt x="0" y="3"/>
                    </a:lnTo>
                    <a:lnTo>
                      <a:pt x="466" y="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030" name="Freeform 926"/>
              <p:cNvSpPr>
                <a:spLocks/>
              </p:cNvSpPr>
              <p:nvPr/>
            </p:nvSpPr>
            <p:spPr bwMode="auto">
              <a:xfrm>
                <a:off x="3019" y="2598"/>
                <a:ext cx="12" cy="14"/>
              </a:xfrm>
              <a:custGeom>
                <a:avLst/>
                <a:gdLst/>
                <a:ahLst/>
                <a:cxnLst>
                  <a:cxn ang="0">
                    <a:pos x="11" y="0"/>
                  </a:cxn>
                  <a:cxn ang="0">
                    <a:pos x="7" y="2"/>
                  </a:cxn>
                  <a:cxn ang="0">
                    <a:pos x="3" y="5"/>
                  </a:cxn>
                  <a:cxn ang="0">
                    <a:pos x="0" y="8"/>
                  </a:cxn>
                  <a:cxn ang="0">
                    <a:pos x="0" y="13"/>
                  </a:cxn>
                  <a:cxn ang="0">
                    <a:pos x="11" y="13"/>
                  </a:cxn>
                  <a:cxn ang="0">
                    <a:pos x="11" y="0"/>
                  </a:cxn>
                </a:cxnLst>
                <a:rect l="0" t="0" r="r" b="b"/>
                <a:pathLst>
                  <a:path w="12" h="14">
                    <a:moveTo>
                      <a:pt x="11" y="0"/>
                    </a:moveTo>
                    <a:lnTo>
                      <a:pt x="7" y="2"/>
                    </a:lnTo>
                    <a:lnTo>
                      <a:pt x="3" y="5"/>
                    </a:lnTo>
                    <a:lnTo>
                      <a:pt x="0" y="8"/>
                    </a:lnTo>
                    <a:lnTo>
                      <a:pt x="0" y="13"/>
                    </a:lnTo>
                    <a:lnTo>
                      <a:pt x="11" y="13"/>
                    </a:lnTo>
                    <a:lnTo>
                      <a:pt x="11" y="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grpSp>
        <p:sp>
          <p:nvSpPr>
            <p:cNvPr id="688031" name="Rectangle 927"/>
            <p:cNvSpPr>
              <a:spLocks noChangeArrowheads="1"/>
            </p:cNvSpPr>
            <p:nvPr/>
          </p:nvSpPr>
          <p:spPr bwMode="auto">
            <a:xfrm>
              <a:off x="2955" y="2674"/>
              <a:ext cx="229"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lsd</a:t>
              </a:r>
            </a:p>
          </p:txBody>
        </p:sp>
      </p:grpSp>
      <p:sp>
        <p:nvSpPr>
          <p:cNvPr id="167023" name="AutoShape 928">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67024" name="Group 929"/>
          <p:cNvGrpSpPr>
            <a:grpSpLocks/>
          </p:cNvGrpSpPr>
          <p:nvPr/>
        </p:nvGrpSpPr>
        <p:grpSpPr bwMode="auto">
          <a:xfrm>
            <a:off x="7670800" y="4778375"/>
            <a:ext cx="809625" cy="1039813"/>
            <a:chOff x="1212" y="436"/>
            <a:chExt cx="2717" cy="3487"/>
          </a:xfrm>
        </p:grpSpPr>
        <p:sp>
          <p:nvSpPr>
            <p:cNvPr id="167083" name="Freeform 930"/>
            <p:cNvSpPr>
              <a:spLocks/>
            </p:cNvSpPr>
            <p:nvPr/>
          </p:nvSpPr>
          <p:spPr bwMode="auto">
            <a:xfrm>
              <a:off x="1212" y="436"/>
              <a:ext cx="2717" cy="348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7084" name="Freeform 931"/>
            <p:cNvSpPr>
              <a:spLocks/>
            </p:cNvSpPr>
            <p:nvPr/>
          </p:nvSpPr>
          <p:spPr bwMode="auto">
            <a:xfrm>
              <a:off x="2436" y="581"/>
              <a:ext cx="269" cy="235"/>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FF"/>
            </a:solidFill>
            <a:ln w="12700" cap="rnd" cmpd="sng">
              <a:noFill/>
              <a:prstDash val="solid"/>
              <a:round/>
              <a:headEnd type="none" w="med" len="med"/>
              <a:tailEnd type="none" w="med" len="med"/>
            </a:ln>
          </p:spPr>
          <p:txBody>
            <a:bodyPr/>
            <a:lstStyle/>
            <a:p>
              <a:endParaRPr lang="en-US"/>
            </a:p>
          </p:txBody>
        </p:sp>
      </p:grpSp>
      <p:grpSp>
        <p:nvGrpSpPr>
          <p:cNvPr id="167025" name="Group 932"/>
          <p:cNvGrpSpPr>
            <a:grpSpLocks noChangeAspect="1"/>
          </p:cNvGrpSpPr>
          <p:nvPr/>
        </p:nvGrpSpPr>
        <p:grpSpPr bwMode="auto">
          <a:xfrm>
            <a:off x="6600825" y="4811713"/>
            <a:ext cx="812800" cy="1035050"/>
            <a:chOff x="4493" y="2914"/>
            <a:chExt cx="816" cy="1078"/>
          </a:xfrm>
        </p:grpSpPr>
        <p:sp>
          <p:nvSpPr>
            <p:cNvPr id="167028" name="Freeform 933"/>
            <p:cNvSpPr>
              <a:spLocks noChangeAspect="1"/>
            </p:cNvSpPr>
            <p:nvPr/>
          </p:nvSpPr>
          <p:spPr bwMode="auto">
            <a:xfrm>
              <a:off x="4905" y="3003"/>
              <a:ext cx="46" cy="41"/>
            </a:xfrm>
            <a:custGeom>
              <a:avLst/>
              <a:gdLst>
                <a:gd name="T0" fmla="*/ 28 w 46"/>
                <a:gd name="T1" fmla="*/ 0 h 41"/>
                <a:gd name="T2" fmla="*/ 28 w 46"/>
                <a:gd name="T3" fmla="*/ 5 h 41"/>
                <a:gd name="T4" fmla="*/ 26 w 46"/>
                <a:gd name="T5" fmla="*/ 10 h 41"/>
                <a:gd name="T6" fmla="*/ 24 w 46"/>
                <a:gd name="T7" fmla="*/ 14 h 41"/>
                <a:gd name="T8" fmla="*/ 20 w 46"/>
                <a:gd name="T9" fmla="*/ 18 h 41"/>
                <a:gd name="T10" fmla="*/ 16 w 46"/>
                <a:gd name="T11" fmla="*/ 21 h 41"/>
                <a:gd name="T12" fmla="*/ 11 w 46"/>
                <a:gd name="T13" fmla="*/ 23 h 41"/>
                <a:gd name="T14" fmla="*/ 6 w 46"/>
                <a:gd name="T15" fmla="*/ 25 h 41"/>
                <a:gd name="T16" fmla="*/ 0 w 46"/>
                <a:gd name="T17" fmla="*/ 25 h 41"/>
                <a:gd name="T18" fmla="*/ 0 w 46"/>
                <a:gd name="T19" fmla="*/ 40 h 41"/>
                <a:gd name="T20" fmla="*/ 9 w 46"/>
                <a:gd name="T21" fmla="*/ 39 h 41"/>
                <a:gd name="T22" fmla="*/ 17 w 46"/>
                <a:gd name="T23" fmla="*/ 36 h 41"/>
                <a:gd name="T24" fmla="*/ 25 w 46"/>
                <a:gd name="T25" fmla="*/ 33 h 41"/>
                <a:gd name="T26" fmla="*/ 31 w 46"/>
                <a:gd name="T27" fmla="*/ 28 h 41"/>
                <a:gd name="T28" fmla="*/ 37 w 46"/>
                <a:gd name="T29" fmla="*/ 22 h 41"/>
                <a:gd name="T30" fmla="*/ 41 w 46"/>
                <a:gd name="T31" fmla="*/ 15 h 41"/>
                <a:gd name="T32" fmla="*/ 44 w 46"/>
                <a:gd name="T33" fmla="*/ 8 h 41"/>
                <a:gd name="T34" fmla="*/ 45 w 46"/>
                <a:gd name="T35" fmla="*/ 0 h 41"/>
                <a:gd name="T36" fmla="*/ 28 w 46"/>
                <a:gd name="T37" fmla="*/ 0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41"/>
                <a:gd name="T59" fmla="*/ 46 w 4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41">
                  <a:moveTo>
                    <a:pt x="28" y="0"/>
                  </a:moveTo>
                  <a:lnTo>
                    <a:pt x="28" y="5"/>
                  </a:lnTo>
                  <a:lnTo>
                    <a:pt x="26" y="10"/>
                  </a:lnTo>
                  <a:lnTo>
                    <a:pt x="24" y="14"/>
                  </a:lnTo>
                  <a:lnTo>
                    <a:pt x="20" y="18"/>
                  </a:lnTo>
                  <a:lnTo>
                    <a:pt x="16" y="21"/>
                  </a:lnTo>
                  <a:lnTo>
                    <a:pt x="11" y="23"/>
                  </a:lnTo>
                  <a:lnTo>
                    <a:pt x="6" y="25"/>
                  </a:lnTo>
                  <a:lnTo>
                    <a:pt x="0" y="25"/>
                  </a:lnTo>
                  <a:lnTo>
                    <a:pt x="0" y="40"/>
                  </a:lnTo>
                  <a:lnTo>
                    <a:pt x="9" y="39"/>
                  </a:lnTo>
                  <a:lnTo>
                    <a:pt x="17" y="36"/>
                  </a:lnTo>
                  <a:lnTo>
                    <a:pt x="25" y="33"/>
                  </a:lnTo>
                  <a:lnTo>
                    <a:pt x="31" y="28"/>
                  </a:lnTo>
                  <a:lnTo>
                    <a:pt x="37" y="22"/>
                  </a:lnTo>
                  <a:lnTo>
                    <a:pt x="41" y="15"/>
                  </a:lnTo>
                  <a:lnTo>
                    <a:pt x="44" y="8"/>
                  </a:lnTo>
                  <a:lnTo>
                    <a:pt x="45" y="0"/>
                  </a:lnTo>
                  <a:lnTo>
                    <a:pt x="28"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29" name="Freeform 934"/>
            <p:cNvSpPr>
              <a:spLocks noChangeAspect="1"/>
            </p:cNvSpPr>
            <p:nvPr/>
          </p:nvSpPr>
          <p:spPr bwMode="auto">
            <a:xfrm>
              <a:off x="4905" y="2954"/>
              <a:ext cx="46" cy="40"/>
            </a:xfrm>
            <a:custGeom>
              <a:avLst/>
              <a:gdLst>
                <a:gd name="T0" fmla="*/ 0 w 46"/>
                <a:gd name="T1" fmla="*/ 14 h 40"/>
                <a:gd name="T2" fmla="*/ 6 w 46"/>
                <a:gd name="T3" fmla="*/ 15 h 40"/>
                <a:gd name="T4" fmla="*/ 11 w 46"/>
                <a:gd name="T5" fmla="*/ 16 h 40"/>
                <a:gd name="T6" fmla="*/ 16 w 46"/>
                <a:gd name="T7" fmla="*/ 19 h 40"/>
                <a:gd name="T8" fmla="*/ 20 w 46"/>
                <a:gd name="T9" fmla="*/ 21 h 40"/>
                <a:gd name="T10" fmla="*/ 24 w 46"/>
                <a:gd name="T11" fmla="*/ 25 h 40"/>
                <a:gd name="T12" fmla="*/ 26 w 46"/>
                <a:gd name="T13" fmla="*/ 29 h 40"/>
                <a:gd name="T14" fmla="*/ 28 w 46"/>
                <a:gd name="T15" fmla="*/ 34 h 40"/>
                <a:gd name="T16" fmla="*/ 28 w 46"/>
                <a:gd name="T17" fmla="*/ 39 h 40"/>
                <a:gd name="T18" fmla="*/ 45 w 46"/>
                <a:gd name="T19" fmla="*/ 39 h 40"/>
                <a:gd name="T20" fmla="*/ 44 w 46"/>
                <a:gd name="T21" fmla="*/ 31 h 40"/>
                <a:gd name="T22" fmla="*/ 41 w 46"/>
                <a:gd name="T23" fmla="*/ 24 h 40"/>
                <a:gd name="T24" fmla="*/ 37 w 46"/>
                <a:gd name="T25" fmla="*/ 18 h 40"/>
                <a:gd name="T26" fmla="*/ 31 w 46"/>
                <a:gd name="T27" fmla="*/ 11 h 40"/>
                <a:gd name="T28" fmla="*/ 25 w 46"/>
                <a:gd name="T29" fmla="*/ 6 h 40"/>
                <a:gd name="T30" fmla="*/ 17 w 46"/>
                <a:gd name="T31" fmla="*/ 3 h 40"/>
                <a:gd name="T32" fmla="*/ 9 w 46"/>
                <a:gd name="T33" fmla="*/ 1 h 40"/>
                <a:gd name="T34" fmla="*/ 0 w 46"/>
                <a:gd name="T35" fmla="*/ 0 h 40"/>
                <a:gd name="T36" fmla="*/ 0 w 46"/>
                <a:gd name="T37" fmla="*/ 14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40"/>
                <a:gd name="T59" fmla="*/ 46 w 46"/>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40">
                  <a:moveTo>
                    <a:pt x="0" y="14"/>
                  </a:moveTo>
                  <a:lnTo>
                    <a:pt x="6" y="15"/>
                  </a:lnTo>
                  <a:lnTo>
                    <a:pt x="11" y="16"/>
                  </a:lnTo>
                  <a:lnTo>
                    <a:pt x="16" y="19"/>
                  </a:lnTo>
                  <a:lnTo>
                    <a:pt x="20" y="21"/>
                  </a:lnTo>
                  <a:lnTo>
                    <a:pt x="24" y="25"/>
                  </a:lnTo>
                  <a:lnTo>
                    <a:pt x="26" y="29"/>
                  </a:lnTo>
                  <a:lnTo>
                    <a:pt x="28" y="34"/>
                  </a:lnTo>
                  <a:lnTo>
                    <a:pt x="28" y="39"/>
                  </a:lnTo>
                  <a:lnTo>
                    <a:pt x="45" y="39"/>
                  </a:lnTo>
                  <a:lnTo>
                    <a:pt x="44" y="31"/>
                  </a:lnTo>
                  <a:lnTo>
                    <a:pt x="41" y="24"/>
                  </a:lnTo>
                  <a:lnTo>
                    <a:pt x="37" y="18"/>
                  </a:lnTo>
                  <a:lnTo>
                    <a:pt x="31" y="11"/>
                  </a:lnTo>
                  <a:lnTo>
                    <a:pt x="25" y="6"/>
                  </a:lnTo>
                  <a:lnTo>
                    <a:pt x="17" y="3"/>
                  </a:lnTo>
                  <a:lnTo>
                    <a:pt x="9" y="1"/>
                  </a:lnTo>
                  <a:lnTo>
                    <a:pt x="0" y="0"/>
                  </a:lnTo>
                  <a:lnTo>
                    <a:pt x="0" y="14"/>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0" name="Freeform 935"/>
            <p:cNvSpPr>
              <a:spLocks noChangeAspect="1"/>
            </p:cNvSpPr>
            <p:nvPr/>
          </p:nvSpPr>
          <p:spPr bwMode="auto">
            <a:xfrm>
              <a:off x="4851" y="2954"/>
              <a:ext cx="45" cy="40"/>
            </a:xfrm>
            <a:custGeom>
              <a:avLst/>
              <a:gdLst>
                <a:gd name="T0" fmla="*/ 16 w 45"/>
                <a:gd name="T1" fmla="*/ 39 h 40"/>
                <a:gd name="T2" fmla="*/ 17 w 45"/>
                <a:gd name="T3" fmla="*/ 34 h 40"/>
                <a:gd name="T4" fmla="*/ 18 w 45"/>
                <a:gd name="T5" fmla="*/ 29 h 40"/>
                <a:gd name="T6" fmla="*/ 21 w 45"/>
                <a:gd name="T7" fmla="*/ 25 h 40"/>
                <a:gd name="T8" fmla="*/ 24 w 45"/>
                <a:gd name="T9" fmla="*/ 21 h 40"/>
                <a:gd name="T10" fmla="*/ 29 w 45"/>
                <a:gd name="T11" fmla="*/ 19 h 40"/>
                <a:gd name="T12" fmla="*/ 33 w 45"/>
                <a:gd name="T13" fmla="*/ 16 h 40"/>
                <a:gd name="T14" fmla="*/ 38 w 45"/>
                <a:gd name="T15" fmla="*/ 15 h 40"/>
                <a:gd name="T16" fmla="*/ 44 w 45"/>
                <a:gd name="T17" fmla="*/ 14 h 40"/>
                <a:gd name="T18" fmla="*/ 44 w 45"/>
                <a:gd name="T19" fmla="*/ 0 h 40"/>
                <a:gd name="T20" fmla="*/ 36 w 45"/>
                <a:gd name="T21" fmla="*/ 1 h 40"/>
                <a:gd name="T22" fmla="*/ 27 w 45"/>
                <a:gd name="T23" fmla="*/ 3 h 40"/>
                <a:gd name="T24" fmla="*/ 20 w 45"/>
                <a:gd name="T25" fmla="*/ 6 h 40"/>
                <a:gd name="T26" fmla="*/ 13 w 45"/>
                <a:gd name="T27" fmla="*/ 11 h 40"/>
                <a:gd name="T28" fmla="*/ 7 w 45"/>
                <a:gd name="T29" fmla="*/ 18 h 40"/>
                <a:gd name="T30" fmla="*/ 3 w 45"/>
                <a:gd name="T31" fmla="*/ 24 h 40"/>
                <a:gd name="T32" fmla="*/ 1 w 45"/>
                <a:gd name="T33" fmla="*/ 31 h 40"/>
                <a:gd name="T34" fmla="*/ 0 w 45"/>
                <a:gd name="T35" fmla="*/ 39 h 40"/>
                <a:gd name="T36" fmla="*/ 16 w 45"/>
                <a:gd name="T37" fmla="*/ 39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5"/>
                <a:gd name="T58" fmla="*/ 0 h 40"/>
                <a:gd name="T59" fmla="*/ 45 w 45"/>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5" h="40">
                  <a:moveTo>
                    <a:pt x="16" y="39"/>
                  </a:moveTo>
                  <a:lnTo>
                    <a:pt x="17" y="34"/>
                  </a:lnTo>
                  <a:lnTo>
                    <a:pt x="18" y="29"/>
                  </a:lnTo>
                  <a:lnTo>
                    <a:pt x="21" y="25"/>
                  </a:lnTo>
                  <a:lnTo>
                    <a:pt x="24" y="21"/>
                  </a:lnTo>
                  <a:lnTo>
                    <a:pt x="29" y="19"/>
                  </a:lnTo>
                  <a:lnTo>
                    <a:pt x="33" y="16"/>
                  </a:lnTo>
                  <a:lnTo>
                    <a:pt x="38" y="15"/>
                  </a:lnTo>
                  <a:lnTo>
                    <a:pt x="44" y="14"/>
                  </a:lnTo>
                  <a:lnTo>
                    <a:pt x="44" y="0"/>
                  </a:lnTo>
                  <a:lnTo>
                    <a:pt x="36" y="1"/>
                  </a:lnTo>
                  <a:lnTo>
                    <a:pt x="27" y="3"/>
                  </a:lnTo>
                  <a:lnTo>
                    <a:pt x="20" y="6"/>
                  </a:lnTo>
                  <a:lnTo>
                    <a:pt x="13" y="11"/>
                  </a:lnTo>
                  <a:lnTo>
                    <a:pt x="7" y="18"/>
                  </a:lnTo>
                  <a:lnTo>
                    <a:pt x="3" y="24"/>
                  </a:lnTo>
                  <a:lnTo>
                    <a:pt x="1" y="31"/>
                  </a:lnTo>
                  <a:lnTo>
                    <a:pt x="0" y="39"/>
                  </a:lnTo>
                  <a:lnTo>
                    <a:pt x="16" y="3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1" name="Freeform 936"/>
            <p:cNvSpPr>
              <a:spLocks noChangeAspect="1"/>
            </p:cNvSpPr>
            <p:nvPr/>
          </p:nvSpPr>
          <p:spPr bwMode="auto">
            <a:xfrm>
              <a:off x="4851" y="3003"/>
              <a:ext cx="45" cy="41"/>
            </a:xfrm>
            <a:custGeom>
              <a:avLst/>
              <a:gdLst>
                <a:gd name="T0" fmla="*/ 44 w 45"/>
                <a:gd name="T1" fmla="*/ 25 h 41"/>
                <a:gd name="T2" fmla="*/ 38 w 45"/>
                <a:gd name="T3" fmla="*/ 25 h 41"/>
                <a:gd name="T4" fmla="*/ 33 w 45"/>
                <a:gd name="T5" fmla="*/ 23 h 41"/>
                <a:gd name="T6" fmla="*/ 29 w 45"/>
                <a:gd name="T7" fmla="*/ 21 h 41"/>
                <a:gd name="T8" fmla="*/ 24 w 45"/>
                <a:gd name="T9" fmla="*/ 18 h 41"/>
                <a:gd name="T10" fmla="*/ 21 w 45"/>
                <a:gd name="T11" fmla="*/ 14 h 41"/>
                <a:gd name="T12" fmla="*/ 18 w 45"/>
                <a:gd name="T13" fmla="*/ 10 h 41"/>
                <a:gd name="T14" fmla="*/ 17 w 45"/>
                <a:gd name="T15" fmla="*/ 5 h 41"/>
                <a:gd name="T16" fmla="*/ 16 w 45"/>
                <a:gd name="T17" fmla="*/ 0 h 41"/>
                <a:gd name="T18" fmla="*/ 0 w 45"/>
                <a:gd name="T19" fmla="*/ 0 h 41"/>
                <a:gd name="T20" fmla="*/ 1 w 45"/>
                <a:gd name="T21" fmla="*/ 8 h 41"/>
                <a:gd name="T22" fmla="*/ 3 w 45"/>
                <a:gd name="T23" fmla="*/ 15 h 41"/>
                <a:gd name="T24" fmla="*/ 7 w 45"/>
                <a:gd name="T25" fmla="*/ 22 h 41"/>
                <a:gd name="T26" fmla="*/ 12 w 45"/>
                <a:gd name="T27" fmla="*/ 28 h 41"/>
                <a:gd name="T28" fmla="*/ 20 w 45"/>
                <a:gd name="T29" fmla="*/ 33 h 41"/>
                <a:gd name="T30" fmla="*/ 27 w 45"/>
                <a:gd name="T31" fmla="*/ 36 h 41"/>
                <a:gd name="T32" fmla="*/ 36 w 45"/>
                <a:gd name="T33" fmla="*/ 39 h 41"/>
                <a:gd name="T34" fmla="*/ 44 w 45"/>
                <a:gd name="T35" fmla="*/ 40 h 41"/>
                <a:gd name="T36" fmla="*/ 44 w 45"/>
                <a:gd name="T37" fmla="*/ 25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5"/>
                <a:gd name="T58" fmla="*/ 0 h 41"/>
                <a:gd name="T59" fmla="*/ 45 w 45"/>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5" h="41">
                  <a:moveTo>
                    <a:pt x="44" y="25"/>
                  </a:moveTo>
                  <a:lnTo>
                    <a:pt x="38" y="25"/>
                  </a:lnTo>
                  <a:lnTo>
                    <a:pt x="33" y="23"/>
                  </a:lnTo>
                  <a:lnTo>
                    <a:pt x="29" y="21"/>
                  </a:lnTo>
                  <a:lnTo>
                    <a:pt x="24" y="18"/>
                  </a:lnTo>
                  <a:lnTo>
                    <a:pt x="21" y="14"/>
                  </a:lnTo>
                  <a:lnTo>
                    <a:pt x="18" y="10"/>
                  </a:lnTo>
                  <a:lnTo>
                    <a:pt x="17" y="5"/>
                  </a:lnTo>
                  <a:lnTo>
                    <a:pt x="16" y="0"/>
                  </a:lnTo>
                  <a:lnTo>
                    <a:pt x="0" y="0"/>
                  </a:lnTo>
                  <a:lnTo>
                    <a:pt x="1" y="8"/>
                  </a:lnTo>
                  <a:lnTo>
                    <a:pt x="3" y="15"/>
                  </a:lnTo>
                  <a:lnTo>
                    <a:pt x="7" y="22"/>
                  </a:lnTo>
                  <a:lnTo>
                    <a:pt x="12" y="28"/>
                  </a:lnTo>
                  <a:lnTo>
                    <a:pt x="20" y="33"/>
                  </a:lnTo>
                  <a:lnTo>
                    <a:pt x="27" y="36"/>
                  </a:lnTo>
                  <a:lnTo>
                    <a:pt x="36" y="39"/>
                  </a:lnTo>
                  <a:lnTo>
                    <a:pt x="44" y="40"/>
                  </a:lnTo>
                  <a:lnTo>
                    <a:pt x="44" y="2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2" name="Freeform 937"/>
            <p:cNvSpPr>
              <a:spLocks noChangeAspect="1"/>
            </p:cNvSpPr>
            <p:nvPr/>
          </p:nvSpPr>
          <p:spPr bwMode="auto">
            <a:xfrm>
              <a:off x="4498" y="2919"/>
              <a:ext cx="806" cy="1054"/>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gradFill rotWithShape="0">
              <a:gsLst>
                <a:gs pos="0">
                  <a:srgbClr val="EAEC5E"/>
                </a:gs>
                <a:gs pos="100000">
                  <a:srgbClr val="46461C"/>
                </a:gs>
              </a:gsLst>
              <a:path path="rect">
                <a:fillToRect l="50000" t="50000" r="50000" b="50000"/>
              </a:path>
            </a:gradFill>
            <a:ln w="12700" cap="rnd" cmpd="sng">
              <a:noFill/>
              <a:prstDash val="solid"/>
              <a:round/>
              <a:headEnd type="none" w="med" len="med"/>
              <a:tailEnd type="none" w="med" len="med"/>
            </a:ln>
          </p:spPr>
          <p:txBody>
            <a:bodyPr/>
            <a:lstStyle/>
            <a:p>
              <a:endParaRPr lang="en-US"/>
            </a:p>
          </p:txBody>
        </p:sp>
        <p:sp>
          <p:nvSpPr>
            <p:cNvPr id="167033" name="Freeform 938"/>
            <p:cNvSpPr>
              <a:spLocks noChangeAspect="1"/>
            </p:cNvSpPr>
            <p:nvPr/>
          </p:nvSpPr>
          <p:spPr bwMode="auto">
            <a:xfrm>
              <a:off x="4578" y="3089"/>
              <a:ext cx="8" cy="73"/>
            </a:xfrm>
            <a:custGeom>
              <a:avLst/>
              <a:gdLst>
                <a:gd name="T0" fmla="*/ 3 w 8"/>
                <a:gd name="T1" fmla="*/ 0 h 73"/>
                <a:gd name="T2" fmla="*/ 1 w 8"/>
                <a:gd name="T3" fmla="*/ 8 h 73"/>
                <a:gd name="T4" fmla="*/ 0 w 8"/>
                <a:gd name="T5" fmla="*/ 18 h 73"/>
                <a:gd name="T6" fmla="*/ 0 w 8"/>
                <a:gd name="T7" fmla="*/ 27 h 73"/>
                <a:gd name="T8" fmla="*/ 0 w 8"/>
                <a:gd name="T9" fmla="*/ 38 h 73"/>
                <a:gd name="T10" fmla="*/ 0 w 8"/>
                <a:gd name="T11" fmla="*/ 47 h 73"/>
                <a:gd name="T12" fmla="*/ 1 w 8"/>
                <a:gd name="T13" fmla="*/ 57 h 73"/>
                <a:gd name="T14" fmla="*/ 2 w 8"/>
                <a:gd name="T15" fmla="*/ 65 h 73"/>
                <a:gd name="T16" fmla="*/ 4 w 8"/>
                <a:gd name="T17" fmla="*/ 72 h 73"/>
                <a:gd name="T18" fmla="*/ 7 w 8"/>
                <a:gd name="T19" fmla="*/ 68 h 73"/>
                <a:gd name="T20" fmla="*/ 6 w 8"/>
                <a:gd name="T21" fmla="*/ 63 h 73"/>
                <a:gd name="T22" fmla="*/ 5 w 8"/>
                <a:gd name="T23" fmla="*/ 55 h 73"/>
                <a:gd name="T24" fmla="*/ 4 w 8"/>
                <a:gd name="T25" fmla="*/ 47 h 73"/>
                <a:gd name="T26" fmla="*/ 4 w 8"/>
                <a:gd name="T27" fmla="*/ 38 h 73"/>
                <a:gd name="T28" fmla="*/ 4 w 8"/>
                <a:gd name="T29" fmla="*/ 27 h 73"/>
                <a:gd name="T30" fmla="*/ 5 w 8"/>
                <a:gd name="T31" fmla="*/ 18 h 73"/>
                <a:gd name="T32" fmla="*/ 5 w 8"/>
                <a:gd name="T33" fmla="*/ 10 h 73"/>
                <a:gd name="T34" fmla="*/ 7 w 8"/>
                <a:gd name="T35" fmla="*/ 3 h 73"/>
                <a:gd name="T36" fmla="*/ 7 w 8"/>
                <a:gd name="T37" fmla="*/ 4 h 73"/>
                <a:gd name="T38" fmla="*/ 3 w 8"/>
                <a:gd name="T39" fmla="*/ 0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73"/>
                <a:gd name="T62" fmla="*/ 8 w 8"/>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73">
                  <a:moveTo>
                    <a:pt x="3" y="0"/>
                  </a:moveTo>
                  <a:lnTo>
                    <a:pt x="1" y="8"/>
                  </a:lnTo>
                  <a:lnTo>
                    <a:pt x="0" y="18"/>
                  </a:lnTo>
                  <a:lnTo>
                    <a:pt x="0" y="27"/>
                  </a:lnTo>
                  <a:lnTo>
                    <a:pt x="0" y="38"/>
                  </a:lnTo>
                  <a:lnTo>
                    <a:pt x="0" y="47"/>
                  </a:lnTo>
                  <a:lnTo>
                    <a:pt x="1" y="57"/>
                  </a:lnTo>
                  <a:lnTo>
                    <a:pt x="2" y="65"/>
                  </a:lnTo>
                  <a:lnTo>
                    <a:pt x="4" y="72"/>
                  </a:lnTo>
                  <a:lnTo>
                    <a:pt x="7" y="68"/>
                  </a:lnTo>
                  <a:lnTo>
                    <a:pt x="6" y="63"/>
                  </a:lnTo>
                  <a:lnTo>
                    <a:pt x="5" y="55"/>
                  </a:lnTo>
                  <a:lnTo>
                    <a:pt x="4" y="47"/>
                  </a:lnTo>
                  <a:lnTo>
                    <a:pt x="4" y="38"/>
                  </a:lnTo>
                  <a:lnTo>
                    <a:pt x="4" y="27"/>
                  </a:lnTo>
                  <a:lnTo>
                    <a:pt x="5" y="18"/>
                  </a:lnTo>
                  <a:lnTo>
                    <a:pt x="5" y="10"/>
                  </a:lnTo>
                  <a:lnTo>
                    <a:pt x="7" y="3"/>
                  </a:lnTo>
                  <a:lnTo>
                    <a:pt x="7" y="4"/>
                  </a:lnTo>
                  <a:lnTo>
                    <a:pt x="3"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4" name="Freeform 939"/>
            <p:cNvSpPr>
              <a:spLocks noChangeAspect="1"/>
            </p:cNvSpPr>
            <p:nvPr/>
          </p:nvSpPr>
          <p:spPr bwMode="auto">
            <a:xfrm>
              <a:off x="4584" y="3084"/>
              <a:ext cx="2" cy="2"/>
            </a:xfrm>
            <a:custGeom>
              <a:avLst/>
              <a:gdLst>
                <a:gd name="T0" fmla="*/ 0 w 2"/>
                <a:gd name="T1" fmla="*/ 1 h 2"/>
                <a:gd name="T2" fmla="*/ 1 w 2"/>
                <a:gd name="T3" fmla="*/ 1 h 2"/>
                <a:gd name="T4" fmla="*/ 1 w 2"/>
                <a:gd name="T5" fmla="*/ 1 h 2"/>
                <a:gd name="T6" fmla="*/ 0 w 2"/>
                <a:gd name="T7" fmla="*/ 0 h 2"/>
                <a:gd name="T8" fmla="*/ 0 w 2"/>
                <a:gd name="T9" fmla="*/ 0 h 2"/>
                <a:gd name="T10" fmla="*/ 0 w 2"/>
                <a:gd name="T11" fmla="*/ 0 h 2"/>
                <a:gd name="T12" fmla="*/ 0 w 2"/>
                <a:gd name="T13" fmla="*/ 1 h 2"/>
                <a:gd name="T14" fmla="*/ 1 w 2"/>
                <a:gd name="T15" fmla="*/ 1 h 2"/>
                <a:gd name="T16" fmla="*/ 1 w 2"/>
                <a:gd name="T17" fmla="*/ 1 h 2"/>
                <a:gd name="T18" fmla="*/ 0 w 2"/>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0" y="1"/>
                  </a:moveTo>
                  <a:lnTo>
                    <a:pt x="1" y="1"/>
                  </a:lnTo>
                  <a:lnTo>
                    <a:pt x="0" y="0"/>
                  </a:lnTo>
                  <a:lnTo>
                    <a:pt x="0" y="1"/>
                  </a:lnTo>
                  <a:lnTo>
                    <a:pt x="1" y="1"/>
                  </a:lnTo>
                  <a:lnTo>
                    <a:pt x="0"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5" name="Freeform 940"/>
            <p:cNvSpPr>
              <a:spLocks noChangeAspect="1"/>
            </p:cNvSpPr>
            <p:nvPr/>
          </p:nvSpPr>
          <p:spPr bwMode="auto">
            <a:xfrm>
              <a:off x="4590" y="3085"/>
              <a:ext cx="275" cy="2"/>
            </a:xfrm>
            <a:custGeom>
              <a:avLst/>
              <a:gdLst>
                <a:gd name="T0" fmla="*/ 264 w 275"/>
                <a:gd name="T1" fmla="*/ 1 h 2"/>
                <a:gd name="T2" fmla="*/ 269 w 275"/>
                <a:gd name="T3" fmla="*/ 0 h 2"/>
                <a:gd name="T4" fmla="*/ 0 w 275"/>
                <a:gd name="T5" fmla="*/ 0 h 2"/>
                <a:gd name="T6" fmla="*/ 0 w 275"/>
                <a:gd name="T7" fmla="*/ 1 h 2"/>
                <a:gd name="T8" fmla="*/ 269 w 275"/>
                <a:gd name="T9" fmla="*/ 1 h 2"/>
                <a:gd name="T10" fmla="*/ 273 w 275"/>
                <a:gd name="T11" fmla="*/ 1 h 2"/>
                <a:gd name="T12" fmla="*/ 269 w 275"/>
                <a:gd name="T13" fmla="*/ 1 h 2"/>
                <a:gd name="T14" fmla="*/ 273 w 275"/>
                <a:gd name="T15" fmla="*/ 1 h 2"/>
                <a:gd name="T16" fmla="*/ 274 w 275"/>
                <a:gd name="T17" fmla="*/ 1 h 2"/>
                <a:gd name="T18" fmla="*/ 264 w 275"/>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5"/>
                <a:gd name="T31" fmla="*/ 0 h 2"/>
                <a:gd name="T32" fmla="*/ 275 w 275"/>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5" h="2">
                  <a:moveTo>
                    <a:pt x="264" y="1"/>
                  </a:moveTo>
                  <a:lnTo>
                    <a:pt x="269" y="0"/>
                  </a:lnTo>
                  <a:lnTo>
                    <a:pt x="0" y="0"/>
                  </a:lnTo>
                  <a:lnTo>
                    <a:pt x="0" y="1"/>
                  </a:lnTo>
                  <a:lnTo>
                    <a:pt x="269" y="1"/>
                  </a:lnTo>
                  <a:lnTo>
                    <a:pt x="273" y="1"/>
                  </a:lnTo>
                  <a:lnTo>
                    <a:pt x="269" y="1"/>
                  </a:lnTo>
                  <a:lnTo>
                    <a:pt x="273" y="1"/>
                  </a:lnTo>
                  <a:lnTo>
                    <a:pt x="274" y="1"/>
                  </a:lnTo>
                  <a:lnTo>
                    <a:pt x="264"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6" name="Freeform 941"/>
            <p:cNvSpPr>
              <a:spLocks noChangeAspect="1"/>
            </p:cNvSpPr>
            <p:nvPr/>
          </p:nvSpPr>
          <p:spPr bwMode="auto">
            <a:xfrm>
              <a:off x="4864" y="3086"/>
              <a:ext cx="1" cy="6"/>
            </a:xfrm>
            <a:custGeom>
              <a:avLst/>
              <a:gdLst>
                <a:gd name="T0" fmla="*/ 0 w 1"/>
                <a:gd name="T1" fmla="*/ 5 h 6"/>
                <a:gd name="T2" fmla="*/ 0 w 1"/>
                <a:gd name="T3" fmla="*/ 5 h 6"/>
                <a:gd name="T4" fmla="*/ 0 w 1"/>
                <a:gd name="T5" fmla="*/ 5 h 6"/>
                <a:gd name="T6" fmla="*/ 0 w 1"/>
                <a:gd name="T7" fmla="*/ 0 h 6"/>
                <a:gd name="T8" fmla="*/ 0 w 1"/>
                <a:gd name="T9" fmla="*/ 0 h 6"/>
                <a:gd name="T10" fmla="*/ 0 w 1"/>
                <a:gd name="T11" fmla="*/ 5 h 6"/>
                <a:gd name="T12" fmla="*/ 0 w 1"/>
                <a:gd name="T13" fmla="*/ 5 h 6"/>
                <a:gd name="T14" fmla="*/ 0 60000 65536"/>
                <a:gd name="T15" fmla="*/ 0 60000 65536"/>
                <a:gd name="T16" fmla="*/ 0 60000 65536"/>
                <a:gd name="T17" fmla="*/ 0 60000 65536"/>
                <a:gd name="T18" fmla="*/ 0 60000 65536"/>
                <a:gd name="T19" fmla="*/ 0 60000 65536"/>
                <a:gd name="T20" fmla="*/ 0 60000 65536"/>
                <a:gd name="T21" fmla="*/ 0 w 1"/>
                <a:gd name="T22" fmla="*/ 0 h 6"/>
                <a:gd name="T23" fmla="*/ 1 w 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6">
                  <a:moveTo>
                    <a:pt x="0" y="5"/>
                  </a:moveTo>
                  <a:lnTo>
                    <a:pt x="0" y="5"/>
                  </a:lnTo>
                  <a:lnTo>
                    <a:pt x="0" y="0"/>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7" name="Freeform 942"/>
            <p:cNvSpPr>
              <a:spLocks noChangeAspect="1"/>
            </p:cNvSpPr>
            <p:nvPr/>
          </p:nvSpPr>
          <p:spPr bwMode="auto">
            <a:xfrm>
              <a:off x="4864" y="3077"/>
              <a:ext cx="1" cy="5"/>
            </a:xfrm>
            <a:custGeom>
              <a:avLst/>
              <a:gdLst>
                <a:gd name="T0" fmla="*/ 0 w 1"/>
                <a:gd name="T1" fmla="*/ 2 h 5"/>
                <a:gd name="T2" fmla="*/ 0 w 1"/>
                <a:gd name="T3" fmla="*/ 1 h 5"/>
                <a:gd name="T4" fmla="*/ 0 w 1"/>
                <a:gd name="T5" fmla="*/ 4 h 5"/>
                <a:gd name="T6" fmla="*/ 0 w 1"/>
                <a:gd name="T7" fmla="*/ 4 h 5"/>
                <a:gd name="T8" fmla="*/ 0 w 1"/>
                <a:gd name="T9" fmla="*/ 1 h 5"/>
                <a:gd name="T10" fmla="*/ 0 w 1"/>
                <a:gd name="T11" fmla="*/ 0 h 5"/>
                <a:gd name="T12" fmla="*/ 0 w 1"/>
                <a:gd name="T13" fmla="*/ 1 h 5"/>
                <a:gd name="T14" fmla="*/ 0 w 1"/>
                <a:gd name="T15" fmla="*/ 0 h 5"/>
                <a:gd name="T16" fmla="*/ 0 w 1"/>
                <a:gd name="T17" fmla="*/ 0 h 5"/>
                <a:gd name="T18" fmla="*/ 0 w 1"/>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0" y="2"/>
                  </a:moveTo>
                  <a:lnTo>
                    <a:pt x="0" y="1"/>
                  </a:lnTo>
                  <a:lnTo>
                    <a:pt x="0" y="4"/>
                  </a:lnTo>
                  <a:lnTo>
                    <a:pt x="0" y="1"/>
                  </a:lnTo>
                  <a:lnTo>
                    <a:pt x="0" y="0"/>
                  </a:lnTo>
                  <a:lnTo>
                    <a:pt x="0" y="1"/>
                  </a:lnTo>
                  <a:lnTo>
                    <a:pt x="0" y="0"/>
                  </a:lnTo>
                  <a:lnTo>
                    <a:pt x="0" y="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8" name="Freeform 943"/>
            <p:cNvSpPr>
              <a:spLocks noChangeAspect="1"/>
            </p:cNvSpPr>
            <p:nvPr/>
          </p:nvSpPr>
          <p:spPr bwMode="auto">
            <a:xfrm>
              <a:off x="4807" y="3003"/>
              <a:ext cx="55" cy="73"/>
            </a:xfrm>
            <a:custGeom>
              <a:avLst/>
              <a:gdLst>
                <a:gd name="T0" fmla="*/ 0 w 55"/>
                <a:gd name="T1" fmla="*/ 0 h 73"/>
                <a:gd name="T2" fmla="*/ 2 w 55"/>
                <a:gd name="T3" fmla="*/ 11 h 73"/>
                <a:gd name="T4" fmla="*/ 4 w 55"/>
                <a:gd name="T5" fmla="*/ 23 h 73"/>
                <a:gd name="T6" fmla="*/ 8 w 55"/>
                <a:gd name="T7" fmla="*/ 34 h 73"/>
                <a:gd name="T8" fmla="*/ 14 w 55"/>
                <a:gd name="T9" fmla="*/ 44 h 73"/>
                <a:gd name="T10" fmla="*/ 22 w 55"/>
                <a:gd name="T11" fmla="*/ 52 h 73"/>
                <a:gd name="T12" fmla="*/ 30 w 55"/>
                <a:gd name="T13" fmla="*/ 60 h 73"/>
                <a:gd name="T14" fmla="*/ 40 w 55"/>
                <a:gd name="T15" fmla="*/ 67 h 73"/>
                <a:gd name="T16" fmla="*/ 51 w 55"/>
                <a:gd name="T17" fmla="*/ 72 h 73"/>
                <a:gd name="T18" fmla="*/ 54 w 55"/>
                <a:gd name="T19" fmla="*/ 65 h 73"/>
                <a:gd name="T20" fmla="*/ 45 w 55"/>
                <a:gd name="T21" fmla="*/ 60 h 73"/>
                <a:gd name="T22" fmla="*/ 35 w 55"/>
                <a:gd name="T23" fmla="*/ 54 h 73"/>
                <a:gd name="T24" fmla="*/ 28 w 55"/>
                <a:gd name="T25" fmla="*/ 47 h 73"/>
                <a:gd name="T26" fmla="*/ 21 w 55"/>
                <a:gd name="T27" fmla="*/ 40 h 73"/>
                <a:gd name="T28" fmla="*/ 16 w 55"/>
                <a:gd name="T29" fmla="*/ 31 h 73"/>
                <a:gd name="T30" fmla="*/ 12 w 55"/>
                <a:gd name="T31" fmla="*/ 21 h 73"/>
                <a:gd name="T32" fmla="*/ 9 w 55"/>
                <a:gd name="T33" fmla="*/ 11 h 73"/>
                <a:gd name="T34" fmla="*/ 9 w 55"/>
                <a:gd name="T35" fmla="*/ 0 h 73"/>
                <a:gd name="T36" fmla="*/ 0 w 55"/>
                <a:gd name="T37" fmla="*/ 0 h 7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
                <a:gd name="T58" fmla="*/ 0 h 73"/>
                <a:gd name="T59" fmla="*/ 55 w 55"/>
                <a:gd name="T60" fmla="*/ 73 h 7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 h="73">
                  <a:moveTo>
                    <a:pt x="0" y="0"/>
                  </a:moveTo>
                  <a:lnTo>
                    <a:pt x="2" y="11"/>
                  </a:lnTo>
                  <a:lnTo>
                    <a:pt x="4" y="23"/>
                  </a:lnTo>
                  <a:lnTo>
                    <a:pt x="8" y="34"/>
                  </a:lnTo>
                  <a:lnTo>
                    <a:pt x="14" y="44"/>
                  </a:lnTo>
                  <a:lnTo>
                    <a:pt x="22" y="52"/>
                  </a:lnTo>
                  <a:lnTo>
                    <a:pt x="30" y="60"/>
                  </a:lnTo>
                  <a:lnTo>
                    <a:pt x="40" y="67"/>
                  </a:lnTo>
                  <a:lnTo>
                    <a:pt x="51" y="72"/>
                  </a:lnTo>
                  <a:lnTo>
                    <a:pt x="54" y="65"/>
                  </a:lnTo>
                  <a:lnTo>
                    <a:pt x="45" y="60"/>
                  </a:lnTo>
                  <a:lnTo>
                    <a:pt x="35" y="54"/>
                  </a:lnTo>
                  <a:lnTo>
                    <a:pt x="28" y="47"/>
                  </a:lnTo>
                  <a:lnTo>
                    <a:pt x="21" y="40"/>
                  </a:lnTo>
                  <a:lnTo>
                    <a:pt x="16" y="31"/>
                  </a:lnTo>
                  <a:lnTo>
                    <a:pt x="12" y="21"/>
                  </a:lnTo>
                  <a:lnTo>
                    <a:pt x="9" y="11"/>
                  </a:lnTo>
                  <a:lnTo>
                    <a:pt x="9"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39" name="Freeform 944"/>
            <p:cNvSpPr>
              <a:spLocks noChangeAspect="1"/>
            </p:cNvSpPr>
            <p:nvPr/>
          </p:nvSpPr>
          <p:spPr bwMode="auto">
            <a:xfrm>
              <a:off x="4807" y="2914"/>
              <a:ext cx="89" cy="80"/>
            </a:xfrm>
            <a:custGeom>
              <a:avLst/>
              <a:gdLst>
                <a:gd name="T0" fmla="*/ 88 w 89"/>
                <a:gd name="T1" fmla="*/ 0 h 80"/>
                <a:gd name="T2" fmla="*/ 79 w 89"/>
                <a:gd name="T3" fmla="*/ 1 h 80"/>
                <a:gd name="T4" fmla="*/ 71 w 89"/>
                <a:gd name="T5" fmla="*/ 2 h 80"/>
                <a:gd name="T6" fmla="*/ 62 w 89"/>
                <a:gd name="T7" fmla="*/ 4 h 80"/>
                <a:gd name="T8" fmla="*/ 54 w 89"/>
                <a:gd name="T9" fmla="*/ 7 h 80"/>
                <a:gd name="T10" fmla="*/ 47 w 89"/>
                <a:gd name="T11" fmla="*/ 10 h 80"/>
                <a:gd name="T12" fmla="*/ 40 w 89"/>
                <a:gd name="T13" fmla="*/ 14 h 80"/>
                <a:gd name="T14" fmla="*/ 32 w 89"/>
                <a:gd name="T15" fmla="*/ 19 h 80"/>
                <a:gd name="T16" fmla="*/ 27 w 89"/>
                <a:gd name="T17" fmla="*/ 23 h 80"/>
                <a:gd name="T18" fmla="*/ 21 w 89"/>
                <a:gd name="T19" fmla="*/ 29 h 80"/>
                <a:gd name="T20" fmla="*/ 15 w 89"/>
                <a:gd name="T21" fmla="*/ 36 h 80"/>
                <a:gd name="T22" fmla="*/ 11 w 89"/>
                <a:gd name="T23" fmla="*/ 42 h 80"/>
                <a:gd name="T24" fmla="*/ 7 w 89"/>
                <a:gd name="T25" fmla="*/ 49 h 80"/>
                <a:gd name="T26" fmla="*/ 4 w 89"/>
                <a:gd name="T27" fmla="*/ 56 h 80"/>
                <a:gd name="T28" fmla="*/ 3 w 89"/>
                <a:gd name="T29" fmla="*/ 63 h 80"/>
                <a:gd name="T30" fmla="*/ 1 w 89"/>
                <a:gd name="T31" fmla="*/ 71 h 80"/>
                <a:gd name="T32" fmla="*/ 0 w 89"/>
                <a:gd name="T33" fmla="*/ 79 h 80"/>
                <a:gd name="T34" fmla="*/ 10 w 89"/>
                <a:gd name="T35" fmla="*/ 79 h 80"/>
                <a:gd name="T36" fmla="*/ 10 w 89"/>
                <a:gd name="T37" fmla="*/ 72 h 80"/>
                <a:gd name="T38" fmla="*/ 11 w 89"/>
                <a:gd name="T39" fmla="*/ 65 h 80"/>
                <a:gd name="T40" fmla="*/ 13 w 89"/>
                <a:gd name="T41" fmla="*/ 59 h 80"/>
                <a:gd name="T42" fmla="*/ 15 w 89"/>
                <a:gd name="T43" fmla="*/ 51 h 80"/>
                <a:gd name="T44" fmla="*/ 19 w 89"/>
                <a:gd name="T45" fmla="*/ 45 h 80"/>
                <a:gd name="T46" fmla="*/ 22 w 89"/>
                <a:gd name="T47" fmla="*/ 39 h 80"/>
                <a:gd name="T48" fmla="*/ 27 w 89"/>
                <a:gd name="T49" fmla="*/ 34 h 80"/>
                <a:gd name="T50" fmla="*/ 32 w 89"/>
                <a:gd name="T51" fmla="*/ 28 h 80"/>
                <a:gd name="T52" fmla="*/ 38 w 89"/>
                <a:gd name="T53" fmla="*/ 24 h 80"/>
                <a:gd name="T54" fmla="*/ 44 w 89"/>
                <a:gd name="T55" fmla="*/ 20 h 80"/>
                <a:gd name="T56" fmla="*/ 50 w 89"/>
                <a:gd name="T57" fmla="*/ 17 h 80"/>
                <a:gd name="T58" fmla="*/ 57 w 89"/>
                <a:gd name="T59" fmla="*/ 14 h 80"/>
                <a:gd name="T60" fmla="*/ 65 w 89"/>
                <a:gd name="T61" fmla="*/ 12 h 80"/>
                <a:gd name="T62" fmla="*/ 72 w 89"/>
                <a:gd name="T63" fmla="*/ 10 h 80"/>
                <a:gd name="T64" fmla="*/ 80 w 89"/>
                <a:gd name="T65" fmla="*/ 9 h 80"/>
                <a:gd name="T66" fmla="*/ 88 w 89"/>
                <a:gd name="T67" fmla="*/ 9 h 80"/>
                <a:gd name="T68" fmla="*/ 88 w 89"/>
                <a:gd name="T69" fmla="*/ 0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0"/>
                <a:gd name="T107" fmla="*/ 89 w 89"/>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0">
                  <a:moveTo>
                    <a:pt x="88" y="0"/>
                  </a:moveTo>
                  <a:lnTo>
                    <a:pt x="79" y="1"/>
                  </a:lnTo>
                  <a:lnTo>
                    <a:pt x="71" y="2"/>
                  </a:lnTo>
                  <a:lnTo>
                    <a:pt x="62" y="4"/>
                  </a:lnTo>
                  <a:lnTo>
                    <a:pt x="54" y="7"/>
                  </a:lnTo>
                  <a:lnTo>
                    <a:pt x="47" y="10"/>
                  </a:lnTo>
                  <a:lnTo>
                    <a:pt x="40" y="14"/>
                  </a:lnTo>
                  <a:lnTo>
                    <a:pt x="32" y="19"/>
                  </a:lnTo>
                  <a:lnTo>
                    <a:pt x="27" y="23"/>
                  </a:lnTo>
                  <a:lnTo>
                    <a:pt x="21" y="29"/>
                  </a:lnTo>
                  <a:lnTo>
                    <a:pt x="15" y="36"/>
                  </a:lnTo>
                  <a:lnTo>
                    <a:pt x="11" y="42"/>
                  </a:lnTo>
                  <a:lnTo>
                    <a:pt x="7" y="49"/>
                  </a:lnTo>
                  <a:lnTo>
                    <a:pt x="4" y="56"/>
                  </a:lnTo>
                  <a:lnTo>
                    <a:pt x="3" y="63"/>
                  </a:lnTo>
                  <a:lnTo>
                    <a:pt x="1" y="71"/>
                  </a:lnTo>
                  <a:lnTo>
                    <a:pt x="0" y="79"/>
                  </a:lnTo>
                  <a:lnTo>
                    <a:pt x="10" y="79"/>
                  </a:lnTo>
                  <a:lnTo>
                    <a:pt x="10" y="72"/>
                  </a:lnTo>
                  <a:lnTo>
                    <a:pt x="11" y="65"/>
                  </a:lnTo>
                  <a:lnTo>
                    <a:pt x="13" y="59"/>
                  </a:lnTo>
                  <a:lnTo>
                    <a:pt x="15" y="51"/>
                  </a:lnTo>
                  <a:lnTo>
                    <a:pt x="19" y="45"/>
                  </a:lnTo>
                  <a:lnTo>
                    <a:pt x="22" y="39"/>
                  </a:lnTo>
                  <a:lnTo>
                    <a:pt x="27" y="34"/>
                  </a:lnTo>
                  <a:lnTo>
                    <a:pt x="32" y="28"/>
                  </a:lnTo>
                  <a:lnTo>
                    <a:pt x="38" y="24"/>
                  </a:lnTo>
                  <a:lnTo>
                    <a:pt x="44" y="20"/>
                  </a:lnTo>
                  <a:lnTo>
                    <a:pt x="50" y="17"/>
                  </a:lnTo>
                  <a:lnTo>
                    <a:pt x="57" y="14"/>
                  </a:lnTo>
                  <a:lnTo>
                    <a:pt x="65" y="12"/>
                  </a:lnTo>
                  <a:lnTo>
                    <a:pt x="72" y="10"/>
                  </a:lnTo>
                  <a:lnTo>
                    <a:pt x="80" y="9"/>
                  </a:lnTo>
                  <a:lnTo>
                    <a:pt x="88" y="9"/>
                  </a:lnTo>
                  <a:lnTo>
                    <a:pt x="88"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0" name="Freeform 945"/>
            <p:cNvSpPr>
              <a:spLocks noChangeAspect="1"/>
            </p:cNvSpPr>
            <p:nvPr/>
          </p:nvSpPr>
          <p:spPr bwMode="auto">
            <a:xfrm>
              <a:off x="4905" y="2914"/>
              <a:ext cx="89" cy="80"/>
            </a:xfrm>
            <a:custGeom>
              <a:avLst/>
              <a:gdLst>
                <a:gd name="T0" fmla="*/ 88 w 89"/>
                <a:gd name="T1" fmla="*/ 79 h 80"/>
                <a:gd name="T2" fmla="*/ 87 w 89"/>
                <a:gd name="T3" fmla="*/ 71 h 80"/>
                <a:gd name="T4" fmla="*/ 86 w 89"/>
                <a:gd name="T5" fmla="*/ 63 h 80"/>
                <a:gd name="T6" fmla="*/ 84 w 89"/>
                <a:gd name="T7" fmla="*/ 56 h 80"/>
                <a:gd name="T8" fmla="*/ 81 w 89"/>
                <a:gd name="T9" fmla="*/ 49 h 80"/>
                <a:gd name="T10" fmla="*/ 77 w 89"/>
                <a:gd name="T11" fmla="*/ 42 h 80"/>
                <a:gd name="T12" fmla="*/ 73 w 89"/>
                <a:gd name="T13" fmla="*/ 36 h 80"/>
                <a:gd name="T14" fmla="*/ 67 w 89"/>
                <a:gd name="T15" fmla="*/ 29 h 80"/>
                <a:gd name="T16" fmla="*/ 62 w 89"/>
                <a:gd name="T17" fmla="*/ 23 h 80"/>
                <a:gd name="T18" fmla="*/ 56 w 89"/>
                <a:gd name="T19" fmla="*/ 19 h 80"/>
                <a:gd name="T20" fmla="*/ 48 w 89"/>
                <a:gd name="T21" fmla="*/ 14 h 80"/>
                <a:gd name="T22" fmla="*/ 41 w 89"/>
                <a:gd name="T23" fmla="*/ 10 h 80"/>
                <a:gd name="T24" fmla="*/ 34 w 89"/>
                <a:gd name="T25" fmla="*/ 7 h 80"/>
                <a:gd name="T26" fmla="*/ 26 w 89"/>
                <a:gd name="T27" fmla="*/ 4 h 80"/>
                <a:gd name="T28" fmla="*/ 17 w 89"/>
                <a:gd name="T29" fmla="*/ 2 h 80"/>
                <a:gd name="T30" fmla="*/ 9 w 89"/>
                <a:gd name="T31" fmla="*/ 1 h 80"/>
                <a:gd name="T32" fmla="*/ 0 w 89"/>
                <a:gd name="T33" fmla="*/ 0 h 80"/>
                <a:gd name="T34" fmla="*/ 0 w 89"/>
                <a:gd name="T35" fmla="*/ 9 h 80"/>
                <a:gd name="T36" fmla="*/ 8 w 89"/>
                <a:gd name="T37" fmla="*/ 9 h 80"/>
                <a:gd name="T38" fmla="*/ 16 w 89"/>
                <a:gd name="T39" fmla="*/ 10 h 80"/>
                <a:gd name="T40" fmla="*/ 23 w 89"/>
                <a:gd name="T41" fmla="*/ 12 h 80"/>
                <a:gd name="T42" fmla="*/ 31 w 89"/>
                <a:gd name="T43" fmla="*/ 14 h 80"/>
                <a:gd name="T44" fmla="*/ 38 w 89"/>
                <a:gd name="T45" fmla="*/ 17 h 80"/>
                <a:gd name="T46" fmla="*/ 44 w 89"/>
                <a:gd name="T47" fmla="*/ 20 h 80"/>
                <a:gd name="T48" fmla="*/ 50 w 89"/>
                <a:gd name="T49" fmla="*/ 24 h 80"/>
                <a:gd name="T50" fmla="*/ 56 w 89"/>
                <a:gd name="T51" fmla="*/ 28 h 80"/>
                <a:gd name="T52" fmla="*/ 61 w 89"/>
                <a:gd name="T53" fmla="*/ 34 h 80"/>
                <a:gd name="T54" fmla="*/ 66 w 89"/>
                <a:gd name="T55" fmla="*/ 39 h 80"/>
                <a:gd name="T56" fmla="*/ 69 w 89"/>
                <a:gd name="T57" fmla="*/ 45 h 80"/>
                <a:gd name="T58" fmla="*/ 73 w 89"/>
                <a:gd name="T59" fmla="*/ 51 h 80"/>
                <a:gd name="T60" fmla="*/ 75 w 89"/>
                <a:gd name="T61" fmla="*/ 59 h 80"/>
                <a:gd name="T62" fmla="*/ 77 w 89"/>
                <a:gd name="T63" fmla="*/ 65 h 80"/>
                <a:gd name="T64" fmla="*/ 79 w 89"/>
                <a:gd name="T65" fmla="*/ 72 h 80"/>
                <a:gd name="T66" fmla="*/ 79 w 89"/>
                <a:gd name="T67" fmla="*/ 79 h 80"/>
                <a:gd name="T68" fmla="*/ 88 w 89"/>
                <a:gd name="T69" fmla="*/ 79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0"/>
                <a:gd name="T107" fmla="*/ 89 w 89"/>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0">
                  <a:moveTo>
                    <a:pt x="88" y="79"/>
                  </a:moveTo>
                  <a:lnTo>
                    <a:pt x="87" y="71"/>
                  </a:lnTo>
                  <a:lnTo>
                    <a:pt x="86" y="63"/>
                  </a:lnTo>
                  <a:lnTo>
                    <a:pt x="84" y="56"/>
                  </a:lnTo>
                  <a:lnTo>
                    <a:pt x="81" y="49"/>
                  </a:lnTo>
                  <a:lnTo>
                    <a:pt x="77" y="42"/>
                  </a:lnTo>
                  <a:lnTo>
                    <a:pt x="73" y="36"/>
                  </a:lnTo>
                  <a:lnTo>
                    <a:pt x="67" y="29"/>
                  </a:lnTo>
                  <a:lnTo>
                    <a:pt x="62" y="23"/>
                  </a:lnTo>
                  <a:lnTo>
                    <a:pt x="56" y="19"/>
                  </a:lnTo>
                  <a:lnTo>
                    <a:pt x="48" y="14"/>
                  </a:lnTo>
                  <a:lnTo>
                    <a:pt x="41" y="10"/>
                  </a:lnTo>
                  <a:lnTo>
                    <a:pt x="34" y="7"/>
                  </a:lnTo>
                  <a:lnTo>
                    <a:pt x="26" y="4"/>
                  </a:lnTo>
                  <a:lnTo>
                    <a:pt x="17" y="2"/>
                  </a:lnTo>
                  <a:lnTo>
                    <a:pt x="9" y="1"/>
                  </a:lnTo>
                  <a:lnTo>
                    <a:pt x="0" y="0"/>
                  </a:lnTo>
                  <a:lnTo>
                    <a:pt x="0" y="9"/>
                  </a:lnTo>
                  <a:lnTo>
                    <a:pt x="8" y="9"/>
                  </a:lnTo>
                  <a:lnTo>
                    <a:pt x="16" y="10"/>
                  </a:lnTo>
                  <a:lnTo>
                    <a:pt x="23" y="12"/>
                  </a:lnTo>
                  <a:lnTo>
                    <a:pt x="31" y="14"/>
                  </a:lnTo>
                  <a:lnTo>
                    <a:pt x="38" y="17"/>
                  </a:lnTo>
                  <a:lnTo>
                    <a:pt x="44" y="20"/>
                  </a:lnTo>
                  <a:lnTo>
                    <a:pt x="50" y="24"/>
                  </a:lnTo>
                  <a:lnTo>
                    <a:pt x="56" y="28"/>
                  </a:lnTo>
                  <a:lnTo>
                    <a:pt x="61" y="34"/>
                  </a:lnTo>
                  <a:lnTo>
                    <a:pt x="66" y="39"/>
                  </a:lnTo>
                  <a:lnTo>
                    <a:pt x="69" y="45"/>
                  </a:lnTo>
                  <a:lnTo>
                    <a:pt x="73" y="51"/>
                  </a:lnTo>
                  <a:lnTo>
                    <a:pt x="75" y="59"/>
                  </a:lnTo>
                  <a:lnTo>
                    <a:pt x="77" y="65"/>
                  </a:lnTo>
                  <a:lnTo>
                    <a:pt x="79" y="72"/>
                  </a:lnTo>
                  <a:lnTo>
                    <a:pt x="79" y="79"/>
                  </a:lnTo>
                  <a:lnTo>
                    <a:pt x="88" y="7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1" name="Freeform 946"/>
            <p:cNvSpPr>
              <a:spLocks noChangeAspect="1"/>
            </p:cNvSpPr>
            <p:nvPr/>
          </p:nvSpPr>
          <p:spPr bwMode="auto">
            <a:xfrm>
              <a:off x="4935" y="3003"/>
              <a:ext cx="59" cy="73"/>
            </a:xfrm>
            <a:custGeom>
              <a:avLst/>
              <a:gdLst>
                <a:gd name="T0" fmla="*/ 9 w 59"/>
                <a:gd name="T1" fmla="*/ 68 h 73"/>
                <a:gd name="T2" fmla="*/ 7 w 59"/>
                <a:gd name="T3" fmla="*/ 72 h 73"/>
                <a:gd name="T4" fmla="*/ 18 w 59"/>
                <a:gd name="T5" fmla="*/ 67 h 73"/>
                <a:gd name="T6" fmla="*/ 27 w 59"/>
                <a:gd name="T7" fmla="*/ 60 h 73"/>
                <a:gd name="T8" fmla="*/ 36 w 59"/>
                <a:gd name="T9" fmla="*/ 52 h 73"/>
                <a:gd name="T10" fmla="*/ 44 w 59"/>
                <a:gd name="T11" fmla="*/ 44 h 73"/>
                <a:gd name="T12" fmla="*/ 49 w 59"/>
                <a:gd name="T13" fmla="*/ 34 h 73"/>
                <a:gd name="T14" fmla="*/ 55 w 59"/>
                <a:gd name="T15" fmla="*/ 23 h 73"/>
                <a:gd name="T16" fmla="*/ 56 w 59"/>
                <a:gd name="T17" fmla="*/ 11 h 73"/>
                <a:gd name="T18" fmla="*/ 58 w 59"/>
                <a:gd name="T19" fmla="*/ 0 h 73"/>
                <a:gd name="T20" fmla="*/ 49 w 59"/>
                <a:gd name="T21" fmla="*/ 0 h 73"/>
                <a:gd name="T22" fmla="*/ 49 w 59"/>
                <a:gd name="T23" fmla="*/ 11 h 73"/>
                <a:gd name="T24" fmla="*/ 46 w 59"/>
                <a:gd name="T25" fmla="*/ 21 h 73"/>
                <a:gd name="T26" fmla="*/ 42 w 59"/>
                <a:gd name="T27" fmla="*/ 31 h 73"/>
                <a:gd name="T28" fmla="*/ 37 w 59"/>
                <a:gd name="T29" fmla="*/ 40 h 73"/>
                <a:gd name="T30" fmla="*/ 30 w 59"/>
                <a:gd name="T31" fmla="*/ 47 h 73"/>
                <a:gd name="T32" fmla="*/ 22 w 59"/>
                <a:gd name="T33" fmla="*/ 54 h 73"/>
                <a:gd name="T34" fmla="*/ 14 w 59"/>
                <a:gd name="T35" fmla="*/ 60 h 73"/>
                <a:gd name="T36" fmla="*/ 3 w 59"/>
                <a:gd name="T37" fmla="*/ 65 h 73"/>
                <a:gd name="T38" fmla="*/ 2 w 59"/>
                <a:gd name="T39" fmla="*/ 69 h 73"/>
                <a:gd name="T40" fmla="*/ 3 w 59"/>
                <a:gd name="T41" fmla="*/ 65 h 73"/>
                <a:gd name="T42" fmla="*/ 0 w 59"/>
                <a:gd name="T43" fmla="*/ 66 h 73"/>
                <a:gd name="T44" fmla="*/ 2 w 59"/>
                <a:gd name="T45" fmla="*/ 69 h 73"/>
                <a:gd name="T46" fmla="*/ 9 w 59"/>
                <a:gd name="T47" fmla="*/ 68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73"/>
                <a:gd name="T74" fmla="*/ 59 w 59"/>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73">
                  <a:moveTo>
                    <a:pt x="9" y="68"/>
                  </a:moveTo>
                  <a:lnTo>
                    <a:pt x="7" y="72"/>
                  </a:lnTo>
                  <a:lnTo>
                    <a:pt x="18" y="67"/>
                  </a:lnTo>
                  <a:lnTo>
                    <a:pt x="27" y="60"/>
                  </a:lnTo>
                  <a:lnTo>
                    <a:pt x="36" y="52"/>
                  </a:lnTo>
                  <a:lnTo>
                    <a:pt x="44" y="44"/>
                  </a:lnTo>
                  <a:lnTo>
                    <a:pt x="49" y="34"/>
                  </a:lnTo>
                  <a:lnTo>
                    <a:pt x="55" y="23"/>
                  </a:lnTo>
                  <a:lnTo>
                    <a:pt x="56" y="11"/>
                  </a:lnTo>
                  <a:lnTo>
                    <a:pt x="58" y="0"/>
                  </a:lnTo>
                  <a:lnTo>
                    <a:pt x="49" y="0"/>
                  </a:lnTo>
                  <a:lnTo>
                    <a:pt x="49" y="11"/>
                  </a:lnTo>
                  <a:lnTo>
                    <a:pt x="46" y="21"/>
                  </a:lnTo>
                  <a:lnTo>
                    <a:pt x="42" y="31"/>
                  </a:lnTo>
                  <a:lnTo>
                    <a:pt x="37" y="40"/>
                  </a:lnTo>
                  <a:lnTo>
                    <a:pt x="30" y="47"/>
                  </a:lnTo>
                  <a:lnTo>
                    <a:pt x="22" y="54"/>
                  </a:lnTo>
                  <a:lnTo>
                    <a:pt x="14" y="60"/>
                  </a:lnTo>
                  <a:lnTo>
                    <a:pt x="3" y="65"/>
                  </a:lnTo>
                  <a:lnTo>
                    <a:pt x="2" y="69"/>
                  </a:lnTo>
                  <a:lnTo>
                    <a:pt x="3" y="65"/>
                  </a:lnTo>
                  <a:lnTo>
                    <a:pt x="0" y="66"/>
                  </a:lnTo>
                  <a:lnTo>
                    <a:pt x="2" y="69"/>
                  </a:lnTo>
                  <a:lnTo>
                    <a:pt x="9" y="6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2" name="Freeform 947"/>
            <p:cNvSpPr>
              <a:spLocks noChangeAspect="1"/>
            </p:cNvSpPr>
            <p:nvPr/>
          </p:nvSpPr>
          <p:spPr bwMode="auto">
            <a:xfrm>
              <a:off x="4937" y="3080"/>
              <a:ext cx="3" cy="5"/>
            </a:xfrm>
            <a:custGeom>
              <a:avLst/>
              <a:gdLst>
                <a:gd name="T0" fmla="*/ 1 w 3"/>
                <a:gd name="T1" fmla="*/ 1 h 5"/>
                <a:gd name="T2" fmla="*/ 2 w 3"/>
                <a:gd name="T3" fmla="*/ 2 h 5"/>
                <a:gd name="T4" fmla="*/ 2 w 3"/>
                <a:gd name="T5" fmla="*/ 0 h 5"/>
                <a:gd name="T6" fmla="*/ 0 w 3"/>
                <a:gd name="T7" fmla="*/ 1 h 5"/>
                <a:gd name="T8" fmla="*/ 0 w 3"/>
                <a:gd name="T9" fmla="*/ 3 h 5"/>
                <a:gd name="T10" fmla="*/ 1 w 3"/>
                <a:gd name="T11" fmla="*/ 4 h 5"/>
                <a:gd name="T12" fmla="*/ 0 w 3"/>
                <a:gd name="T13" fmla="*/ 3 h 5"/>
                <a:gd name="T14" fmla="*/ 1 w 3"/>
                <a:gd name="T15" fmla="*/ 4 h 5"/>
                <a:gd name="T16" fmla="*/ 1 w 3"/>
                <a:gd name="T17" fmla="*/ 4 h 5"/>
                <a:gd name="T18" fmla="*/ 1 w 3"/>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5"/>
                <a:gd name="T32" fmla="*/ 3 w 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5">
                  <a:moveTo>
                    <a:pt x="1" y="1"/>
                  </a:moveTo>
                  <a:lnTo>
                    <a:pt x="2" y="2"/>
                  </a:lnTo>
                  <a:lnTo>
                    <a:pt x="2" y="0"/>
                  </a:lnTo>
                  <a:lnTo>
                    <a:pt x="0" y="1"/>
                  </a:lnTo>
                  <a:lnTo>
                    <a:pt x="0" y="3"/>
                  </a:lnTo>
                  <a:lnTo>
                    <a:pt x="1" y="4"/>
                  </a:lnTo>
                  <a:lnTo>
                    <a:pt x="0" y="3"/>
                  </a:lnTo>
                  <a:lnTo>
                    <a:pt x="1" y="4"/>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3" name="Freeform 948"/>
            <p:cNvSpPr>
              <a:spLocks noChangeAspect="1"/>
            </p:cNvSpPr>
            <p:nvPr/>
          </p:nvSpPr>
          <p:spPr bwMode="auto">
            <a:xfrm>
              <a:off x="4944" y="3084"/>
              <a:ext cx="257" cy="2"/>
            </a:xfrm>
            <a:custGeom>
              <a:avLst/>
              <a:gdLst>
                <a:gd name="T0" fmla="*/ 256 w 257"/>
                <a:gd name="T1" fmla="*/ 1 h 2"/>
                <a:gd name="T2" fmla="*/ 251 w 257"/>
                <a:gd name="T3" fmla="*/ 1 h 2"/>
                <a:gd name="T4" fmla="*/ 0 w 257"/>
                <a:gd name="T5" fmla="*/ 1 h 2"/>
                <a:gd name="T6" fmla="*/ 0 w 257"/>
                <a:gd name="T7" fmla="*/ 0 h 2"/>
                <a:gd name="T8" fmla="*/ 251 w 257"/>
                <a:gd name="T9" fmla="*/ 0 h 2"/>
                <a:gd name="T10" fmla="*/ 247 w 257"/>
                <a:gd name="T11" fmla="*/ 0 h 2"/>
                <a:gd name="T12" fmla="*/ 256 w 257"/>
                <a:gd name="T13" fmla="*/ 1 h 2"/>
                <a:gd name="T14" fmla="*/ 254 w 257"/>
                <a:gd name="T15" fmla="*/ 1 h 2"/>
                <a:gd name="T16" fmla="*/ 251 w 257"/>
                <a:gd name="T17" fmla="*/ 1 h 2"/>
                <a:gd name="T18" fmla="*/ 256 w 257"/>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
                <a:gd name="T32" fmla="*/ 257 w 257"/>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
                  <a:moveTo>
                    <a:pt x="256" y="1"/>
                  </a:moveTo>
                  <a:lnTo>
                    <a:pt x="251" y="1"/>
                  </a:lnTo>
                  <a:lnTo>
                    <a:pt x="0" y="1"/>
                  </a:lnTo>
                  <a:lnTo>
                    <a:pt x="0" y="0"/>
                  </a:lnTo>
                  <a:lnTo>
                    <a:pt x="251" y="0"/>
                  </a:lnTo>
                  <a:lnTo>
                    <a:pt x="247" y="0"/>
                  </a:lnTo>
                  <a:lnTo>
                    <a:pt x="256" y="1"/>
                  </a:lnTo>
                  <a:lnTo>
                    <a:pt x="254" y="1"/>
                  </a:lnTo>
                  <a:lnTo>
                    <a:pt x="251" y="1"/>
                  </a:lnTo>
                  <a:lnTo>
                    <a:pt x="256"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4" name="Freeform 949"/>
            <p:cNvSpPr>
              <a:spLocks noChangeAspect="1"/>
            </p:cNvSpPr>
            <p:nvPr/>
          </p:nvSpPr>
          <p:spPr bwMode="auto">
            <a:xfrm>
              <a:off x="5200" y="3087"/>
              <a:ext cx="8" cy="79"/>
            </a:xfrm>
            <a:custGeom>
              <a:avLst/>
              <a:gdLst>
                <a:gd name="T0" fmla="*/ 2 w 8"/>
                <a:gd name="T1" fmla="*/ 78 h 79"/>
                <a:gd name="T2" fmla="*/ 4 w 8"/>
                <a:gd name="T3" fmla="*/ 75 h 79"/>
                <a:gd name="T4" fmla="*/ 6 w 8"/>
                <a:gd name="T5" fmla="*/ 58 h 79"/>
                <a:gd name="T6" fmla="*/ 7 w 8"/>
                <a:gd name="T7" fmla="*/ 36 h 79"/>
                <a:gd name="T8" fmla="*/ 6 w 8"/>
                <a:gd name="T9" fmla="*/ 16 h 79"/>
                <a:gd name="T10" fmla="*/ 4 w 8"/>
                <a:gd name="T11" fmla="*/ 0 h 79"/>
                <a:gd name="T12" fmla="*/ 0 w 8"/>
                <a:gd name="T13" fmla="*/ 4 h 79"/>
                <a:gd name="T14" fmla="*/ 2 w 8"/>
                <a:gd name="T15" fmla="*/ 17 h 79"/>
                <a:gd name="T16" fmla="*/ 2 w 8"/>
                <a:gd name="T17" fmla="*/ 36 h 79"/>
                <a:gd name="T18" fmla="*/ 2 w 8"/>
                <a:gd name="T19" fmla="*/ 57 h 79"/>
                <a:gd name="T20" fmla="*/ 0 w 8"/>
                <a:gd name="T21" fmla="*/ 73 h 79"/>
                <a:gd name="T22" fmla="*/ 2 w 8"/>
                <a:gd name="T23" fmla="*/ 70 h 79"/>
                <a:gd name="T24" fmla="*/ 2 w 8"/>
                <a:gd name="T25" fmla="*/ 78 h 79"/>
                <a:gd name="T26" fmla="*/ 4 w 8"/>
                <a:gd name="T27" fmla="*/ 77 h 79"/>
                <a:gd name="T28" fmla="*/ 4 w 8"/>
                <a:gd name="T29" fmla="*/ 75 h 79"/>
                <a:gd name="T30" fmla="*/ 2 w 8"/>
                <a:gd name="T31" fmla="*/ 78 h 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79"/>
                <a:gd name="T50" fmla="*/ 8 w 8"/>
                <a:gd name="T51" fmla="*/ 79 h 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79">
                  <a:moveTo>
                    <a:pt x="2" y="78"/>
                  </a:moveTo>
                  <a:lnTo>
                    <a:pt x="4" y="75"/>
                  </a:lnTo>
                  <a:lnTo>
                    <a:pt x="6" y="58"/>
                  </a:lnTo>
                  <a:lnTo>
                    <a:pt x="7" y="36"/>
                  </a:lnTo>
                  <a:lnTo>
                    <a:pt x="6" y="16"/>
                  </a:lnTo>
                  <a:lnTo>
                    <a:pt x="4" y="0"/>
                  </a:lnTo>
                  <a:lnTo>
                    <a:pt x="0" y="4"/>
                  </a:lnTo>
                  <a:lnTo>
                    <a:pt x="2" y="17"/>
                  </a:lnTo>
                  <a:lnTo>
                    <a:pt x="2" y="36"/>
                  </a:lnTo>
                  <a:lnTo>
                    <a:pt x="2" y="57"/>
                  </a:lnTo>
                  <a:lnTo>
                    <a:pt x="0" y="73"/>
                  </a:lnTo>
                  <a:lnTo>
                    <a:pt x="2" y="70"/>
                  </a:lnTo>
                  <a:lnTo>
                    <a:pt x="2" y="78"/>
                  </a:lnTo>
                  <a:lnTo>
                    <a:pt x="4" y="77"/>
                  </a:lnTo>
                  <a:lnTo>
                    <a:pt x="4" y="75"/>
                  </a:lnTo>
                  <a:lnTo>
                    <a:pt x="2" y="7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5" name="Freeform 950"/>
            <p:cNvSpPr>
              <a:spLocks noChangeAspect="1"/>
            </p:cNvSpPr>
            <p:nvPr/>
          </p:nvSpPr>
          <p:spPr bwMode="auto">
            <a:xfrm>
              <a:off x="4935" y="3166"/>
              <a:ext cx="261" cy="30"/>
            </a:xfrm>
            <a:custGeom>
              <a:avLst/>
              <a:gdLst>
                <a:gd name="T0" fmla="*/ 10 w 261"/>
                <a:gd name="T1" fmla="*/ 26 h 30"/>
                <a:gd name="T2" fmla="*/ 5 w 261"/>
                <a:gd name="T3" fmla="*/ 29 h 30"/>
                <a:gd name="T4" fmla="*/ 260 w 261"/>
                <a:gd name="T5" fmla="*/ 7 h 30"/>
                <a:gd name="T6" fmla="*/ 260 w 261"/>
                <a:gd name="T7" fmla="*/ 0 h 30"/>
                <a:gd name="T8" fmla="*/ 4 w 261"/>
                <a:gd name="T9" fmla="*/ 22 h 30"/>
                <a:gd name="T10" fmla="*/ 0 w 261"/>
                <a:gd name="T11" fmla="*/ 26 h 30"/>
                <a:gd name="T12" fmla="*/ 4 w 261"/>
                <a:gd name="T13" fmla="*/ 22 h 30"/>
                <a:gd name="T14" fmla="*/ 0 w 261"/>
                <a:gd name="T15" fmla="*/ 23 h 30"/>
                <a:gd name="T16" fmla="*/ 0 w 261"/>
                <a:gd name="T17" fmla="*/ 26 h 30"/>
                <a:gd name="T18" fmla="*/ 10 w 261"/>
                <a:gd name="T19" fmla="*/ 26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1"/>
                <a:gd name="T31" fmla="*/ 0 h 30"/>
                <a:gd name="T32" fmla="*/ 261 w 261"/>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1" h="30">
                  <a:moveTo>
                    <a:pt x="10" y="26"/>
                  </a:moveTo>
                  <a:lnTo>
                    <a:pt x="5" y="29"/>
                  </a:lnTo>
                  <a:lnTo>
                    <a:pt x="260" y="7"/>
                  </a:lnTo>
                  <a:lnTo>
                    <a:pt x="260" y="0"/>
                  </a:lnTo>
                  <a:lnTo>
                    <a:pt x="4" y="22"/>
                  </a:lnTo>
                  <a:lnTo>
                    <a:pt x="0" y="26"/>
                  </a:lnTo>
                  <a:lnTo>
                    <a:pt x="4" y="22"/>
                  </a:lnTo>
                  <a:lnTo>
                    <a:pt x="0" y="23"/>
                  </a:lnTo>
                  <a:lnTo>
                    <a:pt x="0" y="26"/>
                  </a:lnTo>
                  <a:lnTo>
                    <a:pt x="10" y="2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6" name="Freeform 951"/>
            <p:cNvSpPr>
              <a:spLocks noChangeAspect="1"/>
            </p:cNvSpPr>
            <p:nvPr/>
          </p:nvSpPr>
          <p:spPr bwMode="auto">
            <a:xfrm>
              <a:off x="4935" y="3201"/>
              <a:ext cx="1" cy="103"/>
            </a:xfrm>
            <a:custGeom>
              <a:avLst/>
              <a:gdLst>
                <a:gd name="T0" fmla="*/ 0 w 1"/>
                <a:gd name="T1" fmla="*/ 102 h 103"/>
                <a:gd name="T2" fmla="*/ 0 w 1"/>
                <a:gd name="T3" fmla="*/ 0 h 103"/>
                <a:gd name="T4" fmla="*/ 0 w 1"/>
                <a:gd name="T5" fmla="*/ 0 h 103"/>
                <a:gd name="T6" fmla="*/ 0 w 1"/>
                <a:gd name="T7" fmla="*/ 102 h 103"/>
                <a:gd name="T8" fmla="*/ 0 w 1"/>
                <a:gd name="T9" fmla="*/ 102 h 103"/>
                <a:gd name="T10" fmla="*/ 0 60000 65536"/>
                <a:gd name="T11" fmla="*/ 0 60000 65536"/>
                <a:gd name="T12" fmla="*/ 0 60000 65536"/>
                <a:gd name="T13" fmla="*/ 0 60000 65536"/>
                <a:gd name="T14" fmla="*/ 0 60000 65536"/>
                <a:gd name="T15" fmla="*/ 0 w 1"/>
                <a:gd name="T16" fmla="*/ 0 h 103"/>
                <a:gd name="T17" fmla="*/ 1 w 1"/>
                <a:gd name="T18" fmla="*/ 103 h 103"/>
              </a:gdLst>
              <a:ahLst/>
              <a:cxnLst>
                <a:cxn ang="T10">
                  <a:pos x="T0" y="T1"/>
                </a:cxn>
                <a:cxn ang="T11">
                  <a:pos x="T2" y="T3"/>
                </a:cxn>
                <a:cxn ang="T12">
                  <a:pos x="T4" y="T5"/>
                </a:cxn>
                <a:cxn ang="T13">
                  <a:pos x="T6" y="T7"/>
                </a:cxn>
                <a:cxn ang="T14">
                  <a:pos x="T8" y="T9"/>
                </a:cxn>
              </a:cxnLst>
              <a:rect l="T15" t="T16" r="T17" b="T18"/>
              <a:pathLst>
                <a:path w="1" h="103">
                  <a:moveTo>
                    <a:pt x="0" y="102"/>
                  </a:moveTo>
                  <a:lnTo>
                    <a:pt x="0" y="0"/>
                  </a:lnTo>
                  <a:lnTo>
                    <a:pt x="0" y="10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7" name="Freeform 952"/>
            <p:cNvSpPr>
              <a:spLocks noChangeAspect="1"/>
            </p:cNvSpPr>
            <p:nvPr/>
          </p:nvSpPr>
          <p:spPr bwMode="auto">
            <a:xfrm>
              <a:off x="4935" y="3313"/>
              <a:ext cx="1" cy="465"/>
            </a:xfrm>
            <a:custGeom>
              <a:avLst/>
              <a:gdLst>
                <a:gd name="T0" fmla="*/ 0 w 1"/>
                <a:gd name="T1" fmla="*/ 462 h 465"/>
                <a:gd name="T2" fmla="*/ 0 w 1"/>
                <a:gd name="T3" fmla="*/ 463 h 465"/>
                <a:gd name="T4" fmla="*/ 0 w 1"/>
                <a:gd name="T5" fmla="*/ 0 h 465"/>
                <a:gd name="T6" fmla="*/ 0 w 1"/>
                <a:gd name="T7" fmla="*/ 0 h 465"/>
                <a:gd name="T8" fmla="*/ 0 w 1"/>
                <a:gd name="T9" fmla="*/ 463 h 465"/>
                <a:gd name="T10" fmla="*/ 0 w 1"/>
                <a:gd name="T11" fmla="*/ 464 h 465"/>
                <a:gd name="T12" fmla="*/ 0 w 1"/>
                <a:gd name="T13" fmla="*/ 462 h 465"/>
                <a:gd name="T14" fmla="*/ 0 60000 65536"/>
                <a:gd name="T15" fmla="*/ 0 60000 65536"/>
                <a:gd name="T16" fmla="*/ 0 60000 65536"/>
                <a:gd name="T17" fmla="*/ 0 60000 65536"/>
                <a:gd name="T18" fmla="*/ 0 60000 65536"/>
                <a:gd name="T19" fmla="*/ 0 60000 65536"/>
                <a:gd name="T20" fmla="*/ 0 60000 65536"/>
                <a:gd name="T21" fmla="*/ 0 w 1"/>
                <a:gd name="T22" fmla="*/ 0 h 465"/>
                <a:gd name="T23" fmla="*/ 1 w 1"/>
                <a:gd name="T24" fmla="*/ 465 h 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65">
                  <a:moveTo>
                    <a:pt x="0" y="462"/>
                  </a:moveTo>
                  <a:lnTo>
                    <a:pt x="0" y="463"/>
                  </a:lnTo>
                  <a:lnTo>
                    <a:pt x="0" y="0"/>
                  </a:lnTo>
                  <a:lnTo>
                    <a:pt x="0" y="463"/>
                  </a:lnTo>
                  <a:lnTo>
                    <a:pt x="0" y="464"/>
                  </a:lnTo>
                  <a:lnTo>
                    <a:pt x="0" y="46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8" name="Freeform 953"/>
            <p:cNvSpPr>
              <a:spLocks noChangeAspect="1"/>
            </p:cNvSpPr>
            <p:nvPr/>
          </p:nvSpPr>
          <p:spPr bwMode="auto">
            <a:xfrm>
              <a:off x="4935" y="3785"/>
              <a:ext cx="3" cy="6"/>
            </a:xfrm>
            <a:custGeom>
              <a:avLst/>
              <a:gdLst>
                <a:gd name="T0" fmla="*/ 2 w 3"/>
                <a:gd name="T1" fmla="*/ 3 h 6"/>
                <a:gd name="T2" fmla="*/ 2 w 3"/>
                <a:gd name="T3" fmla="*/ 4 h 6"/>
                <a:gd name="T4" fmla="*/ 2 w 3"/>
                <a:gd name="T5" fmla="*/ 0 h 6"/>
                <a:gd name="T6" fmla="*/ 0 w 3"/>
                <a:gd name="T7" fmla="*/ 1 h 6"/>
                <a:gd name="T8" fmla="*/ 0 w 3"/>
                <a:gd name="T9" fmla="*/ 4 h 6"/>
                <a:gd name="T10" fmla="*/ 1 w 3"/>
                <a:gd name="T11" fmla="*/ 5 h 6"/>
                <a:gd name="T12" fmla="*/ 0 w 3"/>
                <a:gd name="T13" fmla="*/ 4 h 6"/>
                <a:gd name="T14" fmla="*/ 0 w 3"/>
                <a:gd name="T15" fmla="*/ 5 h 6"/>
                <a:gd name="T16" fmla="*/ 1 w 3"/>
                <a:gd name="T17" fmla="*/ 5 h 6"/>
                <a:gd name="T18" fmla="*/ 2 w 3"/>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3"/>
                  </a:moveTo>
                  <a:lnTo>
                    <a:pt x="2" y="4"/>
                  </a:lnTo>
                  <a:lnTo>
                    <a:pt x="2" y="0"/>
                  </a:lnTo>
                  <a:lnTo>
                    <a:pt x="0" y="1"/>
                  </a:lnTo>
                  <a:lnTo>
                    <a:pt x="0" y="4"/>
                  </a:lnTo>
                  <a:lnTo>
                    <a:pt x="1" y="5"/>
                  </a:lnTo>
                  <a:lnTo>
                    <a:pt x="0" y="4"/>
                  </a:lnTo>
                  <a:lnTo>
                    <a:pt x="0" y="5"/>
                  </a:lnTo>
                  <a:lnTo>
                    <a:pt x="1" y="5"/>
                  </a:lnTo>
                  <a:lnTo>
                    <a:pt x="2" y="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49" name="Freeform 954"/>
            <p:cNvSpPr>
              <a:spLocks noChangeAspect="1"/>
            </p:cNvSpPr>
            <p:nvPr/>
          </p:nvSpPr>
          <p:spPr bwMode="auto">
            <a:xfrm>
              <a:off x="4938" y="3746"/>
              <a:ext cx="243" cy="78"/>
            </a:xfrm>
            <a:custGeom>
              <a:avLst/>
              <a:gdLst>
                <a:gd name="T0" fmla="*/ 235 w 243"/>
                <a:gd name="T1" fmla="*/ 0 h 78"/>
                <a:gd name="T2" fmla="*/ 227 w 243"/>
                <a:gd name="T3" fmla="*/ 8 h 78"/>
                <a:gd name="T4" fmla="*/ 215 w 243"/>
                <a:gd name="T5" fmla="*/ 16 h 78"/>
                <a:gd name="T6" fmla="*/ 204 w 243"/>
                <a:gd name="T7" fmla="*/ 25 h 78"/>
                <a:gd name="T8" fmla="*/ 190 w 243"/>
                <a:gd name="T9" fmla="*/ 33 h 78"/>
                <a:gd name="T10" fmla="*/ 177 w 243"/>
                <a:gd name="T11" fmla="*/ 41 h 78"/>
                <a:gd name="T12" fmla="*/ 162 w 243"/>
                <a:gd name="T13" fmla="*/ 48 h 78"/>
                <a:gd name="T14" fmla="*/ 147 w 243"/>
                <a:gd name="T15" fmla="*/ 55 h 78"/>
                <a:gd name="T16" fmla="*/ 132 w 243"/>
                <a:gd name="T17" fmla="*/ 60 h 78"/>
                <a:gd name="T18" fmla="*/ 115 w 243"/>
                <a:gd name="T19" fmla="*/ 65 h 78"/>
                <a:gd name="T20" fmla="*/ 100 w 243"/>
                <a:gd name="T21" fmla="*/ 68 h 78"/>
                <a:gd name="T22" fmla="*/ 84 w 243"/>
                <a:gd name="T23" fmla="*/ 69 h 78"/>
                <a:gd name="T24" fmla="*/ 67 w 243"/>
                <a:gd name="T25" fmla="*/ 69 h 78"/>
                <a:gd name="T26" fmla="*/ 52 w 243"/>
                <a:gd name="T27" fmla="*/ 65 h 78"/>
                <a:gd name="T28" fmla="*/ 36 w 243"/>
                <a:gd name="T29" fmla="*/ 61 h 78"/>
                <a:gd name="T30" fmla="*/ 22 w 243"/>
                <a:gd name="T31" fmla="*/ 53 h 78"/>
                <a:gd name="T32" fmla="*/ 8 w 243"/>
                <a:gd name="T33" fmla="*/ 42 h 78"/>
                <a:gd name="T34" fmla="*/ 8 w 243"/>
                <a:gd name="T35" fmla="*/ 54 h 78"/>
                <a:gd name="T36" fmla="*/ 24 w 243"/>
                <a:gd name="T37" fmla="*/ 64 h 78"/>
                <a:gd name="T38" fmla="*/ 40 w 243"/>
                <a:gd name="T39" fmla="*/ 71 h 78"/>
                <a:gd name="T40" fmla="*/ 58 w 243"/>
                <a:gd name="T41" fmla="*/ 75 h 78"/>
                <a:gd name="T42" fmla="*/ 75 w 243"/>
                <a:gd name="T43" fmla="*/ 77 h 78"/>
                <a:gd name="T44" fmla="*/ 92 w 243"/>
                <a:gd name="T45" fmla="*/ 77 h 78"/>
                <a:gd name="T46" fmla="*/ 109 w 243"/>
                <a:gd name="T47" fmla="*/ 74 h 78"/>
                <a:gd name="T48" fmla="*/ 126 w 243"/>
                <a:gd name="T49" fmla="*/ 71 h 78"/>
                <a:gd name="T50" fmla="*/ 142 w 243"/>
                <a:gd name="T51" fmla="*/ 65 h 78"/>
                <a:gd name="T52" fmla="*/ 158 w 243"/>
                <a:gd name="T53" fmla="*/ 58 h 78"/>
                <a:gd name="T54" fmla="*/ 175 w 243"/>
                <a:gd name="T55" fmla="*/ 51 h 78"/>
                <a:gd name="T56" fmla="*/ 189 w 243"/>
                <a:gd name="T57" fmla="*/ 43 h 78"/>
                <a:gd name="T58" fmla="*/ 203 w 243"/>
                <a:gd name="T59" fmla="*/ 35 h 78"/>
                <a:gd name="T60" fmla="*/ 215 w 243"/>
                <a:gd name="T61" fmla="*/ 26 h 78"/>
                <a:gd name="T62" fmla="*/ 228 w 243"/>
                <a:gd name="T63" fmla="*/ 18 h 78"/>
                <a:gd name="T64" fmla="*/ 237 w 243"/>
                <a:gd name="T65" fmla="*/ 10 h 78"/>
                <a:gd name="T66" fmla="*/ 241 w 243"/>
                <a:gd name="T67" fmla="*/ 0 h 7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3"/>
                <a:gd name="T103" fmla="*/ 0 h 78"/>
                <a:gd name="T104" fmla="*/ 243 w 243"/>
                <a:gd name="T105" fmla="*/ 78 h 7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3" h="78">
                  <a:moveTo>
                    <a:pt x="236" y="6"/>
                  </a:moveTo>
                  <a:lnTo>
                    <a:pt x="235" y="0"/>
                  </a:lnTo>
                  <a:lnTo>
                    <a:pt x="231" y="4"/>
                  </a:lnTo>
                  <a:lnTo>
                    <a:pt x="227" y="8"/>
                  </a:lnTo>
                  <a:lnTo>
                    <a:pt x="221" y="12"/>
                  </a:lnTo>
                  <a:lnTo>
                    <a:pt x="215" y="16"/>
                  </a:lnTo>
                  <a:lnTo>
                    <a:pt x="209" y="20"/>
                  </a:lnTo>
                  <a:lnTo>
                    <a:pt x="204" y="25"/>
                  </a:lnTo>
                  <a:lnTo>
                    <a:pt x="197" y="28"/>
                  </a:lnTo>
                  <a:lnTo>
                    <a:pt x="190" y="33"/>
                  </a:lnTo>
                  <a:lnTo>
                    <a:pt x="183" y="37"/>
                  </a:lnTo>
                  <a:lnTo>
                    <a:pt x="177" y="41"/>
                  </a:lnTo>
                  <a:lnTo>
                    <a:pt x="170" y="45"/>
                  </a:lnTo>
                  <a:lnTo>
                    <a:pt x="162" y="48"/>
                  </a:lnTo>
                  <a:lnTo>
                    <a:pt x="155" y="51"/>
                  </a:lnTo>
                  <a:lnTo>
                    <a:pt x="147" y="55"/>
                  </a:lnTo>
                  <a:lnTo>
                    <a:pt x="139" y="58"/>
                  </a:lnTo>
                  <a:lnTo>
                    <a:pt x="132" y="60"/>
                  </a:lnTo>
                  <a:lnTo>
                    <a:pt x="123" y="63"/>
                  </a:lnTo>
                  <a:lnTo>
                    <a:pt x="115" y="65"/>
                  </a:lnTo>
                  <a:lnTo>
                    <a:pt x="108" y="66"/>
                  </a:lnTo>
                  <a:lnTo>
                    <a:pt x="100" y="68"/>
                  </a:lnTo>
                  <a:lnTo>
                    <a:pt x="91" y="69"/>
                  </a:lnTo>
                  <a:lnTo>
                    <a:pt x="84" y="69"/>
                  </a:lnTo>
                  <a:lnTo>
                    <a:pt x="75" y="69"/>
                  </a:lnTo>
                  <a:lnTo>
                    <a:pt x="67" y="69"/>
                  </a:lnTo>
                  <a:lnTo>
                    <a:pt x="60" y="67"/>
                  </a:lnTo>
                  <a:lnTo>
                    <a:pt x="52" y="65"/>
                  </a:lnTo>
                  <a:lnTo>
                    <a:pt x="44" y="64"/>
                  </a:lnTo>
                  <a:lnTo>
                    <a:pt x="36" y="61"/>
                  </a:lnTo>
                  <a:lnTo>
                    <a:pt x="29" y="58"/>
                  </a:lnTo>
                  <a:lnTo>
                    <a:pt x="22" y="53"/>
                  </a:lnTo>
                  <a:lnTo>
                    <a:pt x="14" y="48"/>
                  </a:lnTo>
                  <a:lnTo>
                    <a:pt x="8" y="42"/>
                  </a:lnTo>
                  <a:lnTo>
                    <a:pt x="0" y="48"/>
                  </a:lnTo>
                  <a:lnTo>
                    <a:pt x="8" y="54"/>
                  </a:lnTo>
                  <a:lnTo>
                    <a:pt x="16" y="59"/>
                  </a:lnTo>
                  <a:lnTo>
                    <a:pt x="24" y="64"/>
                  </a:lnTo>
                  <a:lnTo>
                    <a:pt x="33" y="68"/>
                  </a:lnTo>
                  <a:lnTo>
                    <a:pt x="40" y="71"/>
                  </a:lnTo>
                  <a:lnTo>
                    <a:pt x="49" y="73"/>
                  </a:lnTo>
                  <a:lnTo>
                    <a:pt x="58" y="75"/>
                  </a:lnTo>
                  <a:lnTo>
                    <a:pt x="66" y="76"/>
                  </a:lnTo>
                  <a:lnTo>
                    <a:pt x="75" y="77"/>
                  </a:lnTo>
                  <a:lnTo>
                    <a:pt x="84" y="77"/>
                  </a:lnTo>
                  <a:lnTo>
                    <a:pt x="92" y="77"/>
                  </a:lnTo>
                  <a:lnTo>
                    <a:pt x="101" y="76"/>
                  </a:lnTo>
                  <a:lnTo>
                    <a:pt x="109" y="74"/>
                  </a:lnTo>
                  <a:lnTo>
                    <a:pt x="118" y="73"/>
                  </a:lnTo>
                  <a:lnTo>
                    <a:pt x="126" y="71"/>
                  </a:lnTo>
                  <a:lnTo>
                    <a:pt x="134" y="68"/>
                  </a:lnTo>
                  <a:lnTo>
                    <a:pt x="142" y="65"/>
                  </a:lnTo>
                  <a:lnTo>
                    <a:pt x="151" y="62"/>
                  </a:lnTo>
                  <a:lnTo>
                    <a:pt x="158" y="58"/>
                  </a:lnTo>
                  <a:lnTo>
                    <a:pt x="166" y="55"/>
                  </a:lnTo>
                  <a:lnTo>
                    <a:pt x="175" y="51"/>
                  </a:lnTo>
                  <a:lnTo>
                    <a:pt x="182" y="47"/>
                  </a:lnTo>
                  <a:lnTo>
                    <a:pt x="189" y="43"/>
                  </a:lnTo>
                  <a:lnTo>
                    <a:pt x="196" y="39"/>
                  </a:lnTo>
                  <a:lnTo>
                    <a:pt x="203" y="35"/>
                  </a:lnTo>
                  <a:lnTo>
                    <a:pt x="209" y="30"/>
                  </a:lnTo>
                  <a:lnTo>
                    <a:pt x="215" y="26"/>
                  </a:lnTo>
                  <a:lnTo>
                    <a:pt x="222" y="22"/>
                  </a:lnTo>
                  <a:lnTo>
                    <a:pt x="228" y="18"/>
                  </a:lnTo>
                  <a:lnTo>
                    <a:pt x="232" y="13"/>
                  </a:lnTo>
                  <a:lnTo>
                    <a:pt x="237" y="10"/>
                  </a:lnTo>
                  <a:lnTo>
                    <a:pt x="242" y="5"/>
                  </a:lnTo>
                  <a:lnTo>
                    <a:pt x="241" y="0"/>
                  </a:lnTo>
                  <a:lnTo>
                    <a:pt x="236" y="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0" name="Freeform 955"/>
            <p:cNvSpPr>
              <a:spLocks noChangeAspect="1"/>
            </p:cNvSpPr>
            <p:nvPr/>
          </p:nvSpPr>
          <p:spPr bwMode="auto">
            <a:xfrm>
              <a:off x="5137" y="3720"/>
              <a:ext cx="43" cy="24"/>
            </a:xfrm>
            <a:custGeom>
              <a:avLst/>
              <a:gdLst>
                <a:gd name="T0" fmla="*/ 1 w 43"/>
                <a:gd name="T1" fmla="*/ 0 h 24"/>
                <a:gd name="T2" fmla="*/ 0 w 43"/>
                <a:gd name="T3" fmla="*/ 5 h 24"/>
                <a:gd name="T4" fmla="*/ 38 w 43"/>
                <a:gd name="T5" fmla="*/ 23 h 24"/>
                <a:gd name="T6" fmla="*/ 42 w 43"/>
                <a:gd name="T7" fmla="*/ 18 h 24"/>
                <a:gd name="T8" fmla="*/ 4 w 43"/>
                <a:gd name="T9" fmla="*/ 0 h 24"/>
                <a:gd name="T10" fmla="*/ 4 w 43"/>
                <a:gd name="T11" fmla="*/ 6 h 24"/>
                <a:gd name="T12" fmla="*/ 1 w 43"/>
                <a:gd name="T13" fmla="*/ 0 h 24"/>
                <a:gd name="T14" fmla="*/ 0 60000 65536"/>
                <a:gd name="T15" fmla="*/ 0 60000 65536"/>
                <a:gd name="T16" fmla="*/ 0 60000 65536"/>
                <a:gd name="T17" fmla="*/ 0 60000 65536"/>
                <a:gd name="T18" fmla="*/ 0 60000 65536"/>
                <a:gd name="T19" fmla="*/ 0 60000 65536"/>
                <a:gd name="T20" fmla="*/ 0 60000 65536"/>
                <a:gd name="T21" fmla="*/ 0 w 43"/>
                <a:gd name="T22" fmla="*/ 0 h 24"/>
                <a:gd name="T23" fmla="*/ 43 w 43"/>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24">
                  <a:moveTo>
                    <a:pt x="1" y="0"/>
                  </a:moveTo>
                  <a:lnTo>
                    <a:pt x="0" y="5"/>
                  </a:lnTo>
                  <a:lnTo>
                    <a:pt x="38" y="23"/>
                  </a:lnTo>
                  <a:lnTo>
                    <a:pt x="42" y="18"/>
                  </a:lnTo>
                  <a:lnTo>
                    <a:pt x="4" y="0"/>
                  </a:lnTo>
                  <a:lnTo>
                    <a:pt x="4" y="6"/>
                  </a:lnTo>
                  <a:lnTo>
                    <a:pt x="1"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1" name="Freeform 956"/>
            <p:cNvSpPr>
              <a:spLocks noChangeAspect="1"/>
            </p:cNvSpPr>
            <p:nvPr/>
          </p:nvSpPr>
          <p:spPr bwMode="auto">
            <a:xfrm>
              <a:off x="5138" y="3704"/>
              <a:ext cx="30" cy="15"/>
            </a:xfrm>
            <a:custGeom>
              <a:avLst/>
              <a:gdLst>
                <a:gd name="T0" fmla="*/ 27 w 30"/>
                <a:gd name="T1" fmla="*/ 0 h 15"/>
                <a:gd name="T2" fmla="*/ 26 w 30"/>
                <a:gd name="T3" fmla="*/ 0 h 15"/>
                <a:gd name="T4" fmla="*/ 0 w 30"/>
                <a:gd name="T5" fmla="*/ 9 h 15"/>
                <a:gd name="T6" fmla="*/ 3 w 30"/>
                <a:gd name="T7" fmla="*/ 14 h 15"/>
                <a:gd name="T8" fmla="*/ 29 w 30"/>
                <a:gd name="T9" fmla="*/ 5 h 15"/>
                <a:gd name="T10" fmla="*/ 27 w 30"/>
                <a:gd name="T11" fmla="*/ 0 h 15"/>
                <a:gd name="T12" fmla="*/ 0 60000 65536"/>
                <a:gd name="T13" fmla="*/ 0 60000 65536"/>
                <a:gd name="T14" fmla="*/ 0 60000 65536"/>
                <a:gd name="T15" fmla="*/ 0 60000 65536"/>
                <a:gd name="T16" fmla="*/ 0 60000 65536"/>
                <a:gd name="T17" fmla="*/ 0 60000 65536"/>
                <a:gd name="T18" fmla="*/ 0 w 30"/>
                <a:gd name="T19" fmla="*/ 0 h 15"/>
                <a:gd name="T20" fmla="*/ 30 w 3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0" h="15">
                  <a:moveTo>
                    <a:pt x="27" y="0"/>
                  </a:moveTo>
                  <a:lnTo>
                    <a:pt x="26" y="0"/>
                  </a:lnTo>
                  <a:lnTo>
                    <a:pt x="0" y="9"/>
                  </a:lnTo>
                  <a:lnTo>
                    <a:pt x="3" y="14"/>
                  </a:lnTo>
                  <a:lnTo>
                    <a:pt x="29" y="5"/>
                  </a:lnTo>
                  <a:lnTo>
                    <a:pt x="27"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2" name="Freeform 957"/>
            <p:cNvSpPr>
              <a:spLocks noChangeAspect="1"/>
            </p:cNvSpPr>
            <p:nvPr/>
          </p:nvSpPr>
          <p:spPr bwMode="auto">
            <a:xfrm>
              <a:off x="5174" y="3598"/>
              <a:ext cx="133" cy="105"/>
            </a:xfrm>
            <a:custGeom>
              <a:avLst/>
              <a:gdLst>
                <a:gd name="T0" fmla="*/ 132 w 133"/>
                <a:gd name="T1" fmla="*/ 1 h 105"/>
                <a:gd name="T2" fmla="*/ 124 w 133"/>
                <a:gd name="T3" fmla="*/ 0 h 105"/>
                <a:gd name="T4" fmla="*/ 122 w 133"/>
                <a:gd name="T5" fmla="*/ 3 h 105"/>
                <a:gd name="T6" fmla="*/ 120 w 133"/>
                <a:gd name="T7" fmla="*/ 6 h 105"/>
                <a:gd name="T8" fmla="*/ 116 w 133"/>
                <a:gd name="T9" fmla="*/ 11 h 105"/>
                <a:gd name="T10" fmla="*/ 112 w 133"/>
                <a:gd name="T11" fmla="*/ 16 h 105"/>
                <a:gd name="T12" fmla="*/ 107 w 133"/>
                <a:gd name="T13" fmla="*/ 23 h 105"/>
                <a:gd name="T14" fmla="*/ 100 w 133"/>
                <a:gd name="T15" fmla="*/ 30 h 105"/>
                <a:gd name="T16" fmla="*/ 93 w 133"/>
                <a:gd name="T17" fmla="*/ 37 h 105"/>
                <a:gd name="T18" fmla="*/ 85 w 133"/>
                <a:gd name="T19" fmla="*/ 46 h 105"/>
                <a:gd name="T20" fmla="*/ 76 w 133"/>
                <a:gd name="T21" fmla="*/ 54 h 105"/>
                <a:gd name="T22" fmla="*/ 66 w 133"/>
                <a:gd name="T23" fmla="*/ 62 h 105"/>
                <a:gd name="T24" fmla="*/ 54 w 133"/>
                <a:gd name="T25" fmla="*/ 70 h 105"/>
                <a:gd name="T26" fmla="*/ 42 w 133"/>
                <a:gd name="T27" fmla="*/ 78 h 105"/>
                <a:gd name="T28" fmla="*/ 29 w 133"/>
                <a:gd name="T29" fmla="*/ 85 h 105"/>
                <a:gd name="T30" fmla="*/ 15 w 133"/>
                <a:gd name="T31" fmla="*/ 91 h 105"/>
                <a:gd name="T32" fmla="*/ 0 w 133"/>
                <a:gd name="T33" fmla="*/ 97 h 105"/>
                <a:gd name="T34" fmla="*/ 3 w 133"/>
                <a:gd name="T35" fmla="*/ 104 h 105"/>
                <a:gd name="T36" fmla="*/ 19 w 133"/>
                <a:gd name="T37" fmla="*/ 99 h 105"/>
                <a:gd name="T38" fmla="*/ 33 w 133"/>
                <a:gd name="T39" fmla="*/ 92 h 105"/>
                <a:gd name="T40" fmla="*/ 46 w 133"/>
                <a:gd name="T41" fmla="*/ 84 h 105"/>
                <a:gd name="T42" fmla="*/ 59 w 133"/>
                <a:gd name="T43" fmla="*/ 77 h 105"/>
                <a:gd name="T44" fmla="*/ 72 w 133"/>
                <a:gd name="T45" fmla="*/ 68 h 105"/>
                <a:gd name="T46" fmla="*/ 82 w 133"/>
                <a:gd name="T47" fmla="*/ 60 h 105"/>
                <a:gd name="T48" fmla="*/ 91 w 133"/>
                <a:gd name="T49" fmla="*/ 51 h 105"/>
                <a:gd name="T50" fmla="*/ 100 w 133"/>
                <a:gd name="T51" fmla="*/ 43 h 105"/>
                <a:gd name="T52" fmla="*/ 108 w 133"/>
                <a:gd name="T53" fmla="*/ 35 h 105"/>
                <a:gd name="T54" fmla="*/ 114 w 133"/>
                <a:gd name="T55" fmla="*/ 28 h 105"/>
                <a:gd name="T56" fmla="*/ 119 w 133"/>
                <a:gd name="T57" fmla="*/ 21 h 105"/>
                <a:gd name="T58" fmla="*/ 124 w 133"/>
                <a:gd name="T59" fmla="*/ 16 h 105"/>
                <a:gd name="T60" fmla="*/ 127 w 133"/>
                <a:gd name="T61" fmla="*/ 10 h 105"/>
                <a:gd name="T62" fmla="*/ 129 w 133"/>
                <a:gd name="T63" fmla="*/ 6 h 105"/>
                <a:gd name="T64" fmla="*/ 131 w 133"/>
                <a:gd name="T65" fmla="*/ 5 h 105"/>
                <a:gd name="T66" fmla="*/ 132 w 133"/>
                <a:gd name="T67" fmla="*/ 4 h 105"/>
                <a:gd name="T68" fmla="*/ 124 w 133"/>
                <a:gd name="T69" fmla="*/ 2 h 105"/>
                <a:gd name="T70" fmla="*/ 132 w 133"/>
                <a:gd name="T71" fmla="*/ 1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3"/>
                <a:gd name="T109" fmla="*/ 0 h 105"/>
                <a:gd name="T110" fmla="*/ 133 w 133"/>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3" h="105">
                  <a:moveTo>
                    <a:pt x="132" y="1"/>
                  </a:moveTo>
                  <a:lnTo>
                    <a:pt x="124" y="0"/>
                  </a:lnTo>
                  <a:lnTo>
                    <a:pt x="122" y="3"/>
                  </a:lnTo>
                  <a:lnTo>
                    <a:pt x="120" y="6"/>
                  </a:lnTo>
                  <a:lnTo>
                    <a:pt x="116" y="11"/>
                  </a:lnTo>
                  <a:lnTo>
                    <a:pt x="112" y="16"/>
                  </a:lnTo>
                  <a:lnTo>
                    <a:pt x="107" y="23"/>
                  </a:lnTo>
                  <a:lnTo>
                    <a:pt x="100" y="30"/>
                  </a:lnTo>
                  <a:lnTo>
                    <a:pt x="93" y="37"/>
                  </a:lnTo>
                  <a:lnTo>
                    <a:pt x="85" y="46"/>
                  </a:lnTo>
                  <a:lnTo>
                    <a:pt x="76" y="54"/>
                  </a:lnTo>
                  <a:lnTo>
                    <a:pt x="66" y="62"/>
                  </a:lnTo>
                  <a:lnTo>
                    <a:pt x="54" y="70"/>
                  </a:lnTo>
                  <a:lnTo>
                    <a:pt x="42" y="78"/>
                  </a:lnTo>
                  <a:lnTo>
                    <a:pt x="29" y="85"/>
                  </a:lnTo>
                  <a:lnTo>
                    <a:pt x="15" y="91"/>
                  </a:lnTo>
                  <a:lnTo>
                    <a:pt x="0" y="97"/>
                  </a:lnTo>
                  <a:lnTo>
                    <a:pt x="3" y="104"/>
                  </a:lnTo>
                  <a:lnTo>
                    <a:pt x="19" y="99"/>
                  </a:lnTo>
                  <a:lnTo>
                    <a:pt x="33" y="92"/>
                  </a:lnTo>
                  <a:lnTo>
                    <a:pt x="46" y="84"/>
                  </a:lnTo>
                  <a:lnTo>
                    <a:pt x="59" y="77"/>
                  </a:lnTo>
                  <a:lnTo>
                    <a:pt x="72" y="68"/>
                  </a:lnTo>
                  <a:lnTo>
                    <a:pt x="82" y="60"/>
                  </a:lnTo>
                  <a:lnTo>
                    <a:pt x="91" y="51"/>
                  </a:lnTo>
                  <a:lnTo>
                    <a:pt x="100" y="43"/>
                  </a:lnTo>
                  <a:lnTo>
                    <a:pt x="108" y="35"/>
                  </a:lnTo>
                  <a:lnTo>
                    <a:pt x="114" y="28"/>
                  </a:lnTo>
                  <a:lnTo>
                    <a:pt x="119" y="21"/>
                  </a:lnTo>
                  <a:lnTo>
                    <a:pt x="124" y="16"/>
                  </a:lnTo>
                  <a:lnTo>
                    <a:pt x="127" y="10"/>
                  </a:lnTo>
                  <a:lnTo>
                    <a:pt x="129" y="6"/>
                  </a:lnTo>
                  <a:lnTo>
                    <a:pt x="131" y="5"/>
                  </a:lnTo>
                  <a:lnTo>
                    <a:pt x="132" y="4"/>
                  </a:lnTo>
                  <a:lnTo>
                    <a:pt x="124" y="2"/>
                  </a:lnTo>
                  <a:lnTo>
                    <a:pt x="132"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3" name="Freeform 958"/>
            <p:cNvSpPr>
              <a:spLocks noChangeAspect="1"/>
            </p:cNvSpPr>
            <p:nvPr/>
          </p:nvSpPr>
          <p:spPr bwMode="auto">
            <a:xfrm>
              <a:off x="5247" y="3599"/>
              <a:ext cx="62" cy="207"/>
            </a:xfrm>
            <a:custGeom>
              <a:avLst/>
              <a:gdLst>
                <a:gd name="T0" fmla="*/ 0 w 62"/>
                <a:gd name="T1" fmla="*/ 206 h 207"/>
                <a:gd name="T2" fmla="*/ 7 w 62"/>
                <a:gd name="T3" fmla="*/ 206 h 207"/>
                <a:gd name="T4" fmla="*/ 8 w 62"/>
                <a:gd name="T5" fmla="*/ 205 h 207"/>
                <a:gd name="T6" fmla="*/ 10 w 62"/>
                <a:gd name="T7" fmla="*/ 201 h 207"/>
                <a:gd name="T8" fmla="*/ 13 w 62"/>
                <a:gd name="T9" fmla="*/ 196 h 207"/>
                <a:gd name="T10" fmla="*/ 17 w 62"/>
                <a:gd name="T11" fmla="*/ 189 h 207"/>
                <a:gd name="T12" fmla="*/ 21 w 62"/>
                <a:gd name="T13" fmla="*/ 179 h 207"/>
                <a:gd name="T14" fmla="*/ 27 w 62"/>
                <a:gd name="T15" fmla="*/ 169 h 207"/>
                <a:gd name="T16" fmla="*/ 33 w 62"/>
                <a:gd name="T17" fmla="*/ 156 h 207"/>
                <a:gd name="T18" fmla="*/ 38 w 62"/>
                <a:gd name="T19" fmla="*/ 143 h 207"/>
                <a:gd name="T20" fmla="*/ 43 w 62"/>
                <a:gd name="T21" fmla="*/ 128 h 207"/>
                <a:gd name="T22" fmla="*/ 48 w 62"/>
                <a:gd name="T23" fmla="*/ 112 h 207"/>
                <a:gd name="T24" fmla="*/ 52 w 62"/>
                <a:gd name="T25" fmla="*/ 95 h 207"/>
                <a:gd name="T26" fmla="*/ 57 w 62"/>
                <a:gd name="T27" fmla="*/ 77 h 207"/>
                <a:gd name="T28" fmla="*/ 59 w 62"/>
                <a:gd name="T29" fmla="*/ 58 h 207"/>
                <a:gd name="T30" fmla="*/ 61 w 62"/>
                <a:gd name="T31" fmla="*/ 39 h 207"/>
                <a:gd name="T32" fmla="*/ 61 w 62"/>
                <a:gd name="T33" fmla="*/ 20 h 207"/>
                <a:gd name="T34" fmla="*/ 59 w 62"/>
                <a:gd name="T35" fmla="*/ 0 h 207"/>
                <a:gd name="T36" fmla="*/ 52 w 62"/>
                <a:gd name="T37" fmla="*/ 1 h 207"/>
                <a:gd name="T38" fmla="*/ 52 w 62"/>
                <a:gd name="T39" fmla="*/ 20 h 207"/>
                <a:gd name="T40" fmla="*/ 52 w 62"/>
                <a:gd name="T41" fmla="*/ 39 h 207"/>
                <a:gd name="T42" fmla="*/ 51 w 62"/>
                <a:gd name="T43" fmla="*/ 58 h 207"/>
                <a:gd name="T44" fmla="*/ 48 w 62"/>
                <a:gd name="T45" fmla="*/ 75 h 207"/>
                <a:gd name="T46" fmla="*/ 45 w 62"/>
                <a:gd name="T47" fmla="*/ 93 h 207"/>
                <a:gd name="T48" fmla="*/ 40 w 62"/>
                <a:gd name="T49" fmla="*/ 110 h 207"/>
                <a:gd name="T50" fmla="*/ 35 w 62"/>
                <a:gd name="T51" fmla="*/ 125 h 207"/>
                <a:gd name="T52" fmla="*/ 30 w 62"/>
                <a:gd name="T53" fmla="*/ 140 h 207"/>
                <a:gd name="T54" fmla="*/ 25 w 62"/>
                <a:gd name="T55" fmla="*/ 154 h 207"/>
                <a:gd name="T56" fmla="*/ 20 w 62"/>
                <a:gd name="T57" fmla="*/ 166 h 207"/>
                <a:gd name="T58" fmla="*/ 15 w 62"/>
                <a:gd name="T59" fmla="*/ 175 h 207"/>
                <a:gd name="T60" fmla="*/ 9 w 62"/>
                <a:gd name="T61" fmla="*/ 185 h 207"/>
                <a:gd name="T62" fmla="*/ 6 w 62"/>
                <a:gd name="T63" fmla="*/ 192 h 207"/>
                <a:gd name="T64" fmla="*/ 3 w 62"/>
                <a:gd name="T65" fmla="*/ 197 h 207"/>
                <a:gd name="T66" fmla="*/ 1 w 62"/>
                <a:gd name="T67" fmla="*/ 200 h 207"/>
                <a:gd name="T68" fmla="*/ 0 w 62"/>
                <a:gd name="T69" fmla="*/ 201 h 207"/>
                <a:gd name="T70" fmla="*/ 7 w 62"/>
                <a:gd name="T71" fmla="*/ 201 h 207"/>
                <a:gd name="T72" fmla="*/ 0 w 62"/>
                <a:gd name="T73" fmla="*/ 206 h 2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207"/>
                <a:gd name="T113" fmla="*/ 62 w 62"/>
                <a:gd name="T114" fmla="*/ 207 h 2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207">
                  <a:moveTo>
                    <a:pt x="0" y="206"/>
                  </a:moveTo>
                  <a:lnTo>
                    <a:pt x="7" y="206"/>
                  </a:lnTo>
                  <a:lnTo>
                    <a:pt x="8" y="205"/>
                  </a:lnTo>
                  <a:lnTo>
                    <a:pt x="10" y="201"/>
                  </a:lnTo>
                  <a:lnTo>
                    <a:pt x="13" y="196"/>
                  </a:lnTo>
                  <a:lnTo>
                    <a:pt x="17" y="189"/>
                  </a:lnTo>
                  <a:lnTo>
                    <a:pt x="21" y="179"/>
                  </a:lnTo>
                  <a:lnTo>
                    <a:pt x="27" y="169"/>
                  </a:lnTo>
                  <a:lnTo>
                    <a:pt x="33" y="156"/>
                  </a:lnTo>
                  <a:lnTo>
                    <a:pt x="38" y="143"/>
                  </a:lnTo>
                  <a:lnTo>
                    <a:pt x="43" y="128"/>
                  </a:lnTo>
                  <a:lnTo>
                    <a:pt x="48" y="112"/>
                  </a:lnTo>
                  <a:lnTo>
                    <a:pt x="52" y="95"/>
                  </a:lnTo>
                  <a:lnTo>
                    <a:pt x="57" y="77"/>
                  </a:lnTo>
                  <a:lnTo>
                    <a:pt x="59" y="58"/>
                  </a:lnTo>
                  <a:lnTo>
                    <a:pt x="61" y="39"/>
                  </a:lnTo>
                  <a:lnTo>
                    <a:pt x="61" y="20"/>
                  </a:lnTo>
                  <a:lnTo>
                    <a:pt x="59" y="0"/>
                  </a:lnTo>
                  <a:lnTo>
                    <a:pt x="52" y="1"/>
                  </a:lnTo>
                  <a:lnTo>
                    <a:pt x="52" y="20"/>
                  </a:lnTo>
                  <a:lnTo>
                    <a:pt x="52" y="39"/>
                  </a:lnTo>
                  <a:lnTo>
                    <a:pt x="51" y="58"/>
                  </a:lnTo>
                  <a:lnTo>
                    <a:pt x="48" y="75"/>
                  </a:lnTo>
                  <a:lnTo>
                    <a:pt x="45" y="93"/>
                  </a:lnTo>
                  <a:lnTo>
                    <a:pt x="40" y="110"/>
                  </a:lnTo>
                  <a:lnTo>
                    <a:pt x="35" y="125"/>
                  </a:lnTo>
                  <a:lnTo>
                    <a:pt x="30" y="140"/>
                  </a:lnTo>
                  <a:lnTo>
                    <a:pt x="25" y="154"/>
                  </a:lnTo>
                  <a:lnTo>
                    <a:pt x="20" y="166"/>
                  </a:lnTo>
                  <a:lnTo>
                    <a:pt x="15" y="175"/>
                  </a:lnTo>
                  <a:lnTo>
                    <a:pt x="9" y="185"/>
                  </a:lnTo>
                  <a:lnTo>
                    <a:pt x="6" y="192"/>
                  </a:lnTo>
                  <a:lnTo>
                    <a:pt x="3" y="197"/>
                  </a:lnTo>
                  <a:lnTo>
                    <a:pt x="1" y="200"/>
                  </a:lnTo>
                  <a:lnTo>
                    <a:pt x="0" y="201"/>
                  </a:lnTo>
                  <a:lnTo>
                    <a:pt x="7" y="201"/>
                  </a:lnTo>
                  <a:lnTo>
                    <a:pt x="0" y="20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4" name="Freeform 959"/>
            <p:cNvSpPr>
              <a:spLocks noChangeAspect="1"/>
            </p:cNvSpPr>
            <p:nvPr/>
          </p:nvSpPr>
          <p:spPr bwMode="auto">
            <a:xfrm>
              <a:off x="5224" y="3776"/>
              <a:ext cx="22" cy="30"/>
            </a:xfrm>
            <a:custGeom>
              <a:avLst/>
              <a:gdLst>
                <a:gd name="T0" fmla="*/ 5 w 22"/>
                <a:gd name="T1" fmla="*/ 7 h 30"/>
                <a:gd name="T2" fmla="*/ 0 w 22"/>
                <a:gd name="T3" fmla="*/ 7 h 30"/>
                <a:gd name="T4" fmla="*/ 16 w 22"/>
                <a:gd name="T5" fmla="*/ 29 h 30"/>
                <a:gd name="T6" fmla="*/ 21 w 22"/>
                <a:gd name="T7" fmla="*/ 25 h 30"/>
                <a:gd name="T8" fmla="*/ 5 w 22"/>
                <a:gd name="T9" fmla="*/ 3 h 30"/>
                <a:gd name="T10" fmla="*/ 0 w 22"/>
                <a:gd name="T11" fmla="*/ 3 h 30"/>
                <a:gd name="T12" fmla="*/ 5 w 22"/>
                <a:gd name="T13" fmla="*/ 3 h 30"/>
                <a:gd name="T14" fmla="*/ 3 w 22"/>
                <a:gd name="T15" fmla="*/ 0 h 30"/>
                <a:gd name="T16" fmla="*/ 0 w 22"/>
                <a:gd name="T17" fmla="*/ 3 h 30"/>
                <a:gd name="T18" fmla="*/ 5 w 22"/>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5" y="7"/>
                  </a:moveTo>
                  <a:lnTo>
                    <a:pt x="0" y="7"/>
                  </a:lnTo>
                  <a:lnTo>
                    <a:pt x="16" y="29"/>
                  </a:lnTo>
                  <a:lnTo>
                    <a:pt x="21" y="25"/>
                  </a:lnTo>
                  <a:lnTo>
                    <a:pt x="5" y="3"/>
                  </a:lnTo>
                  <a:lnTo>
                    <a:pt x="0" y="3"/>
                  </a:lnTo>
                  <a:lnTo>
                    <a:pt x="5" y="3"/>
                  </a:lnTo>
                  <a:lnTo>
                    <a:pt x="3" y="0"/>
                  </a:lnTo>
                  <a:lnTo>
                    <a:pt x="0" y="3"/>
                  </a:lnTo>
                  <a:lnTo>
                    <a:pt x="5" y="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5" name="Freeform 960"/>
            <p:cNvSpPr>
              <a:spLocks noChangeAspect="1"/>
            </p:cNvSpPr>
            <p:nvPr/>
          </p:nvSpPr>
          <p:spPr bwMode="auto">
            <a:xfrm>
              <a:off x="4959" y="3780"/>
              <a:ext cx="263" cy="117"/>
            </a:xfrm>
            <a:custGeom>
              <a:avLst/>
              <a:gdLst>
                <a:gd name="T0" fmla="*/ 9 w 263"/>
                <a:gd name="T1" fmla="*/ 114 h 117"/>
                <a:gd name="T2" fmla="*/ 15 w 263"/>
                <a:gd name="T3" fmla="*/ 112 h 117"/>
                <a:gd name="T4" fmla="*/ 24 w 263"/>
                <a:gd name="T5" fmla="*/ 110 h 117"/>
                <a:gd name="T6" fmla="*/ 34 w 263"/>
                <a:gd name="T7" fmla="*/ 108 h 117"/>
                <a:gd name="T8" fmla="*/ 44 w 263"/>
                <a:gd name="T9" fmla="*/ 106 h 117"/>
                <a:gd name="T10" fmla="*/ 56 w 263"/>
                <a:gd name="T11" fmla="*/ 103 h 117"/>
                <a:gd name="T12" fmla="*/ 69 w 263"/>
                <a:gd name="T13" fmla="*/ 100 h 117"/>
                <a:gd name="T14" fmla="*/ 84 w 263"/>
                <a:gd name="T15" fmla="*/ 97 h 117"/>
                <a:gd name="T16" fmla="*/ 99 w 263"/>
                <a:gd name="T17" fmla="*/ 93 h 117"/>
                <a:gd name="T18" fmla="*/ 117 w 263"/>
                <a:gd name="T19" fmla="*/ 87 h 117"/>
                <a:gd name="T20" fmla="*/ 135 w 263"/>
                <a:gd name="T21" fmla="*/ 80 h 117"/>
                <a:gd name="T22" fmla="*/ 154 w 263"/>
                <a:gd name="T23" fmla="*/ 72 h 117"/>
                <a:gd name="T24" fmla="*/ 176 w 263"/>
                <a:gd name="T25" fmla="*/ 61 h 117"/>
                <a:gd name="T26" fmla="*/ 198 w 263"/>
                <a:gd name="T27" fmla="*/ 48 h 117"/>
                <a:gd name="T28" fmla="*/ 223 w 263"/>
                <a:gd name="T29" fmla="*/ 33 h 117"/>
                <a:gd name="T30" fmla="*/ 249 w 263"/>
                <a:gd name="T31" fmla="*/ 16 h 117"/>
                <a:gd name="T32" fmla="*/ 255 w 263"/>
                <a:gd name="T33" fmla="*/ 0 h 117"/>
                <a:gd name="T34" fmla="*/ 229 w 263"/>
                <a:gd name="T35" fmla="*/ 18 h 117"/>
                <a:gd name="T36" fmla="*/ 204 w 263"/>
                <a:gd name="T37" fmla="*/ 34 h 117"/>
                <a:gd name="T38" fmla="*/ 182 w 263"/>
                <a:gd name="T39" fmla="*/ 48 h 117"/>
                <a:gd name="T40" fmla="*/ 160 w 263"/>
                <a:gd name="T41" fmla="*/ 59 h 117"/>
                <a:gd name="T42" fmla="*/ 141 w 263"/>
                <a:gd name="T43" fmla="*/ 68 h 117"/>
                <a:gd name="T44" fmla="*/ 122 w 263"/>
                <a:gd name="T45" fmla="*/ 76 h 117"/>
                <a:gd name="T46" fmla="*/ 105 w 263"/>
                <a:gd name="T47" fmla="*/ 82 h 117"/>
                <a:gd name="T48" fmla="*/ 89 w 263"/>
                <a:gd name="T49" fmla="*/ 87 h 117"/>
                <a:gd name="T50" fmla="*/ 74 w 263"/>
                <a:gd name="T51" fmla="*/ 91 h 117"/>
                <a:gd name="T52" fmla="*/ 61 w 263"/>
                <a:gd name="T53" fmla="*/ 94 h 117"/>
                <a:gd name="T54" fmla="*/ 48 w 263"/>
                <a:gd name="T55" fmla="*/ 97 h 117"/>
                <a:gd name="T56" fmla="*/ 37 w 263"/>
                <a:gd name="T57" fmla="*/ 99 h 117"/>
                <a:gd name="T58" fmla="*/ 27 w 263"/>
                <a:gd name="T59" fmla="*/ 100 h 117"/>
                <a:gd name="T60" fmla="*/ 17 w 263"/>
                <a:gd name="T61" fmla="*/ 103 h 117"/>
                <a:gd name="T62" fmla="*/ 9 w 263"/>
                <a:gd name="T63" fmla="*/ 105 h 117"/>
                <a:gd name="T64" fmla="*/ 0 w 263"/>
                <a:gd name="T65" fmla="*/ 109 h 1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17"/>
                <a:gd name="T101" fmla="*/ 263 w 263"/>
                <a:gd name="T102" fmla="*/ 117 h 1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17">
                  <a:moveTo>
                    <a:pt x="5" y="116"/>
                  </a:moveTo>
                  <a:lnTo>
                    <a:pt x="9" y="114"/>
                  </a:lnTo>
                  <a:lnTo>
                    <a:pt x="12" y="113"/>
                  </a:lnTo>
                  <a:lnTo>
                    <a:pt x="15" y="112"/>
                  </a:lnTo>
                  <a:lnTo>
                    <a:pt x="19" y="110"/>
                  </a:lnTo>
                  <a:lnTo>
                    <a:pt x="24" y="110"/>
                  </a:lnTo>
                  <a:lnTo>
                    <a:pt x="29" y="109"/>
                  </a:lnTo>
                  <a:lnTo>
                    <a:pt x="34" y="108"/>
                  </a:lnTo>
                  <a:lnTo>
                    <a:pt x="39" y="107"/>
                  </a:lnTo>
                  <a:lnTo>
                    <a:pt x="44" y="106"/>
                  </a:lnTo>
                  <a:lnTo>
                    <a:pt x="50" y="105"/>
                  </a:lnTo>
                  <a:lnTo>
                    <a:pt x="56" y="103"/>
                  </a:lnTo>
                  <a:lnTo>
                    <a:pt x="63" y="102"/>
                  </a:lnTo>
                  <a:lnTo>
                    <a:pt x="69" y="100"/>
                  </a:lnTo>
                  <a:lnTo>
                    <a:pt x="76" y="99"/>
                  </a:lnTo>
                  <a:lnTo>
                    <a:pt x="84" y="97"/>
                  </a:lnTo>
                  <a:lnTo>
                    <a:pt x="92" y="95"/>
                  </a:lnTo>
                  <a:lnTo>
                    <a:pt x="99" y="93"/>
                  </a:lnTo>
                  <a:lnTo>
                    <a:pt x="108" y="90"/>
                  </a:lnTo>
                  <a:lnTo>
                    <a:pt x="117" y="87"/>
                  </a:lnTo>
                  <a:lnTo>
                    <a:pt x="125" y="84"/>
                  </a:lnTo>
                  <a:lnTo>
                    <a:pt x="135" y="80"/>
                  </a:lnTo>
                  <a:lnTo>
                    <a:pt x="144" y="75"/>
                  </a:lnTo>
                  <a:lnTo>
                    <a:pt x="154" y="72"/>
                  </a:lnTo>
                  <a:lnTo>
                    <a:pt x="165" y="66"/>
                  </a:lnTo>
                  <a:lnTo>
                    <a:pt x="176" y="61"/>
                  </a:lnTo>
                  <a:lnTo>
                    <a:pt x="187" y="54"/>
                  </a:lnTo>
                  <a:lnTo>
                    <a:pt x="198" y="48"/>
                  </a:lnTo>
                  <a:lnTo>
                    <a:pt x="210" y="41"/>
                  </a:lnTo>
                  <a:lnTo>
                    <a:pt x="223" y="33"/>
                  </a:lnTo>
                  <a:lnTo>
                    <a:pt x="235" y="25"/>
                  </a:lnTo>
                  <a:lnTo>
                    <a:pt x="249" y="16"/>
                  </a:lnTo>
                  <a:lnTo>
                    <a:pt x="262" y="6"/>
                  </a:lnTo>
                  <a:lnTo>
                    <a:pt x="255" y="0"/>
                  </a:lnTo>
                  <a:lnTo>
                    <a:pt x="243" y="9"/>
                  </a:lnTo>
                  <a:lnTo>
                    <a:pt x="229" y="18"/>
                  </a:lnTo>
                  <a:lnTo>
                    <a:pt x="217" y="27"/>
                  </a:lnTo>
                  <a:lnTo>
                    <a:pt x="204" y="34"/>
                  </a:lnTo>
                  <a:lnTo>
                    <a:pt x="194" y="41"/>
                  </a:lnTo>
                  <a:lnTo>
                    <a:pt x="182" y="48"/>
                  </a:lnTo>
                  <a:lnTo>
                    <a:pt x="170" y="54"/>
                  </a:lnTo>
                  <a:lnTo>
                    <a:pt x="160" y="59"/>
                  </a:lnTo>
                  <a:lnTo>
                    <a:pt x="150" y="64"/>
                  </a:lnTo>
                  <a:lnTo>
                    <a:pt x="141" y="68"/>
                  </a:lnTo>
                  <a:lnTo>
                    <a:pt x="131" y="73"/>
                  </a:lnTo>
                  <a:lnTo>
                    <a:pt x="122" y="76"/>
                  </a:lnTo>
                  <a:lnTo>
                    <a:pt x="113" y="80"/>
                  </a:lnTo>
                  <a:lnTo>
                    <a:pt x="105" y="82"/>
                  </a:lnTo>
                  <a:lnTo>
                    <a:pt x="96" y="85"/>
                  </a:lnTo>
                  <a:lnTo>
                    <a:pt x="89" y="87"/>
                  </a:lnTo>
                  <a:lnTo>
                    <a:pt x="82" y="89"/>
                  </a:lnTo>
                  <a:lnTo>
                    <a:pt x="74" y="91"/>
                  </a:lnTo>
                  <a:lnTo>
                    <a:pt x="67" y="93"/>
                  </a:lnTo>
                  <a:lnTo>
                    <a:pt x="61" y="94"/>
                  </a:lnTo>
                  <a:lnTo>
                    <a:pt x="54" y="96"/>
                  </a:lnTo>
                  <a:lnTo>
                    <a:pt x="48" y="97"/>
                  </a:lnTo>
                  <a:lnTo>
                    <a:pt x="43" y="98"/>
                  </a:lnTo>
                  <a:lnTo>
                    <a:pt x="37" y="99"/>
                  </a:lnTo>
                  <a:lnTo>
                    <a:pt x="32" y="99"/>
                  </a:lnTo>
                  <a:lnTo>
                    <a:pt x="27" y="100"/>
                  </a:lnTo>
                  <a:lnTo>
                    <a:pt x="22" y="102"/>
                  </a:lnTo>
                  <a:lnTo>
                    <a:pt x="17" y="103"/>
                  </a:lnTo>
                  <a:lnTo>
                    <a:pt x="13" y="104"/>
                  </a:lnTo>
                  <a:lnTo>
                    <a:pt x="9" y="105"/>
                  </a:lnTo>
                  <a:lnTo>
                    <a:pt x="4" y="107"/>
                  </a:lnTo>
                  <a:lnTo>
                    <a:pt x="0" y="109"/>
                  </a:lnTo>
                  <a:lnTo>
                    <a:pt x="5" y="11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6" name="Freeform 961"/>
            <p:cNvSpPr>
              <a:spLocks noChangeAspect="1"/>
            </p:cNvSpPr>
            <p:nvPr/>
          </p:nvSpPr>
          <p:spPr bwMode="auto">
            <a:xfrm>
              <a:off x="4901" y="3898"/>
              <a:ext cx="54" cy="94"/>
            </a:xfrm>
            <a:custGeom>
              <a:avLst/>
              <a:gdLst>
                <a:gd name="T0" fmla="*/ 0 w 54"/>
                <a:gd name="T1" fmla="*/ 77 h 94"/>
                <a:gd name="T2" fmla="*/ 8 w 54"/>
                <a:gd name="T3" fmla="*/ 77 h 94"/>
                <a:gd name="T4" fmla="*/ 8 w 54"/>
                <a:gd name="T5" fmla="*/ 75 h 94"/>
                <a:gd name="T6" fmla="*/ 11 w 54"/>
                <a:gd name="T7" fmla="*/ 69 h 94"/>
                <a:gd name="T8" fmla="*/ 14 w 54"/>
                <a:gd name="T9" fmla="*/ 59 h 94"/>
                <a:gd name="T10" fmla="*/ 19 w 54"/>
                <a:gd name="T11" fmla="*/ 48 h 94"/>
                <a:gd name="T12" fmla="*/ 24 w 54"/>
                <a:gd name="T13" fmla="*/ 36 h 94"/>
                <a:gd name="T14" fmla="*/ 33 w 54"/>
                <a:gd name="T15" fmla="*/ 24 h 94"/>
                <a:gd name="T16" fmla="*/ 42 w 54"/>
                <a:gd name="T17" fmla="*/ 15 h 94"/>
                <a:gd name="T18" fmla="*/ 53 w 54"/>
                <a:gd name="T19" fmla="*/ 7 h 94"/>
                <a:gd name="T20" fmla="*/ 49 w 54"/>
                <a:gd name="T21" fmla="*/ 0 h 94"/>
                <a:gd name="T22" fmla="*/ 37 w 54"/>
                <a:gd name="T23" fmla="*/ 9 h 94"/>
                <a:gd name="T24" fmla="*/ 26 w 54"/>
                <a:gd name="T25" fmla="*/ 20 h 94"/>
                <a:gd name="T26" fmla="*/ 18 w 54"/>
                <a:gd name="T27" fmla="*/ 33 h 94"/>
                <a:gd name="T28" fmla="*/ 11 w 54"/>
                <a:gd name="T29" fmla="*/ 45 h 94"/>
                <a:gd name="T30" fmla="*/ 6 w 54"/>
                <a:gd name="T31" fmla="*/ 56 h 94"/>
                <a:gd name="T32" fmla="*/ 3 w 54"/>
                <a:gd name="T33" fmla="*/ 66 h 94"/>
                <a:gd name="T34" fmla="*/ 0 w 54"/>
                <a:gd name="T35" fmla="*/ 72 h 94"/>
                <a:gd name="T36" fmla="*/ 0 w 54"/>
                <a:gd name="T37" fmla="*/ 75 h 94"/>
                <a:gd name="T38" fmla="*/ 8 w 54"/>
                <a:gd name="T39" fmla="*/ 75 h 94"/>
                <a:gd name="T40" fmla="*/ 0 w 54"/>
                <a:gd name="T41" fmla="*/ 77 h 94"/>
                <a:gd name="T42" fmla="*/ 4 w 54"/>
                <a:gd name="T43" fmla="*/ 93 h 94"/>
                <a:gd name="T44" fmla="*/ 8 w 54"/>
                <a:gd name="T45" fmla="*/ 77 h 94"/>
                <a:gd name="T46" fmla="*/ 0 w 54"/>
                <a:gd name="T47" fmla="*/ 77 h 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
                <a:gd name="T73" fmla="*/ 0 h 94"/>
                <a:gd name="T74" fmla="*/ 54 w 54"/>
                <a:gd name="T75" fmla="*/ 94 h 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 h="94">
                  <a:moveTo>
                    <a:pt x="0" y="77"/>
                  </a:moveTo>
                  <a:lnTo>
                    <a:pt x="8" y="77"/>
                  </a:lnTo>
                  <a:lnTo>
                    <a:pt x="8" y="75"/>
                  </a:lnTo>
                  <a:lnTo>
                    <a:pt x="11" y="69"/>
                  </a:lnTo>
                  <a:lnTo>
                    <a:pt x="14" y="59"/>
                  </a:lnTo>
                  <a:lnTo>
                    <a:pt x="19" y="48"/>
                  </a:lnTo>
                  <a:lnTo>
                    <a:pt x="24" y="36"/>
                  </a:lnTo>
                  <a:lnTo>
                    <a:pt x="33" y="24"/>
                  </a:lnTo>
                  <a:lnTo>
                    <a:pt x="42" y="15"/>
                  </a:lnTo>
                  <a:lnTo>
                    <a:pt x="53" y="7"/>
                  </a:lnTo>
                  <a:lnTo>
                    <a:pt x="49" y="0"/>
                  </a:lnTo>
                  <a:lnTo>
                    <a:pt x="37" y="9"/>
                  </a:lnTo>
                  <a:lnTo>
                    <a:pt x="26" y="20"/>
                  </a:lnTo>
                  <a:lnTo>
                    <a:pt x="18" y="33"/>
                  </a:lnTo>
                  <a:lnTo>
                    <a:pt x="11" y="45"/>
                  </a:lnTo>
                  <a:lnTo>
                    <a:pt x="6" y="56"/>
                  </a:lnTo>
                  <a:lnTo>
                    <a:pt x="3" y="66"/>
                  </a:lnTo>
                  <a:lnTo>
                    <a:pt x="0" y="72"/>
                  </a:lnTo>
                  <a:lnTo>
                    <a:pt x="0" y="75"/>
                  </a:lnTo>
                  <a:lnTo>
                    <a:pt x="8" y="75"/>
                  </a:lnTo>
                  <a:lnTo>
                    <a:pt x="0" y="77"/>
                  </a:lnTo>
                  <a:lnTo>
                    <a:pt x="4" y="93"/>
                  </a:lnTo>
                  <a:lnTo>
                    <a:pt x="8" y="77"/>
                  </a:lnTo>
                  <a:lnTo>
                    <a:pt x="0" y="7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7" name="Freeform 962"/>
            <p:cNvSpPr>
              <a:spLocks noChangeAspect="1"/>
            </p:cNvSpPr>
            <p:nvPr/>
          </p:nvSpPr>
          <p:spPr bwMode="auto">
            <a:xfrm>
              <a:off x="4900" y="3981"/>
              <a:ext cx="2" cy="11"/>
            </a:xfrm>
            <a:custGeom>
              <a:avLst/>
              <a:gdLst>
                <a:gd name="T0" fmla="*/ 1 w 2"/>
                <a:gd name="T1" fmla="*/ 1 h 11"/>
                <a:gd name="T2" fmla="*/ 0 w 2"/>
                <a:gd name="T3" fmla="*/ 1 h 11"/>
                <a:gd name="T4" fmla="*/ 0 w 2"/>
                <a:gd name="T5" fmla="*/ 0 h 11"/>
                <a:gd name="T6" fmla="*/ 1 w 2"/>
                <a:gd name="T7" fmla="*/ 1 h 11"/>
                <a:gd name="T8" fmla="*/ 0 w 2"/>
                <a:gd name="T9" fmla="*/ 10 h 11"/>
                <a:gd name="T10" fmla="*/ 0 w 2"/>
                <a:gd name="T11" fmla="*/ 1 h 11"/>
                <a:gd name="T12" fmla="*/ 1 w 2"/>
                <a:gd name="T13" fmla="*/ 1 h 11"/>
                <a:gd name="T14" fmla="*/ 0 60000 65536"/>
                <a:gd name="T15" fmla="*/ 0 60000 65536"/>
                <a:gd name="T16" fmla="*/ 0 60000 65536"/>
                <a:gd name="T17" fmla="*/ 0 60000 65536"/>
                <a:gd name="T18" fmla="*/ 0 60000 65536"/>
                <a:gd name="T19" fmla="*/ 0 60000 65536"/>
                <a:gd name="T20" fmla="*/ 0 60000 65536"/>
                <a:gd name="T21" fmla="*/ 0 w 2"/>
                <a:gd name="T22" fmla="*/ 0 h 11"/>
                <a:gd name="T23" fmla="*/ 2 w 2"/>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1">
                  <a:moveTo>
                    <a:pt x="1" y="1"/>
                  </a:moveTo>
                  <a:lnTo>
                    <a:pt x="0" y="1"/>
                  </a:lnTo>
                  <a:lnTo>
                    <a:pt x="0" y="0"/>
                  </a:lnTo>
                  <a:lnTo>
                    <a:pt x="1" y="1"/>
                  </a:lnTo>
                  <a:lnTo>
                    <a:pt x="0" y="10"/>
                  </a:lnTo>
                  <a:lnTo>
                    <a:pt x="0" y="1"/>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8" name="Freeform 963"/>
            <p:cNvSpPr>
              <a:spLocks noChangeAspect="1"/>
            </p:cNvSpPr>
            <p:nvPr/>
          </p:nvSpPr>
          <p:spPr bwMode="auto">
            <a:xfrm>
              <a:off x="4900" y="3981"/>
              <a:ext cx="2" cy="11"/>
            </a:xfrm>
            <a:custGeom>
              <a:avLst/>
              <a:gdLst>
                <a:gd name="T0" fmla="*/ 1 w 2"/>
                <a:gd name="T1" fmla="*/ 1 h 11"/>
                <a:gd name="T2" fmla="*/ 0 w 2"/>
                <a:gd name="T3" fmla="*/ 1 h 11"/>
                <a:gd name="T4" fmla="*/ 0 w 2"/>
                <a:gd name="T5" fmla="*/ 0 h 11"/>
                <a:gd name="T6" fmla="*/ 1 w 2"/>
                <a:gd name="T7" fmla="*/ 1 h 11"/>
                <a:gd name="T8" fmla="*/ 0 w 2"/>
                <a:gd name="T9" fmla="*/ 10 h 11"/>
                <a:gd name="T10" fmla="*/ 0 w 2"/>
                <a:gd name="T11" fmla="*/ 1 h 11"/>
                <a:gd name="T12" fmla="*/ 1 w 2"/>
                <a:gd name="T13" fmla="*/ 1 h 11"/>
                <a:gd name="T14" fmla="*/ 0 60000 65536"/>
                <a:gd name="T15" fmla="*/ 0 60000 65536"/>
                <a:gd name="T16" fmla="*/ 0 60000 65536"/>
                <a:gd name="T17" fmla="*/ 0 60000 65536"/>
                <a:gd name="T18" fmla="*/ 0 60000 65536"/>
                <a:gd name="T19" fmla="*/ 0 60000 65536"/>
                <a:gd name="T20" fmla="*/ 0 60000 65536"/>
                <a:gd name="T21" fmla="*/ 0 w 2"/>
                <a:gd name="T22" fmla="*/ 0 h 11"/>
                <a:gd name="T23" fmla="*/ 2 w 2"/>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1">
                  <a:moveTo>
                    <a:pt x="1" y="1"/>
                  </a:moveTo>
                  <a:lnTo>
                    <a:pt x="0" y="1"/>
                  </a:lnTo>
                  <a:lnTo>
                    <a:pt x="0" y="0"/>
                  </a:lnTo>
                  <a:lnTo>
                    <a:pt x="1" y="1"/>
                  </a:lnTo>
                  <a:lnTo>
                    <a:pt x="0" y="10"/>
                  </a:lnTo>
                  <a:lnTo>
                    <a:pt x="0" y="1"/>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59" name="Freeform 964"/>
            <p:cNvSpPr>
              <a:spLocks noChangeAspect="1"/>
            </p:cNvSpPr>
            <p:nvPr/>
          </p:nvSpPr>
          <p:spPr bwMode="auto">
            <a:xfrm>
              <a:off x="4847" y="3898"/>
              <a:ext cx="54" cy="76"/>
            </a:xfrm>
            <a:custGeom>
              <a:avLst/>
              <a:gdLst>
                <a:gd name="T0" fmla="*/ 0 w 54"/>
                <a:gd name="T1" fmla="*/ 7 h 76"/>
                <a:gd name="T2" fmla="*/ 11 w 54"/>
                <a:gd name="T3" fmla="*/ 15 h 76"/>
                <a:gd name="T4" fmla="*/ 20 w 54"/>
                <a:gd name="T5" fmla="*/ 24 h 76"/>
                <a:gd name="T6" fmla="*/ 29 w 54"/>
                <a:gd name="T7" fmla="*/ 35 h 76"/>
                <a:gd name="T8" fmla="*/ 34 w 54"/>
                <a:gd name="T9" fmla="*/ 47 h 76"/>
                <a:gd name="T10" fmla="*/ 39 w 54"/>
                <a:gd name="T11" fmla="*/ 57 h 76"/>
                <a:gd name="T12" fmla="*/ 42 w 54"/>
                <a:gd name="T13" fmla="*/ 67 h 76"/>
                <a:gd name="T14" fmla="*/ 45 w 54"/>
                <a:gd name="T15" fmla="*/ 73 h 76"/>
                <a:gd name="T16" fmla="*/ 45 w 54"/>
                <a:gd name="T17" fmla="*/ 75 h 76"/>
                <a:gd name="T18" fmla="*/ 53 w 54"/>
                <a:gd name="T19" fmla="*/ 73 h 76"/>
                <a:gd name="T20" fmla="*/ 53 w 54"/>
                <a:gd name="T21" fmla="*/ 71 h 76"/>
                <a:gd name="T22" fmla="*/ 50 w 54"/>
                <a:gd name="T23" fmla="*/ 64 h 76"/>
                <a:gd name="T24" fmla="*/ 47 w 54"/>
                <a:gd name="T25" fmla="*/ 55 h 76"/>
                <a:gd name="T26" fmla="*/ 42 w 54"/>
                <a:gd name="T27" fmla="*/ 44 h 76"/>
                <a:gd name="T28" fmla="*/ 35 w 54"/>
                <a:gd name="T29" fmla="*/ 32 h 76"/>
                <a:gd name="T30" fmla="*/ 27 w 54"/>
                <a:gd name="T31" fmla="*/ 19 h 76"/>
                <a:gd name="T32" fmla="*/ 16 w 54"/>
                <a:gd name="T33" fmla="*/ 9 h 76"/>
                <a:gd name="T34" fmla="*/ 4 w 54"/>
                <a:gd name="T35" fmla="*/ 0 h 76"/>
                <a:gd name="T36" fmla="*/ 0 w 54"/>
                <a:gd name="T37" fmla="*/ 7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
                <a:gd name="T58" fmla="*/ 0 h 76"/>
                <a:gd name="T59" fmla="*/ 54 w 54"/>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 h="76">
                  <a:moveTo>
                    <a:pt x="0" y="7"/>
                  </a:moveTo>
                  <a:lnTo>
                    <a:pt x="11" y="15"/>
                  </a:lnTo>
                  <a:lnTo>
                    <a:pt x="20" y="24"/>
                  </a:lnTo>
                  <a:lnTo>
                    <a:pt x="29" y="35"/>
                  </a:lnTo>
                  <a:lnTo>
                    <a:pt x="34" y="47"/>
                  </a:lnTo>
                  <a:lnTo>
                    <a:pt x="39" y="57"/>
                  </a:lnTo>
                  <a:lnTo>
                    <a:pt x="42" y="67"/>
                  </a:lnTo>
                  <a:lnTo>
                    <a:pt x="45" y="73"/>
                  </a:lnTo>
                  <a:lnTo>
                    <a:pt x="45" y="75"/>
                  </a:lnTo>
                  <a:lnTo>
                    <a:pt x="53" y="73"/>
                  </a:lnTo>
                  <a:lnTo>
                    <a:pt x="53" y="71"/>
                  </a:lnTo>
                  <a:lnTo>
                    <a:pt x="50" y="64"/>
                  </a:lnTo>
                  <a:lnTo>
                    <a:pt x="47" y="55"/>
                  </a:lnTo>
                  <a:lnTo>
                    <a:pt x="42" y="44"/>
                  </a:lnTo>
                  <a:lnTo>
                    <a:pt x="35" y="32"/>
                  </a:lnTo>
                  <a:lnTo>
                    <a:pt x="27" y="19"/>
                  </a:lnTo>
                  <a:lnTo>
                    <a:pt x="16" y="9"/>
                  </a:lnTo>
                  <a:lnTo>
                    <a:pt x="4" y="0"/>
                  </a:lnTo>
                  <a:lnTo>
                    <a:pt x="0" y="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0" name="Freeform 965"/>
            <p:cNvSpPr>
              <a:spLocks noChangeAspect="1"/>
            </p:cNvSpPr>
            <p:nvPr/>
          </p:nvSpPr>
          <p:spPr bwMode="auto">
            <a:xfrm>
              <a:off x="4579" y="3776"/>
              <a:ext cx="264" cy="121"/>
            </a:xfrm>
            <a:custGeom>
              <a:avLst/>
              <a:gdLst>
                <a:gd name="T0" fmla="*/ 1 w 264"/>
                <a:gd name="T1" fmla="*/ 9 h 121"/>
                <a:gd name="T2" fmla="*/ 28 w 264"/>
                <a:gd name="T3" fmla="*/ 29 h 121"/>
                <a:gd name="T4" fmla="*/ 53 w 264"/>
                <a:gd name="T5" fmla="*/ 45 h 121"/>
                <a:gd name="T6" fmla="*/ 76 w 264"/>
                <a:gd name="T7" fmla="*/ 58 h 121"/>
                <a:gd name="T8" fmla="*/ 98 w 264"/>
                <a:gd name="T9" fmla="*/ 70 h 121"/>
                <a:gd name="T10" fmla="*/ 118 w 264"/>
                <a:gd name="T11" fmla="*/ 79 h 121"/>
                <a:gd name="T12" fmla="*/ 138 w 264"/>
                <a:gd name="T13" fmla="*/ 88 h 121"/>
                <a:gd name="T14" fmla="*/ 155 w 264"/>
                <a:gd name="T15" fmla="*/ 94 h 121"/>
                <a:gd name="T16" fmla="*/ 171 w 264"/>
                <a:gd name="T17" fmla="*/ 99 h 121"/>
                <a:gd name="T18" fmla="*/ 187 w 264"/>
                <a:gd name="T19" fmla="*/ 102 h 121"/>
                <a:gd name="T20" fmla="*/ 200 w 264"/>
                <a:gd name="T21" fmla="*/ 106 h 121"/>
                <a:gd name="T22" fmla="*/ 213 w 264"/>
                <a:gd name="T23" fmla="*/ 109 h 121"/>
                <a:gd name="T24" fmla="*/ 224 w 264"/>
                <a:gd name="T25" fmla="*/ 111 h 121"/>
                <a:gd name="T26" fmla="*/ 234 w 264"/>
                <a:gd name="T27" fmla="*/ 113 h 121"/>
                <a:gd name="T28" fmla="*/ 244 w 264"/>
                <a:gd name="T29" fmla="*/ 114 h 121"/>
                <a:gd name="T30" fmla="*/ 251 w 264"/>
                <a:gd name="T31" fmla="*/ 117 h 121"/>
                <a:gd name="T32" fmla="*/ 258 w 264"/>
                <a:gd name="T33" fmla="*/ 120 h 121"/>
                <a:gd name="T34" fmla="*/ 259 w 264"/>
                <a:gd name="T35" fmla="*/ 111 h 121"/>
                <a:gd name="T36" fmla="*/ 250 w 264"/>
                <a:gd name="T37" fmla="*/ 108 h 121"/>
                <a:gd name="T38" fmla="*/ 241 w 264"/>
                <a:gd name="T39" fmla="*/ 106 h 121"/>
                <a:gd name="T40" fmla="*/ 231 w 264"/>
                <a:gd name="T41" fmla="*/ 103 h 121"/>
                <a:gd name="T42" fmla="*/ 221 w 264"/>
                <a:gd name="T43" fmla="*/ 102 h 121"/>
                <a:gd name="T44" fmla="*/ 209 w 264"/>
                <a:gd name="T45" fmla="*/ 100 h 121"/>
                <a:gd name="T46" fmla="*/ 196 w 264"/>
                <a:gd name="T47" fmla="*/ 97 h 121"/>
                <a:gd name="T48" fmla="*/ 182 w 264"/>
                <a:gd name="T49" fmla="*/ 93 h 121"/>
                <a:gd name="T50" fmla="*/ 167 w 264"/>
                <a:gd name="T51" fmla="*/ 89 h 121"/>
                <a:gd name="T52" fmla="*/ 150 w 264"/>
                <a:gd name="T53" fmla="*/ 84 h 121"/>
                <a:gd name="T54" fmla="*/ 132 w 264"/>
                <a:gd name="T55" fmla="*/ 77 h 121"/>
                <a:gd name="T56" fmla="*/ 113 w 264"/>
                <a:gd name="T57" fmla="*/ 68 h 121"/>
                <a:gd name="T58" fmla="*/ 92 w 264"/>
                <a:gd name="T59" fmla="*/ 58 h 121"/>
                <a:gd name="T60" fmla="*/ 69 w 264"/>
                <a:gd name="T61" fmla="*/ 45 h 121"/>
                <a:gd name="T62" fmla="*/ 46 w 264"/>
                <a:gd name="T63" fmla="*/ 30 h 121"/>
                <a:gd name="T64" fmla="*/ 20 w 264"/>
                <a:gd name="T65" fmla="*/ 13 h 121"/>
                <a:gd name="T66" fmla="*/ 0 w 264"/>
                <a:gd name="T67" fmla="*/ 4 h 121"/>
                <a:gd name="T68" fmla="*/ 4 w 264"/>
                <a:gd name="T69" fmla="*/ 0 h 121"/>
                <a:gd name="T70" fmla="*/ 8 w 264"/>
                <a:gd name="T71" fmla="*/ 9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4"/>
                <a:gd name="T109" fmla="*/ 0 h 121"/>
                <a:gd name="T110" fmla="*/ 264 w 264"/>
                <a:gd name="T111" fmla="*/ 121 h 1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4" h="121">
                  <a:moveTo>
                    <a:pt x="8" y="9"/>
                  </a:moveTo>
                  <a:lnTo>
                    <a:pt x="1" y="9"/>
                  </a:lnTo>
                  <a:lnTo>
                    <a:pt x="14" y="19"/>
                  </a:lnTo>
                  <a:lnTo>
                    <a:pt x="28" y="29"/>
                  </a:lnTo>
                  <a:lnTo>
                    <a:pt x="40" y="37"/>
                  </a:lnTo>
                  <a:lnTo>
                    <a:pt x="53" y="45"/>
                  </a:lnTo>
                  <a:lnTo>
                    <a:pt x="65" y="52"/>
                  </a:lnTo>
                  <a:lnTo>
                    <a:pt x="76" y="58"/>
                  </a:lnTo>
                  <a:lnTo>
                    <a:pt x="87" y="65"/>
                  </a:lnTo>
                  <a:lnTo>
                    <a:pt x="98" y="70"/>
                  </a:lnTo>
                  <a:lnTo>
                    <a:pt x="109" y="76"/>
                  </a:lnTo>
                  <a:lnTo>
                    <a:pt x="118" y="79"/>
                  </a:lnTo>
                  <a:lnTo>
                    <a:pt x="128" y="84"/>
                  </a:lnTo>
                  <a:lnTo>
                    <a:pt x="138" y="88"/>
                  </a:lnTo>
                  <a:lnTo>
                    <a:pt x="146" y="91"/>
                  </a:lnTo>
                  <a:lnTo>
                    <a:pt x="155" y="94"/>
                  </a:lnTo>
                  <a:lnTo>
                    <a:pt x="164" y="97"/>
                  </a:lnTo>
                  <a:lnTo>
                    <a:pt x="171" y="99"/>
                  </a:lnTo>
                  <a:lnTo>
                    <a:pt x="179" y="101"/>
                  </a:lnTo>
                  <a:lnTo>
                    <a:pt x="187" y="102"/>
                  </a:lnTo>
                  <a:lnTo>
                    <a:pt x="194" y="104"/>
                  </a:lnTo>
                  <a:lnTo>
                    <a:pt x="200" y="106"/>
                  </a:lnTo>
                  <a:lnTo>
                    <a:pt x="207" y="107"/>
                  </a:lnTo>
                  <a:lnTo>
                    <a:pt x="213" y="109"/>
                  </a:lnTo>
                  <a:lnTo>
                    <a:pt x="219" y="110"/>
                  </a:lnTo>
                  <a:lnTo>
                    <a:pt x="224" y="111"/>
                  </a:lnTo>
                  <a:lnTo>
                    <a:pt x="230" y="112"/>
                  </a:lnTo>
                  <a:lnTo>
                    <a:pt x="234" y="113"/>
                  </a:lnTo>
                  <a:lnTo>
                    <a:pt x="239" y="114"/>
                  </a:lnTo>
                  <a:lnTo>
                    <a:pt x="244" y="114"/>
                  </a:lnTo>
                  <a:lnTo>
                    <a:pt x="248" y="116"/>
                  </a:lnTo>
                  <a:lnTo>
                    <a:pt x="251" y="117"/>
                  </a:lnTo>
                  <a:lnTo>
                    <a:pt x="254" y="118"/>
                  </a:lnTo>
                  <a:lnTo>
                    <a:pt x="258" y="120"/>
                  </a:lnTo>
                  <a:lnTo>
                    <a:pt x="263" y="113"/>
                  </a:lnTo>
                  <a:lnTo>
                    <a:pt x="259" y="111"/>
                  </a:lnTo>
                  <a:lnTo>
                    <a:pt x="254" y="109"/>
                  </a:lnTo>
                  <a:lnTo>
                    <a:pt x="250" y="108"/>
                  </a:lnTo>
                  <a:lnTo>
                    <a:pt x="246" y="107"/>
                  </a:lnTo>
                  <a:lnTo>
                    <a:pt x="241" y="106"/>
                  </a:lnTo>
                  <a:lnTo>
                    <a:pt x="237" y="104"/>
                  </a:lnTo>
                  <a:lnTo>
                    <a:pt x="231" y="103"/>
                  </a:lnTo>
                  <a:lnTo>
                    <a:pt x="226" y="102"/>
                  </a:lnTo>
                  <a:lnTo>
                    <a:pt x="221" y="102"/>
                  </a:lnTo>
                  <a:lnTo>
                    <a:pt x="215" y="101"/>
                  </a:lnTo>
                  <a:lnTo>
                    <a:pt x="209" y="100"/>
                  </a:lnTo>
                  <a:lnTo>
                    <a:pt x="202" y="98"/>
                  </a:lnTo>
                  <a:lnTo>
                    <a:pt x="196" y="97"/>
                  </a:lnTo>
                  <a:lnTo>
                    <a:pt x="189" y="95"/>
                  </a:lnTo>
                  <a:lnTo>
                    <a:pt x="182" y="93"/>
                  </a:lnTo>
                  <a:lnTo>
                    <a:pt x="174" y="91"/>
                  </a:lnTo>
                  <a:lnTo>
                    <a:pt x="167" y="89"/>
                  </a:lnTo>
                  <a:lnTo>
                    <a:pt x="158" y="86"/>
                  </a:lnTo>
                  <a:lnTo>
                    <a:pt x="150" y="84"/>
                  </a:lnTo>
                  <a:lnTo>
                    <a:pt x="142" y="80"/>
                  </a:lnTo>
                  <a:lnTo>
                    <a:pt x="132" y="77"/>
                  </a:lnTo>
                  <a:lnTo>
                    <a:pt x="122" y="72"/>
                  </a:lnTo>
                  <a:lnTo>
                    <a:pt x="113" y="68"/>
                  </a:lnTo>
                  <a:lnTo>
                    <a:pt x="103" y="63"/>
                  </a:lnTo>
                  <a:lnTo>
                    <a:pt x="92" y="58"/>
                  </a:lnTo>
                  <a:lnTo>
                    <a:pt x="81" y="52"/>
                  </a:lnTo>
                  <a:lnTo>
                    <a:pt x="69" y="45"/>
                  </a:lnTo>
                  <a:lnTo>
                    <a:pt x="59" y="38"/>
                  </a:lnTo>
                  <a:lnTo>
                    <a:pt x="46" y="30"/>
                  </a:lnTo>
                  <a:lnTo>
                    <a:pt x="34" y="22"/>
                  </a:lnTo>
                  <a:lnTo>
                    <a:pt x="20" y="13"/>
                  </a:lnTo>
                  <a:lnTo>
                    <a:pt x="8" y="4"/>
                  </a:lnTo>
                  <a:lnTo>
                    <a:pt x="0" y="4"/>
                  </a:lnTo>
                  <a:lnTo>
                    <a:pt x="8" y="4"/>
                  </a:lnTo>
                  <a:lnTo>
                    <a:pt x="4" y="0"/>
                  </a:lnTo>
                  <a:lnTo>
                    <a:pt x="0" y="4"/>
                  </a:lnTo>
                  <a:lnTo>
                    <a:pt x="8" y="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1" name="Freeform 966"/>
            <p:cNvSpPr>
              <a:spLocks noChangeAspect="1"/>
            </p:cNvSpPr>
            <p:nvPr/>
          </p:nvSpPr>
          <p:spPr bwMode="auto">
            <a:xfrm>
              <a:off x="4556" y="3780"/>
              <a:ext cx="22" cy="26"/>
            </a:xfrm>
            <a:custGeom>
              <a:avLst/>
              <a:gdLst>
                <a:gd name="T0" fmla="*/ 0 w 22"/>
                <a:gd name="T1" fmla="*/ 25 h 26"/>
                <a:gd name="T2" fmla="*/ 5 w 22"/>
                <a:gd name="T3" fmla="*/ 25 h 26"/>
                <a:gd name="T4" fmla="*/ 21 w 22"/>
                <a:gd name="T5" fmla="*/ 4 h 26"/>
                <a:gd name="T6" fmla="*/ 16 w 22"/>
                <a:gd name="T7" fmla="*/ 0 h 26"/>
                <a:gd name="T8" fmla="*/ 0 w 22"/>
                <a:gd name="T9" fmla="*/ 21 h 26"/>
                <a:gd name="T10" fmla="*/ 5 w 22"/>
                <a:gd name="T11" fmla="*/ 21 h 26"/>
                <a:gd name="T12" fmla="*/ 0 w 22"/>
                <a:gd name="T13" fmla="*/ 25 h 26"/>
                <a:gd name="T14" fmla="*/ 0 60000 65536"/>
                <a:gd name="T15" fmla="*/ 0 60000 65536"/>
                <a:gd name="T16" fmla="*/ 0 60000 65536"/>
                <a:gd name="T17" fmla="*/ 0 60000 65536"/>
                <a:gd name="T18" fmla="*/ 0 60000 65536"/>
                <a:gd name="T19" fmla="*/ 0 60000 65536"/>
                <a:gd name="T20" fmla="*/ 0 60000 65536"/>
                <a:gd name="T21" fmla="*/ 0 w 22"/>
                <a:gd name="T22" fmla="*/ 0 h 26"/>
                <a:gd name="T23" fmla="*/ 22 w 2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6">
                  <a:moveTo>
                    <a:pt x="0" y="25"/>
                  </a:moveTo>
                  <a:lnTo>
                    <a:pt x="5" y="25"/>
                  </a:lnTo>
                  <a:lnTo>
                    <a:pt x="21" y="4"/>
                  </a:lnTo>
                  <a:lnTo>
                    <a:pt x="16" y="0"/>
                  </a:lnTo>
                  <a:lnTo>
                    <a:pt x="0" y="21"/>
                  </a:lnTo>
                  <a:lnTo>
                    <a:pt x="5" y="21"/>
                  </a:lnTo>
                  <a:lnTo>
                    <a:pt x="0" y="2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2" name="Freeform 967"/>
            <p:cNvSpPr>
              <a:spLocks noChangeAspect="1"/>
            </p:cNvSpPr>
            <p:nvPr/>
          </p:nvSpPr>
          <p:spPr bwMode="auto">
            <a:xfrm>
              <a:off x="4493" y="3598"/>
              <a:ext cx="62" cy="208"/>
            </a:xfrm>
            <a:custGeom>
              <a:avLst/>
              <a:gdLst>
                <a:gd name="T0" fmla="*/ 9 w 62"/>
                <a:gd name="T1" fmla="*/ 0 h 208"/>
                <a:gd name="T2" fmla="*/ 2 w 62"/>
                <a:gd name="T3" fmla="*/ 1 h 208"/>
                <a:gd name="T4" fmla="*/ 0 w 62"/>
                <a:gd name="T5" fmla="*/ 21 h 208"/>
                <a:gd name="T6" fmla="*/ 1 w 62"/>
                <a:gd name="T7" fmla="*/ 40 h 208"/>
                <a:gd name="T8" fmla="*/ 2 w 62"/>
                <a:gd name="T9" fmla="*/ 59 h 208"/>
                <a:gd name="T10" fmla="*/ 4 w 62"/>
                <a:gd name="T11" fmla="*/ 78 h 208"/>
                <a:gd name="T12" fmla="*/ 9 w 62"/>
                <a:gd name="T13" fmla="*/ 96 h 208"/>
                <a:gd name="T14" fmla="*/ 13 w 62"/>
                <a:gd name="T15" fmla="*/ 113 h 208"/>
                <a:gd name="T16" fmla="*/ 18 w 62"/>
                <a:gd name="T17" fmla="*/ 129 h 208"/>
                <a:gd name="T18" fmla="*/ 23 w 62"/>
                <a:gd name="T19" fmla="*/ 144 h 208"/>
                <a:gd name="T20" fmla="*/ 29 w 62"/>
                <a:gd name="T21" fmla="*/ 157 h 208"/>
                <a:gd name="T22" fmla="*/ 34 w 62"/>
                <a:gd name="T23" fmla="*/ 170 h 208"/>
                <a:gd name="T24" fmla="*/ 40 w 62"/>
                <a:gd name="T25" fmla="*/ 180 h 208"/>
                <a:gd name="T26" fmla="*/ 44 w 62"/>
                <a:gd name="T27" fmla="*/ 190 h 208"/>
                <a:gd name="T28" fmla="*/ 48 w 62"/>
                <a:gd name="T29" fmla="*/ 197 h 208"/>
                <a:gd name="T30" fmla="*/ 51 w 62"/>
                <a:gd name="T31" fmla="*/ 202 h 208"/>
                <a:gd name="T32" fmla="*/ 53 w 62"/>
                <a:gd name="T33" fmla="*/ 206 h 208"/>
                <a:gd name="T34" fmla="*/ 54 w 62"/>
                <a:gd name="T35" fmla="*/ 207 h 208"/>
                <a:gd name="T36" fmla="*/ 61 w 62"/>
                <a:gd name="T37" fmla="*/ 202 h 208"/>
                <a:gd name="T38" fmla="*/ 60 w 62"/>
                <a:gd name="T39" fmla="*/ 201 h 208"/>
                <a:gd name="T40" fmla="*/ 58 w 62"/>
                <a:gd name="T41" fmla="*/ 198 h 208"/>
                <a:gd name="T42" fmla="*/ 56 w 62"/>
                <a:gd name="T43" fmla="*/ 193 h 208"/>
                <a:gd name="T44" fmla="*/ 52 w 62"/>
                <a:gd name="T45" fmla="*/ 186 h 208"/>
                <a:gd name="T46" fmla="*/ 47 w 62"/>
                <a:gd name="T47" fmla="*/ 176 h 208"/>
                <a:gd name="T48" fmla="*/ 42 w 62"/>
                <a:gd name="T49" fmla="*/ 167 h 208"/>
                <a:gd name="T50" fmla="*/ 37 w 62"/>
                <a:gd name="T51" fmla="*/ 155 h 208"/>
                <a:gd name="T52" fmla="*/ 31 w 62"/>
                <a:gd name="T53" fmla="*/ 141 h 208"/>
                <a:gd name="T54" fmla="*/ 26 w 62"/>
                <a:gd name="T55" fmla="*/ 126 h 208"/>
                <a:gd name="T56" fmla="*/ 21 w 62"/>
                <a:gd name="T57" fmla="*/ 111 h 208"/>
                <a:gd name="T58" fmla="*/ 16 w 62"/>
                <a:gd name="T59" fmla="*/ 94 h 208"/>
                <a:gd name="T60" fmla="*/ 13 w 62"/>
                <a:gd name="T61" fmla="*/ 76 h 208"/>
                <a:gd name="T62" fmla="*/ 10 w 62"/>
                <a:gd name="T63" fmla="*/ 59 h 208"/>
                <a:gd name="T64" fmla="*/ 9 w 62"/>
                <a:gd name="T65" fmla="*/ 40 h 208"/>
                <a:gd name="T66" fmla="*/ 9 w 62"/>
                <a:gd name="T67" fmla="*/ 21 h 208"/>
                <a:gd name="T68" fmla="*/ 9 w 62"/>
                <a:gd name="T69" fmla="*/ 2 h 208"/>
                <a:gd name="T70" fmla="*/ 2 w 62"/>
                <a:gd name="T71" fmla="*/ 4 h 208"/>
                <a:gd name="T72" fmla="*/ 9 w 62"/>
                <a:gd name="T73" fmla="*/ 0 h 2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208"/>
                <a:gd name="T113" fmla="*/ 62 w 62"/>
                <a:gd name="T114" fmla="*/ 208 h 2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208">
                  <a:moveTo>
                    <a:pt x="9" y="0"/>
                  </a:moveTo>
                  <a:lnTo>
                    <a:pt x="2" y="1"/>
                  </a:lnTo>
                  <a:lnTo>
                    <a:pt x="0" y="21"/>
                  </a:lnTo>
                  <a:lnTo>
                    <a:pt x="1" y="40"/>
                  </a:lnTo>
                  <a:lnTo>
                    <a:pt x="2" y="59"/>
                  </a:lnTo>
                  <a:lnTo>
                    <a:pt x="4" y="78"/>
                  </a:lnTo>
                  <a:lnTo>
                    <a:pt x="9" y="96"/>
                  </a:lnTo>
                  <a:lnTo>
                    <a:pt x="13" y="113"/>
                  </a:lnTo>
                  <a:lnTo>
                    <a:pt x="18" y="129"/>
                  </a:lnTo>
                  <a:lnTo>
                    <a:pt x="23" y="144"/>
                  </a:lnTo>
                  <a:lnTo>
                    <a:pt x="29" y="157"/>
                  </a:lnTo>
                  <a:lnTo>
                    <a:pt x="34" y="170"/>
                  </a:lnTo>
                  <a:lnTo>
                    <a:pt x="40" y="180"/>
                  </a:lnTo>
                  <a:lnTo>
                    <a:pt x="44" y="190"/>
                  </a:lnTo>
                  <a:lnTo>
                    <a:pt x="48" y="197"/>
                  </a:lnTo>
                  <a:lnTo>
                    <a:pt x="51" y="202"/>
                  </a:lnTo>
                  <a:lnTo>
                    <a:pt x="53" y="206"/>
                  </a:lnTo>
                  <a:lnTo>
                    <a:pt x="54" y="207"/>
                  </a:lnTo>
                  <a:lnTo>
                    <a:pt x="61" y="202"/>
                  </a:lnTo>
                  <a:lnTo>
                    <a:pt x="60" y="201"/>
                  </a:lnTo>
                  <a:lnTo>
                    <a:pt x="58" y="198"/>
                  </a:lnTo>
                  <a:lnTo>
                    <a:pt x="56" y="193"/>
                  </a:lnTo>
                  <a:lnTo>
                    <a:pt x="52" y="186"/>
                  </a:lnTo>
                  <a:lnTo>
                    <a:pt x="47" y="176"/>
                  </a:lnTo>
                  <a:lnTo>
                    <a:pt x="42" y="167"/>
                  </a:lnTo>
                  <a:lnTo>
                    <a:pt x="37" y="155"/>
                  </a:lnTo>
                  <a:lnTo>
                    <a:pt x="31" y="141"/>
                  </a:lnTo>
                  <a:lnTo>
                    <a:pt x="26" y="126"/>
                  </a:lnTo>
                  <a:lnTo>
                    <a:pt x="21" y="111"/>
                  </a:lnTo>
                  <a:lnTo>
                    <a:pt x="16" y="94"/>
                  </a:lnTo>
                  <a:lnTo>
                    <a:pt x="13" y="76"/>
                  </a:lnTo>
                  <a:lnTo>
                    <a:pt x="10" y="59"/>
                  </a:lnTo>
                  <a:lnTo>
                    <a:pt x="9" y="40"/>
                  </a:lnTo>
                  <a:lnTo>
                    <a:pt x="9" y="21"/>
                  </a:lnTo>
                  <a:lnTo>
                    <a:pt x="9" y="2"/>
                  </a:lnTo>
                  <a:lnTo>
                    <a:pt x="2" y="4"/>
                  </a:lnTo>
                  <a:lnTo>
                    <a:pt x="9"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3" name="Freeform 968"/>
            <p:cNvSpPr>
              <a:spLocks noChangeAspect="1"/>
            </p:cNvSpPr>
            <p:nvPr/>
          </p:nvSpPr>
          <p:spPr bwMode="auto">
            <a:xfrm>
              <a:off x="4495" y="3598"/>
              <a:ext cx="134" cy="105"/>
            </a:xfrm>
            <a:custGeom>
              <a:avLst/>
              <a:gdLst>
                <a:gd name="T0" fmla="*/ 133 w 134"/>
                <a:gd name="T1" fmla="*/ 97 h 105"/>
                <a:gd name="T2" fmla="*/ 132 w 134"/>
                <a:gd name="T3" fmla="*/ 97 h 105"/>
                <a:gd name="T4" fmla="*/ 117 w 134"/>
                <a:gd name="T5" fmla="*/ 91 h 105"/>
                <a:gd name="T6" fmla="*/ 103 w 134"/>
                <a:gd name="T7" fmla="*/ 85 h 105"/>
                <a:gd name="T8" fmla="*/ 90 w 134"/>
                <a:gd name="T9" fmla="*/ 78 h 105"/>
                <a:gd name="T10" fmla="*/ 78 w 134"/>
                <a:gd name="T11" fmla="*/ 70 h 105"/>
                <a:gd name="T12" fmla="*/ 66 w 134"/>
                <a:gd name="T13" fmla="*/ 62 h 105"/>
                <a:gd name="T14" fmla="*/ 56 w 134"/>
                <a:gd name="T15" fmla="*/ 54 h 105"/>
                <a:gd name="T16" fmla="*/ 47 w 134"/>
                <a:gd name="T17" fmla="*/ 46 h 105"/>
                <a:gd name="T18" fmla="*/ 39 w 134"/>
                <a:gd name="T19" fmla="*/ 37 h 105"/>
                <a:gd name="T20" fmla="*/ 32 w 134"/>
                <a:gd name="T21" fmla="*/ 30 h 105"/>
                <a:gd name="T22" fmla="*/ 25 w 134"/>
                <a:gd name="T23" fmla="*/ 23 h 105"/>
                <a:gd name="T24" fmla="*/ 20 w 134"/>
                <a:gd name="T25" fmla="*/ 16 h 105"/>
                <a:gd name="T26" fmla="*/ 16 w 134"/>
                <a:gd name="T27" fmla="*/ 11 h 105"/>
                <a:gd name="T28" fmla="*/ 12 w 134"/>
                <a:gd name="T29" fmla="*/ 6 h 105"/>
                <a:gd name="T30" fmla="*/ 10 w 134"/>
                <a:gd name="T31" fmla="*/ 3 h 105"/>
                <a:gd name="T32" fmla="*/ 8 w 134"/>
                <a:gd name="T33" fmla="*/ 0 h 105"/>
                <a:gd name="T34" fmla="*/ 0 w 134"/>
                <a:gd name="T35" fmla="*/ 4 h 105"/>
                <a:gd name="T36" fmla="*/ 1 w 134"/>
                <a:gd name="T37" fmla="*/ 5 h 105"/>
                <a:gd name="T38" fmla="*/ 3 w 134"/>
                <a:gd name="T39" fmla="*/ 6 h 105"/>
                <a:gd name="T40" fmla="*/ 5 w 134"/>
                <a:gd name="T41" fmla="*/ 10 h 105"/>
                <a:gd name="T42" fmla="*/ 8 w 134"/>
                <a:gd name="T43" fmla="*/ 16 h 105"/>
                <a:gd name="T44" fmla="*/ 13 w 134"/>
                <a:gd name="T45" fmla="*/ 21 h 105"/>
                <a:gd name="T46" fmla="*/ 18 w 134"/>
                <a:gd name="T47" fmla="*/ 28 h 105"/>
                <a:gd name="T48" fmla="*/ 24 w 134"/>
                <a:gd name="T49" fmla="*/ 35 h 105"/>
                <a:gd name="T50" fmla="*/ 32 w 134"/>
                <a:gd name="T51" fmla="*/ 43 h 105"/>
                <a:gd name="T52" fmla="*/ 41 w 134"/>
                <a:gd name="T53" fmla="*/ 51 h 105"/>
                <a:gd name="T54" fmla="*/ 50 w 134"/>
                <a:gd name="T55" fmla="*/ 60 h 105"/>
                <a:gd name="T56" fmla="*/ 60 w 134"/>
                <a:gd name="T57" fmla="*/ 68 h 105"/>
                <a:gd name="T58" fmla="*/ 73 w 134"/>
                <a:gd name="T59" fmla="*/ 77 h 105"/>
                <a:gd name="T60" fmla="*/ 86 w 134"/>
                <a:gd name="T61" fmla="*/ 84 h 105"/>
                <a:gd name="T62" fmla="*/ 99 w 134"/>
                <a:gd name="T63" fmla="*/ 92 h 105"/>
                <a:gd name="T64" fmla="*/ 113 w 134"/>
                <a:gd name="T65" fmla="*/ 99 h 105"/>
                <a:gd name="T66" fmla="*/ 129 w 134"/>
                <a:gd name="T67" fmla="*/ 104 h 105"/>
                <a:gd name="T68" fmla="*/ 133 w 134"/>
                <a:gd name="T69" fmla="*/ 97 h 1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
                <a:gd name="T106" fmla="*/ 0 h 105"/>
                <a:gd name="T107" fmla="*/ 134 w 134"/>
                <a:gd name="T108" fmla="*/ 105 h 10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 h="105">
                  <a:moveTo>
                    <a:pt x="133" y="97"/>
                  </a:moveTo>
                  <a:lnTo>
                    <a:pt x="132" y="97"/>
                  </a:lnTo>
                  <a:lnTo>
                    <a:pt x="117" y="91"/>
                  </a:lnTo>
                  <a:lnTo>
                    <a:pt x="103" y="85"/>
                  </a:lnTo>
                  <a:lnTo>
                    <a:pt x="90" y="78"/>
                  </a:lnTo>
                  <a:lnTo>
                    <a:pt x="78" y="70"/>
                  </a:lnTo>
                  <a:lnTo>
                    <a:pt x="66" y="62"/>
                  </a:lnTo>
                  <a:lnTo>
                    <a:pt x="56" y="54"/>
                  </a:lnTo>
                  <a:lnTo>
                    <a:pt x="47" y="46"/>
                  </a:lnTo>
                  <a:lnTo>
                    <a:pt x="39" y="37"/>
                  </a:lnTo>
                  <a:lnTo>
                    <a:pt x="32" y="30"/>
                  </a:lnTo>
                  <a:lnTo>
                    <a:pt x="25" y="23"/>
                  </a:lnTo>
                  <a:lnTo>
                    <a:pt x="20" y="16"/>
                  </a:lnTo>
                  <a:lnTo>
                    <a:pt x="16" y="11"/>
                  </a:lnTo>
                  <a:lnTo>
                    <a:pt x="12" y="6"/>
                  </a:lnTo>
                  <a:lnTo>
                    <a:pt x="10" y="3"/>
                  </a:lnTo>
                  <a:lnTo>
                    <a:pt x="8" y="0"/>
                  </a:lnTo>
                  <a:lnTo>
                    <a:pt x="0" y="4"/>
                  </a:lnTo>
                  <a:lnTo>
                    <a:pt x="1" y="5"/>
                  </a:lnTo>
                  <a:lnTo>
                    <a:pt x="3" y="6"/>
                  </a:lnTo>
                  <a:lnTo>
                    <a:pt x="5" y="10"/>
                  </a:lnTo>
                  <a:lnTo>
                    <a:pt x="8" y="16"/>
                  </a:lnTo>
                  <a:lnTo>
                    <a:pt x="13" y="21"/>
                  </a:lnTo>
                  <a:lnTo>
                    <a:pt x="18" y="28"/>
                  </a:lnTo>
                  <a:lnTo>
                    <a:pt x="24" y="35"/>
                  </a:lnTo>
                  <a:lnTo>
                    <a:pt x="32" y="43"/>
                  </a:lnTo>
                  <a:lnTo>
                    <a:pt x="41" y="51"/>
                  </a:lnTo>
                  <a:lnTo>
                    <a:pt x="50" y="60"/>
                  </a:lnTo>
                  <a:lnTo>
                    <a:pt x="60" y="68"/>
                  </a:lnTo>
                  <a:lnTo>
                    <a:pt x="73" y="77"/>
                  </a:lnTo>
                  <a:lnTo>
                    <a:pt x="86" y="84"/>
                  </a:lnTo>
                  <a:lnTo>
                    <a:pt x="99" y="92"/>
                  </a:lnTo>
                  <a:lnTo>
                    <a:pt x="113" y="99"/>
                  </a:lnTo>
                  <a:lnTo>
                    <a:pt x="129" y="104"/>
                  </a:lnTo>
                  <a:lnTo>
                    <a:pt x="133" y="9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4" name="Freeform 969"/>
            <p:cNvSpPr>
              <a:spLocks noChangeAspect="1"/>
            </p:cNvSpPr>
            <p:nvPr/>
          </p:nvSpPr>
          <p:spPr bwMode="auto">
            <a:xfrm>
              <a:off x="4634" y="3704"/>
              <a:ext cx="31" cy="15"/>
            </a:xfrm>
            <a:custGeom>
              <a:avLst/>
              <a:gdLst>
                <a:gd name="T0" fmla="*/ 30 w 31"/>
                <a:gd name="T1" fmla="*/ 13 h 15"/>
                <a:gd name="T2" fmla="*/ 30 w 31"/>
                <a:gd name="T3" fmla="*/ 9 h 15"/>
                <a:gd name="T4" fmla="*/ 3 w 31"/>
                <a:gd name="T5" fmla="*/ 0 h 15"/>
                <a:gd name="T6" fmla="*/ 0 w 31"/>
                <a:gd name="T7" fmla="*/ 5 h 15"/>
                <a:gd name="T8" fmla="*/ 26 w 31"/>
                <a:gd name="T9" fmla="*/ 14 h 15"/>
                <a:gd name="T10" fmla="*/ 26 w 31"/>
                <a:gd name="T11" fmla="*/ 9 h 15"/>
                <a:gd name="T12" fmla="*/ 30 w 31"/>
                <a:gd name="T13" fmla="*/ 13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0" y="13"/>
                  </a:moveTo>
                  <a:lnTo>
                    <a:pt x="30" y="9"/>
                  </a:lnTo>
                  <a:lnTo>
                    <a:pt x="3" y="0"/>
                  </a:lnTo>
                  <a:lnTo>
                    <a:pt x="0" y="5"/>
                  </a:lnTo>
                  <a:lnTo>
                    <a:pt x="26" y="14"/>
                  </a:lnTo>
                  <a:lnTo>
                    <a:pt x="26" y="9"/>
                  </a:lnTo>
                  <a:lnTo>
                    <a:pt x="30" y="1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5" name="Freeform 970"/>
            <p:cNvSpPr>
              <a:spLocks noChangeAspect="1"/>
            </p:cNvSpPr>
            <p:nvPr/>
          </p:nvSpPr>
          <p:spPr bwMode="auto">
            <a:xfrm>
              <a:off x="4617" y="3720"/>
              <a:ext cx="48" cy="24"/>
            </a:xfrm>
            <a:custGeom>
              <a:avLst/>
              <a:gdLst>
                <a:gd name="T0" fmla="*/ 9 w 48"/>
                <a:gd name="T1" fmla="*/ 18 h 24"/>
                <a:gd name="T2" fmla="*/ 8 w 48"/>
                <a:gd name="T3" fmla="*/ 23 h 24"/>
                <a:gd name="T4" fmla="*/ 47 w 48"/>
                <a:gd name="T5" fmla="*/ 5 h 24"/>
                <a:gd name="T6" fmla="*/ 43 w 48"/>
                <a:gd name="T7" fmla="*/ 0 h 24"/>
                <a:gd name="T8" fmla="*/ 4 w 48"/>
                <a:gd name="T9" fmla="*/ 18 h 24"/>
                <a:gd name="T10" fmla="*/ 3 w 48"/>
                <a:gd name="T11" fmla="*/ 22 h 24"/>
                <a:gd name="T12" fmla="*/ 4 w 48"/>
                <a:gd name="T13" fmla="*/ 18 h 24"/>
                <a:gd name="T14" fmla="*/ 0 w 48"/>
                <a:gd name="T15" fmla="*/ 20 h 24"/>
                <a:gd name="T16" fmla="*/ 3 w 48"/>
                <a:gd name="T17" fmla="*/ 22 h 24"/>
                <a:gd name="T18" fmla="*/ 9 w 48"/>
                <a:gd name="T19" fmla="*/ 18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24"/>
                <a:gd name="T32" fmla="*/ 48 w 48"/>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24">
                  <a:moveTo>
                    <a:pt x="9" y="18"/>
                  </a:moveTo>
                  <a:lnTo>
                    <a:pt x="8" y="23"/>
                  </a:lnTo>
                  <a:lnTo>
                    <a:pt x="47" y="5"/>
                  </a:lnTo>
                  <a:lnTo>
                    <a:pt x="43" y="0"/>
                  </a:lnTo>
                  <a:lnTo>
                    <a:pt x="4" y="18"/>
                  </a:lnTo>
                  <a:lnTo>
                    <a:pt x="3" y="22"/>
                  </a:lnTo>
                  <a:lnTo>
                    <a:pt x="4" y="18"/>
                  </a:lnTo>
                  <a:lnTo>
                    <a:pt x="0" y="20"/>
                  </a:lnTo>
                  <a:lnTo>
                    <a:pt x="3" y="22"/>
                  </a:lnTo>
                  <a:lnTo>
                    <a:pt x="9" y="1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6" name="Freeform 971"/>
            <p:cNvSpPr>
              <a:spLocks noChangeAspect="1"/>
            </p:cNvSpPr>
            <p:nvPr/>
          </p:nvSpPr>
          <p:spPr bwMode="auto">
            <a:xfrm>
              <a:off x="4621" y="3746"/>
              <a:ext cx="244" cy="78"/>
            </a:xfrm>
            <a:custGeom>
              <a:avLst/>
              <a:gdLst>
                <a:gd name="T0" fmla="*/ 234 w 244"/>
                <a:gd name="T1" fmla="*/ 42 h 78"/>
                <a:gd name="T2" fmla="*/ 221 w 244"/>
                <a:gd name="T3" fmla="*/ 53 h 78"/>
                <a:gd name="T4" fmla="*/ 206 w 244"/>
                <a:gd name="T5" fmla="*/ 61 h 78"/>
                <a:gd name="T6" fmla="*/ 191 w 244"/>
                <a:gd name="T7" fmla="*/ 65 h 78"/>
                <a:gd name="T8" fmla="*/ 175 w 244"/>
                <a:gd name="T9" fmla="*/ 69 h 78"/>
                <a:gd name="T10" fmla="*/ 158 w 244"/>
                <a:gd name="T11" fmla="*/ 69 h 78"/>
                <a:gd name="T12" fmla="*/ 143 w 244"/>
                <a:gd name="T13" fmla="*/ 68 h 78"/>
                <a:gd name="T14" fmla="*/ 127 w 244"/>
                <a:gd name="T15" fmla="*/ 65 h 78"/>
                <a:gd name="T16" fmla="*/ 111 w 244"/>
                <a:gd name="T17" fmla="*/ 60 h 78"/>
                <a:gd name="T18" fmla="*/ 95 w 244"/>
                <a:gd name="T19" fmla="*/ 55 h 78"/>
                <a:gd name="T20" fmla="*/ 81 w 244"/>
                <a:gd name="T21" fmla="*/ 48 h 78"/>
                <a:gd name="T22" fmla="*/ 65 w 244"/>
                <a:gd name="T23" fmla="*/ 41 h 78"/>
                <a:gd name="T24" fmla="*/ 52 w 244"/>
                <a:gd name="T25" fmla="*/ 33 h 78"/>
                <a:gd name="T26" fmla="*/ 38 w 244"/>
                <a:gd name="T27" fmla="*/ 25 h 78"/>
                <a:gd name="T28" fmla="*/ 27 w 244"/>
                <a:gd name="T29" fmla="*/ 16 h 78"/>
                <a:gd name="T30" fmla="*/ 16 w 244"/>
                <a:gd name="T31" fmla="*/ 8 h 78"/>
                <a:gd name="T32" fmla="*/ 7 w 244"/>
                <a:gd name="T33" fmla="*/ 0 h 78"/>
                <a:gd name="T34" fmla="*/ 5 w 244"/>
                <a:gd name="T35" fmla="*/ 10 h 78"/>
                <a:gd name="T36" fmla="*/ 15 w 244"/>
                <a:gd name="T37" fmla="*/ 18 h 78"/>
                <a:gd name="T38" fmla="*/ 27 w 244"/>
                <a:gd name="T39" fmla="*/ 26 h 78"/>
                <a:gd name="T40" fmla="*/ 39 w 244"/>
                <a:gd name="T41" fmla="*/ 35 h 78"/>
                <a:gd name="T42" fmla="*/ 53 w 244"/>
                <a:gd name="T43" fmla="*/ 43 h 78"/>
                <a:gd name="T44" fmla="*/ 68 w 244"/>
                <a:gd name="T45" fmla="*/ 51 h 78"/>
                <a:gd name="T46" fmla="*/ 84 w 244"/>
                <a:gd name="T47" fmla="*/ 58 h 78"/>
                <a:gd name="T48" fmla="*/ 100 w 244"/>
                <a:gd name="T49" fmla="*/ 65 h 78"/>
                <a:gd name="T50" fmla="*/ 116 w 244"/>
                <a:gd name="T51" fmla="*/ 71 h 78"/>
                <a:gd name="T52" fmla="*/ 133 w 244"/>
                <a:gd name="T53" fmla="*/ 74 h 78"/>
                <a:gd name="T54" fmla="*/ 150 w 244"/>
                <a:gd name="T55" fmla="*/ 77 h 78"/>
                <a:gd name="T56" fmla="*/ 167 w 244"/>
                <a:gd name="T57" fmla="*/ 77 h 78"/>
                <a:gd name="T58" fmla="*/ 184 w 244"/>
                <a:gd name="T59" fmla="*/ 75 h 78"/>
                <a:gd name="T60" fmla="*/ 202 w 244"/>
                <a:gd name="T61" fmla="*/ 71 h 78"/>
                <a:gd name="T62" fmla="*/ 218 w 244"/>
                <a:gd name="T63" fmla="*/ 64 h 78"/>
                <a:gd name="T64" fmla="*/ 234 w 244"/>
                <a:gd name="T65" fmla="*/ 54 h 78"/>
                <a:gd name="T66" fmla="*/ 243 w 244"/>
                <a:gd name="T67" fmla="*/ 45 h 78"/>
                <a:gd name="T68" fmla="*/ 243 w 244"/>
                <a:gd name="T69" fmla="*/ 47 h 78"/>
                <a:gd name="T70" fmla="*/ 233 w 244"/>
                <a:gd name="T71" fmla="*/ 45 h 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4"/>
                <a:gd name="T109" fmla="*/ 0 h 78"/>
                <a:gd name="T110" fmla="*/ 244 w 244"/>
                <a:gd name="T111" fmla="*/ 78 h 7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4" h="78">
                  <a:moveTo>
                    <a:pt x="233" y="45"/>
                  </a:moveTo>
                  <a:lnTo>
                    <a:pt x="234" y="42"/>
                  </a:lnTo>
                  <a:lnTo>
                    <a:pt x="228" y="48"/>
                  </a:lnTo>
                  <a:lnTo>
                    <a:pt x="221" y="53"/>
                  </a:lnTo>
                  <a:lnTo>
                    <a:pt x="213" y="58"/>
                  </a:lnTo>
                  <a:lnTo>
                    <a:pt x="206" y="61"/>
                  </a:lnTo>
                  <a:lnTo>
                    <a:pt x="198" y="64"/>
                  </a:lnTo>
                  <a:lnTo>
                    <a:pt x="191" y="65"/>
                  </a:lnTo>
                  <a:lnTo>
                    <a:pt x="182" y="67"/>
                  </a:lnTo>
                  <a:lnTo>
                    <a:pt x="175" y="69"/>
                  </a:lnTo>
                  <a:lnTo>
                    <a:pt x="167" y="69"/>
                  </a:lnTo>
                  <a:lnTo>
                    <a:pt x="158" y="69"/>
                  </a:lnTo>
                  <a:lnTo>
                    <a:pt x="151" y="69"/>
                  </a:lnTo>
                  <a:lnTo>
                    <a:pt x="143" y="68"/>
                  </a:lnTo>
                  <a:lnTo>
                    <a:pt x="134" y="66"/>
                  </a:lnTo>
                  <a:lnTo>
                    <a:pt x="127" y="65"/>
                  </a:lnTo>
                  <a:lnTo>
                    <a:pt x="119" y="63"/>
                  </a:lnTo>
                  <a:lnTo>
                    <a:pt x="111" y="60"/>
                  </a:lnTo>
                  <a:lnTo>
                    <a:pt x="103" y="58"/>
                  </a:lnTo>
                  <a:lnTo>
                    <a:pt x="95" y="55"/>
                  </a:lnTo>
                  <a:lnTo>
                    <a:pt x="87" y="51"/>
                  </a:lnTo>
                  <a:lnTo>
                    <a:pt x="81" y="48"/>
                  </a:lnTo>
                  <a:lnTo>
                    <a:pt x="73" y="45"/>
                  </a:lnTo>
                  <a:lnTo>
                    <a:pt x="65" y="41"/>
                  </a:lnTo>
                  <a:lnTo>
                    <a:pt x="59" y="37"/>
                  </a:lnTo>
                  <a:lnTo>
                    <a:pt x="52" y="33"/>
                  </a:lnTo>
                  <a:lnTo>
                    <a:pt x="45" y="28"/>
                  </a:lnTo>
                  <a:lnTo>
                    <a:pt x="38" y="25"/>
                  </a:lnTo>
                  <a:lnTo>
                    <a:pt x="33" y="20"/>
                  </a:lnTo>
                  <a:lnTo>
                    <a:pt x="27" y="16"/>
                  </a:lnTo>
                  <a:lnTo>
                    <a:pt x="21" y="12"/>
                  </a:lnTo>
                  <a:lnTo>
                    <a:pt x="16" y="8"/>
                  </a:lnTo>
                  <a:lnTo>
                    <a:pt x="12" y="4"/>
                  </a:lnTo>
                  <a:lnTo>
                    <a:pt x="7" y="0"/>
                  </a:lnTo>
                  <a:lnTo>
                    <a:pt x="0" y="5"/>
                  </a:lnTo>
                  <a:lnTo>
                    <a:pt x="5" y="10"/>
                  </a:lnTo>
                  <a:lnTo>
                    <a:pt x="10" y="13"/>
                  </a:lnTo>
                  <a:lnTo>
                    <a:pt x="15" y="18"/>
                  </a:lnTo>
                  <a:lnTo>
                    <a:pt x="20" y="22"/>
                  </a:lnTo>
                  <a:lnTo>
                    <a:pt x="27" y="26"/>
                  </a:lnTo>
                  <a:lnTo>
                    <a:pt x="33" y="30"/>
                  </a:lnTo>
                  <a:lnTo>
                    <a:pt x="39" y="35"/>
                  </a:lnTo>
                  <a:lnTo>
                    <a:pt x="46" y="39"/>
                  </a:lnTo>
                  <a:lnTo>
                    <a:pt x="53" y="43"/>
                  </a:lnTo>
                  <a:lnTo>
                    <a:pt x="61" y="47"/>
                  </a:lnTo>
                  <a:lnTo>
                    <a:pt x="68" y="51"/>
                  </a:lnTo>
                  <a:lnTo>
                    <a:pt x="75" y="55"/>
                  </a:lnTo>
                  <a:lnTo>
                    <a:pt x="84" y="58"/>
                  </a:lnTo>
                  <a:lnTo>
                    <a:pt x="91" y="62"/>
                  </a:lnTo>
                  <a:lnTo>
                    <a:pt x="100" y="65"/>
                  </a:lnTo>
                  <a:lnTo>
                    <a:pt x="108" y="68"/>
                  </a:lnTo>
                  <a:lnTo>
                    <a:pt x="116" y="71"/>
                  </a:lnTo>
                  <a:lnTo>
                    <a:pt x="125" y="73"/>
                  </a:lnTo>
                  <a:lnTo>
                    <a:pt x="133" y="74"/>
                  </a:lnTo>
                  <a:lnTo>
                    <a:pt x="141" y="76"/>
                  </a:lnTo>
                  <a:lnTo>
                    <a:pt x="150" y="77"/>
                  </a:lnTo>
                  <a:lnTo>
                    <a:pt x="158" y="77"/>
                  </a:lnTo>
                  <a:lnTo>
                    <a:pt x="167" y="77"/>
                  </a:lnTo>
                  <a:lnTo>
                    <a:pt x="176" y="76"/>
                  </a:lnTo>
                  <a:lnTo>
                    <a:pt x="184" y="75"/>
                  </a:lnTo>
                  <a:lnTo>
                    <a:pt x="193" y="73"/>
                  </a:lnTo>
                  <a:lnTo>
                    <a:pt x="202" y="71"/>
                  </a:lnTo>
                  <a:lnTo>
                    <a:pt x="209" y="68"/>
                  </a:lnTo>
                  <a:lnTo>
                    <a:pt x="218" y="64"/>
                  </a:lnTo>
                  <a:lnTo>
                    <a:pt x="227" y="59"/>
                  </a:lnTo>
                  <a:lnTo>
                    <a:pt x="234" y="54"/>
                  </a:lnTo>
                  <a:lnTo>
                    <a:pt x="242" y="48"/>
                  </a:lnTo>
                  <a:lnTo>
                    <a:pt x="243" y="45"/>
                  </a:lnTo>
                  <a:lnTo>
                    <a:pt x="242" y="48"/>
                  </a:lnTo>
                  <a:lnTo>
                    <a:pt x="243" y="47"/>
                  </a:lnTo>
                  <a:lnTo>
                    <a:pt x="243" y="45"/>
                  </a:lnTo>
                  <a:lnTo>
                    <a:pt x="233" y="4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7" name="Freeform 972"/>
            <p:cNvSpPr>
              <a:spLocks noChangeAspect="1"/>
            </p:cNvSpPr>
            <p:nvPr/>
          </p:nvSpPr>
          <p:spPr bwMode="auto">
            <a:xfrm>
              <a:off x="4864" y="3787"/>
              <a:ext cx="2" cy="1"/>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1"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8" name="Freeform 973"/>
            <p:cNvSpPr>
              <a:spLocks noChangeAspect="1"/>
            </p:cNvSpPr>
            <p:nvPr/>
          </p:nvSpPr>
          <p:spPr bwMode="auto">
            <a:xfrm>
              <a:off x="4865" y="3316"/>
              <a:ext cx="2" cy="462"/>
            </a:xfrm>
            <a:custGeom>
              <a:avLst/>
              <a:gdLst>
                <a:gd name="T0" fmla="*/ 0 w 2"/>
                <a:gd name="T1" fmla="*/ 0 h 462"/>
                <a:gd name="T2" fmla="*/ 0 w 2"/>
                <a:gd name="T3" fmla="*/ 461 h 462"/>
                <a:gd name="T4" fmla="*/ 1 w 2"/>
                <a:gd name="T5" fmla="*/ 461 h 462"/>
                <a:gd name="T6" fmla="*/ 1 w 2"/>
                <a:gd name="T7" fmla="*/ 0 h 462"/>
                <a:gd name="T8" fmla="*/ 0 w 2"/>
                <a:gd name="T9" fmla="*/ 0 h 462"/>
                <a:gd name="T10" fmla="*/ 0 60000 65536"/>
                <a:gd name="T11" fmla="*/ 0 60000 65536"/>
                <a:gd name="T12" fmla="*/ 0 60000 65536"/>
                <a:gd name="T13" fmla="*/ 0 60000 65536"/>
                <a:gd name="T14" fmla="*/ 0 60000 65536"/>
                <a:gd name="T15" fmla="*/ 0 w 2"/>
                <a:gd name="T16" fmla="*/ 0 h 462"/>
                <a:gd name="T17" fmla="*/ 2 w 2"/>
                <a:gd name="T18" fmla="*/ 462 h 462"/>
              </a:gdLst>
              <a:ahLst/>
              <a:cxnLst>
                <a:cxn ang="T10">
                  <a:pos x="T0" y="T1"/>
                </a:cxn>
                <a:cxn ang="T11">
                  <a:pos x="T2" y="T3"/>
                </a:cxn>
                <a:cxn ang="T12">
                  <a:pos x="T4" y="T5"/>
                </a:cxn>
                <a:cxn ang="T13">
                  <a:pos x="T6" y="T7"/>
                </a:cxn>
                <a:cxn ang="T14">
                  <a:pos x="T8" y="T9"/>
                </a:cxn>
              </a:cxnLst>
              <a:rect l="T15" t="T16" r="T17" b="T18"/>
              <a:pathLst>
                <a:path w="2" h="462">
                  <a:moveTo>
                    <a:pt x="0" y="0"/>
                  </a:moveTo>
                  <a:lnTo>
                    <a:pt x="0" y="461"/>
                  </a:lnTo>
                  <a:lnTo>
                    <a:pt x="1" y="461"/>
                  </a:lnTo>
                  <a:lnTo>
                    <a:pt x="1"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69" name="Freeform 974"/>
            <p:cNvSpPr>
              <a:spLocks noChangeAspect="1"/>
            </p:cNvSpPr>
            <p:nvPr/>
          </p:nvSpPr>
          <p:spPr bwMode="auto">
            <a:xfrm>
              <a:off x="4866" y="3197"/>
              <a:ext cx="2" cy="110"/>
            </a:xfrm>
            <a:custGeom>
              <a:avLst/>
              <a:gdLst>
                <a:gd name="T0" fmla="*/ 1 w 2"/>
                <a:gd name="T1" fmla="*/ 8 h 110"/>
                <a:gd name="T2" fmla="*/ 0 w 2"/>
                <a:gd name="T3" fmla="*/ 5 h 110"/>
                <a:gd name="T4" fmla="*/ 0 w 2"/>
                <a:gd name="T5" fmla="*/ 109 h 110"/>
                <a:gd name="T6" fmla="*/ 1 w 2"/>
                <a:gd name="T7" fmla="*/ 109 h 110"/>
                <a:gd name="T8" fmla="*/ 1 w 2"/>
                <a:gd name="T9" fmla="*/ 5 h 110"/>
                <a:gd name="T10" fmla="*/ 1 w 2"/>
                <a:gd name="T11" fmla="*/ 0 h 110"/>
                <a:gd name="T12" fmla="*/ 1 w 2"/>
                <a:gd name="T13" fmla="*/ 5 h 110"/>
                <a:gd name="T14" fmla="*/ 1 w 2"/>
                <a:gd name="T15" fmla="*/ 1 h 110"/>
                <a:gd name="T16" fmla="*/ 1 w 2"/>
                <a:gd name="T17" fmla="*/ 0 h 110"/>
                <a:gd name="T18" fmla="*/ 1 w 2"/>
                <a:gd name="T19" fmla="*/ 8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10"/>
                <a:gd name="T32" fmla="*/ 2 w 2"/>
                <a:gd name="T33" fmla="*/ 110 h 1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10">
                  <a:moveTo>
                    <a:pt x="1" y="8"/>
                  </a:moveTo>
                  <a:lnTo>
                    <a:pt x="0" y="5"/>
                  </a:lnTo>
                  <a:lnTo>
                    <a:pt x="0" y="109"/>
                  </a:lnTo>
                  <a:lnTo>
                    <a:pt x="1" y="109"/>
                  </a:lnTo>
                  <a:lnTo>
                    <a:pt x="1" y="5"/>
                  </a:lnTo>
                  <a:lnTo>
                    <a:pt x="1" y="0"/>
                  </a:lnTo>
                  <a:lnTo>
                    <a:pt x="1" y="5"/>
                  </a:lnTo>
                  <a:lnTo>
                    <a:pt x="1" y="1"/>
                  </a:lnTo>
                  <a:lnTo>
                    <a:pt x="1" y="0"/>
                  </a:lnTo>
                  <a:lnTo>
                    <a:pt x="1" y="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0" name="Freeform 975"/>
            <p:cNvSpPr>
              <a:spLocks noChangeAspect="1"/>
            </p:cNvSpPr>
            <p:nvPr/>
          </p:nvSpPr>
          <p:spPr bwMode="auto">
            <a:xfrm>
              <a:off x="4587" y="3164"/>
              <a:ext cx="277" cy="33"/>
            </a:xfrm>
            <a:custGeom>
              <a:avLst/>
              <a:gdLst>
                <a:gd name="T0" fmla="*/ 0 w 277"/>
                <a:gd name="T1" fmla="*/ 5 h 33"/>
                <a:gd name="T2" fmla="*/ 4 w 277"/>
                <a:gd name="T3" fmla="*/ 7 h 33"/>
                <a:gd name="T4" fmla="*/ 275 w 277"/>
                <a:gd name="T5" fmla="*/ 32 h 33"/>
                <a:gd name="T6" fmla="*/ 276 w 277"/>
                <a:gd name="T7" fmla="*/ 25 h 33"/>
                <a:gd name="T8" fmla="*/ 4 w 277"/>
                <a:gd name="T9" fmla="*/ 0 h 33"/>
                <a:gd name="T10" fmla="*/ 8 w 277"/>
                <a:gd name="T11" fmla="*/ 2 h 33"/>
                <a:gd name="T12" fmla="*/ 0 w 277"/>
                <a:gd name="T13" fmla="*/ 5 h 33"/>
                <a:gd name="T14" fmla="*/ 1 w 277"/>
                <a:gd name="T15" fmla="*/ 7 h 33"/>
                <a:gd name="T16" fmla="*/ 4 w 277"/>
                <a:gd name="T17" fmla="*/ 7 h 33"/>
                <a:gd name="T18" fmla="*/ 0 w 277"/>
                <a:gd name="T19" fmla="*/ 5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33"/>
                <a:gd name="T32" fmla="*/ 277 w 277"/>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33">
                  <a:moveTo>
                    <a:pt x="0" y="5"/>
                  </a:moveTo>
                  <a:lnTo>
                    <a:pt x="4" y="7"/>
                  </a:lnTo>
                  <a:lnTo>
                    <a:pt x="275" y="32"/>
                  </a:lnTo>
                  <a:lnTo>
                    <a:pt x="276" y="25"/>
                  </a:lnTo>
                  <a:lnTo>
                    <a:pt x="4" y="0"/>
                  </a:lnTo>
                  <a:lnTo>
                    <a:pt x="8" y="2"/>
                  </a:lnTo>
                  <a:lnTo>
                    <a:pt x="0" y="5"/>
                  </a:lnTo>
                  <a:lnTo>
                    <a:pt x="1" y="7"/>
                  </a:lnTo>
                  <a:lnTo>
                    <a:pt x="4" y="7"/>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1" name="Freeform 976"/>
            <p:cNvSpPr>
              <a:spLocks noChangeAspect="1"/>
            </p:cNvSpPr>
            <p:nvPr/>
          </p:nvSpPr>
          <p:spPr bwMode="auto">
            <a:xfrm>
              <a:off x="4667" y="3082"/>
              <a:ext cx="14" cy="93"/>
            </a:xfrm>
            <a:custGeom>
              <a:avLst/>
              <a:gdLst>
                <a:gd name="T0" fmla="*/ 7 w 14"/>
                <a:gd name="T1" fmla="*/ 92 h 93"/>
                <a:gd name="T2" fmla="*/ 6 w 14"/>
                <a:gd name="T3" fmla="*/ 92 h 93"/>
                <a:gd name="T4" fmla="*/ 5 w 14"/>
                <a:gd name="T5" fmla="*/ 92 h 93"/>
                <a:gd name="T6" fmla="*/ 4 w 14"/>
                <a:gd name="T7" fmla="*/ 92 h 93"/>
                <a:gd name="T8" fmla="*/ 3 w 14"/>
                <a:gd name="T9" fmla="*/ 91 h 93"/>
                <a:gd name="T10" fmla="*/ 2 w 14"/>
                <a:gd name="T11" fmla="*/ 90 h 93"/>
                <a:gd name="T12" fmla="*/ 1 w 14"/>
                <a:gd name="T13" fmla="*/ 90 h 93"/>
                <a:gd name="T14" fmla="*/ 1 w 14"/>
                <a:gd name="T15" fmla="*/ 89 h 93"/>
                <a:gd name="T16" fmla="*/ 0 w 14"/>
                <a:gd name="T17" fmla="*/ 88 h 93"/>
                <a:gd name="T18" fmla="*/ 0 w 14"/>
                <a:gd name="T19" fmla="*/ 4 h 93"/>
                <a:gd name="T20" fmla="*/ 1 w 14"/>
                <a:gd name="T21" fmla="*/ 3 h 93"/>
                <a:gd name="T22" fmla="*/ 1 w 14"/>
                <a:gd name="T23" fmla="*/ 3 h 93"/>
                <a:gd name="T24" fmla="*/ 2 w 14"/>
                <a:gd name="T25" fmla="*/ 2 h 93"/>
                <a:gd name="T26" fmla="*/ 3 w 14"/>
                <a:gd name="T27" fmla="*/ 1 h 93"/>
                <a:gd name="T28" fmla="*/ 3 w 14"/>
                <a:gd name="T29" fmla="*/ 1 h 93"/>
                <a:gd name="T30" fmla="*/ 5 w 14"/>
                <a:gd name="T31" fmla="*/ 0 h 93"/>
                <a:gd name="T32" fmla="*/ 6 w 14"/>
                <a:gd name="T33" fmla="*/ 0 h 93"/>
                <a:gd name="T34" fmla="*/ 6 w 14"/>
                <a:gd name="T35" fmla="*/ 0 h 93"/>
                <a:gd name="T36" fmla="*/ 7 w 14"/>
                <a:gd name="T37" fmla="*/ 0 h 93"/>
                <a:gd name="T38" fmla="*/ 8 w 14"/>
                <a:gd name="T39" fmla="*/ 0 h 93"/>
                <a:gd name="T40" fmla="*/ 9 w 14"/>
                <a:gd name="T41" fmla="*/ 1 h 93"/>
                <a:gd name="T42" fmla="*/ 10 w 14"/>
                <a:gd name="T43" fmla="*/ 1 h 93"/>
                <a:gd name="T44" fmla="*/ 11 w 14"/>
                <a:gd name="T45" fmla="*/ 2 h 93"/>
                <a:gd name="T46" fmla="*/ 12 w 14"/>
                <a:gd name="T47" fmla="*/ 3 h 93"/>
                <a:gd name="T48" fmla="*/ 13 w 14"/>
                <a:gd name="T49" fmla="*/ 3 h 93"/>
                <a:gd name="T50" fmla="*/ 13 w 14"/>
                <a:gd name="T51" fmla="*/ 4 h 93"/>
                <a:gd name="T52" fmla="*/ 13 w 14"/>
                <a:gd name="T53" fmla="*/ 88 h 93"/>
                <a:gd name="T54" fmla="*/ 13 w 14"/>
                <a:gd name="T55" fmla="*/ 89 h 93"/>
                <a:gd name="T56" fmla="*/ 12 w 14"/>
                <a:gd name="T57" fmla="*/ 90 h 93"/>
                <a:gd name="T58" fmla="*/ 11 w 14"/>
                <a:gd name="T59" fmla="*/ 90 h 93"/>
                <a:gd name="T60" fmla="*/ 10 w 14"/>
                <a:gd name="T61" fmla="*/ 91 h 93"/>
                <a:gd name="T62" fmla="*/ 9 w 14"/>
                <a:gd name="T63" fmla="*/ 92 h 93"/>
                <a:gd name="T64" fmla="*/ 8 w 14"/>
                <a:gd name="T65" fmla="*/ 92 h 93"/>
                <a:gd name="T66" fmla="*/ 7 w 14"/>
                <a:gd name="T67" fmla="*/ 92 h 93"/>
                <a:gd name="T68" fmla="*/ 7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7" y="92"/>
                  </a:moveTo>
                  <a:lnTo>
                    <a:pt x="6" y="92"/>
                  </a:lnTo>
                  <a:lnTo>
                    <a:pt x="5" y="92"/>
                  </a:lnTo>
                  <a:lnTo>
                    <a:pt x="4" y="92"/>
                  </a:lnTo>
                  <a:lnTo>
                    <a:pt x="3" y="91"/>
                  </a:lnTo>
                  <a:lnTo>
                    <a:pt x="2" y="90"/>
                  </a:lnTo>
                  <a:lnTo>
                    <a:pt x="1" y="90"/>
                  </a:lnTo>
                  <a:lnTo>
                    <a:pt x="1" y="89"/>
                  </a:lnTo>
                  <a:lnTo>
                    <a:pt x="0" y="88"/>
                  </a:lnTo>
                  <a:lnTo>
                    <a:pt x="0" y="4"/>
                  </a:lnTo>
                  <a:lnTo>
                    <a:pt x="1" y="3"/>
                  </a:lnTo>
                  <a:lnTo>
                    <a:pt x="2" y="2"/>
                  </a:lnTo>
                  <a:lnTo>
                    <a:pt x="3" y="1"/>
                  </a:lnTo>
                  <a:lnTo>
                    <a:pt x="5" y="0"/>
                  </a:lnTo>
                  <a:lnTo>
                    <a:pt x="6" y="0"/>
                  </a:lnTo>
                  <a:lnTo>
                    <a:pt x="7" y="0"/>
                  </a:lnTo>
                  <a:lnTo>
                    <a:pt x="8" y="0"/>
                  </a:lnTo>
                  <a:lnTo>
                    <a:pt x="9" y="1"/>
                  </a:lnTo>
                  <a:lnTo>
                    <a:pt x="10" y="1"/>
                  </a:lnTo>
                  <a:lnTo>
                    <a:pt x="11" y="2"/>
                  </a:lnTo>
                  <a:lnTo>
                    <a:pt x="12" y="3"/>
                  </a:lnTo>
                  <a:lnTo>
                    <a:pt x="13" y="3"/>
                  </a:lnTo>
                  <a:lnTo>
                    <a:pt x="13" y="4"/>
                  </a:lnTo>
                  <a:lnTo>
                    <a:pt x="13" y="88"/>
                  </a:lnTo>
                  <a:lnTo>
                    <a:pt x="13" y="89"/>
                  </a:lnTo>
                  <a:lnTo>
                    <a:pt x="12" y="90"/>
                  </a:lnTo>
                  <a:lnTo>
                    <a:pt x="11" y="90"/>
                  </a:lnTo>
                  <a:lnTo>
                    <a:pt x="10" y="91"/>
                  </a:lnTo>
                  <a:lnTo>
                    <a:pt x="9" y="92"/>
                  </a:lnTo>
                  <a:lnTo>
                    <a:pt x="8" y="92"/>
                  </a:lnTo>
                  <a:lnTo>
                    <a:pt x="7"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2" name="Freeform 977"/>
            <p:cNvSpPr>
              <a:spLocks noChangeAspect="1"/>
            </p:cNvSpPr>
            <p:nvPr/>
          </p:nvSpPr>
          <p:spPr bwMode="auto">
            <a:xfrm>
              <a:off x="4713" y="3082"/>
              <a:ext cx="13" cy="93"/>
            </a:xfrm>
            <a:custGeom>
              <a:avLst/>
              <a:gdLst>
                <a:gd name="T0" fmla="*/ 6 w 13"/>
                <a:gd name="T1" fmla="*/ 92 h 93"/>
                <a:gd name="T2" fmla="*/ 5 w 13"/>
                <a:gd name="T3" fmla="*/ 92 h 93"/>
                <a:gd name="T4" fmla="*/ 4 w 13"/>
                <a:gd name="T5" fmla="*/ 92 h 93"/>
                <a:gd name="T6" fmla="*/ 3 w 13"/>
                <a:gd name="T7" fmla="*/ 92 h 93"/>
                <a:gd name="T8" fmla="*/ 2 w 13"/>
                <a:gd name="T9" fmla="*/ 91 h 93"/>
                <a:gd name="T10" fmla="*/ 1 w 13"/>
                <a:gd name="T11" fmla="*/ 90 h 93"/>
                <a:gd name="T12" fmla="*/ 1 w 13"/>
                <a:gd name="T13" fmla="*/ 90 h 93"/>
                <a:gd name="T14" fmla="*/ 0 w 13"/>
                <a:gd name="T15" fmla="*/ 89 h 93"/>
                <a:gd name="T16" fmla="*/ 0 w 13"/>
                <a:gd name="T17" fmla="*/ 88 h 93"/>
                <a:gd name="T18" fmla="*/ 0 w 13"/>
                <a:gd name="T19" fmla="*/ 4 h 93"/>
                <a:gd name="T20" fmla="*/ 0 w 13"/>
                <a:gd name="T21" fmla="*/ 3 h 93"/>
                <a:gd name="T22" fmla="*/ 1 w 13"/>
                <a:gd name="T23" fmla="*/ 3 h 93"/>
                <a:gd name="T24" fmla="*/ 1 w 13"/>
                <a:gd name="T25" fmla="*/ 2 h 93"/>
                <a:gd name="T26" fmla="*/ 2 w 13"/>
                <a:gd name="T27" fmla="*/ 1 h 93"/>
                <a:gd name="T28" fmla="*/ 3 w 13"/>
                <a:gd name="T29" fmla="*/ 1 h 93"/>
                <a:gd name="T30" fmla="*/ 4 w 13"/>
                <a:gd name="T31" fmla="*/ 0 h 93"/>
                <a:gd name="T32" fmla="*/ 5 w 13"/>
                <a:gd name="T33" fmla="*/ 0 h 93"/>
                <a:gd name="T34" fmla="*/ 5 w 13"/>
                <a:gd name="T35" fmla="*/ 0 h 93"/>
                <a:gd name="T36" fmla="*/ 7 w 13"/>
                <a:gd name="T37" fmla="*/ 0 h 93"/>
                <a:gd name="T38" fmla="*/ 7 w 13"/>
                <a:gd name="T39" fmla="*/ 0 h 93"/>
                <a:gd name="T40" fmla="*/ 8 w 13"/>
                <a:gd name="T41" fmla="*/ 1 h 93"/>
                <a:gd name="T42" fmla="*/ 9 w 13"/>
                <a:gd name="T43" fmla="*/ 1 h 93"/>
                <a:gd name="T44" fmla="*/ 10 w 13"/>
                <a:gd name="T45" fmla="*/ 2 h 93"/>
                <a:gd name="T46" fmla="*/ 11 w 13"/>
                <a:gd name="T47" fmla="*/ 3 h 93"/>
                <a:gd name="T48" fmla="*/ 12 w 13"/>
                <a:gd name="T49" fmla="*/ 3 h 93"/>
                <a:gd name="T50" fmla="*/ 12 w 13"/>
                <a:gd name="T51" fmla="*/ 4 h 93"/>
                <a:gd name="T52" fmla="*/ 12 w 13"/>
                <a:gd name="T53" fmla="*/ 88 h 93"/>
                <a:gd name="T54" fmla="*/ 12 w 13"/>
                <a:gd name="T55" fmla="*/ 89 h 93"/>
                <a:gd name="T56" fmla="*/ 11 w 13"/>
                <a:gd name="T57" fmla="*/ 90 h 93"/>
                <a:gd name="T58" fmla="*/ 10 w 13"/>
                <a:gd name="T59" fmla="*/ 90 h 93"/>
                <a:gd name="T60" fmla="*/ 9 w 13"/>
                <a:gd name="T61" fmla="*/ 91 h 93"/>
                <a:gd name="T62" fmla="*/ 9 w 13"/>
                <a:gd name="T63" fmla="*/ 92 h 93"/>
                <a:gd name="T64" fmla="*/ 8 w 13"/>
                <a:gd name="T65" fmla="*/ 92 h 93"/>
                <a:gd name="T66" fmla="*/ 7 w 13"/>
                <a:gd name="T67" fmla="*/ 92 h 93"/>
                <a:gd name="T68" fmla="*/ 6 w 13"/>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3"/>
                <a:gd name="T107" fmla="*/ 13 w 13"/>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3">
                  <a:moveTo>
                    <a:pt x="6" y="92"/>
                  </a:moveTo>
                  <a:lnTo>
                    <a:pt x="5" y="92"/>
                  </a:lnTo>
                  <a:lnTo>
                    <a:pt x="4" y="92"/>
                  </a:lnTo>
                  <a:lnTo>
                    <a:pt x="3" y="92"/>
                  </a:lnTo>
                  <a:lnTo>
                    <a:pt x="2" y="91"/>
                  </a:lnTo>
                  <a:lnTo>
                    <a:pt x="1" y="90"/>
                  </a:lnTo>
                  <a:lnTo>
                    <a:pt x="0" y="89"/>
                  </a:lnTo>
                  <a:lnTo>
                    <a:pt x="0" y="88"/>
                  </a:lnTo>
                  <a:lnTo>
                    <a:pt x="0" y="4"/>
                  </a:lnTo>
                  <a:lnTo>
                    <a:pt x="0" y="3"/>
                  </a:lnTo>
                  <a:lnTo>
                    <a:pt x="1" y="3"/>
                  </a:lnTo>
                  <a:lnTo>
                    <a:pt x="1" y="2"/>
                  </a:lnTo>
                  <a:lnTo>
                    <a:pt x="2" y="1"/>
                  </a:lnTo>
                  <a:lnTo>
                    <a:pt x="3" y="1"/>
                  </a:lnTo>
                  <a:lnTo>
                    <a:pt x="4" y="0"/>
                  </a:lnTo>
                  <a:lnTo>
                    <a:pt x="5" y="0"/>
                  </a:lnTo>
                  <a:lnTo>
                    <a:pt x="7" y="0"/>
                  </a:lnTo>
                  <a:lnTo>
                    <a:pt x="8" y="1"/>
                  </a:lnTo>
                  <a:lnTo>
                    <a:pt x="9" y="1"/>
                  </a:lnTo>
                  <a:lnTo>
                    <a:pt x="10" y="2"/>
                  </a:lnTo>
                  <a:lnTo>
                    <a:pt x="11" y="3"/>
                  </a:lnTo>
                  <a:lnTo>
                    <a:pt x="12" y="3"/>
                  </a:lnTo>
                  <a:lnTo>
                    <a:pt x="12" y="4"/>
                  </a:lnTo>
                  <a:lnTo>
                    <a:pt x="12" y="88"/>
                  </a:lnTo>
                  <a:lnTo>
                    <a:pt x="12" y="89"/>
                  </a:lnTo>
                  <a:lnTo>
                    <a:pt x="11" y="90"/>
                  </a:lnTo>
                  <a:lnTo>
                    <a:pt x="10" y="90"/>
                  </a:lnTo>
                  <a:lnTo>
                    <a:pt x="9" y="91"/>
                  </a:lnTo>
                  <a:lnTo>
                    <a:pt x="9" y="92"/>
                  </a:lnTo>
                  <a:lnTo>
                    <a:pt x="8" y="92"/>
                  </a:lnTo>
                  <a:lnTo>
                    <a:pt x="7"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3" name="Freeform 978"/>
            <p:cNvSpPr>
              <a:spLocks noChangeAspect="1"/>
            </p:cNvSpPr>
            <p:nvPr/>
          </p:nvSpPr>
          <p:spPr bwMode="auto">
            <a:xfrm>
              <a:off x="5121" y="3082"/>
              <a:ext cx="14" cy="93"/>
            </a:xfrm>
            <a:custGeom>
              <a:avLst/>
              <a:gdLst>
                <a:gd name="T0" fmla="*/ 6 w 14"/>
                <a:gd name="T1" fmla="*/ 92 h 93"/>
                <a:gd name="T2" fmla="*/ 7 w 14"/>
                <a:gd name="T3" fmla="*/ 92 h 93"/>
                <a:gd name="T4" fmla="*/ 8 w 14"/>
                <a:gd name="T5" fmla="*/ 92 h 93"/>
                <a:gd name="T6" fmla="*/ 9 w 14"/>
                <a:gd name="T7" fmla="*/ 92 h 93"/>
                <a:gd name="T8" fmla="*/ 10 w 14"/>
                <a:gd name="T9" fmla="*/ 91 h 93"/>
                <a:gd name="T10" fmla="*/ 11 w 14"/>
                <a:gd name="T11" fmla="*/ 90 h 93"/>
                <a:gd name="T12" fmla="*/ 12 w 14"/>
                <a:gd name="T13" fmla="*/ 90 h 93"/>
                <a:gd name="T14" fmla="*/ 12 w 14"/>
                <a:gd name="T15" fmla="*/ 89 h 93"/>
                <a:gd name="T16" fmla="*/ 13 w 14"/>
                <a:gd name="T17" fmla="*/ 88 h 93"/>
                <a:gd name="T18" fmla="*/ 13 w 14"/>
                <a:gd name="T19" fmla="*/ 4 h 93"/>
                <a:gd name="T20" fmla="*/ 12 w 14"/>
                <a:gd name="T21" fmla="*/ 3 h 93"/>
                <a:gd name="T22" fmla="*/ 12 w 14"/>
                <a:gd name="T23" fmla="*/ 3 h 93"/>
                <a:gd name="T24" fmla="*/ 11 w 14"/>
                <a:gd name="T25" fmla="*/ 2 h 93"/>
                <a:gd name="T26" fmla="*/ 10 w 14"/>
                <a:gd name="T27" fmla="*/ 1 h 93"/>
                <a:gd name="T28" fmla="*/ 10 w 14"/>
                <a:gd name="T29" fmla="*/ 1 h 93"/>
                <a:gd name="T30" fmla="*/ 8 w 14"/>
                <a:gd name="T31" fmla="*/ 0 h 93"/>
                <a:gd name="T32" fmla="*/ 7 w 14"/>
                <a:gd name="T33" fmla="*/ 0 h 93"/>
                <a:gd name="T34" fmla="*/ 7 w 14"/>
                <a:gd name="T35" fmla="*/ 0 h 93"/>
                <a:gd name="T36" fmla="*/ 6 w 14"/>
                <a:gd name="T37" fmla="*/ 0 h 93"/>
                <a:gd name="T38" fmla="*/ 5 w 14"/>
                <a:gd name="T39" fmla="*/ 0 h 93"/>
                <a:gd name="T40" fmla="*/ 4 w 14"/>
                <a:gd name="T41" fmla="*/ 1 h 93"/>
                <a:gd name="T42" fmla="*/ 3 w 14"/>
                <a:gd name="T43" fmla="*/ 1 h 93"/>
                <a:gd name="T44" fmla="*/ 2 w 14"/>
                <a:gd name="T45" fmla="*/ 2 h 93"/>
                <a:gd name="T46" fmla="*/ 1 w 14"/>
                <a:gd name="T47" fmla="*/ 3 h 93"/>
                <a:gd name="T48" fmla="*/ 0 w 14"/>
                <a:gd name="T49" fmla="*/ 3 h 93"/>
                <a:gd name="T50" fmla="*/ 0 w 14"/>
                <a:gd name="T51" fmla="*/ 4 h 93"/>
                <a:gd name="T52" fmla="*/ 0 w 14"/>
                <a:gd name="T53" fmla="*/ 88 h 93"/>
                <a:gd name="T54" fmla="*/ 0 w 14"/>
                <a:gd name="T55" fmla="*/ 89 h 93"/>
                <a:gd name="T56" fmla="*/ 1 w 14"/>
                <a:gd name="T57" fmla="*/ 90 h 93"/>
                <a:gd name="T58" fmla="*/ 2 w 14"/>
                <a:gd name="T59" fmla="*/ 90 h 93"/>
                <a:gd name="T60" fmla="*/ 3 w 14"/>
                <a:gd name="T61" fmla="*/ 91 h 93"/>
                <a:gd name="T62" fmla="*/ 4 w 14"/>
                <a:gd name="T63" fmla="*/ 92 h 93"/>
                <a:gd name="T64" fmla="*/ 5 w 14"/>
                <a:gd name="T65" fmla="*/ 92 h 93"/>
                <a:gd name="T66" fmla="*/ 6 w 14"/>
                <a:gd name="T67" fmla="*/ 92 h 93"/>
                <a:gd name="T68" fmla="*/ 6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6" y="92"/>
                  </a:moveTo>
                  <a:lnTo>
                    <a:pt x="7" y="92"/>
                  </a:lnTo>
                  <a:lnTo>
                    <a:pt x="8" y="92"/>
                  </a:lnTo>
                  <a:lnTo>
                    <a:pt x="9" y="92"/>
                  </a:lnTo>
                  <a:lnTo>
                    <a:pt x="10" y="91"/>
                  </a:lnTo>
                  <a:lnTo>
                    <a:pt x="11" y="90"/>
                  </a:lnTo>
                  <a:lnTo>
                    <a:pt x="12" y="90"/>
                  </a:lnTo>
                  <a:lnTo>
                    <a:pt x="12" y="89"/>
                  </a:lnTo>
                  <a:lnTo>
                    <a:pt x="13" y="88"/>
                  </a:lnTo>
                  <a:lnTo>
                    <a:pt x="13" y="4"/>
                  </a:lnTo>
                  <a:lnTo>
                    <a:pt x="12" y="3"/>
                  </a:lnTo>
                  <a:lnTo>
                    <a:pt x="11" y="2"/>
                  </a:lnTo>
                  <a:lnTo>
                    <a:pt x="10" y="1"/>
                  </a:lnTo>
                  <a:lnTo>
                    <a:pt x="8" y="0"/>
                  </a:lnTo>
                  <a:lnTo>
                    <a:pt x="7" y="0"/>
                  </a:lnTo>
                  <a:lnTo>
                    <a:pt x="6" y="0"/>
                  </a:lnTo>
                  <a:lnTo>
                    <a:pt x="5" y="0"/>
                  </a:lnTo>
                  <a:lnTo>
                    <a:pt x="4" y="1"/>
                  </a:lnTo>
                  <a:lnTo>
                    <a:pt x="3" y="1"/>
                  </a:lnTo>
                  <a:lnTo>
                    <a:pt x="2" y="2"/>
                  </a:lnTo>
                  <a:lnTo>
                    <a:pt x="1" y="3"/>
                  </a:lnTo>
                  <a:lnTo>
                    <a:pt x="0" y="3"/>
                  </a:lnTo>
                  <a:lnTo>
                    <a:pt x="0" y="4"/>
                  </a:lnTo>
                  <a:lnTo>
                    <a:pt x="0" y="88"/>
                  </a:lnTo>
                  <a:lnTo>
                    <a:pt x="0" y="89"/>
                  </a:lnTo>
                  <a:lnTo>
                    <a:pt x="1" y="90"/>
                  </a:lnTo>
                  <a:lnTo>
                    <a:pt x="2" y="90"/>
                  </a:lnTo>
                  <a:lnTo>
                    <a:pt x="3" y="91"/>
                  </a:lnTo>
                  <a:lnTo>
                    <a:pt x="4" y="92"/>
                  </a:lnTo>
                  <a:lnTo>
                    <a:pt x="5"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4" name="Freeform 979"/>
            <p:cNvSpPr>
              <a:spLocks noChangeAspect="1"/>
            </p:cNvSpPr>
            <p:nvPr/>
          </p:nvSpPr>
          <p:spPr bwMode="auto">
            <a:xfrm>
              <a:off x="5079" y="3082"/>
              <a:ext cx="13" cy="99"/>
            </a:xfrm>
            <a:custGeom>
              <a:avLst/>
              <a:gdLst>
                <a:gd name="T0" fmla="*/ 6 w 13"/>
                <a:gd name="T1" fmla="*/ 98 h 99"/>
                <a:gd name="T2" fmla="*/ 7 w 13"/>
                <a:gd name="T3" fmla="*/ 98 h 99"/>
                <a:gd name="T4" fmla="*/ 8 w 13"/>
                <a:gd name="T5" fmla="*/ 98 h 99"/>
                <a:gd name="T6" fmla="*/ 9 w 13"/>
                <a:gd name="T7" fmla="*/ 97 h 99"/>
                <a:gd name="T8" fmla="*/ 10 w 13"/>
                <a:gd name="T9" fmla="*/ 97 h 99"/>
                <a:gd name="T10" fmla="*/ 10 w 13"/>
                <a:gd name="T11" fmla="*/ 96 h 99"/>
                <a:gd name="T12" fmla="*/ 11 w 13"/>
                <a:gd name="T13" fmla="*/ 95 h 99"/>
                <a:gd name="T14" fmla="*/ 12 w 13"/>
                <a:gd name="T15" fmla="*/ 95 h 99"/>
                <a:gd name="T16" fmla="*/ 12 w 13"/>
                <a:gd name="T17" fmla="*/ 94 h 99"/>
                <a:gd name="T18" fmla="*/ 12 w 13"/>
                <a:gd name="T19" fmla="*/ 4 h 99"/>
                <a:gd name="T20" fmla="*/ 12 w 13"/>
                <a:gd name="T21" fmla="*/ 3 h 99"/>
                <a:gd name="T22" fmla="*/ 11 w 13"/>
                <a:gd name="T23" fmla="*/ 3 h 99"/>
                <a:gd name="T24" fmla="*/ 10 w 13"/>
                <a:gd name="T25" fmla="*/ 2 h 99"/>
                <a:gd name="T26" fmla="*/ 10 w 13"/>
                <a:gd name="T27" fmla="*/ 1 h 99"/>
                <a:gd name="T28" fmla="*/ 8 w 13"/>
                <a:gd name="T29" fmla="*/ 1 h 99"/>
                <a:gd name="T30" fmla="*/ 8 w 13"/>
                <a:gd name="T31" fmla="*/ 0 h 99"/>
                <a:gd name="T32" fmla="*/ 7 w 13"/>
                <a:gd name="T33" fmla="*/ 0 h 99"/>
                <a:gd name="T34" fmla="*/ 6 w 13"/>
                <a:gd name="T35" fmla="*/ 0 h 99"/>
                <a:gd name="T36" fmla="*/ 5 w 13"/>
                <a:gd name="T37" fmla="*/ 0 h 99"/>
                <a:gd name="T38" fmla="*/ 4 w 13"/>
                <a:gd name="T39" fmla="*/ 0 h 99"/>
                <a:gd name="T40" fmla="*/ 3 w 13"/>
                <a:gd name="T41" fmla="*/ 1 h 99"/>
                <a:gd name="T42" fmla="*/ 2 w 13"/>
                <a:gd name="T43" fmla="*/ 1 h 99"/>
                <a:gd name="T44" fmla="*/ 2 w 13"/>
                <a:gd name="T45" fmla="*/ 2 h 99"/>
                <a:gd name="T46" fmla="*/ 1 w 13"/>
                <a:gd name="T47" fmla="*/ 3 h 99"/>
                <a:gd name="T48" fmla="*/ 0 w 13"/>
                <a:gd name="T49" fmla="*/ 3 h 99"/>
                <a:gd name="T50" fmla="*/ 0 w 13"/>
                <a:gd name="T51" fmla="*/ 4 h 99"/>
                <a:gd name="T52" fmla="*/ 0 w 13"/>
                <a:gd name="T53" fmla="*/ 94 h 99"/>
                <a:gd name="T54" fmla="*/ 0 w 13"/>
                <a:gd name="T55" fmla="*/ 95 h 99"/>
                <a:gd name="T56" fmla="*/ 1 w 13"/>
                <a:gd name="T57" fmla="*/ 95 h 99"/>
                <a:gd name="T58" fmla="*/ 2 w 13"/>
                <a:gd name="T59" fmla="*/ 96 h 99"/>
                <a:gd name="T60" fmla="*/ 3 w 13"/>
                <a:gd name="T61" fmla="*/ 97 h 99"/>
                <a:gd name="T62" fmla="*/ 3 w 13"/>
                <a:gd name="T63" fmla="*/ 97 h 99"/>
                <a:gd name="T64" fmla="*/ 4 w 13"/>
                <a:gd name="T65" fmla="*/ 98 h 99"/>
                <a:gd name="T66" fmla="*/ 5 w 13"/>
                <a:gd name="T67" fmla="*/ 98 h 99"/>
                <a:gd name="T68" fmla="*/ 6 w 13"/>
                <a:gd name="T69" fmla="*/ 98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9"/>
                <a:gd name="T107" fmla="*/ 13 w 13"/>
                <a:gd name="T108" fmla="*/ 99 h 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9">
                  <a:moveTo>
                    <a:pt x="6" y="98"/>
                  </a:moveTo>
                  <a:lnTo>
                    <a:pt x="7" y="98"/>
                  </a:lnTo>
                  <a:lnTo>
                    <a:pt x="8" y="98"/>
                  </a:lnTo>
                  <a:lnTo>
                    <a:pt x="9" y="97"/>
                  </a:lnTo>
                  <a:lnTo>
                    <a:pt x="10" y="97"/>
                  </a:lnTo>
                  <a:lnTo>
                    <a:pt x="10" y="96"/>
                  </a:lnTo>
                  <a:lnTo>
                    <a:pt x="11" y="95"/>
                  </a:lnTo>
                  <a:lnTo>
                    <a:pt x="12" y="95"/>
                  </a:lnTo>
                  <a:lnTo>
                    <a:pt x="12" y="94"/>
                  </a:lnTo>
                  <a:lnTo>
                    <a:pt x="12" y="4"/>
                  </a:lnTo>
                  <a:lnTo>
                    <a:pt x="12" y="3"/>
                  </a:lnTo>
                  <a:lnTo>
                    <a:pt x="11" y="3"/>
                  </a:lnTo>
                  <a:lnTo>
                    <a:pt x="10" y="2"/>
                  </a:lnTo>
                  <a:lnTo>
                    <a:pt x="10" y="1"/>
                  </a:lnTo>
                  <a:lnTo>
                    <a:pt x="8" y="1"/>
                  </a:lnTo>
                  <a:lnTo>
                    <a:pt x="8" y="0"/>
                  </a:lnTo>
                  <a:lnTo>
                    <a:pt x="7" y="0"/>
                  </a:lnTo>
                  <a:lnTo>
                    <a:pt x="6" y="0"/>
                  </a:lnTo>
                  <a:lnTo>
                    <a:pt x="5" y="0"/>
                  </a:lnTo>
                  <a:lnTo>
                    <a:pt x="4" y="0"/>
                  </a:lnTo>
                  <a:lnTo>
                    <a:pt x="3" y="1"/>
                  </a:lnTo>
                  <a:lnTo>
                    <a:pt x="2" y="1"/>
                  </a:lnTo>
                  <a:lnTo>
                    <a:pt x="2" y="2"/>
                  </a:lnTo>
                  <a:lnTo>
                    <a:pt x="1" y="3"/>
                  </a:lnTo>
                  <a:lnTo>
                    <a:pt x="0" y="3"/>
                  </a:lnTo>
                  <a:lnTo>
                    <a:pt x="0" y="4"/>
                  </a:lnTo>
                  <a:lnTo>
                    <a:pt x="0" y="94"/>
                  </a:lnTo>
                  <a:lnTo>
                    <a:pt x="0" y="95"/>
                  </a:lnTo>
                  <a:lnTo>
                    <a:pt x="1" y="95"/>
                  </a:lnTo>
                  <a:lnTo>
                    <a:pt x="2" y="96"/>
                  </a:lnTo>
                  <a:lnTo>
                    <a:pt x="3" y="97"/>
                  </a:lnTo>
                  <a:lnTo>
                    <a:pt x="4" y="98"/>
                  </a:lnTo>
                  <a:lnTo>
                    <a:pt x="5" y="98"/>
                  </a:lnTo>
                  <a:lnTo>
                    <a:pt x="6" y="9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5" name="Freeform 980"/>
            <p:cNvSpPr>
              <a:spLocks noChangeAspect="1"/>
            </p:cNvSpPr>
            <p:nvPr/>
          </p:nvSpPr>
          <p:spPr bwMode="auto">
            <a:xfrm>
              <a:off x="5121" y="3082"/>
              <a:ext cx="14" cy="93"/>
            </a:xfrm>
            <a:custGeom>
              <a:avLst/>
              <a:gdLst>
                <a:gd name="T0" fmla="*/ 6 w 14"/>
                <a:gd name="T1" fmla="*/ 92 h 93"/>
                <a:gd name="T2" fmla="*/ 7 w 14"/>
                <a:gd name="T3" fmla="*/ 92 h 93"/>
                <a:gd name="T4" fmla="*/ 8 w 14"/>
                <a:gd name="T5" fmla="*/ 92 h 93"/>
                <a:gd name="T6" fmla="*/ 9 w 14"/>
                <a:gd name="T7" fmla="*/ 92 h 93"/>
                <a:gd name="T8" fmla="*/ 10 w 14"/>
                <a:gd name="T9" fmla="*/ 91 h 93"/>
                <a:gd name="T10" fmla="*/ 11 w 14"/>
                <a:gd name="T11" fmla="*/ 90 h 93"/>
                <a:gd name="T12" fmla="*/ 12 w 14"/>
                <a:gd name="T13" fmla="*/ 90 h 93"/>
                <a:gd name="T14" fmla="*/ 12 w 14"/>
                <a:gd name="T15" fmla="*/ 89 h 93"/>
                <a:gd name="T16" fmla="*/ 13 w 14"/>
                <a:gd name="T17" fmla="*/ 88 h 93"/>
                <a:gd name="T18" fmla="*/ 13 w 14"/>
                <a:gd name="T19" fmla="*/ 4 h 93"/>
                <a:gd name="T20" fmla="*/ 12 w 14"/>
                <a:gd name="T21" fmla="*/ 3 h 93"/>
                <a:gd name="T22" fmla="*/ 12 w 14"/>
                <a:gd name="T23" fmla="*/ 3 h 93"/>
                <a:gd name="T24" fmla="*/ 11 w 14"/>
                <a:gd name="T25" fmla="*/ 2 h 93"/>
                <a:gd name="T26" fmla="*/ 10 w 14"/>
                <a:gd name="T27" fmla="*/ 1 h 93"/>
                <a:gd name="T28" fmla="*/ 10 w 14"/>
                <a:gd name="T29" fmla="*/ 1 h 93"/>
                <a:gd name="T30" fmla="*/ 8 w 14"/>
                <a:gd name="T31" fmla="*/ 0 h 93"/>
                <a:gd name="T32" fmla="*/ 7 w 14"/>
                <a:gd name="T33" fmla="*/ 0 h 93"/>
                <a:gd name="T34" fmla="*/ 7 w 14"/>
                <a:gd name="T35" fmla="*/ 0 h 93"/>
                <a:gd name="T36" fmla="*/ 6 w 14"/>
                <a:gd name="T37" fmla="*/ 0 h 93"/>
                <a:gd name="T38" fmla="*/ 5 w 14"/>
                <a:gd name="T39" fmla="*/ 0 h 93"/>
                <a:gd name="T40" fmla="*/ 4 w 14"/>
                <a:gd name="T41" fmla="*/ 1 h 93"/>
                <a:gd name="T42" fmla="*/ 3 w 14"/>
                <a:gd name="T43" fmla="*/ 1 h 93"/>
                <a:gd name="T44" fmla="*/ 2 w 14"/>
                <a:gd name="T45" fmla="*/ 2 h 93"/>
                <a:gd name="T46" fmla="*/ 1 w 14"/>
                <a:gd name="T47" fmla="*/ 3 h 93"/>
                <a:gd name="T48" fmla="*/ 0 w 14"/>
                <a:gd name="T49" fmla="*/ 3 h 93"/>
                <a:gd name="T50" fmla="*/ 0 w 14"/>
                <a:gd name="T51" fmla="*/ 4 h 93"/>
                <a:gd name="T52" fmla="*/ 0 w 14"/>
                <a:gd name="T53" fmla="*/ 88 h 93"/>
                <a:gd name="T54" fmla="*/ 0 w 14"/>
                <a:gd name="T55" fmla="*/ 89 h 93"/>
                <a:gd name="T56" fmla="*/ 1 w 14"/>
                <a:gd name="T57" fmla="*/ 90 h 93"/>
                <a:gd name="T58" fmla="*/ 2 w 14"/>
                <a:gd name="T59" fmla="*/ 90 h 93"/>
                <a:gd name="T60" fmla="*/ 3 w 14"/>
                <a:gd name="T61" fmla="*/ 91 h 93"/>
                <a:gd name="T62" fmla="*/ 4 w 14"/>
                <a:gd name="T63" fmla="*/ 92 h 93"/>
                <a:gd name="T64" fmla="*/ 5 w 14"/>
                <a:gd name="T65" fmla="*/ 92 h 93"/>
                <a:gd name="T66" fmla="*/ 6 w 14"/>
                <a:gd name="T67" fmla="*/ 92 h 93"/>
                <a:gd name="T68" fmla="*/ 6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6" y="92"/>
                  </a:moveTo>
                  <a:lnTo>
                    <a:pt x="7" y="92"/>
                  </a:lnTo>
                  <a:lnTo>
                    <a:pt x="8" y="92"/>
                  </a:lnTo>
                  <a:lnTo>
                    <a:pt x="9" y="92"/>
                  </a:lnTo>
                  <a:lnTo>
                    <a:pt x="10" y="91"/>
                  </a:lnTo>
                  <a:lnTo>
                    <a:pt x="11" y="90"/>
                  </a:lnTo>
                  <a:lnTo>
                    <a:pt x="12" y="90"/>
                  </a:lnTo>
                  <a:lnTo>
                    <a:pt x="12" y="89"/>
                  </a:lnTo>
                  <a:lnTo>
                    <a:pt x="13" y="88"/>
                  </a:lnTo>
                  <a:lnTo>
                    <a:pt x="13" y="4"/>
                  </a:lnTo>
                  <a:lnTo>
                    <a:pt x="12" y="3"/>
                  </a:lnTo>
                  <a:lnTo>
                    <a:pt x="11" y="2"/>
                  </a:lnTo>
                  <a:lnTo>
                    <a:pt x="10" y="1"/>
                  </a:lnTo>
                  <a:lnTo>
                    <a:pt x="8" y="0"/>
                  </a:lnTo>
                  <a:lnTo>
                    <a:pt x="7" y="0"/>
                  </a:lnTo>
                  <a:lnTo>
                    <a:pt x="6" y="0"/>
                  </a:lnTo>
                  <a:lnTo>
                    <a:pt x="5" y="0"/>
                  </a:lnTo>
                  <a:lnTo>
                    <a:pt x="4" y="1"/>
                  </a:lnTo>
                  <a:lnTo>
                    <a:pt x="3" y="1"/>
                  </a:lnTo>
                  <a:lnTo>
                    <a:pt x="2" y="2"/>
                  </a:lnTo>
                  <a:lnTo>
                    <a:pt x="1" y="3"/>
                  </a:lnTo>
                  <a:lnTo>
                    <a:pt x="0" y="3"/>
                  </a:lnTo>
                  <a:lnTo>
                    <a:pt x="0" y="4"/>
                  </a:lnTo>
                  <a:lnTo>
                    <a:pt x="0" y="88"/>
                  </a:lnTo>
                  <a:lnTo>
                    <a:pt x="0" y="89"/>
                  </a:lnTo>
                  <a:lnTo>
                    <a:pt x="1" y="90"/>
                  </a:lnTo>
                  <a:lnTo>
                    <a:pt x="2" y="90"/>
                  </a:lnTo>
                  <a:lnTo>
                    <a:pt x="3" y="91"/>
                  </a:lnTo>
                  <a:lnTo>
                    <a:pt x="4" y="92"/>
                  </a:lnTo>
                  <a:lnTo>
                    <a:pt x="5"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6" name="Freeform 981"/>
            <p:cNvSpPr>
              <a:spLocks noChangeAspect="1"/>
            </p:cNvSpPr>
            <p:nvPr/>
          </p:nvSpPr>
          <p:spPr bwMode="auto">
            <a:xfrm>
              <a:off x="5079" y="3082"/>
              <a:ext cx="13" cy="99"/>
            </a:xfrm>
            <a:custGeom>
              <a:avLst/>
              <a:gdLst>
                <a:gd name="T0" fmla="*/ 6 w 13"/>
                <a:gd name="T1" fmla="*/ 98 h 99"/>
                <a:gd name="T2" fmla="*/ 7 w 13"/>
                <a:gd name="T3" fmla="*/ 98 h 99"/>
                <a:gd name="T4" fmla="*/ 8 w 13"/>
                <a:gd name="T5" fmla="*/ 98 h 99"/>
                <a:gd name="T6" fmla="*/ 9 w 13"/>
                <a:gd name="T7" fmla="*/ 97 h 99"/>
                <a:gd name="T8" fmla="*/ 10 w 13"/>
                <a:gd name="T9" fmla="*/ 97 h 99"/>
                <a:gd name="T10" fmla="*/ 10 w 13"/>
                <a:gd name="T11" fmla="*/ 96 h 99"/>
                <a:gd name="T12" fmla="*/ 11 w 13"/>
                <a:gd name="T13" fmla="*/ 95 h 99"/>
                <a:gd name="T14" fmla="*/ 12 w 13"/>
                <a:gd name="T15" fmla="*/ 95 h 99"/>
                <a:gd name="T16" fmla="*/ 12 w 13"/>
                <a:gd name="T17" fmla="*/ 94 h 99"/>
                <a:gd name="T18" fmla="*/ 12 w 13"/>
                <a:gd name="T19" fmla="*/ 4 h 99"/>
                <a:gd name="T20" fmla="*/ 12 w 13"/>
                <a:gd name="T21" fmla="*/ 3 h 99"/>
                <a:gd name="T22" fmla="*/ 11 w 13"/>
                <a:gd name="T23" fmla="*/ 3 h 99"/>
                <a:gd name="T24" fmla="*/ 10 w 13"/>
                <a:gd name="T25" fmla="*/ 2 h 99"/>
                <a:gd name="T26" fmla="*/ 10 w 13"/>
                <a:gd name="T27" fmla="*/ 1 h 99"/>
                <a:gd name="T28" fmla="*/ 8 w 13"/>
                <a:gd name="T29" fmla="*/ 1 h 99"/>
                <a:gd name="T30" fmla="*/ 8 w 13"/>
                <a:gd name="T31" fmla="*/ 0 h 99"/>
                <a:gd name="T32" fmla="*/ 7 w 13"/>
                <a:gd name="T33" fmla="*/ 0 h 99"/>
                <a:gd name="T34" fmla="*/ 6 w 13"/>
                <a:gd name="T35" fmla="*/ 0 h 99"/>
                <a:gd name="T36" fmla="*/ 5 w 13"/>
                <a:gd name="T37" fmla="*/ 0 h 99"/>
                <a:gd name="T38" fmla="*/ 4 w 13"/>
                <a:gd name="T39" fmla="*/ 0 h 99"/>
                <a:gd name="T40" fmla="*/ 3 w 13"/>
                <a:gd name="T41" fmla="*/ 1 h 99"/>
                <a:gd name="T42" fmla="*/ 2 w 13"/>
                <a:gd name="T43" fmla="*/ 1 h 99"/>
                <a:gd name="T44" fmla="*/ 2 w 13"/>
                <a:gd name="T45" fmla="*/ 2 h 99"/>
                <a:gd name="T46" fmla="*/ 1 w 13"/>
                <a:gd name="T47" fmla="*/ 3 h 99"/>
                <a:gd name="T48" fmla="*/ 0 w 13"/>
                <a:gd name="T49" fmla="*/ 3 h 99"/>
                <a:gd name="T50" fmla="*/ 0 w 13"/>
                <a:gd name="T51" fmla="*/ 4 h 99"/>
                <a:gd name="T52" fmla="*/ 0 w 13"/>
                <a:gd name="T53" fmla="*/ 94 h 99"/>
                <a:gd name="T54" fmla="*/ 0 w 13"/>
                <a:gd name="T55" fmla="*/ 95 h 99"/>
                <a:gd name="T56" fmla="*/ 1 w 13"/>
                <a:gd name="T57" fmla="*/ 95 h 99"/>
                <a:gd name="T58" fmla="*/ 2 w 13"/>
                <a:gd name="T59" fmla="*/ 96 h 99"/>
                <a:gd name="T60" fmla="*/ 3 w 13"/>
                <a:gd name="T61" fmla="*/ 97 h 99"/>
                <a:gd name="T62" fmla="*/ 3 w 13"/>
                <a:gd name="T63" fmla="*/ 97 h 99"/>
                <a:gd name="T64" fmla="*/ 4 w 13"/>
                <a:gd name="T65" fmla="*/ 98 h 99"/>
                <a:gd name="T66" fmla="*/ 5 w 13"/>
                <a:gd name="T67" fmla="*/ 98 h 99"/>
                <a:gd name="T68" fmla="*/ 6 w 13"/>
                <a:gd name="T69" fmla="*/ 98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9"/>
                <a:gd name="T107" fmla="*/ 13 w 13"/>
                <a:gd name="T108" fmla="*/ 99 h 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9">
                  <a:moveTo>
                    <a:pt x="6" y="98"/>
                  </a:moveTo>
                  <a:lnTo>
                    <a:pt x="7" y="98"/>
                  </a:lnTo>
                  <a:lnTo>
                    <a:pt x="8" y="98"/>
                  </a:lnTo>
                  <a:lnTo>
                    <a:pt x="9" y="97"/>
                  </a:lnTo>
                  <a:lnTo>
                    <a:pt x="10" y="97"/>
                  </a:lnTo>
                  <a:lnTo>
                    <a:pt x="10" y="96"/>
                  </a:lnTo>
                  <a:lnTo>
                    <a:pt x="11" y="95"/>
                  </a:lnTo>
                  <a:lnTo>
                    <a:pt x="12" y="95"/>
                  </a:lnTo>
                  <a:lnTo>
                    <a:pt x="12" y="94"/>
                  </a:lnTo>
                  <a:lnTo>
                    <a:pt x="12" y="4"/>
                  </a:lnTo>
                  <a:lnTo>
                    <a:pt x="12" y="3"/>
                  </a:lnTo>
                  <a:lnTo>
                    <a:pt x="11" y="3"/>
                  </a:lnTo>
                  <a:lnTo>
                    <a:pt x="10" y="2"/>
                  </a:lnTo>
                  <a:lnTo>
                    <a:pt x="10" y="1"/>
                  </a:lnTo>
                  <a:lnTo>
                    <a:pt x="8" y="1"/>
                  </a:lnTo>
                  <a:lnTo>
                    <a:pt x="8" y="0"/>
                  </a:lnTo>
                  <a:lnTo>
                    <a:pt x="7" y="0"/>
                  </a:lnTo>
                  <a:lnTo>
                    <a:pt x="6" y="0"/>
                  </a:lnTo>
                  <a:lnTo>
                    <a:pt x="5" y="0"/>
                  </a:lnTo>
                  <a:lnTo>
                    <a:pt x="4" y="0"/>
                  </a:lnTo>
                  <a:lnTo>
                    <a:pt x="3" y="1"/>
                  </a:lnTo>
                  <a:lnTo>
                    <a:pt x="2" y="1"/>
                  </a:lnTo>
                  <a:lnTo>
                    <a:pt x="2" y="2"/>
                  </a:lnTo>
                  <a:lnTo>
                    <a:pt x="1" y="3"/>
                  </a:lnTo>
                  <a:lnTo>
                    <a:pt x="0" y="3"/>
                  </a:lnTo>
                  <a:lnTo>
                    <a:pt x="0" y="4"/>
                  </a:lnTo>
                  <a:lnTo>
                    <a:pt x="0" y="94"/>
                  </a:lnTo>
                  <a:lnTo>
                    <a:pt x="0" y="95"/>
                  </a:lnTo>
                  <a:lnTo>
                    <a:pt x="1" y="95"/>
                  </a:lnTo>
                  <a:lnTo>
                    <a:pt x="2" y="96"/>
                  </a:lnTo>
                  <a:lnTo>
                    <a:pt x="3" y="97"/>
                  </a:lnTo>
                  <a:lnTo>
                    <a:pt x="4" y="98"/>
                  </a:lnTo>
                  <a:lnTo>
                    <a:pt x="5" y="98"/>
                  </a:lnTo>
                  <a:lnTo>
                    <a:pt x="6" y="9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7" name="Freeform 982"/>
            <p:cNvSpPr>
              <a:spLocks noChangeAspect="1"/>
            </p:cNvSpPr>
            <p:nvPr/>
          </p:nvSpPr>
          <p:spPr bwMode="auto">
            <a:xfrm>
              <a:off x="4880" y="2988"/>
              <a:ext cx="87" cy="61"/>
            </a:xfrm>
            <a:custGeom>
              <a:avLst/>
              <a:gdLst>
                <a:gd name="T0" fmla="*/ 86 w 87"/>
                <a:gd name="T1" fmla="*/ 17 h 61"/>
                <a:gd name="T2" fmla="*/ 82 w 87"/>
                <a:gd name="T3" fmla="*/ 15 h 61"/>
                <a:gd name="T4" fmla="*/ 76 w 87"/>
                <a:gd name="T5" fmla="*/ 12 h 61"/>
                <a:gd name="T6" fmla="*/ 70 w 87"/>
                <a:gd name="T7" fmla="*/ 9 h 61"/>
                <a:gd name="T8" fmla="*/ 62 w 87"/>
                <a:gd name="T9" fmla="*/ 5 h 61"/>
                <a:gd name="T10" fmla="*/ 55 w 87"/>
                <a:gd name="T11" fmla="*/ 3 h 61"/>
                <a:gd name="T12" fmla="*/ 46 w 87"/>
                <a:gd name="T13" fmla="*/ 2 h 61"/>
                <a:gd name="T14" fmla="*/ 37 w 87"/>
                <a:gd name="T15" fmla="*/ 0 h 61"/>
                <a:gd name="T16" fmla="*/ 29 w 87"/>
                <a:gd name="T17" fmla="*/ 0 h 61"/>
                <a:gd name="T18" fmla="*/ 19 w 87"/>
                <a:gd name="T19" fmla="*/ 2 h 61"/>
                <a:gd name="T20" fmla="*/ 9 w 87"/>
                <a:gd name="T21" fmla="*/ 4 h 61"/>
                <a:gd name="T22" fmla="*/ 0 w 87"/>
                <a:gd name="T23" fmla="*/ 9 h 61"/>
                <a:gd name="T24" fmla="*/ 32 w 87"/>
                <a:gd name="T25" fmla="*/ 51 h 61"/>
                <a:gd name="T26" fmla="*/ 31 w 87"/>
                <a:gd name="T27" fmla="*/ 51 h 61"/>
                <a:gd name="T28" fmla="*/ 34 w 87"/>
                <a:gd name="T29" fmla="*/ 51 h 61"/>
                <a:gd name="T30" fmla="*/ 35 w 87"/>
                <a:gd name="T31" fmla="*/ 51 h 61"/>
                <a:gd name="T32" fmla="*/ 38 w 87"/>
                <a:gd name="T33" fmla="*/ 52 h 61"/>
                <a:gd name="T34" fmla="*/ 41 w 87"/>
                <a:gd name="T35" fmla="*/ 53 h 61"/>
                <a:gd name="T36" fmla="*/ 43 w 87"/>
                <a:gd name="T37" fmla="*/ 54 h 61"/>
                <a:gd name="T38" fmla="*/ 47 w 87"/>
                <a:gd name="T39" fmla="*/ 56 h 61"/>
                <a:gd name="T40" fmla="*/ 51 w 87"/>
                <a:gd name="T41" fmla="*/ 58 h 61"/>
                <a:gd name="T42" fmla="*/ 55 w 87"/>
                <a:gd name="T43" fmla="*/ 60 h 61"/>
                <a:gd name="T44" fmla="*/ 86 w 87"/>
                <a:gd name="T45" fmla="*/ 1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7"/>
                <a:gd name="T70" fmla="*/ 0 h 61"/>
                <a:gd name="T71" fmla="*/ 87 w 87"/>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7" h="61">
                  <a:moveTo>
                    <a:pt x="86" y="17"/>
                  </a:moveTo>
                  <a:lnTo>
                    <a:pt x="82" y="15"/>
                  </a:lnTo>
                  <a:lnTo>
                    <a:pt x="76" y="12"/>
                  </a:lnTo>
                  <a:lnTo>
                    <a:pt x="70" y="9"/>
                  </a:lnTo>
                  <a:lnTo>
                    <a:pt x="62" y="5"/>
                  </a:lnTo>
                  <a:lnTo>
                    <a:pt x="55" y="3"/>
                  </a:lnTo>
                  <a:lnTo>
                    <a:pt x="46" y="2"/>
                  </a:lnTo>
                  <a:lnTo>
                    <a:pt x="37" y="0"/>
                  </a:lnTo>
                  <a:lnTo>
                    <a:pt x="29" y="0"/>
                  </a:lnTo>
                  <a:lnTo>
                    <a:pt x="19" y="2"/>
                  </a:lnTo>
                  <a:lnTo>
                    <a:pt x="9" y="4"/>
                  </a:lnTo>
                  <a:lnTo>
                    <a:pt x="0" y="9"/>
                  </a:lnTo>
                  <a:lnTo>
                    <a:pt x="32" y="51"/>
                  </a:lnTo>
                  <a:lnTo>
                    <a:pt x="31" y="51"/>
                  </a:lnTo>
                  <a:lnTo>
                    <a:pt x="34" y="51"/>
                  </a:lnTo>
                  <a:lnTo>
                    <a:pt x="35" y="51"/>
                  </a:lnTo>
                  <a:lnTo>
                    <a:pt x="38" y="52"/>
                  </a:lnTo>
                  <a:lnTo>
                    <a:pt x="41" y="53"/>
                  </a:lnTo>
                  <a:lnTo>
                    <a:pt x="43" y="54"/>
                  </a:lnTo>
                  <a:lnTo>
                    <a:pt x="47" y="56"/>
                  </a:lnTo>
                  <a:lnTo>
                    <a:pt x="51" y="58"/>
                  </a:lnTo>
                  <a:lnTo>
                    <a:pt x="55" y="60"/>
                  </a:lnTo>
                  <a:lnTo>
                    <a:pt x="86" y="1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78" name="Freeform 983"/>
            <p:cNvSpPr>
              <a:spLocks noChangeAspect="1"/>
            </p:cNvSpPr>
            <p:nvPr/>
          </p:nvSpPr>
          <p:spPr bwMode="auto">
            <a:xfrm>
              <a:off x="4861" y="2963"/>
              <a:ext cx="80" cy="71"/>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FF"/>
            </a:solidFill>
            <a:ln w="12700" cap="rnd" cmpd="sng">
              <a:noFill/>
              <a:prstDash val="solid"/>
              <a:round/>
              <a:headEnd type="none" w="med" len="med"/>
              <a:tailEnd type="none" w="med" len="med"/>
            </a:ln>
          </p:spPr>
          <p:txBody>
            <a:bodyPr/>
            <a:lstStyle/>
            <a:p>
              <a:endParaRPr lang="en-US"/>
            </a:p>
          </p:txBody>
        </p:sp>
        <p:sp>
          <p:nvSpPr>
            <p:cNvPr id="167079" name="Freeform 984"/>
            <p:cNvSpPr>
              <a:spLocks noChangeAspect="1"/>
            </p:cNvSpPr>
            <p:nvPr/>
          </p:nvSpPr>
          <p:spPr bwMode="auto">
            <a:xfrm>
              <a:off x="4905" y="3003"/>
              <a:ext cx="39" cy="35"/>
            </a:xfrm>
            <a:custGeom>
              <a:avLst/>
              <a:gdLst>
                <a:gd name="T0" fmla="*/ 32 w 39"/>
                <a:gd name="T1" fmla="*/ 0 h 35"/>
                <a:gd name="T2" fmla="*/ 32 w 39"/>
                <a:gd name="T3" fmla="*/ 5 h 35"/>
                <a:gd name="T4" fmla="*/ 30 w 39"/>
                <a:gd name="T5" fmla="*/ 11 h 35"/>
                <a:gd name="T6" fmla="*/ 27 w 39"/>
                <a:gd name="T7" fmla="*/ 16 h 35"/>
                <a:gd name="T8" fmla="*/ 23 w 39"/>
                <a:gd name="T9" fmla="*/ 20 h 35"/>
                <a:gd name="T10" fmla="*/ 18 w 39"/>
                <a:gd name="T11" fmla="*/ 24 h 35"/>
                <a:gd name="T12" fmla="*/ 13 w 39"/>
                <a:gd name="T13" fmla="*/ 26 h 35"/>
                <a:gd name="T14" fmla="*/ 6 w 39"/>
                <a:gd name="T15" fmla="*/ 28 h 35"/>
                <a:gd name="T16" fmla="*/ 0 w 39"/>
                <a:gd name="T17" fmla="*/ 29 h 35"/>
                <a:gd name="T18" fmla="*/ 0 w 39"/>
                <a:gd name="T19" fmla="*/ 34 h 35"/>
                <a:gd name="T20" fmla="*/ 8 w 39"/>
                <a:gd name="T21" fmla="*/ 33 h 35"/>
                <a:gd name="T22" fmla="*/ 15 w 39"/>
                <a:gd name="T23" fmla="*/ 31 h 35"/>
                <a:gd name="T24" fmla="*/ 21 w 39"/>
                <a:gd name="T25" fmla="*/ 28 h 35"/>
                <a:gd name="T26" fmla="*/ 27 w 39"/>
                <a:gd name="T27" fmla="*/ 24 h 35"/>
                <a:gd name="T28" fmla="*/ 32 w 39"/>
                <a:gd name="T29" fmla="*/ 19 h 35"/>
                <a:gd name="T30" fmla="*/ 35 w 39"/>
                <a:gd name="T31" fmla="*/ 13 h 35"/>
                <a:gd name="T32" fmla="*/ 38 w 39"/>
                <a:gd name="T33" fmla="*/ 7 h 35"/>
                <a:gd name="T34" fmla="*/ 38 w 39"/>
                <a:gd name="T35" fmla="*/ 0 h 35"/>
                <a:gd name="T36" fmla="*/ 32 w 39"/>
                <a:gd name="T37" fmla="*/ 0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5"/>
                <a:gd name="T59" fmla="*/ 39 w 39"/>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5">
                  <a:moveTo>
                    <a:pt x="32" y="0"/>
                  </a:moveTo>
                  <a:lnTo>
                    <a:pt x="32" y="5"/>
                  </a:lnTo>
                  <a:lnTo>
                    <a:pt x="30" y="11"/>
                  </a:lnTo>
                  <a:lnTo>
                    <a:pt x="27" y="16"/>
                  </a:lnTo>
                  <a:lnTo>
                    <a:pt x="23" y="20"/>
                  </a:lnTo>
                  <a:lnTo>
                    <a:pt x="18" y="24"/>
                  </a:lnTo>
                  <a:lnTo>
                    <a:pt x="13" y="26"/>
                  </a:lnTo>
                  <a:lnTo>
                    <a:pt x="6" y="28"/>
                  </a:lnTo>
                  <a:lnTo>
                    <a:pt x="0" y="29"/>
                  </a:lnTo>
                  <a:lnTo>
                    <a:pt x="0" y="34"/>
                  </a:lnTo>
                  <a:lnTo>
                    <a:pt x="8" y="33"/>
                  </a:lnTo>
                  <a:lnTo>
                    <a:pt x="15" y="31"/>
                  </a:lnTo>
                  <a:lnTo>
                    <a:pt x="21" y="28"/>
                  </a:lnTo>
                  <a:lnTo>
                    <a:pt x="27" y="24"/>
                  </a:lnTo>
                  <a:lnTo>
                    <a:pt x="32" y="19"/>
                  </a:lnTo>
                  <a:lnTo>
                    <a:pt x="35" y="13"/>
                  </a:lnTo>
                  <a:lnTo>
                    <a:pt x="38" y="7"/>
                  </a:lnTo>
                  <a:lnTo>
                    <a:pt x="38" y="0"/>
                  </a:lnTo>
                  <a:lnTo>
                    <a:pt x="32"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80" name="Freeform 985"/>
            <p:cNvSpPr>
              <a:spLocks noChangeAspect="1"/>
            </p:cNvSpPr>
            <p:nvPr/>
          </p:nvSpPr>
          <p:spPr bwMode="auto">
            <a:xfrm>
              <a:off x="4905" y="2960"/>
              <a:ext cx="39" cy="34"/>
            </a:xfrm>
            <a:custGeom>
              <a:avLst/>
              <a:gdLst>
                <a:gd name="T0" fmla="*/ 0 w 39"/>
                <a:gd name="T1" fmla="*/ 5 h 34"/>
                <a:gd name="T2" fmla="*/ 7 w 39"/>
                <a:gd name="T3" fmla="*/ 5 h 34"/>
                <a:gd name="T4" fmla="*/ 13 w 39"/>
                <a:gd name="T5" fmla="*/ 7 h 34"/>
                <a:gd name="T6" fmla="*/ 18 w 39"/>
                <a:gd name="T7" fmla="*/ 10 h 34"/>
                <a:gd name="T8" fmla="*/ 23 w 39"/>
                <a:gd name="T9" fmla="*/ 13 h 34"/>
                <a:gd name="T10" fmla="*/ 27 w 39"/>
                <a:gd name="T11" fmla="*/ 17 h 34"/>
                <a:gd name="T12" fmla="*/ 30 w 39"/>
                <a:gd name="T13" fmla="*/ 22 h 34"/>
                <a:gd name="T14" fmla="*/ 32 w 39"/>
                <a:gd name="T15" fmla="*/ 28 h 34"/>
                <a:gd name="T16" fmla="*/ 32 w 39"/>
                <a:gd name="T17" fmla="*/ 33 h 34"/>
                <a:gd name="T18" fmla="*/ 38 w 39"/>
                <a:gd name="T19" fmla="*/ 33 h 34"/>
                <a:gd name="T20" fmla="*/ 38 w 39"/>
                <a:gd name="T21" fmla="*/ 26 h 34"/>
                <a:gd name="T22" fmla="*/ 35 w 39"/>
                <a:gd name="T23" fmla="*/ 20 h 34"/>
                <a:gd name="T24" fmla="*/ 32 w 39"/>
                <a:gd name="T25" fmla="*/ 15 h 34"/>
                <a:gd name="T26" fmla="*/ 27 w 39"/>
                <a:gd name="T27" fmla="*/ 9 h 34"/>
                <a:gd name="T28" fmla="*/ 21 w 39"/>
                <a:gd name="T29" fmla="*/ 5 h 34"/>
                <a:gd name="T30" fmla="*/ 15 w 39"/>
                <a:gd name="T31" fmla="*/ 2 h 34"/>
                <a:gd name="T32" fmla="*/ 7 w 39"/>
                <a:gd name="T33" fmla="*/ 0 h 34"/>
                <a:gd name="T34" fmla="*/ 0 w 39"/>
                <a:gd name="T35" fmla="*/ 0 h 34"/>
                <a:gd name="T36" fmla="*/ 0 w 39"/>
                <a:gd name="T37" fmla="*/ 5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4"/>
                <a:gd name="T59" fmla="*/ 39 w 39"/>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4">
                  <a:moveTo>
                    <a:pt x="0" y="5"/>
                  </a:moveTo>
                  <a:lnTo>
                    <a:pt x="7" y="5"/>
                  </a:lnTo>
                  <a:lnTo>
                    <a:pt x="13" y="7"/>
                  </a:lnTo>
                  <a:lnTo>
                    <a:pt x="18" y="10"/>
                  </a:lnTo>
                  <a:lnTo>
                    <a:pt x="23" y="13"/>
                  </a:lnTo>
                  <a:lnTo>
                    <a:pt x="27" y="17"/>
                  </a:lnTo>
                  <a:lnTo>
                    <a:pt x="30" y="22"/>
                  </a:lnTo>
                  <a:lnTo>
                    <a:pt x="32" y="28"/>
                  </a:lnTo>
                  <a:lnTo>
                    <a:pt x="32" y="33"/>
                  </a:lnTo>
                  <a:lnTo>
                    <a:pt x="38" y="33"/>
                  </a:lnTo>
                  <a:lnTo>
                    <a:pt x="38" y="26"/>
                  </a:lnTo>
                  <a:lnTo>
                    <a:pt x="35" y="20"/>
                  </a:lnTo>
                  <a:lnTo>
                    <a:pt x="32" y="15"/>
                  </a:lnTo>
                  <a:lnTo>
                    <a:pt x="27" y="9"/>
                  </a:lnTo>
                  <a:lnTo>
                    <a:pt x="21" y="5"/>
                  </a:lnTo>
                  <a:lnTo>
                    <a:pt x="15" y="2"/>
                  </a:lnTo>
                  <a:lnTo>
                    <a:pt x="7" y="0"/>
                  </a:lnTo>
                  <a:lnTo>
                    <a:pt x="0" y="0"/>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81" name="Freeform 986"/>
            <p:cNvSpPr>
              <a:spLocks noChangeAspect="1"/>
            </p:cNvSpPr>
            <p:nvPr/>
          </p:nvSpPr>
          <p:spPr bwMode="auto">
            <a:xfrm>
              <a:off x="4857" y="2960"/>
              <a:ext cx="39" cy="34"/>
            </a:xfrm>
            <a:custGeom>
              <a:avLst/>
              <a:gdLst>
                <a:gd name="T0" fmla="*/ 6 w 39"/>
                <a:gd name="T1" fmla="*/ 33 h 34"/>
                <a:gd name="T2" fmla="*/ 6 w 39"/>
                <a:gd name="T3" fmla="*/ 27 h 34"/>
                <a:gd name="T4" fmla="*/ 9 w 39"/>
                <a:gd name="T5" fmla="*/ 22 h 34"/>
                <a:gd name="T6" fmla="*/ 12 w 39"/>
                <a:gd name="T7" fmla="*/ 17 h 34"/>
                <a:gd name="T8" fmla="*/ 15 w 39"/>
                <a:gd name="T9" fmla="*/ 13 h 34"/>
                <a:gd name="T10" fmla="*/ 20 w 39"/>
                <a:gd name="T11" fmla="*/ 10 h 34"/>
                <a:gd name="T12" fmla="*/ 25 w 39"/>
                <a:gd name="T13" fmla="*/ 7 h 34"/>
                <a:gd name="T14" fmla="*/ 32 w 39"/>
                <a:gd name="T15" fmla="*/ 5 h 34"/>
                <a:gd name="T16" fmla="*/ 38 w 39"/>
                <a:gd name="T17" fmla="*/ 5 h 34"/>
                <a:gd name="T18" fmla="*/ 38 w 39"/>
                <a:gd name="T19" fmla="*/ 0 h 34"/>
                <a:gd name="T20" fmla="*/ 31 w 39"/>
                <a:gd name="T21" fmla="*/ 0 h 34"/>
                <a:gd name="T22" fmla="*/ 24 w 39"/>
                <a:gd name="T23" fmla="*/ 2 h 34"/>
                <a:gd name="T24" fmla="*/ 17 w 39"/>
                <a:gd name="T25" fmla="*/ 5 h 34"/>
                <a:gd name="T26" fmla="*/ 11 w 39"/>
                <a:gd name="T27" fmla="*/ 9 h 34"/>
                <a:gd name="T28" fmla="*/ 7 w 39"/>
                <a:gd name="T29" fmla="*/ 15 h 34"/>
                <a:gd name="T30" fmla="*/ 3 w 39"/>
                <a:gd name="T31" fmla="*/ 20 h 34"/>
                <a:gd name="T32" fmla="*/ 1 w 39"/>
                <a:gd name="T33" fmla="*/ 27 h 34"/>
                <a:gd name="T34" fmla="*/ 0 w 39"/>
                <a:gd name="T35" fmla="*/ 33 h 34"/>
                <a:gd name="T36" fmla="*/ 6 w 39"/>
                <a:gd name="T37" fmla="*/ 33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4"/>
                <a:gd name="T59" fmla="*/ 39 w 39"/>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4">
                  <a:moveTo>
                    <a:pt x="6" y="33"/>
                  </a:moveTo>
                  <a:lnTo>
                    <a:pt x="6" y="27"/>
                  </a:lnTo>
                  <a:lnTo>
                    <a:pt x="9" y="22"/>
                  </a:lnTo>
                  <a:lnTo>
                    <a:pt x="12" y="17"/>
                  </a:lnTo>
                  <a:lnTo>
                    <a:pt x="15" y="13"/>
                  </a:lnTo>
                  <a:lnTo>
                    <a:pt x="20" y="10"/>
                  </a:lnTo>
                  <a:lnTo>
                    <a:pt x="25" y="7"/>
                  </a:lnTo>
                  <a:lnTo>
                    <a:pt x="32" y="5"/>
                  </a:lnTo>
                  <a:lnTo>
                    <a:pt x="38" y="5"/>
                  </a:lnTo>
                  <a:lnTo>
                    <a:pt x="38" y="0"/>
                  </a:lnTo>
                  <a:lnTo>
                    <a:pt x="31" y="0"/>
                  </a:lnTo>
                  <a:lnTo>
                    <a:pt x="24" y="2"/>
                  </a:lnTo>
                  <a:lnTo>
                    <a:pt x="17" y="5"/>
                  </a:lnTo>
                  <a:lnTo>
                    <a:pt x="11" y="9"/>
                  </a:lnTo>
                  <a:lnTo>
                    <a:pt x="7" y="15"/>
                  </a:lnTo>
                  <a:lnTo>
                    <a:pt x="3" y="20"/>
                  </a:lnTo>
                  <a:lnTo>
                    <a:pt x="1" y="27"/>
                  </a:lnTo>
                  <a:lnTo>
                    <a:pt x="0" y="33"/>
                  </a:lnTo>
                  <a:lnTo>
                    <a:pt x="6" y="3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67082" name="Freeform 987"/>
            <p:cNvSpPr>
              <a:spLocks noChangeAspect="1"/>
            </p:cNvSpPr>
            <p:nvPr/>
          </p:nvSpPr>
          <p:spPr bwMode="auto">
            <a:xfrm>
              <a:off x="4857" y="3003"/>
              <a:ext cx="39" cy="35"/>
            </a:xfrm>
            <a:custGeom>
              <a:avLst/>
              <a:gdLst>
                <a:gd name="T0" fmla="*/ 38 w 39"/>
                <a:gd name="T1" fmla="*/ 29 h 35"/>
                <a:gd name="T2" fmla="*/ 32 w 39"/>
                <a:gd name="T3" fmla="*/ 28 h 35"/>
                <a:gd name="T4" fmla="*/ 25 w 39"/>
                <a:gd name="T5" fmla="*/ 26 h 35"/>
                <a:gd name="T6" fmla="*/ 20 w 39"/>
                <a:gd name="T7" fmla="*/ 24 h 35"/>
                <a:gd name="T8" fmla="*/ 15 w 39"/>
                <a:gd name="T9" fmla="*/ 20 h 35"/>
                <a:gd name="T10" fmla="*/ 12 w 39"/>
                <a:gd name="T11" fmla="*/ 16 h 35"/>
                <a:gd name="T12" fmla="*/ 9 w 39"/>
                <a:gd name="T13" fmla="*/ 11 h 35"/>
                <a:gd name="T14" fmla="*/ 6 w 39"/>
                <a:gd name="T15" fmla="*/ 6 h 35"/>
                <a:gd name="T16" fmla="*/ 6 w 39"/>
                <a:gd name="T17" fmla="*/ 0 h 35"/>
                <a:gd name="T18" fmla="*/ 0 w 39"/>
                <a:gd name="T19" fmla="*/ 0 h 35"/>
                <a:gd name="T20" fmla="*/ 1 w 39"/>
                <a:gd name="T21" fmla="*/ 6 h 35"/>
                <a:gd name="T22" fmla="*/ 3 w 39"/>
                <a:gd name="T23" fmla="*/ 13 h 35"/>
                <a:gd name="T24" fmla="*/ 7 w 39"/>
                <a:gd name="T25" fmla="*/ 19 h 35"/>
                <a:gd name="T26" fmla="*/ 11 w 39"/>
                <a:gd name="T27" fmla="*/ 24 h 35"/>
                <a:gd name="T28" fmla="*/ 17 w 39"/>
                <a:gd name="T29" fmla="*/ 28 h 35"/>
                <a:gd name="T30" fmla="*/ 24 w 39"/>
                <a:gd name="T31" fmla="*/ 31 h 35"/>
                <a:gd name="T32" fmla="*/ 31 w 39"/>
                <a:gd name="T33" fmla="*/ 33 h 35"/>
                <a:gd name="T34" fmla="*/ 38 w 39"/>
                <a:gd name="T35" fmla="*/ 34 h 35"/>
                <a:gd name="T36" fmla="*/ 38 w 39"/>
                <a:gd name="T37" fmla="*/ 29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5"/>
                <a:gd name="T59" fmla="*/ 39 w 39"/>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5">
                  <a:moveTo>
                    <a:pt x="38" y="29"/>
                  </a:moveTo>
                  <a:lnTo>
                    <a:pt x="32" y="28"/>
                  </a:lnTo>
                  <a:lnTo>
                    <a:pt x="25" y="26"/>
                  </a:lnTo>
                  <a:lnTo>
                    <a:pt x="20" y="24"/>
                  </a:lnTo>
                  <a:lnTo>
                    <a:pt x="15" y="20"/>
                  </a:lnTo>
                  <a:lnTo>
                    <a:pt x="12" y="16"/>
                  </a:lnTo>
                  <a:lnTo>
                    <a:pt x="9" y="11"/>
                  </a:lnTo>
                  <a:lnTo>
                    <a:pt x="6" y="6"/>
                  </a:lnTo>
                  <a:lnTo>
                    <a:pt x="6" y="0"/>
                  </a:lnTo>
                  <a:lnTo>
                    <a:pt x="0" y="0"/>
                  </a:lnTo>
                  <a:lnTo>
                    <a:pt x="1" y="6"/>
                  </a:lnTo>
                  <a:lnTo>
                    <a:pt x="3" y="13"/>
                  </a:lnTo>
                  <a:lnTo>
                    <a:pt x="7" y="19"/>
                  </a:lnTo>
                  <a:lnTo>
                    <a:pt x="11" y="24"/>
                  </a:lnTo>
                  <a:lnTo>
                    <a:pt x="17" y="28"/>
                  </a:lnTo>
                  <a:lnTo>
                    <a:pt x="24" y="31"/>
                  </a:lnTo>
                  <a:lnTo>
                    <a:pt x="31" y="33"/>
                  </a:lnTo>
                  <a:lnTo>
                    <a:pt x="38" y="34"/>
                  </a:lnTo>
                  <a:lnTo>
                    <a:pt x="38" y="29"/>
                  </a:lnTo>
                </a:path>
              </a:pathLst>
            </a:custGeom>
            <a:solidFill>
              <a:srgbClr val="000000"/>
            </a:solidFill>
            <a:ln w="12700" cap="rnd" cmpd="sng">
              <a:noFill/>
              <a:prstDash val="solid"/>
              <a:round/>
              <a:headEnd type="none" w="med" len="med"/>
              <a:tailEnd type="none" w="med" len="med"/>
            </a:ln>
          </p:spPr>
          <p:txBody>
            <a:bodyPr/>
            <a:lstStyle/>
            <a:p>
              <a:endParaRPr lang="en-US"/>
            </a:p>
          </p:txBody>
        </p:sp>
      </p:grpSp>
      <p:sp>
        <p:nvSpPr>
          <p:cNvPr id="167026" name="Rectangle 988"/>
          <p:cNvSpPr>
            <a:spLocks noGrp="1" noChangeArrowheads="1"/>
          </p:cNvSpPr>
          <p:nvPr>
            <p:ph type="title"/>
          </p:nvPr>
        </p:nvSpPr>
        <p:spPr>
          <a:xfrm>
            <a:off x="685800" y="212725"/>
            <a:ext cx="7772400" cy="396875"/>
          </a:xfrm>
        </p:spPr>
        <p:txBody>
          <a:bodyPr/>
          <a:lstStyle/>
          <a:p>
            <a:pPr eaLnBrk="1" hangingPunct="1"/>
            <a:r>
              <a:rPr lang="en-US" sz="2000">
                <a:solidFill>
                  <a:schemeClr val="tx1"/>
                </a:solidFill>
                <a:cs typeface="Times New Roman" pitchFamily="18" charset="0"/>
              </a:rPr>
              <a:t>Miscellaneous Graphics Collections (Several pages)</a:t>
            </a:r>
          </a:p>
        </p:txBody>
      </p:sp>
      <p:sp>
        <p:nvSpPr>
          <p:cNvPr id="167027" name="Text Box 989"/>
          <p:cNvSpPr txBox="1">
            <a:spLocks noChangeArrowheads="1"/>
          </p:cNvSpPr>
          <p:nvPr/>
        </p:nvSpPr>
        <p:spPr bwMode="auto">
          <a:xfrm>
            <a:off x="838200" y="6216650"/>
            <a:ext cx="3355975" cy="260350"/>
          </a:xfrm>
          <a:prstGeom prst="rect">
            <a:avLst/>
          </a:prstGeom>
          <a:noFill/>
          <a:ln w="12700" algn="ctr">
            <a:noFill/>
            <a:miter lim="800000"/>
            <a:headEnd/>
            <a:tailEnd/>
          </a:ln>
        </p:spPr>
        <p:txBody>
          <a:bodyPr wrap="none">
            <a:spAutoFit/>
          </a:bodyPr>
          <a:lstStyle/>
          <a:p>
            <a:pPr algn="ctr" eaLnBrk="0" hangingPunct="0"/>
            <a:r>
              <a:rPr lang="en-US" sz="1100" b="1"/>
              <a:t>Courtesy Navy Wargaming Division, Newport RI</a:t>
            </a:r>
          </a:p>
        </p:txBody>
      </p:sp>
    </p:spTree>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7938" name="Group 2"/>
          <p:cNvGrpSpPr>
            <a:grpSpLocks/>
          </p:cNvGrpSpPr>
          <p:nvPr/>
        </p:nvGrpSpPr>
        <p:grpSpPr bwMode="auto">
          <a:xfrm>
            <a:off x="8226425" y="3381375"/>
            <a:ext cx="812800" cy="604838"/>
            <a:chOff x="5182" y="2130"/>
            <a:chExt cx="512" cy="381"/>
          </a:xfrm>
        </p:grpSpPr>
        <p:sp>
          <p:nvSpPr>
            <p:cNvPr id="168769" name="Freeform 3"/>
            <p:cNvSpPr>
              <a:spLocks/>
            </p:cNvSpPr>
            <p:nvPr/>
          </p:nvSpPr>
          <p:spPr bwMode="auto">
            <a:xfrm>
              <a:off x="5384" y="2130"/>
              <a:ext cx="310" cy="175"/>
            </a:xfrm>
            <a:custGeom>
              <a:avLst/>
              <a:gdLst>
                <a:gd name="T0" fmla="*/ 49 w 310"/>
                <a:gd name="T1" fmla="*/ 99 h 175"/>
                <a:gd name="T2" fmla="*/ 99 w 310"/>
                <a:gd name="T3" fmla="*/ 0 h 175"/>
                <a:gd name="T4" fmla="*/ 84 w 310"/>
                <a:gd name="T5" fmla="*/ 25 h 175"/>
                <a:gd name="T6" fmla="*/ 108 w 310"/>
                <a:gd name="T7" fmla="*/ 19 h 175"/>
                <a:gd name="T8" fmla="*/ 133 w 310"/>
                <a:gd name="T9" fmla="*/ 11 h 175"/>
                <a:gd name="T10" fmla="*/ 155 w 310"/>
                <a:gd name="T11" fmla="*/ 6 h 175"/>
                <a:gd name="T12" fmla="*/ 176 w 310"/>
                <a:gd name="T13" fmla="*/ 3 h 175"/>
                <a:gd name="T14" fmla="*/ 198 w 310"/>
                <a:gd name="T15" fmla="*/ 2 h 175"/>
                <a:gd name="T16" fmla="*/ 217 w 310"/>
                <a:gd name="T17" fmla="*/ 2 h 175"/>
                <a:gd name="T18" fmla="*/ 234 w 310"/>
                <a:gd name="T19" fmla="*/ 2 h 175"/>
                <a:gd name="T20" fmla="*/ 250 w 310"/>
                <a:gd name="T21" fmla="*/ 5 h 175"/>
                <a:gd name="T22" fmla="*/ 264 w 310"/>
                <a:gd name="T23" fmla="*/ 11 h 175"/>
                <a:gd name="T24" fmla="*/ 277 w 310"/>
                <a:gd name="T25" fmla="*/ 17 h 175"/>
                <a:gd name="T26" fmla="*/ 287 w 310"/>
                <a:gd name="T27" fmla="*/ 25 h 175"/>
                <a:gd name="T28" fmla="*/ 296 w 310"/>
                <a:gd name="T29" fmla="*/ 33 h 175"/>
                <a:gd name="T30" fmla="*/ 301 w 310"/>
                <a:gd name="T31" fmla="*/ 43 h 175"/>
                <a:gd name="T32" fmla="*/ 306 w 310"/>
                <a:gd name="T33" fmla="*/ 56 h 175"/>
                <a:gd name="T34" fmla="*/ 309 w 310"/>
                <a:gd name="T35" fmla="*/ 69 h 175"/>
                <a:gd name="T36" fmla="*/ 309 w 310"/>
                <a:gd name="T37" fmla="*/ 84 h 175"/>
                <a:gd name="T38" fmla="*/ 306 w 310"/>
                <a:gd name="T39" fmla="*/ 99 h 175"/>
                <a:gd name="T40" fmla="*/ 301 w 310"/>
                <a:gd name="T41" fmla="*/ 115 h 175"/>
                <a:gd name="T42" fmla="*/ 294 w 310"/>
                <a:gd name="T43" fmla="*/ 134 h 175"/>
                <a:gd name="T44" fmla="*/ 287 w 310"/>
                <a:gd name="T45" fmla="*/ 146 h 175"/>
                <a:gd name="T46" fmla="*/ 182 w 310"/>
                <a:gd name="T47" fmla="*/ 174 h 175"/>
                <a:gd name="T48" fmla="*/ 190 w 310"/>
                <a:gd name="T49" fmla="*/ 159 h 175"/>
                <a:gd name="T50" fmla="*/ 197 w 310"/>
                <a:gd name="T51" fmla="*/ 145 h 175"/>
                <a:gd name="T52" fmla="*/ 199 w 310"/>
                <a:gd name="T53" fmla="*/ 133 h 175"/>
                <a:gd name="T54" fmla="*/ 203 w 310"/>
                <a:gd name="T55" fmla="*/ 118 h 175"/>
                <a:gd name="T56" fmla="*/ 200 w 310"/>
                <a:gd name="T57" fmla="*/ 106 h 175"/>
                <a:gd name="T58" fmla="*/ 198 w 310"/>
                <a:gd name="T59" fmla="*/ 96 h 175"/>
                <a:gd name="T60" fmla="*/ 193 w 310"/>
                <a:gd name="T61" fmla="*/ 85 h 175"/>
                <a:gd name="T62" fmla="*/ 185 w 310"/>
                <a:gd name="T63" fmla="*/ 76 h 175"/>
                <a:gd name="T64" fmla="*/ 176 w 310"/>
                <a:gd name="T65" fmla="*/ 71 h 175"/>
                <a:gd name="T66" fmla="*/ 165 w 310"/>
                <a:gd name="T67" fmla="*/ 67 h 175"/>
                <a:gd name="T68" fmla="*/ 152 w 310"/>
                <a:gd name="T69" fmla="*/ 64 h 175"/>
                <a:gd name="T70" fmla="*/ 138 w 310"/>
                <a:gd name="T71" fmla="*/ 61 h 175"/>
                <a:gd name="T72" fmla="*/ 120 w 310"/>
                <a:gd name="T73" fmla="*/ 63 h 175"/>
                <a:gd name="T74" fmla="*/ 103 w 310"/>
                <a:gd name="T75" fmla="*/ 63 h 175"/>
                <a:gd name="T76" fmla="*/ 84 w 310"/>
                <a:gd name="T77" fmla="*/ 68 h 175"/>
                <a:gd name="T78" fmla="*/ 65 w 310"/>
                <a:gd name="T79" fmla="*/ 72 h 17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0"/>
                <a:gd name="T121" fmla="*/ 0 h 175"/>
                <a:gd name="T122" fmla="*/ 310 w 310"/>
                <a:gd name="T123" fmla="*/ 175 h 17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0" h="175">
                  <a:moveTo>
                    <a:pt x="61" y="72"/>
                  </a:moveTo>
                  <a:lnTo>
                    <a:pt x="49" y="99"/>
                  </a:lnTo>
                  <a:lnTo>
                    <a:pt x="0" y="69"/>
                  </a:lnTo>
                  <a:lnTo>
                    <a:pt x="99" y="0"/>
                  </a:lnTo>
                  <a:lnTo>
                    <a:pt x="85" y="25"/>
                  </a:lnTo>
                  <a:lnTo>
                    <a:pt x="84" y="25"/>
                  </a:lnTo>
                  <a:lnTo>
                    <a:pt x="97" y="23"/>
                  </a:lnTo>
                  <a:lnTo>
                    <a:pt x="108" y="19"/>
                  </a:lnTo>
                  <a:lnTo>
                    <a:pt x="120" y="16"/>
                  </a:lnTo>
                  <a:lnTo>
                    <a:pt x="133" y="11"/>
                  </a:lnTo>
                  <a:lnTo>
                    <a:pt x="145" y="10"/>
                  </a:lnTo>
                  <a:lnTo>
                    <a:pt x="155" y="6"/>
                  </a:lnTo>
                  <a:lnTo>
                    <a:pt x="166" y="4"/>
                  </a:lnTo>
                  <a:lnTo>
                    <a:pt x="176" y="3"/>
                  </a:lnTo>
                  <a:lnTo>
                    <a:pt x="187" y="2"/>
                  </a:lnTo>
                  <a:lnTo>
                    <a:pt x="198" y="2"/>
                  </a:lnTo>
                  <a:lnTo>
                    <a:pt x="208" y="0"/>
                  </a:lnTo>
                  <a:lnTo>
                    <a:pt x="217" y="2"/>
                  </a:lnTo>
                  <a:lnTo>
                    <a:pt x="226" y="2"/>
                  </a:lnTo>
                  <a:lnTo>
                    <a:pt x="234" y="2"/>
                  </a:lnTo>
                  <a:lnTo>
                    <a:pt x="242" y="4"/>
                  </a:lnTo>
                  <a:lnTo>
                    <a:pt x="250" y="5"/>
                  </a:lnTo>
                  <a:lnTo>
                    <a:pt x="257" y="7"/>
                  </a:lnTo>
                  <a:lnTo>
                    <a:pt x="264" y="11"/>
                  </a:lnTo>
                  <a:lnTo>
                    <a:pt x="272" y="14"/>
                  </a:lnTo>
                  <a:lnTo>
                    <a:pt x="277" y="17"/>
                  </a:lnTo>
                  <a:lnTo>
                    <a:pt x="283" y="20"/>
                  </a:lnTo>
                  <a:lnTo>
                    <a:pt x="287" y="25"/>
                  </a:lnTo>
                  <a:lnTo>
                    <a:pt x="292" y="29"/>
                  </a:lnTo>
                  <a:lnTo>
                    <a:pt x="296" y="33"/>
                  </a:lnTo>
                  <a:lnTo>
                    <a:pt x="300" y="39"/>
                  </a:lnTo>
                  <a:lnTo>
                    <a:pt x="301" y="43"/>
                  </a:lnTo>
                  <a:lnTo>
                    <a:pt x="304" y="49"/>
                  </a:lnTo>
                  <a:lnTo>
                    <a:pt x="306" y="56"/>
                  </a:lnTo>
                  <a:lnTo>
                    <a:pt x="307" y="62"/>
                  </a:lnTo>
                  <a:lnTo>
                    <a:pt x="309" y="69"/>
                  </a:lnTo>
                  <a:lnTo>
                    <a:pt x="309" y="76"/>
                  </a:lnTo>
                  <a:lnTo>
                    <a:pt x="309" y="84"/>
                  </a:lnTo>
                  <a:lnTo>
                    <a:pt x="307" y="92"/>
                  </a:lnTo>
                  <a:lnTo>
                    <a:pt x="306" y="99"/>
                  </a:lnTo>
                  <a:lnTo>
                    <a:pt x="304" y="106"/>
                  </a:lnTo>
                  <a:lnTo>
                    <a:pt x="301" y="115"/>
                  </a:lnTo>
                  <a:lnTo>
                    <a:pt x="297" y="123"/>
                  </a:lnTo>
                  <a:lnTo>
                    <a:pt x="294" y="134"/>
                  </a:lnTo>
                  <a:lnTo>
                    <a:pt x="291" y="141"/>
                  </a:lnTo>
                  <a:lnTo>
                    <a:pt x="287" y="146"/>
                  </a:lnTo>
                  <a:lnTo>
                    <a:pt x="284" y="146"/>
                  </a:lnTo>
                  <a:lnTo>
                    <a:pt x="182" y="174"/>
                  </a:lnTo>
                  <a:lnTo>
                    <a:pt x="187" y="166"/>
                  </a:lnTo>
                  <a:lnTo>
                    <a:pt x="190" y="159"/>
                  </a:lnTo>
                  <a:lnTo>
                    <a:pt x="193" y="152"/>
                  </a:lnTo>
                  <a:lnTo>
                    <a:pt x="197" y="145"/>
                  </a:lnTo>
                  <a:lnTo>
                    <a:pt x="198" y="137"/>
                  </a:lnTo>
                  <a:lnTo>
                    <a:pt x="199" y="133"/>
                  </a:lnTo>
                  <a:lnTo>
                    <a:pt x="201" y="123"/>
                  </a:lnTo>
                  <a:lnTo>
                    <a:pt x="203" y="118"/>
                  </a:lnTo>
                  <a:lnTo>
                    <a:pt x="201" y="112"/>
                  </a:lnTo>
                  <a:lnTo>
                    <a:pt x="200" y="106"/>
                  </a:lnTo>
                  <a:lnTo>
                    <a:pt x="199" y="100"/>
                  </a:lnTo>
                  <a:lnTo>
                    <a:pt x="198" y="96"/>
                  </a:lnTo>
                  <a:lnTo>
                    <a:pt x="195" y="91"/>
                  </a:lnTo>
                  <a:lnTo>
                    <a:pt x="193" y="85"/>
                  </a:lnTo>
                  <a:lnTo>
                    <a:pt x="190" y="82"/>
                  </a:lnTo>
                  <a:lnTo>
                    <a:pt x="185" y="76"/>
                  </a:lnTo>
                  <a:lnTo>
                    <a:pt x="182" y="74"/>
                  </a:lnTo>
                  <a:lnTo>
                    <a:pt x="176" y="71"/>
                  </a:lnTo>
                  <a:lnTo>
                    <a:pt x="171" y="68"/>
                  </a:lnTo>
                  <a:lnTo>
                    <a:pt x="165" y="67"/>
                  </a:lnTo>
                  <a:lnTo>
                    <a:pt x="157" y="66"/>
                  </a:lnTo>
                  <a:lnTo>
                    <a:pt x="152" y="64"/>
                  </a:lnTo>
                  <a:lnTo>
                    <a:pt x="145" y="62"/>
                  </a:lnTo>
                  <a:lnTo>
                    <a:pt x="138" y="61"/>
                  </a:lnTo>
                  <a:lnTo>
                    <a:pt x="129" y="63"/>
                  </a:lnTo>
                  <a:lnTo>
                    <a:pt x="120" y="63"/>
                  </a:lnTo>
                  <a:lnTo>
                    <a:pt x="111" y="62"/>
                  </a:lnTo>
                  <a:lnTo>
                    <a:pt x="103" y="63"/>
                  </a:lnTo>
                  <a:lnTo>
                    <a:pt x="95" y="64"/>
                  </a:lnTo>
                  <a:lnTo>
                    <a:pt x="84" y="68"/>
                  </a:lnTo>
                  <a:lnTo>
                    <a:pt x="75" y="70"/>
                  </a:lnTo>
                  <a:lnTo>
                    <a:pt x="65" y="72"/>
                  </a:lnTo>
                  <a:lnTo>
                    <a:pt x="61" y="7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70" name="Freeform 4"/>
            <p:cNvSpPr>
              <a:spLocks/>
            </p:cNvSpPr>
            <p:nvPr/>
          </p:nvSpPr>
          <p:spPr bwMode="auto">
            <a:xfrm>
              <a:off x="5350" y="2250"/>
              <a:ext cx="187" cy="261"/>
            </a:xfrm>
            <a:custGeom>
              <a:avLst/>
              <a:gdLst>
                <a:gd name="T0" fmla="*/ 139 w 187"/>
                <a:gd name="T1" fmla="*/ 0 h 261"/>
                <a:gd name="T2" fmla="*/ 52 w 187"/>
                <a:gd name="T3" fmla="*/ 48 h 261"/>
                <a:gd name="T4" fmla="*/ 87 w 187"/>
                <a:gd name="T5" fmla="*/ 58 h 261"/>
                <a:gd name="T6" fmla="*/ 73 w 187"/>
                <a:gd name="T7" fmla="*/ 113 h 261"/>
                <a:gd name="T8" fmla="*/ 47 w 187"/>
                <a:gd name="T9" fmla="*/ 198 h 261"/>
                <a:gd name="T10" fmla="*/ 31 w 187"/>
                <a:gd name="T11" fmla="*/ 221 h 261"/>
                <a:gd name="T12" fmla="*/ 0 w 187"/>
                <a:gd name="T13" fmla="*/ 260 h 261"/>
                <a:gd name="T14" fmla="*/ 108 w 187"/>
                <a:gd name="T15" fmla="*/ 182 h 261"/>
                <a:gd name="T16" fmla="*/ 121 w 187"/>
                <a:gd name="T17" fmla="*/ 159 h 261"/>
                <a:gd name="T18" fmla="*/ 157 w 187"/>
                <a:gd name="T19" fmla="*/ 94 h 261"/>
                <a:gd name="T20" fmla="*/ 186 w 187"/>
                <a:gd name="T21" fmla="*/ 112 h 261"/>
                <a:gd name="T22" fmla="*/ 139 w 187"/>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7"/>
                <a:gd name="T37" fmla="*/ 0 h 261"/>
                <a:gd name="T38" fmla="*/ 187 w 187"/>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7" h="261">
                  <a:moveTo>
                    <a:pt x="139" y="0"/>
                  </a:moveTo>
                  <a:lnTo>
                    <a:pt x="52" y="48"/>
                  </a:lnTo>
                  <a:lnTo>
                    <a:pt x="87" y="58"/>
                  </a:lnTo>
                  <a:lnTo>
                    <a:pt x="73" y="113"/>
                  </a:lnTo>
                  <a:lnTo>
                    <a:pt x="47" y="198"/>
                  </a:lnTo>
                  <a:lnTo>
                    <a:pt x="31" y="221"/>
                  </a:lnTo>
                  <a:lnTo>
                    <a:pt x="0" y="260"/>
                  </a:lnTo>
                  <a:lnTo>
                    <a:pt x="108" y="182"/>
                  </a:lnTo>
                  <a:lnTo>
                    <a:pt x="121" y="159"/>
                  </a:lnTo>
                  <a:lnTo>
                    <a:pt x="157" y="94"/>
                  </a:lnTo>
                  <a:lnTo>
                    <a:pt x="186" y="112"/>
                  </a:lnTo>
                  <a:lnTo>
                    <a:pt x="139"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71" name="Freeform 5"/>
            <p:cNvSpPr>
              <a:spLocks/>
            </p:cNvSpPr>
            <p:nvPr/>
          </p:nvSpPr>
          <p:spPr bwMode="auto">
            <a:xfrm>
              <a:off x="5182" y="2147"/>
              <a:ext cx="186" cy="261"/>
            </a:xfrm>
            <a:custGeom>
              <a:avLst/>
              <a:gdLst>
                <a:gd name="T0" fmla="*/ 45 w 186"/>
                <a:gd name="T1" fmla="*/ 0 h 261"/>
                <a:gd name="T2" fmla="*/ 133 w 186"/>
                <a:gd name="T3" fmla="*/ 47 h 261"/>
                <a:gd name="T4" fmla="*/ 99 w 186"/>
                <a:gd name="T5" fmla="*/ 58 h 261"/>
                <a:gd name="T6" fmla="*/ 113 w 186"/>
                <a:gd name="T7" fmla="*/ 112 h 261"/>
                <a:gd name="T8" fmla="*/ 138 w 186"/>
                <a:gd name="T9" fmla="*/ 196 h 261"/>
                <a:gd name="T10" fmla="*/ 154 w 186"/>
                <a:gd name="T11" fmla="*/ 221 h 261"/>
                <a:gd name="T12" fmla="*/ 185 w 186"/>
                <a:gd name="T13" fmla="*/ 260 h 261"/>
                <a:gd name="T14" fmla="*/ 77 w 186"/>
                <a:gd name="T15" fmla="*/ 182 h 261"/>
                <a:gd name="T16" fmla="*/ 64 w 186"/>
                <a:gd name="T17" fmla="*/ 159 h 261"/>
                <a:gd name="T18" fmla="*/ 28 w 186"/>
                <a:gd name="T19" fmla="*/ 93 h 261"/>
                <a:gd name="T20" fmla="*/ 0 w 186"/>
                <a:gd name="T21" fmla="*/ 112 h 261"/>
                <a:gd name="T22" fmla="*/ 45 w 186"/>
                <a:gd name="T23" fmla="*/ 0 h 2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6"/>
                <a:gd name="T37" fmla="*/ 0 h 261"/>
                <a:gd name="T38" fmla="*/ 186 w 186"/>
                <a:gd name="T39" fmla="*/ 261 h 2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6" h="261">
                  <a:moveTo>
                    <a:pt x="45" y="0"/>
                  </a:moveTo>
                  <a:lnTo>
                    <a:pt x="133" y="47"/>
                  </a:lnTo>
                  <a:lnTo>
                    <a:pt x="99" y="58"/>
                  </a:lnTo>
                  <a:lnTo>
                    <a:pt x="113" y="112"/>
                  </a:lnTo>
                  <a:lnTo>
                    <a:pt x="138" y="196"/>
                  </a:lnTo>
                  <a:lnTo>
                    <a:pt x="154" y="221"/>
                  </a:lnTo>
                  <a:lnTo>
                    <a:pt x="185" y="260"/>
                  </a:lnTo>
                  <a:lnTo>
                    <a:pt x="77" y="182"/>
                  </a:lnTo>
                  <a:lnTo>
                    <a:pt x="64" y="159"/>
                  </a:lnTo>
                  <a:lnTo>
                    <a:pt x="28" y="93"/>
                  </a:lnTo>
                  <a:lnTo>
                    <a:pt x="0" y="112"/>
                  </a:lnTo>
                  <a:lnTo>
                    <a:pt x="45"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7939" name="Freeform 6"/>
          <p:cNvSpPr>
            <a:spLocks/>
          </p:cNvSpPr>
          <p:nvPr/>
        </p:nvSpPr>
        <p:spPr bwMode="auto">
          <a:xfrm>
            <a:off x="8264525" y="5375275"/>
            <a:ext cx="414338" cy="106363"/>
          </a:xfrm>
          <a:custGeom>
            <a:avLst/>
            <a:gdLst>
              <a:gd name="T0" fmla="*/ 0 w 261"/>
              <a:gd name="T1" fmla="*/ 0 h 67"/>
              <a:gd name="T2" fmla="*/ 260 w 261"/>
              <a:gd name="T3" fmla="*/ 0 h 67"/>
              <a:gd name="T4" fmla="*/ 260 w 261"/>
              <a:gd name="T5" fmla="*/ 66 h 67"/>
              <a:gd name="T6" fmla="*/ 0 w 261"/>
              <a:gd name="T7" fmla="*/ 66 h 67"/>
              <a:gd name="T8" fmla="*/ 0 w 261"/>
              <a:gd name="T9" fmla="*/ 0 h 67"/>
              <a:gd name="T10" fmla="*/ 0 60000 65536"/>
              <a:gd name="T11" fmla="*/ 0 60000 65536"/>
              <a:gd name="T12" fmla="*/ 0 60000 65536"/>
              <a:gd name="T13" fmla="*/ 0 60000 65536"/>
              <a:gd name="T14" fmla="*/ 0 60000 65536"/>
              <a:gd name="T15" fmla="*/ 0 w 261"/>
              <a:gd name="T16" fmla="*/ 0 h 67"/>
              <a:gd name="T17" fmla="*/ 261 w 261"/>
              <a:gd name="T18" fmla="*/ 67 h 67"/>
            </a:gdLst>
            <a:ahLst/>
            <a:cxnLst>
              <a:cxn ang="T10">
                <a:pos x="T0" y="T1"/>
              </a:cxn>
              <a:cxn ang="T11">
                <a:pos x="T2" y="T3"/>
              </a:cxn>
              <a:cxn ang="T12">
                <a:pos x="T4" y="T5"/>
              </a:cxn>
              <a:cxn ang="T13">
                <a:pos x="T6" y="T7"/>
              </a:cxn>
              <a:cxn ang="T14">
                <a:pos x="T8" y="T9"/>
              </a:cxn>
            </a:cxnLst>
            <a:rect l="T15" t="T16" r="T17" b="T18"/>
            <a:pathLst>
              <a:path w="261" h="67">
                <a:moveTo>
                  <a:pt x="0" y="0"/>
                </a:moveTo>
                <a:lnTo>
                  <a:pt x="260" y="0"/>
                </a:lnTo>
                <a:lnTo>
                  <a:pt x="260" y="66"/>
                </a:lnTo>
                <a:lnTo>
                  <a:pt x="0" y="66"/>
                </a:lnTo>
                <a:lnTo>
                  <a:pt x="0" y="0"/>
                </a:lnTo>
              </a:path>
            </a:pathLst>
          </a:custGeom>
          <a:solidFill>
            <a:srgbClr val="FFFFFF"/>
          </a:solidFill>
          <a:ln w="12700" cap="rnd" cmpd="sng">
            <a:solidFill>
              <a:srgbClr val="FFFFFF"/>
            </a:solidFill>
            <a:prstDash val="solid"/>
            <a:round/>
            <a:headEnd type="none" w="med" len="med"/>
            <a:tailEnd type="none" w="med" len="med"/>
          </a:ln>
        </p:spPr>
        <p:txBody>
          <a:bodyPr/>
          <a:lstStyle/>
          <a:p>
            <a:endParaRPr lang="en-US"/>
          </a:p>
        </p:txBody>
      </p:sp>
      <p:grpSp>
        <p:nvGrpSpPr>
          <p:cNvPr id="167940" name="Group 7"/>
          <p:cNvGrpSpPr>
            <a:grpSpLocks/>
          </p:cNvGrpSpPr>
          <p:nvPr/>
        </p:nvGrpSpPr>
        <p:grpSpPr bwMode="auto">
          <a:xfrm>
            <a:off x="2457450" y="3357563"/>
            <a:ext cx="230188" cy="285750"/>
            <a:chOff x="1548" y="2115"/>
            <a:chExt cx="145" cy="180"/>
          </a:xfrm>
        </p:grpSpPr>
        <p:sp>
          <p:nvSpPr>
            <p:cNvPr id="168767" name="Freeform 8"/>
            <p:cNvSpPr>
              <a:spLocks/>
            </p:cNvSpPr>
            <p:nvPr/>
          </p:nvSpPr>
          <p:spPr bwMode="auto">
            <a:xfrm>
              <a:off x="1548" y="2123"/>
              <a:ext cx="145" cy="172"/>
            </a:xfrm>
            <a:custGeom>
              <a:avLst/>
              <a:gdLst>
                <a:gd name="T0" fmla="*/ 64 w 145"/>
                <a:gd name="T1" fmla="*/ 0 h 172"/>
                <a:gd name="T2" fmla="*/ 80 w 145"/>
                <a:gd name="T3" fmla="*/ 0 h 172"/>
                <a:gd name="T4" fmla="*/ 80 w 145"/>
                <a:gd name="T5" fmla="*/ 64 h 172"/>
                <a:gd name="T6" fmla="*/ 144 w 145"/>
                <a:gd name="T7" fmla="*/ 107 h 172"/>
                <a:gd name="T8" fmla="*/ 144 w 145"/>
                <a:gd name="T9" fmla="*/ 128 h 172"/>
                <a:gd name="T10" fmla="*/ 80 w 145"/>
                <a:gd name="T11" fmla="*/ 103 h 172"/>
                <a:gd name="T12" fmla="*/ 80 w 145"/>
                <a:gd name="T13" fmla="*/ 141 h 172"/>
                <a:gd name="T14" fmla="*/ 95 w 145"/>
                <a:gd name="T15" fmla="*/ 154 h 172"/>
                <a:gd name="T16" fmla="*/ 95 w 145"/>
                <a:gd name="T17" fmla="*/ 171 h 172"/>
                <a:gd name="T18" fmla="*/ 72 w 145"/>
                <a:gd name="T19" fmla="*/ 162 h 172"/>
                <a:gd name="T20" fmla="*/ 49 w 145"/>
                <a:gd name="T21" fmla="*/ 171 h 172"/>
                <a:gd name="T22" fmla="*/ 49 w 145"/>
                <a:gd name="T23" fmla="*/ 154 h 172"/>
                <a:gd name="T24" fmla="*/ 64 w 145"/>
                <a:gd name="T25" fmla="*/ 141 h 172"/>
                <a:gd name="T26" fmla="*/ 64 w 145"/>
                <a:gd name="T27" fmla="*/ 103 h 172"/>
                <a:gd name="T28" fmla="*/ 0 w 145"/>
                <a:gd name="T29" fmla="*/ 128 h 172"/>
                <a:gd name="T30" fmla="*/ 0 w 145"/>
                <a:gd name="T31" fmla="*/ 107 h 172"/>
                <a:gd name="T32" fmla="*/ 64 w 145"/>
                <a:gd name="T33" fmla="*/ 64 h 172"/>
                <a:gd name="T34" fmla="*/ 64 w 145"/>
                <a:gd name="T35" fmla="*/ 0 h 1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5"/>
                <a:gd name="T55" fmla="*/ 0 h 172"/>
                <a:gd name="T56" fmla="*/ 145 w 145"/>
                <a:gd name="T57" fmla="*/ 172 h 1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5" h="172">
                  <a:moveTo>
                    <a:pt x="64" y="0"/>
                  </a:moveTo>
                  <a:lnTo>
                    <a:pt x="80" y="0"/>
                  </a:lnTo>
                  <a:lnTo>
                    <a:pt x="80" y="64"/>
                  </a:lnTo>
                  <a:lnTo>
                    <a:pt x="144" y="107"/>
                  </a:lnTo>
                  <a:lnTo>
                    <a:pt x="144" y="128"/>
                  </a:lnTo>
                  <a:lnTo>
                    <a:pt x="80" y="103"/>
                  </a:lnTo>
                  <a:lnTo>
                    <a:pt x="80" y="141"/>
                  </a:lnTo>
                  <a:lnTo>
                    <a:pt x="95" y="154"/>
                  </a:lnTo>
                  <a:lnTo>
                    <a:pt x="95" y="171"/>
                  </a:lnTo>
                  <a:lnTo>
                    <a:pt x="72" y="162"/>
                  </a:lnTo>
                  <a:lnTo>
                    <a:pt x="49" y="171"/>
                  </a:lnTo>
                  <a:lnTo>
                    <a:pt x="49" y="154"/>
                  </a:lnTo>
                  <a:lnTo>
                    <a:pt x="64" y="141"/>
                  </a:lnTo>
                  <a:lnTo>
                    <a:pt x="64" y="103"/>
                  </a:lnTo>
                  <a:lnTo>
                    <a:pt x="0" y="128"/>
                  </a:lnTo>
                  <a:lnTo>
                    <a:pt x="0" y="107"/>
                  </a:lnTo>
                  <a:lnTo>
                    <a:pt x="64" y="64"/>
                  </a:lnTo>
                  <a:lnTo>
                    <a:pt x="64" y="0"/>
                  </a:lnTo>
                </a:path>
              </a:pathLst>
            </a:custGeom>
            <a:solidFill>
              <a:srgbClr val="000070"/>
            </a:solidFill>
            <a:ln w="12700" cap="rnd" cmpd="sng">
              <a:noFill/>
              <a:prstDash val="solid"/>
              <a:round/>
              <a:headEnd type="none" w="med" len="med"/>
              <a:tailEnd type="none" w="med" len="med"/>
            </a:ln>
          </p:spPr>
          <p:txBody>
            <a:bodyPr/>
            <a:lstStyle/>
            <a:p>
              <a:endParaRPr lang="en-US"/>
            </a:p>
          </p:txBody>
        </p:sp>
        <p:sp>
          <p:nvSpPr>
            <p:cNvPr id="168768" name="Oval 9"/>
            <p:cNvSpPr>
              <a:spLocks noChangeArrowheads="1"/>
            </p:cNvSpPr>
            <p:nvPr/>
          </p:nvSpPr>
          <p:spPr bwMode="auto">
            <a:xfrm>
              <a:off x="1613" y="2115"/>
              <a:ext cx="14" cy="16"/>
            </a:xfrm>
            <a:prstGeom prst="ellipse">
              <a:avLst/>
            </a:prstGeom>
            <a:solidFill>
              <a:srgbClr val="000070"/>
            </a:solidFill>
            <a:ln w="12700">
              <a:noFill/>
              <a:round/>
              <a:headEnd/>
              <a:tailEnd/>
            </a:ln>
          </p:spPr>
          <p:txBody>
            <a:bodyPr wrap="none" anchor="ctr"/>
            <a:lstStyle/>
            <a:p>
              <a:endParaRPr lang="en-US"/>
            </a:p>
          </p:txBody>
        </p:sp>
      </p:grpSp>
      <p:grpSp>
        <p:nvGrpSpPr>
          <p:cNvPr id="167941" name="Group 10"/>
          <p:cNvGrpSpPr>
            <a:grpSpLocks/>
          </p:cNvGrpSpPr>
          <p:nvPr/>
        </p:nvGrpSpPr>
        <p:grpSpPr bwMode="auto">
          <a:xfrm>
            <a:off x="4684713" y="1830388"/>
            <a:ext cx="696912" cy="103187"/>
            <a:chOff x="2951" y="1153"/>
            <a:chExt cx="439" cy="65"/>
          </a:xfrm>
        </p:grpSpPr>
        <p:sp>
          <p:nvSpPr>
            <p:cNvPr id="168757" name="Freeform 11"/>
            <p:cNvSpPr>
              <a:spLocks/>
            </p:cNvSpPr>
            <p:nvPr/>
          </p:nvSpPr>
          <p:spPr bwMode="auto">
            <a:xfrm>
              <a:off x="3194" y="1153"/>
              <a:ext cx="9" cy="12"/>
            </a:xfrm>
            <a:custGeom>
              <a:avLst/>
              <a:gdLst>
                <a:gd name="T0" fmla="*/ 2 w 9"/>
                <a:gd name="T1" fmla="*/ 11 h 12"/>
                <a:gd name="T2" fmla="*/ 2 w 9"/>
                <a:gd name="T3" fmla="*/ 1 h 12"/>
                <a:gd name="T4" fmla="*/ 8 w 9"/>
                <a:gd name="T5" fmla="*/ 1 h 12"/>
                <a:gd name="T6" fmla="*/ 8 w 9"/>
                <a:gd name="T7" fmla="*/ 0 h 12"/>
                <a:gd name="T8" fmla="*/ 0 w 9"/>
                <a:gd name="T9" fmla="*/ 0 h 12"/>
                <a:gd name="T10" fmla="*/ 0 w 9"/>
                <a:gd name="T11" fmla="*/ 1 h 12"/>
                <a:gd name="T12" fmla="*/ 2 w 9"/>
                <a:gd name="T13" fmla="*/ 1 h 12"/>
                <a:gd name="T14" fmla="*/ 2 w 9"/>
                <a:gd name="T15" fmla="*/ 11 h 12"/>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12"/>
                <a:gd name="T26" fmla="*/ 9 w 9"/>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12">
                  <a:moveTo>
                    <a:pt x="2" y="11"/>
                  </a:moveTo>
                  <a:lnTo>
                    <a:pt x="2" y="1"/>
                  </a:lnTo>
                  <a:lnTo>
                    <a:pt x="8" y="1"/>
                  </a:lnTo>
                  <a:lnTo>
                    <a:pt x="8" y="0"/>
                  </a:lnTo>
                  <a:lnTo>
                    <a:pt x="0" y="0"/>
                  </a:lnTo>
                  <a:lnTo>
                    <a:pt x="0" y="1"/>
                  </a:lnTo>
                  <a:lnTo>
                    <a:pt x="2" y="1"/>
                  </a:lnTo>
                  <a:lnTo>
                    <a:pt x="2"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58" name="Line 12"/>
            <p:cNvSpPr>
              <a:spLocks noChangeShapeType="1"/>
            </p:cNvSpPr>
            <p:nvPr/>
          </p:nvSpPr>
          <p:spPr bwMode="auto">
            <a:xfrm>
              <a:off x="3023" y="1175"/>
              <a:ext cx="0" cy="18"/>
            </a:xfrm>
            <a:prstGeom prst="line">
              <a:avLst/>
            </a:prstGeom>
            <a:noFill/>
            <a:ln w="12700">
              <a:solidFill>
                <a:srgbClr val="000000"/>
              </a:solidFill>
              <a:round/>
              <a:headEnd/>
              <a:tailEnd/>
            </a:ln>
          </p:spPr>
          <p:txBody>
            <a:bodyPr wrap="none" anchor="ctr"/>
            <a:lstStyle/>
            <a:p>
              <a:endParaRPr lang="en-US"/>
            </a:p>
          </p:txBody>
        </p:sp>
        <p:sp>
          <p:nvSpPr>
            <p:cNvPr id="168759" name="Line 13"/>
            <p:cNvSpPr>
              <a:spLocks noChangeShapeType="1"/>
            </p:cNvSpPr>
            <p:nvPr/>
          </p:nvSpPr>
          <p:spPr bwMode="auto">
            <a:xfrm flipV="1">
              <a:off x="3000" y="1167"/>
              <a:ext cx="0" cy="34"/>
            </a:xfrm>
            <a:prstGeom prst="line">
              <a:avLst/>
            </a:prstGeom>
            <a:noFill/>
            <a:ln w="12700">
              <a:solidFill>
                <a:srgbClr val="000000"/>
              </a:solidFill>
              <a:round/>
              <a:headEnd/>
              <a:tailEnd/>
            </a:ln>
          </p:spPr>
          <p:txBody>
            <a:bodyPr wrap="none" anchor="ctr"/>
            <a:lstStyle/>
            <a:p>
              <a:endParaRPr lang="en-US"/>
            </a:p>
          </p:txBody>
        </p:sp>
        <p:sp>
          <p:nvSpPr>
            <p:cNvPr id="168760" name="Line 14"/>
            <p:cNvSpPr>
              <a:spLocks noChangeShapeType="1"/>
            </p:cNvSpPr>
            <p:nvPr/>
          </p:nvSpPr>
          <p:spPr bwMode="auto">
            <a:xfrm>
              <a:off x="3044" y="1175"/>
              <a:ext cx="0" cy="18"/>
            </a:xfrm>
            <a:prstGeom prst="line">
              <a:avLst/>
            </a:prstGeom>
            <a:noFill/>
            <a:ln w="12700">
              <a:solidFill>
                <a:srgbClr val="000000"/>
              </a:solidFill>
              <a:round/>
              <a:headEnd/>
              <a:tailEnd/>
            </a:ln>
          </p:spPr>
          <p:txBody>
            <a:bodyPr wrap="none" anchor="ctr"/>
            <a:lstStyle/>
            <a:p>
              <a:endParaRPr lang="en-US"/>
            </a:p>
          </p:txBody>
        </p:sp>
        <p:sp>
          <p:nvSpPr>
            <p:cNvPr id="168761" name="Freeform 15"/>
            <p:cNvSpPr>
              <a:spLocks/>
            </p:cNvSpPr>
            <p:nvPr/>
          </p:nvSpPr>
          <p:spPr bwMode="auto">
            <a:xfrm>
              <a:off x="3241" y="1154"/>
              <a:ext cx="13" cy="6"/>
            </a:xfrm>
            <a:custGeom>
              <a:avLst/>
              <a:gdLst>
                <a:gd name="T0" fmla="*/ 12 w 13"/>
                <a:gd name="T1" fmla="*/ 0 h 6"/>
                <a:gd name="T2" fmla="*/ 0 w 13"/>
                <a:gd name="T3" fmla="*/ 0 h 6"/>
                <a:gd name="T4" fmla="*/ 0 w 13"/>
                <a:gd name="T5" fmla="*/ 5 h 6"/>
                <a:gd name="T6" fmla="*/ 12 w 13"/>
                <a:gd name="T7" fmla="*/ 5 h 6"/>
                <a:gd name="T8" fmla="*/ 12 w 13"/>
                <a:gd name="T9" fmla="*/ 0 h 6"/>
                <a:gd name="T10" fmla="*/ 0 60000 65536"/>
                <a:gd name="T11" fmla="*/ 0 60000 65536"/>
                <a:gd name="T12" fmla="*/ 0 60000 65536"/>
                <a:gd name="T13" fmla="*/ 0 60000 65536"/>
                <a:gd name="T14" fmla="*/ 0 60000 65536"/>
                <a:gd name="T15" fmla="*/ 0 w 13"/>
                <a:gd name="T16" fmla="*/ 0 h 6"/>
                <a:gd name="T17" fmla="*/ 13 w 13"/>
                <a:gd name="T18" fmla="*/ 6 h 6"/>
              </a:gdLst>
              <a:ahLst/>
              <a:cxnLst>
                <a:cxn ang="T10">
                  <a:pos x="T0" y="T1"/>
                </a:cxn>
                <a:cxn ang="T11">
                  <a:pos x="T2" y="T3"/>
                </a:cxn>
                <a:cxn ang="T12">
                  <a:pos x="T4" y="T5"/>
                </a:cxn>
                <a:cxn ang="T13">
                  <a:pos x="T6" y="T7"/>
                </a:cxn>
                <a:cxn ang="T14">
                  <a:pos x="T8" y="T9"/>
                </a:cxn>
              </a:cxnLst>
              <a:rect l="T15" t="T16" r="T17" b="T18"/>
              <a:pathLst>
                <a:path w="13" h="6">
                  <a:moveTo>
                    <a:pt x="12" y="0"/>
                  </a:moveTo>
                  <a:lnTo>
                    <a:pt x="0" y="0"/>
                  </a:lnTo>
                  <a:lnTo>
                    <a:pt x="0" y="5"/>
                  </a:lnTo>
                  <a:lnTo>
                    <a:pt x="12" y="5"/>
                  </a:lnTo>
                  <a:lnTo>
                    <a:pt x="1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62" name="Freeform 16"/>
            <p:cNvSpPr>
              <a:spLocks/>
            </p:cNvSpPr>
            <p:nvPr/>
          </p:nvSpPr>
          <p:spPr bwMode="auto">
            <a:xfrm>
              <a:off x="2951" y="1197"/>
              <a:ext cx="439" cy="21"/>
            </a:xfrm>
            <a:custGeom>
              <a:avLst/>
              <a:gdLst>
                <a:gd name="T0" fmla="*/ 438 w 439"/>
                <a:gd name="T1" fmla="*/ 0 h 21"/>
                <a:gd name="T2" fmla="*/ 0 w 439"/>
                <a:gd name="T3" fmla="*/ 0 h 21"/>
                <a:gd name="T4" fmla="*/ 0 w 439"/>
                <a:gd name="T5" fmla="*/ 1 h 21"/>
                <a:gd name="T6" fmla="*/ 8 w 439"/>
                <a:gd name="T7" fmla="*/ 1 h 21"/>
                <a:gd name="T8" fmla="*/ 13 w 439"/>
                <a:gd name="T9" fmla="*/ 9 h 21"/>
                <a:gd name="T10" fmla="*/ 15 w 439"/>
                <a:gd name="T11" fmla="*/ 20 h 21"/>
                <a:gd name="T12" fmla="*/ 432 w 439"/>
                <a:gd name="T13" fmla="*/ 20 h 21"/>
                <a:gd name="T14" fmla="*/ 438 w 439"/>
                <a:gd name="T15" fmla="*/ 11 h 21"/>
                <a:gd name="T16" fmla="*/ 432 w 439"/>
                <a:gd name="T17" fmla="*/ 11 h 21"/>
                <a:gd name="T18" fmla="*/ 432 w 439"/>
                <a:gd name="T19" fmla="*/ 1 h 21"/>
                <a:gd name="T20" fmla="*/ 438 w 439"/>
                <a:gd name="T21" fmla="*/ 1 h 21"/>
                <a:gd name="T22" fmla="*/ 438 w 439"/>
                <a:gd name="T23" fmla="*/ 0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9"/>
                <a:gd name="T37" fmla="*/ 0 h 21"/>
                <a:gd name="T38" fmla="*/ 439 w 439"/>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9" h="21">
                  <a:moveTo>
                    <a:pt x="438" y="0"/>
                  </a:moveTo>
                  <a:lnTo>
                    <a:pt x="0" y="0"/>
                  </a:lnTo>
                  <a:lnTo>
                    <a:pt x="0" y="1"/>
                  </a:lnTo>
                  <a:lnTo>
                    <a:pt x="8" y="1"/>
                  </a:lnTo>
                  <a:lnTo>
                    <a:pt x="13" y="9"/>
                  </a:lnTo>
                  <a:lnTo>
                    <a:pt x="15" y="20"/>
                  </a:lnTo>
                  <a:lnTo>
                    <a:pt x="432" y="20"/>
                  </a:lnTo>
                  <a:lnTo>
                    <a:pt x="438" y="11"/>
                  </a:lnTo>
                  <a:lnTo>
                    <a:pt x="432" y="11"/>
                  </a:lnTo>
                  <a:lnTo>
                    <a:pt x="432" y="1"/>
                  </a:lnTo>
                  <a:lnTo>
                    <a:pt x="438" y="1"/>
                  </a:lnTo>
                  <a:lnTo>
                    <a:pt x="438"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63" name="Freeform 17"/>
            <p:cNvSpPr>
              <a:spLocks/>
            </p:cNvSpPr>
            <p:nvPr/>
          </p:nvSpPr>
          <p:spPr bwMode="auto">
            <a:xfrm>
              <a:off x="3194" y="1166"/>
              <a:ext cx="36" cy="32"/>
            </a:xfrm>
            <a:custGeom>
              <a:avLst/>
              <a:gdLst>
                <a:gd name="T0" fmla="*/ 0 w 36"/>
                <a:gd name="T1" fmla="*/ 31 h 32"/>
                <a:gd name="T2" fmla="*/ 0 w 36"/>
                <a:gd name="T3" fmla="*/ 22 h 32"/>
                <a:gd name="T4" fmla="*/ 0 w 36"/>
                <a:gd name="T5" fmla="*/ 19 h 32"/>
                <a:gd name="T6" fmla="*/ 0 w 36"/>
                <a:gd name="T7" fmla="*/ 13 h 32"/>
                <a:gd name="T8" fmla="*/ 10 w 36"/>
                <a:gd name="T9" fmla="*/ 13 h 32"/>
                <a:gd name="T10" fmla="*/ 10 w 36"/>
                <a:gd name="T11" fmla="*/ 0 h 32"/>
                <a:gd name="T12" fmla="*/ 11 w 36"/>
                <a:gd name="T13" fmla="*/ 0 h 32"/>
                <a:gd name="T14" fmla="*/ 11 w 36"/>
                <a:gd name="T15" fmla="*/ 13 h 32"/>
                <a:gd name="T16" fmla="*/ 21 w 36"/>
                <a:gd name="T17" fmla="*/ 13 h 32"/>
                <a:gd name="T18" fmla="*/ 21 w 36"/>
                <a:gd name="T19" fmla="*/ 9 h 32"/>
                <a:gd name="T20" fmla="*/ 23 w 36"/>
                <a:gd name="T21" fmla="*/ 9 h 32"/>
                <a:gd name="T22" fmla="*/ 23 w 36"/>
                <a:gd name="T23" fmla="*/ 13 h 32"/>
                <a:gd name="T24" fmla="*/ 28 w 36"/>
                <a:gd name="T25" fmla="*/ 13 h 32"/>
                <a:gd name="T26" fmla="*/ 28 w 36"/>
                <a:gd name="T27" fmla="*/ 19 h 32"/>
                <a:gd name="T28" fmla="*/ 35 w 36"/>
                <a:gd name="T29" fmla="*/ 19 h 32"/>
                <a:gd name="T30" fmla="*/ 35 w 36"/>
                <a:gd name="T31" fmla="*/ 22 h 32"/>
                <a:gd name="T32" fmla="*/ 33 w 36"/>
                <a:gd name="T33" fmla="*/ 24 h 32"/>
                <a:gd name="T34" fmla="*/ 33 w 36"/>
                <a:gd name="T35" fmla="*/ 31 h 32"/>
                <a:gd name="T36" fmla="*/ 0 w 36"/>
                <a:gd name="T37" fmla="*/ 31 h 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6"/>
                <a:gd name="T58" fmla="*/ 0 h 32"/>
                <a:gd name="T59" fmla="*/ 36 w 36"/>
                <a:gd name="T60" fmla="*/ 32 h 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6" h="32">
                  <a:moveTo>
                    <a:pt x="0" y="31"/>
                  </a:moveTo>
                  <a:lnTo>
                    <a:pt x="0" y="22"/>
                  </a:lnTo>
                  <a:lnTo>
                    <a:pt x="0" y="19"/>
                  </a:lnTo>
                  <a:lnTo>
                    <a:pt x="0" y="13"/>
                  </a:lnTo>
                  <a:lnTo>
                    <a:pt x="10" y="13"/>
                  </a:lnTo>
                  <a:lnTo>
                    <a:pt x="10" y="0"/>
                  </a:lnTo>
                  <a:lnTo>
                    <a:pt x="11" y="0"/>
                  </a:lnTo>
                  <a:lnTo>
                    <a:pt x="11" y="13"/>
                  </a:lnTo>
                  <a:lnTo>
                    <a:pt x="21" y="13"/>
                  </a:lnTo>
                  <a:lnTo>
                    <a:pt x="21" y="9"/>
                  </a:lnTo>
                  <a:lnTo>
                    <a:pt x="23" y="9"/>
                  </a:lnTo>
                  <a:lnTo>
                    <a:pt x="23" y="13"/>
                  </a:lnTo>
                  <a:lnTo>
                    <a:pt x="28" y="13"/>
                  </a:lnTo>
                  <a:lnTo>
                    <a:pt x="28" y="19"/>
                  </a:lnTo>
                  <a:lnTo>
                    <a:pt x="35" y="19"/>
                  </a:lnTo>
                  <a:lnTo>
                    <a:pt x="35" y="22"/>
                  </a:lnTo>
                  <a:lnTo>
                    <a:pt x="33" y="24"/>
                  </a:lnTo>
                  <a:lnTo>
                    <a:pt x="33" y="31"/>
                  </a:lnTo>
                  <a:lnTo>
                    <a:pt x="0" y="3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64" name="Freeform 18"/>
            <p:cNvSpPr>
              <a:spLocks/>
            </p:cNvSpPr>
            <p:nvPr/>
          </p:nvSpPr>
          <p:spPr bwMode="auto">
            <a:xfrm>
              <a:off x="3245" y="1173"/>
              <a:ext cx="4" cy="25"/>
            </a:xfrm>
            <a:custGeom>
              <a:avLst/>
              <a:gdLst>
                <a:gd name="T0" fmla="*/ 0 w 4"/>
                <a:gd name="T1" fmla="*/ 24 h 25"/>
                <a:gd name="T2" fmla="*/ 2 w 4"/>
                <a:gd name="T3" fmla="*/ 4 h 25"/>
                <a:gd name="T4" fmla="*/ 2 w 4"/>
                <a:gd name="T5" fmla="*/ 0 h 25"/>
                <a:gd name="T6" fmla="*/ 3 w 4"/>
                <a:gd name="T7" fmla="*/ 0 h 25"/>
                <a:gd name="T8" fmla="*/ 3 w 4"/>
                <a:gd name="T9" fmla="*/ 24 h 25"/>
                <a:gd name="T10" fmla="*/ 0 w 4"/>
                <a:gd name="T11" fmla="*/ 24 h 25"/>
                <a:gd name="T12" fmla="*/ 0 60000 65536"/>
                <a:gd name="T13" fmla="*/ 0 60000 65536"/>
                <a:gd name="T14" fmla="*/ 0 60000 65536"/>
                <a:gd name="T15" fmla="*/ 0 60000 65536"/>
                <a:gd name="T16" fmla="*/ 0 60000 65536"/>
                <a:gd name="T17" fmla="*/ 0 60000 65536"/>
                <a:gd name="T18" fmla="*/ 0 w 4"/>
                <a:gd name="T19" fmla="*/ 0 h 25"/>
                <a:gd name="T20" fmla="*/ 4 w 4"/>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4" h="25">
                  <a:moveTo>
                    <a:pt x="0" y="24"/>
                  </a:moveTo>
                  <a:lnTo>
                    <a:pt x="2" y="4"/>
                  </a:lnTo>
                  <a:lnTo>
                    <a:pt x="2" y="0"/>
                  </a:lnTo>
                  <a:lnTo>
                    <a:pt x="3" y="0"/>
                  </a:lnTo>
                  <a:lnTo>
                    <a:pt x="3" y="24"/>
                  </a:lnTo>
                  <a:lnTo>
                    <a:pt x="0" y="2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65" name="Freeform 19"/>
            <p:cNvSpPr>
              <a:spLocks/>
            </p:cNvSpPr>
            <p:nvPr/>
          </p:nvSpPr>
          <p:spPr bwMode="auto">
            <a:xfrm>
              <a:off x="3194" y="1154"/>
              <a:ext cx="11" cy="44"/>
            </a:xfrm>
            <a:custGeom>
              <a:avLst/>
              <a:gdLst>
                <a:gd name="T0" fmla="*/ 0 w 11"/>
                <a:gd name="T1" fmla="*/ 0 h 44"/>
                <a:gd name="T2" fmla="*/ 1 w 11"/>
                <a:gd name="T3" fmla="*/ 42 h 44"/>
                <a:gd name="T4" fmla="*/ 10 w 11"/>
                <a:gd name="T5" fmla="*/ 43 h 44"/>
                <a:gd name="T6" fmla="*/ 9 w 11"/>
                <a:gd name="T7" fmla="*/ 0 h 44"/>
                <a:gd name="T8" fmla="*/ 0 w 11"/>
                <a:gd name="T9" fmla="*/ 0 h 44"/>
                <a:gd name="T10" fmla="*/ 0 60000 65536"/>
                <a:gd name="T11" fmla="*/ 0 60000 65536"/>
                <a:gd name="T12" fmla="*/ 0 60000 65536"/>
                <a:gd name="T13" fmla="*/ 0 60000 65536"/>
                <a:gd name="T14" fmla="*/ 0 60000 65536"/>
                <a:gd name="T15" fmla="*/ 0 w 11"/>
                <a:gd name="T16" fmla="*/ 0 h 44"/>
                <a:gd name="T17" fmla="*/ 11 w 11"/>
                <a:gd name="T18" fmla="*/ 44 h 44"/>
              </a:gdLst>
              <a:ahLst/>
              <a:cxnLst>
                <a:cxn ang="T10">
                  <a:pos x="T0" y="T1"/>
                </a:cxn>
                <a:cxn ang="T11">
                  <a:pos x="T2" y="T3"/>
                </a:cxn>
                <a:cxn ang="T12">
                  <a:pos x="T4" y="T5"/>
                </a:cxn>
                <a:cxn ang="T13">
                  <a:pos x="T6" y="T7"/>
                </a:cxn>
                <a:cxn ang="T14">
                  <a:pos x="T8" y="T9"/>
                </a:cxn>
              </a:cxnLst>
              <a:rect l="T15" t="T16" r="T17" b="T18"/>
              <a:pathLst>
                <a:path w="11" h="44">
                  <a:moveTo>
                    <a:pt x="0" y="0"/>
                  </a:moveTo>
                  <a:lnTo>
                    <a:pt x="1" y="42"/>
                  </a:lnTo>
                  <a:lnTo>
                    <a:pt x="10" y="43"/>
                  </a:lnTo>
                  <a:lnTo>
                    <a:pt x="9"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766" name="Freeform 20"/>
            <p:cNvSpPr>
              <a:spLocks/>
            </p:cNvSpPr>
            <p:nvPr/>
          </p:nvSpPr>
          <p:spPr bwMode="auto">
            <a:xfrm>
              <a:off x="3243" y="1157"/>
              <a:ext cx="8" cy="55"/>
            </a:xfrm>
            <a:custGeom>
              <a:avLst/>
              <a:gdLst>
                <a:gd name="T0" fmla="*/ 0 w 8"/>
                <a:gd name="T1" fmla="*/ 0 h 55"/>
                <a:gd name="T2" fmla="*/ 0 w 8"/>
                <a:gd name="T3" fmla="*/ 50 h 55"/>
                <a:gd name="T4" fmla="*/ 7 w 8"/>
                <a:gd name="T5" fmla="*/ 54 h 55"/>
                <a:gd name="T6" fmla="*/ 5 w 8"/>
                <a:gd name="T7" fmla="*/ 1 h 55"/>
                <a:gd name="T8" fmla="*/ 1 w 8"/>
                <a:gd name="T9" fmla="*/ 0 h 55"/>
                <a:gd name="T10" fmla="*/ 0 w 8"/>
                <a:gd name="T11" fmla="*/ 0 h 55"/>
                <a:gd name="T12" fmla="*/ 0 60000 65536"/>
                <a:gd name="T13" fmla="*/ 0 60000 65536"/>
                <a:gd name="T14" fmla="*/ 0 60000 65536"/>
                <a:gd name="T15" fmla="*/ 0 60000 65536"/>
                <a:gd name="T16" fmla="*/ 0 60000 65536"/>
                <a:gd name="T17" fmla="*/ 0 60000 65536"/>
                <a:gd name="T18" fmla="*/ 0 w 8"/>
                <a:gd name="T19" fmla="*/ 0 h 55"/>
                <a:gd name="T20" fmla="*/ 8 w 8"/>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8" h="55">
                  <a:moveTo>
                    <a:pt x="0" y="0"/>
                  </a:moveTo>
                  <a:lnTo>
                    <a:pt x="0" y="50"/>
                  </a:lnTo>
                  <a:lnTo>
                    <a:pt x="7" y="54"/>
                  </a:lnTo>
                  <a:lnTo>
                    <a:pt x="5" y="1"/>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grpSp>
      <p:sp>
        <p:nvSpPr>
          <p:cNvPr id="167942" name="Freeform 21"/>
          <p:cNvSpPr>
            <a:spLocks/>
          </p:cNvSpPr>
          <p:nvPr/>
        </p:nvSpPr>
        <p:spPr bwMode="auto">
          <a:xfrm>
            <a:off x="146050" y="4514850"/>
            <a:ext cx="739775" cy="152400"/>
          </a:xfrm>
          <a:custGeom>
            <a:avLst/>
            <a:gdLst>
              <a:gd name="T0" fmla="*/ 174 w 466"/>
              <a:gd name="T1" fmla="*/ 31 h 96"/>
              <a:gd name="T2" fmla="*/ 182 w 466"/>
              <a:gd name="T3" fmla="*/ 31 h 96"/>
              <a:gd name="T4" fmla="*/ 191 w 466"/>
              <a:gd name="T5" fmla="*/ 30 h 96"/>
              <a:gd name="T6" fmla="*/ 199 w 466"/>
              <a:gd name="T7" fmla="*/ 30 h 96"/>
              <a:gd name="T8" fmla="*/ 205 w 466"/>
              <a:gd name="T9" fmla="*/ 28 h 96"/>
              <a:gd name="T10" fmla="*/ 210 w 466"/>
              <a:gd name="T11" fmla="*/ 27 h 96"/>
              <a:gd name="T12" fmla="*/ 213 w 466"/>
              <a:gd name="T13" fmla="*/ 25 h 96"/>
              <a:gd name="T14" fmla="*/ 212 w 466"/>
              <a:gd name="T15" fmla="*/ 24 h 96"/>
              <a:gd name="T16" fmla="*/ 209 w 466"/>
              <a:gd name="T17" fmla="*/ 22 h 96"/>
              <a:gd name="T18" fmla="*/ 204 w 466"/>
              <a:gd name="T19" fmla="*/ 21 h 96"/>
              <a:gd name="T20" fmla="*/ 197 w 466"/>
              <a:gd name="T21" fmla="*/ 20 h 96"/>
              <a:gd name="T22" fmla="*/ 189 w 466"/>
              <a:gd name="T23" fmla="*/ 20 h 96"/>
              <a:gd name="T24" fmla="*/ 180 w 466"/>
              <a:gd name="T25" fmla="*/ 19 h 96"/>
              <a:gd name="T26" fmla="*/ 170 w 466"/>
              <a:gd name="T27" fmla="*/ 18 h 96"/>
              <a:gd name="T28" fmla="*/ 161 w 466"/>
              <a:gd name="T29" fmla="*/ 18 h 96"/>
              <a:gd name="T30" fmla="*/ 151 w 466"/>
              <a:gd name="T31" fmla="*/ 20 h 96"/>
              <a:gd name="T32" fmla="*/ 142 w 466"/>
              <a:gd name="T33" fmla="*/ 20 h 96"/>
              <a:gd name="T34" fmla="*/ 135 w 466"/>
              <a:gd name="T35" fmla="*/ 21 h 96"/>
              <a:gd name="T36" fmla="*/ 129 w 466"/>
              <a:gd name="T37" fmla="*/ 22 h 96"/>
              <a:gd name="T38" fmla="*/ 125 w 466"/>
              <a:gd name="T39" fmla="*/ 23 h 96"/>
              <a:gd name="T40" fmla="*/ 123 w 466"/>
              <a:gd name="T41" fmla="*/ 24 h 96"/>
              <a:gd name="T42" fmla="*/ 123 w 466"/>
              <a:gd name="T43" fmla="*/ 26 h 96"/>
              <a:gd name="T44" fmla="*/ 126 w 466"/>
              <a:gd name="T45" fmla="*/ 27 h 96"/>
              <a:gd name="T46" fmla="*/ 131 w 466"/>
              <a:gd name="T47" fmla="*/ 28 h 96"/>
              <a:gd name="T48" fmla="*/ 138 w 466"/>
              <a:gd name="T49" fmla="*/ 30 h 96"/>
              <a:gd name="T50" fmla="*/ 145 w 466"/>
              <a:gd name="T51" fmla="*/ 30 h 96"/>
              <a:gd name="T52" fmla="*/ 154 w 466"/>
              <a:gd name="T53" fmla="*/ 31 h 96"/>
              <a:gd name="T54" fmla="*/ 162 w 466"/>
              <a:gd name="T55" fmla="*/ 31 h 96"/>
              <a:gd name="T56" fmla="*/ 112 w 466"/>
              <a:gd name="T57" fmla="*/ 59 h 96"/>
              <a:gd name="T58" fmla="*/ 102 w 466"/>
              <a:gd name="T59" fmla="*/ 58 h 96"/>
              <a:gd name="T60" fmla="*/ 92 w 466"/>
              <a:gd name="T61" fmla="*/ 57 h 96"/>
              <a:gd name="T62" fmla="*/ 85 w 466"/>
              <a:gd name="T63" fmla="*/ 53 h 96"/>
              <a:gd name="T64" fmla="*/ 81 w 466"/>
              <a:gd name="T65" fmla="*/ 49 h 96"/>
              <a:gd name="T66" fmla="*/ 61 w 466"/>
              <a:gd name="T67" fmla="*/ 0 h 96"/>
              <a:gd name="T68" fmla="*/ 26 w 466"/>
              <a:gd name="T69" fmla="*/ 59 h 96"/>
              <a:gd name="T70" fmla="*/ 0 w 466"/>
              <a:gd name="T71" fmla="*/ 61 h 96"/>
              <a:gd name="T72" fmla="*/ 10 w 466"/>
              <a:gd name="T73" fmla="*/ 66 h 96"/>
              <a:gd name="T74" fmla="*/ 36 w 466"/>
              <a:gd name="T75" fmla="*/ 74 h 96"/>
              <a:gd name="T76" fmla="*/ 64 w 466"/>
              <a:gd name="T77" fmla="*/ 81 h 96"/>
              <a:gd name="T78" fmla="*/ 92 w 466"/>
              <a:gd name="T79" fmla="*/ 87 h 96"/>
              <a:gd name="T80" fmla="*/ 121 w 466"/>
              <a:gd name="T81" fmla="*/ 90 h 96"/>
              <a:gd name="T82" fmla="*/ 150 w 466"/>
              <a:gd name="T83" fmla="*/ 93 h 96"/>
              <a:gd name="T84" fmla="*/ 180 w 466"/>
              <a:gd name="T85" fmla="*/ 95 h 96"/>
              <a:gd name="T86" fmla="*/ 411 w 466"/>
              <a:gd name="T87" fmla="*/ 95 h 96"/>
              <a:gd name="T88" fmla="*/ 426 w 466"/>
              <a:gd name="T89" fmla="*/ 93 h 96"/>
              <a:gd name="T90" fmla="*/ 441 w 466"/>
              <a:gd name="T91" fmla="*/ 90 h 96"/>
              <a:gd name="T92" fmla="*/ 456 w 466"/>
              <a:gd name="T93" fmla="*/ 85 h 96"/>
              <a:gd name="T94" fmla="*/ 463 w 466"/>
              <a:gd name="T95" fmla="*/ 82 h 96"/>
              <a:gd name="T96" fmla="*/ 463 w 466"/>
              <a:gd name="T97" fmla="*/ 80 h 96"/>
              <a:gd name="T98" fmla="*/ 461 w 466"/>
              <a:gd name="T99" fmla="*/ 77 h 96"/>
              <a:gd name="T100" fmla="*/ 455 w 466"/>
              <a:gd name="T101" fmla="*/ 74 h 96"/>
              <a:gd name="T102" fmla="*/ 447 w 466"/>
              <a:gd name="T103" fmla="*/ 73 h 96"/>
              <a:gd name="T104" fmla="*/ 441 w 466"/>
              <a:gd name="T105" fmla="*/ 68 h 96"/>
              <a:gd name="T106" fmla="*/ 432 w 466"/>
              <a:gd name="T107" fmla="*/ 64 h 96"/>
              <a:gd name="T108" fmla="*/ 423 w 466"/>
              <a:gd name="T109" fmla="*/ 60 h 96"/>
              <a:gd name="T110" fmla="*/ 412 w 466"/>
              <a:gd name="T111" fmla="*/ 59 h 96"/>
              <a:gd name="T112" fmla="*/ 174 w 466"/>
              <a:gd name="T113" fmla="*/ 59 h 9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66"/>
              <a:gd name="T172" fmla="*/ 0 h 96"/>
              <a:gd name="T173" fmla="*/ 466 w 466"/>
              <a:gd name="T174" fmla="*/ 96 h 9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66" h="96">
                <a:moveTo>
                  <a:pt x="174" y="59"/>
                </a:moveTo>
                <a:lnTo>
                  <a:pt x="174" y="31"/>
                </a:lnTo>
                <a:lnTo>
                  <a:pt x="178" y="31"/>
                </a:lnTo>
                <a:lnTo>
                  <a:pt x="182" y="31"/>
                </a:lnTo>
                <a:lnTo>
                  <a:pt x="188" y="31"/>
                </a:lnTo>
                <a:lnTo>
                  <a:pt x="191" y="30"/>
                </a:lnTo>
                <a:lnTo>
                  <a:pt x="196" y="30"/>
                </a:lnTo>
                <a:lnTo>
                  <a:pt x="199" y="30"/>
                </a:lnTo>
                <a:lnTo>
                  <a:pt x="202" y="29"/>
                </a:lnTo>
                <a:lnTo>
                  <a:pt x="205" y="28"/>
                </a:lnTo>
                <a:lnTo>
                  <a:pt x="207" y="27"/>
                </a:lnTo>
                <a:lnTo>
                  <a:pt x="210" y="27"/>
                </a:lnTo>
                <a:lnTo>
                  <a:pt x="212" y="26"/>
                </a:lnTo>
                <a:lnTo>
                  <a:pt x="213" y="25"/>
                </a:lnTo>
                <a:lnTo>
                  <a:pt x="213" y="24"/>
                </a:lnTo>
                <a:lnTo>
                  <a:pt x="212" y="24"/>
                </a:lnTo>
                <a:lnTo>
                  <a:pt x="210" y="23"/>
                </a:lnTo>
                <a:lnTo>
                  <a:pt x="209" y="22"/>
                </a:lnTo>
                <a:lnTo>
                  <a:pt x="206" y="22"/>
                </a:lnTo>
                <a:lnTo>
                  <a:pt x="204" y="21"/>
                </a:lnTo>
                <a:lnTo>
                  <a:pt x="201" y="21"/>
                </a:lnTo>
                <a:lnTo>
                  <a:pt x="197" y="20"/>
                </a:lnTo>
                <a:lnTo>
                  <a:pt x="194" y="20"/>
                </a:lnTo>
                <a:lnTo>
                  <a:pt x="189" y="20"/>
                </a:lnTo>
                <a:lnTo>
                  <a:pt x="185" y="20"/>
                </a:lnTo>
                <a:lnTo>
                  <a:pt x="180" y="19"/>
                </a:lnTo>
                <a:lnTo>
                  <a:pt x="176" y="18"/>
                </a:lnTo>
                <a:lnTo>
                  <a:pt x="170" y="18"/>
                </a:lnTo>
                <a:lnTo>
                  <a:pt x="165" y="18"/>
                </a:lnTo>
                <a:lnTo>
                  <a:pt x="161" y="18"/>
                </a:lnTo>
                <a:lnTo>
                  <a:pt x="155" y="19"/>
                </a:lnTo>
                <a:lnTo>
                  <a:pt x="151" y="20"/>
                </a:lnTo>
                <a:lnTo>
                  <a:pt x="147" y="20"/>
                </a:lnTo>
                <a:lnTo>
                  <a:pt x="142" y="20"/>
                </a:lnTo>
                <a:lnTo>
                  <a:pt x="139" y="20"/>
                </a:lnTo>
                <a:lnTo>
                  <a:pt x="135" y="21"/>
                </a:lnTo>
                <a:lnTo>
                  <a:pt x="131" y="21"/>
                </a:lnTo>
                <a:lnTo>
                  <a:pt x="129" y="22"/>
                </a:lnTo>
                <a:lnTo>
                  <a:pt x="127" y="22"/>
                </a:lnTo>
                <a:lnTo>
                  <a:pt x="125" y="23"/>
                </a:lnTo>
                <a:lnTo>
                  <a:pt x="124" y="24"/>
                </a:lnTo>
                <a:lnTo>
                  <a:pt x="123" y="24"/>
                </a:lnTo>
                <a:lnTo>
                  <a:pt x="123" y="25"/>
                </a:lnTo>
                <a:lnTo>
                  <a:pt x="123" y="26"/>
                </a:lnTo>
                <a:lnTo>
                  <a:pt x="125" y="26"/>
                </a:lnTo>
                <a:lnTo>
                  <a:pt x="126" y="27"/>
                </a:lnTo>
                <a:lnTo>
                  <a:pt x="128" y="27"/>
                </a:lnTo>
                <a:lnTo>
                  <a:pt x="131" y="28"/>
                </a:lnTo>
                <a:lnTo>
                  <a:pt x="133" y="29"/>
                </a:lnTo>
                <a:lnTo>
                  <a:pt x="138" y="30"/>
                </a:lnTo>
                <a:lnTo>
                  <a:pt x="141" y="30"/>
                </a:lnTo>
                <a:lnTo>
                  <a:pt x="145" y="30"/>
                </a:lnTo>
                <a:lnTo>
                  <a:pt x="149" y="31"/>
                </a:lnTo>
                <a:lnTo>
                  <a:pt x="154" y="31"/>
                </a:lnTo>
                <a:lnTo>
                  <a:pt x="158" y="31"/>
                </a:lnTo>
                <a:lnTo>
                  <a:pt x="162" y="31"/>
                </a:lnTo>
                <a:lnTo>
                  <a:pt x="162" y="59"/>
                </a:lnTo>
                <a:lnTo>
                  <a:pt x="112" y="59"/>
                </a:lnTo>
                <a:lnTo>
                  <a:pt x="106" y="59"/>
                </a:lnTo>
                <a:lnTo>
                  <a:pt x="102" y="58"/>
                </a:lnTo>
                <a:lnTo>
                  <a:pt x="97" y="57"/>
                </a:lnTo>
                <a:lnTo>
                  <a:pt x="92" y="57"/>
                </a:lnTo>
                <a:lnTo>
                  <a:pt x="88" y="54"/>
                </a:lnTo>
                <a:lnTo>
                  <a:pt x="85" y="53"/>
                </a:lnTo>
                <a:lnTo>
                  <a:pt x="81" y="50"/>
                </a:lnTo>
                <a:lnTo>
                  <a:pt x="81" y="49"/>
                </a:lnTo>
                <a:lnTo>
                  <a:pt x="30" y="2"/>
                </a:lnTo>
                <a:lnTo>
                  <a:pt x="61" y="0"/>
                </a:lnTo>
                <a:lnTo>
                  <a:pt x="10" y="0"/>
                </a:lnTo>
                <a:lnTo>
                  <a:pt x="26" y="59"/>
                </a:lnTo>
                <a:lnTo>
                  <a:pt x="0" y="59"/>
                </a:lnTo>
                <a:lnTo>
                  <a:pt x="0" y="61"/>
                </a:lnTo>
                <a:lnTo>
                  <a:pt x="1" y="63"/>
                </a:lnTo>
                <a:lnTo>
                  <a:pt x="10" y="66"/>
                </a:lnTo>
                <a:lnTo>
                  <a:pt x="23" y="69"/>
                </a:lnTo>
                <a:lnTo>
                  <a:pt x="36" y="74"/>
                </a:lnTo>
                <a:lnTo>
                  <a:pt x="50" y="77"/>
                </a:lnTo>
                <a:lnTo>
                  <a:pt x="64" y="81"/>
                </a:lnTo>
                <a:lnTo>
                  <a:pt x="78" y="85"/>
                </a:lnTo>
                <a:lnTo>
                  <a:pt x="92" y="87"/>
                </a:lnTo>
                <a:lnTo>
                  <a:pt x="106" y="89"/>
                </a:lnTo>
                <a:lnTo>
                  <a:pt x="121" y="90"/>
                </a:lnTo>
                <a:lnTo>
                  <a:pt x="136" y="93"/>
                </a:lnTo>
                <a:lnTo>
                  <a:pt x="150" y="93"/>
                </a:lnTo>
                <a:lnTo>
                  <a:pt x="165" y="95"/>
                </a:lnTo>
                <a:lnTo>
                  <a:pt x="180" y="95"/>
                </a:lnTo>
                <a:lnTo>
                  <a:pt x="404" y="95"/>
                </a:lnTo>
                <a:lnTo>
                  <a:pt x="411" y="95"/>
                </a:lnTo>
                <a:lnTo>
                  <a:pt x="418" y="94"/>
                </a:lnTo>
                <a:lnTo>
                  <a:pt x="426" y="93"/>
                </a:lnTo>
                <a:lnTo>
                  <a:pt x="434" y="92"/>
                </a:lnTo>
                <a:lnTo>
                  <a:pt x="441" y="90"/>
                </a:lnTo>
                <a:lnTo>
                  <a:pt x="448" y="89"/>
                </a:lnTo>
                <a:lnTo>
                  <a:pt x="456" y="85"/>
                </a:lnTo>
                <a:lnTo>
                  <a:pt x="463" y="82"/>
                </a:lnTo>
                <a:lnTo>
                  <a:pt x="465" y="81"/>
                </a:lnTo>
                <a:lnTo>
                  <a:pt x="463" y="80"/>
                </a:lnTo>
                <a:lnTo>
                  <a:pt x="463" y="78"/>
                </a:lnTo>
                <a:lnTo>
                  <a:pt x="461" y="77"/>
                </a:lnTo>
                <a:lnTo>
                  <a:pt x="459" y="76"/>
                </a:lnTo>
                <a:lnTo>
                  <a:pt x="455" y="74"/>
                </a:lnTo>
                <a:lnTo>
                  <a:pt x="451" y="73"/>
                </a:lnTo>
                <a:lnTo>
                  <a:pt x="447" y="73"/>
                </a:lnTo>
                <a:lnTo>
                  <a:pt x="445" y="70"/>
                </a:lnTo>
                <a:lnTo>
                  <a:pt x="441" y="68"/>
                </a:lnTo>
                <a:lnTo>
                  <a:pt x="437" y="65"/>
                </a:lnTo>
                <a:lnTo>
                  <a:pt x="432" y="64"/>
                </a:lnTo>
                <a:lnTo>
                  <a:pt x="428" y="61"/>
                </a:lnTo>
                <a:lnTo>
                  <a:pt x="423" y="60"/>
                </a:lnTo>
                <a:lnTo>
                  <a:pt x="418" y="60"/>
                </a:lnTo>
                <a:lnTo>
                  <a:pt x="412" y="59"/>
                </a:lnTo>
                <a:lnTo>
                  <a:pt x="407" y="59"/>
                </a:lnTo>
                <a:lnTo>
                  <a:pt x="174" y="5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nvGrpSpPr>
          <p:cNvPr id="167943" name="Group 22"/>
          <p:cNvGrpSpPr>
            <a:grpSpLocks/>
          </p:cNvGrpSpPr>
          <p:nvPr/>
        </p:nvGrpSpPr>
        <p:grpSpPr bwMode="auto">
          <a:xfrm>
            <a:off x="1985963" y="5218113"/>
            <a:ext cx="661987" cy="185737"/>
            <a:chOff x="1251" y="3287"/>
            <a:chExt cx="417" cy="117"/>
          </a:xfrm>
        </p:grpSpPr>
        <p:sp>
          <p:nvSpPr>
            <p:cNvPr id="168752" name="Freeform 23"/>
            <p:cNvSpPr>
              <a:spLocks/>
            </p:cNvSpPr>
            <p:nvPr/>
          </p:nvSpPr>
          <p:spPr bwMode="auto">
            <a:xfrm>
              <a:off x="1251" y="3287"/>
              <a:ext cx="399" cy="117"/>
            </a:xfrm>
            <a:custGeom>
              <a:avLst/>
              <a:gdLst>
                <a:gd name="T0" fmla="*/ 0 w 399"/>
                <a:gd name="T1" fmla="*/ 0 h 117"/>
                <a:gd name="T2" fmla="*/ 29 w 399"/>
                <a:gd name="T3" fmla="*/ 54 h 117"/>
                <a:gd name="T4" fmla="*/ 29 w 399"/>
                <a:gd name="T5" fmla="*/ 67 h 117"/>
                <a:gd name="T6" fmla="*/ 33 w 399"/>
                <a:gd name="T7" fmla="*/ 70 h 117"/>
                <a:gd name="T8" fmla="*/ 30 w 399"/>
                <a:gd name="T9" fmla="*/ 73 h 117"/>
                <a:gd name="T10" fmla="*/ 8 w 399"/>
                <a:gd name="T11" fmla="*/ 73 h 117"/>
                <a:gd name="T12" fmla="*/ 8 w 399"/>
                <a:gd name="T13" fmla="*/ 97 h 117"/>
                <a:gd name="T14" fmla="*/ 30 w 399"/>
                <a:gd name="T15" fmla="*/ 97 h 117"/>
                <a:gd name="T16" fmla="*/ 77 w 399"/>
                <a:gd name="T17" fmla="*/ 104 h 117"/>
                <a:gd name="T18" fmla="*/ 84 w 399"/>
                <a:gd name="T19" fmla="*/ 105 h 117"/>
                <a:gd name="T20" fmla="*/ 84 w 399"/>
                <a:gd name="T21" fmla="*/ 111 h 117"/>
                <a:gd name="T22" fmla="*/ 105 w 399"/>
                <a:gd name="T23" fmla="*/ 116 h 117"/>
                <a:gd name="T24" fmla="*/ 112 w 399"/>
                <a:gd name="T25" fmla="*/ 107 h 117"/>
                <a:gd name="T26" fmla="*/ 133 w 399"/>
                <a:gd name="T27" fmla="*/ 110 h 117"/>
                <a:gd name="T28" fmla="*/ 276 w 399"/>
                <a:gd name="T29" fmla="*/ 110 h 117"/>
                <a:gd name="T30" fmla="*/ 278 w 399"/>
                <a:gd name="T31" fmla="*/ 107 h 117"/>
                <a:gd name="T32" fmla="*/ 278 w 399"/>
                <a:gd name="T33" fmla="*/ 97 h 117"/>
                <a:gd name="T34" fmla="*/ 336 w 399"/>
                <a:gd name="T35" fmla="*/ 97 h 117"/>
                <a:gd name="T36" fmla="*/ 372 w 399"/>
                <a:gd name="T37" fmla="*/ 95 h 117"/>
                <a:gd name="T38" fmla="*/ 390 w 399"/>
                <a:gd name="T39" fmla="*/ 91 h 117"/>
                <a:gd name="T40" fmla="*/ 398 w 399"/>
                <a:gd name="T41" fmla="*/ 88 h 117"/>
                <a:gd name="T42" fmla="*/ 384 w 399"/>
                <a:gd name="T43" fmla="*/ 83 h 117"/>
                <a:gd name="T44" fmla="*/ 363 w 399"/>
                <a:gd name="T45" fmla="*/ 76 h 117"/>
                <a:gd name="T46" fmla="*/ 335 w 399"/>
                <a:gd name="T47" fmla="*/ 71 h 117"/>
                <a:gd name="T48" fmla="*/ 320 w 399"/>
                <a:gd name="T49" fmla="*/ 69 h 117"/>
                <a:gd name="T50" fmla="*/ 285 w 399"/>
                <a:gd name="T51" fmla="*/ 69 h 117"/>
                <a:gd name="T52" fmla="*/ 271 w 399"/>
                <a:gd name="T53" fmla="*/ 68 h 117"/>
                <a:gd name="T54" fmla="*/ 236 w 399"/>
                <a:gd name="T55" fmla="*/ 60 h 117"/>
                <a:gd name="T56" fmla="*/ 218 w 399"/>
                <a:gd name="T57" fmla="*/ 67 h 117"/>
                <a:gd name="T58" fmla="*/ 197 w 399"/>
                <a:gd name="T59" fmla="*/ 69 h 117"/>
                <a:gd name="T60" fmla="*/ 136 w 399"/>
                <a:gd name="T61" fmla="*/ 69 h 117"/>
                <a:gd name="T62" fmla="*/ 88 w 399"/>
                <a:gd name="T63" fmla="*/ 52 h 117"/>
                <a:gd name="T64" fmla="*/ 31 w 399"/>
                <a:gd name="T65" fmla="*/ 0 h 117"/>
                <a:gd name="T66" fmla="*/ 0 w 399"/>
                <a:gd name="T67" fmla="*/ 0 h 1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99"/>
                <a:gd name="T103" fmla="*/ 0 h 117"/>
                <a:gd name="T104" fmla="*/ 399 w 399"/>
                <a:gd name="T105" fmla="*/ 117 h 1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99" h="117">
                  <a:moveTo>
                    <a:pt x="0" y="0"/>
                  </a:moveTo>
                  <a:lnTo>
                    <a:pt x="29" y="54"/>
                  </a:lnTo>
                  <a:lnTo>
                    <a:pt x="29" y="67"/>
                  </a:lnTo>
                  <a:lnTo>
                    <a:pt x="33" y="70"/>
                  </a:lnTo>
                  <a:lnTo>
                    <a:pt x="30" y="73"/>
                  </a:lnTo>
                  <a:lnTo>
                    <a:pt x="8" y="73"/>
                  </a:lnTo>
                  <a:lnTo>
                    <a:pt x="8" y="97"/>
                  </a:lnTo>
                  <a:lnTo>
                    <a:pt x="30" y="97"/>
                  </a:lnTo>
                  <a:lnTo>
                    <a:pt x="77" y="104"/>
                  </a:lnTo>
                  <a:lnTo>
                    <a:pt x="84" y="105"/>
                  </a:lnTo>
                  <a:lnTo>
                    <a:pt x="84" y="111"/>
                  </a:lnTo>
                  <a:lnTo>
                    <a:pt x="105" y="116"/>
                  </a:lnTo>
                  <a:lnTo>
                    <a:pt x="112" y="107"/>
                  </a:lnTo>
                  <a:lnTo>
                    <a:pt x="133" y="110"/>
                  </a:lnTo>
                  <a:lnTo>
                    <a:pt x="276" y="110"/>
                  </a:lnTo>
                  <a:lnTo>
                    <a:pt x="278" y="107"/>
                  </a:lnTo>
                  <a:lnTo>
                    <a:pt x="278" y="97"/>
                  </a:lnTo>
                  <a:lnTo>
                    <a:pt x="336" y="97"/>
                  </a:lnTo>
                  <a:lnTo>
                    <a:pt x="372" y="95"/>
                  </a:lnTo>
                  <a:lnTo>
                    <a:pt x="390" y="91"/>
                  </a:lnTo>
                  <a:lnTo>
                    <a:pt x="398" y="88"/>
                  </a:lnTo>
                  <a:lnTo>
                    <a:pt x="384" y="83"/>
                  </a:lnTo>
                  <a:lnTo>
                    <a:pt x="363" y="76"/>
                  </a:lnTo>
                  <a:lnTo>
                    <a:pt x="335" y="71"/>
                  </a:lnTo>
                  <a:lnTo>
                    <a:pt x="320" y="69"/>
                  </a:lnTo>
                  <a:lnTo>
                    <a:pt x="285" y="69"/>
                  </a:lnTo>
                  <a:lnTo>
                    <a:pt x="271" y="68"/>
                  </a:lnTo>
                  <a:lnTo>
                    <a:pt x="236" y="60"/>
                  </a:lnTo>
                  <a:lnTo>
                    <a:pt x="218" y="67"/>
                  </a:lnTo>
                  <a:lnTo>
                    <a:pt x="197" y="69"/>
                  </a:lnTo>
                  <a:lnTo>
                    <a:pt x="136" y="69"/>
                  </a:lnTo>
                  <a:lnTo>
                    <a:pt x="88" y="52"/>
                  </a:lnTo>
                  <a:lnTo>
                    <a:pt x="31"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53" name="Freeform 24"/>
            <p:cNvSpPr>
              <a:spLocks/>
            </p:cNvSpPr>
            <p:nvPr/>
          </p:nvSpPr>
          <p:spPr bwMode="auto">
            <a:xfrm>
              <a:off x="1487" y="3339"/>
              <a:ext cx="88" cy="17"/>
            </a:xfrm>
            <a:custGeom>
              <a:avLst/>
              <a:gdLst>
                <a:gd name="T0" fmla="*/ 0 w 88"/>
                <a:gd name="T1" fmla="*/ 7 h 17"/>
                <a:gd name="T2" fmla="*/ 8 w 88"/>
                <a:gd name="T3" fmla="*/ 5 h 17"/>
                <a:gd name="T4" fmla="*/ 16 w 88"/>
                <a:gd name="T5" fmla="*/ 3 h 17"/>
                <a:gd name="T6" fmla="*/ 24 w 88"/>
                <a:gd name="T7" fmla="*/ 1 h 17"/>
                <a:gd name="T8" fmla="*/ 32 w 88"/>
                <a:gd name="T9" fmla="*/ 0 h 17"/>
                <a:gd name="T10" fmla="*/ 41 w 88"/>
                <a:gd name="T11" fmla="*/ 0 h 17"/>
                <a:gd name="T12" fmla="*/ 50 w 88"/>
                <a:gd name="T13" fmla="*/ 0 h 17"/>
                <a:gd name="T14" fmla="*/ 55 w 88"/>
                <a:gd name="T15" fmla="*/ 0 h 17"/>
                <a:gd name="T16" fmla="*/ 59 w 88"/>
                <a:gd name="T17" fmla="*/ 0 h 17"/>
                <a:gd name="T18" fmla="*/ 64 w 88"/>
                <a:gd name="T19" fmla="*/ 1 h 17"/>
                <a:gd name="T20" fmla="*/ 67 w 88"/>
                <a:gd name="T21" fmla="*/ 3 h 17"/>
                <a:gd name="T22" fmla="*/ 73 w 88"/>
                <a:gd name="T23" fmla="*/ 4 h 17"/>
                <a:gd name="T24" fmla="*/ 77 w 88"/>
                <a:gd name="T25" fmla="*/ 5 h 17"/>
                <a:gd name="T26" fmla="*/ 80 w 88"/>
                <a:gd name="T27" fmla="*/ 9 h 17"/>
                <a:gd name="T28" fmla="*/ 84 w 88"/>
                <a:gd name="T29" fmla="*/ 11 h 17"/>
                <a:gd name="T30" fmla="*/ 86 w 88"/>
                <a:gd name="T31" fmla="*/ 14 h 17"/>
                <a:gd name="T32" fmla="*/ 87 w 88"/>
                <a:gd name="T33" fmla="*/ 16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8"/>
                <a:gd name="T52" fmla="*/ 0 h 17"/>
                <a:gd name="T53" fmla="*/ 88 w 88"/>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8" h="17">
                  <a:moveTo>
                    <a:pt x="0" y="7"/>
                  </a:moveTo>
                  <a:lnTo>
                    <a:pt x="8" y="5"/>
                  </a:lnTo>
                  <a:lnTo>
                    <a:pt x="16" y="3"/>
                  </a:lnTo>
                  <a:lnTo>
                    <a:pt x="24" y="1"/>
                  </a:lnTo>
                  <a:lnTo>
                    <a:pt x="32" y="0"/>
                  </a:lnTo>
                  <a:lnTo>
                    <a:pt x="41" y="0"/>
                  </a:lnTo>
                  <a:lnTo>
                    <a:pt x="50" y="0"/>
                  </a:lnTo>
                  <a:lnTo>
                    <a:pt x="55" y="0"/>
                  </a:lnTo>
                  <a:lnTo>
                    <a:pt x="59" y="0"/>
                  </a:lnTo>
                  <a:lnTo>
                    <a:pt x="64" y="1"/>
                  </a:lnTo>
                  <a:lnTo>
                    <a:pt x="67" y="3"/>
                  </a:lnTo>
                  <a:lnTo>
                    <a:pt x="73" y="4"/>
                  </a:lnTo>
                  <a:lnTo>
                    <a:pt x="77" y="5"/>
                  </a:lnTo>
                  <a:lnTo>
                    <a:pt x="80" y="9"/>
                  </a:lnTo>
                  <a:lnTo>
                    <a:pt x="84" y="11"/>
                  </a:lnTo>
                  <a:lnTo>
                    <a:pt x="86" y="14"/>
                  </a:lnTo>
                  <a:lnTo>
                    <a:pt x="87"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754" name="Line 25"/>
            <p:cNvSpPr>
              <a:spLocks noChangeShapeType="1"/>
            </p:cNvSpPr>
            <p:nvPr/>
          </p:nvSpPr>
          <p:spPr bwMode="auto">
            <a:xfrm flipH="1">
              <a:off x="1643" y="3375"/>
              <a:ext cx="25" cy="0"/>
            </a:xfrm>
            <a:prstGeom prst="line">
              <a:avLst/>
            </a:prstGeom>
            <a:noFill/>
            <a:ln w="12700">
              <a:solidFill>
                <a:srgbClr val="000000"/>
              </a:solidFill>
              <a:round/>
              <a:headEnd/>
              <a:tailEnd/>
            </a:ln>
          </p:spPr>
          <p:txBody>
            <a:bodyPr wrap="none" anchor="ctr"/>
            <a:lstStyle/>
            <a:p>
              <a:endParaRPr lang="en-US"/>
            </a:p>
          </p:txBody>
        </p:sp>
        <p:sp>
          <p:nvSpPr>
            <p:cNvPr id="168755" name="Freeform 26"/>
            <p:cNvSpPr>
              <a:spLocks/>
            </p:cNvSpPr>
            <p:nvPr/>
          </p:nvSpPr>
          <p:spPr bwMode="auto">
            <a:xfrm>
              <a:off x="1543" y="3350"/>
              <a:ext cx="16" cy="13"/>
            </a:xfrm>
            <a:custGeom>
              <a:avLst/>
              <a:gdLst>
                <a:gd name="T0" fmla="*/ 0 w 16"/>
                <a:gd name="T1" fmla="*/ 6 h 13"/>
                <a:gd name="T2" fmla="*/ 0 w 16"/>
                <a:gd name="T3" fmla="*/ 5 h 13"/>
                <a:gd name="T4" fmla="*/ 0 w 16"/>
                <a:gd name="T5" fmla="*/ 4 h 13"/>
                <a:gd name="T6" fmla="*/ 0 w 16"/>
                <a:gd name="T7" fmla="*/ 3 h 13"/>
                <a:gd name="T8" fmla="*/ 1 w 16"/>
                <a:gd name="T9" fmla="*/ 2 h 13"/>
                <a:gd name="T10" fmla="*/ 3 w 16"/>
                <a:gd name="T11" fmla="*/ 1 h 13"/>
                <a:gd name="T12" fmla="*/ 5 w 16"/>
                <a:gd name="T13" fmla="*/ 0 h 13"/>
                <a:gd name="T14" fmla="*/ 6 w 16"/>
                <a:gd name="T15" fmla="*/ 0 h 13"/>
                <a:gd name="T16" fmla="*/ 8 w 16"/>
                <a:gd name="T17" fmla="*/ 0 h 13"/>
                <a:gd name="T18" fmla="*/ 10 w 16"/>
                <a:gd name="T19" fmla="*/ 0 h 13"/>
                <a:gd name="T20" fmla="*/ 10 w 16"/>
                <a:gd name="T21" fmla="*/ 1 h 13"/>
                <a:gd name="T22" fmla="*/ 11 w 16"/>
                <a:gd name="T23" fmla="*/ 1 h 13"/>
                <a:gd name="T24" fmla="*/ 13 w 16"/>
                <a:gd name="T25" fmla="*/ 2 h 13"/>
                <a:gd name="T26" fmla="*/ 14 w 16"/>
                <a:gd name="T27" fmla="*/ 2 h 13"/>
                <a:gd name="T28" fmla="*/ 14 w 16"/>
                <a:gd name="T29" fmla="*/ 4 h 13"/>
                <a:gd name="T30" fmla="*/ 15 w 16"/>
                <a:gd name="T31" fmla="*/ 5 h 13"/>
                <a:gd name="T32" fmla="*/ 15 w 16"/>
                <a:gd name="T33" fmla="*/ 6 h 13"/>
                <a:gd name="T34" fmla="*/ 15 w 16"/>
                <a:gd name="T35" fmla="*/ 7 h 13"/>
                <a:gd name="T36" fmla="*/ 15 w 16"/>
                <a:gd name="T37" fmla="*/ 8 h 13"/>
                <a:gd name="T38" fmla="*/ 14 w 16"/>
                <a:gd name="T39" fmla="*/ 9 h 13"/>
                <a:gd name="T40" fmla="*/ 14 w 16"/>
                <a:gd name="T41" fmla="*/ 10 h 13"/>
                <a:gd name="T42" fmla="*/ 13 w 16"/>
                <a:gd name="T43" fmla="*/ 10 h 13"/>
                <a:gd name="T44" fmla="*/ 11 w 16"/>
                <a:gd name="T45" fmla="*/ 11 h 13"/>
                <a:gd name="T46" fmla="*/ 10 w 16"/>
                <a:gd name="T47" fmla="*/ 12 h 13"/>
                <a:gd name="T48" fmla="*/ 8 w 16"/>
                <a:gd name="T49" fmla="*/ 12 h 13"/>
                <a:gd name="T50" fmla="*/ 6 w 16"/>
                <a:gd name="T51" fmla="*/ 12 h 13"/>
                <a:gd name="T52" fmla="*/ 5 w 16"/>
                <a:gd name="T53" fmla="*/ 12 h 13"/>
                <a:gd name="T54" fmla="*/ 3 w 16"/>
                <a:gd name="T55" fmla="*/ 12 h 13"/>
                <a:gd name="T56" fmla="*/ 3 w 16"/>
                <a:gd name="T57" fmla="*/ 11 h 13"/>
                <a:gd name="T58" fmla="*/ 1 w 16"/>
                <a:gd name="T59" fmla="*/ 11 h 13"/>
                <a:gd name="T60" fmla="*/ 0 w 16"/>
                <a:gd name="T61" fmla="*/ 10 h 13"/>
                <a:gd name="T62" fmla="*/ 0 w 16"/>
                <a:gd name="T63" fmla="*/ 9 h 13"/>
                <a:gd name="T64" fmla="*/ 0 w 16"/>
                <a:gd name="T65" fmla="*/ 7 h 13"/>
                <a:gd name="T66" fmla="*/ 0 w 16"/>
                <a:gd name="T67" fmla="*/ 6 h 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
                <a:gd name="T103" fmla="*/ 0 h 13"/>
                <a:gd name="T104" fmla="*/ 16 w 16"/>
                <a:gd name="T105" fmla="*/ 13 h 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 h="13">
                  <a:moveTo>
                    <a:pt x="0" y="6"/>
                  </a:moveTo>
                  <a:lnTo>
                    <a:pt x="0" y="5"/>
                  </a:lnTo>
                  <a:lnTo>
                    <a:pt x="0" y="4"/>
                  </a:lnTo>
                  <a:lnTo>
                    <a:pt x="0" y="3"/>
                  </a:lnTo>
                  <a:lnTo>
                    <a:pt x="1" y="2"/>
                  </a:lnTo>
                  <a:lnTo>
                    <a:pt x="3" y="1"/>
                  </a:lnTo>
                  <a:lnTo>
                    <a:pt x="5" y="0"/>
                  </a:lnTo>
                  <a:lnTo>
                    <a:pt x="6" y="0"/>
                  </a:lnTo>
                  <a:lnTo>
                    <a:pt x="8" y="0"/>
                  </a:lnTo>
                  <a:lnTo>
                    <a:pt x="10" y="0"/>
                  </a:lnTo>
                  <a:lnTo>
                    <a:pt x="10" y="1"/>
                  </a:lnTo>
                  <a:lnTo>
                    <a:pt x="11" y="1"/>
                  </a:lnTo>
                  <a:lnTo>
                    <a:pt x="13" y="2"/>
                  </a:lnTo>
                  <a:lnTo>
                    <a:pt x="14" y="2"/>
                  </a:lnTo>
                  <a:lnTo>
                    <a:pt x="14" y="4"/>
                  </a:lnTo>
                  <a:lnTo>
                    <a:pt x="15" y="5"/>
                  </a:lnTo>
                  <a:lnTo>
                    <a:pt x="15" y="6"/>
                  </a:lnTo>
                  <a:lnTo>
                    <a:pt x="15" y="7"/>
                  </a:lnTo>
                  <a:lnTo>
                    <a:pt x="15" y="8"/>
                  </a:lnTo>
                  <a:lnTo>
                    <a:pt x="14" y="9"/>
                  </a:lnTo>
                  <a:lnTo>
                    <a:pt x="14" y="10"/>
                  </a:lnTo>
                  <a:lnTo>
                    <a:pt x="13" y="10"/>
                  </a:lnTo>
                  <a:lnTo>
                    <a:pt x="11" y="11"/>
                  </a:lnTo>
                  <a:lnTo>
                    <a:pt x="10" y="12"/>
                  </a:lnTo>
                  <a:lnTo>
                    <a:pt x="8" y="12"/>
                  </a:lnTo>
                  <a:lnTo>
                    <a:pt x="6" y="12"/>
                  </a:lnTo>
                  <a:lnTo>
                    <a:pt x="5" y="12"/>
                  </a:lnTo>
                  <a:lnTo>
                    <a:pt x="3" y="12"/>
                  </a:lnTo>
                  <a:lnTo>
                    <a:pt x="3" y="11"/>
                  </a:lnTo>
                  <a:lnTo>
                    <a:pt x="1" y="11"/>
                  </a:lnTo>
                  <a:lnTo>
                    <a:pt x="0" y="10"/>
                  </a:lnTo>
                  <a:lnTo>
                    <a:pt x="0" y="9"/>
                  </a:lnTo>
                  <a:lnTo>
                    <a:pt x="0" y="7"/>
                  </a:lnTo>
                  <a:lnTo>
                    <a:pt x="0"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56" name="Freeform 27"/>
            <p:cNvSpPr>
              <a:spLocks/>
            </p:cNvSpPr>
            <p:nvPr/>
          </p:nvSpPr>
          <p:spPr bwMode="auto">
            <a:xfrm>
              <a:off x="1513" y="3347"/>
              <a:ext cx="14" cy="14"/>
            </a:xfrm>
            <a:custGeom>
              <a:avLst/>
              <a:gdLst>
                <a:gd name="T0" fmla="*/ 0 w 14"/>
                <a:gd name="T1" fmla="*/ 7 h 14"/>
                <a:gd name="T2" fmla="*/ 0 w 14"/>
                <a:gd name="T3" fmla="*/ 4 h 14"/>
                <a:gd name="T4" fmla="*/ 0 w 14"/>
                <a:gd name="T5" fmla="*/ 3 h 14"/>
                <a:gd name="T6" fmla="*/ 1 w 14"/>
                <a:gd name="T7" fmla="*/ 2 h 14"/>
                <a:gd name="T8" fmla="*/ 3 w 14"/>
                <a:gd name="T9" fmla="*/ 1 h 14"/>
                <a:gd name="T10" fmla="*/ 4 w 14"/>
                <a:gd name="T11" fmla="*/ 0 h 14"/>
                <a:gd name="T12" fmla="*/ 5 w 14"/>
                <a:gd name="T13" fmla="*/ 0 h 14"/>
                <a:gd name="T14" fmla="*/ 7 w 14"/>
                <a:gd name="T15" fmla="*/ 0 h 14"/>
                <a:gd name="T16" fmla="*/ 8 w 14"/>
                <a:gd name="T17" fmla="*/ 0 h 14"/>
                <a:gd name="T18" fmla="*/ 10 w 14"/>
                <a:gd name="T19" fmla="*/ 1 h 14"/>
                <a:gd name="T20" fmla="*/ 11 w 14"/>
                <a:gd name="T21" fmla="*/ 1 h 14"/>
                <a:gd name="T22" fmla="*/ 12 w 14"/>
                <a:gd name="T23" fmla="*/ 2 h 14"/>
                <a:gd name="T24" fmla="*/ 12 w 14"/>
                <a:gd name="T25" fmla="*/ 3 h 14"/>
                <a:gd name="T26" fmla="*/ 13 w 14"/>
                <a:gd name="T27" fmla="*/ 4 h 14"/>
                <a:gd name="T28" fmla="*/ 13 w 14"/>
                <a:gd name="T29" fmla="*/ 5 h 14"/>
                <a:gd name="T30" fmla="*/ 13 w 14"/>
                <a:gd name="T31" fmla="*/ 7 h 14"/>
                <a:gd name="T32" fmla="*/ 13 w 14"/>
                <a:gd name="T33" fmla="*/ 8 h 14"/>
                <a:gd name="T34" fmla="*/ 13 w 14"/>
                <a:gd name="T35" fmla="*/ 9 h 14"/>
                <a:gd name="T36" fmla="*/ 12 w 14"/>
                <a:gd name="T37" fmla="*/ 10 h 14"/>
                <a:gd name="T38" fmla="*/ 12 w 14"/>
                <a:gd name="T39" fmla="*/ 12 h 14"/>
                <a:gd name="T40" fmla="*/ 10 w 14"/>
                <a:gd name="T41" fmla="*/ 12 h 14"/>
                <a:gd name="T42" fmla="*/ 10 w 14"/>
                <a:gd name="T43" fmla="*/ 13 h 14"/>
                <a:gd name="T44" fmla="*/ 9 w 14"/>
                <a:gd name="T45" fmla="*/ 13 h 14"/>
                <a:gd name="T46" fmla="*/ 8 w 14"/>
                <a:gd name="T47" fmla="*/ 13 h 14"/>
                <a:gd name="T48" fmla="*/ 7 w 14"/>
                <a:gd name="T49" fmla="*/ 13 h 14"/>
                <a:gd name="T50" fmla="*/ 5 w 14"/>
                <a:gd name="T51" fmla="*/ 13 h 14"/>
                <a:gd name="T52" fmla="*/ 4 w 14"/>
                <a:gd name="T53" fmla="*/ 13 h 14"/>
                <a:gd name="T54" fmla="*/ 3 w 14"/>
                <a:gd name="T55" fmla="*/ 13 h 14"/>
                <a:gd name="T56" fmla="*/ 2 w 14"/>
                <a:gd name="T57" fmla="*/ 12 h 14"/>
                <a:gd name="T58" fmla="*/ 1 w 14"/>
                <a:gd name="T59" fmla="*/ 11 h 14"/>
                <a:gd name="T60" fmla="*/ 1 w 14"/>
                <a:gd name="T61" fmla="*/ 10 h 14"/>
                <a:gd name="T62" fmla="*/ 0 w 14"/>
                <a:gd name="T63" fmla="*/ 9 h 14"/>
                <a:gd name="T64" fmla="*/ 0 w 14"/>
                <a:gd name="T65" fmla="*/ 8 h 14"/>
                <a:gd name="T66" fmla="*/ 0 w 14"/>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
                <a:gd name="T103" fmla="*/ 0 h 14"/>
                <a:gd name="T104" fmla="*/ 14 w 14"/>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 h="14">
                  <a:moveTo>
                    <a:pt x="0" y="7"/>
                  </a:moveTo>
                  <a:lnTo>
                    <a:pt x="0" y="4"/>
                  </a:lnTo>
                  <a:lnTo>
                    <a:pt x="0" y="3"/>
                  </a:lnTo>
                  <a:lnTo>
                    <a:pt x="1" y="2"/>
                  </a:lnTo>
                  <a:lnTo>
                    <a:pt x="3" y="1"/>
                  </a:lnTo>
                  <a:lnTo>
                    <a:pt x="4" y="0"/>
                  </a:lnTo>
                  <a:lnTo>
                    <a:pt x="5" y="0"/>
                  </a:lnTo>
                  <a:lnTo>
                    <a:pt x="7" y="0"/>
                  </a:lnTo>
                  <a:lnTo>
                    <a:pt x="8" y="0"/>
                  </a:lnTo>
                  <a:lnTo>
                    <a:pt x="10" y="1"/>
                  </a:lnTo>
                  <a:lnTo>
                    <a:pt x="11" y="1"/>
                  </a:lnTo>
                  <a:lnTo>
                    <a:pt x="12" y="2"/>
                  </a:lnTo>
                  <a:lnTo>
                    <a:pt x="12" y="3"/>
                  </a:lnTo>
                  <a:lnTo>
                    <a:pt x="13" y="4"/>
                  </a:lnTo>
                  <a:lnTo>
                    <a:pt x="13" y="5"/>
                  </a:lnTo>
                  <a:lnTo>
                    <a:pt x="13" y="7"/>
                  </a:lnTo>
                  <a:lnTo>
                    <a:pt x="13" y="8"/>
                  </a:lnTo>
                  <a:lnTo>
                    <a:pt x="13" y="9"/>
                  </a:lnTo>
                  <a:lnTo>
                    <a:pt x="12" y="10"/>
                  </a:lnTo>
                  <a:lnTo>
                    <a:pt x="12" y="12"/>
                  </a:lnTo>
                  <a:lnTo>
                    <a:pt x="10" y="12"/>
                  </a:lnTo>
                  <a:lnTo>
                    <a:pt x="10" y="13"/>
                  </a:lnTo>
                  <a:lnTo>
                    <a:pt x="9" y="13"/>
                  </a:lnTo>
                  <a:lnTo>
                    <a:pt x="8" y="13"/>
                  </a:lnTo>
                  <a:lnTo>
                    <a:pt x="7" y="13"/>
                  </a:lnTo>
                  <a:lnTo>
                    <a:pt x="5" y="13"/>
                  </a:lnTo>
                  <a:lnTo>
                    <a:pt x="4" y="13"/>
                  </a:lnTo>
                  <a:lnTo>
                    <a:pt x="3" y="13"/>
                  </a:lnTo>
                  <a:lnTo>
                    <a:pt x="2" y="12"/>
                  </a:lnTo>
                  <a:lnTo>
                    <a:pt x="1" y="11"/>
                  </a:lnTo>
                  <a:lnTo>
                    <a:pt x="1" y="10"/>
                  </a:lnTo>
                  <a:lnTo>
                    <a:pt x="0" y="9"/>
                  </a:lnTo>
                  <a:lnTo>
                    <a:pt x="0" y="8"/>
                  </a:lnTo>
                  <a:lnTo>
                    <a:pt x="0"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7944" name="Freeform 28"/>
          <p:cNvSpPr>
            <a:spLocks/>
          </p:cNvSpPr>
          <p:nvPr/>
        </p:nvSpPr>
        <p:spPr bwMode="auto">
          <a:xfrm>
            <a:off x="185738" y="3806825"/>
            <a:ext cx="733425" cy="127000"/>
          </a:xfrm>
          <a:custGeom>
            <a:avLst/>
            <a:gdLst>
              <a:gd name="T0" fmla="*/ 172 w 462"/>
              <a:gd name="T1" fmla="*/ 26 h 80"/>
              <a:gd name="T2" fmla="*/ 181 w 462"/>
              <a:gd name="T3" fmla="*/ 26 h 80"/>
              <a:gd name="T4" fmla="*/ 190 w 462"/>
              <a:gd name="T5" fmla="*/ 25 h 80"/>
              <a:gd name="T6" fmla="*/ 198 w 462"/>
              <a:gd name="T7" fmla="*/ 24 h 80"/>
              <a:gd name="T8" fmla="*/ 203 w 462"/>
              <a:gd name="T9" fmla="*/ 24 h 80"/>
              <a:gd name="T10" fmla="*/ 208 w 462"/>
              <a:gd name="T11" fmla="*/ 23 h 80"/>
              <a:gd name="T12" fmla="*/ 211 w 462"/>
              <a:gd name="T13" fmla="*/ 21 h 80"/>
              <a:gd name="T14" fmla="*/ 211 w 462"/>
              <a:gd name="T15" fmla="*/ 20 h 80"/>
              <a:gd name="T16" fmla="*/ 207 w 462"/>
              <a:gd name="T17" fmla="*/ 18 h 80"/>
              <a:gd name="T18" fmla="*/ 202 w 462"/>
              <a:gd name="T19" fmla="*/ 17 h 80"/>
              <a:gd name="T20" fmla="*/ 195 w 462"/>
              <a:gd name="T21" fmla="*/ 17 h 80"/>
              <a:gd name="T22" fmla="*/ 187 w 462"/>
              <a:gd name="T23" fmla="*/ 17 h 80"/>
              <a:gd name="T24" fmla="*/ 179 w 462"/>
              <a:gd name="T25" fmla="*/ 16 h 80"/>
              <a:gd name="T26" fmla="*/ 169 w 462"/>
              <a:gd name="T27" fmla="*/ 15 h 80"/>
              <a:gd name="T28" fmla="*/ 159 w 462"/>
              <a:gd name="T29" fmla="*/ 15 h 80"/>
              <a:gd name="T30" fmla="*/ 150 w 462"/>
              <a:gd name="T31" fmla="*/ 17 h 80"/>
              <a:gd name="T32" fmla="*/ 141 w 462"/>
              <a:gd name="T33" fmla="*/ 17 h 80"/>
              <a:gd name="T34" fmla="*/ 134 w 462"/>
              <a:gd name="T35" fmla="*/ 17 h 80"/>
              <a:gd name="T36" fmla="*/ 127 w 462"/>
              <a:gd name="T37" fmla="*/ 18 h 80"/>
              <a:gd name="T38" fmla="*/ 124 w 462"/>
              <a:gd name="T39" fmla="*/ 19 h 80"/>
              <a:gd name="T40" fmla="*/ 122 w 462"/>
              <a:gd name="T41" fmla="*/ 20 h 80"/>
              <a:gd name="T42" fmla="*/ 122 w 462"/>
              <a:gd name="T43" fmla="*/ 22 h 80"/>
              <a:gd name="T44" fmla="*/ 126 w 462"/>
              <a:gd name="T45" fmla="*/ 23 h 80"/>
              <a:gd name="T46" fmla="*/ 130 w 462"/>
              <a:gd name="T47" fmla="*/ 24 h 80"/>
              <a:gd name="T48" fmla="*/ 136 w 462"/>
              <a:gd name="T49" fmla="*/ 24 h 80"/>
              <a:gd name="T50" fmla="*/ 144 w 462"/>
              <a:gd name="T51" fmla="*/ 25 h 80"/>
              <a:gd name="T52" fmla="*/ 153 w 462"/>
              <a:gd name="T53" fmla="*/ 26 h 80"/>
              <a:gd name="T54" fmla="*/ 160 w 462"/>
              <a:gd name="T55" fmla="*/ 26 h 80"/>
              <a:gd name="T56" fmla="*/ 111 w 462"/>
              <a:gd name="T57" fmla="*/ 49 h 80"/>
              <a:gd name="T58" fmla="*/ 101 w 462"/>
              <a:gd name="T59" fmla="*/ 49 h 80"/>
              <a:gd name="T60" fmla="*/ 91 w 462"/>
              <a:gd name="T61" fmla="*/ 47 h 80"/>
              <a:gd name="T62" fmla="*/ 84 w 462"/>
              <a:gd name="T63" fmla="*/ 44 h 80"/>
              <a:gd name="T64" fmla="*/ 80 w 462"/>
              <a:gd name="T65" fmla="*/ 41 h 80"/>
              <a:gd name="T66" fmla="*/ 61 w 462"/>
              <a:gd name="T67" fmla="*/ 0 h 80"/>
              <a:gd name="T68" fmla="*/ 26 w 462"/>
              <a:gd name="T69" fmla="*/ 49 h 80"/>
              <a:gd name="T70" fmla="*/ 0 w 462"/>
              <a:gd name="T71" fmla="*/ 51 h 80"/>
              <a:gd name="T72" fmla="*/ 10 w 462"/>
              <a:gd name="T73" fmla="*/ 55 h 80"/>
              <a:gd name="T74" fmla="*/ 36 w 462"/>
              <a:gd name="T75" fmla="*/ 62 h 80"/>
              <a:gd name="T76" fmla="*/ 63 w 462"/>
              <a:gd name="T77" fmla="*/ 67 h 80"/>
              <a:gd name="T78" fmla="*/ 91 w 462"/>
              <a:gd name="T79" fmla="*/ 72 h 80"/>
              <a:gd name="T80" fmla="*/ 120 w 462"/>
              <a:gd name="T81" fmla="*/ 75 h 80"/>
              <a:gd name="T82" fmla="*/ 149 w 462"/>
              <a:gd name="T83" fmla="*/ 77 h 80"/>
              <a:gd name="T84" fmla="*/ 179 w 462"/>
              <a:gd name="T85" fmla="*/ 79 h 80"/>
              <a:gd name="T86" fmla="*/ 408 w 462"/>
              <a:gd name="T87" fmla="*/ 79 h 80"/>
              <a:gd name="T88" fmla="*/ 422 w 462"/>
              <a:gd name="T89" fmla="*/ 77 h 80"/>
              <a:gd name="T90" fmla="*/ 437 w 462"/>
              <a:gd name="T91" fmla="*/ 75 h 80"/>
              <a:gd name="T92" fmla="*/ 452 w 462"/>
              <a:gd name="T93" fmla="*/ 71 h 80"/>
              <a:gd name="T94" fmla="*/ 459 w 462"/>
              <a:gd name="T95" fmla="*/ 68 h 80"/>
              <a:gd name="T96" fmla="*/ 459 w 462"/>
              <a:gd name="T97" fmla="*/ 66 h 80"/>
              <a:gd name="T98" fmla="*/ 457 w 462"/>
              <a:gd name="T99" fmla="*/ 64 h 80"/>
              <a:gd name="T100" fmla="*/ 451 w 462"/>
              <a:gd name="T101" fmla="*/ 62 h 80"/>
              <a:gd name="T102" fmla="*/ 444 w 462"/>
              <a:gd name="T103" fmla="*/ 61 h 80"/>
              <a:gd name="T104" fmla="*/ 437 w 462"/>
              <a:gd name="T105" fmla="*/ 56 h 80"/>
              <a:gd name="T106" fmla="*/ 428 w 462"/>
              <a:gd name="T107" fmla="*/ 53 h 80"/>
              <a:gd name="T108" fmla="*/ 419 w 462"/>
              <a:gd name="T109" fmla="*/ 50 h 80"/>
              <a:gd name="T110" fmla="*/ 409 w 462"/>
              <a:gd name="T111" fmla="*/ 49 h 80"/>
              <a:gd name="T112" fmla="*/ 172 w 462"/>
              <a:gd name="T113" fmla="*/ 49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62"/>
              <a:gd name="T172" fmla="*/ 0 h 80"/>
              <a:gd name="T173" fmla="*/ 462 w 462"/>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62" h="80">
                <a:moveTo>
                  <a:pt x="172" y="49"/>
                </a:moveTo>
                <a:lnTo>
                  <a:pt x="172" y="26"/>
                </a:lnTo>
                <a:lnTo>
                  <a:pt x="176" y="26"/>
                </a:lnTo>
                <a:lnTo>
                  <a:pt x="181" y="26"/>
                </a:lnTo>
                <a:lnTo>
                  <a:pt x="186" y="26"/>
                </a:lnTo>
                <a:lnTo>
                  <a:pt x="190" y="25"/>
                </a:lnTo>
                <a:lnTo>
                  <a:pt x="194" y="25"/>
                </a:lnTo>
                <a:lnTo>
                  <a:pt x="198" y="24"/>
                </a:lnTo>
                <a:lnTo>
                  <a:pt x="201" y="24"/>
                </a:lnTo>
                <a:lnTo>
                  <a:pt x="203" y="24"/>
                </a:lnTo>
                <a:lnTo>
                  <a:pt x="205" y="23"/>
                </a:lnTo>
                <a:lnTo>
                  <a:pt x="208" y="23"/>
                </a:lnTo>
                <a:lnTo>
                  <a:pt x="211" y="22"/>
                </a:lnTo>
                <a:lnTo>
                  <a:pt x="211" y="21"/>
                </a:lnTo>
                <a:lnTo>
                  <a:pt x="211" y="20"/>
                </a:lnTo>
                <a:lnTo>
                  <a:pt x="209" y="19"/>
                </a:lnTo>
                <a:lnTo>
                  <a:pt x="207" y="18"/>
                </a:lnTo>
                <a:lnTo>
                  <a:pt x="204" y="18"/>
                </a:lnTo>
                <a:lnTo>
                  <a:pt x="202" y="17"/>
                </a:lnTo>
                <a:lnTo>
                  <a:pt x="199" y="17"/>
                </a:lnTo>
                <a:lnTo>
                  <a:pt x="195" y="17"/>
                </a:lnTo>
                <a:lnTo>
                  <a:pt x="192" y="17"/>
                </a:lnTo>
                <a:lnTo>
                  <a:pt x="187" y="17"/>
                </a:lnTo>
                <a:lnTo>
                  <a:pt x="183" y="17"/>
                </a:lnTo>
                <a:lnTo>
                  <a:pt x="179" y="16"/>
                </a:lnTo>
                <a:lnTo>
                  <a:pt x="174" y="15"/>
                </a:lnTo>
                <a:lnTo>
                  <a:pt x="169" y="15"/>
                </a:lnTo>
                <a:lnTo>
                  <a:pt x="164" y="15"/>
                </a:lnTo>
                <a:lnTo>
                  <a:pt x="159" y="15"/>
                </a:lnTo>
                <a:lnTo>
                  <a:pt x="154" y="16"/>
                </a:lnTo>
                <a:lnTo>
                  <a:pt x="150" y="17"/>
                </a:lnTo>
                <a:lnTo>
                  <a:pt x="146" y="17"/>
                </a:lnTo>
                <a:lnTo>
                  <a:pt x="141" y="17"/>
                </a:lnTo>
                <a:lnTo>
                  <a:pt x="138" y="17"/>
                </a:lnTo>
                <a:lnTo>
                  <a:pt x="134" y="17"/>
                </a:lnTo>
                <a:lnTo>
                  <a:pt x="130" y="17"/>
                </a:lnTo>
                <a:lnTo>
                  <a:pt x="127" y="18"/>
                </a:lnTo>
                <a:lnTo>
                  <a:pt x="124" y="19"/>
                </a:lnTo>
                <a:lnTo>
                  <a:pt x="123" y="20"/>
                </a:lnTo>
                <a:lnTo>
                  <a:pt x="122" y="20"/>
                </a:lnTo>
                <a:lnTo>
                  <a:pt x="122" y="21"/>
                </a:lnTo>
                <a:lnTo>
                  <a:pt x="122" y="22"/>
                </a:lnTo>
                <a:lnTo>
                  <a:pt x="124" y="22"/>
                </a:lnTo>
                <a:lnTo>
                  <a:pt x="126" y="23"/>
                </a:lnTo>
                <a:lnTo>
                  <a:pt x="127" y="23"/>
                </a:lnTo>
                <a:lnTo>
                  <a:pt x="130" y="24"/>
                </a:lnTo>
                <a:lnTo>
                  <a:pt x="132" y="24"/>
                </a:lnTo>
                <a:lnTo>
                  <a:pt x="136" y="24"/>
                </a:lnTo>
                <a:lnTo>
                  <a:pt x="139" y="25"/>
                </a:lnTo>
                <a:lnTo>
                  <a:pt x="144" y="25"/>
                </a:lnTo>
                <a:lnTo>
                  <a:pt x="147" y="26"/>
                </a:lnTo>
                <a:lnTo>
                  <a:pt x="153" y="26"/>
                </a:lnTo>
                <a:lnTo>
                  <a:pt x="156" y="26"/>
                </a:lnTo>
                <a:lnTo>
                  <a:pt x="160" y="26"/>
                </a:lnTo>
                <a:lnTo>
                  <a:pt x="160" y="49"/>
                </a:lnTo>
                <a:lnTo>
                  <a:pt x="111" y="49"/>
                </a:lnTo>
                <a:lnTo>
                  <a:pt x="106" y="49"/>
                </a:lnTo>
                <a:lnTo>
                  <a:pt x="101" y="49"/>
                </a:lnTo>
                <a:lnTo>
                  <a:pt x="96" y="47"/>
                </a:lnTo>
                <a:lnTo>
                  <a:pt x="91" y="47"/>
                </a:lnTo>
                <a:lnTo>
                  <a:pt x="88" y="45"/>
                </a:lnTo>
                <a:lnTo>
                  <a:pt x="84" y="44"/>
                </a:lnTo>
                <a:lnTo>
                  <a:pt x="80" y="42"/>
                </a:lnTo>
                <a:lnTo>
                  <a:pt x="80" y="41"/>
                </a:lnTo>
                <a:lnTo>
                  <a:pt x="30" y="2"/>
                </a:lnTo>
                <a:lnTo>
                  <a:pt x="61" y="0"/>
                </a:lnTo>
                <a:lnTo>
                  <a:pt x="10" y="0"/>
                </a:lnTo>
                <a:lnTo>
                  <a:pt x="26" y="49"/>
                </a:lnTo>
                <a:lnTo>
                  <a:pt x="0" y="49"/>
                </a:lnTo>
                <a:lnTo>
                  <a:pt x="0" y="51"/>
                </a:lnTo>
                <a:lnTo>
                  <a:pt x="1" y="52"/>
                </a:lnTo>
                <a:lnTo>
                  <a:pt x="10" y="55"/>
                </a:lnTo>
                <a:lnTo>
                  <a:pt x="23" y="58"/>
                </a:lnTo>
                <a:lnTo>
                  <a:pt x="36" y="62"/>
                </a:lnTo>
                <a:lnTo>
                  <a:pt x="50" y="65"/>
                </a:lnTo>
                <a:lnTo>
                  <a:pt x="63" y="67"/>
                </a:lnTo>
                <a:lnTo>
                  <a:pt x="78" y="71"/>
                </a:lnTo>
                <a:lnTo>
                  <a:pt x="91" y="72"/>
                </a:lnTo>
                <a:lnTo>
                  <a:pt x="106" y="74"/>
                </a:lnTo>
                <a:lnTo>
                  <a:pt x="120" y="75"/>
                </a:lnTo>
                <a:lnTo>
                  <a:pt x="135" y="77"/>
                </a:lnTo>
                <a:lnTo>
                  <a:pt x="149" y="77"/>
                </a:lnTo>
                <a:lnTo>
                  <a:pt x="164" y="79"/>
                </a:lnTo>
                <a:lnTo>
                  <a:pt x="179" y="79"/>
                </a:lnTo>
                <a:lnTo>
                  <a:pt x="400" y="79"/>
                </a:lnTo>
                <a:lnTo>
                  <a:pt x="408" y="79"/>
                </a:lnTo>
                <a:lnTo>
                  <a:pt x="414" y="78"/>
                </a:lnTo>
                <a:lnTo>
                  <a:pt x="422" y="77"/>
                </a:lnTo>
                <a:lnTo>
                  <a:pt x="430" y="77"/>
                </a:lnTo>
                <a:lnTo>
                  <a:pt x="437" y="75"/>
                </a:lnTo>
                <a:lnTo>
                  <a:pt x="445" y="74"/>
                </a:lnTo>
                <a:lnTo>
                  <a:pt x="452" y="71"/>
                </a:lnTo>
                <a:lnTo>
                  <a:pt x="458" y="68"/>
                </a:lnTo>
                <a:lnTo>
                  <a:pt x="459" y="68"/>
                </a:lnTo>
                <a:lnTo>
                  <a:pt x="461" y="67"/>
                </a:lnTo>
                <a:lnTo>
                  <a:pt x="459" y="66"/>
                </a:lnTo>
                <a:lnTo>
                  <a:pt x="459" y="65"/>
                </a:lnTo>
                <a:lnTo>
                  <a:pt x="457" y="64"/>
                </a:lnTo>
                <a:lnTo>
                  <a:pt x="456" y="63"/>
                </a:lnTo>
                <a:lnTo>
                  <a:pt x="451" y="62"/>
                </a:lnTo>
                <a:lnTo>
                  <a:pt x="447" y="61"/>
                </a:lnTo>
                <a:lnTo>
                  <a:pt x="444" y="61"/>
                </a:lnTo>
                <a:lnTo>
                  <a:pt x="441" y="58"/>
                </a:lnTo>
                <a:lnTo>
                  <a:pt x="437" y="56"/>
                </a:lnTo>
                <a:lnTo>
                  <a:pt x="433" y="55"/>
                </a:lnTo>
                <a:lnTo>
                  <a:pt x="428" y="53"/>
                </a:lnTo>
                <a:lnTo>
                  <a:pt x="425" y="51"/>
                </a:lnTo>
                <a:lnTo>
                  <a:pt x="419" y="50"/>
                </a:lnTo>
                <a:lnTo>
                  <a:pt x="414" y="50"/>
                </a:lnTo>
                <a:lnTo>
                  <a:pt x="409" y="49"/>
                </a:lnTo>
                <a:lnTo>
                  <a:pt x="404" y="49"/>
                </a:lnTo>
                <a:lnTo>
                  <a:pt x="172" y="4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nvGrpSpPr>
          <p:cNvPr id="167945" name="Group 29"/>
          <p:cNvGrpSpPr>
            <a:grpSpLocks/>
          </p:cNvGrpSpPr>
          <p:nvPr/>
        </p:nvGrpSpPr>
        <p:grpSpPr bwMode="auto">
          <a:xfrm>
            <a:off x="2068513" y="4943475"/>
            <a:ext cx="585787" cy="182563"/>
            <a:chOff x="1303" y="3114"/>
            <a:chExt cx="369" cy="115"/>
          </a:xfrm>
        </p:grpSpPr>
        <p:sp>
          <p:nvSpPr>
            <p:cNvPr id="168747" name="Freeform 30"/>
            <p:cNvSpPr>
              <a:spLocks/>
            </p:cNvSpPr>
            <p:nvPr/>
          </p:nvSpPr>
          <p:spPr bwMode="auto">
            <a:xfrm>
              <a:off x="1311" y="3114"/>
              <a:ext cx="361" cy="115"/>
            </a:xfrm>
            <a:custGeom>
              <a:avLst/>
              <a:gdLst>
                <a:gd name="T0" fmla="*/ 360 w 361"/>
                <a:gd name="T1" fmla="*/ 0 h 115"/>
                <a:gd name="T2" fmla="*/ 334 w 361"/>
                <a:gd name="T3" fmla="*/ 53 h 115"/>
                <a:gd name="T4" fmla="*/ 334 w 361"/>
                <a:gd name="T5" fmla="*/ 65 h 115"/>
                <a:gd name="T6" fmla="*/ 331 w 361"/>
                <a:gd name="T7" fmla="*/ 69 h 115"/>
                <a:gd name="T8" fmla="*/ 333 w 361"/>
                <a:gd name="T9" fmla="*/ 72 h 115"/>
                <a:gd name="T10" fmla="*/ 353 w 361"/>
                <a:gd name="T11" fmla="*/ 72 h 115"/>
                <a:gd name="T12" fmla="*/ 353 w 361"/>
                <a:gd name="T13" fmla="*/ 95 h 115"/>
                <a:gd name="T14" fmla="*/ 333 w 361"/>
                <a:gd name="T15" fmla="*/ 95 h 115"/>
                <a:gd name="T16" fmla="*/ 291 w 361"/>
                <a:gd name="T17" fmla="*/ 102 h 115"/>
                <a:gd name="T18" fmla="*/ 284 w 361"/>
                <a:gd name="T19" fmla="*/ 103 h 115"/>
                <a:gd name="T20" fmla="*/ 284 w 361"/>
                <a:gd name="T21" fmla="*/ 109 h 115"/>
                <a:gd name="T22" fmla="*/ 265 w 361"/>
                <a:gd name="T23" fmla="*/ 114 h 115"/>
                <a:gd name="T24" fmla="*/ 259 w 361"/>
                <a:gd name="T25" fmla="*/ 106 h 115"/>
                <a:gd name="T26" fmla="*/ 240 w 361"/>
                <a:gd name="T27" fmla="*/ 108 h 115"/>
                <a:gd name="T28" fmla="*/ 111 w 361"/>
                <a:gd name="T29" fmla="*/ 108 h 115"/>
                <a:gd name="T30" fmla="*/ 108 w 361"/>
                <a:gd name="T31" fmla="*/ 106 h 115"/>
                <a:gd name="T32" fmla="*/ 108 w 361"/>
                <a:gd name="T33" fmla="*/ 95 h 115"/>
                <a:gd name="T34" fmla="*/ 56 w 361"/>
                <a:gd name="T35" fmla="*/ 95 h 115"/>
                <a:gd name="T36" fmla="*/ 23 w 361"/>
                <a:gd name="T37" fmla="*/ 93 h 115"/>
                <a:gd name="T38" fmla="*/ 7 w 361"/>
                <a:gd name="T39" fmla="*/ 90 h 115"/>
                <a:gd name="T40" fmla="*/ 0 w 361"/>
                <a:gd name="T41" fmla="*/ 87 h 115"/>
                <a:gd name="T42" fmla="*/ 13 w 361"/>
                <a:gd name="T43" fmla="*/ 81 h 115"/>
                <a:gd name="T44" fmla="*/ 32 w 361"/>
                <a:gd name="T45" fmla="*/ 75 h 115"/>
                <a:gd name="T46" fmla="*/ 57 w 361"/>
                <a:gd name="T47" fmla="*/ 70 h 115"/>
                <a:gd name="T48" fmla="*/ 71 w 361"/>
                <a:gd name="T49" fmla="*/ 68 h 115"/>
                <a:gd name="T50" fmla="*/ 102 w 361"/>
                <a:gd name="T51" fmla="*/ 68 h 115"/>
                <a:gd name="T52" fmla="*/ 115 w 361"/>
                <a:gd name="T53" fmla="*/ 67 h 115"/>
                <a:gd name="T54" fmla="*/ 146 w 361"/>
                <a:gd name="T55" fmla="*/ 59 h 115"/>
                <a:gd name="T56" fmla="*/ 163 w 361"/>
                <a:gd name="T57" fmla="*/ 65 h 115"/>
                <a:gd name="T58" fmla="*/ 182 w 361"/>
                <a:gd name="T59" fmla="*/ 68 h 115"/>
                <a:gd name="T60" fmla="*/ 237 w 361"/>
                <a:gd name="T61" fmla="*/ 68 h 115"/>
                <a:gd name="T62" fmla="*/ 280 w 361"/>
                <a:gd name="T63" fmla="*/ 51 h 115"/>
                <a:gd name="T64" fmla="*/ 332 w 361"/>
                <a:gd name="T65" fmla="*/ 0 h 115"/>
                <a:gd name="T66" fmla="*/ 360 w 361"/>
                <a:gd name="T67" fmla="*/ 0 h 1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1"/>
                <a:gd name="T103" fmla="*/ 0 h 115"/>
                <a:gd name="T104" fmla="*/ 361 w 361"/>
                <a:gd name="T105" fmla="*/ 115 h 11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1" h="115">
                  <a:moveTo>
                    <a:pt x="360" y="0"/>
                  </a:moveTo>
                  <a:lnTo>
                    <a:pt x="334" y="53"/>
                  </a:lnTo>
                  <a:lnTo>
                    <a:pt x="334" y="65"/>
                  </a:lnTo>
                  <a:lnTo>
                    <a:pt x="331" y="69"/>
                  </a:lnTo>
                  <a:lnTo>
                    <a:pt x="333" y="72"/>
                  </a:lnTo>
                  <a:lnTo>
                    <a:pt x="353" y="72"/>
                  </a:lnTo>
                  <a:lnTo>
                    <a:pt x="353" y="95"/>
                  </a:lnTo>
                  <a:lnTo>
                    <a:pt x="333" y="95"/>
                  </a:lnTo>
                  <a:lnTo>
                    <a:pt x="291" y="102"/>
                  </a:lnTo>
                  <a:lnTo>
                    <a:pt x="284" y="103"/>
                  </a:lnTo>
                  <a:lnTo>
                    <a:pt x="284" y="109"/>
                  </a:lnTo>
                  <a:lnTo>
                    <a:pt x="265" y="114"/>
                  </a:lnTo>
                  <a:lnTo>
                    <a:pt x="259" y="106"/>
                  </a:lnTo>
                  <a:lnTo>
                    <a:pt x="240" y="108"/>
                  </a:lnTo>
                  <a:lnTo>
                    <a:pt x="111" y="108"/>
                  </a:lnTo>
                  <a:lnTo>
                    <a:pt x="108" y="106"/>
                  </a:lnTo>
                  <a:lnTo>
                    <a:pt x="108" y="95"/>
                  </a:lnTo>
                  <a:lnTo>
                    <a:pt x="56" y="95"/>
                  </a:lnTo>
                  <a:lnTo>
                    <a:pt x="23" y="93"/>
                  </a:lnTo>
                  <a:lnTo>
                    <a:pt x="7" y="90"/>
                  </a:lnTo>
                  <a:lnTo>
                    <a:pt x="0" y="87"/>
                  </a:lnTo>
                  <a:lnTo>
                    <a:pt x="13" y="81"/>
                  </a:lnTo>
                  <a:lnTo>
                    <a:pt x="32" y="75"/>
                  </a:lnTo>
                  <a:lnTo>
                    <a:pt x="57" y="70"/>
                  </a:lnTo>
                  <a:lnTo>
                    <a:pt x="71" y="68"/>
                  </a:lnTo>
                  <a:lnTo>
                    <a:pt x="102" y="68"/>
                  </a:lnTo>
                  <a:lnTo>
                    <a:pt x="115" y="67"/>
                  </a:lnTo>
                  <a:lnTo>
                    <a:pt x="146" y="59"/>
                  </a:lnTo>
                  <a:lnTo>
                    <a:pt x="163" y="65"/>
                  </a:lnTo>
                  <a:lnTo>
                    <a:pt x="182" y="68"/>
                  </a:lnTo>
                  <a:lnTo>
                    <a:pt x="237" y="68"/>
                  </a:lnTo>
                  <a:lnTo>
                    <a:pt x="280" y="51"/>
                  </a:lnTo>
                  <a:lnTo>
                    <a:pt x="332" y="0"/>
                  </a:lnTo>
                  <a:lnTo>
                    <a:pt x="36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48" name="Freeform 31"/>
            <p:cNvSpPr>
              <a:spLocks/>
            </p:cNvSpPr>
            <p:nvPr/>
          </p:nvSpPr>
          <p:spPr bwMode="auto">
            <a:xfrm>
              <a:off x="1380" y="3166"/>
              <a:ext cx="80" cy="16"/>
            </a:xfrm>
            <a:custGeom>
              <a:avLst/>
              <a:gdLst>
                <a:gd name="T0" fmla="*/ 79 w 80"/>
                <a:gd name="T1" fmla="*/ 7 h 16"/>
                <a:gd name="T2" fmla="*/ 72 w 80"/>
                <a:gd name="T3" fmla="*/ 5 h 16"/>
                <a:gd name="T4" fmla="*/ 64 w 80"/>
                <a:gd name="T5" fmla="*/ 3 h 16"/>
                <a:gd name="T6" fmla="*/ 57 w 80"/>
                <a:gd name="T7" fmla="*/ 1 h 16"/>
                <a:gd name="T8" fmla="*/ 50 w 80"/>
                <a:gd name="T9" fmla="*/ 0 h 16"/>
                <a:gd name="T10" fmla="*/ 42 w 80"/>
                <a:gd name="T11" fmla="*/ 0 h 16"/>
                <a:gd name="T12" fmla="*/ 34 w 80"/>
                <a:gd name="T13" fmla="*/ 0 h 16"/>
                <a:gd name="T14" fmla="*/ 29 w 80"/>
                <a:gd name="T15" fmla="*/ 0 h 16"/>
                <a:gd name="T16" fmla="*/ 25 w 80"/>
                <a:gd name="T17" fmla="*/ 0 h 16"/>
                <a:gd name="T18" fmla="*/ 21 w 80"/>
                <a:gd name="T19" fmla="*/ 1 h 16"/>
                <a:gd name="T20" fmla="*/ 18 w 80"/>
                <a:gd name="T21" fmla="*/ 3 h 16"/>
                <a:gd name="T22" fmla="*/ 13 w 80"/>
                <a:gd name="T23" fmla="*/ 4 h 16"/>
                <a:gd name="T24" fmla="*/ 9 w 80"/>
                <a:gd name="T25" fmla="*/ 5 h 16"/>
                <a:gd name="T26" fmla="*/ 6 w 80"/>
                <a:gd name="T27" fmla="*/ 8 h 16"/>
                <a:gd name="T28" fmla="*/ 3 w 80"/>
                <a:gd name="T29" fmla="*/ 10 h 16"/>
                <a:gd name="T30" fmla="*/ 1 w 80"/>
                <a:gd name="T31" fmla="*/ 13 h 16"/>
                <a:gd name="T32" fmla="*/ 0 w 80"/>
                <a:gd name="T33" fmla="*/ 15 h 1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0"/>
                <a:gd name="T52" fmla="*/ 0 h 16"/>
                <a:gd name="T53" fmla="*/ 80 w 80"/>
                <a:gd name="T54" fmla="*/ 16 h 1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0" h="16">
                  <a:moveTo>
                    <a:pt x="79" y="7"/>
                  </a:moveTo>
                  <a:lnTo>
                    <a:pt x="72" y="5"/>
                  </a:lnTo>
                  <a:lnTo>
                    <a:pt x="64" y="3"/>
                  </a:lnTo>
                  <a:lnTo>
                    <a:pt x="57" y="1"/>
                  </a:lnTo>
                  <a:lnTo>
                    <a:pt x="50" y="0"/>
                  </a:lnTo>
                  <a:lnTo>
                    <a:pt x="42" y="0"/>
                  </a:lnTo>
                  <a:lnTo>
                    <a:pt x="34" y="0"/>
                  </a:lnTo>
                  <a:lnTo>
                    <a:pt x="29" y="0"/>
                  </a:lnTo>
                  <a:lnTo>
                    <a:pt x="25" y="0"/>
                  </a:lnTo>
                  <a:lnTo>
                    <a:pt x="21" y="1"/>
                  </a:lnTo>
                  <a:lnTo>
                    <a:pt x="18" y="3"/>
                  </a:lnTo>
                  <a:lnTo>
                    <a:pt x="13" y="4"/>
                  </a:lnTo>
                  <a:lnTo>
                    <a:pt x="9" y="5"/>
                  </a:lnTo>
                  <a:lnTo>
                    <a:pt x="6" y="8"/>
                  </a:lnTo>
                  <a:lnTo>
                    <a:pt x="3" y="10"/>
                  </a:lnTo>
                  <a:lnTo>
                    <a:pt x="1" y="13"/>
                  </a:lnTo>
                  <a:lnTo>
                    <a:pt x="0"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749" name="Line 32"/>
            <p:cNvSpPr>
              <a:spLocks noChangeShapeType="1"/>
            </p:cNvSpPr>
            <p:nvPr/>
          </p:nvSpPr>
          <p:spPr bwMode="auto">
            <a:xfrm>
              <a:off x="1303" y="3200"/>
              <a:ext cx="7" cy="0"/>
            </a:xfrm>
            <a:prstGeom prst="line">
              <a:avLst/>
            </a:prstGeom>
            <a:noFill/>
            <a:ln w="12700">
              <a:solidFill>
                <a:srgbClr val="000000"/>
              </a:solidFill>
              <a:round/>
              <a:headEnd/>
              <a:tailEnd/>
            </a:ln>
          </p:spPr>
          <p:txBody>
            <a:bodyPr wrap="none" anchor="ctr"/>
            <a:lstStyle/>
            <a:p>
              <a:endParaRPr lang="en-US"/>
            </a:p>
          </p:txBody>
        </p:sp>
        <p:sp>
          <p:nvSpPr>
            <p:cNvPr id="168750" name="Freeform 33"/>
            <p:cNvSpPr>
              <a:spLocks/>
            </p:cNvSpPr>
            <p:nvPr/>
          </p:nvSpPr>
          <p:spPr bwMode="auto">
            <a:xfrm>
              <a:off x="1395" y="3175"/>
              <a:ext cx="13" cy="14"/>
            </a:xfrm>
            <a:custGeom>
              <a:avLst/>
              <a:gdLst>
                <a:gd name="T0" fmla="*/ 12 w 13"/>
                <a:gd name="T1" fmla="*/ 7 h 14"/>
                <a:gd name="T2" fmla="*/ 12 w 13"/>
                <a:gd name="T3" fmla="*/ 5 h 14"/>
                <a:gd name="T4" fmla="*/ 12 w 13"/>
                <a:gd name="T5" fmla="*/ 4 h 14"/>
                <a:gd name="T6" fmla="*/ 12 w 13"/>
                <a:gd name="T7" fmla="*/ 3 h 14"/>
                <a:gd name="T8" fmla="*/ 11 w 13"/>
                <a:gd name="T9" fmla="*/ 2 h 14"/>
                <a:gd name="T10" fmla="*/ 10 w 13"/>
                <a:gd name="T11" fmla="*/ 1 h 14"/>
                <a:gd name="T12" fmla="*/ 8 w 13"/>
                <a:gd name="T13" fmla="*/ 0 h 14"/>
                <a:gd name="T14" fmla="*/ 7 w 13"/>
                <a:gd name="T15" fmla="*/ 0 h 14"/>
                <a:gd name="T16" fmla="*/ 6 w 13"/>
                <a:gd name="T17" fmla="*/ 0 h 14"/>
                <a:gd name="T18" fmla="*/ 4 w 13"/>
                <a:gd name="T19" fmla="*/ 0 h 14"/>
                <a:gd name="T20" fmla="*/ 4 w 13"/>
                <a:gd name="T21" fmla="*/ 1 h 14"/>
                <a:gd name="T22" fmla="*/ 3 w 13"/>
                <a:gd name="T23" fmla="*/ 1 h 14"/>
                <a:gd name="T24" fmla="*/ 2 w 13"/>
                <a:gd name="T25" fmla="*/ 2 h 14"/>
                <a:gd name="T26" fmla="*/ 1 w 13"/>
                <a:gd name="T27" fmla="*/ 2 h 14"/>
                <a:gd name="T28" fmla="*/ 1 w 13"/>
                <a:gd name="T29" fmla="*/ 4 h 14"/>
                <a:gd name="T30" fmla="*/ 0 w 13"/>
                <a:gd name="T31" fmla="*/ 5 h 14"/>
                <a:gd name="T32" fmla="*/ 0 w 13"/>
                <a:gd name="T33" fmla="*/ 7 h 14"/>
                <a:gd name="T34" fmla="*/ 0 w 13"/>
                <a:gd name="T35" fmla="*/ 8 h 14"/>
                <a:gd name="T36" fmla="*/ 0 w 13"/>
                <a:gd name="T37" fmla="*/ 9 h 14"/>
                <a:gd name="T38" fmla="*/ 1 w 13"/>
                <a:gd name="T39" fmla="*/ 10 h 14"/>
                <a:gd name="T40" fmla="*/ 1 w 13"/>
                <a:gd name="T41" fmla="*/ 11 h 14"/>
                <a:gd name="T42" fmla="*/ 2 w 13"/>
                <a:gd name="T43" fmla="*/ 11 h 14"/>
                <a:gd name="T44" fmla="*/ 3 w 13"/>
                <a:gd name="T45" fmla="*/ 12 h 14"/>
                <a:gd name="T46" fmla="*/ 4 w 13"/>
                <a:gd name="T47" fmla="*/ 13 h 14"/>
                <a:gd name="T48" fmla="*/ 6 w 13"/>
                <a:gd name="T49" fmla="*/ 13 h 14"/>
                <a:gd name="T50" fmla="*/ 7 w 13"/>
                <a:gd name="T51" fmla="*/ 13 h 14"/>
                <a:gd name="T52" fmla="*/ 8 w 13"/>
                <a:gd name="T53" fmla="*/ 13 h 14"/>
                <a:gd name="T54" fmla="*/ 10 w 13"/>
                <a:gd name="T55" fmla="*/ 13 h 14"/>
                <a:gd name="T56" fmla="*/ 10 w 13"/>
                <a:gd name="T57" fmla="*/ 12 h 14"/>
                <a:gd name="T58" fmla="*/ 11 w 13"/>
                <a:gd name="T59" fmla="*/ 12 h 14"/>
                <a:gd name="T60" fmla="*/ 12 w 13"/>
                <a:gd name="T61" fmla="*/ 11 h 14"/>
                <a:gd name="T62" fmla="*/ 12 w 13"/>
                <a:gd name="T63" fmla="*/ 10 h 14"/>
                <a:gd name="T64" fmla="*/ 12 w 13"/>
                <a:gd name="T65" fmla="*/ 8 h 14"/>
                <a:gd name="T66" fmla="*/ 12 w 13"/>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
                <a:gd name="T103" fmla="*/ 0 h 14"/>
                <a:gd name="T104" fmla="*/ 13 w 13"/>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 h="14">
                  <a:moveTo>
                    <a:pt x="12" y="7"/>
                  </a:moveTo>
                  <a:lnTo>
                    <a:pt x="12" y="5"/>
                  </a:lnTo>
                  <a:lnTo>
                    <a:pt x="12" y="4"/>
                  </a:lnTo>
                  <a:lnTo>
                    <a:pt x="12" y="3"/>
                  </a:lnTo>
                  <a:lnTo>
                    <a:pt x="11" y="2"/>
                  </a:lnTo>
                  <a:lnTo>
                    <a:pt x="10" y="1"/>
                  </a:lnTo>
                  <a:lnTo>
                    <a:pt x="8" y="0"/>
                  </a:lnTo>
                  <a:lnTo>
                    <a:pt x="7" y="0"/>
                  </a:lnTo>
                  <a:lnTo>
                    <a:pt x="6" y="0"/>
                  </a:lnTo>
                  <a:lnTo>
                    <a:pt x="4" y="0"/>
                  </a:lnTo>
                  <a:lnTo>
                    <a:pt x="4" y="1"/>
                  </a:lnTo>
                  <a:lnTo>
                    <a:pt x="3" y="1"/>
                  </a:lnTo>
                  <a:lnTo>
                    <a:pt x="2" y="2"/>
                  </a:lnTo>
                  <a:lnTo>
                    <a:pt x="1" y="2"/>
                  </a:lnTo>
                  <a:lnTo>
                    <a:pt x="1" y="4"/>
                  </a:lnTo>
                  <a:lnTo>
                    <a:pt x="0" y="5"/>
                  </a:lnTo>
                  <a:lnTo>
                    <a:pt x="0" y="7"/>
                  </a:lnTo>
                  <a:lnTo>
                    <a:pt x="0" y="8"/>
                  </a:lnTo>
                  <a:lnTo>
                    <a:pt x="0" y="9"/>
                  </a:lnTo>
                  <a:lnTo>
                    <a:pt x="1" y="10"/>
                  </a:lnTo>
                  <a:lnTo>
                    <a:pt x="1" y="11"/>
                  </a:lnTo>
                  <a:lnTo>
                    <a:pt x="2" y="11"/>
                  </a:lnTo>
                  <a:lnTo>
                    <a:pt x="3" y="12"/>
                  </a:lnTo>
                  <a:lnTo>
                    <a:pt x="4" y="13"/>
                  </a:lnTo>
                  <a:lnTo>
                    <a:pt x="6" y="13"/>
                  </a:lnTo>
                  <a:lnTo>
                    <a:pt x="7" y="13"/>
                  </a:lnTo>
                  <a:lnTo>
                    <a:pt x="8" y="13"/>
                  </a:lnTo>
                  <a:lnTo>
                    <a:pt x="10" y="13"/>
                  </a:lnTo>
                  <a:lnTo>
                    <a:pt x="10" y="12"/>
                  </a:lnTo>
                  <a:lnTo>
                    <a:pt x="11" y="12"/>
                  </a:lnTo>
                  <a:lnTo>
                    <a:pt x="12" y="11"/>
                  </a:lnTo>
                  <a:lnTo>
                    <a:pt x="12" y="10"/>
                  </a:lnTo>
                  <a:lnTo>
                    <a:pt x="12" y="8"/>
                  </a:lnTo>
                  <a:lnTo>
                    <a:pt x="12"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51" name="Freeform 34"/>
            <p:cNvSpPr>
              <a:spLocks/>
            </p:cNvSpPr>
            <p:nvPr/>
          </p:nvSpPr>
          <p:spPr bwMode="auto">
            <a:xfrm>
              <a:off x="1423" y="3173"/>
              <a:ext cx="14" cy="14"/>
            </a:xfrm>
            <a:custGeom>
              <a:avLst/>
              <a:gdLst>
                <a:gd name="T0" fmla="*/ 13 w 14"/>
                <a:gd name="T1" fmla="*/ 7 h 14"/>
                <a:gd name="T2" fmla="*/ 13 w 14"/>
                <a:gd name="T3" fmla="*/ 4 h 14"/>
                <a:gd name="T4" fmla="*/ 13 w 14"/>
                <a:gd name="T5" fmla="*/ 3 h 14"/>
                <a:gd name="T6" fmla="*/ 12 w 14"/>
                <a:gd name="T7" fmla="*/ 2 h 14"/>
                <a:gd name="T8" fmla="*/ 10 w 14"/>
                <a:gd name="T9" fmla="*/ 1 h 14"/>
                <a:gd name="T10" fmla="*/ 9 w 14"/>
                <a:gd name="T11" fmla="*/ 0 h 14"/>
                <a:gd name="T12" fmla="*/ 8 w 14"/>
                <a:gd name="T13" fmla="*/ 0 h 14"/>
                <a:gd name="T14" fmla="*/ 7 w 14"/>
                <a:gd name="T15" fmla="*/ 0 h 14"/>
                <a:gd name="T16" fmla="*/ 5 w 14"/>
                <a:gd name="T17" fmla="*/ 0 h 14"/>
                <a:gd name="T18" fmla="*/ 3 w 14"/>
                <a:gd name="T19" fmla="*/ 1 h 14"/>
                <a:gd name="T20" fmla="*/ 2 w 14"/>
                <a:gd name="T21" fmla="*/ 1 h 14"/>
                <a:gd name="T22" fmla="*/ 1 w 14"/>
                <a:gd name="T23" fmla="*/ 2 h 14"/>
                <a:gd name="T24" fmla="*/ 1 w 14"/>
                <a:gd name="T25" fmla="*/ 3 h 14"/>
                <a:gd name="T26" fmla="*/ 0 w 14"/>
                <a:gd name="T27" fmla="*/ 4 h 14"/>
                <a:gd name="T28" fmla="*/ 0 w 14"/>
                <a:gd name="T29" fmla="*/ 5 h 14"/>
                <a:gd name="T30" fmla="*/ 0 w 14"/>
                <a:gd name="T31" fmla="*/ 7 h 14"/>
                <a:gd name="T32" fmla="*/ 0 w 14"/>
                <a:gd name="T33" fmla="*/ 8 h 14"/>
                <a:gd name="T34" fmla="*/ 0 w 14"/>
                <a:gd name="T35" fmla="*/ 9 h 14"/>
                <a:gd name="T36" fmla="*/ 1 w 14"/>
                <a:gd name="T37" fmla="*/ 10 h 14"/>
                <a:gd name="T38" fmla="*/ 1 w 14"/>
                <a:gd name="T39" fmla="*/ 12 h 14"/>
                <a:gd name="T40" fmla="*/ 3 w 14"/>
                <a:gd name="T41" fmla="*/ 12 h 14"/>
                <a:gd name="T42" fmla="*/ 3 w 14"/>
                <a:gd name="T43" fmla="*/ 13 h 14"/>
                <a:gd name="T44" fmla="*/ 4 w 14"/>
                <a:gd name="T45" fmla="*/ 13 h 14"/>
                <a:gd name="T46" fmla="*/ 5 w 14"/>
                <a:gd name="T47" fmla="*/ 13 h 14"/>
                <a:gd name="T48" fmla="*/ 7 w 14"/>
                <a:gd name="T49" fmla="*/ 13 h 14"/>
                <a:gd name="T50" fmla="*/ 8 w 14"/>
                <a:gd name="T51" fmla="*/ 13 h 14"/>
                <a:gd name="T52" fmla="*/ 9 w 14"/>
                <a:gd name="T53" fmla="*/ 13 h 14"/>
                <a:gd name="T54" fmla="*/ 10 w 14"/>
                <a:gd name="T55" fmla="*/ 13 h 14"/>
                <a:gd name="T56" fmla="*/ 11 w 14"/>
                <a:gd name="T57" fmla="*/ 12 h 14"/>
                <a:gd name="T58" fmla="*/ 12 w 14"/>
                <a:gd name="T59" fmla="*/ 11 h 14"/>
                <a:gd name="T60" fmla="*/ 12 w 14"/>
                <a:gd name="T61" fmla="*/ 10 h 14"/>
                <a:gd name="T62" fmla="*/ 13 w 14"/>
                <a:gd name="T63" fmla="*/ 9 h 14"/>
                <a:gd name="T64" fmla="*/ 13 w 14"/>
                <a:gd name="T65" fmla="*/ 8 h 14"/>
                <a:gd name="T66" fmla="*/ 13 w 14"/>
                <a:gd name="T67" fmla="*/ 7 h 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
                <a:gd name="T103" fmla="*/ 0 h 14"/>
                <a:gd name="T104" fmla="*/ 14 w 14"/>
                <a:gd name="T105" fmla="*/ 14 h 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 h="14">
                  <a:moveTo>
                    <a:pt x="13" y="7"/>
                  </a:moveTo>
                  <a:lnTo>
                    <a:pt x="13" y="4"/>
                  </a:lnTo>
                  <a:lnTo>
                    <a:pt x="13" y="3"/>
                  </a:lnTo>
                  <a:lnTo>
                    <a:pt x="12" y="2"/>
                  </a:lnTo>
                  <a:lnTo>
                    <a:pt x="10" y="1"/>
                  </a:lnTo>
                  <a:lnTo>
                    <a:pt x="9" y="0"/>
                  </a:lnTo>
                  <a:lnTo>
                    <a:pt x="8" y="0"/>
                  </a:lnTo>
                  <a:lnTo>
                    <a:pt x="7" y="0"/>
                  </a:lnTo>
                  <a:lnTo>
                    <a:pt x="5" y="0"/>
                  </a:lnTo>
                  <a:lnTo>
                    <a:pt x="3" y="1"/>
                  </a:lnTo>
                  <a:lnTo>
                    <a:pt x="2" y="1"/>
                  </a:lnTo>
                  <a:lnTo>
                    <a:pt x="1" y="2"/>
                  </a:lnTo>
                  <a:lnTo>
                    <a:pt x="1" y="3"/>
                  </a:lnTo>
                  <a:lnTo>
                    <a:pt x="0" y="4"/>
                  </a:lnTo>
                  <a:lnTo>
                    <a:pt x="0" y="5"/>
                  </a:lnTo>
                  <a:lnTo>
                    <a:pt x="0" y="7"/>
                  </a:lnTo>
                  <a:lnTo>
                    <a:pt x="0" y="8"/>
                  </a:lnTo>
                  <a:lnTo>
                    <a:pt x="0" y="9"/>
                  </a:lnTo>
                  <a:lnTo>
                    <a:pt x="1" y="10"/>
                  </a:lnTo>
                  <a:lnTo>
                    <a:pt x="1" y="12"/>
                  </a:lnTo>
                  <a:lnTo>
                    <a:pt x="3" y="12"/>
                  </a:lnTo>
                  <a:lnTo>
                    <a:pt x="3" y="13"/>
                  </a:lnTo>
                  <a:lnTo>
                    <a:pt x="4" y="13"/>
                  </a:lnTo>
                  <a:lnTo>
                    <a:pt x="5" y="13"/>
                  </a:lnTo>
                  <a:lnTo>
                    <a:pt x="7" y="13"/>
                  </a:lnTo>
                  <a:lnTo>
                    <a:pt x="8" y="13"/>
                  </a:lnTo>
                  <a:lnTo>
                    <a:pt x="9" y="13"/>
                  </a:lnTo>
                  <a:lnTo>
                    <a:pt x="10" y="13"/>
                  </a:lnTo>
                  <a:lnTo>
                    <a:pt x="11" y="12"/>
                  </a:lnTo>
                  <a:lnTo>
                    <a:pt x="12" y="11"/>
                  </a:lnTo>
                  <a:lnTo>
                    <a:pt x="12" y="10"/>
                  </a:lnTo>
                  <a:lnTo>
                    <a:pt x="13" y="9"/>
                  </a:lnTo>
                  <a:lnTo>
                    <a:pt x="13" y="8"/>
                  </a:lnTo>
                  <a:lnTo>
                    <a:pt x="13"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7946" name="Group 35"/>
          <p:cNvGrpSpPr>
            <a:grpSpLocks/>
          </p:cNvGrpSpPr>
          <p:nvPr/>
        </p:nvGrpSpPr>
        <p:grpSpPr bwMode="auto">
          <a:xfrm>
            <a:off x="6630988" y="2595563"/>
            <a:ext cx="493712" cy="90487"/>
            <a:chOff x="4177" y="1635"/>
            <a:chExt cx="311" cy="57"/>
          </a:xfrm>
        </p:grpSpPr>
        <p:sp>
          <p:nvSpPr>
            <p:cNvPr id="168712" name="Freeform 36"/>
            <p:cNvSpPr>
              <a:spLocks/>
            </p:cNvSpPr>
            <p:nvPr/>
          </p:nvSpPr>
          <p:spPr bwMode="auto">
            <a:xfrm>
              <a:off x="4233" y="1677"/>
              <a:ext cx="255" cy="6"/>
            </a:xfrm>
            <a:custGeom>
              <a:avLst/>
              <a:gdLst>
                <a:gd name="T0" fmla="*/ 254 w 255"/>
                <a:gd name="T1" fmla="*/ 0 h 6"/>
                <a:gd name="T2" fmla="*/ 0 w 255"/>
                <a:gd name="T3" fmla="*/ 0 h 6"/>
                <a:gd name="T4" fmla="*/ 0 w 255"/>
                <a:gd name="T5" fmla="*/ 5 h 6"/>
                <a:gd name="T6" fmla="*/ 254 w 255"/>
                <a:gd name="T7" fmla="*/ 0 h 6"/>
                <a:gd name="T8" fmla="*/ 0 60000 65536"/>
                <a:gd name="T9" fmla="*/ 0 60000 65536"/>
                <a:gd name="T10" fmla="*/ 0 60000 65536"/>
                <a:gd name="T11" fmla="*/ 0 60000 65536"/>
                <a:gd name="T12" fmla="*/ 0 w 255"/>
                <a:gd name="T13" fmla="*/ 0 h 6"/>
                <a:gd name="T14" fmla="*/ 255 w 255"/>
                <a:gd name="T15" fmla="*/ 6 h 6"/>
              </a:gdLst>
              <a:ahLst/>
              <a:cxnLst>
                <a:cxn ang="T8">
                  <a:pos x="T0" y="T1"/>
                </a:cxn>
                <a:cxn ang="T9">
                  <a:pos x="T2" y="T3"/>
                </a:cxn>
                <a:cxn ang="T10">
                  <a:pos x="T4" y="T5"/>
                </a:cxn>
                <a:cxn ang="T11">
                  <a:pos x="T6" y="T7"/>
                </a:cxn>
              </a:cxnLst>
              <a:rect l="T12" t="T13" r="T14" b="T15"/>
              <a:pathLst>
                <a:path w="255" h="6">
                  <a:moveTo>
                    <a:pt x="254" y="0"/>
                  </a:moveTo>
                  <a:lnTo>
                    <a:pt x="0" y="0"/>
                  </a:lnTo>
                  <a:lnTo>
                    <a:pt x="0" y="5"/>
                  </a:lnTo>
                  <a:lnTo>
                    <a:pt x="25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3" name="Freeform 37"/>
            <p:cNvSpPr>
              <a:spLocks/>
            </p:cNvSpPr>
            <p:nvPr/>
          </p:nvSpPr>
          <p:spPr bwMode="auto">
            <a:xfrm>
              <a:off x="4336" y="1665"/>
              <a:ext cx="59" cy="13"/>
            </a:xfrm>
            <a:custGeom>
              <a:avLst/>
              <a:gdLst>
                <a:gd name="T0" fmla="*/ 58 w 59"/>
                <a:gd name="T1" fmla="*/ 12 h 13"/>
                <a:gd name="T2" fmla="*/ 49 w 59"/>
                <a:gd name="T3" fmla="*/ 0 h 13"/>
                <a:gd name="T4" fmla="*/ 0 w 59"/>
                <a:gd name="T5" fmla="*/ 0 h 13"/>
                <a:gd name="T6" fmla="*/ 0 w 59"/>
                <a:gd name="T7" fmla="*/ 12 h 13"/>
                <a:gd name="T8" fmla="*/ 58 w 59"/>
                <a:gd name="T9" fmla="*/ 12 h 13"/>
                <a:gd name="T10" fmla="*/ 0 60000 65536"/>
                <a:gd name="T11" fmla="*/ 0 60000 65536"/>
                <a:gd name="T12" fmla="*/ 0 60000 65536"/>
                <a:gd name="T13" fmla="*/ 0 60000 65536"/>
                <a:gd name="T14" fmla="*/ 0 60000 65536"/>
                <a:gd name="T15" fmla="*/ 0 w 59"/>
                <a:gd name="T16" fmla="*/ 0 h 13"/>
                <a:gd name="T17" fmla="*/ 59 w 59"/>
                <a:gd name="T18" fmla="*/ 13 h 13"/>
              </a:gdLst>
              <a:ahLst/>
              <a:cxnLst>
                <a:cxn ang="T10">
                  <a:pos x="T0" y="T1"/>
                </a:cxn>
                <a:cxn ang="T11">
                  <a:pos x="T2" y="T3"/>
                </a:cxn>
                <a:cxn ang="T12">
                  <a:pos x="T4" y="T5"/>
                </a:cxn>
                <a:cxn ang="T13">
                  <a:pos x="T6" y="T7"/>
                </a:cxn>
                <a:cxn ang="T14">
                  <a:pos x="T8" y="T9"/>
                </a:cxn>
              </a:cxnLst>
              <a:rect l="T15" t="T16" r="T17" b="T18"/>
              <a:pathLst>
                <a:path w="59" h="13">
                  <a:moveTo>
                    <a:pt x="58" y="12"/>
                  </a:moveTo>
                  <a:lnTo>
                    <a:pt x="49" y="0"/>
                  </a:lnTo>
                  <a:lnTo>
                    <a:pt x="0" y="0"/>
                  </a:lnTo>
                  <a:lnTo>
                    <a:pt x="0" y="12"/>
                  </a:lnTo>
                  <a:lnTo>
                    <a:pt x="58"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4" name="Freeform 38"/>
            <p:cNvSpPr>
              <a:spLocks/>
            </p:cNvSpPr>
            <p:nvPr/>
          </p:nvSpPr>
          <p:spPr bwMode="auto">
            <a:xfrm>
              <a:off x="4336" y="1657"/>
              <a:ext cx="49" cy="9"/>
            </a:xfrm>
            <a:custGeom>
              <a:avLst/>
              <a:gdLst>
                <a:gd name="T0" fmla="*/ 48 w 49"/>
                <a:gd name="T1" fmla="*/ 8 h 9"/>
                <a:gd name="T2" fmla="*/ 48 w 49"/>
                <a:gd name="T3" fmla="*/ 0 h 9"/>
                <a:gd name="T4" fmla="*/ 48 w 49"/>
                <a:gd name="T5" fmla="*/ 4 h 9"/>
                <a:gd name="T6" fmla="*/ 0 w 49"/>
                <a:gd name="T7" fmla="*/ 4 h 9"/>
                <a:gd name="T8" fmla="*/ 0 w 49"/>
                <a:gd name="T9" fmla="*/ 8 h 9"/>
                <a:gd name="T10" fmla="*/ 48 w 49"/>
                <a:gd name="T11" fmla="*/ 8 h 9"/>
                <a:gd name="T12" fmla="*/ 0 60000 65536"/>
                <a:gd name="T13" fmla="*/ 0 60000 65536"/>
                <a:gd name="T14" fmla="*/ 0 60000 65536"/>
                <a:gd name="T15" fmla="*/ 0 60000 65536"/>
                <a:gd name="T16" fmla="*/ 0 60000 65536"/>
                <a:gd name="T17" fmla="*/ 0 60000 65536"/>
                <a:gd name="T18" fmla="*/ 0 w 49"/>
                <a:gd name="T19" fmla="*/ 0 h 9"/>
                <a:gd name="T20" fmla="*/ 49 w 49"/>
                <a:gd name="T21" fmla="*/ 9 h 9"/>
              </a:gdLst>
              <a:ahLst/>
              <a:cxnLst>
                <a:cxn ang="T12">
                  <a:pos x="T0" y="T1"/>
                </a:cxn>
                <a:cxn ang="T13">
                  <a:pos x="T2" y="T3"/>
                </a:cxn>
                <a:cxn ang="T14">
                  <a:pos x="T4" y="T5"/>
                </a:cxn>
                <a:cxn ang="T15">
                  <a:pos x="T6" y="T7"/>
                </a:cxn>
                <a:cxn ang="T16">
                  <a:pos x="T8" y="T9"/>
                </a:cxn>
                <a:cxn ang="T17">
                  <a:pos x="T10" y="T11"/>
                </a:cxn>
              </a:cxnLst>
              <a:rect l="T18" t="T19" r="T20" b="T21"/>
              <a:pathLst>
                <a:path w="49" h="9">
                  <a:moveTo>
                    <a:pt x="48" y="8"/>
                  </a:moveTo>
                  <a:lnTo>
                    <a:pt x="48" y="0"/>
                  </a:lnTo>
                  <a:lnTo>
                    <a:pt x="48" y="4"/>
                  </a:lnTo>
                  <a:lnTo>
                    <a:pt x="0" y="4"/>
                  </a:lnTo>
                  <a:lnTo>
                    <a:pt x="0" y="8"/>
                  </a:lnTo>
                  <a:lnTo>
                    <a:pt x="48" y="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5" name="Line 39"/>
            <p:cNvSpPr>
              <a:spLocks noChangeShapeType="1"/>
            </p:cNvSpPr>
            <p:nvPr/>
          </p:nvSpPr>
          <p:spPr bwMode="auto">
            <a:xfrm flipH="1" flipV="1">
              <a:off x="4305" y="1648"/>
              <a:ext cx="16" cy="33"/>
            </a:xfrm>
            <a:prstGeom prst="line">
              <a:avLst/>
            </a:prstGeom>
            <a:noFill/>
            <a:ln w="12700">
              <a:solidFill>
                <a:srgbClr val="000000"/>
              </a:solidFill>
              <a:round/>
              <a:headEnd/>
              <a:tailEnd/>
            </a:ln>
          </p:spPr>
          <p:txBody>
            <a:bodyPr wrap="none" anchor="ctr"/>
            <a:lstStyle/>
            <a:p>
              <a:endParaRPr lang="en-US"/>
            </a:p>
          </p:txBody>
        </p:sp>
        <p:sp>
          <p:nvSpPr>
            <p:cNvPr id="168716" name="Freeform 40"/>
            <p:cNvSpPr>
              <a:spLocks/>
            </p:cNvSpPr>
            <p:nvPr/>
          </p:nvSpPr>
          <p:spPr bwMode="auto">
            <a:xfrm>
              <a:off x="4270" y="1649"/>
              <a:ext cx="40" cy="29"/>
            </a:xfrm>
            <a:custGeom>
              <a:avLst/>
              <a:gdLst>
                <a:gd name="T0" fmla="*/ 39 w 40"/>
                <a:gd name="T1" fmla="*/ 4 h 29"/>
                <a:gd name="T2" fmla="*/ 28 w 40"/>
                <a:gd name="T3" fmla="*/ 4 h 29"/>
                <a:gd name="T4" fmla="*/ 28 w 40"/>
                <a:gd name="T5" fmla="*/ 0 h 29"/>
                <a:gd name="T6" fmla="*/ 28 w 40"/>
                <a:gd name="T7" fmla="*/ 16 h 29"/>
                <a:gd name="T8" fmla="*/ 0 w 40"/>
                <a:gd name="T9" fmla="*/ 16 h 29"/>
                <a:gd name="T10" fmla="*/ 0 w 40"/>
                <a:gd name="T11" fmla="*/ 28 h 29"/>
                <a:gd name="T12" fmla="*/ 39 w 40"/>
                <a:gd name="T13" fmla="*/ 4 h 29"/>
                <a:gd name="T14" fmla="*/ 0 60000 65536"/>
                <a:gd name="T15" fmla="*/ 0 60000 65536"/>
                <a:gd name="T16" fmla="*/ 0 60000 65536"/>
                <a:gd name="T17" fmla="*/ 0 60000 65536"/>
                <a:gd name="T18" fmla="*/ 0 60000 65536"/>
                <a:gd name="T19" fmla="*/ 0 60000 65536"/>
                <a:gd name="T20" fmla="*/ 0 60000 65536"/>
                <a:gd name="T21" fmla="*/ 0 w 40"/>
                <a:gd name="T22" fmla="*/ 0 h 29"/>
                <a:gd name="T23" fmla="*/ 40 w 40"/>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9">
                  <a:moveTo>
                    <a:pt x="39" y="4"/>
                  </a:moveTo>
                  <a:lnTo>
                    <a:pt x="28" y="4"/>
                  </a:lnTo>
                  <a:lnTo>
                    <a:pt x="28" y="0"/>
                  </a:lnTo>
                  <a:lnTo>
                    <a:pt x="28" y="16"/>
                  </a:lnTo>
                  <a:lnTo>
                    <a:pt x="0" y="16"/>
                  </a:lnTo>
                  <a:lnTo>
                    <a:pt x="0" y="28"/>
                  </a:lnTo>
                  <a:lnTo>
                    <a:pt x="39"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7" name="Freeform 41"/>
            <p:cNvSpPr>
              <a:spLocks/>
            </p:cNvSpPr>
            <p:nvPr/>
          </p:nvSpPr>
          <p:spPr bwMode="auto">
            <a:xfrm>
              <a:off x="4299" y="1652"/>
              <a:ext cx="19" cy="14"/>
            </a:xfrm>
            <a:custGeom>
              <a:avLst/>
              <a:gdLst>
                <a:gd name="T0" fmla="*/ 0 w 19"/>
                <a:gd name="T1" fmla="*/ 13 h 14"/>
                <a:gd name="T2" fmla="*/ 18 w 19"/>
                <a:gd name="T3" fmla="*/ 13 h 14"/>
                <a:gd name="T4" fmla="*/ 10 w 19"/>
                <a:gd name="T5" fmla="*/ 0 h 14"/>
                <a:gd name="T6" fmla="*/ 0 w 19"/>
                <a:gd name="T7" fmla="*/ 0 h 14"/>
                <a:gd name="T8" fmla="*/ 0 w 19"/>
                <a:gd name="T9" fmla="*/ 13 h 14"/>
                <a:gd name="T10" fmla="*/ 0 60000 65536"/>
                <a:gd name="T11" fmla="*/ 0 60000 65536"/>
                <a:gd name="T12" fmla="*/ 0 60000 65536"/>
                <a:gd name="T13" fmla="*/ 0 60000 65536"/>
                <a:gd name="T14" fmla="*/ 0 60000 65536"/>
                <a:gd name="T15" fmla="*/ 0 w 19"/>
                <a:gd name="T16" fmla="*/ 0 h 14"/>
                <a:gd name="T17" fmla="*/ 19 w 19"/>
                <a:gd name="T18" fmla="*/ 14 h 14"/>
              </a:gdLst>
              <a:ahLst/>
              <a:cxnLst>
                <a:cxn ang="T10">
                  <a:pos x="T0" y="T1"/>
                </a:cxn>
                <a:cxn ang="T11">
                  <a:pos x="T2" y="T3"/>
                </a:cxn>
                <a:cxn ang="T12">
                  <a:pos x="T4" y="T5"/>
                </a:cxn>
                <a:cxn ang="T13">
                  <a:pos x="T6" y="T7"/>
                </a:cxn>
                <a:cxn ang="T14">
                  <a:pos x="T8" y="T9"/>
                </a:cxn>
              </a:cxnLst>
              <a:rect l="T15" t="T16" r="T17" b="T18"/>
              <a:pathLst>
                <a:path w="19" h="14">
                  <a:moveTo>
                    <a:pt x="0" y="13"/>
                  </a:moveTo>
                  <a:lnTo>
                    <a:pt x="18" y="13"/>
                  </a:lnTo>
                  <a:lnTo>
                    <a:pt x="10" y="0"/>
                  </a:lnTo>
                  <a:lnTo>
                    <a:pt x="0" y="0"/>
                  </a:lnTo>
                  <a:lnTo>
                    <a:pt x="0"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8" name="Freeform 42"/>
            <p:cNvSpPr>
              <a:spLocks/>
            </p:cNvSpPr>
            <p:nvPr/>
          </p:nvSpPr>
          <p:spPr bwMode="auto">
            <a:xfrm>
              <a:off x="4336" y="1649"/>
              <a:ext cx="40" cy="13"/>
            </a:xfrm>
            <a:custGeom>
              <a:avLst/>
              <a:gdLst>
                <a:gd name="T0" fmla="*/ 39 w 40"/>
                <a:gd name="T1" fmla="*/ 12 h 13"/>
                <a:gd name="T2" fmla="*/ 39 w 40"/>
                <a:gd name="T3" fmla="*/ 4 h 13"/>
                <a:gd name="T4" fmla="*/ 21 w 40"/>
                <a:gd name="T5" fmla="*/ 4 h 13"/>
                <a:gd name="T6" fmla="*/ 21 w 40"/>
                <a:gd name="T7" fmla="*/ 12 h 13"/>
                <a:gd name="T8" fmla="*/ 10 w 40"/>
                <a:gd name="T9" fmla="*/ 0 h 13"/>
                <a:gd name="T10" fmla="*/ 0 w 40"/>
                <a:gd name="T11" fmla="*/ 0 h 13"/>
                <a:gd name="T12" fmla="*/ 0 w 40"/>
                <a:gd name="T13" fmla="*/ 12 h 13"/>
                <a:gd name="T14" fmla="*/ 39 w 40"/>
                <a:gd name="T15" fmla="*/ 12 h 13"/>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13"/>
                <a:gd name="T26" fmla="*/ 40 w 40"/>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13">
                  <a:moveTo>
                    <a:pt x="39" y="12"/>
                  </a:moveTo>
                  <a:lnTo>
                    <a:pt x="39" y="4"/>
                  </a:lnTo>
                  <a:lnTo>
                    <a:pt x="21" y="4"/>
                  </a:lnTo>
                  <a:lnTo>
                    <a:pt x="21" y="12"/>
                  </a:lnTo>
                  <a:lnTo>
                    <a:pt x="10" y="0"/>
                  </a:lnTo>
                  <a:lnTo>
                    <a:pt x="0" y="0"/>
                  </a:lnTo>
                  <a:lnTo>
                    <a:pt x="0" y="12"/>
                  </a:lnTo>
                  <a:lnTo>
                    <a:pt x="39"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19" name="Freeform 43"/>
            <p:cNvSpPr>
              <a:spLocks/>
            </p:cNvSpPr>
            <p:nvPr/>
          </p:nvSpPr>
          <p:spPr bwMode="auto">
            <a:xfrm>
              <a:off x="4336" y="1649"/>
              <a:ext cx="11" cy="13"/>
            </a:xfrm>
            <a:custGeom>
              <a:avLst/>
              <a:gdLst>
                <a:gd name="T0" fmla="*/ 0 w 11"/>
                <a:gd name="T1" fmla="*/ 12 h 13"/>
                <a:gd name="T2" fmla="*/ 10 w 11"/>
                <a:gd name="T3" fmla="*/ 12 h 13"/>
                <a:gd name="T4" fmla="*/ 10 w 11"/>
                <a:gd name="T5" fmla="*/ 0 h 13"/>
                <a:gd name="T6" fmla="*/ 0 w 11"/>
                <a:gd name="T7" fmla="*/ 0 h 13"/>
                <a:gd name="T8" fmla="*/ 0 w 11"/>
                <a:gd name="T9" fmla="*/ 12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0" y="12"/>
                  </a:moveTo>
                  <a:lnTo>
                    <a:pt x="10" y="12"/>
                  </a:lnTo>
                  <a:lnTo>
                    <a:pt x="10" y="0"/>
                  </a:lnTo>
                  <a:lnTo>
                    <a:pt x="0" y="0"/>
                  </a:lnTo>
                  <a:lnTo>
                    <a:pt x="0" y="1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0" name="Line 44"/>
            <p:cNvSpPr>
              <a:spLocks noChangeShapeType="1"/>
            </p:cNvSpPr>
            <p:nvPr/>
          </p:nvSpPr>
          <p:spPr bwMode="auto">
            <a:xfrm flipH="1">
              <a:off x="4313" y="1668"/>
              <a:ext cx="27" cy="0"/>
            </a:xfrm>
            <a:prstGeom prst="line">
              <a:avLst/>
            </a:prstGeom>
            <a:noFill/>
            <a:ln w="12700">
              <a:solidFill>
                <a:srgbClr val="000000"/>
              </a:solidFill>
              <a:round/>
              <a:headEnd/>
              <a:tailEnd/>
            </a:ln>
          </p:spPr>
          <p:txBody>
            <a:bodyPr wrap="none" anchor="ctr"/>
            <a:lstStyle/>
            <a:p>
              <a:endParaRPr lang="en-US"/>
            </a:p>
          </p:txBody>
        </p:sp>
        <p:sp>
          <p:nvSpPr>
            <p:cNvPr id="168721" name="Freeform 45"/>
            <p:cNvSpPr>
              <a:spLocks/>
            </p:cNvSpPr>
            <p:nvPr/>
          </p:nvSpPr>
          <p:spPr bwMode="auto">
            <a:xfrm>
              <a:off x="4270" y="1661"/>
              <a:ext cx="20" cy="5"/>
            </a:xfrm>
            <a:custGeom>
              <a:avLst/>
              <a:gdLst>
                <a:gd name="T0" fmla="*/ 19 w 20"/>
                <a:gd name="T1" fmla="*/ 4 h 5"/>
                <a:gd name="T2" fmla="*/ 19 w 20"/>
                <a:gd name="T3" fmla="*/ 0 h 5"/>
                <a:gd name="T4" fmla="*/ 0 w 20"/>
                <a:gd name="T5" fmla="*/ 0 h 5"/>
                <a:gd name="T6" fmla="*/ 0 w 20"/>
                <a:gd name="T7" fmla="*/ 4 h 5"/>
                <a:gd name="T8" fmla="*/ 19 w 20"/>
                <a:gd name="T9" fmla="*/ 4 h 5"/>
                <a:gd name="T10" fmla="*/ 0 60000 65536"/>
                <a:gd name="T11" fmla="*/ 0 60000 65536"/>
                <a:gd name="T12" fmla="*/ 0 60000 65536"/>
                <a:gd name="T13" fmla="*/ 0 60000 65536"/>
                <a:gd name="T14" fmla="*/ 0 60000 65536"/>
                <a:gd name="T15" fmla="*/ 0 w 20"/>
                <a:gd name="T16" fmla="*/ 0 h 5"/>
                <a:gd name="T17" fmla="*/ 20 w 20"/>
                <a:gd name="T18" fmla="*/ 5 h 5"/>
              </a:gdLst>
              <a:ahLst/>
              <a:cxnLst>
                <a:cxn ang="T10">
                  <a:pos x="T0" y="T1"/>
                </a:cxn>
                <a:cxn ang="T11">
                  <a:pos x="T2" y="T3"/>
                </a:cxn>
                <a:cxn ang="T12">
                  <a:pos x="T4" y="T5"/>
                </a:cxn>
                <a:cxn ang="T13">
                  <a:pos x="T6" y="T7"/>
                </a:cxn>
                <a:cxn ang="T14">
                  <a:pos x="T8" y="T9"/>
                </a:cxn>
              </a:cxnLst>
              <a:rect l="T15" t="T16" r="T17" b="T18"/>
              <a:pathLst>
                <a:path w="20" h="5">
                  <a:moveTo>
                    <a:pt x="19" y="4"/>
                  </a:moveTo>
                  <a:lnTo>
                    <a:pt x="19" y="0"/>
                  </a:lnTo>
                  <a:lnTo>
                    <a:pt x="0" y="0"/>
                  </a:lnTo>
                  <a:lnTo>
                    <a:pt x="0" y="4"/>
                  </a:lnTo>
                  <a:lnTo>
                    <a:pt x="19"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2" name="Freeform 46"/>
            <p:cNvSpPr>
              <a:spLocks/>
            </p:cNvSpPr>
            <p:nvPr/>
          </p:nvSpPr>
          <p:spPr bwMode="auto">
            <a:xfrm>
              <a:off x="4270" y="1661"/>
              <a:ext cx="20" cy="5"/>
            </a:xfrm>
            <a:custGeom>
              <a:avLst/>
              <a:gdLst>
                <a:gd name="T0" fmla="*/ 0 w 20"/>
                <a:gd name="T1" fmla="*/ 4 h 5"/>
                <a:gd name="T2" fmla="*/ 19 w 20"/>
                <a:gd name="T3" fmla="*/ 4 h 5"/>
                <a:gd name="T4" fmla="*/ 19 w 20"/>
                <a:gd name="T5" fmla="*/ 0 h 5"/>
                <a:gd name="T6" fmla="*/ 0 w 20"/>
                <a:gd name="T7" fmla="*/ 0 h 5"/>
                <a:gd name="T8" fmla="*/ 0 w 20"/>
                <a:gd name="T9" fmla="*/ 4 h 5"/>
                <a:gd name="T10" fmla="*/ 0 60000 65536"/>
                <a:gd name="T11" fmla="*/ 0 60000 65536"/>
                <a:gd name="T12" fmla="*/ 0 60000 65536"/>
                <a:gd name="T13" fmla="*/ 0 60000 65536"/>
                <a:gd name="T14" fmla="*/ 0 60000 65536"/>
                <a:gd name="T15" fmla="*/ 0 w 20"/>
                <a:gd name="T16" fmla="*/ 0 h 5"/>
                <a:gd name="T17" fmla="*/ 20 w 20"/>
                <a:gd name="T18" fmla="*/ 5 h 5"/>
              </a:gdLst>
              <a:ahLst/>
              <a:cxnLst>
                <a:cxn ang="T10">
                  <a:pos x="T0" y="T1"/>
                </a:cxn>
                <a:cxn ang="T11">
                  <a:pos x="T2" y="T3"/>
                </a:cxn>
                <a:cxn ang="T12">
                  <a:pos x="T4" y="T5"/>
                </a:cxn>
                <a:cxn ang="T13">
                  <a:pos x="T6" y="T7"/>
                </a:cxn>
                <a:cxn ang="T14">
                  <a:pos x="T8" y="T9"/>
                </a:cxn>
              </a:cxnLst>
              <a:rect l="T15" t="T16" r="T17" b="T18"/>
              <a:pathLst>
                <a:path w="20" h="5">
                  <a:moveTo>
                    <a:pt x="0" y="4"/>
                  </a:moveTo>
                  <a:lnTo>
                    <a:pt x="19" y="4"/>
                  </a:lnTo>
                  <a:lnTo>
                    <a:pt x="19" y="0"/>
                  </a:lnTo>
                  <a:lnTo>
                    <a:pt x="0" y="0"/>
                  </a:lnTo>
                  <a:lnTo>
                    <a:pt x="0"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3" name="Freeform 47"/>
            <p:cNvSpPr>
              <a:spLocks/>
            </p:cNvSpPr>
            <p:nvPr/>
          </p:nvSpPr>
          <p:spPr bwMode="auto">
            <a:xfrm>
              <a:off x="4270" y="1657"/>
              <a:ext cx="12" cy="5"/>
            </a:xfrm>
            <a:custGeom>
              <a:avLst/>
              <a:gdLst>
                <a:gd name="T0" fmla="*/ 0 w 12"/>
                <a:gd name="T1" fmla="*/ 4 h 5"/>
                <a:gd name="T2" fmla="*/ 0 w 12"/>
                <a:gd name="T3" fmla="*/ 0 h 5"/>
                <a:gd name="T4" fmla="*/ 11 w 12"/>
                <a:gd name="T5" fmla="*/ 0 h 5"/>
                <a:gd name="T6" fmla="*/ 11 w 12"/>
                <a:gd name="T7" fmla="*/ 4 h 5"/>
                <a:gd name="T8" fmla="*/ 0 w 12"/>
                <a:gd name="T9" fmla="*/ 4 h 5"/>
                <a:gd name="T10" fmla="*/ 0 60000 65536"/>
                <a:gd name="T11" fmla="*/ 0 60000 65536"/>
                <a:gd name="T12" fmla="*/ 0 60000 65536"/>
                <a:gd name="T13" fmla="*/ 0 60000 65536"/>
                <a:gd name="T14" fmla="*/ 0 60000 65536"/>
                <a:gd name="T15" fmla="*/ 0 w 12"/>
                <a:gd name="T16" fmla="*/ 0 h 5"/>
                <a:gd name="T17" fmla="*/ 12 w 12"/>
                <a:gd name="T18" fmla="*/ 5 h 5"/>
              </a:gdLst>
              <a:ahLst/>
              <a:cxnLst>
                <a:cxn ang="T10">
                  <a:pos x="T0" y="T1"/>
                </a:cxn>
                <a:cxn ang="T11">
                  <a:pos x="T2" y="T3"/>
                </a:cxn>
                <a:cxn ang="T12">
                  <a:pos x="T4" y="T5"/>
                </a:cxn>
                <a:cxn ang="T13">
                  <a:pos x="T6" y="T7"/>
                </a:cxn>
                <a:cxn ang="T14">
                  <a:pos x="T8" y="T9"/>
                </a:cxn>
              </a:cxnLst>
              <a:rect l="T15" t="T16" r="T17" b="T18"/>
              <a:pathLst>
                <a:path w="12" h="5">
                  <a:moveTo>
                    <a:pt x="0" y="4"/>
                  </a:moveTo>
                  <a:lnTo>
                    <a:pt x="0" y="0"/>
                  </a:lnTo>
                  <a:lnTo>
                    <a:pt x="11" y="0"/>
                  </a:lnTo>
                  <a:lnTo>
                    <a:pt x="11" y="4"/>
                  </a:lnTo>
                  <a:lnTo>
                    <a:pt x="0"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4" name="Freeform 48"/>
            <p:cNvSpPr>
              <a:spLocks/>
            </p:cNvSpPr>
            <p:nvPr/>
          </p:nvSpPr>
          <p:spPr bwMode="auto">
            <a:xfrm>
              <a:off x="4366" y="1668"/>
              <a:ext cx="16" cy="7"/>
            </a:xfrm>
            <a:custGeom>
              <a:avLst/>
              <a:gdLst>
                <a:gd name="T0" fmla="*/ 4 w 16"/>
                <a:gd name="T1" fmla="*/ 6 h 7"/>
                <a:gd name="T2" fmla="*/ 10 w 16"/>
                <a:gd name="T3" fmla="*/ 6 h 7"/>
                <a:gd name="T4" fmla="*/ 15 w 16"/>
                <a:gd name="T5" fmla="*/ 4 h 7"/>
                <a:gd name="T6" fmla="*/ 10 w 16"/>
                <a:gd name="T7" fmla="*/ 0 h 7"/>
                <a:gd name="T8" fmla="*/ 4 w 16"/>
                <a:gd name="T9" fmla="*/ 0 h 7"/>
                <a:gd name="T10" fmla="*/ 0 w 16"/>
                <a:gd name="T11" fmla="*/ 4 h 7"/>
                <a:gd name="T12" fmla="*/ 4 w 16"/>
                <a:gd name="T13" fmla="*/ 6 h 7"/>
                <a:gd name="T14" fmla="*/ 0 60000 65536"/>
                <a:gd name="T15" fmla="*/ 0 60000 65536"/>
                <a:gd name="T16" fmla="*/ 0 60000 65536"/>
                <a:gd name="T17" fmla="*/ 0 60000 65536"/>
                <a:gd name="T18" fmla="*/ 0 60000 65536"/>
                <a:gd name="T19" fmla="*/ 0 60000 65536"/>
                <a:gd name="T20" fmla="*/ 0 60000 65536"/>
                <a:gd name="T21" fmla="*/ 0 w 16"/>
                <a:gd name="T22" fmla="*/ 0 h 7"/>
                <a:gd name="T23" fmla="*/ 16 w 1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7">
                  <a:moveTo>
                    <a:pt x="4" y="6"/>
                  </a:moveTo>
                  <a:lnTo>
                    <a:pt x="10" y="6"/>
                  </a:lnTo>
                  <a:lnTo>
                    <a:pt x="15" y="4"/>
                  </a:lnTo>
                  <a:lnTo>
                    <a:pt x="10" y="0"/>
                  </a:lnTo>
                  <a:lnTo>
                    <a:pt x="4" y="0"/>
                  </a:lnTo>
                  <a:lnTo>
                    <a:pt x="0" y="4"/>
                  </a:lnTo>
                  <a:lnTo>
                    <a:pt x="4"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5" name="Freeform 49"/>
            <p:cNvSpPr>
              <a:spLocks/>
            </p:cNvSpPr>
            <p:nvPr/>
          </p:nvSpPr>
          <p:spPr bwMode="auto">
            <a:xfrm>
              <a:off x="4177" y="1677"/>
              <a:ext cx="311" cy="15"/>
            </a:xfrm>
            <a:custGeom>
              <a:avLst/>
              <a:gdLst>
                <a:gd name="T0" fmla="*/ 57 w 311"/>
                <a:gd name="T1" fmla="*/ 5 h 15"/>
                <a:gd name="T2" fmla="*/ 27 w 311"/>
                <a:gd name="T3" fmla="*/ 5 h 15"/>
                <a:gd name="T4" fmla="*/ 27 w 311"/>
                <a:gd name="T5" fmla="*/ 9 h 15"/>
                <a:gd name="T6" fmla="*/ 0 w 311"/>
                <a:gd name="T7" fmla="*/ 9 h 15"/>
                <a:gd name="T8" fmla="*/ 0 w 311"/>
                <a:gd name="T9" fmla="*/ 14 h 15"/>
                <a:gd name="T10" fmla="*/ 273 w 311"/>
                <a:gd name="T11" fmla="*/ 14 h 15"/>
                <a:gd name="T12" fmla="*/ 310 w 311"/>
                <a:gd name="T13" fmla="*/ 0 h 15"/>
                <a:gd name="T14" fmla="*/ 57 w 311"/>
                <a:gd name="T15" fmla="*/ 5 h 15"/>
                <a:gd name="T16" fmla="*/ 0 60000 65536"/>
                <a:gd name="T17" fmla="*/ 0 60000 65536"/>
                <a:gd name="T18" fmla="*/ 0 60000 65536"/>
                <a:gd name="T19" fmla="*/ 0 60000 65536"/>
                <a:gd name="T20" fmla="*/ 0 60000 65536"/>
                <a:gd name="T21" fmla="*/ 0 60000 65536"/>
                <a:gd name="T22" fmla="*/ 0 60000 65536"/>
                <a:gd name="T23" fmla="*/ 0 60000 65536"/>
                <a:gd name="T24" fmla="*/ 0 w 311"/>
                <a:gd name="T25" fmla="*/ 0 h 15"/>
                <a:gd name="T26" fmla="*/ 311 w 311"/>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1" h="15">
                  <a:moveTo>
                    <a:pt x="57" y="5"/>
                  </a:moveTo>
                  <a:lnTo>
                    <a:pt x="27" y="5"/>
                  </a:lnTo>
                  <a:lnTo>
                    <a:pt x="27" y="9"/>
                  </a:lnTo>
                  <a:lnTo>
                    <a:pt x="0" y="9"/>
                  </a:lnTo>
                  <a:lnTo>
                    <a:pt x="0" y="14"/>
                  </a:lnTo>
                  <a:lnTo>
                    <a:pt x="273" y="14"/>
                  </a:lnTo>
                  <a:lnTo>
                    <a:pt x="310" y="0"/>
                  </a:lnTo>
                  <a:lnTo>
                    <a:pt x="57" y="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6" name="Freeform 50"/>
            <p:cNvSpPr>
              <a:spLocks/>
            </p:cNvSpPr>
            <p:nvPr/>
          </p:nvSpPr>
          <p:spPr bwMode="auto">
            <a:xfrm>
              <a:off x="4402" y="1668"/>
              <a:ext cx="13" cy="10"/>
            </a:xfrm>
            <a:custGeom>
              <a:avLst/>
              <a:gdLst>
                <a:gd name="T0" fmla="*/ 3 w 13"/>
                <a:gd name="T1" fmla="*/ 9 h 10"/>
                <a:gd name="T2" fmla="*/ 12 w 13"/>
                <a:gd name="T3" fmla="*/ 1 h 10"/>
                <a:gd name="T4" fmla="*/ 10 w 13"/>
                <a:gd name="T5" fmla="*/ 0 h 10"/>
                <a:gd name="T6" fmla="*/ 3 w 13"/>
                <a:gd name="T7" fmla="*/ 5 h 10"/>
                <a:gd name="T8" fmla="*/ 0 w 13"/>
                <a:gd name="T9" fmla="*/ 9 h 10"/>
                <a:gd name="T10" fmla="*/ 3 w 13"/>
                <a:gd name="T11" fmla="*/ 9 h 10"/>
                <a:gd name="T12" fmla="*/ 0 60000 65536"/>
                <a:gd name="T13" fmla="*/ 0 60000 65536"/>
                <a:gd name="T14" fmla="*/ 0 60000 65536"/>
                <a:gd name="T15" fmla="*/ 0 60000 65536"/>
                <a:gd name="T16" fmla="*/ 0 60000 65536"/>
                <a:gd name="T17" fmla="*/ 0 60000 65536"/>
                <a:gd name="T18" fmla="*/ 0 w 13"/>
                <a:gd name="T19" fmla="*/ 0 h 10"/>
                <a:gd name="T20" fmla="*/ 13 w 13"/>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3" h="10">
                  <a:moveTo>
                    <a:pt x="3" y="9"/>
                  </a:moveTo>
                  <a:lnTo>
                    <a:pt x="12" y="1"/>
                  </a:lnTo>
                  <a:lnTo>
                    <a:pt x="10" y="0"/>
                  </a:lnTo>
                  <a:lnTo>
                    <a:pt x="3" y="5"/>
                  </a:lnTo>
                  <a:lnTo>
                    <a:pt x="0" y="9"/>
                  </a:lnTo>
                  <a:lnTo>
                    <a:pt x="3"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7" name="Freeform 51"/>
            <p:cNvSpPr>
              <a:spLocks/>
            </p:cNvSpPr>
            <p:nvPr/>
          </p:nvSpPr>
          <p:spPr bwMode="auto">
            <a:xfrm>
              <a:off x="4406" y="1674"/>
              <a:ext cx="7" cy="4"/>
            </a:xfrm>
            <a:custGeom>
              <a:avLst/>
              <a:gdLst>
                <a:gd name="T0" fmla="*/ 6 w 7"/>
                <a:gd name="T1" fmla="*/ 0 h 4"/>
                <a:gd name="T2" fmla="*/ 6 w 7"/>
                <a:gd name="T3" fmla="*/ 3 h 4"/>
                <a:gd name="T4" fmla="*/ 0 w 7"/>
                <a:gd name="T5" fmla="*/ 3 h 4"/>
                <a:gd name="T6" fmla="*/ 6 w 7"/>
                <a:gd name="T7" fmla="*/ 0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6" y="0"/>
                  </a:moveTo>
                  <a:lnTo>
                    <a:pt x="6" y="3"/>
                  </a:lnTo>
                  <a:lnTo>
                    <a:pt x="0" y="3"/>
                  </a:lnTo>
                  <a:lnTo>
                    <a:pt x="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8" name="Freeform 52"/>
            <p:cNvSpPr>
              <a:spLocks/>
            </p:cNvSpPr>
            <p:nvPr/>
          </p:nvSpPr>
          <p:spPr bwMode="auto">
            <a:xfrm>
              <a:off x="4214" y="1674"/>
              <a:ext cx="10" cy="9"/>
            </a:xfrm>
            <a:custGeom>
              <a:avLst/>
              <a:gdLst>
                <a:gd name="T0" fmla="*/ 7 w 10"/>
                <a:gd name="T1" fmla="*/ 8 h 9"/>
                <a:gd name="T2" fmla="*/ 0 w 10"/>
                <a:gd name="T3" fmla="*/ 0 h 9"/>
                <a:gd name="T4" fmla="*/ 3 w 10"/>
                <a:gd name="T5" fmla="*/ 0 h 9"/>
                <a:gd name="T6" fmla="*/ 8 w 10"/>
                <a:gd name="T7" fmla="*/ 4 h 9"/>
                <a:gd name="T8" fmla="*/ 9 w 10"/>
                <a:gd name="T9" fmla="*/ 7 h 9"/>
                <a:gd name="T10" fmla="*/ 7 w 10"/>
                <a:gd name="T11" fmla="*/ 8 h 9"/>
                <a:gd name="T12" fmla="*/ 0 60000 65536"/>
                <a:gd name="T13" fmla="*/ 0 60000 65536"/>
                <a:gd name="T14" fmla="*/ 0 60000 65536"/>
                <a:gd name="T15" fmla="*/ 0 60000 65536"/>
                <a:gd name="T16" fmla="*/ 0 60000 65536"/>
                <a:gd name="T17" fmla="*/ 0 60000 65536"/>
                <a:gd name="T18" fmla="*/ 0 w 10"/>
                <a:gd name="T19" fmla="*/ 0 h 9"/>
                <a:gd name="T20" fmla="*/ 10 w 10"/>
                <a:gd name="T21" fmla="*/ 9 h 9"/>
              </a:gdLst>
              <a:ahLst/>
              <a:cxnLst>
                <a:cxn ang="T12">
                  <a:pos x="T0" y="T1"/>
                </a:cxn>
                <a:cxn ang="T13">
                  <a:pos x="T2" y="T3"/>
                </a:cxn>
                <a:cxn ang="T14">
                  <a:pos x="T4" y="T5"/>
                </a:cxn>
                <a:cxn ang="T15">
                  <a:pos x="T6" y="T7"/>
                </a:cxn>
                <a:cxn ang="T16">
                  <a:pos x="T8" y="T9"/>
                </a:cxn>
                <a:cxn ang="T17">
                  <a:pos x="T10" y="T11"/>
                </a:cxn>
              </a:cxnLst>
              <a:rect l="T18" t="T19" r="T20" b="T21"/>
              <a:pathLst>
                <a:path w="10" h="9">
                  <a:moveTo>
                    <a:pt x="7" y="8"/>
                  </a:moveTo>
                  <a:lnTo>
                    <a:pt x="0" y="0"/>
                  </a:lnTo>
                  <a:lnTo>
                    <a:pt x="3" y="0"/>
                  </a:lnTo>
                  <a:lnTo>
                    <a:pt x="8" y="4"/>
                  </a:lnTo>
                  <a:lnTo>
                    <a:pt x="9" y="7"/>
                  </a:lnTo>
                  <a:lnTo>
                    <a:pt x="7" y="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29" name="Freeform 53"/>
            <p:cNvSpPr>
              <a:spLocks/>
            </p:cNvSpPr>
            <p:nvPr/>
          </p:nvSpPr>
          <p:spPr bwMode="auto">
            <a:xfrm>
              <a:off x="4216" y="1675"/>
              <a:ext cx="7" cy="7"/>
            </a:xfrm>
            <a:custGeom>
              <a:avLst/>
              <a:gdLst>
                <a:gd name="T0" fmla="*/ 0 w 7"/>
                <a:gd name="T1" fmla="*/ 0 h 7"/>
                <a:gd name="T2" fmla="*/ 0 w 7"/>
                <a:gd name="T3" fmla="*/ 6 h 7"/>
                <a:gd name="T4" fmla="*/ 6 w 7"/>
                <a:gd name="T5" fmla="*/ 6 h 7"/>
                <a:gd name="T6" fmla="*/ 0 w 7"/>
                <a:gd name="T7" fmla="*/ 0 h 7"/>
                <a:gd name="T8" fmla="*/ 0 60000 65536"/>
                <a:gd name="T9" fmla="*/ 0 60000 65536"/>
                <a:gd name="T10" fmla="*/ 0 60000 65536"/>
                <a:gd name="T11" fmla="*/ 0 60000 65536"/>
                <a:gd name="T12" fmla="*/ 0 w 7"/>
                <a:gd name="T13" fmla="*/ 0 h 7"/>
                <a:gd name="T14" fmla="*/ 7 w 7"/>
                <a:gd name="T15" fmla="*/ 7 h 7"/>
              </a:gdLst>
              <a:ahLst/>
              <a:cxnLst>
                <a:cxn ang="T8">
                  <a:pos x="T0" y="T1"/>
                </a:cxn>
                <a:cxn ang="T9">
                  <a:pos x="T2" y="T3"/>
                </a:cxn>
                <a:cxn ang="T10">
                  <a:pos x="T4" y="T5"/>
                </a:cxn>
                <a:cxn ang="T11">
                  <a:pos x="T6" y="T7"/>
                </a:cxn>
              </a:cxnLst>
              <a:rect l="T12" t="T13" r="T14" b="T15"/>
              <a:pathLst>
                <a:path w="7" h="7">
                  <a:moveTo>
                    <a:pt x="0" y="0"/>
                  </a:moveTo>
                  <a:lnTo>
                    <a:pt x="0" y="6"/>
                  </a:lnTo>
                  <a:lnTo>
                    <a:pt x="6" y="6"/>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0" name="Freeform 54"/>
            <p:cNvSpPr>
              <a:spLocks/>
            </p:cNvSpPr>
            <p:nvPr/>
          </p:nvSpPr>
          <p:spPr bwMode="auto">
            <a:xfrm>
              <a:off x="4327" y="1635"/>
              <a:ext cx="14" cy="5"/>
            </a:xfrm>
            <a:custGeom>
              <a:avLst/>
              <a:gdLst>
                <a:gd name="T0" fmla="*/ 13 w 14"/>
                <a:gd name="T1" fmla="*/ 4 h 5"/>
                <a:gd name="T2" fmla="*/ 13 w 14"/>
                <a:gd name="T3" fmla="*/ 3 h 5"/>
                <a:gd name="T4" fmla="*/ 12 w 14"/>
                <a:gd name="T5" fmla="*/ 3 h 5"/>
                <a:gd name="T6" fmla="*/ 12 w 14"/>
                <a:gd name="T7" fmla="*/ 1 h 5"/>
                <a:gd name="T8" fmla="*/ 11 w 14"/>
                <a:gd name="T9" fmla="*/ 1 h 5"/>
                <a:gd name="T10" fmla="*/ 10 w 14"/>
                <a:gd name="T11" fmla="*/ 1 h 5"/>
                <a:gd name="T12" fmla="*/ 9 w 14"/>
                <a:gd name="T13" fmla="*/ 0 h 5"/>
                <a:gd name="T14" fmla="*/ 8 w 14"/>
                <a:gd name="T15" fmla="*/ 0 h 5"/>
                <a:gd name="T16" fmla="*/ 7 w 14"/>
                <a:gd name="T17" fmla="*/ 0 h 5"/>
                <a:gd name="T18" fmla="*/ 5 w 14"/>
                <a:gd name="T19" fmla="*/ 0 h 5"/>
                <a:gd name="T20" fmla="*/ 3 w 14"/>
                <a:gd name="T21" fmla="*/ 0 h 5"/>
                <a:gd name="T22" fmla="*/ 3 w 14"/>
                <a:gd name="T23" fmla="*/ 1 h 5"/>
                <a:gd name="T24" fmla="*/ 2 w 14"/>
                <a:gd name="T25" fmla="*/ 1 h 5"/>
                <a:gd name="T26" fmla="*/ 1 w 14"/>
                <a:gd name="T27" fmla="*/ 3 h 5"/>
                <a:gd name="T28" fmla="*/ 0 w 14"/>
                <a:gd name="T29" fmla="*/ 3 h 5"/>
                <a:gd name="T30" fmla="*/ 0 w 14"/>
                <a:gd name="T31" fmla="*/ 4 h 5"/>
                <a:gd name="T32" fmla="*/ 13 w 14"/>
                <a:gd name="T33" fmla="*/ 4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
                <a:gd name="T52" fmla="*/ 0 h 5"/>
                <a:gd name="T53" fmla="*/ 14 w 14"/>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 h="5">
                  <a:moveTo>
                    <a:pt x="13" y="4"/>
                  </a:moveTo>
                  <a:lnTo>
                    <a:pt x="13" y="3"/>
                  </a:lnTo>
                  <a:lnTo>
                    <a:pt x="12" y="3"/>
                  </a:lnTo>
                  <a:lnTo>
                    <a:pt x="12" y="1"/>
                  </a:lnTo>
                  <a:lnTo>
                    <a:pt x="11" y="1"/>
                  </a:lnTo>
                  <a:lnTo>
                    <a:pt x="10" y="1"/>
                  </a:lnTo>
                  <a:lnTo>
                    <a:pt x="9" y="0"/>
                  </a:lnTo>
                  <a:lnTo>
                    <a:pt x="8" y="0"/>
                  </a:lnTo>
                  <a:lnTo>
                    <a:pt x="7" y="0"/>
                  </a:lnTo>
                  <a:lnTo>
                    <a:pt x="5" y="0"/>
                  </a:lnTo>
                  <a:lnTo>
                    <a:pt x="3" y="0"/>
                  </a:lnTo>
                  <a:lnTo>
                    <a:pt x="3" y="1"/>
                  </a:lnTo>
                  <a:lnTo>
                    <a:pt x="2" y="1"/>
                  </a:lnTo>
                  <a:lnTo>
                    <a:pt x="1" y="3"/>
                  </a:lnTo>
                  <a:lnTo>
                    <a:pt x="0" y="3"/>
                  </a:lnTo>
                  <a:lnTo>
                    <a:pt x="0" y="4"/>
                  </a:lnTo>
                  <a:lnTo>
                    <a:pt x="13" y="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1" name="Freeform 55"/>
            <p:cNvSpPr>
              <a:spLocks/>
            </p:cNvSpPr>
            <p:nvPr/>
          </p:nvSpPr>
          <p:spPr bwMode="auto">
            <a:xfrm>
              <a:off x="4327" y="1638"/>
              <a:ext cx="14" cy="2"/>
            </a:xfrm>
            <a:custGeom>
              <a:avLst/>
              <a:gdLst>
                <a:gd name="T0" fmla="*/ 13 w 14"/>
                <a:gd name="T1" fmla="*/ 1 h 2"/>
                <a:gd name="T2" fmla="*/ 12 w 14"/>
                <a:gd name="T3" fmla="*/ 1 h 2"/>
                <a:gd name="T4" fmla="*/ 12 w 14"/>
                <a:gd name="T5" fmla="*/ 0 h 2"/>
                <a:gd name="T6" fmla="*/ 11 w 14"/>
                <a:gd name="T7" fmla="*/ 0 h 2"/>
                <a:gd name="T8" fmla="*/ 10 w 14"/>
                <a:gd name="T9" fmla="*/ 0 h 2"/>
                <a:gd name="T10" fmla="*/ 9 w 14"/>
                <a:gd name="T11" fmla="*/ 0 h 2"/>
                <a:gd name="T12" fmla="*/ 8 w 14"/>
                <a:gd name="T13" fmla="*/ 0 h 2"/>
                <a:gd name="T14" fmla="*/ 7 w 14"/>
                <a:gd name="T15" fmla="*/ 0 h 2"/>
                <a:gd name="T16" fmla="*/ 5 w 14"/>
                <a:gd name="T17" fmla="*/ 0 h 2"/>
                <a:gd name="T18" fmla="*/ 3 w 14"/>
                <a:gd name="T19" fmla="*/ 0 h 2"/>
                <a:gd name="T20" fmla="*/ 2 w 14"/>
                <a:gd name="T21" fmla="*/ 0 h 2"/>
                <a:gd name="T22" fmla="*/ 1 w 14"/>
                <a:gd name="T23" fmla="*/ 1 h 2"/>
                <a:gd name="T24" fmla="*/ 0 w 14"/>
                <a:gd name="T25" fmla="*/ 1 h 2"/>
                <a:gd name="T26" fmla="*/ 1 w 14"/>
                <a:gd name="T27" fmla="*/ 1 h 2"/>
                <a:gd name="T28" fmla="*/ 2 w 14"/>
                <a:gd name="T29" fmla="*/ 1 h 2"/>
                <a:gd name="T30" fmla="*/ 3 w 14"/>
                <a:gd name="T31" fmla="*/ 1 h 2"/>
                <a:gd name="T32" fmla="*/ 5 w 14"/>
                <a:gd name="T33" fmla="*/ 1 h 2"/>
                <a:gd name="T34" fmla="*/ 7 w 14"/>
                <a:gd name="T35" fmla="*/ 1 h 2"/>
                <a:gd name="T36" fmla="*/ 8 w 14"/>
                <a:gd name="T37" fmla="*/ 1 h 2"/>
                <a:gd name="T38" fmla="*/ 9 w 14"/>
                <a:gd name="T39" fmla="*/ 1 h 2"/>
                <a:gd name="T40" fmla="*/ 10 w 14"/>
                <a:gd name="T41" fmla="*/ 1 h 2"/>
                <a:gd name="T42" fmla="*/ 11 w 14"/>
                <a:gd name="T43" fmla="*/ 1 h 2"/>
                <a:gd name="T44" fmla="*/ 12 w 14"/>
                <a:gd name="T45" fmla="*/ 1 h 2"/>
                <a:gd name="T46" fmla="*/ 13 w 14"/>
                <a:gd name="T47" fmla="*/ 1 h 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
                <a:gd name="T73" fmla="*/ 0 h 2"/>
                <a:gd name="T74" fmla="*/ 14 w 14"/>
                <a:gd name="T75" fmla="*/ 2 h 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 h="2">
                  <a:moveTo>
                    <a:pt x="13" y="1"/>
                  </a:moveTo>
                  <a:lnTo>
                    <a:pt x="12" y="1"/>
                  </a:lnTo>
                  <a:lnTo>
                    <a:pt x="12" y="0"/>
                  </a:lnTo>
                  <a:lnTo>
                    <a:pt x="11" y="0"/>
                  </a:lnTo>
                  <a:lnTo>
                    <a:pt x="10" y="0"/>
                  </a:lnTo>
                  <a:lnTo>
                    <a:pt x="9" y="0"/>
                  </a:lnTo>
                  <a:lnTo>
                    <a:pt x="8" y="0"/>
                  </a:lnTo>
                  <a:lnTo>
                    <a:pt x="7" y="0"/>
                  </a:lnTo>
                  <a:lnTo>
                    <a:pt x="5" y="0"/>
                  </a:lnTo>
                  <a:lnTo>
                    <a:pt x="3" y="0"/>
                  </a:lnTo>
                  <a:lnTo>
                    <a:pt x="2" y="0"/>
                  </a:lnTo>
                  <a:lnTo>
                    <a:pt x="1" y="1"/>
                  </a:lnTo>
                  <a:lnTo>
                    <a:pt x="0" y="1"/>
                  </a:lnTo>
                  <a:lnTo>
                    <a:pt x="1" y="1"/>
                  </a:lnTo>
                  <a:lnTo>
                    <a:pt x="2" y="1"/>
                  </a:lnTo>
                  <a:lnTo>
                    <a:pt x="3" y="1"/>
                  </a:lnTo>
                  <a:lnTo>
                    <a:pt x="5" y="1"/>
                  </a:lnTo>
                  <a:lnTo>
                    <a:pt x="7" y="1"/>
                  </a:lnTo>
                  <a:lnTo>
                    <a:pt x="8" y="1"/>
                  </a:lnTo>
                  <a:lnTo>
                    <a:pt x="9" y="1"/>
                  </a:lnTo>
                  <a:lnTo>
                    <a:pt x="10" y="1"/>
                  </a:lnTo>
                  <a:lnTo>
                    <a:pt x="11" y="1"/>
                  </a:lnTo>
                  <a:lnTo>
                    <a:pt x="12" y="1"/>
                  </a:lnTo>
                  <a:lnTo>
                    <a:pt x="13"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2" name="Line 56"/>
            <p:cNvSpPr>
              <a:spLocks noChangeShapeType="1"/>
            </p:cNvSpPr>
            <p:nvPr/>
          </p:nvSpPr>
          <p:spPr bwMode="auto">
            <a:xfrm flipV="1">
              <a:off x="4336" y="1637"/>
              <a:ext cx="0" cy="16"/>
            </a:xfrm>
            <a:prstGeom prst="line">
              <a:avLst/>
            </a:prstGeom>
            <a:noFill/>
            <a:ln w="12700">
              <a:solidFill>
                <a:srgbClr val="000000"/>
              </a:solidFill>
              <a:round/>
              <a:headEnd/>
              <a:tailEnd/>
            </a:ln>
          </p:spPr>
          <p:txBody>
            <a:bodyPr wrap="none" anchor="ctr"/>
            <a:lstStyle/>
            <a:p>
              <a:endParaRPr lang="en-US"/>
            </a:p>
          </p:txBody>
        </p:sp>
        <p:sp>
          <p:nvSpPr>
            <p:cNvPr id="168733" name="Freeform 57"/>
            <p:cNvSpPr>
              <a:spLocks/>
            </p:cNvSpPr>
            <p:nvPr/>
          </p:nvSpPr>
          <p:spPr bwMode="auto">
            <a:xfrm>
              <a:off x="4232" y="1674"/>
              <a:ext cx="6" cy="2"/>
            </a:xfrm>
            <a:custGeom>
              <a:avLst/>
              <a:gdLst>
                <a:gd name="T0" fmla="*/ 5 w 6"/>
                <a:gd name="T1" fmla="*/ 1 h 2"/>
                <a:gd name="T2" fmla="*/ 4 w 6"/>
                <a:gd name="T3" fmla="*/ 0 h 2"/>
                <a:gd name="T4" fmla="*/ 3 w 6"/>
                <a:gd name="T5" fmla="*/ 0 h 2"/>
                <a:gd name="T6" fmla="*/ 1 w 6"/>
                <a:gd name="T7" fmla="*/ 0 h 2"/>
                <a:gd name="T8" fmla="*/ 0 w 6"/>
                <a:gd name="T9" fmla="*/ 1 h 2"/>
                <a:gd name="T10" fmla="*/ 1 w 6"/>
                <a:gd name="T11" fmla="*/ 1 h 2"/>
                <a:gd name="T12" fmla="*/ 3 w 6"/>
                <a:gd name="T13" fmla="*/ 1 h 2"/>
                <a:gd name="T14" fmla="*/ 4 w 6"/>
                <a:gd name="T15" fmla="*/ 1 h 2"/>
                <a:gd name="T16" fmla="*/ 5 w 6"/>
                <a:gd name="T17" fmla="*/ 1 h 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2"/>
                <a:gd name="T29" fmla="*/ 6 w 6"/>
                <a:gd name="T30" fmla="*/ 2 h 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2">
                  <a:moveTo>
                    <a:pt x="5" y="1"/>
                  </a:moveTo>
                  <a:lnTo>
                    <a:pt x="4" y="0"/>
                  </a:lnTo>
                  <a:lnTo>
                    <a:pt x="3" y="0"/>
                  </a:lnTo>
                  <a:lnTo>
                    <a:pt x="1" y="0"/>
                  </a:lnTo>
                  <a:lnTo>
                    <a:pt x="0" y="1"/>
                  </a:lnTo>
                  <a:lnTo>
                    <a:pt x="1" y="1"/>
                  </a:lnTo>
                  <a:lnTo>
                    <a:pt x="3" y="1"/>
                  </a:lnTo>
                  <a:lnTo>
                    <a:pt x="4" y="1"/>
                  </a:lnTo>
                  <a:lnTo>
                    <a:pt x="5"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4" name="Freeform 58"/>
            <p:cNvSpPr>
              <a:spLocks/>
            </p:cNvSpPr>
            <p:nvPr/>
          </p:nvSpPr>
          <p:spPr bwMode="auto">
            <a:xfrm>
              <a:off x="4237" y="1674"/>
              <a:ext cx="21" cy="4"/>
            </a:xfrm>
            <a:custGeom>
              <a:avLst/>
              <a:gdLst>
                <a:gd name="T0" fmla="*/ 0 w 21"/>
                <a:gd name="T1" fmla="*/ 1 h 4"/>
                <a:gd name="T2" fmla="*/ 8 w 21"/>
                <a:gd name="T3" fmla="*/ 1 h 4"/>
                <a:gd name="T4" fmla="*/ 9 w 21"/>
                <a:gd name="T5" fmla="*/ 3 h 4"/>
                <a:gd name="T6" fmla="*/ 20 w 21"/>
                <a:gd name="T7" fmla="*/ 3 h 4"/>
                <a:gd name="T8" fmla="*/ 20 w 21"/>
                <a:gd name="T9" fmla="*/ 2 h 4"/>
                <a:gd name="T10" fmla="*/ 15 w 21"/>
                <a:gd name="T11" fmla="*/ 0 h 4"/>
                <a:gd name="T12" fmla="*/ 0 w 21"/>
                <a:gd name="T13" fmla="*/ 0 h 4"/>
                <a:gd name="T14" fmla="*/ 0 w 21"/>
                <a:gd name="T15" fmla="*/ 1 h 4"/>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4"/>
                <a:gd name="T26" fmla="*/ 21 w 21"/>
                <a:gd name="T27" fmla="*/ 4 h 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4">
                  <a:moveTo>
                    <a:pt x="0" y="1"/>
                  </a:moveTo>
                  <a:lnTo>
                    <a:pt x="8" y="1"/>
                  </a:lnTo>
                  <a:lnTo>
                    <a:pt x="9" y="3"/>
                  </a:lnTo>
                  <a:lnTo>
                    <a:pt x="20" y="3"/>
                  </a:lnTo>
                  <a:lnTo>
                    <a:pt x="20" y="2"/>
                  </a:lnTo>
                  <a:lnTo>
                    <a:pt x="15" y="0"/>
                  </a:lnTo>
                  <a:lnTo>
                    <a:pt x="0"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5" name="Freeform 59"/>
            <p:cNvSpPr>
              <a:spLocks/>
            </p:cNvSpPr>
            <p:nvPr/>
          </p:nvSpPr>
          <p:spPr bwMode="auto">
            <a:xfrm>
              <a:off x="4249" y="1675"/>
              <a:ext cx="5" cy="1"/>
            </a:xfrm>
            <a:custGeom>
              <a:avLst/>
              <a:gdLst>
                <a:gd name="T0" fmla="*/ 4 w 5"/>
                <a:gd name="T1" fmla="*/ 0 h 1"/>
                <a:gd name="T2" fmla="*/ 0 w 5"/>
                <a:gd name="T3" fmla="*/ 0 h 1"/>
                <a:gd name="T4" fmla="*/ 0 w 5"/>
                <a:gd name="T5" fmla="*/ 0 h 1"/>
                <a:gd name="T6" fmla="*/ 4 w 5"/>
                <a:gd name="T7" fmla="*/ 0 h 1"/>
                <a:gd name="T8" fmla="*/ 0 60000 65536"/>
                <a:gd name="T9" fmla="*/ 0 60000 65536"/>
                <a:gd name="T10" fmla="*/ 0 60000 65536"/>
                <a:gd name="T11" fmla="*/ 0 60000 65536"/>
                <a:gd name="T12" fmla="*/ 0 w 5"/>
                <a:gd name="T13" fmla="*/ 0 h 1"/>
                <a:gd name="T14" fmla="*/ 5 w 5"/>
                <a:gd name="T15" fmla="*/ 1 h 1"/>
              </a:gdLst>
              <a:ahLst/>
              <a:cxnLst>
                <a:cxn ang="T8">
                  <a:pos x="T0" y="T1"/>
                </a:cxn>
                <a:cxn ang="T9">
                  <a:pos x="T2" y="T3"/>
                </a:cxn>
                <a:cxn ang="T10">
                  <a:pos x="T4" y="T5"/>
                </a:cxn>
                <a:cxn ang="T11">
                  <a:pos x="T6" y="T7"/>
                </a:cxn>
              </a:cxnLst>
              <a:rect l="T12" t="T13" r="T14" b="T15"/>
              <a:pathLst>
                <a:path w="5" h="1">
                  <a:moveTo>
                    <a:pt x="4" y="0"/>
                  </a:moveTo>
                  <a:lnTo>
                    <a:pt x="0" y="0"/>
                  </a:lnTo>
                  <a:lnTo>
                    <a:pt x="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6" name="Line 60"/>
            <p:cNvSpPr>
              <a:spLocks noChangeShapeType="1"/>
            </p:cNvSpPr>
            <p:nvPr/>
          </p:nvSpPr>
          <p:spPr bwMode="auto">
            <a:xfrm>
              <a:off x="4250" y="1677"/>
              <a:ext cx="3" cy="0"/>
            </a:xfrm>
            <a:prstGeom prst="line">
              <a:avLst/>
            </a:prstGeom>
            <a:noFill/>
            <a:ln w="12700">
              <a:solidFill>
                <a:srgbClr val="000000"/>
              </a:solidFill>
              <a:round/>
              <a:headEnd/>
              <a:tailEnd/>
            </a:ln>
          </p:spPr>
          <p:txBody>
            <a:bodyPr wrap="none" anchor="ctr"/>
            <a:lstStyle/>
            <a:p>
              <a:endParaRPr lang="en-US"/>
            </a:p>
          </p:txBody>
        </p:sp>
        <p:sp>
          <p:nvSpPr>
            <p:cNvPr id="168737" name="Line 61"/>
            <p:cNvSpPr>
              <a:spLocks noChangeShapeType="1"/>
            </p:cNvSpPr>
            <p:nvPr/>
          </p:nvSpPr>
          <p:spPr bwMode="auto">
            <a:xfrm>
              <a:off x="4253" y="1677"/>
              <a:ext cx="2" cy="0"/>
            </a:xfrm>
            <a:prstGeom prst="line">
              <a:avLst/>
            </a:prstGeom>
            <a:noFill/>
            <a:ln w="12700">
              <a:solidFill>
                <a:srgbClr val="000000"/>
              </a:solidFill>
              <a:round/>
              <a:headEnd/>
              <a:tailEnd/>
            </a:ln>
          </p:spPr>
          <p:txBody>
            <a:bodyPr wrap="none" anchor="ctr"/>
            <a:lstStyle/>
            <a:p>
              <a:endParaRPr lang="en-US"/>
            </a:p>
          </p:txBody>
        </p:sp>
        <p:sp>
          <p:nvSpPr>
            <p:cNvPr id="168738" name="Freeform 62"/>
            <p:cNvSpPr>
              <a:spLocks/>
            </p:cNvSpPr>
            <p:nvPr/>
          </p:nvSpPr>
          <p:spPr bwMode="auto">
            <a:xfrm>
              <a:off x="4244" y="1674"/>
              <a:ext cx="6" cy="1"/>
            </a:xfrm>
            <a:custGeom>
              <a:avLst/>
              <a:gdLst>
                <a:gd name="T0" fmla="*/ 5 w 6"/>
                <a:gd name="T1" fmla="*/ 0 h 1"/>
                <a:gd name="T2" fmla="*/ 2 w 6"/>
                <a:gd name="T3" fmla="*/ 0 h 1"/>
                <a:gd name="T4" fmla="*/ 0 w 6"/>
                <a:gd name="T5" fmla="*/ 0 h 1"/>
                <a:gd name="T6" fmla="*/ 5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5" y="0"/>
                  </a:moveTo>
                  <a:lnTo>
                    <a:pt x="2" y="0"/>
                  </a:lnTo>
                  <a:lnTo>
                    <a:pt x="0" y="0"/>
                  </a:lnTo>
                  <a:lnTo>
                    <a:pt x="5"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39" name="Line 63"/>
            <p:cNvSpPr>
              <a:spLocks noChangeShapeType="1"/>
            </p:cNvSpPr>
            <p:nvPr/>
          </p:nvSpPr>
          <p:spPr bwMode="auto">
            <a:xfrm flipH="1">
              <a:off x="4242" y="1674"/>
              <a:ext cx="9" cy="0"/>
            </a:xfrm>
            <a:prstGeom prst="line">
              <a:avLst/>
            </a:prstGeom>
            <a:noFill/>
            <a:ln w="12700">
              <a:solidFill>
                <a:srgbClr val="000000"/>
              </a:solidFill>
              <a:round/>
              <a:headEnd/>
              <a:tailEnd/>
            </a:ln>
          </p:spPr>
          <p:txBody>
            <a:bodyPr wrap="none" anchor="ctr"/>
            <a:lstStyle/>
            <a:p>
              <a:endParaRPr lang="en-US"/>
            </a:p>
          </p:txBody>
        </p:sp>
        <p:sp>
          <p:nvSpPr>
            <p:cNvPr id="168740" name="Line 64"/>
            <p:cNvSpPr>
              <a:spLocks noChangeShapeType="1"/>
            </p:cNvSpPr>
            <p:nvPr/>
          </p:nvSpPr>
          <p:spPr bwMode="auto">
            <a:xfrm>
              <a:off x="4251" y="1674"/>
              <a:ext cx="3" cy="0"/>
            </a:xfrm>
            <a:prstGeom prst="line">
              <a:avLst/>
            </a:prstGeom>
            <a:noFill/>
            <a:ln w="12700">
              <a:solidFill>
                <a:srgbClr val="000000"/>
              </a:solidFill>
              <a:round/>
              <a:headEnd/>
              <a:tailEnd/>
            </a:ln>
          </p:spPr>
          <p:txBody>
            <a:bodyPr wrap="none" anchor="ctr"/>
            <a:lstStyle/>
            <a:p>
              <a:endParaRPr lang="en-US"/>
            </a:p>
          </p:txBody>
        </p:sp>
        <p:sp>
          <p:nvSpPr>
            <p:cNvPr id="168741" name="Line 65"/>
            <p:cNvSpPr>
              <a:spLocks noChangeShapeType="1"/>
            </p:cNvSpPr>
            <p:nvPr/>
          </p:nvSpPr>
          <p:spPr bwMode="auto">
            <a:xfrm flipH="1">
              <a:off x="4231" y="1674"/>
              <a:ext cx="19" cy="0"/>
            </a:xfrm>
            <a:prstGeom prst="line">
              <a:avLst/>
            </a:prstGeom>
            <a:noFill/>
            <a:ln w="12700">
              <a:solidFill>
                <a:srgbClr val="000000"/>
              </a:solidFill>
              <a:round/>
              <a:headEnd/>
              <a:tailEnd/>
            </a:ln>
          </p:spPr>
          <p:txBody>
            <a:bodyPr wrap="none" anchor="ctr"/>
            <a:lstStyle/>
            <a:p>
              <a:endParaRPr lang="en-US"/>
            </a:p>
          </p:txBody>
        </p:sp>
        <p:sp>
          <p:nvSpPr>
            <p:cNvPr id="168742" name="Freeform 66"/>
            <p:cNvSpPr>
              <a:spLocks/>
            </p:cNvSpPr>
            <p:nvPr/>
          </p:nvSpPr>
          <p:spPr bwMode="auto">
            <a:xfrm>
              <a:off x="4432" y="1675"/>
              <a:ext cx="5" cy="3"/>
            </a:xfrm>
            <a:custGeom>
              <a:avLst/>
              <a:gdLst>
                <a:gd name="T0" fmla="*/ 0 w 5"/>
                <a:gd name="T1" fmla="*/ 2 h 3"/>
                <a:gd name="T2" fmla="*/ 0 w 5"/>
                <a:gd name="T3" fmla="*/ 0 h 3"/>
                <a:gd name="T4" fmla="*/ 4 w 5"/>
                <a:gd name="T5" fmla="*/ 0 h 3"/>
                <a:gd name="T6" fmla="*/ 4 w 5"/>
                <a:gd name="T7" fmla="*/ 2 h 3"/>
                <a:gd name="T8" fmla="*/ 0 w 5"/>
                <a:gd name="T9" fmla="*/ 2 h 3"/>
                <a:gd name="T10" fmla="*/ 0 60000 65536"/>
                <a:gd name="T11" fmla="*/ 0 60000 65536"/>
                <a:gd name="T12" fmla="*/ 0 60000 65536"/>
                <a:gd name="T13" fmla="*/ 0 60000 65536"/>
                <a:gd name="T14" fmla="*/ 0 60000 65536"/>
                <a:gd name="T15" fmla="*/ 0 w 5"/>
                <a:gd name="T16" fmla="*/ 0 h 3"/>
                <a:gd name="T17" fmla="*/ 5 w 5"/>
                <a:gd name="T18" fmla="*/ 3 h 3"/>
              </a:gdLst>
              <a:ahLst/>
              <a:cxnLst>
                <a:cxn ang="T10">
                  <a:pos x="T0" y="T1"/>
                </a:cxn>
                <a:cxn ang="T11">
                  <a:pos x="T2" y="T3"/>
                </a:cxn>
                <a:cxn ang="T12">
                  <a:pos x="T4" y="T5"/>
                </a:cxn>
                <a:cxn ang="T13">
                  <a:pos x="T6" y="T7"/>
                </a:cxn>
                <a:cxn ang="T14">
                  <a:pos x="T8" y="T9"/>
                </a:cxn>
              </a:cxnLst>
              <a:rect l="T15" t="T16" r="T17" b="T18"/>
              <a:pathLst>
                <a:path w="5" h="3">
                  <a:moveTo>
                    <a:pt x="0" y="2"/>
                  </a:moveTo>
                  <a:lnTo>
                    <a:pt x="0" y="0"/>
                  </a:lnTo>
                  <a:lnTo>
                    <a:pt x="4" y="0"/>
                  </a:lnTo>
                  <a:lnTo>
                    <a:pt x="4" y="2"/>
                  </a:lnTo>
                  <a:lnTo>
                    <a:pt x="0" y="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43" name="Line 67"/>
            <p:cNvSpPr>
              <a:spLocks noChangeShapeType="1"/>
            </p:cNvSpPr>
            <p:nvPr/>
          </p:nvSpPr>
          <p:spPr bwMode="auto">
            <a:xfrm flipV="1">
              <a:off x="4436" y="1670"/>
              <a:ext cx="6" cy="9"/>
            </a:xfrm>
            <a:prstGeom prst="line">
              <a:avLst/>
            </a:prstGeom>
            <a:noFill/>
            <a:ln w="12700">
              <a:solidFill>
                <a:srgbClr val="000000"/>
              </a:solidFill>
              <a:round/>
              <a:headEnd/>
              <a:tailEnd/>
            </a:ln>
          </p:spPr>
          <p:txBody>
            <a:bodyPr wrap="none" anchor="ctr"/>
            <a:lstStyle/>
            <a:p>
              <a:endParaRPr lang="en-US"/>
            </a:p>
          </p:txBody>
        </p:sp>
        <p:sp>
          <p:nvSpPr>
            <p:cNvPr id="168744" name="Freeform 68"/>
            <p:cNvSpPr>
              <a:spLocks/>
            </p:cNvSpPr>
            <p:nvPr/>
          </p:nvSpPr>
          <p:spPr bwMode="auto">
            <a:xfrm>
              <a:off x="4190" y="168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745" name="Line 69"/>
            <p:cNvSpPr>
              <a:spLocks noChangeShapeType="1"/>
            </p:cNvSpPr>
            <p:nvPr/>
          </p:nvSpPr>
          <p:spPr bwMode="auto">
            <a:xfrm flipH="1" flipV="1">
              <a:off x="4182" y="1678"/>
              <a:ext cx="12" cy="9"/>
            </a:xfrm>
            <a:prstGeom prst="line">
              <a:avLst/>
            </a:prstGeom>
            <a:noFill/>
            <a:ln w="12700">
              <a:solidFill>
                <a:srgbClr val="000000"/>
              </a:solidFill>
              <a:round/>
              <a:headEnd/>
              <a:tailEnd/>
            </a:ln>
          </p:spPr>
          <p:txBody>
            <a:bodyPr wrap="none" anchor="ctr"/>
            <a:lstStyle/>
            <a:p>
              <a:endParaRPr lang="en-US"/>
            </a:p>
          </p:txBody>
        </p:sp>
        <p:sp>
          <p:nvSpPr>
            <p:cNvPr id="168746" name="Freeform 70"/>
            <p:cNvSpPr>
              <a:spLocks/>
            </p:cNvSpPr>
            <p:nvPr/>
          </p:nvSpPr>
          <p:spPr bwMode="auto">
            <a:xfrm>
              <a:off x="4273" y="1665"/>
              <a:ext cx="69" cy="19"/>
            </a:xfrm>
            <a:custGeom>
              <a:avLst/>
              <a:gdLst>
                <a:gd name="T0" fmla="*/ 0 w 69"/>
                <a:gd name="T1" fmla="*/ 14 h 19"/>
                <a:gd name="T2" fmla="*/ 10 w 69"/>
                <a:gd name="T3" fmla="*/ 0 h 19"/>
                <a:gd name="T4" fmla="*/ 44 w 69"/>
                <a:gd name="T5" fmla="*/ 0 h 19"/>
                <a:gd name="T6" fmla="*/ 44 w 69"/>
                <a:gd name="T7" fmla="*/ 3 h 19"/>
                <a:gd name="T8" fmla="*/ 65 w 69"/>
                <a:gd name="T9" fmla="*/ 3 h 19"/>
                <a:gd name="T10" fmla="*/ 68 w 69"/>
                <a:gd name="T11" fmla="*/ 18 h 19"/>
                <a:gd name="T12" fmla="*/ 0 w 69"/>
                <a:gd name="T13" fmla="*/ 14 h 19"/>
                <a:gd name="T14" fmla="*/ 0 60000 65536"/>
                <a:gd name="T15" fmla="*/ 0 60000 65536"/>
                <a:gd name="T16" fmla="*/ 0 60000 65536"/>
                <a:gd name="T17" fmla="*/ 0 60000 65536"/>
                <a:gd name="T18" fmla="*/ 0 60000 65536"/>
                <a:gd name="T19" fmla="*/ 0 60000 65536"/>
                <a:gd name="T20" fmla="*/ 0 60000 65536"/>
                <a:gd name="T21" fmla="*/ 0 w 69"/>
                <a:gd name="T22" fmla="*/ 0 h 19"/>
                <a:gd name="T23" fmla="*/ 69 w 69"/>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9">
                  <a:moveTo>
                    <a:pt x="0" y="14"/>
                  </a:moveTo>
                  <a:lnTo>
                    <a:pt x="10" y="0"/>
                  </a:lnTo>
                  <a:lnTo>
                    <a:pt x="44" y="0"/>
                  </a:lnTo>
                  <a:lnTo>
                    <a:pt x="44" y="3"/>
                  </a:lnTo>
                  <a:lnTo>
                    <a:pt x="65" y="3"/>
                  </a:lnTo>
                  <a:lnTo>
                    <a:pt x="68" y="18"/>
                  </a:lnTo>
                  <a:lnTo>
                    <a:pt x="0"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7947" name="Group 71"/>
          <p:cNvGrpSpPr>
            <a:grpSpLocks/>
          </p:cNvGrpSpPr>
          <p:nvPr/>
        </p:nvGrpSpPr>
        <p:grpSpPr bwMode="auto">
          <a:xfrm>
            <a:off x="1997075" y="3508375"/>
            <a:ext cx="500063" cy="449263"/>
            <a:chOff x="1258" y="2210"/>
            <a:chExt cx="315" cy="283"/>
          </a:xfrm>
        </p:grpSpPr>
        <p:sp>
          <p:nvSpPr>
            <p:cNvPr id="168698" name="Freeform 72"/>
            <p:cNvSpPr>
              <a:spLocks/>
            </p:cNvSpPr>
            <p:nvPr/>
          </p:nvSpPr>
          <p:spPr bwMode="auto">
            <a:xfrm>
              <a:off x="1258" y="2210"/>
              <a:ext cx="315" cy="283"/>
            </a:xfrm>
            <a:custGeom>
              <a:avLst/>
              <a:gdLst>
                <a:gd name="T0" fmla="*/ 149 w 315"/>
                <a:gd name="T1" fmla="*/ 1 h 283"/>
                <a:gd name="T2" fmla="*/ 144 w 315"/>
                <a:gd name="T3" fmla="*/ 9 h 283"/>
                <a:gd name="T4" fmla="*/ 144 w 315"/>
                <a:gd name="T5" fmla="*/ 13 h 283"/>
                <a:gd name="T6" fmla="*/ 142 w 315"/>
                <a:gd name="T7" fmla="*/ 17 h 283"/>
                <a:gd name="T8" fmla="*/ 141 w 315"/>
                <a:gd name="T9" fmla="*/ 21 h 283"/>
                <a:gd name="T10" fmla="*/ 140 w 315"/>
                <a:gd name="T11" fmla="*/ 29 h 283"/>
                <a:gd name="T12" fmla="*/ 138 w 315"/>
                <a:gd name="T13" fmla="*/ 39 h 283"/>
                <a:gd name="T14" fmla="*/ 137 w 315"/>
                <a:gd name="T15" fmla="*/ 47 h 283"/>
                <a:gd name="T16" fmla="*/ 138 w 315"/>
                <a:gd name="T17" fmla="*/ 82 h 283"/>
                <a:gd name="T18" fmla="*/ 136 w 315"/>
                <a:gd name="T19" fmla="*/ 86 h 283"/>
                <a:gd name="T20" fmla="*/ 136 w 315"/>
                <a:gd name="T21" fmla="*/ 92 h 283"/>
                <a:gd name="T22" fmla="*/ 5 w 315"/>
                <a:gd name="T23" fmla="*/ 122 h 283"/>
                <a:gd name="T24" fmla="*/ 1 w 315"/>
                <a:gd name="T25" fmla="*/ 123 h 283"/>
                <a:gd name="T26" fmla="*/ 0 w 315"/>
                <a:gd name="T27" fmla="*/ 127 h 283"/>
                <a:gd name="T28" fmla="*/ 1 w 315"/>
                <a:gd name="T29" fmla="*/ 135 h 283"/>
                <a:gd name="T30" fmla="*/ 2 w 315"/>
                <a:gd name="T31" fmla="*/ 142 h 283"/>
                <a:gd name="T32" fmla="*/ 3 w 315"/>
                <a:gd name="T33" fmla="*/ 146 h 283"/>
                <a:gd name="T34" fmla="*/ 142 w 315"/>
                <a:gd name="T35" fmla="*/ 155 h 283"/>
                <a:gd name="T36" fmla="*/ 146 w 315"/>
                <a:gd name="T37" fmla="*/ 218 h 283"/>
                <a:gd name="T38" fmla="*/ 147 w 315"/>
                <a:gd name="T39" fmla="*/ 223 h 283"/>
                <a:gd name="T40" fmla="*/ 148 w 315"/>
                <a:gd name="T41" fmla="*/ 228 h 283"/>
                <a:gd name="T42" fmla="*/ 105 w 315"/>
                <a:gd name="T43" fmla="*/ 245 h 283"/>
                <a:gd name="T44" fmla="*/ 104 w 315"/>
                <a:gd name="T45" fmla="*/ 249 h 283"/>
                <a:gd name="T46" fmla="*/ 103 w 315"/>
                <a:gd name="T47" fmla="*/ 252 h 283"/>
                <a:gd name="T48" fmla="*/ 104 w 315"/>
                <a:gd name="T49" fmla="*/ 262 h 283"/>
                <a:gd name="T50" fmla="*/ 107 w 315"/>
                <a:gd name="T51" fmla="*/ 263 h 283"/>
                <a:gd name="T52" fmla="*/ 154 w 315"/>
                <a:gd name="T53" fmla="*/ 267 h 283"/>
                <a:gd name="T54" fmla="*/ 159 w 315"/>
                <a:gd name="T55" fmla="*/ 268 h 283"/>
                <a:gd name="T56" fmla="*/ 161 w 315"/>
                <a:gd name="T57" fmla="*/ 272 h 283"/>
                <a:gd name="T58" fmla="*/ 162 w 315"/>
                <a:gd name="T59" fmla="*/ 281 h 283"/>
                <a:gd name="T60" fmla="*/ 165 w 315"/>
                <a:gd name="T61" fmla="*/ 282 h 283"/>
                <a:gd name="T62" fmla="*/ 166 w 315"/>
                <a:gd name="T63" fmla="*/ 282 h 283"/>
                <a:gd name="T64" fmla="*/ 169 w 315"/>
                <a:gd name="T65" fmla="*/ 280 h 283"/>
                <a:gd name="T66" fmla="*/ 170 w 315"/>
                <a:gd name="T67" fmla="*/ 270 h 283"/>
                <a:gd name="T68" fmla="*/ 170 w 315"/>
                <a:gd name="T69" fmla="*/ 267 h 283"/>
                <a:gd name="T70" fmla="*/ 172 w 315"/>
                <a:gd name="T71" fmla="*/ 266 h 283"/>
                <a:gd name="T72" fmla="*/ 221 w 315"/>
                <a:gd name="T73" fmla="*/ 258 h 283"/>
                <a:gd name="T74" fmla="*/ 224 w 315"/>
                <a:gd name="T75" fmla="*/ 256 h 283"/>
                <a:gd name="T76" fmla="*/ 223 w 315"/>
                <a:gd name="T77" fmla="*/ 243 h 283"/>
                <a:gd name="T78" fmla="*/ 222 w 315"/>
                <a:gd name="T79" fmla="*/ 241 h 283"/>
                <a:gd name="T80" fmla="*/ 177 w 315"/>
                <a:gd name="T81" fmla="*/ 228 h 283"/>
                <a:gd name="T82" fmla="*/ 177 w 315"/>
                <a:gd name="T83" fmla="*/ 224 h 283"/>
                <a:gd name="T84" fmla="*/ 178 w 315"/>
                <a:gd name="T85" fmla="*/ 218 h 283"/>
                <a:gd name="T86" fmla="*/ 175 w 315"/>
                <a:gd name="T87" fmla="*/ 160 h 283"/>
                <a:gd name="T88" fmla="*/ 312 w 315"/>
                <a:gd name="T89" fmla="*/ 130 h 283"/>
                <a:gd name="T90" fmla="*/ 313 w 315"/>
                <a:gd name="T91" fmla="*/ 129 h 283"/>
                <a:gd name="T92" fmla="*/ 314 w 315"/>
                <a:gd name="T93" fmla="*/ 123 h 283"/>
                <a:gd name="T94" fmla="*/ 314 w 315"/>
                <a:gd name="T95" fmla="*/ 117 h 283"/>
                <a:gd name="T96" fmla="*/ 312 w 315"/>
                <a:gd name="T97" fmla="*/ 110 h 283"/>
                <a:gd name="T98" fmla="*/ 311 w 315"/>
                <a:gd name="T99" fmla="*/ 108 h 283"/>
                <a:gd name="T100" fmla="*/ 306 w 315"/>
                <a:gd name="T101" fmla="*/ 108 h 283"/>
                <a:gd name="T102" fmla="*/ 174 w 315"/>
                <a:gd name="T103" fmla="*/ 84 h 283"/>
                <a:gd name="T104" fmla="*/ 170 w 315"/>
                <a:gd name="T105" fmla="*/ 80 h 283"/>
                <a:gd name="T106" fmla="*/ 169 w 315"/>
                <a:gd name="T107" fmla="*/ 44 h 283"/>
                <a:gd name="T108" fmla="*/ 166 w 315"/>
                <a:gd name="T109" fmla="*/ 32 h 283"/>
                <a:gd name="T110" fmla="*/ 164 w 315"/>
                <a:gd name="T111" fmla="*/ 26 h 283"/>
                <a:gd name="T112" fmla="*/ 163 w 315"/>
                <a:gd name="T113" fmla="*/ 22 h 283"/>
                <a:gd name="T114" fmla="*/ 162 w 315"/>
                <a:gd name="T115" fmla="*/ 16 h 283"/>
                <a:gd name="T116" fmla="*/ 161 w 315"/>
                <a:gd name="T117" fmla="*/ 13 h 283"/>
                <a:gd name="T118" fmla="*/ 160 w 315"/>
                <a:gd name="T119" fmla="*/ 9 h 283"/>
                <a:gd name="T120" fmla="*/ 157 w 315"/>
                <a:gd name="T121" fmla="*/ 3 h 283"/>
                <a:gd name="T122" fmla="*/ 153 w 315"/>
                <a:gd name="T123" fmla="*/ 0 h 2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15"/>
                <a:gd name="T187" fmla="*/ 0 h 283"/>
                <a:gd name="T188" fmla="*/ 315 w 315"/>
                <a:gd name="T189" fmla="*/ 283 h 2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15" h="283">
                  <a:moveTo>
                    <a:pt x="151" y="0"/>
                  </a:moveTo>
                  <a:lnTo>
                    <a:pt x="150" y="0"/>
                  </a:lnTo>
                  <a:lnTo>
                    <a:pt x="149" y="1"/>
                  </a:lnTo>
                  <a:lnTo>
                    <a:pt x="147" y="3"/>
                  </a:lnTo>
                  <a:lnTo>
                    <a:pt x="145" y="8"/>
                  </a:lnTo>
                  <a:lnTo>
                    <a:pt x="144" y="9"/>
                  </a:lnTo>
                  <a:lnTo>
                    <a:pt x="144" y="10"/>
                  </a:lnTo>
                  <a:lnTo>
                    <a:pt x="144" y="12"/>
                  </a:lnTo>
                  <a:lnTo>
                    <a:pt x="144" y="13"/>
                  </a:lnTo>
                  <a:lnTo>
                    <a:pt x="143" y="14"/>
                  </a:lnTo>
                  <a:lnTo>
                    <a:pt x="142" y="16"/>
                  </a:lnTo>
                  <a:lnTo>
                    <a:pt x="142" y="17"/>
                  </a:lnTo>
                  <a:lnTo>
                    <a:pt x="142" y="18"/>
                  </a:lnTo>
                  <a:lnTo>
                    <a:pt x="142" y="19"/>
                  </a:lnTo>
                  <a:lnTo>
                    <a:pt x="141" y="21"/>
                  </a:lnTo>
                  <a:lnTo>
                    <a:pt x="140" y="24"/>
                  </a:lnTo>
                  <a:lnTo>
                    <a:pt x="140" y="28"/>
                  </a:lnTo>
                  <a:lnTo>
                    <a:pt x="140" y="29"/>
                  </a:lnTo>
                  <a:lnTo>
                    <a:pt x="139" y="30"/>
                  </a:lnTo>
                  <a:lnTo>
                    <a:pt x="139" y="36"/>
                  </a:lnTo>
                  <a:lnTo>
                    <a:pt x="138" y="39"/>
                  </a:lnTo>
                  <a:lnTo>
                    <a:pt x="137" y="44"/>
                  </a:lnTo>
                  <a:lnTo>
                    <a:pt x="137" y="46"/>
                  </a:lnTo>
                  <a:lnTo>
                    <a:pt x="137" y="47"/>
                  </a:lnTo>
                  <a:lnTo>
                    <a:pt x="137" y="51"/>
                  </a:lnTo>
                  <a:lnTo>
                    <a:pt x="139" y="82"/>
                  </a:lnTo>
                  <a:lnTo>
                    <a:pt x="138" y="82"/>
                  </a:lnTo>
                  <a:lnTo>
                    <a:pt x="137" y="82"/>
                  </a:lnTo>
                  <a:lnTo>
                    <a:pt x="137" y="85"/>
                  </a:lnTo>
                  <a:lnTo>
                    <a:pt x="136" y="86"/>
                  </a:lnTo>
                  <a:lnTo>
                    <a:pt x="136" y="87"/>
                  </a:lnTo>
                  <a:lnTo>
                    <a:pt x="136" y="89"/>
                  </a:lnTo>
                  <a:lnTo>
                    <a:pt x="136" y="92"/>
                  </a:lnTo>
                  <a:lnTo>
                    <a:pt x="137" y="110"/>
                  </a:lnTo>
                  <a:lnTo>
                    <a:pt x="8" y="122"/>
                  </a:lnTo>
                  <a:lnTo>
                    <a:pt x="5" y="122"/>
                  </a:lnTo>
                  <a:lnTo>
                    <a:pt x="3" y="122"/>
                  </a:lnTo>
                  <a:lnTo>
                    <a:pt x="2" y="122"/>
                  </a:lnTo>
                  <a:lnTo>
                    <a:pt x="1" y="123"/>
                  </a:lnTo>
                  <a:lnTo>
                    <a:pt x="0" y="124"/>
                  </a:lnTo>
                  <a:lnTo>
                    <a:pt x="0" y="125"/>
                  </a:lnTo>
                  <a:lnTo>
                    <a:pt x="0" y="127"/>
                  </a:lnTo>
                  <a:lnTo>
                    <a:pt x="0" y="131"/>
                  </a:lnTo>
                  <a:lnTo>
                    <a:pt x="0" y="133"/>
                  </a:lnTo>
                  <a:lnTo>
                    <a:pt x="1" y="135"/>
                  </a:lnTo>
                  <a:lnTo>
                    <a:pt x="1" y="138"/>
                  </a:lnTo>
                  <a:lnTo>
                    <a:pt x="1" y="139"/>
                  </a:lnTo>
                  <a:lnTo>
                    <a:pt x="2" y="142"/>
                  </a:lnTo>
                  <a:lnTo>
                    <a:pt x="2" y="144"/>
                  </a:lnTo>
                  <a:lnTo>
                    <a:pt x="2" y="145"/>
                  </a:lnTo>
                  <a:lnTo>
                    <a:pt x="3" y="146"/>
                  </a:lnTo>
                  <a:lnTo>
                    <a:pt x="3" y="145"/>
                  </a:lnTo>
                  <a:lnTo>
                    <a:pt x="116" y="157"/>
                  </a:lnTo>
                  <a:lnTo>
                    <a:pt x="142" y="155"/>
                  </a:lnTo>
                  <a:lnTo>
                    <a:pt x="143" y="162"/>
                  </a:lnTo>
                  <a:lnTo>
                    <a:pt x="145" y="214"/>
                  </a:lnTo>
                  <a:lnTo>
                    <a:pt x="146" y="218"/>
                  </a:lnTo>
                  <a:lnTo>
                    <a:pt x="147" y="220"/>
                  </a:lnTo>
                  <a:lnTo>
                    <a:pt x="147" y="221"/>
                  </a:lnTo>
                  <a:lnTo>
                    <a:pt x="147" y="223"/>
                  </a:lnTo>
                  <a:lnTo>
                    <a:pt x="148" y="225"/>
                  </a:lnTo>
                  <a:lnTo>
                    <a:pt x="148" y="228"/>
                  </a:lnTo>
                  <a:lnTo>
                    <a:pt x="148" y="230"/>
                  </a:lnTo>
                  <a:lnTo>
                    <a:pt x="149" y="232"/>
                  </a:lnTo>
                  <a:lnTo>
                    <a:pt x="105" y="245"/>
                  </a:lnTo>
                  <a:lnTo>
                    <a:pt x="105" y="247"/>
                  </a:lnTo>
                  <a:lnTo>
                    <a:pt x="104" y="247"/>
                  </a:lnTo>
                  <a:lnTo>
                    <a:pt x="104" y="249"/>
                  </a:lnTo>
                  <a:lnTo>
                    <a:pt x="103" y="249"/>
                  </a:lnTo>
                  <a:lnTo>
                    <a:pt x="103" y="250"/>
                  </a:lnTo>
                  <a:lnTo>
                    <a:pt x="103" y="252"/>
                  </a:lnTo>
                  <a:lnTo>
                    <a:pt x="104" y="259"/>
                  </a:lnTo>
                  <a:lnTo>
                    <a:pt x="104" y="261"/>
                  </a:lnTo>
                  <a:lnTo>
                    <a:pt x="104" y="262"/>
                  </a:lnTo>
                  <a:lnTo>
                    <a:pt x="105" y="263"/>
                  </a:lnTo>
                  <a:lnTo>
                    <a:pt x="107" y="263"/>
                  </a:lnTo>
                  <a:lnTo>
                    <a:pt x="153" y="267"/>
                  </a:lnTo>
                  <a:lnTo>
                    <a:pt x="154" y="267"/>
                  </a:lnTo>
                  <a:lnTo>
                    <a:pt x="157" y="267"/>
                  </a:lnTo>
                  <a:lnTo>
                    <a:pt x="158" y="267"/>
                  </a:lnTo>
                  <a:lnTo>
                    <a:pt x="159" y="268"/>
                  </a:lnTo>
                  <a:lnTo>
                    <a:pt x="160" y="269"/>
                  </a:lnTo>
                  <a:lnTo>
                    <a:pt x="160" y="270"/>
                  </a:lnTo>
                  <a:lnTo>
                    <a:pt x="161" y="272"/>
                  </a:lnTo>
                  <a:lnTo>
                    <a:pt x="161" y="279"/>
                  </a:lnTo>
                  <a:lnTo>
                    <a:pt x="162" y="280"/>
                  </a:lnTo>
                  <a:lnTo>
                    <a:pt x="162" y="281"/>
                  </a:lnTo>
                  <a:lnTo>
                    <a:pt x="163" y="282"/>
                  </a:lnTo>
                  <a:lnTo>
                    <a:pt x="164" y="282"/>
                  </a:lnTo>
                  <a:lnTo>
                    <a:pt x="165" y="282"/>
                  </a:lnTo>
                  <a:lnTo>
                    <a:pt x="166" y="282"/>
                  </a:lnTo>
                  <a:lnTo>
                    <a:pt x="165" y="282"/>
                  </a:lnTo>
                  <a:lnTo>
                    <a:pt x="166" y="282"/>
                  </a:lnTo>
                  <a:lnTo>
                    <a:pt x="167" y="281"/>
                  </a:lnTo>
                  <a:lnTo>
                    <a:pt x="169" y="281"/>
                  </a:lnTo>
                  <a:lnTo>
                    <a:pt x="169" y="280"/>
                  </a:lnTo>
                  <a:lnTo>
                    <a:pt x="169" y="279"/>
                  </a:lnTo>
                  <a:lnTo>
                    <a:pt x="170" y="271"/>
                  </a:lnTo>
                  <a:lnTo>
                    <a:pt x="170" y="270"/>
                  </a:lnTo>
                  <a:lnTo>
                    <a:pt x="170" y="269"/>
                  </a:lnTo>
                  <a:lnTo>
                    <a:pt x="170" y="268"/>
                  </a:lnTo>
                  <a:lnTo>
                    <a:pt x="170" y="267"/>
                  </a:lnTo>
                  <a:lnTo>
                    <a:pt x="171" y="267"/>
                  </a:lnTo>
                  <a:lnTo>
                    <a:pt x="172" y="267"/>
                  </a:lnTo>
                  <a:lnTo>
                    <a:pt x="172" y="266"/>
                  </a:lnTo>
                  <a:lnTo>
                    <a:pt x="175" y="266"/>
                  </a:lnTo>
                  <a:lnTo>
                    <a:pt x="177" y="266"/>
                  </a:lnTo>
                  <a:lnTo>
                    <a:pt x="221" y="258"/>
                  </a:lnTo>
                  <a:lnTo>
                    <a:pt x="222" y="257"/>
                  </a:lnTo>
                  <a:lnTo>
                    <a:pt x="223" y="256"/>
                  </a:lnTo>
                  <a:lnTo>
                    <a:pt x="224" y="256"/>
                  </a:lnTo>
                  <a:lnTo>
                    <a:pt x="224" y="255"/>
                  </a:lnTo>
                  <a:lnTo>
                    <a:pt x="224" y="244"/>
                  </a:lnTo>
                  <a:lnTo>
                    <a:pt x="223" y="243"/>
                  </a:lnTo>
                  <a:lnTo>
                    <a:pt x="223" y="242"/>
                  </a:lnTo>
                  <a:lnTo>
                    <a:pt x="222" y="242"/>
                  </a:lnTo>
                  <a:lnTo>
                    <a:pt x="222" y="241"/>
                  </a:lnTo>
                  <a:lnTo>
                    <a:pt x="220" y="240"/>
                  </a:lnTo>
                  <a:lnTo>
                    <a:pt x="176" y="231"/>
                  </a:lnTo>
                  <a:lnTo>
                    <a:pt x="177" y="228"/>
                  </a:lnTo>
                  <a:lnTo>
                    <a:pt x="177" y="227"/>
                  </a:lnTo>
                  <a:lnTo>
                    <a:pt x="177" y="226"/>
                  </a:lnTo>
                  <a:lnTo>
                    <a:pt x="177" y="224"/>
                  </a:lnTo>
                  <a:lnTo>
                    <a:pt x="177" y="222"/>
                  </a:lnTo>
                  <a:lnTo>
                    <a:pt x="178" y="219"/>
                  </a:lnTo>
                  <a:lnTo>
                    <a:pt x="178" y="218"/>
                  </a:lnTo>
                  <a:lnTo>
                    <a:pt x="178" y="217"/>
                  </a:lnTo>
                  <a:lnTo>
                    <a:pt x="178" y="213"/>
                  </a:lnTo>
                  <a:lnTo>
                    <a:pt x="175" y="160"/>
                  </a:lnTo>
                  <a:lnTo>
                    <a:pt x="176" y="155"/>
                  </a:lnTo>
                  <a:lnTo>
                    <a:pt x="202" y="153"/>
                  </a:lnTo>
                  <a:lnTo>
                    <a:pt x="312" y="130"/>
                  </a:lnTo>
                  <a:lnTo>
                    <a:pt x="312" y="131"/>
                  </a:lnTo>
                  <a:lnTo>
                    <a:pt x="313" y="129"/>
                  </a:lnTo>
                  <a:lnTo>
                    <a:pt x="314" y="127"/>
                  </a:lnTo>
                  <a:lnTo>
                    <a:pt x="314" y="125"/>
                  </a:lnTo>
                  <a:lnTo>
                    <a:pt x="314" y="123"/>
                  </a:lnTo>
                  <a:lnTo>
                    <a:pt x="314" y="120"/>
                  </a:lnTo>
                  <a:lnTo>
                    <a:pt x="314" y="119"/>
                  </a:lnTo>
                  <a:lnTo>
                    <a:pt x="314" y="117"/>
                  </a:lnTo>
                  <a:lnTo>
                    <a:pt x="314" y="113"/>
                  </a:lnTo>
                  <a:lnTo>
                    <a:pt x="313" y="110"/>
                  </a:lnTo>
                  <a:lnTo>
                    <a:pt x="312" y="110"/>
                  </a:lnTo>
                  <a:lnTo>
                    <a:pt x="312" y="109"/>
                  </a:lnTo>
                  <a:lnTo>
                    <a:pt x="312" y="108"/>
                  </a:lnTo>
                  <a:lnTo>
                    <a:pt x="311" y="108"/>
                  </a:lnTo>
                  <a:lnTo>
                    <a:pt x="309" y="108"/>
                  </a:lnTo>
                  <a:lnTo>
                    <a:pt x="308" y="108"/>
                  </a:lnTo>
                  <a:lnTo>
                    <a:pt x="306" y="108"/>
                  </a:lnTo>
                  <a:lnTo>
                    <a:pt x="175" y="109"/>
                  </a:lnTo>
                  <a:lnTo>
                    <a:pt x="174" y="86"/>
                  </a:lnTo>
                  <a:lnTo>
                    <a:pt x="174" y="84"/>
                  </a:lnTo>
                  <a:lnTo>
                    <a:pt x="173" y="82"/>
                  </a:lnTo>
                  <a:lnTo>
                    <a:pt x="172" y="81"/>
                  </a:lnTo>
                  <a:lnTo>
                    <a:pt x="170" y="80"/>
                  </a:lnTo>
                  <a:lnTo>
                    <a:pt x="170" y="50"/>
                  </a:lnTo>
                  <a:lnTo>
                    <a:pt x="169" y="46"/>
                  </a:lnTo>
                  <a:lnTo>
                    <a:pt x="169" y="44"/>
                  </a:lnTo>
                  <a:lnTo>
                    <a:pt x="167" y="37"/>
                  </a:lnTo>
                  <a:lnTo>
                    <a:pt x="167" y="35"/>
                  </a:lnTo>
                  <a:lnTo>
                    <a:pt x="166" y="32"/>
                  </a:lnTo>
                  <a:lnTo>
                    <a:pt x="166" y="30"/>
                  </a:lnTo>
                  <a:lnTo>
                    <a:pt x="165" y="28"/>
                  </a:lnTo>
                  <a:lnTo>
                    <a:pt x="164" y="26"/>
                  </a:lnTo>
                  <a:lnTo>
                    <a:pt x="164" y="25"/>
                  </a:lnTo>
                  <a:lnTo>
                    <a:pt x="163" y="23"/>
                  </a:lnTo>
                  <a:lnTo>
                    <a:pt x="163" y="22"/>
                  </a:lnTo>
                  <a:lnTo>
                    <a:pt x="162" y="19"/>
                  </a:lnTo>
                  <a:lnTo>
                    <a:pt x="162" y="17"/>
                  </a:lnTo>
                  <a:lnTo>
                    <a:pt x="162" y="16"/>
                  </a:lnTo>
                  <a:lnTo>
                    <a:pt x="161" y="14"/>
                  </a:lnTo>
                  <a:lnTo>
                    <a:pt x="161" y="13"/>
                  </a:lnTo>
                  <a:lnTo>
                    <a:pt x="161" y="12"/>
                  </a:lnTo>
                  <a:lnTo>
                    <a:pt x="160" y="11"/>
                  </a:lnTo>
                  <a:lnTo>
                    <a:pt x="160" y="9"/>
                  </a:lnTo>
                  <a:lnTo>
                    <a:pt x="159" y="9"/>
                  </a:lnTo>
                  <a:lnTo>
                    <a:pt x="157" y="5"/>
                  </a:lnTo>
                  <a:lnTo>
                    <a:pt x="157" y="3"/>
                  </a:lnTo>
                  <a:lnTo>
                    <a:pt x="154" y="1"/>
                  </a:lnTo>
                  <a:lnTo>
                    <a:pt x="153" y="0"/>
                  </a:lnTo>
                  <a:lnTo>
                    <a:pt x="151"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699" name="Freeform 73"/>
            <p:cNvSpPr>
              <a:spLocks/>
            </p:cNvSpPr>
            <p:nvPr/>
          </p:nvSpPr>
          <p:spPr bwMode="auto">
            <a:xfrm>
              <a:off x="1473" y="2286"/>
              <a:ext cx="10" cy="32"/>
            </a:xfrm>
            <a:custGeom>
              <a:avLst/>
              <a:gdLst>
                <a:gd name="T0" fmla="*/ 2 w 10"/>
                <a:gd name="T1" fmla="*/ 31 h 32"/>
                <a:gd name="T2" fmla="*/ 2 w 10"/>
                <a:gd name="T3" fmla="*/ 29 h 32"/>
                <a:gd name="T4" fmla="*/ 1 w 10"/>
                <a:gd name="T5" fmla="*/ 27 h 32"/>
                <a:gd name="T6" fmla="*/ 1 w 10"/>
                <a:gd name="T7" fmla="*/ 26 h 32"/>
                <a:gd name="T8" fmla="*/ 1 w 10"/>
                <a:gd name="T9" fmla="*/ 24 h 32"/>
                <a:gd name="T10" fmla="*/ 1 w 10"/>
                <a:gd name="T11" fmla="*/ 22 h 32"/>
                <a:gd name="T12" fmla="*/ 1 w 10"/>
                <a:gd name="T13" fmla="*/ 21 h 32"/>
                <a:gd name="T14" fmla="*/ 1 w 10"/>
                <a:gd name="T15" fmla="*/ 19 h 32"/>
                <a:gd name="T16" fmla="*/ 0 w 10"/>
                <a:gd name="T17" fmla="*/ 18 h 32"/>
                <a:gd name="T18" fmla="*/ 0 w 10"/>
                <a:gd name="T19" fmla="*/ 16 h 32"/>
                <a:gd name="T20" fmla="*/ 0 w 10"/>
                <a:gd name="T21" fmla="*/ 14 h 32"/>
                <a:gd name="T22" fmla="*/ 0 w 10"/>
                <a:gd name="T23" fmla="*/ 13 h 32"/>
                <a:gd name="T24" fmla="*/ 0 w 10"/>
                <a:gd name="T25" fmla="*/ 12 h 32"/>
                <a:gd name="T26" fmla="*/ 0 w 10"/>
                <a:gd name="T27" fmla="*/ 10 h 32"/>
                <a:gd name="T28" fmla="*/ 0 w 10"/>
                <a:gd name="T29" fmla="*/ 9 h 32"/>
                <a:gd name="T30" fmla="*/ 0 w 10"/>
                <a:gd name="T31" fmla="*/ 7 h 32"/>
                <a:gd name="T32" fmla="*/ 0 w 10"/>
                <a:gd name="T33" fmla="*/ 6 h 32"/>
                <a:gd name="T34" fmla="*/ 1 w 10"/>
                <a:gd name="T35" fmla="*/ 5 h 32"/>
                <a:gd name="T36" fmla="*/ 2 w 10"/>
                <a:gd name="T37" fmla="*/ 3 h 32"/>
                <a:gd name="T38" fmla="*/ 2 w 10"/>
                <a:gd name="T39" fmla="*/ 1 h 32"/>
                <a:gd name="T40" fmla="*/ 3 w 10"/>
                <a:gd name="T41" fmla="*/ 0 h 32"/>
                <a:gd name="T42" fmla="*/ 4 w 10"/>
                <a:gd name="T43" fmla="*/ 0 h 32"/>
                <a:gd name="T44" fmla="*/ 5 w 10"/>
                <a:gd name="T45" fmla="*/ 0 h 32"/>
                <a:gd name="T46" fmla="*/ 5 w 10"/>
                <a:gd name="T47" fmla="*/ 0 h 32"/>
                <a:gd name="T48" fmla="*/ 6 w 10"/>
                <a:gd name="T49" fmla="*/ 1 h 32"/>
                <a:gd name="T50" fmla="*/ 6 w 10"/>
                <a:gd name="T51" fmla="*/ 3 h 32"/>
                <a:gd name="T52" fmla="*/ 7 w 10"/>
                <a:gd name="T53" fmla="*/ 4 h 32"/>
                <a:gd name="T54" fmla="*/ 8 w 10"/>
                <a:gd name="T55" fmla="*/ 4 h 32"/>
                <a:gd name="T56" fmla="*/ 8 w 10"/>
                <a:gd name="T57" fmla="*/ 6 h 32"/>
                <a:gd name="T58" fmla="*/ 8 w 10"/>
                <a:gd name="T59" fmla="*/ 7 h 32"/>
                <a:gd name="T60" fmla="*/ 8 w 10"/>
                <a:gd name="T61" fmla="*/ 9 h 32"/>
                <a:gd name="T62" fmla="*/ 8 w 10"/>
                <a:gd name="T63" fmla="*/ 10 h 32"/>
                <a:gd name="T64" fmla="*/ 8 w 10"/>
                <a:gd name="T65" fmla="*/ 11 h 32"/>
                <a:gd name="T66" fmla="*/ 8 w 10"/>
                <a:gd name="T67" fmla="*/ 12 h 32"/>
                <a:gd name="T68" fmla="*/ 8 w 10"/>
                <a:gd name="T69" fmla="*/ 13 h 32"/>
                <a:gd name="T70" fmla="*/ 8 w 10"/>
                <a:gd name="T71" fmla="*/ 16 h 32"/>
                <a:gd name="T72" fmla="*/ 8 w 10"/>
                <a:gd name="T73" fmla="*/ 17 h 32"/>
                <a:gd name="T74" fmla="*/ 9 w 10"/>
                <a:gd name="T75" fmla="*/ 18 h 32"/>
                <a:gd name="T76" fmla="*/ 9 w 10"/>
                <a:gd name="T77" fmla="*/ 31 h 32"/>
                <a:gd name="T78" fmla="*/ 2 w 10"/>
                <a:gd name="T79" fmla="*/ 31 h 3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
                <a:gd name="T121" fmla="*/ 0 h 32"/>
                <a:gd name="T122" fmla="*/ 10 w 10"/>
                <a:gd name="T123" fmla="*/ 32 h 3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 h="32">
                  <a:moveTo>
                    <a:pt x="2" y="31"/>
                  </a:moveTo>
                  <a:lnTo>
                    <a:pt x="2" y="29"/>
                  </a:lnTo>
                  <a:lnTo>
                    <a:pt x="1" y="27"/>
                  </a:lnTo>
                  <a:lnTo>
                    <a:pt x="1" y="26"/>
                  </a:lnTo>
                  <a:lnTo>
                    <a:pt x="1" y="24"/>
                  </a:lnTo>
                  <a:lnTo>
                    <a:pt x="1" y="22"/>
                  </a:lnTo>
                  <a:lnTo>
                    <a:pt x="1" y="21"/>
                  </a:lnTo>
                  <a:lnTo>
                    <a:pt x="1" y="19"/>
                  </a:lnTo>
                  <a:lnTo>
                    <a:pt x="0" y="18"/>
                  </a:lnTo>
                  <a:lnTo>
                    <a:pt x="0" y="16"/>
                  </a:lnTo>
                  <a:lnTo>
                    <a:pt x="0" y="14"/>
                  </a:lnTo>
                  <a:lnTo>
                    <a:pt x="0" y="13"/>
                  </a:lnTo>
                  <a:lnTo>
                    <a:pt x="0" y="12"/>
                  </a:lnTo>
                  <a:lnTo>
                    <a:pt x="0" y="10"/>
                  </a:lnTo>
                  <a:lnTo>
                    <a:pt x="0" y="9"/>
                  </a:lnTo>
                  <a:lnTo>
                    <a:pt x="0" y="7"/>
                  </a:lnTo>
                  <a:lnTo>
                    <a:pt x="0" y="6"/>
                  </a:lnTo>
                  <a:lnTo>
                    <a:pt x="1" y="5"/>
                  </a:lnTo>
                  <a:lnTo>
                    <a:pt x="2" y="3"/>
                  </a:lnTo>
                  <a:lnTo>
                    <a:pt x="2" y="1"/>
                  </a:lnTo>
                  <a:lnTo>
                    <a:pt x="3" y="0"/>
                  </a:lnTo>
                  <a:lnTo>
                    <a:pt x="4" y="0"/>
                  </a:lnTo>
                  <a:lnTo>
                    <a:pt x="5" y="0"/>
                  </a:lnTo>
                  <a:lnTo>
                    <a:pt x="6" y="1"/>
                  </a:lnTo>
                  <a:lnTo>
                    <a:pt x="6" y="3"/>
                  </a:lnTo>
                  <a:lnTo>
                    <a:pt x="7" y="4"/>
                  </a:lnTo>
                  <a:lnTo>
                    <a:pt x="8" y="4"/>
                  </a:lnTo>
                  <a:lnTo>
                    <a:pt x="8" y="6"/>
                  </a:lnTo>
                  <a:lnTo>
                    <a:pt x="8" y="7"/>
                  </a:lnTo>
                  <a:lnTo>
                    <a:pt x="8" y="9"/>
                  </a:lnTo>
                  <a:lnTo>
                    <a:pt x="8" y="10"/>
                  </a:lnTo>
                  <a:lnTo>
                    <a:pt x="8" y="11"/>
                  </a:lnTo>
                  <a:lnTo>
                    <a:pt x="8" y="12"/>
                  </a:lnTo>
                  <a:lnTo>
                    <a:pt x="8" y="13"/>
                  </a:lnTo>
                  <a:lnTo>
                    <a:pt x="8" y="16"/>
                  </a:lnTo>
                  <a:lnTo>
                    <a:pt x="8" y="17"/>
                  </a:lnTo>
                  <a:lnTo>
                    <a:pt x="9" y="18"/>
                  </a:lnTo>
                  <a:lnTo>
                    <a:pt x="9" y="31"/>
                  </a:lnTo>
                  <a:lnTo>
                    <a:pt x="2" y="31"/>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0" name="Freeform 74"/>
            <p:cNvSpPr>
              <a:spLocks/>
            </p:cNvSpPr>
            <p:nvPr/>
          </p:nvSpPr>
          <p:spPr bwMode="auto">
            <a:xfrm>
              <a:off x="1475" y="2315"/>
              <a:ext cx="3" cy="2"/>
            </a:xfrm>
            <a:custGeom>
              <a:avLst/>
              <a:gdLst>
                <a:gd name="T0" fmla="*/ 0 w 3"/>
                <a:gd name="T1" fmla="*/ 0 h 2"/>
                <a:gd name="T2" fmla="*/ 2 w 3"/>
                <a:gd name="T3" fmla="*/ 0 h 2"/>
                <a:gd name="T4" fmla="*/ 2 w 3"/>
                <a:gd name="T5" fmla="*/ 1 h 2"/>
                <a:gd name="T6" fmla="*/ 1 w 3"/>
                <a:gd name="T7" fmla="*/ 1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0"/>
                  </a:lnTo>
                  <a:lnTo>
                    <a:pt x="2" y="1"/>
                  </a:lnTo>
                  <a:lnTo>
                    <a:pt x="1"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1" name="Freeform 75"/>
            <p:cNvSpPr>
              <a:spLocks/>
            </p:cNvSpPr>
            <p:nvPr/>
          </p:nvSpPr>
          <p:spPr bwMode="auto">
            <a:xfrm>
              <a:off x="1480" y="2315"/>
              <a:ext cx="2" cy="2"/>
            </a:xfrm>
            <a:custGeom>
              <a:avLst/>
              <a:gdLst>
                <a:gd name="T0" fmla="*/ 0 w 2"/>
                <a:gd name="T1" fmla="*/ 0 h 2"/>
                <a:gd name="T2" fmla="*/ 1 w 2"/>
                <a:gd name="T3" fmla="*/ 0 h 2"/>
                <a:gd name="T4" fmla="*/ 1 w 2"/>
                <a:gd name="T5" fmla="*/ 1 h 2"/>
                <a:gd name="T6" fmla="*/ 0 w 2"/>
                <a:gd name="T7" fmla="*/ 1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1" y="0"/>
                  </a:lnTo>
                  <a:lnTo>
                    <a:pt x="1"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2" name="Line 76"/>
            <p:cNvSpPr>
              <a:spLocks noChangeShapeType="1"/>
            </p:cNvSpPr>
            <p:nvPr/>
          </p:nvSpPr>
          <p:spPr bwMode="auto">
            <a:xfrm>
              <a:off x="1473" y="2291"/>
              <a:ext cx="7" cy="0"/>
            </a:xfrm>
            <a:prstGeom prst="line">
              <a:avLst/>
            </a:prstGeom>
            <a:noFill/>
            <a:ln w="12700">
              <a:solidFill>
                <a:srgbClr val="808080"/>
              </a:solidFill>
              <a:round/>
              <a:headEnd/>
              <a:tailEnd/>
            </a:ln>
          </p:spPr>
          <p:txBody>
            <a:bodyPr wrap="none" anchor="ctr"/>
            <a:lstStyle/>
            <a:p>
              <a:endParaRPr lang="en-US"/>
            </a:p>
          </p:txBody>
        </p:sp>
        <p:sp>
          <p:nvSpPr>
            <p:cNvPr id="168703" name="Line 77"/>
            <p:cNvSpPr>
              <a:spLocks noChangeShapeType="1"/>
            </p:cNvSpPr>
            <p:nvPr/>
          </p:nvSpPr>
          <p:spPr bwMode="auto">
            <a:xfrm>
              <a:off x="1477" y="2300"/>
              <a:ext cx="0" cy="0"/>
            </a:xfrm>
            <a:prstGeom prst="line">
              <a:avLst/>
            </a:prstGeom>
            <a:noFill/>
            <a:ln w="12700">
              <a:solidFill>
                <a:srgbClr val="808080"/>
              </a:solidFill>
              <a:round/>
              <a:headEnd/>
              <a:tailEnd/>
            </a:ln>
          </p:spPr>
          <p:txBody>
            <a:bodyPr wrap="none" anchor="ctr"/>
            <a:lstStyle/>
            <a:p>
              <a:endParaRPr lang="en-US"/>
            </a:p>
          </p:txBody>
        </p:sp>
        <p:sp>
          <p:nvSpPr>
            <p:cNvPr id="168704" name="Freeform 78"/>
            <p:cNvSpPr>
              <a:spLocks/>
            </p:cNvSpPr>
            <p:nvPr/>
          </p:nvSpPr>
          <p:spPr bwMode="auto">
            <a:xfrm>
              <a:off x="1474" y="2316"/>
              <a:ext cx="9" cy="9"/>
            </a:xfrm>
            <a:custGeom>
              <a:avLst/>
              <a:gdLst>
                <a:gd name="T0" fmla="*/ 1 w 9"/>
                <a:gd name="T1" fmla="*/ 0 h 9"/>
                <a:gd name="T2" fmla="*/ 1 w 9"/>
                <a:gd name="T3" fmla="*/ 1 h 9"/>
                <a:gd name="T4" fmla="*/ 0 w 9"/>
                <a:gd name="T5" fmla="*/ 1 h 9"/>
                <a:gd name="T6" fmla="*/ 0 w 9"/>
                <a:gd name="T7" fmla="*/ 2 h 9"/>
                <a:gd name="T8" fmla="*/ 1 w 9"/>
                <a:gd name="T9" fmla="*/ 3 h 9"/>
                <a:gd name="T10" fmla="*/ 1 w 9"/>
                <a:gd name="T11" fmla="*/ 4 h 9"/>
                <a:gd name="T12" fmla="*/ 2 w 9"/>
                <a:gd name="T13" fmla="*/ 4 h 9"/>
                <a:gd name="T14" fmla="*/ 2 w 9"/>
                <a:gd name="T15" fmla="*/ 4 h 9"/>
                <a:gd name="T16" fmla="*/ 3 w 9"/>
                <a:gd name="T17" fmla="*/ 6 h 9"/>
                <a:gd name="T18" fmla="*/ 3 w 9"/>
                <a:gd name="T19" fmla="*/ 7 h 9"/>
                <a:gd name="T20" fmla="*/ 4 w 9"/>
                <a:gd name="T21" fmla="*/ 7 h 9"/>
                <a:gd name="T22" fmla="*/ 4 w 9"/>
                <a:gd name="T23" fmla="*/ 8 h 9"/>
                <a:gd name="T24" fmla="*/ 5 w 9"/>
                <a:gd name="T25" fmla="*/ 8 h 9"/>
                <a:gd name="T26" fmla="*/ 5 w 9"/>
                <a:gd name="T27" fmla="*/ 7 h 9"/>
                <a:gd name="T28" fmla="*/ 6 w 9"/>
                <a:gd name="T29" fmla="*/ 6 h 9"/>
                <a:gd name="T30" fmla="*/ 6 w 9"/>
                <a:gd name="T31" fmla="*/ 4 h 9"/>
                <a:gd name="T32" fmla="*/ 6 w 9"/>
                <a:gd name="T33" fmla="*/ 4 h 9"/>
                <a:gd name="T34" fmla="*/ 7 w 9"/>
                <a:gd name="T35" fmla="*/ 4 h 9"/>
                <a:gd name="T36" fmla="*/ 7 w 9"/>
                <a:gd name="T37" fmla="*/ 3 h 9"/>
                <a:gd name="T38" fmla="*/ 8 w 9"/>
                <a:gd name="T39" fmla="*/ 3 h 9"/>
                <a:gd name="T40" fmla="*/ 8 w 9"/>
                <a:gd name="T41" fmla="*/ 2 h 9"/>
                <a:gd name="T42" fmla="*/ 8 w 9"/>
                <a:gd name="T43" fmla="*/ 1 h 9"/>
                <a:gd name="T44" fmla="*/ 8 w 9"/>
                <a:gd name="T45" fmla="*/ 0 h 9"/>
                <a:gd name="T46" fmla="*/ 7 w 9"/>
                <a:gd name="T47" fmla="*/ 0 h 9"/>
                <a:gd name="T48" fmla="*/ 1 w 9"/>
                <a:gd name="T49" fmla="*/ 0 h 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
                <a:gd name="T76" fmla="*/ 0 h 9"/>
                <a:gd name="T77" fmla="*/ 9 w 9"/>
                <a:gd name="T78" fmla="*/ 9 h 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 h="9">
                  <a:moveTo>
                    <a:pt x="1" y="0"/>
                  </a:moveTo>
                  <a:lnTo>
                    <a:pt x="1" y="1"/>
                  </a:lnTo>
                  <a:lnTo>
                    <a:pt x="0" y="1"/>
                  </a:lnTo>
                  <a:lnTo>
                    <a:pt x="0" y="2"/>
                  </a:lnTo>
                  <a:lnTo>
                    <a:pt x="1" y="3"/>
                  </a:lnTo>
                  <a:lnTo>
                    <a:pt x="1" y="4"/>
                  </a:lnTo>
                  <a:lnTo>
                    <a:pt x="2" y="4"/>
                  </a:lnTo>
                  <a:lnTo>
                    <a:pt x="3" y="6"/>
                  </a:lnTo>
                  <a:lnTo>
                    <a:pt x="3" y="7"/>
                  </a:lnTo>
                  <a:lnTo>
                    <a:pt x="4" y="7"/>
                  </a:lnTo>
                  <a:lnTo>
                    <a:pt x="4" y="8"/>
                  </a:lnTo>
                  <a:lnTo>
                    <a:pt x="5" y="8"/>
                  </a:lnTo>
                  <a:lnTo>
                    <a:pt x="5" y="7"/>
                  </a:lnTo>
                  <a:lnTo>
                    <a:pt x="6" y="6"/>
                  </a:lnTo>
                  <a:lnTo>
                    <a:pt x="6" y="4"/>
                  </a:lnTo>
                  <a:lnTo>
                    <a:pt x="7" y="4"/>
                  </a:lnTo>
                  <a:lnTo>
                    <a:pt x="7" y="3"/>
                  </a:lnTo>
                  <a:lnTo>
                    <a:pt x="8" y="3"/>
                  </a:lnTo>
                  <a:lnTo>
                    <a:pt x="8" y="2"/>
                  </a:lnTo>
                  <a:lnTo>
                    <a:pt x="8" y="1"/>
                  </a:lnTo>
                  <a:lnTo>
                    <a:pt x="8" y="0"/>
                  </a:lnTo>
                  <a:lnTo>
                    <a:pt x="7" y="0"/>
                  </a:lnTo>
                  <a:lnTo>
                    <a:pt x="1"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5" name="Freeform 79"/>
            <p:cNvSpPr>
              <a:spLocks/>
            </p:cNvSpPr>
            <p:nvPr/>
          </p:nvSpPr>
          <p:spPr bwMode="auto">
            <a:xfrm>
              <a:off x="1345" y="2291"/>
              <a:ext cx="12" cy="37"/>
            </a:xfrm>
            <a:custGeom>
              <a:avLst/>
              <a:gdLst>
                <a:gd name="T0" fmla="*/ 11 w 12"/>
                <a:gd name="T1" fmla="*/ 34 h 37"/>
                <a:gd name="T2" fmla="*/ 11 w 12"/>
                <a:gd name="T3" fmla="*/ 33 h 37"/>
                <a:gd name="T4" fmla="*/ 11 w 12"/>
                <a:gd name="T5" fmla="*/ 32 h 37"/>
                <a:gd name="T6" fmla="*/ 11 w 12"/>
                <a:gd name="T7" fmla="*/ 29 h 37"/>
                <a:gd name="T8" fmla="*/ 10 w 12"/>
                <a:gd name="T9" fmla="*/ 28 h 37"/>
                <a:gd name="T10" fmla="*/ 10 w 12"/>
                <a:gd name="T11" fmla="*/ 25 h 37"/>
                <a:gd name="T12" fmla="*/ 10 w 12"/>
                <a:gd name="T13" fmla="*/ 23 h 37"/>
                <a:gd name="T14" fmla="*/ 10 w 12"/>
                <a:gd name="T15" fmla="*/ 22 h 37"/>
                <a:gd name="T16" fmla="*/ 10 w 12"/>
                <a:gd name="T17" fmla="*/ 20 h 37"/>
                <a:gd name="T18" fmla="*/ 10 w 12"/>
                <a:gd name="T19" fmla="*/ 18 h 37"/>
                <a:gd name="T20" fmla="*/ 10 w 12"/>
                <a:gd name="T21" fmla="*/ 17 h 37"/>
                <a:gd name="T22" fmla="*/ 10 w 12"/>
                <a:gd name="T23" fmla="*/ 16 h 37"/>
                <a:gd name="T24" fmla="*/ 9 w 12"/>
                <a:gd name="T25" fmla="*/ 13 h 37"/>
                <a:gd name="T26" fmla="*/ 9 w 12"/>
                <a:gd name="T27" fmla="*/ 12 h 37"/>
                <a:gd name="T28" fmla="*/ 9 w 12"/>
                <a:gd name="T29" fmla="*/ 11 h 37"/>
                <a:gd name="T30" fmla="*/ 9 w 12"/>
                <a:gd name="T31" fmla="*/ 9 h 37"/>
                <a:gd name="T32" fmla="*/ 8 w 12"/>
                <a:gd name="T33" fmla="*/ 8 h 37"/>
                <a:gd name="T34" fmla="*/ 8 w 12"/>
                <a:gd name="T35" fmla="*/ 5 h 37"/>
                <a:gd name="T36" fmla="*/ 7 w 12"/>
                <a:gd name="T37" fmla="*/ 4 h 37"/>
                <a:gd name="T38" fmla="*/ 6 w 12"/>
                <a:gd name="T39" fmla="*/ 2 h 37"/>
                <a:gd name="T40" fmla="*/ 6 w 12"/>
                <a:gd name="T41" fmla="*/ 2 h 37"/>
                <a:gd name="T42" fmla="*/ 5 w 12"/>
                <a:gd name="T43" fmla="*/ 0 h 37"/>
                <a:gd name="T44" fmla="*/ 4 w 12"/>
                <a:gd name="T45" fmla="*/ 0 h 37"/>
                <a:gd name="T46" fmla="*/ 3 w 12"/>
                <a:gd name="T47" fmla="*/ 2 h 37"/>
                <a:gd name="T48" fmla="*/ 2 w 12"/>
                <a:gd name="T49" fmla="*/ 3 h 37"/>
                <a:gd name="T50" fmla="*/ 1 w 12"/>
                <a:gd name="T51" fmla="*/ 4 h 37"/>
                <a:gd name="T52" fmla="*/ 0 w 12"/>
                <a:gd name="T53" fmla="*/ 5 h 37"/>
                <a:gd name="T54" fmla="*/ 0 w 12"/>
                <a:gd name="T55" fmla="*/ 6 h 37"/>
                <a:gd name="T56" fmla="*/ 0 w 12"/>
                <a:gd name="T57" fmla="*/ 8 h 37"/>
                <a:gd name="T58" fmla="*/ 0 w 12"/>
                <a:gd name="T59" fmla="*/ 9 h 37"/>
                <a:gd name="T60" fmla="*/ 0 w 12"/>
                <a:gd name="T61" fmla="*/ 12 h 37"/>
                <a:gd name="T62" fmla="*/ 0 w 12"/>
                <a:gd name="T63" fmla="*/ 13 h 37"/>
                <a:gd name="T64" fmla="*/ 0 w 12"/>
                <a:gd name="T65" fmla="*/ 13 h 37"/>
                <a:gd name="T66" fmla="*/ 0 w 12"/>
                <a:gd name="T67" fmla="*/ 15 h 37"/>
                <a:gd name="T68" fmla="*/ 0 w 12"/>
                <a:gd name="T69" fmla="*/ 17 h 37"/>
                <a:gd name="T70" fmla="*/ 0 w 12"/>
                <a:gd name="T71" fmla="*/ 18 h 37"/>
                <a:gd name="T72" fmla="*/ 0 w 12"/>
                <a:gd name="T73" fmla="*/ 20 h 37"/>
                <a:gd name="T74" fmla="*/ 0 w 12"/>
                <a:gd name="T75" fmla="*/ 22 h 37"/>
                <a:gd name="T76" fmla="*/ 1 w 12"/>
                <a:gd name="T77" fmla="*/ 36 h 37"/>
                <a:gd name="T78" fmla="*/ 11 w 12"/>
                <a:gd name="T79" fmla="*/ 34 h 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
                <a:gd name="T121" fmla="*/ 0 h 37"/>
                <a:gd name="T122" fmla="*/ 12 w 12"/>
                <a:gd name="T123" fmla="*/ 37 h 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 h="37">
                  <a:moveTo>
                    <a:pt x="11" y="34"/>
                  </a:moveTo>
                  <a:lnTo>
                    <a:pt x="11" y="33"/>
                  </a:lnTo>
                  <a:lnTo>
                    <a:pt x="11" y="32"/>
                  </a:lnTo>
                  <a:lnTo>
                    <a:pt x="11" y="29"/>
                  </a:lnTo>
                  <a:lnTo>
                    <a:pt x="10" y="28"/>
                  </a:lnTo>
                  <a:lnTo>
                    <a:pt x="10" y="25"/>
                  </a:lnTo>
                  <a:lnTo>
                    <a:pt x="10" y="23"/>
                  </a:lnTo>
                  <a:lnTo>
                    <a:pt x="10" y="22"/>
                  </a:lnTo>
                  <a:lnTo>
                    <a:pt x="10" y="20"/>
                  </a:lnTo>
                  <a:lnTo>
                    <a:pt x="10" y="18"/>
                  </a:lnTo>
                  <a:lnTo>
                    <a:pt x="10" y="17"/>
                  </a:lnTo>
                  <a:lnTo>
                    <a:pt x="10" y="16"/>
                  </a:lnTo>
                  <a:lnTo>
                    <a:pt x="9" y="13"/>
                  </a:lnTo>
                  <a:lnTo>
                    <a:pt x="9" y="12"/>
                  </a:lnTo>
                  <a:lnTo>
                    <a:pt x="9" y="11"/>
                  </a:lnTo>
                  <a:lnTo>
                    <a:pt x="9" y="9"/>
                  </a:lnTo>
                  <a:lnTo>
                    <a:pt x="8" y="8"/>
                  </a:lnTo>
                  <a:lnTo>
                    <a:pt x="8" y="5"/>
                  </a:lnTo>
                  <a:lnTo>
                    <a:pt x="7" y="4"/>
                  </a:lnTo>
                  <a:lnTo>
                    <a:pt x="6" y="2"/>
                  </a:lnTo>
                  <a:lnTo>
                    <a:pt x="5" y="0"/>
                  </a:lnTo>
                  <a:lnTo>
                    <a:pt x="4" y="0"/>
                  </a:lnTo>
                  <a:lnTo>
                    <a:pt x="3" y="2"/>
                  </a:lnTo>
                  <a:lnTo>
                    <a:pt x="2" y="3"/>
                  </a:lnTo>
                  <a:lnTo>
                    <a:pt x="1" y="4"/>
                  </a:lnTo>
                  <a:lnTo>
                    <a:pt x="0" y="5"/>
                  </a:lnTo>
                  <a:lnTo>
                    <a:pt x="0" y="6"/>
                  </a:lnTo>
                  <a:lnTo>
                    <a:pt x="0" y="8"/>
                  </a:lnTo>
                  <a:lnTo>
                    <a:pt x="0" y="9"/>
                  </a:lnTo>
                  <a:lnTo>
                    <a:pt x="0" y="12"/>
                  </a:lnTo>
                  <a:lnTo>
                    <a:pt x="0" y="13"/>
                  </a:lnTo>
                  <a:lnTo>
                    <a:pt x="0" y="15"/>
                  </a:lnTo>
                  <a:lnTo>
                    <a:pt x="0" y="17"/>
                  </a:lnTo>
                  <a:lnTo>
                    <a:pt x="0" y="18"/>
                  </a:lnTo>
                  <a:lnTo>
                    <a:pt x="0" y="20"/>
                  </a:lnTo>
                  <a:lnTo>
                    <a:pt x="0" y="22"/>
                  </a:lnTo>
                  <a:lnTo>
                    <a:pt x="1" y="36"/>
                  </a:lnTo>
                  <a:lnTo>
                    <a:pt x="11" y="34"/>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6" name="Freeform 80"/>
            <p:cNvSpPr>
              <a:spLocks/>
            </p:cNvSpPr>
            <p:nvPr/>
          </p:nvSpPr>
          <p:spPr bwMode="auto">
            <a:xfrm>
              <a:off x="1353" y="2323"/>
              <a:ext cx="3" cy="2"/>
            </a:xfrm>
            <a:custGeom>
              <a:avLst/>
              <a:gdLst>
                <a:gd name="T0" fmla="*/ 0 w 3"/>
                <a:gd name="T1" fmla="*/ 0 h 2"/>
                <a:gd name="T2" fmla="*/ 2 w 3"/>
                <a:gd name="T3" fmla="*/ 0 h 2"/>
                <a:gd name="T4" fmla="*/ 2 w 3"/>
                <a:gd name="T5" fmla="*/ 1 h 2"/>
                <a:gd name="T6" fmla="*/ 0 w 3"/>
                <a:gd name="T7" fmla="*/ 1 h 2"/>
                <a:gd name="T8" fmla="*/ 0 w 3"/>
                <a:gd name="T9" fmla="*/ 0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0"/>
                  </a:moveTo>
                  <a:lnTo>
                    <a:pt x="2" y="0"/>
                  </a:lnTo>
                  <a:lnTo>
                    <a:pt x="2"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7" name="Freeform 81"/>
            <p:cNvSpPr>
              <a:spLocks/>
            </p:cNvSpPr>
            <p:nvPr/>
          </p:nvSpPr>
          <p:spPr bwMode="auto">
            <a:xfrm>
              <a:off x="1349" y="2323"/>
              <a:ext cx="2" cy="2"/>
            </a:xfrm>
            <a:custGeom>
              <a:avLst/>
              <a:gdLst>
                <a:gd name="T0" fmla="*/ 0 w 2"/>
                <a:gd name="T1" fmla="*/ 0 h 2"/>
                <a:gd name="T2" fmla="*/ 1 w 2"/>
                <a:gd name="T3" fmla="*/ 0 h 2"/>
                <a:gd name="T4" fmla="*/ 1 w 2"/>
                <a:gd name="T5" fmla="*/ 1 h 2"/>
                <a:gd name="T6" fmla="*/ 0 w 2"/>
                <a:gd name="T7" fmla="*/ 1 h 2"/>
                <a:gd name="T8" fmla="*/ 0 w 2"/>
                <a:gd name="T9" fmla="*/ 0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0" y="0"/>
                  </a:moveTo>
                  <a:lnTo>
                    <a:pt x="1" y="0"/>
                  </a:lnTo>
                  <a:lnTo>
                    <a:pt x="1" y="1"/>
                  </a:lnTo>
                  <a:lnTo>
                    <a:pt x="0" y="1"/>
                  </a:lnTo>
                  <a:lnTo>
                    <a:pt x="0"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08" name="Line 82"/>
            <p:cNvSpPr>
              <a:spLocks noChangeShapeType="1"/>
            </p:cNvSpPr>
            <p:nvPr/>
          </p:nvSpPr>
          <p:spPr bwMode="auto">
            <a:xfrm flipH="1">
              <a:off x="1341" y="2302"/>
              <a:ext cx="18" cy="1"/>
            </a:xfrm>
            <a:prstGeom prst="line">
              <a:avLst/>
            </a:prstGeom>
            <a:noFill/>
            <a:ln w="12700">
              <a:solidFill>
                <a:srgbClr val="808080"/>
              </a:solidFill>
              <a:round/>
              <a:headEnd/>
              <a:tailEnd/>
            </a:ln>
          </p:spPr>
          <p:txBody>
            <a:bodyPr wrap="none" anchor="ctr"/>
            <a:lstStyle/>
            <a:p>
              <a:endParaRPr lang="en-US"/>
            </a:p>
          </p:txBody>
        </p:sp>
        <p:sp>
          <p:nvSpPr>
            <p:cNvPr id="168709" name="Line 83"/>
            <p:cNvSpPr>
              <a:spLocks noChangeShapeType="1"/>
            </p:cNvSpPr>
            <p:nvPr/>
          </p:nvSpPr>
          <p:spPr bwMode="auto">
            <a:xfrm flipH="1">
              <a:off x="1341" y="2309"/>
              <a:ext cx="18" cy="0"/>
            </a:xfrm>
            <a:prstGeom prst="line">
              <a:avLst/>
            </a:prstGeom>
            <a:noFill/>
            <a:ln w="12700">
              <a:solidFill>
                <a:srgbClr val="808080"/>
              </a:solidFill>
              <a:round/>
              <a:headEnd/>
              <a:tailEnd/>
            </a:ln>
          </p:spPr>
          <p:txBody>
            <a:bodyPr wrap="none" anchor="ctr"/>
            <a:lstStyle/>
            <a:p>
              <a:endParaRPr lang="en-US"/>
            </a:p>
          </p:txBody>
        </p:sp>
        <p:sp>
          <p:nvSpPr>
            <p:cNvPr id="168710" name="Freeform 84"/>
            <p:cNvSpPr>
              <a:spLocks/>
            </p:cNvSpPr>
            <p:nvPr/>
          </p:nvSpPr>
          <p:spPr bwMode="auto">
            <a:xfrm>
              <a:off x="1348" y="2324"/>
              <a:ext cx="9" cy="11"/>
            </a:xfrm>
            <a:custGeom>
              <a:avLst/>
              <a:gdLst>
                <a:gd name="T0" fmla="*/ 7 w 9"/>
                <a:gd name="T1" fmla="*/ 0 h 11"/>
                <a:gd name="T2" fmla="*/ 8 w 9"/>
                <a:gd name="T3" fmla="*/ 1 h 11"/>
                <a:gd name="T4" fmla="*/ 8 w 9"/>
                <a:gd name="T5" fmla="*/ 2 h 11"/>
                <a:gd name="T6" fmla="*/ 8 w 9"/>
                <a:gd name="T7" fmla="*/ 3 h 11"/>
                <a:gd name="T8" fmla="*/ 7 w 9"/>
                <a:gd name="T9" fmla="*/ 3 h 11"/>
                <a:gd name="T10" fmla="*/ 7 w 9"/>
                <a:gd name="T11" fmla="*/ 4 h 11"/>
                <a:gd name="T12" fmla="*/ 7 w 9"/>
                <a:gd name="T13" fmla="*/ 5 h 11"/>
                <a:gd name="T14" fmla="*/ 6 w 9"/>
                <a:gd name="T15" fmla="*/ 6 h 11"/>
                <a:gd name="T16" fmla="*/ 6 w 9"/>
                <a:gd name="T17" fmla="*/ 7 h 11"/>
                <a:gd name="T18" fmla="*/ 6 w 9"/>
                <a:gd name="T19" fmla="*/ 8 h 11"/>
                <a:gd name="T20" fmla="*/ 5 w 9"/>
                <a:gd name="T21" fmla="*/ 10 h 11"/>
                <a:gd name="T22" fmla="*/ 4 w 9"/>
                <a:gd name="T23" fmla="*/ 10 h 11"/>
                <a:gd name="T24" fmla="*/ 4 w 9"/>
                <a:gd name="T25" fmla="*/ 10 h 11"/>
                <a:gd name="T26" fmla="*/ 3 w 9"/>
                <a:gd name="T27" fmla="*/ 8 h 11"/>
                <a:gd name="T28" fmla="*/ 3 w 9"/>
                <a:gd name="T29" fmla="*/ 6 h 11"/>
                <a:gd name="T30" fmla="*/ 2 w 9"/>
                <a:gd name="T31" fmla="*/ 6 h 11"/>
                <a:gd name="T32" fmla="*/ 2 w 9"/>
                <a:gd name="T33" fmla="*/ 5 h 11"/>
                <a:gd name="T34" fmla="*/ 1 w 9"/>
                <a:gd name="T35" fmla="*/ 4 h 11"/>
                <a:gd name="T36" fmla="*/ 1 w 9"/>
                <a:gd name="T37" fmla="*/ 4 h 11"/>
                <a:gd name="T38" fmla="*/ 1 w 9"/>
                <a:gd name="T39" fmla="*/ 3 h 11"/>
                <a:gd name="T40" fmla="*/ 0 w 9"/>
                <a:gd name="T41" fmla="*/ 3 h 11"/>
                <a:gd name="T42" fmla="*/ 1 w 9"/>
                <a:gd name="T43" fmla="*/ 1 h 11"/>
                <a:gd name="T44" fmla="*/ 1 w 9"/>
                <a:gd name="T45" fmla="*/ 0 h 11"/>
                <a:gd name="T46" fmla="*/ 1 w 9"/>
                <a:gd name="T47" fmla="*/ 0 h 11"/>
                <a:gd name="T48" fmla="*/ 7 w 9"/>
                <a:gd name="T49" fmla="*/ 0 h 11"/>
                <a:gd name="T50" fmla="*/ 7 w 9"/>
                <a:gd name="T51" fmla="*/ 0 h 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
                <a:gd name="T79" fmla="*/ 0 h 11"/>
                <a:gd name="T80" fmla="*/ 9 w 9"/>
                <a:gd name="T81" fmla="*/ 11 h 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 h="11">
                  <a:moveTo>
                    <a:pt x="7" y="0"/>
                  </a:moveTo>
                  <a:lnTo>
                    <a:pt x="8" y="1"/>
                  </a:lnTo>
                  <a:lnTo>
                    <a:pt x="8" y="2"/>
                  </a:lnTo>
                  <a:lnTo>
                    <a:pt x="8" y="3"/>
                  </a:lnTo>
                  <a:lnTo>
                    <a:pt x="7" y="3"/>
                  </a:lnTo>
                  <a:lnTo>
                    <a:pt x="7" y="4"/>
                  </a:lnTo>
                  <a:lnTo>
                    <a:pt x="7" y="5"/>
                  </a:lnTo>
                  <a:lnTo>
                    <a:pt x="6" y="6"/>
                  </a:lnTo>
                  <a:lnTo>
                    <a:pt x="6" y="7"/>
                  </a:lnTo>
                  <a:lnTo>
                    <a:pt x="6" y="8"/>
                  </a:lnTo>
                  <a:lnTo>
                    <a:pt x="5" y="10"/>
                  </a:lnTo>
                  <a:lnTo>
                    <a:pt x="4" y="10"/>
                  </a:lnTo>
                  <a:lnTo>
                    <a:pt x="3" y="8"/>
                  </a:lnTo>
                  <a:lnTo>
                    <a:pt x="3" y="6"/>
                  </a:lnTo>
                  <a:lnTo>
                    <a:pt x="2" y="6"/>
                  </a:lnTo>
                  <a:lnTo>
                    <a:pt x="2" y="5"/>
                  </a:lnTo>
                  <a:lnTo>
                    <a:pt x="1" y="4"/>
                  </a:lnTo>
                  <a:lnTo>
                    <a:pt x="1" y="3"/>
                  </a:lnTo>
                  <a:lnTo>
                    <a:pt x="0" y="3"/>
                  </a:lnTo>
                  <a:lnTo>
                    <a:pt x="1" y="1"/>
                  </a:lnTo>
                  <a:lnTo>
                    <a:pt x="1" y="0"/>
                  </a:lnTo>
                  <a:lnTo>
                    <a:pt x="7" y="0"/>
                  </a:lnTo>
                </a:path>
              </a:pathLst>
            </a:custGeom>
            <a:solidFill>
              <a:srgbClr val="A0A0A0"/>
            </a:solidFill>
            <a:ln w="12700" cap="rnd" cmpd="sng">
              <a:solidFill>
                <a:srgbClr val="808080"/>
              </a:solidFill>
              <a:prstDash val="solid"/>
              <a:round/>
              <a:headEnd type="none" w="med" len="med"/>
              <a:tailEnd type="none" w="med" len="med"/>
            </a:ln>
          </p:spPr>
          <p:txBody>
            <a:bodyPr/>
            <a:lstStyle/>
            <a:p>
              <a:endParaRPr lang="en-US"/>
            </a:p>
          </p:txBody>
        </p:sp>
        <p:sp>
          <p:nvSpPr>
            <p:cNvPr id="168711" name="Freeform 85" descr="Outlined diamond"/>
            <p:cNvSpPr>
              <a:spLocks/>
            </p:cNvSpPr>
            <p:nvPr/>
          </p:nvSpPr>
          <p:spPr bwMode="auto">
            <a:xfrm>
              <a:off x="1371" y="2329"/>
              <a:ext cx="98" cy="98"/>
            </a:xfrm>
            <a:custGeom>
              <a:avLst/>
              <a:gdLst>
                <a:gd name="T0" fmla="*/ 0 w 98"/>
                <a:gd name="T1" fmla="*/ 45 h 98"/>
                <a:gd name="T2" fmla="*/ 2 w 98"/>
                <a:gd name="T3" fmla="*/ 35 h 98"/>
                <a:gd name="T4" fmla="*/ 5 w 98"/>
                <a:gd name="T5" fmla="*/ 26 h 98"/>
                <a:gd name="T6" fmla="*/ 10 w 98"/>
                <a:gd name="T7" fmla="*/ 18 h 98"/>
                <a:gd name="T8" fmla="*/ 15 w 98"/>
                <a:gd name="T9" fmla="*/ 12 h 98"/>
                <a:gd name="T10" fmla="*/ 23 w 98"/>
                <a:gd name="T11" fmla="*/ 6 h 98"/>
                <a:gd name="T12" fmla="*/ 32 w 98"/>
                <a:gd name="T13" fmla="*/ 2 h 98"/>
                <a:gd name="T14" fmla="*/ 41 w 98"/>
                <a:gd name="T15" fmla="*/ 0 h 98"/>
                <a:gd name="T16" fmla="*/ 51 w 98"/>
                <a:gd name="T17" fmla="*/ 0 h 98"/>
                <a:gd name="T18" fmla="*/ 55 w 98"/>
                <a:gd name="T19" fmla="*/ 0 h 98"/>
                <a:gd name="T20" fmla="*/ 64 w 98"/>
                <a:gd name="T21" fmla="*/ 2 h 98"/>
                <a:gd name="T22" fmla="*/ 73 w 98"/>
                <a:gd name="T23" fmla="*/ 7 h 98"/>
                <a:gd name="T24" fmla="*/ 81 w 98"/>
                <a:gd name="T25" fmla="*/ 12 h 98"/>
                <a:gd name="T26" fmla="*/ 86 w 98"/>
                <a:gd name="T27" fmla="*/ 19 h 98"/>
                <a:gd name="T28" fmla="*/ 91 w 98"/>
                <a:gd name="T29" fmla="*/ 27 h 98"/>
                <a:gd name="T30" fmla="*/ 96 w 98"/>
                <a:gd name="T31" fmla="*/ 35 h 98"/>
                <a:gd name="T32" fmla="*/ 97 w 98"/>
                <a:gd name="T33" fmla="*/ 46 h 98"/>
                <a:gd name="T34" fmla="*/ 96 w 98"/>
                <a:gd name="T35" fmla="*/ 56 h 98"/>
                <a:gd name="T36" fmla="*/ 94 w 98"/>
                <a:gd name="T37" fmla="*/ 65 h 98"/>
                <a:gd name="T38" fmla="*/ 90 w 98"/>
                <a:gd name="T39" fmla="*/ 73 h 98"/>
                <a:gd name="T40" fmla="*/ 86 w 98"/>
                <a:gd name="T41" fmla="*/ 79 h 98"/>
                <a:gd name="T42" fmla="*/ 81 w 98"/>
                <a:gd name="T43" fmla="*/ 84 h 98"/>
                <a:gd name="T44" fmla="*/ 74 w 98"/>
                <a:gd name="T45" fmla="*/ 89 h 98"/>
                <a:gd name="T46" fmla="*/ 65 w 98"/>
                <a:gd name="T47" fmla="*/ 94 h 98"/>
                <a:gd name="T48" fmla="*/ 56 w 98"/>
                <a:gd name="T49" fmla="*/ 96 h 98"/>
                <a:gd name="T50" fmla="*/ 51 w 98"/>
                <a:gd name="T51" fmla="*/ 97 h 98"/>
                <a:gd name="T52" fmla="*/ 43 w 98"/>
                <a:gd name="T53" fmla="*/ 96 h 98"/>
                <a:gd name="T54" fmla="*/ 37 w 98"/>
                <a:gd name="T55" fmla="*/ 95 h 98"/>
                <a:gd name="T56" fmla="*/ 28 w 98"/>
                <a:gd name="T57" fmla="*/ 92 h 98"/>
                <a:gd name="T58" fmla="*/ 20 w 98"/>
                <a:gd name="T59" fmla="*/ 87 h 98"/>
                <a:gd name="T60" fmla="*/ 13 w 98"/>
                <a:gd name="T61" fmla="*/ 81 h 98"/>
                <a:gd name="T62" fmla="*/ 7 w 98"/>
                <a:gd name="T63" fmla="*/ 73 h 98"/>
                <a:gd name="T64" fmla="*/ 3 w 98"/>
                <a:gd name="T65" fmla="*/ 65 h 98"/>
                <a:gd name="T66" fmla="*/ 1 w 98"/>
                <a:gd name="T67" fmla="*/ 55 h 98"/>
                <a:gd name="T68" fmla="*/ 0 w 98"/>
                <a:gd name="T69" fmla="*/ 50 h 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
                <a:gd name="T106" fmla="*/ 0 h 98"/>
                <a:gd name="T107" fmla="*/ 98 w 98"/>
                <a:gd name="T108" fmla="*/ 98 h 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 h="98">
                  <a:moveTo>
                    <a:pt x="0" y="50"/>
                  </a:moveTo>
                  <a:lnTo>
                    <a:pt x="0" y="45"/>
                  </a:lnTo>
                  <a:lnTo>
                    <a:pt x="1" y="41"/>
                  </a:lnTo>
                  <a:lnTo>
                    <a:pt x="2" y="35"/>
                  </a:lnTo>
                  <a:lnTo>
                    <a:pt x="3" y="32"/>
                  </a:lnTo>
                  <a:lnTo>
                    <a:pt x="5" y="26"/>
                  </a:lnTo>
                  <a:lnTo>
                    <a:pt x="7" y="23"/>
                  </a:lnTo>
                  <a:lnTo>
                    <a:pt x="10" y="18"/>
                  </a:lnTo>
                  <a:lnTo>
                    <a:pt x="12" y="15"/>
                  </a:lnTo>
                  <a:lnTo>
                    <a:pt x="15" y="12"/>
                  </a:lnTo>
                  <a:lnTo>
                    <a:pt x="19" y="9"/>
                  </a:lnTo>
                  <a:lnTo>
                    <a:pt x="23" y="6"/>
                  </a:lnTo>
                  <a:lnTo>
                    <a:pt x="27" y="4"/>
                  </a:lnTo>
                  <a:lnTo>
                    <a:pt x="32" y="2"/>
                  </a:lnTo>
                  <a:lnTo>
                    <a:pt x="36" y="1"/>
                  </a:lnTo>
                  <a:lnTo>
                    <a:pt x="41" y="0"/>
                  </a:lnTo>
                  <a:lnTo>
                    <a:pt x="46" y="0"/>
                  </a:lnTo>
                  <a:lnTo>
                    <a:pt x="51" y="0"/>
                  </a:lnTo>
                  <a:lnTo>
                    <a:pt x="53" y="0"/>
                  </a:lnTo>
                  <a:lnTo>
                    <a:pt x="55" y="0"/>
                  </a:lnTo>
                  <a:lnTo>
                    <a:pt x="60" y="1"/>
                  </a:lnTo>
                  <a:lnTo>
                    <a:pt x="64" y="2"/>
                  </a:lnTo>
                  <a:lnTo>
                    <a:pt x="68" y="4"/>
                  </a:lnTo>
                  <a:lnTo>
                    <a:pt x="73" y="7"/>
                  </a:lnTo>
                  <a:lnTo>
                    <a:pt x="77" y="9"/>
                  </a:lnTo>
                  <a:lnTo>
                    <a:pt x="81" y="12"/>
                  </a:lnTo>
                  <a:lnTo>
                    <a:pt x="84" y="15"/>
                  </a:lnTo>
                  <a:lnTo>
                    <a:pt x="86" y="19"/>
                  </a:lnTo>
                  <a:lnTo>
                    <a:pt x="90" y="23"/>
                  </a:lnTo>
                  <a:lnTo>
                    <a:pt x="91" y="27"/>
                  </a:lnTo>
                  <a:lnTo>
                    <a:pt x="94" y="32"/>
                  </a:lnTo>
                  <a:lnTo>
                    <a:pt x="96" y="35"/>
                  </a:lnTo>
                  <a:lnTo>
                    <a:pt x="96" y="41"/>
                  </a:lnTo>
                  <a:lnTo>
                    <a:pt x="97" y="46"/>
                  </a:lnTo>
                  <a:lnTo>
                    <a:pt x="97" y="51"/>
                  </a:lnTo>
                  <a:lnTo>
                    <a:pt x="96" y="56"/>
                  </a:lnTo>
                  <a:lnTo>
                    <a:pt x="96" y="61"/>
                  </a:lnTo>
                  <a:lnTo>
                    <a:pt x="94" y="65"/>
                  </a:lnTo>
                  <a:lnTo>
                    <a:pt x="92" y="70"/>
                  </a:lnTo>
                  <a:lnTo>
                    <a:pt x="90" y="73"/>
                  </a:lnTo>
                  <a:lnTo>
                    <a:pt x="87" y="78"/>
                  </a:lnTo>
                  <a:lnTo>
                    <a:pt x="86" y="79"/>
                  </a:lnTo>
                  <a:lnTo>
                    <a:pt x="85" y="81"/>
                  </a:lnTo>
                  <a:lnTo>
                    <a:pt x="81" y="84"/>
                  </a:lnTo>
                  <a:lnTo>
                    <a:pt x="77" y="87"/>
                  </a:lnTo>
                  <a:lnTo>
                    <a:pt x="74" y="89"/>
                  </a:lnTo>
                  <a:lnTo>
                    <a:pt x="69" y="92"/>
                  </a:lnTo>
                  <a:lnTo>
                    <a:pt x="65" y="94"/>
                  </a:lnTo>
                  <a:lnTo>
                    <a:pt x="60" y="95"/>
                  </a:lnTo>
                  <a:lnTo>
                    <a:pt x="56" y="96"/>
                  </a:lnTo>
                  <a:lnTo>
                    <a:pt x="54" y="96"/>
                  </a:lnTo>
                  <a:lnTo>
                    <a:pt x="51" y="97"/>
                  </a:lnTo>
                  <a:lnTo>
                    <a:pt x="46" y="97"/>
                  </a:lnTo>
                  <a:lnTo>
                    <a:pt x="43" y="96"/>
                  </a:lnTo>
                  <a:lnTo>
                    <a:pt x="41" y="96"/>
                  </a:lnTo>
                  <a:lnTo>
                    <a:pt x="37" y="95"/>
                  </a:lnTo>
                  <a:lnTo>
                    <a:pt x="33" y="94"/>
                  </a:lnTo>
                  <a:lnTo>
                    <a:pt x="28" y="92"/>
                  </a:lnTo>
                  <a:lnTo>
                    <a:pt x="23" y="89"/>
                  </a:lnTo>
                  <a:lnTo>
                    <a:pt x="20" y="87"/>
                  </a:lnTo>
                  <a:lnTo>
                    <a:pt x="16" y="84"/>
                  </a:lnTo>
                  <a:lnTo>
                    <a:pt x="13" y="81"/>
                  </a:lnTo>
                  <a:lnTo>
                    <a:pt x="10" y="78"/>
                  </a:lnTo>
                  <a:lnTo>
                    <a:pt x="7" y="73"/>
                  </a:lnTo>
                  <a:lnTo>
                    <a:pt x="5" y="69"/>
                  </a:lnTo>
                  <a:lnTo>
                    <a:pt x="3" y="65"/>
                  </a:lnTo>
                  <a:lnTo>
                    <a:pt x="2" y="59"/>
                  </a:lnTo>
                  <a:lnTo>
                    <a:pt x="1" y="55"/>
                  </a:lnTo>
                  <a:lnTo>
                    <a:pt x="0" y="53"/>
                  </a:lnTo>
                  <a:lnTo>
                    <a:pt x="0" y="50"/>
                  </a:lnTo>
                </a:path>
              </a:pathLst>
            </a:custGeom>
            <a:pattFill prst="openDmnd">
              <a:fgClr>
                <a:srgbClr val="808080"/>
              </a:fgClr>
              <a:bgClr>
                <a:srgbClr val="FFFFFF"/>
              </a:bgClr>
            </a:pattFill>
            <a:ln w="12700" cap="rnd" cmpd="sng">
              <a:solidFill>
                <a:srgbClr val="000000"/>
              </a:solidFill>
              <a:prstDash val="solid"/>
              <a:round/>
              <a:headEnd type="none" w="med" len="med"/>
              <a:tailEnd type="none" w="med" len="med"/>
            </a:ln>
          </p:spPr>
          <p:txBody>
            <a:bodyPr/>
            <a:lstStyle/>
            <a:p>
              <a:endParaRPr lang="en-US"/>
            </a:p>
          </p:txBody>
        </p:sp>
      </p:grpSp>
      <p:grpSp>
        <p:nvGrpSpPr>
          <p:cNvPr id="167948" name="Group 86"/>
          <p:cNvGrpSpPr>
            <a:grpSpLocks/>
          </p:cNvGrpSpPr>
          <p:nvPr/>
        </p:nvGrpSpPr>
        <p:grpSpPr bwMode="auto">
          <a:xfrm>
            <a:off x="4600575" y="2133600"/>
            <a:ext cx="811213" cy="171450"/>
            <a:chOff x="2898" y="1344"/>
            <a:chExt cx="511" cy="108"/>
          </a:xfrm>
        </p:grpSpPr>
        <p:sp>
          <p:nvSpPr>
            <p:cNvPr id="168674" name="Freeform 87"/>
            <p:cNvSpPr>
              <a:spLocks/>
            </p:cNvSpPr>
            <p:nvPr/>
          </p:nvSpPr>
          <p:spPr bwMode="auto">
            <a:xfrm>
              <a:off x="2898" y="1386"/>
              <a:ext cx="511" cy="66"/>
            </a:xfrm>
            <a:custGeom>
              <a:avLst/>
              <a:gdLst>
                <a:gd name="T0" fmla="*/ 287 w 511"/>
                <a:gd name="T1" fmla="*/ 15 h 66"/>
                <a:gd name="T2" fmla="*/ 284 w 511"/>
                <a:gd name="T3" fmla="*/ 15 h 66"/>
                <a:gd name="T4" fmla="*/ 284 w 511"/>
                <a:gd name="T5" fmla="*/ 3 h 66"/>
                <a:gd name="T6" fmla="*/ 287 w 511"/>
                <a:gd name="T7" fmla="*/ 3 h 66"/>
                <a:gd name="T8" fmla="*/ 287 w 511"/>
                <a:gd name="T9" fmla="*/ 0 h 66"/>
                <a:gd name="T10" fmla="*/ 305 w 511"/>
                <a:gd name="T11" fmla="*/ 0 h 66"/>
                <a:gd name="T12" fmla="*/ 305 w 511"/>
                <a:gd name="T13" fmla="*/ 1 h 66"/>
                <a:gd name="T14" fmla="*/ 313 w 511"/>
                <a:gd name="T15" fmla="*/ 1 h 66"/>
                <a:gd name="T16" fmla="*/ 313 w 511"/>
                <a:gd name="T17" fmla="*/ 0 h 66"/>
                <a:gd name="T18" fmla="*/ 332 w 511"/>
                <a:gd name="T19" fmla="*/ 0 h 66"/>
                <a:gd name="T20" fmla="*/ 332 w 511"/>
                <a:gd name="T21" fmla="*/ 3 h 66"/>
                <a:gd name="T22" fmla="*/ 335 w 511"/>
                <a:gd name="T23" fmla="*/ 3 h 66"/>
                <a:gd name="T24" fmla="*/ 335 w 511"/>
                <a:gd name="T25" fmla="*/ 9 h 66"/>
                <a:gd name="T26" fmla="*/ 339 w 511"/>
                <a:gd name="T27" fmla="*/ 9 h 66"/>
                <a:gd name="T28" fmla="*/ 339 w 511"/>
                <a:gd name="T29" fmla="*/ 13 h 66"/>
                <a:gd name="T30" fmla="*/ 342 w 511"/>
                <a:gd name="T31" fmla="*/ 13 h 66"/>
                <a:gd name="T32" fmla="*/ 342 w 511"/>
                <a:gd name="T33" fmla="*/ 18 h 66"/>
                <a:gd name="T34" fmla="*/ 339 w 511"/>
                <a:gd name="T35" fmla="*/ 18 h 66"/>
                <a:gd name="T36" fmla="*/ 339 w 511"/>
                <a:gd name="T37" fmla="*/ 21 h 66"/>
                <a:gd name="T38" fmla="*/ 339 w 511"/>
                <a:gd name="T39" fmla="*/ 22 h 66"/>
                <a:gd name="T40" fmla="*/ 346 w 511"/>
                <a:gd name="T41" fmla="*/ 19 h 66"/>
                <a:gd name="T42" fmla="*/ 351 w 511"/>
                <a:gd name="T43" fmla="*/ 22 h 66"/>
                <a:gd name="T44" fmla="*/ 361 w 511"/>
                <a:gd name="T45" fmla="*/ 22 h 66"/>
                <a:gd name="T46" fmla="*/ 361 w 511"/>
                <a:gd name="T47" fmla="*/ 29 h 66"/>
                <a:gd name="T48" fmla="*/ 364 w 511"/>
                <a:gd name="T49" fmla="*/ 31 h 66"/>
                <a:gd name="T50" fmla="*/ 364 w 511"/>
                <a:gd name="T51" fmla="*/ 21 h 66"/>
                <a:gd name="T52" fmla="*/ 366 w 511"/>
                <a:gd name="T53" fmla="*/ 21 h 66"/>
                <a:gd name="T54" fmla="*/ 366 w 511"/>
                <a:gd name="T55" fmla="*/ 31 h 66"/>
                <a:gd name="T56" fmla="*/ 505 w 511"/>
                <a:gd name="T57" fmla="*/ 31 h 66"/>
                <a:gd name="T58" fmla="*/ 510 w 511"/>
                <a:gd name="T59" fmla="*/ 34 h 66"/>
                <a:gd name="T60" fmla="*/ 510 w 511"/>
                <a:gd name="T61" fmla="*/ 51 h 66"/>
                <a:gd name="T62" fmla="*/ 505 w 511"/>
                <a:gd name="T63" fmla="*/ 54 h 66"/>
                <a:gd name="T64" fmla="*/ 501 w 511"/>
                <a:gd name="T65" fmla="*/ 65 h 66"/>
                <a:gd name="T66" fmla="*/ 28 w 511"/>
                <a:gd name="T67" fmla="*/ 65 h 66"/>
                <a:gd name="T68" fmla="*/ 28 w 511"/>
                <a:gd name="T69" fmla="*/ 55 h 66"/>
                <a:gd name="T70" fmla="*/ 27 w 511"/>
                <a:gd name="T71" fmla="*/ 51 h 66"/>
                <a:gd name="T72" fmla="*/ 25 w 511"/>
                <a:gd name="T73" fmla="*/ 47 h 66"/>
                <a:gd name="T74" fmla="*/ 24 w 511"/>
                <a:gd name="T75" fmla="*/ 44 h 66"/>
                <a:gd name="T76" fmla="*/ 9 w 511"/>
                <a:gd name="T77" fmla="*/ 35 h 66"/>
                <a:gd name="T78" fmla="*/ 0 w 511"/>
                <a:gd name="T79" fmla="*/ 35 h 66"/>
                <a:gd name="T80" fmla="*/ 6 w 511"/>
                <a:gd name="T81" fmla="*/ 31 h 66"/>
                <a:gd name="T82" fmla="*/ 287 w 511"/>
                <a:gd name="T83" fmla="*/ 31 h 66"/>
                <a:gd name="T84" fmla="*/ 349 w 511"/>
                <a:gd name="T85" fmla="*/ 31 h 66"/>
                <a:gd name="T86" fmla="*/ 349 w 511"/>
                <a:gd name="T87" fmla="*/ 24 h 66"/>
                <a:gd name="T88" fmla="*/ 346 w 511"/>
                <a:gd name="T89" fmla="*/ 22 h 66"/>
                <a:gd name="T90" fmla="*/ 339 w 511"/>
                <a:gd name="T91" fmla="*/ 24 h 66"/>
                <a:gd name="T92" fmla="*/ 339 w 511"/>
                <a:gd name="T93" fmla="*/ 31 h 66"/>
                <a:gd name="T94" fmla="*/ 287 w 511"/>
                <a:gd name="T95" fmla="*/ 31 h 66"/>
                <a:gd name="T96" fmla="*/ 287 w 511"/>
                <a:gd name="T97" fmla="*/ 15 h 6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11"/>
                <a:gd name="T148" fmla="*/ 0 h 66"/>
                <a:gd name="T149" fmla="*/ 511 w 511"/>
                <a:gd name="T150" fmla="*/ 66 h 6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11" h="66">
                  <a:moveTo>
                    <a:pt x="287" y="15"/>
                  </a:moveTo>
                  <a:lnTo>
                    <a:pt x="284" y="15"/>
                  </a:lnTo>
                  <a:lnTo>
                    <a:pt x="284" y="3"/>
                  </a:lnTo>
                  <a:lnTo>
                    <a:pt x="287" y="3"/>
                  </a:lnTo>
                  <a:lnTo>
                    <a:pt x="287" y="0"/>
                  </a:lnTo>
                  <a:lnTo>
                    <a:pt x="305" y="0"/>
                  </a:lnTo>
                  <a:lnTo>
                    <a:pt x="305" y="1"/>
                  </a:lnTo>
                  <a:lnTo>
                    <a:pt x="313" y="1"/>
                  </a:lnTo>
                  <a:lnTo>
                    <a:pt x="313" y="0"/>
                  </a:lnTo>
                  <a:lnTo>
                    <a:pt x="332" y="0"/>
                  </a:lnTo>
                  <a:lnTo>
                    <a:pt x="332" y="3"/>
                  </a:lnTo>
                  <a:lnTo>
                    <a:pt x="335" y="3"/>
                  </a:lnTo>
                  <a:lnTo>
                    <a:pt x="335" y="9"/>
                  </a:lnTo>
                  <a:lnTo>
                    <a:pt x="339" y="9"/>
                  </a:lnTo>
                  <a:lnTo>
                    <a:pt x="339" y="13"/>
                  </a:lnTo>
                  <a:lnTo>
                    <a:pt x="342" y="13"/>
                  </a:lnTo>
                  <a:lnTo>
                    <a:pt x="342" y="18"/>
                  </a:lnTo>
                  <a:lnTo>
                    <a:pt x="339" y="18"/>
                  </a:lnTo>
                  <a:lnTo>
                    <a:pt x="339" y="21"/>
                  </a:lnTo>
                  <a:lnTo>
                    <a:pt x="339" y="22"/>
                  </a:lnTo>
                  <a:lnTo>
                    <a:pt x="346" y="19"/>
                  </a:lnTo>
                  <a:lnTo>
                    <a:pt x="351" y="22"/>
                  </a:lnTo>
                  <a:lnTo>
                    <a:pt x="361" y="22"/>
                  </a:lnTo>
                  <a:lnTo>
                    <a:pt x="361" y="29"/>
                  </a:lnTo>
                  <a:lnTo>
                    <a:pt x="364" y="31"/>
                  </a:lnTo>
                  <a:lnTo>
                    <a:pt x="364" y="21"/>
                  </a:lnTo>
                  <a:lnTo>
                    <a:pt x="366" y="21"/>
                  </a:lnTo>
                  <a:lnTo>
                    <a:pt x="366" y="31"/>
                  </a:lnTo>
                  <a:lnTo>
                    <a:pt x="505" y="31"/>
                  </a:lnTo>
                  <a:lnTo>
                    <a:pt x="510" y="34"/>
                  </a:lnTo>
                  <a:lnTo>
                    <a:pt x="510" y="51"/>
                  </a:lnTo>
                  <a:lnTo>
                    <a:pt x="505" y="54"/>
                  </a:lnTo>
                  <a:lnTo>
                    <a:pt x="501" y="65"/>
                  </a:lnTo>
                  <a:lnTo>
                    <a:pt x="28" y="65"/>
                  </a:lnTo>
                  <a:lnTo>
                    <a:pt x="28" y="55"/>
                  </a:lnTo>
                  <a:lnTo>
                    <a:pt x="27" y="51"/>
                  </a:lnTo>
                  <a:lnTo>
                    <a:pt x="25" y="47"/>
                  </a:lnTo>
                  <a:lnTo>
                    <a:pt x="24" y="44"/>
                  </a:lnTo>
                  <a:lnTo>
                    <a:pt x="9" y="35"/>
                  </a:lnTo>
                  <a:lnTo>
                    <a:pt x="0" y="35"/>
                  </a:lnTo>
                  <a:lnTo>
                    <a:pt x="6" y="31"/>
                  </a:lnTo>
                  <a:lnTo>
                    <a:pt x="287" y="31"/>
                  </a:lnTo>
                  <a:lnTo>
                    <a:pt x="349" y="31"/>
                  </a:lnTo>
                  <a:lnTo>
                    <a:pt x="349" y="24"/>
                  </a:lnTo>
                  <a:lnTo>
                    <a:pt x="346" y="22"/>
                  </a:lnTo>
                  <a:lnTo>
                    <a:pt x="339" y="24"/>
                  </a:lnTo>
                  <a:lnTo>
                    <a:pt x="339" y="31"/>
                  </a:lnTo>
                  <a:lnTo>
                    <a:pt x="287" y="31"/>
                  </a:lnTo>
                  <a:lnTo>
                    <a:pt x="287" y="1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5" name="Freeform 88"/>
            <p:cNvSpPr>
              <a:spLocks/>
            </p:cNvSpPr>
            <p:nvPr/>
          </p:nvSpPr>
          <p:spPr bwMode="auto">
            <a:xfrm>
              <a:off x="3252" y="1391"/>
              <a:ext cx="7" cy="22"/>
            </a:xfrm>
            <a:custGeom>
              <a:avLst/>
              <a:gdLst>
                <a:gd name="T0" fmla="*/ 0 w 7"/>
                <a:gd name="T1" fmla="*/ 21 h 22"/>
                <a:gd name="T2" fmla="*/ 0 w 7"/>
                <a:gd name="T3" fmla="*/ 0 h 22"/>
                <a:gd name="T4" fmla="*/ 6 w 7"/>
                <a:gd name="T5" fmla="*/ 0 h 22"/>
                <a:gd name="T6" fmla="*/ 6 w 7"/>
                <a:gd name="T7" fmla="*/ 21 h 22"/>
                <a:gd name="T8" fmla="*/ 0 w 7"/>
                <a:gd name="T9" fmla="*/ 21 h 22"/>
                <a:gd name="T10" fmla="*/ 0 60000 65536"/>
                <a:gd name="T11" fmla="*/ 0 60000 65536"/>
                <a:gd name="T12" fmla="*/ 0 60000 65536"/>
                <a:gd name="T13" fmla="*/ 0 60000 65536"/>
                <a:gd name="T14" fmla="*/ 0 60000 65536"/>
                <a:gd name="T15" fmla="*/ 0 w 7"/>
                <a:gd name="T16" fmla="*/ 0 h 22"/>
                <a:gd name="T17" fmla="*/ 7 w 7"/>
                <a:gd name="T18" fmla="*/ 22 h 22"/>
              </a:gdLst>
              <a:ahLst/>
              <a:cxnLst>
                <a:cxn ang="T10">
                  <a:pos x="T0" y="T1"/>
                </a:cxn>
                <a:cxn ang="T11">
                  <a:pos x="T2" y="T3"/>
                </a:cxn>
                <a:cxn ang="T12">
                  <a:pos x="T4" y="T5"/>
                </a:cxn>
                <a:cxn ang="T13">
                  <a:pos x="T6" y="T7"/>
                </a:cxn>
                <a:cxn ang="T14">
                  <a:pos x="T8" y="T9"/>
                </a:cxn>
              </a:cxnLst>
              <a:rect l="T15" t="T16" r="T17" b="T18"/>
              <a:pathLst>
                <a:path w="7" h="22">
                  <a:moveTo>
                    <a:pt x="0" y="21"/>
                  </a:moveTo>
                  <a:lnTo>
                    <a:pt x="0" y="0"/>
                  </a:lnTo>
                  <a:lnTo>
                    <a:pt x="6" y="0"/>
                  </a:lnTo>
                  <a:lnTo>
                    <a:pt x="6" y="21"/>
                  </a:lnTo>
                  <a:lnTo>
                    <a:pt x="0" y="2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6" name="Line 89"/>
            <p:cNvSpPr>
              <a:spLocks noChangeShapeType="1"/>
            </p:cNvSpPr>
            <p:nvPr/>
          </p:nvSpPr>
          <p:spPr bwMode="auto">
            <a:xfrm>
              <a:off x="3252" y="1394"/>
              <a:ext cx="6" cy="0"/>
            </a:xfrm>
            <a:prstGeom prst="line">
              <a:avLst/>
            </a:prstGeom>
            <a:noFill/>
            <a:ln w="12700">
              <a:solidFill>
                <a:srgbClr val="000000"/>
              </a:solidFill>
              <a:round/>
              <a:headEnd/>
              <a:tailEnd/>
            </a:ln>
          </p:spPr>
          <p:txBody>
            <a:bodyPr wrap="none" anchor="ctr"/>
            <a:lstStyle/>
            <a:p>
              <a:endParaRPr lang="en-US"/>
            </a:p>
          </p:txBody>
        </p:sp>
        <p:sp>
          <p:nvSpPr>
            <p:cNvPr id="168677" name="Freeform 90"/>
            <p:cNvSpPr>
              <a:spLocks/>
            </p:cNvSpPr>
            <p:nvPr/>
          </p:nvSpPr>
          <p:spPr bwMode="auto">
            <a:xfrm>
              <a:off x="3252" y="1391"/>
              <a:ext cx="7" cy="22"/>
            </a:xfrm>
            <a:custGeom>
              <a:avLst/>
              <a:gdLst>
                <a:gd name="T0" fmla="*/ 6 w 7"/>
                <a:gd name="T1" fmla="*/ 0 h 22"/>
                <a:gd name="T2" fmla="*/ 0 w 7"/>
                <a:gd name="T3" fmla="*/ 5 h 22"/>
                <a:gd name="T4" fmla="*/ 6 w 7"/>
                <a:gd name="T5" fmla="*/ 10 h 22"/>
                <a:gd name="T6" fmla="*/ 0 w 7"/>
                <a:gd name="T7" fmla="*/ 16 h 22"/>
                <a:gd name="T8" fmla="*/ 6 w 7"/>
                <a:gd name="T9" fmla="*/ 21 h 22"/>
                <a:gd name="T10" fmla="*/ 6 w 7"/>
                <a:gd name="T11" fmla="*/ 0 h 22"/>
                <a:gd name="T12" fmla="*/ 0 60000 65536"/>
                <a:gd name="T13" fmla="*/ 0 60000 65536"/>
                <a:gd name="T14" fmla="*/ 0 60000 65536"/>
                <a:gd name="T15" fmla="*/ 0 60000 65536"/>
                <a:gd name="T16" fmla="*/ 0 60000 65536"/>
                <a:gd name="T17" fmla="*/ 0 60000 65536"/>
                <a:gd name="T18" fmla="*/ 0 w 7"/>
                <a:gd name="T19" fmla="*/ 0 h 22"/>
                <a:gd name="T20" fmla="*/ 7 w 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 h="22">
                  <a:moveTo>
                    <a:pt x="6" y="0"/>
                  </a:moveTo>
                  <a:lnTo>
                    <a:pt x="0" y="5"/>
                  </a:lnTo>
                  <a:lnTo>
                    <a:pt x="6" y="10"/>
                  </a:lnTo>
                  <a:lnTo>
                    <a:pt x="0" y="16"/>
                  </a:lnTo>
                  <a:lnTo>
                    <a:pt x="6" y="21"/>
                  </a:lnTo>
                  <a:lnTo>
                    <a:pt x="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8" name="Freeform 91"/>
            <p:cNvSpPr>
              <a:spLocks/>
            </p:cNvSpPr>
            <p:nvPr/>
          </p:nvSpPr>
          <p:spPr bwMode="auto">
            <a:xfrm>
              <a:off x="3252" y="1391"/>
              <a:ext cx="7" cy="22"/>
            </a:xfrm>
            <a:custGeom>
              <a:avLst/>
              <a:gdLst>
                <a:gd name="T0" fmla="*/ 0 w 7"/>
                <a:gd name="T1" fmla="*/ 0 h 22"/>
                <a:gd name="T2" fmla="*/ 6 w 7"/>
                <a:gd name="T3" fmla="*/ 5 h 22"/>
                <a:gd name="T4" fmla="*/ 0 w 7"/>
                <a:gd name="T5" fmla="*/ 10 h 22"/>
                <a:gd name="T6" fmla="*/ 6 w 7"/>
                <a:gd name="T7" fmla="*/ 16 h 22"/>
                <a:gd name="T8" fmla="*/ 0 w 7"/>
                <a:gd name="T9" fmla="*/ 21 h 22"/>
                <a:gd name="T10" fmla="*/ 0 w 7"/>
                <a:gd name="T11" fmla="*/ 0 h 22"/>
                <a:gd name="T12" fmla="*/ 0 60000 65536"/>
                <a:gd name="T13" fmla="*/ 0 60000 65536"/>
                <a:gd name="T14" fmla="*/ 0 60000 65536"/>
                <a:gd name="T15" fmla="*/ 0 60000 65536"/>
                <a:gd name="T16" fmla="*/ 0 60000 65536"/>
                <a:gd name="T17" fmla="*/ 0 60000 65536"/>
                <a:gd name="T18" fmla="*/ 0 w 7"/>
                <a:gd name="T19" fmla="*/ 0 h 22"/>
                <a:gd name="T20" fmla="*/ 7 w 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7" h="22">
                  <a:moveTo>
                    <a:pt x="0" y="0"/>
                  </a:moveTo>
                  <a:lnTo>
                    <a:pt x="6" y="5"/>
                  </a:lnTo>
                  <a:lnTo>
                    <a:pt x="0" y="10"/>
                  </a:lnTo>
                  <a:lnTo>
                    <a:pt x="6" y="16"/>
                  </a:lnTo>
                  <a:lnTo>
                    <a:pt x="0" y="21"/>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9" name="Freeform 92"/>
            <p:cNvSpPr>
              <a:spLocks/>
            </p:cNvSpPr>
            <p:nvPr/>
          </p:nvSpPr>
          <p:spPr bwMode="auto">
            <a:xfrm>
              <a:off x="3249" y="1382"/>
              <a:ext cx="13" cy="7"/>
            </a:xfrm>
            <a:custGeom>
              <a:avLst/>
              <a:gdLst>
                <a:gd name="T0" fmla="*/ 7 w 13"/>
                <a:gd name="T1" fmla="*/ 0 h 7"/>
                <a:gd name="T2" fmla="*/ 8 w 13"/>
                <a:gd name="T3" fmla="*/ 1 h 7"/>
                <a:gd name="T4" fmla="*/ 9 w 13"/>
                <a:gd name="T5" fmla="*/ 1 h 7"/>
                <a:gd name="T6" fmla="*/ 10 w 13"/>
                <a:gd name="T7" fmla="*/ 1 h 7"/>
                <a:gd name="T8" fmla="*/ 11 w 13"/>
                <a:gd name="T9" fmla="*/ 1 h 7"/>
                <a:gd name="T10" fmla="*/ 11 w 13"/>
                <a:gd name="T11" fmla="*/ 2 h 7"/>
                <a:gd name="T12" fmla="*/ 12 w 13"/>
                <a:gd name="T13" fmla="*/ 3 h 7"/>
                <a:gd name="T14" fmla="*/ 12 w 13"/>
                <a:gd name="T15" fmla="*/ 3 h 7"/>
                <a:gd name="T16" fmla="*/ 12 w 13"/>
                <a:gd name="T17" fmla="*/ 4 h 7"/>
                <a:gd name="T18" fmla="*/ 12 w 13"/>
                <a:gd name="T19" fmla="*/ 5 h 7"/>
                <a:gd name="T20" fmla="*/ 11 w 13"/>
                <a:gd name="T21" fmla="*/ 5 h 7"/>
                <a:gd name="T22" fmla="*/ 11 w 13"/>
                <a:gd name="T23" fmla="*/ 6 h 7"/>
                <a:gd name="T24" fmla="*/ 10 w 13"/>
                <a:gd name="T25" fmla="*/ 6 h 7"/>
                <a:gd name="T26" fmla="*/ 9 w 13"/>
                <a:gd name="T27" fmla="*/ 6 h 7"/>
                <a:gd name="T28" fmla="*/ 8 w 13"/>
                <a:gd name="T29" fmla="*/ 6 h 7"/>
                <a:gd name="T30" fmla="*/ 7 w 13"/>
                <a:gd name="T31" fmla="*/ 6 h 7"/>
                <a:gd name="T32" fmla="*/ 6 w 13"/>
                <a:gd name="T33" fmla="*/ 6 h 7"/>
                <a:gd name="T34" fmla="*/ 5 w 13"/>
                <a:gd name="T35" fmla="*/ 6 h 7"/>
                <a:gd name="T36" fmla="*/ 4 w 13"/>
                <a:gd name="T37" fmla="*/ 6 h 7"/>
                <a:gd name="T38" fmla="*/ 3 w 13"/>
                <a:gd name="T39" fmla="*/ 6 h 7"/>
                <a:gd name="T40" fmla="*/ 2 w 13"/>
                <a:gd name="T41" fmla="*/ 6 h 7"/>
                <a:gd name="T42" fmla="*/ 1 w 13"/>
                <a:gd name="T43" fmla="*/ 5 h 7"/>
                <a:gd name="T44" fmla="*/ 0 w 13"/>
                <a:gd name="T45" fmla="*/ 4 h 7"/>
                <a:gd name="T46" fmla="*/ 0 w 13"/>
                <a:gd name="T47" fmla="*/ 3 h 7"/>
                <a:gd name="T48" fmla="*/ 0 w 13"/>
                <a:gd name="T49" fmla="*/ 3 h 7"/>
                <a:gd name="T50" fmla="*/ 1 w 13"/>
                <a:gd name="T51" fmla="*/ 3 h 7"/>
                <a:gd name="T52" fmla="*/ 1 w 13"/>
                <a:gd name="T53" fmla="*/ 2 h 7"/>
                <a:gd name="T54" fmla="*/ 2 w 13"/>
                <a:gd name="T55" fmla="*/ 1 h 7"/>
                <a:gd name="T56" fmla="*/ 3 w 13"/>
                <a:gd name="T57" fmla="*/ 1 h 7"/>
                <a:gd name="T58" fmla="*/ 4 w 13"/>
                <a:gd name="T59" fmla="*/ 1 h 7"/>
                <a:gd name="T60" fmla="*/ 5 w 13"/>
                <a:gd name="T61" fmla="*/ 1 h 7"/>
                <a:gd name="T62" fmla="*/ 6 w 13"/>
                <a:gd name="T63" fmla="*/ 0 h 7"/>
                <a:gd name="T64" fmla="*/ 7 w 13"/>
                <a:gd name="T65" fmla="*/ 0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
                <a:gd name="T100" fmla="*/ 0 h 7"/>
                <a:gd name="T101" fmla="*/ 13 w 13"/>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 h="7">
                  <a:moveTo>
                    <a:pt x="7" y="0"/>
                  </a:moveTo>
                  <a:lnTo>
                    <a:pt x="8" y="1"/>
                  </a:lnTo>
                  <a:lnTo>
                    <a:pt x="9" y="1"/>
                  </a:lnTo>
                  <a:lnTo>
                    <a:pt x="10" y="1"/>
                  </a:lnTo>
                  <a:lnTo>
                    <a:pt x="11" y="1"/>
                  </a:lnTo>
                  <a:lnTo>
                    <a:pt x="11" y="2"/>
                  </a:lnTo>
                  <a:lnTo>
                    <a:pt x="12" y="3"/>
                  </a:lnTo>
                  <a:lnTo>
                    <a:pt x="12" y="4"/>
                  </a:lnTo>
                  <a:lnTo>
                    <a:pt x="12" y="5"/>
                  </a:lnTo>
                  <a:lnTo>
                    <a:pt x="11" y="5"/>
                  </a:lnTo>
                  <a:lnTo>
                    <a:pt x="11" y="6"/>
                  </a:lnTo>
                  <a:lnTo>
                    <a:pt x="10" y="6"/>
                  </a:lnTo>
                  <a:lnTo>
                    <a:pt x="9" y="6"/>
                  </a:lnTo>
                  <a:lnTo>
                    <a:pt x="8" y="6"/>
                  </a:lnTo>
                  <a:lnTo>
                    <a:pt x="7" y="6"/>
                  </a:lnTo>
                  <a:lnTo>
                    <a:pt x="6" y="6"/>
                  </a:lnTo>
                  <a:lnTo>
                    <a:pt x="5" y="6"/>
                  </a:lnTo>
                  <a:lnTo>
                    <a:pt x="4" y="6"/>
                  </a:lnTo>
                  <a:lnTo>
                    <a:pt x="3" y="6"/>
                  </a:lnTo>
                  <a:lnTo>
                    <a:pt x="2" y="6"/>
                  </a:lnTo>
                  <a:lnTo>
                    <a:pt x="1" y="5"/>
                  </a:lnTo>
                  <a:lnTo>
                    <a:pt x="0" y="4"/>
                  </a:lnTo>
                  <a:lnTo>
                    <a:pt x="0" y="3"/>
                  </a:lnTo>
                  <a:lnTo>
                    <a:pt x="1" y="3"/>
                  </a:lnTo>
                  <a:lnTo>
                    <a:pt x="1" y="2"/>
                  </a:lnTo>
                  <a:lnTo>
                    <a:pt x="2" y="1"/>
                  </a:lnTo>
                  <a:lnTo>
                    <a:pt x="3" y="1"/>
                  </a:lnTo>
                  <a:lnTo>
                    <a:pt x="4" y="1"/>
                  </a:lnTo>
                  <a:lnTo>
                    <a:pt x="5" y="1"/>
                  </a:lnTo>
                  <a:lnTo>
                    <a:pt x="6" y="0"/>
                  </a:lnTo>
                  <a:lnTo>
                    <a:pt x="7"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80" name="Line 93"/>
            <p:cNvSpPr>
              <a:spLocks noChangeShapeType="1"/>
            </p:cNvSpPr>
            <p:nvPr/>
          </p:nvSpPr>
          <p:spPr bwMode="auto">
            <a:xfrm>
              <a:off x="3254" y="1388"/>
              <a:ext cx="0" cy="3"/>
            </a:xfrm>
            <a:prstGeom prst="line">
              <a:avLst/>
            </a:prstGeom>
            <a:noFill/>
            <a:ln w="12700">
              <a:solidFill>
                <a:srgbClr val="000000"/>
              </a:solidFill>
              <a:round/>
              <a:headEnd/>
              <a:tailEnd/>
            </a:ln>
          </p:spPr>
          <p:txBody>
            <a:bodyPr wrap="none" anchor="ctr"/>
            <a:lstStyle/>
            <a:p>
              <a:endParaRPr lang="en-US"/>
            </a:p>
          </p:txBody>
        </p:sp>
        <p:sp>
          <p:nvSpPr>
            <p:cNvPr id="168681" name="Line 94"/>
            <p:cNvSpPr>
              <a:spLocks noChangeShapeType="1"/>
            </p:cNvSpPr>
            <p:nvPr/>
          </p:nvSpPr>
          <p:spPr bwMode="auto">
            <a:xfrm>
              <a:off x="3257" y="1388"/>
              <a:ext cx="0" cy="3"/>
            </a:xfrm>
            <a:prstGeom prst="line">
              <a:avLst/>
            </a:prstGeom>
            <a:noFill/>
            <a:ln w="12700">
              <a:solidFill>
                <a:srgbClr val="000000"/>
              </a:solidFill>
              <a:round/>
              <a:headEnd/>
              <a:tailEnd/>
            </a:ln>
          </p:spPr>
          <p:txBody>
            <a:bodyPr wrap="none" anchor="ctr"/>
            <a:lstStyle/>
            <a:p>
              <a:endParaRPr lang="en-US"/>
            </a:p>
          </p:txBody>
        </p:sp>
        <p:sp>
          <p:nvSpPr>
            <p:cNvPr id="168682" name="Line 95"/>
            <p:cNvSpPr>
              <a:spLocks noChangeShapeType="1"/>
            </p:cNvSpPr>
            <p:nvPr/>
          </p:nvSpPr>
          <p:spPr bwMode="auto">
            <a:xfrm flipH="1">
              <a:off x="3245" y="1386"/>
              <a:ext cx="20" cy="0"/>
            </a:xfrm>
            <a:prstGeom prst="line">
              <a:avLst/>
            </a:prstGeom>
            <a:noFill/>
            <a:ln w="12700">
              <a:solidFill>
                <a:srgbClr val="000000"/>
              </a:solidFill>
              <a:round/>
              <a:headEnd/>
              <a:tailEnd/>
            </a:ln>
          </p:spPr>
          <p:txBody>
            <a:bodyPr wrap="none" anchor="ctr"/>
            <a:lstStyle/>
            <a:p>
              <a:endParaRPr lang="en-US"/>
            </a:p>
          </p:txBody>
        </p:sp>
        <p:sp>
          <p:nvSpPr>
            <p:cNvPr id="168683" name="Line 96"/>
            <p:cNvSpPr>
              <a:spLocks noChangeShapeType="1"/>
            </p:cNvSpPr>
            <p:nvPr/>
          </p:nvSpPr>
          <p:spPr bwMode="auto">
            <a:xfrm>
              <a:off x="3253" y="1386"/>
              <a:ext cx="4" cy="0"/>
            </a:xfrm>
            <a:prstGeom prst="line">
              <a:avLst/>
            </a:prstGeom>
            <a:noFill/>
            <a:ln w="12700">
              <a:solidFill>
                <a:srgbClr val="000000"/>
              </a:solidFill>
              <a:round/>
              <a:headEnd/>
              <a:tailEnd/>
            </a:ln>
          </p:spPr>
          <p:txBody>
            <a:bodyPr wrap="none" anchor="ctr"/>
            <a:lstStyle/>
            <a:p>
              <a:endParaRPr lang="en-US"/>
            </a:p>
          </p:txBody>
        </p:sp>
        <p:sp>
          <p:nvSpPr>
            <p:cNvPr id="168684" name="Freeform 97"/>
            <p:cNvSpPr>
              <a:spLocks/>
            </p:cNvSpPr>
            <p:nvPr/>
          </p:nvSpPr>
          <p:spPr bwMode="auto">
            <a:xfrm>
              <a:off x="3206" y="1344"/>
              <a:ext cx="4" cy="49"/>
            </a:xfrm>
            <a:custGeom>
              <a:avLst/>
              <a:gdLst>
                <a:gd name="T0" fmla="*/ 0 w 4"/>
                <a:gd name="T1" fmla="*/ 46 h 49"/>
                <a:gd name="T2" fmla="*/ 1 w 4"/>
                <a:gd name="T3" fmla="*/ 0 h 49"/>
                <a:gd name="T4" fmla="*/ 3 w 4"/>
                <a:gd name="T5" fmla="*/ 48 h 49"/>
                <a:gd name="T6" fmla="*/ 0 w 4"/>
                <a:gd name="T7" fmla="*/ 46 h 49"/>
                <a:gd name="T8" fmla="*/ 0 60000 65536"/>
                <a:gd name="T9" fmla="*/ 0 60000 65536"/>
                <a:gd name="T10" fmla="*/ 0 60000 65536"/>
                <a:gd name="T11" fmla="*/ 0 60000 65536"/>
                <a:gd name="T12" fmla="*/ 0 w 4"/>
                <a:gd name="T13" fmla="*/ 0 h 49"/>
                <a:gd name="T14" fmla="*/ 4 w 4"/>
                <a:gd name="T15" fmla="*/ 49 h 49"/>
              </a:gdLst>
              <a:ahLst/>
              <a:cxnLst>
                <a:cxn ang="T8">
                  <a:pos x="T0" y="T1"/>
                </a:cxn>
                <a:cxn ang="T9">
                  <a:pos x="T2" y="T3"/>
                </a:cxn>
                <a:cxn ang="T10">
                  <a:pos x="T4" y="T5"/>
                </a:cxn>
                <a:cxn ang="T11">
                  <a:pos x="T6" y="T7"/>
                </a:cxn>
              </a:cxnLst>
              <a:rect l="T12" t="T13" r="T14" b="T15"/>
              <a:pathLst>
                <a:path w="4" h="49">
                  <a:moveTo>
                    <a:pt x="0" y="46"/>
                  </a:moveTo>
                  <a:lnTo>
                    <a:pt x="1" y="0"/>
                  </a:lnTo>
                  <a:lnTo>
                    <a:pt x="3" y="48"/>
                  </a:lnTo>
                  <a:lnTo>
                    <a:pt x="0" y="4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85" name="Line 98"/>
            <p:cNvSpPr>
              <a:spLocks noChangeShapeType="1"/>
            </p:cNvSpPr>
            <p:nvPr/>
          </p:nvSpPr>
          <p:spPr bwMode="auto">
            <a:xfrm flipH="1">
              <a:off x="3203" y="1373"/>
              <a:ext cx="19" cy="0"/>
            </a:xfrm>
            <a:prstGeom prst="line">
              <a:avLst/>
            </a:prstGeom>
            <a:noFill/>
            <a:ln w="12700">
              <a:solidFill>
                <a:srgbClr val="000000"/>
              </a:solidFill>
              <a:round/>
              <a:headEnd/>
              <a:tailEnd/>
            </a:ln>
          </p:spPr>
          <p:txBody>
            <a:bodyPr wrap="none" anchor="ctr"/>
            <a:lstStyle/>
            <a:p>
              <a:endParaRPr lang="en-US"/>
            </a:p>
          </p:txBody>
        </p:sp>
        <p:sp>
          <p:nvSpPr>
            <p:cNvPr id="168686" name="Line 99"/>
            <p:cNvSpPr>
              <a:spLocks noChangeShapeType="1"/>
            </p:cNvSpPr>
            <p:nvPr/>
          </p:nvSpPr>
          <p:spPr bwMode="auto">
            <a:xfrm>
              <a:off x="3200" y="1366"/>
              <a:ext cx="7" cy="0"/>
            </a:xfrm>
            <a:prstGeom prst="line">
              <a:avLst/>
            </a:prstGeom>
            <a:noFill/>
            <a:ln w="12700">
              <a:solidFill>
                <a:srgbClr val="000000"/>
              </a:solidFill>
              <a:round/>
              <a:headEnd/>
              <a:tailEnd/>
            </a:ln>
          </p:spPr>
          <p:txBody>
            <a:bodyPr wrap="none" anchor="ctr"/>
            <a:lstStyle/>
            <a:p>
              <a:endParaRPr lang="en-US"/>
            </a:p>
          </p:txBody>
        </p:sp>
        <p:sp>
          <p:nvSpPr>
            <p:cNvPr id="168687" name="Line 100"/>
            <p:cNvSpPr>
              <a:spLocks noChangeShapeType="1"/>
            </p:cNvSpPr>
            <p:nvPr/>
          </p:nvSpPr>
          <p:spPr bwMode="auto">
            <a:xfrm>
              <a:off x="3202" y="1361"/>
              <a:ext cx="9" cy="0"/>
            </a:xfrm>
            <a:prstGeom prst="line">
              <a:avLst/>
            </a:prstGeom>
            <a:noFill/>
            <a:ln w="12700">
              <a:solidFill>
                <a:srgbClr val="000000"/>
              </a:solidFill>
              <a:round/>
              <a:headEnd/>
              <a:tailEnd/>
            </a:ln>
          </p:spPr>
          <p:txBody>
            <a:bodyPr wrap="none" anchor="ctr"/>
            <a:lstStyle/>
            <a:p>
              <a:endParaRPr lang="en-US"/>
            </a:p>
          </p:txBody>
        </p:sp>
        <p:sp>
          <p:nvSpPr>
            <p:cNvPr id="168688" name="Line 101"/>
            <p:cNvSpPr>
              <a:spLocks noChangeShapeType="1"/>
            </p:cNvSpPr>
            <p:nvPr/>
          </p:nvSpPr>
          <p:spPr bwMode="auto">
            <a:xfrm>
              <a:off x="3206" y="1352"/>
              <a:ext cx="2" cy="0"/>
            </a:xfrm>
            <a:prstGeom prst="line">
              <a:avLst/>
            </a:prstGeom>
            <a:noFill/>
            <a:ln w="12700">
              <a:solidFill>
                <a:srgbClr val="000000"/>
              </a:solidFill>
              <a:round/>
              <a:headEnd/>
              <a:tailEnd/>
            </a:ln>
          </p:spPr>
          <p:txBody>
            <a:bodyPr wrap="none" anchor="ctr"/>
            <a:lstStyle/>
            <a:p>
              <a:endParaRPr lang="en-US"/>
            </a:p>
          </p:txBody>
        </p:sp>
        <p:sp>
          <p:nvSpPr>
            <p:cNvPr id="168689" name="Line 102"/>
            <p:cNvSpPr>
              <a:spLocks noChangeShapeType="1"/>
            </p:cNvSpPr>
            <p:nvPr/>
          </p:nvSpPr>
          <p:spPr bwMode="auto">
            <a:xfrm flipH="1">
              <a:off x="3203" y="1373"/>
              <a:ext cx="15" cy="2"/>
            </a:xfrm>
            <a:prstGeom prst="line">
              <a:avLst/>
            </a:prstGeom>
            <a:noFill/>
            <a:ln w="12700">
              <a:solidFill>
                <a:srgbClr val="000000"/>
              </a:solidFill>
              <a:round/>
              <a:headEnd/>
              <a:tailEnd/>
            </a:ln>
          </p:spPr>
          <p:txBody>
            <a:bodyPr wrap="none" anchor="ctr"/>
            <a:lstStyle/>
            <a:p>
              <a:endParaRPr lang="en-US"/>
            </a:p>
          </p:txBody>
        </p:sp>
        <p:sp>
          <p:nvSpPr>
            <p:cNvPr id="168690" name="Freeform 103"/>
            <p:cNvSpPr>
              <a:spLocks/>
            </p:cNvSpPr>
            <p:nvPr/>
          </p:nvSpPr>
          <p:spPr bwMode="auto">
            <a:xfrm>
              <a:off x="3198" y="1361"/>
              <a:ext cx="17" cy="3"/>
            </a:xfrm>
            <a:custGeom>
              <a:avLst/>
              <a:gdLst>
                <a:gd name="T0" fmla="*/ 16 w 17"/>
                <a:gd name="T1" fmla="*/ 0 h 3"/>
                <a:gd name="T2" fmla="*/ 8 w 17"/>
                <a:gd name="T3" fmla="*/ 2 h 3"/>
                <a:gd name="T4" fmla="*/ 0 w 17"/>
                <a:gd name="T5" fmla="*/ 0 h 3"/>
                <a:gd name="T6" fmla="*/ 16 w 17"/>
                <a:gd name="T7" fmla="*/ 0 h 3"/>
                <a:gd name="T8" fmla="*/ 0 60000 65536"/>
                <a:gd name="T9" fmla="*/ 0 60000 65536"/>
                <a:gd name="T10" fmla="*/ 0 60000 65536"/>
                <a:gd name="T11" fmla="*/ 0 60000 65536"/>
                <a:gd name="T12" fmla="*/ 0 w 17"/>
                <a:gd name="T13" fmla="*/ 0 h 3"/>
                <a:gd name="T14" fmla="*/ 17 w 17"/>
                <a:gd name="T15" fmla="*/ 3 h 3"/>
              </a:gdLst>
              <a:ahLst/>
              <a:cxnLst>
                <a:cxn ang="T8">
                  <a:pos x="T0" y="T1"/>
                </a:cxn>
                <a:cxn ang="T9">
                  <a:pos x="T2" y="T3"/>
                </a:cxn>
                <a:cxn ang="T10">
                  <a:pos x="T4" y="T5"/>
                </a:cxn>
                <a:cxn ang="T11">
                  <a:pos x="T6" y="T7"/>
                </a:cxn>
              </a:cxnLst>
              <a:rect l="T12" t="T13" r="T14" b="T15"/>
              <a:pathLst>
                <a:path w="17" h="3">
                  <a:moveTo>
                    <a:pt x="16" y="0"/>
                  </a:moveTo>
                  <a:lnTo>
                    <a:pt x="8" y="2"/>
                  </a:lnTo>
                  <a:lnTo>
                    <a:pt x="0" y="0"/>
                  </a:lnTo>
                  <a:lnTo>
                    <a:pt x="1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91" name="Freeform 104"/>
            <p:cNvSpPr>
              <a:spLocks/>
            </p:cNvSpPr>
            <p:nvPr/>
          </p:nvSpPr>
          <p:spPr bwMode="auto">
            <a:xfrm>
              <a:off x="3214" y="1372"/>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92" name="Freeform 105"/>
            <p:cNvSpPr>
              <a:spLocks/>
            </p:cNvSpPr>
            <p:nvPr/>
          </p:nvSpPr>
          <p:spPr bwMode="auto">
            <a:xfrm>
              <a:off x="3213" y="1369"/>
              <a:ext cx="6" cy="4"/>
            </a:xfrm>
            <a:custGeom>
              <a:avLst/>
              <a:gdLst>
                <a:gd name="T0" fmla="*/ 5 w 6"/>
                <a:gd name="T1" fmla="*/ 3 h 4"/>
                <a:gd name="T2" fmla="*/ 5 w 6"/>
                <a:gd name="T3" fmla="*/ 0 h 4"/>
                <a:gd name="T4" fmla="*/ 0 w 6"/>
                <a:gd name="T5" fmla="*/ 0 h 4"/>
                <a:gd name="T6" fmla="*/ 0 w 6"/>
                <a:gd name="T7" fmla="*/ 3 h 4"/>
                <a:gd name="T8" fmla="*/ 5 w 6"/>
                <a:gd name="T9" fmla="*/ 3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5" y="3"/>
                  </a:moveTo>
                  <a:lnTo>
                    <a:pt x="5" y="0"/>
                  </a:lnTo>
                  <a:lnTo>
                    <a:pt x="0" y="0"/>
                  </a:lnTo>
                  <a:lnTo>
                    <a:pt x="0" y="3"/>
                  </a:lnTo>
                  <a:lnTo>
                    <a:pt x="5"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93" name="Freeform 106"/>
            <p:cNvSpPr>
              <a:spLocks/>
            </p:cNvSpPr>
            <p:nvPr/>
          </p:nvSpPr>
          <p:spPr bwMode="auto">
            <a:xfrm>
              <a:off x="3202" y="1363"/>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94" name="Freeform 107"/>
            <p:cNvSpPr>
              <a:spLocks/>
            </p:cNvSpPr>
            <p:nvPr/>
          </p:nvSpPr>
          <p:spPr bwMode="auto">
            <a:xfrm>
              <a:off x="3200" y="1360"/>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95" name="Line 108"/>
            <p:cNvSpPr>
              <a:spLocks noChangeShapeType="1"/>
            </p:cNvSpPr>
            <p:nvPr/>
          </p:nvSpPr>
          <p:spPr bwMode="auto">
            <a:xfrm flipV="1">
              <a:off x="3210" y="1356"/>
              <a:ext cx="0" cy="9"/>
            </a:xfrm>
            <a:prstGeom prst="line">
              <a:avLst/>
            </a:prstGeom>
            <a:noFill/>
            <a:ln w="12700">
              <a:solidFill>
                <a:srgbClr val="000000"/>
              </a:solidFill>
              <a:round/>
              <a:headEnd/>
              <a:tailEnd/>
            </a:ln>
          </p:spPr>
          <p:txBody>
            <a:bodyPr wrap="none" anchor="ctr"/>
            <a:lstStyle/>
            <a:p>
              <a:endParaRPr lang="en-US"/>
            </a:p>
          </p:txBody>
        </p:sp>
        <p:sp>
          <p:nvSpPr>
            <p:cNvPr id="168696" name="Line 109"/>
            <p:cNvSpPr>
              <a:spLocks noChangeShapeType="1"/>
            </p:cNvSpPr>
            <p:nvPr/>
          </p:nvSpPr>
          <p:spPr bwMode="auto">
            <a:xfrm>
              <a:off x="3213" y="1360"/>
              <a:ext cx="0" cy="1"/>
            </a:xfrm>
            <a:prstGeom prst="line">
              <a:avLst/>
            </a:prstGeom>
            <a:noFill/>
            <a:ln w="12700">
              <a:solidFill>
                <a:srgbClr val="000000"/>
              </a:solidFill>
              <a:round/>
              <a:headEnd/>
              <a:tailEnd/>
            </a:ln>
          </p:spPr>
          <p:txBody>
            <a:bodyPr wrap="none" anchor="ctr"/>
            <a:lstStyle/>
            <a:p>
              <a:endParaRPr lang="en-US"/>
            </a:p>
          </p:txBody>
        </p:sp>
        <p:sp>
          <p:nvSpPr>
            <p:cNvPr id="168697" name="Freeform 110"/>
            <p:cNvSpPr>
              <a:spLocks/>
            </p:cNvSpPr>
            <p:nvPr/>
          </p:nvSpPr>
          <p:spPr bwMode="auto">
            <a:xfrm>
              <a:off x="3204" y="1351"/>
              <a:ext cx="3" cy="2"/>
            </a:xfrm>
            <a:custGeom>
              <a:avLst/>
              <a:gdLst>
                <a:gd name="T0" fmla="*/ 0 w 3"/>
                <a:gd name="T1" fmla="*/ 1 h 2"/>
                <a:gd name="T2" fmla="*/ 0 w 3"/>
                <a:gd name="T3" fmla="*/ 1 h 2"/>
                <a:gd name="T4" fmla="*/ 0 w 3"/>
                <a:gd name="T5" fmla="*/ 0 h 2"/>
                <a:gd name="T6" fmla="*/ 2 w 3"/>
                <a:gd name="T7" fmla="*/ 0 h 2"/>
                <a:gd name="T8" fmla="*/ 0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0" y="1"/>
                  </a:moveTo>
                  <a:lnTo>
                    <a:pt x="0" y="1"/>
                  </a:lnTo>
                  <a:lnTo>
                    <a:pt x="0" y="0"/>
                  </a:lnTo>
                  <a:lnTo>
                    <a:pt x="2"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7949" name="Group 111"/>
          <p:cNvGrpSpPr>
            <a:grpSpLocks/>
          </p:cNvGrpSpPr>
          <p:nvPr/>
        </p:nvGrpSpPr>
        <p:grpSpPr bwMode="auto">
          <a:xfrm>
            <a:off x="157163" y="3382963"/>
            <a:ext cx="771525" cy="201612"/>
            <a:chOff x="99" y="2131"/>
            <a:chExt cx="486" cy="127"/>
          </a:xfrm>
        </p:grpSpPr>
        <p:sp>
          <p:nvSpPr>
            <p:cNvPr id="168666" name="Oval 112"/>
            <p:cNvSpPr>
              <a:spLocks noChangeArrowheads="1"/>
            </p:cNvSpPr>
            <p:nvPr/>
          </p:nvSpPr>
          <p:spPr bwMode="auto">
            <a:xfrm>
              <a:off x="324" y="2239"/>
              <a:ext cx="1" cy="6"/>
            </a:xfrm>
            <a:prstGeom prst="ellipse">
              <a:avLst/>
            </a:prstGeom>
            <a:noFill/>
            <a:ln w="12700">
              <a:solidFill>
                <a:srgbClr val="000000"/>
              </a:solidFill>
              <a:round/>
              <a:headEnd/>
              <a:tailEnd/>
            </a:ln>
          </p:spPr>
          <p:txBody>
            <a:bodyPr wrap="none" anchor="ctr"/>
            <a:lstStyle/>
            <a:p>
              <a:endParaRPr lang="en-US"/>
            </a:p>
          </p:txBody>
        </p:sp>
        <p:sp>
          <p:nvSpPr>
            <p:cNvPr id="168667" name="Oval 113"/>
            <p:cNvSpPr>
              <a:spLocks noChangeArrowheads="1"/>
            </p:cNvSpPr>
            <p:nvPr/>
          </p:nvSpPr>
          <p:spPr bwMode="auto">
            <a:xfrm>
              <a:off x="135" y="2251"/>
              <a:ext cx="3" cy="1"/>
            </a:xfrm>
            <a:prstGeom prst="ellipse">
              <a:avLst/>
            </a:prstGeom>
            <a:noFill/>
            <a:ln w="12700">
              <a:solidFill>
                <a:srgbClr val="000000"/>
              </a:solidFill>
              <a:round/>
              <a:headEnd/>
              <a:tailEnd/>
            </a:ln>
          </p:spPr>
          <p:txBody>
            <a:bodyPr wrap="none" anchor="ctr"/>
            <a:lstStyle/>
            <a:p>
              <a:endParaRPr lang="en-US"/>
            </a:p>
          </p:txBody>
        </p:sp>
        <p:sp>
          <p:nvSpPr>
            <p:cNvPr id="168668" name="Oval 114"/>
            <p:cNvSpPr>
              <a:spLocks noChangeArrowheads="1"/>
            </p:cNvSpPr>
            <p:nvPr/>
          </p:nvSpPr>
          <p:spPr bwMode="auto">
            <a:xfrm>
              <a:off x="99" y="2214"/>
              <a:ext cx="50" cy="11"/>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8669" name="Freeform 115"/>
            <p:cNvSpPr>
              <a:spLocks/>
            </p:cNvSpPr>
            <p:nvPr/>
          </p:nvSpPr>
          <p:spPr bwMode="auto">
            <a:xfrm>
              <a:off x="126" y="2147"/>
              <a:ext cx="459" cy="98"/>
            </a:xfrm>
            <a:custGeom>
              <a:avLst/>
              <a:gdLst>
                <a:gd name="T0" fmla="*/ 3 w 459"/>
                <a:gd name="T1" fmla="*/ 63 h 98"/>
                <a:gd name="T2" fmla="*/ 20 w 459"/>
                <a:gd name="T3" fmla="*/ 47 h 98"/>
                <a:gd name="T4" fmla="*/ 25 w 459"/>
                <a:gd name="T5" fmla="*/ 44 h 98"/>
                <a:gd name="T6" fmla="*/ 376 w 459"/>
                <a:gd name="T7" fmla="*/ 51 h 98"/>
                <a:gd name="T8" fmla="*/ 387 w 459"/>
                <a:gd name="T9" fmla="*/ 47 h 98"/>
                <a:gd name="T10" fmla="*/ 414 w 459"/>
                <a:gd name="T11" fmla="*/ 0 h 98"/>
                <a:gd name="T12" fmla="*/ 458 w 459"/>
                <a:gd name="T13" fmla="*/ 0 h 98"/>
                <a:gd name="T14" fmla="*/ 448 w 459"/>
                <a:gd name="T15" fmla="*/ 74 h 98"/>
                <a:gd name="T16" fmla="*/ 361 w 459"/>
                <a:gd name="T17" fmla="*/ 97 h 98"/>
                <a:gd name="T18" fmla="*/ 0 w 459"/>
                <a:gd name="T19" fmla="*/ 97 h 98"/>
                <a:gd name="T20" fmla="*/ 3 w 459"/>
                <a:gd name="T21" fmla="*/ 63 h 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59"/>
                <a:gd name="T34" fmla="*/ 0 h 98"/>
                <a:gd name="T35" fmla="*/ 459 w 459"/>
                <a:gd name="T36" fmla="*/ 98 h 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59" h="98">
                  <a:moveTo>
                    <a:pt x="3" y="63"/>
                  </a:moveTo>
                  <a:lnTo>
                    <a:pt x="20" y="47"/>
                  </a:lnTo>
                  <a:lnTo>
                    <a:pt x="25" y="44"/>
                  </a:lnTo>
                  <a:lnTo>
                    <a:pt x="376" y="51"/>
                  </a:lnTo>
                  <a:lnTo>
                    <a:pt x="387" y="47"/>
                  </a:lnTo>
                  <a:lnTo>
                    <a:pt x="414" y="0"/>
                  </a:lnTo>
                  <a:lnTo>
                    <a:pt x="458" y="0"/>
                  </a:lnTo>
                  <a:lnTo>
                    <a:pt x="448" y="74"/>
                  </a:lnTo>
                  <a:lnTo>
                    <a:pt x="361" y="97"/>
                  </a:lnTo>
                  <a:lnTo>
                    <a:pt x="0" y="97"/>
                  </a:lnTo>
                  <a:lnTo>
                    <a:pt x="3" y="6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0" name="Freeform 116"/>
            <p:cNvSpPr>
              <a:spLocks/>
            </p:cNvSpPr>
            <p:nvPr/>
          </p:nvSpPr>
          <p:spPr bwMode="auto">
            <a:xfrm>
              <a:off x="280" y="2131"/>
              <a:ext cx="203" cy="8"/>
            </a:xfrm>
            <a:custGeom>
              <a:avLst/>
              <a:gdLst>
                <a:gd name="T0" fmla="*/ 0 w 203"/>
                <a:gd name="T1" fmla="*/ 6 h 8"/>
                <a:gd name="T2" fmla="*/ 41 w 203"/>
                <a:gd name="T3" fmla="*/ 2 h 8"/>
                <a:gd name="T4" fmla="*/ 99 w 203"/>
                <a:gd name="T5" fmla="*/ 0 h 8"/>
                <a:gd name="T6" fmla="*/ 159 w 203"/>
                <a:gd name="T7" fmla="*/ 2 h 8"/>
                <a:gd name="T8" fmla="*/ 202 w 203"/>
                <a:gd name="T9" fmla="*/ 7 h 8"/>
                <a:gd name="T10" fmla="*/ 0 w 203"/>
                <a:gd name="T11" fmla="*/ 6 h 8"/>
                <a:gd name="T12" fmla="*/ 0 60000 65536"/>
                <a:gd name="T13" fmla="*/ 0 60000 65536"/>
                <a:gd name="T14" fmla="*/ 0 60000 65536"/>
                <a:gd name="T15" fmla="*/ 0 60000 65536"/>
                <a:gd name="T16" fmla="*/ 0 60000 65536"/>
                <a:gd name="T17" fmla="*/ 0 60000 65536"/>
                <a:gd name="T18" fmla="*/ 0 w 203"/>
                <a:gd name="T19" fmla="*/ 0 h 8"/>
                <a:gd name="T20" fmla="*/ 203 w 203"/>
                <a:gd name="T21" fmla="*/ 8 h 8"/>
              </a:gdLst>
              <a:ahLst/>
              <a:cxnLst>
                <a:cxn ang="T12">
                  <a:pos x="T0" y="T1"/>
                </a:cxn>
                <a:cxn ang="T13">
                  <a:pos x="T2" y="T3"/>
                </a:cxn>
                <a:cxn ang="T14">
                  <a:pos x="T4" y="T5"/>
                </a:cxn>
                <a:cxn ang="T15">
                  <a:pos x="T6" y="T7"/>
                </a:cxn>
                <a:cxn ang="T16">
                  <a:pos x="T8" y="T9"/>
                </a:cxn>
                <a:cxn ang="T17">
                  <a:pos x="T10" y="T11"/>
                </a:cxn>
              </a:cxnLst>
              <a:rect l="T18" t="T19" r="T20" b="T21"/>
              <a:pathLst>
                <a:path w="203" h="8">
                  <a:moveTo>
                    <a:pt x="0" y="6"/>
                  </a:moveTo>
                  <a:lnTo>
                    <a:pt x="41" y="2"/>
                  </a:lnTo>
                  <a:lnTo>
                    <a:pt x="99" y="0"/>
                  </a:lnTo>
                  <a:lnTo>
                    <a:pt x="159" y="2"/>
                  </a:lnTo>
                  <a:lnTo>
                    <a:pt x="202" y="7"/>
                  </a:lnTo>
                  <a:lnTo>
                    <a:pt x="0" y="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1" name="Freeform 117"/>
            <p:cNvSpPr>
              <a:spLocks/>
            </p:cNvSpPr>
            <p:nvPr/>
          </p:nvSpPr>
          <p:spPr bwMode="auto">
            <a:xfrm>
              <a:off x="280" y="2139"/>
              <a:ext cx="203" cy="9"/>
            </a:xfrm>
            <a:custGeom>
              <a:avLst/>
              <a:gdLst>
                <a:gd name="T0" fmla="*/ 0 w 203"/>
                <a:gd name="T1" fmla="*/ 1 h 9"/>
                <a:gd name="T2" fmla="*/ 41 w 203"/>
                <a:gd name="T3" fmla="*/ 5 h 9"/>
                <a:gd name="T4" fmla="*/ 99 w 203"/>
                <a:gd name="T5" fmla="*/ 8 h 9"/>
                <a:gd name="T6" fmla="*/ 159 w 203"/>
                <a:gd name="T7" fmla="*/ 5 h 9"/>
                <a:gd name="T8" fmla="*/ 202 w 203"/>
                <a:gd name="T9" fmla="*/ 0 h 9"/>
                <a:gd name="T10" fmla="*/ 0 w 203"/>
                <a:gd name="T11" fmla="*/ 1 h 9"/>
                <a:gd name="T12" fmla="*/ 0 60000 65536"/>
                <a:gd name="T13" fmla="*/ 0 60000 65536"/>
                <a:gd name="T14" fmla="*/ 0 60000 65536"/>
                <a:gd name="T15" fmla="*/ 0 60000 65536"/>
                <a:gd name="T16" fmla="*/ 0 60000 65536"/>
                <a:gd name="T17" fmla="*/ 0 60000 65536"/>
                <a:gd name="T18" fmla="*/ 0 w 203"/>
                <a:gd name="T19" fmla="*/ 0 h 9"/>
                <a:gd name="T20" fmla="*/ 203 w 203"/>
                <a:gd name="T21" fmla="*/ 9 h 9"/>
              </a:gdLst>
              <a:ahLst/>
              <a:cxnLst>
                <a:cxn ang="T12">
                  <a:pos x="T0" y="T1"/>
                </a:cxn>
                <a:cxn ang="T13">
                  <a:pos x="T2" y="T3"/>
                </a:cxn>
                <a:cxn ang="T14">
                  <a:pos x="T4" y="T5"/>
                </a:cxn>
                <a:cxn ang="T15">
                  <a:pos x="T6" y="T7"/>
                </a:cxn>
                <a:cxn ang="T16">
                  <a:pos x="T8" y="T9"/>
                </a:cxn>
                <a:cxn ang="T17">
                  <a:pos x="T10" y="T11"/>
                </a:cxn>
              </a:cxnLst>
              <a:rect l="T18" t="T19" r="T20" b="T21"/>
              <a:pathLst>
                <a:path w="203" h="9">
                  <a:moveTo>
                    <a:pt x="0" y="1"/>
                  </a:moveTo>
                  <a:lnTo>
                    <a:pt x="41" y="5"/>
                  </a:lnTo>
                  <a:lnTo>
                    <a:pt x="99" y="8"/>
                  </a:lnTo>
                  <a:lnTo>
                    <a:pt x="159" y="5"/>
                  </a:lnTo>
                  <a:lnTo>
                    <a:pt x="202"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2" name="Freeform 118"/>
            <p:cNvSpPr>
              <a:spLocks/>
            </p:cNvSpPr>
            <p:nvPr/>
          </p:nvSpPr>
          <p:spPr bwMode="auto">
            <a:xfrm>
              <a:off x="344" y="2144"/>
              <a:ext cx="108" cy="72"/>
            </a:xfrm>
            <a:custGeom>
              <a:avLst/>
              <a:gdLst>
                <a:gd name="T0" fmla="*/ 14 w 108"/>
                <a:gd name="T1" fmla="*/ 0 h 72"/>
                <a:gd name="T2" fmla="*/ 14 w 108"/>
                <a:gd name="T3" fmla="*/ 21 h 72"/>
                <a:gd name="T4" fmla="*/ 0 w 108"/>
                <a:gd name="T5" fmla="*/ 32 h 72"/>
                <a:gd name="T6" fmla="*/ 0 w 108"/>
                <a:gd name="T7" fmla="*/ 53 h 72"/>
                <a:gd name="T8" fmla="*/ 8 w 108"/>
                <a:gd name="T9" fmla="*/ 53 h 72"/>
                <a:gd name="T10" fmla="*/ 11 w 108"/>
                <a:gd name="T11" fmla="*/ 47 h 72"/>
                <a:gd name="T12" fmla="*/ 28 w 108"/>
                <a:gd name="T13" fmla="*/ 39 h 72"/>
                <a:gd name="T14" fmla="*/ 28 w 108"/>
                <a:gd name="T15" fmla="*/ 53 h 72"/>
                <a:gd name="T16" fmla="*/ 34 w 108"/>
                <a:gd name="T17" fmla="*/ 53 h 72"/>
                <a:gd name="T18" fmla="*/ 34 w 108"/>
                <a:gd name="T19" fmla="*/ 37 h 72"/>
                <a:gd name="T20" fmla="*/ 74 w 108"/>
                <a:gd name="T21" fmla="*/ 29 h 72"/>
                <a:gd name="T22" fmla="*/ 93 w 108"/>
                <a:gd name="T23" fmla="*/ 71 h 72"/>
                <a:gd name="T24" fmla="*/ 107 w 108"/>
                <a:gd name="T25" fmla="*/ 71 h 72"/>
                <a:gd name="T26" fmla="*/ 77 w 108"/>
                <a:gd name="T27" fmla="*/ 13 h 72"/>
                <a:gd name="T28" fmla="*/ 77 w 108"/>
                <a:gd name="T29" fmla="*/ 0 h 72"/>
                <a:gd name="T30" fmla="*/ 14 w 108"/>
                <a:gd name="T31" fmla="*/ 0 h 7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72"/>
                <a:gd name="T50" fmla="*/ 108 w 108"/>
                <a:gd name="T51" fmla="*/ 72 h 7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72">
                  <a:moveTo>
                    <a:pt x="14" y="0"/>
                  </a:moveTo>
                  <a:lnTo>
                    <a:pt x="14" y="21"/>
                  </a:lnTo>
                  <a:lnTo>
                    <a:pt x="0" y="32"/>
                  </a:lnTo>
                  <a:lnTo>
                    <a:pt x="0" y="53"/>
                  </a:lnTo>
                  <a:lnTo>
                    <a:pt x="8" y="53"/>
                  </a:lnTo>
                  <a:lnTo>
                    <a:pt x="11" y="47"/>
                  </a:lnTo>
                  <a:lnTo>
                    <a:pt x="28" y="39"/>
                  </a:lnTo>
                  <a:lnTo>
                    <a:pt x="28" y="53"/>
                  </a:lnTo>
                  <a:lnTo>
                    <a:pt x="34" y="53"/>
                  </a:lnTo>
                  <a:lnTo>
                    <a:pt x="34" y="37"/>
                  </a:lnTo>
                  <a:lnTo>
                    <a:pt x="74" y="29"/>
                  </a:lnTo>
                  <a:lnTo>
                    <a:pt x="93" y="71"/>
                  </a:lnTo>
                  <a:lnTo>
                    <a:pt x="107" y="71"/>
                  </a:lnTo>
                  <a:lnTo>
                    <a:pt x="77" y="13"/>
                  </a:lnTo>
                  <a:lnTo>
                    <a:pt x="77" y="0"/>
                  </a:lnTo>
                  <a:lnTo>
                    <a:pt x="1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73" name="Freeform 119"/>
            <p:cNvSpPr>
              <a:spLocks/>
            </p:cNvSpPr>
            <p:nvPr/>
          </p:nvSpPr>
          <p:spPr bwMode="auto">
            <a:xfrm>
              <a:off x="135" y="2244"/>
              <a:ext cx="45" cy="14"/>
            </a:xfrm>
            <a:custGeom>
              <a:avLst/>
              <a:gdLst>
                <a:gd name="T0" fmla="*/ 14 w 45"/>
                <a:gd name="T1" fmla="*/ 13 h 14"/>
                <a:gd name="T2" fmla="*/ 21 w 45"/>
                <a:gd name="T3" fmla="*/ 4 h 14"/>
                <a:gd name="T4" fmla="*/ 44 w 45"/>
                <a:gd name="T5" fmla="*/ 4 h 14"/>
                <a:gd name="T6" fmla="*/ 44 w 45"/>
                <a:gd name="T7" fmla="*/ 0 h 14"/>
                <a:gd name="T8" fmla="*/ 0 w 45"/>
                <a:gd name="T9" fmla="*/ 8 h 14"/>
                <a:gd name="T10" fmla="*/ 14 w 45"/>
                <a:gd name="T11" fmla="*/ 13 h 14"/>
                <a:gd name="T12" fmla="*/ 0 60000 65536"/>
                <a:gd name="T13" fmla="*/ 0 60000 65536"/>
                <a:gd name="T14" fmla="*/ 0 60000 65536"/>
                <a:gd name="T15" fmla="*/ 0 60000 65536"/>
                <a:gd name="T16" fmla="*/ 0 60000 65536"/>
                <a:gd name="T17" fmla="*/ 0 60000 65536"/>
                <a:gd name="T18" fmla="*/ 0 w 45"/>
                <a:gd name="T19" fmla="*/ 0 h 14"/>
                <a:gd name="T20" fmla="*/ 45 w 45"/>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5" h="14">
                  <a:moveTo>
                    <a:pt x="14" y="13"/>
                  </a:moveTo>
                  <a:lnTo>
                    <a:pt x="21" y="4"/>
                  </a:lnTo>
                  <a:lnTo>
                    <a:pt x="44" y="4"/>
                  </a:lnTo>
                  <a:lnTo>
                    <a:pt x="44" y="0"/>
                  </a:lnTo>
                  <a:lnTo>
                    <a:pt x="0" y="8"/>
                  </a:lnTo>
                  <a:lnTo>
                    <a:pt x="14"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7950" name="Rectangle 120"/>
          <p:cNvSpPr>
            <a:spLocks noChangeArrowheads="1"/>
          </p:cNvSpPr>
          <p:nvPr/>
        </p:nvSpPr>
        <p:spPr bwMode="auto">
          <a:xfrm>
            <a:off x="376238" y="3603625"/>
            <a:ext cx="379412"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E-2C</a:t>
            </a:r>
          </a:p>
        </p:txBody>
      </p:sp>
      <p:grpSp>
        <p:nvGrpSpPr>
          <p:cNvPr id="167951" name="Group 121"/>
          <p:cNvGrpSpPr>
            <a:grpSpLocks/>
          </p:cNvGrpSpPr>
          <p:nvPr/>
        </p:nvGrpSpPr>
        <p:grpSpPr bwMode="auto">
          <a:xfrm>
            <a:off x="2012950" y="4171950"/>
            <a:ext cx="622300" cy="644525"/>
            <a:chOff x="1268" y="2628"/>
            <a:chExt cx="392" cy="406"/>
          </a:xfrm>
        </p:grpSpPr>
        <p:sp>
          <p:nvSpPr>
            <p:cNvPr id="168659" name="Freeform 122"/>
            <p:cNvSpPr>
              <a:spLocks/>
            </p:cNvSpPr>
            <p:nvPr/>
          </p:nvSpPr>
          <p:spPr bwMode="auto">
            <a:xfrm>
              <a:off x="1588" y="2757"/>
              <a:ext cx="72" cy="12"/>
            </a:xfrm>
            <a:custGeom>
              <a:avLst/>
              <a:gdLst>
                <a:gd name="T0" fmla="*/ 26 w 72"/>
                <a:gd name="T1" fmla="*/ 0 h 12"/>
                <a:gd name="T2" fmla="*/ 0 w 72"/>
                <a:gd name="T3" fmla="*/ 0 h 12"/>
                <a:gd name="T4" fmla="*/ 0 w 72"/>
                <a:gd name="T5" fmla="*/ 11 h 12"/>
                <a:gd name="T6" fmla="*/ 71 w 72"/>
                <a:gd name="T7" fmla="*/ 11 h 12"/>
                <a:gd name="T8" fmla="*/ 26 w 72"/>
                <a:gd name="T9" fmla="*/ 0 h 12"/>
                <a:gd name="T10" fmla="*/ 0 60000 65536"/>
                <a:gd name="T11" fmla="*/ 0 60000 65536"/>
                <a:gd name="T12" fmla="*/ 0 60000 65536"/>
                <a:gd name="T13" fmla="*/ 0 60000 65536"/>
                <a:gd name="T14" fmla="*/ 0 60000 65536"/>
                <a:gd name="T15" fmla="*/ 0 w 72"/>
                <a:gd name="T16" fmla="*/ 0 h 12"/>
                <a:gd name="T17" fmla="*/ 72 w 72"/>
                <a:gd name="T18" fmla="*/ 12 h 12"/>
              </a:gdLst>
              <a:ahLst/>
              <a:cxnLst>
                <a:cxn ang="T10">
                  <a:pos x="T0" y="T1"/>
                </a:cxn>
                <a:cxn ang="T11">
                  <a:pos x="T2" y="T3"/>
                </a:cxn>
                <a:cxn ang="T12">
                  <a:pos x="T4" y="T5"/>
                </a:cxn>
                <a:cxn ang="T13">
                  <a:pos x="T6" y="T7"/>
                </a:cxn>
                <a:cxn ang="T14">
                  <a:pos x="T8" y="T9"/>
                </a:cxn>
              </a:cxnLst>
              <a:rect l="T15" t="T16" r="T17" b="T18"/>
              <a:pathLst>
                <a:path w="72" h="12">
                  <a:moveTo>
                    <a:pt x="26" y="0"/>
                  </a:moveTo>
                  <a:lnTo>
                    <a:pt x="0" y="0"/>
                  </a:lnTo>
                  <a:lnTo>
                    <a:pt x="0" y="11"/>
                  </a:lnTo>
                  <a:lnTo>
                    <a:pt x="71" y="11"/>
                  </a:lnTo>
                  <a:lnTo>
                    <a:pt x="2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0" name="Freeform 123"/>
            <p:cNvSpPr>
              <a:spLocks/>
            </p:cNvSpPr>
            <p:nvPr/>
          </p:nvSpPr>
          <p:spPr bwMode="auto">
            <a:xfrm>
              <a:off x="1268" y="2628"/>
              <a:ext cx="336" cy="141"/>
            </a:xfrm>
            <a:custGeom>
              <a:avLst/>
              <a:gdLst>
                <a:gd name="T0" fmla="*/ 204 w 336"/>
                <a:gd name="T1" fmla="*/ 104 h 141"/>
                <a:gd name="T2" fmla="*/ 152 w 336"/>
                <a:gd name="T3" fmla="*/ 9 h 141"/>
                <a:gd name="T4" fmla="*/ 168 w 336"/>
                <a:gd name="T5" fmla="*/ 9 h 141"/>
                <a:gd name="T6" fmla="*/ 168 w 336"/>
                <a:gd name="T7" fmla="*/ 15 h 141"/>
                <a:gd name="T8" fmla="*/ 168 w 336"/>
                <a:gd name="T9" fmla="*/ 9 h 141"/>
                <a:gd name="T10" fmla="*/ 173 w 336"/>
                <a:gd name="T11" fmla="*/ 9 h 141"/>
                <a:gd name="T12" fmla="*/ 173 w 336"/>
                <a:gd name="T13" fmla="*/ 4 h 141"/>
                <a:gd name="T14" fmla="*/ 173 w 336"/>
                <a:gd name="T15" fmla="*/ 0 h 141"/>
                <a:gd name="T16" fmla="*/ 173 w 336"/>
                <a:gd name="T17" fmla="*/ 4 h 141"/>
                <a:gd name="T18" fmla="*/ 127 w 336"/>
                <a:gd name="T19" fmla="*/ 4 h 141"/>
                <a:gd name="T20" fmla="*/ 127 w 336"/>
                <a:gd name="T21" fmla="*/ 0 h 141"/>
                <a:gd name="T22" fmla="*/ 117 w 336"/>
                <a:gd name="T23" fmla="*/ 0 h 141"/>
                <a:gd name="T24" fmla="*/ 101 w 336"/>
                <a:gd name="T25" fmla="*/ 104 h 141"/>
                <a:gd name="T26" fmla="*/ 76 w 336"/>
                <a:gd name="T27" fmla="*/ 95 h 141"/>
                <a:gd name="T28" fmla="*/ 61 w 336"/>
                <a:gd name="T29" fmla="*/ 95 h 141"/>
                <a:gd name="T30" fmla="*/ 26 w 336"/>
                <a:gd name="T31" fmla="*/ 60 h 141"/>
                <a:gd name="T32" fmla="*/ 11 w 336"/>
                <a:gd name="T33" fmla="*/ 60 h 141"/>
                <a:gd name="T34" fmla="*/ 0 w 336"/>
                <a:gd name="T35" fmla="*/ 69 h 141"/>
                <a:gd name="T36" fmla="*/ 20 w 336"/>
                <a:gd name="T37" fmla="*/ 109 h 141"/>
                <a:gd name="T38" fmla="*/ 30 w 336"/>
                <a:gd name="T39" fmla="*/ 115 h 141"/>
                <a:gd name="T40" fmla="*/ 11 w 336"/>
                <a:gd name="T41" fmla="*/ 124 h 141"/>
                <a:gd name="T42" fmla="*/ 11 w 336"/>
                <a:gd name="T43" fmla="*/ 135 h 141"/>
                <a:gd name="T44" fmla="*/ 30 w 336"/>
                <a:gd name="T45" fmla="*/ 140 h 141"/>
                <a:gd name="T46" fmla="*/ 335 w 336"/>
                <a:gd name="T47" fmla="*/ 140 h 141"/>
                <a:gd name="T48" fmla="*/ 204 w 336"/>
                <a:gd name="T49" fmla="*/ 104 h 14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6"/>
                <a:gd name="T76" fmla="*/ 0 h 141"/>
                <a:gd name="T77" fmla="*/ 336 w 336"/>
                <a:gd name="T78" fmla="*/ 141 h 14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6" h="141">
                  <a:moveTo>
                    <a:pt x="204" y="104"/>
                  </a:moveTo>
                  <a:lnTo>
                    <a:pt x="152" y="9"/>
                  </a:lnTo>
                  <a:lnTo>
                    <a:pt x="168" y="9"/>
                  </a:lnTo>
                  <a:lnTo>
                    <a:pt x="168" y="15"/>
                  </a:lnTo>
                  <a:lnTo>
                    <a:pt x="168" y="9"/>
                  </a:lnTo>
                  <a:lnTo>
                    <a:pt x="173" y="9"/>
                  </a:lnTo>
                  <a:lnTo>
                    <a:pt x="173" y="4"/>
                  </a:lnTo>
                  <a:lnTo>
                    <a:pt x="173" y="0"/>
                  </a:lnTo>
                  <a:lnTo>
                    <a:pt x="173" y="4"/>
                  </a:lnTo>
                  <a:lnTo>
                    <a:pt x="127" y="4"/>
                  </a:lnTo>
                  <a:lnTo>
                    <a:pt x="127" y="0"/>
                  </a:lnTo>
                  <a:lnTo>
                    <a:pt x="117" y="0"/>
                  </a:lnTo>
                  <a:lnTo>
                    <a:pt x="101" y="104"/>
                  </a:lnTo>
                  <a:lnTo>
                    <a:pt x="76" y="95"/>
                  </a:lnTo>
                  <a:lnTo>
                    <a:pt x="61" y="95"/>
                  </a:lnTo>
                  <a:lnTo>
                    <a:pt x="26" y="60"/>
                  </a:lnTo>
                  <a:lnTo>
                    <a:pt x="11" y="60"/>
                  </a:lnTo>
                  <a:lnTo>
                    <a:pt x="0" y="69"/>
                  </a:lnTo>
                  <a:lnTo>
                    <a:pt x="20" y="109"/>
                  </a:lnTo>
                  <a:lnTo>
                    <a:pt x="30" y="115"/>
                  </a:lnTo>
                  <a:lnTo>
                    <a:pt x="11" y="124"/>
                  </a:lnTo>
                  <a:lnTo>
                    <a:pt x="11" y="135"/>
                  </a:lnTo>
                  <a:lnTo>
                    <a:pt x="30" y="140"/>
                  </a:lnTo>
                  <a:lnTo>
                    <a:pt x="335" y="140"/>
                  </a:lnTo>
                  <a:lnTo>
                    <a:pt x="204" y="10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1" name="Freeform 124"/>
            <p:cNvSpPr>
              <a:spLocks/>
            </p:cNvSpPr>
            <p:nvPr/>
          </p:nvSpPr>
          <p:spPr bwMode="auto">
            <a:xfrm>
              <a:off x="1477" y="2738"/>
              <a:ext cx="122" cy="25"/>
            </a:xfrm>
            <a:custGeom>
              <a:avLst/>
              <a:gdLst>
                <a:gd name="T0" fmla="*/ 0 w 122"/>
                <a:gd name="T1" fmla="*/ 0 h 25"/>
                <a:gd name="T2" fmla="*/ 60 w 122"/>
                <a:gd name="T3" fmla="*/ 5 h 25"/>
                <a:gd name="T4" fmla="*/ 116 w 122"/>
                <a:gd name="T5" fmla="*/ 19 h 25"/>
                <a:gd name="T6" fmla="*/ 121 w 122"/>
                <a:gd name="T7" fmla="*/ 24 h 25"/>
                <a:gd name="T8" fmla="*/ 0 w 122"/>
                <a:gd name="T9" fmla="*/ 0 h 25"/>
                <a:gd name="T10" fmla="*/ 0 60000 65536"/>
                <a:gd name="T11" fmla="*/ 0 60000 65536"/>
                <a:gd name="T12" fmla="*/ 0 60000 65536"/>
                <a:gd name="T13" fmla="*/ 0 60000 65536"/>
                <a:gd name="T14" fmla="*/ 0 60000 65536"/>
                <a:gd name="T15" fmla="*/ 0 w 122"/>
                <a:gd name="T16" fmla="*/ 0 h 25"/>
                <a:gd name="T17" fmla="*/ 122 w 122"/>
                <a:gd name="T18" fmla="*/ 25 h 25"/>
              </a:gdLst>
              <a:ahLst/>
              <a:cxnLst>
                <a:cxn ang="T10">
                  <a:pos x="T0" y="T1"/>
                </a:cxn>
                <a:cxn ang="T11">
                  <a:pos x="T2" y="T3"/>
                </a:cxn>
                <a:cxn ang="T12">
                  <a:pos x="T4" y="T5"/>
                </a:cxn>
                <a:cxn ang="T13">
                  <a:pos x="T6" y="T7"/>
                </a:cxn>
                <a:cxn ang="T14">
                  <a:pos x="T8" y="T9"/>
                </a:cxn>
              </a:cxnLst>
              <a:rect l="T15" t="T16" r="T17" b="T18"/>
              <a:pathLst>
                <a:path w="122" h="25">
                  <a:moveTo>
                    <a:pt x="0" y="0"/>
                  </a:moveTo>
                  <a:lnTo>
                    <a:pt x="60" y="5"/>
                  </a:lnTo>
                  <a:lnTo>
                    <a:pt x="116" y="19"/>
                  </a:lnTo>
                  <a:lnTo>
                    <a:pt x="121" y="24"/>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2" name="Freeform 125"/>
            <p:cNvSpPr>
              <a:spLocks/>
            </p:cNvSpPr>
            <p:nvPr/>
          </p:nvSpPr>
          <p:spPr bwMode="auto">
            <a:xfrm>
              <a:off x="1588" y="2768"/>
              <a:ext cx="72" cy="10"/>
            </a:xfrm>
            <a:custGeom>
              <a:avLst/>
              <a:gdLst>
                <a:gd name="T0" fmla="*/ 26 w 72"/>
                <a:gd name="T1" fmla="*/ 9 h 10"/>
                <a:gd name="T2" fmla="*/ 0 w 72"/>
                <a:gd name="T3" fmla="*/ 9 h 10"/>
                <a:gd name="T4" fmla="*/ 0 w 72"/>
                <a:gd name="T5" fmla="*/ 0 h 10"/>
                <a:gd name="T6" fmla="*/ 71 w 72"/>
                <a:gd name="T7" fmla="*/ 0 h 10"/>
                <a:gd name="T8" fmla="*/ 26 w 72"/>
                <a:gd name="T9" fmla="*/ 9 h 10"/>
                <a:gd name="T10" fmla="*/ 0 60000 65536"/>
                <a:gd name="T11" fmla="*/ 0 60000 65536"/>
                <a:gd name="T12" fmla="*/ 0 60000 65536"/>
                <a:gd name="T13" fmla="*/ 0 60000 65536"/>
                <a:gd name="T14" fmla="*/ 0 60000 65536"/>
                <a:gd name="T15" fmla="*/ 0 w 72"/>
                <a:gd name="T16" fmla="*/ 0 h 10"/>
                <a:gd name="T17" fmla="*/ 72 w 72"/>
                <a:gd name="T18" fmla="*/ 10 h 10"/>
              </a:gdLst>
              <a:ahLst/>
              <a:cxnLst>
                <a:cxn ang="T10">
                  <a:pos x="T0" y="T1"/>
                </a:cxn>
                <a:cxn ang="T11">
                  <a:pos x="T2" y="T3"/>
                </a:cxn>
                <a:cxn ang="T12">
                  <a:pos x="T4" y="T5"/>
                </a:cxn>
                <a:cxn ang="T13">
                  <a:pos x="T6" y="T7"/>
                </a:cxn>
                <a:cxn ang="T14">
                  <a:pos x="T8" y="T9"/>
                </a:cxn>
              </a:cxnLst>
              <a:rect l="T15" t="T16" r="T17" b="T18"/>
              <a:pathLst>
                <a:path w="72" h="10">
                  <a:moveTo>
                    <a:pt x="26" y="9"/>
                  </a:moveTo>
                  <a:lnTo>
                    <a:pt x="0" y="9"/>
                  </a:lnTo>
                  <a:lnTo>
                    <a:pt x="0" y="0"/>
                  </a:lnTo>
                  <a:lnTo>
                    <a:pt x="71" y="0"/>
                  </a:lnTo>
                  <a:lnTo>
                    <a:pt x="26"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3" name="Freeform 126"/>
            <p:cNvSpPr>
              <a:spLocks/>
            </p:cNvSpPr>
            <p:nvPr/>
          </p:nvSpPr>
          <p:spPr bwMode="auto">
            <a:xfrm>
              <a:off x="1268" y="2768"/>
              <a:ext cx="336" cy="140"/>
            </a:xfrm>
            <a:custGeom>
              <a:avLst/>
              <a:gdLst>
                <a:gd name="T0" fmla="*/ 204 w 336"/>
                <a:gd name="T1" fmla="*/ 34 h 140"/>
                <a:gd name="T2" fmla="*/ 152 w 336"/>
                <a:gd name="T3" fmla="*/ 130 h 140"/>
                <a:gd name="T4" fmla="*/ 168 w 336"/>
                <a:gd name="T5" fmla="*/ 130 h 140"/>
                <a:gd name="T6" fmla="*/ 168 w 336"/>
                <a:gd name="T7" fmla="*/ 124 h 140"/>
                <a:gd name="T8" fmla="*/ 168 w 336"/>
                <a:gd name="T9" fmla="*/ 130 h 140"/>
                <a:gd name="T10" fmla="*/ 173 w 336"/>
                <a:gd name="T11" fmla="*/ 130 h 140"/>
                <a:gd name="T12" fmla="*/ 173 w 336"/>
                <a:gd name="T13" fmla="*/ 135 h 140"/>
                <a:gd name="T14" fmla="*/ 173 w 336"/>
                <a:gd name="T15" fmla="*/ 139 h 140"/>
                <a:gd name="T16" fmla="*/ 173 w 336"/>
                <a:gd name="T17" fmla="*/ 135 h 140"/>
                <a:gd name="T18" fmla="*/ 127 w 336"/>
                <a:gd name="T19" fmla="*/ 135 h 140"/>
                <a:gd name="T20" fmla="*/ 127 w 336"/>
                <a:gd name="T21" fmla="*/ 139 h 140"/>
                <a:gd name="T22" fmla="*/ 117 w 336"/>
                <a:gd name="T23" fmla="*/ 139 h 140"/>
                <a:gd name="T24" fmla="*/ 101 w 336"/>
                <a:gd name="T25" fmla="*/ 34 h 140"/>
                <a:gd name="T26" fmla="*/ 76 w 336"/>
                <a:gd name="T27" fmla="*/ 45 h 140"/>
                <a:gd name="T28" fmla="*/ 61 w 336"/>
                <a:gd name="T29" fmla="*/ 45 h 140"/>
                <a:gd name="T30" fmla="*/ 26 w 336"/>
                <a:gd name="T31" fmla="*/ 79 h 140"/>
                <a:gd name="T32" fmla="*/ 11 w 336"/>
                <a:gd name="T33" fmla="*/ 79 h 140"/>
                <a:gd name="T34" fmla="*/ 0 w 336"/>
                <a:gd name="T35" fmla="*/ 69 h 140"/>
                <a:gd name="T36" fmla="*/ 20 w 336"/>
                <a:gd name="T37" fmla="*/ 30 h 140"/>
                <a:gd name="T38" fmla="*/ 30 w 336"/>
                <a:gd name="T39" fmla="*/ 25 h 140"/>
                <a:gd name="T40" fmla="*/ 11 w 336"/>
                <a:gd name="T41" fmla="*/ 15 h 140"/>
                <a:gd name="T42" fmla="*/ 11 w 336"/>
                <a:gd name="T43" fmla="*/ 5 h 140"/>
                <a:gd name="T44" fmla="*/ 30 w 336"/>
                <a:gd name="T45" fmla="*/ 0 h 140"/>
                <a:gd name="T46" fmla="*/ 335 w 336"/>
                <a:gd name="T47" fmla="*/ 0 h 140"/>
                <a:gd name="T48" fmla="*/ 204 w 336"/>
                <a:gd name="T49" fmla="*/ 34 h 1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36"/>
                <a:gd name="T76" fmla="*/ 0 h 140"/>
                <a:gd name="T77" fmla="*/ 336 w 336"/>
                <a:gd name="T78" fmla="*/ 140 h 14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36" h="140">
                  <a:moveTo>
                    <a:pt x="204" y="34"/>
                  </a:moveTo>
                  <a:lnTo>
                    <a:pt x="152" y="130"/>
                  </a:lnTo>
                  <a:lnTo>
                    <a:pt x="168" y="130"/>
                  </a:lnTo>
                  <a:lnTo>
                    <a:pt x="168" y="124"/>
                  </a:lnTo>
                  <a:lnTo>
                    <a:pt x="168" y="130"/>
                  </a:lnTo>
                  <a:lnTo>
                    <a:pt x="173" y="130"/>
                  </a:lnTo>
                  <a:lnTo>
                    <a:pt x="173" y="135"/>
                  </a:lnTo>
                  <a:lnTo>
                    <a:pt x="173" y="139"/>
                  </a:lnTo>
                  <a:lnTo>
                    <a:pt x="173" y="135"/>
                  </a:lnTo>
                  <a:lnTo>
                    <a:pt x="127" y="135"/>
                  </a:lnTo>
                  <a:lnTo>
                    <a:pt x="127" y="139"/>
                  </a:lnTo>
                  <a:lnTo>
                    <a:pt x="117" y="139"/>
                  </a:lnTo>
                  <a:lnTo>
                    <a:pt x="101" y="34"/>
                  </a:lnTo>
                  <a:lnTo>
                    <a:pt x="76" y="45"/>
                  </a:lnTo>
                  <a:lnTo>
                    <a:pt x="61" y="45"/>
                  </a:lnTo>
                  <a:lnTo>
                    <a:pt x="26" y="79"/>
                  </a:lnTo>
                  <a:lnTo>
                    <a:pt x="11" y="79"/>
                  </a:lnTo>
                  <a:lnTo>
                    <a:pt x="0" y="69"/>
                  </a:lnTo>
                  <a:lnTo>
                    <a:pt x="20" y="30"/>
                  </a:lnTo>
                  <a:lnTo>
                    <a:pt x="30" y="25"/>
                  </a:lnTo>
                  <a:lnTo>
                    <a:pt x="11" y="15"/>
                  </a:lnTo>
                  <a:lnTo>
                    <a:pt x="11" y="5"/>
                  </a:lnTo>
                  <a:lnTo>
                    <a:pt x="30" y="0"/>
                  </a:lnTo>
                  <a:lnTo>
                    <a:pt x="335" y="0"/>
                  </a:lnTo>
                  <a:lnTo>
                    <a:pt x="204" y="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4" name="Freeform 127"/>
            <p:cNvSpPr>
              <a:spLocks/>
            </p:cNvSpPr>
            <p:nvPr/>
          </p:nvSpPr>
          <p:spPr bwMode="auto">
            <a:xfrm>
              <a:off x="1477" y="2772"/>
              <a:ext cx="122" cy="27"/>
            </a:xfrm>
            <a:custGeom>
              <a:avLst/>
              <a:gdLst>
                <a:gd name="T0" fmla="*/ 0 w 122"/>
                <a:gd name="T1" fmla="*/ 26 h 27"/>
                <a:gd name="T2" fmla="*/ 60 w 122"/>
                <a:gd name="T3" fmla="*/ 21 h 27"/>
                <a:gd name="T4" fmla="*/ 116 w 122"/>
                <a:gd name="T5" fmla="*/ 4 h 27"/>
                <a:gd name="T6" fmla="*/ 121 w 122"/>
                <a:gd name="T7" fmla="*/ 0 h 27"/>
                <a:gd name="T8" fmla="*/ 0 w 122"/>
                <a:gd name="T9" fmla="*/ 26 h 27"/>
                <a:gd name="T10" fmla="*/ 0 60000 65536"/>
                <a:gd name="T11" fmla="*/ 0 60000 65536"/>
                <a:gd name="T12" fmla="*/ 0 60000 65536"/>
                <a:gd name="T13" fmla="*/ 0 60000 65536"/>
                <a:gd name="T14" fmla="*/ 0 60000 65536"/>
                <a:gd name="T15" fmla="*/ 0 w 122"/>
                <a:gd name="T16" fmla="*/ 0 h 27"/>
                <a:gd name="T17" fmla="*/ 122 w 122"/>
                <a:gd name="T18" fmla="*/ 27 h 27"/>
              </a:gdLst>
              <a:ahLst/>
              <a:cxnLst>
                <a:cxn ang="T10">
                  <a:pos x="T0" y="T1"/>
                </a:cxn>
                <a:cxn ang="T11">
                  <a:pos x="T2" y="T3"/>
                </a:cxn>
                <a:cxn ang="T12">
                  <a:pos x="T4" y="T5"/>
                </a:cxn>
                <a:cxn ang="T13">
                  <a:pos x="T6" y="T7"/>
                </a:cxn>
                <a:cxn ang="T14">
                  <a:pos x="T8" y="T9"/>
                </a:cxn>
              </a:cxnLst>
              <a:rect l="T15" t="T16" r="T17" b="T18"/>
              <a:pathLst>
                <a:path w="122" h="27">
                  <a:moveTo>
                    <a:pt x="0" y="26"/>
                  </a:moveTo>
                  <a:lnTo>
                    <a:pt x="60" y="21"/>
                  </a:lnTo>
                  <a:lnTo>
                    <a:pt x="116" y="4"/>
                  </a:lnTo>
                  <a:lnTo>
                    <a:pt x="121" y="0"/>
                  </a:lnTo>
                  <a:lnTo>
                    <a:pt x="0" y="2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65" name="Rectangle 128"/>
            <p:cNvSpPr>
              <a:spLocks noChangeArrowheads="1"/>
            </p:cNvSpPr>
            <p:nvPr/>
          </p:nvSpPr>
          <p:spPr bwMode="auto">
            <a:xfrm>
              <a:off x="1325" y="2908"/>
              <a:ext cx="256"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FA-18</a:t>
              </a:r>
            </a:p>
          </p:txBody>
        </p:sp>
      </p:grpSp>
      <p:grpSp>
        <p:nvGrpSpPr>
          <p:cNvPr id="167952" name="Group 129"/>
          <p:cNvGrpSpPr>
            <a:grpSpLocks/>
          </p:cNvGrpSpPr>
          <p:nvPr/>
        </p:nvGrpSpPr>
        <p:grpSpPr bwMode="auto">
          <a:xfrm>
            <a:off x="6483350" y="268288"/>
            <a:ext cx="742950" cy="449262"/>
            <a:chOff x="4084" y="169"/>
            <a:chExt cx="468" cy="283"/>
          </a:xfrm>
        </p:grpSpPr>
        <p:grpSp>
          <p:nvGrpSpPr>
            <p:cNvPr id="168640" name="Group 130"/>
            <p:cNvGrpSpPr>
              <a:grpSpLocks/>
            </p:cNvGrpSpPr>
            <p:nvPr/>
          </p:nvGrpSpPr>
          <p:grpSpPr bwMode="auto">
            <a:xfrm>
              <a:off x="4084" y="169"/>
              <a:ext cx="468" cy="146"/>
              <a:chOff x="4084" y="169"/>
              <a:chExt cx="468" cy="146"/>
            </a:xfrm>
          </p:grpSpPr>
          <p:sp>
            <p:nvSpPr>
              <p:cNvPr id="168642" name="Freeform 131"/>
              <p:cNvSpPr>
                <a:spLocks/>
              </p:cNvSpPr>
              <p:nvPr/>
            </p:nvSpPr>
            <p:spPr bwMode="auto">
              <a:xfrm>
                <a:off x="4084" y="261"/>
                <a:ext cx="468" cy="34"/>
              </a:xfrm>
              <a:custGeom>
                <a:avLst/>
                <a:gdLst>
                  <a:gd name="T0" fmla="*/ 435 w 468"/>
                  <a:gd name="T1" fmla="*/ 33 h 34"/>
                  <a:gd name="T2" fmla="*/ 445 w 468"/>
                  <a:gd name="T3" fmla="*/ 22 h 34"/>
                  <a:gd name="T4" fmla="*/ 467 w 468"/>
                  <a:gd name="T5" fmla="*/ 0 h 34"/>
                  <a:gd name="T6" fmla="*/ 0 w 468"/>
                  <a:gd name="T7" fmla="*/ 13 h 34"/>
                  <a:gd name="T8" fmla="*/ 2 w 468"/>
                  <a:gd name="T9" fmla="*/ 33 h 34"/>
                  <a:gd name="T10" fmla="*/ 435 w 468"/>
                  <a:gd name="T11" fmla="*/ 33 h 34"/>
                  <a:gd name="T12" fmla="*/ 0 60000 65536"/>
                  <a:gd name="T13" fmla="*/ 0 60000 65536"/>
                  <a:gd name="T14" fmla="*/ 0 60000 65536"/>
                  <a:gd name="T15" fmla="*/ 0 60000 65536"/>
                  <a:gd name="T16" fmla="*/ 0 60000 65536"/>
                  <a:gd name="T17" fmla="*/ 0 60000 65536"/>
                  <a:gd name="T18" fmla="*/ 0 w 468"/>
                  <a:gd name="T19" fmla="*/ 0 h 34"/>
                  <a:gd name="T20" fmla="*/ 468 w 468"/>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68" h="34">
                    <a:moveTo>
                      <a:pt x="435" y="33"/>
                    </a:moveTo>
                    <a:lnTo>
                      <a:pt x="445" y="22"/>
                    </a:lnTo>
                    <a:lnTo>
                      <a:pt x="467" y="0"/>
                    </a:lnTo>
                    <a:lnTo>
                      <a:pt x="0" y="13"/>
                    </a:lnTo>
                    <a:lnTo>
                      <a:pt x="2" y="33"/>
                    </a:lnTo>
                    <a:lnTo>
                      <a:pt x="435"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3" name="Freeform 132"/>
              <p:cNvSpPr>
                <a:spLocks/>
              </p:cNvSpPr>
              <p:nvPr/>
            </p:nvSpPr>
            <p:spPr bwMode="auto">
              <a:xfrm>
                <a:off x="4133" y="247"/>
                <a:ext cx="168" cy="29"/>
              </a:xfrm>
              <a:custGeom>
                <a:avLst/>
                <a:gdLst>
                  <a:gd name="T0" fmla="*/ 0 w 168"/>
                  <a:gd name="T1" fmla="*/ 28 h 29"/>
                  <a:gd name="T2" fmla="*/ 0 w 168"/>
                  <a:gd name="T3" fmla="*/ 18 h 29"/>
                  <a:gd name="T4" fmla="*/ 47 w 168"/>
                  <a:gd name="T5" fmla="*/ 18 h 29"/>
                  <a:gd name="T6" fmla="*/ 47 w 168"/>
                  <a:gd name="T7" fmla="*/ 0 h 29"/>
                  <a:gd name="T8" fmla="*/ 95 w 168"/>
                  <a:gd name="T9" fmla="*/ 0 h 29"/>
                  <a:gd name="T10" fmla="*/ 95 w 168"/>
                  <a:gd name="T11" fmla="*/ 12 h 29"/>
                  <a:gd name="T12" fmla="*/ 167 w 168"/>
                  <a:gd name="T13" fmla="*/ 12 h 29"/>
                  <a:gd name="T14" fmla="*/ 167 w 168"/>
                  <a:gd name="T15" fmla="*/ 23 h 29"/>
                  <a:gd name="T16" fmla="*/ 0 w 168"/>
                  <a:gd name="T17" fmla="*/ 28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8"/>
                  <a:gd name="T28" fmla="*/ 0 h 29"/>
                  <a:gd name="T29" fmla="*/ 168 w 168"/>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8" h="29">
                    <a:moveTo>
                      <a:pt x="0" y="28"/>
                    </a:moveTo>
                    <a:lnTo>
                      <a:pt x="0" y="18"/>
                    </a:lnTo>
                    <a:lnTo>
                      <a:pt x="47" y="18"/>
                    </a:lnTo>
                    <a:lnTo>
                      <a:pt x="47" y="0"/>
                    </a:lnTo>
                    <a:lnTo>
                      <a:pt x="95" y="0"/>
                    </a:lnTo>
                    <a:lnTo>
                      <a:pt x="95" y="12"/>
                    </a:lnTo>
                    <a:lnTo>
                      <a:pt x="167" y="12"/>
                    </a:lnTo>
                    <a:lnTo>
                      <a:pt x="167" y="23"/>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4" name="Freeform 133"/>
              <p:cNvSpPr>
                <a:spLocks/>
              </p:cNvSpPr>
              <p:nvPr/>
            </p:nvSpPr>
            <p:spPr bwMode="auto">
              <a:xfrm>
                <a:off x="4323" y="236"/>
                <a:ext cx="96" cy="32"/>
              </a:xfrm>
              <a:custGeom>
                <a:avLst/>
                <a:gdLst>
                  <a:gd name="T0" fmla="*/ 95 w 96"/>
                  <a:gd name="T1" fmla="*/ 31 h 32"/>
                  <a:gd name="T2" fmla="*/ 95 w 96"/>
                  <a:gd name="T3" fmla="*/ 23 h 32"/>
                  <a:gd name="T4" fmla="*/ 93 w 96"/>
                  <a:gd name="T5" fmla="*/ 23 h 32"/>
                  <a:gd name="T6" fmla="*/ 93 w 96"/>
                  <a:gd name="T7" fmla="*/ 18 h 32"/>
                  <a:gd name="T8" fmla="*/ 91 w 96"/>
                  <a:gd name="T9" fmla="*/ 18 h 32"/>
                  <a:gd name="T10" fmla="*/ 90 w 96"/>
                  <a:gd name="T11" fmla="*/ 0 h 32"/>
                  <a:gd name="T12" fmla="*/ 25 w 96"/>
                  <a:gd name="T13" fmla="*/ 0 h 32"/>
                  <a:gd name="T14" fmla="*/ 25 w 96"/>
                  <a:gd name="T15" fmla="*/ 13 h 32"/>
                  <a:gd name="T16" fmla="*/ 19 w 96"/>
                  <a:gd name="T17" fmla="*/ 13 h 32"/>
                  <a:gd name="T18" fmla="*/ 8 w 96"/>
                  <a:gd name="T19" fmla="*/ 18 h 32"/>
                  <a:gd name="T20" fmla="*/ 14 w 96"/>
                  <a:gd name="T21" fmla="*/ 13 h 32"/>
                  <a:gd name="T22" fmla="*/ 0 w 96"/>
                  <a:gd name="T23" fmla="*/ 13 h 32"/>
                  <a:gd name="T24" fmla="*/ 1 w 96"/>
                  <a:gd name="T25" fmla="*/ 31 h 32"/>
                  <a:gd name="T26" fmla="*/ 19 w 96"/>
                  <a:gd name="T27" fmla="*/ 29 h 32"/>
                  <a:gd name="T28" fmla="*/ 17 w 96"/>
                  <a:gd name="T29" fmla="*/ 31 h 32"/>
                  <a:gd name="T30" fmla="*/ 95 w 96"/>
                  <a:gd name="T31" fmla="*/ 31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6"/>
                  <a:gd name="T49" fmla="*/ 0 h 32"/>
                  <a:gd name="T50" fmla="*/ 96 w 96"/>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6" h="32">
                    <a:moveTo>
                      <a:pt x="95" y="31"/>
                    </a:moveTo>
                    <a:lnTo>
                      <a:pt x="95" y="23"/>
                    </a:lnTo>
                    <a:lnTo>
                      <a:pt x="93" y="23"/>
                    </a:lnTo>
                    <a:lnTo>
                      <a:pt x="93" y="18"/>
                    </a:lnTo>
                    <a:lnTo>
                      <a:pt x="91" y="18"/>
                    </a:lnTo>
                    <a:lnTo>
                      <a:pt x="90" y="0"/>
                    </a:lnTo>
                    <a:lnTo>
                      <a:pt x="25" y="0"/>
                    </a:lnTo>
                    <a:lnTo>
                      <a:pt x="25" y="13"/>
                    </a:lnTo>
                    <a:lnTo>
                      <a:pt x="19" y="13"/>
                    </a:lnTo>
                    <a:lnTo>
                      <a:pt x="8" y="18"/>
                    </a:lnTo>
                    <a:lnTo>
                      <a:pt x="14" y="13"/>
                    </a:lnTo>
                    <a:lnTo>
                      <a:pt x="0" y="13"/>
                    </a:lnTo>
                    <a:lnTo>
                      <a:pt x="1" y="31"/>
                    </a:lnTo>
                    <a:lnTo>
                      <a:pt x="19" y="29"/>
                    </a:lnTo>
                    <a:lnTo>
                      <a:pt x="17" y="31"/>
                    </a:lnTo>
                    <a:lnTo>
                      <a:pt x="95"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5" name="Freeform 134"/>
              <p:cNvSpPr>
                <a:spLocks/>
              </p:cNvSpPr>
              <p:nvPr/>
            </p:nvSpPr>
            <p:spPr bwMode="auto">
              <a:xfrm>
                <a:off x="4301" y="185"/>
                <a:ext cx="24" cy="83"/>
              </a:xfrm>
              <a:custGeom>
                <a:avLst/>
                <a:gdLst>
                  <a:gd name="T0" fmla="*/ 0 w 24"/>
                  <a:gd name="T1" fmla="*/ 82 h 83"/>
                  <a:gd name="T2" fmla="*/ 4 w 24"/>
                  <a:gd name="T3" fmla="*/ 0 h 83"/>
                  <a:gd name="T4" fmla="*/ 5 w 24"/>
                  <a:gd name="T5" fmla="*/ 5 h 83"/>
                  <a:gd name="T6" fmla="*/ 6 w 24"/>
                  <a:gd name="T7" fmla="*/ 25 h 83"/>
                  <a:gd name="T8" fmla="*/ 22 w 24"/>
                  <a:gd name="T9" fmla="*/ 25 h 83"/>
                  <a:gd name="T10" fmla="*/ 23 w 24"/>
                  <a:gd name="T11" fmla="*/ 40 h 83"/>
                  <a:gd name="T12" fmla="*/ 21 w 24"/>
                  <a:gd name="T13" fmla="*/ 40 h 83"/>
                  <a:gd name="T14" fmla="*/ 21 w 24"/>
                  <a:gd name="T15" fmla="*/ 82 h 83"/>
                  <a:gd name="T16" fmla="*/ 0 w 24"/>
                  <a:gd name="T17" fmla="*/ 82 h 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83"/>
                  <a:gd name="T29" fmla="*/ 24 w 24"/>
                  <a:gd name="T30" fmla="*/ 83 h 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83">
                    <a:moveTo>
                      <a:pt x="0" y="82"/>
                    </a:moveTo>
                    <a:lnTo>
                      <a:pt x="4" y="0"/>
                    </a:lnTo>
                    <a:lnTo>
                      <a:pt x="5" y="5"/>
                    </a:lnTo>
                    <a:lnTo>
                      <a:pt x="6" y="25"/>
                    </a:lnTo>
                    <a:lnTo>
                      <a:pt x="22" y="25"/>
                    </a:lnTo>
                    <a:lnTo>
                      <a:pt x="23" y="40"/>
                    </a:lnTo>
                    <a:lnTo>
                      <a:pt x="21" y="40"/>
                    </a:lnTo>
                    <a:lnTo>
                      <a:pt x="21" y="82"/>
                    </a:lnTo>
                    <a:lnTo>
                      <a:pt x="0" y="8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6" name="Freeform 135"/>
              <p:cNvSpPr>
                <a:spLocks/>
              </p:cNvSpPr>
              <p:nvPr/>
            </p:nvSpPr>
            <p:spPr bwMode="auto">
              <a:xfrm>
                <a:off x="4204" y="215"/>
                <a:ext cx="20" cy="32"/>
              </a:xfrm>
              <a:custGeom>
                <a:avLst/>
                <a:gdLst>
                  <a:gd name="T0" fmla="*/ 14 w 20"/>
                  <a:gd name="T1" fmla="*/ 31 h 32"/>
                  <a:gd name="T2" fmla="*/ 13 w 20"/>
                  <a:gd name="T3" fmla="*/ 16 h 32"/>
                  <a:gd name="T4" fmla="*/ 10 w 20"/>
                  <a:gd name="T5" fmla="*/ 16 h 32"/>
                  <a:gd name="T6" fmla="*/ 10 w 20"/>
                  <a:gd name="T7" fmla="*/ 11 h 32"/>
                  <a:gd name="T8" fmla="*/ 19 w 20"/>
                  <a:gd name="T9" fmla="*/ 11 h 32"/>
                  <a:gd name="T10" fmla="*/ 19 w 20"/>
                  <a:gd name="T11" fmla="*/ 2 h 32"/>
                  <a:gd name="T12" fmla="*/ 12 w 20"/>
                  <a:gd name="T13" fmla="*/ 2 h 32"/>
                  <a:gd name="T14" fmla="*/ 12 w 20"/>
                  <a:gd name="T15" fmla="*/ 0 h 32"/>
                  <a:gd name="T16" fmla="*/ 10 w 20"/>
                  <a:gd name="T17" fmla="*/ 0 h 32"/>
                  <a:gd name="T18" fmla="*/ 10 w 20"/>
                  <a:gd name="T19" fmla="*/ 2 h 32"/>
                  <a:gd name="T20" fmla="*/ 0 w 20"/>
                  <a:gd name="T21" fmla="*/ 2 h 32"/>
                  <a:gd name="T22" fmla="*/ 0 w 20"/>
                  <a:gd name="T23" fmla="*/ 11 h 32"/>
                  <a:gd name="T24" fmla="*/ 7 w 20"/>
                  <a:gd name="T25" fmla="*/ 11 h 32"/>
                  <a:gd name="T26" fmla="*/ 7 w 20"/>
                  <a:gd name="T27" fmla="*/ 16 h 32"/>
                  <a:gd name="T28" fmla="*/ 6 w 20"/>
                  <a:gd name="T29" fmla="*/ 16 h 32"/>
                  <a:gd name="T30" fmla="*/ 5 w 20"/>
                  <a:gd name="T31" fmla="*/ 31 h 32"/>
                  <a:gd name="T32" fmla="*/ 14 w 20"/>
                  <a:gd name="T33" fmla="*/ 31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2"/>
                  <a:gd name="T53" fmla="*/ 20 w 20"/>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2">
                    <a:moveTo>
                      <a:pt x="14" y="31"/>
                    </a:moveTo>
                    <a:lnTo>
                      <a:pt x="13" y="16"/>
                    </a:lnTo>
                    <a:lnTo>
                      <a:pt x="10" y="16"/>
                    </a:lnTo>
                    <a:lnTo>
                      <a:pt x="10" y="11"/>
                    </a:lnTo>
                    <a:lnTo>
                      <a:pt x="19" y="11"/>
                    </a:lnTo>
                    <a:lnTo>
                      <a:pt x="19" y="2"/>
                    </a:lnTo>
                    <a:lnTo>
                      <a:pt x="12" y="2"/>
                    </a:lnTo>
                    <a:lnTo>
                      <a:pt x="12" y="0"/>
                    </a:lnTo>
                    <a:lnTo>
                      <a:pt x="10" y="0"/>
                    </a:lnTo>
                    <a:lnTo>
                      <a:pt x="10" y="2"/>
                    </a:lnTo>
                    <a:lnTo>
                      <a:pt x="0" y="2"/>
                    </a:lnTo>
                    <a:lnTo>
                      <a:pt x="0" y="11"/>
                    </a:lnTo>
                    <a:lnTo>
                      <a:pt x="7" y="11"/>
                    </a:lnTo>
                    <a:lnTo>
                      <a:pt x="7" y="16"/>
                    </a:lnTo>
                    <a:lnTo>
                      <a:pt x="6" y="16"/>
                    </a:lnTo>
                    <a:lnTo>
                      <a:pt x="5" y="31"/>
                    </a:lnTo>
                    <a:lnTo>
                      <a:pt x="14"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7" name="Freeform 136"/>
              <p:cNvSpPr>
                <a:spLocks/>
              </p:cNvSpPr>
              <p:nvPr/>
            </p:nvSpPr>
            <p:spPr bwMode="auto">
              <a:xfrm>
                <a:off x="4378" y="210"/>
                <a:ext cx="7" cy="30"/>
              </a:xfrm>
              <a:custGeom>
                <a:avLst/>
                <a:gdLst>
                  <a:gd name="T0" fmla="*/ 6 w 7"/>
                  <a:gd name="T1" fmla="*/ 29 h 30"/>
                  <a:gd name="T2" fmla="*/ 4 w 7"/>
                  <a:gd name="T3" fmla="*/ 8 h 30"/>
                  <a:gd name="T4" fmla="*/ 6 w 7"/>
                  <a:gd name="T5" fmla="*/ 5 h 30"/>
                  <a:gd name="T6" fmla="*/ 4 w 7"/>
                  <a:gd name="T7" fmla="*/ 0 h 30"/>
                  <a:gd name="T8" fmla="*/ 0 w 7"/>
                  <a:gd name="T9" fmla="*/ 5 h 30"/>
                  <a:gd name="T10" fmla="*/ 1 w 7"/>
                  <a:gd name="T11" fmla="*/ 11 h 30"/>
                  <a:gd name="T12" fmla="*/ 0 w 7"/>
                  <a:gd name="T13" fmla="*/ 29 h 30"/>
                  <a:gd name="T14" fmla="*/ 6 w 7"/>
                  <a:gd name="T15" fmla="*/ 29 h 30"/>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0"/>
                  <a:gd name="T26" fmla="*/ 7 w 7"/>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0">
                    <a:moveTo>
                      <a:pt x="6" y="29"/>
                    </a:moveTo>
                    <a:lnTo>
                      <a:pt x="4" y="8"/>
                    </a:lnTo>
                    <a:lnTo>
                      <a:pt x="6" y="5"/>
                    </a:lnTo>
                    <a:lnTo>
                      <a:pt x="4" y="0"/>
                    </a:lnTo>
                    <a:lnTo>
                      <a:pt x="0" y="5"/>
                    </a:lnTo>
                    <a:lnTo>
                      <a:pt x="1" y="11"/>
                    </a:lnTo>
                    <a:lnTo>
                      <a:pt x="0" y="29"/>
                    </a:lnTo>
                    <a:lnTo>
                      <a:pt x="6" y="2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8" name="Freeform 137"/>
              <p:cNvSpPr>
                <a:spLocks/>
              </p:cNvSpPr>
              <p:nvPr/>
            </p:nvSpPr>
            <p:spPr bwMode="auto">
              <a:xfrm>
                <a:off x="4314" y="203"/>
                <a:ext cx="11" cy="8"/>
              </a:xfrm>
              <a:custGeom>
                <a:avLst/>
                <a:gdLst>
                  <a:gd name="T0" fmla="*/ 5 w 11"/>
                  <a:gd name="T1" fmla="*/ 7 h 8"/>
                  <a:gd name="T2" fmla="*/ 5 w 11"/>
                  <a:gd name="T3" fmla="*/ 2 h 8"/>
                  <a:gd name="T4" fmla="*/ 0 w 11"/>
                  <a:gd name="T5" fmla="*/ 2 h 8"/>
                  <a:gd name="T6" fmla="*/ 0 w 11"/>
                  <a:gd name="T7" fmla="*/ 0 h 8"/>
                  <a:gd name="T8" fmla="*/ 10 w 11"/>
                  <a:gd name="T9" fmla="*/ 0 h 8"/>
                  <a:gd name="T10" fmla="*/ 10 w 11"/>
                  <a:gd name="T11" fmla="*/ 2 h 8"/>
                  <a:gd name="T12" fmla="*/ 6 w 11"/>
                  <a:gd name="T13" fmla="*/ 2 h 8"/>
                  <a:gd name="T14" fmla="*/ 5 w 11"/>
                  <a:gd name="T15" fmla="*/ 7 h 8"/>
                  <a:gd name="T16" fmla="*/ 0 60000 65536"/>
                  <a:gd name="T17" fmla="*/ 0 60000 65536"/>
                  <a:gd name="T18" fmla="*/ 0 60000 65536"/>
                  <a:gd name="T19" fmla="*/ 0 60000 65536"/>
                  <a:gd name="T20" fmla="*/ 0 60000 65536"/>
                  <a:gd name="T21" fmla="*/ 0 60000 65536"/>
                  <a:gd name="T22" fmla="*/ 0 60000 65536"/>
                  <a:gd name="T23" fmla="*/ 0 60000 65536"/>
                  <a:gd name="T24" fmla="*/ 0 w 11"/>
                  <a:gd name="T25" fmla="*/ 0 h 8"/>
                  <a:gd name="T26" fmla="*/ 11 w 11"/>
                  <a:gd name="T27" fmla="*/ 8 h 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 h="8">
                    <a:moveTo>
                      <a:pt x="5" y="7"/>
                    </a:moveTo>
                    <a:lnTo>
                      <a:pt x="5" y="2"/>
                    </a:lnTo>
                    <a:lnTo>
                      <a:pt x="0" y="2"/>
                    </a:lnTo>
                    <a:lnTo>
                      <a:pt x="0" y="0"/>
                    </a:lnTo>
                    <a:lnTo>
                      <a:pt x="10" y="0"/>
                    </a:lnTo>
                    <a:lnTo>
                      <a:pt x="10" y="2"/>
                    </a:lnTo>
                    <a:lnTo>
                      <a:pt x="6" y="2"/>
                    </a:lnTo>
                    <a:lnTo>
                      <a:pt x="5" y="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49" name="Freeform 138"/>
              <p:cNvSpPr>
                <a:spLocks/>
              </p:cNvSpPr>
              <p:nvPr/>
            </p:nvSpPr>
            <p:spPr bwMode="auto">
              <a:xfrm>
                <a:off x="4479" y="249"/>
                <a:ext cx="31" cy="17"/>
              </a:xfrm>
              <a:custGeom>
                <a:avLst/>
                <a:gdLst>
                  <a:gd name="T0" fmla="*/ 12 w 31"/>
                  <a:gd name="T1" fmla="*/ 16 h 17"/>
                  <a:gd name="T2" fmla="*/ 10 w 31"/>
                  <a:gd name="T3" fmla="*/ 12 h 17"/>
                  <a:gd name="T4" fmla="*/ 14 w 31"/>
                  <a:gd name="T5" fmla="*/ 12 h 17"/>
                  <a:gd name="T6" fmla="*/ 17 w 31"/>
                  <a:gd name="T7" fmla="*/ 5 h 17"/>
                  <a:gd name="T8" fmla="*/ 30 w 31"/>
                  <a:gd name="T9" fmla="*/ 5 h 17"/>
                  <a:gd name="T10" fmla="*/ 17 w 31"/>
                  <a:gd name="T11" fmla="*/ 5 h 17"/>
                  <a:gd name="T12" fmla="*/ 16 w 31"/>
                  <a:gd name="T13" fmla="*/ 0 h 17"/>
                  <a:gd name="T14" fmla="*/ 1 w 31"/>
                  <a:gd name="T15" fmla="*/ 0 h 17"/>
                  <a:gd name="T16" fmla="*/ 0 w 31"/>
                  <a:gd name="T17" fmla="*/ 7 h 17"/>
                  <a:gd name="T18" fmla="*/ 4 w 31"/>
                  <a:gd name="T19" fmla="*/ 12 h 17"/>
                  <a:gd name="T20" fmla="*/ 8 w 31"/>
                  <a:gd name="T21" fmla="*/ 12 h 17"/>
                  <a:gd name="T22" fmla="*/ 8 w 31"/>
                  <a:gd name="T23" fmla="*/ 16 h 17"/>
                  <a:gd name="T24" fmla="*/ 12 w 31"/>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17"/>
                  <a:gd name="T41" fmla="*/ 31 w 31"/>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17">
                    <a:moveTo>
                      <a:pt x="12" y="16"/>
                    </a:moveTo>
                    <a:lnTo>
                      <a:pt x="10" y="12"/>
                    </a:lnTo>
                    <a:lnTo>
                      <a:pt x="14" y="12"/>
                    </a:lnTo>
                    <a:lnTo>
                      <a:pt x="17" y="5"/>
                    </a:lnTo>
                    <a:lnTo>
                      <a:pt x="30" y="5"/>
                    </a:lnTo>
                    <a:lnTo>
                      <a:pt x="17" y="5"/>
                    </a:lnTo>
                    <a:lnTo>
                      <a:pt x="16" y="0"/>
                    </a:lnTo>
                    <a:lnTo>
                      <a:pt x="1" y="0"/>
                    </a:lnTo>
                    <a:lnTo>
                      <a:pt x="0" y="7"/>
                    </a:lnTo>
                    <a:lnTo>
                      <a:pt x="4" y="12"/>
                    </a:lnTo>
                    <a:lnTo>
                      <a:pt x="8" y="12"/>
                    </a:lnTo>
                    <a:lnTo>
                      <a:pt x="8" y="16"/>
                    </a:lnTo>
                    <a:lnTo>
                      <a:pt x="12"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0" name="Freeform 139"/>
              <p:cNvSpPr>
                <a:spLocks/>
              </p:cNvSpPr>
              <p:nvPr/>
            </p:nvSpPr>
            <p:spPr bwMode="auto">
              <a:xfrm>
                <a:off x="4427" y="251"/>
                <a:ext cx="17" cy="14"/>
              </a:xfrm>
              <a:custGeom>
                <a:avLst/>
                <a:gdLst>
                  <a:gd name="T0" fmla="*/ 5 w 17"/>
                  <a:gd name="T1" fmla="*/ 13 h 14"/>
                  <a:gd name="T2" fmla="*/ 2 w 17"/>
                  <a:gd name="T3" fmla="*/ 8 h 14"/>
                  <a:gd name="T4" fmla="*/ 0 w 17"/>
                  <a:gd name="T5" fmla="*/ 8 h 14"/>
                  <a:gd name="T6" fmla="*/ 0 w 17"/>
                  <a:gd name="T7" fmla="*/ 0 h 14"/>
                  <a:gd name="T8" fmla="*/ 16 w 17"/>
                  <a:gd name="T9" fmla="*/ 0 h 14"/>
                  <a:gd name="T10" fmla="*/ 16 w 17"/>
                  <a:gd name="T11" fmla="*/ 8 h 14"/>
                  <a:gd name="T12" fmla="*/ 12 w 17"/>
                  <a:gd name="T13" fmla="*/ 8 h 14"/>
                  <a:gd name="T14" fmla="*/ 10 w 17"/>
                  <a:gd name="T15" fmla="*/ 13 h 14"/>
                  <a:gd name="T16" fmla="*/ 5 w 17"/>
                  <a:gd name="T17" fmla="*/ 13 h 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4"/>
                  <a:gd name="T29" fmla="*/ 17 w 17"/>
                  <a:gd name="T30" fmla="*/ 14 h 1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4">
                    <a:moveTo>
                      <a:pt x="5" y="13"/>
                    </a:moveTo>
                    <a:lnTo>
                      <a:pt x="2" y="8"/>
                    </a:lnTo>
                    <a:lnTo>
                      <a:pt x="0" y="8"/>
                    </a:lnTo>
                    <a:lnTo>
                      <a:pt x="0" y="0"/>
                    </a:lnTo>
                    <a:lnTo>
                      <a:pt x="16" y="0"/>
                    </a:lnTo>
                    <a:lnTo>
                      <a:pt x="16" y="8"/>
                    </a:lnTo>
                    <a:lnTo>
                      <a:pt x="12" y="8"/>
                    </a:lnTo>
                    <a:lnTo>
                      <a:pt x="10" y="13"/>
                    </a:lnTo>
                    <a:lnTo>
                      <a:pt x="5"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1" name="Freeform 140"/>
              <p:cNvSpPr>
                <a:spLocks/>
              </p:cNvSpPr>
              <p:nvPr/>
            </p:nvSpPr>
            <p:spPr bwMode="auto">
              <a:xfrm>
                <a:off x="4300" y="169"/>
                <a:ext cx="13" cy="17"/>
              </a:xfrm>
              <a:custGeom>
                <a:avLst/>
                <a:gdLst>
                  <a:gd name="T0" fmla="*/ 12 w 13"/>
                  <a:gd name="T1" fmla="*/ 11 h 17"/>
                  <a:gd name="T2" fmla="*/ 6 w 13"/>
                  <a:gd name="T3" fmla="*/ 11 h 17"/>
                  <a:gd name="T4" fmla="*/ 6 w 13"/>
                  <a:gd name="T5" fmla="*/ 16 h 17"/>
                  <a:gd name="T6" fmla="*/ 5 w 13"/>
                  <a:gd name="T7" fmla="*/ 16 h 17"/>
                  <a:gd name="T8" fmla="*/ 4 w 13"/>
                  <a:gd name="T9" fmla="*/ 11 h 17"/>
                  <a:gd name="T10" fmla="*/ 0 w 13"/>
                  <a:gd name="T11" fmla="*/ 11 h 17"/>
                  <a:gd name="T12" fmla="*/ 4 w 13"/>
                  <a:gd name="T13" fmla="*/ 7 h 17"/>
                  <a:gd name="T14" fmla="*/ 4 w 13"/>
                  <a:gd name="T15" fmla="*/ 0 h 17"/>
                  <a:gd name="T16" fmla="*/ 5 w 13"/>
                  <a:gd name="T17" fmla="*/ 11 h 17"/>
                  <a:gd name="T18" fmla="*/ 12 w 13"/>
                  <a:gd name="T19" fmla="*/ 1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17"/>
                  <a:gd name="T32" fmla="*/ 13 w 13"/>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17">
                    <a:moveTo>
                      <a:pt x="12" y="11"/>
                    </a:moveTo>
                    <a:lnTo>
                      <a:pt x="6" y="11"/>
                    </a:lnTo>
                    <a:lnTo>
                      <a:pt x="6" y="16"/>
                    </a:lnTo>
                    <a:lnTo>
                      <a:pt x="5" y="16"/>
                    </a:lnTo>
                    <a:lnTo>
                      <a:pt x="4" y="11"/>
                    </a:lnTo>
                    <a:lnTo>
                      <a:pt x="0" y="11"/>
                    </a:lnTo>
                    <a:lnTo>
                      <a:pt x="4" y="7"/>
                    </a:lnTo>
                    <a:lnTo>
                      <a:pt x="4" y="0"/>
                    </a:lnTo>
                    <a:lnTo>
                      <a:pt x="5" y="11"/>
                    </a:lnTo>
                    <a:lnTo>
                      <a:pt x="12"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2" name="Freeform 141"/>
              <p:cNvSpPr>
                <a:spLocks/>
              </p:cNvSpPr>
              <p:nvPr/>
            </p:nvSpPr>
            <p:spPr bwMode="auto">
              <a:xfrm>
                <a:off x="4239" y="231"/>
                <a:ext cx="2" cy="33"/>
              </a:xfrm>
              <a:custGeom>
                <a:avLst/>
                <a:gdLst>
                  <a:gd name="T0" fmla="*/ 0 w 2"/>
                  <a:gd name="T1" fmla="*/ 32 h 33"/>
                  <a:gd name="T2" fmla="*/ 0 w 2"/>
                  <a:gd name="T3" fmla="*/ 0 h 33"/>
                  <a:gd name="T4" fmla="*/ 1 w 2"/>
                  <a:gd name="T5" fmla="*/ 0 h 33"/>
                  <a:gd name="T6" fmla="*/ 1 w 2"/>
                  <a:gd name="T7" fmla="*/ 32 h 33"/>
                  <a:gd name="T8" fmla="*/ 0 w 2"/>
                  <a:gd name="T9" fmla="*/ 32 h 33"/>
                  <a:gd name="T10" fmla="*/ 0 60000 65536"/>
                  <a:gd name="T11" fmla="*/ 0 60000 65536"/>
                  <a:gd name="T12" fmla="*/ 0 60000 65536"/>
                  <a:gd name="T13" fmla="*/ 0 60000 65536"/>
                  <a:gd name="T14" fmla="*/ 0 60000 65536"/>
                  <a:gd name="T15" fmla="*/ 0 w 2"/>
                  <a:gd name="T16" fmla="*/ 0 h 33"/>
                  <a:gd name="T17" fmla="*/ 2 w 2"/>
                  <a:gd name="T18" fmla="*/ 33 h 33"/>
                </a:gdLst>
                <a:ahLst/>
                <a:cxnLst>
                  <a:cxn ang="T10">
                    <a:pos x="T0" y="T1"/>
                  </a:cxn>
                  <a:cxn ang="T11">
                    <a:pos x="T2" y="T3"/>
                  </a:cxn>
                  <a:cxn ang="T12">
                    <a:pos x="T4" y="T5"/>
                  </a:cxn>
                  <a:cxn ang="T13">
                    <a:pos x="T6" y="T7"/>
                  </a:cxn>
                  <a:cxn ang="T14">
                    <a:pos x="T8" y="T9"/>
                  </a:cxn>
                </a:cxnLst>
                <a:rect l="T15" t="T16" r="T17" b="T18"/>
                <a:pathLst>
                  <a:path w="2" h="33">
                    <a:moveTo>
                      <a:pt x="0" y="32"/>
                    </a:moveTo>
                    <a:lnTo>
                      <a:pt x="0" y="0"/>
                    </a:lnTo>
                    <a:lnTo>
                      <a:pt x="1" y="0"/>
                    </a:lnTo>
                    <a:lnTo>
                      <a:pt x="1" y="32"/>
                    </a:lnTo>
                    <a:lnTo>
                      <a:pt x="0"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3" name="Freeform 142"/>
              <p:cNvSpPr>
                <a:spLocks/>
              </p:cNvSpPr>
              <p:nvPr/>
            </p:nvSpPr>
            <p:spPr bwMode="auto">
              <a:xfrm>
                <a:off x="4389" y="224"/>
                <a:ext cx="7" cy="14"/>
              </a:xfrm>
              <a:custGeom>
                <a:avLst/>
                <a:gdLst>
                  <a:gd name="T0" fmla="*/ 2 w 7"/>
                  <a:gd name="T1" fmla="*/ 13 h 14"/>
                  <a:gd name="T2" fmla="*/ 2 w 7"/>
                  <a:gd name="T3" fmla="*/ 8 h 14"/>
                  <a:gd name="T4" fmla="*/ 0 w 7"/>
                  <a:gd name="T5" fmla="*/ 8 h 14"/>
                  <a:gd name="T6" fmla="*/ 0 w 7"/>
                  <a:gd name="T7" fmla="*/ 2 h 14"/>
                  <a:gd name="T8" fmla="*/ 2 w 7"/>
                  <a:gd name="T9" fmla="*/ 2 h 14"/>
                  <a:gd name="T10" fmla="*/ 2 w 7"/>
                  <a:gd name="T11" fmla="*/ 0 h 14"/>
                  <a:gd name="T12" fmla="*/ 5 w 7"/>
                  <a:gd name="T13" fmla="*/ 2 h 14"/>
                  <a:gd name="T14" fmla="*/ 6 w 7"/>
                  <a:gd name="T15" fmla="*/ 5 h 14"/>
                  <a:gd name="T16" fmla="*/ 6 w 7"/>
                  <a:gd name="T17" fmla="*/ 11 h 14"/>
                  <a:gd name="T18" fmla="*/ 2 w 7"/>
                  <a:gd name="T19" fmla="*/ 13 h 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4"/>
                  <a:gd name="T32" fmla="*/ 7 w 7"/>
                  <a:gd name="T33" fmla="*/ 14 h 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4">
                    <a:moveTo>
                      <a:pt x="2" y="13"/>
                    </a:moveTo>
                    <a:lnTo>
                      <a:pt x="2" y="8"/>
                    </a:lnTo>
                    <a:lnTo>
                      <a:pt x="0" y="8"/>
                    </a:lnTo>
                    <a:lnTo>
                      <a:pt x="0" y="2"/>
                    </a:lnTo>
                    <a:lnTo>
                      <a:pt x="2" y="2"/>
                    </a:lnTo>
                    <a:lnTo>
                      <a:pt x="2" y="0"/>
                    </a:lnTo>
                    <a:lnTo>
                      <a:pt x="5" y="2"/>
                    </a:lnTo>
                    <a:lnTo>
                      <a:pt x="6" y="5"/>
                    </a:lnTo>
                    <a:lnTo>
                      <a:pt x="6" y="11"/>
                    </a:lnTo>
                    <a:lnTo>
                      <a:pt x="2"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4" name="Freeform 143"/>
              <p:cNvSpPr>
                <a:spLocks/>
              </p:cNvSpPr>
              <p:nvPr/>
            </p:nvSpPr>
            <p:spPr bwMode="auto">
              <a:xfrm>
                <a:off x="4410" y="223"/>
                <a:ext cx="7" cy="14"/>
              </a:xfrm>
              <a:custGeom>
                <a:avLst/>
                <a:gdLst>
                  <a:gd name="T0" fmla="*/ 0 w 7"/>
                  <a:gd name="T1" fmla="*/ 11 h 14"/>
                  <a:gd name="T2" fmla="*/ 0 w 7"/>
                  <a:gd name="T3" fmla="*/ 0 h 14"/>
                  <a:gd name="T4" fmla="*/ 2 w 7"/>
                  <a:gd name="T5" fmla="*/ 8 h 14"/>
                  <a:gd name="T6" fmla="*/ 6 w 7"/>
                  <a:gd name="T7" fmla="*/ 8 h 14"/>
                  <a:gd name="T8" fmla="*/ 2 w 7"/>
                  <a:gd name="T9" fmla="*/ 8 h 14"/>
                  <a:gd name="T10" fmla="*/ 2 w 7"/>
                  <a:gd name="T11" fmla="*/ 13 h 14"/>
                  <a:gd name="T12" fmla="*/ 0 w 7"/>
                  <a:gd name="T13" fmla="*/ 11 h 14"/>
                  <a:gd name="T14" fmla="*/ 0 60000 65536"/>
                  <a:gd name="T15" fmla="*/ 0 60000 65536"/>
                  <a:gd name="T16" fmla="*/ 0 60000 65536"/>
                  <a:gd name="T17" fmla="*/ 0 60000 65536"/>
                  <a:gd name="T18" fmla="*/ 0 60000 65536"/>
                  <a:gd name="T19" fmla="*/ 0 60000 65536"/>
                  <a:gd name="T20" fmla="*/ 0 60000 65536"/>
                  <a:gd name="T21" fmla="*/ 0 w 7"/>
                  <a:gd name="T22" fmla="*/ 0 h 14"/>
                  <a:gd name="T23" fmla="*/ 7 w 7"/>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14">
                    <a:moveTo>
                      <a:pt x="0" y="11"/>
                    </a:moveTo>
                    <a:lnTo>
                      <a:pt x="0" y="0"/>
                    </a:lnTo>
                    <a:lnTo>
                      <a:pt x="2" y="8"/>
                    </a:lnTo>
                    <a:lnTo>
                      <a:pt x="6" y="8"/>
                    </a:lnTo>
                    <a:lnTo>
                      <a:pt x="2" y="8"/>
                    </a:lnTo>
                    <a:lnTo>
                      <a:pt x="2" y="13"/>
                    </a:lnTo>
                    <a:lnTo>
                      <a:pt x="0"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5" name="Freeform 144"/>
              <p:cNvSpPr>
                <a:spLocks/>
              </p:cNvSpPr>
              <p:nvPr/>
            </p:nvSpPr>
            <p:spPr bwMode="auto">
              <a:xfrm>
                <a:off x="4103" y="265"/>
                <a:ext cx="17" cy="11"/>
              </a:xfrm>
              <a:custGeom>
                <a:avLst/>
                <a:gdLst>
                  <a:gd name="T0" fmla="*/ 10 w 17"/>
                  <a:gd name="T1" fmla="*/ 10 h 11"/>
                  <a:gd name="T2" fmla="*/ 10 w 17"/>
                  <a:gd name="T3" fmla="*/ 5 h 11"/>
                  <a:gd name="T4" fmla="*/ 16 w 17"/>
                  <a:gd name="T5" fmla="*/ 5 h 11"/>
                  <a:gd name="T6" fmla="*/ 16 w 17"/>
                  <a:gd name="T7" fmla="*/ 0 h 11"/>
                  <a:gd name="T8" fmla="*/ 0 w 17"/>
                  <a:gd name="T9" fmla="*/ 0 h 11"/>
                  <a:gd name="T10" fmla="*/ 0 w 17"/>
                  <a:gd name="T11" fmla="*/ 5 h 11"/>
                  <a:gd name="T12" fmla="*/ 5 w 17"/>
                  <a:gd name="T13" fmla="*/ 5 h 11"/>
                  <a:gd name="T14" fmla="*/ 5 w 17"/>
                  <a:gd name="T15" fmla="*/ 10 h 11"/>
                  <a:gd name="T16" fmla="*/ 10 w 17"/>
                  <a:gd name="T17" fmla="*/ 10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1"/>
                  <a:gd name="T29" fmla="*/ 17 w 17"/>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1">
                    <a:moveTo>
                      <a:pt x="10" y="10"/>
                    </a:moveTo>
                    <a:lnTo>
                      <a:pt x="10" y="5"/>
                    </a:lnTo>
                    <a:lnTo>
                      <a:pt x="16" y="5"/>
                    </a:lnTo>
                    <a:lnTo>
                      <a:pt x="16" y="0"/>
                    </a:lnTo>
                    <a:lnTo>
                      <a:pt x="0" y="0"/>
                    </a:lnTo>
                    <a:lnTo>
                      <a:pt x="0" y="5"/>
                    </a:lnTo>
                    <a:lnTo>
                      <a:pt x="5" y="5"/>
                    </a:lnTo>
                    <a:lnTo>
                      <a:pt x="5" y="10"/>
                    </a:lnTo>
                    <a:lnTo>
                      <a:pt x="10" y="1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6" name="Freeform 145"/>
              <p:cNvSpPr>
                <a:spLocks/>
              </p:cNvSpPr>
              <p:nvPr/>
            </p:nvSpPr>
            <p:spPr bwMode="auto">
              <a:xfrm>
                <a:off x="4088" y="294"/>
                <a:ext cx="439" cy="21"/>
              </a:xfrm>
              <a:custGeom>
                <a:avLst/>
                <a:gdLst>
                  <a:gd name="T0" fmla="*/ 432 w 439"/>
                  <a:gd name="T1" fmla="*/ 0 h 21"/>
                  <a:gd name="T2" fmla="*/ 430 w 439"/>
                  <a:gd name="T3" fmla="*/ 2 h 21"/>
                  <a:gd name="T4" fmla="*/ 432 w 439"/>
                  <a:gd name="T5" fmla="*/ 5 h 21"/>
                  <a:gd name="T6" fmla="*/ 436 w 439"/>
                  <a:gd name="T7" fmla="*/ 7 h 21"/>
                  <a:gd name="T8" fmla="*/ 438 w 439"/>
                  <a:gd name="T9" fmla="*/ 9 h 21"/>
                  <a:gd name="T10" fmla="*/ 437 w 439"/>
                  <a:gd name="T11" fmla="*/ 12 h 21"/>
                  <a:gd name="T12" fmla="*/ 436 w 439"/>
                  <a:gd name="T13" fmla="*/ 14 h 21"/>
                  <a:gd name="T14" fmla="*/ 430 w 439"/>
                  <a:gd name="T15" fmla="*/ 20 h 21"/>
                  <a:gd name="T16" fmla="*/ 426 w 439"/>
                  <a:gd name="T17" fmla="*/ 20 h 21"/>
                  <a:gd name="T18" fmla="*/ 414 w 439"/>
                  <a:gd name="T19" fmla="*/ 16 h 21"/>
                  <a:gd name="T20" fmla="*/ 407 w 439"/>
                  <a:gd name="T21" fmla="*/ 14 h 21"/>
                  <a:gd name="T22" fmla="*/ 371 w 439"/>
                  <a:gd name="T23" fmla="*/ 12 h 21"/>
                  <a:gd name="T24" fmla="*/ 5 w 439"/>
                  <a:gd name="T25" fmla="*/ 9 h 21"/>
                  <a:gd name="T26" fmla="*/ 1 w 439"/>
                  <a:gd name="T27" fmla="*/ 2 h 21"/>
                  <a:gd name="T28" fmla="*/ 0 w 439"/>
                  <a:gd name="T29" fmla="*/ 0 h 21"/>
                  <a:gd name="T30" fmla="*/ 432 w 439"/>
                  <a:gd name="T31" fmla="*/ 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9"/>
                  <a:gd name="T49" fmla="*/ 0 h 21"/>
                  <a:gd name="T50" fmla="*/ 439 w 43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9" h="21">
                    <a:moveTo>
                      <a:pt x="432" y="0"/>
                    </a:moveTo>
                    <a:lnTo>
                      <a:pt x="430" y="2"/>
                    </a:lnTo>
                    <a:lnTo>
                      <a:pt x="432" y="5"/>
                    </a:lnTo>
                    <a:lnTo>
                      <a:pt x="436" y="7"/>
                    </a:lnTo>
                    <a:lnTo>
                      <a:pt x="438" y="9"/>
                    </a:lnTo>
                    <a:lnTo>
                      <a:pt x="437" y="12"/>
                    </a:lnTo>
                    <a:lnTo>
                      <a:pt x="436" y="14"/>
                    </a:lnTo>
                    <a:lnTo>
                      <a:pt x="430" y="20"/>
                    </a:lnTo>
                    <a:lnTo>
                      <a:pt x="426" y="20"/>
                    </a:lnTo>
                    <a:lnTo>
                      <a:pt x="414" y="16"/>
                    </a:lnTo>
                    <a:lnTo>
                      <a:pt x="407" y="14"/>
                    </a:lnTo>
                    <a:lnTo>
                      <a:pt x="371" y="12"/>
                    </a:lnTo>
                    <a:lnTo>
                      <a:pt x="5" y="9"/>
                    </a:lnTo>
                    <a:lnTo>
                      <a:pt x="1" y="2"/>
                    </a:lnTo>
                    <a:lnTo>
                      <a:pt x="0" y="0"/>
                    </a:lnTo>
                    <a:lnTo>
                      <a:pt x="43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7" name="Freeform 146"/>
              <p:cNvSpPr>
                <a:spLocks/>
              </p:cNvSpPr>
              <p:nvPr/>
            </p:nvSpPr>
            <p:spPr bwMode="auto">
              <a:xfrm>
                <a:off x="4358" y="216"/>
                <a:ext cx="2" cy="21"/>
              </a:xfrm>
              <a:custGeom>
                <a:avLst/>
                <a:gdLst>
                  <a:gd name="T0" fmla="*/ 0 w 2"/>
                  <a:gd name="T1" fmla="*/ 20 h 21"/>
                  <a:gd name="T2" fmla="*/ 0 w 2"/>
                  <a:gd name="T3" fmla="*/ 0 h 21"/>
                  <a:gd name="T4" fmla="*/ 1 w 2"/>
                  <a:gd name="T5" fmla="*/ 0 h 21"/>
                  <a:gd name="T6" fmla="*/ 1 w 2"/>
                  <a:gd name="T7" fmla="*/ 20 h 21"/>
                  <a:gd name="T8" fmla="*/ 0 w 2"/>
                  <a:gd name="T9" fmla="*/ 20 h 21"/>
                  <a:gd name="T10" fmla="*/ 0 60000 65536"/>
                  <a:gd name="T11" fmla="*/ 0 60000 65536"/>
                  <a:gd name="T12" fmla="*/ 0 60000 65536"/>
                  <a:gd name="T13" fmla="*/ 0 60000 65536"/>
                  <a:gd name="T14" fmla="*/ 0 60000 65536"/>
                  <a:gd name="T15" fmla="*/ 0 w 2"/>
                  <a:gd name="T16" fmla="*/ 0 h 21"/>
                  <a:gd name="T17" fmla="*/ 2 w 2"/>
                  <a:gd name="T18" fmla="*/ 21 h 21"/>
                </a:gdLst>
                <a:ahLst/>
                <a:cxnLst>
                  <a:cxn ang="T10">
                    <a:pos x="T0" y="T1"/>
                  </a:cxn>
                  <a:cxn ang="T11">
                    <a:pos x="T2" y="T3"/>
                  </a:cxn>
                  <a:cxn ang="T12">
                    <a:pos x="T4" y="T5"/>
                  </a:cxn>
                  <a:cxn ang="T13">
                    <a:pos x="T6" y="T7"/>
                  </a:cxn>
                  <a:cxn ang="T14">
                    <a:pos x="T8" y="T9"/>
                  </a:cxn>
                </a:cxnLst>
                <a:rect l="T15" t="T16" r="T17" b="T18"/>
                <a:pathLst>
                  <a:path w="2" h="21">
                    <a:moveTo>
                      <a:pt x="0" y="20"/>
                    </a:moveTo>
                    <a:lnTo>
                      <a:pt x="0" y="0"/>
                    </a:lnTo>
                    <a:lnTo>
                      <a:pt x="1" y="0"/>
                    </a:lnTo>
                    <a:lnTo>
                      <a:pt x="1" y="20"/>
                    </a:lnTo>
                    <a:lnTo>
                      <a:pt x="0" y="2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58" name="Freeform 147"/>
              <p:cNvSpPr>
                <a:spLocks/>
              </p:cNvSpPr>
              <p:nvPr/>
            </p:nvSpPr>
            <p:spPr bwMode="auto">
              <a:xfrm>
                <a:off x="4292" y="245"/>
                <a:ext cx="10" cy="13"/>
              </a:xfrm>
              <a:custGeom>
                <a:avLst/>
                <a:gdLst>
                  <a:gd name="T0" fmla="*/ 9 w 10"/>
                  <a:gd name="T1" fmla="*/ 0 h 13"/>
                  <a:gd name="T2" fmla="*/ 6 w 10"/>
                  <a:gd name="T3" fmla="*/ 2 h 13"/>
                  <a:gd name="T4" fmla="*/ 3 w 10"/>
                  <a:gd name="T5" fmla="*/ 5 h 13"/>
                  <a:gd name="T6" fmla="*/ 0 w 10"/>
                  <a:gd name="T7" fmla="*/ 7 h 13"/>
                  <a:gd name="T8" fmla="*/ 0 w 10"/>
                  <a:gd name="T9" fmla="*/ 12 h 13"/>
                  <a:gd name="T10" fmla="*/ 9 w 10"/>
                  <a:gd name="T11" fmla="*/ 12 h 13"/>
                  <a:gd name="T12" fmla="*/ 9 w 10"/>
                  <a:gd name="T13" fmla="*/ 0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9" y="0"/>
                    </a:moveTo>
                    <a:lnTo>
                      <a:pt x="6" y="2"/>
                    </a:lnTo>
                    <a:lnTo>
                      <a:pt x="3" y="5"/>
                    </a:lnTo>
                    <a:lnTo>
                      <a:pt x="0" y="7"/>
                    </a:lnTo>
                    <a:lnTo>
                      <a:pt x="0" y="12"/>
                    </a:lnTo>
                    <a:lnTo>
                      <a:pt x="9" y="12"/>
                    </a:lnTo>
                    <a:lnTo>
                      <a:pt x="9"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8641" name="Rectangle 148"/>
            <p:cNvSpPr>
              <a:spLocks noChangeArrowheads="1"/>
            </p:cNvSpPr>
            <p:nvPr/>
          </p:nvSpPr>
          <p:spPr bwMode="auto">
            <a:xfrm>
              <a:off x="4238" y="326"/>
              <a:ext cx="196"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FF</a:t>
              </a:r>
            </a:p>
          </p:txBody>
        </p:sp>
      </p:grpSp>
      <p:grpSp>
        <p:nvGrpSpPr>
          <p:cNvPr id="167953" name="Group 149"/>
          <p:cNvGrpSpPr>
            <a:grpSpLocks/>
          </p:cNvGrpSpPr>
          <p:nvPr/>
        </p:nvGrpSpPr>
        <p:grpSpPr bwMode="auto">
          <a:xfrm>
            <a:off x="1093788" y="5751513"/>
            <a:ext cx="822325" cy="190500"/>
            <a:chOff x="689" y="3623"/>
            <a:chExt cx="518" cy="120"/>
          </a:xfrm>
        </p:grpSpPr>
        <p:sp>
          <p:nvSpPr>
            <p:cNvPr id="168637" name="Freeform 150"/>
            <p:cNvSpPr>
              <a:spLocks/>
            </p:cNvSpPr>
            <p:nvPr/>
          </p:nvSpPr>
          <p:spPr bwMode="auto">
            <a:xfrm>
              <a:off x="712" y="3639"/>
              <a:ext cx="442" cy="104"/>
            </a:xfrm>
            <a:custGeom>
              <a:avLst/>
              <a:gdLst>
                <a:gd name="T0" fmla="*/ 1 w 442"/>
                <a:gd name="T1" fmla="*/ 17 h 104"/>
                <a:gd name="T2" fmla="*/ 35 w 442"/>
                <a:gd name="T3" fmla="*/ 65 h 104"/>
                <a:gd name="T4" fmla="*/ 228 w 442"/>
                <a:gd name="T5" fmla="*/ 43 h 104"/>
                <a:gd name="T6" fmla="*/ 228 w 442"/>
                <a:gd name="T7" fmla="*/ 22 h 104"/>
                <a:gd name="T8" fmla="*/ 288 w 442"/>
                <a:gd name="T9" fmla="*/ 11 h 104"/>
                <a:gd name="T10" fmla="*/ 288 w 442"/>
                <a:gd name="T11" fmla="*/ 0 h 104"/>
                <a:gd name="T12" fmla="*/ 314 w 442"/>
                <a:gd name="T13" fmla="*/ 0 h 104"/>
                <a:gd name="T14" fmla="*/ 314 w 442"/>
                <a:gd name="T15" fmla="*/ 13 h 104"/>
                <a:gd name="T16" fmla="*/ 366 w 442"/>
                <a:gd name="T17" fmla="*/ 28 h 104"/>
                <a:gd name="T18" fmla="*/ 400 w 442"/>
                <a:gd name="T19" fmla="*/ 28 h 104"/>
                <a:gd name="T20" fmla="*/ 400 w 442"/>
                <a:gd name="T21" fmla="*/ 43 h 104"/>
                <a:gd name="T22" fmla="*/ 424 w 442"/>
                <a:gd name="T23" fmla="*/ 62 h 104"/>
                <a:gd name="T24" fmla="*/ 441 w 442"/>
                <a:gd name="T25" fmla="*/ 62 h 104"/>
                <a:gd name="T26" fmla="*/ 441 w 442"/>
                <a:gd name="T27" fmla="*/ 75 h 104"/>
                <a:gd name="T28" fmla="*/ 424 w 442"/>
                <a:gd name="T29" fmla="*/ 90 h 104"/>
                <a:gd name="T30" fmla="*/ 394 w 442"/>
                <a:gd name="T31" fmla="*/ 90 h 104"/>
                <a:gd name="T32" fmla="*/ 394 w 442"/>
                <a:gd name="T33" fmla="*/ 103 h 104"/>
                <a:gd name="T34" fmla="*/ 369 w 442"/>
                <a:gd name="T35" fmla="*/ 103 h 104"/>
                <a:gd name="T36" fmla="*/ 369 w 442"/>
                <a:gd name="T37" fmla="*/ 90 h 104"/>
                <a:gd name="T38" fmla="*/ 16 w 442"/>
                <a:gd name="T39" fmla="*/ 95 h 104"/>
                <a:gd name="T40" fmla="*/ 0 w 442"/>
                <a:gd name="T41" fmla="*/ 11 h 104"/>
                <a:gd name="T42" fmla="*/ 1 w 442"/>
                <a:gd name="T43" fmla="*/ 17 h 10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42"/>
                <a:gd name="T67" fmla="*/ 0 h 104"/>
                <a:gd name="T68" fmla="*/ 442 w 442"/>
                <a:gd name="T69" fmla="*/ 104 h 10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42" h="104">
                  <a:moveTo>
                    <a:pt x="1" y="17"/>
                  </a:moveTo>
                  <a:lnTo>
                    <a:pt x="35" y="65"/>
                  </a:lnTo>
                  <a:lnTo>
                    <a:pt x="228" y="43"/>
                  </a:lnTo>
                  <a:lnTo>
                    <a:pt x="228" y="22"/>
                  </a:lnTo>
                  <a:lnTo>
                    <a:pt x="288" y="11"/>
                  </a:lnTo>
                  <a:lnTo>
                    <a:pt x="288" y="0"/>
                  </a:lnTo>
                  <a:lnTo>
                    <a:pt x="314" y="0"/>
                  </a:lnTo>
                  <a:lnTo>
                    <a:pt x="314" y="13"/>
                  </a:lnTo>
                  <a:lnTo>
                    <a:pt x="366" y="28"/>
                  </a:lnTo>
                  <a:lnTo>
                    <a:pt x="400" y="28"/>
                  </a:lnTo>
                  <a:lnTo>
                    <a:pt x="400" y="43"/>
                  </a:lnTo>
                  <a:lnTo>
                    <a:pt x="424" y="62"/>
                  </a:lnTo>
                  <a:lnTo>
                    <a:pt x="441" y="62"/>
                  </a:lnTo>
                  <a:lnTo>
                    <a:pt x="441" y="75"/>
                  </a:lnTo>
                  <a:lnTo>
                    <a:pt x="424" y="90"/>
                  </a:lnTo>
                  <a:lnTo>
                    <a:pt x="394" y="90"/>
                  </a:lnTo>
                  <a:lnTo>
                    <a:pt x="394" y="103"/>
                  </a:lnTo>
                  <a:lnTo>
                    <a:pt x="369" y="103"/>
                  </a:lnTo>
                  <a:lnTo>
                    <a:pt x="369" y="90"/>
                  </a:lnTo>
                  <a:lnTo>
                    <a:pt x="16" y="95"/>
                  </a:lnTo>
                  <a:lnTo>
                    <a:pt x="0" y="11"/>
                  </a:lnTo>
                  <a:lnTo>
                    <a:pt x="1" y="1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38" name="Oval 151"/>
            <p:cNvSpPr>
              <a:spLocks noChangeArrowheads="1"/>
            </p:cNvSpPr>
            <p:nvPr/>
          </p:nvSpPr>
          <p:spPr bwMode="auto">
            <a:xfrm>
              <a:off x="689" y="3623"/>
              <a:ext cx="44" cy="44"/>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8639" name="Freeform 152"/>
            <p:cNvSpPr>
              <a:spLocks/>
            </p:cNvSpPr>
            <p:nvPr/>
          </p:nvSpPr>
          <p:spPr bwMode="auto">
            <a:xfrm>
              <a:off x="816" y="3636"/>
              <a:ext cx="391" cy="4"/>
            </a:xfrm>
            <a:custGeom>
              <a:avLst/>
              <a:gdLst>
                <a:gd name="T0" fmla="*/ 0 w 391"/>
                <a:gd name="T1" fmla="*/ 3 h 4"/>
                <a:gd name="T2" fmla="*/ 0 w 391"/>
                <a:gd name="T3" fmla="*/ 0 h 4"/>
                <a:gd name="T4" fmla="*/ 390 w 391"/>
                <a:gd name="T5" fmla="*/ 0 h 4"/>
                <a:gd name="T6" fmla="*/ 390 w 391"/>
                <a:gd name="T7" fmla="*/ 3 h 4"/>
                <a:gd name="T8" fmla="*/ 0 w 391"/>
                <a:gd name="T9" fmla="*/ 3 h 4"/>
                <a:gd name="T10" fmla="*/ 0 60000 65536"/>
                <a:gd name="T11" fmla="*/ 0 60000 65536"/>
                <a:gd name="T12" fmla="*/ 0 60000 65536"/>
                <a:gd name="T13" fmla="*/ 0 60000 65536"/>
                <a:gd name="T14" fmla="*/ 0 60000 65536"/>
                <a:gd name="T15" fmla="*/ 0 w 391"/>
                <a:gd name="T16" fmla="*/ 0 h 4"/>
                <a:gd name="T17" fmla="*/ 391 w 391"/>
                <a:gd name="T18" fmla="*/ 4 h 4"/>
              </a:gdLst>
              <a:ahLst/>
              <a:cxnLst>
                <a:cxn ang="T10">
                  <a:pos x="T0" y="T1"/>
                </a:cxn>
                <a:cxn ang="T11">
                  <a:pos x="T2" y="T3"/>
                </a:cxn>
                <a:cxn ang="T12">
                  <a:pos x="T4" y="T5"/>
                </a:cxn>
                <a:cxn ang="T13">
                  <a:pos x="T6" y="T7"/>
                </a:cxn>
                <a:cxn ang="T14">
                  <a:pos x="T8" y="T9"/>
                </a:cxn>
              </a:cxnLst>
              <a:rect l="T15" t="T16" r="T17" b="T18"/>
              <a:pathLst>
                <a:path w="391" h="4">
                  <a:moveTo>
                    <a:pt x="0" y="3"/>
                  </a:moveTo>
                  <a:lnTo>
                    <a:pt x="0" y="0"/>
                  </a:lnTo>
                  <a:lnTo>
                    <a:pt x="390" y="0"/>
                  </a:lnTo>
                  <a:lnTo>
                    <a:pt x="390" y="3"/>
                  </a:lnTo>
                  <a:lnTo>
                    <a:pt x="0" y="3"/>
                  </a:lnTo>
                </a:path>
              </a:pathLst>
            </a:custGeom>
            <a:noFill/>
            <a:ln w="12700" cap="rnd" cmpd="sng">
              <a:solidFill>
                <a:srgbClr val="000000"/>
              </a:solidFill>
              <a:prstDash val="solid"/>
              <a:round/>
              <a:headEnd type="none" w="med" len="med"/>
              <a:tailEnd type="none" w="med" len="med"/>
            </a:ln>
          </p:spPr>
          <p:txBody>
            <a:bodyPr/>
            <a:lstStyle/>
            <a:p>
              <a:endParaRPr lang="en-US"/>
            </a:p>
          </p:txBody>
        </p:sp>
      </p:grpSp>
      <p:grpSp>
        <p:nvGrpSpPr>
          <p:cNvPr id="167954" name="Group 153"/>
          <p:cNvGrpSpPr>
            <a:grpSpLocks/>
          </p:cNvGrpSpPr>
          <p:nvPr/>
        </p:nvGrpSpPr>
        <p:grpSpPr bwMode="auto">
          <a:xfrm>
            <a:off x="1012825" y="6086475"/>
            <a:ext cx="819150" cy="214313"/>
            <a:chOff x="638" y="3834"/>
            <a:chExt cx="516" cy="135"/>
          </a:xfrm>
        </p:grpSpPr>
        <p:sp>
          <p:nvSpPr>
            <p:cNvPr id="168629" name="Freeform 154"/>
            <p:cNvSpPr>
              <a:spLocks/>
            </p:cNvSpPr>
            <p:nvPr/>
          </p:nvSpPr>
          <p:spPr bwMode="auto">
            <a:xfrm>
              <a:off x="709" y="3852"/>
              <a:ext cx="445" cy="95"/>
            </a:xfrm>
            <a:custGeom>
              <a:avLst/>
              <a:gdLst>
                <a:gd name="T0" fmla="*/ 34 w 445"/>
                <a:gd name="T1" fmla="*/ 14 h 95"/>
                <a:gd name="T2" fmla="*/ 0 w 445"/>
                <a:gd name="T3" fmla="*/ 53 h 95"/>
                <a:gd name="T4" fmla="*/ 0 w 445"/>
                <a:gd name="T5" fmla="*/ 60 h 95"/>
                <a:gd name="T6" fmla="*/ 24 w 445"/>
                <a:gd name="T7" fmla="*/ 83 h 95"/>
                <a:gd name="T8" fmla="*/ 46 w 445"/>
                <a:gd name="T9" fmla="*/ 94 h 95"/>
                <a:gd name="T10" fmla="*/ 277 w 445"/>
                <a:gd name="T11" fmla="*/ 94 h 95"/>
                <a:gd name="T12" fmla="*/ 277 w 445"/>
                <a:gd name="T13" fmla="*/ 71 h 95"/>
                <a:gd name="T14" fmla="*/ 404 w 445"/>
                <a:gd name="T15" fmla="*/ 60 h 95"/>
                <a:gd name="T16" fmla="*/ 444 w 445"/>
                <a:gd name="T17" fmla="*/ 19 h 95"/>
                <a:gd name="T18" fmla="*/ 439 w 445"/>
                <a:gd name="T19" fmla="*/ 12 h 95"/>
                <a:gd name="T20" fmla="*/ 390 w 445"/>
                <a:gd name="T21" fmla="*/ 34 h 95"/>
                <a:gd name="T22" fmla="*/ 226 w 445"/>
                <a:gd name="T23" fmla="*/ 27 h 95"/>
                <a:gd name="T24" fmla="*/ 216 w 445"/>
                <a:gd name="T25" fmla="*/ 0 h 95"/>
                <a:gd name="T26" fmla="*/ 73 w 445"/>
                <a:gd name="T27" fmla="*/ 0 h 95"/>
                <a:gd name="T28" fmla="*/ 73 w 445"/>
                <a:gd name="T29" fmla="*/ 14 h 95"/>
                <a:gd name="T30" fmla="*/ 35 w 445"/>
                <a:gd name="T31" fmla="*/ 14 h 95"/>
                <a:gd name="T32" fmla="*/ 34 w 445"/>
                <a:gd name="T33" fmla="*/ 14 h 9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45"/>
                <a:gd name="T52" fmla="*/ 0 h 95"/>
                <a:gd name="T53" fmla="*/ 445 w 445"/>
                <a:gd name="T54" fmla="*/ 95 h 9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45" h="95">
                  <a:moveTo>
                    <a:pt x="34" y="14"/>
                  </a:moveTo>
                  <a:lnTo>
                    <a:pt x="0" y="53"/>
                  </a:lnTo>
                  <a:lnTo>
                    <a:pt x="0" y="60"/>
                  </a:lnTo>
                  <a:lnTo>
                    <a:pt x="24" y="83"/>
                  </a:lnTo>
                  <a:lnTo>
                    <a:pt x="46" y="94"/>
                  </a:lnTo>
                  <a:lnTo>
                    <a:pt x="277" y="94"/>
                  </a:lnTo>
                  <a:lnTo>
                    <a:pt x="277" y="71"/>
                  </a:lnTo>
                  <a:lnTo>
                    <a:pt x="404" y="60"/>
                  </a:lnTo>
                  <a:lnTo>
                    <a:pt x="444" y="19"/>
                  </a:lnTo>
                  <a:lnTo>
                    <a:pt x="439" y="12"/>
                  </a:lnTo>
                  <a:lnTo>
                    <a:pt x="390" y="34"/>
                  </a:lnTo>
                  <a:lnTo>
                    <a:pt x="226" y="27"/>
                  </a:lnTo>
                  <a:lnTo>
                    <a:pt x="216" y="0"/>
                  </a:lnTo>
                  <a:lnTo>
                    <a:pt x="73" y="0"/>
                  </a:lnTo>
                  <a:lnTo>
                    <a:pt x="73" y="14"/>
                  </a:lnTo>
                  <a:lnTo>
                    <a:pt x="35" y="14"/>
                  </a:lnTo>
                  <a:lnTo>
                    <a:pt x="34"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30" name="Line 155"/>
            <p:cNvSpPr>
              <a:spLocks noChangeShapeType="1"/>
            </p:cNvSpPr>
            <p:nvPr/>
          </p:nvSpPr>
          <p:spPr bwMode="auto">
            <a:xfrm flipV="1">
              <a:off x="860" y="3834"/>
              <a:ext cx="0" cy="22"/>
            </a:xfrm>
            <a:prstGeom prst="line">
              <a:avLst/>
            </a:prstGeom>
            <a:noFill/>
            <a:ln w="12700">
              <a:solidFill>
                <a:srgbClr val="000000"/>
              </a:solidFill>
              <a:round/>
              <a:headEnd/>
              <a:tailEnd/>
            </a:ln>
          </p:spPr>
          <p:txBody>
            <a:bodyPr wrap="none" anchor="ctr"/>
            <a:lstStyle/>
            <a:p>
              <a:endParaRPr lang="en-US"/>
            </a:p>
          </p:txBody>
        </p:sp>
        <p:sp>
          <p:nvSpPr>
            <p:cNvPr id="168631" name="Line 156"/>
            <p:cNvSpPr>
              <a:spLocks noChangeShapeType="1"/>
            </p:cNvSpPr>
            <p:nvPr/>
          </p:nvSpPr>
          <p:spPr bwMode="auto">
            <a:xfrm>
              <a:off x="985" y="3950"/>
              <a:ext cx="0" cy="11"/>
            </a:xfrm>
            <a:prstGeom prst="line">
              <a:avLst/>
            </a:prstGeom>
            <a:noFill/>
            <a:ln w="12700">
              <a:solidFill>
                <a:srgbClr val="000000"/>
              </a:solidFill>
              <a:round/>
              <a:headEnd/>
              <a:tailEnd/>
            </a:ln>
          </p:spPr>
          <p:txBody>
            <a:bodyPr wrap="none" anchor="ctr"/>
            <a:lstStyle/>
            <a:p>
              <a:endParaRPr lang="en-US"/>
            </a:p>
          </p:txBody>
        </p:sp>
        <p:sp>
          <p:nvSpPr>
            <p:cNvPr id="168632" name="Oval 157"/>
            <p:cNvSpPr>
              <a:spLocks noChangeArrowheads="1"/>
            </p:cNvSpPr>
            <p:nvPr/>
          </p:nvSpPr>
          <p:spPr bwMode="auto">
            <a:xfrm flipH="1" flipV="1">
              <a:off x="972" y="3956"/>
              <a:ext cx="13" cy="13"/>
            </a:xfrm>
            <a:prstGeom prst="ellipse">
              <a:avLst/>
            </a:prstGeom>
            <a:noFill/>
            <a:ln w="12700">
              <a:solidFill>
                <a:srgbClr val="000000"/>
              </a:solidFill>
              <a:round/>
              <a:headEnd/>
              <a:tailEnd/>
            </a:ln>
          </p:spPr>
          <p:txBody>
            <a:bodyPr wrap="none" anchor="ctr"/>
            <a:lstStyle/>
            <a:p>
              <a:endParaRPr lang="en-US"/>
            </a:p>
          </p:txBody>
        </p:sp>
        <p:sp>
          <p:nvSpPr>
            <p:cNvPr id="168633" name="Oval 158"/>
            <p:cNvSpPr>
              <a:spLocks noChangeArrowheads="1"/>
            </p:cNvSpPr>
            <p:nvPr/>
          </p:nvSpPr>
          <p:spPr bwMode="auto">
            <a:xfrm>
              <a:off x="1127" y="3845"/>
              <a:ext cx="23" cy="23"/>
            </a:xfrm>
            <a:prstGeom prst="ellipse">
              <a:avLst/>
            </a:prstGeom>
            <a:noFill/>
            <a:ln w="12700">
              <a:solidFill>
                <a:srgbClr val="000000"/>
              </a:solidFill>
              <a:round/>
              <a:headEnd/>
              <a:tailEnd/>
            </a:ln>
          </p:spPr>
          <p:txBody>
            <a:bodyPr wrap="none" anchor="ctr"/>
            <a:lstStyle/>
            <a:p>
              <a:endParaRPr lang="en-US"/>
            </a:p>
          </p:txBody>
        </p:sp>
        <p:sp>
          <p:nvSpPr>
            <p:cNvPr id="168634" name="Line 159"/>
            <p:cNvSpPr>
              <a:spLocks noChangeShapeType="1"/>
            </p:cNvSpPr>
            <p:nvPr/>
          </p:nvSpPr>
          <p:spPr bwMode="auto">
            <a:xfrm flipV="1">
              <a:off x="1145" y="3862"/>
              <a:ext cx="0" cy="28"/>
            </a:xfrm>
            <a:prstGeom prst="line">
              <a:avLst/>
            </a:prstGeom>
            <a:noFill/>
            <a:ln w="12700">
              <a:solidFill>
                <a:srgbClr val="000000"/>
              </a:solidFill>
              <a:round/>
              <a:headEnd/>
              <a:tailEnd/>
            </a:ln>
          </p:spPr>
          <p:txBody>
            <a:bodyPr wrap="none" anchor="ctr"/>
            <a:lstStyle/>
            <a:p>
              <a:endParaRPr lang="en-US"/>
            </a:p>
          </p:txBody>
        </p:sp>
        <p:sp>
          <p:nvSpPr>
            <p:cNvPr id="168635" name="Line 160"/>
            <p:cNvSpPr>
              <a:spLocks noChangeShapeType="1"/>
            </p:cNvSpPr>
            <p:nvPr/>
          </p:nvSpPr>
          <p:spPr bwMode="auto">
            <a:xfrm>
              <a:off x="642" y="3838"/>
              <a:ext cx="443" cy="0"/>
            </a:xfrm>
            <a:prstGeom prst="line">
              <a:avLst/>
            </a:prstGeom>
            <a:noFill/>
            <a:ln w="12700">
              <a:solidFill>
                <a:srgbClr val="000000"/>
              </a:solidFill>
              <a:round/>
              <a:headEnd/>
              <a:tailEnd/>
            </a:ln>
          </p:spPr>
          <p:txBody>
            <a:bodyPr wrap="none" anchor="ctr"/>
            <a:lstStyle/>
            <a:p>
              <a:endParaRPr lang="en-US"/>
            </a:p>
          </p:txBody>
        </p:sp>
        <p:sp>
          <p:nvSpPr>
            <p:cNvPr id="168636" name="Freeform 161"/>
            <p:cNvSpPr>
              <a:spLocks/>
            </p:cNvSpPr>
            <p:nvPr/>
          </p:nvSpPr>
          <p:spPr bwMode="auto">
            <a:xfrm>
              <a:off x="638" y="3834"/>
              <a:ext cx="466" cy="5"/>
            </a:xfrm>
            <a:custGeom>
              <a:avLst/>
              <a:gdLst>
                <a:gd name="T0" fmla="*/ 0 w 466"/>
                <a:gd name="T1" fmla="*/ 4 h 5"/>
                <a:gd name="T2" fmla="*/ 0 w 466"/>
                <a:gd name="T3" fmla="*/ 0 h 5"/>
                <a:gd name="T4" fmla="*/ 465 w 466"/>
                <a:gd name="T5" fmla="*/ 0 h 5"/>
                <a:gd name="T6" fmla="*/ 465 w 466"/>
                <a:gd name="T7" fmla="*/ 4 h 5"/>
                <a:gd name="T8" fmla="*/ 0 w 466"/>
                <a:gd name="T9" fmla="*/ 4 h 5"/>
                <a:gd name="T10" fmla="*/ 0 60000 65536"/>
                <a:gd name="T11" fmla="*/ 0 60000 65536"/>
                <a:gd name="T12" fmla="*/ 0 60000 65536"/>
                <a:gd name="T13" fmla="*/ 0 60000 65536"/>
                <a:gd name="T14" fmla="*/ 0 60000 65536"/>
                <a:gd name="T15" fmla="*/ 0 w 466"/>
                <a:gd name="T16" fmla="*/ 0 h 5"/>
                <a:gd name="T17" fmla="*/ 466 w 466"/>
                <a:gd name="T18" fmla="*/ 5 h 5"/>
              </a:gdLst>
              <a:ahLst/>
              <a:cxnLst>
                <a:cxn ang="T10">
                  <a:pos x="T0" y="T1"/>
                </a:cxn>
                <a:cxn ang="T11">
                  <a:pos x="T2" y="T3"/>
                </a:cxn>
                <a:cxn ang="T12">
                  <a:pos x="T4" y="T5"/>
                </a:cxn>
                <a:cxn ang="T13">
                  <a:pos x="T6" y="T7"/>
                </a:cxn>
                <a:cxn ang="T14">
                  <a:pos x="T8" y="T9"/>
                </a:cxn>
              </a:cxnLst>
              <a:rect l="T15" t="T16" r="T17" b="T18"/>
              <a:pathLst>
                <a:path w="466" h="5">
                  <a:moveTo>
                    <a:pt x="0" y="4"/>
                  </a:moveTo>
                  <a:lnTo>
                    <a:pt x="0" y="0"/>
                  </a:lnTo>
                  <a:lnTo>
                    <a:pt x="465" y="0"/>
                  </a:lnTo>
                  <a:lnTo>
                    <a:pt x="465" y="4"/>
                  </a:lnTo>
                  <a:lnTo>
                    <a:pt x="0" y="4"/>
                  </a:lnTo>
                </a:path>
              </a:pathLst>
            </a:custGeom>
            <a:noFill/>
            <a:ln w="12700" cap="rnd" cmpd="sng">
              <a:solidFill>
                <a:srgbClr val="000000"/>
              </a:solidFill>
              <a:prstDash val="solid"/>
              <a:round/>
              <a:headEnd type="none" w="med" len="med"/>
              <a:tailEnd type="none" w="med" len="med"/>
            </a:ln>
          </p:spPr>
          <p:txBody>
            <a:bodyPr/>
            <a:lstStyle/>
            <a:p>
              <a:endParaRPr lang="en-US"/>
            </a:p>
          </p:txBody>
        </p:sp>
      </p:grpSp>
      <p:grpSp>
        <p:nvGrpSpPr>
          <p:cNvPr id="167955" name="Group 162"/>
          <p:cNvGrpSpPr>
            <a:grpSpLocks/>
          </p:cNvGrpSpPr>
          <p:nvPr/>
        </p:nvGrpSpPr>
        <p:grpSpPr bwMode="auto">
          <a:xfrm>
            <a:off x="1143000" y="3502025"/>
            <a:ext cx="452438" cy="434975"/>
            <a:chOff x="720" y="2206"/>
            <a:chExt cx="285" cy="274"/>
          </a:xfrm>
        </p:grpSpPr>
        <p:sp>
          <p:nvSpPr>
            <p:cNvPr id="168623" name="Freeform 163"/>
            <p:cNvSpPr>
              <a:spLocks/>
            </p:cNvSpPr>
            <p:nvPr/>
          </p:nvSpPr>
          <p:spPr bwMode="auto">
            <a:xfrm>
              <a:off x="761" y="2206"/>
              <a:ext cx="209" cy="55"/>
            </a:xfrm>
            <a:custGeom>
              <a:avLst/>
              <a:gdLst>
                <a:gd name="T0" fmla="*/ 130 w 209"/>
                <a:gd name="T1" fmla="*/ 18 h 55"/>
                <a:gd name="T2" fmla="*/ 126 w 209"/>
                <a:gd name="T3" fmla="*/ 18 h 55"/>
                <a:gd name="T4" fmla="*/ 123 w 209"/>
                <a:gd name="T5" fmla="*/ 17 h 55"/>
                <a:gd name="T6" fmla="*/ 119 w 209"/>
                <a:gd name="T7" fmla="*/ 16 h 55"/>
                <a:gd name="T8" fmla="*/ 115 w 209"/>
                <a:gd name="T9" fmla="*/ 16 h 55"/>
                <a:gd name="T10" fmla="*/ 113 w 209"/>
                <a:gd name="T11" fmla="*/ 14 h 55"/>
                <a:gd name="T12" fmla="*/ 114 w 209"/>
                <a:gd name="T13" fmla="*/ 12 h 55"/>
                <a:gd name="T14" fmla="*/ 117 w 209"/>
                <a:gd name="T15" fmla="*/ 12 h 55"/>
                <a:gd name="T16" fmla="*/ 121 w 209"/>
                <a:gd name="T17" fmla="*/ 11 h 55"/>
                <a:gd name="T18" fmla="*/ 126 w 209"/>
                <a:gd name="T19" fmla="*/ 11 h 55"/>
                <a:gd name="T20" fmla="*/ 130 w 209"/>
                <a:gd name="T21" fmla="*/ 11 h 55"/>
                <a:gd name="T22" fmla="*/ 135 w 209"/>
                <a:gd name="T23" fmla="*/ 10 h 55"/>
                <a:gd name="T24" fmla="*/ 138 w 209"/>
                <a:gd name="T25" fmla="*/ 11 h 55"/>
                <a:gd name="T26" fmla="*/ 143 w 209"/>
                <a:gd name="T27" fmla="*/ 11 h 55"/>
                <a:gd name="T28" fmla="*/ 147 w 209"/>
                <a:gd name="T29" fmla="*/ 11 h 55"/>
                <a:gd name="T30" fmla="*/ 149 w 209"/>
                <a:gd name="T31" fmla="*/ 12 h 55"/>
                <a:gd name="T32" fmla="*/ 151 w 209"/>
                <a:gd name="T33" fmla="*/ 12 h 55"/>
                <a:gd name="T34" fmla="*/ 153 w 209"/>
                <a:gd name="T35" fmla="*/ 13 h 55"/>
                <a:gd name="T36" fmla="*/ 153 w 209"/>
                <a:gd name="T37" fmla="*/ 16 h 55"/>
                <a:gd name="T38" fmla="*/ 150 w 209"/>
                <a:gd name="T39" fmla="*/ 16 h 55"/>
                <a:gd name="T40" fmla="*/ 147 w 209"/>
                <a:gd name="T41" fmla="*/ 16 h 55"/>
                <a:gd name="T42" fmla="*/ 144 w 209"/>
                <a:gd name="T43" fmla="*/ 17 h 55"/>
                <a:gd name="T44" fmla="*/ 139 w 209"/>
                <a:gd name="T45" fmla="*/ 18 h 55"/>
                <a:gd name="T46" fmla="*/ 136 w 209"/>
                <a:gd name="T47" fmla="*/ 18 h 55"/>
                <a:gd name="T48" fmla="*/ 159 w 209"/>
                <a:gd name="T49" fmla="*/ 34 h 55"/>
                <a:gd name="T50" fmla="*/ 162 w 209"/>
                <a:gd name="T51" fmla="*/ 34 h 55"/>
                <a:gd name="T52" fmla="*/ 167 w 209"/>
                <a:gd name="T53" fmla="*/ 32 h 55"/>
                <a:gd name="T54" fmla="*/ 171 w 209"/>
                <a:gd name="T55" fmla="*/ 30 h 55"/>
                <a:gd name="T56" fmla="*/ 195 w 209"/>
                <a:gd name="T57" fmla="*/ 0 h 55"/>
                <a:gd name="T58" fmla="*/ 204 w 209"/>
                <a:gd name="T59" fmla="*/ 0 h 55"/>
                <a:gd name="T60" fmla="*/ 208 w 209"/>
                <a:gd name="T61" fmla="*/ 34 h 55"/>
                <a:gd name="T62" fmla="*/ 208 w 209"/>
                <a:gd name="T63" fmla="*/ 36 h 55"/>
                <a:gd name="T64" fmla="*/ 198 w 209"/>
                <a:gd name="T65" fmla="*/ 40 h 55"/>
                <a:gd name="T66" fmla="*/ 186 w 209"/>
                <a:gd name="T67" fmla="*/ 44 h 55"/>
                <a:gd name="T68" fmla="*/ 173 w 209"/>
                <a:gd name="T69" fmla="*/ 48 h 55"/>
                <a:gd name="T70" fmla="*/ 161 w 209"/>
                <a:gd name="T71" fmla="*/ 52 h 55"/>
                <a:gd name="T72" fmla="*/ 147 w 209"/>
                <a:gd name="T73" fmla="*/ 53 h 55"/>
                <a:gd name="T74" fmla="*/ 135 w 209"/>
                <a:gd name="T75" fmla="*/ 54 h 55"/>
                <a:gd name="T76" fmla="*/ 26 w 209"/>
                <a:gd name="T77" fmla="*/ 54 h 55"/>
                <a:gd name="T78" fmla="*/ 20 w 209"/>
                <a:gd name="T79" fmla="*/ 54 h 55"/>
                <a:gd name="T80" fmla="*/ 13 w 209"/>
                <a:gd name="T81" fmla="*/ 53 h 55"/>
                <a:gd name="T82" fmla="*/ 7 w 209"/>
                <a:gd name="T83" fmla="*/ 50 h 55"/>
                <a:gd name="T84" fmla="*/ 0 w 209"/>
                <a:gd name="T85" fmla="*/ 48 h 55"/>
                <a:gd name="T86" fmla="*/ 0 w 209"/>
                <a:gd name="T87" fmla="*/ 46 h 55"/>
                <a:gd name="T88" fmla="*/ 1 w 209"/>
                <a:gd name="T89" fmla="*/ 44 h 55"/>
                <a:gd name="T90" fmla="*/ 4 w 209"/>
                <a:gd name="T91" fmla="*/ 43 h 55"/>
                <a:gd name="T92" fmla="*/ 7 w 209"/>
                <a:gd name="T93" fmla="*/ 42 h 55"/>
                <a:gd name="T94" fmla="*/ 10 w 209"/>
                <a:gd name="T95" fmla="*/ 40 h 55"/>
                <a:gd name="T96" fmla="*/ 14 w 209"/>
                <a:gd name="T97" fmla="*/ 36 h 55"/>
                <a:gd name="T98" fmla="*/ 18 w 209"/>
                <a:gd name="T99" fmla="*/ 35 h 55"/>
                <a:gd name="T100" fmla="*/ 23 w 209"/>
                <a:gd name="T101" fmla="*/ 34 h 55"/>
                <a:gd name="T102" fmla="*/ 130 w 209"/>
                <a:gd name="T103" fmla="*/ 34 h 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9"/>
                <a:gd name="T157" fmla="*/ 0 h 55"/>
                <a:gd name="T158" fmla="*/ 209 w 209"/>
                <a:gd name="T159" fmla="*/ 55 h 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9" h="55">
                  <a:moveTo>
                    <a:pt x="130" y="34"/>
                  </a:moveTo>
                  <a:lnTo>
                    <a:pt x="130" y="18"/>
                  </a:lnTo>
                  <a:lnTo>
                    <a:pt x="129" y="18"/>
                  </a:lnTo>
                  <a:lnTo>
                    <a:pt x="126" y="18"/>
                  </a:lnTo>
                  <a:lnTo>
                    <a:pt x="125" y="17"/>
                  </a:lnTo>
                  <a:lnTo>
                    <a:pt x="123" y="17"/>
                  </a:lnTo>
                  <a:lnTo>
                    <a:pt x="120" y="17"/>
                  </a:lnTo>
                  <a:lnTo>
                    <a:pt x="119" y="16"/>
                  </a:lnTo>
                  <a:lnTo>
                    <a:pt x="117" y="16"/>
                  </a:lnTo>
                  <a:lnTo>
                    <a:pt x="115" y="16"/>
                  </a:lnTo>
                  <a:lnTo>
                    <a:pt x="114" y="16"/>
                  </a:lnTo>
                  <a:lnTo>
                    <a:pt x="113" y="14"/>
                  </a:lnTo>
                  <a:lnTo>
                    <a:pt x="113" y="13"/>
                  </a:lnTo>
                  <a:lnTo>
                    <a:pt x="114" y="12"/>
                  </a:lnTo>
                  <a:lnTo>
                    <a:pt x="115" y="12"/>
                  </a:lnTo>
                  <a:lnTo>
                    <a:pt x="117" y="12"/>
                  </a:lnTo>
                  <a:lnTo>
                    <a:pt x="119" y="11"/>
                  </a:lnTo>
                  <a:lnTo>
                    <a:pt x="121" y="11"/>
                  </a:lnTo>
                  <a:lnTo>
                    <a:pt x="124" y="11"/>
                  </a:lnTo>
                  <a:lnTo>
                    <a:pt x="126" y="11"/>
                  </a:lnTo>
                  <a:lnTo>
                    <a:pt x="127" y="11"/>
                  </a:lnTo>
                  <a:lnTo>
                    <a:pt x="130" y="11"/>
                  </a:lnTo>
                  <a:lnTo>
                    <a:pt x="132" y="10"/>
                  </a:lnTo>
                  <a:lnTo>
                    <a:pt x="135" y="10"/>
                  </a:lnTo>
                  <a:lnTo>
                    <a:pt x="137" y="11"/>
                  </a:lnTo>
                  <a:lnTo>
                    <a:pt x="138" y="11"/>
                  </a:lnTo>
                  <a:lnTo>
                    <a:pt x="141" y="11"/>
                  </a:lnTo>
                  <a:lnTo>
                    <a:pt x="143" y="11"/>
                  </a:lnTo>
                  <a:lnTo>
                    <a:pt x="144" y="11"/>
                  </a:lnTo>
                  <a:lnTo>
                    <a:pt x="147" y="11"/>
                  </a:lnTo>
                  <a:lnTo>
                    <a:pt x="148" y="11"/>
                  </a:lnTo>
                  <a:lnTo>
                    <a:pt x="149" y="12"/>
                  </a:lnTo>
                  <a:lnTo>
                    <a:pt x="150" y="12"/>
                  </a:lnTo>
                  <a:lnTo>
                    <a:pt x="151" y="12"/>
                  </a:lnTo>
                  <a:lnTo>
                    <a:pt x="153" y="12"/>
                  </a:lnTo>
                  <a:lnTo>
                    <a:pt x="153" y="13"/>
                  </a:lnTo>
                  <a:lnTo>
                    <a:pt x="153" y="14"/>
                  </a:lnTo>
                  <a:lnTo>
                    <a:pt x="153" y="16"/>
                  </a:lnTo>
                  <a:lnTo>
                    <a:pt x="151" y="16"/>
                  </a:lnTo>
                  <a:lnTo>
                    <a:pt x="150" y="16"/>
                  </a:lnTo>
                  <a:lnTo>
                    <a:pt x="149" y="16"/>
                  </a:lnTo>
                  <a:lnTo>
                    <a:pt x="147" y="16"/>
                  </a:lnTo>
                  <a:lnTo>
                    <a:pt x="145" y="17"/>
                  </a:lnTo>
                  <a:lnTo>
                    <a:pt x="144" y="17"/>
                  </a:lnTo>
                  <a:lnTo>
                    <a:pt x="142" y="17"/>
                  </a:lnTo>
                  <a:lnTo>
                    <a:pt x="139" y="18"/>
                  </a:lnTo>
                  <a:lnTo>
                    <a:pt x="137" y="18"/>
                  </a:lnTo>
                  <a:lnTo>
                    <a:pt x="136" y="18"/>
                  </a:lnTo>
                  <a:lnTo>
                    <a:pt x="136" y="34"/>
                  </a:lnTo>
                  <a:lnTo>
                    <a:pt x="159" y="34"/>
                  </a:lnTo>
                  <a:lnTo>
                    <a:pt x="161" y="34"/>
                  </a:lnTo>
                  <a:lnTo>
                    <a:pt x="162" y="34"/>
                  </a:lnTo>
                  <a:lnTo>
                    <a:pt x="165" y="32"/>
                  </a:lnTo>
                  <a:lnTo>
                    <a:pt x="167" y="32"/>
                  </a:lnTo>
                  <a:lnTo>
                    <a:pt x="170" y="31"/>
                  </a:lnTo>
                  <a:lnTo>
                    <a:pt x="171" y="30"/>
                  </a:lnTo>
                  <a:lnTo>
                    <a:pt x="173" y="29"/>
                  </a:lnTo>
                  <a:lnTo>
                    <a:pt x="195" y="0"/>
                  </a:lnTo>
                  <a:lnTo>
                    <a:pt x="182" y="0"/>
                  </a:lnTo>
                  <a:lnTo>
                    <a:pt x="204" y="0"/>
                  </a:lnTo>
                  <a:lnTo>
                    <a:pt x="197" y="34"/>
                  </a:lnTo>
                  <a:lnTo>
                    <a:pt x="208" y="34"/>
                  </a:lnTo>
                  <a:lnTo>
                    <a:pt x="208" y="35"/>
                  </a:lnTo>
                  <a:lnTo>
                    <a:pt x="208" y="36"/>
                  </a:lnTo>
                  <a:lnTo>
                    <a:pt x="204" y="37"/>
                  </a:lnTo>
                  <a:lnTo>
                    <a:pt x="198" y="40"/>
                  </a:lnTo>
                  <a:lnTo>
                    <a:pt x="192" y="42"/>
                  </a:lnTo>
                  <a:lnTo>
                    <a:pt x="186" y="44"/>
                  </a:lnTo>
                  <a:lnTo>
                    <a:pt x="179" y="47"/>
                  </a:lnTo>
                  <a:lnTo>
                    <a:pt x="173" y="48"/>
                  </a:lnTo>
                  <a:lnTo>
                    <a:pt x="167" y="50"/>
                  </a:lnTo>
                  <a:lnTo>
                    <a:pt x="161" y="52"/>
                  </a:lnTo>
                  <a:lnTo>
                    <a:pt x="154" y="53"/>
                  </a:lnTo>
                  <a:lnTo>
                    <a:pt x="147" y="53"/>
                  </a:lnTo>
                  <a:lnTo>
                    <a:pt x="141" y="54"/>
                  </a:lnTo>
                  <a:lnTo>
                    <a:pt x="135" y="54"/>
                  </a:lnTo>
                  <a:lnTo>
                    <a:pt x="127" y="54"/>
                  </a:lnTo>
                  <a:lnTo>
                    <a:pt x="26" y="54"/>
                  </a:lnTo>
                  <a:lnTo>
                    <a:pt x="24" y="54"/>
                  </a:lnTo>
                  <a:lnTo>
                    <a:pt x="20" y="54"/>
                  </a:lnTo>
                  <a:lnTo>
                    <a:pt x="17" y="54"/>
                  </a:lnTo>
                  <a:lnTo>
                    <a:pt x="13" y="53"/>
                  </a:lnTo>
                  <a:lnTo>
                    <a:pt x="10" y="52"/>
                  </a:lnTo>
                  <a:lnTo>
                    <a:pt x="7" y="50"/>
                  </a:lnTo>
                  <a:lnTo>
                    <a:pt x="4" y="49"/>
                  </a:lnTo>
                  <a:lnTo>
                    <a:pt x="0" y="48"/>
                  </a:lnTo>
                  <a:lnTo>
                    <a:pt x="0" y="47"/>
                  </a:lnTo>
                  <a:lnTo>
                    <a:pt x="0" y="46"/>
                  </a:lnTo>
                  <a:lnTo>
                    <a:pt x="0" y="44"/>
                  </a:lnTo>
                  <a:lnTo>
                    <a:pt x="1" y="44"/>
                  </a:lnTo>
                  <a:lnTo>
                    <a:pt x="2" y="43"/>
                  </a:lnTo>
                  <a:lnTo>
                    <a:pt x="4" y="43"/>
                  </a:lnTo>
                  <a:lnTo>
                    <a:pt x="5" y="42"/>
                  </a:lnTo>
                  <a:lnTo>
                    <a:pt x="7" y="42"/>
                  </a:lnTo>
                  <a:lnTo>
                    <a:pt x="8" y="40"/>
                  </a:lnTo>
                  <a:lnTo>
                    <a:pt x="10" y="40"/>
                  </a:lnTo>
                  <a:lnTo>
                    <a:pt x="12" y="37"/>
                  </a:lnTo>
                  <a:lnTo>
                    <a:pt x="14" y="36"/>
                  </a:lnTo>
                  <a:lnTo>
                    <a:pt x="16" y="35"/>
                  </a:lnTo>
                  <a:lnTo>
                    <a:pt x="18" y="35"/>
                  </a:lnTo>
                  <a:lnTo>
                    <a:pt x="20" y="34"/>
                  </a:lnTo>
                  <a:lnTo>
                    <a:pt x="23" y="34"/>
                  </a:lnTo>
                  <a:lnTo>
                    <a:pt x="25" y="34"/>
                  </a:lnTo>
                  <a:lnTo>
                    <a:pt x="130" y="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24" name="Oval 164" descr="Outlined diamond"/>
            <p:cNvSpPr>
              <a:spLocks noChangeArrowheads="1"/>
            </p:cNvSpPr>
            <p:nvPr/>
          </p:nvSpPr>
          <p:spPr bwMode="auto">
            <a:xfrm>
              <a:off x="721" y="2373"/>
              <a:ext cx="266" cy="101"/>
            </a:xfrm>
            <a:prstGeom prst="ellipse">
              <a:avLst/>
            </a:prstGeom>
            <a:pattFill prst="openDmnd">
              <a:fgClr>
                <a:srgbClr val="7F007F"/>
              </a:fgClr>
              <a:bgClr>
                <a:srgbClr val="FFFFFF"/>
              </a:bgClr>
            </a:pattFill>
            <a:ln w="12700">
              <a:solidFill>
                <a:srgbClr val="7F007F"/>
              </a:solidFill>
              <a:round/>
              <a:headEnd/>
              <a:tailEnd/>
            </a:ln>
          </p:spPr>
          <p:txBody>
            <a:bodyPr wrap="none" anchor="ctr"/>
            <a:lstStyle/>
            <a:p>
              <a:endParaRPr lang="en-US"/>
            </a:p>
          </p:txBody>
        </p:sp>
        <p:sp>
          <p:nvSpPr>
            <p:cNvPr id="168625" name="Line 165"/>
            <p:cNvSpPr>
              <a:spLocks noChangeShapeType="1"/>
            </p:cNvSpPr>
            <p:nvPr/>
          </p:nvSpPr>
          <p:spPr bwMode="auto">
            <a:xfrm flipH="1">
              <a:off x="720" y="2225"/>
              <a:ext cx="159" cy="179"/>
            </a:xfrm>
            <a:prstGeom prst="line">
              <a:avLst/>
            </a:prstGeom>
            <a:noFill/>
            <a:ln w="12700">
              <a:solidFill>
                <a:srgbClr val="FF0000"/>
              </a:solidFill>
              <a:round/>
              <a:headEnd/>
              <a:tailEnd/>
            </a:ln>
          </p:spPr>
          <p:txBody>
            <a:bodyPr wrap="none" anchor="ctr"/>
            <a:lstStyle/>
            <a:p>
              <a:endParaRPr lang="en-US"/>
            </a:p>
          </p:txBody>
        </p:sp>
        <p:sp>
          <p:nvSpPr>
            <p:cNvPr id="168626" name="Line 166"/>
            <p:cNvSpPr>
              <a:spLocks noChangeShapeType="1"/>
            </p:cNvSpPr>
            <p:nvPr/>
          </p:nvSpPr>
          <p:spPr bwMode="auto">
            <a:xfrm>
              <a:off x="921" y="2225"/>
              <a:ext cx="84" cy="199"/>
            </a:xfrm>
            <a:prstGeom prst="line">
              <a:avLst/>
            </a:prstGeom>
            <a:noFill/>
            <a:ln w="12700">
              <a:solidFill>
                <a:srgbClr val="FF0000"/>
              </a:solidFill>
              <a:round/>
              <a:headEnd/>
              <a:tailEnd/>
            </a:ln>
          </p:spPr>
          <p:txBody>
            <a:bodyPr wrap="none" anchor="ctr"/>
            <a:lstStyle/>
            <a:p>
              <a:endParaRPr lang="en-US"/>
            </a:p>
          </p:txBody>
        </p:sp>
        <p:sp>
          <p:nvSpPr>
            <p:cNvPr id="168627" name="Line 167"/>
            <p:cNvSpPr>
              <a:spLocks noChangeShapeType="1"/>
            </p:cNvSpPr>
            <p:nvPr/>
          </p:nvSpPr>
          <p:spPr bwMode="auto">
            <a:xfrm>
              <a:off x="896" y="2228"/>
              <a:ext cx="0" cy="131"/>
            </a:xfrm>
            <a:prstGeom prst="line">
              <a:avLst/>
            </a:prstGeom>
            <a:noFill/>
            <a:ln w="12700">
              <a:solidFill>
                <a:srgbClr val="FF0000"/>
              </a:solidFill>
              <a:round/>
              <a:headEnd/>
              <a:tailEnd/>
            </a:ln>
          </p:spPr>
          <p:txBody>
            <a:bodyPr wrap="none" anchor="ctr"/>
            <a:lstStyle/>
            <a:p>
              <a:endParaRPr lang="en-US"/>
            </a:p>
          </p:txBody>
        </p:sp>
        <p:sp>
          <p:nvSpPr>
            <p:cNvPr id="168628" name="Line 168"/>
            <p:cNvSpPr>
              <a:spLocks noChangeShapeType="1"/>
            </p:cNvSpPr>
            <p:nvPr/>
          </p:nvSpPr>
          <p:spPr bwMode="auto">
            <a:xfrm flipH="1">
              <a:off x="817" y="2225"/>
              <a:ext cx="70" cy="255"/>
            </a:xfrm>
            <a:prstGeom prst="line">
              <a:avLst/>
            </a:prstGeom>
            <a:noFill/>
            <a:ln w="12700">
              <a:solidFill>
                <a:srgbClr val="FF0000"/>
              </a:solidFill>
              <a:round/>
              <a:headEnd/>
              <a:tailEnd/>
            </a:ln>
          </p:spPr>
          <p:txBody>
            <a:bodyPr wrap="none" anchor="ctr"/>
            <a:lstStyle/>
            <a:p>
              <a:endParaRPr lang="en-US"/>
            </a:p>
          </p:txBody>
        </p:sp>
      </p:grpSp>
      <p:grpSp>
        <p:nvGrpSpPr>
          <p:cNvPr id="167956" name="Group 169"/>
          <p:cNvGrpSpPr>
            <a:grpSpLocks/>
          </p:cNvGrpSpPr>
          <p:nvPr/>
        </p:nvGrpSpPr>
        <p:grpSpPr bwMode="auto">
          <a:xfrm>
            <a:off x="176213" y="4219575"/>
            <a:ext cx="714375" cy="174625"/>
            <a:chOff x="111" y="2658"/>
            <a:chExt cx="450" cy="110"/>
          </a:xfrm>
        </p:grpSpPr>
        <p:sp>
          <p:nvSpPr>
            <p:cNvPr id="168618" name="Freeform 170"/>
            <p:cNvSpPr>
              <a:spLocks/>
            </p:cNvSpPr>
            <p:nvPr/>
          </p:nvSpPr>
          <p:spPr bwMode="auto">
            <a:xfrm>
              <a:off x="111" y="2724"/>
              <a:ext cx="424" cy="44"/>
            </a:xfrm>
            <a:custGeom>
              <a:avLst/>
              <a:gdLst>
                <a:gd name="T0" fmla="*/ 2 w 424"/>
                <a:gd name="T1" fmla="*/ 0 h 44"/>
                <a:gd name="T2" fmla="*/ 423 w 424"/>
                <a:gd name="T3" fmla="*/ 0 h 44"/>
                <a:gd name="T4" fmla="*/ 423 w 424"/>
                <a:gd name="T5" fmla="*/ 43 h 44"/>
                <a:gd name="T6" fmla="*/ 193 w 424"/>
                <a:gd name="T7" fmla="*/ 43 h 44"/>
                <a:gd name="T8" fmla="*/ 186 w 424"/>
                <a:gd name="T9" fmla="*/ 41 h 44"/>
                <a:gd name="T10" fmla="*/ 88 w 424"/>
                <a:gd name="T11" fmla="*/ 19 h 44"/>
                <a:gd name="T12" fmla="*/ 79 w 424"/>
                <a:gd name="T13" fmla="*/ 14 h 44"/>
                <a:gd name="T14" fmla="*/ 67 w 424"/>
                <a:gd name="T15" fmla="*/ 13 h 44"/>
                <a:gd name="T16" fmla="*/ 52 w 424"/>
                <a:gd name="T17" fmla="*/ 6 h 44"/>
                <a:gd name="T18" fmla="*/ 1 w 424"/>
                <a:gd name="T19" fmla="*/ 6 h 44"/>
                <a:gd name="T20" fmla="*/ 0 w 424"/>
                <a:gd name="T21" fmla="*/ 5 h 44"/>
                <a:gd name="T22" fmla="*/ 1 w 424"/>
                <a:gd name="T23" fmla="*/ 0 h 44"/>
                <a:gd name="T24" fmla="*/ 2 w 424"/>
                <a:gd name="T25" fmla="*/ 0 h 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24"/>
                <a:gd name="T40" fmla="*/ 0 h 44"/>
                <a:gd name="T41" fmla="*/ 424 w 424"/>
                <a:gd name="T42" fmla="*/ 44 h 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24" h="44">
                  <a:moveTo>
                    <a:pt x="2" y="0"/>
                  </a:moveTo>
                  <a:lnTo>
                    <a:pt x="423" y="0"/>
                  </a:lnTo>
                  <a:lnTo>
                    <a:pt x="423" y="43"/>
                  </a:lnTo>
                  <a:lnTo>
                    <a:pt x="193" y="43"/>
                  </a:lnTo>
                  <a:lnTo>
                    <a:pt x="186" y="41"/>
                  </a:lnTo>
                  <a:lnTo>
                    <a:pt x="88" y="19"/>
                  </a:lnTo>
                  <a:lnTo>
                    <a:pt x="79" y="14"/>
                  </a:lnTo>
                  <a:lnTo>
                    <a:pt x="67" y="13"/>
                  </a:lnTo>
                  <a:lnTo>
                    <a:pt x="52" y="6"/>
                  </a:lnTo>
                  <a:lnTo>
                    <a:pt x="1" y="6"/>
                  </a:lnTo>
                  <a:lnTo>
                    <a:pt x="0" y="5"/>
                  </a:lnTo>
                  <a:lnTo>
                    <a:pt x="1" y="0"/>
                  </a:lnTo>
                  <a:lnTo>
                    <a:pt x="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9" name="Oval 171"/>
            <p:cNvSpPr>
              <a:spLocks noChangeArrowheads="1"/>
            </p:cNvSpPr>
            <p:nvPr/>
          </p:nvSpPr>
          <p:spPr bwMode="auto">
            <a:xfrm>
              <a:off x="468" y="2739"/>
              <a:ext cx="93" cy="10"/>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8620" name="Oval 172"/>
            <p:cNvSpPr>
              <a:spLocks noChangeArrowheads="1"/>
            </p:cNvSpPr>
            <p:nvPr/>
          </p:nvSpPr>
          <p:spPr bwMode="auto">
            <a:xfrm>
              <a:off x="503" y="2728"/>
              <a:ext cx="41" cy="23"/>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68621" name="Freeform 173"/>
            <p:cNvSpPr>
              <a:spLocks/>
            </p:cNvSpPr>
            <p:nvPr/>
          </p:nvSpPr>
          <p:spPr bwMode="auto">
            <a:xfrm>
              <a:off x="192" y="2667"/>
              <a:ext cx="134" cy="58"/>
            </a:xfrm>
            <a:custGeom>
              <a:avLst/>
              <a:gdLst>
                <a:gd name="T0" fmla="*/ 133 w 134"/>
                <a:gd name="T1" fmla="*/ 57 h 58"/>
                <a:gd name="T2" fmla="*/ 73 w 134"/>
                <a:gd name="T3" fmla="*/ 43 h 58"/>
                <a:gd name="T4" fmla="*/ 66 w 134"/>
                <a:gd name="T5" fmla="*/ 40 h 58"/>
                <a:gd name="T6" fmla="*/ 59 w 134"/>
                <a:gd name="T7" fmla="*/ 36 h 58"/>
                <a:gd name="T8" fmla="*/ 52 w 134"/>
                <a:gd name="T9" fmla="*/ 30 h 58"/>
                <a:gd name="T10" fmla="*/ 46 w 134"/>
                <a:gd name="T11" fmla="*/ 21 h 58"/>
                <a:gd name="T12" fmla="*/ 37 w 134"/>
                <a:gd name="T13" fmla="*/ 0 h 58"/>
                <a:gd name="T14" fmla="*/ 13 w 134"/>
                <a:gd name="T15" fmla="*/ 0 h 58"/>
                <a:gd name="T16" fmla="*/ 0 w 134"/>
                <a:gd name="T17" fmla="*/ 57 h 58"/>
                <a:gd name="T18" fmla="*/ 129 w 134"/>
                <a:gd name="T19" fmla="*/ 57 h 58"/>
                <a:gd name="T20" fmla="*/ 133 w 134"/>
                <a:gd name="T21" fmla="*/ 57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4"/>
                <a:gd name="T34" fmla="*/ 0 h 58"/>
                <a:gd name="T35" fmla="*/ 134 w 134"/>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4" h="58">
                  <a:moveTo>
                    <a:pt x="133" y="57"/>
                  </a:moveTo>
                  <a:lnTo>
                    <a:pt x="73" y="43"/>
                  </a:lnTo>
                  <a:lnTo>
                    <a:pt x="66" y="40"/>
                  </a:lnTo>
                  <a:lnTo>
                    <a:pt x="59" y="36"/>
                  </a:lnTo>
                  <a:lnTo>
                    <a:pt x="52" y="30"/>
                  </a:lnTo>
                  <a:lnTo>
                    <a:pt x="46" y="21"/>
                  </a:lnTo>
                  <a:lnTo>
                    <a:pt x="37" y="0"/>
                  </a:lnTo>
                  <a:lnTo>
                    <a:pt x="13" y="0"/>
                  </a:lnTo>
                  <a:lnTo>
                    <a:pt x="0" y="57"/>
                  </a:lnTo>
                  <a:lnTo>
                    <a:pt x="129" y="57"/>
                  </a:lnTo>
                  <a:lnTo>
                    <a:pt x="133" y="5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22" name="Oval 174"/>
            <p:cNvSpPr>
              <a:spLocks noChangeArrowheads="1"/>
            </p:cNvSpPr>
            <p:nvPr/>
          </p:nvSpPr>
          <p:spPr bwMode="auto">
            <a:xfrm>
              <a:off x="210" y="2658"/>
              <a:ext cx="4" cy="6"/>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167957" name="Rectangle 175"/>
          <p:cNvSpPr>
            <a:spLocks noChangeArrowheads="1"/>
          </p:cNvSpPr>
          <p:nvPr/>
        </p:nvSpPr>
        <p:spPr bwMode="auto">
          <a:xfrm>
            <a:off x="379413" y="4373563"/>
            <a:ext cx="379412"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P-3C</a:t>
            </a:r>
          </a:p>
        </p:txBody>
      </p:sp>
      <p:grpSp>
        <p:nvGrpSpPr>
          <p:cNvPr id="167958" name="Group 176"/>
          <p:cNvGrpSpPr>
            <a:grpSpLocks/>
          </p:cNvGrpSpPr>
          <p:nvPr/>
        </p:nvGrpSpPr>
        <p:grpSpPr bwMode="auto">
          <a:xfrm>
            <a:off x="2063750" y="5643563"/>
            <a:ext cx="579438" cy="641350"/>
            <a:chOff x="1300" y="3555"/>
            <a:chExt cx="365" cy="404"/>
          </a:xfrm>
        </p:grpSpPr>
        <p:grpSp>
          <p:nvGrpSpPr>
            <p:cNvPr id="168607" name="Group 177"/>
            <p:cNvGrpSpPr>
              <a:grpSpLocks/>
            </p:cNvGrpSpPr>
            <p:nvPr/>
          </p:nvGrpSpPr>
          <p:grpSpPr bwMode="auto">
            <a:xfrm>
              <a:off x="1300" y="3555"/>
              <a:ext cx="365" cy="266"/>
              <a:chOff x="1300" y="3555"/>
              <a:chExt cx="365" cy="266"/>
            </a:xfrm>
          </p:grpSpPr>
          <p:sp>
            <p:nvSpPr>
              <p:cNvPr id="168609" name="Freeform 178"/>
              <p:cNvSpPr>
                <a:spLocks/>
              </p:cNvSpPr>
              <p:nvPr/>
            </p:nvSpPr>
            <p:spPr bwMode="auto">
              <a:xfrm>
                <a:off x="1300" y="3618"/>
                <a:ext cx="178" cy="184"/>
              </a:xfrm>
              <a:custGeom>
                <a:avLst/>
                <a:gdLst>
                  <a:gd name="T0" fmla="*/ 177 w 178"/>
                  <a:gd name="T1" fmla="*/ 178 h 184"/>
                  <a:gd name="T2" fmla="*/ 99 w 178"/>
                  <a:gd name="T3" fmla="*/ 183 h 184"/>
                  <a:gd name="T4" fmla="*/ 96 w 178"/>
                  <a:gd name="T5" fmla="*/ 164 h 184"/>
                  <a:gd name="T6" fmla="*/ 177 w 178"/>
                  <a:gd name="T7" fmla="*/ 129 h 184"/>
                  <a:gd name="T8" fmla="*/ 166 w 178"/>
                  <a:gd name="T9" fmla="*/ 135 h 184"/>
                  <a:gd name="T10" fmla="*/ 163 w 178"/>
                  <a:gd name="T11" fmla="*/ 75 h 184"/>
                  <a:gd name="T12" fmla="*/ 5 w 178"/>
                  <a:gd name="T13" fmla="*/ 86 h 184"/>
                  <a:gd name="T14" fmla="*/ 5 w 178"/>
                  <a:gd name="T15" fmla="*/ 94 h 184"/>
                  <a:gd name="T16" fmla="*/ 0 w 178"/>
                  <a:gd name="T17" fmla="*/ 94 h 184"/>
                  <a:gd name="T18" fmla="*/ 0 w 178"/>
                  <a:gd name="T19" fmla="*/ 63 h 184"/>
                  <a:gd name="T20" fmla="*/ 5 w 178"/>
                  <a:gd name="T21" fmla="*/ 63 h 184"/>
                  <a:gd name="T22" fmla="*/ 5 w 178"/>
                  <a:gd name="T23" fmla="*/ 71 h 184"/>
                  <a:gd name="T24" fmla="*/ 155 w 178"/>
                  <a:gd name="T25" fmla="*/ 10 h 184"/>
                  <a:gd name="T26" fmla="*/ 164 w 178"/>
                  <a:gd name="T27" fmla="*/ 0 h 184"/>
                  <a:gd name="T28" fmla="*/ 177 w 178"/>
                  <a:gd name="T29" fmla="*/ 178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8"/>
                  <a:gd name="T46" fmla="*/ 0 h 184"/>
                  <a:gd name="T47" fmla="*/ 178 w 178"/>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8" h="184">
                    <a:moveTo>
                      <a:pt x="177" y="178"/>
                    </a:moveTo>
                    <a:lnTo>
                      <a:pt x="99" y="183"/>
                    </a:lnTo>
                    <a:lnTo>
                      <a:pt x="96" y="164"/>
                    </a:lnTo>
                    <a:lnTo>
                      <a:pt x="177" y="129"/>
                    </a:lnTo>
                    <a:lnTo>
                      <a:pt x="166" y="135"/>
                    </a:lnTo>
                    <a:lnTo>
                      <a:pt x="163" y="75"/>
                    </a:lnTo>
                    <a:lnTo>
                      <a:pt x="5" y="86"/>
                    </a:lnTo>
                    <a:lnTo>
                      <a:pt x="5" y="94"/>
                    </a:lnTo>
                    <a:lnTo>
                      <a:pt x="0" y="94"/>
                    </a:lnTo>
                    <a:lnTo>
                      <a:pt x="0" y="63"/>
                    </a:lnTo>
                    <a:lnTo>
                      <a:pt x="5" y="63"/>
                    </a:lnTo>
                    <a:lnTo>
                      <a:pt x="5" y="71"/>
                    </a:lnTo>
                    <a:lnTo>
                      <a:pt x="155" y="10"/>
                    </a:lnTo>
                    <a:lnTo>
                      <a:pt x="164" y="0"/>
                    </a:lnTo>
                    <a:lnTo>
                      <a:pt x="177" y="17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0" name="Freeform 179"/>
              <p:cNvSpPr>
                <a:spLocks/>
              </p:cNvSpPr>
              <p:nvPr/>
            </p:nvSpPr>
            <p:spPr bwMode="auto">
              <a:xfrm>
                <a:off x="1487" y="3618"/>
                <a:ext cx="178" cy="184"/>
              </a:xfrm>
              <a:custGeom>
                <a:avLst/>
                <a:gdLst>
                  <a:gd name="T0" fmla="*/ 0 w 178"/>
                  <a:gd name="T1" fmla="*/ 178 h 184"/>
                  <a:gd name="T2" fmla="*/ 78 w 178"/>
                  <a:gd name="T3" fmla="*/ 183 h 184"/>
                  <a:gd name="T4" fmla="*/ 81 w 178"/>
                  <a:gd name="T5" fmla="*/ 164 h 184"/>
                  <a:gd name="T6" fmla="*/ 0 w 178"/>
                  <a:gd name="T7" fmla="*/ 129 h 184"/>
                  <a:gd name="T8" fmla="*/ 11 w 178"/>
                  <a:gd name="T9" fmla="*/ 135 h 184"/>
                  <a:gd name="T10" fmla="*/ 14 w 178"/>
                  <a:gd name="T11" fmla="*/ 75 h 184"/>
                  <a:gd name="T12" fmla="*/ 173 w 178"/>
                  <a:gd name="T13" fmla="*/ 86 h 184"/>
                  <a:gd name="T14" fmla="*/ 173 w 178"/>
                  <a:gd name="T15" fmla="*/ 94 h 184"/>
                  <a:gd name="T16" fmla="*/ 177 w 178"/>
                  <a:gd name="T17" fmla="*/ 94 h 184"/>
                  <a:gd name="T18" fmla="*/ 177 w 178"/>
                  <a:gd name="T19" fmla="*/ 63 h 184"/>
                  <a:gd name="T20" fmla="*/ 173 w 178"/>
                  <a:gd name="T21" fmla="*/ 63 h 184"/>
                  <a:gd name="T22" fmla="*/ 173 w 178"/>
                  <a:gd name="T23" fmla="*/ 71 h 184"/>
                  <a:gd name="T24" fmla="*/ 22 w 178"/>
                  <a:gd name="T25" fmla="*/ 10 h 184"/>
                  <a:gd name="T26" fmla="*/ 13 w 178"/>
                  <a:gd name="T27" fmla="*/ 0 h 184"/>
                  <a:gd name="T28" fmla="*/ 0 w 178"/>
                  <a:gd name="T29" fmla="*/ 178 h 18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8"/>
                  <a:gd name="T46" fmla="*/ 0 h 184"/>
                  <a:gd name="T47" fmla="*/ 178 w 178"/>
                  <a:gd name="T48" fmla="*/ 184 h 18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8" h="184">
                    <a:moveTo>
                      <a:pt x="0" y="178"/>
                    </a:moveTo>
                    <a:lnTo>
                      <a:pt x="78" y="183"/>
                    </a:lnTo>
                    <a:lnTo>
                      <a:pt x="81" y="164"/>
                    </a:lnTo>
                    <a:lnTo>
                      <a:pt x="0" y="129"/>
                    </a:lnTo>
                    <a:lnTo>
                      <a:pt x="11" y="135"/>
                    </a:lnTo>
                    <a:lnTo>
                      <a:pt x="14" y="75"/>
                    </a:lnTo>
                    <a:lnTo>
                      <a:pt x="173" y="86"/>
                    </a:lnTo>
                    <a:lnTo>
                      <a:pt x="173" y="94"/>
                    </a:lnTo>
                    <a:lnTo>
                      <a:pt x="177" y="94"/>
                    </a:lnTo>
                    <a:lnTo>
                      <a:pt x="177" y="63"/>
                    </a:lnTo>
                    <a:lnTo>
                      <a:pt x="173" y="63"/>
                    </a:lnTo>
                    <a:lnTo>
                      <a:pt x="173" y="71"/>
                    </a:lnTo>
                    <a:lnTo>
                      <a:pt x="22" y="10"/>
                    </a:lnTo>
                    <a:lnTo>
                      <a:pt x="13" y="0"/>
                    </a:lnTo>
                    <a:lnTo>
                      <a:pt x="0" y="17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1" name="Freeform 180"/>
              <p:cNvSpPr>
                <a:spLocks/>
              </p:cNvSpPr>
              <p:nvPr/>
            </p:nvSpPr>
            <p:spPr bwMode="auto">
              <a:xfrm>
                <a:off x="1457" y="3556"/>
                <a:ext cx="27" cy="262"/>
              </a:xfrm>
              <a:custGeom>
                <a:avLst/>
                <a:gdLst>
                  <a:gd name="T0" fmla="*/ 0 w 27"/>
                  <a:gd name="T1" fmla="*/ 69 h 262"/>
                  <a:gd name="T2" fmla="*/ 0 w 27"/>
                  <a:gd name="T3" fmla="*/ 40 h 262"/>
                  <a:gd name="T4" fmla="*/ 2 w 27"/>
                  <a:gd name="T5" fmla="*/ 38 h 262"/>
                  <a:gd name="T6" fmla="*/ 2 w 27"/>
                  <a:gd name="T7" fmla="*/ 35 h 262"/>
                  <a:gd name="T8" fmla="*/ 4 w 27"/>
                  <a:gd name="T9" fmla="*/ 31 h 262"/>
                  <a:gd name="T10" fmla="*/ 5 w 27"/>
                  <a:gd name="T11" fmla="*/ 28 h 262"/>
                  <a:gd name="T12" fmla="*/ 5 w 27"/>
                  <a:gd name="T13" fmla="*/ 24 h 262"/>
                  <a:gd name="T14" fmla="*/ 6 w 27"/>
                  <a:gd name="T15" fmla="*/ 22 h 262"/>
                  <a:gd name="T16" fmla="*/ 7 w 27"/>
                  <a:gd name="T17" fmla="*/ 18 h 262"/>
                  <a:gd name="T18" fmla="*/ 7 w 27"/>
                  <a:gd name="T19" fmla="*/ 14 h 262"/>
                  <a:gd name="T20" fmla="*/ 17 w 27"/>
                  <a:gd name="T21" fmla="*/ 5 h 262"/>
                  <a:gd name="T22" fmla="*/ 22 w 27"/>
                  <a:gd name="T23" fmla="*/ 0 h 262"/>
                  <a:gd name="T24" fmla="*/ 22 w 27"/>
                  <a:gd name="T25" fmla="*/ 242 h 262"/>
                  <a:gd name="T26" fmla="*/ 26 w 27"/>
                  <a:gd name="T27" fmla="*/ 261 h 262"/>
                  <a:gd name="T28" fmla="*/ 0 w 27"/>
                  <a:gd name="T29" fmla="*/ 69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62"/>
                  <a:gd name="T47" fmla="*/ 27 w 27"/>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62">
                    <a:moveTo>
                      <a:pt x="0" y="69"/>
                    </a:moveTo>
                    <a:lnTo>
                      <a:pt x="0" y="40"/>
                    </a:lnTo>
                    <a:lnTo>
                      <a:pt x="2" y="38"/>
                    </a:lnTo>
                    <a:lnTo>
                      <a:pt x="2" y="35"/>
                    </a:lnTo>
                    <a:lnTo>
                      <a:pt x="4" y="31"/>
                    </a:lnTo>
                    <a:lnTo>
                      <a:pt x="5" y="28"/>
                    </a:lnTo>
                    <a:lnTo>
                      <a:pt x="5" y="24"/>
                    </a:lnTo>
                    <a:lnTo>
                      <a:pt x="6" y="22"/>
                    </a:lnTo>
                    <a:lnTo>
                      <a:pt x="7" y="18"/>
                    </a:lnTo>
                    <a:lnTo>
                      <a:pt x="7" y="14"/>
                    </a:lnTo>
                    <a:lnTo>
                      <a:pt x="17" y="5"/>
                    </a:lnTo>
                    <a:lnTo>
                      <a:pt x="22" y="0"/>
                    </a:lnTo>
                    <a:lnTo>
                      <a:pt x="22" y="242"/>
                    </a:lnTo>
                    <a:lnTo>
                      <a:pt x="26" y="261"/>
                    </a:lnTo>
                    <a:lnTo>
                      <a:pt x="0" y="6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2" name="Freeform 181"/>
              <p:cNvSpPr>
                <a:spLocks/>
              </p:cNvSpPr>
              <p:nvPr/>
            </p:nvSpPr>
            <p:spPr bwMode="auto">
              <a:xfrm>
                <a:off x="1481" y="3556"/>
                <a:ext cx="27" cy="262"/>
              </a:xfrm>
              <a:custGeom>
                <a:avLst/>
                <a:gdLst>
                  <a:gd name="T0" fmla="*/ 26 w 27"/>
                  <a:gd name="T1" fmla="*/ 69 h 262"/>
                  <a:gd name="T2" fmla="*/ 25 w 27"/>
                  <a:gd name="T3" fmla="*/ 40 h 262"/>
                  <a:gd name="T4" fmla="*/ 24 w 27"/>
                  <a:gd name="T5" fmla="*/ 38 h 262"/>
                  <a:gd name="T6" fmla="*/ 22 w 27"/>
                  <a:gd name="T7" fmla="*/ 35 h 262"/>
                  <a:gd name="T8" fmla="*/ 22 w 27"/>
                  <a:gd name="T9" fmla="*/ 31 h 262"/>
                  <a:gd name="T10" fmla="*/ 21 w 27"/>
                  <a:gd name="T11" fmla="*/ 28 h 262"/>
                  <a:gd name="T12" fmla="*/ 20 w 27"/>
                  <a:gd name="T13" fmla="*/ 24 h 262"/>
                  <a:gd name="T14" fmla="*/ 19 w 27"/>
                  <a:gd name="T15" fmla="*/ 22 h 262"/>
                  <a:gd name="T16" fmla="*/ 19 w 27"/>
                  <a:gd name="T17" fmla="*/ 18 h 262"/>
                  <a:gd name="T18" fmla="*/ 17 w 27"/>
                  <a:gd name="T19" fmla="*/ 14 h 262"/>
                  <a:gd name="T20" fmla="*/ 7 w 27"/>
                  <a:gd name="T21" fmla="*/ 5 h 262"/>
                  <a:gd name="T22" fmla="*/ 4 w 27"/>
                  <a:gd name="T23" fmla="*/ 0 h 262"/>
                  <a:gd name="T24" fmla="*/ 4 w 27"/>
                  <a:gd name="T25" fmla="*/ 242 h 262"/>
                  <a:gd name="T26" fmla="*/ 0 w 27"/>
                  <a:gd name="T27" fmla="*/ 261 h 262"/>
                  <a:gd name="T28" fmla="*/ 26 w 27"/>
                  <a:gd name="T29" fmla="*/ 69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62"/>
                  <a:gd name="T47" fmla="*/ 27 w 27"/>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62">
                    <a:moveTo>
                      <a:pt x="26" y="69"/>
                    </a:moveTo>
                    <a:lnTo>
                      <a:pt x="25" y="40"/>
                    </a:lnTo>
                    <a:lnTo>
                      <a:pt x="24" y="38"/>
                    </a:lnTo>
                    <a:lnTo>
                      <a:pt x="22" y="35"/>
                    </a:lnTo>
                    <a:lnTo>
                      <a:pt x="22" y="31"/>
                    </a:lnTo>
                    <a:lnTo>
                      <a:pt x="21" y="28"/>
                    </a:lnTo>
                    <a:lnTo>
                      <a:pt x="20" y="24"/>
                    </a:lnTo>
                    <a:lnTo>
                      <a:pt x="19" y="22"/>
                    </a:lnTo>
                    <a:lnTo>
                      <a:pt x="19" y="18"/>
                    </a:lnTo>
                    <a:lnTo>
                      <a:pt x="17" y="14"/>
                    </a:lnTo>
                    <a:lnTo>
                      <a:pt x="7" y="5"/>
                    </a:lnTo>
                    <a:lnTo>
                      <a:pt x="4" y="0"/>
                    </a:lnTo>
                    <a:lnTo>
                      <a:pt x="4" y="242"/>
                    </a:lnTo>
                    <a:lnTo>
                      <a:pt x="0" y="261"/>
                    </a:lnTo>
                    <a:lnTo>
                      <a:pt x="26" y="6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3" name="Freeform 182"/>
              <p:cNvSpPr>
                <a:spLocks/>
              </p:cNvSpPr>
              <p:nvPr/>
            </p:nvSpPr>
            <p:spPr bwMode="auto">
              <a:xfrm>
                <a:off x="1424" y="3615"/>
                <a:ext cx="22" cy="25"/>
              </a:xfrm>
              <a:custGeom>
                <a:avLst/>
                <a:gdLst>
                  <a:gd name="T0" fmla="*/ 0 w 22"/>
                  <a:gd name="T1" fmla="*/ 24 h 25"/>
                  <a:gd name="T2" fmla="*/ 0 w 22"/>
                  <a:gd name="T3" fmla="*/ 0 h 25"/>
                  <a:gd name="T4" fmla="*/ 21 w 22"/>
                  <a:gd name="T5" fmla="*/ 0 h 25"/>
                  <a:gd name="T6" fmla="*/ 21 w 22"/>
                  <a:gd name="T7" fmla="*/ 16 h 25"/>
                  <a:gd name="T8" fmla="*/ 0 w 22"/>
                  <a:gd name="T9" fmla="*/ 24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0" y="24"/>
                    </a:moveTo>
                    <a:lnTo>
                      <a:pt x="0" y="0"/>
                    </a:lnTo>
                    <a:lnTo>
                      <a:pt x="21" y="0"/>
                    </a:lnTo>
                    <a:lnTo>
                      <a:pt x="21" y="16"/>
                    </a:lnTo>
                    <a:lnTo>
                      <a:pt x="0"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4" name="Freeform 183"/>
              <p:cNvSpPr>
                <a:spLocks/>
              </p:cNvSpPr>
              <p:nvPr/>
            </p:nvSpPr>
            <p:spPr bwMode="auto">
              <a:xfrm>
                <a:off x="1514" y="3615"/>
                <a:ext cx="24" cy="25"/>
              </a:xfrm>
              <a:custGeom>
                <a:avLst/>
                <a:gdLst>
                  <a:gd name="T0" fmla="*/ 23 w 24"/>
                  <a:gd name="T1" fmla="*/ 24 h 25"/>
                  <a:gd name="T2" fmla="*/ 23 w 24"/>
                  <a:gd name="T3" fmla="*/ 0 h 25"/>
                  <a:gd name="T4" fmla="*/ 0 w 24"/>
                  <a:gd name="T5" fmla="*/ 0 h 25"/>
                  <a:gd name="T6" fmla="*/ 0 w 24"/>
                  <a:gd name="T7" fmla="*/ 16 h 25"/>
                  <a:gd name="T8" fmla="*/ 23 w 24"/>
                  <a:gd name="T9" fmla="*/ 24 h 25"/>
                  <a:gd name="T10" fmla="*/ 0 60000 65536"/>
                  <a:gd name="T11" fmla="*/ 0 60000 65536"/>
                  <a:gd name="T12" fmla="*/ 0 60000 65536"/>
                  <a:gd name="T13" fmla="*/ 0 60000 65536"/>
                  <a:gd name="T14" fmla="*/ 0 60000 65536"/>
                  <a:gd name="T15" fmla="*/ 0 w 24"/>
                  <a:gd name="T16" fmla="*/ 0 h 25"/>
                  <a:gd name="T17" fmla="*/ 24 w 24"/>
                  <a:gd name="T18" fmla="*/ 25 h 25"/>
                </a:gdLst>
                <a:ahLst/>
                <a:cxnLst>
                  <a:cxn ang="T10">
                    <a:pos x="T0" y="T1"/>
                  </a:cxn>
                  <a:cxn ang="T11">
                    <a:pos x="T2" y="T3"/>
                  </a:cxn>
                  <a:cxn ang="T12">
                    <a:pos x="T4" y="T5"/>
                  </a:cxn>
                  <a:cxn ang="T13">
                    <a:pos x="T6" y="T7"/>
                  </a:cxn>
                  <a:cxn ang="T14">
                    <a:pos x="T8" y="T9"/>
                  </a:cxn>
                </a:cxnLst>
                <a:rect l="T15" t="T16" r="T17" b="T18"/>
                <a:pathLst>
                  <a:path w="24" h="25">
                    <a:moveTo>
                      <a:pt x="23" y="24"/>
                    </a:moveTo>
                    <a:lnTo>
                      <a:pt x="23" y="0"/>
                    </a:lnTo>
                    <a:lnTo>
                      <a:pt x="0" y="0"/>
                    </a:lnTo>
                    <a:lnTo>
                      <a:pt x="0" y="16"/>
                    </a:lnTo>
                    <a:lnTo>
                      <a:pt x="23"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5" name="Freeform 184"/>
              <p:cNvSpPr>
                <a:spLocks/>
              </p:cNvSpPr>
              <p:nvPr/>
            </p:nvSpPr>
            <p:spPr bwMode="auto">
              <a:xfrm>
                <a:off x="1479" y="3562"/>
                <a:ext cx="8" cy="235"/>
              </a:xfrm>
              <a:custGeom>
                <a:avLst/>
                <a:gdLst>
                  <a:gd name="T0" fmla="*/ 0 w 8"/>
                  <a:gd name="T1" fmla="*/ 234 h 235"/>
                  <a:gd name="T2" fmla="*/ 0 w 8"/>
                  <a:gd name="T3" fmla="*/ 0 h 235"/>
                  <a:gd name="T4" fmla="*/ 7 w 8"/>
                  <a:gd name="T5" fmla="*/ 0 h 235"/>
                  <a:gd name="T6" fmla="*/ 7 w 8"/>
                  <a:gd name="T7" fmla="*/ 234 h 235"/>
                  <a:gd name="T8" fmla="*/ 0 w 8"/>
                  <a:gd name="T9" fmla="*/ 234 h 235"/>
                  <a:gd name="T10" fmla="*/ 0 60000 65536"/>
                  <a:gd name="T11" fmla="*/ 0 60000 65536"/>
                  <a:gd name="T12" fmla="*/ 0 60000 65536"/>
                  <a:gd name="T13" fmla="*/ 0 60000 65536"/>
                  <a:gd name="T14" fmla="*/ 0 60000 65536"/>
                  <a:gd name="T15" fmla="*/ 0 w 8"/>
                  <a:gd name="T16" fmla="*/ 0 h 235"/>
                  <a:gd name="T17" fmla="*/ 8 w 8"/>
                  <a:gd name="T18" fmla="*/ 235 h 235"/>
                </a:gdLst>
                <a:ahLst/>
                <a:cxnLst>
                  <a:cxn ang="T10">
                    <a:pos x="T0" y="T1"/>
                  </a:cxn>
                  <a:cxn ang="T11">
                    <a:pos x="T2" y="T3"/>
                  </a:cxn>
                  <a:cxn ang="T12">
                    <a:pos x="T4" y="T5"/>
                  </a:cxn>
                  <a:cxn ang="T13">
                    <a:pos x="T6" y="T7"/>
                  </a:cxn>
                  <a:cxn ang="T14">
                    <a:pos x="T8" y="T9"/>
                  </a:cxn>
                </a:cxnLst>
                <a:rect l="T15" t="T16" r="T17" b="T18"/>
                <a:pathLst>
                  <a:path w="8" h="235">
                    <a:moveTo>
                      <a:pt x="0" y="234"/>
                    </a:moveTo>
                    <a:lnTo>
                      <a:pt x="0" y="0"/>
                    </a:lnTo>
                    <a:lnTo>
                      <a:pt x="7" y="0"/>
                    </a:lnTo>
                    <a:lnTo>
                      <a:pt x="7" y="234"/>
                    </a:lnTo>
                    <a:lnTo>
                      <a:pt x="0" y="23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6" name="Freeform 185"/>
              <p:cNvSpPr>
                <a:spLocks/>
              </p:cNvSpPr>
              <p:nvPr/>
            </p:nvSpPr>
            <p:spPr bwMode="auto">
              <a:xfrm>
                <a:off x="1466" y="3555"/>
                <a:ext cx="32" cy="14"/>
              </a:xfrm>
              <a:custGeom>
                <a:avLst/>
                <a:gdLst>
                  <a:gd name="T0" fmla="*/ 1 w 32"/>
                  <a:gd name="T1" fmla="*/ 13 h 14"/>
                  <a:gd name="T2" fmla="*/ 1 w 32"/>
                  <a:gd name="T3" fmla="*/ 12 h 14"/>
                  <a:gd name="T4" fmla="*/ 2 w 32"/>
                  <a:gd name="T5" fmla="*/ 9 h 14"/>
                  <a:gd name="T6" fmla="*/ 2 w 32"/>
                  <a:gd name="T7" fmla="*/ 8 h 14"/>
                  <a:gd name="T8" fmla="*/ 5 w 32"/>
                  <a:gd name="T9" fmla="*/ 6 h 14"/>
                  <a:gd name="T10" fmla="*/ 6 w 32"/>
                  <a:gd name="T11" fmla="*/ 5 h 14"/>
                  <a:gd name="T12" fmla="*/ 7 w 32"/>
                  <a:gd name="T13" fmla="*/ 4 h 14"/>
                  <a:gd name="T14" fmla="*/ 11 w 32"/>
                  <a:gd name="T15" fmla="*/ 1 h 14"/>
                  <a:gd name="T16" fmla="*/ 16 w 32"/>
                  <a:gd name="T17" fmla="*/ 0 h 14"/>
                  <a:gd name="T18" fmla="*/ 21 w 32"/>
                  <a:gd name="T19" fmla="*/ 1 h 14"/>
                  <a:gd name="T20" fmla="*/ 26 w 32"/>
                  <a:gd name="T21" fmla="*/ 4 h 14"/>
                  <a:gd name="T22" fmla="*/ 26 w 32"/>
                  <a:gd name="T23" fmla="*/ 5 h 14"/>
                  <a:gd name="T24" fmla="*/ 27 w 32"/>
                  <a:gd name="T25" fmla="*/ 6 h 14"/>
                  <a:gd name="T26" fmla="*/ 29 w 32"/>
                  <a:gd name="T27" fmla="*/ 8 h 14"/>
                  <a:gd name="T28" fmla="*/ 30 w 32"/>
                  <a:gd name="T29" fmla="*/ 9 h 14"/>
                  <a:gd name="T30" fmla="*/ 31 w 32"/>
                  <a:gd name="T31" fmla="*/ 12 h 14"/>
                  <a:gd name="T32" fmla="*/ 31 w 32"/>
                  <a:gd name="T33" fmla="*/ 13 h 14"/>
                  <a:gd name="T34" fmla="*/ 0 w 32"/>
                  <a:gd name="T35" fmla="*/ 13 h 14"/>
                  <a:gd name="T36" fmla="*/ 1 w 32"/>
                  <a:gd name="T37" fmla="*/ 13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
                  <a:gd name="T58" fmla="*/ 0 h 14"/>
                  <a:gd name="T59" fmla="*/ 32 w 32"/>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 h="14">
                    <a:moveTo>
                      <a:pt x="1" y="13"/>
                    </a:moveTo>
                    <a:lnTo>
                      <a:pt x="1" y="12"/>
                    </a:lnTo>
                    <a:lnTo>
                      <a:pt x="2" y="9"/>
                    </a:lnTo>
                    <a:lnTo>
                      <a:pt x="2" y="8"/>
                    </a:lnTo>
                    <a:lnTo>
                      <a:pt x="5" y="6"/>
                    </a:lnTo>
                    <a:lnTo>
                      <a:pt x="6" y="5"/>
                    </a:lnTo>
                    <a:lnTo>
                      <a:pt x="7" y="4"/>
                    </a:lnTo>
                    <a:lnTo>
                      <a:pt x="11" y="1"/>
                    </a:lnTo>
                    <a:lnTo>
                      <a:pt x="16" y="0"/>
                    </a:lnTo>
                    <a:lnTo>
                      <a:pt x="21" y="1"/>
                    </a:lnTo>
                    <a:lnTo>
                      <a:pt x="26" y="4"/>
                    </a:lnTo>
                    <a:lnTo>
                      <a:pt x="26" y="5"/>
                    </a:lnTo>
                    <a:lnTo>
                      <a:pt x="27" y="6"/>
                    </a:lnTo>
                    <a:lnTo>
                      <a:pt x="29" y="8"/>
                    </a:lnTo>
                    <a:lnTo>
                      <a:pt x="30" y="9"/>
                    </a:lnTo>
                    <a:lnTo>
                      <a:pt x="31" y="12"/>
                    </a:lnTo>
                    <a:lnTo>
                      <a:pt x="31" y="13"/>
                    </a:lnTo>
                    <a:lnTo>
                      <a:pt x="0" y="13"/>
                    </a:lnTo>
                    <a:lnTo>
                      <a:pt x="1"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617" name="Freeform 186"/>
              <p:cNvSpPr>
                <a:spLocks/>
              </p:cNvSpPr>
              <p:nvPr/>
            </p:nvSpPr>
            <p:spPr bwMode="auto">
              <a:xfrm>
                <a:off x="1471" y="3766"/>
                <a:ext cx="25" cy="55"/>
              </a:xfrm>
              <a:custGeom>
                <a:avLst/>
                <a:gdLst>
                  <a:gd name="T0" fmla="*/ 13 w 25"/>
                  <a:gd name="T1" fmla="*/ 54 h 55"/>
                  <a:gd name="T2" fmla="*/ 14 w 25"/>
                  <a:gd name="T3" fmla="*/ 50 h 55"/>
                  <a:gd name="T4" fmla="*/ 16 w 25"/>
                  <a:gd name="T5" fmla="*/ 31 h 55"/>
                  <a:gd name="T6" fmla="*/ 24 w 25"/>
                  <a:gd name="T7" fmla="*/ 0 h 55"/>
                  <a:gd name="T8" fmla="*/ 0 w 25"/>
                  <a:gd name="T9" fmla="*/ 0 h 55"/>
                  <a:gd name="T10" fmla="*/ 6 w 25"/>
                  <a:gd name="T11" fmla="*/ 31 h 55"/>
                  <a:gd name="T12" fmla="*/ 11 w 25"/>
                  <a:gd name="T13" fmla="*/ 50 h 55"/>
                  <a:gd name="T14" fmla="*/ 13 w 25"/>
                  <a:gd name="T15" fmla="*/ 54 h 55"/>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55"/>
                  <a:gd name="T26" fmla="*/ 25 w 25"/>
                  <a:gd name="T27" fmla="*/ 55 h 5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55">
                    <a:moveTo>
                      <a:pt x="13" y="54"/>
                    </a:moveTo>
                    <a:lnTo>
                      <a:pt x="14" y="50"/>
                    </a:lnTo>
                    <a:lnTo>
                      <a:pt x="16" y="31"/>
                    </a:lnTo>
                    <a:lnTo>
                      <a:pt x="24" y="0"/>
                    </a:lnTo>
                    <a:lnTo>
                      <a:pt x="0" y="0"/>
                    </a:lnTo>
                    <a:lnTo>
                      <a:pt x="6" y="31"/>
                    </a:lnTo>
                    <a:lnTo>
                      <a:pt x="11" y="50"/>
                    </a:lnTo>
                    <a:lnTo>
                      <a:pt x="13" y="5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8608" name="Rectangle 187"/>
            <p:cNvSpPr>
              <a:spLocks noChangeArrowheads="1"/>
            </p:cNvSpPr>
            <p:nvPr/>
          </p:nvSpPr>
          <p:spPr bwMode="auto">
            <a:xfrm>
              <a:off x="1362" y="3833"/>
              <a:ext cx="224"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S3A</a:t>
              </a:r>
            </a:p>
          </p:txBody>
        </p:sp>
      </p:grpSp>
      <p:grpSp>
        <p:nvGrpSpPr>
          <p:cNvPr id="167959" name="Group 188"/>
          <p:cNvGrpSpPr>
            <a:grpSpLocks/>
          </p:cNvGrpSpPr>
          <p:nvPr/>
        </p:nvGrpSpPr>
        <p:grpSpPr bwMode="auto">
          <a:xfrm>
            <a:off x="4598988" y="138113"/>
            <a:ext cx="4486275" cy="3081337"/>
            <a:chOff x="2897" y="87"/>
            <a:chExt cx="2826" cy="1941"/>
          </a:xfrm>
        </p:grpSpPr>
        <p:sp>
          <p:nvSpPr>
            <p:cNvPr id="168594" name="Line 189"/>
            <p:cNvSpPr>
              <a:spLocks noChangeShapeType="1"/>
            </p:cNvSpPr>
            <p:nvPr/>
          </p:nvSpPr>
          <p:spPr bwMode="auto">
            <a:xfrm>
              <a:off x="5158" y="91"/>
              <a:ext cx="0" cy="1933"/>
            </a:xfrm>
            <a:prstGeom prst="line">
              <a:avLst/>
            </a:prstGeom>
            <a:noFill/>
            <a:ln w="12700">
              <a:solidFill>
                <a:srgbClr val="000000"/>
              </a:solidFill>
              <a:round/>
              <a:headEnd/>
              <a:tailEnd/>
            </a:ln>
          </p:spPr>
          <p:txBody>
            <a:bodyPr wrap="none" anchor="ctr"/>
            <a:lstStyle/>
            <a:p>
              <a:endParaRPr lang="en-US"/>
            </a:p>
          </p:txBody>
        </p:sp>
        <p:sp>
          <p:nvSpPr>
            <p:cNvPr id="168595" name="Line 190"/>
            <p:cNvSpPr>
              <a:spLocks noChangeShapeType="1"/>
            </p:cNvSpPr>
            <p:nvPr/>
          </p:nvSpPr>
          <p:spPr bwMode="auto">
            <a:xfrm>
              <a:off x="4592" y="91"/>
              <a:ext cx="0" cy="1933"/>
            </a:xfrm>
            <a:prstGeom prst="line">
              <a:avLst/>
            </a:prstGeom>
            <a:noFill/>
            <a:ln w="12700">
              <a:solidFill>
                <a:srgbClr val="000000"/>
              </a:solidFill>
              <a:round/>
              <a:headEnd/>
              <a:tailEnd/>
            </a:ln>
          </p:spPr>
          <p:txBody>
            <a:bodyPr wrap="none" anchor="ctr"/>
            <a:lstStyle/>
            <a:p>
              <a:endParaRPr lang="en-US"/>
            </a:p>
          </p:txBody>
        </p:sp>
        <p:sp>
          <p:nvSpPr>
            <p:cNvPr id="168596" name="Line 191"/>
            <p:cNvSpPr>
              <a:spLocks noChangeShapeType="1"/>
            </p:cNvSpPr>
            <p:nvPr/>
          </p:nvSpPr>
          <p:spPr bwMode="auto">
            <a:xfrm>
              <a:off x="4032" y="91"/>
              <a:ext cx="0" cy="1933"/>
            </a:xfrm>
            <a:prstGeom prst="line">
              <a:avLst/>
            </a:prstGeom>
            <a:noFill/>
            <a:ln w="12700">
              <a:solidFill>
                <a:srgbClr val="000000"/>
              </a:solidFill>
              <a:round/>
              <a:headEnd/>
              <a:tailEnd/>
            </a:ln>
          </p:spPr>
          <p:txBody>
            <a:bodyPr wrap="none" anchor="ctr"/>
            <a:lstStyle/>
            <a:p>
              <a:endParaRPr lang="en-US"/>
            </a:p>
          </p:txBody>
        </p:sp>
        <p:sp>
          <p:nvSpPr>
            <p:cNvPr id="168597" name="Line 192"/>
            <p:cNvSpPr>
              <a:spLocks noChangeShapeType="1"/>
            </p:cNvSpPr>
            <p:nvPr/>
          </p:nvSpPr>
          <p:spPr bwMode="auto">
            <a:xfrm flipH="1">
              <a:off x="3462" y="91"/>
              <a:ext cx="9" cy="1933"/>
            </a:xfrm>
            <a:prstGeom prst="line">
              <a:avLst/>
            </a:prstGeom>
            <a:noFill/>
            <a:ln w="12700">
              <a:solidFill>
                <a:srgbClr val="000000"/>
              </a:solidFill>
              <a:round/>
              <a:headEnd/>
              <a:tailEnd/>
            </a:ln>
          </p:spPr>
          <p:txBody>
            <a:bodyPr wrap="none" anchor="ctr"/>
            <a:lstStyle/>
            <a:p>
              <a:endParaRPr lang="en-US"/>
            </a:p>
          </p:txBody>
        </p:sp>
        <p:grpSp>
          <p:nvGrpSpPr>
            <p:cNvPr id="168598" name="Group 193"/>
            <p:cNvGrpSpPr>
              <a:grpSpLocks/>
            </p:cNvGrpSpPr>
            <p:nvPr/>
          </p:nvGrpSpPr>
          <p:grpSpPr bwMode="auto">
            <a:xfrm>
              <a:off x="2897" y="87"/>
              <a:ext cx="2826" cy="1941"/>
              <a:chOff x="2897" y="87"/>
              <a:chExt cx="2826" cy="1941"/>
            </a:xfrm>
          </p:grpSpPr>
          <p:sp>
            <p:nvSpPr>
              <p:cNvPr id="168599" name="Line 194"/>
              <p:cNvSpPr>
                <a:spLocks noChangeShapeType="1"/>
              </p:cNvSpPr>
              <p:nvPr/>
            </p:nvSpPr>
            <p:spPr bwMode="auto">
              <a:xfrm>
                <a:off x="2905" y="569"/>
                <a:ext cx="2814" cy="0"/>
              </a:xfrm>
              <a:prstGeom prst="line">
                <a:avLst/>
              </a:prstGeom>
              <a:noFill/>
              <a:ln w="12700">
                <a:solidFill>
                  <a:srgbClr val="000000"/>
                </a:solidFill>
                <a:round/>
                <a:headEnd/>
                <a:tailEnd/>
              </a:ln>
            </p:spPr>
            <p:txBody>
              <a:bodyPr wrap="none" anchor="ctr"/>
              <a:lstStyle/>
              <a:p>
                <a:endParaRPr lang="en-US"/>
              </a:p>
            </p:txBody>
          </p:sp>
          <p:sp>
            <p:nvSpPr>
              <p:cNvPr id="168600" name="Line 195"/>
              <p:cNvSpPr>
                <a:spLocks noChangeShapeType="1"/>
              </p:cNvSpPr>
              <p:nvPr/>
            </p:nvSpPr>
            <p:spPr bwMode="auto">
              <a:xfrm>
                <a:off x="2905" y="1058"/>
                <a:ext cx="2814" cy="0"/>
              </a:xfrm>
              <a:prstGeom prst="line">
                <a:avLst/>
              </a:prstGeom>
              <a:noFill/>
              <a:ln w="12700">
                <a:solidFill>
                  <a:srgbClr val="000000"/>
                </a:solidFill>
                <a:round/>
                <a:headEnd/>
                <a:tailEnd/>
              </a:ln>
            </p:spPr>
            <p:txBody>
              <a:bodyPr wrap="none" anchor="ctr"/>
              <a:lstStyle/>
              <a:p>
                <a:endParaRPr lang="en-US"/>
              </a:p>
            </p:txBody>
          </p:sp>
          <p:sp>
            <p:nvSpPr>
              <p:cNvPr id="168601" name="Line 196"/>
              <p:cNvSpPr>
                <a:spLocks noChangeShapeType="1"/>
              </p:cNvSpPr>
              <p:nvPr/>
            </p:nvSpPr>
            <p:spPr bwMode="auto">
              <a:xfrm>
                <a:off x="2905" y="1539"/>
                <a:ext cx="2814" cy="0"/>
              </a:xfrm>
              <a:prstGeom prst="line">
                <a:avLst/>
              </a:prstGeom>
              <a:noFill/>
              <a:ln w="12700">
                <a:solidFill>
                  <a:srgbClr val="000000"/>
                </a:solidFill>
                <a:round/>
                <a:headEnd/>
                <a:tailEnd/>
              </a:ln>
            </p:spPr>
            <p:txBody>
              <a:bodyPr wrap="none" anchor="ctr"/>
              <a:lstStyle/>
              <a:p>
                <a:endParaRPr lang="en-US"/>
              </a:p>
            </p:txBody>
          </p:sp>
          <p:grpSp>
            <p:nvGrpSpPr>
              <p:cNvPr id="168602" name="Group 197"/>
              <p:cNvGrpSpPr>
                <a:grpSpLocks/>
              </p:cNvGrpSpPr>
              <p:nvPr/>
            </p:nvGrpSpPr>
            <p:grpSpPr bwMode="auto">
              <a:xfrm>
                <a:off x="2897" y="87"/>
                <a:ext cx="2826" cy="1941"/>
                <a:chOff x="2897" y="87"/>
                <a:chExt cx="2826" cy="1941"/>
              </a:xfrm>
            </p:grpSpPr>
            <p:sp>
              <p:nvSpPr>
                <p:cNvPr id="168603" name="Line 198"/>
                <p:cNvSpPr>
                  <a:spLocks noChangeShapeType="1"/>
                </p:cNvSpPr>
                <p:nvPr/>
              </p:nvSpPr>
              <p:spPr bwMode="auto">
                <a:xfrm flipH="1">
                  <a:off x="2897" y="91"/>
                  <a:ext cx="9" cy="1933"/>
                </a:xfrm>
                <a:prstGeom prst="line">
                  <a:avLst/>
                </a:prstGeom>
                <a:noFill/>
                <a:ln w="12700">
                  <a:solidFill>
                    <a:srgbClr val="000000"/>
                  </a:solidFill>
                  <a:round/>
                  <a:headEnd/>
                  <a:tailEnd/>
                </a:ln>
              </p:spPr>
              <p:txBody>
                <a:bodyPr wrap="none" anchor="ctr"/>
                <a:lstStyle/>
                <a:p>
                  <a:endParaRPr lang="en-US"/>
                </a:p>
              </p:txBody>
            </p:sp>
            <p:sp>
              <p:nvSpPr>
                <p:cNvPr id="168604" name="Line 199"/>
                <p:cNvSpPr>
                  <a:spLocks noChangeShapeType="1"/>
                </p:cNvSpPr>
                <p:nvPr/>
              </p:nvSpPr>
              <p:spPr bwMode="auto">
                <a:xfrm>
                  <a:off x="5723" y="91"/>
                  <a:ext cx="0" cy="1933"/>
                </a:xfrm>
                <a:prstGeom prst="line">
                  <a:avLst/>
                </a:prstGeom>
                <a:noFill/>
                <a:ln w="12700">
                  <a:solidFill>
                    <a:srgbClr val="000000"/>
                  </a:solidFill>
                  <a:round/>
                  <a:headEnd/>
                  <a:tailEnd/>
                </a:ln>
              </p:spPr>
              <p:txBody>
                <a:bodyPr wrap="none" anchor="ctr"/>
                <a:lstStyle/>
                <a:p>
                  <a:endParaRPr lang="en-US"/>
                </a:p>
              </p:txBody>
            </p:sp>
            <p:sp>
              <p:nvSpPr>
                <p:cNvPr id="168605" name="Line 200"/>
                <p:cNvSpPr>
                  <a:spLocks noChangeShapeType="1"/>
                </p:cNvSpPr>
                <p:nvPr/>
              </p:nvSpPr>
              <p:spPr bwMode="auto">
                <a:xfrm>
                  <a:off x="2905" y="87"/>
                  <a:ext cx="2814" cy="0"/>
                </a:xfrm>
                <a:prstGeom prst="line">
                  <a:avLst/>
                </a:prstGeom>
                <a:noFill/>
                <a:ln w="12700">
                  <a:solidFill>
                    <a:srgbClr val="000000"/>
                  </a:solidFill>
                  <a:round/>
                  <a:headEnd/>
                  <a:tailEnd/>
                </a:ln>
              </p:spPr>
              <p:txBody>
                <a:bodyPr wrap="none" anchor="ctr"/>
                <a:lstStyle/>
                <a:p>
                  <a:endParaRPr lang="en-US"/>
                </a:p>
              </p:txBody>
            </p:sp>
            <p:sp>
              <p:nvSpPr>
                <p:cNvPr id="168606" name="Line 201"/>
                <p:cNvSpPr>
                  <a:spLocks noChangeShapeType="1"/>
                </p:cNvSpPr>
                <p:nvPr/>
              </p:nvSpPr>
              <p:spPr bwMode="auto">
                <a:xfrm>
                  <a:off x="2905" y="2028"/>
                  <a:ext cx="2814" cy="0"/>
                </a:xfrm>
                <a:prstGeom prst="line">
                  <a:avLst/>
                </a:prstGeom>
                <a:noFill/>
                <a:ln w="12700">
                  <a:solidFill>
                    <a:srgbClr val="000000"/>
                  </a:solidFill>
                  <a:round/>
                  <a:headEnd/>
                  <a:tailEnd/>
                </a:ln>
              </p:spPr>
              <p:txBody>
                <a:bodyPr wrap="none" anchor="ctr"/>
                <a:lstStyle/>
                <a:p>
                  <a:endParaRPr lang="en-US"/>
                </a:p>
              </p:txBody>
            </p:sp>
          </p:grpSp>
        </p:grpSp>
      </p:grpSp>
      <p:grpSp>
        <p:nvGrpSpPr>
          <p:cNvPr id="167960" name="Group 202"/>
          <p:cNvGrpSpPr>
            <a:grpSpLocks/>
          </p:cNvGrpSpPr>
          <p:nvPr/>
        </p:nvGrpSpPr>
        <p:grpSpPr bwMode="auto">
          <a:xfrm>
            <a:off x="4660900" y="314325"/>
            <a:ext cx="750888" cy="354013"/>
            <a:chOff x="2936" y="198"/>
            <a:chExt cx="473" cy="223"/>
          </a:xfrm>
        </p:grpSpPr>
        <p:sp>
          <p:nvSpPr>
            <p:cNvPr id="168584" name="Rectangle 203"/>
            <p:cNvSpPr>
              <a:spLocks noChangeArrowheads="1"/>
            </p:cNvSpPr>
            <p:nvPr/>
          </p:nvSpPr>
          <p:spPr bwMode="auto">
            <a:xfrm>
              <a:off x="3051" y="285"/>
              <a:ext cx="247" cy="13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600">
                  <a:solidFill>
                    <a:srgbClr val="000000"/>
                  </a:solidFill>
                  <a:cs typeface="Times New Roman" pitchFamily="18" charset="0"/>
                </a:rPr>
                <a:t>SSN</a:t>
              </a:r>
            </a:p>
          </p:txBody>
        </p:sp>
        <p:grpSp>
          <p:nvGrpSpPr>
            <p:cNvPr id="168585" name="Group 204"/>
            <p:cNvGrpSpPr>
              <a:grpSpLocks/>
            </p:cNvGrpSpPr>
            <p:nvPr/>
          </p:nvGrpSpPr>
          <p:grpSpPr bwMode="auto">
            <a:xfrm>
              <a:off x="2936" y="198"/>
              <a:ext cx="473" cy="105"/>
              <a:chOff x="2936" y="198"/>
              <a:chExt cx="473" cy="105"/>
            </a:xfrm>
          </p:grpSpPr>
          <p:sp>
            <p:nvSpPr>
              <p:cNvPr id="168586" name="Arc 205"/>
              <p:cNvSpPr>
                <a:spLocks/>
              </p:cNvSpPr>
              <p:nvPr/>
            </p:nvSpPr>
            <p:spPr bwMode="auto">
              <a:xfrm>
                <a:off x="3346" y="250"/>
                <a:ext cx="14" cy="17"/>
              </a:xfrm>
              <a:custGeom>
                <a:avLst/>
                <a:gdLst>
                  <a:gd name="T0" fmla="*/ 0 w 22783"/>
                  <a:gd name="T1" fmla="*/ 0 h 21600"/>
                  <a:gd name="T2" fmla="*/ 14 w 22783"/>
                  <a:gd name="T3" fmla="*/ 14 h 21600"/>
                  <a:gd name="T4" fmla="*/ 1 w 22783"/>
                  <a:gd name="T5" fmla="*/ 17 h 21600"/>
                  <a:gd name="T6" fmla="*/ 0 60000 65536"/>
                  <a:gd name="T7" fmla="*/ 0 60000 65536"/>
                  <a:gd name="T8" fmla="*/ 0 60000 65536"/>
                  <a:gd name="T9" fmla="*/ 0 w 22783"/>
                  <a:gd name="T10" fmla="*/ 0 h 21600"/>
                  <a:gd name="T11" fmla="*/ 22783 w 22783"/>
                  <a:gd name="T12" fmla="*/ 21600 h 21600"/>
                </a:gdLst>
                <a:ahLst/>
                <a:cxnLst>
                  <a:cxn ang="T6">
                    <a:pos x="T0" y="T1"/>
                  </a:cxn>
                  <a:cxn ang="T7">
                    <a:pos x="T2" y="T3"/>
                  </a:cxn>
                  <a:cxn ang="T8">
                    <a:pos x="T4" y="T5"/>
                  </a:cxn>
                </a:cxnLst>
                <a:rect l="T9" t="T10" r="T11" b="T12"/>
                <a:pathLst>
                  <a:path w="22783" h="21600" fill="none" extrusionOk="0">
                    <a:moveTo>
                      <a:pt x="0" y="59"/>
                    </a:moveTo>
                    <a:cubicBezTo>
                      <a:pt x="531" y="19"/>
                      <a:pt x="1063" y="-1"/>
                      <a:pt x="1596" y="0"/>
                    </a:cubicBezTo>
                    <a:cubicBezTo>
                      <a:pt x="11903" y="0"/>
                      <a:pt x="20775" y="7283"/>
                      <a:pt x="22782" y="17394"/>
                    </a:cubicBezTo>
                  </a:path>
                  <a:path w="22783" h="21600" stroke="0" extrusionOk="0">
                    <a:moveTo>
                      <a:pt x="0" y="59"/>
                    </a:moveTo>
                    <a:cubicBezTo>
                      <a:pt x="531" y="19"/>
                      <a:pt x="1063" y="-1"/>
                      <a:pt x="1596" y="0"/>
                    </a:cubicBezTo>
                    <a:cubicBezTo>
                      <a:pt x="11903" y="0"/>
                      <a:pt x="20775" y="7283"/>
                      <a:pt x="22782" y="17394"/>
                    </a:cubicBezTo>
                    <a:lnTo>
                      <a:pt x="1596" y="21600"/>
                    </a:lnTo>
                    <a:close/>
                  </a:path>
                </a:pathLst>
              </a:custGeom>
              <a:noFill/>
              <a:ln w="12700" cap="rnd">
                <a:solidFill>
                  <a:srgbClr val="000000"/>
                </a:solidFill>
                <a:round/>
                <a:headEnd/>
                <a:tailEnd/>
              </a:ln>
            </p:spPr>
            <p:txBody>
              <a:bodyPr wrap="none" anchor="ctr"/>
              <a:lstStyle/>
              <a:p>
                <a:endParaRPr lang="en-US"/>
              </a:p>
            </p:txBody>
          </p:sp>
          <p:sp>
            <p:nvSpPr>
              <p:cNvPr id="168587" name="Freeform 206"/>
              <p:cNvSpPr>
                <a:spLocks/>
              </p:cNvSpPr>
              <p:nvPr/>
            </p:nvSpPr>
            <p:spPr bwMode="auto">
              <a:xfrm>
                <a:off x="2949" y="240"/>
                <a:ext cx="33" cy="28"/>
              </a:xfrm>
              <a:custGeom>
                <a:avLst/>
                <a:gdLst>
                  <a:gd name="T0" fmla="*/ 0 w 33"/>
                  <a:gd name="T1" fmla="*/ 27 h 28"/>
                  <a:gd name="T2" fmla="*/ 0 w 33"/>
                  <a:gd name="T3" fmla="*/ 0 h 28"/>
                  <a:gd name="T4" fmla="*/ 25 w 33"/>
                  <a:gd name="T5" fmla="*/ 0 h 28"/>
                  <a:gd name="T6" fmla="*/ 32 w 33"/>
                  <a:gd name="T7" fmla="*/ 27 h 28"/>
                  <a:gd name="T8" fmla="*/ 0 w 33"/>
                  <a:gd name="T9" fmla="*/ 27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27"/>
                    </a:moveTo>
                    <a:lnTo>
                      <a:pt x="0" y="0"/>
                    </a:lnTo>
                    <a:lnTo>
                      <a:pt x="25" y="0"/>
                    </a:lnTo>
                    <a:lnTo>
                      <a:pt x="32" y="27"/>
                    </a:lnTo>
                    <a:lnTo>
                      <a:pt x="0" y="2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8" name="Freeform 207"/>
              <p:cNvSpPr>
                <a:spLocks/>
              </p:cNvSpPr>
              <p:nvPr/>
            </p:nvSpPr>
            <p:spPr bwMode="auto">
              <a:xfrm>
                <a:off x="2949" y="269"/>
                <a:ext cx="33" cy="28"/>
              </a:xfrm>
              <a:custGeom>
                <a:avLst/>
                <a:gdLst>
                  <a:gd name="T0" fmla="*/ 0 w 33"/>
                  <a:gd name="T1" fmla="*/ 0 h 28"/>
                  <a:gd name="T2" fmla="*/ 0 w 33"/>
                  <a:gd name="T3" fmla="*/ 27 h 28"/>
                  <a:gd name="T4" fmla="*/ 25 w 33"/>
                  <a:gd name="T5" fmla="*/ 27 h 28"/>
                  <a:gd name="T6" fmla="*/ 32 w 33"/>
                  <a:gd name="T7" fmla="*/ 0 h 28"/>
                  <a:gd name="T8" fmla="*/ 0 w 33"/>
                  <a:gd name="T9" fmla="*/ 0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0"/>
                    </a:moveTo>
                    <a:lnTo>
                      <a:pt x="0" y="27"/>
                    </a:lnTo>
                    <a:lnTo>
                      <a:pt x="25" y="27"/>
                    </a:lnTo>
                    <a:lnTo>
                      <a:pt x="3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9" name="Freeform 208"/>
              <p:cNvSpPr>
                <a:spLocks/>
              </p:cNvSpPr>
              <p:nvPr/>
            </p:nvSpPr>
            <p:spPr bwMode="auto">
              <a:xfrm>
                <a:off x="2936" y="234"/>
                <a:ext cx="473" cy="34"/>
              </a:xfrm>
              <a:custGeom>
                <a:avLst/>
                <a:gdLst>
                  <a:gd name="T0" fmla="*/ 0 w 473"/>
                  <a:gd name="T1" fmla="*/ 33 h 34"/>
                  <a:gd name="T2" fmla="*/ 4 w 473"/>
                  <a:gd name="T3" fmla="*/ 31 h 34"/>
                  <a:gd name="T4" fmla="*/ 13 w 473"/>
                  <a:gd name="T5" fmla="*/ 29 h 34"/>
                  <a:gd name="T6" fmla="*/ 27 w 473"/>
                  <a:gd name="T7" fmla="*/ 27 h 34"/>
                  <a:gd name="T8" fmla="*/ 41 w 473"/>
                  <a:gd name="T9" fmla="*/ 24 h 34"/>
                  <a:gd name="T10" fmla="*/ 58 w 473"/>
                  <a:gd name="T11" fmla="*/ 22 h 34"/>
                  <a:gd name="T12" fmla="*/ 71 w 473"/>
                  <a:gd name="T13" fmla="*/ 20 h 34"/>
                  <a:gd name="T14" fmla="*/ 87 w 473"/>
                  <a:gd name="T15" fmla="*/ 17 h 34"/>
                  <a:gd name="T16" fmla="*/ 101 w 473"/>
                  <a:gd name="T17" fmla="*/ 15 h 34"/>
                  <a:gd name="T18" fmla="*/ 116 w 473"/>
                  <a:gd name="T19" fmla="*/ 13 h 34"/>
                  <a:gd name="T20" fmla="*/ 131 w 473"/>
                  <a:gd name="T21" fmla="*/ 11 h 34"/>
                  <a:gd name="T22" fmla="*/ 146 w 473"/>
                  <a:gd name="T23" fmla="*/ 9 h 34"/>
                  <a:gd name="T24" fmla="*/ 161 w 473"/>
                  <a:gd name="T25" fmla="*/ 6 h 34"/>
                  <a:gd name="T26" fmla="*/ 176 w 473"/>
                  <a:gd name="T27" fmla="*/ 4 h 34"/>
                  <a:gd name="T28" fmla="*/ 186 w 473"/>
                  <a:gd name="T29" fmla="*/ 1 h 34"/>
                  <a:gd name="T30" fmla="*/ 285 w 473"/>
                  <a:gd name="T31" fmla="*/ 0 h 34"/>
                  <a:gd name="T32" fmla="*/ 379 w 473"/>
                  <a:gd name="T33" fmla="*/ 0 h 34"/>
                  <a:gd name="T34" fmla="*/ 404 w 473"/>
                  <a:gd name="T35" fmla="*/ 1 h 34"/>
                  <a:gd name="T36" fmla="*/ 421 w 473"/>
                  <a:gd name="T37" fmla="*/ 6 h 34"/>
                  <a:gd name="T38" fmla="*/ 432 w 473"/>
                  <a:gd name="T39" fmla="*/ 9 h 34"/>
                  <a:gd name="T40" fmla="*/ 441 w 473"/>
                  <a:gd name="T41" fmla="*/ 11 h 34"/>
                  <a:gd name="T42" fmla="*/ 450 w 473"/>
                  <a:gd name="T43" fmla="*/ 13 h 34"/>
                  <a:gd name="T44" fmla="*/ 456 w 473"/>
                  <a:gd name="T45" fmla="*/ 15 h 34"/>
                  <a:gd name="T46" fmla="*/ 459 w 473"/>
                  <a:gd name="T47" fmla="*/ 17 h 34"/>
                  <a:gd name="T48" fmla="*/ 463 w 473"/>
                  <a:gd name="T49" fmla="*/ 20 h 34"/>
                  <a:gd name="T50" fmla="*/ 468 w 473"/>
                  <a:gd name="T51" fmla="*/ 22 h 34"/>
                  <a:gd name="T52" fmla="*/ 470 w 473"/>
                  <a:gd name="T53" fmla="*/ 24 h 34"/>
                  <a:gd name="T54" fmla="*/ 471 w 473"/>
                  <a:gd name="T55" fmla="*/ 27 h 34"/>
                  <a:gd name="T56" fmla="*/ 472 w 473"/>
                  <a:gd name="T57" fmla="*/ 29 h 34"/>
                  <a:gd name="T58" fmla="*/ 472 w 473"/>
                  <a:gd name="T59" fmla="*/ 33 h 34"/>
                  <a:gd name="T60" fmla="*/ 0 w 473"/>
                  <a:gd name="T61" fmla="*/ 33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33"/>
                    </a:moveTo>
                    <a:lnTo>
                      <a:pt x="4" y="31"/>
                    </a:lnTo>
                    <a:lnTo>
                      <a:pt x="13" y="29"/>
                    </a:lnTo>
                    <a:lnTo>
                      <a:pt x="27" y="27"/>
                    </a:lnTo>
                    <a:lnTo>
                      <a:pt x="41" y="24"/>
                    </a:lnTo>
                    <a:lnTo>
                      <a:pt x="58" y="22"/>
                    </a:lnTo>
                    <a:lnTo>
                      <a:pt x="71" y="20"/>
                    </a:lnTo>
                    <a:lnTo>
                      <a:pt x="87" y="17"/>
                    </a:lnTo>
                    <a:lnTo>
                      <a:pt x="101" y="15"/>
                    </a:lnTo>
                    <a:lnTo>
                      <a:pt x="116" y="13"/>
                    </a:lnTo>
                    <a:lnTo>
                      <a:pt x="131" y="11"/>
                    </a:lnTo>
                    <a:lnTo>
                      <a:pt x="146" y="9"/>
                    </a:lnTo>
                    <a:lnTo>
                      <a:pt x="161" y="6"/>
                    </a:lnTo>
                    <a:lnTo>
                      <a:pt x="176" y="4"/>
                    </a:lnTo>
                    <a:lnTo>
                      <a:pt x="186" y="1"/>
                    </a:lnTo>
                    <a:lnTo>
                      <a:pt x="285" y="0"/>
                    </a:lnTo>
                    <a:lnTo>
                      <a:pt x="379" y="0"/>
                    </a:lnTo>
                    <a:lnTo>
                      <a:pt x="404" y="1"/>
                    </a:lnTo>
                    <a:lnTo>
                      <a:pt x="421" y="6"/>
                    </a:lnTo>
                    <a:lnTo>
                      <a:pt x="432" y="9"/>
                    </a:lnTo>
                    <a:lnTo>
                      <a:pt x="441" y="11"/>
                    </a:lnTo>
                    <a:lnTo>
                      <a:pt x="450" y="13"/>
                    </a:lnTo>
                    <a:lnTo>
                      <a:pt x="456" y="15"/>
                    </a:lnTo>
                    <a:lnTo>
                      <a:pt x="459" y="17"/>
                    </a:lnTo>
                    <a:lnTo>
                      <a:pt x="463" y="20"/>
                    </a:lnTo>
                    <a:lnTo>
                      <a:pt x="468" y="22"/>
                    </a:lnTo>
                    <a:lnTo>
                      <a:pt x="470" y="24"/>
                    </a:lnTo>
                    <a:lnTo>
                      <a:pt x="471" y="27"/>
                    </a:lnTo>
                    <a:lnTo>
                      <a:pt x="472" y="29"/>
                    </a:lnTo>
                    <a:lnTo>
                      <a:pt x="472" y="33"/>
                    </a:lnTo>
                    <a:lnTo>
                      <a:pt x="0"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90" name="Freeform 209"/>
              <p:cNvSpPr>
                <a:spLocks/>
              </p:cNvSpPr>
              <p:nvPr/>
            </p:nvSpPr>
            <p:spPr bwMode="auto">
              <a:xfrm>
                <a:off x="2936" y="269"/>
                <a:ext cx="473" cy="34"/>
              </a:xfrm>
              <a:custGeom>
                <a:avLst/>
                <a:gdLst>
                  <a:gd name="T0" fmla="*/ 0 w 473"/>
                  <a:gd name="T1" fmla="*/ 0 h 34"/>
                  <a:gd name="T2" fmla="*/ 4 w 473"/>
                  <a:gd name="T3" fmla="*/ 2 h 34"/>
                  <a:gd name="T4" fmla="*/ 13 w 473"/>
                  <a:gd name="T5" fmla="*/ 5 h 34"/>
                  <a:gd name="T6" fmla="*/ 27 w 473"/>
                  <a:gd name="T7" fmla="*/ 6 h 34"/>
                  <a:gd name="T8" fmla="*/ 41 w 473"/>
                  <a:gd name="T9" fmla="*/ 9 h 34"/>
                  <a:gd name="T10" fmla="*/ 58 w 473"/>
                  <a:gd name="T11" fmla="*/ 11 h 34"/>
                  <a:gd name="T12" fmla="*/ 71 w 473"/>
                  <a:gd name="T13" fmla="*/ 13 h 34"/>
                  <a:gd name="T14" fmla="*/ 87 w 473"/>
                  <a:gd name="T15" fmla="*/ 16 h 34"/>
                  <a:gd name="T16" fmla="*/ 101 w 473"/>
                  <a:gd name="T17" fmla="*/ 18 h 34"/>
                  <a:gd name="T18" fmla="*/ 116 w 473"/>
                  <a:gd name="T19" fmla="*/ 21 h 34"/>
                  <a:gd name="T20" fmla="*/ 131 w 473"/>
                  <a:gd name="T21" fmla="*/ 23 h 34"/>
                  <a:gd name="T22" fmla="*/ 146 w 473"/>
                  <a:gd name="T23" fmla="*/ 24 h 34"/>
                  <a:gd name="T24" fmla="*/ 161 w 473"/>
                  <a:gd name="T25" fmla="*/ 27 h 34"/>
                  <a:gd name="T26" fmla="*/ 176 w 473"/>
                  <a:gd name="T27" fmla="*/ 29 h 34"/>
                  <a:gd name="T28" fmla="*/ 186 w 473"/>
                  <a:gd name="T29" fmla="*/ 32 h 34"/>
                  <a:gd name="T30" fmla="*/ 285 w 473"/>
                  <a:gd name="T31" fmla="*/ 33 h 34"/>
                  <a:gd name="T32" fmla="*/ 379 w 473"/>
                  <a:gd name="T33" fmla="*/ 33 h 34"/>
                  <a:gd name="T34" fmla="*/ 404 w 473"/>
                  <a:gd name="T35" fmla="*/ 32 h 34"/>
                  <a:gd name="T36" fmla="*/ 421 w 473"/>
                  <a:gd name="T37" fmla="*/ 27 h 34"/>
                  <a:gd name="T38" fmla="*/ 432 w 473"/>
                  <a:gd name="T39" fmla="*/ 24 h 34"/>
                  <a:gd name="T40" fmla="*/ 441 w 473"/>
                  <a:gd name="T41" fmla="*/ 23 h 34"/>
                  <a:gd name="T42" fmla="*/ 450 w 473"/>
                  <a:gd name="T43" fmla="*/ 21 h 34"/>
                  <a:gd name="T44" fmla="*/ 456 w 473"/>
                  <a:gd name="T45" fmla="*/ 18 h 34"/>
                  <a:gd name="T46" fmla="*/ 459 w 473"/>
                  <a:gd name="T47" fmla="*/ 16 h 34"/>
                  <a:gd name="T48" fmla="*/ 463 w 473"/>
                  <a:gd name="T49" fmla="*/ 13 h 34"/>
                  <a:gd name="T50" fmla="*/ 468 w 473"/>
                  <a:gd name="T51" fmla="*/ 11 h 34"/>
                  <a:gd name="T52" fmla="*/ 470 w 473"/>
                  <a:gd name="T53" fmla="*/ 9 h 34"/>
                  <a:gd name="T54" fmla="*/ 471 w 473"/>
                  <a:gd name="T55" fmla="*/ 6 h 34"/>
                  <a:gd name="T56" fmla="*/ 472 w 473"/>
                  <a:gd name="T57" fmla="*/ 5 h 34"/>
                  <a:gd name="T58" fmla="*/ 472 w 473"/>
                  <a:gd name="T59" fmla="*/ 0 h 34"/>
                  <a:gd name="T60" fmla="*/ 0 w 473"/>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0"/>
                    </a:moveTo>
                    <a:lnTo>
                      <a:pt x="4" y="2"/>
                    </a:lnTo>
                    <a:lnTo>
                      <a:pt x="13" y="5"/>
                    </a:lnTo>
                    <a:lnTo>
                      <a:pt x="27" y="6"/>
                    </a:lnTo>
                    <a:lnTo>
                      <a:pt x="41" y="9"/>
                    </a:lnTo>
                    <a:lnTo>
                      <a:pt x="58" y="11"/>
                    </a:lnTo>
                    <a:lnTo>
                      <a:pt x="71" y="13"/>
                    </a:lnTo>
                    <a:lnTo>
                      <a:pt x="87" y="16"/>
                    </a:lnTo>
                    <a:lnTo>
                      <a:pt x="101" y="18"/>
                    </a:lnTo>
                    <a:lnTo>
                      <a:pt x="116" y="21"/>
                    </a:lnTo>
                    <a:lnTo>
                      <a:pt x="131" y="23"/>
                    </a:lnTo>
                    <a:lnTo>
                      <a:pt x="146" y="24"/>
                    </a:lnTo>
                    <a:lnTo>
                      <a:pt x="161" y="27"/>
                    </a:lnTo>
                    <a:lnTo>
                      <a:pt x="176" y="29"/>
                    </a:lnTo>
                    <a:lnTo>
                      <a:pt x="186" y="32"/>
                    </a:lnTo>
                    <a:lnTo>
                      <a:pt x="285" y="33"/>
                    </a:lnTo>
                    <a:lnTo>
                      <a:pt x="379" y="33"/>
                    </a:lnTo>
                    <a:lnTo>
                      <a:pt x="404" y="32"/>
                    </a:lnTo>
                    <a:lnTo>
                      <a:pt x="421" y="27"/>
                    </a:lnTo>
                    <a:lnTo>
                      <a:pt x="432" y="24"/>
                    </a:lnTo>
                    <a:lnTo>
                      <a:pt x="441" y="23"/>
                    </a:lnTo>
                    <a:lnTo>
                      <a:pt x="450" y="21"/>
                    </a:lnTo>
                    <a:lnTo>
                      <a:pt x="456" y="18"/>
                    </a:lnTo>
                    <a:lnTo>
                      <a:pt x="459" y="16"/>
                    </a:lnTo>
                    <a:lnTo>
                      <a:pt x="463" y="13"/>
                    </a:lnTo>
                    <a:lnTo>
                      <a:pt x="468" y="11"/>
                    </a:lnTo>
                    <a:lnTo>
                      <a:pt x="470" y="9"/>
                    </a:lnTo>
                    <a:lnTo>
                      <a:pt x="471" y="6"/>
                    </a:lnTo>
                    <a:lnTo>
                      <a:pt x="472" y="5"/>
                    </a:lnTo>
                    <a:lnTo>
                      <a:pt x="47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91" name="Freeform 210"/>
              <p:cNvSpPr>
                <a:spLocks/>
              </p:cNvSpPr>
              <p:nvPr/>
            </p:nvSpPr>
            <p:spPr bwMode="auto">
              <a:xfrm>
                <a:off x="2946" y="264"/>
                <a:ext cx="4" cy="9"/>
              </a:xfrm>
              <a:custGeom>
                <a:avLst/>
                <a:gdLst>
                  <a:gd name="T0" fmla="*/ 3 w 4"/>
                  <a:gd name="T1" fmla="*/ 0 h 9"/>
                  <a:gd name="T2" fmla="*/ 0 w 4"/>
                  <a:gd name="T3" fmla="*/ 0 h 9"/>
                  <a:gd name="T4" fmla="*/ 0 w 4"/>
                  <a:gd name="T5" fmla="*/ 8 h 9"/>
                  <a:gd name="T6" fmla="*/ 3 w 4"/>
                  <a:gd name="T7" fmla="*/ 8 h 9"/>
                  <a:gd name="T8" fmla="*/ 3 w 4"/>
                  <a:gd name="T9" fmla="*/ 0 h 9"/>
                  <a:gd name="T10" fmla="*/ 0 60000 65536"/>
                  <a:gd name="T11" fmla="*/ 0 60000 65536"/>
                  <a:gd name="T12" fmla="*/ 0 60000 65536"/>
                  <a:gd name="T13" fmla="*/ 0 60000 65536"/>
                  <a:gd name="T14" fmla="*/ 0 60000 65536"/>
                  <a:gd name="T15" fmla="*/ 0 w 4"/>
                  <a:gd name="T16" fmla="*/ 0 h 9"/>
                  <a:gd name="T17" fmla="*/ 4 w 4"/>
                  <a:gd name="T18" fmla="*/ 9 h 9"/>
                </a:gdLst>
                <a:ahLst/>
                <a:cxnLst>
                  <a:cxn ang="T10">
                    <a:pos x="T0" y="T1"/>
                  </a:cxn>
                  <a:cxn ang="T11">
                    <a:pos x="T2" y="T3"/>
                  </a:cxn>
                  <a:cxn ang="T12">
                    <a:pos x="T4" y="T5"/>
                  </a:cxn>
                  <a:cxn ang="T13">
                    <a:pos x="T6" y="T7"/>
                  </a:cxn>
                  <a:cxn ang="T14">
                    <a:pos x="T8" y="T9"/>
                  </a:cxn>
                </a:cxnLst>
                <a:rect l="T15" t="T16" r="T17" b="T18"/>
                <a:pathLst>
                  <a:path w="4" h="9">
                    <a:moveTo>
                      <a:pt x="3" y="0"/>
                    </a:moveTo>
                    <a:lnTo>
                      <a:pt x="0" y="0"/>
                    </a:lnTo>
                    <a:lnTo>
                      <a:pt x="0" y="8"/>
                    </a:lnTo>
                    <a:lnTo>
                      <a:pt x="3" y="8"/>
                    </a:lnTo>
                    <a:lnTo>
                      <a:pt x="3"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92" name="Freeform 211"/>
              <p:cNvSpPr>
                <a:spLocks/>
              </p:cNvSpPr>
              <p:nvPr/>
            </p:nvSpPr>
            <p:spPr bwMode="auto">
              <a:xfrm>
                <a:off x="2940" y="254"/>
                <a:ext cx="4" cy="29"/>
              </a:xfrm>
              <a:custGeom>
                <a:avLst/>
                <a:gdLst>
                  <a:gd name="T0" fmla="*/ 0 w 4"/>
                  <a:gd name="T1" fmla="*/ 28 h 29"/>
                  <a:gd name="T2" fmla="*/ 0 w 4"/>
                  <a:gd name="T3" fmla="*/ 0 h 29"/>
                  <a:gd name="T4" fmla="*/ 3 w 4"/>
                  <a:gd name="T5" fmla="*/ 0 h 29"/>
                  <a:gd name="T6" fmla="*/ 3 w 4"/>
                  <a:gd name="T7" fmla="*/ 28 h 29"/>
                  <a:gd name="T8" fmla="*/ 0 w 4"/>
                  <a:gd name="T9" fmla="*/ 28 h 29"/>
                  <a:gd name="T10" fmla="*/ 0 60000 65536"/>
                  <a:gd name="T11" fmla="*/ 0 60000 65536"/>
                  <a:gd name="T12" fmla="*/ 0 60000 65536"/>
                  <a:gd name="T13" fmla="*/ 0 60000 65536"/>
                  <a:gd name="T14" fmla="*/ 0 60000 65536"/>
                  <a:gd name="T15" fmla="*/ 0 w 4"/>
                  <a:gd name="T16" fmla="*/ 0 h 29"/>
                  <a:gd name="T17" fmla="*/ 4 w 4"/>
                  <a:gd name="T18" fmla="*/ 29 h 29"/>
                </a:gdLst>
                <a:ahLst/>
                <a:cxnLst>
                  <a:cxn ang="T10">
                    <a:pos x="T0" y="T1"/>
                  </a:cxn>
                  <a:cxn ang="T11">
                    <a:pos x="T2" y="T3"/>
                  </a:cxn>
                  <a:cxn ang="T12">
                    <a:pos x="T4" y="T5"/>
                  </a:cxn>
                  <a:cxn ang="T13">
                    <a:pos x="T6" y="T7"/>
                  </a:cxn>
                  <a:cxn ang="T14">
                    <a:pos x="T8" y="T9"/>
                  </a:cxn>
                </a:cxnLst>
                <a:rect l="T15" t="T16" r="T17" b="T18"/>
                <a:pathLst>
                  <a:path w="4" h="29">
                    <a:moveTo>
                      <a:pt x="0" y="28"/>
                    </a:moveTo>
                    <a:lnTo>
                      <a:pt x="0" y="0"/>
                    </a:lnTo>
                    <a:lnTo>
                      <a:pt x="3" y="0"/>
                    </a:lnTo>
                    <a:lnTo>
                      <a:pt x="3" y="28"/>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93" name="Freeform 212"/>
              <p:cNvSpPr>
                <a:spLocks/>
              </p:cNvSpPr>
              <p:nvPr/>
            </p:nvSpPr>
            <p:spPr bwMode="auto">
              <a:xfrm>
                <a:off x="3235" y="198"/>
                <a:ext cx="54" cy="37"/>
              </a:xfrm>
              <a:custGeom>
                <a:avLst/>
                <a:gdLst>
                  <a:gd name="T0" fmla="*/ 53 w 54"/>
                  <a:gd name="T1" fmla="*/ 36 h 37"/>
                  <a:gd name="T2" fmla="*/ 53 w 54"/>
                  <a:gd name="T3" fmla="*/ 5 h 37"/>
                  <a:gd name="T4" fmla="*/ 52 w 54"/>
                  <a:gd name="T5" fmla="*/ 2 h 37"/>
                  <a:gd name="T6" fmla="*/ 49 w 54"/>
                  <a:gd name="T7" fmla="*/ 0 h 37"/>
                  <a:gd name="T8" fmla="*/ 2 w 54"/>
                  <a:gd name="T9" fmla="*/ 0 h 37"/>
                  <a:gd name="T10" fmla="*/ 1 w 54"/>
                  <a:gd name="T11" fmla="*/ 2 h 37"/>
                  <a:gd name="T12" fmla="*/ 0 w 54"/>
                  <a:gd name="T13" fmla="*/ 5 h 37"/>
                  <a:gd name="T14" fmla="*/ 0 w 54"/>
                  <a:gd name="T15" fmla="*/ 36 h 37"/>
                  <a:gd name="T16" fmla="*/ 53 w 54"/>
                  <a:gd name="T17" fmla="*/ 36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37"/>
                  <a:gd name="T29" fmla="*/ 54 w 54"/>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37">
                    <a:moveTo>
                      <a:pt x="53" y="36"/>
                    </a:moveTo>
                    <a:lnTo>
                      <a:pt x="53" y="5"/>
                    </a:lnTo>
                    <a:lnTo>
                      <a:pt x="52" y="2"/>
                    </a:lnTo>
                    <a:lnTo>
                      <a:pt x="49" y="0"/>
                    </a:lnTo>
                    <a:lnTo>
                      <a:pt x="2" y="0"/>
                    </a:lnTo>
                    <a:lnTo>
                      <a:pt x="1" y="2"/>
                    </a:lnTo>
                    <a:lnTo>
                      <a:pt x="0" y="5"/>
                    </a:lnTo>
                    <a:lnTo>
                      <a:pt x="0" y="36"/>
                    </a:lnTo>
                    <a:lnTo>
                      <a:pt x="53"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grpSp>
        <p:nvGrpSpPr>
          <p:cNvPr id="167961" name="Group 213"/>
          <p:cNvGrpSpPr>
            <a:grpSpLocks/>
          </p:cNvGrpSpPr>
          <p:nvPr/>
        </p:nvGrpSpPr>
        <p:grpSpPr bwMode="auto">
          <a:xfrm>
            <a:off x="5543550" y="276225"/>
            <a:ext cx="844550" cy="266700"/>
            <a:chOff x="3492" y="174"/>
            <a:chExt cx="532" cy="168"/>
          </a:xfrm>
        </p:grpSpPr>
        <p:sp>
          <p:nvSpPr>
            <p:cNvPr id="168568" name="Freeform 214"/>
            <p:cNvSpPr>
              <a:spLocks/>
            </p:cNvSpPr>
            <p:nvPr/>
          </p:nvSpPr>
          <p:spPr bwMode="auto">
            <a:xfrm>
              <a:off x="3492" y="281"/>
              <a:ext cx="532" cy="37"/>
            </a:xfrm>
            <a:custGeom>
              <a:avLst/>
              <a:gdLst>
                <a:gd name="T0" fmla="*/ 495 w 532"/>
                <a:gd name="T1" fmla="*/ 36 h 37"/>
                <a:gd name="T2" fmla="*/ 506 w 532"/>
                <a:gd name="T3" fmla="*/ 24 h 37"/>
                <a:gd name="T4" fmla="*/ 531 w 532"/>
                <a:gd name="T5" fmla="*/ 0 h 37"/>
                <a:gd name="T6" fmla="*/ 0 w 532"/>
                <a:gd name="T7" fmla="*/ 16 h 37"/>
                <a:gd name="T8" fmla="*/ 2 w 532"/>
                <a:gd name="T9" fmla="*/ 36 h 37"/>
                <a:gd name="T10" fmla="*/ 495 w 532"/>
                <a:gd name="T11" fmla="*/ 36 h 37"/>
                <a:gd name="T12" fmla="*/ 0 60000 65536"/>
                <a:gd name="T13" fmla="*/ 0 60000 65536"/>
                <a:gd name="T14" fmla="*/ 0 60000 65536"/>
                <a:gd name="T15" fmla="*/ 0 60000 65536"/>
                <a:gd name="T16" fmla="*/ 0 60000 65536"/>
                <a:gd name="T17" fmla="*/ 0 60000 65536"/>
                <a:gd name="T18" fmla="*/ 0 w 532"/>
                <a:gd name="T19" fmla="*/ 0 h 37"/>
                <a:gd name="T20" fmla="*/ 532 w 53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532" h="37">
                  <a:moveTo>
                    <a:pt x="495" y="36"/>
                  </a:moveTo>
                  <a:lnTo>
                    <a:pt x="506" y="24"/>
                  </a:lnTo>
                  <a:lnTo>
                    <a:pt x="531" y="0"/>
                  </a:lnTo>
                  <a:lnTo>
                    <a:pt x="0" y="16"/>
                  </a:lnTo>
                  <a:lnTo>
                    <a:pt x="2" y="36"/>
                  </a:lnTo>
                  <a:lnTo>
                    <a:pt x="495"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69" name="Freeform 215"/>
            <p:cNvSpPr>
              <a:spLocks/>
            </p:cNvSpPr>
            <p:nvPr/>
          </p:nvSpPr>
          <p:spPr bwMode="auto">
            <a:xfrm>
              <a:off x="3547" y="263"/>
              <a:ext cx="192" cy="33"/>
            </a:xfrm>
            <a:custGeom>
              <a:avLst/>
              <a:gdLst>
                <a:gd name="T0" fmla="*/ 0 w 192"/>
                <a:gd name="T1" fmla="*/ 32 h 33"/>
                <a:gd name="T2" fmla="*/ 0 w 192"/>
                <a:gd name="T3" fmla="*/ 21 h 33"/>
                <a:gd name="T4" fmla="*/ 54 w 192"/>
                <a:gd name="T5" fmla="*/ 21 h 33"/>
                <a:gd name="T6" fmla="*/ 54 w 192"/>
                <a:gd name="T7" fmla="*/ 0 h 33"/>
                <a:gd name="T8" fmla="*/ 108 w 192"/>
                <a:gd name="T9" fmla="*/ 0 h 33"/>
                <a:gd name="T10" fmla="*/ 108 w 192"/>
                <a:gd name="T11" fmla="*/ 15 h 33"/>
                <a:gd name="T12" fmla="*/ 190 w 192"/>
                <a:gd name="T13" fmla="*/ 15 h 33"/>
                <a:gd name="T14" fmla="*/ 191 w 192"/>
                <a:gd name="T15" fmla="*/ 26 h 33"/>
                <a:gd name="T16" fmla="*/ 0 w 192"/>
                <a:gd name="T17" fmla="*/ 32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33"/>
                <a:gd name="T29" fmla="*/ 192 w 192"/>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33">
                  <a:moveTo>
                    <a:pt x="0" y="32"/>
                  </a:moveTo>
                  <a:lnTo>
                    <a:pt x="0" y="21"/>
                  </a:lnTo>
                  <a:lnTo>
                    <a:pt x="54" y="21"/>
                  </a:lnTo>
                  <a:lnTo>
                    <a:pt x="54" y="0"/>
                  </a:lnTo>
                  <a:lnTo>
                    <a:pt x="108" y="0"/>
                  </a:lnTo>
                  <a:lnTo>
                    <a:pt x="108" y="15"/>
                  </a:lnTo>
                  <a:lnTo>
                    <a:pt x="190" y="15"/>
                  </a:lnTo>
                  <a:lnTo>
                    <a:pt x="191" y="26"/>
                  </a:lnTo>
                  <a:lnTo>
                    <a:pt x="0"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0" name="Freeform 216"/>
            <p:cNvSpPr>
              <a:spLocks/>
            </p:cNvSpPr>
            <p:nvPr/>
          </p:nvSpPr>
          <p:spPr bwMode="auto">
            <a:xfrm>
              <a:off x="3763" y="251"/>
              <a:ext cx="109" cy="37"/>
            </a:xfrm>
            <a:custGeom>
              <a:avLst/>
              <a:gdLst>
                <a:gd name="T0" fmla="*/ 108 w 109"/>
                <a:gd name="T1" fmla="*/ 36 h 37"/>
                <a:gd name="T2" fmla="*/ 108 w 109"/>
                <a:gd name="T3" fmla="*/ 28 h 37"/>
                <a:gd name="T4" fmla="*/ 106 w 109"/>
                <a:gd name="T5" fmla="*/ 28 h 37"/>
                <a:gd name="T6" fmla="*/ 106 w 109"/>
                <a:gd name="T7" fmla="*/ 22 h 37"/>
                <a:gd name="T8" fmla="*/ 104 w 109"/>
                <a:gd name="T9" fmla="*/ 22 h 37"/>
                <a:gd name="T10" fmla="*/ 102 w 109"/>
                <a:gd name="T11" fmla="*/ 0 h 37"/>
                <a:gd name="T12" fmla="*/ 30 w 109"/>
                <a:gd name="T13" fmla="*/ 0 h 37"/>
                <a:gd name="T14" fmla="*/ 30 w 109"/>
                <a:gd name="T15" fmla="*/ 16 h 37"/>
                <a:gd name="T16" fmla="*/ 23 w 109"/>
                <a:gd name="T17" fmla="*/ 16 h 37"/>
                <a:gd name="T18" fmla="*/ 10 w 109"/>
                <a:gd name="T19" fmla="*/ 22 h 37"/>
                <a:gd name="T20" fmla="*/ 17 w 109"/>
                <a:gd name="T21" fmla="*/ 16 h 37"/>
                <a:gd name="T22" fmla="*/ 0 w 109"/>
                <a:gd name="T23" fmla="*/ 16 h 37"/>
                <a:gd name="T24" fmla="*/ 1 w 109"/>
                <a:gd name="T25" fmla="*/ 36 h 37"/>
                <a:gd name="T26" fmla="*/ 23 w 109"/>
                <a:gd name="T27" fmla="*/ 34 h 37"/>
                <a:gd name="T28" fmla="*/ 19 w 109"/>
                <a:gd name="T29" fmla="*/ 36 h 37"/>
                <a:gd name="T30" fmla="*/ 108 w 109"/>
                <a:gd name="T31" fmla="*/ 36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9"/>
                <a:gd name="T49" fmla="*/ 0 h 37"/>
                <a:gd name="T50" fmla="*/ 109 w 109"/>
                <a:gd name="T51" fmla="*/ 37 h 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9" h="37">
                  <a:moveTo>
                    <a:pt x="108" y="36"/>
                  </a:moveTo>
                  <a:lnTo>
                    <a:pt x="108" y="28"/>
                  </a:lnTo>
                  <a:lnTo>
                    <a:pt x="106" y="28"/>
                  </a:lnTo>
                  <a:lnTo>
                    <a:pt x="106" y="22"/>
                  </a:lnTo>
                  <a:lnTo>
                    <a:pt x="104" y="22"/>
                  </a:lnTo>
                  <a:lnTo>
                    <a:pt x="102" y="0"/>
                  </a:lnTo>
                  <a:lnTo>
                    <a:pt x="30" y="0"/>
                  </a:lnTo>
                  <a:lnTo>
                    <a:pt x="30" y="16"/>
                  </a:lnTo>
                  <a:lnTo>
                    <a:pt x="23" y="16"/>
                  </a:lnTo>
                  <a:lnTo>
                    <a:pt x="10" y="22"/>
                  </a:lnTo>
                  <a:lnTo>
                    <a:pt x="17" y="16"/>
                  </a:lnTo>
                  <a:lnTo>
                    <a:pt x="0" y="16"/>
                  </a:lnTo>
                  <a:lnTo>
                    <a:pt x="1" y="36"/>
                  </a:lnTo>
                  <a:lnTo>
                    <a:pt x="23" y="34"/>
                  </a:lnTo>
                  <a:lnTo>
                    <a:pt x="19" y="36"/>
                  </a:lnTo>
                  <a:lnTo>
                    <a:pt x="108"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1" name="Freeform 217"/>
            <p:cNvSpPr>
              <a:spLocks/>
            </p:cNvSpPr>
            <p:nvPr/>
          </p:nvSpPr>
          <p:spPr bwMode="auto">
            <a:xfrm>
              <a:off x="3738" y="191"/>
              <a:ext cx="27" cy="97"/>
            </a:xfrm>
            <a:custGeom>
              <a:avLst/>
              <a:gdLst>
                <a:gd name="T0" fmla="*/ 0 w 27"/>
                <a:gd name="T1" fmla="*/ 96 h 97"/>
                <a:gd name="T2" fmla="*/ 5 w 27"/>
                <a:gd name="T3" fmla="*/ 0 h 97"/>
                <a:gd name="T4" fmla="*/ 6 w 27"/>
                <a:gd name="T5" fmla="*/ 6 h 97"/>
                <a:gd name="T6" fmla="*/ 8 w 27"/>
                <a:gd name="T7" fmla="*/ 30 h 97"/>
                <a:gd name="T8" fmla="*/ 25 w 27"/>
                <a:gd name="T9" fmla="*/ 30 h 97"/>
                <a:gd name="T10" fmla="*/ 26 w 27"/>
                <a:gd name="T11" fmla="*/ 48 h 97"/>
                <a:gd name="T12" fmla="*/ 24 w 27"/>
                <a:gd name="T13" fmla="*/ 48 h 97"/>
                <a:gd name="T14" fmla="*/ 24 w 27"/>
                <a:gd name="T15" fmla="*/ 96 h 97"/>
                <a:gd name="T16" fmla="*/ 0 w 27"/>
                <a:gd name="T17" fmla="*/ 96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97"/>
                <a:gd name="T29" fmla="*/ 27 w 27"/>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97">
                  <a:moveTo>
                    <a:pt x="0" y="96"/>
                  </a:moveTo>
                  <a:lnTo>
                    <a:pt x="5" y="0"/>
                  </a:lnTo>
                  <a:lnTo>
                    <a:pt x="6" y="6"/>
                  </a:lnTo>
                  <a:lnTo>
                    <a:pt x="8" y="30"/>
                  </a:lnTo>
                  <a:lnTo>
                    <a:pt x="25" y="30"/>
                  </a:lnTo>
                  <a:lnTo>
                    <a:pt x="26" y="48"/>
                  </a:lnTo>
                  <a:lnTo>
                    <a:pt x="24" y="48"/>
                  </a:lnTo>
                  <a:lnTo>
                    <a:pt x="24" y="96"/>
                  </a:lnTo>
                  <a:lnTo>
                    <a:pt x="0" y="9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2" name="Freeform 218"/>
            <p:cNvSpPr>
              <a:spLocks/>
            </p:cNvSpPr>
            <p:nvPr/>
          </p:nvSpPr>
          <p:spPr bwMode="auto">
            <a:xfrm>
              <a:off x="3827" y="221"/>
              <a:ext cx="7" cy="33"/>
            </a:xfrm>
            <a:custGeom>
              <a:avLst/>
              <a:gdLst>
                <a:gd name="T0" fmla="*/ 6 w 7"/>
                <a:gd name="T1" fmla="*/ 32 h 33"/>
                <a:gd name="T2" fmla="*/ 2 w 7"/>
                <a:gd name="T3" fmla="*/ 8 h 33"/>
                <a:gd name="T4" fmla="*/ 6 w 7"/>
                <a:gd name="T5" fmla="*/ 6 h 33"/>
                <a:gd name="T6" fmla="*/ 2 w 7"/>
                <a:gd name="T7" fmla="*/ 0 h 33"/>
                <a:gd name="T8" fmla="*/ 0 w 7"/>
                <a:gd name="T9" fmla="*/ 6 h 33"/>
                <a:gd name="T10" fmla="*/ 1 w 7"/>
                <a:gd name="T11" fmla="*/ 12 h 33"/>
                <a:gd name="T12" fmla="*/ 0 w 7"/>
                <a:gd name="T13" fmla="*/ 32 h 33"/>
                <a:gd name="T14" fmla="*/ 6 w 7"/>
                <a:gd name="T15" fmla="*/ 32 h 33"/>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33"/>
                <a:gd name="T26" fmla="*/ 7 w 7"/>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33">
                  <a:moveTo>
                    <a:pt x="6" y="32"/>
                  </a:moveTo>
                  <a:lnTo>
                    <a:pt x="2" y="8"/>
                  </a:lnTo>
                  <a:lnTo>
                    <a:pt x="6" y="6"/>
                  </a:lnTo>
                  <a:lnTo>
                    <a:pt x="2" y="0"/>
                  </a:lnTo>
                  <a:lnTo>
                    <a:pt x="0" y="6"/>
                  </a:lnTo>
                  <a:lnTo>
                    <a:pt x="1" y="12"/>
                  </a:lnTo>
                  <a:lnTo>
                    <a:pt x="0" y="32"/>
                  </a:lnTo>
                  <a:lnTo>
                    <a:pt x="6"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3" name="Freeform 219"/>
            <p:cNvSpPr>
              <a:spLocks/>
            </p:cNvSpPr>
            <p:nvPr/>
          </p:nvSpPr>
          <p:spPr bwMode="auto">
            <a:xfrm>
              <a:off x="3755" y="212"/>
              <a:ext cx="10" cy="10"/>
            </a:xfrm>
            <a:custGeom>
              <a:avLst/>
              <a:gdLst>
                <a:gd name="T0" fmla="*/ 5 w 10"/>
                <a:gd name="T1" fmla="*/ 9 h 10"/>
                <a:gd name="T2" fmla="*/ 5 w 10"/>
                <a:gd name="T3" fmla="*/ 3 h 10"/>
                <a:gd name="T4" fmla="*/ 0 w 10"/>
                <a:gd name="T5" fmla="*/ 3 h 10"/>
                <a:gd name="T6" fmla="*/ 0 w 10"/>
                <a:gd name="T7" fmla="*/ 0 h 10"/>
                <a:gd name="T8" fmla="*/ 9 w 10"/>
                <a:gd name="T9" fmla="*/ 0 h 10"/>
                <a:gd name="T10" fmla="*/ 9 w 10"/>
                <a:gd name="T11" fmla="*/ 3 h 10"/>
                <a:gd name="T12" fmla="*/ 6 w 10"/>
                <a:gd name="T13" fmla="*/ 3 h 10"/>
                <a:gd name="T14" fmla="*/ 5 w 10"/>
                <a:gd name="T15" fmla="*/ 9 h 10"/>
                <a:gd name="T16" fmla="*/ 0 60000 65536"/>
                <a:gd name="T17" fmla="*/ 0 60000 65536"/>
                <a:gd name="T18" fmla="*/ 0 60000 65536"/>
                <a:gd name="T19" fmla="*/ 0 60000 65536"/>
                <a:gd name="T20" fmla="*/ 0 60000 65536"/>
                <a:gd name="T21" fmla="*/ 0 60000 65536"/>
                <a:gd name="T22" fmla="*/ 0 60000 65536"/>
                <a:gd name="T23" fmla="*/ 0 60000 65536"/>
                <a:gd name="T24" fmla="*/ 0 w 10"/>
                <a:gd name="T25" fmla="*/ 0 h 10"/>
                <a:gd name="T26" fmla="*/ 10 w 10"/>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 h="10">
                  <a:moveTo>
                    <a:pt x="5" y="9"/>
                  </a:moveTo>
                  <a:lnTo>
                    <a:pt x="5" y="3"/>
                  </a:lnTo>
                  <a:lnTo>
                    <a:pt x="0" y="3"/>
                  </a:lnTo>
                  <a:lnTo>
                    <a:pt x="0" y="0"/>
                  </a:lnTo>
                  <a:lnTo>
                    <a:pt x="9" y="0"/>
                  </a:lnTo>
                  <a:lnTo>
                    <a:pt x="9" y="3"/>
                  </a:lnTo>
                  <a:lnTo>
                    <a:pt x="6" y="3"/>
                  </a:lnTo>
                  <a:lnTo>
                    <a:pt x="5" y="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4" name="Freeform 220"/>
            <p:cNvSpPr>
              <a:spLocks/>
            </p:cNvSpPr>
            <p:nvPr/>
          </p:nvSpPr>
          <p:spPr bwMode="auto">
            <a:xfrm>
              <a:off x="3942" y="265"/>
              <a:ext cx="33" cy="20"/>
            </a:xfrm>
            <a:custGeom>
              <a:avLst/>
              <a:gdLst>
                <a:gd name="T0" fmla="*/ 13 w 33"/>
                <a:gd name="T1" fmla="*/ 19 h 20"/>
                <a:gd name="T2" fmla="*/ 9 w 33"/>
                <a:gd name="T3" fmla="*/ 15 h 20"/>
                <a:gd name="T4" fmla="*/ 15 w 33"/>
                <a:gd name="T5" fmla="*/ 15 h 20"/>
                <a:gd name="T6" fmla="*/ 18 w 33"/>
                <a:gd name="T7" fmla="*/ 7 h 20"/>
                <a:gd name="T8" fmla="*/ 32 w 33"/>
                <a:gd name="T9" fmla="*/ 7 h 20"/>
                <a:gd name="T10" fmla="*/ 18 w 33"/>
                <a:gd name="T11" fmla="*/ 7 h 20"/>
                <a:gd name="T12" fmla="*/ 17 w 33"/>
                <a:gd name="T13" fmla="*/ 0 h 20"/>
                <a:gd name="T14" fmla="*/ 1 w 33"/>
                <a:gd name="T15" fmla="*/ 0 h 20"/>
                <a:gd name="T16" fmla="*/ 0 w 33"/>
                <a:gd name="T17" fmla="*/ 10 h 20"/>
                <a:gd name="T18" fmla="*/ 2 w 33"/>
                <a:gd name="T19" fmla="*/ 15 h 20"/>
                <a:gd name="T20" fmla="*/ 8 w 33"/>
                <a:gd name="T21" fmla="*/ 15 h 20"/>
                <a:gd name="T22" fmla="*/ 8 w 33"/>
                <a:gd name="T23" fmla="*/ 19 h 20"/>
                <a:gd name="T24" fmla="*/ 13 w 33"/>
                <a:gd name="T25" fmla="*/ 19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
                <a:gd name="T40" fmla="*/ 0 h 20"/>
                <a:gd name="T41" fmla="*/ 33 w 33"/>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 h="20">
                  <a:moveTo>
                    <a:pt x="13" y="19"/>
                  </a:moveTo>
                  <a:lnTo>
                    <a:pt x="9" y="15"/>
                  </a:lnTo>
                  <a:lnTo>
                    <a:pt x="15" y="15"/>
                  </a:lnTo>
                  <a:lnTo>
                    <a:pt x="18" y="7"/>
                  </a:lnTo>
                  <a:lnTo>
                    <a:pt x="32" y="7"/>
                  </a:lnTo>
                  <a:lnTo>
                    <a:pt x="18" y="7"/>
                  </a:lnTo>
                  <a:lnTo>
                    <a:pt x="17" y="0"/>
                  </a:lnTo>
                  <a:lnTo>
                    <a:pt x="1" y="0"/>
                  </a:lnTo>
                  <a:lnTo>
                    <a:pt x="0" y="10"/>
                  </a:lnTo>
                  <a:lnTo>
                    <a:pt x="2" y="15"/>
                  </a:lnTo>
                  <a:lnTo>
                    <a:pt x="8" y="15"/>
                  </a:lnTo>
                  <a:lnTo>
                    <a:pt x="8" y="19"/>
                  </a:lnTo>
                  <a:lnTo>
                    <a:pt x="13" y="1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5" name="Freeform 221"/>
            <p:cNvSpPr>
              <a:spLocks/>
            </p:cNvSpPr>
            <p:nvPr/>
          </p:nvSpPr>
          <p:spPr bwMode="auto">
            <a:xfrm>
              <a:off x="3882" y="268"/>
              <a:ext cx="19" cy="15"/>
            </a:xfrm>
            <a:custGeom>
              <a:avLst/>
              <a:gdLst>
                <a:gd name="T0" fmla="*/ 6 w 19"/>
                <a:gd name="T1" fmla="*/ 14 h 15"/>
                <a:gd name="T2" fmla="*/ 4 w 19"/>
                <a:gd name="T3" fmla="*/ 9 h 15"/>
                <a:gd name="T4" fmla="*/ 0 w 19"/>
                <a:gd name="T5" fmla="*/ 9 h 15"/>
                <a:gd name="T6" fmla="*/ 0 w 19"/>
                <a:gd name="T7" fmla="*/ 0 h 15"/>
                <a:gd name="T8" fmla="*/ 18 w 19"/>
                <a:gd name="T9" fmla="*/ 0 h 15"/>
                <a:gd name="T10" fmla="*/ 18 w 19"/>
                <a:gd name="T11" fmla="*/ 9 h 15"/>
                <a:gd name="T12" fmla="*/ 13 w 19"/>
                <a:gd name="T13" fmla="*/ 9 h 15"/>
                <a:gd name="T14" fmla="*/ 12 w 19"/>
                <a:gd name="T15" fmla="*/ 14 h 15"/>
                <a:gd name="T16" fmla="*/ 6 w 19"/>
                <a:gd name="T17" fmla="*/ 14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15"/>
                <a:gd name="T29" fmla="*/ 19 w 1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15">
                  <a:moveTo>
                    <a:pt x="6" y="14"/>
                  </a:moveTo>
                  <a:lnTo>
                    <a:pt x="4" y="9"/>
                  </a:lnTo>
                  <a:lnTo>
                    <a:pt x="0" y="9"/>
                  </a:lnTo>
                  <a:lnTo>
                    <a:pt x="0" y="0"/>
                  </a:lnTo>
                  <a:lnTo>
                    <a:pt x="18" y="0"/>
                  </a:lnTo>
                  <a:lnTo>
                    <a:pt x="18" y="9"/>
                  </a:lnTo>
                  <a:lnTo>
                    <a:pt x="13" y="9"/>
                  </a:lnTo>
                  <a:lnTo>
                    <a:pt x="12" y="14"/>
                  </a:lnTo>
                  <a:lnTo>
                    <a:pt x="6"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6" name="Freeform 222"/>
            <p:cNvSpPr>
              <a:spLocks/>
            </p:cNvSpPr>
            <p:nvPr/>
          </p:nvSpPr>
          <p:spPr bwMode="auto">
            <a:xfrm>
              <a:off x="3737" y="174"/>
              <a:ext cx="15" cy="18"/>
            </a:xfrm>
            <a:custGeom>
              <a:avLst/>
              <a:gdLst>
                <a:gd name="T0" fmla="*/ 14 w 15"/>
                <a:gd name="T1" fmla="*/ 11 h 18"/>
                <a:gd name="T2" fmla="*/ 7 w 15"/>
                <a:gd name="T3" fmla="*/ 11 h 18"/>
                <a:gd name="T4" fmla="*/ 7 w 15"/>
                <a:gd name="T5" fmla="*/ 17 h 18"/>
                <a:gd name="T6" fmla="*/ 6 w 15"/>
                <a:gd name="T7" fmla="*/ 17 h 18"/>
                <a:gd name="T8" fmla="*/ 5 w 15"/>
                <a:gd name="T9" fmla="*/ 11 h 18"/>
                <a:gd name="T10" fmla="*/ 0 w 15"/>
                <a:gd name="T11" fmla="*/ 11 h 18"/>
                <a:gd name="T12" fmla="*/ 5 w 15"/>
                <a:gd name="T13" fmla="*/ 9 h 18"/>
                <a:gd name="T14" fmla="*/ 5 w 15"/>
                <a:gd name="T15" fmla="*/ 0 h 18"/>
                <a:gd name="T16" fmla="*/ 6 w 15"/>
                <a:gd name="T17" fmla="*/ 11 h 18"/>
                <a:gd name="T18" fmla="*/ 14 w 15"/>
                <a:gd name="T19" fmla="*/ 1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8"/>
                <a:gd name="T32" fmla="*/ 15 w 15"/>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8">
                  <a:moveTo>
                    <a:pt x="14" y="11"/>
                  </a:moveTo>
                  <a:lnTo>
                    <a:pt x="7" y="11"/>
                  </a:lnTo>
                  <a:lnTo>
                    <a:pt x="7" y="17"/>
                  </a:lnTo>
                  <a:lnTo>
                    <a:pt x="6" y="17"/>
                  </a:lnTo>
                  <a:lnTo>
                    <a:pt x="5" y="11"/>
                  </a:lnTo>
                  <a:lnTo>
                    <a:pt x="0" y="11"/>
                  </a:lnTo>
                  <a:lnTo>
                    <a:pt x="5" y="9"/>
                  </a:lnTo>
                  <a:lnTo>
                    <a:pt x="5" y="0"/>
                  </a:lnTo>
                  <a:lnTo>
                    <a:pt x="6" y="11"/>
                  </a:lnTo>
                  <a:lnTo>
                    <a:pt x="14"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7" name="Freeform 223"/>
            <p:cNvSpPr>
              <a:spLocks/>
            </p:cNvSpPr>
            <p:nvPr/>
          </p:nvSpPr>
          <p:spPr bwMode="auto">
            <a:xfrm>
              <a:off x="3667" y="246"/>
              <a:ext cx="2" cy="37"/>
            </a:xfrm>
            <a:custGeom>
              <a:avLst/>
              <a:gdLst>
                <a:gd name="T0" fmla="*/ 0 w 2"/>
                <a:gd name="T1" fmla="*/ 36 h 37"/>
                <a:gd name="T2" fmla="*/ 0 w 2"/>
                <a:gd name="T3" fmla="*/ 0 h 37"/>
                <a:gd name="T4" fmla="*/ 1 w 2"/>
                <a:gd name="T5" fmla="*/ 0 h 37"/>
                <a:gd name="T6" fmla="*/ 1 w 2"/>
                <a:gd name="T7" fmla="*/ 36 h 37"/>
                <a:gd name="T8" fmla="*/ 0 w 2"/>
                <a:gd name="T9" fmla="*/ 36 h 37"/>
                <a:gd name="T10" fmla="*/ 0 60000 65536"/>
                <a:gd name="T11" fmla="*/ 0 60000 65536"/>
                <a:gd name="T12" fmla="*/ 0 60000 65536"/>
                <a:gd name="T13" fmla="*/ 0 60000 65536"/>
                <a:gd name="T14" fmla="*/ 0 60000 65536"/>
                <a:gd name="T15" fmla="*/ 0 w 2"/>
                <a:gd name="T16" fmla="*/ 0 h 37"/>
                <a:gd name="T17" fmla="*/ 2 w 2"/>
                <a:gd name="T18" fmla="*/ 37 h 37"/>
              </a:gdLst>
              <a:ahLst/>
              <a:cxnLst>
                <a:cxn ang="T10">
                  <a:pos x="T0" y="T1"/>
                </a:cxn>
                <a:cxn ang="T11">
                  <a:pos x="T2" y="T3"/>
                </a:cxn>
                <a:cxn ang="T12">
                  <a:pos x="T4" y="T5"/>
                </a:cxn>
                <a:cxn ang="T13">
                  <a:pos x="T6" y="T7"/>
                </a:cxn>
                <a:cxn ang="T14">
                  <a:pos x="T8" y="T9"/>
                </a:cxn>
              </a:cxnLst>
              <a:rect l="T15" t="T16" r="T17" b="T18"/>
              <a:pathLst>
                <a:path w="2" h="37">
                  <a:moveTo>
                    <a:pt x="0" y="36"/>
                  </a:moveTo>
                  <a:lnTo>
                    <a:pt x="0" y="0"/>
                  </a:lnTo>
                  <a:lnTo>
                    <a:pt x="1" y="0"/>
                  </a:lnTo>
                  <a:lnTo>
                    <a:pt x="1" y="36"/>
                  </a:lnTo>
                  <a:lnTo>
                    <a:pt x="0"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8" name="Freeform 224"/>
            <p:cNvSpPr>
              <a:spLocks/>
            </p:cNvSpPr>
            <p:nvPr/>
          </p:nvSpPr>
          <p:spPr bwMode="auto">
            <a:xfrm>
              <a:off x="3839" y="238"/>
              <a:ext cx="7" cy="15"/>
            </a:xfrm>
            <a:custGeom>
              <a:avLst/>
              <a:gdLst>
                <a:gd name="T0" fmla="*/ 2 w 7"/>
                <a:gd name="T1" fmla="*/ 14 h 15"/>
                <a:gd name="T2" fmla="*/ 2 w 7"/>
                <a:gd name="T3" fmla="*/ 8 h 15"/>
                <a:gd name="T4" fmla="*/ 0 w 7"/>
                <a:gd name="T5" fmla="*/ 8 h 15"/>
                <a:gd name="T6" fmla="*/ 0 w 7"/>
                <a:gd name="T7" fmla="*/ 2 h 15"/>
                <a:gd name="T8" fmla="*/ 2 w 7"/>
                <a:gd name="T9" fmla="*/ 2 h 15"/>
                <a:gd name="T10" fmla="*/ 2 w 7"/>
                <a:gd name="T11" fmla="*/ 0 h 15"/>
                <a:gd name="T12" fmla="*/ 5 w 7"/>
                <a:gd name="T13" fmla="*/ 2 h 15"/>
                <a:gd name="T14" fmla="*/ 6 w 7"/>
                <a:gd name="T15" fmla="*/ 6 h 15"/>
                <a:gd name="T16" fmla="*/ 6 w 7"/>
                <a:gd name="T17" fmla="*/ 12 h 15"/>
                <a:gd name="T18" fmla="*/ 2 w 7"/>
                <a:gd name="T19" fmla="*/ 14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
                <a:gd name="T31" fmla="*/ 0 h 15"/>
                <a:gd name="T32" fmla="*/ 7 w 7"/>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 h="15">
                  <a:moveTo>
                    <a:pt x="2" y="14"/>
                  </a:moveTo>
                  <a:lnTo>
                    <a:pt x="2" y="8"/>
                  </a:lnTo>
                  <a:lnTo>
                    <a:pt x="0" y="8"/>
                  </a:lnTo>
                  <a:lnTo>
                    <a:pt x="0" y="2"/>
                  </a:lnTo>
                  <a:lnTo>
                    <a:pt x="2" y="2"/>
                  </a:lnTo>
                  <a:lnTo>
                    <a:pt x="2" y="0"/>
                  </a:lnTo>
                  <a:lnTo>
                    <a:pt x="5" y="2"/>
                  </a:lnTo>
                  <a:lnTo>
                    <a:pt x="6" y="6"/>
                  </a:lnTo>
                  <a:lnTo>
                    <a:pt x="6" y="12"/>
                  </a:lnTo>
                  <a:lnTo>
                    <a:pt x="2" y="1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79" name="Freeform 225"/>
            <p:cNvSpPr>
              <a:spLocks/>
            </p:cNvSpPr>
            <p:nvPr/>
          </p:nvSpPr>
          <p:spPr bwMode="auto">
            <a:xfrm>
              <a:off x="3863" y="236"/>
              <a:ext cx="8" cy="16"/>
            </a:xfrm>
            <a:custGeom>
              <a:avLst/>
              <a:gdLst>
                <a:gd name="T0" fmla="*/ 0 w 8"/>
                <a:gd name="T1" fmla="*/ 13 h 16"/>
                <a:gd name="T2" fmla="*/ 0 w 8"/>
                <a:gd name="T3" fmla="*/ 0 h 16"/>
                <a:gd name="T4" fmla="*/ 1 w 8"/>
                <a:gd name="T5" fmla="*/ 0 h 16"/>
                <a:gd name="T6" fmla="*/ 2 w 8"/>
                <a:gd name="T7" fmla="*/ 9 h 16"/>
                <a:gd name="T8" fmla="*/ 7 w 8"/>
                <a:gd name="T9" fmla="*/ 9 h 16"/>
                <a:gd name="T10" fmla="*/ 2 w 8"/>
                <a:gd name="T11" fmla="*/ 9 h 16"/>
                <a:gd name="T12" fmla="*/ 2 w 8"/>
                <a:gd name="T13" fmla="*/ 15 h 16"/>
                <a:gd name="T14" fmla="*/ 0 w 8"/>
                <a:gd name="T15" fmla="*/ 13 h 16"/>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16"/>
                <a:gd name="T26" fmla="*/ 8 w 8"/>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16">
                  <a:moveTo>
                    <a:pt x="0" y="13"/>
                  </a:moveTo>
                  <a:lnTo>
                    <a:pt x="0" y="0"/>
                  </a:lnTo>
                  <a:lnTo>
                    <a:pt x="1" y="0"/>
                  </a:lnTo>
                  <a:lnTo>
                    <a:pt x="2" y="9"/>
                  </a:lnTo>
                  <a:lnTo>
                    <a:pt x="7" y="9"/>
                  </a:lnTo>
                  <a:lnTo>
                    <a:pt x="2" y="9"/>
                  </a:lnTo>
                  <a:lnTo>
                    <a:pt x="2" y="15"/>
                  </a:lnTo>
                  <a:lnTo>
                    <a:pt x="0"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0" name="Freeform 226"/>
            <p:cNvSpPr>
              <a:spLocks/>
            </p:cNvSpPr>
            <p:nvPr/>
          </p:nvSpPr>
          <p:spPr bwMode="auto">
            <a:xfrm>
              <a:off x="3495" y="317"/>
              <a:ext cx="501" cy="25"/>
            </a:xfrm>
            <a:custGeom>
              <a:avLst/>
              <a:gdLst>
                <a:gd name="T0" fmla="*/ 494 w 501"/>
                <a:gd name="T1" fmla="*/ 0 h 25"/>
                <a:gd name="T2" fmla="*/ 490 w 501"/>
                <a:gd name="T3" fmla="*/ 2 h 25"/>
                <a:gd name="T4" fmla="*/ 494 w 501"/>
                <a:gd name="T5" fmla="*/ 6 h 25"/>
                <a:gd name="T6" fmla="*/ 498 w 501"/>
                <a:gd name="T7" fmla="*/ 10 h 25"/>
                <a:gd name="T8" fmla="*/ 500 w 501"/>
                <a:gd name="T9" fmla="*/ 12 h 25"/>
                <a:gd name="T10" fmla="*/ 499 w 501"/>
                <a:gd name="T11" fmla="*/ 14 h 25"/>
                <a:gd name="T12" fmla="*/ 498 w 501"/>
                <a:gd name="T13" fmla="*/ 18 h 25"/>
                <a:gd name="T14" fmla="*/ 490 w 501"/>
                <a:gd name="T15" fmla="*/ 24 h 25"/>
                <a:gd name="T16" fmla="*/ 486 w 501"/>
                <a:gd name="T17" fmla="*/ 24 h 25"/>
                <a:gd name="T18" fmla="*/ 472 w 501"/>
                <a:gd name="T19" fmla="*/ 22 h 25"/>
                <a:gd name="T20" fmla="*/ 464 w 501"/>
                <a:gd name="T21" fmla="*/ 18 h 25"/>
                <a:gd name="T22" fmla="*/ 423 w 501"/>
                <a:gd name="T23" fmla="*/ 14 h 25"/>
                <a:gd name="T24" fmla="*/ 5 w 501"/>
                <a:gd name="T25" fmla="*/ 12 h 25"/>
                <a:gd name="T26" fmla="*/ 2 w 501"/>
                <a:gd name="T27" fmla="*/ 2 h 25"/>
                <a:gd name="T28" fmla="*/ 0 w 501"/>
                <a:gd name="T29" fmla="*/ 0 h 25"/>
                <a:gd name="T30" fmla="*/ 494 w 501"/>
                <a:gd name="T31" fmla="*/ 0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1"/>
                <a:gd name="T49" fmla="*/ 0 h 25"/>
                <a:gd name="T50" fmla="*/ 501 w 50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1" h="25">
                  <a:moveTo>
                    <a:pt x="494" y="0"/>
                  </a:moveTo>
                  <a:lnTo>
                    <a:pt x="490" y="2"/>
                  </a:lnTo>
                  <a:lnTo>
                    <a:pt x="494" y="6"/>
                  </a:lnTo>
                  <a:lnTo>
                    <a:pt x="498" y="10"/>
                  </a:lnTo>
                  <a:lnTo>
                    <a:pt x="500" y="12"/>
                  </a:lnTo>
                  <a:lnTo>
                    <a:pt x="499" y="14"/>
                  </a:lnTo>
                  <a:lnTo>
                    <a:pt x="498" y="18"/>
                  </a:lnTo>
                  <a:lnTo>
                    <a:pt x="490" y="24"/>
                  </a:lnTo>
                  <a:lnTo>
                    <a:pt x="486" y="24"/>
                  </a:lnTo>
                  <a:lnTo>
                    <a:pt x="472" y="22"/>
                  </a:lnTo>
                  <a:lnTo>
                    <a:pt x="464" y="18"/>
                  </a:lnTo>
                  <a:lnTo>
                    <a:pt x="423" y="14"/>
                  </a:lnTo>
                  <a:lnTo>
                    <a:pt x="5" y="12"/>
                  </a:lnTo>
                  <a:lnTo>
                    <a:pt x="2" y="2"/>
                  </a:lnTo>
                  <a:lnTo>
                    <a:pt x="0" y="0"/>
                  </a:lnTo>
                  <a:lnTo>
                    <a:pt x="49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1" name="Freeform 227"/>
            <p:cNvSpPr>
              <a:spLocks/>
            </p:cNvSpPr>
            <p:nvPr/>
          </p:nvSpPr>
          <p:spPr bwMode="auto">
            <a:xfrm>
              <a:off x="3803" y="227"/>
              <a:ext cx="2" cy="25"/>
            </a:xfrm>
            <a:custGeom>
              <a:avLst/>
              <a:gdLst>
                <a:gd name="T0" fmla="*/ 0 w 2"/>
                <a:gd name="T1" fmla="*/ 24 h 25"/>
                <a:gd name="T2" fmla="*/ 0 w 2"/>
                <a:gd name="T3" fmla="*/ 0 h 25"/>
                <a:gd name="T4" fmla="*/ 1 w 2"/>
                <a:gd name="T5" fmla="*/ 0 h 25"/>
                <a:gd name="T6" fmla="*/ 1 w 2"/>
                <a:gd name="T7" fmla="*/ 24 h 25"/>
                <a:gd name="T8" fmla="*/ 0 w 2"/>
                <a:gd name="T9" fmla="*/ 24 h 25"/>
                <a:gd name="T10" fmla="*/ 0 60000 65536"/>
                <a:gd name="T11" fmla="*/ 0 60000 65536"/>
                <a:gd name="T12" fmla="*/ 0 60000 65536"/>
                <a:gd name="T13" fmla="*/ 0 60000 65536"/>
                <a:gd name="T14" fmla="*/ 0 60000 65536"/>
                <a:gd name="T15" fmla="*/ 0 w 2"/>
                <a:gd name="T16" fmla="*/ 0 h 25"/>
                <a:gd name="T17" fmla="*/ 2 w 2"/>
                <a:gd name="T18" fmla="*/ 25 h 25"/>
              </a:gdLst>
              <a:ahLst/>
              <a:cxnLst>
                <a:cxn ang="T10">
                  <a:pos x="T0" y="T1"/>
                </a:cxn>
                <a:cxn ang="T11">
                  <a:pos x="T2" y="T3"/>
                </a:cxn>
                <a:cxn ang="T12">
                  <a:pos x="T4" y="T5"/>
                </a:cxn>
                <a:cxn ang="T13">
                  <a:pos x="T6" y="T7"/>
                </a:cxn>
                <a:cxn ang="T14">
                  <a:pos x="T8" y="T9"/>
                </a:cxn>
              </a:cxnLst>
              <a:rect l="T15" t="T16" r="T17" b="T18"/>
              <a:pathLst>
                <a:path w="2" h="25">
                  <a:moveTo>
                    <a:pt x="0" y="24"/>
                  </a:moveTo>
                  <a:lnTo>
                    <a:pt x="0" y="0"/>
                  </a:lnTo>
                  <a:lnTo>
                    <a:pt x="1" y="0"/>
                  </a:lnTo>
                  <a:lnTo>
                    <a:pt x="1" y="24"/>
                  </a:lnTo>
                  <a:lnTo>
                    <a:pt x="0" y="24"/>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2" name="Freeform 228"/>
            <p:cNvSpPr>
              <a:spLocks/>
            </p:cNvSpPr>
            <p:nvPr/>
          </p:nvSpPr>
          <p:spPr bwMode="auto">
            <a:xfrm>
              <a:off x="3728" y="260"/>
              <a:ext cx="11" cy="16"/>
            </a:xfrm>
            <a:custGeom>
              <a:avLst/>
              <a:gdLst>
                <a:gd name="T0" fmla="*/ 10 w 11"/>
                <a:gd name="T1" fmla="*/ 0 h 16"/>
                <a:gd name="T2" fmla="*/ 6 w 11"/>
                <a:gd name="T3" fmla="*/ 3 h 16"/>
                <a:gd name="T4" fmla="*/ 3 w 11"/>
                <a:gd name="T5" fmla="*/ 6 h 16"/>
                <a:gd name="T6" fmla="*/ 0 w 11"/>
                <a:gd name="T7" fmla="*/ 9 h 16"/>
                <a:gd name="T8" fmla="*/ 0 w 11"/>
                <a:gd name="T9" fmla="*/ 15 h 16"/>
                <a:gd name="T10" fmla="*/ 10 w 11"/>
                <a:gd name="T11" fmla="*/ 15 h 16"/>
                <a:gd name="T12" fmla="*/ 10 w 11"/>
                <a:gd name="T13" fmla="*/ 0 h 16"/>
                <a:gd name="T14" fmla="*/ 0 60000 65536"/>
                <a:gd name="T15" fmla="*/ 0 60000 65536"/>
                <a:gd name="T16" fmla="*/ 0 60000 65536"/>
                <a:gd name="T17" fmla="*/ 0 60000 65536"/>
                <a:gd name="T18" fmla="*/ 0 60000 65536"/>
                <a:gd name="T19" fmla="*/ 0 60000 65536"/>
                <a:gd name="T20" fmla="*/ 0 60000 65536"/>
                <a:gd name="T21" fmla="*/ 0 w 11"/>
                <a:gd name="T22" fmla="*/ 0 h 16"/>
                <a:gd name="T23" fmla="*/ 11 w 11"/>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6">
                  <a:moveTo>
                    <a:pt x="10" y="0"/>
                  </a:moveTo>
                  <a:lnTo>
                    <a:pt x="6" y="3"/>
                  </a:lnTo>
                  <a:lnTo>
                    <a:pt x="3" y="6"/>
                  </a:lnTo>
                  <a:lnTo>
                    <a:pt x="0" y="9"/>
                  </a:lnTo>
                  <a:lnTo>
                    <a:pt x="0" y="15"/>
                  </a:lnTo>
                  <a:lnTo>
                    <a:pt x="10" y="15"/>
                  </a:lnTo>
                  <a:lnTo>
                    <a:pt x="1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83" name="Freeform 229"/>
            <p:cNvSpPr>
              <a:spLocks/>
            </p:cNvSpPr>
            <p:nvPr/>
          </p:nvSpPr>
          <p:spPr bwMode="auto">
            <a:xfrm>
              <a:off x="3524" y="277"/>
              <a:ext cx="13" cy="20"/>
            </a:xfrm>
            <a:custGeom>
              <a:avLst/>
              <a:gdLst>
                <a:gd name="T0" fmla="*/ 12 w 13"/>
                <a:gd name="T1" fmla="*/ 19 h 20"/>
                <a:gd name="T2" fmla="*/ 12 w 13"/>
                <a:gd name="T3" fmla="*/ 7 h 20"/>
                <a:gd name="T4" fmla="*/ 10 w 13"/>
                <a:gd name="T5" fmla="*/ 4 h 20"/>
                <a:gd name="T6" fmla="*/ 8 w 13"/>
                <a:gd name="T7" fmla="*/ 0 h 20"/>
                <a:gd name="T8" fmla="*/ 5 w 13"/>
                <a:gd name="T9" fmla="*/ 0 h 20"/>
                <a:gd name="T10" fmla="*/ 2 w 13"/>
                <a:gd name="T11" fmla="*/ 4 h 20"/>
                <a:gd name="T12" fmla="*/ 0 w 13"/>
                <a:gd name="T13" fmla="*/ 7 h 20"/>
                <a:gd name="T14" fmla="*/ 0 w 13"/>
                <a:gd name="T15" fmla="*/ 19 h 20"/>
                <a:gd name="T16" fmla="*/ 12 w 13"/>
                <a:gd name="T17" fmla="*/ 19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
                <a:gd name="T28" fmla="*/ 0 h 20"/>
                <a:gd name="T29" fmla="*/ 13 w 13"/>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 h="20">
                  <a:moveTo>
                    <a:pt x="12" y="19"/>
                  </a:moveTo>
                  <a:lnTo>
                    <a:pt x="12" y="7"/>
                  </a:lnTo>
                  <a:lnTo>
                    <a:pt x="10" y="4"/>
                  </a:lnTo>
                  <a:lnTo>
                    <a:pt x="8" y="0"/>
                  </a:lnTo>
                  <a:lnTo>
                    <a:pt x="5" y="0"/>
                  </a:lnTo>
                  <a:lnTo>
                    <a:pt x="2" y="4"/>
                  </a:lnTo>
                  <a:lnTo>
                    <a:pt x="0" y="7"/>
                  </a:lnTo>
                  <a:lnTo>
                    <a:pt x="0" y="19"/>
                  </a:lnTo>
                  <a:lnTo>
                    <a:pt x="12" y="1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nvGrpSpPr>
          <p:cNvPr id="167962" name="Group 230"/>
          <p:cNvGrpSpPr>
            <a:grpSpLocks/>
          </p:cNvGrpSpPr>
          <p:nvPr/>
        </p:nvGrpSpPr>
        <p:grpSpPr bwMode="auto">
          <a:xfrm>
            <a:off x="8686800" y="4192588"/>
            <a:ext cx="319088" cy="539750"/>
            <a:chOff x="5472" y="2641"/>
            <a:chExt cx="201" cy="340"/>
          </a:xfrm>
        </p:grpSpPr>
        <p:sp>
          <p:nvSpPr>
            <p:cNvPr id="168522" name="Freeform 231"/>
            <p:cNvSpPr>
              <a:spLocks/>
            </p:cNvSpPr>
            <p:nvPr/>
          </p:nvSpPr>
          <p:spPr bwMode="auto">
            <a:xfrm>
              <a:off x="5472" y="2775"/>
              <a:ext cx="201" cy="162"/>
            </a:xfrm>
            <a:custGeom>
              <a:avLst/>
              <a:gdLst>
                <a:gd name="T0" fmla="*/ 200 w 201"/>
                <a:gd name="T1" fmla="*/ 76 h 162"/>
                <a:gd name="T2" fmla="*/ 199 w 201"/>
                <a:gd name="T3" fmla="*/ 66 h 162"/>
                <a:gd name="T4" fmla="*/ 195 w 201"/>
                <a:gd name="T5" fmla="*/ 58 h 162"/>
                <a:gd name="T6" fmla="*/ 192 w 201"/>
                <a:gd name="T7" fmla="*/ 49 h 162"/>
                <a:gd name="T8" fmla="*/ 187 w 201"/>
                <a:gd name="T9" fmla="*/ 41 h 162"/>
                <a:gd name="T10" fmla="*/ 181 w 201"/>
                <a:gd name="T11" fmla="*/ 32 h 162"/>
                <a:gd name="T12" fmla="*/ 174 w 201"/>
                <a:gd name="T13" fmla="*/ 26 h 162"/>
                <a:gd name="T14" fmla="*/ 165 w 201"/>
                <a:gd name="T15" fmla="*/ 19 h 162"/>
                <a:gd name="T16" fmla="*/ 157 w 201"/>
                <a:gd name="T17" fmla="*/ 13 h 162"/>
                <a:gd name="T18" fmla="*/ 147 w 201"/>
                <a:gd name="T19" fmla="*/ 10 h 162"/>
                <a:gd name="T20" fmla="*/ 137 w 201"/>
                <a:gd name="T21" fmla="*/ 6 h 162"/>
                <a:gd name="T22" fmla="*/ 126 w 201"/>
                <a:gd name="T23" fmla="*/ 2 h 162"/>
                <a:gd name="T24" fmla="*/ 115 w 201"/>
                <a:gd name="T25" fmla="*/ 1 h 162"/>
                <a:gd name="T26" fmla="*/ 103 w 201"/>
                <a:gd name="T27" fmla="*/ 0 h 162"/>
                <a:gd name="T28" fmla="*/ 92 w 201"/>
                <a:gd name="T29" fmla="*/ 0 h 162"/>
                <a:gd name="T30" fmla="*/ 80 w 201"/>
                <a:gd name="T31" fmla="*/ 1 h 162"/>
                <a:gd name="T32" fmla="*/ 69 w 201"/>
                <a:gd name="T33" fmla="*/ 4 h 162"/>
                <a:gd name="T34" fmla="*/ 59 w 201"/>
                <a:gd name="T35" fmla="*/ 7 h 162"/>
                <a:gd name="T36" fmla="*/ 49 w 201"/>
                <a:gd name="T37" fmla="*/ 11 h 162"/>
                <a:gd name="T38" fmla="*/ 40 w 201"/>
                <a:gd name="T39" fmla="*/ 16 h 162"/>
                <a:gd name="T40" fmla="*/ 31 w 201"/>
                <a:gd name="T41" fmla="*/ 23 h 162"/>
                <a:gd name="T42" fmla="*/ 23 w 201"/>
                <a:gd name="T43" fmla="*/ 29 h 162"/>
                <a:gd name="T44" fmla="*/ 17 w 201"/>
                <a:gd name="T45" fmla="*/ 36 h 162"/>
                <a:gd name="T46" fmla="*/ 11 w 201"/>
                <a:gd name="T47" fmla="*/ 44 h 162"/>
                <a:gd name="T48" fmla="*/ 6 w 201"/>
                <a:gd name="T49" fmla="*/ 53 h 162"/>
                <a:gd name="T50" fmla="*/ 2 w 201"/>
                <a:gd name="T51" fmla="*/ 61 h 162"/>
                <a:gd name="T52" fmla="*/ 1 w 201"/>
                <a:gd name="T53" fmla="*/ 71 h 162"/>
                <a:gd name="T54" fmla="*/ 0 w 201"/>
                <a:gd name="T55" fmla="*/ 79 h 162"/>
                <a:gd name="T56" fmla="*/ 1 w 201"/>
                <a:gd name="T57" fmla="*/ 89 h 162"/>
                <a:gd name="T58" fmla="*/ 2 w 201"/>
                <a:gd name="T59" fmla="*/ 97 h 162"/>
                <a:gd name="T60" fmla="*/ 6 w 201"/>
                <a:gd name="T61" fmla="*/ 107 h 162"/>
                <a:gd name="T62" fmla="*/ 10 w 201"/>
                <a:gd name="T63" fmla="*/ 115 h 162"/>
                <a:gd name="T64" fmla="*/ 16 w 201"/>
                <a:gd name="T65" fmla="*/ 124 h 162"/>
                <a:gd name="T66" fmla="*/ 22 w 201"/>
                <a:gd name="T67" fmla="*/ 131 h 162"/>
                <a:gd name="T68" fmla="*/ 30 w 201"/>
                <a:gd name="T69" fmla="*/ 137 h 162"/>
                <a:gd name="T70" fmla="*/ 38 w 201"/>
                <a:gd name="T71" fmla="*/ 143 h 162"/>
                <a:gd name="T72" fmla="*/ 48 w 201"/>
                <a:gd name="T73" fmla="*/ 149 h 162"/>
                <a:gd name="T74" fmla="*/ 57 w 201"/>
                <a:gd name="T75" fmla="*/ 154 h 162"/>
                <a:gd name="T76" fmla="*/ 68 w 201"/>
                <a:gd name="T77" fmla="*/ 156 h 162"/>
                <a:gd name="T78" fmla="*/ 79 w 201"/>
                <a:gd name="T79" fmla="*/ 159 h 162"/>
                <a:gd name="T80" fmla="*/ 90 w 201"/>
                <a:gd name="T81" fmla="*/ 160 h 162"/>
                <a:gd name="T82" fmla="*/ 102 w 201"/>
                <a:gd name="T83" fmla="*/ 161 h 162"/>
                <a:gd name="T84" fmla="*/ 113 w 201"/>
                <a:gd name="T85" fmla="*/ 160 h 162"/>
                <a:gd name="T86" fmla="*/ 125 w 201"/>
                <a:gd name="T87" fmla="*/ 159 h 162"/>
                <a:gd name="T88" fmla="*/ 135 w 201"/>
                <a:gd name="T89" fmla="*/ 156 h 162"/>
                <a:gd name="T90" fmla="*/ 145 w 201"/>
                <a:gd name="T91" fmla="*/ 151 h 162"/>
                <a:gd name="T92" fmla="*/ 156 w 201"/>
                <a:gd name="T93" fmla="*/ 148 h 162"/>
                <a:gd name="T94" fmla="*/ 164 w 201"/>
                <a:gd name="T95" fmla="*/ 142 h 162"/>
                <a:gd name="T96" fmla="*/ 172 w 201"/>
                <a:gd name="T97" fmla="*/ 136 h 162"/>
                <a:gd name="T98" fmla="*/ 180 w 201"/>
                <a:gd name="T99" fmla="*/ 129 h 162"/>
                <a:gd name="T100" fmla="*/ 186 w 201"/>
                <a:gd name="T101" fmla="*/ 121 h 162"/>
                <a:gd name="T102" fmla="*/ 190 w 201"/>
                <a:gd name="T103" fmla="*/ 113 h 162"/>
                <a:gd name="T104" fmla="*/ 195 w 201"/>
                <a:gd name="T105" fmla="*/ 105 h 162"/>
                <a:gd name="T106" fmla="*/ 198 w 201"/>
                <a:gd name="T107" fmla="*/ 95 h 162"/>
                <a:gd name="T108" fmla="*/ 199 w 201"/>
                <a:gd name="T109" fmla="*/ 87 h 162"/>
                <a:gd name="T110" fmla="*/ 200 w 201"/>
                <a:gd name="T111" fmla="*/ 79 h 1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1"/>
                <a:gd name="T169" fmla="*/ 0 h 162"/>
                <a:gd name="T170" fmla="*/ 201 w 201"/>
                <a:gd name="T171" fmla="*/ 162 h 1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1" h="162">
                  <a:moveTo>
                    <a:pt x="200" y="79"/>
                  </a:moveTo>
                  <a:lnTo>
                    <a:pt x="200" y="76"/>
                  </a:lnTo>
                  <a:lnTo>
                    <a:pt x="199" y="71"/>
                  </a:lnTo>
                  <a:lnTo>
                    <a:pt x="199" y="66"/>
                  </a:lnTo>
                  <a:lnTo>
                    <a:pt x="198" y="62"/>
                  </a:lnTo>
                  <a:lnTo>
                    <a:pt x="195" y="58"/>
                  </a:lnTo>
                  <a:lnTo>
                    <a:pt x="194" y="53"/>
                  </a:lnTo>
                  <a:lnTo>
                    <a:pt x="192" y="49"/>
                  </a:lnTo>
                  <a:lnTo>
                    <a:pt x="189" y="44"/>
                  </a:lnTo>
                  <a:lnTo>
                    <a:pt x="187" y="41"/>
                  </a:lnTo>
                  <a:lnTo>
                    <a:pt x="183" y="37"/>
                  </a:lnTo>
                  <a:lnTo>
                    <a:pt x="181" y="32"/>
                  </a:lnTo>
                  <a:lnTo>
                    <a:pt x="177" y="29"/>
                  </a:lnTo>
                  <a:lnTo>
                    <a:pt x="174" y="26"/>
                  </a:lnTo>
                  <a:lnTo>
                    <a:pt x="170" y="23"/>
                  </a:lnTo>
                  <a:lnTo>
                    <a:pt x="165" y="19"/>
                  </a:lnTo>
                  <a:lnTo>
                    <a:pt x="162" y="17"/>
                  </a:lnTo>
                  <a:lnTo>
                    <a:pt x="157" y="13"/>
                  </a:lnTo>
                  <a:lnTo>
                    <a:pt x="152" y="12"/>
                  </a:lnTo>
                  <a:lnTo>
                    <a:pt x="147" y="10"/>
                  </a:lnTo>
                  <a:lnTo>
                    <a:pt x="141" y="7"/>
                  </a:lnTo>
                  <a:lnTo>
                    <a:pt x="137" y="6"/>
                  </a:lnTo>
                  <a:lnTo>
                    <a:pt x="131" y="4"/>
                  </a:lnTo>
                  <a:lnTo>
                    <a:pt x="126" y="2"/>
                  </a:lnTo>
                  <a:lnTo>
                    <a:pt x="120" y="1"/>
                  </a:lnTo>
                  <a:lnTo>
                    <a:pt x="115" y="1"/>
                  </a:lnTo>
                  <a:lnTo>
                    <a:pt x="109" y="0"/>
                  </a:lnTo>
                  <a:lnTo>
                    <a:pt x="103" y="0"/>
                  </a:lnTo>
                  <a:lnTo>
                    <a:pt x="97" y="0"/>
                  </a:lnTo>
                  <a:lnTo>
                    <a:pt x="92" y="0"/>
                  </a:lnTo>
                  <a:lnTo>
                    <a:pt x="86" y="0"/>
                  </a:lnTo>
                  <a:lnTo>
                    <a:pt x="80" y="1"/>
                  </a:lnTo>
                  <a:lnTo>
                    <a:pt x="75" y="2"/>
                  </a:lnTo>
                  <a:lnTo>
                    <a:pt x="69" y="4"/>
                  </a:lnTo>
                  <a:lnTo>
                    <a:pt x="65" y="5"/>
                  </a:lnTo>
                  <a:lnTo>
                    <a:pt x="59" y="7"/>
                  </a:lnTo>
                  <a:lnTo>
                    <a:pt x="54" y="8"/>
                  </a:lnTo>
                  <a:lnTo>
                    <a:pt x="49" y="11"/>
                  </a:lnTo>
                  <a:lnTo>
                    <a:pt x="44" y="13"/>
                  </a:lnTo>
                  <a:lnTo>
                    <a:pt x="40" y="16"/>
                  </a:lnTo>
                  <a:lnTo>
                    <a:pt x="35" y="19"/>
                  </a:lnTo>
                  <a:lnTo>
                    <a:pt x="31" y="23"/>
                  </a:lnTo>
                  <a:lnTo>
                    <a:pt x="26" y="25"/>
                  </a:lnTo>
                  <a:lnTo>
                    <a:pt x="23" y="29"/>
                  </a:lnTo>
                  <a:lnTo>
                    <a:pt x="19" y="32"/>
                  </a:lnTo>
                  <a:lnTo>
                    <a:pt x="17" y="36"/>
                  </a:lnTo>
                  <a:lnTo>
                    <a:pt x="13" y="40"/>
                  </a:lnTo>
                  <a:lnTo>
                    <a:pt x="11" y="44"/>
                  </a:lnTo>
                  <a:lnTo>
                    <a:pt x="8" y="48"/>
                  </a:lnTo>
                  <a:lnTo>
                    <a:pt x="6" y="53"/>
                  </a:lnTo>
                  <a:lnTo>
                    <a:pt x="5" y="58"/>
                  </a:lnTo>
                  <a:lnTo>
                    <a:pt x="2" y="61"/>
                  </a:lnTo>
                  <a:lnTo>
                    <a:pt x="2" y="66"/>
                  </a:lnTo>
                  <a:lnTo>
                    <a:pt x="1" y="71"/>
                  </a:lnTo>
                  <a:lnTo>
                    <a:pt x="0" y="74"/>
                  </a:lnTo>
                  <a:lnTo>
                    <a:pt x="0" y="79"/>
                  </a:lnTo>
                  <a:lnTo>
                    <a:pt x="0" y="84"/>
                  </a:lnTo>
                  <a:lnTo>
                    <a:pt x="1" y="89"/>
                  </a:lnTo>
                  <a:lnTo>
                    <a:pt x="1" y="93"/>
                  </a:lnTo>
                  <a:lnTo>
                    <a:pt x="2" y="97"/>
                  </a:lnTo>
                  <a:lnTo>
                    <a:pt x="4" y="102"/>
                  </a:lnTo>
                  <a:lnTo>
                    <a:pt x="6" y="107"/>
                  </a:lnTo>
                  <a:lnTo>
                    <a:pt x="7" y="111"/>
                  </a:lnTo>
                  <a:lnTo>
                    <a:pt x="10" y="115"/>
                  </a:lnTo>
                  <a:lnTo>
                    <a:pt x="13" y="119"/>
                  </a:lnTo>
                  <a:lnTo>
                    <a:pt x="16" y="124"/>
                  </a:lnTo>
                  <a:lnTo>
                    <a:pt x="19" y="126"/>
                  </a:lnTo>
                  <a:lnTo>
                    <a:pt x="22" y="131"/>
                  </a:lnTo>
                  <a:lnTo>
                    <a:pt x="26" y="133"/>
                  </a:lnTo>
                  <a:lnTo>
                    <a:pt x="30" y="137"/>
                  </a:lnTo>
                  <a:lnTo>
                    <a:pt x="34" y="141"/>
                  </a:lnTo>
                  <a:lnTo>
                    <a:pt x="38" y="143"/>
                  </a:lnTo>
                  <a:lnTo>
                    <a:pt x="43" y="145"/>
                  </a:lnTo>
                  <a:lnTo>
                    <a:pt x="48" y="149"/>
                  </a:lnTo>
                  <a:lnTo>
                    <a:pt x="53" y="150"/>
                  </a:lnTo>
                  <a:lnTo>
                    <a:pt x="57" y="154"/>
                  </a:lnTo>
                  <a:lnTo>
                    <a:pt x="62" y="155"/>
                  </a:lnTo>
                  <a:lnTo>
                    <a:pt x="68" y="156"/>
                  </a:lnTo>
                  <a:lnTo>
                    <a:pt x="73" y="157"/>
                  </a:lnTo>
                  <a:lnTo>
                    <a:pt x="79" y="159"/>
                  </a:lnTo>
                  <a:lnTo>
                    <a:pt x="85" y="160"/>
                  </a:lnTo>
                  <a:lnTo>
                    <a:pt x="90" y="160"/>
                  </a:lnTo>
                  <a:lnTo>
                    <a:pt x="96" y="161"/>
                  </a:lnTo>
                  <a:lnTo>
                    <a:pt x="102" y="161"/>
                  </a:lnTo>
                  <a:lnTo>
                    <a:pt x="108" y="161"/>
                  </a:lnTo>
                  <a:lnTo>
                    <a:pt x="113" y="160"/>
                  </a:lnTo>
                  <a:lnTo>
                    <a:pt x="119" y="159"/>
                  </a:lnTo>
                  <a:lnTo>
                    <a:pt x="125" y="159"/>
                  </a:lnTo>
                  <a:lnTo>
                    <a:pt x="129" y="157"/>
                  </a:lnTo>
                  <a:lnTo>
                    <a:pt x="135" y="156"/>
                  </a:lnTo>
                  <a:lnTo>
                    <a:pt x="140" y="154"/>
                  </a:lnTo>
                  <a:lnTo>
                    <a:pt x="145" y="151"/>
                  </a:lnTo>
                  <a:lnTo>
                    <a:pt x="151" y="149"/>
                  </a:lnTo>
                  <a:lnTo>
                    <a:pt x="156" y="148"/>
                  </a:lnTo>
                  <a:lnTo>
                    <a:pt x="159" y="144"/>
                  </a:lnTo>
                  <a:lnTo>
                    <a:pt x="164" y="142"/>
                  </a:lnTo>
                  <a:lnTo>
                    <a:pt x="169" y="138"/>
                  </a:lnTo>
                  <a:lnTo>
                    <a:pt x="172" y="136"/>
                  </a:lnTo>
                  <a:lnTo>
                    <a:pt x="176" y="132"/>
                  </a:lnTo>
                  <a:lnTo>
                    <a:pt x="180" y="129"/>
                  </a:lnTo>
                  <a:lnTo>
                    <a:pt x="183" y="125"/>
                  </a:lnTo>
                  <a:lnTo>
                    <a:pt x="186" y="121"/>
                  </a:lnTo>
                  <a:lnTo>
                    <a:pt x="188" y="117"/>
                  </a:lnTo>
                  <a:lnTo>
                    <a:pt x="190" y="113"/>
                  </a:lnTo>
                  <a:lnTo>
                    <a:pt x="193" y="108"/>
                  </a:lnTo>
                  <a:lnTo>
                    <a:pt x="195" y="105"/>
                  </a:lnTo>
                  <a:lnTo>
                    <a:pt x="196" y="100"/>
                  </a:lnTo>
                  <a:lnTo>
                    <a:pt x="198" y="95"/>
                  </a:lnTo>
                  <a:lnTo>
                    <a:pt x="199" y="90"/>
                  </a:lnTo>
                  <a:lnTo>
                    <a:pt x="199" y="87"/>
                  </a:lnTo>
                  <a:lnTo>
                    <a:pt x="200" y="82"/>
                  </a:lnTo>
                  <a:lnTo>
                    <a:pt x="200" y="79"/>
                  </a:lnTo>
                </a:path>
              </a:pathLst>
            </a:custGeom>
            <a:solidFill>
              <a:srgbClr val="FFFFFF"/>
            </a:solidFill>
            <a:ln w="12700" cap="rnd" cmpd="sng">
              <a:solidFill>
                <a:srgbClr val="000000"/>
              </a:solidFill>
              <a:prstDash val="solid"/>
              <a:round/>
              <a:headEnd type="none" w="med" len="med"/>
              <a:tailEnd type="none" w="med" len="med"/>
            </a:ln>
          </p:spPr>
          <p:txBody>
            <a:bodyPr/>
            <a:lstStyle/>
            <a:p>
              <a:endParaRPr lang="en-US"/>
            </a:p>
          </p:txBody>
        </p:sp>
        <p:sp>
          <p:nvSpPr>
            <p:cNvPr id="168523" name="Freeform 232"/>
            <p:cNvSpPr>
              <a:spLocks/>
            </p:cNvSpPr>
            <p:nvPr/>
          </p:nvSpPr>
          <p:spPr bwMode="auto">
            <a:xfrm>
              <a:off x="5506" y="2775"/>
              <a:ext cx="68" cy="162"/>
            </a:xfrm>
            <a:custGeom>
              <a:avLst/>
              <a:gdLst>
                <a:gd name="T0" fmla="*/ 67 w 68"/>
                <a:gd name="T1" fmla="*/ 0 h 162"/>
                <a:gd name="T2" fmla="*/ 61 w 68"/>
                <a:gd name="T3" fmla="*/ 1 h 162"/>
                <a:gd name="T4" fmla="*/ 55 w 68"/>
                <a:gd name="T5" fmla="*/ 4 h 162"/>
                <a:gd name="T6" fmla="*/ 50 w 68"/>
                <a:gd name="T7" fmla="*/ 6 h 162"/>
                <a:gd name="T8" fmla="*/ 45 w 68"/>
                <a:gd name="T9" fmla="*/ 8 h 162"/>
                <a:gd name="T10" fmla="*/ 41 w 68"/>
                <a:gd name="T11" fmla="*/ 12 h 162"/>
                <a:gd name="T12" fmla="*/ 36 w 68"/>
                <a:gd name="T13" fmla="*/ 14 h 162"/>
                <a:gd name="T14" fmla="*/ 32 w 68"/>
                <a:gd name="T15" fmla="*/ 18 h 162"/>
                <a:gd name="T16" fmla="*/ 28 w 68"/>
                <a:gd name="T17" fmla="*/ 22 h 162"/>
                <a:gd name="T18" fmla="*/ 24 w 68"/>
                <a:gd name="T19" fmla="*/ 25 h 162"/>
                <a:gd name="T20" fmla="*/ 20 w 68"/>
                <a:gd name="T21" fmla="*/ 29 h 162"/>
                <a:gd name="T22" fmla="*/ 18 w 68"/>
                <a:gd name="T23" fmla="*/ 32 h 162"/>
                <a:gd name="T24" fmla="*/ 14 w 68"/>
                <a:gd name="T25" fmla="*/ 37 h 162"/>
                <a:gd name="T26" fmla="*/ 11 w 68"/>
                <a:gd name="T27" fmla="*/ 41 h 162"/>
                <a:gd name="T28" fmla="*/ 8 w 68"/>
                <a:gd name="T29" fmla="*/ 46 h 162"/>
                <a:gd name="T30" fmla="*/ 7 w 68"/>
                <a:gd name="T31" fmla="*/ 50 h 162"/>
                <a:gd name="T32" fmla="*/ 5 w 68"/>
                <a:gd name="T33" fmla="*/ 54 h 162"/>
                <a:gd name="T34" fmla="*/ 4 w 68"/>
                <a:gd name="T35" fmla="*/ 59 h 162"/>
                <a:gd name="T36" fmla="*/ 2 w 68"/>
                <a:gd name="T37" fmla="*/ 64 h 162"/>
                <a:gd name="T38" fmla="*/ 1 w 68"/>
                <a:gd name="T39" fmla="*/ 68 h 162"/>
                <a:gd name="T40" fmla="*/ 0 w 68"/>
                <a:gd name="T41" fmla="*/ 73 h 162"/>
                <a:gd name="T42" fmla="*/ 0 w 68"/>
                <a:gd name="T43" fmla="*/ 78 h 162"/>
                <a:gd name="T44" fmla="*/ 0 w 68"/>
                <a:gd name="T45" fmla="*/ 83 h 162"/>
                <a:gd name="T46" fmla="*/ 0 w 68"/>
                <a:gd name="T47" fmla="*/ 88 h 162"/>
                <a:gd name="T48" fmla="*/ 1 w 68"/>
                <a:gd name="T49" fmla="*/ 93 h 162"/>
                <a:gd name="T50" fmla="*/ 2 w 68"/>
                <a:gd name="T51" fmla="*/ 97 h 162"/>
                <a:gd name="T52" fmla="*/ 4 w 68"/>
                <a:gd name="T53" fmla="*/ 102 h 162"/>
                <a:gd name="T54" fmla="*/ 5 w 68"/>
                <a:gd name="T55" fmla="*/ 106 h 162"/>
                <a:gd name="T56" fmla="*/ 6 w 68"/>
                <a:gd name="T57" fmla="*/ 111 h 162"/>
                <a:gd name="T58" fmla="*/ 8 w 68"/>
                <a:gd name="T59" fmla="*/ 115 h 162"/>
                <a:gd name="T60" fmla="*/ 11 w 68"/>
                <a:gd name="T61" fmla="*/ 119 h 162"/>
                <a:gd name="T62" fmla="*/ 14 w 68"/>
                <a:gd name="T63" fmla="*/ 124 h 162"/>
                <a:gd name="T64" fmla="*/ 17 w 68"/>
                <a:gd name="T65" fmla="*/ 127 h 162"/>
                <a:gd name="T66" fmla="*/ 20 w 68"/>
                <a:gd name="T67" fmla="*/ 131 h 162"/>
                <a:gd name="T68" fmla="*/ 24 w 68"/>
                <a:gd name="T69" fmla="*/ 136 h 162"/>
                <a:gd name="T70" fmla="*/ 28 w 68"/>
                <a:gd name="T71" fmla="*/ 138 h 162"/>
                <a:gd name="T72" fmla="*/ 32 w 68"/>
                <a:gd name="T73" fmla="*/ 143 h 162"/>
                <a:gd name="T74" fmla="*/ 36 w 68"/>
                <a:gd name="T75" fmla="*/ 145 h 162"/>
                <a:gd name="T76" fmla="*/ 41 w 68"/>
                <a:gd name="T77" fmla="*/ 149 h 162"/>
                <a:gd name="T78" fmla="*/ 45 w 68"/>
                <a:gd name="T79" fmla="*/ 151 h 162"/>
                <a:gd name="T80" fmla="*/ 50 w 68"/>
                <a:gd name="T81" fmla="*/ 154 h 162"/>
                <a:gd name="T82" fmla="*/ 55 w 68"/>
                <a:gd name="T83" fmla="*/ 156 h 162"/>
                <a:gd name="T84" fmla="*/ 61 w 68"/>
                <a:gd name="T85" fmla="*/ 159 h 162"/>
                <a:gd name="T86" fmla="*/ 67 w 68"/>
                <a:gd name="T87" fmla="*/ 161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8"/>
                <a:gd name="T133" fmla="*/ 0 h 162"/>
                <a:gd name="T134" fmla="*/ 68 w 68"/>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8" h="162">
                  <a:moveTo>
                    <a:pt x="67" y="0"/>
                  </a:moveTo>
                  <a:lnTo>
                    <a:pt x="61" y="1"/>
                  </a:lnTo>
                  <a:lnTo>
                    <a:pt x="55" y="4"/>
                  </a:lnTo>
                  <a:lnTo>
                    <a:pt x="50" y="6"/>
                  </a:lnTo>
                  <a:lnTo>
                    <a:pt x="45" y="8"/>
                  </a:lnTo>
                  <a:lnTo>
                    <a:pt x="41" y="12"/>
                  </a:lnTo>
                  <a:lnTo>
                    <a:pt x="36" y="14"/>
                  </a:lnTo>
                  <a:lnTo>
                    <a:pt x="32" y="18"/>
                  </a:lnTo>
                  <a:lnTo>
                    <a:pt x="28" y="22"/>
                  </a:lnTo>
                  <a:lnTo>
                    <a:pt x="24" y="25"/>
                  </a:lnTo>
                  <a:lnTo>
                    <a:pt x="20" y="29"/>
                  </a:lnTo>
                  <a:lnTo>
                    <a:pt x="18" y="32"/>
                  </a:lnTo>
                  <a:lnTo>
                    <a:pt x="14" y="37"/>
                  </a:lnTo>
                  <a:lnTo>
                    <a:pt x="11" y="41"/>
                  </a:lnTo>
                  <a:lnTo>
                    <a:pt x="8" y="46"/>
                  </a:lnTo>
                  <a:lnTo>
                    <a:pt x="7" y="50"/>
                  </a:lnTo>
                  <a:lnTo>
                    <a:pt x="5" y="54"/>
                  </a:lnTo>
                  <a:lnTo>
                    <a:pt x="4" y="59"/>
                  </a:lnTo>
                  <a:lnTo>
                    <a:pt x="2" y="64"/>
                  </a:lnTo>
                  <a:lnTo>
                    <a:pt x="1" y="68"/>
                  </a:lnTo>
                  <a:lnTo>
                    <a:pt x="0" y="73"/>
                  </a:lnTo>
                  <a:lnTo>
                    <a:pt x="0" y="78"/>
                  </a:lnTo>
                  <a:lnTo>
                    <a:pt x="0" y="83"/>
                  </a:lnTo>
                  <a:lnTo>
                    <a:pt x="0" y="88"/>
                  </a:lnTo>
                  <a:lnTo>
                    <a:pt x="1" y="93"/>
                  </a:lnTo>
                  <a:lnTo>
                    <a:pt x="2" y="97"/>
                  </a:lnTo>
                  <a:lnTo>
                    <a:pt x="4" y="102"/>
                  </a:lnTo>
                  <a:lnTo>
                    <a:pt x="5" y="106"/>
                  </a:lnTo>
                  <a:lnTo>
                    <a:pt x="6" y="111"/>
                  </a:lnTo>
                  <a:lnTo>
                    <a:pt x="8" y="115"/>
                  </a:lnTo>
                  <a:lnTo>
                    <a:pt x="11" y="119"/>
                  </a:lnTo>
                  <a:lnTo>
                    <a:pt x="14" y="124"/>
                  </a:lnTo>
                  <a:lnTo>
                    <a:pt x="17" y="127"/>
                  </a:lnTo>
                  <a:lnTo>
                    <a:pt x="20" y="131"/>
                  </a:lnTo>
                  <a:lnTo>
                    <a:pt x="24" y="136"/>
                  </a:lnTo>
                  <a:lnTo>
                    <a:pt x="28" y="138"/>
                  </a:lnTo>
                  <a:lnTo>
                    <a:pt x="32" y="143"/>
                  </a:lnTo>
                  <a:lnTo>
                    <a:pt x="36" y="145"/>
                  </a:lnTo>
                  <a:lnTo>
                    <a:pt x="41" y="149"/>
                  </a:lnTo>
                  <a:lnTo>
                    <a:pt x="45" y="151"/>
                  </a:lnTo>
                  <a:lnTo>
                    <a:pt x="50" y="154"/>
                  </a:lnTo>
                  <a:lnTo>
                    <a:pt x="55" y="156"/>
                  </a:lnTo>
                  <a:lnTo>
                    <a:pt x="61" y="159"/>
                  </a:lnTo>
                  <a:lnTo>
                    <a:pt x="67" y="161"/>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24" name="Freeform 233"/>
            <p:cNvSpPr>
              <a:spLocks/>
            </p:cNvSpPr>
            <p:nvPr/>
          </p:nvSpPr>
          <p:spPr bwMode="auto">
            <a:xfrm>
              <a:off x="5573" y="2775"/>
              <a:ext cx="67" cy="162"/>
            </a:xfrm>
            <a:custGeom>
              <a:avLst/>
              <a:gdLst>
                <a:gd name="T0" fmla="*/ 0 w 67"/>
                <a:gd name="T1" fmla="*/ 161 h 162"/>
                <a:gd name="T2" fmla="*/ 5 w 67"/>
                <a:gd name="T3" fmla="*/ 159 h 162"/>
                <a:gd name="T4" fmla="*/ 10 w 67"/>
                <a:gd name="T5" fmla="*/ 156 h 162"/>
                <a:gd name="T6" fmla="*/ 16 w 67"/>
                <a:gd name="T7" fmla="*/ 154 h 162"/>
                <a:gd name="T8" fmla="*/ 20 w 67"/>
                <a:gd name="T9" fmla="*/ 151 h 162"/>
                <a:gd name="T10" fmla="*/ 25 w 67"/>
                <a:gd name="T11" fmla="*/ 149 h 162"/>
                <a:gd name="T12" fmla="*/ 29 w 67"/>
                <a:gd name="T13" fmla="*/ 145 h 162"/>
                <a:gd name="T14" fmla="*/ 34 w 67"/>
                <a:gd name="T15" fmla="*/ 143 h 162"/>
                <a:gd name="T16" fmla="*/ 38 w 67"/>
                <a:gd name="T17" fmla="*/ 138 h 162"/>
                <a:gd name="T18" fmla="*/ 42 w 67"/>
                <a:gd name="T19" fmla="*/ 136 h 162"/>
                <a:gd name="T20" fmla="*/ 46 w 67"/>
                <a:gd name="T21" fmla="*/ 131 h 162"/>
                <a:gd name="T22" fmla="*/ 49 w 67"/>
                <a:gd name="T23" fmla="*/ 127 h 162"/>
                <a:gd name="T24" fmla="*/ 52 w 67"/>
                <a:gd name="T25" fmla="*/ 124 h 162"/>
                <a:gd name="T26" fmla="*/ 55 w 67"/>
                <a:gd name="T27" fmla="*/ 119 h 162"/>
                <a:gd name="T28" fmla="*/ 56 w 67"/>
                <a:gd name="T29" fmla="*/ 115 h 162"/>
                <a:gd name="T30" fmla="*/ 59 w 67"/>
                <a:gd name="T31" fmla="*/ 111 h 162"/>
                <a:gd name="T32" fmla="*/ 61 w 67"/>
                <a:gd name="T33" fmla="*/ 107 h 162"/>
                <a:gd name="T34" fmla="*/ 62 w 67"/>
                <a:gd name="T35" fmla="*/ 102 h 162"/>
                <a:gd name="T36" fmla="*/ 64 w 67"/>
                <a:gd name="T37" fmla="*/ 97 h 162"/>
                <a:gd name="T38" fmla="*/ 65 w 67"/>
                <a:gd name="T39" fmla="*/ 93 h 162"/>
                <a:gd name="T40" fmla="*/ 66 w 67"/>
                <a:gd name="T41" fmla="*/ 88 h 162"/>
                <a:gd name="T42" fmla="*/ 66 w 67"/>
                <a:gd name="T43" fmla="*/ 83 h 162"/>
                <a:gd name="T44" fmla="*/ 66 w 67"/>
                <a:gd name="T45" fmla="*/ 78 h 162"/>
                <a:gd name="T46" fmla="*/ 66 w 67"/>
                <a:gd name="T47" fmla="*/ 73 h 162"/>
                <a:gd name="T48" fmla="*/ 65 w 67"/>
                <a:gd name="T49" fmla="*/ 68 h 162"/>
                <a:gd name="T50" fmla="*/ 64 w 67"/>
                <a:gd name="T51" fmla="*/ 64 h 162"/>
                <a:gd name="T52" fmla="*/ 62 w 67"/>
                <a:gd name="T53" fmla="*/ 59 h 162"/>
                <a:gd name="T54" fmla="*/ 61 w 67"/>
                <a:gd name="T55" fmla="*/ 54 h 162"/>
                <a:gd name="T56" fmla="*/ 59 w 67"/>
                <a:gd name="T57" fmla="*/ 50 h 162"/>
                <a:gd name="T58" fmla="*/ 56 w 67"/>
                <a:gd name="T59" fmla="*/ 46 h 162"/>
                <a:gd name="T60" fmla="*/ 55 w 67"/>
                <a:gd name="T61" fmla="*/ 41 h 162"/>
                <a:gd name="T62" fmla="*/ 52 w 67"/>
                <a:gd name="T63" fmla="*/ 37 h 162"/>
                <a:gd name="T64" fmla="*/ 49 w 67"/>
                <a:gd name="T65" fmla="*/ 32 h 162"/>
                <a:gd name="T66" fmla="*/ 46 w 67"/>
                <a:gd name="T67" fmla="*/ 29 h 162"/>
                <a:gd name="T68" fmla="*/ 42 w 67"/>
                <a:gd name="T69" fmla="*/ 25 h 162"/>
                <a:gd name="T70" fmla="*/ 38 w 67"/>
                <a:gd name="T71" fmla="*/ 22 h 162"/>
                <a:gd name="T72" fmla="*/ 34 w 67"/>
                <a:gd name="T73" fmla="*/ 18 h 162"/>
                <a:gd name="T74" fmla="*/ 29 w 67"/>
                <a:gd name="T75" fmla="*/ 16 h 162"/>
                <a:gd name="T76" fmla="*/ 25 w 67"/>
                <a:gd name="T77" fmla="*/ 12 h 162"/>
                <a:gd name="T78" fmla="*/ 20 w 67"/>
                <a:gd name="T79" fmla="*/ 8 h 162"/>
                <a:gd name="T80" fmla="*/ 16 w 67"/>
                <a:gd name="T81" fmla="*/ 6 h 162"/>
                <a:gd name="T82" fmla="*/ 10 w 67"/>
                <a:gd name="T83" fmla="*/ 4 h 162"/>
                <a:gd name="T84" fmla="*/ 5 w 67"/>
                <a:gd name="T85" fmla="*/ 1 h 162"/>
                <a:gd name="T86" fmla="*/ 0 w 67"/>
                <a:gd name="T87" fmla="*/ 0 h 16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7"/>
                <a:gd name="T133" fmla="*/ 0 h 162"/>
                <a:gd name="T134" fmla="*/ 67 w 67"/>
                <a:gd name="T135" fmla="*/ 162 h 16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7" h="162">
                  <a:moveTo>
                    <a:pt x="0" y="161"/>
                  </a:moveTo>
                  <a:lnTo>
                    <a:pt x="5" y="159"/>
                  </a:lnTo>
                  <a:lnTo>
                    <a:pt x="10" y="156"/>
                  </a:lnTo>
                  <a:lnTo>
                    <a:pt x="16" y="154"/>
                  </a:lnTo>
                  <a:lnTo>
                    <a:pt x="20" y="151"/>
                  </a:lnTo>
                  <a:lnTo>
                    <a:pt x="25" y="149"/>
                  </a:lnTo>
                  <a:lnTo>
                    <a:pt x="29" y="145"/>
                  </a:lnTo>
                  <a:lnTo>
                    <a:pt x="34" y="143"/>
                  </a:lnTo>
                  <a:lnTo>
                    <a:pt x="38" y="138"/>
                  </a:lnTo>
                  <a:lnTo>
                    <a:pt x="42" y="136"/>
                  </a:lnTo>
                  <a:lnTo>
                    <a:pt x="46" y="131"/>
                  </a:lnTo>
                  <a:lnTo>
                    <a:pt x="49" y="127"/>
                  </a:lnTo>
                  <a:lnTo>
                    <a:pt x="52" y="124"/>
                  </a:lnTo>
                  <a:lnTo>
                    <a:pt x="55" y="119"/>
                  </a:lnTo>
                  <a:lnTo>
                    <a:pt x="56" y="115"/>
                  </a:lnTo>
                  <a:lnTo>
                    <a:pt x="59" y="111"/>
                  </a:lnTo>
                  <a:lnTo>
                    <a:pt x="61" y="107"/>
                  </a:lnTo>
                  <a:lnTo>
                    <a:pt x="62" y="102"/>
                  </a:lnTo>
                  <a:lnTo>
                    <a:pt x="64" y="97"/>
                  </a:lnTo>
                  <a:lnTo>
                    <a:pt x="65" y="93"/>
                  </a:lnTo>
                  <a:lnTo>
                    <a:pt x="66" y="88"/>
                  </a:lnTo>
                  <a:lnTo>
                    <a:pt x="66" y="83"/>
                  </a:lnTo>
                  <a:lnTo>
                    <a:pt x="66" y="78"/>
                  </a:lnTo>
                  <a:lnTo>
                    <a:pt x="66" y="73"/>
                  </a:lnTo>
                  <a:lnTo>
                    <a:pt x="65" y="68"/>
                  </a:lnTo>
                  <a:lnTo>
                    <a:pt x="64" y="64"/>
                  </a:lnTo>
                  <a:lnTo>
                    <a:pt x="62" y="59"/>
                  </a:lnTo>
                  <a:lnTo>
                    <a:pt x="61" y="54"/>
                  </a:lnTo>
                  <a:lnTo>
                    <a:pt x="59" y="50"/>
                  </a:lnTo>
                  <a:lnTo>
                    <a:pt x="56" y="46"/>
                  </a:lnTo>
                  <a:lnTo>
                    <a:pt x="55" y="41"/>
                  </a:lnTo>
                  <a:lnTo>
                    <a:pt x="52" y="37"/>
                  </a:lnTo>
                  <a:lnTo>
                    <a:pt x="49" y="32"/>
                  </a:lnTo>
                  <a:lnTo>
                    <a:pt x="46" y="29"/>
                  </a:lnTo>
                  <a:lnTo>
                    <a:pt x="42" y="25"/>
                  </a:lnTo>
                  <a:lnTo>
                    <a:pt x="38" y="22"/>
                  </a:lnTo>
                  <a:lnTo>
                    <a:pt x="34" y="18"/>
                  </a:lnTo>
                  <a:lnTo>
                    <a:pt x="29" y="16"/>
                  </a:lnTo>
                  <a:lnTo>
                    <a:pt x="25" y="12"/>
                  </a:lnTo>
                  <a:lnTo>
                    <a:pt x="20" y="8"/>
                  </a:lnTo>
                  <a:lnTo>
                    <a:pt x="16" y="6"/>
                  </a:lnTo>
                  <a:lnTo>
                    <a:pt x="10" y="4"/>
                  </a:lnTo>
                  <a:lnTo>
                    <a:pt x="5" y="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25" name="Freeform 234"/>
            <p:cNvSpPr>
              <a:spLocks/>
            </p:cNvSpPr>
            <p:nvPr/>
          </p:nvSpPr>
          <p:spPr bwMode="auto">
            <a:xfrm>
              <a:off x="5538" y="2775"/>
              <a:ext cx="36" cy="162"/>
            </a:xfrm>
            <a:custGeom>
              <a:avLst/>
              <a:gdLst>
                <a:gd name="T0" fmla="*/ 35 w 36"/>
                <a:gd name="T1" fmla="*/ 0 h 162"/>
                <a:gd name="T2" fmla="*/ 30 w 36"/>
                <a:gd name="T3" fmla="*/ 5 h 162"/>
                <a:gd name="T4" fmla="*/ 27 w 36"/>
                <a:gd name="T5" fmla="*/ 10 h 162"/>
                <a:gd name="T6" fmla="*/ 22 w 36"/>
                <a:gd name="T7" fmla="*/ 14 h 162"/>
                <a:gd name="T8" fmla="*/ 19 w 36"/>
                <a:gd name="T9" fmla="*/ 19 h 162"/>
                <a:gd name="T10" fmla="*/ 16 w 36"/>
                <a:gd name="T11" fmla="*/ 25 h 162"/>
                <a:gd name="T12" fmla="*/ 12 w 36"/>
                <a:gd name="T13" fmla="*/ 30 h 162"/>
                <a:gd name="T14" fmla="*/ 10 w 36"/>
                <a:gd name="T15" fmla="*/ 36 h 162"/>
                <a:gd name="T16" fmla="*/ 7 w 36"/>
                <a:gd name="T17" fmla="*/ 42 h 162"/>
                <a:gd name="T18" fmla="*/ 6 w 36"/>
                <a:gd name="T19" fmla="*/ 47 h 162"/>
                <a:gd name="T20" fmla="*/ 4 w 36"/>
                <a:gd name="T21" fmla="*/ 53 h 162"/>
                <a:gd name="T22" fmla="*/ 2 w 36"/>
                <a:gd name="T23" fmla="*/ 59 h 162"/>
                <a:gd name="T24" fmla="*/ 1 w 36"/>
                <a:gd name="T25" fmla="*/ 65 h 162"/>
                <a:gd name="T26" fmla="*/ 0 w 36"/>
                <a:gd name="T27" fmla="*/ 71 h 162"/>
                <a:gd name="T28" fmla="*/ 0 w 36"/>
                <a:gd name="T29" fmla="*/ 76 h 162"/>
                <a:gd name="T30" fmla="*/ 0 w 36"/>
                <a:gd name="T31" fmla="*/ 82 h 162"/>
                <a:gd name="T32" fmla="*/ 0 w 36"/>
                <a:gd name="T33" fmla="*/ 88 h 162"/>
                <a:gd name="T34" fmla="*/ 1 w 36"/>
                <a:gd name="T35" fmla="*/ 94 h 162"/>
                <a:gd name="T36" fmla="*/ 2 w 36"/>
                <a:gd name="T37" fmla="*/ 100 h 162"/>
                <a:gd name="T38" fmla="*/ 4 w 36"/>
                <a:gd name="T39" fmla="*/ 106 h 162"/>
                <a:gd name="T40" fmla="*/ 5 w 36"/>
                <a:gd name="T41" fmla="*/ 112 h 162"/>
                <a:gd name="T42" fmla="*/ 7 w 36"/>
                <a:gd name="T43" fmla="*/ 117 h 162"/>
                <a:gd name="T44" fmla="*/ 10 w 36"/>
                <a:gd name="T45" fmla="*/ 123 h 162"/>
                <a:gd name="T46" fmla="*/ 12 w 36"/>
                <a:gd name="T47" fmla="*/ 129 h 162"/>
                <a:gd name="T48" fmla="*/ 14 w 36"/>
                <a:gd name="T49" fmla="*/ 133 h 162"/>
                <a:gd name="T50" fmla="*/ 17 w 36"/>
                <a:gd name="T51" fmla="*/ 138 h 162"/>
                <a:gd name="T52" fmla="*/ 21 w 36"/>
                <a:gd name="T53" fmla="*/ 144 h 162"/>
                <a:gd name="T54" fmla="*/ 24 w 36"/>
                <a:gd name="T55" fmla="*/ 149 h 162"/>
                <a:gd name="T56" fmla="*/ 29 w 36"/>
                <a:gd name="T57" fmla="*/ 154 h 162"/>
                <a:gd name="T58" fmla="*/ 33 w 36"/>
                <a:gd name="T59" fmla="*/ 159 h 162"/>
                <a:gd name="T60" fmla="*/ 35 w 36"/>
                <a:gd name="T61" fmla="*/ 161 h 16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6"/>
                <a:gd name="T94" fmla="*/ 0 h 162"/>
                <a:gd name="T95" fmla="*/ 36 w 36"/>
                <a:gd name="T96" fmla="*/ 162 h 16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6" h="162">
                  <a:moveTo>
                    <a:pt x="35" y="0"/>
                  </a:moveTo>
                  <a:lnTo>
                    <a:pt x="30" y="5"/>
                  </a:lnTo>
                  <a:lnTo>
                    <a:pt x="27" y="10"/>
                  </a:lnTo>
                  <a:lnTo>
                    <a:pt x="22" y="14"/>
                  </a:lnTo>
                  <a:lnTo>
                    <a:pt x="19" y="19"/>
                  </a:lnTo>
                  <a:lnTo>
                    <a:pt x="16" y="25"/>
                  </a:lnTo>
                  <a:lnTo>
                    <a:pt x="12" y="30"/>
                  </a:lnTo>
                  <a:lnTo>
                    <a:pt x="10" y="36"/>
                  </a:lnTo>
                  <a:lnTo>
                    <a:pt x="7" y="42"/>
                  </a:lnTo>
                  <a:lnTo>
                    <a:pt x="6" y="47"/>
                  </a:lnTo>
                  <a:lnTo>
                    <a:pt x="4" y="53"/>
                  </a:lnTo>
                  <a:lnTo>
                    <a:pt x="2" y="59"/>
                  </a:lnTo>
                  <a:lnTo>
                    <a:pt x="1" y="65"/>
                  </a:lnTo>
                  <a:lnTo>
                    <a:pt x="0" y="71"/>
                  </a:lnTo>
                  <a:lnTo>
                    <a:pt x="0" y="76"/>
                  </a:lnTo>
                  <a:lnTo>
                    <a:pt x="0" y="82"/>
                  </a:lnTo>
                  <a:lnTo>
                    <a:pt x="0" y="88"/>
                  </a:lnTo>
                  <a:lnTo>
                    <a:pt x="1" y="94"/>
                  </a:lnTo>
                  <a:lnTo>
                    <a:pt x="2" y="100"/>
                  </a:lnTo>
                  <a:lnTo>
                    <a:pt x="4" y="106"/>
                  </a:lnTo>
                  <a:lnTo>
                    <a:pt x="5" y="112"/>
                  </a:lnTo>
                  <a:lnTo>
                    <a:pt x="7" y="117"/>
                  </a:lnTo>
                  <a:lnTo>
                    <a:pt x="10" y="123"/>
                  </a:lnTo>
                  <a:lnTo>
                    <a:pt x="12" y="129"/>
                  </a:lnTo>
                  <a:lnTo>
                    <a:pt x="14" y="133"/>
                  </a:lnTo>
                  <a:lnTo>
                    <a:pt x="17" y="138"/>
                  </a:lnTo>
                  <a:lnTo>
                    <a:pt x="21" y="144"/>
                  </a:lnTo>
                  <a:lnTo>
                    <a:pt x="24" y="149"/>
                  </a:lnTo>
                  <a:lnTo>
                    <a:pt x="29" y="154"/>
                  </a:lnTo>
                  <a:lnTo>
                    <a:pt x="33" y="159"/>
                  </a:lnTo>
                  <a:lnTo>
                    <a:pt x="35" y="161"/>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26" name="Freeform 235"/>
            <p:cNvSpPr>
              <a:spLocks/>
            </p:cNvSpPr>
            <p:nvPr/>
          </p:nvSpPr>
          <p:spPr bwMode="auto">
            <a:xfrm>
              <a:off x="5573" y="2775"/>
              <a:ext cx="33" cy="162"/>
            </a:xfrm>
            <a:custGeom>
              <a:avLst/>
              <a:gdLst>
                <a:gd name="T0" fmla="*/ 0 w 33"/>
                <a:gd name="T1" fmla="*/ 161 h 162"/>
                <a:gd name="T2" fmla="*/ 4 w 33"/>
                <a:gd name="T3" fmla="*/ 156 h 162"/>
                <a:gd name="T4" fmla="*/ 7 w 33"/>
                <a:gd name="T5" fmla="*/ 151 h 162"/>
                <a:gd name="T6" fmla="*/ 11 w 33"/>
                <a:gd name="T7" fmla="*/ 145 h 162"/>
                <a:gd name="T8" fmla="*/ 14 w 33"/>
                <a:gd name="T9" fmla="*/ 141 h 162"/>
                <a:gd name="T10" fmla="*/ 18 w 33"/>
                <a:gd name="T11" fmla="*/ 136 h 162"/>
                <a:gd name="T12" fmla="*/ 20 w 33"/>
                <a:gd name="T13" fmla="*/ 130 h 162"/>
                <a:gd name="T14" fmla="*/ 24 w 33"/>
                <a:gd name="T15" fmla="*/ 125 h 162"/>
                <a:gd name="T16" fmla="*/ 25 w 33"/>
                <a:gd name="T17" fmla="*/ 119 h 162"/>
                <a:gd name="T18" fmla="*/ 27 w 33"/>
                <a:gd name="T19" fmla="*/ 113 h 162"/>
                <a:gd name="T20" fmla="*/ 28 w 33"/>
                <a:gd name="T21" fmla="*/ 107 h 162"/>
                <a:gd name="T22" fmla="*/ 31 w 33"/>
                <a:gd name="T23" fmla="*/ 102 h 162"/>
                <a:gd name="T24" fmla="*/ 32 w 33"/>
                <a:gd name="T25" fmla="*/ 96 h 162"/>
                <a:gd name="T26" fmla="*/ 32 w 33"/>
                <a:gd name="T27" fmla="*/ 90 h 162"/>
                <a:gd name="T28" fmla="*/ 32 w 33"/>
                <a:gd name="T29" fmla="*/ 84 h 162"/>
                <a:gd name="T30" fmla="*/ 32 w 33"/>
                <a:gd name="T31" fmla="*/ 78 h 162"/>
                <a:gd name="T32" fmla="*/ 32 w 33"/>
                <a:gd name="T33" fmla="*/ 72 h 162"/>
                <a:gd name="T34" fmla="*/ 32 w 33"/>
                <a:gd name="T35" fmla="*/ 66 h 162"/>
                <a:gd name="T36" fmla="*/ 31 w 33"/>
                <a:gd name="T37" fmla="*/ 60 h 162"/>
                <a:gd name="T38" fmla="*/ 30 w 33"/>
                <a:gd name="T39" fmla="*/ 55 h 162"/>
                <a:gd name="T40" fmla="*/ 28 w 33"/>
                <a:gd name="T41" fmla="*/ 49 h 162"/>
                <a:gd name="T42" fmla="*/ 26 w 33"/>
                <a:gd name="T43" fmla="*/ 43 h 162"/>
                <a:gd name="T44" fmla="*/ 24 w 33"/>
                <a:gd name="T45" fmla="*/ 37 h 162"/>
                <a:gd name="T46" fmla="*/ 21 w 33"/>
                <a:gd name="T47" fmla="*/ 32 h 162"/>
                <a:gd name="T48" fmla="*/ 19 w 33"/>
                <a:gd name="T49" fmla="*/ 26 h 162"/>
                <a:gd name="T50" fmla="*/ 15 w 33"/>
                <a:gd name="T51" fmla="*/ 22 h 162"/>
                <a:gd name="T52" fmla="*/ 13 w 33"/>
                <a:gd name="T53" fmla="*/ 17 h 162"/>
                <a:gd name="T54" fmla="*/ 9 w 33"/>
                <a:gd name="T55" fmla="*/ 11 h 162"/>
                <a:gd name="T56" fmla="*/ 5 w 33"/>
                <a:gd name="T57" fmla="*/ 6 h 162"/>
                <a:gd name="T58" fmla="*/ 1 w 33"/>
                <a:gd name="T59" fmla="*/ 1 h 162"/>
                <a:gd name="T60" fmla="*/ 0 w 33"/>
                <a:gd name="T61" fmla="*/ 0 h 16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3"/>
                <a:gd name="T94" fmla="*/ 0 h 162"/>
                <a:gd name="T95" fmla="*/ 33 w 33"/>
                <a:gd name="T96" fmla="*/ 162 h 16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3" h="162">
                  <a:moveTo>
                    <a:pt x="0" y="161"/>
                  </a:moveTo>
                  <a:lnTo>
                    <a:pt x="4" y="156"/>
                  </a:lnTo>
                  <a:lnTo>
                    <a:pt x="7" y="151"/>
                  </a:lnTo>
                  <a:lnTo>
                    <a:pt x="11" y="145"/>
                  </a:lnTo>
                  <a:lnTo>
                    <a:pt x="14" y="141"/>
                  </a:lnTo>
                  <a:lnTo>
                    <a:pt x="18" y="136"/>
                  </a:lnTo>
                  <a:lnTo>
                    <a:pt x="20" y="130"/>
                  </a:lnTo>
                  <a:lnTo>
                    <a:pt x="24" y="125"/>
                  </a:lnTo>
                  <a:lnTo>
                    <a:pt x="25" y="119"/>
                  </a:lnTo>
                  <a:lnTo>
                    <a:pt x="27" y="113"/>
                  </a:lnTo>
                  <a:lnTo>
                    <a:pt x="28" y="107"/>
                  </a:lnTo>
                  <a:lnTo>
                    <a:pt x="31" y="102"/>
                  </a:lnTo>
                  <a:lnTo>
                    <a:pt x="32" y="96"/>
                  </a:lnTo>
                  <a:lnTo>
                    <a:pt x="32" y="90"/>
                  </a:lnTo>
                  <a:lnTo>
                    <a:pt x="32" y="84"/>
                  </a:lnTo>
                  <a:lnTo>
                    <a:pt x="32" y="78"/>
                  </a:lnTo>
                  <a:lnTo>
                    <a:pt x="32" y="72"/>
                  </a:lnTo>
                  <a:lnTo>
                    <a:pt x="32" y="66"/>
                  </a:lnTo>
                  <a:lnTo>
                    <a:pt x="31" y="60"/>
                  </a:lnTo>
                  <a:lnTo>
                    <a:pt x="30" y="55"/>
                  </a:lnTo>
                  <a:lnTo>
                    <a:pt x="28" y="49"/>
                  </a:lnTo>
                  <a:lnTo>
                    <a:pt x="26" y="43"/>
                  </a:lnTo>
                  <a:lnTo>
                    <a:pt x="24" y="37"/>
                  </a:lnTo>
                  <a:lnTo>
                    <a:pt x="21" y="32"/>
                  </a:lnTo>
                  <a:lnTo>
                    <a:pt x="19" y="26"/>
                  </a:lnTo>
                  <a:lnTo>
                    <a:pt x="15" y="22"/>
                  </a:lnTo>
                  <a:lnTo>
                    <a:pt x="13" y="17"/>
                  </a:lnTo>
                  <a:lnTo>
                    <a:pt x="9" y="11"/>
                  </a:lnTo>
                  <a:lnTo>
                    <a:pt x="5" y="6"/>
                  </a:lnTo>
                  <a:lnTo>
                    <a:pt x="1" y="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27" name="Line 236"/>
            <p:cNvSpPr>
              <a:spLocks noChangeShapeType="1"/>
            </p:cNvSpPr>
            <p:nvPr/>
          </p:nvSpPr>
          <p:spPr bwMode="auto">
            <a:xfrm flipV="1">
              <a:off x="5573" y="2771"/>
              <a:ext cx="0" cy="168"/>
            </a:xfrm>
            <a:prstGeom prst="line">
              <a:avLst/>
            </a:prstGeom>
            <a:noFill/>
            <a:ln w="12700">
              <a:solidFill>
                <a:srgbClr val="000000"/>
              </a:solidFill>
              <a:round/>
              <a:headEnd/>
              <a:tailEnd/>
            </a:ln>
          </p:spPr>
          <p:txBody>
            <a:bodyPr wrap="none" anchor="ctr"/>
            <a:lstStyle/>
            <a:p>
              <a:endParaRPr lang="en-US"/>
            </a:p>
          </p:txBody>
        </p:sp>
        <p:sp>
          <p:nvSpPr>
            <p:cNvPr id="168528" name="Freeform 237"/>
            <p:cNvSpPr>
              <a:spLocks/>
            </p:cNvSpPr>
            <p:nvPr/>
          </p:nvSpPr>
          <p:spPr bwMode="auto">
            <a:xfrm>
              <a:off x="5486" y="2816"/>
              <a:ext cx="173" cy="13"/>
            </a:xfrm>
            <a:custGeom>
              <a:avLst/>
              <a:gdLst>
                <a:gd name="T0" fmla="*/ 0 w 173"/>
                <a:gd name="T1" fmla="*/ 0 h 13"/>
                <a:gd name="T2" fmla="*/ 8 w 173"/>
                <a:gd name="T3" fmla="*/ 1 h 13"/>
                <a:gd name="T4" fmla="*/ 17 w 173"/>
                <a:gd name="T5" fmla="*/ 4 h 13"/>
                <a:gd name="T6" fmla="*/ 25 w 173"/>
                <a:gd name="T7" fmla="*/ 6 h 13"/>
                <a:gd name="T8" fmla="*/ 34 w 173"/>
                <a:gd name="T9" fmla="*/ 7 h 13"/>
                <a:gd name="T10" fmla="*/ 42 w 173"/>
                <a:gd name="T11" fmla="*/ 10 h 13"/>
                <a:gd name="T12" fmla="*/ 52 w 173"/>
                <a:gd name="T13" fmla="*/ 11 h 13"/>
                <a:gd name="T14" fmla="*/ 60 w 173"/>
                <a:gd name="T15" fmla="*/ 12 h 13"/>
                <a:gd name="T16" fmla="*/ 69 w 173"/>
                <a:gd name="T17" fmla="*/ 12 h 13"/>
                <a:gd name="T18" fmla="*/ 77 w 173"/>
                <a:gd name="T19" fmla="*/ 12 h 13"/>
                <a:gd name="T20" fmla="*/ 87 w 173"/>
                <a:gd name="T21" fmla="*/ 12 h 13"/>
                <a:gd name="T22" fmla="*/ 95 w 173"/>
                <a:gd name="T23" fmla="*/ 12 h 13"/>
                <a:gd name="T24" fmla="*/ 105 w 173"/>
                <a:gd name="T25" fmla="*/ 12 h 13"/>
                <a:gd name="T26" fmla="*/ 113 w 173"/>
                <a:gd name="T27" fmla="*/ 11 h 13"/>
                <a:gd name="T28" fmla="*/ 121 w 173"/>
                <a:gd name="T29" fmla="*/ 10 h 13"/>
                <a:gd name="T30" fmla="*/ 130 w 173"/>
                <a:gd name="T31" fmla="*/ 10 h 13"/>
                <a:gd name="T32" fmla="*/ 138 w 173"/>
                <a:gd name="T33" fmla="*/ 7 h 13"/>
                <a:gd name="T34" fmla="*/ 148 w 173"/>
                <a:gd name="T35" fmla="*/ 6 h 13"/>
                <a:gd name="T36" fmla="*/ 156 w 173"/>
                <a:gd name="T37" fmla="*/ 4 h 13"/>
                <a:gd name="T38" fmla="*/ 165 w 173"/>
                <a:gd name="T39" fmla="*/ 1 h 13"/>
                <a:gd name="T40" fmla="*/ 172 w 173"/>
                <a:gd name="T41" fmla="*/ 0 h 1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13"/>
                <a:gd name="T65" fmla="*/ 173 w 173"/>
                <a:gd name="T66" fmla="*/ 13 h 1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13">
                  <a:moveTo>
                    <a:pt x="0" y="0"/>
                  </a:moveTo>
                  <a:lnTo>
                    <a:pt x="8" y="1"/>
                  </a:lnTo>
                  <a:lnTo>
                    <a:pt x="17" y="4"/>
                  </a:lnTo>
                  <a:lnTo>
                    <a:pt x="25" y="6"/>
                  </a:lnTo>
                  <a:lnTo>
                    <a:pt x="34" y="7"/>
                  </a:lnTo>
                  <a:lnTo>
                    <a:pt x="42" y="10"/>
                  </a:lnTo>
                  <a:lnTo>
                    <a:pt x="52" y="11"/>
                  </a:lnTo>
                  <a:lnTo>
                    <a:pt x="60" y="12"/>
                  </a:lnTo>
                  <a:lnTo>
                    <a:pt x="69" y="12"/>
                  </a:lnTo>
                  <a:lnTo>
                    <a:pt x="77" y="12"/>
                  </a:lnTo>
                  <a:lnTo>
                    <a:pt x="87" y="12"/>
                  </a:lnTo>
                  <a:lnTo>
                    <a:pt x="95" y="12"/>
                  </a:lnTo>
                  <a:lnTo>
                    <a:pt x="105" y="12"/>
                  </a:lnTo>
                  <a:lnTo>
                    <a:pt x="113" y="11"/>
                  </a:lnTo>
                  <a:lnTo>
                    <a:pt x="121" y="10"/>
                  </a:lnTo>
                  <a:lnTo>
                    <a:pt x="130" y="10"/>
                  </a:lnTo>
                  <a:lnTo>
                    <a:pt x="138" y="7"/>
                  </a:lnTo>
                  <a:lnTo>
                    <a:pt x="148" y="6"/>
                  </a:lnTo>
                  <a:lnTo>
                    <a:pt x="156" y="4"/>
                  </a:lnTo>
                  <a:lnTo>
                    <a:pt x="165" y="1"/>
                  </a:lnTo>
                  <a:lnTo>
                    <a:pt x="17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29" name="Freeform 238"/>
            <p:cNvSpPr>
              <a:spLocks/>
            </p:cNvSpPr>
            <p:nvPr/>
          </p:nvSpPr>
          <p:spPr bwMode="auto">
            <a:xfrm>
              <a:off x="5486" y="2883"/>
              <a:ext cx="173" cy="15"/>
            </a:xfrm>
            <a:custGeom>
              <a:avLst/>
              <a:gdLst>
                <a:gd name="T0" fmla="*/ 0 w 173"/>
                <a:gd name="T1" fmla="*/ 14 h 15"/>
                <a:gd name="T2" fmla="*/ 8 w 173"/>
                <a:gd name="T3" fmla="*/ 11 h 15"/>
                <a:gd name="T4" fmla="*/ 17 w 173"/>
                <a:gd name="T5" fmla="*/ 9 h 15"/>
                <a:gd name="T6" fmla="*/ 25 w 173"/>
                <a:gd name="T7" fmla="*/ 6 h 15"/>
                <a:gd name="T8" fmla="*/ 34 w 173"/>
                <a:gd name="T9" fmla="*/ 5 h 15"/>
                <a:gd name="T10" fmla="*/ 42 w 173"/>
                <a:gd name="T11" fmla="*/ 4 h 15"/>
                <a:gd name="T12" fmla="*/ 52 w 173"/>
                <a:gd name="T13" fmla="*/ 3 h 15"/>
                <a:gd name="T14" fmla="*/ 60 w 173"/>
                <a:gd name="T15" fmla="*/ 1 h 15"/>
                <a:gd name="T16" fmla="*/ 69 w 173"/>
                <a:gd name="T17" fmla="*/ 0 h 15"/>
                <a:gd name="T18" fmla="*/ 77 w 173"/>
                <a:gd name="T19" fmla="*/ 0 h 15"/>
                <a:gd name="T20" fmla="*/ 87 w 173"/>
                <a:gd name="T21" fmla="*/ 0 h 15"/>
                <a:gd name="T22" fmla="*/ 95 w 173"/>
                <a:gd name="T23" fmla="*/ 0 h 15"/>
                <a:gd name="T24" fmla="*/ 105 w 173"/>
                <a:gd name="T25" fmla="*/ 1 h 15"/>
                <a:gd name="T26" fmla="*/ 113 w 173"/>
                <a:gd name="T27" fmla="*/ 1 h 15"/>
                <a:gd name="T28" fmla="*/ 121 w 173"/>
                <a:gd name="T29" fmla="*/ 3 h 15"/>
                <a:gd name="T30" fmla="*/ 130 w 173"/>
                <a:gd name="T31" fmla="*/ 4 h 15"/>
                <a:gd name="T32" fmla="*/ 138 w 173"/>
                <a:gd name="T33" fmla="*/ 5 h 15"/>
                <a:gd name="T34" fmla="*/ 148 w 173"/>
                <a:gd name="T35" fmla="*/ 6 h 15"/>
                <a:gd name="T36" fmla="*/ 156 w 173"/>
                <a:gd name="T37" fmla="*/ 9 h 15"/>
                <a:gd name="T38" fmla="*/ 165 w 173"/>
                <a:gd name="T39" fmla="*/ 11 h 15"/>
                <a:gd name="T40" fmla="*/ 172 w 173"/>
                <a:gd name="T41" fmla="*/ 14 h 1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15"/>
                <a:gd name="T65" fmla="*/ 173 w 173"/>
                <a:gd name="T66" fmla="*/ 15 h 1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15">
                  <a:moveTo>
                    <a:pt x="0" y="14"/>
                  </a:moveTo>
                  <a:lnTo>
                    <a:pt x="8" y="11"/>
                  </a:lnTo>
                  <a:lnTo>
                    <a:pt x="17" y="9"/>
                  </a:lnTo>
                  <a:lnTo>
                    <a:pt x="25" y="6"/>
                  </a:lnTo>
                  <a:lnTo>
                    <a:pt x="34" y="5"/>
                  </a:lnTo>
                  <a:lnTo>
                    <a:pt x="42" y="4"/>
                  </a:lnTo>
                  <a:lnTo>
                    <a:pt x="52" y="3"/>
                  </a:lnTo>
                  <a:lnTo>
                    <a:pt x="60" y="1"/>
                  </a:lnTo>
                  <a:lnTo>
                    <a:pt x="69" y="0"/>
                  </a:lnTo>
                  <a:lnTo>
                    <a:pt x="77" y="0"/>
                  </a:lnTo>
                  <a:lnTo>
                    <a:pt x="87" y="0"/>
                  </a:lnTo>
                  <a:lnTo>
                    <a:pt x="95" y="0"/>
                  </a:lnTo>
                  <a:lnTo>
                    <a:pt x="105" y="1"/>
                  </a:lnTo>
                  <a:lnTo>
                    <a:pt x="113" y="1"/>
                  </a:lnTo>
                  <a:lnTo>
                    <a:pt x="121" y="3"/>
                  </a:lnTo>
                  <a:lnTo>
                    <a:pt x="130" y="4"/>
                  </a:lnTo>
                  <a:lnTo>
                    <a:pt x="138" y="5"/>
                  </a:lnTo>
                  <a:lnTo>
                    <a:pt x="148" y="6"/>
                  </a:lnTo>
                  <a:lnTo>
                    <a:pt x="156" y="9"/>
                  </a:lnTo>
                  <a:lnTo>
                    <a:pt x="165" y="11"/>
                  </a:lnTo>
                  <a:lnTo>
                    <a:pt x="172" y="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30" name="Freeform 239"/>
            <p:cNvSpPr>
              <a:spLocks/>
            </p:cNvSpPr>
            <p:nvPr/>
          </p:nvSpPr>
          <p:spPr bwMode="auto">
            <a:xfrm>
              <a:off x="5521" y="2786"/>
              <a:ext cx="103" cy="18"/>
            </a:xfrm>
            <a:custGeom>
              <a:avLst/>
              <a:gdLst>
                <a:gd name="T0" fmla="*/ 0 w 103"/>
                <a:gd name="T1" fmla="*/ 0 h 18"/>
                <a:gd name="T2" fmla="*/ 4 w 103"/>
                <a:gd name="T3" fmla="*/ 2 h 18"/>
                <a:gd name="T4" fmla="*/ 7 w 103"/>
                <a:gd name="T5" fmla="*/ 5 h 18"/>
                <a:gd name="T6" fmla="*/ 12 w 103"/>
                <a:gd name="T7" fmla="*/ 7 h 18"/>
                <a:gd name="T8" fmla="*/ 16 w 103"/>
                <a:gd name="T9" fmla="*/ 10 h 18"/>
                <a:gd name="T10" fmla="*/ 20 w 103"/>
                <a:gd name="T11" fmla="*/ 12 h 18"/>
                <a:gd name="T12" fmla="*/ 25 w 103"/>
                <a:gd name="T13" fmla="*/ 13 h 18"/>
                <a:gd name="T14" fmla="*/ 29 w 103"/>
                <a:gd name="T15" fmla="*/ 15 h 18"/>
                <a:gd name="T16" fmla="*/ 34 w 103"/>
                <a:gd name="T17" fmla="*/ 16 h 18"/>
                <a:gd name="T18" fmla="*/ 38 w 103"/>
                <a:gd name="T19" fmla="*/ 16 h 18"/>
                <a:gd name="T20" fmla="*/ 43 w 103"/>
                <a:gd name="T21" fmla="*/ 17 h 18"/>
                <a:gd name="T22" fmla="*/ 49 w 103"/>
                <a:gd name="T23" fmla="*/ 17 h 18"/>
                <a:gd name="T24" fmla="*/ 54 w 103"/>
                <a:gd name="T25" fmla="*/ 17 h 18"/>
                <a:gd name="T26" fmla="*/ 59 w 103"/>
                <a:gd name="T27" fmla="*/ 17 h 18"/>
                <a:gd name="T28" fmla="*/ 64 w 103"/>
                <a:gd name="T29" fmla="*/ 16 h 18"/>
                <a:gd name="T30" fmla="*/ 68 w 103"/>
                <a:gd name="T31" fmla="*/ 16 h 18"/>
                <a:gd name="T32" fmla="*/ 73 w 103"/>
                <a:gd name="T33" fmla="*/ 15 h 18"/>
                <a:gd name="T34" fmla="*/ 77 w 103"/>
                <a:gd name="T35" fmla="*/ 13 h 18"/>
                <a:gd name="T36" fmla="*/ 82 w 103"/>
                <a:gd name="T37" fmla="*/ 12 h 18"/>
                <a:gd name="T38" fmla="*/ 86 w 103"/>
                <a:gd name="T39" fmla="*/ 10 h 18"/>
                <a:gd name="T40" fmla="*/ 90 w 103"/>
                <a:gd name="T41" fmla="*/ 7 h 18"/>
                <a:gd name="T42" fmla="*/ 95 w 103"/>
                <a:gd name="T43" fmla="*/ 5 h 18"/>
                <a:gd name="T44" fmla="*/ 98 w 103"/>
                <a:gd name="T45" fmla="*/ 2 h 18"/>
                <a:gd name="T46" fmla="*/ 102 w 103"/>
                <a:gd name="T47" fmla="*/ 0 h 1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18"/>
                <a:gd name="T74" fmla="*/ 103 w 103"/>
                <a:gd name="T75" fmla="*/ 18 h 1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18">
                  <a:moveTo>
                    <a:pt x="0" y="0"/>
                  </a:moveTo>
                  <a:lnTo>
                    <a:pt x="4" y="2"/>
                  </a:lnTo>
                  <a:lnTo>
                    <a:pt x="7" y="5"/>
                  </a:lnTo>
                  <a:lnTo>
                    <a:pt x="12" y="7"/>
                  </a:lnTo>
                  <a:lnTo>
                    <a:pt x="16" y="10"/>
                  </a:lnTo>
                  <a:lnTo>
                    <a:pt x="20" y="12"/>
                  </a:lnTo>
                  <a:lnTo>
                    <a:pt x="25" y="13"/>
                  </a:lnTo>
                  <a:lnTo>
                    <a:pt x="29" y="15"/>
                  </a:lnTo>
                  <a:lnTo>
                    <a:pt x="34" y="16"/>
                  </a:lnTo>
                  <a:lnTo>
                    <a:pt x="38" y="16"/>
                  </a:lnTo>
                  <a:lnTo>
                    <a:pt x="43" y="17"/>
                  </a:lnTo>
                  <a:lnTo>
                    <a:pt x="49" y="17"/>
                  </a:lnTo>
                  <a:lnTo>
                    <a:pt x="54" y="17"/>
                  </a:lnTo>
                  <a:lnTo>
                    <a:pt x="59" y="17"/>
                  </a:lnTo>
                  <a:lnTo>
                    <a:pt x="64" y="16"/>
                  </a:lnTo>
                  <a:lnTo>
                    <a:pt x="68" y="16"/>
                  </a:lnTo>
                  <a:lnTo>
                    <a:pt x="73" y="15"/>
                  </a:lnTo>
                  <a:lnTo>
                    <a:pt x="77" y="13"/>
                  </a:lnTo>
                  <a:lnTo>
                    <a:pt x="82" y="12"/>
                  </a:lnTo>
                  <a:lnTo>
                    <a:pt x="86" y="10"/>
                  </a:lnTo>
                  <a:lnTo>
                    <a:pt x="90" y="7"/>
                  </a:lnTo>
                  <a:lnTo>
                    <a:pt x="95" y="5"/>
                  </a:lnTo>
                  <a:lnTo>
                    <a:pt x="98" y="2"/>
                  </a:lnTo>
                  <a:lnTo>
                    <a:pt x="10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31" name="Freeform 240"/>
            <p:cNvSpPr>
              <a:spLocks/>
            </p:cNvSpPr>
            <p:nvPr/>
          </p:nvSpPr>
          <p:spPr bwMode="auto">
            <a:xfrm>
              <a:off x="5521" y="2909"/>
              <a:ext cx="103" cy="16"/>
            </a:xfrm>
            <a:custGeom>
              <a:avLst/>
              <a:gdLst>
                <a:gd name="T0" fmla="*/ 0 w 103"/>
                <a:gd name="T1" fmla="*/ 15 h 16"/>
                <a:gd name="T2" fmla="*/ 4 w 103"/>
                <a:gd name="T3" fmla="*/ 14 h 16"/>
                <a:gd name="T4" fmla="*/ 7 w 103"/>
                <a:gd name="T5" fmla="*/ 10 h 16"/>
                <a:gd name="T6" fmla="*/ 12 w 103"/>
                <a:gd name="T7" fmla="*/ 9 h 16"/>
                <a:gd name="T8" fmla="*/ 16 w 103"/>
                <a:gd name="T9" fmla="*/ 7 h 16"/>
                <a:gd name="T10" fmla="*/ 20 w 103"/>
                <a:gd name="T11" fmla="*/ 5 h 16"/>
                <a:gd name="T12" fmla="*/ 25 w 103"/>
                <a:gd name="T13" fmla="*/ 5 h 16"/>
                <a:gd name="T14" fmla="*/ 29 w 103"/>
                <a:gd name="T15" fmla="*/ 2 h 16"/>
                <a:gd name="T16" fmla="*/ 34 w 103"/>
                <a:gd name="T17" fmla="*/ 1 h 16"/>
                <a:gd name="T18" fmla="*/ 38 w 103"/>
                <a:gd name="T19" fmla="*/ 1 h 16"/>
                <a:gd name="T20" fmla="*/ 43 w 103"/>
                <a:gd name="T21" fmla="*/ 0 h 16"/>
                <a:gd name="T22" fmla="*/ 49 w 103"/>
                <a:gd name="T23" fmla="*/ 0 h 16"/>
                <a:gd name="T24" fmla="*/ 54 w 103"/>
                <a:gd name="T25" fmla="*/ 0 h 16"/>
                <a:gd name="T26" fmla="*/ 59 w 103"/>
                <a:gd name="T27" fmla="*/ 0 h 16"/>
                <a:gd name="T28" fmla="*/ 64 w 103"/>
                <a:gd name="T29" fmla="*/ 1 h 16"/>
                <a:gd name="T30" fmla="*/ 68 w 103"/>
                <a:gd name="T31" fmla="*/ 1 h 16"/>
                <a:gd name="T32" fmla="*/ 73 w 103"/>
                <a:gd name="T33" fmla="*/ 2 h 16"/>
                <a:gd name="T34" fmla="*/ 77 w 103"/>
                <a:gd name="T35" fmla="*/ 5 h 16"/>
                <a:gd name="T36" fmla="*/ 82 w 103"/>
                <a:gd name="T37" fmla="*/ 5 h 16"/>
                <a:gd name="T38" fmla="*/ 86 w 103"/>
                <a:gd name="T39" fmla="*/ 7 h 16"/>
                <a:gd name="T40" fmla="*/ 90 w 103"/>
                <a:gd name="T41" fmla="*/ 9 h 16"/>
                <a:gd name="T42" fmla="*/ 95 w 103"/>
                <a:gd name="T43" fmla="*/ 12 h 16"/>
                <a:gd name="T44" fmla="*/ 98 w 103"/>
                <a:gd name="T45" fmla="*/ 14 h 16"/>
                <a:gd name="T46" fmla="*/ 102 w 103"/>
                <a:gd name="T47" fmla="*/ 15 h 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3"/>
                <a:gd name="T73" fmla="*/ 0 h 16"/>
                <a:gd name="T74" fmla="*/ 103 w 103"/>
                <a:gd name="T75" fmla="*/ 16 h 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3" h="16">
                  <a:moveTo>
                    <a:pt x="0" y="15"/>
                  </a:moveTo>
                  <a:lnTo>
                    <a:pt x="4" y="14"/>
                  </a:lnTo>
                  <a:lnTo>
                    <a:pt x="7" y="10"/>
                  </a:lnTo>
                  <a:lnTo>
                    <a:pt x="12" y="9"/>
                  </a:lnTo>
                  <a:lnTo>
                    <a:pt x="16" y="7"/>
                  </a:lnTo>
                  <a:lnTo>
                    <a:pt x="20" y="5"/>
                  </a:lnTo>
                  <a:lnTo>
                    <a:pt x="25" y="5"/>
                  </a:lnTo>
                  <a:lnTo>
                    <a:pt x="29" y="2"/>
                  </a:lnTo>
                  <a:lnTo>
                    <a:pt x="34" y="1"/>
                  </a:lnTo>
                  <a:lnTo>
                    <a:pt x="38" y="1"/>
                  </a:lnTo>
                  <a:lnTo>
                    <a:pt x="43" y="0"/>
                  </a:lnTo>
                  <a:lnTo>
                    <a:pt x="49" y="0"/>
                  </a:lnTo>
                  <a:lnTo>
                    <a:pt x="54" y="0"/>
                  </a:lnTo>
                  <a:lnTo>
                    <a:pt x="59" y="0"/>
                  </a:lnTo>
                  <a:lnTo>
                    <a:pt x="64" y="1"/>
                  </a:lnTo>
                  <a:lnTo>
                    <a:pt x="68" y="1"/>
                  </a:lnTo>
                  <a:lnTo>
                    <a:pt x="73" y="2"/>
                  </a:lnTo>
                  <a:lnTo>
                    <a:pt x="77" y="5"/>
                  </a:lnTo>
                  <a:lnTo>
                    <a:pt x="82" y="5"/>
                  </a:lnTo>
                  <a:lnTo>
                    <a:pt x="86" y="7"/>
                  </a:lnTo>
                  <a:lnTo>
                    <a:pt x="90" y="9"/>
                  </a:lnTo>
                  <a:lnTo>
                    <a:pt x="95" y="12"/>
                  </a:lnTo>
                  <a:lnTo>
                    <a:pt x="98" y="14"/>
                  </a:lnTo>
                  <a:lnTo>
                    <a:pt x="102"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32" name="Line 241"/>
            <p:cNvSpPr>
              <a:spLocks noChangeShapeType="1"/>
            </p:cNvSpPr>
            <p:nvPr/>
          </p:nvSpPr>
          <p:spPr bwMode="auto">
            <a:xfrm>
              <a:off x="5477" y="2855"/>
              <a:ext cx="190" cy="0"/>
            </a:xfrm>
            <a:prstGeom prst="line">
              <a:avLst/>
            </a:prstGeom>
            <a:noFill/>
            <a:ln w="12700">
              <a:solidFill>
                <a:srgbClr val="000000"/>
              </a:solidFill>
              <a:round/>
              <a:headEnd/>
              <a:tailEnd/>
            </a:ln>
          </p:spPr>
          <p:txBody>
            <a:bodyPr wrap="none" anchor="ctr"/>
            <a:lstStyle/>
            <a:p>
              <a:endParaRPr lang="en-US"/>
            </a:p>
          </p:txBody>
        </p:sp>
        <p:sp>
          <p:nvSpPr>
            <p:cNvPr id="168533" name="Freeform 242"/>
            <p:cNvSpPr>
              <a:spLocks/>
            </p:cNvSpPr>
            <p:nvPr/>
          </p:nvSpPr>
          <p:spPr bwMode="auto">
            <a:xfrm>
              <a:off x="5543" y="2918"/>
              <a:ext cx="64" cy="19"/>
            </a:xfrm>
            <a:custGeom>
              <a:avLst/>
              <a:gdLst>
                <a:gd name="T0" fmla="*/ 7 w 64"/>
                <a:gd name="T1" fmla="*/ 16 h 19"/>
                <a:gd name="T2" fmla="*/ 17 w 64"/>
                <a:gd name="T3" fmla="*/ 17 h 19"/>
                <a:gd name="T4" fmla="*/ 20 w 64"/>
                <a:gd name="T5" fmla="*/ 18 h 19"/>
                <a:gd name="T6" fmla="*/ 33 w 64"/>
                <a:gd name="T7" fmla="*/ 17 h 19"/>
                <a:gd name="T8" fmla="*/ 44 w 64"/>
                <a:gd name="T9" fmla="*/ 17 h 19"/>
                <a:gd name="T10" fmla="*/ 53 w 64"/>
                <a:gd name="T11" fmla="*/ 16 h 19"/>
                <a:gd name="T12" fmla="*/ 62 w 64"/>
                <a:gd name="T13" fmla="*/ 13 h 19"/>
                <a:gd name="T14" fmla="*/ 63 w 64"/>
                <a:gd name="T15" fmla="*/ 8 h 19"/>
                <a:gd name="T16" fmla="*/ 59 w 64"/>
                <a:gd name="T17" fmla="*/ 6 h 19"/>
                <a:gd name="T18" fmla="*/ 57 w 64"/>
                <a:gd name="T19" fmla="*/ 8 h 19"/>
                <a:gd name="T20" fmla="*/ 51 w 64"/>
                <a:gd name="T21" fmla="*/ 6 h 19"/>
                <a:gd name="T22" fmla="*/ 40 w 64"/>
                <a:gd name="T23" fmla="*/ 1 h 19"/>
                <a:gd name="T24" fmla="*/ 37 w 64"/>
                <a:gd name="T25" fmla="*/ 5 h 19"/>
                <a:gd name="T26" fmla="*/ 30 w 64"/>
                <a:gd name="T27" fmla="*/ 6 h 19"/>
                <a:gd name="T28" fmla="*/ 26 w 64"/>
                <a:gd name="T29" fmla="*/ 2 h 19"/>
                <a:gd name="T30" fmla="*/ 20 w 64"/>
                <a:gd name="T31" fmla="*/ 1 h 19"/>
                <a:gd name="T32" fmla="*/ 15 w 64"/>
                <a:gd name="T33" fmla="*/ 1 h 19"/>
                <a:gd name="T34" fmla="*/ 13 w 64"/>
                <a:gd name="T35" fmla="*/ 4 h 19"/>
                <a:gd name="T36" fmla="*/ 12 w 64"/>
                <a:gd name="T37" fmla="*/ 8 h 19"/>
                <a:gd name="T38" fmla="*/ 10 w 64"/>
                <a:gd name="T39" fmla="*/ 8 h 19"/>
                <a:gd name="T40" fmla="*/ 4 w 64"/>
                <a:gd name="T41" fmla="*/ 0 h 19"/>
                <a:gd name="T42" fmla="*/ 5 w 64"/>
                <a:gd name="T43" fmla="*/ 8 h 19"/>
                <a:gd name="T44" fmla="*/ 0 w 64"/>
                <a:gd name="T45" fmla="*/ 13 h 19"/>
                <a:gd name="T46" fmla="*/ 7 w 64"/>
                <a:gd name="T47" fmla="*/ 16 h 1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4"/>
                <a:gd name="T73" fmla="*/ 0 h 19"/>
                <a:gd name="T74" fmla="*/ 64 w 64"/>
                <a:gd name="T75" fmla="*/ 19 h 1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4" h="19">
                  <a:moveTo>
                    <a:pt x="7" y="16"/>
                  </a:moveTo>
                  <a:lnTo>
                    <a:pt x="17" y="17"/>
                  </a:lnTo>
                  <a:lnTo>
                    <a:pt x="20" y="18"/>
                  </a:lnTo>
                  <a:lnTo>
                    <a:pt x="33" y="17"/>
                  </a:lnTo>
                  <a:lnTo>
                    <a:pt x="44" y="17"/>
                  </a:lnTo>
                  <a:lnTo>
                    <a:pt x="53" y="16"/>
                  </a:lnTo>
                  <a:lnTo>
                    <a:pt x="62" y="13"/>
                  </a:lnTo>
                  <a:lnTo>
                    <a:pt x="63" y="8"/>
                  </a:lnTo>
                  <a:lnTo>
                    <a:pt x="59" y="6"/>
                  </a:lnTo>
                  <a:lnTo>
                    <a:pt x="57" y="8"/>
                  </a:lnTo>
                  <a:lnTo>
                    <a:pt x="51" y="6"/>
                  </a:lnTo>
                  <a:lnTo>
                    <a:pt x="40" y="1"/>
                  </a:lnTo>
                  <a:lnTo>
                    <a:pt x="37" y="5"/>
                  </a:lnTo>
                  <a:lnTo>
                    <a:pt x="30" y="6"/>
                  </a:lnTo>
                  <a:lnTo>
                    <a:pt x="26" y="2"/>
                  </a:lnTo>
                  <a:lnTo>
                    <a:pt x="20" y="1"/>
                  </a:lnTo>
                  <a:lnTo>
                    <a:pt x="15" y="1"/>
                  </a:lnTo>
                  <a:lnTo>
                    <a:pt x="13" y="4"/>
                  </a:lnTo>
                  <a:lnTo>
                    <a:pt x="12" y="8"/>
                  </a:lnTo>
                  <a:lnTo>
                    <a:pt x="10" y="8"/>
                  </a:lnTo>
                  <a:lnTo>
                    <a:pt x="4" y="0"/>
                  </a:lnTo>
                  <a:lnTo>
                    <a:pt x="5" y="8"/>
                  </a:lnTo>
                  <a:lnTo>
                    <a:pt x="0" y="13"/>
                  </a:lnTo>
                  <a:lnTo>
                    <a:pt x="7"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4" name="Freeform 243"/>
            <p:cNvSpPr>
              <a:spLocks/>
            </p:cNvSpPr>
            <p:nvPr/>
          </p:nvSpPr>
          <p:spPr bwMode="auto">
            <a:xfrm>
              <a:off x="5496" y="2786"/>
              <a:ext cx="48" cy="124"/>
            </a:xfrm>
            <a:custGeom>
              <a:avLst/>
              <a:gdLst>
                <a:gd name="T0" fmla="*/ 43 w 48"/>
                <a:gd name="T1" fmla="*/ 10 h 124"/>
                <a:gd name="T2" fmla="*/ 35 w 48"/>
                <a:gd name="T3" fmla="*/ 13 h 124"/>
                <a:gd name="T4" fmla="*/ 41 w 48"/>
                <a:gd name="T5" fmla="*/ 7 h 124"/>
                <a:gd name="T6" fmla="*/ 40 w 48"/>
                <a:gd name="T7" fmla="*/ 5 h 124"/>
                <a:gd name="T8" fmla="*/ 30 w 48"/>
                <a:gd name="T9" fmla="*/ 0 h 124"/>
                <a:gd name="T10" fmla="*/ 29 w 48"/>
                <a:gd name="T11" fmla="*/ 0 h 124"/>
                <a:gd name="T12" fmla="*/ 20 w 48"/>
                <a:gd name="T13" fmla="*/ 2 h 124"/>
                <a:gd name="T14" fmla="*/ 22 w 48"/>
                <a:gd name="T15" fmla="*/ 7 h 124"/>
                <a:gd name="T16" fmla="*/ 16 w 48"/>
                <a:gd name="T17" fmla="*/ 12 h 124"/>
                <a:gd name="T18" fmla="*/ 11 w 48"/>
                <a:gd name="T19" fmla="*/ 16 h 124"/>
                <a:gd name="T20" fmla="*/ 1 w 48"/>
                <a:gd name="T21" fmla="*/ 30 h 124"/>
                <a:gd name="T22" fmla="*/ 0 w 48"/>
                <a:gd name="T23" fmla="*/ 40 h 124"/>
                <a:gd name="T24" fmla="*/ 2 w 48"/>
                <a:gd name="T25" fmla="*/ 40 h 124"/>
                <a:gd name="T26" fmla="*/ 8 w 48"/>
                <a:gd name="T27" fmla="*/ 55 h 124"/>
                <a:gd name="T28" fmla="*/ 10 w 48"/>
                <a:gd name="T29" fmla="*/ 57 h 124"/>
                <a:gd name="T30" fmla="*/ 14 w 48"/>
                <a:gd name="T31" fmla="*/ 62 h 124"/>
                <a:gd name="T32" fmla="*/ 20 w 48"/>
                <a:gd name="T33" fmla="*/ 64 h 124"/>
                <a:gd name="T34" fmla="*/ 17 w 48"/>
                <a:gd name="T35" fmla="*/ 68 h 124"/>
                <a:gd name="T36" fmla="*/ 18 w 48"/>
                <a:gd name="T37" fmla="*/ 82 h 124"/>
                <a:gd name="T38" fmla="*/ 27 w 48"/>
                <a:gd name="T39" fmla="*/ 98 h 124"/>
                <a:gd name="T40" fmla="*/ 33 w 48"/>
                <a:gd name="T41" fmla="*/ 112 h 124"/>
                <a:gd name="T42" fmla="*/ 37 w 48"/>
                <a:gd name="T43" fmla="*/ 119 h 124"/>
                <a:gd name="T44" fmla="*/ 41 w 48"/>
                <a:gd name="T45" fmla="*/ 117 h 124"/>
                <a:gd name="T46" fmla="*/ 37 w 48"/>
                <a:gd name="T47" fmla="*/ 116 h 124"/>
                <a:gd name="T48" fmla="*/ 39 w 48"/>
                <a:gd name="T49" fmla="*/ 105 h 124"/>
                <a:gd name="T50" fmla="*/ 40 w 48"/>
                <a:gd name="T51" fmla="*/ 100 h 124"/>
                <a:gd name="T52" fmla="*/ 41 w 48"/>
                <a:gd name="T53" fmla="*/ 93 h 124"/>
                <a:gd name="T54" fmla="*/ 45 w 48"/>
                <a:gd name="T55" fmla="*/ 87 h 124"/>
                <a:gd name="T56" fmla="*/ 46 w 48"/>
                <a:gd name="T57" fmla="*/ 80 h 124"/>
                <a:gd name="T58" fmla="*/ 36 w 48"/>
                <a:gd name="T59" fmla="*/ 69 h 124"/>
                <a:gd name="T60" fmla="*/ 33 w 48"/>
                <a:gd name="T61" fmla="*/ 64 h 124"/>
                <a:gd name="T62" fmla="*/ 22 w 48"/>
                <a:gd name="T63" fmla="*/ 62 h 124"/>
                <a:gd name="T64" fmla="*/ 19 w 48"/>
                <a:gd name="T65" fmla="*/ 62 h 124"/>
                <a:gd name="T66" fmla="*/ 16 w 48"/>
                <a:gd name="T67" fmla="*/ 59 h 124"/>
                <a:gd name="T68" fmla="*/ 12 w 48"/>
                <a:gd name="T69" fmla="*/ 52 h 124"/>
                <a:gd name="T70" fmla="*/ 10 w 48"/>
                <a:gd name="T71" fmla="*/ 51 h 124"/>
                <a:gd name="T72" fmla="*/ 8 w 48"/>
                <a:gd name="T73" fmla="*/ 42 h 124"/>
                <a:gd name="T74" fmla="*/ 16 w 48"/>
                <a:gd name="T75" fmla="*/ 41 h 124"/>
                <a:gd name="T76" fmla="*/ 18 w 48"/>
                <a:gd name="T77" fmla="*/ 39 h 124"/>
                <a:gd name="T78" fmla="*/ 19 w 48"/>
                <a:gd name="T79" fmla="*/ 43 h 124"/>
                <a:gd name="T80" fmla="*/ 29 w 48"/>
                <a:gd name="T81" fmla="*/ 36 h 124"/>
                <a:gd name="T82" fmla="*/ 36 w 48"/>
                <a:gd name="T83" fmla="*/ 29 h 124"/>
                <a:gd name="T84" fmla="*/ 39 w 48"/>
                <a:gd name="T85" fmla="*/ 24 h 124"/>
                <a:gd name="T86" fmla="*/ 42 w 48"/>
                <a:gd name="T87" fmla="*/ 25 h 124"/>
                <a:gd name="T88" fmla="*/ 45 w 48"/>
                <a:gd name="T89" fmla="*/ 22 h 124"/>
                <a:gd name="T90" fmla="*/ 47 w 48"/>
                <a:gd name="T91" fmla="*/ 14 h 124"/>
                <a:gd name="T92" fmla="*/ 45 w 48"/>
                <a:gd name="T93" fmla="*/ 10 h 1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124"/>
                <a:gd name="T143" fmla="*/ 48 w 48"/>
                <a:gd name="T144" fmla="*/ 124 h 1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124">
                  <a:moveTo>
                    <a:pt x="45" y="10"/>
                  </a:moveTo>
                  <a:lnTo>
                    <a:pt x="43" y="10"/>
                  </a:lnTo>
                  <a:lnTo>
                    <a:pt x="35" y="21"/>
                  </a:lnTo>
                  <a:lnTo>
                    <a:pt x="35" y="13"/>
                  </a:lnTo>
                  <a:lnTo>
                    <a:pt x="40" y="11"/>
                  </a:lnTo>
                  <a:lnTo>
                    <a:pt x="41" y="7"/>
                  </a:lnTo>
                  <a:lnTo>
                    <a:pt x="42" y="7"/>
                  </a:lnTo>
                  <a:lnTo>
                    <a:pt x="40" y="5"/>
                  </a:lnTo>
                  <a:lnTo>
                    <a:pt x="37" y="0"/>
                  </a:lnTo>
                  <a:lnTo>
                    <a:pt x="30" y="0"/>
                  </a:lnTo>
                  <a:lnTo>
                    <a:pt x="30" y="1"/>
                  </a:lnTo>
                  <a:lnTo>
                    <a:pt x="29" y="0"/>
                  </a:lnTo>
                  <a:lnTo>
                    <a:pt x="23" y="1"/>
                  </a:lnTo>
                  <a:lnTo>
                    <a:pt x="20" y="2"/>
                  </a:lnTo>
                  <a:lnTo>
                    <a:pt x="22" y="5"/>
                  </a:lnTo>
                  <a:lnTo>
                    <a:pt x="22" y="7"/>
                  </a:lnTo>
                  <a:lnTo>
                    <a:pt x="16" y="8"/>
                  </a:lnTo>
                  <a:lnTo>
                    <a:pt x="16" y="12"/>
                  </a:lnTo>
                  <a:lnTo>
                    <a:pt x="12" y="12"/>
                  </a:lnTo>
                  <a:lnTo>
                    <a:pt x="11" y="16"/>
                  </a:lnTo>
                  <a:lnTo>
                    <a:pt x="6" y="19"/>
                  </a:lnTo>
                  <a:lnTo>
                    <a:pt x="1" y="30"/>
                  </a:lnTo>
                  <a:lnTo>
                    <a:pt x="1" y="35"/>
                  </a:lnTo>
                  <a:lnTo>
                    <a:pt x="0" y="40"/>
                  </a:lnTo>
                  <a:lnTo>
                    <a:pt x="0" y="48"/>
                  </a:lnTo>
                  <a:lnTo>
                    <a:pt x="2" y="40"/>
                  </a:lnTo>
                  <a:lnTo>
                    <a:pt x="2" y="52"/>
                  </a:lnTo>
                  <a:lnTo>
                    <a:pt x="8" y="55"/>
                  </a:lnTo>
                  <a:lnTo>
                    <a:pt x="8" y="54"/>
                  </a:lnTo>
                  <a:lnTo>
                    <a:pt x="10" y="57"/>
                  </a:lnTo>
                  <a:lnTo>
                    <a:pt x="14" y="60"/>
                  </a:lnTo>
                  <a:lnTo>
                    <a:pt x="14" y="62"/>
                  </a:lnTo>
                  <a:lnTo>
                    <a:pt x="17" y="64"/>
                  </a:lnTo>
                  <a:lnTo>
                    <a:pt x="20" y="64"/>
                  </a:lnTo>
                  <a:lnTo>
                    <a:pt x="18" y="68"/>
                  </a:lnTo>
                  <a:lnTo>
                    <a:pt x="17" y="68"/>
                  </a:lnTo>
                  <a:lnTo>
                    <a:pt x="16" y="72"/>
                  </a:lnTo>
                  <a:lnTo>
                    <a:pt x="18" y="82"/>
                  </a:lnTo>
                  <a:lnTo>
                    <a:pt x="25" y="88"/>
                  </a:lnTo>
                  <a:lnTo>
                    <a:pt x="27" y="98"/>
                  </a:lnTo>
                  <a:lnTo>
                    <a:pt x="31" y="105"/>
                  </a:lnTo>
                  <a:lnTo>
                    <a:pt x="33" y="112"/>
                  </a:lnTo>
                  <a:lnTo>
                    <a:pt x="36" y="117"/>
                  </a:lnTo>
                  <a:lnTo>
                    <a:pt x="37" y="119"/>
                  </a:lnTo>
                  <a:lnTo>
                    <a:pt x="45" y="123"/>
                  </a:lnTo>
                  <a:lnTo>
                    <a:pt x="41" y="117"/>
                  </a:lnTo>
                  <a:lnTo>
                    <a:pt x="41" y="116"/>
                  </a:lnTo>
                  <a:lnTo>
                    <a:pt x="37" y="116"/>
                  </a:lnTo>
                  <a:lnTo>
                    <a:pt x="36" y="110"/>
                  </a:lnTo>
                  <a:lnTo>
                    <a:pt x="39" y="105"/>
                  </a:lnTo>
                  <a:lnTo>
                    <a:pt x="37" y="103"/>
                  </a:lnTo>
                  <a:lnTo>
                    <a:pt x="40" y="100"/>
                  </a:lnTo>
                  <a:lnTo>
                    <a:pt x="42" y="96"/>
                  </a:lnTo>
                  <a:lnTo>
                    <a:pt x="41" y="93"/>
                  </a:lnTo>
                  <a:lnTo>
                    <a:pt x="45" y="92"/>
                  </a:lnTo>
                  <a:lnTo>
                    <a:pt x="45" y="87"/>
                  </a:lnTo>
                  <a:lnTo>
                    <a:pt x="46" y="84"/>
                  </a:lnTo>
                  <a:lnTo>
                    <a:pt x="46" y="80"/>
                  </a:lnTo>
                  <a:lnTo>
                    <a:pt x="47" y="77"/>
                  </a:lnTo>
                  <a:lnTo>
                    <a:pt x="36" y="69"/>
                  </a:lnTo>
                  <a:lnTo>
                    <a:pt x="35" y="64"/>
                  </a:lnTo>
                  <a:lnTo>
                    <a:pt x="33" y="64"/>
                  </a:lnTo>
                  <a:lnTo>
                    <a:pt x="28" y="59"/>
                  </a:lnTo>
                  <a:lnTo>
                    <a:pt x="22" y="62"/>
                  </a:lnTo>
                  <a:lnTo>
                    <a:pt x="22" y="57"/>
                  </a:lnTo>
                  <a:lnTo>
                    <a:pt x="19" y="62"/>
                  </a:lnTo>
                  <a:lnTo>
                    <a:pt x="18" y="62"/>
                  </a:lnTo>
                  <a:lnTo>
                    <a:pt x="16" y="59"/>
                  </a:lnTo>
                  <a:lnTo>
                    <a:pt x="16" y="55"/>
                  </a:lnTo>
                  <a:lnTo>
                    <a:pt x="12" y="52"/>
                  </a:lnTo>
                  <a:lnTo>
                    <a:pt x="13" y="49"/>
                  </a:lnTo>
                  <a:lnTo>
                    <a:pt x="10" y="51"/>
                  </a:lnTo>
                  <a:lnTo>
                    <a:pt x="8" y="48"/>
                  </a:lnTo>
                  <a:lnTo>
                    <a:pt x="8" y="42"/>
                  </a:lnTo>
                  <a:lnTo>
                    <a:pt x="13" y="40"/>
                  </a:lnTo>
                  <a:lnTo>
                    <a:pt x="16" y="41"/>
                  </a:lnTo>
                  <a:lnTo>
                    <a:pt x="16" y="39"/>
                  </a:lnTo>
                  <a:lnTo>
                    <a:pt x="18" y="39"/>
                  </a:lnTo>
                  <a:lnTo>
                    <a:pt x="18" y="43"/>
                  </a:lnTo>
                  <a:lnTo>
                    <a:pt x="19" y="43"/>
                  </a:lnTo>
                  <a:lnTo>
                    <a:pt x="20" y="40"/>
                  </a:lnTo>
                  <a:lnTo>
                    <a:pt x="29" y="36"/>
                  </a:lnTo>
                  <a:lnTo>
                    <a:pt x="29" y="33"/>
                  </a:lnTo>
                  <a:lnTo>
                    <a:pt x="36" y="29"/>
                  </a:lnTo>
                  <a:lnTo>
                    <a:pt x="40" y="28"/>
                  </a:lnTo>
                  <a:lnTo>
                    <a:pt x="39" y="24"/>
                  </a:lnTo>
                  <a:lnTo>
                    <a:pt x="41" y="24"/>
                  </a:lnTo>
                  <a:lnTo>
                    <a:pt x="42" y="25"/>
                  </a:lnTo>
                  <a:lnTo>
                    <a:pt x="45" y="24"/>
                  </a:lnTo>
                  <a:lnTo>
                    <a:pt x="45" y="22"/>
                  </a:lnTo>
                  <a:lnTo>
                    <a:pt x="45" y="21"/>
                  </a:lnTo>
                  <a:lnTo>
                    <a:pt x="47" y="14"/>
                  </a:lnTo>
                  <a:lnTo>
                    <a:pt x="45" y="14"/>
                  </a:lnTo>
                  <a:lnTo>
                    <a:pt x="45" y="1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5" name="Freeform 244"/>
            <p:cNvSpPr>
              <a:spLocks/>
            </p:cNvSpPr>
            <p:nvPr/>
          </p:nvSpPr>
          <p:spPr bwMode="auto">
            <a:xfrm>
              <a:off x="5556" y="2780"/>
              <a:ext cx="89" cy="109"/>
            </a:xfrm>
            <a:custGeom>
              <a:avLst/>
              <a:gdLst>
                <a:gd name="T0" fmla="*/ 12 w 89"/>
                <a:gd name="T1" fmla="*/ 40 h 109"/>
                <a:gd name="T2" fmla="*/ 7 w 89"/>
                <a:gd name="T3" fmla="*/ 42 h 109"/>
                <a:gd name="T4" fmla="*/ 4 w 89"/>
                <a:gd name="T5" fmla="*/ 50 h 109"/>
                <a:gd name="T6" fmla="*/ 0 w 89"/>
                <a:gd name="T7" fmla="*/ 70 h 109"/>
                <a:gd name="T8" fmla="*/ 7 w 89"/>
                <a:gd name="T9" fmla="*/ 73 h 109"/>
                <a:gd name="T10" fmla="*/ 22 w 89"/>
                <a:gd name="T11" fmla="*/ 84 h 109"/>
                <a:gd name="T12" fmla="*/ 24 w 89"/>
                <a:gd name="T13" fmla="*/ 102 h 109"/>
                <a:gd name="T14" fmla="*/ 31 w 89"/>
                <a:gd name="T15" fmla="*/ 104 h 109"/>
                <a:gd name="T16" fmla="*/ 35 w 89"/>
                <a:gd name="T17" fmla="*/ 97 h 109"/>
                <a:gd name="T18" fmla="*/ 42 w 89"/>
                <a:gd name="T19" fmla="*/ 89 h 109"/>
                <a:gd name="T20" fmla="*/ 45 w 89"/>
                <a:gd name="T21" fmla="*/ 73 h 109"/>
                <a:gd name="T22" fmla="*/ 48 w 89"/>
                <a:gd name="T23" fmla="*/ 66 h 109"/>
                <a:gd name="T24" fmla="*/ 36 w 89"/>
                <a:gd name="T25" fmla="*/ 56 h 109"/>
                <a:gd name="T26" fmla="*/ 33 w 89"/>
                <a:gd name="T27" fmla="*/ 49 h 109"/>
                <a:gd name="T28" fmla="*/ 34 w 89"/>
                <a:gd name="T29" fmla="*/ 47 h 109"/>
                <a:gd name="T30" fmla="*/ 45 w 89"/>
                <a:gd name="T31" fmla="*/ 65 h 109"/>
                <a:gd name="T32" fmla="*/ 49 w 89"/>
                <a:gd name="T33" fmla="*/ 53 h 109"/>
                <a:gd name="T34" fmla="*/ 42 w 89"/>
                <a:gd name="T35" fmla="*/ 49 h 109"/>
                <a:gd name="T36" fmla="*/ 61 w 89"/>
                <a:gd name="T37" fmla="*/ 56 h 109"/>
                <a:gd name="T38" fmla="*/ 68 w 89"/>
                <a:gd name="T39" fmla="*/ 68 h 109"/>
                <a:gd name="T40" fmla="*/ 70 w 89"/>
                <a:gd name="T41" fmla="*/ 56 h 109"/>
                <a:gd name="T42" fmla="*/ 72 w 89"/>
                <a:gd name="T43" fmla="*/ 55 h 109"/>
                <a:gd name="T44" fmla="*/ 77 w 89"/>
                <a:gd name="T45" fmla="*/ 58 h 109"/>
                <a:gd name="T46" fmla="*/ 78 w 89"/>
                <a:gd name="T47" fmla="*/ 61 h 109"/>
                <a:gd name="T48" fmla="*/ 83 w 89"/>
                <a:gd name="T49" fmla="*/ 73 h 109"/>
                <a:gd name="T50" fmla="*/ 81 w 89"/>
                <a:gd name="T51" fmla="*/ 66 h 109"/>
                <a:gd name="T52" fmla="*/ 87 w 89"/>
                <a:gd name="T53" fmla="*/ 67 h 109"/>
                <a:gd name="T54" fmla="*/ 84 w 89"/>
                <a:gd name="T55" fmla="*/ 56 h 109"/>
                <a:gd name="T56" fmla="*/ 88 w 89"/>
                <a:gd name="T57" fmla="*/ 50 h 109"/>
                <a:gd name="T58" fmla="*/ 83 w 89"/>
                <a:gd name="T59" fmla="*/ 38 h 109"/>
                <a:gd name="T60" fmla="*/ 80 w 89"/>
                <a:gd name="T61" fmla="*/ 26 h 109"/>
                <a:gd name="T62" fmla="*/ 80 w 89"/>
                <a:gd name="T63" fmla="*/ 24 h 109"/>
                <a:gd name="T64" fmla="*/ 70 w 89"/>
                <a:gd name="T65" fmla="*/ 19 h 109"/>
                <a:gd name="T66" fmla="*/ 64 w 89"/>
                <a:gd name="T67" fmla="*/ 16 h 109"/>
                <a:gd name="T68" fmla="*/ 74 w 89"/>
                <a:gd name="T69" fmla="*/ 8 h 109"/>
                <a:gd name="T70" fmla="*/ 49 w 89"/>
                <a:gd name="T71" fmla="*/ 0 h 109"/>
                <a:gd name="T72" fmla="*/ 43 w 89"/>
                <a:gd name="T73" fmla="*/ 5 h 109"/>
                <a:gd name="T74" fmla="*/ 40 w 89"/>
                <a:gd name="T75" fmla="*/ 6 h 109"/>
                <a:gd name="T76" fmla="*/ 30 w 89"/>
                <a:gd name="T77" fmla="*/ 6 h 109"/>
                <a:gd name="T78" fmla="*/ 34 w 89"/>
                <a:gd name="T79" fmla="*/ 11 h 109"/>
                <a:gd name="T80" fmla="*/ 30 w 89"/>
                <a:gd name="T81" fmla="*/ 11 h 109"/>
                <a:gd name="T82" fmla="*/ 30 w 89"/>
                <a:gd name="T83" fmla="*/ 13 h 109"/>
                <a:gd name="T84" fmla="*/ 22 w 89"/>
                <a:gd name="T85" fmla="*/ 13 h 109"/>
                <a:gd name="T86" fmla="*/ 20 w 89"/>
                <a:gd name="T87" fmla="*/ 16 h 109"/>
                <a:gd name="T88" fmla="*/ 22 w 89"/>
                <a:gd name="T89" fmla="*/ 20 h 109"/>
                <a:gd name="T90" fmla="*/ 14 w 89"/>
                <a:gd name="T91" fmla="*/ 25 h 109"/>
                <a:gd name="T92" fmla="*/ 8 w 89"/>
                <a:gd name="T93" fmla="*/ 30 h 109"/>
                <a:gd name="T94" fmla="*/ 7 w 89"/>
                <a:gd name="T95" fmla="*/ 35 h 109"/>
                <a:gd name="T96" fmla="*/ 5 w 89"/>
                <a:gd name="T97" fmla="*/ 40 h 109"/>
                <a:gd name="T98" fmla="*/ 12 w 89"/>
                <a:gd name="T99" fmla="*/ 38 h 109"/>
                <a:gd name="T100" fmla="*/ 17 w 89"/>
                <a:gd name="T101" fmla="*/ 36 h 109"/>
                <a:gd name="T102" fmla="*/ 22 w 89"/>
                <a:gd name="T103" fmla="*/ 40 h 109"/>
                <a:gd name="T104" fmla="*/ 23 w 89"/>
                <a:gd name="T105" fmla="*/ 40 h 109"/>
                <a:gd name="T106" fmla="*/ 22 w 89"/>
                <a:gd name="T107" fmla="*/ 35 h 109"/>
                <a:gd name="T108" fmla="*/ 27 w 89"/>
                <a:gd name="T109" fmla="*/ 40 h 109"/>
                <a:gd name="T110" fmla="*/ 33 w 89"/>
                <a:gd name="T111" fmla="*/ 35 h 109"/>
                <a:gd name="T112" fmla="*/ 28 w 89"/>
                <a:gd name="T113" fmla="*/ 38 h 109"/>
                <a:gd name="T114" fmla="*/ 30 w 89"/>
                <a:gd name="T115" fmla="*/ 42 h 109"/>
                <a:gd name="T116" fmla="*/ 33 w 89"/>
                <a:gd name="T117" fmla="*/ 46 h 109"/>
                <a:gd name="T118" fmla="*/ 24 w 89"/>
                <a:gd name="T119" fmla="*/ 47 h 109"/>
                <a:gd name="T120" fmla="*/ 18 w 89"/>
                <a:gd name="T121" fmla="*/ 42 h 10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9"/>
                <a:gd name="T184" fmla="*/ 0 h 109"/>
                <a:gd name="T185" fmla="*/ 89 w 89"/>
                <a:gd name="T186" fmla="*/ 109 h 10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9" h="109">
                  <a:moveTo>
                    <a:pt x="18" y="42"/>
                  </a:moveTo>
                  <a:lnTo>
                    <a:pt x="12" y="40"/>
                  </a:lnTo>
                  <a:lnTo>
                    <a:pt x="10" y="41"/>
                  </a:lnTo>
                  <a:lnTo>
                    <a:pt x="7" y="42"/>
                  </a:lnTo>
                  <a:lnTo>
                    <a:pt x="5" y="46"/>
                  </a:lnTo>
                  <a:lnTo>
                    <a:pt x="4" y="50"/>
                  </a:lnTo>
                  <a:lnTo>
                    <a:pt x="0" y="56"/>
                  </a:lnTo>
                  <a:lnTo>
                    <a:pt x="0" y="70"/>
                  </a:lnTo>
                  <a:lnTo>
                    <a:pt x="6" y="70"/>
                  </a:lnTo>
                  <a:lnTo>
                    <a:pt x="7" y="73"/>
                  </a:lnTo>
                  <a:lnTo>
                    <a:pt x="16" y="73"/>
                  </a:lnTo>
                  <a:lnTo>
                    <a:pt x="22" y="84"/>
                  </a:lnTo>
                  <a:lnTo>
                    <a:pt x="20" y="91"/>
                  </a:lnTo>
                  <a:lnTo>
                    <a:pt x="24" y="102"/>
                  </a:lnTo>
                  <a:lnTo>
                    <a:pt x="24" y="108"/>
                  </a:lnTo>
                  <a:lnTo>
                    <a:pt x="31" y="104"/>
                  </a:lnTo>
                  <a:lnTo>
                    <a:pt x="35" y="100"/>
                  </a:lnTo>
                  <a:lnTo>
                    <a:pt x="35" y="97"/>
                  </a:lnTo>
                  <a:lnTo>
                    <a:pt x="40" y="90"/>
                  </a:lnTo>
                  <a:lnTo>
                    <a:pt x="42" y="89"/>
                  </a:lnTo>
                  <a:lnTo>
                    <a:pt x="41" y="84"/>
                  </a:lnTo>
                  <a:lnTo>
                    <a:pt x="45" y="73"/>
                  </a:lnTo>
                  <a:lnTo>
                    <a:pt x="47" y="70"/>
                  </a:lnTo>
                  <a:lnTo>
                    <a:pt x="48" y="66"/>
                  </a:lnTo>
                  <a:lnTo>
                    <a:pt x="41" y="67"/>
                  </a:lnTo>
                  <a:lnTo>
                    <a:pt x="36" y="56"/>
                  </a:lnTo>
                  <a:lnTo>
                    <a:pt x="37" y="55"/>
                  </a:lnTo>
                  <a:lnTo>
                    <a:pt x="33" y="49"/>
                  </a:lnTo>
                  <a:lnTo>
                    <a:pt x="34" y="49"/>
                  </a:lnTo>
                  <a:lnTo>
                    <a:pt x="34" y="47"/>
                  </a:lnTo>
                  <a:lnTo>
                    <a:pt x="41" y="60"/>
                  </a:lnTo>
                  <a:lnTo>
                    <a:pt x="45" y="65"/>
                  </a:lnTo>
                  <a:lnTo>
                    <a:pt x="52" y="56"/>
                  </a:lnTo>
                  <a:lnTo>
                    <a:pt x="49" y="53"/>
                  </a:lnTo>
                  <a:lnTo>
                    <a:pt x="46" y="53"/>
                  </a:lnTo>
                  <a:lnTo>
                    <a:pt x="42" y="49"/>
                  </a:lnTo>
                  <a:lnTo>
                    <a:pt x="49" y="49"/>
                  </a:lnTo>
                  <a:lnTo>
                    <a:pt x="61" y="56"/>
                  </a:lnTo>
                  <a:lnTo>
                    <a:pt x="63" y="58"/>
                  </a:lnTo>
                  <a:lnTo>
                    <a:pt x="68" y="68"/>
                  </a:lnTo>
                  <a:lnTo>
                    <a:pt x="70" y="60"/>
                  </a:lnTo>
                  <a:lnTo>
                    <a:pt x="70" y="56"/>
                  </a:lnTo>
                  <a:lnTo>
                    <a:pt x="72" y="56"/>
                  </a:lnTo>
                  <a:lnTo>
                    <a:pt x="72" y="55"/>
                  </a:lnTo>
                  <a:lnTo>
                    <a:pt x="74" y="56"/>
                  </a:lnTo>
                  <a:lnTo>
                    <a:pt x="77" y="58"/>
                  </a:lnTo>
                  <a:lnTo>
                    <a:pt x="76" y="60"/>
                  </a:lnTo>
                  <a:lnTo>
                    <a:pt x="78" y="61"/>
                  </a:lnTo>
                  <a:lnTo>
                    <a:pt x="81" y="70"/>
                  </a:lnTo>
                  <a:lnTo>
                    <a:pt x="83" y="73"/>
                  </a:lnTo>
                  <a:lnTo>
                    <a:pt x="87" y="73"/>
                  </a:lnTo>
                  <a:lnTo>
                    <a:pt x="81" y="66"/>
                  </a:lnTo>
                  <a:lnTo>
                    <a:pt x="81" y="62"/>
                  </a:lnTo>
                  <a:lnTo>
                    <a:pt x="87" y="67"/>
                  </a:lnTo>
                  <a:lnTo>
                    <a:pt x="88" y="61"/>
                  </a:lnTo>
                  <a:lnTo>
                    <a:pt x="84" y="56"/>
                  </a:lnTo>
                  <a:lnTo>
                    <a:pt x="87" y="49"/>
                  </a:lnTo>
                  <a:lnTo>
                    <a:pt x="88" y="50"/>
                  </a:lnTo>
                  <a:lnTo>
                    <a:pt x="88" y="43"/>
                  </a:lnTo>
                  <a:lnTo>
                    <a:pt x="83" y="38"/>
                  </a:lnTo>
                  <a:lnTo>
                    <a:pt x="84" y="38"/>
                  </a:lnTo>
                  <a:lnTo>
                    <a:pt x="80" y="26"/>
                  </a:lnTo>
                  <a:lnTo>
                    <a:pt x="82" y="26"/>
                  </a:lnTo>
                  <a:lnTo>
                    <a:pt x="80" y="24"/>
                  </a:lnTo>
                  <a:lnTo>
                    <a:pt x="74" y="19"/>
                  </a:lnTo>
                  <a:lnTo>
                    <a:pt x="70" y="19"/>
                  </a:lnTo>
                  <a:lnTo>
                    <a:pt x="70" y="20"/>
                  </a:lnTo>
                  <a:lnTo>
                    <a:pt x="64" y="16"/>
                  </a:lnTo>
                  <a:lnTo>
                    <a:pt x="63" y="11"/>
                  </a:lnTo>
                  <a:lnTo>
                    <a:pt x="74" y="8"/>
                  </a:lnTo>
                  <a:lnTo>
                    <a:pt x="58" y="2"/>
                  </a:lnTo>
                  <a:lnTo>
                    <a:pt x="49" y="0"/>
                  </a:lnTo>
                  <a:lnTo>
                    <a:pt x="51" y="4"/>
                  </a:lnTo>
                  <a:lnTo>
                    <a:pt x="43" y="5"/>
                  </a:lnTo>
                  <a:lnTo>
                    <a:pt x="41" y="2"/>
                  </a:lnTo>
                  <a:lnTo>
                    <a:pt x="40" y="6"/>
                  </a:lnTo>
                  <a:lnTo>
                    <a:pt x="35" y="4"/>
                  </a:lnTo>
                  <a:lnTo>
                    <a:pt x="30" y="6"/>
                  </a:lnTo>
                  <a:lnTo>
                    <a:pt x="36" y="11"/>
                  </a:lnTo>
                  <a:lnTo>
                    <a:pt x="34" y="11"/>
                  </a:lnTo>
                  <a:lnTo>
                    <a:pt x="35" y="13"/>
                  </a:lnTo>
                  <a:lnTo>
                    <a:pt x="30" y="11"/>
                  </a:lnTo>
                  <a:lnTo>
                    <a:pt x="28" y="11"/>
                  </a:lnTo>
                  <a:lnTo>
                    <a:pt x="30" y="13"/>
                  </a:lnTo>
                  <a:lnTo>
                    <a:pt x="24" y="16"/>
                  </a:lnTo>
                  <a:lnTo>
                    <a:pt x="22" y="13"/>
                  </a:lnTo>
                  <a:lnTo>
                    <a:pt x="19" y="11"/>
                  </a:lnTo>
                  <a:lnTo>
                    <a:pt x="20" y="16"/>
                  </a:lnTo>
                  <a:lnTo>
                    <a:pt x="20" y="20"/>
                  </a:lnTo>
                  <a:lnTo>
                    <a:pt x="22" y="20"/>
                  </a:lnTo>
                  <a:lnTo>
                    <a:pt x="20" y="25"/>
                  </a:lnTo>
                  <a:lnTo>
                    <a:pt x="14" y="25"/>
                  </a:lnTo>
                  <a:lnTo>
                    <a:pt x="12" y="28"/>
                  </a:lnTo>
                  <a:lnTo>
                    <a:pt x="8" y="30"/>
                  </a:lnTo>
                  <a:lnTo>
                    <a:pt x="10" y="32"/>
                  </a:lnTo>
                  <a:lnTo>
                    <a:pt x="7" y="35"/>
                  </a:lnTo>
                  <a:lnTo>
                    <a:pt x="5" y="35"/>
                  </a:lnTo>
                  <a:lnTo>
                    <a:pt x="5" y="40"/>
                  </a:lnTo>
                  <a:lnTo>
                    <a:pt x="7" y="40"/>
                  </a:lnTo>
                  <a:lnTo>
                    <a:pt x="12" y="38"/>
                  </a:lnTo>
                  <a:lnTo>
                    <a:pt x="12" y="36"/>
                  </a:lnTo>
                  <a:lnTo>
                    <a:pt x="17" y="36"/>
                  </a:lnTo>
                  <a:lnTo>
                    <a:pt x="19" y="38"/>
                  </a:lnTo>
                  <a:lnTo>
                    <a:pt x="22" y="40"/>
                  </a:lnTo>
                  <a:lnTo>
                    <a:pt x="20" y="43"/>
                  </a:lnTo>
                  <a:lnTo>
                    <a:pt x="23" y="40"/>
                  </a:lnTo>
                  <a:lnTo>
                    <a:pt x="19" y="35"/>
                  </a:lnTo>
                  <a:lnTo>
                    <a:pt x="22" y="35"/>
                  </a:lnTo>
                  <a:lnTo>
                    <a:pt x="25" y="40"/>
                  </a:lnTo>
                  <a:lnTo>
                    <a:pt x="27" y="40"/>
                  </a:lnTo>
                  <a:lnTo>
                    <a:pt x="27" y="37"/>
                  </a:lnTo>
                  <a:lnTo>
                    <a:pt x="33" y="35"/>
                  </a:lnTo>
                  <a:lnTo>
                    <a:pt x="36" y="37"/>
                  </a:lnTo>
                  <a:lnTo>
                    <a:pt x="28" y="38"/>
                  </a:lnTo>
                  <a:lnTo>
                    <a:pt x="28" y="40"/>
                  </a:lnTo>
                  <a:lnTo>
                    <a:pt x="30" y="42"/>
                  </a:lnTo>
                  <a:lnTo>
                    <a:pt x="33" y="40"/>
                  </a:lnTo>
                  <a:lnTo>
                    <a:pt x="33" y="46"/>
                  </a:lnTo>
                  <a:lnTo>
                    <a:pt x="28" y="47"/>
                  </a:lnTo>
                  <a:lnTo>
                    <a:pt x="24" y="47"/>
                  </a:lnTo>
                  <a:lnTo>
                    <a:pt x="18" y="46"/>
                  </a:lnTo>
                  <a:lnTo>
                    <a:pt x="18" y="4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6" name="Freeform 245"/>
            <p:cNvSpPr>
              <a:spLocks/>
            </p:cNvSpPr>
            <p:nvPr/>
          </p:nvSpPr>
          <p:spPr bwMode="auto">
            <a:xfrm>
              <a:off x="5562" y="2803"/>
              <a:ext cx="3" cy="6"/>
            </a:xfrm>
            <a:custGeom>
              <a:avLst/>
              <a:gdLst>
                <a:gd name="T0" fmla="*/ 1 w 3"/>
                <a:gd name="T1" fmla="*/ 0 h 6"/>
                <a:gd name="T2" fmla="*/ 0 w 3"/>
                <a:gd name="T3" fmla="*/ 5 h 6"/>
                <a:gd name="T4" fmla="*/ 1 w 3"/>
                <a:gd name="T5" fmla="*/ 5 h 6"/>
                <a:gd name="T6" fmla="*/ 2 w 3"/>
                <a:gd name="T7" fmla="*/ 4 h 6"/>
                <a:gd name="T8" fmla="*/ 2 w 3"/>
                <a:gd name="T9" fmla="*/ 0 h 6"/>
                <a:gd name="T10" fmla="*/ 1 w 3"/>
                <a:gd name="T11" fmla="*/ 0 h 6"/>
                <a:gd name="T12" fmla="*/ 0 60000 65536"/>
                <a:gd name="T13" fmla="*/ 0 60000 65536"/>
                <a:gd name="T14" fmla="*/ 0 60000 65536"/>
                <a:gd name="T15" fmla="*/ 0 60000 65536"/>
                <a:gd name="T16" fmla="*/ 0 60000 65536"/>
                <a:gd name="T17" fmla="*/ 0 60000 65536"/>
                <a:gd name="T18" fmla="*/ 0 w 3"/>
                <a:gd name="T19" fmla="*/ 0 h 6"/>
                <a:gd name="T20" fmla="*/ 3 w 3"/>
                <a:gd name="T21" fmla="*/ 6 h 6"/>
              </a:gdLst>
              <a:ahLst/>
              <a:cxnLst>
                <a:cxn ang="T12">
                  <a:pos x="T0" y="T1"/>
                </a:cxn>
                <a:cxn ang="T13">
                  <a:pos x="T2" y="T3"/>
                </a:cxn>
                <a:cxn ang="T14">
                  <a:pos x="T4" y="T5"/>
                </a:cxn>
                <a:cxn ang="T15">
                  <a:pos x="T6" y="T7"/>
                </a:cxn>
                <a:cxn ang="T16">
                  <a:pos x="T8" y="T9"/>
                </a:cxn>
                <a:cxn ang="T17">
                  <a:pos x="T10" y="T11"/>
                </a:cxn>
              </a:cxnLst>
              <a:rect l="T18" t="T19" r="T20" b="T21"/>
              <a:pathLst>
                <a:path w="3" h="6">
                  <a:moveTo>
                    <a:pt x="1" y="0"/>
                  </a:moveTo>
                  <a:lnTo>
                    <a:pt x="0" y="5"/>
                  </a:lnTo>
                  <a:lnTo>
                    <a:pt x="1" y="5"/>
                  </a:lnTo>
                  <a:lnTo>
                    <a:pt x="2" y="4"/>
                  </a:lnTo>
                  <a:lnTo>
                    <a:pt x="2" y="0"/>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7" name="Freeform 246"/>
            <p:cNvSpPr>
              <a:spLocks/>
            </p:cNvSpPr>
            <p:nvPr/>
          </p:nvSpPr>
          <p:spPr bwMode="auto">
            <a:xfrm>
              <a:off x="5564" y="2797"/>
              <a:ext cx="5" cy="12"/>
            </a:xfrm>
            <a:custGeom>
              <a:avLst/>
              <a:gdLst>
                <a:gd name="T0" fmla="*/ 0 w 5"/>
                <a:gd name="T1" fmla="*/ 1 h 12"/>
                <a:gd name="T2" fmla="*/ 1 w 5"/>
                <a:gd name="T3" fmla="*/ 5 h 12"/>
                <a:gd name="T4" fmla="*/ 3 w 5"/>
                <a:gd name="T5" fmla="*/ 6 h 12"/>
                <a:gd name="T6" fmla="*/ 4 w 5"/>
                <a:gd name="T7" fmla="*/ 9 h 12"/>
                <a:gd name="T8" fmla="*/ 0 w 5"/>
                <a:gd name="T9" fmla="*/ 11 h 12"/>
                <a:gd name="T10" fmla="*/ 0 w 5"/>
                <a:gd name="T11" fmla="*/ 6 h 12"/>
                <a:gd name="T12" fmla="*/ 0 w 5"/>
                <a:gd name="T13" fmla="*/ 4 h 12"/>
                <a:gd name="T14" fmla="*/ 0 w 5"/>
                <a:gd name="T15" fmla="*/ 1 h 12"/>
                <a:gd name="T16" fmla="*/ 0 w 5"/>
                <a:gd name="T17" fmla="*/ 0 h 12"/>
                <a:gd name="T18" fmla="*/ 0 w 5"/>
                <a:gd name="T19" fmla="*/ 1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
                <a:gd name="T31" fmla="*/ 0 h 12"/>
                <a:gd name="T32" fmla="*/ 5 w 5"/>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 h="12">
                  <a:moveTo>
                    <a:pt x="0" y="1"/>
                  </a:moveTo>
                  <a:lnTo>
                    <a:pt x="1" y="5"/>
                  </a:lnTo>
                  <a:lnTo>
                    <a:pt x="3" y="6"/>
                  </a:lnTo>
                  <a:lnTo>
                    <a:pt x="4" y="9"/>
                  </a:lnTo>
                  <a:lnTo>
                    <a:pt x="0" y="11"/>
                  </a:lnTo>
                  <a:lnTo>
                    <a:pt x="0" y="6"/>
                  </a:lnTo>
                  <a:lnTo>
                    <a:pt x="0" y="4"/>
                  </a:lnTo>
                  <a:lnTo>
                    <a:pt x="0" y="1"/>
                  </a:lnTo>
                  <a:lnTo>
                    <a:pt x="0"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8" name="Freeform 247"/>
            <p:cNvSpPr>
              <a:spLocks/>
            </p:cNvSpPr>
            <p:nvPr/>
          </p:nvSpPr>
          <p:spPr bwMode="auto">
            <a:xfrm>
              <a:off x="5598" y="2870"/>
              <a:ext cx="7" cy="11"/>
            </a:xfrm>
            <a:custGeom>
              <a:avLst/>
              <a:gdLst>
                <a:gd name="T0" fmla="*/ 5 w 7"/>
                <a:gd name="T1" fmla="*/ 0 h 11"/>
                <a:gd name="T2" fmla="*/ 1 w 7"/>
                <a:gd name="T3" fmla="*/ 5 h 11"/>
                <a:gd name="T4" fmla="*/ 0 w 7"/>
                <a:gd name="T5" fmla="*/ 8 h 11"/>
                <a:gd name="T6" fmla="*/ 1 w 7"/>
                <a:gd name="T7" fmla="*/ 10 h 11"/>
                <a:gd name="T8" fmla="*/ 5 w 7"/>
                <a:gd name="T9" fmla="*/ 5 h 11"/>
                <a:gd name="T10" fmla="*/ 5 w 7"/>
                <a:gd name="T11" fmla="*/ 3 h 11"/>
                <a:gd name="T12" fmla="*/ 6 w 7"/>
                <a:gd name="T13" fmla="*/ 0 h 11"/>
                <a:gd name="T14" fmla="*/ 5 w 7"/>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7"/>
                <a:gd name="T25" fmla="*/ 0 h 11"/>
                <a:gd name="T26" fmla="*/ 7 w 7"/>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 h="11">
                  <a:moveTo>
                    <a:pt x="5" y="0"/>
                  </a:moveTo>
                  <a:lnTo>
                    <a:pt x="1" y="5"/>
                  </a:lnTo>
                  <a:lnTo>
                    <a:pt x="0" y="8"/>
                  </a:lnTo>
                  <a:lnTo>
                    <a:pt x="1" y="10"/>
                  </a:lnTo>
                  <a:lnTo>
                    <a:pt x="5" y="5"/>
                  </a:lnTo>
                  <a:lnTo>
                    <a:pt x="5" y="3"/>
                  </a:lnTo>
                  <a:lnTo>
                    <a:pt x="6" y="0"/>
                  </a:lnTo>
                  <a:lnTo>
                    <a:pt x="5"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39" name="Freeform 248"/>
            <p:cNvSpPr>
              <a:spLocks/>
            </p:cNvSpPr>
            <p:nvPr/>
          </p:nvSpPr>
          <p:spPr bwMode="auto">
            <a:xfrm>
              <a:off x="5639" y="2868"/>
              <a:ext cx="26" cy="32"/>
            </a:xfrm>
            <a:custGeom>
              <a:avLst/>
              <a:gdLst>
                <a:gd name="T0" fmla="*/ 18 w 26"/>
                <a:gd name="T1" fmla="*/ 0 h 32"/>
                <a:gd name="T2" fmla="*/ 15 w 26"/>
                <a:gd name="T3" fmla="*/ 4 h 32"/>
                <a:gd name="T4" fmla="*/ 12 w 26"/>
                <a:gd name="T5" fmla="*/ 4 h 32"/>
                <a:gd name="T6" fmla="*/ 11 w 26"/>
                <a:gd name="T7" fmla="*/ 6 h 32"/>
                <a:gd name="T8" fmla="*/ 7 w 26"/>
                <a:gd name="T9" fmla="*/ 8 h 32"/>
                <a:gd name="T10" fmla="*/ 6 w 26"/>
                <a:gd name="T11" fmla="*/ 10 h 32"/>
                <a:gd name="T12" fmla="*/ 5 w 26"/>
                <a:gd name="T13" fmla="*/ 10 h 32"/>
                <a:gd name="T14" fmla="*/ 0 w 26"/>
                <a:gd name="T15" fmla="*/ 20 h 32"/>
                <a:gd name="T16" fmla="*/ 0 w 26"/>
                <a:gd name="T17" fmla="*/ 24 h 32"/>
                <a:gd name="T18" fmla="*/ 1 w 26"/>
                <a:gd name="T19" fmla="*/ 23 h 32"/>
                <a:gd name="T20" fmla="*/ 10 w 26"/>
                <a:gd name="T21" fmla="*/ 23 h 32"/>
                <a:gd name="T22" fmla="*/ 11 w 26"/>
                <a:gd name="T23" fmla="*/ 27 h 32"/>
                <a:gd name="T24" fmla="*/ 10 w 26"/>
                <a:gd name="T25" fmla="*/ 29 h 32"/>
                <a:gd name="T26" fmla="*/ 12 w 26"/>
                <a:gd name="T27" fmla="*/ 31 h 32"/>
                <a:gd name="T28" fmla="*/ 14 w 26"/>
                <a:gd name="T29" fmla="*/ 31 h 32"/>
                <a:gd name="T30" fmla="*/ 17 w 26"/>
                <a:gd name="T31" fmla="*/ 26 h 32"/>
                <a:gd name="T32" fmla="*/ 24 w 26"/>
                <a:gd name="T33" fmla="*/ 18 h 32"/>
                <a:gd name="T34" fmla="*/ 25 w 26"/>
                <a:gd name="T35" fmla="*/ 14 h 32"/>
                <a:gd name="T36" fmla="*/ 24 w 26"/>
                <a:gd name="T37" fmla="*/ 12 h 32"/>
                <a:gd name="T38" fmla="*/ 25 w 26"/>
                <a:gd name="T39" fmla="*/ 10 h 32"/>
                <a:gd name="T40" fmla="*/ 25 w 26"/>
                <a:gd name="T41" fmla="*/ 2 h 32"/>
                <a:gd name="T42" fmla="*/ 24 w 26"/>
                <a:gd name="T43" fmla="*/ 1 h 32"/>
                <a:gd name="T44" fmla="*/ 23 w 26"/>
                <a:gd name="T45" fmla="*/ 1 h 32"/>
                <a:gd name="T46" fmla="*/ 21 w 26"/>
                <a:gd name="T47" fmla="*/ 7 h 32"/>
                <a:gd name="T48" fmla="*/ 19 w 26"/>
                <a:gd name="T49" fmla="*/ 7 h 32"/>
                <a:gd name="T50" fmla="*/ 19 w 26"/>
                <a:gd name="T51" fmla="*/ 2 h 32"/>
                <a:gd name="T52" fmla="*/ 21 w 26"/>
                <a:gd name="T53" fmla="*/ 2 h 32"/>
                <a:gd name="T54" fmla="*/ 19 w 26"/>
                <a:gd name="T55" fmla="*/ 0 h 32"/>
                <a:gd name="T56" fmla="*/ 18 w 26"/>
                <a:gd name="T57" fmla="*/ 0 h 3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6"/>
                <a:gd name="T88" fmla="*/ 0 h 32"/>
                <a:gd name="T89" fmla="*/ 26 w 26"/>
                <a:gd name="T90" fmla="*/ 32 h 3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6" h="32">
                  <a:moveTo>
                    <a:pt x="18" y="0"/>
                  </a:moveTo>
                  <a:lnTo>
                    <a:pt x="15" y="4"/>
                  </a:lnTo>
                  <a:lnTo>
                    <a:pt x="12" y="4"/>
                  </a:lnTo>
                  <a:lnTo>
                    <a:pt x="11" y="6"/>
                  </a:lnTo>
                  <a:lnTo>
                    <a:pt x="7" y="8"/>
                  </a:lnTo>
                  <a:lnTo>
                    <a:pt x="6" y="10"/>
                  </a:lnTo>
                  <a:lnTo>
                    <a:pt x="5" y="10"/>
                  </a:lnTo>
                  <a:lnTo>
                    <a:pt x="0" y="20"/>
                  </a:lnTo>
                  <a:lnTo>
                    <a:pt x="0" y="24"/>
                  </a:lnTo>
                  <a:lnTo>
                    <a:pt x="1" y="23"/>
                  </a:lnTo>
                  <a:lnTo>
                    <a:pt x="10" y="23"/>
                  </a:lnTo>
                  <a:lnTo>
                    <a:pt x="11" y="27"/>
                  </a:lnTo>
                  <a:lnTo>
                    <a:pt x="10" y="29"/>
                  </a:lnTo>
                  <a:lnTo>
                    <a:pt x="12" y="31"/>
                  </a:lnTo>
                  <a:lnTo>
                    <a:pt x="14" y="31"/>
                  </a:lnTo>
                  <a:lnTo>
                    <a:pt x="17" y="26"/>
                  </a:lnTo>
                  <a:lnTo>
                    <a:pt x="24" y="18"/>
                  </a:lnTo>
                  <a:lnTo>
                    <a:pt x="25" y="14"/>
                  </a:lnTo>
                  <a:lnTo>
                    <a:pt x="24" y="12"/>
                  </a:lnTo>
                  <a:lnTo>
                    <a:pt x="25" y="10"/>
                  </a:lnTo>
                  <a:lnTo>
                    <a:pt x="25" y="2"/>
                  </a:lnTo>
                  <a:lnTo>
                    <a:pt x="24" y="1"/>
                  </a:lnTo>
                  <a:lnTo>
                    <a:pt x="23" y="1"/>
                  </a:lnTo>
                  <a:lnTo>
                    <a:pt x="21" y="7"/>
                  </a:lnTo>
                  <a:lnTo>
                    <a:pt x="19" y="7"/>
                  </a:lnTo>
                  <a:lnTo>
                    <a:pt x="19" y="2"/>
                  </a:lnTo>
                  <a:lnTo>
                    <a:pt x="21" y="2"/>
                  </a:lnTo>
                  <a:lnTo>
                    <a:pt x="19" y="0"/>
                  </a:lnTo>
                  <a:lnTo>
                    <a:pt x="18"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0" name="Freeform 249"/>
            <p:cNvSpPr>
              <a:spLocks/>
            </p:cNvSpPr>
            <p:nvPr/>
          </p:nvSpPr>
          <p:spPr bwMode="auto">
            <a:xfrm>
              <a:off x="5572" y="2791"/>
              <a:ext cx="5" cy="14"/>
            </a:xfrm>
            <a:custGeom>
              <a:avLst/>
              <a:gdLst>
                <a:gd name="T0" fmla="*/ 3 w 5"/>
                <a:gd name="T1" fmla="*/ 0 h 14"/>
                <a:gd name="T2" fmla="*/ 1 w 5"/>
                <a:gd name="T3" fmla="*/ 5 h 14"/>
                <a:gd name="T4" fmla="*/ 0 w 5"/>
                <a:gd name="T5" fmla="*/ 9 h 14"/>
                <a:gd name="T6" fmla="*/ 1 w 5"/>
                <a:gd name="T7" fmla="*/ 9 h 14"/>
                <a:gd name="T8" fmla="*/ 1 w 5"/>
                <a:gd name="T9" fmla="*/ 13 h 14"/>
                <a:gd name="T10" fmla="*/ 3 w 5"/>
                <a:gd name="T11" fmla="*/ 12 h 14"/>
                <a:gd name="T12" fmla="*/ 4 w 5"/>
                <a:gd name="T13" fmla="*/ 5 h 14"/>
                <a:gd name="T14" fmla="*/ 3 w 5"/>
                <a:gd name="T15" fmla="*/ 0 h 14"/>
                <a:gd name="T16" fmla="*/ 0 60000 65536"/>
                <a:gd name="T17" fmla="*/ 0 60000 65536"/>
                <a:gd name="T18" fmla="*/ 0 60000 65536"/>
                <a:gd name="T19" fmla="*/ 0 60000 65536"/>
                <a:gd name="T20" fmla="*/ 0 60000 65536"/>
                <a:gd name="T21" fmla="*/ 0 60000 65536"/>
                <a:gd name="T22" fmla="*/ 0 60000 65536"/>
                <a:gd name="T23" fmla="*/ 0 60000 65536"/>
                <a:gd name="T24" fmla="*/ 0 w 5"/>
                <a:gd name="T25" fmla="*/ 0 h 14"/>
                <a:gd name="T26" fmla="*/ 5 w 5"/>
                <a:gd name="T27" fmla="*/ 14 h 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 h="14">
                  <a:moveTo>
                    <a:pt x="3" y="0"/>
                  </a:moveTo>
                  <a:lnTo>
                    <a:pt x="1" y="5"/>
                  </a:lnTo>
                  <a:lnTo>
                    <a:pt x="0" y="9"/>
                  </a:lnTo>
                  <a:lnTo>
                    <a:pt x="1" y="9"/>
                  </a:lnTo>
                  <a:lnTo>
                    <a:pt x="1" y="13"/>
                  </a:lnTo>
                  <a:lnTo>
                    <a:pt x="3" y="12"/>
                  </a:lnTo>
                  <a:lnTo>
                    <a:pt x="4" y="5"/>
                  </a:lnTo>
                  <a:lnTo>
                    <a:pt x="3"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1" name="Freeform 250"/>
            <p:cNvSpPr>
              <a:spLocks/>
            </p:cNvSpPr>
            <p:nvPr/>
          </p:nvSpPr>
          <p:spPr bwMode="auto">
            <a:xfrm>
              <a:off x="5540" y="2786"/>
              <a:ext cx="10" cy="10"/>
            </a:xfrm>
            <a:custGeom>
              <a:avLst/>
              <a:gdLst>
                <a:gd name="T0" fmla="*/ 4 w 10"/>
                <a:gd name="T1" fmla="*/ 0 h 10"/>
                <a:gd name="T2" fmla="*/ 0 w 10"/>
                <a:gd name="T3" fmla="*/ 9 h 10"/>
                <a:gd name="T4" fmla="*/ 9 w 10"/>
                <a:gd name="T5" fmla="*/ 5 h 10"/>
                <a:gd name="T6" fmla="*/ 4 w 10"/>
                <a:gd name="T7" fmla="*/ 0 h 10"/>
                <a:gd name="T8" fmla="*/ 0 60000 65536"/>
                <a:gd name="T9" fmla="*/ 0 60000 65536"/>
                <a:gd name="T10" fmla="*/ 0 60000 65536"/>
                <a:gd name="T11" fmla="*/ 0 60000 65536"/>
                <a:gd name="T12" fmla="*/ 0 w 10"/>
                <a:gd name="T13" fmla="*/ 0 h 10"/>
                <a:gd name="T14" fmla="*/ 10 w 10"/>
                <a:gd name="T15" fmla="*/ 10 h 10"/>
              </a:gdLst>
              <a:ahLst/>
              <a:cxnLst>
                <a:cxn ang="T8">
                  <a:pos x="T0" y="T1"/>
                </a:cxn>
                <a:cxn ang="T9">
                  <a:pos x="T2" y="T3"/>
                </a:cxn>
                <a:cxn ang="T10">
                  <a:pos x="T4" y="T5"/>
                </a:cxn>
                <a:cxn ang="T11">
                  <a:pos x="T6" y="T7"/>
                </a:cxn>
              </a:cxnLst>
              <a:rect l="T12" t="T13" r="T14" b="T15"/>
              <a:pathLst>
                <a:path w="10" h="10">
                  <a:moveTo>
                    <a:pt x="4" y="0"/>
                  </a:moveTo>
                  <a:lnTo>
                    <a:pt x="0" y="9"/>
                  </a:lnTo>
                  <a:lnTo>
                    <a:pt x="9" y="5"/>
                  </a:lnTo>
                  <a:lnTo>
                    <a:pt x="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2" name="Freeform 251"/>
            <p:cNvSpPr>
              <a:spLocks/>
            </p:cNvSpPr>
            <p:nvPr/>
          </p:nvSpPr>
          <p:spPr bwMode="auto">
            <a:xfrm>
              <a:off x="5548" y="2781"/>
              <a:ext cx="17" cy="21"/>
            </a:xfrm>
            <a:custGeom>
              <a:avLst/>
              <a:gdLst>
                <a:gd name="T0" fmla="*/ 14 w 17"/>
                <a:gd name="T1" fmla="*/ 0 h 21"/>
                <a:gd name="T2" fmla="*/ 5 w 17"/>
                <a:gd name="T3" fmla="*/ 6 h 21"/>
                <a:gd name="T4" fmla="*/ 5 w 17"/>
                <a:gd name="T5" fmla="*/ 10 h 21"/>
                <a:gd name="T6" fmla="*/ 0 w 17"/>
                <a:gd name="T7" fmla="*/ 16 h 21"/>
                <a:gd name="T8" fmla="*/ 0 w 17"/>
                <a:gd name="T9" fmla="*/ 20 h 21"/>
                <a:gd name="T10" fmla="*/ 7 w 17"/>
                <a:gd name="T11" fmla="*/ 15 h 21"/>
                <a:gd name="T12" fmla="*/ 13 w 17"/>
                <a:gd name="T13" fmla="*/ 13 h 21"/>
                <a:gd name="T14" fmla="*/ 16 w 17"/>
                <a:gd name="T15" fmla="*/ 3 h 21"/>
                <a:gd name="T16" fmla="*/ 14 w 17"/>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1"/>
                <a:gd name="T29" fmla="*/ 17 w 17"/>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1">
                  <a:moveTo>
                    <a:pt x="14" y="0"/>
                  </a:moveTo>
                  <a:lnTo>
                    <a:pt x="5" y="6"/>
                  </a:lnTo>
                  <a:lnTo>
                    <a:pt x="5" y="10"/>
                  </a:lnTo>
                  <a:lnTo>
                    <a:pt x="0" y="16"/>
                  </a:lnTo>
                  <a:lnTo>
                    <a:pt x="0" y="20"/>
                  </a:lnTo>
                  <a:lnTo>
                    <a:pt x="7" y="15"/>
                  </a:lnTo>
                  <a:lnTo>
                    <a:pt x="13" y="13"/>
                  </a:lnTo>
                  <a:lnTo>
                    <a:pt x="16" y="3"/>
                  </a:lnTo>
                  <a:lnTo>
                    <a:pt x="14"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3" name="Freeform 252"/>
            <p:cNvSpPr>
              <a:spLocks/>
            </p:cNvSpPr>
            <p:nvPr/>
          </p:nvSpPr>
          <p:spPr bwMode="auto">
            <a:xfrm>
              <a:off x="5518" y="2835"/>
              <a:ext cx="5" cy="4"/>
            </a:xfrm>
            <a:custGeom>
              <a:avLst/>
              <a:gdLst>
                <a:gd name="T0" fmla="*/ 0 w 5"/>
                <a:gd name="T1" fmla="*/ 0 h 4"/>
                <a:gd name="T2" fmla="*/ 1 w 5"/>
                <a:gd name="T3" fmla="*/ 3 h 4"/>
                <a:gd name="T4" fmla="*/ 4 w 5"/>
                <a:gd name="T5" fmla="*/ 0 h 4"/>
                <a:gd name="T6" fmla="*/ 0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0"/>
                  </a:moveTo>
                  <a:lnTo>
                    <a:pt x="1" y="3"/>
                  </a:lnTo>
                  <a:lnTo>
                    <a:pt x="4"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4" name="Freeform 253"/>
            <p:cNvSpPr>
              <a:spLocks/>
            </p:cNvSpPr>
            <p:nvPr/>
          </p:nvSpPr>
          <p:spPr bwMode="auto">
            <a:xfrm>
              <a:off x="5525" y="2835"/>
              <a:ext cx="2" cy="6"/>
            </a:xfrm>
            <a:custGeom>
              <a:avLst/>
              <a:gdLst>
                <a:gd name="T0" fmla="*/ 0 w 2"/>
                <a:gd name="T1" fmla="*/ 3 h 6"/>
                <a:gd name="T2" fmla="*/ 1 w 2"/>
                <a:gd name="T3" fmla="*/ 5 h 6"/>
                <a:gd name="T4" fmla="*/ 1 w 2"/>
                <a:gd name="T5" fmla="*/ 0 h 6"/>
                <a:gd name="T6" fmla="*/ 0 w 2"/>
                <a:gd name="T7" fmla="*/ 3 h 6"/>
                <a:gd name="T8" fmla="*/ 0 60000 65536"/>
                <a:gd name="T9" fmla="*/ 0 60000 65536"/>
                <a:gd name="T10" fmla="*/ 0 60000 65536"/>
                <a:gd name="T11" fmla="*/ 0 60000 65536"/>
                <a:gd name="T12" fmla="*/ 0 w 2"/>
                <a:gd name="T13" fmla="*/ 0 h 6"/>
                <a:gd name="T14" fmla="*/ 2 w 2"/>
                <a:gd name="T15" fmla="*/ 6 h 6"/>
              </a:gdLst>
              <a:ahLst/>
              <a:cxnLst>
                <a:cxn ang="T8">
                  <a:pos x="T0" y="T1"/>
                </a:cxn>
                <a:cxn ang="T9">
                  <a:pos x="T2" y="T3"/>
                </a:cxn>
                <a:cxn ang="T10">
                  <a:pos x="T4" y="T5"/>
                </a:cxn>
                <a:cxn ang="T11">
                  <a:pos x="T6" y="T7"/>
                </a:cxn>
              </a:cxnLst>
              <a:rect l="T12" t="T13" r="T14" b="T15"/>
              <a:pathLst>
                <a:path w="2" h="6">
                  <a:moveTo>
                    <a:pt x="0" y="3"/>
                  </a:moveTo>
                  <a:lnTo>
                    <a:pt x="1" y="5"/>
                  </a:lnTo>
                  <a:lnTo>
                    <a:pt x="1" y="0"/>
                  </a:lnTo>
                  <a:lnTo>
                    <a:pt x="0" y="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5" name="Freeform 254"/>
            <p:cNvSpPr>
              <a:spLocks/>
            </p:cNvSpPr>
            <p:nvPr/>
          </p:nvSpPr>
          <p:spPr bwMode="auto">
            <a:xfrm>
              <a:off x="5512" y="2833"/>
              <a:ext cx="4" cy="6"/>
            </a:xfrm>
            <a:custGeom>
              <a:avLst/>
              <a:gdLst>
                <a:gd name="T0" fmla="*/ 1 w 4"/>
                <a:gd name="T1" fmla="*/ 0 h 6"/>
                <a:gd name="T2" fmla="*/ 0 w 4"/>
                <a:gd name="T3" fmla="*/ 4 h 6"/>
                <a:gd name="T4" fmla="*/ 2 w 4"/>
                <a:gd name="T5" fmla="*/ 5 h 6"/>
                <a:gd name="T6" fmla="*/ 3 w 4"/>
                <a:gd name="T7" fmla="*/ 1 h 6"/>
                <a:gd name="T8" fmla="*/ 1 w 4"/>
                <a:gd name="T9" fmla="*/ 0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1" y="0"/>
                  </a:moveTo>
                  <a:lnTo>
                    <a:pt x="0" y="4"/>
                  </a:lnTo>
                  <a:lnTo>
                    <a:pt x="2" y="5"/>
                  </a:lnTo>
                  <a:lnTo>
                    <a:pt x="3" y="1"/>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6" name="Freeform 255"/>
            <p:cNvSpPr>
              <a:spLocks/>
            </p:cNvSpPr>
            <p:nvPr/>
          </p:nvSpPr>
          <p:spPr bwMode="auto">
            <a:xfrm>
              <a:off x="5536" y="2811"/>
              <a:ext cx="3" cy="5"/>
            </a:xfrm>
            <a:custGeom>
              <a:avLst/>
              <a:gdLst>
                <a:gd name="T0" fmla="*/ 2 w 3"/>
                <a:gd name="T1" fmla="*/ 0 h 5"/>
                <a:gd name="T2" fmla="*/ 0 w 3"/>
                <a:gd name="T3" fmla="*/ 4 h 5"/>
                <a:gd name="T4" fmla="*/ 2 w 3"/>
                <a:gd name="T5" fmla="*/ 4 h 5"/>
                <a:gd name="T6" fmla="*/ 2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2" y="0"/>
                  </a:moveTo>
                  <a:lnTo>
                    <a:pt x="0" y="4"/>
                  </a:lnTo>
                  <a:lnTo>
                    <a:pt x="2" y="4"/>
                  </a:lnTo>
                  <a:lnTo>
                    <a:pt x="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7" name="Freeform 256"/>
            <p:cNvSpPr>
              <a:spLocks/>
            </p:cNvSpPr>
            <p:nvPr/>
          </p:nvSpPr>
          <p:spPr bwMode="auto">
            <a:xfrm>
              <a:off x="5536" y="2784"/>
              <a:ext cx="5" cy="8"/>
            </a:xfrm>
            <a:custGeom>
              <a:avLst/>
              <a:gdLst>
                <a:gd name="T0" fmla="*/ 0 w 5"/>
                <a:gd name="T1" fmla="*/ 0 h 8"/>
                <a:gd name="T2" fmla="*/ 1 w 5"/>
                <a:gd name="T3" fmla="*/ 7 h 8"/>
                <a:gd name="T4" fmla="*/ 4 w 5"/>
                <a:gd name="T5" fmla="*/ 4 h 8"/>
                <a:gd name="T6" fmla="*/ 3 w 5"/>
                <a:gd name="T7" fmla="*/ 0 h 8"/>
                <a:gd name="T8" fmla="*/ 0 w 5"/>
                <a:gd name="T9" fmla="*/ 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0" y="0"/>
                  </a:moveTo>
                  <a:lnTo>
                    <a:pt x="1" y="7"/>
                  </a:lnTo>
                  <a:lnTo>
                    <a:pt x="4" y="4"/>
                  </a:lnTo>
                  <a:lnTo>
                    <a:pt x="3"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8" name="Freeform 257"/>
            <p:cNvSpPr>
              <a:spLocks/>
            </p:cNvSpPr>
            <p:nvPr/>
          </p:nvSpPr>
          <p:spPr bwMode="auto">
            <a:xfrm>
              <a:off x="5642" y="2810"/>
              <a:ext cx="6" cy="13"/>
            </a:xfrm>
            <a:custGeom>
              <a:avLst/>
              <a:gdLst>
                <a:gd name="T0" fmla="*/ 0 w 6"/>
                <a:gd name="T1" fmla="*/ 1 h 13"/>
                <a:gd name="T2" fmla="*/ 4 w 6"/>
                <a:gd name="T3" fmla="*/ 12 h 13"/>
                <a:gd name="T4" fmla="*/ 5 w 6"/>
                <a:gd name="T5" fmla="*/ 6 h 13"/>
                <a:gd name="T6" fmla="*/ 4 w 6"/>
                <a:gd name="T7" fmla="*/ 0 h 13"/>
                <a:gd name="T8" fmla="*/ 0 w 6"/>
                <a:gd name="T9" fmla="*/ 1 h 13"/>
                <a:gd name="T10" fmla="*/ 0 60000 65536"/>
                <a:gd name="T11" fmla="*/ 0 60000 65536"/>
                <a:gd name="T12" fmla="*/ 0 60000 65536"/>
                <a:gd name="T13" fmla="*/ 0 60000 65536"/>
                <a:gd name="T14" fmla="*/ 0 60000 65536"/>
                <a:gd name="T15" fmla="*/ 0 w 6"/>
                <a:gd name="T16" fmla="*/ 0 h 13"/>
                <a:gd name="T17" fmla="*/ 6 w 6"/>
                <a:gd name="T18" fmla="*/ 13 h 13"/>
              </a:gdLst>
              <a:ahLst/>
              <a:cxnLst>
                <a:cxn ang="T10">
                  <a:pos x="T0" y="T1"/>
                </a:cxn>
                <a:cxn ang="T11">
                  <a:pos x="T2" y="T3"/>
                </a:cxn>
                <a:cxn ang="T12">
                  <a:pos x="T4" y="T5"/>
                </a:cxn>
                <a:cxn ang="T13">
                  <a:pos x="T6" y="T7"/>
                </a:cxn>
                <a:cxn ang="T14">
                  <a:pos x="T8" y="T9"/>
                </a:cxn>
              </a:cxnLst>
              <a:rect l="T15" t="T16" r="T17" b="T18"/>
              <a:pathLst>
                <a:path w="6" h="13">
                  <a:moveTo>
                    <a:pt x="0" y="1"/>
                  </a:moveTo>
                  <a:lnTo>
                    <a:pt x="4" y="12"/>
                  </a:lnTo>
                  <a:lnTo>
                    <a:pt x="5" y="6"/>
                  </a:lnTo>
                  <a:lnTo>
                    <a:pt x="4"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49" name="Freeform 258"/>
            <p:cNvSpPr>
              <a:spLocks/>
            </p:cNvSpPr>
            <p:nvPr/>
          </p:nvSpPr>
          <p:spPr bwMode="auto">
            <a:xfrm>
              <a:off x="5644" y="2847"/>
              <a:ext cx="7" cy="13"/>
            </a:xfrm>
            <a:custGeom>
              <a:avLst/>
              <a:gdLst>
                <a:gd name="T0" fmla="*/ 0 w 7"/>
                <a:gd name="T1" fmla="*/ 5 h 13"/>
                <a:gd name="T2" fmla="*/ 2 w 7"/>
                <a:gd name="T3" fmla="*/ 12 h 13"/>
                <a:gd name="T4" fmla="*/ 6 w 7"/>
                <a:gd name="T5" fmla="*/ 5 h 13"/>
                <a:gd name="T6" fmla="*/ 4 w 7"/>
                <a:gd name="T7" fmla="*/ 0 h 13"/>
                <a:gd name="T8" fmla="*/ 0 w 7"/>
                <a:gd name="T9" fmla="*/ 5 h 13"/>
                <a:gd name="T10" fmla="*/ 0 60000 65536"/>
                <a:gd name="T11" fmla="*/ 0 60000 65536"/>
                <a:gd name="T12" fmla="*/ 0 60000 65536"/>
                <a:gd name="T13" fmla="*/ 0 60000 65536"/>
                <a:gd name="T14" fmla="*/ 0 60000 65536"/>
                <a:gd name="T15" fmla="*/ 0 w 7"/>
                <a:gd name="T16" fmla="*/ 0 h 13"/>
                <a:gd name="T17" fmla="*/ 7 w 7"/>
                <a:gd name="T18" fmla="*/ 13 h 13"/>
              </a:gdLst>
              <a:ahLst/>
              <a:cxnLst>
                <a:cxn ang="T10">
                  <a:pos x="T0" y="T1"/>
                </a:cxn>
                <a:cxn ang="T11">
                  <a:pos x="T2" y="T3"/>
                </a:cxn>
                <a:cxn ang="T12">
                  <a:pos x="T4" y="T5"/>
                </a:cxn>
                <a:cxn ang="T13">
                  <a:pos x="T6" y="T7"/>
                </a:cxn>
                <a:cxn ang="T14">
                  <a:pos x="T8" y="T9"/>
                </a:cxn>
              </a:cxnLst>
              <a:rect l="T15" t="T16" r="T17" b="T18"/>
              <a:pathLst>
                <a:path w="7" h="13">
                  <a:moveTo>
                    <a:pt x="0" y="5"/>
                  </a:moveTo>
                  <a:lnTo>
                    <a:pt x="2" y="12"/>
                  </a:lnTo>
                  <a:lnTo>
                    <a:pt x="6" y="5"/>
                  </a:lnTo>
                  <a:lnTo>
                    <a:pt x="4" y="0"/>
                  </a:lnTo>
                  <a:lnTo>
                    <a:pt x="0" y="5"/>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0" name="Freeform 259"/>
            <p:cNvSpPr>
              <a:spLocks/>
            </p:cNvSpPr>
            <p:nvPr/>
          </p:nvSpPr>
          <p:spPr bwMode="auto">
            <a:xfrm>
              <a:off x="5652" y="2853"/>
              <a:ext cx="5" cy="9"/>
            </a:xfrm>
            <a:custGeom>
              <a:avLst/>
              <a:gdLst>
                <a:gd name="T0" fmla="*/ 0 w 5"/>
                <a:gd name="T1" fmla="*/ 1 h 9"/>
                <a:gd name="T2" fmla="*/ 0 w 5"/>
                <a:gd name="T3" fmla="*/ 8 h 9"/>
                <a:gd name="T4" fmla="*/ 4 w 5"/>
                <a:gd name="T5" fmla="*/ 4 h 9"/>
                <a:gd name="T6" fmla="*/ 4 w 5"/>
                <a:gd name="T7" fmla="*/ 0 h 9"/>
                <a:gd name="T8" fmla="*/ 0 w 5"/>
                <a:gd name="T9" fmla="*/ 1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1"/>
                  </a:moveTo>
                  <a:lnTo>
                    <a:pt x="0" y="8"/>
                  </a:lnTo>
                  <a:lnTo>
                    <a:pt x="4" y="4"/>
                  </a:lnTo>
                  <a:lnTo>
                    <a:pt x="4" y="0"/>
                  </a:lnTo>
                  <a:lnTo>
                    <a:pt x="0" y="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1" name="Freeform 260"/>
            <p:cNvSpPr>
              <a:spLocks/>
            </p:cNvSpPr>
            <p:nvPr/>
          </p:nvSpPr>
          <p:spPr bwMode="auto">
            <a:xfrm>
              <a:off x="5638" y="2853"/>
              <a:ext cx="5" cy="11"/>
            </a:xfrm>
            <a:custGeom>
              <a:avLst/>
              <a:gdLst>
                <a:gd name="T0" fmla="*/ 0 w 5"/>
                <a:gd name="T1" fmla="*/ 0 h 11"/>
                <a:gd name="T2" fmla="*/ 3 w 5"/>
                <a:gd name="T3" fmla="*/ 4 h 11"/>
                <a:gd name="T4" fmla="*/ 3 w 5"/>
                <a:gd name="T5" fmla="*/ 5 h 11"/>
                <a:gd name="T6" fmla="*/ 4 w 5"/>
                <a:gd name="T7" fmla="*/ 10 h 11"/>
                <a:gd name="T8" fmla="*/ 1 w 5"/>
                <a:gd name="T9" fmla="*/ 5 h 11"/>
                <a:gd name="T10" fmla="*/ 0 w 5"/>
                <a:gd name="T11" fmla="*/ 5 h 11"/>
                <a:gd name="T12" fmla="*/ 0 w 5"/>
                <a:gd name="T13" fmla="*/ 0 h 11"/>
                <a:gd name="T14" fmla="*/ 0 60000 65536"/>
                <a:gd name="T15" fmla="*/ 0 60000 65536"/>
                <a:gd name="T16" fmla="*/ 0 60000 65536"/>
                <a:gd name="T17" fmla="*/ 0 60000 65536"/>
                <a:gd name="T18" fmla="*/ 0 60000 65536"/>
                <a:gd name="T19" fmla="*/ 0 60000 65536"/>
                <a:gd name="T20" fmla="*/ 0 60000 65536"/>
                <a:gd name="T21" fmla="*/ 0 w 5"/>
                <a:gd name="T22" fmla="*/ 0 h 11"/>
                <a:gd name="T23" fmla="*/ 5 w 5"/>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 h="11">
                  <a:moveTo>
                    <a:pt x="0" y="0"/>
                  </a:moveTo>
                  <a:lnTo>
                    <a:pt x="3" y="4"/>
                  </a:lnTo>
                  <a:lnTo>
                    <a:pt x="3" y="5"/>
                  </a:lnTo>
                  <a:lnTo>
                    <a:pt x="4" y="10"/>
                  </a:lnTo>
                  <a:lnTo>
                    <a:pt x="1" y="5"/>
                  </a:lnTo>
                  <a:lnTo>
                    <a:pt x="0" y="5"/>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2" name="Freeform 261"/>
            <p:cNvSpPr>
              <a:spLocks/>
            </p:cNvSpPr>
            <p:nvPr/>
          </p:nvSpPr>
          <p:spPr bwMode="auto">
            <a:xfrm>
              <a:off x="5662" y="2858"/>
              <a:ext cx="7" cy="8"/>
            </a:xfrm>
            <a:custGeom>
              <a:avLst/>
              <a:gdLst>
                <a:gd name="T0" fmla="*/ 0 w 7"/>
                <a:gd name="T1" fmla="*/ 0 h 8"/>
                <a:gd name="T2" fmla="*/ 1 w 7"/>
                <a:gd name="T3" fmla="*/ 5 h 8"/>
                <a:gd name="T4" fmla="*/ 1 w 7"/>
                <a:gd name="T5" fmla="*/ 7 h 8"/>
                <a:gd name="T6" fmla="*/ 5 w 7"/>
                <a:gd name="T7" fmla="*/ 7 h 8"/>
                <a:gd name="T8" fmla="*/ 6 w 7"/>
                <a:gd name="T9" fmla="*/ 4 h 8"/>
                <a:gd name="T10" fmla="*/ 2 w 7"/>
                <a:gd name="T11" fmla="*/ 2 h 8"/>
                <a:gd name="T12" fmla="*/ 0 w 7"/>
                <a:gd name="T13" fmla="*/ 0 h 8"/>
                <a:gd name="T14" fmla="*/ 0 60000 65536"/>
                <a:gd name="T15" fmla="*/ 0 60000 65536"/>
                <a:gd name="T16" fmla="*/ 0 60000 65536"/>
                <a:gd name="T17" fmla="*/ 0 60000 65536"/>
                <a:gd name="T18" fmla="*/ 0 60000 65536"/>
                <a:gd name="T19" fmla="*/ 0 60000 65536"/>
                <a:gd name="T20" fmla="*/ 0 60000 65536"/>
                <a:gd name="T21" fmla="*/ 0 w 7"/>
                <a:gd name="T22" fmla="*/ 0 h 8"/>
                <a:gd name="T23" fmla="*/ 7 w 7"/>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8">
                  <a:moveTo>
                    <a:pt x="0" y="0"/>
                  </a:moveTo>
                  <a:lnTo>
                    <a:pt x="1" y="5"/>
                  </a:lnTo>
                  <a:lnTo>
                    <a:pt x="1" y="7"/>
                  </a:lnTo>
                  <a:lnTo>
                    <a:pt x="5" y="7"/>
                  </a:lnTo>
                  <a:lnTo>
                    <a:pt x="6" y="4"/>
                  </a:lnTo>
                  <a:lnTo>
                    <a:pt x="2" y="2"/>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3" name="Freeform 262"/>
            <p:cNvSpPr>
              <a:spLocks/>
            </p:cNvSpPr>
            <p:nvPr/>
          </p:nvSpPr>
          <p:spPr bwMode="auto">
            <a:xfrm>
              <a:off x="5646" y="2833"/>
              <a:ext cx="6" cy="12"/>
            </a:xfrm>
            <a:custGeom>
              <a:avLst/>
              <a:gdLst>
                <a:gd name="T0" fmla="*/ 0 w 6"/>
                <a:gd name="T1" fmla="*/ 0 h 12"/>
                <a:gd name="T2" fmla="*/ 3 w 6"/>
                <a:gd name="T3" fmla="*/ 11 h 12"/>
                <a:gd name="T4" fmla="*/ 5 w 6"/>
                <a:gd name="T5" fmla="*/ 9 h 12"/>
                <a:gd name="T6" fmla="*/ 1 w 6"/>
                <a:gd name="T7" fmla="*/ 0 h 12"/>
                <a:gd name="T8" fmla="*/ 0 w 6"/>
                <a:gd name="T9" fmla="*/ 0 h 12"/>
                <a:gd name="T10" fmla="*/ 0 60000 65536"/>
                <a:gd name="T11" fmla="*/ 0 60000 65536"/>
                <a:gd name="T12" fmla="*/ 0 60000 65536"/>
                <a:gd name="T13" fmla="*/ 0 60000 65536"/>
                <a:gd name="T14" fmla="*/ 0 60000 65536"/>
                <a:gd name="T15" fmla="*/ 0 w 6"/>
                <a:gd name="T16" fmla="*/ 0 h 12"/>
                <a:gd name="T17" fmla="*/ 6 w 6"/>
                <a:gd name="T18" fmla="*/ 12 h 12"/>
              </a:gdLst>
              <a:ahLst/>
              <a:cxnLst>
                <a:cxn ang="T10">
                  <a:pos x="T0" y="T1"/>
                </a:cxn>
                <a:cxn ang="T11">
                  <a:pos x="T2" y="T3"/>
                </a:cxn>
                <a:cxn ang="T12">
                  <a:pos x="T4" y="T5"/>
                </a:cxn>
                <a:cxn ang="T13">
                  <a:pos x="T6" y="T7"/>
                </a:cxn>
                <a:cxn ang="T14">
                  <a:pos x="T8" y="T9"/>
                </a:cxn>
              </a:cxnLst>
              <a:rect l="T15" t="T16" r="T17" b="T18"/>
              <a:pathLst>
                <a:path w="6" h="12">
                  <a:moveTo>
                    <a:pt x="0" y="0"/>
                  </a:moveTo>
                  <a:lnTo>
                    <a:pt x="3" y="11"/>
                  </a:lnTo>
                  <a:lnTo>
                    <a:pt x="5" y="9"/>
                  </a:lnTo>
                  <a:lnTo>
                    <a:pt x="1"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4" name="Freeform 263"/>
            <p:cNvSpPr>
              <a:spLocks/>
            </p:cNvSpPr>
            <p:nvPr/>
          </p:nvSpPr>
          <p:spPr bwMode="auto">
            <a:xfrm>
              <a:off x="5652" y="2843"/>
              <a:ext cx="3" cy="3"/>
            </a:xfrm>
            <a:custGeom>
              <a:avLst/>
              <a:gdLst>
                <a:gd name="T0" fmla="*/ 1 w 3"/>
                <a:gd name="T1" fmla="*/ 0 h 3"/>
                <a:gd name="T2" fmla="*/ 0 w 3"/>
                <a:gd name="T3" fmla="*/ 2 h 3"/>
                <a:gd name="T4" fmla="*/ 1 w 3"/>
                <a:gd name="T5" fmla="*/ 2 h 3"/>
                <a:gd name="T6" fmla="*/ 2 w 3"/>
                <a:gd name="T7" fmla="*/ 1 h 3"/>
                <a:gd name="T8" fmla="*/ 1 w 3"/>
                <a:gd name="T9" fmla="*/ 0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1" y="0"/>
                  </a:moveTo>
                  <a:lnTo>
                    <a:pt x="0" y="2"/>
                  </a:lnTo>
                  <a:lnTo>
                    <a:pt x="1" y="2"/>
                  </a:lnTo>
                  <a:lnTo>
                    <a:pt x="2" y="1"/>
                  </a:lnTo>
                  <a:lnTo>
                    <a:pt x="1"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5" name="Freeform 264"/>
            <p:cNvSpPr>
              <a:spLocks/>
            </p:cNvSpPr>
            <p:nvPr/>
          </p:nvSpPr>
          <p:spPr bwMode="auto">
            <a:xfrm>
              <a:off x="5624" y="2847"/>
              <a:ext cx="4" cy="7"/>
            </a:xfrm>
            <a:custGeom>
              <a:avLst/>
              <a:gdLst>
                <a:gd name="T0" fmla="*/ 0 w 4"/>
                <a:gd name="T1" fmla="*/ 0 h 7"/>
                <a:gd name="T2" fmla="*/ 0 w 4"/>
                <a:gd name="T3" fmla="*/ 6 h 7"/>
                <a:gd name="T4" fmla="*/ 3 w 4"/>
                <a:gd name="T5" fmla="*/ 2 h 7"/>
                <a:gd name="T6" fmla="*/ 3 w 4"/>
                <a:gd name="T7" fmla="*/ 0 h 7"/>
                <a:gd name="T8" fmla="*/ 0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0"/>
                  </a:moveTo>
                  <a:lnTo>
                    <a:pt x="0" y="6"/>
                  </a:lnTo>
                  <a:lnTo>
                    <a:pt x="3" y="2"/>
                  </a:lnTo>
                  <a:lnTo>
                    <a:pt x="3"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556" name="Line 265"/>
            <p:cNvSpPr>
              <a:spLocks noChangeShapeType="1"/>
            </p:cNvSpPr>
            <p:nvPr/>
          </p:nvSpPr>
          <p:spPr bwMode="auto">
            <a:xfrm>
              <a:off x="5564" y="2939"/>
              <a:ext cx="0" cy="42"/>
            </a:xfrm>
            <a:prstGeom prst="line">
              <a:avLst/>
            </a:prstGeom>
            <a:noFill/>
            <a:ln w="12700">
              <a:solidFill>
                <a:srgbClr val="000000"/>
              </a:solidFill>
              <a:round/>
              <a:headEnd/>
              <a:tailEnd/>
            </a:ln>
          </p:spPr>
          <p:txBody>
            <a:bodyPr wrap="none" anchor="ctr"/>
            <a:lstStyle/>
            <a:p>
              <a:endParaRPr lang="en-US"/>
            </a:p>
          </p:txBody>
        </p:sp>
        <p:sp>
          <p:nvSpPr>
            <p:cNvPr id="168557" name="Line 266"/>
            <p:cNvSpPr>
              <a:spLocks noChangeShapeType="1"/>
            </p:cNvSpPr>
            <p:nvPr/>
          </p:nvSpPr>
          <p:spPr bwMode="auto">
            <a:xfrm>
              <a:off x="5580" y="2939"/>
              <a:ext cx="0" cy="42"/>
            </a:xfrm>
            <a:prstGeom prst="line">
              <a:avLst/>
            </a:prstGeom>
            <a:noFill/>
            <a:ln w="12700">
              <a:solidFill>
                <a:srgbClr val="000000"/>
              </a:solidFill>
              <a:round/>
              <a:headEnd/>
              <a:tailEnd/>
            </a:ln>
          </p:spPr>
          <p:txBody>
            <a:bodyPr wrap="none" anchor="ctr"/>
            <a:lstStyle/>
            <a:p>
              <a:endParaRPr lang="en-US"/>
            </a:p>
          </p:txBody>
        </p:sp>
        <p:sp>
          <p:nvSpPr>
            <p:cNvPr id="168558" name="Freeform 267"/>
            <p:cNvSpPr>
              <a:spLocks/>
            </p:cNvSpPr>
            <p:nvPr/>
          </p:nvSpPr>
          <p:spPr bwMode="auto">
            <a:xfrm>
              <a:off x="5556" y="2641"/>
              <a:ext cx="18" cy="97"/>
            </a:xfrm>
            <a:custGeom>
              <a:avLst/>
              <a:gdLst>
                <a:gd name="T0" fmla="*/ 10 w 18"/>
                <a:gd name="T1" fmla="*/ 96 h 97"/>
                <a:gd name="T2" fmla="*/ 10 w 18"/>
                <a:gd name="T3" fmla="*/ 41 h 97"/>
                <a:gd name="T4" fmla="*/ 0 w 18"/>
                <a:gd name="T5" fmla="*/ 41 h 97"/>
                <a:gd name="T6" fmla="*/ 17 w 18"/>
                <a:gd name="T7" fmla="*/ 0 h 97"/>
                <a:gd name="T8" fmla="*/ 0 60000 65536"/>
                <a:gd name="T9" fmla="*/ 0 60000 65536"/>
                <a:gd name="T10" fmla="*/ 0 60000 65536"/>
                <a:gd name="T11" fmla="*/ 0 60000 65536"/>
                <a:gd name="T12" fmla="*/ 0 w 18"/>
                <a:gd name="T13" fmla="*/ 0 h 97"/>
                <a:gd name="T14" fmla="*/ 18 w 18"/>
                <a:gd name="T15" fmla="*/ 97 h 97"/>
              </a:gdLst>
              <a:ahLst/>
              <a:cxnLst>
                <a:cxn ang="T8">
                  <a:pos x="T0" y="T1"/>
                </a:cxn>
                <a:cxn ang="T9">
                  <a:pos x="T2" y="T3"/>
                </a:cxn>
                <a:cxn ang="T10">
                  <a:pos x="T4" y="T5"/>
                </a:cxn>
                <a:cxn ang="T11">
                  <a:pos x="T6" y="T7"/>
                </a:cxn>
              </a:cxnLst>
              <a:rect l="T12" t="T13" r="T14" b="T15"/>
              <a:pathLst>
                <a:path w="18" h="97">
                  <a:moveTo>
                    <a:pt x="10" y="96"/>
                  </a:moveTo>
                  <a:lnTo>
                    <a:pt x="10" y="41"/>
                  </a:lnTo>
                  <a:lnTo>
                    <a:pt x="0" y="41"/>
                  </a:lnTo>
                  <a:lnTo>
                    <a:pt x="17"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59" name="Freeform 268"/>
            <p:cNvSpPr>
              <a:spLocks/>
            </p:cNvSpPr>
            <p:nvPr/>
          </p:nvSpPr>
          <p:spPr bwMode="auto">
            <a:xfrm>
              <a:off x="5573" y="2641"/>
              <a:ext cx="18" cy="97"/>
            </a:xfrm>
            <a:custGeom>
              <a:avLst/>
              <a:gdLst>
                <a:gd name="T0" fmla="*/ 9 w 18"/>
                <a:gd name="T1" fmla="*/ 96 h 97"/>
                <a:gd name="T2" fmla="*/ 9 w 18"/>
                <a:gd name="T3" fmla="*/ 41 h 97"/>
                <a:gd name="T4" fmla="*/ 17 w 18"/>
                <a:gd name="T5" fmla="*/ 41 h 97"/>
                <a:gd name="T6" fmla="*/ 0 w 18"/>
                <a:gd name="T7" fmla="*/ 0 h 97"/>
                <a:gd name="T8" fmla="*/ 0 60000 65536"/>
                <a:gd name="T9" fmla="*/ 0 60000 65536"/>
                <a:gd name="T10" fmla="*/ 0 60000 65536"/>
                <a:gd name="T11" fmla="*/ 0 60000 65536"/>
                <a:gd name="T12" fmla="*/ 0 w 18"/>
                <a:gd name="T13" fmla="*/ 0 h 97"/>
                <a:gd name="T14" fmla="*/ 18 w 18"/>
                <a:gd name="T15" fmla="*/ 97 h 97"/>
              </a:gdLst>
              <a:ahLst/>
              <a:cxnLst>
                <a:cxn ang="T8">
                  <a:pos x="T0" y="T1"/>
                </a:cxn>
                <a:cxn ang="T9">
                  <a:pos x="T2" y="T3"/>
                </a:cxn>
                <a:cxn ang="T10">
                  <a:pos x="T4" y="T5"/>
                </a:cxn>
                <a:cxn ang="T11">
                  <a:pos x="T6" y="T7"/>
                </a:cxn>
              </a:cxnLst>
              <a:rect l="T12" t="T13" r="T14" b="T15"/>
              <a:pathLst>
                <a:path w="18" h="97">
                  <a:moveTo>
                    <a:pt x="9" y="96"/>
                  </a:moveTo>
                  <a:lnTo>
                    <a:pt x="9" y="41"/>
                  </a:lnTo>
                  <a:lnTo>
                    <a:pt x="17" y="41"/>
                  </a:lnTo>
                  <a:lnTo>
                    <a:pt x="0"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60" name="Arc 269"/>
            <p:cNvSpPr>
              <a:spLocks/>
            </p:cNvSpPr>
            <p:nvPr/>
          </p:nvSpPr>
          <p:spPr bwMode="auto">
            <a:xfrm>
              <a:off x="5537" y="2742"/>
              <a:ext cx="21" cy="47"/>
            </a:xfrm>
            <a:custGeom>
              <a:avLst/>
              <a:gdLst>
                <a:gd name="T0" fmla="*/ 0 w 10475"/>
                <a:gd name="T1" fmla="*/ 5 h 21600"/>
                <a:gd name="T2" fmla="*/ 21 w 10475"/>
                <a:gd name="T3" fmla="*/ 0 h 21600"/>
                <a:gd name="T4" fmla="*/ 20 w 10475"/>
                <a:gd name="T5" fmla="*/ 47 h 21600"/>
                <a:gd name="T6" fmla="*/ 0 60000 65536"/>
                <a:gd name="T7" fmla="*/ 0 60000 65536"/>
                <a:gd name="T8" fmla="*/ 0 60000 65536"/>
                <a:gd name="T9" fmla="*/ 0 w 10475"/>
                <a:gd name="T10" fmla="*/ 0 h 21600"/>
                <a:gd name="T11" fmla="*/ 10475 w 10475"/>
                <a:gd name="T12" fmla="*/ 21600 h 21600"/>
              </a:gdLst>
              <a:ahLst/>
              <a:cxnLst>
                <a:cxn ang="T6">
                  <a:pos x="T0" y="T1"/>
                </a:cxn>
                <a:cxn ang="T7">
                  <a:pos x="T2" y="T3"/>
                </a:cxn>
                <a:cxn ang="T8">
                  <a:pos x="T4" y="T5"/>
                </a:cxn>
              </a:cxnLst>
              <a:rect l="T9" t="T10" r="T11" b="T12"/>
              <a:pathLst>
                <a:path w="10475" h="21600" fill="none" extrusionOk="0">
                  <a:moveTo>
                    <a:pt x="0" y="2440"/>
                  </a:moveTo>
                  <a:cubicBezTo>
                    <a:pt x="3079" y="837"/>
                    <a:pt x="6500" y="-1"/>
                    <a:pt x="9973" y="0"/>
                  </a:cubicBezTo>
                  <a:cubicBezTo>
                    <a:pt x="10140" y="0"/>
                    <a:pt x="10307" y="1"/>
                    <a:pt x="10475" y="5"/>
                  </a:cubicBezTo>
                </a:path>
                <a:path w="10475" h="21600" stroke="0" extrusionOk="0">
                  <a:moveTo>
                    <a:pt x="0" y="2440"/>
                  </a:moveTo>
                  <a:cubicBezTo>
                    <a:pt x="3079" y="837"/>
                    <a:pt x="6500" y="-1"/>
                    <a:pt x="9973" y="0"/>
                  </a:cubicBezTo>
                  <a:cubicBezTo>
                    <a:pt x="10140" y="0"/>
                    <a:pt x="10307" y="1"/>
                    <a:pt x="10475" y="5"/>
                  </a:cubicBezTo>
                  <a:lnTo>
                    <a:pt x="9973" y="21600"/>
                  </a:lnTo>
                  <a:close/>
                </a:path>
              </a:pathLst>
            </a:custGeom>
            <a:noFill/>
            <a:ln w="12700" cap="rnd">
              <a:solidFill>
                <a:srgbClr val="000000"/>
              </a:solidFill>
              <a:round/>
              <a:headEnd/>
              <a:tailEnd/>
            </a:ln>
          </p:spPr>
          <p:txBody>
            <a:bodyPr wrap="none" anchor="ctr"/>
            <a:lstStyle/>
            <a:p>
              <a:endParaRPr lang="en-US"/>
            </a:p>
          </p:txBody>
        </p:sp>
        <p:sp>
          <p:nvSpPr>
            <p:cNvPr id="168561" name="Arc 270"/>
            <p:cNvSpPr>
              <a:spLocks/>
            </p:cNvSpPr>
            <p:nvPr/>
          </p:nvSpPr>
          <p:spPr bwMode="auto">
            <a:xfrm>
              <a:off x="5575" y="2742"/>
              <a:ext cx="23" cy="47"/>
            </a:xfrm>
            <a:custGeom>
              <a:avLst/>
              <a:gdLst>
                <a:gd name="T0" fmla="*/ 0 w 11688"/>
                <a:gd name="T1" fmla="*/ 0 h 21600"/>
                <a:gd name="T2" fmla="*/ 23 w 11688"/>
                <a:gd name="T3" fmla="*/ 5 h 21600"/>
                <a:gd name="T4" fmla="*/ 4 w 11688"/>
                <a:gd name="T5" fmla="*/ 47 h 21600"/>
                <a:gd name="T6" fmla="*/ 0 60000 65536"/>
                <a:gd name="T7" fmla="*/ 0 60000 65536"/>
                <a:gd name="T8" fmla="*/ 0 60000 65536"/>
                <a:gd name="T9" fmla="*/ 0 w 11688"/>
                <a:gd name="T10" fmla="*/ 0 h 21600"/>
                <a:gd name="T11" fmla="*/ 11688 w 11688"/>
                <a:gd name="T12" fmla="*/ 21600 h 21600"/>
              </a:gdLst>
              <a:ahLst/>
              <a:cxnLst>
                <a:cxn ang="T6">
                  <a:pos x="T0" y="T1"/>
                </a:cxn>
                <a:cxn ang="T7">
                  <a:pos x="T2" y="T3"/>
                </a:cxn>
                <a:cxn ang="T8">
                  <a:pos x="T4" y="T5"/>
                </a:cxn>
              </a:cxnLst>
              <a:rect l="T9" t="T10" r="T11" b="T12"/>
              <a:pathLst>
                <a:path w="11688" h="21600" fill="none" extrusionOk="0">
                  <a:moveTo>
                    <a:pt x="0" y="95"/>
                  </a:moveTo>
                  <a:cubicBezTo>
                    <a:pt x="672" y="31"/>
                    <a:pt x="1348" y="-1"/>
                    <a:pt x="2024" y="0"/>
                  </a:cubicBezTo>
                  <a:cubicBezTo>
                    <a:pt x="5378" y="0"/>
                    <a:pt x="8687" y="781"/>
                    <a:pt x="11688" y="2282"/>
                  </a:cubicBezTo>
                </a:path>
                <a:path w="11688" h="21600" stroke="0" extrusionOk="0">
                  <a:moveTo>
                    <a:pt x="0" y="95"/>
                  </a:moveTo>
                  <a:cubicBezTo>
                    <a:pt x="672" y="31"/>
                    <a:pt x="1348" y="-1"/>
                    <a:pt x="2024" y="0"/>
                  </a:cubicBezTo>
                  <a:cubicBezTo>
                    <a:pt x="5378" y="0"/>
                    <a:pt x="8687" y="781"/>
                    <a:pt x="11688" y="2282"/>
                  </a:cubicBezTo>
                  <a:lnTo>
                    <a:pt x="2024" y="21600"/>
                  </a:lnTo>
                  <a:close/>
                </a:path>
              </a:pathLst>
            </a:custGeom>
            <a:noFill/>
            <a:ln w="12700" cap="rnd">
              <a:solidFill>
                <a:srgbClr val="000000"/>
              </a:solidFill>
              <a:round/>
              <a:headEnd/>
              <a:tailEnd/>
            </a:ln>
          </p:spPr>
          <p:txBody>
            <a:bodyPr wrap="none" anchor="ctr"/>
            <a:lstStyle/>
            <a:p>
              <a:endParaRPr lang="en-US"/>
            </a:p>
          </p:txBody>
        </p:sp>
        <p:sp>
          <p:nvSpPr>
            <p:cNvPr id="168562" name="Freeform 271"/>
            <p:cNvSpPr>
              <a:spLocks/>
            </p:cNvSpPr>
            <p:nvPr/>
          </p:nvSpPr>
          <p:spPr bwMode="auto">
            <a:xfrm>
              <a:off x="5526" y="2648"/>
              <a:ext cx="18" cy="115"/>
            </a:xfrm>
            <a:custGeom>
              <a:avLst/>
              <a:gdLst>
                <a:gd name="T0" fmla="*/ 12 w 18"/>
                <a:gd name="T1" fmla="*/ 96 h 115"/>
                <a:gd name="T2" fmla="*/ 12 w 18"/>
                <a:gd name="T3" fmla="*/ 41 h 115"/>
                <a:gd name="T4" fmla="*/ 17 w 18"/>
                <a:gd name="T5" fmla="*/ 41 h 115"/>
                <a:gd name="T6" fmla="*/ 0 w 18"/>
                <a:gd name="T7" fmla="*/ 0 h 115"/>
                <a:gd name="T8" fmla="*/ 0 w 18"/>
                <a:gd name="T9" fmla="*/ 114 h 115"/>
                <a:gd name="T10" fmla="*/ 0 60000 65536"/>
                <a:gd name="T11" fmla="*/ 0 60000 65536"/>
                <a:gd name="T12" fmla="*/ 0 60000 65536"/>
                <a:gd name="T13" fmla="*/ 0 60000 65536"/>
                <a:gd name="T14" fmla="*/ 0 60000 65536"/>
                <a:gd name="T15" fmla="*/ 0 w 18"/>
                <a:gd name="T16" fmla="*/ 0 h 115"/>
                <a:gd name="T17" fmla="*/ 18 w 18"/>
                <a:gd name="T18" fmla="*/ 115 h 115"/>
              </a:gdLst>
              <a:ahLst/>
              <a:cxnLst>
                <a:cxn ang="T10">
                  <a:pos x="T0" y="T1"/>
                </a:cxn>
                <a:cxn ang="T11">
                  <a:pos x="T2" y="T3"/>
                </a:cxn>
                <a:cxn ang="T12">
                  <a:pos x="T4" y="T5"/>
                </a:cxn>
                <a:cxn ang="T13">
                  <a:pos x="T6" y="T7"/>
                </a:cxn>
                <a:cxn ang="T14">
                  <a:pos x="T8" y="T9"/>
                </a:cxn>
              </a:cxnLst>
              <a:rect l="T15" t="T16" r="T17" b="T18"/>
              <a:pathLst>
                <a:path w="18" h="115">
                  <a:moveTo>
                    <a:pt x="12" y="96"/>
                  </a:moveTo>
                  <a:lnTo>
                    <a:pt x="12" y="41"/>
                  </a:lnTo>
                  <a:lnTo>
                    <a:pt x="17" y="41"/>
                  </a:lnTo>
                  <a:lnTo>
                    <a:pt x="0" y="0"/>
                  </a:lnTo>
                  <a:lnTo>
                    <a:pt x="0" y="1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63" name="Freeform 272"/>
            <p:cNvSpPr>
              <a:spLocks/>
            </p:cNvSpPr>
            <p:nvPr/>
          </p:nvSpPr>
          <p:spPr bwMode="auto">
            <a:xfrm>
              <a:off x="5603" y="2648"/>
              <a:ext cx="18" cy="115"/>
            </a:xfrm>
            <a:custGeom>
              <a:avLst/>
              <a:gdLst>
                <a:gd name="T0" fmla="*/ 6 w 18"/>
                <a:gd name="T1" fmla="*/ 96 h 115"/>
                <a:gd name="T2" fmla="*/ 6 w 18"/>
                <a:gd name="T3" fmla="*/ 41 h 115"/>
                <a:gd name="T4" fmla="*/ 0 w 18"/>
                <a:gd name="T5" fmla="*/ 41 h 115"/>
                <a:gd name="T6" fmla="*/ 17 w 18"/>
                <a:gd name="T7" fmla="*/ 0 h 115"/>
                <a:gd name="T8" fmla="*/ 17 w 18"/>
                <a:gd name="T9" fmla="*/ 114 h 115"/>
                <a:gd name="T10" fmla="*/ 0 60000 65536"/>
                <a:gd name="T11" fmla="*/ 0 60000 65536"/>
                <a:gd name="T12" fmla="*/ 0 60000 65536"/>
                <a:gd name="T13" fmla="*/ 0 60000 65536"/>
                <a:gd name="T14" fmla="*/ 0 60000 65536"/>
                <a:gd name="T15" fmla="*/ 0 w 18"/>
                <a:gd name="T16" fmla="*/ 0 h 115"/>
                <a:gd name="T17" fmla="*/ 18 w 18"/>
                <a:gd name="T18" fmla="*/ 115 h 115"/>
              </a:gdLst>
              <a:ahLst/>
              <a:cxnLst>
                <a:cxn ang="T10">
                  <a:pos x="T0" y="T1"/>
                </a:cxn>
                <a:cxn ang="T11">
                  <a:pos x="T2" y="T3"/>
                </a:cxn>
                <a:cxn ang="T12">
                  <a:pos x="T4" y="T5"/>
                </a:cxn>
                <a:cxn ang="T13">
                  <a:pos x="T6" y="T7"/>
                </a:cxn>
                <a:cxn ang="T14">
                  <a:pos x="T8" y="T9"/>
                </a:cxn>
              </a:cxnLst>
              <a:rect l="T15" t="T16" r="T17" b="T18"/>
              <a:pathLst>
                <a:path w="18" h="115">
                  <a:moveTo>
                    <a:pt x="6" y="96"/>
                  </a:moveTo>
                  <a:lnTo>
                    <a:pt x="6" y="41"/>
                  </a:lnTo>
                  <a:lnTo>
                    <a:pt x="0" y="41"/>
                  </a:lnTo>
                  <a:lnTo>
                    <a:pt x="17" y="0"/>
                  </a:lnTo>
                  <a:lnTo>
                    <a:pt x="17" y="11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64" name="Line 273"/>
            <p:cNvSpPr>
              <a:spLocks noChangeShapeType="1"/>
            </p:cNvSpPr>
            <p:nvPr/>
          </p:nvSpPr>
          <p:spPr bwMode="auto">
            <a:xfrm>
              <a:off x="5566" y="2758"/>
              <a:ext cx="0" cy="17"/>
            </a:xfrm>
            <a:prstGeom prst="line">
              <a:avLst/>
            </a:prstGeom>
            <a:noFill/>
            <a:ln w="12700">
              <a:solidFill>
                <a:srgbClr val="000000"/>
              </a:solidFill>
              <a:round/>
              <a:headEnd/>
              <a:tailEnd/>
            </a:ln>
          </p:spPr>
          <p:txBody>
            <a:bodyPr wrap="none" anchor="ctr"/>
            <a:lstStyle/>
            <a:p>
              <a:endParaRPr lang="en-US"/>
            </a:p>
          </p:txBody>
        </p:sp>
        <p:sp>
          <p:nvSpPr>
            <p:cNvPr id="168565" name="Line 274"/>
            <p:cNvSpPr>
              <a:spLocks noChangeShapeType="1"/>
            </p:cNvSpPr>
            <p:nvPr/>
          </p:nvSpPr>
          <p:spPr bwMode="auto">
            <a:xfrm>
              <a:off x="5581" y="2758"/>
              <a:ext cx="0" cy="17"/>
            </a:xfrm>
            <a:prstGeom prst="line">
              <a:avLst/>
            </a:prstGeom>
            <a:noFill/>
            <a:ln w="12700">
              <a:solidFill>
                <a:srgbClr val="000000"/>
              </a:solidFill>
              <a:round/>
              <a:headEnd/>
              <a:tailEnd/>
            </a:ln>
          </p:spPr>
          <p:txBody>
            <a:bodyPr wrap="none" anchor="ctr"/>
            <a:lstStyle/>
            <a:p>
              <a:endParaRPr lang="en-US"/>
            </a:p>
          </p:txBody>
        </p:sp>
        <p:sp>
          <p:nvSpPr>
            <p:cNvPr id="168566" name="Arc 275"/>
            <p:cNvSpPr>
              <a:spLocks/>
            </p:cNvSpPr>
            <p:nvPr/>
          </p:nvSpPr>
          <p:spPr bwMode="auto">
            <a:xfrm>
              <a:off x="5527" y="2756"/>
              <a:ext cx="29" cy="35"/>
            </a:xfrm>
            <a:custGeom>
              <a:avLst/>
              <a:gdLst>
                <a:gd name="T0" fmla="*/ 0 w 20240"/>
                <a:gd name="T1" fmla="*/ 9 h 21600"/>
                <a:gd name="T2" fmla="*/ 29 w 20240"/>
                <a:gd name="T3" fmla="*/ 1 h 21600"/>
                <a:gd name="T4" fmla="*/ 20 w 20240"/>
                <a:gd name="T5" fmla="*/ 35 h 21600"/>
                <a:gd name="T6" fmla="*/ 0 60000 65536"/>
                <a:gd name="T7" fmla="*/ 0 60000 65536"/>
                <a:gd name="T8" fmla="*/ 0 60000 65536"/>
                <a:gd name="T9" fmla="*/ 0 w 20240"/>
                <a:gd name="T10" fmla="*/ 0 h 21600"/>
                <a:gd name="T11" fmla="*/ 20240 w 20240"/>
                <a:gd name="T12" fmla="*/ 21600 h 21600"/>
              </a:gdLst>
              <a:ahLst/>
              <a:cxnLst>
                <a:cxn ang="T6">
                  <a:pos x="T0" y="T1"/>
                </a:cxn>
                <a:cxn ang="T7">
                  <a:pos x="T2" y="T3"/>
                </a:cxn>
                <a:cxn ang="T8">
                  <a:pos x="T4" y="T5"/>
                </a:cxn>
              </a:cxnLst>
              <a:rect l="T9" t="T10" r="T11" b="T12"/>
              <a:pathLst>
                <a:path w="20240" h="21600" fill="none" extrusionOk="0">
                  <a:moveTo>
                    <a:pt x="0" y="5268"/>
                  </a:moveTo>
                  <a:cubicBezTo>
                    <a:pt x="3925" y="1870"/>
                    <a:pt x="8944" y="-1"/>
                    <a:pt x="14136" y="0"/>
                  </a:cubicBezTo>
                  <a:cubicBezTo>
                    <a:pt x="16202" y="0"/>
                    <a:pt x="18257" y="296"/>
                    <a:pt x="20239" y="880"/>
                  </a:cubicBezTo>
                </a:path>
                <a:path w="20240" h="21600" stroke="0" extrusionOk="0">
                  <a:moveTo>
                    <a:pt x="0" y="5268"/>
                  </a:moveTo>
                  <a:cubicBezTo>
                    <a:pt x="3925" y="1870"/>
                    <a:pt x="8944" y="-1"/>
                    <a:pt x="14136" y="0"/>
                  </a:cubicBezTo>
                  <a:cubicBezTo>
                    <a:pt x="16202" y="0"/>
                    <a:pt x="18257" y="296"/>
                    <a:pt x="20239" y="880"/>
                  </a:cubicBezTo>
                  <a:lnTo>
                    <a:pt x="14136" y="21600"/>
                  </a:lnTo>
                  <a:close/>
                </a:path>
              </a:pathLst>
            </a:custGeom>
            <a:noFill/>
            <a:ln w="12700" cap="rnd">
              <a:solidFill>
                <a:srgbClr val="000000"/>
              </a:solidFill>
              <a:round/>
              <a:headEnd/>
              <a:tailEnd/>
            </a:ln>
          </p:spPr>
          <p:txBody>
            <a:bodyPr wrap="none" anchor="ctr"/>
            <a:lstStyle/>
            <a:p>
              <a:endParaRPr lang="en-US"/>
            </a:p>
          </p:txBody>
        </p:sp>
        <p:sp>
          <p:nvSpPr>
            <p:cNvPr id="168567" name="Arc 276"/>
            <p:cNvSpPr>
              <a:spLocks/>
            </p:cNvSpPr>
            <p:nvPr/>
          </p:nvSpPr>
          <p:spPr bwMode="auto">
            <a:xfrm>
              <a:off x="5577" y="2756"/>
              <a:ext cx="30" cy="35"/>
            </a:xfrm>
            <a:custGeom>
              <a:avLst/>
              <a:gdLst>
                <a:gd name="T0" fmla="*/ 0 w 21159"/>
                <a:gd name="T1" fmla="*/ 2 h 21600"/>
                <a:gd name="T2" fmla="*/ 30 w 21159"/>
                <a:gd name="T3" fmla="*/ 9 h 21600"/>
                <a:gd name="T4" fmla="*/ 10 w 21159"/>
                <a:gd name="T5" fmla="*/ 35 h 21600"/>
                <a:gd name="T6" fmla="*/ 0 60000 65536"/>
                <a:gd name="T7" fmla="*/ 0 60000 65536"/>
                <a:gd name="T8" fmla="*/ 0 60000 65536"/>
                <a:gd name="T9" fmla="*/ 0 w 21159"/>
                <a:gd name="T10" fmla="*/ 0 h 21600"/>
                <a:gd name="T11" fmla="*/ 21159 w 21159"/>
                <a:gd name="T12" fmla="*/ 21600 h 21600"/>
              </a:gdLst>
              <a:ahLst/>
              <a:cxnLst>
                <a:cxn ang="T6">
                  <a:pos x="T0" y="T1"/>
                </a:cxn>
                <a:cxn ang="T7">
                  <a:pos x="T2" y="T3"/>
                </a:cxn>
                <a:cxn ang="T8">
                  <a:pos x="T4" y="T5"/>
                </a:cxn>
              </a:cxnLst>
              <a:rect l="T9" t="T10" r="T11" b="T12"/>
              <a:pathLst>
                <a:path w="21159" h="21600" fill="none" extrusionOk="0">
                  <a:moveTo>
                    <a:pt x="-1" y="1071"/>
                  </a:moveTo>
                  <a:cubicBezTo>
                    <a:pt x="2168" y="361"/>
                    <a:pt x="4436" y="-1"/>
                    <a:pt x="6719" y="0"/>
                  </a:cubicBezTo>
                  <a:cubicBezTo>
                    <a:pt x="12050" y="0"/>
                    <a:pt x="17193" y="1971"/>
                    <a:pt x="21158" y="5536"/>
                  </a:cubicBezTo>
                </a:path>
                <a:path w="21159" h="21600" stroke="0" extrusionOk="0">
                  <a:moveTo>
                    <a:pt x="-1" y="1071"/>
                  </a:moveTo>
                  <a:cubicBezTo>
                    <a:pt x="2168" y="361"/>
                    <a:pt x="4436" y="-1"/>
                    <a:pt x="6719" y="0"/>
                  </a:cubicBezTo>
                  <a:cubicBezTo>
                    <a:pt x="12050" y="0"/>
                    <a:pt x="17193" y="1971"/>
                    <a:pt x="21158" y="5536"/>
                  </a:cubicBezTo>
                  <a:lnTo>
                    <a:pt x="6719" y="21600"/>
                  </a:lnTo>
                  <a:close/>
                </a:path>
              </a:pathLst>
            </a:custGeom>
            <a:noFill/>
            <a:ln w="12700" cap="rnd">
              <a:solidFill>
                <a:srgbClr val="000000"/>
              </a:solidFill>
              <a:round/>
              <a:headEnd/>
              <a:tailEnd/>
            </a:ln>
          </p:spPr>
          <p:txBody>
            <a:bodyPr wrap="none" anchor="ctr"/>
            <a:lstStyle/>
            <a:p>
              <a:endParaRPr lang="en-US"/>
            </a:p>
          </p:txBody>
        </p:sp>
      </p:grpSp>
      <p:grpSp>
        <p:nvGrpSpPr>
          <p:cNvPr id="167963" name="Group 277"/>
          <p:cNvGrpSpPr>
            <a:grpSpLocks/>
          </p:cNvGrpSpPr>
          <p:nvPr/>
        </p:nvGrpSpPr>
        <p:grpSpPr bwMode="auto">
          <a:xfrm>
            <a:off x="5630863" y="2868613"/>
            <a:ext cx="488950" cy="147637"/>
            <a:chOff x="3547" y="1807"/>
            <a:chExt cx="308" cy="93"/>
          </a:xfrm>
        </p:grpSpPr>
        <p:sp>
          <p:nvSpPr>
            <p:cNvPr id="168506" name="Freeform 278"/>
            <p:cNvSpPr>
              <a:spLocks/>
            </p:cNvSpPr>
            <p:nvPr/>
          </p:nvSpPr>
          <p:spPr bwMode="auto">
            <a:xfrm>
              <a:off x="3547" y="1807"/>
              <a:ext cx="308" cy="93"/>
            </a:xfrm>
            <a:custGeom>
              <a:avLst/>
              <a:gdLst>
                <a:gd name="T0" fmla="*/ 290 w 308"/>
                <a:gd name="T1" fmla="*/ 92 h 93"/>
                <a:gd name="T2" fmla="*/ 291 w 308"/>
                <a:gd name="T3" fmla="*/ 89 h 93"/>
                <a:gd name="T4" fmla="*/ 293 w 308"/>
                <a:gd name="T5" fmla="*/ 84 h 93"/>
                <a:gd name="T6" fmla="*/ 295 w 308"/>
                <a:gd name="T7" fmla="*/ 78 h 93"/>
                <a:gd name="T8" fmla="*/ 298 w 308"/>
                <a:gd name="T9" fmla="*/ 73 h 93"/>
                <a:gd name="T10" fmla="*/ 300 w 308"/>
                <a:gd name="T11" fmla="*/ 68 h 93"/>
                <a:gd name="T12" fmla="*/ 304 w 308"/>
                <a:gd name="T13" fmla="*/ 62 h 93"/>
                <a:gd name="T14" fmla="*/ 307 w 308"/>
                <a:gd name="T15" fmla="*/ 57 h 93"/>
                <a:gd name="T16" fmla="*/ 304 w 308"/>
                <a:gd name="T17" fmla="*/ 60 h 93"/>
                <a:gd name="T18" fmla="*/ 293 w 308"/>
                <a:gd name="T19" fmla="*/ 62 h 93"/>
                <a:gd name="T20" fmla="*/ 281 w 308"/>
                <a:gd name="T21" fmla="*/ 65 h 93"/>
                <a:gd name="T22" fmla="*/ 271 w 308"/>
                <a:gd name="T23" fmla="*/ 65 h 93"/>
                <a:gd name="T24" fmla="*/ 259 w 308"/>
                <a:gd name="T25" fmla="*/ 68 h 93"/>
                <a:gd name="T26" fmla="*/ 247 w 308"/>
                <a:gd name="T27" fmla="*/ 68 h 93"/>
                <a:gd name="T28" fmla="*/ 236 w 308"/>
                <a:gd name="T29" fmla="*/ 70 h 93"/>
                <a:gd name="T30" fmla="*/ 224 w 308"/>
                <a:gd name="T31" fmla="*/ 70 h 93"/>
                <a:gd name="T32" fmla="*/ 217 w 308"/>
                <a:gd name="T33" fmla="*/ 70 h 93"/>
                <a:gd name="T34" fmla="*/ 217 w 308"/>
                <a:gd name="T35" fmla="*/ 60 h 93"/>
                <a:gd name="T36" fmla="*/ 214 w 308"/>
                <a:gd name="T37" fmla="*/ 60 h 93"/>
                <a:gd name="T38" fmla="*/ 214 w 308"/>
                <a:gd name="T39" fmla="*/ 65 h 93"/>
                <a:gd name="T40" fmla="*/ 197 w 308"/>
                <a:gd name="T41" fmla="*/ 65 h 93"/>
                <a:gd name="T42" fmla="*/ 197 w 308"/>
                <a:gd name="T43" fmla="*/ 60 h 93"/>
                <a:gd name="T44" fmla="*/ 181 w 308"/>
                <a:gd name="T45" fmla="*/ 60 h 93"/>
                <a:gd name="T46" fmla="*/ 181 w 308"/>
                <a:gd name="T47" fmla="*/ 65 h 93"/>
                <a:gd name="T48" fmla="*/ 172 w 308"/>
                <a:gd name="T49" fmla="*/ 65 h 93"/>
                <a:gd name="T50" fmla="*/ 172 w 308"/>
                <a:gd name="T51" fmla="*/ 70 h 93"/>
                <a:gd name="T52" fmla="*/ 131 w 308"/>
                <a:gd name="T53" fmla="*/ 70 h 93"/>
                <a:gd name="T54" fmla="*/ 131 w 308"/>
                <a:gd name="T55" fmla="*/ 65 h 93"/>
                <a:gd name="T56" fmla="*/ 122 w 308"/>
                <a:gd name="T57" fmla="*/ 65 h 93"/>
                <a:gd name="T58" fmla="*/ 122 w 308"/>
                <a:gd name="T59" fmla="*/ 70 h 93"/>
                <a:gd name="T60" fmla="*/ 76 w 308"/>
                <a:gd name="T61" fmla="*/ 70 h 93"/>
                <a:gd name="T62" fmla="*/ 76 w 308"/>
                <a:gd name="T63" fmla="*/ 32 h 93"/>
                <a:gd name="T64" fmla="*/ 69 w 308"/>
                <a:gd name="T65" fmla="*/ 32 h 93"/>
                <a:gd name="T66" fmla="*/ 69 w 308"/>
                <a:gd name="T67" fmla="*/ 8 h 93"/>
                <a:gd name="T68" fmla="*/ 71 w 308"/>
                <a:gd name="T69" fmla="*/ 8 h 93"/>
                <a:gd name="T70" fmla="*/ 71 w 308"/>
                <a:gd name="T71" fmla="*/ 5 h 93"/>
                <a:gd name="T72" fmla="*/ 69 w 308"/>
                <a:gd name="T73" fmla="*/ 5 h 93"/>
                <a:gd name="T74" fmla="*/ 69 w 308"/>
                <a:gd name="T75" fmla="*/ 0 h 93"/>
                <a:gd name="T76" fmla="*/ 67 w 308"/>
                <a:gd name="T77" fmla="*/ 0 h 93"/>
                <a:gd name="T78" fmla="*/ 67 w 308"/>
                <a:gd name="T79" fmla="*/ 5 h 93"/>
                <a:gd name="T80" fmla="*/ 66 w 308"/>
                <a:gd name="T81" fmla="*/ 5 h 93"/>
                <a:gd name="T82" fmla="*/ 66 w 308"/>
                <a:gd name="T83" fmla="*/ 8 h 93"/>
                <a:gd name="T84" fmla="*/ 67 w 308"/>
                <a:gd name="T85" fmla="*/ 8 h 93"/>
                <a:gd name="T86" fmla="*/ 67 w 308"/>
                <a:gd name="T87" fmla="*/ 32 h 93"/>
                <a:gd name="T88" fmla="*/ 66 w 308"/>
                <a:gd name="T89" fmla="*/ 32 h 93"/>
                <a:gd name="T90" fmla="*/ 66 w 308"/>
                <a:gd name="T91" fmla="*/ 38 h 93"/>
                <a:gd name="T92" fmla="*/ 59 w 308"/>
                <a:gd name="T93" fmla="*/ 38 h 93"/>
                <a:gd name="T94" fmla="*/ 59 w 308"/>
                <a:gd name="T95" fmla="*/ 16 h 93"/>
                <a:gd name="T96" fmla="*/ 53 w 308"/>
                <a:gd name="T97" fmla="*/ 16 h 93"/>
                <a:gd name="T98" fmla="*/ 48 w 308"/>
                <a:gd name="T99" fmla="*/ 38 h 93"/>
                <a:gd name="T100" fmla="*/ 34 w 308"/>
                <a:gd name="T101" fmla="*/ 38 h 93"/>
                <a:gd name="T102" fmla="*/ 34 w 308"/>
                <a:gd name="T103" fmla="*/ 51 h 93"/>
                <a:gd name="T104" fmla="*/ 17 w 308"/>
                <a:gd name="T105" fmla="*/ 51 h 93"/>
                <a:gd name="T106" fmla="*/ 17 w 308"/>
                <a:gd name="T107" fmla="*/ 65 h 93"/>
                <a:gd name="T108" fmla="*/ 0 w 308"/>
                <a:gd name="T109" fmla="*/ 65 h 93"/>
                <a:gd name="T110" fmla="*/ 9 w 308"/>
                <a:gd name="T111" fmla="*/ 92 h 93"/>
                <a:gd name="T112" fmla="*/ 290 w 308"/>
                <a:gd name="T113" fmla="*/ 92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8"/>
                <a:gd name="T172" fmla="*/ 0 h 93"/>
                <a:gd name="T173" fmla="*/ 308 w 30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8" h="93">
                  <a:moveTo>
                    <a:pt x="290" y="92"/>
                  </a:moveTo>
                  <a:lnTo>
                    <a:pt x="291" y="89"/>
                  </a:lnTo>
                  <a:lnTo>
                    <a:pt x="293" y="84"/>
                  </a:lnTo>
                  <a:lnTo>
                    <a:pt x="295" y="78"/>
                  </a:lnTo>
                  <a:lnTo>
                    <a:pt x="298" y="73"/>
                  </a:lnTo>
                  <a:lnTo>
                    <a:pt x="300" y="68"/>
                  </a:lnTo>
                  <a:lnTo>
                    <a:pt x="304" y="62"/>
                  </a:lnTo>
                  <a:lnTo>
                    <a:pt x="307" y="57"/>
                  </a:lnTo>
                  <a:lnTo>
                    <a:pt x="304" y="60"/>
                  </a:lnTo>
                  <a:lnTo>
                    <a:pt x="293" y="62"/>
                  </a:lnTo>
                  <a:lnTo>
                    <a:pt x="281" y="65"/>
                  </a:lnTo>
                  <a:lnTo>
                    <a:pt x="271" y="65"/>
                  </a:lnTo>
                  <a:lnTo>
                    <a:pt x="259" y="68"/>
                  </a:lnTo>
                  <a:lnTo>
                    <a:pt x="247" y="68"/>
                  </a:lnTo>
                  <a:lnTo>
                    <a:pt x="236" y="70"/>
                  </a:lnTo>
                  <a:lnTo>
                    <a:pt x="224" y="70"/>
                  </a:lnTo>
                  <a:lnTo>
                    <a:pt x="217" y="70"/>
                  </a:lnTo>
                  <a:lnTo>
                    <a:pt x="217" y="60"/>
                  </a:lnTo>
                  <a:lnTo>
                    <a:pt x="214" y="60"/>
                  </a:lnTo>
                  <a:lnTo>
                    <a:pt x="214" y="65"/>
                  </a:lnTo>
                  <a:lnTo>
                    <a:pt x="197" y="65"/>
                  </a:lnTo>
                  <a:lnTo>
                    <a:pt x="197" y="60"/>
                  </a:lnTo>
                  <a:lnTo>
                    <a:pt x="181" y="60"/>
                  </a:lnTo>
                  <a:lnTo>
                    <a:pt x="181" y="65"/>
                  </a:lnTo>
                  <a:lnTo>
                    <a:pt x="172" y="65"/>
                  </a:lnTo>
                  <a:lnTo>
                    <a:pt x="172" y="70"/>
                  </a:lnTo>
                  <a:lnTo>
                    <a:pt x="131" y="70"/>
                  </a:lnTo>
                  <a:lnTo>
                    <a:pt x="131" y="65"/>
                  </a:lnTo>
                  <a:lnTo>
                    <a:pt x="122" y="65"/>
                  </a:lnTo>
                  <a:lnTo>
                    <a:pt x="122" y="70"/>
                  </a:lnTo>
                  <a:lnTo>
                    <a:pt x="76" y="70"/>
                  </a:lnTo>
                  <a:lnTo>
                    <a:pt x="76" y="32"/>
                  </a:lnTo>
                  <a:lnTo>
                    <a:pt x="69" y="32"/>
                  </a:lnTo>
                  <a:lnTo>
                    <a:pt x="69" y="8"/>
                  </a:lnTo>
                  <a:lnTo>
                    <a:pt x="71" y="8"/>
                  </a:lnTo>
                  <a:lnTo>
                    <a:pt x="71" y="5"/>
                  </a:lnTo>
                  <a:lnTo>
                    <a:pt x="69" y="5"/>
                  </a:lnTo>
                  <a:lnTo>
                    <a:pt x="69" y="0"/>
                  </a:lnTo>
                  <a:lnTo>
                    <a:pt x="67" y="0"/>
                  </a:lnTo>
                  <a:lnTo>
                    <a:pt x="67" y="5"/>
                  </a:lnTo>
                  <a:lnTo>
                    <a:pt x="66" y="5"/>
                  </a:lnTo>
                  <a:lnTo>
                    <a:pt x="66" y="8"/>
                  </a:lnTo>
                  <a:lnTo>
                    <a:pt x="67" y="8"/>
                  </a:lnTo>
                  <a:lnTo>
                    <a:pt x="67" y="32"/>
                  </a:lnTo>
                  <a:lnTo>
                    <a:pt x="66" y="32"/>
                  </a:lnTo>
                  <a:lnTo>
                    <a:pt x="66" y="38"/>
                  </a:lnTo>
                  <a:lnTo>
                    <a:pt x="59" y="38"/>
                  </a:lnTo>
                  <a:lnTo>
                    <a:pt x="59" y="16"/>
                  </a:lnTo>
                  <a:lnTo>
                    <a:pt x="53" y="16"/>
                  </a:lnTo>
                  <a:lnTo>
                    <a:pt x="48" y="38"/>
                  </a:lnTo>
                  <a:lnTo>
                    <a:pt x="34" y="38"/>
                  </a:lnTo>
                  <a:lnTo>
                    <a:pt x="34" y="51"/>
                  </a:lnTo>
                  <a:lnTo>
                    <a:pt x="17" y="51"/>
                  </a:lnTo>
                  <a:lnTo>
                    <a:pt x="17" y="65"/>
                  </a:lnTo>
                  <a:lnTo>
                    <a:pt x="0" y="65"/>
                  </a:lnTo>
                  <a:lnTo>
                    <a:pt x="9" y="92"/>
                  </a:lnTo>
                  <a:lnTo>
                    <a:pt x="290" y="9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507" name="Line 279"/>
            <p:cNvSpPr>
              <a:spLocks noChangeShapeType="1"/>
            </p:cNvSpPr>
            <p:nvPr/>
          </p:nvSpPr>
          <p:spPr bwMode="auto">
            <a:xfrm flipV="1">
              <a:off x="3565" y="1816"/>
              <a:ext cx="0" cy="47"/>
            </a:xfrm>
            <a:prstGeom prst="line">
              <a:avLst/>
            </a:prstGeom>
            <a:noFill/>
            <a:ln w="12700">
              <a:solidFill>
                <a:srgbClr val="000000"/>
              </a:solidFill>
              <a:round/>
              <a:headEnd/>
              <a:tailEnd/>
            </a:ln>
          </p:spPr>
          <p:txBody>
            <a:bodyPr wrap="none" anchor="ctr"/>
            <a:lstStyle/>
            <a:p>
              <a:endParaRPr lang="en-US"/>
            </a:p>
          </p:txBody>
        </p:sp>
        <p:sp>
          <p:nvSpPr>
            <p:cNvPr id="168508" name="Freeform 280"/>
            <p:cNvSpPr>
              <a:spLocks/>
            </p:cNvSpPr>
            <p:nvPr/>
          </p:nvSpPr>
          <p:spPr bwMode="auto">
            <a:xfrm>
              <a:off x="3565" y="1816"/>
              <a:ext cx="53" cy="30"/>
            </a:xfrm>
            <a:custGeom>
              <a:avLst/>
              <a:gdLst>
                <a:gd name="T0" fmla="*/ 17 w 53"/>
                <a:gd name="T1" fmla="*/ 29 h 30"/>
                <a:gd name="T2" fmla="*/ 0 w 53"/>
                <a:gd name="T3" fmla="*/ 13 h 30"/>
                <a:gd name="T4" fmla="*/ 52 w 53"/>
                <a:gd name="T5" fmla="*/ 0 h 30"/>
                <a:gd name="T6" fmla="*/ 0 60000 65536"/>
                <a:gd name="T7" fmla="*/ 0 60000 65536"/>
                <a:gd name="T8" fmla="*/ 0 60000 65536"/>
                <a:gd name="T9" fmla="*/ 0 w 53"/>
                <a:gd name="T10" fmla="*/ 0 h 30"/>
                <a:gd name="T11" fmla="*/ 53 w 53"/>
                <a:gd name="T12" fmla="*/ 30 h 30"/>
              </a:gdLst>
              <a:ahLst/>
              <a:cxnLst>
                <a:cxn ang="T6">
                  <a:pos x="T0" y="T1"/>
                </a:cxn>
                <a:cxn ang="T7">
                  <a:pos x="T2" y="T3"/>
                </a:cxn>
                <a:cxn ang="T8">
                  <a:pos x="T4" y="T5"/>
                </a:cxn>
              </a:cxnLst>
              <a:rect l="T9" t="T10" r="T11" b="T12"/>
              <a:pathLst>
                <a:path w="53" h="30">
                  <a:moveTo>
                    <a:pt x="17" y="29"/>
                  </a:moveTo>
                  <a:lnTo>
                    <a:pt x="0" y="13"/>
                  </a:lnTo>
                  <a:lnTo>
                    <a:pt x="5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09" name="Line 281"/>
            <p:cNvSpPr>
              <a:spLocks noChangeShapeType="1"/>
            </p:cNvSpPr>
            <p:nvPr/>
          </p:nvSpPr>
          <p:spPr bwMode="auto">
            <a:xfrm>
              <a:off x="3569" y="1854"/>
              <a:ext cx="8" cy="0"/>
            </a:xfrm>
            <a:prstGeom prst="line">
              <a:avLst/>
            </a:prstGeom>
            <a:noFill/>
            <a:ln w="12700">
              <a:solidFill>
                <a:srgbClr val="000000"/>
              </a:solidFill>
              <a:round/>
              <a:headEnd/>
              <a:tailEnd/>
            </a:ln>
          </p:spPr>
          <p:txBody>
            <a:bodyPr wrap="none" anchor="ctr"/>
            <a:lstStyle/>
            <a:p>
              <a:endParaRPr lang="en-US"/>
            </a:p>
          </p:txBody>
        </p:sp>
        <p:sp>
          <p:nvSpPr>
            <p:cNvPr id="168510" name="Line 282"/>
            <p:cNvSpPr>
              <a:spLocks noChangeShapeType="1"/>
            </p:cNvSpPr>
            <p:nvPr/>
          </p:nvSpPr>
          <p:spPr bwMode="auto">
            <a:xfrm>
              <a:off x="3619" y="1834"/>
              <a:ext cx="0" cy="7"/>
            </a:xfrm>
            <a:prstGeom prst="line">
              <a:avLst/>
            </a:prstGeom>
            <a:noFill/>
            <a:ln w="12700">
              <a:solidFill>
                <a:srgbClr val="000000"/>
              </a:solidFill>
              <a:round/>
              <a:headEnd/>
              <a:tailEnd/>
            </a:ln>
          </p:spPr>
          <p:txBody>
            <a:bodyPr wrap="none" anchor="ctr"/>
            <a:lstStyle/>
            <a:p>
              <a:endParaRPr lang="en-US"/>
            </a:p>
          </p:txBody>
        </p:sp>
        <p:sp>
          <p:nvSpPr>
            <p:cNvPr id="168511" name="Line 283"/>
            <p:cNvSpPr>
              <a:spLocks noChangeShapeType="1"/>
            </p:cNvSpPr>
            <p:nvPr/>
          </p:nvSpPr>
          <p:spPr bwMode="auto">
            <a:xfrm flipV="1">
              <a:off x="3635" y="1866"/>
              <a:ext cx="0" cy="15"/>
            </a:xfrm>
            <a:prstGeom prst="line">
              <a:avLst/>
            </a:prstGeom>
            <a:noFill/>
            <a:ln w="12700">
              <a:solidFill>
                <a:srgbClr val="000000"/>
              </a:solidFill>
              <a:round/>
              <a:headEnd/>
              <a:tailEnd/>
            </a:ln>
          </p:spPr>
          <p:txBody>
            <a:bodyPr wrap="none" anchor="ctr"/>
            <a:lstStyle/>
            <a:p>
              <a:endParaRPr lang="en-US"/>
            </a:p>
          </p:txBody>
        </p:sp>
        <p:sp>
          <p:nvSpPr>
            <p:cNvPr id="168512" name="Freeform 284"/>
            <p:cNvSpPr>
              <a:spLocks/>
            </p:cNvSpPr>
            <p:nvPr/>
          </p:nvSpPr>
          <p:spPr bwMode="auto">
            <a:xfrm>
              <a:off x="3706" y="1863"/>
              <a:ext cx="15" cy="10"/>
            </a:xfrm>
            <a:custGeom>
              <a:avLst/>
              <a:gdLst>
                <a:gd name="T0" fmla="*/ 14 w 15"/>
                <a:gd name="T1" fmla="*/ 9 h 10"/>
                <a:gd name="T2" fmla="*/ 14 w 15"/>
                <a:gd name="T3" fmla="*/ 0 h 10"/>
                <a:gd name="T4" fmla="*/ 0 w 15"/>
                <a:gd name="T5" fmla="*/ 9 h 10"/>
                <a:gd name="T6" fmla="*/ 14 w 15"/>
                <a:gd name="T7" fmla="*/ 9 h 10"/>
                <a:gd name="T8" fmla="*/ 0 60000 65536"/>
                <a:gd name="T9" fmla="*/ 0 60000 65536"/>
                <a:gd name="T10" fmla="*/ 0 60000 65536"/>
                <a:gd name="T11" fmla="*/ 0 60000 65536"/>
                <a:gd name="T12" fmla="*/ 0 w 15"/>
                <a:gd name="T13" fmla="*/ 0 h 10"/>
                <a:gd name="T14" fmla="*/ 15 w 15"/>
                <a:gd name="T15" fmla="*/ 10 h 10"/>
              </a:gdLst>
              <a:ahLst/>
              <a:cxnLst>
                <a:cxn ang="T8">
                  <a:pos x="T0" y="T1"/>
                </a:cxn>
                <a:cxn ang="T9">
                  <a:pos x="T2" y="T3"/>
                </a:cxn>
                <a:cxn ang="T10">
                  <a:pos x="T4" y="T5"/>
                </a:cxn>
                <a:cxn ang="T11">
                  <a:pos x="T6" y="T7"/>
                </a:cxn>
              </a:cxnLst>
              <a:rect l="T12" t="T13" r="T14" b="T15"/>
              <a:pathLst>
                <a:path w="15" h="10">
                  <a:moveTo>
                    <a:pt x="14" y="9"/>
                  </a:moveTo>
                  <a:lnTo>
                    <a:pt x="14" y="0"/>
                  </a:lnTo>
                  <a:lnTo>
                    <a:pt x="0" y="9"/>
                  </a:lnTo>
                  <a:lnTo>
                    <a:pt x="14" y="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13" name="Line 285"/>
            <p:cNvSpPr>
              <a:spLocks noChangeShapeType="1"/>
            </p:cNvSpPr>
            <p:nvPr/>
          </p:nvSpPr>
          <p:spPr bwMode="auto">
            <a:xfrm flipV="1">
              <a:off x="3730" y="1837"/>
              <a:ext cx="0" cy="35"/>
            </a:xfrm>
            <a:prstGeom prst="line">
              <a:avLst/>
            </a:prstGeom>
            <a:noFill/>
            <a:ln w="12700">
              <a:solidFill>
                <a:srgbClr val="000000"/>
              </a:solidFill>
              <a:round/>
              <a:headEnd/>
              <a:tailEnd/>
            </a:ln>
          </p:spPr>
          <p:txBody>
            <a:bodyPr wrap="none" anchor="ctr"/>
            <a:lstStyle/>
            <a:p>
              <a:endParaRPr lang="en-US"/>
            </a:p>
          </p:txBody>
        </p:sp>
        <p:sp>
          <p:nvSpPr>
            <p:cNvPr id="168514" name="Line 286"/>
            <p:cNvSpPr>
              <a:spLocks noChangeShapeType="1"/>
            </p:cNvSpPr>
            <p:nvPr/>
          </p:nvSpPr>
          <p:spPr bwMode="auto">
            <a:xfrm>
              <a:off x="3728" y="1847"/>
              <a:ext cx="2" cy="0"/>
            </a:xfrm>
            <a:prstGeom prst="line">
              <a:avLst/>
            </a:prstGeom>
            <a:noFill/>
            <a:ln w="12700">
              <a:solidFill>
                <a:srgbClr val="000000"/>
              </a:solidFill>
              <a:round/>
              <a:headEnd/>
              <a:tailEnd/>
            </a:ln>
          </p:spPr>
          <p:txBody>
            <a:bodyPr wrap="none" anchor="ctr"/>
            <a:lstStyle/>
            <a:p>
              <a:endParaRPr lang="en-US"/>
            </a:p>
          </p:txBody>
        </p:sp>
        <p:sp>
          <p:nvSpPr>
            <p:cNvPr id="168515" name="Line 287"/>
            <p:cNvSpPr>
              <a:spLocks noChangeShapeType="1"/>
            </p:cNvSpPr>
            <p:nvPr/>
          </p:nvSpPr>
          <p:spPr bwMode="auto">
            <a:xfrm>
              <a:off x="3769" y="1872"/>
              <a:ext cx="29" cy="0"/>
            </a:xfrm>
            <a:prstGeom prst="line">
              <a:avLst/>
            </a:prstGeom>
            <a:noFill/>
            <a:ln w="12700">
              <a:solidFill>
                <a:srgbClr val="000000"/>
              </a:solidFill>
              <a:round/>
              <a:headEnd/>
              <a:tailEnd/>
            </a:ln>
          </p:spPr>
          <p:txBody>
            <a:bodyPr wrap="none" anchor="ctr"/>
            <a:lstStyle/>
            <a:p>
              <a:endParaRPr lang="en-US"/>
            </a:p>
          </p:txBody>
        </p:sp>
        <p:sp>
          <p:nvSpPr>
            <p:cNvPr id="168516" name="Freeform 288"/>
            <p:cNvSpPr>
              <a:spLocks/>
            </p:cNvSpPr>
            <p:nvPr/>
          </p:nvSpPr>
          <p:spPr bwMode="auto">
            <a:xfrm>
              <a:off x="3798" y="1847"/>
              <a:ext cx="6" cy="31"/>
            </a:xfrm>
            <a:custGeom>
              <a:avLst/>
              <a:gdLst>
                <a:gd name="T0" fmla="*/ 5 w 6"/>
                <a:gd name="T1" fmla="*/ 30 h 31"/>
                <a:gd name="T2" fmla="*/ 5 w 6"/>
                <a:gd name="T3" fmla="*/ 0 h 31"/>
                <a:gd name="T4" fmla="*/ 3 w 6"/>
                <a:gd name="T5" fmla="*/ 0 h 31"/>
                <a:gd name="T6" fmla="*/ 0 w 6"/>
                <a:gd name="T7" fmla="*/ 30 h 31"/>
                <a:gd name="T8" fmla="*/ 5 w 6"/>
                <a:gd name="T9" fmla="*/ 30 h 31"/>
                <a:gd name="T10" fmla="*/ 0 60000 65536"/>
                <a:gd name="T11" fmla="*/ 0 60000 65536"/>
                <a:gd name="T12" fmla="*/ 0 60000 65536"/>
                <a:gd name="T13" fmla="*/ 0 60000 65536"/>
                <a:gd name="T14" fmla="*/ 0 60000 65536"/>
                <a:gd name="T15" fmla="*/ 0 w 6"/>
                <a:gd name="T16" fmla="*/ 0 h 31"/>
                <a:gd name="T17" fmla="*/ 6 w 6"/>
                <a:gd name="T18" fmla="*/ 31 h 31"/>
              </a:gdLst>
              <a:ahLst/>
              <a:cxnLst>
                <a:cxn ang="T10">
                  <a:pos x="T0" y="T1"/>
                </a:cxn>
                <a:cxn ang="T11">
                  <a:pos x="T2" y="T3"/>
                </a:cxn>
                <a:cxn ang="T12">
                  <a:pos x="T4" y="T5"/>
                </a:cxn>
                <a:cxn ang="T13">
                  <a:pos x="T6" y="T7"/>
                </a:cxn>
                <a:cxn ang="T14">
                  <a:pos x="T8" y="T9"/>
                </a:cxn>
              </a:cxnLst>
              <a:rect l="T15" t="T16" r="T17" b="T18"/>
              <a:pathLst>
                <a:path w="6" h="31">
                  <a:moveTo>
                    <a:pt x="5" y="30"/>
                  </a:moveTo>
                  <a:lnTo>
                    <a:pt x="5" y="0"/>
                  </a:lnTo>
                  <a:lnTo>
                    <a:pt x="3" y="0"/>
                  </a:lnTo>
                  <a:lnTo>
                    <a:pt x="0" y="30"/>
                  </a:lnTo>
                  <a:lnTo>
                    <a:pt x="5" y="3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517" name="Line 289"/>
            <p:cNvSpPr>
              <a:spLocks noChangeShapeType="1"/>
            </p:cNvSpPr>
            <p:nvPr/>
          </p:nvSpPr>
          <p:spPr bwMode="auto">
            <a:xfrm>
              <a:off x="3798" y="1856"/>
              <a:ext cx="4" cy="0"/>
            </a:xfrm>
            <a:prstGeom prst="line">
              <a:avLst/>
            </a:prstGeom>
            <a:noFill/>
            <a:ln w="12700">
              <a:solidFill>
                <a:srgbClr val="000000"/>
              </a:solidFill>
              <a:round/>
              <a:headEnd/>
              <a:tailEnd/>
            </a:ln>
          </p:spPr>
          <p:txBody>
            <a:bodyPr wrap="none" anchor="ctr"/>
            <a:lstStyle/>
            <a:p>
              <a:endParaRPr lang="en-US"/>
            </a:p>
          </p:txBody>
        </p:sp>
        <p:sp>
          <p:nvSpPr>
            <p:cNvPr id="168518" name="Freeform 290"/>
            <p:cNvSpPr>
              <a:spLocks/>
            </p:cNvSpPr>
            <p:nvPr/>
          </p:nvSpPr>
          <p:spPr bwMode="auto">
            <a:xfrm>
              <a:off x="3802" y="1841"/>
              <a:ext cx="45" cy="23"/>
            </a:xfrm>
            <a:custGeom>
              <a:avLst/>
              <a:gdLst>
                <a:gd name="T0" fmla="*/ 0 w 45"/>
                <a:gd name="T1" fmla="*/ 7 h 23"/>
                <a:gd name="T2" fmla="*/ 0 w 45"/>
                <a:gd name="T3" fmla="*/ 0 h 23"/>
                <a:gd name="T4" fmla="*/ 44 w 45"/>
                <a:gd name="T5" fmla="*/ 22 h 23"/>
                <a:gd name="T6" fmla="*/ 0 60000 65536"/>
                <a:gd name="T7" fmla="*/ 0 60000 65536"/>
                <a:gd name="T8" fmla="*/ 0 60000 65536"/>
                <a:gd name="T9" fmla="*/ 0 w 45"/>
                <a:gd name="T10" fmla="*/ 0 h 23"/>
                <a:gd name="T11" fmla="*/ 45 w 45"/>
                <a:gd name="T12" fmla="*/ 23 h 23"/>
              </a:gdLst>
              <a:ahLst/>
              <a:cxnLst>
                <a:cxn ang="T6">
                  <a:pos x="T0" y="T1"/>
                </a:cxn>
                <a:cxn ang="T7">
                  <a:pos x="T2" y="T3"/>
                </a:cxn>
                <a:cxn ang="T8">
                  <a:pos x="T4" y="T5"/>
                </a:cxn>
              </a:cxnLst>
              <a:rect l="T9" t="T10" r="T11" b="T12"/>
              <a:pathLst>
                <a:path w="45" h="23">
                  <a:moveTo>
                    <a:pt x="0" y="7"/>
                  </a:moveTo>
                  <a:lnTo>
                    <a:pt x="0" y="0"/>
                  </a:lnTo>
                  <a:lnTo>
                    <a:pt x="44" y="22"/>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519" name="Line 291"/>
            <p:cNvSpPr>
              <a:spLocks noChangeShapeType="1"/>
            </p:cNvSpPr>
            <p:nvPr/>
          </p:nvSpPr>
          <p:spPr bwMode="auto">
            <a:xfrm>
              <a:off x="3846" y="1865"/>
              <a:ext cx="0" cy="1"/>
            </a:xfrm>
            <a:prstGeom prst="line">
              <a:avLst/>
            </a:prstGeom>
            <a:noFill/>
            <a:ln w="12700">
              <a:solidFill>
                <a:srgbClr val="000000"/>
              </a:solidFill>
              <a:round/>
              <a:headEnd/>
              <a:tailEnd/>
            </a:ln>
          </p:spPr>
          <p:txBody>
            <a:bodyPr wrap="none" anchor="ctr"/>
            <a:lstStyle/>
            <a:p>
              <a:endParaRPr lang="en-US"/>
            </a:p>
          </p:txBody>
        </p:sp>
        <p:sp>
          <p:nvSpPr>
            <p:cNvPr id="168520" name="Line 292"/>
            <p:cNvSpPr>
              <a:spLocks noChangeShapeType="1"/>
            </p:cNvSpPr>
            <p:nvPr/>
          </p:nvSpPr>
          <p:spPr bwMode="auto">
            <a:xfrm>
              <a:off x="3678" y="1863"/>
              <a:ext cx="0" cy="5"/>
            </a:xfrm>
            <a:prstGeom prst="line">
              <a:avLst/>
            </a:prstGeom>
            <a:noFill/>
            <a:ln w="12700">
              <a:solidFill>
                <a:srgbClr val="000000"/>
              </a:solidFill>
              <a:round/>
              <a:headEnd/>
              <a:tailEnd/>
            </a:ln>
          </p:spPr>
          <p:txBody>
            <a:bodyPr wrap="none" anchor="ctr"/>
            <a:lstStyle/>
            <a:p>
              <a:endParaRPr lang="en-US"/>
            </a:p>
          </p:txBody>
        </p:sp>
        <p:sp>
          <p:nvSpPr>
            <p:cNvPr id="168521" name="Freeform 293"/>
            <p:cNvSpPr>
              <a:spLocks/>
            </p:cNvSpPr>
            <p:nvPr/>
          </p:nvSpPr>
          <p:spPr bwMode="auto">
            <a:xfrm>
              <a:off x="3676" y="1854"/>
              <a:ext cx="3" cy="3"/>
            </a:xfrm>
            <a:custGeom>
              <a:avLst/>
              <a:gdLst>
                <a:gd name="T0" fmla="*/ 0 w 3"/>
                <a:gd name="T1" fmla="*/ 0 h 3"/>
                <a:gd name="T2" fmla="*/ 0 w 3"/>
                <a:gd name="T3" fmla="*/ 2 h 3"/>
                <a:gd name="T4" fmla="*/ 2 w 3"/>
                <a:gd name="T5" fmla="*/ 2 h 3"/>
                <a:gd name="T6" fmla="*/ 2 w 3"/>
                <a:gd name="T7" fmla="*/ 0 h 3"/>
                <a:gd name="T8" fmla="*/ 0 60000 65536"/>
                <a:gd name="T9" fmla="*/ 0 60000 65536"/>
                <a:gd name="T10" fmla="*/ 0 60000 65536"/>
                <a:gd name="T11" fmla="*/ 0 60000 65536"/>
                <a:gd name="T12" fmla="*/ 0 w 3"/>
                <a:gd name="T13" fmla="*/ 0 h 3"/>
                <a:gd name="T14" fmla="*/ 3 w 3"/>
                <a:gd name="T15" fmla="*/ 3 h 3"/>
              </a:gdLst>
              <a:ahLst/>
              <a:cxnLst>
                <a:cxn ang="T8">
                  <a:pos x="T0" y="T1"/>
                </a:cxn>
                <a:cxn ang="T9">
                  <a:pos x="T2" y="T3"/>
                </a:cxn>
                <a:cxn ang="T10">
                  <a:pos x="T4" y="T5"/>
                </a:cxn>
                <a:cxn ang="T11">
                  <a:pos x="T6" y="T7"/>
                </a:cxn>
              </a:cxnLst>
              <a:rect l="T12" t="T13" r="T14" b="T15"/>
              <a:pathLst>
                <a:path w="3" h="3">
                  <a:moveTo>
                    <a:pt x="0" y="0"/>
                  </a:moveTo>
                  <a:lnTo>
                    <a:pt x="0" y="2"/>
                  </a:lnTo>
                  <a:lnTo>
                    <a:pt x="2" y="2"/>
                  </a:lnTo>
                  <a:lnTo>
                    <a:pt x="2" y="0"/>
                  </a:lnTo>
                </a:path>
              </a:pathLst>
            </a:custGeom>
            <a:noFill/>
            <a:ln w="12700" cap="rnd" cmpd="sng">
              <a:solidFill>
                <a:srgbClr val="000000"/>
              </a:solidFill>
              <a:prstDash val="solid"/>
              <a:round/>
              <a:headEnd type="none" w="med" len="med"/>
              <a:tailEnd type="none" w="med" len="med"/>
            </a:ln>
          </p:spPr>
          <p:txBody>
            <a:bodyPr/>
            <a:lstStyle/>
            <a:p>
              <a:endParaRPr lang="en-US"/>
            </a:p>
          </p:txBody>
        </p:sp>
      </p:grpSp>
      <p:sp>
        <p:nvSpPr>
          <p:cNvPr id="167964" name="Rectangle 294"/>
          <p:cNvSpPr>
            <a:spLocks noChangeArrowheads="1"/>
          </p:cNvSpPr>
          <p:nvPr/>
        </p:nvSpPr>
        <p:spPr bwMode="auto">
          <a:xfrm>
            <a:off x="5637213" y="2670175"/>
            <a:ext cx="525462"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MERSHIP</a:t>
            </a:r>
          </a:p>
        </p:txBody>
      </p:sp>
      <p:sp>
        <p:nvSpPr>
          <p:cNvPr id="167965" name="Freeform 295"/>
          <p:cNvSpPr>
            <a:spLocks/>
          </p:cNvSpPr>
          <p:nvPr/>
        </p:nvSpPr>
        <p:spPr bwMode="auto">
          <a:xfrm>
            <a:off x="6513513" y="2824163"/>
            <a:ext cx="685800" cy="222250"/>
          </a:xfrm>
          <a:custGeom>
            <a:avLst/>
            <a:gdLst>
              <a:gd name="T0" fmla="*/ 0 w 432"/>
              <a:gd name="T1" fmla="*/ 115 h 140"/>
              <a:gd name="T2" fmla="*/ 12 w 432"/>
              <a:gd name="T3" fmla="*/ 111 h 140"/>
              <a:gd name="T4" fmla="*/ 24 w 432"/>
              <a:gd name="T5" fmla="*/ 108 h 140"/>
              <a:gd name="T6" fmla="*/ 31 w 432"/>
              <a:gd name="T7" fmla="*/ 98 h 140"/>
              <a:gd name="T8" fmla="*/ 47 w 432"/>
              <a:gd name="T9" fmla="*/ 90 h 140"/>
              <a:gd name="T10" fmla="*/ 44 w 432"/>
              <a:gd name="T11" fmla="*/ 98 h 140"/>
              <a:gd name="T12" fmla="*/ 28 w 432"/>
              <a:gd name="T13" fmla="*/ 105 h 140"/>
              <a:gd name="T14" fmla="*/ 34 w 432"/>
              <a:gd name="T15" fmla="*/ 115 h 140"/>
              <a:gd name="T16" fmla="*/ 50 w 432"/>
              <a:gd name="T17" fmla="*/ 108 h 140"/>
              <a:gd name="T18" fmla="*/ 61 w 432"/>
              <a:gd name="T19" fmla="*/ 108 h 140"/>
              <a:gd name="T20" fmla="*/ 74 w 432"/>
              <a:gd name="T21" fmla="*/ 114 h 140"/>
              <a:gd name="T22" fmla="*/ 96 w 432"/>
              <a:gd name="T23" fmla="*/ 114 h 140"/>
              <a:gd name="T24" fmla="*/ 113 w 432"/>
              <a:gd name="T25" fmla="*/ 114 h 140"/>
              <a:gd name="T26" fmla="*/ 112 w 432"/>
              <a:gd name="T27" fmla="*/ 99 h 140"/>
              <a:gd name="T28" fmla="*/ 122 w 432"/>
              <a:gd name="T29" fmla="*/ 90 h 140"/>
              <a:gd name="T30" fmla="*/ 143 w 432"/>
              <a:gd name="T31" fmla="*/ 80 h 140"/>
              <a:gd name="T32" fmla="*/ 134 w 432"/>
              <a:gd name="T33" fmla="*/ 86 h 140"/>
              <a:gd name="T34" fmla="*/ 119 w 432"/>
              <a:gd name="T35" fmla="*/ 96 h 140"/>
              <a:gd name="T36" fmla="*/ 119 w 432"/>
              <a:gd name="T37" fmla="*/ 108 h 140"/>
              <a:gd name="T38" fmla="*/ 132 w 432"/>
              <a:gd name="T39" fmla="*/ 103 h 140"/>
              <a:gd name="T40" fmla="*/ 148 w 432"/>
              <a:gd name="T41" fmla="*/ 105 h 140"/>
              <a:gd name="T42" fmla="*/ 166 w 432"/>
              <a:gd name="T43" fmla="*/ 105 h 140"/>
              <a:gd name="T44" fmla="*/ 178 w 432"/>
              <a:gd name="T45" fmla="*/ 59 h 140"/>
              <a:gd name="T46" fmla="*/ 203 w 432"/>
              <a:gd name="T47" fmla="*/ 59 h 140"/>
              <a:gd name="T48" fmla="*/ 216 w 432"/>
              <a:gd name="T49" fmla="*/ 98 h 140"/>
              <a:gd name="T50" fmla="*/ 219 w 432"/>
              <a:gd name="T51" fmla="*/ 80 h 140"/>
              <a:gd name="T52" fmla="*/ 226 w 432"/>
              <a:gd name="T53" fmla="*/ 61 h 140"/>
              <a:gd name="T54" fmla="*/ 234 w 432"/>
              <a:gd name="T55" fmla="*/ 53 h 140"/>
              <a:gd name="T56" fmla="*/ 241 w 432"/>
              <a:gd name="T57" fmla="*/ 46 h 140"/>
              <a:gd name="T58" fmla="*/ 246 w 432"/>
              <a:gd name="T59" fmla="*/ 14 h 140"/>
              <a:gd name="T60" fmla="*/ 240 w 432"/>
              <a:gd name="T61" fmla="*/ 6 h 140"/>
              <a:gd name="T62" fmla="*/ 225 w 432"/>
              <a:gd name="T63" fmla="*/ 6 h 140"/>
              <a:gd name="T64" fmla="*/ 220 w 432"/>
              <a:gd name="T65" fmla="*/ 2 h 140"/>
              <a:gd name="T66" fmla="*/ 240 w 432"/>
              <a:gd name="T67" fmla="*/ 0 h 140"/>
              <a:gd name="T68" fmla="*/ 261 w 432"/>
              <a:gd name="T69" fmla="*/ 0 h 140"/>
              <a:gd name="T70" fmla="*/ 267 w 432"/>
              <a:gd name="T71" fmla="*/ 4 h 140"/>
              <a:gd name="T72" fmla="*/ 259 w 432"/>
              <a:gd name="T73" fmla="*/ 16 h 140"/>
              <a:gd name="T74" fmla="*/ 263 w 432"/>
              <a:gd name="T75" fmla="*/ 30 h 140"/>
              <a:gd name="T76" fmla="*/ 273 w 432"/>
              <a:gd name="T77" fmla="*/ 24 h 140"/>
              <a:gd name="T78" fmla="*/ 269 w 432"/>
              <a:gd name="T79" fmla="*/ 30 h 140"/>
              <a:gd name="T80" fmla="*/ 257 w 432"/>
              <a:gd name="T81" fmla="*/ 37 h 140"/>
              <a:gd name="T82" fmla="*/ 267 w 432"/>
              <a:gd name="T83" fmla="*/ 52 h 140"/>
              <a:gd name="T84" fmla="*/ 287 w 432"/>
              <a:gd name="T85" fmla="*/ 49 h 140"/>
              <a:gd name="T86" fmla="*/ 291 w 432"/>
              <a:gd name="T87" fmla="*/ 56 h 140"/>
              <a:gd name="T88" fmla="*/ 288 w 432"/>
              <a:gd name="T89" fmla="*/ 73 h 140"/>
              <a:gd name="T90" fmla="*/ 300 w 432"/>
              <a:gd name="T91" fmla="*/ 99 h 140"/>
              <a:gd name="T92" fmla="*/ 312 w 432"/>
              <a:gd name="T93" fmla="*/ 96 h 140"/>
              <a:gd name="T94" fmla="*/ 334 w 432"/>
              <a:gd name="T95" fmla="*/ 96 h 140"/>
              <a:gd name="T96" fmla="*/ 347 w 432"/>
              <a:gd name="T97" fmla="*/ 93 h 140"/>
              <a:gd name="T98" fmla="*/ 347 w 432"/>
              <a:gd name="T99" fmla="*/ 83 h 140"/>
              <a:gd name="T100" fmla="*/ 359 w 432"/>
              <a:gd name="T101" fmla="*/ 84 h 140"/>
              <a:gd name="T102" fmla="*/ 376 w 432"/>
              <a:gd name="T103" fmla="*/ 80 h 140"/>
              <a:gd name="T104" fmla="*/ 360 w 432"/>
              <a:gd name="T105" fmla="*/ 84 h 140"/>
              <a:gd name="T106" fmla="*/ 363 w 432"/>
              <a:gd name="T107" fmla="*/ 93 h 140"/>
              <a:gd name="T108" fmla="*/ 379 w 432"/>
              <a:gd name="T109" fmla="*/ 90 h 140"/>
              <a:gd name="T110" fmla="*/ 425 w 432"/>
              <a:gd name="T111" fmla="*/ 92 h 140"/>
              <a:gd name="T112" fmla="*/ 429 w 432"/>
              <a:gd name="T113" fmla="*/ 91 h 140"/>
              <a:gd name="T114" fmla="*/ 411 w 432"/>
              <a:gd name="T115" fmla="*/ 139 h 1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2"/>
              <a:gd name="T175" fmla="*/ 0 h 140"/>
              <a:gd name="T176" fmla="*/ 432 w 432"/>
              <a:gd name="T177" fmla="*/ 140 h 1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2" h="140">
                <a:moveTo>
                  <a:pt x="0" y="139"/>
                </a:moveTo>
                <a:lnTo>
                  <a:pt x="0" y="133"/>
                </a:lnTo>
                <a:lnTo>
                  <a:pt x="0" y="121"/>
                </a:lnTo>
                <a:lnTo>
                  <a:pt x="0" y="115"/>
                </a:lnTo>
                <a:lnTo>
                  <a:pt x="0" y="111"/>
                </a:lnTo>
                <a:lnTo>
                  <a:pt x="4" y="111"/>
                </a:lnTo>
                <a:lnTo>
                  <a:pt x="8" y="111"/>
                </a:lnTo>
                <a:lnTo>
                  <a:pt x="12" y="111"/>
                </a:lnTo>
                <a:lnTo>
                  <a:pt x="16" y="111"/>
                </a:lnTo>
                <a:lnTo>
                  <a:pt x="19" y="111"/>
                </a:lnTo>
                <a:lnTo>
                  <a:pt x="22" y="111"/>
                </a:lnTo>
                <a:lnTo>
                  <a:pt x="24" y="108"/>
                </a:lnTo>
                <a:lnTo>
                  <a:pt x="19" y="105"/>
                </a:lnTo>
                <a:lnTo>
                  <a:pt x="24" y="102"/>
                </a:lnTo>
                <a:lnTo>
                  <a:pt x="28" y="99"/>
                </a:lnTo>
                <a:lnTo>
                  <a:pt x="31" y="98"/>
                </a:lnTo>
                <a:lnTo>
                  <a:pt x="35" y="96"/>
                </a:lnTo>
                <a:lnTo>
                  <a:pt x="40" y="93"/>
                </a:lnTo>
                <a:lnTo>
                  <a:pt x="43" y="92"/>
                </a:lnTo>
                <a:lnTo>
                  <a:pt x="47" y="90"/>
                </a:lnTo>
                <a:lnTo>
                  <a:pt x="50" y="90"/>
                </a:lnTo>
                <a:lnTo>
                  <a:pt x="50" y="93"/>
                </a:lnTo>
                <a:lnTo>
                  <a:pt x="49" y="98"/>
                </a:lnTo>
                <a:lnTo>
                  <a:pt x="44" y="98"/>
                </a:lnTo>
                <a:lnTo>
                  <a:pt x="41" y="99"/>
                </a:lnTo>
                <a:lnTo>
                  <a:pt x="35" y="102"/>
                </a:lnTo>
                <a:lnTo>
                  <a:pt x="31" y="103"/>
                </a:lnTo>
                <a:lnTo>
                  <a:pt x="28" y="105"/>
                </a:lnTo>
                <a:lnTo>
                  <a:pt x="25" y="111"/>
                </a:lnTo>
                <a:lnTo>
                  <a:pt x="25" y="114"/>
                </a:lnTo>
                <a:lnTo>
                  <a:pt x="29" y="115"/>
                </a:lnTo>
                <a:lnTo>
                  <a:pt x="34" y="115"/>
                </a:lnTo>
                <a:lnTo>
                  <a:pt x="37" y="109"/>
                </a:lnTo>
                <a:lnTo>
                  <a:pt x="43" y="108"/>
                </a:lnTo>
                <a:lnTo>
                  <a:pt x="47" y="108"/>
                </a:lnTo>
                <a:lnTo>
                  <a:pt x="50" y="108"/>
                </a:lnTo>
                <a:lnTo>
                  <a:pt x="55" y="108"/>
                </a:lnTo>
                <a:lnTo>
                  <a:pt x="56" y="103"/>
                </a:lnTo>
                <a:lnTo>
                  <a:pt x="61" y="103"/>
                </a:lnTo>
                <a:lnTo>
                  <a:pt x="61" y="108"/>
                </a:lnTo>
                <a:lnTo>
                  <a:pt x="65" y="108"/>
                </a:lnTo>
                <a:lnTo>
                  <a:pt x="66" y="111"/>
                </a:lnTo>
                <a:lnTo>
                  <a:pt x="71" y="114"/>
                </a:lnTo>
                <a:lnTo>
                  <a:pt x="74" y="114"/>
                </a:lnTo>
                <a:lnTo>
                  <a:pt x="80" y="114"/>
                </a:lnTo>
                <a:lnTo>
                  <a:pt x="84" y="114"/>
                </a:lnTo>
                <a:lnTo>
                  <a:pt x="90" y="114"/>
                </a:lnTo>
                <a:lnTo>
                  <a:pt x="96" y="114"/>
                </a:lnTo>
                <a:lnTo>
                  <a:pt x="101" y="114"/>
                </a:lnTo>
                <a:lnTo>
                  <a:pt x="106" y="114"/>
                </a:lnTo>
                <a:lnTo>
                  <a:pt x="109" y="114"/>
                </a:lnTo>
                <a:lnTo>
                  <a:pt x="113" y="114"/>
                </a:lnTo>
                <a:lnTo>
                  <a:pt x="113" y="109"/>
                </a:lnTo>
                <a:lnTo>
                  <a:pt x="115" y="105"/>
                </a:lnTo>
                <a:lnTo>
                  <a:pt x="115" y="102"/>
                </a:lnTo>
                <a:lnTo>
                  <a:pt x="112" y="99"/>
                </a:lnTo>
                <a:lnTo>
                  <a:pt x="112" y="96"/>
                </a:lnTo>
                <a:lnTo>
                  <a:pt x="115" y="92"/>
                </a:lnTo>
                <a:lnTo>
                  <a:pt x="119" y="92"/>
                </a:lnTo>
                <a:lnTo>
                  <a:pt x="122" y="90"/>
                </a:lnTo>
                <a:lnTo>
                  <a:pt x="127" y="87"/>
                </a:lnTo>
                <a:lnTo>
                  <a:pt x="132" y="84"/>
                </a:lnTo>
                <a:lnTo>
                  <a:pt x="138" y="83"/>
                </a:lnTo>
                <a:lnTo>
                  <a:pt x="143" y="80"/>
                </a:lnTo>
                <a:lnTo>
                  <a:pt x="146" y="80"/>
                </a:lnTo>
                <a:lnTo>
                  <a:pt x="143" y="83"/>
                </a:lnTo>
                <a:lnTo>
                  <a:pt x="138" y="83"/>
                </a:lnTo>
                <a:lnTo>
                  <a:pt x="134" y="86"/>
                </a:lnTo>
                <a:lnTo>
                  <a:pt x="131" y="87"/>
                </a:lnTo>
                <a:lnTo>
                  <a:pt x="127" y="92"/>
                </a:lnTo>
                <a:lnTo>
                  <a:pt x="122" y="93"/>
                </a:lnTo>
                <a:lnTo>
                  <a:pt x="119" y="96"/>
                </a:lnTo>
                <a:lnTo>
                  <a:pt x="116" y="99"/>
                </a:lnTo>
                <a:lnTo>
                  <a:pt x="116" y="103"/>
                </a:lnTo>
                <a:lnTo>
                  <a:pt x="115" y="108"/>
                </a:lnTo>
                <a:lnTo>
                  <a:pt x="119" y="108"/>
                </a:lnTo>
                <a:lnTo>
                  <a:pt x="122" y="105"/>
                </a:lnTo>
                <a:lnTo>
                  <a:pt x="125" y="103"/>
                </a:lnTo>
                <a:lnTo>
                  <a:pt x="128" y="103"/>
                </a:lnTo>
                <a:lnTo>
                  <a:pt x="132" y="103"/>
                </a:lnTo>
                <a:lnTo>
                  <a:pt x="137" y="105"/>
                </a:lnTo>
                <a:lnTo>
                  <a:pt x="140" y="105"/>
                </a:lnTo>
                <a:lnTo>
                  <a:pt x="144" y="105"/>
                </a:lnTo>
                <a:lnTo>
                  <a:pt x="148" y="105"/>
                </a:lnTo>
                <a:lnTo>
                  <a:pt x="152" y="105"/>
                </a:lnTo>
                <a:lnTo>
                  <a:pt x="156" y="105"/>
                </a:lnTo>
                <a:lnTo>
                  <a:pt x="162" y="105"/>
                </a:lnTo>
                <a:lnTo>
                  <a:pt x="166" y="105"/>
                </a:lnTo>
                <a:lnTo>
                  <a:pt x="169" y="105"/>
                </a:lnTo>
                <a:lnTo>
                  <a:pt x="172" y="105"/>
                </a:lnTo>
                <a:lnTo>
                  <a:pt x="173" y="102"/>
                </a:lnTo>
                <a:lnTo>
                  <a:pt x="178" y="59"/>
                </a:lnTo>
                <a:lnTo>
                  <a:pt x="179" y="55"/>
                </a:lnTo>
                <a:lnTo>
                  <a:pt x="184" y="53"/>
                </a:lnTo>
                <a:lnTo>
                  <a:pt x="203" y="53"/>
                </a:lnTo>
                <a:lnTo>
                  <a:pt x="203" y="59"/>
                </a:lnTo>
                <a:lnTo>
                  <a:pt x="206" y="102"/>
                </a:lnTo>
                <a:lnTo>
                  <a:pt x="210" y="103"/>
                </a:lnTo>
                <a:lnTo>
                  <a:pt x="214" y="103"/>
                </a:lnTo>
                <a:lnTo>
                  <a:pt x="216" y="98"/>
                </a:lnTo>
                <a:lnTo>
                  <a:pt x="216" y="93"/>
                </a:lnTo>
                <a:lnTo>
                  <a:pt x="216" y="87"/>
                </a:lnTo>
                <a:lnTo>
                  <a:pt x="216" y="84"/>
                </a:lnTo>
                <a:lnTo>
                  <a:pt x="219" y="80"/>
                </a:lnTo>
                <a:lnTo>
                  <a:pt x="231" y="73"/>
                </a:lnTo>
                <a:lnTo>
                  <a:pt x="231" y="68"/>
                </a:lnTo>
                <a:lnTo>
                  <a:pt x="228" y="65"/>
                </a:lnTo>
                <a:lnTo>
                  <a:pt x="226" y="61"/>
                </a:lnTo>
                <a:lnTo>
                  <a:pt x="226" y="56"/>
                </a:lnTo>
                <a:lnTo>
                  <a:pt x="226" y="53"/>
                </a:lnTo>
                <a:lnTo>
                  <a:pt x="231" y="53"/>
                </a:lnTo>
                <a:lnTo>
                  <a:pt x="234" y="53"/>
                </a:lnTo>
                <a:lnTo>
                  <a:pt x="238" y="53"/>
                </a:lnTo>
                <a:lnTo>
                  <a:pt x="241" y="53"/>
                </a:lnTo>
                <a:lnTo>
                  <a:pt x="241" y="49"/>
                </a:lnTo>
                <a:lnTo>
                  <a:pt x="241" y="46"/>
                </a:lnTo>
                <a:lnTo>
                  <a:pt x="244" y="41"/>
                </a:lnTo>
                <a:lnTo>
                  <a:pt x="246" y="24"/>
                </a:lnTo>
                <a:lnTo>
                  <a:pt x="246" y="18"/>
                </a:lnTo>
                <a:lnTo>
                  <a:pt x="246" y="14"/>
                </a:lnTo>
                <a:lnTo>
                  <a:pt x="246" y="10"/>
                </a:lnTo>
                <a:lnTo>
                  <a:pt x="247" y="8"/>
                </a:lnTo>
                <a:lnTo>
                  <a:pt x="244" y="6"/>
                </a:lnTo>
                <a:lnTo>
                  <a:pt x="240" y="6"/>
                </a:lnTo>
                <a:lnTo>
                  <a:pt x="235" y="6"/>
                </a:lnTo>
                <a:lnTo>
                  <a:pt x="232" y="6"/>
                </a:lnTo>
                <a:lnTo>
                  <a:pt x="228" y="6"/>
                </a:lnTo>
                <a:lnTo>
                  <a:pt x="225" y="6"/>
                </a:lnTo>
                <a:lnTo>
                  <a:pt x="220" y="6"/>
                </a:lnTo>
                <a:lnTo>
                  <a:pt x="216" y="6"/>
                </a:lnTo>
                <a:lnTo>
                  <a:pt x="214" y="4"/>
                </a:lnTo>
                <a:lnTo>
                  <a:pt x="220" y="2"/>
                </a:lnTo>
                <a:lnTo>
                  <a:pt x="226" y="2"/>
                </a:lnTo>
                <a:lnTo>
                  <a:pt x="232" y="2"/>
                </a:lnTo>
                <a:lnTo>
                  <a:pt x="235" y="2"/>
                </a:lnTo>
                <a:lnTo>
                  <a:pt x="240" y="0"/>
                </a:lnTo>
                <a:lnTo>
                  <a:pt x="244" y="0"/>
                </a:lnTo>
                <a:lnTo>
                  <a:pt x="250" y="2"/>
                </a:lnTo>
                <a:lnTo>
                  <a:pt x="256" y="0"/>
                </a:lnTo>
                <a:lnTo>
                  <a:pt x="261" y="0"/>
                </a:lnTo>
                <a:lnTo>
                  <a:pt x="265" y="0"/>
                </a:lnTo>
                <a:lnTo>
                  <a:pt x="269" y="2"/>
                </a:lnTo>
                <a:lnTo>
                  <a:pt x="270" y="2"/>
                </a:lnTo>
                <a:lnTo>
                  <a:pt x="267" y="4"/>
                </a:lnTo>
                <a:lnTo>
                  <a:pt x="263" y="6"/>
                </a:lnTo>
                <a:lnTo>
                  <a:pt x="259" y="8"/>
                </a:lnTo>
                <a:lnTo>
                  <a:pt x="259" y="12"/>
                </a:lnTo>
                <a:lnTo>
                  <a:pt x="259" y="16"/>
                </a:lnTo>
                <a:lnTo>
                  <a:pt x="259" y="19"/>
                </a:lnTo>
                <a:lnTo>
                  <a:pt x="259" y="24"/>
                </a:lnTo>
                <a:lnTo>
                  <a:pt x="259" y="28"/>
                </a:lnTo>
                <a:lnTo>
                  <a:pt x="263" y="30"/>
                </a:lnTo>
                <a:lnTo>
                  <a:pt x="261" y="25"/>
                </a:lnTo>
                <a:lnTo>
                  <a:pt x="265" y="24"/>
                </a:lnTo>
                <a:lnTo>
                  <a:pt x="269" y="24"/>
                </a:lnTo>
                <a:lnTo>
                  <a:pt x="273" y="24"/>
                </a:lnTo>
                <a:lnTo>
                  <a:pt x="276" y="24"/>
                </a:lnTo>
                <a:lnTo>
                  <a:pt x="275" y="28"/>
                </a:lnTo>
                <a:lnTo>
                  <a:pt x="273" y="28"/>
                </a:lnTo>
                <a:lnTo>
                  <a:pt x="269" y="30"/>
                </a:lnTo>
                <a:lnTo>
                  <a:pt x="265" y="31"/>
                </a:lnTo>
                <a:lnTo>
                  <a:pt x="261" y="31"/>
                </a:lnTo>
                <a:lnTo>
                  <a:pt x="257" y="31"/>
                </a:lnTo>
                <a:lnTo>
                  <a:pt x="257" y="37"/>
                </a:lnTo>
                <a:lnTo>
                  <a:pt x="259" y="43"/>
                </a:lnTo>
                <a:lnTo>
                  <a:pt x="263" y="46"/>
                </a:lnTo>
                <a:lnTo>
                  <a:pt x="263" y="49"/>
                </a:lnTo>
                <a:lnTo>
                  <a:pt x="267" y="52"/>
                </a:lnTo>
                <a:lnTo>
                  <a:pt x="270" y="52"/>
                </a:lnTo>
                <a:lnTo>
                  <a:pt x="276" y="49"/>
                </a:lnTo>
                <a:lnTo>
                  <a:pt x="281" y="49"/>
                </a:lnTo>
                <a:lnTo>
                  <a:pt x="287" y="49"/>
                </a:lnTo>
                <a:lnTo>
                  <a:pt x="285" y="53"/>
                </a:lnTo>
                <a:lnTo>
                  <a:pt x="283" y="56"/>
                </a:lnTo>
                <a:lnTo>
                  <a:pt x="287" y="56"/>
                </a:lnTo>
                <a:lnTo>
                  <a:pt x="291" y="56"/>
                </a:lnTo>
                <a:lnTo>
                  <a:pt x="288" y="61"/>
                </a:lnTo>
                <a:lnTo>
                  <a:pt x="287" y="65"/>
                </a:lnTo>
                <a:lnTo>
                  <a:pt x="285" y="71"/>
                </a:lnTo>
                <a:lnTo>
                  <a:pt x="288" y="73"/>
                </a:lnTo>
                <a:lnTo>
                  <a:pt x="293" y="73"/>
                </a:lnTo>
                <a:lnTo>
                  <a:pt x="298" y="90"/>
                </a:lnTo>
                <a:lnTo>
                  <a:pt x="300" y="93"/>
                </a:lnTo>
                <a:lnTo>
                  <a:pt x="300" y="99"/>
                </a:lnTo>
                <a:lnTo>
                  <a:pt x="306" y="102"/>
                </a:lnTo>
                <a:lnTo>
                  <a:pt x="304" y="98"/>
                </a:lnTo>
                <a:lnTo>
                  <a:pt x="307" y="96"/>
                </a:lnTo>
                <a:lnTo>
                  <a:pt x="312" y="96"/>
                </a:lnTo>
                <a:lnTo>
                  <a:pt x="317" y="96"/>
                </a:lnTo>
                <a:lnTo>
                  <a:pt x="322" y="96"/>
                </a:lnTo>
                <a:lnTo>
                  <a:pt x="328" y="96"/>
                </a:lnTo>
                <a:lnTo>
                  <a:pt x="334" y="96"/>
                </a:lnTo>
                <a:lnTo>
                  <a:pt x="337" y="96"/>
                </a:lnTo>
                <a:lnTo>
                  <a:pt x="341" y="96"/>
                </a:lnTo>
                <a:lnTo>
                  <a:pt x="343" y="96"/>
                </a:lnTo>
                <a:lnTo>
                  <a:pt x="347" y="93"/>
                </a:lnTo>
                <a:lnTo>
                  <a:pt x="349" y="90"/>
                </a:lnTo>
                <a:lnTo>
                  <a:pt x="347" y="86"/>
                </a:lnTo>
                <a:lnTo>
                  <a:pt x="343" y="84"/>
                </a:lnTo>
                <a:lnTo>
                  <a:pt x="347" y="83"/>
                </a:lnTo>
                <a:lnTo>
                  <a:pt x="349" y="78"/>
                </a:lnTo>
                <a:lnTo>
                  <a:pt x="351" y="83"/>
                </a:lnTo>
                <a:lnTo>
                  <a:pt x="354" y="84"/>
                </a:lnTo>
                <a:lnTo>
                  <a:pt x="359" y="84"/>
                </a:lnTo>
                <a:lnTo>
                  <a:pt x="363" y="83"/>
                </a:lnTo>
                <a:lnTo>
                  <a:pt x="369" y="80"/>
                </a:lnTo>
                <a:lnTo>
                  <a:pt x="372" y="80"/>
                </a:lnTo>
                <a:lnTo>
                  <a:pt x="376" y="80"/>
                </a:lnTo>
                <a:lnTo>
                  <a:pt x="372" y="84"/>
                </a:lnTo>
                <a:lnTo>
                  <a:pt x="369" y="84"/>
                </a:lnTo>
                <a:lnTo>
                  <a:pt x="364" y="84"/>
                </a:lnTo>
                <a:lnTo>
                  <a:pt x="360" y="84"/>
                </a:lnTo>
                <a:lnTo>
                  <a:pt x="357" y="86"/>
                </a:lnTo>
                <a:lnTo>
                  <a:pt x="357" y="90"/>
                </a:lnTo>
                <a:lnTo>
                  <a:pt x="359" y="93"/>
                </a:lnTo>
                <a:lnTo>
                  <a:pt x="363" y="93"/>
                </a:lnTo>
                <a:lnTo>
                  <a:pt x="369" y="93"/>
                </a:lnTo>
                <a:lnTo>
                  <a:pt x="372" y="93"/>
                </a:lnTo>
                <a:lnTo>
                  <a:pt x="376" y="92"/>
                </a:lnTo>
                <a:lnTo>
                  <a:pt x="379" y="90"/>
                </a:lnTo>
                <a:lnTo>
                  <a:pt x="384" y="90"/>
                </a:lnTo>
                <a:lnTo>
                  <a:pt x="388" y="92"/>
                </a:lnTo>
                <a:lnTo>
                  <a:pt x="420" y="92"/>
                </a:lnTo>
                <a:lnTo>
                  <a:pt x="425" y="92"/>
                </a:lnTo>
                <a:lnTo>
                  <a:pt x="429" y="93"/>
                </a:lnTo>
                <a:lnTo>
                  <a:pt x="426" y="93"/>
                </a:lnTo>
                <a:lnTo>
                  <a:pt x="431" y="93"/>
                </a:lnTo>
                <a:lnTo>
                  <a:pt x="429" y="91"/>
                </a:lnTo>
                <a:lnTo>
                  <a:pt x="426" y="102"/>
                </a:lnTo>
                <a:lnTo>
                  <a:pt x="415" y="129"/>
                </a:lnTo>
                <a:lnTo>
                  <a:pt x="411" y="135"/>
                </a:lnTo>
                <a:lnTo>
                  <a:pt x="411" y="139"/>
                </a:lnTo>
                <a:lnTo>
                  <a:pt x="409" y="139"/>
                </a:lnTo>
                <a:lnTo>
                  <a:pt x="0" y="13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7966" name="Rectangle 296"/>
          <p:cNvSpPr>
            <a:spLocks noChangeArrowheads="1"/>
          </p:cNvSpPr>
          <p:nvPr/>
        </p:nvSpPr>
        <p:spPr bwMode="auto">
          <a:xfrm>
            <a:off x="6572250" y="3000375"/>
            <a:ext cx="6254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MINESWEEP</a:t>
            </a:r>
          </a:p>
        </p:txBody>
      </p:sp>
      <p:sp>
        <p:nvSpPr>
          <p:cNvPr id="167967" name="Freeform 297"/>
          <p:cNvSpPr>
            <a:spLocks/>
          </p:cNvSpPr>
          <p:nvPr/>
        </p:nvSpPr>
        <p:spPr bwMode="auto">
          <a:xfrm>
            <a:off x="128588" y="215900"/>
            <a:ext cx="762000" cy="222250"/>
          </a:xfrm>
          <a:custGeom>
            <a:avLst/>
            <a:gdLst>
              <a:gd name="T0" fmla="*/ 50 w 480"/>
              <a:gd name="T1" fmla="*/ 49 h 140"/>
              <a:gd name="T2" fmla="*/ 28 w 480"/>
              <a:gd name="T3" fmla="*/ 58 h 140"/>
              <a:gd name="T4" fmla="*/ 0 w 480"/>
              <a:gd name="T5" fmla="*/ 108 h 140"/>
              <a:gd name="T6" fmla="*/ 454 w 480"/>
              <a:gd name="T7" fmla="*/ 139 h 140"/>
              <a:gd name="T8" fmla="*/ 433 w 480"/>
              <a:gd name="T9" fmla="*/ 89 h 140"/>
              <a:gd name="T10" fmla="*/ 427 w 480"/>
              <a:gd name="T11" fmla="*/ 89 h 140"/>
              <a:gd name="T12" fmla="*/ 421 w 480"/>
              <a:gd name="T13" fmla="*/ 86 h 140"/>
              <a:gd name="T14" fmla="*/ 419 w 480"/>
              <a:gd name="T15" fmla="*/ 86 h 140"/>
              <a:gd name="T16" fmla="*/ 412 w 480"/>
              <a:gd name="T17" fmla="*/ 91 h 140"/>
              <a:gd name="T18" fmla="*/ 411 w 480"/>
              <a:gd name="T19" fmla="*/ 86 h 140"/>
              <a:gd name="T20" fmla="*/ 406 w 480"/>
              <a:gd name="T21" fmla="*/ 80 h 140"/>
              <a:gd name="T22" fmla="*/ 405 w 480"/>
              <a:gd name="T23" fmla="*/ 86 h 140"/>
              <a:gd name="T24" fmla="*/ 400 w 480"/>
              <a:gd name="T25" fmla="*/ 91 h 140"/>
              <a:gd name="T26" fmla="*/ 394 w 480"/>
              <a:gd name="T27" fmla="*/ 28 h 140"/>
              <a:gd name="T28" fmla="*/ 393 w 480"/>
              <a:gd name="T29" fmla="*/ 24 h 140"/>
              <a:gd name="T30" fmla="*/ 396 w 480"/>
              <a:gd name="T31" fmla="*/ 0 h 140"/>
              <a:gd name="T32" fmla="*/ 391 w 480"/>
              <a:gd name="T33" fmla="*/ 8 h 140"/>
              <a:gd name="T34" fmla="*/ 388 w 480"/>
              <a:gd name="T35" fmla="*/ 28 h 140"/>
              <a:gd name="T36" fmla="*/ 388 w 480"/>
              <a:gd name="T37" fmla="*/ 86 h 140"/>
              <a:gd name="T38" fmla="*/ 313 w 480"/>
              <a:gd name="T39" fmla="*/ 103 h 140"/>
              <a:gd name="T40" fmla="*/ 315 w 480"/>
              <a:gd name="T41" fmla="*/ 91 h 140"/>
              <a:gd name="T42" fmla="*/ 304 w 480"/>
              <a:gd name="T43" fmla="*/ 93 h 140"/>
              <a:gd name="T44" fmla="*/ 283 w 480"/>
              <a:gd name="T45" fmla="*/ 103 h 140"/>
              <a:gd name="T46" fmla="*/ 280 w 480"/>
              <a:gd name="T47" fmla="*/ 89 h 140"/>
              <a:gd name="T48" fmla="*/ 280 w 480"/>
              <a:gd name="T49" fmla="*/ 47 h 140"/>
              <a:gd name="T50" fmla="*/ 273 w 480"/>
              <a:gd name="T51" fmla="*/ 34 h 140"/>
              <a:gd name="T52" fmla="*/ 280 w 480"/>
              <a:gd name="T53" fmla="*/ 22 h 140"/>
              <a:gd name="T54" fmla="*/ 261 w 480"/>
              <a:gd name="T55" fmla="*/ 20 h 140"/>
              <a:gd name="T56" fmla="*/ 255 w 480"/>
              <a:gd name="T57" fmla="*/ 41 h 140"/>
              <a:gd name="T58" fmla="*/ 264 w 480"/>
              <a:gd name="T59" fmla="*/ 78 h 140"/>
              <a:gd name="T60" fmla="*/ 240 w 480"/>
              <a:gd name="T61" fmla="*/ 95 h 140"/>
              <a:gd name="T62" fmla="*/ 226 w 480"/>
              <a:gd name="T63" fmla="*/ 97 h 140"/>
              <a:gd name="T64" fmla="*/ 211 w 480"/>
              <a:gd name="T65" fmla="*/ 86 h 140"/>
              <a:gd name="T66" fmla="*/ 206 w 480"/>
              <a:gd name="T67" fmla="*/ 86 h 140"/>
              <a:gd name="T68" fmla="*/ 158 w 480"/>
              <a:gd name="T69" fmla="*/ 97 h 140"/>
              <a:gd name="T70" fmla="*/ 167 w 480"/>
              <a:gd name="T71" fmla="*/ 55 h 140"/>
              <a:gd name="T72" fmla="*/ 144 w 480"/>
              <a:gd name="T73" fmla="*/ 47 h 140"/>
              <a:gd name="T74" fmla="*/ 130 w 480"/>
              <a:gd name="T75" fmla="*/ 55 h 140"/>
              <a:gd name="T76" fmla="*/ 144 w 480"/>
              <a:gd name="T77" fmla="*/ 25 h 140"/>
              <a:gd name="T78" fmla="*/ 137 w 480"/>
              <a:gd name="T79" fmla="*/ 22 h 140"/>
              <a:gd name="T80" fmla="*/ 127 w 480"/>
              <a:gd name="T81" fmla="*/ 22 h 140"/>
              <a:gd name="T82" fmla="*/ 118 w 480"/>
              <a:gd name="T83" fmla="*/ 19 h 140"/>
              <a:gd name="T84" fmla="*/ 125 w 480"/>
              <a:gd name="T85" fmla="*/ 28 h 140"/>
              <a:gd name="T86" fmla="*/ 121 w 480"/>
              <a:gd name="T87" fmla="*/ 30 h 140"/>
              <a:gd name="T88" fmla="*/ 113 w 480"/>
              <a:gd name="T89" fmla="*/ 55 h 140"/>
              <a:gd name="T90" fmla="*/ 96 w 480"/>
              <a:gd name="T91" fmla="*/ 44 h 140"/>
              <a:gd name="T92" fmla="*/ 71 w 480"/>
              <a:gd name="T93" fmla="*/ 64 h 1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0"/>
              <a:gd name="T142" fmla="*/ 0 h 140"/>
              <a:gd name="T143" fmla="*/ 480 w 480"/>
              <a:gd name="T144" fmla="*/ 140 h 1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0" h="140">
                <a:moveTo>
                  <a:pt x="60" y="64"/>
                </a:moveTo>
                <a:lnTo>
                  <a:pt x="56" y="55"/>
                </a:lnTo>
                <a:lnTo>
                  <a:pt x="50" y="49"/>
                </a:lnTo>
                <a:lnTo>
                  <a:pt x="41" y="48"/>
                </a:lnTo>
                <a:lnTo>
                  <a:pt x="32" y="52"/>
                </a:lnTo>
                <a:lnTo>
                  <a:pt x="28" y="58"/>
                </a:lnTo>
                <a:lnTo>
                  <a:pt x="28" y="105"/>
                </a:lnTo>
                <a:lnTo>
                  <a:pt x="23" y="108"/>
                </a:lnTo>
                <a:lnTo>
                  <a:pt x="0" y="108"/>
                </a:lnTo>
                <a:lnTo>
                  <a:pt x="2" y="116"/>
                </a:lnTo>
                <a:lnTo>
                  <a:pt x="14" y="139"/>
                </a:lnTo>
                <a:lnTo>
                  <a:pt x="454" y="139"/>
                </a:lnTo>
                <a:lnTo>
                  <a:pt x="479" y="86"/>
                </a:lnTo>
                <a:lnTo>
                  <a:pt x="439" y="86"/>
                </a:lnTo>
                <a:lnTo>
                  <a:pt x="433" y="89"/>
                </a:lnTo>
                <a:lnTo>
                  <a:pt x="431" y="86"/>
                </a:lnTo>
                <a:lnTo>
                  <a:pt x="427" y="86"/>
                </a:lnTo>
                <a:lnTo>
                  <a:pt x="427" y="89"/>
                </a:lnTo>
                <a:lnTo>
                  <a:pt x="425" y="89"/>
                </a:lnTo>
                <a:lnTo>
                  <a:pt x="425" y="86"/>
                </a:lnTo>
                <a:lnTo>
                  <a:pt x="421" y="86"/>
                </a:lnTo>
                <a:lnTo>
                  <a:pt x="421" y="90"/>
                </a:lnTo>
                <a:lnTo>
                  <a:pt x="419" y="90"/>
                </a:lnTo>
                <a:lnTo>
                  <a:pt x="419" y="86"/>
                </a:lnTo>
                <a:lnTo>
                  <a:pt x="415" y="86"/>
                </a:lnTo>
                <a:lnTo>
                  <a:pt x="415" y="91"/>
                </a:lnTo>
                <a:lnTo>
                  <a:pt x="412" y="91"/>
                </a:lnTo>
                <a:lnTo>
                  <a:pt x="412" y="89"/>
                </a:lnTo>
                <a:lnTo>
                  <a:pt x="411" y="89"/>
                </a:lnTo>
                <a:lnTo>
                  <a:pt x="411" y="86"/>
                </a:lnTo>
                <a:lnTo>
                  <a:pt x="411" y="83"/>
                </a:lnTo>
                <a:lnTo>
                  <a:pt x="411" y="80"/>
                </a:lnTo>
                <a:lnTo>
                  <a:pt x="406" y="80"/>
                </a:lnTo>
                <a:lnTo>
                  <a:pt x="405" y="80"/>
                </a:lnTo>
                <a:lnTo>
                  <a:pt x="402" y="83"/>
                </a:lnTo>
                <a:lnTo>
                  <a:pt x="405" y="86"/>
                </a:lnTo>
                <a:lnTo>
                  <a:pt x="405" y="89"/>
                </a:lnTo>
                <a:lnTo>
                  <a:pt x="402" y="89"/>
                </a:lnTo>
                <a:lnTo>
                  <a:pt x="400" y="91"/>
                </a:lnTo>
                <a:lnTo>
                  <a:pt x="400" y="86"/>
                </a:lnTo>
                <a:lnTo>
                  <a:pt x="394" y="86"/>
                </a:lnTo>
                <a:lnTo>
                  <a:pt x="394" y="28"/>
                </a:lnTo>
                <a:lnTo>
                  <a:pt x="396" y="28"/>
                </a:lnTo>
                <a:lnTo>
                  <a:pt x="396" y="25"/>
                </a:lnTo>
                <a:lnTo>
                  <a:pt x="393" y="24"/>
                </a:lnTo>
                <a:lnTo>
                  <a:pt x="393" y="8"/>
                </a:lnTo>
                <a:lnTo>
                  <a:pt x="396" y="8"/>
                </a:lnTo>
                <a:lnTo>
                  <a:pt x="396" y="0"/>
                </a:lnTo>
                <a:lnTo>
                  <a:pt x="390" y="0"/>
                </a:lnTo>
                <a:lnTo>
                  <a:pt x="388" y="8"/>
                </a:lnTo>
                <a:lnTo>
                  <a:pt x="391" y="8"/>
                </a:lnTo>
                <a:lnTo>
                  <a:pt x="391" y="24"/>
                </a:lnTo>
                <a:lnTo>
                  <a:pt x="388" y="25"/>
                </a:lnTo>
                <a:lnTo>
                  <a:pt x="388" y="28"/>
                </a:lnTo>
                <a:lnTo>
                  <a:pt x="393" y="28"/>
                </a:lnTo>
                <a:lnTo>
                  <a:pt x="391" y="86"/>
                </a:lnTo>
                <a:lnTo>
                  <a:pt x="388" y="86"/>
                </a:lnTo>
                <a:lnTo>
                  <a:pt x="388" y="91"/>
                </a:lnTo>
                <a:lnTo>
                  <a:pt x="377" y="103"/>
                </a:lnTo>
                <a:lnTo>
                  <a:pt x="313" y="103"/>
                </a:lnTo>
                <a:lnTo>
                  <a:pt x="313" y="99"/>
                </a:lnTo>
                <a:lnTo>
                  <a:pt x="315" y="97"/>
                </a:lnTo>
                <a:lnTo>
                  <a:pt x="315" y="91"/>
                </a:lnTo>
                <a:lnTo>
                  <a:pt x="309" y="91"/>
                </a:lnTo>
                <a:lnTo>
                  <a:pt x="304" y="91"/>
                </a:lnTo>
                <a:lnTo>
                  <a:pt x="304" y="93"/>
                </a:lnTo>
                <a:lnTo>
                  <a:pt x="304" y="99"/>
                </a:lnTo>
                <a:lnTo>
                  <a:pt x="304" y="103"/>
                </a:lnTo>
                <a:lnTo>
                  <a:pt x="283" y="103"/>
                </a:lnTo>
                <a:lnTo>
                  <a:pt x="283" y="97"/>
                </a:lnTo>
                <a:lnTo>
                  <a:pt x="280" y="95"/>
                </a:lnTo>
                <a:lnTo>
                  <a:pt x="280" y="89"/>
                </a:lnTo>
                <a:lnTo>
                  <a:pt x="273" y="83"/>
                </a:lnTo>
                <a:lnTo>
                  <a:pt x="273" y="50"/>
                </a:lnTo>
                <a:lnTo>
                  <a:pt x="280" y="47"/>
                </a:lnTo>
                <a:lnTo>
                  <a:pt x="282" y="41"/>
                </a:lnTo>
                <a:lnTo>
                  <a:pt x="273" y="41"/>
                </a:lnTo>
                <a:lnTo>
                  <a:pt x="273" y="34"/>
                </a:lnTo>
                <a:lnTo>
                  <a:pt x="277" y="34"/>
                </a:lnTo>
                <a:lnTo>
                  <a:pt x="280" y="30"/>
                </a:lnTo>
                <a:lnTo>
                  <a:pt x="280" y="22"/>
                </a:lnTo>
                <a:lnTo>
                  <a:pt x="273" y="22"/>
                </a:lnTo>
                <a:lnTo>
                  <a:pt x="274" y="20"/>
                </a:lnTo>
                <a:lnTo>
                  <a:pt x="261" y="20"/>
                </a:lnTo>
                <a:lnTo>
                  <a:pt x="267" y="22"/>
                </a:lnTo>
                <a:lnTo>
                  <a:pt x="267" y="41"/>
                </a:lnTo>
                <a:lnTo>
                  <a:pt x="255" y="41"/>
                </a:lnTo>
                <a:lnTo>
                  <a:pt x="255" y="47"/>
                </a:lnTo>
                <a:lnTo>
                  <a:pt x="264" y="50"/>
                </a:lnTo>
                <a:lnTo>
                  <a:pt x="264" y="78"/>
                </a:lnTo>
                <a:lnTo>
                  <a:pt x="246" y="77"/>
                </a:lnTo>
                <a:lnTo>
                  <a:pt x="246" y="95"/>
                </a:lnTo>
                <a:lnTo>
                  <a:pt x="240" y="95"/>
                </a:lnTo>
                <a:lnTo>
                  <a:pt x="240" y="86"/>
                </a:lnTo>
                <a:lnTo>
                  <a:pt x="226" y="86"/>
                </a:lnTo>
                <a:lnTo>
                  <a:pt x="226" y="97"/>
                </a:lnTo>
                <a:lnTo>
                  <a:pt x="221" y="97"/>
                </a:lnTo>
                <a:lnTo>
                  <a:pt x="221" y="86"/>
                </a:lnTo>
                <a:lnTo>
                  <a:pt x="211" y="86"/>
                </a:lnTo>
                <a:lnTo>
                  <a:pt x="211" y="97"/>
                </a:lnTo>
                <a:lnTo>
                  <a:pt x="206" y="97"/>
                </a:lnTo>
                <a:lnTo>
                  <a:pt x="206" y="86"/>
                </a:lnTo>
                <a:lnTo>
                  <a:pt x="193" y="86"/>
                </a:lnTo>
                <a:lnTo>
                  <a:pt x="193" y="97"/>
                </a:lnTo>
                <a:lnTo>
                  <a:pt x="158" y="97"/>
                </a:lnTo>
                <a:lnTo>
                  <a:pt x="158" y="83"/>
                </a:lnTo>
                <a:lnTo>
                  <a:pt x="167" y="83"/>
                </a:lnTo>
                <a:lnTo>
                  <a:pt x="167" y="55"/>
                </a:lnTo>
                <a:lnTo>
                  <a:pt x="144" y="55"/>
                </a:lnTo>
                <a:lnTo>
                  <a:pt x="144" y="53"/>
                </a:lnTo>
                <a:lnTo>
                  <a:pt x="144" y="47"/>
                </a:lnTo>
                <a:lnTo>
                  <a:pt x="138" y="47"/>
                </a:lnTo>
                <a:lnTo>
                  <a:pt x="138" y="55"/>
                </a:lnTo>
                <a:lnTo>
                  <a:pt x="130" y="55"/>
                </a:lnTo>
                <a:lnTo>
                  <a:pt x="130" y="34"/>
                </a:lnTo>
                <a:lnTo>
                  <a:pt x="144" y="30"/>
                </a:lnTo>
                <a:lnTo>
                  <a:pt x="144" y="25"/>
                </a:lnTo>
                <a:lnTo>
                  <a:pt x="155" y="24"/>
                </a:lnTo>
                <a:lnTo>
                  <a:pt x="155" y="22"/>
                </a:lnTo>
                <a:lnTo>
                  <a:pt x="137" y="22"/>
                </a:lnTo>
                <a:lnTo>
                  <a:pt x="137" y="29"/>
                </a:lnTo>
                <a:lnTo>
                  <a:pt x="127" y="29"/>
                </a:lnTo>
                <a:lnTo>
                  <a:pt x="127" y="22"/>
                </a:lnTo>
                <a:lnTo>
                  <a:pt x="136" y="22"/>
                </a:lnTo>
                <a:lnTo>
                  <a:pt x="136" y="19"/>
                </a:lnTo>
                <a:lnTo>
                  <a:pt x="118" y="19"/>
                </a:lnTo>
                <a:lnTo>
                  <a:pt x="116" y="22"/>
                </a:lnTo>
                <a:lnTo>
                  <a:pt x="125" y="22"/>
                </a:lnTo>
                <a:lnTo>
                  <a:pt x="125" y="28"/>
                </a:lnTo>
                <a:lnTo>
                  <a:pt x="110" y="28"/>
                </a:lnTo>
                <a:lnTo>
                  <a:pt x="110" y="30"/>
                </a:lnTo>
                <a:lnTo>
                  <a:pt x="121" y="30"/>
                </a:lnTo>
                <a:lnTo>
                  <a:pt x="125" y="32"/>
                </a:lnTo>
                <a:lnTo>
                  <a:pt x="125" y="55"/>
                </a:lnTo>
                <a:lnTo>
                  <a:pt x="113" y="55"/>
                </a:lnTo>
                <a:lnTo>
                  <a:pt x="113" y="61"/>
                </a:lnTo>
                <a:lnTo>
                  <a:pt x="100" y="61"/>
                </a:lnTo>
                <a:lnTo>
                  <a:pt x="96" y="44"/>
                </a:lnTo>
                <a:lnTo>
                  <a:pt x="67" y="44"/>
                </a:lnTo>
                <a:lnTo>
                  <a:pt x="73" y="50"/>
                </a:lnTo>
                <a:lnTo>
                  <a:pt x="71" y="64"/>
                </a:lnTo>
                <a:lnTo>
                  <a:pt x="62" y="64"/>
                </a:lnTo>
                <a:lnTo>
                  <a:pt x="60" y="6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68" name="Freeform 298"/>
          <p:cNvSpPr>
            <a:spLocks/>
          </p:cNvSpPr>
          <p:nvPr/>
        </p:nvSpPr>
        <p:spPr bwMode="auto">
          <a:xfrm>
            <a:off x="1957388" y="303213"/>
            <a:ext cx="692150" cy="58737"/>
          </a:xfrm>
          <a:custGeom>
            <a:avLst/>
            <a:gdLst>
              <a:gd name="T0" fmla="*/ 0 w 436"/>
              <a:gd name="T1" fmla="*/ 36 h 37"/>
              <a:gd name="T2" fmla="*/ 4 w 436"/>
              <a:gd name="T3" fmla="*/ 28 h 37"/>
              <a:gd name="T4" fmla="*/ 4 w 436"/>
              <a:gd name="T5" fmla="*/ 25 h 37"/>
              <a:gd name="T6" fmla="*/ 10 w 436"/>
              <a:gd name="T7" fmla="*/ 23 h 37"/>
              <a:gd name="T8" fmla="*/ 14 w 436"/>
              <a:gd name="T9" fmla="*/ 23 h 37"/>
              <a:gd name="T10" fmla="*/ 20 w 436"/>
              <a:gd name="T11" fmla="*/ 25 h 37"/>
              <a:gd name="T12" fmla="*/ 23 w 436"/>
              <a:gd name="T13" fmla="*/ 30 h 37"/>
              <a:gd name="T14" fmla="*/ 29 w 436"/>
              <a:gd name="T15" fmla="*/ 34 h 37"/>
              <a:gd name="T16" fmla="*/ 34 w 436"/>
              <a:gd name="T17" fmla="*/ 34 h 37"/>
              <a:gd name="T18" fmla="*/ 42 w 436"/>
              <a:gd name="T19" fmla="*/ 34 h 37"/>
              <a:gd name="T20" fmla="*/ 50 w 436"/>
              <a:gd name="T21" fmla="*/ 34 h 37"/>
              <a:gd name="T22" fmla="*/ 56 w 436"/>
              <a:gd name="T23" fmla="*/ 34 h 37"/>
              <a:gd name="T24" fmla="*/ 129 w 436"/>
              <a:gd name="T25" fmla="*/ 23 h 37"/>
              <a:gd name="T26" fmla="*/ 137 w 436"/>
              <a:gd name="T27" fmla="*/ 23 h 37"/>
              <a:gd name="T28" fmla="*/ 143 w 436"/>
              <a:gd name="T29" fmla="*/ 23 h 37"/>
              <a:gd name="T30" fmla="*/ 151 w 436"/>
              <a:gd name="T31" fmla="*/ 23 h 37"/>
              <a:gd name="T32" fmla="*/ 159 w 436"/>
              <a:gd name="T33" fmla="*/ 23 h 37"/>
              <a:gd name="T34" fmla="*/ 165 w 436"/>
              <a:gd name="T35" fmla="*/ 23 h 37"/>
              <a:gd name="T36" fmla="*/ 170 w 436"/>
              <a:gd name="T37" fmla="*/ 23 h 37"/>
              <a:gd name="T38" fmla="*/ 193 w 436"/>
              <a:gd name="T39" fmla="*/ 18 h 37"/>
              <a:gd name="T40" fmla="*/ 195 w 436"/>
              <a:gd name="T41" fmla="*/ 13 h 37"/>
              <a:gd name="T42" fmla="*/ 201 w 436"/>
              <a:gd name="T43" fmla="*/ 7 h 37"/>
              <a:gd name="T44" fmla="*/ 206 w 436"/>
              <a:gd name="T45" fmla="*/ 0 h 37"/>
              <a:gd name="T46" fmla="*/ 212 w 436"/>
              <a:gd name="T47" fmla="*/ 0 h 37"/>
              <a:gd name="T48" fmla="*/ 222 w 436"/>
              <a:gd name="T49" fmla="*/ 0 h 37"/>
              <a:gd name="T50" fmla="*/ 226 w 436"/>
              <a:gd name="T51" fmla="*/ 0 h 37"/>
              <a:gd name="T52" fmla="*/ 232 w 436"/>
              <a:gd name="T53" fmla="*/ 0 h 37"/>
              <a:gd name="T54" fmla="*/ 238 w 436"/>
              <a:gd name="T55" fmla="*/ 0 h 37"/>
              <a:gd name="T56" fmla="*/ 243 w 436"/>
              <a:gd name="T57" fmla="*/ 0 h 37"/>
              <a:gd name="T58" fmla="*/ 252 w 436"/>
              <a:gd name="T59" fmla="*/ 0 h 37"/>
              <a:gd name="T60" fmla="*/ 256 w 436"/>
              <a:gd name="T61" fmla="*/ 0 h 37"/>
              <a:gd name="T62" fmla="*/ 262 w 436"/>
              <a:gd name="T63" fmla="*/ 0 h 37"/>
              <a:gd name="T64" fmla="*/ 268 w 436"/>
              <a:gd name="T65" fmla="*/ 2 h 37"/>
              <a:gd name="T66" fmla="*/ 267 w 436"/>
              <a:gd name="T67" fmla="*/ 17 h 37"/>
              <a:gd name="T68" fmla="*/ 272 w 436"/>
              <a:gd name="T69" fmla="*/ 17 h 37"/>
              <a:gd name="T70" fmla="*/ 277 w 436"/>
              <a:gd name="T71" fmla="*/ 18 h 37"/>
              <a:gd name="T72" fmla="*/ 282 w 436"/>
              <a:gd name="T73" fmla="*/ 18 h 37"/>
              <a:gd name="T74" fmla="*/ 290 w 436"/>
              <a:gd name="T75" fmla="*/ 18 h 37"/>
              <a:gd name="T76" fmla="*/ 296 w 436"/>
              <a:gd name="T77" fmla="*/ 18 h 37"/>
              <a:gd name="T78" fmla="*/ 300 w 436"/>
              <a:gd name="T79" fmla="*/ 18 h 37"/>
              <a:gd name="T80" fmla="*/ 307 w 436"/>
              <a:gd name="T81" fmla="*/ 18 h 37"/>
              <a:gd name="T82" fmla="*/ 405 w 436"/>
              <a:gd name="T83" fmla="*/ 10 h 37"/>
              <a:gd name="T84" fmla="*/ 410 w 436"/>
              <a:gd name="T85" fmla="*/ 10 h 37"/>
              <a:gd name="T86" fmla="*/ 416 w 436"/>
              <a:gd name="T87" fmla="*/ 13 h 37"/>
              <a:gd name="T88" fmla="*/ 422 w 436"/>
              <a:gd name="T89" fmla="*/ 16 h 37"/>
              <a:gd name="T90" fmla="*/ 427 w 436"/>
              <a:gd name="T91" fmla="*/ 18 h 37"/>
              <a:gd name="T92" fmla="*/ 435 w 436"/>
              <a:gd name="T93" fmla="*/ 36 h 37"/>
              <a:gd name="T94" fmla="*/ 0 w 436"/>
              <a:gd name="T95" fmla="*/ 36 h 3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36"/>
              <a:gd name="T145" fmla="*/ 0 h 37"/>
              <a:gd name="T146" fmla="*/ 436 w 436"/>
              <a:gd name="T147" fmla="*/ 37 h 3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36" h="37">
                <a:moveTo>
                  <a:pt x="0" y="36"/>
                </a:moveTo>
                <a:lnTo>
                  <a:pt x="4" y="28"/>
                </a:lnTo>
                <a:lnTo>
                  <a:pt x="4" y="25"/>
                </a:lnTo>
                <a:lnTo>
                  <a:pt x="10" y="23"/>
                </a:lnTo>
                <a:lnTo>
                  <a:pt x="14" y="23"/>
                </a:lnTo>
                <a:lnTo>
                  <a:pt x="20" y="25"/>
                </a:lnTo>
                <a:lnTo>
                  <a:pt x="23" y="30"/>
                </a:lnTo>
                <a:lnTo>
                  <a:pt x="29" y="34"/>
                </a:lnTo>
                <a:lnTo>
                  <a:pt x="34" y="34"/>
                </a:lnTo>
                <a:lnTo>
                  <a:pt x="42" y="34"/>
                </a:lnTo>
                <a:lnTo>
                  <a:pt x="50" y="34"/>
                </a:lnTo>
                <a:lnTo>
                  <a:pt x="56" y="34"/>
                </a:lnTo>
                <a:lnTo>
                  <a:pt x="129" y="23"/>
                </a:lnTo>
                <a:lnTo>
                  <a:pt x="137" y="23"/>
                </a:lnTo>
                <a:lnTo>
                  <a:pt x="143" y="23"/>
                </a:lnTo>
                <a:lnTo>
                  <a:pt x="151" y="23"/>
                </a:lnTo>
                <a:lnTo>
                  <a:pt x="159" y="23"/>
                </a:lnTo>
                <a:lnTo>
                  <a:pt x="165" y="23"/>
                </a:lnTo>
                <a:lnTo>
                  <a:pt x="170" y="23"/>
                </a:lnTo>
                <a:lnTo>
                  <a:pt x="193" y="18"/>
                </a:lnTo>
                <a:lnTo>
                  <a:pt x="195" y="13"/>
                </a:lnTo>
                <a:lnTo>
                  <a:pt x="201" y="7"/>
                </a:lnTo>
                <a:lnTo>
                  <a:pt x="206" y="0"/>
                </a:lnTo>
                <a:lnTo>
                  <a:pt x="212" y="0"/>
                </a:lnTo>
                <a:lnTo>
                  <a:pt x="222" y="0"/>
                </a:lnTo>
                <a:lnTo>
                  <a:pt x="226" y="0"/>
                </a:lnTo>
                <a:lnTo>
                  <a:pt x="232" y="0"/>
                </a:lnTo>
                <a:lnTo>
                  <a:pt x="238" y="0"/>
                </a:lnTo>
                <a:lnTo>
                  <a:pt x="243" y="0"/>
                </a:lnTo>
                <a:lnTo>
                  <a:pt x="252" y="0"/>
                </a:lnTo>
                <a:lnTo>
                  <a:pt x="256" y="0"/>
                </a:lnTo>
                <a:lnTo>
                  <a:pt x="262" y="0"/>
                </a:lnTo>
                <a:lnTo>
                  <a:pt x="268" y="2"/>
                </a:lnTo>
                <a:lnTo>
                  <a:pt x="267" y="17"/>
                </a:lnTo>
                <a:lnTo>
                  <a:pt x="272" y="17"/>
                </a:lnTo>
                <a:lnTo>
                  <a:pt x="277" y="18"/>
                </a:lnTo>
                <a:lnTo>
                  <a:pt x="282" y="18"/>
                </a:lnTo>
                <a:lnTo>
                  <a:pt x="290" y="18"/>
                </a:lnTo>
                <a:lnTo>
                  <a:pt x="296" y="18"/>
                </a:lnTo>
                <a:lnTo>
                  <a:pt x="300" y="18"/>
                </a:lnTo>
                <a:lnTo>
                  <a:pt x="307" y="18"/>
                </a:lnTo>
                <a:lnTo>
                  <a:pt x="405" y="10"/>
                </a:lnTo>
                <a:lnTo>
                  <a:pt x="410" y="10"/>
                </a:lnTo>
                <a:lnTo>
                  <a:pt x="416" y="13"/>
                </a:lnTo>
                <a:lnTo>
                  <a:pt x="422" y="16"/>
                </a:lnTo>
                <a:lnTo>
                  <a:pt x="427" y="18"/>
                </a:lnTo>
                <a:lnTo>
                  <a:pt x="435" y="36"/>
                </a:lnTo>
                <a:lnTo>
                  <a:pt x="0" y="3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69" name="Rectangle 299"/>
          <p:cNvSpPr>
            <a:spLocks noChangeArrowheads="1"/>
          </p:cNvSpPr>
          <p:nvPr/>
        </p:nvSpPr>
        <p:spPr bwMode="auto">
          <a:xfrm>
            <a:off x="2027238" y="381000"/>
            <a:ext cx="563562" cy="200025"/>
          </a:xfrm>
          <a:prstGeom prst="rect">
            <a:avLst/>
          </a:prstGeom>
          <a:noFill/>
          <a:ln w="12700">
            <a:noFill/>
            <a:miter lim="800000"/>
            <a:headEnd/>
            <a:tailEnd/>
          </a:ln>
        </p:spPr>
        <p:txBody>
          <a:bodyPr wrap="none" lIns="111125" tIns="55562" rIns="111125" bIns="55562">
            <a:spAutoFit/>
          </a:bodyPr>
          <a:lstStyle/>
          <a:p>
            <a:pPr defTabSz="1096963" eaLnBrk="0" hangingPunct="0"/>
            <a:r>
              <a:rPr lang="en-US" sz="500">
                <a:solidFill>
                  <a:srgbClr val="000000"/>
                </a:solidFill>
                <a:cs typeface="Times New Roman" pitchFamily="18" charset="0"/>
              </a:rPr>
              <a:t>CHARLIE II</a:t>
            </a:r>
          </a:p>
        </p:txBody>
      </p:sp>
      <p:grpSp>
        <p:nvGrpSpPr>
          <p:cNvPr id="167970" name="Group 300"/>
          <p:cNvGrpSpPr>
            <a:grpSpLocks/>
          </p:cNvGrpSpPr>
          <p:nvPr/>
        </p:nvGrpSpPr>
        <p:grpSpPr bwMode="auto">
          <a:xfrm>
            <a:off x="71438" y="138113"/>
            <a:ext cx="4478337" cy="3079750"/>
            <a:chOff x="45" y="87"/>
            <a:chExt cx="2821" cy="1940"/>
          </a:xfrm>
        </p:grpSpPr>
        <p:sp>
          <p:nvSpPr>
            <p:cNvPr id="168493" name="Line 301"/>
            <p:cNvSpPr>
              <a:spLocks noChangeShapeType="1"/>
            </p:cNvSpPr>
            <p:nvPr/>
          </p:nvSpPr>
          <p:spPr bwMode="auto">
            <a:xfrm>
              <a:off x="2301" y="91"/>
              <a:ext cx="0" cy="1932"/>
            </a:xfrm>
            <a:prstGeom prst="line">
              <a:avLst/>
            </a:prstGeom>
            <a:noFill/>
            <a:ln w="12700">
              <a:solidFill>
                <a:srgbClr val="000000"/>
              </a:solidFill>
              <a:round/>
              <a:headEnd/>
              <a:tailEnd/>
            </a:ln>
          </p:spPr>
          <p:txBody>
            <a:bodyPr wrap="none" anchor="ctr"/>
            <a:lstStyle/>
            <a:p>
              <a:endParaRPr lang="en-US"/>
            </a:p>
          </p:txBody>
        </p:sp>
        <p:sp>
          <p:nvSpPr>
            <p:cNvPr id="168494" name="Line 302"/>
            <p:cNvSpPr>
              <a:spLocks noChangeShapeType="1"/>
            </p:cNvSpPr>
            <p:nvPr/>
          </p:nvSpPr>
          <p:spPr bwMode="auto">
            <a:xfrm>
              <a:off x="1736" y="91"/>
              <a:ext cx="0" cy="1932"/>
            </a:xfrm>
            <a:prstGeom prst="line">
              <a:avLst/>
            </a:prstGeom>
            <a:noFill/>
            <a:ln w="12700">
              <a:solidFill>
                <a:srgbClr val="000000"/>
              </a:solidFill>
              <a:round/>
              <a:headEnd/>
              <a:tailEnd/>
            </a:ln>
          </p:spPr>
          <p:txBody>
            <a:bodyPr wrap="none" anchor="ctr"/>
            <a:lstStyle/>
            <a:p>
              <a:endParaRPr lang="en-US"/>
            </a:p>
          </p:txBody>
        </p:sp>
        <p:sp>
          <p:nvSpPr>
            <p:cNvPr id="168495" name="Line 303"/>
            <p:cNvSpPr>
              <a:spLocks noChangeShapeType="1"/>
            </p:cNvSpPr>
            <p:nvPr/>
          </p:nvSpPr>
          <p:spPr bwMode="auto">
            <a:xfrm>
              <a:off x="1177" y="91"/>
              <a:ext cx="0" cy="1932"/>
            </a:xfrm>
            <a:prstGeom prst="line">
              <a:avLst/>
            </a:prstGeom>
            <a:noFill/>
            <a:ln w="12700">
              <a:solidFill>
                <a:srgbClr val="000000"/>
              </a:solidFill>
              <a:round/>
              <a:headEnd/>
              <a:tailEnd/>
            </a:ln>
          </p:spPr>
          <p:txBody>
            <a:bodyPr wrap="none" anchor="ctr"/>
            <a:lstStyle/>
            <a:p>
              <a:endParaRPr lang="en-US"/>
            </a:p>
          </p:txBody>
        </p:sp>
        <p:sp>
          <p:nvSpPr>
            <p:cNvPr id="168496" name="Line 304"/>
            <p:cNvSpPr>
              <a:spLocks noChangeShapeType="1"/>
            </p:cNvSpPr>
            <p:nvPr/>
          </p:nvSpPr>
          <p:spPr bwMode="auto">
            <a:xfrm flipH="1">
              <a:off x="606" y="91"/>
              <a:ext cx="9" cy="1932"/>
            </a:xfrm>
            <a:prstGeom prst="line">
              <a:avLst/>
            </a:prstGeom>
            <a:noFill/>
            <a:ln w="12700">
              <a:solidFill>
                <a:srgbClr val="000000"/>
              </a:solidFill>
              <a:round/>
              <a:headEnd/>
              <a:tailEnd/>
            </a:ln>
          </p:spPr>
          <p:txBody>
            <a:bodyPr wrap="none" anchor="ctr"/>
            <a:lstStyle/>
            <a:p>
              <a:endParaRPr lang="en-US"/>
            </a:p>
          </p:txBody>
        </p:sp>
        <p:grpSp>
          <p:nvGrpSpPr>
            <p:cNvPr id="168497" name="Group 305"/>
            <p:cNvGrpSpPr>
              <a:grpSpLocks/>
            </p:cNvGrpSpPr>
            <p:nvPr/>
          </p:nvGrpSpPr>
          <p:grpSpPr bwMode="auto">
            <a:xfrm>
              <a:off x="45" y="87"/>
              <a:ext cx="2821" cy="1940"/>
              <a:chOff x="45" y="87"/>
              <a:chExt cx="2821" cy="1940"/>
            </a:xfrm>
          </p:grpSpPr>
          <p:sp>
            <p:nvSpPr>
              <p:cNvPr id="168498" name="Line 306"/>
              <p:cNvSpPr>
                <a:spLocks noChangeShapeType="1"/>
              </p:cNvSpPr>
              <p:nvPr/>
            </p:nvSpPr>
            <p:spPr bwMode="auto">
              <a:xfrm>
                <a:off x="49" y="569"/>
                <a:ext cx="2813" cy="0"/>
              </a:xfrm>
              <a:prstGeom prst="line">
                <a:avLst/>
              </a:prstGeom>
              <a:noFill/>
              <a:ln w="12700">
                <a:solidFill>
                  <a:srgbClr val="000000"/>
                </a:solidFill>
                <a:round/>
                <a:headEnd/>
                <a:tailEnd/>
              </a:ln>
            </p:spPr>
            <p:txBody>
              <a:bodyPr wrap="none" anchor="ctr"/>
              <a:lstStyle/>
              <a:p>
                <a:endParaRPr lang="en-US"/>
              </a:p>
            </p:txBody>
          </p:sp>
          <p:sp>
            <p:nvSpPr>
              <p:cNvPr id="168499" name="Line 307"/>
              <p:cNvSpPr>
                <a:spLocks noChangeShapeType="1"/>
              </p:cNvSpPr>
              <p:nvPr/>
            </p:nvSpPr>
            <p:spPr bwMode="auto">
              <a:xfrm>
                <a:off x="49" y="1058"/>
                <a:ext cx="2813" cy="0"/>
              </a:xfrm>
              <a:prstGeom prst="line">
                <a:avLst/>
              </a:prstGeom>
              <a:noFill/>
              <a:ln w="12700">
                <a:solidFill>
                  <a:srgbClr val="000000"/>
                </a:solidFill>
                <a:round/>
                <a:headEnd/>
                <a:tailEnd/>
              </a:ln>
            </p:spPr>
            <p:txBody>
              <a:bodyPr wrap="none" anchor="ctr"/>
              <a:lstStyle/>
              <a:p>
                <a:endParaRPr lang="en-US"/>
              </a:p>
            </p:txBody>
          </p:sp>
          <p:sp>
            <p:nvSpPr>
              <p:cNvPr id="168500" name="Line 308"/>
              <p:cNvSpPr>
                <a:spLocks noChangeShapeType="1"/>
              </p:cNvSpPr>
              <p:nvPr/>
            </p:nvSpPr>
            <p:spPr bwMode="auto">
              <a:xfrm>
                <a:off x="49" y="1539"/>
                <a:ext cx="2813" cy="0"/>
              </a:xfrm>
              <a:prstGeom prst="line">
                <a:avLst/>
              </a:prstGeom>
              <a:noFill/>
              <a:ln w="12700">
                <a:solidFill>
                  <a:srgbClr val="000000"/>
                </a:solidFill>
                <a:round/>
                <a:headEnd/>
                <a:tailEnd/>
              </a:ln>
            </p:spPr>
            <p:txBody>
              <a:bodyPr wrap="none" anchor="ctr"/>
              <a:lstStyle/>
              <a:p>
                <a:endParaRPr lang="en-US"/>
              </a:p>
            </p:txBody>
          </p:sp>
          <p:grpSp>
            <p:nvGrpSpPr>
              <p:cNvPr id="168501" name="Group 309"/>
              <p:cNvGrpSpPr>
                <a:grpSpLocks/>
              </p:cNvGrpSpPr>
              <p:nvPr/>
            </p:nvGrpSpPr>
            <p:grpSpPr bwMode="auto">
              <a:xfrm>
                <a:off x="45" y="87"/>
                <a:ext cx="2821" cy="1940"/>
                <a:chOff x="45" y="87"/>
                <a:chExt cx="2821" cy="1940"/>
              </a:xfrm>
            </p:grpSpPr>
            <p:sp>
              <p:nvSpPr>
                <p:cNvPr id="168502" name="Line 310"/>
                <p:cNvSpPr>
                  <a:spLocks noChangeShapeType="1"/>
                </p:cNvSpPr>
                <p:nvPr/>
              </p:nvSpPr>
              <p:spPr bwMode="auto">
                <a:xfrm>
                  <a:off x="45" y="91"/>
                  <a:ext cx="0" cy="1932"/>
                </a:xfrm>
                <a:prstGeom prst="line">
                  <a:avLst/>
                </a:prstGeom>
                <a:noFill/>
                <a:ln w="12700">
                  <a:solidFill>
                    <a:srgbClr val="000000"/>
                  </a:solidFill>
                  <a:round/>
                  <a:headEnd/>
                  <a:tailEnd/>
                </a:ln>
              </p:spPr>
              <p:txBody>
                <a:bodyPr wrap="none" anchor="ctr"/>
                <a:lstStyle/>
                <a:p>
                  <a:endParaRPr lang="en-US"/>
                </a:p>
              </p:txBody>
            </p:sp>
            <p:sp>
              <p:nvSpPr>
                <p:cNvPr id="168503" name="Line 311"/>
                <p:cNvSpPr>
                  <a:spLocks noChangeShapeType="1"/>
                </p:cNvSpPr>
                <p:nvPr/>
              </p:nvSpPr>
              <p:spPr bwMode="auto">
                <a:xfrm>
                  <a:off x="2866" y="91"/>
                  <a:ext cx="0" cy="1932"/>
                </a:xfrm>
                <a:prstGeom prst="line">
                  <a:avLst/>
                </a:prstGeom>
                <a:noFill/>
                <a:ln w="12700">
                  <a:solidFill>
                    <a:srgbClr val="000000"/>
                  </a:solidFill>
                  <a:round/>
                  <a:headEnd/>
                  <a:tailEnd/>
                </a:ln>
              </p:spPr>
              <p:txBody>
                <a:bodyPr wrap="none" anchor="ctr"/>
                <a:lstStyle/>
                <a:p>
                  <a:endParaRPr lang="en-US"/>
                </a:p>
              </p:txBody>
            </p:sp>
            <p:sp>
              <p:nvSpPr>
                <p:cNvPr id="168504" name="Line 312"/>
                <p:cNvSpPr>
                  <a:spLocks noChangeShapeType="1"/>
                </p:cNvSpPr>
                <p:nvPr/>
              </p:nvSpPr>
              <p:spPr bwMode="auto">
                <a:xfrm>
                  <a:off x="49" y="87"/>
                  <a:ext cx="2813" cy="0"/>
                </a:xfrm>
                <a:prstGeom prst="line">
                  <a:avLst/>
                </a:prstGeom>
                <a:noFill/>
                <a:ln w="12700">
                  <a:solidFill>
                    <a:srgbClr val="000000"/>
                  </a:solidFill>
                  <a:round/>
                  <a:headEnd/>
                  <a:tailEnd/>
                </a:ln>
              </p:spPr>
              <p:txBody>
                <a:bodyPr wrap="none" anchor="ctr"/>
                <a:lstStyle/>
                <a:p>
                  <a:endParaRPr lang="en-US"/>
                </a:p>
              </p:txBody>
            </p:sp>
            <p:sp>
              <p:nvSpPr>
                <p:cNvPr id="168505" name="Line 313"/>
                <p:cNvSpPr>
                  <a:spLocks noChangeShapeType="1"/>
                </p:cNvSpPr>
                <p:nvPr/>
              </p:nvSpPr>
              <p:spPr bwMode="auto">
                <a:xfrm>
                  <a:off x="49" y="2027"/>
                  <a:ext cx="2813" cy="0"/>
                </a:xfrm>
                <a:prstGeom prst="line">
                  <a:avLst/>
                </a:prstGeom>
                <a:noFill/>
                <a:ln w="12700">
                  <a:solidFill>
                    <a:srgbClr val="000000"/>
                  </a:solidFill>
                  <a:round/>
                  <a:headEnd/>
                  <a:tailEnd/>
                </a:ln>
              </p:spPr>
              <p:txBody>
                <a:bodyPr wrap="none" anchor="ctr"/>
                <a:lstStyle/>
                <a:p>
                  <a:endParaRPr lang="en-US"/>
                </a:p>
              </p:txBody>
            </p:sp>
          </p:grpSp>
        </p:grpSp>
      </p:grpSp>
      <p:sp>
        <p:nvSpPr>
          <p:cNvPr id="167971" name="Freeform 314"/>
          <p:cNvSpPr>
            <a:spLocks/>
          </p:cNvSpPr>
          <p:nvPr/>
        </p:nvSpPr>
        <p:spPr bwMode="auto">
          <a:xfrm>
            <a:off x="1938338" y="646113"/>
            <a:ext cx="654050" cy="84137"/>
          </a:xfrm>
          <a:custGeom>
            <a:avLst/>
            <a:gdLst>
              <a:gd name="T0" fmla="*/ 0 w 412"/>
              <a:gd name="T1" fmla="*/ 45 h 53"/>
              <a:gd name="T2" fmla="*/ 4 w 412"/>
              <a:gd name="T3" fmla="*/ 45 h 53"/>
              <a:gd name="T4" fmla="*/ 11 w 412"/>
              <a:gd name="T5" fmla="*/ 47 h 53"/>
              <a:gd name="T6" fmla="*/ 36 w 412"/>
              <a:gd name="T7" fmla="*/ 46 h 53"/>
              <a:gd name="T8" fmla="*/ 64 w 412"/>
              <a:gd name="T9" fmla="*/ 42 h 53"/>
              <a:gd name="T10" fmla="*/ 68 w 412"/>
              <a:gd name="T11" fmla="*/ 37 h 53"/>
              <a:gd name="T12" fmla="*/ 78 w 412"/>
              <a:gd name="T13" fmla="*/ 41 h 53"/>
              <a:gd name="T14" fmla="*/ 95 w 412"/>
              <a:gd name="T15" fmla="*/ 37 h 53"/>
              <a:gd name="T16" fmla="*/ 97 w 412"/>
              <a:gd name="T17" fmla="*/ 33 h 53"/>
              <a:gd name="T18" fmla="*/ 155 w 412"/>
              <a:gd name="T19" fmla="*/ 33 h 53"/>
              <a:gd name="T20" fmla="*/ 156 w 412"/>
              <a:gd name="T21" fmla="*/ 35 h 53"/>
              <a:gd name="T22" fmla="*/ 191 w 412"/>
              <a:gd name="T23" fmla="*/ 35 h 53"/>
              <a:gd name="T24" fmla="*/ 189 w 412"/>
              <a:gd name="T25" fmla="*/ 5 h 53"/>
              <a:gd name="T26" fmla="*/ 234 w 412"/>
              <a:gd name="T27" fmla="*/ 4 h 53"/>
              <a:gd name="T28" fmla="*/ 278 w 412"/>
              <a:gd name="T29" fmla="*/ 0 h 53"/>
              <a:gd name="T30" fmla="*/ 278 w 412"/>
              <a:gd name="T31" fmla="*/ 30 h 53"/>
              <a:gd name="T32" fmla="*/ 353 w 412"/>
              <a:gd name="T33" fmla="*/ 30 h 53"/>
              <a:gd name="T34" fmla="*/ 376 w 412"/>
              <a:gd name="T35" fmla="*/ 33 h 53"/>
              <a:gd name="T36" fmla="*/ 393 w 412"/>
              <a:gd name="T37" fmla="*/ 37 h 53"/>
              <a:gd name="T38" fmla="*/ 411 w 412"/>
              <a:gd name="T39" fmla="*/ 51 h 53"/>
              <a:gd name="T40" fmla="*/ 5 w 412"/>
              <a:gd name="T41" fmla="*/ 52 h 53"/>
              <a:gd name="T42" fmla="*/ 1 w 412"/>
              <a:gd name="T43" fmla="*/ 52 h 53"/>
              <a:gd name="T44" fmla="*/ 0 w 412"/>
              <a:gd name="T45" fmla="*/ 45 h 5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12"/>
              <a:gd name="T70" fmla="*/ 0 h 53"/>
              <a:gd name="T71" fmla="*/ 412 w 412"/>
              <a:gd name="T72" fmla="*/ 53 h 5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12" h="53">
                <a:moveTo>
                  <a:pt x="0" y="45"/>
                </a:moveTo>
                <a:lnTo>
                  <a:pt x="4" y="45"/>
                </a:lnTo>
                <a:lnTo>
                  <a:pt x="11" y="47"/>
                </a:lnTo>
                <a:lnTo>
                  <a:pt x="36" y="46"/>
                </a:lnTo>
                <a:lnTo>
                  <a:pt x="64" y="42"/>
                </a:lnTo>
                <a:lnTo>
                  <a:pt x="68" y="37"/>
                </a:lnTo>
                <a:lnTo>
                  <a:pt x="78" y="41"/>
                </a:lnTo>
                <a:lnTo>
                  <a:pt x="95" y="37"/>
                </a:lnTo>
                <a:lnTo>
                  <a:pt x="97" y="33"/>
                </a:lnTo>
                <a:lnTo>
                  <a:pt x="155" y="33"/>
                </a:lnTo>
                <a:lnTo>
                  <a:pt x="156" y="35"/>
                </a:lnTo>
                <a:lnTo>
                  <a:pt x="191" y="35"/>
                </a:lnTo>
                <a:lnTo>
                  <a:pt x="189" y="5"/>
                </a:lnTo>
                <a:lnTo>
                  <a:pt x="234" y="4"/>
                </a:lnTo>
                <a:lnTo>
                  <a:pt x="278" y="0"/>
                </a:lnTo>
                <a:lnTo>
                  <a:pt x="278" y="30"/>
                </a:lnTo>
                <a:lnTo>
                  <a:pt x="353" y="30"/>
                </a:lnTo>
                <a:lnTo>
                  <a:pt x="376" y="33"/>
                </a:lnTo>
                <a:lnTo>
                  <a:pt x="393" y="37"/>
                </a:lnTo>
                <a:lnTo>
                  <a:pt x="411" y="51"/>
                </a:lnTo>
                <a:lnTo>
                  <a:pt x="5" y="52"/>
                </a:lnTo>
                <a:lnTo>
                  <a:pt x="1" y="52"/>
                </a:lnTo>
                <a:lnTo>
                  <a:pt x="0" y="4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72" name="Rectangle 315"/>
          <p:cNvSpPr>
            <a:spLocks noChangeArrowheads="1"/>
          </p:cNvSpPr>
          <p:nvPr/>
        </p:nvSpPr>
        <p:spPr bwMode="auto">
          <a:xfrm>
            <a:off x="2120900" y="744538"/>
            <a:ext cx="379413"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KILO</a:t>
            </a:r>
          </a:p>
        </p:txBody>
      </p:sp>
      <p:sp>
        <p:nvSpPr>
          <p:cNvPr id="167973" name="Freeform 316"/>
          <p:cNvSpPr>
            <a:spLocks/>
          </p:cNvSpPr>
          <p:nvPr/>
        </p:nvSpPr>
        <p:spPr bwMode="auto">
          <a:xfrm>
            <a:off x="166688" y="439738"/>
            <a:ext cx="733425" cy="204787"/>
          </a:xfrm>
          <a:custGeom>
            <a:avLst/>
            <a:gdLst>
              <a:gd name="T0" fmla="*/ 0 w 462"/>
              <a:gd name="T1" fmla="*/ 84 h 129"/>
              <a:gd name="T2" fmla="*/ 66 w 462"/>
              <a:gd name="T3" fmla="*/ 72 h 129"/>
              <a:gd name="T4" fmla="*/ 73 w 462"/>
              <a:gd name="T5" fmla="*/ 68 h 129"/>
              <a:gd name="T6" fmla="*/ 89 w 462"/>
              <a:gd name="T7" fmla="*/ 63 h 129"/>
              <a:gd name="T8" fmla="*/ 97 w 462"/>
              <a:gd name="T9" fmla="*/ 63 h 129"/>
              <a:gd name="T10" fmla="*/ 103 w 462"/>
              <a:gd name="T11" fmla="*/ 56 h 129"/>
              <a:gd name="T12" fmla="*/ 103 w 462"/>
              <a:gd name="T13" fmla="*/ 44 h 129"/>
              <a:gd name="T14" fmla="*/ 112 w 462"/>
              <a:gd name="T15" fmla="*/ 56 h 129"/>
              <a:gd name="T16" fmla="*/ 121 w 462"/>
              <a:gd name="T17" fmla="*/ 42 h 129"/>
              <a:gd name="T18" fmla="*/ 170 w 462"/>
              <a:gd name="T19" fmla="*/ 17 h 129"/>
              <a:gd name="T20" fmla="*/ 156 w 462"/>
              <a:gd name="T21" fmla="*/ 10 h 129"/>
              <a:gd name="T22" fmla="*/ 170 w 462"/>
              <a:gd name="T23" fmla="*/ 5 h 129"/>
              <a:gd name="T24" fmla="*/ 166 w 462"/>
              <a:gd name="T25" fmla="*/ 4 h 129"/>
              <a:gd name="T26" fmla="*/ 184 w 462"/>
              <a:gd name="T27" fmla="*/ 5 h 129"/>
              <a:gd name="T28" fmla="*/ 178 w 462"/>
              <a:gd name="T29" fmla="*/ 10 h 129"/>
              <a:gd name="T30" fmla="*/ 190 w 462"/>
              <a:gd name="T31" fmla="*/ 17 h 129"/>
              <a:gd name="T32" fmla="*/ 182 w 462"/>
              <a:gd name="T33" fmla="*/ 19 h 129"/>
              <a:gd name="T34" fmla="*/ 190 w 462"/>
              <a:gd name="T35" fmla="*/ 42 h 129"/>
              <a:gd name="T36" fmla="*/ 197 w 462"/>
              <a:gd name="T37" fmla="*/ 37 h 129"/>
              <a:gd name="T38" fmla="*/ 194 w 462"/>
              <a:gd name="T39" fmla="*/ 33 h 129"/>
              <a:gd name="T40" fmla="*/ 200 w 462"/>
              <a:gd name="T41" fmla="*/ 35 h 129"/>
              <a:gd name="T42" fmla="*/ 198 w 462"/>
              <a:gd name="T43" fmla="*/ 37 h 129"/>
              <a:gd name="T44" fmla="*/ 202 w 462"/>
              <a:gd name="T45" fmla="*/ 39 h 129"/>
              <a:gd name="T46" fmla="*/ 200 w 462"/>
              <a:gd name="T47" fmla="*/ 49 h 129"/>
              <a:gd name="T48" fmla="*/ 212 w 462"/>
              <a:gd name="T49" fmla="*/ 56 h 129"/>
              <a:gd name="T50" fmla="*/ 221 w 462"/>
              <a:gd name="T51" fmla="*/ 84 h 129"/>
              <a:gd name="T52" fmla="*/ 235 w 462"/>
              <a:gd name="T53" fmla="*/ 77 h 129"/>
              <a:gd name="T54" fmla="*/ 237 w 462"/>
              <a:gd name="T55" fmla="*/ 69 h 129"/>
              <a:gd name="T56" fmla="*/ 244 w 462"/>
              <a:gd name="T57" fmla="*/ 68 h 129"/>
              <a:gd name="T58" fmla="*/ 246 w 462"/>
              <a:gd name="T59" fmla="*/ 69 h 129"/>
              <a:gd name="T60" fmla="*/ 251 w 462"/>
              <a:gd name="T61" fmla="*/ 100 h 129"/>
              <a:gd name="T62" fmla="*/ 263 w 462"/>
              <a:gd name="T63" fmla="*/ 89 h 129"/>
              <a:gd name="T64" fmla="*/ 267 w 462"/>
              <a:gd name="T65" fmla="*/ 100 h 129"/>
              <a:gd name="T66" fmla="*/ 369 w 462"/>
              <a:gd name="T67" fmla="*/ 100 h 129"/>
              <a:gd name="T68" fmla="*/ 372 w 462"/>
              <a:gd name="T69" fmla="*/ 98 h 129"/>
              <a:gd name="T70" fmla="*/ 389 w 462"/>
              <a:gd name="T71" fmla="*/ 91 h 129"/>
              <a:gd name="T72" fmla="*/ 391 w 462"/>
              <a:gd name="T73" fmla="*/ 91 h 129"/>
              <a:gd name="T74" fmla="*/ 395 w 462"/>
              <a:gd name="T75" fmla="*/ 96 h 129"/>
              <a:gd name="T76" fmla="*/ 396 w 462"/>
              <a:gd name="T77" fmla="*/ 93 h 129"/>
              <a:gd name="T78" fmla="*/ 400 w 462"/>
              <a:gd name="T79" fmla="*/ 91 h 129"/>
              <a:gd name="T80" fmla="*/ 406 w 462"/>
              <a:gd name="T81" fmla="*/ 93 h 129"/>
              <a:gd name="T82" fmla="*/ 412 w 462"/>
              <a:gd name="T83" fmla="*/ 89 h 129"/>
              <a:gd name="T84" fmla="*/ 417 w 462"/>
              <a:gd name="T85" fmla="*/ 81 h 129"/>
              <a:gd name="T86" fmla="*/ 427 w 462"/>
              <a:gd name="T87" fmla="*/ 84 h 129"/>
              <a:gd name="T88" fmla="*/ 433 w 462"/>
              <a:gd name="T89" fmla="*/ 85 h 129"/>
              <a:gd name="T90" fmla="*/ 431 w 462"/>
              <a:gd name="T91" fmla="*/ 93 h 129"/>
              <a:gd name="T92" fmla="*/ 441 w 462"/>
              <a:gd name="T93" fmla="*/ 91 h 129"/>
              <a:gd name="T94" fmla="*/ 455 w 462"/>
              <a:gd name="T95" fmla="*/ 91 h 129"/>
              <a:gd name="T96" fmla="*/ 445 w 462"/>
              <a:gd name="T97" fmla="*/ 128 h 129"/>
              <a:gd name="T98" fmla="*/ 6 w 462"/>
              <a:gd name="T99" fmla="*/ 123 h 1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2"/>
              <a:gd name="T151" fmla="*/ 0 h 129"/>
              <a:gd name="T152" fmla="*/ 462 w 462"/>
              <a:gd name="T153" fmla="*/ 129 h 1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2" h="129">
                <a:moveTo>
                  <a:pt x="6" y="123"/>
                </a:moveTo>
                <a:lnTo>
                  <a:pt x="0" y="84"/>
                </a:lnTo>
                <a:lnTo>
                  <a:pt x="65" y="84"/>
                </a:lnTo>
                <a:lnTo>
                  <a:pt x="66" y="72"/>
                </a:lnTo>
                <a:lnTo>
                  <a:pt x="72" y="73"/>
                </a:lnTo>
                <a:lnTo>
                  <a:pt x="73" y="68"/>
                </a:lnTo>
                <a:lnTo>
                  <a:pt x="72" y="63"/>
                </a:lnTo>
                <a:lnTo>
                  <a:pt x="89" y="63"/>
                </a:lnTo>
                <a:lnTo>
                  <a:pt x="89" y="68"/>
                </a:lnTo>
                <a:lnTo>
                  <a:pt x="97" y="63"/>
                </a:lnTo>
                <a:lnTo>
                  <a:pt x="100" y="59"/>
                </a:lnTo>
                <a:lnTo>
                  <a:pt x="103" y="56"/>
                </a:lnTo>
                <a:lnTo>
                  <a:pt x="103" y="51"/>
                </a:lnTo>
                <a:lnTo>
                  <a:pt x="103" y="44"/>
                </a:lnTo>
                <a:lnTo>
                  <a:pt x="112" y="44"/>
                </a:lnTo>
                <a:lnTo>
                  <a:pt x="112" y="56"/>
                </a:lnTo>
                <a:lnTo>
                  <a:pt x="120" y="56"/>
                </a:lnTo>
                <a:lnTo>
                  <a:pt x="121" y="42"/>
                </a:lnTo>
                <a:lnTo>
                  <a:pt x="168" y="42"/>
                </a:lnTo>
                <a:lnTo>
                  <a:pt x="170" y="17"/>
                </a:lnTo>
                <a:lnTo>
                  <a:pt x="156" y="17"/>
                </a:lnTo>
                <a:lnTo>
                  <a:pt x="156" y="10"/>
                </a:lnTo>
                <a:lnTo>
                  <a:pt x="170" y="10"/>
                </a:lnTo>
                <a:lnTo>
                  <a:pt x="170" y="5"/>
                </a:lnTo>
                <a:lnTo>
                  <a:pt x="166" y="5"/>
                </a:lnTo>
                <a:lnTo>
                  <a:pt x="166" y="4"/>
                </a:lnTo>
                <a:lnTo>
                  <a:pt x="185" y="0"/>
                </a:lnTo>
                <a:lnTo>
                  <a:pt x="184" y="5"/>
                </a:lnTo>
                <a:lnTo>
                  <a:pt x="178" y="5"/>
                </a:lnTo>
                <a:lnTo>
                  <a:pt x="178" y="10"/>
                </a:lnTo>
                <a:lnTo>
                  <a:pt x="178" y="17"/>
                </a:lnTo>
                <a:lnTo>
                  <a:pt x="190" y="17"/>
                </a:lnTo>
                <a:lnTo>
                  <a:pt x="190" y="19"/>
                </a:lnTo>
                <a:lnTo>
                  <a:pt x="182" y="19"/>
                </a:lnTo>
                <a:lnTo>
                  <a:pt x="182" y="42"/>
                </a:lnTo>
                <a:lnTo>
                  <a:pt x="190" y="42"/>
                </a:lnTo>
                <a:lnTo>
                  <a:pt x="191" y="37"/>
                </a:lnTo>
                <a:lnTo>
                  <a:pt x="197" y="37"/>
                </a:lnTo>
                <a:lnTo>
                  <a:pt x="197" y="35"/>
                </a:lnTo>
                <a:lnTo>
                  <a:pt x="194" y="33"/>
                </a:lnTo>
                <a:lnTo>
                  <a:pt x="200" y="33"/>
                </a:lnTo>
                <a:lnTo>
                  <a:pt x="200" y="35"/>
                </a:lnTo>
                <a:lnTo>
                  <a:pt x="198" y="35"/>
                </a:lnTo>
                <a:lnTo>
                  <a:pt x="198" y="37"/>
                </a:lnTo>
                <a:lnTo>
                  <a:pt x="202" y="37"/>
                </a:lnTo>
                <a:lnTo>
                  <a:pt x="202" y="39"/>
                </a:lnTo>
                <a:lnTo>
                  <a:pt x="198" y="39"/>
                </a:lnTo>
                <a:lnTo>
                  <a:pt x="200" y="49"/>
                </a:lnTo>
                <a:lnTo>
                  <a:pt x="205" y="49"/>
                </a:lnTo>
                <a:lnTo>
                  <a:pt x="212" y="56"/>
                </a:lnTo>
                <a:lnTo>
                  <a:pt x="212" y="84"/>
                </a:lnTo>
                <a:lnTo>
                  <a:pt x="221" y="84"/>
                </a:lnTo>
                <a:lnTo>
                  <a:pt x="221" y="77"/>
                </a:lnTo>
                <a:lnTo>
                  <a:pt x="235" y="77"/>
                </a:lnTo>
                <a:lnTo>
                  <a:pt x="235" y="74"/>
                </a:lnTo>
                <a:lnTo>
                  <a:pt x="237" y="69"/>
                </a:lnTo>
                <a:lnTo>
                  <a:pt x="241" y="68"/>
                </a:lnTo>
                <a:lnTo>
                  <a:pt x="244" y="68"/>
                </a:lnTo>
                <a:lnTo>
                  <a:pt x="246" y="68"/>
                </a:lnTo>
                <a:lnTo>
                  <a:pt x="246" y="69"/>
                </a:lnTo>
                <a:lnTo>
                  <a:pt x="251" y="69"/>
                </a:lnTo>
                <a:lnTo>
                  <a:pt x="251" y="100"/>
                </a:lnTo>
                <a:lnTo>
                  <a:pt x="263" y="100"/>
                </a:lnTo>
                <a:lnTo>
                  <a:pt x="263" y="89"/>
                </a:lnTo>
                <a:lnTo>
                  <a:pt x="267" y="89"/>
                </a:lnTo>
                <a:lnTo>
                  <a:pt x="267" y="100"/>
                </a:lnTo>
                <a:lnTo>
                  <a:pt x="274" y="100"/>
                </a:lnTo>
                <a:lnTo>
                  <a:pt x="369" y="100"/>
                </a:lnTo>
                <a:lnTo>
                  <a:pt x="372" y="100"/>
                </a:lnTo>
                <a:lnTo>
                  <a:pt x="372" y="98"/>
                </a:lnTo>
                <a:lnTo>
                  <a:pt x="375" y="91"/>
                </a:lnTo>
                <a:lnTo>
                  <a:pt x="389" y="91"/>
                </a:lnTo>
                <a:lnTo>
                  <a:pt x="390" y="96"/>
                </a:lnTo>
                <a:lnTo>
                  <a:pt x="391" y="91"/>
                </a:lnTo>
                <a:lnTo>
                  <a:pt x="395" y="91"/>
                </a:lnTo>
                <a:lnTo>
                  <a:pt x="395" y="96"/>
                </a:lnTo>
                <a:lnTo>
                  <a:pt x="396" y="96"/>
                </a:lnTo>
                <a:lnTo>
                  <a:pt x="396" y="93"/>
                </a:lnTo>
                <a:lnTo>
                  <a:pt x="396" y="91"/>
                </a:lnTo>
                <a:lnTo>
                  <a:pt x="400" y="91"/>
                </a:lnTo>
                <a:lnTo>
                  <a:pt x="400" y="93"/>
                </a:lnTo>
                <a:lnTo>
                  <a:pt x="406" y="93"/>
                </a:lnTo>
                <a:lnTo>
                  <a:pt x="413" y="93"/>
                </a:lnTo>
                <a:lnTo>
                  <a:pt x="412" y="89"/>
                </a:lnTo>
                <a:lnTo>
                  <a:pt x="413" y="84"/>
                </a:lnTo>
                <a:lnTo>
                  <a:pt x="417" y="81"/>
                </a:lnTo>
                <a:lnTo>
                  <a:pt x="424" y="81"/>
                </a:lnTo>
                <a:lnTo>
                  <a:pt x="427" y="84"/>
                </a:lnTo>
                <a:lnTo>
                  <a:pt x="433" y="84"/>
                </a:lnTo>
                <a:lnTo>
                  <a:pt x="433" y="85"/>
                </a:lnTo>
                <a:lnTo>
                  <a:pt x="427" y="85"/>
                </a:lnTo>
                <a:lnTo>
                  <a:pt x="431" y="93"/>
                </a:lnTo>
                <a:lnTo>
                  <a:pt x="435" y="91"/>
                </a:lnTo>
                <a:lnTo>
                  <a:pt x="441" y="91"/>
                </a:lnTo>
                <a:lnTo>
                  <a:pt x="445" y="91"/>
                </a:lnTo>
                <a:lnTo>
                  <a:pt x="455" y="91"/>
                </a:lnTo>
                <a:lnTo>
                  <a:pt x="461" y="91"/>
                </a:lnTo>
                <a:lnTo>
                  <a:pt x="445" y="128"/>
                </a:lnTo>
                <a:lnTo>
                  <a:pt x="6" y="128"/>
                </a:lnTo>
                <a:lnTo>
                  <a:pt x="6" y="12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74" name="Rectangle 317"/>
          <p:cNvSpPr>
            <a:spLocks noChangeArrowheads="1"/>
          </p:cNvSpPr>
          <p:nvPr/>
        </p:nvSpPr>
        <p:spPr bwMode="auto">
          <a:xfrm>
            <a:off x="127000" y="608013"/>
            <a:ext cx="612775" cy="200025"/>
          </a:xfrm>
          <a:prstGeom prst="rect">
            <a:avLst/>
          </a:prstGeom>
          <a:noFill/>
          <a:ln w="12700">
            <a:noFill/>
            <a:miter lim="800000"/>
            <a:headEnd/>
            <a:tailEnd/>
          </a:ln>
        </p:spPr>
        <p:txBody>
          <a:bodyPr wrap="none" lIns="111125" tIns="55562" rIns="111125" bIns="55562">
            <a:spAutoFit/>
          </a:bodyPr>
          <a:lstStyle/>
          <a:p>
            <a:pPr defTabSz="1096963" eaLnBrk="0" hangingPunct="0"/>
            <a:r>
              <a:rPr lang="en-US" sz="500">
                <a:solidFill>
                  <a:srgbClr val="000000"/>
                </a:solidFill>
                <a:cs typeface="Times New Roman" pitchFamily="18" charset="0"/>
              </a:rPr>
              <a:t>LPD ROGOV</a:t>
            </a:r>
          </a:p>
        </p:txBody>
      </p:sp>
      <p:sp>
        <p:nvSpPr>
          <p:cNvPr id="167975" name="Freeform 318"/>
          <p:cNvSpPr>
            <a:spLocks/>
          </p:cNvSpPr>
          <p:nvPr/>
        </p:nvSpPr>
        <p:spPr bwMode="auto">
          <a:xfrm>
            <a:off x="1162050" y="1144588"/>
            <a:ext cx="477838" cy="430212"/>
          </a:xfrm>
          <a:custGeom>
            <a:avLst/>
            <a:gdLst>
              <a:gd name="T0" fmla="*/ 183 w 301"/>
              <a:gd name="T1" fmla="*/ 31 h 271"/>
              <a:gd name="T2" fmla="*/ 178 w 301"/>
              <a:gd name="T3" fmla="*/ 38 h 271"/>
              <a:gd name="T4" fmla="*/ 151 w 301"/>
              <a:gd name="T5" fmla="*/ 0 h 271"/>
              <a:gd name="T6" fmla="*/ 137 w 301"/>
              <a:gd name="T7" fmla="*/ 14 h 271"/>
              <a:gd name="T8" fmla="*/ 159 w 301"/>
              <a:gd name="T9" fmla="*/ 57 h 271"/>
              <a:gd name="T10" fmla="*/ 115 w 301"/>
              <a:gd name="T11" fmla="*/ 152 h 271"/>
              <a:gd name="T12" fmla="*/ 100 w 301"/>
              <a:gd name="T13" fmla="*/ 135 h 271"/>
              <a:gd name="T14" fmla="*/ 107 w 301"/>
              <a:gd name="T15" fmla="*/ 118 h 271"/>
              <a:gd name="T16" fmla="*/ 98 w 301"/>
              <a:gd name="T17" fmla="*/ 116 h 271"/>
              <a:gd name="T18" fmla="*/ 90 w 301"/>
              <a:gd name="T19" fmla="*/ 130 h 271"/>
              <a:gd name="T20" fmla="*/ 7 w 301"/>
              <a:gd name="T21" fmla="*/ 31 h 271"/>
              <a:gd name="T22" fmla="*/ 0 w 301"/>
              <a:gd name="T23" fmla="*/ 45 h 271"/>
              <a:gd name="T24" fmla="*/ 49 w 301"/>
              <a:gd name="T25" fmla="*/ 126 h 271"/>
              <a:gd name="T26" fmla="*/ 37 w 301"/>
              <a:gd name="T27" fmla="*/ 156 h 271"/>
              <a:gd name="T28" fmla="*/ 32 w 301"/>
              <a:gd name="T29" fmla="*/ 161 h 271"/>
              <a:gd name="T30" fmla="*/ 32 w 301"/>
              <a:gd name="T31" fmla="*/ 163 h 271"/>
              <a:gd name="T32" fmla="*/ 32 w 301"/>
              <a:gd name="T33" fmla="*/ 168 h 271"/>
              <a:gd name="T34" fmla="*/ 32 w 301"/>
              <a:gd name="T35" fmla="*/ 182 h 271"/>
              <a:gd name="T36" fmla="*/ 41 w 301"/>
              <a:gd name="T37" fmla="*/ 171 h 271"/>
              <a:gd name="T38" fmla="*/ 56 w 301"/>
              <a:gd name="T39" fmla="*/ 140 h 271"/>
              <a:gd name="T40" fmla="*/ 71 w 301"/>
              <a:gd name="T41" fmla="*/ 166 h 271"/>
              <a:gd name="T42" fmla="*/ 59 w 301"/>
              <a:gd name="T43" fmla="*/ 192 h 271"/>
              <a:gd name="T44" fmla="*/ 54 w 301"/>
              <a:gd name="T45" fmla="*/ 201 h 271"/>
              <a:gd name="T46" fmla="*/ 56 w 301"/>
              <a:gd name="T47" fmla="*/ 211 h 271"/>
              <a:gd name="T48" fmla="*/ 66 w 301"/>
              <a:gd name="T49" fmla="*/ 204 h 271"/>
              <a:gd name="T50" fmla="*/ 73 w 301"/>
              <a:gd name="T51" fmla="*/ 189 h 271"/>
              <a:gd name="T52" fmla="*/ 78 w 301"/>
              <a:gd name="T53" fmla="*/ 178 h 271"/>
              <a:gd name="T54" fmla="*/ 90 w 301"/>
              <a:gd name="T55" fmla="*/ 199 h 271"/>
              <a:gd name="T56" fmla="*/ 63 w 301"/>
              <a:gd name="T57" fmla="*/ 249 h 271"/>
              <a:gd name="T58" fmla="*/ 63 w 301"/>
              <a:gd name="T59" fmla="*/ 263 h 271"/>
              <a:gd name="T60" fmla="*/ 66 w 301"/>
              <a:gd name="T61" fmla="*/ 270 h 271"/>
              <a:gd name="T62" fmla="*/ 68 w 301"/>
              <a:gd name="T63" fmla="*/ 270 h 271"/>
              <a:gd name="T64" fmla="*/ 73 w 301"/>
              <a:gd name="T65" fmla="*/ 270 h 271"/>
              <a:gd name="T66" fmla="*/ 85 w 301"/>
              <a:gd name="T67" fmla="*/ 256 h 271"/>
              <a:gd name="T68" fmla="*/ 110 w 301"/>
              <a:gd name="T69" fmla="*/ 206 h 271"/>
              <a:gd name="T70" fmla="*/ 134 w 301"/>
              <a:gd name="T71" fmla="*/ 199 h 271"/>
              <a:gd name="T72" fmla="*/ 129 w 301"/>
              <a:gd name="T73" fmla="*/ 213 h 271"/>
              <a:gd name="T74" fmla="*/ 122 w 301"/>
              <a:gd name="T75" fmla="*/ 227 h 271"/>
              <a:gd name="T76" fmla="*/ 122 w 301"/>
              <a:gd name="T77" fmla="*/ 239 h 271"/>
              <a:gd name="T78" fmla="*/ 132 w 301"/>
              <a:gd name="T79" fmla="*/ 234 h 271"/>
              <a:gd name="T80" fmla="*/ 137 w 301"/>
              <a:gd name="T81" fmla="*/ 225 h 271"/>
              <a:gd name="T82" fmla="*/ 149 w 301"/>
              <a:gd name="T83" fmla="*/ 199 h 271"/>
              <a:gd name="T84" fmla="*/ 178 w 301"/>
              <a:gd name="T85" fmla="*/ 194 h 271"/>
              <a:gd name="T86" fmla="*/ 163 w 301"/>
              <a:gd name="T87" fmla="*/ 225 h 271"/>
              <a:gd name="T88" fmla="*/ 163 w 301"/>
              <a:gd name="T89" fmla="*/ 242 h 271"/>
              <a:gd name="T90" fmla="*/ 173 w 301"/>
              <a:gd name="T91" fmla="*/ 230 h 271"/>
              <a:gd name="T92" fmla="*/ 176 w 301"/>
              <a:gd name="T93" fmla="*/ 227 h 271"/>
              <a:gd name="T94" fmla="*/ 178 w 301"/>
              <a:gd name="T95" fmla="*/ 223 h 271"/>
              <a:gd name="T96" fmla="*/ 180 w 301"/>
              <a:gd name="T97" fmla="*/ 218 h 271"/>
              <a:gd name="T98" fmla="*/ 193 w 301"/>
              <a:gd name="T99" fmla="*/ 187 h 271"/>
              <a:gd name="T100" fmla="*/ 293 w 301"/>
              <a:gd name="T101" fmla="*/ 180 h 271"/>
              <a:gd name="T102" fmla="*/ 300 w 301"/>
              <a:gd name="T103" fmla="*/ 166 h 271"/>
              <a:gd name="T104" fmla="*/ 163 w 301"/>
              <a:gd name="T105" fmla="*/ 161 h 271"/>
              <a:gd name="T106" fmla="*/ 173 w 301"/>
              <a:gd name="T107" fmla="*/ 147 h 271"/>
              <a:gd name="T108" fmla="*/ 163 w 301"/>
              <a:gd name="T109" fmla="*/ 142 h 271"/>
              <a:gd name="T110" fmla="*/ 154 w 301"/>
              <a:gd name="T111" fmla="*/ 161 h 271"/>
              <a:gd name="T112" fmla="*/ 129 w 301"/>
              <a:gd name="T113" fmla="*/ 159 h 271"/>
              <a:gd name="T114" fmla="*/ 176 w 301"/>
              <a:gd name="T115" fmla="*/ 66 h 271"/>
              <a:gd name="T116" fmla="*/ 227 w 301"/>
              <a:gd name="T117" fmla="*/ 52 h 271"/>
              <a:gd name="T118" fmla="*/ 227 w 301"/>
              <a:gd name="T119" fmla="*/ 33 h 271"/>
              <a:gd name="T120" fmla="*/ 178 w 301"/>
              <a:gd name="T121" fmla="*/ 38 h 271"/>
              <a:gd name="T122" fmla="*/ 180 w 301"/>
              <a:gd name="T123" fmla="*/ 31 h 271"/>
              <a:gd name="T124" fmla="*/ 183 w 301"/>
              <a:gd name="T125" fmla="*/ 31 h 2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01"/>
              <a:gd name="T190" fmla="*/ 0 h 271"/>
              <a:gd name="T191" fmla="*/ 301 w 301"/>
              <a:gd name="T192" fmla="*/ 271 h 2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01" h="271">
                <a:moveTo>
                  <a:pt x="183" y="31"/>
                </a:moveTo>
                <a:lnTo>
                  <a:pt x="178" y="38"/>
                </a:lnTo>
                <a:lnTo>
                  <a:pt x="151" y="0"/>
                </a:lnTo>
                <a:lnTo>
                  <a:pt x="137" y="14"/>
                </a:lnTo>
                <a:lnTo>
                  <a:pt x="159" y="57"/>
                </a:lnTo>
                <a:lnTo>
                  <a:pt x="115" y="152"/>
                </a:lnTo>
                <a:lnTo>
                  <a:pt x="100" y="135"/>
                </a:lnTo>
                <a:lnTo>
                  <a:pt x="107" y="118"/>
                </a:lnTo>
                <a:lnTo>
                  <a:pt x="98" y="116"/>
                </a:lnTo>
                <a:lnTo>
                  <a:pt x="90" y="130"/>
                </a:lnTo>
                <a:lnTo>
                  <a:pt x="7" y="31"/>
                </a:lnTo>
                <a:lnTo>
                  <a:pt x="0" y="45"/>
                </a:lnTo>
                <a:lnTo>
                  <a:pt x="49" y="126"/>
                </a:lnTo>
                <a:lnTo>
                  <a:pt x="37" y="156"/>
                </a:lnTo>
                <a:lnTo>
                  <a:pt x="32" y="161"/>
                </a:lnTo>
                <a:lnTo>
                  <a:pt x="32" y="163"/>
                </a:lnTo>
                <a:lnTo>
                  <a:pt x="32" y="168"/>
                </a:lnTo>
                <a:lnTo>
                  <a:pt x="32" y="182"/>
                </a:lnTo>
                <a:lnTo>
                  <a:pt x="41" y="171"/>
                </a:lnTo>
                <a:lnTo>
                  <a:pt x="56" y="140"/>
                </a:lnTo>
                <a:lnTo>
                  <a:pt x="71" y="166"/>
                </a:lnTo>
                <a:lnTo>
                  <a:pt x="59" y="192"/>
                </a:lnTo>
                <a:lnTo>
                  <a:pt x="54" y="201"/>
                </a:lnTo>
                <a:lnTo>
                  <a:pt x="56" y="211"/>
                </a:lnTo>
                <a:lnTo>
                  <a:pt x="66" y="204"/>
                </a:lnTo>
                <a:lnTo>
                  <a:pt x="73" y="189"/>
                </a:lnTo>
                <a:lnTo>
                  <a:pt x="78" y="178"/>
                </a:lnTo>
                <a:lnTo>
                  <a:pt x="90" y="199"/>
                </a:lnTo>
                <a:lnTo>
                  <a:pt x="63" y="249"/>
                </a:lnTo>
                <a:lnTo>
                  <a:pt x="63" y="263"/>
                </a:lnTo>
                <a:lnTo>
                  <a:pt x="66" y="270"/>
                </a:lnTo>
                <a:lnTo>
                  <a:pt x="68" y="270"/>
                </a:lnTo>
                <a:lnTo>
                  <a:pt x="73" y="270"/>
                </a:lnTo>
                <a:lnTo>
                  <a:pt x="85" y="256"/>
                </a:lnTo>
                <a:lnTo>
                  <a:pt x="110" y="206"/>
                </a:lnTo>
                <a:lnTo>
                  <a:pt x="134" y="199"/>
                </a:lnTo>
                <a:lnTo>
                  <a:pt x="129" y="213"/>
                </a:lnTo>
                <a:lnTo>
                  <a:pt x="122" y="227"/>
                </a:lnTo>
                <a:lnTo>
                  <a:pt x="122" y="239"/>
                </a:lnTo>
                <a:lnTo>
                  <a:pt x="132" y="234"/>
                </a:lnTo>
                <a:lnTo>
                  <a:pt x="137" y="225"/>
                </a:lnTo>
                <a:lnTo>
                  <a:pt x="149" y="199"/>
                </a:lnTo>
                <a:lnTo>
                  <a:pt x="178" y="194"/>
                </a:lnTo>
                <a:lnTo>
                  <a:pt x="163" y="225"/>
                </a:lnTo>
                <a:lnTo>
                  <a:pt x="163" y="242"/>
                </a:lnTo>
                <a:lnTo>
                  <a:pt x="173" y="230"/>
                </a:lnTo>
                <a:lnTo>
                  <a:pt x="176" y="227"/>
                </a:lnTo>
                <a:lnTo>
                  <a:pt x="178" y="223"/>
                </a:lnTo>
                <a:lnTo>
                  <a:pt x="180" y="218"/>
                </a:lnTo>
                <a:lnTo>
                  <a:pt x="193" y="187"/>
                </a:lnTo>
                <a:lnTo>
                  <a:pt x="293" y="180"/>
                </a:lnTo>
                <a:lnTo>
                  <a:pt x="300" y="166"/>
                </a:lnTo>
                <a:lnTo>
                  <a:pt x="163" y="161"/>
                </a:lnTo>
                <a:lnTo>
                  <a:pt x="173" y="147"/>
                </a:lnTo>
                <a:lnTo>
                  <a:pt x="163" y="142"/>
                </a:lnTo>
                <a:lnTo>
                  <a:pt x="154" y="161"/>
                </a:lnTo>
                <a:lnTo>
                  <a:pt x="129" y="159"/>
                </a:lnTo>
                <a:lnTo>
                  <a:pt x="176" y="66"/>
                </a:lnTo>
                <a:lnTo>
                  <a:pt x="227" y="52"/>
                </a:lnTo>
                <a:lnTo>
                  <a:pt x="227" y="33"/>
                </a:lnTo>
                <a:lnTo>
                  <a:pt x="178" y="38"/>
                </a:lnTo>
                <a:lnTo>
                  <a:pt x="180" y="31"/>
                </a:lnTo>
                <a:lnTo>
                  <a:pt x="183" y="3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76" name="Rectangle 319"/>
          <p:cNvSpPr>
            <a:spLocks noChangeArrowheads="1"/>
          </p:cNvSpPr>
          <p:nvPr/>
        </p:nvSpPr>
        <p:spPr bwMode="auto">
          <a:xfrm>
            <a:off x="1185863" y="963613"/>
            <a:ext cx="4730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BEAR D</a:t>
            </a:r>
          </a:p>
        </p:txBody>
      </p:sp>
      <p:sp>
        <p:nvSpPr>
          <p:cNvPr id="167977" name="Rectangle 320"/>
          <p:cNvSpPr>
            <a:spLocks noChangeArrowheads="1"/>
          </p:cNvSpPr>
          <p:nvPr/>
        </p:nvSpPr>
        <p:spPr bwMode="auto">
          <a:xfrm>
            <a:off x="2136775" y="1069975"/>
            <a:ext cx="544513"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FULCRUM</a:t>
            </a:r>
          </a:p>
        </p:txBody>
      </p:sp>
      <p:sp>
        <p:nvSpPr>
          <p:cNvPr id="167978" name="Freeform 321"/>
          <p:cNvSpPr>
            <a:spLocks/>
          </p:cNvSpPr>
          <p:nvPr/>
        </p:nvSpPr>
        <p:spPr bwMode="auto">
          <a:xfrm>
            <a:off x="2173288" y="935038"/>
            <a:ext cx="233362" cy="166687"/>
          </a:xfrm>
          <a:custGeom>
            <a:avLst/>
            <a:gdLst>
              <a:gd name="T0" fmla="*/ 130 w 147"/>
              <a:gd name="T1" fmla="*/ 50 h 105"/>
              <a:gd name="T2" fmla="*/ 130 w 147"/>
              <a:gd name="T3" fmla="*/ 53 h 105"/>
              <a:gd name="T4" fmla="*/ 130 w 147"/>
              <a:gd name="T5" fmla="*/ 47 h 105"/>
              <a:gd name="T6" fmla="*/ 133 w 147"/>
              <a:gd name="T7" fmla="*/ 47 h 105"/>
              <a:gd name="T8" fmla="*/ 133 w 147"/>
              <a:gd name="T9" fmla="*/ 41 h 105"/>
              <a:gd name="T10" fmla="*/ 130 w 147"/>
              <a:gd name="T11" fmla="*/ 41 h 105"/>
              <a:gd name="T12" fmla="*/ 130 w 147"/>
              <a:gd name="T13" fmla="*/ 39 h 105"/>
              <a:gd name="T14" fmla="*/ 135 w 147"/>
              <a:gd name="T15" fmla="*/ 37 h 105"/>
              <a:gd name="T16" fmla="*/ 139 w 147"/>
              <a:gd name="T17" fmla="*/ 37 h 105"/>
              <a:gd name="T18" fmla="*/ 144 w 147"/>
              <a:gd name="T19" fmla="*/ 17 h 105"/>
              <a:gd name="T20" fmla="*/ 138 w 147"/>
              <a:gd name="T21" fmla="*/ 17 h 105"/>
              <a:gd name="T22" fmla="*/ 118 w 147"/>
              <a:gd name="T23" fmla="*/ 35 h 105"/>
              <a:gd name="T24" fmla="*/ 109 w 147"/>
              <a:gd name="T25" fmla="*/ 36 h 105"/>
              <a:gd name="T26" fmla="*/ 113 w 147"/>
              <a:gd name="T27" fmla="*/ 0 h 105"/>
              <a:gd name="T28" fmla="*/ 100 w 147"/>
              <a:gd name="T29" fmla="*/ 1 h 105"/>
              <a:gd name="T30" fmla="*/ 72 w 147"/>
              <a:gd name="T31" fmla="*/ 40 h 105"/>
              <a:gd name="T32" fmla="*/ 57 w 147"/>
              <a:gd name="T33" fmla="*/ 40 h 105"/>
              <a:gd name="T34" fmla="*/ 33 w 147"/>
              <a:gd name="T35" fmla="*/ 50 h 105"/>
              <a:gd name="T36" fmla="*/ 14 w 147"/>
              <a:gd name="T37" fmla="*/ 51 h 105"/>
              <a:gd name="T38" fmla="*/ 6 w 147"/>
              <a:gd name="T39" fmla="*/ 53 h 105"/>
              <a:gd name="T40" fmla="*/ 5 w 147"/>
              <a:gd name="T41" fmla="*/ 54 h 105"/>
              <a:gd name="T42" fmla="*/ 0 w 147"/>
              <a:gd name="T43" fmla="*/ 56 h 105"/>
              <a:gd name="T44" fmla="*/ 6 w 147"/>
              <a:gd name="T45" fmla="*/ 58 h 105"/>
              <a:gd name="T46" fmla="*/ 16 w 147"/>
              <a:gd name="T47" fmla="*/ 59 h 105"/>
              <a:gd name="T48" fmla="*/ 34 w 147"/>
              <a:gd name="T49" fmla="*/ 59 h 105"/>
              <a:gd name="T50" fmla="*/ 58 w 147"/>
              <a:gd name="T51" fmla="*/ 68 h 105"/>
              <a:gd name="T52" fmla="*/ 74 w 147"/>
              <a:gd name="T53" fmla="*/ 67 h 105"/>
              <a:gd name="T54" fmla="*/ 105 w 147"/>
              <a:gd name="T55" fmla="*/ 104 h 105"/>
              <a:gd name="T56" fmla="*/ 117 w 147"/>
              <a:gd name="T57" fmla="*/ 104 h 105"/>
              <a:gd name="T58" fmla="*/ 110 w 147"/>
              <a:gd name="T59" fmla="*/ 69 h 105"/>
              <a:gd name="T60" fmla="*/ 118 w 147"/>
              <a:gd name="T61" fmla="*/ 68 h 105"/>
              <a:gd name="T62" fmla="*/ 140 w 147"/>
              <a:gd name="T63" fmla="*/ 86 h 105"/>
              <a:gd name="T64" fmla="*/ 146 w 147"/>
              <a:gd name="T65" fmla="*/ 85 h 105"/>
              <a:gd name="T66" fmla="*/ 140 w 147"/>
              <a:gd name="T67" fmla="*/ 65 h 105"/>
              <a:gd name="T68" fmla="*/ 136 w 147"/>
              <a:gd name="T69" fmla="*/ 65 h 105"/>
              <a:gd name="T70" fmla="*/ 130 w 147"/>
              <a:gd name="T71" fmla="*/ 65 h 105"/>
              <a:gd name="T72" fmla="*/ 130 w 147"/>
              <a:gd name="T73" fmla="*/ 62 h 105"/>
              <a:gd name="T74" fmla="*/ 134 w 147"/>
              <a:gd name="T75" fmla="*/ 62 h 105"/>
              <a:gd name="T76" fmla="*/ 133 w 147"/>
              <a:gd name="T77" fmla="*/ 56 h 105"/>
              <a:gd name="T78" fmla="*/ 130 w 147"/>
              <a:gd name="T79" fmla="*/ 56 h 105"/>
              <a:gd name="T80" fmla="*/ 130 w 147"/>
              <a:gd name="T81" fmla="*/ 51 h 105"/>
              <a:gd name="T82" fmla="*/ 130 w 147"/>
              <a:gd name="T83" fmla="*/ 53 h 105"/>
              <a:gd name="T84" fmla="*/ 130 w 147"/>
              <a:gd name="T85" fmla="*/ 50 h 1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7"/>
              <a:gd name="T130" fmla="*/ 0 h 105"/>
              <a:gd name="T131" fmla="*/ 147 w 147"/>
              <a:gd name="T132" fmla="*/ 105 h 1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7" h="105">
                <a:moveTo>
                  <a:pt x="130" y="50"/>
                </a:moveTo>
                <a:lnTo>
                  <a:pt x="130" y="53"/>
                </a:lnTo>
                <a:lnTo>
                  <a:pt x="130" y="47"/>
                </a:lnTo>
                <a:lnTo>
                  <a:pt x="133" y="47"/>
                </a:lnTo>
                <a:lnTo>
                  <a:pt x="133" y="41"/>
                </a:lnTo>
                <a:lnTo>
                  <a:pt x="130" y="41"/>
                </a:lnTo>
                <a:lnTo>
                  <a:pt x="130" y="39"/>
                </a:lnTo>
                <a:lnTo>
                  <a:pt x="135" y="37"/>
                </a:lnTo>
                <a:lnTo>
                  <a:pt x="139" y="37"/>
                </a:lnTo>
                <a:lnTo>
                  <a:pt x="144" y="17"/>
                </a:lnTo>
                <a:lnTo>
                  <a:pt x="138" y="17"/>
                </a:lnTo>
                <a:lnTo>
                  <a:pt x="118" y="35"/>
                </a:lnTo>
                <a:lnTo>
                  <a:pt x="109" y="36"/>
                </a:lnTo>
                <a:lnTo>
                  <a:pt x="113" y="0"/>
                </a:lnTo>
                <a:lnTo>
                  <a:pt x="100" y="1"/>
                </a:lnTo>
                <a:lnTo>
                  <a:pt x="72" y="40"/>
                </a:lnTo>
                <a:lnTo>
                  <a:pt x="57" y="40"/>
                </a:lnTo>
                <a:lnTo>
                  <a:pt x="33" y="50"/>
                </a:lnTo>
                <a:lnTo>
                  <a:pt x="14" y="51"/>
                </a:lnTo>
                <a:lnTo>
                  <a:pt x="6" y="53"/>
                </a:lnTo>
                <a:lnTo>
                  <a:pt x="5" y="54"/>
                </a:lnTo>
                <a:lnTo>
                  <a:pt x="0" y="56"/>
                </a:lnTo>
                <a:lnTo>
                  <a:pt x="6" y="58"/>
                </a:lnTo>
                <a:lnTo>
                  <a:pt x="16" y="59"/>
                </a:lnTo>
                <a:lnTo>
                  <a:pt x="34" y="59"/>
                </a:lnTo>
                <a:lnTo>
                  <a:pt x="58" y="68"/>
                </a:lnTo>
                <a:lnTo>
                  <a:pt x="74" y="67"/>
                </a:lnTo>
                <a:lnTo>
                  <a:pt x="105" y="104"/>
                </a:lnTo>
                <a:lnTo>
                  <a:pt x="117" y="104"/>
                </a:lnTo>
                <a:lnTo>
                  <a:pt x="110" y="69"/>
                </a:lnTo>
                <a:lnTo>
                  <a:pt x="118" y="68"/>
                </a:lnTo>
                <a:lnTo>
                  <a:pt x="140" y="86"/>
                </a:lnTo>
                <a:lnTo>
                  <a:pt x="146" y="85"/>
                </a:lnTo>
                <a:lnTo>
                  <a:pt x="140" y="65"/>
                </a:lnTo>
                <a:lnTo>
                  <a:pt x="136" y="65"/>
                </a:lnTo>
                <a:lnTo>
                  <a:pt x="130" y="65"/>
                </a:lnTo>
                <a:lnTo>
                  <a:pt x="130" y="62"/>
                </a:lnTo>
                <a:lnTo>
                  <a:pt x="134" y="62"/>
                </a:lnTo>
                <a:lnTo>
                  <a:pt x="133" y="56"/>
                </a:lnTo>
                <a:lnTo>
                  <a:pt x="130" y="56"/>
                </a:lnTo>
                <a:lnTo>
                  <a:pt x="130" y="51"/>
                </a:lnTo>
                <a:lnTo>
                  <a:pt x="130" y="53"/>
                </a:lnTo>
                <a:lnTo>
                  <a:pt x="130" y="5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79" name="Rectangle 322"/>
          <p:cNvSpPr>
            <a:spLocks noChangeArrowheads="1"/>
          </p:cNvSpPr>
          <p:nvPr/>
        </p:nvSpPr>
        <p:spPr bwMode="auto">
          <a:xfrm>
            <a:off x="1865313" y="1263650"/>
            <a:ext cx="5111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BLINDER</a:t>
            </a:r>
          </a:p>
        </p:txBody>
      </p:sp>
      <p:sp>
        <p:nvSpPr>
          <p:cNvPr id="167980" name="Freeform 323"/>
          <p:cNvSpPr>
            <a:spLocks/>
          </p:cNvSpPr>
          <p:nvPr/>
        </p:nvSpPr>
        <p:spPr bwMode="auto">
          <a:xfrm>
            <a:off x="1954213" y="1035050"/>
            <a:ext cx="176212" cy="250825"/>
          </a:xfrm>
          <a:custGeom>
            <a:avLst/>
            <a:gdLst>
              <a:gd name="T0" fmla="*/ 58 w 111"/>
              <a:gd name="T1" fmla="*/ 150 h 158"/>
              <a:gd name="T2" fmla="*/ 59 w 111"/>
              <a:gd name="T3" fmla="*/ 150 h 158"/>
              <a:gd name="T4" fmla="*/ 59 w 111"/>
              <a:gd name="T5" fmla="*/ 151 h 158"/>
              <a:gd name="T6" fmla="*/ 63 w 111"/>
              <a:gd name="T7" fmla="*/ 151 h 158"/>
              <a:gd name="T8" fmla="*/ 63 w 111"/>
              <a:gd name="T9" fmla="*/ 150 h 158"/>
              <a:gd name="T10" fmla="*/ 64 w 111"/>
              <a:gd name="T11" fmla="*/ 149 h 158"/>
              <a:gd name="T12" fmla="*/ 74 w 111"/>
              <a:gd name="T13" fmla="*/ 157 h 158"/>
              <a:gd name="T14" fmla="*/ 79 w 111"/>
              <a:gd name="T15" fmla="*/ 152 h 158"/>
              <a:gd name="T16" fmla="*/ 64 w 111"/>
              <a:gd name="T17" fmla="*/ 135 h 158"/>
              <a:gd name="T18" fmla="*/ 64 w 111"/>
              <a:gd name="T19" fmla="*/ 111 h 158"/>
              <a:gd name="T20" fmla="*/ 64 w 111"/>
              <a:gd name="T21" fmla="*/ 110 h 158"/>
              <a:gd name="T22" fmla="*/ 64 w 111"/>
              <a:gd name="T23" fmla="*/ 108 h 158"/>
              <a:gd name="T24" fmla="*/ 68 w 111"/>
              <a:gd name="T25" fmla="*/ 109 h 158"/>
              <a:gd name="T26" fmla="*/ 74 w 111"/>
              <a:gd name="T27" fmla="*/ 111 h 158"/>
              <a:gd name="T28" fmla="*/ 74 w 111"/>
              <a:gd name="T29" fmla="*/ 117 h 158"/>
              <a:gd name="T30" fmla="*/ 76 w 111"/>
              <a:gd name="T31" fmla="*/ 122 h 158"/>
              <a:gd name="T32" fmla="*/ 79 w 111"/>
              <a:gd name="T33" fmla="*/ 120 h 158"/>
              <a:gd name="T34" fmla="*/ 79 w 111"/>
              <a:gd name="T35" fmla="*/ 114 h 158"/>
              <a:gd name="T36" fmla="*/ 110 w 111"/>
              <a:gd name="T37" fmla="*/ 134 h 158"/>
              <a:gd name="T38" fmla="*/ 110 w 111"/>
              <a:gd name="T39" fmla="*/ 121 h 158"/>
              <a:gd name="T40" fmla="*/ 108 w 111"/>
              <a:gd name="T41" fmla="*/ 121 h 158"/>
              <a:gd name="T42" fmla="*/ 64 w 111"/>
              <a:gd name="T43" fmla="*/ 65 h 158"/>
              <a:gd name="T44" fmla="*/ 62 w 111"/>
              <a:gd name="T45" fmla="*/ 38 h 158"/>
              <a:gd name="T46" fmla="*/ 59 w 111"/>
              <a:gd name="T47" fmla="*/ 13 h 158"/>
              <a:gd name="T48" fmla="*/ 57 w 111"/>
              <a:gd name="T49" fmla="*/ 2 h 158"/>
              <a:gd name="T50" fmla="*/ 54 w 111"/>
              <a:gd name="T51" fmla="*/ 0 h 158"/>
              <a:gd name="T52" fmla="*/ 53 w 111"/>
              <a:gd name="T53" fmla="*/ 2 h 158"/>
              <a:gd name="T54" fmla="*/ 50 w 111"/>
              <a:gd name="T55" fmla="*/ 13 h 158"/>
              <a:gd name="T56" fmla="*/ 47 w 111"/>
              <a:gd name="T57" fmla="*/ 37 h 158"/>
              <a:gd name="T58" fmla="*/ 45 w 111"/>
              <a:gd name="T59" fmla="*/ 65 h 158"/>
              <a:gd name="T60" fmla="*/ 2 w 111"/>
              <a:gd name="T61" fmla="*/ 121 h 158"/>
              <a:gd name="T62" fmla="*/ 0 w 111"/>
              <a:gd name="T63" fmla="*/ 121 h 158"/>
              <a:gd name="T64" fmla="*/ 0 w 111"/>
              <a:gd name="T65" fmla="*/ 134 h 158"/>
              <a:gd name="T66" fmla="*/ 31 w 111"/>
              <a:gd name="T67" fmla="*/ 114 h 158"/>
              <a:gd name="T68" fmla="*/ 31 w 111"/>
              <a:gd name="T69" fmla="*/ 120 h 158"/>
              <a:gd name="T70" fmla="*/ 33 w 111"/>
              <a:gd name="T71" fmla="*/ 122 h 158"/>
              <a:gd name="T72" fmla="*/ 35 w 111"/>
              <a:gd name="T73" fmla="*/ 117 h 158"/>
              <a:gd name="T74" fmla="*/ 35 w 111"/>
              <a:gd name="T75" fmla="*/ 111 h 158"/>
              <a:gd name="T76" fmla="*/ 41 w 111"/>
              <a:gd name="T77" fmla="*/ 109 h 158"/>
              <a:gd name="T78" fmla="*/ 46 w 111"/>
              <a:gd name="T79" fmla="*/ 108 h 158"/>
              <a:gd name="T80" fmla="*/ 45 w 111"/>
              <a:gd name="T81" fmla="*/ 110 h 158"/>
              <a:gd name="T82" fmla="*/ 45 w 111"/>
              <a:gd name="T83" fmla="*/ 111 h 158"/>
              <a:gd name="T84" fmla="*/ 45 w 111"/>
              <a:gd name="T85" fmla="*/ 135 h 158"/>
              <a:gd name="T86" fmla="*/ 30 w 111"/>
              <a:gd name="T87" fmla="*/ 152 h 158"/>
              <a:gd name="T88" fmla="*/ 35 w 111"/>
              <a:gd name="T89" fmla="*/ 157 h 158"/>
              <a:gd name="T90" fmla="*/ 45 w 111"/>
              <a:gd name="T91" fmla="*/ 149 h 158"/>
              <a:gd name="T92" fmla="*/ 47 w 111"/>
              <a:gd name="T93" fmla="*/ 150 h 158"/>
              <a:gd name="T94" fmla="*/ 47 w 111"/>
              <a:gd name="T95" fmla="*/ 151 h 158"/>
              <a:gd name="T96" fmla="*/ 50 w 111"/>
              <a:gd name="T97" fmla="*/ 151 h 158"/>
              <a:gd name="T98" fmla="*/ 50 w 111"/>
              <a:gd name="T99" fmla="*/ 150 h 158"/>
              <a:gd name="T100" fmla="*/ 52 w 111"/>
              <a:gd name="T101" fmla="*/ 150 h 158"/>
              <a:gd name="T102" fmla="*/ 58 w 111"/>
              <a:gd name="T103" fmla="*/ 150 h 15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
              <a:gd name="T157" fmla="*/ 0 h 158"/>
              <a:gd name="T158" fmla="*/ 111 w 111"/>
              <a:gd name="T159" fmla="*/ 158 h 15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 h="158">
                <a:moveTo>
                  <a:pt x="58" y="150"/>
                </a:moveTo>
                <a:lnTo>
                  <a:pt x="59" y="150"/>
                </a:lnTo>
                <a:lnTo>
                  <a:pt x="59" y="151"/>
                </a:lnTo>
                <a:lnTo>
                  <a:pt x="63" y="151"/>
                </a:lnTo>
                <a:lnTo>
                  <a:pt x="63" y="150"/>
                </a:lnTo>
                <a:lnTo>
                  <a:pt x="64" y="149"/>
                </a:lnTo>
                <a:lnTo>
                  <a:pt x="74" y="157"/>
                </a:lnTo>
                <a:lnTo>
                  <a:pt x="79" y="152"/>
                </a:lnTo>
                <a:lnTo>
                  <a:pt x="64" y="135"/>
                </a:lnTo>
                <a:lnTo>
                  <a:pt x="64" y="111"/>
                </a:lnTo>
                <a:lnTo>
                  <a:pt x="64" y="110"/>
                </a:lnTo>
                <a:lnTo>
                  <a:pt x="64" y="108"/>
                </a:lnTo>
                <a:lnTo>
                  <a:pt x="68" y="109"/>
                </a:lnTo>
                <a:lnTo>
                  <a:pt x="74" y="111"/>
                </a:lnTo>
                <a:lnTo>
                  <a:pt x="74" y="117"/>
                </a:lnTo>
                <a:lnTo>
                  <a:pt x="76" y="122"/>
                </a:lnTo>
                <a:lnTo>
                  <a:pt x="79" y="120"/>
                </a:lnTo>
                <a:lnTo>
                  <a:pt x="79" y="114"/>
                </a:lnTo>
                <a:lnTo>
                  <a:pt x="110" y="134"/>
                </a:lnTo>
                <a:lnTo>
                  <a:pt x="110" y="121"/>
                </a:lnTo>
                <a:lnTo>
                  <a:pt x="108" y="121"/>
                </a:lnTo>
                <a:lnTo>
                  <a:pt x="64" y="65"/>
                </a:lnTo>
                <a:lnTo>
                  <a:pt x="62" y="38"/>
                </a:lnTo>
                <a:lnTo>
                  <a:pt x="59" y="13"/>
                </a:lnTo>
                <a:lnTo>
                  <a:pt x="57" y="2"/>
                </a:lnTo>
                <a:lnTo>
                  <a:pt x="54" y="0"/>
                </a:lnTo>
                <a:lnTo>
                  <a:pt x="53" y="2"/>
                </a:lnTo>
                <a:lnTo>
                  <a:pt x="50" y="13"/>
                </a:lnTo>
                <a:lnTo>
                  <a:pt x="47" y="37"/>
                </a:lnTo>
                <a:lnTo>
                  <a:pt x="45" y="65"/>
                </a:lnTo>
                <a:lnTo>
                  <a:pt x="2" y="121"/>
                </a:lnTo>
                <a:lnTo>
                  <a:pt x="0" y="121"/>
                </a:lnTo>
                <a:lnTo>
                  <a:pt x="0" y="134"/>
                </a:lnTo>
                <a:lnTo>
                  <a:pt x="31" y="114"/>
                </a:lnTo>
                <a:lnTo>
                  <a:pt x="31" y="120"/>
                </a:lnTo>
                <a:lnTo>
                  <a:pt x="33" y="122"/>
                </a:lnTo>
                <a:lnTo>
                  <a:pt x="35" y="117"/>
                </a:lnTo>
                <a:lnTo>
                  <a:pt x="35" y="111"/>
                </a:lnTo>
                <a:lnTo>
                  <a:pt x="41" y="109"/>
                </a:lnTo>
                <a:lnTo>
                  <a:pt x="46" y="108"/>
                </a:lnTo>
                <a:lnTo>
                  <a:pt x="45" y="110"/>
                </a:lnTo>
                <a:lnTo>
                  <a:pt x="45" y="111"/>
                </a:lnTo>
                <a:lnTo>
                  <a:pt x="45" y="135"/>
                </a:lnTo>
                <a:lnTo>
                  <a:pt x="30" y="152"/>
                </a:lnTo>
                <a:lnTo>
                  <a:pt x="35" y="157"/>
                </a:lnTo>
                <a:lnTo>
                  <a:pt x="45" y="149"/>
                </a:lnTo>
                <a:lnTo>
                  <a:pt x="47" y="150"/>
                </a:lnTo>
                <a:lnTo>
                  <a:pt x="47" y="151"/>
                </a:lnTo>
                <a:lnTo>
                  <a:pt x="50" y="151"/>
                </a:lnTo>
                <a:lnTo>
                  <a:pt x="50" y="150"/>
                </a:lnTo>
                <a:lnTo>
                  <a:pt x="52" y="150"/>
                </a:lnTo>
                <a:lnTo>
                  <a:pt x="58" y="15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81" name="Freeform 324"/>
          <p:cNvSpPr>
            <a:spLocks/>
          </p:cNvSpPr>
          <p:nvPr/>
        </p:nvSpPr>
        <p:spPr bwMode="auto">
          <a:xfrm>
            <a:off x="2786063" y="928688"/>
            <a:ext cx="684212" cy="222250"/>
          </a:xfrm>
          <a:custGeom>
            <a:avLst/>
            <a:gdLst>
              <a:gd name="T0" fmla="*/ 0 w 431"/>
              <a:gd name="T1" fmla="*/ 115 h 140"/>
              <a:gd name="T2" fmla="*/ 12 w 431"/>
              <a:gd name="T3" fmla="*/ 111 h 140"/>
              <a:gd name="T4" fmla="*/ 24 w 431"/>
              <a:gd name="T5" fmla="*/ 108 h 140"/>
              <a:gd name="T6" fmla="*/ 31 w 431"/>
              <a:gd name="T7" fmla="*/ 98 h 140"/>
              <a:gd name="T8" fmla="*/ 47 w 431"/>
              <a:gd name="T9" fmla="*/ 90 h 140"/>
              <a:gd name="T10" fmla="*/ 44 w 431"/>
              <a:gd name="T11" fmla="*/ 98 h 140"/>
              <a:gd name="T12" fmla="*/ 28 w 431"/>
              <a:gd name="T13" fmla="*/ 105 h 140"/>
              <a:gd name="T14" fmla="*/ 34 w 431"/>
              <a:gd name="T15" fmla="*/ 115 h 140"/>
              <a:gd name="T16" fmla="*/ 50 w 431"/>
              <a:gd name="T17" fmla="*/ 108 h 140"/>
              <a:gd name="T18" fmla="*/ 61 w 431"/>
              <a:gd name="T19" fmla="*/ 108 h 140"/>
              <a:gd name="T20" fmla="*/ 74 w 431"/>
              <a:gd name="T21" fmla="*/ 114 h 140"/>
              <a:gd name="T22" fmla="*/ 96 w 431"/>
              <a:gd name="T23" fmla="*/ 114 h 140"/>
              <a:gd name="T24" fmla="*/ 113 w 431"/>
              <a:gd name="T25" fmla="*/ 114 h 140"/>
              <a:gd name="T26" fmla="*/ 111 w 431"/>
              <a:gd name="T27" fmla="*/ 99 h 140"/>
              <a:gd name="T28" fmla="*/ 122 w 431"/>
              <a:gd name="T29" fmla="*/ 90 h 140"/>
              <a:gd name="T30" fmla="*/ 143 w 431"/>
              <a:gd name="T31" fmla="*/ 80 h 140"/>
              <a:gd name="T32" fmla="*/ 134 w 431"/>
              <a:gd name="T33" fmla="*/ 86 h 140"/>
              <a:gd name="T34" fmla="*/ 119 w 431"/>
              <a:gd name="T35" fmla="*/ 96 h 140"/>
              <a:gd name="T36" fmla="*/ 119 w 431"/>
              <a:gd name="T37" fmla="*/ 108 h 140"/>
              <a:gd name="T38" fmla="*/ 132 w 431"/>
              <a:gd name="T39" fmla="*/ 103 h 140"/>
              <a:gd name="T40" fmla="*/ 147 w 431"/>
              <a:gd name="T41" fmla="*/ 105 h 140"/>
              <a:gd name="T42" fmla="*/ 165 w 431"/>
              <a:gd name="T43" fmla="*/ 105 h 140"/>
              <a:gd name="T44" fmla="*/ 177 w 431"/>
              <a:gd name="T45" fmla="*/ 59 h 140"/>
              <a:gd name="T46" fmla="*/ 202 w 431"/>
              <a:gd name="T47" fmla="*/ 59 h 140"/>
              <a:gd name="T48" fmla="*/ 216 w 431"/>
              <a:gd name="T49" fmla="*/ 98 h 140"/>
              <a:gd name="T50" fmla="*/ 218 w 431"/>
              <a:gd name="T51" fmla="*/ 80 h 140"/>
              <a:gd name="T52" fmla="*/ 225 w 431"/>
              <a:gd name="T53" fmla="*/ 61 h 140"/>
              <a:gd name="T54" fmla="*/ 234 w 431"/>
              <a:gd name="T55" fmla="*/ 53 h 140"/>
              <a:gd name="T56" fmla="*/ 241 w 431"/>
              <a:gd name="T57" fmla="*/ 46 h 140"/>
              <a:gd name="T58" fmla="*/ 246 w 431"/>
              <a:gd name="T59" fmla="*/ 14 h 140"/>
              <a:gd name="T60" fmla="*/ 240 w 431"/>
              <a:gd name="T61" fmla="*/ 6 h 140"/>
              <a:gd name="T62" fmla="*/ 224 w 431"/>
              <a:gd name="T63" fmla="*/ 6 h 140"/>
              <a:gd name="T64" fmla="*/ 219 w 431"/>
              <a:gd name="T65" fmla="*/ 2 h 140"/>
              <a:gd name="T66" fmla="*/ 240 w 431"/>
              <a:gd name="T67" fmla="*/ 0 h 140"/>
              <a:gd name="T68" fmla="*/ 260 w 431"/>
              <a:gd name="T69" fmla="*/ 0 h 140"/>
              <a:gd name="T70" fmla="*/ 266 w 431"/>
              <a:gd name="T71" fmla="*/ 4 h 140"/>
              <a:gd name="T72" fmla="*/ 259 w 431"/>
              <a:gd name="T73" fmla="*/ 16 h 140"/>
              <a:gd name="T74" fmla="*/ 262 w 431"/>
              <a:gd name="T75" fmla="*/ 30 h 140"/>
              <a:gd name="T76" fmla="*/ 272 w 431"/>
              <a:gd name="T77" fmla="*/ 24 h 140"/>
              <a:gd name="T78" fmla="*/ 268 w 431"/>
              <a:gd name="T79" fmla="*/ 30 h 140"/>
              <a:gd name="T80" fmla="*/ 256 w 431"/>
              <a:gd name="T81" fmla="*/ 37 h 140"/>
              <a:gd name="T82" fmla="*/ 266 w 431"/>
              <a:gd name="T83" fmla="*/ 52 h 140"/>
              <a:gd name="T84" fmla="*/ 286 w 431"/>
              <a:gd name="T85" fmla="*/ 49 h 140"/>
              <a:gd name="T86" fmla="*/ 290 w 431"/>
              <a:gd name="T87" fmla="*/ 56 h 140"/>
              <a:gd name="T88" fmla="*/ 287 w 431"/>
              <a:gd name="T89" fmla="*/ 73 h 140"/>
              <a:gd name="T90" fmla="*/ 299 w 431"/>
              <a:gd name="T91" fmla="*/ 99 h 140"/>
              <a:gd name="T92" fmla="*/ 311 w 431"/>
              <a:gd name="T93" fmla="*/ 96 h 140"/>
              <a:gd name="T94" fmla="*/ 333 w 431"/>
              <a:gd name="T95" fmla="*/ 96 h 140"/>
              <a:gd name="T96" fmla="*/ 346 w 431"/>
              <a:gd name="T97" fmla="*/ 93 h 140"/>
              <a:gd name="T98" fmla="*/ 346 w 431"/>
              <a:gd name="T99" fmla="*/ 83 h 140"/>
              <a:gd name="T100" fmla="*/ 358 w 431"/>
              <a:gd name="T101" fmla="*/ 84 h 140"/>
              <a:gd name="T102" fmla="*/ 375 w 431"/>
              <a:gd name="T103" fmla="*/ 80 h 140"/>
              <a:gd name="T104" fmla="*/ 359 w 431"/>
              <a:gd name="T105" fmla="*/ 84 h 140"/>
              <a:gd name="T106" fmla="*/ 362 w 431"/>
              <a:gd name="T107" fmla="*/ 93 h 140"/>
              <a:gd name="T108" fmla="*/ 378 w 431"/>
              <a:gd name="T109" fmla="*/ 90 h 140"/>
              <a:gd name="T110" fmla="*/ 424 w 431"/>
              <a:gd name="T111" fmla="*/ 92 h 140"/>
              <a:gd name="T112" fmla="*/ 428 w 431"/>
              <a:gd name="T113" fmla="*/ 91 h 140"/>
              <a:gd name="T114" fmla="*/ 410 w 431"/>
              <a:gd name="T115" fmla="*/ 139 h 1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1"/>
              <a:gd name="T175" fmla="*/ 0 h 140"/>
              <a:gd name="T176" fmla="*/ 431 w 431"/>
              <a:gd name="T177" fmla="*/ 140 h 1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1" h="140">
                <a:moveTo>
                  <a:pt x="0" y="139"/>
                </a:moveTo>
                <a:lnTo>
                  <a:pt x="0" y="133"/>
                </a:lnTo>
                <a:lnTo>
                  <a:pt x="0" y="121"/>
                </a:lnTo>
                <a:lnTo>
                  <a:pt x="0" y="115"/>
                </a:lnTo>
                <a:lnTo>
                  <a:pt x="0" y="111"/>
                </a:lnTo>
                <a:lnTo>
                  <a:pt x="4" y="111"/>
                </a:lnTo>
                <a:lnTo>
                  <a:pt x="8" y="111"/>
                </a:lnTo>
                <a:lnTo>
                  <a:pt x="12" y="111"/>
                </a:lnTo>
                <a:lnTo>
                  <a:pt x="16" y="111"/>
                </a:lnTo>
                <a:lnTo>
                  <a:pt x="19" y="111"/>
                </a:lnTo>
                <a:lnTo>
                  <a:pt x="22" y="111"/>
                </a:lnTo>
                <a:lnTo>
                  <a:pt x="24" y="108"/>
                </a:lnTo>
                <a:lnTo>
                  <a:pt x="19" y="105"/>
                </a:lnTo>
                <a:lnTo>
                  <a:pt x="24" y="102"/>
                </a:lnTo>
                <a:lnTo>
                  <a:pt x="28" y="99"/>
                </a:lnTo>
                <a:lnTo>
                  <a:pt x="31" y="98"/>
                </a:lnTo>
                <a:lnTo>
                  <a:pt x="35" y="96"/>
                </a:lnTo>
                <a:lnTo>
                  <a:pt x="40" y="93"/>
                </a:lnTo>
                <a:lnTo>
                  <a:pt x="43" y="92"/>
                </a:lnTo>
                <a:lnTo>
                  <a:pt x="47" y="90"/>
                </a:lnTo>
                <a:lnTo>
                  <a:pt x="50" y="90"/>
                </a:lnTo>
                <a:lnTo>
                  <a:pt x="50" y="93"/>
                </a:lnTo>
                <a:lnTo>
                  <a:pt x="49" y="98"/>
                </a:lnTo>
                <a:lnTo>
                  <a:pt x="44" y="98"/>
                </a:lnTo>
                <a:lnTo>
                  <a:pt x="41" y="99"/>
                </a:lnTo>
                <a:lnTo>
                  <a:pt x="35" y="102"/>
                </a:lnTo>
                <a:lnTo>
                  <a:pt x="31" y="103"/>
                </a:lnTo>
                <a:lnTo>
                  <a:pt x="28" y="105"/>
                </a:lnTo>
                <a:lnTo>
                  <a:pt x="25" y="111"/>
                </a:lnTo>
                <a:lnTo>
                  <a:pt x="25" y="114"/>
                </a:lnTo>
                <a:lnTo>
                  <a:pt x="29" y="115"/>
                </a:lnTo>
                <a:lnTo>
                  <a:pt x="34" y="115"/>
                </a:lnTo>
                <a:lnTo>
                  <a:pt x="37" y="109"/>
                </a:lnTo>
                <a:lnTo>
                  <a:pt x="43" y="108"/>
                </a:lnTo>
                <a:lnTo>
                  <a:pt x="47" y="108"/>
                </a:lnTo>
                <a:lnTo>
                  <a:pt x="50" y="108"/>
                </a:lnTo>
                <a:lnTo>
                  <a:pt x="55" y="108"/>
                </a:lnTo>
                <a:lnTo>
                  <a:pt x="56" y="103"/>
                </a:lnTo>
                <a:lnTo>
                  <a:pt x="61" y="103"/>
                </a:lnTo>
                <a:lnTo>
                  <a:pt x="61" y="108"/>
                </a:lnTo>
                <a:lnTo>
                  <a:pt x="65" y="108"/>
                </a:lnTo>
                <a:lnTo>
                  <a:pt x="66" y="111"/>
                </a:lnTo>
                <a:lnTo>
                  <a:pt x="71" y="114"/>
                </a:lnTo>
                <a:lnTo>
                  <a:pt x="74" y="114"/>
                </a:lnTo>
                <a:lnTo>
                  <a:pt x="80" y="114"/>
                </a:lnTo>
                <a:lnTo>
                  <a:pt x="84" y="114"/>
                </a:lnTo>
                <a:lnTo>
                  <a:pt x="90" y="114"/>
                </a:lnTo>
                <a:lnTo>
                  <a:pt x="96" y="114"/>
                </a:lnTo>
                <a:lnTo>
                  <a:pt x="101" y="114"/>
                </a:lnTo>
                <a:lnTo>
                  <a:pt x="105" y="114"/>
                </a:lnTo>
                <a:lnTo>
                  <a:pt x="109" y="114"/>
                </a:lnTo>
                <a:lnTo>
                  <a:pt x="113" y="114"/>
                </a:lnTo>
                <a:lnTo>
                  <a:pt x="113" y="109"/>
                </a:lnTo>
                <a:lnTo>
                  <a:pt x="115" y="105"/>
                </a:lnTo>
                <a:lnTo>
                  <a:pt x="115" y="102"/>
                </a:lnTo>
                <a:lnTo>
                  <a:pt x="111" y="99"/>
                </a:lnTo>
                <a:lnTo>
                  <a:pt x="111" y="96"/>
                </a:lnTo>
                <a:lnTo>
                  <a:pt x="115" y="92"/>
                </a:lnTo>
                <a:lnTo>
                  <a:pt x="119" y="92"/>
                </a:lnTo>
                <a:lnTo>
                  <a:pt x="122" y="90"/>
                </a:lnTo>
                <a:lnTo>
                  <a:pt x="127" y="87"/>
                </a:lnTo>
                <a:lnTo>
                  <a:pt x="132" y="84"/>
                </a:lnTo>
                <a:lnTo>
                  <a:pt x="138" y="83"/>
                </a:lnTo>
                <a:lnTo>
                  <a:pt x="143" y="80"/>
                </a:lnTo>
                <a:lnTo>
                  <a:pt x="146" y="80"/>
                </a:lnTo>
                <a:lnTo>
                  <a:pt x="143" y="83"/>
                </a:lnTo>
                <a:lnTo>
                  <a:pt x="138" y="83"/>
                </a:lnTo>
                <a:lnTo>
                  <a:pt x="134" y="86"/>
                </a:lnTo>
                <a:lnTo>
                  <a:pt x="131" y="87"/>
                </a:lnTo>
                <a:lnTo>
                  <a:pt x="127" y="92"/>
                </a:lnTo>
                <a:lnTo>
                  <a:pt x="122" y="93"/>
                </a:lnTo>
                <a:lnTo>
                  <a:pt x="119" y="96"/>
                </a:lnTo>
                <a:lnTo>
                  <a:pt x="116" y="99"/>
                </a:lnTo>
                <a:lnTo>
                  <a:pt x="116" y="103"/>
                </a:lnTo>
                <a:lnTo>
                  <a:pt x="115" y="108"/>
                </a:lnTo>
                <a:lnTo>
                  <a:pt x="119" y="108"/>
                </a:lnTo>
                <a:lnTo>
                  <a:pt x="122" y="105"/>
                </a:lnTo>
                <a:lnTo>
                  <a:pt x="125" y="103"/>
                </a:lnTo>
                <a:lnTo>
                  <a:pt x="128" y="103"/>
                </a:lnTo>
                <a:lnTo>
                  <a:pt x="132" y="103"/>
                </a:lnTo>
                <a:lnTo>
                  <a:pt x="137" y="105"/>
                </a:lnTo>
                <a:lnTo>
                  <a:pt x="140" y="105"/>
                </a:lnTo>
                <a:lnTo>
                  <a:pt x="144" y="105"/>
                </a:lnTo>
                <a:lnTo>
                  <a:pt x="147" y="105"/>
                </a:lnTo>
                <a:lnTo>
                  <a:pt x="152" y="105"/>
                </a:lnTo>
                <a:lnTo>
                  <a:pt x="156" y="105"/>
                </a:lnTo>
                <a:lnTo>
                  <a:pt x="162" y="105"/>
                </a:lnTo>
                <a:lnTo>
                  <a:pt x="165" y="105"/>
                </a:lnTo>
                <a:lnTo>
                  <a:pt x="169" y="105"/>
                </a:lnTo>
                <a:lnTo>
                  <a:pt x="171" y="105"/>
                </a:lnTo>
                <a:lnTo>
                  <a:pt x="172" y="102"/>
                </a:lnTo>
                <a:lnTo>
                  <a:pt x="177" y="59"/>
                </a:lnTo>
                <a:lnTo>
                  <a:pt x="178" y="55"/>
                </a:lnTo>
                <a:lnTo>
                  <a:pt x="183" y="53"/>
                </a:lnTo>
                <a:lnTo>
                  <a:pt x="202" y="53"/>
                </a:lnTo>
                <a:lnTo>
                  <a:pt x="202" y="59"/>
                </a:lnTo>
                <a:lnTo>
                  <a:pt x="206" y="102"/>
                </a:lnTo>
                <a:lnTo>
                  <a:pt x="210" y="103"/>
                </a:lnTo>
                <a:lnTo>
                  <a:pt x="213" y="103"/>
                </a:lnTo>
                <a:lnTo>
                  <a:pt x="216" y="98"/>
                </a:lnTo>
                <a:lnTo>
                  <a:pt x="216" y="93"/>
                </a:lnTo>
                <a:lnTo>
                  <a:pt x="216" y="87"/>
                </a:lnTo>
                <a:lnTo>
                  <a:pt x="216" y="84"/>
                </a:lnTo>
                <a:lnTo>
                  <a:pt x="218" y="80"/>
                </a:lnTo>
                <a:lnTo>
                  <a:pt x="230" y="73"/>
                </a:lnTo>
                <a:lnTo>
                  <a:pt x="230" y="68"/>
                </a:lnTo>
                <a:lnTo>
                  <a:pt x="228" y="65"/>
                </a:lnTo>
                <a:lnTo>
                  <a:pt x="225" y="61"/>
                </a:lnTo>
                <a:lnTo>
                  <a:pt x="225" y="56"/>
                </a:lnTo>
                <a:lnTo>
                  <a:pt x="225" y="53"/>
                </a:lnTo>
                <a:lnTo>
                  <a:pt x="230" y="53"/>
                </a:lnTo>
                <a:lnTo>
                  <a:pt x="234" y="53"/>
                </a:lnTo>
                <a:lnTo>
                  <a:pt x="237" y="53"/>
                </a:lnTo>
                <a:lnTo>
                  <a:pt x="241" y="53"/>
                </a:lnTo>
                <a:lnTo>
                  <a:pt x="241" y="49"/>
                </a:lnTo>
                <a:lnTo>
                  <a:pt x="241" y="46"/>
                </a:lnTo>
                <a:lnTo>
                  <a:pt x="243" y="41"/>
                </a:lnTo>
                <a:lnTo>
                  <a:pt x="246" y="24"/>
                </a:lnTo>
                <a:lnTo>
                  <a:pt x="246" y="18"/>
                </a:lnTo>
                <a:lnTo>
                  <a:pt x="246" y="14"/>
                </a:lnTo>
                <a:lnTo>
                  <a:pt x="246" y="10"/>
                </a:lnTo>
                <a:lnTo>
                  <a:pt x="247" y="8"/>
                </a:lnTo>
                <a:lnTo>
                  <a:pt x="243" y="6"/>
                </a:lnTo>
                <a:lnTo>
                  <a:pt x="240" y="6"/>
                </a:lnTo>
                <a:lnTo>
                  <a:pt x="235" y="6"/>
                </a:lnTo>
                <a:lnTo>
                  <a:pt x="231" y="6"/>
                </a:lnTo>
                <a:lnTo>
                  <a:pt x="228" y="6"/>
                </a:lnTo>
                <a:lnTo>
                  <a:pt x="224" y="6"/>
                </a:lnTo>
                <a:lnTo>
                  <a:pt x="219" y="6"/>
                </a:lnTo>
                <a:lnTo>
                  <a:pt x="216" y="6"/>
                </a:lnTo>
                <a:lnTo>
                  <a:pt x="213" y="4"/>
                </a:lnTo>
                <a:lnTo>
                  <a:pt x="219" y="2"/>
                </a:lnTo>
                <a:lnTo>
                  <a:pt x="225" y="2"/>
                </a:lnTo>
                <a:lnTo>
                  <a:pt x="231" y="2"/>
                </a:lnTo>
                <a:lnTo>
                  <a:pt x="235" y="2"/>
                </a:lnTo>
                <a:lnTo>
                  <a:pt x="240" y="0"/>
                </a:lnTo>
                <a:lnTo>
                  <a:pt x="243" y="0"/>
                </a:lnTo>
                <a:lnTo>
                  <a:pt x="249" y="2"/>
                </a:lnTo>
                <a:lnTo>
                  <a:pt x="255" y="0"/>
                </a:lnTo>
                <a:lnTo>
                  <a:pt x="260" y="0"/>
                </a:lnTo>
                <a:lnTo>
                  <a:pt x="265" y="0"/>
                </a:lnTo>
                <a:lnTo>
                  <a:pt x="268" y="2"/>
                </a:lnTo>
                <a:lnTo>
                  <a:pt x="269" y="2"/>
                </a:lnTo>
                <a:lnTo>
                  <a:pt x="266" y="4"/>
                </a:lnTo>
                <a:lnTo>
                  <a:pt x="262" y="6"/>
                </a:lnTo>
                <a:lnTo>
                  <a:pt x="259" y="8"/>
                </a:lnTo>
                <a:lnTo>
                  <a:pt x="259" y="12"/>
                </a:lnTo>
                <a:lnTo>
                  <a:pt x="259" y="16"/>
                </a:lnTo>
                <a:lnTo>
                  <a:pt x="259" y="19"/>
                </a:lnTo>
                <a:lnTo>
                  <a:pt x="259" y="24"/>
                </a:lnTo>
                <a:lnTo>
                  <a:pt x="259" y="28"/>
                </a:lnTo>
                <a:lnTo>
                  <a:pt x="262" y="30"/>
                </a:lnTo>
                <a:lnTo>
                  <a:pt x="260" y="25"/>
                </a:lnTo>
                <a:lnTo>
                  <a:pt x="265" y="24"/>
                </a:lnTo>
                <a:lnTo>
                  <a:pt x="268" y="24"/>
                </a:lnTo>
                <a:lnTo>
                  <a:pt x="272" y="24"/>
                </a:lnTo>
                <a:lnTo>
                  <a:pt x="275" y="24"/>
                </a:lnTo>
                <a:lnTo>
                  <a:pt x="274" y="28"/>
                </a:lnTo>
                <a:lnTo>
                  <a:pt x="272" y="28"/>
                </a:lnTo>
                <a:lnTo>
                  <a:pt x="268" y="30"/>
                </a:lnTo>
                <a:lnTo>
                  <a:pt x="265" y="31"/>
                </a:lnTo>
                <a:lnTo>
                  <a:pt x="260" y="31"/>
                </a:lnTo>
                <a:lnTo>
                  <a:pt x="256" y="31"/>
                </a:lnTo>
                <a:lnTo>
                  <a:pt x="256" y="37"/>
                </a:lnTo>
                <a:lnTo>
                  <a:pt x="259" y="43"/>
                </a:lnTo>
                <a:lnTo>
                  <a:pt x="262" y="46"/>
                </a:lnTo>
                <a:lnTo>
                  <a:pt x="262" y="49"/>
                </a:lnTo>
                <a:lnTo>
                  <a:pt x="266" y="52"/>
                </a:lnTo>
                <a:lnTo>
                  <a:pt x="269" y="52"/>
                </a:lnTo>
                <a:lnTo>
                  <a:pt x="275" y="49"/>
                </a:lnTo>
                <a:lnTo>
                  <a:pt x="280" y="49"/>
                </a:lnTo>
                <a:lnTo>
                  <a:pt x="286" y="49"/>
                </a:lnTo>
                <a:lnTo>
                  <a:pt x="284" y="53"/>
                </a:lnTo>
                <a:lnTo>
                  <a:pt x="283" y="56"/>
                </a:lnTo>
                <a:lnTo>
                  <a:pt x="286" y="56"/>
                </a:lnTo>
                <a:lnTo>
                  <a:pt x="290" y="56"/>
                </a:lnTo>
                <a:lnTo>
                  <a:pt x="287" y="61"/>
                </a:lnTo>
                <a:lnTo>
                  <a:pt x="286" y="65"/>
                </a:lnTo>
                <a:lnTo>
                  <a:pt x="284" y="71"/>
                </a:lnTo>
                <a:lnTo>
                  <a:pt x="287" y="73"/>
                </a:lnTo>
                <a:lnTo>
                  <a:pt x="292" y="73"/>
                </a:lnTo>
                <a:lnTo>
                  <a:pt x="297" y="90"/>
                </a:lnTo>
                <a:lnTo>
                  <a:pt x="299" y="93"/>
                </a:lnTo>
                <a:lnTo>
                  <a:pt x="299" y="99"/>
                </a:lnTo>
                <a:lnTo>
                  <a:pt x="305" y="102"/>
                </a:lnTo>
                <a:lnTo>
                  <a:pt x="303" y="98"/>
                </a:lnTo>
                <a:lnTo>
                  <a:pt x="307" y="96"/>
                </a:lnTo>
                <a:lnTo>
                  <a:pt x="311" y="96"/>
                </a:lnTo>
                <a:lnTo>
                  <a:pt x="316" y="96"/>
                </a:lnTo>
                <a:lnTo>
                  <a:pt x="321" y="96"/>
                </a:lnTo>
                <a:lnTo>
                  <a:pt x="327" y="96"/>
                </a:lnTo>
                <a:lnTo>
                  <a:pt x="333" y="96"/>
                </a:lnTo>
                <a:lnTo>
                  <a:pt x="337" y="96"/>
                </a:lnTo>
                <a:lnTo>
                  <a:pt x="340" y="96"/>
                </a:lnTo>
                <a:lnTo>
                  <a:pt x="343" y="96"/>
                </a:lnTo>
                <a:lnTo>
                  <a:pt x="346" y="93"/>
                </a:lnTo>
                <a:lnTo>
                  <a:pt x="349" y="90"/>
                </a:lnTo>
                <a:lnTo>
                  <a:pt x="346" y="86"/>
                </a:lnTo>
                <a:lnTo>
                  <a:pt x="343" y="84"/>
                </a:lnTo>
                <a:lnTo>
                  <a:pt x="346" y="83"/>
                </a:lnTo>
                <a:lnTo>
                  <a:pt x="349" y="78"/>
                </a:lnTo>
                <a:lnTo>
                  <a:pt x="350" y="83"/>
                </a:lnTo>
                <a:lnTo>
                  <a:pt x="353" y="84"/>
                </a:lnTo>
                <a:lnTo>
                  <a:pt x="358" y="84"/>
                </a:lnTo>
                <a:lnTo>
                  <a:pt x="362" y="83"/>
                </a:lnTo>
                <a:lnTo>
                  <a:pt x="368" y="80"/>
                </a:lnTo>
                <a:lnTo>
                  <a:pt x="371" y="80"/>
                </a:lnTo>
                <a:lnTo>
                  <a:pt x="375" y="80"/>
                </a:lnTo>
                <a:lnTo>
                  <a:pt x="371" y="84"/>
                </a:lnTo>
                <a:lnTo>
                  <a:pt x="368" y="84"/>
                </a:lnTo>
                <a:lnTo>
                  <a:pt x="363" y="84"/>
                </a:lnTo>
                <a:lnTo>
                  <a:pt x="359" y="84"/>
                </a:lnTo>
                <a:lnTo>
                  <a:pt x="356" y="86"/>
                </a:lnTo>
                <a:lnTo>
                  <a:pt x="356" y="90"/>
                </a:lnTo>
                <a:lnTo>
                  <a:pt x="358" y="93"/>
                </a:lnTo>
                <a:lnTo>
                  <a:pt x="362" y="93"/>
                </a:lnTo>
                <a:lnTo>
                  <a:pt x="368" y="93"/>
                </a:lnTo>
                <a:lnTo>
                  <a:pt x="371" y="93"/>
                </a:lnTo>
                <a:lnTo>
                  <a:pt x="375" y="92"/>
                </a:lnTo>
                <a:lnTo>
                  <a:pt x="378" y="90"/>
                </a:lnTo>
                <a:lnTo>
                  <a:pt x="383" y="90"/>
                </a:lnTo>
                <a:lnTo>
                  <a:pt x="387" y="92"/>
                </a:lnTo>
                <a:lnTo>
                  <a:pt x="419" y="92"/>
                </a:lnTo>
                <a:lnTo>
                  <a:pt x="424" y="92"/>
                </a:lnTo>
                <a:lnTo>
                  <a:pt x="428" y="93"/>
                </a:lnTo>
                <a:lnTo>
                  <a:pt x="425" y="93"/>
                </a:lnTo>
                <a:lnTo>
                  <a:pt x="430" y="93"/>
                </a:lnTo>
                <a:lnTo>
                  <a:pt x="428" y="91"/>
                </a:lnTo>
                <a:lnTo>
                  <a:pt x="425" y="102"/>
                </a:lnTo>
                <a:lnTo>
                  <a:pt x="414" y="129"/>
                </a:lnTo>
                <a:lnTo>
                  <a:pt x="410" y="135"/>
                </a:lnTo>
                <a:lnTo>
                  <a:pt x="410" y="139"/>
                </a:lnTo>
                <a:lnTo>
                  <a:pt x="408" y="139"/>
                </a:lnTo>
                <a:lnTo>
                  <a:pt x="0" y="139"/>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82" name="Rectangle 325"/>
          <p:cNvSpPr>
            <a:spLocks noChangeArrowheads="1"/>
          </p:cNvSpPr>
          <p:nvPr/>
        </p:nvSpPr>
        <p:spPr bwMode="auto">
          <a:xfrm>
            <a:off x="2827338" y="1101725"/>
            <a:ext cx="6254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MINESWEEP</a:t>
            </a:r>
          </a:p>
        </p:txBody>
      </p:sp>
      <p:sp>
        <p:nvSpPr>
          <p:cNvPr id="167983" name="Freeform 326"/>
          <p:cNvSpPr>
            <a:spLocks/>
          </p:cNvSpPr>
          <p:nvPr/>
        </p:nvSpPr>
        <p:spPr bwMode="auto">
          <a:xfrm>
            <a:off x="1041400" y="212725"/>
            <a:ext cx="733425" cy="68263"/>
          </a:xfrm>
          <a:custGeom>
            <a:avLst/>
            <a:gdLst>
              <a:gd name="T0" fmla="*/ 461 w 462"/>
              <a:gd name="T1" fmla="*/ 42 h 43"/>
              <a:gd name="T2" fmla="*/ 8 w 462"/>
              <a:gd name="T3" fmla="*/ 42 h 43"/>
              <a:gd name="T4" fmla="*/ 0 w 462"/>
              <a:gd name="T5" fmla="*/ 42 h 43"/>
              <a:gd name="T6" fmla="*/ 6 w 462"/>
              <a:gd name="T7" fmla="*/ 36 h 43"/>
              <a:gd name="T8" fmla="*/ 12 w 462"/>
              <a:gd name="T9" fmla="*/ 36 h 43"/>
              <a:gd name="T10" fmla="*/ 31 w 462"/>
              <a:gd name="T11" fmla="*/ 34 h 43"/>
              <a:gd name="T12" fmla="*/ 72 w 462"/>
              <a:gd name="T13" fmla="*/ 28 h 43"/>
              <a:gd name="T14" fmla="*/ 91 w 462"/>
              <a:gd name="T15" fmla="*/ 28 h 43"/>
              <a:gd name="T16" fmla="*/ 100 w 462"/>
              <a:gd name="T17" fmla="*/ 28 h 43"/>
              <a:gd name="T18" fmla="*/ 106 w 462"/>
              <a:gd name="T19" fmla="*/ 28 h 43"/>
              <a:gd name="T20" fmla="*/ 114 w 462"/>
              <a:gd name="T21" fmla="*/ 28 h 43"/>
              <a:gd name="T22" fmla="*/ 122 w 462"/>
              <a:gd name="T23" fmla="*/ 28 h 43"/>
              <a:gd name="T24" fmla="*/ 132 w 462"/>
              <a:gd name="T25" fmla="*/ 28 h 43"/>
              <a:gd name="T26" fmla="*/ 137 w 462"/>
              <a:gd name="T27" fmla="*/ 28 h 43"/>
              <a:gd name="T28" fmla="*/ 145 w 462"/>
              <a:gd name="T29" fmla="*/ 28 h 43"/>
              <a:gd name="T30" fmla="*/ 155 w 462"/>
              <a:gd name="T31" fmla="*/ 28 h 43"/>
              <a:gd name="T32" fmla="*/ 160 w 462"/>
              <a:gd name="T33" fmla="*/ 28 h 43"/>
              <a:gd name="T34" fmla="*/ 198 w 462"/>
              <a:gd name="T35" fmla="*/ 28 h 43"/>
              <a:gd name="T36" fmla="*/ 206 w 462"/>
              <a:gd name="T37" fmla="*/ 28 h 43"/>
              <a:gd name="T38" fmla="*/ 226 w 462"/>
              <a:gd name="T39" fmla="*/ 28 h 43"/>
              <a:gd name="T40" fmla="*/ 226 w 462"/>
              <a:gd name="T41" fmla="*/ 19 h 43"/>
              <a:gd name="T42" fmla="*/ 226 w 462"/>
              <a:gd name="T43" fmla="*/ 13 h 43"/>
              <a:gd name="T44" fmla="*/ 226 w 462"/>
              <a:gd name="T45" fmla="*/ 7 h 43"/>
              <a:gd name="T46" fmla="*/ 226 w 462"/>
              <a:gd name="T47" fmla="*/ 6 h 43"/>
              <a:gd name="T48" fmla="*/ 226 w 462"/>
              <a:gd name="T49" fmla="*/ 5 h 43"/>
              <a:gd name="T50" fmla="*/ 226 w 462"/>
              <a:gd name="T51" fmla="*/ 0 h 43"/>
              <a:gd name="T52" fmla="*/ 252 w 462"/>
              <a:gd name="T53" fmla="*/ 0 h 43"/>
              <a:gd name="T54" fmla="*/ 252 w 462"/>
              <a:gd name="T55" fmla="*/ 5 h 43"/>
              <a:gd name="T56" fmla="*/ 269 w 462"/>
              <a:gd name="T57" fmla="*/ 5 h 43"/>
              <a:gd name="T58" fmla="*/ 286 w 462"/>
              <a:gd name="T59" fmla="*/ 5 h 43"/>
              <a:gd name="T60" fmla="*/ 289 w 462"/>
              <a:gd name="T61" fmla="*/ 28 h 43"/>
              <a:gd name="T62" fmla="*/ 370 w 462"/>
              <a:gd name="T63" fmla="*/ 22 h 43"/>
              <a:gd name="T64" fmla="*/ 444 w 462"/>
              <a:gd name="T65" fmla="*/ 19 h 43"/>
              <a:gd name="T66" fmla="*/ 450 w 462"/>
              <a:gd name="T67" fmla="*/ 19 h 43"/>
              <a:gd name="T68" fmla="*/ 455 w 462"/>
              <a:gd name="T69" fmla="*/ 19 h 43"/>
              <a:gd name="T70" fmla="*/ 461 w 462"/>
              <a:gd name="T71" fmla="*/ 22 h 43"/>
              <a:gd name="T72" fmla="*/ 461 w 462"/>
              <a:gd name="T73" fmla="*/ 42 h 43"/>
              <a:gd name="T74" fmla="*/ 461 w 462"/>
              <a:gd name="T75" fmla="*/ 28 h 43"/>
              <a:gd name="T76" fmla="*/ 461 w 462"/>
              <a:gd name="T77" fmla="*/ 42 h 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2"/>
              <a:gd name="T118" fmla="*/ 0 h 43"/>
              <a:gd name="T119" fmla="*/ 462 w 462"/>
              <a:gd name="T120" fmla="*/ 43 h 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2" h="43">
                <a:moveTo>
                  <a:pt x="461" y="42"/>
                </a:moveTo>
                <a:lnTo>
                  <a:pt x="8" y="42"/>
                </a:lnTo>
                <a:lnTo>
                  <a:pt x="0" y="42"/>
                </a:lnTo>
                <a:lnTo>
                  <a:pt x="6" y="36"/>
                </a:lnTo>
                <a:lnTo>
                  <a:pt x="12" y="36"/>
                </a:lnTo>
                <a:lnTo>
                  <a:pt x="31" y="34"/>
                </a:lnTo>
                <a:lnTo>
                  <a:pt x="72" y="28"/>
                </a:lnTo>
                <a:lnTo>
                  <a:pt x="91" y="28"/>
                </a:lnTo>
                <a:lnTo>
                  <a:pt x="100" y="28"/>
                </a:lnTo>
                <a:lnTo>
                  <a:pt x="106" y="28"/>
                </a:lnTo>
                <a:lnTo>
                  <a:pt x="114" y="28"/>
                </a:lnTo>
                <a:lnTo>
                  <a:pt x="122" y="28"/>
                </a:lnTo>
                <a:lnTo>
                  <a:pt x="132" y="28"/>
                </a:lnTo>
                <a:lnTo>
                  <a:pt x="137" y="28"/>
                </a:lnTo>
                <a:lnTo>
                  <a:pt x="145" y="28"/>
                </a:lnTo>
                <a:lnTo>
                  <a:pt x="155" y="28"/>
                </a:lnTo>
                <a:lnTo>
                  <a:pt x="160" y="28"/>
                </a:lnTo>
                <a:lnTo>
                  <a:pt x="198" y="28"/>
                </a:lnTo>
                <a:lnTo>
                  <a:pt x="206" y="28"/>
                </a:lnTo>
                <a:lnTo>
                  <a:pt x="226" y="28"/>
                </a:lnTo>
                <a:lnTo>
                  <a:pt x="226" y="19"/>
                </a:lnTo>
                <a:lnTo>
                  <a:pt x="226" y="13"/>
                </a:lnTo>
                <a:lnTo>
                  <a:pt x="226" y="7"/>
                </a:lnTo>
                <a:lnTo>
                  <a:pt x="226" y="6"/>
                </a:lnTo>
                <a:lnTo>
                  <a:pt x="226" y="5"/>
                </a:lnTo>
                <a:lnTo>
                  <a:pt x="226" y="0"/>
                </a:lnTo>
                <a:lnTo>
                  <a:pt x="252" y="0"/>
                </a:lnTo>
                <a:lnTo>
                  <a:pt x="252" y="5"/>
                </a:lnTo>
                <a:lnTo>
                  <a:pt x="269" y="5"/>
                </a:lnTo>
                <a:lnTo>
                  <a:pt x="286" y="5"/>
                </a:lnTo>
                <a:lnTo>
                  <a:pt x="289" y="28"/>
                </a:lnTo>
                <a:lnTo>
                  <a:pt x="370" y="22"/>
                </a:lnTo>
                <a:lnTo>
                  <a:pt x="444" y="19"/>
                </a:lnTo>
                <a:lnTo>
                  <a:pt x="450" y="19"/>
                </a:lnTo>
                <a:lnTo>
                  <a:pt x="455" y="19"/>
                </a:lnTo>
                <a:lnTo>
                  <a:pt x="461" y="22"/>
                </a:lnTo>
                <a:lnTo>
                  <a:pt x="461" y="42"/>
                </a:lnTo>
                <a:lnTo>
                  <a:pt x="461" y="28"/>
                </a:lnTo>
                <a:lnTo>
                  <a:pt x="461"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84" name="Rectangle 327"/>
          <p:cNvSpPr>
            <a:spLocks noChangeArrowheads="1"/>
          </p:cNvSpPr>
          <p:nvPr/>
        </p:nvSpPr>
        <p:spPr bwMode="auto">
          <a:xfrm>
            <a:off x="1163638" y="273050"/>
            <a:ext cx="4603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TANGO</a:t>
            </a:r>
          </a:p>
        </p:txBody>
      </p:sp>
      <p:sp>
        <p:nvSpPr>
          <p:cNvPr id="167985" name="Freeform 328"/>
          <p:cNvSpPr>
            <a:spLocks/>
          </p:cNvSpPr>
          <p:nvPr/>
        </p:nvSpPr>
        <p:spPr bwMode="auto">
          <a:xfrm>
            <a:off x="2860675" y="717550"/>
            <a:ext cx="704850" cy="58738"/>
          </a:xfrm>
          <a:custGeom>
            <a:avLst/>
            <a:gdLst>
              <a:gd name="T0" fmla="*/ 441 w 444"/>
              <a:gd name="T1" fmla="*/ 34 h 37"/>
              <a:gd name="T2" fmla="*/ 443 w 444"/>
              <a:gd name="T3" fmla="*/ 12 h 37"/>
              <a:gd name="T4" fmla="*/ 427 w 444"/>
              <a:gd name="T5" fmla="*/ 8 h 37"/>
              <a:gd name="T6" fmla="*/ 414 w 444"/>
              <a:gd name="T7" fmla="*/ 31 h 37"/>
              <a:gd name="T8" fmla="*/ 384 w 444"/>
              <a:gd name="T9" fmla="*/ 29 h 37"/>
              <a:gd name="T10" fmla="*/ 306 w 444"/>
              <a:gd name="T11" fmla="*/ 19 h 37"/>
              <a:gd name="T12" fmla="*/ 234 w 444"/>
              <a:gd name="T13" fmla="*/ 17 h 37"/>
              <a:gd name="T14" fmla="*/ 193 w 444"/>
              <a:gd name="T15" fmla="*/ 16 h 37"/>
              <a:gd name="T16" fmla="*/ 179 w 444"/>
              <a:gd name="T17" fmla="*/ 7 h 37"/>
              <a:gd name="T18" fmla="*/ 167 w 444"/>
              <a:gd name="T19" fmla="*/ 4 h 37"/>
              <a:gd name="T20" fmla="*/ 151 w 444"/>
              <a:gd name="T21" fmla="*/ 0 h 37"/>
              <a:gd name="T22" fmla="*/ 122 w 444"/>
              <a:gd name="T23" fmla="*/ 0 h 37"/>
              <a:gd name="T24" fmla="*/ 115 w 444"/>
              <a:gd name="T25" fmla="*/ 16 h 37"/>
              <a:gd name="T26" fmla="*/ 67 w 444"/>
              <a:gd name="T27" fmla="*/ 17 h 37"/>
              <a:gd name="T28" fmla="*/ 26 w 444"/>
              <a:gd name="T29" fmla="*/ 19 h 37"/>
              <a:gd name="T30" fmla="*/ 12 w 444"/>
              <a:gd name="T31" fmla="*/ 25 h 37"/>
              <a:gd name="T32" fmla="*/ 0 w 444"/>
              <a:gd name="T33" fmla="*/ 34 h 37"/>
              <a:gd name="T34" fmla="*/ 423 w 444"/>
              <a:gd name="T35" fmla="*/ 36 h 37"/>
              <a:gd name="T36" fmla="*/ 441 w 444"/>
              <a:gd name="T37" fmla="*/ 36 h 37"/>
              <a:gd name="T38" fmla="*/ 441 w 444"/>
              <a:gd name="T39" fmla="*/ 34 h 3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44"/>
              <a:gd name="T61" fmla="*/ 0 h 37"/>
              <a:gd name="T62" fmla="*/ 444 w 444"/>
              <a:gd name="T63" fmla="*/ 37 h 3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44" h="37">
                <a:moveTo>
                  <a:pt x="441" y="34"/>
                </a:moveTo>
                <a:lnTo>
                  <a:pt x="443" y="12"/>
                </a:lnTo>
                <a:lnTo>
                  <a:pt x="427" y="8"/>
                </a:lnTo>
                <a:lnTo>
                  <a:pt x="414" y="31"/>
                </a:lnTo>
                <a:lnTo>
                  <a:pt x="384" y="29"/>
                </a:lnTo>
                <a:lnTo>
                  <a:pt x="306" y="19"/>
                </a:lnTo>
                <a:lnTo>
                  <a:pt x="234" y="17"/>
                </a:lnTo>
                <a:lnTo>
                  <a:pt x="193" y="16"/>
                </a:lnTo>
                <a:lnTo>
                  <a:pt x="179" y="7"/>
                </a:lnTo>
                <a:lnTo>
                  <a:pt x="167" y="4"/>
                </a:lnTo>
                <a:lnTo>
                  <a:pt x="151" y="0"/>
                </a:lnTo>
                <a:lnTo>
                  <a:pt x="122" y="0"/>
                </a:lnTo>
                <a:lnTo>
                  <a:pt x="115" y="16"/>
                </a:lnTo>
                <a:lnTo>
                  <a:pt x="67" y="17"/>
                </a:lnTo>
                <a:lnTo>
                  <a:pt x="26" y="19"/>
                </a:lnTo>
                <a:lnTo>
                  <a:pt x="12" y="25"/>
                </a:lnTo>
                <a:lnTo>
                  <a:pt x="0" y="34"/>
                </a:lnTo>
                <a:lnTo>
                  <a:pt x="423" y="36"/>
                </a:lnTo>
                <a:lnTo>
                  <a:pt x="441" y="36"/>
                </a:lnTo>
                <a:lnTo>
                  <a:pt x="441" y="3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86" name="Rectangle 329"/>
          <p:cNvSpPr>
            <a:spLocks noChangeArrowheads="1"/>
          </p:cNvSpPr>
          <p:nvPr/>
        </p:nvSpPr>
        <p:spPr bwMode="auto">
          <a:xfrm>
            <a:off x="2833688" y="741363"/>
            <a:ext cx="717550"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VICTOR I OR VII</a:t>
            </a:r>
          </a:p>
        </p:txBody>
      </p:sp>
      <p:sp>
        <p:nvSpPr>
          <p:cNvPr id="167987" name="Freeform 330"/>
          <p:cNvSpPr>
            <a:spLocks/>
          </p:cNvSpPr>
          <p:nvPr/>
        </p:nvSpPr>
        <p:spPr bwMode="auto">
          <a:xfrm>
            <a:off x="2794000" y="334963"/>
            <a:ext cx="847725" cy="68262"/>
          </a:xfrm>
          <a:custGeom>
            <a:avLst/>
            <a:gdLst>
              <a:gd name="T0" fmla="*/ 514 w 534"/>
              <a:gd name="T1" fmla="*/ 31 h 43"/>
              <a:gd name="T2" fmla="*/ 507 w 534"/>
              <a:gd name="T3" fmla="*/ 28 h 43"/>
              <a:gd name="T4" fmla="*/ 497 w 534"/>
              <a:gd name="T5" fmla="*/ 25 h 43"/>
              <a:gd name="T6" fmla="*/ 472 w 534"/>
              <a:gd name="T7" fmla="*/ 22 h 43"/>
              <a:gd name="T8" fmla="*/ 378 w 534"/>
              <a:gd name="T9" fmla="*/ 20 h 43"/>
              <a:gd name="T10" fmla="*/ 367 w 534"/>
              <a:gd name="T11" fmla="*/ 20 h 43"/>
              <a:gd name="T12" fmla="*/ 345 w 534"/>
              <a:gd name="T13" fmla="*/ 16 h 43"/>
              <a:gd name="T14" fmla="*/ 342 w 534"/>
              <a:gd name="T15" fmla="*/ 11 h 43"/>
              <a:gd name="T16" fmla="*/ 340 w 534"/>
              <a:gd name="T17" fmla="*/ 6 h 43"/>
              <a:gd name="T18" fmla="*/ 334 w 534"/>
              <a:gd name="T19" fmla="*/ 1 h 43"/>
              <a:gd name="T20" fmla="*/ 307 w 534"/>
              <a:gd name="T21" fmla="*/ 0 h 43"/>
              <a:gd name="T22" fmla="*/ 292 w 534"/>
              <a:gd name="T23" fmla="*/ 1 h 43"/>
              <a:gd name="T24" fmla="*/ 275 w 534"/>
              <a:gd name="T25" fmla="*/ 5 h 43"/>
              <a:gd name="T26" fmla="*/ 269 w 534"/>
              <a:gd name="T27" fmla="*/ 7 h 43"/>
              <a:gd name="T28" fmla="*/ 263 w 534"/>
              <a:gd name="T29" fmla="*/ 10 h 43"/>
              <a:gd name="T30" fmla="*/ 257 w 534"/>
              <a:gd name="T31" fmla="*/ 13 h 43"/>
              <a:gd name="T32" fmla="*/ 238 w 534"/>
              <a:gd name="T33" fmla="*/ 16 h 43"/>
              <a:gd name="T34" fmla="*/ 232 w 534"/>
              <a:gd name="T35" fmla="*/ 16 h 43"/>
              <a:gd name="T36" fmla="*/ 223 w 534"/>
              <a:gd name="T37" fmla="*/ 16 h 43"/>
              <a:gd name="T38" fmla="*/ 211 w 534"/>
              <a:gd name="T39" fmla="*/ 16 h 43"/>
              <a:gd name="T40" fmla="*/ 203 w 534"/>
              <a:gd name="T41" fmla="*/ 16 h 43"/>
              <a:gd name="T42" fmla="*/ 194 w 534"/>
              <a:gd name="T43" fmla="*/ 16 h 43"/>
              <a:gd name="T44" fmla="*/ 178 w 534"/>
              <a:gd name="T45" fmla="*/ 16 h 43"/>
              <a:gd name="T46" fmla="*/ 58 w 534"/>
              <a:gd name="T47" fmla="*/ 29 h 43"/>
              <a:gd name="T48" fmla="*/ 46 w 534"/>
              <a:gd name="T49" fmla="*/ 31 h 43"/>
              <a:gd name="T50" fmla="*/ 40 w 534"/>
              <a:gd name="T51" fmla="*/ 28 h 43"/>
              <a:gd name="T52" fmla="*/ 36 w 534"/>
              <a:gd name="T53" fmla="*/ 18 h 43"/>
              <a:gd name="T54" fmla="*/ 36 w 534"/>
              <a:gd name="T55" fmla="*/ 12 h 43"/>
              <a:gd name="T56" fmla="*/ 42 w 534"/>
              <a:gd name="T57" fmla="*/ 10 h 43"/>
              <a:gd name="T58" fmla="*/ 48 w 534"/>
              <a:gd name="T59" fmla="*/ 8 h 43"/>
              <a:gd name="T60" fmla="*/ 49 w 534"/>
              <a:gd name="T61" fmla="*/ 4 h 43"/>
              <a:gd name="T62" fmla="*/ 44 w 534"/>
              <a:gd name="T63" fmla="*/ 1 h 43"/>
              <a:gd name="T64" fmla="*/ 32 w 534"/>
              <a:gd name="T65" fmla="*/ 0 h 43"/>
              <a:gd name="T66" fmla="*/ 26 w 534"/>
              <a:gd name="T67" fmla="*/ 0 h 43"/>
              <a:gd name="T68" fmla="*/ 17 w 534"/>
              <a:gd name="T69" fmla="*/ 0 h 43"/>
              <a:gd name="T70" fmla="*/ 5 w 534"/>
              <a:gd name="T71" fmla="*/ 1 h 43"/>
              <a:gd name="T72" fmla="*/ 0 w 534"/>
              <a:gd name="T73" fmla="*/ 2 h 43"/>
              <a:gd name="T74" fmla="*/ 1 w 534"/>
              <a:gd name="T75" fmla="*/ 5 h 43"/>
              <a:gd name="T76" fmla="*/ 6 w 534"/>
              <a:gd name="T77" fmla="*/ 6 h 43"/>
              <a:gd name="T78" fmla="*/ 12 w 534"/>
              <a:gd name="T79" fmla="*/ 7 h 43"/>
              <a:gd name="T80" fmla="*/ 13 w 534"/>
              <a:gd name="T81" fmla="*/ 31 h 43"/>
              <a:gd name="T82" fmla="*/ 13 w 534"/>
              <a:gd name="T83" fmla="*/ 25 h 43"/>
              <a:gd name="T84" fmla="*/ 533 w 534"/>
              <a:gd name="T85" fmla="*/ 42 h 43"/>
              <a:gd name="T86" fmla="*/ 516 w 534"/>
              <a:gd name="T87" fmla="*/ 34 h 4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34"/>
              <a:gd name="T133" fmla="*/ 0 h 43"/>
              <a:gd name="T134" fmla="*/ 534 w 534"/>
              <a:gd name="T135" fmla="*/ 43 h 4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34" h="43">
                <a:moveTo>
                  <a:pt x="516" y="34"/>
                </a:moveTo>
                <a:lnTo>
                  <a:pt x="514" y="31"/>
                </a:lnTo>
                <a:lnTo>
                  <a:pt x="509" y="29"/>
                </a:lnTo>
                <a:lnTo>
                  <a:pt x="507" y="28"/>
                </a:lnTo>
                <a:lnTo>
                  <a:pt x="504" y="26"/>
                </a:lnTo>
                <a:lnTo>
                  <a:pt x="497" y="25"/>
                </a:lnTo>
                <a:lnTo>
                  <a:pt x="486" y="23"/>
                </a:lnTo>
                <a:lnTo>
                  <a:pt x="472" y="22"/>
                </a:lnTo>
                <a:lnTo>
                  <a:pt x="467" y="22"/>
                </a:lnTo>
                <a:lnTo>
                  <a:pt x="378" y="20"/>
                </a:lnTo>
                <a:lnTo>
                  <a:pt x="375" y="20"/>
                </a:lnTo>
                <a:lnTo>
                  <a:pt x="367" y="20"/>
                </a:lnTo>
                <a:lnTo>
                  <a:pt x="364" y="20"/>
                </a:lnTo>
                <a:lnTo>
                  <a:pt x="345" y="16"/>
                </a:lnTo>
                <a:lnTo>
                  <a:pt x="342" y="13"/>
                </a:lnTo>
                <a:lnTo>
                  <a:pt x="342" y="11"/>
                </a:lnTo>
                <a:lnTo>
                  <a:pt x="341" y="8"/>
                </a:lnTo>
                <a:lnTo>
                  <a:pt x="340" y="6"/>
                </a:lnTo>
                <a:lnTo>
                  <a:pt x="337" y="4"/>
                </a:lnTo>
                <a:lnTo>
                  <a:pt x="334" y="1"/>
                </a:lnTo>
                <a:lnTo>
                  <a:pt x="317" y="0"/>
                </a:lnTo>
                <a:lnTo>
                  <a:pt x="307" y="0"/>
                </a:lnTo>
                <a:lnTo>
                  <a:pt x="295" y="0"/>
                </a:lnTo>
                <a:lnTo>
                  <a:pt x="292" y="1"/>
                </a:lnTo>
                <a:lnTo>
                  <a:pt x="288" y="1"/>
                </a:lnTo>
                <a:lnTo>
                  <a:pt x="275" y="5"/>
                </a:lnTo>
                <a:lnTo>
                  <a:pt x="271" y="6"/>
                </a:lnTo>
                <a:lnTo>
                  <a:pt x="269" y="7"/>
                </a:lnTo>
                <a:lnTo>
                  <a:pt x="265" y="8"/>
                </a:lnTo>
                <a:lnTo>
                  <a:pt x="263" y="10"/>
                </a:lnTo>
                <a:lnTo>
                  <a:pt x="259" y="11"/>
                </a:lnTo>
                <a:lnTo>
                  <a:pt x="257" y="13"/>
                </a:lnTo>
                <a:lnTo>
                  <a:pt x="245" y="16"/>
                </a:lnTo>
                <a:lnTo>
                  <a:pt x="238" y="16"/>
                </a:lnTo>
                <a:lnTo>
                  <a:pt x="235" y="16"/>
                </a:lnTo>
                <a:lnTo>
                  <a:pt x="232" y="16"/>
                </a:lnTo>
                <a:lnTo>
                  <a:pt x="227" y="16"/>
                </a:lnTo>
                <a:lnTo>
                  <a:pt x="223" y="16"/>
                </a:lnTo>
                <a:lnTo>
                  <a:pt x="220" y="16"/>
                </a:lnTo>
                <a:lnTo>
                  <a:pt x="211" y="16"/>
                </a:lnTo>
                <a:lnTo>
                  <a:pt x="206" y="16"/>
                </a:lnTo>
                <a:lnTo>
                  <a:pt x="203" y="16"/>
                </a:lnTo>
                <a:lnTo>
                  <a:pt x="198" y="16"/>
                </a:lnTo>
                <a:lnTo>
                  <a:pt x="194" y="16"/>
                </a:lnTo>
                <a:lnTo>
                  <a:pt x="186" y="16"/>
                </a:lnTo>
                <a:lnTo>
                  <a:pt x="178" y="16"/>
                </a:lnTo>
                <a:lnTo>
                  <a:pt x="66" y="28"/>
                </a:lnTo>
                <a:lnTo>
                  <a:pt x="58" y="29"/>
                </a:lnTo>
                <a:lnTo>
                  <a:pt x="48" y="31"/>
                </a:lnTo>
                <a:lnTo>
                  <a:pt x="46" y="31"/>
                </a:lnTo>
                <a:lnTo>
                  <a:pt x="42" y="29"/>
                </a:lnTo>
                <a:lnTo>
                  <a:pt x="40" y="28"/>
                </a:lnTo>
                <a:lnTo>
                  <a:pt x="38" y="25"/>
                </a:lnTo>
                <a:lnTo>
                  <a:pt x="36" y="18"/>
                </a:lnTo>
                <a:lnTo>
                  <a:pt x="35" y="16"/>
                </a:lnTo>
                <a:lnTo>
                  <a:pt x="36" y="12"/>
                </a:lnTo>
                <a:lnTo>
                  <a:pt x="41" y="10"/>
                </a:lnTo>
                <a:lnTo>
                  <a:pt x="42" y="10"/>
                </a:lnTo>
                <a:lnTo>
                  <a:pt x="46" y="10"/>
                </a:lnTo>
                <a:lnTo>
                  <a:pt x="48" y="8"/>
                </a:lnTo>
                <a:lnTo>
                  <a:pt x="49" y="6"/>
                </a:lnTo>
                <a:lnTo>
                  <a:pt x="49" y="4"/>
                </a:lnTo>
                <a:lnTo>
                  <a:pt x="47" y="2"/>
                </a:lnTo>
                <a:lnTo>
                  <a:pt x="44" y="1"/>
                </a:lnTo>
                <a:lnTo>
                  <a:pt x="36" y="0"/>
                </a:lnTo>
                <a:lnTo>
                  <a:pt x="32" y="0"/>
                </a:lnTo>
                <a:lnTo>
                  <a:pt x="30" y="0"/>
                </a:lnTo>
                <a:lnTo>
                  <a:pt x="26" y="0"/>
                </a:lnTo>
                <a:lnTo>
                  <a:pt x="22" y="0"/>
                </a:lnTo>
                <a:lnTo>
                  <a:pt x="17" y="0"/>
                </a:lnTo>
                <a:lnTo>
                  <a:pt x="13" y="0"/>
                </a:lnTo>
                <a:lnTo>
                  <a:pt x="5" y="1"/>
                </a:lnTo>
                <a:lnTo>
                  <a:pt x="2" y="2"/>
                </a:lnTo>
                <a:lnTo>
                  <a:pt x="0" y="2"/>
                </a:lnTo>
                <a:lnTo>
                  <a:pt x="0" y="5"/>
                </a:lnTo>
                <a:lnTo>
                  <a:pt x="1" y="5"/>
                </a:lnTo>
                <a:lnTo>
                  <a:pt x="4" y="6"/>
                </a:lnTo>
                <a:lnTo>
                  <a:pt x="6" y="6"/>
                </a:lnTo>
                <a:lnTo>
                  <a:pt x="10" y="6"/>
                </a:lnTo>
                <a:lnTo>
                  <a:pt x="12" y="7"/>
                </a:lnTo>
                <a:lnTo>
                  <a:pt x="13" y="10"/>
                </a:lnTo>
                <a:lnTo>
                  <a:pt x="13" y="31"/>
                </a:lnTo>
                <a:lnTo>
                  <a:pt x="14" y="31"/>
                </a:lnTo>
                <a:lnTo>
                  <a:pt x="13" y="25"/>
                </a:lnTo>
                <a:lnTo>
                  <a:pt x="12" y="42"/>
                </a:lnTo>
                <a:lnTo>
                  <a:pt x="533" y="42"/>
                </a:lnTo>
                <a:lnTo>
                  <a:pt x="514" y="29"/>
                </a:lnTo>
                <a:lnTo>
                  <a:pt x="516" y="34"/>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88" name="Rectangle 331"/>
          <p:cNvSpPr>
            <a:spLocks noChangeArrowheads="1"/>
          </p:cNvSpPr>
          <p:nvPr/>
        </p:nvSpPr>
        <p:spPr bwMode="auto">
          <a:xfrm>
            <a:off x="2946400" y="423863"/>
            <a:ext cx="544513"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VICTOR III</a:t>
            </a:r>
          </a:p>
        </p:txBody>
      </p:sp>
      <p:sp>
        <p:nvSpPr>
          <p:cNvPr id="167989" name="Freeform 332"/>
          <p:cNvSpPr>
            <a:spLocks/>
          </p:cNvSpPr>
          <p:nvPr/>
        </p:nvSpPr>
        <p:spPr bwMode="auto">
          <a:xfrm>
            <a:off x="1006475" y="755650"/>
            <a:ext cx="781050" cy="82550"/>
          </a:xfrm>
          <a:custGeom>
            <a:avLst/>
            <a:gdLst>
              <a:gd name="T0" fmla="*/ 89 w 492"/>
              <a:gd name="T1" fmla="*/ 40 h 52"/>
              <a:gd name="T2" fmla="*/ 124 w 492"/>
              <a:gd name="T3" fmla="*/ 38 h 52"/>
              <a:gd name="T4" fmla="*/ 249 w 492"/>
              <a:gd name="T5" fmla="*/ 37 h 52"/>
              <a:gd name="T6" fmla="*/ 252 w 492"/>
              <a:gd name="T7" fmla="*/ 27 h 52"/>
              <a:gd name="T8" fmla="*/ 261 w 492"/>
              <a:gd name="T9" fmla="*/ 27 h 52"/>
              <a:gd name="T10" fmla="*/ 268 w 492"/>
              <a:gd name="T11" fmla="*/ 13 h 52"/>
              <a:gd name="T12" fmla="*/ 262 w 492"/>
              <a:gd name="T13" fmla="*/ 1 h 52"/>
              <a:gd name="T14" fmla="*/ 267 w 492"/>
              <a:gd name="T15" fmla="*/ 0 h 52"/>
              <a:gd name="T16" fmla="*/ 276 w 492"/>
              <a:gd name="T17" fmla="*/ 11 h 52"/>
              <a:gd name="T18" fmla="*/ 304 w 492"/>
              <a:gd name="T19" fmla="*/ 11 h 52"/>
              <a:gd name="T20" fmla="*/ 304 w 492"/>
              <a:gd name="T21" fmla="*/ 23 h 52"/>
              <a:gd name="T22" fmla="*/ 310 w 492"/>
              <a:gd name="T23" fmla="*/ 11 h 52"/>
              <a:gd name="T24" fmla="*/ 322 w 492"/>
              <a:gd name="T25" fmla="*/ 11 h 52"/>
              <a:gd name="T26" fmla="*/ 322 w 492"/>
              <a:gd name="T27" fmla="*/ 34 h 52"/>
              <a:gd name="T28" fmla="*/ 379 w 492"/>
              <a:gd name="T29" fmla="*/ 34 h 52"/>
              <a:gd name="T30" fmla="*/ 385 w 492"/>
              <a:gd name="T31" fmla="*/ 31 h 52"/>
              <a:gd name="T32" fmla="*/ 395 w 492"/>
              <a:gd name="T33" fmla="*/ 36 h 52"/>
              <a:gd name="T34" fmla="*/ 471 w 492"/>
              <a:gd name="T35" fmla="*/ 36 h 52"/>
              <a:gd name="T36" fmla="*/ 473 w 492"/>
              <a:gd name="T37" fmla="*/ 31 h 52"/>
              <a:gd name="T38" fmla="*/ 475 w 492"/>
              <a:gd name="T39" fmla="*/ 27 h 52"/>
              <a:gd name="T40" fmla="*/ 481 w 492"/>
              <a:gd name="T41" fmla="*/ 36 h 52"/>
              <a:gd name="T42" fmla="*/ 491 w 492"/>
              <a:gd name="T43" fmla="*/ 36 h 52"/>
              <a:gd name="T44" fmla="*/ 491 w 492"/>
              <a:gd name="T45" fmla="*/ 51 h 52"/>
              <a:gd name="T46" fmla="*/ 2 w 492"/>
              <a:gd name="T47" fmla="*/ 51 h 52"/>
              <a:gd name="T48" fmla="*/ 0 w 492"/>
              <a:gd name="T49" fmla="*/ 51 h 52"/>
              <a:gd name="T50" fmla="*/ 89 w 492"/>
              <a:gd name="T51" fmla="*/ 40 h 5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92"/>
              <a:gd name="T79" fmla="*/ 0 h 52"/>
              <a:gd name="T80" fmla="*/ 492 w 492"/>
              <a:gd name="T81" fmla="*/ 52 h 5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92" h="52">
                <a:moveTo>
                  <a:pt x="89" y="40"/>
                </a:moveTo>
                <a:lnTo>
                  <a:pt x="124" y="38"/>
                </a:lnTo>
                <a:lnTo>
                  <a:pt x="249" y="37"/>
                </a:lnTo>
                <a:lnTo>
                  <a:pt x="252" y="27"/>
                </a:lnTo>
                <a:lnTo>
                  <a:pt x="261" y="27"/>
                </a:lnTo>
                <a:lnTo>
                  <a:pt x="268" y="13"/>
                </a:lnTo>
                <a:lnTo>
                  <a:pt x="262" y="1"/>
                </a:lnTo>
                <a:lnTo>
                  <a:pt x="267" y="0"/>
                </a:lnTo>
                <a:lnTo>
                  <a:pt x="276" y="11"/>
                </a:lnTo>
                <a:lnTo>
                  <a:pt x="304" y="11"/>
                </a:lnTo>
                <a:lnTo>
                  <a:pt x="304" y="23"/>
                </a:lnTo>
                <a:lnTo>
                  <a:pt x="310" y="11"/>
                </a:lnTo>
                <a:lnTo>
                  <a:pt x="322" y="11"/>
                </a:lnTo>
                <a:lnTo>
                  <a:pt x="322" y="34"/>
                </a:lnTo>
                <a:lnTo>
                  <a:pt x="379" y="34"/>
                </a:lnTo>
                <a:lnTo>
                  <a:pt x="385" y="31"/>
                </a:lnTo>
                <a:lnTo>
                  <a:pt x="395" y="36"/>
                </a:lnTo>
                <a:lnTo>
                  <a:pt x="471" y="36"/>
                </a:lnTo>
                <a:lnTo>
                  <a:pt x="473" y="31"/>
                </a:lnTo>
                <a:lnTo>
                  <a:pt x="475" y="27"/>
                </a:lnTo>
                <a:lnTo>
                  <a:pt x="481" y="36"/>
                </a:lnTo>
                <a:lnTo>
                  <a:pt x="491" y="36"/>
                </a:lnTo>
                <a:lnTo>
                  <a:pt x="491" y="51"/>
                </a:lnTo>
                <a:lnTo>
                  <a:pt x="2" y="51"/>
                </a:lnTo>
                <a:lnTo>
                  <a:pt x="0" y="51"/>
                </a:lnTo>
                <a:lnTo>
                  <a:pt x="89" y="4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90" name="Rectangle 333"/>
          <p:cNvSpPr>
            <a:spLocks noChangeArrowheads="1"/>
          </p:cNvSpPr>
          <p:nvPr/>
        </p:nvSpPr>
        <p:spPr bwMode="auto">
          <a:xfrm>
            <a:off x="1243013" y="627063"/>
            <a:ext cx="53022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WHISKEY</a:t>
            </a:r>
          </a:p>
        </p:txBody>
      </p:sp>
      <p:sp>
        <p:nvSpPr>
          <p:cNvPr id="167991" name="Freeform 334"/>
          <p:cNvSpPr>
            <a:spLocks/>
          </p:cNvSpPr>
          <p:nvPr/>
        </p:nvSpPr>
        <p:spPr bwMode="auto">
          <a:xfrm>
            <a:off x="123825" y="1771650"/>
            <a:ext cx="277813" cy="382588"/>
          </a:xfrm>
          <a:custGeom>
            <a:avLst/>
            <a:gdLst>
              <a:gd name="T0" fmla="*/ 84 w 175"/>
              <a:gd name="T1" fmla="*/ 0 h 241"/>
              <a:gd name="T2" fmla="*/ 78 w 175"/>
              <a:gd name="T3" fmla="*/ 26 h 241"/>
              <a:gd name="T4" fmla="*/ 78 w 175"/>
              <a:gd name="T5" fmla="*/ 92 h 241"/>
              <a:gd name="T6" fmla="*/ 65 w 175"/>
              <a:gd name="T7" fmla="*/ 96 h 241"/>
              <a:gd name="T8" fmla="*/ 68 w 175"/>
              <a:gd name="T9" fmla="*/ 106 h 241"/>
              <a:gd name="T10" fmla="*/ 62 w 175"/>
              <a:gd name="T11" fmla="*/ 121 h 241"/>
              <a:gd name="T12" fmla="*/ 62 w 175"/>
              <a:gd name="T13" fmla="*/ 108 h 241"/>
              <a:gd name="T14" fmla="*/ 60 w 175"/>
              <a:gd name="T15" fmla="*/ 97 h 241"/>
              <a:gd name="T16" fmla="*/ 58 w 175"/>
              <a:gd name="T17" fmla="*/ 108 h 241"/>
              <a:gd name="T18" fmla="*/ 58 w 175"/>
              <a:gd name="T19" fmla="*/ 143 h 241"/>
              <a:gd name="T20" fmla="*/ 58 w 175"/>
              <a:gd name="T21" fmla="*/ 144 h 241"/>
              <a:gd name="T22" fmla="*/ 0 w 175"/>
              <a:gd name="T23" fmla="*/ 188 h 241"/>
              <a:gd name="T24" fmla="*/ 2 w 175"/>
              <a:gd name="T25" fmla="*/ 197 h 241"/>
              <a:gd name="T26" fmla="*/ 68 w 175"/>
              <a:gd name="T27" fmla="*/ 168 h 241"/>
              <a:gd name="T28" fmla="*/ 68 w 175"/>
              <a:gd name="T29" fmla="*/ 181 h 241"/>
              <a:gd name="T30" fmla="*/ 41 w 175"/>
              <a:gd name="T31" fmla="*/ 216 h 241"/>
              <a:gd name="T32" fmla="*/ 43 w 175"/>
              <a:gd name="T33" fmla="*/ 226 h 241"/>
              <a:gd name="T34" fmla="*/ 67 w 175"/>
              <a:gd name="T35" fmla="*/ 226 h 241"/>
              <a:gd name="T36" fmla="*/ 67 w 175"/>
              <a:gd name="T37" fmla="*/ 217 h 241"/>
              <a:gd name="T38" fmla="*/ 71 w 175"/>
              <a:gd name="T39" fmla="*/ 217 h 241"/>
              <a:gd name="T40" fmla="*/ 71 w 175"/>
              <a:gd name="T41" fmla="*/ 226 h 241"/>
              <a:gd name="T42" fmla="*/ 77 w 175"/>
              <a:gd name="T43" fmla="*/ 226 h 241"/>
              <a:gd name="T44" fmla="*/ 83 w 175"/>
              <a:gd name="T45" fmla="*/ 240 h 241"/>
              <a:gd name="T46" fmla="*/ 90 w 175"/>
              <a:gd name="T47" fmla="*/ 226 h 241"/>
              <a:gd name="T48" fmla="*/ 96 w 175"/>
              <a:gd name="T49" fmla="*/ 226 h 241"/>
              <a:gd name="T50" fmla="*/ 96 w 175"/>
              <a:gd name="T51" fmla="*/ 216 h 241"/>
              <a:gd name="T52" fmla="*/ 100 w 175"/>
              <a:gd name="T53" fmla="*/ 216 h 241"/>
              <a:gd name="T54" fmla="*/ 100 w 175"/>
              <a:gd name="T55" fmla="*/ 226 h 241"/>
              <a:gd name="T56" fmla="*/ 125 w 175"/>
              <a:gd name="T57" fmla="*/ 226 h 241"/>
              <a:gd name="T58" fmla="*/ 128 w 175"/>
              <a:gd name="T59" fmla="*/ 216 h 241"/>
              <a:gd name="T60" fmla="*/ 98 w 175"/>
              <a:gd name="T61" fmla="*/ 184 h 241"/>
              <a:gd name="T62" fmla="*/ 98 w 175"/>
              <a:gd name="T63" fmla="*/ 167 h 241"/>
              <a:gd name="T64" fmla="*/ 166 w 175"/>
              <a:gd name="T65" fmla="*/ 197 h 241"/>
              <a:gd name="T66" fmla="*/ 174 w 175"/>
              <a:gd name="T67" fmla="*/ 187 h 241"/>
              <a:gd name="T68" fmla="*/ 107 w 175"/>
              <a:gd name="T69" fmla="*/ 145 h 241"/>
              <a:gd name="T70" fmla="*/ 107 w 175"/>
              <a:gd name="T71" fmla="*/ 107 h 241"/>
              <a:gd name="T72" fmla="*/ 106 w 175"/>
              <a:gd name="T73" fmla="*/ 97 h 241"/>
              <a:gd name="T74" fmla="*/ 103 w 175"/>
              <a:gd name="T75" fmla="*/ 107 h 241"/>
              <a:gd name="T76" fmla="*/ 103 w 175"/>
              <a:gd name="T77" fmla="*/ 121 h 241"/>
              <a:gd name="T78" fmla="*/ 98 w 175"/>
              <a:gd name="T79" fmla="*/ 104 h 241"/>
              <a:gd name="T80" fmla="*/ 103 w 175"/>
              <a:gd name="T81" fmla="*/ 96 h 241"/>
              <a:gd name="T82" fmla="*/ 90 w 175"/>
              <a:gd name="T83" fmla="*/ 92 h 241"/>
              <a:gd name="T84" fmla="*/ 90 w 175"/>
              <a:gd name="T85" fmla="*/ 26 h 241"/>
              <a:gd name="T86" fmla="*/ 84 w 175"/>
              <a:gd name="T87" fmla="*/ 0 h 2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241"/>
              <a:gd name="T134" fmla="*/ 175 w 175"/>
              <a:gd name="T135" fmla="*/ 241 h 2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241">
                <a:moveTo>
                  <a:pt x="84" y="0"/>
                </a:moveTo>
                <a:lnTo>
                  <a:pt x="78" y="26"/>
                </a:lnTo>
                <a:lnTo>
                  <a:pt x="78" y="92"/>
                </a:lnTo>
                <a:lnTo>
                  <a:pt x="65" y="96"/>
                </a:lnTo>
                <a:lnTo>
                  <a:pt x="68" y="106"/>
                </a:lnTo>
                <a:lnTo>
                  <a:pt x="62" y="121"/>
                </a:lnTo>
                <a:lnTo>
                  <a:pt x="62" y="108"/>
                </a:lnTo>
                <a:lnTo>
                  <a:pt x="60" y="97"/>
                </a:lnTo>
                <a:lnTo>
                  <a:pt x="58" y="108"/>
                </a:lnTo>
                <a:lnTo>
                  <a:pt x="58" y="143"/>
                </a:lnTo>
                <a:lnTo>
                  <a:pt x="58" y="144"/>
                </a:lnTo>
                <a:lnTo>
                  <a:pt x="0" y="188"/>
                </a:lnTo>
                <a:lnTo>
                  <a:pt x="2" y="197"/>
                </a:lnTo>
                <a:lnTo>
                  <a:pt x="68" y="168"/>
                </a:lnTo>
                <a:lnTo>
                  <a:pt x="68" y="181"/>
                </a:lnTo>
                <a:lnTo>
                  <a:pt x="41" y="216"/>
                </a:lnTo>
                <a:lnTo>
                  <a:pt x="43" y="226"/>
                </a:lnTo>
                <a:lnTo>
                  <a:pt x="67" y="226"/>
                </a:lnTo>
                <a:lnTo>
                  <a:pt x="67" y="217"/>
                </a:lnTo>
                <a:lnTo>
                  <a:pt x="71" y="217"/>
                </a:lnTo>
                <a:lnTo>
                  <a:pt x="71" y="226"/>
                </a:lnTo>
                <a:lnTo>
                  <a:pt x="77" y="226"/>
                </a:lnTo>
                <a:lnTo>
                  <a:pt x="83" y="240"/>
                </a:lnTo>
                <a:lnTo>
                  <a:pt x="90" y="226"/>
                </a:lnTo>
                <a:lnTo>
                  <a:pt x="96" y="226"/>
                </a:lnTo>
                <a:lnTo>
                  <a:pt x="96" y="216"/>
                </a:lnTo>
                <a:lnTo>
                  <a:pt x="100" y="216"/>
                </a:lnTo>
                <a:lnTo>
                  <a:pt x="100" y="226"/>
                </a:lnTo>
                <a:lnTo>
                  <a:pt x="125" y="226"/>
                </a:lnTo>
                <a:lnTo>
                  <a:pt x="128" y="216"/>
                </a:lnTo>
                <a:lnTo>
                  <a:pt x="98" y="184"/>
                </a:lnTo>
                <a:lnTo>
                  <a:pt x="98" y="167"/>
                </a:lnTo>
                <a:lnTo>
                  <a:pt x="166" y="197"/>
                </a:lnTo>
                <a:lnTo>
                  <a:pt x="174" y="187"/>
                </a:lnTo>
                <a:lnTo>
                  <a:pt x="107" y="145"/>
                </a:lnTo>
                <a:lnTo>
                  <a:pt x="107" y="107"/>
                </a:lnTo>
                <a:lnTo>
                  <a:pt x="106" y="97"/>
                </a:lnTo>
                <a:lnTo>
                  <a:pt x="103" y="107"/>
                </a:lnTo>
                <a:lnTo>
                  <a:pt x="103" y="121"/>
                </a:lnTo>
                <a:lnTo>
                  <a:pt x="98" y="104"/>
                </a:lnTo>
                <a:lnTo>
                  <a:pt x="103" y="96"/>
                </a:lnTo>
                <a:lnTo>
                  <a:pt x="90" y="92"/>
                </a:lnTo>
                <a:lnTo>
                  <a:pt x="90" y="26"/>
                </a:lnTo>
                <a:lnTo>
                  <a:pt x="84" y="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92" name="Rectangle 335"/>
          <p:cNvSpPr>
            <a:spLocks noChangeArrowheads="1"/>
          </p:cNvSpPr>
          <p:nvPr/>
        </p:nvSpPr>
        <p:spPr bwMode="auto">
          <a:xfrm>
            <a:off x="14288" y="2157413"/>
            <a:ext cx="496887"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FENCER</a:t>
            </a:r>
          </a:p>
        </p:txBody>
      </p:sp>
      <p:grpSp>
        <p:nvGrpSpPr>
          <p:cNvPr id="167993" name="Group 336"/>
          <p:cNvGrpSpPr>
            <a:grpSpLocks/>
          </p:cNvGrpSpPr>
          <p:nvPr/>
        </p:nvGrpSpPr>
        <p:grpSpPr bwMode="auto">
          <a:xfrm>
            <a:off x="-4763" y="1017588"/>
            <a:ext cx="592138" cy="500062"/>
            <a:chOff x="-3" y="641"/>
            <a:chExt cx="373" cy="315"/>
          </a:xfrm>
        </p:grpSpPr>
        <p:sp>
          <p:nvSpPr>
            <p:cNvPr id="168490" name="Freeform 337"/>
            <p:cNvSpPr>
              <a:spLocks/>
            </p:cNvSpPr>
            <p:nvPr/>
          </p:nvSpPr>
          <p:spPr bwMode="auto">
            <a:xfrm>
              <a:off x="77" y="641"/>
              <a:ext cx="108" cy="209"/>
            </a:xfrm>
            <a:custGeom>
              <a:avLst/>
              <a:gdLst>
                <a:gd name="T0" fmla="*/ 107 w 108"/>
                <a:gd name="T1" fmla="*/ 208 h 209"/>
                <a:gd name="T2" fmla="*/ 103 w 108"/>
                <a:gd name="T3" fmla="*/ 191 h 209"/>
                <a:gd name="T4" fmla="*/ 69 w 108"/>
                <a:gd name="T5" fmla="*/ 191 h 209"/>
                <a:gd name="T6" fmla="*/ 69 w 108"/>
                <a:gd name="T7" fmla="*/ 179 h 209"/>
                <a:gd name="T8" fmla="*/ 100 w 108"/>
                <a:gd name="T9" fmla="*/ 164 h 209"/>
                <a:gd name="T10" fmla="*/ 100 w 108"/>
                <a:gd name="T11" fmla="*/ 151 h 209"/>
                <a:gd name="T12" fmla="*/ 88 w 108"/>
                <a:gd name="T13" fmla="*/ 148 h 209"/>
                <a:gd name="T14" fmla="*/ 88 w 108"/>
                <a:gd name="T15" fmla="*/ 126 h 209"/>
                <a:gd name="T16" fmla="*/ 8 w 108"/>
                <a:gd name="T17" fmla="*/ 126 h 209"/>
                <a:gd name="T18" fmla="*/ 8 w 108"/>
                <a:gd name="T19" fmla="*/ 135 h 209"/>
                <a:gd name="T20" fmla="*/ 0 w 108"/>
                <a:gd name="T21" fmla="*/ 135 h 209"/>
                <a:gd name="T22" fmla="*/ 0 w 108"/>
                <a:gd name="T23" fmla="*/ 104 h 209"/>
                <a:gd name="T24" fmla="*/ 8 w 108"/>
                <a:gd name="T25" fmla="*/ 104 h 209"/>
                <a:gd name="T26" fmla="*/ 8 w 108"/>
                <a:gd name="T27" fmla="*/ 112 h 209"/>
                <a:gd name="T28" fmla="*/ 88 w 108"/>
                <a:gd name="T29" fmla="*/ 85 h 209"/>
                <a:gd name="T30" fmla="*/ 88 w 108"/>
                <a:gd name="T31" fmla="*/ 66 h 209"/>
                <a:gd name="T32" fmla="*/ 96 w 108"/>
                <a:gd name="T33" fmla="*/ 66 h 209"/>
                <a:gd name="T34" fmla="*/ 96 w 108"/>
                <a:gd name="T35" fmla="*/ 29 h 209"/>
                <a:gd name="T36" fmla="*/ 96 w 108"/>
                <a:gd name="T37" fmla="*/ 16 h 209"/>
                <a:gd name="T38" fmla="*/ 100 w 108"/>
                <a:gd name="T39" fmla="*/ 0 h 209"/>
                <a:gd name="T40" fmla="*/ 103 w 108"/>
                <a:gd name="T41" fmla="*/ 0 h 209"/>
                <a:gd name="T42" fmla="*/ 107 w 108"/>
                <a:gd name="T43" fmla="*/ 208 h 209"/>
                <a:gd name="T44" fmla="*/ 107 w 108"/>
                <a:gd name="T45" fmla="*/ 204 h 209"/>
                <a:gd name="T46" fmla="*/ 107 w 108"/>
                <a:gd name="T47" fmla="*/ 208 h 20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209"/>
                <a:gd name="T74" fmla="*/ 108 w 108"/>
                <a:gd name="T75" fmla="*/ 209 h 20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209">
                  <a:moveTo>
                    <a:pt x="107" y="208"/>
                  </a:moveTo>
                  <a:lnTo>
                    <a:pt x="103" y="191"/>
                  </a:lnTo>
                  <a:lnTo>
                    <a:pt x="69" y="191"/>
                  </a:lnTo>
                  <a:lnTo>
                    <a:pt x="69" y="179"/>
                  </a:lnTo>
                  <a:lnTo>
                    <a:pt x="100" y="164"/>
                  </a:lnTo>
                  <a:lnTo>
                    <a:pt x="100" y="151"/>
                  </a:lnTo>
                  <a:lnTo>
                    <a:pt x="88" y="148"/>
                  </a:lnTo>
                  <a:lnTo>
                    <a:pt x="88" y="126"/>
                  </a:lnTo>
                  <a:lnTo>
                    <a:pt x="8" y="126"/>
                  </a:lnTo>
                  <a:lnTo>
                    <a:pt x="8" y="135"/>
                  </a:lnTo>
                  <a:lnTo>
                    <a:pt x="0" y="135"/>
                  </a:lnTo>
                  <a:lnTo>
                    <a:pt x="0" y="104"/>
                  </a:lnTo>
                  <a:lnTo>
                    <a:pt x="8" y="104"/>
                  </a:lnTo>
                  <a:lnTo>
                    <a:pt x="8" y="112"/>
                  </a:lnTo>
                  <a:lnTo>
                    <a:pt x="88" y="85"/>
                  </a:lnTo>
                  <a:lnTo>
                    <a:pt x="88" y="66"/>
                  </a:lnTo>
                  <a:lnTo>
                    <a:pt x="96" y="66"/>
                  </a:lnTo>
                  <a:lnTo>
                    <a:pt x="96" y="29"/>
                  </a:lnTo>
                  <a:lnTo>
                    <a:pt x="96" y="16"/>
                  </a:lnTo>
                  <a:lnTo>
                    <a:pt x="100" y="0"/>
                  </a:lnTo>
                  <a:lnTo>
                    <a:pt x="103" y="0"/>
                  </a:lnTo>
                  <a:lnTo>
                    <a:pt x="107" y="208"/>
                  </a:lnTo>
                  <a:lnTo>
                    <a:pt x="107" y="204"/>
                  </a:lnTo>
                  <a:lnTo>
                    <a:pt x="107" y="20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91" name="Freeform 338"/>
            <p:cNvSpPr>
              <a:spLocks/>
            </p:cNvSpPr>
            <p:nvPr/>
          </p:nvSpPr>
          <p:spPr bwMode="auto">
            <a:xfrm>
              <a:off x="180" y="641"/>
              <a:ext cx="108" cy="209"/>
            </a:xfrm>
            <a:custGeom>
              <a:avLst/>
              <a:gdLst>
                <a:gd name="T0" fmla="*/ 0 w 108"/>
                <a:gd name="T1" fmla="*/ 208 h 209"/>
                <a:gd name="T2" fmla="*/ 4 w 108"/>
                <a:gd name="T3" fmla="*/ 191 h 209"/>
                <a:gd name="T4" fmla="*/ 37 w 108"/>
                <a:gd name="T5" fmla="*/ 191 h 209"/>
                <a:gd name="T6" fmla="*/ 37 w 108"/>
                <a:gd name="T7" fmla="*/ 179 h 209"/>
                <a:gd name="T8" fmla="*/ 6 w 108"/>
                <a:gd name="T9" fmla="*/ 164 h 209"/>
                <a:gd name="T10" fmla="*/ 6 w 108"/>
                <a:gd name="T11" fmla="*/ 151 h 209"/>
                <a:gd name="T12" fmla="*/ 19 w 108"/>
                <a:gd name="T13" fmla="*/ 148 h 209"/>
                <a:gd name="T14" fmla="*/ 19 w 108"/>
                <a:gd name="T15" fmla="*/ 126 h 209"/>
                <a:gd name="T16" fmla="*/ 97 w 108"/>
                <a:gd name="T17" fmla="*/ 126 h 209"/>
                <a:gd name="T18" fmla="*/ 97 w 108"/>
                <a:gd name="T19" fmla="*/ 135 h 209"/>
                <a:gd name="T20" fmla="*/ 107 w 108"/>
                <a:gd name="T21" fmla="*/ 135 h 209"/>
                <a:gd name="T22" fmla="*/ 107 w 108"/>
                <a:gd name="T23" fmla="*/ 104 h 209"/>
                <a:gd name="T24" fmla="*/ 97 w 108"/>
                <a:gd name="T25" fmla="*/ 104 h 209"/>
                <a:gd name="T26" fmla="*/ 97 w 108"/>
                <a:gd name="T27" fmla="*/ 112 h 209"/>
                <a:gd name="T28" fmla="*/ 19 w 108"/>
                <a:gd name="T29" fmla="*/ 85 h 209"/>
                <a:gd name="T30" fmla="*/ 19 w 108"/>
                <a:gd name="T31" fmla="*/ 66 h 209"/>
                <a:gd name="T32" fmla="*/ 10 w 108"/>
                <a:gd name="T33" fmla="*/ 66 h 209"/>
                <a:gd name="T34" fmla="*/ 10 w 108"/>
                <a:gd name="T35" fmla="*/ 29 h 209"/>
                <a:gd name="T36" fmla="*/ 10 w 108"/>
                <a:gd name="T37" fmla="*/ 16 h 209"/>
                <a:gd name="T38" fmla="*/ 6 w 108"/>
                <a:gd name="T39" fmla="*/ 0 h 209"/>
                <a:gd name="T40" fmla="*/ 0 w 108"/>
                <a:gd name="T41" fmla="*/ 0 h 209"/>
                <a:gd name="T42" fmla="*/ 0 w 108"/>
                <a:gd name="T43" fmla="*/ 208 h 209"/>
                <a:gd name="T44" fmla="*/ 0 w 108"/>
                <a:gd name="T45" fmla="*/ 204 h 209"/>
                <a:gd name="T46" fmla="*/ 0 w 108"/>
                <a:gd name="T47" fmla="*/ 208 h 20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8"/>
                <a:gd name="T73" fmla="*/ 0 h 209"/>
                <a:gd name="T74" fmla="*/ 108 w 108"/>
                <a:gd name="T75" fmla="*/ 209 h 20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8" h="209">
                  <a:moveTo>
                    <a:pt x="0" y="208"/>
                  </a:moveTo>
                  <a:lnTo>
                    <a:pt x="4" y="191"/>
                  </a:lnTo>
                  <a:lnTo>
                    <a:pt x="37" y="191"/>
                  </a:lnTo>
                  <a:lnTo>
                    <a:pt x="37" y="179"/>
                  </a:lnTo>
                  <a:lnTo>
                    <a:pt x="6" y="164"/>
                  </a:lnTo>
                  <a:lnTo>
                    <a:pt x="6" y="151"/>
                  </a:lnTo>
                  <a:lnTo>
                    <a:pt x="19" y="148"/>
                  </a:lnTo>
                  <a:lnTo>
                    <a:pt x="19" y="126"/>
                  </a:lnTo>
                  <a:lnTo>
                    <a:pt x="97" y="126"/>
                  </a:lnTo>
                  <a:lnTo>
                    <a:pt x="97" y="135"/>
                  </a:lnTo>
                  <a:lnTo>
                    <a:pt x="107" y="135"/>
                  </a:lnTo>
                  <a:lnTo>
                    <a:pt x="107" y="104"/>
                  </a:lnTo>
                  <a:lnTo>
                    <a:pt x="97" y="104"/>
                  </a:lnTo>
                  <a:lnTo>
                    <a:pt x="97" y="112"/>
                  </a:lnTo>
                  <a:lnTo>
                    <a:pt x="19" y="85"/>
                  </a:lnTo>
                  <a:lnTo>
                    <a:pt x="19" y="66"/>
                  </a:lnTo>
                  <a:lnTo>
                    <a:pt x="10" y="66"/>
                  </a:lnTo>
                  <a:lnTo>
                    <a:pt x="10" y="29"/>
                  </a:lnTo>
                  <a:lnTo>
                    <a:pt x="10" y="16"/>
                  </a:lnTo>
                  <a:lnTo>
                    <a:pt x="6" y="0"/>
                  </a:lnTo>
                  <a:lnTo>
                    <a:pt x="0" y="0"/>
                  </a:lnTo>
                  <a:lnTo>
                    <a:pt x="0" y="208"/>
                  </a:lnTo>
                  <a:lnTo>
                    <a:pt x="0" y="204"/>
                  </a:lnTo>
                  <a:lnTo>
                    <a:pt x="0" y="20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92" name="Rectangle 339"/>
            <p:cNvSpPr>
              <a:spLocks noChangeArrowheads="1"/>
            </p:cNvSpPr>
            <p:nvPr/>
          </p:nvSpPr>
          <p:spPr bwMode="auto">
            <a:xfrm>
              <a:off x="-3" y="830"/>
              <a:ext cx="373"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FROGFOOT</a:t>
              </a:r>
            </a:p>
          </p:txBody>
        </p:sp>
      </p:grpSp>
      <p:sp>
        <p:nvSpPr>
          <p:cNvPr id="167994" name="Freeform 340"/>
          <p:cNvSpPr>
            <a:spLocks/>
          </p:cNvSpPr>
          <p:nvPr/>
        </p:nvSpPr>
        <p:spPr bwMode="auto">
          <a:xfrm>
            <a:off x="522288" y="990600"/>
            <a:ext cx="346075" cy="354013"/>
          </a:xfrm>
          <a:custGeom>
            <a:avLst/>
            <a:gdLst>
              <a:gd name="T0" fmla="*/ 110 w 218"/>
              <a:gd name="T1" fmla="*/ 218 h 223"/>
              <a:gd name="T2" fmla="*/ 108 w 218"/>
              <a:gd name="T3" fmla="*/ 216 h 223"/>
              <a:gd name="T4" fmla="*/ 110 w 218"/>
              <a:gd name="T5" fmla="*/ 216 h 223"/>
              <a:gd name="T6" fmla="*/ 114 w 218"/>
              <a:gd name="T7" fmla="*/ 205 h 223"/>
              <a:gd name="T8" fmla="*/ 146 w 218"/>
              <a:gd name="T9" fmla="*/ 222 h 223"/>
              <a:gd name="T10" fmla="*/ 150 w 218"/>
              <a:gd name="T11" fmla="*/ 210 h 223"/>
              <a:gd name="T12" fmla="*/ 114 w 218"/>
              <a:gd name="T13" fmla="*/ 182 h 223"/>
              <a:gd name="T14" fmla="*/ 114 w 218"/>
              <a:gd name="T15" fmla="*/ 149 h 223"/>
              <a:gd name="T16" fmla="*/ 116 w 218"/>
              <a:gd name="T17" fmla="*/ 149 h 223"/>
              <a:gd name="T18" fmla="*/ 119 w 218"/>
              <a:gd name="T19" fmla="*/ 137 h 223"/>
              <a:gd name="T20" fmla="*/ 125 w 218"/>
              <a:gd name="T21" fmla="*/ 134 h 223"/>
              <a:gd name="T22" fmla="*/ 127 w 218"/>
              <a:gd name="T23" fmla="*/ 118 h 223"/>
              <a:gd name="T24" fmla="*/ 141 w 218"/>
              <a:gd name="T25" fmla="*/ 124 h 223"/>
              <a:gd name="T26" fmla="*/ 141 w 218"/>
              <a:gd name="T27" fmla="*/ 137 h 223"/>
              <a:gd name="T28" fmla="*/ 144 w 218"/>
              <a:gd name="T29" fmla="*/ 137 h 223"/>
              <a:gd name="T30" fmla="*/ 146 w 218"/>
              <a:gd name="T31" fmla="*/ 126 h 223"/>
              <a:gd name="T32" fmla="*/ 217 w 218"/>
              <a:gd name="T33" fmla="*/ 166 h 223"/>
              <a:gd name="T34" fmla="*/ 217 w 218"/>
              <a:gd name="T35" fmla="*/ 149 h 223"/>
              <a:gd name="T36" fmla="*/ 122 w 218"/>
              <a:gd name="T37" fmla="*/ 73 h 223"/>
              <a:gd name="T38" fmla="*/ 125 w 218"/>
              <a:gd name="T39" fmla="*/ 60 h 223"/>
              <a:gd name="T40" fmla="*/ 110 w 218"/>
              <a:gd name="T41" fmla="*/ 60 h 223"/>
              <a:gd name="T42" fmla="*/ 110 w 218"/>
              <a:gd name="T43" fmla="*/ 6 h 223"/>
              <a:gd name="T44" fmla="*/ 109 w 218"/>
              <a:gd name="T45" fmla="*/ 1 h 223"/>
              <a:gd name="T46" fmla="*/ 107 w 218"/>
              <a:gd name="T47" fmla="*/ 0 h 223"/>
              <a:gd name="T48" fmla="*/ 106 w 218"/>
              <a:gd name="T49" fmla="*/ 1 h 223"/>
              <a:gd name="T50" fmla="*/ 103 w 218"/>
              <a:gd name="T51" fmla="*/ 6 h 223"/>
              <a:gd name="T52" fmla="*/ 103 w 218"/>
              <a:gd name="T53" fmla="*/ 60 h 223"/>
              <a:gd name="T54" fmla="*/ 92 w 218"/>
              <a:gd name="T55" fmla="*/ 60 h 223"/>
              <a:gd name="T56" fmla="*/ 95 w 218"/>
              <a:gd name="T57" fmla="*/ 71 h 223"/>
              <a:gd name="T58" fmla="*/ 0 w 218"/>
              <a:gd name="T59" fmla="*/ 146 h 223"/>
              <a:gd name="T60" fmla="*/ 0 w 218"/>
              <a:gd name="T61" fmla="*/ 164 h 223"/>
              <a:gd name="T62" fmla="*/ 70 w 218"/>
              <a:gd name="T63" fmla="*/ 125 h 223"/>
              <a:gd name="T64" fmla="*/ 72 w 218"/>
              <a:gd name="T65" fmla="*/ 136 h 223"/>
              <a:gd name="T66" fmla="*/ 76 w 218"/>
              <a:gd name="T67" fmla="*/ 136 h 223"/>
              <a:gd name="T68" fmla="*/ 76 w 218"/>
              <a:gd name="T69" fmla="*/ 121 h 223"/>
              <a:gd name="T70" fmla="*/ 89 w 218"/>
              <a:gd name="T71" fmla="*/ 116 h 223"/>
              <a:gd name="T72" fmla="*/ 92 w 218"/>
              <a:gd name="T73" fmla="*/ 133 h 223"/>
              <a:gd name="T74" fmla="*/ 97 w 218"/>
              <a:gd name="T75" fmla="*/ 136 h 223"/>
              <a:gd name="T76" fmla="*/ 101 w 218"/>
              <a:gd name="T77" fmla="*/ 146 h 223"/>
              <a:gd name="T78" fmla="*/ 103 w 218"/>
              <a:gd name="T79" fmla="*/ 146 h 223"/>
              <a:gd name="T80" fmla="*/ 103 w 218"/>
              <a:gd name="T81" fmla="*/ 181 h 223"/>
              <a:gd name="T82" fmla="*/ 67 w 218"/>
              <a:gd name="T83" fmla="*/ 209 h 223"/>
              <a:gd name="T84" fmla="*/ 70 w 218"/>
              <a:gd name="T85" fmla="*/ 220 h 223"/>
              <a:gd name="T86" fmla="*/ 103 w 218"/>
              <a:gd name="T87" fmla="*/ 203 h 223"/>
              <a:gd name="T88" fmla="*/ 107 w 218"/>
              <a:gd name="T89" fmla="*/ 215 h 223"/>
              <a:gd name="T90" fmla="*/ 109 w 218"/>
              <a:gd name="T91" fmla="*/ 215 h 223"/>
              <a:gd name="T92" fmla="*/ 107 w 218"/>
              <a:gd name="T93" fmla="*/ 217 h 223"/>
              <a:gd name="T94" fmla="*/ 110 w 218"/>
              <a:gd name="T95" fmla="*/ 218 h 22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8"/>
              <a:gd name="T145" fmla="*/ 0 h 223"/>
              <a:gd name="T146" fmla="*/ 218 w 218"/>
              <a:gd name="T147" fmla="*/ 223 h 22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8" h="223">
                <a:moveTo>
                  <a:pt x="110" y="218"/>
                </a:moveTo>
                <a:lnTo>
                  <a:pt x="108" y="216"/>
                </a:lnTo>
                <a:lnTo>
                  <a:pt x="110" y="216"/>
                </a:lnTo>
                <a:lnTo>
                  <a:pt x="114" y="205"/>
                </a:lnTo>
                <a:lnTo>
                  <a:pt x="146" y="222"/>
                </a:lnTo>
                <a:lnTo>
                  <a:pt x="150" y="210"/>
                </a:lnTo>
                <a:lnTo>
                  <a:pt x="114" y="182"/>
                </a:lnTo>
                <a:lnTo>
                  <a:pt x="114" y="149"/>
                </a:lnTo>
                <a:lnTo>
                  <a:pt x="116" y="149"/>
                </a:lnTo>
                <a:lnTo>
                  <a:pt x="119" y="137"/>
                </a:lnTo>
                <a:lnTo>
                  <a:pt x="125" y="134"/>
                </a:lnTo>
                <a:lnTo>
                  <a:pt x="127" y="118"/>
                </a:lnTo>
                <a:lnTo>
                  <a:pt x="141" y="124"/>
                </a:lnTo>
                <a:lnTo>
                  <a:pt x="141" y="137"/>
                </a:lnTo>
                <a:lnTo>
                  <a:pt x="144" y="137"/>
                </a:lnTo>
                <a:lnTo>
                  <a:pt x="146" y="126"/>
                </a:lnTo>
                <a:lnTo>
                  <a:pt x="217" y="166"/>
                </a:lnTo>
                <a:lnTo>
                  <a:pt x="217" y="149"/>
                </a:lnTo>
                <a:lnTo>
                  <a:pt x="122" y="73"/>
                </a:lnTo>
                <a:lnTo>
                  <a:pt x="125" y="60"/>
                </a:lnTo>
                <a:lnTo>
                  <a:pt x="110" y="60"/>
                </a:lnTo>
                <a:lnTo>
                  <a:pt x="110" y="6"/>
                </a:lnTo>
                <a:lnTo>
                  <a:pt x="109" y="1"/>
                </a:lnTo>
                <a:lnTo>
                  <a:pt x="107" y="0"/>
                </a:lnTo>
                <a:lnTo>
                  <a:pt x="106" y="1"/>
                </a:lnTo>
                <a:lnTo>
                  <a:pt x="103" y="6"/>
                </a:lnTo>
                <a:lnTo>
                  <a:pt x="103" y="60"/>
                </a:lnTo>
                <a:lnTo>
                  <a:pt x="92" y="60"/>
                </a:lnTo>
                <a:lnTo>
                  <a:pt x="95" y="71"/>
                </a:lnTo>
                <a:lnTo>
                  <a:pt x="0" y="146"/>
                </a:lnTo>
                <a:lnTo>
                  <a:pt x="0" y="164"/>
                </a:lnTo>
                <a:lnTo>
                  <a:pt x="70" y="125"/>
                </a:lnTo>
                <a:lnTo>
                  <a:pt x="72" y="136"/>
                </a:lnTo>
                <a:lnTo>
                  <a:pt x="76" y="136"/>
                </a:lnTo>
                <a:lnTo>
                  <a:pt x="76" y="121"/>
                </a:lnTo>
                <a:lnTo>
                  <a:pt x="89" y="116"/>
                </a:lnTo>
                <a:lnTo>
                  <a:pt x="92" y="133"/>
                </a:lnTo>
                <a:lnTo>
                  <a:pt x="97" y="136"/>
                </a:lnTo>
                <a:lnTo>
                  <a:pt x="101" y="146"/>
                </a:lnTo>
                <a:lnTo>
                  <a:pt x="103" y="146"/>
                </a:lnTo>
                <a:lnTo>
                  <a:pt x="103" y="181"/>
                </a:lnTo>
                <a:lnTo>
                  <a:pt x="67" y="209"/>
                </a:lnTo>
                <a:lnTo>
                  <a:pt x="70" y="220"/>
                </a:lnTo>
                <a:lnTo>
                  <a:pt x="103" y="203"/>
                </a:lnTo>
                <a:lnTo>
                  <a:pt x="107" y="215"/>
                </a:lnTo>
                <a:lnTo>
                  <a:pt x="109" y="215"/>
                </a:lnTo>
                <a:lnTo>
                  <a:pt x="107" y="217"/>
                </a:lnTo>
                <a:lnTo>
                  <a:pt x="110" y="21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95" name="Rectangle 341"/>
          <p:cNvSpPr>
            <a:spLocks noChangeArrowheads="1"/>
          </p:cNvSpPr>
          <p:nvPr/>
        </p:nvSpPr>
        <p:spPr bwMode="auto">
          <a:xfrm>
            <a:off x="438150" y="1300163"/>
            <a:ext cx="50482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BADGER</a:t>
            </a:r>
          </a:p>
        </p:txBody>
      </p:sp>
      <p:sp>
        <p:nvSpPr>
          <p:cNvPr id="167996" name="Freeform 342"/>
          <p:cNvSpPr>
            <a:spLocks/>
          </p:cNvSpPr>
          <p:nvPr/>
        </p:nvSpPr>
        <p:spPr bwMode="auto">
          <a:xfrm>
            <a:off x="588963" y="1858963"/>
            <a:ext cx="287337" cy="385762"/>
          </a:xfrm>
          <a:custGeom>
            <a:avLst/>
            <a:gdLst>
              <a:gd name="T0" fmla="*/ 89 w 181"/>
              <a:gd name="T1" fmla="*/ 223 h 243"/>
              <a:gd name="T2" fmla="*/ 90 w 181"/>
              <a:gd name="T3" fmla="*/ 223 h 243"/>
              <a:gd name="T4" fmla="*/ 90 w 181"/>
              <a:gd name="T5" fmla="*/ 225 h 243"/>
              <a:gd name="T6" fmla="*/ 94 w 181"/>
              <a:gd name="T7" fmla="*/ 225 h 243"/>
              <a:gd name="T8" fmla="*/ 94 w 181"/>
              <a:gd name="T9" fmla="*/ 222 h 243"/>
              <a:gd name="T10" fmla="*/ 115 w 181"/>
              <a:gd name="T11" fmla="*/ 242 h 243"/>
              <a:gd name="T12" fmla="*/ 119 w 181"/>
              <a:gd name="T13" fmla="*/ 228 h 243"/>
              <a:gd name="T14" fmla="*/ 98 w 181"/>
              <a:gd name="T15" fmla="*/ 191 h 243"/>
              <a:gd name="T16" fmla="*/ 98 w 181"/>
              <a:gd name="T17" fmla="*/ 169 h 243"/>
              <a:gd name="T18" fmla="*/ 110 w 181"/>
              <a:gd name="T19" fmla="*/ 169 h 243"/>
              <a:gd name="T20" fmla="*/ 113 w 181"/>
              <a:gd name="T21" fmla="*/ 169 h 243"/>
              <a:gd name="T22" fmla="*/ 130 w 181"/>
              <a:gd name="T23" fmla="*/ 171 h 243"/>
              <a:gd name="T24" fmla="*/ 180 w 181"/>
              <a:gd name="T25" fmla="*/ 177 h 243"/>
              <a:gd name="T26" fmla="*/ 178 w 181"/>
              <a:gd name="T27" fmla="*/ 165 h 243"/>
              <a:gd name="T28" fmla="*/ 125 w 181"/>
              <a:gd name="T29" fmla="*/ 146 h 243"/>
              <a:gd name="T30" fmla="*/ 102 w 181"/>
              <a:gd name="T31" fmla="*/ 112 h 243"/>
              <a:gd name="T32" fmla="*/ 102 w 181"/>
              <a:gd name="T33" fmla="*/ 83 h 243"/>
              <a:gd name="T34" fmla="*/ 96 w 181"/>
              <a:gd name="T35" fmla="*/ 78 h 243"/>
              <a:gd name="T36" fmla="*/ 96 w 181"/>
              <a:gd name="T37" fmla="*/ 41 h 243"/>
              <a:gd name="T38" fmla="*/ 91 w 181"/>
              <a:gd name="T39" fmla="*/ 8 h 243"/>
              <a:gd name="T40" fmla="*/ 89 w 181"/>
              <a:gd name="T41" fmla="*/ 0 h 243"/>
              <a:gd name="T42" fmla="*/ 89 w 181"/>
              <a:gd name="T43" fmla="*/ 8 h 243"/>
              <a:gd name="T44" fmla="*/ 83 w 181"/>
              <a:gd name="T45" fmla="*/ 41 h 243"/>
              <a:gd name="T46" fmla="*/ 83 w 181"/>
              <a:gd name="T47" fmla="*/ 78 h 243"/>
              <a:gd name="T48" fmla="*/ 78 w 181"/>
              <a:gd name="T49" fmla="*/ 83 h 243"/>
              <a:gd name="T50" fmla="*/ 78 w 181"/>
              <a:gd name="T51" fmla="*/ 112 h 243"/>
              <a:gd name="T52" fmla="*/ 55 w 181"/>
              <a:gd name="T53" fmla="*/ 146 h 243"/>
              <a:gd name="T54" fmla="*/ 2 w 181"/>
              <a:gd name="T55" fmla="*/ 165 h 243"/>
              <a:gd name="T56" fmla="*/ 0 w 181"/>
              <a:gd name="T57" fmla="*/ 177 h 243"/>
              <a:gd name="T58" fmla="*/ 49 w 181"/>
              <a:gd name="T59" fmla="*/ 171 h 243"/>
              <a:gd name="T60" fmla="*/ 66 w 181"/>
              <a:gd name="T61" fmla="*/ 169 h 243"/>
              <a:gd name="T62" fmla="*/ 70 w 181"/>
              <a:gd name="T63" fmla="*/ 169 h 243"/>
              <a:gd name="T64" fmla="*/ 80 w 181"/>
              <a:gd name="T65" fmla="*/ 169 h 243"/>
              <a:gd name="T66" fmla="*/ 80 w 181"/>
              <a:gd name="T67" fmla="*/ 191 h 243"/>
              <a:gd name="T68" fmla="*/ 61 w 181"/>
              <a:gd name="T69" fmla="*/ 228 h 243"/>
              <a:gd name="T70" fmla="*/ 64 w 181"/>
              <a:gd name="T71" fmla="*/ 242 h 243"/>
              <a:gd name="T72" fmla="*/ 86 w 181"/>
              <a:gd name="T73" fmla="*/ 222 h 243"/>
              <a:gd name="T74" fmla="*/ 86 w 181"/>
              <a:gd name="T75" fmla="*/ 225 h 243"/>
              <a:gd name="T76" fmla="*/ 88 w 181"/>
              <a:gd name="T77" fmla="*/ 225 h 243"/>
              <a:gd name="T78" fmla="*/ 89 w 181"/>
              <a:gd name="T79" fmla="*/ 225 h 243"/>
              <a:gd name="T80" fmla="*/ 89 w 181"/>
              <a:gd name="T81" fmla="*/ 223 h 2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243"/>
              <a:gd name="T125" fmla="*/ 181 w 181"/>
              <a:gd name="T126" fmla="*/ 243 h 2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243">
                <a:moveTo>
                  <a:pt x="89" y="223"/>
                </a:moveTo>
                <a:lnTo>
                  <a:pt x="90" y="223"/>
                </a:lnTo>
                <a:lnTo>
                  <a:pt x="90" y="225"/>
                </a:lnTo>
                <a:lnTo>
                  <a:pt x="94" y="225"/>
                </a:lnTo>
                <a:lnTo>
                  <a:pt x="94" y="222"/>
                </a:lnTo>
                <a:lnTo>
                  <a:pt x="115" y="242"/>
                </a:lnTo>
                <a:lnTo>
                  <a:pt x="119" y="228"/>
                </a:lnTo>
                <a:lnTo>
                  <a:pt x="98" y="191"/>
                </a:lnTo>
                <a:lnTo>
                  <a:pt x="98" y="169"/>
                </a:lnTo>
                <a:lnTo>
                  <a:pt x="110" y="169"/>
                </a:lnTo>
                <a:lnTo>
                  <a:pt x="113" y="169"/>
                </a:lnTo>
                <a:lnTo>
                  <a:pt x="130" y="171"/>
                </a:lnTo>
                <a:lnTo>
                  <a:pt x="180" y="177"/>
                </a:lnTo>
                <a:lnTo>
                  <a:pt x="178" y="165"/>
                </a:lnTo>
                <a:lnTo>
                  <a:pt x="125" y="146"/>
                </a:lnTo>
                <a:lnTo>
                  <a:pt x="102" y="112"/>
                </a:lnTo>
                <a:lnTo>
                  <a:pt x="102" y="83"/>
                </a:lnTo>
                <a:lnTo>
                  <a:pt x="96" y="78"/>
                </a:lnTo>
                <a:lnTo>
                  <a:pt x="96" y="41"/>
                </a:lnTo>
                <a:lnTo>
                  <a:pt x="91" y="8"/>
                </a:lnTo>
                <a:lnTo>
                  <a:pt x="89" y="0"/>
                </a:lnTo>
                <a:lnTo>
                  <a:pt x="89" y="8"/>
                </a:lnTo>
                <a:lnTo>
                  <a:pt x="83" y="41"/>
                </a:lnTo>
                <a:lnTo>
                  <a:pt x="83" y="78"/>
                </a:lnTo>
                <a:lnTo>
                  <a:pt x="78" y="83"/>
                </a:lnTo>
                <a:lnTo>
                  <a:pt x="78" y="112"/>
                </a:lnTo>
                <a:lnTo>
                  <a:pt x="55" y="146"/>
                </a:lnTo>
                <a:lnTo>
                  <a:pt x="2" y="165"/>
                </a:lnTo>
                <a:lnTo>
                  <a:pt x="0" y="177"/>
                </a:lnTo>
                <a:lnTo>
                  <a:pt x="49" y="171"/>
                </a:lnTo>
                <a:lnTo>
                  <a:pt x="66" y="169"/>
                </a:lnTo>
                <a:lnTo>
                  <a:pt x="70" y="169"/>
                </a:lnTo>
                <a:lnTo>
                  <a:pt x="80" y="169"/>
                </a:lnTo>
                <a:lnTo>
                  <a:pt x="80" y="191"/>
                </a:lnTo>
                <a:lnTo>
                  <a:pt x="61" y="228"/>
                </a:lnTo>
                <a:lnTo>
                  <a:pt x="64" y="242"/>
                </a:lnTo>
                <a:lnTo>
                  <a:pt x="86" y="222"/>
                </a:lnTo>
                <a:lnTo>
                  <a:pt x="86" y="225"/>
                </a:lnTo>
                <a:lnTo>
                  <a:pt x="88" y="225"/>
                </a:lnTo>
                <a:lnTo>
                  <a:pt x="89" y="225"/>
                </a:lnTo>
                <a:lnTo>
                  <a:pt x="89" y="22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97" name="Freeform 343"/>
          <p:cNvSpPr>
            <a:spLocks/>
          </p:cNvSpPr>
          <p:nvPr/>
        </p:nvSpPr>
        <p:spPr bwMode="auto">
          <a:xfrm>
            <a:off x="1974850" y="1719263"/>
            <a:ext cx="246063" cy="228600"/>
          </a:xfrm>
          <a:custGeom>
            <a:avLst/>
            <a:gdLst>
              <a:gd name="T0" fmla="*/ 79 w 155"/>
              <a:gd name="T1" fmla="*/ 136 h 144"/>
              <a:gd name="T2" fmla="*/ 79 w 155"/>
              <a:gd name="T3" fmla="*/ 132 h 144"/>
              <a:gd name="T4" fmla="*/ 99 w 155"/>
              <a:gd name="T5" fmla="*/ 142 h 144"/>
              <a:gd name="T6" fmla="*/ 102 w 155"/>
              <a:gd name="T7" fmla="*/ 134 h 144"/>
              <a:gd name="T8" fmla="*/ 84 w 155"/>
              <a:gd name="T9" fmla="*/ 118 h 144"/>
              <a:gd name="T10" fmla="*/ 84 w 155"/>
              <a:gd name="T11" fmla="*/ 64 h 144"/>
              <a:gd name="T12" fmla="*/ 93 w 155"/>
              <a:gd name="T13" fmla="*/ 68 h 144"/>
              <a:gd name="T14" fmla="*/ 93 w 155"/>
              <a:gd name="T15" fmla="*/ 79 h 144"/>
              <a:gd name="T16" fmla="*/ 98 w 155"/>
              <a:gd name="T17" fmla="*/ 79 h 144"/>
              <a:gd name="T18" fmla="*/ 98 w 155"/>
              <a:gd name="T19" fmla="*/ 69 h 144"/>
              <a:gd name="T20" fmla="*/ 154 w 155"/>
              <a:gd name="T21" fmla="*/ 98 h 144"/>
              <a:gd name="T22" fmla="*/ 154 w 155"/>
              <a:gd name="T23" fmla="*/ 90 h 144"/>
              <a:gd name="T24" fmla="*/ 116 w 155"/>
              <a:gd name="T25" fmla="*/ 64 h 144"/>
              <a:gd name="T26" fmla="*/ 116 w 155"/>
              <a:gd name="T27" fmla="*/ 47 h 144"/>
              <a:gd name="T28" fmla="*/ 116 w 155"/>
              <a:gd name="T29" fmla="*/ 44 h 144"/>
              <a:gd name="T30" fmla="*/ 116 w 155"/>
              <a:gd name="T31" fmla="*/ 43 h 144"/>
              <a:gd name="T32" fmla="*/ 115 w 155"/>
              <a:gd name="T33" fmla="*/ 40 h 144"/>
              <a:gd name="T34" fmla="*/ 113 w 155"/>
              <a:gd name="T35" fmla="*/ 34 h 144"/>
              <a:gd name="T36" fmla="*/ 110 w 155"/>
              <a:gd name="T37" fmla="*/ 40 h 144"/>
              <a:gd name="T38" fmla="*/ 110 w 155"/>
              <a:gd name="T39" fmla="*/ 58 h 144"/>
              <a:gd name="T40" fmla="*/ 99 w 155"/>
              <a:gd name="T41" fmla="*/ 49 h 144"/>
              <a:gd name="T42" fmla="*/ 99 w 155"/>
              <a:gd name="T43" fmla="*/ 35 h 144"/>
              <a:gd name="T44" fmla="*/ 99 w 155"/>
              <a:gd name="T45" fmla="*/ 30 h 144"/>
              <a:gd name="T46" fmla="*/ 96 w 155"/>
              <a:gd name="T47" fmla="*/ 25 h 144"/>
              <a:gd name="T48" fmla="*/ 93 w 155"/>
              <a:gd name="T49" fmla="*/ 30 h 144"/>
              <a:gd name="T50" fmla="*/ 93 w 155"/>
              <a:gd name="T51" fmla="*/ 38 h 144"/>
              <a:gd name="T52" fmla="*/ 93 w 155"/>
              <a:gd name="T53" fmla="*/ 45 h 144"/>
              <a:gd name="T54" fmla="*/ 85 w 155"/>
              <a:gd name="T55" fmla="*/ 38 h 144"/>
              <a:gd name="T56" fmla="*/ 85 w 155"/>
              <a:gd name="T57" fmla="*/ 9 h 144"/>
              <a:gd name="T58" fmla="*/ 82 w 155"/>
              <a:gd name="T59" fmla="*/ 2 h 144"/>
              <a:gd name="T60" fmla="*/ 79 w 155"/>
              <a:gd name="T61" fmla="*/ 0 h 144"/>
              <a:gd name="T62" fmla="*/ 78 w 155"/>
              <a:gd name="T63" fmla="*/ 1 h 144"/>
              <a:gd name="T64" fmla="*/ 75 w 155"/>
              <a:gd name="T65" fmla="*/ 2 h 144"/>
              <a:gd name="T66" fmla="*/ 72 w 155"/>
              <a:gd name="T67" fmla="*/ 10 h 144"/>
              <a:gd name="T68" fmla="*/ 72 w 155"/>
              <a:gd name="T69" fmla="*/ 39 h 144"/>
              <a:gd name="T70" fmla="*/ 64 w 155"/>
              <a:gd name="T71" fmla="*/ 47 h 144"/>
              <a:gd name="T72" fmla="*/ 64 w 155"/>
              <a:gd name="T73" fmla="*/ 39 h 144"/>
              <a:gd name="T74" fmla="*/ 64 w 155"/>
              <a:gd name="T75" fmla="*/ 31 h 144"/>
              <a:gd name="T76" fmla="*/ 61 w 155"/>
              <a:gd name="T77" fmla="*/ 26 h 144"/>
              <a:gd name="T78" fmla="*/ 58 w 155"/>
              <a:gd name="T79" fmla="*/ 30 h 144"/>
              <a:gd name="T80" fmla="*/ 58 w 155"/>
              <a:gd name="T81" fmla="*/ 36 h 144"/>
              <a:gd name="T82" fmla="*/ 58 w 155"/>
              <a:gd name="T83" fmla="*/ 50 h 144"/>
              <a:gd name="T84" fmla="*/ 47 w 155"/>
              <a:gd name="T85" fmla="*/ 59 h 144"/>
              <a:gd name="T86" fmla="*/ 47 w 155"/>
              <a:gd name="T87" fmla="*/ 41 h 144"/>
              <a:gd name="T88" fmla="*/ 44 w 155"/>
              <a:gd name="T89" fmla="*/ 34 h 144"/>
              <a:gd name="T90" fmla="*/ 42 w 155"/>
              <a:gd name="T91" fmla="*/ 41 h 144"/>
              <a:gd name="T92" fmla="*/ 42 w 155"/>
              <a:gd name="T93" fmla="*/ 43 h 144"/>
              <a:gd name="T94" fmla="*/ 42 w 155"/>
              <a:gd name="T95" fmla="*/ 44 h 144"/>
              <a:gd name="T96" fmla="*/ 42 w 155"/>
              <a:gd name="T97" fmla="*/ 48 h 144"/>
              <a:gd name="T98" fmla="*/ 42 w 155"/>
              <a:gd name="T99" fmla="*/ 64 h 144"/>
              <a:gd name="T100" fmla="*/ 0 w 155"/>
              <a:gd name="T101" fmla="*/ 89 h 144"/>
              <a:gd name="T102" fmla="*/ 0 w 155"/>
              <a:gd name="T103" fmla="*/ 98 h 144"/>
              <a:gd name="T104" fmla="*/ 59 w 155"/>
              <a:gd name="T105" fmla="*/ 70 h 144"/>
              <a:gd name="T106" fmla="*/ 59 w 155"/>
              <a:gd name="T107" fmla="*/ 80 h 144"/>
              <a:gd name="T108" fmla="*/ 64 w 155"/>
              <a:gd name="T109" fmla="*/ 80 h 144"/>
              <a:gd name="T110" fmla="*/ 64 w 155"/>
              <a:gd name="T111" fmla="*/ 69 h 144"/>
              <a:gd name="T112" fmla="*/ 74 w 155"/>
              <a:gd name="T113" fmla="*/ 65 h 144"/>
              <a:gd name="T114" fmla="*/ 74 w 155"/>
              <a:gd name="T115" fmla="*/ 117 h 144"/>
              <a:gd name="T116" fmla="*/ 56 w 155"/>
              <a:gd name="T117" fmla="*/ 135 h 144"/>
              <a:gd name="T118" fmla="*/ 58 w 155"/>
              <a:gd name="T119" fmla="*/ 143 h 144"/>
              <a:gd name="T120" fmla="*/ 79 w 155"/>
              <a:gd name="T121" fmla="*/ 132 h 144"/>
              <a:gd name="T122" fmla="*/ 79 w 155"/>
              <a:gd name="T123" fmla="*/ 135 h 144"/>
              <a:gd name="T124" fmla="*/ 79 w 155"/>
              <a:gd name="T125" fmla="*/ 136 h 1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5"/>
              <a:gd name="T190" fmla="*/ 0 h 144"/>
              <a:gd name="T191" fmla="*/ 155 w 155"/>
              <a:gd name="T192" fmla="*/ 144 h 1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5" h="144">
                <a:moveTo>
                  <a:pt x="79" y="136"/>
                </a:moveTo>
                <a:lnTo>
                  <a:pt x="79" y="132"/>
                </a:lnTo>
                <a:lnTo>
                  <a:pt x="99" y="142"/>
                </a:lnTo>
                <a:lnTo>
                  <a:pt x="102" y="134"/>
                </a:lnTo>
                <a:lnTo>
                  <a:pt x="84" y="118"/>
                </a:lnTo>
                <a:lnTo>
                  <a:pt x="84" y="64"/>
                </a:lnTo>
                <a:lnTo>
                  <a:pt x="93" y="68"/>
                </a:lnTo>
                <a:lnTo>
                  <a:pt x="93" y="79"/>
                </a:lnTo>
                <a:lnTo>
                  <a:pt x="98" y="79"/>
                </a:lnTo>
                <a:lnTo>
                  <a:pt x="98" y="69"/>
                </a:lnTo>
                <a:lnTo>
                  <a:pt x="154" y="98"/>
                </a:lnTo>
                <a:lnTo>
                  <a:pt x="154" y="90"/>
                </a:lnTo>
                <a:lnTo>
                  <a:pt x="116" y="64"/>
                </a:lnTo>
                <a:lnTo>
                  <a:pt x="116" y="47"/>
                </a:lnTo>
                <a:lnTo>
                  <a:pt x="116" y="44"/>
                </a:lnTo>
                <a:lnTo>
                  <a:pt x="116" y="43"/>
                </a:lnTo>
                <a:lnTo>
                  <a:pt x="115" y="40"/>
                </a:lnTo>
                <a:lnTo>
                  <a:pt x="113" y="34"/>
                </a:lnTo>
                <a:lnTo>
                  <a:pt x="110" y="40"/>
                </a:lnTo>
                <a:lnTo>
                  <a:pt x="110" y="58"/>
                </a:lnTo>
                <a:lnTo>
                  <a:pt x="99" y="49"/>
                </a:lnTo>
                <a:lnTo>
                  <a:pt x="99" y="35"/>
                </a:lnTo>
                <a:lnTo>
                  <a:pt x="99" y="30"/>
                </a:lnTo>
                <a:lnTo>
                  <a:pt x="96" y="25"/>
                </a:lnTo>
                <a:lnTo>
                  <a:pt x="93" y="30"/>
                </a:lnTo>
                <a:lnTo>
                  <a:pt x="93" y="38"/>
                </a:lnTo>
                <a:lnTo>
                  <a:pt x="93" y="45"/>
                </a:lnTo>
                <a:lnTo>
                  <a:pt x="85" y="38"/>
                </a:lnTo>
                <a:lnTo>
                  <a:pt x="85" y="9"/>
                </a:lnTo>
                <a:lnTo>
                  <a:pt x="82" y="2"/>
                </a:lnTo>
                <a:lnTo>
                  <a:pt x="79" y="0"/>
                </a:lnTo>
                <a:lnTo>
                  <a:pt x="78" y="1"/>
                </a:lnTo>
                <a:lnTo>
                  <a:pt x="75" y="2"/>
                </a:lnTo>
                <a:lnTo>
                  <a:pt x="72" y="10"/>
                </a:lnTo>
                <a:lnTo>
                  <a:pt x="72" y="39"/>
                </a:lnTo>
                <a:lnTo>
                  <a:pt x="64" y="47"/>
                </a:lnTo>
                <a:lnTo>
                  <a:pt x="64" y="39"/>
                </a:lnTo>
                <a:lnTo>
                  <a:pt x="64" y="31"/>
                </a:lnTo>
                <a:lnTo>
                  <a:pt x="61" y="26"/>
                </a:lnTo>
                <a:lnTo>
                  <a:pt x="58" y="30"/>
                </a:lnTo>
                <a:lnTo>
                  <a:pt x="58" y="36"/>
                </a:lnTo>
                <a:lnTo>
                  <a:pt x="58" y="50"/>
                </a:lnTo>
                <a:lnTo>
                  <a:pt x="47" y="59"/>
                </a:lnTo>
                <a:lnTo>
                  <a:pt x="47" y="41"/>
                </a:lnTo>
                <a:lnTo>
                  <a:pt x="44" y="34"/>
                </a:lnTo>
                <a:lnTo>
                  <a:pt x="42" y="41"/>
                </a:lnTo>
                <a:lnTo>
                  <a:pt x="42" y="43"/>
                </a:lnTo>
                <a:lnTo>
                  <a:pt x="42" y="44"/>
                </a:lnTo>
                <a:lnTo>
                  <a:pt x="42" y="48"/>
                </a:lnTo>
                <a:lnTo>
                  <a:pt x="42" y="64"/>
                </a:lnTo>
                <a:lnTo>
                  <a:pt x="0" y="89"/>
                </a:lnTo>
                <a:lnTo>
                  <a:pt x="0" y="98"/>
                </a:lnTo>
                <a:lnTo>
                  <a:pt x="59" y="70"/>
                </a:lnTo>
                <a:lnTo>
                  <a:pt x="59" y="80"/>
                </a:lnTo>
                <a:lnTo>
                  <a:pt x="64" y="80"/>
                </a:lnTo>
                <a:lnTo>
                  <a:pt x="64" y="69"/>
                </a:lnTo>
                <a:lnTo>
                  <a:pt x="74" y="65"/>
                </a:lnTo>
                <a:lnTo>
                  <a:pt x="74" y="117"/>
                </a:lnTo>
                <a:lnTo>
                  <a:pt x="56" y="135"/>
                </a:lnTo>
                <a:lnTo>
                  <a:pt x="58" y="143"/>
                </a:lnTo>
                <a:lnTo>
                  <a:pt x="79" y="132"/>
                </a:lnTo>
                <a:lnTo>
                  <a:pt x="79" y="135"/>
                </a:lnTo>
                <a:lnTo>
                  <a:pt x="79" y="13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7998" name="Rectangle 344"/>
          <p:cNvSpPr>
            <a:spLocks noChangeArrowheads="1"/>
          </p:cNvSpPr>
          <p:nvPr/>
        </p:nvSpPr>
        <p:spPr bwMode="auto">
          <a:xfrm>
            <a:off x="1914525" y="1928813"/>
            <a:ext cx="339725" cy="168275"/>
          </a:xfrm>
          <a:prstGeom prst="rect">
            <a:avLst/>
          </a:prstGeom>
          <a:noFill/>
          <a:ln w="12700">
            <a:noFill/>
            <a:miter lim="800000"/>
            <a:headEnd/>
            <a:tailEnd/>
          </a:ln>
        </p:spPr>
        <p:txBody>
          <a:bodyPr wrap="none" lIns="95250" tIns="47625" rIns="95250" bIns="47625">
            <a:spAutoFit/>
          </a:bodyPr>
          <a:lstStyle/>
          <a:p>
            <a:pPr algn="ctr" defTabSz="792163" eaLnBrk="0" hangingPunct="0"/>
            <a:r>
              <a:rPr lang="en-US" sz="400">
                <a:solidFill>
                  <a:srgbClr val="000000"/>
                </a:solidFill>
                <a:cs typeface="Times New Roman" pitchFamily="18" charset="0"/>
              </a:rPr>
              <a:t>BEAR</a:t>
            </a:r>
          </a:p>
        </p:txBody>
      </p:sp>
      <p:sp>
        <p:nvSpPr>
          <p:cNvPr id="167999" name="Freeform 345"/>
          <p:cNvSpPr>
            <a:spLocks/>
          </p:cNvSpPr>
          <p:nvPr/>
        </p:nvSpPr>
        <p:spPr bwMode="auto">
          <a:xfrm>
            <a:off x="2411413" y="1730375"/>
            <a:ext cx="163512" cy="222250"/>
          </a:xfrm>
          <a:custGeom>
            <a:avLst/>
            <a:gdLst>
              <a:gd name="T0" fmla="*/ 52 w 103"/>
              <a:gd name="T1" fmla="*/ 125 h 140"/>
              <a:gd name="T2" fmla="*/ 49 w 103"/>
              <a:gd name="T3" fmla="*/ 125 h 140"/>
              <a:gd name="T4" fmla="*/ 55 w 103"/>
              <a:gd name="T5" fmla="*/ 125 h 140"/>
              <a:gd name="T6" fmla="*/ 55 w 103"/>
              <a:gd name="T7" fmla="*/ 127 h 140"/>
              <a:gd name="T8" fmla="*/ 61 w 103"/>
              <a:gd name="T9" fmla="*/ 127 h 140"/>
              <a:gd name="T10" fmla="*/ 61 w 103"/>
              <a:gd name="T11" fmla="*/ 125 h 140"/>
              <a:gd name="T12" fmla="*/ 64 w 103"/>
              <a:gd name="T13" fmla="*/ 125 h 140"/>
              <a:gd name="T14" fmla="*/ 64 w 103"/>
              <a:gd name="T15" fmla="*/ 130 h 140"/>
              <a:gd name="T16" fmla="*/ 64 w 103"/>
              <a:gd name="T17" fmla="*/ 133 h 140"/>
              <a:gd name="T18" fmla="*/ 84 w 103"/>
              <a:gd name="T19" fmla="*/ 139 h 140"/>
              <a:gd name="T20" fmla="*/ 84 w 103"/>
              <a:gd name="T21" fmla="*/ 133 h 140"/>
              <a:gd name="T22" fmla="*/ 67 w 103"/>
              <a:gd name="T23" fmla="*/ 112 h 140"/>
              <a:gd name="T24" fmla="*/ 67 w 103"/>
              <a:gd name="T25" fmla="*/ 104 h 140"/>
              <a:gd name="T26" fmla="*/ 102 w 103"/>
              <a:gd name="T27" fmla="*/ 109 h 140"/>
              <a:gd name="T28" fmla="*/ 102 w 103"/>
              <a:gd name="T29" fmla="*/ 98 h 140"/>
              <a:gd name="T30" fmla="*/ 64 w 103"/>
              <a:gd name="T31" fmla="*/ 70 h 140"/>
              <a:gd name="T32" fmla="*/ 64 w 103"/>
              <a:gd name="T33" fmla="*/ 54 h 140"/>
              <a:gd name="T34" fmla="*/ 55 w 103"/>
              <a:gd name="T35" fmla="*/ 32 h 140"/>
              <a:gd name="T36" fmla="*/ 55 w 103"/>
              <a:gd name="T37" fmla="*/ 13 h 140"/>
              <a:gd name="T38" fmla="*/ 53 w 103"/>
              <a:gd name="T39" fmla="*/ 5 h 140"/>
              <a:gd name="T40" fmla="*/ 52 w 103"/>
              <a:gd name="T41" fmla="*/ 3 h 140"/>
              <a:gd name="T42" fmla="*/ 50 w 103"/>
              <a:gd name="T43" fmla="*/ 0 h 140"/>
              <a:gd name="T44" fmla="*/ 48 w 103"/>
              <a:gd name="T45" fmla="*/ 5 h 140"/>
              <a:gd name="T46" fmla="*/ 46 w 103"/>
              <a:gd name="T47" fmla="*/ 13 h 140"/>
              <a:gd name="T48" fmla="*/ 46 w 103"/>
              <a:gd name="T49" fmla="*/ 32 h 140"/>
              <a:gd name="T50" fmla="*/ 38 w 103"/>
              <a:gd name="T51" fmla="*/ 54 h 140"/>
              <a:gd name="T52" fmla="*/ 38 w 103"/>
              <a:gd name="T53" fmla="*/ 70 h 140"/>
              <a:gd name="T54" fmla="*/ 0 w 103"/>
              <a:gd name="T55" fmla="*/ 98 h 140"/>
              <a:gd name="T56" fmla="*/ 0 w 103"/>
              <a:gd name="T57" fmla="*/ 109 h 140"/>
              <a:gd name="T58" fmla="*/ 35 w 103"/>
              <a:gd name="T59" fmla="*/ 104 h 140"/>
              <a:gd name="T60" fmla="*/ 35 w 103"/>
              <a:gd name="T61" fmla="*/ 112 h 140"/>
              <a:gd name="T62" fmla="*/ 17 w 103"/>
              <a:gd name="T63" fmla="*/ 133 h 140"/>
              <a:gd name="T64" fmla="*/ 17 w 103"/>
              <a:gd name="T65" fmla="*/ 139 h 140"/>
              <a:gd name="T66" fmla="*/ 38 w 103"/>
              <a:gd name="T67" fmla="*/ 133 h 140"/>
              <a:gd name="T68" fmla="*/ 38 w 103"/>
              <a:gd name="T69" fmla="*/ 130 h 140"/>
              <a:gd name="T70" fmla="*/ 38 w 103"/>
              <a:gd name="T71" fmla="*/ 125 h 140"/>
              <a:gd name="T72" fmla="*/ 40 w 103"/>
              <a:gd name="T73" fmla="*/ 125 h 140"/>
              <a:gd name="T74" fmla="*/ 40 w 103"/>
              <a:gd name="T75" fmla="*/ 127 h 140"/>
              <a:gd name="T76" fmla="*/ 46 w 103"/>
              <a:gd name="T77" fmla="*/ 127 h 140"/>
              <a:gd name="T78" fmla="*/ 46 w 103"/>
              <a:gd name="T79" fmla="*/ 125 h 140"/>
              <a:gd name="T80" fmla="*/ 52 w 103"/>
              <a:gd name="T81" fmla="*/ 125 h 140"/>
              <a:gd name="T82" fmla="*/ 49 w 103"/>
              <a:gd name="T83" fmla="*/ 125 h 140"/>
              <a:gd name="T84" fmla="*/ 52 w 103"/>
              <a:gd name="T85" fmla="*/ 125 h 1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03"/>
              <a:gd name="T130" fmla="*/ 0 h 140"/>
              <a:gd name="T131" fmla="*/ 103 w 103"/>
              <a:gd name="T132" fmla="*/ 140 h 1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03" h="140">
                <a:moveTo>
                  <a:pt x="52" y="125"/>
                </a:moveTo>
                <a:lnTo>
                  <a:pt x="49" y="125"/>
                </a:lnTo>
                <a:lnTo>
                  <a:pt x="55" y="125"/>
                </a:lnTo>
                <a:lnTo>
                  <a:pt x="55" y="127"/>
                </a:lnTo>
                <a:lnTo>
                  <a:pt x="61" y="127"/>
                </a:lnTo>
                <a:lnTo>
                  <a:pt x="61" y="125"/>
                </a:lnTo>
                <a:lnTo>
                  <a:pt x="64" y="125"/>
                </a:lnTo>
                <a:lnTo>
                  <a:pt x="64" y="130"/>
                </a:lnTo>
                <a:lnTo>
                  <a:pt x="64" y="133"/>
                </a:lnTo>
                <a:lnTo>
                  <a:pt x="84" y="139"/>
                </a:lnTo>
                <a:lnTo>
                  <a:pt x="84" y="133"/>
                </a:lnTo>
                <a:lnTo>
                  <a:pt x="67" y="112"/>
                </a:lnTo>
                <a:lnTo>
                  <a:pt x="67" y="104"/>
                </a:lnTo>
                <a:lnTo>
                  <a:pt x="102" y="109"/>
                </a:lnTo>
                <a:lnTo>
                  <a:pt x="102" y="98"/>
                </a:lnTo>
                <a:lnTo>
                  <a:pt x="64" y="70"/>
                </a:lnTo>
                <a:lnTo>
                  <a:pt x="64" y="54"/>
                </a:lnTo>
                <a:lnTo>
                  <a:pt x="55" y="32"/>
                </a:lnTo>
                <a:lnTo>
                  <a:pt x="55" y="13"/>
                </a:lnTo>
                <a:lnTo>
                  <a:pt x="53" y="5"/>
                </a:lnTo>
                <a:lnTo>
                  <a:pt x="52" y="3"/>
                </a:lnTo>
                <a:lnTo>
                  <a:pt x="50" y="0"/>
                </a:lnTo>
                <a:lnTo>
                  <a:pt x="48" y="5"/>
                </a:lnTo>
                <a:lnTo>
                  <a:pt x="46" y="13"/>
                </a:lnTo>
                <a:lnTo>
                  <a:pt x="46" y="32"/>
                </a:lnTo>
                <a:lnTo>
                  <a:pt x="38" y="54"/>
                </a:lnTo>
                <a:lnTo>
                  <a:pt x="38" y="70"/>
                </a:lnTo>
                <a:lnTo>
                  <a:pt x="0" y="98"/>
                </a:lnTo>
                <a:lnTo>
                  <a:pt x="0" y="109"/>
                </a:lnTo>
                <a:lnTo>
                  <a:pt x="35" y="104"/>
                </a:lnTo>
                <a:lnTo>
                  <a:pt x="35" y="112"/>
                </a:lnTo>
                <a:lnTo>
                  <a:pt x="17" y="133"/>
                </a:lnTo>
                <a:lnTo>
                  <a:pt x="17" y="139"/>
                </a:lnTo>
                <a:lnTo>
                  <a:pt x="38" y="133"/>
                </a:lnTo>
                <a:lnTo>
                  <a:pt x="38" y="130"/>
                </a:lnTo>
                <a:lnTo>
                  <a:pt x="38" y="125"/>
                </a:lnTo>
                <a:lnTo>
                  <a:pt x="40" y="125"/>
                </a:lnTo>
                <a:lnTo>
                  <a:pt x="40" y="127"/>
                </a:lnTo>
                <a:lnTo>
                  <a:pt x="46" y="127"/>
                </a:lnTo>
                <a:lnTo>
                  <a:pt x="46" y="125"/>
                </a:lnTo>
                <a:lnTo>
                  <a:pt x="52" y="125"/>
                </a:lnTo>
                <a:lnTo>
                  <a:pt x="49" y="125"/>
                </a:lnTo>
                <a:lnTo>
                  <a:pt x="52" y="12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000" name="Rectangle 346"/>
          <p:cNvSpPr>
            <a:spLocks noChangeArrowheads="1"/>
          </p:cNvSpPr>
          <p:nvPr/>
        </p:nvSpPr>
        <p:spPr bwMode="auto">
          <a:xfrm>
            <a:off x="2225675" y="1909763"/>
            <a:ext cx="544513"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FULCRUM</a:t>
            </a:r>
          </a:p>
        </p:txBody>
      </p:sp>
      <p:grpSp>
        <p:nvGrpSpPr>
          <p:cNvPr id="168001" name="Group 347"/>
          <p:cNvGrpSpPr>
            <a:grpSpLocks/>
          </p:cNvGrpSpPr>
          <p:nvPr/>
        </p:nvGrpSpPr>
        <p:grpSpPr bwMode="auto">
          <a:xfrm>
            <a:off x="1882775" y="2114550"/>
            <a:ext cx="769938" cy="358775"/>
            <a:chOff x="1186" y="1332"/>
            <a:chExt cx="485" cy="226"/>
          </a:xfrm>
        </p:grpSpPr>
        <p:sp>
          <p:nvSpPr>
            <p:cNvPr id="168486" name="Freeform 348"/>
            <p:cNvSpPr>
              <a:spLocks/>
            </p:cNvSpPr>
            <p:nvPr/>
          </p:nvSpPr>
          <p:spPr bwMode="auto">
            <a:xfrm>
              <a:off x="1269" y="1332"/>
              <a:ext cx="94" cy="136"/>
            </a:xfrm>
            <a:custGeom>
              <a:avLst/>
              <a:gdLst>
                <a:gd name="T0" fmla="*/ 49 w 94"/>
                <a:gd name="T1" fmla="*/ 128 h 136"/>
                <a:gd name="T2" fmla="*/ 51 w 94"/>
                <a:gd name="T3" fmla="*/ 128 h 136"/>
                <a:gd name="T4" fmla="*/ 51 w 94"/>
                <a:gd name="T5" fmla="*/ 130 h 136"/>
                <a:gd name="T6" fmla="*/ 53 w 94"/>
                <a:gd name="T7" fmla="*/ 130 h 136"/>
                <a:gd name="T8" fmla="*/ 53 w 94"/>
                <a:gd name="T9" fmla="*/ 128 h 136"/>
                <a:gd name="T10" fmla="*/ 55 w 94"/>
                <a:gd name="T11" fmla="*/ 128 h 136"/>
                <a:gd name="T12" fmla="*/ 63 w 94"/>
                <a:gd name="T13" fmla="*/ 135 h 136"/>
                <a:gd name="T14" fmla="*/ 67 w 94"/>
                <a:gd name="T15" fmla="*/ 131 h 136"/>
                <a:gd name="T16" fmla="*/ 55 w 94"/>
                <a:gd name="T17" fmla="*/ 117 h 136"/>
                <a:gd name="T18" fmla="*/ 55 w 94"/>
                <a:gd name="T19" fmla="*/ 97 h 136"/>
                <a:gd name="T20" fmla="*/ 55 w 94"/>
                <a:gd name="T21" fmla="*/ 95 h 136"/>
                <a:gd name="T22" fmla="*/ 54 w 94"/>
                <a:gd name="T23" fmla="*/ 93 h 136"/>
                <a:gd name="T24" fmla="*/ 58 w 94"/>
                <a:gd name="T25" fmla="*/ 95 h 136"/>
                <a:gd name="T26" fmla="*/ 63 w 94"/>
                <a:gd name="T27" fmla="*/ 97 h 136"/>
                <a:gd name="T28" fmla="*/ 63 w 94"/>
                <a:gd name="T29" fmla="*/ 101 h 136"/>
                <a:gd name="T30" fmla="*/ 64 w 94"/>
                <a:gd name="T31" fmla="*/ 106 h 136"/>
                <a:gd name="T32" fmla="*/ 67 w 94"/>
                <a:gd name="T33" fmla="*/ 102 h 136"/>
                <a:gd name="T34" fmla="*/ 67 w 94"/>
                <a:gd name="T35" fmla="*/ 98 h 136"/>
                <a:gd name="T36" fmla="*/ 93 w 94"/>
                <a:gd name="T37" fmla="*/ 116 h 136"/>
                <a:gd name="T38" fmla="*/ 93 w 94"/>
                <a:gd name="T39" fmla="*/ 104 h 136"/>
                <a:gd name="T40" fmla="*/ 92 w 94"/>
                <a:gd name="T41" fmla="*/ 104 h 136"/>
                <a:gd name="T42" fmla="*/ 91 w 94"/>
                <a:gd name="T43" fmla="*/ 105 h 136"/>
                <a:gd name="T44" fmla="*/ 55 w 94"/>
                <a:gd name="T45" fmla="*/ 56 h 136"/>
                <a:gd name="T46" fmla="*/ 53 w 94"/>
                <a:gd name="T47" fmla="*/ 34 h 136"/>
                <a:gd name="T48" fmla="*/ 51 w 94"/>
                <a:gd name="T49" fmla="*/ 12 h 136"/>
                <a:gd name="T50" fmla="*/ 48 w 94"/>
                <a:gd name="T51" fmla="*/ 3 h 136"/>
                <a:gd name="T52" fmla="*/ 46 w 94"/>
                <a:gd name="T53" fmla="*/ 1 h 136"/>
                <a:gd name="T54" fmla="*/ 46 w 94"/>
                <a:gd name="T55" fmla="*/ 0 h 136"/>
                <a:gd name="T56" fmla="*/ 45 w 94"/>
                <a:gd name="T57" fmla="*/ 3 h 136"/>
                <a:gd name="T58" fmla="*/ 42 w 94"/>
                <a:gd name="T59" fmla="*/ 12 h 136"/>
                <a:gd name="T60" fmla="*/ 40 w 94"/>
                <a:gd name="T61" fmla="*/ 34 h 136"/>
                <a:gd name="T62" fmla="*/ 38 w 94"/>
                <a:gd name="T63" fmla="*/ 56 h 136"/>
                <a:gd name="T64" fmla="*/ 2 w 94"/>
                <a:gd name="T65" fmla="*/ 104 h 136"/>
                <a:gd name="T66" fmla="*/ 1 w 94"/>
                <a:gd name="T67" fmla="*/ 104 h 136"/>
                <a:gd name="T68" fmla="*/ 0 w 94"/>
                <a:gd name="T69" fmla="*/ 104 h 136"/>
                <a:gd name="T70" fmla="*/ 0 w 94"/>
                <a:gd name="T71" fmla="*/ 116 h 136"/>
                <a:gd name="T72" fmla="*/ 26 w 94"/>
                <a:gd name="T73" fmla="*/ 98 h 136"/>
                <a:gd name="T74" fmla="*/ 26 w 94"/>
                <a:gd name="T75" fmla="*/ 102 h 136"/>
                <a:gd name="T76" fmla="*/ 28 w 94"/>
                <a:gd name="T77" fmla="*/ 106 h 136"/>
                <a:gd name="T78" fmla="*/ 30 w 94"/>
                <a:gd name="T79" fmla="*/ 101 h 136"/>
                <a:gd name="T80" fmla="*/ 30 w 94"/>
                <a:gd name="T81" fmla="*/ 96 h 136"/>
                <a:gd name="T82" fmla="*/ 35 w 94"/>
                <a:gd name="T83" fmla="*/ 94 h 136"/>
                <a:gd name="T84" fmla="*/ 38 w 94"/>
                <a:gd name="T85" fmla="*/ 93 h 136"/>
                <a:gd name="T86" fmla="*/ 38 w 94"/>
                <a:gd name="T87" fmla="*/ 95 h 136"/>
                <a:gd name="T88" fmla="*/ 37 w 94"/>
                <a:gd name="T89" fmla="*/ 96 h 136"/>
                <a:gd name="T90" fmla="*/ 37 w 94"/>
                <a:gd name="T91" fmla="*/ 117 h 136"/>
                <a:gd name="T92" fmla="*/ 25 w 94"/>
                <a:gd name="T93" fmla="*/ 131 h 136"/>
                <a:gd name="T94" fmla="*/ 30 w 94"/>
                <a:gd name="T95" fmla="*/ 135 h 136"/>
                <a:gd name="T96" fmla="*/ 38 w 94"/>
                <a:gd name="T97" fmla="*/ 128 h 136"/>
                <a:gd name="T98" fmla="*/ 39 w 94"/>
                <a:gd name="T99" fmla="*/ 128 h 136"/>
                <a:gd name="T100" fmla="*/ 39 w 94"/>
                <a:gd name="T101" fmla="*/ 130 h 136"/>
                <a:gd name="T102" fmla="*/ 42 w 94"/>
                <a:gd name="T103" fmla="*/ 130 h 136"/>
                <a:gd name="T104" fmla="*/ 42 w 94"/>
                <a:gd name="T105" fmla="*/ 128 h 136"/>
                <a:gd name="T106" fmla="*/ 44 w 94"/>
                <a:gd name="T107" fmla="*/ 128 h 136"/>
                <a:gd name="T108" fmla="*/ 49 w 94"/>
                <a:gd name="T109" fmla="*/ 128 h 1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4"/>
                <a:gd name="T166" fmla="*/ 0 h 136"/>
                <a:gd name="T167" fmla="*/ 94 w 94"/>
                <a:gd name="T168" fmla="*/ 136 h 1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4" h="136">
                  <a:moveTo>
                    <a:pt x="49" y="128"/>
                  </a:moveTo>
                  <a:lnTo>
                    <a:pt x="51" y="128"/>
                  </a:lnTo>
                  <a:lnTo>
                    <a:pt x="51" y="130"/>
                  </a:lnTo>
                  <a:lnTo>
                    <a:pt x="53" y="130"/>
                  </a:lnTo>
                  <a:lnTo>
                    <a:pt x="53" y="128"/>
                  </a:lnTo>
                  <a:lnTo>
                    <a:pt x="55" y="128"/>
                  </a:lnTo>
                  <a:lnTo>
                    <a:pt x="63" y="135"/>
                  </a:lnTo>
                  <a:lnTo>
                    <a:pt x="67" y="131"/>
                  </a:lnTo>
                  <a:lnTo>
                    <a:pt x="55" y="117"/>
                  </a:lnTo>
                  <a:lnTo>
                    <a:pt x="55" y="97"/>
                  </a:lnTo>
                  <a:lnTo>
                    <a:pt x="55" y="95"/>
                  </a:lnTo>
                  <a:lnTo>
                    <a:pt x="54" y="93"/>
                  </a:lnTo>
                  <a:lnTo>
                    <a:pt x="58" y="95"/>
                  </a:lnTo>
                  <a:lnTo>
                    <a:pt x="63" y="97"/>
                  </a:lnTo>
                  <a:lnTo>
                    <a:pt x="63" y="101"/>
                  </a:lnTo>
                  <a:lnTo>
                    <a:pt x="64" y="106"/>
                  </a:lnTo>
                  <a:lnTo>
                    <a:pt x="67" y="102"/>
                  </a:lnTo>
                  <a:lnTo>
                    <a:pt x="67" y="98"/>
                  </a:lnTo>
                  <a:lnTo>
                    <a:pt x="93" y="116"/>
                  </a:lnTo>
                  <a:lnTo>
                    <a:pt x="93" y="104"/>
                  </a:lnTo>
                  <a:lnTo>
                    <a:pt x="92" y="104"/>
                  </a:lnTo>
                  <a:lnTo>
                    <a:pt x="91" y="105"/>
                  </a:lnTo>
                  <a:lnTo>
                    <a:pt x="55" y="56"/>
                  </a:lnTo>
                  <a:lnTo>
                    <a:pt x="53" y="34"/>
                  </a:lnTo>
                  <a:lnTo>
                    <a:pt x="51" y="12"/>
                  </a:lnTo>
                  <a:lnTo>
                    <a:pt x="48" y="3"/>
                  </a:lnTo>
                  <a:lnTo>
                    <a:pt x="46" y="1"/>
                  </a:lnTo>
                  <a:lnTo>
                    <a:pt x="46" y="0"/>
                  </a:lnTo>
                  <a:lnTo>
                    <a:pt x="45" y="3"/>
                  </a:lnTo>
                  <a:lnTo>
                    <a:pt x="42" y="12"/>
                  </a:lnTo>
                  <a:lnTo>
                    <a:pt x="40" y="34"/>
                  </a:lnTo>
                  <a:lnTo>
                    <a:pt x="38" y="56"/>
                  </a:lnTo>
                  <a:lnTo>
                    <a:pt x="2" y="104"/>
                  </a:lnTo>
                  <a:lnTo>
                    <a:pt x="1" y="104"/>
                  </a:lnTo>
                  <a:lnTo>
                    <a:pt x="0" y="104"/>
                  </a:lnTo>
                  <a:lnTo>
                    <a:pt x="0" y="116"/>
                  </a:lnTo>
                  <a:lnTo>
                    <a:pt x="26" y="98"/>
                  </a:lnTo>
                  <a:lnTo>
                    <a:pt x="26" y="102"/>
                  </a:lnTo>
                  <a:lnTo>
                    <a:pt x="28" y="106"/>
                  </a:lnTo>
                  <a:lnTo>
                    <a:pt x="30" y="101"/>
                  </a:lnTo>
                  <a:lnTo>
                    <a:pt x="30" y="96"/>
                  </a:lnTo>
                  <a:lnTo>
                    <a:pt x="35" y="94"/>
                  </a:lnTo>
                  <a:lnTo>
                    <a:pt x="38" y="93"/>
                  </a:lnTo>
                  <a:lnTo>
                    <a:pt x="38" y="95"/>
                  </a:lnTo>
                  <a:lnTo>
                    <a:pt x="37" y="96"/>
                  </a:lnTo>
                  <a:lnTo>
                    <a:pt x="37" y="117"/>
                  </a:lnTo>
                  <a:lnTo>
                    <a:pt x="25" y="131"/>
                  </a:lnTo>
                  <a:lnTo>
                    <a:pt x="30" y="135"/>
                  </a:lnTo>
                  <a:lnTo>
                    <a:pt x="38" y="128"/>
                  </a:lnTo>
                  <a:lnTo>
                    <a:pt x="39" y="128"/>
                  </a:lnTo>
                  <a:lnTo>
                    <a:pt x="39" y="130"/>
                  </a:lnTo>
                  <a:lnTo>
                    <a:pt x="42" y="130"/>
                  </a:lnTo>
                  <a:lnTo>
                    <a:pt x="42" y="128"/>
                  </a:lnTo>
                  <a:lnTo>
                    <a:pt x="44" y="128"/>
                  </a:lnTo>
                  <a:lnTo>
                    <a:pt x="49" y="128"/>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87" name="Rectangle 349"/>
            <p:cNvSpPr>
              <a:spLocks noChangeArrowheads="1"/>
            </p:cNvSpPr>
            <p:nvPr/>
          </p:nvSpPr>
          <p:spPr bwMode="auto">
            <a:xfrm>
              <a:off x="1186" y="1442"/>
              <a:ext cx="258" cy="102"/>
            </a:xfrm>
            <a:prstGeom prst="rect">
              <a:avLst/>
            </a:prstGeom>
            <a:noFill/>
            <a:ln w="12700">
              <a:noFill/>
              <a:miter lim="800000"/>
              <a:headEnd/>
              <a:tailEnd/>
            </a:ln>
          </p:spPr>
          <p:txBody>
            <a:bodyPr wrap="none" lIns="88900" tIns="44450" rIns="88900" bIns="44450">
              <a:spAutoFit/>
            </a:bodyPr>
            <a:lstStyle/>
            <a:p>
              <a:pPr algn="ctr" defTabSz="701675" eaLnBrk="0" hangingPunct="0"/>
              <a:r>
                <a:rPr lang="en-US" sz="400">
                  <a:solidFill>
                    <a:srgbClr val="000000"/>
                  </a:solidFill>
                  <a:cs typeface="Times New Roman" pitchFamily="18" charset="0"/>
                </a:rPr>
                <a:t>BLINDER</a:t>
              </a:r>
            </a:p>
          </p:txBody>
        </p:sp>
        <p:sp>
          <p:nvSpPr>
            <p:cNvPr id="168488" name="Freeform 350"/>
            <p:cNvSpPr>
              <a:spLocks/>
            </p:cNvSpPr>
            <p:nvPr/>
          </p:nvSpPr>
          <p:spPr bwMode="auto">
            <a:xfrm>
              <a:off x="1476" y="1338"/>
              <a:ext cx="94" cy="142"/>
            </a:xfrm>
            <a:custGeom>
              <a:avLst/>
              <a:gdLst>
                <a:gd name="T0" fmla="*/ 47 w 94"/>
                <a:gd name="T1" fmla="*/ 133 h 142"/>
                <a:gd name="T2" fmla="*/ 48 w 94"/>
                <a:gd name="T3" fmla="*/ 133 h 142"/>
                <a:gd name="T4" fmla="*/ 48 w 94"/>
                <a:gd name="T5" fmla="*/ 140 h 142"/>
                <a:gd name="T6" fmla="*/ 57 w 94"/>
                <a:gd name="T7" fmla="*/ 140 h 142"/>
                <a:gd name="T8" fmla="*/ 57 w 94"/>
                <a:gd name="T9" fmla="*/ 133 h 142"/>
                <a:gd name="T10" fmla="*/ 58 w 94"/>
                <a:gd name="T11" fmla="*/ 133 h 142"/>
                <a:gd name="T12" fmla="*/ 74 w 94"/>
                <a:gd name="T13" fmla="*/ 141 h 142"/>
                <a:gd name="T14" fmla="*/ 77 w 94"/>
                <a:gd name="T15" fmla="*/ 136 h 142"/>
                <a:gd name="T16" fmla="*/ 58 w 94"/>
                <a:gd name="T17" fmla="*/ 115 h 142"/>
                <a:gd name="T18" fmla="*/ 58 w 94"/>
                <a:gd name="T19" fmla="*/ 109 h 142"/>
                <a:gd name="T20" fmla="*/ 56 w 94"/>
                <a:gd name="T21" fmla="*/ 106 h 142"/>
                <a:gd name="T22" fmla="*/ 58 w 94"/>
                <a:gd name="T23" fmla="*/ 106 h 142"/>
                <a:gd name="T24" fmla="*/ 59 w 94"/>
                <a:gd name="T25" fmla="*/ 109 h 142"/>
                <a:gd name="T26" fmla="*/ 93 w 94"/>
                <a:gd name="T27" fmla="*/ 115 h 142"/>
                <a:gd name="T28" fmla="*/ 93 w 94"/>
                <a:gd name="T29" fmla="*/ 100 h 142"/>
                <a:gd name="T30" fmla="*/ 71 w 94"/>
                <a:gd name="T31" fmla="*/ 82 h 142"/>
                <a:gd name="T32" fmla="*/ 71 w 94"/>
                <a:gd name="T33" fmla="*/ 75 h 142"/>
                <a:gd name="T34" fmla="*/ 68 w 94"/>
                <a:gd name="T35" fmla="*/ 75 h 142"/>
                <a:gd name="T36" fmla="*/ 68 w 94"/>
                <a:gd name="T37" fmla="*/ 81 h 142"/>
                <a:gd name="T38" fmla="*/ 62 w 94"/>
                <a:gd name="T39" fmla="*/ 77 h 142"/>
                <a:gd name="T40" fmla="*/ 58 w 94"/>
                <a:gd name="T41" fmla="*/ 64 h 142"/>
                <a:gd name="T42" fmla="*/ 58 w 94"/>
                <a:gd name="T43" fmla="*/ 36 h 142"/>
                <a:gd name="T44" fmla="*/ 50 w 94"/>
                <a:gd name="T45" fmla="*/ 36 h 142"/>
                <a:gd name="T46" fmla="*/ 50 w 94"/>
                <a:gd name="T47" fmla="*/ 12 h 142"/>
                <a:gd name="T48" fmla="*/ 46 w 94"/>
                <a:gd name="T49" fmla="*/ 0 h 142"/>
                <a:gd name="T50" fmla="*/ 43 w 94"/>
                <a:gd name="T51" fmla="*/ 12 h 142"/>
                <a:gd name="T52" fmla="*/ 43 w 94"/>
                <a:gd name="T53" fmla="*/ 36 h 142"/>
                <a:gd name="T54" fmla="*/ 35 w 94"/>
                <a:gd name="T55" fmla="*/ 36 h 142"/>
                <a:gd name="T56" fmla="*/ 35 w 94"/>
                <a:gd name="T57" fmla="*/ 64 h 142"/>
                <a:gd name="T58" fmla="*/ 30 w 94"/>
                <a:gd name="T59" fmla="*/ 77 h 142"/>
                <a:gd name="T60" fmla="*/ 25 w 94"/>
                <a:gd name="T61" fmla="*/ 81 h 142"/>
                <a:gd name="T62" fmla="*/ 25 w 94"/>
                <a:gd name="T63" fmla="*/ 75 h 142"/>
                <a:gd name="T64" fmla="*/ 22 w 94"/>
                <a:gd name="T65" fmla="*/ 75 h 142"/>
                <a:gd name="T66" fmla="*/ 22 w 94"/>
                <a:gd name="T67" fmla="*/ 82 h 142"/>
                <a:gd name="T68" fmla="*/ 0 w 94"/>
                <a:gd name="T69" fmla="*/ 100 h 142"/>
                <a:gd name="T70" fmla="*/ 0 w 94"/>
                <a:gd name="T71" fmla="*/ 115 h 142"/>
                <a:gd name="T72" fmla="*/ 34 w 94"/>
                <a:gd name="T73" fmla="*/ 109 h 142"/>
                <a:gd name="T74" fmla="*/ 35 w 94"/>
                <a:gd name="T75" fmla="*/ 106 h 142"/>
                <a:gd name="T76" fmla="*/ 37 w 94"/>
                <a:gd name="T77" fmla="*/ 106 h 142"/>
                <a:gd name="T78" fmla="*/ 35 w 94"/>
                <a:gd name="T79" fmla="*/ 109 h 142"/>
                <a:gd name="T80" fmla="*/ 35 w 94"/>
                <a:gd name="T81" fmla="*/ 115 h 142"/>
                <a:gd name="T82" fmla="*/ 15 w 94"/>
                <a:gd name="T83" fmla="*/ 136 h 142"/>
                <a:gd name="T84" fmla="*/ 19 w 94"/>
                <a:gd name="T85" fmla="*/ 141 h 142"/>
                <a:gd name="T86" fmla="*/ 35 w 94"/>
                <a:gd name="T87" fmla="*/ 133 h 142"/>
                <a:gd name="T88" fmla="*/ 36 w 94"/>
                <a:gd name="T89" fmla="*/ 133 h 142"/>
                <a:gd name="T90" fmla="*/ 36 w 94"/>
                <a:gd name="T91" fmla="*/ 140 h 142"/>
                <a:gd name="T92" fmla="*/ 46 w 94"/>
                <a:gd name="T93" fmla="*/ 140 h 142"/>
                <a:gd name="T94" fmla="*/ 46 w 94"/>
                <a:gd name="T95" fmla="*/ 133 h 142"/>
                <a:gd name="T96" fmla="*/ 47 w 94"/>
                <a:gd name="T97" fmla="*/ 133 h 1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4"/>
                <a:gd name="T148" fmla="*/ 0 h 142"/>
                <a:gd name="T149" fmla="*/ 94 w 94"/>
                <a:gd name="T150" fmla="*/ 142 h 1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4" h="142">
                  <a:moveTo>
                    <a:pt x="47" y="133"/>
                  </a:moveTo>
                  <a:lnTo>
                    <a:pt x="48" y="133"/>
                  </a:lnTo>
                  <a:lnTo>
                    <a:pt x="48" y="140"/>
                  </a:lnTo>
                  <a:lnTo>
                    <a:pt x="57" y="140"/>
                  </a:lnTo>
                  <a:lnTo>
                    <a:pt x="57" y="133"/>
                  </a:lnTo>
                  <a:lnTo>
                    <a:pt x="58" y="133"/>
                  </a:lnTo>
                  <a:lnTo>
                    <a:pt x="74" y="141"/>
                  </a:lnTo>
                  <a:lnTo>
                    <a:pt x="77" y="136"/>
                  </a:lnTo>
                  <a:lnTo>
                    <a:pt x="58" y="115"/>
                  </a:lnTo>
                  <a:lnTo>
                    <a:pt x="58" y="109"/>
                  </a:lnTo>
                  <a:lnTo>
                    <a:pt x="56" y="106"/>
                  </a:lnTo>
                  <a:lnTo>
                    <a:pt x="58" y="106"/>
                  </a:lnTo>
                  <a:lnTo>
                    <a:pt x="59" y="109"/>
                  </a:lnTo>
                  <a:lnTo>
                    <a:pt x="93" y="115"/>
                  </a:lnTo>
                  <a:lnTo>
                    <a:pt x="93" y="100"/>
                  </a:lnTo>
                  <a:lnTo>
                    <a:pt x="71" y="82"/>
                  </a:lnTo>
                  <a:lnTo>
                    <a:pt x="71" y="75"/>
                  </a:lnTo>
                  <a:lnTo>
                    <a:pt x="68" y="75"/>
                  </a:lnTo>
                  <a:lnTo>
                    <a:pt x="68" y="81"/>
                  </a:lnTo>
                  <a:lnTo>
                    <a:pt x="62" y="77"/>
                  </a:lnTo>
                  <a:lnTo>
                    <a:pt x="58" y="64"/>
                  </a:lnTo>
                  <a:lnTo>
                    <a:pt x="58" y="36"/>
                  </a:lnTo>
                  <a:lnTo>
                    <a:pt x="50" y="36"/>
                  </a:lnTo>
                  <a:lnTo>
                    <a:pt x="50" y="12"/>
                  </a:lnTo>
                  <a:lnTo>
                    <a:pt x="46" y="0"/>
                  </a:lnTo>
                  <a:lnTo>
                    <a:pt x="43" y="12"/>
                  </a:lnTo>
                  <a:lnTo>
                    <a:pt x="43" y="36"/>
                  </a:lnTo>
                  <a:lnTo>
                    <a:pt x="35" y="36"/>
                  </a:lnTo>
                  <a:lnTo>
                    <a:pt x="35" y="64"/>
                  </a:lnTo>
                  <a:lnTo>
                    <a:pt x="30" y="77"/>
                  </a:lnTo>
                  <a:lnTo>
                    <a:pt x="25" y="81"/>
                  </a:lnTo>
                  <a:lnTo>
                    <a:pt x="25" y="75"/>
                  </a:lnTo>
                  <a:lnTo>
                    <a:pt x="22" y="75"/>
                  </a:lnTo>
                  <a:lnTo>
                    <a:pt x="22" y="82"/>
                  </a:lnTo>
                  <a:lnTo>
                    <a:pt x="0" y="100"/>
                  </a:lnTo>
                  <a:lnTo>
                    <a:pt x="0" y="115"/>
                  </a:lnTo>
                  <a:lnTo>
                    <a:pt x="34" y="109"/>
                  </a:lnTo>
                  <a:lnTo>
                    <a:pt x="35" y="106"/>
                  </a:lnTo>
                  <a:lnTo>
                    <a:pt x="37" y="106"/>
                  </a:lnTo>
                  <a:lnTo>
                    <a:pt x="35" y="109"/>
                  </a:lnTo>
                  <a:lnTo>
                    <a:pt x="35" y="115"/>
                  </a:lnTo>
                  <a:lnTo>
                    <a:pt x="15" y="136"/>
                  </a:lnTo>
                  <a:lnTo>
                    <a:pt x="19" y="141"/>
                  </a:lnTo>
                  <a:lnTo>
                    <a:pt x="35" y="133"/>
                  </a:lnTo>
                  <a:lnTo>
                    <a:pt x="36" y="133"/>
                  </a:lnTo>
                  <a:lnTo>
                    <a:pt x="36" y="140"/>
                  </a:lnTo>
                  <a:lnTo>
                    <a:pt x="46" y="140"/>
                  </a:lnTo>
                  <a:lnTo>
                    <a:pt x="46" y="133"/>
                  </a:lnTo>
                  <a:lnTo>
                    <a:pt x="47" y="13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89" name="Rectangle 351"/>
            <p:cNvSpPr>
              <a:spLocks noChangeArrowheads="1"/>
            </p:cNvSpPr>
            <p:nvPr/>
          </p:nvSpPr>
          <p:spPr bwMode="auto">
            <a:xfrm>
              <a:off x="1368" y="1456"/>
              <a:ext cx="303" cy="102"/>
            </a:xfrm>
            <a:prstGeom prst="rect">
              <a:avLst/>
            </a:prstGeom>
            <a:noFill/>
            <a:ln w="12700">
              <a:noFill/>
              <a:miter lim="800000"/>
              <a:headEnd/>
              <a:tailEnd/>
            </a:ln>
          </p:spPr>
          <p:txBody>
            <a:bodyPr wrap="none" lIns="88900" tIns="44450" rIns="88900" bIns="44450">
              <a:spAutoFit/>
            </a:bodyPr>
            <a:lstStyle/>
            <a:p>
              <a:pPr algn="ctr" defTabSz="701675" eaLnBrk="0" hangingPunct="0"/>
              <a:r>
                <a:rPr lang="en-US" sz="400">
                  <a:solidFill>
                    <a:srgbClr val="000000"/>
                  </a:solidFill>
                  <a:cs typeface="Times New Roman" pitchFamily="18" charset="0"/>
                </a:rPr>
                <a:t>FOXHOUND</a:t>
              </a:r>
            </a:p>
          </p:txBody>
        </p:sp>
      </p:grpSp>
      <p:grpSp>
        <p:nvGrpSpPr>
          <p:cNvPr id="168002" name="Group 352"/>
          <p:cNvGrpSpPr>
            <a:grpSpLocks/>
          </p:cNvGrpSpPr>
          <p:nvPr/>
        </p:nvGrpSpPr>
        <p:grpSpPr bwMode="auto">
          <a:xfrm>
            <a:off x="1006475" y="1819275"/>
            <a:ext cx="811213" cy="544513"/>
            <a:chOff x="634" y="1146"/>
            <a:chExt cx="511" cy="343"/>
          </a:xfrm>
        </p:grpSpPr>
        <p:sp>
          <p:nvSpPr>
            <p:cNvPr id="168480" name="Freeform 353"/>
            <p:cNvSpPr>
              <a:spLocks/>
            </p:cNvSpPr>
            <p:nvPr/>
          </p:nvSpPr>
          <p:spPr bwMode="auto">
            <a:xfrm>
              <a:off x="917" y="1170"/>
              <a:ext cx="215" cy="204"/>
            </a:xfrm>
            <a:custGeom>
              <a:avLst/>
              <a:gdLst>
                <a:gd name="T0" fmla="*/ 108 w 215"/>
                <a:gd name="T1" fmla="*/ 197 h 204"/>
                <a:gd name="T2" fmla="*/ 114 w 215"/>
                <a:gd name="T3" fmla="*/ 192 h 204"/>
                <a:gd name="T4" fmla="*/ 147 w 215"/>
                <a:gd name="T5" fmla="*/ 190 h 204"/>
                <a:gd name="T6" fmla="*/ 117 w 215"/>
                <a:gd name="T7" fmla="*/ 177 h 204"/>
                <a:gd name="T8" fmla="*/ 119 w 215"/>
                <a:gd name="T9" fmla="*/ 107 h 204"/>
                <a:gd name="T10" fmla="*/ 214 w 215"/>
                <a:gd name="T11" fmla="*/ 98 h 204"/>
                <a:gd name="T12" fmla="*/ 167 w 215"/>
                <a:gd name="T13" fmla="*/ 79 h 204"/>
                <a:gd name="T14" fmla="*/ 165 w 215"/>
                <a:gd name="T15" fmla="*/ 60 h 204"/>
                <a:gd name="T16" fmla="*/ 164 w 215"/>
                <a:gd name="T17" fmla="*/ 53 h 204"/>
                <a:gd name="T18" fmla="*/ 160 w 215"/>
                <a:gd name="T19" fmla="*/ 60 h 204"/>
                <a:gd name="T20" fmla="*/ 160 w 215"/>
                <a:gd name="T21" fmla="*/ 78 h 204"/>
                <a:gd name="T22" fmla="*/ 142 w 215"/>
                <a:gd name="T23" fmla="*/ 56 h 204"/>
                <a:gd name="T24" fmla="*/ 137 w 215"/>
                <a:gd name="T25" fmla="*/ 48 h 204"/>
                <a:gd name="T26" fmla="*/ 135 w 215"/>
                <a:gd name="T27" fmla="*/ 56 h 204"/>
                <a:gd name="T28" fmla="*/ 131 w 215"/>
                <a:gd name="T29" fmla="*/ 73 h 204"/>
                <a:gd name="T30" fmla="*/ 119 w 215"/>
                <a:gd name="T31" fmla="*/ 66 h 204"/>
                <a:gd name="T32" fmla="*/ 117 w 215"/>
                <a:gd name="T33" fmla="*/ 25 h 204"/>
                <a:gd name="T34" fmla="*/ 106 w 215"/>
                <a:gd name="T35" fmla="*/ 0 h 204"/>
                <a:gd name="T36" fmla="*/ 100 w 215"/>
                <a:gd name="T37" fmla="*/ 13 h 204"/>
                <a:gd name="T38" fmla="*/ 96 w 215"/>
                <a:gd name="T39" fmla="*/ 62 h 204"/>
                <a:gd name="T40" fmla="*/ 94 w 215"/>
                <a:gd name="T41" fmla="*/ 73 h 204"/>
                <a:gd name="T42" fmla="*/ 82 w 215"/>
                <a:gd name="T43" fmla="*/ 55 h 204"/>
                <a:gd name="T44" fmla="*/ 77 w 215"/>
                <a:gd name="T45" fmla="*/ 48 h 204"/>
                <a:gd name="T46" fmla="*/ 75 w 215"/>
                <a:gd name="T47" fmla="*/ 55 h 204"/>
                <a:gd name="T48" fmla="*/ 72 w 215"/>
                <a:gd name="T49" fmla="*/ 73 h 204"/>
                <a:gd name="T50" fmla="*/ 54 w 215"/>
                <a:gd name="T51" fmla="*/ 62 h 204"/>
                <a:gd name="T52" fmla="*/ 50 w 215"/>
                <a:gd name="T53" fmla="*/ 60 h 204"/>
                <a:gd name="T54" fmla="*/ 48 w 215"/>
                <a:gd name="T55" fmla="*/ 53 h 204"/>
                <a:gd name="T56" fmla="*/ 46 w 215"/>
                <a:gd name="T57" fmla="*/ 60 h 204"/>
                <a:gd name="T58" fmla="*/ 0 w 215"/>
                <a:gd name="T59" fmla="*/ 85 h 204"/>
                <a:gd name="T60" fmla="*/ 89 w 215"/>
                <a:gd name="T61" fmla="*/ 98 h 204"/>
                <a:gd name="T62" fmla="*/ 94 w 215"/>
                <a:gd name="T63" fmla="*/ 156 h 204"/>
                <a:gd name="T64" fmla="*/ 66 w 215"/>
                <a:gd name="T65" fmla="*/ 177 h 204"/>
                <a:gd name="T66" fmla="*/ 96 w 215"/>
                <a:gd name="T67" fmla="*/ 192 h 204"/>
                <a:gd name="T68" fmla="*/ 101 w 215"/>
                <a:gd name="T69" fmla="*/ 197 h 204"/>
                <a:gd name="T70" fmla="*/ 107 w 215"/>
                <a:gd name="T71" fmla="*/ 203 h 20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5"/>
                <a:gd name="T109" fmla="*/ 0 h 204"/>
                <a:gd name="T110" fmla="*/ 215 w 215"/>
                <a:gd name="T111" fmla="*/ 204 h 20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5" h="204">
                  <a:moveTo>
                    <a:pt x="107" y="201"/>
                  </a:moveTo>
                  <a:lnTo>
                    <a:pt x="108" y="197"/>
                  </a:lnTo>
                  <a:lnTo>
                    <a:pt x="112" y="197"/>
                  </a:lnTo>
                  <a:lnTo>
                    <a:pt x="114" y="192"/>
                  </a:lnTo>
                  <a:lnTo>
                    <a:pt x="117" y="192"/>
                  </a:lnTo>
                  <a:lnTo>
                    <a:pt x="147" y="190"/>
                  </a:lnTo>
                  <a:lnTo>
                    <a:pt x="147" y="177"/>
                  </a:lnTo>
                  <a:lnTo>
                    <a:pt x="117" y="177"/>
                  </a:lnTo>
                  <a:lnTo>
                    <a:pt x="119" y="156"/>
                  </a:lnTo>
                  <a:lnTo>
                    <a:pt x="119" y="107"/>
                  </a:lnTo>
                  <a:lnTo>
                    <a:pt x="124" y="98"/>
                  </a:lnTo>
                  <a:lnTo>
                    <a:pt x="214" y="98"/>
                  </a:lnTo>
                  <a:lnTo>
                    <a:pt x="214" y="86"/>
                  </a:lnTo>
                  <a:lnTo>
                    <a:pt x="167" y="79"/>
                  </a:lnTo>
                  <a:lnTo>
                    <a:pt x="167" y="60"/>
                  </a:lnTo>
                  <a:lnTo>
                    <a:pt x="165" y="60"/>
                  </a:lnTo>
                  <a:lnTo>
                    <a:pt x="165" y="53"/>
                  </a:lnTo>
                  <a:lnTo>
                    <a:pt x="164" y="53"/>
                  </a:lnTo>
                  <a:lnTo>
                    <a:pt x="162" y="60"/>
                  </a:lnTo>
                  <a:lnTo>
                    <a:pt x="160" y="60"/>
                  </a:lnTo>
                  <a:lnTo>
                    <a:pt x="160" y="64"/>
                  </a:lnTo>
                  <a:lnTo>
                    <a:pt x="160" y="78"/>
                  </a:lnTo>
                  <a:lnTo>
                    <a:pt x="142" y="74"/>
                  </a:lnTo>
                  <a:lnTo>
                    <a:pt x="142" y="56"/>
                  </a:lnTo>
                  <a:lnTo>
                    <a:pt x="139" y="56"/>
                  </a:lnTo>
                  <a:lnTo>
                    <a:pt x="137" y="48"/>
                  </a:lnTo>
                  <a:lnTo>
                    <a:pt x="136" y="48"/>
                  </a:lnTo>
                  <a:lnTo>
                    <a:pt x="135" y="56"/>
                  </a:lnTo>
                  <a:lnTo>
                    <a:pt x="131" y="55"/>
                  </a:lnTo>
                  <a:lnTo>
                    <a:pt x="131" y="73"/>
                  </a:lnTo>
                  <a:lnTo>
                    <a:pt x="119" y="73"/>
                  </a:lnTo>
                  <a:lnTo>
                    <a:pt x="119" y="66"/>
                  </a:lnTo>
                  <a:lnTo>
                    <a:pt x="117" y="64"/>
                  </a:lnTo>
                  <a:lnTo>
                    <a:pt x="117" y="25"/>
                  </a:lnTo>
                  <a:lnTo>
                    <a:pt x="114" y="13"/>
                  </a:lnTo>
                  <a:lnTo>
                    <a:pt x="106" y="0"/>
                  </a:lnTo>
                  <a:lnTo>
                    <a:pt x="107" y="0"/>
                  </a:lnTo>
                  <a:lnTo>
                    <a:pt x="100" y="13"/>
                  </a:lnTo>
                  <a:lnTo>
                    <a:pt x="96" y="25"/>
                  </a:lnTo>
                  <a:lnTo>
                    <a:pt x="96" y="62"/>
                  </a:lnTo>
                  <a:lnTo>
                    <a:pt x="94" y="66"/>
                  </a:lnTo>
                  <a:lnTo>
                    <a:pt x="94" y="73"/>
                  </a:lnTo>
                  <a:lnTo>
                    <a:pt x="82" y="73"/>
                  </a:lnTo>
                  <a:lnTo>
                    <a:pt x="82" y="55"/>
                  </a:lnTo>
                  <a:lnTo>
                    <a:pt x="78" y="55"/>
                  </a:lnTo>
                  <a:lnTo>
                    <a:pt x="77" y="48"/>
                  </a:lnTo>
                  <a:lnTo>
                    <a:pt x="76" y="48"/>
                  </a:lnTo>
                  <a:lnTo>
                    <a:pt x="75" y="55"/>
                  </a:lnTo>
                  <a:lnTo>
                    <a:pt x="72" y="55"/>
                  </a:lnTo>
                  <a:lnTo>
                    <a:pt x="72" y="73"/>
                  </a:lnTo>
                  <a:lnTo>
                    <a:pt x="54" y="77"/>
                  </a:lnTo>
                  <a:lnTo>
                    <a:pt x="54" y="62"/>
                  </a:lnTo>
                  <a:lnTo>
                    <a:pt x="54" y="60"/>
                  </a:lnTo>
                  <a:lnTo>
                    <a:pt x="50" y="60"/>
                  </a:lnTo>
                  <a:lnTo>
                    <a:pt x="49" y="53"/>
                  </a:lnTo>
                  <a:lnTo>
                    <a:pt x="48" y="53"/>
                  </a:lnTo>
                  <a:lnTo>
                    <a:pt x="48" y="60"/>
                  </a:lnTo>
                  <a:lnTo>
                    <a:pt x="46" y="60"/>
                  </a:lnTo>
                  <a:lnTo>
                    <a:pt x="46" y="78"/>
                  </a:lnTo>
                  <a:lnTo>
                    <a:pt x="0" y="85"/>
                  </a:lnTo>
                  <a:lnTo>
                    <a:pt x="0" y="98"/>
                  </a:lnTo>
                  <a:lnTo>
                    <a:pt x="89" y="98"/>
                  </a:lnTo>
                  <a:lnTo>
                    <a:pt x="94" y="106"/>
                  </a:lnTo>
                  <a:lnTo>
                    <a:pt x="94" y="156"/>
                  </a:lnTo>
                  <a:lnTo>
                    <a:pt x="96" y="177"/>
                  </a:lnTo>
                  <a:lnTo>
                    <a:pt x="66" y="177"/>
                  </a:lnTo>
                  <a:lnTo>
                    <a:pt x="66" y="189"/>
                  </a:lnTo>
                  <a:lnTo>
                    <a:pt x="96" y="192"/>
                  </a:lnTo>
                  <a:lnTo>
                    <a:pt x="100" y="191"/>
                  </a:lnTo>
                  <a:lnTo>
                    <a:pt x="101" y="197"/>
                  </a:lnTo>
                  <a:lnTo>
                    <a:pt x="105" y="197"/>
                  </a:lnTo>
                  <a:lnTo>
                    <a:pt x="107" y="203"/>
                  </a:lnTo>
                  <a:lnTo>
                    <a:pt x="107" y="20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81" name="Rectangle 354"/>
            <p:cNvSpPr>
              <a:spLocks noChangeArrowheads="1"/>
            </p:cNvSpPr>
            <p:nvPr/>
          </p:nvSpPr>
          <p:spPr bwMode="auto">
            <a:xfrm>
              <a:off x="912" y="1353"/>
              <a:ext cx="233"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CUB</a:t>
              </a:r>
            </a:p>
          </p:txBody>
        </p:sp>
        <p:sp>
          <p:nvSpPr>
            <p:cNvPr id="168482" name="Freeform 355"/>
            <p:cNvSpPr>
              <a:spLocks/>
            </p:cNvSpPr>
            <p:nvPr/>
          </p:nvSpPr>
          <p:spPr bwMode="auto">
            <a:xfrm>
              <a:off x="670" y="1146"/>
              <a:ext cx="222" cy="231"/>
            </a:xfrm>
            <a:custGeom>
              <a:avLst/>
              <a:gdLst>
                <a:gd name="T0" fmla="*/ 123 w 222"/>
                <a:gd name="T1" fmla="*/ 76 h 231"/>
                <a:gd name="T2" fmla="*/ 154 w 222"/>
                <a:gd name="T3" fmla="*/ 89 h 231"/>
                <a:gd name="T4" fmla="*/ 154 w 222"/>
                <a:gd name="T5" fmla="*/ 79 h 231"/>
                <a:gd name="T6" fmla="*/ 163 w 222"/>
                <a:gd name="T7" fmla="*/ 88 h 231"/>
                <a:gd name="T8" fmla="*/ 162 w 222"/>
                <a:gd name="T9" fmla="*/ 107 h 231"/>
                <a:gd name="T10" fmla="*/ 184 w 222"/>
                <a:gd name="T11" fmla="*/ 112 h 231"/>
                <a:gd name="T12" fmla="*/ 181 w 222"/>
                <a:gd name="T13" fmla="*/ 102 h 231"/>
                <a:gd name="T14" fmla="*/ 192 w 222"/>
                <a:gd name="T15" fmla="*/ 111 h 231"/>
                <a:gd name="T16" fmla="*/ 191 w 222"/>
                <a:gd name="T17" fmla="*/ 130 h 231"/>
                <a:gd name="T18" fmla="*/ 221 w 222"/>
                <a:gd name="T19" fmla="*/ 166 h 231"/>
                <a:gd name="T20" fmla="*/ 123 w 222"/>
                <a:gd name="T21" fmla="*/ 128 h 231"/>
                <a:gd name="T22" fmla="*/ 121 w 222"/>
                <a:gd name="T23" fmla="*/ 189 h 231"/>
                <a:gd name="T24" fmla="*/ 143 w 222"/>
                <a:gd name="T25" fmla="*/ 218 h 231"/>
                <a:gd name="T26" fmla="*/ 144 w 222"/>
                <a:gd name="T27" fmla="*/ 230 h 231"/>
                <a:gd name="T28" fmla="*/ 114 w 222"/>
                <a:gd name="T29" fmla="*/ 222 h 231"/>
                <a:gd name="T30" fmla="*/ 111 w 222"/>
                <a:gd name="T31" fmla="*/ 230 h 231"/>
                <a:gd name="T32" fmla="*/ 107 w 222"/>
                <a:gd name="T33" fmla="*/ 222 h 231"/>
                <a:gd name="T34" fmla="*/ 77 w 222"/>
                <a:gd name="T35" fmla="*/ 230 h 231"/>
                <a:gd name="T36" fmla="*/ 78 w 222"/>
                <a:gd name="T37" fmla="*/ 218 h 231"/>
                <a:gd name="T38" fmla="*/ 100 w 222"/>
                <a:gd name="T39" fmla="*/ 189 h 231"/>
                <a:gd name="T40" fmla="*/ 97 w 222"/>
                <a:gd name="T41" fmla="*/ 128 h 231"/>
                <a:gd name="T42" fmla="*/ 0 w 222"/>
                <a:gd name="T43" fmla="*/ 166 h 231"/>
                <a:gd name="T44" fmla="*/ 30 w 222"/>
                <a:gd name="T45" fmla="*/ 130 h 231"/>
                <a:gd name="T46" fmla="*/ 28 w 222"/>
                <a:gd name="T47" fmla="*/ 111 h 231"/>
                <a:gd name="T48" fmla="*/ 38 w 222"/>
                <a:gd name="T49" fmla="*/ 102 h 231"/>
                <a:gd name="T50" fmla="*/ 37 w 222"/>
                <a:gd name="T51" fmla="*/ 112 h 231"/>
                <a:gd name="T52" fmla="*/ 59 w 222"/>
                <a:gd name="T53" fmla="*/ 107 h 231"/>
                <a:gd name="T54" fmla="*/ 58 w 222"/>
                <a:gd name="T55" fmla="*/ 88 h 231"/>
                <a:gd name="T56" fmla="*/ 67 w 222"/>
                <a:gd name="T57" fmla="*/ 79 h 231"/>
                <a:gd name="T58" fmla="*/ 66 w 222"/>
                <a:gd name="T59" fmla="*/ 89 h 231"/>
                <a:gd name="T60" fmla="*/ 97 w 222"/>
                <a:gd name="T61" fmla="*/ 76 h 231"/>
                <a:gd name="T62" fmla="*/ 97 w 222"/>
                <a:gd name="T63" fmla="*/ 40 h 231"/>
                <a:gd name="T64" fmla="*/ 98 w 222"/>
                <a:gd name="T65" fmla="*/ 34 h 231"/>
                <a:gd name="T66" fmla="*/ 98 w 222"/>
                <a:gd name="T67" fmla="*/ 28 h 231"/>
                <a:gd name="T68" fmla="*/ 100 w 222"/>
                <a:gd name="T69" fmla="*/ 22 h 231"/>
                <a:gd name="T70" fmla="*/ 100 w 222"/>
                <a:gd name="T71" fmla="*/ 16 h 231"/>
                <a:gd name="T72" fmla="*/ 102 w 222"/>
                <a:gd name="T73" fmla="*/ 11 h 231"/>
                <a:gd name="T74" fmla="*/ 103 w 222"/>
                <a:gd name="T75" fmla="*/ 6 h 231"/>
                <a:gd name="T76" fmla="*/ 104 w 222"/>
                <a:gd name="T77" fmla="*/ 4 h 231"/>
                <a:gd name="T78" fmla="*/ 107 w 222"/>
                <a:gd name="T79" fmla="*/ 1 h 231"/>
                <a:gd name="T80" fmla="*/ 109 w 222"/>
                <a:gd name="T81" fmla="*/ 0 h 231"/>
                <a:gd name="T82" fmla="*/ 112 w 222"/>
                <a:gd name="T83" fmla="*/ 0 h 231"/>
                <a:gd name="T84" fmla="*/ 113 w 222"/>
                <a:gd name="T85" fmla="*/ 1 h 231"/>
                <a:gd name="T86" fmla="*/ 115 w 222"/>
                <a:gd name="T87" fmla="*/ 4 h 231"/>
                <a:gd name="T88" fmla="*/ 117 w 222"/>
                <a:gd name="T89" fmla="*/ 6 h 231"/>
                <a:gd name="T90" fmla="*/ 119 w 222"/>
                <a:gd name="T91" fmla="*/ 11 h 231"/>
                <a:gd name="T92" fmla="*/ 120 w 222"/>
                <a:gd name="T93" fmla="*/ 14 h 231"/>
                <a:gd name="T94" fmla="*/ 121 w 222"/>
                <a:gd name="T95" fmla="*/ 20 h 231"/>
                <a:gd name="T96" fmla="*/ 123 w 222"/>
                <a:gd name="T97" fmla="*/ 26 h 231"/>
                <a:gd name="T98" fmla="*/ 123 w 222"/>
                <a:gd name="T99" fmla="*/ 33 h 231"/>
                <a:gd name="T100" fmla="*/ 123 w 222"/>
                <a:gd name="T101" fmla="*/ 40 h 2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2"/>
                <a:gd name="T154" fmla="*/ 0 h 231"/>
                <a:gd name="T155" fmla="*/ 222 w 222"/>
                <a:gd name="T156" fmla="*/ 231 h 2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2" h="231">
                  <a:moveTo>
                    <a:pt x="123" y="42"/>
                  </a:moveTo>
                  <a:lnTo>
                    <a:pt x="123" y="76"/>
                  </a:lnTo>
                  <a:lnTo>
                    <a:pt x="154" y="101"/>
                  </a:lnTo>
                  <a:lnTo>
                    <a:pt x="154" y="89"/>
                  </a:lnTo>
                  <a:lnTo>
                    <a:pt x="154" y="88"/>
                  </a:lnTo>
                  <a:lnTo>
                    <a:pt x="154" y="79"/>
                  </a:lnTo>
                  <a:lnTo>
                    <a:pt x="163" y="79"/>
                  </a:lnTo>
                  <a:lnTo>
                    <a:pt x="163" y="88"/>
                  </a:lnTo>
                  <a:lnTo>
                    <a:pt x="162" y="89"/>
                  </a:lnTo>
                  <a:lnTo>
                    <a:pt x="162" y="107"/>
                  </a:lnTo>
                  <a:lnTo>
                    <a:pt x="184" y="124"/>
                  </a:lnTo>
                  <a:lnTo>
                    <a:pt x="184" y="112"/>
                  </a:lnTo>
                  <a:lnTo>
                    <a:pt x="181" y="111"/>
                  </a:lnTo>
                  <a:lnTo>
                    <a:pt x="181" y="102"/>
                  </a:lnTo>
                  <a:lnTo>
                    <a:pt x="192" y="102"/>
                  </a:lnTo>
                  <a:lnTo>
                    <a:pt x="192" y="111"/>
                  </a:lnTo>
                  <a:lnTo>
                    <a:pt x="191" y="112"/>
                  </a:lnTo>
                  <a:lnTo>
                    <a:pt x="191" y="130"/>
                  </a:lnTo>
                  <a:lnTo>
                    <a:pt x="217" y="151"/>
                  </a:lnTo>
                  <a:lnTo>
                    <a:pt x="221" y="166"/>
                  </a:lnTo>
                  <a:lnTo>
                    <a:pt x="156" y="136"/>
                  </a:lnTo>
                  <a:lnTo>
                    <a:pt x="123" y="128"/>
                  </a:lnTo>
                  <a:lnTo>
                    <a:pt x="123" y="176"/>
                  </a:lnTo>
                  <a:lnTo>
                    <a:pt x="121" y="189"/>
                  </a:lnTo>
                  <a:lnTo>
                    <a:pt x="120" y="200"/>
                  </a:lnTo>
                  <a:lnTo>
                    <a:pt x="143" y="218"/>
                  </a:lnTo>
                  <a:lnTo>
                    <a:pt x="144" y="223"/>
                  </a:lnTo>
                  <a:lnTo>
                    <a:pt x="144" y="230"/>
                  </a:lnTo>
                  <a:lnTo>
                    <a:pt x="115" y="219"/>
                  </a:lnTo>
                  <a:lnTo>
                    <a:pt x="114" y="222"/>
                  </a:lnTo>
                  <a:lnTo>
                    <a:pt x="112" y="223"/>
                  </a:lnTo>
                  <a:lnTo>
                    <a:pt x="111" y="230"/>
                  </a:lnTo>
                  <a:lnTo>
                    <a:pt x="109" y="223"/>
                  </a:lnTo>
                  <a:lnTo>
                    <a:pt x="107" y="222"/>
                  </a:lnTo>
                  <a:lnTo>
                    <a:pt x="106" y="219"/>
                  </a:lnTo>
                  <a:lnTo>
                    <a:pt x="77" y="230"/>
                  </a:lnTo>
                  <a:lnTo>
                    <a:pt x="77" y="223"/>
                  </a:lnTo>
                  <a:lnTo>
                    <a:pt x="78" y="218"/>
                  </a:lnTo>
                  <a:lnTo>
                    <a:pt x="101" y="200"/>
                  </a:lnTo>
                  <a:lnTo>
                    <a:pt x="100" y="189"/>
                  </a:lnTo>
                  <a:lnTo>
                    <a:pt x="97" y="176"/>
                  </a:lnTo>
                  <a:lnTo>
                    <a:pt x="97" y="128"/>
                  </a:lnTo>
                  <a:lnTo>
                    <a:pt x="64" y="136"/>
                  </a:lnTo>
                  <a:lnTo>
                    <a:pt x="0" y="166"/>
                  </a:lnTo>
                  <a:lnTo>
                    <a:pt x="4" y="151"/>
                  </a:lnTo>
                  <a:lnTo>
                    <a:pt x="30" y="130"/>
                  </a:lnTo>
                  <a:lnTo>
                    <a:pt x="30" y="112"/>
                  </a:lnTo>
                  <a:lnTo>
                    <a:pt x="28" y="111"/>
                  </a:lnTo>
                  <a:lnTo>
                    <a:pt x="28" y="102"/>
                  </a:lnTo>
                  <a:lnTo>
                    <a:pt x="38" y="102"/>
                  </a:lnTo>
                  <a:lnTo>
                    <a:pt x="38" y="111"/>
                  </a:lnTo>
                  <a:lnTo>
                    <a:pt x="37" y="112"/>
                  </a:lnTo>
                  <a:lnTo>
                    <a:pt x="37" y="124"/>
                  </a:lnTo>
                  <a:lnTo>
                    <a:pt x="59" y="107"/>
                  </a:lnTo>
                  <a:lnTo>
                    <a:pt x="59" y="89"/>
                  </a:lnTo>
                  <a:lnTo>
                    <a:pt x="58" y="88"/>
                  </a:lnTo>
                  <a:lnTo>
                    <a:pt x="58" y="79"/>
                  </a:lnTo>
                  <a:lnTo>
                    <a:pt x="67" y="79"/>
                  </a:lnTo>
                  <a:lnTo>
                    <a:pt x="67" y="88"/>
                  </a:lnTo>
                  <a:lnTo>
                    <a:pt x="66" y="89"/>
                  </a:lnTo>
                  <a:lnTo>
                    <a:pt x="66" y="101"/>
                  </a:lnTo>
                  <a:lnTo>
                    <a:pt x="97" y="76"/>
                  </a:lnTo>
                  <a:lnTo>
                    <a:pt x="97" y="42"/>
                  </a:lnTo>
                  <a:lnTo>
                    <a:pt x="97" y="40"/>
                  </a:lnTo>
                  <a:lnTo>
                    <a:pt x="98" y="37"/>
                  </a:lnTo>
                  <a:lnTo>
                    <a:pt x="98" y="34"/>
                  </a:lnTo>
                  <a:lnTo>
                    <a:pt x="98" y="31"/>
                  </a:lnTo>
                  <a:lnTo>
                    <a:pt x="98" y="28"/>
                  </a:lnTo>
                  <a:lnTo>
                    <a:pt x="98" y="24"/>
                  </a:lnTo>
                  <a:lnTo>
                    <a:pt x="100" y="22"/>
                  </a:lnTo>
                  <a:lnTo>
                    <a:pt x="100" y="18"/>
                  </a:lnTo>
                  <a:lnTo>
                    <a:pt x="100" y="16"/>
                  </a:lnTo>
                  <a:lnTo>
                    <a:pt x="101" y="13"/>
                  </a:lnTo>
                  <a:lnTo>
                    <a:pt x="102" y="11"/>
                  </a:lnTo>
                  <a:lnTo>
                    <a:pt x="102" y="8"/>
                  </a:lnTo>
                  <a:lnTo>
                    <a:pt x="103" y="6"/>
                  </a:lnTo>
                  <a:lnTo>
                    <a:pt x="104" y="5"/>
                  </a:lnTo>
                  <a:lnTo>
                    <a:pt x="104" y="4"/>
                  </a:lnTo>
                  <a:lnTo>
                    <a:pt x="106" y="2"/>
                  </a:lnTo>
                  <a:lnTo>
                    <a:pt x="107" y="1"/>
                  </a:lnTo>
                  <a:lnTo>
                    <a:pt x="108" y="1"/>
                  </a:lnTo>
                  <a:lnTo>
                    <a:pt x="109" y="0"/>
                  </a:lnTo>
                  <a:lnTo>
                    <a:pt x="111" y="0"/>
                  </a:lnTo>
                  <a:lnTo>
                    <a:pt x="112" y="0"/>
                  </a:lnTo>
                  <a:lnTo>
                    <a:pt x="113" y="0"/>
                  </a:lnTo>
                  <a:lnTo>
                    <a:pt x="113" y="1"/>
                  </a:lnTo>
                  <a:lnTo>
                    <a:pt x="114" y="1"/>
                  </a:lnTo>
                  <a:lnTo>
                    <a:pt x="115" y="4"/>
                  </a:lnTo>
                  <a:lnTo>
                    <a:pt x="115" y="5"/>
                  </a:lnTo>
                  <a:lnTo>
                    <a:pt x="117" y="6"/>
                  </a:lnTo>
                  <a:lnTo>
                    <a:pt x="118" y="8"/>
                  </a:lnTo>
                  <a:lnTo>
                    <a:pt x="119" y="11"/>
                  </a:lnTo>
                  <a:lnTo>
                    <a:pt x="119" y="12"/>
                  </a:lnTo>
                  <a:lnTo>
                    <a:pt x="120" y="14"/>
                  </a:lnTo>
                  <a:lnTo>
                    <a:pt x="120" y="17"/>
                  </a:lnTo>
                  <a:lnTo>
                    <a:pt x="121" y="20"/>
                  </a:lnTo>
                  <a:lnTo>
                    <a:pt x="121" y="23"/>
                  </a:lnTo>
                  <a:lnTo>
                    <a:pt x="123" y="26"/>
                  </a:lnTo>
                  <a:lnTo>
                    <a:pt x="123" y="30"/>
                  </a:lnTo>
                  <a:lnTo>
                    <a:pt x="123" y="33"/>
                  </a:lnTo>
                  <a:lnTo>
                    <a:pt x="123" y="36"/>
                  </a:lnTo>
                  <a:lnTo>
                    <a:pt x="123" y="40"/>
                  </a:lnTo>
                  <a:lnTo>
                    <a:pt x="123"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83" name="Freeform 356"/>
            <p:cNvSpPr>
              <a:spLocks/>
            </p:cNvSpPr>
            <p:nvPr/>
          </p:nvSpPr>
          <p:spPr bwMode="auto">
            <a:xfrm>
              <a:off x="754" y="1270"/>
              <a:ext cx="53" cy="53"/>
            </a:xfrm>
            <a:custGeom>
              <a:avLst/>
              <a:gdLst>
                <a:gd name="T0" fmla="*/ 24 w 53"/>
                <a:gd name="T1" fmla="*/ 0 h 53"/>
                <a:gd name="T2" fmla="*/ 22 w 53"/>
                <a:gd name="T3" fmla="*/ 0 h 53"/>
                <a:gd name="T4" fmla="*/ 18 w 53"/>
                <a:gd name="T5" fmla="*/ 0 h 53"/>
                <a:gd name="T6" fmla="*/ 15 w 53"/>
                <a:gd name="T7" fmla="*/ 2 h 53"/>
                <a:gd name="T8" fmla="*/ 12 w 53"/>
                <a:gd name="T9" fmla="*/ 4 h 53"/>
                <a:gd name="T10" fmla="*/ 10 w 53"/>
                <a:gd name="T11" fmla="*/ 6 h 53"/>
                <a:gd name="T12" fmla="*/ 6 w 53"/>
                <a:gd name="T13" fmla="*/ 8 h 53"/>
                <a:gd name="T14" fmla="*/ 5 w 53"/>
                <a:gd name="T15" fmla="*/ 11 h 53"/>
                <a:gd name="T16" fmla="*/ 4 w 53"/>
                <a:gd name="T17" fmla="*/ 15 h 53"/>
                <a:gd name="T18" fmla="*/ 2 w 53"/>
                <a:gd name="T19" fmla="*/ 18 h 53"/>
                <a:gd name="T20" fmla="*/ 1 w 53"/>
                <a:gd name="T21" fmla="*/ 21 h 53"/>
                <a:gd name="T22" fmla="*/ 0 w 53"/>
                <a:gd name="T23" fmla="*/ 24 h 53"/>
                <a:gd name="T24" fmla="*/ 0 w 53"/>
                <a:gd name="T25" fmla="*/ 28 h 53"/>
                <a:gd name="T26" fmla="*/ 1 w 53"/>
                <a:gd name="T27" fmla="*/ 31 h 53"/>
                <a:gd name="T28" fmla="*/ 2 w 53"/>
                <a:gd name="T29" fmla="*/ 35 h 53"/>
                <a:gd name="T30" fmla="*/ 4 w 53"/>
                <a:gd name="T31" fmla="*/ 37 h 53"/>
                <a:gd name="T32" fmla="*/ 5 w 53"/>
                <a:gd name="T33" fmla="*/ 41 h 53"/>
                <a:gd name="T34" fmla="*/ 7 w 53"/>
                <a:gd name="T35" fmla="*/ 44 h 53"/>
                <a:gd name="T36" fmla="*/ 10 w 53"/>
                <a:gd name="T37" fmla="*/ 46 h 53"/>
                <a:gd name="T38" fmla="*/ 12 w 53"/>
                <a:gd name="T39" fmla="*/ 47 h 53"/>
                <a:gd name="T40" fmla="*/ 16 w 53"/>
                <a:gd name="T41" fmla="*/ 50 h 53"/>
                <a:gd name="T42" fmla="*/ 18 w 53"/>
                <a:gd name="T43" fmla="*/ 51 h 53"/>
                <a:gd name="T44" fmla="*/ 22 w 53"/>
                <a:gd name="T45" fmla="*/ 52 h 53"/>
                <a:gd name="T46" fmla="*/ 25 w 53"/>
                <a:gd name="T47" fmla="*/ 52 h 53"/>
                <a:gd name="T48" fmla="*/ 29 w 53"/>
                <a:gd name="T49" fmla="*/ 52 h 53"/>
                <a:gd name="T50" fmla="*/ 33 w 53"/>
                <a:gd name="T51" fmla="*/ 51 h 53"/>
                <a:gd name="T52" fmla="*/ 36 w 53"/>
                <a:gd name="T53" fmla="*/ 51 h 53"/>
                <a:gd name="T54" fmla="*/ 39 w 53"/>
                <a:gd name="T55" fmla="*/ 48 h 53"/>
                <a:gd name="T56" fmla="*/ 42 w 53"/>
                <a:gd name="T57" fmla="*/ 47 h 53"/>
                <a:gd name="T58" fmla="*/ 45 w 53"/>
                <a:gd name="T59" fmla="*/ 45 h 53"/>
                <a:gd name="T60" fmla="*/ 47 w 53"/>
                <a:gd name="T61" fmla="*/ 42 h 53"/>
                <a:gd name="T62" fmla="*/ 48 w 53"/>
                <a:gd name="T63" fmla="*/ 40 h 53"/>
                <a:gd name="T64" fmla="*/ 51 w 53"/>
                <a:gd name="T65" fmla="*/ 36 h 53"/>
                <a:gd name="T66" fmla="*/ 51 w 53"/>
                <a:gd name="T67" fmla="*/ 33 h 53"/>
                <a:gd name="T68" fmla="*/ 52 w 53"/>
                <a:gd name="T69" fmla="*/ 30 h 53"/>
                <a:gd name="T70" fmla="*/ 52 w 53"/>
                <a:gd name="T71" fmla="*/ 25 h 53"/>
                <a:gd name="T72" fmla="*/ 52 w 53"/>
                <a:gd name="T73" fmla="*/ 23 h 53"/>
                <a:gd name="T74" fmla="*/ 51 w 53"/>
                <a:gd name="T75" fmla="*/ 19 h 53"/>
                <a:gd name="T76" fmla="*/ 51 w 53"/>
                <a:gd name="T77" fmla="*/ 16 h 53"/>
                <a:gd name="T78" fmla="*/ 50 w 53"/>
                <a:gd name="T79" fmla="*/ 13 h 53"/>
                <a:gd name="T80" fmla="*/ 47 w 53"/>
                <a:gd name="T81" fmla="*/ 10 h 53"/>
                <a:gd name="T82" fmla="*/ 45 w 53"/>
                <a:gd name="T83" fmla="*/ 7 h 53"/>
                <a:gd name="T84" fmla="*/ 42 w 53"/>
                <a:gd name="T85" fmla="*/ 5 h 53"/>
                <a:gd name="T86" fmla="*/ 40 w 53"/>
                <a:gd name="T87" fmla="*/ 2 h 53"/>
                <a:gd name="T88" fmla="*/ 36 w 53"/>
                <a:gd name="T89" fmla="*/ 1 h 53"/>
                <a:gd name="T90" fmla="*/ 34 w 53"/>
                <a:gd name="T91" fmla="*/ 0 h 53"/>
                <a:gd name="T92" fmla="*/ 30 w 53"/>
                <a:gd name="T93" fmla="*/ 0 h 53"/>
                <a:gd name="T94" fmla="*/ 27 w 53"/>
                <a:gd name="T95" fmla="*/ 0 h 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3"/>
                <a:gd name="T145" fmla="*/ 0 h 53"/>
                <a:gd name="T146" fmla="*/ 53 w 53"/>
                <a:gd name="T147" fmla="*/ 53 h 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3" h="53">
                  <a:moveTo>
                    <a:pt x="27" y="0"/>
                  </a:moveTo>
                  <a:lnTo>
                    <a:pt x="24" y="0"/>
                  </a:lnTo>
                  <a:lnTo>
                    <a:pt x="23" y="0"/>
                  </a:lnTo>
                  <a:lnTo>
                    <a:pt x="22" y="0"/>
                  </a:lnTo>
                  <a:lnTo>
                    <a:pt x="19" y="0"/>
                  </a:lnTo>
                  <a:lnTo>
                    <a:pt x="18" y="0"/>
                  </a:lnTo>
                  <a:lnTo>
                    <a:pt x="16" y="1"/>
                  </a:lnTo>
                  <a:lnTo>
                    <a:pt x="15" y="2"/>
                  </a:lnTo>
                  <a:lnTo>
                    <a:pt x="13" y="2"/>
                  </a:lnTo>
                  <a:lnTo>
                    <a:pt x="12" y="4"/>
                  </a:lnTo>
                  <a:lnTo>
                    <a:pt x="11" y="5"/>
                  </a:lnTo>
                  <a:lnTo>
                    <a:pt x="10" y="6"/>
                  </a:lnTo>
                  <a:lnTo>
                    <a:pt x="8" y="7"/>
                  </a:lnTo>
                  <a:lnTo>
                    <a:pt x="6" y="8"/>
                  </a:lnTo>
                  <a:lnTo>
                    <a:pt x="6" y="10"/>
                  </a:lnTo>
                  <a:lnTo>
                    <a:pt x="5" y="11"/>
                  </a:lnTo>
                  <a:lnTo>
                    <a:pt x="4" y="13"/>
                  </a:lnTo>
                  <a:lnTo>
                    <a:pt x="4" y="15"/>
                  </a:lnTo>
                  <a:lnTo>
                    <a:pt x="2" y="16"/>
                  </a:lnTo>
                  <a:lnTo>
                    <a:pt x="2" y="18"/>
                  </a:lnTo>
                  <a:lnTo>
                    <a:pt x="1" y="19"/>
                  </a:lnTo>
                  <a:lnTo>
                    <a:pt x="1" y="21"/>
                  </a:lnTo>
                  <a:lnTo>
                    <a:pt x="1" y="23"/>
                  </a:lnTo>
                  <a:lnTo>
                    <a:pt x="0" y="24"/>
                  </a:lnTo>
                  <a:lnTo>
                    <a:pt x="0" y="25"/>
                  </a:lnTo>
                  <a:lnTo>
                    <a:pt x="0" y="28"/>
                  </a:lnTo>
                  <a:lnTo>
                    <a:pt x="1" y="30"/>
                  </a:lnTo>
                  <a:lnTo>
                    <a:pt x="1" y="31"/>
                  </a:lnTo>
                  <a:lnTo>
                    <a:pt x="1" y="33"/>
                  </a:lnTo>
                  <a:lnTo>
                    <a:pt x="2" y="35"/>
                  </a:lnTo>
                  <a:lnTo>
                    <a:pt x="2" y="36"/>
                  </a:lnTo>
                  <a:lnTo>
                    <a:pt x="4" y="37"/>
                  </a:lnTo>
                  <a:lnTo>
                    <a:pt x="4" y="40"/>
                  </a:lnTo>
                  <a:lnTo>
                    <a:pt x="5" y="41"/>
                  </a:lnTo>
                  <a:lnTo>
                    <a:pt x="6" y="42"/>
                  </a:lnTo>
                  <a:lnTo>
                    <a:pt x="7" y="44"/>
                  </a:lnTo>
                  <a:lnTo>
                    <a:pt x="8" y="45"/>
                  </a:lnTo>
                  <a:lnTo>
                    <a:pt x="10" y="46"/>
                  </a:lnTo>
                  <a:lnTo>
                    <a:pt x="11" y="47"/>
                  </a:lnTo>
                  <a:lnTo>
                    <a:pt x="12" y="47"/>
                  </a:lnTo>
                  <a:lnTo>
                    <a:pt x="15" y="48"/>
                  </a:lnTo>
                  <a:lnTo>
                    <a:pt x="16" y="50"/>
                  </a:lnTo>
                  <a:lnTo>
                    <a:pt x="17" y="51"/>
                  </a:lnTo>
                  <a:lnTo>
                    <a:pt x="18" y="51"/>
                  </a:lnTo>
                  <a:lnTo>
                    <a:pt x="21" y="51"/>
                  </a:lnTo>
                  <a:lnTo>
                    <a:pt x="22" y="52"/>
                  </a:lnTo>
                  <a:lnTo>
                    <a:pt x="24" y="52"/>
                  </a:lnTo>
                  <a:lnTo>
                    <a:pt x="25" y="52"/>
                  </a:lnTo>
                  <a:lnTo>
                    <a:pt x="28" y="52"/>
                  </a:lnTo>
                  <a:lnTo>
                    <a:pt x="29" y="52"/>
                  </a:lnTo>
                  <a:lnTo>
                    <a:pt x="31" y="52"/>
                  </a:lnTo>
                  <a:lnTo>
                    <a:pt x="33" y="51"/>
                  </a:lnTo>
                  <a:lnTo>
                    <a:pt x="34" y="51"/>
                  </a:lnTo>
                  <a:lnTo>
                    <a:pt x="36" y="51"/>
                  </a:lnTo>
                  <a:lnTo>
                    <a:pt x="37" y="50"/>
                  </a:lnTo>
                  <a:lnTo>
                    <a:pt x="39" y="48"/>
                  </a:lnTo>
                  <a:lnTo>
                    <a:pt x="40" y="47"/>
                  </a:lnTo>
                  <a:lnTo>
                    <a:pt x="42" y="47"/>
                  </a:lnTo>
                  <a:lnTo>
                    <a:pt x="44" y="46"/>
                  </a:lnTo>
                  <a:lnTo>
                    <a:pt x="45" y="45"/>
                  </a:lnTo>
                  <a:lnTo>
                    <a:pt x="46" y="44"/>
                  </a:lnTo>
                  <a:lnTo>
                    <a:pt x="47" y="42"/>
                  </a:lnTo>
                  <a:lnTo>
                    <a:pt x="48" y="41"/>
                  </a:lnTo>
                  <a:lnTo>
                    <a:pt x="48" y="40"/>
                  </a:lnTo>
                  <a:lnTo>
                    <a:pt x="50" y="37"/>
                  </a:lnTo>
                  <a:lnTo>
                    <a:pt x="51" y="36"/>
                  </a:lnTo>
                  <a:lnTo>
                    <a:pt x="51" y="35"/>
                  </a:lnTo>
                  <a:lnTo>
                    <a:pt x="51" y="33"/>
                  </a:lnTo>
                  <a:lnTo>
                    <a:pt x="52" y="31"/>
                  </a:lnTo>
                  <a:lnTo>
                    <a:pt x="52" y="30"/>
                  </a:lnTo>
                  <a:lnTo>
                    <a:pt x="52" y="28"/>
                  </a:lnTo>
                  <a:lnTo>
                    <a:pt x="52" y="25"/>
                  </a:lnTo>
                  <a:lnTo>
                    <a:pt x="52" y="24"/>
                  </a:lnTo>
                  <a:lnTo>
                    <a:pt x="52" y="23"/>
                  </a:lnTo>
                  <a:lnTo>
                    <a:pt x="52" y="21"/>
                  </a:lnTo>
                  <a:lnTo>
                    <a:pt x="51" y="19"/>
                  </a:lnTo>
                  <a:lnTo>
                    <a:pt x="51" y="18"/>
                  </a:lnTo>
                  <a:lnTo>
                    <a:pt x="51" y="16"/>
                  </a:lnTo>
                  <a:lnTo>
                    <a:pt x="50" y="15"/>
                  </a:lnTo>
                  <a:lnTo>
                    <a:pt x="50" y="13"/>
                  </a:lnTo>
                  <a:lnTo>
                    <a:pt x="48" y="11"/>
                  </a:lnTo>
                  <a:lnTo>
                    <a:pt x="47" y="10"/>
                  </a:lnTo>
                  <a:lnTo>
                    <a:pt x="46" y="8"/>
                  </a:lnTo>
                  <a:lnTo>
                    <a:pt x="45" y="7"/>
                  </a:lnTo>
                  <a:lnTo>
                    <a:pt x="44" y="6"/>
                  </a:lnTo>
                  <a:lnTo>
                    <a:pt x="42" y="5"/>
                  </a:lnTo>
                  <a:lnTo>
                    <a:pt x="41" y="4"/>
                  </a:lnTo>
                  <a:lnTo>
                    <a:pt x="40" y="2"/>
                  </a:lnTo>
                  <a:lnTo>
                    <a:pt x="37" y="2"/>
                  </a:lnTo>
                  <a:lnTo>
                    <a:pt x="36" y="1"/>
                  </a:lnTo>
                  <a:lnTo>
                    <a:pt x="35" y="0"/>
                  </a:lnTo>
                  <a:lnTo>
                    <a:pt x="34" y="0"/>
                  </a:lnTo>
                  <a:lnTo>
                    <a:pt x="31" y="0"/>
                  </a:lnTo>
                  <a:lnTo>
                    <a:pt x="30" y="0"/>
                  </a:lnTo>
                  <a:lnTo>
                    <a:pt x="28" y="0"/>
                  </a:lnTo>
                  <a:lnTo>
                    <a:pt x="27"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8484" name="Freeform 357"/>
            <p:cNvSpPr>
              <a:spLocks/>
            </p:cNvSpPr>
            <p:nvPr/>
          </p:nvSpPr>
          <p:spPr bwMode="auto">
            <a:xfrm>
              <a:off x="754" y="1290"/>
              <a:ext cx="53" cy="12"/>
            </a:xfrm>
            <a:custGeom>
              <a:avLst/>
              <a:gdLst>
                <a:gd name="T0" fmla="*/ 52 w 53"/>
                <a:gd name="T1" fmla="*/ 1 h 12"/>
                <a:gd name="T2" fmla="*/ 52 w 53"/>
                <a:gd name="T3" fmla="*/ 0 h 12"/>
                <a:gd name="T4" fmla="*/ 1 w 53"/>
                <a:gd name="T5" fmla="*/ 0 h 12"/>
                <a:gd name="T6" fmla="*/ 1 w 53"/>
                <a:gd name="T7" fmla="*/ 1 h 12"/>
                <a:gd name="T8" fmla="*/ 0 w 53"/>
                <a:gd name="T9" fmla="*/ 5 h 12"/>
                <a:gd name="T10" fmla="*/ 1 w 53"/>
                <a:gd name="T11" fmla="*/ 9 h 12"/>
                <a:gd name="T12" fmla="*/ 1 w 53"/>
                <a:gd name="T13" fmla="*/ 11 h 12"/>
                <a:gd name="T14" fmla="*/ 51 w 53"/>
                <a:gd name="T15" fmla="*/ 11 h 12"/>
                <a:gd name="T16" fmla="*/ 52 w 53"/>
                <a:gd name="T17" fmla="*/ 9 h 12"/>
                <a:gd name="T18" fmla="*/ 52 w 53"/>
                <a:gd name="T19" fmla="*/ 5 h 12"/>
                <a:gd name="T20" fmla="*/ 52 w 53"/>
                <a:gd name="T21" fmla="*/ 1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
                <a:gd name="T34" fmla="*/ 0 h 12"/>
                <a:gd name="T35" fmla="*/ 53 w 53"/>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 h="12">
                  <a:moveTo>
                    <a:pt x="52" y="1"/>
                  </a:moveTo>
                  <a:lnTo>
                    <a:pt x="52" y="0"/>
                  </a:lnTo>
                  <a:lnTo>
                    <a:pt x="1" y="0"/>
                  </a:lnTo>
                  <a:lnTo>
                    <a:pt x="1" y="1"/>
                  </a:lnTo>
                  <a:lnTo>
                    <a:pt x="0" y="5"/>
                  </a:lnTo>
                  <a:lnTo>
                    <a:pt x="1" y="9"/>
                  </a:lnTo>
                  <a:lnTo>
                    <a:pt x="1" y="11"/>
                  </a:lnTo>
                  <a:lnTo>
                    <a:pt x="51" y="11"/>
                  </a:lnTo>
                  <a:lnTo>
                    <a:pt x="52" y="9"/>
                  </a:lnTo>
                  <a:lnTo>
                    <a:pt x="52" y="5"/>
                  </a:lnTo>
                  <a:lnTo>
                    <a:pt x="52" y="1"/>
                  </a:lnTo>
                </a:path>
              </a:pathLst>
            </a:custGeom>
            <a:solidFill>
              <a:srgbClr val="FFFF00"/>
            </a:solidFill>
            <a:ln w="12700" cap="rnd" cmpd="sng">
              <a:solidFill>
                <a:srgbClr val="FFFF00"/>
              </a:solidFill>
              <a:prstDash val="solid"/>
              <a:round/>
              <a:headEnd type="none" w="med" len="med"/>
              <a:tailEnd type="none" w="med" len="med"/>
            </a:ln>
          </p:spPr>
          <p:txBody>
            <a:bodyPr/>
            <a:lstStyle/>
            <a:p>
              <a:endParaRPr lang="en-US"/>
            </a:p>
          </p:txBody>
        </p:sp>
        <p:sp>
          <p:nvSpPr>
            <p:cNvPr id="168485" name="Rectangle 358"/>
            <p:cNvSpPr>
              <a:spLocks noChangeArrowheads="1"/>
            </p:cNvSpPr>
            <p:nvPr/>
          </p:nvSpPr>
          <p:spPr bwMode="auto">
            <a:xfrm>
              <a:off x="634" y="1363"/>
              <a:ext cx="266"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MOSS</a:t>
              </a:r>
            </a:p>
          </p:txBody>
        </p:sp>
      </p:grpSp>
      <p:sp>
        <p:nvSpPr>
          <p:cNvPr id="168003" name="Freeform 359"/>
          <p:cNvSpPr>
            <a:spLocks/>
          </p:cNvSpPr>
          <p:nvPr/>
        </p:nvSpPr>
        <p:spPr bwMode="auto">
          <a:xfrm>
            <a:off x="1122363" y="574675"/>
            <a:ext cx="676275" cy="68263"/>
          </a:xfrm>
          <a:custGeom>
            <a:avLst/>
            <a:gdLst>
              <a:gd name="T0" fmla="*/ 0 w 426"/>
              <a:gd name="T1" fmla="*/ 42 h 43"/>
              <a:gd name="T2" fmla="*/ 0 w 426"/>
              <a:gd name="T3" fmla="*/ 34 h 43"/>
              <a:gd name="T4" fmla="*/ 0 w 426"/>
              <a:gd name="T5" fmla="*/ 22 h 43"/>
              <a:gd name="T6" fmla="*/ 12 w 426"/>
              <a:gd name="T7" fmla="*/ 22 h 43"/>
              <a:gd name="T8" fmla="*/ 17 w 426"/>
              <a:gd name="T9" fmla="*/ 34 h 43"/>
              <a:gd name="T10" fmla="*/ 29 w 426"/>
              <a:gd name="T11" fmla="*/ 34 h 43"/>
              <a:gd name="T12" fmla="*/ 56 w 426"/>
              <a:gd name="T13" fmla="*/ 28 h 43"/>
              <a:gd name="T14" fmla="*/ 70 w 426"/>
              <a:gd name="T15" fmla="*/ 24 h 43"/>
              <a:gd name="T16" fmla="*/ 82 w 426"/>
              <a:gd name="T17" fmla="*/ 24 h 43"/>
              <a:gd name="T18" fmla="*/ 95 w 426"/>
              <a:gd name="T19" fmla="*/ 24 h 43"/>
              <a:gd name="T20" fmla="*/ 109 w 426"/>
              <a:gd name="T21" fmla="*/ 24 h 43"/>
              <a:gd name="T22" fmla="*/ 157 w 426"/>
              <a:gd name="T23" fmla="*/ 24 h 43"/>
              <a:gd name="T24" fmla="*/ 170 w 426"/>
              <a:gd name="T25" fmla="*/ 24 h 43"/>
              <a:gd name="T26" fmla="*/ 182 w 426"/>
              <a:gd name="T27" fmla="*/ 22 h 43"/>
              <a:gd name="T28" fmla="*/ 193 w 426"/>
              <a:gd name="T29" fmla="*/ 18 h 43"/>
              <a:gd name="T30" fmla="*/ 206 w 426"/>
              <a:gd name="T31" fmla="*/ 18 h 43"/>
              <a:gd name="T32" fmla="*/ 221 w 426"/>
              <a:gd name="T33" fmla="*/ 18 h 43"/>
              <a:gd name="T34" fmla="*/ 235 w 426"/>
              <a:gd name="T35" fmla="*/ 18 h 43"/>
              <a:gd name="T36" fmla="*/ 250 w 426"/>
              <a:gd name="T37" fmla="*/ 18 h 43"/>
              <a:gd name="T38" fmla="*/ 269 w 426"/>
              <a:gd name="T39" fmla="*/ 18 h 43"/>
              <a:gd name="T40" fmla="*/ 280 w 426"/>
              <a:gd name="T41" fmla="*/ 16 h 43"/>
              <a:gd name="T42" fmla="*/ 286 w 426"/>
              <a:gd name="T43" fmla="*/ 4 h 43"/>
              <a:gd name="T44" fmla="*/ 297 w 426"/>
              <a:gd name="T45" fmla="*/ 0 h 43"/>
              <a:gd name="T46" fmla="*/ 307 w 426"/>
              <a:gd name="T47" fmla="*/ 0 h 43"/>
              <a:gd name="T48" fmla="*/ 322 w 426"/>
              <a:gd name="T49" fmla="*/ 0 h 43"/>
              <a:gd name="T50" fmla="*/ 335 w 426"/>
              <a:gd name="T51" fmla="*/ 0 h 43"/>
              <a:gd name="T52" fmla="*/ 347 w 426"/>
              <a:gd name="T53" fmla="*/ 6 h 43"/>
              <a:gd name="T54" fmla="*/ 349 w 426"/>
              <a:gd name="T55" fmla="*/ 18 h 43"/>
              <a:gd name="T56" fmla="*/ 360 w 426"/>
              <a:gd name="T57" fmla="*/ 18 h 43"/>
              <a:gd name="T58" fmla="*/ 372 w 426"/>
              <a:gd name="T59" fmla="*/ 18 h 43"/>
              <a:gd name="T60" fmla="*/ 383 w 426"/>
              <a:gd name="T61" fmla="*/ 18 h 43"/>
              <a:gd name="T62" fmla="*/ 406 w 426"/>
              <a:gd name="T63" fmla="*/ 22 h 43"/>
              <a:gd name="T64" fmla="*/ 419 w 426"/>
              <a:gd name="T65" fmla="*/ 34 h 43"/>
              <a:gd name="T66" fmla="*/ 417 w 426"/>
              <a:gd name="T67" fmla="*/ 28 h 43"/>
              <a:gd name="T68" fmla="*/ 423 w 426"/>
              <a:gd name="T69" fmla="*/ 42 h 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6"/>
              <a:gd name="T106" fmla="*/ 0 h 43"/>
              <a:gd name="T107" fmla="*/ 426 w 426"/>
              <a:gd name="T108" fmla="*/ 43 h 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6" h="43">
                <a:moveTo>
                  <a:pt x="423" y="42"/>
                </a:moveTo>
                <a:lnTo>
                  <a:pt x="0" y="42"/>
                </a:lnTo>
                <a:lnTo>
                  <a:pt x="0" y="40"/>
                </a:lnTo>
                <a:lnTo>
                  <a:pt x="0" y="34"/>
                </a:lnTo>
                <a:lnTo>
                  <a:pt x="0" y="28"/>
                </a:lnTo>
                <a:lnTo>
                  <a:pt x="0" y="22"/>
                </a:lnTo>
                <a:lnTo>
                  <a:pt x="6" y="24"/>
                </a:lnTo>
                <a:lnTo>
                  <a:pt x="12" y="22"/>
                </a:lnTo>
                <a:lnTo>
                  <a:pt x="14" y="28"/>
                </a:lnTo>
                <a:lnTo>
                  <a:pt x="17" y="34"/>
                </a:lnTo>
                <a:lnTo>
                  <a:pt x="23" y="34"/>
                </a:lnTo>
                <a:lnTo>
                  <a:pt x="29" y="34"/>
                </a:lnTo>
                <a:lnTo>
                  <a:pt x="50" y="28"/>
                </a:lnTo>
                <a:lnTo>
                  <a:pt x="56" y="28"/>
                </a:lnTo>
                <a:lnTo>
                  <a:pt x="65" y="24"/>
                </a:lnTo>
                <a:lnTo>
                  <a:pt x="70" y="24"/>
                </a:lnTo>
                <a:lnTo>
                  <a:pt x="76" y="24"/>
                </a:lnTo>
                <a:lnTo>
                  <a:pt x="82" y="24"/>
                </a:lnTo>
                <a:lnTo>
                  <a:pt x="86" y="24"/>
                </a:lnTo>
                <a:lnTo>
                  <a:pt x="95" y="24"/>
                </a:lnTo>
                <a:lnTo>
                  <a:pt x="103" y="24"/>
                </a:lnTo>
                <a:lnTo>
                  <a:pt x="109" y="24"/>
                </a:lnTo>
                <a:lnTo>
                  <a:pt x="118" y="24"/>
                </a:lnTo>
                <a:lnTo>
                  <a:pt x="157" y="24"/>
                </a:lnTo>
                <a:lnTo>
                  <a:pt x="166" y="24"/>
                </a:lnTo>
                <a:lnTo>
                  <a:pt x="170" y="24"/>
                </a:lnTo>
                <a:lnTo>
                  <a:pt x="176" y="22"/>
                </a:lnTo>
                <a:lnTo>
                  <a:pt x="182" y="22"/>
                </a:lnTo>
                <a:lnTo>
                  <a:pt x="187" y="18"/>
                </a:lnTo>
                <a:lnTo>
                  <a:pt x="193" y="18"/>
                </a:lnTo>
                <a:lnTo>
                  <a:pt x="199" y="18"/>
                </a:lnTo>
                <a:lnTo>
                  <a:pt x="206" y="18"/>
                </a:lnTo>
                <a:lnTo>
                  <a:pt x="215" y="18"/>
                </a:lnTo>
                <a:lnTo>
                  <a:pt x="221" y="18"/>
                </a:lnTo>
                <a:lnTo>
                  <a:pt x="229" y="18"/>
                </a:lnTo>
                <a:lnTo>
                  <a:pt x="235" y="18"/>
                </a:lnTo>
                <a:lnTo>
                  <a:pt x="240" y="18"/>
                </a:lnTo>
                <a:lnTo>
                  <a:pt x="250" y="18"/>
                </a:lnTo>
                <a:lnTo>
                  <a:pt x="261" y="18"/>
                </a:lnTo>
                <a:lnTo>
                  <a:pt x="269" y="18"/>
                </a:lnTo>
                <a:lnTo>
                  <a:pt x="274" y="18"/>
                </a:lnTo>
                <a:lnTo>
                  <a:pt x="280" y="16"/>
                </a:lnTo>
                <a:lnTo>
                  <a:pt x="282" y="10"/>
                </a:lnTo>
                <a:lnTo>
                  <a:pt x="286" y="4"/>
                </a:lnTo>
                <a:lnTo>
                  <a:pt x="291" y="4"/>
                </a:lnTo>
                <a:lnTo>
                  <a:pt x="297" y="0"/>
                </a:lnTo>
                <a:lnTo>
                  <a:pt x="303" y="0"/>
                </a:lnTo>
                <a:lnTo>
                  <a:pt x="307" y="0"/>
                </a:lnTo>
                <a:lnTo>
                  <a:pt x="313" y="0"/>
                </a:lnTo>
                <a:lnTo>
                  <a:pt x="322" y="0"/>
                </a:lnTo>
                <a:lnTo>
                  <a:pt x="330" y="0"/>
                </a:lnTo>
                <a:lnTo>
                  <a:pt x="335" y="0"/>
                </a:lnTo>
                <a:lnTo>
                  <a:pt x="345" y="0"/>
                </a:lnTo>
                <a:lnTo>
                  <a:pt x="347" y="6"/>
                </a:lnTo>
                <a:lnTo>
                  <a:pt x="347" y="12"/>
                </a:lnTo>
                <a:lnTo>
                  <a:pt x="349" y="18"/>
                </a:lnTo>
                <a:lnTo>
                  <a:pt x="355" y="18"/>
                </a:lnTo>
                <a:lnTo>
                  <a:pt x="360" y="18"/>
                </a:lnTo>
                <a:lnTo>
                  <a:pt x="366" y="18"/>
                </a:lnTo>
                <a:lnTo>
                  <a:pt x="372" y="18"/>
                </a:lnTo>
                <a:lnTo>
                  <a:pt x="377" y="18"/>
                </a:lnTo>
                <a:lnTo>
                  <a:pt x="383" y="18"/>
                </a:lnTo>
                <a:lnTo>
                  <a:pt x="389" y="18"/>
                </a:lnTo>
                <a:lnTo>
                  <a:pt x="406" y="22"/>
                </a:lnTo>
                <a:lnTo>
                  <a:pt x="411" y="24"/>
                </a:lnTo>
                <a:lnTo>
                  <a:pt x="419" y="34"/>
                </a:lnTo>
                <a:lnTo>
                  <a:pt x="425" y="42"/>
                </a:lnTo>
                <a:lnTo>
                  <a:pt x="417" y="28"/>
                </a:lnTo>
                <a:lnTo>
                  <a:pt x="419" y="34"/>
                </a:lnTo>
                <a:lnTo>
                  <a:pt x="423" y="4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004" name="Rectangle 360"/>
          <p:cNvSpPr>
            <a:spLocks noChangeArrowheads="1"/>
          </p:cNvSpPr>
          <p:nvPr/>
        </p:nvSpPr>
        <p:spPr bwMode="auto">
          <a:xfrm>
            <a:off x="1214438" y="420688"/>
            <a:ext cx="495300"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YANKEE</a:t>
            </a:r>
          </a:p>
        </p:txBody>
      </p:sp>
      <p:grpSp>
        <p:nvGrpSpPr>
          <p:cNvPr id="168005" name="Group 361"/>
          <p:cNvGrpSpPr>
            <a:grpSpLocks/>
          </p:cNvGrpSpPr>
          <p:nvPr/>
        </p:nvGrpSpPr>
        <p:grpSpPr bwMode="auto">
          <a:xfrm>
            <a:off x="560388" y="2801938"/>
            <a:ext cx="271462" cy="127000"/>
            <a:chOff x="353" y="1765"/>
            <a:chExt cx="171" cy="80"/>
          </a:xfrm>
        </p:grpSpPr>
        <p:sp>
          <p:nvSpPr>
            <p:cNvPr id="168473" name="Freeform 362"/>
            <p:cNvSpPr>
              <a:spLocks/>
            </p:cNvSpPr>
            <p:nvPr/>
          </p:nvSpPr>
          <p:spPr bwMode="auto">
            <a:xfrm>
              <a:off x="353" y="1765"/>
              <a:ext cx="171" cy="80"/>
            </a:xfrm>
            <a:custGeom>
              <a:avLst/>
              <a:gdLst>
                <a:gd name="T0" fmla="*/ 2 w 171"/>
                <a:gd name="T1" fmla="*/ 0 h 80"/>
                <a:gd name="T2" fmla="*/ 170 w 171"/>
                <a:gd name="T3" fmla="*/ 0 h 80"/>
                <a:gd name="T4" fmla="*/ 170 w 171"/>
                <a:gd name="T5" fmla="*/ 79 h 80"/>
                <a:gd name="T6" fmla="*/ 0 w 171"/>
                <a:gd name="T7" fmla="*/ 79 h 80"/>
                <a:gd name="T8" fmla="*/ 0 w 171"/>
                <a:gd name="T9" fmla="*/ 0 h 80"/>
                <a:gd name="T10" fmla="*/ 2 w 171"/>
                <a:gd name="T11" fmla="*/ 0 h 80"/>
                <a:gd name="T12" fmla="*/ 0 60000 65536"/>
                <a:gd name="T13" fmla="*/ 0 60000 65536"/>
                <a:gd name="T14" fmla="*/ 0 60000 65536"/>
                <a:gd name="T15" fmla="*/ 0 60000 65536"/>
                <a:gd name="T16" fmla="*/ 0 60000 65536"/>
                <a:gd name="T17" fmla="*/ 0 60000 65536"/>
                <a:gd name="T18" fmla="*/ 0 w 171"/>
                <a:gd name="T19" fmla="*/ 0 h 80"/>
                <a:gd name="T20" fmla="*/ 171 w 171"/>
                <a:gd name="T21" fmla="*/ 80 h 80"/>
              </a:gdLst>
              <a:ahLst/>
              <a:cxnLst>
                <a:cxn ang="T12">
                  <a:pos x="T0" y="T1"/>
                </a:cxn>
                <a:cxn ang="T13">
                  <a:pos x="T2" y="T3"/>
                </a:cxn>
                <a:cxn ang="T14">
                  <a:pos x="T4" y="T5"/>
                </a:cxn>
                <a:cxn ang="T15">
                  <a:pos x="T6" y="T7"/>
                </a:cxn>
                <a:cxn ang="T16">
                  <a:pos x="T8" y="T9"/>
                </a:cxn>
                <a:cxn ang="T17">
                  <a:pos x="T10" y="T11"/>
                </a:cxn>
              </a:cxnLst>
              <a:rect l="T18" t="T19" r="T20" b="T21"/>
              <a:pathLst>
                <a:path w="171" h="80">
                  <a:moveTo>
                    <a:pt x="2" y="0"/>
                  </a:moveTo>
                  <a:lnTo>
                    <a:pt x="170" y="0"/>
                  </a:lnTo>
                  <a:lnTo>
                    <a:pt x="170" y="79"/>
                  </a:lnTo>
                  <a:lnTo>
                    <a:pt x="0" y="79"/>
                  </a:lnTo>
                  <a:lnTo>
                    <a:pt x="0" y="0"/>
                  </a:lnTo>
                  <a:lnTo>
                    <a:pt x="2" y="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4" name="Freeform 363"/>
            <p:cNvSpPr>
              <a:spLocks/>
            </p:cNvSpPr>
            <p:nvPr/>
          </p:nvSpPr>
          <p:spPr bwMode="auto">
            <a:xfrm>
              <a:off x="380" y="1819"/>
              <a:ext cx="20" cy="22"/>
            </a:xfrm>
            <a:custGeom>
              <a:avLst/>
              <a:gdLst>
                <a:gd name="T0" fmla="*/ 17 w 20"/>
                <a:gd name="T1" fmla="*/ 20 h 22"/>
                <a:gd name="T2" fmla="*/ 6 w 20"/>
                <a:gd name="T3" fmla="*/ 11 h 22"/>
                <a:gd name="T4" fmla="*/ 2 w 20"/>
                <a:gd name="T5" fmla="*/ 16 h 22"/>
                <a:gd name="T6" fmla="*/ 0 w 20"/>
                <a:gd name="T7" fmla="*/ 14 h 22"/>
                <a:gd name="T8" fmla="*/ 6 w 20"/>
                <a:gd name="T9" fmla="*/ 0 h 22"/>
                <a:gd name="T10" fmla="*/ 11 w 20"/>
                <a:gd name="T11" fmla="*/ 4 h 22"/>
                <a:gd name="T12" fmla="*/ 8 w 20"/>
                <a:gd name="T13" fmla="*/ 7 h 22"/>
                <a:gd name="T14" fmla="*/ 19 w 20"/>
                <a:gd name="T15" fmla="*/ 16 h 22"/>
                <a:gd name="T16" fmla="*/ 17 w 20"/>
                <a:gd name="T17" fmla="*/ 21 h 22"/>
                <a:gd name="T18" fmla="*/ 17 w 20"/>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2"/>
                <a:gd name="T32" fmla="*/ 20 w 20"/>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2">
                  <a:moveTo>
                    <a:pt x="17" y="20"/>
                  </a:moveTo>
                  <a:lnTo>
                    <a:pt x="6" y="11"/>
                  </a:lnTo>
                  <a:lnTo>
                    <a:pt x="2" y="16"/>
                  </a:lnTo>
                  <a:lnTo>
                    <a:pt x="0" y="14"/>
                  </a:lnTo>
                  <a:lnTo>
                    <a:pt x="6" y="0"/>
                  </a:lnTo>
                  <a:lnTo>
                    <a:pt x="11" y="4"/>
                  </a:lnTo>
                  <a:lnTo>
                    <a:pt x="8" y="7"/>
                  </a:lnTo>
                  <a:lnTo>
                    <a:pt x="19" y="16"/>
                  </a:lnTo>
                  <a:lnTo>
                    <a:pt x="17" y="21"/>
                  </a:lnTo>
                  <a:lnTo>
                    <a:pt x="17" y="2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5" name="Freeform 364"/>
            <p:cNvSpPr>
              <a:spLocks/>
            </p:cNvSpPr>
            <p:nvPr/>
          </p:nvSpPr>
          <p:spPr bwMode="auto">
            <a:xfrm>
              <a:off x="398" y="1796"/>
              <a:ext cx="18" cy="23"/>
            </a:xfrm>
            <a:custGeom>
              <a:avLst/>
              <a:gdLst>
                <a:gd name="T0" fmla="*/ 13 w 18"/>
                <a:gd name="T1" fmla="*/ 22 h 23"/>
                <a:gd name="T2" fmla="*/ 6 w 18"/>
                <a:gd name="T3" fmla="*/ 9 h 23"/>
                <a:gd name="T4" fmla="*/ 2 w 18"/>
                <a:gd name="T5" fmla="*/ 12 h 23"/>
                <a:gd name="T6" fmla="*/ 0 w 18"/>
                <a:gd name="T7" fmla="*/ 7 h 23"/>
                <a:gd name="T8" fmla="*/ 11 w 18"/>
                <a:gd name="T9" fmla="*/ 0 h 23"/>
                <a:gd name="T10" fmla="*/ 13 w 18"/>
                <a:gd name="T11" fmla="*/ 4 h 23"/>
                <a:gd name="T12" fmla="*/ 11 w 18"/>
                <a:gd name="T13" fmla="*/ 7 h 23"/>
                <a:gd name="T14" fmla="*/ 17 w 18"/>
                <a:gd name="T15" fmla="*/ 20 h 23"/>
                <a:gd name="T16" fmla="*/ 13 w 18"/>
                <a:gd name="T17" fmla="*/ 22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13" y="22"/>
                  </a:moveTo>
                  <a:lnTo>
                    <a:pt x="6" y="9"/>
                  </a:lnTo>
                  <a:lnTo>
                    <a:pt x="2" y="12"/>
                  </a:lnTo>
                  <a:lnTo>
                    <a:pt x="0" y="7"/>
                  </a:lnTo>
                  <a:lnTo>
                    <a:pt x="11" y="0"/>
                  </a:lnTo>
                  <a:lnTo>
                    <a:pt x="13" y="4"/>
                  </a:lnTo>
                  <a:lnTo>
                    <a:pt x="11" y="7"/>
                  </a:lnTo>
                  <a:lnTo>
                    <a:pt x="17" y="20"/>
                  </a:lnTo>
                  <a:lnTo>
                    <a:pt x="13" y="22"/>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6" name="Freeform 365"/>
            <p:cNvSpPr>
              <a:spLocks/>
            </p:cNvSpPr>
            <p:nvPr/>
          </p:nvSpPr>
          <p:spPr bwMode="auto">
            <a:xfrm>
              <a:off x="431" y="1786"/>
              <a:ext cx="13" cy="23"/>
            </a:xfrm>
            <a:custGeom>
              <a:avLst/>
              <a:gdLst>
                <a:gd name="T0" fmla="*/ 5 w 13"/>
                <a:gd name="T1" fmla="*/ 21 h 23"/>
                <a:gd name="T2" fmla="*/ 5 w 13"/>
                <a:gd name="T3" fmla="*/ 6 h 23"/>
                <a:gd name="T4" fmla="*/ 0 w 13"/>
                <a:gd name="T5" fmla="*/ 6 h 23"/>
                <a:gd name="T6" fmla="*/ 0 w 13"/>
                <a:gd name="T7" fmla="*/ 0 h 23"/>
                <a:gd name="T8" fmla="*/ 12 w 13"/>
                <a:gd name="T9" fmla="*/ 0 h 23"/>
                <a:gd name="T10" fmla="*/ 12 w 13"/>
                <a:gd name="T11" fmla="*/ 7 h 23"/>
                <a:gd name="T12" fmla="*/ 8 w 13"/>
                <a:gd name="T13" fmla="*/ 7 h 23"/>
                <a:gd name="T14" fmla="*/ 8 w 13"/>
                <a:gd name="T15" fmla="*/ 22 h 23"/>
                <a:gd name="T16" fmla="*/ 5 w 13"/>
                <a:gd name="T17" fmla="*/ 22 h 23"/>
                <a:gd name="T18" fmla="*/ 5 w 13"/>
                <a:gd name="T19" fmla="*/ 2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3"/>
                <a:gd name="T32" fmla="*/ 13 w 1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3">
                  <a:moveTo>
                    <a:pt x="5" y="21"/>
                  </a:moveTo>
                  <a:lnTo>
                    <a:pt x="5" y="6"/>
                  </a:lnTo>
                  <a:lnTo>
                    <a:pt x="0" y="6"/>
                  </a:lnTo>
                  <a:lnTo>
                    <a:pt x="0" y="0"/>
                  </a:lnTo>
                  <a:lnTo>
                    <a:pt x="12" y="0"/>
                  </a:lnTo>
                  <a:lnTo>
                    <a:pt x="12" y="7"/>
                  </a:lnTo>
                  <a:lnTo>
                    <a:pt x="8" y="7"/>
                  </a:lnTo>
                  <a:lnTo>
                    <a:pt x="8" y="22"/>
                  </a:lnTo>
                  <a:lnTo>
                    <a:pt x="5" y="22"/>
                  </a:lnTo>
                  <a:lnTo>
                    <a:pt x="5" y="2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7" name="Freeform 366"/>
            <p:cNvSpPr>
              <a:spLocks/>
            </p:cNvSpPr>
            <p:nvPr/>
          </p:nvSpPr>
          <p:spPr bwMode="auto">
            <a:xfrm>
              <a:off x="463" y="1796"/>
              <a:ext cx="19" cy="23"/>
            </a:xfrm>
            <a:custGeom>
              <a:avLst/>
              <a:gdLst>
                <a:gd name="T0" fmla="*/ 1 w 19"/>
                <a:gd name="T1" fmla="*/ 20 h 23"/>
                <a:gd name="T2" fmla="*/ 8 w 19"/>
                <a:gd name="T3" fmla="*/ 7 h 23"/>
                <a:gd name="T4" fmla="*/ 6 w 19"/>
                <a:gd name="T5" fmla="*/ 4 h 23"/>
                <a:gd name="T6" fmla="*/ 8 w 19"/>
                <a:gd name="T7" fmla="*/ 0 h 23"/>
                <a:gd name="T8" fmla="*/ 18 w 19"/>
                <a:gd name="T9" fmla="*/ 9 h 23"/>
                <a:gd name="T10" fmla="*/ 16 w 19"/>
                <a:gd name="T11" fmla="*/ 13 h 23"/>
                <a:gd name="T12" fmla="*/ 12 w 19"/>
                <a:gd name="T13" fmla="*/ 11 h 23"/>
                <a:gd name="T14" fmla="*/ 4 w 19"/>
                <a:gd name="T15" fmla="*/ 22 h 23"/>
                <a:gd name="T16" fmla="*/ 0 w 19"/>
                <a:gd name="T17" fmla="*/ 20 h 23"/>
                <a:gd name="T18" fmla="*/ 1 w 19"/>
                <a:gd name="T19" fmla="*/ 2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3"/>
                <a:gd name="T32" fmla="*/ 19 w 19"/>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3">
                  <a:moveTo>
                    <a:pt x="1" y="20"/>
                  </a:moveTo>
                  <a:lnTo>
                    <a:pt x="8" y="7"/>
                  </a:lnTo>
                  <a:lnTo>
                    <a:pt x="6" y="4"/>
                  </a:lnTo>
                  <a:lnTo>
                    <a:pt x="8" y="0"/>
                  </a:lnTo>
                  <a:lnTo>
                    <a:pt x="18" y="9"/>
                  </a:lnTo>
                  <a:lnTo>
                    <a:pt x="16" y="13"/>
                  </a:lnTo>
                  <a:lnTo>
                    <a:pt x="12" y="11"/>
                  </a:lnTo>
                  <a:lnTo>
                    <a:pt x="4" y="22"/>
                  </a:lnTo>
                  <a:lnTo>
                    <a:pt x="0" y="20"/>
                  </a:lnTo>
                  <a:lnTo>
                    <a:pt x="1" y="2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8" name="Freeform 367"/>
            <p:cNvSpPr>
              <a:spLocks/>
            </p:cNvSpPr>
            <p:nvPr/>
          </p:nvSpPr>
          <p:spPr bwMode="auto">
            <a:xfrm>
              <a:off x="478" y="1820"/>
              <a:ext cx="22" cy="21"/>
            </a:xfrm>
            <a:custGeom>
              <a:avLst/>
              <a:gdLst>
                <a:gd name="T0" fmla="*/ 1 w 22"/>
                <a:gd name="T1" fmla="*/ 15 h 21"/>
                <a:gd name="T2" fmla="*/ 14 w 22"/>
                <a:gd name="T3" fmla="*/ 6 h 21"/>
                <a:gd name="T4" fmla="*/ 10 w 22"/>
                <a:gd name="T5" fmla="*/ 3 h 21"/>
                <a:gd name="T6" fmla="*/ 15 w 22"/>
                <a:gd name="T7" fmla="*/ 0 h 21"/>
                <a:gd name="T8" fmla="*/ 21 w 22"/>
                <a:gd name="T9" fmla="*/ 13 h 21"/>
                <a:gd name="T10" fmla="*/ 16 w 22"/>
                <a:gd name="T11" fmla="*/ 15 h 21"/>
                <a:gd name="T12" fmla="*/ 15 w 22"/>
                <a:gd name="T13" fmla="*/ 11 h 21"/>
                <a:gd name="T14" fmla="*/ 2 w 22"/>
                <a:gd name="T15" fmla="*/ 20 h 21"/>
                <a:gd name="T16" fmla="*/ 0 w 22"/>
                <a:gd name="T17" fmla="*/ 15 h 21"/>
                <a:gd name="T18" fmla="*/ 1 w 22"/>
                <a:gd name="T19" fmla="*/ 1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 y="15"/>
                  </a:moveTo>
                  <a:lnTo>
                    <a:pt x="14" y="6"/>
                  </a:lnTo>
                  <a:lnTo>
                    <a:pt x="10" y="3"/>
                  </a:lnTo>
                  <a:lnTo>
                    <a:pt x="15" y="0"/>
                  </a:lnTo>
                  <a:lnTo>
                    <a:pt x="21" y="13"/>
                  </a:lnTo>
                  <a:lnTo>
                    <a:pt x="16" y="15"/>
                  </a:lnTo>
                  <a:lnTo>
                    <a:pt x="15" y="11"/>
                  </a:lnTo>
                  <a:lnTo>
                    <a:pt x="2" y="20"/>
                  </a:lnTo>
                  <a:lnTo>
                    <a:pt x="0" y="15"/>
                  </a:lnTo>
                  <a:lnTo>
                    <a:pt x="1" y="15"/>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79" name="Freeform 368"/>
            <p:cNvSpPr>
              <a:spLocks/>
            </p:cNvSpPr>
            <p:nvPr/>
          </p:nvSpPr>
          <p:spPr bwMode="auto">
            <a:xfrm>
              <a:off x="397" y="1807"/>
              <a:ext cx="86" cy="34"/>
            </a:xfrm>
            <a:custGeom>
              <a:avLst/>
              <a:gdLst>
                <a:gd name="T0" fmla="*/ 85 w 86"/>
                <a:gd name="T1" fmla="*/ 33 h 34"/>
                <a:gd name="T2" fmla="*/ 83 w 86"/>
                <a:gd name="T3" fmla="*/ 28 h 34"/>
                <a:gd name="T4" fmla="*/ 81 w 86"/>
                <a:gd name="T5" fmla="*/ 26 h 34"/>
                <a:gd name="T6" fmla="*/ 79 w 86"/>
                <a:gd name="T7" fmla="*/ 22 h 34"/>
                <a:gd name="T8" fmla="*/ 77 w 86"/>
                <a:gd name="T9" fmla="*/ 18 h 34"/>
                <a:gd name="T10" fmla="*/ 74 w 86"/>
                <a:gd name="T11" fmla="*/ 16 h 34"/>
                <a:gd name="T12" fmla="*/ 72 w 86"/>
                <a:gd name="T13" fmla="*/ 13 h 34"/>
                <a:gd name="T14" fmla="*/ 69 w 86"/>
                <a:gd name="T15" fmla="*/ 11 h 34"/>
                <a:gd name="T16" fmla="*/ 67 w 86"/>
                <a:gd name="T17" fmla="*/ 9 h 34"/>
                <a:gd name="T18" fmla="*/ 63 w 86"/>
                <a:gd name="T19" fmla="*/ 6 h 34"/>
                <a:gd name="T20" fmla="*/ 61 w 86"/>
                <a:gd name="T21" fmla="*/ 5 h 34"/>
                <a:gd name="T22" fmla="*/ 57 w 86"/>
                <a:gd name="T23" fmla="*/ 4 h 34"/>
                <a:gd name="T24" fmla="*/ 55 w 86"/>
                <a:gd name="T25" fmla="*/ 2 h 34"/>
                <a:gd name="T26" fmla="*/ 51 w 86"/>
                <a:gd name="T27" fmla="*/ 1 h 34"/>
                <a:gd name="T28" fmla="*/ 48 w 86"/>
                <a:gd name="T29" fmla="*/ 1 h 34"/>
                <a:gd name="T30" fmla="*/ 45 w 86"/>
                <a:gd name="T31" fmla="*/ 0 h 34"/>
                <a:gd name="T32" fmla="*/ 42 w 86"/>
                <a:gd name="T33" fmla="*/ 0 h 34"/>
                <a:gd name="T34" fmla="*/ 38 w 86"/>
                <a:gd name="T35" fmla="*/ 1 h 34"/>
                <a:gd name="T36" fmla="*/ 35 w 86"/>
                <a:gd name="T37" fmla="*/ 1 h 34"/>
                <a:gd name="T38" fmla="*/ 32 w 86"/>
                <a:gd name="T39" fmla="*/ 1 h 34"/>
                <a:gd name="T40" fmla="*/ 29 w 86"/>
                <a:gd name="T41" fmla="*/ 2 h 34"/>
                <a:gd name="T42" fmla="*/ 26 w 86"/>
                <a:gd name="T43" fmla="*/ 4 h 34"/>
                <a:gd name="T44" fmla="*/ 23 w 86"/>
                <a:gd name="T45" fmla="*/ 5 h 34"/>
                <a:gd name="T46" fmla="*/ 20 w 86"/>
                <a:gd name="T47" fmla="*/ 7 h 34"/>
                <a:gd name="T48" fmla="*/ 18 w 86"/>
                <a:gd name="T49" fmla="*/ 10 h 34"/>
                <a:gd name="T50" fmla="*/ 14 w 86"/>
                <a:gd name="T51" fmla="*/ 11 h 34"/>
                <a:gd name="T52" fmla="*/ 12 w 86"/>
                <a:gd name="T53" fmla="*/ 15 h 34"/>
                <a:gd name="T54" fmla="*/ 10 w 86"/>
                <a:gd name="T55" fmla="*/ 17 h 34"/>
                <a:gd name="T56" fmla="*/ 7 w 86"/>
                <a:gd name="T57" fmla="*/ 20 h 34"/>
                <a:gd name="T58" fmla="*/ 5 w 86"/>
                <a:gd name="T59" fmla="*/ 23 h 34"/>
                <a:gd name="T60" fmla="*/ 4 w 86"/>
                <a:gd name="T61" fmla="*/ 26 h 34"/>
                <a:gd name="T62" fmla="*/ 1 w 86"/>
                <a:gd name="T63" fmla="*/ 31 h 34"/>
                <a:gd name="T64" fmla="*/ 0 w 86"/>
                <a:gd name="T65" fmla="*/ 33 h 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
                <a:gd name="T100" fmla="*/ 0 h 34"/>
                <a:gd name="T101" fmla="*/ 86 w 86"/>
                <a:gd name="T102" fmla="*/ 34 h 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 h="34">
                  <a:moveTo>
                    <a:pt x="0" y="33"/>
                  </a:moveTo>
                  <a:lnTo>
                    <a:pt x="85" y="33"/>
                  </a:lnTo>
                  <a:lnTo>
                    <a:pt x="84" y="31"/>
                  </a:lnTo>
                  <a:lnTo>
                    <a:pt x="83" y="28"/>
                  </a:lnTo>
                  <a:lnTo>
                    <a:pt x="81" y="27"/>
                  </a:lnTo>
                  <a:lnTo>
                    <a:pt x="81" y="26"/>
                  </a:lnTo>
                  <a:lnTo>
                    <a:pt x="80" y="23"/>
                  </a:lnTo>
                  <a:lnTo>
                    <a:pt x="79" y="22"/>
                  </a:lnTo>
                  <a:lnTo>
                    <a:pt x="78" y="21"/>
                  </a:lnTo>
                  <a:lnTo>
                    <a:pt x="77" y="18"/>
                  </a:lnTo>
                  <a:lnTo>
                    <a:pt x="75" y="18"/>
                  </a:lnTo>
                  <a:lnTo>
                    <a:pt x="74" y="16"/>
                  </a:lnTo>
                  <a:lnTo>
                    <a:pt x="73" y="15"/>
                  </a:lnTo>
                  <a:lnTo>
                    <a:pt x="72" y="13"/>
                  </a:lnTo>
                  <a:lnTo>
                    <a:pt x="71" y="12"/>
                  </a:lnTo>
                  <a:lnTo>
                    <a:pt x="69" y="11"/>
                  </a:lnTo>
                  <a:lnTo>
                    <a:pt x="68" y="10"/>
                  </a:lnTo>
                  <a:lnTo>
                    <a:pt x="67" y="9"/>
                  </a:lnTo>
                  <a:lnTo>
                    <a:pt x="65" y="7"/>
                  </a:lnTo>
                  <a:lnTo>
                    <a:pt x="63" y="6"/>
                  </a:lnTo>
                  <a:lnTo>
                    <a:pt x="62" y="6"/>
                  </a:lnTo>
                  <a:lnTo>
                    <a:pt x="61" y="5"/>
                  </a:lnTo>
                  <a:lnTo>
                    <a:pt x="60" y="4"/>
                  </a:lnTo>
                  <a:lnTo>
                    <a:pt x="57" y="4"/>
                  </a:lnTo>
                  <a:lnTo>
                    <a:pt x="56" y="4"/>
                  </a:lnTo>
                  <a:lnTo>
                    <a:pt x="55" y="2"/>
                  </a:lnTo>
                  <a:lnTo>
                    <a:pt x="53" y="2"/>
                  </a:lnTo>
                  <a:lnTo>
                    <a:pt x="51" y="1"/>
                  </a:lnTo>
                  <a:lnTo>
                    <a:pt x="49" y="1"/>
                  </a:lnTo>
                  <a:lnTo>
                    <a:pt x="48" y="1"/>
                  </a:lnTo>
                  <a:lnTo>
                    <a:pt x="47" y="1"/>
                  </a:lnTo>
                  <a:lnTo>
                    <a:pt x="45" y="0"/>
                  </a:lnTo>
                  <a:lnTo>
                    <a:pt x="43" y="0"/>
                  </a:lnTo>
                  <a:lnTo>
                    <a:pt x="42" y="0"/>
                  </a:lnTo>
                  <a:lnTo>
                    <a:pt x="41" y="0"/>
                  </a:lnTo>
                  <a:lnTo>
                    <a:pt x="38" y="1"/>
                  </a:lnTo>
                  <a:lnTo>
                    <a:pt x="37" y="1"/>
                  </a:lnTo>
                  <a:lnTo>
                    <a:pt x="35" y="1"/>
                  </a:lnTo>
                  <a:lnTo>
                    <a:pt x="34" y="1"/>
                  </a:lnTo>
                  <a:lnTo>
                    <a:pt x="32" y="1"/>
                  </a:lnTo>
                  <a:lnTo>
                    <a:pt x="31" y="2"/>
                  </a:lnTo>
                  <a:lnTo>
                    <a:pt x="29" y="2"/>
                  </a:lnTo>
                  <a:lnTo>
                    <a:pt x="28" y="4"/>
                  </a:lnTo>
                  <a:lnTo>
                    <a:pt x="26" y="4"/>
                  </a:lnTo>
                  <a:lnTo>
                    <a:pt x="24" y="5"/>
                  </a:lnTo>
                  <a:lnTo>
                    <a:pt x="23" y="5"/>
                  </a:lnTo>
                  <a:lnTo>
                    <a:pt x="22" y="6"/>
                  </a:lnTo>
                  <a:lnTo>
                    <a:pt x="20" y="7"/>
                  </a:lnTo>
                  <a:lnTo>
                    <a:pt x="19" y="9"/>
                  </a:lnTo>
                  <a:lnTo>
                    <a:pt x="18" y="10"/>
                  </a:lnTo>
                  <a:lnTo>
                    <a:pt x="16" y="11"/>
                  </a:lnTo>
                  <a:lnTo>
                    <a:pt x="14" y="11"/>
                  </a:lnTo>
                  <a:lnTo>
                    <a:pt x="13" y="13"/>
                  </a:lnTo>
                  <a:lnTo>
                    <a:pt x="12" y="15"/>
                  </a:lnTo>
                  <a:lnTo>
                    <a:pt x="11" y="16"/>
                  </a:lnTo>
                  <a:lnTo>
                    <a:pt x="10" y="17"/>
                  </a:lnTo>
                  <a:lnTo>
                    <a:pt x="8" y="18"/>
                  </a:lnTo>
                  <a:lnTo>
                    <a:pt x="7" y="20"/>
                  </a:lnTo>
                  <a:lnTo>
                    <a:pt x="6" y="22"/>
                  </a:lnTo>
                  <a:lnTo>
                    <a:pt x="5" y="23"/>
                  </a:lnTo>
                  <a:lnTo>
                    <a:pt x="4" y="24"/>
                  </a:lnTo>
                  <a:lnTo>
                    <a:pt x="4" y="26"/>
                  </a:lnTo>
                  <a:lnTo>
                    <a:pt x="2" y="28"/>
                  </a:lnTo>
                  <a:lnTo>
                    <a:pt x="1" y="31"/>
                  </a:lnTo>
                  <a:lnTo>
                    <a:pt x="0" y="32"/>
                  </a:lnTo>
                  <a:lnTo>
                    <a:pt x="0" y="33"/>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8006" name="Group 369"/>
          <p:cNvGrpSpPr>
            <a:grpSpLocks/>
          </p:cNvGrpSpPr>
          <p:nvPr/>
        </p:nvGrpSpPr>
        <p:grpSpPr bwMode="auto">
          <a:xfrm>
            <a:off x="2039938" y="2868613"/>
            <a:ext cx="487362" cy="241300"/>
            <a:chOff x="1285" y="1807"/>
            <a:chExt cx="307" cy="152"/>
          </a:xfrm>
        </p:grpSpPr>
        <p:sp>
          <p:nvSpPr>
            <p:cNvPr id="168471" name="Rectangle 370"/>
            <p:cNvSpPr>
              <a:spLocks noChangeArrowheads="1"/>
            </p:cNvSpPr>
            <p:nvPr/>
          </p:nvSpPr>
          <p:spPr bwMode="auto">
            <a:xfrm>
              <a:off x="1285" y="1807"/>
              <a:ext cx="278" cy="126"/>
            </a:xfrm>
            <a:prstGeom prst="rect">
              <a:avLst/>
            </a:prstGeom>
            <a:noFill/>
            <a:ln w="12700">
              <a:noFill/>
              <a:miter lim="800000"/>
              <a:headEnd/>
              <a:tailEnd/>
            </a:ln>
          </p:spPr>
          <p:txBody>
            <a:bodyPr wrap="none" lIns="111125" tIns="55562" rIns="111125" bIns="55562">
              <a:spAutoFit/>
            </a:bodyPr>
            <a:lstStyle/>
            <a:p>
              <a:pPr defTabSz="1096963" eaLnBrk="0" hangingPunct="0"/>
              <a:r>
                <a:rPr lang="en-US" sz="500">
                  <a:solidFill>
                    <a:srgbClr val="000000"/>
                  </a:solidFill>
                  <a:cs typeface="Times New Roman" pitchFamily="18" charset="0"/>
                </a:rPr>
                <a:t>SLAVA</a:t>
              </a:r>
            </a:p>
          </p:txBody>
        </p:sp>
        <p:sp>
          <p:nvSpPr>
            <p:cNvPr id="168472" name="Freeform 371"/>
            <p:cNvSpPr>
              <a:spLocks/>
            </p:cNvSpPr>
            <p:nvPr/>
          </p:nvSpPr>
          <p:spPr bwMode="auto">
            <a:xfrm>
              <a:off x="1359" y="1907"/>
              <a:ext cx="233" cy="52"/>
            </a:xfrm>
            <a:custGeom>
              <a:avLst/>
              <a:gdLst>
                <a:gd name="T0" fmla="*/ 218 w 233"/>
                <a:gd name="T1" fmla="*/ 39 h 52"/>
                <a:gd name="T2" fmla="*/ 209 w 233"/>
                <a:gd name="T3" fmla="*/ 37 h 52"/>
                <a:gd name="T4" fmla="*/ 197 w 233"/>
                <a:gd name="T5" fmla="*/ 32 h 52"/>
                <a:gd name="T6" fmla="*/ 194 w 233"/>
                <a:gd name="T7" fmla="*/ 28 h 52"/>
                <a:gd name="T8" fmla="*/ 193 w 233"/>
                <a:gd name="T9" fmla="*/ 24 h 52"/>
                <a:gd name="T10" fmla="*/ 188 w 233"/>
                <a:gd name="T11" fmla="*/ 26 h 52"/>
                <a:gd name="T12" fmla="*/ 185 w 233"/>
                <a:gd name="T13" fmla="*/ 32 h 52"/>
                <a:gd name="T14" fmla="*/ 179 w 233"/>
                <a:gd name="T15" fmla="*/ 33 h 52"/>
                <a:gd name="T16" fmla="*/ 176 w 233"/>
                <a:gd name="T17" fmla="*/ 39 h 52"/>
                <a:gd name="T18" fmla="*/ 170 w 233"/>
                <a:gd name="T19" fmla="*/ 37 h 52"/>
                <a:gd name="T20" fmla="*/ 164 w 233"/>
                <a:gd name="T21" fmla="*/ 37 h 52"/>
                <a:gd name="T22" fmla="*/ 159 w 233"/>
                <a:gd name="T23" fmla="*/ 38 h 52"/>
                <a:gd name="T24" fmla="*/ 153 w 233"/>
                <a:gd name="T25" fmla="*/ 37 h 52"/>
                <a:gd name="T26" fmla="*/ 153 w 233"/>
                <a:gd name="T27" fmla="*/ 28 h 52"/>
                <a:gd name="T28" fmla="*/ 149 w 233"/>
                <a:gd name="T29" fmla="*/ 33 h 52"/>
                <a:gd name="T30" fmla="*/ 147 w 233"/>
                <a:gd name="T31" fmla="*/ 34 h 52"/>
                <a:gd name="T32" fmla="*/ 145 w 233"/>
                <a:gd name="T33" fmla="*/ 26 h 52"/>
                <a:gd name="T34" fmla="*/ 136 w 233"/>
                <a:gd name="T35" fmla="*/ 25 h 52"/>
                <a:gd name="T36" fmla="*/ 132 w 233"/>
                <a:gd name="T37" fmla="*/ 28 h 52"/>
                <a:gd name="T38" fmla="*/ 127 w 233"/>
                <a:gd name="T39" fmla="*/ 27 h 52"/>
                <a:gd name="T40" fmla="*/ 126 w 233"/>
                <a:gd name="T41" fmla="*/ 20 h 52"/>
                <a:gd name="T42" fmla="*/ 132 w 233"/>
                <a:gd name="T43" fmla="*/ 17 h 52"/>
                <a:gd name="T44" fmla="*/ 127 w 233"/>
                <a:gd name="T45" fmla="*/ 13 h 52"/>
                <a:gd name="T46" fmla="*/ 122 w 233"/>
                <a:gd name="T47" fmla="*/ 9 h 52"/>
                <a:gd name="T48" fmla="*/ 120 w 233"/>
                <a:gd name="T49" fmla="*/ 17 h 52"/>
                <a:gd name="T50" fmla="*/ 122 w 233"/>
                <a:gd name="T51" fmla="*/ 18 h 52"/>
                <a:gd name="T52" fmla="*/ 124 w 233"/>
                <a:gd name="T53" fmla="*/ 19 h 52"/>
                <a:gd name="T54" fmla="*/ 121 w 233"/>
                <a:gd name="T55" fmla="*/ 28 h 52"/>
                <a:gd name="T56" fmla="*/ 114 w 233"/>
                <a:gd name="T57" fmla="*/ 32 h 52"/>
                <a:gd name="T58" fmla="*/ 111 w 233"/>
                <a:gd name="T59" fmla="*/ 28 h 52"/>
                <a:gd name="T60" fmla="*/ 109 w 233"/>
                <a:gd name="T61" fmla="*/ 34 h 52"/>
                <a:gd name="T62" fmla="*/ 103 w 233"/>
                <a:gd name="T63" fmla="*/ 34 h 52"/>
                <a:gd name="T64" fmla="*/ 102 w 233"/>
                <a:gd name="T65" fmla="*/ 25 h 52"/>
                <a:gd name="T66" fmla="*/ 100 w 233"/>
                <a:gd name="T67" fmla="*/ 18 h 52"/>
                <a:gd name="T68" fmla="*/ 104 w 233"/>
                <a:gd name="T69" fmla="*/ 12 h 52"/>
                <a:gd name="T70" fmla="*/ 109 w 233"/>
                <a:gd name="T71" fmla="*/ 9 h 52"/>
                <a:gd name="T72" fmla="*/ 104 w 233"/>
                <a:gd name="T73" fmla="*/ 9 h 52"/>
                <a:gd name="T74" fmla="*/ 104 w 233"/>
                <a:gd name="T75" fmla="*/ 2 h 52"/>
                <a:gd name="T76" fmla="*/ 104 w 233"/>
                <a:gd name="T77" fmla="*/ 5 h 52"/>
                <a:gd name="T78" fmla="*/ 98 w 233"/>
                <a:gd name="T79" fmla="*/ 11 h 52"/>
                <a:gd name="T80" fmla="*/ 102 w 233"/>
                <a:gd name="T81" fmla="*/ 4 h 52"/>
                <a:gd name="T82" fmla="*/ 96 w 233"/>
                <a:gd name="T83" fmla="*/ 1 h 52"/>
                <a:gd name="T84" fmla="*/ 97 w 233"/>
                <a:gd name="T85" fmla="*/ 7 h 52"/>
                <a:gd name="T86" fmla="*/ 94 w 233"/>
                <a:gd name="T87" fmla="*/ 14 h 52"/>
                <a:gd name="T88" fmla="*/ 91 w 233"/>
                <a:gd name="T89" fmla="*/ 18 h 52"/>
                <a:gd name="T90" fmla="*/ 93 w 233"/>
                <a:gd name="T91" fmla="*/ 23 h 52"/>
                <a:gd name="T92" fmla="*/ 86 w 233"/>
                <a:gd name="T93" fmla="*/ 25 h 52"/>
                <a:gd name="T94" fmla="*/ 84 w 233"/>
                <a:gd name="T95" fmla="*/ 21 h 52"/>
                <a:gd name="T96" fmla="*/ 81 w 233"/>
                <a:gd name="T97" fmla="*/ 25 h 52"/>
                <a:gd name="T98" fmla="*/ 77 w 233"/>
                <a:gd name="T99" fmla="*/ 28 h 52"/>
                <a:gd name="T100" fmla="*/ 72 w 233"/>
                <a:gd name="T101" fmla="*/ 31 h 52"/>
                <a:gd name="T102" fmla="*/ 68 w 233"/>
                <a:gd name="T103" fmla="*/ 32 h 52"/>
                <a:gd name="T104" fmla="*/ 63 w 233"/>
                <a:gd name="T105" fmla="*/ 34 h 52"/>
                <a:gd name="T106" fmla="*/ 57 w 233"/>
                <a:gd name="T107" fmla="*/ 30 h 52"/>
                <a:gd name="T108" fmla="*/ 53 w 233"/>
                <a:gd name="T109" fmla="*/ 32 h 52"/>
                <a:gd name="T110" fmla="*/ 45 w 233"/>
                <a:gd name="T111" fmla="*/ 34 h 52"/>
                <a:gd name="T112" fmla="*/ 41 w 233"/>
                <a:gd name="T113" fmla="*/ 34 h 52"/>
                <a:gd name="T114" fmla="*/ 32 w 233"/>
                <a:gd name="T115" fmla="*/ 36 h 52"/>
                <a:gd name="T116" fmla="*/ 36 w 233"/>
                <a:gd name="T117" fmla="*/ 39 h 52"/>
                <a:gd name="T118" fmla="*/ 28 w 233"/>
                <a:gd name="T119" fmla="*/ 39 h 52"/>
                <a:gd name="T120" fmla="*/ 20 w 233"/>
                <a:gd name="T121" fmla="*/ 38 h 52"/>
                <a:gd name="T122" fmla="*/ 10 w 233"/>
                <a:gd name="T123" fmla="*/ 37 h 52"/>
                <a:gd name="T124" fmla="*/ 14 w 233"/>
                <a:gd name="T125" fmla="*/ 51 h 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33"/>
                <a:gd name="T190" fmla="*/ 0 h 52"/>
                <a:gd name="T191" fmla="*/ 233 w 233"/>
                <a:gd name="T192" fmla="*/ 52 h 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33" h="52">
                  <a:moveTo>
                    <a:pt x="225" y="51"/>
                  </a:moveTo>
                  <a:lnTo>
                    <a:pt x="232" y="39"/>
                  </a:lnTo>
                  <a:lnTo>
                    <a:pt x="228" y="39"/>
                  </a:lnTo>
                  <a:lnTo>
                    <a:pt x="220" y="39"/>
                  </a:lnTo>
                  <a:lnTo>
                    <a:pt x="219" y="39"/>
                  </a:lnTo>
                  <a:lnTo>
                    <a:pt x="218" y="39"/>
                  </a:lnTo>
                  <a:lnTo>
                    <a:pt x="216" y="39"/>
                  </a:lnTo>
                  <a:lnTo>
                    <a:pt x="215" y="39"/>
                  </a:lnTo>
                  <a:lnTo>
                    <a:pt x="214" y="39"/>
                  </a:lnTo>
                  <a:lnTo>
                    <a:pt x="209" y="39"/>
                  </a:lnTo>
                  <a:lnTo>
                    <a:pt x="209" y="38"/>
                  </a:lnTo>
                  <a:lnTo>
                    <a:pt x="209" y="37"/>
                  </a:lnTo>
                  <a:lnTo>
                    <a:pt x="207" y="37"/>
                  </a:lnTo>
                  <a:lnTo>
                    <a:pt x="206" y="36"/>
                  </a:lnTo>
                  <a:lnTo>
                    <a:pt x="204" y="32"/>
                  </a:lnTo>
                  <a:lnTo>
                    <a:pt x="202" y="32"/>
                  </a:lnTo>
                  <a:lnTo>
                    <a:pt x="200" y="32"/>
                  </a:lnTo>
                  <a:lnTo>
                    <a:pt x="197" y="32"/>
                  </a:lnTo>
                  <a:lnTo>
                    <a:pt x="196" y="32"/>
                  </a:lnTo>
                  <a:lnTo>
                    <a:pt x="195" y="32"/>
                  </a:lnTo>
                  <a:lnTo>
                    <a:pt x="194" y="32"/>
                  </a:lnTo>
                  <a:lnTo>
                    <a:pt x="193" y="32"/>
                  </a:lnTo>
                  <a:lnTo>
                    <a:pt x="194" y="30"/>
                  </a:lnTo>
                  <a:lnTo>
                    <a:pt x="194" y="28"/>
                  </a:lnTo>
                  <a:lnTo>
                    <a:pt x="193" y="27"/>
                  </a:lnTo>
                  <a:lnTo>
                    <a:pt x="193" y="28"/>
                  </a:lnTo>
                  <a:lnTo>
                    <a:pt x="190" y="27"/>
                  </a:lnTo>
                  <a:lnTo>
                    <a:pt x="191" y="26"/>
                  </a:lnTo>
                  <a:lnTo>
                    <a:pt x="193" y="25"/>
                  </a:lnTo>
                  <a:lnTo>
                    <a:pt x="193" y="24"/>
                  </a:lnTo>
                  <a:lnTo>
                    <a:pt x="191" y="24"/>
                  </a:lnTo>
                  <a:lnTo>
                    <a:pt x="190" y="23"/>
                  </a:lnTo>
                  <a:lnTo>
                    <a:pt x="189" y="25"/>
                  </a:lnTo>
                  <a:lnTo>
                    <a:pt x="188" y="25"/>
                  </a:lnTo>
                  <a:lnTo>
                    <a:pt x="187" y="25"/>
                  </a:lnTo>
                  <a:lnTo>
                    <a:pt x="188" y="26"/>
                  </a:lnTo>
                  <a:lnTo>
                    <a:pt x="187" y="27"/>
                  </a:lnTo>
                  <a:lnTo>
                    <a:pt x="187" y="28"/>
                  </a:lnTo>
                  <a:lnTo>
                    <a:pt x="185" y="30"/>
                  </a:lnTo>
                  <a:lnTo>
                    <a:pt x="187" y="31"/>
                  </a:lnTo>
                  <a:lnTo>
                    <a:pt x="187" y="32"/>
                  </a:lnTo>
                  <a:lnTo>
                    <a:pt x="185" y="32"/>
                  </a:lnTo>
                  <a:lnTo>
                    <a:pt x="184" y="32"/>
                  </a:lnTo>
                  <a:lnTo>
                    <a:pt x="183" y="32"/>
                  </a:lnTo>
                  <a:lnTo>
                    <a:pt x="182" y="32"/>
                  </a:lnTo>
                  <a:lnTo>
                    <a:pt x="181" y="32"/>
                  </a:lnTo>
                  <a:lnTo>
                    <a:pt x="179" y="32"/>
                  </a:lnTo>
                  <a:lnTo>
                    <a:pt x="179" y="33"/>
                  </a:lnTo>
                  <a:lnTo>
                    <a:pt x="179" y="34"/>
                  </a:lnTo>
                  <a:lnTo>
                    <a:pt x="179" y="36"/>
                  </a:lnTo>
                  <a:lnTo>
                    <a:pt x="179" y="37"/>
                  </a:lnTo>
                  <a:lnTo>
                    <a:pt x="178" y="37"/>
                  </a:lnTo>
                  <a:lnTo>
                    <a:pt x="177" y="37"/>
                  </a:lnTo>
                  <a:lnTo>
                    <a:pt x="176" y="39"/>
                  </a:lnTo>
                  <a:lnTo>
                    <a:pt x="176" y="37"/>
                  </a:lnTo>
                  <a:lnTo>
                    <a:pt x="175" y="37"/>
                  </a:lnTo>
                  <a:lnTo>
                    <a:pt x="175" y="39"/>
                  </a:lnTo>
                  <a:lnTo>
                    <a:pt x="172" y="39"/>
                  </a:lnTo>
                  <a:lnTo>
                    <a:pt x="171" y="39"/>
                  </a:lnTo>
                  <a:lnTo>
                    <a:pt x="170" y="37"/>
                  </a:lnTo>
                  <a:lnTo>
                    <a:pt x="169" y="37"/>
                  </a:lnTo>
                  <a:lnTo>
                    <a:pt x="167" y="39"/>
                  </a:lnTo>
                  <a:lnTo>
                    <a:pt x="166" y="37"/>
                  </a:lnTo>
                  <a:lnTo>
                    <a:pt x="165" y="37"/>
                  </a:lnTo>
                  <a:lnTo>
                    <a:pt x="165" y="39"/>
                  </a:lnTo>
                  <a:lnTo>
                    <a:pt x="164" y="37"/>
                  </a:lnTo>
                  <a:lnTo>
                    <a:pt x="163" y="38"/>
                  </a:lnTo>
                  <a:lnTo>
                    <a:pt x="163" y="39"/>
                  </a:lnTo>
                  <a:lnTo>
                    <a:pt x="161" y="39"/>
                  </a:lnTo>
                  <a:lnTo>
                    <a:pt x="160" y="39"/>
                  </a:lnTo>
                  <a:lnTo>
                    <a:pt x="159" y="39"/>
                  </a:lnTo>
                  <a:lnTo>
                    <a:pt x="159" y="38"/>
                  </a:lnTo>
                  <a:lnTo>
                    <a:pt x="158" y="38"/>
                  </a:lnTo>
                  <a:lnTo>
                    <a:pt x="157" y="39"/>
                  </a:lnTo>
                  <a:lnTo>
                    <a:pt x="155" y="39"/>
                  </a:lnTo>
                  <a:lnTo>
                    <a:pt x="154" y="39"/>
                  </a:lnTo>
                  <a:lnTo>
                    <a:pt x="153" y="39"/>
                  </a:lnTo>
                  <a:lnTo>
                    <a:pt x="153" y="37"/>
                  </a:lnTo>
                  <a:lnTo>
                    <a:pt x="153" y="36"/>
                  </a:lnTo>
                  <a:lnTo>
                    <a:pt x="153" y="34"/>
                  </a:lnTo>
                  <a:lnTo>
                    <a:pt x="153" y="33"/>
                  </a:lnTo>
                  <a:lnTo>
                    <a:pt x="153" y="32"/>
                  </a:lnTo>
                  <a:lnTo>
                    <a:pt x="153" y="30"/>
                  </a:lnTo>
                  <a:lnTo>
                    <a:pt x="153" y="28"/>
                  </a:lnTo>
                  <a:lnTo>
                    <a:pt x="152" y="28"/>
                  </a:lnTo>
                  <a:lnTo>
                    <a:pt x="151" y="28"/>
                  </a:lnTo>
                  <a:lnTo>
                    <a:pt x="151" y="30"/>
                  </a:lnTo>
                  <a:lnTo>
                    <a:pt x="151" y="31"/>
                  </a:lnTo>
                  <a:lnTo>
                    <a:pt x="151" y="32"/>
                  </a:lnTo>
                  <a:lnTo>
                    <a:pt x="149" y="33"/>
                  </a:lnTo>
                  <a:lnTo>
                    <a:pt x="151" y="34"/>
                  </a:lnTo>
                  <a:lnTo>
                    <a:pt x="152" y="34"/>
                  </a:lnTo>
                  <a:lnTo>
                    <a:pt x="152" y="36"/>
                  </a:lnTo>
                  <a:lnTo>
                    <a:pt x="151" y="36"/>
                  </a:lnTo>
                  <a:lnTo>
                    <a:pt x="149" y="36"/>
                  </a:lnTo>
                  <a:lnTo>
                    <a:pt x="147" y="34"/>
                  </a:lnTo>
                  <a:lnTo>
                    <a:pt x="146" y="36"/>
                  </a:lnTo>
                  <a:lnTo>
                    <a:pt x="145" y="33"/>
                  </a:lnTo>
                  <a:lnTo>
                    <a:pt x="145" y="32"/>
                  </a:lnTo>
                  <a:lnTo>
                    <a:pt x="145" y="30"/>
                  </a:lnTo>
                  <a:lnTo>
                    <a:pt x="145" y="28"/>
                  </a:lnTo>
                  <a:lnTo>
                    <a:pt x="145" y="26"/>
                  </a:lnTo>
                  <a:lnTo>
                    <a:pt x="145" y="25"/>
                  </a:lnTo>
                  <a:lnTo>
                    <a:pt x="144" y="25"/>
                  </a:lnTo>
                  <a:lnTo>
                    <a:pt x="141" y="25"/>
                  </a:lnTo>
                  <a:lnTo>
                    <a:pt x="140" y="25"/>
                  </a:lnTo>
                  <a:lnTo>
                    <a:pt x="139" y="25"/>
                  </a:lnTo>
                  <a:lnTo>
                    <a:pt x="136" y="25"/>
                  </a:lnTo>
                  <a:lnTo>
                    <a:pt x="135" y="25"/>
                  </a:lnTo>
                  <a:lnTo>
                    <a:pt x="134" y="25"/>
                  </a:lnTo>
                  <a:lnTo>
                    <a:pt x="132" y="25"/>
                  </a:lnTo>
                  <a:lnTo>
                    <a:pt x="132" y="26"/>
                  </a:lnTo>
                  <a:lnTo>
                    <a:pt x="132" y="27"/>
                  </a:lnTo>
                  <a:lnTo>
                    <a:pt x="132" y="28"/>
                  </a:lnTo>
                  <a:lnTo>
                    <a:pt x="129" y="27"/>
                  </a:lnTo>
                  <a:lnTo>
                    <a:pt x="129" y="28"/>
                  </a:lnTo>
                  <a:lnTo>
                    <a:pt x="130" y="30"/>
                  </a:lnTo>
                  <a:lnTo>
                    <a:pt x="129" y="30"/>
                  </a:lnTo>
                  <a:lnTo>
                    <a:pt x="127" y="30"/>
                  </a:lnTo>
                  <a:lnTo>
                    <a:pt x="127" y="27"/>
                  </a:lnTo>
                  <a:lnTo>
                    <a:pt x="127" y="26"/>
                  </a:lnTo>
                  <a:lnTo>
                    <a:pt x="127" y="25"/>
                  </a:lnTo>
                  <a:lnTo>
                    <a:pt x="127" y="24"/>
                  </a:lnTo>
                  <a:lnTo>
                    <a:pt x="126" y="24"/>
                  </a:lnTo>
                  <a:lnTo>
                    <a:pt x="126" y="21"/>
                  </a:lnTo>
                  <a:lnTo>
                    <a:pt x="126" y="20"/>
                  </a:lnTo>
                  <a:lnTo>
                    <a:pt x="126" y="19"/>
                  </a:lnTo>
                  <a:lnTo>
                    <a:pt x="126" y="18"/>
                  </a:lnTo>
                  <a:lnTo>
                    <a:pt x="126" y="17"/>
                  </a:lnTo>
                  <a:lnTo>
                    <a:pt x="127" y="17"/>
                  </a:lnTo>
                  <a:lnTo>
                    <a:pt x="128" y="17"/>
                  </a:lnTo>
                  <a:lnTo>
                    <a:pt x="132" y="17"/>
                  </a:lnTo>
                  <a:lnTo>
                    <a:pt x="132" y="15"/>
                  </a:lnTo>
                  <a:lnTo>
                    <a:pt x="129" y="15"/>
                  </a:lnTo>
                  <a:lnTo>
                    <a:pt x="129" y="14"/>
                  </a:lnTo>
                  <a:lnTo>
                    <a:pt x="129" y="13"/>
                  </a:lnTo>
                  <a:lnTo>
                    <a:pt x="128" y="12"/>
                  </a:lnTo>
                  <a:lnTo>
                    <a:pt x="127" y="13"/>
                  </a:lnTo>
                  <a:lnTo>
                    <a:pt x="124" y="13"/>
                  </a:lnTo>
                  <a:lnTo>
                    <a:pt x="124" y="12"/>
                  </a:lnTo>
                  <a:lnTo>
                    <a:pt x="124" y="9"/>
                  </a:lnTo>
                  <a:lnTo>
                    <a:pt x="124" y="8"/>
                  </a:lnTo>
                  <a:lnTo>
                    <a:pt x="123" y="9"/>
                  </a:lnTo>
                  <a:lnTo>
                    <a:pt x="122" y="9"/>
                  </a:lnTo>
                  <a:lnTo>
                    <a:pt x="123" y="9"/>
                  </a:lnTo>
                  <a:lnTo>
                    <a:pt x="123" y="12"/>
                  </a:lnTo>
                  <a:lnTo>
                    <a:pt x="122" y="13"/>
                  </a:lnTo>
                  <a:lnTo>
                    <a:pt x="121" y="12"/>
                  </a:lnTo>
                  <a:lnTo>
                    <a:pt x="120" y="14"/>
                  </a:lnTo>
                  <a:lnTo>
                    <a:pt x="120" y="17"/>
                  </a:lnTo>
                  <a:lnTo>
                    <a:pt x="121" y="19"/>
                  </a:lnTo>
                  <a:lnTo>
                    <a:pt x="120" y="20"/>
                  </a:lnTo>
                  <a:lnTo>
                    <a:pt x="121" y="20"/>
                  </a:lnTo>
                  <a:lnTo>
                    <a:pt x="122" y="20"/>
                  </a:lnTo>
                  <a:lnTo>
                    <a:pt x="122" y="19"/>
                  </a:lnTo>
                  <a:lnTo>
                    <a:pt x="122" y="18"/>
                  </a:lnTo>
                  <a:lnTo>
                    <a:pt x="122" y="17"/>
                  </a:lnTo>
                  <a:lnTo>
                    <a:pt x="122" y="15"/>
                  </a:lnTo>
                  <a:lnTo>
                    <a:pt x="124" y="15"/>
                  </a:lnTo>
                  <a:lnTo>
                    <a:pt x="124" y="17"/>
                  </a:lnTo>
                  <a:lnTo>
                    <a:pt x="124" y="18"/>
                  </a:lnTo>
                  <a:lnTo>
                    <a:pt x="124" y="19"/>
                  </a:lnTo>
                  <a:lnTo>
                    <a:pt x="124" y="20"/>
                  </a:lnTo>
                  <a:lnTo>
                    <a:pt x="124" y="23"/>
                  </a:lnTo>
                  <a:lnTo>
                    <a:pt x="122" y="24"/>
                  </a:lnTo>
                  <a:lnTo>
                    <a:pt x="121" y="25"/>
                  </a:lnTo>
                  <a:lnTo>
                    <a:pt x="120" y="27"/>
                  </a:lnTo>
                  <a:lnTo>
                    <a:pt x="121" y="28"/>
                  </a:lnTo>
                  <a:lnTo>
                    <a:pt x="120" y="28"/>
                  </a:lnTo>
                  <a:lnTo>
                    <a:pt x="120" y="30"/>
                  </a:lnTo>
                  <a:lnTo>
                    <a:pt x="118" y="30"/>
                  </a:lnTo>
                  <a:lnTo>
                    <a:pt x="117" y="30"/>
                  </a:lnTo>
                  <a:lnTo>
                    <a:pt x="116" y="31"/>
                  </a:lnTo>
                  <a:lnTo>
                    <a:pt x="114" y="32"/>
                  </a:lnTo>
                  <a:lnTo>
                    <a:pt x="112" y="33"/>
                  </a:lnTo>
                  <a:lnTo>
                    <a:pt x="111" y="33"/>
                  </a:lnTo>
                  <a:lnTo>
                    <a:pt x="111" y="32"/>
                  </a:lnTo>
                  <a:lnTo>
                    <a:pt x="111" y="31"/>
                  </a:lnTo>
                  <a:lnTo>
                    <a:pt x="111" y="30"/>
                  </a:lnTo>
                  <a:lnTo>
                    <a:pt x="111" y="28"/>
                  </a:lnTo>
                  <a:lnTo>
                    <a:pt x="110" y="28"/>
                  </a:lnTo>
                  <a:lnTo>
                    <a:pt x="110" y="30"/>
                  </a:lnTo>
                  <a:lnTo>
                    <a:pt x="111" y="31"/>
                  </a:lnTo>
                  <a:lnTo>
                    <a:pt x="110" y="31"/>
                  </a:lnTo>
                  <a:lnTo>
                    <a:pt x="110" y="33"/>
                  </a:lnTo>
                  <a:lnTo>
                    <a:pt x="109" y="34"/>
                  </a:lnTo>
                  <a:lnTo>
                    <a:pt x="109" y="37"/>
                  </a:lnTo>
                  <a:lnTo>
                    <a:pt x="106" y="37"/>
                  </a:lnTo>
                  <a:lnTo>
                    <a:pt x="105" y="37"/>
                  </a:lnTo>
                  <a:lnTo>
                    <a:pt x="104" y="37"/>
                  </a:lnTo>
                  <a:lnTo>
                    <a:pt x="103" y="37"/>
                  </a:lnTo>
                  <a:lnTo>
                    <a:pt x="103" y="34"/>
                  </a:lnTo>
                  <a:lnTo>
                    <a:pt x="103" y="33"/>
                  </a:lnTo>
                  <a:lnTo>
                    <a:pt x="103" y="31"/>
                  </a:lnTo>
                  <a:lnTo>
                    <a:pt x="103" y="30"/>
                  </a:lnTo>
                  <a:lnTo>
                    <a:pt x="103" y="28"/>
                  </a:lnTo>
                  <a:lnTo>
                    <a:pt x="103" y="26"/>
                  </a:lnTo>
                  <a:lnTo>
                    <a:pt x="102" y="25"/>
                  </a:lnTo>
                  <a:lnTo>
                    <a:pt x="102" y="24"/>
                  </a:lnTo>
                  <a:lnTo>
                    <a:pt x="100" y="23"/>
                  </a:lnTo>
                  <a:lnTo>
                    <a:pt x="100" y="21"/>
                  </a:lnTo>
                  <a:lnTo>
                    <a:pt x="100" y="20"/>
                  </a:lnTo>
                  <a:lnTo>
                    <a:pt x="100" y="19"/>
                  </a:lnTo>
                  <a:lnTo>
                    <a:pt x="100" y="18"/>
                  </a:lnTo>
                  <a:lnTo>
                    <a:pt x="100" y="15"/>
                  </a:lnTo>
                  <a:lnTo>
                    <a:pt x="100" y="14"/>
                  </a:lnTo>
                  <a:lnTo>
                    <a:pt x="100" y="13"/>
                  </a:lnTo>
                  <a:lnTo>
                    <a:pt x="100" y="12"/>
                  </a:lnTo>
                  <a:lnTo>
                    <a:pt x="103" y="12"/>
                  </a:lnTo>
                  <a:lnTo>
                    <a:pt x="104" y="12"/>
                  </a:lnTo>
                  <a:lnTo>
                    <a:pt x="105" y="12"/>
                  </a:lnTo>
                  <a:lnTo>
                    <a:pt x="106" y="12"/>
                  </a:lnTo>
                  <a:lnTo>
                    <a:pt x="106" y="11"/>
                  </a:lnTo>
                  <a:lnTo>
                    <a:pt x="108" y="11"/>
                  </a:lnTo>
                  <a:lnTo>
                    <a:pt x="110" y="9"/>
                  </a:lnTo>
                  <a:lnTo>
                    <a:pt x="109" y="9"/>
                  </a:lnTo>
                  <a:lnTo>
                    <a:pt x="106" y="9"/>
                  </a:lnTo>
                  <a:lnTo>
                    <a:pt x="106" y="8"/>
                  </a:lnTo>
                  <a:lnTo>
                    <a:pt x="105" y="7"/>
                  </a:lnTo>
                  <a:lnTo>
                    <a:pt x="105" y="8"/>
                  </a:lnTo>
                  <a:lnTo>
                    <a:pt x="105" y="9"/>
                  </a:lnTo>
                  <a:lnTo>
                    <a:pt x="104" y="9"/>
                  </a:lnTo>
                  <a:lnTo>
                    <a:pt x="104" y="8"/>
                  </a:lnTo>
                  <a:lnTo>
                    <a:pt x="104" y="7"/>
                  </a:lnTo>
                  <a:lnTo>
                    <a:pt x="104" y="6"/>
                  </a:lnTo>
                  <a:lnTo>
                    <a:pt x="104" y="5"/>
                  </a:lnTo>
                  <a:lnTo>
                    <a:pt x="104" y="4"/>
                  </a:lnTo>
                  <a:lnTo>
                    <a:pt x="104" y="2"/>
                  </a:lnTo>
                  <a:lnTo>
                    <a:pt x="104" y="1"/>
                  </a:lnTo>
                  <a:lnTo>
                    <a:pt x="104" y="0"/>
                  </a:lnTo>
                  <a:lnTo>
                    <a:pt x="103" y="1"/>
                  </a:lnTo>
                  <a:lnTo>
                    <a:pt x="103" y="2"/>
                  </a:lnTo>
                  <a:lnTo>
                    <a:pt x="104" y="4"/>
                  </a:lnTo>
                  <a:lnTo>
                    <a:pt x="104" y="5"/>
                  </a:lnTo>
                  <a:lnTo>
                    <a:pt x="104" y="7"/>
                  </a:lnTo>
                  <a:lnTo>
                    <a:pt x="104" y="8"/>
                  </a:lnTo>
                  <a:lnTo>
                    <a:pt x="103" y="9"/>
                  </a:lnTo>
                  <a:lnTo>
                    <a:pt x="102" y="9"/>
                  </a:lnTo>
                  <a:lnTo>
                    <a:pt x="100" y="9"/>
                  </a:lnTo>
                  <a:lnTo>
                    <a:pt x="98" y="11"/>
                  </a:lnTo>
                  <a:lnTo>
                    <a:pt x="98" y="7"/>
                  </a:lnTo>
                  <a:lnTo>
                    <a:pt x="98" y="6"/>
                  </a:lnTo>
                  <a:lnTo>
                    <a:pt x="99" y="6"/>
                  </a:lnTo>
                  <a:lnTo>
                    <a:pt x="102" y="6"/>
                  </a:lnTo>
                  <a:lnTo>
                    <a:pt x="102" y="5"/>
                  </a:lnTo>
                  <a:lnTo>
                    <a:pt x="102" y="4"/>
                  </a:lnTo>
                  <a:lnTo>
                    <a:pt x="100" y="4"/>
                  </a:lnTo>
                  <a:lnTo>
                    <a:pt x="99" y="4"/>
                  </a:lnTo>
                  <a:lnTo>
                    <a:pt x="98" y="2"/>
                  </a:lnTo>
                  <a:lnTo>
                    <a:pt x="97" y="2"/>
                  </a:lnTo>
                  <a:lnTo>
                    <a:pt x="97" y="1"/>
                  </a:lnTo>
                  <a:lnTo>
                    <a:pt x="96" y="1"/>
                  </a:lnTo>
                  <a:lnTo>
                    <a:pt x="94" y="2"/>
                  </a:lnTo>
                  <a:lnTo>
                    <a:pt x="94" y="4"/>
                  </a:lnTo>
                  <a:lnTo>
                    <a:pt x="93" y="6"/>
                  </a:lnTo>
                  <a:lnTo>
                    <a:pt x="94" y="7"/>
                  </a:lnTo>
                  <a:lnTo>
                    <a:pt x="97" y="6"/>
                  </a:lnTo>
                  <a:lnTo>
                    <a:pt x="97" y="7"/>
                  </a:lnTo>
                  <a:lnTo>
                    <a:pt x="97" y="8"/>
                  </a:lnTo>
                  <a:lnTo>
                    <a:pt x="97" y="9"/>
                  </a:lnTo>
                  <a:lnTo>
                    <a:pt x="94" y="9"/>
                  </a:lnTo>
                  <a:lnTo>
                    <a:pt x="94" y="12"/>
                  </a:lnTo>
                  <a:lnTo>
                    <a:pt x="94" y="13"/>
                  </a:lnTo>
                  <a:lnTo>
                    <a:pt x="94" y="14"/>
                  </a:lnTo>
                  <a:lnTo>
                    <a:pt x="92" y="14"/>
                  </a:lnTo>
                  <a:lnTo>
                    <a:pt x="91" y="13"/>
                  </a:lnTo>
                  <a:lnTo>
                    <a:pt x="90" y="14"/>
                  </a:lnTo>
                  <a:lnTo>
                    <a:pt x="92" y="15"/>
                  </a:lnTo>
                  <a:lnTo>
                    <a:pt x="91" y="17"/>
                  </a:lnTo>
                  <a:lnTo>
                    <a:pt x="91" y="18"/>
                  </a:lnTo>
                  <a:lnTo>
                    <a:pt x="92" y="17"/>
                  </a:lnTo>
                  <a:lnTo>
                    <a:pt x="93" y="17"/>
                  </a:lnTo>
                  <a:lnTo>
                    <a:pt x="94" y="17"/>
                  </a:lnTo>
                  <a:lnTo>
                    <a:pt x="94" y="19"/>
                  </a:lnTo>
                  <a:lnTo>
                    <a:pt x="94" y="20"/>
                  </a:lnTo>
                  <a:lnTo>
                    <a:pt x="93" y="23"/>
                  </a:lnTo>
                  <a:lnTo>
                    <a:pt x="92" y="24"/>
                  </a:lnTo>
                  <a:lnTo>
                    <a:pt x="92" y="25"/>
                  </a:lnTo>
                  <a:lnTo>
                    <a:pt x="91" y="25"/>
                  </a:lnTo>
                  <a:lnTo>
                    <a:pt x="90" y="25"/>
                  </a:lnTo>
                  <a:lnTo>
                    <a:pt x="88" y="25"/>
                  </a:lnTo>
                  <a:lnTo>
                    <a:pt x="86" y="25"/>
                  </a:lnTo>
                  <a:lnTo>
                    <a:pt x="86" y="24"/>
                  </a:lnTo>
                  <a:lnTo>
                    <a:pt x="87" y="23"/>
                  </a:lnTo>
                  <a:lnTo>
                    <a:pt x="87" y="21"/>
                  </a:lnTo>
                  <a:lnTo>
                    <a:pt x="86" y="21"/>
                  </a:lnTo>
                  <a:lnTo>
                    <a:pt x="85" y="20"/>
                  </a:lnTo>
                  <a:lnTo>
                    <a:pt x="84" y="21"/>
                  </a:lnTo>
                  <a:lnTo>
                    <a:pt x="84" y="24"/>
                  </a:lnTo>
                  <a:lnTo>
                    <a:pt x="86" y="24"/>
                  </a:lnTo>
                  <a:lnTo>
                    <a:pt x="86" y="25"/>
                  </a:lnTo>
                  <a:lnTo>
                    <a:pt x="85" y="25"/>
                  </a:lnTo>
                  <a:lnTo>
                    <a:pt x="83" y="25"/>
                  </a:lnTo>
                  <a:lnTo>
                    <a:pt x="81" y="25"/>
                  </a:lnTo>
                  <a:lnTo>
                    <a:pt x="80" y="25"/>
                  </a:lnTo>
                  <a:lnTo>
                    <a:pt x="79" y="25"/>
                  </a:lnTo>
                  <a:lnTo>
                    <a:pt x="78" y="25"/>
                  </a:lnTo>
                  <a:lnTo>
                    <a:pt x="77" y="26"/>
                  </a:lnTo>
                  <a:lnTo>
                    <a:pt x="77" y="27"/>
                  </a:lnTo>
                  <a:lnTo>
                    <a:pt x="77" y="28"/>
                  </a:lnTo>
                  <a:lnTo>
                    <a:pt x="77" y="30"/>
                  </a:lnTo>
                  <a:lnTo>
                    <a:pt x="75" y="30"/>
                  </a:lnTo>
                  <a:lnTo>
                    <a:pt x="74" y="30"/>
                  </a:lnTo>
                  <a:lnTo>
                    <a:pt x="72" y="28"/>
                  </a:lnTo>
                  <a:lnTo>
                    <a:pt x="72" y="30"/>
                  </a:lnTo>
                  <a:lnTo>
                    <a:pt x="72" y="31"/>
                  </a:lnTo>
                  <a:lnTo>
                    <a:pt x="72" y="33"/>
                  </a:lnTo>
                  <a:lnTo>
                    <a:pt x="72" y="34"/>
                  </a:lnTo>
                  <a:lnTo>
                    <a:pt x="69" y="34"/>
                  </a:lnTo>
                  <a:lnTo>
                    <a:pt x="68" y="34"/>
                  </a:lnTo>
                  <a:lnTo>
                    <a:pt x="68" y="33"/>
                  </a:lnTo>
                  <a:lnTo>
                    <a:pt x="68" y="32"/>
                  </a:lnTo>
                  <a:lnTo>
                    <a:pt x="68" y="31"/>
                  </a:lnTo>
                  <a:lnTo>
                    <a:pt x="67" y="31"/>
                  </a:lnTo>
                  <a:lnTo>
                    <a:pt x="65" y="31"/>
                  </a:lnTo>
                  <a:lnTo>
                    <a:pt x="63" y="31"/>
                  </a:lnTo>
                  <a:lnTo>
                    <a:pt x="63" y="32"/>
                  </a:lnTo>
                  <a:lnTo>
                    <a:pt x="63" y="34"/>
                  </a:lnTo>
                  <a:lnTo>
                    <a:pt x="60" y="34"/>
                  </a:lnTo>
                  <a:lnTo>
                    <a:pt x="60" y="33"/>
                  </a:lnTo>
                  <a:lnTo>
                    <a:pt x="60" y="32"/>
                  </a:lnTo>
                  <a:lnTo>
                    <a:pt x="59" y="32"/>
                  </a:lnTo>
                  <a:lnTo>
                    <a:pt x="59" y="31"/>
                  </a:lnTo>
                  <a:lnTo>
                    <a:pt x="57" y="30"/>
                  </a:lnTo>
                  <a:lnTo>
                    <a:pt x="56" y="31"/>
                  </a:lnTo>
                  <a:lnTo>
                    <a:pt x="56" y="32"/>
                  </a:lnTo>
                  <a:lnTo>
                    <a:pt x="55" y="32"/>
                  </a:lnTo>
                  <a:lnTo>
                    <a:pt x="54" y="33"/>
                  </a:lnTo>
                  <a:lnTo>
                    <a:pt x="53" y="33"/>
                  </a:lnTo>
                  <a:lnTo>
                    <a:pt x="53" y="32"/>
                  </a:lnTo>
                  <a:lnTo>
                    <a:pt x="51" y="32"/>
                  </a:lnTo>
                  <a:lnTo>
                    <a:pt x="49" y="32"/>
                  </a:lnTo>
                  <a:lnTo>
                    <a:pt x="50" y="33"/>
                  </a:lnTo>
                  <a:lnTo>
                    <a:pt x="49" y="33"/>
                  </a:lnTo>
                  <a:lnTo>
                    <a:pt x="49" y="34"/>
                  </a:lnTo>
                  <a:lnTo>
                    <a:pt x="45" y="34"/>
                  </a:lnTo>
                  <a:lnTo>
                    <a:pt x="45" y="38"/>
                  </a:lnTo>
                  <a:lnTo>
                    <a:pt x="44" y="38"/>
                  </a:lnTo>
                  <a:lnTo>
                    <a:pt x="43" y="36"/>
                  </a:lnTo>
                  <a:lnTo>
                    <a:pt x="43" y="34"/>
                  </a:lnTo>
                  <a:lnTo>
                    <a:pt x="42" y="34"/>
                  </a:lnTo>
                  <a:lnTo>
                    <a:pt x="41" y="34"/>
                  </a:lnTo>
                  <a:lnTo>
                    <a:pt x="39" y="34"/>
                  </a:lnTo>
                  <a:lnTo>
                    <a:pt x="38" y="34"/>
                  </a:lnTo>
                  <a:lnTo>
                    <a:pt x="37" y="36"/>
                  </a:lnTo>
                  <a:lnTo>
                    <a:pt x="36" y="36"/>
                  </a:lnTo>
                  <a:lnTo>
                    <a:pt x="35" y="36"/>
                  </a:lnTo>
                  <a:lnTo>
                    <a:pt x="32" y="36"/>
                  </a:lnTo>
                  <a:lnTo>
                    <a:pt x="31" y="36"/>
                  </a:lnTo>
                  <a:lnTo>
                    <a:pt x="35" y="36"/>
                  </a:lnTo>
                  <a:lnTo>
                    <a:pt x="37" y="36"/>
                  </a:lnTo>
                  <a:lnTo>
                    <a:pt x="37" y="37"/>
                  </a:lnTo>
                  <a:lnTo>
                    <a:pt x="37" y="39"/>
                  </a:lnTo>
                  <a:lnTo>
                    <a:pt x="36" y="39"/>
                  </a:lnTo>
                  <a:lnTo>
                    <a:pt x="35" y="39"/>
                  </a:lnTo>
                  <a:lnTo>
                    <a:pt x="33" y="39"/>
                  </a:lnTo>
                  <a:lnTo>
                    <a:pt x="32" y="39"/>
                  </a:lnTo>
                  <a:lnTo>
                    <a:pt x="31" y="39"/>
                  </a:lnTo>
                  <a:lnTo>
                    <a:pt x="29" y="39"/>
                  </a:lnTo>
                  <a:lnTo>
                    <a:pt x="28" y="39"/>
                  </a:lnTo>
                  <a:lnTo>
                    <a:pt x="25" y="39"/>
                  </a:lnTo>
                  <a:lnTo>
                    <a:pt x="25" y="37"/>
                  </a:lnTo>
                  <a:lnTo>
                    <a:pt x="23" y="37"/>
                  </a:lnTo>
                  <a:lnTo>
                    <a:pt x="23" y="39"/>
                  </a:lnTo>
                  <a:lnTo>
                    <a:pt x="22" y="39"/>
                  </a:lnTo>
                  <a:lnTo>
                    <a:pt x="20" y="38"/>
                  </a:lnTo>
                  <a:lnTo>
                    <a:pt x="18" y="38"/>
                  </a:lnTo>
                  <a:lnTo>
                    <a:pt x="17" y="39"/>
                  </a:lnTo>
                  <a:lnTo>
                    <a:pt x="16" y="37"/>
                  </a:lnTo>
                  <a:lnTo>
                    <a:pt x="13" y="37"/>
                  </a:lnTo>
                  <a:lnTo>
                    <a:pt x="12" y="37"/>
                  </a:lnTo>
                  <a:lnTo>
                    <a:pt x="10" y="37"/>
                  </a:lnTo>
                  <a:lnTo>
                    <a:pt x="8" y="37"/>
                  </a:lnTo>
                  <a:lnTo>
                    <a:pt x="6" y="37"/>
                  </a:lnTo>
                  <a:lnTo>
                    <a:pt x="4" y="37"/>
                  </a:lnTo>
                  <a:lnTo>
                    <a:pt x="2" y="37"/>
                  </a:lnTo>
                  <a:lnTo>
                    <a:pt x="0" y="37"/>
                  </a:lnTo>
                  <a:lnTo>
                    <a:pt x="14" y="51"/>
                  </a:lnTo>
                  <a:lnTo>
                    <a:pt x="225" y="51"/>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8007" name="Group 372"/>
          <p:cNvGrpSpPr>
            <a:grpSpLocks/>
          </p:cNvGrpSpPr>
          <p:nvPr/>
        </p:nvGrpSpPr>
        <p:grpSpPr bwMode="auto">
          <a:xfrm>
            <a:off x="1003300" y="2463800"/>
            <a:ext cx="731838" cy="317500"/>
            <a:chOff x="632" y="1552"/>
            <a:chExt cx="461" cy="200"/>
          </a:xfrm>
        </p:grpSpPr>
        <p:sp>
          <p:nvSpPr>
            <p:cNvPr id="168469" name="Rectangle 373"/>
            <p:cNvSpPr>
              <a:spLocks noChangeArrowheads="1"/>
            </p:cNvSpPr>
            <p:nvPr/>
          </p:nvSpPr>
          <p:spPr bwMode="auto">
            <a:xfrm>
              <a:off x="632" y="1552"/>
              <a:ext cx="461"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SOVREMENNYY</a:t>
              </a:r>
            </a:p>
          </p:txBody>
        </p:sp>
        <p:sp>
          <p:nvSpPr>
            <p:cNvPr id="168470" name="Freeform 374"/>
            <p:cNvSpPr>
              <a:spLocks/>
            </p:cNvSpPr>
            <p:nvPr/>
          </p:nvSpPr>
          <p:spPr bwMode="auto">
            <a:xfrm>
              <a:off x="724" y="1704"/>
              <a:ext cx="262" cy="48"/>
            </a:xfrm>
            <a:custGeom>
              <a:avLst/>
              <a:gdLst>
                <a:gd name="T0" fmla="*/ 255 w 262"/>
                <a:gd name="T1" fmla="*/ 34 h 48"/>
                <a:gd name="T2" fmla="*/ 248 w 262"/>
                <a:gd name="T3" fmla="*/ 33 h 48"/>
                <a:gd name="T4" fmla="*/ 239 w 262"/>
                <a:gd name="T5" fmla="*/ 34 h 48"/>
                <a:gd name="T6" fmla="*/ 237 w 262"/>
                <a:gd name="T7" fmla="*/ 35 h 48"/>
                <a:gd name="T8" fmla="*/ 233 w 262"/>
                <a:gd name="T9" fmla="*/ 35 h 48"/>
                <a:gd name="T10" fmla="*/ 231 w 262"/>
                <a:gd name="T11" fmla="*/ 35 h 48"/>
                <a:gd name="T12" fmla="*/ 227 w 262"/>
                <a:gd name="T13" fmla="*/ 34 h 48"/>
                <a:gd name="T14" fmla="*/ 220 w 262"/>
                <a:gd name="T15" fmla="*/ 34 h 48"/>
                <a:gd name="T16" fmla="*/ 213 w 262"/>
                <a:gd name="T17" fmla="*/ 35 h 48"/>
                <a:gd name="T18" fmla="*/ 221 w 262"/>
                <a:gd name="T19" fmla="*/ 30 h 48"/>
                <a:gd name="T20" fmla="*/ 210 w 262"/>
                <a:gd name="T21" fmla="*/ 28 h 48"/>
                <a:gd name="T22" fmla="*/ 203 w 262"/>
                <a:gd name="T23" fmla="*/ 29 h 48"/>
                <a:gd name="T24" fmla="*/ 204 w 262"/>
                <a:gd name="T25" fmla="*/ 34 h 48"/>
                <a:gd name="T26" fmla="*/ 201 w 262"/>
                <a:gd name="T27" fmla="*/ 34 h 48"/>
                <a:gd name="T28" fmla="*/ 197 w 262"/>
                <a:gd name="T29" fmla="*/ 36 h 48"/>
                <a:gd name="T30" fmla="*/ 188 w 262"/>
                <a:gd name="T31" fmla="*/ 31 h 48"/>
                <a:gd name="T32" fmla="*/ 183 w 262"/>
                <a:gd name="T33" fmla="*/ 28 h 48"/>
                <a:gd name="T34" fmla="*/ 179 w 262"/>
                <a:gd name="T35" fmla="*/ 31 h 48"/>
                <a:gd name="T36" fmla="*/ 173 w 262"/>
                <a:gd name="T37" fmla="*/ 27 h 48"/>
                <a:gd name="T38" fmla="*/ 168 w 262"/>
                <a:gd name="T39" fmla="*/ 29 h 48"/>
                <a:gd name="T40" fmla="*/ 166 w 262"/>
                <a:gd name="T41" fmla="*/ 29 h 48"/>
                <a:gd name="T42" fmla="*/ 161 w 262"/>
                <a:gd name="T43" fmla="*/ 22 h 48"/>
                <a:gd name="T44" fmla="*/ 158 w 262"/>
                <a:gd name="T45" fmla="*/ 19 h 48"/>
                <a:gd name="T46" fmla="*/ 155 w 262"/>
                <a:gd name="T47" fmla="*/ 25 h 48"/>
                <a:gd name="T48" fmla="*/ 154 w 262"/>
                <a:gd name="T49" fmla="*/ 17 h 48"/>
                <a:gd name="T50" fmla="*/ 158 w 262"/>
                <a:gd name="T51" fmla="*/ 16 h 48"/>
                <a:gd name="T52" fmla="*/ 154 w 262"/>
                <a:gd name="T53" fmla="*/ 16 h 48"/>
                <a:gd name="T54" fmla="*/ 150 w 262"/>
                <a:gd name="T55" fmla="*/ 17 h 48"/>
                <a:gd name="T56" fmla="*/ 141 w 262"/>
                <a:gd name="T57" fmla="*/ 22 h 48"/>
                <a:gd name="T58" fmla="*/ 134 w 262"/>
                <a:gd name="T59" fmla="*/ 13 h 48"/>
                <a:gd name="T60" fmla="*/ 131 w 262"/>
                <a:gd name="T61" fmla="*/ 10 h 48"/>
                <a:gd name="T62" fmla="*/ 136 w 262"/>
                <a:gd name="T63" fmla="*/ 8 h 48"/>
                <a:gd name="T64" fmla="*/ 130 w 262"/>
                <a:gd name="T65" fmla="*/ 4 h 48"/>
                <a:gd name="T66" fmla="*/ 129 w 262"/>
                <a:gd name="T67" fmla="*/ 5 h 48"/>
                <a:gd name="T68" fmla="*/ 124 w 262"/>
                <a:gd name="T69" fmla="*/ 28 h 48"/>
                <a:gd name="T70" fmla="*/ 119 w 262"/>
                <a:gd name="T71" fmla="*/ 34 h 48"/>
                <a:gd name="T72" fmla="*/ 115 w 262"/>
                <a:gd name="T73" fmla="*/ 34 h 48"/>
                <a:gd name="T74" fmla="*/ 101 w 262"/>
                <a:gd name="T75" fmla="*/ 20 h 48"/>
                <a:gd name="T76" fmla="*/ 100 w 262"/>
                <a:gd name="T77" fmla="*/ 23 h 48"/>
                <a:gd name="T78" fmla="*/ 95 w 262"/>
                <a:gd name="T79" fmla="*/ 12 h 48"/>
                <a:gd name="T80" fmla="*/ 95 w 262"/>
                <a:gd name="T81" fmla="*/ 23 h 48"/>
                <a:gd name="T82" fmla="*/ 88 w 262"/>
                <a:gd name="T83" fmla="*/ 33 h 48"/>
                <a:gd name="T84" fmla="*/ 85 w 262"/>
                <a:gd name="T85" fmla="*/ 31 h 48"/>
                <a:gd name="T86" fmla="*/ 84 w 262"/>
                <a:gd name="T87" fmla="*/ 33 h 48"/>
                <a:gd name="T88" fmla="*/ 60 w 262"/>
                <a:gd name="T89" fmla="*/ 33 h 48"/>
                <a:gd name="T90" fmla="*/ 57 w 262"/>
                <a:gd name="T91" fmla="*/ 34 h 48"/>
                <a:gd name="T92" fmla="*/ 55 w 262"/>
                <a:gd name="T93" fmla="*/ 33 h 48"/>
                <a:gd name="T94" fmla="*/ 55 w 262"/>
                <a:gd name="T95" fmla="*/ 34 h 48"/>
                <a:gd name="T96" fmla="*/ 47 w 262"/>
                <a:gd name="T97" fmla="*/ 40 h 48"/>
                <a:gd name="T98" fmla="*/ 38 w 262"/>
                <a:gd name="T99" fmla="*/ 39 h 48"/>
                <a:gd name="T100" fmla="*/ 38 w 262"/>
                <a:gd name="T101" fmla="*/ 39 h 48"/>
                <a:gd name="T102" fmla="*/ 35 w 262"/>
                <a:gd name="T103" fmla="*/ 33 h 48"/>
                <a:gd name="T104" fmla="*/ 20 w 262"/>
                <a:gd name="T105" fmla="*/ 34 h 48"/>
                <a:gd name="T106" fmla="*/ 29 w 262"/>
                <a:gd name="T107" fmla="*/ 37 h 48"/>
                <a:gd name="T108" fmla="*/ 28 w 262"/>
                <a:gd name="T109" fmla="*/ 39 h 48"/>
                <a:gd name="T110" fmla="*/ 20 w 262"/>
                <a:gd name="T111" fmla="*/ 40 h 48"/>
                <a:gd name="T112" fmla="*/ 16 w 262"/>
                <a:gd name="T113" fmla="*/ 37 h 48"/>
                <a:gd name="T114" fmla="*/ 11 w 262"/>
                <a:gd name="T115" fmla="*/ 40 h 48"/>
                <a:gd name="T116" fmla="*/ 6 w 262"/>
                <a:gd name="T117" fmla="*/ 39 h 48"/>
                <a:gd name="T118" fmla="*/ 4 w 262"/>
                <a:gd name="T119" fmla="*/ 40 h 48"/>
                <a:gd name="T120" fmla="*/ 249 w 262"/>
                <a:gd name="T121" fmla="*/ 47 h 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2"/>
                <a:gd name="T184" fmla="*/ 0 h 48"/>
                <a:gd name="T185" fmla="*/ 262 w 262"/>
                <a:gd name="T186" fmla="*/ 48 h 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2" h="48">
                  <a:moveTo>
                    <a:pt x="250" y="46"/>
                  </a:moveTo>
                  <a:lnTo>
                    <a:pt x="261" y="34"/>
                  </a:lnTo>
                  <a:lnTo>
                    <a:pt x="255" y="34"/>
                  </a:lnTo>
                  <a:lnTo>
                    <a:pt x="254" y="34"/>
                  </a:lnTo>
                  <a:lnTo>
                    <a:pt x="249" y="34"/>
                  </a:lnTo>
                  <a:lnTo>
                    <a:pt x="248" y="33"/>
                  </a:lnTo>
                  <a:lnTo>
                    <a:pt x="247" y="33"/>
                  </a:lnTo>
                  <a:lnTo>
                    <a:pt x="245" y="34"/>
                  </a:lnTo>
                  <a:lnTo>
                    <a:pt x="239" y="34"/>
                  </a:lnTo>
                  <a:lnTo>
                    <a:pt x="238" y="34"/>
                  </a:lnTo>
                  <a:lnTo>
                    <a:pt x="237" y="34"/>
                  </a:lnTo>
                  <a:lnTo>
                    <a:pt x="237" y="35"/>
                  </a:lnTo>
                  <a:lnTo>
                    <a:pt x="235" y="34"/>
                  </a:lnTo>
                  <a:lnTo>
                    <a:pt x="233" y="34"/>
                  </a:lnTo>
                  <a:lnTo>
                    <a:pt x="233" y="35"/>
                  </a:lnTo>
                  <a:lnTo>
                    <a:pt x="233" y="33"/>
                  </a:lnTo>
                  <a:lnTo>
                    <a:pt x="231" y="33"/>
                  </a:lnTo>
                  <a:lnTo>
                    <a:pt x="231" y="35"/>
                  </a:lnTo>
                  <a:lnTo>
                    <a:pt x="230" y="35"/>
                  </a:lnTo>
                  <a:lnTo>
                    <a:pt x="230" y="34"/>
                  </a:lnTo>
                  <a:lnTo>
                    <a:pt x="227" y="34"/>
                  </a:lnTo>
                  <a:lnTo>
                    <a:pt x="226" y="36"/>
                  </a:lnTo>
                  <a:lnTo>
                    <a:pt x="221" y="36"/>
                  </a:lnTo>
                  <a:lnTo>
                    <a:pt x="220" y="34"/>
                  </a:lnTo>
                  <a:lnTo>
                    <a:pt x="216" y="34"/>
                  </a:lnTo>
                  <a:lnTo>
                    <a:pt x="215" y="35"/>
                  </a:lnTo>
                  <a:lnTo>
                    <a:pt x="213" y="35"/>
                  </a:lnTo>
                  <a:lnTo>
                    <a:pt x="214" y="34"/>
                  </a:lnTo>
                  <a:lnTo>
                    <a:pt x="213" y="31"/>
                  </a:lnTo>
                  <a:lnTo>
                    <a:pt x="221" y="30"/>
                  </a:lnTo>
                  <a:lnTo>
                    <a:pt x="221" y="29"/>
                  </a:lnTo>
                  <a:lnTo>
                    <a:pt x="213" y="30"/>
                  </a:lnTo>
                  <a:lnTo>
                    <a:pt x="210" y="28"/>
                  </a:lnTo>
                  <a:lnTo>
                    <a:pt x="208" y="29"/>
                  </a:lnTo>
                  <a:lnTo>
                    <a:pt x="204" y="29"/>
                  </a:lnTo>
                  <a:lnTo>
                    <a:pt x="203" y="29"/>
                  </a:lnTo>
                  <a:lnTo>
                    <a:pt x="203" y="31"/>
                  </a:lnTo>
                  <a:lnTo>
                    <a:pt x="203" y="33"/>
                  </a:lnTo>
                  <a:lnTo>
                    <a:pt x="204" y="34"/>
                  </a:lnTo>
                  <a:lnTo>
                    <a:pt x="202" y="35"/>
                  </a:lnTo>
                  <a:lnTo>
                    <a:pt x="201" y="36"/>
                  </a:lnTo>
                  <a:lnTo>
                    <a:pt x="201" y="34"/>
                  </a:lnTo>
                  <a:lnTo>
                    <a:pt x="198" y="34"/>
                  </a:lnTo>
                  <a:lnTo>
                    <a:pt x="198" y="36"/>
                  </a:lnTo>
                  <a:lnTo>
                    <a:pt x="197" y="36"/>
                  </a:lnTo>
                  <a:lnTo>
                    <a:pt x="197" y="33"/>
                  </a:lnTo>
                  <a:lnTo>
                    <a:pt x="189" y="33"/>
                  </a:lnTo>
                  <a:lnTo>
                    <a:pt x="188" y="31"/>
                  </a:lnTo>
                  <a:lnTo>
                    <a:pt x="186" y="28"/>
                  </a:lnTo>
                  <a:lnTo>
                    <a:pt x="189" y="28"/>
                  </a:lnTo>
                  <a:lnTo>
                    <a:pt x="183" y="28"/>
                  </a:lnTo>
                  <a:lnTo>
                    <a:pt x="186" y="28"/>
                  </a:lnTo>
                  <a:lnTo>
                    <a:pt x="186" y="31"/>
                  </a:lnTo>
                  <a:lnTo>
                    <a:pt x="179" y="31"/>
                  </a:lnTo>
                  <a:lnTo>
                    <a:pt x="179" y="29"/>
                  </a:lnTo>
                  <a:lnTo>
                    <a:pt x="174" y="29"/>
                  </a:lnTo>
                  <a:lnTo>
                    <a:pt x="173" y="27"/>
                  </a:lnTo>
                  <a:lnTo>
                    <a:pt x="171" y="27"/>
                  </a:lnTo>
                  <a:lnTo>
                    <a:pt x="171" y="29"/>
                  </a:lnTo>
                  <a:lnTo>
                    <a:pt x="168" y="29"/>
                  </a:lnTo>
                  <a:lnTo>
                    <a:pt x="167" y="27"/>
                  </a:lnTo>
                  <a:lnTo>
                    <a:pt x="166" y="27"/>
                  </a:lnTo>
                  <a:lnTo>
                    <a:pt x="166" y="29"/>
                  </a:lnTo>
                  <a:lnTo>
                    <a:pt x="164" y="29"/>
                  </a:lnTo>
                  <a:lnTo>
                    <a:pt x="161" y="29"/>
                  </a:lnTo>
                  <a:lnTo>
                    <a:pt x="161" y="22"/>
                  </a:lnTo>
                  <a:lnTo>
                    <a:pt x="161" y="20"/>
                  </a:lnTo>
                  <a:lnTo>
                    <a:pt x="159" y="19"/>
                  </a:lnTo>
                  <a:lnTo>
                    <a:pt x="158" y="19"/>
                  </a:lnTo>
                  <a:lnTo>
                    <a:pt x="156" y="20"/>
                  </a:lnTo>
                  <a:lnTo>
                    <a:pt x="156" y="25"/>
                  </a:lnTo>
                  <a:lnTo>
                    <a:pt x="155" y="25"/>
                  </a:lnTo>
                  <a:lnTo>
                    <a:pt x="155" y="22"/>
                  </a:lnTo>
                  <a:lnTo>
                    <a:pt x="154" y="22"/>
                  </a:lnTo>
                  <a:lnTo>
                    <a:pt x="154" y="17"/>
                  </a:lnTo>
                  <a:lnTo>
                    <a:pt x="155" y="18"/>
                  </a:lnTo>
                  <a:lnTo>
                    <a:pt x="155" y="17"/>
                  </a:lnTo>
                  <a:lnTo>
                    <a:pt x="158" y="16"/>
                  </a:lnTo>
                  <a:lnTo>
                    <a:pt x="155" y="16"/>
                  </a:lnTo>
                  <a:lnTo>
                    <a:pt x="155" y="14"/>
                  </a:lnTo>
                  <a:lnTo>
                    <a:pt x="154" y="16"/>
                  </a:lnTo>
                  <a:lnTo>
                    <a:pt x="152" y="16"/>
                  </a:lnTo>
                  <a:lnTo>
                    <a:pt x="150" y="16"/>
                  </a:lnTo>
                  <a:lnTo>
                    <a:pt x="150" y="17"/>
                  </a:lnTo>
                  <a:lnTo>
                    <a:pt x="153" y="17"/>
                  </a:lnTo>
                  <a:lnTo>
                    <a:pt x="153" y="22"/>
                  </a:lnTo>
                  <a:lnTo>
                    <a:pt x="141" y="22"/>
                  </a:lnTo>
                  <a:lnTo>
                    <a:pt x="138" y="19"/>
                  </a:lnTo>
                  <a:lnTo>
                    <a:pt x="134" y="19"/>
                  </a:lnTo>
                  <a:lnTo>
                    <a:pt x="134" y="13"/>
                  </a:lnTo>
                  <a:lnTo>
                    <a:pt x="138" y="13"/>
                  </a:lnTo>
                  <a:lnTo>
                    <a:pt x="132" y="13"/>
                  </a:lnTo>
                  <a:lnTo>
                    <a:pt x="131" y="10"/>
                  </a:lnTo>
                  <a:lnTo>
                    <a:pt x="130" y="5"/>
                  </a:lnTo>
                  <a:lnTo>
                    <a:pt x="134" y="8"/>
                  </a:lnTo>
                  <a:lnTo>
                    <a:pt x="136" y="8"/>
                  </a:lnTo>
                  <a:lnTo>
                    <a:pt x="131" y="1"/>
                  </a:lnTo>
                  <a:lnTo>
                    <a:pt x="129" y="1"/>
                  </a:lnTo>
                  <a:lnTo>
                    <a:pt x="130" y="4"/>
                  </a:lnTo>
                  <a:lnTo>
                    <a:pt x="125" y="4"/>
                  </a:lnTo>
                  <a:lnTo>
                    <a:pt x="125" y="5"/>
                  </a:lnTo>
                  <a:lnTo>
                    <a:pt x="129" y="5"/>
                  </a:lnTo>
                  <a:lnTo>
                    <a:pt x="129" y="13"/>
                  </a:lnTo>
                  <a:lnTo>
                    <a:pt x="129" y="28"/>
                  </a:lnTo>
                  <a:lnTo>
                    <a:pt x="124" y="28"/>
                  </a:lnTo>
                  <a:lnTo>
                    <a:pt x="124" y="29"/>
                  </a:lnTo>
                  <a:lnTo>
                    <a:pt x="119" y="29"/>
                  </a:lnTo>
                  <a:lnTo>
                    <a:pt x="119" y="34"/>
                  </a:lnTo>
                  <a:lnTo>
                    <a:pt x="119" y="30"/>
                  </a:lnTo>
                  <a:lnTo>
                    <a:pt x="115" y="30"/>
                  </a:lnTo>
                  <a:lnTo>
                    <a:pt x="115" y="34"/>
                  </a:lnTo>
                  <a:lnTo>
                    <a:pt x="114" y="34"/>
                  </a:lnTo>
                  <a:lnTo>
                    <a:pt x="114" y="20"/>
                  </a:lnTo>
                  <a:lnTo>
                    <a:pt x="101" y="20"/>
                  </a:lnTo>
                  <a:lnTo>
                    <a:pt x="103" y="22"/>
                  </a:lnTo>
                  <a:lnTo>
                    <a:pt x="103" y="23"/>
                  </a:lnTo>
                  <a:lnTo>
                    <a:pt x="100" y="23"/>
                  </a:lnTo>
                  <a:lnTo>
                    <a:pt x="99" y="0"/>
                  </a:lnTo>
                  <a:lnTo>
                    <a:pt x="97" y="12"/>
                  </a:lnTo>
                  <a:lnTo>
                    <a:pt x="95" y="12"/>
                  </a:lnTo>
                  <a:lnTo>
                    <a:pt x="95" y="13"/>
                  </a:lnTo>
                  <a:lnTo>
                    <a:pt x="97" y="13"/>
                  </a:lnTo>
                  <a:lnTo>
                    <a:pt x="95" y="23"/>
                  </a:lnTo>
                  <a:lnTo>
                    <a:pt x="94" y="23"/>
                  </a:lnTo>
                  <a:lnTo>
                    <a:pt x="94" y="33"/>
                  </a:lnTo>
                  <a:lnTo>
                    <a:pt x="88" y="33"/>
                  </a:lnTo>
                  <a:lnTo>
                    <a:pt x="89" y="31"/>
                  </a:lnTo>
                  <a:lnTo>
                    <a:pt x="87" y="31"/>
                  </a:lnTo>
                  <a:lnTo>
                    <a:pt x="85" y="31"/>
                  </a:lnTo>
                  <a:lnTo>
                    <a:pt x="82" y="31"/>
                  </a:lnTo>
                  <a:lnTo>
                    <a:pt x="84" y="31"/>
                  </a:lnTo>
                  <a:lnTo>
                    <a:pt x="84" y="33"/>
                  </a:lnTo>
                  <a:lnTo>
                    <a:pt x="64" y="33"/>
                  </a:lnTo>
                  <a:lnTo>
                    <a:pt x="63" y="33"/>
                  </a:lnTo>
                  <a:lnTo>
                    <a:pt x="60" y="33"/>
                  </a:lnTo>
                  <a:lnTo>
                    <a:pt x="60" y="36"/>
                  </a:lnTo>
                  <a:lnTo>
                    <a:pt x="57" y="36"/>
                  </a:lnTo>
                  <a:lnTo>
                    <a:pt x="57" y="34"/>
                  </a:lnTo>
                  <a:lnTo>
                    <a:pt x="59" y="34"/>
                  </a:lnTo>
                  <a:lnTo>
                    <a:pt x="59" y="33"/>
                  </a:lnTo>
                  <a:lnTo>
                    <a:pt x="55" y="33"/>
                  </a:lnTo>
                  <a:lnTo>
                    <a:pt x="54" y="33"/>
                  </a:lnTo>
                  <a:lnTo>
                    <a:pt x="53" y="33"/>
                  </a:lnTo>
                  <a:lnTo>
                    <a:pt x="55" y="34"/>
                  </a:lnTo>
                  <a:lnTo>
                    <a:pt x="55" y="36"/>
                  </a:lnTo>
                  <a:lnTo>
                    <a:pt x="47" y="36"/>
                  </a:lnTo>
                  <a:lnTo>
                    <a:pt x="47" y="40"/>
                  </a:lnTo>
                  <a:lnTo>
                    <a:pt x="43" y="40"/>
                  </a:lnTo>
                  <a:lnTo>
                    <a:pt x="43" y="39"/>
                  </a:lnTo>
                  <a:lnTo>
                    <a:pt x="38" y="39"/>
                  </a:lnTo>
                  <a:lnTo>
                    <a:pt x="36" y="39"/>
                  </a:lnTo>
                  <a:lnTo>
                    <a:pt x="37" y="39"/>
                  </a:lnTo>
                  <a:lnTo>
                    <a:pt x="38" y="39"/>
                  </a:lnTo>
                  <a:lnTo>
                    <a:pt x="40" y="34"/>
                  </a:lnTo>
                  <a:lnTo>
                    <a:pt x="37" y="33"/>
                  </a:lnTo>
                  <a:lnTo>
                    <a:pt x="35" y="33"/>
                  </a:lnTo>
                  <a:lnTo>
                    <a:pt x="34" y="31"/>
                  </a:lnTo>
                  <a:lnTo>
                    <a:pt x="29" y="34"/>
                  </a:lnTo>
                  <a:lnTo>
                    <a:pt x="20" y="34"/>
                  </a:lnTo>
                  <a:lnTo>
                    <a:pt x="20" y="35"/>
                  </a:lnTo>
                  <a:lnTo>
                    <a:pt x="29" y="35"/>
                  </a:lnTo>
                  <a:lnTo>
                    <a:pt x="29" y="37"/>
                  </a:lnTo>
                  <a:lnTo>
                    <a:pt x="32" y="37"/>
                  </a:lnTo>
                  <a:lnTo>
                    <a:pt x="32" y="39"/>
                  </a:lnTo>
                  <a:lnTo>
                    <a:pt x="28" y="39"/>
                  </a:lnTo>
                  <a:lnTo>
                    <a:pt x="26" y="37"/>
                  </a:lnTo>
                  <a:lnTo>
                    <a:pt x="20" y="37"/>
                  </a:lnTo>
                  <a:lnTo>
                    <a:pt x="20" y="40"/>
                  </a:lnTo>
                  <a:lnTo>
                    <a:pt x="18" y="40"/>
                  </a:lnTo>
                  <a:lnTo>
                    <a:pt x="18" y="39"/>
                  </a:lnTo>
                  <a:lnTo>
                    <a:pt x="16" y="37"/>
                  </a:lnTo>
                  <a:lnTo>
                    <a:pt x="16" y="40"/>
                  </a:lnTo>
                  <a:lnTo>
                    <a:pt x="12" y="40"/>
                  </a:lnTo>
                  <a:lnTo>
                    <a:pt x="11" y="40"/>
                  </a:lnTo>
                  <a:lnTo>
                    <a:pt x="10" y="40"/>
                  </a:lnTo>
                  <a:lnTo>
                    <a:pt x="6" y="40"/>
                  </a:lnTo>
                  <a:lnTo>
                    <a:pt x="6" y="39"/>
                  </a:lnTo>
                  <a:lnTo>
                    <a:pt x="2" y="39"/>
                  </a:lnTo>
                  <a:lnTo>
                    <a:pt x="2" y="40"/>
                  </a:lnTo>
                  <a:lnTo>
                    <a:pt x="4" y="40"/>
                  </a:lnTo>
                  <a:lnTo>
                    <a:pt x="0" y="40"/>
                  </a:lnTo>
                  <a:lnTo>
                    <a:pt x="4" y="47"/>
                  </a:lnTo>
                  <a:lnTo>
                    <a:pt x="249" y="47"/>
                  </a:lnTo>
                  <a:lnTo>
                    <a:pt x="250"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grpSp>
      <p:grpSp>
        <p:nvGrpSpPr>
          <p:cNvPr id="168008" name="Group 375"/>
          <p:cNvGrpSpPr>
            <a:grpSpLocks/>
          </p:cNvGrpSpPr>
          <p:nvPr/>
        </p:nvGrpSpPr>
        <p:grpSpPr bwMode="auto">
          <a:xfrm>
            <a:off x="1949450" y="2619375"/>
            <a:ext cx="577850" cy="200025"/>
            <a:chOff x="1228" y="1650"/>
            <a:chExt cx="364" cy="126"/>
          </a:xfrm>
        </p:grpSpPr>
        <p:sp>
          <p:nvSpPr>
            <p:cNvPr id="168467" name="Freeform 376"/>
            <p:cNvSpPr>
              <a:spLocks/>
            </p:cNvSpPr>
            <p:nvPr/>
          </p:nvSpPr>
          <p:spPr bwMode="auto">
            <a:xfrm>
              <a:off x="1371" y="1723"/>
              <a:ext cx="221" cy="47"/>
            </a:xfrm>
            <a:custGeom>
              <a:avLst/>
              <a:gdLst>
                <a:gd name="T0" fmla="*/ 12 w 221"/>
                <a:gd name="T1" fmla="*/ 33 h 47"/>
                <a:gd name="T2" fmla="*/ 34 w 221"/>
                <a:gd name="T3" fmla="*/ 32 h 47"/>
                <a:gd name="T4" fmla="*/ 38 w 221"/>
                <a:gd name="T5" fmla="*/ 33 h 47"/>
                <a:gd name="T6" fmla="*/ 50 w 221"/>
                <a:gd name="T7" fmla="*/ 33 h 47"/>
                <a:gd name="T8" fmla="*/ 47 w 221"/>
                <a:gd name="T9" fmla="*/ 28 h 47"/>
                <a:gd name="T10" fmla="*/ 54 w 221"/>
                <a:gd name="T11" fmla="*/ 28 h 47"/>
                <a:gd name="T12" fmla="*/ 57 w 221"/>
                <a:gd name="T13" fmla="*/ 33 h 47"/>
                <a:gd name="T14" fmla="*/ 65 w 221"/>
                <a:gd name="T15" fmla="*/ 27 h 47"/>
                <a:gd name="T16" fmla="*/ 65 w 221"/>
                <a:gd name="T17" fmla="*/ 27 h 47"/>
                <a:gd name="T18" fmla="*/ 70 w 221"/>
                <a:gd name="T19" fmla="*/ 25 h 47"/>
                <a:gd name="T20" fmla="*/ 72 w 221"/>
                <a:gd name="T21" fmla="*/ 26 h 47"/>
                <a:gd name="T22" fmla="*/ 71 w 221"/>
                <a:gd name="T23" fmla="*/ 21 h 47"/>
                <a:gd name="T24" fmla="*/ 72 w 221"/>
                <a:gd name="T25" fmla="*/ 21 h 47"/>
                <a:gd name="T26" fmla="*/ 73 w 221"/>
                <a:gd name="T27" fmla="*/ 17 h 47"/>
                <a:gd name="T28" fmla="*/ 76 w 221"/>
                <a:gd name="T29" fmla="*/ 21 h 47"/>
                <a:gd name="T30" fmla="*/ 76 w 221"/>
                <a:gd name="T31" fmla="*/ 22 h 47"/>
                <a:gd name="T32" fmla="*/ 85 w 221"/>
                <a:gd name="T33" fmla="*/ 27 h 47"/>
                <a:gd name="T34" fmla="*/ 84 w 221"/>
                <a:gd name="T35" fmla="*/ 24 h 47"/>
                <a:gd name="T36" fmla="*/ 90 w 221"/>
                <a:gd name="T37" fmla="*/ 17 h 47"/>
                <a:gd name="T38" fmla="*/ 88 w 221"/>
                <a:gd name="T39" fmla="*/ 13 h 47"/>
                <a:gd name="T40" fmla="*/ 94 w 221"/>
                <a:gd name="T41" fmla="*/ 14 h 47"/>
                <a:gd name="T42" fmla="*/ 94 w 221"/>
                <a:gd name="T43" fmla="*/ 20 h 47"/>
                <a:gd name="T44" fmla="*/ 94 w 221"/>
                <a:gd name="T45" fmla="*/ 22 h 47"/>
                <a:gd name="T46" fmla="*/ 95 w 221"/>
                <a:gd name="T47" fmla="*/ 25 h 47"/>
                <a:gd name="T48" fmla="*/ 96 w 221"/>
                <a:gd name="T49" fmla="*/ 31 h 47"/>
                <a:gd name="T50" fmla="*/ 100 w 221"/>
                <a:gd name="T51" fmla="*/ 32 h 47"/>
                <a:gd name="T52" fmla="*/ 119 w 221"/>
                <a:gd name="T53" fmla="*/ 17 h 47"/>
                <a:gd name="T54" fmla="*/ 121 w 221"/>
                <a:gd name="T55" fmla="*/ 7 h 47"/>
                <a:gd name="T56" fmla="*/ 118 w 221"/>
                <a:gd name="T57" fmla="*/ 0 h 47"/>
                <a:gd name="T58" fmla="*/ 127 w 221"/>
                <a:gd name="T59" fmla="*/ 8 h 47"/>
                <a:gd name="T60" fmla="*/ 123 w 221"/>
                <a:gd name="T61" fmla="*/ 15 h 47"/>
                <a:gd name="T62" fmla="*/ 127 w 221"/>
                <a:gd name="T63" fmla="*/ 17 h 47"/>
                <a:gd name="T64" fmla="*/ 127 w 221"/>
                <a:gd name="T65" fmla="*/ 25 h 47"/>
                <a:gd name="T66" fmla="*/ 130 w 221"/>
                <a:gd name="T67" fmla="*/ 31 h 47"/>
                <a:gd name="T68" fmla="*/ 142 w 221"/>
                <a:gd name="T69" fmla="*/ 25 h 47"/>
                <a:gd name="T70" fmla="*/ 150 w 221"/>
                <a:gd name="T71" fmla="*/ 33 h 47"/>
                <a:gd name="T72" fmla="*/ 150 w 221"/>
                <a:gd name="T73" fmla="*/ 26 h 47"/>
                <a:gd name="T74" fmla="*/ 151 w 221"/>
                <a:gd name="T75" fmla="*/ 22 h 47"/>
                <a:gd name="T76" fmla="*/ 155 w 221"/>
                <a:gd name="T77" fmla="*/ 24 h 47"/>
                <a:gd name="T78" fmla="*/ 155 w 221"/>
                <a:gd name="T79" fmla="*/ 26 h 47"/>
                <a:gd name="T80" fmla="*/ 160 w 221"/>
                <a:gd name="T81" fmla="*/ 33 h 47"/>
                <a:gd name="T82" fmla="*/ 166 w 221"/>
                <a:gd name="T83" fmla="*/ 34 h 47"/>
                <a:gd name="T84" fmla="*/ 170 w 221"/>
                <a:gd name="T85" fmla="*/ 35 h 47"/>
                <a:gd name="T86" fmla="*/ 171 w 221"/>
                <a:gd name="T87" fmla="*/ 32 h 47"/>
                <a:gd name="T88" fmla="*/ 177 w 221"/>
                <a:gd name="T89" fmla="*/ 32 h 47"/>
                <a:gd name="T90" fmla="*/ 178 w 221"/>
                <a:gd name="T91" fmla="*/ 35 h 47"/>
                <a:gd name="T92" fmla="*/ 189 w 221"/>
                <a:gd name="T93" fmla="*/ 32 h 47"/>
                <a:gd name="T94" fmla="*/ 192 w 221"/>
                <a:gd name="T95" fmla="*/ 40 h 47"/>
                <a:gd name="T96" fmla="*/ 219 w 221"/>
                <a:gd name="T97" fmla="*/ 45 h 4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1"/>
                <a:gd name="T148" fmla="*/ 0 h 47"/>
                <a:gd name="T149" fmla="*/ 221 w 221"/>
                <a:gd name="T150" fmla="*/ 47 h 4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1" h="47">
                  <a:moveTo>
                    <a:pt x="12" y="46"/>
                  </a:moveTo>
                  <a:lnTo>
                    <a:pt x="0" y="33"/>
                  </a:lnTo>
                  <a:lnTo>
                    <a:pt x="10" y="33"/>
                  </a:lnTo>
                  <a:lnTo>
                    <a:pt x="12" y="33"/>
                  </a:lnTo>
                  <a:lnTo>
                    <a:pt x="26" y="35"/>
                  </a:lnTo>
                  <a:lnTo>
                    <a:pt x="29" y="35"/>
                  </a:lnTo>
                  <a:lnTo>
                    <a:pt x="29" y="32"/>
                  </a:lnTo>
                  <a:lnTo>
                    <a:pt x="34" y="32"/>
                  </a:lnTo>
                  <a:lnTo>
                    <a:pt x="34" y="37"/>
                  </a:lnTo>
                  <a:lnTo>
                    <a:pt x="35" y="37"/>
                  </a:lnTo>
                  <a:lnTo>
                    <a:pt x="36" y="33"/>
                  </a:lnTo>
                  <a:lnTo>
                    <a:pt x="38" y="33"/>
                  </a:lnTo>
                  <a:lnTo>
                    <a:pt x="40" y="32"/>
                  </a:lnTo>
                  <a:lnTo>
                    <a:pt x="42" y="32"/>
                  </a:lnTo>
                  <a:lnTo>
                    <a:pt x="42" y="33"/>
                  </a:lnTo>
                  <a:lnTo>
                    <a:pt x="50" y="33"/>
                  </a:lnTo>
                  <a:lnTo>
                    <a:pt x="49" y="32"/>
                  </a:lnTo>
                  <a:lnTo>
                    <a:pt x="50" y="29"/>
                  </a:lnTo>
                  <a:lnTo>
                    <a:pt x="47" y="29"/>
                  </a:lnTo>
                  <a:lnTo>
                    <a:pt x="47" y="28"/>
                  </a:lnTo>
                  <a:lnTo>
                    <a:pt x="48" y="28"/>
                  </a:lnTo>
                  <a:lnTo>
                    <a:pt x="49" y="28"/>
                  </a:lnTo>
                  <a:lnTo>
                    <a:pt x="52" y="28"/>
                  </a:lnTo>
                  <a:lnTo>
                    <a:pt x="54" y="28"/>
                  </a:lnTo>
                  <a:lnTo>
                    <a:pt x="53" y="29"/>
                  </a:lnTo>
                  <a:lnTo>
                    <a:pt x="52" y="29"/>
                  </a:lnTo>
                  <a:lnTo>
                    <a:pt x="52" y="33"/>
                  </a:lnTo>
                  <a:lnTo>
                    <a:pt x="57" y="33"/>
                  </a:lnTo>
                  <a:lnTo>
                    <a:pt x="58" y="31"/>
                  </a:lnTo>
                  <a:lnTo>
                    <a:pt x="65" y="31"/>
                  </a:lnTo>
                  <a:lnTo>
                    <a:pt x="65" y="28"/>
                  </a:lnTo>
                  <a:lnTo>
                    <a:pt x="65" y="27"/>
                  </a:lnTo>
                  <a:lnTo>
                    <a:pt x="64" y="26"/>
                  </a:lnTo>
                  <a:lnTo>
                    <a:pt x="66" y="26"/>
                  </a:lnTo>
                  <a:lnTo>
                    <a:pt x="66" y="27"/>
                  </a:lnTo>
                  <a:lnTo>
                    <a:pt x="65" y="27"/>
                  </a:lnTo>
                  <a:lnTo>
                    <a:pt x="67" y="27"/>
                  </a:lnTo>
                  <a:lnTo>
                    <a:pt x="67" y="26"/>
                  </a:lnTo>
                  <a:lnTo>
                    <a:pt x="67" y="25"/>
                  </a:lnTo>
                  <a:lnTo>
                    <a:pt x="70" y="25"/>
                  </a:lnTo>
                  <a:lnTo>
                    <a:pt x="70" y="26"/>
                  </a:lnTo>
                  <a:lnTo>
                    <a:pt x="70" y="27"/>
                  </a:lnTo>
                  <a:lnTo>
                    <a:pt x="71" y="27"/>
                  </a:lnTo>
                  <a:lnTo>
                    <a:pt x="72" y="26"/>
                  </a:lnTo>
                  <a:lnTo>
                    <a:pt x="73" y="24"/>
                  </a:lnTo>
                  <a:lnTo>
                    <a:pt x="72" y="21"/>
                  </a:lnTo>
                  <a:lnTo>
                    <a:pt x="71" y="24"/>
                  </a:lnTo>
                  <a:lnTo>
                    <a:pt x="71" y="21"/>
                  </a:lnTo>
                  <a:lnTo>
                    <a:pt x="70" y="21"/>
                  </a:lnTo>
                  <a:lnTo>
                    <a:pt x="71" y="21"/>
                  </a:lnTo>
                  <a:lnTo>
                    <a:pt x="71" y="19"/>
                  </a:lnTo>
                  <a:lnTo>
                    <a:pt x="72" y="21"/>
                  </a:lnTo>
                  <a:lnTo>
                    <a:pt x="73" y="21"/>
                  </a:lnTo>
                  <a:lnTo>
                    <a:pt x="73" y="19"/>
                  </a:lnTo>
                  <a:lnTo>
                    <a:pt x="72" y="18"/>
                  </a:lnTo>
                  <a:lnTo>
                    <a:pt x="73" y="17"/>
                  </a:lnTo>
                  <a:lnTo>
                    <a:pt x="75" y="17"/>
                  </a:lnTo>
                  <a:lnTo>
                    <a:pt x="77" y="17"/>
                  </a:lnTo>
                  <a:lnTo>
                    <a:pt x="76" y="18"/>
                  </a:lnTo>
                  <a:lnTo>
                    <a:pt x="76" y="21"/>
                  </a:lnTo>
                  <a:lnTo>
                    <a:pt x="78" y="21"/>
                  </a:lnTo>
                  <a:lnTo>
                    <a:pt x="77" y="21"/>
                  </a:lnTo>
                  <a:lnTo>
                    <a:pt x="76" y="21"/>
                  </a:lnTo>
                  <a:lnTo>
                    <a:pt x="76" y="22"/>
                  </a:lnTo>
                  <a:lnTo>
                    <a:pt x="76" y="25"/>
                  </a:lnTo>
                  <a:lnTo>
                    <a:pt x="76" y="26"/>
                  </a:lnTo>
                  <a:lnTo>
                    <a:pt x="77" y="27"/>
                  </a:lnTo>
                  <a:lnTo>
                    <a:pt x="85" y="27"/>
                  </a:lnTo>
                  <a:lnTo>
                    <a:pt x="85" y="25"/>
                  </a:lnTo>
                  <a:lnTo>
                    <a:pt x="84" y="25"/>
                  </a:lnTo>
                  <a:lnTo>
                    <a:pt x="83" y="25"/>
                  </a:lnTo>
                  <a:lnTo>
                    <a:pt x="84" y="24"/>
                  </a:lnTo>
                  <a:lnTo>
                    <a:pt x="88" y="24"/>
                  </a:lnTo>
                  <a:lnTo>
                    <a:pt x="89" y="19"/>
                  </a:lnTo>
                  <a:lnTo>
                    <a:pt x="88" y="17"/>
                  </a:lnTo>
                  <a:lnTo>
                    <a:pt x="90" y="17"/>
                  </a:lnTo>
                  <a:lnTo>
                    <a:pt x="91" y="17"/>
                  </a:lnTo>
                  <a:lnTo>
                    <a:pt x="91" y="14"/>
                  </a:lnTo>
                  <a:lnTo>
                    <a:pt x="88" y="15"/>
                  </a:lnTo>
                  <a:lnTo>
                    <a:pt x="88" y="13"/>
                  </a:lnTo>
                  <a:lnTo>
                    <a:pt x="91" y="13"/>
                  </a:lnTo>
                  <a:lnTo>
                    <a:pt x="93" y="12"/>
                  </a:lnTo>
                  <a:lnTo>
                    <a:pt x="93" y="13"/>
                  </a:lnTo>
                  <a:lnTo>
                    <a:pt x="94" y="14"/>
                  </a:lnTo>
                  <a:lnTo>
                    <a:pt x="93" y="14"/>
                  </a:lnTo>
                  <a:lnTo>
                    <a:pt x="93" y="17"/>
                  </a:lnTo>
                  <a:lnTo>
                    <a:pt x="94" y="18"/>
                  </a:lnTo>
                  <a:lnTo>
                    <a:pt x="94" y="20"/>
                  </a:lnTo>
                  <a:lnTo>
                    <a:pt x="93" y="20"/>
                  </a:lnTo>
                  <a:lnTo>
                    <a:pt x="91" y="24"/>
                  </a:lnTo>
                  <a:lnTo>
                    <a:pt x="94" y="24"/>
                  </a:lnTo>
                  <a:lnTo>
                    <a:pt x="94" y="22"/>
                  </a:lnTo>
                  <a:lnTo>
                    <a:pt x="97" y="14"/>
                  </a:lnTo>
                  <a:lnTo>
                    <a:pt x="97" y="15"/>
                  </a:lnTo>
                  <a:lnTo>
                    <a:pt x="95" y="21"/>
                  </a:lnTo>
                  <a:lnTo>
                    <a:pt x="95" y="25"/>
                  </a:lnTo>
                  <a:lnTo>
                    <a:pt x="94" y="25"/>
                  </a:lnTo>
                  <a:lnTo>
                    <a:pt x="94" y="29"/>
                  </a:lnTo>
                  <a:lnTo>
                    <a:pt x="94" y="31"/>
                  </a:lnTo>
                  <a:lnTo>
                    <a:pt x="96" y="31"/>
                  </a:lnTo>
                  <a:lnTo>
                    <a:pt x="99" y="33"/>
                  </a:lnTo>
                  <a:lnTo>
                    <a:pt x="99" y="35"/>
                  </a:lnTo>
                  <a:lnTo>
                    <a:pt x="100" y="35"/>
                  </a:lnTo>
                  <a:lnTo>
                    <a:pt x="100" y="32"/>
                  </a:lnTo>
                  <a:lnTo>
                    <a:pt x="103" y="32"/>
                  </a:lnTo>
                  <a:lnTo>
                    <a:pt x="103" y="28"/>
                  </a:lnTo>
                  <a:lnTo>
                    <a:pt x="115" y="28"/>
                  </a:lnTo>
                  <a:lnTo>
                    <a:pt x="119" y="17"/>
                  </a:lnTo>
                  <a:lnTo>
                    <a:pt x="113" y="15"/>
                  </a:lnTo>
                  <a:lnTo>
                    <a:pt x="119" y="15"/>
                  </a:lnTo>
                  <a:lnTo>
                    <a:pt x="120" y="14"/>
                  </a:lnTo>
                  <a:lnTo>
                    <a:pt x="121" y="7"/>
                  </a:lnTo>
                  <a:lnTo>
                    <a:pt x="120" y="7"/>
                  </a:lnTo>
                  <a:lnTo>
                    <a:pt x="119" y="11"/>
                  </a:lnTo>
                  <a:lnTo>
                    <a:pt x="115" y="9"/>
                  </a:lnTo>
                  <a:lnTo>
                    <a:pt x="118" y="0"/>
                  </a:lnTo>
                  <a:lnTo>
                    <a:pt x="123" y="1"/>
                  </a:lnTo>
                  <a:lnTo>
                    <a:pt x="120" y="6"/>
                  </a:lnTo>
                  <a:lnTo>
                    <a:pt x="123" y="6"/>
                  </a:lnTo>
                  <a:lnTo>
                    <a:pt x="127" y="8"/>
                  </a:lnTo>
                  <a:lnTo>
                    <a:pt x="127" y="9"/>
                  </a:lnTo>
                  <a:lnTo>
                    <a:pt x="125" y="9"/>
                  </a:lnTo>
                  <a:lnTo>
                    <a:pt x="123" y="7"/>
                  </a:lnTo>
                  <a:lnTo>
                    <a:pt x="123" y="15"/>
                  </a:lnTo>
                  <a:lnTo>
                    <a:pt x="124" y="18"/>
                  </a:lnTo>
                  <a:lnTo>
                    <a:pt x="125" y="18"/>
                  </a:lnTo>
                  <a:lnTo>
                    <a:pt x="125" y="17"/>
                  </a:lnTo>
                  <a:lnTo>
                    <a:pt x="127" y="17"/>
                  </a:lnTo>
                  <a:lnTo>
                    <a:pt x="127" y="18"/>
                  </a:lnTo>
                  <a:lnTo>
                    <a:pt x="124" y="18"/>
                  </a:lnTo>
                  <a:lnTo>
                    <a:pt x="124" y="21"/>
                  </a:lnTo>
                  <a:lnTo>
                    <a:pt x="127" y="25"/>
                  </a:lnTo>
                  <a:lnTo>
                    <a:pt x="129" y="26"/>
                  </a:lnTo>
                  <a:lnTo>
                    <a:pt x="127" y="28"/>
                  </a:lnTo>
                  <a:lnTo>
                    <a:pt x="127" y="31"/>
                  </a:lnTo>
                  <a:lnTo>
                    <a:pt x="130" y="31"/>
                  </a:lnTo>
                  <a:lnTo>
                    <a:pt x="131" y="22"/>
                  </a:lnTo>
                  <a:lnTo>
                    <a:pt x="131" y="21"/>
                  </a:lnTo>
                  <a:lnTo>
                    <a:pt x="141" y="21"/>
                  </a:lnTo>
                  <a:lnTo>
                    <a:pt x="142" y="25"/>
                  </a:lnTo>
                  <a:lnTo>
                    <a:pt x="143" y="31"/>
                  </a:lnTo>
                  <a:lnTo>
                    <a:pt x="145" y="31"/>
                  </a:lnTo>
                  <a:lnTo>
                    <a:pt x="145" y="33"/>
                  </a:lnTo>
                  <a:lnTo>
                    <a:pt x="150" y="33"/>
                  </a:lnTo>
                  <a:lnTo>
                    <a:pt x="151" y="31"/>
                  </a:lnTo>
                  <a:lnTo>
                    <a:pt x="153" y="31"/>
                  </a:lnTo>
                  <a:lnTo>
                    <a:pt x="153" y="26"/>
                  </a:lnTo>
                  <a:lnTo>
                    <a:pt x="150" y="26"/>
                  </a:lnTo>
                  <a:lnTo>
                    <a:pt x="150" y="25"/>
                  </a:lnTo>
                  <a:lnTo>
                    <a:pt x="154" y="25"/>
                  </a:lnTo>
                  <a:lnTo>
                    <a:pt x="154" y="24"/>
                  </a:lnTo>
                  <a:lnTo>
                    <a:pt x="151" y="22"/>
                  </a:lnTo>
                  <a:lnTo>
                    <a:pt x="153" y="22"/>
                  </a:lnTo>
                  <a:lnTo>
                    <a:pt x="156" y="22"/>
                  </a:lnTo>
                  <a:lnTo>
                    <a:pt x="156" y="24"/>
                  </a:lnTo>
                  <a:lnTo>
                    <a:pt x="155" y="24"/>
                  </a:lnTo>
                  <a:lnTo>
                    <a:pt x="155" y="25"/>
                  </a:lnTo>
                  <a:lnTo>
                    <a:pt x="157" y="24"/>
                  </a:lnTo>
                  <a:lnTo>
                    <a:pt x="157" y="27"/>
                  </a:lnTo>
                  <a:lnTo>
                    <a:pt x="155" y="26"/>
                  </a:lnTo>
                  <a:lnTo>
                    <a:pt x="156" y="31"/>
                  </a:lnTo>
                  <a:lnTo>
                    <a:pt x="157" y="32"/>
                  </a:lnTo>
                  <a:lnTo>
                    <a:pt x="159" y="33"/>
                  </a:lnTo>
                  <a:lnTo>
                    <a:pt x="160" y="33"/>
                  </a:lnTo>
                  <a:lnTo>
                    <a:pt x="160" y="37"/>
                  </a:lnTo>
                  <a:lnTo>
                    <a:pt x="162" y="37"/>
                  </a:lnTo>
                  <a:lnTo>
                    <a:pt x="162" y="34"/>
                  </a:lnTo>
                  <a:lnTo>
                    <a:pt x="166" y="34"/>
                  </a:lnTo>
                  <a:lnTo>
                    <a:pt x="166" y="37"/>
                  </a:lnTo>
                  <a:lnTo>
                    <a:pt x="166" y="34"/>
                  </a:lnTo>
                  <a:lnTo>
                    <a:pt x="170" y="34"/>
                  </a:lnTo>
                  <a:lnTo>
                    <a:pt x="170" y="35"/>
                  </a:lnTo>
                  <a:lnTo>
                    <a:pt x="173" y="35"/>
                  </a:lnTo>
                  <a:lnTo>
                    <a:pt x="173" y="33"/>
                  </a:lnTo>
                  <a:lnTo>
                    <a:pt x="171" y="33"/>
                  </a:lnTo>
                  <a:lnTo>
                    <a:pt x="171" y="32"/>
                  </a:lnTo>
                  <a:lnTo>
                    <a:pt x="173" y="32"/>
                  </a:lnTo>
                  <a:lnTo>
                    <a:pt x="177" y="32"/>
                  </a:lnTo>
                  <a:lnTo>
                    <a:pt x="179" y="32"/>
                  </a:lnTo>
                  <a:lnTo>
                    <a:pt x="177" y="32"/>
                  </a:lnTo>
                  <a:lnTo>
                    <a:pt x="176" y="33"/>
                  </a:lnTo>
                  <a:lnTo>
                    <a:pt x="174" y="33"/>
                  </a:lnTo>
                  <a:lnTo>
                    <a:pt x="174" y="35"/>
                  </a:lnTo>
                  <a:lnTo>
                    <a:pt x="178" y="35"/>
                  </a:lnTo>
                  <a:lnTo>
                    <a:pt x="180" y="34"/>
                  </a:lnTo>
                  <a:lnTo>
                    <a:pt x="188" y="34"/>
                  </a:lnTo>
                  <a:lnTo>
                    <a:pt x="188" y="32"/>
                  </a:lnTo>
                  <a:lnTo>
                    <a:pt x="189" y="32"/>
                  </a:lnTo>
                  <a:lnTo>
                    <a:pt x="189" y="34"/>
                  </a:lnTo>
                  <a:lnTo>
                    <a:pt x="192" y="34"/>
                  </a:lnTo>
                  <a:lnTo>
                    <a:pt x="192" y="37"/>
                  </a:lnTo>
                  <a:lnTo>
                    <a:pt x="192" y="40"/>
                  </a:lnTo>
                  <a:lnTo>
                    <a:pt x="218" y="40"/>
                  </a:lnTo>
                  <a:lnTo>
                    <a:pt x="220" y="40"/>
                  </a:lnTo>
                  <a:lnTo>
                    <a:pt x="219" y="42"/>
                  </a:lnTo>
                  <a:lnTo>
                    <a:pt x="219" y="45"/>
                  </a:lnTo>
                  <a:lnTo>
                    <a:pt x="218" y="46"/>
                  </a:lnTo>
                  <a:lnTo>
                    <a:pt x="12"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68" name="Rectangle 377"/>
            <p:cNvSpPr>
              <a:spLocks noChangeArrowheads="1"/>
            </p:cNvSpPr>
            <p:nvPr/>
          </p:nvSpPr>
          <p:spPr bwMode="auto">
            <a:xfrm>
              <a:off x="1228" y="1650"/>
              <a:ext cx="258"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KARA</a:t>
              </a:r>
            </a:p>
          </p:txBody>
        </p:sp>
      </p:grpSp>
      <p:sp>
        <p:nvSpPr>
          <p:cNvPr id="168009" name="Freeform 378"/>
          <p:cNvSpPr>
            <a:spLocks/>
          </p:cNvSpPr>
          <p:nvPr/>
        </p:nvSpPr>
        <p:spPr bwMode="auto">
          <a:xfrm>
            <a:off x="423863" y="3079750"/>
            <a:ext cx="330200" cy="76200"/>
          </a:xfrm>
          <a:custGeom>
            <a:avLst/>
            <a:gdLst>
              <a:gd name="T0" fmla="*/ 207 w 208"/>
              <a:gd name="T1" fmla="*/ 39 h 48"/>
              <a:gd name="T2" fmla="*/ 199 w 208"/>
              <a:gd name="T3" fmla="*/ 37 h 48"/>
              <a:gd name="T4" fmla="*/ 187 w 208"/>
              <a:gd name="T5" fmla="*/ 37 h 48"/>
              <a:gd name="T6" fmla="*/ 181 w 208"/>
              <a:gd name="T7" fmla="*/ 33 h 48"/>
              <a:gd name="T8" fmla="*/ 178 w 208"/>
              <a:gd name="T9" fmla="*/ 27 h 48"/>
              <a:gd name="T10" fmla="*/ 175 w 208"/>
              <a:gd name="T11" fmla="*/ 28 h 48"/>
              <a:gd name="T12" fmla="*/ 172 w 208"/>
              <a:gd name="T13" fmla="*/ 33 h 48"/>
              <a:gd name="T14" fmla="*/ 165 w 208"/>
              <a:gd name="T15" fmla="*/ 29 h 48"/>
              <a:gd name="T16" fmla="*/ 164 w 208"/>
              <a:gd name="T17" fmla="*/ 25 h 48"/>
              <a:gd name="T18" fmla="*/ 159 w 208"/>
              <a:gd name="T19" fmla="*/ 31 h 48"/>
              <a:gd name="T20" fmla="*/ 152 w 208"/>
              <a:gd name="T21" fmla="*/ 35 h 48"/>
              <a:gd name="T22" fmla="*/ 144 w 208"/>
              <a:gd name="T23" fmla="*/ 39 h 48"/>
              <a:gd name="T24" fmla="*/ 136 w 208"/>
              <a:gd name="T25" fmla="*/ 35 h 48"/>
              <a:gd name="T26" fmla="*/ 133 w 208"/>
              <a:gd name="T27" fmla="*/ 33 h 48"/>
              <a:gd name="T28" fmla="*/ 132 w 208"/>
              <a:gd name="T29" fmla="*/ 25 h 48"/>
              <a:gd name="T30" fmla="*/ 126 w 208"/>
              <a:gd name="T31" fmla="*/ 28 h 48"/>
              <a:gd name="T32" fmla="*/ 123 w 208"/>
              <a:gd name="T33" fmla="*/ 24 h 48"/>
              <a:gd name="T34" fmla="*/ 123 w 208"/>
              <a:gd name="T35" fmla="*/ 12 h 48"/>
              <a:gd name="T36" fmla="*/ 126 w 208"/>
              <a:gd name="T37" fmla="*/ 7 h 48"/>
              <a:gd name="T38" fmla="*/ 126 w 208"/>
              <a:gd name="T39" fmla="*/ 2 h 48"/>
              <a:gd name="T40" fmla="*/ 123 w 208"/>
              <a:gd name="T41" fmla="*/ 10 h 48"/>
              <a:gd name="T42" fmla="*/ 123 w 208"/>
              <a:gd name="T43" fmla="*/ 2 h 48"/>
              <a:gd name="T44" fmla="*/ 117 w 208"/>
              <a:gd name="T45" fmla="*/ 4 h 48"/>
              <a:gd name="T46" fmla="*/ 118 w 208"/>
              <a:gd name="T47" fmla="*/ 7 h 48"/>
              <a:gd name="T48" fmla="*/ 118 w 208"/>
              <a:gd name="T49" fmla="*/ 17 h 48"/>
              <a:gd name="T50" fmla="*/ 116 w 208"/>
              <a:gd name="T51" fmla="*/ 28 h 48"/>
              <a:gd name="T52" fmla="*/ 116 w 208"/>
              <a:gd name="T53" fmla="*/ 34 h 48"/>
              <a:gd name="T54" fmla="*/ 111 w 208"/>
              <a:gd name="T55" fmla="*/ 35 h 48"/>
              <a:gd name="T56" fmla="*/ 109 w 208"/>
              <a:gd name="T57" fmla="*/ 34 h 48"/>
              <a:gd name="T58" fmla="*/ 105 w 208"/>
              <a:gd name="T59" fmla="*/ 28 h 48"/>
              <a:gd name="T60" fmla="*/ 105 w 208"/>
              <a:gd name="T61" fmla="*/ 24 h 48"/>
              <a:gd name="T62" fmla="*/ 99 w 208"/>
              <a:gd name="T63" fmla="*/ 28 h 48"/>
              <a:gd name="T64" fmla="*/ 97 w 208"/>
              <a:gd name="T65" fmla="*/ 35 h 48"/>
              <a:gd name="T66" fmla="*/ 96 w 208"/>
              <a:gd name="T67" fmla="*/ 25 h 48"/>
              <a:gd name="T68" fmla="*/ 96 w 208"/>
              <a:gd name="T69" fmla="*/ 14 h 48"/>
              <a:gd name="T70" fmla="*/ 99 w 208"/>
              <a:gd name="T71" fmla="*/ 10 h 48"/>
              <a:gd name="T72" fmla="*/ 95 w 208"/>
              <a:gd name="T73" fmla="*/ 12 h 48"/>
              <a:gd name="T74" fmla="*/ 95 w 208"/>
              <a:gd name="T75" fmla="*/ 10 h 48"/>
              <a:gd name="T76" fmla="*/ 93 w 208"/>
              <a:gd name="T77" fmla="*/ 14 h 48"/>
              <a:gd name="T78" fmla="*/ 92 w 208"/>
              <a:gd name="T79" fmla="*/ 22 h 48"/>
              <a:gd name="T80" fmla="*/ 85 w 208"/>
              <a:gd name="T81" fmla="*/ 24 h 48"/>
              <a:gd name="T82" fmla="*/ 85 w 208"/>
              <a:gd name="T83" fmla="*/ 17 h 48"/>
              <a:gd name="T84" fmla="*/ 83 w 208"/>
              <a:gd name="T85" fmla="*/ 19 h 48"/>
              <a:gd name="T86" fmla="*/ 79 w 208"/>
              <a:gd name="T87" fmla="*/ 24 h 48"/>
              <a:gd name="T88" fmla="*/ 75 w 208"/>
              <a:gd name="T89" fmla="*/ 19 h 48"/>
              <a:gd name="T90" fmla="*/ 75 w 208"/>
              <a:gd name="T91" fmla="*/ 24 h 48"/>
              <a:gd name="T92" fmla="*/ 72 w 208"/>
              <a:gd name="T93" fmla="*/ 29 h 48"/>
              <a:gd name="T94" fmla="*/ 68 w 208"/>
              <a:gd name="T95" fmla="*/ 35 h 48"/>
              <a:gd name="T96" fmla="*/ 60 w 208"/>
              <a:gd name="T97" fmla="*/ 34 h 48"/>
              <a:gd name="T98" fmla="*/ 55 w 208"/>
              <a:gd name="T99" fmla="*/ 30 h 48"/>
              <a:gd name="T100" fmla="*/ 48 w 208"/>
              <a:gd name="T101" fmla="*/ 35 h 48"/>
              <a:gd name="T102" fmla="*/ 43 w 208"/>
              <a:gd name="T103" fmla="*/ 33 h 48"/>
              <a:gd name="T104" fmla="*/ 34 w 208"/>
              <a:gd name="T105" fmla="*/ 37 h 48"/>
              <a:gd name="T106" fmla="*/ 25 w 208"/>
              <a:gd name="T107" fmla="*/ 35 h 48"/>
              <a:gd name="T108" fmla="*/ 16 w 208"/>
              <a:gd name="T109" fmla="*/ 33 h 48"/>
              <a:gd name="T110" fmla="*/ 7 w 208"/>
              <a:gd name="T111" fmla="*/ 35 h 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8"/>
              <a:gd name="T169" fmla="*/ 0 h 48"/>
              <a:gd name="T170" fmla="*/ 208 w 208"/>
              <a:gd name="T171" fmla="*/ 48 h 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8" h="48">
                <a:moveTo>
                  <a:pt x="13" y="47"/>
                </a:moveTo>
                <a:lnTo>
                  <a:pt x="205" y="47"/>
                </a:lnTo>
                <a:lnTo>
                  <a:pt x="206" y="46"/>
                </a:lnTo>
                <a:lnTo>
                  <a:pt x="207" y="42"/>
                </a:lnTo>
                <a:lnTo>
                  <a:pt x="207" y="41"/>
                </a:lnTo>
                <a:lnTo>
                  <a:pt x="207" y="40"/>
                </a:lnTo>
                <a:lnTo>
                  <a:pt x="207" y="39"/>
                </a:lnTo>
                <a:lnTo>
                  <a:pt x="207" y="37"/>
                </a:lnTo>
                <a:lnTo>
                  <a:pt x="206" y="37"/>
                </a:lnTo>
                <a:lnTo>
                  <a:pt x="205" y="37"/>
                </a:lnTo>
                <a:lnTo>
                  <a:pt x="202" y="37"/>
                </a:lnTo>
                <a:lnTo>
                  <a:pt x="201" y="39"/>
                </a:lnTo>
                <a:lnTo>
                  <a:pt x="200" y="37"/>
                </a:lnTo>
                <a:lnTo>
                  <a:pt x="199" y="37"/>
                </a:lnTo>
                <a:lnTo>
                  <a:pt x="196" y="37"/>
                </a:lnTo>
                <a:lnTo>
                  <a:pt x="195" y="37"/>
                </a:lnTo>
                <a:lnTo>
                  <a:pt x="194" y="37"/>
                </a:lnTo>
                <a:lnTo>
                  <a:pt x="191" y="37"/>
                </a:lnTo>
                <a:lnTo>
                  <a:pt x="189" y="37"/>
                </a:lnTo>
                <a:lnTo>
                  <a:pt x="188" y="37"/>
                </a:lnTo>
                <a:lnTo>
                  <a:pt x="187" y="37"/>
                </a:lnTo>
                <a:lnTo>
                  <a:pt x="184" y="37"/>
                </a:lnTo>
                <a:lnTo>
                  <a:pt x="183" y="37"/>
                </a:lnTo>
                <a:lnTo>
                  <a:pt x="182" y="37"/>
                </a:lnTo>
                <a:lnTo>
                  <a:pt x="182" y="36"/>
                </a:lnTo>
                <a:lnTo>
                  <a:pt x="181" y="35"/>
                </a:lnTo>
                <a:lnTo>
                  <a:pt x="182" y="33"/>
                </a:lnTo>
                <a:lnTo>
                  <a:pt x="181" y="33"/>
                </a:lnTo>
                <a:lnTo>
                  <a:pt x="179" y="33"/>
                </a:lnTo>
                <a:lnTo>
                  <a:pt x="178" y="33"/>
                </a:lnTo>
                <a:lnTo>
                  <a:pt x="177" y="31"/>
                </a:lnTo>
                <a:lnTo>
                  <a:pt x="178" y="30"/>
                </a:lnTo>
                <a:lnTo>
                  <a:pt x="178" y="29"/>
                </a:lnTo>
                <a:lnTo>
                  <a:pt x="178" y="28"/>
                </a:lnTo>
                <a:lnTo>
                  <a:pt x="178" y="27"/>
                </a:lnTo>
                <a:lnTo>
                  <a:pt x="178" y="25"/>
                </a:lnTo>
                <a:lnTo>
                  <a:pt x="177" y="24"/>
                </a:lnTo>
                <a:lnTo>
                  <a:pt x="176" y="24"/>
                </a:lnTo>
                <a:lnTo>
                  <a:pt x="175" y="25"/>
                </a:lnTo>
                <a:lnTo>
                  <a:pt x="175" y="27"/>
                </a:lnTo>
                <a:lnTo>
                  <a:pt x="176" y="27"/>
                </a:lnTo>
                <a:lnTo>
                  <a:pt x="175" y="28"/>
                </a:lnTo>
                <a:lnTo>
                  <a:pt x="173" y="28"/>
                </a:lnTo>
                <a:lnTo>
                  <a:pt x="173" y="29"/>
                </a:lnTo>
                <a:lnTo>
                  <a:pt x="175" y="30"/>
                </a:lnTo>
                <a:lnTo>
                  <a:pt x="173" y="31"/>
                </a:lnTo>
                <a:lnTo>
                  <a:pt x="175" y="33"/>
                </a:lnTo>
                <a:lnTo>
                  <a:pt x="173" y="33"/>
                </a:lnTo>
                <a:lnTo>
                  <a:pt x="172" y="33"/>
                </a:lnTo>
                <a:lnTo>
                  <a:pt x="170" y="33"/>
                </a:lnTo>
                <a:lnTo>
                  <a:pt x="169" y="33"/>
                </a:lnTo>
                <a:lnTo>
                  <a:pt x="168" y="33"/>
                </a:lnTo>
                <a:lnTo>
                  <a:pt x="166" y="33"/>
                </a:lnTo>
                <a:lnTo>
                  <a:pt x="165" y="33"/>
                </a:lnTo>
                <a:lnTo>
                  <a:pt x="165" y="31"/>
                </a:lnTo>
                <a:lnTo>
                  <a:pt x="165" y="29"/>
                </a:lnTo>
                <a:lnTo>
                  <a:pt x="165" y="28"/>
                </a:lnTo>
                <a:lnTo>
                  <a:pt x="165" y="25"/>
                </a:lnTo>
                <a:lnTo>
                  <a:pt x="165" y="24"/>
                </a:lnTo>
                <a:lnTo>
                  <a:pt x="165" y="22"/>
                </a:lnTo>
                <a:lnTo>
                  <a:pt x="164" y="22"/>
                </a:lnTo>
                <a:lnTo>
                  <a:pt x="164" y="24"/>
                </a:lnTo>
                <a:lnTo>
                  <a:pt x="164" y="25"/>
                </a:lnTo>
                <a:lnTo>
                  <a:pt x="164" y="28"/>
                </a:lnTo>
                <a:lnTo>
                  <a:pt x="165" y="29"/>
                </a:lnTo>
                <a:lnTo>
                  <a:pt x="165" y="30"/>
                </a:lnTo>
                <a:lnTo>
                  <a:pt x="163" y="33"/>
                </a:lnTo>
                <a:lnTo>
                  <a:pt x="162" y="33"/>
                </a:lnTo>
                <a:lnTo>
                  <a:pt x="160" y="33"/>
                </a:lnTo>
                <a:lnTo>
                  <a:pt x="159" y="31"/>
                </a:lnTo>
                <a:lnTo>
                  <a:pt x="159" y="30"/>
                </a:lnTo>
                <a:lnTo>
                  <a:pt x="158" y="30"/>
                </a:lnTo>
                <a:lnTo>
                  <a:pt x="156" y="30"/>
                </a:lnTo>
                <a:lnTo>
                  <a:pt x="154" y="31"/>
                </a:lnTo>
                <a:lnTo>
                  <a:pt x="153" y="31"/>
                </a:lnTo>
                <a:lnTo>
                  <a:pt x="152" y="33"/>
                </a:lnTo>
                <a:lnTo>
                  <a:pt x="152" y="35"/>
                </a:lnTo>
                <a:lnTo>
                  <a:pt x="151" y="35"/>
                </a:lnTo>
                <a:lnTo>
                  <a:pt x="150" y="35"/>
                </a:lnTo>
                <a:lnTo>
                  <a:pt x="148" y="35"/>
                </a:lnTo>
                <a:lnTo>
                  <a:pt x="146" y="35"/>
                </a:lnTo>
                <a:lnTo>
                  <a:pt x="146" y="37"/>
                </a:lnTo>
                <a:lnTo>
                  <a:pt x="145" y="39"/>
                </a:lnTo>
                <a:lnTo>
                  <a:pt x="144" y="39"/>
                </a:lnTo>
                <a:lnTo>
                  <a:pt x="142" y="37"/>
                </a:lnTo>
                <a:lnTo>
                  <a:pt x="141" y="39"/>
                </a:lnTo>
                <a:lnTo>
                  <a:pt x="140" y="39"/>
                </a:lnTo>
                <a:lnTo>
                  <a:pt x="138" y="39"/>
                </a:lnTo>
                <a:lnTo>
                  <a:pt x="136" y="39"/>
                </a:lnTo>
                <a:lnTo>
                  <a:pt x="136" y="37"/>
                </a:lnTo>
                <a:lnTo>
                  <a:pt x="136" y="35"/>
                </a:lnTo>
                <a:lnTo>
                  <a:pt x="136" y="34"/>
                </a:lnTo>
                <a:lnTo>
                  <a:pt x="136" y="33"/>
                </a:lnTo>
                <a:lnTo>
                  <a:pt x="135" y="33"/>
                </a:lnTo>
                <a:lnTo>
                  <a:pt x="134" y="33"/>
                </a:lnTo>
                <a:lnTo>
                  <a:pt x="134" y="35"/>
                </a:lnTo>
                <a:lnTo>
                  <a:pt x="133" y="35"/>
                </a:lnTo>
                <a:lnTo>
                  <a:pt x="133" y="33"/>
                </a:lnTo>
                <a:lnTo>
                  <a:pt x="133" y="31"/>
                </a:lnTo>
                <a:lnTo>
                  <a:pt x="133" y="30"/>
                </a:lnTo>
                <a:lnTo>
                  <a:pt x="133" y="29"/>
                </a:lnTo>
                <a:lnTo>
                  <a:pt x="133" y="28"/>
                </a:lnTo>
                <a:lnTo>
                  <a:pt x="134" y="28"/>
                </a:lnTo>
                <a:lnTo>
                  <a:pt x="134" y="25"/>
                </a:lnTo>
                <a:lnTo>
                  <a:pt x="132" y="25"/>
                </a:lnTo>
                <a:lnTo>
                  <a:pt x="130" y="25"/>
                </a:lnTo>
                <a:lnTo>
                  <a:pt x="129" y="25"/>
                </a:lnTo>
                <a:lnTo>
                  <a:pt x="128" y="25"/>
                </a:lnTo>
                <a:lnTo>
                  <a:pt x="127" y="25"/>
                </a:lnTo>
                <a:lnTo>
                  <a:pt x="126" y="24"/>
                </a:lnTo>
                <a:lnTo>
                  <a:pt x="126" y="25"/>
                </a:lnTo>
                <a:lnTo>
                  <a:pt x="126" y="28"/>
                </a:lnTo>
                <a:lnTo>
                  <a:pt x="126" y="29"/>
                </a:lnTo>
                <a:lnTo>
                  <a:pt x="126" y="30"/>
                </a:lnTo>
                <a:lnTo>
                  <a:pt x="123" y="29"/>
                </a:lnTo>
                <a:lnTo>
                  <a:pt x="123" y="28"/>
                </a:lnTo>
                <a:lnTo>
                  <a:pt x="123" y="27"/>
                </a:lnTo>
                <a:lnTo>
                  <a:pt x="123" y="25"/>
                </a:lnTo>
                <a:lnTo>
                  <a:pt x="123" y="24"/>
                </a:lnTo>
                <a:lnTo>
                  <a:pt x="123" y="23"/>
                </a:lnTo>
                <a:lnTo>
                  <a:pt x="123" y="22"/>
                </a:lnTo>
                <a:lnTo>
                  <a:pt x="123" y="20"/>
                </a:lnTo>
                <a:lnTo>
                  <a:pt x="123" y="19"/>
                </a:lnTo>
                <a:lnTo>
                  <a:pt x="123" y="17"/>
                </a:lnTo>
                <a:lnTo>
                  <a:pt x="123" y="14"/>
                </a:lnTo>
                <a:lnTo>
                  <a:pt x="123" y="12"/>
                </a:lnTo>
                <a:lnTo>
                  <a:pt x="123" y="10"/>
                </a:lnTo>
                <a:lnTo>
                  <a:pt x="124" y="10"/>
                </a:lnTo>
                <a:lnTo>
                  <a:pt x="126" y="10"/>
                </a:lnTo>
                <a:lnTo>
                  <a:pt x="127" y="10"/>
                </a:lnTo>
                <a:lnTo>
                  <a:pt x="128" y="8"/>
                </a:lnTo>
                <a:lnTo>
                  <a:pt x="127" y="7"/>
                </a:lnTo>
                <a:lnTo>
                  <a:pt x="126" y="7"/>
                </a:lnTo>
                <a:lnTo>
                  <a:pt x="126" y="6"/>
                </a:lnTo>
                <a:lnTo>
                  <a:pt x="127" y="5"/>
                </a:lnTo>
                <a:lnTo>
                  <a:pt x="127" y="2"/>
                </a:lnTo>
                <a:lnTo>
                  <a:pt x="127" y="1"/>
                </a:lnTo>
                <a:lnTo>
                  <a:pt x="127" y="0"/>
                </a:lnTo>
                <a:lnTo>
                  <a:pt x="126" y="0"/>
                </a:lnTo>
                <a:lnTo>
                  <a:pt x="126" y="2"/>
                </a:lnTo>
                <a:lnTo>
                  <a:pt x="126" y="4"/>
                </a:lnTo>
                <a:lnTo>
                  <a:pt x="126" y="5"/>
                </a:lnTo>
                <a:lnTo>
                  <a:pt x="126" y="6"/>
                </a:lnTo>
                <a:lnTo>
                  <a:pt x="126" y="7"/>
                </a:lnTo>
                <a:lnTo>
                  <a:pt x="126" y="8"/>
                </a:lnTo>
                <a:lnTo>
                  <a:pt x="124" y="10"/>
                </a:lnTo>
                <a:lnTo>
                  <a:pt x="123" y="10"/>
                </a:lnTo>
                <a:lnTo>
                  <a:pt x="122" y="8"/>
                </a:lnTo>
                <a:lnTo>
                  <a:pt x="123" y="7"/>
                </a:lnTo>
                <a:lnTo>
                  <a:pt x="122" y="7"/>
                </a:lnTo>
                <a:lnTo>
                  <a:pt x="121" y="6"/>
                </a:lnTo>
                <a:lnTo>
                  <a:pt x="123" y="5"/>
                </a:lnTo>
                <a:lnTo>
                  <a:pt x="123" y="4"/>
                </a:lnTo>
                <a:lnTo>
                  <a:pt x="123" y="2"/>
                </a:lnTo>
                <a:lnTo>
                  <a:pt x="122" y="2"/>
                </a:lnTo>
                <a:lnTo>
                  <a:pt x="121" y="0"/>
                </a:lnTo>
                <a:lnTo>
                  <a:pt x="120" y="0"/>
                </a:lnTo>
                <a:lnTo>
                  <a:pt x="120" y="2"/>
                </a:lnTo>
                <a:lnTo>
                  <a:pt x="118" y="2"/>
                </a:lnTo>
                <a:lnTo>
                  <a:pt x="117" y="2"/>
                </a:lnTo>
                <a:lnTo>
                  <a:pt x="117" y="4"/>
                </a:lnTo>
                <a:lnTo>
                  <a:pt x="117" y="5"/>
                </a:lnTo>
                <a:lnTo>
                  <a:pt x="118" y="6"/>
                </a:lnTo>
                <a:lnTo>
                  <a:pt x="120" y="6"/>
                </a:lnTo>
                <a:lnTo>
                  <a:pt x="120" y="7"/>
                </a:lnTo>
                <a:lnTo>
                  <a:pt x="118" y="7"/>
                </a:lnTo>
                <a:lnTo>
                  <a:pt x="117" y="7"/>
                </a:lnTo>
                <a:lnTo>
                  <a:pt x="118" y="7"/>
                </a:lnTo>
                <a:lnTo>
                  <a:pt x="120" y="7"/>
                </a:lnTo>
                <a:lnTo>
                  <a:pt x="120" y="10"/>
                </a:lnTo>
                <a:lnTo>
                  <a:pt x="120" y="11"/>
                </a:lnTo>
                <a:lnTo>
                  <a:pt x="120" y="12"/>
                </a:lnTo>
                <a:lnTo>
                  <a:pt x="118" y="14"/>
                </a:lnTo>
                <a:lnTo>
                  <a:pt x="118" y="16"/>
                </a:lnTo>
                <a:lnTo>
                  <a:pt x="118" y="17"/>
                </a:lnTo>
                <a:lnTo>
                  <a:pt x="118" y="18"/>
                </a:lnTo>
                <a:lnTo>
                  <a:pt x="118" y="19"/>
                </a:lnTo>
                <a:lnTo>
                  <a:pt x="117" y="22"/>
                </a:lnTo>
                <a:lnTo>
                  <a:pt x="117" y="23"/>
                </a:lnTo>
                <a:lnTo>
                  <a:pt x="117" y="24"/>
                </a:lnTo>
                <a:lnTo>
                  <a:pt x="117" y="25"/>
                </a:lnTo>
                <a:lnTo>
                  <a:pt x="116" y="28"/>
                </a:lnTo>
                <a:lnTo>
                  <a:pt x="116" y="29"/>
                </a:lnTo>
                <a:lnTo>
                  <a:pt x="116" y="30"/>
                </a:lnTo>
                <a:lnTo>
                  <a:pt x="116" y="31"/>
                </a:lnTo>
                <a:lnTo>
                  <a:pt x="115" y="31"/>
                </a:lnTo>
                <a:lnTo>
                  <a:pt x="115" y="33"/>
                </a:lnTo>
                <a:lnTo>
                  <a:pt x="116" y="33"/>
                </a:lnTo>
                <a:lnTo>
                  <a:pt x="116" y="34"/>
                </a:lnTo>
                <a:lnTo>
                  <a:pt x="116" y="36"/>
                </a:lnTo>
                <a:lnTo>
                  <a:pt x="115" y="36"/>
                </a:lnTo>
                <a:lnTo>
                  <a:pt x="114" y="35"/>
                </a:lnTo>
                <a:lnTo>
                  <a:pt x="114" y="34"/>
                </a:lnTo>
                <a:lnTo>
                  <a:pt x="112" y="34"/>
                </a:lnTo>
                <a:lnTo>
                  <a:pt x="111" y="34"/>
                </a:lnTo>
                <a:lnTo>
                  <a:pt x="111" y="35"/>
                </a:lnTo>
                <a:lnTo>
                  <a:pt x="111" y="37"/>
                </a:lnTo>
                <a:lnTo>
                  <a:pt x="110" y="39"/>
                </a:lnTo>
                <a:lnTo>
                  <a:pt x="109" y="39"/>
                </a:lnTo>
                <a:lnTo>
                  <a:pt x="109" y="37"/>
                </a:lnTo>
                <a:lnTo>
                  <a:pt x="109" y="36"/>
                </a:lnTo>
                <a:lnTo>
                  <a:pt x="109" y="35"/>
                </a:lnTo>
                <a:lnTo>
                  <a:pt x="109" y="34"/>
                </a:lnTo>
                <a:lnTo>
                  <a:pt x="108" y="34"/>
                </a:lnTo>
                <a:lnTo>
                  <a:pt x="106" y="34"/>
                </a:lnTo>
                <a:lnTo>
                  <a:pt x="106" y="33"/>
                </a:lnTo>
                <a:lnTo>
                  <a:pt x="106" y="31"/>
                </a:lnTo>
                <a:lnTo>
                  <a:pt x="106" y="30"/>
                </a:lnTo>
                <a:lnTo>
                  <a:pt x="106" y="29"/>
                </a:lnTo>
                <a:lnTo>
                  <a:pt x="105" y="28"/>
                </a:lnTo>
                <a:lnTo>
                  <a:pt x="106" y="25"/>
                </a:lnTo>
                <a:lnTo>
                  <a:pt x="108" y="25"/>
                </a:lnTo>
                <a:lnTo>
                  <a:pt x="109" y="25"/>
                </a:lnTo>
                <a:lnTo>
                  <a:pt x="109" y="24"/>
                </a:lnTo>
                <a:lnTo>
                  <a:pt x="108" y="24"/>
                </a:lnTo>
                <a:lnTo>
                  <a:pt x="106" y="24"/>
                </a:lnTo>
                <a:lnTo>
                  <a:pt x="105" y="24"/>
                </a:lnTo>
                <a:lnTo>
                  <a:pt x="104" y="24"/>
                </a:lnTo>
                <a:lnTo>
                  <a:pt x="103" y="24"/>
                </a:lnTo>
                <a:lnTo>
                  <a:pt x="102" y="24"/>
                </a:lnTo>
                <a:lnTo>
                  <a:pt x="101" y="24"/>
                </a:lnTo>
                <a:lnTo>
                  <a:pt x="99" y="24"/>
                </a:lnTo>
                <a:lnTo>
                  <a:pt x="99" y="25"/>
                </a:lnTo>
                <a:lnTo>
                  <a:pt x="99" y="28"/>
                </a:lnTo>
                <a:lnTo>
                  <a:pt x="98" y="29"/>
                </a:lnTo>
                <a:lnTo>
                  <a:pt x="98" y="30"/>
                </a:lnTo>
                <a:lnTo>
                  <a:pt x="98" y="31"/>
                </a:lnTo>
                <a:lnTo>
                  <a:pt x="98" y="33"/>
                </a:lnTo>
                <a:lnTo>
                  <a:pt x="98" y="34"/>
                </a:lnTo>
                <a:lnTo>
                  <a:pt x="98" y="35"/>
                </a:lnTo>
                <a:lnTo>
                  <a:pt x="97" y="35"/>
                </a:lnTo>
                <a:lnTo>
                  <a:pt x="97" y="34"/>
                </a:lnTo>
                <a:lnTo>
                  <a:pt x="97" y="33"/>
                </a:lnTo>
                <a:lnTo>
                  <a:pt x="97" y="31"/>
                </a:lnTo>
                <a:lnTo>
                  <a:pt x="97" y="30"/>
                </a:lnTo>
                <a:lnTo>
                  <a:pt x="97" y="29"/>
                </a:lnTo>
                <a:lnTo>
                  <a:pt x="97" y="28"/>
                </a:lnTo>
                <a:lnTo>
                  <a:pt x="96" y="25"/>
                </a:lnTo>
                <a:lnTo>
                  <a:pt x="96" y="24"/>
                </a:lnTo>
                <a:lnTo>
                  <a:pt x="96" y="22"/>
                </a:lnTo>
                <a:lnTo>
                  <a:pt x="96" y="19"/>
                </a:lnTo>
                <a:lnTo>
                  <a:pt x="96" y="18"/>
                </a:lnTo>
                <a:lnTo>
                  <a:pt x="96" y="17"/>
                </a:lnTo>
                <a:lnTo>
                  <a:pt x="96" y="16"/>
                </a:lnTo>
                <a:lnTo>
                  <a:pt x="96" y="14"/>
                </a:lnTo>
                <a:lnTo>
                  <a:pt x="97" y="14"/>
                </a:lnTo>
                <a:lnTo>
                  <a:pt x="98" y="14"/>
                </a:lnTo>
                <a:lnTo>
                  <a:pt x="99" y="14"/>
                </a:lnTo>
                <a:lnTo>
                  <a:pt x="99" y="12"/>
                </a:lnTo>
                <a:lnTo>
                  <a:pt x="101" y="10"/>
                </a:lnTo>
                <a:lnTo>
                  <a:pt x="99" y="7"/>
                </a:lnTo>
                <a:lnTo>
                  <a:pt x="99" y="10"/>
                </a:lnTo>
                <a:lnTo>
                  <a:pt x="99" y="11"/>
                </a:lnTo>
                <a:lnTo>
                  <a:pt x="98" y="12"/>
                </a:lnTo>
                <a:lnTo>
                  <a:pt x="98" y="13"/>
                </a:lnTo>
                <a:lnTo>
                  <a:pt x="97" y="13"/>
                </a:lnTo>
                <a:lnTo>
                  <a:pt x="96" y="14"/>
                </a:lnTo>
                <a:lnTo>
                  <a:pt x="95" y="13"/>
                </a:lnTo>
                <a:lnTo>
                  <a:pt x="95" y="12"/>
                </a:lnTo>
                <a:lnTo>
                  <a:pt x="96" y="11"/>
                </a:lnTo>
                <a:lnTo>
                  <a:pt x="96" y="10"/>
                </a:lnTo>
                <a:lnTo>
                  <a:pt x="97" y="10"/>
                </a:lnTo>
                <a:lnTo>
                  <a:pt x="96" y="8"/>
                </a:lnTo>
                <a:lnTo>
                  <a:pt x="95" y="8"/>
                </a:lnTo>
                <a:lnTo>
                  <a:pt x="93" y="10"/>
                </a:lnTo>
                <a:lnTo>
                  <a:pt x="95" y="10"/>
                </a:lnTo>
                <a:lnTo>
                  <a:pt x="95" y="12"/>
                </a:lnTo>
                <a:lnTo>
                  <a:pt x="93" y="12"/>
                </a:lnTo>
                <a:lnTo>
                  <a:pt x="93" y="13"/>
                </a:lnTo>
                <a:lnTo>
                  <a:pt x="92" y="13"/>
                </a:lnTo>
                <a:lnTo>
                  <a:pt x="91" y="14"/>
                </a:lnTo>
                <a:lnTo>
                  <a:pt x="92" y="14"/>
                </a:lnTo>
                <a:lnTo>
                  <a:pt x="93" y="14"/>
                </a:lnTo>
                <a:lnTo>
                  <a:pt x="95" y="14"/>
                </a:lnTo>
                <a:lnTo>
                  <a:pt x="93" y="16"/>
                </a:lnTo>
                <a:lnTo>
                  <a:pt x="93" y="17"/>
                </a:lnTo>
                <a:lnTo>
                  <a:pt x="93" y="18"/>
                </a:lnTo>
                <a:lnTo>
                  <a:pt x="93" y="19"/>
                </a:lnTo>
                <a:lnTo>
                  <a:pt x="93" y="22"/>
                </a:lnTo>
                <a:lnTo>
                  <a:pt x="92" y="22"/>
                </a:lnTo>
                <a:lnTo>
                  <a:pt x="92" y="24"/>
                </a:lnTo>
                <a:lnTo>
                  <a:pt x="91" y="24"/>
                </a:lnTo>
                <a:lnTo>
                  <a:pt x="90" y="24"/>
                </a:lnTo>
                <a:lnTo>
                  <a:pt x="89" y="24"/>
                </a:lnTo>
                <a:lnTo>
                  <a:pt x="87" y="24"/>
                </a:lnTo>
                <a:lnTo>
                  <a:pt x="86" y="25"/>
                </a:lnTo>
                <a:lnTo>
                  <a:pt x="85" y="24"/>
                </a:lnTo>
                <a:lnTo>
                  <a:pt x="85" y="23"/>
                </a:lnTo>
                <a:lnTo>
                  <a:pt x="86" y="22"/>
                </a:lnTo>
                <a:lnTo>
                  <a:pt x="86" y="20"/>
                </a:lnTo>
                <a:lnTo>
                  <a:pt x="86" y="19"/>
                </a:lnTo>
                <a:lnTo>
                  <a:pt x="86" y="18"/>
                </a:lnTo>
                <a:lnTo>
                  <a:pt x="86" y="17"/>
                </a:lnTo>
                <a:lnTo>
                  <a:pt x="85" y="17"/>
                </a:lnTo>
                <a:lnTo>
                  <a:pt x="85" y="14"/>
                </a:lnTo>
                <a:lnTo>
                  <a:pt x="86" y="14"/>
                </a:lnTo>
                <a:lnTo>
                  <a:pt x="84" y="14"/>
                </a:lnTo>
                <a:lnTo>
                  <a:pt x="83" y="14"/>
                </a:lnTo>
                <a:lnTo>
                  <a:pt x="84" y="16"/>
                </a:lnTo>
                <a:lnTo>
                  <a:pt x="84" y="17"/>
                </a:lnTo>
                <a:lnTo>
                  <a:pt x="83" y="19"/>
                </a:lnTo>
                <a:lnTo>
                  <a:pt x="83" y="20"/>
                </a:lnTo>
                <a:lnTo>
                  <a:pt x="83" y="22"/>
                </a:lnTo>
                <a:lnTo>
                  <a:pt x="83" y="23"/>
                </a:lnTo>
                <a:lnTo>
                  <a:pt x="83" y="24"/>
                </a:lnTo>
                <a:lnTo>
                  <a:pt x="81" y="24"/>
                </a:lnTo>
                <a:lnTo>
                  <a:pt x="80" y="24"/>
                </a:lnTo>
                <a:lnTo>
                  <a:pt x="79" y="24"/>
                </a:lnTo>
                <a:lnTo>
                  <a:pt x="78" y="24"/>
                </a:lnTo>
                <a:lnTo>
                  <a:pt x="79" y="22"/>
                </a:lnTo>
                <a:lnTo>
                  <a:pt x="78" y="20"/>
                </a:lnTo>
                <a:lnTo>
                  <a:pt x="79" y="19"/>
                </a:lnTo>
                <a:lnTo>
                  <a:pt x="78" y="18"/>
                </a:lnTo>
                <a:lnTo>
                  <a:pt x="77" y="18"/>
                </a:lnTo>
                <a:lnTo>
                  <a:pt x="75" y="19"/>
                </a:lnTo>
                <a:lnTo>
                  <a:pt x="74" y="19"/>
                </a:lnTo>
                <a:lnTo>
                  <a:pt x="75" y="19"/>
                </a:lnTo>
                <a:lnTo>
                  <a:pt x="77" y="20"/>
                </a:lnTo>
                <a:lnTo>
                  <a:pt x="75" y="22"/>
                </a:lnTo>
                <a:lnTo>
                  <a:pt x="75" y="23"/>
                </a:lnTo>
                <a:lnTo>
                  <a:pt x="77" y="24"/>
                </a:lnTo>
                <a:lnTo>
                  <a:pt x="75" y="24"/>
                </a:lnTo>
                <a:lnTo>
                  <a:pt x="74" y="24"/>
                </a:lnTo>
                <a:lnTo>
                  <a:pt x="73" y="24"/>
                </a:lnTo>
                <a:lnTo>
                  <a:pt x="72" y="24"/>
                </a:lnTo>
                <a:lnTo>
                  <a:pt x="71" y="25"/>
                </a:lnTo>
                <a:lnTo>
                  <a:pt x="71" y="27"/>
                </a:lnTo>
                <a:lnTo>
                  <a:pt x="71" y="28"/>
                </a:lnTo>
                <a:lnTo>
                  <a:pt x="72" y="29"/>
                </a:lnTo>
                <a:lnTo>
                  <a:pt x="72" y="30"/>
                </a:lnTo>
                <a:lnTo>
                  <a:pt x="71" y="30"/>
                </a:lnTo>
                <a:lnTo>
                  <a:pt x="69" y="30"/>
                </a:lnTo>
                <a:lnTo>
                  <a:pt x="69" y="31"/>
                </a:lnTo>
                <a:lnTo>
                  <a:pt x="69" y="33"/>
                </a:lnTo>
                <a:lnTo>
                  <a:pt x="69" y="34"/>
                </a:lnTo>
                <a:lnTo>
                  <a:pt x="68" y="35"/>
                </a:lnTo>
                <a:lnTo>
                  <a:pt x="67" y="35"/>
                </a:lnTo>
                <a:lnTo>
                  <a:pt x="66" y="35"/>
                </a:lnTo>
                <a:lnTo>
                  <a:pt x="65" y="35"/>
                </a:lnTo>
                <a:lnTo>
                  <a:pt x="63" y="35"/>
                </a:lnTo>
                <a:lnTo>
                  <a:pt x="62" y="35"/>
                </a:lnTo>
                <a:lnTo>
                  <a:pt x="60" y="35"/>
                </a:lnTo>
                <a:lnTo>
                  <a:pt x="60" y="34"/>
                </a:lnTo>
                <a:lnTo>
                  <a:pt x="60" y="33"/>
                </a:lnTo>
                <a:lnTo>
                  <a:pt x="59" y="31"/>
                </a:lnTo>
                <a:lnTo>
                  <a:pt x="59" y="30"/>
                </a:lnTo>
                <a:lnTo>
                  <a:pt x="59" y="29"/>
                </a:lnTo>
                <a:lnTo>
                  <a:pt x="57" y="30"/>
                </a:lnTo>
                <a:lnTo>
                  <a:pt x="56" y="30"/>
                </a:lnTo>
                <a:lnTo>
                  <a:pt x="55" y="30"/>
                </a:lnTo>
                <a:lnTo>
                  <a:pt x="53" y="30"/>
                </a:lnTo>
                <a:lnTo>
                  <a:pt x="51" y="31"/>
                </a:lnTo>
                <a:lnTo>
                  <a:pt x="51" y="33"/>
                </a:lnTo>
                <a:lnTo>
                  <a:pt x="50" y="33"/>
                </a:lnTo>
                <a:lnTo>
                  <a:pt x="49" y="33"/>
                </a:lnTo>
                <a:lnTo>
                  <a:pt x="48" y="34"/>
                </a:lnTo>
                <a:lnTo>
                  <a:pt x="48" y="35"/>
                </a:lnTo>
                <a:lnTo>
                  <a:pt x="48" y="36"/>
                </a:lnTo>
                <a:lnTo>
                  <a:pt x="48" y="37"/>
                </a:lnTo>
                <a:lnTo>
                  <a:pt x="47" y="37"/>
                </a:lnTo>
                <a:lnTo>
                  <a:pt x="47" y="36"/>
                </a:lnTo>
                <a:lnTo>
                  <a:pt x="45" y="35"/>
                </a:lnTo>
                <a:lnTo>
                  <a:pt x="45" y="33"/>
                </a:lnTo>
                <a:lnTo>
                  <a:pt x="43" y="33"/>
                </a:lnTo>
                <a:lnTo>
                  <a:pt x="41" y="33"/>
                </a:lnTo>
                <a:lnTo>
                  <a:pt x="39" y="34"/>
                </a:lnTo>
                <a:lnTo>
                  <a:pt x="38" y="35"/>
                </a:lnTo>
                <a:lnTo>
                  <a:pt x="38" y="36"/>
                </a:lnTo>
                <a:lnTo>
                  <a:pt x="37" y="36"/>
                </a:lnTo>
                <a:lnTo>
                  <a:pt x="35" y="36"/>
                </a:lnTo>
                <a:lnTo>
                  <a:pt x="34" y="37"/>
                </a:lnTo>
                <a:lnTo>
                  <a:pt x="32" y="37"/>
                </a:lnTo>
                <a:lnTo>
                  <a:pt x="32" y="35"/>
                </a:lnTo>
                <a:lnTo>
                  <a:pt x="32" y="34"/>
                </a:lnTo>
                <a:lnTo>
                  <a:pt x="30" y="34"/>
                </a:lnTo>
                <a:lnTo>
                  <a:pt x="28" y="34"/>
                </a:lnTo>
                <a:lnTo>
                  <a:pt x="26" y="34"/>
                </a:lnTo>
                <a:lnTo>
                  <a:pt x="25" y="35"/>
                </a:lnTo>
                <a:lnTo>
                  <a:pt x="24" y="35"/>
                </a:lnTo>
                <a:lnTo>
                  <a:pt x="23" y="35"/>
                </a:lnTo>
                <a:lnTo>
                  <a:pt x="20" y="35"/>
                </a:lnTo>
                <a:lnTo>
                  <a:pt x="19" y="35"/>
                </a:lnTo>
                <a:lnTo>
                  <a:pt x="18" y="34"/>
                </a:lnTo>
                <a:lnTo>
                  <a:pt x="17" y="33"/>
                </a:lnTo>
                <a:lnTo>
                  <a:pt x="16" y="33"/>
                </a:lnTo>
                <a:lnTo>
                  <a:pt x="13" y="33"/>
                </a:lnTo>
                <a:lnTo>
                  <a:pt x="12" y="34"/>
                </a:lnTo>
                <a:lnTo>
                  <a:pt x="12" y="35"/>
                </a:lnTo>
                <a:lnTo>
                  <a:pt x="11" y="35"/>
                </a:lnTo>
                <a:lnTo>
                  <a:pt x="10" y="35"/>
                </a:lnTo>
                <a:lnTo>
                  <a:pt x="8" y="35"/>
                </a:lnTo>
                <a:lnTo>
                  <a:pt x="7" y="35"/>
                </a:lnTo>
                <a:lnTo>
                  <a:pt x="6" y="35"/>
                </a:lnTo>
                <a:lnTo>
                  <a:pt x="5" y="35"/>
                </a:lnTo>
                <a:lnTo>
                  <a:pt x="4" y="35"/>
                </a:lnTo>
                <a:lnTo>
                  <a:pt x="1" y="35"/>
                </a:lnTo>
                <a:lnTo>
                  <a:pt x="0" y="35"/>
                </a:lnTo>
                <a:lnTo>
                  <a:pt x="13" y="4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010" name="Rectangle 379"/>
          <p:cNvSpPr>
            <a:spLocks noChangeArrowheads="1"/>
          </p:cNvSpPr>
          <p:nvPr/>
        </p:nvSpPr>
        <p:spPr bwMode="auto">
          <a:xfrm>
            <a:off x="374650" y="2946400"/>
            <a:ext cx="473075" cy="2000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KASHIN</a:t>
            </a:r>
          </a:p>
        </p:txBody>
      </p:sp>
      <p:grpSp>
        <p:nvGrpSpPr>
          <p:cNvPr id="168011" name="Group 380"/>
          <p:cNvGrpSpPr>
            <a:grpSpLocks/>
          </p:cNvGrpSpPr>
          <p:nvPr/>
        </p:nvGrpSpPr>
        <p:grpSpPr bwMode="auto">
          <a:xfrm>
            <a:off x="1160463" y="2922588"/>
            <a:ext cx="592137" cy="217487"/>
            <a:chOff x="731" y="1841"/>
            <a:chExt cx="373" cy="137"/>
          </a:xfrm>
        </p:grpSpPr>
        <p:sp>
          <p:nvSpPr>
            <p:cNvPr id="168465" name="Freeform 381"/>
            <p:cNvSpPr>
              <a:spLocks/>
            </p:cNvSpPr>
            <p:nvPr/>
          </p:nvSpPr>
          <p:spPr bwMode="auto">
            <a:xfrm>
              <a:off x="734" y="1841"/>
              <a:ext cx="202" cy="47"/>
            </a:xfrm>
            <a:custGeom>
              <a:avLst/>
              <a:gdLst>
                <a:gd name="T0" fmla="*/ 197 w 202"/>
                <a:gd name="T1" fmla="*/ 39 h 47"/>
                <a:gd name="T2" fmla="*/ 194 w 202"/>
                <a:gd name="T3" fmla="*/ 33 h 47"/>
                <a:gd name="T4" fmla="*/ 191 w 202"/>
                <a:gd name="T5" fmla="*/ 33 h 47"/>
                <a:gd name="T6" fmla="*/ 188 w 202"/>
                <a:gd name="T7" fmla="*/ 33 h 47"/>
                <a:gd name="T8" fmla="*/ 183 w 202"/>
                <a:gd name="T9" fmla="*/ 31 h 47"/>
                <a:gd name="T10" fmla="*/ 177 w 202"/>
                <a:gd name="T11" fmla="*/ 35 h 47"/>
                <a:gd name="T12" fmla="*/ 158 w 202"/>
                <a:gd name="T13" fmla="*/ 34 h 47"/>
                <a:gd name="T14" fmla="*/ 156 w 202"/>
                <a:gd name="T15" fmla="*/ 35 h 47"/>
                <a:gd name="T16" fmla="*/ 138 w 202"/>
                <a:gd name="T17" fmla="*/ 36 h 47"/>
                <a:gd name="T18" fmla="*/ 135 w 202"/>
                <a:gd name="T19" fmla="*/ 36 h 47"/>
                <a:gd name="T20" fmla="*/ 130 w 202"/>
                <a:gd name="T21" fmla="*/ 38 h 47"/>
                <a:gd name="T22" fmla="*/ 132 w 202"/>
                <a:gd name="T23" fmla="*/ 33 h 47"/>
                <a:gd name="T24" fmla="*/ 128 w 202"/>
                <a:gd name="T25" fmla="*/ 35 h 47"/>
                <a:gd name="T26" fmla="*/ 123 w 202"/>
                <a:gd name="T27" fmla="*/ 36 h 47"/>
                <a:gd name="T28" fmla="*/ 116 w 202"/>
                <a:gd name="T29" fmla="*/ 36 h 47"/>
                <a:gd name="T30" fmla="*/ 109 w 202"/>
                <a:gd name="T31" fmla="*/ 38 h 47"/>
                <a:gd name="T32" fmla="*/ 104 w 202"/>
                <a:gd name="T33" fmla="*/ 38 h 47"/>
                <a:gd name="T34" fmla="*/ 102 w 202"/>
                <a:gd name="T35" fmla="*/ 38 h 47"/>
                <a:gd name="T36" fmla="*/ 86 w 202"/>
                <a:gd name="T37" fmla="*/ 36 h 47"/>
                <a:gd name="T38" fmla="*/ 78 w 202"/>
                <a:gd name="T39" fmla="*/ 36 h 47"/>
                <a:gd name="T40" fmla="*/ 74 w 202"/>
                <a:gd name="T41" fmla="*/ 36 h 47"/>
                <a:gd name="T42" fmla="*/ 74 w 202"/>
                <a:gd name="T43" fmla="*/ 30 h 47"/>
                <a:gd name="T44" fmla="*/ 77 w 202"/>
                <a:gd name="T45" fmla="*/ 27 h 47"/>
                <a:gd name="T46" fmla="*/ 69 w 202"/>
                <a:gd name="T47" fmla="*/ 25 h 47"/>
                <a:gd name="T48" fmla="*/ 66 w 202"/>
                <a:gd name="T49" fmla="*/ 29 h 47"/>
                <a:gd name="T50" fmla="*/ 65 w 202"/>
                <a:gd name="T51" fmla="*/ 31 h 47"/>
                <a:gd name="T52" fmla="*/ 63 w 202"/>
                <a:gd name="T53" fmla="*/ 19 h 47"/>
                <a:gd name="T54" fmla="*/ 60 w 202"/>
                <a:gd name="T55" fmla="*/ 19 h 47"/>
                <a:gd name="T56" fmla="*/ 57 w 202"/>
                <a:gd name="T57" fmla="*/ 18 h 47"/>
                <a:gd name="T58" fmla="*/ 55 w 202"/>
                <a:gd name="T59" fmla="*/ 18 h 47"/>
                <a:gd name="T60" fmla="*/ 57 w 202"/>
                <a:gd name="T61" fmla="*/ 16 h 47"/>
                <a:gd name="T62" fmla="*/ 54 w 202"/>
                <a:gd name="T63" fmla="*/ 15 h 47"/>
                <a:gd name="T64" fmla="*/ 49 w 202"/>
                <a:gd name="T65" fmla="*/ 15 h 47"/>
                <a:gd name="T66" fmla="*/ 51 w 202"/>
                <a:gd name="T67" fmla="*/ 17 h 47"/>
                <a:gd name="T68" fmla="*/ 51 w 202"/>
                <a:gd name="T69" fmla="*/ 8 h 47"/>
                <a:gd name="T70" fmla="*/ 48 w 202"/>
                <a:gd name="T71" fmla="*/ 7 h 47"/>
                <a:gd name="T72" fmla="*/ 50 w 202"/>
                <a:gd name="T73" fmla="*/ 4 h 47"/>
                <a:gd name="T74" fmla="*/ 50 w 202"/>
                <a:gd name="T75" fmla="*/ 0 h 47"/>
                <a:gd name="T76" fmla="*/ 48 w 202"/>
                <a:gd name="T77" fmla="*/ 2 h 47"/>
                <a:gd name="T78" fmla="*/ 43 w 202"/>
                <a:gd name="T79" fmla="*/ 19 h 47"/>
                <a:gd name="T80" fmla="*/ 44 w 202"/>
                <a:gd name="T81" fmla="*/ 24 h 47"/>
                <a:gd name="T82" fmla="*/ 32 w 202"/>
                <a:gd name="T83" fmla="*/ 23 h 47"/>
                <a:gd name="T84" fmla="*/ 26 w 202"/>
                <a:gd name="T85" fmla="*/ 30 h 47"/>
                <a:gd name="T86" fmla="*/ 24 w 202"/>
                <a:gd name="T87" fmla="*/ 31 h 47"/>
                <a:gd name="T88" fmla="*/ 22 w 202"/>
                <a:gd name="T89" fmla="*/ 29 h 47"/>
                <a:gd name="T90" fmla="*/ 20 w 202"/>
                <a:gd name="T91" fmla="*/ 29 h 47"/>
                <a:gd name="T92" fmla="*/ 19 w 202"/>
                <a:gd name="T93" fmla="*/ 33 h 47"/>
                <a:gd name="T94" fmla="*/ 8 w 202"/>
                <a:gd name="T95" fmla="*/ 35 h 47"/>
                <a:gd name="T96" fmla="*/ 7 w 202"/>
                <a:gd name="T97" fmla="*/ 36 h 47"/>
                <a:gd name="T98" fmla="*/ 4 w 202"/>
                <a:gd name="T99" fmla="*/ 39 h 47"/>
                <a:gd name="T100" fmla="*/ 0 w 202"/>
                <a:gd name="T101" fmla="*/ 42 h 47"/>
                <a:gd name="T102" fmla="*/ 1 w 202"/>
                <a:gd name="T103" fmla="*/ 46 h 4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02"/>
                <a:gd name="T157" fmla="*/ 0 h 47"/>
                <a:gd name="T158" fmla="*/ 202 w 202"/>
                <a:gd name="T159" fmla="*/ 47 h 4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02" h="47">
                  <a:moveTo>
                    <a:pt x="1" y="46"/>
                  </a:moveTo>
                  <a:lnTo>
                    <a:pt x="194" y="46"/>
                  </a:lnTo>
                  <a:lnTo>
                    <a:pt x="197" y="39"/>
                  </a:lnTo>
                  <a:lnTo>
                    <a:pt x="201" y="34"/>
                  </a:lnTo>
                  <a:lnTo>
                    <a:pt x="196" y="35"/>
                  </a:lnTo>
                  <a:lnTo>
                    <a:pt x="194" y="33"/>
                  </a:lnTo>
                  <a:lnTo>
                    <a:pt x="194" y="34"/>
                  </a:lnTo>
                  <a:lnTo>
                    <a:pt x="191" y="35"/>
                  </a:lnTo>
                  <a:lnTo>
                    <a:pt x="191" y="33"/>
                  </a:lnTo>
                  <a:lnTo>
                    <a:pt x="189" y="33"/>
                  </a:lnTo>
                  <a:lnTo>
                    <a:pt x="189" y="31"/>
                  </a:lnTo>
                  <a:lnTo>
                    <a:pt x="188" y="33"/>
                  </a:lnTo>
                  <a:lnTo>
                    <a:pt x="187" y="33"/>
                  </a:lnTo>
                  <a:lnTo>
                    <a:pt x="187" y="31"/>
                  </a:lnTo>
                  <a:lnTo>
                    <a:pt x="183" y="31"/>
                  </a:lnTo>
                  <a:lnTo>
                    <a:pt x="183" y="35"/>
                  </a:lnTo>
                  <a:lnTo>
                    <a:pt x="179" y="34"/>
                  </a:lnTo>
                  <a:lnTo>
                    <a:pt x="177" y="35"/>
                  </a:lnTo>
                  <a:lnTo>
                    <a:pt x="160" y="35"/>
                  </a:lnTo>
                  <a:lnTo>
                    <a:pt x="159" y="34"/>
                  </a:lnTo>
                  <a:lnTo>
                    <a:pt x="158" y="34"/>
                  </a:lnTo>
                  <a:lnTo>
                    <a:pt x="158" y="36"/>
                  </a:lnTo>
                  <a:lnTo>
                    <a:pt x="156" y="36"/>
                  </a:lnTo>
                  <a:lnTo>
                    <a:pt x="156" y="35"/>
                  </a:lnTo>
                  <a:lnTo>
                    <a:pt x="153" y="35"/>
                  </a:lnTo>
                  <a:lnTo>
                    <a:pt x="153" y="36"/>
                  </a:lnTo>
                  <a:lnTo>
                    <a:pt x="138" y="36"/>
                  </a:lnTo>
                  <a:lnTo>
                    <a:pt x="138" y="38"/>
                  </a:lnTo>
                  <a:lnTo>
                    <a:pt x="135" y="38"/>
                  </a:lnTo>
                  <a:lnTo>
                    <a:pt x="135" y="36"/>
                  </a:lnTo>
                  <a:lnTo>
                    <a:pt x="133" y="38"/>
                  </a:lnTo>
                  <a:lnTo>
                    <a:pt x="132" y="38"/>
                  </a:lnTo>
                  <a:lnTo>
                    <a:pt x="130" y="38"/>
                  </a:lnTo>
                  <a:lnTo>
                    <a:pt x="130" y="35"/>
                  </a:lnTo>
                  <a:lnTo>
                    <a:pt x="132" y="35"/>
                  </a:lnTo>
                  <a:lnTo>
                    <a:pt x="132" y="33"/>
                  </a:lnTo>
                  <a:lnTo>
                    <a:pt x="127" y="33"/>
                  </a:lnTo>
                  <a:lnTo>
                    <a:pt x="127" y="35"/>
                  </a:lnTo>
                  <a:lnTo>
                    <a:pt x="128" y="35"/>
                  </a:lnTo>
                  <a:lnTo>
                    <a:pt x="128" y="36"/>
                  </a:lnTo>
                  <a:lnTo>
                    <a:pt x="127" y="38"/>
                  </a:lnTo>
                  <a:lnTo>
                    <a:pt x="123" y="36"/>
                  </a:lnTo>
                  <a:lnTo>
                    <a:pt x="123" y="38"/>
                  </a:lnTo>
                  <a:lnTo>
                    <a:pt x="116" y="38"/>
                  </a:lnTo>
                  <a:lnTo>
                    <a:pt x="116" y="36"/>
                  </a:lnTo>
                  <a:lnTo>
                    <a:pt x="115" y="36"/>
                  </a:lnTo>
                  <a:lnTo>
                    <a:pt x="115" y="38"/>
                  </a:lnTo>
                  <a:lnTo>
                    <a:pt x="109" y="38"/>
                  </a:lnTo>
                  <a:lnTo>
                    <a:pt x="108" y="36"/>
                  </a:lnTo>
                  <a:lnTo>
                    <a:pt x="108" y="38"/>
                  </a:lnTo>
                  <a:lnTo>
                    <a:pt x="104" y="38"/>
                  </a:lnTo>
                  <a:lnTo>
                    <a:pt x="104" y="36"/>
                  </a:lnTo>
                  <a:lnTo>
                    <a:pt x="102" y="36"/>
                  </a:lnTo>
                  <a:lnTo>
                    <a:pt x="102" y="38"/>
                  </a:lnTo>
                  <a:lnTo>
                    <a:pt x="96" y="38"/>
                  </a:lnTo>
                  <a:lnTo>
                    <a:pt x="96" y="36"/>
                  </a:lnTo>
                  <a:lnTo>
                    <a:pt x="86" y="36"/>
                  </a:lnTo>
                  <a:lnTo>
                    <a:pt x="85" y="38"/>
                  </a:lnTo>
                  <a:lnTo>
                    <a:pt x="78" y="38"/>
                  </a:lnTo>
                  <a:lnTo>
                    <a:pt x="78" y="36"/>
                  </a:lnTo>
                  <a:lnTo>
                    <a:pt x="77" y="36"/>
                  </a:lnTo>
                  <a:lnTo>
                    <a:pt x="75" y="36"/>
                  </a:lnTo>
                  <a:lnTo>
                    <a:pt x="74" y="36"/>
                  </a:lnTo>
                  <a:lnTo>
                    <a:pt x="74" y="33"/>
                  </a:lnTo>
                  <a:lnTo>
                    <a:pt x="75" y="31"/>
                  </a:lnTo>
                  <a:lnTo>
                    <a:pt x="74" y="30"/>
                  </a:lnTo>
                  <a:lnTo>
                    <a:pt x="73" y="29"/>
                  </a:lnTo>
                  <a:lnTo>
                    <a:pt x="73" y="27"/>
                  </a:lnTo>
                  <a:lnTo>
                    <a:pt x="77" y="27"/>
                  </a:lnTo>
                  <a:lnTo>
                    <a:pt x="73" y="27"/>
                  </a:lnTo>
                  <a:lnTo>
                    <a:pt x="72" y="25"/>
                  </a:lnTo>
                  <a:lnTo>
                    <a:pt x="69" y="25"/>
                  </a:lnTo>
                  <a:lnTo>
                    <a:pt x="68" y="27"/>
                  </a:lnTo>
                  <a:lnTo>
                    <a:pt x="68" y="29"/>
                  </a:lnTo>
                  <a:lnTo>
                    <a:pt x="66" y="29"/>
                  </a:lnTo>
                  <a:lnTo>
                    <a:pt x="66" y="30"/>
                  </a:lnTo>
                  <a:lnTo>
                    <a:pt x="66" y="31"/>
                  </a:lnTo>
                  <a:lnTo>
                    <a:pt x="65" y="31"/>
                  </a:lnTo>
                  <a:lnTo>
                    <a:pt x="62" y="22"/>
                  </a:lnTo>
                  <a:lnTo>
                    <a:pt x="63" y="21"/>
                  </a:lnTo>
                  <a:lnTo>
                    <a:pt x="63" y="19"/>
                  </a:lnTo>
                  <a:lnTo>
                    <a:pt x="62" y="19"/>
                  </a:lnTo>
                  <a:lnTo>
                    <a:pt x="61" y="19"/>
                  </a:lnTo>
                  <a:lnTo>
                    <a:pt x="60" y="19"/>
                  </a:lnTo>
                  <a:lnTo>
                    <a:pt x="60" y="18"/>
                  </a:lnTo>
                  <a:lnTo>
                    <a:pt x="59" y="18"/>
                  </a:lnTo>
                  <a:lnTo>
                    <a:pt x="57" y="18"/>
                  </a:lnTo>
                  <a:lnTo>
                    <a:pt x="57" y="19"/>
                  </a:lnTo>
                  <a:lnTo>
                    <a:pt x="56" y="19"/>
                  </a:lnTo>
                  <a:lnTo>
                    <a:pt x="55" y="18"/>
                  </a:lnTo>
                  <a:lnTo>
                    <a:pt x="54" y="19"/>
                  </a:lnTo>
                  <a:lnTo>
                    <a:pt x="54" y="18"/>
                  </a:lnTo>
                  <a:lnTo>
                    <a:pt x="57" y="16"/>
                  </a:lnTo>
                  <a:lnTo>
                    <a:pt x="54" y="16"/>
                  </a:lnTo>
                  <a:lnTo>
                    <a:pt x="53" y="16"/>
                  </a:lnTo>
                  <a:lnTo>
                    <a:pt x="54" y="15"/>
                  </a:lnTo>
                  <a:lnTo>
                    <a:pt x="53" y="11"/>
                  </a:lnTo>
                  <a:lnTo>
                    <a:pt x="49" y="11"/>
                  </a:lnTo>
                  <a:lnTo>
                    <a:pt x="49" y="15"/>
                  </a:lnTo>
                  <a:lnTo>
                    <a:pt x="50" y="16"/>
                  </a:lnTo>
                  <a:lnTo>
                    <a:pt x="51" y="16"/>
                  </a:lnTo>
                  <a:lnTo>
                    <a:pt x="51" y="17"/>
                  </a:lnTo>
                  <a:lnTo>
                    <a:pt x="48" y="17"/>
                  </a:lnTo>
                  <a:lnTo>
                    <a:pt x="48" y="8"/>
                  </a:lnTo>
                  <a:lnTo>
                    <a:pt x="51" y="8"/>
                  </a:lnTo>
                  <a:lnTo>
                    <a:pt x="51" y="7"/>
                  </a:lnTo>
                  <a:lnTo>
                    <a:pt x="49" y="7"/>
                  </a:lnTo>
                  <a:lnTo>
                    <a:pt x="48" y="7"/>
                  </a:lnTo>
                  <a:lnTo>
                    <a:pt x="48" y="2"/>
                  </a:lnTo>
                  <a:lnTo>
                    <a:pt x="49" y="2"/>
                  </a:lnTo>
                  <a:lnTo>
                    <a:pt x="50" y="4"/>
                  </a:lnTo>
                  <a:lnTo>
                    <a:pt x="51" y="5"/>
                  </a:lnTo>
                  <a:lnTo>
                    <a:pt x="49" y="2"/>
                  </a:lnTo>
                  <a:lnTo>
                    <a:pt x="50" y="0"/>
                  </a:lnTo>
                  <a:lnTo>
                    <a:pt x="48" y="0"/>
                  </a:lnTo>
                  <a:lnTo>
                    <a:pt x="48" y="1"/>
                  </a:lnTo>
                  <a:lnTo>
                    <a:pt x="48" y="2"/>
                  </a:lnTo>
                  <a:lnTo>
                    <a:pt x="47" y="2"/>
                  </a:lnTo>
                  <a:lnTo>
                    <a:pt x="47" y="18"/>
                  </a:lnTo>
                  <a:lnTo>
                    <a:pt x="43" y="19"/>
                  </a:lnTo>
                  <a:lnTo>
                    <a:pt x="43" y="21"/>
                  </a:lnTo>
                  <a:lnTo>
                    <a:pt x="45" y="22"/>
                  </a:lnTo>
                  <a:lnTo>
                    <a:pt x="44" y="24"/>
                  </a:lnTo>
                  <a:lnTo>
                    <a:pt x="38" y="24"/>
                  </a:lnTo>
                  <a:lnTo>
                    <a:pt x="38" y="23"/>
                  </a:lnTo>
                  <a:lnTo>
                    <a:pt x="32" y="23"/>
                  </a:lnTo>
                  <a:lnTo>
                    <a:pt x="29" y="25"/>
                  </a:lnTo>
                  <a:lnTo>
                    <a:pt x="29" y="29"/>
                  </a:lnTo>
                  <a:lnTo>
                    <a:pt x="26" y="30"/>
                  </a:lnTo>
                  <a:lnTo>
                    <a:pt x="26" y="31"/>
                  </a:lnTo>
                  <a:lnTo>
                    <a:pt x="25" y="31"/>
                  </a:lnTo>
                  <a:lnTo>
                    <a:pt x="24" y="31"/>
                  </a:lnTo>
                  <a:lnTo>
                    <a:pt x="25" y="30"/>
                  </a:lnTo>
                  <a:lnTo>
                    <a:pt x="24" y="29"/>
                  </a:lnTo>
                  <a:lnTo>
                    <a:pt x="22" y="29"/>
                  </a:lnTo>
                  <a:lnTo>
                    <a:pt x="20" y="29"/>
                  </a:lnTo>
                  <a:lnTo>
                    <a:pt x="16" y="29"/>
                  </a:lnTo>
                  <a:lnTo>
                    <a:pt x="20" y="29"/>
                  </a:lnTo>
                  <a:lnTo>
                    <a:pt x="20" y="31"/>
                  </a:lnTo>
                  <a:lnTo>
                    <a:pt x="18" y="31"/>
                  </a:lnTo>
                  <a:lnTo>
                    <a:pt x="19" y="33"/>
                  </a:lnTo>
                  <a:lnTo>
                    <a:pt x="19" y="36"/>
                  </a:lnTo>
                  <a:lnTo>
                    <a:pt x="11" y="36"/>
                  </a:lnTo>
                  <a:lnTo>
                    <a:pt x="8" y="35"/>
                  </a:lnTo>
                  <a:lnTo>
                    <a:pt x="8" y="39"/>
                  </a:lnTo>
                  <a:lnTo>
                    <a:pt x="7" y="39"/>
                  </a:lnTo>
                  <a:lnTo>
                    <a:pt x="7" y="36"/>
                  </a:lnTo>
                  <a:lnTo>
                    <a:pt x="6" y="36"/>
                  </a:lnTo>
                  <a:lnTo>
                    <a:pt x="6" y="39"/>
                  </a:lnTo>
                  <a:lnTo>
                    <a:pt x="4" y="39"/>
                  </a:lnTo>
                  <a:lnTo>
                    <a:pt x="2" y="39"/>
                  </a:lnTo>
                  <a:lnTo>
                    <a:pt x="0" y="41"/>
                  </a:lnTo>
                  <a:lnTo>
                    <a:pt x="0" y="42"/>
                  </a:lnTo>
                  <a:lnTo>
                    <a:pt x="1" y="44"/>
                  </a:lnTo>
                  <a:lnTo>
                    <a:pt x="0" y="46"/>
                  </a:lnTo>
                  <a:lnTo>
                    <a:pt x="1"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66" name="Rectangle 382"/>
            <p:cNvSpPr>
              <a:spLocks noChangeArrowheads="1"/>
            </p:cNvSpPr>
            <p:nvPr/>
          </p:nvSpPr>
          <p:spPr bwMode="auto">
            <a:xfrm>
              <a:off x="731" y="1852"/>
              <a:ext cx="373"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POLNOCNY</a:t>
              </a:r>
            </a:p>
          </p:txBody>
        </p:sp>
      </p:grpSp>
      <p:grpSp>
        <p:nvGrpSpPr>
          <p:cNvPr id="168012" name="Group 383"/>
          <p:cNvGrpSpPr>
            <a:grpSpLocks/>
          </p:cNvGrpSpPr>
          <p:nvPr/>
        </p:nvGrpSpPr>
        <p:grpSpPr bwMode="auto">
          <a:xfrm>
            <a:off x="114300" y="2517775"/>
            <a:ext cx="717550" cy="244475"/>
            <a:chOff x="72" y="1586"/>
            <a:chExt cx="452" cy="154"/>
          </a:xfrm>
        </p:grpSpPr>
        <p:sp>
          <p:nvSpPr>
            <p:cNvPr id="168463" name="Freeform 384"/>
            <p:cNvSpPr>
              <a:spLocks/>
            </p:cNvSpPr>
            <p:nvPr/>
          </p:nvSpPr>
          <p:spPr bwMode="auto">
            <a:xfrm>
              <a:off x="72" y="1693"/>
              <a:ext cx="246" cy="47"/>
            </a:xfrm>
            <a:custGeom>
              <a:avLst/>
              <a:gdLst>
                <a:gd name="T0" fmla="*/ 227 w 246"/>
                <a:gd name="T1" fmla="*/ 34 h 47"/>
                <a:gd name="T2" fmla="*/ 222 w 246"/>
                <a:gd name="T3" fmla="*/ 35 h 47"/>
                <a:gd name="T4" fmla="*/ 217 w 246"/>
                <a:gd name="T5" fmla="*/ 35 h 47"/>
                <a:gd name="T6" fmla="*/ 216 w 246"/>
                <a:gd name="T7" fmla="*/ 35 h 47"/>
                <a:gd name="T8" fmla="*/ 213 w 246"/>
                <a:gd name="T9" fmla="*/ 36 h 47"/>
                <a:gd name="T10" fmla="*/ 205 w 246"/>
                <a:gd name="T11" fmla="*/ 38 h 47"/>
                <a:gd name="T12" fmla="*/ 203 w 246"/>
                <a:gd name="T13" fmla="*/ 36 h 47"/>
                <a:gd name="T14" fmla="*/ 187 w 246"/>
                <a:gd name="T15" fmla="*/ 35 h 47"/>
                <a:gd name="T16" fmla="*/ 190 w 246"/>
                <a:gd name="T17" fmla="*/ 28 h 47"/>
                <a:gd name="T18" fmla="*/ 185 w 246"/>
                <a:gd name="T19" fmla="*/ 35 h 47"/>
                <a:gd name="T20" fmla="*/ 175 w 246"/>
                <a:gd name="T21" fmla="*/ 34 h 47"/>
                <a:gd name="T22" fmla="*/ 160 w 246"/>
                <a:gd name="T23" fmla="*/ 28 h 47"/>
                <a:gd name="T24" fmla="*/ 155 w 246"/>
                <a:gd name="T25" fmla="*/ 23 h 47"/>
                <a:gd name="T26" fmla="*/ 153 w 246"/>
                <a:gd name="T27" fmla="*/ 25 h 47"/>
                <a:gd name="T28" fmla="*/ 153 w 246"/>
                <a:gd name="T29" fmla="*/ 24 h 47"/>
                <a:gd name="T30" fmla="*/ 151 w 246"/>
                <a:gd name="T31" fmla="*/ 19 h 47"/>
                <a:gd name="T32" fmla="*/ 150 w 246"/>
                <a:gd name="T33" fmla="*/ 16 h 47"/>
                <a:gd name="T34" fmla="*/ 148 w 246"/>
                <a:gd name="T35" fmla="*/ 19 h 47"/>
                <a:gd name="T36" fmla="*/ 147 w 246"/>
                <a:gd name="T37" fmla="*/ 25 h 47"/>
                <a:gd name="T38" fmla="*/ 143 w 246"/>
                <a:gd name="T39" fmla="*/ 27 h 47"/>
                <a:gd name="T40" fmla="*/ 139 w 246"/>
                <a:gd name="T41" fmla="*/ 33 h 47"/>
                <a:gd name="T42" fmla="*/ 135 w 246"/>
                <a:gd name="T43" fmla="*/ 30 h 47"/>
                <a:gd name="T44" fmla="*/ 130 w 246"/>
                <a:gd name="T45" fmla="*/ 30 h 47"/>
                <a:gd name="T46" fmla="*/ 127 w 246"/>
                <a:gd name="T47" fmla="*/ 24 h 47"/>
                <a:gd name="T48" fmla="*/ 126 w 246"/>
                <a:gd name="T49" fmla="*/ 18 h 47"/>
                <a:gd name="T50" fmla="*/ 126 w 246"/>
                <a:gd name="T51" fmla="*/ 17 h 47"/>
                <a:gd name="T52" fmla="*/ 125 w 246"/>
                <a:gd name="T53" fmla="*/ 8 h 47"/>
                <a:gd name="T54" fmla="*/ 124 w 246"/>
                <a:gd name="T55" fmla="*/ 5 h 47"/>
                <a:gd name="T56" fmla="*/ 121 w 246"/>
                <a:gd name="T57" fmla="*/ 16 h 47"/>
                <a:gd name="T58" fmla="*/ 118 w 246"/>
                <a:gd name="T59" fmla="*/ 24 h 47"/>
                <a:gd name="T60" fmla="*/ 110 w 246"/>
                <a:gd name="T61" fmla="*/ 13 h 47"/>
                <a:gd name="T62" fmla="*/ 104 w 246"/>
                <a:gd name="T63" fmla="*/ 15 h 47"/>
                <a:gd name="T64" fmla="*/ 107 w 246"/>
                <a:gd name="T65" fmla="*/ 12 h 47"/>
                <a:gd name="T66" fmla="*/ 102 w 246"/>
                <a:gd name="T67" fmla="*/ 13 h 47"/>
                <a:gd name="T68" fmla="*/ 102 w 246"/>
                <a:gd name="T69" fmla="*/ 18 h 47"/>
                <a:gd name="T70" fmla="*/ 101 w 246"/>
                <a:gd name="T71" fmla="*/ 24 h 47"/>
                <a:gd name="T72" fmla="*/ 101 w 246"/>
                <a:gd name="T73" fmla="*/ 33 h 47"/>
                <a:gd name="T74" fmla="*/ 86 w 246"/>
                <a:gd name="T75" fmla="*/ 29 h 47"/>
                <a:gd name="T76" fmla="*/ 83 w 246"/>
                <a:gd name="T77" fmla="*/ 25 h 47"/>
                <a:gd name="T78" fmla="*/ 83 w 246"/>
                <a:gd name="T79" fmla="*/ 18 h 47"/>
                <a:gd name="T80" fmla="*/ 79 w 246"/>
                <a:gd name="T81" fmla="*/ 19 h 47"/>
                <a:gd name="T82" fmla="*/ 80 w 246"/>
                <a:gd name="T83" fmla="*/ 23 h 47"/>
                <a:gd name="T84" fmla="*/ 82 w 246"/>
                <a:gd name="T85" fmla="*/ 29 h 47"/>
                <a:gd name="T86" fmla="*/ 74 w 246"/>
                <a:gd name="T87" fmla="*/ 27 h 47"/>
                <a:gd name="T88" fmla="*/ 72 w 246"/>
                <a:gd name="T89" fmla="*/ 30 h 47"/>
                <a:gd name="T90" fmla="*/ 66 w 246"/>
                <a:gd name="T91" fmla="*/ 36 h 47"/>
                <a:gd name="T92" fmla="*/ 64 w 246"/>
                <a:gd name="T93" fmla="*/ 33 h 47"/>
                <a:gd name="T94" fmla="*/ 56 w 246"/>
                <a:gd name="T95" fmla="*/ 31 h 47"/>
                <a:gd name="T96" fmla="*/ 58 w 246"/>
                <a:gd name="T97" fmla="*/ 36 h 47"/>
                <a:gd name="T98" fmla="*/ 55 w 246"/>
                <a:gd name="T99" fmla="*/ 35 h 47"/>
                <a:gd name="T100" fmla="*/ 32 w 246"/>
                <a:gd name="T101" fmla="*/ 39 h 47"/>
                <a:gd name="T102" fmla="*/ 12 w 246"/>
                <a:gd name="T103" fmla="*/ 42 h 4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46"/>
                <a:gd name="T157" fmla="*/ 0 h 47"/>
                <a:gd name="T158" fmla="*/ 246 w 246"/>
                <a:gd name="T159" fmla="*/ 47 h 4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46" h="47">
                  <a:moveTo>
                    <a:pt x="4" y="46"/>
                  </a:moveTo>
                  <a:lnTo>
                    <a:pt x="237" y="46"/>
                  </a:lnTo>
                  <a:lnTo>
                    <a:pt x="245" y="34"/>
                  </a:lnTo>
                  <a:lnTo>
                    <a:pt x="228" y="35"/>
                  </a:lnTo>
                  <a:lnTo>
                    <a:pt x="227" y="34"/>
                  </a:lnTo>
                  <a:lnTo>
                    <a:pt x="226" y="34"/>
                  </a:lnTo>
                  <a:lnTo>
                    <a:pt x="226" y="35"/>
                  </a:lnTo>
                  <a:lnTo>
                    <a:pt x="226" y="36"/>
                  </a:lnTo>
                  <a:lnTo>
                    <a:pt x="225" y="35"/>
                  </a:lnTo>
                  <a:lnTo>
                    <a:pt x="222" y="35"/>
                  </a:lnTo>
                  <a:lnTo>
                    <a:pt x="220" y="36"/>
                  </a:lnTo>
                  <a:lnTo>
                    <a:pt x="220" y="35"/>
                  </a:lnTo>
                  <a:lnTo>
                    <a:pt x="220" y="36"/>
                  </a:lnTo>
                  <a:lnTo>
                    <a:pt x="217" y="36"/>
                  </a:lnTo>
                  <a:lnTo>
                    <a:pt x="217" y="35"/>
                  </a:lnTo>
                  <a:lnTo>
                    <a:pt x="216" y="35"/>
                  </a:lnTo>
                  <a:lnTo>
                    <a:pt x="215" y="36"/>
                  </a:lnTo>
                  <a:lnTo>
                    <a:pt x="214" y="36"/>
                  </a:lnTo>
                  <a:lnTo>
                    <a:pt x="214" y="35"/>
                  </a:lnTo>
                  <a:lnTo>
                    <a:pt x="216" y="35"/>
                  </a:lnTo>
                  <a:lnTo>
                    <a:pt x="215" y="34"/>
                  </a:lnTo>
                  <a:lnTo>
                    <a:pt x="213" y="34"/>
                  </a:lnTo>
                  <a:lnTo>
                    <a:pt x="211" y="35"/>
                  </a:lnTo>
                  <a:lnTo>
                    <a:pt x="213" y="35"/>
                  </a:lnTo>
                  <a:lnTo>
                    <a:pt x="213" y="36"/>
                  </a:lnTo>
                  <a:lnTo>
                    <a:pt x="211" y="36"/>
                  </a:lnTo>
                  <a:lnTo>
                    <a:pt x="210" y="36"/>
                  </a:lnTo>
                  <a:lnTo>
                    <a:pt x="209" y="36"/>
                  </a:lnTo>
                  <a:lnTo>
                    <a:pt x="209" y="38"/>
                  </a:lnTo>
                  <a:lnTo>
                    <a:pt x="205" y="38"/>
                  </a:lnTo>
                  <a:lnTo>
                    <a:pt x="205" y="35"/>
                  </a:lnTo>
                  <a:lnTo>
                    <a:pt x="205" y="34"/>
                  </a:lnTo>
                  <a:lnTo>
                    <a:pt x="204" y="38"/>
                  </a:lnTo>
                  <a:lnTo>
                    <a:pt x="203" y="38"/>
                  </a:lnTo>
                  <a:lnTo>
                    <a:pt x="203" y="36"/>
                  </a:lnTo>
                  <a:lnTo>
                    <a:pt x="203" y="35"/>
                  </a:lnTo>
                  <a:lnTo>
                    <a:pt x="197" y="35"/>
                  </a:lnTo>
                  <a:lnTo>
                    <a:pt x="196" y="35"/>
                  </a:lnTo>
                  <a:lnTo>
                    <a:pt x="195" y="35"/>
                  </a:lnTo>
                  <a:lnTo>
                    <a:pt x="187" y="35"/>
                  </a:lnTo>
                  <a:lnTo>
                    <a:pt x="189" y="30"/>
                  </a:lnTo>
                  <a:lnTo>
                    <a:pt x="190" y="30"/>
                  </a:lnTo>
                  <a:lnTo>
                    <a:pt x="192" y="30"/>
                  </a:lnTo>
                  <a:lnTo>
                    <a:pt x="192" y="28"/>
                  </a:lnTo>
                  <a:lnTo>
                    <a:pt x="190" y="28"/>
                  </a:lnTo>
                  <a:lnTo>
                    <a:pt x="184" y="28"/>
                  </a:lnTo>
                  <a:lnTo>
                    <a:pt x="185" y="29"/>
                  </a:lnTo>
                  <a:lnTo>
                    <a:pt x="184" y="30"/>
                  </a:lnTo>
                  <a:lnTo>
                    <a:pt x="185" y="31"/>
                  </a:lnTo>
                  <a:lnTo>
                    <a:pt x="185" y="35"/>
                  </a:lnTo>
                  <a:lnTo>
                    <a:pt x="180" y="35"/>
                  </a:lnTo>
                  <a:lnTo>
                    <a:pt x="180" y="33"/>
                  </a:lnTo>
                  <a:lnTo>
                    <a:pt x="177" y="33"/>
                  </a:lnTo>
                  <a:lnTo>
                    <a:pt x="177" y="34"/>
                  </a:lnTo>
                  <a:lnTo>
                    <a:pt x="175" y="34"/>
                  </a:lnTo>
                  <a:lnTo>
                    <a:pt x="175" y="35"/>
                  </a:lnTo>
                  <a:lnTo>
                    <a:pt x="166" y="35"/>
                  </a:lnTo>
                  <a:lnTo>
                    <a:pt x="166" y="30"/>
                  </a:lnTo>
                  <a:lnTo>
                    <a:pt x="160" y="30"/>
                  </a:lnTo>
                  <a:lnTo>
                    <a:pt x="160" y="28"/>
                  </a:lnTo>
                  <a:lnTo>
                    <a:pt x="156" y="28"/>
                  </a:lnTo>
                  <a:lnTo>
                    <a:pt x="156" y="24"/>
                  </a:lnTo>
                  <a:lnTo>
                    <a:pt x="159" y="24"/>
                  </a:lnTo>
                  <a:lnTo>
                    <a:pt x="157" y="23"/>
                  </a:lnTo>
                  <a:lnTo>
                    <a:pt x="155" y="23"/>
                  </a:lnTo>
                  <a:lnTo>
                    <a:pt x="154" y="24"/>
                  </a:lnTo>
                  <a:lnTo>
                    <a:pt x="155" y="24"/>
                  </a:lnTo>
                  <a:lnTo>
                    <a:pt x="155" y="27"/>
                  </a:lnTo>
                  <a:lnTo>
                    <a:pt x="151" y="27"/>
                  </a:lnTo>
                  <a:lnTo>
                    <a:pt x="153" y="25"/>
                  </a:lnTo>
                  <a:lnTo>
                    <a:pt x="151" y="25"/>
                  </a:lnTo>
                  <a:lnTo>
                    <a:pt x="150" y="25"/>
                  </a:lnTo>
                  <a:lnTo>
                    <a:pt x="150" y="23"/>
                  </a:lnTo>
                  <a:lnTo>
                    <a:pt x="151" y="23"/>
                  </a:lnTo>
                  <a:lnTo>
                    <a:pt x="153" y="24"/>
                  </a:lnTo>
                  <a:lnTo>
                    <a:pt x="153" y="22"/>
                  </a:lnTo>
                  <a:lnTo>
                    <a:pt x="154" y="21"/>
                  </a:lnTo>
                  <a:lnTo>
                    <a:pt x="153" y="21"/>
                  </a:lnTo>
                  <a:lnTo>
                    <a:pt x="153" y="18"/>
                  </a:lnTo>
                  <a:lnTo>
                    <a:pt x="151" y="19"/>
                  </a:lnTo>
                  <a:lnTo>
                    <a:pt x="150" y="19"/>
                  </a:lnTo>
                  <a:lnTo>
                    <a:pt x="150" y="18"/>
                  </a:lnTo>
                  <a:lnTo>
                    <a:pt x="151" y="18"/>
                  </a:lnTo>
                  <a:lnTo>
                    <a:pt x="151" y="17"/>
                  </a:lnTo>
                  <a:lnTo>
                    <a:pt x="150" y="16"/>
                  </a:lnTo>
                  <a:lnTo>
                    <a:pt x="150" y="17"/>
                  </a:lnTo>
                  <a:lnTo>
                    <a:pt x="147" y="17"/>
                  </a:lnTo>
                  <a:lnTo>
                    <a:pt x="147" y="18"/>
                  </a:lnTo>
                  <a:lnTo>
                    <a:pt x="148" y="18"/>
                  </a:lnTo>
                  <a:lnTo>
                    <a:pt x="148" y="19"/>
                  </a:lnTo>
                  <a:lnTo>
                    <a:pt x="147" y="19"/>
                  </a:lnTo>
                  <a:lnTo>
                    <a:pt x="147" y="22"/>
                  </a:lnTo>
                  <a:lnTo>
                    <a:pt x="148" y="22"/>
                  </a:lnTo>
                  <a:lnTo>
                    <a:pt x="148" y="25"/>
                  </a:lnTo>
                  <a:lnTo>
                    <a:pt x="147" y="25"/>
                  </a:lnTo>
                  <a:lnTo>
                    <a:pt x="147" y="27"/>
                  </a:lnTo>
                  <a:lnTo>
                    <a:pt x="147" y="28"/>
                  </a:lnTo>
                  <a:lnTo>
                    <a:pt x="145" y="28"/>
                  </a:lnTo>
                  <a:lnTo>
                    <a:pt x="144" y="27"/>
                  </a:lnTo>
                  <a:lnTo>
                    <a:pt x="143" y="27"/>
                  </a:lnTo>
                  <a:lnTo>
                    <a:pt x="143" y="29"/>
                  </a:lnTo>
                  <a:lnTo>
                    <a:pt x="142" y="29"/>
                  </a:lnTo>
                  <a:lnTo>
                    <a:pt x="141" y="29"/>
                  </a:lnTo>
                  <a:lnTo>
                    <a:pt x="141" y="33"/>
                  </a:lnTo>
                  <a:lnTo>
                    <a:pt x="139" y="33"/>
                  </a:lnTo>
                  <a:lnTo>
                    <a:pt x="139" y="30"/>
                  </a:lnTo>
                  <a:lnTo>
                    <a:pt x="137" y="30"/>
                  </a:lnTo>
                  <a:lnTo>
                    <a:pt x="137" y="33"/>
                  </a:lnTo>
                  <a:lnTo>
                    <a:pt x="137" y="30"/>
                  </a:lnTo>
                  <a:lnTo>
                    <a:pt x="135" y="30"/>
                  </a:lnTo>
                  <a:lnTo>
                    <a:pt x="135" y="33"/>
                  </a:lnTo>
                  <a:lnTo>
                    <a:pt x="133" y="33"/>
                  </a:lnTo>
                  <a:lnTo>
                    <a:pt x="133" y="30"/>
                  </a:lnTo>
                  <a:lnTo>
                    <a:pt x="131" y="30"/>
                  </a:lnTo>
                  <a:lnTo>
                    <a:pt x="130" y="30"/>
                  </a:lnTo>
                  <a:lnTo>
                    <a:pt x="130" y="33"/>
                  </a:lnTo>
                  <a:lnTo>
                    <a:pt x="127" y="33"/>
                  </a:lnTo>
                  <a:lnTo>
                    <a:pt x="127" y="27"/>
                  </a:lnTo>
                  <a:lnTo>
                    <a:pt x="127" y="25"/>
                  </a:lnTo>
                  <a:lnTo>
                    <a:pt x="127" y="24"/>
                  </a:lnTo>
                  <a:lnTo>
                    <a:pt x="126" y="24"/>
                  </a:lnTo>
                  <a:lnTo>
                    <a:pt x="126" y="22"/>
                  </a:lnTo>
                  <a:lnTo>
                    <a:pt x="127" y="22"/>
                  </a:lnTo>
                  <a:lnTo>
                    <a:pt x="127" y="21"/>
                  </a:lnTo>
                  <a:lnTo>
                    <a:pt x="126" y="18"/>
                  </a:lnTo>
                  <a:lnTo>
                    <a:pt x="127" y="18"/>
                  </a:lnTo>
                  <a:lnTo>
                    <a:pt x="127" y="19"/>
                  </a:lnTo>
                  <a:lnTo>
                    <a:pt x="129" y="18"/>
                  </a:lnTo>
                  <a:lnTo>
                    <a:pt x="127" y="18"/>
                  </a:lnTo>
                  <a:lnTo>
                    <a:pt x="126" y="17"/>
                  </a:lnTo>
                  <a:lnTo>
                    <a:pt x="133" y="16"/>
                  </a:lnTo>
                  <a:lnTo>
                    <a:pt x="126" y="16"/>
                  </a:lnTo>
                  <a:lnTo>
                    <a:pt x="124" y="13"/>
                  </a:lnTo>
                  <a:lnTo>
                    <a:pt x="124" y="7"/>
                  </a:lnTo>
                  <a:lnTo>
                    <a:pt x="125" y="8"/>
                  </a:lnTo>
                  <a:lnTo>
                    <a:pt x="126" y="12"/>
                  </a:lnTo>
                  <a:lnTo>
                    <a:pt x="131" y="11"/>
                  </a:lnTo>
                  <a:lnTo>
                    <a:pt x="127" y="0"/>
                  </a:lnTo>
                  <a:lnTo>
                    <a:pt x="123" y="1"/>
                  </a:lnTo>
                  <a:lnTo>
                    <a:pt x="124" y="5"/>
                  </a:lnTo>
                  <a:lnTo>
                    <a:pt x="121" y="4"/>
                  </a:lnTo>
                  <a:lnTo>
                    <a:pt x="115" y="10"/>
                  </a:lnTo>
                  <a:lnTo>
                    <a:pt x="118" y="10"/>
                  </a:lnTo>
                  <a:lnTo>
                    <a:pt x="121" y="7"/>
                  </a:lnTo>
                  <a:lnTo>
                    <a:pt x="121" y="16"/>
                  </a:lnTo>
                  <a:lnTo>
                    <a:pt x="118" y="16"/>
                  </a:lnTo>
                  <a:lnTo>
                    <a:pt x="119" y="18"/>
                  </a:lnTo>
                  <a:lnTo>
                    <a:pt x="120" y="19"/>
                  </a:lnTo>
                  <a:lnTo>
                    <a:pt x="118" y="21"/>
                  </a:lnTo>
                  <a:lnTo>
                    <a:pt x="118" y="24"/>
                  </a:lnTo>
                  <a:lnTo>
                    <a:pt x="114" y="24"/>
                  </a:lnTo>
                  <a:lnTo>
                    <a:pt x="114" y="27"/>
                  </a:lnTo>
                  <a:lnTo>
                    <a:pt x="110" y="28"/>
                  </a:lnTo>
                  <a:lnTo>
                    <a:pt x="109" y="21"/>
                  </a:lnTo>
                  <a:lnTo>
                    <a:pt x="110" y="13"/>
                  </a:lnTo>
                  <a:lnTo>
                    <a:pt x="110" y="16"/>
                  </a:lnTo>
                  <a:lnTo>
                    <a:pt x="108" y="18"/>
                  </a:lnTo>
                  <a:lnTo>
                    <a:pt x="106" y="18"/>
                  </a:lnTo>
                  <a:lnTo>
                    <a:pt x="104" y="16"/>
                  </a:lnTo>
                  <a:lnTo>
                    <a:pt x="104" y="15"/>
                  </a:lnTo>
                  <a:lnTo>
                    <a:pt x="106" y="16"/>
                  </a:lnTo>
                  <a:lnTo>
                    <a:pt x="108" y="16"/>
                  </a:lnTo>
                  <a:lnTo>
                    <a:pt x="108" y="15"/>
                  </a:lnTo>
                  <a:lnTo>
                    <a:pt x="107" y="15"/>
                  </a:lnTo>
                  <a:lnTo>
                    <a:pt x="107" y="12"/>
                  </a:lnTo>
                  <a:lnTo>
                    <a:pt x="106" y="13"/>
                  </a:lnTo>
                  <a:lnTo>
                    <a:pt x="104" y="13"/>
                  </a:lnTo>
                  <a:lnTo>
                    <a:pt x="102" y="13"/>
                  </a:lnTo>
                  <a:lnTo>
                    <a:pt x="101" y="13"/>
                  </a:lnTo>
                  <a:lnTo>
                    <a:pt x="102" y="13"/>
                  </a:lnTo>
                  <a:lnTo>
                    <a:pt x="102" y="15"/>
                  </a:lnTo>
                  <a:lnTo>
                    <a:pt x="101" y="15"/>
                  </a:lnTo>
                  <a:lnTo>
                    <a:pt x="98" y="15"/>
                  </a:lnTo>
                  <a:lnTo>
                    <a:pt x="102" y="16"/>
                  </a:lnTo>
                  <a:lnTo>
                    <a:pt x="102" y="18"/>
                  </a:lnTo>
                  <a:lnTo>
                    <a:pt x="98" y="18"/>
                  </a:lnTo>
                  <a:lnTo>
                    <a:pt x="98" y="22"/>
                  </a:lnTo>
                  <a:lnTo>
                    <a:pt x="102" y="22"/>
                  </a:lnTo>
                  <a:lnTo>
                    <a:pt x="102" y="24"/>
                  </a:lnTo>
                  <a:lnTo>
                    <a:pt x="101" y="24"/>
                  </a:lnTo>
                  <a:lnTo>
                    <a:pt x="101" y="29"/>
                  </a:lnTo>
                  <a:lnTo>
                    <a:pt x="104" y="29"/>
                  </a:lnTo>
                  <a:lnTo>
                    <a:pt x="104" y="35"/>
                  </a:lnTo>
                  <a:lnTo>
                    <a:pt x="101" y="35"/>
                  </a:lnTo>
                  <a:lnTo>
                    <a:pt x="101" y="33"/>
                  </a:lnTo>
                  <a:lnTo>
                    <a:pt x="89" y="34"/>
                  </a:lnTo>
                  <a:lnTo>
                    <a:pt x="89" y="35"/>
                  </a:lnTo>
                  <a:lnTo>
                    <a:pt x="86" y="35"/>
                  </a:lnTo>
                  <a:lnTo>
                    <a:pt x="86" y="31"/>
                  </a:lnTo>
                  <a:lnTo>
                    <a:pt x="86" y="29"/>
                  </a:lnTo>
                  <a:lnTo>
                    <a:pt x="85" y="29"/>
                  </a:lnTo>
                  <a:lnTo>
                    <a:pt x="84" y="28"/>
                  </a:lnTo>
                  <a:lnTo>
                    <a:pt x="86" y="27"/>
                  </a:lnTo>
                  <a:lnTo>
                    <a:pt x="84" y="27"/>
                  </a:lnTo>
                  <a:lnTo>
                    <a:pt x="83" y="25"/>
                  </a:lnTo>
                  <a:lnTo>
                    <a:pt x="83" y="24"/>
                  </a:lnTo>
                  <a:lnTo>
                    <a:pt x="85" y="23"/>
                  </a:lnTo>
                  <a:lnTo>
                    <a:pt x="85" y="22"/>
                  </a:lnTo>
                  <a:lnTo>
                    <a:pt x="83" y="22"/>
                  </a:lnTo>
                  <a:lnTo>
                    <a:pt x="83" y="18"/>
                  </a:lnTo>
                  <a:lnTo>
                    <a:pt x="79" y="18"/>
                  </a:lnTo>
                  <a:lnTo>
                    <a:pt x="82" y="18"/>
                  </a:lnTo>
                  <a:lnTo>
                    <a:pt x="83" y="21"/>
                  </a:lnTo>
                  <a:lnTo>
                    <a:pt x="82" y="22"/>
                  </a:lnTo>
                  <a:lnTo>
                    <a:pt x="79" y="19"/>
                  </a:lnTo>
                  <a:lnTo>
                    <a:pt x="79" y="22"/>
                  </a:lnTo>
                  <a:lnTo>
                    <a:pt x="77" y="22"/>
                  </a:lnTo>
                  <a:lnTo>
                    <a:pt x="79" y="23"/>
                  </a:lnTo>
                  <a:lnTo>
                    <a:pt x="79" y="24"/>
                  </a:lnTo>
                  <a:lnTo>
                    <a:pt x="80" y="23"/>
                  </a:lnTo>
                  <a:lnTo>
                    <a:pt x="82" y="24"/>
                  </a:lnTo>
                  <a:lnTo>
                    <a:pt x="82" y="27"/>
                  </a:lnTo>
                  <a:lnTo>
                    <a:pt x="79" y="27"/>
                  </a:lnTo>
                  <a:lnTo>
                    <a:pt x="82" y="28"/>
                  </a:lnTo>
                  <a:lnTo>
                    <a:pt x="82" y="29"/>
                  </a:lnTo>
                  <a:lnTo>
                    <a:pt x="79" y="29"/>
                  </a:lnTo>
                  <a:lnTo>
                    <a:pt x="78" y="30"/>
                  </a:lnTo>
                  <a:lnTo>
                    <a:pt x="76" y="30"/>
                  </a:lnTo>
                  <a:lnTo>
                    <a:pt x="76" y="27"/>
                  </a:lnTo>
                  <a:lnTo>
                    <a:pt x="74" y="27"/>
                  </a:lnTo>
                  <a:lnTo>
                    <a:pt x="74" y="34"/>
                  </a:lnTo>
                  <a:lnTo>
                    <a:pt x="74" y="33"/>
                  </a:lnTo>
                  <a:lnTo>
                    <a:pt x="74" y="29"/>
                  </a:lnTo>
                  <a:lnTo>
                    <a:pt x="73" y="29"/>
                  </a:lnTo>
                  <a:lnTo>
                    <a:pt x="72" y="30"/>
                  </a:lnTo>
                  <a:lnTo>
                    <a:pt x="72" y="31"/>
                  </a:lnTo>
                  <a:lnTo>
                    <a:pt x="71" y="35"/>
                  </a:lnTo>
                  <a:lnTo>
                    <a:pt x="68" y="35"/>
                  </a:lnTo>
                  <a:lnTo>
                    <a:pt x="67" y="36"/>
                  </a:lnTo>
                  <a:lnTo>
                    <a:pt x="66" y="36"/>
                  </a:lnTo>
                  <a:lnTo>
                    <a:pt x="65" y="35"/>
                  </a:lnTo>
                  <a:lnTo>
                    <a:pt x="65" y="36"/>
                  </a:lnTo>
                  <a:lnTo>
                    <a:pt x="64" y="36"/>
                  </a:lnTo>
                  <a:lnTo>
                    <a:pt x="62" y="33"/>
                  </a:lnTo>
                  <a:lnTo>
                    <a:pt x="64" y="33"/>
                  </a:lnTo>
                  <a:lnTo>
                    <a:pt x="65" y="31"/>
                  </a:lnTo>
                  <a:lnTo>
                    <a:pt x="61" y="31"/>
                  </a:lnTo>
                  <a:lnTo>
                    <a:pt x="64" y="30"/>
                  </a:lnTo>
                  <a:lnTo>
                    <a:pt x="56" y="30"/>
                  </a:lnTo>
                  <a:lnTo>
                    <a:pt x="56" y="31"/>
                  </a:lnTo>
                  <a:lnTo>
                    <a:pt x="59" y="31"/>
                  </a:lnTo>
                  <a:lnTo>
                    <a:pt x="60" y="33"/>
                  </a:lnTo>
                  <a:lnTo>
                    <a:pt x="59" y="35"/>
                  </a:lnTo>
                  <a:lnTo>
                    <a:pt x="59" y="36"/>
                  </a:lnTo>
                  <a:lnTo>
                    <a:pt x="58" y="36"/>
                  </a:lnTo>
                  <a:lnTo>
                    <a:pt x="58" y="35"/>
                  </a:lnTo>
                  <a:lnTo>
                    <a:pt x="56" y="35"/>
                  </a:lnTo>
                  <a:lnTo>
                    <a:pt x="56" y="38"/>
                  </a:lnTo>
                  <a:lnTo>
                    <a:pt x="56" y="35"/>
                  </a:lnTo>
                  <a:lnTo>
                    <a:pt x="55" y="35"/>
                  </a:lnTo>
                  <a:lnTo>
                    <a:pt x="55" y="38"/>
                  </a:lnTo>
                  <a:lnTo>
                    <a:pt x="54" y="38"/>
                  </a:lnTo>
                  <a:lnTo>
                    <a:pt x="54" y="34"/>
                  </a:lnTo>
                  <a:lnTo>
                    <a:pt x="36" y="34"/>
                  </a:lnTo>
                  <a:lnTo>
                    <a:pt x="32" y="39"/>
                  </a:lnTo>
                  <a:lnTo>
                    <a:pt x="4" y="39"/>
                  </a:lnTo>
                  <a:lnTo>
                    <a:pt x="4" y="40"/>
                  </a:lnTo>
                  <a:lnTo>
                    <a:pt x="18" y="40"/>
                  </a:lnTo>
                  <a:lnTo>
                    <a:pt x="18" y="41"/>
                  </a:lnTo>
                  <a:lnTo>
                    <a:pt x="12" y="42"/>
                  </a:lnTo>
                  <a:lnTo>
                    <a:pt x="0" y="42"/>
                  </a:lnTo>
                  <a:lnTo>
                    <a:pt x="4" y="46"/>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64" name="Rectangle 385"/>
            <p:cNvSpPr>
              <a:spLocks noChangeArrowheads="1"/>
            </p:cNvSpPr>
            <p:nvPr/>
          </p:nvSpPr>
          <p:spPr bwMode="auto">
            <a:xfrm>
              <a:off x="182" y="1586"/>
              <a:ext cx="342"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KRESTA II</a:t>
              </a:r>
            </a:p>
          </p:txBody>
        </p:sp>
      </p:grpSp>
      <p:grpSp>
        <p:nvGrpSpPr>
          <p:cNvPr id="168013" name="Group 386"/>
          <p:cNvGrpSpPr>
            <a:grpSpLocks/>
          </p:cNvGrpSpPr>
          <p:nvPr/>
        </p:nvGrpSpPr>
        <p:grpSpPr bwMode="auto">
          <a:xfrm>
            <a:off x="2887663" y="1289050"/>
            <a:ext cx="550862" cy="268288"/>
            <a:chOff x="1819" y="812"/>
            <a:chExt cx="347" cy="169"/>
          </a:xfrm>
        </p:grpSpPr>
        <p:sp>
          <p:nvSpPr>
            <p:cNvPr id="168446" name="Freeform 387"/>
            <p:cNvSpPr>
              <a:spLocks/>
            </p:cNvSpPr>
            <p:nvPr/>
          </p:nvSpPr>
          <p:spPr bwMode="auto">
            <a:xfrm>
              <a:off x="1819" y="923"/>
              <a:ext cx="291" cy="58"/>
            </a:xfrm>
            <a:custGeom>
              <a:avLst/>
              <a:gdLst>
                <a:gd name="T0" fmla="*/ 274 w 291"/>
                <a:gd name="T1" fmla="*/ 57 h 58"/>
                <a:gd name="T2" fmla="*/ 275 w 291"/>
                <a:gd name="T3" fmla="*/ 55 h 58"/>
                <a:gd name="T4" fmla="*/ 277 w 291"/>
                <a:gd name="T5" fmla="*/ 52 h 58"/>
                <a:gd name="T6" fmla="*/ 279 w 291"/>
                <a:gd name="T7" fmla="*/ 49 h 58"/>
                <a:gd name="T8" fmla="*/ 282 w 291"/>
                <a:gd name="T9" fmla="*/ 45 h 58"/>
                <a:gd name="T10" fmla="*/ 283 w 291"/>
                <a:gd name="T11" fmla="*/ 42 h 58"/>
                <a:gd name="T12" fmla="*/ 287 w 291"/>
                <a:gd name="T13" fmla="*/ 39 h 58"/>
                <a:gd name="T14" fmla="*/ 290 w 291"/>
                <a:gd name="T15" fmla="*/ 35 h 58"/>
                <a:gd name="T16" fmla="*/ 287 w 291"/>
                <a:gd name="T17" fmla="*/ 37 h 58"/>
                <a:gd name="T18" fmla="*/ 277 w 291"/>
                <a:gd name="T19" fmla="*/ 39 h 58"/>
                <a:gd name="T20" fmla="*/ 266 w 291"/>
                <a:gd name="T21" fmla="*/ 40 h 58"/>
                <a:gd name="T22" fmla="*/ 256 w 291"/>
                <a:gd name="T23" fmla="*/ 40 h 58"/>
                <a:gd name="T24" fmla="*/ 244 w 291"/>
                <a:gd name="T25" fmla="*/ 42 h 58"/>
                <a:gd name="T26" fmla="*/ 233 w 291"/>
                <a:gd name="T27" fmla="*/ 42 h 58"/>
                <a:gd name="T28" fmla="*/ 223 w 291"/>
                <a:gd name="T29" fmla="*/ 44 h 58"/>
                <a:gd name="T30" fmla="*/ 212 w 291"/>
                <a:gd name="T31" fmla="*/ 44 h 58"/>
                <a:gd name="T32" fmla="*/ 205 w 291"/>
                <a:gd name="T33" fmla="*/ 44 h 58"/>
                <a:gd name="T34" fmla="*/ 205 w 291"/>
                <a:gd name="T35" fmla="*/ 37 h 58"/>
                <a:gd name="T36" fmla="*/ 202 w 291"/>
                <a:gd name="T37" fmla="*/ 37 h 58"/>
                <a:gd name="T38" fmla="*/ 202 w 291"/>
                <a:gd name="T39" fmla="*/ 40 h 58"/>
                <a:gd name="T40" fmla="*/ 186 w 291"/>
                <a:gd name="T41" fmla="*/ 40 h 58"/>
                <a:gd name="T42" fmla="*/ 186 w 291"/>
                <a:gd name="T43" fmla="*/ 37 h 58"/>
                <a:gd name="T44" fmla="*/ 171 w 291"/>
                <a:gd name="T45" fmla="*/ 37 h 58"/>
                <a:gd name="T46" fmla="*/ 171 w 291"/>
                <a:gd name="T47" fmla="*/ 40 h 58"/>
                <a:gd name="T48" fmla="*/ 163 w 291"/>
                <a:gd name="T49" fmla="*/ 40 h 58"/>
                <a:gd name="T50" fmla="*/ 163 w 291"/>
                <a:gd name="T51" fmla="*/ 44 h 58"/>
                <a:gd name="T52" fmla="*/ 124 w 291"/>
                <a:gd name="T53" fmla="*/ 44 h 58"/>
                <a:gd name="T54" fmla="*/ 124 w 291"/>
                <a:gd name="T55" fmla="*/ 40 h 58"/>
                <a:gd name="T56" fmla="*/ 116 w 291"/>
                <a:gd name="T57" fmla="*/ 40 h 58"/>
                <a:gd name="T58" fmla="*/ 116 w 291"/>
                <a:gd name="T59" fmla="*/ 44 h 58"/>
                <a:gd name="T60" fmla="*/ 72 w 291"/>
                <a:gd name="T61" fmla="*/ 44 h 58"/>
                <a:gd name="T62" fmla="*/ 72 w 291"/>
                <a:gd name="T63" fmla="*/ 20 h 58"/>
                <a:gd name="T64" fmla="*/ 65 w 291"/>
                <a:gd name="T65" fmla="*/ 20 h 58"/>
                <a:gd name="T66" fmla="*/ 65 w 291"/>
                <a:gd name="T67" fmla="*/ 5 h 58"/>
                <a:gd name="T68" fmla="*/ 67 w 291"/>
                <a:gd name="T69" fmla="*/ 5 h 58"/>
                <a:gd name="T70" fmla="*/ 67 w 291"/>
                <a:gd name="T71" fmla="*/ 3 h 58"/>
                <a:gd name="T72" fmla="*/ 65 w 291"/>
                <a:gd name="T73" fmla="*/ 3 h 58"/>
                <a:gd name="T74" fmla="*/ 65 w 291"/>
                <a:gd name="T75" fmla="*/ 0 h 58"/>
                <a:gd name="T76" fmla="*/ 64 w 291"/>
                <a:gd name="T77" fmla="*/ 0 h 58"/>
                <a:gd name="T78" fmla="*/ 64 w 291"/>
                <a:gd name="T79" fmla="*/ 3 h 58"/>
                <a:gd name="T80" fmla="*/ 62 w 291"/>
                <a:gd name="T81" fmla="*/ 3 h 58"/>
                <a:gd name="T82" fmla="*/ 62 w 291"/>
                <a:gd name="T83" fmla="*/ 5 h 58"/>
                <a:gd name="T84" fmla="*/ 64 w 291"/>
                <a:gd name="T85" fmla="*/ 5 h 58"/>
                <a:gd name="T86" fmla="*/ 64 w 291"/>
                <a:gd name="T87" fmla="*/ 20 h 58"/>
                <a:gd name="T88" fmla="*/ 62 w 291"/>
                <a:gd name="T89" fmla="*/ 20 h 58"/>
                <a:gd name="T90" fmla="*/ 62 w 291"/>
                <a:gd name="T91" fmla="*/ 23 h 58"/>
                <a:gd name="T92" fmla="*/ 55 w 291"/>
                <a:gd name="T93" fmla="*/ 23 h 58"/>
                <a:gd name="T94" fmla="*/ 55 w 291"/>
                <a:gd name="T95" fmla="*/ 10 h 58"/>
                <a:gd name="T96" fmla="*/ 51 w 291"/>
                <a:gd name="T97" fmla="*/ 10 h 58"/>
                <a:gd name="T98" fmla="*/ 46 w 291"/>
                <a:gd name="T99" fmla="*/ 23 h 58"/>
                <a:gd name="T100" fmla="*/ 33 w 291"/>
                <a:gd name="T101" fmla="*/ 23 h 58"/>
                <a:gd name="T102" fmla="*/ 33 w 291"/>
                <a:gd name="T103" fmla="*/ 32 h 58"/>
                <a:gd name="T104" fmla="*/ 16 w 291"/>
                <a:gd name="T105" fmla="*/ 32 h 58"/>
                <a:gd name="T106" fmla="*/ 16 w 291"/>
                <a:gd name="T107" fmla="*/ 40 h 58"/>
                <a:gd name="T108" fmla="*/ 0 w 291"/>
                <a:gd name="T109" fmla="*/ 40 h 58"/>
                <a:gd name="T110" fmla="*/ 8 w 291"/>
                <a:gd name="T111" fmla="*/ 57 h 58"/>
                <a:gd name="T112" fmla="*/ 274 w 291"/>
                <a:gd name="T113" fmla="*/ 57 h 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1"/>
                <a:gd name="T172" fmla="*/ 0 h 58"/>
                <a:gd name="T173" fmla="*/ 291 w 291"/>
                <a:gd name="T174" fmla="*/ 58 h 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1" h="58">
                  <a:moveTo>
                    <a:pt x="274" y="57"/>
                  </a:moveTo>
                  <a:lnTo>
                    <a:pt x="275" y="55"/>
                  </a:lnTo>
                  <a:lnTo>
                    <a:pt x="277" y="52"/>
                  </a:lnTo>
                  <a:lnTo>
                    <a:pt x="279" y="49"/>
                  </a:lnTo>
                  <a:lnTo>
                    <a:pt x="282" y="45"/>
                  </a:lnTo>
                  <a:lnTo>
                    <a:pt x="283" y="42"/>
                  </a:lnTo>
                  <a:lnTo>
                    <a:pt x="287" y="39"/>
                  </a:lnTo>
                  <a:lnTo>
                    <a:pt x="290" y="35"/>
                  </a:lnTo>
                  <a:lnTo>
                    <a:pt x="287" y="37"/>
                  </a:lnTo>
                  <a:lnTo>
                    <a:pt x="277" y="39"/>
                  </a:lnTo>
                  <a:lnTo>
                    <a:pt x="266" y="40"/>
                  </a:lnTo>
                  <a:lnTo>
                    <a:pt x="256" y="40"/>
                  </a:lnTo>
                  <a:lnTo>
                    <a:pt x="244" y="42"/>
                  </a:lnTo>
                  <a:lnTo>
                    <a:pt x="233" y="42"/>
                  </a:lnTo>
                  <a:lnTo>
                    <a:pt x="223" y="44"/>
                  </a:lnTo>
                  <a:lnTo>
                    <a:pt x="212" y="44"/>
                  </a:lnTo>
                  <a:lnTo>
                    <a:pt x="205" y="44"/>
                  </a:lnTo>
                  <a:lnTo>
                    <a:pt x="205" y="37"/>
                  </a:lnTo>
                  <a:lnTo>
                    <a:pt x="202" y="37"/>
                  </a:lnTo>
                  <a:lnTo>
                    <a:pt x="202" y="40"/>
                  </a:lnTo>
                  <a:lnTo>
                    <a:pt x="186" y="40"/>
                  </a:lnTo>
                  <a:lnTo>
                    <a:pt x="186" y="37"/>
                  </a:lnTo>
                  <a:lnTo>
                    <a:pt x="171" y="37"/>
                  </a:lnTo>
                  <a:lnTo>
                    <a:pt x="171" y="40"/>
                  </a:lnTo>
                  <a:lnTo>
                    <a:pt x="163" y="40"/>
                  </a:lnTo>
                  <a:lnTo>
                    <a:pt x="163" y="44"/>
                  </a:lnTo>
                  <a:lnTo>
                    <a:pt x="124" y="44"/>
                  </a:lnTo>
                  <a:lnTo>
                    <a:pt x="124" y="40"/>
                  </a:lnTo>
                  <a:lnTo>
                    <a:pt x="116" y="40"/>
                  </a:lnTo>
                  <a:lnTo>
                    <a:pt x="116" y="44"/>
                  </a:lnTo>
                  <a:lnTo>
                    <a:pt x="72" y="44"/>
                  </a:lnTo>
                  <a:lnTo>
                    <a:pt x="72" y="20"/>
                  </a:lnTo>
                  <a:lnTo>
                    <a:pt x="65" y="20"/>
                  </a:lnTo>
                  <a:lnTo>
                    <a:pt x="65" y="5"/>
                  </a:lnTo>
                  <a:lnTo>
                    <a:pt x="67" y="5"/>
                  </a:lnTo>
                  <a:lnTo>
                    <a:pt x="67" y="3"/>
                  </a:lnTo>
                  <a:lnTo>
                    <a:pt x="65" y="3"/>
                  </a:lnTo>
                  <a:lnTo>
                    <a:pt x="65" y="0"/>
                  </a:lnTo>
                  <a:lnTo>
                    <a:pt x="64" y="0"/>
                  </a:lnTo>
                  <a:lnTo>
                    <a:pt x="64" y="3"/>
                  </a:lnTo>
                  <a:lnTo>
                    <a:pt x="62" y="3"/>
                  </a:lnTo>
                  <a:lnTo>
                    <a:pt x="62" y="5"/>
                  </a:lnTo>
                  <a:lnTo>
                    <a:pt x="64" y="5"/>
                  </a:lnTo>
                  <a:lnTo>
                    <a:pt x="64" y="20"/>
                  </a:lnTo>
                  <a:lnTo>
                    <a:pt x="62" y="20"/>
                  </a:lnTo>
                  <a:lnTo>
                    <a:pt x="62" y="23"/>
                  </a:lnTo>
                  <a:lnTo>
                    <a:pt x="55" y="23"/>
                  </a:lnTo>
                  <a:lnTo>
                    <a:pt x="55" y="10"/>
                  </a:lnTo>
                  <a:lnTo>
                    <a:pt x="51" y="10"/>
                  </a:lnTo>
                  <a:lnTo>
                    <a:pt x="46" y="23"/>
                  </a:lnTo>
                  <a:lnTo>
                    <a:pt x="33" y="23"/>
                  </a:lnTo>
                  <a:lnTo>
                    <a:pt x="33" y="32"/>
                  </a:lnTo>
                  <a:lnTo>
                    <a:pt x="16" y="32"/>
                  </a:lnTo>
                  <a:lnTo>
                    <a:pt x="16" y="40"/>
                  </a:lnTo>
                  <a:lnTo>
                    <a:pt x="0" y="40"/>
                  </a:lnTo>
                  <a:lnTo>
                    <a:pt x="8" y="57"/>
                  </a:lnTo>
                  <a:lnTo>
                    <a:pt x="274" y="57"/>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47" name="Line 388"/>
            <p:cNvSpPr>
              <a:spLocks noChangeShapeType="1"/>
            </p:cNvSpPr>
            <p:nvPr/>
          </p:nvSpPr>
          <p:spPr bwMode="auto">
            <a:xfrm flipV="1">
              <a:off x="1835" y="927"/>
              <a:ext cx="0" cy="32"/>
            </a:xfrm>
            <a:prstGeom prst="line">
              <a:avLst/>
            </a:prstGeom>
            <a:noFill/>
            <a:ln w="12700">
              <a:solidFill>
                <a:srgbClr val="000000"/>
              </a:solidFill>
              <a:round/>
              <a:headEnd/>
              <a:tailEnd/>
            </a:ln>
          </p:spPr>
          <p:txBody>
            <a:bodyPr wrap="none" anchor="ctr"/>
            <a:lstStyle/>
            <a:p>
              <a:endParaRPr lang="en-US"/>
            </a:p>
          </p:txBody>
        </p:sp>
        <p:sp>
          <p:nvSpPr>
            <p:cNvPr id="168448" name="Freeform 389"/>
            <p:cNvSpPr>
              <a:spLocks/>
            </p:cNvSpPr>
            <p:nvPr/>
          </p:nvSpPr>
          <p:spPr bwMode="auto">
            <a:xfrm>
              <a:off x="1835" y="928"/>
              <a:ext cx="50" cy="19"/>
            </a:xfrm>
            <a:custGeom>
              <a:avLst/>
              <a:gdLst>
                <a:gd name="T0" fmla="*/ 16 w 50"/>
                <a:gd name="T1" fmla="*/ 18 h 19"/>
                <a:gd name="T2" fmla="*/ 0 w 50"/>
                <a:gd name="T3" fmla="*/ 8 h 19"/>
                <a:gd name="T4" fmla="*/ 49 w 50"/>
                <a:gd name="T5" fmla="*/ 0 h 19"/>
                <a:gd name="T6" fmla="*/ 0 60000 65536"/>
                <a:gd name="T7" fmla="*/ 0 60000 65536"/>
                <a:gd name="T8" fmla="*/ 0 60000 65536"/>
                <a:gd name="T9" fmla="*/ 0 w 50"/>
                <a:gd name="T10" fmla="*/ 0 h 19"/>
                <a:gd name="T11" fmla="*/ 50 w 50"/>
                <a:gd name="T12" fmla="*/ 19 h 19"/>
              </a:gdLst>
              <a:ahLst/>
              <a:cxnLst>
                <a:cxn ang="T6">
                  <a:pos x="T0" y="T1"/>
                </a:cxn>
                <a:cxn ang="T7">
                  <a:pos x="T2" y="T3"/>
                </a:cxn>
                <a:cxn ang="T8">
                  <a:pos x="T4" y="T5"/>
                </a:cxn>
              </a:cxnLst>
              <a:rect l="T9" t="T10" r="T11" b="T12"/>
              <a:pathLst>
                <a:path w="50" h="19">
                  <a:moveTo>
                    <a:pt x="16" y="18"/>
                  </a:moveTo>
                  <a:lnTo>
                    <a:pt x="0" y="8"/>
                  </a:lnTo>
                  <a:lnTo>
                    <a:pt x="49"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49" name="Line 390"/>
            <p:cNvSpPr>
              <a:spLocks noChangeShapeType="1"/>
            </p:cNvSpPr>
            <p:nvPr/>
          </p:nvSpPr>
          <p:spPr bwMode="auto">
            <a:xfrm>
              <a:off x="1839" y="952"/>
              <a:ext cx="9" cy="0"/>
            </a:xfrm>
            <a:prstGeom prst="line">
              <a:avLst/>
            </a:prstGeom>
            <a:noFill/>
            <a:ln w="12700">
              <a:solidFill>
                <a:srgbClr val="000000"/>
              </a:solidFill>
              <a:round/>
              <a:headEnd/>
              <a:tailEnd/>
            </a:ln>
          </p:spPr>
          <p:txBody>
            <a:bodyPr wrap="none" anchor="ctr"/>
            <a:lstStyle/>
            <a:p>
              <a:endParaRPr lang="en-US"/>
            </a:p>
          </p:txBody>
        </p:sp>
        <p:sp>
          <p:nvSpPr>
            <p:cNvPr id="168450" name="Line 391"/>
            <p:cNvSpPr>
              <a:spLocks noChangeShapeType="1"/>
            </p:cNvSpPr>
            <p:nvPr/>
          </p:nvSpPr>
          <p:spPr bwMode="auto">
            <a:xfrm>
              <a:off x="1888" y="939"/>
              <a:ext cx="0" cy="5"/>
            </a:xfrm>
            <a:prstGeom prst="line">
              <a:avLst/>
            </a:prstGeom>
            <a:noFill/>
            <a:ln w="12700">
              <a:solidFill>
                <a:srgbClr val="000000"/>
              </a:solidFill>
              <a:round/>
              <a:headEnd/>
              <a:tailEnd/>
            </a:ln>
          </p:spPr>
          <p:txBody>
            <a:bodyPr wrap="none" anchor="ctr"/>
            <a:lstStyle/>
            <a:p>
              <a:endParaRPr lang="en-US"/>
            </a:p>
          </p:txBody>
        </p:sp>
        <p:sp>
          <p:nvSpPr>
            <p:cNvPr id="168451" name="Line 392"/>
            <p:cNvSpPr>
              <a:spLocks noChangeShapeType="1"/>
            </p:cNvSpPr>
            <p:nvPr/>
          </p:nvSpPr>
          <p:spPr bwMode="auto">
            <a:xfrm flipV="1">
              <a:off x="1902" y="958"/>
              <a:ext cx="0" cy="13"/>
            </a:xfrm>
            <a:prstGeom prst="line">
              <a:avLst/>
            </a:prstGeom>
            <a:noFill/>
            <a:ln w="12700">
              <a:solidFill>
                <a:srgbClr val="000000"/>
              </a:solidFill>
              <a:round/>
              <a:headEnd/>
              <a:tailEnd/>
            </a:ln>
          </p:spPr>
          <p:txBody>
            <a:bodyPr wrap="none" anchor="ctr"/>
            <a:lstStyle/>
            <a:p>
              <a:endParaRPr lang="en-US"/>
            </a:p>
          </p:txBody>
        </p:sp>
        <p:sp>
          <p:nvSpPr>
            <p:cNvPr id="168452" name="Freeform 393"/>
            <p:cNvSpPr>
              <a:spLocks/>
            </p:cNvSpPr>
            <p:nvPr/>
          </p:nvSpPr>
          <p:spPr bwMode="auto">
            <a:xfrm>
              <a:off x="1970" y="959"/>
              <a:ext cx="13" cy="5"/>
            </a:xfrm>
            <a:custGeom>
              <a:avLst/>
              <a:gdLst>
                <a:gd name="T0" fmla="*/ 12 w 13"/>
                <a:gd name="T1" fmla="*/ 4 h 5"/>
                <a:gd name="T2" fmla="*/ 12 w 13"/>
                <a:gd name="T3" fmla="*/ 0 h 5"/>
                <a:gd name="T4" fmla="*/ 0 w 13"/>
                <a:gd name="T5" fmla="*/ 4 h 5"/>
                <a:gd name="T6" fmla="*/ 12 w 13"/>
                <a:gd name="T7" fmla="*/ 4 h 5"/>
                <a:gd name="T8" fmla="*/ 0 60000 65536"/>
                <a:gd name="T9" fmla="*/ 0 60000 65536"/>
                <a:gd name="T10" fmla="*/ 0 60000 65536"/>
                <a:gd name="T11" fmla="*/ 0 60000 65536"/>
                <a:gd name="T12" fmla="*/ 0 w 13"/>
                <a:gd name="T13" fmla="*/ 0 h 5"/>
                <a:gd name="T14" fmla="*/ 13 w 13"/>
                <a:gd name="T15" fmla="*/ 5 h 5"/>
              </a:gdLst>
              <a:ahLst/>
              <a:cxnLst>
                <a:cxn ang="T8">
                  <a:pos x="T0" y="T1"/>
                </a:cxn>
                <a:cxn ang="T9">
                  <a:pos x="T2" y="T3"/>
                </a:cxn>
                <a:cxn ang="T10">
                  <a:pos x="T4" y="T5"/>
                </a:cxn>
                <a:cxn ang="T11">
                  <a:pos x="T6" y="T7"/>
                </a:cxn>
              </a:cxnLst>
              <a:rect l="T12" t="T13" r="T14" b="T15"/>
              <a:pathLst>
                <a:path w="13" h="5">
                  <a:moveTo>
                    <a:pt x="12" y="4"/>
                  </a:moveTo>
                  <a:lnTo>
                    <a:pt x="12" y="0"/>
                  </a:lnTo>
                  <a:lnTo>
                    <a:pt x="0" y="4"/>
                  </a:lnTo>
                  <a:lnTo>
                    <a:pt x="12" y="4"/>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53" name="Line 394"/>
            <p:cNvSpPr>
              <a:spLocks noChangeShapeType="1"/>
            </p:cNvSpPr>
            <p:nvPr/>
          </p:nvSpPr>
          <p:spPr bwMode="auto">
            <a:xfrm flipV="1">
              <a:off x="1991" y="940"/>
              <a:ext cx="0" cy="24"/>
            </a:xfrm>
            <a:prstGeom prst="line">
              <a:avLst/>
            </a:prstGeom>
            <a:noFill/>
            <a:ln w="12700">
              <a:solidFill>
                <a:srgbClr val="000000"/>
              </a:solidFill>
              <a:round/>
              <a:headEnd/>
              <a:tailEnd/>
            </a:ln>
          </p:spPr>
          <p:txBody>
            <a:bodyPr wrap="none" anchor="ctr"/>
            <a:lstStyle/>
            <a:p>
              <a:endParaRPr lang="en-US"/>
            </a:p>
          </p:txBody>
        </p:sp>
        <p:sp>
          <p:nvSpPr>
            <p:cNvPr id="168454" name="Line 395"/>
            <p:cNvSpPr>
              <a:spLocks noChangeShapeType="1"/>
            </p:cNvSpPr>
            <p:nvPr/>
          </p:nvSpPr>
          <p:spPr bwMode="auto">
            <a:xfrm>
              <a:off x="1990" y="948"/>
              <a:ext cx="1" cy="0"/>
            </a:xfrm>
            <a:prstGeom prst="line">
              <a:avLst/>
            </a:prstGeom>
            <a:noFill/>
            <a:ln w="12700">
              <a:solidFill>
                <a:srgbClr val="000000"/>
              </a:solidFill>
              <a:round/>
              <a:headEnd/>
              <a:tailEnd/>
            </a:ln>
          </p:spPr>
          <p:txBody>
            <a:bodyPr wrap="none" anchor="ctr"/>
            <a:lstStyle/>
            <a:p>
              <a:endParaRPr lang="en-US"/>
            </a:p>
          </p:txBody>
        </p:sp>
        <p:sp>
          <p:nvSpPr>
            <p:cNvPr id="168455" name="Line 396"/>
            <p:cNvSpPr>
              <a:spLocks noChangeShapeType="1"/>
            </p:cNvSpPr>
            <p:nvPr/>
          </p:nvSpPr>
          <p:spPr bwMode="auto">
            <a:xfrm>
              <a:off x="2028" y="963"/>
              <a:ext cx="29" cy="0"/>
            </a:xfrm>
            <a:prstGeom prst="line">
              <a:avLst/>
            </a:prstGeom>
            <a:noFill/>
            <a:ln w="12700">
              <a:solidFill>
                <a:srgbClr val="000000"/>
              </a:solidFill>
              <a:round/>
              <a:headEnd/>
              <a:tailEnd/>
            </a:ln>
          </p:spPr>
          <p:txBody>
            <a:bodyPr wrap="none" anchor="ctr"/>
            <a:lstStyle/>
            <a:p>
              <a:endParaRPr lang="en-US"/>
            </a:p>
          </p:txBody>
        </p:sp>
        <p:sp>
          <p:nvSpPr>
            <p:cNvPr id="168456" name="Freeform 397"/>
            <p:cNvSpPr>
              <a:spLocks/>
            </p:cNvSpPr>
            <p:nvPr/>
          </p:nvSpPr>
          <p:spPr bwMode="auto">
            <a:xfrm>
              <a:off x="2055" y="948"/>
              <a:ext cx="8" cy="20"/>
            </a:xfrm>
            <a:custGeom>
              <a:avLst/>
              <a:gdLst>
                <a:gd name="T0" fmla="*/ 7 w 8"/>
                <a:gd name="T1" fmla="*/ 19 h 20"/>
                <a:gd name="T2" fmla="*/ 7 w 8"/>
                <a:gd name="T3" fmla="*/ 0 h 20"/>
                <a:gd name="T4" fmla="*/ 4 w 8"/>
                <a:gd name="T5" fmla="*/ 0 h 20"/>
                <a:gd name="T6" fmla="*/ 0 w 8"/>
                <a:gd name="T7" fmla="*/ 19 h 20"/>
                <a:gd name="T8" fmla="*/ 7 w 8"/>
                <a:gd name="T9" fmla="*/ 19 h 20"/>
                <a:gd name="T10" fmla="*/ 0 60000 65536"/>
                <a:gd name="T11" fmla="*/ 0 60000 65536"/>
                <a:gd name="T12" fmla="*/ 0 60000 65536"/>
                <a:gd name="T13" fmla="*/ 0 60000 65536"/>
                <a:gd name="T14" fmla="*/ 0 60000 65536"/>
                <a:gd name="T15" fmla="*/ 0 w 8"/>
                <a:gd name="T16" fmla="*/ 0 h 20"/>
                <a:gd name="T17" fmla="*/ 8 w 8"/>
                <a:gd name="T18" fmla="*/ 20 h 20"/>
              </a:gdLst>
              <a:ahLst/>
              <a:cxnLst>
                <a:cxn ang="T10">
                  <a:pos x="T0" y="T1"/>
                </a:cxn>
                <a:cxn ang="T11">
                  <a:pos x="T2" y="T3"/>
                </a:cxn>
                <a:cxn ang="T12">
                  <a:pos x="T4" y="T5"/>
                </a:cxn>
                <a:cxn ang="T13">
                  <a:pos x="T6" y="T7"/>
                </a:cxn>
                <a:cxn ang="T14">
                  <a:pos x="T8" y="T9"/>
                </a:cxn>
              </a:cxnLst>
              <a:rect l="T15" t="T16" r="T17" b="T18"/>
              <a:pathLst>
                <a:path w="8" h="20">
                  <a:moveTo>
                    <a:pt x="7" y="19"/>
                  </a:moveTo>
                  <a:lnTo>
                    <a:pt x="7" y="0"/>
                  </a:lnTo>
                  <a:lnTo>
                    <a:pt x="4" y="0"/>
                  </a:lnTo>
                  <a:lnTo>
                    <a:pt x="0" y="19"/>
                  </a:lnTo>
                  <a:lnTo>
                    <a:pt x="7" y="19"/>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8457" name="Line 398"/>
            <p:cNvSpPr>
              <a:spLocks noChangeShapeType="1"/>
            </p:cNvSpPr>
            <p:nvPr/>
          </p:nvSpPr>
          <p:spPr bwMode="auto">
            <a:xfrm>
              <a:off x="2055" y="953"/>
              <a:ext cx="6" cy="0"/>
            </a:xfrm>
            <a:prstGeom prst="line">
              <a:avLst/>
            </a:prstGeom>
            <a:noFill/>
            <a:ln w="12700">
              <a:solidFill>
                <a:srgbClr val="000000"/>
              </a:solidFill>
              <a:round/>
              <a:headEnd/>
              <a:tailEnd/>
            </a:ln>
          </p:spPr>
          <p:txBody>
            <a:bodyPr wrap="none" anchor="ctr"/>
            <a:lstStyle/>
            <a:p>
              <a:endParaRPr lang="en-US"/>
            </a:p>
          </p:txBody>
        </p:sp>
        <p:sp>
          <p:nvSpPr>
            <p:cNvPr id="168458" name="Freeform 399"/>
            <p:cNvSpPr>
              <a:spLocks/>
            </p:cNvSpPr>
            <p:nvPr/>
          </p:nvSpPr>
          <p:spPr bwMode="auto">
            <a:xfrm>
              <a:off x="2061" y="944"/>
              <a:ext cx="43" cy="16"/>
            </a:xfrm>
            <a:custGeom>
              <a:avLst/>
              <a:gdLst>
                <a:gd name="T0" fmla="*/ 0 w 43"/>
                <a:gd name="T1" fmla="*/ 5 h 16"/>
                <a:gd name="T2" fmla="*/ 0 w 43"/>
                <a:gd name="T3" fmla="*/ 0 h 16"/>
                <a:gd name="T4" fmla="*/ 42 w 43"/>
                <a:gd name="T5" fmla="*/ 15 h 16"/>
                <a:gd name="T6" fmla="*/ 0 60000 65536"/>
                <a:gd name="T7" fmla="*/ 0 60000 65536"/>
                <a:gd name="T8" fmla="*/ 0 60000 65536"/>
                <a:gd name="T9" fmla="*/ 0 w 43"/>
                <a:gd name="T10" fmla="*/ 0 h 16"/>
                <a:gd name="T11" fmla="*/ 43 w 43"/>
                <a:gd name="T12" fmla="*/ 16 h 16"/>
              </a:gdLst>
              <a:ahLst/>
              <a:cxnLst>
                <a:cxn ang="T6">
                  <a:pos x="T0" y="T1"/>
                </a:cxn>
                <a:cxn ang="T7">
                  <a:pos x="T2" y="T3"/>
                </a:cxn>
                <a:cxn ang="T8">
                  <a:pos x="T4" y="T5"/>
                </a:cxn>
              </a:cxnLst>
              <a:rect l="T9" t="T10" r="T11" b="T12"/>
              <a:pathLst>
                <a:path w="43" h="16">
                  <a:moveTo>
                    <a:pt x="0" y="5"/>
                  </a:moveTo>
                  <a:lnTo>
                    <a:pt x="0" y="0"/>
                  </a:lnTo>
                  <a:lnTo>
                    <a:pt x="42" y="15"/>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59" name="Line 400"/>
            <p:cNvSpPr>
              <a:spLocks noChangeShapeType="1"/>
            </p:cNvSpPr>
            <p:nvPr/>
          </p:nvSpPr>
          <p:spPr bwMode="auto">
            <a:xfrm>
              <a:off x="2103" y="956"/>
              <a:ext cx="0" cy="6"/>
            </a:xfrm>
            <a:prstGeom prst="line">
              <a:avLst/>
            </a:prstGeom>
            <a:noFill/>
            <a:ln w="12700">
              <a:solidFill>
                <a:srgbClr val="000000"/>
              </a:solidFill>
              <a:round/>
              <a:headEnd/>
              <a:tailEnd/>
            </a:ln>
          </p:spPr>
          <p:txBody>
            <a:bodyPr wrap="none" anchor="ctr"/>
            <a:lstStyle/>
            <a:p>
              <a:endParaRPr lang="en-US"/>
            </a:p>
          </p:txBody>
        </p:sp>
        <p:sp>
          <p:nvSpPr>
            <p:cNvPr id="168460" name="Line 401"/>
            <p:cNvSpPr>
              <a:spLocks noChangeShapeType="1"/>
            </p:cNvSpPr>
            <p:nvPr/>
          </p:nvSpPr>
          <p:spPr bwMode="auto">
            <a:xfrm>
              <a:off x="1943" y="959"/>
              <a:ext cx="0" cy="0"/>
            </a:xfrm>
            <a:prstGeom prst="line">
              <a:avLst/>
            </a:prstGeom>
            <a:noFill/>
            <a:ln w="12700">
              <a:solidFill>
                <a:srgbClr val="000000"/>
              </a:solidFill>
              <a:round/>
              <a:headEnd/>
              <a:tailEnd/>
            </a:ln>
          </p:spPr>
          <p:txBody>
            <a:bodyPr wrap="none" anchor="ctr"/>
            <a:lstStyle/>
            <a:p>
              <a:endParaRPr lang="en-US"/>
            </a:p>
          </p:txBody>
        </p:sp>
        <p:sp>
          <p:nvSpPr>
            <p:cNvPr id="168461" name="Freeform 402"/>
            <p:cNvSpPr>
              <a:spLocks/>
            </p:cNvSpPr>
            <p:nvPr/>
          </p:nvSpPr>
          <p:spPr bwMode="auto">
            <a:xfrm>
              <a:off x="1941" y="952"/>
              <a:ext cx="3" cy="2"/>
            </a:xfrm>
            <a:custGeom>
              <a:avLst/>
              <a:gdLst>
                <a:gd name="T0" fmla="*/ 0 w 3"/>
                <a:gd name="T1" fmla="*/ 0 h 2"/>
                <a:gd name="T2" fmla="*/ 0 w 3"/>
                <a:gd name="T3" fmla="*/ 1 h 2"/>
                <a:gd name="T4" fmla="*/ 2 w 3"/>
                <a:gd name="T5" fmla="*/ 1 h 2"/>
                <a:gd name="T6" fmla="*/ 2 w 3"/>
                <a:gd name="T7" fmla="*/ 0 h 2"/>
                <a:gd name="T8" fmla="*/ 0 60000 65536"/>
                <a:gd name="T9" fmla="*/ 0 60000 65536"/>
                <a:gd name="T10" fmla="*/ 0 60000 65536"/>
                <a:gd name="T11" fmla="*/ 0 60000 65536"/>
                <a:gd name="T12" fmla="*/ 0 w 3"/>
                <a:gd name="T13" fmla="*/ 0 h 2"/>
                <a:gd name="T14" fmla="*/ 3 w 3"/>
                <a:gd name="T15" fmla="*/ 2 h 2"/>
              </a:gdLst>
              <a:ahLst/>
              <a:cxnLst>
                <a:cxn ang="T8">
                  <a:pos x="T0" y="T1"/>
                </a:cxn>
                <a:cxn ang="T9">
                  <a:pos x="T2" y="T3"/>
                </a:cxn>
                <a:cxn ang="T10">
                  <a:pos x="T4" y="T5"/>
                </a:cxn>
                <a:cxn ang="T11">
                  <a:pos x="T6" y="T7"/>
                </a:cxn>
              </a:cxnLst>
              <a:rect l="T12" t="T13" r="T14" b="T15"/>
              <a:pathLst>
                <a:path w="3" h="2">
                  <a:moveTo>
                    <a:pt x="0" y="0"/>
                  </a:moveTo>
                  <a:lnTo>
                    <a:pt x="0" y="1"/>
                  </a:lnTo>
                  <a:lnTo>
                    <a:pt x="2" y="1"/>
                  </a:lnTo>
                  <a:lnTo>
                    <a:pt x="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62" name="Rectangle 403"/>
            <p:cNvSpPr>
              <a:spLocks noChangeArrowheads="1"/>
            </p:cNvSpPr>
            <p:nvPr/>
          </p:nvSpPr>
          <p:spPr bwMode="auto">
            <a:xfrm>
              <a:off x="1835" y="812"/>
              <a:ext cx="331"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MERSHIP</a:t>
              </a:r>
            </a:p>
          </p:txBody>
        </p:sp>
      </p:grpSp>
      <p:grpSp>
        <p:nvGrpSpPr>
          <p:cNvPr id="168014" name="Group 404"/>
          <p:cNvGrpSpPr>
            <a:grpSpLocks/>
          </p:cNvGrpSpPr>
          <p:nvPr/>
        </p:nvGrpSpPr>
        <p:grpSpPr bwMode="auto">
          <a:xfrm>
            <a:off x="7453313" y="915988"/>
            <a:ext cx="684212" cy="341312"/>
            <a:chOff x="4695" y="577"/>
            <a:chExt cx="431" cy="215"/>
          </a:xfrm>
        </p:grpSpPr>
        <p:sp>
          <p:nvSpPr>
            <p:cNvPr id="168406" name="Rectangle 405"/>
            <p:cNvSpPr>
              <a:spLocks noChangeArrowheads="1"/>
            </p:cNvSpPr>
            <p:nvPr/>
          </p:nvSpPr>
          <p:spPr bwMode="auto">
            <a:xfrm>
              <a:off x="4782" y="666"/>
              <a:ext cx="252" cy="12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500">
                  <a:solidFill>
                    <a:srgbClr val="000000"/>
                  </a:solidFill>
                  <a:cs typeface="Times New Roman" pitchFamily="18" charset="0"/>
                </a:rPr>
                <a:t>CG47</a:t>
              </a:r>
            </a:p>
          </p:txBody>
        </p:sp>
        <p:grpSp>
          <p:nvGrpSpPr>
            <p:cNvPr id="168407" name="Group 406"/>
            <p:cNvGrpSpPr>
              <a:grpSpLocks/>
            </p:cNvGrpSpPr>
            <p:nvPr/>
          </p:nvGrpSpPr>
          <p:grpSpPr bwMode="auto">
            <a:xfrm>
              <a:off x="4695" y="577"/>
              <a:ext cx="431" cy="119"/>
              <a:chOff x="4695" y="577"/>
              <a:chExt cx="431" cy="119"/>
            </a:xfrm>
          </p:grpSpPr>
          <p:sp>
            <p:nvSpPr>
              <p:cNvPr id="168408" name="Freeform 407"/>
              <p:cNvSpPr>
                <a:spLocks/>
              </p:cNvSpPr>
              <p:nvPr/>
            </p:nvSpPr>
            <p:spPr bwMode="auto">
              <a:xfrm>
                <a:off x="4768" y="669"/>
                <a:ext cx="353" cy="10"/>
              </a:xfrm>
              <a:custGeom>
                <a:avLst/>
                <a:gdLst>
                  <a:gd name="T0" fmla="*/ 352 w 353"/>
                  <a:gd name="T1" fmla="*/ 0 h 10"/>
                  <a:gd name="T2" fmla="*/ 0 w 353"/>
                  <a:gd name="T3" fmla="*/ 0 h 10"/>
                  <a:gd name="T4" fmla="*/ 0 w 353"/>
                  <a:gd name="T5" fmla="*/ 9 h 10"/>
                  <a:gd name="T6" fmla="*/ 0 60000 65536"/>
                  <a:gd name="T7" fmla="*/ 0 60000 65536"/>
                  <a:gd name="T8" fmla="*/ 0 60000 65536"/>
                  <a:gd name="T9" fmla="*/ 0 w 353"/>
                  <a:gd name="T10" fmla="*/ 0 h 10"/>
                  <a:gd name="T11" fmla="*/ 353 w 353"/>
                  <a:gd name="T12" fmla="*/ 10 h 10"/>
                </a:gdLst>
                <a:ahLst/>
                <a:cxnLst>
                  <a:cxn ang="T6">
                    <a:pos x="T0" y="T1"/>
                  </a:cxn>
                  <a:cxn ang="T7">
                    <a:pos x="T2" y="T3"/>
                  </a:cxn>
                  <a:cxn ang="T8">
                    <a:pos x="T4" y="T5"/>
                  </a:cxn>
                </a:cxnLst>
                <a:rect l="T9" t="T10" r="T11" b="T12"/>
                <a:pathLst>
                  <a:path w="353" h="10">
                    <a:moveTo>
                      <a:pt x="352" y="0"/>
                    </a:moveTo>
                    <a:lnTo>
                      <a:pt x="0" y="0"/>
                    </a:lnTo>
                    <a:lnTo>
                      <a:pt x="0" y="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09" name="Freeform 408"/>
              <p:cNvSpPr>
                <a:spLocks/>
              </p:cNvSpPr>
              <p:nvPr/>
            </p:nvSpPr>
            <p:spPr bwMode="auto">
              <a:xfrm>
                <a:off x="4917" y="644"/>
                <a:ext cx="80" cy="26"/>
              </a:xfrm>
              <a:custGeom>
                <a:avLst/>
                <a:gdLst>
                  <a:gd name="T0" fmla="*/ 79 w 80"/>
                  <a:gd name="T1" fmla="*/ 25 h 26"/>
                  <a:gd name="T2" fmla="*/ 65 w 80"/>
                  <a:gd name="T3" fmla="*/ 0 h 26"/>
                  <a:gd name="T4" fmla="*/ 0 w 80"/>
                  <a:gd name="T5" fmla="*/ 0 h 26"/>
                  <a:gd name="T6" fmla="*/ 0 w 80"/>
                  <a:gd name="T7" fmla="*/ 25 h 26"/>
                  <a:gd name="T8" fmla="*/ 0 60000 65536"/>
                  <a:gd name="T9" fmla="*/ 0 60000 65536"/>
                  <a:gd name="T10" fmla="*/ 0 60000 65536"/>
                  <a:gd name="T11" fmla="*/ 0 60000 65536"/>
                  <a:gd name="T12" fmla="*/ 0 w 80"/>
                  <a:gd name="T13" fmla="*/ 0 h 26"/>
                  <a:gd name="T14" fmla="*/ 80 w 80"/>
                  <a:gd name="T15" fmla="*/ 26 h 26"/>
                </a:gdLst>
                <a:ahLst/>
                <a:cxnLst>
                  <a:cxn ang="T8">
                    <a:pos x="T0" y="T1"/>
                  </a:cxn>
                  <a:cxn ang="T9">
                    <a:pos x="T2" y="T3"/>
                  </a:cxn>
                  <a:cxn ang="T10">
                    <a:pos x="T4" y="T5"/>
                  </a:cxn>
                  <a:cxn ang="T11">
                    <a:pos x="T6" y="T7"/>
                  </a:cxn>
                </a:cxnLst>
                <a:rect l="T12" t="T13" r="T14" b="T15"/>
                <a:pathLst>
                  <a:path w="80" h="26">
                    <a:moveTo>
                      <a:pt x="79" y="25"/>
                    </a:moveTo>
                    <a:lnTo>
                      <a:pt x="65"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0" name="Freeform 409"/>
              <p:cNvSpPr>
                <a:spLocks/>
              </p:cNvSpPr>
              <p:nvPr/>
            </p:nvSpPr>
            <p:spPr bwMode="auto">
              <a:xfrm>
                <a:off x="4917" y="627"/>
                <a:ext cx="66" cy="18"/>
              </a:xfrm>
              <a:custGeom>
                <a:avLst/>
                <a:gdLst>
                  <a:gd name="T0" fmla="*/ 65 w 66"/>
                  <a:gd name="T1" fmla="*/ 17 h 18"/>
                  <a:gd name="T2" fmla="*/ 65 w 66"/>
                  <a:gd name="T3" fmla="*/ 0 h 18"/>
                  <a:gd name="T4" fmla="*/ 65 w 66"/>
                  <a:gd name="T5" fmla="*/ 9 h 18"/>
                  <a:gd name="T6" fmla="*/ 0 w 66"/>
                  <a:gd name="T7" fmla="*/ 9 h 18"/>
                  <a:gd name="T8" fmla="*/ 0 w 66"/>
                  <a:gd name="T9" fmla="*/ 17 h 18"/>
                  <a:gd name="T10" fmla="*/ 0 60000 65536"/>
                  <a:gd name="T11" fmla="*/ 0 60000 65536"/>
                  <a:gd name="T12" fmla="*/ 0 60000 65536"/>
                  <a:gd name="T13" fmla="*/ 0 60000 65536"/>
                  <a:gd name="T14" fmla="*/ 0 60000 65536"/>
                  <a:gd name="T15" fmla="*/ 0 w 66"/>
                  <a:gd name="T16" fmla="*/ 0 h 18"/>
                  <a:gd name="T17" fmla="*/ 66 w 66"/>
                  <a:gd name="T18" fmla="*/ 18 h 18"/>
                </a:gdLst>
                <a:ahLst/>
                <a:cxnLst>
                  <a:cxn ang="T10">
                    <a:pos x="T0" y="T1"/>
                  </a:cxn>
                  <a:cxn ang="T11">
                    <a:pos x="T2" y="T3"/>
                  </a:cxn>
                  <a:cxn ang="T12">
                    <a:pos x="T4" y="T5"/>
                  </a:cxn>
                  <a:cxn ang="T13">
                    <a:pos x="T6" y="T7"/>
                  </a:cxn>
                  <a:cxn ang="T14">
                    <a:pos x="T8" y="T9"/>
                  </a:cxn>
                </a:cxnLst>
                <a:rect l="T15" t="T16" r="T17" b="T18"/>
                <a:pathLst>
                  <a:path w="66" h="18">
                    <a:moveTo>
                      <a:pt x="65" y="17"/>
                    </a:moveTo>
                    <a:lnTo>
                      <a:pt x="65" y="0"/>
                    </a:lnTo>
                    <a:lnTo>
                      <a:pt x="65" y="9"/>
                    </a:lnTo>
                    <a:lnTo>
                      <a:pt x="0" y="9"/>
                    </a:lnTo>
                    <a:lnTo>
                      <a:pt x="0"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1" name="Line 410"/>
              <p:cNvSpPr>
                <a:spLocks noChangeShapeType="1"/>
              </p:cNvSpPr>
              <p:nvPr/>
            </p:nvSpPr>
            <p:spPr bwMode="auto">
              <a:xfrm flipH="1" flipV="1">
                <a:off x="4873" y="615"/>
                <a:ext cx="21" cy="58"/>
              </a:xfrm>
              <a:prstGeom prst="line">
                <a:avLst/>
              </a:prstGeom>
              <a:noFill/>
              <a:ln w="12700">
                <a:solidFill>
                  <a:srgbClr val="000000"/>
                </a:solidFill>
                <a:round/>
                <a:headEnd/>
                <a:tailEnd/>
              </a:ln>
            </p:spPr>
            <p:txBody>
              <a:bodyPr wrap="none" anchor="ctr"/>
              <a:lstStyle/>
              <a:p>
                <a:endParaRPr lang="en-US"/>
              </a:p>
            </p:txBody>
          </p:sp>
          <p:sp>
            <p:nvSpPr>
              <p:cNvPr id="168412" name="Freeform 411"/>
              <p:cNvSpPr>
                <a:spLocks/>
              </p:cNvSpPr>
              <p:nvPr/>
            </p:nvSpPr>
            <p:spPr bwMode="auto">
              <a:xfrm>
                <a:off x="4826" y="611"/>
                <a:ext cx="52" cy="59"/>
              </a:xfrm>
              <a:custGeom>
                <a:avLst/>
                <a:gdLst>
                  <a:gd name="T0" fmla="*/ 51 w 52"/>
                  <a:gd name="T1" fmla="*/ 8 h 59"/>
                  <a:gd name="T2" fmla="*/ 39 w 52"/>
                  <a:gd name="T3" fmla="*/ 8 h 59"/>
                  <a:gd name="T4" fmla="*/ 39 w 52"/>
                  <a:gd name="T5" fmla="*/ 0 h 59"/>
                  <a:gd name="T6" fmla="*/ 39 w 52"/>
                  <a:gd name="T7" fmla="*/ 33 h 59"/>
                  <a:gd name="T8" fmla="*/ 0 w 52"/>
                  <a:gd name="T9" fmla="*/ 33 h 59"/>
                  <a:gd name="T10" fmla="*/ 0 w 52"/>
                  <a:gd name="T11" fmla="*/ 58 h 59"/>
                  <a:gd name="T12" fmla="*/ 0 60000 65536"/>
                  <a:gd name="T13" fmla="*/ 0 60000 65536"/>
                  <a:gd name="T14" fmla="*/ 0 60000 65536"/>
                  <a:gd name="T15" fmla="*/ 0 60000 65536"/>
                  <a:gd name="T16" fmla="*/ 0 60000 65536"/>
                  <a:gd name="T17" fmla="*/ 0 60000 65536"/>
                  <a:gd name="T18" fmla="*/ 0 w 52"/>
                  <a:gd name="T19" fmla="*/ 0 h 59"/>
                  <a:gd name="T20" fmla="*/ 52 w 5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52" h="59">
                    <a:moveTo>
                      <a:pt x="51" y="8"/>
                    </a:moveTo>
                    <a:lnTo>
                      <a:pt x="39" y="8"/>
                    </a:lnTo>
                    <a:lnTo>
                      <a:pt x="39" y="0"/>
                    </a:lnTo>
                    <a:lnTo>
                      <a:pt x="39" y="33"/>
                    </a:lnTo>
                    <a:lnTo>
                      <a:pt x="0" y="33"/>
                    </a:lnTo>
                    <a:lnTo>
                      <a:pt x="0" y="5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3" name="Freeform 412"/>
              <p:cNvSpPr>
                <a:spLocks/>
              </p:cNvSpPr>
              <p:nvPr/>
            </p:nvSpPr>
            <p:spPr bwMode="auto">
              <a:xfrm>
                <a:off x="4865" y="619"/>
                <a:ext cx="26" cy="26"/>
              </a:xfrm>
              <a:custGeom>
                <a:avLst/>
                <a:gdLst>
                  <a:gd name="T0" fmla="*/ 0 w 26"/>
                  <a:gd name="T1" fmla="*/ 25 h 26"/>
                  <a:gd name="T2" fmla="*/ 25 w 26"/>
                  <a:gd name="T3" fmla="*/ 25 h 26"/>
                  <a:gd name="T4" fmla="*/ 12 w 26"/>
                  <a:gd name="T5" fmla="*/ 0 h 26"/>
                  <a:gd name="T6" fmla="*/ 0 w 26"/>
                  <a:gd name="T7" fmla="*/ 0 h 26"/>
                  <a:gd name="T8" fmla="*/ 0 w 26"/>
                  <a:gd name="T9" fmla="*/ 25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25"/>
                    </a:moveTo>
                    <a:lnTo>
                      <a:pt x="25" y="25"/>
                    </a:lnTo>
                    <a:lnTo>
                      <a:pt x="12"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4" name="Freeform 413"/>
              <p:cNvSpPr>
                <a:spLocks/>
              </p:cNvSpPr>
              <p:nvPr/>
            </p:nvSpPr>
            <p:spPr bwMode="auto">
              <a:xfrm>
                <a:off x="4917" y="611"/>
                <a:ext cx="52" cy="26"/>
              </a:xfrm>
              <a:custGeom>
                <a:avLst/>
                <a:gdLst>
                  <a:gd name="T0" fmla="*/ 51 w 52"/>
                  <a:gd name="T1" fmla="*/ 25 h 26"/>
                  <a:gd name="T2" fmla="*/ 51 w 52"/>
                  <a:gd name="T3" fmla="*/ 8 h 26"/>
                  <a:gd name="T4" fmla="*/ 26 w 52"/>
                  <a:gd name="T5" fmla="*/ 8 h 26"/>
                  <a:gd name="T6" fmla="*/ 26 w 52"/>
                  <a:gd name="T7" fmla="*/ 25 h 26"/>
                  <a:gd name="T8" fmla="*/ 13 w 52"/>
                  <a:gd name="T9" fmla="*/ 0 h 26"/>
                  <a:gd name="T10" fmla="*/ 0 w 52"/>
                  <a:gd name="T11" fmla="*/ 0 h 26"/>
                  <a:gd name="T12" fmla="*/ 0 w 52"/>
                  <a:gd name="T13" fmla="*/ 25 h 26"/>
                  <a:gd name="T14" fmla="*/ 0 60000 65536"/>
                  <a:gd name="T15" fmla="*/ 0 60000 65536"/>
                  <a:gd name="T16" fmla="*/ 0 60000 65536"/>
                  <a:gd name="T17" fmla="*/ 0 60000 65536"/>
                  <a:gd name="T18" fmla="*/ 0 60000 65536"/>
                  <a:gd name="T19" fmla="*/ 0 60000 65536"/>
                  <a:gd name="T20" fmla="*/ 0 60000 65536"/>
                  <a:gd name="T21" fmla="*/ 0 w 52"/>
                  <a:gd name="T22" fmla="*/ 0 h 26"/>
                  <a:gd name="T23" fmla="*/ 52 w 5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6">
                    <a:moveTo>
                      <a:pt x="51" y="25"/>
                    </a:moveTo>
                    <a:lnTo>
                      <a:pt x="51" y="8"/>
                    </a:lnTo>
                    <a:lnTo>
                      <a:pt x="26" y="8"/>
                    </a:lnTo>
                    <a:lnTo>
                      <a:pt x="26"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5" name="Freeform 414"/>
              <p:cNvSpPr>
                <a:spLocks/>
              </p:cNvSpPr>
              <p:nvPr/>
            </p:nvSpPr>
            <p:spPr bwMode="auto">
              <a:xfrm>
                <a:off x="4917" y="611"/>
                <a:ext cx="14" cy="26"/>
              </a:xfrm>
              <a:custGeom>
                <a:avLst/>
                <a:gdLst>
                  <a:gd name="T0" fmla="*/ 0 w 14"/>
                  <a:gd name="T1" fmla="*/ 25 h 26"/>
                  <a:gd name="T2" fmla="*/ 13 w 14"/>
                  <a:gd name="T3" fmla="*/ 25 h 26"/>
                  <a:gd name="T4" fmla="*/ 13 w 14"/>
                  <a:gd name="T5" fmla="*/ 0 h 26"/>
                  <a:gd name="T6" fmla="*/ 0 w 14"/>
                  <a:gd name="T7" fmla="*/ 0 h 26"/>
                  <a:gd name="T8" fmla="*/ 0 w 14"/>
                  <a:gd name="T9" fmla="*/ 25 h 26"/>
                  <a:gd name="T10" fmla="*/ 0 60000 65536"/>
                  <a:gd name="T11" fmla="*/ 0 60000 65536"/>
                  <a:gd name="T12" fmla="*/ 0 60000 65536"/>
                  <a:gd name="T13" fmla="*/ 0 60000 65536"/>
                  <a:gd name="T14" fmla="*/ 0 60000 65536"/>
                  <a:gd name="T15" fmla="*/ 0 w 14"/>
                  <a:gd name="T16" fmla="*/ 0 h 26"/>
                  <a:gd name="T17" fmla="*/ 14 w 14"/>
                  <a:gd name="T18" fmla="*/ 26 h 26"/>
                </a:gdLst>
                <a:ahLst/>
                <a:cxnLst>
                  <a:cxn ang="T10">
                    <a:pos x="T0" y="T1"/>
                  </a:cxn>
                  <a:cxn ang="T11">
                    <a:pos x="T2" y="T3"/>
                  </a:cxn>
                  <a:cxn ang="T12">
                    <a:pos x="T4" y="T5"/>
                  </a:cxn>
                  <a:cxn ang="T13">
                    <a:pos x="T6" y="T7"/>
                  </a:cxn>
                  <a:cxn ang="T14">
                    <a:pos x="T8" y="T9"/>
                  </a:cxn>
                </a:cxnLst>
                <a:rect l="T15" t="T16" r="T17" b="T18"/>
                <a:pathLst>
                  <a:path w="14" h="26">
                    <a:moveTo>
                      <a:pt x="0" y="25"/>
                    </a:moveTo>
                    <a:lnTo>
                      <a:pt x="13"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6" name="Line 415"/>
              <p:cNvSpPr>
                <a:spLocks noChangeShapeType="1"/>
              </p:cNvSpPr>
              <p:nvPr/>
            </p:nvSpPr>
            <p:spPr bwMode="auto">
              <a:xfrm flipH="1">
                <a:off x="4886" y="653"/>
                <a:ext cx="35" cy="0"/>
              </a:xfrm>
              <a:prstGeom prst="line">
                <a:avLst/>
              </a:prstGeom>
              <a:noFill/>
              <a:ln w="12700">
                <a:solidFill>
                  <a:srgbClr val="000000"/>
                </a:solidFill>
                <a:round/>
                <a:headEnd/>
                <a:tailEnd/>
              </a:ln>
            </p:spPr>
            <p:txBody>
              <a:bodyPr wrap="none" anchor="ctr"/>
              <a:lstStyle/>
              <a:p>
                <a:endParaRPr lang="en-US"/>
              </a:p>
            </p:txBody>
          </p:sp>
          <p:sp>
            <p:nvSpPr>
              <p:cNvPr id="168417" name="Freeform 416"/>
              <p:cNvSpPr>
                <a:spLocks/>
              </p:cNvSpPr>
              <p:nvPr/>
            </p:nvSpPr>
            <p:spPr bwMode="auto">
              <a:xfrm>
                <a:off x="4826" y="636"/>
                <a:ext cx="26" cy="9"/>
              </a:xfrm>
              <a:custGeom>
                <a:avLst/>
                <a:gdLst>
                  <a:gd name="T0" fmla="*/ 25 w 26"/>
                  <a:gd name="T1" fmla="*/ 8 h 9"/>
                  <a:gd name="T2" fmla="*/ 25 w 26"/>
                  <a:gd name="T3" fmla="*/ 0 h 9"/>
                  <a:gd name="T4" fmla="*/ 0 w 26"/>
                  <a:gd name="T5" fmla="*/ 0 h 9"/>
                  <a:gd name="T6" fmla="*/ 0 w 26"/>
                  <a:gd name="T7" fmla="*/ 8 h 9"/>
                  <a:gd name="T8" fmla="*/ 0 60000 65536"/>
                  <a:gd name="T9" fmla="*/ 0 60000 65536"/>
                  <a:gd name="T10" fmla="*/ 0 60000 65536"/>
                  <a:gd name="T11" fmla="*/ 0 60000 65536"/>
                  <a:gd name="T12" fmla="*/ 0 w 26"/>
                  <a:gd name="T13" fmla="*/ 0 h 9"/>
                  <a:gd name="T14" fmla="*/ 26 w 26"/>
                  <a:gd name="T15" fmla="*/ 9 h 9"/>
                </a:gdLst>
                <a:ahLst/>
                <a:cxnLst>
                  <a:cxn ang="T8">
                    <a:pos x="T0" y="T1"/>
                  </a:cxn>
                  <a:cxn ang="T9">
                    <a:pos x="T2" y="T3"/>
                  </a:cxn>
                  <a:cxn ang="T10">
                    <a:pos x="T4" y="T5"/>
                  </a:cxn>
                  <a:cxn ang="T11">
                    <a:pos x="T6" y="T7"/>
                  </a:cxn>
                </a:cxnLst>
                <a:rect l="T12" t="T13" r="T14" b="T15"/>
                <a:pathLst>
                  <a:path w="26" h="9">
                    <a:moveTo>
                      <a:pt x="25" y="8"/>
                    </a:move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8" name="Freeform 417"/>
              <p:cNvSpPr>
                <a:spLocks/>
              </p:cNvSpPr>
              <p:nvPr/>
            </p:nvSpPr>
            <p:spPr bwMode="auto">
              <a:xfrm>
                <a:off x="4826" y="636"/>
                <a:ext cx="26" cy="9"/>
              </a:xfrm>
              <a:custGeom>
                <a:avLst/>
                <a:gdLst>
                  <a:gd name="T0" fmla="*/ 0 w 26"/>
                  <a:gd name="T1" fmla="*/ 8 h 9"/>
                  <a:gd name="T2" fmla="*/ 25 w 26"/>
                  <a:gd name="T3" fmla="*/ 8 h 9"/>
                  <a:gd name="T4" fmla="*/ 25 w 26"/>
                  <a:gd name="T5" fmla="*/ 0 h 9"/>
                  <a:gd name="T6" fmla="*/ 0 w 26"/>
                  <a:gd name="T7" fmla="*/ 0 h 9"/>
                  <a:gd name="T8" fmla="*/ 0 w 26"/>
                  <a:gd name="T9" fmla="*/ 8 h 9"/>
                  <a:gd name="T10" fmla="*/ 0 60000 65536"/>
                  <a:gd name="T11" fmla="*/ 0 60000 65536"/>
                  <a:gd name="T12" fmla="*/ 0 60000 65536"/>
                  <a:gd name="T13" fmla="*/ 0 60000 65536"/>
                  <a:gd name="T14" fmla="*/ 0 60000 65536"/>
                  <a:gd name="T15" fmla="*/ 0 w 26"/>
                  <a:gd name="T16" fmla="*/ 0 h 9"/>
                  <a:gd name="T17" fmla="*/ 26 w 26"/>
                  <a:gd name="T18" fmla="*/ 9 h 9"/>
                </a:gdLst>
                <a:ahLst/>
                <a:cxnLst>
                  <a:cxn ang="T10">
                    <a:pos x="T0" y="T1"/>
                  </a:cxn>
                  <a:cxn ang="T11">
                    <a:pos x="T2" y="T3"/>
                  </a:cxn>
                  <a:cxn ang="T12">
                    <a:pos x="T4" y="T5"/>
                  </a:cxn>
                  <a:cxn ang="T13">
                    <a:pos x="T6" y="T7"/>
                  </a:cxn>
                  <a:cxn ang="T14">
                    <a:pos x="T8" y="T9"/>
                  </a:cxn>
                </a:cxnLst>
                <a:rect l="T15" t="T16" r="T17" b="T18"/>
                <a:pathLst>
                  <a:path w="26" h="9">
                    <a:moveTo>
                      <a:pt x="0" y="8"/>
                    </a:moveTo>
                    <a:lnTo>
                      <a:pt x="25" y="8"/>
                    </a:ln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19" name="Freeform 418"/>
              <p:cNvSpPr>
                <a:spLocks/>
              </p:cNvSpPr>
              <p:nvPr/>
            </p:nvSpPr>
            <p:spPr bwMode="auto">
              <a:xfrm>
                <a:off x="4826" y="627"/>
                <a:ext cx="14" cy="10"/>
              </a:xfrm>
              <a:custGeom>
                <a:avLst/>
                <a:gdLst>
                  <a:gd name="T0" fmla="*/ 0 w 14"/>
                  <a:gd name="T1" fmla="*/ 9 h 10"/>
                  <a:gd name="T2" fmla="*/ 0 w 14"/>
                  <a:gd name="T3" fmla="*/ 0 h 10"/>
                  <a:gd name="T4" fmla="*/ 13 w 14"/>
                  <a:gd name="T5" fmla="*/ 0 h 10"/>
                  <a:gd name="T6" fmla="*/ 13 w 14"/>
                  <a:gd name="T7" fmla="*/ 9 h 10"/>
                  <a:gd name="T8" fmla="*/ 0 60000 65536"/>
                  <a:gd name="T9" fmla="*/ 0 60000 65536"/>
                  <a:gd name="T10" fmla="*/ 0 60000 65536"/>
                  <a:gd name="T11" fmla="*/ 0 60000 65536"/>
                  <a:gd name="T12" fmla="*/ 0 w 14"/>
                  <a:gd name="T13" fmla="*/ 0 h 10"/>
                  <a:gd name="T14" fmla="*/ 14 w 14"/>
                  <a:gd name="T15" fmla="*/ 10 h 10"/>
                </a:gdLst>
                <a:ahLst/>
                <a:cxnLst>
                  <a:cxn ang="T8">
                    <a:pos x="T0" y="T1"/>
                  </a:cxn>
                  <a:cxn ang="T9">
                    <a:pos x="T2" y="T3"/>
                  </a:cxn>
                  <a:cxn ang="T10">
                    <a:pos x="T4" y="T5"/>
                  </a:cxn>
                  <a:cxn ang="T11">
                    <a:pos x="T6" y="T7"/>
                  </a:cxn>
                </a:cxnLst>
                <a:rect l="T12" t="T13" r="T14" b="T15"/>
                <a:pathLst>
                  <a:path w="14" h="10">
                    <a:moveTo>
                      <a:pt x="0" y="9"/>
                    </a:moveTo>
                    <a:lnTo>
                      <a:pt x="0" y="0"/>
                    </a:lnTo>
                    <a:lnTo>
                      <a:pt x="13" y="0"/>
                    </a:lnTo>
                    <a:lnTo>
                      <a:pt x="13"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20" name="Freeform 419"/>
              <p:cNvSpPr>
                <a:spLocks/>
              </p:cNvSpPr>
              <p:nvPr/>
            </p:nvSpPr>
            <p:spPr bwMode="auto">
              <a:xfrm>
                <a:off x="4956" y="653"/>
                <a:ext cx="22" cy="10"/>
              </a:xfrm>
              <a:custGeom>
                <a:avLst/>
                <a:gdLst>
                  <a:gd name="T0" fmla="*/ 6 w 22"/>
                  <a:gd name="T1" fmla="*/ 9 h 10"/>
                  <a:gd name="T2" fmla="*/ 14 w 22"/>
                  <a:gd name="T3" fmla="*/ 9 h 10"/>
                  <a:gd name="T4" fmla="*/ 21 w 22"/>
                  <a:gd name="T5" fmla="*/ 5 h 10"/>
                  <a:gd name="T6" fmla="*/ 14 w 22"/>
                  <a:gd name="T7" fmla="*/ 0 h 10"/>
                  <a:gd name="T8" fmla="*/ 6 w 22"/>
                  <a:gd name="T9" fmla="*/ 0 h 10"/>
                  <a:gd name="T10" fmla="*/ 0 w 22"/>
                  <a:gd name="T11" fmla="*/ 5 h 10"/>
                  <a:gd name="T12" fmla="*/ 6 w 22"/>
                  <a:gd name="T13" fmla="*/ 9 h 10"/>
                  <a:gd name="T14" fmla="*/ 0 60000 65536"/>
                  <a:gd name="T15" fmla="*/ 0 60000 65536"/>
                  <a:gd name="T16" fmla="*/ 0 60000 65536"/>
                  <a:gd name="T17" fmla="*/ 0 60000 65536"/>
                  <a:gd name="T18" fmla="*/ 0 60000 65536"/>
                  <a:gd name="T19" fmla="*/ 0 60000 65536"/>
                  <a:gd name="T20" fmla="*/ 0 60000 65536"/>
                  <a:gd name="T21" fmla="*/ 0 w 22"/>
                  <a:gd name="T22" fmla="*/ 0 h 10"/>
                  <a:gd name="T23" fmla="*/ 22 w 22"/>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0">
                    <a:moveTo>
                      <a:pt x="6" y="9"/>
                    </a:moveTo>
                    <a:lnTo>
                      <a:pt x="14" y="9"/>
                    </a:lnTo>
                    <a:lnTo>
                      <a:pt x="21" y="5"/>
                    </a:lnTo>
                    <a:lnTo>
                      <a:pt x="14" y="0"/>
                    </a:lnTo>
                    <a:lnTo>
                      <a:pt x="6" y="0"/>
                    </a:lnTo>
                    <a:lnTo>
                      <a:pt x="0" y="5"/>
                    </a:lnTo>
                    <a:lnTo>
                      <a:pt x="6"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21" name="Freeform 420"/>
              <p:cNvSpPr>
                <a:spLocks/>
              </p:cNvSpPr>
              <p:nvPr/>
            </p:nvSpPr>
            <p:spPr bwMode="auto">
              <a:xfrm>
                <a:off x="4695" y="669"/>
                <a:ext cx="431" cy="27"/>
              </a:xfrm>
              <a:custGeom>
                <a:avLst/>
                <a:gdLst>
                  <a:gd name="T0" fmla="*/ 78 w 431"/>
                  <a:gd name="T1" fmla="*/ 9 h 27"/>
                  <a:gd name="T2" fmla="*/ 40 w 431"/>
                  <a:gd name="T3" fmla="*/ 9 h 27"/>
                  <a:gd name="T4" fmla="*/ 40 w 431"/>
                  <a:gd name="T5" fmla="*/ 19 h 27"/>
                  <a:gd name="T6" fmla="*/ 0 w 431"/>
                  <a:gd name="T7" fmla="*/ 19 h 27"/>
                  <a:gd name="T8" fmla="*/ 0 w 431"/>
                  <a:gd name="T9" fmla="*/ 26 h 27"/>
                  <a:gd name="T10" fmla="*/ 378 w 431"/>
                  <a:gd name="T11" fmla="*/ 26 h 27"/>
                  <a:gd name="T12" fmla="*/ 430 w 431"/>
                  <a:gd name="T13" fmla="*/ 0 h 27"/>
                  <a:gd name="T14" fmla="*/ 0 60000 65536"/>
                  <a:gd name="T15" fmla="*/ 0 60000 65536"/>
                  <a:gd name="T16" fmla="*/ 0 60000 65536"/>
                  <a:gd name="T17" fmla="*/ 0 60000 65536"/>
                  <a:gd name="T18" fmla="*/ 0 60000 65536"/>
                  <a:gd name="T19" fmla="*/ 0 60000 65536"/>
                  <a:gd name="T20" fmla="*/ 0 60000 65536"/>
                  <a:gd name="T21" fmla="*/ 0 w 431"/>
                  <a:gd name="T22" fmla="*/ 0 h 27"/>
                  <a:gd name="T23" fmla="*/ 431 w 43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1" h="27">
                    <a:moveTo>
                      <a:pt x="78" y="9"/>
                    </a:moveTo>
                    <a:lnTo>
                      <a:pt x="40" y="9"/>
                    </a:lnTo>
                    <a:lnTo>
                      <a:pt x="40" y="19"/>
                    </a:lnTo>
                    <a:lnTo>
                      <a:pt x="0" y="19"/>
                    </a:lnTo>
                    <a:lnTo>
                      <a:pt x="0" y="26"/>
                    </a:lnTo>
                    <a:lnTo>
                      <a:pt x="378" y="26"/>
                    </a:lnTo>
                    <a:lnTo>
                      <a:pt x="4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22" name="Freeform 421"/>
              <p:cNvSpPr>
                <a:spLocks/>
              </p:cNvSpPr>
              <p:nvPr/>
            </p:nvSpPr>
            <p:spPr bwMode="auto">
              <a:xfrm>
                <a:off x="5008" y="653"/>
                <a:ext cx="15" cy="17"/>
              </a:xfrm>
              <a:custGeom>
                <a:avLst/>
                <a:gdLst>
                  <a:gd name="T0" fmla="*/ 4 w 15"/>
                  <a:gd name="T1" fmla="*/ 16 h 17"/>
                  <a:gd name="T2" fmla="*/ 14 w 15"/>
                  <a:gd name="T3" fmla="*/ 1 h 17"/>
                  <a:gd name="T4" fmla="*/ 12 w 15"/>
                  <a:gd name="T5" fmla="*/ 0 h 17"/>
                  <a:gd name="T6" fmla="*/ 2 w 15"/>
                  <a:gd name="T7" fmla="*/ 7 h 17"/>
                  <a:gd name="T8" fmla="*/ 0 w 15"/>
                  <a:gd name="T9" fmla="*/ 15 h 17"/>
                  <a:gd name="T10" fmla="*/ 4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4" y="16"/>
                    </a:moveTo>
                    <a:lnTo>
                      <a:pt x="14" y="1"/>
                    </a:lnTo>
                    <a:lnTo>
                      <a:pt x="12" y="0"/>
                    </a:lnTo>
                    <a:lnTo>
                      <a:pt x="2" y="7"/>
                    </a:lnTo>
                    <a:lnTo>
                      <a:pt x="0" y="15"/>
                    </a:lnTo>
                    <a:lnTo>
                      <a:pt x="4"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23" name="Freeform 422"/>
              <p:cNvSpPr>
                <a:spLocks/>
              </p:cNvSpPr>
              <p:nvPr/>
            </p:nvSpPr>
            <p:spPr bwMode="auto">
              <a:xfrm>
                <a:off x="5012" y="660"/>
                <a:ext cx="8" cy="10"/>
              </a:xfrm>
              <a:custGeom>
                <a:avLst/>
                <a:gdLst>
                  <a:gd name="T0" fmla="*/ 7 w 8"/>
                  <a:gd name="T1" fmla="*/ 0 h 10"/>
                  <a:gd name="T2" fmla="*/ 7 w 8"/>
                  <a:gd name="T3" fmla="*/ 9 h 10"/>
                  <a:gd name="T4" fmla="*/ 0 w 8"/>
                  <a:gd name="T5" fmla="*/ 9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7" y="0"/>
                    </a:moveTo>
                    <a:lnTo>
                      <a:pt x="7" y="9"/>
                    </a:lnTo>
                    <a:lnTo>
                      <a:pt x="0"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24" name="Freeform 423"/>
              <p:cNvSpPr>
                <a:spLocks/>
              </p:cNvSpPr>
              <p:nvPr/>
            </p:nvSpPr>
            <p:spPr bwMode="auto">
              <a:xfrm>
                <a:off x="4748" y="661"/>
                <a:ext cx="15" cy="17"/>
              </a:xfrm>
              <a:custGeom>
                <a:avLst/>
                <a:gdLst>
                  <a:gd name="T0" fmla="*/ 11 w 15"/>
                  <a:gd name="T1" fmla="*/ 16 h 17"/>
                  <a:gd name="T2" fmla="*/ 0 w 15"/>
                  <a:gd name="T3" fmla="*/ 1 h 17"/>
                  <a:gd name="T4" fmla="*/ 2 w 15"/>
                  <a:gd name="T5" fmla="*/ 0 h 17"/>
                  <a:gd name="T6" fmla="*/ 12 w 15"/>
                  <a:gd name="T7" fmla="*/ 7 h 17"/>
                  <a:gd name="T8" fmla="*/ 14 w 15"/>
                  <a:gd name="T9" fmla="*/ 16 h 17"/>
                  <a:gd name="T10" fmla="*/ 11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11" y="16"/>
                    </a:moveTo>
                    <a:lnTo>
                      <a:pt x="0" y="1"/>
                    </a:lnTo>
                    <a:lnTo>
                      <a:pt x="2" y="0"/>
                    </a:lnTo>
                    <a:lnTo>
                      <a:pt x="12" y="7"/>
                    </a:lnTo>
                    <a:lnTo>
                      <a:pt x="14" y="16"/>
                    </a:lnTo>
                    <a:lnTo>
                      <a:pt x="11"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25" name="Freeform 424"/>
              <p:cNvSpPr>
                <a:spLocks/>
              </p:cNvSpPr>
              <p:nvPr/>
            </p:nvSpPr>
            <p:spPr bwMode="auto">
              <a:xfrm>
                <a:off x="4751" y="667"/>
                <a:ext cx="8" cy="11"/>
              </a:xfrm>
              <a:custGeom>
                <a:avLst/>
                <a:gdLst>
                  <a:gd name="T0" fmla="*/ 0 w 8"/>
                  <a:gd name="T1" fmla="*/ 0 h 11"/>
                  <a:gd name="T2" fmla="*/ 0 w 8"/>
                  <a:gd name="T3" fmla="*/ 10 h 11"/>
                  <a:gd name="T4" fmla="*/ 7 w 8"/>
                  <a:gd name="T5" fmla="*/ 10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0" y="10"/>
                    </a:lnTo>
                    <a:lnTo>
                      <a:pt x="7" y="1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26" name="Arc 425"/>
              <p:cNvSpPr>
                <a:spLocks/>
              </p:cNvSpPr>
              <p:nvPr/>
            </p:nvSpPr>
            <p:spPr bwMode="auto">
              <a:xfrm>
                <a:off x="4905" y="580"/>
                <a:ext cx="4" cy="5"/>
              </a:xfrm>
              <a:custGeom>
                <a:avLst/>
                <a:gdLst>
                  <a:gd name="T0" fmla="*/ 0 w 42781"/>
                  <a:gd name="T1" fmla="*/ 4 h 21600"/>
                  <a:gd name="T2" fmla="*/ 4 w 42781"/>
                  <a:gd name="T3" fmla="*/ 5 h 21600"/>
                  <a:gd name="T4" fmla="*/ 2 w 42781"/>
                  <a:gd name="T5" fmla="*/ 5 h 21600"/>
                  <a:gd name="T6" fmla="*/ 0 60000 65536"/>
                  <a:gd name="T7" fmla="*/ 0 60000 65536"/>
                  <a:gd name="T8" fmla="*/ 0 60000 65536"/>
                  <a:gd name="T9" fmla="*/ 0 w 42781"/>
                  <a:gd name="T10" fmla="*/ 0 h 21600"/>
                  <a:gd name="T11" fmla="*/ 42781 w 42781"/>
                  <a:gd name="T12" fmla="*/ 21600 h 21600"/>
                </a:gdLst>
                <a:ahLst/>
                <a:cxnLst>
                  <a:cxn ang="T6">
                    <a:pos x="T0" y="T1"/>
                  </a:cxn>
                  <a:cxn ang="T7">
                    <a:pos x="T2" y="T3"/>
                  </a:cxn>
                  <a:cxn ang="T8">
                    <a:pos x="T4" y="T5"/>
                  </a:cxn>
                </a:cxnLst>
                <a:rect l="T9" t="T10" r="T11" b="T12"/>
                <a:pathLst>
                  <a:path w="42781" h="21600" fill="none" extrusionOk="0">
                    <a:moveTo>
                      <a:pt x="0" y="17364"/>
                    </a:moveTo>
                    <a:cubicBezTo>
                      <a:pt x="2019" y="7267"/>
                      <a:pt x="10884" y="-1"/>
                      <a:pt x="21181" y="0"/>
                    </a:cubicBezTo>
                    <a:cubicBezTo>
                      <a:pt x="33110" y="0"/>
                      <a:pt x="42781" y="9670"/>
                      <a:pt x="42781" y="21600"/>
                    </a:cubicBezTo>
                  </a:path>
                  <a:path w="42781" h="21600" stroke="0" extrusionOk="0">
                    <a:moveTo>
                      <a:pt x="0" y="17364"/>
                    </a:moveTo>
                    <a:cubicBezTo>
                      <a:pt x="2019" y="7267"/>
                      <a:pt x="10884" y="-1"/>
                      <a:pt x="21181" y="0"/>
                    </a:cubicBezTo>
                    <a:cubicBezTo>
                      <a:pt x="33110" y="0"/>
                      <a:pt x="42781" y="9670"/>
                      <a:pt x="42781" y="21600"/>
                    </a:cubicBezTo>
                    <a:lnTo>
                      <a:pt x="21181" y="21600"/>
                    </a:lnTo>
                    <a:close/>
                  </a:path>
                </a:pathLst>
              </a:custGeom>
              <a:solidFill>
                <a:schemeClr val="tx1"/>
              </a:solidFill>
              <a:ln w="12700" cap="rnd">
                <a:solidFill>
                  <a:srgbClr val="000000"/>
                </a:solidFill>
                <a:round/>
                <a:headEnd/>
                <a:tailEnd/>
              </a:ln>
            </p:spPr>
            <p:txBody>
              <a:bodyPr wrap="none" anchor="ctr"/>
              <a:lstStyle/>
              <a:p>
                <a:endParaRPr lang="en-US"/>
              </a:p>
            </p:txBody>
          </p:sp>
          <p:sp>
            <p:nvSpPr>
              <p:cNvPr id="168427" name="Oval 426"/>
              <p:cNvSpPr>
                <a:spLocks noChangeArrowheads="1"/>
              </p:cNvSpPr>
              <p:nvPr/>
            </p:nvSpPr>
            <p:spPr bwMode="auto">
              <a:xfrm flipV="1">
                <a:off x="4904" y="577"/>
                <a:ext cx="4"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8428" name="Line 427"/>
              <p:cNvSpPr>
                <a:spLocks noChangeShapeType="1"/>
              </p:cNvSpPr>
              <p:nvPr/>
            </p:nvSpPr>
            <p:spPr bwMode="auto">
              <a:xfrm flipV="1">
                <a:off x="4917" y="590"/>
                <a:ext cx="0" cy="25"/>
              </a:xfrm>
              <a:prstGeom prst="line">
                <a:avLst/>
              </a:prstGeom>
              <a:noFill/>
              <a:ln w="12700">
                <a:solidFill>
                  <a:srgbClr val="000000"/>
                </a:solidFill>
                <a:round/>
                <a:headEnd/>
                <a:tailEnd/>
              </a:ln>
            </p:spPr>
            <p:txBody>
              <a:bodyPr wrap="none" anchor="ctr"/>
              <a:lstStyle/>
              <a:p>
                <a:endParaRPr lang="en-US"/>
              </a:p>
            </p:txBody>
          </p:sp>
          <p:sp>
            <p:nvSpPr>
              <p:cNvPr id="168429" name="Oval 428"/>
              <p:cNvSpPr>
                <a:spLocks noChangeArrowheads="1"/>
              </p:cNvSpPr>
              <p:nvPr/>
            </p:nvSpPr>
            <p:spPr bwMode="auto">
              <a:xfrm flipH="1" flipV="1">
                <a:off x="4762" y="650"/>
                <a:ext cx="15"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8430" name="Freeform 429"/>
              <p:cNvSpPr>
                <a:spLocks/>
              </p:cNvSpPr>
              <p:nvPr/>
            </p:nvSpPr>
            <p:spPr bwMode="auto">
              <a:xfrm>
                <a:off x="4779" y="662"/>
                <a:ext cx="27" cy="7"/>
              </a:xfrm>
              <a:custGeom>
                <a:avLst/>
                <a:gdLst>
                  <a:gd name="T0" fmla="*/ 0 w 27"/>
                  <a:gd name="T1" fmla="*/ 1 h 7"/>
                  <a:gd name="T2" fmla="*/ 11 w 27"/>
                  <a:gd name="T3" fmla="*/ 1 h 7"/>
                  <a:gd name="T4" fmla="*/ 13 w 27"/>
                  <a:gd name="T5" fmla="*/ 6 h 7"/>
                  <a:gd name="T6" fmla="*/ 26 w 27"/>
                  <a:gd name="T7" fmla="*/ 6 h 7"/>
                  <a:gd name="T8" fmla="*/ 26 w 27"/>
                  <a:gd name="T9" fmla="*/ 4 h 7"/>
                  <a:gd name="T10" fmla="*/ 20 w 27"/>
                  <a:gd name="T11" fmla="*/ 0 h 7"/>
                  <a:gd name="T12" fmla="*/ 0 w 27"/>
                  <a:gd name="T13" fmla="*/ 0 h 7"/>
                  <a:gd name="T14" fmla="*/ 0 60000 65536"/>
                  <a:gd name="T15" fmla="*/ 0 60000 65536"/>
                  <a:gd name="T16" fmla="*/ 0 60000 65536"/>
                  <a:gd name="T17" fmla="*/ 0 60000 65536"/>
                  <a:gd name="T18" fmla="*/ 0 60000 65536"/>
                  <a:gd name="T19" fmla="*/ 0 60000 65536"/>
                  <a:gd name="T20" fmla="*/ 0 60000 65536"/>
                  <a:gd name="T21" fmla="*/ 0 w 27"/>
                  <a:gd name="T22" fmla="*/ 0 h 7"/>
                  <a:gd name="T23" fmla="*/ 27 w 2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7">
                    <a:moveTo>
                      <a:pt x="0" y="1"/>
                    </a:moveTo>
                    <a:lnTo>
                      <a:pt x="11" y="1"/>
                    </a:lnTo>
                    <a:lnTo>
                      <a:pt x="13" y="6"/>
                    </a:lnTo>
                    <a:lnTo>
                      <a:pt x="26" y="6"/>
                    </a:lnTo>
                    <a:lnTo>
                      <a:pt x="26" y="4"/>
                    </a:lnTo>
                    <a:lnTo>
                      <a:pt x="20"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1" name="Freeform 430"/>
              <p:cNvSpPr>
                <a:spLocks/>
              </p:cNvSpPr>
              <p:nvPr/>
            </p:nvSpPr>
            <p:spPr bwMode="auto">
              <a:xfrm>
                <a:off x="4796" y="663"/>
                <a:ext cx="7" cy="4"/>
              </a:xfrm>
              <a:custGeom>
                <a:avLst/>
                <a:gdLst>
                  <a:gd name="T0" fmla="*/ 5 w 7"/>
                  <a:gd name="T1" fmla="*/ 0 h 4"/>
                  <a:gd name="T2" fmla="*/ 0 w 7"/>
                  <a:gd name="T3" fmla="*/ 0 h 4"/>
                  <a:gd name="T4" fmla="*/ 0 w 7"/>
                  <a:gd name="T5" fmla="*/ 3 h 4"/>
                  <a:gd name="T6" fmla="*/ 6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5" y="0"/>
                    </a:moveTo>
                    <a:lnTo>
                      <a:pt x="0" y="0"/>
                    </a:lnTo>
                    <a:lnTo>
                      <a:pt x="0" y="3"/>
                    </a:lnTo>
                    <a:lnTo>
                      <a:pt x="6"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2" name="Freeform 431"/>
              <p:cNvSpPr>
                <a:spLocks/>
              </p:cNvSpPr>
              <p:nvPr/>
            </p:nvSpPr>
            <p:spPr bwMode="auto">
              <a:xfrm>
                <a:off x="4791" y="668"/>
                <a:ext cx="18" cy="2"/>
              </a:xfrm>
              <a:custGeom>
                <a:avLst/>
                <a:gdLst>
                  <a:gd name="T0" fmla="*/ 0 w 18"/>
                  <a:gd name="T1" fmla="*/ 0 h 2"/>
                  <a:gd name="T2" fmla="*/ 0 w 18"/>
                  <a:gd name="T3" fmla="*/ 1 h 2"/>
                  <a:gd name="T4" fmla="*/ 16 w 18"/>
                  <a:gd name="T5" fmla="*/ 1 h 2"/>
                  <a:gd name="T6" fmla="*/ 17 w 18"/>
                  <a:gd name="T7" fmla="*/ 0 h 2"/>
                  <a:gd name="T8" fmla="*/ 16 w 18"/>
                  <a:gd name="T9" fmla="*/ 0 h 2"/>
                  <a:gd name="T10" fmla="*/ 0 w 18"/>
                  <a:gd name="T11" fmla="*/ 0 h 2"/>
                  <a:gd name="T12" fmla="*/ 0 60000 65536"/>
                  <a:gd name="T13" fmla="*/ 0 60000 65536"/>
                  <a:gd name="T14" fmla="*/ 0 60000 65536"/>
                  <a:gd name="T15" fmla="*/ 0 60000 65536"/>
                  <a:gd name="T16" fmla="*/ 0 60000 65536"/>
                  <a:gd name="T17" fmla="*/ 0 60000 65536"/>
                  <a:gd name="T18" fmla="*/ 0 w 18"/>
                  <a:gd name="T19" fmla="*/ 0 h 2"/>
                  <a:gd name="T20" fmla="*/ 18 w 18"/>
                  <a:gd name="T21" fmla="*/ 2 h 2"/>
                </a:gdLst>
                <a:ahLst/>
                <a:cxnLst>
                  <a:cxn ang="T12">
                    <a:pos x="T0" y="T1"/>
                  </a:cxn>
                  <a:cxn ang="T13">
                    <a:pos x="T2" y="T3"/>
                  </a:cxn>
                  <a:cxn ang="T14">
                    <a:pos x="T4" y="T5"/>
                  </a:cxn>
                  <a:cxn ang="T15">
                    <a:pos x="T6" y="T7"/>
                  </a:cxn>
                  <a:cxn ang="T16">
                    <a:pos x="T8" y="T9"/>
                  </a:cxn>
                  <a:cxn ang="T17">
                    <a:pos x="T10" y="T11"/>
                  </a:cxn>
                </a:cxnLst>
                <a:rect l="T18" t="T19" r="T20" b="T21"/>
                <a:pathLst>
                  <a:path w="18" h="2">
                    <a:moveTo>
                      <a:pt x="0" y="0"/>
                    </a:moveTo>
                    <a:lnTo>
                      <a:pt x="0" y="1"/>
                    </a:lnTo>
                    <a:lnTo>
                      <a:pt x="16" y="1"/>
                    </a:lnTo>
                    <a:lnTo>
                      <a:pt x="17" y="0"/>
                    </a:ln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3" name="Line 432"/>
              <p:cNvSpPr>
                <a:spLocks noChangeShapeType="1"/>
              </p:cNvSpPr>
              <p:nvPr/>
            </p:nvSpPr>
            <p:spPr bwMode="auto">
              <a:xfrm>
                <a:off x="4794" y="668"/>
                <a:ext cx="2" cy="0"/>
              </a:xfrm>
              <a:prstGeom prst="line">
                <a:avLst/>
              </a:prstGeom>
              <a:noFill/>
              <a:ln w="12700">
                <a:solidFill>
                  <a:srgbClr val="000000"/>
                </a:solidFill>
                <a:round/>
                <a:headEnd/>
                <a:tailEnd/>
              </a:ln>
            </p:spPr>
            <p:txBody>
              <a:bodyPr wrap="none" anchor="ctr"/>
              <a:lstStyle/>
              <a:p>
                <a:endParaRPr lang="en-US"/>
              </a:p>
            </p:txBody>
          </p:sp>
          <p:sp>
            <p:nvSpPr>
              <p:cNvPr id="168434" name="Line 433"/>
              <p:cNvSpPr>
                <a:spLocks noChangeShapeType="1"/>
              </p:cNvSpPr>
              <p:nvPr/>
            </p:nvSpPr>
            <p:spPr bwMode="auto">
              <a:xfrm>
                <a:off x="4802" y="668"/>
                <a:ext cx="1" cy="0"/>
              </a:xfrm>
              <a:prstGeom prst="line">
                <a:avLst/>
              </a:prstGeom>
              <a:noFill/>
              <a:ln w="12700">
                <a:solidFill>
                  <a:srgbClr val="000000"/>
                </a:solidFill>
                <a:round/>
                <a:headEnd/>
                <a:tailEnd/>
              </a:ln>
            </p:spPr>
            <p:txBody>
              <a:bodyPr wrap="none" anchor="ctr"/>
              <a:lstStyle/>
              <a:p>
                <a:endParaRPr lang="en-US"/>
              </a:p>
            </p:txBody>
          </p:sp>
          <p:sp>
            <p:nvSpPr>
              <p:cNvPr id="168435" name="Freeform 434"/>
              <p:cNvSpPr>
                <a:spLocks/>
              </p:cNvSpPr>
              <p:nvPr/>
            </p:nvSpPr>
            <p:spPr bwMode="auto">
              <a:xfrm>
                <a:off x="4788" y="662"/>
                <a:ext cx="10" cy="1"/>
              </a:xfrm>
              <a:custGeom>
                <a:avLst/>
                <a:gdLst>
                  <a:gd name="T0" fmla="*/ 9 w 10"/>
                  <a:gd name="T1" fmla="*/ 0 h 1"/>
                  <a:gd name="T2" fmla="*/ 8 w 10"/>
                  <a:gd name="T3" fmla="*/ 0 h 1"/>
                  <a:gd name="T4" fmla="*/ 1 w 10"/>
                  <a:gd name="T5" fmla="*/ 0 h 1"/>
                  <a:gd name="T6" fmla="*/ 0 w 10"/>
                  <a:gd name="T7" fmla="*/ 0 h 1"/>
                  <a:gd name="T8" fmla="*/ 0 60000 65536"/>
                  <a:gd name="T9" fmla="*/ 0 60000 65536"/>
                  <a:gd name="T10" fmla="*/ 0 60000 65536"/>
                  <a:gd name="T11" fmla="*/ 0 60000 65536"/>
                  <a:gd name="T12" fmla="*/ 0 w 10"/>
                  <a:gd name="T13" fmla="*/ 0 h 1"/>
                  <a:gd name="T14" fmla="*/ 10 w 10"/>
                  <a:gd name="T15" fmla="*/ 1 h 1"/>
                </a:gdLst>
                <a:ahLst/>
                <a:cxnLst>
                  <a:cxn ang="T8">
                    <a:pos x="T0" y="T1"/>
                  </a:cxn>
                  <a:cxn ang="T9">
                    <a:pos x="T2" y="T3"/>
                  </a:cxn>
                  <a:cxn ang="T10">
                    <a:pos x="T4" y="T5"/>
                  </a:cxn>
                  <a:cxn ang="T11">
                    <a:pos x="T6" y="T7"/>
                  </a:cxn>
                </a:cxnLst>
                <a:rect l="T12" t="T13" r="T14" b="T15"/>
                <a:pathLst>
                  <a:path w="10" h="1">
                    <a:moveTo>
                      <a:pt x="9" y="0"/>
                    </a:moveTo>
                    <a:lnTo>
                      <a:pt x="8" y="0"/>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6" name="Freeform 435"/>
              <p:cNvSpPr>
                <a:spLocks/>
              </p:cNvSpPr>
              <p:nvPr/>
            </p:nvSpPr>
            <p:spPr bwMode="auto">
              <a:xfrm>
                <a:off x="4792" y="661"/>
                <a:ext cx="2" cy="2"/>
              </a:xfrm>
              <a:custGeom>
                <a:avLst/>
                <a:gdLst>
                  <a:gd name="T0" fmla="*/ 1 w 2"/>
                  <a:gd name="T1" fmla="*/ 1 h 2"/>
                  <a:gd name="T2" fmla="*/ 1 w 2"/>
                  <a:gd name="T3" fmla="*/ 0 h 2"/>
                  <a:gd name="T4" fmla="*/ 0 w 2"/>
                  <a:gd name="T5" fmla="*/ 0 h 2"/>
                  <a:gd name="T6" fmla="*/ 0 w 2"/>
                  <a:gd name="T7" fmla="*/ 1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1" y="1"/>
                    </a:moveTo>
                    <a:lnTo>
                      <a:pt x="1" y="0"/>
                    </a:lnTo>
                    <a:lnTo>
                      <a:pt x="0" y="0"/>
                    </a:lnTo>
                    <a:lnTo>
                      <a:pt x="0"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7" name="Freeform 436"/>
              <p:cNvSpPr>
                <a:spLocks/>
              </p:cNvSpPr>
              <p:nvPr/>
            </p:nvSpPr>
            <p:spPr bwMode="auto">
              <a:xfrm>
                <a:off x="4793" y="661"/>
                <a:ext cx="2" cy="1"/>
              </a:xfrm>
              <a:custGeom>
                <a:avLst/>
                <a:gdLst>
                  <a:gd name="T0" fmla="*/ 0 w 2"/>
                  <a:gd name="T1" fmla="*/ 0 h 1"/>
                  <a:gd name="T2" fmla="*/ 1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8" name="Freeform 437"/>
              <p:cNvSpPr>
                <a:spLocks/>
              </p:cNvSpPr>
              <p:nvPr/>
            </p:nvSpPr>
            <p:spPr bwMode="auto">
              <a:xfrm>
                <a:off x="4791" y="661"/>
                <a:ext cx="2" cy="1"/>
              </a:xfrm>
              <a:custGeom>
                <a:avLst/>
                <a:gdLst>
                  <a:gd name="T0" fmla="*/ 1 w 2"/>
                  <a:gd name="T1" fmla="*/ 0 h 1"/>
                  <a:gd name="T2" fmla="*/ 0 w 2"/>
                  <a:gd name="T3" fmla="*/ 0 h 1"/>
                  <a:gd name="T4" fmla="*/ 1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1" y="0"/>
                    </a:moveTo>
                    <a:lnTo>
                      <a:pt x="0" y="0"/>
                    </a:lnTo>
                    <a:lnTo>
                      <a:pt x="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39" name="Freeform 438"/>
              <p:cNvSpPr>
                <a:spLocks/>
              </p:cNvSpPr>
              <p:nvPr/>
            </p:nvSpPr>
            <p:spPr bwMode="auto">
              <a:xfrm>
                <a:off x="4794" y="661"/>
                <a:ext cx="16" cy="1"/>
              </a:xfrm>
              <a:custGeom>
                <a:avLst/>
                <a:gdLst>
                  <a:gd name="T0" fmla="*/ 0 w 16"/>
                  <a:gd name="T1" fmla="*/ 0 h 1"/>
                  <a:gd name="T2" fmla="*/ 15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5"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40" name="Freeform 439"/>
              <p:cNvSpPr>
                <a:spLocks/>
              </p:cNvSpPr>
              <p:nvPr/>
            </p:nvSpPr>
            <p:spPr bwMode="auto">
              <a:xfrm>
                <a:off x="4776" y="661"/>
                <a:ext cx="16" cy="1"/>
              </a:xfrm>
              <a:custGeom>
                <a:avLst/>
                <a:gdLst>
                  <a:gd name="T0" fmla="*/ 15 w 16"/>
                  <a:gd name="T1" fmla="*/ 0 h 1"/>
                  <a:gd name="T2" fmla="*/ 0 w 16"/>
                  <a:gd name="T3" fmla="*/ 0 h 1"/>
                  <a:gd name="T4" fmla="*/ 15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15" y="0"/>
                    </a:moveTo>
                    <a:lnTo>
                      <a:pt x="0" y="0"/>
                    </a:lnTo>
                    <a:lnTo>
                      <a:pt x="15"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41" name="Freeform 440"/>
              <p:cNvSpPr>
                <a:spLocks/>
              </p:cNvSpPr>
              <p:nvPr/>
            </p:nvSpPr>
            <p:spPr bwMode="auto">
              <a:xfrm>
                <a:off x="5048" y="665"/>
                <a:ext cx="7" cy="5"/>
              </a:xfrm>
              <a:custGeom>
                <a:avLst/>
                <a:gdLst>
                  <a:gd name="T0" fmla="*/ 0 w 7"/>
                  <a:gd name="T1" fmla="*/ 4 h 5"/>
                  <a:gd name="T2" fmla="*/ 0 w 7"/>
                  <a:gd name="T3" fmla="*/ 0 h 5"/>
                  <a:gd name="T4" fmla="*/ 6 w 7"/>
                  <a:gd name="T5" fmla="*/ 0 h 5"/>
                  <a:gd name="T6" fmla="*/ 6 w 7"/>
                  <a:gd name="T7" fmla="*/ 4 h 5"/>
                  <a:gd name="T8" fmla="*/ 0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0" y="4"/>
                    </a:moveTo>
                    <a:lnTo>
                      <a:pt x="0" y="0"/>
                    </a:lnTo>
                    <a:lnTo>
                      <a:pt x="6" y="0"/>
                    </a:lnTo>
                    <a:lnTo>
                      <a:pt x="6" y="4"/>
                    </a:lnTo>
                    <a:lnTo>
                      <a:pt x="0"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42" name="Line 441"/>
              <p:cNvSpPr>
                <a:spLocks noChangeShapeType="1"/>
              </p:cNvSpPr>
              <p:nvPr/>
            </p:nvSpPr>
            <p:spPr bwMode="auto">
              <a:xfrm flipV="1">
                <a:off x="5054" y="657"/>
                <a:ext cx="6" cy="12"/>
              </a:xfrm>
              <a:prstGeom prst="line">
                <a:avLst/>
              </a:prstGeom>
              <a:noFill/>
              <a:ln w="12700">
                <a:solidFill>
                  <a:srgbClr val="000000"/>
                </a:solidFill>
                <a:round/>
                <a:headEnd/>
                <a:tailEnd/>
              </a:ln>
            </p:spPr>
            <p:txBody>
              <a:bodyPr wrap="none" anchor="ctr"/>
              <a:lstStyle/>
              <a:p>
                <a:endParaRPr lang="en-US"/>
              </a:p>
            </p:txBody>
          </p:sp>
          <p:sp>
            <p:nvSpPr>
              <p:cNvPr id="168443" name="Freeform 442"/>
              <p:cNvSpPr>
                <a:spLocks/>
              </p:cNvSpPr>
              <p:nvPr/>
            </p:nvSpPr>
            <p:spPr bwMode="auto">
              <a:xfrm>
                <a:off x="4715" y="68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8444" name="Line 443"/>
              <p:cNvSpPr>
                <a:spLocks noChangeShapeType="1"/>
              </p:cNvSpPr>
              <p:nvPr/>
            </p:nvSpPr>
            <p:spPr bwMode="auto">
              <a:xfrm flipH="1" flipV="1">
                <a:off x="4704" y="674"/>
                <a:ext cx="15" cy="13"/>
              </a:xfrm>
              <a:prstGeom prst="line">
                <a:avLst/>
              </a:prstGeom>
              <a:noFill/>
              <a:ln w="12700">
                <a:solidFill>
                  <a:srgbClr val="000000"/>
                </a:solidFill>
                <a:round/>
                <a:headEnd/>
                <a:tailEnd/>
              </a:ln>
            </p:spPr>
            <p:txBody>
              <a:bodyPr wrap="none" anchor="ctr"/>
              <a:lstStyle/>
              <a:p>
                <a:endParaRPr lang="en-US"/>
              </a:p>
            </p:txBody>
          </p:sp>
          <p:sp>
            <p:nvSpPr>
              <p:cNvPr id="168445" name="Freeform 444"/>
              <p:cNvSpPr>
                <a:spLocks/>
              </p:cNvSpPr>
              <p:nvPr/>
            </p:nvSpPr>
            <p:spPr bwMode="auto">
              <a:xfrm>
                <a:off x="4769" y="640"/>
                <a:ext cx="214" cy="44"/>
              </a:xfrm>
              <a:custGeom>
                <a:avLst/>
                <a:gdLst>
                  <a:gd name="T0" fmla="*/ 77 w 214"/>
                  <a:gd name="T1" fmla="*/ 0 h 44"/>
                  <a:gd name="T2" fmla="*/ 55 w 214"/>
                  <a:gd name="T3" fmla="*/ 29 h 44"/>
                  <a:gd name="T4" fmla="*/ 0 w 214"/>
                  <a:gd name="T5" fmla="*/ 26 h 44"/>
                  <a:gd name="T6" fmla="*/ 7 w 214"/>
                  <a:gd name="T7" fmla="*/ 43 h 44"/>
                  <a:gd name="T8" fmla="*/ 213 w 214"/>
                  <a:gd name="T9" fmla="*/ 38 h 44"/>
                  <a:gd name="T10" fmla="*/ 199 w 214"/>
                  <a:gd name="T11" fmla="*/ 21 h 44"/>
                  <a:gd name="T12" fmla="*/ 146 w 214"/>
                  <a:gd name="T13" fmla="*/ 12 h 44"/>
                  <a:gd name="T14" fmla="*/ 117 w 214"/>
                  <a:gd name="T15" fmla="*/ 12 h 44"/>
                  <a:gd name="T16" fmla="*/ 108 w 214"/>
                  <a:gd name="T17" fmla="*/ 0 h 44"/>
                  <a:gd name="T18" fmla="*/ 77 w 214"/>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
                  <a:gd name="T31" fmla="*/ 0 h 44"/>
                  <a:gd name="T32" fmla="*/ 214 w 214"/>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 h="44">
                    <a:moveTo>
                      <a:pt x="77" y="0"/>
                    </a:moveTo>
                    <a:lnTo>
                      <a:pt x="55" y="29"/>
                    </a:lnTo>
                    <a:lnTo>
                      <a:pt x="0" y="26"/>
                    </a:lnTo>
                    <a:lnTo>
                      <a:pt x="7" y="43"/>
                    </a:lnTo>
                    <a:lnTo>
                      <a:pt x="213" y="38"/>
                    </a:lnTo>
                    <a:lnTo>
                      <a:pt x="199" y="21"/>
                    </a:lnTo>
                    <a:lnTo>
                      <a:pt x="146" y="12"/>
                    </a:lnTo>
                    <a:lnTo>
                      <a:pt x="117" y="12"/>
                    </a:lnTo>
                    <a:lnTo>
                      <a:pt x="108" y="0"/>
                    </a:lnTo>
                    <a:lnTo>
                      <a:pt x="77"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grpSp>
      <p:grpSp>
        <p:nvGrpSpPr>
          <p:cNvPr id="168015" name="Group 445"/>
          <p:cNvGrpSpPr>
            <a:grpSpLocks/>
          </p:cNvGrpSpPr>
          <p:nvPr/>
        </p:nvGrpSpPr>
        <p:grpSpPr bwMode="auto">
          <a:xfrm>
            <a:off x="7386638" y="1279525"/>
            <a:ext cx="685800" cy="285750"/>
            <a:chOff x="4653" y="806"/>
            <a:chExt cx="432" cy="180"/>
          </a:xfrm>
        </p:grpSpPr>
        <p:grpSp>
          <p:nvGrpSpPr>
            <p:cNvPr id="168220" name="Group 446"/>
            <p:cNvGrpSpPr>
              <a:grpSpLocks/>
            </p:cNvGrpSpPr>
            <p:nvPr/>
          </p:nvGrpSpPr>
          <p:grpSpPr bwMode="auto">
            <a:xfrm>
              <a:off x="4653" y="806"/>
              <a:ext cx="432" cy="114"/>
              <a:chOff x="4653" y="806"/>
              <a:chExt cx="432" cy="114"/>
            </a:xfrm>
          </p:grpSpPr>
          <p:sp>
            <p:nvSpPr>
              <p:cNvPr id="168222" name="Freeform 447"/>
              <p:cNvSpPr>
                <a:spLocks/>
              </p:cNvSpPr>
              <p:nvPr/>
            </p:nvSpPr>
            <p:spPr bwMode="auto">
              <a:xfrm>
                <a:off x="4653" y="858"/>
                <a:ext cx="432" cy="62"/>
              </a:xfrm>
              <a:custGeom>
                <a:avLst/>
                <a:gdLst>
                  <a:gd name="T0" fmla="*/ 0 w 432"/>
                  <a:gd name="T1" fmla="*/ 52 h 62"/>
                  <a:gd name="T2" fmla="*/ 431 w 432"/>
                  <a:gd name="T3" fmla="*/ 34 h 62"/>
                  <a:gd name="T4" fmla="*/ 356 w 432"/>
                  <a:gd name="T5" fmla="*/ 36 h 62"/>
                  <a:gd name="T6" fmla="*/ 369 w 432"/>
                  <a:gd name="T7" fmla="*/ 32 h 62"/>
                  <a:gd name="T8" fmla="*/ 354 w 432"/>
                  <a:gd name="T9" fmla="*/ 29 h 62"/>
                  <a:gd name="T10" fmla="*/ 346 w 432"/>
                  <a:gd name="T11" fmla="*/ 33 h 62"/>
                  <a:gd name="T12" fmla="*/ 349 w 432"/>
                  <a:gd name="T13" fmla="*/ 36 h 62"/>
                  <a:gd name="T14" fmla="*/ 328 w 432"/>
                  <a:gd name="T15" fmla="*/ 32 h 62"/>
                  <a:gd name="T16" fmla="*/ 306 w 432"/>
                  <a:gd name="T17" fmla="*/ 29 h 62"/>
                  <a:gd name="T18" fmla="*/ 303 w 432"/>
                  <a:gd name="T19" fmla="*/ 39 h 62"/>
                  <a:gd name="T20" fmla="*/ 301 w 432"/>
                  <a:gd name="T21" fmla="*/ 16 h 62"/>
                  <a:gd name="T22" fmla="*/ 296 w 432"/>
                  <a:gd name="T23" fmla="*/ 16 h 62"/>
                  <a:gd name="T24" fmla="*/ 293 w 432"/>
                  <a:gd name="T25" fmla="*/ 13 h 62"/>
                  <a:gd name="T26" fmla="*/ 293 w 432"/>
                  <a:gd name="T27" fmla="*/ 16 h 62"/>
                  <a:gd name="T28" fmla="*/ 282 w 432"/>
                  <a:gd name="T29" fmla="*/ 15 h 62"/>
                  <a:gd name="T30" fmla="*/ 278 w 432"/>
                  <a:gd name="T31" fmla="*/ 14 h 62"/>
                  <a:gd name="T32" fmla="*/ 277 w 432"/>
                  <a:gd name="T33" fmla="*/ 8 h 62"/>
                  <a:gd name="T34" fmla="*/ 273 w 432"/>
                  <a:gd name="T35" fmla="*/ 13 h 62"/>
                  <a:gd name="T36" fmla="*/ 266 w 432"/>
                  <a:gd name="T37" fmla="*/ 6 h 62"/>
                  <a:gd name="T38" fmla="*/ 263 w 432"/>
                  <a:gd name="T39" fmla="*/ 6 h 62"/>
                  <a:gd name="T40" fmla="*/ 261 w 432"/>
                  <a:gd name="T41" fmla="*/ 16 h 62"/>
                  <a:gd name="T42" fmla="*/ 259 w 432"/>
                  <a:gd name="T43" fmla="*/ 9 h 62"/>
                  <a:gd name="T44" fmla="*/ 257 w 432"/>
                  <a:gd name="T45" fmla="*/ 3 h 62"/>
                  <a:gd name="T46" fmla="*/ 243 w 432"/>
                  <a:gd name="T47" fmla="*/ 2 h 62"/>
                  <a:gd name="T48" fmla="*/ 243 w 432"/>
                  <a:gd name="T49" fmla="*/ 6 h 62"/>
                  <a:gd name="T50" fmla="*/ 240 w 432"/>
                  <a:gd name="T51" fmla="*/ 6 h 62"/>
                  <a:gd name="T52" fmla="*/ 237 w 432"/>
                  <a:gd name="T53" fmla="*/ 7 h 62"/>
                  <a:gd name="T54" fmla="*/ 234 w 432"/>
                  <a:gd name="T55" fmla="*/ 12 h 62"/>
                  <a:gd name="T56" fmla="*/ 232 w 432"/>
                  <a:gd name="T57" fmla="*/ 13 h 62"/>
                  <a:gd name="T58" fmla="*/ 229 w 432"/>
                  <a:gd name="T59" fmla="*/ 14 h 62"/>
                  <a:gd name="T60" fmla="*/ 228 w 432"/>
                  <a:gd name="T61" fmla="*/ 13 h 62"/>
                  <a:gd name="T62" fmla="*/ 226 w 432"/>
                  <a:gd name="T63" fmla="*/ 13 h 62"/>
                  <a:gd name="T64" fmla="*/ 225 w 432"/>
                  <a:gd name="T65" fmla="*/ 22 h 62"/>
                  <a:gd name="T66" fmla="*/ 190 w 432"/>
                  <a:gd name="T67" fmla="*/ 19 h 62"/>
                  <a:gd name="T68" fmla="*/ 190 w 432"/>
                  <a:gd name="T69" fmla="*/ 14 h 62"/>
                  <a:gd name="T70" fmla="*/ 186 w 432"/>
                  <a:gd name="T71" fmla="*/ 14 h 62"/>
                  <a:gd name="T72" fmla="*/ 185 w 432"/>
                  <a:gd name="T73" fmla="*/ 20 h 62"/>
                  <a:gd name="T74" fmla="*/ 178 w 432"/>
                  <a:gd name="T75" fmla="*/ 6 h 62"/>
                  <a:gd name="T76" fmla="*/ 176 w 432"/>
                  <a:gd name="T77" fmla="*/ 0 h 62"/>
                  <a:gd name="T78" fmla="*/ 172 w 432"/>
                  <a:gd name="T79" fmla="*/ 6 h 62"/>
                  <a:gd name="T80" fmla="*/ 172 w 432"/>
                  <a:gd name="T81" fmla="*/ 1 h 62"/>
                  <a:gd name="T82" fmla="*/ 159 w 432"/>
                  <a:gd name="T83" fmla="*/ 2 h 62"/>
                  <a:gd name="T84" fmla="*/ 158 w 432"/>
                  <a:gd name="T85" fmla="*/ 7 h 62"/>
                  <a:gd name="T86" fmla="*/ 147 w 432"/>
                  <a:gd name="T87" fmla="*/ 6 h 62"/>
                  <a:gd name="T88" fmla="*/ 146 w 432"/>
                  <a:gd name="T89" fmla="*/ 3 h 62"/>
                  <a:gd name="T90" fmla="*/ 144 w 432"/>
                  <a:gd name="T91" fmla="*/ 9 h 62"/>
                  <a:gd name="T92" fmla="*/ 141 w 432"/>
                  <a:gd name="T93" fmla="*/ 16 h 62"/>
                  <a:gd name="T94" fmla="*/ 136 w 432"/>
                  <a:gd name="T95" fmla="*/ 31 h 62"/>
                  <a:gd name="T96" fmla="*/ 101 w 432"/>
                  <a:gd name="T97" fmla="*/ 30 h 62"/>
                  <a:gd name="T98" fmla="*/ 63 w 432"/>
                  <a:gd name="T99" fmla="*/ 37 h 62"/>
                  <a:gd name="T100" fmla="*/ 67 w 432"/>
                  <a:gd name="T101" fmla="*/ 31 h 62"/>
                  <a:gd name="T102" fmla="*/ 59 w 432"/>
                  <a:gd name="T103" fmla="*/ 29 h 62"/>
                  <a:gd name="T104" fmla="*/ 57 w 432"/>
                  <a:gd name="T105" fmla="*/ 34 h 62"/>
                  <a:gd name="T106" fmla="*/ 59 w 432"/>
                  <a:gd name="T107" fmla="*/ 37 h 62"/>
                  <a:gd name="T108" fmla="*/ 54 w 432"/>
                  <a:gd name="T109" fmla="*/ 37 h 62"/>
                  <a:gd name="T110" fmla="*/ 36 w 432"/>
                  <a:gd name="T111" fmla="*/ 43 h 62"/>
                  <a:gd name="T112" fmla="*/ 38 w 432"/>
                  <a:gd name="T113" fmla="*/ 40 h 62"/>
                  <a:gd name="T114" fmla="*/ 37 w 432"/>
                  <a:gd name="T115" fmla="*/ 35 h 62"/>
                  <a:gd name="T116" fmla="*/ 16 w 432"/>
                  <a:gd name="T117" fmla="*/ 37 h 62"/>
                  <a:gd name="T118" fmla="*/ 29 w 432"/>
                  <a:gd name="T119" fmla="*/ 38 h 62"/>
                  <a:gd name="T120" fmla="*/ 0 w 432"/>
                  <a:gd name="T121" fmla="*/ 42 h 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2"/>
                  <a:gd name="T184" fmla="*/ 0 h 62"/>
                  <a:gd name="T185" fmla="*/ 432 w 432"/>
                  <a:gd name="T186" fmla="*/ 62 h 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2" h="62">
                    <a:moveTo>
                      <a:pt x="1" y="42"/>
                    </a:moveTo>
                    <a:lnTo>
                      <a:pt x="0" y="46"/>
                    </a:lnTo>
                    <a:lnTo>
                      <a:pt x="0" y="52"/>
                    </a:lnTo>
                    <a:lnTo>
                      <a:pt x="2" y="60"/>
                    </a:lnTo>
                    <a:lnTo>
                      <a:pt x="412" y="61"/>
                    </a:lnTo>
                    <a:lnTo>
                      <a:pt x="431" y="34"/>
                    </a:lnTo>
                    <a:lnTo>
                      <a:pt x="355" y="37"/>
                    </a:lnTo>
                    <a:lnTo>
                      <a:pt x="355" y="36"/>
                    </a:lnTo>
                    <a:lnTo>
                      <a:pt x="356" y="36"/>
                    </a:lnTo>
                    <a:lnTo>
                      <a:pt x="356" y="33"/>
                    </a:lnTo>
                    <a:lnTo>
                      <a:pt x="355" y="32"/>
                    </a:lnTo>
                    <a:lnTo>
                      <a:pt x="369" y="32"/>
                    </a:lnTo>
                    <a:lnTo>
                      <a:pt x="369" y="31"/>
                    </a:lnTo>
                    <a:lnTo>
                      <a:pt x="355" y="31"/>
                    </a:lnTo>
                    <a:lnTo>
                      <a:pt x="354" y="29"/>
                    </a:lnTo>
                    <a:lnTo>
                      <a:pt x="347" y="29"/>
                    </a:lnTo>
                    <a:lnTo>
                      <a:pt x="346" y="30"/>
                    </a:lnTo>
                    <a:lnTo>
                      <a:pt x="346" y="33"/>
                    </a:lnTo>
                    <a:lnTo>
                      <a:pt x="347" y="35"/>
                    </a:lnTo>
                    <a:lnTo>
                      <a:pt x="348" y="36"/>
                    </a:lnTo>
                    <a:lnTo>
                      <a:pt x="349" y="36"/>
                    </a:lnTo>
                    <a:lnTo>
                      <a:pt x="349" y="37"/>
                    </a:lnTo>
                    <a:lnTo>
                      <a:pt x="328" y="38"/>
                    </a:lnTo>
                    <a:lnTo>
                      <a:pt x="328" y="32"/>
                    </a:lnTo>
                    <a:lnTo>
                      <a:pt x="320" y="32"/>
                    </a:lnTo>
                    <a:lnTo>
                      <a:pt x="320" y="29"/>
                    </a:lnTo>
                    <a:lnTo>
                      <a:pt x="306" y="29"/>
                    </a:lnTo>
                    <a:lnTo>
                      <a:pt x="306" y="32"/>
                    </a:lnTo>
                    <a:lnTo>
                      <a:pt x="302" y="32"/>
                    </a:lnTo>
                    <a:lnTo>
                      <a:pt x="303" y="39"/>
                    </a:lnTo>
                    <a:lnTo>
                      <a:pt x="301" y="39"/>
                    </a:lnTo>
                    <a:lnTo>
                      <a:pt x="299" y="21"/>
                    </a:lnTo>
                    <a:lnTo>
                      <a:pt x="301" y="16"/>
                    </a:lnTo>
                    <a:lnTo>
                      <a:pt x="301" y="14"/>
                    </a:lnTo>
                    <a:lnTo>
                      <a:pt x="297" y="14"/>
                    </a:lnTo>
                    <a:lnTo>
                      <a:pt x="296" y="16"/>
                    </a:lnTo>
                    <a:lnTo>
                      <a:pt x="296" y="13"/>
                    </a:lnTo>
                    <a:lnTo>
                      <a:pt x="295" y="12"/>
                    </a:lnTo>
                    <a:lnTo>
                      <a:pt x="293" y="13"/>
                    </a:lnTo>
                    <a:lnTo>
                      <a:pt x="292" y="14"/>
                    </a:lnTo>
                    <a:lnTo>
                      <a:pt x="292" y="15"/>
                    </a:lnTo>
                    <a:lnTo>
                      <a:pt x="293" y="16"/>
                    </a:lnTo>
                    <a:lnTo>
                      <a:pt x="280" y="16"/>
                    </a:lnTo>
                    <a:lnTo>
                      <a:pt x="281" y="15"/>
                    </a:lnTo>
                    <a:lnTo>
                      <a:pt x="282" y="15"/>
                    </a:lnTo>
                    <a:lnTo>
                      <a:pt x="282" y="10"/>
                    </a:lnTo>
                    <a:lnTo>
                      <a:pt x="278" y="10"/>
                    </a:lnTo>
                    <a:lnTo>
                      <a:pt x="278" y="14"/>
                    </a:lnTo>
                    <a:lnTo>
                      <a:pt x="278" y="13"/>
                    </a:lnTo>
                    <a:lnTo>
                      <a:pt x="278" y="10"/>
                    </a:lnTo>
                    <a:lnTo>
                      <a:pt x="277" y="8"/>
                    </a:lnTo>
                    <a:lnTo>
                      <a:pt x="275" y="11"/>
                    </a:lnTo>
                    <a:lnTo>
                      <a:pt x="276" y="13"/>
                    </a:lnTo>
                    <a:lnTo>
                      <a:pt x="273" y="13"/>
                    </a:lnTo>
                    <a:lnTo>
                      <a:pt x="274" y="8"/>
                    </a:lnTo>
                    <a:lnTo>
                      <a:pt x="266" y="8"/>
                    </a:lnTo>
                    <a:lnTo>
                      <a:pt x="266" y="6"/>
                    </a:lnTo>
                    <a:lnTo>
                      <a:pt x="265" y="5"/>
                    </a:lnTo>
                    <a:lnTo>
                      <a:pt x="264" y="5"/>
                    </a:lnTo>
                    <a:lnTo>
                      <a:pt x="263" y="6"/>
                    </a:lnTo>
                    <a:lnTo>
                      <a:pt x="263" y="8"/>
                    </a:lnTo>
                    <a:lnTo>
                      <a:pt x="261" y="8"/>
                    </a:lnTo>
                    <a:lnTo>
                      <a:pt x="261" y="16"/>
                    </a:lnTo>
                    <a:lnTo>
                      <a:pt x="260" y="16"/>
                    </a:lnTo>
                    <a:lnTo>
                      <a:pt x="259" y="9"/>
                    </a:lnTo>
                    <a:lnTo>
                      <a:pt x="258" y="6"/>
                    </a:lnTo>
                    <a:lnTo>
                      <a:pt x="257" y="6"/>
                    </a:lnTo>
                    <a:lnTo>
                      <a:pt x="257" y="3"/>
                    </a:lnTo>
                    <a:lnTo>
                      <a:pt x="258" y="2"/>
                    </a:lnTo>
                    <a:lnTo>
                      <a:pt x="257" y="2"/>
                    </a:lnTo>
                    <a:lnTo>
                      <a:pt x="243" y="2"/>
                    </a:lnTo>
                    <a:lnTo>
                      <a:pt x="243" y="3"/>
                    </a:lnTo>
                    <a:lnTo>
                      <a:pt x="244" y="6"/>
                    </a:lnTo>
                    <a:lnTo>
                      <a:pt x="243" y="6"/>
                    </a:lnTo>
                    <a:lnTo>
                      <a:pt x="243" y="1"/>
                    </a:lnTo>
                    <a:lnTo>
                      <a:pt x="240" y="2"/>
                    </a:lnTo>
                    <a:lnTo>
                      <a:pt x="240" y="6"/>
                    </a:lnTo>
                    <a:lnTo>
                      <a:pt x="238" y="6"/>
                    </a:lnTo>
                    <a:lnTo>
                      <a:pt x="238" y="7"/>
                    </a:lnTo>
                    <a:lnTo>
                      <a:pt x="237" y="7"/>
                    </a:lnTo>
                    <a:lnTo>
                      <a:pt x="237" y="12"/>
                    </a:lnTo>
                    <a:lnTo>
                      <a:pt x="234" y="12"/>
                    </a:lnTo>
                    <a:lnTo>
                      <a:pt x="232" y="12"/>
                    </a:lnTo>
                    <a:lnTo>
                      <a:pt x="232" y="14"/>
                    </a:lnTo>
                    <a:lnTo>
                      <a:pt x="232" y="13"/>
                    </a:lnTo>
                    <a:lnTo>
                      <a:pt x="231" y="13"/>
                    </a:lnTo>
                    <a:lnTo>
                      <a:pt x="230" y="12"/>
                    </a:lnTo>
                    <a:lnTo>
                      <a:pt x="229" y="14"/>
                    </a:lnTo>
                    <a:lnTo>
                      <a:pt x="229" y="15"/>
                    </a:lnTo>
                    <a:lnTo>
                      <a:pt x="228" y="14"/>
                    </a:lnTo>
                    <a:lnTo>
                      <a:pt x="228" y="13"/>
                    </a:lnTo>
                    <a:lnTo>
                      <a:pt x="227" y="13"/>
                    </a:lnTo>
                    <a:lnTo>
                      <a:pt x="226" y="13"/>
                    </a:lnTo>
                    <a:lnTo>
                      <a:pt x="226" y="14"/>
                    </a:lnTo>
                    <a:lnTo>
                      <a:pt x="225" y="14"/>
                    </a:lnTo>
                    <a:lnTo>
                      <a:pt x="225" y="22"/>
                    </a:lnTo>
                    <a:lnTo>
                      <a:pt x="196" y="22"/>
                    </a:lnTo>
                    <a:lnTo>
                      <a:pt x="196" y="20"/>
                    </a:lnTo>
                    <a:lnTo>
                      <a:pt x="190" y="19"/>
                    </a:lnTo>
                    <a:lnTo>
                      <a:pt x="190" y="17"/>
                    </a:lnTo>
                    <a:lnTo>
                      <a:pt x="190" y="15"/>
                    </a:lnTo>
                    <a:lnTo>
                      <a:pt x="190" y="14"/>
                    </a:lnTo>
                    <a:lnTo>
                      <a:pt x="189" y="13"/>
                    </a:lnTo>
                    <a:lnTo>
                      <a:pt x="187" y="13"/>
                    </a:lnTo>
                    <a:lnTo>
                      <a:pt x="186" y="14"/>
                    </a:lnTo>
                    <a:lnTo>
                      <a:pt x="186" y="17"/>
                    </a:lnTo>
                    <a:lnTo>
                      <a:pt x="187" y="20"/>
                    </a:lnTo>
                    <a:lnTo>
                      <a:pt x="185" y="20"/>
                    </a:lnTo>
                    <a:lnTo>
                      <a:pt x="183" y="16"/>
                    </a:lnTo>
                    <a:lnTo>
                      <a:pt x="179" y="16"/>
                    </a:lnTo>
                    <a:lnTo>
                      <a:pt x="178" y="6"/>
                    </a:lnTo>
                    <a:lnTo>
                      <a:pt x="177" y="6"/>
                    </a:lnTo>
                    <a:lnTo>
                      <a:pt x="176" y="6"/>
                    </a:lnTo>
                    <a:lnTo>
                      <a:pt x="176" y="0"/>
                    </a:lnTo>
                    <a:lnTo>
                      <a:pt x="173" y="0"/>
                    </a:lnTo>
                    <a:lnTo>
                      <a:pt x="174" y="6"/>
                    </a:lnTo>
                    <a:lnTo>
                      <a:pt x="172" y="6"/>
                    </a:lnTo>
                    <a:lnTo>
                      <a:pt x="172" y="3"/>
                    </a:lnTo>
                    <a:lnTo>
                      <a:pt x="173" y="2"/>
                    </a:lnTo>
                    <a:lnTo>
                      <a:pt x="172" y="1"/>
                    </a:lnTo>
                    <a:lnTo>
                      <a:pt x="159" y="1"/>
                    </a:lnTo>
                    <a:lnTo>
                      <a:pt x="158" y="2"/>
                    </a:lnTo>
                    <a:lnTo>
                      <a:pt x="159" y="2"/>
                    </a:lnTo>
                    <a:lnTo>
                      <a:pt x="159" y="6"/>
                    </a:lnTo>
                    <a:lnTo>
                      <a:pt x="158" y="7"/>
                    </a:lnTo>
                    <a:lnTo>
                      <a:pt x="158" y="10"/>
                    </a:lnTo>
                    <a:lnTo>
                      <a:pt x="147" y="10"/>
                    </a:lnTo>
                    <a:lnTo>
                      <a:pt x="147" y="6"/>
                    </a:lnTo>
                    <a:lnTo>
                      <a:pt x="147" y="5"/>
                    </a:lnTo>
                    <a:lnTo>
                      <a:pt x="147" y="4"/>
                    </a:lnTo>
                    <a:lnTo>
                      <a:pt x="146" y="3"/>
                    </a:lnTo>
                    <a:lnTo>
                      <a:pt x="144" y="3"/>
                    </a:lnTo>
                    <a:lnTo>
                      <a:pt x="144" y="7"/>
                    </a:lnTo>
                    <a:lnTo>
                      <a:pt x="144" y="9"/>
                    </a:lnTo>
                    <a:lnTo>
                      <a:pt x="140" y="9"/>
                    </a:lnTo>
                    <a:lnTo>
                      <a:pt x="141" y="12"/>
                    </a:lnTo>
                    <a:lnTo>
                      <a:pt x="141" y="16"/>
                    </a:lnTo>
                    <a:lnTo>
                      <a:pt x="141" y="18"/>
                    </a:lnTo>
                    <a:lnTo>
                      <a:pt x="141" y="31"/>
                    </a:lnTo>
                    <a:lnTo>
                      <a:pt x="136" y="31"/>
                    </a:lnTo>
                    <a:lnTo>
                      <a:pt x="136" y="32"/>
                    </a:lnTo>
                    <a:lnTo>
                      <a:pt x="104" y="32"/>
                    </a:lnTo>
                    <a:lnTo>
                      <a:pt x="101" y="30"/>
                    </a:lnTo>
                    <a:lnTo>
                      <a:pt x="86" y="30"/>
                    </a:lnTo>
                    <a:lnTo>
                      <a:pt x="86" y="37"/>
                    </a:lnTo>
                    <a:lnTo>
                      <a:pt x="63" y="37"/>
                    </a:lnTo>
                    <a:lnTo>
                      <a:pt x="64" y="34"/>
                    </a:lnTo>
                    <a:lnTo>
                      <a:pt x="67" y="34"/>
                    </a:lnTo>
                    <a:lnTo>
                      <a:pt x="67" y="31"/>
                    </a:lnTo>
                    <a:lnTo>
                      <a:pt x="61" y="31"/>
                    </a:lnTo>
                    <a:lnTo>
                      <a:pt x="61" y="29"/>
                    </a:lnTo>
                    <a:lnTo>
                      <a:pt x="59" y="29"/>
                    </a:lnTo>
                    <a:lnTo>
                      <a:pt x="59" y="31"/>
                    </a:lnTo>
                    <a:lnTo>
                      <a:pt x="57" y="31"/>
                    </a:lnTo>
                    <a:lnTo>
                      <a:pt x="57" y="34"/>
                    </a:lnTo>
                    <a:lnTo>
                      <a:pt x="61" y="34"/>
                    </a:lnTo>
                    <a:lnTo>
                      <a:pt x="61" y="37"/>
                    </a:lnTo>
                    <a:lnTo>
                      <a:pt x="59" y="37"/>
                    </a:lnTo>
                    <a:lnTo>
                      <a:pt x="58" y="35"/>
                    </a:lnTo>
                    <a:lnTo>
                      <a:pt x="54" y="35"/>
                    </a:lnTo>
                    <a:lnTo>
                      <a:pt x="54" y="37"/>
                    </a:lnTo>
                    <a:lnTo>
                      <a:pt x="47" y="37"/>
                    </a:lnTo>
                    <a:lnTo>
                      <a:pt x="47" y="44"/>
                    </a:lnTo>
                    <a:lnTo>
                      <a:pt x="36" y="43"/>
                    </a:lnTo>
                    <a:lnTo>
                      <a:pt x="36" y="42"/>
                    </a:lnTo>
                    <a:lnTo>
                      <a:pt x="38" y="41"/>
                    </a:lnTo>
                    <a:lnTo>
                      <a:pt x="38" y="40"/>
                    </a:lnTo>
                    <a:lnTo>
                      <a:pt x="39" y="38"/>
                    </a:lnTo>
                    <a:lnTo>
                      <a:pt x="39" y="36"/>
                    </a:lnTo>
                    <a:lnTo>
                      <a:pt x="37" y="35"/>
                    </a:lnTo>
                    <a:lnTo>
                      <a:pt x="31" y="35"/>
                    </a:lnTo>
                    <a:lnTo>
                      <a:pt x="30" y="37"/>
                    </a:lnTo>
                    <a:lnTo>
                      <a:pt x="16" y="37"/>
                    </a:lnTo>
                    <a:lnTo>
                      <a:pt x="30" y="37"/>
                    </a:lnTo>
                    <a:lnTo>
                      <a:pt x="29" y="38"/>
                    </a:lnTo>
                    <a:lnTo>
                      <a:pt x="29" y="42"/>
                    </a:lnTo>
                    <a:lnTo>
                      <a:pt x="29" y="43"/>
                    </a:lnTo>
                    <a:lnTo>
                      <a:pt x="0" y="42"/>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8223" name="Group 448"/>
              <p:cNvGrpSpPr>
                <a:grpSpLocks/>
              </p:cNvGrpSpPr>
              <p:nvPr/>
            </p:nvGrpSpPr>
            <p:grpSpPr bwMode="auto">
              <a:xfrm>
                <a:off x="4915" y="806"/>
                <a:ext cx="42" cy="73"/>
                <a:chOff x="4915" y="806"/>
                <a:chExt cx="42" cy="73"/>
              </a:xfrm>
            </p:grpSpPr>
            <p:sp>
              <p:nvSpPr>
                <p:cNvPr id="168301" name="Freeform 449"/>
                <p:cNvSpPr>
                  <a:spLocks/>
                </p:cNvSpPr>
                <p:nvPr/>
              </p:nvSpPr>
              <p:spPr bwMode="auto">
                <a:xfrm>
                  <a:off x="4939" y="842"/>
                  <a:ext cx="4" cy="3"/>
                </a:xfrm>
                <a:custGeom>
                  <a:avLst/>
                  <a:gdLst>
                    <a:gd name="T0" fmla="*/ 0 w 4"/>
                    <a:gd name="T1" fmla="*/ 2 h 3"/>
                    <a:gd name="T2" fmla="*/ 0 w 4"/>
                    <a:gd name="T3" fmla="*/ 0 h 3"/>
                    <a:gd name="T4" fmla="*/ 3 w 4"/>
                    <a:gd name="T5" fmla="*/ 0 h 3"/>
                    <a:gd name="T6" fmla="*/ 3 w 4"/>
                    <a:gd name="T7" fmla="*/ 2 h 3"/>
                    <a:gd name="T8" fmla="*/ 0 w 4"/>
                    <a:gd name="T9" fmla="*/ 2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0"/>
                      </a:lnTo>
                      <a:lnTo>
                        <a:pt x="3" y="0"/>
                      </a:lnTo>
                      <a:lnTo>
                        <a:pt x="3" y="2"/>
                      </a:lnTo>
                      <a:lnTo>
                        <a:pt x="0"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02" name="Freeform 450"/>
                <p:cNvSpPr>
                  <a:spLocks/>
                </p:cNvSpPr>
                <p:nvPr/>
              </p:nvSpPr>
              <p:spPr bwMode="auto">
                <a:xfrm>
                  <a:off x="4939" y="842"/>
                  <a:ext cx="4" cy="3"/>
                </a:xfrm>
                <a:custGeom>
                  <a:avLst/>
                  <a:gdLst>
                    <a:gd name="T0" fmla="*/ 0 w 4"/>
                    <a:gd name="T1" fmla="*/ 2 h 3"/>
                    <a:gd name="T2" fmla="*/ 0 w 4"/>
                    <a:gd name="T3" fmla="*/ 0 h 3"/>
                    <a:gd name="T4" fmla="*/ 3 w 4"/>
                    <a:gd name="T5" fmla="*/ 0 h 3"/>
                    <a:gd name="T6" fmla="*/ 3 w 4"/>
                    <a:gd name="T7" fmla="*/ 2 h 3"/>
                    <a:gd name="T8" fmla="*/ 0 w 4"/>
                    <a:gd name="T9" fmla="*/ 2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2"/>
                      </a:moveTo>
                      <a:lnTo>
                        <a:pt x="0" y="0"/>
                      </a:lnTo>
                      <a:lnTo>
                        <a:pt x="3" y="0"/>
                      </a:lnTo>
                      <a:lnTo>
                        <a:pt x="3" y="2"/>
                      </a:lnTo>
                      <a:lnTo>
                        <a:pt x="0" y="2"/>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03" name="Freeform 451"/>
                <p:cNvSpPr>
                  <a:spLocks/>
                </p:cNvSpPr>
                <p:nvPr/>
              </p:nvSpPr>
              <p:spPr bwMode="auto">
                <a:xfrm>
                  <a:off x="4939" y="839"/>
                  <a:ext cx="4" cy="4"/>
                </a:xfrm>
                <a:custGeom>
                  <a:avLst/>
                  <a:gdLst>
                    <a:gd name="T0" fmla="*/ 3 w 4"/>
                    <a:gd name="T1" fmla="*/ 0 h 4"/>
                    <a:gd name="T2" fmla="*/ 3 w 4"/>
                    <a:gd name="T3" fmla="*/ 3 h 4"/>
                    <a:gd name="T4" fmla="*/ 0 w 4"/>
                    <a:gd name="T5" fmla="*/ 3 h 4"/>
                    <a:gd name="T6" fmla="*/ 1 w 4"/>
                    <a:gd name="T7" fmla="*/ 0 h 4"/>
                    <a:gd name="T8" fmla="*/ 3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0"/>
                      </a:moveTo>
                      <a:lnTo>
                        <a:pt x="3" y="3"/>
                      </a:lnTo>
                      <a:lnTo>
                        <a:pt x="0" y="3"/>
                      </a:lnTo>
                      <a:lnTo>
                        <a:pt x="1" y="0"/>
                      </a:lnTo>
                      <a:lnTo>
                        <a:pt x="3"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04" name="Freeform 452"/>
                <p:cNvSpPr>
                  <a:spLocks/>
                </p:cNvSpPr>
                <p:nvPr/>
              </p:nvSpPr>
              <p:spPr bwMode="auto">
                <a:xfrm>
                  <a:off x="4939" y="839"/>
                  <a:ext cx="4" cy="4"/>
                </a:xfrm>
                <a:custGeom>
                  <a:avLst/>
                  <a:gdLst>
                    <a:gd name="T0" fmla="*/ 3 w 4"/>
                    <a:gd name="T1" fmla="*/ 0 h 4"/>
                    <a:gd name="T2" fmla="*/ 3 w 4"/>
                    <a:gd name="T3" fmla="*/ 3 h 4"/>
                    <a:gd name="T4" fmla="*/ 0 w 4"/>
                    <a:gd name="T5" fmla="*/ 3 h 4"/>
                    <a:gd name="T6" fmla="*/ 1 w 4"/>
                    <a:gd name="T7" fmla="*/ 0 h 4"/>
                    <a:gd name="T8" fmla="*/ 3 w 4"/>
                    <a:gd name="T9" fmla="*/ 0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0"/>
                      </a:moveTo>
                      <a:lnTo>
                        <a:pt x="3" y="3"/>
                      </a:lnTo>
                      <a:lnTo>
                        <a:pt x="0" y="3"/>
                      </a:lnTo>
                      <a:lnTo>
                        <a:pt x="1" y="0"/>
                      </a:lnTo>
                      <a:lnTo>
                        <a:pt x="3"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05" name="Freeform 453"/>
                <p:cNvSpPr>
                  <a:spLocks/>
                </p:cNvSpPr>
                <p:nvPr/>
              </p:nvSpPr>
              <p:spPr bwMode="auto">
                <a:xfrm>
                  <a:off x="4938" y="837"/>
                  <a:ext cx="4" cy="4"/>
                </a:xfrm>
                <a:custGeom>
                  <a:avLst/>
                  <a:gdLst>
                    <a:gd name="T0" fmla="*/ 3 w 4"/>
                    <a:gd name="T1" fmla="*/ 0 h 4"/>
                    <a:gd name="T2" fmla="*/ 0 w 4"/>
                    <a:gd name="T3" fmla="*/ 2 h 4"/>
                    <a:gd name="T4" fmla="*/ 3 w 4"/>
                    <a:gd name="T5" fmla="*/ 3 h 4"/>
                    <a:gd name="T6" fmla="*/ 3 w 4"/>
                    <a:gd name="T7" fmla="*/ 0 h 4"/>
                    <a:gd name="T8" fmla="*/ 0 60000 65536"/>
                    <a:gd name="T9" fmla="*/ 0 60000 65536"/>
                    <a:gd name="T10" fmla="*/ 0 60000 65536"/>
                    <a:gd name="T11" fmla="*/ 0 60000 65536"/>
                    <a:gd name="T12" fmla="*/ 0 w 4"/>
                    <a:gd name="T13" fmla="*/ 0 h 4"/>
                    <a:gd name="T14" fmla="*/ 4 w 4"/>
                    <a:gd name="T15" fmla="*/ 4 h 4"/>
                  </a:gdLst>
                  <a:ahLst/>
                  <a:cxnLst>
                    <a:cxn ang="T8">
                      <a:pos x="T0" y="T1"/>
                    </a:cxn>
                    <a:cxn ang="T9">
                      <a:pos x="T2" y="T3"/>
                    </a:cxn>
                    <a:cxn ang="T10">
                      <a:pos x="T4" y="T5"/>
                    </a:cxn>
                    <a:cxn ang="T11">
                      <a:pos x="T6" y="T7"/>
                    </a:cxn>
                  </a:cxnLst>
                  <a:rect l="T12" t="T13" r="T14" b="T15"/>
                  <a:pathLst>
                    <a:path w="4" h="4">
                      <a:moveTo>
                        <a:pt x="3" y="0"/>
                      </a:moveTo>
                      <a:lnTo>
                        <a:pt x="0" y="2"/>
                      </a:lnTo>
                      <a:lnTo>
                        <a:pt x="3" y="3"/>
                      </a:lnTo>
                      <a:lnTo>
                        <a:pt x="3"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06" name="Freeform 454"/>
                <p:cNvSpPr>
                  <a:spLocks/>
                </p:cNvSpPr>
                <p:nvPr/>
              </p:nvSpPr>
              <p:spPr bwMode="auto">
                <a:xfrm>
                  <a:off x="4938" y="837"/>
                  <a:ext cx="5" cy="4"/>
                </a:xfrm>
                <a:custGeom>
                  <a:avLst/>
                  <a:gdLst>
                    <a:gd name="T0" fmla="*/ 4 w 5"/>
                    <a:gd name="T1" fmla="*/ 0 h 4"/>
                    <a:gd name="T2" fmla="*/ 0 w 5"/>
                    <a:gd name="T3" fmla="*/ 2 h 4"/>
                    <a:gd name="T4" fmla="*/ 4 w 5"/>
                    <a:gd name="T5" fmla="*/ 3 h 4"/>
                    <a:gd name="T6" fmla="*/ 4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4" y="0"/>
                      </a:moveTo>
                      <a:lnTo>
                        <a:pt x="0" y="2"/>
                      </a:lnTo>
                      <a:lnTo>
                        <a:pt x="4" y="3"/>
                      </a:lnTo>
                      <a:lnTo>
                        <a:pt x="4"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07" name="Freeform 455"/>
                <p:cNvSpPr>
                  <a:spLocks/>
                </p:cNvSpPr>
                <p:nvPr/>
              </p:nvSpPr>
              <p:spPr bwMode="auto">
                <a:xfrm>
                  <a:off x="4943" y="835"/>
                  <a:ext cx="3" cy="5"/>
                </a:xfrm>
                <a:custGeom>
                  <a:avLst/>
                  <a:gdLst>
                    <a:gd name="T0" fmla="*/ 0 w 3"/>
                    <a:gd name="T1" fmla="*/ 0 h 5"/>
                    <a:gd name="T2" fmla="*/ 2 w 3"/>
                    <a:gd name="T3" fmla="*/ 2 h 5"/>
                    <a:gd name="T4" fmla="*/ 0 w 3"/>
                    <a:gd name="T5" fmla="*/ 4 h 5"/>
                    <a:gd name="T6" fmla="*/ 0 w 3"/>
                    <a:gd name="T7" fmla="*/ 0 h 5"/>
                    <a:gd name="T8" fmla="*/ 0 60000 65536"/>
                    <a:gd name="T9" fmla="*/ 0 60000 65536"/>
                    <a:gd name="T10" fmla="*/ 0 60000 65536"/>
                    <a:gd name="T11" fmla="*/ 0 60000 65536"/>
                    <a:gd name="T12" fmla="*/ 0 w 3"/>
                    <a:gd name="T13" fmla="*/ 0 h 5"/>
                    <a:gd name="T14" fmla="*/ 3 w 3"/>
                    <a:gd name="T15" fmla="*/ 5 h 5"/>
                  </a:gdLst>
                  <a:ahLst/>
                  <a:cxnLst>
                    <a:cxn ang="T8">
                      <a:pos x="T0" y="T1"/>
                    </a:cxn>
                    <a:cxn ang="T9">
                      <a:pos x="T2" y="T3"/>
                    </a:cxn>
                    <a:cxn ang="T10">
                      <a:pos x="T4" y="T5"/>
                    </a:cxn>
                    <a:cxn ang="T11">
                      <a:pos x="T6" y="T7"/>
                    </a:cxn>
                  </a:cxnLst>
                  <a:rect l="T12" t="T13" r="T14" b="T15"/>
                  <a:pathLst>
                    <a:path w="3" h="5">
                      <a:moveTo>
                        <a:pt x="0" y="0"/>
                      </a:moveTo>
                      <a:lnTo>
                        <a:pt x="2" y="2"/>
                      </a:lnTo>
                      <a:lnTo>
                        <a:pt x="0" y="4"/>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08" name="Freeform 456"/>
                <p:cNvSpPr>
                  <a:spLocks/>
                </p:cNvSpPr>
                <p:nvPr/>
              </p:nvSpPr>
              <p:spPr bwMode="auto">
                <a:xfrm>
                  <a:off x="4941" y="835"/>
                  <a:ext cx="2" cy="6"/>
                </a:xfrm>
                <a:custGeom>
                  <a:avLst/>
                  <a:gdLst>
                    <a:gd name="T0" fmla="*/ 0 w 2"/>
                    <a:gd name="T1" fmla="*/ 5 h 6"/>
                    <a:gd name="T2" fmla="*/ 0 w 2"/>
                    <a:gd name="T3" fmla="*/ 0 h 6"/>
                    <a:gd name="T4" fmla="*/ 1 w 2"/>
                    <a:gd name="T5" fmla="*/ 0 h 6"/>
                    <a:gd name="T6" fmla="*/ 1 w 2"/>
                    <a:gd name="T7" fmla="*/ 5 h 6"/>
                    <a:gd name="T8" fmla="*/ 0 w 2"/>
                    <a:gd name="T9" fmla="*/ 5 h 6"/>
                    <a:gd name="T10" fmla="*/ 0 60000 65536"/>
                    <a:gd name="T11" fmla="*/ 0 60000 65536"/>
                    <a:gd name="T12" fmla="*/ 0 60000 65536"/>
                    <a:gd name="T13" fmla="*/ 0 60000 65536"/>
                    <a:gd name="T14" fmla="*/ 0 60000 65536"/>
                    <a:gd name="T15" fmla="*/ 0 w 2"/>
                    <a:gd name="T16" fmla="*/ 0 h 6"/>
                    <a:gd name="T17" fmla="*/ 2 w 2"/>
                    <a:gd name="T18" fmla="*/ 6 h 6"/>
                  </a:gdLst>
                  <a:ahLst/>
                  <a:cxnLst>
                    <a:cxn ang="T10">
                      <a:pos x="T0" y="T1"/>
                    </a:cxn>
                    <a:cxn ang="T11">
                      <a:pos x="T2" y="T3"/>
                    </a:cxn>
                    <a:cxn ang="T12">
                      <a:pos x="T4" y="T5"/>
                    </a:cxn>
                    <a:cxn ang="T13">
                      <a:pos x="T6" y="T7"/>
                    </a:cxn>
                    <a:cxn ang="T14">
                      <a:pos x="T8" y="T9"/>
                    </a:cxn>
                  </a:cxnLst>
                  <a:rect l="T15" t="T16" r="T17" b="T18"/>
                  <a:pathLst>
                    <a:path w="2" h="6">
                      <a:moveTo>
                        <a:pt x="0" y="5"/>
                      </a:moveTo>
                      <a:lnTo>
                        <a:pt x="0" y="0"/>
                      </a:lnTo>
                      <a:lnTo>
                        <a:pt x="1" y="0"/>
                      </a:lnTo>
                      <a:lnTo>
                        <a:pt x="1" y="5"/>
                      </a:lnTo>
                      <a:lnTo>
                        <a:pt x="0"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09" name="Freeform 457"/>
                <p:cNvSpPr>
                  <a:spLocks/>
                </p:cNvSpPr>
                <p:nvPr/>
              </p:nvSpPr>
              <p:spPr bwMode="auto">
                <a:xfrm>
                  <a:off x="4941" y="835"/>
                  <a:ext cx="3" cy="7"/>
                </a:xfrm>
                <a:custGeom>
                  <a:avLst/>
                  <a:gdLst>
                    <a:gd name="T0" fmla="*/ 0 w 3"/>
                    <a:gd name="T1" fmla="*/ 6 h 7"/>
                    <a:gd name="T2" fmla="*/ 0 w 3"/>
                    <a:gd name="T3" fmla="*/ 0 h 7"/>
                    <a:gd name="T4" fmla="*/ 2 w 3"/>
                    <a:gd name="T5" fmla="*/ 0 h 7"/>
                    <a:gd name="T6" fmla="*/ 2 w 3"/>
                    <a:gd name="T7" fmla="*/ 6 h 7"/>
                    <a:gd name="T8" fmla="*/ 0 w 3"/>
                    <a:gd name="T9" fmla="*/ 6 h 7"/>
                    <a:gd name="T10" fmla="*/ 0 60000 65536"/>
                    <a:gd name="T11" fmla="*/ 0 60000 65536"/>
                    <a:gd name="T12" fmla="*/ 0 60000 65536"/>
                    <a:gd name="T13" fmla="*/ 0 60000 65536"/>
                    <a:gd name="T14" fmla="*/ 0 60000 65536"/>
                    <a:gd name="T15" fmla="*/ 0 w 3"/>
                    <a:gd name="T16" fmla="*/ 0 h 7"/>
                    <a:gd name="T17" fmla="*/ 3 w 3"/>
                    <a:gd name="T18" fmla="*/ 7 h 7"/>
                  </a:gdLst>
                  <a:ahLst/>
                  <a:cxnLst>
                    <a:cxn ang="T10">
                      <a:pos x="T0" y="T1"/>
                    </a:cxn>
                    <a:cxn ang="T11">
                      <a:pos x="T2" y="T3"/>
                    </a:cxn>
                    <a:cxn ang="T12">
                      <a:pos x="T4" y="T5"/>
                    </a:cxn>
                    <a:cxn ang="T13">
                      <a:pos x="T6" y="T7"/>
                    </a:cxn>
                    <a:cxn ang="T14">
                      <a:pos x="T8" y="T9"/>
                    </a:cxn>
                  </a:cxnLst>
                  <a:rect l="T15" t="T16" r="T17" b="T18"/>
                  <a:pathLst>
                    <a:path w="3" h="7">
                      <a:moveTo>
                        <a:pt x="0" y="6"/>
                      </a:moveTo>
                      <a:lnTo>
                        <a:pt x="0" y="0"/>
                      </a:lnTo>
                      <a:lnTo>
                        <a:pt x="2" y="0"/>
                      </a:lnTo>
                      <a:lnTo>
                        <a:pt x="2" y="6"/>
                      </a:lnTo>
                      <a:lnTo>
                        <a:pt x="0"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10" name="Freeform 458"/>
                <p:cNvSpPr>
                  <a:spLocks/>
                </p:cNvSpPr>
                <p:nvPr/>
              </p:nvSpPr>
              <p:spPr bwMode="auto">
                <a:xfrm>
                  <a:off x="4929" y="844"/>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11" name="Freeform 459"/>
                <p:cNvSpPr>
                  <a:spLocks/>
                </p:cNvSpPr>
                <p:nvPr/>
              </p:nvSpPr>
              <p:spPr bwMode="auto">
                <a:xfrm>
                  <a:off x="4929" y="844"/>
                  <a:ext cx="4" cy="5"/>
                </a:xfrm>
                <a:custGeom>
                  <a:avLst/>
                  <a:gdLst>
                    <a:gd name="T0" fmla="*/ 3 w 4"/>
                    <a:gd name="T1" fmla="*/ 4 h 5"/>
                    <a:gd name="T2" fmla="*/ 3 w 4"/>
                    <a:gd name="T3" fmla="*/ 0 h 5"/>
                    <a:gd name="T4" fmla="*/ 0 w 4"/>
                    <a:gd name="T5" fmla="*/ 0 h 5"/>
                    <a:gd name="T6" fmla="*/ 0 w 4"/>
                    <a:gd name="T7" fmla="*/ 4 h 5"/>
                    <a:gd name="T8" fmla="*/ 3 w 4"/>
                    <a:gd name="T9" fmla="*/ 4 h 5"/>
                    <a:gd name="T10" fmla="*/ 0 60000 65536"/>
                    <a:gd name="T11" fmla="*/ 0 60000 65536"/>
                    <a:gd name="T12" fmla="*/ 0 60000 65536"/>
                    <a:gd name="T13" fmla="*/ 0 60000 65536"/>
                    <a:gd name="T14" fmla="*/ 0 60000 65536"/>
                    <a:gd name="T15" fmla="*/ 0 w 4"/>
                    <a:gd name="T16" fmla="*/ 0 h 5"/>
                    <a:gd name="T17" fmla="*/ 4 w 4"/>
                    <a:gd name="T18" fmla="*/ 5 h 5"/>
                  </a:gdLst>
                  <a:ahLst/>
                  <a:cxnLst>
                    <a:cxn ang="T10">
                      <a:pos x="T0" y="T1"/>
                    </a:cxn>
                    <a:cxn ang="T11">
                      <a:pos x="T2" y="T3"/>
                    </a:cxn>
                    <a:cxn ang="T12">
                      <a:pos x="T4" y="T5"/>
                    </a:cxn>
                    <a:cxn ang="T13">
                      <a:pos x="T6" y="T7"/>
                    </a:cxn>
                    <a:cxn ang="T14">
                      <a:pos x="T8" y="T9"/>
                    </a:cxn>
                  </a:cxnLst>
                  <a:rect l="T15" t="T16" r="T17" b="T18"/>
                  <a:pathLst>
                    <a:path w="4" h="5">
                      <a:moveTo>
                        <a:pt x="3" y="4"/>
                      </a:moveTo>
                      <a:lnTo>
                        <a:pt x="3" y="0"/>
                      </a:lnTo>
                      <a:lnTo>
                        <a:pt x="0" y="0"/>
                      </a:lnTo>
                      <a:lnTo>
                        <a:pt x="0" y="4"/>
                      </a:lnTo>
                      <a:lnTo>
                        <a:pt x="3"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12" name="Freeform 460"/>
                <p:cNvSpPr>
                  <a:spLocks/>
                </p:cNvSpPr>
                <p:nvPr/>
              </p:nvSpPr>
              <p:spPr bwMode="auto">
                <a:xfrm>
                  <a:off x="4937" y="854"/>
                  <a:ext cx="3" cy="2"/>
                </a:xfrm>
                <a:custGeom>
                  <a:avLst/>
                  <a:gdLst>
                    <a:gd name="T0" fmla="*/ 2 w 3"/>
                    <a:gd name="T1" fmla="*/ 1 h 2"/>
                    <a:gd name="T2" fmla="*/ 2 w 3"/>
                    <a:gd name="T3" fmla="*/ 0 h 2"/>
                    <a:gd name="T4" fmla="*/ 0 w 3"/>
                    <a:gd name="T5" fmla="*/ 0 h 2"/>
                    <a:gd name="T6" fmla="*/ 0 w 3"/>
                    <a:gd name="T7" fmla="*/ 1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2" y="0"/>
                      </a:lnTo>
                      <a:lnTo>
                        <a:pt x="0" y="0"/>
                      </a:lnTo>
                      <a:lnTo>
                        <a:pt x="0" y="1"/>
                      </a:lnTo>
                      <a:lnTo>
                        <a:pt x="2"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13" name="Freeform 461"/>
                <p:cNvSpPr>
                  <a:spLocks/>
                </p:cNvSpPr>
                <p:nvPr/>
              </p:nvSpPr>
              <p:spPr bwMode="auto">
                <a:xfrm>
                  <a:off x="4937" y="854"/>
                  <a:ext cx="4" cy="2"/>
                </a:xfrm>
                <a:custGeom>
                  <a:avLst/>
                  <a:gdLst>
                    <a:gd name="T0" fmla="*/ 3 w 4"/>
                    <a:gd name="T1" fmla="*/ 1 h 2"/>
                    <a:gd name="T2" fmla="*/ 3 w 4"/>
                    <a:gd name="T3" fmla="*/ 0 h 2"/>
                    <a:gd name="T4" fmla="*/ 0 w 4"/>
                    <a:gd name="T5" fmla="*/ 0 h 2"/>
                    <a:gd name="T6" fmla="*/ 0 w 4"/>
                    <a:gd name="T7" fmla="*/ 1 h 2"/>
                    <a:gd name="T8" fmla="*/ 3 w 4"/>
                    <a:gd name="T9" fmla="*/ 1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3" y="1"/>
                      </a:moveTo>
                      <a:lnTo>
                        <a:pt x="3" y="0"/>
                      </a:lnTo>
                      <a:lnTo>
                        <a:pt x="0" y="0"/>
                      </a:lnTo>
                      <a:lnTo>
                        <a:pt x="0" y="1"/>
                      </a:lnTo>
                      <a:lnTo>
                        <a:pt x="3"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14" name="Freeform 462"/>
                <p:cNvSpPr>
                  <a:spLocks/>
                </p:cNvSpPr>
                <p:nvPr/>
              </p:nvSpPr>
              <p:spPr bwMode="auto">
                <a:xfrm>
                  <a:off x="4937" y="861"/>
                  <a:ext cx="3" cy="1"/>
                </a:xfrm>
                <a:custGeom>
                  <a:avLst/>
                  <a:gdLst>
                    <a:gd name="T0" fmla="*/ 2 w 3"/>
                    <a:gd name="T1" fmla="*/ 0 h 1"/>
                    <a:gd name="T2" fmla="*/ 2 w 3"/>
                    <a:gd name="T3" fmla="*/ 0 h 1"/>
                    <a:gd name="T4" fmla="*/ 0 w 3"/>
                    <a:gd name="T5" fmla="*/ 0 h 1"/>
                    <a:gd name="T6" fmla="*/ 0 w 3"/>
                    <a:gd name="T7" fmla="*/ 0 h 1"/>
                    <a:gd name="T8" fmla="*/ 2 w 3"/>
                    <a:gd name="T9" fmla="*/ 0 h 1"/>
                    <a:gd name="T10" fmla="*/ 0 60000 65536"/>
                    <a:gd name="T11" fmla="*/ 0 60000 65536"/>
                    <a:gd name="T12" fmla="*/ 0 60000 65536"/>
                    <a:gd name="T13" fmla="*/ 0 60000 65536"/>
                    <a:gd name="T14" fmla="*/ 0 60000 65536"/>
                    <a:gd name="T15" fmla="*/ 0 w 3"/>
                    <a:gd name="T16" fmla="*/ 0 h 1"/>
                    <a:gd name="T17" fmla="*/ 3 w 3"/>
                    <a:gd name="T18" fmla="*/ 1 h 1"/>
                  </a:gdLst>
                  <a:ahLst/>
                  <a:cxnLst>
                    <a:cxn ang="T10">
                      <a:pos x="T0" y="T1"/>
                    </a:cxn>
                    <a:cxn ang="T11">
                      <a:pos x="T2" y="T3"/>
                    </a:cxn>
                    <a:cxn ang="T12">
                      <a:pos x="T4" y="T5"/>
                    </a:cxn>
                    <a:cxn ang="T13">
                      <a:pos x="T6" y="T7"/>
                    </a:cxn>
                    <a:cxn ang="T14">
                      <a:pos x="T8" y="T9"/>
                    </a:cxn>
                  </a:cxnLst>
                  <a:rect l="T15" t="T16" r="T17" b="T18"/>
                  <a:pathLst>
                    <a:path w="3" h="1">
                      <a:moveTo>
                        <a:pt x="2" y="0"/>
                      </a:moveTo>
                      <a:lnTo>
                        <a:pt x="2" y="0"/>
                      </a:lnTo>
                      <a:lnTo>
                        <a:pt x="0" y="0"/>
                      </a:lnTo>
                      <a:lnTo>
                        <a:pt x="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15" name="Freeform 463"/>
                <p:cNvSpPr>
                  <a:spLocks/>
                </p:cNvSpPr>
                <p:nvPr/>
              </p:nvSpPr>
              <p:spPr bwMode="auto">
                <a:xfrm>
                  <a:off x="4937" y="861"/>
                  <a:ext cx="4" cy="1"/>
                </a:xfrm>
                <a:custGeom>
                  <a:avLst/>
                  <a:gdLst>
                    <a:gd name="T0" fmla="*/ 3 w 4"/>
                    <a:gd name="T1" fmla="*/ 0 h 1"/>
                    <a:gd name="T2" fmla="*/ 3 w 4"/>
                    <a:gd name="T3" fmla="*/ 0 h 1"/>
                    <a:gd name="T4" fmla="*/ 0 w 4"/>
                    <a:gd name="T5" fmla="*/ 0 h 1"/>
                    <a:gd name="T6" fmla="*/ 0 w 4"/>
                    <a:gd name="T7" fmla="*/ 0 h 1"/>
                    <a:gd name="T8" fmla="*/ 3 w 4"/>
                    <a:gd name="T9" fmla="*/ 0 h 1"/>
                    <a:gd name="T10" fmla="*/ 0 60000 65536"/>
                    <a:gd name="T11" fmla="*/ 0 60000 65536"/>
                    <a:gd name="T12" fmla="*/ 0 60000 65536"/>
                    <a:gd name="T13" fmla="*/ 0 60000 65536"/>
                    <a:gd name="T14" fmla="*/ 0 60000 65536"/>
                    <a:gd name="T15" fmla="*/ 0 w 4"/>
                    <a:gd name="T16" fmla="*/ 0 h 1"/>
                    <a:gd name="T17" fmla="*/ 4 w 4"/>
                    <a:gd name="T18" fmla="*/ 1 h 1"/>
                  </a:gdLst>
                  <a:ahLst/>
                  <a:cxnLst>
                    <a:cxn ang="T10">
                      <a:pos x="T0" y="T1"/>
                    </a:cxn>
                    <a:cxn ang="T11">
                      <a:pos x="T2" y="T3"/>
                    </a:cxn>
                    <a:cxn ang="T12">
                      <a:pos x="T4" y="T5"/>
                    </a:cxn>
                    <a:cxn ang="T13">
                      <a:pos x="T6" y="T7"/>
                    </a:cxn>
                    <a:cxn ang="T14">
                      <a:pos x="T8" y="T9"/>
                    </a:cxn>
                  </a:cxnLst>
                  <a:rect l="T15" t="T16" r="T17" b="T18"/>
                  <a:pathLst>
                    <a:path w="4" h="1">
                      <a:moveTo>
                        <a:pt x="3" y="0"/>
                      </a:moveTo>
                      <a:lnTo>
                        <a:pt x="3" y="0"/>
                      </a:lnTo>
                      <a:lnTo>
                        <a:pt x="0" y="0"/>
                      </a:lnTo>
                      <a:lnTo>
                        <a:pt x="3"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16" name="Freeform 464"/>
                <p:cNvSpPr>
                  <a:spLocks/>
                </p:cNvSpPr>
                <p:nvPr/>
              </p:nvSpPr>
              <p:spPr bwMode="auto">
                <a:xfrm>
                  <a:off x="4940" y="844"/>
                  <a:ext cx="2" cy="33"/>
                </a:xfrm>
                <a:custGeom>
                  <a:avLst/>
                  <a:gdLst>
                    <a:gd name="T0" fmla="*/ 1 w 2"/>
                    <a:gd name="T1" fmla="*/ 32 h 33"/>
                    <a:gd name="T2" fmla="*/ 1 w 2"/>
                    <a:gd name="T3" fmla="*/ 0 h 33"/>
                    <a:gd name="T4" fmla="*/ 0 w 2"/>
                    <a:gd name="T5" fmla="*/ 0 h 33"/>
                    <a:gd name="T6" fmla="*/ 0 w 2"/>
                    <a:gd name="T7" fmla="*/ 32 h 33"/>
                    <a:gd name="T8" fmla="*/ 1 w 2"/>
                    <a:gd name="T9" fmla="*/ 32 h 33"/>
                    <a:gd name="T10" fmla="*/ 0 60000 65536"/>
                    <a:gd name="T11" fmla="*/ 0 60000 65536"/>
                    <a:gd name="T12" fmla="*/ 0 60000 65536"/>
                    <a:gd name="T13" fmla="*/ 0 60000 65536"/>
                    <a:gd name="T14" fmla="*/ 0 60000 65536"/>
                    <a:gd name="T15" fmla="*/ 0 w 2"/>
                    <a:gd name="T16" fmla="*/ 0 h 33"/>
                    <a:gd name="T17" fmla="*/ 2 w 2"/>
                    <a:gd name="T18" fmla="*/ 33 h 33"/>
                  </a:gdLst>
                  <a:ahLst/>
                  <a:cxnLst>
                    <a:cxn ang="T10">
                      <a:pos x="T0" y="T1"/>
                    </a:cxn>
                    <a:cxn ang="T11">
                      <a:pos x="T2" y="T3"/>
                    </a:cxn>
                    <a:cxn ang="T12">
                      <a:pos x="T4" y="T5"/>
                    </a:cxn>
                    <a:cxn ang="T13">
                      <a:pos x="T6" y="T7"/>
                    </a:cxn>
                    <a:cxn ang="T14">
                      <a:pos x="T8" y="T9"/>
                    </a:cxn>
                  </a:cxnLst>
                  <a:rect l="T15" t="T16" r="T17" b="T18"/>
                  <a:pathLst>
                    <a:path w="2" h="33">
                      <a:moveTo>
                        <a:pt x="1" y="32"/>
                      </a:moveTo>
                      <a:lnTo>
                        <a:pt x="1" y="0"/>
                      </a:lnTo>
                      <a:lnTo>
                        <a:pt x="0" y="0"/>
                      </a:lnTo>
                      <a:lnTo>
                        <a:pt x="0" y="32"/>
                      </a:lnTo>
                      <a:lnTo>
                        <a:pt x="1" y="3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17" name="Freeform 465"/>
                <p:cNvSpPr>
                  <a:spLocks/>
                </p:cNvSpPr>
                <p:nvPr/>
              </p:nvSpPr>
              <p:spPr bwMode="auto">
                <a:xfrm>
                  <a:off x="4940" y="844"/>
                  <a:ext cx="2" cy="33"/>
                </a:xfrm>
                <a:custGeom>
                  <a:avLst/>
                  <a:gdLst>
                    <a:gd name="T0" fmla="*/ 1 w 2"/>
                    <a:gd name="T1" fmla="*/ 32 h 33"/>
                    <a:gd name="T2" fmla="*/ 1 w 2"/>
                    <a:gd name="T3" fmla="*/ 0 h 33"/>
                    <a:gd name="T4" fmla="*/ 0 w 2"/>
                    <a:gd name="T5" fmla="*/ 0 h 33"/>
                    <a:gd name="T6" fmla="*/ 0 w 2"/>
                    <a:gd name="T7" fmla="*/ 32 h 33"/>
                    <a:gd name="T8" fmla="*/ 1 w 2"/>
                    <a:gd name="T9" fmla="*/ 32 h 33"/>
                    <a:gd name="T10" fmla="*/ 0 60000 65536"/>
                    <a:gd name="T11" fmla="*/ 0 60000 65536"/>
                    <a:gd name="T12" fmla="*/ 0 60000 65536"/>
                    <a:gd name="T13" fmla="*/ 0 60000 65536"/>
                    <a:gd name="T14" fmla="*/ 0 60000 65536"/>
                    <a:gd name="T15" fmla="*/ 0 w 2"/>
                    <a:gd name="T16" fmla="*/ 0 h 33"/>
                    <a:gd name="T17" fmla="*/ 2 w 2"/>
                    <a:gd name="T18" fmla="*/ 33 h 33"/>
                  </a:gdLst>
                  <a:ahLst/>
                  <a:cxnLst>
                    <a:cxn ang="T10">
                      <a:pos x="T0" y="T1"/>
                    </a:cxn>
                    <a:cxn ang="T11">
                      <a:pos x="T2" y="T3"/>
                    </a:cxn>
                    <a:cxn ang="T12">
                      <a:pos x="T4" y="T5"/>
                    </a:cxn>
                    <a:cxn ang="T13">
                      <a:pos x="T6" y="T7"/>
                    </a:cxn>
                    <a:cxn ang="T14">
                      <a:pos x="T8" y="T9"/>
                    </a:cxn>
                  </a:cxnLst>
                  <a:rect l="T15" t="T16" r="T17" b="T18"/>
                  <a:pathLst>
                    <a:path w="2" h="33">
                      <a:moveTo>
                        <a:pt x="1" y="32"/>
                      </a:moveTo>
                      <a:lnTo>
                        <a:pt x="1" y="0"/>
                      </a:lnTo>
                      <a:lnTo>
                        <a:pt x="0" y="0"/>
                      </a:lnTo>
                      <a:lnTo>
                        <a:pt x="0" y="32"/>
                      </a:lnTo>
                      <a:lnTo>
                        <a:pt x="1" y="3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18" name="Freeform 466"/>
                <p:cNvSpPr>
                  <a:spLocks/>
                </p:cNvSpPr>
                <p:nvPr/>
              </p:nvSpPr>
              <p:spPr bwMode="auto">
                <a:xfrm>
                  <a:off x="4929" y="871"/>
                  <a:ext cx="24" cy="8"/>
                </a:xfrm>
                <a:custGeom>
                  <a:avLst/>
                  <a:gdLst>
                    <a:gd name="T0" fmla="*/ 23 w 24"/>
                    <a:gd name="T1" fmla="*/ 3 h 8"/>
                    <a:gd name="T2" fmla="*/ 21 w 24"/>
                    <a:gd name="T3" fmla="*/ 7 h 8"/>
                    <a:gd name="T4" fmla="*/ 0 w 24"/>
                    <a:gd name="T5" fmla="*/ 7 h 8"/>
                    <a:gd name="T6" fmla="*/ 0 w 24"/>
                    <a:gd name="T7" fmla="*/ 2 h 8"/>
                    <a:gd name="T8" fmla="*/ 16 w 24"/>
                    <a:gd name="T9" fmla="*/ 2 h 8"/>
                    <a:gd name="T10" fmla="*/ 16 w 24"/>
                    <a:gd name="T11" fmla="*/ 2 h 8"/>
                    <a:gd name="T12" fmla="*/ 17 w 24"/>
                    <a:gd name="T13" fmla="*/ 2 h 8"/>
                    <a:gd name="T14" fmla="*/ 17 w 24"/>
                    <a:gd name="T15" fmla="*/ 2 h 8"/>
                    <a:gd name="T16" fmla="*/ 18 w 24"/>
                    <a:gd name="T17" fmla="*/ 2 h 8"/>
                    <a:gd name="T18" fmla="*/ 18 w 24"/>
                    <a:gd name="T19" fmla="*/ 1 h 8"/>
                    <a:gd name="T20" fmla="*/ 19 w 24"/>
                    <a:gd name="T21" fmla="*/ 1 h 8"/>
                    <a:gd name="T22" fmla="*/ 19 w 24"/>
                    <a:gd name="T23" fmla="*/ 1 h 8"/>
                    <a:gd name="T24" fmla="*/ 20 w 24"/>
                    <a:gd name="T25" fmla="*/ 0 h 8"/>
                    <a:gd name="T26" fmla="*/ 23 w 24"/>
                    <a:gd name="T27" fmla="*/ 0 h 8"/>
                    <a:gd name="T28" fmla="*/ 23 w 24"/>
                    <a:gd name="T29" fmla="*/ 3 h 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8"/>
                    <a:gd name="T47" fmla="*/ 24 w 24"/>
                    <a:gd name="T48" fmla="*/ 8 h 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8">
                      <a:moveTo>
                        <a:pt x="23" y="3"/>
                      </a:moveTo>
                      <a:lnTo>
                        <a:pt x="21" y="7"/>
                      </a:lnTo>
                      <a:lnTo>
                        <a:pt x="0" y="7"/>
                      </a:lnTo>
                      <a:lnTo>
                        <a:pt x="0" y="2"/>
                      </a:lnTo>
                      <a:lnTo>
                        <a:pt x="16" y="2"/>
                      </a:lnTo>
                      <a:lnTo>
                        <a:pt x="17" y="2"/>
                      </a:lnTo>
                      <a:lnTo>
                        <a:pt x="18" y="2"/>
                      </a:lnTo>
                      <a:lnTo>
                        <a:pt x="18" y="1"/>
                      </a:lnTo>
                      <a:lnTo>
                        <a:pt x="19" y="1"/>
                      </a:lnTo>
                      <a:lnTo>
                        <a:pt x="20" y="0"/>
                      </a:lnTo>
                      <a:lnTo>
                        <a:pt x="23" y="0"/>
                      </a:lnTo>
                      <a:lnTo>
                        <a:pt x="23"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19" name="Freeform 467"/>
                <p:cNvSpPr>
                  <a:spLocks/>
                </p:cNvSpPr>
                <p:nvPr/>
              </p:nvSpPr>
              <p:spPr bwMode="auto">
                <a:xfrm>
                  <a:off x="4926" y="844"/>
                  <a:ext cx="7" cy="28"/>
                </a:xfrm>
                <a:custGeom>
                  <a:avLst/>
                  <a:gdLst>
                    <a:gd name="T0" fmla="*/ 1 w 7"/>
                    <a:gd name="T1" fmla="*/ 27 h 28"/>
                    <a:gd name="T2" fmla="*/ 6 w 7"/>
                    <a:gd name="T3" fmla="*/ 0 h 28"/>
                    <a:gd name="T4" fmla="*/ 5 w 7"/>
                    <a:gd name="T5" fmla="*/ 0 h 28"/>
                    <a:gd name="T6" fmla="*/ 0 w 7"/>
                    <a:gd name="T7" fmla="*/ 27 h 28"/>
                    <a:gd name="T8" fmla="*/ 1 w 7"/>
                    <a:gd name="T9" fmla="*/ 27 h 28"/>
                    <a:gd name="T10" fmla="*/ 0 60000 65536"/>
                    <a:gd name="T11" fmla="*/ 0 60000 65536"/>
                    <a:gd name="T12" fmla="*/ 0 60000 65536"/>
                    <a:gd name="T13" fmla="*/ 0 60000 65536"/>
                    <a:gd name="T14" fmla="*/ 0 60000 65536"/>
                    <a:gd name="T15" fmla="*/ 0 w 7"/>
                    <a:gd name="T16" fmla="*/ 0 h 28"/>
                    <a:gd name="T17" fmla="*/ 7 w 7"/>
                    <a:gd name="T18" fmla="*/ 28 h 28"/>
                  </a:gdLst>
                  <a:ahLst/>
                  <a:cxnLst>
                    <a:cxn ang="T10">
                      <a:pos x="T0" y="T1"/>
                    </a:cxn>
                    <a:cxn ang="T11">
                      <a:pos x="T2" y="T3"/>
                    </a:cxn>
                    <a:cxn ang="T12">
                      <a:pos x="T4" y="T5"/>
                    </a:cxn>
                    <a:cxn ang="T13">
                      <a:pos x="T6" y="T7"/>
                    </a:cxn>
                    <a:cxn ang="T14">
                      <a:pos x="T8" y="T9"/>
                    </a:cxn>
                  </a:cxnLst>
                  <a:rect l="T15" t="T16" r="T17" b="T18"/>
                  <a:pathLst>
                    <a:path w="7" h="28">
                      <a:moveTo>
                        <a:pt x="1" y="27"/>
                      </a:moveTo>
                      <a:lnTo>
                        <a:pt x="6" y="0"/>
                      </a:lnTo>
                      <a:lnTo>
                        <a:pt x="5" y="0"/>
                      </a:lnTo>
                      <a:lnTo>
                        <a:pt x="0" y="27"/>
                      </a:lnTo>
                      <a:lnTo>
                        <a:pt x="1" y="2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20" name="Freeform 468"/>
                <p:cNvSpPr>
                  <a:spLocks/>
                </p:cNvSpPr>
                <p:nvPr/>
              </p:nvSpPr>
              <p:spPr bwMode="auto">
                <a:xfrm>
                  <a:off x="4926" y="844"/>
                  <a:ext cx="8" cy="29"/>
                </a:xfrm>
                <a:custGeom>
                  <a:avLst/>
                  <a:gdLst>
                    <a:gd name="T0" fmla="*/ 1 w 8"/>
                    <a:gd name="T1" fmla="*/ 28 h 29"/>
                    <a:gd name="T2" fmla="*/ 7 w 8"/>
                    <a:gd name="T3" fmla="*/ 0 h 29"/>
                    <a:gd name="T4" fmla="*/ 6 w 8"/>
                    <a:gd name="T5" fmla="*/ 0 h 29"/>
                    <a:gd name="T6" fmla="*/ 0 w 8"/>
                    <a:gd name="T7" fmla="*/ 28 h 29"/>
                    <a:gd name="T8" fmla="*/ 1 w 8"/>
                    <a:gd name="T9" fmla="*/ 28 h 29"/>
                    <a:gd name="T10" fmla="*/ 0 60000 65536"/>
                    <a:gd name="T11" fmla="*/ 0 60000 65536"/>
                    <a:gd name="T12" fmla="*/ 0 60000 65536"/>
                    <a:gd name="T13" fmla="*/ 0 60000 65536"/>
                    <a:gd name="T14" fmla="*/ 0 60000 65536"/>
                    <a:gd name="T15" fmla="*/ 0 w 8"/>
                    <a:gd name="T16" fmla="*/ 0 h 29"/>
                    <a:gd name="T17" fmla="*/ 8 w 8"/>
                    <a:gd name="T18" fmla="*/ 29 h 29"/>
                  </a:gdLst>
                  <a:ahLst/>
                  <a:cxnLst>
                    <a:cxn ang="T10">
                      <a:pos x="T0" y="T1"/>
                    </a:cxn>
                    <a:cxn ang="T11">
                      <a:pos x="T2" y="T3"/>
                    </a:cxn>
                    <a:cxn ang="T12">
                      <a:pos x="T4" y="T5"/>
                    </a:cxn>
                    <a:cxn ang="T13">
                      <a:pos x="T6" y="T7"/>
                    </a:cxn>
                    <a:cxn ang="T14">
                      <a:pos x="T8" y="T9"/>
                    </a:cxn>
                  </a:cxnLst>
                  <a:rect l="T15" t="T16" r="T17" b="T18"/>
                  <a:pathLst>
                    <a:path w="8" h="29">
                      <a:moveTo>
                        <a:pt x="1" y="28"/>
                      </a:moveTo>
                      <a:lnTo>
                        <a:pt x="7" y="0"/>
                      </a:lnTo>
                      <a:lnTo>
                        <a:pt x="6" y="0"/>
                      </a:lnTo>
                      <a:lnTo>
                        <a:pt x="0" y="28"/>
                      </a:lnTo>
                      <a:lnTo>
                        <a:pt x="1" y="2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21" name="Freeform 469"/>
                <p:cNvSpPr>
                  <a:spLocks/>
                </p:cNvSpPr>
                <p:nvPr/>
              </p:nvSpPr>
              <p:spPr bwMode="auto">
                <a:xfrm>
                  <a:off x="4916" y="868"/>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22" name="Freeform 470"/>
                <p:cNvSpPr>
                  <a:spLocks/>
                </p:cNvSpPr>
                <p:nvPr/>
              </p:nvSpPr>
              <p:spPr bwMode="auto">
                <a:xfrm>
                  <a:off x="4916" y="868"/>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23" name="Freeform 471"/>
                <p:cNvSpPr>
                  <a:spLocks/>
                </p:cNvSpPr>
                <p:nvPr/>
              </p:nvSpPr>
              <p:spPr bwMode="auto">
                <a:xfrm>
                  <a:off x="4915" y="862"/>
                  <a:ext cx="4" cy="7"/>
                </a:xfrm>
                <a:custGeom>
                  <a:avLst/>
                  <a:gdLst>
                    <a:gd name="T0" fmla="*/ 3 w 4"/>
                    <a:gd name="T1" fmla="*/ 6 h 7"/>
                    <a:gd name="T2" fmla="*/ 3 w 4"/>
                    <a:gd name="T3" fmla="*/ 6 h 7"/>
                    <a:gd name="T4" fmla="*/ 3 w 4"/>
                    <a:gd name="T5" fmla="*/ 4 h 7"/>
                    <a:gd name="T6" fmla="*/ 3 w 4"/>
                    <a:gd name="T7" fmla="*/ 3 h 7"/>
                    <a:gd name="T8" fmla="*/ 3 w 4"/>
                    <a:gd name="T9" fmla="*/ 2 h 7"/>
                    <a:gd name="T10" fmla="*/ 3 w 4"/>
                    <a:gd name="T11" fmla="*/ 1 h 7"/>
                    <a:gd name="T12" fmla="*/ 3 w 4"/>
                    <a:gd name="T13" fmla="*/ 1 h 7"/>
                    <a:gd name="T14" fmla="*/ 2 w 4"/>
                    <a:gd name="T15" fmla="*/ 0 h 7"/>
                    <a:gd name="T16" fmla="*/ 2 w 4"/>
                    <a:gd name="T17" fmla="*/ 0 h 7"/>
                    <a:gd name="T18" fmla="*/ 1 w 4"/>
                    <a:gd name="T19" fmla="*/ 0 h 7"/>
                    <a:gd name="T20" fmla="*/ 0 w 4"/>
                    <a:gd name="T21" fmla="*/ 1 h 7"/>
                    <a:gd name="T22" fmla="*/ 0 w 4"/>
                    <a:gd name="T23" fmla="*/ 1 h 7"/>
                    <a:gd name="T24" fmla="*/ 0 w 4"/>
                    <a:gd name="T25" fmla="*/ 2 h 7"/>
                    <a:gd name="T26" fmla="*/ 0 w 4"/>
                    <a:gd name="T27" fmla="*/ 3 h 7"/>
                    <a:gd name="T28" fmla="*/ 0 w 4"/>
                    <a:gd name="T29" fmla="*/ 4 h 7"/>
                    <a:gd name="T30" fmla="*/ 0 w 4"/>
                    <a:gd name="T31" fmla="*/ 6 h 7"/>
                    <a:gd name="T32" fmla="*/ 0 w 4"/>
                    <a:gd name="T33" fmla="*/ 6 h 7"/>
                    <a:gd name="T34" fmla="*/ 3 w 4"/>
                    <a:gd name="T35" fmla="*/ 6 h 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7"/>
                    <a:gd name="T56" fmla="*/ 4 w 4"/>
                    <a:gd name="T57" fmla="*/ 7 h 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7">
                      <a:moveTo>
                        <a:pt x="3" y="6"/>
                      </a:moveTo>
                      <a:lnTo>
                        <a:pt x="3" y="6"/>
                      </a:lnTo>
                      <a:lnTo>
                        <a:pt x="3" y="4"/>
                      </a:lnTo>
                      <a:lnTo>
                        <a:pt x="3" y="3"/>
                      </a:lnTo>
                      <a:lnTo>
                        <a:pt x="3" y="2"/>
                      </a:lnTo>
                      <a:lnTo>
                        <a:pt x="3" y="1"/>
                      </a:lnTo>
                      <a:lnTo>
                        <a:pt x="2" y="0"/>
                      </a:lnTo>
                      <a:lnTo>
                        <a:pt x="1" y="0"/>
                      </a:lnTo>
                      <a:lnTo>
                        <a:pt x="0" y="1"/>
                      </a:lnTo>
                      <a:lnTo>
                        <a:pt x="0" y="2"/>
                      </a:lnTo>
                      <a:lnTo>
                        <a:pt x="0" y="3"/>
                      </a:lnTo>
                      <a:lnTo>
                        <a:pt x="0" y="4"/>
                      </a:lnTo>
                      <a:lnTo>
                        <a:pt x="0" y="6"/>
                      </a:lnTo>
                      <a:lnTo>
                        <a:pt x="3" y="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24" name="Freeform 472"/>
                <p:cNvSpPr>
                  <a:spLocks/>
                </p:cNvSpPr>
                <p:nvPr/>
              </p:nvSpPr>
              <p:spPr bwMode="auto">
                <a:xfrm>
                  <a:off x="4915" y="862"/>
                  <a:ext cx="4" cy="8"/>
                </a:xfrm>
                <a:custGeom>
                  <a:avLst/>
                  <a:gdLst>
                    <a:gd name="T0" fmla="*/ 3 w 4"/>
                    <a:gd name="T1" fmla="*/ 7 h 8"/>
                    <a:gd name="T2" fmla="*/ 3 w 4"/>
                    <a:gd name="T3" fmla="*/ 6 h 8"/>
                    <a:gd name="T4" fmla="*/ 3 w 4"/>
                    <a:gd name="T5" fmla="*/ 5 h 8"/>
                    <a:gd name="T6" fmla="*/ 3 w 4"/>
                    <a:gd name="T7" fmla="*/ 3 h 8"/>
                    <a:gd name="T8" fmla="*/ 3 w 4"/>
                    <a:gd name="T9" fmla="*/ 2 h 8"/>
                    <a:gd name="T10" fmla="*/ 3 w 4"/>
                    <a:gd name="T11" fmla="*/ 1 h 8"/>
                    <a:gd name="T12" fmla="*/ 3 w 4"/>
                    <a:gd name="T13" fmla="*/ 1 h 8"/>
                    <a:gd name="T14" fmla="*/ 2 w 4"/>
                    <a:gd name="T15" fmla="*/ 0 h 8"/>
                    <a:gd name="T16" fmla="*/ 2 w 4"/>
                    <a:gd name="T17" fmla="*/ 0 h 8"/>
                    <a:gd name="T18" fmla="*/ 1 w 4"/>
                    <a:gd name="T19" fmla="*/ 0 h 8"/>
                    <a:gd name="T20" fmla="*/ 0 w 4"/>
                    <a:gd name="T21" fmla="*/ 1 h 8"/>
                    <a:gd name="T22" fmla="*/ 0 w 4"/>
                    <a:gd name="T23" fmla="*/ 1 h 8"/>
                    <a:gd name="T24" fmla="*/ 0 w 4"/>
                    <a:gd name="T25" fmla="*/ 2 h 8"/>
                    <a:gd name="T26" fmla="*/ 0 w 4"/>
                    <a:gd name="T27" fmla="*/ 3 h 8"/>
                    <a:gd name="T28" fmla="*/ 0 w 4"/>
                    <a:gd name="T29" fmla="*/ 5 h 8"/>
                    <a:gd name="T30" fmla="*/ 0 w 4"/>
                    <a:gd name="T31" fmla="*/ 6 h 8"/>
                    <a:gd name="T32" fmla="*/ 0 w 4"/>
                    <a:gd name="T33" fmla="*/ 7 h 8"/>
                    <a:gd name="T34" fmla="*/ 3 w 4"/>
                    <a:gd name="T35" fmla="*/ 7 h 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
                    <a:gd name="T55" fmla="*/ 0 h 8"/>
                    <a:gd name="T56" fmla="*/ 4 w 4"/>
                    <a:gd name="T57" fmla="*/ 8 h 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 h="8">
                      <a:moveTo>
                        <a:pt x="3" y="7"/>
                      </a:moveTo>
                      <a:lnTo>
                        <a:pt x="3" y="6"/>
                      </a:lnTo>
                      <a:lnTo>
                        <a:pt x="3" y="5"/>
                      </a:lnTo>
                      <a:lnTo>
                        <a:pt x="3" y="3"/>
                      </a:lnTo>
                      <a:lnTo>
                        <a:pt x="3" y="2"/>
                      </a:lnTo>
                      <a:lnTo>
                        <a:pt x="3" y="1"/>
                      </a:lnTo>
                      <a:lnTo>
                        <a:pt x="2" y="0"/>
                      </a:lnTo>
                      <a:lnTo>
                        <a:pt x="1" y="0"/>
                      </a:lnTo>
                      <a:lnTo>
                        <a:pt x="0" y="1"/>
                      </a:lnTo>
                      <a:lnTo>
                        <a:pt x="0" y="2"/>
                      </a:lnTo>
                      <a:lnTo>
                        <a:pt x="0" y="3"/>
                      </a:lnTo>
                      <a:lnTo>
                        <a:pt x="0" y="5"/>
                      </a:lnTo>
                      <a:lnTo>
                        <a:pt x="0" y="6"/>
                      </a:lnTo>
                      <a:lnTo>
                        <a:pt x="0" y="7"/>
                      </a:lnTo>
                      <a:lnTo>
                        <a:pt x="3"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25" name="Line 473"/>
                <p:cNvSpPr>
                  <a:spLocks noChangeShapeType="1"/>
                </p:cNvSpPr>
                <p:nvPr/>
              </p:nvSpPr>
              <p:spPr bwMode="auto">
                <a:xfrm>
                  <a:off x="4915" y="865"/>
                  <a:ext cx="3" cy="0"/>
                </a:xfrm>
                <a:prstGeom prst="line">
                  <a:avLst/>
                </a:prstGeom>
                <a:noFill/>
                <a:ln w="12700">
                  <a:noFill/>
                  <a:round/>
                  <a:headEnd/>
                  <a:tailEnd/>
                </a:ln>
              </p:spPr>
              <p:txBody>
                <a:bodyPr wrap="none" anchor="ctr"/>
                <a:lstStyle/>
                <a:p>
                  <a:endParaRPr lang="en-US"/>
                </a:p>
              </p:txBody>
            </p:sp>
            <p:sp>
              <p:nvSpPr>
                <p:cNvPr id="168326" name="Line 474"/>
                <p:cNvSpPr>
                  <a:spLocks noChangeShapeType="1"/>
                </p:cNvSpPr>
                <p:nvPr/>
              </p:nvSpPr>
              <p:spPr bwMode="auto">
                <a:xfrm>
                  <a:off x="4915" y="865"/>
                  <a:ext cx="3" cy="0"/>
                </a:xfrm>
                <a:prstGeom prst="line">
                  <a:avLst/>
                </a:prstGeom>
                <a:noFill/>
                <a:ln w="12700">
                  <a:solidFill>
                    <a:srgbClr val="000000"/>
                  </a:solidFill>
                  <a:round/>
                  <a:headEnd/>
                  <a:tailEnd/>
                </a:ln>
              </p:spPr>
              <p:txBody>
                <a:bodyPr wrap="none" anchor="ctr"/>
                <a:lstStyle/>
                <a:p>
                  <a:endParaRPr lang="en-US"/>
                </a:p>
              </p:txBody>
            </p:sp>
            <p:sp>
              <p:nvSpPr>
                <p:cNvPr id="168327" name="Line 475"/>
                <p:cNvSpPr>
                  <a:spLocks noChangeShapeType="1"/>
                </p:cNvSpPr>
                <p:nvPr/>
              </p:nvSpPr>
              <p:spPr bwMode="auto">
                <a:xfrm>
                  <a:off x="4934" y="854"/>
                  <a:ext cx="14" cy="0"/>
                </a:xfrm>
                <a:prstGeom prst="line">
                  <a:avLst/>
                </a:prstGeom>
                <a:noFill/>
                <a:ln w="12700">
                  <a:solidFill>
                    <a:srgbClr val="000000"/>
                  </a:solidFill>
                  <a:round/>
                  <a:headEnd/>
                  <a:tailEnd/>
                </a:ln>
              </p:spPr>
              <p:txBody>
                <a:bodyPr wrap="none" anchor="ctr"/>
                <a:lstStyle/>
                <a:p>
                  <a:endParaRPr lang="en-US"/>
                </a:p>
              </p:txBody>
            </p:sp>
            <p:sp>
              <p:nvSpPr>
                <p:cNvPr id="168328" name="Line 476"/>
                <p:cNvSpPr>
                  <a:spLocks noChangeShapeType="1"/>
                </p:cNvSpPr>
                <p:nvPr/>
              </p:nvSpPr>
              <p:spPr bwMode="auto">
                <a:xfrm>
                  <a:off x="4934" y="854"/>
                  <a:ext cx="14" cy="0"/>
                </a:xfrm>
                <a:prstGeom prst="line">
                  <a:avLst/>
                </a:prstGeom>
                <a:noFill/>
                <a:ln w="12700">
                  <a:solidFill>
                    <a:srgbClr val="000000"/>
                  </a:solidFill>
                  <a:round/>
                  <a:headEnd/>
                  <a:tailEnd/>
                </a:ln>
              </p:spPr>
              <p:txBody>
                <a:bodyPr wrap="none" anchor="ctr"/>
                <a:lstStyle/>
                <a:p>
                  <a:endParaRPr lang="en-US"/>
                </a:p>
              </p:txBody>
            </p:sp>
            <p:sp>
              <p:nvSpPr>
                <p:cNvPr id="168329" name="Freeform 477"/>
                <p:cNvSpPr>
                  <a:spLocks/>
                </p:cNvSpPr>
                <p:nvPr/>
              </p:nvSpPr>
              <p:spPr bwMode="auto">
                <a:xfrm>
                  <a:off x="4931" y="867"/>
                  <a:ext cx="4" cy="6"/>
                </a:xfrm>
                <a:custGeom>
                  <a:avLst/>
                  <a:gdLst>
                    <a:gd name="T0" fmla="*/ 3 w 4"/>
                    <a:gd name="T1" fmla="*/ 5 h 6"/>
                    <a:gd name="T2" fmla="*/ 3 w 4"/>
                    <a:gd name="T3" fmla="*/ 0 h 6"/>
                    <a:gd name="T4" fmla="*/ 0 w 4"/>
                    <a:gd name="T5" fmla="*/ 0 h 6"/>
                    <a:gd name="T6" fmla="*/ 0 w 4"/>
                    <a:gd name="T7" fmla="*/ 5 h 6"/>
                    <a:gd name="T8" fmla="*/ 3 w 4"/>
                    <a:gd name="T9" fmla="*/ 5 h 6"/>
                    <a:gd name="T10" fmla="*/ 0 60000 65536"/>
                    <a:gd name="T11" fmla="*/ 0 60000 65536"/>
                    <a:gd name="T12" fmla="*/ 0 60000 65536"/>
                    <a:gd name="T13" fmla="*/ 0 60000 65536"/>
                    <a:gd name="T14" fmla="*/ 0 60000 65536"/>
                    <a:gd name="T15" fmla="*/ 0 w 4"/>
                    <a:gd name="T16" fmla="*/ 0 h 6"/>
                    <a:gd name="T17" fmla="*/ 4 w 4"/>
                    <a:gd name="T18" fmla="*/ 6 h 6"/>
                  </a:gdLst>
                  <a:ahLst/>
                  <a:cxnLst>
                    <a:cxn ang="T10">
                      <a:pos x="T0" y="T1"/>
                    </a:cxn>
                    <a:cxn ang="T11">
                      <a:pos x="T2" y="T3"/>
                    </a:cxn>
                    <a:cxn ang="T12">
                      <a:pos x="T4" y="T5"/>
                    </a:cxn>
                    <a:cxn ang="T13">
                      <a:pos x="T6" y="T7"/>
                    </a:cxn>
                    <a:cxn ang="T14">
                      <a:pos x="T8" y="T9"/>
                    </a:cxn>
                  </a:cxnLst>
                  <a:rect l="T15" t="T16" r="T17" b="T18"/>
                  <a:pathLst>
                    <a:path w="4" h="6">
                      <a:moveTo>
                        <a:pt x="3" y="5"/>
                      </a:moveTo>
                      <a:lnTo>
                        <a:pt x="3" y="0"/>
                      </a:lnTo>
                      <a:lnTo>
                        <a:pt x="0" y="0"/>
                      </a:lnTo>
                      <a:lnTo>
                        <a:pt x="0" y="5"/>
                      </a:lnTo>
                      <a:lnTo>
                        <a:pt x="3"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30" name="Freeform 478"/>
                <p:cNvSpPr>
                  <a:spLocks/>
                </p:cNvSpPr>
                <p:nvPr/>
              </p:nvSpPr>
              <p:spPr bwMode="auto">
                <a:xfrm>
                  <a:off x="4931" y="867"/>
                  <a:ext cx="4" cy="7"/>
                </a:xfrm>
                <a:custGeom>
                  <a:avLst/>
                  <a:gdLst>
                    <a:gd name="T0" fmla="*/ 3 w 4"/>
                    <a:gd name="T1" fmla="*/ 6 h 7"/>
                    <a:gd name="T2" fmla="*/ 3 w 4"/>
                    <a:gd name="T3" fmla="*/ 0 h 7"/>
                    <a:gd name="T4" fmla="*/ 0 w 4"/>
                    <a:gd name="T5" fmla="*/ 0 h 7"/>
                    <a:gd name="T6" fmla="*/ 0 w 4"/>
                    <a:gd name="T7" fmla="*/ 6 h 7"/>
                    <a:gd name="T8" fmla="*/ 3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3" y="6"/>
                      </a:moveTo>
                      <a:lnTo>
                        <a:pt x="3" y="0"/>
                      </a:lnTo>
                      <a:lnTo>
                        <a:pt x="0" y="0"/>
                      </a:lnTo>
                      <a:lnTo>
                        <a:pt x="0" y="6"/>
                      </a:lnTo>
                      <a:lnTo>
                        <a:pt x="3" y="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31" name="Freeform 479"/>
                <p:cNvSpPr>
                  <a:spLocks/>
                </p:cNvSpPr>
                <p:nvPr/>
              </p:nvSpPr>
              <p:spPr bwMode="auto">
                <a:xfrm>
                  <a:off x="4925" y="871"/>
                  <a:ext cx="6" cy="6"/>
                </a:xfrm>
                <a:custGeom>
                  <a:avLst/>
                  <a:gdLst>
                    <a:gd name="T0" fmla="*/ 5 w 6"/>
                    <a:gd name="T1" fmla="*/ 5 h 6"/>
                    <a:gd name="T2" fmla="*/ 5 w 6"/>
                    <a:gd name="T3" fmla="*/ 0 h 6"/>
                    <a:gd name="T4" fmla="*/ 0 w 6"/>
                    <a:gd name="T5" fmla="*/ 0 h 6"/>
                    <a:gd name="T6" fmla="*/ 0 w 6"/>
                    <a:gd name="T7" fmla="*/ 5 h 6"/>
                    <a:gd name="T8" fmla="*/ 5 w 6"/>
                    <a:gd name="T9" fmla="*/ 5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5" y="5"/>
                      </a:moveTo>
                      <a:lnTo>
                        <a:pt x="5" y="0"/>
                      </a:lnTo>
                      <a:lnTo>
                        <a:pt x="0" y="0"/>
                      </a:lnTo>
                      <a:lnTo>
                        <a:pt x="0" y="5"/>
                      </a:lnTo>
                      <a:lnTo>
                        <a:pt x="5"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32" name="Freeform 480"/>
                <p:cNvSpPr>
                  <a:spLocks/>
                </p:cNvSpPr>
                <p:nvPr/>
              </p:nvSpPr>
              <p:spPr bwMode="auto">
                <a:xfrm>
                  <a:off x="4925" y="871"/>
                  <a:ext cx="7" cy="6"/>
                </a:xfrm>
                <a:custGeom>
                  <a:avLst/>
                  <a:gdLst>
                    <a:gd name="T0" fmla="*/ 6 w 7"/>
                    <a:gd name="T1" fmla="*/ 5 h 6"/>
                    <a:gd name="T2" fmla="*/ 6 w 7"/>
                    <a:gd name="T3" fmla="*/ 0 h 6"/>
                    <a:gd name="T4" fmla="*/ 0 w 7"/>
                    <a:gd name="T5" fmla="*/ 0 h 6"/>
                    <a:gd name="T6" fmla="*/ 0 w 7"/>
                    <a:gd name="T7" fmla="*/ 5 h 6"/>
                    <a:gd name="T8" fmla="*/ 6 w 7"/>
                    <a:gd name="T9" fmla="*/ 5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6" y="5"/>
                      </a:moveTo>
                      <a:lnTo>
                        <a:pt x="6" y="0"/>
                      </a:lnTo>
                      <a:lnTo>
                        <a:pt x="0" y="0"/>
                      </a:lnTo>
                      <a:lnTo>
                        <a:pt x="0" y="5"/>
                      </a:lnTo>
                      <a:lnTo>
                        <a:pt x="6" y="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33" name="Freeform 481"/>
                <p:cNvSpPr>
                  <a:spLocks/>
                </p:cNvSpPr>
                <p:nvPr/>
              </p:nvSpPr>
              <p:spPr bwMode="auto">
                <a:xfrm>
                  <a:off x="4931" y="873"/>
                  <a:ext cx="2" cy="1"/>
                </a:xfrm>
                <a:custGeom>
                  <a:avLst/>
                  <a:gdLst>
                    <a:gd name="T0" fmla="*/ 1 w 2"/>
                    <a:gd name="T1" fmla="*/ 0 h 1"/>
                    <a:gd name="T2" fmla="*/ 1 w 2"/>
                    <a:gd name="T3" fmla="*/ 0 h 1"/>
                    <a:gd name="T4" fmla="*/ 0 w 2"/>
                    <a:gd name="T5" fmla="*/ 0 h 1"/>
                    <a:gd name="T6" fmla="*/ 0 w 2"/>
                    <a:gd name="T7" fmla="*/ 0 h 1"/>
                    <a:gd name="T8" fmla="*/ 1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1" y="0"/>
                      </a:moveTo>
                      <a:lnTo>
                        <a:pt x="1" y="0"/>
                      </a:lnTo>
                      <a:lnTo>
                        <a:pt x="0" y="0"/>
                      </a:lnTo>
                      <a:lnTo>
                        <a:pt x="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34" name="Freeform 482"/>
                <p:cNvSpPr>
                  <a:spLocks/>
                </p:cNvSpPr>
                <p:nvPr/>
              </p:nvSpPr>
              <p:spPr bwMode="auto">
                <a:xfrm>
                  <a:off x="4931" y="873"/>
                  <a:ext cx="3" cy="2"/>
                </a:xfrm>
                <a:custGeom>
                  <a:avLst/>
                  <a:gdLst>
                    <a:gd name="T0" fmla="*/ 2 w 3"/>
                    <a:gd name="T1" fmla="*/ 1 h 2"/>
                    <a:gd name="T2" fmla="*/ 2 w 3"/>
                    <a:gd name="T3" fmla="*/ 0 h 2"/>
                    <a:gd name="T4" fmla="*/ 0 w 3"/>
                    <a:gd name="T5" fmla="*/ 0 h 2"/>
                    <a:gd name="T6" fmla="*/ 0 w 3"/>
                    <a:gd name="T7" fmla="*/ 1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2" y="0"/>
                      </a:lnTo>
                      <a:lnTo>
                        <a:pt x="0" y="0"/>
                      </a:lnTo>
                      <a:lnTo>
                        <a:pt x="0" y="1"/>
                      </a:lnTo>
                      <a:lnTo>
                        <a:pt x="2"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35" name="Freeform 483"/>
                <p:cNvSpPr>
                  <a:spLocks/>
                </p:cNvSpPr>
                <p:nvPr/>
              </p:nvSpPr>
              <p:spPr bwMode="auto">
                <a:xfrm>
                  <a:off x="4928" y="866"/>
                  <a:ext cx="3" cy="6"/>
                </a:xfrm>
                <a:custGeom>
                  <a:avLst/>
                  <a:gdLst>
                    <a:gd name="T0" fmla="*/ 1 w 3"/>
                    <a:gd name="T1" fmla="*/ 5 h 6"/>
                    <a:gd name="T2" fmla="*/ 0 w 3"/>
                    <a:gd name="T3" fmla="*/ 2 h 6"/>
                    <a:gd name="T4" fmla="*/ 1 w 3"/>
                    <a:gd name="T5" fmla="*/ 0 h 6"/>
                    <a:gd name="T6" fmla="*/ 1 w 3"/>
                    <a:gd name="T7" fmla="*/ 0 h 6"/>
                    <a:gd name="T8" fmla="*/ 2 w 3"/>
                    <a:gd name="T9" fmla="*/ 2 h 6"/>
                    <a:gd name="T10" fmla="*/ 2 w 3"/>
                    <a:gd name="T11" fmla="*/ 5 h 6"/>
                    <a:gd name="T12" fmla="*/ 1 w 3"/>
                    <a:gd name="T13" fmla="*/ 5 h 6"/>
                    <a:gd name="T14" fmla="*/ 0 60000 65536"/>
                    <a:gd name="T15" fmla="*/ 0 60000 65536"/>
                    <a:gd name="T16" fmla="*/ 0 60000 65536"/>
                    <a:gd name="T17" fmla="*/ 0 60000 65536"/>
                    <a:gd name="T18" fmla="*/ 0 60000 65536"/>
                    <a:gd name="T19" fmla="*/ 0 60000 65536"/>
                    <a:gd name="T20" fmla="*/ 0 60000 65536"/>
                    <a:gd name="T21" fmla="*/ 0 w 3"/>
                    <a:gd name="T22" fmla="*/ 0 h 6"/>
                    <a:gd name="T23" fmla="*/ 3 w 3"/>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 h="6">
                      <a:moveTo>
                        <a:pt x="1" y="5"/>
                      </a:moveTo>
                      <a:lnTo>
                        <a:pt x="0" y="2"/>
                      </a:lnTo>
                      <a:lnTo>
                        <a:pt x="1" y="0"/>
                      </a:lnTo>
                      <a:lnTo>
                        <a:pt x="2" y="2"/>
                      </a:lnTo>
                      <a:lnTo>
                        <a:pt x="2" y="5"/>
                      </a:lnTo>
                      <a:lnTo>
                        <a:pt x="1"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36" name="Freeform 484"/>
                <p:cNvSpPr>
                  <a:spLocks/>
                </p:cNvSpPr>
                <p:nvPr/>
              </p:nvSpPr>
              <p:spPr bwMode="auto">
                <a:xfrm>
                  <a:off x="4928" y="866"/>
                  <a:ext cx="4" cy="6"/>
                </a:xfrm>
                <a:custGeom>
                  <a:avLst/>
                  <a:gdLst>
                    <a:gd name="T0" fmla="*/ 1 w 4"/>
                    <a:gd name="T1" fmla="*/ 5 h 6"/>
                    <a:gd name="T2" fmla="*/ 0 w 4"/>
                    <a:gd name="T3" fmla="*/ 2 h 6"/>
                    <a:gd name="T4" fmla="*/ 1 w 4"/>
                    <a:gd name="T5" fmla="*/ 0 h 6"/>
                    <a:gd name="T6" fmla="*/ 2 w 4"/>
                    <a:gd name="T7" fmla="*/ 0 h 6"/>
                    <a:gd name="T8" fmla="*/ 3 w 4"/>
                    <a:gd name="T9" fmla="*/ 2 h 6"/>
                    <a:gd name="T10" fmla="*/ 3 w 4"/>
                    <a:gd name="T11" fmla="*/ 5 h 6"/>
                    <a:gd name="T12" fmla="*/ 1 w 4"/>
                    <a:gd name="T13" fmla="*/ 5 h 6"/>
                    <a:gd name="T14" fmla="*/ 0 60000 65536"/>
                    <a:gd name="T15" fmla="*/ 0 60000 65536"/>
                    <a:gd name="T16" fmla="*/ 0 60000 65536"/>
                    <a:gd name="T17" fmla="*/ 0 60000 65536"/>
                    <a:gd name="T18" fmla="*/ 0 60000 65536"/>
                    <a:gd name="T19" fmla="*/ 0 60000 65536"/>
                    <a:gd name="T20" fmla="*/ 0 60000 65536"/>
                    <a:gd name="T21" fmla="*/ 0 w 4"/>
                    <a:gd name="T22" fmla="*/ 0 h 6"/>
                    <a:gd name="T23" fmla="*/ 4 w 4"/>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 h="6">
                      <a:moveTo>
                        <a:pt x="1" y="5"/>
                      </a:moveTo>
                      <a:lnTo>
                        <a:pt x="0" y="2"/>
                      </a:lnTo>
                      <a:lnTo>
                        <a:pt x="1" y="0"/>
                      </a:lnTo>
                      <a:lnTo>
                        <a:pt x="2" y="0"/>
                      </a:lnTo>
                      <a:lnTo>
                        <a:pt x="3" y="2"/>
                      </a:lnTo>
                      <a:lnTo>
                        <a:pt x="3" y="5"/>
                      </a:lnTo>
                      <a:lnTo>
                        <a:pt x="1" y="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37" name="Line 485"/>
                <p:cNvSpPr>
                  <a:spLocks noChangeShapeType="1"/>
                </p:cNvSpPr>
                <p:nvPr/>
              </p:nvSpPr>
              <p:spPr bwMode="auto">
                <a:xfrm>
                  <a:off x="4941" y="860"/>
                  <a:ext cx="6" cy="0"/>
                </a:xfrm>
                <a:prstGeom prst="line">
                  <a:avLst/>
                </a:prstGeom>
                <a:noFill/>
                <a:ln w="12700">
                  <a:solidFill>
                    <a:srgbClr val="000000"/>
                  </a:solidFill>
                  <a:round/>
                  <a:headEnd/>
                  <a:tailEnd/>
                </a:ln>
              </p:spPr>
              <p:txBody>
                <a:bodyPr wrap="none" anchor="ctr"/>
                <a:lstStyle/>
                <a:p>
                  <a:endParaRPr lang="en-US"/>
                </a:p>
              </p:txBody>
            </p:sp>
            <p:sp>
              <p:nvSpPr>
                <p:cNvPr id="168338" name="Line 486"/>
                <p:cNvSpPr>
                  <a:spLocks noChangeShapeType="1"/>
                </p:cNvSpPr>
                <p:nvPr/>
              </p:nvSpPr>
              <p:spPr bwMode="auto">
                <a:xfrm>
                  <a:off x="4941" y="860"/>
                  <a:ext cx="5" cy="0"/>
                </a:xfrm>
                <a:prstGeom prst="line">
                  <a:avLst/>
                </a:prstGeom>
                <a:noFill/>
                <a:ln w="12700">
                  <a:solidFill>
                    <a:srgbClr val="000000"/>
                  </a:solidFill>
                  <a:round/>
                  <a:headEnd/>
                  <a:tailEnd/>
                </a:ln>
              </p:spPr>
              <p:txBody>
                <a:bodyPr wrap="none" anchor="ctr"/>
                <a:lstStyle/>
                <a:p>
                  <a:endParaRPr lang="en-US"/>
                </a:p>
              </p:txBody>
            </p:sp>
            <p:sp>
              <p:nvSpPr>
                <p:cNvPr id="168339" name="Freeform 487"/>
                <p:cNvSpPr>
                  <a:spLocks/>
                </p:cNvSpPr>
                <p:nvPr/>
              </p:nvSpPr>
              <p:spPr bwMode="auto">
                <a:xfrm>
                  <a:off x="4942" y="848"/>
                  <a:ext cx="8" cy="6"/>
                </a:xfrm>
                <a:custGeom>
                  <a:avLst/>
                  <a:gdLst>
                    <a:gd name="T0" fmla="*/ 0 w 8"/>
                    <a:gd name="T1" fmla="*/ 5 h 6"/>
                    <a:gd name="T2" fmla="*/ 0 w 8"/>
                    <a:gd name="T3" fmla="*/ 2 h 6"/>
                    <a:gd name="T4" fmla="*/ 0 w 8"/>
                    <a:gd name="T5" fmla="*/ 2 h 6"/>
                    <a:gd name="T6" fmla="*/ 0 w 8"/>
                    <a:gd name="T7" fmla="*/ 2 h 6"/>
                    <a:gd name="T8" fmla="*/ 1 w 8"/>
                    <a:gd name="T9" fmla="*/ 2 h 6"/>
                    <a:gd name="T10" fmla="*/ 1 w 8"/>
                    <a:gd name="T11" fmla="*/ 1 h 6"/>
                    <a:gd name="T12" fmla="*/ 1 w 8"/>
                    <a:gd name="T13" fmla="*/ 1 h 6"/>
                    <a:gd name="T14" fmla="*/ 2 w 8"/>
                    <a:gd name="T15" fmla="*/ 0 h 6"/>
                    <a:gd name="T16" fmla="*/ 3 w 8"/>
                    <a:gd name="T17" fmla="*/ 0 h 6"/>
                    <a:gd name="T18" fmla="*/ 4 w 8"/>
                    <a:gd name="T19" fmla="*/ 0 h 6"/>
                    <a:gd name="T20" fmla="*/ 4 w 8"/>
                    <a:gd name="T21" fmla="*/ 0 h 6"/>
                    <a:gd name="T22" fmla="*/ 5 w 8"/>
                    <a:gd name="T23" fmla="*/ 0 h 6"/>
                    <a:gd name="T24" fmla="*/ 5 w 8"/>
                    <a:gd name="T25" fmla="*/ 1 h 6"/>
                    <a:gd name="T26" fmla="*/ 6 w 8"/>
                    <a:gd name="T27" fmla="*/ 1 h 6"/>
                    <a:gd name="T28" fmla="*/ 6 w 8"/>
                    <a:gd name="T29" fmla="*/ 2 h 6"/>
                    <a:gd name="T30" fmla="*/ 7 w 8"/>
                    <a:gd name="T31" fmla="*/ 2 h 6"/>
                    <a:gd name="T32" fmla="*/ 7 w 8"/>
                    <a:gd name="T33" fmla="*/ 2 h 6"/>
                    <a:gd name="T34" fmla="*/ 7 w 8"/>
                    <a:gd name="T35" fmla="*/ 2 h 6"/>
                    <a:gd name="T36" fmla="*/ 7 w 8"/>
                    <a:gd name="T37" fmla="*/ 5 h 6"/>
                    <a:gd name="T38" fmla="*/ 0 w 8"/>
                    <a:gd name="T39" fmla="*/ 5 h 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6"/>
                    <a:gd name="T62" fmla="*/ 8 w 8"/>
                    <a:gd name="T63" fmla="*/ 6 h 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6">
                      <a:moveTo>
                        <a:pt x="0" y="5"/>
                      </a:moveTo>
                      <a:lnTo>
                        <a:pt x="0" y="2"/>
                      </a:lnTo>
                      <a:lnTo>
                        <a:pt x="1" y="2"/>
                      </a:lnTo>
                      <a:lnTo>
                        <a:pt x="1" y="1"/>
                      </a:lnTo>
                      <a:lnTo>
                        <a:pt x="2" y="0"/>
                      </a:lnTo>
                      <a:lnTo>
                        <a:pt x="3" y="0"/>
                      </a:lnTo>
                      <a:lnTo>
                        <a:pt x="4" y="0"/>
                      </a:lnTo>
                      <a:lnTo>
                        <a:pt x="5" y="0"/>
                      </a:lnTo>
                      <a:lnTo>
                        <a:pt x="5" y="1"/>
                      </a:lnTo>
                      <a:lnTo>
                        <a:pt x="6" y="1"/>
                      </a:lnTo>
                      <a:lnTo>
                        <a:pt x="6" y="2"/>
                      </a:lnTo>
                      <a:lnTo>
                        <a:pt x="7" y="2"/>
                      </a:lnTo>
                      <a:lnTo>
                        <a:pt x="7" y="5"/>
                      </a:lnTo>
                      <a:lnTo>
                        <a:pt x="0"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40" name="Freeform 488"/>
                <p:cNvSpPr>
                  <a:spLocks/>
                </p:cNvSpPr>
                <p:nvPr/>
              </p:nvSpPr>
              <p:spPr bwMode="auto">
                <a:xfrm>
                  <a:off x="4942" y="848"/>
                  <a:ext cx="9" cy="7"/>
                </a:xfrm>
                <a:custGeom>
                  <a:avLst/>
                  <a:gdLst>
                    <a:gd name="T0" fmla="*/ 0 w 9"/>
                    <a:gd name="T1" fmla="*/ 6 h 7"/>
                    <a:gd name="T2" fmla="*/ 0 w 9"/>
                    <a:gd name="T3" fmla="*/ 3 h 7"/>
                    <a:gd name="T4" fmla="*/ 0 w 9"/>
                    <a:gd name="T5" fmla="*/ 3 h 7"/>
                    <a:gd name="T6" fmla="*/ 0 w 9"/>
                    <a:gd name="T7" fmla="*/ 2 h 7"/>
                    <a:gd name="T8" fmla="*/ 1 w 9"/>
                    <a:gd name="T9" fmla="*/ 2 h 7"/>
                    <a:gd name="T10" fmla="*/ 1 w 9"/>
                    <a:gd name="T11" fmla="*/ 1 h 7"/>
                    <a:gd name="T12" fmla="*/ 2 w 9"/>
                    <a:gd name="T13" fmla="*/ 1 h 7"/>
                    <a:gd name="T14" fmla="*/ 2 w 9"/>
                    <a:gd name="T15" fmla="*/ 0 h 7"/>
                    <a:gd name="T16" fmla="*/ 3 w 9"/>
                    <a:gd name="T17" fmla="*/ 0 h 7"/>
                    <a:gd name="T18" fmla="*/ 4 w 9"/>
                    <a:gd name="T19" fmla="*/ 0 h 7"/>
                    <a:gd name="T20" fmla="*/ 5 w 9"/>
                    <a:gd name="T21" fmla="*/ 0 h 7"/>
                    <a:gd name="T22" fmla="*/ 6 w 9"/>
                    <a:gd name="T23" fmla="*/ 0 h 7"/>
                    <a:gd name="T24" fmla="*/ 6 w 9"/>
                    <a:gd name="T25" fmla="*/ 1 h 7"/>
                    <a:gd name="T26" fmla="*/ 7 w 9"/>
                    <a:gd name="T27" fmla="*/ 1 h 7"/>
                    <a:gd name="T28" fmla="*/ 7 w 9"/>
                    <a:gd name="T29" fmla="*/ 2 h 7"/>
                    <a:gd name="T30" fmla="*/ 8 w 9"/>
                    <a:gd name="T31" fmla="*/ 2 h 7"/>
                    <a:gd name="T32" fmla="*/ 8 w 9"/>
                    <a:gd name="T33" fmla="*/ 3 h 7"/>
                    <a:gd name="T34" fmla="*/ 8 w 9"/>
                    <a:gd name="T35" fmla="*/ 3 h 7"/>
                    <a:gd name="T36" fmla="*/ 8 w 9"/>
                    <a:gd name="T37" fmla="*/ 6 h 7"/>
                    <a:gd name="T38" fmla="*/ 0 w 9"/>
                    <a:gd name="T39" fmla="*/ 6 h 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
                    <a:gd name="T61" fmla="*/ 0 h 7"/>
                    <a:gd name="T62" fmla="*/ 9 w 9"/>
                    <a:gd name="T63" fmla="*/ 7 h 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 h="7">
                      <a:moveTo>
                        <a:pt x="0" y="6"/>
                      </a:moveTo>
                      <a:lnTo>
                        <a:pt x="0" y="3"/>
                      </a:lnTo>
                      <a:lnTo>
                        <a:pt x="0" y="2"/>
                      </a:lnTo>
                      <a:lnTo>
                        <a:pt x="1" y="2"/>
                      </a:lnTo>
                      <a:lnTo>
                        <a:pt x="1" y="1"/>
                      </a:lnTo>
                      <a:lnTo>
                        <a:pt x="2" y="1"/>
                      </a:lnTo>
                      <a:lnTo>
                        <a:pt x="2" y="0"/>
                      </a:lnTo>
                      <a:lnTo>
                        <a:pt x="3" y="0"/>
                      </a:lnTo>
                      <a:lnTo>
                        <a:pt x="4" y="0"/>
                      </a:lnTo>
                      <a:lnTo>
                        <a:pt x="5" y="0"/>
                      </a:lnTo>
                      <a:lnTo>
                        <a:pt x="6" y="0"/>
                      </a:lnTo>
                      <a:lnTo>
                        <a:pt x="6" y="1"/>
                      </a:lnTo>
                      <a:lnTo>
                        <a:pt x="7" y="1"/>
                      </a:lnTo>
                      <a:lnTo>
                        <a:pt x="7" y="2"/>
                      </a:lnTo>
                      <a:lnTo>
                        <a:pt x="8" y="2"/>
                      </a:lnTo>
                      <a:lnTo>
                        <a:pt x="8" y="3"/>
                      </a:lnTo>
                      <a:lnTo>
                        <a:pt x="8" y="6"/>
                      </a:lnTo>
                      <a:lnTo>
                        <a:pt x="0"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41" name="Line 489"/>
                <p:cNvSpPr>
                  <a:spLocks noChangeShapeType="1"/>
                </p:cNvSpPr>
                <p:nvPr/>
              </p:nvSpPr>
              <p:spPr bwMode="auto">
                <a:xfrm>
                  <a:off x="4929" y="844"/>
                  <a:ext cx="0" cy="4"/>
                </a:xfrm>
                <a:prstGeom prst="line">
                  <a:avLst/>
                </a:prstGeom>
                <a:noFill/>
                <a:ln w="12700">
                  <a:noFill/>
                  <a:round/>
                  <a:headEnd/>
                  <a:tailEnd/>
                </a:ln>
              </p:spPr>
              <p:txBody>
                <a:bodyPr wrap="none" anchor="ctr"/>
                <a:lstStyle/>
                <a:p>
                  <a:endParaRPr lang="en-US"/>
                </a:p>
              </p:txBody>
            </p:sp>
            <p:sp>
              <p:nvSpPr>
                <p:cNvPr id="168342" name="Line 490"/>
                <p:cNvSpPr>
                  <a:spLocks noChangeShapeType="1"/>
                </p:cNvSpPr>
                <p:nvPr/>
              </p:nvSpPr>
              <p:spPr bwMode="auto">
                <a:xfrm>
                  <a:off x="4929" y="844"/>
                  <a:ext cx="0" cy="4"/>
                </a:xfrm>
                <a:prstGeom prst="line">
                  <a:avLst/>
                </a:prstGeom>
                <a:noFill/>
                <a:ln w="12700">
                  <a:solidFill>
                    <a:srgbClr val="FFFFFF"/>
                  </a:solidFill>
                  <a:round/>
                  <a:headEnd/>
                  <a:tailEnd/>
                </a:ln>
              </p:spPr>
              <p:txBody>
                <a:bodyPr wrap="none" anchor="ctr"/>
                <a:lstStyle/>
                <a:p>
                  <a:endParaRPr lang="en-US"/>
                </a:p>
              </p:txBody>
            </p:sp>
            <p:sp>
              <p:nvSpPr>
                <p:cNvPr id="168343" name="Line 491"/>
                <p:cNvSpPr>
                  <a:spLocks noChangeShapeType="1"/>
                </p:cNvSpPr>
                <p:nvPr/>
              </p:nvSpPr>
              <p:spPr bwMode="auto">
                <a:xfrm>
                  <a:off x="4930" y="848"/>
                  <a:ext cx="0" cy="5"/>
                </a:xfrm>
                <a:prstGeom prst="line">
                  <a:avLst/>
                </a:prstGeom>
                <a:noFill/>
                <a:ln w="12700">
                  <a:solidFill>
                    <a:srgbClr val="000000"/>
                  </a:solidFill>
                  <a:round/>
                  <a:headEnd/>
                  <a:tailEnd/>
                </a:ln>
              </p:spPr>
              <p:txBody>
                <a:bodyPr wrap="none" anchor="ctr"/>
                <a:lstStyle/>
                <a:p>
                  <a:endParaRPr lang="en-US"/>
                </a:p>
              </p:txBody>
            </p:sp>
            <p:sp>
              <p:nvSpPr>
                <p:cNvPr id="168344" name="Line 492"/>
                <p:cNvSpPr>
                  <a:spLocks noChangeShapeType="1"/>
                </p:cNvSpPr>
                <p:nvPr/>
              </p:nvSpPr>
              <p:spPr bwMode="auto">
                <a:xfrm>
                  <a:off x="4931" y="836"/>
                  <a:ext cx="1" cy="0"/>
                </a:xfrm>
                <a:prstGeom prst="line">
                  <a:avLst/>
                </a:prstGeom>
                <a:noFill/>
                <a:ln w="12700">
                  <a:noFill/>
                  <a:round/>
                  <a:headEnd/>
                  <a:tailEnd/>
                </a:ln>
              </p:spPr>
              <p:txBody>
                <a:bodyPr wrap="none" anchor="ctr"/>
                <a:lstStyle/>
                <a:p>
                  <a:endParaRPr lang="en-US"/>
                </a:p>
              </p:txBody>
            </p:sp>
            <p:sp>
              <p:nvSpPr>
                <p:cNvPr id="168345" name="Line 493"/>
                <p:cNvSpPr>
                  <a:spLocks noChangeShapeType="1"/>
                </p:cNvSpPr>
                <p:nvPr/>
              </p:nvSpPr>
              <p:spPr bwMode="auto">
                <a:xfrm>
                  <a:off x="4931" y="836"/>
                  <a:ext cx="1" cy="0"/>
                </a:xfrm>
                <a:prstGeom prst="line">
                  <a:avLst/>
                </a:prstGeom>
                <a:noFill/>
                <a:ln w="12700">
                  <a:solidFill>
                    <a:srgbClr val="FFFFFF"/>
                  </a:solidFill>
                  <a:round/>
                  <a:headEnd/>
                  <a:tailEnd/>
                </a:ln>
              </p:spPr>
              <p:txBody>
                <a:bodyPr wrap="none" anchor="ctr"/>
                <a:lstStyle/>
                <a:p>
                  <a:endParaRPr lang="en-US"/>
                </a:p>
              </p:txBody>
            </p:sp>
            <p:sp>
              <p:nvSpPr>
                <p:cNvPr id="168346" name="Line 494"/>
                <p:cNvSpPr>
                  <a:spLocks noChangeShapeType="1"/>
                </p:cNvSpPr>
                <p:nvPr/>
              </p:nvSpPr>
              <p:spPr bwMode="auto">
                <a:xfrm>
                  <a:off x="4931" y="835"/>
                  <a:ext cx="1" cy="0"/>
                </a:xfrm>
                <a:prstGeom prst="line">
                  <a:avLst/>
                </a:prstGeom>
                <a:noFill/>
                <a:ln w="12700">
                  <a:noFill/>
                  <a:round/>
                  <a:headEnd/>
                  <a:tailEnd/>
                </a:ln>
              </p:spPr>
              <p:txBody>
                <a:bodyPr wrap="none" anchor="ctr"/>
                <a:lstStyle/>
                <a:p>
                  <a:endParaRPr lang="en-US"/>
                </a:p>
              </p:txBody>
            </p:sp>
            <p:sp>
              <p:nvSpPr>
                <p:cNvPr id="168347" name="Line 495"/>
                <p:cNvSpPr>
                  <a:spLocks noChangeShapeType="1"/>
                </p:cNvSpPr>
                <p:nvPr/>
              </p:nvSpPr>
              <p:spPr bwMode="auto">
                <a:xfrm>
                  <a:off x="4931" y="835"/>
                  <a:ext cx="1" cy="0"/>
                </a:xfrm>
                <a:prstGeom prst="line">
                  <a:avLst/>
                </a:prstGeom>
                <a:noFill/>
                <a:ln w="12700">
                  <a:solidFill>
                    <a:srgbClr val="FFFFFF"/>
                  </a:solidFill>
                  <a:round/>
                  <a:headEnd/>
                  <a:tailEnd/>
                </a:ln>
              </p:spPr>
              <p:txBody>
                <a:bodyPr wrap="none" anchor="ctr"/>
                <a:lstStyle/>
                <a:p>
                  <a:endParaRPr lang="en-US"/>
                </a:p>
              </p:txBody>
            </p:sp>
            <p:sp>
              <p:nvSpPr>
                <p:cNvPr id="168348" name="Freeform 496"/>
                <p:cNvSpPr>
                  <a:spLocks/>
                </p:cNvSpPr>
                <p:nvPr/>
              </p:nvSpPr>
              <p:spPr bwMode="auto">
                <a:xfrm>
                  <a:off x="4924" y="825"/>
                  <a:ext cx="2" cy="4"/>
                </a:xfrm>
                <a:custGeom>
                  <a:avLst/>
                  <a:gdLst>
                    <a:gd name="T0" fmla="*/ 1 w 2"/>
                    <a:gd name="T1" fmla="*/ 3 h 4"/>
                    <a:gd name="T2" fmla="*/ 1 w 2"/>
                    <a:gd name="T3" fmla="*/ 2 h 4"/>
                    <a:gd name="T4" fmla="*/ 0 w 2"/>
                    <a:gd name="T5" fmla="*/ 0 h 4"/>
                    <a:gd name="T6" fmla="*/ 0 w 2"/>
                    <a:gd name="T7" fmla="*/ 2 h 4"/>
                    <a:gd name="T8" fmla="*/ 0 w 2"/>
                    <a:gd name="T9" fmla="*/ 3 h 4"/>
                    <a:gd name="T10" fmla="*/ 1 w 2"/>
                    <a:gd name="T11" fmla="*/ 3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1" y="3"/>
                      </a:moveTo>
                      <a:lnTo>
                        <a:pt x="1" y="2"/>
                      </a:lnTo>
                      <a:lnTo>
                        <a:pt x="0" y="0"/>
                      </a:lnTo>
                      <a:lnTo>
                        <a:pt x="0" y="2"/>
                      </a:lnTo>
                      <a:lnTo>
                        <a:pt x="0" y="3"/>
                      </a:lnTo>
                      <a:lnTo>
                        <a:pt x="1"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49" name="Freeform 497"/>
                <p:cNvSpPr>
                  <a:spLocks/>
                </p:cNvSpPr>
                <p:nvPr/>
              </p:nvSpPr>
              <p:spPr bwMode="auto">
                <a:xfrm>
                  <a:off x="4924" y="825"/>
                  <a:ext cx="2" cy="4"/>
                </a:xfrm>
                <a:custGeom>
                  <a:avLst/>
                  <a:gdLst>
                    <a:gd name="T0" fmla="*/ 1 w 2"/>
                    <a:gd name="T1" fmla="*/ 3 h 4"/>
                    <a:gd name="T2" fmla="*/ 1 w 2"/>
                    <a:gd name="T3" fmla="*/ 2 h 4"/>
                    <a:gd name="T4" fmla="*/ 0 w 2"/>
                    <a:gd name="T5" fmla="*/ 0 h 4"/>
                    <a:gd name="T6" fmla="*/ 0 w 2"/>
                    <a:gd name="T7" fmla="*/ 2 h 4"/>
                    <a:gd name="T8" fmla="*/ 0 w 2"/>
                    <a:gd name="T9" fmla="*/ 3 h 4"/>
                    <a:gd name="T10" fmla="*/ 1 w 2"/>
                    <a:gd name="T11" fmla="*/ 3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1" y="3"/>
                      </a:moveTo>
                      <a:lnTo>
                        <a:pt x="1" y="2"/>
                      </a:lnTo>
                      <a:lnTo>
                        <a:pt x="0" y="0"/>
                      </a:lnTo>
                      <a:lnTo>
                        <a:pt x="0" y="2"/>
                      </a:lnTo>
                      <a:lnTo>
                        <a:pt x="0" y="3"/>
                      </a:lnTo>
                      <a:lnTo>
                        <a:pt x="1" y="3"/>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50" name="Line 498"/>
                <p:cNvSpPr>
                  <a:spLocks noChangeShapeType="1"/>
                </p:cNvSpPr>
                <p:nvPr/>
              </p:nvSpPr>
              <p:spPr bwMode="auto">
                <a:xfrm>
                  <a:off x="4924" y="828"/>
                  <a:ext cx="0" cy="2"/>
                </a:xfrm>
                <a:prstGeom prst="line">
                  <a:avLst/>
                </a:prstGeom>
                <a:noFill/>
                <a:ln w="12700">
                  <a:solidFill>
                    <a:srgbClr val="000000"/>
                  </a:solidFill>
                  <a:round/>
                  <a:headEnd/>
                  <a:tailEnd/>
                </a:ln>
              </p:spPr>
              <p:txBody>
                <a:bodyPr wrap="none" anchor="ctr"/>
                <a:lstStyle/>
                <a:p>
                  <a:endParaRPr lang="en-US"/>
                </a:p>
              </p:txBody>
            </p:sp>
            <p:sp>
              <p:nvSpPr>
                <p:cNvPr id="168351" name="Line 499"/>
                <p:cNvSpPr>
                  <a:spLocks noChangeShapeType="1"/>
                </p:cNvSpPr>
                <p:nvPr/>
              </p:nvSpPr>
              <p:spPr bwMode="auto">
                <a:xfrm flipV="1">
                  <a:off x="4932" y="819"/>
                  <a:ext cx="0" cy="8"/>
                </a:xfrm>
                <a:prstGeom prst="line">
                  <a:avLst/>
                </a:prstGeom>
                <a:noFill/>
                <a:ln w="12700">
                  <a:noFill/>
                  <a:round/>
                  <a:headEnd/>
                  <a:tailEnd/>
                </a:ln>
              </p:spPr>
              <p:txBody>
                <a:bodyPr wrap="none" anchor="ctr"/>
                <a:lstStyle/>
                <a:p>
                  <a:endParaRPr lang="en-US"/>
                </a:p>
              </p:txBody>
            </p:sp>
            <p:sp>
              <p:nvSpPr>
                <p:cNvPr id="168352" name="Line 500"/>
                <p:cNvSpPr>
                  <a:spLocks noChangeShapeType="1"/>
                </p:cNvSpPr>
                <p:nvPr/>
              </p:nvSpPr>
              <p:spPr bwMode="auto">
                <a:xfrm flipV="1">
                  <a:off x="4932" y="815"/>
                  <a:ext cx="0" cy="16"/>
                </a:xfrm>
                <a:prstGeom prst="line">
                  <a:avLst/>
                </a:prstGeom>
                <a:noFill/>
                <a:ln w="12700">
                  <a:solidFill>
                    <a:srgbClr val="FFFFFF"/>
                  </a:solidFill>
                  <a:round/>
                  <a:headEnd/>
                  <a:tailEnd/>
                </a:ln>
              </p:spPr>
              <p:txBody>
                <a:bodyPr wrap="none" anchor="ctr"/>
                <a:lstStyle/>
                <a:p>
                  <a:endParaRPr lang="en-US"/>
                </a:p>
              </p:txBody>
            </p:sp>
            <p:sp>
              <p:nvSpPr>
                <p:cNvPr id="168353" name="Freeform 501"/>
                <p:cNvSpPr>
                  <a:spLocks/>
                </p:cNvSpPr>
                <p:nvPr/>
              </p:nvSpPr>
              <p:spPr bwMode="auto">
                <a:xfrm>
                  <a:off x="4932" y="819"/>
                  <a:ext cx="1" cy="3"/>
                </a:xfrm>
                <a:custGeom>
                  <a:avLst/>
                  <a:gdLst>
                    <a:gd name="T0" fmla="*/ 0 w 1"/>
                    <a:gd name="T1" fmla="*/ 0 h 3"/>
                    <a:gd name="T2" fmla="*/ 0 w 1"/>
                    <a:gd name="T3" fmla="*/ 2 h 3"/>
                    <a:gd name="T4" fmla="*/ 0 w 1"/>
                    <a:gd name="T5" fmla="*/ 2 h 3"/>
                    <a:gd name="T6" fmla="*/ 0 w 1"/>
                    <a:gd name="T7" fmla="*/ 0 h 3"/>
                    <a:gd name="T8" fmla="*/ 0 w 1"/>
                    <a:gd name="T9" fmla="*/ 0 h 3"/>
                    <a:gd name="T10" fmla="*/ 0 60000 65536"/>
                    <a:gd name="T11" fmla="*/ 0 60000 65536"/>
                    <a:gd name="T12" fmla="*/ 0 60000 65536"/>
                    <a:gd name="T13" fmla="*/ 0 60000 65536"/>
                    <a:gd name="T14" fmla="*/ 0 60000 65536"/>
                    <a:gd name="T15" fmla="*/ 0 w 1"/>
                    <a:gd name="T16" fmla="*/ 0 h 3"/>
                    <a:gd name="T17" fmla="*/ 1 w 1"/>
                    <a:gd name="T18" fmla="*/ 3 h 3"/>
                  </a:gdLst>
                  <a:ahLst/>
                  <a:cxnLst>
                    <a:cxn ang="T10">
                      <a:pos x="T0" y="T1"/>
                    </a:cxn>
                    <a:cxn ang="T11">
                      <a:pos x="T2" y="T3"/>
                    </a:cxn>
                    <a:cxn ang="T12">
                      <a:pos x="T4" y="T5"/>
                    </a:cxn>
                    <a:cxn ang="T13">
                      <a:pos x="T6" y="T7"/>
                    </a:cxn>
                    <a:cxn ang="T14">
                      <a:pos x="T8" y="T9"/>
                    </a:cxn>
                  </a:cxnLst>
                  <a:rect l="T15" t="T16" r="T17" b="T18"/>
                  <a:pathLst>
                    <a:path w="1" h="3">
                      <a:moveTo>
                        <a:pt x="0" y="0"/>
                      </a:moveTo>
                      <a:lnTo>
                        <a:pt x="0" y="2"/>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54" name="Freeform 502"/>
                <p:cNvSpPr>
                  <a:spLocks/>
                </p:cNvSpPr>
                <p:nvPr/>
              </p:nvSpPr>
              <p:spPr bwMode="auto">
                <a:xfrm>
                  <a:off x="4932" y="819"/>
                  <a:ext cx="2" cy="3"/>
                </a:xfrm>
                <a:custGeom>
                  <a:avLst/>
                  <a:gdLst>
                    <a:gd name="T0" fmla="*/ 1 w 2"/>
                    <a:gd name="T1" fmla="*/ 0 h 3"/>
                    <a:gd name="T2" fmla="*/ 1 w 2"/>
                    <a:gd name="T3" fmla="*/ 2 h 3"/>
                    <a:gd name="T4" fmla="*/ 0 w 2"/>
                    <a:gd name="T5" fmla="*/ 2 h 3"/>
                    <a:gd name="T6" fmla="*/ 0 w 2"/>
                    <a:gd name="T7" fmla="*/ 0 h 3"/>
                    <a:gd name="T8" fmla="*/ 1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0"/>
                      </a:moveTo>
                      <a:lnTo>
                        <a:pt x="1" y="2"/>
                      </a:lnTo>
                      <a:lnTo>
                        <a:pt x="0" y="2"/>
                      </a:lnTo>
                      <a:lnTo>
                        <a:pt x="0" y="0"/>
                      </a:lnTo>
                      <a:lnTo>
                        <a:pt x="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55" name="Freeform 503"/>
                <p:cNvSpPr>
                  <a:spLocks/>
                </p:cNvSpPr>
                <p:nvPr/>
              </p:nvSpPr>
              <p:spPr bwMode="auto">
                <a:xfrm>
                  <a:off x="4932" y="810"/>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56" name="Freeform 504"/>
                <p:cNvSpPr>
                  <a:spLocks/>
                </p:cNvSpPr>
                <p:nvPr/>
              </p:nvSpPr>
              <p:spPr bwMode="auto">
                <a:xfrm>
                  <a:off x="4932" y="810"/>
                  <a:ext cx="3" cy="3"/>
                </a:xfrm>
                <a:custGeom>
                  <a:avLst/>
                  <a:gdLst>
                    <a:gd name="T0" fmla="*/ 2 w 3"/>
                    <a:gd name="T1" fmla="*/ 2 h 3"/>
                    <a:gd name="T2" fmla="*/ 2 w 3"/>
                    <a:gd name="T3" fmla="*/ 0 h 3"/>
                    <a:gd name="T4" fmla="*/ 0 w 3"/>
                    <a:gd name="T5" fmla="*/ 0 h 3"/>
                    <a:gd name="T6" fmla="*/ 0 w 3"/>
                    <a:gd name="T7" fmla="*/ 2 h 3"/>
                    <a:gd name="T8" fmla="*/ 2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2" y="2"/>
                      </a:moveTo>
                      <a:lnTo>
                        <a:pt x="2" y="0"/>
                      </a:lnTo>
                      <a:lnTo>
                        <a:pt x="0" y="0"/>
                      </a:lnTo>
                      <a:lnTo>
                        <a:pt x="0" y="2"/>
                      </a:lnTo>
                      <a:lnTo>
                        <a:pt x="2"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57" name="Line 505"/>
                <p:cNvSpPr>
                  <a:spLocks noChangeShapeType="1"/>
                </p:cNvSpPr>
                <p:nvPr/>
              </p:nvSpPr>
              <p:spPr bwMode="auto">
                <a:xfrm>
                  <a:off x="4953" y="874"/>
                  <a:ext cx="3" cy="0"/>
                </a:xfrm>
                <a:prstGeom prst="line">
                  <a:avLst/>
                </a:prstGeom>
                <a:noFill/>
                <a:ln w="12700">
                  <a:noFill/>
                  <a:round/>
                  <a:headEnd/>
                  <a:tailEnd/>
                </a:ln>
              </p:spPr>
              <p:txBody>
                <a:bodyPr wrap="none" anchor="ctr"/>
                <a:lstStyle/>
                <a:p>
                  <a:endParaRPr lang="en-US"/>
                </a:p>
              </p:txBody>
            </p:sp>
            <p:sp>
              <p:nvSpPr>
                <p:cNvPr id="168358" name="Line 506"/>
                <p:cNvSpPr>
                  <a:spLocks noChangeShapeType="1"/>
                </p:cNvSpPr>
                <p:nvPr/>
              </p:nvSpPr>
              <p:spPr bwMode="auto">
                <a:xfrm>
                  <a:off x="4953" y="874"/>
                  <a:ext cx="3" cy="0"/>
                </a:xfrm>
                <a:prstGeom prst="line">
                  <a:avLst/>
                </a:prstGeom>
                <a:noFill/>
                <a:ln w="12700">
                  <a:solidFill>
                    <a:srgbClr val="FFFFFF"/>
                  </a:solidFill>
                  <a:round/>
                  <a:headEnd/>
                  <a:tailEnd/>
                </a:ln>
              </p:spPr>
              <p:txBody>
                <a:bodyPr wrap="none" anchor="ctr"/>
                <a:lstStyle/>
                <a:p>
                  <a:endParaRPr lang="en-US"/>
                </a:p>
              </p:txBody>
            </p:sp>
            <p:sp>
              <p:nvSpPr>
                <p:cNvPr id="168359" name="Freeform 507"/>
                <p:cNvSpPr>
                  <a:spLocks/>
                </p:cNvSpPr>
                <p:nvPr/>
              </p:nvSpPr>
              <p:spPr bwMode="auto">
                <a:xfrm>
                  <a:off x="4953" y="873"/>
                  <a:ext cx="3" cy="1"/>
                </a:xfrm>
                <a:custGeom>
                  <a:avLst/>
                  <a:gdLst>
                    <a:gd name="T0" fmla="*/ 0 w 3"/>
                    <a:gd name="T1" fmla="*/ 0 h 1"/>
                    <a:gd name="T2" fmla="*/ 2 w 3"/>
                    <a:gd name="T3" fmla="*/ 0 h 1"/>
                    <a:gd name="T4" fmla="*/ 2 w 3"/>
                    <a:gd name="T5" fmla="*/ 0 h 1"/>
                    <a:gd name="T6" fmla="*/ 0 w 3"/>
                    <a:gd name="T7" fmla="*/ 0 h 1"/>
                    <a:gd name="T8" fmla="*/ 0 60000 65536"/>
                    <a:gd name="T9" fmla="*/ 0 60000 65536"/>
                    <a:gd name="T10" fmla="*/ 0 60000 65536"/>
                    <a:gd name="T11" fmla="*/ 0 60000 65536"/>
                    <a:gd name="T12" fmla="*/ 0 w 3"/>
                    <a:gd name="T13" fmla="*/ 0 h 1"/>
                    <a:gd name="T14" fmla="*/ 3 w 3"/>
                    <a:gd name="T15" fmla="*/ 1 h 1"/>
                  </a:gdLst>
                  <a:ahLst/>
                  <a:cxnLst>
                    <a:cxn ang="T8">
                      <a:pos x="T0" y="T1"/>
                    </a:cxn>
                    <a:cxn ang="T9">
                      <a:pos x="T2" y="T3"/>
                    </a:cxn>
                    <a:cxn ang="T10">
                      <a:pos x="T4" y="T5"/>
                    </a:cxn>
                    <a:cxn ang="T11">
                      <a:pos x="T6" y="T7"/>
                    </a:cxn>
                  </a:cxnLst>
                  <a:rect l="T12" t="T13" r="T14" b="T15"/>
                  <a:pathLst>
                    <a:path w="3" h="1">
                      <a:moveTo>
                        <a:pt x="0" y="0"/>
                      </a:move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60" name="Freeform 508"/>
                <p:cNvSpPr>
                  <a:spLocks/>
                </p:cNvSpPr>
                <p:nvPr/>
              </p:nvSpPr>
              <p:spPr bwMode="auto">
                <a:xfrm>
                  <a:off x="4953" y="873"/>
                  <a:ext cx="4" cy="2"/>
                </a:xfrm>
                <a:custGeom>
                  <a:avLst/>
                  <a:gdLst>
                    <a:gd name="T0" fmla="*/ 0 w 4"/>
                    <a:gd name="T1" fmla="*/ 1 h 2"/>
                    <a:gd name="T2" fmla="*/ 3 w 4"/>
                    <a:gd name="T3" fmla="*/ 1 h 2"/>
                    <a:gd name="T4" fmla="*/ 3 w 4"/>
                    <a:gd name="T5" fmla="*/ 0 h 2"/>
                    <a:gd name="T6" fmla="*/ 0 60000 65536"/>
                    <a:gd name="T7" fmla="*/ 0 60000 65536"/>
                    <a:gd name="T8" fmla="*/ 0 60000 65536"/>
                    <a:gd name="T9" fmla="*/ 0 w 4"/>
                    <a:gd name="T10" fmla="*/ 0 h 2"/>
                    <a:gd name="T11" fmla="*/ 4 w 4"/>
                    <a:gd name="T12" fmla="*/ 2 h 2"/>
                  </a:gdLst>
                  <a:ahLst/>
                  <a:cxnLst>
                    <a:cxn ang="T6">
                      <a:pos x="T0" y="T1"/>
                    </a:cxn>
                    <a:cxn ang="T7">
                      <a:pos x="T2" y="T3"/>
                    </a:cxn>
                    <a:cxn ang="T8">
                      <a:pos x="T4" y="T5"/>
                    </a:cxn>
                  </a:cxnLst>
                  <a:rect l="T9" t="T10" r="T11" b="T12"/>
                  <a:pathLst>
                    <a:path w="4" h="2">
                      <a:moveTo>
                        <a:pt x="0" y="1"/>
                      </a:moveTo>
                      <a:lnTo>
                        <a:pt x="3" y="1"/>
                      </a:lnTo>
                      <a:lnTo>
                        <a:pt x="3"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61" name="Line 509"/>
                <p:cNvSpPr>
                  <a:spLocks noChangeShapeType="1"/>
                </p:cNvSpPr>
                <p:nvPr/>
              </p:nvSpPr>
              <p:spPr bwMode="auto">
                <a:xfrm>
                  <a:off x="4955" y="873"/>
                  <a:ext cx="1" cy="0"/>
                </a:xfrm>
                <a:prstGeom prst="line">
                  <a:avLst/>
                </a:prstGeom>
                <a:noFill/>
                <a:ln w="12700">
                  <a:noFill/>
                  <a:round/>
                  <a:headEnd/>
                  <a:tailEnd/>
                </a:ln>
              </p:spPr>
              <p:txBody>
                <a:bodyPr wrap="none" anchor="ctr"/>
                <a:lstStyle/>
                <a:p>
                  <a:endParaRPr lang="en-US"/>
                </a:p>
              </p:txBody>
            </p:sp>
            <p:sp>
              <p:nvSpPr>
                <p:cNvPr id="168362" name="Line 510"/>
                <p:cNvSpPr>
                  <a:spLocks noChangeShapeType="1"/>
                </p:cNvSpPr>
                <p:nvPr/>
              </p:nvSpPr>
              <p:spPr bwMode="auto">
                <a:xfrm>
                  <a:off x="4955" y="873"/>
                  <a:ext cx="1" cy="0"/>
                </a:xfrm>
                <a:prstGeom prst="line">
                  <a:avLst/>
                </a:prstGeom>
                <a:noFill/>
                <a:ln w="12700">
                  <a:solidFill>
                    <a:srgbClr val="FFFFFF"/>
                  </a:solidFill>
                  <a:round/>
                  <a:headEnd/>
                  <a:tailEnd/>
                </a:ln>
              </p:spPr>
              <p:txBody>
                <a:bodyPr wrap="none" anchor="ctr"/>
                <a:lstStyle/>
                <a:p>
                  <a:endParaRPr lang="en-US"/>
                </a:p>
              </p:txBody>
            </p:sp>
            <p:sp>
              <p:nvSpPr>
                <p:cNvPr id="168363" name="Freeform 511"/>
                <p:cNvSpPr>
                  <a:spLocks/>
                </p:cNvSpPr>
                <p:nvPr/>
              </p:nvSpPr>
              <p:spPr bwMode="auto">
                <a:xfrm>
                  <a:off x="4955" y="872"/>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64" name="Freeform 512"/>
                <p:cNvSpPr>
                  <a:spLocks/>
                </p:cNvSpPr>
                <p:nvPr/>
              </p:nvSpPr>
              <p:spPr bwMode="auto">
                <a:xfrm>
                  <a:off x="4955" y="872"/>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65" name="Freeform 513"/>
                <p:cNvSpPr>
                  <a:spLocks/>
                </p:cNvSpPr>
                <p:nvPr/>
              </p:nvSpPr>
              <p:spPr bwMode="auto">
                <a:xfrm>
                  <a:off x="4944" y="870"/>
                  <a:ext cx="4" cy="4"/>
                </a:xfrm>
                <a:custGeom>
                  <a:avLst/>
                  <a:gdLst>
                    <a:gd name="T0" fmla="*/ 3 w 4"/>
                    <a:gd name="T1" fmla="*/ 3 h 4"/>
                    <a:gd name="T2" fmla="*/ 3 w 4"/>
                    <a:gd name="T3" fmla="*/ 3 h 4"/>
                    <a:gd name="T4" fmla="*/ 3 w 4"/>
                    <a:gd name="T5" fmla="*/ 3 h 4"/>
                    <a:gd name="T6" fmla="*/ 3 w 4"/>
                    <a:gd name="T7" fmla="*/ 3 h 4"/>
                    <a:gd name="T8" fmla="*/ 2 w 4"/>
                    <a:gd name="T9" fmla="*/ 3 h 4"/>
                    <a:gd name="T10" fmla="*/ 1 w 4"/>
                    <a:gd name="T11" fmla="*/ 3 h 4"/>
                    <a:gd name="T12" fmla="*/ 1 w 4"/>
                    <a:gd name="T13" fmla="*/ 3 h 4"/>
                    <a:gd name="T14" fmla="*/ 1 w 4"/>
                    <a:gd name="T15" fmla="*/ 3 h 4"/>
                    <a:gd name="T16" fmla="*/ 0 w 4"/>
                    <a:gd name="T17" fmla="*/ 3 h 4"/>
                    <a:gd name="T18" fmla="*/ 0 w 4"/>
                    <a:gd name="T19" fmla="*/ 2 h 4"/>
                    <a:gd name="T20" fmla="*/ 0 w 4"/>
                    <a:gd name="T21" fmla="*/ 2 h 4"/>
                    <a:gd name="T22" fmla="*/ 0 w 4"/>
                    <a:gd name="T23" fmla="*/ 2 h 4"/>
                    <a:gd name="T24" fmla="*/ 0 w 4"/>
                    <a:gd name="T25" fmla="*/ 2 h 4"/>
                    <a:gd name="T26" fmla="*/ 0 w 4"/>
                    <a:gd name="T27" fmla="*/ 1 h 4"/>
                    <a:gd name="T28" fmla="*/ 0 w 4"/>
                    <a:gd name="T29" fmla="*/ 1 h 4"/>
                    <a:gd name="T30" fmla="*/ 0 w 4"/>
                    <a:gd name="T31" fmla="*/ 1 h 4"/>
                    <a:gd name="T32" fmla="*/ 0 w 4"/>
                    <a:gd name="T33" fmla="*/ 0 h 4"/>
                    <a:gd name="T34" fmla="*/ 1 w 4"/>
                    <a:gd name="T35" fmla="*/ 0 h 4"/>
                    <a:gd name="T36" fmla="*/ 1 w 4"/>
                    <a:gd name="T37" fmla="*/ 0 h 4"/>
                    <a:gd name="T38" fmla="*/ 1 w 4"/>
                    <a:gd name="T39" fmla="*/ 0 h 4"/>
                    <a:gd name="T40" fmla="*/ 2 w 4"/>
                    <a:gd name="T41" fmla="*/ 0 h 4"/>
                    <a:gd name="T42" fmla="*/ 3 w 4"/>
                    <a:gd name="T43" fmla="*/ 0 h 4"/>
                    <a:gd name="T44" fmla="*/ 3 w 4"/>
                    <a:gd name="T45" fmla="*/ 0 h 4"/>
                    <a:gd name="T46" fmla="*/ 3 w 4"/>
                    <a:gd name="T47" fmla="*/ 0 h 4"/>
                    <a:gd name="T48" fmla="*/ 3 w 4"/>
                    <a:gd name="T49" fmla="*/ 0 h 4"/>
                    <a:gd name="T50" fmla="*/ 3 w 4"/>
                    <a:gd name="T51" fmla="*/ 3 h 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
                    <a:gd name="T79" fmla="*/ 0 h 4"/>
                    <a:gd name="T80" fmla="*/ 4 w 4"/>
                    <a:gd name="T81" fmla="*/ 4 h 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 h="4">
                      <a:moveTo>
                        <a:pt x="3" y="3"/>
                      </a:moveTo>
                      <a:lnTo>
                        <a:pt x="3" y="3"/>
                      </a:lnTo>
                      <a:lnTo>
                        <a:pt x="2" y="3"/>
                      </a:lnTo>
                      <a:lnTo>
                        <a:pt x="1" y="3"/>
                      </a:lnTo>
                      <a:lnTo>
                        <a:pt x="0" y="3"/>
                      </a:lnTo>
                      <a:lnTo>
                        <a:pt x="0" y="2"/>
                      </a:lnTo>
                      <a:lnTo>
                        <a:pt x="0" y="1"/>
                      </a:lnTo>
                      <a:lnTo>
                        <a:pt x="0" y="0"/>
                      </a:lnTo>
                      <a:lnTo>
                        <a:pt x="1" y="0"/>
                      </a:lnTo>
                      <a:lnTo>
                        <a:pt x="2" y="0"/>
                      </a:lnTo>
                      <a:lnTo>
                        <a:pt x="3" y="0"/>
                      </a:lnTo>
                      <a:lnTo>
                        <a:pt x="3"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66" name="Freeform 514"/>
                <p:cNvSpPr>
                  <a:spLocks/>
                </p:cNvSpPr>
                <p:nvPr/>
              </p:nvSpPr>
              <p:spPr bwMode="auto">
                <a:xfrm>
                  <a:off x="4944" y="870"/>
                  <a:ext cx="5" cy="5"/>
                </a:xfrm>
                <a:custGeom>
                  <a:avLst/>
                  <a:gdLst>
                    <a:gd name="T0" fmla="*/ 4 w 5"/>
                    <a:gd name="T1" fmla="*/ 4 h 5"/>
                    <a:gd name="T2" fmla="*/ 4 w 5"/>
                    <a:gd name="T3" fmla="*/ 4 h 5"/>
                    <a:gd name="T4" fmla="*/ 4 w 5"/>
                    <a:gd name="T5" fmla="*/ 4 h 5"/>
                    <a:gd name="T6" fmla="*/ 3 w 5"/>
                    <a:gd name="T7" fmla="*/ 4 h 5"/>
                    <a:gd name="T8" fmla="*/ 2 w 5"/>
                    <a:gd name="T9" fmla="*/ 4 h 5"/>
                    <a:gd name="T10" fmla="*/ 2 w 5"/>
                    <a:gd name="T11" fmla="*/ 4 h 5"/>
                    <a:gd name="T12" fmla="*/ 2 w 5"/>
                    <a:gd name="T13" fmla="*/ 4 h 5"/>
                    <a:gd name="T14" fmla="*/ 1 w 5"/>
                    <a:gd name="T15" fmla="*/ 4 h 5"/>
                    <a:gd name="T16" fmla="*/ 1 w 5"/>
                    <a:gd name="T17" fmla="*/ 3 h 5"/>
                    <a:gd name="T18" fmla="*/ 0 w 5"/>
                    <a:gd name="T19" fmla="*/ 3 h 5"/>
                    <a:gd name="T20" fmla="*/ 0 w 5"/>
                    <a:gd name="T21" fmla="*/ 3 h 5"/>
                    <a:gd name="T22" fmla="*/ 0 w 5"/>
                    <a:gd name="T23" fmla="*/ 3 h 5"/>
                    <a:gd name="T24" fmla="*/ 0 w 5"/>
                    <a:gd name="T25" fmla="*/ 2 h 5"/>
                    <a:gd name="T26" fmla="*/ 0 w 5"/>
                    <a:gd name="T27" fmla="*/ 2 h 5"/>
                    <a:gd name="T28" fmla="*/ 0 w 5"/>
                    <a:gd name="T29" fmla="*/ 1 h 5"/>
                    <a:gd name="T30" fmla="*/ 0 w 5"/>
                    <a:gd name="T31" fmla="*/ 1 h 5"/>
                    <a:gd name="T32" fmla="*/ 1 w 5"/>
                    <a:gd name="T33" fmla="*/ 1 h 5"/>
                    <a:gd name="T34" fmla="*/ 1 w 5"/>
                    <a:gd name="T35" fmla="*/ 0 h 5"/>
                    <a:gd name="T36" fmla="*/ 1 w 5"/>
                    <a:gd name="T37" fmla="*/ 0 h 5"/>
                    <a:gd name="T38" fmla="*/ 2 w 5"/>
                    <a:gd name="T39" fmla="*/ 0 h 5"/>
                    <a:gd name="T40" fmla="*/ 2 w 5"/>
                    <a:gd name="T41" fmla="*/ 0 h 5"/>
                    <a:gd name="T42" fmla="*/ 3 w 5"/>
                    <a:gd name="T43" fmla="*/ 0 h 5"/>
                    <a:gd name="T44" fmla="*/ 4 w 5"/>
                    <a:gd name="T45" fmla="*/ 0 h 5"/>
                    <a:gd name="T46" fmla="*/ 4 w 5"/>
                    <a:gd name="T47" fmla="*/ 0 h 5"/>
                    <a:gd name="T48" fmla="*/ 4 w 5"/>
                    <a:gd name="T49" fmla="*/ 0 h 5"/>
                    <a:gd name="T50" fmla="*/ 4 w 5"/>
                    <a:gd name="T51" fmla="*/ 4 h 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
                    <a:gd name="T79" fmla="*/ 0 h 5"/>
                    <a:gd name="T80" fmla="*/ 5 w 5"/>
                    <a:gd name="T81" fmla="*/ 5 h 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 h="5">
                      <a:moveTo>
                        <a:pt x="4" y="4"/>
                      </a:moveTo>
                      <a:lnTo>
                        <a:pt x="4" y="4"/>
                      </a:lnTo>
                      <a:lnTo>
                        <a:pt x="3" y="4"/>
                      </a:lnTo>
                      <a:lnTo>
                        <a:pt x="2" y="4"/>
                      </a:lnTo>
                      <a:lnTo>
                        <a:pt x="1" y="4"/>
                      </a:lnTo>
                      <a:lnTo>
                        <a:pt x="1" y="3"/>
                      </a:lnTo>
                      <a:lnTo>
                        <a:pt x="0" y="3"/>
                      </a:lnTo>
                      <a:lnTo>
                        <a:pt x="0" y="2"/>
                      </a:lnTo>
                      <a:lnTo>
                        <a:pt x="0" y="1"/>
                      </a:lnTo>
                      <a:lnTo>
                        <a:pt x="1" y="1"/>
                      </a:lnTo>
                      <a:lnTo>
                        <a:pt x="1" y="0"/>
                      </a:lnTo>
                      <a:lnTo>
                        <a:pt x="2" y="0"/>
                      </a:lnTo>
                      <a:lnTo>
                        <a:pt x="3" y="0"/>
                      </a:lnTo>
                      <a:lnTo>
                        <a:pt x="4" y="0"/>
                      </a:lnTo>
                      <a:lnTo>
                        <a:pt x="4"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67" name="Line 515"/>
                <p:cNvSpPr>
                  <a:spLocks noChangeShapeType="1"/>
                </p:cNvSpPr>
                <p:nvPr/>
              </p:nvSpPr>
              <p:spPr bwMode="auto">
                <a:xfrm>
                  <a:off x="4952" y="871"/>
                  <a:ext cx="0" cy="0"/>
                </a:xfrm>
                <a:prstGeom prst="line">
                  <a:avLst/>
                </a:prstGeom>
                <a:noFill/>
                <a:ln w="12700">
                  <a:noFill/>
                  <a:round/>
                  <a:headEnd/>
                  <a:tailEnd/>
                </a:ln>
              </p:spPr>
              <p:txBody>
                <a:bodyPr wrap="none" anchor="ctr"/>
                <a:lstStyle/>
                <a:p>
                  <a:endParaRPr lang="en-US"/>
                </a:p>
              </p:txBody>
            </p:sp>
            <p:sp>
              <p:nvSpPr>
                <p:cNvPr id="168368" name="Line 516"/>
                <p:cNvSpPr>
                  <a:spLocks noChangeShapeType="1"/>
                </p:cNvSpPr>
                <p:nvPr/>
              </p:nvSpPr>
              <p:spPr bwMode="auto">
                <a:xfrm>
                  <a:off x="4952" y="871"/>
                  <a:ext cx="0" cy="0"/>
                </a:xfrm>
                <a:prstGeom prst="line">
                  <a:avLst/>
                </a:prstGeom>
                <a:noFill/>
                <a:ln w="12700">
                  <a:solidFill>
                    <a:srgbClr val="FFFFFF"/>
                  </a:solidFill>
                  <a:round/>
                  <a:headEnd/>
                  <a:tailEnd/>
                </a:ln>
              </p:spPr>
              <p:txBody>
                <a:bodyPr wrap="none" anchor="ctr"/>
                <a:lstStyle/>
                <a:p>
                  <a:endParaRPr lang="en-US"/>
                </a:p>
              </p:txBody>
            </p:sp>
            <p:sp>
              <p:nvSpPr>
                <p:cNvPr id="168369" name="Line 517"/>
                <p:cNvSpPr>
                  <a:spLocks noChangeShapeType="1"/>
                </p:cNvSpPr>
                <p:nvPr/>
              </p:nvSpPr>
              <p:spPr bwMode="auto">
                <a:xfrm>
                  <a:off x="4952" y="871"/>
                  <a:ext cx="1" cy="0"/>
                </a:xfrm>
                <a:prstGeom prst="line">
                  <a:avLst/>
                </a:prstGeom>
                <a:noFill/>
                <a:ln w="12700">
                  <a:noFill/>
                  <a:round/>
                  <a:headEnd/>
                  <a:tailEnd/>
                </a:ln>
              </p:spPr>
              <p:txBody>
                <a:bodyPr wrap="none" anchor="ctr"/>
                <a:lstStyle/>
                <a:p>
                  <a:endParaRPr lang="en-US"/>
                </a:p>
              </p:txBody>
            </p:sp>
            <p:sp>
              <p:nvSpPr>
                <p:cNvPr id="168370" name="Line 518"/>
                <p:cNvSpPr>
                  <a:spLocks noChangeShapeType="1"/>
                </p:cNvSpPr>
                <p:nvPr/>
              </p:nvSpPr>
              <p:spPr bwMode="auto">
                <a:xfrm>
                  <a:off x="4952" y="871"/>
                  <a:ext cx="1" cy="0"/>
                </a:xfrm>
                <a:prstGeom prst="line">
                  <a:avLst/>
                </a:prstGeom>
                <a:noFill/>
                <a:ln w="12700">
                  <a:solidFill>
                    <a:srgbClr val="FFFFFF"/>
                  </a:solidFill>
                  <a:round/>
                  <a:headEnd/>
                  <a:tailEnd/>
                </a:ln>
              </p:spPr>
              <p:txBody>
                <a:bodyPr wrap="none" anchor="ctr"/>
                <a:lstStyle/>
                <a:p>
                  <a:endParaRPr lang="en-US"/>
                </a:p>
              </p:txBody>
            </p:sp>
            <p:sp>
              <p:nvSpPr>
                <p:cNvPr id="168371" name="Freeform 519"/>
                <p:cNvSpPr>
                  <a:spLocks/>
                </p:cNvSpPr>
                <p:nvPr/>
              </p:nvSpPr>
              <p:spPr bwMode="auto">
                <a:xfrm>
                  <a:off x="4952" y="870"/>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60000 65536"/>
                    <a:gd name="T11" fmla="*/ 0 60000 65536"/>
                    <a:gd name="T12" fmla="*/ 0 60000 65536"/>
                    <a:gd name="T13" fmla="*/ 0 60000 65536"/>
                    <a:gd name="T14" fmla="*/ 0 60000 65536"/>
                    <a:gd name="T15" fmla="*/ 0 w 1"/>
                    <a:gd name="T16" fmla="*/ 0 h 1"/>
                    <a:gd name="T17" fmla="*/ 1 w 1"/>
                    <a:gd name="T18" fmla="*/ 1 h 1"/>
                  </a:gdLst>
                  <a:ahLst/>
                  <a:cxnLst>
                    <a:cxn ang="T10">
                      <a:pos x="T0" y="T1"/>
                    </a:cxn>
                    <a:cxn ang="T11">
                      <a:pos x="T2" y="T3"/>
                    </a:cxn>
                    <a:cxn ang="T12">
                      <a:pos x="T4" y="T5"/>
                    </a:cxn>
                    <a:cxn ang="T13">
                      <a:pos x="T6" y="T7"/>
                    </a:cxn>
                    <a:cxn ang="T14">
                      <a:pos x="T8" y="T9"/>
                    </a:cxn>
                  </a:cxnLst>
                  <a:rect l="T15" t="T16" r="T17" b="T18"/>
                  <a:pathLst>
                    <a:path w="1" h="1">
                      <a:moveTo>
                        <a:pt x="0" y="0"/>
                      </a:move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72" name="Freeform 520"/>
                <p:cNvSpPr>
                  <a:spLocks/>
                </p:cNvSpPr>
                <p:nvPr/>
              </p:nvSpPr>
              <p:spPr bwMode="auto">
                <a:xfrm>
                  <a:off x="4952" y="870"/>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73" name="Line 521"/>
                <p:cNvSpPr>
                  <a:spLocks noChangeShapeType="1"/>
                </p:cNvSpPr>
                <p:nvPr/>
              </p:nvSpPr>
              <p:spPr bwMode="auto">
                <a:xfrm>
                  <a:off x="4951" y="871"/>
                  <a:ext cx="0" cy="0"/>
                </a:xfrm>
                <a:prstGeom prst="line">
                  <a:avLst/>
                </a:prstGeom>
                <a:noFill/>
                <a:ln w="12700">
                  <a:noFill/>
                  <a:round/>
                  <a:headEnd/>
                  <a:tailEnd/>
                </a:ln>
              </p:spPr>
              <p:txBody>
                <a:bodyPr wrap="none" anchor="ctr"/>
                <a:lstStyle/>
                <a:p>
                  <a:endParaRPr lang="en-US"/>
                </a:p>
              </p:txBody>
            </p:sp>
            <p:sp>
              <p:nvSpPr>
                <p:cNvPr id="168374" name="Line 522"/>
                <p:cNvSpPr>
                  <a:spLocks noChangeShapeType="1"/>
                </p:cNvSpPr>
                <p:nvPr/>
              </p:nvSpPr>
              <p:spPr bwMode="auto">
                <a:xfrm>
                  <a:off x="4951" y="871"/>
                  <a:ext cx="0" cy="0"/>
                </a:xfrm>
                <a:prstGeom prst="line">
                  <a:avLst/>
                </a:prstGeom>
                <a:noFill/>
                <a:ln w="12700">
                  <a:solidFill>
                    <a:srgbClr val="FFFFFF"/>
                  </a:solidFill>
                  <a:round/>
                  <a:headEnd/>
                  <a:tailEnd/>
                </a:ln>
              </p:spPr>
              <p:txBody>
                <a:bodyPr wrap="none" anchor="ctr"/>
                <a:lstStyle/>
                <a:p>
                  <a:endParaRPr lang="en-US"/>
                </a:p>
              </p:txBody>
            </p:sp>
            <p:sp>
              <p:nvSpPr>
                <p:cNvPr id="168375" name="Line 523"/>
                <p:cNvSpPr>
                  <a:spLocks noChangeShapeType="1"/>
                </p:cNvSpPr>
                <p:nvPr/>
              </p:nvSpPr>
              <p:spPr bwMode="auto">
                <a:xfrm>
                  <a:off x="4951" y="871"/>
                  <a:ext cx="0" cy="0"/>
                </a:xfrm>
                <a:prstGeom prst="line">
                  <a:avLst/>
                </a:prstGeom>
                <a:noFill/>
                <a:ln w="12700">
                  <a:noFill/>
                  <a:round/>
                  <a:headEnd/>
                  <a:tailEnd/>
                </a:ln>
              </p:spPr>
              <p:txBody>
                <a:bodyPr wrap="none" anchor="ctr"/>
                <a:lstStyle/>
                <a:p>
                  <a:endParaRPr lang="en-US"/>
                </a:p>
              </p:txBody>
            </p:sp>
            <p:sp>
              <p:nvSpPr>
                <p:cNvPr id="168376" name="Line 524"/>
                <p:cNvSpPr>
                  <a:spLocks noChangeShapeType="1"/>
                </p:cNvSpPr>
                <p:nvPr/>
              </p:nvSpPr>
              <p:spPr bwMode="auto">
                <a:xfrm>
                  <a:off x="4951" y="871"/>
                  <a:ext cx="0" cy="0"/>
                </a:xfrm>
                <a:prstGeom prst="line">
                  <a:avLst/>
                </a:prstGeom>
                <a:noFill/>
                <a:ln w="12700">
                  <a:solidFill>
                    <a:srgbClr val="FFFFFF"/>
                  </a:solidFill>
                  <a:round/>
                  <a:headEnd/>
                  <a:tailEnd/>
                </a:ln>
              </p:spPr>
              <p:txBody>
                <a:bodyPr wrap="none" anchor="ctr"/>
                <a:lstStyle/>
                <a:p>
                  <a:endParaRPr lang="en-US"/>
                </a:p>
              </p:txBody>
            </p:sp>
            <p:sp>
              <p:nvSpPr>
                <p:cNvPr id="168377" name="Freeform 525"/>
                <p:cNvSpPr>
                  <a:spLocks/>
                </p:cNvSpPr>
                <p:nvPr/>
              </p:nvSpPr>
              <p:spPr bwMode="auto">
                <a:xfrm>
                  <a:off x="4950" y="870"/>
                  <a:ext cx="2" cy="1"/>
                </a:xfrm>
                <a:custGeom>
                  <a:avLst/>
                  <a:gdLst>
                    <a:gd name="T0" fmla="*/ 0 w 2"/>
                    <a:gd name="T1" fmla="*/ 0 h 1"/>
                    <a:gd name="T2" fmla="*/ 0 w 2"/>
                    <a:gd name="T3" fmla="*/ 0 h 1"/>
                    <a:gd name="T4" fmla="*/ 1 w 2"/>
                    <a:gd name="T5" fmla="*/ 0 h 1"/>
                    <a:gd name="T6" fmla="*/ 1 w 2"/>
                    <a:gd name="T7" fmla="*/ 0 h 1"/>
                    <a:gd name="T8" fmla="*/ 0 w 2"/>
                    <a:gd name="T9" fmla="*/ 0 h 1"/>
                    <a:gd name="T10" fmla="*/ 0 60000 65536"/>
                    <a:gd name="T11" fmla="*/ 0 60000 65536"/>
                    <a:gd name="T12" fmla="*/ 0 60000 65536"/>
                    <a:gd name="T13" fmla="*/ 0 60000 65536"/>
                    <a:gd name="T14" fmla="*/ 0 60000 65536"/>
                    <a:gd name="T15" fmla="*/ 0 w 2"/>
                    <a:gd name="T16" fmla="*/ 0 h 1"/>
                    <a:gd name="T17" fmla="*/ 2 w 2"/>
                    <a:gd name="T18" fmla="*/ 1 h 1"/>
                  </a:gdLst>
                  <a:ahLst/>
                  <a:cxnLst>
                    <a:cxn ang="T10">
                      <a:pos x="T0" y="T1"/>
                    </a:cxn>
                    <a:cxn ang="T11">
                      <a:pos x="T2" y="T3"/>
                    </a:cxn>
                    <a:cxn ang="T12">
                      <a:pos x="T4" y="T5"/>
                    </a:cxn>
                    <a:cxn ang="T13">
                      <a:pos x="T6" y="T7"/>
                    </a:cxn>
                    <a:cxn ang="T14">
                      <a:pos x="T8" y="T9"/>
                    </a:cxn>
                  </a:cxnLst>
                  <a:rect l="T15" t="T16" r="T17" b="T18"/>
                  <a:pathLst>
                    <a:path w="2" h="1">
                      <a:moveTo>
                        <a:pt x="0" y="0"/>
                      </a:moveTo>
                      <a:lnTo>
                        <a:pt x="0" y="0"/>
                      </a:lnTo>
                      <a:lnTo>
                        <a:pt x="1"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78" name="Freeform 526"/>
                <p:cNvSpPr>
                  <a:spLocks/>
                </p:cNvSpPr>
                <p:nvPr/>
              </p:nvSpPr>
              <p:spPr bwMode="auto">
                <a:xfrm>
                  <a:off x="4951" y="870"/>
                  <a:ext cx="1" cy="2"/>
                </a:xfrm>
                <a:custGeom>
                  <a:avLst/>
                  <a:gdLst>
                    <a:gd name="T0" fmla="*/ 0 w 1"/>
                    <a:gd name="T1" fmla="*/ 1 h 2"/>
                    <a:gd name="T2" fmla="*/ 0 w 1"/>
                    <a:gd name="T3" fmla="*/ 0 h 2"/>
                    <a:gd name="T4" fmla="*/ 0 w 1"/>
                    <a:gd name="T5" fmla="*/ 0 h 2"/>
                    <a:gd name="T6" fmla="*/ 0 w 1"/>
                    <a:gd name="T7" fmla="*/ 1 h 2"/>
                    <a:gd name="T8" fmla="*/ 0 w 1"/>
                    <a:gd name="T9" fmla="*/ 1 h 2"/>
                    <a:gd name="T10" fmla="*/ 0 60000 65536"/>
                    <a:gd name="T11" fmla="*/ 0 60000 65536"/>
                    <a:gd name="T12" fmla="*/ 0 60000 65536"/>
                    <a:gd name="T13" fmla="*/ 0 60000 65536"/>
                    <a:gd name="T14" fmla="*/ 0 60000 65536"/>
                    <a:gd name="T15" fmla="*/ 0 w 1"/>
                    <a:gd name="T16" fmla="*/ 0 h 2"/>
                    <a:gd name="T17" fmla="*/ 1 w 1"/>
                    <a:gd name="T18" fmla="*/ 2 h 2"/>
                  </a:gdLst>
                  <a:ahLst/>
                  <a:cxnLst>
                    <a:cxn ang="T10">
                      <a:pos x="T0" y="T1"/>
                    </a:cxn>
                    <a:cxn ang="T11">
                      <a:pos x="T2" y="T3"/>
                    </a:cxn>
                    <a:cxn ang="T12">
                      <a:pos x="T4" y="T5"/>
                    </a:cxn>
                    <a:cxn ang="T13">
                      <a:pos x="T6" y="T7"/>
                    </a:cxn>
                    <a:cxn ang="T14">
                      <a:pos x="T8" y="T9"/>
                    </a:cxn>
                  </a:cxnLst>
                  <a:rect l="T15" t="T16" r="T17" b="T18"/>
                  <a:pathLst>
                    <a:path w="1" h="2">
                      <a:moveTo>
                        <a:pt x="0" y="1"/>
                      </a:moveTo>
                      <a:lnTo>
                        <a:pt x="0" y="0"/>
                      </a:lnTo>
                      <a:lnTo>
                        <a:pt x="0"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379" name="Freeform 527"/>
                <p:cNvSpPr>
                  <a:spLocks/>
                </p:cNvSpPr>
                <p:nvPr/>
              </p:nvSpPr>
              <p:spPr bwMode="auto">
                <a:xfrm>
                  <a:off x="4930" y="822"/>
                  <a:ext cx="3" cy="22"/>
                </a:xfrm>
                <a:custGeom>
                  <a:avLst/>
                  <a:gdLst>
                    <a:gd name="T0" fmla="*/ 1 w 3"/>
                    <a:gd name="T1" fmla="*/ 0 h 22"/>
                    <a:gd name="T2" fmla="*/ 1 w 3"/>
                    <a:gd name="T3" fmla="*/ 14 h 22"/>
                    <a:gd name="T4" fmla="*/ 0 w 3"/>
                    <a:gd name="T5" fmla="*/ 21 h 22"/>
                    <a:gd name="T6" fmla="*/ 2 w 3"/>
                    <a:gd name="T7" fmla="*/ 21 h 22"/>
                    <a:gd name="T8" fmla="*/ 2 w 3"/>
                    <a:gd name="T9" fmla="*/ 0 h 22"/>
                    <a:gd name="T10" fmla="*/ 1 w 3"/>
                    <a:gd name="T11" fmla="*/ 0 h 22"/>
                    <a:gd name="T12" fmla="*/ 0 60000 65536"/>
                    <a:gd name="T13" fmla="*/ 0 60000 65536"/>
                    <a:gd name="T14" fmla="*/ 0 60000 65536"/>
                    <a:gd name="T15" fmla="*/ 0 60000 65536"/>
                    <a:gd name="T16" fmla="*/ 0 60000 65536"/>
                    <a:gd name="T17" fmla="*/ 0 60000 65536"/>
                    <a:gd name="T18" fmla="*/ 0 w 3"/>
                    <a:gd name="T19" fmla="*/ 0 h 22"/>
                    <a:gd name="T20" fmla="*/ 3 w 3"/>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3" h="22">
                      <a:moveTo>
                        <a:pt x="1" y="0"/>
                      </a:moveTo>
                      <a:lnTo>
                        <a:pt x="1" y="14"/>
                      </a:lnTo>
                      <a:lnTo>
                        <a:pt x="0" y="21"/>
                      </a:lnTo>
                      <a:lnTo>
                        <a:pt x="2" y="21"/>
                      </a:lnTo>
                      <a:lnTo>
                        <a:pt x="2" y="0"/>
                      </a:lnTo>
                      <a:lnTo>
                        <a:pt x="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80" name="Freeform 528"/>
                <p:cNvSpPr>
                  <a:spLocks/>
                </p:cNvSpPr>
                <p:nvPr/>
              </p:nvSpPr>
              <p:spPr bwMode="auto">
                <a:xfrm>
                  <a:off x="4930" y="822"/>
                  <a:ext cx="4" cy="22"/>
                </a:xfrm>
                <a:custGeom>
                  <a:avLst/>
                  <a:gdLst>
                    <a:gd name="T0" fmla="*/ 2 w 4"/>
                    <a:gd name="T1" fmla="*/ 0 h 22"/>
                    <a:gd name="T2" fmla="*/ 1 w 4"/>
                    <a:gd name="T3" fmla="*/ 14 h 22"/>
                    <a:gd name="T4" fmla="*/ 0 w 4"/>
                    <a:gd name="T5" fmla="*/ 21 h 22"/>
                    <a:gd name="T6" fmla="*/ 3 w 4"/>
                    <a:gd name="T7" fmla="*/ 21 h 22"/>
                    <a:gd name="T8" fmla="*/ 3 w 4"/>
                    <a:gd name="T9" fmla="*/ 0 h 22"/>
                    <a:gd name="T10" fmla="*/ 2 w 4"/>
                    <a:gd name="T11" fmla="*/ 0 h 22"/>
                    <a:gd name="T12" fmla="*/ 0 60000 65536"/>
                    <a:gd name="T13" fmla="*/ 0 60000 65536"/>
                    <a:gd name="T14" fmla="*/ 0 60000 65536"/>
                    <a:gd name="T15" fmla="*/ 0 60000 65536"/>
                    <a:gd name="T16" fmla="*/ 0 60000 65536"/>
                    <a:gd name="T17" fmla="*/ 0 60000 65536"/>
                    <a:gd name="T18" fmla="*/ 0 w 4"/>
                    <a:gd name="T19" fmla="*/ 0 h 22"/>
                    <a:gd name="T20" fmla="*/ 4 w 4"/>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 h="22">
                      <a:moveTo>
                        <a:pt x="2" y="0"/>
                      </a:moveTo>
                      <a:lnTo>
                        <a:pt x="1" y="14"/>
                      </a:lnTo>
                      <a:lnTo>
                        <a:pt x="0" y="21"/>
                      </a:lnTo>
                      <a:lnTo>
                        <a:pt x="3" y="21"/>
                      </a:lnTo>
                      <a:lnTo>
                        <a:pt x="3" y="0"/>
                      </a:lnTo>
                      <a:lnTo>
                        <a:pt x="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81" name="Line 529"/>
                <p:cNvSpPr>
                  <a:spLocks noChangeShapeType="1"/>
                </p:cNvSpPr>
                <p:nvPr/>
              </p:nvSpPr>
              <p:spPr bwMode="auto">
                <a:xfrm>
                  <a:off x="4932" y="823"/>
                  <a:ext cx="6" cy="0"/>
                </a:xfrm>
                <a:prstGeom prst="line">
                  <a:avLst/>
                </a:prstGeom>
                <a:noFill/>
                <a:ln w="12700">
                  <a:solidFill>
                    <a:srgbClr val="000000"/>
                  </a:solidFill>
                  <a:round/>
                  <a:headEnd/>
                  <a:tailEnd/>
                </a:ln>
              </p:spPr>
              <p:txBody>
                <a:bodyPr wrap="none" anchor="ctr"/>
                <a:lstStyle/>
                <a:p>
                  <a:endParaRPr lang="en-US"/>
                </a:p>
              </p:txBody>
            </p:sp>
            <p:sp>
              <p:nvSpPr>
                <p:cNvPr id="168382" name="Line 530"/>
                <p:cNvSpPr>
                  <a:spLocks noChangeShapeType="1"/>
                </p:cNvSpPr>
                <p:nvPr/>
              </p:nvSpPr>
              <p:spPr bwMode="auto">
                <a:xfrm>
                  <a:off x="4932" y="824"/>
                  <a:ext cx="6" cy="0"/>
                </a:xfrm>
                <a:prstGeom prst="line">
                  <a:avLst/>
                </a:prstGeom>
                <a:noFill/>
                <a:ln w="12700">
                  <a:solidFill>
                    <a:srgbClr val="000000"/>
                  </a:solidFill>
                  <a:round/>
                  <a:headEnd/>
                  <a:tailEnd/>
                </a:ln>
              </p:spPr>
              <p:txBody>
                <a:bodyPr wrap="none" anchor="ctr"/>
                <a:lstStyle/>
                <a:p>
                  <a:endParaRPr lang="en-US"/>
                </a:p>
              </p:txBody>
            </p:sp>
            <p:sp>
              <p:nvSpPr>
                <p:cNvPr id="168383" name="Line 531"/>
                <p:cNvSpPr>
                  <a:spLocks noChangeShapeType="1"/>
                </p:cNvSpPr>
                <p:nvPr/>
              </p:nvSpPr>
              <p:spPr bwMode="auto">
                <a:xfrm>
                  <a:off x="4932" y="826"/>
                  <a:ext cx="6" cy="0"/>
                </a:xfrm>
                <a:prstGeom prst="line">
                  <a:avLst/>
                </a:prstGeom>
                <a:noFill/>
                <a:ln w="12700">
                  <a:solidFill>
                    <a:srgbClr val="000000"/>
                  </a:solidFill>
                  <a:round/>
                  <a:headEnd/>
                  <a:tailEnd/>
                </a:ln>
              </p:spPr>
              <p:txBody>
                <a:bodyPr wrap="none" anchor="ctr"/>
                <a:lstStyle/>
                <a:p>
                  <a:endParaRPr lang="en-US"/>
                </a:p>
              </p:txBody>
            </p:sp>
            <p:sp>
              <p:nvSpPr>
                <p:cNvPr id="168384" name="Freeform 532"/>
                <p:cNvSpPr>
                  <a:spLocks/>
                </p:cNvSpPr>
                <p:nvPr/>
              </p:nvSpPr>
              <p:spPr bwMode="auto">
                <a:xfrm>
                  <a:off x="4924" y="830"/>
                  <a:ext cx="17" cy="1"/>
                </a:xfrm>
                <a:custGeom>
                  <a:avLst/>
                  <a:gdLst>
                    <a:gd name="T0" fmla="*/ 0 w 17"/>
                    <a:gd name="T1" fmla="*/ 0 h 1"/>
                    <a:gd name="T2" fmla="*/ 16 w 17"/>
                    <a:gd name="T3" fmla="*/ 0 h 1"/>
                    <a:gd name="T4" fmla="*/ 16 w 17"/>
                    <a:gd name="T5" fmla="*/ 0 h 1"/>
                    <a:gd name="T6" fmla="*/ 8 w 17"/>
                    <a:gd name="T7" fmla="*/ 0 h 1"/>
                    <a:gd name="T8" fmla="*/ 2 w 17"/>
                    <a:gd name="T9" fmla="*/ 0 h 1"/>
                    <a:gd name="T10" fmla="*/ 0 w 17"/>
                    <a:gd name="T11" fmla="*/ 0 h 1"/>
                    <a:gd name="T12" fmla="*/ 0 60000 65536"/>
                    <a:gd name="T13" fmla="*/ 0 60000 65536"/>
                    <a:gd name="T14" fmla="*/ 0 60000 65536"/>
                    <a:gd name="T15" fmla="*/ 0 60000 65536"/>
                    <a:gd name="T16" fmla="*/ 0 60000 65536"/>
                    <a:gd name="T17" fmla="*/ 0 60000 65536"/>
                    <a:gd name="T18" fmla="*/ 0 w 17"/>
                    <a:gd name="T19" fmla="*/ 0 h 1"/>
                    <a:gd name="T20" fmla="*/ 17 w 17"/>
                    <a:gd name="T21" fmla="*/ 1 h 1"/>
                  </a:gdLst>
                  <a:ahLst/>
                  <a:cxnLst>
                    <a:cxn ang="T12">
                      <a:pos x="T0" y="T1"/>
                    </a:cxn>
                    <a:cxn ang="T13">
                      <a:pos x="T2" y="T3"/>
                    </a:cxn>
                    <a:cxn ang="T14">
                      <a:pos x="T4" y="T5"/>
                    </a:cxn>
                    <a:cxn ang="T15">
                      <a:pos x="T6" y="T7"/>
                    </a:cxn>
                    <a:cxn ang="T16">
                      <a:pos x="T8" y="T9"/>
                    </a:cxn>
                    <a:cxn ang="T17">
                      <a:pos x="T10" y="T11"/>
                    </a:cxn>
                  </a:cxnLst>
                  <a:rect l="T18" t="T19" r="T20" b="T21"/>
                  <a:pathLst>
                    <a:path w="17" h="1">
                      <a:moveTo>
                        <a:pt x="0" y="0"/>
                      </a:moveTo>
                      <a:lnTo>
                        <a:pt x="16" y="0"/>
                      </a:lnTo>
                      <a:lnTo>
                        <a:pt x="8" y="0"/>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85" name="Freeform 533"/>
                <p:cNvSpPr>
                  <a:spLocks/>
                </p:cNvSpPr>
                <p:nvPr/>
              </p:nvSpPr>
              <p:spPr bwMode="auto">
                <a:xfrm>
                  <a:off x="4924" y="830"/>
                  <a:ext cx="18" cy="2"/>
                </a:xfrm>
                <a:custGeom>
                  <a:avLst/>
                  <a:gdLst>
                    <a:gd name="T0" fmla="*/ 0 w 18"/>
                    <a:gd name="T1" fmla="*/ 0 h 2"/>
                    <a:gd name="T2" fmla="*/ 17 w 18"/>
                    <a:gd name="T3" fmla="*/ 0 h 2"/>
                    <a:gd name="T4" fmla="*/ 17 w 18"/>
                    <a:gd name="T5" fmla="*/ 1 h 2"/>
                    <a:gd name="T6" fmla="*/ 9 w 18"/>
                    <a:gd name="T7" fmla="*/ 1 h 2"/>
                    <a:gd name="T8" fmla="*/ 2 w 18"/>
                    <a:gd name="T9" fmla="*/ 1 h 2"/>
                    <a:gd name="T10" fmla="*/ 0 w 18"/>
                    <a:gd name="T11" fmla="*/ 0 h 2"/>
                    <a:gd name="T12" fmla="*/ 0 60000 65536"/>
                    <a:gd name="T13" fmla="*/ 0 60000 65536"/>
                    <a:gd name="T14" fmla="*/ 0 60000 65536"/>
                    <a:gd name="T15" fmla="*/ 0 60000 65536"/>
                    <a:gd name="T16" fmla="*/ 0 60000 65536"/>
                    <a:gd name="T17" fmla="*/ 0 60000 65536"/>
                    <a:gd name="T18" fmla="*/ 0 w 18"/>
                    <a:gd name="T19" fmla="*/ 0 h 2"/>
                    <a:gd name="T20" fmla="*/ 18 w 18"/>
                    <a:gd name="T21" fmla="*/ 2 h 2"/>
                  </a:gdLst>
                  <a:ahLst/>
                  <a:cxnLst>
                    <a:cxn ang="T12">
                      <a:pos x="T0" y="T1"/>
                    </a:cxn>
                    <a:cxn ang="T13">
                      <a:pos x="T2" y="T3"/>
                    </a:cxn>
                    <a:cxn ang="T14">
                      <a:pos x="T4" y="T5"/>
                    </a:cxn>
                    <a:cxn ang="T15">
                      <a:pos x="T6" y="T7"/>
                    </a:cxn>
                    <a:cxn ang="T16">
                      <a:pos x="T8" y="T9"/>
                    </a:cxn>
                    <a:cxn ang="T17">
                      <a:pos x="T10" y="T11"/>
                    </a:cxn>
                  </a:cxnLst>
                  <a:rect l="T18" t="T19" r="T20" b="T21"/>
                  <a:pathLst>
                    <a:path w="18" h="2">
                      <a:moveTo>
                        <a:pt x="0" y="0"/>
                      </a:moveTo>
                      <a:lnTo>
                        <a:pt x="17" y="0"/>
                      </a:lnTo>
                      <a:lnTo>
                        <a:pt x="17" y="1"/>
                      </a:lnTo>
                      <a:lnTo>
                        <a:pt x="9" y="1"/>
                      </a:lnTo>
                      <a:lnTo>
                        <a:pt x="2" y="1"/>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86" name="Line 534"/>
                <p:cNvSpPr>
                  <a:spLocks noChangeShapeType="1"/>
                </p:cNvSpPr>
                <p:nvPr/>
              </p:nvSpPr>
              <p:spPr bwMode="auto">
                <a:xfrm>
                  <a:off x="4932" y="854"/>
                  <a:ext cx="0" cy="14"/>
                </a:xfrm>
                <a:prstGeom prst="line">
                  <a:avLst/>
                </a:prstGeom>
                <a:noFill/>
                <a:ln w="12700">
                  <a:noFill/>
                  <a:round/>
                  <a:headEnd/>
                  <a:tailEnd/>
                </a:ln>
              </p:spPr>
              <p:txBody>
                <a:bodyPr wrap="none" anchor="ctr"/>
                <a:lstStyle/>
                <a:p>
                  <a:endParaRPr lang="en-US"/>
                </a:p>
              </p:txBody>
            </p:sp>
            <p:sp>
              <p:nvSpPr>
                <p:cNvPr id="168387" name="Line 535"/>
                <p:cNvSpPr>
                  <a:spLocks noChangeShapeType="1"/>
                </p:cNvSpPr>
                <p:nvPr/>
              </p:nvSpPr>
              <p:spPr bwMode="auto">
                <a:xfrm>
                  <a:off x="4932" y="858"/>
                  <a:ext cx="0" cy="6"/>
                </a:xfrm>
                <a:prstGeom prst="line">
                  <a:avLst/>
                </a:prstGeom>
                <a:noFill/>
                <a:ln w="12700">
                  <a:solidFill>
                    <a:srgbClr val="000000"/>
                  </a:solidFill>
                  <a:round/>
                  <a:headEnd/>
                  <a:tailEnd/>
                </a:ln>
              </p:spPr>
              <p:txBody>
                <a:bodyPr wrap="none" anchor="ctr"/>
                <a:lstStyle/>
                <a:p>
                  <a:endParaRPr lang="en-US"/>
                </a:p>
              </p:txBody>
            </p:sp>
            <p:sp>
              <p:nvSpPr>
                <p:cNvPr id="168388" name="Line 536"/>
                <p:cNvSpPr>
                  <a:spLocks noChangeShapeType="1"/>
                </p:cNvSpPr>
                <p:nvPr/>
              </p:nvSpPr>
              <p:spPr bwMode="auto">
                <a:xfrm flipH="1">
                  <a:off x="4927" y="867"/>
                  <a:ext cx="21" cy="0"/>
                </a:xfrm>
                <a:prstGeom prst="line">
                  <a:avLst/>
                </a:prstGeom>
                <a:noFill/>
                <a:ln w="12700">
                  <a:noFill/>
                  <a:round/>
                  <a:headEnd/>
                  <a:tailEnd/>
                </a:ln>
              </p:spPr>
              <p:txBody>
                <a:bodyPr wrap="none" anchor="ctr"/>
                <a:lstStyle/>
                <a:p>
                  <a:endParaRPr lang="en-US"/>
                </a:p>
              </p:txBody>
            </p:sp>
            <p:sp>
              <p:nvSpPr>
                <p:cNvPr id="168389" name="Line 537"/>
                <p:cNvSpPr>
                  <a:spLocks noChangeShapeType="1"/>
                </p:cNvSpPr>
                <p:nvPr/>
              </p:nvSpPr>
              <p:spPr bwMode="auto">
                <a:xfrm flipH="1">
                  <a:off x="4923" y="867"/>
                  <a:ext cx="29" cy="0"/>
                </a:xfrm>
                <a:prstGeom prst="line">
                  <a:avLst/>
                </a:prstGeom>
                <a:noFill/>
                <a:ln w="12700">
                  <a:solidFill>
                    <a:srgbClr val="000000"/>
                  </a:solidFill>
                  <a:round/>
                  <a:headEnd/>
                  <a:tailEnd/>
                </a:ln>
              </p:spPr>
              <p:txBody>
                <a:bodyPr wrap="none" anchor="ctr"/>
                <a:lstStyle/>
                <a:p>
                  <a:endParaRPr lang="en-US"/>
                </a:p>
              </p:txBody>
            </p:sp>
            <p:sp>
              <p:nvSpPr>
                <p:cNvPr id="168390" name="Line 538"/>
                <p:cNvSpPr>
                  <a:spLocks noChangeShapeType="1"/>
                </p:cNvSpPr>
                <p:nvPr/>
              </p:nvSpPr>
              <p:spPr bwMode="auto">
                <a:xfrm flipV="1">
                  <a:off x="4935" y="863"/>
                  <a:ext cx="1" cy="13"/>
                </a:xfrm>
                <a:prstGeom prst="line">
                  <a:avLst/>
                </a:prstGeom>
                <a:noFill/>
                <a:ln w="12700">
                  <a:solidFill>
                    <a:srgbClr val="000000"/>
                  </a:solidFill>
                  <a:round/>
                  <a:headEnd/>
                  <a:tailEnd/>
                </a:ln>
              </p:spPr>
              <p:txBody>
                <a:bodyPr wrap="none" anchor="ctr"/>
                <a:lstStyle/>
                <a:p>
                  <a:endParaRPr lang="en-US"/>
                </a:p>
              </p:txBody>
            </p:sp>
            <p:sp>
              <p:nvSpPr>
                <p:cNvPr id="168391" name="Freeform 539"/>
                <p:cNvSpPr>
                  <a:spLocks/>
                </p:cNvSpPr>
                <p:nvPr/>
              </p:nvSpPr>
              <p:spPr bwMode="auto">
                <a:xfrm>
                  <a:off x="4928" y="854"/>
                  <a:ext cx="13" cy="20"/>
                </a:xfrm>
                <a:custGeom>
                  <a:avLst/>
                  <a:gdLst>
                    <a:gd name="T0" fmla="*/ 12 w 13"/>
                    <a:gd name="T1" fmla="*/ 19 h 20"/>
                    <a:gd name="T2" fmla="*/ 0 w 13"/>
                    <a:gd name="T3" fmla="*/ 13 h 20"/>
                    <a:gd name="T4" fmla="*/ 12 w 13"/>
                    <a:gd name="T5" fmla="*/ 6 h 20"/>
                    <a:gd name="T6" fmla="*/ 1 w 13"/>
                    <a:gd name="T7" fmla="*/ 6 h 20"/>
                    <a:gd name="T8" fmla="*/ 12 w 13"/>
                    <a:gd name="T9" fmla="*/ 0 h 20"/>
                    <a:gd name="T10" fmla="*/ 0 60000 65536"/>
                    <a:gd name="T11" fmla="*/ 0 60000 65536"/>
                    <a:gd name="T12" fmla="*/ 0 60000 65536"/>
                    <a:gd name="T13" fmla="*/ 0 60000 65536"/>
                    <a:gd name="T14" fmla="*/ 0 60000 65536"/>
                    <a:gd name="T15" fmla="*/ 0 w 13"/>
                    <a:gd name="T16" fmla="*/ 0 h 20"/>
                    <a:gd name="T17" fmla="*/ 13 w 13"/>
                    <a:gd name="T18" fmla="*/ 20 h 20"/>
                  </a:gdLst>
                  <a:ahLst/>
                  <a:cxnLst>
                    <a:cxn ang="T10">
                      <a:pos x="T0" y="T1"/>
                    </a:cxn>
                    <a:cxn ang="T11">
                      <a:pos x="T2" y="T3"/>
                    </a:cxn>
                    <a:cxn ang="T12">
                      <a:pos x="T4" y="T5"/>
                    </a:cxn>
                    <a:cxn ang="T13">
                      <a:pos x="T6" y="T7"/>
                    </a:cxn>
                    <a:cxn ang="T14">
                      <a:pos x="T8" y="T9"/>
                    </a:cxn>
                  </a:cxnLst>
                  <a:rect l="T15" t="T16" r="T17" b="T18"/>
                  <a:pathLst>
                    <a:path w="13" h="20">
                      <a:moveTo>
                        <a:pt x="12" y="19"/>
                      </a:moveTo>
                      <a:lnTo>
                        <a:pt x="0" y="13"/>
                      </a:lnTo>
                      <a:lnTo>
                        <a:pt x="12" y="6"/>
                      </a:lnTo>
                      <a:lnTo>
                        <a:pt x="1" y="6"/>
                      </a:lnTo>
                      <a:lnTo>
                        <a:pt x="1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92" name="Line 540"/>
                <p:cNvSpPr>
                  <a:spLocks noChangeShapeType="1"/>
                </p:cNvSpPr>
                <p:nvPr/>
              </p:nvSpPr>
              <p:spPr bwMode="auto">
                <a:xfrm flipH="1">
                  <a:off x="4937" y="859"/>
                  <a:ext cx="19" cy="4"/>
                </a:xfrm>
                <a:prstGeom prst="line">
                  <a:avLst/>
                </a:prstGeom>
                <a:noFill/>
                <a:ln w="12700">
                  <a:solidFill>
                    <a:srgbClr val="000000"/>
                  </a:solidFill>
                  <a:round/>
                  <a:headEnd/>
                  <a:tailEnd/>
                </a:ln>
              </p:spPr>
              <p:txBody>
                <a:bodyPr wrap="none" anchor="ctr"/>
                <a:lstStyle/>
                <a:p>
                  <a:endParaRPr lang="en-US"/>
                </a:p>
              </p:txBody>
            </p:sp>
            <p:sp>
              <p:nvSpPr>
                <p:cNvPr id="168393" name="Line 541"/>
                <p:cNvSpPr>
                  <a:spLocks noChangeShapeType="1"/>
                </p:cNvSpPr>
                <p:nvPr/>
              </p:nvSpPr>
              <p:spPr bwMode="auto">
                <a:xfrm>
                  <a:off x="4945" y="854"/>
                  <a:ext cx="0" cy="6"/>
                </a:xfrm>
                <a:prstGeom prst="line">
                  <a:avLst/>
                </a:prstGeom>
                <a:noFill/>
                <a:ln w="12700">
                  <a:solidFill>
                    <a:srgbClr val="000000"/>
                  </a:solidFill>
                  <a:round/>
                  <a:headEnd/>
                  <a:tailEnd/>
                </a:ln>
              </p:spPr>
              <p:txBody>
                <a:bodyPr wrap="none" anchor="ctr"/>
                <a:lstStyle/>
                <a:p>
                  <a:endParaRPr lang="en-US"/>
                </a:p>
              </p:txBody>
            </p:sp>
            <p:sp>
              <p:nvSpPr>
                <p:cNvPr id="168394" name="Line 542"/>
                <p:cNvSpPr>
                  <a:spLocks noChangeShapeType="1"/>
                </p:cNvSpPr>
                <p:nvPr/>
              </p:nvSpPr>
              <p:spPr bwMode="auto">
                <a:xfrm>
                  <a:off x="4947" y="854"/>
                  <a:ext cx="0" cy="6"/>
                </a:xfrm>
                <a:prstGeom prst="line">
                  <a:avLst/>
                </a:prstGeom>
                <a:noFill/>
                <a:ln w="12700">
                  <a:solidFill>
                    <a:srgbClr val="000000"/>
                  </a:solidFill>
                  <a:round/>
                  <a:headEnd/>
                  <a:tailEnd/>
                </a:ln>
              </p:spPr>
              <p:txBody>
                <a:bodyPr wrap="none" anchor="ctr"/>
                <a:lstStyle/>
                <a:p>
                  <a:endParaRPr lang="en-US"/>
                </a:p>
              </p:txBody>
            </p:sp>
            <p:sp>
              <p:nvSpPr>
                <p:cNvPr id="168395" name="Line 543"/>
                <p:cNvSpPr>
                  <a:spLocks noChangeShapeType="1"/>
                </p:cNvSpPr>
                <p:nvPr/>
              </p:nvSpPr>
              <p:spPr bwMode="auto">
                <a:xfrm flipV="1">
                  <a:off x="4947" y="850"/>
                  <a:ext cx="2" cy="10"/>
                </a:xfrm>
                <a:prstGeom prst="line">
                  <a:avLst/>
                </a:prstGeom>
                <a:noFill/>
                <a:ln w="12700">
                  <a:solidFill>
                    <a:srgbClr val="000000"/>
                  </a:solidFill>
                  <a:round/>
                  <a:headEnd/>
                  <a:tailEnd/>
                </a:ln>
              </p:spPr>
              <p:txBody>
                <a:bodyPr wrap="none" anchor="ctr"/>
                <a:lstStyle/>
                <a:p>
                  <a:endParaRPr lang="en-US"/>
                </a:p>
              </p:txBody>
            </p:sp>
            <p:sp>
              <p:nvSpPr>
                <p:cNvPr id="168396" name="Freeform 544"/>
                <p:cNvSpPr>
                  <a:spLocks/>
                </p:cNvSpPr>
                <p:nvPr/>
              </p:nvSpPr>
              <p:spPr bwMode="auto">
                <a:xfrm>
                  <a:off x="4931" y="844"/>
                  <a:ext cx="9" cy="10"/>
                </a:xfrm>
                <a:custGeom>
                  <a:avLst/>
                  <a:gdLst>
                    <a:gd name="T0" fmla="*/ 0 w 9"/>
                    <a:gd name="T1" fmla="*/ 9 h 10"/>
                    <a:gd name="T2" fmla="*/ 8 w 9"/>
                    <a:gd name="T3" fmla="*/ 4 h 10"/>
                    <a:gd name="T4" fmla="*/ 1 w 9"/>
                    <a:gd name="T5" fmla="*/ 4 h 10"/>
                    <a:gd name="T6" fmla="*/ 8 w 9"/>
                    <a:gd name="T7" fmla="*/ 0 h 10"/>
                    <a:gd name="T8" fmla="*/ 0 w 9"/>
                    <a:gd name="T9" fmla="*/ 9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0" y="9"/>
                      </a:moveTo>
                      <a:lnTo>
                        <a:pt x="8" y="4"/>
                      </a:lnTo>
                      <a:lnTo>
                        <a:pt x="1" y="4"/>
                      </a:lnTo>
                      <a:lnTo>
                        <a:pt x="8" y="0"/>
                      </a:lnTo>
                      <a:lnTo>
                        <a:pt x="0" y="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97" name="Freeform 545"/>
                <p:cNvSpPr>
                  <a:spLocks/>
                </p:cNvSpPr>
                <p:nvPr/>
              </p:nvSpPr>
              <p:spPr bwMode="auto">
                <a:xfrm>
                  <a:off x="4931" y="844"/>
                  <a:ext cx="10" cy="11"/>
                </a:xfrm>
                <a:custGeom>
                  <a:avLst/>
                  <a:gdLst>
                    <a:gd name="T0" fmla="*/ 0 w 10"/>
                    <a:gd name="T1" fmla="*/ 10 h 11"/>
                    <a:gd name="T2" fmla="*/ 9 w 10"/>
                    <a:gd name="T3" fmla="*/ 5 h 11"/>
                    <a:gd name="T4" fmla="*/ 1 w 10"/>
                    <a:gd name="T5" fmla="*/ 5 h 11"/>
                    <a:gd name="T6" fmla="*/ 9 w 10"/>
                    <a:gd name="T7" fmla="*/ 0 h 11"/>
                    <a:gd name="T8" fmla="*/ 0 60000 65536"/>
                    <a:gd name="T9" fmla="*/ 0 60000 65536"/>
                    <a:gd name="T10" fmla="*/ 0 60000 65536"/>
                    <a:gd name="T11" fmla="*/ 0 60000 65536"/>
                    <a:gd name="T12" fmla="*/ 0 w 10"/>
                    <a:gd name="T13" fmla="*/ 0 h 11"/>
                    <a:gd name="T14" fmla="*/ 10 w 10"/>
                    <a:gd name="T15" fmla="*/ 11 h 11"/>
                  </a:gdLst>
                  <a:ahLst/>
                  <a:cxnLst>
                    <a:cxn ang="T8">
                      <a:pos x="T0" y="T1"/>
                    </a:cxn>
                    <a:cxn ang="T9">
                      <a:pos x="T2" y="T3"/>
                    </a:cxn>
                    <a:cxn ang="T10">
                      <a:pos x="T4" y="T5"/>
                    </a:cxn>
                    <a:cxn ang="T11">
                      <a:pos x="T6" y="T7"/>
                    </a:cxn>
                  </a:cxnLst>
                  <a:rect l="T12" t="T13" r="T14" b="T15"/>
                  <a:pathLst>
                    <a:path w="10" h="11">
                      <a:moveTo>
                        <a:pt x="0" y="10"/>
                      </a:moveTo>
                      <a:lnTo>
                        <a:pt x="9" y="5"/>
                      </a:lnTo>
                      <a:lnTo>
                        <a:pt x="1" y="5"/>
                      </a:lnTo>
                      <a:lnTo>
                        <a:pt x="9"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398" name="Freeform 546"/>
                <p:cNvSpPr>
                  <a:spLocks/>
                </p:cNvSpPr>
                <p:nvPr/>
              </p:nvSpPr>
              <p:spPr bwMode="auto">
                <a:xfrm>
                  <a:off x="4926" y="843"/>
                  <a:ext cx="22" cy="1"/>
                </a:xfrm>
                <a:custGeom>
                  <a:avLst/>
                  <a:gdLst>
                    <a:gd name="T0" fmla="*/ 0 w 22"/>
                    <a:gd name="T1" fmla="*/ 0 h 1"/>
                    <a:gd name="T2" fmla="*/ 7 w 22"/>
                    <a:gd name="T3" fmla="*/ 0 h 1"/>
                    <a:gd name="T4" fmla="*/ 21 w 22"/>
                    <a:gd name="T5" fmla="*/ 0 h 1"/>
                    <a:gd name="T6" fmla="*/ 21 w 22"/>
                    <a:gd name="T7" fmla="*/ 0 h 1"/>
                    <a:gd name="T8" fmla="*/ 7 w 22"/>
                    <a:gd name="T9" fmla="*/ 0 h 1"/>
                    <a:gd name="T10" fmla="*/ 4 w 22"/>
                    <a:gd name="T11" fmla="*/ 0 h 1"/>
                    <a:gd name="T12" fmla="*/ 4 w 22"/>
                    <a:gd name="T13" fmla="*/ 0 h 1"/>
                    <a:gd name="T14" fmla="*/ 0 w 22"/>
                    <a:gd name="T15" fmla="*/ 0 h 1"/>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
                    <a:gd name="T26" fmla="*/ 22 w 22"/>
                    <a:gd name="T27" fmla="*/ 1 h 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
                      <a:moveTo>
                        <a:pt x="0" y="0"/>
                      </a:moveTo>
                      <a:lnTo>
                        <a:pt x="7" y="0"/>
                      </a:lnTo>
                      <a:lnTo>
                        <a:pt x="21" y="0"/>
                      </a:lnTo>
                      <a:lnTo>
                        <a:pt x="7" y="0"/>
                      </a:lnTo>
                      <a:lnTo>
                        <a:pt x="4"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399" name="Freeform 547"/>
                <p:cNvSpPr>
                  <a:spLocks/>
                </p:cNvSpPr>
                <p:nvPr/>
              </p:nvSpPr>
              <p:spPr bwMode="auto">
                <a:xfrm>
                  <a:off x="4926" y="843"/>
                  <a:ext cx="22" cy="2"/>
                </a:xfrm>
                <a:custGeom>
                  <a:avLst/>
                  <a:gdLst>
                    <a:gd name="T0" fmla="*/ 0 w 22"/>
                    <a:gd name="T1" fmla="*/ 0 h 2"/>
                    <a:gd name="T2" fmla="*/ 7 w 22"/>
                    <a:gd name="T3" fmla="*/ 0 h 2"/>
                    <a:gd name="T4" fmla="*/ 21 w 22"/>
                    <a:gd name="T5" fmla="*/ 0 h 2"/>
                    <a:gd name="T6" fmla="*/ 21 w 22"/>
                    <a:gd name="T7" fmla="*/ 1 h 2"/>
                    <a:gd name="T8" fmla="*/ 7 w 22"/>
                    <a:gd name="T9" fmla="*/ 1 h 2"/>
                    <a:gd name="T10" fmla="*/ 4 w 22"/>
                    <a:gd name="T11" fmla="*/ 1 h 2"/>
                    <a:gd name="T12" fmla="*/ 4 w 22"/>
                    <a:gd name="T13" fmla="*/ 0 h 2"/>
                    <a:gd name="T14" fmla="*/ 0 60000 65536"/>
                    <a:gd name="T15" fmla="*/ 0 60000 65536"/>
                    <a:gd name="T16" fmla="*/ 0 60000 65536"/>
                    <a:gd name="T17" fmla="*/ 0 60000 65536"/>
                    <a:gd name="T18" fmla="*/ 0 60000 65536"/>
                    <a:gd name="T19" fmla="*/ 0 60000 65536"/>
                    <a:gd name="T20" fmla="*/ 0 60000 65536"/>
                    <a:gd name="T21" fmla="*/ 0 w 22"/>
                    <a:gd name="T22" fmla="*/ 0 h 2"/>
                    <a:gd name="T23" fmla="*/ 22 w 22"/>
                    <a:gd name="T24" fmla="*/ 2 h 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
                      <a:moveTo>
                        <a:pt x="0" y="0"/>
                      </a:moveTo>
                      <a:lnTo>
                        <a:pt x="7" y="0"/>
                      </a:lnTo>
                      <a:lnTo>
                        <a:pt x="21" y="0"/>
                      </a:lnTo>
                      <a:lnTo>
                        <a:pt x="21" y="1"/>
                      </a:lnTo>
                      <a:lnTo>
                        <a:pt x="7" y="1"/>
                      </a:lnTo>
                      <a:lnTo>
                        <a:pt x="4" y="1"/>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00" name="Line 548"/>
                <p:cNvSpPr>
                  <a:spLocks noChangeShapeType="1"/>
                </p:cNvSpPr>
                <p:nvPr/>
              </p:nvSpPr>
              <p:spPr bwMode="auto">
                <a:xfrm flipH="1">
                  <a:off x="4928" y="831"/>
                  <a:ext cx="15" cy="5"/>
                </a:xfrm>
                <a:prstGeom prst="line">
                  <a:avLst/>
                </a:prstGeom>
                <a:noFill/>
                <a:ln w="12700">
                  <a:solidFill>
                    <a:srgbClr val="000000"/>
                  </a:solidFill>
                  <a:round/>
                  <a:headEnd/>
                  <a:tailEnd/>
                </a:ln>
              </p:spPr>
              <p:txBody>
                <a:bodyPr wrap="none" anchor="ctr"/>
                <a:lstStyle/>
                <a:p>
                  <a:endParaRPr lang="en-US"/>
                </a:p>
              </p:txBody>
            </p:sp>
            <p:sp>
              <p:nvSpPr>
                <p:cNvPr id="168401" name="Line 549"/>
                <p:cNvSpPr>
                  <a:spLocks noChangeShapeType="1"/>
                </p:cNvSpPr>
                <p:nvPr/>
              </p:nvSpPr>
              <p:spPr bwMode="auto">
                <a:xfrm flipV="1">
                  <a:off x="4933" y="806"/>
                  <a:ext cx="0" cy="19"/>
                </a:xfrm>
                <a:prstGeom prst="line">
                  <a:avLst/>
                </a:prstGeom>
                <a:noFill/>
                <a:ln w="12700">
                  <a:solidFill>
                    <a:srgbClr val="000000"/>
                  </a:solidFill>
                  <a:round/>
                  <a:headEnd/>
                  <a:tailEnd/>
                </a:ln>
              </p:spPr>
              <p:txBody>
                <a:bodyPr wrap="none" anchor="ctr"/>
                <a:lstStyle/>
                <a:p>
                  <a:endParaRPr lang="en-US"/>
                </a:p>
              </p:txBody>
            </p:sp>
            <p:sp>
              <p:nvSpPr>
                <p:cNvPr id="168402" name="Line 550"/>
                <p:cNvSpPr>
                  <a:spLocks noChangeShapeType="1"/>
                </p:cNvSpPr>
                <p:nvPr/>
              </p:nvSpPr>
              <p:spPr bwMode="auto">
                <a:xfrm flipV="1">
                  <a:off x="4932" y="822"/>
                  <a:ext cx="5" cy="10"/>
                </a:xfrm>
                <a:prstGeom prst="line">
                  <a:avLst/>
                </a:prstGeom>
                <a:noFill/>
                <a:ln w="12700">
                  <a:solidFill>
                    <a:srgbClr val="000000"/>
                  </a:solidFill>
                  <a:round/>
                  <a:headEnd/>
                  <a:tailEnd/>
                </a:ln>
              </p:spPr>
              <p:txBody>
                <a:bodyPr wrap="none" anchor="ctr"/>
                <a:lstStyle/>
                <a:p>
                  <a:endParaRPr lang="en-US"/>
                </a:p>
              </p:txBody>
            </p:sp>
            <p:sp>
              <p:nvSpPr>
                <p:cNvPr id="168403" name="Freeform 551"/>
                <p:cNvSpPr>
                  <a:spLocks/>
                </p:cNvSpPr>
                <p:nvPr/>
              </p:nvSpPr>
              <p:spPr bwMode="auto">
                <a:xfrm>
                  <a:off x="4925" y="835"/>
                  <a:ext cx="7" cy="20"/>
                </a:xfrm>
                <a:custGeom>
                  <a:avLst/>
                  <a:gdLst>
                    <a:gd name="T0" fmla="*/ 6 w 7"/>
                    <a:gd name="T1" fmla="*/ 0 h 20"/>
                    <a:gd name="T2" fmla="*/ 0 w 7"/>
                    <a:gd name="T3" fmla="*/ 8 h 20"/>
                    <a:gd name="T4" fmla="*/ 4 w 7"/>
                    <a:gd name="T5" fmla="*/ 19 h 20"/>
                    <a:gd name="T6" fmla="*/ 0 60000 65536"/>
                    <a:gd name="T7" fmla="*/ 0 60000 65536"/>
                    <a:gd name="T8" fmla="*/ 0 60000 65536"/>
                    <a:gd name="T9" fmla="*/ 0 w 7"/>
                    <a:gd name="T10" fmla="*/ 0 h 20"/>
                    <a:gd name="T11" fmla="*/ 7 w 7"/>
                    <a:gd name="T12" fmla="*/ 20 h 20"/>
                  </a:gdLst>
                  <a:ahLst/>
                  <a:cxnLst>
                    <a:cxn ang="T6">
                      <a:pos x="T0" y="T1"/>
                    </a:cxn>
                    <a:cxn ang="T7">
                      <a:pos x="T2" y="T3"/>
                    </a:cxn>
                    <a:cxn ang="T8">
                      <a:pos x="T4" y="T5"/>
                    </a:cxn>
                  </a:cxnLst>
                  <a:rect l="T9" t="T10" r="T11" b="T12"/>
                  <a:pathLst>
                    <a:path w="7" h="20">
                      <a:moveTo>
                        <a:pt x="6" y="0"/>
                      </a:moveTo>
                      <a:lnTo>
                        <a:pt x="0" y="8"/>
                      </a:lnTo>
                      <a:lnTo>
                        <a:pt x="4" y="1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04" name="Freeform 552"/>
                <p:cNvSpPr>
                  <a:spLocks/>
                </p:cNvSpPr>
                <p:nvPr/>
              </p:nvSpPr>
              <p:spPr bwMode="auto">
                <a:xfrm>
                  <a:off x="4928" y="839"/>
                  <a:ext cx="2" cy="5"/>
                </a:xfrm>
                <a:custGeom>
                  <a:avLst/>
                  <a:gdLst>
                    <a:gd name="T0" fmla="*/ 0 w 2"/>
                    <a:gd name="T1" fmla="*/ 0 h 5"/>
                    <a:gd name="T2" fmla="*/ 1 w 2"/>
                    <a:gd name="T3" fmla="*/ 1 h 5"/>
                    <a:gd name="T4" fmla="*/ 1 w 2"/>
                    <a:gd name="T5" fmla="*/ 4 h 5"/>
                    <a:gd name="T6" fmla="*/ 0 60000 65536"/>
                    <a:gd name="T7" fmla="*/ 0 60000 65536"/>
                    <a:gd name="T8" fmla="*/ 0 60000 65536"/>
                    <a:gd name="T9" fmla="*/ 0 w 2"/>
                    <a:gd name="T10" fmla="*/ 0 h 5"/>
                    <a:gd name="T11" fmla="*/ 2 w 2"/>
                    <a:gd name="T12" fmla="*/ 5 h 5"/>
                  </a:gdLst>
                  <a:ahLst/>
                  <a:cxnLst>
                    <a:cxn ang="T6">
                      <a:pos x="T0" y="T1"/>
                    </a:cxn>
                    <a:cxn ang="T7">
                      <a:pos x="T2" y="T3"/>
                    </a:cxn>
                    <a:cxn ang="T8">
                      <a:pos x="T4" y="T5"/>
                    </a:cxn>
                  </a:cxnLst>
                  <a:rect l="T9" t="T10" r="T11" b="T12"/>
                  <a:pathLst>
                    <a:path w="2" h="5">
                      <a:moveTo>
                        <a:pt x="0" y="0"/>
                      </a:moveTo>
                      <a:lnTo>
                        <a:pt x="1" y="1"/>
                      </a:lnTo>
                      <a:lnTo>
                        <a:pt x="1"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405" name="Line 553"/>
                <p:cNvSpPr>
                  <a:spLocks noChangeShapeType="1"/>
                </p:cNvSpPr>
                <p:nvPr/>
              </p:nvSpPr>
              <p:spPr bwMode="auto">
                <a:xfrm flipH="1">
                  <a:off x="4925" y="840"/>
                  <a:ext cx="10" cy="0"/>
                </a:xfrm>
                <a:prstGeom prst="line">
                  <a:avLst/>
                </a:prstGeom>
                <a:noFill/>
                <a:ln w="12700">
                  <a:solidFill>
                    <a:srgbClr val="000000"/>
                  </a:solidFill>
                  <a:round/>
                  <a:headEnd/>
                  <a:tailEnd/>
                </a:ln>
              </p:spPr>
              <p:txBody>
                <a:bodyPr wrap="none" anchor="ctr"/>
                <a:lstStyle/>
                <a:p>
                  <a:endParaRPr lang="en-US"/>
                </a:p>
              </p:txBody>
            </p:sp>
          </p:grpSp>
          <p:grpSp>
            <p:nvGrpSpPr>
              <p:cNvPr id="168224" name="Group 554"/>
              <p:cNvGrpSpPr>
                <a:grpSpLocks/>
              </p:cNvGrpSpPr>
              <p:nvPr/>
            </p:nvGrpSpPr>
            <p:grpSpPr bwMode="auto">
              <a:xfrm>
                <a:off x="4842" y="819"/>
                <a:ext cx="33" cy="66"/>
                <a:chOff x="4842" y="819"/>
                <a:chExt cx="33" cy="66"/>
              </a:xfrm>
            </p:grpSpPr>
            <p:sp>
              <p:nvSpPr>
                <p:cNvPr id="168225" name="Freeform 555"/>
                <p:cNvSpPr>
                  <a:spLocks/>
                </p:cNvSpPr>
                <p:nvPr/>
              </p:nvSpPr>
              <p:spPr bwMode="auto">
                <a:xfrm>
                  <a:off x="4864" y="851"/>
                  <a:ext cx="3" cy="3"/>
                </a:xfrm>
                <a:custGeom>
                  <a:avLst/>
                  <a:gdLst>
                    <a:gd name="T0" fmla="*/ 0 w 3"/>
                    <a:gd name="T1" fmla="*/ 2 h 3"/>
                    <a:gd name="T2" fmla="*/ 0 w 3"/>
                    <a:gd name="T3" fmla="*/ 0 h 3"/>
                    <a:gd name="T4" fmla="*/ 2 w 3"/>
                    <a:gd name="T5" fmla="*/ 0 h 3"/>
                    <a:gd name="T6" fmla="*/ 2 w 3"/>
                    <a:gd name="T7" fmla="*/ 2 h 3"/>
                    <a:gd name="T8" fmla="*/ 0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2"/>
                      </a:moveTo>
                      <a:lnTo>
                        <a:pt x="0" y="0"/>
                      </a:lnTo>
                      <a:lnTo>
                        <a:pt x="2" y="0"/>
                      </a:lnTo>
                      <a:lnTo>
                        <a:pt x="2" y="2"/>
                      </a:lnTo>
                      <a:lnTo>
                        <a:pt x="0"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26" name="Freeform 556"/>
                <p:cNvSpPr>
                  <a:spLocks/>
                </p:cNvSpPr>
                <p:nvPr/>
              </p:nvSpPr>
              <p:spPr bwMode="auto">
                <a:xfrm>
                  <a:off x="4864" y="851"/>
                  <a:ext cx="4" cy="4"/>
                </a:xfrm>
                <a:custGeom>
                  <a:avLst/>
                  <a:gdLst>
                    <a:gd name="T0" fmla="*/ 0 w 4"/>
                    <a:gd name="T1" fmla="*/ 3 h 4"/>
                    <a:gd name="T2" fmla="*/ 0 w 4"/>
                    <a:gd name="T3" fmla="*/ 0 h 4"/>
                    <a:gd name="T4" fmla="*/ 3 w 4"/>
                    <a:gd name="T5" fmla="*/ 0 h 4"/>
                    <a:gd name="T6" fmla="*/ 3 w 4"/>
                    <a:gd name="T7" fmla="*/ 3 h 4"/>
                    <a:gd name="T8" fmla="*/ 0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0" y="3"/>
                      </a:moveTo>
                      <a:lnTo>
                        <a:pt x="0" y="0"/>
                      </a:lnTo>
                      <a:lnTo>
                        <a:pt x="3" y="0"/>
                      </a:lnTo>
                      <a:lnTo>
                        <a:pt x="3" y="3"/>
                      </a:lnTo>
                      <a:lnTo>
                        <a:pt x="0" y="3"/>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227" name="Freeform 557"/>
                <p:cNvSpPr>
                  <a:spLocks/>
                </p:cNvSpPr>
                <p:nvPr/>
              </p:nvSpPr>
              <p:spPr bwMode="auto">
                <a:xfrm>
                  <a:off x="4857" y="845"/>
                  <a:ext cx="18" cy="4"/>
                </a:xfrm>
                <a:custGeom>
                  <a:avLst/>
                  <a:gdLst>
                    <a:gd name="T0" fmla="*/ 9 w 18"/>
                    <a:gd name="T1" fmla="*/ 3 h 4"/>
                    <a:gd name="T2" fmla="*/ 10 w 18"/>
                    <a:gd name="T3" fmla="*/ 3 h 4"/>
                    <a:gd name="T4" fmla="*/ 12 w 18"/>
                    <a:gd name="T5" fmla="*/ 3 h 4"/>
                    <a:gd name="T6" fmla="*/ 13 w 18"/>
                    <a:gd name="T7" fmla="*/ 3 h 4"/>
                    <a:gd name="T8" fmla="*/ 15 w 18"/>
                    <a:gd name="T9" fmla="*/ 3 h 4"/>
                    <a:gd name="T10" fmla="*/ 16 w 18"/>
                    <a:gd name="T11" fmla="*/ 2 h 4"/>
                    <a:gd name="T12" fmla="*/ 16 w 18"/>
                    <a:gd name="T13" fmla="*/ 2 h 4"/>
                    <a:gd name="T14" fmla="*/ 17 w 18"/>
                    <a:gd name="T15" fmla="*/ 2 h 4"/>
                    <a:gd name="T16" fmla="*/ 17 w 18"/>
                    <a:gd name="T17" fmla="*/ 1 h 4"/>
                    <a:gd name="T18" fmla="*/ 17 w 18"/>
                    <a:gd name="T19" fmla="*/ 1 h 4"/>
                    <a:gd name="T20" fmla="*/ 16 w 18"/>
                    <a:gd name="T21" fmla="*/ 1 h 4"/>
                    <a:gd name="T22" fmla="*/ 16 w 18"/>
                    <a:gd name="T23" fmla="*/ 1 h 4"/>
                    <a:gd name="T24" fmla="*/ 15 w 18"/>
                    <a:gd name="T25" fmla="*/ 0 h 4"/>
                    <a:gd name="T26" fmla="*/ 13 w 18"/>
                    <a:gd name="T27" fmla="*/ 0 h 4"/>
                    <a:gd name="T28" fmla="*/ 12 w 18"/>
                    <a:gd name="T29" fmla="*/ 0 h 4"/>
                    <a:gd name="T30" fmla="*/ 10 w 18"/>
                    <a:gd name="T31" fmla="*/ 0 h 4"/>
                    <a:gd name="T32" fmla="*/ 9 w 18"/>
                    <a:gd name="T33" fmla="*/ 0 h 4"/>
                    <a:gd name="T34" fmla="*/ 7 w 18"/>
                    <a:gd name="T35" fmla="*/ 0 h 4"/>
                    <a:gd name="T36" fmla="*/ 5 w 18"/>
                    <a:gd name="T37" fmla="*/ 0 h 4"/>
                    <a:gd name="T38" fmla="*/ 4 w 18"/>
                    <a:gd name="T39" fmla="*/ 0 h 4"/>
                    <a:gd name="T40" fmla="*/ 3 w 18"/>
                    <a:gd name="T41" fmla="*/ 0 h 4"/>
                    <a:gd name="T42" fmla="*/ 2 w 18"/>
                    <a:gd name="T43" fmla="*/ 1 h 4"/>
                    <a:gd name="T44" fmla="*/ 1 w 18"/>
                    <a:gd name="T45" fmla="*/ 1 h 4"/>
                    <a:gd name="T46" fmla="*/ 0 w 18"/>
                    <a:gd name="T47" fmla="*/ 1 h 4"/>
                    <a:gd name="T48" fmla="*/ 0 w 18"/>
                    <a:gd name="T49" fmla="*/ 1 h 4"/>
                    <a:gd name="T50" fmla="*/ 0 w 18"/>
                    <a:gd name="T51" fmla="*/ 2 h 4"/>
                    <a:gd name="T52" fmla="*/ 1 w 18"/>
                    <a:gd name="T53" fmla="*/ 2 h 4"/>
                    <a:gd name="T54" fmla="*/ 2 w 18"/>
                    <a:gd name="T55" fmla="*/ 2 h 4"/>
                    <a:gd name="T56" fmla="*/ 3 w 18"/>
                    <a:gd name="T57" fmla="*/ 3 h 4"/>
                    <a:gd name="T58" fmla="*/ 4 w 18"/>
                    <a:gd name="T59" fmla="*/ 3 h 4"/>
                    <a:gd name="T60" fmla="*/ 5 w 18"/>
                    <a:gd name="T61" fmla="*/ 3 h 4"/>
                    <a:gd name="T62" fmla="*/ 7 w 18"/>
                    <a:gd name="T63" fmla="*/ 3 h 4"/>
                    <a:gd name="T64" fmla="*/ 9 w 18"/>
                    <a:gd name="T65" fmla="*/ 3 h 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4"/>
                    <a:gd name="T101" fmla="*/ 18 w 18"/>
                    <a:gd name="T102" fmla="*/ 4 h 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4">
                      <a:moveTo>
                        <a:pt x="9" y="3"/>
                      </a:moveTo>
                      <a:lnTo>
                        <a:pt x="10" y="3"/>
                      </a:lnTo>
                      <a:lnTo>
                        <a:pt x="12" y="3"/>
                      </a:lnTo>
                      <a:lnTo>
                        <a:pt x="13" y="3"/>
                      </a:lnTo>
                      <a:lnTo>
                        <a:pt x="15" y="3"/>
                      </a:lnTo>
                      <a:lnTo>
                        <a:pt x="16" y="2"/>
                      </a:lnTo>
                      <a:lnTo>
                        <a:pt x="17" y="2"/>
                      </a:lnTo>
                      <a:lnTo>
                        <a:pt x="17" y="1"/>
                      </a:lnTo>
                      <a:lnTo>
                        <a:pt x="16" y="1"/>
                      </a:lnTo>
                      <a:lnTo>
                        <a:pt x="15" y="0"/>
                      </a:lnTo>
                      <a:lnTo>
                        <a:pt x="13" y="0"/>
                      </a:lnTo>
                      <a:lnTo>
                        <a:pt x="12" y="0"/>
                      </a:lnTo>
                      <a:lnTo>
                        <a:pt x="10" y="0"/>
                      </a:lnTo>
                      <a:lnTo>
                        <a:pt x="9" y="0"/>
                      </a:lnTo>
                      <a:lnTo>
                        <a:pt x="7" y="0"/>
                      </a:lnTo>
                      <a:lnTo>
                        <a:pt x="5" y="0"/>
                      </a:lnTo>
                      <a:lnTo>
                        <a:pt x="4" y="0"/>
                      </a:lnTo>
                      <a:lnTo>
                        <a:pt x="3" y="0"/>
                      </a:lnTo>
                      <a:lnTo>
                        <a:pt x="2" y="1"/>
                      </a:lnTo>
                      <a:lnTo>
                        <a:pt x="1" y="1"/>
                      </a:lnTo>
                      <a:lnTo>
                        <a:pt x="0" y="1"/>
                      </a:lnTo>
                      <a:lnTo>
                        <a:pt x="0" y="2"/>
                      </a:lnTo>
                      <a:lnTo>
                        <a:pt x="1" y="2"/>
                      </a:lnTo>
                      <a:lnTo>
                        <a:pt x="2" y="2"/>
                      </a:lnTo>
                      <a:lnTo>
                        <a:pt x="3" y="3"/>
                      </a:lnTo>
                      <a:lnTo>
                        <a:pt x="4" y="3"/>
                      </a:lnTo>
                      <a:lnTo>
                        <a:pt x="5" y="3"/>
                      </a:lnTo>
                      <a:lnTo>
                        <a:pt x="7" y="3"/>
                      </a:lnTo>
                      <a:lnTo>
                        <a:pt x="9"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28" name="Freeform 558"/>
                <p:cNvSpPr>
                  <a:spLocks/>
                </p:cNvSpPr>
                <p:nvPr/>
              </p:nvSpPr>
              <p:spPr bwMode="auto">
                <a:xfrm>
                  <a:off x="4857" y="847"/>
                  <a:ext cx="18" cy="5"/>
                </a:xfrm>
                <a:custGeom>
                  <a:avLst/>
                  <a:gdLst>
                    <a:gd name="T0" fmla="*/ 17 w 18"/>
                    <a:gd name="T1" fmla="*/ 0 h 5"/>
                    <a:gd name="T2" fmla="*/ 17 w 18"/>
                    <a:gd name="T3" fmla="*/ 1 h 5"/>
                    <a:gd name="T4" fmla="*/ 16 w 18"/>
                    <a:gd name="T5" fmla="*/ 2 h 5"/>
                    <a:gd name="T6" fmla="*/ 15 w 18"/>
                    <a:gd name="T7" fmla="*/ 3 h 5"/>
                    <a:gd name="T8" fmla="*/ 13 w 18"/>
                    <a:gd name="T9" fmla="*/ 3 h 5"/>
                    <a:gd name="T10" fmla="*/ 12 w 18"/>
                    <a:gd name="T11" fmla="*/ 4 h 5"/>
                    <a:gd name="T12" fmla="*/ 11 w 18"/>
                    <a:gd name="T13" fmla="*/ 4 h 5"/>
                    <a:gd name="T14" fmla="*/ 9 w 18"/>
                    <a:gd name="T15" fmla="*/ 4 h 5"/>
                    <a:gd name="T16" fmla="*/ 8 w 18"/>
                    <a:gd name="T17" fmla="*/ 4 h 5"/>
                    <a:gd name="T18" fmla="*/ 7 w 18"/>
                    <a:gd name="T19" fmla="*/ 4 h 5"/>
                    <a:gd name="T20" fmla="*/ 6 w 18"/>
                    <a:gd name="T21" fmla="*/ 4 h 5"/>
                    <a:gd name="T22" fmla="*/ 5 w 18"/>
                    <a:gd name="T23" fmla="*/ 4 h 5"/>
                    <a:gd name="T24" fmla="*/ 3 w 18"/>
                    <a:gd name="T25" fmla="*/ 3 h 5"/>
                    <a:gd name="T26" fmla="*/ 2 w 18"/>
                    <a:gd name="T27" fmla="*/ 3 h 5"/>
                    <a:gd name="T28" fmla="*/ 1 w 18"/>
                    <a:gd name="T29" fmla="*/ 2 h 5"/>
                    <a:gd name="T30" fmla="*/ 0 w 18"/>
                    <a:gd name="T31" fmla="*/ 1 h 5"/>
                    <a:gd name="T32" fmla="*/ 0 w 18"/>
                    <a:gd name="T33" fmla="*/ 0 h 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
                    <a:gd name="T52" fmla="*/ 0 h 5"/>
                    <a:gd name="T53" fmla="*/ 18 w 18"/>
                    <a:gd name="T54" fmla="*/ 5 h 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 h="5">
                      <a:moveTo>
                        <a:pt x="17" y="0"/>
                      </a:moveTo>
                      <a:lnTo>
                        <a:pt x="17" y="1"/>
                      </a:lnTo>
                      <a:lnTo>
                        <a:pt x="16" y="2"/>
                      </a:lnTo>
                      <a:lnTo>
                        <a:pt x="15" y="3"/>
                      </a:lnTo>
                      <a:lnTo>
                        <a:pt x="13" y="3"/>
                      </a:lnTo>
                      <a:lnTo>
                        <a:pt x="12" y="4"/>
                      </a:lnTo>
                      <a:lnTo>
                        <a:pt x="11" y="4"/>
                      </a:lnTo>
                      <a:lnTo>
                        <a:pt x="9" y="4"/>
                      </a:lnTo>
                      <a:lnTo>
                        <a:pt x="8" y="4"/>
                      </a:lnTo>
                      <a:lnTo>
                        <a:pt x="7" y="4"/>
                      </a:lnTo>
                      <a:lnTo>
                        <a:pt x="6" y="4"/>
                      </a:lnTo>
                      <a:lnTo>
                        <a:pt x="5" y="4"/>
                      </a:lnTo>
                      <a:lnTo>
                        <a:pt x="3" y="3"/>
                      </a:lnTo>
                      <a:lnTo>
                        <a:pt x="2" y="3"/>
                      </a:lnTo>
                      <a:lnTo>
                        <a:pt x="1" y="2"/>
                      </a:lnTo>
                      <a:lnTo>
                        <a:pt x="0" y="1"/>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29" name="Freeform 559"/>
                <p:cNvSpPr>
                  <a:spLocks/>
                </p:cNvSpPr>
                <p:nvPr/>
              </p:nvSpPr>
              <p:spPr bwMode="auto">
                <a:xfrm>
                  <a:off x="4858" y="846"/>
                  <a:ext cx="2" cy="4"/>
                </a:xfrm>
                <a:custGeom>
                  <a:avLst/>
                  <a:gdLst>
                    <a:gd name="T0" fmla="*/ 0 w 2"/>
                    <a:gd name="T1" fmla="*/ 0 h 4"/>
                    <a:gd name="T2" fmla="*/ 0 w 2"/>
                    <a:gd name="T3" fmla="*/ 1 h 4"/>
                    <a:gd name="T4" fmla="*/ 0 w 2"/>
                    <a:gd name="T5" fmla="*/ 2 h 4"/>
                    <a:gd name="T6" fmla="*/ 0 w 2"/>
                    <a:gd name="T7" fmla="*/ 2 h 4"/>
                    <a:gd name="T8" fmla="*/ 1 w 2"/>
                    <a:gd name="T9" fmla="*/ 3 h 4"/>
                    <a:gd name="T10" fmla="*/ 0 60000 65536"/>
                    <a:gd name="T11" fmla="*/ 0 60000 65536"/>
                    <a:gd name="T12" fmla="*/ 0 60000 65536"/>
                    <a:gd name="T13" fmla="*/ 0 60000 65536"/>
                    <a:gd name="T14" fmla="*/ 0 60000 65536"/>
                    <a:gd name="T15" fmla="*/ 0 w 2"/>
                    <a:gd name="T16" fmla="*/ 0 h 4"/>
                    <a:gd name="T17" fmla="*/ 2 w 2"/>
                    <a:gd name="T18" fmla="*/ 4 h 4"/>
                  </a:gdLst>
                  <a:ahLst/>
                  <a:cxnLst>
                    <a:cxn ang="T10">
                      <a:pos x="T0" y="T1"/>
                    </a:cxn>
                    <a:cxn ang="T11">
                      <a:pos x="T2" y="T3"/>
                    </a:cxn>
                    <a:cxn ang="T12">
                      <a:pos x="T4" y="T5"/>
                    </a:cxn>
                    <a:cxn ang="T13">
                      <a:pos x="T6" y="T7"/>
                    </a:cxn>
                    <a:cxn ang="T14">
                      <a:pos x="T8" y="T9"/>
                    </a:cxn>
                  </a:cxnLst>
                  <a:rect l="T15" t="T16" r="T17" b="T18"/>
                  <a:pathLst>
                    <a:path w="2" h="4">
                      <a:moveTo>
                        <a:pt x="0" y="0"/>
                      </a:moveTo>
                      <a:lnTo>
                        <a:pt x="0" y="1"/>
                      </a:lnTo>
                      <a:lnTo>
                        <a:pt x="0" y="2"/>
                      </a:lnTo>
                      <a:lnTo>
                        <a:pt x="1"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0" name="Freeform 560"/>
                <p:cNvSpPr>
                  <a:spLocks/>
                </p:cNvSpPr>
                <p:nvPr/>
              </p:nvSpPr>
              <p:spPr bwMode="auto">
                <a:xfrm>
                  <a:off x="4860" y="846"/>
                  <a:ext cx="2" cy="5"/>
                </a:xfrm>
                <a:custGeom>
                  <a:avLst/>
                  <a:gdLst>
                    <a:gd name="T0" fmla="*/ 0 w 2"/>
                    <a:gd name="T1" fmla="*/ 0 h 5"/>
                    <a:gd name="T2" fmla="*/ 0 w 2"/>
                    <a:gd name="T3" fmla="*/ 1 h 5"/>
                    <a:gd name="T4" fmla="*/ 0 w 2"/>
                    <a:gd name="T5" fmla="*/ 2 h 5"/>
                    <a:gd name="T6" fmla="*/ 1 w 2"/>
                    <a:gd name="T7" fmla="*/ 3 h 5"/>
                    <a:gd name="T8" fmla="*/ 1 w 2"/>
                    <a:gd name="T9" fmla="*/ 4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0" y="0"/>
                      </a:moveTo>
                      <a:lnTo>
                        <a:pt x="0" y="1"/>
                      </a:lnTo>
                      <a:lnTo>
                        <a:pt x="0" y="2"/>
                      </a:lnTo>
                      <a:lnTo>
                        <a:pt x="1" y="3"/>
                      </a:lnTo>
                      <a:lnTo>
                        <a:pt x="1"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1" name="Freeform 561"/>
                <p:cNvSpPr>
                  <a:spLocks/>
                </p:cNvSpPr>
                <p:nvPr/>
              </p:nvSpPr>
              <p:spPr bwMode="auto">
                <a:xfrm>
                  <a:off x="4861" y="845"/>
                  <a:ext cx="3" cy="6"/>
                </a:xfrm>
                <a:custGeom>
                  <a:avLst/>
                  <a:gdLst>
                    <a:gd name="T0" fmla="*/ 0 w 3"/>
                    <a:gd name="T1" fmla="*/ 0 h 6"/>
                    <a:gd name="T2" fmla="*/ 0 w 3"/>
                    <a:gd name="T3" fmla="*/ 0 h 6"/>
                    <a:gd name="T4" fmla="*/ 0 w 3"/>
                    <a:gd name="T5" fmla="*/ 1 h 6"/>
                    <a:gd name="T6" fmla="*/ 0 w 3"/>
                    <a:gd name="T7" fmla="*/ 2 h 6"/>
                    <a:gd name="T8" fmla="*/ 0 w 3"/>
                    <a:gd name="T9" fmla="*/ 2 h 6"/>
                    <a:gd name="T10" fmla="*/ 1 w 3"/>
                    <a:gd name="T11" fmla="*/ 3 h 6"/>
                    <a:gd name="T12" fmla="*/ 1 w 3"/>
                    <a:gd name="T13" fmla="*/ 4 h 6"/>
                    <a:gd name="T14" fmla="*/ 1 w 3"/>
                    <a:gd name="T15" fmla="*/ 5 h 6"/>
                    <a:gd name="T16" fmla="*/ 2 w 3"/>
                    <a:gd name="T17" fmla="*/ 5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0" y="0"/>
                      </a:moveTo>
                      <a:lnTo>
                        <a:pt x="0" y="0"/>
                      </a:lnTo>
                      <a:lnTo>
                        <a:pt x="0" y="1"/>
                      </a:lnTo>
                      <a:lnTo>
                        <a:pt x="0" y="2"/>
                      </a:lnTo>
                      <a:lnTo>
                        <a:pt x="1" y="3"/>
                      </a:lnTo>
                      <a:lnTo>
                        <a:pt x="1" y="4"/>
                      </a:lnTo>
                      <a:lnTo>
                        <a:pt x="1" y="5"/>
                      </a:lnTo>
                      <a:lnTo>
                        <a:pt x="2" y="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2" name="Freeform 562"/>
                <p:cNvSpPr>
                  <a:spLocks/>
                </p:cNvSpPr>
                <p:nvPr/>
              </p:nvSpPr>
              <p:spPr bwMode="auto">
                <a:xfrm>
                  <a:off x="4863" y="845"/>
                  <a:ext cx="3" cy="7"/>
                </a:xfrm>
                <a:custGeom>
                  <a:avLst/>
                  <a:gdLst>
                    <a:gd name="T0" fmla="*/ 0 w 3"/>
                    <a:gd name="T1" fmla="*/ 0 h 7"/>
                    <a:gd name="T2" fmla="*/ 0 w 3"/>
                    <a:gd name="T3" fmla="*/ 1 h 7"/>
                    <a:gd name="T4" fmla="*/ 0 w 3"/>
                    <a:gd name="T5" fmla="*/ 2 h 7"/>
                    <a:gd name="T6" fmla="*/ 0 w 3"/>
                    <a:gd name="T7" fmla="*/ 3 h 7"/>
                    <a:gd name="T8" fmla="*/ 0 w 3"/>
                    <a:gd name="T9" fmla="*/ 4 h 7"/>
                    <a:gd name="T10" fmla="*/ 1 w 3"/>
                    <a:gd name="T11" fmla="*/ 5 h 7"/>
                    <a:gd name="T12" fmla="*/ 1 w 3"/>
                    <a:gd name="T13" fmla="*/ 5 h 7"/>
                    <a:gd name="T14" fmla="*/ 1 w 3"/>
                    <a:gd name="T15" fmla="*/ 6 h 7"/>
                    <a:gd name="T16" fmla="*/ 2 w 3"/>
                    <a:gd name="T17" fmla="*/ 6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0" y="0"/>
                      </a:moveTo>
                      <a:lnTo>
                        <a:pt x="0" y="1"/>
                      </a:lnTo>
                      <a:lnTo>
                        <a:pt x="0" y="2"/>
                      </a:lnTo>
                      <a:lnTo>
                        <a:pt x="0" y="3"/>
                      </a:lnTo>
                      <a:lnTo>
                        <a:pt x="0" y="4"/>
                      </a:lnTo>
                      <a:lnTo>
                        <a:pt x="1" y="5"/>
                      </a:lnTo>
                      <a:lnTo>
                        <a:pt x="1" y="6"/>
                      </a:lnTo>
                      <a:lnTo>
                        <a:pt x="2"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3" name="Line 563"/>
                <p:cNvSpPr>
                  <a:spLocks noChangeShapeType="1"/>
                </p:cNvSpPr>
                <p:nvPr/>
              </p:nvSpPr>
              <p:spPr bwMode="auto">
                <a:xfrm>
                  <a:off x="4865" y="845"/>
                  <a:ext cx="0" cy="6"/>
                </a:xfrm>
                <a:prstGeom prst="line">
                  <a:avLst/>
                </a:prstGeom>
                <a:noFill/>
                <a:ln w="12700">
                  <a:solidFill>
                    <a:srgbClr val="000000"/>
                  </a:solidFill>
                  <a:round/>
                  <a:headEnd/>
                  <a:tailEnd/>
                </a:ln>
              </p:spPr>
              <p:txBody>
                <a:bodyPr wrap="none" anchor="ctr"/>
                <a:lstStyle/>
                <a:p>
                  <a:endParaRPr lang="en-US"/>
                </a:p>
              </p:txBody>
            </p:sp>
            <p:sp>
              <p:nvSpPr>
                <p:cNvPr id="168234" name="Freeform 564"/>
                <p:cNvSpPr>
                  <a:spLocks/>
                </p:cNvSpPr>
                <p:nvPr/>
              </p:nvSpPr>
              <p:spPr bwMode="auto">
                <a:xfrm>
                  <a:off x="4871" y="846"/>
                  <a:ext cx="2" cy="5"/>
                </a:xfrm>
                <a:custGeom>
                  <a:avLst/>
                  <a:gdLst>
                    <a:gd name="T0" fmla="*/ 1 w 2"/>
                    <a:gd name="T1" fmla="*/ 0 h 5"/>
                    <a:gd name="T2" fmla="*/ 1 w 2"/>
                    <a:gd name="T3" fmla="*/ 1 h 5"/>
                    <a:gd name="T4" fmla="*/ 1 w 2"/>
                    <a:gd name="T5" fmla="*/ 2 h 5"/>
                    <a:gd name="T6" fmla="*/ 1 w 2"/>
                    <a:gd name="T7" fmla="*/ 3 h 5"/>
                    <a:gd name="T8" fmla="*/ 0 w 2"/>
                    <a:gd name="T9" fmla="*/ 4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1" y="0"/>
                      </a:moveTo>
                      <a:lnTo>
                        <a:pt x="1" y="1"/>
                      </a:lnTo>
                      <a:lnTo>
                        <a:pt x="1" y="2"/>
                      </a:lnTo>
                      <a:lnTo>
                        <a:pt x="1" y="3"/>
                      </a:lnTo>
                      <a:lnTo>
                        <a:pt x="0"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5" name="Freeform 565"/>
                <p:cNvSpPr>
                  <a:spLocks/>
                </p:cNvSpPr>
                <p:nvPr/>
              </p:nvSpPr>
              <p:spPr bwMode="auto">
                <a:xfrm>
                  <a:off x="4870" y="846"/>
                  <a:ext cx="2" cy="5"/>
                </a:xfrm>
                <a:custGeom>
                  <a:avLst/>
                  <a:gdLst>
                    <a:gd name="T0" fmla="*/ 1 w 2"/>
                    <a:gd name="T1" fmla="*/ 0 h 5"/>
                    <a:gd name="T2" fmla="*/ 1 w 2"/>
                    <a:gd name="T3" fmla="*/ 1 h 5"/>
                    <a:gd name="T4" fmla="*/ 1 w 2"/>
                    <a:gd name="T5" fmla="*/ 2 h 5"/>
                    <a:gd name="T6" fmla="*/ 0 w 2"/>
                    <a:gd name="T7" fmla="*/ 3 h 5"/>
                    <a:gd name="T8" fmla="*/ 0 w 2"/>
                    <a:gd name="T9" fmla="*/ 4 h 5"/>
                    <a:gd name="T10" fmla="*/ 0 60000 65536"/>
                    <a:gd name="T11" fmla="*/ 0 60000 65536"/>
                    <a:gd name="T12" fmla="*/ 0 60000 65536"/>
                    <a:gd name="T13" fmla="*/ 0 60000 65536"/>
                    <a:gd name="T14" fmla="*/ 0 60000 65536"/>
                    <a:gd name="T15" fmla="*/ 0 w 2"/>
                    <a:gd name="T16" fmla="*/ 0 h 5"/>
                    <a:gd name="T17" fmla="*/ 2 w 2"/>
                    <a:gd name="T18" fmla="*/ 5 h 5"/>
                  </a:gdLst>
                  <a:ahLst/>
                  <a:cxnLst>
                    <a:cxn ang="T10">
                      <a:pos x="T0" y="T1"/>
                    </a:cxn>
                    <a:cxn ang="T11">
                      <a:pos x="T2" y="T3"/>
                    </a:cxn>
                    <a:cxn ang="T12">
                      <a:pos x="T4" y="T5"/>
                    </a:cxn>
                    <a:cxn ang="T13">
                      <a:pos x="T6" y="T7"/>
                    </a:cxn>
                    <a:cxn ang="T14">
                      <a:pos x="T8" y="T9"/>
                    </a:cxn>
                  </a:cxnLst>
                  <a:rect l="T15" t="T16" r="T17" b="T18"/>
                  <a:pathLst>
                    <a:path w="2" h="5">
                      <a:moveTo>
                        <a:pt x="1" y="0"/>
                      </a:moveTo>
                      <a:lnTo>
                        <a:pt x="1" y="1"/>
                      </a:lnTo>
                      <a:lnTo>
                        <a:pt x="1" y="2"/>
                      </a:lnTo>
                      <a:lnTo>
                        <a:pt x="0" y="3"/>
                      </a:lnTo>
                      <a:lnTo>
                        <a:pt x="0"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6" name="Freeform 566"/>
                <p:cNvSpPr>
                  <a:spLocks/>
                </p:cNvSpPr>
                <p:nvPr/>
              </p:nvSpPr>
              <p:spPr bwMode="auto">
                <a:xfrm>
                  <a:off x="4867" y="846"/>
                  <a:ext cx="3" cy="6"/>
                </a:xfrm>
                <a:custGeom>
                  <a:avLst/>
                  <a:gdLst>
                    <a:gd name="T0" fmla="*/ 2 w 3"/>
                    <a:gd name="T1" fmla="*/ 0 h 6"/>
                    <a:gd name="T2" fmla="*/ 2 w 3"/>
                    <a:gd name="T3" fmla="*/ 0 h 6"/>
                    <a:gd name="T4" fmla="*/ 2 w 3"/>
                    <a:gd name="T5" fmla="*/ 1 h 6"/>
                    <a:gd name="T6" fmla="*/ 2 w 3"/>
                    <a:gd name="T7" fmla="*/ 1 h 6"/>
                    <a:gd name="T8" fmla="*/ 2 w 3"/>
                    <a:gd name="T9" fmla="*/ 2 h 6"/>
                    <a:gd name="T10" fmla="*/ 2 w 3"/>
                    <a:gd name="T11" fmla="*/ 3 h 6"/>
                    <a:gd name="T12" fmla="*/ 1 w 3"/>
                    <a:gd name="T13" fmla="*/ 4 h 6"/>
                    <a:gd name="T14" fmla="*/ 1 w 3"/>
                    <a:gd name="T15" fmla="*/ 5 h 6"/>
                    <a:gd name="T16" fmla="*/ 0 w 3"/>
                    <a:gd name="T17" fmla="*/ 5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6"/>
                    <a:gd name="T29" fmla="*/ 3 w 3"/>
                    <a:gd name="T30" fmla="*/ 6 h 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6">
                      <a:moveTo>
                        <a:pt x="2" y="0"/>
                      </a:moveTo>
                      <a:lnTo>
                        <a:pt x="2" y="0"/>
                      </a:lnTo>
                      <a:lnTo>
                        <a:pt x="2" y="1"/>
                      </a:lnTo>
                      <a:lnTo>
                        <a:pt x="2" y="2"/>
                      </a:lnTo>
                      <a:lnTo>
                        <a:pt x="2" y="3"/>
                      </a:lnTo>
                      <a:lnTo>
                        <a:pt x="1" y="4"/>
                      </a:lnTo>
                      <a:lnTo>
                        <a:pt x="1" y="5"/>
                      </a:lnTo>
                      <a:lnTo>
                        <a:pt x="0" y="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7" name="Freeform 567"/>
                <p:cNvSpPr>
                  <a:spLocks/>
                </p:cNvSpPr>
                <p:nvPr/>
              </p:nvSpPr>
              <p:spPr bwMode="auto">
                <a:xfrm>
                  <a:off x="4865" y="845"/>
                  <a:ext cx="3" cy="7"/>
                </a:xfrm>
                <a:custGeom>
                  <a:avLst/>
                  <a:gdLst>
                    <a:gd name="T0" fmla="*/ 2 w 3"/>
                    <a:gd name="T1" fmla="*/ 0 h 7"/>
                    <a:gd name="T2" fmla="*/ 2 w 3"/>
                    <a:gd name="T3" fmla="*/ 1 h 7"/>
                    <a:gd name="T4" fmla="*/ 2 w 3"/>
                    <a:gd name="T5" fmla="*/ 2 h 7"/>
                    <a:gd name="T6" fmla="*/ 2 w 3"/>
                    <a:gd name="T7" fmla="*/ 3 h 7"/>
                    <a:gd name="T8" fmla="*/ 2 w 3"/>
                    <a:gd name="T9" fmla="*/ 4 h 7"/>
                    <a:gd name="T10" fmla="*/ 1 w 3"/>
                    <a:gd name="T11" fmla="*/ 5 h 7"/>
                    <a:gd name="T12" fmla="*/ 1 w 3"/>
                    <a:gd name="T13" fmla="*/ 5 h 7"/>
                    <a:gd name="T14" fmla="*/ 0 w 3"/>
                    <a:gd name="T15" fmla="*/ 6 h 7"/>
                    <a:gd name="T16" fmla="*/ 0 w 3"/>
                    <a:gd name="T17" fmla="*/ 6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7"/>
                    <a:gd name="T29" fmla="*/ 3 w 3"/>
                    <a:gd name="T30" fmla="*/ 7 h 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7">
                      <a:moveTo>
                        <a:pt x="2" y="0"/>
                      </a:moveTo>
                      <a:lnTo>
                        <a:pt x="2" y="1"/>
                      </a:lnTo>
                      <a:lnTo>
                        <a:pt x="2" y="2"/>
                      </a:lnTo>
                      <a:lnTo>
                        <a:pt x="2" y="3"/>
                      </a:lnTo>
                      <a:lnTo>
                        <a:pt x="2" y="4"/>
                      </a:lnTo>
                      <a:lnTo>
                        <a:pt x="1" y="5"/>
                      </a:lnTo>
                      <a:lnTo>
                        <a:pt x="0"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38" name="Freeform 568"/>
                <p:cNvSpPr>
                  <a:spLocks/>
                </p:cNvSpPr>
                <p:nvPr/>
              </p:nvSpPr>
              <p:spPr bwMode="auto">
                <a:xfrm>
                  <a:off x="4852" y="853"/>
                  <a:ext cx="22" cy="1"/>
                </a:xfrm>
                <a:custGeom>
                  <a:avLst/>
                  <a:gdLst>
                    <a:gd name="T0" fmla="*/ 21 w 22"/>
                    <a:gd name="T1" fmla="*/ 0 h 1"/>
                    <a:gd name="T2" fmla="*/ 21 w 22"/>
                    <a:gd name="T3" fmla="*/ 0 h 1"/>
                    <a:gd name="T4" fmla="*/ 0 w 22"/>
                    <a:gd name="T5" fmla="*/ 0 h 1"/>
                    <a:gd name="T6" fmla="*/ 0 w 22"/>
                    <a:gd name="T7" fmla="*/ 0 h 1"/>
                    <a:gd name="T8" fmla="*/ 21 w 22"/>
                    <a:gd name="T9" fmla="*/ 0 h 1"/>
                    <a:gd name="T10" fmla="*/ 0 60000 65536"/>
                    <a:gd name="T11" fmla="*/ 0 60000 65536"/>
                    <a:gd name="T12" fmla="*/ 0 60000 65536"/>
                    <a:gd name="T13" fmla="*/ 0 60000 65536"/>
                    <a:gd name="T14" fmla="*/ 0 60000 65536"/>
                    <a:gd name="T15" fmla="*/ 0 w 22"/>
                    <a:gd name="T16" fmla="*/ 0 h 1"/>
                    <a:gd name="T17" fmla="*/ 22 w 22"/>
                    <a:gd name="T18" fmla="*/ 1 h 1"/>
                  </a:gdLst>
                  <a:ahLst/>
                  <a:cxnLst>
                    <a:cxn ang="T10">
                      <a:pos x="T0" y="T1"/>
                    </a:cxn>
                    <a:cxn ang="T11">
                      <a:pos x="T2" y="T3"/>
                    </a:cxn>
                    <a:cxn ang="T12">
                      <a:pos x="T4" y="T5"/>
                    </a:cxn>
                    <a:cxn ang="T13">
                      <a:pos x="T6" y="T7"/>
                    </a:cxn>
                    <a:cxn ang="T14">
                      <a:pos x="T8" y="T9"/>
                    </a:cxn>
                  </a:cxnLst>
                  <a:rect l="T15" t="T16" r="T17" b="T18"/>
                  <a:pathLst>
                    <a:path w="22" h="1">
                      <a:moveTo>
                        <a:pt x="21" y="0"/>
                      </a:moveTo>
                      <a:lnTo>
                        <a:pt x="21" y="0"/>
                      </a:lnTo>
                      <a:lnTo>
                        <a:pt x="0" y="0"/>
                      </a:lnTo>
                      <a:lnTo>
                        <a:pt x="2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39" name="Freeform 569"/>
                <p:cNvSpPr>
                  <a:spLocks/>
                </p:cNvSpPr>
                <p:nvPr/>
              </p:nvSpPr>
              <p:spPr bwMode="auto">
                <a:xfrm>
                  <a:off x="4852" y="853"/>
                  <a:ext cx="23" cy="2"/>
                </a:xfrm>
                <a:custGeom>
                  <a:avLst/>
                  <a:gdLst>
                    <a:gd name="T0" fmla="*/ 22 w 23"/>
                    <a:gd name="T1" fmla="*/ 1 h 2"/>
                    <a:gd name="T2" fmla="*/ 22 w 23"/>
                    <a:gd name="T3" fmla="*/ 0 h 2"/>
                    <a:gd name="T4" fmla="*/ 0 w 23"/>
                    <a:gd name="T5" fmla="*/ 0 h 2"/>
                    <a:gd name="T6" fmla="*/ 0 w 23"/>
                    <a:gd name="T7" fmla="*/ 1 h 2"/>
                    <a:gd name="T8" fmla="*/ 22 w 23"/>
                    <a:gd name="T9" fmla="*/ 1 h 2"/>
                    <a:gd name="T10" fmla="*/ 0 60000 65536"/>
                    <a:gd name="T11" fmla="*/ 0 60000 65536"/>
                    <a:gd name="T12" fmla="*/ 0 60000 65536"/>
                    <a:gd name="T13" fmla="*/ 0 60000 65536"/>
                    <a:gd name="T14" fmla="*/ 0 60000 65536"/>
                    <a:gd name="T15" fmla="*/ 0 w 23"/>
                    <a:gd name="T16" fmla="*/ 0 h 2"/>
                    <a:gd name="T17" fmla="*/ 23 w 23"/>
                    <a:gd name="T18" fmla="*/ 2 h 2"/>
                  </a:gdLst>
                  <a:ahLst/>
                  <a:cxnLst>
                    <a:cxn ang="T10">
                      <a:pos x="T0" y="T1"/>
                    </a:cxn>
                    <a:cxn ang="T11">
                      <a:pos x="T2" y="T3"/>
                    </a:cxn>
                    <a:cxn ang="T12">
                      <a:pos x="T4" y="T5"/>
                    </a:cxn>
                    <a:cxn ang="T13">
                      <a:pos x="T6" y="T7"/>
                    </a:cxn>
                    <a:cxn ang="T14">
                      <a:pos x="T8" y="T9"/>
                    </a:cxn>
                  </a:cxnLst>
                  <a:rect l="T15" t="T16" r="T17" b="T18"/>
                  <a:pathLst>
                    <a:path w="23" h="2">
                      <a:moveTo>
                        <a:pt x="22" y="1"/>
                      </a:moveTo>
                      <a:lnTo>
                        <a:pt x="22" y="0"/>
                      </a:lnTo>
                      <a:lnTo>
                        <a:pt x="0" y="0"/>
                      </a:lnTo>
                      <a:lnTo>
                        <a:pt x="0" y="1"/>
                      </a:lnTo>
                      <a:lnTo>
                        <a:pt x="22"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40" name="Line 570"/>
                <p:cNvSpPr>
                  <a:spLocks noChangeShapeType="1"/>
                </p:cNvSpPr>
                <p:nvPr/>
              </p:nvSpPr>
              <p:spPr bwMode="auto">
                <a:xfrm>
                  <a:off x="4854" y="855"/>
                  <a:ext cx="0" cy="8"/>
                </a:xfrm>
                <a:prstGeom prst="line">
                  <a:avLst/>
                </a:prstGeom>
                <a:noFill/>
                <a:ln w="12700">
                  <a:noFill/>
                  <a:round/>
                  <a:headEnd/>
                  <a:tailEnd/>
                </a:ln>
              </p:spPr>
              <p:txBody>
                <a:bodyPr wrap="none" anchor="ctr"/>
                <a:lstStyle/>
                <a:p>
                  <a:endParaRPr lang="en-US"/>
                </a:p>
              </p:txBody>
            </p:sp>
            <p:sp>
              <p:nvSpPr>
                <p:cNvPr id="168241" name="Line 571"/>
                <p:cNvSpPr>
                  <a:spLocks noChangeShapeType="1"/>
                </p:cNvSpPr>
                <p:nvPr/>
              </p:nvSpPr>
              <p:spPr bwMode="auto">
                <a:xfrm>
                  <a:off x="4854" y="859"/>
                  <a:ext cx="0" cy="0"/>
                </a:xfrm>
                <a:prstGeom prst="line">
                  <a:avLst/>
                </a:prstGeom>
                <a:noFill/>
                <a:ln w="12700">
                  <a:solidFill>
                    <a:srgbClr val="FFFFFF"/>
                  </a:solidFill>
                  <a:round/>
                  <a:headEnd/>
                  <a:tailEnd/>
                </a:ln>
              </p:spPr>
              <p:txBody>
                <a:bodyPr wrap="none" anchor="ctr"/>
                <a:lstStyle/>
                <a:p>
                  <a:endParaRPr lang="en-US"/>
                </a:p>
              </p:txBody>
            </p:sp>
            <p:sp>
              <p:nvSpPr>
                <p:cNvPr id="168242" name="Freeform 572"/>
                <p:cNvSpPr>
                  <a:spLocks/>
                </p:cNvSpPr>
                <p:nvPr/>
              </p:nvSpPr>
              <p:spPr bwMode="auto">
                <a:xfrm>
                  <a:off x="4853" y="841"/>
                  <a:ext cx="2" cy="12"/>
                </a:xfrm>
                <a:custGeom>
                  <a:avLst/>
                  <a:gdLst>
                    <a:gd name="T0" fmla="*/ 1 w 2"/>
                    <a:gd name="T1" fmla="*/ 11 h 12"/>
                    <a:gd name="T2" fmla="*/ 1 w 2"/>
                    <a:gd name="T3" fmla="*/ 0 h 12"/>
                    <a:gd name="T4" fmla="*/ 0 w 2"/>
                    <a:gd name="T5" fmla="*/ 0 h 12"/>
                    <a:gd name="T6" fmla="*/ 0 w 2"/>
                    <a:gd name="T7" fmla="*/ 11 h 12"/>
                    <a:gd name="T8" fmla="*/ 1 w 2"/>
                    <a:gd name="T9" fmla="*/ 11 h 12"/>
                    <a:gd name="T10" fmla="*/ 0 60000 65536"/>
                    <a:gd name="T11" fmla="*/ 0 60000 65536"/>
                    <a:gd name="T12" fmla="*/ 0 60000 65536"/>
                    <a:gd name="T13" fmla="*/ 0 60000 65536"/>
                    <a:gd name="T14" fmla="*/ 0 60000 65536"/>
                    <a:gd name="T15" fmla="*/ 0 w 2"/>
                    <a:gd name="T16" fmla="*/ 0 h 12"/>
                    <a:gd name="T17" fmla="*/ 2 w 2"/>
                    <a:gd name="T18" fmla="*/ 12 h 12"/>
                  </a:gdLst>
                  <a:ahLst/>
                  <a:cxnLst>
                    <a:cxn ang="T10">
                      <a:pos x="T0" y="T1"/>
                    </a:cxn>
                    <a:cxn ang="T11">
                      <a:pos x="T2" y="T3"/>
                    </a:cxn>
                    <a:cxn ang="T12">
                      <a:pos x="T4" y="T5"/>
                    </a:cxn>
                    <a:cxn ang="T13">
                      <a:pos x="T6" y="T7"/>
                    </a:cxn>
                    <a:cxn ang="T14">
                      <a:pos x="T8" y="T9"/>
                    </a:cxn>
                  </a:cxnLst>
                  <a:rect l="T15" t="T16" r="T17" b="T18"/>
                  <a:pathLst>
                    <a:path w="2" h="12">
                      <a:moveTo>
                        <a:pt x="1" y="11"/>
                      </a:moveTo>
                      <a:lnTo>
                        <a:pt x="1" y="0"/>
                      </a:lnTo>
                      <a:lnTo>
                        <a:pt x="0" y="0"/>
                      </a:lnTo>
                      <a:lnTo>
                        <a:pt x="0" y="11"/>
                      </a:lnTo>
                      <a:lnTo>
                        <a:pt x="1" y="1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43" name="Freeform 573"/>
                <p:cNvSpPr>
                  <a:spLocks/>
                </p:cNvSpPr>
                <p:nvPr/>
              </p:nvSpPr>
              <p:spPr bwMode="auto">
                <a:xfrm>
                  <a:off x="4853" y="841"/>
                  <a:ext cx="2" cy="13"/>
                </a:xfrm>
                <a:custGeom>
                  <a:avLst/>
                  <a:gdLst>
                    <a:gd name="T0" fmla="*/ 1 w 2"/>
                    <a:gd name="T1" fmla="*/ 12 h 13"/>
                    <a:gd name="T2" fmla="*/ 1 w 2"/>
                    <a:gd name="T3" fmla="*/ 0 h 13"/>
                    <a:gd name="T4" fmla="*/ 0 w 2"/>
                    <a:gd name="T5" fmla="*/ 0 h 13"/>
                    <a:gd name="T6" fmla="*/ 0 w 2"/>
                    <a:gd name="T7" fmla="*/ 12 h 13"/>
                    <a:gd name="T8" fmla="*/ 1 w 2"/>
                    <a:gd name="T9" fmla="*/ 12 h 13"/>
                    <a:gd name="T10" fmla="*/ 0 60000 65536"/>
                    <a:gd name="T11" fmla="*/ 0 60000 65536"/>
                    <a:gd name="T12" fmla="*/ 0 60000 65536"/>
                    <a:gd name="T13" fmla="*/ 0 60000 65536"/>
                    <a:gd name="T14" fmla="*/ 0 60000 65536"/>
                    <a:gd name="T15" fmla="*/ 0 w 2"/>
                    <a:gd name="T16" fmla="*/ 0 h 13"/>
                    <a:gd name="T17" fmla="*/ 2 w 2"/>
                    <a:gd name="T18" fmla="*/ 13 h 13"/>
                  </a:gdLst>
                  <a:ahLst/>
                  <a:cxnLst>
                    <a:cxn ang="T10">
                      <a:pos x="T0" y="T1"/>
                    </a:cxn>
                    <a:cxn ang="T11">
                      <a:pos x="T2" y="T3"/>
                    </a:cxn>
                    <a:cxn ang="T12">
                      <a:pos x="T4" y="T5"/>
                    </a:cxn>
                    <a:cxn ang="T13">
                      <a:pos x="T6" y="T7"/>
                    </a:cxn>
                    <a:cxn ang="T14">
                      <a:pos x="T8" y="T9"/>
                    </a:cxn>
                  </a:cxnLst>
                  <a:rect l="T15" t="T16" r="T17" b="T18"/>
                  <a:pathLst>
                    <a:path w="2" h="13">
                      <a:moveTo>
                        <a:pt x="1" y="12"/>
                      </a:moveTo>
                      <a:lnTo>
                        <a:pt x="1" y="0"/>
                      </a:lnTo>
                      <a:lnTo>
                        <a:pt x="0" y="0"/>
                      </a:lnTo>
                      <a:lnTo>
                        <a:pt x="0" y="12"/>
                      </a:lnTo>
                      <a:lnTo>
                        <a:pt x="1" y="1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44" name="Freeform 574"/>
                <p:cNvSpPr>
                  <a:spLocks/>
                </p:cNvSpPr>
                <p:nvPr/>
              </p:nvSpPr>
              <p:spPr bwMode="auto">
                <a:xfrm>
                  <a:off x="4855" y="835"/>
                  <a:ext cx="7" cy="2"/>
                </a:xfrm>
                <a:custGeom>
                  <a:avLst/>
                  <a:gdLst>
                    <a:gd name="T0" fmla="*/ 6 w 7"/>
                    <a:gd name="T1" fmla="*/ 0 h 2"/>
                    <a:gd name="T2" fmla="*/ 0 w 7"/>
                    <a:gd name="T3" fmla="*/ 0 h 2"/>
                    <a:gd name="T4" fmla="*/ 0 w 7"/>
                    <a:gd name="T5" fmla="*/ 1 h 2"/>
                    <a:gd name="T6" fmla="*/ 4 w 7"/>
                    <a:gd name="T7" fmla="*/ 1 h 2"/>
                    <a:gd name="T8" fmla="*/ 6 w 7"/>
                    <a:gd name="T9" fmla="*/ 0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6" y="0"/>
                      </a:moveTo>
                      <a:lnTo>
                        <a:pt x="0" y="0"/>
                      </a:lnTo>
                      <a:lnTo>
                        <a:pt x="0" y="1"/>
                      </a:lnTo>
                      <a:lnTo>
                        <a:pt x="4" y="1"/>
                      </a:lnTo>
                      <a:lnTo>
                        <a:pt x="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45" name="Line 575"/>
                <p:cNvSpPr>
                  <a:spLocks noChangeShapeType="1"/>
                </p:cNvSpPr>
                <p:nvPr/>
              </p:nvSpPr>
              <p:spPr bwMode="auto">
                <a:xfrm flipV="1">
                  <a:off x="4855" y="831"/>
                  <a:ext cx="0" cy="26"/>
                </a:xfrm>
                <a:prstGeom prst="line">
                  <a:avLst/>
                </a:prstGeom>
                <a:noFill/>
                <a:ln w="12700">
                  <a:solidFill>
                    <a:srgbClr val="000000"/>
                  </a:solidFill>
                  <a:round/>
                  <a:headEnd/>
                  <a:tailEnd/>
                </a:ln>
              </p:spPr>
              <p:txBody>
                <a:bodyPr wrap="none" anchor="ctr"/>
                <a:lstStyle/>
                <a:p>
                  <a:endParaRPr lang="en-US"/>
                </a:p>
              </p:txBody>
            </p:sp>
            <p:sp>
              <p:nvSpPr>
                <p:cNvPr id="168246" name="Freeform 576"/>
                <p:cNvSpPr>
                  <a:spLocks/>
                </p:cNvSpPr>
                <p:nvPr/>
              </p:nvSpPr>
              <p:spPr bwMode="auto">
                <a:xfrm>
                  <a:off x="4853" y="826"/>
                  <a:ext cx="2" cy="9"/>
                </a:xfrm>
                <a:custGeom>
                  <a:avLst/>
                  <a:gdLst>
                    <a:gd name="T0" fmla="*/ 1 w 2"/>
                    <a:gd name="T1" fmla="*/ 8 h 9"/>
                    <a:gd name="T2" fmla="*/ 1 w 2"/>
                    <a:gd name="T3" fmla="*/ 0 h 9"/>
                    <a:gd name="T4" fmla="*/ 0 w 2"/>
                    <a:gd name="T5" fmla="*/ 0 h 9"/>
                    <a:gd name="T6" fmla="*/ 0 w 2"/>
                    <a:gd name="T7" fmla="*/ 8 h 9"/>
                    <a:gd name="T8" fmla="*/ 1 w 2"/>
                    <a:gd name="T9" fmla="*/ 8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1" y="8"/>
                      </a:moveTo>
                      <a:lnTo>
                        <a:pt x="1" y="0"/>
                      </a:lnTo>
                      <a:lnTo>
                        <a:pt x="0" y="0"/>
                      </a:lnTo>
                      <a:lnTo>
                        <a:pt x="0" y="8"/>
                      </a:lnTo>
                      <a:lnTo>
                        <a:pt x="1" y="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47" name="Freeform 577"/>
                <p:cNvSpPr>
                  <a:spLocks/>
                </p:cNvSpPr>
                <p:nvPr/>
              </p:nvSpPr>
              <p:spPr bwMode="auto">
                <a:xfrm>
                  <a:off x="4853" y="826"/>
                  <a:ext cx="2" cy="10"/>
                </a:xfrm>
                <a:custGeom>
                  <a:avLst/>
                  <a:gdLst>
                    <a:gd name="T0" fmla="*/ 1 w 2"/>
                    <a:gd name="T1" fmla="*/ 9 h 10"/>
                    <a:gd name="T2" fmla="*/ 1 w 2"/>
                    <a:gd name="T3" fmla="*/ 0 h 10"/>
                    <a:gd name="T4" fmla="*/ 0 w 2"/>
                    <a:gd name="T5" fmla="*/ 0 h 10"/>
                    <a:gd name="T6" fmla="*/ 0 w 2"/>
                    <a:gd name="T7" fmla="*/ 9 h 10"/>
                    <a:gd name="T8" fmla="*/ 1 w 2"/>
                    <a:gd name="T9" fmla="*/ 9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1" y="9"/>
                      </a:moveTo>
                      <a:lnTo>
                        <a:pt x="1" y="0"/>
                      </a:lnTo>
                      <a:lnTo>
                        <a:pt x="0" y="0"/>
                      </a:lnTo>
                      <a:lnTo>
                        <a:pt x="0" y="9"/>
                      </a:lnTo>
                      <a:lnTo>
                        <a:pt x="1"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48" name="Freeform 578"/>
                <p:cNvSpPr>
                  <a:spLocks/>
                </p:cNvSpPr>
                <p:nvPr/>
              </p:nvSpPr>
              <p:spPr bwMode="auto">
                <a:xfrm>
                  <a:off x="4853" y="839"/>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49" name="Freeform 579"/>
                <p:cNvSpPr>
                  <a:spLocks/>
                </p:cNvSpPr>
                <p:nvPr/>
              </p:nvSpPr>
              <p:spPr bwMode="auto">
                <a:xfrm>
                  <a:off x="4853" y="839"/>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50" name="Freeform 580"/>
                <p:cNvSpPr>
                  <a:spLocks/>
                </p:cNvSpPr>
                <p:nvPr/>
              </p:nvSpPr>
              <p:spPr bwMode="auto">
                <a:xfrm>
                  <a:off x="4853" y="836"/>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51" name="Freeform 581"/>
                <p:cNvSpPr>
                  <a:spLocks/>
                </p:cNvSpPr>
                <p:nvPr/>
              </p:nvSpPr>
              <p:spPr bwMode="auto">
                <a:xfrm>
                  <a:off x="4853" y="836"/>
                  <a:ext cx="3" cy="2"/>
                </a:xfrm>
                <a:custGeom>
                  <a:avLst/>
                  <a:gdLst>
                    <a:gd name="T0" fmla="*/ 2 w 3"/>
                    <a:gd name="T1" fmla="*/ 1 h 2"/>
                    <a:gd name="T2" fmla="*/ 2 w 3"/>
                    <a:gd name="T3" fmla="*/ 0 h 2"/>
                    <a:gd name="T4" fmla="*/ 0 w 3"/>
                    <a:gd name="T5" fmla="*/ 0 h 2"/>
                    <a:gd name="T6" fmla="*/ 0 w 3"/>
                    <a:gd name="T7" fmla="*/ 1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2" y="0"/>
                      </a:lnTo>
                      <a:lnTo>
                        <a:pt x="0" y="0"/>
                      </a:lnTo>
                      <a:lnTo>
                        <a:pt x="0" y="1"/>
                      </a:lnTo>
                      <a:lnTo>
                        <a:pt x="2"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52" name="Freeform 582"/>
                <p:cNvSpPr>
                  <a:spLocks/>
                </p:cNvSpPr>
                <p:nvPr/>
              </p:nvSpPr>
              <p:spPr bwMode="auto">
                <a:xfrm>
                  <a:off x="4853" y="837"/>
                  <a:ext cx="2" cy="3"/>
                </a:xfrm>
                <a:custGeom>
                  <a:avLst/>
                  <a:gdLst>
                    <a:gd name="T0" fmla="*/ 1 w 2"/>
                    <a:gd name="T1" fmla="*/ 0 h 3"/>
                    <a:gd name="T2" fmla="*/ 1 w 2"/>
                    <a:gd name="T3" fmla="*/ 2 h 3"/>
                    <a:gd name="T4" fmla="*/ 0 w 2"/>
                    <a:gd name="T5" fmla="*/ 2 h 3"/>
                    <a:gd name="T6" fmla="*/ 0 w 2"/>
                    <a:gd name="T7" fmla="*/ 0 h 3"/>
                    <a:gd name="T8" fmla="*/ 1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0"/>
                      </a:moveTo>
                      <a:lnTo>
                        <a:pt x="1" y="2"/>
                      </a:lnTo>
                      <a:lnTo>
                        <a:pt x="0" y="2"/>
                      </a:lnTo>
                      <a:lnTo>
                        <a:pt x="0" y="0"/>
                      </a:lnTo>
                      <a:lnTo>
                        <a:pt x="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53" name="Freeform 583"/>
                <p:cNvSpPr>
                  <a:spLocks/>
                </p:cNvSpPr>
                <p:nvPr/>
              </p:nvSpPr>
              <p:spPr bwMode="auto">
                <a:xfrm>
                  <a:off x="4853" y="837"/>
                  <a:ext cx="2" cy="3"/>
                </a:xfrm>
                <a:custGeom>
                  <a:avLst/>
                  <a:gdLst>
                    <a:gd name="T0" fmla="*/ 1 w 2"/>
                    <a:gd name="T1" fmla="*/ 0 h 3"/>
                    <a:gd name="T2" fmla="*/ 1 w 2"/>
                    <a:gd name="T3" fmla="*/ 2 h 3"/>
                    <a:gd name="T4" fmla="*/ 0 w 2"/>
                    <a:gd name="T5" fmla="*/ 2 h 3"/>
                    <a:gd name="T6" fmla="*/ 0 w 2"/>
                    <a:gd name="T7" fmla="*/ 0 h 3"/>
                    <a:gd name="T8" fmla="*/ 1 w 2"/>
                    <a:gd name="T9" fmla="*/ 0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0"/>
                      </a:moveTo>
                      <a:lnTo>
                        <a:pt x="1" y="2"/>
                      </a:lnTo>
                      <a:lnTo>
                        <a:pt x="0" y="2"/>
                      </a:lnTo>
                      <a:lnTo>
                        <a:pt x="0" y="0"/>
                      </a:lnTo>
                      <a:lnTo>
                        <a:pt x="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54" name="Freeform 584"/>
                <p:cNvSpPr>
                  <a:spLocks/>
                </p:cNvSpPr>
                <p:nvPr/>
              </p:nvSpPr>
              <p:spPr bwMode="auto">
                <a:xfrm>
                  <a:off x="4853" y="825"/>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55" name="Freeform 585"/>
                <p:cNvSpPr>
                  <a:spLocks/>
                </p:cNvSpPr>
                <p:nvPr/>
              </p:nvSpPr>
              <p:spPr bwMode="auto">
                <a:xfrm>
                  <a:off x="4853" y="825"/>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256" name="Freeform 586"/>
                <p:cNvSpPr>
                  <a:spLocks/>
                </p:cNvSpPr>
                <p:nvPr/>
              </p:nvSpPr>
              <p:spPr bwMode="auto">
                <a:xfrm>
                  <a:off x="4851" y="822"/>
                  <a:ext cx="6" cy="1"/>
                </a:xfrm>
                <a:custGeom>
                  <a:avLst/>
                  <a:gdLst>
                    <a:gd name="T0" fmla="*/ 0 w 6"/>
                    <a:gd name="T1" fmla="*/ 0 h 1"/>
                    <a:gd name="T2" fmla="*/ 4 w 6"/>
                    <a:gd name="T3" fmla="*/ 0 h 1"/>
                    <a:gd name="T4" fmla="*/ 5 w 6"/>
                    <a:gd name="T5" fmla="*/ 0 h 1"/>
                    <a:gd name="T6" fmla="*/ 0 w 6"/>
                    <a:gd name="T7" fmla="*/ 0 h 1"/>
                    <a:gd name="T8" fmla="*/ 0 60000 65536"/>
                    <a:gd name="T9" fmla="*/ 0 60000 65536"/>
                    <a:gd name="T10" fmla="*/ 0 60000 65536"/>
                    <a:gd name="T11" fmla="*/ 0 60000 65536"/>
                    <a:gd name="T12" fmla="*/ 0 w 6"/>
                    <a:gd name="T13" fmla="*/ 0 h 1"/>
                    <a:gd name="T14" fmla="*/ 6 w 6"/>
                    <a:gd name="T15" fmla="*/ 1 h 1"/>
                  </a:gdLst>
                  <a:ahLst/>
                  <a:cxnLst>
                    <a:cxn ang="T8">
                      <a:pos x="T0" y="T1"/>
                    </a:cxn>
                    <a:cxn ang="T9">
                      <a:pos x="T2" y="T3"/>
                    </a:cxn>
                    <a:cxn ang="T10">
                      <a:pos x="T4" y="T5"/>
                    </a:cxn>
                    <a:cxn ang="T11">
                      <a:pos x="T6" y="T7"/>
                    </a:cxn>
                  </a:cxnLst>
                  <a:rect l="T12" t="T13" r="T14" b="T15"/>
                  <a:pathLst>
                    <a:path w="6" h="1">
                      <a:moveTo>
                        <a:pt x="0" y="0"/>
                      </a:moveTo>
                      <a:lnTo>
                        <a:pt x="4" y="0"/>
                      </a:lnTo>
                      <a:lnTo>
                        <a:pt x="5"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57" name="Freeform 587"/>
                <p:cNvSpPr>
                  <a:spLocks/>
                </p:cNvSpPr>
                <p:nvPr/>
              </p:nvSpPr>
              <p:spPr bwMode="auto">
                <a:xfrm>
                  <a:off x="4851" y="822"/>
                  <a:ext cx="7" cy="2"/>
                </a:xfrm>
                <a:custGeom>
                  <a:avLst/>
                  <a:gdLst>
                    <a:gd name="T0" fmla="*/ 0 w 7"/>
                    <a:gd name="T1" fmla="*/ 1 h 2"/>
                    <a:gd name="T2" fmla="*/ 5 w 7"/>
                    <a:gd name="T3" fmla="*/ 1 h 2"/>
                    <a:gd name="T4" fmla="*/ 6 w 7"/>
                    <a:gd name="T5" fmla="*/ 0 h 2"/>
                    <a:gd name="T6" fmla="*/ 0 60000 65536"/>
                    <a:gd name="T7" fmla="*/ 0 60000 65536"/>
                    <a:gd name="T8" fmla="*/ 0 60000 65536"/>
                    <a:gd name="T9" fmla="*/ 0 w 7"/>
                    <a:gd name="T10" fmla="*/ 0 h 2"/>
                    <a:gd name="T11" fmla="*/ 7 w 7"/>
                    <a:gd name="T12" fmla="*/ 2 h 2"/>
                  </a:gdLst>
                  <a:ahLst/>
                  <a:cxnLst>
                    <a:cxn ang="T6">
                      <a:pos x="T0" y="T1"/>
                    </a:cxn>
                    <a:cxn ang="T7">
                      <a:pos x="T2" y="T3"/>
                    </a:cxn>
                    <a:cxn ang="T8">
                      <a:pos x="T4" y="T5"/>
                    </a:cxn>
                  </a:cxnLst>
                  <a:rect l="T9" t="T10" r="T11" b="T12"/>
                  <a:pathLst>
                    <a:path w="7" h="2">
                      <a:moveTo>
                        <a:pt x="0" y="1"/>
                      </a:moveTo>
                      <a:lnTo>
                        <a:pt x="5" y="1"/>
                      </a:lnTo>
                      <a:lnTo>
                        <a:pt x="6"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8258" name="Freeform 588"/>
                <p:cNvSpPr>
                  <a:spLocks/>
                </p:cNvSpPr>
                <p:nvPr/>
              </p:nvSpPr>
              <p:spPr bwMode="auto">
                <a:xfrm>
                  <a:off x="4851" y="819"/>
                  <a:ext cx="5" cy="4"/>
                </a:xfrm>
                <a:custGeom>
                  <a:avLst/>
                  <a:gdLst>
                    <a:gd name="T0" fmla="*/ 4 w 5"/>
                    <a:gd name="T1" fmla="*/ 3 h 4"/>
                    <a:gd name="T2" fmla="*/ 4 w 5"/>
                    <a:gd name="T3" fmla="*/ 3 h 4"/>
                    <a:gd name="T4" fmla="*/ 4 w 5"/>
                    <a:gd name="T5" fmla="*/ 2 h 4"/>
                    <a:gd name="T6" fmla="*/ 4 w 5"/>
                    <a:gd name="T7" fmla="*/ 2 h 4"/>
                    <a:gd name="T8" fmla="*/ 4 w 5"/>
                    <a:gd name="T9" fmla="*/ 1 h 4"/>
                    <a:gd name="T10" fmla="*/ 3 w 5"/>
                    <a:gd name="T11" fmla="*/ 1 h 4"/>
                    <a:gd name="T12" fmla="*/ 3 w 5"/>
                    <a:gd name="T13" fmla="*/ 0 h 4"/>
                    <a:gd name="T14" fmla="*/ 3 w 5"/>
                    <a:gd name="T15" fmla="*/ 0 h 4"/>
                    <a:gd name="T16" fmla="*/ 2 w 5"/>
                    <a:gd name="T17" fmla="*/ 0 h 4"/>
                    <a:gd name="T18" fmla="*/ 1 w 5"/>
                    <a:gd name="T19" fmla="*/ 0 h 4"/>
                    <a:gd name="T20" fmla="*/ 1 w 5"/>
                    <a:gd name="T21" fmla="*/ 0 h 4"/>
                    <a:gd name="T22" fmla="*/ 0 w 5"/>
                    <a:gd name="T23" fmla="*/ 1 h 4"/>
                    <a:gd name="T24" fmla="*/ 0 w 5"/>
                    <a:gd name="T25" fmla="*/ 1 h 4"/>
                    <a:gd name="T26" fmla="*/ 0 w 5"/>
                    <a:gd name="T27" fmla="*/ 2 h 4"/>
                    <a:gd name="T28" fmla="*/ 0 w 5"/>
                    <a:gd name="T29" fmla="*/ 2 h 4"/>
                    <a:gd name="T30" fmla="*/ 0 w 5"/>
                    <a:gd name="T31" fmla="*/ 3 h 4"/>
                    <a:gd name="T32" fmla="*/ 0 w 5"/>
                    <a:gd name="T33" fmla="*/ 3 h 4"/>
                    <a:gd name="T34" fmla="*/ 4 w 5"/>
                    <a:gd name="T35" fmla="*/ 3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
                    <a:gd name="T55" fmla="*/ 0 h 4"/>
                    <a:gd name="T56" fmla="*/ 5 w 5"/>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 h="4">
                      <a:moveTo>
                        <a:pt x="4" y="3"/>
                      </a:moveTo>
                      <a:lnTo>
                        <a:pt x="4" y="3"/>
                      </a:lnTo>
                      <a:lnTo>
                        <a:pt x="4" y="2"/>
                      </a:lnTo>
                      <a:lnTo>
                        <a:pt x="4" y="1"/>
                      </a:lnTo>
                      <a:lnTo>
                        <a:pt x="3" y="1"/>
                      </a:lnTo>
                      <a:lnTo>
                        <a:pt x="3" y="0"/>
                      </a:lnTo>
                      <a:lnTo>
                        <a:pt x="2" y="0"/>
                      </a:lnTo>
                      <a:lnTo>
                        <a:pt x="1" y="0"/>
                      </a:lnTo>
                      <a:lnTo>
                        <a:pt x="0" y="1"/>
                      </a:lnTo>
                      <a:lnTo>
                        <a:pt x="0" y="2"/>
                      </a:lnTo>
                      <a:lnTo>
                        <a:pt x="0" y="3"/>
                      </a:lnTo>
                      <a:lnTo>
                        <a:pt x="4" y="3"/>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59" name="Freeform 589"/>
                <p:cNvSpPr>
                  <a:spLocks/>
                </p:cNvSpPr>
                <p:nvPr/>
              </p:nvSpPr>
              <p:spPr bwMode="auto">
                <a:xfrm>
                  <a:off x="4851" y="819"/>
                  <a:ext cx="6" cy="5"/>
                </a:xfrm>
                <a:custGeom>
                  <a:avLst/>
                  <a:gdLst>
                    <a:gd name="T0" fmla="*/ 5 w 6"/>
                    <a:gd name="T1" fmla="*/ 4 h 5"/>
                    <a:gd name="T2" fmla="*/ 5 w 6"/>
                    <a:gd name="T3" fmla="*/ 3 h 5"/>
                    <a:gd name="T4" fmla="*/ 5 w 6"/>
                    <a:gd name="T5" fmla="*/ 3 h 5"/>
                    <a:gd name="T6" fmla="*/ 5 w 6"/>
                    <a:gd name="T7" fmla="*/ 2 h 5"/>
                    <a:gd name="T8" fmla="*/ 5 w 6"/>
                    <a:gd name="T9" fmla="*/ 2 h 5"/>
                    <a:gd name="T10" fmla="*/ 4 w 6"/>
                    <a:gd name="T11" fmla="*/ 1 h 5"/>
                    <a:gd name="T12" fmla="*/ 4 w 6"/>
                    <a:gd name="T13" fmla="*/ 0 h 5"/>
                    <a:gd name="T14" fmla="*/ 3 w 6"/>
                    <a:gd name="T15" fmla="*/ 0 h 5"/>
                    <a:gd name="T16" fmla="*/ 2 w 6"/>
                    <a:gd name="T17" fmla="*/ 0 h 5"/>
                    <a:gd name="T18" fmla="*/ 1 w 6"/>
                    <a:gd name="T19" fmla="*/ 0 h 5"/>
                    <a:gd name="T20" fmla="*/ 1 w 6"/>
                    <a:gd name="T21" fmla="*/ 0 h 5"/>
                    <a:gd name="T22" fmla="*/ 0 w 6"/>
                    <a:gd name="T23" fmla="*/ 1 h 5"/>
                    <a:gd name="T24" fmla="*/ 0 w 6"/>
                    <a:gd name="T25" fmla="*/ 2 h 5"/>
                    <a:gd name="T26" fmla="*/ 0 w 6"/>
                    <a:gd name="T27" fmla="*/ 2 h 5"/>
                    <a:gd name="T28" fmla="*/ 0 w 6"/>
                    <a:gd name="T29" fmla="*/ 3 h 5"/>
                    <a:gd name="T30" fmla="*/ 0 w 6"/>
                    <a:gd name="T31" fmla="*/ 3 h 5"/>
                    <a:gd name="T32" fmla="*/ 0 w 6"/>
                    <a:gd name="T33" fmla="*/ 4 h 5"/>
                    <a:gd name="T34" fmla="*/ 5 w 6"/>
                    <a:gd name="T35" fmla="*/ 4 h 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
                    <a:gd name="T55" fmla="*/ 0 h 5"/>
                    <a:gd name="T56" fmla="*/ 6 w 6"/>
                    <a:gd name="T57" fmla="*/ 5 h 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 h="5">
                      <a:moveTo>
                        <a:pt x="5" y="4"/>
                      </a:moveTo>
                      <a:lnTo>
                        <a:pt x="5" y="3"/>
                      </a:lnTo>
                      <a:lnTo>
                        <a:pt x="5" y="2"/>
                      </a:lnTo>
                      <a:lnTo>
                        <a:pt x="4" y="1"/>
                      </a:lnTo>
                      <a:lnTo>
                        <a:pt x="4" y="0"/>
                      </a:lnTo>
                      <a:lnTo>
                        <a:pt x="3" y="0"/>
                      </a:lnTo>
                      <a:lnTo>
                        <a:pt x="2" y="0"/>
                      </a:lnTo>
                      <a:lnTo>
                        <a:pt x="1" y="0"/>
                      </a:lnTo>
                      <a:lnTo>
                        <a:pt x="0" y="1"/>
                      </a:lnTo>
                      <a:lnTo>
                        <a:pt x="0" y="2"/>
                      </a:lnTo>
                      <a:lnTo>
                        <a:pt x="0" y="3"/>
                      </a:lnTo>
                      <a:lnTo>
                        <a:pt x="0" y="4"/>
                      </a:lnTo>
                      <a:lnTo>
                        <a:pt x="5"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60" name="Freeform 590"/>
                <p:cNvSpPr>
                  <a:spLocks/>
                </p:cNvSpPr>
                <p:nvPr/>
              </p:nvSpPr>
              <p:spPr bwMode="auto">
                <a:xfrm>
                  <a:off x="4853" y="823"/>
                  <a:ext cx="2" cy="2"/>
                </a:xfrm>
                <a:custGeom>
                  <a:avLst/>
                  <a:gdLst>
                    <a:gd name="T0" fmla="*/ 1 w 2"/>
                    <a:gd name="T1" fmla="*/ 1 h 2"/>
                    <a:gd name="T2" fmla="*/ 1 w 2"/>
                    <a:gd name="T3" fmla="*/ 0 h 2"/>
                    <a:gd name="T4" fmla="*/ 0 w 2"/>
                    <a:gd name="T5" fmla="*/ 0 h 2"/>
                    <a:gd name="T6" fmla="*/ 0 w 2"/>
                    <a:gd name="T7" fmla="*/ 1 h 2"/>
                    <a:gd name="T8" fmla="*/ 1 w 2"/>
                    <a:gd name="T9" fmla="*/ 1 h 2"/>
                    <a:gd name="T10" fmla="*/ 0 60000 65536"/>
                    <a:gd name="T11" fmla="*/ 0 60000 65536"/>
                    <a:gd name="T12" fmla="*/ 0 60000 65536"/>
                    <a:gd name="T13" fmla="*/ 0 60000 65536"/>
                    <a:gd name="T14" fmla="*/ 0 60000 65536"/>
                    <a:gd name="T15" fmla="*/ 0 w 2"/>
                    <a:gd name="T16" fmla="*/ 0 h 2"/>
                    <a:gd name="T17" fmla="*/ 2 w 2"/>
                    <a:gd name="T18" fmla="*/ 2 h 2"/>
                  </a:gdLst>
                  <a:ahLst/>
                  <a:cxnLst>
                    <a:cxn ang="T10">
                      <a:pos x="T0" y="T1"/>
                    </a:cxn>
                    <a:cxn ang="T11">
                      <a:pos x="T2" y="T3"/>
                    </a:cxn>
                    <a:cxn ang="T12">
                      <a:pos x="T4" y="T5"/>
                    </a:cxn>
                    <a:cxn ang="T13">
                      <a:pos x="T6" y="T7"/>
                    </a:cxn>
                    <a:cxn ang="T14">
                      <a:pos x="T8" y="T9"/>
                    </a:cxn>
                  </a:cxnLst>
                  <a:rect l="T15" t="T16" r="T17" b="T18"/>
                  <a:pathLst>
                    <a:path w="2" h="2">
                      <a:moveTo>
                        <a:pt x="1" y="1"/>
                      </a:moveTo>
                      <a:lnTo>
                        <a:pt x="1" y="0"/>
                      </a:lnTo>
                      <a:lnTo>
                        <a:pt x="0" y="0"/>
                      </a:lnTo>
                      <a:lnTo>
                        <a:pt x="0" y="1"/>
                      </a:lnTo>
                      <a:lnTo>
                        <a:pt x="1"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61" name="Freeform 591"/>
                <p:cNvSpPr>
                  <a:spLocks/>
                </p:cNvSpPr>
                <p:nvPr/>
              </p:nvSpPr>
              <p:spPr bwMode="auto">
                <a:xfrm>
                  <a:off x="4853" y="823"/>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62" name="Freeform 592"/>
                <p:cNvSpPr>
                  <a:spLocks/>
                </p:cNvSpPr>
                <p:nvPr/>
              </p:nvSpPr>
              <p:spPr bwMode="auto">
                <a:xfrm>
                  <a:off x="4848" y="833"/>
                  <a:ext cx="3" cy="2"/>
                </a:xfrm>
                <a:custGeom>
                  <a:avLst/>
                  <a:gdLst>
                    <a:gd name="T0" fmla="*/ 2 w 3"/>
                    <a:gd name="T1" fmla="*/ 1 h 2"/>
                    <a:gd name="T2" fmla="*/ 2 w 3"/>
                    <a:gd name="T3" fmla="*/ 0 h 2"/>
                    <a:gd name="T4" fmla="*/ 0 w 3"/>
                    <a:gd name="T5" fmla="*/ 0 h 2"/>
                    <a:gd name="T6" fmla="*/ 0 w 3"/>
                    <a:gd name="T7" fmla="*/ 1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2" y="0"/>
                      </a:lnTo>
                      <a:lnTo>
                        <a:pt x="0" y="0"/>
                      </a:lnTo>
                      <a:lnTo>
                        <a:pt x="0" y="1"/>
                      </a:lnTo>
                      <a:lnTo>
                        <a:pt x="2"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63" name="Freeform 593"/>
                <p:cNvSpPr>
                  <a:spLocks/>
                </p:cNvSpPr>
                <p:nvPr/>
              </p:nvSpPr>
              <p:spPr bwMode="auto">
                <a:xfrm>
                  <a:off x="4848" y="833"/>
                  <a:ext cx="4" cy="3"/>
                </a:xfrm>
                <a:custGeom>
                  <a:avLst/>
                  <a:gdLst>
                    <a:gd name="T0" fmla="*/ 3 w 4"/>
                    <a:gd name="T1" fmla="*/ 2 h 3"/>
                    <a:gd name="T2" fmla="*/ 3 w 4"/>
                    <a:gd name="T3" fmla="*/ 0 h 3"/>
                    <a:gd name="T4" fmla="*/ 0 w 4"/>
                    <a:gd name="T5" fmla="*/ 0 h 3"/>
                    <a:gd name="T6" fmla="*/ 0 w 4"/>
                    <a:gd name="T7" fmla="*/ 2 h 3"/>
                    <a:gd name="T8" fmla="*/ 3 w 4"/>
                    <a:gd name="T9" fmla="*/ 2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3" y="2"/>
                      </a:moveTo>
                      <a:lnTo>
                        <a:pt x="3" y="0"/>
                      </a:lnTo>
                      <a:lnTo>
                        <a:pt x="0" y="0"/>
                      </a:lnTo>
                      <a:lnTo>
                        <a:pt x="0" y="2"/>
                      </a:lnTo>
                      <a:lnTo>
                        <a:pt x="3"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64" name="Line 594"/>
                <p:cNvSpPr>
                  <a:spLocks noChangeShapeType="1"/>
                </p:cNvSpPr>
                <p:nvPr/>
              </p:nvSpPr>
              <p:spPr bwMode="auto">
                <a:xfrm>
                  <a:off x="4848" y="833"/>
                  <a:ext cx="3" cy="0"/>
                </a:xfrm>
                <a:prstGeom prst="line">
                  <a:avLst/>
                </a:prstGeom>
                <a:noFill/>
                <a:ln w="12700">
                  <a:noFill/>
                  <a:round/>
                  <a:headEnd/>
                  <a:tailEnd/>
                </a:ln>
              </p:spPr>
              <p:txBody>
                <a:bodyPr wrap="none" anchor="ctr"/>
                <a:lstStyle/>
                <a:p>
                  <a:endParaRPr lang="en-US"/>
                </a:p>
              </p:txBody>
            </p:sp>
            <p:sp>
              <p:nvSpPr>
                <p:cNvPr id="168265" name="Line 595"/>
                <p:cNvSpPr>
                  <a:spLocks noChangeShapeType="1"/>
                </p:cNvSpPr>
                <p:nvPr/>
              </p:nvSpPr>
              <p:spPr bwMode="auto">
                <a:xfrm>
                  <a:off x="4848" y="833"/>
                  <a:ext cx="3" cy="0"/>
                </a:xfrm>
                <a:prstGeom prst="line">
                  <a:avLst/>
                </a:prstGeom>
                <a:noFill/>
                <a:ln w="12700">
                  <a:solidFill>
                    <a:srgbClr val="FFFFFF"/>
                  </a:solidFill>
                  <a:round/>
                  <a:headEnd/>
                  <a:tailEnd/>
                </a:ln>
              </p:spPr>
              <p:txBody>
                <a:bodyPr wrap="none" anchor="ctr"/>
                <a:lstStyle/>
                <a:p>
                  <a:endParaRPr lang="en-US"/>
                </a:p>
              </p:txBody>
            </p:sp>
            <p:sp>
              <p:nvSpPr>
                <p:cNvPr id="168266" name="Line 596"/>
                <p:cNvSpPr>
                  <a:spLocks noChangeShapeType="1"/>
                </p:cNvSpPr>
                <p:nvPr/>
              </p:nvSpPr>
              <p:spPr bwMode="auto">
                <a:xfrm>
                  <a:off x="4849" y="831"/>
                  <a:ext cx="0" cy="2"/>
                </a:xfrm>
                <a:prstGeom prst="line">
                  <a:avLst/>
                </a:prstGeom>
                <a:noFill/>
                <a:ln w="12700">
                  <a:solidFill>
                    <a:srgbClr val="000000"/>
                  </a:solidFill>
                  <a:round/>
                  <a:headEnd/>
                  <a:tailEnd/>
                </a:ln>
              </p:spPr>
              <p:txBody>
                <a:bodyPr wrap="none" anchor="ctr"/>
                <a:lstStyle/>
                <a:p>
                  <a:endParaRPr lang="en-US"/>
                </a:p>
              </p:txBody>
            </p:sp>
            <p:sp>
              <p:nvSpPr>
                <p:cNvPr id="168267" name="Freeform 597"/>
                <p:cNvSpPr>
                  <a:spLocks/>
                </p:cNvSpPr>
                <p:nvPr/>
              </p:nvSpPr>
              <p:spPr bwMode="auto">
                <a:xfrm>
                  <a:off x="4848" y="830"/>
                  <a:ext cx="3" cy="2"/>
                </a:xfrm>
                <a:custGeom>
                  <a:avLst/>
                  <a:gdLst>
                    <a:gd name="T0" fmla="*/ 2 w 3"/>
                    <a:gd name="T1" fmla="*/ 1 h 2"/>
                    <a:gd name="T2" fmla="*/ 2 w 3"/>
                    <a:gd name="T3" fmla="*/ 0 h 2"/>
                    <a:gd name="T4" fmla="*/ 0 w 3"/>
                    <a:gd name="T5" fmla="*/ 0 h 2"/>
                    <a:gd name="T6" fmla="*/ 0 w 3"/>
                    <a:gd name="T7" fmla="*/ 1 h 2"/>
                    <a:gd name="T8" fmla="*/ 2 w 3"/>
                    <a:gd name="T9" fmla="*/ 1 h 2"/>
                    <a:gd name="T10" fmla="*/ 0 60000 65536"/>
                    <a:gd name="T11" fmla="*/ 0 60000 65536"/>
                    <a:gd name="T12" fmla="*/ 0 60000 65536"/>
                    <a:gd name="T13" fmla="*/ 0 60000 65536"/>
                    <a:gd name="T14" fmla="*/ 0 60000 65536"/>
                    <a:gd name="T15" fmla="*/ 0 w 3"/>
                    <a:gd name="T16" fmla="*/ 0 h 2"/>
                    <a:gd name="T17" fmla="*/ 3 w 3"/>
                    <a:gd name="T18" fmla="*/ 2 h 2"/>
                  </a:gdLst>
                  <a:ahLst/>
                  <a:cxnLst>
                    <a:cxn ang="T10">
                      <a:pos x="T0" y="T1"/>
                    </a:cxn>
                    <a:cxn ang="T11">
                      <a:pos x="T2" y="T3"/>
                    </a:cxn>
                    <a:cxn ang="T12">
                      <a:pos x="T4" y="T5"/>
                    </a:cxn>
                    <a:cxn ang="T13">
                      <a:pos x="T6" y="T7"/>
                    </a:cxn>
                    <a:cxn ang="T14">
                      <a:pos x="T8" y="T9"/>
                    </a:cxn>
                  </a:cxnLst>
                  <a:rect l="T15" t="T16" r="T17" b="T18"/>
                  <a:pathLst>
                    <a:path w="3" h="2">
                      <a:moveTo>
                        <a:pt x="2" y="1"/>
                      </a:moveTo>
                      <a:lnTo>
                        <a:pt x="2" y="0"/>
                      </a:lnTo>
                      <a:lnTo>
                        <a:pt x="0" y="0"/>
                      </a:lnTo>
                      <a:lnTo>
                        <a:pt x="0" y="1"/>
                      </a:lnTo>
                      <a:lnTo>
                        <a:pt x="2"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68" name="Freeform 598"/>
                <p:cNvSpPr>
                  <a:spLocks/>
                </p:cNvSpPr>
                <p:nvPr/>
              </p:nvSpPr>
              <p:spPr bwMode="auto">
                <a:xfrm>
                  <a:off x="4848" y="830"/>
                  <a:ext cx="4" cy="2"/>
                </a:xfrm>
                <a:custGeom>
                  <a:avLst/>
                  <a:gdLst>
                    <a:gd name="T0" fmla="*/ 3 w 4"/>
                    <a:gd name="T1" fmla="*/ 1 h 2"/>
                    <a:gd name="T2" fmla="*/ 3 w 4"/>
                    <a:gd name="T3" fmla="*/ 0 h 2"/>
                    <a:gd name="T4" fmla="*/ 0 w 4"/>
                    <a:gd name="T5" fmla="*/ 0 h 2"/>
                    <a:gd name="T6" fmla="*/ 0 w 4"/>
                    <a:gd name="T7" fmla="*/ 1 h 2"/>
                    <a:gd name="T8" fmla="*/ 3 w 4"/>
                    <a:gd name="T9" fmla="*/ 1 h 2"/>
                    <a:gd name="T10" fmla="*/ 0 60000 65536"/>
                    <a:gd name="T11" fmla="*/ 0 60000 65536"/>
                    <a:gd name="T12" fmla="*/ 0 60000 65536"/>
                    <a:gd name="T13" fmla="*/ 0 60000 65536"/>
                    <a:gd name="T14" fmla="*/ 0 60000 65536"/>
                    <a:gd name="T15" fmla="*/ 0 w 4"/>
                    <a:gd name="T16" fmla="*/ 0 h 2"/>
                    <a:gd name="T17" fmla="*/ 4 w 4"/>
                    <a:gd name="T18" fmla="*/ 2 h 2"/>
                  </a:gdLst>
                  <a:ahLst/>
                  <a:cxnLst>
                    <a:cxn ang="T10">
                      <a:pos x="T0" y="T1"/>
                    </a:cxn>
                    <a:cxn ang="T11">
                      <a:pos x="T2" y="T3"/>
                    </a:cxn>
                    <a:cxn ang="T12">
                      <a:pos x="T4" y="T5"/>
                    </a:cxn>
                    <a:cxn ang="T13">
                      <a:pos x="T6" y="T7"/>
                    </a:cxn>
                    <a:cxn ang="T14">
                      <a:pos x="T8" y="T9"/>
                    </a:cxn>
                  </a:cxnLst>
                  <a:rect l="T15" t="T16" r="T17" b="T18"/>
                  <a:pathLst>
                    <a:path w="4" h="2">
                      <a:moveTo>
                        <a:pt x="3" y="1"/>
                      </a:moveTo>
                      <a:lnTo>
                        <a:pt x="3" y="0"/>
                      </a:lnTo>
                      <a:lnTo>
                        <a:pt x="0" y="0"/>
                      </a:lnTo>
                      <a:lnTo>
                        <a:pt x="0" y="1"/>
                      </a:lnTo>
                      <a:lnTo>
                        <a:pt x="3"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69" name="Line 599"/>
                <p:cNvSpPr>
                  <a:spLocks noChangeShapeType="1"/>
                </p:cNvSpPr>
                <p:nvPr/>
              </p:nvSpPr>
              <p:spPr bwMode="auto">
                <a:xfrm>
                  <a:off x="4862" y="854"/>
                  <a:ext cx="0" cy="30"/>
                </a:xfrm>
                <a:prstGeom prst="line">
                  <a:avLst/>
                </a:prstGeom>
                <a:noFill/>
                <a:ln w="12700">
                  <a:noFill/>
                  <a:round/>
                  <a:headEnd/>
                  <a:tailEnd/>
                </a:ln>
              </p:spPr>
              <p:txBody>
                <a:bodyPr wrap="none" anchor="ctr"/>
                <a:lstStyle/>
                <a:p>
                  <a:endParaRPr lang="en-US"/>
                </a:p>
              </p:txBody>
            </p:sp>
            <p:sp>
              <p:nvSpPr>
                <p:cNvPr id="168270" name="Line 600"/>
                <p:cNvSpPr>
                  <a:spLocks noChangeShapeType="1"/>
                </p:cNvSpPr>
                <p:nvPr/>
              </p:nvSpPr>
              <p:spPr bwMode="auto">
                <a:xfrm>
                  <a:off x="4862" y="858"/>
                  <a:ext cx="0" cy="22"/>
                </a:xfrm>
                <a:prstGeom prst="line">
                  <a:avLst/>
                </a:prstGeom>
                <a:noFill/>
                <a:ln w="12700">
                  <a:solidFill>
                    <a:srgbClr val="000000"/>
                  </a:solidFill>
                  <a:round/>
                  <a:headEnd/>
                  <a:tailEnd/>
                </a:ln>
              </p:spPr>
              <p:txBody>
                <a:bodyPr wrap="none" anchor="ctr"/>
                <a:lstStyle/>
                <a:p>
                  <a:endParaRPr lang="en-US"/>
                </a:p>
              </p:txBody>
            </p:sp>
            <p:sp>
              <p:nvSpPr>
                <p:cNvPr id="168271" name="Freeform 601"/>
                <p:cNvSpPr>
                  <a:spLocks/>
                </p:cNvSpPr>
                <p:nvPr/>
              </p:nvSpPr>
              <p:spPr bwMode="auto">
                <a:xfrm>
                  <a:off x="4848" y="854"/>
                  <a:ext cx="7" cy="30"/>
                </a:xfrm>
                <a:custGeom>
                  <a:avLst/>
                  <a:gdLst>
                    <a:gd name="T0" fmla="*/ 1 w 7"/>
                    <a:gd name="T1" fmla="*/ 29 h 30"/>
                    <a:gd name="T2" fmla="*/ 6 w 7"/>
                    <a:gd name="T3" fmla="*/ 0 h 30"/>
                    <a:gd name="T4" fmla="*/ 5 w 7"/>
                    <a:gd name="T5" fmla="*/ 0 h 30"/>
                    <a:gd name="T6" fmla="*/ 0 w 7"/>
                    <a:gd name="T7" fmla="*/ 29 h 30"/>
                    <a:gd name="T8" fmla="*/ 1 w 7"/>
                    <a:gd name="T9" fmla="*/ 29 h 30"/>
                    <a:gd name="T10" fmla="*/ 0 60000 65536"/>
                    <a:gd name="T11" fmla="*/ 0 60000 65536"/>
                    <a:gd name="T12" fmla="*/ 0 60000 65536"/>
                    <a:gd name="T13" fmla="*/ 0 60000 65536"/>
                    <a:gd name="T14" fmla="*/ 0 60000 65536"/>
                    <a:gd name="T15" fmla="*/ 0 w 7"/>
                    <a:gd name="T16" fmla="*/ 0 h 30"/>
                    <a:gd name="T17" fmla="*/ 7 w 7"/>
                    <a:gd name="T18" fmla="*/ 30 h 30"/>
                  </a:gdLst>
                  <a:ahLst/>
                  <a:cxnLst>
                    <a:cxn ang="T10">
                      <a:pos x="T0" y="T1"/>
                    </a:cxn>
                    <a:cxn ang="T11">
                      <a:pos x="T2" y="T3"/>
                    </a:cxn>
                    <a:cxn ang="T12">
                      <a:pos x="T4" y="T5"/>
                    </a:cxn>
                    <a:cxn ang="T13">
                      <a:pos x="T6" y="T7"/>
                    </a:cxn>
                    <a:cxn ang="T14">
                      <a:pos x="T8" y="T9"/>
                    </a:cxn>
                  </a:cxnLst>
                  <a:rect l="T15" t="T16" r="T17" b="T18"/>
                  <a:pathLst>
                    <a:path w="7" h="30">
                      <a:moveTo>
                        <a:pt x="1" y="29"/>
                      </a:moveTo>
                      <a:lnTo>
                        <a:pt x="6" y="0"/>
                      </a:lnTo>
                      <a:lnTo>
                        <a:pt x="5" y="0"/>
                      </a:lnTo>
                      <a:lnTo>
                        <a:pt x="0" y="29"/>
                      </a:lnTo>
                      <a:lnTo>
                        <a:pt x="1" y="2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72" name="Freeform 602"/>
                <p:cNvSpPr>
                  <a:spLocks/>
                </p:cNvSpPr>
                <p:nvPr/>
              </p:nvSpPr>
              <p:spPr bwMode="auto">
                <a:xfrm>
                  <a:off x="4848" y="854"/>
                  <a:ext cx="8" cy="31"/>
                </a:xfrm>
                <a:custGeom>
                  <a:avLst/>
                  <a:gdLst>
                    <a:gd name="T0" fmla="*/ 1 w 8"/>
                    <a:gd name="T1" fmla="*/ 30 h 31"/>
                    <a:gd name="T2" fmla="*/ 7 w 8"/>
                    <a:gd name="T3" fmla="*/ 0 h 31"/>
                    <a:gd name="T4" fmla="*/ 6 w 8"/>
                    <a:gd name="T5" fmla="*/ 0 h 31"/>
                    <a:gd name="T6" fmla="*/ 0 w 8"/>
                    <a:gd name="T7" fmla="*/ 30 h 31"/>
                    <a:gd name="T8" fmla="*/ 1 w 8"/>
                    <a:gd name="T9" fmla="*/ 30 h 31"/>
                    <a:gd name="T10" fmla="*/ 0 60000 65536"/>
                    <a:gd name="T11" fmla="*/ 0 60000 65536"/>
                    <a:gd name="T12" fmla="*/ 0 60000 65536"/>
                    <a:gd name="T13" fmla="*/ 0 60000 65536"/>
                    <a:gd name="T14" fmla="*/ 0 60000 65536"/>
                    <a:gd name="T15" fmla="*/ 0 w 8"/>
                    <a:gd name="T16" fmla="*/ 0 h 31"/>
                    <a:gd name="T17" fmla="*/ 8 w 8"/>
                    <a:gd name="T18" fmla="*/ 31 h 31"/>
                  </a:gdLst>
                  <a:ahLst/>
                  <a:cxnLst>
                    <a:cxn ang="T10">
                      <a:pos x="T0" y="T1"/>
                    </a:cxn>
                    <a:cxn ang="T11">
                      <a:pos x="T2" y="T3"/>
                    </a:cxn>
                    <a:cxn ang="T12">
                      <a:pos x="T4" y="T5"/>
                    </a:cxn>
                    <a:cxn ang="T13">
                      <a:pos x="T6" y="T7"/>
                    </a:cxn>
                    <a:cxn ang="T14">
                      <a:pos x="T8" y="T9"/>
                    </a:cxn>
                  </a:cxnLst>
                  <a:rect l="T15" t="T16" r="T17" b="T18"/>
                  <a:pathLst>
                    <a:path w="8" h="31">
                      <a:moveTo>
                        <a:pt x="1" y="30"/>
                      </a:moveTo>
                      <a:lnTo>
                        <a:pt x="7" y="0"/>
                      </a:lnTo>
                      <a:lnTo>
                        <a:pt x="6" y="0"/>
                      </a:lnTo>
                      <a:lnTo>
                        <a:pt x="0" y="30"/>
                      </a:lnTo>
                      <a:lnTo>
                        <a:pt x="1" y="3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73" name="Freeform 603"/>
                <p:cNvSpPr>
                  <a:spLocks/>
                </p:cNvSpPr>
                <p:nvPr/>
              </p:nvSpPr>
              <p:spPr bwMode="auto">
                <a:xfrm>
                  <a:off x="4842" y="863"/>
                  <a:ext cx="20" cy="2"/>
                </a:xfrm>
                <a:custGeom>
                  <a:avLst/>
                  <a:gdLst>
                    <a:gd name="T0" fmla="*/ 19 w 20"/>
                    <a:gd name="T1" fmla="*/ 1 h 2"/>
                    <a:gd name="T2" fmla="*/ 0 w 20"/>
                    <a:gd name="T3" fmla="*/ 1 h 2"/>
                    <a:gd name="T4" fmla="*/ 0 w 20"/>
                    <a:gd name="T5" fmla="*/ 0 h 2"/>
                    <a:gd name="T6" fmla="*/ 19 w 20"/>
                    <a:gd name="T7" fmla="*/ 0 h 2"/>
                    <a:gd name="T8" fmla="*/ 19 w 20"/>
                    <a:gd name="T9" fmla="*/ 1 h 2"/>
                    <a:gd name="T10" fmla="*/ 0 60000 65536"/>
                    <a:gd name="T11" fmla="*/ 0 60000 65536"/>
                    <a:gd name="T12" fmla="*/ 0 60000 65536"/>
                    <a:gd name="T13" fmla="*/ 0 60000 65536"/>
                    <a:gd name="T14" fmla="*/ 0 60000 65536"/>
                    <a:gd name="T15" fmla="*/ 0 w 20"/>
                    <a:gd name="T16" fmla="*/ 0 h 2"/>
                    <a:gd name="T17" fmla="*/ 20 w 20"/>
                    <a:gd name="T18" fmla="*/ 2 h 2"/>
                  </a:gdLst>
                  <a:ahLst/>
                  <a:cxnLst>
                    <a:cxn ang="T10">
                      <a:pos x="T0" y="T1"/>
                    </a:cxn>
                    <a:cxn ang="T11">
                      <a:pos x="T2" y="T3"/>
                    </a:cxn>
                    <a:cxn ang="T12">
                      <a:pos x="T4" y="T5"/>
                    </a:cxn>
                    <a:cxn ang="T13">
                      <a:pos x="T6" y="T7"/>
                    </a:cxn>
                    <a:cxn ang="T14">
                      <a:pos x="T8" y="T9"/>
                    </a:cxn>
                  </a:cxnLst>
                  <a:rect l="T15" t="T16" r="T17" b="T18"/>
                  <a:pathLst>
                    <a:path w="20" h="2">
                      <a:moveTo>
                        <a:pt x="19" y="1"/>
                      </a:moveTo>
                      <a:lnTo>
                        <a:pt x="0" y="1"/>
                      </a:lnTo>
                      <a:lnTo>
                        <a:pt x="0" y="0"/>
                      </a:lnTo>
                      <a:lnTo>
                        <a:pt x="19" y="0"/>
                      </a:lnTo>
                      <a:lnTo>
                        <a:pt x="19"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74" name="Freeform 604"/>
                <p:cNvSpPr>
                  <a:spLocks/>
                </p:cNvSpPr>
                <p:nvPr/>
              </p:nvSpPr>
              <p:spPr bwMode="auto">
                <a:xfrm>
                  <a:off x="4842" y="863"/>
                  <a:ext cx="21" cy="2"/>
                </a:xfrm>
                <a:custGeom>
                  <a:avLst/>
                  <a:gdLst>
                    <a:gd name="T0" fmla="*/ 20 w 21"/>
                    <a:gd name="T1" fmla="*/ 1 h 2"/>
                    <a:gd name="T2" fmla="*/ 0 w 21"/>
                    <a:gd name="T3" fmla="*/ 1 h 2"/>
                    <a:gd name="T4" fmla="*/ 0 w 21"/>
                    <a:gd name="T5" fmla="*/ 0 h 2"/>
                    <a:gd name="T6" fmla="*/ 20 w 21"/>
                    <a:gd name="T7" fmla="*/ 0 h 2"/>
                    <a:gd name="T8" fmla="*/ 20 w 21"/>
                    <a:gd name="T9" fmla="*/ 1 h 2"/>
                    <a:gd name="T10" fmla="*/ 0 60000 65536"/>
                    <a:gd name="T11" fmla="*/ 0 60000 65536"/>
                    <a:gd name="T12" fmla="*/ 0 60000 65536"/>
                    <a:gd name="T13" fmla="*/ 0 60000 65536"/>
                    <a:gd name="T14" fmla="*/ 0 60000 65536"/>
                    <a:gd name="T15" fmla="*/ 0 w 21"/>
                    <a:gd name="T16" fmla="*/ 0 h 2"/>
                    <a:gd name="T17" fmla="*/ 21 w 21"/>
                    <a:gd name="T18" fmla="*/ 2 h 2"/>
                  </a:gdLst>
                  <a:ahLst/>
                  <a:cxnLst>
                    <a:cxn ang="T10">
                      <a:pos x="T0" y="T1"/>
                    </a:cxn>
                    <a:cxn ang="T11">
                      <a:pos x="T2" y="T3"/>
                    </a:cxn>
                    <a:cxn ang="T12">
                      <a:pos x="T4" y="T5"/>
                    </a:cxn>
                    <a:cxn ang="T13">
                      <a:pos x="T6" y="T7"/>
                    </a:cxn>
                    <a:cxn ang="T14">
                      <a:pos x="T8" y="T9"/>
                    </a:cxn>
                  </a:cxnLst>
                  <a:rect l="T15" t="T16" r="T17" b="T18"/>
                  <a:pathLst>
                    <a:path w="21" h="2">
                      <a:moveTo>
                        <a:pt x="20" y="1"/>
                      </a:moveTo>
                      <a:lnTo>
                        <a:pt x="0" y="1"/>
                      </a:lnTo>
                      <a:lnTo>
                        <a:pt x="0" y="0"/>
                      </a:lnTo>
                      <a:lnTo>
                        <a:pt x="20" y="0"/>
                      </a:lnTo>
                      <a:lnTo>
                        <a:pt x="20"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75" name="Line 605"/>
                <p:cNvSpPr>
                  <a:spLocks noChangeShapeType="1"/>
                </p:cNvSpPr>
                <p:nvPr/>
              </p:nvSpPr>
              <p:spPr bwMode="auto">
                <a:xfrm>
                  <a:off x="4867" y="874"/>
                  <a:ext cx="0" cy="10"/>
                </a:xfrm>
                <a:prstGeom prst="line">
                  <a:avLst/>
                </a:prstGeom>
                <a:noFill/>
                <a:ln w="12700">
                  <a:noFill/>
                  <a:round/>
                  <a:headEnd/>
                  <a:tailEnd/>
                </a:ln>
              </p:spPr>
              <p:txBody>
                <a:bodyPr wrap="none" anchor="ctr"/>
                <a:lstStyle/>
                <a:p>
                  <a:endParaRPr lang="en-US"/>
                </a:p>
              </p:txBody>
            </p:sp>
            <p:sp>
              <p:nvSpPr>
                <p:cNvPr id="168276" name="Line 606"/>
                <p:cNvSpPr>
                  <a:spLocks noChangeShapeType="1"/>
                </p:cNvSpPr>
                <p:nvPr/>
              </p:nvSpPr>
              <p:spPr bwMode="auto">
                <a:xfrm>
                  <a:off x="4867" y="878"/>
                  <a:ext cx="0" cy="2"/>
                </a:xfrm>
                <a:prstGeom prst="line">
                  <a:avLst/>
                </a:prstGeom>
                <a:noFill/>
                <a:ln w="12700">
                  <a:solidFill>
                    <a:srgbClr val="000000"/>
                  </a:solidFill>
                  <a:round/>
                  <a:headEnd/>
                  <a:tailEnd/>
                </a:ln>
              </p:spPr>
              <p:txBody>
                <a:bodyPr wrap="none" anchor="ctr"/>
                <a:lstStyle/>
                <a:p>
                  <a:endParaRPr lang="en-US"/>
                </a:p>
              </p:txBody>
            </p:sp>
            <p:sp>
              <p:nvSpPr>
                <p:cNvPr id="168277" name="Line 607"/>
                <p:cNvSpPr>
                  <a:spLocks noChangeShapeType="1"/>
                </p:cNvSpPr>
                <p:nvPr/>
              </p:nvSpPr>
              <p:spPr bwMode="auto">
                <a:xfrm>
                  <a:off x="4872" y="874"/>
                  <a:ext cx="0" cy="10"/>
                </a:xfrm>
                <a:prstGeom prst="line">
                  <a:avLst/>
                </a:prstGeom>
                <a:noFill/>
                <a:ln w="12700">
                  <a:noFill/>
                  <a:round/>
                  <a:headEnd/>
                  <a:tailEnd/>
                </a:ln>
              </p:spPr>
              <p:txBody>
                <a:bodyPr wrap="none" anchor="ctr"/>
                <a:lstStyle/>
                <a:p>
                  <a:endParaRPr lang="en-US"/>
                </a:p>
              </p:txBody>
            </p:sp>
            <p:sp>
              <p:nvSpPr>
                <p:cNvPr id="168278" name="Line 608"/>
                <p:cNvSpPr>
                  <a:spLocks noChangeShapeType="1"/>
                </p:cNvSpPr>
                <p:nvPr/>
              </p:nvSpPr>
              <p:spPr bwMode="auto">
                <a:xfrm>
                  <a:off x="4872" y="878"/>
                  <a:ext cx="0" cy="2"/>
                </a:xfrm>
                <a:prstGeom prst="line">
                  <a:avLst/>
                </a:prstGeom>
                <a:noFill/>
                <a:ln w="12700">
                  <a:solidFill>
                    <a:srgbClr val="000000"/>
                  </a:solidFill>
                  <a:round/>
                  <a:headEnd/>
                  <a:tailEnd/>
                </a:ln>
              </p:spPr>
              <p:txBody>
                <a:bodyPr wrap="none" anchor="ctr"/>
                <a:lstStyle/>
                <a:p>
                  <a:endParaRPr lang="en-US"/>
                </a:p>
              </p:txBody>
            </p:sp>
            <p:sp>
              <p:nvSpPr>
                <p:cNvPr id="168279" name="Freeform 609"/>
                <p:cNvSpPr>
                  <a:spLocks/>
                </p:cNvSpPr>
                <p:nvPr/>
              </p:nvSpPr>
              <p:spPr bwMode="auto">
                <a:xfrm>
                  <a:off x="4861" y="854"/>
                  <a:ext cx="6" cy="17"/>
                </a:xfrm>
                <a:custGeom>
                  <a:avLst/>
                  <a:gdLst>
                    <a:gd name="T0" fmla="*/ 1 w 6"/>
                    <a:gd name="T1" fmla="*/ 16 h 17"/>
                    <a:gd name="T2" fmla="*/ 5 w 6"/>
                    <a:gd name="T3" fmla="*/ 4 h 17"/>
                    <a:gd name="T4" fmla="*/ 5 w 6"/>
                    <a:gd name="T5" fmla="*/ 0 h 17"/>
                    <a:gd name="T6" fmla="*/ 0 w 6"/>
                    <a:gd name="T7" fmla="*/ 0 h 17"/>
                    <a:gd name="T8" fmla="*/ 0 w 6"/>
                    <a:gd name="T9" fmla="*/ 16 h 17"/>
                    <a:gd name="T10" fmla="*/ 1 w 6"/>
                    <a:gd name="T11" fmla="*/ 16 h 17"/>
                    <a:gd name="T12" fmla="*/ 0 60000 65536"/>
                    <a:gd name="T13" fmla="*/ 0 60000 65536"/>
                    <a:gd name="T14" fmla="*/ 0 60000 65536"/>
                    <a:gd name="T15" fmla="*/ 0 60000 65536"/>
                    <a:gd name="T16" fmla="*/ 0 60000 65536"/>
                    <a:gd name="T17" fmla="*/ 0 60000 65536"/>
                    <a:gd name="T18" fmla="*/ 0 w 6"/>
                    <a:gd name="T19" fmla="*/ 0 h 17"/>
                    <a:gd name="T20" fmla="*/ 6 w 6"/>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6" h="17">
                      <a:moveTo>
                        <a:pt x="1" y="16"/>
                      </a:moveTo>
                      <a:lnTo>
                        <a:pt x="5" y="4"/>
                      </a:lnTo>
                      <a:lnTo>
                        <a:pt x="5" y="0"/>
                      </a:lnTo>
                      <a:lnTo>
                        <a:pt x="0" y="0"/>
                      </a:lnTo>
                      <a:lnTo>
                        <a:pt x="0" y="16"/>
                      </a:lnTo>
                      <a:lnTo>
                        <a:pt x="1"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80" name="Freeform 610"/>
                <p:cNvSpPr>
                  <a:spLocks/>
                </p:cNvSpPr>
                <p:nvPr/>
              </p:nvSpPr>
              <p:spPr bwMode="auto">
                <a:xfrm>
                  <a:off x="4861" y="854"/>
                  <a:ext cx="7" cy="17"/>
                </a:xfrm>
                <a:custGeom>
                  <a:avLst/>
                  <a:gdLst>
                    <a:gd name="T0" fmla="*/ 1 w 7"/>
                    <a:gd name="T1" fmla="*/ 16 h 17"/>
                    <a:gd name="T2" fmla="*/ 6 w 7"/>
                    <a:gd name="T3" fmla="*/ 4 h 17"/>
                    <a:gd name="T4" fmla="*/ 6 w 7"/>
                    <a:gd name="T5" fmla="*/ 0 h 17"/>
                    <a:gd name="T6" fmla="*/ 0 w 7"/>
                    <a:gd name="T7" fmla="*/ 0 h 17"/>
                    <a:gd name="T8" fmla="*/ 0 w 7"/>
                    <a:gd name="T9" fmla="*/ 16 h 17"/>
                    <a:gd name="T10" fmla="*/ 1 w 7"/>
                    <a:gd name="T11" fmla="*/ 16 h 17"/>
                    <a:gd name="T12" fmla="*/ 0 60000 65536"/>
                    <a:gd name="T13" fmla="*/ 0 60000 65536"/>
                    <a:gd name="T14" fmla="*/ 0 60000 65536"/>
                    <a:gd name="T15" fmla="*/ 0 60000 65536"/>
                    <a:gd name="T16" fmla="*/ 0 60000 65536"/>
                    <a:gd name="T17" fmla="*/ 0 60000 65536"/>
                    <a:gd name="T18" fmla="*/ 0 w 7"/>
                    <a:gd name="T19" fmla="*/ 0 h 17"/>
                    <a:gd name="T20" fmla="*/ 7 w 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7" h="17">
                      <a:moveTo>
                        <a:pt x="1" y="16"/>
                      </a:moveTo>
                      <a:lnTo>
                        <a:pt x="6" y="4"/>
                      </a:lnTo>
                      <a:lnTo>
                        <a:pt x="6" y="0"/>
                      </a:lnTo>
                      <a:lnTo>
                        <a:pt x="0" y="0"/>
                      </a:lnTo>
                      <a:lnTo>
                        <a:pt x="0" y="16"/>
                      </a:lnTo>
                      <a:lnTo>
                        <a:pt x="1"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81" name="Freeform 611"/>
                <p:cNvSpPr>
                  <a:spLocks/>
                </p:cNvSpPr>
                <p:nvPr/>
              </p:nvSpPr>
              <p:spPr bwMode="auto">
                <a:xfrm>
                  <a:off x="4850" y="864"/>
                  <a:ext cx="12" cy="15"/>
                </a:xfrm>
                <a:custGeom>
                  <a:avLst/>
                  <a:gdLst>
                    <a:gd name="T0" fmla="*/ 0 w 12"/>
                    <a:gd name="T1" fmla="*/ 14 h 15"/>
                    <a:gd name="T2" fmla="*/ 11 w 12"/>
                    <a:gd name="T3" fmla="*/ 7 h 15"/>
                    <a:gd name="T4" fmla="*/ 2 w 12"/>
                    <a:gd name="T5" fmla="*/ 7 h 15"/>
                    <a:gd name="T6" fmla="*/ 11 w 12"/>
                    <a:gd name="T7" fmla="*/ 0 h 15"/>
                    <a:gd name="T8" fmla="*/ 0 60000 65536"/>
                    <a:gd name="T9" fmla="*/ 0 60000 65536"/>
                    <a:gd name="T10" fmla="*/ 0 60000 65536"/>
                    <a:gd name="T11" fmla="*/ 0 60000 65536"/>
                    <a:gd name="T12" fmla="*/ 0 w 12"/>
                    <a:gd name="T13" fmla="*/ 0 h 15"/>
                    <a:gd name="T14" fmla="*/ 12 w 12"/>
                    <a:gd name="T15" fmla="*/ 15 h 15"/>
                  </a:gdLst>
                  <a:ahLst/>
                  <a:cxnLst>
                    <a:cxn ang="T8">
                      <a:pos x="T0" y="T1"/>
                    </a:cxn>
                    <a:cxn ang="T9">
                      <a:pos x="T2" y="T3"/>
                    </a:cxn>
                    <a:cxn ang="T10">
                      <a:pos x="T4" y="T5"/>
                    </a:cxn>
                    <a:cxn ang="T11">
                      <a:pos x="T6" y="T7"/>
                    </a:cxn>
                  </a:cxnLst>
                  <a:rect l="T12" t="T13" r="T14" b="T15"/>
                  <a:pathLst>
                    <a:path w="12" h="15">
                      <a:moveTo>
                        <a:pt x="0" y="14"/>
                      </a:moveTo>
                      <a:lnTo>
                        <a:pt x="11" y="7"/>
                      </a:lnTo>
                      <a:lnTo>
                        <a:pt x="2" y="7"/>
                      </a:lnTo>
                      <a:lnTo>
                        <a:pt x="1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82" name="Line 612"/>
                <p:cNvSpPr>
                  <a:spLocks noChangeShapeType="1"/>
                </p:cNvSpPr>
                <p:nvPr/>
              </p:nvSpPr>
              <p:spPr bwMode="auto">
                <a:xfrm flipH="1">
                  <a:off x="4849" y="858"/>
                  <a:ext cx="16" cy="5"/>
                </a:xfrm>
                <a:prstGeom prst="line">
                  <a:avLst/>
                </a:prstGeom>
                <a:noFill/>
                <a:ln w="12700">
                  <a:solidFill>
                    <a:srgbClr val="000000"/>
                  </a:solidFill>
                  <a:round/>
                  <a:headEnd/>
                  <a:tailEnd/>
                </a:ln>
              </p:spPr>
              <p:txBody>
                <a:bodyPr wrap="none" anchor="ctr"/>
                <a:lstStyle/>
                <a:p>
                  <a:endParaRPr lang="en-US"/>
                </a:p>
              </p:txBody>
            </p:sp>
            <p:sp>
              <p:nvSpPr>
                <p:cNvPr id="168283" name="Line 613"/>
                <p:cNvSpPr>
                  <a:spLocks noChangeShapeType="1"/>
                </p:cNvSpPr>
                <p:nvPr/>
              </p:nvSpPr>
              <p:spPr bwMode="auto">
                <a:xfrm>
                  <a:off x="4862" y="858"/>
                  <a:ext cx="5" cy="0"/>
                </a:xfrm>
                <a:prstGeom prst="line">
                  <a:avLst/>
                </a:prstGeom>
                <a:noFill/>
                <a:ln w="12700">
                  <a:noFill/>
                  <a:round/>
                  <a:headEnd/>
                  <a:tailEnd/>
                </a:ln>
              </p:spPr>
              <p:txBody>
                <a:bodyPr wrap="none" anchor="ctr"/>
                <a:lstStyle/>
                <a:p>
                  <a:endParaRPr lang="en-US"/>
                </a:p>
              </p:txBody>
            </p:sp>
            <p:sp>
              <p:nvSpPr>
                <p:cNvPr id="168284" name="Line 614"/>
                <p:cNvSpPr>
                  <a:spLocks noChangeShapeType="1"/>
                </p:cNvSpPr>
                <p:nvPr/>
              </p:nvSpPr>
              <p:spPr bwMode="auto">
                <a:xfrm>
                  <a:off x="4862" y="858"/>
                  <a:ext cx="5" cy="0"/>
                </a:xfrm>
                <a:prstGeom prst="line">
                  <a:avLst/>
                </a:prstGeom>
                <a:noFill/>
                <a:ln w="12700">
                  <a:solidFill>
                    <a:srgbClr val="000000"/>
                  </a:solidFill>
                  <a:round/>
                  <a:headEnd/>
                  <a:tailEnd/>
                </a:ln>
              </p:spPr>
              <p:txBody>
                <a:bodyPr wrap="none" anchor="ctr"/>
                <a:lstStyle/>
                <a:p>
                  <a:endParaRPr lang="en-US"/>
                </a:p>
              </p:txBody>
            </p:sp>
            <p:sp>
              <p:nvSpPr>
                <p:cNvPr id="168285" name="Freeform 615"/>
                <p:cNvSpPr>
                  <a:spLocks/>
                </p:cNvSpPr>
                <p:nvPr/>
              </p:nvSpPr>
              <p:spPr bwMode="auto">
                <a:xfrm>
                  <a:off x="4846" y="835"/>
                  <a:ext cx="9" cy="2"/>
                </a:xfrm>
                <a:custGeom>
                  <a:avLst/>
                  <a:gdLst>
                    <a:gd name="T0" fmla="*/ 8 w 9"/>
                    <a:gd name="T1" fmla="*/ 1 h 2"/>
                    <a:gd name="T2" fmla="*/ 8 w 9"/>
                    <a:gd name="T3" fmla="*/ 0 h 2"/>
                    <a:gd name="T4" fmla="*/ 0 w 9"/>
                    <a:gd name="T5" fmla="*/ 0 h 2"/>
                    <a:gd name="T6" fmla="*/ 0 w 9"/>
                    <a:gd name="T7" fmla="*/ 1 h 2"/>
                    <a:gd name="T8" fmla="*/ 8 w 9"/>
                    <a:gd name="T9" fmla="*/ 1 h 2"/>
                    <a:gd name="T10" fmla="*/ 0 60000 65536"/>
                    <a:gd name="T11" fmla="*/ 0 60000 65536"/>
                    <a:gd name="T12" fmla="*/ 0 60000 65536"/>
                    <a:gd name="T13" fmla="*/ 0 60000 65536"/>
                    <a:gd name="T14" fmla="*/ 0 60000 65536"/>
                    <a:gd name="T15" fmla="*/ 0 w 9"/>
                    <a:gd name="T16" fmla="*/ 0 h 2"/>
                    <a:gd name="T17" fmla="*/ 9 w 9"/>
                    <a:gd name="T18" fmla="*/ 2 h 2"/>
                  </a:gdLst>
                  <a:ahLst/>
                  <a:cxnLst>
                    <a:cxn ang="T10">
                      <a:pos x="T0" y="T1"/>
                    </a:cxn>
                    <a:cxn ang="T11">
                      <a:pos x="T2" y="T3"/>
                    </a:cxn>
                    <a:cxn ang="T12">
                      <a:pos x="T4" y="T5"/>
                    </a:cxn>
                    <a:cxn ang="T13">
                      <a:pos x="T6" y="T7"/>
                    </a:cxn>
                    <a:cxn ang="T14">
                      <a:pos x="T8" y="T9"/>
                    </a:cxn>
                  </a:cxnLst>
                  <a:rect l="T15" t="T16" r="T17" b="T18"/>
                  <a:pathLst>
                    <a:path w="9" h="2">
                      <a:moveTo>
                        <a:pt x="8" y="1"/>
                      </a:moveTo>
                      <a:lnTo>
                        <a:pt x="8" y="0"/>
                      </a:lnTo>
                      <a:lnTo>
                        <a:pt x="0" y="0"/>
                      </a:lnTo>
                      <a:lnTo>
                        <a:pt x="0" y="1"/>
                      </a:lnTo>
                      <a:lnTo>
                        <a:pt x="8"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86" name="Line 616"/>
                <p:cNvSpPr>
                  <a:spLocks noChangeShapeType="1"/>
                </p:cNvSpPr>
                <p:nvPr/>
              </p:nvSpPr>
              <p:spPr bwMode="auto">
                <a:xfrm>
                  <a:off x="4844" y="835"/>
                  <a:ext cx="20" cy="0"/>
                </a:xfrm>
                <a:prstGeom prst="line">
                  <a:avLst/>
                </a:prstGeom>
                <a:noFill/>
                <a:ln w="12700">
                  <a:noFill/>
                  <a:round/>
                  <a:headEnd/>
                  <a:tailEnd/>
                </a:ln>
              </p:spPr>
              <p:txBody>
                <a:bodyPr wrap="none" anchor="ctr"/>
                <a:lstStyle/>
                <a:p>
                  <a:endParaRPr lang="en-US"/>
                </a:p>
              </p:txBody>
            </p:sp>
            <p:sp>
              <p:nvSpPr>
                <p:cNvPr id="168287" name="Line 617"/>
                <p:cNvSpPr>
                  <a:spLocks noChangeShapeType="1"/>
                </p:cNvSpPr>
                <p:nvPr/>
              </p:nvSpPr>
              <p:spPr bwMode="auto">
                <a:xfrm>
                  <a:off x="4848" y="835"/>
                  <a:ext cx="12" cy="0"/>
                </a:xfrm>
                <a:prstGeom prst="line">
                  <a:avLst/>
                </a:prstGeom>
                <a:noFill/>
                <a:ln w="12700">
                  <a:solidFill>
                    <a:srgbClr val="000000"/>
                  </a:solidFill>
                  <a:round/>
                  <a:headEnd/>
                  <a:tailEnd/>
                </a:ln>
              </p:spPr>
              <p:txBody>
                <a:bodyPr wrap="none" anchor="ctr"/>
                <a:lstStyle/>
                <a:p>
                  <a:endParaRPr lang="en-US"/>
                </a:p>
              </p:txBody>
            </p:sp>
            <p:sp>
              <p:nvSpPr>
                <p:cNvPr id="168288" name="Freeform 618"/>
                <p:cNvSpPr>
                  <a:spLocks/>
                </p:cNvSpPr>
                <p:nvPr/>
              </p:nvSpPr>
              <p:spPr bwMode="auto">
                <a:xfrm>
                  <a:off x="4854" y="854"/>
                  <a:ext cx="8" cy="31"/>
                </a:xfrm>
                <a:custGeom>
                  <a:avLst/>
                  <a:gdLst>
                    <a:gd name="T0" fmla="*/ 7 w 8"/>
                    <a:gd name="T1" fmla="*/ 0 h 31"/>
                    <a:gd name="T2" fmla="*/ 0 w 8"/>
                    <a:gd name="T3" fmla="*/ 4 h 31"/>
                    <a:gd name="T4" fmla="*/ 7 w 8"/>
                    <a:gd name="T5" fmla="*/ 4 h 31"/>
                    <a:gd name="T6" fmla="*/ 7 w 8"/>
                    <a:gd name="T7" fmla="*/ 30 h 31"/>
                    <a:gd name="T8" fmla="*/ 0 60000 65536"/>
                    <a:gd name="T9" fmla="*/ 0 60000 65536"/>
                    <a:gd name="T10" fmla="*/ 0 60000 65536"/>
                    <a:gd name="T11" fmla="*/ 0 60000 65536"/>
                    <a:gd name="T12" fmla="*/ 0 w 8"/>
                    <a:gd name="T13" fmla="*/ 0 h 31"/>
                    <a:gd name="T14" fmla="*/ 8 w 8"/>
                    <a:gd name="T15" fmla="*/ 31 h 31"/>
                  </a:gdLst>
                  <a:ahLst/>
                  <a:cxnLst>
                    <a:cxn ang="T8">
                      <a:pos x="T0" y="T1"/>
                    </a:cxn>
                    <a:cxn ang="T9">
                      <a:pos x="T2" y="T3"/>
                    </a:cxn>
                    <a:cxn ang="T10">
                      <a:pos x="T4" y="T5"/>
                    </a:cxn>
                    <a:cxn ang="T11">
                      <a:pos x="T6" y="T7"/>
                    </a:cxn>
                  </a:cxnLst>
                  <a:rect l="T12" t="T13" r="T14" b="T15"/>
                  <a:pathLst>
                    <a:path w="8" h="31">
                      <a:moveTo>
                        <a:pt x="7" y="0"/>
                      </a:moveTo>
                      <a:lnTo>
                        <a:pt x="0" y="4"/>
                      </a:lnTo>
                      <a:lnTo>
                        <a:pt x="7" y="4"/>
                      </a:lnTo>
                      <a:lnTo>
                        <a:pt x="7" y="3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89" name="Line 619"/>
                <p:cNvSpPr>
                  <a:spLocks noChangeShapeType="1"/>
                </p:cNvSpPr>
                <p:nvPr/>
              </p:nvSpPr>
              <p:spPr bwMode="auto">
                <a:xfrm flipH="1" flipV="1">
                  <a:off x="4848" y="867"/>
                  <a:ext cx="17" cy="15"/>
                </a:xfrm>
                <a:prstGeom prst="line">
                  <a:avLst/>
                </a:prstGeom>
                <a:noFill/>
                <a:ln w="12700">
                  <a:solidFill>
                    <a:srgbClr val="000000"/>
                  </a:solidFill>
                  <a:round/>
                  <a:headEnd/>
                  <a:tailEnd/>
                </a:ln>
              </p:spPr>
              <p:txBody>
                <a:bodyPr wrap="none" anchor="ctr"/>
                <a:lstStyle/>
                <a:p>
                  <a:endParaRPr lang="en-US"/>
                </a:p>
              </p:txBody>
            </p:sp>
            <p:sp>
              <p:nvSpPr>
                <p:cNvPr id="168290" name="Line 620"/>
                <p:cNvSpPr>
                  <a:spLocks noChangeShapeType="1"/>
                </p:cNvSpPr>
                <p:nvPr/>
              </p:nvSpPr>
              <p:spPr bwMode="auto">
                <a:xfrm flipV="1">
                  <a:off x="4855" y="832"/>
                  <a:ext cx="3" cy="12"/>
                </a:xfrm>
                <a:prstGeom prst="line">
                  <a:avLst/>
                </a:prstGeom>
                <a:noFill/>
                <a:ln w="12700">
                  <a:solidFill>
                    <a:srgbClr val="000000"/>
                  </a:solidFill>
                  <a:round/>
                  <a:headEnd/>
                  <a:tailEnd/>
                </a:ln>
              </p:spPr>
              <p:txBody>
                <a:bodyPr wrap="none" anchor="ctr"/>
                <a:lstStyle/>
                <a:p>
                  <a:endParaRPr lang="en-US"/>
                </a:p>
              </p:txBody>
            </p:sp>
            <p:sp>
              <p:nvSpPr>
                <p:cNvPr id="168291" name="Line 621"/>
                <p:cNvSpPr>
                  <a:spLocks noChangeShapeType="1"/>
                </p:cNvSpPr>
                <p:nvPr/>
              </p:nvSpPr>
              <p:spPr bwMode="auto">
                <a:xfrm>
                  <a:off x="4849" y="836"/>
                  <a:ext cx="4" cy="4"/>
                </a:xfrm>
                <a:prstGeom prst="line">
                  <a:avLst/>
                </a:prstGeom>
                <a:noFill/>
                <a:ln w="12700">
                  <a:solidFill>
                    <a:srgbClr val="000000"/>
                  </a:solidFill>
                  <a:round/>
                  <a:headEnd/>
                  <a:tailEnd/>
                </a:ln>
              </p:spPr>
              <p:txBody>
                <a:bodyPr wrap="none" anchor="ctr"/>
                <a:lstStyle/>
                <a:p>
                  <a:endParaRPr lang="en-US"/>
                </a:p>
              </p:txBody>
            </p:sp>
            <p:sp>
              <p:nvSpPr>
                <p:cNvPr id="168292" name="Freeform 622"/>
                <p:cNvSpPr>
                  <a:spLocks/>
                </p:cNvSpPr>
                <p:nvPr/>
              </p:nvSpPr>
              <p:spPr bwMode="auto">
                <a:xfrm>
                  <a:off x="4851" y="826"/>
                  <a:ext cx="6" cy="3"/>
                </a:xfrm>
                <a:custGeom>
                  <a:avLst/>
                  <a:gdLst>
                    <a:gd name="T0" fmla="*/ 5 w 6"/>
                    <a:gd name="T1" fmla="*/ 0 h 3"/>
                    <a:gd name="T2" fmla="*/ 0 w 6"/>
                    <a:gd name="T3" fmla="*/ 0 h 3"/>
                    <a:gd name="T4" fmla="*/ 2 w 6"/>
                    <a:gd name="T5" fmla="*/ 2 h 3"/>
                    <a:gd name="T6" fmla="*/ 0 60000 65536"/>
                    <a:gd name="T7" fmla="*/ 0 60000 65536"/>
                    <a:gd name="T8" fmla="*/ 0 60000 65536"/>
                    <a:gd name="T9" fmla="*/ 0 w 6"/>
                    <a:gd name="T10" fmla="*/ 0 h 3"/>
                    <a:gd name="T11" fmla="*/ 6 w 6"/>
                    <a:gd name="T12" fmla="*/ 3 h 3"/>
                  </a:gdLst>
                  <a:ahLst/>
                  <a:cxnLst>
                    <a:cxn ang="T6">
                      <a:pos x="T0" y="T1"/>
                    </a:cxn>
                    <a:cxn ang="T7">
                      <a:pos x="T2" y="T3"/>
                    </a:cxn>
                    <a:cxn ang="T8">
                      <a:pos x="T4" y="T5"/>
                    </a:cxn>
                  </a:cxnLst>
                  <a:rect l="T9" t="T10" r="T11" b="T12"/>
                  <a:pathLst>
                    <a:path w="6" h="3">
                      <a:moveTo>
                        <a:pt x="5" y="0"/>
                      </a:moveTo>
                      <a:lnTo>
                        <a:pt x="0" y="0"/>
                      </a:lnTo>
                      <a:lnTo>
                        <a:pt x="2"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93" name="Line 623"/>
                <p:cNvSpPr>
                  <a:spLocks noChangeShapeType="1"/>
                </p:cNvSpPr>
                <p:nvPr/>
              </p:nvSpPr>
              <p:spPr bwMode="auto">
                <a:xfrm flipH="1">
                  <a:off x="4846" y="878"/>
                  <a:ext cx="19" cy="0"/>
                </a:xfrm>
                <a:prstGeom prst="line">
                  <a:avLst/>
                </a:prstGeom>
                <a:noFill/>
                <a:ln w="12700">
                  <a:solidFill>
                    <a:srgbClr val="000000"/>
                  </a:solidFill>
                  <a:round/>
                  <a:headEnd/>
                  <a:tailEnd/>
                </a:ln>
              </p:spPr>
              <p:txBody>
                <a:bodyPr wrap="none" anchor="ctr"/>
                <a:lstStyle/>
                <a:p>
                  <a:endParaRPr lang="en-US"/>
                </a:p>
              </p:txBody>
            </p:sp>
            <p:sp>
              <p:nvSpPr>
                <p:cNvPr id="168294" name="Line 624"/>
                <p:cNvSpPr>
                  <a:spLocks noChangeShapeType="1"/>
                </p:cNvSpPr>
                <p:nvPr/>
              </p:nvSpPr>
              <p:spPr bwMode="auto">
                <a:xfrm>
                  <a:off x="4845" y="868"/>
                  <a:ext cx="4" cy="7"/>
                </a:xfrm>
                <a:prstGeom prst="line">
                  <a:avLst/>
                </a:prstGeom>
                <a:noFill/>
                <a:ln w="12700">
                  <a:solidFill>
                    <a:srgbClr val="000000"/>
                  </a:solidFill>
                  <a:round/>
                  <a:headEnd/>
                  <a:tailEnd/>
                </a:ln>
              </p:spPr>
              <p:txBody>
                <a:bodyPr wrap="none" anchor="ctr"/>
                <a:lstStyle/>
                <a:p>
                  <a:endParaRPr lang="en-US"/>
                </a:p>
              </p:txBody>
            </p:sp>
            <p:sp>
              <p:nvSpPr>
                <p:cNvPr id="168295" name="Line 625"/>
                <p:cNvSpPr>
                  <a:spLocks noChangeShapeType="1"/>
                </p:cNvSpPr>
                <p:nvPr/>
              </p:nvSpPr>
              <p:spPr bwMode="auto">
                <a:xfrm>
                  <a:off x="4846" y="868"/>
                  <a:ext cx="3" cy="6"/>
                </a:xfrm>
                <a:prstGeom prst="line">
                  <a:avLst/>
                </a:prstGeom>
                <a:noFill/>
                <a:ln w="12700">
                  <a:solidFill>
                    <a:srgbClr val="000000"/>
                  </a:solidFill>
                  <a:round/>
                  <a:headEnd/>
                  <a:tailEnd/>
                </a:ln>
              </p:spPr>
              <p:txBody>
                <a:bodyPr wrap="none" anchor="ctr"/>
                <a:lstStyle/>
                <a:p>
                  <a:endParaRPr lang="en-US"/>
                </a:p>
              </p:txBody>
            </p:sp>
            <p:sp>
              <p:nvSpPr>
                <p:cNvPr id="168296" name="Line 626"/>
                <p:cNvSpPr>
                  <a:spLocks noChangeShapeType="1"/>
                </p:cNvSpPr>
                <p:nvPr/>
              </p:nvSpPr>
              <p:spPr bwMode="auto">
                <a:xfrm>
                  <a:off x="4843" y="864"/>
                  <a:ext cx="3" cy="4"/>
                </a:xfrm>
                <a:prstGeom prst="line">
                  <a:avLst/>
                </a:prstGeom>
                <a:noFill/>
                <a:ln w="12700">
                  <a:solidFill>
                    <a:srgbClr val="000000"/>
                  </a:solidFill>
                  <a:round/>
                  <a:headEnd/>
                  <a:tailEnd/>
                </a:ln>
              </p:spPr>
              <p:txBody>
                <a:bodyPr wrap="none" anchor="ctr"/>
                <a:lstStyle/>
                <a:p>
                  <a:endParaRPr lang="en-US"/>
                </a:p>
              </p:txBody>
            </p:sp>
            <p:sp>
              <p:nvSpPr>
                <p:cNvPr id="168297" name="Freeform 627"/>
                <p:cNvSpPr>
                  <a:spLocks/>
                </p:cNvSpPr>
                <p:nvPr/>
              </p:nvSpPr>
              <p:spPr bwMode="auto">
                <a:xfrm>
                  <a:off x="4864" y="843"/>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298" name="Freeform 628"/>
                <p:cNvSpPr>
                  <a:spLocks/>
                </p:cNvSpPr>
                <p:nvPr/>
              </p:nvSpPr>
              <p:spPr bwMode="auto">
                <a:xfrm>
                  <a:off x="4864" y="843"/>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299" name="Line 629"/>
                <p:cNvSpPr>
                  <a:spLocks noChangeShapeType="1"/>
                </p:cNvSpPr>
                <p:nvPr/>
              </p:nvSpPr>
              <p:spPr bwMode="auto">
                <a:xfrm>
                  <a:off x="4864" y="852"/>
                  <a:ext cx="2" cy="0"/>
                </a:xfrm>
                <a:prstGeom prst="line">
                  <a:avLst/>
                </a:prstGeom>
                <a:noFill/>
                <a:ln w="12700">
                  <a:noFill/>
                  <a:round/>
                  <a:headEnd/>
                  <a:tailEnd/>
                </a:ln>
              </p:spPr>
              <p:txBody>
                <a:bodyPr wrap="none" anchor="ctr"/>
                <a:lstStyle/>
                <a:p>
                  <a:endParaRPr lang="en-US"/>
                </a:p>
              </p:txBody>
            </p:sp>
            <p:sp>
              <p:nvSpPr>
                <p:cNvPr id="168300" name="Line 630"/>
                <p:cNvSpPr>
                  <a:spLocks noChangeShapeType="1"/>
                </p:cNvSpPr>
                <p:nvPr/>
              </p:nvSpPr>
              <p:spPr bwMode="auto">
                <a:xfrm>
                  <a:off x="4864" y="852"/>
                  <a:ext cx="2" cy="0"/>
                </a:xfrm>
                <a:prstGeom prst="line">
                  <a:avLst/>
                </a:prstGeom>
                <a:noFill/>
                <a:ln w="12700">
                  <a:solidFill>
                    <a:srgbClr val="FFFFFF"/>
                  </a:solidFill>
                  <a:round/>
                  <a:headEnd/>
                  <a:tailEnd/>
                </a:ln>
              </p:spPr>
              <p:txBody>
                <a:bodyPr wrap="none" anchor="ctr"/>
                <a:lstStyle/>
                <a:p>
                  <a:endParaRPr lang="en-US"/>
                </a:p>
              </p:txBody>
            </p:sp>
          </p:grpSp>
        </p:grpSp>
        <p:sp>
          <p:nvSpPr>
            <p:cNvPr id="688759" name="Rectangle 631"/>
            <p:cNvSpPr>
              <a:spLocks noChangeArrowheads="1"/>
            </p:cNvSpPr>
            <p:nvPr/>
          </p:nvSpPr>
          <p:spPr bwMode="auto">
            <a:xfrm>
              <a:off x="4766" y="913"/>
              <a:ext cx="234" cy="73"/>
            </a:xfrm>
            <a:prstGeom prst="rect">
              <a:avLst/>
            </a:prstGeom>
            <a:noFill/>
            <a:ln w="12700">
              <a:noFill/>
              <a:miter lim="800000"/>
              <a:headEnd/>
              <a:tailEnd/>
            </a:ln>
            <a:effectLst/>
          </p:spPr>
          <p:txBody>
            <a:bodyPr wrap="none" lIns="46038" tIns="23812" rIns="46038" bIns="23812">
              <a:spAutoFit/>
            </a:bodyPr>
            <a:lstStyle/>
            <a:p>
              <a:pPr defTabSz="228600" eaLnBrk="0" hangingPunct="0">
                <a:lnSpc>
                  <a:spcPct val="90000"/>
                </a:lnSpc>
                <a:defRPr/>
              </a:pPr>
              <a:r>
                <a:rPr lang="en-US" sz="500" b="1">
                  <a:effectLst>
                    <a:outerShdw blurRad="38100" dist="38100" dir="2700000" algn="tl">
                      <a:srgbClr val="C0C0C0"/>
                    </a:outerShdw>
                  </a:effectLst>
                  <a:cs typeface="Times New Roman" pitchFamily="18" charset="0"/>
                </a:rPr>
                <a:t>spruance</a:t>
              </a:r>
            </a:p>
          </p:txBody>
        </p:sp>
      </p:grpSp>
      <p:grpSp>
        <p:nvGrpSpPr>
          <p:cNvPr id="168016" name="Group 632"/>
          <p:cNvGrpSpPr>
            <a:grpSpLocks/>
          </p:cNvGrpSpPr>
          <p:nvPr/>
        </p:nvGrpSpPr>
        <p:grpSpPr bwMode="auto">
          <a:xfrm>
            <a:off x="6464300" y="1262063"/>
            <a:ext cx="754063" cy="392112"/>
            <a:chOff x="4072" y="795"/>
            <a:chExt cx="475" cy="247"/>
          </a:xfrm>
        </p:grpSpPr>
        <p:grpSp>
          <p:nvGrpSpPr>
            <p:cNvPr id="168205" name="Group 633"/>
            <p:cNvGrpSpPr>
              <a:grpSpLocks/>
            </p:cNvGrpSpPr>
            <p:nvPr/>
          </p:nvGrpSpPr>
          <p:grpSpPr bwMode="auto">
            <a:xfrm>
              <a:off x="4072" y="795"/>
              <a:ext cx="475" cy="112"/>
              <a:chOff x="4072" y="795"/>
              <a:chExt cx="475" cy="112"/>
            </a:xfrm>
          </p:grpSpPr>
          <p:sp>
            <p:nvSpPr>
              <p:cNvPr id="168207" name="Freeform 634"/>
              <p:cNvSpPr>
                <a:spLocks/>
              </p:cNvSpPr>
              <p:nvPr/>
            </p:nvSpPr>
            <p:spPr bwMode="auto">
              <a:xfrm>
                <a:off x="4321" y="813"/>
                <a:ext cx="52" cy="51"/>
              </a:xfrm>
              <a:custGeom>
                <a:avLst/>
                <a:gdLst>
                  <a:gd name="T0" fmla="*/ 0 w 52"/>
                  <a:gd name="T1" fmla="*/ 2 h 51"/>
                  <a:gd name="T2" fmla="*/ 0 w 52"/>
                  <a:gd name="T3" fmla="*/ 2 h 51"/>
                  <a:gd name="T4" fmla="*/ 1 w 52"/>
                  <a:gd name="T5" fmla="*/ 2 h 51"/>
                  <a:gd name="T6" fmla="*/ 1 w 52"/>
                  <a:gd name="T7" fmla="*/ 3 h 51"/>
                  <a:gd name="T8" fmla="*/ 2 w 52"/>
                  <a:gd name="T9" fmla="*/ 4 h 51"/>
                  <a:gd name="T10" fmla="*/ 2 w 52"/>
                  <a:gd name="T11" fmla="*/ 5 h 51"/>
                  <a:gd name="T12" fmla="*/ 3 w 52"/>
                  <a:gd name="T13" fmla="*/ 6 h 51"/>
                  <a:gd name="T14" fmla="*/ 3 w 52"/>
                  <a:gd name="T15" fmla="*/ 7 h 51"/>
                  <a:gd name="T16" fmla="*/ 5 w 52"/>
                  <a:gd name="T17" fmla="*/ 8 h 51"/>
                  <a:gd name="T18" fmla="*/ 6 w 52"/>
                  <a:gd name="T19" fmla="*/ 10 h 51"/>
                  <a:gd name="T20" fmla="*/ 7 w 52"/>
                  <a:gd name="T21" fmla="*/ 10 h 51"/>
                  <a:gd name="T22" fmla="*/ 8 w 52"/>
                  <a:gd name="T23" fmla="*/ 12 h 51"/>
                  <a:gd name="T24" fmla="*/ 10 w 52"/>
                  <a:gd name="T25" fmla="*/ 13 h 51"/>
                  <a:gd name="T26" fmla="*/ 11 w 52"/>
                  <a:gd name="T27" fmla="*/ 15 h 51"/>
                  <a:gd name="T28" fmla="*/ 13 w 52"/>
                  <a:gd name="T29" fmla="*/ 17 h 51"/>
                  <a:gd name="T30" fmla="*/ 14 w 52"/>
                  <a:gd name="T31" fmla="*/ 19 h 51"/>
                  <a:gd name="T32" fmla="*/ 16 w 52"/>
                  <a:gd name="T33" fmla="*/ 21 h 51"/>
                  <a:gd name="T34" fmla="*/ 18 w 52"/>
                  <a:gd name="T35" fmla="*/ 23 h 51"/>
                  <a:gd name="T36" fmla="*/ 19 w 52"/>
                  <a:gd name="T37" fmla="*/ 25 h 51"/>
                  <a:gd name="T38" fmla="*/ 22 w 52"/>
                  <a:gd name="T39" fmla="*/ 27 h 51"/>
                  <a:gd name="T40" fmla="*/ 23 w 52"/>
                  <a:gd name="T41" fmla="*/ 29 h 51"/>
                  <a:gd name="T42" fmla="*/ 26 w 52"/>
                  <a:gd name="T43" fmla="*/ 30 h 51"/>
                  <a:gd name="T44" fmla="*/ 28 w 52"/>
                  <a:gd name="T45" fmla="*/ 33 h 51"/>
                  <a:gd name="T46" fmla="*/ 30 w 52"/>
                  <a:gd name="T47" fmla="*/ 35 h 51"/>
                  <a:gd name="T48" fmla="*/ 33 w 52"/>
                  <a:gd name="T49" fmla="*/ 37 h 51"/>
                  <a:gd name="T50" fmla="*/ 35 w 52"/>
                  <a:gd name="T51" fmla="*/ 39 h 51"/>
                  <a:gd name="T52" fmla="*/ 37 w 52"/>
                  <a:gd name="T53" fmla="*/ 41 h 51"/>
                  <a:gd name="T54" fmla="*/ 40 w 52"/>
                  <a:gd name="T55" fmla="*/ 43 h 51"/>
                  <a:gd name="T56" fmla="*/ 43 w 52"/>
                  <a:gd name="T57" fmla="*/ 44 h 51"/>
                  <a:gd name="T58" fmla="*/ 45 w 52"/>
                  <a:gd name="T59" fmla="*/ 46 h 51"/>
                  <a:gd name="T60" fmla="*/ 48 w 52"/>
                  <a:gd name="T61" fmla="*/ 48 h 51"/>
                  <a:gd name="T62" fmla="*/ 51 w 52"/>
                  <a:gd name="T63" fmla="*/ 50 h 51"/>
                  <a:gd name="T64" fmla="*/ 50 w 52"/>
                  <a:gd name="T65" fmla="*/ 49 h 51"/>
                  <a:gd name="T66" fmla="*/ 49 w 52"/>
                  <a:gd name="T67" fmla="*/ 49 h 51"/>
                  <a:gd name="T68" fmla="*/ 49 w 52"/>
                  <a:gd name="T69" fmla="*/ 48 h 51"/>
                  <a:gd name="T70" fmla="*/ 48 w 52"/>
                  <a:gd name="T71" fmla="*/ 48 h 51"/>
                  <a:gd name="T72" fmla="*/ 47 w 52"/>
                  <a:gd name="T73" fmla="*/ 48 h 51"/>
                  <a:gd name="T74" fmla="*/ 46 w 52"/>
                  <a:gd name="T75" fmla="*/ 46 h 51"/>
                  <a:gd name="T76" fmla="*/ 45 w 52"/>
                  <a:gd name="T77" fmla="*/ 45 h 51"/>
                  <a:gd name="T78" fmla="*/ 44 w 52"/>
                  <a:gd name="T79" fmla="*/ 44 h 51"/>
                  <a:gd name="T80" fmla="*/ 42 w 52"/>
                  <a:gd name="T81" fmla="*/ 44 h 51"/>
                  <a:gd name="T82" fmla="*/ 41 w 52"/>
                  <a:gd name="T83" fmla="*/ 43 h 51"/>
                  <a:gd name="T84" fmla="*/ 39 w 52"/>
                  <a:gd name="T85" fmla="*/ 41 h 51"/>
                  <a:gd name="T86" fmla="*/ 37 w 52"/>
                  <a:gd name="T87" fmla="*/ 40 h 51"/>
                  <a:gd name="T88" fmla="*/ 35 w 52"/>
                  <a:gd name="T89" fmla="*/ 39 h 51"/>
                  <a:gd name="T90" fmla="*/ 33 w 52"/>
                  <a:gd name="T91" fmla="*/ 37 h 51"/>
                  <a:gd name="T92" fmla="*/ 32 w 52"/>
                  <a:gd name="T93" fmla="*/ 35 h 51"/>
                  <a:gd name="T94" fmla="*/ 29 w 52"/>
                  <a:gd name="T95" fmla="*/ 33 h 51"/>
                  <a:gd name="T96" fmla="*/ 28 w 52"/>
                  <a:gd name="T97" fmla="*/ 32 h 51"/>
                  <a:gd name="T98" fmla="*/ 26 w 52"/>
                  <a:gd name="T99" fmla="*/ 29 h 51"/>
                  <a:gd name="T100" fmla="*/ 24 w 52"/>
                  <a:gd name="T101" fmla="*/ 27 h 51"/>
                  <a:gd name="T102" fmla="*/ 22 w 52"/>
                  <a:gd name="T103" fmla="*/ 26 h 51"/>
                  <a:gd name="T104" fmla="*/ 20 w 52"/>
                  <a:gd name="T105" fmla="*/ 24 h 51"/>
                  <a:gd name="T106" fmla="*/ 18 w 52"/>
                  <a:gd name="T107" fmla="*/ 21 h 51"/>
                  <a:gd name="T108" fmla="*/ 15 w 52"/>
                  <a:gd name="T109" fmla="*/ 19 h 51"/>
                  <a:gd name="T110" fmla="*/ 14 w 52"/>
                  <a:gd name="T111" fmla="*/ 16 h 51"/>
                  <a:gd name="T112" fmla="*/ 11 w 52"/>
                  <a:gd name="T113" fmla="*/ 13 h 51"/>
                  <a:gd name="T114" fmla="*/ 10 w 52"/>
                  <a:gd name="T115" fmla="*/ 11 h 51"/>
                  <a:gd name="T116" fmla="*/ 7 w 52"/>
                  <a:gd name="T117" fmla="*/ 9 h 51"/>
                  <a:gd name="T118" fmla="*/ 6 w 52"/>
                  <a:gd name="T119" fmla="*/ 6 h 51"/>
                  <a:gd name="T120" fmla="*/ 3 w 52"/>
                  <a:gd name="T121" fmla="*/ 3 h 51"/>
                  <a:gd name="T122" fmla="*/ 2 w 52"/>
                  <a:gd name="T123" fmla="*/ 0 h 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2"/>
                  <a:gd name="T187" fmla="*/ 0 h 51"/>
                  <a:gd name="T188" fmla="*/ 52 w 52"/>
                  <a:gd name="T189" fmla="*/ 51 h 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2" h="51">
                    <a:moveTo>
                      <a:pt x="0" y="2"/>
                    </a:moveTo>
                    <a:lnTo>
                      <a:pt x="0" y="2"/>
                    </a:lnTo>
                    <a:lnTo>
                      <a:pt x="1" y="2"/>
                    </a:lnTo>
                    <a:lnTo>
                      <a:pt x="1" y="3"/>
                    </a:lnTo>
                    <a:lnTo>
                      <a:pt x="2" y="4"/>
                    </a:lnTo>
                    <a:lnTo>
                      <a:pt x="2" y="5"/>
                    </a:lnTo>
                    <a:lnTo>
                      <a:pt x="3" y="6"/>
                    </a:lnTo>
                    <a:lnTo>
                      <a:pt x="3" y="7"/>
                    </a:lnTo>
                    <a:lnTo>
                      <a:pt x="5" y="8"/>
                    </a:lnTo>
                    <a:lnTo>
                      <a:pt x="6" y="10"/>
                    </a:lnTo>
                    <a:lnTo>
                      <a:pt x="7" y="10"/>
                    </a:lnTo>
                    <a:lnTo>
                      <a:pt x="8" y="12"/>
                    </a:lnTo>
                    <a:lnTo>
                      <a:pt x="10" y="13"/>
                    </a:lnTo>
                    <a:lnTo>
                      <a:pt x="11" y="15"/>
                    </a:lnTo>
                    <a:lnTo>
                      <a:pt x="13" y="17"/>
                    </a:lnTo>
                    <a:lnTo>
                      <a:pt x="14" y="19"/>
                    </a:lnTo>
                    <a:lnTo>
                      <a:pt x="16" y="21"/>
                    </a:lnTo>
                    <a:lnTo>
                      <a:pt x="18" y="23"/>
                    </a:lnTo>
                    <a:lnTo>
                      <a:pt x="19" y="25"/>
                    </a:lnTo>
                    <a:lnTo>
                      <a:pt x="22" y="27"/>
                    </a:lnTo>
                    <a:lnTo>
                      <a:pt x="23" y="29"/>
                    </a:lnTo>
                    <a:lnTo>
                      <a:pt x="26" y="30"/>
                    </a:lnTo>
                    <a:lnTo>
                      <a:pt x="28" y="33"/>
                    </a:lnTo>
                    <a:lnTo>
                      <a:pt x="30" y="35"/>
                    </a:lnTo>
                    <a:lnTo>
                      <a:pt x="33" y="37"/>
                    </a:lnTo>
                    <a:lnTo>
                      <a:pt x="35" y="39"/>
                    </a:lnTo>
                    <a:lnTo>
                      <a:pt x="37" y="41"/>
                    </a:lnTo>
                    <a:lnTo>
                      <a:pt x="40" y="43"/>
                    </a:lnTo>
                    <a:lnTo>
                      <a:pt x="43" y="44"/>
                    </a:lnTo>
                    <a:lnTo>
                      <a:pt x="45" y="46"/>
                    </a:lnTo>
                    <a:lnTo>
                      <a:pt x="48" y="48"/>
                    </a:lnTo>
                    <a:lnTo>
                      <a:pt x="51" y="50"/>
                    </a:lnTo>
                    <a:lnTo>
                      <a:pt x="50" y="49"/>
                    </a:lnTo>
                    <a:lnTo>
                      <a:pt x="49" y="49"/>
                    </a:lnTo>
                    <a:lnTo>
                      <a:pt x="49" y="48"/>
                    </a:lnTo>
                    <a:lnTo>
                      <a:pt x="48" y="48"/>
                    </a:lnTo>
                    <a:lnTo>
                      <a:pt x="47" y="48"/>
                    </a:lnTo>
                    <a:lnTo>
                      <a:pt x="46" y="46"/>
                    </a:lnTo>
                    <a:lnTo>
                      <a:pt x="45" y="45"/>
                    </a:lnTo>
                    <a:lnTo>
                      <a:pt x="44" y="44"/>
                    </a:lnTo>
                    <a:lnTo>
                      <a:pt x="42" y="44"/>
                    </a:lnTo>
                    <a:lnTo>
                      <a:pt x="41" y="43"/>
                    </a:lnTo>
                    <a:lnTo>
                      <a:pt x="39" y="41"/>
                    </a:lnTo>
                    <a:lnTo>
                      <a:pt x="37" y="40"/>
                    </a:lnTo>
                    <a:lnTo>
                      <a:pt x="35" y="39"/>
                    </a:lnTo>
                    <a:lnTo>
                      <a:pt x="33" y="37"/>
                    </a:lnTo>
                    <a:lnTo>
                      <a:pt x="32" y="35"/>
                    </a:lnTo>
                    <a:lnTo>
                      <a:pt x="29" y="33"/>
                    </a:lnTo>
                    <a:lnTo>
                      <a:pt x="28" y="32"/>
                    </a:lnTo>
                    <a:lnTo>
                      <a:pt x="26" y="29"/>
                    </a:lnTo>
                    <a:lnTo>
                      <a:pt x="24" y="27"/>
                    </a:lnTo>
                    <a:lnTo>
                      <a:pt x="22" y="26"/>
                    </a:lnTo>
                    <a:lnTo>
                      <a:pt x="20" y="24"/>
                    </a:lnTo>
                    <a:lnTo>
                      <a:pt x="18" y="21"/>
                    </a:lnTo>
                    <a:lnTo>
                      <a:pt x="15" y="19"/>
                    </a:lnTo>
                    <a:lnTo>
                      <a:pt x="14" y="16"/>
                    </a:lnTo>
                    <a:lnTo>
                      <a:pt x="11" y="13"/>
                    </a:lnTo>
                    <a:lnTo>
                      <a:pt x="10" y="11"/>
                    </a:lnTo>
                    <a:lnTo>
                      <a:pt x="7" y="9"/>
                    </a:lnTo>
                    <a:lnTo>
                      <a:pt x="6" y="6"/>
                    </a:lnTo>
                    <a:lnTo>
                      <a:pt x="3" y="3"/>
                    </a:lnTo>
                    <a:lnTo>
                      <a:pt x="2"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08" name="Freeform 635"/>
              <p:cNvSpPr>
                <a:spLocks/>
              </p:cNvSpPr>
              <p:nvPr/>
            </p:nvSpPr>
            <p:spPr bwMode="auto">
              <a:xfrm>
                <a:off x="4273" y="813"/>
                <a:ext cx="50" cy="51"/>
              </a:xfrm>
              <a:custGeom>
                <a:avLst/>
                <a:gdLst>
                  <a:gd name="T0" fmla="*/ 49 w 50"/>
                  <a:gd name="T1" fmla="*/ 2 h 51"/>
                  <a:gd name="T2" fmla="*/ 48 w 50"/>
                  <a:gd name="T3" fmla="*/ 2 h 51"/>
                  <a:gd name="T4" fmla="*/ 47 w 50"/>
                  <a:gd name="T5" fmla="*/ 5 h 51"/>
                  <a:gd name="T6" fmla="*/ 46 w 50"/>
                  <a:gd name="T7" fmla="*/ 6 h 51"/>
                  <a:gd name="T8" fmla="*/ 44 w 50"/>
                  <a:gd name="T9" fmla="*/ 10 h 51"/>
                  <a:gd name="T10" fmla="*/ 42 w 50"/>
                  <a:gd name="T11" fmla="*/ 12 h 51"/>
                  <a:gd name="T12" fmla="*/ 39 w 50"/>
                  <a:gd name="T13" fmla="*/ 15 h 51"/>
                  <a:gd name="T14" fmla="*/ 36 w 50"/>
                  <a:gd name="T15" fmla="*/ 19 h 51"/>
                  <a:gd name="T16" fmla="*/ 34 w 50"/>
                  <a:gd name="T17" fmla="*/ 22 h 51"/>
                  <a:gd name="T18" fmla="*/ 31 w 50"/>
                  <a:gd name="T19" fmla="*/ 27 h 51"/>
                  <a:gd name="T20" fmla="*/ 27 w 50"/>
                  <a:gd name="T21" fmla="*/ 30 h 51"/>
                  <a:gd name="T22" fmla="*/ 22 w 50"/>
                  <a:gd name="T23" fmla="*/ 35 h 51"/>
                  <a:gd name="T24" fmla="*/ 17 w 50"/>
                  <a:gd name="T25" fmla="*/ 39 h 51"/>
                  <a:gd name="T26" fmla="*/ 12 w 50"/>
                  <a:gd name="T27" fmla="*/ 43 h 51"/>
                  <a:gd name="T28" fmla="*/ 6 w 50"/>
                  <a:gd name="T29" fmla="*/ 46 h 51"/>
                  <a:gd name="T30" fmla="*/ 0 w 50"/>
                  <a:gd name="T31" fmla="*/ 50 h 51"/>
                  <a:gd name="T32" fmla="*/ 1 w 50"/>
                  <a:gd name="T33" fmla="*/ 49 h 51"/>
                  <a:gd name="T34" fmla="*/ 2 w 50"/>
                  <a:gd name="T35" fmla="*/ 48 h 51"/>
                  <a:gd name="T36" fmla="*/ 4 w 50"/>
                  <a:gd name="T37" fmla="*/ 47 h 51"/>
                  <a:gd name="T38" fmla="*/ 6 w 50"/>
                  <a:gd name="T39" fmla="*/ 44 h 51"/>
                  <a:gd name="T40" fmla="*/ 9 w 50"/>
                  <a:gd name="T41" fmla="*/ 43 h 51"/>
                  <a:gd name="T42" fmla="*/ 12 w 50"/>
                  <a:gd name="T43" fmla="*/ 40 h 51"/>
                  <a:gd name="T44" fmla="*/ 15 w 50"/>
                  <a:gd name="T45" fmla="*/ 37 h 51"/>
                  <a:gd name="T46" fmla="*/ 19 w 50"/>
                  <a:gd name="T47" fmla="*/ 33 h 51"/>
                  <a:gd name="T48" fmla="*/ 22 w 50"/>
                  <a:gd name="T49" fmla="*/ 29 h 51"/>
                  <a:gd name="T50" fmla="*/ 27 w 50"/>
                  <a:gd name="T51" fmla="*/ 26 h 51"/>
                  <a:gd name="T52" fmla="*/ 31 w 50"/>
                  <a:gd name="T53" fmla="*/ 21 h 51"/>
                  <a:gd name="T54" fmla="*/ 35 w 50"/>
                  <a:gd name="T55" fmla="*/ 17 h 51"/>
                  <a:gd name="T56" fmla="*/ 39 w 50"/>
                  <a:gd name="T57" fmla="*/ 11 h 51"/>
                  <a:gd name="T58" fmla="*/ 43 w 50"/>
                  <a:gd name="T59" fmla="*/ 6 h 51"/>
                  <a:gd name="T60" fmla="*/ 47 w 50"/>
                  <a:gd name="T61" fmla="*/ 0 h 5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0"/>
                  <a:gd name="T94" fmla="*/ 0 h 51"/>
                  <a:gd name="T95" fmla="*/ 50 w 50"/>
                  <a:gd name="T96" fmla="*/ 51 h 5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0" h="51">
                    <a:moveTo>
                      <a:pt x="49" y="2"/>
                    </a:moveTo>
                    <a:lnTo>
                      <a:pt x="48" y="2"/>
                    </a:lnTo>
                    <a:lnTo>
                      <a:pt x="47" y="5"/>
                    </a:lnTo>
                    <a:lnTo>
                      <a:pt x="46" y="6"/>
                    </a:lnTo>
                    <a:lnTo>
                      <a:pt x="44" y="10"/>
                    </a:lnTo>
                    <a:lnTo>
                      <a:pt x="42" y="12"/>
                    </a:lnTo>
                    <a:lnTo>
                      <a:pt x="39" y="15"/>
                    </a:lnTo>
                    <a:lnTo>
                      <a:pt x="36" y="19"/>
                    </a:lnTo>
                    <a:lnTo>
                      <a:pt x="34" y="22"/>
                    </a:lnTo>
                    <a:lnTo>
                      <a:pt x="31" y="27"/>
                    </a:lnTo>
                    <a:lnTo>
                      <a:pt x="27" y="30"/>
                    </a:lnTo>
                    <a:lnTo>
                      <a:pt x="22" y="35"/>
                    </a:lnTo>
                    <a:lnTo>
                      <a:pt x="17" y="39"/>
                    </a:lnTo>
                    <a:lnTo>
                      <a:pt x="12" y="43"/>
                    </a:lnTo>
                    <a:lnTo>
                      <a:pt x="6" y="46"/>
                    </a:lnTo>
                    <a:lnTo>
                      <a:pt x="0" y="50"/>
                    </a:lnTo>
                    <a:lnTo>
                      <a:pt x="1" y="49"/>
                    </a:lnTo>
                    <a:lnTo>
                      <a:pt x="2" y="48"/>
                    </a:lnTo>
                    <a:lnTo>
                      <a:pt x="4" y="47"/>
                    </a:lnTo>
                    <a:lnTo>
                      <a:pt x="6" y="44"/>
                    </a:lnTo>
                    <a:lnTo>
                      <a:pt x="9" y="43"/>
                    </a:lnTo>
                    <a:lnTo>
                      <a:pt x="12" y="40"/>
                    </a:lnTo>
                    <a:lnTo>
                      <a:pt x="15" y="37"/>
                    </a:lnTo>
                    <a:lnTo>
                      <a:pt x="19" y="33"/>
                    </a:lnTo>
                    <a:lnTo>
                      <a:pt x="22" y="29"/>
                    </a:lnTo>
                    <a:lnTo>
                      <a:pt x="27" y="26"/>
                    </a:lnTo>
                    <a:lnTo>
                      <a:pt x="31" y="21"/>
                    </a:lnTo>
                    <a:lnTo>
                      <a:pt x="35" y="17"/>
                    </a:lnTo>
                    <a:lnTo>
                      <a:pt x="39" y="11"/>
                    </a:lnTo>
                    <a:lnTo>
                      <a:pt x="43" y="6"/>
                    </a:lnTo>
                    <a:lnTo>
                      <a:pt x="47"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09" name="Freeform 636"/>
              <p:cNvSpPr>
                <a:spLocks/>
              </p:cNvSpPr>
              <p:nvPr/>
            </p:nvSpPr>
            <p:spPr bwMode="auto">
              <a:xfrm>
                <a:off x="4078" y="867"/>
                <a:ext cx="469" cy="40"/>
              </a:xfrm>
              <a:custGeom>
                <a:avLst/>
                <a:gdLst>
                  <a:gd name="T0" fmla="*/ 468 w 469"/>
                  <a:gd name="T1" fmla="*/ 0 h 40"/>
                  <a:gd name="T2" fmla="*/ 462 w 469"/>
                  <a:gd name="T3" fmla="*/ 7 h 40"/>
                  <a:gd name="T4" fmla="*/ 458 w 469"/>
                  <a:gd name="T5" fmla="*/ 12 h 40"/>
                  <a:gd name="T6" fmla="*/ 454 w 469"/>
                  <a:gd name="T7" fmla="*/ 20 h 40"/>
                  <a:gd name="T8" fmla="*/ 454 w 469"/>
                  <a:gd name="T9" fmla="*/ 27 h 40"/>
                  <a:gd name="T10" fmla="*/ 456 w 469"/>
                  <a:gd name="T11" fmla="*/ 33 h 40"/>
                  <a:gd name="T12" fmla="*/ 428 w 469"/>
                  <a:gd name="T13" fmla="*/ 35 h 40"/>
                  <a:gd name="T14" fmla="*/ 395 w 469"/>
                  <a:gd name="T15" fmla="*/ 37 h 40"/>
                  <a:gd name="T16" fmla="*/ 361 w 469"/>
                  <a:gd name="T17" fmla="*/ 39 h 40"/>
                  <a:gd name="T18" fmla="*/ 94 w 469"/>
                  <a:gd name="T19" fmla="*/ 37 h 40"/>
                  <a:gd name="T20" fmla="*/ 59 w 469"/>
                  <a:gd name="T21" fmla="*/ 33 h 40"/>
                  <a:gd name="T22" fmla="*/ 45 w 469"/>
                  <a:gd name="T23" fmla="*/ 32 h 40"/>
                  <a:gd name="T24" fmla="*/ 33 w 469"/>
                  <a:gd name="T25" fmla="*/ 29 h 40"/>
                  <a:gd name="T26" fmla="*/ 21 w 469"/>
                  <a:gd name="T27" fmla="*/ 25 h 40"/>
                  <a:gd name="T28" fmla="*/ 6 w 469"/>
                  <a:gd name="T29" fmla="*/ 20 h 40"/>
                  <a:gd name="T30" fmla="*/ 5 w 469"/>
                  <a:gd name="T31" fmla="*/ 17 h 40"/>
                  <a:gd name="T32" fmla="*/ 0 w 469"/>
                  <a:gd name="T33" fmla="*/ 3 h 40"/>
                  <a:gd name="T34" fmla="*/ 2 w 469"/>
                  <a:gd name="T35" fmla="*/ 2 h 40"/>
                  <a:gd name="T36" fmla="*/ 10 w 469"/>
                  <a:gd name="T37" fmla="*/ 2 h 40"/>
                  <a:gd name="T38" fmla="*/ 18 w 469"/>
                  <a:gd name="T39" fmla="*/ 2 h 40"/>
                  <a:gd name="T40" fmla="*/ 26 w 469"/>
                  <a:gd name="T41" fmla="*/ 2 h 40"/>
                  <a:gd name="T42" fmla="*/ 26 w 469"/>
                  <a:gd name="T43" fmla="*/ 1 h 40"/>
                  <a:gd name="T44" fmla="*/ 28 w 469"/>
                  <a:gd name="T45" fmla="*/ 2 h 40"/>
                  <a:gd name="T46" fmla="*/ 32 w 469"/>
                  <a:gd name="T47" fmla="*/ 2 h 40"/>
                  <a:gd name="T48" fmla="*/ 46 w 469"/>
                  <a:gd name="T49" fmla="*/ 2 h 40"/>
                  <a:gd name="T50" fmla="*/ 101 w 469"/>
                  <a:gd name="T51" fmla="*/ 2 h 40"/>
                  <a:gd name="T52" fmla="*/ 101 w 469"/>
                  <a:gd name="T53" fmla="*/ 10 h 40"/>
                  <a:gd name="T54" fmla="*/ 171 w 469"/>
                  <a:gd name="T55" fmla="*/ 11 h 40"/>
                  <a:gd name="T56" fmla="*/ 200 w 469"/>
                  <a:gd name="T57" fmla="*/ 12 h 40"/>
                  <a:gd name="T58" fmla="*/ 228 w 469"/>
                  <a:gd name="T59" fmla="*/ 11 h 40"/>
                  <a:gd name="T60" fmla="*/ 264 w 469"/>
                  <a:gd name="T61" fmla="*/ 12 h 40"/>
                  <a:gd name="T62" fmla="*/ 343 w 469"/>
                  <a:gd name="T63" fmla="*/ 11 h 40"/>
                  <a:gd name="T64" fmla="*/ 371 w 469"/>
                  <a:gd name="T65" fmla="*/ 11 h 40"/>
                  <a:gd name="T66" fmla="*/ 397 w 469"/>
                  <a:gd name="T67" fmla="*/ 10 h 40"/>
                  <a:gd name="T68" fmla="*/ 407 w 469"/>
                  <a:gd name="T69" fmla="*/ 7 h 40"/>
                  <a:gd name="T70" fmla="*/ 410 w 469"/>
                  <a:gd name="T71" fmla="*/ 6 h 40"/>
                  <a:gd name="T72" fmla="*/ 414 w 469"/>
                  <a:gd name="T73" fmla="*/ 6 h 40"/>
                  <a:gd name="T74" fmla="*/ 436 w 469"/>
                  <a:gd name="T75" fmla="*/ 3 h 40"/>
                  <a:gd name="T76" fmla="*/ 468 w 469"/>
                  <a:gd name="T77" fmla="*/ 0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69"/>
                  <a:gd name="T118" fmla="*/ 0 h 40"/>
                  <a:gd name="T119" fmla="*/ 469 w 469"/>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69" h="40">
                    <a:moveTo>
                      <a:pt x="468" y="0"/>
                    </a:moveTo>
                    <a:lnTo>
                      <a:pt x="462" y="7"/>
                    </a:lnTo>
                    <a:lnTo>
                      <a:pt x="458" y="12"/>
                    </a:lnTo>
                    <a:lnTo>
                      <a:pt x="454" y="20"/>
                    </a:lnTo>
                    <a:lnTo>
                      <a:pt x="454" y="27"/>
                    </a:lnTo>
                    <a:lnTo>
                      <a:pt x="456" y="33"/>
                    </a:lnTo>
                    <a:lnTo>
                      <a:pt x="428" y="35"/>
                    </a:lnTo>
                    <a:lnTo>
                      <a:pt x="395" y="37"/>
                    </a:lnTo>
                    <a:lnTo>
                      <a:pt x="361" y="39"/>
                    </a:lnTo>
                    <a:lnTo>
                      <a:pt x="94" y="37"/>
                    </a:lnTo>
                    <a:lnTo>
                      <a:pt x="59" y="33"/>
                    </a:lnTo>
                    <a:lnTo>
                      <a:pt x="45" y="32"/>
                    </a:lnTo>
                    <a:lnTo>
                      <a:pt x="33" y="29"/>
                    </a:lnTo>
                    <a:lnTo>
                      <a:pt x="21" y="25"/>
                    </a:lnTo>
                    <a:lnTo>
                      <a:pt x="6" y="20"/>
                    </a:lnTo>
                    <a:lnTo>
                      <a:pt x="5" y="17"/>
                    </a:lnTo>
                    <a:lnTo>
                      <a:pt x="0" y="3"/>
                    </a:lnTo>
                    <a:lnTo>
                      <a:pt x="2" y="2"/>
                    </a:lnTo>
                    <a:lnTo>
                      <a:pt x="10" y="2"/>
                    </a:lnTo>
                    <a:lnTo>
                      <a:pt x="18" y="2"/>
                    </a:lnTo>
                    <a:lnTo>
                      <a:pt x="26" y="2"/>
                    </a:lnTo>
                    <a:lnTo>
                      <a:pt x="26" y="1"/>
                    </a:lnTo>
                    <a:lnTo>
                      <a:pt x="28" y="2"/>
                    </a:lnTo>
                    <a:lnTo>
                      <a:pt x="32" y="2"/>
                    </a:lnTo>
                    <a:lnTo>
                      <a:pt x="46" y="2"/>
                    </a:lnTo>
                    <a:lnTo>
                      <a:pt x="101" y="2"/>
                    </a:lnTo>
                    <a:lnTo>
                      <a:pt x="101" y="10"/>
                    </a:lnTo>
                    <a:lnTo>
                      <a:pt x="171" y="11"/>
                    </a:lnTo>
                    <a:lnTo>
                      <a:pt x="200" y="12"/>
                    </a:lnTo>
                    <a:lnTo>
                      <a:pt x="228" y="11"/>
                    </a:lnTo>
                    <a:lnTo>
                      <a:pt x="264" y="12"/>
                    </a:lnTo>
                    <a:lnTo>
                      <a:pt x="343" y="11"/>
                    </a:lnTo>
                    <a:lnTo>
                      <a:pt x="371" y="11"/>
                    </a:lnTo>
                    <a:lnTo>
                      <a:pt x="397" y="10"/>
                    </a:lnTo>
                    <a:lnTo>
                      <a:pt x="407" y="7"/>
                    </a:lnTo>
                    <a:lnTo>
                      <a:pt x="410" y="6"/>
                    </a:lnTo>
                    <a:lnTo>
                      <a:pt x="414" y="6"/>
                    </a:lnTo>
                    <a:lnTo>
                      <a:pt x="436" y="3"/>
                    </a:lnTo>
                    <a:lnTo>
                      <a:pt x="468"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10" name="Freeform 637"/>
              <p:cNvSpPr>
                <a:spLocks/>
              </p:cNvSpPr>
              <p:nvPr/>
            </p:nvSpPr>
            <p:spPr bwMode="auto">
              <a:xfrm>
                <a:off x="4072" y="795"/>
                <a:ext cx="475" cy="91"/>
              </a:xfrm>
              <a:custGeom>
                <a:avLst/>
                <a:gdLst>
                  <a:gd name="T0" fmla="*/ 7 w 475"/>
                  <a:gd name="T1" fmla="*/ 75 h 91"/>
                  <a:gd name="T2" fmla="*/ 2 w 475"/>
                  <a:gd name="T3" fmla="*/ 14 h 91"/>
                  <a:gd name="T4" fmla="*/ 18 w 475"/>
                  <a:gd name="T5" fmla="*/ 58 h 91"/>
                  <a:gd name="T6" fmla="*/ 39 w 475"/>
                  <a:gd name="T7" fmla="*/ 29 h 91"/>
                  <a:gd name="T8" fmla="*/ 58 w 475"/>
                  <a:gd name="T9" fmla="*/ 36 h 91"/>
                  <a:gd name="T10" fmla="*/ 55 w 475"/>
                  <a:gd name="T11" fmla="*/ 4 h 91"/>
                  <a:gd name="T12" fmla="*/ 57 w 475"/>
                  <a:gd name="T13" fmla="*/ 0 h 91"/>
                  <a:gd name="T14" fmla="*/ 58 w 475"/>
                  <a:gd name="T15" fmla="*/ 10 h 91"/>
                  <a:gd name="T16" fmla="*/ 60 w 475"/>
                  <a:gd name="T17" fmla="*/ 8 h 91"/>
                  <a:gd name="T18" fmla="*/ 62 w 475"/>
                  <a:gd name="T19" fmla="*/ 8 h 91"/>
                  <a:gd name="T20" fmla="*/ 60 w 475"/>
                  <a:gd name="T21" fmla="*/ 20 h 91"/>
                  <a:gd name="T22" fmla="*/ 64 w 475"/>
                  <a:gd name="T23" fmla="*/ 28 h 91"/>
                  <a:gd name="T24" fmla="*/ 66 w 475"/>
                  <a:gd name="T25" fmla="*/ 30 h 91"/>
                  <a:gd name="T26" fmla="*/ 66 w 475"/>
                  <a:gd name="T27" fmla="*/ 38 h 91"/>
                  <a:gd name="T28" fmla="*/ 70 w 475"/>
                  <a:gd name="T29" fmla="*/ 48 h 91"/>
                  <a:gd name="T30" fmla="*/ 74 w 475"/>
                  <a:gd name="T31" fmla="*/ 29 h 91"/>
                  <a:gd name="T32" fmla="*/ 77 w 475"/>
                  <a:gd name="T33" fmla="*/ 45 h 91"/>
                  <a:gd name="T34" fmla="*/ 78 w 475"/>
                  <a:gd name="T35" fmla="*/ 53 h 91"/>
                  <a:gd name="T36" fmla="*/ 78 w 475"/>
                  <a:gd name="T37" fmla="*/ 58 h 91"/>
                  <a:gd name="T38" fmla="*/ 86 w 475"/>
                  <a:gd name="T39" fmla="*/ 65 h 91"/>
                  <a:gd name="T40" fmla="*/ 83 w 475"/>
                  <a:gd name="T41" fmla="*/ 69 h 91"/>
                  <a:gd name="T42" fmla="*/ 83 w 475"/>
                  <a:gd name="T43" fmla="*/ 88 h 91"/>
                  <a:gd name="T44" fmla="*/ 130 w 475"/>
                  <a:gd name="T45" fmla="*/ 90 h 91"/>
                  <a:gd name="T46" fmla="*/ 133 w 475"/>
                  <a:gd name="T47" fmla="*/ 73 h 91"/>
                  <a:gd name="T48" fmla="*/ 137 w 475"/>
                  <a:gd name="T49" fmla="*/ 68 h 91"/>
                  <a:gd name="T50" fmla="*/ 141 w 475"/>
                  <a:gd name="T51" fmla="*/ 29 h 91"/>
                  <a:gd name="T52" fmla="*/ 142 w 475"/>
                  <a:gd name="T53" fmla="*/ 66 h 91"/>
                  <a:gd name="T54" fmla="*/ 153 w 475"/>
                  <a:gd name="T55" fmla="*/ 74 h 91"/>
                  <a:gd name="T56" fmla="*/ 238 w 475"/>
                  <a:gd name="T57" fmla="*/ 89 h 91"/>
                  <a:gd name="T58" fmla="*/ 238 w 475"/>
                  <a:gd name="T59" fmla="*/ 76 h 91"/>
                  <a:gd name="T60" fmla="*/ 241 w 475"/>
                  <a:gd name="T61" fmla="*/ 75 h 91"/>
                  <a:gd name="T62" fmla="*/ 206 w 475"/>
                  <a:gd name="T63" fmla="*/ 70 h 91"/>
                  <a:gd name="T64" fmla="*/ 205 w 475"/>
                  <a:gd name="T65" fmla="*/ 74 h 91"/>
                  <a:gd name="T66" fmla="*/ 200 w 475"/>
                  <a:gd name="T67" fmla="*/ 68 h 91"/>
                  <a:gd name="T68" fmla="*/ 206 w 475"/>
                  <a:gd name="T69" fmla="*/ 68 h 91"/>
                  <a:gd name="T70" fmla="*/ 245 w 475"/>
                  <a:gd name="T71" fmla="*/ 11 h 91"/>
                  <a:gd name="T72" fmla="*/ 251 w 475"/>
                  <a:gd name="T73" fmla="*/ 11 h 91"/>
                  <a:gd name="T74" fmla="*/ 253 w 475"/>
                  <a:gd name="T75" fmla="*/ 65 h 91"/>
                  <a:gd name="T76" fmla="*/ 298 w 475"/>
                  <a:gd name="T77" fmla="*/ 68 h 91"/>
                  <a:gd name="T78" fmla="*/ 300 w 475"/>
                  <a:gd name="T79" fmla="*/ 72 h 91"/>
                  <a:gd name="T80" fmla="*/ 297 w 475"/>
                  <a:gd name="T81" fmla="*/ 71 h 91"/>
                  <a:gd name="T82" fmla="*/ 252 w 475"/>
                  <a:gd name="T83" fmla="*/ 75 h 91"/>
                  <a:gd name="T84" fmla="*/ 357 w 475"/>
                  <a:gd name="T85" fmla="*/ 80 h 91"/>
                  <a:gd name="T86" fmla="*/ 356 w 475"/>
                  <a:gd name="T87" fmla="*/ 75 h 91"/>
                  <a:gd name="T88" fmla="*/ 365 w 475"/>
                  <a:gd name="T89" fmla="*/ 72 h 91"/>
                  <a:gd name="T90" fmla="*/ 364 w 475"/>
                  <a:gd name="T91" fmla="*/ 29 h 91"/>
                  <a:gd name="T92" fmla="*/ 365 w 475"/>
                  <a:gd name="T93" fmla="*/ 25 h 91"/>
                  <a:gd name="T94" fmla="*/ 371 w 475"/>
                  <a:gd name="T95" fmla="*/ 72 h 91"/>
                  <a:gd name="T96" fmla="*/ 411 w 475"/>
                  <a:gd name="T97" fmla="*/ 83 h 91"/>
                  <a:gd name="T98" fmla="*/ 418 w 475"/>
                  <a:gd name="T99" fmla="*/ 65 h 91"/>
                  <a:gd name="T100" fmla="*/ 422 w 475"/>
                  <a:gd name="T101" fmla="*/ 73 h 91"/>
                  <a:gd name="T102" fmla="*/ 424 w 475"/>
                  <a:gd name="T103" fmla="*/ 65 h 91"/>
                  <a:gd name="T104" fmla="*/ 427 w 475"/>
                  <a:gd name="T105" fmla="*/ 68 h 91"/>
                  <a:gd name="T106" fmla="*/ 429 w 475"/>
                  <a:gd name="T107" fmla="*/ 72 h 91"/>
                  <a:gd name="T108" fmla="*/ 473 w 475"/>
                  <a:gd name="T109" fmla="*/ 73 h 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75"/>
                  <a:gd name="T166" fmla="*/ 0 h 91"/>
                  <a:gd name="T167" fmla="*/ 475 w 475"/>
                  <a:gd name="T168" fmla="*/ 91 h 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75" h="91">
                    <a:moveTo>
                      <a:pt x="2" y="76"/>
                    </a:moveTo>
                    <a:lnTo>
                      <a:pt x="2" y="75"/>
                    </a:lnTo>
                    <a:lnTo>
                      <a:pt x="7" y="75"/>
                    </a:lnTo>
                    <a:lnTo>
                      <a:pt x="7" y="67"/>
                    </a:lnTo>
                    <a:lnTo>
                      <a:pt x="0" y="14"/>
                    </a:lnTo>
                    <a:lnTo>
                      <a:pt x="2" y="14"/>
                    </a:lnTo>
                    <a:lnTo>
                      <a:pt x="2" y="13"/>
                    </a:lnTo>
                    <a:lnTo>
                      <a:pt x="3" y="13"/>
                    </a:lnTo>
                    <a:lnTo>
                      <a:pt x="18" y="58"/>
                    </a:lnTo>
                    <a:lnTo>
                      <a:pt x="22" y="58"/>
                    </a:lnTo>
                    <a:lnTo>
                      <a:pt x="26" y="29"/>
                    </a:lnTo>
                    <a:lnTo>
                      <a:pt x="39" y="29"/>
                    </a:lnTo>
                    <a:lnTo>
                      <a:pt x="45" y="45"/>
                    </a:lnTo>
                    <a:lnTo>
                      <a:pt x="54" y="44"/>
                    </a:lnTo>
                    <a:lnTo>
                      <a:pt x="58" y="36"/>
                    </a:lnTo>
                    <a:lnTo>
                      <a:pt x="56" y="19"/>
                    </a:lnTo>
                    <a:lnTo>
                      <a:pt x="55" y="7"/>
                    </a:lnTo>
                    <a:lnTo>
                      <a:pt x="55" y="4"/>
                    </a:lnTo>
                    <a:lnTo>
                      <a:pt x="55" y="0"/>
                    </a:lnTo>
                    <a:lnTo>
                      <a:pt x="58" y="2"/>
                    </a:lnTo>
                    <a:lnTo>
                      <a:pt x="57" y="0"/>
                    </a:lnTo>
                    <a:lnTo>
                      <a:pt x="58" y="3"/>
                    </a:lnTo>
                    <a:lnTo>
                      <a:pt x="58" y="7"/>
                    </a:lnTo>
                    <a:lnTo>
                      <a:pt x="58" y="10"/>
                    </a:lnTo>
                    <a:lnTo>
                      <a:pt x="59" y="10"/>
                    </a:lnTo>
                    <a:lnTo>
                      <a:pt x="60" y="8"/>
                    </a:lnTo>
                    <a:lnTo>
                      <a:pt x="59" y="6"/>
                    </a:lnTo>
                    <a:lnTo>
                      <a:pt x="60" y="6"/>
                    </a:lnTo>
                    <a:lnTo>
                      <a:pt x="62" y="8"/>
                    </a:lnTo>
                    <a:lnTo>
                      <a:pt x="62" y="11"/>
                    </a:lnTo>
                    <a:lnTo>
                      <a:pt x="59" y="13"/>
                    </a:lnTo>
                    <a:lnTo>
                      <a:pt x="60" y="20"/>
                    </a:lnTo>
                    <a:lnTo>
                      <a:pt x="60" y="23"/>
                    </a:lnTo>
                    <a:lnTo>
                      <a:pt x="62" y="28"/>
                    </a:lnTo>
                    <a:lnTo>
                      <a:pt x="64" y="28"/>
                    </a:lnTo>
                    <a:lnTo>
                      <a:pt x="64" y="25"/>
                    </a:lnTo>
                    <a:lnTo>
                      <a:pt x="66" y="25"/>
                    </a:lnTo>
                    <a:lnTo>
                      <a:pt x="66" y="30"/>
                    </a:lnTo>
                    <a:lnTo>
                      <a:pt x="62" y="31"/>
                    </a:lnTo>
                    <a:lnTo>
                      <a:pt x="62" y="37"/>
                    </a:lnTo>
                    <a:lnTo>
                      <a:pt x="66" y="38"/>
                    </a:lnTo>
                    <a:lnTo>
                      <a:pt x="65" y="42"/>
                    </a:lnTo>
                    <a:lnTo>
                      <a:pt x="65" y="49"/>
                    </a:lnTo>
                    <a:lnTo>
                      <a:pt x="70" y="48"/>
                    </a:lnTo>
                    <a:lnTo>
                      <a:pt x="71" y="25"/>
                    </a:lnTo>
                    <a:lnTo>
                      <a:pt x="74" y="25"/>
                    </a:lnTo>
                    <a:lnTo>
                      <a:pt x="74" y="29"/>
                    </a:lnTo>
                    <a:lnTo>
                      <a:pt x="74" y="35"/>
                    </a:lnTo>
                    <a:lnTo>
                      <a:pt x="75" y="41"/>
                    </a:lnTo>
                    <a:lnTo>
                      <a:pt x="77" y="45"/>
                    </a:lnTo>
                    <a:lnTo>
                      <a:pt x="76" y="50"/>
                    </a:lnTo>
                    <a:lnTo>
                      <a:pt x="78" y="49"/>
                    </a:lnTo>
                    <a:lnTo>
                      <a:pt x="78" y="53"/>
                    </a:lnTo>
                    <a:lnTo>
                      <a:pt x="80" y="53"/>
                    </a:lnTo>
                    <a:lnTo>
                      <a:pt x="79" y="57"/>
                    </a:lnTo>
                    <a:lnTo>
                      <a:pt x="78" y="58"/>
                    </a:lnTo>
                    <a:lnTo>
                      <a:pt x="78" y="65"/>
                    </a:lnTo>
                    <a:lnTo>
                      <a:pt x="81" y="65"/>
                    </a:lnTo>
                    <a:lnTo>
                      <a:pt x="86" y="65"/>
                    </a:lnTo>
                    <a:lnTo>
                      <a:pt x="86" y="68"/>
                    </a:lnTo>
                    <a:lnTo>
                      <a:pt x="86" y="69"/>
                    </a:lnTo>
                    <a:lnTo>
                      <a:pt x="83" y="69"/>
                    </a:lnTo>
                    <a:lnTo>
                      <a:pt x="85" y="76"/>
                    </a:lnTo>
                    <a:lnTo>
                      <a:pt x="82" y="77"/>
                    </a:lnTo>
                    <a:lnTo>
                      <a:pt x="83" y="88"/>
                    </a:lnTo>
                    <a:lnTo>
                      <a:pt x="82" y="79"/>
                    </a:lnTo>
                    <a:lnTo>
                      <a:pt x="113" y="90"/>
                    </a:lnTo>
                    <a:lnTo>
                      <a:pt x="130" y="90"/>
                    </a:lnTo>
                    <a:lnTo>
                      <a:pt x="130" y="78"/>
                    </a:lnTo>
                    <a:lnTo>
                      <a:pt x="130" y="75"/>
                    </a:lnTo>
                    <a:lnTo>
                      <a:pt x="133" y="73"/>
                    </a:lnTo>
                    <a:lnTo>
                      <a:pt x="137" y="73"/>
                    </a:lnTo>
                    <a:lnTo>
                      <a:pt x="137" y="70"/>
                    </a:lnTo>
                    <a:lnTo>
                      <a:pt x="137" y="68"/>
                    </a:lnTo>
                    <a:lnTo>
                      <a:pt x="138" y="10"/>
                    </a:lnTo>
                    <a:lnTo>
                      <a:pt x="141" y="26"/>
                    </a:lnTo>
                    <a:lnTo>
                      <a:pt x="141" y="29"/>
                    </a:lnTo>
                    <a:lnTo>
                      <a:pt x="144" y="29"/>
                    </a:lnTo>
                    <a:lnTo>
                      <a:pt x="141" y="31"/>
                    </a:lnTo>
                    <a:lnTo>
                      <a:pt x="142" y="66"/>
                    </a:lnTo>
                    <a:lnTo>
                      <a:pt x="142" y="70"/>
                    </a:lnTo>
                    <a:lnTo>
                      <a:pt x="142" y="74"/>
                    </a:lnTo>
                    <a:lnTo>
                      <a:pt x="153" y="74"/>
                    </a:lnTo>
                    <a:lnTo>
                      <a:pt x="152" y="74"/>
                    </a:lnTo>
                    <a:lnTo>
                      <a:pt x="152" y="88"/>
                    </a:lnTo>
                    <a:lnTo>
                      <a:pt x="238" y="89"/>
                    </a:lnTo>
                    <a:lnTo>
                      <a:pt x="238" y="79"/>
                    </a:lnTo>
                    <a:lnTo>
                      <a:pt x="238" y="77"/>
                    </a:lnTo>
                    <a:lnTo>
                      <a:pt x="238" y="76"/>
                    </a:lnTo>
                    <a:lnTo>
                      <a:pt x="238" y="75"/>
                    </a:lnTo>
                    <a:lnTo>
                      <a:pt x="242" y="74"/>
                    </a:lnTo>
                    <a:lnTo>
                      <a:pt x="241" y="75"/>
                    </a:lnTo>
                    <a:lnTo>
                      <a:pt x="245" y="75"/>
                    </a:lnTo>
                    <a:lnTo>
                      <a:pt x="245" y="68"/>
                    </a:lnTo>
                    <a:lnTo>
                      <a:pt x="206" y="70"/>
                    </a:lnTo>
                    <a:lnTo>
                      <a:pt x="206" y="72"/>
                    </a:lnTo>
                    <a:lnTo>
                      <a:pt x="205" y="72"/>
                    </a:lnTo>
                    <a:lnTo>
                      <a:pt x="205" y="74"/>
                    </a:lnTo>
                    <a:lnTo>
                      <a:pt x="200" y="72"/>
                    </a:lnTo>
                    <a:lnTo>
                      <a:pt x="199" y="70"/>
                    </a:lnTo>
                    <a:lnTo>
                      <a:pt x="200" y="68"/>
                    </a:lnTo>
                    <a:lnTo>
                      <a:pt x="202" y="68"/>
                    </a:lnTo>
                    <a:lnTo>
                      <a:pt x="205" y="68"/>
                    </a:lnTo>
                    <a:lnTo>
                      <a:pt x="206" y="68"/>
                    </a:lnTo>
                    <a:lnTo>
                      <a:pt x="245" y="65"/>
                    </a:lnTo>
                    <a:lnTo>
                      <a:pt x="245" y="30"/>
                    </a:lnTo>
                    <a:lnTo>
                      <a:pt x="245" y="11"/>
                    </a:lnTo>
                    <a:lnTo>
                      <a:pt x="247" y="15"/>
                    </a:lnTo>
                    <a:lnTo>
                      <a:pt x="251" y="15"/>
                    </a:lnTo>
                    <a:lnTo>
                      <a:pt x="251" y="11"/>
                    </a:lnTo>
                    <a:lnTo>
                      <a:pt x="252" y="30"/>
                    </a:lnTo>
                    <a:lnTo>
                      <a:pt x="252" y="32"/>
                    </a:lnTo>
                    <a:lnTo>
                      <a:pt x="253" y="65"/>
                    </a:lnTo>
                    <a:lnTo>
                      <a:pt x="285" y="68"/>
                    </a:lnTo>
                    <a:lnTo>
                      <a:pt x="299" y="69"/>
                    </a:lnTo>
                    <a:lnTo>
                      <a:pt x="298" y="68"/>
                    </a:lnTo>
                    <a:lnTo>
                      <a:pt x="303" y="69"/>
                    </a:lnTo>
                    <a:lnTo>
                      <a:pt x="300" y="68"/>
                    </a:lnTo>
                    <a:lnTo>
                      <a:pt x="300" y="72"/>
                    </a:lnTo>
                    <a:lnTo>
                      <a:pt x="299" y="72"/>
                    </a:lnTo>
                    <a:lnTo>
                      <a:pt x="300" y="71"/>
                    </a:lnTo>
                    <a:lnTo>
                      <a:pt x="297" y="71"/>
                    </a:lnTo>
                    <a:lnTo>
                      <a:pt x="293" y="70"/>
                    </a:lnTo>
                    <a:lnTo>
                      <a:pt x="252" y="68"/>
                    </a:lnTo>
                    <a:lnTo>
                      <a:pt x="252" y="75"/>
                    </a:lnTo>
                    <a:lnTo>
                      <a:pt x="253" y="88"/>
                    </a:lnTo>
                    <a:lnTo>
                      <a:pt x="358" y="89"/>
                    </a:lnTo>
                    <a:lnTo>
                      <a:pt x="357" y="80"/>
                    </a:lnTo>
                    <a:lnTo>
                      <a:pt x="360" y="78"/>
                    </a:lnTo>
                    <a:lnTo>
                      <a:pt x="357" y="76"/>
                    </a:lnTo>
                    <a:lnTo>
                      <a:pt x="356" y="75"/>
                    </a:lnTo>
                    <a:lnTo>
                      <a:pt x="357" y="72"/>
                    </a:lnTo>
                    <a:lnTo>
                      <a:pt x="360" y="72"/>
                    </a:lnTo>
                    <a:lnTo>
                      <a:pt x="365" y="72"/>
                    </a:lnTo>
                    <a:lnTo>
                      <a:pt x="364" y="29"/>
                    </a:lnTo>
                    <a:lnTo>
                      <a:pt x="365" y="29"/>
                    </a:lnTo>
                    <a:lnTo>
                      <a:pt x="364" y="29"/>
                    </a:lnTo>
                    <a:lnTo>
                      <a:pt x="362" y="26"/>
                    </a:lnTo>
                    <a:lnTo>
                      <a:pt x="362" y="25"/>
                    </a:lnTo>
                    <a:lnTo>
                      <a:pt x="365" y="25"/>
                    </a:lnTo>
                    <a:lnTo>
                      <a:pt x="368" y="25"/>
                    </a:lnTo>
                    <a:lnTo>
                      <a:pt x="369" y="31"/>
                    </a:lnTo>
                    <a:lnTo>
                      <a:pt x="371" y="72"/>
                    </a:lnTo>
                    <a:lnTo>
                      <a:pt x="376" y="72"/>
                    </a:lnTo>
                    <a:lnTo>
                      <a:pt x="376" y="88"/>
                    </a:lnTo>
                    <a:lnTo>
                      <a:pt x="411" y="83"/>
                    </a:lnTo>
                    <a:lnTo>
                      <a:pt x="418" y="75"/>
                    </a:lnTo>
                    <a:lnTo>
                      <a:pt x="418" y="67"/>
                    </a:lnTo>
                    <a:lnTo>
                      <a:pt x="418" y="65"/>
                    </a:lnTo>
                    <a:lnTo>
                      <a:pt x="420" y="65"/>
                    </a:lnTo>
                    <a:lnTo>
                      <a:pt x="422" y="67"/>
                    </a:lnTo>
                    <a:lnTo>
                      <a:pt x="422" y="73"/>
                    </a:lnTo>
                    <a:lnTo>
                      <a:pt x="424" y="73"/>
                    </a:lnTo>
                    <a:lnTo>
                      <a:pt x="424" y="67"/>
                    </a:lnTo>
                    <a:lnTo>
                      <a:pt x="424" y="65"/>
                    </a:lnTo>
                    <a:lnTo>
                      <a:pt x="424" y="63"/>
                    </a:lnTo>
                    <a:lnTo>
                      <a:pt x="427" y="63"/>
                    </a:lnTo>
                    <a:lnTo>
                      <a:pt x="427" y="68"/>
                    </a:lnTo>
                    <a:lnTo>
                      <a:pt x="427" y="66"/>
                    </a:lnTo>
                    <a:lnTo>
                      <a:pt x="426" y="73"/>
                    </a:lnTo>
                    <a:lnTo>
                      <a:pt x="429" y="72"/>
                    </a:lnTo>
                    <a:lnTo>
                      <a:pt x="446" y="73"/>
                    </a:lnTo>
                    <a:lnTo>
                      <a:pt x="466" y="73"/>
                    </a:lnTo>
                    <a:lnTo>
                      <a:pt x="473" y="73"/>
                    </a:lnTo>
                    <a:lnTo>
                      <a:pt x="474" y="73"/>
                    </a:lnTo>
                    <a:lnTo>
                      <a:pt x="2" y="76"/>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11" name="Freeform 638"/>
              <p:cNvSpPr>
                <a:spLocks/>
              </p:cNvSpPr>
              <p:nvPr/>
            </p:nvSpPr>
            <p:spPr bwMode="auto">
              <a:xfrm>
                <a:off x="4426" y="868"/>
                <a:ext cx="24" cy="14"/>
              </a:xfrm>
              <a:custGeom>
                <a:avLst/>
                <a:gdLst>
                  <a:gd name="T0" fmla="*/ 6 w 24"/>
                  <a:gd name="T1" fmla="*/ 13 h 14"/>
                  <a:gd name="T2" fmla="*/ 6 w 24"/>
                  <a:gd name="T3" fmla="*/ 12 h 14"/>
                  <a:gd name="T4" fmla="*/ 7 w 24"/>
                  <a:gd name="T5" fmla="*/ 12 h 14"/>
                  <a:gd name="T6" fmla="*/ 7 w 24"/>
                  <a:gd name="T7" fmla="*/ 11 h 14"/>
                  <a:gd name="T8" fmla="*/ 6 w 24"/>
                  <a:gd name="T9" fmla="*/ 11 h 14"/>
                  <a:gd name="T10" fmla="*/ 6 w 24"/>
                  <a:gd name="T11" fmla="*/ 11 h 14"/>
                  <a:gd name="T12" fmla="*/ 6 w 24"/>
                  <a:gd name="T13" fmla="*/ 8 h 14"/>
                  <a:gd name="T14" fmla="*/ 6 w 24"/>
                  <a:gd name="T15" fmla="*/ 7 h 14"/>
                  <a:gd name="T16" fmla="*/ 5 w 24"/>
                  <a:gd name="T17" fmla="*/ 6 h 14"/>
                  <a:gd name="T18" fmla="*/ 4 w 24"/>
                  <a:gd name="T19" fmla="*/ 6 h 14"/>
                  <a:gd name="T20" fmla="*/ 3 w 24"/>
                  <a:gd name="T21" fmla="*/ 6 h 14"/>
                  <a:gd name="T22" fmla="*/ 0 w 24"/>
                  <a:gd name="T23" fmla="*/ 5 h 14"/>
                  <a:gd name="T24" fmla="*/ 3 w 24"/>
                  <a:gd name="T25" fmla="*/ 4 h 14"/>
                  <a:gd name="T26" fmla="*/ 3 w 24"/>
                  <a:gd name="T27" fmla="*/ 2 h 14"/>
                  <a:gd name="T28" fmla="*/ 3 w 24"/>
                  <a:gd name="T29" fmla="*/ 1 h 14"/>
                  <a:gd name="T30" fmla="*/ 4 w 24"/>
                  <a:gd name="T31" fmla="*/ 1 h 14"/>
                  <a:gd name="T32" fmla="*/ 5 w 24"/>
                  <a:gd name="T33" fmla="*/ 1 h 14"/>
                  <a:gd name="T34" fmla="*/ 6 w 24"/>
                  <a:gd name="T35" fmla="*/ 1 h 14"/>
                  <a:gd name="T36" fmla="*/ 7 w 24"/>
                  <a:gd name="T37" fmla="*/ 1 h 14"/>
                  <a:gd name="T38" fmla="*/ 8 w 24"/>
                  <a:gd name="T39" fmla="*/ 1 h 14"/>
                  <a:gd name="T40" fmla="*/ 9 w 24"/>
                  <a:gd name="T41" fmla="*/ 1 h 14"/>
                  <a:gd name="T42" fmla="*/ 10 w 24"/>
                  <a:gd name="T43" fmla="*/ 1 h 14"/>
                  <a:gd name="T44" fmla="*/ 10 w 24"/>
                  <a:gd name="T45" fmla="*/ 1 h 14"/>
                  <a:gd name="T46" fmla="*/ 11 w 24"/>
                  <a:gd name="T47" fmla="*/ 1 h 14"/>
                  <a:gd name="T48" fmla="*/ 12 w 24"/>
                  <a:gd name="T49" fmla="*/ 0 h 14"/>
                  <a:gd name="T50" fmla="*/ 13 w 24"/>
                  <a:gd name="T51" fmla="*/ 0 h 14"/>
                  <a:gd name="T52" fmla="*/ 13 w 24"/>
                  <a:gd name="T53" fmla="*/ 0 h 14"/>
                  <a:gd name="T54" fmla="*/ 14 w 24"/>
                  <a:gd name="T55" fmla="*/ 0 h 14"/>
                  <a:gd name="T56" fmla="*/ 15 w 24"/>
                  <a:gd name="T57" fmla="*/ 0 h 14"/>
                  <a:gd name="T58" fmla="*/ 16 w 24"/>
                  <a:gd name="T59" fmla="*/ 0 h 14"/>
                  <a:gd name="T60" fmla="*/ 17 w 24"/>
                  <a:gd name="T61" fmla="*/ 0 h 14"/>
                  <a:gd name="T62" fmla="*/ 17 w 24"/>
                  <a:gd name="T63" fmla="*/ 0 h 14"/>
                  <a:gd name="T64" fmla="*/ 18 w 24"/>
                  <a:gd name="T65" fmla="*/ 0 h 14"/>
                  <a:gd name="T66" fmla="*/ 19 w 24"/>
                  <a:gd name="T67" fmla="*/ 0 h 14"/>
                  <a:gd name="T68" fmla="*/ 20 w 24"/>
                  <a:gd name="T69" fmla="*/ 0 h 14"/>
                  <a:gd name="T70" fmla="*/ 21 w 24"/>
                  <a:gd name="T71" fmla="*/ 0 h 14"/>
                  <a:gd name="T72" fmla="*/ 21 w 24"/>
                  <a:gd name="T73" fmla="*/ 0 h 14"/>
                  <a:gd name="T74" fmla="*/ 22 w 24"/>
                  <a:gd name="T75" fmla="*/ 0 h 14"/>
                  <a:gd name="T76" fmla="*/ 22 w 24"/>
                  <a:gd name="T77" fmla="*/ 1 h 14"/>
                  <a:gd name="T78" fmla="*/ 23 w 24"/>
                  <a:gd name="T79" fmla="*/ 2 h 14"/>
                  <a:gd name="T80" fmla="*/ 23 w 24"/>
                  <a:gd name="T81" fmla="*/ 4 h 14"/>
                  <a:gd name="T82" fmla="*/ 23 w 24"/>
                  <a:gd name="T83" fmla="*/ 6 h 14"/>
                  <a:gd name="T84" fmla="*/ 23 w 24"/>
                  <a:gd name="T85" fmla="*/ 7 h 14"/>
                  <a:gd name="T86" fmla="*/ 23 w 24"/>
                  <a:gd name="T87" fmla="*/ 8 h 14"/>
                  <a:gd name="T88" fmla="*/ 22 w 24"/>
                  <a:gd name="T89" fmla="*/ 10 h 14"/>
                  <a:gd name="T90" fmla="*/ 21 w 24"/>
                  <a:gd name="T91" fmla="*/ 10 h 14"/>
                  <a:gd name="T92" fmla="*/ 21 w 24"/>
                  <a:gd name="T93" fmla="*/ 10 h 14"/>
                  <a:gd name="T94" fmla="*/ 21 w 24"/>
                  <a:gd name="T95" fmla="*/ 11 h 14"/>
                  <a:gd name="T96" fmla="*/ 21 w 24"/>
                  <a:gd name="T97" fmla="*/ 11 h 14"/>
                  <a:gd name="T98" fmla="*/ 6 w 24"/>
                  <a:gd name="T99" fmla="*/ 13 h 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
                  <a:gd name="T151" fmla="*/ 0 h 14"/>
                  <a:gd name="T152" fmla="*/ 24 w 24"/>
                  <a:gd name="T153" fmla="*/ 14 h 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 h="14">
                    <a:moveTo>
                      <a:pt x="6" y="13"/>
                    </a:moveTo>
                    <a:lnTo>
                      <a:pt x="6" y="12"/>
                    </a:lnTo>
                    <a:lnTo>
                      <a:pt x="7" y="12"/>
                    </a:lnTo>
                    <a:lnTo>
                      <a:pt x="7" y="11"/>
                    </a:lnTo>
                    <a:lnTo>
                      <a:pt x="6" y="11"/>
                    </a:lnTo>
                    <a:lnTo>
                      <a:pt x="6" y="8"/>
                    </a:lnTo>
                    <a:lnTo>
                      <a:pt x="6" y="7"/>
                    </a:lnTo>
                    <a:lnTo>
                      <a:pt x="5" y="6"/>
                    </a:lnTo>
                    <a:lnTo>
                      <a:pt x="4" y="6"/>
                    </a:lnTo>
                    <a:lnTo>
                      <a:pt x="3" y="6"/>
                    </a:lnTo>
                    <a:lnTo>
                      <a:pt x="0" y="5"/>
                    </a:lnTo>
                    <a:lnTo>
                      <a:pt x="3" y="4"/>
                    </a:lnTo>
                    <a:lnTo>
                      <a:pt x="3" y="2"/>
                    </a:lnTo>
                    <a:lnTo>
                      <a:pt x="3" y="1"/>
                    </a:lnTo>
                    <a:lnTo>
                      <a:pt x="4" y="1"/>
                    </a:lnTo>
                    <a:lnTo>
                      <a:pt x="5" y="1"/>
                    </a:lnTo>
                    <a:lnTo>
                      <a:pt x="6" y="1"/>
                    </a:lnTo>
                    <a:lnTo>
                      <a:pt x="7" y="1"/>
                    </a:lnTo>
                    <a:lnTo>
                      <a:pt x="8" y="1"/>
                    </a:lnTo>
                    <a:lnTo>
                      <a:pt x="9" y="1"/>
                    </a:lnTo>
                    <a:lnTo>
                      <a:pt x="10" y="1"/>
                    </a:lnTo>
                    <a:lnTo>
                      <a:pt x="11" y="1"/>
                    </a:lnTo>
                    <a:lnTo>
                      <a:pt x="12" y="0"/>
                    </a:lnTo>
                    <a:lnTo>
                      <a:pt x="13" y="0"/>
                    </a:lnTo>
                    <a:lnTo>
                      <a:pt x="14" y="0"/>
                    </a:lnTo>
                    <a:lnTo>
                      <a:pt x="15" y="0"/>
                    </a:lnTo>
                    <a:lnTo>
                      <a:pt x="16" y="0"/>
                    </a:lnTo>
                    <a:lnTo>
                      <a:pt x="17" y="0"/>
                    </a:lnTo>
                    <a:lnTo>
                      <a:pt x="18" y="0"/>
                    </a:lnTo>
                    <a:lnTo>
                      <a:pt x="19" y="0"/>
                    </a:lnTo>
                    <a:lnTo>
                      <a:pt x="20" y="0"/>
                    </a:lnTo>
                    <a:lnTo>
                      <a:pt x="21" y="0"/>
                    </a:lnTo>
                    <a:lnTo>
                      <a:pt x="22" y="0"/>
                    </a:lnTo>
                    <a:lnTo>
                      <a:pt x="22" y="1"/>
                    </a:lnTo>
                    <a:lnTo>
                      <a:pt x="23" y="2"/>
                    </a:lnTo>
                    <a:lnTo>
                      <a:pt x="23" y="4"/>
                    </a:lnTo>
                    <a:lnTo>
                      <a:pt x="23" y="6"/>
                    </a:lnTo>
                    <a:lnTo>
                      <a:pt x="23" y="7"/>
                    </a:lnTo>
                    <a:lnTo>
                      <a:pt x="23" y="8"/>
                    </a:lnTo>
                    <a:lnTo>
                      <a:pt x="22" y="10"/>
                    </a:lnTo>
                    <a:lnTo>
                      <a:pt x="21" y="10"/>
                    </a:lnTo>
                    <a:lnTo>
                      <a:pt x="21" y="11"/>
                    </a:lnTo>
                    <a:lnTo>
                      <a:pt x="6" y="13"/>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12" name="Freeform 639"/>
              <p:cNvSpPr>
                <a:spLocks/>
              </p:cNvSpPr>
              <p:nvPr/>
            </p:nvSpPr>
            <p:spPr bwMode="auto">
              <a:xfrm>
                <a:off x="4310" y="869"/>
                <a:ext cx="24" cy="12"/>
              </a:xfrm>
              <a:custGeom>
                <a:avLst/>
                <a:gdLst>
                  <a:gd name="T0" fmla="*/ 21 w 24"/>
                  <a:gd name="T1" fmla="*/ 9 h 12"/>
                  <a:gd name="T2" fmla="*/ 2 w 24"/>
                  <a:gd name="T3" fmla="*/ 11 h 12"/>
                  <a:gd name="T4" fmla="*/ 0 w 24"/>
                  <a:gd name="T5" fmla="*/ 9 h 12"/>
                  <a:gd name="T6" fmla="*/ 0 w 24"/>
                  <a:gd name="T7" fmla="*/ 8 h 12"/>
                  <a:gd name="T8" fmla="*/ 0 w 24"/>
                  <a:gd name="T9" fmla="*/ 7 h 12"/>
                  <a:gd name="T10" fmla="*/ 0 w 24"/>
                  <a:gd name="T11" fmla="*/ 5 h 12"/>
                  <a:gd name="T12" fmla="*/ 0 w 24"/>
                  <a:gd name="T13" fmla="*/ 4 h 12"/>
                  <a:gd name="T14" fmla="*/ 0 w 24"/>
                  <a:gd name="T15" fmla="*/ 3 h 12"/>
                  <a:gd name="T16" fmla="*/ 0 w 24"/>
                  <a:gd name="T17" fmla="*/ 2 h 12"/>
                  <a:gd name="T18" fmla="*/ 10 w 24"/>
                  <a:gd name="T19" fmla="*/ 0 h 12"/>
                  <a:gd name="T20" fmla="*/ 14 w 24"/>
                  <a:gd name="T21" fmla="*/ 1 h 12"/>
                  <a:gd name="T22" fmla="*/ 22 w 24"/>
                  <a:gd name="T23" fmla="*/ 1 h 12"/>
                  <a:gd name="T24" fmla="*/ 23 w 24"/>
                  <a:gd name="T25" fmla="*/ 2 h 12"/>
                  <a:gd name="T26" fmla="*/ 23 w 24"/>
                  <a:gd name="T27" fmla="*/ 9 h 12"/>
                  <a:gd name="T28" fmla="*/ 21 w 24"/>
                  <a:gd name="T29" fmla="*/ 9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12"/>
                  <a:gd name="T47" fmla="*/ 24 w 24"/>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12">
                    <a:moveTo>
                      <a:pt x="21" y="9"/>
                    </a:moveTo>
                    <a:lnTo>
                      <a:pt x="2" y="11"/>
                    </a:lnTo>
                    <a:lnTo>
                      <a:pt x="0" y="9"/>
                    </a:lnTo>
                    <a:lnTo>
                      <a:pt x="0" y="8"/>
                    </a:lnTo>
                    <a:lnTo>
                      <a:pt x="0" y="7"/>
                    </a:lnTo>
                    <a:lnTo>
                      <a:pt x="0" y="5"/>
                    </a:lnTo>
                    <a:lnTo>
                      <a:pt x="0" y="4"/>
                    </a:lnTo>
                    <a:lnTo>
                      <a:pt x="0" y="3"/>
                    </a:lnTo>
                    <a:lnTo>
                      <a:pt x="0" y="2"/>
                    </a:lnTo>
                    <a:lnTo>
                      <a:pt x="10" y="0"/>
                    </a:lnTo>
                    <a:lnTo>
                      <a:pt x="14" y="1"/>
                    </a:lnTo>
                    <a:lnTo>
                      <a:pt x="22" y="1"/>
                    </a:lnTo>
                    <a:lnTo>
                      <a:pt x="23" y="2"/>
                    </a:lnTo>
                    <a:lnTo>
                      <a:pt x="23" y="9"/>
                    </a:lnTo>
                    <a:lnTo>
                      <a:pt x="21" y="9"/>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8213" name="Group 640"/>
              <p:cNvGrpSpPr>
                <a:grpSpLocks/>
              </p:cNvGrpSpPr>
              <p:nvPr/>
            </p:nvGrpSpPr>
            <p:grpSpPr bwMode="auto">
              <a:xfrm>
                <a:off x="4197" y="869"/>
                <a:ext cx="25" cy="21"/>
                <a:chOff x="4197" y="869"/>
                <a:chExt cx="25" cy="21"/>
              </a:xfrm>
            </p:grpSpPr>
            <p:sp>
              <p:nvSpPr>
                <p:cNvPr id="168218" name="Freeform 641"/>
                <p:cNvSpPr>
                  <a:spLocks/>
                </p:cNvSpPr>
                <p:nvPr/>
              </p:nvSpPr>
              <p:spPr bwMode="auto">
                <a:xfrm>
                  <a:off x="4201" y="869"/>
                  <a:ext cx="21" cy="17"/>
                </a:xfrm>
                <a:custGeom>
                  <a:avLst/>
                  <a:gdLst>
                    <a:gd name="T0" fmla="*/ 17 w 21"/>
                    <a:gd name="T1" fmla="*/ 14 h 17"/>
                    <a:gd name="T2" fmla="*/ 15 w 21"/>
                    <a:gd name="T3" fmla="*/ 14 h 17"/>
                    <a:gd name="T4" fmla="*/ 14 w 21"/>
                    <a:gd name="T5" fmla="*/ 14 h 17"/>
                    <a:gd name="T6" fmla="*/ 13 w 21"/>
                    <a:gd name="T7" fmla="*/ 14 h 17"/>
                    <a:gd name="T8" fmla="*/ 11 w 21"/>
                    <a:gd name="T9" fmla="*/ 14 h 17"/>
                    <a:gd name="T10" fmla="*/ 10 w 21"/>
                    <a:gd name="T11" fmla="*/ 14 h 17"/>
                    <a:gd name="T12" fmla="*/ 9 w 21"/>
                    <a:gd name="T13" fmla="*/ 16 h 17"/>
                    <a:gd name="T14" fmla="*/ 7 w 21"/>
                    <a:gd name="T15" fmla="*/ 16 h 17"/>
                    <a:gd name="T16" fmla="*/ 6 w 21"/>
                    <a:gd name="T17" fmla="*/ 16 h 17"/>
                    <a:gd name="T18" fmla="*/ 5 w 21"/>
                    <a:gd name="T19" fmla="*/ 16 h 17"/>
                    <a:gd name="T20" fmla="*/ 3 w 21"/>
                    <a:gd name="T21" fmla="*/ 16 h 17"/>
                    <a:gd name="T22" fmla="*/ 2 w 21"/>
                    <a:gd name="T23" fmla="*/ 16 h 17"/>
                    <a:gd name="T24" fmla="*/ 1 w 21"/>
                    <a:gd name="T25" fmla="*/ 16 h 17"/>
                    <a:gd name="T26" fmla="*/ 0 w 21"/>
                    <a:gd name="T27" fmla="*/ 14 h 17"/>
                    <a:gd name="T28" fmla="*/ 0 w 21"/>
                    <a:gd name="T29" fmla="*/ 8 h 17"/>
                    <a:gd name="T30" fmla="*/ 1 w 21"/>
                    <a:gd name="T31" fmla="*/ 6 h 17"/>
                    <a:gd name="T32" fmla="*/ 1 w 21"/>
                    <a:gd name="T33" fmla="*/ 1 h 17"/>
                    <a:gd name="T34" fmla="*/ 3 w 21"/>
                    <a:gd name="T35" fmla="*/ 1 h 17"/>
                    <a:gd name="T36" fmla="*/ 4 w 21"/>
                    <a:gd name="T37" fmla="*/ 1 h 17"/>
                    <a:gd name="T38" fmla="*/ 5 w 21"/>
                    <a:gd name="T39" fmla="*/ 1 h 17"/>
                    <a:gd name="T40" fmla="*/ 7 w 21"/>
                    <a:gd name="T41" fmla="*/ 1 h 17"/>
                    <a:gd name="T42" fmla="*/ 8 w 21"/>
                    <a:gd name="T43" fmla="*/ 1 h 17"/>
                    <a:gd name="T44" fmla="*/ 9 w 21"/>
                    <a:gd name="T45" fmla="*/ 1 h 17"/>
                    <a:gd name="T46" fmla="*/ 11 w 21"/>
                    <a:gd name="T47" fmla="*/ 0 h 17"/>
                    <a:gd name="T48" fmla="*/ 12 w 21"/>
                    <a:gd name="T49" fmla="*/ 0 h 17"/>
                    <a:gd name="T50" fmla="*/ 13 w 21"/>
                    <a:gd name="T51" fmla="*/ 0 h 17"/>
                    <a:gd name="T52" fmla="*/ 15 w 21"/>
                    <a:gd name="T53" fmla="*/ 0 h 17"/>
                    <a:gd name="T54" fmla="*/ 16 w 21"/>
                    <a:gd name="T55" fmla="*/ 0 h 17"/>
                    <a:gd name="T56" fmla="*/ 17 w 21"/>
                    <a:gd name="T57" fmla="*/ 0 h 17"/>
                    <a:gd name="T58" fmla="*/ 19 w 21"/>
                    <a:gd name="T59" fmla="*/ 0 h 17"/>
                    <a:gd name="T60" fmla="*/ 19 w 21"/>
                    <a:gd name="T61" fmla="*/ 4 h 17"/>
                    <a:gd name="T62" fmla="*/ 20 w 21"/>
                    <a:gd name="T63" fmla="*/ 9 h 17"/>
                    <a:gd name="T64" fmla="*/ 19 w 21"/>
                    <a:gd name="T65" fmla="*/ 12 h 17"/>
                    <a:gd name="T66" fmla="*/ 18 w 21"/>
                    <a:gd name="T67" fmla="*/ 14 h 17"/>
                    <a:gd name="T68" fmla="*/ 18 w 21"/>
                    <a:gd name="T69" fmla="*/ 14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
                    <a:gd name="T106" fmla="*/ 0 h 17"/>
                    <a:gd name="T107" fmla="*/ 21 w 21"/>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 h="17">
                      <a:moveTo>
                        <a:pt x="18" y="14"/>
                      </a:moveTo>
                      <a:lnTo>
                        <a:pt x="17" y="14"/>
                      </a:lnTo>
                      <a:lnTo>
                        <a:pt x="16" y="14"/>
                      </a:lnTo>
                      <a:lnTo>
                        <a:pt x="15" y="14"/>
                      </a:lnTo>
                      <a:lnTo>
                        <a:pt x="14" y="14"/>
                      </a:lnTo>
                      <a:lnTo>
                        <a:pt x="13" y="14"/>
                      </a:lnTo>
                      <a:lnTo>
                        <a:pt x="12" y="14"/>
                      </a:lnTo>
                      <a:lnTo>
                        <a:pt x="11" y="14"/>
                      </a:lnTo>
                      <a:lnTo>
                        <a:pt x="10" y="14"/>
                      </a:lnTo>
                      <a:lnTo>
                        <a:pt x="9" y="14"/>
                      </a:lnTo>
                      <a:lnTo>
                        <a:pt x="9" y="16"/>
                      </a:lnTo>
                      <a:lnTo>
                        <a:pt x="8" y="16"/>
                      </a:lnTo>
                      <a:lnTo>
                        <a:pt x="7" y="16"/>
                      </a:lnTo>
                      <a:lnTo>
                        <a:pt x="6" y="16"/>
                      </a:lnTo>
                      <a:lnTo>
                        <a:pt x="5" y="16"/>
                      </a:lnTo>
                      <a:lnTo>
                        <a:pt x="4" y="16"/>
                      </a:lnTo>
                      <a:lnTo>
                        <a:pt x="3" y="16"/>
                      </a:lnTo>
                      <a:lnTo>
                        <a:pt x="2" y="16"/>
                      </a:lnTo>
                      <a:lnTo>
                        <a:pt x="1" y="16"/>
                      </a:lnTo>
                      <a:lnTo>
                        <a:pt x="0" y="16"/>
                      </a:lnTo>
                      <a:lnTo>
                        <a:pt x="0" y="14"/>
                      </a:lnTo>
                      <a:lnTo>
                        <a:pt x="0" y="11"/>
                      </a:lnTo>
                      <a:lnTo>
                        <a:pt x="0" y="8"/>
                      </a:lnTo>
                      <a:lnTo>
                        <a:pt x="1" y="7"/>
                      </a:lnTo>
                      <a:lnTo>
                        <a:pt x="1" y="6"/>
                      </a:lnTo>
                      <a:lnTo>
                        <a:pt x="1" y="4"/>
                      </a:lnTo>
                      <a:lnTo>
                        <a:pt x="1" y="1"/>
                      </a:lnTo>
                      <a:lnTo>
                        <a:pt x="2" y="1"/>
                      </a:lnTo>
                      <a:lnTo>
                        <a:pt x="3" y="1"/>
                      </a:lnTo>
                      <a:lnTo>
                        <a:pt x="4" y="1"/>
                      </a:lnTo>
                      <a:lnTo>
                        <a:pt x="5" y="1"/>
                      </a:lnTo>
                      <a:lnTo>
                        <a:pt x="6" y="1"/>
                      </a:lnTo>
                      <a:lnTo>
                        <a:pt x="7" y="1"/>
                      </a:lnTo>
                      <a:lnTo>
                        <a:pt x="8" y="1"/>
                      </a:lnTo>
                      <a:lnTo>
                        <a:pt x="9" y="1"/>
                      </a:lnTo>
                      <a:lnTo>
                        <a:pt x="10" y="0"/>
                      </a:lnTo>
                      <a:lnTo>
                        <a:pt x="11" y="0"/>
                      </a:lnTo>
                      <a:lnTo>
                        <a:pt x="12" y="0"/>
                      </a:lnTo>
                      <a:lnTo>
                        <a:pt x="13" y="0"/>
                      </a:lnTo>
                      <a:lnTo>
                        <a:pt x="14" y="0"/>
                      </a:lnTo>
                      <a:lnTo>
                        <a:pt x="15" y="0"/>
                      </a:lnTo>
                      <a:lnTo>
                        <a:pt x="16" y="0"/>
                      </a:lnTo>
                      <a:lnTo>
                        <a:pt x="17" y="0"/>
                      </a:lnTo>
                      <a:lnTo>
                        <a:pt x="18" y="0"/>
                      </a:lnTo>
                      <a:lnTo>
                        <a:pt x="19" y="0"/>
                      </a:lnTo>
                      <a:lnTo>
                        <a:pt x="19" y="2"/>
                      </a:lnTo>
                      <a:lnTo>
                        <a:pt x="19" y="4"/>
                      </a:lnTo>
                      <a:lnTo>
                        <a:pt x="20" y="6"/>
                      </a:lnTo>
                      <a:lnTo>
                        <a:pt x="20" y="9"/>
                      </a:lnTo>
                      <a:lnTo>
                        <a:pt x="20" y="10"/>
                      </a:lnTo>
                      <a:lnTo>
                        <a:pt x="19" y="12"/>
                      </a:lnTo>
                      <a:lnTo>
                        <a:pt x="19" y="13"/>
                      </a:lnTo>
                      <a:lnTo>
                        <a:pt x="18" y="14"/>
                      </a:lnTo>
                      <a:lnTo>
                        <a:pt x="17" y="14"/>
                      </a:lnTo>
                      <a:lnTo>
                        <a:pt x="18" y="14"/>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19" name="Freeform 642"/>
                <p:cNvSpPr>
                  <a:spLocks/>
                </p:cNvSpPr>
                <p:nvPr/>
              </p:nvSpPr>
              <p:spPr bwMode="auto">
                <a:xfrm>
                  <a:off x="4197" y="869"/>
                  <a:ext cx="25" cy="21"/>
                </a:xfrm>
                <a:custGeom>
                  <a:avLst/>
                  <a:gdLst>
                    <a:gd name="T0" fmla="*/ 21 w 25"/>
                    <a:gd name="T1" fmla="*/ 18 h 21"/>
                    <a:gd name="T2" fmla="*/ 18 w 25"/>
                    <a:gd name="T3" fmla="*/ 18 h 21"/>
                    <a:gd name="T4" fmla="*/ 17 w 25"/>
                    <a:gd name="T5" fmla="*/ 18 h 21"/>
                    <a:gd name="T6" fmla="*/ 15 w 25"/>
                    <a:gd name="T7" fmla="*/ 18 h 21"/>
                    <a:gd name="T8" fmla="*/ 14 w 25"/>
                    <a:gd name="T9" fmla="*/ 18 h 21"/>
                    <a:gd name="T10" fmla="*/ 12 w 25"/>
                    <a:gd name="T11" fmla="*/ 18 h 21"/>
                    <a:gd name="T12" fmla="*/ 10 w 25"/>
                    <a:gd name="T13" fmla="*/ 20 h 21"/>
                    <a:gd name="T14" fmla="*/ 9 w 25"/>
                    <a:gd name="T15" fmla="*/ 20 h 21"/>
                    <a:gd name="T16" fmla="*/ 7 w 25"/>
                    <a:gd name="T17" fmla="*/ 20 h 21"/>
                    <a:gd name="T18" fmla="*/ 6 w 25"/>
                    <a:gd name="T19" fmla="*/ 20 h 21"/>
                    <a:gd name="T20" fmla="*/ 4 w 25"/>
                    <a:gd name="T21" fmla="*/ 20 h 21"/>
                    <a:gd name="T22" fmla="*/ 2 w 25"/>
                    <a:gd name="T23" fmla="*/ 20 h 21"/>
                    <a:gd name="T24" fmla="*/ 1 w 25"/>
                    <a:gd name="T25" fmla="*/ 20 h 21"/>
                    <a:gd name="T26" fmla="*/ 0 w 25"/>
                    <a:gd name="T27" fmla="*/ 17 h 21"/>
                    <a:gd name="T28" fmla="*/ 0 w 25"/>
                    <a:gd name="T29" fmla="*/ 10 h 21"/>
                    <a:gd name="T30" fmla="*/ 2 w 25"/>
                    <a:gd name="T31" fmla="*/ 7 h 21"/>
                    <a:gd name="T32" fmla="*/ 2 w 25"/>
                    <a:gd name="T33" fmla="*/ 2 h 21"/>
                    <a:gd name="T34" fmla="*/ 3 w 25"/>
                    <a:gd name="T35" fmla="*/ 2 h 21"/>
                    <a:gd name="T36" fmla="*/ 5 w 25"/>
                    <a:gd name="T37" fmla="*/ 2 h 21"/>
                    <a:gd name="T38" fmla="*/ 6 w 25"/>
                    <a:gd name="T39" fmla="*/ 2 h 21"/>
                    <a:gd name="T40" fmla="*/ 8 w 25"/>
                    <a:gd name="T41" fmla="*/ 2 h 21"/>
                    <a:gd name="T42" fmla="*/ 10 w 25"/>
                    <a:gd name="T43" fmla="*/ 2 h 21"/>
                    <a:gd name="T44" fmla="*/ 11 w 25"/>
                    <a:gd name="T45" fmla="*/ 2 h 21"/>
                    <a:gd name="T46" fmla="*/ 13 w 25"/>
                    <a:gd name="T47" fmla="*/ 0 h 21"/>
                    <a:gd name="T48" fmla="*/ 14 w 25"/>
                    <a:gd name="T49" fmla="*/ 0 h 21"/>
                    <a:gd name="T50" fmla="*/ 16 w 25"/>
                    <a:gd name="T51" fmla="*/ 0 h 21"/>
                    <a:gd name="T52" fmla="*/ 18 w 25"/>
                    <a:gd name="T53" fmla="*/ 0 h 21"/>
                    <a:gd name="T54" fmla="*/ 19 w 25"/>
                    <a:gd name="T55" fmla="*/ 0 h 21"/>
                    <a:gd name="T56" fmla="*/ 21 w 25"/>
                    <a:gd name="T57" fmla="*/ 0 h 21"/>
                    <a:gd name="T58" fmla="*/ 22 w 25"/>
                    <a:gd name="T59" fmla="*/ 0 h 21"/>
                    <a:gd name="T60" fmla="*/ 23 w 25"/>
                    <a:gd name="T61" fmla="*/ 5 h 21"/>
                    <a:gd name="T62" fmla="*/ 24 w 25"/>
                    <a:gd name="T63" fmla="*/ 11 h 21"/>
                    <a:gd name="T64" fmla="*/ 23 w 25"/>
                    <a:gd name="T65" fmla="*/ 15 h 21"/>
                    <a:gd name="T66" fmla="*/ 22 w 25"/>
                    <a:gd name="T67" fmla="*/ 18 h 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
                    <a:gd name="T103" fmla="*/ 0 h 21"/>
                    <a:gd name="T104" fmla="*/ 25 w 25"/>
                    <a:gd name="T105" fmla="*/ 21 h 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 h="21">
                      <a:moveTo>
                        <a:pt x="22" y="18"/>
                      </a:moveTo>
                      <a:lnTo>
                        <a:pt x="21" y="18"/>
                      </a:lnTo>
                      <a:lnTo>
                        <a:pt x="19" y="18"/>
                      </a:lnTo>
                      <a:lnTo>
                        <a:pt x="18" y="18"/>
                      </a:lnTo>
                      <a:lnTo>
                        <a:pt x="17" y="18"/>
                      </a:lnTo>
                      <a:lnTo>
                        <a:pt x="16" y="18"/>
                      </a:lnTo>
                      <a:lnTo>
                        <a:pt x="15" y="18"/>
                      </a:lnTo>
                      <a:lnTo>
                        <a:pt x="14" y="18"/>
                      </a:lnTo>
                      <a:lnTo>
                        <a:pt x="13" y="18"/>
                      </a:lnTo>
                      <a:lnTo>
                        <a:pt x="12" y="18"/>
                      </a:lnTo>
                      <a:lnTo>
                        <a:pt x="11" y="18"/>
                      </a:lnTo>
                      <a:lnTo>
                        <a:pt x="10" y="20"/>
                      </a:lnTo>
                      <a:lnTo>
                        <a:pt x="9" y="20"/>
                      </a:lnTo>
                      <a:lnTo>
                        <a:pt x="8" y="20"/>
                      </a:lnTo>
                      <a:lnTo>
                        <a:pt x="7" y="20"/>
                      </a:lnTo>
                      <a:lnTo>
                        <a:pt x="6" y="20"/>
                      </a:lnTo>
                      <a:lnTo>
                        <a:pt x="5" y="20"/>
                      </a:lnTo>
                      <a:lnTo>
                        <a:pt x="4" y="20"/>
                      </a:lnTo>
                      <a:lnTo>
                        <a:pt x="3" y="20"/>
                      </a:lnTo>
                      <a:lnTo>
                        <a:pt x="2" y="20"/>
                      </a:lnTo>
                      <a:lnTo>
                        <a:pt x="1" y="20"/>
                      </a:lnTo>
                      <a:lnTo>
                        <a:pt x="0" y="20"/>
                      </a:lnTo>
                      <a:lnTo>
                        <a:pt x="0" y="17"/>
                      </a:lnTo>
                      <a:lnTo>
                        <a:pt x="0" y="14"/>
                      </a:lnTo>
                      <a:lnTo>
                        <a:pt x="0" y="10"/>
                      </a:lnTo>
                      <a:lnTo>
                        <a:pt x="1" y="8"/>
                      </a:lnTo>
                      <a:lnTo>
                        <a:pt x="2" y="7"/>
                      </a:lnTo>
                      <a:lnTo>
                        <a:pt x="2" y="5"/>
                      </a:lnTo>
                      <a:lnTo>
                        <a:pt x="2" y="2"/>
                      </a:lnTo>
                      <a:lnTo>
                        <a:pt x="3" y="2"/>
                      </a:lnTo>
                      <a:lnTo>
                        <a:pt x="4" y="2"/>
                      </a:lnTo>
                      <a:lnTo>
                        <a:pt x="5" y="2"/>
                      </a:lnTo>
                      <a:lnTo>
                        <a:pt x="6" y="2"/>
                      </a:lnTo>
                      <a:lnTo>
                        <a:pt x="7" y="2"/>
                      </a:lnTo>
                      <a:lnTo>
                        <a:pt x="8" y="2"/>
                      </a:lnTo>
                      <a:lnTo>
                        <a:pt x="9" y="2"/>
                      </a:lnTo>
                      <a:lnTo>
                        <a:pt x="10" y="2"/>
                      </a:lnTo>
                      <a:lnTo>
                        <a:pt x="11" y="2"/>
                      </a:lnTo>
                      <a:lnTo>
                        <a:pt x="12" y="0"/>
                      </a:lnTo>
                      <a:lnTo>
                        <a:pt x="13" y="0"/>
                      </a:lnTo>
                      <a:lnTo>
                        <a:pt x="14" y="0"/>
                      </a:lnTo>
                      <a:lnTo>
                        <a:pt x="15" y="0"/>
                      </a:lnTo>
                      <a:lnTo>
                        <a:pt x="16" y="0"/>
                      </a:lnTo>
                      <a:lnTo>
                        <a:pt x="17" y="0"/>
                      </a:lnTo>
                      <a:lnTo>
                        <a:pt x="18" y="0"/>
                      </a:lnTo>
                      <a:lnTo>
                        <a:pt x="19" y="0"/>
                      </a:lnTo>
                      <a:lnTo>
                        <a:pt x="20" y="0"/>
                      </a:lnTo>
                      <a:lnTo>
                        <a:pt x="21" y="0"/>
                      </a:lnTo>
                      <a:lnTo>
                        <a:pt x="22" y="0"/>
                      </a:lnTo>
                      <a:lnTo>
                        <a:pt x="22" y="2"/>
                      </a:lnTo>
                      <a:lnTo>
                        <a:pt x="23" y="5"/>
                      </a:lnTo>
                      <a:lnTo>
                        <a:pt x="24" y="7"/>
                      </a:lnTo>
                      <a:lnTo>
                        <a:pt x="24" y="11"/>
                      </a:lnTo>
                      <a:lnTo>
                        <a:pt x="24" y="13"/>
                      </a:lnTo>
                      <a:lnTo>
                        <a:pt x="23" y="15"/>
                      </a:lnTo>
                      <a:lnTo>
                        <a:pt x="22" y="16"/>
                      </a:lnTo>
                      <a:lnTo>
                        <a:pt x="22" y="18"/>
                      </a:lnTo>
                      <a:lnTo>
                        <a:pt x="21" y="1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sp>
            <p:nvSpPr>
              <p:cNvPr id="168214" name="Freeform 643"/>
              <p:cNvSpPr>
                <a:spLocks/>
              </p:cNvSpPr>
              <p:nvPr/>
            </p:nvSpPr>
            <p:spPr bwMode="auto">
              <a:xfrm>
                <a:off x="4450" y="866"/>
                <a:ext cx="93" cy="5"/>
              </a:xfrm>
              <a:custGeom>
                <a:avLst/>
                <a:gdLst>
                  <a:gd name="T0" fmla="*/ 0 w 93"/>
                  <a:gd name="T1" fmla="*/ 4 h 5"/>
                  <a:gd name="T2" fmla="*/ 41 w 93"/>
                  <a:gd name="T3" fmla="*/ 2 h 5"/>
                  <a:gd name="T4" fmla="*/ 92 w 93"/>
                  <a:gd name="T5" fmla="*/ 0 h 5"/>
                  <a:gd name="T6" fmla="*/ 90 w 93"/>
                  <a:gd name="T7" fmla="*/ 0 h 5"/>
                  <a:gd name="T8" fmla="*/ 35 w 93"/>
                  <a:gd name="T9" fmla="*/ 0 h 5"/>
                  <a:gd name="T10" fmla="*/ 0 w 93"/>
                  <a:gd name="T11" fmla="*/ 4 h 5"/>
                  <a:gd name="T12" fmla="*/ 0 60000 65536"/>
                  <a:gd name="T13" fmla="*/ 0 60000 65536"/>
                  <a:gd name="T14" fmla="*/ 0 60000 65536"/>
                  <a:gd name="T15" fmla="*/ 0 60000 65536"/>
                  <a:gd name="T16" fmla="*/ 0 60000 65536"/>
                  <a:gd name="T17" fmla="*/ 0 60000 65536"/>
                  <a:gd name="T18" fmla="*/ 0 w 93"/>
                  <a:gd name="T19" fmla="*/ 0 h 5"/>
                  <a:gd name="T20" fmla="*/ 93 w 93"/>
                  <a:gd name="T21" fmla="*/ 5 h 5"/>
                </a:gdLst>
                <a:ahLst/>
                <a:cxnLst>
                  <a:cxn ang="T12">
                    <a:pos x="T0" y="T1"/>
                  </a:cxn>
                  <a:cxn ang="T13">
                    <a:pos x="T2" y="T3"/>
                  </a:cxn>
                  <a:cxn ang="T14">
                    <a:pos x="T4" y="T5"/>
                  </a:cxn>
                  <a:cxn ang="T15">
                    <a:pos x="T6" y="T7"/>
                  </a:cxn>
                  <a:cxn ang="T16">
                    <a:pos x="T8" y="T9"/>
                  </a:cxn>
                  <a:cxn ang="T17">
                    <a:pos x="T10" y="T11"/>
                  </a:cxn>
                </a:cxnLst>
                <a:rect l="T18" t="T19" r="T20" b="T21"/>
                <a:pathLst>
                  <a:path w="93" h="5">
                    <a:moveTo>
                      <a:pt x="0" y="4"/>
                    </a:moveTo>
                    <a:lnTo>
                      <a:pt x="41" y="2"/>
                    </a:lnTo>
                    <a:lnTo>
                      <a:pt x="92" y="0"/>
                    </a:lnTo>
                    <a:lnTo>
                      <a:pt x="90" y="0"/>
                    </a:lnTo>
                    <a:lnTo>
                      <a:pt x="35" y="0"/>
                    </a:lnTo>
                    <a:lnTo>
                      <a:pt x="0" y="4"/>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215" name="Line 644"/>
              <p:cNvSpPr>
                <a:spLocks noChangeShapeType="1"/>
              </p:cNvSpPr>
              <p:nvPr/>
            </p:nvSpPr>
            <p:spPr bwMode="auto">
              <a:xfrm>
                <a:off x="4197" y="887"/>
                <a:ext cx="27" cy="1"/>
              </a:xfrm>
              <a:prstGeom prst="line">
                <a:avLst/>
              </a:prstGeom>
              <a:noFill/>
              <a:ln w="12700">
                <a:solidFill>
                  <a:schemeClr val="tx1"/>
                </a:solidFill>
                <a:round/>
                <a:headEnd/>
                <a:tailEnd/>
              </a:ln>
            </p:spPr>
            <p:txBody>
              <a:bodyPr wrap="none" anchor="ctr"/>
              <a:lstStyle/>
              <a:p>
                <a:endParaRPr lang="en-US"/>
              </a:p>
            </p:txBody>
          </p:sp>
          <p:sp>
            <p:nvSpPr>
              <p:cNvPr id="168216" name="Line 645"/>
              <p:cNvSpPr>
                <a:spLocks noChangeShapeType="1"/>
              </p:cNvSpPr>
              <p:nvPr/>
            </p:nvSpPr>
            <p:spPr bwMode="auto">
              <a:xfrm>
                <a:off x="4313" y="886"/>
                <a:ext cx="19" cy="0"/>
              </a:xfrm>
              <a:prstGeom prst="line">
                <a:avLst/>
              </a:prstGeom>
              <a:noFill/>
              <a:ln w="12700">
                <a:solidFill>
                  <a:schemeClr val="tx1"/>
                </a:solidFill>
                <a:round/>
                <a:headEnd/>
                <a:tailEnd/>
              </a:ln>
            </p:spPr>
            <p:txBody>
              <a:bodyPr wrap="none" anchor="ctr"/>
              <a:lstStyle/>
              <a:p>
                <a:endParaRPr lang="en-US"/>
              </a:p>
            </p:txBody>
          </p:sp>
          <p:sp>
            <p:nvSpPr>
              <p:cNvPr id="168217" name="Line 646"/>
              <p:cNvSpPr>
                <a:spLocks noChangeShapeType="1"/>
              </p:cNvSpPr>
              <p:nvPr/>
            </p:nvSpPr>
            <p:spPr bwMode="auto">
              <a:xfrm>
                <a:off x="4433" y="884"/>
                <a:ext cx="15" cy="2"/>
              </a:xfrm>
              <a:prstGeom prst="line">
                <a:avLst/>
              </a:prstGeom>
              <a:noFill/>
              <a:ln w="12700">
                <a:solidFill>
                  <a:schemeClr val="tx1"/>
                </a:solidFill>
                <a:round/>
                <a:headEnd/>
                <a:tailEnd/>
              </a:ln>
            </p:spPr>
            <p:txBody>
              <a:bodyPr wrap="none" anchor="ctr"/>
              <a:lstStyle/>
              <a:p>
                <a:endParaRPr lang="en-US"/>
              </a:p>
            </p:txBody>
          </p:sp>
        </p:grpSp>
        <p:sp>
          <p:nvSpPr>
            <p:cNvPr id="688775" name="Rectangle 647"/>
            <p:cNvSpPr>
              <a:spLocks noChangeArrowheads="1"/>
            </p:cNvSpPr>
            <p:nvPr/>
          </p:nvSpPr>
          <p:spPr bwMode="auto">
            <a:xfrm>
              <a:off x="4208" y="927"/>
              <a:ext cx="213" cy="115"/>
            </a:xfrm>
            <a:prstGeom prst="rect">
              <a:avLst/>
            </a:prstGeom>
            <a:noFill/>
            <a:ln w="12700">
              <a:noFill/>
              <a:miter lim="800000"/>
              <a:headEnd/>
              <a:tailEnd/>
            </a:ln>
            <a:effectLst/>
          </p:spPr>
          <p:txBody>
            <a:bodyPr wrap="none" lIns="73025" tIns="36512" rIns="73025" bIns="36512">
              <a:spAutoFit/>
            </a:bodyPr>
            <a:lstStyle/>
            <a:p>
              <a:pPr defTabSz="585788" eaLnBrk="0" hangingPunct="0">
                <a:lnSpc>
                  <a:spcPct val="90000"/>
                </a:lnSpc>
                <a:defRPr/>
              </a:pPr>
              <a:r>
                <a:rPr lang="en-US" sz="800" b="1">
                  <a:solidFill>
                    <a:schemeClr val="tx2"/>
                  </a:solidFill>
                  <a:effectLst>
                    <a:outerShdw blurRad="38100" dist="38100" dir="2700000" algn="tl">
                      <a:srgbClr val="C0C0C0"/>
                    </a:outerShdw>
                  </a:effectLst>
                  <a:cs typeface="Times New Roman" pitchFamily="18" charset="0"/>
                </a:rPr>
                <a:t>Aoe</a:t>
              </a:r>
            </a:p>
          </p:txBody>
        </p:sp>
      </p:grpSp>
      <p:pic>
        <p:nvPicPr>
          <p:cNvPr id="168017" name="Picture 648"/>
          <p:cNvPicPr>
            <a:picLocks noChangeArrowheads="1"/>
          </p:cNvPicPr>
          <p:nvPr/>
        </p:nvPicPr>
        <p:blipFill>
          <a:blip r:embed="rId2" cstate="print"/>
          <a:srcRect/>
          <a:stretch>
            <a:fillRect/>
          </a:stretch>
        </p:blipFill>
        <p:spPr bwMode="auto">
          <a:xfrm>
            <a:off x="4654550" y="2540000"/>
            <a:ext cx="815975" cy="552450"/>
          </a:xfrm>
          <a:prstGeom prst="rect">
            <a:avLst/>
          </a:prstGeom>
          <a:noFill/>
          <a:ln w="12700">
            <a:noFill/>
            <a:miter lim="800000"/>
            <a:headEnd/>
            <a:tailEnd/>
          </a:ln>
        </p:spPr>
      </p:pic>
      <p:pic>
        <p:nvPicPr>
          <p:cNvPr id="168018" name="Picture 649"/>
          <p:cNvPicPr>
            <a:picLocks noChangeArrowheads="1"/>
          </p:cNvPicPr>
          <p:nvPr/>
        </p:nvPicPr>
        <p:blipFill>
          <a:blip r:embed="rId3" cstate="print"/>
          <a:srcRect/>
          <a:stretch>
            <a:fillRect/>
          </a:stretch>
        </p:blipFill>
        <p:spPr bwMode="auto">
          <a:xfrm>
            <a:off x="101600" y="5745163"/>
            <a:ext cx="812800" cy="487362"/>
          </a:xfrm>
          <a:prstGeom prst="rect">
            <a:avLst/>
          </a:prstGeom>
          <a:noFill/>
          <a:ln w="12700">
            <a:noFill/>
            <a:miter lim="800000"/>
            <a:headEnd/>
            <a:tailEnd/>
          </a:ln>
        </p:spPr>
      </p:pic>
      <p:pic>
        <p:nvPicPr>
          <p:cNvPr id="168019" name="Picture 650"/>
          <p:cNvPicPr>
            <a:picLocks noChangeArrowheads="1"/>
          </p:cNvPicPr>
          <p:nvPr/>
        </p:nvPicPr>
        <p:blipFill>
          <a:blip r:embed="rId4" cstate="print"/>
          <a:srcRect/>
          <a:stretch>
            <a:fillRect/>
          </a:stretch>
        </p:blipFill>
        <p:spPr bwMode="auto">
          <a:xfrm>
            <a:off x="990600" y="5040313"/>
            <a:ext cx="798513" cy="303212"/>
          </a:xfrm>
          <a:prstGeom prst="rect">
            <a:avLst/>
          </a:prstGeom>
          <a:noFill/>
          <a:ln w="12700">
            <a:noFill/>
            <a:miter lim="800000"/>
            <a:headEnd/>
            <a:tailEnd/>
          </a:ln>
        </p:spPr>
      </p:pic>
      <p:pic>
        <p:nvPicPr>
          <p:cNvPr id="168020" name="Picture 651"/>
          <p:cNvPicPr>
            <a:picLocks noChangeArrowheads="1"/>
          </p:cNvPicPr>
          <p:nvPr/>
        </p:nvPicPr>
        <p:blipFill>
          <a:blip r:embed="rId5" cstate="print"/>
          <a:srcRect/>
          <a:stretch>
            <a:fillRect/>
          </a:stretch>
        </p:blipFill>
        <p:spPr bwMode="auto">
          <a:xfrm>
            <a:off x="7294563" y="1746250"/>
            <a:ext cx="815975" cy="585788"/>
          </a:xfrm>
          <a:prstGeom prst="rect">
            <a:avLst/>
          </a:prstGeom>
          <a:noFill/>
          <a:ln w="12700">
            <a:noFill/>
            <a:miter lim="800000"/>
            <a:headEnd/>
            <a:tailEnd/>
          </a:ln>
        </p:spPr>
      </p:pic>
      <p:pic>
        <p:nvPicPr>
          <p:cNvPr id="168021" name="Picture 652"/>
          <p:cNvPicPr>
            <a:picLocks noChangeArrowheads="1"/>
          </p:cNvPicPr>
          <p:nvPr/>
        </p:nvPicPr>
        <p:blipFill>
          <a:blip r:embed="rId6" cstate="print"/>
          <a:srcRect/>
          <a:stretch>
            <a:fillRect/>
          </a:stretch>
        </p:blipFill>
        <p:spPr bwMode="auto">
          <a:xfrm>
            <a:off x="7316788" y="2771775"/>
            <a:ext cx="787400" cy="196850"/>
          </a:xfrm>
          <a:prstGeom prst="rect">
            <a:avLst/>
          </a:prstGeom>
          <a:noFill/>
          <a:ln w="12700">
            <a:noFill/>
            <a:miter lim="800000"/>
            <a:headEnd/>
            <a:tailEnd/>
          </a:ln>
        </p:spPr>
      </p:pic>
      <p:pic>
        <p:nvPicPr>
          <p:cNvPr id="168022" name="Picture 653"/>
          <p:cNvPicPr>
            <a:picLocks noChangeArrowheads="1"/>
          </p:cNvPicPr>
          <p:nvPr/>
        </p:nvPicPr>
        <p:blipFill>
          <a:blip r:embed="rId7" cstate="print"/>
          <a:srcRect/>
          <a:stretch>
            <a:fillRect/>
          </a:stretch>
        </p:blipFill>
        <p:spPr bwMode="auto">
          <a:xfrm>
            <a:off x="80963" y="5038725"/>
            <a:ext cx="793750" cy="257175"/>
          </a:xfrm>
          <a:prstGeom prst="rect">
            <a:avLst/>
          </a:prstGeom>
          <a:noFill/>
          <a:ln w="12700">
            <a:noFill/>
            <a:miter lim="800000"/>
            <a:headEnd/>
            <a:tailEnd/>
          </a:ln>
        </p:spPr>
      </p:pic>
      <p:pic>
        <p:nvPicPr>
          <p:cNvPr id="168023" name="Picture 654"/>
          <p:cNvPicPr>
            <a:picLocks noChangeArrowheads="1"/>
          </p:cNvPicPr>
          <p:nvPr/>
        </p:nvPicPr>
        <p:blipFill>
          <a:blip r:embed="rId8" cstate="print"/>
          <a:srcRect/>
          <a:stretch>
            <a:fillRect/>
          </a:stretch>
        </p:blipFill>
        <p:spPr bwMode="auto">
          <a:xfrm>
            <a:off x="4637088" y="3521075"/>
            <a:ext cx="798512" cy="328613"/>
          </a:xfrm>
          <a:prstGeom prst="rect">
            <a:avLst/>
          </a:prstGeom>
          <a:noFill/>
          <a:ln w="12700">
            <a:noFill/>
            <a:miter lim="800000"/>
            <a:headEnd/>
            <a:tailEnd/>
          </a:ln>
        </p:spPr>
      </p:pic>
      <p:pic>
        <p:nvPicPr>
          <p:cNvPr id="168024" name="Picture 655"/>
          <p:cNvPicPr>
            <a:picLocks noChangeArrowheads="1"/>
          </p:cNvPicPr>
          <p:nvPr/>
        </p:nvPicPr>
        <p:blipFill>
          <a:blip r:embed="rId9" cstate="print"/>
          <a:srcRect/>
          <a:stretch>
            <a:fillRect/>
          </a:stretch>
        </p:blipFill>
        <p:spPr bwMode="auto">
          <a:xfrm>
            <a:off x="4673600" y="4249738"/>
            <a:ext cx="788988" cy="180975"/>
          </a:xfrm>
          <a:prstGeom prst="rect">
            <a:avLst/>
          </a:prstGeom>
          <a:noFill/>
          <a:ln w="12700">
            <a:noFill/>
            <a:miter lim="800000"/>
            <a:headEnd/>
            <a:tailEnd/>
          </a:ln>
        </p:spPr>
      </p:pic>
      <p:pic>
        <p:nvPicPr>
          <p:cNvPr id="168025" name="Picture 656"/>
          <p:cNvPicPr>
            <a:picLocks noChangeArrowheads="1"/>
          </p:cNvPicPr>
          <p:nvPr/>
        </p:nvPicPr>
        <p:blipFill>
          <a:blip r:embed="rId10" cstate="print"/>
          <a:srcRect/>
          <a:stretch>
            <a:fillRect/>
          </a:stretch>
        </p:blipFill>
        <p:spPr bwMode="auto">
          <a:xfrm>
            <a:off x="6470650" y="877888"/>
            <a:ext cx="763588" cy="274637"/>
          </a:xfrm>
          <a:prstGeom prst="rect">
            <a:avLst/>
          </a:prstGeom>
          <a:noFill/>
          <a:ln w="12700">
            <a:noFill/>
            <a:miter lim="800000"/>
            <a:headEnd/>
            <a:tailEnd/>
          </a:ln>
        </p:spPr>
      </p:pic>
      <p:pic>
        <p:nvPicPr>
          <p:cNvPr id="168026" name="Picture 657"/>
          <p:cNvPicPr>
            <a:picLocks noChangeArrowheads="1"/>
          </p:cNvPicPr>
          <p:nvPr/>
        </p:nvPicPr>
        <p:blipFill>
          <a:blip r:embed="rId11" cstate="print"/>
          <a:srcRect/>
          <a:stretch>
            <a:fillRect/>
          </a:stretch>
        </p:blipFill>
        <p:spPr bwMode="auto">
          <a:xfrm>
            <a:off x="4935538" y="4943475"/>
            <a:ext cx="339725" cy="585788"/>
          </a:xfrm>
          <a:prstGeom prst="rect">
            <a:avLst/>
          </a:prstGeom>
          <a:noFill/>
          <a:ln w="12700">
            <a:noFill/>
            <a:miter lim="800000"/>
            <a:headEnd/>
            <a:tailEnd/>
          </a:ln>
        </p:spPr>
      </p:pic>
      <p:pic>
        <p:nvPicPr>
          <p:cNvPr id="168027" name="Picture 658"/>
          <p:cNvPicPr>
            <a:picLocks noChangeArrowheads="1"/>
          </p:cNvPicPr>
          <p:nvPr/>
        </p:nvPicPr>
        <p:blipFill>
          <a:blip r:embed="rId12" cstate="print"/>
          <a:srcRect/>
          <a:stretch>
            <a:fillRect/>
          </a:stretch>
        </p:blipFill>
        <p:spPr bwMode="auto">
          <a:xfrm>
            <a:off x="4706938" y="992188"/>
            <a:ext cx="652462" cy="585787"/>
          </a:xfrm>
          <a:prstGeom prst="rect">
            <a:avLst/>
          </a:prstGeom>
          <a:noFill/>
          <a:ln w="12700">
            <a:noFill/>
            <a:miter lim="800000"/>
            <a:headEnd/>
            <a:tailEnd/>
          </a:ln>
        </p:spPr>
      </p:pic>
      <p:pic>
        <p:nvPicPr>
          <p:cNvPr id="168028" name="Picture 659"/>
          <p:cNvPicPr>
            <a:picLocks noChangeArrowheads="1"/>
          </p:cNvPicPr>
          <p:nvPr/>
        </p:nvPicPr>
        <p:blipFill>
          <a:blip r:embed="rId13" cstate="print"/>
          <a:srcRect/>
          <a:stretch>
            <a:fillRect/>
          </a:stretch>
        </p:blipFill>
        <p:spPr bwMode="auto">
          <a:xfrm>
            <a:off x="4649788" y="5657850"/>
            <a:ext cx="815975" cy="582613"/>
          </a:xfrm>
          <a:prstGeom prst="rect">
            <a:avLst/>
          </a:prstGeom>
          <a:noFill/>
          <a:ln w="12700">
            <a:noFill/>
            <a:miter lim="800000"/>
            <a:headEnd/>
            <a:tailEnd/>
          </a:ln>
        </p:spPr>
      </p:pic>
      <p:pic>
        <p:nvPicPr>
          <p:cNvPr id="168029" name="Picture 660"/>
          <p:cNvPicPr>
            <a:picLocks noChangeArrowheads="1"/>
          </p:cNvPicPr>
          <p:nvPr/>
        </p:nvPicPr>
        <p:blipFill>
          <a:blip r:embed="rId14" cstate="print"/>
          <a:srcRect/>
          <a:stretch>
            <a:fillRect/>
          </a:stretch>
        </p:blipFill>
        <p:spPr bwMode="auto">
          <a:xfrm>
            <a:off x="1014413" y="4284663"/>
            <a:ext cx="815975" cy="393700"/>
          </a:xfrm>
          <a:prstGeom prst="rect">
            <a:avLst/>
          </a:prstGeom>
          <a:noFill/>
          <a:ln w="12700">
            <a:noFill/>
            <a:miter lim="800000"/>
            <a:headEnd/>
            <a:tailEnd/>
          </a:ln>
        </p:spPr>
      </p:pic>
      <p:grpSp>
        <p:nvGrpSpPr>
          <p:cNvPr id="168030" name="Group 661"/>
          <p:cNvGrpSpPr>
            <a:grpSpLocks/>
          </p:cNvGrpSpPr>
          <p:nvPr/>
        </p:nvGrpSpPr>
        <p:grpSpPr bwMode="auto">
          <a:xfrm>
            <a:off x="87313" y="3308350"/>
            <a:ext cx="4478337" cy="3079750"/>
            <a:chOff x="55" y="2084"/>
            <a:chExt cx="2821" cy="1940"/>
          </a:xfrm>
        </p:grpSpPr>
        <p:sp>
          <p:nvSpPr>
            <p:cNvPr id="168192" name="Line 662"/>
            <p:cNvSpPr>
              <a:spLocks noChangeShapeType="1"/>
            </p:cNvSpPr>
            <p:nvPr/>
          </p:nvSpPr>
          <p:spPr bwMode="auto">
            <a:xfrm>
              <a:off x="2311" y="2088"/>
              <a:ext cx="0" cy="1932"/>
            </a:xfrm>
            <a:prstGeom prst="line">
              <a:avLst/>
            </a:prstGeom>
            <a:noFill/>
            <a:ln w="12700">
              <a:solidFill>
                <a:srgbClr val="000000"/>
              </a:solidFill>
              <a:round/>
              <a:headEnd/>
              <a:tailEnd/>
            </a:ln>
          </p:spPr>
          <p:txBody>
            <a:bodyPr wrap="none" anchor="ctr"/>
            <a:lstStyle/>
            <a:p>
              <a:endParaRPr lang="en-US"/>
            </a:p>
          </p:txBody>
        </p:sp>
        <p:sp>
          <p:nvSpPr>
            <p:cNvPr id="168193" name="Line 663"/>
            <p:cNvSpPr>
              <a:spLocks noChangeShapeType="1"/>
            </p:cNvSpPr>
            <p:nvPr/>
          </p:nvSpPr>
          <p:spPr bwMode="auto">
            <a:xfrm>
              <a:off x="1746" y="2088"/>
              <a:ext cx="0" cy="1932"/>
            </a:xfrm>
            <a:prstGeom prst="line">
              <a:avLst/>
            </a:prstGeom>
            <a:noFill/>
            <a:ln w="12700">
              <a:solidFill>
                <a:srgbClr val="000000"/>
              </a:solidFill>
              <a:round/>
              <a:headEnd/>
              <a:tailEnd/>
            </a:ln>
          </p:spPr>
          <p:txBody>
            <a:bodyPr wrap="none" anchor="ctr"/>
            <a:lstStyle/>
            <a:p>
              <a:endParaRPr lang="en-US"/>
            </a:p>
          </p:txBody>
        </p:sp>
        <p:sp>
          <p:nvSpPr>
            <p:cNvPr id="168194" name="Line 664"/>
            <p:cNvSpPr>
              <a:spLocks noChangeShapeType="1"/>
            </p:cNvSpPr>
            <p:nvPr/>
          </p:nvSpPr>
          <p:spPr bwMode="auto">
            <a:xfrm>
              <a:off x="1187" y="2088"/>
              <a:ext cx="0" cy="1932"/>
            </a:xfrm>
            <a:prstGeom prst="line">
              <a:avLst/>
            </a:prstGeom>
            <a:noFill/>
            <a:ln w="12700">
              <a:solidFill>
                <a:srgbClr val="000000"/>
              </a:solidFill>
              <a:round/>
              <a:headEnd/>
              <a:tailEnd/>
            </a:ln>
          </p:spPr>
          <p:txBody>
            <a:bodyPr wrap="none" anchor="ctr"/>
            <a:lstStyle/>
            <a:p>
              <a:endParaRPr lang="en-US"/>
            </a:p>
          </p:txBody>
        </p:sp>
        <p:sp>
          <p:nvSpPr>
            <p:cNvPr id="168195" name="Line 665"/>
            <p:cNvSpPr>
              <a:spLocks noChangeShapeType="1"/>
            </p:cNvSpPr>
            <p:nvPr/>
          </p:nvSpPr>
          <p:spPr bwMode="auto">
            <a:xfrm flipH="1">
              <a:off x="616" y="2088"/>
              <a:ext cx="9" cy="1932"/>
            </a:xfrm>
            <a:prstGeom prst="line">
              <a:avLst/>
            </a:prstGeom>
            <a:noFill/>
            <a:ln w="12700">
              <a:solidFill>
                <a:srgbClr val="000000"/>
              </a:solidFill>
              <a:round/>
              <a:headEnd/>
              <a:tailEnd/>
            </a:ln>
          </p:spPr>
          <p:txBody>
            <a:bodyPr wrap="none" anchor="ctr"/>
            <a:lstStyle/>
            <a:p>
              <a:endParaRPr lang="en-US"/>
            </a:p>
          </p:txBody>
        </p:sp>
        <p:grpSp>
          <p:nvGrpSpPr>
            <p:cNvPr id="168196" name="Group 666"/>
            <p:cNvGrpSpPr>
              <a:grpSpLocks/>
            </p:cNvGrpSpPr>
            <p:nvPr/>
          </p:nvGrpSpPr>
          <p:grpSpPr bwMode="auto">
            <a:xfrm>
              <a:off x="55" y="2084"/>
              <a:ext cx="2821" cy="1940"/>
              <a:chOff x="55" y="2084"/>
              <a:chExt cx="2821" cy="1940"/>
            </a:xfrm>
          </p:grpSpPr>
          <p:sp>
            <p:nvSpPr>
              <p:cNvPr id="168197" name="Line 667"/>
              <p:cNvSpPr>
                <a:spLocks noChangeShapeType="1"/>
              </p:cNvSpPr>
              <p:nvPr/>
            </p:nvSpPr>
            <p:spPr bwMode="auto">
              <a:xfrm>
                <a:off x="59" y="2566"/>
                <a:ext cx="2813" cy="0"/>
              </a:xfrm>
              <a:prstGeom prst="line">
                <a:avLst/>
              </a:prstGeom>
              <a:noFill/>
              <a:ln w="12700">
                <a:solidFill>
                  <a:srgbClr val="000000"/>
                </a:solidFill>
                <a:round/>
                <a:headEnd/>
                <a:tailEnd/>
              </a:ln>
            </p:spPr>
            <p:txBody>
              <a:bodyPr wrap="none" anchor="ctr"/>
              <a:lstStyle/>
              <a:p>
                <a:endParaRPr lang="en-US"/>
              </a:p>
            </p:txBody>
          </p:sp>
          <p:sp>
            <p:nvSpPr>
              <p:cNvPr id="168198" name="Line 668"/>
              <p:cNvSpPr>
                <a:spLocks noChangeShapeType="1"/>
              </p:cNvSpPr>
              <p:nvPr/>
            </p:nvSpPr>
            <p:spPr bwMode="auto">
              <a:xfrm>
                <a:off x="59" y="3055"/>
                <a:ext cx="2813" cy="0"/>
              </a:xfrm>
              <a:prstGeom prst="line">
                <a:avLst/>
              </a:prstGeom>
              <a:noFill/>
              <a:ln w="12700">
                <a:solidFill>
                  <a:srgbClr val="000000"/>
                </a:solidFill>
                <a:round/>
                <a:headEnd/>
                <a:tailEnd/>
              </a:ln>
            </p:spPr>
            <p:txBody>
              <a:bodyPr wrap="none" anchor="ctr"/>
              <a:lstStyle/>
              <a:p>
                <a:endParaRPr lang="en-US"/>
              </a:p>
            </p:txBody>
          </p:sp>
          <p:sp>
            <p:nvSpPr>
              <p:cNvPr id="168199" name="Line 669"/>
              <p:cNvSpPr>
                <a:spLocks noChangeShapeType="1"/>
              </p:cNvSpPr>
              <p:nvPr/>
            </p:nvSpPr>
            <p:spPr bwMode="auto">
              <a:xfrm>
                <a:off x="59" y="3536"/>
                <a:ext cx="2813" cy="0"/>
              </a:xfrm>
              <a:prstGeom prst="line">
                <a:avLst/>
              </a:prstGeom>
              <a:noFill/>
              <a:ln w="12700">
                <a:solidFill>
                  <a:srgbClr val="000000"/>
                </a:solidFill>
                <a:round/>
                <a:headEnd/>
                <a:tailEnd/>
              </a:ln>
            </p:spPr>
            <p:txBody>
              <a:bodyPr wrap="none" anchor="ctr"/>
              <a:lstStyle/>
              <a:p>
                <a:endParaRPr lang="en-US"/>
              </a:p>
            </p:txBody>
          </p:sp>
          <p:grpSp>
            <p:nvGrpSpPr>
              <p:cNvPr id="168200" name="Group 670"/>
              <p:cNvGrpSpPr>
                <a:grpSpLocks/>
              </p:cNvGrpSpPr>
              <p:nvPr/>
            </p:nvGrpSpPr>
            <p:grpSpPr bwMode="auto">
              <a:xfrm>
                <a:off x="55" y="2084"/>
                <a:ext cx="2821" cy="1940"/>
                <a:chOff x="55" y="2084"/>
                <a:chExt cx="2821" cy="1940"/>
              </a:xfrm>
            </p:grpSpPr>
            <p:sp>
              <p:nvSpPr>
                <p:cNvPr id="168201" name="Line 671"/>
                <p:cNvSpPr>
                  <a:spLocks noChangeShapeType="1"/>
                </p:cNvSpPr>
                <p:nvPr/>
              </p:nvSpPr>
              <p:spPr bwMode="auto">
                <a:xfrm>
                  <a:off x="55" y="2088"/>
                  <a:ext cx="0" cy="1932"/>
                </a:xfrm>
                <a:prstGeom prst="line">
                  <a:avLst/>
                </a:prstGeom>
                <a:noFill/>
                <a:ln w="12700">
                  <a:solidFill>
                    <a:srgbClr val="000000"/>
                  </a:solidFill>
                  <a:round/>
                  <a:headEnd/>
                  <a:tailEnd/>
                </a:ln>
              </p:spPr>
              <p:txBody>
                <a:bodyPr wrap="none" anchor="ctr"/>
                <a:lstStyle/>
                <a:p>
                  <a:endParaRPr lang="en-US"/>
                </a:p>
              </p:txBody>
            </p:sp>
            <p:sp>
              <p:nvSpPr>
                <p:cNvPr id="168202" name="Line 672"/>
                <p:cNvSpPr>
                  <a:spLocks noChangeShapeType="1"/>
                </p:cNvSpPr>
                <p:nvPr/>
              </p:nvSpPr>
              <p:spPr bwMode="auto">
                <a:xfrm>
                  <a:off x="2876" y="2088"/>
                  <a:ext cx="0" cy="1932"/>
                </a:xfrm>
                <a:prstGeom prst="line">
                  <a:avLst/>
                </a:prstGeom>
                <a:noFill/>
                <a:ln w="12700">
                  <a:solidFill>
                    <a:srgbClr val="000000"/>
                  </a:solidFill>
                  <a:round/>
                  <a:headEnd/>
                  <a:tailEnd/>
                </a:ln>
              </p:spPr>
              <p:txBody>
                <a:bodyPr wrap="none" anchor="ctr"/>
                <a:lstStyle/>
                <a:p>
                  <a:endParaRPr lang="en-US"/>
                </a:p>
              </p:txBody>
            </p:sp>
            <p:sp>
              <p:nvSpPr>
                <p:cNvPr id="168203" name="Line 673"/>
                <p:cNvSpPr>
                  <a:spLocks noChangeShapeType="1"/>
                </p:cNvSpPr>
                <p:nvPr/>
              </p:nvSpPr>
              <p:spPr bwMode="auto">
                <a:xfrm>
                  <a:off x="59" y="2084"/>
                  <a:ext cx="2813" cy="0"/>
                </a:xfrm>
                <a:prstGeom prst="line">
                  <a:avLst/>
                </a:prstGeom>
                <a:noFill/>
                <a:ln w="12700">
                  <a:solidFill>
                    <a:srgbClr val="000000"/>
                  </a:solidFill>
                  <a:round/>
                  <a:headEnd/>
                  <a:tailEnd/>
                </a:ln>
              </p:spPr>
              <p:txBody>
                <a:bodyPr wrap="none" anchor="ctr"/>
                <a:lstStyle/>
                <a:p>
                  <a:endParaRPr lang="en-US"/>
                </a:p>
              </p:txBody>
            </p:sp>
            <p:sp>
              <p:nvSpPr>
                <p:cNvPr id="168204" name="Line 674"/>
                <p:cNvSpPr>
                  <a:spLocks noChangeShapeType="1"/>
                </p:cNvSpPr>
                <p:nvPr/>
              </p:nvSpPr>
              <p:spPr bwMode="auto">
                <a:xfrm>
                  <a:off x="59" y="4024"/>
                  <a:ext cx="2813" cy="0"/>
                </a:xfrm>
                <a:prstGeom prst="line">
                  <a:avLst/>
                </a:prstGeom>
                <a:noFill/>
                <a:ln w="12700">
                  <a:solidFill>
                    <a:srgbClr val="000000"/>
                  </a:solidFill>
                  <a:round/>
                  <a:headEnd/>
                  <a:tailEnd/>
                </a:ln>
              </p:spPr>
              <p:txBody>
                <a:bodyPr wrap="none" anchor="ctr"/>
                <a:lstStyle/>
                <a:p>
                  <a:endParaRPr lang="en-US"/>
                </a:p>
              </p:txBody>
            </p:sp>
          </p:grpSp>
        </p:grpSp>
      </p:grpSp>
      <p:grpSp>
        <p:nvGrpSpPr>
          <p:cNvPr id="168031" name="Group 675"/>
          <p:cNvGrpSpPr>
            <a:grpSpLocks/>
          </p:cNvGrpSpPr>
          <p:nvPr/>
        </p:nvGrpSpPr>
        <p:grpSpPr bwMode="auto">
          <a:xfrm>
            <a:off x="4629150" y="3289300"/>
            <a:ext cx="4478338" cy="3079750"/>
            <a:chOff x="2916" y="2072"/>
            <a:chExt cx="2821" cy="1940"/>
          </a:xfrm>
        </p:grpSpPr>
        <p:sp>
          <p:nvSpPr>
            <p:cNvPr id="168179" name="Line 676"/>
            <p:cNvSpPr>
              <a:spLocks noChangeShapeType="1"/>
            </p:cNvSpPr>
            <p:nvPr/>
          </p:nvSpPr>
          <p:spPr bwMode="auto">
            <a:xfrm>
              <a:off x="5172" y="2076"/>
              <a:ext cx="0" cy="1932"/>
            </a:xfrm>
            <a:prstGeom prst="line">
              <a:avLst/>
            </a:prstGeom>
            <a:noFill/>
            <a:ln w="12700">
              <a:solidFill>
                <a:srgbClr val="000000"/>
              </a:solidFill>
              <a:round/>
              <a:headEnd/>
              <a:tailEnd/>
            </a:ln>
          </p:spPr>
          <p:txBody>
            <a:bodyPr wrap="none" anchor="ctr"/>
            <a:lstStyle/>
            <a:p>
              <a:endParaRPr lang="en-US"/>
            </a:p>
          </p:txBody>
        </p:sp>
        <p:sp>
          <p:nvSpPr>
            <p:cNvPr id="168180" name="Line 677"/>
            <p:cNvSpPr>
              <a:spLocks noChangeShapeType="1"/>
            </p:cNvSpPr>
            <p:nvPr/>
          </p:nvSpPr>
          <p:spPr bwMode="auto">
            <a:xfrm>
              <a:off x="4607" y="2076"/>
              <a:ext cx="0" cy="1932"/>
            </a:xfrm>
            <a:prstGeom prst="line">
              <a:avLst/>
            </a:prstGeom>
            <a:noFill/>
            <a:ln w="12700">
              <a:solidFill>
                <a:srgbClr val="000000"/>
              </a:solidFill>
              <a:round/>
              <a:headEnd/>
              <a:tailEnd/>
            </a:ln>
          </p:spPr>
          <p:txBody>
            <a:bodyPr wrap="none" anchor="ctr"/>
            <a:lstStyle/>
            <a:p>
              <a:endParaRPr lang="en-US"/>
            </a:p>
          </p:txBody>
        </p:sp>
        <p:sp>
          <p:nvSpPr>
            <p:cNvPr id="168181" name="Line 678"/>
            <p:cNvSpPr>
              <a:spLocks noChangeShapeType="1"/>
            </p:cNvSpPr>
            <p:nvPr/>
          </p:nvSpPr>
          <p:spPr bwMode="auto">
            <a:xfrm>
              <a:off x="4048" y="2076"/>
              <a:ext cx="0" cy="1932"/>
            </a:xfrm>
            <a:prstGeom prst="line">
              <a:avLst/>
            </a:prstGeom>
            <a:noFill/>
            <a:ln w="12700">
              <a:solidFill>
                <a:srgbClr val="000000"/>
              </a:solidFill>
              <a:round/>
              <a:headEnd/>
              <a:tailEnd/>
            </a:ln>
          </p:spPr>
          <p:txBody>
            <a:bodyPr wrap="none" anchor="ctr"/>
            <a:lstStyle/>
            <a:p>
              <a:endParaRPr lang="en-US"/>
            </a:p>
          </p:txBody>
        </p:sp>
        <p:sp>
          <p:nvSpPr>
            <p:cNvPr id="168182" name="Line 679"/>
            <p:cNvSpPr>
              <a:spLocks noChangeShapeType="1"/>
            </p:cNvSpPr>
            <p:nvPr/>
          </p:nvSpPr>
          <p:spPr bwMode="auto">
            <a:xfrm flipH="1">
              <a:off x="3477" y="2076"/>
              <a:ext cx="9" cy="1932"/>
            </a:xfrm>
            <a:prstGeom prst="line">
              <a:avLst/>
            </a:prstGeom>
            <a:noFill/>
            <a:ln w="12700">
              <a:solidFill>
                <a:srgbClr val="000000"/>
              </a:solidFill>
              <a:round/>
              <a:headEnd/>
              <a:tailEnd/>
            </a:ln>
          </p:spPr>
          <p:txBody>
            <a:bodyPr wrap="none" anchor="ctr"/>
            <a:lstStyle/>
            <a:p>
              <a:endParaRPr lang="en-US"/>
            </a:p>
          </p:txBody>
        </p:sp>
        <p:grpSp>
          <p:nvGrpSpPr>
            <p:cNvPr id="168183" name="Group 680"/>
            <p:cNvGrpSpPr>
              <a:grpSpLocks/>
            </p:cNvGrpSpPr>
            <p:nvPr/>
          </p:nvGrpSpPr>
          <p:grpSpPr bwMode="auto">
            <a:xfrm>
              <a:off x="2916" y="2072"/>
              <a:ext cx="2821" cy="1940"/>
              <a:chOff x="2916" y="2072"/>
              <a:chExt cx="2821" cy="1940"/>
            </a:xfrm>
          </p:grpSpPr>
          <p:sp>
            <p:nvSpPr>
              <p:cNvPr id="168184" name="Line 681"/>
              <p:cNvSpPr>
                <a:spLocks noChangeShapeType="1"/>
              </p:cNvSpPr>
              <p:nvPr/>
            </p:nvSpPr>
            <p:spPr bwMode="auto">
              <a:xfrm>
                <a:off x="2920" y="2554"/>
                <a:ext cx="2813" cy="0"/>
              </a:xfrm>
              <a:prstGeom prst="line">
                <a:avLst/>
              </a:prstGeom>
              <a:noFill/>
              <a:ln w="12700">
                <a:solidFill>
                  <a:srgbClr val="000000"/>
                </a:solidFill>
                <a:round/>
                <a:headEnd/>
                <a:tailEnd/>
              </a:ln>
            </p:spPr>
            <p:txBody>
              <a:bodyPr wrap="none" anchor="ctr"/>
              <a:lstStyle/>
              <a:p>
                <a:endParaRPr lang="en-US"/>
              </a:p>
            </p:txBody>
          </p:sp>
          <p:sp>
            <p:nvSpPr>
              <p:cNvPr id="168185" name="Line 682"/>
              <p:cNvSpPr>
                <a:spLocks noChangeShapeType="1"/>
              </p:cNvSpPr>
              <p:nvPr/>
            </p:nvSpPr>
            <p:spPr bwMode="auto">
              <a:xfrm>
                <a:off x="2920" y="3043"/>
                <a:ext cx="2813" cy="0"/>
              </a:xfrm>
              <a:prstGeom prst="line">
                <a:avLst/>
              </a:prstGeom>
              <a:noFill/>
              <a:ln w="12700">
                <a:solidFill>
                  <a:srgbClr val="000000"/>
                </a:solidFill>
                <a:round/>
                <a:headEnd/>
                <a:tailEnd/>
              </a:ln>
            </p:spPr>
            <p:txBody>
              <a:bodyPr wrap="none" anchor="ctr"/>
              <a:lstStyle/>
              <a:p>
                <a:endParaRPr lang="en-US"/>
              </a:p>
            </p:txBody>
          </p:sp>
          <p:sp>
            <p:nvSpPr>
              <p:cNvPr id="168186" name="Line 683"/>
              <p:cNvSpPr>
                <a:spLocks noChangeShapeType="1"/>
              </p:cNvSpPr>
              <p:nvPr/>
            </p:nvSpPr>
            <p:spPr bwMode="auto">
              <a:xfrm>
                <a:off x="2920" y="3524"/>
                <a:ext cx="2813" cy="0"/>
              </a:xfrm>
              <a:prstGeom prst="line">
                <a:avLst/>
              </a:prstGeom>
              <a:noFill/>
              <a:ln w="12700">
                <a:solidFill>
                  <a:srgbClr val="000000"/>
                </a:solidFill>
                <a:round/>
                <a:headEnd/>
                <a:tailEnd/>
              </a:ln>
            </p:spPr>
            <p:txBody>
              <a:bodyPr wrap="none" anchor="ctr"/>
              <a:lstStyle/>
              <a:p>
                <a:endParaRPr lang="en-US"/>
              </a:p>
            </p:txBody>
          </p:sp>
          <p:grpSp>
            <p:nvGrpSpPr>
              <p:cNvPr id="168187" name="Group 684"/>
              <p:cNvGrpSpPr>
                <a:grpSpLocks/>
              </p:cNvGrpSpPr>
              <p:nvPr/>
            </p:nvGrpSpPr>
            <p:grpSpPr bwMode="auto">
              <a:xfrm>
                <a:off x="2916" y="2072"/>
                <a:ext cx="2821" cy="1940"/>
                <a:chOff x="2916" y="2072"/>
                <a:chExt cx="2821" cy="1940"/>
              </a:xfrm>
            </p:grpSpPr>
            <p:sp>
              <p:nvSpPr>
                <p:cNvPr id="168188" name="Line 685"/>
                <p:cNvSpPr>
                  <a:spLocks noChangeShapeType="1"/>
                </p:cNvSpPr>
                <p:nvPr/>
              </p:nvSpPr>
              <p:spPr bwMode="auto">
                <a:xfrm>
                  <a:off x="2916" y="2076"/>
                  <a:ext cx="0" cy="1932"/>
                </a:xfrm>
                <a:prstGeom prst="line">
                  <a:avLst/>
                </a:prstGeom>
                <a:noFill/>
                <a:ln w="12700">
                  <a:solidFill>
                    <a:srgbClr val="000000"/>
                  </a:solidFill>
                  <a:round/>
                  <a:headEnd/>
                  <a:tailEnd/>
                </a:ln>
              </p:spPr>
              <p:txBody>
                <a:bodyPr wrap="none" anchor="ctr"/>
                <a:lstStyle/>
                <a:p>
                  <a:endParaRPr lang="en-US"/>
                </a:p>
              </p:txBody>
            </p:sp>
            <p:sp>
              <p:nvSpPr>
                <p:cNvPr id="168189" name="Line 686"/>
                <p:cNvSpPr>
                  <a:spLocks noChangeShapeType="1"/>
                </p:cNvSpPr>
                <p:nvPr/>
              </p:nvSpPr>
              <p:spPr bwMode="auto">
                <a:xfrm>
                  <a:off x="5737" y="2076"/>
                  <a:ext cx="0" cy="1932"/>
                </a:xfrm>
                <a:prstGeom prst="line">
                  <a:avLst/>
                </a:prstGeom>
                <a:noFill/>
                <a:ln w="12700">
                  <a:solidFill>
                    <a:srgbClr val="000000"/>
                  </a:solidFill>
                  <a:round/>
                  <a:headEnd/>
                  <a:tailEnd/>
                </a:ln>
              </p:spPr>
              <p:txBody>
                <a:bodyPr wrap="none" anchor="ctr"/>
                <a:lstStyle/>
                <a:p>
                  <a:endParaRPr lang="en-US"/>
                </a:p>
              </p:txBody>
            </p:sp>
            <p:sp>
              <p:nvSpPr>
                <p:cNvPr id="168190" name="Line 687"/>
                <p:cNvSpPr>
                  <a:spLocks noChangeShapeType="1"/>
                </p:cNvSpPr>
                <p:nvPr/>
              </p:nvSpPr>
              <p:spPr bwMode="auto">
                <a:xfrm>
                  <a:off x="2920" y="2072"/>
                  <a:ext cx="2813" cy="0"/>
                </a:xfrm>
                <a:prstGeom prst="line">
                  <a:avLst/>
                </a:prstGeom>
                <a:noFill/>
                <a:ln w="12700">
                  <a:solidFill>
                    <a:srgbClr val="000000"/>
                  </a:solidFill>
                  <a:round/>
                  <a:headEnd/>
                  <a:tailEnd/>
                </a:ln>
              </p:spPr>
              <p:txBody>
                <a:bodyPr wrap="none" anchor="ctr"/>
                <a:lstStyle/>
                <a:p>
                  <a:endParaRPr lang="en-US"/>
                </a:p>
              </p:txBody>
            </p:sp>
            <p:sp>
              <p:nvSpPr>
                <p:cNvPr id="168191" name="Line 688"/>
                <p:cNvSpPr>
                  <a:spLocks noChangeShapeType="1"/>
                </p:cNvSpPr>
                <p:nvPr/>
              </p:nvSpPr>
              <p:spPr bwMode="auto">
                <a:xfrm>
                  <a:off x="2920" y="4012"/>
                  <a:ext cx="2813" cy="0"/>
                </a:xfrm>
                <a:prstGeom prst="line">
                  <a:avLst/>
                </a:prstGeom>
                <a:noFill/>
                <a:ln w="12700">
                  <a:solidFill>
                    <a:srgbClr val="000000"/>
                  </a:solidFill>
                  <a:round/>
                  <a:headEnd/>
                  <a:tailEnd/>
                </a:ln>
              </p:spPr>
              <p:txBody>
                <a:bodyPr wrap="none" anchor="ctr"/>
                <a:lstStyle/>
                <a:p>
                  <a:endParaRPr lang="en-US"/>
                </a:p>
              </p:txBody>
            </p:sp>
          </p:grpSp>
        </p:grpSp>
      </p:grpSp>
      <p:pic>
        <p:nvPicPr>
          <p:cNvPr id="168032" name="Picture 689"/>
          <p:cNvPicPr>
            <a:picLocks noChangeArrowheads="1"/>
          </p:cNvPicPr>
          <p:nvPr/>
        </p:nvPicPr>
        <p:blipFill>
          <a:blip r:embed="rId15" cstate="print"/>
          <a:srcRect/>
          <a:stretch>
            <a:fillRect/>
          </a:stretch>
        </p:blipFill>
        <p:spPr bwMode="auto">
          <a:xfrm>
            <a:off x="8385175" y="211138"/>
            <a:ext cx="415925" cy="585787"/>
          </a:xfrm>
          <a:prstGeom prst="rect">
            <a:avLst/>
          </a:prstGeom>
          <a:noFill/>
          <a:ln w="12700">
            <a:noFill/>
            <a:miter lim="800000"/>
            <a:headEnd/>
            <a:tailEnd/>
          </a:ln>
        </p:spPr>
      </p:pic>
      <p:pic>
        <p:nvPicPr>
          <p:cNvPr id="168033" name="Picture 690"/>
          <p:cNvPicPr>
            <a:picLocks noChangeArrowheads="1"/>
          </p:cNvPicPr>
          <p:nvPr/>
        </p:nvPicPr>
        <p:blipFill>
          <a:blip r:embed="rId16" cstate="print"/>
          <a:srcRect/>
          <a:stretch>
            <a:fillRect/>
          </a:stretch>
        </p:blipFill>
        <p:spPr bwMode="auto">
          <a:xfrm>
            <a:off x="7451725" y="5634038"/>
            <a:ext cx="609600" cy="585787"/>
          </a:xfrm>
          <a:prstGeom prst="rect">
            <a:avLst/>
          </a:prstGeom>
          <a:noFill/>
          <a:ln w="12700">
            <a:noFill/>
            <a:miter lim="800000"/>
            <a:headEnd/>
            <a:tailEnd/>
          </a:ln>
        </p:spPr>
      </p:pic>
      <p:pic>
        <p:nvPicPr>
          <p:cNvPr id="168034" name="Picture 691"/>
          <p:cNvPicPr>
            <a:picLocks noChangeArrowheads="1"/>
          </p:cNvPicPr>
          <p:nvPr/>
        </p:nvPicPr>
        <p:blipFill>
          <a:blip r:embed="rId17" cstate="print"/>
          <a:srcRect/>
          <a:stretch>
            <a:fillRect/>
          </a:stretch>
        </p:blipFill>
        <p:spPr bwMode="auto">
          <a:xfrm>
            <a:off x="3671888" y="242888"/>
            <a:ext cx="815975" cy="514350"/>
          </a:xfrm>
          <a:prstGeom prst="rect">
            <a:avLst/>
          </a:prstGeom>
          <a:noFill/>
          <a:ln w="12700">
            <a:noFill/>
            <a:miter lim="800000"/>
            <a:headEnd/>
            <a:tailEnd/>
          </a:ln>
        </p:spPr>
      </p:pic>
      <p:pic>
        <p:nvPicPr>
          <p:cNvPr id="168035" name="Picture 692"/>
          <p:cNvPicPr>
            <a:picLocks noChangeArrowheads="1"/>
          </p:cNvPicPr>
          <p:nvPr/>
        </p:nvPicPr>
        <p:blipFill>
          <a:blip r:embed="rId18" cstate="print"/>
          <a:srcRect/>
          <a:stretch>
            <a:fillRect/>
          </a:stretch>
        </p:blipFill>
        <p:spPr bwMode="auto">
          <a:xfrm>
            <a:off x="6464300" y="3425825"/>
            <a:ext cx="804863" cy="392113"/>
          </a:xfrm>
          <a:prstGeom prst="rect">
            <a:avLst/>
          </a:prstGeom>
          <a:noFill/>
          <a:ln w="12700">
            <a:noFill/>
            <a:miter lim="800000"/>
            <a:headEnd/>
            <a:tailEnd/>
          </a:ln>
        </p:spPr>
      </p:pic>
      <p:pic>
        <p:nvPicPr>
          <p:cNvPr id="168036" name="Picture 693"/>
          <p:cNvPicPr>
            <a:picLocks noChangeArrowheads="1"/>
          </p:cNvPicPr>
          <p:nvPr/>
        </p:nvPicPr>
        <p:blipFill>
          <a:blip r:embed="rId19" cstate="print"/>
          <a:srcRect/>
          <a:stretch>
            <a:fillRect/>
          </a:stretch>
        </p:blipFill>
        <p:spPr bwMode="auto">
          <a:xfrm>
            <a:off x="5535613" y="5018088"/>
            <a:ext cx="812800" cy="423862"/>
          </a:xfrm>
          <a:prstGeom prst="rect">
            <a:avLst/>
          </a:prstGeom>
          <a:noFill/>
          <a:ln w="12700">
            <a:noFill/>
            <a:miter lim="800000"/>
            <a:headEnd/>
            <a:tailEnd/>
          </a:ln>
        </p:spPr>
      </p:pic>
      <p:pic>
        <p:nvPicPr>
          <p:cNvPr id="168037" name="Picture 694"/>
          <p:cNvPicPr>
            <a:picLocks noChangeArrowheads="1"/>
          </p:cNvPicPr>
          <p:nvPr/>
        </p:nvPicPr>
        <p:blipFill>
          <a:blip r:embed="rId20" cstate="print"/>
          <a:srcRect/>
          <a:stretch>
            <a:fillRect/>
          </a:stretch>
        </p:blipFill>
        <p:spPr bwMode="auto">
          <a:xfrm>
            <a:off x="3821113" y="1004888"/>
            <a:ext cx="534987" cy="585787"/>
          </a:xfrm>
          <a:prstGeom prst="rect">
            <a:avLst/>
          </a:prstGeom>
          <a:noFill/>
          <a:ln w="12700">
            <a:noFill/>
            <a:miter lim="800000"/>
            <a:headEnd/>
            <a:tailEnd/>
          </a:ln>
        </p:spPr>
      </p:pic>
      <p:pic>
        <p:nvPicPr>
          <p:cNvPr id="168038" name="Picture 695"/>
          <p:cNvPicPr>
            <a:picLocks noChangeArrowheads="1"/>
          </p:cNvPicPr>
          <p:nvPr/>
        </p:nvPicPr>
        <p:blipFill>
          <a:blip r:embed="rId21" cstate="print"/>
          <a:srcRect/>
          <a:stretch>
            <a:fillRect/>
          </a:stretch>
        </p:blipFill>
        <p:spPr bwMode="auto">
          <a:xfrm>
            <a:off x="6731000" y="4200525"/>
            <a:ext cx="393700" cy="585788"/>
          </a:xfrm>
          <a:prstGeom prst="rect">
            <a:avLst/>
          </a:prstGeom>
          <a:noFill/>
          <a:ln w="12700">
            <a:noFill/>
            <a:miter lim="800000"/>
            <a:headEnd/>
            <a:tailEnd/>
          </a:ln>
        </p:spPr>
      </p:pic>
      <p:pic>
        <p:nvPicPr>
          <p:cNvPr id="168039" name="Picture 696"/>
          <p:cNvPicPr>
            <a:picLocks noChangeArrowheads="1"/>
          </p:cNvPicPr>
          <p:nvPr/>
        </p:nvPicPr>
        <p:blipFill>
          <a:blip r:embed="rId22" cstate="print"/>
          <a:srcRect/>
          <a:stretch>
            <a:fillRect/>
          </a:stretch>
        </p:blipFill>
        <p:spPr bwMode="auto">
          <a:xfrm>
            <a:off x="8475663" y="5632450"/>
            <a:ext cx="423862" cy="585788"/>
          </a:xfrm>
          <a:prstGeom prst="rect">
            <a:avLst/>
          </a:prstGeom>
          <a:noFill/>
          <a:ln w="12700">
            <a:noFill/>
            <a:miter lim="800000"/>
            <a:headEnd/>
            <a:tailEnd/>
          </a:ln>
        </p:spPr>
      </p:pic>
      <p:pic>
        <p:nvPicPr>
          <p:cNvPr id="168040" name="Picture 697"/>
          <p:cNvPicPr>
            <a:picLocks noChangeArrowheads="1"/>
          </p:cNvPicPr>
          <p:nvPr/>
        </p:nvPicPr>
        <p:blipFill>
          <a:blip r:embed="rId23" cstate="print"/>
          <a:srcRect/>
          <a:stretch>
            <a:fillRect/>
          </a:stretch>
        </p:blipFill>
        <p:spPr bwMode="auto">
          <a:xfrm>
            <a:off x="8247063" y="4860925"/>
            <a:ext cx="815975" cy="557213"/>
          </a:xfrm>
          <a:prstGeom prst="rect">
            <a:avLst/>
          </a:prstGeom>
          <a:noFill/>
          <a:ln w="12700">
            <a:noFill/>
            <a:miter lim="800000"/>
            <a:headEnd/>
            <a:tailEnd/>
          </a:ln>
        </p:spPr>
      </p:pic>
      <p:pic>
        <p:nvPicPr>
          <p:cNvPr id="168041" name="Picture 698"/>
          <p:cNvPicPr>
            <a:picLocks noChangeArrowheads="1"/>
          </p:cNvPicPr>
          <p:nvPr/>
        </p:nvPicPr>
        <p:blipFill>
          <a:blip r:embed="rId24" cstate="print"/>
          <a:srcRect/>
          <a:stretch>
            <a:fillRect/>
          </a:stretch>
        </p:blipFill>
        <p:spPr bwMode="auto">
          <a:xfrm>
            <a:off x="3810000" y="1784350"/>
            <a:ext cx="463550" cy="585788"/>
          </a:xfrm>
          <a:prstGeom prst="rect">
            <a:avLst/>
          </a:prstGeom>
          <a:noFill/>
          <a:ln w="12700">
            <a:noFill/>
            <a:miter lim="800000"/>
            <a:headEnd/>
            <a:tailEnd/>
          </a:ln>
        </p:spPr>
      </p:pic>
      <p:pic>
        <p:nvPicPr>
          <p:cNvPr id="168042" name="Picture 699"/>
          <p:cNvPicPr>
            <a:picLocks noChangeArrowheads="1"/>
          </p:cNvPicPr>
          <p:nvPr/>
        </p:nvPicPr>
        <p:blipFill>
          <a:blip r:embed="rId25" cstate="print"/>
          <a:srcRect/>
          <a:stretch>
            <a:fillRect/>
          </a:stretch>
        </p:blipFill>
        <p:spPr bwMode="auto">
          <a:xfrm>
            <a:off x="3794125" y="2520950"/>
            <a:ext cx="623888" cy="585788"/>
          </a:xfrm>
          <a:prstGeom prst="rect">
            <a:avLst/>
          </a:prstGeom>
          <a:noFill/>
          <a:ln w="12700">
            <a:noFill/>
            <a:miter lim="800000"/>
            <a:headEnd/>
            <a:tailEnd/>
          </a:ln>
        </p:spPr>
      </p:pic>
      <p:pic>
        <p:nvPicPr>
          <p:cNvPr id="168043" name="Picture 700"/>
          <p:cNvPicPr>
            <a:picLocks noChangeArrowheads="1"/>
          </p:cNvPicPr>
          <p:nvPr/>
        </p:nvPicPr>
        <p:blipFill>
          <a:blip r:embed="rId26" cstate="print"/>
          <a:srcRect/>
          <a:stretch>
            <a:fillRect/>
          </a:stretch>
        </p:blipFill>
        <p:spPr bwMode="auto">
          <a:xfrm>
            <a:off x="5573713" y="5762625"/>
            <a:ext cx="814387" cy="471488"/>
          </a:xfrm>
          <a:prstGeom prst="rect">
            <a:avLst/>
          </a:prstGeom>
          <a:noFill/>
          <a:ln w="12700">
            <a:noFill/>
            <a:miter lim="800000"/>
            <a:headEnd/>
            <a:tailEnd/>
          </a:ln>
        </p:spPr>
      </p:pic>
      <p:pic>
        <p:nvPicPr>
          <p:cNvPr id="168044" name="Picture 701"/>
          <p:cNvPicPr>
            <a:picLocks noChangeArrowheads="1"/>
          </p:cNvPicPr>
          <p:nvPr/>
        </p:nvPicPr>
        <p:blipFill>
          <a:blip r:embed="rId27" cstate="print"/>
          <a:srcRect/>
          <a:stretch>
            <a:fillRect/>
          </a:stretch>
        </p:blipFill>
        <p:spPr bwMode="auto">
          <a:xfrm>
            <a:off x="7408863" y="3376613"/>
            <a:ext cx="569912" cy="585787"/>
          </a:xfrm>
          <a:prstGeom prst="rect">
            <a:avLst/>
          </a:prstGeom>
          <a:noFill/>
          <a:ln w="12700">
            <a:noFill/>
            <a:miter lim="800000"/>
            <a:headEnd/>
            <a:tailEnd/>
          </a:ln>
        </p:spPr>
      </p:pic>
      <p:pic>
        <p:nvPicPr>
          <p:cNvPr id="168045" name="Picture 702"/>
          <p:cNvPicPr>
            <a:picLocks noChangeArrowheads="1"/>
          </p:cNvPicPr>
          <p:nvPr/>
        </p:nvPicPr>
        <p:blipFill>
          <a:blip r:embed="rId28" cstate="print"/>
          <a:srcRect/>
          <a:stretch>
            <a:fillRect/>
          </a:stretch>
        </p:blipFill>
        <p:spPr bwMode="auto">
          <a:xfrm>
            <a:off x="7434263" y="4140200"/>
            <a:ext cx="604837" cy="585788"/>
          </a:xfrm>
          <a:prstGeom prst="rect">
            <a:avLst/>
          </a:prstGeom>
          <a:noFill/>
          <a:ln w="12700">
            <a:noFill/>
            <a:miter lim="800000"/>
            <a:headEnd/>
            <a:tailEnd/>
          </a:ln>
        </p:spPr>
      </p:pic>
      <p:pic>
        <p:nvPicPr>
          <p:cNvPr id="168046" name="Picture 703"/>
          <p:cNvPicPr>
            <a:picLocks noChangeArrowheads="1"/>
          </p:cNvPicPr>
          <p:nvPr/>
        </p:nvPicPr>
        <p:blipFill>
          <a:blip r:embed="rId29" cstate="print"/>
          <a:srcRect/>
          <a:stretch>
            <a:fillRect/>
          </a:stretch>
        </p:blipFill>
        <p:spPr bwMode="auto">
          <a:xfrm>
            <a:off x="5592763" y="3559175"/>
            <a:ext cx="806450" cy="395288"/>
          </a:xfrm>
          <a:prstGeom prst="rect">
            <a:avLst/>
          </a:prstGeom>
          <a:noFill/>
          <a:ln w="12700">
            <a:noFill/>
            <a:miter lim="800000"/>
            <a:headEnd/>
            <a:tailEnd/>
          </a:ln>
        </p:spPr>
      </p:pic>
      <p:pic>
        <p:nvPicPr>
          <p:cNvPr id="168047" name="Picture 704"/>
          <p:cNvPicPr>
            <a:picLocks noChangeArrowheads="1"/>
          </p:cNvPicPr>
          <p:nvPr/>
        </p:nvPicPr>
        <p:blipFill>
          <a:blip r:embed="rId30" cstate="print"/>
          <a:srcRect/>
          <a:stretch>
            <a:fillRect/>
          </a:stretch>
        </p:blipFill>
        <p:spPr bwMode="auto">
          <a:xfrm>
            <a:off x="5565775" y="4164013"/>
            <a:ext cx="815975" cy="552450"/>
          </a:xfrm>
          <a:prstGeom prst="rect">
            <a:avLst/>
          </a:prstGeom>
          <a:noFill/>
          <a:ln w="12700">
            <a:noFill/>
            <a:miter lim="800000"/>
            <a:headEnd/>
            <a:tailEnd/>
          </a:ln>
        </p:spPr>
      </p:pic>
      <p:pic>
        <p:nvPicPr>
          <p:cNvPr id="168048" name="Picture 705"/>
          <p:cNvPicPr>
            <a:picLocks noChangeArrowheads="1"/>
          </p:cNvPicPr>
          <p:nvPr/>
        </p:nvPicPr>
        <p:blipFill>
          <a:blip r:embed="rId31" cstate="print"/>
          <a:srcRect/>
          <a:stretch>
            <a:fillRect/>
          </a:stretch>
        </p:blipFill>
        <p:spPr bwMode="auto">
          <a:xfrm>
            <a:off x="8507413" y="957263"/>
            <a:ext cx="166687" cy="585787"/>
          </a:xfrm>
          <a:prstGeom prst="rect">
            <a:avLst/>
          </a:prstGeom>
          <a:noFill/>
          <a:ln w="12700">
            <a:noFill/>
            <a:miter lim="800000"/>
            <a:headEnd/>
            <a:tailEnd/>
          </a:ln>
        </p:spPr>
      </p:pic>
      <p:pic>
        <p:nvPicPr>
          <p:cNvPr id="168049" name="Picture 706"/>
          <p:cNvPicPr>
            <a:picLocks noChangeArrowheads="1"/>
          </p:cNvPicPr>
          <p:nvPr/>
        </p:nvPicPr>
        <p:blipFill>
          <a:blip r:embed="rId32" cstate="print"/>
          <a:srcRect/>
          <a:stretch>
            <a:fillRect/>
          </a:stretch>
        </p:blipFill>
        <p:spPr bwMode="auto">
          <a:xfrm>
            <a:off x="2887663" y="4897438"/>
            <a:ext cx="631825" cy="649287"/>
          </a:xfrm>
          <a:prstGeom prst="rect">
            <a:avLst/>
          </a:prstGeom>
          <a:noFill/>
          <a:ln w="12700">
            <a:noFill/>
            <a:miter lim="800000"/>
            <a:headEnd/>
            <a:tailEnd/>
          </a:ln>
        </p:spPr>
      </p:pic>
      <p:pic>
        <p:nvPicPr>
          <p:cNvPr id="168050" name="Picture 707"/>
          <p:cNvPicPr>
            <a:picLocks noChangeArrowheads="1"/>
          </p:cNvPicPr>
          <p:nvPr/>
        </p:nvPicPr>
        <p:blipFill>
          <a:blip r:embed="rId33" cstate="print"/>
          <a:srcRect/>
          <a:stretch>
            <a:fillRect/>
          </a:stretch>
        </p:blipFill>
        <p:spPr bwMode="auto">
          <a:xfrm>
            <a:off x="6750050" y="4886325"/>
            <a:ext cx="444500" cy="585788"/>
          </a:xfrm>
          <a:prstGeom prst="rect">
            <a:avLst/>
          </a:prstGeom>
          <a:noFill/>
          <a:ln w="12700">
            <a:noFill/>
            <a:miter lim="800000"/>
            <a:headEnd/>
            <a:tailEnd/>
          </a:ln>
        </p:spPr>
      </p:pic>
      <p:pic>
        <p:nvPicPr>
          <p:cNvPr id="168051" name="Picture 708"/>
          <p:cNvPicPr>
            <a:picLocks noChangeArrowheads="1"/>
          </p:cNvPicPr>
          <p:nvPr/>
        </p:nvPicPr>
        <p:blipFill>
          <a:blip r:embed="rId34" cstate="print"/>
          <a:srcRect/>
          <a:stretch>
            <a:fillRect/>
          </a:stretch>
        </p:blipFill>
        <p:spPr bwMode="auto">
          <a:xfrm>
            <a:off x="3787775" y="5694363"/>
            <a:ext cx="522288" cy="585787"/>
          </a:xfrm>
          <a:prstGeom prst="rect">
            <a:avLst/>
          </a:prstGeom>
          <a:noFill/>
          <a:ln w="12700">
            <a:noFill/>
            <a:miter lim="800000"/>
            <a:headEnd/>
            <a:tailEnd/>
          </a:ln>
        </p:spPr>
      </p:pic>
      <p:pic>
        <p:nvPicPr>
          <p:cNvPr id="168052" name="Picture 709"/>
          <p:cNvPicPr>
            <a:picLocks noChangeArrowheads="1"/>
          </p:cNvPicPr>
          <p:nvPr/>
        </p:nvPicPr>
        <p:blipFill>
          <a:blip r:embed="rId35" cstate="print"/>
          <a:srcRect/>
          <a:stretch>
            <a:fillRect/>
          </a:stretch>
        </p:blipFill>
        <p:spPr bwMode="auto">
          <a:xfrm>
            <a:off x="8329613" y="1741488"/>
            <a:ext cx="609600" cy="585787"/>
          </a:xfrm>
          <a:prstGeom prst="rect">
            <a:avLst/>
          </a:prstGeom>
          <a:noFill/>
          <a:ln w="12700">
            <a:noFill/>
            <a:miter lim="800000"/>
            <a:headEnd/>
            <a:tailEnd/>
          </a:ln>
        </p:spPr>
      </p:pic>
      <p:pic>
        <p:nvPicPr>
          <p:cNvPr id="168053" name="Picture 710"/>
          <p:cNvPicPr>
            <a:picLocks noChangeArrowheads="1"/>
          </p:cNvPicPr>
          <p:nvPr/>
        </p:nvPicPr>
        <p:blipFill>
          <a:blip r:embed="rId36" cstate="print"/>
          <a:srcRect/>
          <a:stretch>
            <a:fillRect/>
          </a:stretch>
        </p:blipFill>
        <p:spPr bwMode="auto">
          <a:xfrm>
            <a:off x="2806700" y="3513138"/>
            <a:ext cx="815975" cy="336550"/>
          </a:xfrm>
          <a:prstGeom prst="rect">
            <a:avLst/>
          </a:prstGeom>
          <a:noFill/>
          <a:ln w="12700">
            <a:noFill/>
            <a:miter lim="800000"/>
            <a:headEnd/>
            <a:tailEnd/>
          </a:ln>
        </p:spPr>
      </p:pic>
      <p:pic>
        <p:nvPicPr>
          <p:cNvPr id="168054" name="Picture 711"/>
          <p:cNvPicPr>
            <a:picLocks noChangeArrowheads="1"/>
          </p:cNvPicPr>
          <p:nvPr/>
        </p:nvPicPr>
        <p:blipFill>
          <a:blip r:embed="rId37" cstate="print"/>
          <a:srcRect/>
          <a:stretch>
            <a:fillRect/>
          </a:stretch>
        </p:blipFill>
        <p:spPr bwMode="auto">
          <a:xfrm>
            <a:off x="3776663" y="4165600"/>
            <a:ext cx="641350" cy="585788"/>
          </a:xfrm>
          <a:prstGeom prst="rect">
            <a:avLst/>
          </a:prstGeom>
          <a:noFill/>
          <a:ln w="12700">
            <a:noFill/>
            <a:miter lim="800000"/>
            <a:headEnd/>
            <a:tailEnd/>
          </a:ln>
        </p:spPr>
      </p:pic>
      <p:pic>
        <p:nvPicPr>
          <p:cNvPr id="168055" name="Picture 712"/>
          <p:cNvPicPr>
            <a:picLocks noChangeArrowheads="1"/>
          </p:cNvPicPr>
          <p:nvPr/>
        </p:nvPicPr>
        <p:blipFill>
          <a:blip r:embed="rId38" cstate="print"/>
          <a:srcRect/>
          <a:stretch>
            <a:fillRect/>
          </a:stretch>
        </p:blipFill>
        <p:spPr bwMode="auto">
          <a:xfrm>
            <a:off x="6456363" y="5648325"/>
            <a:ext cx="776287" cy="585788"/>
          </a:xfrm>
          <a:prstGeom prst="rect">
            <a:avLst/>
          </a:prstGeom>
          <a:noFill/>
          <a:ln w="12700">
            <a:noFill/>
            <a:miter lim="800000"/>
            <a:headEnd/>
            <a:tailEnd/>
          </a:ln>
        </p:spPr>
      </p:pic>
      <p:pic>
        <p:nvPicPr>
          <p:cNvPr id="168056" name="Picture 713"/>
          <p:cNvPicPr>
            <a:picLocks noChangeArrowheads="1"/>
          </p:cNvPicPr>
          <p:nvPr/>
        </p:nvPicPr>
        <p:blipFill>
          <a:blip r:embed="rId39" cstate="print"/>
          <a:srcRect/>
          <a:stretch>
            <a:fillRect/>
          </a:stretch>
        </p:blipFill>
        <p:spPr bwMode="auto">
          <a:xfrm>
            <a:off x="2787650" y="4195763"/>
            <a:ext cx="811213" cy="441325"/>
          </a:xfrm>
          <a:prstGeom prst="rect">
            <a:avLst/>
          </a:prstGeom>
          <a:noFill/>
          <a:ln w="12700">
            <a:noFill/>
            <a:miter lim="800000"/>
            <a:headEnd/>
            <a:tailEnd/>
          </a:ln>
        </p:spPr>
      </p:pic>
      <p:pic>
        <p:nvPicPr>
          <p:cNvPr id="168057" name="Picture 714"/>
          <p:cNvPicPr>
            <a:picLocks noChangeArrowheads="1"/>
          </p:cNvPicPr>
          <p:nvPr/>
        </p:nvPicPr>
        <p:blipFill>
          <a:blip r:embed="rId40" cstate="print"/>
          <a:srcRect/>
          <a:stretch>
            <a:fillRect/>
          </a:stretch>
        </p:blipFill>
        <p:spPr bwMode="auto">
          <a:xfrm>
            <a:off x="2806700" y="5900738"/>
            <a:ext cx="815975" cy="317500"/>
          </a:xfrm>
          <a:prstGeom prst="rect">
            <a:avLst/>
          </a:prstGeom>
          <a:noFill/>
          <a:ln w="12700">
            <a:noFill/>
            <a:miter lim="800000"/>
            <a:headEnd/>
            <a:tailEnd/>
          </a:ln>
        </p:spPr>
      </p:pic>
      <p:pic>
        <p:nvPicPr>
          <p:cNvPr id="168058" name="Picture 715"/>
          <p:cNvPicPr>
            <a:picLocks noChangeArrowheads="1"/>
          </p:cNvPicPr>
          <p:nvPr/>
        </p:nvPicPr>
        <p:blipFill>
          <a:blip r:embed="rId41" cstate="print"/>
          <a:srcRect/>
          <a:stretch>
            <a:fillRect/>
          </a:stretch>
        </p:blipFill>
        <p:spPr bwMode="auto">
          <a:xfrm>
            <a:off x="3792538" y="4927600"/>
            <a:ext cx="692150" cy="585788"/>
          </a:xfrm>
          <a:prstGeom prst="rect">
            <a:avLst/>
          </a:prstGeom>
          <a:noFill/>
          <a:ln w="12700">
            <a:noFill/>
            <a:miter lim="800000"/>
            <a:headEnd/>
            <a:tailEnd/>
          </a:ln>
        </p:spPr>
      </p:pic>
      <p:pic>
        <p:nvPicPr>
          <p:cNvPr id="168059" name="Picture 716"/>
          <p:cNvPicPr>
            <a:picLocks noChangeArrowheads="1"/>
          </p:cNvPicPr>
          <p:nvPr/>
        </p:nvPicPr>
        <p:blipFill>
          <a:blip r:embed="rId42" cstate="print"/>
          <a:srcRect/>
          <a:stretch>
            <a:fillRect/>
          </a:stretch>
        </p:blipFill>
        <p:spPr bwMode="auto">
          <a:xfrm>
            <a:off x="3698875" y="3459163"/>
            <a:ext cx="815975" cy="423862"/>
          </a:xfrm>
          <a:prstGeom prst="rect">
            <a:avLst/>
          </a:prstGeom>
          <a:noFill/>
          <a:ln w="12700">
            <a:noFill/>
            <a:miter lim="800000"/>
            <a:headEnd/>
            <a:tailEnd/>
          </a:ln>
        </p:spPr>
      </p:pic>
      <p:grpSp>
        <p:nvGrpSpPr>
          <p:cNvPr id="168060" name="Group 717"/>
          <p:cNvGrpSpPr>
            <a:grpSpLocks/>
          </p:cNvGrpSpPr>
          <p:nvPr/>
        </p:nvGrpSpPr>
        <p:grpSpPr bwMode="auto">
          <a:xfrm>
            <a:off x="5467350" y="1830388"/>
            <a:ext cx="942975" cy="490537"/>
            <a:chOff x="3444" y="1153"/>
            <a:chExt cx="594" cy="309"/>
          </a:xfrm>
        </p:grpSpPr>
        <p:grpSp>
          <p:nvGrpSpPr>
            <p:cNvPr id="168164" name="Group 718"/>
            <p:cNvGrpSpPr>
              <a:grpSpLocks/>
            </p:cNvGrpSpPr>
            <p:nvPr/>
          </p:nvGrpSpPr>
          <p:grpSpPr bwMode="auto">
            <a:xfrm>
              <a:off x="3444" y="1153"/>
              <a:ext cx="594" cy="140"/>
              <a:chOff x="3444" y="1153"/>
              <a:chExt cx="594" cy="140"/>
            </a:xfrm>
          </p:grpSpPr>
          <p:sp>
            <p:nvSpPr>
              <p:cNvPr id="168166" name="Freeform 719"/>
              <p:cNvSpPr>
                <a:spLocks/>
              </p:cNvSpPr>
              <p:nvPr/>
            </p:nvSpPr>
            <p:spPr bwMode="auto">
              <a:xfrm>
                <a:off x="3755" y="1175"/>
                <a:ext cx="65" cy="64"/>
              </a:xfrm>
              <a:custGeom>
                <a:avLst/>
                <a:gdLst>
                  <a:gd name="T0" fmla="*/ 0 w 65"/>
                  <a:gd name="T1" fmla="*/ 2 h 64"/>
                  <a:gd name="T2" fmla="*/ 0 w 65"/>
                  <a:gd name="T3" fmla="*/ 3 h 64"/>
                  <a:gd name="T4" fmla="*/ 1 w 65"/>
                  <a:gd name="T5" fmla="*/ 3 h 64"/>
                  <a:gd name="T6" fmla="*/ 1 w 65"/>
                  <a:gd name="T7" fmla="*/ 4 h 64"/>
                  <a:gd name="T8" fmla="*/ 2 w 65"/>
                  <a:gd name="T9" fmla="*/ 5 h 64"/>
                  <a:gd name="T10" fmla="*/ 3 w 65"/>
                  <a:gd name="T11" fmla="*/ 6 h 64"/>
                  <a:gd name="T12" fmla="*/ 4 w 65"/>
                  <a:gd name="T13" fmla="*/ 7 h 64"/>
                  <a:gd name="T14" fmla="*/ 4 w 65"/>
                  <a:gd name="T15" fmla="*/ 9 h 64"/>
                  <a:gd name="T16" fmla="*/ 6 w 65"/>
                  <a:gd name="T17" fmla="*/ 10 h 64"/>
                  <a:gd name="T18" fmla="*/ 7 w 65"/>
                  <a:gd name="T19" fmla="*/ 12 h 64"/>
                  <a:gd name="T20" fmla="*/ 9 w 65"/>
                  <a:gd name="T21" fmla="*/ 13 h 64"/>
                  <a:gd name="T22" fmla="*/ 10 w 65"/>
                  <a:gd name="T23" fmla="*/ 15 h 64"/>
                  <a:gd name="T24" fmla="*/ 12 w 65"/>
                  <a:gd name="T25" fmla="*/ 17 h 64"/>
                  <a:gd name="T26" fmla="*/ 14 w 65"/>
                  <a:gd name="T27" fmla="*/ 19 h 64"/>
                  <a:gd name="T28" fmla="*/ 16 w 65"/>
                  <a:gd name="T29" fmla="*/ 22 h 64"/>
                  <a:gd name="T30" fmla="*/ 18 w 65"/>
                  <a:gd name="T31" fmla="*/ 24 h 64"/>
                  <a:gd name="T32" fmla="*/ 20 w 65"/>
                  <a:gd name="T33" fmla="*/ 26 h 64"/>
                  <a:gd name="T34" fmla="*/ 22 w 65"/>
                  <a:gd name="T35" fmla="*/ 29 h 64"/>
                  <a:gd name="T36" fmla="*/ 24 w 65"/>
                  <a:gd name="T37" fmla="*/ 32 h 64"/>
                  <a:gd name="T38" fmla="*/ 27 w 65"/>
                  <a:gd name="T39" fmla="*/ 34 h 64"/>
                  <a:gd name="T40" fmla="*/ 29 w 65"/>
                  <a:gd name="T41" fmla="*/ 36 h 64"/>
                  <a:gd name="T42" fmla="*/ 32 w 65"/>
                  <a:gd name="T43" fmla="*/ 38 h 64"/>
                  <a:gd name="T44" fmla="*/ 35 w 65"/>
                  <a:gd name="T45" fmla="*/ 41 h 64"/>
                  <a:gd name="T46" fmla="*/ 38 w 65"/>
                  <a:gd name="T47" fmla="*/ 44 h 64"/>
                  <a:gd name="T48" fmla="*/ 41 w 65"/>
                  <a:gd name="T49" fmla="*/ 47 h 64"/>
                  <a:gd name="T50" fmla="*/ 44 w 65"/>
                  <a:gd name="T51" fmla="*/ 49 h 64"/>
                  <a:gd name="T52" fmla="*/ 47 w 65"/>
                  <a:gd name="T53" fmla="*/ 52 h 64"/>
                  <a:gd name="T54" fmla="*/ 50 w 65"/>
                  <a:gd name="T55" fmla="*/ 54 h 64"/>
                  <a:gd name="T56" fmla="*/ 54 w 65"/>
                  <a:gd name="T57" fmla="*/ 56 h 64"/>
                  <a:gd name="T58" fmla="*/ 57 w 65"/>
                  <a:gd name="T59" fmla="*/ 58 h 64"/>
                  <a:gd name="T60" fmla="*/ 60 w 65"/>
                  <a:gd name="T61" fmla="*/ 61 h 64"/>
                  <a:gd name="T62" fmla="*/ 64 w 65"/>
                  <a:gd name="T63" fmla="*/ 63 h 64"/>
                  <a:gd name="T64" fmla="*/ 63 w 65"/>
                  <a:gd name="T65" fmla="*/ 62 h 64"/>
                  <a:gd name="T66" fmla="*/ 62 w 65"/>
                  <a:gd name="T67" fmla="*/ 62 h 64"/>
                  <a:gd name="T68" fmla="*/ 61 w 65"/>
                  <a:gd name="T69" fmla="*/ 61 h 64"/>
                  <a:gd name="T70" fmla="*/ 60 w 65"/>
                  <a:gd name="T71" fmla="*/ 60 h 64"/>
                  <a:gd name="T72" fmla="*/ 59 w 65"/>
                  <a:gd name="T73" fmla="*/ 60 h 64"/>
                  <a:gd name="T74" fmla="*/ 58 w 65"/>
                  <a:gd name="T75" fmla="*/ 58 h 64"/>
                  <a:gd name="T76" fmla="*/ 56 w 65"/>
                  <a:gd name="T77" fmla="*/ 57 h 64"/>
                  <a:gd name="T78" fmla="*/ 55 w 65"/>
                  <a:gd name="T79" fmla="*/ 56 h 64"/>
                  <a:gd name="T80" fmla="*/ 53 w 65"/>
                  <a:gd name="T81" fmla="*/ 55 h 64"/>
                  <a:gd name="T82" fmla="*/ 51 w 65"/>
                  <a:gd name="T83" fmla="*/ 54 h 64"/>
                  <a:gd name="T84" fmla="*/ 49 w 65"/>
                  <a:gd name="T85" fmla="*/ 52 h 64"/>
                  <a:gd name="T86" fmla="*/ 47 w 65"/>
                  <a:gd name="T87" fmla="*/ 50 h 64"/>
                  <a:gd name="T88" fmla="*/ 44 w 65"/>
                  <a:gd name="T89" fmla="*/ 49 h 64"/>
                  <a:gd name="T90" fmla="*/ 42 w 65"/>
                  <a:gd name="T91" fmla="*/ 46 h 64"/>
                  <a:gd name="T92" fmla="*/ 40 w 65"/>
                  <a:gd name="T93" fmla="*/ 44 h 64"/>
                  <a:gd name="T94" fmla="*/ 37 w 65"/>
                  <a:gd name="T95" fmla="*/ 42 h 64"/>
                  <a:gd name="T96" fmla="*/ 35 w 65"/>
                  <a:gd name="T97" fmla="*/ 40 h 64"/>
                  <a:gd name="T98" fmla="*/ 32 w 65"/>
                  <a:gd name="T99" fmla="*/ 37 h 64"/>
                  <a:gd name="T100" fmla="*/ 30 w 65"/>
                  <a:gd name="T101" fmla="*/ 34 h 64"/>
                  <a:gd name="T102" fmla="*/ 27 w 65"/>
                  <a:gd name="T103" fmla="*/ 33 h 64"/>
                  <a:gd name="T104" fmla="*/ 25 w 65"/>
                  <a:gd name="T105" fmla="*/ 30 h 64"/>
                  <a:gd name="T106" fmla="*/ 22 w 65"/>
                  <a:gd name="T107" fmla="*/ 27 h 64"/>
                  <a:gd name="T108" fmla="*/ 19 w 65"/>
                  <a:gd name="T109" fmla="*/ 24 h 64"/>
                  <a:gd name="T110" fmla="*/ 17 w 65"/>
                  <a:gd name="T111" fmla="*/ 20 h 64"/>
                  <a:gd name="T112" fmla="*/ 14 w 65"/>
                  <a:gd name="T113" fmla="*/ 17 h 64"/>
                  <a:gd name="T114" fmla="*/ 12 w 65"/>
                  <a:gd name="T115" fmla="*/ 14 h 64"/>
                  <a:gd name="T116" fmla="*/ 9 w 65"/>
                  <a:gd name="T117" fmla="*/ 11 h 64"/>
                  <a:gd name="T118" fmla="*/ 7 w 65"/>
                  <a:gd name="T119" fmla="*/ 7 h 64"/>
                  <a:gd name="T120" fmla="*/ 4 w 65"/>
                  <a:gd name="T121" fmla="*/ 4 h 64"/>
                  <a:gd name="T122" fmla="*/ 2 w 65"/>
                  <a:gd name="T123" fmla="*/ 0 h 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5"/>
                  <a:gd name="T187" fmla="*/ 0 h 64"/>
                  <a:gd name="T188" fmla="*/ 65 w 65"/>
                  <a:gd name="T189" fmla="*/ 64 h 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5" h="64">
                    <a:moveTo>
                      <a:pt x="0" y="2"/>
                    </a:moveTo>
                    <a:lnTo>
                      <a:pt x="0" y="3"/>
                    </a:lnTo>
                    <a:lnTo>
                      <a:pt x="1" y="3"/>
                    </a:lnTo>
                    <a:lnTo>
                      <a:pt x="1" y="4"/>
                    </a:lnTo>
                    <a:lnTo>
                      <a:pt x="2" y="5"/>
                    </a:lnTo>
                    <a:lnTo>
                      <a:pt x="3" y="6"/>
                    </a:lnTo>
                    <a:lnTo>
                      <a:pt x="4" y="7"/>
                    </a:lnTo>
                    <a:lnTo>
                      <a:pt x="4" y="9"/>
                    </a:lnTo>
                    <a:lnTo>
                      <a:pt x="6" y="10"/>
                    </a:lnTo>
                    <a:lnTo>
                      <a:pt x="7" y="12"/>
                    </a:lnTo>
                    <a:lnTo>
                      <a:pt x="9" y="13"/>
                    </a:lnTo>
                    <a:lnTo>
                      <a:pt x="10" y="15"/>
                    </a:lnTo>
                    <a:lnTo>
                      <a:pt x="12" y="17"/>
                    </a:lnTo>
                    <a:lnTo>
                      <a:pt x="14" y="19"/>
                    </a:lnTo>
                    <a:lnTo>
                      <a:pt x="16" y="22"/>
                    </a:lnTo>
                    <a:lnTo>
                      <a:pt x="18" y="24"/>
                    </a:lnTo>
                    <a:lnTo>
                      <a:pt x="20" y="26"/>
                    </a:lnTo>
                    <a:lnTo>
                      <a:pt x="22" y="29"/>
                    </a:lnTo>
                    <a:lnTo>
                      <a:pt x="24" y="32"/>
                    </a:lnTo>
                    <a:lnTo>
                      <a:pt x="27" y="34"/>
                    </a:lnTo>
                    <a:lnTo>
                      <a:pt x="29" y="36"/>
                    </a:lnTo>
                    <a:lnTo>
                      <a:pt x="32" y="38"/>
                    </a:lnTo>
                    <a:lnTo>
                      <a:pt x="35" y="41"/>
                    </a:lnTo>
                    <a:lnTo>
                      <a:pt x="38" y="44"/>
                    </a:lnTo>
                    <a:lnTo>
                      <a:pt x="41" y="47"/>
                    </a:lnTo>
                    <a:lnTo>
                      <a:pt x="44" y="49"/>
                    </a:lnTo>
                    <a:lnTo>
                      <a:pt x="47" y="52"/>
                    </a:lnTo>
                    <a:lnTo>
                      <a:pt x="50" y="54"/>
                    </a:lnTo>
                    <a:lnTo>
                      <a:pt x="54" y="56"/>
                    </a:lnTo>
                    <a:lnTo>
                      <a:pt x="57" y="58"/>
                    </a:lnTo>
                    <a:lnTo>
                      <a:pt x="60" y="61"/>
                    </a:lnTo>
                    <a:lnTo>
                      <a:pt x="64" y="63"/>
                    </a:lnTo>
                    <a:lnTo>
                      <a:pt x="63" y="62"/>
                    </a:lnTo>
                    <a:lnTo>
                      <a:pt x="62" y="62"/>
                    </a:lnTo>
                    <a:lnTo>
                      <a:pt x="61" y="61"/>
                    </a:lnTo>
                    <a:lnTo>
                      <a:pt x="60" y="60"/>
                    </a:lnTo>
                    <a:lnTo>
                      <a:pt x="59" y="60"/>
                    </a:lnTo>
                    <a:lnTo>
                      <a:pt x="58" y="58"/>
                    </a:lnTo>
                    <a:lnTo>
                      <a:pt x="56" y="57"/>
                    </a:lnTo>
                    <a:lnTo>
                      <a:pt x="55" y="56"/>
                    </a:lnTo>
                    <a:lnTo>
                      <a:pt x="53" y="55"/>
                    </a:lnTo>
                    <a:lnTo>
                      <a:pt x="51" y="54"/>
                    </a:lnTo>
                    <a:lnTo>
                      <a:pt x="49" y="52"/>
                    </a:lnTo>
                    <a:lnTo>
                      <a:pt x="47" y="50"/>
                    </a:lnTo>
                    <a:lnTo>
                      <a:pt x="44" y="49"/>
                    </a:lnTo>
                    <a:lnTo>
                      <a:pt x="42" y="46"/>
                    </a:lnTo>
                    <a:lnTo>
                      <a:pt x="40" y="44"/>
                    </a:lnTo>
                    <a:lnTo>
                      <a:pt x="37" y="42"/>
                    </a:lnTo>
                    <a:lnTo>
                      <a:pt x="35" y="40"/>
                    </a:lnTo>
                    <a:lnTo>
                      <a:pt x="32" y="37"/>
                    </a:lnTo>
                    <a:lnTo>
                      <a:pt x="30" y="34"/>
                    </a:lnTo>
                    <a:lnTo>
                      <a:pt x="27" y="33"/>
                    </a:lnTo>
                    <a:lnTo>
                      <a:pt x="25" y="30"/>
                    </a:lnTo>
                    <a:lnTo>
                      <a:pt x="22" y="27"/>
                    </a:lnTo>
                    <a:lnTo>
                      <a:pt x="19" y="24"/>
                    </a:lnTo>
                    <a:lnTo>
                      <a:pt x="17" y="20"/>
                    </a:lnTo>
                    <a:lnTo>
                      <a:pt x="14" y="17"/>
                    </a:lnTo>
                    <a:lnTo>
                      <a:pt x="12" y="14"/>
                    </a:lnTo>
                    <a:lnTo>
                      <a:pt x="9" y="11"/>
                    </a:lnTo>
                    <a:lnTo>
                      <a:pt x="7" y="7"/>
                    </a:lnTo>
                    <a:lnTo>
                      <a:pt x="4" y="4"/>
                    </a:lnTo>
                    <a:lnTo>
                      <a:pt x="2"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67" name="Freeform 720"/>
              <p:cNvSpPr>
                <a:spLocks/>
              </p:cNvSpPr>
              <p:nvPr/>
            </p:nvSpPr>
            <p:spPr bwMode="auto">
              <a:xfrm>
                <a:off x="3696" y="1175"/>
                <a:ext cx="62" cy="64"/>
              </a:xfrm>
              <a:custGeom>
                <a:avLst/>
                <a:gdLst>
                  <a:gd name="T0" fmla="*/ 61 w 62"/>
                  <a:gd name="T1" fmla="*/ 2 h 64"/>
                  <a:gd name="T2" fmla="*/ 60 w 62"/>
                  <a:gd name="T3" fmla="*/ 3 h 64"/>
                  <a:gd name="T4" fmla="*/ 59 w 62"/>
                  <a:gd name="T5" fmla="*/ 6 h 64"/>
                  <a:gd name="T6" fmla="*/ 57 w 62"/>
                  <a:gd name="T7" fmla="*/ 8 h 64"/>
                  <a:gd name="T8" fmla="*/ 55 w 62"/>
                  <a:gd name="T9" fmla="*/ 12 h 64"/>
                  <a:gd name="T10" fmla="*/ 52 w 62"/>
                  <a:gd name="T11" fmla="*/ 15 h 64"/>
                  <a:gd name="T12" fmla="*/ 49 w 62"/>
                  <a:gd name="T13" fmla="*/ 19 h 64"/>
                  <a:gd name="T14" fmla="*/ 45 w 62"/>
                  <a:gd name="T15" fmla="*/ 24 h 64"/>
                  <a:gd name="T16" fmla="*/ 42 w 62"/>
                  <a:gd name="T17" fmla="*/ 28 h 64"/>
                  <a:gd name="T18" fmla="*/ 38 w 62"/>
                  <a:gd name="T19" fmla="*/ 34 h 64"/>
                  <a:gd name="T20" fmla="*/ 33 w 62"/>
                  <a:gd name="T21" fmla="*/ 38 h 64"/>
                  <a:gd name="T22" fmla="*/ 27 w 62"/>
                  <a:gd name="T23" fmla="*/ 44 h 64"/>
                  <a:gd name="T24" fmla="*/ 21 w 62"/>
                  <a:gd name="T25" fmla="*/ 49 h 64"/>
                  <a:gd name="T26" fmla="*/ 15 w 62"/>
                  <a:gd name="T27" fmla="*/ 54 h 64"/>
                  <a:gd name="T28" fmla="*/ 7 w 62"/>
                  <a:gd name="T29" fmla="*/ 58 h 64"/>
                  <a:gd name="T30" fmla="*/ 0 w 62"/>
                  <a:gd name="T31" fmla="*/ 63 h 64"/>
                  <a:gd name="T32" fmla="*/ 1 w 62"/>
                  <a:gd name="T33" fmla="*/ 62 h 64"/>
                  <a:gd name="T34" fmla="*/ 3 w 62"/>
                  <a:gd name="T35" fmla="*/ 61 h 64"/>
                  <a:gd name="T36" fmla="*/ 5 w 62"/>
                  <a:gd name="T37" fmla="*/ 59 h 64"/>
                  <a:gd name="T38" fmla="*/ 8 w 62"/>
                  <a:gd name="T39" fmla="*/ 56 h 64"/>
                  <a:gd name="T40" fmla="*/ 11 w 62"/>
                  <a:gd name="T41" fmla="*/ 54 h 64"/>
                  <a:gd name="T42" fmla="*/ 15 w 62"/>
                  <a:gd name="T43" fmla="*/ 51 h 64"/>
                  <a:gd name="T44" fmla="*/ 19 w 62"/>
                  <a:gd name="T45" fmla="*/ 47 h 64"/>
                  <a:gd name="T46" fmla="*/ 24 w 62"/>
                  <a:gd name="T47" fmla="*/ 42 h 64"/>
                  <a:gd name="T48" fmla="*/ 28 w 62"/>
                  <a:gd name="T49" fmla="*/ 37 h 64"/>
                  <a:gd name="T50" fmla="*/ 33 w 62"/>
                  <a:gd name="T51" fmla="*/ 33 h 64"/>
                  <a:gd name="T52" fmla="*/ 38 w 62"/>
                  <a:gd name="T53" fmla="*/ 27 h 64"/>
                  <a:gd name="T54" fmla="*/ 43 w 62"/>
                  <a:gd name="T55" fmla="*/ 21 h 64"/>
                  <a:gd name="T56" fmla="*/ 48 w 62"/>
                  <a:gd name="T57" fmla="*/ 14 h 64"/>
                  <a:gd name="T58" fmla="*/ 53 w 62"/>
                  <a:gd name="T59" fmla="*/ 8 h 64"/>
                  <a:gd name="T60" fmla="*/ 59 w 62"/>
                  <a:gd name="T61" fmla="*/ 0 h 6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2"/>
                  <a:gd name="T94" fmla="*/ 0 h 64"/>
                  <a:gd name="T95" fmla="*/ 62 w 62"/>
                  <a:gd name="T96" fmla="*/ 64 h 6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2" h="64">
                    <a:moveTo>
                      <a:pt x="61" y="2"/>
                    </a:moveTo>
                    <a:lnTo>
                      <a:pt x="60" y="3"/>
                    </a:lnTo>
                    <a:lnTo>
                      <a:pt x="59" y="6"/>
                    </a:lnTo>
                    <a:lnTo>
                      <a:pt x="57" y="8"/>
                    </a:lnTo>
                    <a:lnTo>
                      <a:pt x="55" y="12"/>
                    </a:lnTo>
                    <a:lnTo>
                      <a:pt x="52" y="15"/>
                    </a:lnTo>
                    <a:lnTo>
                      <a:pt x="49" y="19"/>
                    </a:lnTo>
                    <a:lnTo>
                      <a:pt x="45" y="24"/>
                    </a:lnTo>
                    <a:lnTo>
                      <a:pt x="42" y="28"/>
                    </a:lnTo>
                    <a:lnTo>
                      <a:pt x="38" y="34"/>
                    </a:lnTo>
                    <a:lnTo>
                      <a:pt x="33" y="38"/>
                    </a:lnTo>
                    <a:lnTo>
                      <a:pt x="27" y="44"/>
                    </a:lnTo>
                    <a:lnTo>
                      <a:pt x="21" y="49"/>
                    </a:lnTo>
                    <a:lnTo>
                      <a:pt x="15" y="54"/>
                    </a:lnTo>
                    <a:lnTo>
                      <a:pt x="7" y="58"/>
                    </a:lnTo>
                    <a:lnTo>
                      <a:pt x="0" y="63"/>
                    </a:lnTo>
                    <a:lnTo>
                      <a:pt x="1" y="62"/>
                    </a:lnTo>
                    <a:lnTo>
                      <a:pt x="3" y="61"/>
                    </a:lnTo>
                    <a:lnTo>
                      <a:pt x="5" y="59"/>
                    </a:lnTo>
                    <a:lnTo>
                      <a:pt x="8" y="56"/>
                    </a:lnTo>
                    <a:lnTo>
                      <a:pt x="11" y="54"/>
                    </a:lnTo>
                    <a:lnTo>
                      <a:pt x="15" y="51"/>
                    </a:lnTo>
                    <a:lnTo>
                      <a:pt x="19" y="47"/>
                    </a:lnTo>
                    <a:lnTo>
                      <a:pt x="24" y="42"/>
                    </a:lnTo>
                    <a:lnTo>
                      <a:pt x="28" y="37"/>
                    </a:lnTo>
                    <a:lnTo>
                      <a:pt x="33" y="33"/>
                    </a:lnTo>
                    <a:lnTo>
                      <a:pt x="38" y="27"/>
                    </a:lnTo>
                    <a:lnTo>
                      <a:pt x="43" y="21"/>
                    </a:lnTo>
                    <a:lnTo>
                      <a:pt x="48" y="14"/>
                    </a:lnTo>
                    <a:lnTo>
                      <a:pt x="53" y="8"/>
                    </a:lnTo>
                    <a:lnTo>
                      <a:pt x="59"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68" name="Freeform 721"/>
              <p:cNvSpPr>
                <a:spLocks/>
              </p:cNvSpPr>
              <p:nvPr/>
            </p:nvSpPr>
            <p:spPr bwMode="auto">
              <a:xfrm>
                <a:off x="3451" y="1243"/>
                <a:ext cx="587" cy="50"/>
              </a:xfrm>
              <a:custGeom>
                <a:avLst/>
                <a:gdLst>
                  <a:gd name="T0" fmla="*/ 586 w 587"/>
                  <a:gd name="T1" fmla="*/ 0 h 50"/>
                  <a:gd name="T2" fmla="*/ 579 w 587"/>
                  <a:gd name="T3" fmla="*/ 9 h 50"/>
                  <a:gd name="T4" fmla="*/ 573 w 587"/>
                  <a:gd name="T5" fmla="*/ 15 h 50"/>
                  <a:gd name="T6" fmla="*/ 569 w 587"/>
                  <a:gd name="T7" fmla="*/ 25 h 50"/>
                  <a:gd name="T8" fmla="*/ 569 w 587"/>
                  <a:gd name="T9" fmla="*/ 34 h 50"/>
                  <a:gd name="T10" fmla="*/ 571 w 587"/>
                  <a:gd name="T11" fmla="*/ 42 h 50"/>
                  <a:gd name="T12" fmla="*/ 536 w 587"/>
                  <a:gd name="T13" fmla="*/ 44 h 50"/>
                  <a:gd name="T14" fmla="*/ 495 w 587"/>
                  <a:gd name="T15" fmla="*/ 47 h 50"/>
                  <a:gd name="T16" fmla="*/ 452 w 587"/>
                  <a:gd name="T17" fmla="*/ 49 h 50"/>
                  <a:gd name="T18" fmla="*/ 118 w 587"/>
                  <a:gd name="T19" fmla="*/ 47 h 50"/>
                  <a:gd name="T20" fmla="*/ 74 w 587"/>
                  <a:gd name="T21" fmla="*/ 42 h 50"/>
                  <a:gd name="T22" fmla="*/ 56 w 587"/>
                  <a:gd name="T23" fmla="*/ 40 h 50"/>
                  <a:gd name="T24" fmla="*/ 41 w 587"/>
                  <a:gd name="T25" fmla="*/ 37 h 50"/>
                  <a:gd name="T26" fmla="*/ 26 w 587"/>
                  <a:gd name="T27" fmla="*/ 32 h 50"/>
                  <a:gd name="T28" fmla="*/ 8 w 587"/>
                  <a:gd name="T29" fmla="*/ 25 h 50"/>
                  <a:gd name="T30" fmla="*/ 6 w 587"/>
                  <a:gd name="T31" fmla="*/ 21 h 50"/>
                  <a:gd name="T32" fmla="*/ 0 w 587"/>
                  <a:gd name="T33" fmla="*/ 4 h 50"/>
                  <a:gd name="T34" fmla="*/ 3 w 587"/>
                  <a:gd name="T35" fmla="*/ 3 h 50"/>
                  <a:gd name="T36" fmla="*/ 12 w 587"/>
                  <a:gd name="T37" fmla="*/ 3 h 50"/>
                  <a:gd name="T38" fmla="*/ 22 w 587"/>
                  <a:gd name="T39" fmla="*/ 2 h 50"/>
                  <a:gd name="T40" fmla="*/ 33 w 587"/>
                  <a:gd name="T41" fmla="*/ 2 h 50"/>
                  <a:gd name="T42" fmla="*/ 32 w 587"/>
                  <a:gd name="T43" fmla="*/ 1 h 50"/>
                  <a:gd name="T44" fmla="*/ 35 w 587"/>
                  <a:gd name="T45" fmla="*/ 2 h 50"/>
                  <a:gd name="T46" fmla="*/ 40 w 587"/>
                  <a:gd name="T47" fmla="*/ 2 h 50"/>
                  <a:gd name="T48" fmla="*/ 57 w 587"/>
                  <a:gd name="T49" fmla="*/ 2 h 50"/>
                  <a:gd name="T50" fmla="*/ 126 w 587"/>
                  <a:gd name="T51" fmla="*/ 2 h 50"/>
                  <a:gd name="T52" fmla="*/ 126 w 587"/>
                  <a:gd name="T53" fmla="*/ 12 h 50"/>
                  <a:gd name="T54" fmla="*/ 214 w 587"/>
                  <a:gd name="T55" fmla="*/ 14 h 50"/>
                  <a:gd name="T56" fmla="*/ 251 w 587"/>
                  <a:gd name="T57" fmla="*/ 15 h 50"/>
                  <a:gd name="T58" fmla="*/ 286 w 587"/>
                  <a:gd name="T59" fmla="*/ 14 h 50"/>
                  <a:gd name="T60" fmla="*/ 331 w 587"/>
                  <a:gd name="T61" fmla="*/ 15 h 50"/>
                  <a:gd name="T62" fmla="*/ 430 w 587"/>
                  <a:gd name="T63" fmla="*/ 14 h 50"/>
                  <a:gd name="T64" fmla="*/ 465 w 587"/>
                  <a:gd name="T65" fmla="*/ 14 h 50"/>
                  <a:gd name="T66" fmla="*/ 497 w 587"/>
                  <a:gd name="T67" fmla="*/ 12 h 50"/>
                  <a:gd name="T68" fmla="*/ 509 w 587"/>
                  <a:gd name="T69" fmla="*/ 9 h 50"/>
                  <a:gd name="T70" fmla="*/ 514 w 587"/>
                  <a:gd name="T71" fmla="*/ 7 h 50"/>
                  <a:gd name="T72" fmla="*/ 519 w 587"/>
                  <a:gd name="T73" fmla="*/ 7 h 50"/>
                  <a:gd name="T74" fmla="*/ 546 w 587"/>
                  <a:gd name="T75" fmla="*/ 4 h 50"/>
                  <a:gd name="T76" fmla="*/ 586 w 587"/>
                  <a:gd name="T77" fmla="*/ 0 h 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87"/>
                  <a:gd name="T118" fmla="*/ 0 h 50"/>
                  <a:gd name="T119" fmla="*/ 587 w 587"/>
                  <a:gd name="T120" fmla="*/ 50 h 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87" h="50">
                    <a:moveTo>
                      <a:pt x="586" y="0"/>
                    </a:moveTo>
                    <a:lnTo>
                      <a:pt x="579" y="9"/>
                    </a:lnTo>
                    <a:lnTo>
                      <a:pt x="573" y="15"/>
                    </a:lnTo>
                    <a:lnTo>
                      <a:pt x="569" y="25"/>
                    </a:lnTo>
                    <a:lnTo>
                      <a:pt x="569" y="34"/>
                    </a:lnTo>
                    <a:lnTo>
                      <a:pt x="571" y="42"/>
                    </a:lnTo>
                    <a:lnTo>
                      <a:pt x="536" y="44"/>
                    </a:lnTo>
                    <a:lnTo>
                      <a:pt x="495" y="47"/>
                    </a:lnTo>
                    <a:lnTo>
                      <a:pt x="452" y="49"/>
                    </a:lnTo>
                    <a:lnTo>
                      <a:pt x="118" y="47"/>
                    </a:lnTo>
                    <a:lnTo>
                      <a:pt x="74" y="42"/>
                    </a:lnTo>
                    <a:lnTo>
                      <a:pt x="56" y="40"/>
                    </a:lnTo>
                    <a:lnTo>
                      <a:pt x="41" y="37"/>
                    </a:lnTo>
                    <a:lnTo>
                      <a:pt x="26" y="32"/>
                    </a:lnTo>
                    <a:lnTo>
                      <a:pt x="8" y="25"/>
                    </a:lnTo>
                    <a:lnTo>
                      <a:pt x="6" y="21"/>
                    </a:lnTo>
                    <a:lnTo>
                      <a:pt x="0" y="4"/>
                    </a:lnTo>
                    <a:lnTo>
                      <a:pt x="3" y="3"/>
                    </a:lnTo>
                    <a:lnTo>
                      <a:pt x="12" y="3"/>
                    </a:lnTo>
                    <a:lnTo>
                      <a:pt x="22" y="2"/>
                    </a:lnTo>
                    <a:lnTo>
                      <a:pt x="33" y="2"/>
                    </a:lnTo>
                    <a:lnTo>
                      <a:pt x="32" y="1"/>
                    </a:lnTo>
                    <a:lnTo>
                      <a:pt x="35" y="2"/>
                    </a:lnTo>
                    <a:lnTo>
                      <a:pt x="40" y="2"/>
                    </a:lnTo>
                    <a:lnTo>
                      <a:pt x="57" y="2"/>
                    </a:lnTo>
                    <a:lnTo>
                      <a:pt x="126" y="2"/>
                    </a:lnTo>
                    <a:lnTo>
                      <a:pt x="126" y="12"/>
                    </a:lnTo>
                    <a:lnTo>
                      <a:pt x="214" y="14"/>
                    </a:lnTo>
                    <a:lnTo>
                      <a:pt x="251" y="15"/>
                    </a:lnTo>
                    <a:lnTo>
                      <a:pt x="286" y="14"/>
                    </a:lnTo>
                    <a:lnTo>
                      <a:pt x="331" y="15"/>
                    </a:lnTo>
                    <a:lnTo>
                      <a:pt x="430" y="14"/>
                    </a:lnTo>
                    <a:lnTo>
                      <a:pt x="465" y="14"/>
                    </a:lnTo>
                    <a:lnTo>
                      <a:pt x="497" y="12"/>
                    </a:lnTo>
                    <a:lnTo>
                      <a:pt x="509" y="9"/>
                    </a:lnTo>
                    <a:lnTo>
                      <a:pt x="514" y="7"/>
                    </a:lnTo>
                    <a:lnTo>
                      <a:pt x="519" y="7"/>
                    </a:lnTo>
                    <a:lnTo>
                      <a:pt x="546" y="4"/>
                    </a:lnTo>
                    <a:lnTo>
                      <a:pt x="586"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69" name="Freeform 722"/>
              <p:cNvSpPr>
                <a:spLocks/>
              </p:cNvSpPr>
              <p:nvPr/>
            </p:nvSpPr>
            <p:spPr bwMode="auto">
              <a:xfrm>
                <a:off x="3444" y="1153"/>
                <a:ext cx="594" cy="114"/>
              </a:xfrm>
              <a:custGeom>
                <a:avLst/>
                <a:gdLst>
                  <a:gd name="T0" fmla="*/ 9 w 594"/>
                  <a:gd name="T1" fmla="*/ 94 h 114"/>
                  <a:gd name="T2" fmla="*/ 2 w 594"/>
                  <a:gd name="T3" fmla="*/ 18 h 114"/>
                  <a:gd name="T4" fmla="*/ 22 w 594"/>
                  <a:gd name="T5" fmla="*/ 73 h 114"/>
                  <a:gd name="T6" fmla="*/ 49 w 594"/>
                  <a:gd name="T7" fmla="*/ 36 h 114"/>
                  <a:gd name="T8" fmla="*/ 72 w 594"/>
                  <a:gd name="T9" fmla="*/ 45 h 114"/>
                  <a:gd name="T10" fmla="*/ 69 w 594"/>
                  <a:gd name="T11" fmla="*/ 5 h 114"/>
                  <a:gd name="T12" fmla="*/ 71 w 594"/>
                  <a:gd name="T13" fmla="*/ 0 h 114"/>
                  <a:gd name="T14" fmla="*/ 73 w 594"/>
                  <a:gd name="T15" fmla="*/ 13 h 114"/>
                  <a:gd name="T16" fmla="*/ 75 w 594"/>
                  <a:gd name="T17" fmla="*/ 10 h 114"/>
                  <a:gd name="T18" fmla="*/ 77 w 594"/>
                  <a:gd name="T19" fmla="*/ 10 h 114"/>
                  <a:gd name="T20" fmla="*/ 75 w 594"/>
                  <a:gd name="T21" fmla="*/ 25 h 114"/>
                  <a:gd name="T22" fmla="*/ 80 w 594"/>
                  <a:gd name="T23" fmla="*/ 35 h 114"/>
                  <a:gd name="T24" fmla="*/ 82 w 594"/>
                  <a:gd name="T25" fmla="*/ 38 h 114"/>
                  <a:gd name="T26" fmla="*/ 82 w 594"/>
                  <a:gd name="T27" fmla="*/ 48 h 114"/>
                  <a:gd name="T28" fmla="*/ 88 w 594"/>
                  <a:gd name="T29" fmla="*/ 60 h 114"/>
                  <a:gd name="T30" fmla="*/ 93 w 594"/>
                  <a:gd name="T31" fmla="*/ 37 h 114"/>
                  <a:gd name="T32" fmla="*/ 96 w 594"/>
                  <a:gd name="T33" fmla="*/ 56 h 114"/>
                  <a:gd name="T34" fmla="*/ 98 w 594"/>
                  <a:gd name="T35" fmla="*/ 66 h 114"/>
                  <a:gd name="T36" fmla="*/ 97 w 594"/>
                  <a:gd name="T37" fmla="*/ 73 h 114"/>
                  <a:gd name="T38" fmla="*/ 108 w 594"/>
                  <a:gd name="T39" fmla="*/ 81 h 114"/>
                  <a:gd name="T40" fmla="*/ 104 w 594"/>
                  <a:gd name="T41" fmla="*/ 87 h 114"/>
                  <a:gd name="T42" fmla="*/ 104 w 594"/>
                  <a:gd name="T43" fmla="*/ 110 h 114"/>
                  <a:gd name="T44" fmla="*/ 163 w 594"/>
                  <a:gd name="T45" fmla="*/ 113 h 114"/>
                  <a:gd name="T46" fmla="*/ 166 w 594"/>
                  <a:gd name="T47" fmla="*/ 92 h 114"/>
                  <a:gd name="T48" fmla="*/ 172 w 594"/>
                  <a:gd name="T49" fmla="*/ 85 h 114"/>
                  <a:gd name="T50" fmla="*/ 177 w 594"/>
                  <a:gd name="T51" fmla="*/ 36 h 114"/>
                  <a:gd name="T52" fmla="*/ 178 w 594"/>
                  <a:gd name="T53" fmla="*/ 83 h 114"/>
                  <a:gd name="T54" fmla="*/ 191 w 594"/>
                  <a:gd name="T55" fmla="*/ 93 h 114"/>
                  <a:gd name="T56" fmla="*/ 298 w 594"/>
                  <a:gd name="T57" fmla="*/ 112 h 114"/>
                  <a:gd name="T58" fmla="*/ 298 w 594"/>
                  <a:gd name="T59" fmla="*/ 96 h 114"/>
                  <a:gd name="T60" fmla="*/ 301 w 594"/>
                  <a:gd name="T61" fmla="*/ 94 h 114"/>
                  <a:gd name="T62" fmla="*/ 258 w 594"/>
                  <a:gd name="T63" fmla="*/ 88 h 114"/>
                  <a:gd name="T64" fmla="*/ 256 w 594"/>
                  <a:gd name="T65" fmla="*/ 93 h 114"/>
                  <a:gd name="T66" fmla="*/ 250 w 594"/>
                  <a:gd name="T67" fmla="*/ 86 h 114"/>
                  <a:gd name="T68" fmla="*/ 258 w 594"/>
                  <a:gd name="T69" fmla="*/ 86 h 114"/>
                  <a:gd name="T70" fmla="*/ 307 w 594"/>
                  <a:gd name="T71" fmla="*/ 14 h 114"/>
                  <a:gd name="T72" fmla="*/ 314 w 594"/>
                  <a:gd name="T73" fmla="*/ 14 h 114"/>
                  <a:gd name="T74" fmla="*/ 317 w 594"/>
                  <a:gd name="T75" fmla="*/ 81 h 114"/>
                  <a:gd name="T76" fmla="*/ 373 w 594"/>
                  <a:gd name="T77" fmla="*/ 85 h 114"/>
                  <a:gd name="T78" fmla="*/ 375 w 594"/>
                  <a:gd name="T79" fmla="*/ 91 h 114"/>
                  <a:gd name="T80" fmla="*/ 372 w 594"/>
                  <a:gd name="T81" fmla="*/ 89 h 114"/>
                  <a:gd name="T82" fmla="*/ 315 w 594"/>
                  <a:gd name="T83" fmla="*/ 94 h 114"/>
                  <a:gd name="T84" fmla="*/ 447 w 594"/>
                  <a:gd name="T85" fmla="*/ 100 h 114"/>
                  <a:gd name="T86" fmla="*/ 446 w 594"/>
                  <a:gd name="T87" fmla="*/ 94 h 114"/>
                  <a:gd name="T88" fmla="*/ 457 w 594"/>
                  <a:gd name="T89" fmla="*/ 90 h 114"/>
                  <a:gd name="T90" fmla="*/ 456 w 594"/>
                  <a:gd name="T91" fmla="*/ 36 h 114"/>
                  <a:gd name="T92" fmla="*/ 457 w 594"/>
                  <a:gd name="T93" fmla="*/ 31 h 114"/>
                  <a:gd name="T94" fmla="*/ 464 w 594"/>
                  <a:gd name="T95" fmla="*/ 90 h 114"/>
                  <a:gd name="T96" fmla="*/ 514 w 594"/>
                  <a:gd name="T97" fmla="*/ 104 h 114"/>
                  <a:gd name="T98" fmla="*/ 523 w 594"/>
                  <a:gd name="T99" fmla="*/ 81 h 114"/>
                  <a:gd name="T100" fmla="*/ 528 w 594"/>
                  <a:gd name="T101" fmla="*/ 92 h 114"/>
                  <a:gd name="T102" fmla="*/ 530 w 594"/>
                  <a:gd name="T103" fmla="*/ 82 h 114"/>
                  <a:gd name="T104" fmla="*/ 534 w 594"/>
                  <a:gd name="T105" fmla="*/ 85 h 114"/>
                  <a:gd name="T106" fmla="*/ 537 w 594"/>
                  <a:gd name="T107" fmla="*/ 91 h 114"/>
                  <a:gd name="T108" fmla="*/ 592 w 594"/>
                  <a:gd name="T109" fmla="*/ 92 h 11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94"/>
                  <a:gd name="T166" fmla="*/ 0 h 114"/>
                  <a:gd name="T167" fmla="*/ 594 w 594"/>
                  <a:gd name="T168" fmla="*/ 114 h 11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94" h="114">
                    <a:moveTo>
                      <a:pt x="2" y="96"/>
                    </a:moveTo>
                    <a:lnTo>
                      <a:pt x="2" y="94"/>
                    </a:lnTo>
                    <a:lnTo>
                      <a:pt x="9" y="94"/>
                    </a:lnTo>
                    <a:lnTo>
                      <a:pt x="9" y="84"/>
                    </a:lnTo>
                    <a:lnTo>
                      <a:pt x="0" y="18"/>
                    </a:lnTo>
                    <a:lnTo>
                      <a:pt x="2" y="18"/>
                    </a:lnTo>
                    <a:lnTo>
                      <a:pt x="2" y="16"/>
                    </a:lnTo>
                    <a:lnTo>
                      <a:pt x="4" y="16"/>
                    </a:lnTo>
                    <a:lnTo>
                      <a:pt x="22" y="73"/>
                    </a:lnTo>
                    <a:lnTo>
                      <a:pt x="28" y="73"/>
                    </a:lnTo>
                    <a:lnTo>
                      <a:pt x="32" y="37"/>
                    </a:lnTo>
                    <a:lnTo>
                      <a:pt x="49" y="36"/>
                    </a:lnTo>
                    <a:lnTo>
                      <a:pt x="56" y="56"/>
                    </a:lnTo>
                    <a:lnTo>
                      <a:pt x="67" y="55"/>
                    </a:lnTo>
                    <a:lnTo>
                      <a:pt x="72" y="45"/>
                    </a:lnTo>
                    <a:lnTo>
                      <a:pt x="70" y="24"/>
                    </a:lnTo>
                    <a:lnTo>
                      <a:pt x="69" y="9"/>
                    </a:lnTo>
                    <a:lnTo>
                      <a:pt x="69" y="5"/>
                    </a:lnTo>
                    <a:lnTo>
                      <a:pt x="69" y="0"/>
                    </a:lnTo>
                    <a:lnTo>
                      <a:pt x="73" y="2"/>
                    </a:lnTo>
                    <a:lnTo>
                      <a:pt x="71" y="0"/>
                    </a:lnTo>
                    <a:lnTo>
                      <a:pt x="72" y="4"/>
                    </a:lnTo>
                    <a:lnTo>
                      <a:pt x="72" y="9"/>
                    </a:lnTo>
                    <a:lnTo>
                      <a:pt x="73" y="13"/>
                    </a:lnTo>
                    <a:lnTo>
                      <a:pt x="74" y="12"/>
                    </a:lnTo>
                    <a:lnTo>
                      <a:pt x="74" y="13"/>
                    </a:lnTo>
                    <a:lnTo>
                      <a:pt x="75" y="10"/>
                    </a:lnTo>
                    <a:lnTo>
                      <a:pt x="74" y="8"/>
                    </a:lnTo>
                    <a:lnTo>
                      <a:pt x="75" y="7"/>
                    </a:lnTo>
                    <a:lnTo>
                      <a:pt x="77" y="10"/>
                    </a:lnTo>
                    <a:lnTo>
                      <a:pt x="77" y="14"/>
                    </a:lnTo>
                    <a:lnTo>
                      <a:pt x="74" y="16"/>
                    </a:lnTo>
                    <a:lnTo>
                      <a:pt x="75" y="25"/>
                    </a:lnTo>
                    <a:lnTo>
                      <a:pt x="75" y="29"/>
                    </a:lnTo>
                    <a:lnTo>
                      <a:pt x="77" y="35"/>
                    </a:lnTo>
                    <a:lnTo>
                      <a:pt x="80" y="35"/>
                    </a:lnTo>
                    <a:lnTo>
                      <a:pt x="80" y="32"/>
                    </a:lnTo>
                    <a:lnTo>
                      <a:pt x="82" y="32"/>
                    </a:lnTo>
                    <a:lnTo>
                      <a:pt x="82" y="38"/>
                    </a:lnTo>
                    <a:lnTo>
                      <a:pt x="77" y="39"/>
                    </a:lnTo>
                    <a:lnTo>
                      <a:pt x="77" y="47"/>
                    </a:lnTo>
                    <a:lnTo>
                      <a:pt x="82" y="48"/>
                    </a:lnTo>
                    <a:lnTo>
                      <a:pt x="81" y="53"/>
                    </a:lnTo>
                    <a:lnTo>
                      <a:pt x="81" y="61"/>
                    </a:lnTo>
                    <a:lnTo>
                      <a:pt x="88" y="60"/>
                    </a:lnTo>
                    <a:lnTo>
                      <a:pt x="89" y="32"/>
                    </a:lnTo>
                    <a:lnTo>
                      <a:pt x="92" y="32"/>
                    </a:lnTo>
                    <a:lnTo>
                      <a:pt x="93" y="37"/>
                    </a:lnTo>
                    <a:lnTo>
                      <a:pt x="93" y="44"/>
                    </a:lnTo>
                    <a:lnTo>
                      <a:pt x="94" y="51"/>
                    </a:lnTo>
                    <a:lnTo>
                      <a:pt x="96" y="56"/>
                    </a:lnTo>
                    <a:lnTo>
                      <a:pt x="95" y="63"/>
                    </a:lnTo>
                    <a:lnTo>
                      <a:pt x="98" y="62"/>
                    </a:lnTo>
                    <a:lnTo>
                      <a:pt x="98" y="66"/>
                    </a:lnTo>
                    <a:lnTo>
                      <a:pt x="100" y="66"/>
                    </a:lnTo>
                    <a:lnTo>
                      <a:pt x="99" y="71"/>
                    </a:lnTo>
                    <a:lnTo>
                      <a:pt x="97" y="73"/>
                    </a:lnTo>
                    <a:lnTo>
                      <a:pt x="98" y="81"/>
                    </a:lnTo>
                    <a:lnTo>
                      <a:pt x="101" y="81"/>
                    </a:lnTo>
                    <a:lnTo>
                      <a:pt x="108" y="81"/>
                    </a:lnTo>
                    <a:lnTo>
                      <a:pt x="108" y="85"/>
                    </a:lnTo>
                    <a:lnTo>
                      <a:pt x="108" y="87"/>
                    </a:lnTo>
                    <a:lnTo>
                      <a:pt x="104" y="87"/>
                    </a:lnTo>
                    <a:lnTo>
                      <a:pt x="106" y="96"/>
                    </a:lnTo>
                    <a:lnTo>
                      <a:pt x="103" y="97"/>
                    </a:lnTo>
                    <a:lnTo>
                      <a:pt x="104" y="110"/>
                    </a:lnTo>
                    <a:lnTo>
                      <a:pt x="103" y="99"/>
                    </a:lnTo>
                    <a:lnTo>
                      <a:pt x="141" y="113"/>
                    </a:lnTo>
                    <a:lnTo>
                      <a:pt x="163" y="113"/>
                    </a:lnTo>
                    <a:lnTo>
                      <a:pt x="163" y="98"/>
                    </a:lnTo>
                    <a:lnTo>
                      <a:pt x="163" y="94"/>
                    </a:lnTo>
                    <a:lnTo>
                      <a:pt x="166" y="92"/>
                    </a:lnTo>
                    <a:lnTo>
                      <a:pt x="172" y="92"/>
                    </a:lnTo>
                    <a:lnTo>
                      <a:pt x="172" y="88"/>
                    </a:lnTo>
                    <a:lnTo>
                      <a:pt x="172" y="85"/>
                    </a:lnTo>
                    <a:lnTo>
                      <a:pt x="173" y="12"/>
                    </a:lnTo>
                    <a:lnTo>
                      <a:pt x="177" y="33"/>
                    </a:lnTo>
                    <a:lnTo>
                      <a:pt x="177" y="36"/>
                    </a:lnTo>
                    <a:lnTo>
                      <a:pt x="180" y="36"/>
                    </a:lnTo>
                    <a:lnTo>
                      <a:pt x="176" y="39"/>
                    </a:lnTo>
                    <a:lnTo>
                      <a:pt x="178" y="83"/>
                    </a:lnTo>
                    <a:lnTo>
                      <a:pt x="178" y="88"/>
                    </a:lnTo>
                    <a:lnTo>
                      <a:pt x="178" y="93"/>
                    </a:lnTo>
                    <a:lnTo>
                      <a:pt x="191" y="93"/>
                    </a:lnTo>
                    <a:lnTo>
                      <a:pt x="190" y="93"/>
                    </a:lnTo>
                    <a:lnTo>
                      <a:pt x="190" y="111"/>
                    </a:lnTo>
                    <a:lnTo>
                      <a:pt x="298" y="112"/>
                    </a:lnTo>
                    <a:lnTo>
                      <a:pt x="298" y="99"/>
                    </a:lnTo>
                    <a:lnTo>
                      <a:pt x="298" y="97"/>
                    </a:lnTo>
                    <a:lnTo>
                      <a:pt x="298" y="96"/>
                    </a:lnTo>
                    <a:lnTo>
                      <a:pt x="298" y="94"/>
                    </a:lnTo>
                    <a:lnTo>
                      <a:pt x="303" y="93"/>
                    </a:lnTo>
                    <a:lnTo>
                      <a:pt x="301" y="94"/>
                    </a:lnTo>
                    <a:lnTo>
                      <a:pt x="306" y="94"/>
                    </a:lnTo>
                    <a:lnTo>
                      <a:pt x="306" y="85"/>
                    </a:lnTo>
                    <a:lnTo>
                      <a:pt x="258" y="88"/>
                    </a:lnTo>
                    <a:lnTo>
                      <a:pt x="258" y="90"/>
                    </a:lnTo>
                    <a:lnTo>
                      <a:pt x="256" y="91"/>
                    </a:lnTo>
                    <a:lnTo>
                      <a:pt x="256" y="93"/>
                    </a:lnTo>
                    <a:lnTo>
                      <a:pt x="250" y="90"/>
                    </a:lnTo>
                    <a:lnTo>
                      <a:pt x="249" y="88"/>
                    </a:lnTo>
                    <a:lnTo>
                      <a:pt x="250" y="86"/>
                    </a:lnTo>
                    <a:lnTo>
                      <a:pt x="253" y="85"/>
                    </a:lnTo>
                    <a:lnTo>
                      <a:pt x="256" y="85"/>
                    </a:lnTo>
                    <a:lnTo>
                      <a:pt x="258" y="86"/>
                    </a:lnTo>
                    <a:lnTo>
                      <a:pt x="306" y="81"/>
                    </a:lnTo>
                    <a:lnTo>
                      <a:pt x="307" y="38"/>
                    </a:lnTo>
                    <a:lnTo>
                      <a:pt x="307" y="14"/>
                    </a:lnTo>
                    <a:lnTo>
                      <a:pt x="309" y="19"/>
                    </a:lnTo>
                    <a:lnTo>
                      <a:pt x="314" y="19"/>
                    </a:lnTo>
                    <a:lnTo>
                      <a:pt x="314" y="14"/>
                    </a:lnTo>
                    <a:lnTo>
                      <a:pt x="315" y="38"/>
                    </a:lnTo>
                    <a:lnTo>
                      <a:pt x="315" y="40"/>
                    </a:lnTo>
                    <a:lnTo>
                      <a:pt x="317" y="81"/>
                    </a:lnTo>
                    <a:lnTo>
                      <a:pt x="356" y="85"/>
                    </a:lnTo>
                    <a:lnTo>
                      <a:pt x="374" y="87"/>
                    </a:lnTo>
                    <a:lnTo>
                      <a:pt x="373" y="85"/>
                    </a:lnTo>
                    <a:lnTo>
                      <a:pt x="379" y="87"/>
                    </a:lnTo>
                    <a:lnTo>
                      <a:pt x="375" y="86"/>
                    </a:lnTo>
                    <a:lnTo>
                      <a:pt x="375" y="91"/>
                    </a:lnTo>
                    <a:lnTo>
                      <a:pt x="374" y="91"/>
                    </a:lnTo>
                    <a:lnTo>
                      <a:pt x="375" y="89"/>
                    </a:lnTo>
                    <a:lnTo>
                      <a:pt x="372" y="89"/>
                    </a:lnTo>
                    <a:lnTo>
                      <a:pt x="367" y="88"/>
                    </a:lnTo>
                    <a:lnTo>
                      <a:pt x="315" y="85"/>
                    </a:lnTo>
                    <a:lnTo>
                      <a:pt x="315" y="94"/>
                    </a:lnTo>
                    <a:lnTo>
                      <a:pt x="317" y="111"/>
                    </a:lnTo>
                    <a:lnTo>
                      <a:pt x="448" y="112"/>
                    </a:lnTo>
                    <a:lnTo>
                      <a:pt x="447" y="100"/>
                    </a:lnTo>
                    <a:lnTo>
                      <a:pt x="451" y="98"/>
                    </a:lnTo>
                    <a:lnTo>
                      <a:pt x="447" y="96"/>
                    </a:lnTo>
                    <a:lnTo>
                      <a:pt x="446" y="94"/>
                    </a:lnTo>
                    <a:lnTo>
                      <a:pt x="447" y="90"/>
                    </a:lnTo>
                    <a:lnTo>
                      <a:pt x="451" y="90"/>
                    </a:lnTo>
                    <a:lnTo>
                      <a:pt x="457" y="90"/>
                    </a:lnTo>
                    <a:lnTo>
                      <a:pt x="455" y="36"/>
                    </a:lnTo>
                    <a:lnTo>
                      <a:pt x="457" y="36"/>
                    </a:lnTo>
                    <a:lnTo>
                      <a:pt x="456" y="36"/>
                    </a:lnTo>
                    <a:lnTo>
                      <a:pt x="453" y="33"/>
                    </a:lnTo>
                    <a:lnTo>
                      <a:pt x="453" y="31"/>
                    </a:lnTo>
                    <a:lnTo>
                      <a:pt x="457" y="31"/>
                    </a:lnTo>
                    <a:lnTo>
                      <a:pt x="460" y="31"/>
                    </a:lnTo>
                    <a:lnTo>
                      <a:pt x="462" y="39"/>
                    </a:lnTo>
                    <a:lnTo>
                      <a:pt x="464" y="90"/>
                    </a:lnTo>
                    <a:lnTo>
                      <a:pt x="471" y="90"/>
                    </a:lnTo>
                    <a:lnTo>
                      <a:pt x="470" y="111"/>
                    </a:lnTo>
                    <a:lnTo>
                      <a:pt x="514" y="104"/>
                    </a:lnTo>
                    <a:lnTo>
                      <a:pt x="523" y="94"/>
                    </a:lnTo>
                    <a:lnTo>
                      <a:pt x="523" y="84"/>
                    </a:lnTo>
                    <a:lnTo>
                      <a:pt x="523" y="81"/>
                    </a:lnTo>
                    <a:lnTo>
                      <a:pt x="526" y="81"/>
                    </a:lnTo>
                    <a:lnTo>
                      <a:pt x="528" y="84"/>
                    </a:lnTo>
                    <a:lnTo>
                      <a:pt x="528" y="92"/>
                    </a:lnTo>
                    <a:lnTo>
                      <a:pt x="531" y="92"/>
                    </a:lnTo>
                    <a:lnTo>
                      <a:pt x="531" y="84"/>
                    </a:lnTo>
                    <a:lnTo>
                      <a:pt x="530" y="82"/>
                    </a:lnTo>
                    <a:lnTo>
                      <a:pt x="530" y="79"/>
                    </a:lnTo>
                    <a:lnTo>
                      <a:pt x="534" y="79"/>
                    </a:lnTo>
                    <a:lnTo>
                      <a:pt x="534" y="85"/>
                    </a:lnTo>
                    <a:lnTo>
                      <a:pt x="534" y="83"/>
                    </a:lnTo>
                    <a:lnTo>
                      <a:pt x="533" y="92"/>
                    </a:lnTo>
                    <a:lnTo>
                      <a:pt x="537" y="91"/>
                    </a:lnTo>
                    <a:lnTo>
                      <a:pt x="558" y="92"/>
                    </a:lnTo>
                    <a:lnTo>
                      <a:pt x="583" y="92"/>
                    </a:lnTo>
                    <a:lnTo>
                      <a:pt x="592" y="92"/>
                    </a:lnTo>
                    <a:lnTo>
                      <a:pt x="593" y="92"/>
                    </a:lnTo>
                    <a:lnTo>
                      <a:pt x="2" y="96"/>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70" name="Freeform 723"/>
              <p:cNvSpPr>
                <a:spLocks/>
              </p:cNvSpPr>
              <p:nvPr/>
            </p:nvSpPr>
            <p:spPr bwMode="auto">
              <a:xfrm>
                <a:off x="3887" y="1244"/>
                <a:ext cx="30" cy="18"/>
              </a:xfrm>
              <a:custGeom>
                <a:avLst/>
                <a:gdLst>
                  <a:gd name="T0" fmla="*/ 7 w 30"/>
                  <a:gd name="T1" fmla="*/ 17 h 18"/>
                  <a:gd name="T2" fmla="*/ 7 w 30"/>
                  <a:gd name="T3" fmla="*/ 16 h 18"/>
                  <a:gd name="T4" fmla="*/ 9 w 30"/>
                  <a:gd name="T5" fmla="*/ 16 h 18"/>
                  <a:gd name="T6" fmla="*/ 9 w 30"/>
                  <a:gd name="T7" fmla="*/ 14 h 18"/>
                  <a:gd name="T8" fmla="*/ 8 w 30"/>
                  <a:gd name="T9" fmla="*/ 14 h 18"/>
                  <a:gd name="T10" fmla="*/ 7 w 30"/>
                  <a:gd name="T11" fmla="*/ 14 h 18"/>
                  <a:gd name="T12" fmla="*/ 7 w 30"/>
                  <a:gd name="T13" fmla="*/ 11 h 18"/>
                  <a:gd name="T14" fmla="*/ 7 w 30"/>
                  <a:gd name="T15" fmla="*/ 9 h 18"/>
                  <a:gd name="T16" fmla="*/ 6 w 30"/>
                  <a:gd name="T17" fmla="*/ 8 h 18"/>
                  <a:gd name="T18" fmla="*/ 5 w 30"/>
                  <a:gd name="T19" fmla="*/ 8 h 18"/>
                  <a:gd name="T20" fmla="*/ 4 w 30"/>
                  <a:gd name="T21" fmla="*/ 8 h 18"/>
                  <a:gd name="T22" fmla="*/ 0 w 30"/>
                  <a:gd name="T23" fmla="*/ 7 h 18"/>
                  <a:gd name="T24" fmla="*/ 4 w 30"/>
                  <a:gd name="T25" fmla="*/ 5 h 18"/>
                  <a:gd name="T26" fmla="*/ 4 w 30"/>
                  <a:gd name="T27" fmla="*/ 3 h 18"/>
                  <a:gd name="T28" fmla="*/ 4 w 30"/>
                  <a:gd name="T29" fmla="*/ 1 h 18"/>
                  <a:gd name="T30" fmla="*/ 5 w 30"/>
                  <a:gd name="T31" fmla="*/ 1 h 18"/>
                  <a:gd name="T32" fmla="*/ 6 w 30"/>
                  <a:gd name="T33" fmla="*/ 1 h 18"/>
                  <a:gd name="T34" fmla="*/ 7 w 30"/>
                  <a:gd name="T35" fmla="*/ 1 h 18"/>
                  <a:gd name="T36" fmla="*/ 9 w 30"/>
                  <a:gd name="T37" fmla="*/ 1 h 18"/>
                  <a:gd name="T38" fmla="*/ 10 w 30"/>
                  <a:gd name="T39" fmla="*/ 1 h 18"/>
                  <a:gd name="T40" fmla="*/ 11 w 30"/>
                  <a:gd name="T41" fmla="*/ 1 h 18"/>
                  <a:gd name="T42" fmla="*/ 12 w 30"/>
                  <a:gd name="T43" fmla="*/ 1 h 18"/>
                  <a:gd name="T44" fmla="*/ 13 w 30"/>
                  <a:gd name="T45" fmla="*/ 1 h 18"/>
                  <a:gd name="T46" fmla="*/ 14 w 30"/>
                  <a:gd name="T47" fmla="*/ 1 h 18"/>
                  <a:gd name="T48" fmla="*/ 15 w 30"/>
                  <a:gd name="T49" fmla="*/ 0 h 18"/>
                  <a:gd name="T50" fmla="*/ 16 w 30"/>
                  <a:gd name="T51" fmla="*/ 0 h 18"/>
                  <a:gd name="T52" fmla="*/ 17 w 30"/>
                  <a:gd name="T53" fmla="*/ 0 h 18"/>
                  <a:gd name="T54" fmla="*/ 18 w 30"/>
                  <a:gd name="T55" fmla="*/ 0 h 18"/>
                  <a:gd name="T56" fmla="*/ 19 w 30"/>
                  <a:gd name="T57" fmla="*/ 0 h 18"/>
                  <a:gd name="T58" fmla="*/ 20 w 30"/>
                  <a:gd name="T59" fmla="*/ 0 h 18"/>
                  <a:gd name="T60" fmla="*/ 21 w 30"/>
                  <a:gd name="T61" fmla="*/ 0 h 18"/>
                  <a:gd name="T62" fmla="*/ 22 w 30"/>
                  <a:gd name="T63" fmla="*/ 0 h 18"/>
                  <a:gd name="T64" fmla="*/ 23 w 30"/>
                  <a:gd name="T65" fmla="*/ 0 h 18"/>
                  <a:gd name="T66" fmla="*/ 24 w 30"/>
                  <a:gd name="T67" fmla="*/ 0 h 18"/>
                  <a:gd name="T68" fmla="*/ 25 w 30"/>
                  <a:gd name="T69" fmla="*/ 0 h 18"/>
                  <a:gd name="T70" fmla="*/ 26 w 30"/>
                  <a:gd name="T71" fmla="*/ 0 h 18"/>
                  <a:gd name="T72" fmla="*/ 27 w 30"/>
                  <a:gd name="T73" fmla="*/ 0 h 18"/>
                  <a:gd name="T74" fmla="*/ 28 w 30"/>
                  <a:gd name="T75" fmla="*/ 0 h 18"/>
                  <a:gd name="T76" fmla="*/ 28 w 30"/>
                  <a:gd name="T77" fmla="*/ 1 h 18"/>
                  <a:gd name="T78" fmla="*/ 29 w 30"/>
                  <a:gd name="T79" fmla="*/ 3 h 18"/>
                  <a:gd name="T80" fmla="*/ 29 w 30"/>
                  <a:gd name="T81" fmla="*/ 5 h 18"/>
                  <a:gd name="T82" fmla="*/ 29 w 30"/>
                  <a:gd name="T83" fmla="*/ 8 h 18"/>
                  <a:gd name="T84" fmla="*/ 29 w 30"/>
                  <a:gd name="T85" fmla="*/ 9 h 18"/>
                  <a:gd name="T86" fmla="*/ 29 w 30"/>
                  <a:gd name="T87" fmla="*/ 11 h 18"/>
                  <a:gd name="T88" fmla="*/ 28 w 30"/>
                  <a:gd name="T89" fmla="*/ 13 h 18"/>
                  <a:gd name="T90" fmla="*/ 27 w 30"/>
                  <a:gd name="T91" fmla="*/ 13 h 18"/>
                  <a:gd name="T92" fmla="*/ 26 w 30"/>
                  <a:gd name="T93" fmla="*/ 13 h 18"/>
                  <a:gd name="T94" fmla="*/ 26 w 30"/>
                  <a:gd name="T95" fmla="*/ 14 h 18"/>
                  <a:gd name="T96" fmla="*/ 27 w 30"/>
                  <a:gd name="T97" fmla="*/ 14 h 18"/>
                  <a:gd name="T98" fmla="*/ 7 w 30"/>
                  <a:gd name="T99" fmla="*/ 17 h 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
                  <a:gd name="T151" fmla="*/ 0 h 18"/>
                  <a:gd name="T152" fmla="*/ 30 w 30"/>
                  <a:gd name="T153" fmla="*/ 18 h 1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 h="18">
                    <a:moveTo>
                      <a:pt x="7" y="17"/>
                    </a:moveTo>
                    <a:lnTo>
                      <a:pt x="7" y="16"/>
                    </a:lnTo>
                    <a:lnTo>
                      <a:pt x="9" y="16"/>
                    </a:lnTo>
                    <a:lnTo>
                      <a:pt x="9" y="14"/>
                    </a:lnTo>
                    <a:lnTo>
                      <a:pt x="8" y="14"/>
                    </a:lnTo>
                    <a:lnTo>
                      <a:pt x="7" y="14"/>
                    </a:lnTo>
                    <a:lnTo>
                      <a:pt x="7" y="11"/>
                    </a:lnTo>
                    <a:lnTo>
                      <a:pt x="7" y="9"/>
                    </a:lnTo>
                    <a:lnTo>
                      <a:pt x="6" y="8"/>
                    </a:lnTo>
                    <a:lnTo>
                      <a:pt x="5" y="8"/>
                    </a:lnTo>
                    <a:lnTo>
                      <a:pt x="4" y="8"/>
                    </a:lnTo>
                    <a:lnTo>
                      <a:pt x="0" y="7"/>
                    </a:lnTo>
                    <a:lnTo>
                      <a:pt x="4" y="5"/>
                    </a:lnTo>
                    <a:lnTo>
                      <a:pt x="4" y="3"/>
                    </a:lnTo>
                    <a:lnTo>
                      <a:pt x="4" y="1"/>
                    </a:lnTo>
                    <a:lnTo>
                      <a:pt x="5" y="1"/>
                    </a:lnTo>
                    <a:lnTo>
                      <a:pt x="6" y="1"/>
                    </a:lnTo>
                    <a:lnTo>
                      <a:pt x="7" y="1"/>
                    </a:lnTo>
                    <a:lnTo>
                      <a:pt x="9" y="1"/>
                    </a:lnTo>
                    <a:lnTo>
                      <a:pt x="10" y="1"/>
                    </a:lnTo>
                    <a:lnTo>
                      <a:pt x="11" y="1"/>
                    </a:lnTo>
                    <a:lnTo>
                      <a:pt x="12" y="1"/>
                    </a:lnTo>
                    <a:lnTo>
                      <a:pt x="13" y="1"/>
                    </a:lnTo>
                    <a:lnTo>
                      <a:pt x="14" y="1"/>
                    </a:lnTo>
                    <a:lnTo>
                      <a:pt x="15" y="0"/>
                    </a:lnTo>
                    <a:lnTo>
                      <a:pt x="16" y="0"/>
                    </a:lnTo>
                    <a:lnTo>
                      <a:pt x="17" y="0"/>
                    </a:lnTo>
                    <a:lnTo>
                      <a:pt x="18" y="0"/>
                    </a:lnTo>
                    <a:lnTo>
                      <a:pt x="19" y="0"/>
                    </a:lnTo>
                    <a:lnTo>
                      <a:pt x="20" y="0"/>
                    </a:lnTo>
                    <a:lnTo>
                      <a:pt x="21" y="0"/>
                    </a:lnTo>
                    <a:lnTo>
                      <a:pt x="22" y="0"/>
                    </a:lnTo>
                    <a:lnTo>
                      <a:pt x="23" y="0"/>
                    </a:lnTo>
                    <a:lnTo>
                      <a:pt x="24" y="0"/>
                    </a:lnTo>
                    <a:lnTo>
                      <a:pt x="25" y="0"/>
                    </a:lnTo>
                    <a:lnTo>
                      <a:pt x="26" y="0"/>
                    </a:lnTo>
                    <a:lnTo>
                      <a:pt x="27" y="0"/>
                    </a:lnTo>
                    <a:lnTo>
                      <a:pt x="28" y="0"/>
                    </a:lnTo>
                    <a:lnTo>
                      <a:pt x="28" y="1"/>
                    </a:lnTo>
                    <a:lnTo>
                      <a:pt x="29" y="3"/>
                    </a:lnTo>
                    <a:lnTo>
                      <a:pt x="29" y="5"/>
                    </a:lnTo>
                    <a:lnTo>
                      <a:pt x="29" y="8"/>
                    </a:lnTo>
                    <a:lnTo>
                      <a:pt x="29" y="9"/>
                    </a:lnTo>
                    <a:lnTo>
                      <a:pt x="29" y="11"/>
                    </a:lnTo>
                    <a:lnTo>
                      <a:pt x="28" y="13"/>
                    </a:lnTo>
                    <a:lnTo>
                      <a:pt x="27" y="13"/>
                    </a:lnTo>
                    <a:lnTo>
                      <a:pt x="26" y="13"/>
                    </a:lnTo>
                    <a:lnTo>
                      <a:pt x="26" y="14"/>
                    </a:lnTo>
                    <a:lnTo>
                      <a:pt x="27" y="14"/>
                    </a:lnTo>
                    <a:lnTo>
                      <a:pt x="7" y="17"/>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71" name="Freeform 724"/>
              <p:cNvSpPr>
                <a:spLocks/>
              </p:cNvSpPr>
              <p:nvPr/>
            </p:nvSpPr>
            <p:spPr bwMode="auto">
              <a:xfrm>
                <a:off x="3742" y="1246"/>
                <a:ext cx="30" cy="14"/>
              </a:xfrm>
              <a:custGeom>
                <a:avLst/>
                <a:gdLst>
                  <a:gd name="T0" fmla="*/ 27 w 30"/>
                  <a:gd name="T1" fmla="*/ 11 h 14"/>
                  <a:gd name="T2" fmla="*/ 2 w 30"/>
                  <a:gd name="T3" fmla="*/ 13 h 14"/>
                  <a:gd name="T4" fmla="*/ 0 w 30"/>
                  <a:gd name="T5" fmla="*/ 11 h 14"/>
                  <a:gd name="T6" fmla="*/ 0 w 30"/>
                  <a:gd name="T7" fmla="*/ 9 h 14"/>
                  <a:gd name="T8" fmla="*/ 0 w 30"/>
                  <a:gd name="T9" fmla="*/ 8 h 14"/>
                  <a:gd name="T10" fmla="*/ 0 w 30"/>
                  <a:gd name="T11" fmla="*/ 6 h 14"/>
                  <a:gd name="T12" fmla="*/ 0 w 30"/>
                  <a:gd name="T13" fmla="*/ 5 h 14"/>
                  <a:gd name="T14" fmla="*/ 0 w 30"/>
                  <a:gd name="T15" fmla="*/ 3 h 14"/>
                  <a:gd name="T16" fmla="*/ 0 w 30"/>
                  <a:gd name="T17" fmla="*/ 2 h 14"/>
                  <a:gd name="T18" fmla="*/ 13 w 30"/>
                  <a:gd name="T19" fmla="*/ 0 h 14"/>
                  <a:gd name="T20" fmla="*/ 18 w 30"/>
                  <a:gd name="T21" fmla="*/ 1 h 14"/>
                  <a:gd name="T22" fmla="*/ 28 w 30"/>
                  <a:gd name="T23" fmla="*/ 1 h 14"/>
                  <a:gd name="T24" fmla="*/ 29 w 30"/>
                  <a:gd name="T25" fmla="*/ 2 h 14"/>
                  <a:gd name="T26" fmla="*/ 29 w 30"/>
                  <a:gd name="T27" fmla="*/ 11 h 14"/>
                  <a:gd name="T28" fmla="*/ 27 w 30"/>
                  <a:gd name="T29" fmla="*/ 11 h 1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14"/>
                  <a:gd name="T47" fmla="*/ 30 w 30"/>
                  <a:gd name="T48" fmla="*/ 14 h 1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14">
                    <a:moveTo>
                      <a:pt x="27" y="11"/>
                    </a:moveTo>
                    <a:lnTo>
                      <a:pt x="2" y="13"/>
                    </a:lnTo>
                    <a:lnTo>
                      <a:pt x="0" y="11"/>
                    </a:lnTo>
                    <a:lnTo>
                      <a:pt x="0" y="9"/>
                    </a:lnTo>
                    <a:lnTo>
                      <a:pt x="0" y="8"/>
                    </a:lnTo>
                    <a:lnTo>
                      <a:pt x="0" y="6"/>
                    </a:lnTo>
                    <a:lnTo>
                      <a:pt x="0" y="5"/>
                    </a:lnTo>
                    <a:lnTo>
                      <a:pt x="0" y="3"/>
                    </a:lnTo>
                    <a:lnTo>
                      <a:pt x="0" y="2"/>
                    </a:lnTo>
                    <a:lnTo>
                      <a:pt x="13" y="0"/>
                    </a:lnTo>
                    <a:lnTo>
                      <a:pt x="18" y="1"/>
                    </a:lnTo>
                    <a:lnTo>
                      <a:pt x="28" y="1"/>
                    </a:lnTo>
                    <a:lnTo>
                      <a:pt x="29" y="2"/>
                    </a:lnTo>
                    <a:lnTo>
                      <a:pt x="29" y="11"/>
                    </a:lnTo>
                    <a:lnTo>
                      <a:pt x="27" y="11"/>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8172" name="Group 725"/>
              <p:cNvGrpSpPr>
                <a:grpSpLocks/>
              </p:cNvGrpSpPr>
              <p:nvPr/>
            </p:nvGrpSpPr>
            <p:grpSpPr bwMode="auto">
              <a:xfrm>
                <a:off x="3600" y="1245"/>
                <a:ext cx="31" cy="27"/>
                <a:chOff x="3600" y="1245"/>
                <a:chExt cx="31" cy="27"/>
              </a:xfrm>
            </p:grpSpPr>
            <p:sp>
              <p:nvSpPr>
                <p:cNvPr id="168177" name="Freeform 726"/>
                <p:cNvSpPr>
                  <a:spLocks/>
                </p:cNvSpPr>
                <p:nvPr/>
              </p:nvSpPr>
              <p:spPr bwMode="auto">
                <a:xfrm>
                  <a:off x="3606" y="1245"/>
                  <a:ext cx="25" cy="21"/>
                </a:xfrm>
                <a:custGeom>
                  <a:avLst/>
                  <a:gdLst>
                    <a:gd name="T0" fmla="*/ 21 w 25"/>
                    <a:gd name="T1" fmla="*/ 18 h 21"/>
                    <a:gd name="T2" fmla="*/ 18 w 25"/>
                    <a:gd name="T3" fmla="*/ 18 h 21"/>
                    <a:gd name="T4" fmla="*/ 17 w 25"/>
                    <a:gd name="T5" fmla="*/ 18 h 21"/>
                    <a:gd name="T6" fmla="*/ 15 w 25"/>
                    <a:gd name="T7" fmla="*/ 18 h 21"/>
                    <a:gd name="T8" fmla="*/ 14 w 25"/>
                    <a:gd name="T9" fmla="*/ 18 h 21"/>
                    <a:gd name="T10" fmla="*/ 12 w 25"/>
                    <a:gd name="T11" fmla="*/ 18 h 21"/>
                    <a:gd name="T12" fmla="*/ 10 w 25"/>
                    <a:gd name="T13" fmla="*/ 20 h 21"/>
                    <a:gd name="T14" fmla="*/ 9 w 25"/>
                    <a:gd name="T15" fmla="*/ 20 h 21"/>
                    <a:gd name="T16" fmla="*/ 7 w 25"/>
                    <a:gd name="T17" fmla="*/ 20 h 21"/>
                    <a:gd name="T18" fmla="*/ 6 w 25"/>
                    <a:gd name="T19" fmla="*/ 20 h 21"/>
                    <a:gd name="T20" fmla="*/ 4 w 25"/>
                    <a:gd name="T21" fmla="*/ 20 h 21"/>
                    <a:gd name="T22" fmla="*/ 2 w 25"/>
                    <a:gd name="T23" fmla="*/ 20 h 21"/>
                    <a:gd name="T24" fmla="*/ 1 w 25"/>
                    <a:gd name="T25" fmla="*/ 20 h 21"/>
                    <a:gd name="T26" fmla="*/ 0 w 25"/>
                    <a:gd name="T27" fmla="*/ 17 h 21"/>
                    <a:gd name="T28" fmla="*/ 0 w 25"/>
                    <a:gd name="T29" fmla="*/ 10 h 21"/>
                    <a:gd name="T30" fmla="*/ 2 w 25"/>
                    <a:gd name="T31" fmla="*/ 7 h 21"/>
                    <a:gd name="T32" fmla="*/ 2 w 25"/>
                    <a:gd name="T33" fmla="*/ 2 h 21"/>
                    <a:gd name="T34" fmla="*/ 3 w 25"/>
                    <a:gd name="T35" fmla="*/ 2 h 21"/>
                    <a:gd name="T36" fmla="*/ 5 w 25"/>
                    <a:gd name="T37" fmla="*/ 2 h 21"/>
                    <a:gd name="T38" fmla="*/ 6 w 25"/>
                    <a:gd name="T39" fmla="*/ 2 h 21"/>
                    <a:gd name="T40" fmla="*/ 8 w 25"/>
                    <a:gd name="T41" fmla="*/ 2 h 21"/>
                    <a:gd name="T42" fmla="*/ 10 w 25"/>
                    <a:gd name="T43" fmla="*/ 2 h 21"/>
                    <a:gd name="T44" fmla="*/ 11 w 25"/>
                    <a:gd name="T45" fmla="*/ 2 h 21"/>
                    <a:gd name="T46" fmla="*/ 13 w 25"/>
                    <a:gd name="T47" fmla="*/ 0 h 21"/>
                    <a:gd name="T48" fmla="*/ 14 w 25"/>
                    <a:gd name="T49" fmla="*/ 0 h 21"/>
                    <a:gd name="T50" fmla="*/ 16 w 25"/>
                    <a:gd name="T51" fmla="*/ 0 h 21"/>
                    <a:gd name="T52" fmla="*/ 18 w 25"/>
                    <a:gd name="T53" fmla="*/ 0 h 21"/>
                    <a:gd name="T54" fmla="*/ 19 w 25"/>
                    <a:gd name="T55" fmla="*/ 0 h 21"/>
                    <a:gd name="T56" fmla="*/ 21 w 25"/>
                    <a:gd name="T57" fmla="*/ 0 h 21"/>
                    <a:gd name="T58" fmla="*/ 22 w 25"/>
                    <a:gd name="T59" fmla="*/ 0 h 21"/>
                    <a:gd name="T60" fmla="*/ 23 w 25"/>
                    <a:gd name="T61" fmla="*/ 5 h 21"/>
                    <a:gd name="T62" fmla="*/ 24 w 25"/>
                    <a:gd name="T63" fmla="*/ 11 h 21"/>
                    <a:gd name="T64" fmla="*/ 23 w 25"/>
                    <a:gd name="T65" fmla="*/ 15 h 21"/>
                    <a:gd name="T66" fmla="*/ 22 w 25"/>
                    <a:gd name="T67" fmla="*/ 18 h 21"/>
                    <a:gd name="T68" fmla="*/ 22 w 25"/>
                    <a:gd name="T69" fmla="*/ 18 h 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21"/>
                    <a:gd name="T107" fmla="*/ 25 w 25"/>
                    <a:gd name="T108" fmla="*/ 21 h 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21">
                      <a:moveTo>
                        <a:pt x="22" y="18"/>
                      </a:moveTo>
                      <a:lnTo>
                        <a:pt x="21" y="18"/>
                      </a:lnTo>
                      <a:lnTo>
                        <a:pt x="19" y="18"/>
                      </a:lnTo>
                      <a:lnTo>
                        <a:pt x="18" y="18"/>
                      </a:lnTo>
                      <a:lnTo>
                        <a:pt x="17" y="18"/>
                      </a:lnTo>
                      <a:lnTo>
                        <a:pt x="16" y="18"/>
                      </a:lnTo>
                      <a:lnTo>
                        <a:pt x="15" y="18"/>
                      </a:lnTo>
                      <a:lnTo>
                        <a:pt x="14" y="18"/>
                      </a:lnTo>
                      <a:lnTo>
                        <a:pt x="13" y="18"/>
                      </a:lnTo>
                      <a:lnTo>
                        <a:pt x="12" y="18"/>
                      </a:lnTo>
                      <a:lnTo>
                        <a:pt x="11" y="18"/>
                      </a:lnTo>
                      <a:lnTo>
                        <a:pt x="10" y="20"/>
                      </a:lnTo>
                      <a:lnTo>
                        <a:pt x="9" y="20"/>
                      </a:lnTo>
                      <a:lnTo>
                        <a:pt x="8" y="20"/>
                      </a:lnTo>
                      <a:lnTo>
                        <a:pt x="7" y="20"/>
                      </a:lnTo>
                      <a:lnTo>
                        <a:pt x="6" y="20"/>
                      </a:lnTo>
                      <a:lnTo>
                        <a:pt x="5" y="20"/>
                      </a:lnTo>
                      <a:lnTo>
                        <a:pt x="4" y="20"/>
                      </a:lnTo>
                      <a:lnTo>
                        <a:pt x="3" y="20"/>
                      </a:lnTo>
                      <a:lnTo>
                        <a:pt x="2" y="20"/>
                      </a:lnTo>
                      <a:lnTo>
                        <a:pt x="1" y="20"/>
                      </a:lnTo>
                      <a:lnTo>
                        <a:pt x="0" y="20"/>
                      </a:lnTo>
                      <a:lnTo>
                        <a:pt x="0" y="17"/>
                      </a:lnTo>
                      <a:lnTo>
                        <a:pt x="0" y="14"/>
                      </a:lnTo>
                      <a:lnTo>
                        <a:pt x="0" y="10"/>
                      </a:lnTo>
                      <a:lnTo>
                        <a:pt x="1" y="8"/>
                      </a:lnTo>
                      <a:lnTo>
                        <a:pt x="2" y="7"/>
                      </a:lnTo>
                      <a:lnTo>
                        <a:pt x="2" y="5"/>
                      </a:lnTo>
                      <a:lnTo>
                        <a:pt x="2" y="2"/>
                      </a:lnTo>
                      <a:lnTo>
                        <a:pt x="3" y="2"/>
                      </a:lnTo>
                      <a:lnTo>
                        <a:pt x="4" y="2"/>
                      </a:lnTo>
                      <a:lnTo>
                        <a:pt x="5" y="2"/>
                      </a:lnTo>
                      <a:lnTo>
                        <a:pt x="6" y="2"/>
                      </a:lnTo>
                      <a:lnTo>
                        <a:pt x="7" y="2"/>
                      </a:lnTo>
                      <a:lnTo>
                        <a:pt x="8" y="2"/>
                      </a:lnTo>
                      <a:lnTo>
                        <a:pt x="9" y="2"/>
                      </a:lnTo>
                      <a:lnTo>
                        <a:pt x="10" y="2"/>
                      </a:lnTo>
                      <a:lnTo>
                        <a:pt x="11" y="2"/>
                      </a:lnTo>
                      <a:lnTo>
                        <a:pt x="12" y="0"/>
                      </a:lnTo>
                      <a:lnTo>
                        <a:pt x="13" y="0"/>
                      </a:lnTo>
                      <a:lnTo>
                        <a:pt x="14" y="0"/>
                      </a:lnTo>
                      <a:lnTo>
                        <a:pt x="15" y="0"/>
                      </a:lnTo>
                      <a:lnTo>
                        <a:pt x="16" y="0"/>
                      </a:lnTo>
                      <a:lnTo>
                        <a:pt x="17" y="0"/>
                      </a:lnTo>
                      <a:lnTo>
                        <a:pt x="18" y="0"/>
                      </a:lnTo>
                      <a:lnTo>
                        <a:pt x="19" y="0"/>
                      </a:lnTo>
                      <a:lnTo>
                        <a:pt x="20" y="0"/>
                      </a:lnTo>
                      <a:lnTo>
                        <a:pt x="21" y="0"/>
                      </a:lnTo>
                      <a:lnTo>
                        <a:pt x="22" y="0"/>
                      </a:lnTo>
                      <a:lnTo>
                        <a:pt x="22" y="2"/>
                      </a:lnTo>
                      <a:lnTo>
                        <a:pt x="23" y="5"/>
                      </a:lnTo>
                      <a:lnTo>
                        <a:pt x="24" y="7"/>
                      </a:lnTo>
                      <a:lnTo>
                        <a:pt x="24" y="11"/>
                      </a:lnTo>
                      <a:lnTo>
                        <a:pt x="24" y="13"/>
                      </a:lnTo>
                      <a:lnTo>
                        <a:pt x="23" y="15"/>
                      </a:lnTo>
                      <a:lnTo>
                        <a:pt x="22" y="16"/>
                      </a:lnTo>
                      <a:lnTo>
                        <a:pt x="22" y="18"/>
                      </a:lnTo>
                      <a:lnTo>
                        <a:pt x="21" y="18"/>
                      </a:lnTo>
                      <a:lnTo>
                        <a:pt x="22" y="1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78" name="Freeform 727"/>
                <p:cNvSpPr>
                  <a:spLocks/>
                </p:cNvSpPr>
                <p:nvPr/>
              </p:nvSpPr>
              <p:spPr bwMode="auto">
                <a:xfrm>
                  <a:off x="3600" y="1245"/>
                  <a:ext cx="31" cy="27"/>
                </a:xfrm>
                <a:custGeom>
                  <a:avLst/>
                  <a:gdLst>
                    <a:gd name="T0" fmla="*/ 26 w 31"/>
                    <a:gd name="T1" fmla="*/ 23 h 27"/>
                    <a:gd name="T2" fmla="*/ 23 w 31"/>
                    <a:gd name="T3" fmla="*/ 23 h 27"/>
                    <a:gd name="T4" fmla="*/ 21 w 31"/>
                    <a:gd name="T5" fmla="*/ 23 h 27"/>
                    <a:gd name="T6" fmla="*/ 19 w 31"/>
                    <a:gd name="T7" fmla="*/ 23 h 27"/>
                    <a:gd name="T8" fmla="*/ 17 w 31"/>
                    <a:gd name="T9" fmla="*/ 23 h 27"/>
                    <a:gd name="T10" fmla="*/ 15 w 31"/>
                    <a:gd name="T11" fmla="*/ 23 h 27"/>
                    <a:gd name="T12" fmla="*/ 13 w 31"/>
                    <a:gd name="T13" fmla="*/ 26 h 27"/>
                    <a:gd name="T14" fmla="*/ 11 w 31"/>
                    <a:gd name="T15" fmla="*/ 26 h 27"/>
                    <a:gd name="T16" fmla="*/ 9 w 31"/>
                    <a:gd name="T17" fmla="*/ 26 h 27"/>
                    <a:gd name="T18" fmla="*/ 7 w 31"/>
                    <a:gd name="T19" fmla="*/ 26 h 27"/>
                    <a:gd name="T20" fmla="*/ 5 w 31"/>
                    <a:gd name="T21" fmla="*/ 26 h 27"/>
                    <a:gd name="T22" fmla="*/ 3 w 31"/>
                    <a:gd name="T23" fmla="*/ 26 h 27"/>
                    <a:gd name="T24" fmla="*/ 1 w 31"/>
                    <a:gd name="T25" fmla="*/ 26 h 27"/>
                    <a:gd name="T26" fmla="*/ 0 w 31"/>
                    <a:gd name="T27" fmla="*/ 22 h 27"/>
                    <a:gd name="T28" fmla="*/ 0 w 31"/>
                    <a:gd name="T29" fmla="*/ 13 h 27"/>
                    <a:gd name="T30" fmla="*/ 2 w 31"/>
                    <a:gd name="T31" fmla="*/ 9 h 27"/>
                    <a:gd name="T32" fmla="*/ 2 w 31"/>
                    <a:gd name="T33" fmla="*/ 2 h 27"/>
                    <a:gd name="T34" fmla="*/ 4 w 31"/>
                    <a:gd name="T35" fmla="*/ 2 h 27"/>
                    <a:gd name="T36" fmla="*/ 6 w 31"/>
                    <a:gd name="T37" fmla="*/ 2 h 27"/>
                    <a:gd name="T38" fmla="*/ 8 w 31"/>
                    <a:gd name="T39" fmla="*/ 2 h 27"/>
                    <a:gd name="T40" fmla="*/ 10 w 31"/>
                    <a:gd name="T41" fmla="*/ 2 h 27"/>
                    <a:gd name="T42" fmla="*/ 12 w 31"/>
                    <a:gd name="T43" fmla="*/ 2 h 27"/>
                    <a:gd name="T44" fmla="*/ 14 w 31"/>
                    <a:gd name="T45" fmla="*/ 2 h 27"/>
                    <a:gd name="T46" fmla="*/ 16 w 31"/>
                    <a:gd name="T47" fmla="*/ 0 h 27"/>
                    <a:gd name="T48" fmla="*/ 18 w 31"/>
                    <a:gd name="T49" fmla="*/ 0 h 27"/>
                    <a:gd name="T50" fmla="*/ 20 w 31"/>
                    <a:gd name="T51" fmla="*/ 0 h 27"/>
                    <a:gd name="T52" fmla="*/ 22 w 31"/>
                    <a:gd name="T53" fmla="*/ 0 h 27"/>
                    <a:gd name="T54" fmla="*/ 24 w 31"/>
                    <a:gd name="T55" fmla="*/ 0 h 27"/>
                    <a:gd name="T56" fmla="*/ 26 w 31"/>
                    <a:gd name="T57" fmla="*/ 0 h 27"/>
                    <a:gd name="T58" fmla="*/ 28 w 31"/>
                    <a:gd name="T59" fmla="*/ 0 h 27"/>
                    <a:gd name="T60" fmla="*/ 29 w 31"/>
                    <a:gd name="T61" fmla="*/ 6 h 27"/>
                    <a:gd name="T62" fmla="*/ 30 w 31"/>
                    <a:gd name="T63" fmla="*/ 14 h 27"/>
                    <a:gd name="T64" fmla="*/ 29 w 31"/>
                    <a:gd name="T65" fmla="*/ 19 h 27"/>
                    <a:gd name="T66" fmla="*/ 27 w 31"/>
                    <a:gd name="T67" fmla="*/ 23 h 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
                    <a:gd name="T103" fmla="*/ 0 h 27"/>
                    <a:gd name="T104" fmla="*/ 31 w 31"/>
                    <a:gd name="T105" fmla="*/ 27 h 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 h="27">
                      <a:moveTo>
                        <a:pt x="27" y="23"/>
                      </a:moveTo>
                      <a:lnTo>
                        <a:pt x="26" y="23"/>
                      </a:lnTo>
                      <a:lnTo>
                        <a:pt x="24" y="23"/>
                      </a:lnTo>
                      <a:lnTo>
                        <a:pt x="23" y="23"/>
                      </a:lnTo>
                      <a:lnTo>
                        <a:pt x="22" y="23"/>
                      </a:lnTo>
                      <a:lnTo>
                        <a:pt x="21" y="23"/>
                      </a:lnTo>
                      <a:lnTo>
                        <a:pt x="20" y="23"/>
                      </a:lnTo>
                      <a:lnTo>
                        <a:pt x="19" y="23"/>
                      </a:lnTo>
                      <a:lnTo>
                        <a:pt x="18" y="23"/>
                      </a:lnTo>
                      <a:lnTo>
                        <a:pt x="17" y="23"/>
                      </a:lnTo>
                      <a:lnTo>
                        <a:pt x="16" y="23"/>
                      </a:lnTo>
                      <a:lnTo>
                        <a:pt x="15" y="23"/>
                      </a:lnTo>
                      <a:lnTo>
                        <a:pt x="14" y="23"/>
                      </a:lnTo>
                      <a:lnTo>
                        <a:pt x="13" y="26"/>
                      </a:lnTo>
                      <a:lnTo>
                        <a:pt x="12" y="26"/>
                      </a:lnTo>
                      <a:lnTo>
                        <a:pt x="11" y="26"/>
                      </a:lnTo>
                      <a:lnTo>
                        <a:pt x="10" y="26"/>
                      </a:lnTo>
                      <a:lnTo>
                        <a:pt x="9" y="26"/>
                      </a:lnTo>
                      <a:lnTo>
                        <a:pt x="8" y="26"/>
                      </a:lnTo>
                      <a:lnTo>
                        <a:pt x="7" y="26"/>
                      </a:lnTo>
                      <a:lnTo>
                        <a:pt x="6" y="26"/>
                      </a:lnTo>
                      <a:lnTo>
                        <a:pt x="5" y="26"/>
                      </a:lnTo>
                      <a:lnTo>
                        <a:pt x="4" y="26"/>
                      </a:lnTo>
                      <a:lnTo>
                        <a:pt x="3" y="26"/>
                      </a:lnTo>
                      <a:lnTo>
                        <a:pt x="2" y="26"/>
                      </a:lnTo>
                      <a:lnTo>
                        <a:pt x="1" y="26"/>
                      </a:lnTo>
                      <a:lnTo>
                        <a:pt x="0" y="26"/>
                      </a:lnTo>
                      <a:lnTo>
                        <a:pt x="0" y="22"/>
                      </a:lnTo>
                      <a:lnTo>
                        <a:pt x="0" y="18"/>
                      </a:lnTo>
                      <a:lnTo>
                        <a:pt x="0" y="13"/>
                      </a:lnTo>
                      <a:lnTo>
                        <a:pt x="1" y="11"/>
                      </a:lnTo>
                      <a:lnTo>
                        <a:pt x="2" y="9"/>
                      </a:lnTo>
                      <a:lnTo>
                        <a:pt x="2" y="6"/>
                      </a:lnTo>
                      <a:lnTo>
                        <a:pt x="2" y="2"/>
                      </a:lnTo>
                      <a:lnTo>
                        <a:pt x="3" y="2"/>
                      </a:lnTo>
                      <a:lnTo>
                        <a:pt x="4" y="2"/>
                      </a:lnTo>
                      <a:lnTo>
                        <a:pt x="5" y="2"/>
                      </a:lnTo>
                      <a:lnTo>
                        <a:pt x="6" y="2"/>
                      </a:lnTo>
                      <a:lnTo>
                        <a:pt x="7" y="2"/>
                      </a:lnTo>
                      <a:lnTo>
                        <a:pt x="8" y="2"/>
                      </a:lnTo>
                      <a:lnTo>
                        <a:pt x="9" y="2"/>
                      </a:lnTo>
                      <a:lnTo>
                        <a:pt x="10" y="2"/>
                      </a:lnTo>
                      <a:lnTo>
                        <a:pt x="11" y="2"/>
                      </a:lnTo>
                      <a:lnTo>
                        <a:pt x="12" y="2"/>
                      </a:lnTo>
                      <a:lnTo>
                        <a:pt x="13" y="2"/>
                      </a:lnTo>
                      <a:lnTo>
                        <a:pt x="14" y="2"/>
                      </a:lnTo>
                      <a:lnTo>
                        <a:pt x="15" y="0"/>
                      </a:lnTo>
                      <a:lnTo>
                        <a:pt x="16" y="0"/>
                      </a:lnTo>
                      <a:lnTo>
                        <a:pt x="17" y="0"/>
                      </a:lnTo>
                      <a:lnTo>
                        <a:pt x="18" y="0"/>
                      </a:lnTo>
                      <a:lnTo>
                        <a:pt x="19" y="0"/>
                      </a:lnTo>
                      <a:lnTo>
                        <a:pt x="20" y="0"/>
                      </a:lnTo>
                      <a:lnTo>
                        <a:pt x="21" y="0"/>
                      </a:lnTo>
                      <a:lnTo>
                        <a:pt x="22" y="0"/>
                      </a:lnTo>
                      <a:lnTo>
                        <a:pt x="23" y="0"/>
                      </a:lnTo>
                      <a:lnTo>
                        <a:pt x="24" y="0"/>
                      </a:lnTo>
                      <a:lnTo>
                        <a:pt x="25" y="0"/>
                      </a:lnTo>
                      <a:lnTo>
                        <a:pt x="26" y="0"/>
                      </a:lnTo>
                      <a:lnTo>
                        <a:pt x="27" y="0"/>
                      </a:lnTo>
                      <a:lnTo>
                        <a:pt x="28" y="0"/>
                      </a:lnTo>
                      <a:lnTo>
                        <a:pt x="28" y="3"/>
                      </a:lnTo>
                      <a:lnTo>
                        <a:pt x="29" y="6"/>
                      </a:lnTo>
                      <a:lnTo>
                        <a:pt x="30" y="9"/>
                      </a:lnTo>
                      <a:lnTo>
                        <a:pt x="30" y="14"/>
                      </a:lnTo>
                      <a:lnTo>
                        <a:pt x="30" y="17"/>
                      </a:lnTo>
                      <a:lnTo>
                        <a:pt x="29" y="19"/>
                      </a:lnTo>
                      <a:lnTo>
                        <a:pt x="28" y="21"/>
                      </a:lnTo>
                      <a:lnTo>
                        <a:pt x="27" y="23"/>
                      </a:lnTo>
                      <a:lnTo>
                        <a:pt x="26" y="23"/>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sp>
            <p:nvSpPr>
              <p:cNvPr id="168173" name="Freeform 728"/>
              <p:cNvSpPr>
                <a:spLocks/>
              </p:cNvSpPr>
              <p:nvPr/>
            </p:nvSpPr>
            <p:spPr bwMode="auto">
              <a:xfrm>
                <a:off x="3917" y="1242"/>
                <a:ext cx="116" cy="6"/>
              </a:xfrm>
              <a:custGeom>
                <a:avLst/>
                <a:gdLst>
                  <a:gd name="T0" fmla="*/ 0 w 116"/>
                  <a:gd name="T1" fmla="*/ 5 h 6"/>
                  <a:gd name="T2" fmla="*/ 51 w 116"/>
                  <a:gd name="T3" fmla="*/ 2 h 6"/>
                  <a:gd name="T4" fmla="*/ 115 w 116"/>
                  <a:gd name="T5" fmla="*/ 0 h 6"/>
                  <a:gd name="T6" fmla="*/ 112 w 116"/>
                  <a:gd name="T7" fmla="*/ 0 h 6"/>
                  <a:gd name="T8" fmla="*/ 44 w 116"/>
                  <a:gd name="T9" fmla="*/ 0 h 6"/>
                  <a:gd name="T10" fmla="*/ 0 w 116"/>
                  <a:gd name="T11" fmla="*/ 5 h 6"/>
                  <a:gd name="T12" fmla="*/ 0 60000 65536"/>
                  <a:gd name="T13" fmla="*/ 0 60000 65536"/>
                  <a:gd name="T14" fmla="*/ 0 60000 65536"/>
                  <a:gd name="T15" fmla="*/ 0 60000 65536"/>
                  <a:gd name="T16" fmla="*/ 0 60000 65536"/>
                  <a:gd name="T17" fmla="*/ 0 60000 65536"/>
                  <a:gd name="T18" fmla="*/ 0 w 116"/>
                  <a:gd name="T19" fmla="*/ 0 h 6"/>
                  <a:gd name="T20" fmla="*/ 116 w 116"/>
                  <a:gd name="T21" fmla="*/ 6 h 6"/>
                </a:gdLst>
                <a:ahLst/>
                <a:cxnLst>
                  <a:cxn ang="T12">
                    <a:pos x="T0" y="T1"/>
                  </a:cxn>
                  <a:cxn ang="T13">
                    <a:pos x="T2" y="T3"/>
                  </a:cxn>
                  <a:cxn ang="T14">
                    <a:pos x="T4" y="T5"/>
                  </a:cxn>
                  <a:cxn ang="T15">
                    <a:pos x="T6" y="T7"/>
                  </a:cxn>
                  <a:cxn ang="T16">
                    <a:pos x="T8" y="T9"/>
                  </a:cxn>
                  <a:cxn ang="T17">
                    <a:pos x="T10" y="T11"/>
                  </a:cxn>
                </a:cxnLst>
                <a:rect l="T18" t="T19" r="T20" b="T21"/>
                <a:pathLst>
                  <a:path w="116" h="6">
                    <a:moveTo>
                      <a:pt x="0" y="5"/>
                    </a:moveTo>
                    <a:lnTo>
                      <a:pt x="51" y="2"/>
                    </a:lnTo>
                    <a:lnTo>
                      <a:pt x="115" y="0"/>
                    </a:lnTo>
                    <a:lnTo>
                      <a:pt x="112" y="0"/>
                    </a:lnTo>
                    <a:lnTo>
                      <a:pt x="44" y="0"/>
                    </a:lnTo>
                    <a:lnTo>
                      <a:pt x="0" y="5"/>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168174" name="Line 729"/>
              <p:cNvSpPr>
                <a:spLocks noChangeShapeType="1"/>
              </p:cNvSpPr>
              <p:nvPr/>
            </p:nvSpPr>
            <p:spPr bwMode="auto">
              <a:xfrm>
                <a:off x="3600" y="1268"/>
                <a:ext cx="35" cy="1"/>
              </a:xfrm>
              <a:prstGeom prst="line">
                <a:avLst/>
              </a:prstGeom>
              <a:noFill/>
              <a:ln w="12700">
                <a:solidFill>
                  <a:schemeClr val="tx1"/>
                </a:solidFill>
                <a:round/>
                <a:headEnd/>
                <a:tailEnd/>
              </a:ln>
            </p:spPr>
            <p:txBody>
              <a:bodyPr wrap="none" anchor="ctr"/>
              <a:lstStyle/>
              <a:p>
                <a:endParaRPr lang="en-US"/>
              </a:p>
            </p:txBody>
          </p:sp>
          <p:sp>
            <p:nvSpPr>
              <p:cNvPr id="168175" name="Line 730"/>
              <p:cNvSpPr>
                <a:spLocks noChangeShapeType="1"/>
              </p:cNvSpPr>
              <p:nvPr/>
            </p:nvSpPr>
            <p:spPr bwMode="auto">
              <a:xfrm>
                <a:off x="3745" y="1267"/>
                <a:ext cx="25" cy="0"/>
              </a:xfrm>
              <a:prstGeom prst="line">
                <a:avLst/>
              </a:prstGeom>
              <a:noFill/>
              <a:ln w="12700">
                <a:solidFill>
                  <a:schemeClr val="tx1"/>
                </a:solidFill>
                <a:round/>
                <a:headEnd/>
                <a:tailEnd/>
              </a:ln>
            </p:spPr>
            <p:txBody>
              <a:bodyPr wrap="none" anchor="ctr"/>
              <a:lstStyle/>
              <a:p>
                <a:endParaRPr lang="en-US"/>
              </a:p>
            </p:txBody>
          </p:sp>
          <p:sp>
            <p:nvSpPr>
              <p:cNvPr id="168176" name="Line 731"/>
              <p:cNvSpPr>
                <a:spLocks noChangeShapeType="1"/>
              </p:cNvSpPr>
              <p:nvPr/>
            </p:nvSpPr>
            <p:spPr bwMode="auto">
              <a:xfrm>
                <a:off x="3895" y="1264"/>
                <a:ext cx="21" cy="3"/>
              </a:xfrm>
              <a:prstGeom prst="line">
                <a:avLst/>
              </a:prstGeom>
              <a:noFill/>
              <a:ln w="12700">
                <a:solidFill>
                  <a:schemeClr val="tx1"/>
                </a:solidFill>
                <a:round/>
                <a:headEnd/>
                <a:tailEnd/>
              </a:ln>
            </p:spPr>
            <p:txBody>
              <a:bodyPr wrap="none" anchor="ctr"/>
              <a:lstStyle/>
              <a:p>
                <a:endParaRPr lang="en-US"/>
              </a:p>
            </p:txBody>
          </p:sp>
        </p:grpSp>
        <p:sp>
          <p:nvSpPr>
            <p:cNvPr id="688860" name="Rectangle 732"/>
            <p:cNvSpPr>
              <a:spLocks noChangeArrowheads="1"/>
            </p:cNvSpPr>
            <p:nvPr/>
          </p:nvSpPr>
          <p:spPr bwMode="auto">
            <a:xfrm>
              <a:off x="3616" y="1320"/>
              <a:ext cx="265"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Aoe</a:t>
              </a:r>
            </a:p>
          </p:txBody>
        </p:sp>
      </p:grpSp>
      <p:grpSp>
        <p:nvGrpSpPr>
          <p:cNvPr id="168061" name="Group 733"/>
          <p:cNvGrpSpPr>
            <a:grpSpLocks/>
          </p:cNvGrpSpPr>
          <p:nvPr/>
        </p:nvGrpSpPr>
        <p:grpSpPr bwMode="auto">
          <a:xfrm>
            <a:off x="5353050" y="957263"/>
            <a:ext cx="1120775" cy="487362"/>
            <a:chOff x="3372" y="603"/>
            <a:chExt cx="706" cy="307"/>
          </a:xfrm>
        </p:grpSpPr>
        <p:grpSp>
          <p:nvGrpSpPr>
            <p:cNvPr id="168081" name="Group 734"/>
            <p:cNvGrpSpPr>
              <a:grpSpLocks/>
            </p:cNvGrpSpPr>
            <p:nvPr/>
          </p:nvGrpSpPr>
          <p:grpSpPr bwMode="auto">
            <a:xfrm>
              <a:off x="3372" y="603"/>
              <a:ext cx="706" cy="158"/>
              <a:chOff x="3372" y="603"/>
              <a:chExt cx="706" cy="158"/>
            </a:xfrm>
          </p:grpSpPr>
          <p:sp>
            <p:nvSpPr>
              <p:cNvPr id="168083" name="Freeform 735"/>
              <p:cNvSpPr>
                <a:spLocks/>
              </p:cNvSpPr>
              <p:nvPr/>
            </p:nvSpPr>
            <p:spPr bwMode="auto">
              <a:xfrm>
                <a:off x="3372" y="694"/>
                <a:ext cx="706" cy="67"/>
              </a:xfrm>
              <a:custGeom>
                <a:avLst/>
                <a:gdLst>
                  <a:gd name="T0" fmla="*/ 705 w 706"/>
                  <a:gd name="T1" fmla="*/ 18 h 67"/>
                  <a:gd name="T2" fmla="*/ 591 w 706"/>
                  <a:gd name="T3" fmla="*/ 32 h 67"/>
                  <a:gd name="T4" fmla="*/ 581 w 706"/>
                  <a:gd name="T5" fmla="*/ 34 h 67"/>
                  <a:gd name="T6" fmla="*/ 551 w 706"/>
                  <a:gd name="T7" fmla="*/ 34 h 67"/>
                  <a:gd name="T8" fmla="*/ 547 w 706"/>
                  <a:gd name="T9" fmla="*/ 24 h 67"/>
                  <a:gd name="T10" fmla="*/ 546 w 706"/>
                  <a:gd name="T11" fmla="*/ 22 h 67"/>
                  <a:gd name="T12" fmla="*/ 555 w 706"/>
                  <a:gd name="T13" fmla="*/ 19 h 67"/>
                  <a:gd name="T14" fmla="*/ 531 w 706"/>
                  <a:gd name="T15" fmla="*/ 18 h 67"/>
                  <a:gd name="T16" fmla="*/ 542 w 706"/>
                  <a:gd name="T17" fmla="*/ 22 h 67"/>
                  <a:gd name="T18" fmla="*/ 538 w 706"/>
                  <a:gd name="T19" fmla="*/ 24 h 67"/>
                  <a:gd name="T20" fmla="*/ 521 w 706"/>
                  <a:gd name="T21" fmla="*/ 34 h 67"/>
                  <a:gd name="T22" fmla="*/ 496 w 706"/>
                  <a:gd name="T23" fmla="*/ 39 h 67"/>
                  <a:gd name="T24" fmla="*/ 498 w 706"/>
                  <a:gd name="T25" fmla="*/ 23 h 67"/>
                  <a:gd name="T26" fmla="*/ 496 w 706"/>
                  <a:gd name="T27" fmla="*/ 13 h 67"/>
                  <a:gd name="T28" fmla="*/ 499 w 706"/>
                  <a:gd name="T29" fmla="*/ 3 h 67"/>
                  <a:gd name="T30" fmla="*/ 476 w 706"/>
                  <a:gd name="T31" fmla="*/ 0 h 67"/>
                  <a:gd name="T32" fmla="*/ 443 w 706"/>
                  <a:gd name="T33" fmla="*/ 3 h 67"/>
                  <a:gd name="T34" fmla="*/ 437 w 706"/>
                  <a:gd name="T35" fmla="*/ 7 h 67"/>
                  <a:gd name="T36" fmla="*/ 444 w 706"/>
                  <a:gd name="T37" fmla="*/ 14 h 67"/>
                  <a:gd name="T38" fmla="*/ 410 w 706"/>
                  <a:gd name="T39" fmla="*/ 10 h 67"/>
                  <a:gd name="T40" fmla="*/ 393 w 706"/>
                  <a:gd name="T41" fmla="*/ 11 h 67"/>
                  <a:gd name="T42" fmla="*/ 367 w 706"/>
                  <a:gd name="T43" fmla="*/ 15 h 67"/>
                  <a:gd name="T44" fmla="*/ 359 w 706"/>
                  <a:gd name="T45" fmla="*/ 3 h 67"/>
                  <a:gd name="T46" fmla="*/ 356 w 706"/>
                  <a:gd name="T47" fmla="*/ 5 h 67"/>
                  <a:gd name="T48" fmla="*/ 350 w 706"/>
                  <a:gd name="T49" fmla="*/ 16 h 67"/>
                  <a:gd name="T50" fmla="*/ 339 w 706"/>
                  <a:gd name="T51" fmla="*/ 9 h 67"/>
                  <a:gd name="T52" fmla="*/ 304 w 706"/>
                  <a:gd name="T53" fmla="*/ 17 h 67"/>
                  <a:gd name="T54" fmla="*/ 301 w 706"/>
                  <a:gd name="T55" fmla="*/ 11 h 67"/>
                  <a:gd name="T56" fmla="*/ 282 w 706"/>
                  <a:gd name="T57" fmla="*/ 17 h 67"/>
                  <a:gd name="T58" fmla="*/ 278 w 706"/>
                  <a:gd name="T59" fmla="*/ 5 h 67"/>
                  <a:gd name="T60" fmla="*/ 265 w 706"/>
                  <a:gd name="T61" fmla="*/ 12 h 67"/>
                  <a:gd name="T62" fmla="*/ 244 w 706"/>
                  <a:gd name="T63" fmla="*/ 13 h 67"/>
                  <a:gd name="T64" fmla="*/ 264 w 706"/>
                  <a:gd name="T65" fmla="*/ 18 h 67"/>
                  <a:gd name="T66" fmla="*/ 232 w 706"/>
                  <a:gd name="T67" fmla="*/ 11 h 67"/>
                  <a:gd name="T68" fmla="*/ 229 w 706"/>
                  <a:gd name="T69" fmla="*/ 6 h 67"/>
                  <a:gd name="T70" fmla="*/ 221 w 706"/>
                  <a:gd name="T71" fmla="*/ 4 h 67"/>
                  <a:gd name="T72" fmla="*/ 213 w 706"/>
                  <a:gd name="T73" fmla="*/ 6 h 67"/>
                  <a:gd name="T74" fmla="*/ 192 w 706"/>
                  <a:gd name="T75" fmla="*/ 20 h 67"/>
                  <a:gd name="T76" fmla="*/ 132 w 706"/>
                  <a:gd name="T77" fmla="*/ 26 h 67"/>
                  <a:gd name="T78" fmla="*/ 129 w 706"/>
                  <a:gd name="T79" fmla="*/ 47 h 67"/>
                  <a:gd name="T80" fmla="*/ 8 w 706"/>
                  <a:gd name="T81" fmla="*/ 50 h 67"/>
                  <a:gd name="T82" fmla="*/ 0 w 706"/>
                  <a:gd name="T83" fmla="*/ 43 h 67"/>
                  <a:gd name="T84" fmla="*/ 14 w 706"/>
                  <a:gd name="T85" fmla="*/ 66 h 67"/>
                  <a:gd name="T86" fmla="*/ 657 w 706"/>
                  <a:gd name="T87" fmla="*/ 66 h 6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06"/>
                  <a:gd name="T133" fmla="*/ 0 h 67"/>
                  <a:gd name="T134" fmla="*/ 706 w 706"/>
                  <a:gd name="T135" fmla="*/ 67 h 6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06" h="67">
                    <a:moveTo>
                      <a:pt x="654" y="66"/>
                    </a:moveTo>
                    <a:lnTo>
                      <a:pt x="705" y="18"/>
                    </a:lnTo>
                    <a:lnTo>
                      <a:pt x="591" y="24"/>
                    </a:lnTo>
                    <a:lnTo>
                      <a:pt x="591" y="32"/>
                    </a:lnTo>
                    <a:lnTo>
                      <a:pt x="589" y="33"/>
                    </a:lnTo>
                    <a:lnTo>
                      <a:pt x="581" y="34"/>
                    </a:lnTo>
                    <a:lnTo>
                      <a:pt x="550" y="36"/>
                    </a:lnTo>
                    <a:lnTo>
                      <a:pt x="551" y="34"/>
                    </a:lnTo>
                    <a:lnTo>
                      <a:pt x="547" y="35"/>
                    </a:lnTo>
                    <a:lnTo>
                      <a:pt x="547" y="24"/>
                    </a:lnTo>
                    <a:lnTo>
                      <a:pt x="546" y="24"/>
                    </a:lnTo>
                    <a:lnTo>
                      <a:pt x="546" y="22"/>
                    </a:lnTo>
                    <a:lnTo>
                      <a:pt x="555" y="21"/>
                    </a:lnTo>
                    <a:lnTo>
                      <a:pt x="555" y="19"/>
                    </a:lnTo>
                    <a:lnTo>
                      <a:pt x="546" y="15"/>
                    </a:lnTo>
                    <a:lnTo>
                      <a:pt x="531" y="18"/>
                    </a:lnTo>
                    <a:lnTo>
                      <a:pt x="532" y="24"/>
                    </a:lnTo>
                    <a:lnTo>
                      <a:pt x="542" y="22"/>
                    </a:lnTo>
                    <a:lnTo>
                      <a:pt x="542" y="24"/>
                    </a:lnTo>
                    <a:lnTo>
                      <a:pt x="538" y="24"/>
                    </a:lnTo>
                    <a:lnTo>
                      <a:pt x="538" y="34"/>
                    </a:lnTo>
                    <a:lnTo>
                      <a:pt x="521" y="34"/>
                    </a:lnTo>
                    <a:lnTo>
                      <a:pt x="520" y="38"/>
                    </a:lnTo>
                    <a:lnTo>
                      <a:pt x="496" y="39"/>
                    </a:lnTo>
                    <a:lnTo>
                      <a:pt x="495" y="23"/>
                    </a:lnTo>
                    <a:lnTo>
                      <a:pt x="498" y="23"/>
                    </a:lnTo>
                    <a:lnTo>
                      <a:pt x="498" y="14"/>
                    </a:lnTo>
                    <a:lnTo>
                      <a:pt x="496" y="13"/>
                    </a:lnTo>
                    <a:lnTo>
                      <a:pt x="496" y="4"/>
                    </a:lnTo>
                    <a:lnTo>
                      <a:pt x="499" y="3"/>
                    </a:lnTo>
                    <a:lnTo>
                      <a:pt x="495" y="1"/>
                    </a:lnTo>
                    <a:lnTo>
                      <a:pt x="476" y="0"/>
                    </a:lnTo>
                    <a:lnTo>
                      <a:pt x="443" y="1"/>
                    </a:lnTo>
                    <a:lnTo>
                      <a:pt x="443" y="3"/>
                    </a:lnTo>
                    <a:lnTo>
                      <a:pt x="437" y="3"/>
                    </a:lnTo>
                    <a:lnTo>
                      <a:pt x="437" y="7"/>
                    </a:lnTo>
                    <a:lnTo>
                      <a:pt x="443" y="8"/>
                    </a:lnTo>
                    <a:lnTo>
                      <a:pt x="444" y="14"/>
                    </a:lnTo>
                    <a:lnTo>
                      <a:pt x="412" y="14"/>
                    </a:lnTo>
                    <a:lnTo>
                      <a:pt x="410" y="10"/>
                    </a:lnTo>
                    <a:lnTo>
                      <a:pt x="404" y="10"/>
                    </a:lnTo>
                    <a:lnTo>
                      <a:pt x="393" y="11"/>
                    </a:lnTo>
                    <a:lnTo>
                      <a:pt x="394" y="14"/>
                    </a:lnTo>
                    <a:lnTo>
                      <a:pt x="367" y="15"/>
                    </a:lnTo>
                    <a:lnTo>
                      <a:pt x="367" y="2"/>
                    </a:lnTo>
                    <a:lnTo>
                      <a:pt x="359" y="3"/>
                    </a:lnTo>
                    <a:lnTo>
                      <a:pt x="358" y="5"/>
                    </a:lnTo>
                    <a:lnTo>
                      <a:pt x="356" y="5"/>
                    </a:lnTo>
                    <a:lnTo>
                      <a:pt x="356" y="16"/>
                    </a:lnTo>
                    <a:lnTo>
                      <a:pt x="350" y="16"/>
                    </a:lnTo>
                    <a:lnTo>
                      <a:pt x="351" y="9"/>
                    </a:lnTo>
                    <a:lnTo>
                      <a:pt x="339" y="9"/>
                    </a:lnTo>
                    <a:lnTo>
                      <a:pt x="340" y="17"/>
                    </a:lnTo>
                    <a:lnTo>
                      <a:pt x="304" y="17"/>
                    </a:lnTo>
                    <a:lnTo>
                      <a:pt x="305" y="11"/>
                    </a:lnTo>
                    <a:lnTo>
                      <a:pt x="301" y="11"/>
                    </a:lnTo>
                    <a:lnTo>
                      <a:pt x="301" y="17"/>
                    </a:lnTo>
                    <a:lnTo>
                      <a:pt x="282" y="17"/>
                    </a:lnTo>
                    <a:lnTo>
                      <a:pt x="282" y="9"/>
                    </a:lnTo>
                    <a:lnTo>
                      <a:pt x="278" y="5"/>
                    </a:lnTo>
                    <a:lnTo>
                      <a:pt x="268" y="5"/>
                    </a:lnTo>
                    <a:lnTo>
                      <a:pt x="265" y="12"/>
                    </a:lnTo>
                    <a:lnTo>
                      <a:pt x="244" y="12"/>
                    </a:lnTo>
                    <a:lnTo>
                      <a:pt x="244" y="13"/>
                    </a:lnTo>
                    <a:lnTo>
                      <a:pt x="264" y="14"/>
                    </a:lnTo>
                    <a:lnTo>
                      <a:pt x="264" y="18"/>
                    </a:lnTo>
                    <a:lnTo>
                      <a:pt x="233" y="19"/>
                    </a:lnTo>
                    <a:lnTo>
                      <a:pt x="232" y="11"/>
                    </a:lnTo>
                    <a:lnTo>
                      <a:pt x="233" y="7"/>
                    </a:lnTo>
                    <a:lnTo>
                      <a:pt x="229" y="6"/>
                    </a:lnTo>
                    <a:lnTo>
                      <a:pt x="223" y="5"/>
                    </a:lnTo>
                    <a:lnTo>
                      <a:pt x="221" y="4"/>
                    </a:lnTo>
                    <a:lnTo>
                      <a:pt x="215" y="4"/>
                    </a:lnTo>
                    <a:lnTo>
                      <a:pt x="213" y="6"/>
                    </a:lnTo>
                    <a:lnTo>
                      <a:pt x="197" y="7"/>
                    </a:lnTo>
                    <a:lnTo>
                      <a:pt x="192" y="20"/>
                    </a:lnTo>
                    <a:lnTo>
                      <a:pt x="134" y="21"/>
                    </a:lnTo>
                    <a:lnTo>
                      <a:pt x="132" y="26"/>
                    </a:lnTo>
                    <a:lnTo>
                      <a:pt x="131" y="29"/>
                    </a:lnTo>
                    <a:lnTo>
                      <a:pt x="129" y="47"/>
                    </a:lnTo>
                    <a:lnTo>
                      <a:pt x="128" y="50"/>
                    </a:lnTo>
                    <a:lnTo>
                      <a:pt x="8" y="50"/>
                    </a:lnTo>
                    <a:lnTo>
                      <a:pt x="6" y="43"/>
                    </a:lnTo>
                    <a:lnTo>
                      <a:pt x="0" y="43"/>
                    </a:lnTo>
                    <a:lnTo>
                      <a:pt x="9" y="65"/>
                    </a:lnTo>
                    <a:lnTo>
                      <a:pt x="14" y="66"/>
                    </a:lnTo>
                    <a:lnTo>
                      <a:pt x="657" y="66"/>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8084" name="Group 736"/>
              <p:cNvGrpSpPr>
                <a:grpSpLocks/>
              </p:cNvGrpSpPr>
              <p:nvPr/>
            </p:nvGrpSpPr>
            <p:grpSpPr bwMode="auto">
              <a:xfrm>
                <a:off x="3680" y="686"/>
                <a:ext cx="29" cy="26"/>
                <a:chOff x="3680" y="686"/>
                <a:chExt cx="29" cy="26"/>
              </a:xfrm>
            </p:grpSpPr>
            <p:grpSp>
              <p:nvGrpSpPr>
                <p:cNvPr id="168147" name="Group 737"/>
                <p:cNvGrpSpPr>
                  <a:grpSpLocks/>
                </p:cNvGrpSpPr>
                <p:nvPr/>
              </p:nvGrpSpPr>
              <p:grpSpPr bwMode="auto">
                <a:xfrm>
                  <a:off x="3680" y="686"/>
                  <a:ext cx="29" cy="25"/>
                  <a:chOff x="3680" y="686"/>
                  <a:chExt cx="29" cy="25"/>
                </a:xfrm>
              </p:grpSpPr>
              <p:sp>
                <p:nvSpPr>
                  <p:cNvPr id="168151" name="Freeform 738"/>
                  <p:cNvSpPr>
                    <a:spLocks/>
                  </p:cNvSpPr>
                  <p:nvPr/>
                </p:nvSpPr>
                <p:spPr bwMode="auto">
                  <a:xfrm>
                    <a:off x="3698" y="693"/>
                    <a:ext cx="6" cy="3"/>
                  </a:xfrm>
                  <a:custGeom>
                    <a:avLst/>
                    <a:gdLst>
                      <a:gd name="T0" fmla="*/ 5 w 6"/>
                      <a:gd name="T1" fmla="*/ 2 h 3"/>
                      <a:gd name="T2" fmla="*/ 5 w 6"/>
                      <a:gd name="T3" fmla="*/ 0 h 3"/>
                      <a:gd name="T4" fmla="*/ 0 w 6"/>
                      <a:gd name="T5" fmla="*/ 0 h 3"/>
                      <a:gd name="T6" fmla="*/ 0 w 6"/>
                      <a:gd name="T7" fmla="*/ 2 h 3"/>
                      <a:gd name="T8" fmla="*/ 5 w 6"/>
                      <a:gd name="T9" fmla="*/ 2 h 3"/>
                      <a:gd name="T10" fmla="*/ 0 60000 65536"/>
                      <a:gd name="T11" fmla="*/ 0 60000 65536"/>
                      <a:gd name="T12" fmla="*/ 0 60000 65536"/>
                      <a:gd name="T13" fmla="*/ 0 60000 65536"/>
                      <a:gd name="T14" fmla="*/ 0 60000 65536"/>
                      <a:gd name="T15" fmla="*/ 0 w 6"/>
                      <a:gd name="T16" fmla="*/ 0 h 3"/>
                      <a:gd name="T17" fmla="*/ 6 w 6"/>
                      <a:gd name="T18" fmla="*/ 3 h 3"/>
                    </a:gdLst>
                    <a:ahLst/>
                    <a:cxnLst>
                      <a:cxn ang="T10">
                        <a:pos x="T0" y="T1"/>
                      </a:cxn>
                      <a:cxn ang="T11">
                        <a:pos x="T2" y="T3"/>
                      </a:cxn>
                      <a:cxn ang="T12">
                        <a:pos x="T4" y="T5"/>
                      </a:cxn>
                      <a:cxn ang="T13">
                        <a:pos x="T6" y="T7"/>
                      </a:cxn>
                      <a:cxn ang="T14">
                        <a:pos x="T8" y="T9"/>
                      </a:cxn>
                    </a:cxnLst>
                    <a:rect l="T15" t="T16" r="T17" b="T18"/>
                    <a:pathLst>
                      <a:path w="6" h="3">
                        <a:moveTo>
                          <a:pt x="5" y="2"/>
                        </a:moveTo>
                        <a:lnTo>
                          <a:pt x="5" y="0"/>
                        </a:lnTo>
                        <a:lnTo>
                          <a:pt x="0" y="0"/>
                        </a:lnTo>
                        <a:lnTo>
                          <a:pt x="0" y="2"/>
                        </a:lnTo>
                        <a:lnTo>
                          <a:pt x="5"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52" name="Freeform 739"/>
                  <p:cNvSpPr>
                    <a:spLocks/>
                  </p:cNvSpPr>
                  <p:nvPr/>
                </p:nvSpPr>
                <p:spPr bwMode="auto">
                  <a:xfrm>
                    <a:off x="3698" y="69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53" name="Freeform 740"/>
                  <p:cNvSpPr>
                    <a:spLocks/>
                  </p:cNvSpPr>
                  <p:nvPr/>
                </p:nvSpPr>
                <p:spPr bwMode="auto">
                  <a:xfrm>
                    <a:off x="3698" y="696"/>
                    <a:ext cx="7" cy="1"/>
                  </a:xfrm>
                  <a:custGeom>
                    <a:avLst/>
                    <a:gdLst>
                      <a:gd name="T0" fmla="*/ 6 w 7"/>
                      <a:gd name="T1" fmla="*/ 0 h 1"/>
                      <a:gd name="T2" fmla="*/ 6 w 7"/>
                      <a:gd name="T3" fmla="*/ 0 h 1"/>
                      <a:gd name="T4" fmla="*/ 0 w 7"/>
                      <a:gd name="T5" fmla="*/ 0 h 1"/>
                      <a:gd name="T6" fmla="*/ 0 w 7"/>
                      <a:gd name="T7" fmla="*/ 0 h 1"/>
                      <a:gd name="T8" fmla="*/ 6 w 7"/>
                      <a:gd name="T9" fmla="*/ 0 h 1"/>
                      <a:gd name="T10" fmla="*/ 0 60000 65536"/>
                      <a:gd name="T11" fmla="*/ 0 60000 65536"/>
                      <a:gd name="T12" fmla="*/ 0 60000 65536"/>
                      <a:gd name="T13" fmla="*/ 0 60000 65536"/>
                      <a:gd name="T14" fmla="*/ 0 60000 65536"/>
                      <a:gd name="T15" fmla="*/ 0 w 7"/>
                      <a:gd name="T16" fmla="*/ 0 h 1"/>
                      <a:gd name="T17" fmla="*/ 7 w 7"/>
                      <a:gd name="T18" fmla="*/ 1 h 1"/>
                    </a:gdLst>
                    <a:ahLst/>
                    <a:cxnLst>
                      <a:cxn ang="T10">
                        <a:pos x="T0" y="T1"/>
                      </a:cxn>
                      <a:cxn ang="T11">
                        <a:pos x="T2" y="T3"/>
                      </a:cxn>
                      <a:cxn ang="T12">
                        <a:pos x="T4" y="T5"/>
                      </a:cxn>
                      <a:cxn ang="T13">
                        <a:pos x="T6" y="T7"/>
                      </a:cxn>
                      <a:cxn ang="T14">
                        <a:pos x="T8" y="T9"/>
                      </a:cxn>
                    </a:cxnLst>
                    <a:rect l="T15" t="T16" r="T17" b="T18"/>
                    <a:pathLst>
                      <a:path w="7" h="1">
                        <a:moveTo>
                          <a:pt x="6" y="0"/>
                        </a:moveTo>
                        <a:lnTo>
                          <a:pt x="6" y="0"/>
                        </a:lnTo>
                        <a:lnTo>
                          <a:pt x="0" y="0"/>
                        </a:lnTo>
                        <a:lnTo>
                          <a:pt x="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54" name="Freeform 741"/>
                  <p:cNvSpPr>
                    <a:spLocks/>
                  </p:cNvSpPr>
                  <p:nvPr/>
                </p:nvSpPr>
                <p:spPr bwMode="auto">
                  <a:xfrm>
                    <a:off x="3698" y="696"/>
                    <a:ext cx="8" cy="3"/>
                  </a:xfrm>
                  <a:custGeom>
                    <a:avLst/>
                    <a:gdLst>
                      <a:gd name="T0" fmla="*/ 7 w 8"/>
                      <a:gd name="T1" fmla="*/ 2 h 3"/>
                      <a:gd name="T2" fmla="*/ 7 w 8"/>
                      <a:gd name="T3" fmla="*/ 0 h 3"/>
                      <a:gd name="T4" fmla="*/ 0 w 8"/>
                      <a:gd name="T5" fmla="*/ 0 h 3"/>
                      <a:gd name="T6" fmla="*/ 0 w 8"/>
                      <a:gd name="T7" fmla="*/ 2 h 3"/>
                      <a:gd name="T8" fmla="*/ 7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7" y="2"/>
                        </a:moveTo>
                        <a:lnTo>
                          <a:pt x="7" y="0"/>
                        </a:lnTo>
                        <a:lnTo>
                          <a:pt x="0" y="0"/>
                        </a:lnTo>
                        <a:lnTo>
                          <a:pt x="0" y="2"/>
                        </a:lnTo>
                        <a:lnTo>
                          <a:pt x="7"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55" name="Freeform 742"/>
                  <p:cNvSpPr>
                    <a:spLocks/>
                  </p:cNvSpPr>
                  <p:nvPr/>
                </p:nvSpPr>
                <p:spPr bwMode="auto">
                  <a:xfrm>
                    <a:off x="3697" y="688"/>
                    <a:ext cx="2" cy="8"/>
                  </a:xfrm>
                  <a:custGeom>
                    <a:avLst/>
                    <a:gdLst>
                      <a:gd name="T0" fmla="*/ 1 w 2"/>
                      <a:gd name="T1" fmla="*/ 7 h 8"/>
                      <a:gd name="T2" fmla="*/ 1 w 2"/>
                      <a:gd name="T3" fmla="*/ 0 h 8"/>
                      <a:gd name="T4" fmla="*/ 0 w 2"/>
                      <a:gd name="T5" fmla="*/ 0 h 8"/>
                      <a:gd name="T6" fmla="*/ 0 w 2"/>
                      <a:gd name="T7" fmla="*/ 7 h 8"/>
                      <a:gd name="T8" fmla="*/ 1 w 2"/>
                      <a:gd name="T9" fmla="*/ 7 h 8"/>
                      <a:gd name="T10" fmla="*/ 0 60000 65536"/>
                      <a:gd name="T11" fmla="*/ 0 60000 65536"/>
                      <a:gd name="T12" fmla="*/ 0 60000 65536"/>
                      <a:gd name="T13" fmla="*/ 0 60000 65536"/>
                      <a:gd name="T14" fmla="*/ 0 60000 65536"/>
                      <a:gd name="T15" fmla="*/ 0 w 2"/>
                      <a:gd name="T16" fmla="*/ 0 h 8"/>
                      <a:gd name="T17" fmla="*/ 2 w 2"/>
                      <a:gd name="T18" fmla="*/ 8 h 8"/>
                    </a:gdLst>
                    <a:ahLst/>
                    <a:cxnLst>
                      <a:cxn ang="T10">
                        <a:pos x="T0" y="T1"/>
                      </a:cxn>
                      <a:cxn ang="T11">
                        <a:pos x="T2" y="T3"/>
                      </a:cxn>
                      <a:cxn ang="T12">
                        <a:pos x="T4" y="T5"/>
                      </a:cxn>
                      <a:cxn ang="T13">
                        <a:pos x="T6" y="T7"/>
                      </a:cxn>
                      <a:cxn ang="T14">
                        <a:pos x="T8" y="T9"/>
                      </a:cxn>
                    </a:cxnLst>
                    <a:rect l="T15" t="T16" r="T17" b="T18"/>
                    <a:pathLst>
                      <a:path w="2" h="8">
                        <a:moveTo>
                          <a:pt x="1" y="7"/>
                        </a:moveTo>
                        <a:lnTo>
                          <a:pt x="1" y="0"/>
                        </a:lnTo>
                        <a:lnTo>
                          <a:pt x="0" y="0"/>
                        </a:lnTo>
                        <a:lnTo>
                          <a:pt x="0" y="7"/>
                        </a:lnTo>
                        <a:lnTo>
                          <a:pt x="1"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56" name="Freeform 743"/>
                  <p:cNvSpPr>
                    <a:spLocks/>
                  </p:cNvSpPr>
                  <p:nvPr/>
                </p:nvSpPr>
                <p:spPr bwMode="auto">
                  <a:xfrm>
                    <a:off x="3697" y="688"/>
                    <a:ext cx="3" cy="9"/>
                  </a:xfrm>
                  <a:custGeom>
                    <a:avLst/>
                    <a:gdLst>
                      <a:gd name="T0" fmla="*/ 2 w 3"/>
                      <a:gd name="T1" fmla="*/ 8 h 9"/>
                      <a:gd name="T2" fmla="*/ 2 w 3"/>
                      <a:gd name="T3" fmla="*/ 0 h 9"/>
                      <a:gd name="T4" fmla="*/ 0 w 3"/>
                      <a:gd name="T5" fmla="*/ 0 h 9"/>
                      <a:gd name="T6" fmla="*/ 0 w 3"/>
                      <a:gd name="T7" fmla="*/ 8 h 9"/>
                      <a:gd name="T8" fmla="*/ 2 w 3"/>
                      <a:gd name="T9" fmla="*/ 8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2" y="8"/>
                        </a:moveTo>
                        <a:lnTo>
                          <a:pt x="2" y="0"/>
                        </a:lnTo>
                        <a:lnTo>
                          <a:pt x="0" y="0"/>
                        </a:lnTo>
                        <a:lnTo>
                          <a:pt x="0" y="8"/>
                        </a:lnTo>
                        <a:lnTo>
                          <a:pt x="2"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57" name="Freeform 744"/>
                  <p:cNvSpPr>
                    <a:spLocks/>
                  </p:cNvSpPr>
                  <p:nvPr/>
                </p:nvSpPr>
                <p:spPr bwMode="auto">
                  <a:xfrm>
                    <a:off x="3699" y="689"/>
                    <a:ext cx="9" cy="6"/>
                  </a:xfrm>
                  <a:custGeom>
                    <a:avLst/>
                    <a:gdLst>
                      <a:gd name="T0" fmla="*/ 0 w 9"/>
                      <a:gd name="T1" fmla="*/ 0 h 6"/>
                      <a:gd name="T2" fmla="*/ 8 w 9"/>
                      <a:gd name="T3" fmla="*/ 1 h 6"/>
                      <a:gd name="T4" fmla="*/ 8 w 9"/>
                      <a:gd name="T5" fmla="*/ 3 h 6"/>
                      <a:gd name="T6" fmla="*/ 0 w 9"/>
                      <a:gd name="T7" fmla="*/ 5 h 6"/>
                      <a:gd name="T8" fmla="*/ 0 w 9"/>
                      <a:gd name="T9" fmla="*/ 0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0" y="0"/>
                        </a:moveTo>
                        <a:lnTo>
                          <a:pt x="8" y="1"/>
                        </a:lnTo>
                        <a:lnTo>
                          <a:pt x="8" y="3"/>
                        </a:lnTo>
                        <a:lnTo>
                          <a:pt x="0" y="5"/>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58" name="Freeform 745"/>
                  <p:cNvSpPr>
                    <a:spLocks/>
                  </p:cNvSpPr>
                  <p:nvPr/>
                </p:nvSpPr>
                <p:spPr bwMode="auto">
                  <a:xfrm>
                    <a:off x="3699" y="689"/>
                    <a:ext cx="10" cy="7"/>
                  </a:xfrm>
                  <a:custGeom>
                    <a:avLst/>
                    <a:gdLst>
                      <a:gd name="T0" fmla="*/ 0 w 10"/>
                      <a:gd name="T1" fmla="*/ 0 h 7"/>
                      <a:gd name="T2" fmla="*/ 9 w 10"/>
                      <a:gd name="T3" fmla="*/ 1 h 7"/>
                      <a:gd name="T4" fmla="*/ 9 w 10"/>
                      <a:gd name="T5" fmla="*/ 4 h 7"/>
                      <a:gd name="T6" fmla="*/ 0 w 10"/>
                      <a:gd name="T7" fmla="*/ 6 h 7"/>
                      <a:gd name="T8" fmla="*/ 0 w 10"/>
                      <a:gd name="T9" fmla="*/ 0 h 7"/>
                      <a:gd name="T10" fmla="*/ 0 60000 65536"/>
                      <a:gd name="T11" fmla="*/ 0 60000 65536"/>
                      <a:gd name="T12" fmla="*/ 0 60000 65536"/>
                      <a:gd name="T13" fmla="*/ 0 60000 65536"/>
                      <a:gd name="T14" fmla="*/ 0 60000 65536"/>
                      <a:gd name="T15" fmla="*/ 0 w 10"/>
                      <a:gd name="T16" fmla="*/ 0 h 7"/>
                      <a:gd name="T17" fmla="*/ 10 w 10"/>
                      <a:gd name="T18" fmla="*/ 7 h 7"/>
                    </a:gdLst>
                    <a:ahLst/>
                    <a:cxnLst>
                      <a:cxn ang="T10">
                        <a:pos x="T0" y="T1"/>
                      </a:cxn>
                      <a:cxn ang="T11">
                        <a:pos x="T2" y="T3"/>
                      </a:cxn>
                      <a:cxn ang="T12">
                        <a:pos x="T4" y="T5"/>
                      </a:cxn>
                      <a:cxn ang="T13">
                        <a:pos x="T6" y="T7"/>
                      </a:cxn>
                      <a:cxn ang="T14">
                        <a:pos x="T8" y="T9"/>
                      </a:cxn>
                    </a:cxnLst>
                    <a:rect l="T15" t="T16" r="T17" b="T18"/>
                    <a:pathLst>
                      <a:path w="10" h="7">
                        <a:moveTo>
                          <a:pt x="0" y="0"/>
                        </a:moveTo>
                        <a:lnTo>
                          <a:pt x="9" y="1"/>
                        </a:lnTo>
                        <a:lnTo>
                          <a:pt x="9" y="4"/>
                        </a:lnTo>
                        <a:lnTo>
                          <a:pt x="0" y="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59" name="Freeform 746"/>
                  <p:cNvSpPr>
                    <a:spLocks/>
                  </p:cNvSpPr>
                  <p:nvPr/>
                </p:nvSpPr>
                <p:spPr bwMode="auto">
                  <a:xfrm>
                    <a:off x="3689" y="688"/>
                    <a:ext cx="8" cy="6"/>
                  </a:xfrm>
                  <a:custGeom>
                    <a:avLst/>
                    <a:gdLst>
                      <a:gd name="T0" fmla="*/ 7 w 8"/>
                      <a:gd name="T1" fmla="*/ 0 h 6"/>
                      <a:gd name="T2" fmla="*/ 0 w 8"/>
                      <a:gd name="T3" fmla="*/ 1 h 6"/>
                      <a:gd name="T4" fmla="*/ 0 w 8"/>
                      <a:gd name="T5" fmla="*/ 3 h 6"/>
                      <a:gd name="T6" fmla="*/ 7 w 8"/>
                      <a:gd name="T7" fmla="*/ 5 h 6"/>
                      <a:gd name="T8" fmla="*/ 7 w 8"/>
                      <a:gd name="T9" fmla="*/ 0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7" y="0"/>
                        </a:moveTo>
                        <a:lnTo>
                          <a:pt x="0" y="1"/>
                        </a:lnTo>
                        <a:lnTo>
                          <a:pt x="0" y="3"/>
                        </a:lnTo>
                        <a:lnTo>
                          <a:pt x="7" y="5"/>
                        </a:lnTo>
                        <a:lnTo>
                          <a:pt x="7"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60" name="Freeform 747"/>
                  <p:cNvSpPr>
                    <a:spLocks/>
                  </p:cNvSpPr>
                  <p:nvPr/>
                </p:nvSpPr>
                <p:spPr bwMode="auto">
                  <a:xfrm>
                    <a:off x="3689" y="688"/>
                    <a:ext cx="9" cy="7"/>
                  </a:xfrm>
                  <a:custGeom>
                    <a:avLst/>
                    <a:gdLst>
                      <a:gd name="T0" fmla="*/ 8 w 9"/>
                      <a:gd name="T1" fmla="*/ 0 h 7"/>
                      <a:gd name="T2" fmla="*/ 0 w 9"/>
                      <a:gd name="T3" fmla="*/ 1 h 7"/>
                      <a:gd name="T4" fmla="*/ 0 w 9"/>
                      <a:gd name="T5" fmla="*/ 4 h 7"/>
                      <a:gd name="T6" fmla="*/ 8 w 9"/>
                      <a:gd name="T7" fmla="*/ 6 h 7"/>
                      <a:gd name="T8" fmla="*/ 8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8" y="0"/>
                        </a:moveTo>
                        <a:lnTo>
                          <a:pt x="0" y="1"/>
                        </a:lnTo>
                        <a:lnTo>
                          <a:pt x="0" y="4"/>
                        </a:lnTo>
                        <a:lnTo>
                          <a:pt x="8" y="6"/>
                        </a:lnTo>
                        <a:lnTo>
                          <a:pt x="8"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61" name="Freeform 748"/>
                  <p:cNvSpPr>
                    <a:spLocks/>
                  </p:cNvSpPr>
                  <p:nvPr/>
                </p:nvSpPr>
                <p:spPr bwMode="auto">
                  <a:xfrm>
                    <a:off x="3689" y="686"/>
                    <a:ext cx="8" cy="3"/>
                  </a:xfrm>
                  <a:custGeom>
                    <a:avLst/>
                    <a:gdLst>
                      <a:gd name="T0" fmla="*/ 0 w 8"/>
                      <a:gd name="T1" fmla="*/ 2 h 3"/>
                      <a:gd name="T2" fmla="*/ 4 w 8"/>
                      <a:gd name="T3" fmla="*/ 0 h 3"/>
                      <a:gd name="T4" fmla="*/ 6 w 8"/>
                      <a:gd name="T5" fmla="*/ 0 h 3"/>
                      <a:gd name="T6" fmla="*/ 7 w 8"/>
                      <a:gd name="T7" fmla="*/ 1 h 3"/>
                      <a:gd name="T8" fmla="*/ 0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0" y="2"/>
                        </a:moveTo>
                        <a:lnTo>
                          <a:pt x="4" y="0"/>
                        </a:lnTo>
                        <a:lnTo>
                          <a:pt x="6" y="0"/>
                        </a:lnTo>
                        <a:lnTo>
                          <a:pt x="7" y="1"/>
                        </a:lnTo>
                        <a:lnTo>
                          <a:pt x="0"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62" name="Freeform 749"/>
                  <p:cNvSpPr>
                    <a:spLocks/>
                  </p:cNvSpPr>
                  <p:nvPr/>
                </p:nvSpPr>
                <p:spPr bwMode="auto">
                  <a:xfrm>
                    <a:off x="3689" y="686"/>
                    <a:ext cx="9" cy="4"/>
                  </a:xfrm>
                  <a:custGeom>
                    <a:avLst/>
                    <a:gdLst>
                      <a:gd name="T0" fmla="*/ 0 w 9"/>
                      <a:gd name="T1" fmla="*/ 3 h 4"/>
                      <a:gd name="T2" fmla="*/ 5 w 9"/>
                      <a:gd name="T3" fmla="*/ 0 h 4"/>
                      <a:gd name="T4" fmla="*/ 7 w 9"/>
                      <a:gd name="T5" fmla="*/ 0 h 4"/>
                      <a:gd name="T6" fmla="*/ 8 w 9"/>
                      <a:gd name="T7" fmla="*/ 2 h 4"/>
                      <a:gd name="T8" fmla="*/ 0 w 9"/>
                      <a:gd name="T9" fmla="*/ 3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3"/>
                        </a:moveTo>
                        <a:lnTo>
                          <a:pt x="5" y="0"/>
                        </a:lnTo>
                        <a:lnTo>
                          <a:pt x="7" y="0"/>
                        </a:lnTo>
                        <a:lnTo>
                          <a:pt x="8" y="2"/>
                        </a:lnTo>
                        <a:lnTo>
                          <a:pt x="0"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63" name="Freeform 750"/>
                  <p:cNvSpPr>
                    <a:spLocks/>
                  </p:cNvSpPr>
                  <p:nvPr/>
                </p:nvSpPr>
                <p:spPr bwMode="auto">
                  <a:xfrm>
                    <a:off x="3680" y="704"/>
                    <a:ext cx="4" cy="7"/>
                  </a:xfrm>
                  <a:custGeom>
                    <a:avLst/>
                    <a:gdLst>
                      <a:gd name="T0" fmla="*/ 3 w 4"/>
                      <a:gd name="T1" fmla="*/ 6 h 7"/>
                      <a:gd name="T2" fmla="*/ 3 w 4"/>
                      <a:gd name="T3" fmla="*/ 0 h 7"/>
                      <a:gd name="T4" fmla="*/ 0 w 4"/>
                      <a:gd name="T5" fmla="*/ 0 h 7"/>
                      <a:gd name="T6" fmla="*/ 0 w 4"/>
                      <a:gd name="T7" fmla="*/ 6 h 7"/>
                      <a:gd name="T8" fmla="*/ 3 w 4"/>
                      <a:gd name="T9" fmla="*/ 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3" y="6"/>
                        </a:moveTo>
                        <a:lnTo>
                          <a:pt x="3" y="0"/>
                        </a:lnTo>
                        <a:lnTo>
                          <a:pt x="0" y="0"/>
                        </a:lnTo>
                        <a:lnTo>
                          <a:pt x="0" y="6"/>
                        </a:lnTo>
                        <a:lnTo>
                          <a:pt x="3" y="6"/>
                        </a:lnTo>
                      </a:path>
                    </a:pathLst>
                  </a:custGeom>
                  <a:solidFill>
                    <a:schemeClr val="tx1"/>
                  </a:solidFill>
                  <a:ln w="12700" cap="rnd" cmpd="sng">
                    <a:noFill/>
                    <a:prstDash val="solid"/>
                    <a:round/>
                    <a:headEnd type="none" w="med" len="med"/>
                    <a:tailEnd type="none" w="med" len="med"/>
                  </a:ln>
                </p:spPr>
                <p:txBody>
                  <a:bodyPr/>
                  <a:lstStyle/>
                  <a:p>
                    <a:endParaRPr lang="en-US"/>
                  </a:p>
                </p:txBody>
              </p:sp>
            </p:grpSp>
            <p:sp>
              <p:nvSpPr>
                <p:cNvPr id="168148" name="Freeform 751"/>
                <p:cNvSpPr>
                  <a:spLocks/>
                </p:cNvSpPr>
                <p:nvPr/>
              </p:nvSpPr>
              <p:spPr bwMode="auto">
                <a:xfrm>
                  <a:off x="3680" y="704"/>
                  <a:ext cx="5" cy="8"/>
                </a:xfrm>
                <a:custGeom>
                  <a:avLst/>
                  <a:gdLst>
                    <a:gd name="T0" fmla="*/ 4 w 5"/>
                    <a:gd name="T1" fmla="*/ 7 h 8"/>
                    <a:gd name="T2" fmla="*/ 4 w 5"/>
                    <a:gd name="T3" fmla="*/ 0 h 8"/>
                    <a:gd name="T4" fmla="*/ 0 w 5"/>
                    <a:gd name="T5" fmla="*/ 0 h 8"/>
                    <a:gd name="T6" fmla="*/ 0 w 5"/>
                    <a:gd name="T7" fmla="*/ 7 h 8"/>
                    <a:gd name="T8" fmla="*/ 4 w 5"/>
                    <a:gd name="T9" fmla="*/ 7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4" y="7"/>
                      </a:moveTo>
                      <a:lnTo>
                        <a:pt x="4" y="0"/>
                      </a:lnTo>
                      <a:lnTo>
                        <a:pt x="0" y="0"/>
                      </a:lnTo>
                      <a:lnTo>
                        <a:pt x="0" y="7"/>
                      </a:lnTo>
                      <a:lnTo>
                        <a:pt x="4" y="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49" name="Freeform 752"/>
                <p:cNvSpPr>
                  <a:spLocks/>
                </p:cNvSpPr>
                <p:nvPr/>
              </p:nvSpPr>
              <p:spPr bwMode="auto">
                <a:xfrm>
                  <a:off x="3696" y="698"/>
                  <a:ext cx="12" cy="13"/>
                </a:xfrm>
                <a:custGeom>
                  <a:avLst/>
                  <a:gdLst>
                    <a:gd name="T0" fmla="*/ 11 w 12"/>
                    <a:gd name="T1" fmla="*/ 12 h 13"/>
                    <a:gd name="T2" fmla="*/ 9 w 12"/>
                    <a:gd name="T3" fmla="*/ 0 h 13"/>
                    <a:gd name="T4" fmla="*/ 2 w 12"/>
                    <a:gd name="T5" fmla="*/ 0 h 13"/>
                    <a:gd name="T6" fmla="*/ 0 w 12"/>
                    <a:gd name="T7" fmla="*/ 12 h 13"/>
                    <a:gd name="T8" fmla="*/ 0 60000 65536"/>
                    <a:gd name="T9" fmla="*/ 0 60000 65536"/>
                    <a:gd name="T10" fmla="*/ 0 60000 65536"/>
                    <a:gd name="T11" fmla="*/ 0 60000 65536"/>
                    <a:gd name="T12" fmla="*/ 0 w 12"/>
                    <a:gd name="T13" fmla="*/ 0 h 13"/>
                    <a:gd name="T14" fmla="*/ 12 w 12"/>
                    <a:gd name="T15" fmla="*/ 13 h 13"/>
                  </a:gdLst>
                  <a:ahLst/>
                  <a:cxnLst>
                    <a:cxn ang="T8">
                      <a:pos x="T0" y="T1"/>
                    </a:cxn>
                    <a:cxn ang="T9">
                      <a:pos x="T2" y="T3"/>
                    </a:cxn>
                    <a:cxn ang="T10">
                      <a:pos x="T4" y="T5"/>
                    </a:cxn>
                    <a:cxn ang="T11">
                      <a:pos x="T6" y="T7"/>
                    </a:cxn>
                  </a:cxnLst>
                  <a:rect l="T12" t="T13" r="T14" b="T15"/>
                  <a:pathLst>
                    <a:path w="12" h="13">
                      <a:moveTo>
                        <a:pt x="11" y="12"/>
                      </a:moveTo>
                      <a:lnTo>
                        <a:pt x="9" y="0"/>
                      </a:lnTo>
                      <a:lnTo>
                        <a:pt x="2" y="0"/>
                      </a:lnTo>
                      <a:lnTo>
                        <a:pt x="0" y="1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50" name="Line 753"/>
                <p:cNvSpPr>
                  <a:spLocks noChangeShapeType="1"/>
                </p:cNvSpPr>
                <p:nvPr/>
              </p:nvSpPr>
              <p:spPr bwMode="auto">
                <a:xfrm>
                  <a:off x="3702" y="702"/>
                  <a:ext cx="1" cy="4"/>
                </a:xfrm>
                <a:prstGeom prst="line">
                  <a:avLst/>
                </a:prstGeom>
                <a:noFill/>
                <a:ln w="12700">
                  <a:solidFill>
                    <a:srgbClr val="000000"/>
                  </a:solidFill>
                  <a:round/>
                  <a:headEnd/>
                  <a:tailEnd/>
                </a:ln>
              </p:spPr>
              <p:txBody>
                <a:bodyPr wrap="none" anchor="ctr"/>
                <a:lstStyle/>
                <a:p>
                  <a:endParaRPr lang="en-US"/>
                </a:p>
              </p:txBody>
            </p:sp>
          </p:grpSp>
          <p:sp>
            <p:nvSpPr>
              <p:cNvPr id="168085" name="Freeform 754"/>
              <p:cNvSpPr>
                <a:spLocks/>
              </p:cNvSpPr>
              <p:nvPr/>
            </p:nvSpPr>
            <p:spPr bwMode="auto">
              <a:xfrm>
                <a:off x="3713" y="704"/>
                <a:ext cx="10" cy="6"/>
              </a:xfrm>
              <a:custGeom>
                <a:avLst/>
                <a:gdLst>
                  <a:gd name="T0" fmla="*/ 9 w 10"/>
                  <a:gd name="T1" fmla="*/ 5 h 6"/>
                  <a:gd name="T2" fmla="*/ 9 w 10"/>
                  <a:gd name="T3" fmla="*/ 0 h 6"/>
                  <a:gd name="T4" fmla="*/ 0 w 10"/>
                  <a:gd name="T5" fmla="*/ 0 h 6"/>
                  <a:gd name="T6" fmla="*/ 0 w 10"/>
                  <a:gd name="T7" fmla="*/ 5 h 6"/>
                  <a:gd name="T8" fmla="*/ 9 w 10"/>
                  <a:gd name="T9" fmla="*/ 5 h 6"/>
                  <a:gd name="T10" fmla="*/ 0 60000 65536"/>
                  <a:gd name="T11" fmla="*/ 0 60000 65536"/>
                  <a:gd name="T12" fmla="*/ 0 60000 65536"/>
                  <a:gd name="T13" fmla="*/ 0 60000 65536"/>
                  <a:gd name="T14" fmla="*/ 0 60000 65536"/>
                  <a:gd name="T15" fmla="*/ 0 w 10"/>
                  <a:gd name="T16" fmla="*/ 0 h 6"/>
                  <a:gd name="T17" fmla="*/ 10 w 10"/>
                  <a:gd name="T18" fmla="*/ 6 h 6"/>
                </a:gdLst>
                <a:ahLst/>
                <a:cxnLst>
                  <a:cxn ang="T10">
                    <a:pos x="T0" y="T1"/>
                  </a:cxn>
                  <a:cxn ang="T11">
                    <a:pos x="T2" y="T3"/>
                  </a:cxn>
                  <a:cxn ang="T12">
                    <a:pos x="T4" y="T5"/>
                  </a:cxn>
                  <a:cxn ang="T13">
                    <a:pos x="T6" y="T7"/>
                  </a:cxn>
                  <a:cxn ang="T14">
                    <a:pos x="T8" y="T9"/>
                  </a:cxn>
                </a:cxnLst>
                <a:rect l="T15" t="T16" r="T17" b="T18"/>
                <a:pathLst>
                  <a:path w="10" h="6">
                    <a:moveTo>
                      <a:pt x="9" y="5"/>
                    </a:moveTo>
                    <a:lnTo>
                      <a:pt x="9" y="0"/>
                    </a:lnTo>
                    <a:lnTo>
                      <a:pt x="0" y="0"/>
                    </a:lnTo>
                    <a:lnTo>
                      <a:pt x="0" y="5"/>
                    </a:lnTo>
                    <a:lnTo>
                      <a:pt x="9" y="5"/>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86" name="Freeform 755"/>
              <p:cNvSpPr>
                <a:spLocks/>
              </p:cNvSpPr>
              <p:nvPr/>
            </p:nvSpPr>
            <p:spPr bwMode="auto">
              <a:xfrm>
                <a:off x="3713" y="704"/>
                <a:ext cx="11" cy="7"/>
              </a:xfrm>
              <a:custGeom>
                <a:avLst/>
                <a:gdLst>
                  <a:gd name="T0" fmla="*/ 10 w 11"/>
                  <a:gd name="T1" fmla="*/ 6 h 7"/>
                  <a:gd name="T2" fmla="*/ 10 w 11"/>
                  <a:gd name="T3" fmla="*/ 0 h 7"/>
                  <a:gd name="T4" fmla="*/ 0 w 11"/>
                  <a:gd name="T5" fmla="*/ 0 h 7"/>
                  <a:gd name="T6" fmla="*/ 0 w 11"/>
                  <a:gd name="T7" fmla="*/ 6 h 7"/>
                  <a:gd name="T8" fmla="*/ 10 w 11"/>
                  <a:gd name="T9" fmla="*/ 6 h 7"/>
                  <a:gd name="T10" fmla="*/ 0 60000 65536"/>
                  <a:gd name="T11" fmla="*/ 0 60000 65536"/>
                  <a:gd name="T12" fmla="*/ 0 60000 65536"/>
                  <a:gd name="T13" fmla="*/ 0 60000 65536"/>
                  <a:gd name="T14" fmla="*/ 0 60000 65536"/>
                  <a:gd name="T15" fmla="*/ 0 w 11"/>
                  <a:gd name="T16" fmla="*/ 0 h 7"/>
                  <a:gd name="T17" fmla="*/ 11 w 11"/>
                  <a:gd name="T18" fmla="*/ 7 h 7"/>
                </a:gdLst>
                <a:ahLst/>
                <a:cxnLst>
                  <a:cxn ang="T10">
                    <a:pos x="T0" y="T1"/>
                  </a:cxn>
                  <a:cxn ang="T11">
                    <a:pos x="T2" y="T3"/>
                  </a:cxn>
                  <a:cxn ang="T12">
                    <a:pos x="T4" y="T5"/>
                  </a:cxn>
                  <a:cxn ang="T13">
                    <a:pos x="T6" y="T7"/>
                  </a:cxn>
                  <a:cxn ang="T14">
                    <a:pos x="T8" y="T9"/>
                  </a:cxn>
                </a:cxnLst>
                <a:rect l="T15" t="T16" r="T17" b="T18"/>
                <a:pathLst>
                  <a:path w="11" h="7">
                    <a:moveTo>
                      <a:pt x="10" y="6"/>
                    </a:moveTo>
                    <a:lnTo>
                      <a:pt x="10" y="0"/>
                    </a:lnTo>
                    <a:lnTo>
                      <a:pt x="0" y="0"/>
                    </a:lnTo>
                    <a:lnTo>
                      <a:pt x="0" y="6"/>
                    </a:lnTo>
                    <a:lnTo>
                      <a:pt x="10" y="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87" name="Freeform 756"/>
              <p:cNvSpPr>
                <a:spLocks/>
              </p:cNvSpPr>
              <p:nvPr/>
            </p:nvSpPr>
            <p:spPr bwMode="auto">
              <a:xfrm>
                <a:off x="3810" y="698"/>
                <a:ext cx="6" cy="5"/>
              </a:xfrm>
              <a:custGeom>
                <a:avLst/>
                <a:gdLst>
                  <a:gd name="T0" fmla="*/ 5 w 6"/>
                  <a:gd name="T1" fmla="*/ 0 h 5"/>
                  <a:gd name="T2" fmla="*/ 0 w 6"/>
                  <a:gd name="T3" fmla="*/ 0 h 5"/>
                  <a:gd name="T4" fmla="*/ 0 w 6"/>
                  <a:gd name="T5" fmla="*/ 3 h 5"/>
                  <a:gd name="T6" fmla="*/ 5 w 6"/>
                  <a:gd name="T7" fmla="*/ 4 h 5"/>
                  <a:gd name="T8" fmla="*/ 5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5" y="0"/>
                    </a:moveTo>
                    <a:lnTo>
                      <a:pt x="0" y="0"/>
                    </a:lnTo>
                    <a:lnTo>
                      <a:pt x="0" y="3"/>
                    </a:lnTo>
                    <a:lnTo>
                      <a:pt x="5" y="4"/>
                    </a:lnTo>
                    <a:lnTo>
                      <a:pt x="5"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88" name="Freeform 757"/>
              <p:cNvSpPr>
                <a:spLocks/>
              </p:cNvSpPr>
              <p:nvPr/>
            </p:nvSpPr>
            <p:spPr bwMode="auto">
              <a:xfrm>
                <a:off x="3810" y="698"/>
                <a:ext cx="7" cy="6"/>
              </a:xfrm>
              <a:custGeom>
                <a:avLst/>
                <a:gdLst>
                  <a:gd name="T0" fmla="*/ 6 w 7"/>
                  <a:gd name="T1" fmla="*/ 0 h 6"/>
                  <a:gd name="T2" fmla="*/ 0 w 7"/>
                  <a:gd name="T3" fmla="*/ 0 h 6"/>
                  <a:gd name="T4" fmla="*/ 0 w 7"/>
                  <a:gd name="T5" fmla="*/ 3 h 6"/>
                  <a:gd name="T6" fmla="*/ 6 w 7"/>
                  <a:gd name="T7" fmla="*/ 5 h 6"/>
                  <a:gd name="T8" fmla="*/ 6 w 7"/>
                  <a:gd name="T9" fmla="*/ 0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6" y="0"/>
                    </a:moveTo>
                    <a:lnTo>
                      <a:pt x="0" y="0"/>
                    </a:lnTo>
                    <a:lnTo>
                      <a:pt x="0" y="3"/>
                    </a:lnTo>
                    <a:lnTo>
                      <a:pt x="6" y="5"/>
                    </a:lnTo>
                    <a:lnTo>
                      <a:pt x="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89" name="Freeform 758"/>
              <p:cNvSpPr>
                <a:spLocks/>
              </p:cNvSpPr>
              <p:nvPr/>
            </p:nvSpPr>
            <p:spPr bwMode="auto">
              <a:xfrm>
                <a:off x="3832" y="680"/>
                <a:ext cx="7" cy="2"/>
              </a:xfrm>
              <a:custGeom>
                <a:avLst/>
                <a:gdLst>
                  <a:gd name="T0" fmla="*/ 6 w 7"/>
                  <a:gd name="T1" fmla="*/ 1 h 2"/>
                  <a:gd name="T2" fmla="*/ 5 w 7"/>
                  <a:gd name="T3" fmla="*/ 0 h 2"/>
                  <a:gd name="T4" fmla="*/ 0 w 7"/>
                  <a:gd name="T5" fmla="*/ 0 h 2"/>
                  <a:gd name="T6" fmla="*/ 0 w 7"/>
                  <a:gd name="T7" fmla="*/ 1 h 2"/>
                  <a:gd name="T8" fmla="*/ 6 w 7"/>
                  <a:gd name="T9" fmla="*/ 1 h 2"/>
                  <a:gd name="T10" fmla="*/ 0 60000 65536"/>
                  <a:gd name="T11" fmla="*/ 0 60000 65536"/>
                  <a:gd name="T12" fmla="*/ 0 60000 65536"/>
                  <a:gd name="T13" fmla="*/ 0 60000 65536"/>
                  <a:gd name="T14" fmla="*/ 0 60000 65536"/>
                  <a:gd name="T15" fmla="*/ 0 w 7"/>
                  <a:gd name="T16" fmla="*/ 0 h 2"/>
                  <a:gd name="T17" fmla="*/ 7 w 7"/>
                  <a:gd name="T18" fmla="*/ 2 h 2"/>
                </a:gdLst>
                <a:ahLst/>
                <a:cxnLst>
                  <a:cxn ang="T10">
                    <a:pos x="T0" y="T1"/>
                  </a:cxn>
                  <a:cxn ang="T11">
                    <a:pos x="T2" y="T3"/>
                  </a:cxn>
                  <a:cxn ang="T12">
                    <a:pos x="T4" y="T5"/>
                  </a:cxn>
                  <a:cxn ang="T13">
                    <a:pos x="T6" y="T7"/>
                  </a:cxn>
                  <a:cxn ang="T14">
                    <a:pos x="T8" y="T9"/>
                  </a:cxn>
                </a:cxnLst>
                <a:rect l="T15" t="T16" r="T17" b="T18"/>
                <a:pathLst>
                  <a:path w="7" h="2">
                    <a:moveTo>
                      <a:pt x="6" y="1"/>
                    </a:moveTo>
                    <a:lnTo>
                      <a:pt x="5" y="0"/>
                    </a:lnTo>
                    <a:lnTo>
                      <a:pt x="0" y="0"/>
                    </a:lnTo>
                    <a:lnTo>
                      <a:pt x="0" y="1"/>
                    </a:lnTo>
                    <a:lnTo>
                      <a:pt x="6" y="1"/>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90" name="Freeform 759"/>
              <p:cNvSpPr>
                <a:spLocks/>
              </p:cNvSpPr>
              <p:nvPr/>
            </p:nvSpPr>
            <p:spPr bwMode="auto">
              <a:xfrm>
                <a:off x="3832" y="680"/>
                <a:ext cx="8" cy="3"/>
              </a:xfrm>
              <a:custGeom>
                <a:avLst/>
                <a:gdLst>
                  <a:gd name="T0" fmla="*/ 7 w 8"/>
                  <a:gd name="T1" fmla="*/ 2 h 3"/>
                  <a:gd name="T2" fmla="*/ 6 w 8"/>
                  <a:gd name="T3" fmla="*/ 0 h 3"/>
                  <a:gd name="T4" fmla="*/ 0 w 8"/>
                  <a:gd name="T5" fmla="*/ 0 h 3"/>
                  <a:gd name="T6" fmla="*/ 0 w 8"/>
                  <a:gd name="T7" fmla="*/ 2 h 3"/>
                  <a:gd name="T8" fmla="*/ 7 w 8"/>
                  <a:gd name="T9" fmla="*/ 2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7" y="2"/>
                    </a:moveTo>
                    <a:lnTo>
                      <a:pt x="6" y="0"/>
                    </a:lnTo>
                    <a:lnTo>
                      <a:pt x="0" y="0"/>
                    </a:lnTo>
                    <a:lnTo>
                      <a:pt x="0" y="2"/>
                    </a:lnTo>
                    <a:lnTo>
                      <a:pt x="7"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91" name="Freeform 760"/>
              <p:cNvSpPr>
                <a:spLocks/>
              </p:cNvSpPr>
              <p:nvPr/>
            </p:nvSpPr>
            <p:spPr bwMode="auto">
              <a:xfrm>
                <a:off x="3829" y="666"/>
                <a:ext cx="15" cy="15"/>
              </a:xfrm>
              <a:custGeom>
                <a:avLst/>
                <a:gdLst>
                  <a:gd name="T0" fmla="*/ 7 w 15"/>
                  <a:gd name="T1" fmla="*/ 14 h 15"/>
                  <a:gd name="T2" fmla="*/ 8 w 15"/>
                  <a:gd name="T3" fmla="*/ 14 h 15"/>
                  <a:gd name="T4" fmla="*/ 10 w 15"/>
                  <a:gd name="T5" fmla="*/ 14 h 15"/>
                  <a:gd name="T6" fmla="*/ 11 w 15"/>
                  <a:gd name="T7" fmla="*/ 13 h 15"/>
                  <a:gd name="T8" fmla="*/ 12 w 15"/>
                  <a:gd name="T9" fmla="*/ 12 h 15"/>
                  <a:gd name="T10" fmla="*/ 13 w 15"/>
                  <a:gd name="T11" fmla="*/ 11 h 15"/>
                  <a:gd name="T12" fmla="*/ 13 w 15"/>
                  <a:gd name="T13" fmla="*/ 10 h 15"/>
                  <a:gd name="T14" fmla="*/ 14 w 15"/>
                  <a:gd name="T15" fmla="*/ 8 h 15"/>
                  <a:gd name="T16" fmla="*/ 14 w 15"/>
                  <a:gd name="T17" fmla="*/ 7 h 15"/>
                  <a:gd name="T18" fmla="*/ 14 w 15"/>
                  <a:gd name="T19" fmla="*/ 6 h 15"/>
                  <a:gd name="T20" fmla="*/ 13 w 15"/>
                  <a:gd name="T21" fmla="*/ 4 h 15"/>
                  <a:gd name="T22" fmla="*/ 13 w 15"/>
                  <a:gd name="T23" fmla="*/ 3 h 15"/>
                  <a:gd name="T24" fmla="*/ 12 w 15"/>
                  <a:gd name="T25" fmla="*/ 2 h 15"/>
                  <a:gd name="T26" fmla="*/ 11 w 15"/>
                  <a:gd name="T27" fmla="*/ 1 h 15"/>
                  <a:gd name="T28" fmla="*/ 10 w 15"/>
                  <a:gd name="T29" fmla="*/ 1 h 15"/>
                  <a:gd name="T30" fmla="*/ 8 w 15"/>
                  <a:gd name="T31" fmla="*/ 0 h 15"/>
                  <a:gd name="T32" fmla="*/ 7 w 15"/>
                  <a:gd name="T33" fmla="*/ 0 h 15"/>
                  <a:gd name="T34" fmla="*/ 6 w 15"/>
                  <a:gd name="T35" fmla="*/ 0 h 15"/>
                  <a:gd name="T36" fmla="*/ 4 w 15"/>
                  <a:gd name="T37" fmla="*/ 1 h 15"/>
                  <a:gd name="T38" fmla="*/ 3 w 15"/>
                  <a:gd name="T39" fmla="*/ 1 h 15"/>
                  <a:gd name="T40" fmla="*/ 2 w 15"/>
                  <a:gd name="T41" fmla="*/ 2 h 15"/>
                  <a:gd name="T42" fmla="*/ 1 w 15"/>
                  <a:gd name="T43" fmla="*/ 3 h 15"/>
                  <a:gd name="T44" fmla="*/ 1 w 15"/>
                  <a:gd name="T45" fmla="*/ 4 h 15"/>
                  <a:gd name="T46" fmla="*/ 0 w 15"/>
                  <a:gd name="T47" fmla="*/ 6 h 15"/>
                  <a:gd name="T48" fmla="*/ 0 w 15"/>
                  <a:gd name="T49" fmla="*/ 7 h 15"/>
                  <a:gd name="T50" fmla="*/ 0 w 15"/>
                  <a:gd name="T51" fmla="*/ 8 h 15"/>
                  <a:gd name="T52" fmla="*/ 1 w 15"/>
                  <a:gd name="T53" fmla="*/ 10 h 15"/>
                  <a:gd name="T54" fmla="*/ 1 w 15"/>
                  <a:gd name="T55" fmla="*/ 11 h 15"/>
                  <a:gd name="T56" fmla="*/ 2 w 15"/>
                  <a:gd name="T57" fmla="*/ 12 h 15"/>
                  <a:gd name="T58" fmla="*/ 3 w 15"/>
                  <a:gd name="T59" fmla="*/ 13 h 15"/>
                  <a:gd name="T60" fmla="*/ 4 w 15"/>
                  <a:gd name="T61" fmla="*/ 14 h 15"/>
                  <a:gd name="T62" fmla="*/ 6 w 15"/>
                  <a:gd name="T63" fmla="*/ 14 h 15"/>
                  <a:gd name="T64" fmla="*/ 7 w 15"/>
                  <a:gd name="T65" fmla="*/ 14 h 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
                  <a:gd name="T100" fmla="*/ 0 h 15"/>
                  <a:gd name="T101" fmla="*/ 15 w 15"/>
                  <a:gd name="T102" fmla="*/ 15 h 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 h="15">
                    <a:moveTo>
                      <a:pt x="7" y="14"/>
                    </a:moveTo>
                    <a:lnTo>
                      <a:pt x="8" y="14"/>
                    </a:lnTo>
                    <a:lnTo>
                      <a:pt x="10" y="14"/>
                    </a:lnTo>
                    <a:lnTo>
                      <a:pt x="11" y="13"/>
                    </a:lnTo>
                    <a:lnTo>
                      <a:pt x="12" y="12"/>
                    </a:lnTo>
                    <a:lnTo>
                      <a:pt x="13" y="11"/>
                    </a:lnTo>
                    <a:lnTo>
                      <a:pt x="13" y="10"/>
                    </a:lnTo>
                    <a:lnTo>
                      <a:pt x="14" y="8"/>
                    </a:lnTo>
                    <a:lnTo>
                      <a:pt x="14" y="7"/>
                    </a:lnTo>
                    <a:lnTo>
                      <a:pt x="14" y="6"/>
                    </a:lnTo>
                    <a:lnTo>
                      <a:pt x="13" y="4"/>
                    </a:lnTo>
                    <a:lnTo>
                      <a:pt x="13" y="3"/>
                    </a:lnTo>
                    <a:lnTo>
                      <a:pt x="12" y="2"/>
                    </a:lnTo>
                    <a:lnTo>
                      <a:pt x="11" y="1"/>
                    </a:lnTo>
                    <a:lnTo>
                      <a:pt x="10" y="1"/>
                    </a:lnTo>
                    <a:lnTo>
                      <a:pt x="8" y="0"/>
                    </a:lnTo>
                    <a:lnTo>
                      <a:pt x="7" y="0"/>
                    </a:lnTo>
                    <a:lnTo>
                      <a:pt x="6" y="0"/>
                    </a:lnTo>
                    <a:lnTo>
                      <a:pt x="4" y="1"/>
                    </a:lnTo>
                    <a:lnTo>
                      <a:pt x="3" y="1"/>
                    </a:lnTo>
                    <a:lnTo>
                      <a:pt x="2" y="2"/>
                    </a:lnTo>
                    <a:lnTo>
                      <a:pt x="1" y="3"/>
                    </a:lnTo>
                    <a:lnTo>
                      <a:pt x="1" y="4"/>
                    </a:lnTo>
                    <a:lnTo>
                      <a:pt x="0" y="6"/>
                    </a:lnTo>
                    <a:lnTo>
                      <a:pt x="0" y="7"/>
                    </a:lnTo>
                    <a:lnTo>
                      <a:pt x="0" y="8"/>
                    </a:lnTo>
                    <a:lnTo>
                      <a:pt x="1" y="10"/>
                    </a:lnTo>
                    <a:lnTo>
                      <a:pt x="1" y="11"/>
                    </a:lnTo>
                    <a:lnTo>
                      <a:pt x="2" y="12"/>
                    </a:lnTo>
                    <a:lnTo>
                      <a:pt x="3" y="13"/>
                    </a:lnTo>
                    <a:lnTo>
                      <a:pt x="4" y="14"/>
                    </a:lnTo>
                    <a:lnTo>
                      <a:pt x="6" y="14"/>
                    </a:lnTo>
                    <a:lnTo>
                      <a:pt x="7" y="1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92" name="Freeform 761"/>
              <p:cNvSpPr>
                <a:spLocks/>
              </p:cNvSpPr>
              <p:nvPr/>
            </p:nvSpPr>
            <p:spPr bwMode="auto">
              <a:xfrm>
                <a:off x="3829" y="666"/>
                <a:ext cx="16" cy="16"/>
              </a:xfrm>
              <a:custGeom>
                <a:avLst/>
                <a:gdLst>
                  <a:gd name="T0" fmla="*/ 8 w 16"/>
                  <a:gd name="T1" fmla="*/ 15 h 16"/>
                  <a:gd name="T2" fmla="*/ 9 w 16"/>
                  <a:gd name="T3" fmla="*/ 15 h 16"/>
                  <a:gd name="T4" fmla="*/ 10 w 16"/>
                  <a:gd name="T5" fmla="*/ 15 h 16"/>
                  <a:gd name="T6" fmla="*/ 12 w 16"/>
                  <a:gd name="T7" fmla="*/ 14 h 16"/>
                  <a:gd name="T8" fmla="*/ 13 w 16"/>
                  <a:gd name="T9" fmla="*/ 13 h 16"/>
                  <a:gd name="T10" fmla="*/ 14 w 16"/>
                  <a:gd name="T11" fmla="*/ 12 h 16"/>
                  <a:gd name="T12" fmla="*/ 14 w 16"/>
                  <a:gd name="T13" fmla="*/ 11 h 16"/>
                  <a:gd name="T14" fmla="*/ 15 w 16"/>
                  <a:gd name="T15" fmla="*/ 9 h 16"/>
                  <a:gd name="T16" fmla="*/ 15 w 16"/>
                  <a:gd name="T17" fmla="*/ 8 h 16"/>
                  <a:gd name="T18" fmla="*/ 15 w 16"/>
                  <a:gd name="T19" fmla="*/ 6 h 16"/>
                  <a:gd name="T20" fmla="*/ 14 w 16"/>
                  <a:gd name="T21" fmla="*/ 5 h 16"/>
                  <a:gd name="T22" fmla="*/ 14 w 16"/>
                  <a:gd name="T23" fmla="*/ 3 h 16"/>
                  <a:gd name="T24" fmla="*/ 13 w 16"/>
                  <a:gd name="T25" fmla="*/ 2 h 16"/>
                  <a:gd name="T26" fmla="*/ 12 w 16"/>
                  <a:gd name="T27" fmla="*/ 1 h 16"/>
                  <a:gd name="T28" fmla="*/ 10 w 16"/>
                  <a:gd name="T29" fmla="*/ 1 h 16"/>
                  <a:gd name="T30" fmla="*/ 9 w 16"/>
                  <a:gd name="T31" fmla="*/ 0 h 16"/>
                  <a:gd name="T32" fmla="*/ 8 w 16"/>
                  <a:gd name="T33" fmla="*/ 0 h 16"/>
                  <a:gd name="T34" fmla="*/ 6 w 16"/>
                  <a:gd name="T35" fmla="*/ 0 h 16"/>
                  <a:gd name="T36" fmla="*/ 5 w 16"/>
                  <a:gd name="T37" fmla="*/ 1 h 16"/>
                  <a:gd name="T38" fmla="*/ 3 w 16"/>
                  <a:gd name="T39" fmla="*/ 1 h 16"/>
                  <a:gd name="T40" fmla="*/ 2 w 16"/>
                  <a:gd name="T41" fmla="*/ 2 h 16"/>
                  <a:gd name="T42" fmla="*/ 1 w 16"/>
                  <a:gd name="T43" fmla="*/ 3 h 16"/>
                  <a:gd name="T44" fmla="*/ 1 w 16"/>
                  <a:gd name="T45" fmla="*/ 5 h 16"/>
                  <a:gd name="T46" fmla="*/ 0 w 16"/>
                  <a:gd name="T47" fmla="*/ 6 h 16"/>
                  <a:gd name="T48" fmla="*/ 0 w 16"/>
                  <a:gd name="T49" fmla="*/ 8 h 16"/>
                  <a:gd name="T50" fmla="*/ 0 w 16"/>
                  <a:gd name="T51" fmla="*/ 9 h 16"/>
                  <a:gd name="T52" fmla="*/ 1 w 16"/>
                  <a:gd name="T53" fmla="*/ 11 h 16"/>
                  <a:gd name="T54" fmla="*/ 1 w 16"/>
                  <a:gd name="T55" fmla="*/ 12 h 16"/>
                  <a:gd name="T56" fmla="*/ 2 w 16"/>
                  <a:gd name="T57" fmla="*/ 13 h 16"/>
                  <a:gd name="T58" fmla="*/ 3 w 16"/>
                  <a:gd name="T59" fmla="*/ 14 h 16"/>
                  <a:gd name="T60" fmla="*/ 5 w 16"/>
                  <a:gd name="T61" fmla="*/ 15 h 16"/>
                  <a:gd name="T62" fmla="*/ 6 w 16"/>
                  <a:gd name="T63" fmla="*/ 15 h 16"/>
                  <a:gd name="T64" fmla="*/ 8 w 16"/>
                  <a:gd name="T65" fmla="*/ 15 h 1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
                  <a:gd name="T100" fmla="*/ 0 h 16"/>
                  <a:gd name="T101" fmla="*/ 16 w 16"/>
                  <a:gd name="T102" fmla="*/ 16 h 1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 h="16">
                    <a:moveTo>
                      <a:pt x="8" y="15"/>
                    </a:moveTo>
                    <a:lnTo>
                      <a:pt x="9" y="15"/>
                    </a:lnTo>
                    <a:lnTo>
                      <a:pt x="10" y="15"/>
                    </a:lnTo>
                    <a:lnTo>
                      <a:pt x="12" y="14"/>
                    </a:lnTo>
                    <a:lnTo>
                      <a:pt x="13" y="13"/>
                    </a:lnTo>
                    <a:lnTo>
                      <a:pt x="14" y="12"/>
                    </a:lnTo>
                    <a:lnTo>
                      <a:pt x="14" y="11"/>
                    </a:lnTo>
                    <a:lnTo>
                      <a:pt x="15" y="9"/>
                    </a:lnTo>
                    <a:lnTo>
                      <a:pt x="15" y="8"/>
                    </a:lnTo>
                    <a:lnTo>
                      <a:pt x="15" y="6"/>
                    </a:lnTo>
                    <a:lnTo>
                      <a:pt x="14" y="5"/>
                    </a:lnTo>
                    <a:lnTo>
                      <a:pt x="14" y="3"/>
                    </a:lnTo>
                    <a:lnTo>
                      <a:pt x="13" y="2"/>
                    </a:lnTo>
                    <a:lnTo>
                      <a:pt x="12" y="1"/>
                    </a:lnTo>
                    <a:lnTo>
                      <a:pt x="10" y="1"/>
                    </a:lnTo>
                    <a:lnTo>
                      <a:pt x="9" y="0"/>
                    </a:lnTo>
                    <a:lnTo>
                      <a:pt x="8" y="0"/>
                    </a:lnTo>
                    <a:lnTo>
                      <a:pt x="6" y="0"/>
                    </a:lnTo>
                    <a:lnTo>
                      <a:pt x="5" y="1"/>
                    </a:lnTo>
                    <a:lnTo>
                      <a:pt x="3" y="1"/>
                    </a:lnTo>
                    <a:lnTo>
                      <a:pt x="2" y="2"/>
                    </a:lnTo>
                    <a:lnTo>
                      <a:pt x="1" y="3"/>
                    </a:lnTo>
                    <a:lnTo>
                      <a:pt x="1" y="5"/>
                    </a:lnTo>
                    <a:lnTo>
                      <a:pt x="0" y="6"/>
                    </a:lnTo>
                    <a:lnTo>
                      <a:pt x="0" y="8"/>
                    </a:lnTo>
                    <a:lnTo>
                      <a:pt x="0" y="9"/>
                    </a:lnTo>
                    <a:lnTo>
                      <a:pt x="1" y="11"/>
                    </a:lnTo>
                    <a:lnTo>
                      <a:pt x="1" y="12"/>
                    </a:lnTo>
                    <a:lnTo>
                      <a:pt x="2" y="13"/>
                    </a:lnTo>
                    <a:lnTo>
                      <a:pt x="3" y="14"/>
                    </a:lnTo>
                    <a:lnTo>
                      <a:pt x="5" y="15"/>
                    </a:lnTo>
                    <a:lnTo>
                      <a:pt x="6" y="15"/>
                    </a:lnTo>
                    <a:lnTo>
                      <a:pt x="8" y="1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93" name="Freeform 762"/>
              <p:cNvSpPr>
                <a:spLocks/>
              </p:cNvSpPr>
              <p:nvPr/>
            </p:nvSpPr>
            <p:spPr bwMode="auto">
              <a:xfrm>
                <a:off x="3728" y="699"/>
                <a:ext cx="5" cy="11"/>
              </a:xfrm>
              <a:custGeom>
                <a:avLst/>
                <a:gdLst>
                  <a:gd name="T0" fmla="*/ 4 w 5"/>
                  <a:gd name="T1" fmla="*/ 10 h 11"/>
                  <a:gd name="T2" fmla="*/ 4 w 5"/>
                  <a:gd name="T3" fmla="*/ 0 h 11"/>
                  <a:gd name="T4" fmla="*/ 0 w 5"/>
                  <a:gd name="T5" fmla="*/ 0 h 11"/>
                  <a:gd name="T6" fmla="*/ 0 w 5"/>
                  <a:gd name="T7" fmla="*/ 10 h 11"/>
                  <a:gd name="T8" fmla="*/ 4 w 5"/>
                  <a:gd name="T9" fmla="*/ 10 h 11"/>
                  <a:gd name="T10" fmla="*/ 0 60000 65536"/>
                  <a:gd name="T11" fmla="*/ 0 60000 65536"/>
                  <a:gd name="T12" fmla="*/ 0 60000 65536"/>
                  <a:gd name="T13" fmla="*/ 0 60000 65536"/>
                  <a:gd name="T14" fmla="*/ 0 60000 65536"/>
                  <a:gd name="T15" fmla="*/ 0 w 5"/>
                  <a:gd name="T16" fmla="*/ 0 h 11"/>
                  <a:gd name="T17" fmla="*/ 5 w 5"/>
                  <a:gd name="T18" fmla="*/ 11 h 11"/>
                </a:gdLst>
                <a:ahLst/>
                <a:cxnLst>
                  <a:cxn ang="T10">
                    <a:pos x="T0" y="T1"/>
                  </a:cxn>
                  <a:cxn ang="T11">
                    <a:pos x="T2" y="T3"/>
                  </a:cxn>
                  <a:cxn ang="T12">
                    <a:pos x="T4" y="T5"/>
                  </a:cxn>
                  <a:cxn ang="T13">
                    <a:pos x="T6" y="T7"/>
                  </a:cxn>
                  <a:cxn ang="T14">
                    <a:pos x="T8" y="T9"/>
                  </a:cxn>
                </a:cxnLst>
                <a:rect l="T15" t="T16" r="T17" b="T18"/>
                <a:pathLst>
                  <a:path w="5" h="11">
                    <a:moveTo>
                      <a:pt x="4" y="10"/>
                    </a:moveTo>
                    <a:lnTo>
                      <a:pt x="4" y="0"/>
                    </a:lnTo>
                    <a:lnTo>
                      <a:pt x="0" y="0"/>
                    </a:lnTo>
                    <a:lnTo>
                      <a:pt x="0" y="10"/>
                    </a:lnTo>
                    <a:lnTo>
                      <a:pt x="4" y="1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94" name="Freeform 763"/>
              <p:cNvSpPr>
                <a:spLocks/>
              </p:cNvSpPr>
              <p:nvPr/>
            </p:nvSpPr>
            <p:spPr bwMode="auto">
              <a:xfrm>
                <a:off x="3728" y="699"/>
                <a:ext cx="7" cy="12"/>
              </a:xfrm>
              <a:custGeom>
                <a:avLst/>
                <a:gdLst>
                  <a:gd name="T0" fmla="*/ 6 w 7"/>
                  <a:gd name="T1" fmla="*/ 11 h 12"/>
                  <a:gd name="T2" fmla="*/ 6 w 7"/>
                  <a:gd name="T3" fmla="*/ 0 h 12"/>
                  <a:gd name="T4" fmla="*/ 0 w 7"/>
                  <a:gd name="T5" fmla="*/ 0 h 12"/>
                  <a:gd name="T6" fmla="*/ 0 w 7"/>
                  <a:gd name="T7" fmla="*/ 11 h 12"/>
                  <a:gd name="T8" fmla="*/ 6 w 7"/>
                  <a:gd name="T9" fmla="*/ 11 h 12"/>
                  <a:gd name="T10" fmla="*/ 0 60000 65536"/>
                  <a:gd name="T11" fmla="*/ 0 60000 65536"/>
                  <a:gd name="T12" fmla="*/ 0 60000 65536"/>
                  <a:gd name="T13" fmla="*/ 0 60000 65536"/>
                  <a:gd name="T14" fmla="*/ 0 60000 65536"/>
                  <a:gd name="T15" fmla="*/ 0 w 7"/>
                  <a:gd name="T16" fmla="*/ 0 h 12"/>
                  <a:gd name="T17" fmla="*/ 7 w 7"/>
                  <a:gd name="T18" fmla="*/ 12 h 12"/>
                </a:gdLst>
                <a:ahLst/>
                <a:cxnLst>
                  <a:cxn ang="T10">
                    <a:pos x="T0" y="T1"/>
                  </a:cxn>
                  <a:cxn ang="T11">
                    <a:pos x="T2" y="T3"/>
                  </a:cxn>
                  <a:cxn ang="T12">
                    <a:pos x="T4" y="T5"/>
                  </a:cxn>
                  <a:cxn ang="T13">
                    <a:pos x="T6" y="T7"/>
                  </a:cxn>
                  <a:cxn ang="T14">
                    <a:pos x="T8" y="T9"/>
                  </a:cxn>
                </a:cxnLst>
                <a:rect l="T15" t="T16" r="T17" b="T18"/>
                <a:pathLst>
                  <a:path w="7" h="12">
                    <a:moveTo>
                      <a:pt x="6" y="11"/>
                    </a:moveTo>
                    <a:lnTo>
                      <a:pt x="6" y="0"/>
                    </a:lnTo>
                    <a:lnTo>
                      <a:pt x="0" y="0"/>
                    </a:lnTo>
                    <a:lnTo>
                      <a:pt x="0" y="11"/>
                    </a:lnTo>
                    <a:lnTo>
                      <a:pt x="6" y="1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95" name="Freeform 764"/>
              <p:cNvSpPr>
                <a:spLocks/>
              </p:cNvSpPr>
              <p:nvPr/>
            </p:nvSpPr>
            <p:spPr bwMode="auto">
              <a:xfrm>
                <a:off x="3728" y="697"/>
                <a:ext cx="11" cy="13"/>
              </a:xfrm>
              <a:custGeom>
                <a:avLst/>
                <a:gdLst>
                  <a:gd name="T0" fmla="*/ 0 w 11"/>
                  <a:gd name="T1" fmla="*/ 12 h 13"/>
                  <a:gd name="T2" fmla="*/ 3 w 11"/>
                  <a:gd name="T3" fmla="*/ 0 h 13"/>
                  <a:gd name="T4" fmla="*/ 10 w 11"/>
                  <a:gd name="T5" fmla="*/ 0 h 13"/>
                  <a:gd name="T6" fmla="*/ 10 w 11"/>
                  <a:gd name="T7" fmla="*/ 12 h 13"/>
                  <a:gd name="T8" fmla="*/ 0 w 11"/>
                  <a:gd name="T9" fmla="*/ 12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0" y="12"/>
                    </a:moveTo>
                    <a:lnTo>
                      <a:pt x="3" y="0"/>
                    </a:lnTo>
                    <a:lnTo>
                      <a:pt x="10" y="0"/>
                    </a:lnTo>
                    <a:lnTo>
                      <a:pt x="10" y="12"/>
                    </a:lnTo>
                    <a:lnTo>
                      <a:pt x="0" y="1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96" name="Freeform 765"/>
              <p:cNvSpPr>
                <a:spLocks/>
              </p:cNvSpPr>
              <p:nvPr/>
            </p:nvSpPr>
            <p:spPr bwMode="auto">
              <a:xfrm>
                <a:off x="3728" y="697"/>
                <a:ext cx="12" cy="14"/>
              </a:xfrm>
              <a:custGeom>
                <a:avLst/>
                <a:gdLst>
                  <a:gd name="T0" fmla="*/ 0 w 12"/>
                  <a:gd name="T1" fmla="*/ 13 h 14"/>
                  <a:gd name="T2" fmla="*/ 4 w 12"/>
                  <a:gd name="T3" fmla="*/ 0 h 14"/>
                  <a:gd name="T4" fmla="*/ 11 w 12"/>
                  <a:gd name="T5" fmla="*/ 0 h 14"/>
                  <a:gd name="T6" fmla="*/ 11 w 12"/>
                  <a:gd name="T7" fmla="*/ 13 h 14"/>
                  <a:gd name="T8" fmla="*/ 0 w 12"/>
                  <a:gd name="T9" fmla="*/ 13 h 14"/>
                  <a:gd name="T10" fmla="*/ 0 60000 65536"/>
                  <a:gd name="T11" fmla="*/ 0 60000 65536"/>
                  <a:gd name="T12" fmla="*/ 0 60000 65536"/>
                  <a:gd name="T13" fmla="*/ 0 60000 65536"/>
                  <a:gd name="T14" fmla="*/ 0 60000 65536"/>
                  <a:gd name="T15" fmla="*/ 0 w 12"/>
                  <a:gd name="T16" fmla="*/ 0 h 14"/>
                  <a:gd name="T17" fmla="*/ 12 w 12"/>
                  <a:gd name="T18" fmla="*/ 14 h 14"/>
                </a:gdLst>
                <a:ahLst/>
                <a:cxnLst>
                  <a:cxn ang="T10">
                    <a:pos x="T0" y="T1"/>
                  </a:cxn>
                  <a:cxn ang="T11">
                    <a:pos x="T2" y="T3"/>
                  </a:cxn>
                  <a:cxn ang="T12">
                    <a:pos x="T4" y="T5"/>
                  </a:cxn>
                  <a:cxn ang="T13">
                    <a:pos x="T6" y="T7"/>
                  </a:cxn>
                  <a:cxn ang="T14">
                    <a:pos x="T8" y="T9"/>
                  </a:cxn>
                </a:cxnLst>
                <a:rect l="T15" t="T16" r="T17" b="T18"/>
                <a:pathLst>
                  <a:path w="12" h="14">
                    <a:moveTo>
                      <a:pt x="0" y="13"/>
                    </a:moveTo>
                    <a:lnTo>
                      <a:pt x="4" y="0"/>
                    </a:lnTo>
                    <a:lnTo>
                      <a:pt x="11" y="0"/>
                    </a:lnTo>
                    <a:lnTo>
                      <a:pt x="11" y="13"/>
                    </a:lnTo>
                    <a:lnTo>
                      <a:pt x="0" y="1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97" name="Freeform 766"/>
              <p:cNvSpPr>
                <a:spLocks/>
              </p:cNvSpPr>
              <p:nvPr/>
            </p:nvSpPr>
            <p:spPr bwMode="auto">
              <a:xfrm>
                <a:off x="3733" y="694"/>
                <a:ext cx="2" cy="3"/>
              </a:xfrm>
              <a:custGeom>
                <a:avLst/>
                <a:gdLst>
                  <a:gd name="T0" fmla="*/ 1 w 2"/>
                  <a:gd name="T1" fmla="*/ 2 h 3"/>
                  <a:gd name="T2" fmla="*/ 1 w 2"/>
                  <a:gd name="T3" fmla="*/ 0 h 3"/>
                  <a:gd name="T4" fmla="*/ 0 w 2"/>
                  <a:gd name="T5" fmla="*/ 0 h 3"/>
                  <a:gd name="T6" fmla="*/ 0 w 2"/>
                  <a:gd name="T7" fmla="*/ 2 h 3"/>
                  <a:gd name="T8" fmla="*/ 1 w 2"/>
                  <a:gd name="T9" fmla="*/ 2 h 3"/>
                  <a:gd name="T10" fmla="*/ 0 60000 65536"/>
                  <a:gd name="T11" fmla="*/ 0 60000 65536"/>
                  <a:gd name="T12" fmla="*/ 0 60000 65536"/>
                  <a:gd name="T13" fmla="*/ 0 60000 65536"/>
                  <a:gd name="T14" fmla="*/ 0 60000 65536"/>
                  <a:gd name="T15" fmla="*/ 0 w 2"/>
                  <a:gd name="T16" fmla="*/ 0 h 3"/>
                  <a:gd name="T17" fmla="*/ 2 w 2"/>
                  <a:gd name="T18" fmla="*/ 3 h 3"/>
                </a:gdLst>
                <a:ahLst/>
                <a:cxnLst>
                  <a:cxn ang="T10">
                    <a:pos x="T0" y="T1"/>
                  </a:cxn>
                  <a:cxn ang="T11">
                    <a:pos x="T2" y="T3"/>
                  </a:cxn>
                  <a:cxn ang="T12">
                    <a:pos x="T4" y="T5"/>
                  </a:cxn>
                  <a:cxn ang="T13">
                    <a:pos x="T6" y="T7"/>
                  </a:cxn>
                  <a:cxn ang="T14">
                    <a:pos x="T8" y="T9"/>
                  </a:cxn>
                </a:cxnLst>
                <a:rect l="T15" t="T16" r="T17" b="T18"/>
                <a:pathLst>
                  <a:path w="2" h="3">
                    <a:moveTo>
                      <a:pt x="1" y="2"/>
                    </a:moveTo>
                    <a:lnTo>
                      <a:pt x="1" y="0"/>
                    </a:lnTo>
                    <a:lnTo>
                      <a:pt x="0" y="0"/>
                    </a:lnTo>
                    <a:lnTo>
                      <a:pt x="0" y="2"/>
                    </a:lnTo>
                    <a:lnTo>
                      <a:pt x="1"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098" name="Freeform 767"/>
              <p:cNvSpPr>
                <a:spLocks/>
              </p:cNvSpPr>
              <p:nvPr/>
            </p:nvSpPr>
            <p:spPr bwMode="auto">
              <a:xfrm>
                <a:off x="3733" y="694"/>
                <a:ext cx="3" cy="4"/>
              </a:xfrm>
              <a:custGeom>
                <a:avLst/>
                <a:gdLst>
                  <a:gd name="T0" fmla="*/ 2 w 3"/>
                  <a:gd name="T1" fmla="*/ 3 h 4"/>
                  <a:gd name="T2" fmla="*/ 2 w 3"/>
                  <a:gd name="T3" fmla="*/ 0 h 4"/>
                  <a:gd name="T4" fmla="*/ 0 w 3"/>
                  <a:gd name="T5" fmla="*/ 0 h 4"/>
                  <a:gd name="T6" fmla="*/ 0 w 3"/>
                  <a:gd name="T7" fmla="*/ 3 h 4"/>
                  <a:gd name="T8" fmla="*/ 2 w 3"/>
                  <a:gd name="T9" fmla="*/ 3 h 4"/>
                  <a:gd name="T10" fmla="*/ 0 60000 65536"/>
                  <a:gd name="T11" fmla="*/ 0 60000 65536"/>
                  <a:gd name="T12" fmla="*/ 0 60000 65536"/>
                  <a:gd name="T13" fmla="*/ 0 60000 65536"/>
                  <a:gd name="T14" fmla="*/ 0 60000 65536"/>
                  <a:gd name="T15" fmla="*/ 0 w 3"/>
                  <a:gd name="T16" fmla="*/ 0 h 4"/>
                  <a:gd name="T17" fmla="*/ 3 w 3"/>
                  <a:gd name="T18" fmla="*/ 4 h 4"/>
                </a:gdLst>
                <a:ahLst/>
                <a:cxnLst>
                  <a:cxn ang="T10">
                    <a:pos x="T0" y="T1"/>
                  </a:cxn>
                  <a:cxn ang="T11">
                    <a:pos x="T2" y="T3"/>
                  </a:cxn>
                  <a:cxn ang="T12">
                    <a:pos x="T4" y="T5"/>
                  </a:cxn>
                  <a:cxn ang="T13">
                    <a:pos x="T6" y="T7"/>
                  </a:cxn>
                  <a:cxn ang="T14">
                    <a:pos x="T8" y="T9"/>
                  </a:cxn>
                </a:cxnLst>
                <a:rect l="T15" t="T16" r="T17" b="T18"/>
                <a:pathLst>
                  <a:path w="3" h="4">
                    <a:moveTo>
                      <a:pt x="2" y="3"/>
                    </a:moveTo>
                    <a:lnTo>
                      <a:pt x="2" y="0"/>
                    </a:lnTo>
                    <a:lnTo>
                      <a:pt x="0" y="0"/>
                    </a:lnTo>
                    <a:lnTo>
                      <a:pt x="0" y="3"/>
                    </a:lnTo>
                    <a:lnTo>
                      <a:pt x="2"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099" name="Freeform 768"/>
              <p:cNvSpPr>
                <a:spLocks/>
              </p:cNvSpPr>
              <p:nvPr/>
            </p:nvSpPr>
            <p:spPr bwMode="auto">
              <a:xfrm>
                <a:off x="3725" y="644"/>
                <a:ext cx="39" cy="1"/>
              </a:xfrm>
              <a:custGeom>
                <a:avLst/>
                <a:gdLst>
                  <a:gd name="T0" fmla="*/ 38 w 39"/>
                  <a:gd name="T1" fmla="*/ 0 h 1"/>
                  <a:gd name="T2" fmla="*/ 38 w 39"/>
                  <a:gd name="T3" fmla="*/ 0 h 1"/>
                  <a:gd name="T4" fmla="*/ 0 w 39"/>
                  <a:gd name="T5" fmla="*/ 0 h 1"/>
                  <a:gd name="T6" fmla="*/ 0 w 39"/>
                  <a:gd name="T7" fmla="*/ 0 h 1"/>
                  <a:gd name="T8" fmla="*/ 38 w 39"/>
                  <a:gd name="T9" fmla="*/ 0 h 1"/>
                  <a:gd name="T10" fmla="*/ 0 60000 65536"/>
                  <a:gd name="T11" fmla="*/ 0 60000 65536"/>
                  <a:gd name="T12" fmla="*/ 0 60000 65536"/>
                  <a:gd name="T13" fmla="*/ 0 60000 65536"/>
                  <a:gd name="T14" fmla="*/ 0 60000 65536"/>
                  <a:gd name="T15" fmla="*/ 0 w 39"/>
                  <a:gd name="T16" fmla="*/ 0 h 1"/>
                  <a:gd name="T17" fmla="*/ 39 w 39"/>
                  <a:gd name="T18" fmla="*/ 1 h 1"/>
                </a:gdLst>
                <a:ahLst/>
                <a:cxnLst>
                  <a:cxn ang="T10">
                    <a:pos x="T0" y="T1"/>
                  </a:cxn>
                  <a:cxn ang="T11">
                    <a:pos x="T2" y="T3"/>
                  </a:cxn>
                  <a:cxn ang="T12">
                    <a:pos x="T4" y="T5"/>
                  </a:cxn>
                  <a:cxn ang="T13">
                    <a:pos x="T6" y="T7"/>
                  </a:cxn>
                  <a:cxn ang="T14">
                    <a:pos x="T8" y="T9"/>
                  </a:cxn>
                </a:cxnLst>
                <a:rect l="T15" t="T16" r="T17" b="T18"/>
                <a:pathLst>
                  <a:path w="39" h="1">
                    <a:moveTo>
                      <a:pt x="38" y="0"/>
                    </a:moveTo>
                    <a:lnTo>
                      <a:pt x="38" y="0"/>
                    </a:lnTo>
                    <a:lnTo>
                      <a:pt x="0" y="0"/>
                    </a:lnTo>
                    <a:lnTo>
                      <a:pt x="3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00" name="Freeform 769"/>
              <p:cNvSpPr>
                <a:spLocks/>
              </p:cNvSpPr>
              <p:nvPr/>
            </p:nvSpPr>
            <p:spPr bwMode="auto">
              <a:xfrm>
                <a:off x="3725" y="644"/>
                <a:ext cx="40" cy="2"/>
              </a:xfrm>
              <a:custGeom>
                <a:avLst/>
                <a:gdLst>
                  <a:gd name="T0" fmla="*/ 39 w 40"/>
                  <a:gd name="T1" fmla="*/ 1 h 2"/>
                  <a:gd name="T2" fmla="*/ 39 w 40"/>
                  <a:gd name="T3" fmla="*/ 0 h 2"/>
                  <a:gd name="T4" fmla="*/ 0 w 40"/>
                  <a:gd name="T5" fmla="*/ 0 h 2"/>
                  <a:gd name="T6" fmla="*/ 0 w 40"/>
                  <a:gd name="T7" fmla="*/ 1 h 2"/>
                  <a:gd name="T8" fmla="*/ 39 w 40"/>
                  <a:gd name="T9" fmla="*/ 1 h 2"/>
                  <a:gd name="T10" fmla="*/ 0 60000 65536"/>
                  <a:gd name="T11" fmla="*/ 0 60000 65536"/>
                  <a:gd name="T12" fmla="*/ 0 60000 65536"/>
                  <a:gd name="T13" fmla="*/ 0 60000 65536"/>
                  <a:gd name="T14" fmla="*/ 0 60000 65536"/>
                  <a:gd name="T15" fmla="*/ 0 w 40"/>
                  <a:gd name="T16" fmla="*/ 0 h 2"/>
                  <a:gd name="T17" fmla="*/ 40 w 40"/>
                  <a:gd name="T18" fmla="*/ 2 h 2"/>
                </a:gdLst>
                <a:ahLst/>
                <a:cxnLst>
                  <a:cxn ang="T10">
                    <a:pos x="T0" y="T1"/>
                  </a:cxn>
                  <a:cxn ang="T11">
                    <a:pos x="T2" y="T3"/>
                  </a:cxn>
                  <a:cxn ang="T12">
                    <a:pos x="T4" y="T5"/>
                  </a:cxn>
                  <a:cxn ang="T13">
                    <a:pos x="T6" y="T7"/>
                  </a:cxn>
                  <a:cxn ang="T14">
                    <a:pos x="T8" y="T9"/>
                  </a:cxn>
                </a:cxnLst>
                <a:rect l="T15" t="T16" r="T17" b="T18"/>
                <a:pathLst>
                  <a:path w="40" h="2">
                    <a:moveTo>
                      <a:pt x="39" y="1"/>
                    </a:moveTo>
                    <a:lnTo>
                      <a:pt x="39" y="0"/>
                    </a:lnTo>
                    <a:lnTo>
                      <a:pt x="0" y="0"/>
                    </a:lnTo>
                    <a:lnTo>
                      <a:pt x="0" y="1"/>
                    </a:lnTo>
                    <a:lnTo>
                      <a:pt x="3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01" name="Freeform 770"/>
              <p:cNvSpPr>
                <a:spLocks/>
              </p:cNvSpPr>
              <p:nvPr/>
            </p:nvSpPr>
            <p:spPr bwMode="auto">
              <a:xfrm>
                <a:off x="3725" y="630"/>
                <a:ext cx="39" cy="1"/>
              </a:xfrm>
              <a:custGeom>
                <a:avLst/>
                <a:gdLst>
                  <a:gd name="T0" fmla="*/ 38 w 39"/>
                  <a:gd name="T1" fmla="*/ 0 h 1"/>
                  <a:gd name="T2" fmla="*/ 38 w 39"/>
                  <a:gd name="T3" fmla="*/ 0 h 1"/>
                  <a:gd name="T4" fmla="*/ 0 w 39"/>
                  <a:gd name="T5" fmla="*/ 0 h 1"/>
                  <a:gd name="T6" fmla="*/ 0 w 39"/>
                  <a:gd name="T7" fmla="*/ 0 h 1"/>
                  <a:gd name="T8" fmla="*/ 38 w 39"/>
                  <a:gd name="T9" fmla="*/ 0 h 1"/>
                  <a:gd name="T10" fmla="*/ 0 60000 65536"/>
                  <a:gd name="T11" fmla="*/ 0 60000 65536"/>
                  <a:gd name="T12" fmla="*/ 0 60000 65536"/>
                  <a:gd name="T13" fmla="*/ 0 60000 65536"/>
                  <a:gd name="T14" fmla="*/ 0 60000 65536"/>
                  <a:gd name="T15" fmla="*/ 0 w 39"/>
                  <a:gd name="T16" fmla="*/ 0 h 1"/>
                  <a:gd name="T17" fmla="*/ 39 w 39"/>
                  <a:gd name="T18" fmla="*/ 1 h 1"/>
                </a:gdLst>
                <a:ahLst/>
                <a:cxnLst>
                  <a:cxn ang="T10">
                    <a:pos x="T0" y="T1"/>
                  </a:cxn>
                  <a:cxn ang="T11">
                    <a:pos x="T2" y="T3"/>
                  </a:cxn>
                  <a:cxn ang="T12">
                    <a:pos x="T4" y="T5"/>
                  </a:cxn>
                  <a:cxn ang="T13">
                    <a:pos x="T6" y="T7"/>
                  </a:cxn>
                  <a:cxn ang="T14">
                    <a:pos x="T8" y="T9"/>
                  </a:cxn>
                </a:cxnLst>
                <a:rect l="T15" t="T16" r="T17" b="T18"/>
                <a:pathLst>
                  <a:path w="39" h="1">
                    <a:moveTo>
                      <a:pt x="38" y="0"/>
                    </a:moveTo>
                    <a:lnTo>
                      <a:pt x="38" y="0"/>
                    </a:lnTo>
                    <a:lnTo>
                      <a:pt x="0" y="0"/>
                    </a:lnTo>
                    <a:lnTo>
                      <a:pt x="3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02" name="Freeform 771"/>
              <p:cNvSpPr>
                <a:spLocks/>
              </p:cNvSpPr>
              <p:nvPr/>
            </p:nvSpPr>
            <p:spPr bwMode="auto">
              <a:xfrm>
                <a:off x="3725" y="630"/>
                <a:ext cx="40" cy="2"/>
              </a:xfrm>
              <a:custGeom>
                <a:avLst/>
                <a:gdLst>
                  <a:gd name="T0" fmla="*/ 39 w 40"/>
                  <a:gd name="T1" fmla="*/ 1 h 2"/>
                  <a:gd name="T2" fmla="*/ 39 w 40"/>
                  <a:gd name="T3" fmla="*/ 0 h 2"/>
                  <a:gd name="T4" fmla="*/ 0 w 40"/>
                  <a:gd name="T5" fmla="*/ 0 h 2"/>
                  <a:gd name="T6" fmla="*/ 0 w 40"/>
                  <a:gd name="T7" fmla="*/ 1 h 2"/>
                  <a:gd name="T8" fmla="*/ 39 w 40"/>
                  <a:gd name="T9" fmla="*/ 1 h 2"/>
                  <a:gd name="T10" fmla="*/ 0 60000 65536"/>
                  <a:gd name="T11" fmla="*/ 0 60000 65536"/>
                  <a:gd name="T12" fmla="*/ 0 60000 65536"/>
                  <a:gd name="T13" fmla="*/ 0 60000 65536"/>
                  <a:gd name="T14" fmla="*/ 0 60000 65536"/>
                  <a:gd name="T15" fmla="*/ 0 w 40"/>
                  <a:gd name="T16" fmla="*/ 0 h 2"/>
                  <a:gd name="T17" fmla="*/ 40 w 40"/>
                  <a:gd name="T18" fmla="*/ 2 h 2"/>
                </a:gdLst>
                <a:ahLst/>
                <a:cxnLst>
                  <a:cxn ang="T10">
                    <a:pos x="T0" y="T1"/>
                  </a:cxn>
                  <a:cxn ang="T11">
                    <a:pos x="T2" y="T3"/>
                  </a:cxn>
                  <a:cxn ang="T12">
                    <a:pos x="T4" y="T5"/>
                  </a:cxn>
                  <a:cxn ang="T13">
                    <a:pos x="T6" y="T7"/>
                  </a:cxn>
                  <a:cxn ang="T14">
                    <a:pos x="T8" y="T9"/>
                  </a:cxn>
                </a:cxnLst>
                <a:rect l="T15" t="T16" r="T17" b="T18"/>
                <a:pathLst>
                  <a:path w="40" h="2">
                    <a:moveTo>
                      <a:pt x="39" y="1"/>
                    </a:moveTo>
                    <a:lnTo>
                      <a:pt x="39" y="0"/>
                    </a:lnTo>
                    <a:lnTo>
                      <a:pt x="0" y="0"/>
                    </a:lnTo>
                    <a:lnTo>
                      <a:pt x="0" y="1"/>
                    </a:lnTo>
                    <a:lnTo>
                      <a:pt x="3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03" name="Freeform 772"/>
              <p:cNvSpPr>
                <a:spLocks/>
              </p:cNvSpPr>
              <p:nvPr/>
            </p:nvSpPr>
            <p:spPr bwMode="auto">
              <a:xfrm>
                <a:off x="3766" y="704"/>
                <a:ext cx="18" cy="5"/>
              </a:xfrm>
              <a:custGeom>
                <a:avLst/>
                <a:gdLst>
                  <a:gd name="T0" fmla="*/ 1 w 18"/>
                  <a:gd name="T1" fmla="*/ 4 h 5"/>
                  <a:gd name="T2" fmla="*/ 17 w 18"/>
                  <a:gd name="T3" fmla="*/ 4 h 5"/>
                  <a:gd name="T4" fmla="*/ 17 w 18"/>
                  <a:gd name="T5" fmla="*/ 0 h 5"/>
                  <a:gd name="T6" fmla="*/ 0 w 18"/>
                  <a:gd name="T7" fmla="*/ 1 h 5"/>
                  <a:gd name="T8" fmla="*/ 1 w 18"/>
                  <a:gd name="T9" fmla="*/ 4 h 5"/>
                  <a:gd name="T10" fmla="*/ 0 60000 65536"/>
                  <a:gd name="T11" fmla="*/ 0 60000 65536"/>
                  <a:gd name="T12" fmla="*/ 0 60000 65536"/>
                  <a:gd name="T13" fmla="*/ 0 60000 65536"/>
                  <a:gd name="T14" fmla="*/ 0 60000 65536"/>
                  <a:gd name="T15" fmla="*/ 0 w 18"/>
                  <a:gd name="T16" fmla="*/ 0 h 5"/>
                  <a:gd name="T17" fmla="*/ 18 w 18"/>
                  <a:gd name="T18" fmla="*/ 5 h 5"/>
                </a:gdLst>
                <a:ahLst/>
                <a:cxnLst>
                  <a:cxn ang="T10">
                    <a:pos x="T0" y="T1"/>
                  </a:cxn>
                  <a:cxn ang="T11">
                    <a:pos x="T2" y="T3"/>
                  </a:cxn>
                  <a:cxn ang="T12">
                    <a:pos x="T4" y="T5"/>
                  </a:cxn>
                  <a:cxn ang="T13">
                    <a:pos x="T6" y="T7"/>
                  </a:cxn>
                  <a:cxn ang="T14">
                    <a:pos x="T8" y="T9"/>
                  </a:cxn>
                </a:cxnLst>
                <a:rect l="T15" t="T16" r="T17" b="T18"/>
                <a:pathLst>
                  <a:path w="18" h="5">
                    <a:moveTo>
                      <a:pt x="1" y="4"/>
                    </a:moveTo>
                    <a:lnTo>
                      <a:pt x="17" y="4"/>
                    </a:lnTo>
                    <a:lnTo>
                      <a:pt x="17" y="0"/>
                    </a:lnTo>
                    <a:lnTo>
                      <a:pt x="0" y="1"/>
                    </a:lnTo>
                    <a:lnTo>
                      <a:pt x="1" y="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04" name="Freeform 773"/>
              <p:cNvSpPr>
                <a:spLocks/>
              </p:cNvSpPr>
              <p:nvPr/>
            </p:nvSpPr>
            <p:spPr bwMode="auto">
              <a:xfrm>
                <a:off x="3779" y="692"/>
                <a:ext cx="7" cy="8"/>
              </a:xfrm>
              <a:custGeom>
                <a:avLst/>
                <a:gdLst>
                  <a:gd name="T0" fmla="*/ 6 w 7"/>
                  <a:gd name="T1" fmla="*/ 7 h 8"/>
                  <a:gd name="T2" fmla="*/ 6 w 7"/>
                  <a:gd name="T3" fmla="*/ 0 h 8"/>
                  <a:gd name="T4" fmla="*/ 0 w 7"/>
                  <a:gd name="T5" fmla="*/ 0 h 8"/>
                  <a:gd name="T6" fmla="*/ 0 w 7"/>
                  <a:gd name="T7" fmla="*/ 7 h 8"/>
                  <a:gd name="T8" fmla="*/ 6 w 7"/>
                  <a:gd name="T9" fmla="*/ 7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6" y="7"/>
                    </a:moveTo>
                    <a:lnTo>
                      <a:pt x="6" y="0"/>
                    </a:lnTo>
                    <a:lnTo>
                      <a:pt x="0" y="0"/>
                    </a:lnTo>
                    <a:lnTo>
                      <a:pt x="0" y="7"/>
                    </a:lnTo>
                    <a:lnTo>
                      <a:pt x="6" y="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05" name="Freeform 774"/>
              <p:cNvSpPr>
                <a:spLocks/>
              </p:cNvSpPr>
              <p:nvPr/>
            </p:nvSpPr>
            <p:spPr bwMode="auto">
              <a:xfrm>
                <a:off x="3779" y="692"/>
                <a:ext cx="9" cy="9"/>
              </a:xfrm>
              <a:custGeom>
                <a:avLst/>
                <a:gdLst>
                  <a:gd name="T0" fmla="*/ 8 w 9"/>
                  <a:gd name="T1" fmla="*/ 8 h 9"/>
                  <a:gd name="T2" fmla="*/ 8 w 9"/>
                  <a:gd name="T3" fmla="*/ 0 h 9"/>
                  <a:gd name="T4" fmla="*/ 0 w 9"/>
                  <a:gd name="T5" fmla="*/ 0 h 9"/>
                  <a:gd name="T6" fmla="*/ 0 w 9"/>
                  <a:gd name="T7" fmla="*/ 8 h 9"/>
                  <a:gd name="T8" fmla="*/ 8 w 9"/>
                  <a:gd name="T9" fmla="*/ 8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8" y="8"/>
                    </a:moveTo>
                    <a:lnTo>
                      <a:pt x="8" y="0"/>
                    </a:lnTo>
                    <a:lnTo>
                      <a:pt x="0" y="0"/>
                    </a:lnTo>
                    <a:lnTo>
                      <a:pt x="0" y="8"/>
                    </a:lnTo>
                    <a:lnTo>
                      <a:pt x="8"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06" name="Line 775"/>
              <p:cNvSpPr>
                <a:spLocks noChangeShapeType="1"/>
              </p:cNvSpPr>
              <p:nvPr/>
            </p:nvSpPr>
            <p:spPr bwMode="auto">
              <a:xfrm>
                <a:off x="3783" y="700"/>
                <a:ext cx="0" cy="4"/>
              </a:xfrm>
              <a:prstGeom prst="line">
                <a:avLst/>
              </a:prstGeom>
              <a:noFill/>
              <a:ln w="12700">
                <a:noFill/>
                <a:round/>
                <a:headEnd/>
                <a:tailEnd/>
              </a:ln>
            </p:spPr>
            <p:txBody>
              <a:bodyPr wrap="none" anchor="ctr"/>
              <a:lstStyle/>
              <a:p>
                <a:endParaRPr lang="en-US"/>
              </a:p>
            </p:txBody>
          </p:sp>
          <p:sp>
            <p:nvSpPr>
              <p:cNvPr id="168107" name="Line 776"/>
              <p:cNvSpPr>
                <a:spLocks noChangeShapeType="1"/>
              </p:cNvSpPr>
              <p:nvPr/>
            </p:nvSpPr>
            <p:spPr bwMode="auto">
              <a:xfrm>
                <a:off x="3783" y="700"/>
                <a:ext cx="0" cy="4"/>
              </a:xfrm>
              <a:prstGeom prst="line">
                <a:avLst/>
              </a:prstGeom>
              <a:noFill/>
              <a:ln w="12700">
                <a:solidFill>
                  <a:srgbClr val="000000"/>
                </a:solidFill>
                <a:round/>
                <a:headEnd/>
                <a:tailEnd/>
              </a:ln>
            </p:spPr>
            <p:txBody>
              <a:bodyPr wrap="none" anchor="ctr"/>
              <a:lstStyle/>
              <a:p>
                <a:endParaRPr lang="en-US"/>
              </a:p>
            </p:txBody>
          </p:sp>
          <p:sp>
            <p:nvSpPr>
              <p:cNvPr id="168108" name="Freeform 777"/>
              <p:cNvSpPr>
                <a:spLocks/>
              </p:cNvSpPr>
              <p:nvPr/>
            </p:nvSpPr>
            <p:spPr bwMode="auto">
              <a:xfrm>
                <a:off x="3790" y="664"/>
                <a:ext cx="23" cy="1"/>
              </a:xfrm>
              <a:custGeom>
                <a:avLst/>
                <a:gdLst>
                  <a:gd name="T0" fmla="*/ 22 w 23"/>
                  <a:gd name="T1" fmla="*/ 0 h 1"/>
                  <a:gd name="T2" fmla="*/ 22 w 23"/>
                  <a:gd name="T3" fmla="*/ 0 h 1"/>
                  <a:gd name="T4" fmla="*/ 0 w 23"/>
                  <a:gd name="T5" fmla="*/ 0 h 1"/>
                  <a:gd name="T6" fmla="*/ 0 w 23"/>
                  <a:gd name="T7" fmla="*/ 0 h 1"/>
                  <a:gd name="T8" fmla="*/ 22 w 23"/>
                  <a:gd name="T9" fmla="*/ 0 h 1"/>
                  <a:gd name="T10" fmla="*/ 0 60000 65536"/>
                  <a:gd name="T11" fmla="*/ 0 60000 65536"/>
                  <a:gd name="T12" fmla="*/ 0 60000 65536"/>
                  <a:gd name="T13" fmla="*/ 0 60000 65536"/>
                  <a:gd name="T14" fmla="*/ 0 60000 65536"/>
                  <a:gd name="T15" fmla="*/ 0 w 23"/>
                  <a:gd name="T16" fmla="*/ 0 h 1"/>
                  <a:gd name="T17" fmla="*/ 23 w 23"/>
                  <a:gd name="T18" fmla="*/ 1 h 1"/>
                </a:gdLst>
                <a:ahLst/>
                <a:cxnLst>
                  <a:cxn ang="T10">
                    <a:pos x="T0" y="T1"/>
                  </a:cxn>
                  <a:cxn ang="T11">
                    <a:pos x="T2" y="T3"/>
                  </a:cxn>
                  <a:cxn ang="T12">
                    <a:pos x="T4" y="T5"/>
                  </a:cxn>
                  <a:cxn ang="T13">
                    <a:pos x="T6" y="T7"/>
                  </a:cxn>
                  <a:cxn ang="T14">
                    <a:pos x="T8" y="T9"/>
                  </a:cxn>
                </a:cxnLst>
                <a:rect l="T15" t="T16" r="T17" b="T18"/>
                <a:pathLst>
                  <a:path w="23" h="1">
                    <a:moveTo>
                      <a:pt x="22" y="0"/>
                    </a:moveTo>
                    <a:lnTo>
                      <a:pt x="22" y="0"/>
                    </a:lnTo>
                    <a:lnTo>
                      <a:pt x="0" y="0"/>
                    </a:lnTo>
                    <a:lnTo>
                      <a:pt x="2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09" name="Freeform 778"/>
              <p:cNvSpPr>
                <a:spLocks/>
              </p:cNvSpPr>
              <p:nvPr/>
            </p:nvSpPr>
            <p:spPr bwMode="auto">
              <a:xfrm>
                <a:off x="3790" y="664"/>
                <a:ext cx="24" cy="2"/>
              </a:xfrm>
              <a:custGeom>
                <a:avLst/>
                <a:gdLst>
                  <a:gd name="T0" fmla="*/ 23 w 24"/>
                  <a:gd name="T1" fmla="*/ 1 h 2"/>
                  <a:gd name="T2" fmla="*/ 23 w 24"/>
                  <a:gd name="T3" fmla="*/ 0 h 2"/>
                  <a:gd name="T4" fmla="*/ 0 w 24"/>
                  <a:gd name="T5" fmla="*/ 0 h 2"/>
                  <a:gd name="T6" fmla="*/ 0 w 24"/>
                  <a:gd name="T7" fmla="*/ 1 h 2"/>
                  <a:gd name="T8" fmla="*/ 23 w 24"/>
                  <a:gd name="T9" fmla="*/ 1 h 2"/>
                  <a:gd name="T10" fmla="*/ 0 60000 65536"/>
                  <a:gd name="T11" fmla="*/ 0 60000 65536"/>
                  <a:gd name="T12" fmla="*/ 0 60000 65536"/>
                  <a:gd name="T13" fmla="*/ 0 60000 65536"/>
                  <a:gd name="T14" fmla="*/ 0 60000 65536"/>
                  <a:gd name="T15" fmla="*/ 0 w 24"/>
                  <a:gd name="T16" fmla="*/ 0 h 2"/>
                  <a:gd name="T17" fmla="*/ 24 w 24"/>
                  <a:gd name="T18" fmla="*/ 2 h 2"/>
                </a:gdLst>
                <a:ahLst/>
                <a:cxnLst>
                  <a:cxn ang="T10">
                    <a:pos x="T0" y="T1"/>
                  </a:cxn>
                  <a:cxn ang="T11">
                    <a:pos x="T2" y="T3"/>
                  </a:cxn>
                  <a:cxn ang="T12">
                    <a:pos x="T4" y="T5"/>
                  </a:cxn>
                  <a:cxn ang="T13">
                    <a:pos x="T6" y="T7"/>
                  </a:cxn>
                  <a:cxn ang="T14">
                    <a:pos x="T8" y="T9"/>
                  </a:cxn>
                </a:cxnLst>
                <a:rect l="T15" t="T16" r="T17" b="T18"/>
                <a:pathLst>
                  <a:path w="24" h="2">
                    <a:moveTo>
                      <a:pt x="23" y="1"/>
                    </a:moveTo>
                    <a:lnTo>
                      <a:pt x="23" y="0"/>
                    </a:lnTo>
                    <a:lnTo>
                      <a:pt x="0" y="0"/>
                    </a:lnTo>
                    <a:lnTo>
                      <a:pt x="0" y="1"/>
                    </a:lnTo>
                    <a:lnTo>
                      <a:pt x="23"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10" name="Freeform 779"/>
              <p:cNvSpPr>
                <a:spLocks/>
              </p:cNvSpPr>
              <p:nvPr/>
            </p:nvSpPr>
            <p:spPr bwMode="auto">
              <a:xfrm>
                <a:off x="3778" y="647"/>
                <a:ext cx="36" cy="11"/>
              </a:xfrm>
              <a:custGeom>
                <a:avLst/>
                <a:gdLst>
                  <a:gd name="T0" fmla="*/ 29 w 36"/>
                  <a:gd name="T1" fmla="*/ 0 h 11"/>
                  <a:gd name="T2" fmla="*/ 30 w 36"/>
                  <a:gd name="T3" fmla="*/ 0 h 11"/>
                  <a:gd name="T4" fmla="*/ 31 w 36"/>
                  <a:gd name="T5" fmla="*/ 0 h 11"/>
                  <a:gd name="T6" fmla="*/ 32 w 36"/>
                  <a:gd name="T7" fmla="*/ 1 h 11"/>
                  <a:gd name="T8" fmla="*/ 33 w 36"/>
                  <a:gd name="T9" fmla="*/ 1 h 11"/>
                  <a:gd name="T10" fmla="*/ 34 w 36"/>
                  <a:gd name="T11" fmla="*/ 2 h 11"/>
                  <a:gd name="T12" fmla="*/ 34 w 36"/>
                  <a:gd name="T13" fmla="*/ 3 h 11"/>
                  <a:gd name="T14" fmla="*/ 35 w 36"/>
                  <a:gd name="T15" fmla="*/ 4 h 11"/>
                  <a:gd name="T16" fmla="*/ 35 w 36"/>
                  <a:gd name="T17" fmla="*/ 5 h 11"/>
                  <a:gd name="T18" fmla="*/ 35 w 36"/>
                  <a:gd name="T19" fmla="*/ 5 h 11"/>
                  <a:gd name="T20" fmla="*/ 34 w 36"/>
                  <a:gd name="T21" fmla="*/ 6 h 11"/>
                  <a:gd name="T22" fmla="*/ 34 w 36"/>
                  <a:gd name="T23" fmla="*/ 7 h 11"/>
                  <a:gd name="T24" fmla="*/ 33 w 36"/>
                  <a:gd name="T25" fmla="*/ 8 h 11"/>
                  <a:gd name="T26" fmla="*/ 32 w 36"/>
                  <a:gd name="T27" fmla="*/ 8 h 11"/>
                  <a:gd name="T28" fmla="*/ 31 w 36"/>
                  <a:gd name="T29" fmla="*/ 9 h 11"/>
                  <a:gd name="T30" fmla="*/ 30 w 36"/>
                  <a:gd name="T31" fmla="*/ 9 h 11"/>
                  <a:gd name="T32" fmla="*/ 29 w 36"/>
                  <a:gd name="T33" fmla="*/ 9 h 11"/>
                  <a:gd name="T34" fmla="*/ 18 w 36"/>
                  <a:gd name="T35" fmla="*/ 10 h 11"/>
                  <a:gd name="T36" fmla="*/ 6 w 36"/>
                  <a:gd name="T37" fmla="*/ 9 h 11"/>
                  <a:gd name="T38" fmla="*/ 5 w 36"/>
                  <a:gd name="T39" fmla="*/ 9 h 11"/>
                  <a:gd name="T40" fmla="*/ 3 w 36"/>
                  <a:gd name="T41" fmla="*/ 9 h 11"/>
                  <a:gd name="T42" fmla="*/ 3 w 36"/>
                  <a:gd name="T43" fmla="*/ 8 h 11"/>
                  <a:gd name="T44" fmla="*/ 2 w 36"/>
                  <a:gd name="T45" fmla="*/ 8 h 11"/>
                  <a:gd name="T46" fmla="*/ 1 w 36"/>
                  <a:gd name="T47" fmla="*/ 7 h 11"/>
                  <a:gd name="T48" fmla="*/ 0 w 36"/>
                  <a:gd name="T49" fmla="*/ 6 h 11"/>
                  <a:gd name="T50" fmla="*/ 0 w 36"/>
                  <a:gd name="T51" fmla="*/ 5 h 11"/>
                  <a:gd name="T52" fmla="*/ 0 w 36"/>
                  <a:gd name="T53" fmla="*/ 5 h 11"/>
                  <a:gd name="T54" fmla="*/ 0 w 36"/>
                  <a:gd name="T55" fmla="*/ 4 h 11"/>
                  <a:gd name="T56" fmla="*/ 0 w 36"/>
                  <a:gd name="T57" fmla="*/ 3 h 11"/>
                  <a:gd name="T58" fmla="*/ 1 w 36"/>
                  <a:gd name="T59" fmla="*/ 2 h 11"/>
                  <a:gd name="T60" fmla="*/ 2 w 36"/>
                  <a:gd name="T61" fmla="*/ 1 h 11"/>
                  <a:gd name="T62" fmla="*/ 3 w 36"/>
                  <a:gd name="T63" fmla="*/ 1 h 11"/>
                  <a:gd name="T64" fmla="*/ 4 w 36"/>
                  <a:gd name="T65" fmla="*/ 0 h 11"/>
                  <a:gd name="T66" fmla="*/ 5 w 36"/>
                  <a:gd name="T67" fmla="*/ 0 h 11"/>
                  <a:gd name="T68" fmla="*/ 6 w 36"/>
                  <a:gd name="T69" fmla="*/ 0 h 11"/>
                  <a:gd name="T70" fmla="*/ 29 w 36"/>
                  <a:gd name="T71" fmla="*/ 0 h 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6"/>
                  <a:gd name="T109" fmla="*/ 0 h 11"/>
                  <a:gd name="T110" fmla="*/ 36 w 36"/>
                  <a:gd name="T111" fmla="*/ 11 h 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6" h="11">
                    <a:moveTo>
                      <a:pt x="29" y="0"/>
                    </a:moveTo>
                    <a:lnTo>
                      <a:pt x="30" y="0"/>
                    </a:lnTo>
                    <a:lnTo>
                      <a:pt x="31" y="0"/>
                    </a:lnTo>
                    <a:lnTo>
                      <a:pt x="32" y="1"/>
                    </a:lnTo>
                    <a:lnTo>
                      <a:pt x="33" y="1"/>
                    </a:lnTo>
                    <a:lnTo>
                      <a:pt x="34" y="2"/>
                    </a:lnTo>
                    <a:lnTo>
                      <a:pt x="34" y="3"/>
                    </a:lnTo>
                    <a:lnTo>
                      <a:pt x="35" y="4"/>
                    </a:lnTo>
                    <a:lnTo>
                      <a:pt x="35" y="5"/>
                    </a:lnTo>
                    <a:lnTo>
                      <a:pt x="34" y="6"/>
                    </a:lnTo>
                    <a:lnTo>
                      <a:pt x="34" y="7"/>
                    </a:lnTo>
                    <a:lnTo>
                      <a:pt x="33" y="8"/>
                    </a:lnTo>
                    <a:lnTo>
                      <a:pt x="32" y="8"/>
                    </a:lnTo>
                    <a:lnTo>
                      <a:pt x="31" y="9"/>
                    </a:lnTo>
                    <a:lnTo>
                      <a:pt x="30" y="9"/>
                    </a:lnTo>
                    <a:lnTo>
                      <a:pt x="29" y="9"/>
                    </a:lnTo>
                    <a:lnTo>
                      <a:pt x="18" y="10"/>
                    </a:lnTo>
                    <a:lnTo>
                      <a:pt x="6" y="9"/>
                    </a:lnTo>
                    <a:lnTo>
                      <a:pt x="5" y="9"/>
                    </a:lnTo>
                    <a:lnTo>
                      <a:pt x="3" y="9"/>
                    </a:lnTo>
                    <a:lnTo>
                      <a:pt x="3" y="8"/>
                    </a:lnTo>
                    <a:lnTo>
                      <a:pt x="2" y="8"/>
                    </a:lnTo>
                    <a:lnTo>
                      <a:pt x="1" y="7"/>
                    </a:lnTo>
                    <a:lnTo>
                      <a:pt x="0" y="6"/>
                    </a:lnTo>
                    <a:lnTo>
                      <a:pt x="0" y="5"/>
                    </a:lnTo>
                    <a:lnTo>
                      <a:pt x="0" y="4"/>
                    </a:lnTo>
                    <a:lnTo>
                      <a:pt x="0" y="3"/>
                    </a:lnTo>
                    <a:lnTo>
                      <a:pt x="1" y="2"/>
                    </a:lnTo>
                    <a:lnTo>
                      <a:pt x="2" y="1"/>
                    </a:lnTo>
                    <a:lnTo>
                      <a:pt x="3" y="1"/>
                    </a:lnTo>
                    <a:lnTo>
                      <a:pt x="4" y="0"/>
                    </a:lnTo>
                    <a:lnTo>
                      <a:pt x="5" y="0"/>
                    </a:lnTo>
                    <a:lnTo>
                      <a:pt x="6" y="0"/>
                    </a:lnTo>
                    <a:lnTo>
                      <a:pt x="29"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1" name="Freeform 780"/>
              <p:cNvSpPr>
                <a:spLocks/>
              </p:cNvSpPr>
              <p:nvPr/>
            </p:nvSpPr>
            <p:spPr bwMode="auto">
              <a:xfrm>
                <a:off x="3778" y="647"/>
                <a:ext cx="37" cy="12"/>
              </a:xfrm>
              <a:custGeom>
                <a:avLst/>
                <a:gdLst>
                  <a:gd name="T0" fmla="*/ 30 w 37"/>
                  <a:gd name="T1" fmla="*/ 0 h 12"/>
                  <a:gd name="T2" fmla="*/ 31 w 37"/>
                  <a:gd name="T3" fmla="*/ 0 h 12"/>
                  <a:gd name="T4" fmla="*/ 32 w 37"/>
                  <a:gd name="T5" fmla="*/ 0 h 12"/>
                  <a:gd name="T6" fmla="*/ 33 w 37"/>
                  <a:gd name="T7" fmla="*/ 1 h 12"/>
                  <a:gd name="T8" fmla="*/ 34 w 37"/>
                  <a:gd name="T9" fmla="*/ 2 h 12"/>
                  <a:gd name="T10" fmla="*/ 35 w 37"/>
                  <a:gd name="T11" fmla="*/ 2 h 12"/>
                  <a:gd name="T12" fmla="*/ 35 w 37"/>
                  <a:gd name="T13" fmla="*/ 3 h 12"/>
                  <a:gd name="T14" fmla="*/ 36 w 37"/>
                  <a:gd name="T15" fmla="*/ 4 h 12"/>
                  <a:gd name="T16" fmla="*/ 36 w 37"/>
                  <a:gd name="T17" fmla="*/ 5 h 12"/>
                  <a:gd name="T18" fmla="*/ 36 w 37"/>
                  <a:gd name="T19" fmla="*/ 6 h 12"/>
                  <a:gd name="T20" fmla="*/ 35 w 37"/>
                  <a:gd name="T21" fmla="*/ 7 h 12"/>
                  <a:gd name="T22" fmla="*/ 35 w 37"/>
                  <a:gd name="T23" fmla="*/ 8 h 12"/>
                  <a:gd name="T24" fmla="*/ 34 w 37"/>
                  <a:gd name="T25" fmla="*/ 8 h 12"/>
                  <a:gd name="T26" fmla="*/ 33 w 37"/>
                  <a:gd name="T27" fmla="*/ 9 h 12"/>
                  <a:gd name="T28" fmla="*/ 32 w 37"/>
                  <a:gd name="T29" fmla="*/ 10 h 12"/>
                  <a:gd name="T30" fmla="*/ 31 w 37"/>
                  <a:gd name="T31" fmla="*/ 10 h 12"/>
                  <a:gd name="T32" fmla="*/ 30 w 37"/>
                  <a:gd name="T33" fmla="*/ 10 h 12"/>
                  <a:gd name="T34" fmla="*/ 18 w 37"/>
                  <a:gd name="T35" fmla="*/ 11 h 12"/>
                  <a:gd name="T36" fmla="*/ 6 w 37"/>
                  <a:gd name="T37" fmla="*/ 10 h 12"/>
                  <a:gd name="T38" fmla="*/ 5 w 37"/>
                  <a:gd name="T39" fmla="*/ 10 h 12"/>
                  <a:gd name="T40" fmla="*/ 3 w 37"/>
                  <a:gd name="T41" fmla="*/ 10 h 12"/>
                  <a:gd name="T42" fmla="*/ 3 w 37"/>
                  <a:gd name="T43" fmla="*/ 9 h 12"/>
                  <a:gd name="T44" fmla="*/ 2 w 37"/>
                  <a:gd name="T45" fmla="*/ 8 h 12"/>
                  <a:gd name="T46" fmla="*/ 1 w 37"/>
                  <a:gd name="T47" fmla="*/ 8 h 12"/>
                  <a:gd name="T48" fmla="*/ 0 w 37"/>
                  <a:gd name="T49" fmla="*/ 7 h 12"/>
                  <a:gd name="T50" fmla="*/ 0 w 37"/>
                  <a:gd name="T51" fmla="*/ 6 h 12"/>
                  <a:gd name="T52" fmla="*/ 0 w 37"/>
                  <a:gd name="T53" fmla="*/ 5 h 12"/>
                  <a:gd name="T54" fmla="*/ 0 w 37"/>
                  <a:gd name="T55" fmla="*/ 4 h 12"/>
                  <a:gd name="T56" fmla="*/ 0 w 37"/>
                  <a:gd name="T57" fmla="*/ 3 h 12"/>
                  <a:gd name="T58" fmla="*/ 1 w 37"/>
                  <a:gd name="T59" fmla="*/ 2 h 12"/>
                  <a:gd name="T60" fmla="*/ 2 w 37"/>
                  <a:gd name="T61" fmla="*/ 2 h 12"/>
                  <a:gd name="T62" fmla="*/ 3 w 37"/>
                  <a:gd name="T63" fmla="*/ 1 h 12"/>
                  <a:gd name="T64" fmla="*/ 4 w 37"/>
                  <a:gd name="T65" fmla="*/ 0 h 12"/>
                  <a:gd name="T66" fmla="*/ 5 w 37"/>
                  <a:gd name="T67" fmla="*/ 0 h 12"/>
                  <a:gd name="T68" fmla="*/ 6 w 37"/>
                  <a:gd name="T69" fmla="*/ 0 h 12"/>
                  <a:gd name="T70" fmla="*/ 30 w 37"/>
                  <a:gd name="T71" fmla="*/ 0 h 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
                  <a:gd name="T109" fmla="*/ 0 h 12"/>
                  <a:gd name="T110" fmla="*/ 37 w 37"/>
                  <a:gd name="T111" fmla="*/ 12 h 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 h="12">
                    <a:moveTo>
                      <a:pt x="30" y="0"/>
                    </a:moveTo>
                    <a:lnTo>
                      <a:pt x="31" y="0"/>
                    </a:lnTo>
                    <a:lnTo>
                      <a:pt x="32" y="0"/>
                    </a:lnTo>
                    <a:lnTo>
                      <a:pt x="33" y="1"/>
                    </a:lnTo>
                    <a:lnTo>
                      <a:pt x="34" y="2"/>
                    </a:lnTo>
                    <a:lnTo>
                      <a:pt x="35" y="2"/>
                    </a:lnTo>
                    <a:lnTo>
                      <a:pt x="35" y="3"/>
                    </a:lnTo>
                    <a:lnTo>
                      <a:pt x="36" y="4"/>
                    </a:lnTo>
                    <a:lnTo>
                      <a:pt x="36" y="5"/>
                    </a:lnTo>
                    <a:lnTo>
                      <a:pt x="36" y="6"/>
                    </a:lnTo>
                    <a:lnTo>
                      <a:pt x="35" y="7"/>
                    </a:lnTo>
                    <a:lnTo>
                      <a:pt x="35" y="8"/>
                    </a:lnTo>
                    <a:lnTo>
                      <a:pt x="34" y="8"/>
                    </a:lnTo>
                    <a:lnTo>
                      <a:pt x="33" y="9"/>
                    </a:lnTo>
                    <a:lnTo>
                      <a:pt x="32" y="10"/>
                    </a:lnTo>
                    <a:lnTo>
                      <a:pt x="31" y="10"/>
                    </a:lnTo>
                    <a:lnTo>
                      <a:pt x="30" y="10"/>
                    </a:lnTo>
                    <a:lnTo>
                      <a:pt x="18" y="11"/>
                    </a:lnTo>
                    <a:lnTo>
                      <a:pt x="6" y="10"/>
                    </a:lnTo>
                    <a:lnTo>
                      <a:pt x="5" y="10"/>
                    </a:lnTo>
                    <a:lnTo>
                      <a:pt x="3" y="10"/>
                    </a:lnTo>
                    <a:lnTo>
                      <a:pt x="3" y="9"/>
                    </a:lnTo>
                    <a:lnTo>
                      <a:pt x="2" y="8"/>
                    </a:lnTo>
                    <a:lnTo>
                      <a:pt x="1" y="8"/>
                    </a:lnTo>
                    <a:lnTo>
                      <a:pt x="0" y="7"/>
                    </a:lnTo>
                    <a:lnTo>
                      <a:pt x="0" y="6"/>
                    </a:lnTo>
                    <a:lnTo>
                      <a:pt x="0" y="5"/>
                    </a:lnTo>
                    <a:lnTo>
                      <a:pt x="0" y="4"/>
                    </a:lnTo>
                    <a:lnTo>
                      <a:pt x="0" y="3"/>
                    </a:lnTo>
                    <a:lnTo>
                      <a:pt x="1" y="2"/>
                    </a:lnTo>
                    <a:lnTo>
                      <a:pt x="2" y="2"/>
                    </a:lnTo>
                    <a:lnTo>
                      <a:pt x="3" y="1"/>
                    </a:lnTo>
                    <a:lnTo>
                      <a:pt x="4" y="0"/>
                    </a:lnTo>
                    <a:lnTo>
                      <a:pt x="5" y="0"/>
                    </a:lnTo>
                    <a:lnTo>
                      <a:pt x="6" y="0"/>
                    </a:lnTo>
                    <a:lnTo>
                      <a:pt x="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12" name="Freeform 781"/>
              <p:cNvSpPr>
                <a:spLocks/>
              </p:cNvSpPr>
              <p:nvPr/>
            </p:nvSpPr>
            <p:spPr bwMode="auto">
              <a:xfrm>
                <a:off x="3783" y="647"/>
                <a:ext cx="3" cy="10"/>
              </a:xfrm>
              <a:custGeom>
                <a:avLst/>
                <a:gdLst>
                  <a:gd name="T0" fmla="*/ 0 w 3"/>
                  <a:gd name="T1" fmla="*/ 0 h 10"/>
                  <a:gd name="T2" fmla="*/ 0 w 3"/>
                  <a:gd name="T3" fmla="*/ 9 h 10"/>
                  <a:gd name="T4" fmla="*/ 2 w 3"/>
                  <a:gd name="T5" fmla="*/ 0 h 10"/>
                  <a:gd name="T6" fmla="*/ 0 w 3"/>
                  <a:gd name="T7" fmla="*/ 0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0"/>
                    </a:moveTo>
                    <a:lnTo>
                      <a:pt x="0" y="9"/>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3" name="Freeform 782"/>
              <p:cNvSpPr>
                <a:spLocks/>
              </p:cNvSpPr>
              <p:nvPr/>
            </p:nvSpPr>
            <p:spPr bwMode="auto">
              <a:xfrm>
                <a:off x="3786" y="647"/>
                <a:ext cx="3" cy="10"/>
              </a:xfrm>
              <a:custGeom>
                <a:avLst/>
                <a:gdLst>
                  <a:gd name="T0" fmla="*/ 0 w 3"/>
                  <a:gd name="T1" fmla="*/ 0 h 10"/>
                  <a:gd name="T2" fmla="*/ 0 w 3"/>
                  <a:gd name="T3" fmla="*/ 9 h 10"/>
                  <a:gd name="T4" fmla="*/ 2 w 3"/>
                  <a:gd name="T5" fmla="*/ 0 h 10"/>
                  <a:gd name="T6" fmla="*/ 0 w 3"/>
                  <a:gd name="T7" fmla="*/ 0 h 10"/>
                  <a:gd name="T8" fmla="*/ 0 60000 65536"/>
                  <a:gd name="T9" fmla="*/ 0 60000 65536"/>
                  <a:gd name="T10" fmla="*/ 0 60000 65536"/>
                  <a:gd name="T11" fmla="*/ 0 60000 65536"/>
                  <a:gd name="T12" fmla="*/ 0 w 3"/>
                  <a:gd name="T13" fmla="*/ 0 h 10"/>
                  <a:gd name="T14" fmla="*/ 3 w 3"/>
                  <a:gd name="T15" fmla="*/ 10 h 10"/>
                </a:gdLst>
                <a:ahLst/>
                <a:cxnLst>
                  <a:cxn ang="T8">
                    <a:pos x="T0" y="T1"/>
                  </a:cxn>
                  <a:cxn ang="T9">
                    <a:pos x="T2" y="T3"/>
                  </a:cxn>
                  <a:cxn ang="T10">
                    <a:pos x="T4" y="T5"/>
                  </a:cxn>
                  <a:cxn ang="T11">
                    <a:pos x="T6" y="T7"/>
                  </a:cxn>
                </a:cxnLst>
                <a:rect l="T12" t="T13" r="T14" b="T15"/>
                <a:pathLst>
                  <a:path w="3" h="10">
                    <a:moveTo>
                      <a:pt x="0" y="0"/>
                    </a:moveTo>
                    <a:lnTo>
                      <a:pt x="0" y="9"/>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4" name="Freeform 783"/>
              <p:cNvSpPr>
                <a:spLocks/>
              </p:cNvSpPr>
              <p:nvPr/>
            </p:nvSpPr>
            <p:spPr bwMode="auto">
              <a:xfrm>
                <a:off x="3795" y="647"/>
                <a:ext cx="3" cy="11"/>
              </a:xfrm>
              <a:custGeom>
                <a:avLst/>
                <a:gdLst>
                  <a:gd name="T0" fmla="*/ 0 w 3"/>
                  <a:gd name="T1" fmla="*/ 0 h 11"/>
                  <a:gd name="T2" fmla="*/ 0 w 3"/>
                  <a:gd name="T3" fmla="*/ 10 h 11"/>
                  <a:gd name="T4" fmla="*/ 2 w 3"/>
                  <a:gd name="T5" fmla="*/ 0 h 11"/>
                  <a:gd name="T6" fmla="*/ 0 w 3"/>
                  <a:gd name="T7" fmla="*/ 0 h 11"/>
                  <a:gd name="T8" fmla="*/ 0 60000 65536"/>
                  <a:gd name="T9" fmla="*/ 0 60000 65536"/>
                  <a:gd name="T10" fmla="*/ 0 60000 65536"/>
                  <a:gd name="T11" fmla="*/ 0 60000 65536"/>
                  <a:gd name="T12" fmla="*/ 0 w 3"/>
                  <a:gd name="T13" fmla="*/ 0 h 11"/>
                  <a:gd name="T14" fmla="*/ 3 w 3"/>
                  <a:gd name="T15" fmla="*/ 11 h 11"/>
                </a:gdLst>
                <a:ahLst/>
                <a:cxnLst>
                  <a:cxn ang="T8">
                    <a:pos x="T0" y="T1"/>
                  </a:cxn>
                  <a:cxn ang="T9">
                    <a:pos x="T2" y="T3"/>
                  </a:cxn>
                  <a:cxn ang="T10">
                    <a:pos x="T4" y="T5"/>
                  </a:cxn>
                  <a:cxn ang="T11">
                    <a:pos x="T6" y="T7"/>
                  </a:cxn>
                </a:cxnLst>
                <a:rect l="T12" t="T13" r="T14" b="T15"/>
                <a:pathLst>
                  <a:path w="3" h="11">
                    <a:moveTo>
                      <a:pt x="0" y="0"/>
                    </a:moveTo>
                    <a:lnTo>
                      <a:pt x="0" y="10"/>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5" name="Freeform 784"/>
              <p:cNvSpPr>
                <a:spLocks/>
              </p:cNvSpPr>
              <p:nvPr/>
            </p:nvSpPr>
            <p:spPr bwMode="auto">
              <a:xfrm>
                <a:off x="3807" y="647"/>
                <a:ext cx="3" cy="10"/>
              </a:xfrm>
              <a:custGeom>
                <a:avLst/>
                <a:gdLst>
                  <a:gd name="T0" fmla="*/ 0 w 3"/>
                  <a:gd name="T1" fmla="*/ 0 h 10"/>
                  <a:gd name="T2" fmla="*/ 0 w 3"/>
                  <a:gd name="T3" fmla="*/ 9 h 10"/>
                  <a:gd name="T4" fmla="*/ 2 w 3"/>
                  <a:gd name="T5" fmla="*/ 0 h 10"/>
                  <a:gd name="T6" fmla="*/ 2 w 3"/>
                  <a:gd name="T7" fmla="*/ 8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0" y="9"/>
                    </a:lnTo>
                    <a:lnTo>
                      <a:pt x="2" y="0"/>
                    </a:lnTo>
                    <a:lnTo>
                      <a:pt x="2" y="8"/>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6" name="Freeform 785"/>
              <p:cNvSpPr>
                <a:spLocks/>
              </p:cNvSpPr>
              <p:nvPr/>
            </p:nvSpPr>
            <p:spPr bwMode="auto">
              <a:xfrm>
                <a:off x="3789" y="657"/>
                <a:ext cx="14" cy="1"/>
              </a:xfrm>
              <a:custGeom>
                <a:avLst/>
                <a:gdLst>
                  <a:gd name="T0" fmla="*/ 12 w 14"/>
                  <a:gd name="T1" fmla="*/ 0 h 1"/>
                  <a:gd name="T2" fmla="*/ 13 w 14"/>
                  <a:gd name="T3" fmla="*/ 0 h 1"/>
                  <a:gd name="T4" fmla="*/ 0 w 14"/>
                  <a:gd name="T5" fmla="*/ 0 h 1"/>
                  <a:gd name="T6" fmla="*/ 1 w 14"/>
                  <a:gd name="T7" fmla="*/ 0 h 1"/>
                  <a:gd name="T8" fmla="*/ 12 w 14"/>
                  <a:gd name="T9" fmla="*/ 0 h 1"/>
                  <a:gd name="T10" fmla="*/ 0 60000 65536"/>
                  <a:gd name="T11" fmla="*/ 0 60000 65536"/>
                  <a:gd name="T12" fmla="*/ 0 60000 65536"/>
                  <a:gd name="T13" fmla="*/ 0 60000 65536"/>
                  <a:gd name="T14" fmla="*/ 0 60000 65536"/>
                  <a:gd name="T15" fmla="*/ 0 w 14"/>
                  <a:gd name="T16" fmla="*/ 0 h 1"/>
                  <a:gd name="T17" fmla="*/ 14 w 14"/>
                  <a:gd name="T18" fmla="*/ 1 h 1"/>
                </a:gdLst>
                <a:ahLst/>
                <a:cxnLst>
                  <a:cxn ang="T10">
                    <a:pos x="T0" y="T1"/>
                  </a:cxn>
                  <a:cxn ang="T11">
                    <a:pos x="T2" y="T3"/>
                  </a:cxn>
                  <a:cxn ang="T12">
                    <a:pos x="T4" y="T5"/>
                  </a:cxn>
                  <a:cxn ang="T13">
                    <a:pos x="T6" y="T7"/>
                  </a:cxn>
                  <a:cxn ang="T14">
                    <a:pos x="T8" y="T9"/>
                  </a:cxn>
                </a:cxnLst>
                <a:rect l="T15" t="T16" r="T17" b="T18"/>
                <a:pathLst>
                  <a:path w="14" h="1">
                    <a:moveTo>
                      <a:pt x="12" y="0"/>
                    </a:moveTo>
                    <a:lnTo>
                      <a:pt x="13" y="0"/>
                    </a:lnTo>
                    <a:lnTo>
                      <a:pt x="0" y="0"/>
                    </a:lnTo>
                    <a:lnTo>
                      <a:pt x="1" y="0"/>
                    </a:lnTo>
                    <a:lnTo>
                      <a:pt x="12"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7" name="Freeform 786"/>
              <p:cNvSpPr>
                <a:spLocks/>
              </p:cNvSpPr>
              <p:nvPr/>
            </p:nvSpPr>
            <p:spPr bwMode="auto">
              <a:xfrm>
                <a:off x="3792" y="659"/>
                <a:ext cx="9" cy="5"/>
              </a:xfrm>
              <a:custGeom>
                <a:avLst/>
                <a:gdLst>
                  <a:gd name="T0" fmla="*/ 8 w 9"/>
                  <a:gd name="T1" fmla="*/ 4 h 5"/>
                  <a:gd name="T2" fmla="*/ 7 w 9"/>
                  <a:gd name="T3" fmla="*/ 0 h 5"/>
                  <a:gd name="T4" fmla="*/ 1 w 9"/>
                  <a:gd name="T5" fmla="*/ 0 h 5"/>
                  <a:gd name="T6" fmla="*/ 0 w 9"/>
                  <a:gd name="T7" fmla="*/ 4 h 5"/>
                  <a:gd name="T8" fmla="*/ 8 w 9"/>
                  <a:gd name="T9" fmla="*/ 4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8" y="4"/>
                    </a:moveTo>
                    <a:lnTo>
                      <a:pt x="7" y="0"/>
                    </a:lnTo>
                    <a:lnTo>
                      <a:pt x="1" y="0"/>
                    </a:lnTo>
                    <a:lnTo>
                      <a:pt x="0" y="4"/>
                    </a:lnTo>
                    <a:lnTo>
                      <a:pt x="8" y="4"/>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18" name="Line 787"/>
              <p:cNvSpPr>
                <a:spLocks noChangeShapeType="1"/>
              </p:cNvSpPr>
              <p:nvPr/>
            </p:nvSpPr>
            <p:spPr bwMode="auto">
              <a:xfrm>
                <a:off x="3793" y="660"/>
                <a:ext cx="8" cy="0"/>
              </a:xfrm>
              <a:prstGeom prst="line">
                <a:avLst/>
              </a:prstGeom>
              <a:noFill/>
              <a:ln w="12700">
                <a:noFill/>
                <a:round/>
                <a:headEnd/>
                <a:tailEnd/>
              </a:ln>
            </p:spPr>
            <p:txBody>
              <a:bodyPr wrap="none" anchor="ctr"/>
              <a:lstStyle/>
              <a:p>
                <a:endParaRPr lang="en-US"/>
              </a:p>
            </p:txBody>
          </p:sp>
          <p:sp>
            <p:nvSpPr>
              <p:cNvPr id="168119" name="Line 788"/>
              <p:cNvSpPr>
                <a:spLocks noChangeShapeType="1"/>
              </p:cNvSpPr>
              <p:nvPr/>
            </p:nvSpPr>
            <p:spPr bwMode="auto">
              <a:xfrm>
                <a:off x="3797" y="660"/>
                <a:ext cx="0" cy="0"/>
              </a:xfrm>
              <a:prstGeom prst="line">
                <a:avLst/>
              </a:prstGeom>
              <a:noFill/>
              <a:ln w="12700">
                <a:solidFill>
                  <a:srgbClr val="000000"/>
                </a:solidFill>
                <a:round/>
                <a:headEnd/>
                <a:tailEnd/>
              </a:ln>
            </p:spPr>
            <p:txBody>
              <a:bodyPr wrap="none" anchor="ctr"/>
              <a:lstStyle/>
              <a:p>
                <a:endParaRPr lang="en-US"/>
              </a:p>
            </p:txBody>
          </p:sp>
          <p:sp>
            <p:nvSpPr>
              <p:cNvPr id="168120" name="Line 789"/>
              <p:cNvSpPr>
                <a:spLocks noChangeShapeType="1"/>
              </p:cNvSpPr>
              <p:nvPr/>
            </p:nvSpPr>
            <p:spPr bwMode="auto">
              <a:xfrm>
                <a:off x="3793" y="662"/>
                <a:ext cx="8" cy="0"/>
              </a:xfrm>
              <a:prstGeom prst="line">
                <a:avLst/>
              </a:prstGeom>
              <a:noFill/>
              <a:ln w="12700">
                <a:noFill/>
                <a:round/>
                <a:headEnd/>
                <a:tailEnd/>
              </a:ln>
            </p:spPr>
            <p:txBody>
              <a:bodyPr wrap="none" anchor="ctr"/>
              <a:lstStyle/>
              <a:p>
                <a:endParaRPr lang="en-US"/>
              </a:p>
            </p:txBody>
          </p:sp>
          <p:sp>
            <p:nvSpPr>
              <p:cNvPr id="168121" name="Line 790"/>
              <p:cNvSpPr>
                <a:spLocks noChangeShapeType="1"/>
              </p:cNvSpPr>
              <p:nvPr/>
            </p:nvSpPr>
            <p:spPr bwMode="auto">
              <a:xfrm>
                <a:off x="3797" y="662"/>
                <a:ext cx="0" cy="0"/>
              </a:xfrm>
              <a:prstGeom prst="line">
                <a:avLst/>
              </a:prstGeom>
              <a:noFill/>
              <a:ln w="12700">
                <a:solidFill>
                  <a:srgbClr val="000000"/>
                </a:solidFill>
                <a:round/>
                <a:headEnd/>
                <a:tailEnd/>
              </a:ln>
            </p:spPr>
            <p:txBody>
              <a:bodyPr wrap="none" anchor="ctr"/>
              <a:lstStyle/>
              <a:p>
                <a:endParaRPr lang="en-US"/>
              </a:p>
            </p:txBody>
          </p:sp>
          <p:sp>
            <p:nvSpPr>
              <p:cNvPr id="168122" name="Freeform 791"/>
              <p:cNvSpPr>
                <a:spLocks/>
              </p:cNvSpPr>
              <p:nvPr/>
            </p:nvSpPr>
            <p:spPr bwMode="auto">
              <a:xfrm>
                <a:off x="3739" y="631"/>
                <a:ext cx="22" cy="48"/>
              </a:xfrm>
              <a:custGeom>
                <a:avLst/>
                <a:gdLst>
                  <a:gd name="T0" fmla="*/ 8 w 22"/>
                  <a:gd name="T1" fmla="*/ 0 h 48"/>
                  <a:gd name="T2" fmla="*/ 1 w 22"/>
                  <a:gd name="T3" fmla="*/ 6 h 48"/>
                  <a:gd name="T4" fmla="*/ 12 w 22"/>
                  <a:gd name="T5" fmla="*/ 12 h 48"/>
                  <a:gd name="T6" fmla="*/ 1 w 22"/>
                  <a:gd name="T7" fmla="*/ 20 h 48"/>
                  <a:gd name="T8" fmla="*/ 17 w 22"/>
                  <a:gd name="T9" fmla="*/ 28 h 48"/>
                  <a:gd name="T10" fmla="*/ 1 w 22"/>
                  <a:gd name="T11" fmla="*/ 38 h 48"/>
                  <a:gd name="T12" fmla="*/ 21 w 22"/>
                  <a:gd name="T13" fmla="*/ 47 h 48"/>
                  <a:gd name="T14" fmla="*/ 0 w 22"/>
                  <a:gd name="T15" fmla="*/ 47 h 48"/>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48"/>
                  <a:gd name="T26" fmla="*/ 22 w 22"/>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48">
                    <a:moveTo>
                      <a:pt x="8" y="0"/>
                    </a:moveTo>
                    <a:lnTo>
                      <a:pt x="1" y="6"/>
                    </a:lnTo>
                    <a:lnTo>
                      <a:pt x="12" y="12"/>
                    </a:lnTo>
                    <a:lnTo>
                      <a:pt x="1" y="20"/>
                    </a:lnTo>
                    <a:lnTo>
                      <a:pt x="17" y="28"/>
                    </a:lnTo>
                    <a:lnTo>
                      <a:pt x="1" y="38"/>
                    </a:lnTo>
                    <a:lnTo>
                      <a:pt x="21" y="47"/>
                    </a:lnTo>
                    <a:lnTo>
                      <a:pt x="0" y="4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23" name="Freeform 792"/>
              <p:cNvSpPr>
                <a:spLocks/>
              </p:cNvSpPr>
              <p:nvPr/>
            </p:nvSpPr>
            <p:spPr bwMode="auto">
              <a:xfrm>
                <a:off x="3739" y="631"/>
                <a:ext cx="29" cy="80"/>
              </a:xfrm>
              <a:custGeom>
                <a:avLst/>
                <a:gdLst>
                  <a:gd name="T0" fmla="*/ 21 w 29"/>
                  <a:gd name="T1" fmla="*/ 48 h 80"/>
                  <a:gd name="T2" fmla="*/ 0 w 29"/>
                  <a:gd name="T3" fmla="*/ 57 h 80"/>
                  <a:gd name="T4" fmla="*/ 26 w 29"/>
                  <a:gd name="T5" fmla="*/ 68 h 80"/>
                  <a:gd name="T6" fmla="*/ 0 w 29"/>
                  <a:gd name="T7" fmla="*/ 79 h 80"/>
                  <a:gd name="T8" fmla="*/ 0 w 29"/>
                  <a:gd name="T9" fmla="*/ 0 h 80"/>
                  <a:gd name="T10" fmla="*/ 10 w 29"/>
                  <a:gd name="T11" fmla="*/ 0 h 80"/>
                  <a:gd name="T12" fmla="*/ 28 w 29"/>
                  <a:gd name="T13" fmla="*/ 78 h 80"/>
                  <a:gd name="T14" fmla="*/ 0 60000 65536"/>
                  <a:gd name="T15" fmla="*/ 0 60000 65536"/>
                  <a:gd name="T16" fmla="*/ 0 60000 65536"/>
                  <a:gd name="T17" fmla="*/ 0 60000 65536"/>
                  <a:gd name="T18" fmla="*/ 0 60000 65536"/>
                  <a:gd name="T19" fmla="*/ 0 60000 65536"/>
                  <a:gd name="T20" fmla="*/ 0 60000 65536"/>
                  <a:gd name="T21" fmla="*/ 0 w 29"/>
                  <a:gd name="T22" fmla="*/ 0 h 80"/>
                  <a:gd name="T23" fmla="*/ 29 w 29"/>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80">
                    <a:moveTo>
                      <a:pt x="21" y="48"/>
                    </a:moveTo>
                    <a:lnTo>
                      <a:pt x="0" y="57"/>
                    </a:lnTo>
                    <a:lnTo>
                      <a:pt x="26" y="68"/>
                    </a:lnTo>
                    <a:lnTo>
                      <a:pt x="0" y="79"/>
                    </a:lnTo>
                    <a:lnTo>
                      <a:pt x="0" y="0"/>
                    </a:lnTo>
                    <a:lnTo>
                      <a:pt x="10" y="0"/>
                    </a:lnTo>
                    <a:lnTo>
                      <a:pt x="28" y="7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24" name="Line 793"/>
              <p:cNvSpPr>
                <a:spLocks noChangeShapeType="1"/>
              </p:cNvSpPr>
              <p:nvPr/>
            </p:nvSpPr>
            <p:spPr bwMode="auto">
              <a:xfrm>
                <a:off x="3743" y="688"/>
                <a:ext cx="15" cy="0"/>
              </a:xfrm>
              <a:prstGeom prst="line">
                <a:avLst/>
              </a:prstGeom>
              <a:noFill/>
              <a:ln w="12700">
                <a:solidFill>
                  <a:srgbClr val="000000"/>
                </a:solidFill>
                <a:round/>
                <a:headEnd/>
                <a:tailEnd/>
              </a:ln>
            </p:spPr>
            <p:txBody>
              <a:bodyPr wrap="none" anchor="ctr"/>
              <a:lstStyle/>
              <a:p>
                <a:endParaRPr lang="en-US"/>
              </a:p>
            </p:txBody>
          </p:sp>
          <p:sp>
            <p:nvSpPr>
              <p:cNvPr id="168125" name="Freeform 794"/>
              <p:cNvSpPr>
                <a:spLocks/>
              </p:cNvSpPr>
              <p:nvPr/>
            </p:nvSpPr>
            <p:spPr bwMode="auto">
              <a:xfrm>
                <a:off x="3732" y="653"/>
                <a:ext cx="25" cy="7"/>
              </a:xfrm>
              <a:custGeom>
                <a:avLst/>
                <a:gdLst>
                  <a:gd name="T0" fmla="*/ 24 w 25"/>
                  <a:gd name="T1" fmla="*/ 6 h 7"/>
                  <a:gd name="T2" fmla="*/ 7 w 25"/>
                  <a:gd name="T3" fmla="*/ 6 h 7"/>
                  <a:gd name="T4" fmla="*/ 0 w 25"/>
                  <a:gd name="T5" fmla="*/ 0 h 7"/>
                  <a:gd name="T6" fmla="*/ 0 60000 65536"/>
                  <a:gd name="T7" fmla="*/ 0 60000 65536"/>
                  <a:gd name="T8" fmla="*/ 0 60000 65536"/>
                  <a:gd name="T9" fmla="*/ 0 w 25"/>
                  <a:gd name="T10" fmla="*/ 0 h 7"/>
                  <a:gd name="T11" fmla="*/ 25 w 25"/>
                  <a:gd name="T12" fmla="*/ 7 h 7"/>
                </a:gdLst>
                <a:ahLst/>
                <a:cxnLst>
                  <a:cxn ang="T6">
                    <a:pos x="T0" y="T1"/>
                  </a:cxn>
                  <a:cxn ang="T7">
                    <a:pos x="T2" y="T3"/>
                  </a:cxn>
                  <a:cxn ang="T8">
                    <a:pos x="T4" y="T5"/>
                  </a:cxn>
                </a:cxnLst>
                <a:rect l="T9" t="T10" r="T11" b="T12"/>
                <a:pathLst>
                  <a:path w="25" h="7">
                    <a:moveTo>
                      <a:pt x="24" y="6"/>
                    </a:moveTo>
                    <a:lnTo>
                      <a:pt x="7" y="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26" name="Freeform 795"/>
              <p:cNvSpPr>
                <a:spLocks/>
              </p:cNvSpPr>
              <p:nvPr/>
            </p:nvSpPr>
            <p:spPr bwMode="auto">
              <a:xfrm>
                <a:off x="3731" y="631"/>
                <a:ext cx="26" cy="8"/>
              </a:xfrm>
              <a:custGeom>
                <a:avLst/>
                <a:gdLst>
                  <a:gd name="T0" fmla="*/ 0 w 26"/>
                  <a:gd name="T1" fmla="*/ 0 h 8"/>
                  <a:gd name="T2" fmla="*/ 8 w 26"/>
                  <a:gd name="T3" fmla="*/ 7 h 8"/>
                  <a:gd name="T4" fmla="*/ 19 w 26"/>
                  <a:gd name="T5" fmla="*/ 7 h 8"/>
                  <a:gd name="T6" fmla="*/ 25 w 26"/>
                  <a:gd name="T7" fmla="*/ 0 h 8"/>
                  <a:gd name="T8" fmla="*/ 0 60000 65536"/>
                  <a:gd name="T9" fmla="*/ 0 60000 65536"/>
                  <a:gd name="T10" fmla="*/ 0 60000 65536"/>
                  <a:gd name="T11" fmla="*/ 0 60000 65536"/>
                  <a:gd name="T12" fmla="*/ 0 w 26"/>
                  <a:gd name="T13" fmla="*/ 0 h 8"/>
                  <a:gd name="T14" fmla="*/ 26 w 26"/>
                  <a:gd name="T15" fmla="*/ 8 h 8"/>
                </a:gdLst>
                <a:ahLst/>
                <a:cxnLst>
                  <a:cxn ang="T8">
                    <a:pos x="T0" y="T1"/>
                  </a:cxn>
                  <a:cxn ang="T9">
                    <a:pos x="T2" y="T3"/>
                  </a:cxn>
                  <a:cxn ang="T10">
                    <a:pos x="T4" y="T5"/>
                  </a:cxn>
                  <a:cxn ang="T11">
                    <a:pos x="T6" y="T7"/>
                  </a:cxn>
                </a:cxnLst>
                <a:rect l="T12" t="T13" r="T14" b="T15"/>
                <a:pathLst>
                  <a:path w="26" h="8">
                    <a:moveTo>
                      <a:pt x="0" y="0"/>
                    </a:moveTo>
                    <a:lnTo>
                      <a:pt x="8" y="7"/>
                    </a:lnTo>
                    <a:lnTo>
                      <a:pt x="19" y="7"/>
                    </a:lnTo>
                    <a:lnTo>
                      <a:pt x="25"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27" name="Line 796"/>
              <p:cNvSpPr>
                <a:spLocks noChangeShapeType="1"/>
              </p:cNvSpPr>
              <p:nvPr/>
            </p:nvSpPr>
            <p:spPr bwMode="auto">
              <a:xfrm>
                <a:off x="3734" y="655"/>
                <a:ext cx="5" cy="0"/>
              </a:xfrm>
              <a:prstGeom prst="line">
                <a:avLst/>
              </a:prstGeom>
              <a:noFill/>
              <a:ln w="12700">
                <a:noFill/>
                <a:round/>
                <a:headEnd/>
                <a:tailEnd/>
              </a:ln>
            </p:spPr>
            <p:txBody>
              <a:bodyPr wrap="none" anchor="ctr"/>
              <a:lstStyle/>
              <a:p>
                <a:endParaRPr lang="en-US"/>
              </a:p>
            </p:txBody>
          </p:sp>
          <p:sp>
            <p:nvSpPr>
              <p:cNvPr id="168128" name="Line 797"/>
              <p:cNvSpPr>
                <a:spLocks noChangeShapeType="1"/>
              </p:cNvSpPr>
              <p:nvPr/>
            </p:nvSpPr>
            <p:spPr bwMode="auto">
              <a:xfrm>
                <a:off x="3734" y="655"/>
                <a:ext cx="5" cy="0"/>
              </a:xfrm>
              <a:prstGeom prst="line">
                <a:avLst/>
              </a:prstGeom>
              <a:noFill/>
              <a:ln w="12700">
                <a:solidFill>
                  <a:srgbClr val="000000"/>
                </a:solidFill>
                <a:round/>
                <a:headEnd/>
                <a:tailEnd/>
              </a:ln>
            </p:spPr>
            <p:txBody>
              <a:bodyPr wrap="none" anchor="ctr"/>
              <a:lstStyle/>
              <a:p>
                <a:endParaRPr lang="en-US"/>
              </a:p>
            </p:txBody>
          </p:sp>
          <p:sp>
            <p:nvSpPr>
              <p:cNvPr id="168129" name="Line 798"/>
              <p:cNvSpPr>
                <a:spLocks noChangeShapeType="1"/>
              </p:cNvSpPr>
              <p:nvPr/>
            </p:nvSpPr>
            <p:spPr bwMode="auto">
              <a:xfrm flipV="1">
                <a:off x="3743" y="607"/>
                <a:ext cx="0" cy="23"/>
              </a:xfrm>
              <a:prstGeom prst="line">
                <a:avLst/>
              </a:prstGeom>
              <a:noFill/>
              <a:ln w="12700">
                <a:noFill/>
                <a:round/>
                <a:headEnd/>
                <a:tailEnd/>
              </a:ln>
            </p:spPr>
            <p:txBody>
              <a:bodyPr wrap="none" anchor="ctr"/>
              <a:lstStyle/>
              <a:p>
                <a:endParaRPr lang="en-US"/>
              </a:p>
            </p:txBody>
          </p:sp>
          <p:sp>
            <p:nvSpPr>
              <p:cNvPr id="168130" name="Line 799"/>
              <p:cNvSpPr>
                <a:spLocks noChangeShapeType="1"/>
              </p:cNvSpPr>
              <p:nvPr/>
            </p:nvSpPr>
            <p:spPr bwMode="auto">
              <a:xfrm flipV="1">
                <a:off x="3743" y="603"/>
                <a:ext cx="0" cy="31"/>
              </a:xfrm>
              <a:prstGeom prst="line">
                <a:avLst/>
              </a:prstGeom>
              <a:noFill/>
              <a:ln w="12700">
                <a:solidFill>
                  <a:srgbClr val="000000"/>
                </a:solidFill>
                <a:round/>
                <a:headEnd/>
                <a:tailEnd/>
              </a:ln>
            </p:spPr>
            <p:txBody>
              <a:bodyPr wrap="none" anchor="ctr"/>
              <a:lstStyle/>
              <a:p>
                <a:endParaRPr lang="en-US"/>
              </a:p>
            </p:txBody>
          </p:sp>
          <p:sp>
            <p:nvSpPr>
              <p:cNvPr id="168131" name="Line 800"/>
              <p:cNvSpPr>
                <a:spLocks noChangeShapeType="1"/>
              </p:cNvSpPr>
              <p:nvPr/>
            </p:nvSpPr>
            <p:spPr bwMode="auto">
              <a:xfrm>
                <a:off x="3741" y="607"/>
                <a:ext cx="4" cy="0"/>
              </a:xfrm>
              <a:prstGeom prst="line">
                <a:avLst/>
              </a:prstGeom>
              <a:noFill/>
              <a:ln w="12700">
                <a:solidFill>
                  <a:srgbClr val="000000"/>
                </a:solidFill>
                <a:round/>
                <a:headEnd/>
                <a:tailEnd/>
              </a:ln>
            </p:spPr>
            <p:txBody>
              <a:bodyPr wrap="none" anchor="ctr"/>
              <a:lstStyle/>
              <a:p>
                <a:endParaRPr lang="en-US"/>
              </a:p>
            </p:txBody>
          </p:sp>
          <p:sp>
            <p:nvSpPr>
              <p:cNvPr id="168132" name="Freeform 801"/>
              <p:cNvSpPr>
                <a:spLocks/>
              </p:cNvSpPr>
              <p:nvPr/>
            </p:nvSpPr>
            <p:spPr bwMode="auto">
              <a:xfrm>
                <a:off x="3741" y="611"/>
                <a:ext cx="5" cy="4"/>
              </a:xfrm>
              <a:custGeom>
                <a:avLst/>
                <a:gdLst>
                  <a:gd name="T0" fmla="*/ 4 w 5"/>
                  <a:gd name="T1" fmla="*/ 0 h 4"/>
                  <a:gd name="T2" fmla="*/ 0 w 5"/>
                  <a:gd name="T3" fmla="*/ 0 h 4"/>
                  <a:gd name="T4" fmla="*/ 2 w 5"/>
                  <a:gd name="T5" fmla="*/ 3 h 4"/>
                  <a:gd name="T6" fmla="*/ 4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4" y="0"/>
                    </a:moveTo>
                    <a:lnTo>
                      <a:pt x="0" y="0"/>
                    </a:lnTo>
                    <a:lnTo>
                      <a:pt x="2" y="3"/>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33" name="Freeform 802"/>
              <p:cNvSpPr>
                <a:spLocks/>
              </p:cNvSpPr>
              <p:nvPr/>
            </p:nvSpPr>
            <p:spPr bwMode="auto">
              <a:xfrm>
                <a:off x="3741" y="620"/>
                <a:ext cx="5" cy="4"/>
              </a:xfrm>
              <a:custGeom>
                <a:avLst/>
                <a:gdLst>
                  <a:gd name="T0" fmla="*/ 4 w 5"/>
                  <a:gd name="T1" fmla="*/ 0 h 4"/>
                  <a:gd name="T2" fmla="*/ 0 w 5"/>
                  <a:gd name="T3" fmla="*/ 0 h 4"/>
                  <a:gd name="T4" fmla="*/ 2 w 5"/>
                  <a:gd name="T5" fmla="*/ 3 h 4"/>
                  <a:gd name="T6" fmla="*/ 4 w 5"/>
                  <a:gd name="T7" fmla="*/ 0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4" y="0"/>
                    </a:moveTo>
                    <a:lnTo>
                      <a:pt x="0" y="0"/>
                    </a:lnTo>
                    <a:lnTo>
                      <a:pt x="2" y="3"/>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34" name="Freeform 803"/>
              <p:cNvSpPr>
                <a:spLocks/>
              </p:cNvSpPr>
              <p:nvPr/>
            </p:nvSpPr>
            <p:spPr bwMode="auto">
              <a:xfrm>
                <a:off x="3755" y="626"/>
                <a:ext cx="3" cy="3"/>
              </a:xfrm>
              <a:custGeom>
                <a:avLst/>
                <a:gdLst>
                  <a:gd name="T0" fmla="*/ 2 w 3"/>
                  <a:gd name="T1" fmla="*/ 2 h 3"/>
                  <a:gd name="T2" fmla="*/ 2 w 3"/>
                  <a:gd name="T3" fmla="*/ 0 h 3"/>
                  <a:gd name="T4" fmla="*/ 0 w 3"/>
                  <a:gd name="T5" fmla="*/ 0 h 3"/>
                  <a:gd name="T6" fmla="*/ 0 w 3"/>
                  <a:gd name="T7" fmla="*/ 2 h 3"/>
                  <a:gd name="T8" fmla="*/ 2 w 3"/>
                  <a:gd name="T9" fmla="*/ 2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2" y="2"/>
                    </a:moveTo>
                    <a:lnTo>
                      <a:pt x="2" y="0"/>
                    </a:lnTo>
                    <a:lnTo>
                      <a:pt x="0" y="0"/>
                    </a:lnTo>
                    <a:lnTo>
                      <a:pt x="0" y="2"/>
                    </a:lnTo>
                    <a:lnTo>
                      <a:pt x="2" y="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35" name="Freeform 804"/>
              <p:cNvSpPr>
                <a:spLocks/>
              </p:cNvSpPr>
              <p:nvPr/>
            </p:nvSpPr>
            <p:spPr bwMode="auto">
              <a:xfrm>
                <a:off x="3755" y="626"/>
                <a:ext cx="4" cy="4"/>
              </a:xfrm>
              <a:custGeom>
                <a:avLst/>
                <a:gdLst>
                  <a:gd name="T0" fmla="*/ 3 w 4"/>
                  <a:gd name="T1" fmla="*/ 3 h 4"/>
                  <a:gd name="T2" fmla="*/ 2 w 4"/>
                  <a:gd name="T3" fmla="*/ 0 h 4"/>
                  <a:gd name="T4" fmla="*/ 1 w 4"/>
                  <a:gd name="T5" fmla="*/ 0 h 4"/>
                  <a:gd name="T6" fmla="*/ 0 w 4"/>
                  <a:gd name="T7" fmla="*/ 3 h 4"/>
                  <a:gd name="T8" fmla="*/ 3 w 4"/>
                  <a:gd name="T9" fmla="*/ 3 h 4"/>
                  <a:gd name="T10" fmla="*/ 0 60000 65536"/>
                  <a:gd name="T11" fmla="*/ 0 60000 65536"/>
                  <a:gd name="T12" fmla="*/ 0 60000 65536"/>
                  <a:gd name="T13" fmla="*/ 0 60000 65536"/>
                  <a:gd name="T14" fmla="*/ 0 60000 65536"/>
                  <a:gd name="T15" fmla="*/ 0 w 4"/>
                  <a:gd name="T16" fmla="*/ 0 h 4"/>
                  <a:gd name="T17" fmla="*/ 4 w 4"/>
                  <a:gd name="T18" fmla="*/ 4 h 4"/>
                </a:gdLst>
                <a:ahLst/>
                <a:cxnLst>
                  <a:cxn ang="T10">
                    <a:pos x="T0" y="T1"/>
                  </a:cxn>
                  <a:cxn ang="T11">
                    <a:pos x="T2" y="T3"/>
                  </a:cxn>
                  <a:cxn ang="T12">
                    <a:pos x="T4" y="T5"/>
                  </a:cxn>
                  <a:cxn ang="T13">
                    <a:pos x="T6" y="T7"/>
                  </a:cxn>
                  <a:cxn ang="T14">
                    <a:pos x="T8" y="T9"/>
                  </a:cxn>
                </a:cxnLst>
                <a:rect l="T15" t="T16" r="T17" b="T18"/>
                <a:pathLst>
                  <a:path w="4" h="4">
                    <a:moveTo>
                      <a:pt x="3" y="3"/>
                    </a:moveTo>
                    <a:lnTo>
                      <a:pt x="2" y="0"/>
                    </a:lnTo>
                    <a:lnTo>
                      <a:pt x="1" y="0"/>
                    </a:lnTo>
                    <a:lnTo>
                      <a:pt x="0" y="3"/>
                    </a:lnTo>
                    <a:lnTo>
                      <a:pt x="3" y="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36" name="Freeform 805"/>
              <p:cNvSpPr>
                <a:spLocks/>
              </p:cNvSpPr>
              <p:nvPr/>
            </p:nvSpPr>
            <p:spPr bwMode="auto">
              <a:xfrm>
                <a:off x="3752" y="625"/>
                <a:ext cx="9" cy="1"/>
              </a:xfrm>
              <a:custGeom>
                <a:avLst/>
                <a:gdLst>
                  <a:gd name="T0" fmla="*/ 8 w 9"/>
                  <a:gd name="T1" fmla="*/ 0 h 1"/>
                  <a:gd name="T2" fmla="*/ 8 w 9"/>
                  <a:gd name="T3" fmla="*/ 0 h 1"/>
                  <a:gd name="T4" fmla="*/ 0 w 9"/>
                  <a:gd name="T5" fmla="*/ 0 h 1"/>
                  <a:gd name="T6" fmla="*/ 0 w 9"/>
                  <a:gd name="T7" fmla="*/ 0 h 1"/>
                  <a:gd name="T8" fmla="*/ 8 w 9"/>
                  <a:gd name="T9" fmla="*/ 0 h 1"/>
                  <a:gd name="T10" fmla="*/ 0 60000 65536"/>
                  <a:gd name="T11" fmla="*/ 0 60000 65536"/>
                  <a:gd name="T12" fmla="*/ 0 60000 65536"/>
                  <a:gd name="T13" fmla="*/ 0 60000 65536"/>
                  <a:gd name="T14" fmla="*/ 0 60000 65536"/>
                  <a:gd name="T15" fmla="*/ 0 w 9"/>
                  <a:gd name="T16" fmla="*/ 0 h 1"/>
                  <a:gd name="T17" fmla="*/ 9 w 9"/>
                  <a:gd name="T18" fmla="*/ 1 h 1"/>
                </a:gdLst>
                <a:ahLst/>
                <a:cxnLst>
                  <a:cxn ang="T10">
                    <a:pos x="T0" y="T1"/>
                  </a:cxn>
                  <a:cxn ang="T11">
                    <a:pos x="T2" y="T3"/>
                  </a:cxn>
                  <a:cxn ang="T12">
                    <a:pos x="T4" y="T5"/>
                  </a:cxn>
                  <a:cxn ang="T13">
                    <a:pos x="T6" y="T7"/>
                  </a:cxn>
                  <a:cxn ang="T14">
                    <a:pos x="T8" y="T9"/>
                  </a:cxn>
                </a:cxnLst>
                <a:rect l="T15" t="T16" r="T17" b="T18"/>
                <a:pathLst>
                  <a:path w="9" h="1">
                    <a:moveTo>
                      <a:pt x="8" y="0"/>
                    </a:moveTo>
                    <a:lnTo>
                      <a:pt x="8" y="0"/>
                    </a:lnTo>
                    <a:lnTo>
                      <a:pt x="0" y="0"/>
                    </a:lnTo>
                    <a:lnTo>
                      <a:pt x="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37" name="Freeform 806"/>
              <p:cNvSpPr>
                <a:spLocks/>
              </p:cNvSpPr>
              <p:nvPr/>
            </p:nvSpPr>
            <p:spPr bwMode="auto">
              <a:xfrm>
                <a:off x="3752" y="625"/>
                <a:ext cx="10" cy="2"/>
              </a:xfrm>
              <a:custGeom>
                <a:avLst/>
                <a:gdLst>
                  <a:gd name="T0" fmla="*/ 9 w 10"/>
                  <a:gd name="T1" fmla="*/ 1 h 2"/>
                  <a:gd name="T2" fmla="*/ 9 w 10"/>
                  <a:gd name="T3" fmla="*/ 0 h 2"/>
                  <a:gd name="T4" fmla="*/ 0 w 10"/>
                  <a:gd name="T5" fmla="*/ 0 h 2"/>
                  <a:gd name="T6" fmla="*/ 0 w 10"/>
                  <a:gd name="T7" fmla="*/ 1 h 2"/>
                  <a:gd name="T8" fmla="*/ 9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9" y="1"/>
                    </a:moveTo>
                    <a:lnTo>
                      <a:pt x="9" y="0"/>
                    </a:lnTo>
                    <a:lnTo>
                      <a:pt x="0" y="0"/>
                    </a:lnTo>
                    <a:lnTo>
                      <a:pt x="0" y="1"/>
                    </a:lnTo>
                    <a:lnTo>
                      <a:pt x="9"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38" name="Freeform 807"/>
              <p:cNvSpPr>
                <a:spLocks/>
              </p:cNvSpPr>
              <p:nvPr/>
            </p:nvSpPr>
            <p:spPr bwMode="auto">
              <a:xfrm>
                <a:off x="3759" y="623"/>
                <a:ext cx="6" cy="2"/>
              </a:xfrm>
              <a:custGeom>
                <a:avLst/>
                <a:gdLst>
                  <a:gd name="T0" fmla="*/ 5 w 6"/>
                  <a:gd name="T1" fmla="*/ 0 h 2"/>
                  <a:gd name="T2" fmla="*/ 4 w 6"/>
                  <a:gd name="T3" fmla="*/ 1 h 2"/>
                  <a:gd name="T4" fmla="*/ 0 w 6"/>
                  <a:gd name="T5" fmla="*/ 1 h 2"/>
                  <a:gd name="T6" fmla="*/ 0 w 6"/>
                  <a:gd name="T7" fmla="*/ 0 h 2"/>
                  <a:gd name="T8" fmla="*/ 0 60000 65536"/>
                  <a:gd name="T9" fmla="*/ 0 60000 65536"/>
                  <a:gd name="T10" fmla="*/ 0 60000 65536"/>
                  <a:gd name="T11" fmla="*/ 0 60000 65536"/>
                  <a:gd name="T12" fmla="*/ 0 w 6"/>
                  <a:gd name="T13" fmla="*/ 0 h 2"/>
                  <a:gd name="T14" fmla="*/ 6 w 6"/>
                  <a:gd name="T15" fmla="*/ 2 h 2"/>
                </a:gdLst>
                <a:ahLst/>
                <a:cxnLst>
                  <a:cxn ang="T8">
                    <a:pos x="T0" y="T1"/>
                  </a:cxn>
                  <a:cxn ang="T9">
                    <a:pos x="T2" y="T3"/>
                  </a:cxn>
                  <a:cxn ang="T10">
                    <a:pos x="T4" y="T5"/>
                  </a:cxn>
                  <a:cxn ang="T11">
                    <a:pos x="T6" y="T7"/>
                  </a:cxn>
                </a:cxnLst>
                <a:rect l="T12" t="T13" r="T14" b="T15"/>
                <a:pathLst>
                  <a:path w="6" h="2">
                    <a:moveTo>
                      <a:pt x="5" y="0"/>
                    </a:moveTo>
                    <a:lnTo>
                      <a:pt x="4" y="1"/>
                    </a:lnTo>
                    <a:lnTo>
                      <a:pt x="0" y="1"/>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39" name="Line 808"/>
              <p:cNvSpPr>
                <a:spLocks noChangeShapeType="1"/>
              </p:cNvSpPr>
              <p:nvPr/>
            </p:nvSpPr>
            <p:spPr bwMode="auto">
              <a:xfrm>
                <a:off x="3762" y="624"/>
                <a:ext cx="0" cy="6"/>
              </a:xfrm>
              <a:prstGeom prst="line">
                <a:avLst/>
              </a:prstGeom>
              <a:noFill/>
              <a:ln w="12700">
                <a:solidFill>
                  <a:srgbClr val="000000"/>
                </a:solidFill>
                <a:round/>
                <a:headEnd/>
                <a:tailEnd/>
              </a:ln>
            </p:spPr>
            <p:txBody>
              <a:bodyPr wrap="none" anchor="ctr"/>
              <a:lstStyle/>
              <a:p>
                <a:endParaRPr lang="en-US"/>
              </a:p>
            </p:txBody>
          </p:sp>
          <p:sp>
            <p:nvSpPr>
              <p:cNvPr id="168140" name="Freeform 809"/>
              <p:cNvSpPr>
                <a:spLocks/>
              </p:cNvSpPr>
              <p:nvPr/>
            </p:nvSpPr>
            <p:spPr bwMode="auto">
              <a:xfrm>
                <a:off x="3830" y="682"/>
                <a:ext cx="12" cy="14"/>
              </a:xfrm>
              <a:custGeom>
                <a:avLst/>
                <a:gdLst>
                  <a:gd name="T0" fmla="*/ 11 w 12"/>
                  <a:gd name="T1" fmla="*/ 13 h 14"/>
                  <a:gd name="T2" fmla="*/ 9 w 12"/>
                  <a:gd name="T3" fmla="*/ 0 h 14"/>
                  <a:gd name="T4" fmla="*/ 2 w 12"/>
                  <a:gd name="T5" fmla="*/ 0 h 14"/>
                  <a:gd name="T6" fmla="*/ 0 w 12"/>
                  <a:gd name="T7" fmla="*/ 13 h 14"/>
                  <a:gd name="T8" fmla="*/ 0 60000 65536"/>
                  <a:gd name="T9" fmla="*/ 0 60000 65536"/>
                  <a:gd name="T10" fmla="*/ 0 60000 65536"/>
                  <a:gd name="T11" fmla="*/ 0 60000 65536"/>
                  <a:gd name="T12" fmla="*/ 0 w 12"/>
                  <a:gd name="T13" fmla="*/ 0 h 14"/>
                  <a:gd name="T14" fmla="*/ 12 w 12"/>
                  <a:gd name="T15" fmla="*/ 14 h 14"/>
                </a:gdLst>
                <a:ahLst/>
                <a:cxnLst>
                  <a:cxn ang="T8">
                    <a:pos x="T0" y="T1"/>
                  </a:cxn>
                  <a:cxn ang="T9">
                    <a:pos x="T2" y="T3"/>
                  </a:cxn>
                  <a:cxn ang="T10">
                    <a:pos x="T4" y="T5"/>
                  </a:cxn>
                  <a:cxn ang="T11">
                    <a:pos x="T6" y="T7"/>
                  </a:cxn>
                </a:cxnLst>
                <a:rect l="T12" t="T13" r="T14" b="T15"/>
                <a:pathLst>
                  <a:path w="12" h="14">
                    <a:moveTo>
                      <a:pt x="11" y="13"/>
                    </a:moveTo>
                    <a:lnTo>
                      <a:pt x="9" y="0"/>
                    </a:lnTo>
                    <a:lnTo>
                      <a:pt x="2" y="0"/>
                    </a:lnTo>
                    <a:lnTo>
                      <a:pt x="0" y="1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41" name="Line 810"/>
              <p:cNvSpPr>
                <a:spLocks noChangeShapeType="1"/>
              </p:cNvSpPr>
              <p:nvPr/>
            </p:nvSpPr>
            <p:spPr bwMode="auto">
              <a:xfrm>
                <a:off x="3707" y="704"/>
                <a:ext cx="21" cy="0"/>
              </a:xfrm>
              <a:prstGeom prst="line">
                <a:avLst/>
              </a:prstGeom>
              <a:noFill/>
              <a:ln w="12700">
                <a:noFill/>
                <a:round/>
                <a:headEnd/>
                <a:tailEnd/>
              </a:ln>
            </p:spPr>
            <p:txBody>
              <a:bodyPr wrap="none" anchor="ctr"/>
              <a:lstStyle/>
              <a:p>
                <a:endParaRPr lang="en-US"/>
              </a:p>
            </p:txBody>
          </p:sp>
          <p:sp>
            <p:nvSpPr>
              <p:cNvPr id="168142" name="Line 811"/>
              <p:cNvSpPr>
                <a:spLocks noChangeShapeType="1"/>
              </p:cNvSpPr>
              <p:nvPr/>
            </p:nvSpPr>
            <p:spPr bwMode="auto">
              <a:xfrm>
                <a:off x="3711" y="704"/>
                <a:ext cx="13" cy="0"/>
              </a:xfrm>
              <a:prstGeom prst="line">
                <a:avLst/>
              </a:prstGeom>
              <a:noFill/>
              <a:ln w="12700">
                <a:solidFill>
                  <a:srgbClr val="000000"/>
                </a:solidFill>
                <a:round/>
                <a:headEnd/>
                <a:tailEnd/>
              </a:ln>
            </p:spPr>
            <p:txBody>
              <a:bodyPr wrap="none" anchor="ctr"/>
              <a:lstStyle/>
              <a:p>
                <a:endParaRPr lang="en-US"/>
              </a:p>
            </p:txBody>
          </p:sp>
          <p:sp>
            <p:nvSpPr>
              <p:cNvPr id="168143" name="Freeform 812"/>
              <p:cNvSpPr>
                <a:spLocks/>
              </p:cNvSpPr>
              <p:nvPr/>
            </p:nvSpPr>
            <p:spPr bwMode="auto">
              <a:xfrm>
                <a:off x="3790" y="665"/>
                <a:ext cx="16" cy="44"/>
              </a:xfrm>
              <a:custGeom>
                <a:avLst/>
                <a:gdLst>
                  <a:gd name="T0" fmla="*/ 15 w 16"/>
                  <a:gd name="T1" fmla="*/ 43 h 44"/>
                  <a:gd name="T2" fmla="*/ 13 w 16"/>
                  <a:gd name="T3" fmla="*/ 0 h 44"/>
                  <a:gd name="T4" fmla="*/ 2 w 16"/>
                  <a:gd name="T5" fmla="*/ 0 h 44"/>
                  <a:gd name="T6" fmla="*/ 0 w 16"/>
                  <a:gd name="T7" fmla="*/ 43 h 44"/>
                  <a:gd name="T8" fmla="*/ 0 60000 65536"/>
                  <a:gd name="T9" fmla="*/ 0 60000 65536"/>
                  <a:gd name="T10" fmla="*/ 0 60000 65536"/>
                  <a:gd name="T11" fmla="*/ 0 60000 65536"/>
                  <a:gd name="T12" fmla="*/ 0 w 16"/>
                  <a:gd name="T13" fmla="*/ 0 h 44"/>
                  <a:gd name="T14" fmla="*/ 16 w 16"/>
                  <a:gd name="T15" fmla="*/ 44 h 44"/>
                </a:gdLst>
                <a:ahLst/>
                <a:cxnLst>
                  <a:cxn ang="T8">
                    <a:pos x="T0" y="T1"/>
                  </a:cxn>
                  <a:cxn ang="T9">
                    <a:pos x="T2" y="T3"/>
                  </a:cxn>
                  <a:cxn ang="T10">
                    <a:pos x="T4" y="T5"/>
                  </a:cxn>
                  <a:cxn ang="T11">
                    <a:pos x="T6" y="T7"/>
                  </a:cxn>
                </a:cxnLst>
                <a:rect l="T12" t="T13" r="T14" b="T15"/>
                <a:pathLst>
                  <a:path w="16" h="44">
                    <a:moveTo>
                      <a:pt x="15" y="43"/>
                    </a:moveTo>
                    <a:lnTo>
                      <a:pt x="13" y="0"/>
                    </a:lnTo>
                    <a:lnTo>
                      <a:pt x="2" y="0"/>
                    </a:lnTo>
                    <a:lnTo>
                      <a:pt x="0" y="43"/>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44" name="Freeform 813"/>
              <p:cNvSpPr>
                <a:spLocks/>
              </p:cNvSpPr>
              <p:nvPr/>
            </p:nvSpPr>
            <p:spPr bwMode="auto">
              <a:xfrm>
                <a:off x="3812" y="665"/>
                <a:ext cx="1" cy="10"/>
              </a:xfrm>
              <a:custGeom>
                <a:avLst/>
                <a:gdLst>
                  <a:gd name="T0" fmla="*/ 0 w 1"/>
                  <a:gd name="T1" fmla="*/ 9 h 10"/>
                  <a:gd name="T2" fmla="*/ 0 w 1"/>
                  <a:gd name="T3" fmla="*/ 0 h 10"/>
                  <a:gd name="T4" fmla="*/ 0 w 1"/>
                  <a:gd name="T5" fmla="*/ 0 h 10"/>
                  <a:gd name="T6" fmla="*/ 0 w 1"/>
                  <a:gd name="T7" fmla="*/ 9 h 10"/>
                  <a:gd name="T8" fmla="*/ 0 w 1"/>
                  <a:gd name="T9" fmla="*/ 9 h 10"/>
                  <a:gd name="T10" fmla="*/ 0 60000 65536"/>
                  <a:gd name="T11" fmla="*/ 0 60000 65536"/>
                  <a:gd name="T12" fmla="*/ 0 60000 65536"/>
                  <a:gd name="T13" fmla="*/ 0 60000 65536"/>
                  <a:gd name="T14" fmla="*/ 0 60000 65536"/>
                  <a:gd name="T15" fmla="*/ 0 w 1"/>
                  <a:gd name="T16" fmla="*/ 0 h 10"/>
                  <a:gd name="T17" fmla="*/ 1 w 1"/>
                  <a:gd name="T18" fmla="*/ 10 h 10"/>
                </a:gdLst>
                <a:ahLst/>
                <a:cxnLst>
                  <a:cxn ang="T10">
                    <a:pos x="T0" y="T1"/>
                  </a:cxn>
                  <a:cxn ang="T11">
                    <a:pos x="T2" y="T3"/>
                  </a:cxn>
                  <a:cxn ang="T12">
                    <a:pos x="T4" y="T5"/>
                  </a:cxn>
                  <a:cxn ang="T13">
                    <a:pos x="T6" y="T7"/>
                  </a:cxn>
                  <a:cxn ang="T14">
                    <a:pos x="T8" y="T9"/>
                  </a:cxn>
                </a:cxnLst>
                <a:rect l="T15" t="T16" r="T17" b="T18"/>
                <a:pathLst>
                  <a:path w="1" h="10">
                    <a:moveTo>
                      <a:pt x="0" y="9"/>
                    </a:moveTo>
                    <a:lnTo>
                      <a:pt x="0" y="0"/>
                    </a:lnTo>
                    <a:lnTo>
                      <a:pt x="0" y="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8145" name="Freeform 814"/>
              <p:cNvSpPr>
                <a:spLocks/>
              </p:cNvSpPr>
              <p:nvPr/>
            </p:nvSpPr>
            <p:spPr bwMode="auto">
              <a:xfrm>
                <a:off x="3812" y="665"/>
                <a:ext cx="2" cy="11"/>
              </a:xfrm>
              <a:custGeom>
                <a:avLst/>
                <a:gdLst>
                  <a:gd name="T0" fmla="*/ 1 w 2"/>
                  <a:gd name="T1" fmla="*/ 10 h 11"/>
                  <a:gd name="T2" fmla="*/ 1 w 2"/>
                  <a:gd name="T3" fmla="*/ 0 h 11"/>
                  <a:gd name="T4" fmla="*/ 0 w 2"/>
                  <a:gd name="T5" fmla="*/ 0 h 11"/>
                  <a:gd name="T6" fmla="*/ 0 w 2"/>
                  <a:gd name="T7" fmla="*/ 10 h 11"/>
                  <a:gd name="T8" fmla="*/ 1 w 2"/>
                  <a:gd name="T9" fmla="*/ 10 h 11"/>
                  <a:gd name="T10" fmla="*/ 0 60000 65536"/>
                  <a:gd name="T11" fmla="*/ 0 60000 65536"/>
                  <a:gd name="T12" fmla="*/ 0 60000 65536"/>
                  <a:gd name="T13" fmla="*/ 0 60000 65536"/>
                  <a:gd name="T14" fmla="*/ 0 60000 65536"/>
                  <a:gd name="T15" fmla="*/ 0 w 2"/>
                  <a:gd name="T16" fmla="*/ 0 h 11"/>
                  <a:gd name="T17" fmla="*/ 2 w 2"/>
                  <a:gd name="T18" fmla="*/ 11 h 11"/>
                </a:gdLst>
                <a:ahLst/>
                <a:cxnLst>
                  <a:cxn ang="T10">
                    <a:pos x="T0" y="T1"/>
                  </a:cxn>
                  <a:cxn ang="T11">
                    <a:pos x="T2" y="T3"/>
                  </a:cxn>
                  <a:cxn ang="T12">
                    <a:pos x="T4" y="T5"/>
                  </a:cxn>
                  <a:cxn ang="T13">
                    <a:pos x="T6" y="T7"/>
                  </a:cxn>
                  <a:cxn ang="T14">
                    <a:pos x="T8" y="T9"/>
                  </a:cxn>
                </a:cxnLst>
                <a:rect l="T15" t="T16" r="T17" b="T18"/>
                <a:pathLst>
                  <a:path w="2" h="11">
                    <a:moveTo>
                      <a:pt x="1" y="10"/>
                    </a:moveTo>
                    <a:lnTo>
                      <a:pt x="1" y="0"/>
                    </a:lnTo>
                    <a:lnTo>
                      <a:pt x="0" y="0"/>
                    </a:lnTo>
                    <a:lnTo>
                      <a:pt x="0" y="10"/>
                    </a:lnTo>
                    <a:lnTo>
                      <a:pt x="1"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8146" name="Line 815"/>
              <p:cNvSpPr>
                <a:spLocks noChangeShapeType="1"/>
              </p:cNvSpPr>
              <p:nvPr/>
            </p:nvSpPr>
            <p:spPr bwMode="auto">
              <a:xfrm flipH="1">
                <a:off x="3800" y="669"/>
                <a:ext cx="16" cy="2"/>
              </a:xfrm>
              <a:prstGeom prst="line">
                <a:avLst/>
              </a:prstGeom>
              <a:noFill/>
              <a:ln w="12700">
                <a:solidFill>
                  <a:srgbClr val="000000"/>
                </a:solidFill>
                <a:round/>
                <a:headEnd/>
                <a:tailEnd/>
              </a:ln>
            </p:spPr>
            <p:txBody>
              <a:bodyPr wrap="none" anchor="ctr"/>
              <a:lstStyle/>
              <a:p>
                <a:endParaRPr lang="en-US"/>
              </a:p>
            </p:txBody>
          </p:sp>
        </p:grpSp>
        <p:sp>
          <p:nvSpPr>
            <p:cNvPr id="688944" name="Rectangle 816"/>
            <p:cNvSpPr>
              <a:spLocks noChangeArrowheads="1"/>
            </p:cNvSpPr>
            <p:nvPr/>
          </p:nvSpPr>
          <p:spPr bwMode="auto">
            <a:xfrm>
              <a:off x="3569" y="760"/>
              <a:ext cx="347" cy="150"/>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Perry </a:t>
              </a:r>
            </a:p>
          </p:txBody>
        </p:sp>
      </p:grpSp>
      <p:grpSp>
        <p:nvGrpSpPr>
          <p:cNvPr id="168062" name="Group 817"/>
          <p:cNvGrpSpPr>
            <a:grpSpLocks/>
          </p:cNvGrpSpPr>
          <p:nvPr/>
        </p:nvGrpSpPr>
        <p:grpSpPr bwMode="auto">
          <a:xfrm>
            <a:off x="6419850" y="1666875"/>
            <a:ext cx="796925" cy="450850"/>
            <a:chOff x="4044" y="1050"/>
            <a:chExt cx="502" cy="284"/>
          </a:xfrm>
        </p:grpSpPr>
        <p:grpSp>
          <p:nvGrpSpPr>
            <p:cNvPr id="168065" name="Group 818"/>
            <p:cNvGrpSpPr>
              <a:grpSpLocks/>
            </p:cNvGrpSpPr>
            <p:nvPr/>
          </p:nvGrpSpPr>
          <p:grpSpPr bwMode="auto">
            <a:xfrm>
              <a:off x="4044" y="1050"/>
              <a:ext cx="502" cy="129"/>
              <a:chOff x="4044" y="1050"/>
              <a:chExt cx="502" cy="129"/>
            </a:xfrm>
          </p:grpSpPr>
          <p:sp>
            <p:nvSpPr>
              <p:cNvPr id="688947" name="Freeform 819"/>
              <p:cNvSpPr>
                <a:spLocks/>
              </p:cNvSpPr>
              <p:nvPr/>
            </p:nvSpPr>
            <p:spPr bwMode="auto">
              <a:xfrm>
                <a:off x="4095" y="1137"/>
                <a:ext cx="182" cy="14"/>
              </a:xfrm>
              <a:custGeom>
                <a:avLst/>
                <a:gdLst/>
                <a:ahLst/>
                <a:cxnLst>
                  <a:cxn ang="0">
                    <a:pos x="0" y="13"/>
                  </a:cxn>
                  <a:cxn ang="0">
                    <a:pos x="0" y="12"/>
                  </a:cxn>
                  <a:cxn ang="0">
                    <a:pos x="51" y="4"/>
                  </a:cxn>
                  <a:cxn ang="0">
                    <a:pos x="107" y="6"/>
                  </a:cxn>
                  <a:cxn ang="0">
                    <a:pos x="180" y="0"/>
                  </a:cxn>
                  <a:cxn ang="0">
                    <a:pos x="181" y="8"/>
                  </a:cxn>
                  <a:cxn ang="0">
                    <a:pos x="0" y="13"/>
                  </a:cxn>
                </a:cxnLst>
                <a:rect l="0" t="0" r="r" b="b"/>
                <a:pathLst>
                  <a:path w="182" h="14">
                    <a:moveTo>
                      <a:pt x="0" y="13"/>
                    </a:moveTo>
                    <a:lnTo>
                      <a:pt x="0" y="12"/>
                    </a:lnTo>
                    <a:lnTo>
                      <a:pt x="51" y="4"/>
                    </a:lnTo>
                    <a:lnTo>
                      <a:pt x="107" y="6"/>
                    </a:lnTo>
                    <a:lnTo>
                      <a:pt x="180" y="0"/>
                    </a:lnTo>
                    <a:lnTo>
                      <a:pt x="181" y="8"/>
                    </a:lnTo>
                    <a:lnTo>
                      <a:pt x="0" y="1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48" name="Freeform 820"/>
              <p:cNvSpPr>
                <a:spLocks/>
              </p:cNvSpPr>
              <p:nvPr/>
            </p:nvSpPr>
            <p:spPr bwMode="auto">
              <a:xfrm>
                <a:off x="4303" y="1114"/>
                <a:ext cx="97" cy="28"/>
              </a:xfrm>
              <a:custGeom>
                <a:avLst/>
                <a:gdLst/>
                <a:ahLst/>
                <a:cxnLst>
                  <a:cxn ang="0">
                    <a:pos x="96" y="27"/>
                  </a:cxn>
                  <a:cxn ang="0">
                    <a:pos x="96" y="21"/>
                  </a:cxn>
                  <a:cxn ang="0">
                    <a:pos x="94" y="21"/>
                  </a:cxn>
                  <a:cxn ang="0">
                    <a:pos x="94" y="16"/>
                  </a:cxn>
                  <a:cxn ang="0">
                    <a:pos x="93" y="16"/>
                  </a:cxn>
                  <a:cxn ang="0">
                    <a:pos x="91" y="0"/>
                  </a:cxn>
                  <a:cxn ang="0">
                    <a:pos x="27" y="0"/>
                  </a:cxn>
                  <a:cxn ang="0">
                    <a:pos x="27" y="12"/>
                  </a:cxn>
                  <a:cxn ang="0">
                    <a:pos x="20" y="12"/>
                  </a:cxn>
                  <a:cxn ang="0">
                    <a:pos x="9" y="16"/>
                  </a:cxn>
                  <a:cxn ang="0">
                    <a:pos x="15" y="12"/>
                  </a:cxn>
                  <a:cxn ang="0">
                    <a:pos x="0" y="12"/>
                  </a:cxn>
                  <a:cxn ang="0">
                    <a:pos x="1" y="27"/>
                  </a:cxn>
                  <a:cxn ang="0">
                    <a:pos x="20" y="25"/>
                  </a:cxn>
                  <a:cxn ang="0">
                    <a:pos x="17" y="27"/>
                  </a:cxn>
                  <a:cxn ang="0">
                    <a:pos x="96" y="27"/>
                  </a:cxn>
                </a:cxnLst>
                <a:rect l="0" t="0" r="r" b="b"/>
                <a:pathLst>
                  <a:path w="97" h="28">
                    <a:moveTo>
                      <a:pt x="96" y="27"/>
                    </a:moveTo>
                    <a:lnTo>
                      <a:pt x="96" y="21"/>
                    </a:lnTo>
                    <a:lnTo>
                      <a:pt x="94" y="21"/>
                    </a:lnTo>
                    <a:lnTo>
                      <a:pt x="94" y="16"/>
                    </a:lnTo>
                    <a:lnTo>
                      <a:pt x="93" y="16"/>
                    </a:lnTo>
                    <a:lnTo>
                      <a:pt x="91" y="0"/>
                    </a:lnTo>
                    <a:lnTo>
                      <a:pt x="27" y="0"/>
                    </a:lnTo>
                    <a:lnTo>
                      <a:pt x="27" y="12"/>
                    </a:lnTo>
                    <a:lnTo>
                      <a:pt x="20" y="12"/>
                    </a:lnTo>
                    <a:lnTo>
                      <a:pt x="9" y="16"/>
                    </a:lnTo>
                    <a:lnTo>
                      <a:pt x="15" y="12"/>
                    </a:lnTo>
                    <a:lnTo>
                      <a:pt x="0" y="12"/>
                    </a:lnTo>
                    <a:lnTo>
                      <a:pt x="1" y="27"/>
                    </a:lnTo>
                    <a:lnTo>
                      <a:pt x="20" y="25"/>
                    </a:lnTo>
                    <a:lnTo>
                      <a:pt x="17" y="27"/>
                    </a:lnTo>
                    <a:lnTo>
                      <a:pt x="96" y="27"/>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49" name="Freeform 821"/>
              <p:cNvSpPr>
                <a:spLocks/>
              </p:cNvSpPr>
              <p:nvPr/>
            </p:nvSpPr>
            <p:spPr bwMode="auto">
              <a:xfrm>
                <a:off x="4276" y="1068"/>
                <a:ext cx="28" cy="76"/>
              </a:xfrm>
              <a:custGeom>
                <a:avLst/>
                <a:gdLst/>
                <a:ahLst/>
                <a:cxnLst>
                  <a:cxn ang="0">
                    <a:pos x="0" y="75"/>
                  </a:cxn>
                  <a:cxn ang="0">
                    <a:pos x="5" y="0"/>
                  </a:cxn>
                  <a:cxn ang="0">
                    <a:pos x="6" y="5"/>
                  </a:cxn>
                  <a:cxn ang="0">
                    <a:pos x="9" y="23"/>
                  </a:cxn>
                  <a:cxn ang="0">
                    <a:pos x="26" y="23"/>
                  </a:cxn>
                  <a:cxn ang="0">
                    <a:pos x="27" y="38"/>
                  </a:cxn>
                  <a:cxn ang="0">
                    <a:pos x="25" y="38"/>
                  </a:cxn>
                  <a:cxn ang="0">
                    <a:pos x="25" y="75"/>
                  </a:cxn>
                  <a:cxn ang="0">
                    <a:pos x="0" y="75"/>
                  </a:cxn>
                </a:cxnLst>
                <a:rect l="0" t="0" r="r" b="b"/>
                <a:pathLst>
                  <a:path w="28" h="76">
                    <a:moveTo>
                      <a:pt x="0" y="75"/>
                    </a:moveTo>
                    <a:lnTo>
                      <a:pt x="5" y="0"/>
                    </a:lnTo>
                    <a:lnTo>
                      <a:pt x="6" y="5"/>
                    </a:lnTo>
                    <a:lnTo>
                      <a:pt x="9" y="23"/>
                    </a:lnTo>
                    <a:lnTo>
                      <a:pt x="26" y="23"/>
                    </a:lnTo>
                    <a:lnTo>
                      <a:pt x="27" y="38"/>
                    </a:lnTo>
                    <a:lnTo>
                      <a:pt x="25" y="38"/>
                    </a:lnTo>
                    <a:lnTo>
                      <a:pt x="25" y="75"/>
                    </a:lnTo>
                    <a:lnTo>
                      <a:pt x="0" y="75"/>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0" name="Freeform 822"/>
              <p:cNvSpPr>
                <a:spLocks/>
              </p:cNvSpPr>
              <p:nvPr/>
            </p:nvSpPr>
            <p:spPr bwMode="auto">
              <a:xfrm>
                <a:off x="4360" y="1088"/>
                <a:ext cx="5" cy="27"/>
              </a:xfrm>
              <a:custGeom>
                <a:avLst/>
                <a:gdLst/>
                <a:ahLst/>
                <a:cxnLst>
                  <a:cxn ang="0">
                    <a:pos x="4" y="26"/>
                  </a:cxn>
                  <a:cxn ang="0">
                    <a:pos x="2" y="7"/>
                  </a:cxn>
                  <a:cxn ang="0">
                    <a:pos x="4" y="5"/>
                  </a:cxn>
                  <a:cxn ang="0">
                    <a:pos x="2" y="0"/>
                  </a:cxn>
                  <a:cxn ang="0">
                    <a:pos x="0" y="5"/>
                  </a:cxn>
                  <a:cxn ang="0">
                    <a:pos x="1" y="10"/>
                  </a:cxn>
                  <a:cxn ang="0">
                    <a:pos x="0" y="26"/>
                  </a:cxn>
                  <a:cxn ang="0">
                    <a:pos x="4" y="26"/>
                  </a:cxn>
                </a:cxnLst>
                <a:rect l="0" t="0" r="r" b="b"/>
                <a:pathLst>
                  <a:path w="5" h="27">
                    <a:moveTo>
                      <a:pt x="4" y="26"/>
                    </a:moveTo>
                    <a:lnTo>
                      <a:pt x="2" y="7"/>
                    </a:lnTo>
                    <a:lnTo>
                      <a:pt x="4" y="5"/>
                    </a:lnTo>
                    <a:lnTo>
                      <a:pt x="2" y="0"/>
                    </a:lnTo>
                    <a:lnTo>
                      <a:pt x="0" y="5"/>
                    </a:lnTo>
                    <a:lnTo>
                      <a:pt x="1" y="10"/>
                    </a:lnTo>
                    <a:lnTo>
                      <a:pt x="0" y="26"/>
                    </a:lnTo>
                    <a:lnTo>
                      <a:pt x="4" y="2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1" name="Freeform 823"/>
              <p:cNvSpPr>
                <a:spLocks/>
              </p:cNvSpPr>
              <p:nvPr/>
            </p:nvSpPr>
            <p:spPr bwMode="auto">
              <a:xfrm>
                <a:off x="4468" y="1124"/>
                <a:ext cx="30" cy="15"/>
              </a:xfrm>
              <a:custGeom>
                <a:avLst/>
                <a:gdLst/>
                <a:ahLst/>
                <a:cxnLst>
                  <a:cxn ang="0">
                    <a:pos x="12" y="14"/>
                  </a:cxn>
                  <a:cxn ang="0">
                    <a:pos x="9" y="11"/>
                  </a:cxn>
                  <a:cxn ang="0">
                    <a:pos x="14" y="11"/>
                  </a:cxn>
                  <a:cxn ang="0">
                    <a:pos x="16" y="5"/>
                  </a:cxn>
                  <a:cxn ang="0">
                    <a:pos x="29" y="5"/>
                  </a:cxn>
                  <a:cxn ang="0">
                    <a:pos x="16" y="5"/>
                  </a:cxn>
                  <a:cxn ang="0">
                    <a:pos x="15" y="0"/>
                  </a:cxn>
                  <a:cxn ang="0">
                    <a:pos x="1" y="0"/>
                  </a:cxn>
                  <a:cxn ang="0">
                    <a:pos x="0" y="7"/>
                  </a:cxn>
                  <a:cxn ang="0">
                    <a:pos x="2" y="11"/>
                  </a:cxn>
                  <a:cxn ang="0">
                    <a:pos x="8" y="11"/>
                  </a:cxn>
                  <a:cxn ang="0">
                    <a:pos x="8" y="14"/>
                  </a:cxn>
                  <a:cxn ang="0">
                    <a:pos x="12" y="14"/>
                  </a:cxn>
                </a:cxnLst>
                <a:rect l="0" t="0" r="r" b="b"/>
                <a:pathLst>
                  <a:path w="30" h="15">
                    <a:moveTo>
                      <a:pt x="12" y="14"/>
                    </a:moveTo>
                    <a:lnTo>
                      <a:pt x="9" y="11"/>
                    </a:lnTo>
                    <a:lnTo>
                      <a:pt x="14" y="11"/>
                    </a:lnTo>
                    <a:lnTo>
                      <a:pt x="16" y="5"/>
                    </a:lnTo>
                    <a:lnTo>
                      <a:pt x="29" y="5"/>
                    </a:lnTo>
                    <a:lnTo>
                      <a:pt x="16" y="5"/>
                    </a:lnTo>
                    <a:lnTo>
                      <a:pt x="15" y="0"/>
                    </a:lnTo>
                    <a:lnTo>
                      <a:pt x="1" y="0"/>
                    </a:lnTo>
                    <a:lnTo>
                      <a:pt x="0" y="7"/>
                    </a:lnTo>
                    <a:lnTo>
                      <a:pt x="2" y="11"/>
                    </a:lnTo>
                    <a:lnTo>
                      <a:pt x="8" y="11"/>
                    </a:lnTo>
                    <a:lnTo>
                      <a:pt x="8" y="14"/>
                    </a:lnTo>
                    <a:lnTo>
                      <a:pt x="12" y="14"/>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2" name="Freeform 824"/>
              <p:cNvSpPr>
                <a:spLocks/>
              </p:cNvSpPr>
              <p:nvPr/>
            </p:nvSpPr>
            <p:spPr bwMode="auto">
              <a:xfrm>
                <a:off x="4411" y="1127"/>
                <a:ext cx="18" cy="12"/>
              </a:xfrm>
              <a:custGeom>
                <a:avLst/>
                <a:gdLst/>
                <a:ahLst/>
                <a:cxnLst>
                  <a:cxn ang="0">
                    <a:pos x="6" y="11"/>
                  </a:cxn>
                  <a:cxn ang="0">
                    <a:pos x="3" y="7"/>
                  </a:cxn>
                  <a:cxn ang="0">
                    <a:pos x="0" y="7"/>
                  </a:cxn>
                  <a:cxn ang="0">
                    <a:pos x="0" y="0"/>
                  </a:cxn>
                  <a:cxn ang="0">
                    <a:pos x="17" y="0"/>
                  </a:cxn>
                  <a:cxn ang="0">
                    <a:pos x="17" y="7"/>
                  </a:cxn>
                  <a:cxn ang="0">
                    <a:pos x="12" y="7"/>
                  </a:cxn>
                  <a:cxn ang="0">
                    <a:pos x="11" y="11"/>
                  </a:cxn>
                  <a:cxn ang="0">
                    <a:pos x="6" y="11"/>
                  </a:cxn>
                </a:cxnLst>
                <a:rect l="0" t="0" r="r" b="b"/>
                <a:pathLst>
                  <a:path w="18" h="12">
                    <a:moveTo>
                      <a:pt x="6" y="11"/>
                    </a:moveTo>
                    <a:lnTo>
                      <a:pt x="3" y="7"/>
                    </a:lnTo>
                    <a:lnTo>
                      <a:pt x="0" y="7"/>
                    </a:lnTo>
                    <a:lnTo>
                      <a:pt x="0" y="0"/>
                    </a:lnTo>
                    <a:lnTo>
                      <a:pt x="17" y="0"/>
                    </a:lnTo>
                    <a:lnTo>
                      <a:pt x="17" y="7"/>
                    </a:lnTo>
                    <a:lnTo>
                      <a:pt x="12" y="7"/>
                    </a:lnTo>
                    <a:lnTo>
                      <a:pt x="11" y="11"/>
                    </a:lnTo>
                    <a:lnTo>
                      <a:pt x="6"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3" name="Freeform 825"/>
              <p:cNvSpPr>
                <a:spLocks/>
              </p:cNvSpPr>
              <p:nvPr/>
            </p:nvSpPr>
            <p:spPr bwMode="auto">
              <a:xfrm>
                <a:off x="4276" y="1050"/>
                <a:ext cx="12" cy="17"/>
              </a:xfrm>
              <a:custGeom>
                <a:avLst/>
                <a:gdLst/>
                <a:ahLst/>
                <a:cxnLst>
                  <a:cxn ang="0">
                    <a:pos x="11" y="10"/>
                  </a:cxn>
                  <a:cxn ang="0">
                    <a:pos x="6" y="10"/>
                  </a:cxn>
                  <a:cxn ang="0">
                    <a:pos x="6" y="16"/>
                  </a:cxn>
                  <a:cxn ang="0">
                    <a:pos x="5" y="16"/>
                  </a:cxn>
                  <a:cxn ang="0">
                    <a:pos x="4" y="10"/>
                  </a:cxn>
                  <a:cxn ang="0">
                    <a:pos x="0" y="10"/>
                  </a:cxn>
                  <a:cxn ang="0">
                    <a:pos x="4" y="8"/>
                  </a:cxn>
                  <a:cxn ang="0">
                    <a:pos x="4" y="0"/>
                  </a:cxn>
                  <a:cxn ang="0">
                    <a:pos x="5" y="10"/>
                  </a:cxn>
                  <a:cxn ang="0">
                    <a:pos x="11" y="10"/>
                  </a:cxn>
                </a:cxnLst>
                <a:rect l="0" t="0" r="r" b="b"/>
                <a:pathLst>
                  <a:path w="12" h="17">
                    <a:moveTo>
                      <a:pt x="11" y="10"/>
                    </a:moveTo>
                    <a:lnTo>
                      <a:pt x="6" y="10"/>
                    </a:lnTo>
                    <a:lnTo>
                      <a:pt x="6" y="16"/>
                    </a:lnTo>
                    <a:lnTo>
                      <a:pt x="5" y="16"/>
                    </a:lnTo>
                    <a:lnTo>
                      <a:pt x="4" y="10"/>
                    </a:lnTo>
                    <a:lnTo>
                      <a:pt x="0" y="10"/>
                    </a:lnTo>
                    <a:lnTo>
                      <a:pt x="4" y="8"/>
                    </a:lnTo>
                    <a:lnTo>
                      <a:pt x="4" y="0"/>
                    </a:lnTo>
                    <a:lnTo>
                      <a:pt x="5" y="10"/>
                    </a:lnTo>
                    <a:lnTo>
                      <a:pt x="11" y="1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4" name="Freeform 826"/>
              <p:cNvSpPr>
                <a:spLocks/>
              </p:cNvSpPr>
              <p:nvPr/>
            </p:nvSpPr>
            <p:spPr bwMode="auto">
              <a:xfrm>
                <a:off x="4371" y="1103"/>
                <a:ext cx="3" cy="12"/>
              </a:xfrm>
              <a:custGeom>
                <a:avLst/>
                <a:gdLst/>
                <a:ahLst/>
                <a:cxnLst>
                  <a:cxn ang="0">
                    <a:pos x="1" y="11"/>
                  </a:cxn>
                  <a:cxn ang="0">
                    <a:pos x="1" y="6"/>
                  </a:cxn>
                  <a:cxn ang="0">
                    <a:pos x="0" y="6"/>
                  </a:cxn>
                  <a:cxn ang="0">
                    <a:pos x="0" y="2"/>
                  </a:cxn>
                  <a:cxn ang="0">
                    <a:pos x="1" y="2"/>
                  </a:cxn>
                  <a:cxn ang="0">
                    <a:pos x="1" y="0"/>
                  </a:cxn>
                  <a:cxn ang="0">
                    <a:pos x="2" y="2"/>
                  </a:cxn>
                  <a:cxn ang="0">
                    <a:pos x="2" y="5"/>
                  </a:cxn>
                  <a:cxn ang="0">
                    <a:pos x="2" y="9"/>
                  </a:cxn>
                  <a:cxn ang="0">
                    <a:pos x="1" y="11"/>
                  </a:cxn>
                </a:cxnLst>
                <a:rect l="0" t="0" r="r" b="b"/>
                <a:pathLst>
                  <a:path w="3" h="12">
                    <a:moveTo>
                      <a:pt x="1" y="11"/>
                    </a:moveTo>
                    <a:lnTo>
                      <a:pt x="1" y="6"/>
                    </a:lnTo>
                    <a:lnTo>
                      <a:pt x="0" y="6"/>
                    </a:lnTo>
                    <a:lnTo>
                      <a:pt x="0" y="2"/>
                    </a:lnTo>
                    <a:lnTo>
                      <a:pt x="1" y="2"/>
                    </a:lnTo>
                    <a:lnTo>
                      <a:pt x="1" y="0"/>
                    </a:lnTo>
                    <a:lnTo>
                      <a:pt x="2" y="2"/>
                    </a:lnTo>
                    <a:lnTo>
                      <a:pt x="2" y="5"/>
                    </a:lnTo>
                    <a:lnTo>
                      <a:pt x="2" y="9"/>
                    </a:lnTo>
                    <a:lnTo>
                      <a:pt x="1"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5" name="Freeform 827"/>
              <p:cNvSpPr>
                <a:spLocks/>
              </p:cNvSpPr>
              <p:nvPr/>
            </p:nvSpPr>
            <p:spPr bwMode="auto">
              <a:xfrm>
                <a:off x="4393" y="1101"/>
                <a:ext cx="7" cy="14"/>
              </a:xfrm>
              <a:custGeom>
                <a:avLst/>
                <a:gdLst/>
                <a:ahLst/>
                <a:cxnLst>
                  <a:cxn ang="0">
                    <a:pos x="0" y="11"/>
                  </a:cxn>
                  <a:cxn ang="0">
                    <a:pos x="0" y="0"/>
                  </a:cxn>
                  <a:cxn ang="0">
                    <a:pos x="1" y="0"/>
                  </a:cxn>
                  <a:cxn ang="0">
                    <a:pos x="2" y="8"/>
                  </a:cxn>
                  <a:cxn ang="0">
                    <a:pos x="6" y="8"/>
                  </a:cxn>
                  <a:cxn ang="0">
                    <a:pos x="2" y="8"/>
                  </a:cxn>
                  <a:cxn ang="0">
                    <a:pos x="2" y="13"/>
                  </a:cxn>
                  <a:cxn ang="0">
                    <a:pos x="0" y="11"/>
                  </a:cxn>
                </a:cxnLst>
                <a:rect l="0" t="0" r="r" b="b"/>
                <a:pathLst>
                  <a:path w="7" h="14">
                    <a:moveTo>
                      <a:pt x="0" y="11"/>
                    </a:moveTo>
                    <a:lnTo>
                      <a:pt x="0" y="0"/>
                    </a:lnTo>
                    <a:lnTo>
                      <a:pt x="1" y="0"/>
                    </a:lnTo>
                    <a:lnTo>
                      <a:pt x="2" y="8"/>
                    </a:lnTo>
                    <a:lnTo>
                      <a:pt x="6" y="8"/>
                    </a:lnTo>
                    <a:lnTo>
                      <a:pt x="2" y="8"/>
                    </a:lnTo>
                    <a:lnTo>
                      <a:pt x="2" y="13"/>
                    </a:lnTo>
                    <a:lnTo>
                      <a:pt x="0" y="11"/>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6" name="Freeform 828"/>
              <p:cNvSpPr>
                <a:spLocks/>
              </p:cNvSpPr>
              <p:nvPr/>
            </p:nvSpPr>
            <p:spPr bwMode="auto">
              <a:xfrm>
                <a:off x="4338" y="1094"/>
                <a:ext cx="1" cy="21"/>
              </a:xfrm>
              <a:custGeom>
                <a:avLst/>
                <a:gdLst/>
                <a:ahLst/>
                <a:cxnLst>
                  <a:cxn ang="0">
                    <a:pos x="0" y="20"/>
                  </a:cxn>
                  <a:cxn ang="0">
                    <a:pos x="0" y="0"/>
                  </a:cxn>
                  <a:cxn ang="0">
                    <a:pos x="0" y="0"/>
                  </a:cxn>
                  <a:cxn ang="0">
                    <a:pos x="0" y="20"/>
                  </a:cxn>
                  <a:cxn ang="0">
                    <a:pos x="0" y="20"/>
                  </a:cxn>
                </a:cxnLst>
                <a:rect l="0" t="0" r="r" b="b"/>
                <a:pathLst>
                  <a:path w="1" h="21">
                    <a:moveTo>
                      <a:pt x="0" y="20"/>
                    </a:moveTo>
                    <a:lnTo>
                      <a:pt x="0" y="0"/>
                    </a:lnTo>
                    <a:lnTo>
                      <a:pt x="0" y="0"/>
                    </a:lnTo>
                    <a:lnTo>
                      <a:pt x="0" y="20"/>
                    </a:lnTo>
                    <a:lnTo>
                      <a:pt x="0" y="2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7" name="Freeform 829"/>
              <p:cNvSpPr>
                <a:spLocks/>
              </p:cNvSpPr>
              <p:nvPr/>
            </p:nvSpPr>
            <p:spPr bwMode="auto">
              <a:xfrm>
                <a:off x="4044" y="1137"/>
                <a:ext cx="502" cy="31"/>
              </a:xfrm>
              <a:custGeom>
                <a:avLst/>
                <a:gdLst/>
                <a:ahLst/>
                <a:cxnLst>
                  <a:cxn ang="0">
                    <a:pos x="461" y="30"/>
                  </a:cxn>
                  <a:cxn ang="0">
                    <a:pos x="477" y="20"/>
                  </a:cxn>
                  <a:cxn ang="0">
                    <a:pos x="501" y="0"/>
                  </a:cxn>
                  <a:cxn ang="0">
                    <a:pos x="0" y="13"/>
                  </a:cxn>
                  <a:cxn ang="0">
                    <a:pos x="2" y="30"/>
                  </a:cxn>
                  <a:cxn ang="0">
                    <a:pos x="461" y="30"/>
                  </a:cxn>
                </a:cxnLst>
                <a:rect l="0" t="0" r="r" b="b"/>
                <a:pathLst>
                  <a:path w="502" h="31">
                    <a:moveTo>
                      <a:pt x="461" y="30"/>
                    </a:moveTo>
                    <a:lnTo>
                      <a:pt x="477" y="20"/>
                    </a:lnTo>
                    <a:lnTo>
                      <a:pt x="501" y="0"/>
                    </a:lnTo>
                    <a:lnTo>
                      <a:pt x="0" y="13"/>
                    </a:lnTo>
                    <a:lnTo>
                      <a:pt x="2" y="30"/>
                    </a:lnTo>
                    <a:lnTo>
                      <a:pt x="461" y="3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8" name="Freeform 830"/>
              <p:cNvSpPr>
                <a:spLocks/>
              </p:cNvSpPr>
              <p:nvPr/>
            </p:nvSpPr>
            <p:spPr bwMode="auto">
              <a:xfrm>
                <a:off x="4289" y="1082"/>
                <a:ext cx="15" cy="7"/>
              </a:xfrm>
              <a:custGeom>
                <a:avLst/>
                <a:gdLst/>
                <a:ahLst/>
                <a:cxnLst>
                  <a:cxn ang="0">
                    <a:pos x="7" y="6"/>
                  </a:cxn>
                  <a:cxn ang="0">
                    <a:pos x="7" y="2"/>
                  </a:cxn>
                  <a:cxn ang="0">
                    <a:pos x="0" y="2"/>
                  </a:cxn>
                  <a:cxn ang="0">
                    <a:pos x="0" y="0"/>
                  </a:cxn>
                  <a:cxn ang="0">
                    <a:pos x="14" y="0"/>
                  </a:cxn>
                  <a:cxn ang="0">
                    <a:pos x="14" y="2"/>
                  </a:cxn>
                  <a:cxn ang="0">
                    <a:pos x="9" y="2"/>
                  </a:cxn>
                  <a:cxn ang="0">
                    <a:pos x="7" y="6"/>
                  </a:cxn>
                </a:cxnLst>
                <a:rect l="0" t="0" r="r" b="b"/>
                <a:pathLst>
                  <a:path w="15" h="7">
                    <a:moveTo>
                      <a:pt x="7" y="6"/>
                    </a:moveTo>
                    <a:lnTo>
                      <a:pt x="7" y="2"/>
                    </a:lnTo>
                    <a:lnTo>
                      <a:pt x="0" y="2"/>
                    </a:lnTo>
                    <a:lnTo>
                      <a:pt x="0" y="0"/>
                    </a:lnTo>
                    <a:lnTo>
                      <a:pt x="14" y="0"/>
                    </a:lnTo>
                    <a:lnTo>
                      <a:pt x="14" y="2"/>
                    </a:lnTo>
                    <a:lnTo>
                      <a:pt x="9" y="2"/>
                    </a:lnTo>
                    <a:lnTo>
                      <a:pt x="7" y="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59" name="Freeform 831"/>
              <p:cNvSpPr>
                <a:spLocks/>
              </p:cNvSpPr>
              <p:nvPr/>
            </p:nvSpPr>
            <p:spPr bwMode="auto">
              <a:xfrm>
                <a:off x="4047" y="1164"/>
                <a:ext cx="468" cy="15"/>
              </a:xfrm>
              <a:custGeom>
                <a:avLst/>
                <a:gdLst/>
                <a:ahLst/>
                <a:cxnLst>
                  <a:cxn ang="0">
                    <a:pos x="466" y="3"/>
                  </a:cxn>
                  <a:cxn ang="0">
                    <a:pos x="463" y="5"/>
                  </a:cxn>
                  <a:cxn ang="0">
                    <a:pos x="460" y="0"/>
                  </a:cxn>
                  <a:cxn ang="0">
                    <a:pos x="467" y="1"/>
                  </a:cxn>
                  <a:cxn ang="0">
                    <a:pos x="453" y="12"/>
                  </a:cxn>
                  <a:cxn ang="0">
                    <a:pos x="399" y="14"/>
                  </a:cxn>
                  <a:cxn ang="0">
                    <a:pos x="5" y="12"/>
                  </a:cxn>
                  <a:cxn ang="0">
                    <a:pos x="2" y="5"/>
                  </a:cxn>
                  <a:cxn ang="0">
                    <a:pos x="0" y="3"/>
                  </a:cxn>
                  <a:cxn ang="0">
                    <a:pos x="466" y="3"/>
                  </a:cxn>
                </a:cxnLst>
                <a:rect l="0" t="0" r="r" b="b"/>
                <a:pathLst>
                  <a:path w="468" h="15">
                    <a:moveTo>
                      <a:pt x="466" y="3"/>
                    </a:moveTo>
                    <a:lnTo>
                      <a:pt x="463" y="5"/>
                    </a:lnTo>
                    <a:lnTo>
                      <a:pt x="460" y="0"/>
                    </a:lnTo>
                    <a:lnTo>
                      <a:pt x="467" y="1"/>
                    </a:lnTo>
                    <a:lnTo>
                      <a:pt x="453" y="12"/>
                    </a:lnTo>
                    <a:lnTo>
                      <a:pt x="399" y="14"/>
                    </a:lnTo>
                    <a:lnTo>
                      <a:pt x="5" y="12"/>
                    </a:lnTo>
                    <a:lnTo>
                      <a:pt x="2" y="5"/>
                    </a:lnTo>
                    <a:lnTo>
                      <a:pt x="0" y="3"/>
                    </a:lnTo>
                    <a:lnTo>
                      <a:pt x="466" y="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8960" name="Freeform 832"/>
              <p:cNvSpPr>
                <a:spLocks/>
              </p:cNvSpPr>
              <p:nvPr/>
            </p:nvSpPr>
            <p:spPr bwMode="auto">
              <a:xfrm>
                <a:off x="4265" y="1120"/>
                <a:ext cx="12" cy="14"/>
              </a:xfrm>
              <a:custGeom>
                <a:avLst/>
                <a:gdLst/>
                <a:ahLst/>
                <a:cxnLst>
                  <a:cxn ang="0">
                    <a:pos x="11" y="0"/>
                  </a:cxn>
                  <a:cxn ang="0">
                    <a:pos x="7" y="2"/>
                  </a:cxn>
                  <a:cxn ang="0">
                    <a:pos x="3" y="5"/>
                  </a:cxn>
                  <a:cxn ang="0">
                    <a:pos x="0" y="8"/>
                  </a:cxn>
                  <a:cxn ang="0">
                    <a:pos x="0" y="13"/>
                  </a:cxn>
                  <a:cxn ang="0">
                    <a:pos x="11" y="13"/>
                  </a:cxn>
                  <a:cxn ang="0">
                    <a:pos x="11" y="0"/>
                  </a:cxn>
                </a:cxnLst>
                <a:rect l="0" t="0" r="r" b="b"/>
                <a:pathLst>
                  <a:path w="12" h="14">
                    <a:moveTo>
                      <a:pt x="11" y="0"/>
                    </a:moveTo>
                    <a:lnTo>
                      <a:pt x="7" y="2"/>
                    </a:lnTo>
                    <a:lnTo>
                      <a:pt x="3" y="5"/>
                    </a:lnTo>
                    <a:lnTo>
                      <a:pt x="0" y="8"/>
                    </a:lnTo>
                    <a:lnTo>
                      <a:pt x="0" y="13"/>
                    </a:lnTo>
                    <a:lnTo>
                      <a:pt x="11" y="13"/>
                    </a:lnTo>
                    <a:lnTo>
                      <a:pt x="11" y="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grpSp>
        <p:sp>
          <p:nvSpPr>
            <p:cNvPr id="688961" name="Rectangle 833"/>
            <p:cNvSpPr>
              <a:spLocks noChangeArrowheads="1"/>
            </p:cNvSpPr>
            <p:nvPr/>
          </p:nvSpPr>
          <p:spPr bwMode="auto">
            <a:xfrm>
              <a:off x="4197" y="1192"/>
              <a:ext cx="229" cy="142"/>
            </a:xfrm>
            <a:prstGeom prst="rect">
              <a:avLst/>
            </a:prstGeom>
            <a:noFill/>
            <a:ln w="12700">
              <a:noFill/>
              <a:miter lim="800000"/>
              <a:headEnd/>
              <a:tailEnd/>
            </a:ln>
            <a:effectLst/>
          </p:spPr>
          <p:txBody>
            <a:bodyPr wrap="none" lIns="90488" tIns="44450" rIns="90488" bIns="44450">
              <a:spAutoFit/>
            </a:bodyPr>
            <a:lstStyle/>
            <a:p>
              <a:pPr eaLnBrk="0" hangingPunct="0">
                <a:lnSpc>
                  <a:spcPct val="90000"/>
                </a:lnSpc>
                <a:defRPr/>
              </a:pPr>
              <a:r>
                <a:rPr lang="en-US" sz="1000" b="1">
                  <a:solidFill>
                    <a:schemeClr val="tx2"/>
                  </a:solidFill>
                  <a:effectLst>
                    <a:outerShdw blurRad="38100" dist="38100" dir="2700000" algn="tl">
                      <a:srgbClr val="C0C0C0"/>
                    </a:outerShdw>
                  </a:effectLst>
                  <a:cs typeface="Times New Roman" pitchFamily="18" charset="0"/>
                </a:rPr>
                <a:t>lsd</a:t>
              </a:r>
            </a:p>
          </p:txBody>
        </p:sp>
      </p:grpSp>
      <p:sp>
        <p:nvSpPr>
          <p:cNvPr id="168063" name="AutoShape 834">
            <a:hlinkClick r:id="rId4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8064" name="Text Box 835"/>
          <p:cNvSpPr txBox="1">
            <a:spLocks noChangeArrowheads="1"/>
          </p:cNvSpPr>
          <p:nvPr/>
        </p:nvSpPr>
        <p:spPr bwMode="auto">
          <a:xfrm>
            <a:off x="739775" y="6597650"/>
            <a:ext cx="3355975" cy="260350"/>
          </a:xfrm>
          <a:prstGeom prst="rect">
            <a:avLst/>
          </a:prstGeom>
          <a:noFill/>
          <a:ln w="12700" algn="ctr">
            <a:noFill/>
            <a:miter lim="800000"/>
            <a:headEnd/>
            <a:tailEnd/>
          </a:ln>
        </p:spPr>
        <p:txBody>
          <a:bodyPr wrap="none">
            <a:spAutoFit/>
          </a:bodyPr>
          <a:lstStyle/>
          <a:p>
            <a:pPr algn="ctr" eaLnBrk="0" hangingPunct="0"/>
            <a:r>
              <a:rPr lang="en-US" sz="1100" b="1"/>
              <a:t>Courtesy Navy Wargaming Division, Newport RI</a:t>
            </a:r>
          </a:p>
        </p:txBody>
      </p:sp>
    </p:spTree>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8962" name="Group 2"/>
          <p:cNvGrpSpPr>
            <a:grpSpLocks/>
          </p:cNvGrpSpPr>
          <p:nvPr/>
        </p:nvGrpSpPr>
        <p:grpSpPr bwMode="auto">
          <a:xfrm>
            <a:off x="4667250" y="1754188"/>
            <a:ext cx="742950" cy="512762"/>
            <a:chOff x="2940" y="1105"/>
            <a:chExt cx="468" cy="323"/>
          </a:xfrm>
        </p:grpSpPr>
        <p:grpSp>
          <p:nvGrpSpPr>
            <p:cNvPr id="169405" name="Group 3"/>
            <p:cNvGrpSpPr>
              <a:grpSpLocks/>
            </p:cNvGrpSpPr>
            <p:nvPr/>
          </p:nvGrpSpPr>
          <p:grpSpPr bwMode="auto">
            <a:xfrm>
              <a:off x="2940" y="1105"/>
              <a:ext cx="468" cy="146"/>
              <a:chOff x="2940" y="1105"/>
              <a:chExt cx="468" cy="146"/>
            </a:xfrm>
          </p:grpSpPr>
          <p:sp>
            <p:nvSpPr>
              <p:cNvPr id="169407" name="Freeform 4"/>
              <p:cNvSpPr>
                <a:spLocks/>
              </p:cNvSpPr>
              <p:nvPr/>
            </p:nvSpPr>
            <p:spPr bwMode="auto">
              <a:xfrm>
                <a:off x="2940" y="1197"/>
                <a:ext cx="468" cy="34"/>
              </a:xfrm>
              <a:custGeom>
                <a:avLst/>
                <a:gdLst>
                  <a:gd name="T0" fmla="*/ 435 w 468"/>
                  <a:gd name="T1" fmla="*/ 33 h 34"/>
                  <a:gd name="T2" fmla="*/ 445 w 468"/>
                  <a:gd name="T3" fmla="*/ 22 h 34"/>
                  <a:gd name="T4" fmla="*/ 467 w 468"/>
                  <a:gd name="T5" fmla="*/ 0 h 34"/>
                  <a:gd name="T6" fmla="*/ 0 w 468"/>
                  <a:gd name="T7" fmla="*/ 13 h 34"/>
                  <a:gd name="T8" fmla="*/ 2 w 468"/>
                  <a:gd name="T9" fmla="*/ 33 h 34"/>
                  <a:gd name="T10" fmla="*/ 435 w 468"/>
                  <a:gd name="T11" fmla="*/ 33 h 34"/>
                  <a:gd name="T12" fmla="*/ 0 60000 65536"/>
                  <a:gd name="T13" fmla="*/ 0 60000 65536"/>
                  <a:gd name="T14" fmla="*/ 0 60000 65536"/>
                  <a:gd name="T15" fmla="*/ 0 60000 65536"/>
                  <a:gd name="T16" fmla="*/ 0 60000 65536"/>
                  <a:gd name="T17" fmla="*/ 0 60000 65536"/>
                  <a:gd name="T18" fmla="*/ 0 w 468"/>
                  <a:gd name="T19" fmla="*/ 0 h 34"/>
                  <a:gd name="T20" fmla="*/ 468 w 468"/>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68" h="34">
                    <a:moveTo>
                      <a:pt x="435" y="33"/>
                    </a:moveTo>
                    <a:lnTo>
                      <a:pt x="445" y="22"/>
                    </a:lnTo>
                    <a:lnTo>
                      <a:pt x="467" y="0"/>
                    </a:lnTo>
                    <a:lnTo>
                      <a:pt x="0" y="13"/>
                    </a:lnTo>
                    <a:lnTo>
                      <a:pt x="2" y="33"/>
                    </a:lnTo>
                    <a:lnTo>
                      <a:pt x="435"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08" name="Freeform 5"/>
              <p:cNvSpPr>
                <a:spLocks/>
              </p:cNvSpPr>
              <p:nvPr/>
            </p:nvSpPr>
            <p:spPr bwMode="auto">
              <a:xfrm>
                <a:off x="2989" y="1183"/>
                <a:ext cx="168" cy="29"/>
              </a:xfrm>
              <a:custGeom>
                <a:avLst/>
                <a:gdLst>
                  <a:gd name="T0" fmla="*/ 0 w 168"/>
                  <a:gd name="T1" fmla="*/ 28 h 29"/>
                  <a:gd name="T2" fmla="*/ 0 w 168"/>
                  <a:gd name="T3" fmla="*/ 18 h 29"/>
                  <a:gd name="T4" fmla="*/ 47 w 168"/>
                  <a:gd name="T5" fmla="*/ 18 h 29"/>
                  <a:gd name="T6" fmla="*/ 47 w 168"/>
                  <a:gd name="T7" fmla="*/ 0 h 29"/>
                  <a:gd name="T8" fmla="*/ 95 w 168"/>
                  <a:gd name="T9" fmla="*/ 0 h 29"/>
                  <a:gd name="T10" fmla="*/ 95 w 168"/>
                  <a:gd name="T11" fmla="*/ 12 h 29"/>
                  <a:gd name="T12" fmla="*/ 167 w 168"/>
                  <a:gd name="T13" fmla="*/ 12 h 29"/>
                  <a:gd name="T14" fmla="*/ 167 w 168"/>
                  <a:gd name="T15" fmla="*/ 23 h 29"/>
                  <a:gd name="T16" fmla="*/ 0 w 168"/>
                  <a:gd name="T17" fmla="*/ 28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8"/>
                  <a:gd name="T28" fmla="*/ 0 h 29"/>
                  <a:gd name="T29" fmla="*/ 168 w 168"/>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8" h="29">
                    <a:moveTo>
                      <a:pt x="0" y="28"/>
                    </a:moveTo>
                    <a:lnTo>
                      <a:pt x="0" y="18"/>
                    </a:lnTo>
                    <a:lnTo>
                      <a:pt x="47" y="18"/>
                    </a:lnTo>
                    <a:lnTo>
                      <a:pt x="47" y="0"/>
                    </a:lnTo>
                    <a:lnTo>
                      <a:pt x="95" y="0"/>
                    </a:lnTo>
                    <a:lnTo>
                      <a:pt x="95" y="12"/>
                    </a:lnTo>
                    <a:lnTo>
                      <a:pt x="167" y="12"/>
                    </a:lnTo>
                    <a:lnTo>
                      <a:pt x="167" y="23"/>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09" name="Freeform 6"/>
              <p:cNvSpPr>
                <a:spLocks/>
              </p:cNvSpPr>
              <p:nvPr/>
            </p:nvSpPr>
            <p:spPr bwMode="auto">
              <a:xfrm>
                <a:off x="3179" y="1172"/>
                <a:ext cx="96" cy="32"/>
              </a:xfrm>
              <a:custGeom>
                <a:avLst/>
                <a:gdLst>
                  <a:gd name="T0" fmla="*/ 95 w 96"/>
                  <a:gd name="T1" fmla="*/ 31 h 32"/>
                  <a:gd name="T2" fmla="*/ 95 w 96"/>
                  <a:gd name="T3" fmla="*/ 23 h 32"/>
                  <a:gd name="T4" fmla="*/ 93 w 96"/>
                  <a:gd name="T5" fmla="*/ 23 h 32"/>
                  <a:gd name="T6" fmla="*/ 93 w 96"/>
                  <a:gd name="T7" fmla="*/ 18 h 32"/>
                  <a:gd name="T8" fmla="*/ 91 w 96"/>
                  <a:gd name="T9" fmla="*/ 18 h 32"/>
                  <a:gd name="T10" fmla="*/ 90 w 96"/>
                  <a:gd name="T11" fmla="*/ 0 h 32"/>
                  <a:gd name="T12" fmla="*/ 25 w 96"/>
                  <a:gd name="T13" fmla="*/ 0 h 32"/>
                  <a:gd name="T14" fmla="*/ 25 w 96"/>
                  <a:gd name="T15" fmla="*/ 13 h 32"/>
                  <a:gd name="T16" fmla="*/ 19 w 96"/>
                  <a:gd name="T17" fmla="*/ 13 h 32"/>
                  <a:gd name="T18" fmla="*/ 8 w 96"/>
                  <a:gd name="T19" fmla="*/ 18 h 32"/>
                  <a:gd name="T20" fmla="*/ 14 w 96"/>
                  <a:gd name="T21" fmla="*/ 13 h 32"/>
                  <a:gd name="T22" fmla="*/ 0 w 96"/>
                  <a:gd name="T23" fmla="*/ 13 h 32"/>
                  <a:gd name="T24" fmla="*/ 1 w 96"/>
                  <a:gd name="T25" fmla="*/ 31 h 32"/>
                  <a:gd name="T26" fmla="*/ 19 w 96"/>
                  <a:gd name="T27" fmla="*/ 29 h 32"/>
                  <a:gd name="T28" fmla="*/ 17 w 96"/>
                  <a:gd name="T29" fmla="*/ 31 h 32"/>
                  <a:gd name="T30" fmla="*/ 95 w 96"/>
                  <a:gd name="T31" fmla="*/ 31 h 3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6"/>
                  <a:gd name="T49" fmla="*/ 0 h 32"/>
                  <a:gd name="T50" fmla="*/ 96 w 96"/>
                  <a:gd name="T51" fmla="*/ 32 h 3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6" h="32">
                    <a:moveTo>
                      <a:pt x="95" y="31"/>
                    </a:moveTo>
                    <a:lnTo>
                      <a:pt x="95" y="23"/>
                    </a:lnTo>
                    <a:lnTo>
                      <a:pt x="93" y="23"/>
                    </a:lnTo>
                    <a:lnTo>
                      <a:pt x="93" y="18"/>
                    </a:lnTo>
                    <a:lnTo>
                      <a:pt x="91" y="18"/>
                    </a:lnTo>
                    <a:lnTo>
                      <a:pt x="90" y="0"/>
                    </a:lnTo>
                    <a:lnTo>
                      <a:pt x="25" y="0"/>
                    </a:lnTo>
                    <a:lnTo>
                      <a:pt x="25" y="13"/>
                    </a:lnTo>
                    <a:lnTo>
                      <a:pt x="19" y="13"/>
                    </a:lnTo>
                    <a:lnTo>
                      <a:pt x="8" y="18"/>
                    </a:lnTo>
                    <a:lnTo>
                      <a:pt x="14" y="13"/>
                    </a:lnTo>
                    <a:lnTo>
                      <a:pt x="0" y="13"/>
                    </a:lnTo>
                    <a:lnTo>
                      <a:pt x="1" y="31"/>
                    </a:lnTo>
                    <a:lnTo>
                      <a:pt x="19" y="29"/>
                    </a:lnTo>
                    <a:lnTo>
                      <a:pt x="17" y="31"/>
                    </a:lnTo>
                    <a:lnTo>
                      <a:pt x="95"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0" name="Freeform 7"/>
              <p:cNvSpPr>
                <a:spLocks/>
              </p:cNvSpPr>
              <p:nvPr/>
            </p:nvSpPr>
            <p:spPr bwMode="auto">
              <a:xfrm>
                <a:off x="3157" y="1121"/>
                <a:ext cx="24" cy="83"/>
              </a:xfrm>
              <a:custGeom>
                <a:avLst/>
                <a:gdLst>
                  <a:gd name="T0" fmla="*/ 0 w 24"/>
                  <a:gd name="T1" fmla="*/ 82 h 83"/>
                  <a:gd name="T2" fmla="*/ 4 w 24"/>
                  <a:gd name="T3" fmla="*/ 0 h 83"/>
                  <a:gd name="T4" fmla="*/ 5 w 24"/>
                  <a:gd name="T5" fmla="*/ 5 h 83"/>
                  <a:gd name="T6" fmla="*/ 6 w 24"/>
                  <a:gd name="T7" fmla="*/ 25 h 83"/>
                  <a:gd name="T8" fmla="*/ 22 w 24"/>
                  <a:gd name="T9" fmla="*/ 25 h 83"/>
                  <a:gd name="T10" fmla="*/ 23 w 24"/>
                  <a:gd name="T11" fmla="*/ 40 h 83"/>
                  <a:gd name="T12" fmla="*/ 21 w 24"/>
                  <a:gd name="T13" fmla="*/ 40 h 83"/>
                  <a:gd name="T14" fmla="*/ 21 w 24"/>
                  <a:gd name="T15" fmla="*/ 82 h 83"/>
                  <a:gd name="T16" fmla="*/ 0 w 24"/>
                  <a:gd name="T17" fmla="*/ 82 h 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83"/>
                  <a:gd name="T29" fmla="*/ 24 w 24"/>
                  <a:gd name="T30" fmla="*/ 83 h 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83">
                    <a:moveTo>
                      <a:pt x="0" y="82"/>
                    </a:moveTo>
                    <a:lnTo>
                      <a:pt x="4" y="0"/>
                    </a:lnTo>
                    <a:lnTo>
                      <a:pt x="5" y="5"/>
                    </a:lnTo>
                    <a:lnTo>
                      <a:pt x="6" y="25"/>
                    </a:lnTo>
                    <a:lnTo>
                      <a:pt x="22" y="25"/>
                    </a:lnTo>
                    <a:lnTo>
                      <a:pt x="23" y="40"/>
                    </a:lnTo>
                    <a:lnTo>
                      <a:pt x="21" y="40"/>
                    </a:lnTo>
                    <a:lnTo>
                      <a:pt x="21" y="82"/>
                    </a:lnTo>
                    <a:lnTo>
                      <a:pt x="0" y="8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1" name="Freeform 8"/>
              <p:cNvSpPr>
                <a:spLocks/>
              </p:cNvSpPr>
              <p:nvPr/>
            </p:nvSpPr>
            <p:spPr bwMode="auto">
              <a:xfrm>
                <a:off x="3060" y="1151"/>
                <a:ext cx="20" cy="32"/>
              </a:xfrm>
              <a:custGeom>
                <a:avLst/>
                <a:gdLst>
                  <a:gd name="T0" fmla="*/ 14 w 20"/>
                  <a:gd name="T1" fmla="*/ 31 h 32"/>
                  <a:gd name="T2" fmla="*/ 13 w 20"/>
                  <a:gd name="T3" fmla="*/ 16 h 32"/>
                  <a:gd name="T4" fmla="*/ 10 w 20"/>
                  <a:gd name="T5" fmla="*/ 16 h 32"/>
                  <a:gd name="T6" fmla="*/ 10 w 20"/>
                  <a:gd name="T7" fmla="*/ 11 h 32"/>
                  <a:gd name="T8" fmla="*/ 19 w 20"/>
                  <a:gd name="T9" fmla="*/ 11 h 32"/>
                  <a:gd name="T10" fmla="*/ 19 w 20"/>
                  <a:gd name="T11" fmla="*/ 2 h 32"/>
                  <a:gd name="T12" fmla="*/ 12 w 20"/>
                  <a:gd name="T13" fmla="*/ 2 h 32"/>
                  <a:gd name="T14" fmla="*/ 12 w 20"/>
                  <a:gd name="T15" fmla="*/ 0 h 32"/>
                  <a:gd name="T16" fmla="*/ 10 w 20"/>
                  <a:gd name="T17" fmla="*/ 0 h 32"/>
                  <a:gd name="T18" fmla="*/ 10 w 20"/>
                  <a:gd name="T19" fmla="*/ 2 h 32"/>
                  <a:gd name="T20" fmla="*/ 0 w 20"/>
                  <a:gd name="T21" fmla="*/ 2 h 32"/>
                  <a:gd name="T22" fmla="*/ 0 w 20"/>
                  <a:gd name="T23" fmla="*/ 11 h 32"/>
                  <a:gd name="T24" fmla="*/ 7 w 20"/>
                  <a:gd name="T25" fmla="*/ 11 h 32"/>
                  <a:gd name="T26" fmla="*/ 7 w 20"/>
                  <a:gd name="T27" fmla="*/ 16 h 32"/>
                  <a:gd name="T28" fmla="*/ 6 w 20"/>
                  <a:gd name="T29" fmla="*/ 16 h 32"/>
                  <a:gd name="T30" fmla="*/ 5 w 20"/>
                  <a:gd name="T31" fmla="*/ 31 h 32"/>
                  <a:gd name="T32" fmla="*/ 14 w 20"/>
                  <a:gd name="T33" fmla="*/ 31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2"/>
                  <a:gd name="T53" fmla="*/ 20 w 20"/>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2">
                    <a:moveTo>
                      <a:pt x="14" y="31"/>
                    </a:moveTo>
                    <a:lnTo>
                      <a:pt x="13" y="16"/>
                    </a:lnTo>
                    <a:lnTo>
                      <a:pt x="10" y="16"/>
                    </a:lnTo>
                    <a:lnTo>
                      <a:pt x="10" y="11"/>
                    </a:lnTo>
                    <a:lnTo>
                      <a:pt x="19" y="11"/>
                    </a:lnTo>
                    <a:lnTo>
                      <a:pt x="19" y="2"/>
                    </a:lnTo>
                    <a:lnTo>
                      <a:pt x="12" y="2"/>
                    </a:lnTo>
                    <a:lnTo>
                      <a:pt x="12" y="0"/>
                    </a:lnTo>
                    <a:lnTo>
                      <a:pt x="10" y="0"/>
                    </a:lnTo>
                    <a:lnTo>
                      <a:pt x="10" y="2"/>
                    </a:lnTo>
                    <a:lnTo>
                      <a:pt x="0" y="2"/>
                    </a:lnTo>
                    <a:lnTo>
                      <a:pt x="0" y="11"/>
                    </a:lnTo>
                    <a:lnTo>
                      <a:pt x="7" y="11"/>
                    </a:lnTo>
                    <a:lnTo>
                      <a:pt x="7" y="16"/>
                    </a:lnTo>
                    <a:lnTo>
                      <a:pt x="6" y="16"/>
                    </a:lnTo>
                    <a:lnTo>
                      <a:pt x="5" y="31"/>
                    </a:lnTo>
                    <a:lnTo>
                      <a:pt x="14" y="3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2" name="Freeform 9"/>
              <p:cNvSpPr>
                <a:spLocks/>
              </p:cNvSpPr>
              <p:nvPr/>
            </p:nvSpPr>
            <p:spPr bwMode="auto">
              <a:xfrm>
                <a:off x="3234" y="1146"/>
                <a:ext cx="17" cy="30"/>
              </a:xfrm>
              <a:custGeom>
                <a:avLst/>
                <a:gdLst>
                  <a:gd name="T0" fmla="*/ 16 w 17"/>
                  <a:gd name="T1" fmla="*/ 29 h 30"/>
                  <a:gd name="T2" fmla="*/ 10 w 17"/>
                  <a:gd name="T3" fmla="*/ 8 h 30"/>
                  <a:gd name="T4" fmla="*/ 16 w 17"/>
                  <a:gd name="T5" fmla="*/ 5 h 30"/>
                  <a:gd name="T6" fmla="*/ 10 w 17"/>
                  <a:gd name="T7" fmla="*/ 0 h 30"/>
                  <a:gd name="T8" fmla="*/ 0 w 17"/>
                  <a:gd name="T9" fmla="*/ 5 h 30"/>
                  <a:gd name="T10" fmla="*/ 2 w 17"/>
                  <a:gd name="T11" fmla="*/ 11 h 30"/>
                  <a:gd name="T12" fmla="*/ 0 w 17"/>
                  <a:gd name="T13" fmla="*/ 29 h 30"/>
                  <a:gd name="T14" fmla="*/ 16 w 17"/>
                  <a:gd name="T15" fmla="*/ 29 h 30"/>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30"/>
                  <a:gd name="T26" fmla="*/ 17 w 17"/>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30">
                    <a:moveTo>
                      <a:pt x="16" y="29"/>
                    </a:moveTo>
                    <a:lnTo>
                      <a:pt x="10" y="8"/>
                    </a:lnTo>
                    <a:lnTo>
                      <a:pt x="16" y="5"/>
                    </a:lnTo>
                    <a:lnTo>
                      <a:pt x="10" y="0"/>
                    </a:lnTo>
                    <a:lnTo>
                      <a:pt x="0" y="5"/>
                    </a:lnTo>
                    <a:lnTo>
                      <a:pt x="2" y="11"/>
                    </a:lnTo>
                    <a:lnTo>
                      <a:pt x="0" y="29"/>
                    </a:lnTo>
                    <a:lnTo>
                      <a:pt x="16" y="29"/>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3" name="Freeform 10"/>
              <p:cNvSpPr>
                <a:spLocks/>
              </p:cNvSpPr>
              <p:nvPr/>
            </p:nvSpPr>
            <p:spPr bwMode="auto">
              <a:xfrm>
                <a:off x="3170" y="1139"/>
                <a:ext cx="17" cy="17"/>
              </a:xfrm>
              <a:custGeom>
                <a:avLst/>
                <a:gdLst>
                  <a:gd name="T0" fmla="*/ 8 w 17"/>
                  <a:gd name="T1" fmla="*/ 16 h 17"/>
                  <a:gd name="T2" fmla="*/ 8 w 17"/>
                  <a:gd name="T3" fmla="*/ 4 h 17"/>
                  <a:gd name="T4" fmla="*/ 0 w 17"/>
                  <a:gd name="T5" fmla="*/ 4 h 17"/>
                  <a:gd name="T6" fmla="*/ 0 w 17"/>
                  <a:gd name="T7" fmla="*/ 0 h 17"/>
                  <a:gd name="T8" fmla="*/ 16 w 17"/>
                  <a:gd name="T9" fmla="*/ 0 h 17"/>
                  <a:gd name="T10" fmla="*/ 16 w 17"/>
                  <a:gd name="T11" fmla="*/ 4 h 17"/>
                  <a:gd name="T12" fmla="*/ 9 w 17"/>
                  <a:gd name="T13" fmla="*/ 4 h 17"/>
                  <a:gd name="T14" fmla="*/ 8 w 17"/>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8" y="16"/>
                    </a:moveTo>
                    <a:lnTo>
                      <a:pt x="8" y="4"/>
                    </a:lnTo>
                    <a:lnTo>
                      <a:pt x="0" y="4"/>
                    </a:lnTo>
                    <a:lnTo>
                      <a:pt x="0" y="0"/>
                    </a:lnTo>
                    <a:lnTo>
                      <a:pt x="16" y="0"/>
                    </a:lnTo>
                    <a:lnTo>
                      <a:pt x="16" y="4"/>
                    </a:lnTo>
                    <a:lnTo>
                      <a:pt x="9" y="4"/>
                    </a:lnTo>
                    <a:lnTo>
                      <a:pt x="8"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4" name="Freeform 11"/>
              <p:cNvSpPr>
                <a:spLocks/>
              </p:cNvSpPr>
              <p:nvPr/>
            </p:nvSpPr>
            <p:spPr bwMode="auto">
              <a:xfrm>
                <a:off x="3335" y="1185"/>
                <a:ext cx="31" cy="17"/>
              </a:xfrm>
              <a:custGeom>
                <a:avLst/>
                <a:gdLst>
                  <a:gd name="T0" fmla="*/ 12 w 31"/>
                  <a:gd name="T1" fmla="*/ 16 h 17"/>
                  <a:gd name="T2" fmla="*/ 10 w 31"/>
                  <a:gd name="T3" fmla="*/ 12 h 17"/>
                  <a:gd name="T4" fmla="*/ 14 w 31"/>
                  <a:gd name="T5" fmla="*/ 12 h 17"/>
                  <a:gd name="T6" fmla="*/ 17 w 31"/>
                  <a:gd name="T7" fmla="*/ 5 h 17"/>
                  <a:gd name="T8" fmla="*/ 30 w 31"/>
                  <a:gd name="T9" fmla="*/ 5 h 17"/>
                  <a:gd name="T10" fmla="*/ 17 w 31"/>
                  <a:gd name="T11" fmla="*/ 5 h 17"/>
                  <a:gd name="T12" fmla="*/ 16 w 31"/>
                  <a:gd name="T13" fmla="*/ 0 h 17"/>
                  <a:gd name="T14" fmla="*/ 1 w 31"/>
                  <a:gd name="T15" fmla="*/ 0 h 17"/>
                  <a:gd name="T16" fmla="*/ 0 w 31"/>
                  <a:gd name="T17" fmla="*/ 7 h 17"/>
                  <a:gd name="T18" fmla="*/ 4 w 31"/>
                  <a:gd name="T19" fmla="*/ 12 h 17"/>
                  <a:gd name="T20" fmla="*/ 8 w 31"/>
                  <a:gd name="T21" fmla="*/ 12 h 17"/>
                  <a:gd name="T22" fmla="*/ 8 w 31"/>
                  <a:gd name="T23" fmla="*/ 16 h 17"/>
                  <a:gd name="T24" fmla="*/ 12 w 31"/>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
                  <a:gd name="T40" fmla="*/ 0 h 17"/>
                  <a:gd name="T41" fmla="*/ 31 w 31"/>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 h="17">
                    <a:moveTo>
                      <a:pt x="12" y="16"/>
                    </a:moveTo>
                    <a:lnTo>
                      <a:pt x="10" y="12"/>
                    </a:lnTo>
                    <a:lnTo>
                      <a:pt x="14" y="12"/>
                    </a:lnTo>
                    <a:lnTo>
                      <a:pt x="17" y="5"/>
                    </a:lnTo>
                    <a:lnTo>
                      <a:pt x="30" y="5"/>
                    </a:lnTo>
                    <a:lnTo>
                      <a:pt x="17" y="5"/>
                    </a:lnTo>
                    <a:lnTo>
                      <a:pt x="16" y="0"/>
                    </a:lnTo>
                    <a:lnTo>
                      <a:pt x="1" y="0"/>
                    </a:lnTo>
                    <a:lnTo>
                      <a:pt x="0" y="7"/>
                    </a:lnTo>
                    <a:lnTo>
                      <a:pt x="4" y="12"/>
                    </a:lnTo>
                    <a:lnTo>
                      <a:pt x="8" y="12"/>
                    </a:lnTo>
                    <a:lnTo>
                      <a:pt x="8" y="16"/>
                    </a:lnTo>
                    <a:lnTo>
                      <a:pt x="12"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5" name="Freeform 12"/>
              <p:cNvSpPr>
                <a:spLocks/>
              </p:cNvSpPr>
              <p:nvPr/>
            </p:nvSpPr>
            <p:spPr bwMode="auto">
              <a:xfrm>
                <a:off x="3283" y="1187"/>
                <a:ext cx="17" cy="17"/>
              </a:xfrm>
              <a:custGeom>
                <a:avLst/>
                <a:gdLst>
                  <a:gd name="T0" fmla="*/ 5 w 17"/>
                  <a:gd name="T1" fmla="*/ 16 h 17"/>
                  <a:gd name="T2" fmla="*/ 2 w 17"/>
                  <a:gd name="T3" fmla="*/ 9 h 17"/>
                  <a:gd name="T4" fmla="*/ 0 w 17"/>
                  <a:gd name="T5" fmla="*/ 9 h 17"/>
                  <a:gd name="T6" fmla="*/ 0 w 17"/>
                  <a:gd name="T7" fmla="*/ 0 h 17"/>
                  <a:gd name="T8" fmla="*/ 16 w 17"/>
                  <a:gd name="T9" fmla="*/ 0 h 17"/>
                  <a:gd name="T10" fmla="*/ 16 w 17"/>
                  <a:gd name="T11" fmla="*/ 9 h 17"/>
                  <a:gd name="T12" fmla="*/ 12 w 17"/>
                  <a:gd name="T13" fmla="*/ 9 h 17"/>
                  <a:gd name="T14" fmla="*/ 10 w 17"/>
                  <a:gd name="T15" fmla="*/ 16 h 17"/>
                  <a:gd name="T16" fmla="*/ 5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5" y="16"/>
                    </a:moveTo>
                    <a:lnTo>
                      <a:pt x="2" y="9"/>
                    </a:lnTo>
                    <a:lnTo>
                      <a:pt x="0" y="9"/>
                    </a:lnTo>
                    <a:lnTo>
                      <a:pt x="0" y="0"/>
                    </a:lnTo>
                    <a:lnTo>
                      <a:pt x="16" y="0"/>
                    </a:lnTo>
                    <a:lnTo>
                      <a:pt x="16" y="9"/>
                    </a:lnTo>
                    <a:lnTo>
                      <a:pt x="12" y="9"/>
                    </a:lnTo>
                    <a:lnTo>
                      <a:pt x="10" y="16"/>
                    </a:lnTo>
                    <a:lnTo>
                      <a:pt x="5"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6" name="Freeform 13"/>
              <p:cNvSpPr>
                <a:spLocks/>
              </p:cNvSpPr>
              <p:nvPr/>
            </p:nvSpPr>
            <p:spPr bwMode="auto">
              <a:xfrm>
                <a:off x="3156" y="1105"/>
                <a:ext cx="17" cy="17"/>
              </a:xfrm>
              <a:custGeom>
                <a:avLst/>
                <a:gdLst>
                  <a:gd name="T0" fmla="*/ 16 w 17"/>
                  <a:gd name="T1" fmla="*/ 11 h 17"/>
                  <a:gd name="T2" fmla="*/ 8 w 17"/>
                  <a:gd name="T3" fmla="*/ 11 h 17"/>
                  <a:gd name="T4" fmla="*/ 8 w 17"/>
                  <a:gd name="T5" fmla="*/ 16 h 17"/>
                  <a:gd name="T6" fmla="*/ 6 w 17"/>
                  <a:gd name="T7" fmla="*/ 16 h 17"/>
                  <a:gd name="T8" fmla="*/ 5 w 17"/>
                  <a:gd name="T9" fmla="*/ 11 h 17"/>
                  <a:gd name="T10" fmla="*/ 0 w 17"/>
                  <a:gd name="T11" fmla="*/ 11 h 17"/>
                  <a:gd name="T12" fmla="*/ 5 w 17"/>
                  <a:gd name="T13" fmla="*/ 7 h 17"/>
                  <a:gd name="T14" fmla="*/ 5 w 17"/>
                  <a:gd name="T15" fmla="*/ 0 h 17"/>
                  <a:gd name="T16" fmla="*/ 6 w 17"/>
                  <a:gd name="T17" fmla="*/ 11 h 17"/>
                  <a:gd name="T18" fmla="*/ 16 w 17"/>
                  <a:gd name="T19" fmla="*/ 1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16" y="11"/>
                    </a:moveTo>
                    <a:lnTo>
                      <a:pt x="8" y="11"/>
                    </a:lnTo>
                    <a:lnTo>
                      <a:pt x="8" y="16"/>
                    </a:lnTo>
                    <a:lnTo>
                      <a:pt x="6" y="16"/>
                    </a:lnTo>
                    <a:lnTo>
                      <a:pt x="5" y="11"/>
                    </a:lnTo>
                    <a:lnTo>
                      <a:pt x="0" y="11"/>
                    </a:lnTo>
                    <a:lnTo>
                      <a:pt x="5" y="7"/>
                    </a:lnTo>
                    <a:lnTo>
                      <a:pt x="5" y="0"/>
                    </a:lnTo>
                    <a:lnTo>
                      <a:pt x="6" y="11"/>
                    </a:lnTo>
                    <a:lnTo>
                      <a:pt x="16" y="11"/>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7" name="Freeform 14"/>
              <p:cNvSpPr>
                <a:spLocks/>
              </p:cNvSpPr>
              <p:nvPr/>
            </p:nvSpPr>
            <p:spPr bwMode="auto">
              <a:xfrm>
                <a:off x="3095" y="1167"/>
                <a:ext cx="17" cy="33"/>
              </a:xfrm>
              <a:custGeom>
                <a:avLst/>
                <a:gdLst>
                  <a:gd name="T0" fmla="*/ 0 w 17"/>
                  <a:gd name="T1" fmla="*/ 32 h 33"/>
                  <a:gd name="T2" fmla="*/ 0 w 17"/>
                  <a:gd name="T3" fmla="*/ 0 h 33"/>
                  <a:gd name="T4" fmla="*/ 16 w 17"/>
                  <a:gd name="T5" fmla="*/ 0 h 33"/>
                  <a:gd name="T6" fmla="*/ 16 w 17"/>
                  <a:gd name="T7" fmla="*/ 32 h 33"/>
                  <a:gd name="T8" fmla="*/ 0 w 17"/>
                  <a:gd name="T9" fmla="*/ 32 h 33"/>
                  <a:gd name="T10" fmla="*/ 0 60000 65536"/>
                  <a:gd name="T11" fmla="*/ 0 60000 65536"/>
                  <a:gd name="T12" fmla="*/ 0 60000 65536"/>
                  <a:gd name="T13" fmla="*/ 0 60000 65536"/>
                  <a:gd name="T14" fmla="*/ 0 60000 65536"/>
                  <a:gd name="T15" fmla="*/ 0 w 17"/>
                  <a:gd name="T16" fmla="*/ 0 h 33"/>
                  <a:gd name="T17" fmla="*/ 17 w 17"/>
                  <a:gd name="T18" fmla="*/ 33 h 33"/>
                </a:gdLst>
                <a:ahLst/>
                <a:cxnLst>
                  <a:cxn ang="T10">
                    <a:pos x="T0" y="T1"/>
                  </a:cxn>
                  <a:cxn ang="T11">
                    <a:pos x="T2" y="T3"/>
                  </a:cxn>
                  <a:cxn ang="T12">
                    <a:pos x="T4" y="T5"/>
                  </a:cxn>
                  <a:cxn ang="T13">
                    <a:pos x="T6" y="T7"/>
                  </a:cxn>
                  <a:cxn ang="T14">
                    <a:pos x="T8" y="T9"/>
                  </a:cxn>
                </a:cxnLst>
                <a:rect l="T15" t="T16" r="T17" b="T18"/>
                <a:pathLst>
                  <a:path w="17" h="33">
                    <a:moveTo>
                      <a:pt x="0" y="32"/>
                    </a:moveTo>
                    <a:lnTo>
                      <a:pt x="0" y="0"/>
                    </a:lnTo>
                    <a:lnTo>
                      <a:pt x="16" y="0"/>
                    </a:lnTo>
                    <a:lnTo>
                      <a:pt x="16" y="32"/>
                    </a:lnTo>
                    <a:lnTo>
                      <a:pt x="0" y="32"/>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8" name="Freeform 15"/>
              <p:cNvSpPr>
                <a:spLocks/>
              </p:cNvSpPr>
              <p:nvPr/>
            </p:nvSpPr>
            <p:spPr bwMode="auto">
              <a:xfrm>
                <a:off x="3245" y="1160"/>
                <a:ext cx="17" cy="17"/>
              </a:xfrm>
              <a:custGeom>
                <a:avLst/>
                <a:gdLst>
                  <a:gd name="T0" fmla="*/ 5 w 17"/>
                  <a:gd name="T1" fmla="*/ 16 h 17"/>
                  <a:gd name="T2" fmla="*/ 5 w 17"/>
                  <a:gd name="T3" fmla="*/ 9 h 17"/>
                  <a:gd name="T4" fmla="*/ 0 w 17"/>
                  <a:gd name="T5" fmla="*/ 9 h 17"/>
                  <a:gd name="T6" fmla="*/ 0 w 17"/>
                  <a:gd name="T7" fmla="*/ 2 h 17"/>
                  <a:gd name="T8" fmla="*/ 5 w 17"/>
                  <a:gd name="T9" fmla="*/ 2 h 17"/>
                  <a:gd name="T10" fmla="*/ 5 w 17"/>
                  <a:gd name="T11" fmla="*/ 0 h 17"/>
                  <a:gd name="T12" fmla="*/ 13 w 17"/>
                  <a:gd name="T13" fmla="*/ 2 h 17"/>
                  <a:gd name="T14" fmla="*/ 16 w 17"/>
                  <a:gd name="T15" fmla="*/ 6 h 17"/>
                  <a:gd name="T16" fmla="*/ 16 w 17"/>
                  <a:gd name="T17" fmla="*/ 13 h 17"/>
                  <a:gd name="T18" fmla="*/ 5 w 17"/>
                  <a:gd name="T19" fmla="*/ 16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17"/>
                  <a:gd name="T32" fmla="*/ 17 w 1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17">
                    <a:moveTo>
                      <a:pt x="5" y="16"/>
                    </a:moveTo>
                    <a:lnTo>
                      <a:pt x="5" y="9"/>
                    </a:lnTo>
                    <a:lnTo>
                      <a:pt x="0" y="9"/>
                    </a:lnTo>
                    <a:lnTo>
                      <a:pt x="0" y="2"/>
                    </a:lnTo>
                    <a:lnTo>
                      <a:pt x="5" y="2"/>
                    </a:lnTo>
                    <a:lnTo>
                      <a:pt x="5" y="0"/>
                    </a:lnTo>
                    <a:lnTo>
                      <a:pt x="13" y="2"/>
                    </a:lnTo>
                    <a:lnTo>
                      <a:pt x="16" y="6"/>
                    </a:lnTo>
                    <a:lnTo>
                      <a:pt x="16" y="13"/>
                    </a:lnTo>
                    <a:lnTo>
                      <a:pt x="5"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19" name="Freeform 16"/>
              <p:cNvSpPr>
                <a:spLocks/>
              </p:cNvSpPr>
              <p:nvPr/>
            </p:nvSpPr>
            <p:spPr bwMode="auto">
              <a:xfrm>
                <a:off x="3266" y="1159"/>
                <a:ext cx="17" cy="17"/>
              </a:xfrm>
              <a:custGeom>
                <a:avLst/>
                <a:gdLst>
                  <a:gd name="T0" fmla="*/ 0 w 17"/>
                  <a:gd name="T1" fmla="*/ 13 h 17"/>
                  <a:gd name="T2" fmla="*/ 0 w 17"/>
                  <a:gd name="T3" fmla="*/ 0 h 17"/>
                  <a:gd name="T4" fmla="*/ 5 w 17"/>
                  <a:gd name="T5" fmla="*/ 9 h 17"/>
                  <a:gd name="T6" fmla="*/ 16 w 17"/>
                  <a:gd name="T7" fmla="*/ 9 h 17"/>
                  <a:gd name="T8" fmla="*/ 5 w 17"/>
                  <a:gd name="T9" fmla="*/ 9 h 17"/>
                  <a:gd name="T10" fmla="*/ 5 w 17"/>
                  <a:gd name="T11" fmla="*/ 16 h 17"/>
                  <a:gd name="T12" fmla="*/ 0 w 17"/>
                  <a:gd name="T13" fmla="*/ 13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0" y="13"/>
                    </a:moveTo>
                    <a:lnTo>
                      <a:pt x="0" y="0"/>
                    </a:lnTo>
                    <a:lnTo>
                      <a:pt x="5" y="9"/>
                    </a:lnTo>
                    <a:lnTo>
                      <a:pt x="16" y="9"/>
                    </a:lnTo>
                    <a:lnTo>
                      <a:pt x="5" y="9"/>
                    </a:lnTo>
                    <a:lnTo>
                      <a:pt x="5" y="16"/>
                    </a:lnTo>
                    <a:lnTo>
                      <a:pt x="0" y="1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20" name="Freeform 17"/>
              <p:cNvSpPr>
                <a:spLocks/>
              </p:cNvSpPr>
              <p:nvPr/>
            </p:nvSpPr>
            <p:spPr bwMode="auto">
              <a:xfrm>
                <a:off x="2959" y="1201"/>
                <a:ext cx="17" cy="17"/>
              </a:xfrm>
              <a:custGeom>
                <a:avLst/>
                <a:gdLst>
                  <a:gd name="T0" fmla="*/ 10 w 17"/>
                  <a:gd name="T1" fmla="*/ 16 h 17"/>
                  <a:gd name="T2" fmla="*/ 10 w 17"/>
                  <a:gd name="T3" fmla="*/ 8 h 17"/>
                  <a:gd name="T4" fmla="*/ 16 w 17"/>
                  <a:gd name="T5" fmla="*/ 8 h 17"/>
                  <a:gd name="T6" fmla="*/ 16 w 17"/>
                  <a:gd name="T7" fmla="*/ 0 h 17"/>
                  <a:gd name="T8" fmla="*/ 0 w 17"/>
                  <a:gd name="T9" fmla="*/ 0 h 17"/>
                  <a:gd name="T10" fmla="*/ 0 w 17"/>
                  <a:gd name="T11" fmla="*/ 8 h 17"/>
                  <a:gd name="T12" fmla="*/ 5 w 17"/>
                  <a:gd name="T13" fmla="*/ 8 h 17"/>
                  <a:gd name="T14" fmla="*/ 5 w 17"/>
                  <a:gd name="T15" fmla="*/ 16 h 17"/>
                  <a:gd name="T16" fmla="*/ 10 w 17"/>
                  <a:gd name="T17" fmla="*/ 16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17"/>
                  <a:gd name="T29" fmla="*/ 17 w 1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17">
                    <a:moveTo>
                      <a:pt x="10" y="16"/>
                    </a:moveTo>
                    <a:lnTo>
                      <a:pt x="10" y="8"/>
                    </a:lnTo>
                    <a:lnTo>
                      <a:pt x="16" y="8"/>
                    </a:lnTo>
                    <a:lnTo>
                      <a:pt x="16" y="0"/>
                    </a:lnTo>
                    <a:lnTo>
                      <a:pt x="0" y="0"/>
                    </a:lnTo>
                    <a:lnTo>
                      <a:pt x="0" y="8"/>
                    </a:lnTo>
                    <a:lnTo>
                      <a:pt x="5" y="8"/>
                    </a:lnTo>
                    <a:lnTo>
                      <a:pt x="5" y="16"/>
                    </a:lnTo>
                    <a:lnTo>
                      <a:pt x="10" y="1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21" name="Freeform 18"/>
              <p:cNvSpPr>
                <a:spLocks/>
              </p:cNvSpPr>
              <p:nvPr/>
            </p:nvSpPr>
            <p:spPr bwMode="auto">
              <a:xfrm>
                <a:off x="2944" y="1230"/>
                <a:ext cx="439" cy="21"/>
              </a:xfrm>
              <a:custGeom>
                <a:avLst/>
                <a:gdLst>
                  <a:gd name="T0" fmla="*/ 432 w 439"/>
                  <a:gd name="T1" fmla="*/ 0 h 21"/>
                  <a:gd name="T2" fmla="*/ 430 w 439"/>
                  <a:gd name="T3" fmla="*/ 2 h 21"/>
                  <a:gd name="T4" fmla="*/ 432 w 439"/>
                  <a:gd name="T5" fmla="*/ 5 h 21"/>
                  <a:gd name="T6" fmla="*/ 436 w 439"/>
                  <a:gd name="T7" fmla="*/ 7 h 21"/>
                  <a:gd name="T8" fmla="*/ 438 w 439"/>
                  <a:gd name="T9" fmla="*/ 9 h 21"/>
                  <a:gd name="T10" fmla="*/ 437 w 439"/>
                  <a:gd name="T11" fmla="*/ 12 h 21"/>
                  <a:gd name="T12" fmla="*/ 436 w 439"/>
                  <a:gd name="T13" fmla="*/ 14 h 21"/>
                  <a:gd name="T14" fmla="*/ 430 w 439"/>
                  <a:gd name="T15" fmla="*/ 20 h 21"/>
                  <a:gd name="T16" fmla="*/ 426 w 439"/>
                  <a:gd name="T17" fmla="*/ 20 h 21"/>
                  <a:gd name="T18" fmla="*/ 414 w 439"/>
                  <a:gd name="T19" fmla="*/ 16 h 21"/>
                  <a:gd name="T20" fmla="*/ 407 w 439"/>
                  <a:gd name="T21" fmla="*/ 14 h 21"/>
                  <a:gd name="T22" fmla="*/ 371 w 439"/>
                  <a:gd name="T23" fmla="*/ 12 h 21"/>
                  <a:gd name="T24" fmla="*/ 5 w 439"/>
                  <a:gd name="T25" fmla="*/ 9 h 21"/>
                  <a:gd name="T26" fmla="*/ 1 w 439"/>
                  <a:gd name="T27" fmla="*/ 2 h 21"/>
                  <a:gd name="T28" fmla="*/ 0 w 439"/>
                  <a:gd name="T29" fmla="*/ 0 h 21"/>
                  <a:gd name="T30" fmla="*/ 432 w 439"/>
                  <a:gd name="T31" fmla="*/ 0 h 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9"/>
                  <a:gd name="T49" fmla="*/ 0 h 21"/>
                  <a:gd name="T50" fmla="*/ 439 w 439"/>
                  <a:gd name="T51" fmla="*/ 21 h 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9" h="21">
                    <a:moveTo>
                      <a:pt x="432" y="0"/>
                    </a:moveTo>
                    <a:lnTo>
                      <a:pt x="430" y="2"/>
                    </a:lnTo>
                    <a:lnTo>
                      <a:pt x="432" y="5"/>
                    </a:lnTo>
                    <a:lnTo>
                      <a:pt x="436" y="7"/>
                    </a:lnTo>
                    <a:lnTo>
                      <a:pt x="438" y="9"/>
                    </a:lnTo>
                    <a:lnTo>
                      <a:pt x="437" y="12"/>
                    </a:lnTo>
                    <a:lnTo>
                      <a:pt x="436" y="14"/>
                    </a:lnTo>
                    <a:lnTo>
                      <a:pt x="430" y="20"/>
                    </a:lnTo>
                    <a:lnTo>
                      <a:pt x="426" y="20"/>
                    </a:lnTo>
                    <a:lnTo>
                      <a:pt x="414" y="16"/>
                    </a:lnTo>
                    <a:lnTo>
                      <a:pt x="407" y="14"/>
                    </a:lnTo>
                    <a:lnTo>
                      <a:pt x="371" y="12"/>
                    </a:lnTo>
                    <a:lnTo>
                      <a:pt x="5" y="9"/>
                    </a:lnTo>
                    <a:lnTo>
                      <a:pt x="1" y="2"/>
                    </a:lnTo>
                    <a:lnTo>
                      <a:pt x="0" y="0"/>
                    </a:lnTo>
                    <a:lnTo>
                      <a:pt x="432"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22" name="Freeform 19"/>
              <p:cNvSpPr>
                <a:spLocks/>
              </p:cNvSpPr>
              <p:nvPr/>
            </p:nvSpPr>
            <p:spPr bwMode="auto">
              <a:xfrm>
                <a:off x="3214" y="1152"/>
                <a:ext cx="17" cy="21"/>
              </a:xfrm>
              <a:custGeom>
                <a:avLst/>
                <a:gdLst>
                  <a:gd name="T0" fmla="*/ 0 w 17"/>
                  <a:gd name="T1" fmla="*/ 20 h 21"/>
                  <a:gd name="T2" fmla="*/ 0 w 17"/>
                  <a:gd name="T3" fmla="*/ 0 h 21"/>
                  <a:gd name="T4" fmla="*/ 16 w 17"/>
                  <a:gd name="T5" fmla="*/ 0 h 21"/>
                  <a:gd name="T6" fmla="*/ 16 w 17"/>
                  <a:gd name="T7" fmla="*/ 20 h 21"/>
                  <a:gd name="T8" fmla="*/ 0 w 17"/>
                  <a:gd name="T9" fmla="*/ 20 h 21"/>
                  <a:gd name="T10" fmla="*/ 0 60000 65536"/>
                  <a:gd name="T11" fmla="*/ 0 60000 65536"/>
                  <a:gd name="T12" fmla="*/ 0 60000 65536"/>
                  <a:gd name="T13" fmla="*/ 0 60000 65536"/>
                  <a:gd name="T14" fmla="*/ 0 60000 65536"/>
                  <a:gd name="T15" fmla="*/ 0 w 17"/>
                  <a:gd name="T16" fmla="*/ 0 h 21"/>
                  <a:gd name="T17" fmla="*/ 17 w 17"/>
                  <a:gd name="T18" fmla="*/ 21 h 21"/>
                </a:gdLst>
                <a:ahLst/>
                <a:cxnLst>
                  <a:cxn ang="T10">
                    <a:pos x="T0" y="T1"/>
                  </a:cxn>
                  <a:cxn ang="T11">
                    <a:pos x="T2" y="T3"/>
                  </a:cxn>
                  <a:cxn ang="T12">
                    <a:pos x="T4" y="T5"/>
                  </a:cxn>
                  <a:cxn ang="T13">
                    <a:pos x="T6" y="T7"/>
                  </a:cxn>
                  <a:cxn ang="T14">
                    <a:pos x="T8" y="T9"/>
                  </a:cxn>
                </a:cxnLst>
                <a:rect l="T15" t="T16" r="T17" b="T18"/>
                <a:pathLst>
                  <a:path w="17" h="21">
                    <a:moveTo>
                      <a:pt x="0" y="20"/>
                    </a:moveTo>
                    <a:lnTo>
                      <a:pt x="0" y="0"/>
                    </a:lnTo>
                    <a:lnTo>
                      <a:pt x="16" y="0"/>
                    </a:lnTo>
                    <a:lnTo>
                      <a:pt x="16" y="20"/>
                    </a:lnTo>
                    <a:lnTo>
                      <a:pt x="0" y="2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423" name="Freeform 20"/>
              <p:cNvSpPr>
                <a:spLocks/>
              </p:cNvSpPr>
              <p:nvPr/>
            </p:nvSpPr>
            <p:spPr bwMode="auto">
              <a:xfrm>
                <a:off x="3148" y="1181"/>
                <a:ext cx="17" cy="17"/>
              </a:xfrm>
              <a:custGeom>
                <a:avLst/>
                <a:gdLst>
                  <a:gd name="T0" fmla="*/ 16 w 17"/>
                  <a:gd name="T1" fmla="*/ 0 h 17"/>
                  <a:gd name="T2" fmla="*/ 10 w 17"/>
                  <a:gd name="T3" fmla="*/ 2 h 17"/>
                  <a:gd name="T4" fmla="*/ 5 w 17"/>
                  <a:gd name="T5" fmla="*/ 6 h 17"/>
                  <a:gd name="T6" fmla="*/ 0 w 17"/>
                  <a:gd name="T7" fmla="*/ 9 h 17"/>
                  <a:gd name="T8" fmla="*/ 0 w 17"/>
                  <a:gd name="T9" fmla="*/ 16 h 17"/>
                  <a:gd name="T10" fmla="*/ 16 w 17"/>
                  <a:gd name="T11" fmla="*/ 16 h 17"/>
                  <a:gd name="T12" fmla="*/ 16 w 17"/>
                  <a:gd name="T13" fmla="*/ 0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16" y="0"/>
                    </a:moveTo>
                    <a:lnTo>
                      <a:pt x="10" y="2"/>
                    </a:lnTo>
                    <a:lnTo>
                      <a:pt x="5" y="6"/>
                    </a:lnTo>
                    <a:lnTo>
                      <a:pt x="0" y="9"/>
                    </a:lnTo>
                    <a:lnTo>
                      <a:pt x="0" y="16"/>
                    </a:lnTo>
                    <a:lnTo>
                      <a:pt x="16" y="16"/>
                    </a:lnTo>
                    <a:lnTo>
                      <a:pt x="1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sp>
          <p:nvSpPr>
            <p:cNvPr id="169406" name="Rectangle 21"/>
            <p:cNvSpPr>
              <a:spLocks noChangeArrowheads="1"/>
            </p:cNvSpPr>
            <p:nvPr/>
          </p:nvSpPr>
          <p:spPr bwMode="auto">
            <a:xfrm>
              <a:off x="3074" y="1262"/>
              <a:ext cx="238"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FF</a:t>
              </a:r>
            </a:p>
          </p:txBody>
        </p:sp>
      </p:grpSp>
      <p:sp>
        <p:nvSpPr>
          <p:cNvPr id="168963" name="Line 22"/>
          <p:cNvSpPr>
            <a:spLocks noChangeShapeType="1"/>
          </p:cNvSpPr>
          <p:nvPr/>
        </p:nvSpPr>
        <p:spPr bwMode="auto">
          <a:xfrm>
            <a:off x="8188325" y="211138"/>
            <a:ext cx="0" cy="3052762"/>
          </a:xfrm>
          <a:prstGeom prst="line">
            <a:avLst/>
          </a:prstGeom>
          <a:noFill/>
          <a:ln w="12700">
            <a:solidFill>
              <a:srgbClr val="000000"/>
            </a:solidFill>
            <a:round/>
            <a:headEnd/>
            <a:tailEnd/>
          </a:ln>
        </p:spPr>
        <p:txBody>
          <a:bodyPr wrap="none" anchor="ctr"/>
          <a:lstStyle/>
          <a:p>
            <a:endParaRPr lang="en-US"/>
          </a:p>
        </p:txBody>
      </p:sp>
      <p:sp>
        <p:nvSpPr>
          <p:cNvPr id="168964" name="Line 23"/>
          <p:cNvSpPr>
            <a:spLocks noChangeShapeType="1"/>
          </p:cNvSpPr>
          <p:nvPr/>
        </p:nvSpPr>
        <p:spPr bwMode="auto">
          <a:xfrm>
            <a:off x="7289800" y="211138"/>
            <a:ext cx="0" cy="3052762"/>
          </a:xfrm>
          <a:prstGeom prst="line">
            <a:avLst/>
          </a:prstGeom>
          <a:noFill/>
          <a:ln w="12700">
            <a:solidFill>
              <a:srgbClr val="000000"/>
            </a:solidFill>
            <a:round/>
            <a:headEnd/>
            <a:tailEnd/>
          </a:ln>
        </p:spPr>
        <p:txBody>
          <a:bodyPr wrap="none" anchor="ctr"/>
          <a:lstStyle/>
          <a:p>
            <a:endParaRPr lang="en-US"/>
          </a:p>
        </p:txBody>
      </p:sp>
      <p:sp>
        <p:nvSpPr>
          <p:cNvPr id="168965" name="Line 24"/>
          <p:cNvSpPr>
            <a:spLocks noChangeShapeType="1"/>
          </p:cNvSpPr>
          <p:nvPr/>
        </p:nvSpPr>
        <p:spPr bwMode="auto">
          <a:xfrm>
            <a:off x="6400800" y="211138"/>
            <a:ext cx="0" cy="3062287"/>
          </a:xfrm>
          <a:prstGeom prst="line">
            <a:avLst/>
          </a:prstGeom>
          <a:noFill/>
          <a:ln w="12700">
            <a:solidFill>
              <a:srgbClr val="000000"/>
            </a:solidFill>
            <a:round/>
            <a:headEnd/>
            <a:tailEnd/>
          </a:ln>
        </p:spPr>
        <p:txBody>
          <a:bodyPr wrap="none" anchor="ctr"/>
          <a:lstStyle/>
          <a:p>
            <a:endParaRPr lang="en-US"/>
          </a:p>
        </p:txBody>
      </p:sp>
      <p:sp>
        <p:nvSpPr>
          <p:cNvPr id="168966" name="Line 25"/>
          <p:cNvSpPr>
            <a:spLocks noChangeShapeType="1"/>
          </p:cNvSpPr>
          <p:nvPr/>
        </p:nvSpPr>
        <p:spPr bwMode="auto">
          <a:xfrm flipH="1">
            <a:off x="5491163" y="211138"/>
            <a:ext cx="25400" cy="3052762"/>
          </a:xfrm>
          <a:prstGeom prst="line">
            <a:avLst/>
          </a:prstGeom>
          <a:noFill/>
          <a:ln w="12700">
            <a:solidFill>
              <a:srgbClr val="000000"/>
            </a:solidFill>
            <a:round/>
            <a:headEnd/>
            <a:tailEnd/>
          </a:ln>
        </p:spPr>
        <p:txBody>
          <a:bodyPr wrap="none" anchor="ctr"/>
          <a:lstStyle/>
          <a:p>
            <a:endParaRPr lang="en-US"/>
          </a:p>
        </p:txBody>
      </p:sp>
      <p:grpSp>
        <p:nvGrpSpPr>
          <p:cNvPr id="168967" name="Group 26"/>
          <p:cNvGrpSpPr>
            <a:grpSpLocks/>
          </p:cNvGrpSpPr>
          <p:nvPr/>
        </p:nvGrpSpPr>
        <p:grpSpPr bwMode="auto">
          <a:xfrm>
            <a:off x="4594225" y="195263"/>
            <a:ext cx="4491038" cy="3081337"/>
            <a:chOff x="2894" y="123"/>
            <a:chExt cx="2829" cy="1941"/>
          </a:xfrm>
        </p:grpSpPr>
        <p:sp>
          <p:nvSpPr>
            <p:cNvPr id="169397" name="Line 27"/>
            <p:cNvSpPr>
              <a:spLocks noChangeShapeType="1"/>
            </p:cNvSpPr>
            <p:nvPr/>
          </p:nvSpPr>
          <p:spPr bwMode="auto">
            <a:xfrm>
              <a:off x="2911" y="605"/>
              <a:ext cx="2804" cy="0"/>
            </a:xfrm>
            <a:prstGeom prst="line">
              <a:avLst/>
            </a:prstGeom>
            <a:noFill/>
            <a:ln w="12700">
              <a:solidFill>
                <a:srgbClr val="000000"/>
              </a:solidFill>
              <a:round/>
              <a:headEnd/>
              <a:tailEnd/>
            </a:ln>
          </p:spPr>
          <p:txBody>
            <a:bodyPr wrap="none" anchor="ctr"/>
            <a:lstStyle/>
            <a:p>
              <a:endParaRPr lang="en-US"/>
            </a:p>
          </p:txBody>
        </p:sp>
        <p:sp>
          <p:nvSpPr>
            <p:cNvPr id="169398" name="Line 28"/>
            <p:cNvSpPr>
              <a:spLocks noChangeShapeType="1"/>
            </p:cNvSpPr>
            <p:nvPr/>
          </p:nvSpPr>
          <p:spPr bwMode="auto">
            <a:xfrm>
              <a:off x="2911" y="1094"/>
              <a:ext cx="2804" cy="0"/>
            </a:xfrm>
            <a:prstGeom prst="line">
              <a:avLst/>
            </a:prstGeom>
            <a:noFill/>
            <a:ln w="12700">
              <a:solidFill>
                <a:srgbClr val="000000"/>
              </a:solidFill>
              <a:round/>
              <a:headEnd/>
              <a:tailEnd/>
            </a:ln>
          </p:spPr>
          <p:txBody>
            <a:bodyPr wrap="none" anchor="ctr"/>
            <a:lstStyle/>
            <a:p>
              <a:endParaRPr lang="en-US"/>
            </a:p>
          </p:txBody>
        </p:sp>
        <p:sp>
          <p:nvSpPr>
            <p:cNvPr id="169399" name="Line 29"/>
            <p:cNvSpPr>
              <a:spLocks noChangeShapeType="1"/>
            </p:cNvSpPr>
            <p:nvPr/>
          </p:nvSpPr>
          <p:spPr bwMode="auto">
            <a:xfrm>
              <a:off x="2911" y="1575"/>
              <a:ext cx="2804" cy="0"/>
            </a:xfrm>
            <a:prstGeom prst="line">
              <a:avLst/>
            </a:prstGeom>
            <a:noFill/>
            <a:ln w="12700">
              <a:solidFill>
                <a:srgbClr val="000000"/>
              </a:solidFill>
              <a:round/>
              <a:headEnd/>
              <a:tailEnd/>
            </a:ln>
          </p:spPr>
          <p:txBody>
            <a:bodyPr wrap="none" anchor="ctr"/>
            <a:lstStyle/>
            <a:p>
              <a:endParaRPr lang="en-US"/>
            </a:p>
          </p:txBody>
        </p:sp>
        <p:grpSp>
          <p:nvGrpSpPr>
            <p:cNvPr id="169400" name="Group 30"/>
            <p:cNvGrpSpPr>
              <a:grpSpLocks/>
            </p:cNvGrpSpPr>
            <p:nvPr/>
          </p:nvGrpSpPr>
          <p:grpSpPr bwMode="auto">
            <a:xfrm>
              <a:off x="2894" y="123"/>
              <a:ext cx="2829" cy="1941"/>
              <a:chOff x="2894" y="123"/>
              <a:chExt cx="2829" cy="1941"/>
            </a:xfrm>
          </p:grpSpPr>
          <p:sp>
            <p:nvSpPr>
              <p:cNvPr id="169401" name="Line 31"/>
              <p:cNvSpPr>
                <a:spLocks noChangeShapeType="1"/>
              </p:cNvSpPr>
              <p:nvPr/>
            </p:nvSpPr>
            <p:spPr bwMode="auto">
              <a:xfrm flipH="1">
                <a:off x="2894" y="133"/>
                <a:ext cx="16" cy="1923"/>
              </a:xfrm>
              <a:prstGeom prst="line">
                <a:avLst/>
              </a:prstGeom>
              <a:noFill/>
              <a:ln w="12700">
                <a:solidFill>
                  <a:srgbClr val="000000"/>
                </a:solidFill>
                <a:round/>
                <a:headEnd/>
                <a:tailEnd/>
              </a:ln>
            </p:spPr>
            <p:txBody>
              <a:bodyPr wrap="none" anchor="ctr"/>
              <a:lstStyle/>
              <a:p>
                <a:endParaRPr lang="en-US"/>
              </a:p>
            </p:txBody>
          </p:sp>
          <p:sp>
            <p:nvSpPr>
              <p:cNvPr id="169402" name="Line 32"/>
              <p:cNvSpPr>
                <a:spLocks noChangeShapeType="1"/>
              </p:cNvSpPr>
              <p:nvPr/>
            </p:nvSpPr>
            <p:spPr bwMode="auto">
              <a:xfrm>
                <a:off x="5723" y="133"/>
                <a:ext cx="0" cy="1923"/>
              </a:xfrm>
              <a:prstGeom prst="line">
                <a:avLst/>
              </a:prstGeom>
              <a:noFill/>
              <a:ln w="12700">
                <a:solidFill>
                  <a:srgbClr val="000000"/>
                </a:solidFill>
                <a:round/>
                <a:headEnd/>
                <a:tailEnd/>
              </a:ln>
            </p:spPr>
            <p:txBody>
              <a:bodyPr wrap="none" anchor="ctr"/>
              <a:lstStyle/>
              <a:p>
                <a:endParaRPr lang="en-US"/>
              </a:p>
            </p:txBody>
          </p:sp>
          <p:sp>
            <p:nvSpPr>
              <p:cNvPr id="169403" name="Line 33"/>
              <p:cNvSpPr>
                <a:spLocks noChangeShapeType="1"/>
              </p:cNvSpPr>
              <p:nvPr/>
            </p:nvSpPr>
            <p:spPr bwMode="auto">
              <a:xfrm>
                <a:off x="2911" y="123"/>
                <a:ext cx="2804" cy="0"/>
              </a:xfrm>
              <a:prstGeom prst="line">
                <a:avLst/>
              </a:prstGeom>
              <a:noFill/>
              <a:ln w="12700">
                <a:solidFill>
                  <a:srgbClr val="000000"/>
                </a:solidFill>
                <a:round/>
                <a:headEnd/>
                <a:tailEnd/>
              </a:ln>
            </p:spPr>
            <p:txBody>
              <a:bodyPr wrap="none" anchor="ctr"/>
              <a:lstStyle/>
              <a:p>
                <a:endParaRPr lang="en-US"/>
              </a:p>
            </p:txBody>
          </p:sp>
          <p:sp>
            <p:nvSpPr>
              <p:cNvPr id="169404" name="Line 34"/>
              <p:cNvSpPr>
                <a:spLocks noChangeShapeType="1"/>
              </p:cNvSpPr>
              <p:nvPr/>
            </p:nvSpPr>
            <p:spPr bwMode="auto">
              <a:xfrm>
                <a:off x="2911" y="2064"/>
                <a:ext cx="2804" cy="0"/>
              </a:xfrm>
              <a:prstGeom prst="line">
                <a:avLst/>
              </a:prstGeom>
              <a:noFill/>
              <a:ln w="12700">
                <a:solidFill>
                  <a:srgbClr val="000000"/>
                </a:solidFill>
                <a:round/>
                <a:headEnd/>
                <a:tailEnd/>
              </a:ln>
            </p:spPr>
            <p:txBody>
              <a:bodyPr wrap="none" anchor="ctr"/>
              <a:lstStyle/>
              <a:p>
                <a:endParaRPr lang="en-US"/>
              </a:p>
            </p:txBody>
          </p:sp>
        </p:grpSp>
      </p:grpSp>
      <p:grpSp>
        <p:nvGrpSpPr>
          <p:cNvPr id="168968" name="Group 35"/>
          <p:cNvGrpSpPr>
            <a:grpSpLocks/>
          </p:cNvGrpSpPr>
          <p:nvPr/>
        </p:nvGrpSpPr>
        <p:grpSpPr bwMode="auto">
          <a:xfrm>
            <a:off x="4660900" y="371475"/>
            <a:ext cx="750888" cy="566738"/>
            <a:chOff x="2936" y="234"/>
            <a:chExt cx="473" cy="357"/>
          </a:xfrm>
        </p:grpSpPr>
        <p:sp>
          <p:nvSpPr>
            <p:cNvPr id="169387" name="Rectangle 36"/>
            <p:cNvSpPr>
              <a:spLocks noChangeArrowheads="1"/>
            </p:cNvSpPr>
            <p:nvPr/>
          </p:nvSpPr>
          <p:spPr bwMode="auto">
            <a:xfrm>
              <a:off x="3023" y="425"/>
              <a:ext cx="304"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SSN</a:t>
              </a:r>
            </a:p>
          </p:txBody>
        </p:sp>
        <p:grpSp>
          <p:nvGrpSpPr>
            <p:cNvPr id="169388" name="Group 37"/>
            <p:cNvGrpSpPr>
              <a:grpSpLocks/>
            </p:cNvGrpSpPr>
            <p:nvPr/>
          </p:nvGrpSpPr>
          <p:grpSpPr bwMode="auto">
            <a:xfrm>
              <a:off x="2936" y="234"/>
              <a:ext cx="473" cy="105"/>
              <a:chOff x="2936" y="234"/>
              <a:chExt cx="473" cy="105"/>
            </a:xfrm>
          </p:grpSpPr>
          <p:sp>
            <p:nvSpPr>
              <p:cNvPr id="169389" name="Arc 38"/>
              <p:cNvSpPr>
                <a:spLocks/>
              </p:cNvSpPr>
              <p:nvPr/>
            </p:nvSpPr>
            <p:spPr bwMode="auto">
              <a:xfrm>
                <a:off x="3346" y="292"/>
                <a:ext cx="10" cy="13"/>
              </a:xfrm>
              <a:custGeom>
                <a:avLst/>
                <a:gdLst>
                  <a:gd name="T0" fmla="*/ 0 w 23292"/>
                  <a:gd name="T1" fmla="*/ 0 h 21600"/>
                  <a:gd name="T2" fmla="*/ 10 w 23292"/>
                  <a:gd name="T3" fmla="*/ 10 h 21600"/>
                  <a:gd name="T4" fmla="*/ 1 w 23292"/>
                  <a:gd name="T5" fmla="*/ 13 h 21600"/>
                  <a:gd name="T6" fmla="*/ 0 60000 65536"/>
                  <a:gd name="T7" fmla="*/ 0 60000 65536"/>
                  <a:gd name="T8" fmla="*/ 0 60000 65536"/>
                  <a:gd name="T9" fmla="*/ 0 w 23292"/>
                  <a:gd name="T10" fmla="*/ 0 h 21600"/>
                  <a:gd name="T11" fmla="*/ 23292 w 23292"/>
                  <a:gd name="T12" fmla="*/ 21600 h 21600"/>
                </a:gdLst>
                <a:ahLst/>
                <a:cxnLst>
                  <a:cxn ang="T6">
                    <a:pos x="T0" y="T1"/>
                  </a:cxn>
                  <a:cxn ang="T7">
                    <a:pos x="T2" y="T3"/>
                  </a:cxn>
                  <a:cxn ang="T8">
                    <a:pos x="T4" y="T5"/>
                  </a:cxn>
                </a:cxnLst>
                <a:rect l="T9" t="T10" r="T11" b="T12"/>
                <a:pathLst>
                  <a:path w="23292" h="21600" fill="none" extrusionOk="0">
                    <a:moveTo>
                      <a:pt x="0" y="132"/>
                    </a:moveTo>
                    <a:cubicBezTo>
                      <a:pt x="791" y="44"/>
                      <a:pt x="1588" y="-1"/>
                      <a:pt x="2385" y="0"/>
                    </a:cubicBezTo>
                    <a:cubicBezTo>
                      <a:pt x="12223" y="0"/>
                      <a:pt x="20819" y="6648"/>
                      <a:pt x="23291" y="16172"/>
                    </a:cubicBezTo>
                  </a:path>
                  <a:path w="23292" h="21600" stroke="0" extrusionOk="0">
                    <a:moveTo>
                      <a:pt x="0" y="132"/>
                    </a:moveTo>
                    <a:cubicBezTo>
                      <a:pt x="791" y="44"/>
                      <a:pt x="1588" y="-1"/>
                      <a:pt x="2385" y="0"/>
                    </a:cubicBezTo>
                    <a:cubicBezTo>
                      <a:pt x="12223" y="0"/>
                      <a:pt x="20819" y="6648"/>
                      <a:pt x="23291" y="16172"/>
                    </a:cubicBezTo>
                    <a:lnTo>
                      <a:pt x="2385" y="21600"/>
                    </a:lnTo>
                    <a:close/>
                  </a:path>
                </a:pathLst>
              </a:custGeom>
              <a:noFill/>
              <a:ln w="12700" cap="rnd">
                <a:solidFill>
                  <a:srgbClr val="000000"/>
                </a:solidFill>
                <a:round/>
                <a:headEnd/>
                <a:tailEnd/>
              </a:ln>
            </p:spPr>
            <p:txBody>
              <a:bodyPr wrap="none" anchor="ctr"/>
              <a:lstStyle/>
              <a:p>
                <a:endParaRPr lang="en-US"/>
              </a:p>
            </p:txBody>
          </p:sp>
          <p:sp>
            <p:nvSpPr>
              <p:cNvPr id="169390" name="Freeform 39"/>
              <p:cNvSpPr>
                <a:spLocks/>
              </p:cNvSpPr>
              <p:nvPr/>
            </p:nvSpPr>
            <p:spPr bwMode="auto">
              <a:xfrm>
                <a:off x="2949" y="276"/>
                <a:ext cx="33" cy="28"/>
              </a:xfrm>
              <a:custGeom>
                <a:avLst/>
                <a:gdLst>
                  <a:gd name="T0" fmla="*/ 0 w 33"/>
                  <a:gd name="T1" fmla="*/ 27 h 28"/>
                  <a:gd name="T2" fmla="*/ 0 w 33"/>
                  <a:gd name="T3" fmla="*/ 0 h 28"/>
                  <a:gd name="T4" fmla="*/ 25 w 33"/>
                  <a:gd name="T5" fmla="*/ 0 h 28"/>
                  <a:gd name="T6" fmla="*/ 32 w 33"/>
                  <a:gd name="T7" fmla="*/ 27 h 28"/>
                  <a:gd name="T8" fmla="*/ 0 w 33"/>
                  <a:gd name="T9" fmla="*/ 27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27"/>
                    </a:moveTo>
                    <a:lnTo>
                      <a:pt x="0" y="0"/>
                    </a:lnTo>
                    <a:lnTo>
                      <a:pt x="25" y="0"/>
                    </a:lnTo>
                    <a:lnTo>
                      <a:pt x="32" y="27"/>
                    </a:lnTo>
                    <a:lnTo>
                      <a:pt x="0" y="27"/>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1" name="Freeform 40"/>
              <p:cNvSpPr>
                <a:spLocks/>
              </p:cNvSpPr>
              <p:nvPr/>
            </p:nvSpPr>
            <p:spPr bwMode="auto">
              <a:xfrm>
                <a:off x="2949" y="305"/>
                <a:ext cx="33" cy="28"/>
              </a:xfrm>
              <a:custGeom>
                <a:avLst/>
                <a:gdLst>
                  <a:gd name="T0" fmla="*/ 0 w 33"/>
                  <a:gd name="T1" fmla="*/ 0 h 28"/>
                  <a:gd name="T2" fmla="*/ 0 w 33"/>
                  <a:gd name="T3" fmla="*/ 27 h 28"/>
                  <a:gd name="T4" fmla="*/ 25 w 33"/>
                  <a:gd name="T5" fmla="*/ 27 h 28"/>
                  <a:gd name="T6" fmla="*/ 32 w 33"/>
                  <a:gd name="T7" fmla="*/ 0 h 28"/>
                  <a:gd name="T8" fmla="*/ 0 w 33"/>
                  <a:gd name="T9" fmla="*/ 0 h 28"/>
                  <a:gd name="T10" fmla="*/ 0 60000 65536"/>
                  <a:gd name="T11" fmla="*/ 0 60000 65536"/>
                  <a:gd name="T12" fmla="*/ 0 60000 65536"/>
                  <a:gd name="T13" fmla="*/ 0 60000 65536"/>
                  <a:gd name="T14" fmla="*/ 0 60000 65536"/>
                  <a:gd name="T15" fmla="*/ 0 w 33"/>
                  <a:gd name="T16" fmla="*/ 0 h 28"/>
                  <a:gd name="T17" fmla="*/ 33 w 33"/>
                  <a:gd name="T18" fmla="*/ 28 h 28"/>
                </a:gdLst>
                <a:ahLst/>
                <a:cxnLst>
                  <a:cxn ang="T10">
                    <a:pos x="T0" y="T1"/>
                  </a:cxn>
                  <a:cxn ang="T11">
                    <a:pos x="T2" y="T3"/>
                  </a:cxn>
                  <a:cxn ang="T12">
                    <a:pos x="T4" y="T5"/>
                  </a:cxn>
                  <a:cxn ang="T13">
                    <a:pos x="T6" y="T7"/>
                  </a:cxn>
                  <a:cxn ang="T14">
                    <a:pos x="T8" y="T9"/>
                  </a:cxn>
                </a:cxnLst>
                <a:rect l="T15" t="T16" r="T17" b="T18"/>
                <a:pathLst>
                  <a:path w="33" h="28">
                    <a:moveTo>
                      <a:pt x="0" y="0"/>
                    </a:moveTo>
                    <a:lnTo>
                      <a:pt x="0" y="27"/>
                    </a:lnTo>
                    <a:lnTo>
                      <a:pt x="25" y="27"/>
                    </a:lnTo>
                    <a:lnTo>
                      <a:pt x="3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2" name="Freeform 41"/>
              <p:cNvSpPr>
                <a:spLocks/>
              </p:cNvSpPr>
              <p:nvPr/>
            </p:nvSpPr>
            <p:spPr bwMode="auto">
              <a:xfrm>
                <a:off x="2936" y="270"/>
                <a:ext cx="473" cy="34"/>
              </a:xfrm>
              <a:custGeom>
                <a:avLst/>
                <a:gdLst>
                  <a:gd name="T0" fmla="*/ 0 w 473"/>
                  <a:gd name="T1" fmla="*/ 33 h 34"/>
                  <a:gd name="T2" fmla="*/ 4 w 473"/>
                  <a:gd name="T3" fmla="*/ 31 h 34"/>
                  <a:gd name="T4" fmla="*/ 13 w 473"/>
                  <a:gd name="T5" fmla="*/ 29 h 34"/>
                  <a:gd name="T6" fmla="*/ 27 w 473"/>
                  <a:gd name="T7" fmla="*/ 27 h 34"/>
                  <a:gd name="T8" fmla="*/ 41 w 473"/>
                  <a:gd name="T9" fmla="*/ 24 h 34"/>
                  <a:gd name="T10" fmla="*/ 58 w 473"/>
                  <a:gd name="T11" fmla="*/ 22 h 34"/>
                  <a:gd name="T12" fmla="*/ 71 w 473"/>
                  <a:gd name="T13" fmla="*/ 20 h 34"/>
                  <a:gd name="T14" fmla="*/ 87 w 473"/>
                  <a:gd name="T15" fmla="*/ 17 h 34"/>
                  <a:gd name="T16" fmla="*/ 101 w 473"/>
                  <a:gd name="T17" fmla="*/ 15 h 34"/>
                  <a:gd name="T18" fmla="*/ 116 w 473"/>
                  <a:gd name="T19" fmla="*/ 13 h 34"/>
                  <a:gd name="T20" fmla="*/ 131 w 473"/>
                  <a:gd name="T21" fmla="*/ 11 h 34"/>
                  <a:gd name="T22" fmla="*/ 146 w 473"/>
                  <a:gd name="T23" fmla="*/ 9 h 34"/>
                  <a:gd name="T24" fmla="*/ 161 w 473"/>
                  <a:gd name="T25" fmla="*/ 6 h 34"/>
                  <a:gd name="T26" fmla="*/ 176 w 473"/>
                  <a:gd name="T27" fmla="*/ 4 h 34"/>
                  <a:gd name="T28" fmla="*/ 186 w 473"/>
                  <a:gd name="T29" fmla="*/ 1 h 34"/>
                  <a:gd name="T30" fmla="*/ 285 w 473"/>
                  <a:gd name="T31" fmla="*/ 0 h 34"/>
                  <a:gd name="T32" fmla="*/ 379 w 473"/>
                  <a:gd name="T33" fmla="*/ 0 h 34"/>
                  <a:gd name="T34" fmla="*/ 404 w 473"/>
                  <a:gd name="T35" fmla="*/ 1 h 34"/>
                  <a:gd name="T36" fmla="*/ 421 w 473"/>
                  <a:gd name="T37" fmla="*/ 6 h 34"/>
                  <a:gd name="T38" fmla="*/ 432 w 473"/>
                  <a:gd name="T39" fmla="*/ 9 h 34"/>
                  <a:gd name="T40" fmla="*/ 441 w 473"/>
                  <a:gd name="T41" fmla="*/ 11 h 34"/>
                  <a:gd name="T42" fmla="*/ 450 w 473"/>
                  <a:gd name="T43" fmla="*/ 13 h 34"/>
                  <a:gd name="T44" fmla="*/ 456 w 473"/>
                  <a:gd name="T45" fmla="*/ 15 h 34"/>
                  <a:gd name="T46" fmla="*/ 459 w 473"/>
                  <a:gd name="T47" fmla="*/ 17 h 34"/>
                  <a:gd name="T48" fmla="*/ 463 w 473"/>
                  <a:gd name="T49" fmla="*/ 20 h 34"/>
                  <a:gd name="T50" fmla="*/ 468 w 473"/>
                  <a:gd name="T51" fmla="*/ 22 h 34"/>
                  <a:gd name="T52" fmla="*/ 470 w 473"/>
                  <a:gd name="T53" fmla="*/ 24 h 34"/>
                  <a:gd name="T54" fmla="*/ 471 w 473"/>
                  <a:gd name="T55" fmla="*/ 27 h 34"/>
                  <a:gd name="T56" fmla="*/ 472 w 473"/>
                  <a:gd name="T57" fmla="*/ 29 h 34"/>
                  <a:gd name="T58" fmla="*/ 472 w 473"/>
                  <a:gd name="T59" fmla="*/ 33 h 34"/>
                  <a:gd name="T60" fmla="*/ 0 w 473"/>
                  <a:gd name="T61" fmla="*/ 33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33"/>
                    </a:moveTo>
                    <a:lnTo>
                      <a:pt x="4" y="31"/>
                    </a:lnTo>
                    <a:lnTo>
                      <a:pt x="13" y="29"/>
                    </a:lnTo>
                    <a:lnTo>
                      <a:pt x="27" y="27"/>
                    </a:lnTo>
                    <a:lnTo>
                      <a:pt x="41" y="24"/>
                    </a:lnTo>
                    <a:lnTo>
                      <a:pt x="58" y="22"/>
                    </a:lnTo>
                    <a:lnTo>
                      <a:pt x="71" y="20"/>
                    </a:lnTo>
                    <a:lnTo>
                      <a:pt x="87" y="17"/>
                    </a:lnTo>
                    <a:lnTo>
                      <a:pt x="101" y="15"/>
                    </a:lnTo>
                    <a:lnTo>
                      <a:pt x="116" y="13"/>
                    </a:lnTo>
                    <a:lnTo>
                      <a:pt x="131" y="11"/>
                    </a:lnTo>
                    <a:lnTo>
                      <a:pt x="146" y="9"/>
                    </a:lnTo>
                    <a:lnTo>
                      <a:pt x="161" y="6"/>
                    </a:lnTo>
                    <a:lnTo>
                      <a:pt x="176" y="4"/>
                    </a:lnTo>
                    <a:lnTo>
                      <a:pt x="186" y="1"/>
                    </a:lnTo>
                    <a:lnTo>
                      <a:pt x="285" y="0"/>
                    </a:lnTo>
                    <a:lnTo>
                      <a:pt x="379" y="0"/>
                    </a:lnTo>
                    <a:lnTo>
                      <a:pt x="404" y="1"/>
                    </a:lnTo>
                    <a:lnTo>
                      <a:pt x="421" y="6"/>
                    </a:lnTo>
                    <a:lnTo>
                      <a:pt x="432" y="9"/>
                    </a:lnTo>
                    <a:lnTo>
                      <a:pt x="441" y="11"/>
                    </a:lnTo>
                    <a:lnTo>
                      <a:pt x="450" y="13"/>
                    </a:lnTo>
                    <a:lnTo>
                      <a:pt x="456" y="15"/>
                    </a:lnTo>
                    <a:lnTo>
                      <a:pt x="459" y="17"/>
                    </a:lnTo>
                    <a:lnTo>
                      <a:pt x="463" y="20"/>
                    </a:lnTo>
                    <a:lnTo>
                      <a:pt x="468" y="22"/>
                    </a:lnTo>
                    <a:lnTo>
                      <a:pt x="470" y="24"/>
                    </a:lnTo>
                    <a:lnTo>
                      <a:pt x="471" y="27"/>
                    </a:lnTo>
                    <a:lnTo>
                      <a:pt x="472" y="29"/>
                    </a:lnTo>
                    <a:lnTo>
                      <a:pt x="472" y="33"/>
                    </a:lnTo>
                    <a:lnTo>
                      <a:pt x="0" y="33"/>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3" name="Freeform 42"/>
              <p:cNvSpPr>
                <a:spLocks/>
              </p:cNvSpPr>
              <p:nvPr/>
            </p:nvSpPr>
            <p:spPr bwMode="auto">
              <a:xfrm>
                <a:off x="2936" y="305"/>
                <a:ext cx="473" cy="34"/>
              </a:xfrm>
              <a:custGeom>
                <a:avLst/>
                <a:gdLst>
                  <a:gd name="T0" fmla="*/ 0 w 473"/>
                  <a:gd name="T1" fmla="*/ 0 h 34"/>
                  <a:gd name="T2" fmla="*/ 4 w 473"/>
                  <a:gd name="T3" fmla="*/ 2 h 34"/>
                  <a:gd name="T4" fmla="*/ 13 w 473"/>
                  <a:gd name="T5" fmla="*/ 5 h 34"/>
                  <a:gd name="T6" fmla="*/ 27 w 473"/>
                  <a:gd name="T7" fmla="*/ 6 h 34"/>
                  <a:gd name="T8" fmla="*/ 41 w 473"/>
                  <a:gd name="T9" fmla="*/ 9 h 34"/>
                  <a:gd name="T10" fmla="*/ 58 w 473"/>
                  <a:gd name="T11" fmla="*/ 11 h 34"/>
                  <a:gd name="T12" fmla="*/ 71 w 473"/>
                  <a:gd name="T13" fmla="*/ 13 h 34"/>
                  <a:gd name="T14" fmla="*/ 87 w 473"/>
                  <a:gd name="T15" fmla="*/ 16 h 34"/>
                  <a:gd name="T16" fmla="*/ 101 w 473"/>
                  <a:gd name="T17" fmla="*/ 18 h 34"/>
                  <a:gd name="T18" fmla="*/ 116 w 473"/>
                  <a:gd name="T19" fmla="*/ 21 h 34"/>
                  <a:gd name="T20" fmla="*/ 131 w 473"/>
                  <a:gd name="T21" fmla="*/ 23 h 34"/>
                  <a:gd name="T22" fmla="*/ 146 w 473"/>
                  <a:gd name="T23" fmla="*/ 24 h 34"/>
                  <a:gd name="T24" fmla="*/ 161 w 473"/>
                  <a:gd name="T25" fmla="*/ 27 h 34"/>
                  <a:gd name="T26" fmla="*/ 176 w 473"/>
                  <a:gd name="T27" fmla="*/ 29 h 34"/>
                  <a:gd name="T28" fmla="*/ 186 w 473"/>
                  <a:gd name="T29" fmla="*/ 32 h 34"/>
                  <a:gd name="T30" fmla="*/ 285 w 473"/>
                  <a:gd name="T31" fmla="*/ 33 h 34"/>
                  <a:gd name="T32" fmla="*/ 379 w 473"/>
                  <a:gd name="T33" fmla="*/ 33 h 34"/>
                  <a:gd name="T34" fmla="*/ 404 w 473"/>
                  <a:gd name="T35" fmla="*/ 32 h 34"/>
                  <a:gd name="T36" fmla="*/ 421 w 473"/>
                  <a:gd name="T37" fmla="*/ 27 h 34"/>
                  <a:gd name="T38" fmla="*/ 432 w 473"/>
                  <a:gd name="T39" fmla="*/ 24 h 34"/>
                  <a:gd name="T40" fmla="*/ 441 w 473"/>
                  <a:gd name="T41" fmla="*/ 23 h 34"/>
                  <a:gd name="T42" fmla="*/ 450 w 473"/>
                  <a:gd name="T43" fmla="*/ 21 h 34"/>
                  <a:gd name="T44" fmla="*/ 456 w 473"/>
                  <a:gd name="T45" fmla="*/ 18 h 34"/>
                  <a:gd name="T46" fmla="*/ 459 w 473"/>
                  <a:gd name="T47" fmla="*/ 16 h 34"/>
                  <a:gd name="T48" fmla="*/ 463 w 473"/>
                  <a:gd name="T49" fmla="*/ 13 h 34"/>
                  <a:gd name="T50" fmla="*/ 468 w 473"/>
                  <a:gd name="T51" fmla="*/ 11 h 34"/>
                  <a:gd name="T52" fmla="*/ 470 w 473"/>
                  <a:gd name="T53" fmla="*/ 9 h 34"/>
                  <a:gd name="T54" fmla="*/ 471 w 473"/>
                  <a:gd name="T55" fmla="*/ 6 h 34"/>
                  <a:gd name="T56" fmla="*/ 472 w 473"/>
                  <a:gd name="T57" fmla="*/ 5 h 34"/>
                  <a:gd name="T58" fmla="*/ 472 w 473"/>
                  <a:gd name="T59" fmla="*/ 0 h 34"/>
                  <a:gd name="T60" fmla="*/ 0 w 473"/>
                  <a:gd name="T61" fmla="*/ 0 h 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73"/>
                  <a:gd name="T94" fmla="*/ 0 h 34"/>
                  <a:gd name="T95" fmla="*/ 473 w 473"/>
                  <a:gd name="T96" fmla="*/ 34 h 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73" h="34">
                    <a:moveTo>
                      <a:pt x="0" y="0"/>
                    </a:moveTo>
                    <a:lnTo>
                      <a:pt x="4" y="2"/>
                    </a:lnTo>
                    <a:lnTo>
                      <a:pt x="13" y="5"/>
                    </a:lnTo>
                    <a:lnTo>
                      <a:pt x="27" y="6"/>
                    </a:lnTo>
                    <a:lnTo>
                      <a:pt x="41" y="9"/>
                    </a:lnTo>
                    <a:lnTo>
                      <a:pt x="58" y="11"/>
                    </a:lnTo>
                    <a:lnTo>
                      <a:pt x="71" y="13"/>
                    </a:lnTo>
                    <a:lnTo>
                      <a:pt x="87" y="16"/>
                    </a:lnTo>
                    <a:lnTo>
                      <a:pt x="101" y="18"/>
                    </a:lnTo>
                    <a:lnTo>
                      <a:pt x="116" y="21"/>
                    </a:lnTo>
                    <a:lnTo>
                      <a:pt x="131" y="23"/>
                    </a:lnTo>
                    <a:lnTo>
                      <a:pt x="146" y="24"/>
                    </a:lnTo>
                    <a:lnTo>
                      <a:pt x="161" y="27"/>
                    </a:lnTo>
                    <a:lnTo>
                      <a:pt x="176" y="29"/>
                    </a:lnTo>
                    <a:lnTo>
                      <a:pt x="186" y="32"/>
                    </a:lnTo>
                    <a:lnTo>
                      <a:pt x="285" y="33"/>
                    </a:lnTo>
                    <a:lnTo>
                      <a:pt x="379" y="33"/>
                    </a:lnTo>
                    <a:lnTo>
                      <a:pt x="404" y="32"/>
                    </a:lnTo>
                    <a:lnTo>
                      <a:pt x="421" y="27"/>
                    </a:lnTo>
                    <a:lnTo>
                      <a:pt x="432" y="24"/>
                    </a:lnTo>
                    <a:lnTo>
                      <a:pt x="441" y="23"/>
                    </a:lnTo>
                    <a:lnTo>
                      <a:pt x="450" y="21"/>
                    </a:lnTo>
                    <a:lnTo>
                      <a:pt x="456" y="18"/>
                    </a:lnTo>
                    <a:lnTo>
                      <a:pt x="459" y="16"/>
                    </a:lnTo>
                    <a:lnTo>
                      <a:pt x="463" y="13"/>
                    </a:lnTo>
                    <a:lnTo>
                      <a:pt x="468" y="11"/>
                    </a:lnTo>
                    <a:lnTo>
                      <a:pt x="470" y="9"/>
                    </a:lnTo>
                    <a:lnTo>
                      <a:pt x="471" y="6"/>
                    </a:lnTo>
                    <a:lnTo>
                      <a:pt x="472" y="5"/>
                    </a:lnTo>
                    <a:lnTo>
                      <a:pt x="472" y="0"/>
                    </a:lnTo>
                    <a:lnTo>
                      <a:pt x="0"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4" name="Freeform 43"/>
              <p:cNvSpPr>
                <a:spLocks/>
              </p:cNvSpPr>
              <p:nvPr/>
            </p:nvSpPr>
            <p:spPr bwMode="auto">
              <a:xfrm>
                <a:off x="2946" y="300"/>
                <a:ext cx="17" cy="17"/>
              </a:xfrm>
              <a:custGeom>
                <a:avLst/>
                <a:gdLst>
                  <a:gd name="T0" fmla="*/ 16 w 17"/>
                  <a:gd name="T1" fmla="*/ 0 h 17"/>
                  <a:gd name="T2" fmla="*/ 0 w 17"/>
                  <a:gd name="T3" fmla="*/ 0 h 17"/>
                  <a:gd name="T4" fmla="*/ 0 w 17"/>
                  <a:gd name="T5" fmla="*/ 16 h 17"/>
                  <a:gd name="T6" fmla="*/ 16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16"/>
                    </a:lnTo>
                    <a:lnTo>
                      <a:pt x="16" y="16"/>
                    </a:lnTo>
                    <a:lnTo>
                      <a:pt x="16" y="0"/>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5" name="Freeform 44"/>
              <p:cNvSpPr>
                <a:spLocks/>
              </p:cNvSpPr>
              <p:nvPr/>
            </p:nvSpPr>
            <p:spPr bwMode="auto">
              <a:xfrm>
                <a:off x="2940" y="290"/>
                <a:ext cx="17" cy="29"/>
              </a:xfrm>
              <a:custGeom>
                <a:avLst/>
                <a:gdLst>
                  <a:gd name="T0" fmla="*/ 0 w 17"/>
                  <a:gd name="T1" fmla="*/ 28 h 29"/>
                  <a:gd name="T2" fmla="*/ 0 w 17"/>
                  <a:gd name="T3" fmla="*/ 0 h 29"/>
                  <a:gd name="T4" fmla="*/ 16 w 17"/>
                  <a:gd name="T5" fmla="*/ 0 h 29"/>
                  <a:gd name="T6" fmla="*/ 16 w 17"/>
                  <a:gd name="T7" fmla="*/ 28 h 29"/>
                  <a:gd name="T8" fmla="*/ 0 w 17"/>
                  <a:gd name="T9" fmla="*/ 28 h 29"/>
                  <a:gd name="T10" fmla="*/ 0 60000 65536"/>
                  <a:gd name="T11" fmla="*/ 0 60000 65536"/>
                  <a:gd name="T12" fmla="*/ 0 60000 65536"/>
                  <a:gd name="T13" fmla="*/ 0 60000 65536"/>
                  <a:gd name="T14" fmla="*/ 0 60000 65536"/>
                  <a:gd name="T15" fmla="*/ 0 w 17"/>
                  <a:gd name="T16" fmla="*/ 0 h 29"/>
                  <a:gd name="T17" fmla="*/ 17 w 17"/>
                  <a:gd name="T18" fmla="*/ 29 h 29"/>
                </a:gdLst>
                <a:ahLst/>
                <a:cxnLst>
                  <a:cxn ang="T10">
                    <a:pos x="T0" y="T1"/>
                  </a:cxn>
                  <a:cxn ang="T11">
                    <a:pos x="T2" y="T3"/>
                  </a:cxn>
                  <a:cxn ang="T12">
                    <a:pos x="T4" y="T5"/>
                  </a:cxn>
                  <a:cxn ang="T13">
                    <a:pos x="T6" y="T7"/>
                  </a:cxn>
                  <a:cxn ang="T14">
                    <a:pos x="T8" y="T9"/>
                  </a:cxn>
                </a:cxnLst>
                <a:rect l="T15" t="T16" r="T17" b="T18"/>
                <a:pathLst>
                  <a:path w="17" h="29">
                    <a:moveTo>
                      <a:pt x="0" y="28"/>
                    </a:moveTo>
                    <a:lnTo>
                      <a:pt x="0" y="0"/>
                    </a:lnTo>
                    <a:lnTo>
                      <a:pt x="16" y="0"/>
                    </a:lnTo>
                    <a:lnTo>
                      <a:pt x="16" y="28"/>
                    </a:lnTo>
                    <a:lnTo>
                      <a:pt x="0" y="28"/>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sp>
            <p:nvSpPr>
              <p:cNvPr id="169396" name="Freeform 45"/>
              <p:cNvSpPr>
                <a:spLocks/>
              </p:cNvSpPr>
              <p:nvPr/>
            </p:nvSpPr>
            <p:spPr bwMode="auto">
              <a:xfrm>
                <a:off x="3235" y="234"/>
                <a:ext cx="54" cy="37"/>
              </a:xfrm>
              <a:custGeom>
                <a:avLst/>
                <a:gdLst>
                  <a:gd name="T0" fmla="*/ 53 w 54"/>
                  <a:gd name="T1" fmla="*/ 36 h 37"/>
                  <a:gd name="T2" fmla="*/ 53 w 54"/>
                  <a:gd name="T3" fmla="*/ 5 h 37"/>
                  <a:gd name="T4" fmla="*/ 52 w 54"/>
                  <a:gd name="T5" fmla="*/ 2 h 37"/>
                  <a:gd name="T6" fmla="*/ 49 w 54"/>
                  <a:gd name="T7" fmla="*/ 0 h 37"/>
                  <a:gd name="T8" fmla="*/ 2 w 54"/>
                  <a:gd name="T9" fmla="*/ 0 h 37"/>
                  <a:gd name="T10" fmla="*/ 1 w 54"/>
                  <a:gd name="T11" fmla="*/ 2 h 37"/>
                  <a:gd name="T12" fmla="*/ 0 w 54"/>
                  <a:gd name="T13" fmla="*/ 5 h 37"/>
                  <a:gd name="T14" fmla="*/ 0 w 54"/>
                  <a:gd name="T15" fmla="*/ 36 h 37"/>
                  <a:gd name="T16" fmla="*/ 53 w 54"/>
                  <a:gd name="T17" fmla="*/ 36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37"/>
                  <a:gd name="T29" fmla="*/ 54 w 54"/>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37">
                    <a:moveTo>
                      <a:pt x="53" y="36"/>
                    </a:moveTo>
                    <a:lnTo>
                      <a:pt x="53" y="5"/>
                    </a:lnTo>
                    <a:lnTo>
                      <a:pt x="52" y="2"/>
                    </a:lnTo>
                    <a:lnTo>
                      <a:pt x="49" y="0"/>
                    </a:lnTo>
                    <a:lnTo>
                      <a:pt x="2" y="0"/>
                    </a:lnTo>
                    <a:lnTo>
                      <a:pt x="1" y="2"/>
                    </a:lnTo>
                    <a:lnTo>
                      <a:pt x="0" y="5"/>
                    </a:lnTo>
                    <a:lnTo>
                      <a:pt x="0" y="36"/>
                    </a:lnTo>
                    <a:lnTo>
                      <a:pt x="53" y="36"/>
                    </a:lnTo>
                  </a:path>
                </a:pathLst>
              </a:custGeom>
              <a:solidFill>
                <a:srgbClr val="000000"/>
              </a:solidFill>
              <a:ln w="12700" cap="rnd" cmpd="sng">
                <a:solidFill>
                  <a:srgbClr val="000000"/>
                </a:solidFill>
                <a:prstDash val="solid"/>
                <a:round/>
                <a:headEnd type="none" w="med" len="med"/>
                <a:tailEnd type="none" w="med" len="med"/>
              </a:ln>
            </p:spPr>
            <p:txBody>
              <a:bodyPr/>
              <a:lstStyle/>
              <a:p>
                <a:endParaRPr lang="en-US"/>
              </a:p>
            </p:txBody>
          </p:sp>
        </p:grpSp>
      </p:grpSp>
      <p:grpSp>
        <p:nvGrpSpPr>
          <p:cNvPr id="168969" name="Group 46"/>
          <p:cNvGrpSpPr>
            <a:grpSpLocks/>
          </p:cNvGrpSpPr>
          <p:nvPr/>
        </p:nvGrpSpPr>
        <p:grpSpPr bwMode="auto">
          <a:xfrm>
            <a:off x="8194675" y="2651125"/>
            <a:ext cx="800100" cy="403225"/>
            <a:chOff x="5162" y="1670"/>
            <a:chExt cx="504" cy="254"/>
          </a:xfrm>
        </p:grpSpPr>
        <p:grpSp>
          <p:nvGrpSpPr>
            <p:cNvPr id="169369" name="Group 47"/>
            <p:cNvGrpSpPr>
              <a:grpSpLocks/>
            </p:cNvGrpSpPr>
            <p:nvPr/>
          </p:nvGrpSpPr>
          <p:grpSpPr bwMode="auto">
            <a:xfrm>
              <a:off x="5245" y="1831"/>
              <a:ext cx="308" cy="93"/>
              <a:chOff x="5245" y="1831"/>
              <a:chExt cx="308" cy="93"/>
            </a:xfrm>
          </p:grpSpPr>
          <p:sp>
            <p:nvSpPr>
              <p:cNvPr id="169371" name="Freeform 48"/>
              <p:cNvSpPr>
                <a:spLocks/>
              </p:cNvSpPr>
              <p:nvPr/>
            </p:nvSpPr>
            <p:spPr bwMode="auto">
              <a:xfrm>
                <a:off x="5245" y="1831"/>
                <a:ext cx="308" cy="93"/>
              </a:xfrm>
              <a:custGeom>
                <a:avLst/>
                <a:gdLst>
                  <a:gd name="T0" fmla="*/ 290 w 308"/>
                  <a:gd name="T1" fmla="*/ 92 h 93"/>
                  <a:gd name="T2" fmla="*/ 291 w 308"/>
                  <a:gd name="T3" fmla="*/ 89 h 93"/>
                  <a:gd name="T4" fmla="*/ 293 w 308"/>
                  <a:gd name="T5" fmla="*/ 84 h 93"/>
                  <a:gd name="T6" fmla="*/ 295 w 308"/>
                  <a:gd name="T7" fmla="*/ 78 h 93"/>
                  <a:gd name="T8" fmla="*/ 298 w 308"/>
                  <a:gd name="T9" fmla="*/ 73 h 93"/>
                  <a:gd name="T10" fmla="*/ 300 w 308"/>
                  <a:gd name="T11" fmla="*/ 68 h 93"/>
                  <a:gd name="T12" fmla="*/ 304 w 308"/>
                  <a:gd name="T13" fmla="*/ 62 h 93"/>
                  <a:gd name="T14" fmla="*/ 307 w 308"/>
                  <a:gd name="T15" fmla="*/ 57 h 93"/>
                  <a:gd name="T16" fmla="*/ 304 w 308"/>
                  <a:gd name="T17" fmla="*/ 60 h 93"/>
                  <a:gd name="T18" fmla="*/ 293 w 308"/>
                  <a:gd name="T19" fmla="*/ 62 h 93"/>
                  <a:gd name="T20" fmla="*/ 281 w 308"/>
                  <a:gd name="T21" fmla="*/ 65 h 93"/>
                  <a:gd name="T22" fmla="*/ 271 w 308"/>
                  <a:gd name="T23" fmla="*/ 65 h 93"/>
                  <a:gd name="T24" fmla="*/ 259 w 308"/>
                  <a:gd name="T25" fmla="*/ 68 h 93"/>
                  <a:gd name="T26" fmla="*/ 247 w 308"/>
                  <a:gd name="T27" fmla="*/ 68 h 93"/>
                  <a:gd name="T28" fmla="*/ 236 w 308"/>
                  <a:gd name="T29" fmla="*/ 70 h 93"/>
                  <a:gd name="T30" fmla="*/ 224 w 308"/>
                  <a:gd name="T31" fmla="*/ 70 h 93"/>
                  <a:gd name="T32" fmla="*/ 217 w 308"/>
                  <a:gd name="T33" fmla="*/ 70 h 93"/>
                  <a:gd name="T34" fmla="*/ 217 w 308"/>
                  <a:gd name="T35" fmla="*/ 60 h 93"/>
                  <a:gd name="T36" fmla="*/ 214 w 308"/>
                  <a:gd name="T37" fmla="*/ 60 h 93"/>
                  <a:gd name="T38" fmla="*/ 214 w 308"/>
                  <a:gd name="T39" fmla="*/ 65 h 93"/>
                  <a:gd name="T40" fmla="*/ 197 w 308"/>
                  <a:gd name="T41" fmla="*/ 65 h 93"/>
                  <a:gd name="T42" fmla="*/ 197 w 308"/>
                  <a:gd name="T43" fmla="*/ 60 h 93"/>
                  <a:gd name="T44" fmla="*/ 181 w 308"/>
                  <a:gd name="T45" fmla="*/ 60 h 93"/>
                  <a:gd name="T46" fmla="*/ 181 w 308"/>
                  <a:gd name="T47" fmla="*/ 65 h 93"/>
                  <a:gd name="T48" fmla="*/ 172 w 308"/>
                  <a:gd name="T49" fmla="*/ 65 h 93"/>
                  <a:gd name="T50" fmla="*/ 172 w 308"/>
                  <a:gd name="T51" fmla="*/ 70 h 93"/>
                  <a:gd name="T52" fmla="*/ 131 w 308"/>
                  <a:gd name="T53" fmla="*/ 70 h 93"/>
                  <a:gd name="T54" fmla="*/ 131 w 308"/>
                  <a:gd name="T55" fmla="*/ 65 h 93"/>
                  <a:gd name="T56" fmla="*/ 122 w 308"/>
                  <a:gd name="T57" fmla="*/ 65 h 93"/>
                  <a:gd name="T58" fmla="*/ 122 w 308"/>
                  <a:gd name="T59" fmla="*/ 70 h 93"/>
                  <a:gd name="T60" fmla="*/ 76 w 308"/>
                  <a:gd name="T61" fmla="*/ 70 h 93"/>
                  <a:gd name="T62" fmla="*/ 76 w 308"/>
                  <a:gd name="T63" fmla="*/ 32 h 93"/>
                  <a:gd name="T64" fmla="*/ 69 w 308"/>
                  <a:gd name="T65" fmla="*/ 32 h 93"/>
                  <a:gd name="T66" fmla="*/ 69 w 308"/>
                  <a:gd name="T67" fmla="*/ 8 h 93"/>
                  <a:gd name="T68" fmla="*/ 71 w 308"/>
                  <a:gd name="T69" fmla="*/ 8 h 93"/>
                  <a:gd name="T70" fmla="*/ 71 w 308"/>
                  <a:gd name="T71" fmla="*/ 5 h 93"/>
                  <a:gd name="T72" fmla="*/ 69 w 308"/>
                  <a:gd name="T73" fmla="*/ 5 h 93"/>
                  <a:gd name="T74" fmla="*/ 69 w 308"/>
                  <a:gd name="T75" fmla="*/ 0 h 93"/>
                  <a:gd name="T76" fmla="*/ 67 w 308"/>
                  <a:gd name="T77" fmla="*/ 0 h 93"/>
                  <a:gd name="T78" fmla="*/ 67 w 308"/>
                  <a:gd name="T79" fmla="*/ 5 h 93"/>
                  <a:gd name="T80" fmla="*/ 66 w 308"/>
                  <a:gd name="T81" fmla="*/ 5 h 93"/>
                  <a:gd name="T82" fmla="*/ 66 w 308"/>
                  <a:gd name="T83" fmla="*/ 8 h 93"/>
                  <a:gd name="T84" fmla="*/ 67 w 308"/>
                  <a:gd name="T85" fmla="*/ 8 h 93"/>
                  <a:gd name="T86" fmla="*/ 67 w 308"/>
                  <a:gd name="T87" fmla="*/ 32 h 93"/>
                  <a:gd name="T88" fmla="*/ 66 w 308"/>
                  <a:gd name="T89" fmla="*/ 32 h 93"/>
                  <a:gd name="T90" fmla="*/ 66 w 308"/>
                  <a:gd name="T91" fmla="*/ 38 h 93"/>
                  <a:gd name="T92" fmla="*/ 59 w 308"/>
                  <a:gd name="T93" fmla="*/ 38 h 93"/>
                  <a:gd name="T94" fmla="*/ 59 w 308"/>
                  <a:gd name="T95" fmla="*/ 16 h 93"/>
                  <a:gd name="T96" fmla="*/ 53 w 308"/>
                  <a:gd name="T97" fmla="*/ 16 h 93"/>
                  <a:gd name="T98" fmla="*/ 48 w 308"/>
                  <a:gd name="T99" fmla="*/ 38 h 93"/>
                  <a:gd name="T100" fmla="*/ 34 w 308"/>
                  <a:gd name="T101" fmla="*/ 38 h 93"/>
                  <a:gd name="T102" fmla="*/ 34 w 308"/>
                  <a:gd name="T103" fmla="*/ 51 h 93"/>
                  <a:gd name="T104" fmla="*/ 17 w 308"/>
                  <a:gd name="T105" fmla="*/ 51 h 93"/>
                  <a:gd name="T106" fmla="*/ 17 w 308"/>
                  <a:gd name="T107" fmla="*/ 65 h 93"/>
                  <a:gd name="T108" fmla="*/ 0 w 308"/>
                  <a:gd name="T109" fmla="*/ 65 h 93"/>
                  <a:gd name="T110" fmla="*/ 9 w 308"/>
                  <a:gd name="T111" fmla="*/ 92 h 93"/>
                  <a:gd name="T112" fmla="*/ 290 w 308"/>
                  <a:gd name="T113" fmla="*/ 92 h 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8"/>
                  <a:gd name="T172" fmla="*/ 0 h 93"/>
                  <a:gd name="T173" fmla="*/ 308 w 308"/>
                  <a:gd name="T174" fmla="*/ 93 h 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8" h="93">
                    <a:moveTo>
                      <a:pt x="290" y="92"/>
                    </a:moveTo>
                    <a:lnTo>
                      <a:pt x="291" y="89"/>
                    </a:lnTo>
                    <a:lnTo>
                      <a:pt x="293" y="84"/>
                    </a:lnTo>
                    <a:lnTo>
                      <a:pt x="295" y="78"/>
                    </a:lnTo>
                    <a:lnTo>
                      <a:pt x="298" y="73"/>
                    </a:lnTo>
                    <a:lnTo>
                      <a:pt x="300" y="68"/>
                    </a:lnTo>
                    <a:lnTo>
                      <a:pt x="304" y="62"/>
                    </a:lnTo>
                    <a:lnTo>
                      <a:pt x="307" y="57"/>
                    </a:lnTo>
                    <a:lnTo>
                      <a:pt x="304" y="60"/>
                    </a:lnTo>
                    <a:lnTo>
                      <a:pt x="293" y="62"/>
                    </a:lnTo>
                    <a:lnTo>
                      <a:pt x="281" y="65"/>
                    </a:lnTo>
                    <a:lnTo>
                      <a:pt x="271" y="65"/>
                    </a:lnTo>
                    <a:lnTo>
                      <a:pt x="259" y="68"/>
                    </a:lnTo>
                    <a:lnTo>
                      <a:pt x="247" y="68"/>
                    </a:lnTo>
                    <a:lnTo>
                      <a:pt x="236" y="70"/>
                    </a:lnTo>
                    <a:lnTo>
                      <a:pt x="224" y="70"/>
                    </a:lnTo>
                    <a:lnTo>
                      <a:pt x="217" y="70"/>
                    </a:lnTo>
                    <a:lnTo>
                      <a:pt x="217" y="60"/>
                    </a:lnTo>
                    <a:lnTo>
                      <a:pt x="214" y="60"/>
                    </a:lnTo>
                    <a:lnTo>
                      <a:pt x="214" y="65"/>
                    </a:lnTo>
                    <a:lnTo>
                      <a:pt x="197" y="65"/>
                    </a:lnTo>
                    <a:lnTo>
                      <a:pt x="197" y="60"/>
                    </a:lnTo>
                    <a:lnTo>
                      <a:pt x="181" y="60"/>
                    </a:lnTo>
                    <a:lnTo>
                      <a:pt x="181" y="65"/>
                    </a:lnTo>
                    <a:lnTo>
                      <a:pt x="172" y="65"/>
                    </a:lnTo>
                    <a:lnTo>
                      <a:pt x="172" y="70"/>
                    </a:lnTo>
                    <a:lnTo>
                      <a:pt x="131" y="70"/>
                    </a:lnTo>
                    <a:lnTo>
                      <a:pt x="131" y="65"/>
                    </a:lnTo>
                    <a:lnTo>
                      <a:pt x="122" y="65"/>
                    </a:lnTo>
                    <a:lnTo>
                      <a:pt x="122" y="70"/>
                    </a:lnTo>
                    <a:lnTo>
                      <a:pt x="76" y="70"/>
                    </a:lnTo>
                    <a:lnTo>
                      <a:pt x="76" y="32"/>
                    </a:lnTo>
                    <a:lnTo>
                      <a:pt x="69" y="32"/>
                    </a:lnTo>
                    <a:lnTo>
                      <a:pt x="69" y="8"/>
                    </a:lnTo>
                    <a:lnTo>
                      <a:pt x="71" y="8"/>
                    </a:lnTo>
                    <a:lnTo>
                      <a:pt x="71" y="5"/>
                    </a:lnTo>
                    <a:lnTo>
                      <a:pt x="69" y="5"/>
                    </a:lnTo>
                    <a:lnTo>
                      <a:pt x="69" y="0"/>
                    </a:lnTo>
                    <a:lnTo>
                      <a:pt x="67" y="0"/>
                    </a:lnTo>
                    <a:lnTo>
                      <a:pt x="67" y="5"/>
                    </a:lnTo>
                    <a:lnTo>
                      <a:pt x="66" y="5"/>
                    </a:lnTo>
                    <a:lnTo>
                      <a:pt x="66" y="8"/>
                    </a:lnTo>
                    <a:lnTo>
                      <a:pt x="67" y="8"/>
                    </a:lnTo>
                    <a:lnTo>
                      <a:pt x="67" y="32"/>
                    </a:lnTo>
                    <a:lnTo>
                      <a:pt x="66" y="32"/>
                    </a:lnTo>
                    <a:lnTo>
                      <a:pt x="66" y="38"/>
                    </a:lnTo>
                    <a:lnTo>
                      <a:pt x="59" y="38"/>
                    </a:lnTo>
                    <a:lnTo>
                      <a:pt x="59" y="16"/>
                    </a:lnTo>
                    <a:lnTo>
                      <a:pt x="53" y="16"/>
                    </a:lnTo>
                    <a:lnTo>
                      <a:pt x="48" y="38"/>
                    </a:lnTo>
                    <a:lnTo>
                      <a:pt x="34" y="38"/>
                    </a:lnTo>
                    <a:lnTo>
                      <a:pt x="34" y="51"/>
                    </a:lnTo>
                    <a:lnTo>
                      <a:pt x="17" y="51"/>
                    </a:lnTo>
                    <a:lnTo>
                      <a:pt x="17" y="65"/>
                    </a:lnTo>
                    <a:lnTo>
                      <a:pt x="0" y="65"/>
                    </a:lnTo>
                    <a:lnTo>
                      <a:pt x="9" y="92"/>
                    </a:lnTo>
                    <a:lnTo>
                      <a:pt x="290" y="9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72" name="Line 49"/>
              <p:cNvSpPr>
                <a:spLocks noChangeShapeType="1"/>
              </p:cNvSpPr>
              <p:nvPr/>
            </p:nvSpPr>
            <p:spPr bwMode="auto">
              <a:xfrm flipV="1">
                <a:off x="5263" y="1837"/>
                <a:ext cx="0" cy="53"/>
              </a:xfrm>
              <a:prstGeom prst="line">
                <a:avLst/>
              </a:prstGeom>
              <a:noFill/>
              <a:ln w="12700">
                <a:solidFill>
                  <a:srgbClr val="000000"/>
                </a:solidFill>
                <a:round/>
                <a:headEnd/>
                <a:tailEnd/>
              </a:ln>
            </p:spPr>
            <p:txBody>
              <a:bodyPr wrap="none" anchor="ctr"/>
              <a:lstStyle/>
              <a:p>
                <a:endParaRPr lang="en-US"/>
              </a:p>
            </p:txBody>
          </p:sp>
          <p:sp>
            <p:nvSpPr>
              <p:cNvPr id="169373" name="Freeform 50"/>
              <p:cNvSpPr>
                <a:spLocks/>
              </p:cNvSpPr>
              <p:nvPr/>
            </p:nvSpPr>
            <p:spPr bwMode="auto">
              <a:xfrm>
                <a:off x="5263" y="1840"/>
                <a:ext cx="53" cy="30"/>
              </a:xfrm>
              <a:custGeom>
                <a:avLst/>
                <a:gdLst>
                  <a:gd name="T0" fmla="*/ 17 w 53"/>
                  <a:gd name="T1" fmla="*/ 29 h 30"/>
                  <a:gd name="T2" fmla="*/ 0 w 53"/>
                  <a:gd name="T3" fmla="*/ 13 h 30"/>
                  <a:gd name="T4" fmla="*/ 52 w 53"/>
                  <a:gd name="T5" fmla="*/ 0 h 30"/>
                  <a:gd name="T6" fmla="*/ 0 60000 65536"/>
                  <a:gd name="T7" fmla="*/ 0 60000 65536"/>
                  <a:gd name="T8" fmla="*/ 0 60000 65536"/>
                  <a:gd name="T9" fmla="*/ 0 w 53"/>
                  <a:gd name="T10" fmla="*/ 0 h 30"/>
                  <a:gd name="T11" fmla="*/ 53 w 53"/>
                  <a:gd name="T12" fmla="*/ 30 h 30"/>
                </a:gdLst>
                <a:ahLst/>
                <a:cxnLst>
                  <a:cxn ang="T6">
                    <a:pos x="T0" y="T1"/>
                  </a:cxn>
                  <a:cxn ang="T7">
                    <a:pos x="T2" y="T3"/>
                  </a:cxn>
                  <a:cxn ang="T8">
                    <a:pos x="T4" y="T5"/>
                  </a:cxn>
                </a:cxnLst>
                <a:rect l="T9" t="T10" r="T11" b="T12"/>
                <a:pathLst>
                  <a:path w="53" h="30">
                    <a:moveTo>
                      <a:pt x="17" y="29"/>
                    </a:moveTo>
                    <a:lnTo>
                      <a:pt x="0" y="13"/>
                    </a:lnTo>
                    <a:lnTo>
                      <a:pt x="52" y="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74" name="Line 51"/>
              <p:cNvSpPr>
                <a:spLocks noChangeShapeType="1"/>
              </p:cNvSpPr>
              <p:nvPr/>
            </p:nvSpPr>
            <p:spPr bwMode="auto">
              <a:xfrm>
                <a:off x="5269" y="1878"/>
                <a:ext cx="6" cy="0"/>
              </a:xfrm>
              <a:prstGeom prst="line">
                <a:avLst/>
              </a:prstGeom>
              <a:noFill/>
              <a:ln w="12700">
                <a:solidFill>
                  <a:srgbClr val="000000"/>
                </a:solidFill>
                <a:round/>
                <a:headEnd/>
                <a:tailEnd/>
              </a:ln>
            </p:spPr>
            <p:txBody>
              <a:bodyPr wrap="none" anchor="ctr"/>
              <a:lstStyle/>
              <a:p>
                <a:endParaRPr lang="en-US"/>
              </a:p>
            </p:txBody>
          </p:sp>
          <p:sp>
            <p:nvSpPr>
              <p:cNvPr id="169375" name="Line 52"/>
              <p:cNvSpPr>
                <a:spLocks noChangeShapeType="1"/>
              </p:cNvSpPr>
              <p:nvPr/>
            </p:nvSpPr>
            <p:spPr bwMode="auto">
              <a:xfrm>
                <a:off x="5317" y="1860"/>
                <a:ext cx="0" cy="5"/>
              </a:xfrm>
              <a:prstGeom prst="line">
                <a:avLst/>
              </a:prstGeom>
              <a:noFill/>
              <a:ln w="12700">
                <a:solidFill>
                  <a:srgbClr val="000000"/>
                </a:solidFill>
                <a:round/>
                <a:headEnd/>
                <a:tailEnd/>
              </a:ln>
            </p:spPr>
            <p:txBody>
              <a:bodyPr wrap="none" anchor="ctr"/>
              <a:lstStyle/>
              <a:p>
                <a:endParaRPr lang="en-US"/>
              </a:p>
            </p:txBody>
          </p:sp>
          <p:sp>
            <p:nvSpPr>
              <p:cNvPr id="169376" name="Line 53"/>
              <p:cNvSpPr>
                <a:spLocks noChangeShapeType="1"/>
              </p:cNvSpPr>
              <p:nvPr/>
            </p:nvSpPr>
            <p:spPr bwMode="auto">
              <a:xfrm flipV="1">
                <a:off x="5333" y="1887"/>
                <a:ext cx="0" cy="21"/>
              </a:xfrm>
              <a:prstGeom prst="line">
                <a:avLst/>
              </a:prstGeom>
              <a:noFill/>
              <a:ln w="12700">
                <a:solidFill>
                  <a:srgbClr val="000000"/>
                </a:solidFill>
                <a:round/>
                <a:headEnd/>
                <a:tailEnd/>
              </a:ln>
            </p:spPr>
            <p:txBody>
              <a:bodyPr wrap="none" anchor="ctr"/>
              <a:lstStyle/>
              <a:p>
                <a:endParaRPr lang="en-US"/>
              </a:p>
            </p:txBody>
          </p:sp>
          <p:sp>
            <p:nvSpPr>
              <p:cNvPr id="169377" name="Freeform 54"/>
              <p:cNvSpPr>
                <a:spLocks/>
              </p:cNvSpPr>
              <p:nvPr/>
            </p:nvSpPr>
            <p:spPr bwMode="auto">
              <a:xfrm>
                <a:off x="5404" y="1887"/>
                <a:ext cx="17" cy="17"/>
              </a:xfrm>
              <a:custGeom>
                <a:avLst/>
                <a:gdLst>
                  <a:gd name="T0" fmla="*/ 16 w 17"/>
                  <a:gd name="T1" fmla="*/ 16 h 17"/>
                  <a:gd name="T2" fmla="*/ 16 w 17"/>
                  <a:gd name="T3" fmla="*/ 0 h 17"/>
                  <a:gd name="T4" fmla="*/ 0 w 17"/>
                  <a:gd name="T5" fmla="*/ 16 h 17"/>
                  <a:gd name="T6" fmla="*/ 16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16"/>
                    </a:moveTo>
                    <a:lnTo>
                      <a:pt x="16" y="0"/>
                    </a:lnTo>
                    <a:lnTo>
                      <a:pt x="0" y="16"/>
                    </a:lnTo>
                    <a:lnTo>
                      <a:pt x="16"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78" name="Line 55"/>
              <p:cNvSpPr>
                <a:spLocks noChangeShapeType="1"/>
              </p:cNvSpPr>
              <p:nvPr/>
            </p:nvSpPr>
            <p:spPr bwMode="auto">
              <a:xfrm flipV="1">
                <a:off x="5428" y="1858"/>
                <a:ext cx="0" cy="41"/>
              </a:xfrm>
              <a:prstGeom prst="line">
                <a:avLst/>
              </a:prstGeom>
              <a:noFill/>
              <a:ln w="12700">
                <a:solidFill>
                  <a:srgbClr val="000000"/>
                </a:solidFill>
                <a:round/>
                <a:headEnd/>
                <a:tailEnd/>
              </a:ln>
            </p:spPr>
            <p:txBody>
              <a:bodyPr wrap="none" anchor="ctr"/>
              <a:lstStyle/>
              <a:p>
                <a:endParaRPr lang="en-US"/>
              </a:p>
            </p:txBody>
          </p:sp>
          <p:sp>
            <p:nvSpPr>
              <p:cNvPr id="169379" name="Line 56"/>
              <p:cNvSpPr>
                <a:spLocks noChangeShapeType="1"/>
              </p:cNvSpPr>
              <p:nvPr/>
            </p:nvSpPr>
            <p:spPr bwMode="auto">
              <a:xfrm>
                <a:off x="5427" y="1871"/>
                <a:ext cx="1" cy="0"/>
              </a:xfrm>
              <a:prstGeom prst="line">
                <a:avLst/>
              </a:prstGeom>
              <a:noFill/>
              <a:ln w="12700">
                <a:solidFill>
                  <a:srgbClr val="000000"/>
                </a:solidFill>
                <a:round/>
                <a:headEnd/>
                <a:tailEnd/>
              </a:ln>
            </p:spPr>
            <p:txBody>
              <a:bodyPr wrap="none" anchor="ctr"/>
              <a:lstStyle/>
              <a:p>
                <a:endParaRPr lang="en-US"/>
              </a:p>
            </p:txBody>
          </p:sp>
          <p:sp>
            <p:nvSpPr>
              <p:cNvPr id="169380" name="Line 57"/>
              <p:cNvSpPr>
                <a:spLocks noChangeShapeType="1"/>
              </p:cNvSpPr>
              <p:nvPr/>
            </p:nvSpPr>
            <p:spPr bwMode="auto">
              <a:xfrm>
                <a:off x="5473" y="1896"/>
                <a:ext cx="19" cy="0"/>
              </a:xfrm>
              <a:prstGeom prst="line">
                <a:avLst/>
              </a:prstGeom>
              <a:noFill/>
              <a:ln w="12700">
                <a:solidFill>
                  <a:srgbClr val="000000"/>
                </a:solidFill>
                <a:round/>
                <a:headEnd/>
                <a:tailEnd/>
              </a:ln>
            </p:spPr>
            <p:txBody>
              <a:bodyPr wrap="none" anchor="ctr"/>
              <a:lstStyle/>
              <a:p>
                <a:endParaRPr lang="en-US"/>
              </a:p>
            </p:txBody>
          </p:sp>
          <p:sp>
            <p:nvSpPr>
              <p:cNvPr id="169381" name="Freeform 58"/>
              <p:cNvSpPr>
                <a:spLocks/>
              </p:cNvSpPr>
              <p:nvPr/>
            </p:nvSpPr>
            <p:spPr bwMode="auto">
              <a:xfrm>
                <a:off x="5496" y="1871"/>
                <a:ext cx="17" cy="31"/>
              </a:xfrm>
              <a:custGeom>
                <a:avLst/>
                <a:gdLst>
                  <a:gd name="T0" fmla="*/ 16 w 17"/>
                  <a:gd name="T1" fmla="*/ 30 h 31"/>
                  <a:gd name="T2" fmla="*/ 16 w 17"/>
                  <a:gd name="T3" fmla="*/ 0 h 31"/>
                  <a:gd name="T4" fmla="*/ 9 w 17"/>
                  <a:gd name="T5" fmla="*/ 0 h 31"/>
                  <a:gd name="T6" fmla="*/ 0 w 17"/>
                  <a:gd name="T7" fmla="*/ 30 h 31"/>
                  <a:gd name="T8" fmla="*/ 16 w 17"/>
                  <a:gd name="T9" fmla="*/ 30 h 31"/>
                  <a:gd name="T10" fmla="*/ 0 60000 65536"/>
                  <a:gd name="T11" fmla="*/ 0 60000 65536"/>
                  <a:gd name="T12" fmla="*/ 0 60000 65536"/>
                  <a:gd name="T13" fmla="*/ 0 60000 65536"/>
                  <a:gd name="T14" fmla="*/ 0 60000 65536"/>
                  <a:gd name="T15" fmla="*/ 0 w 17"/>
                  <a:gd name="T16" fmla="*/ 0 h 31"/>
                  <a:gd name="T17" fmla="*/ 17 w 17"/>
                  <a:gd name="T18" fmla="*/ 31 h 31"/>
                </a:gdLst>
                <a:ahLst/>
                <a:cxnLst>
                  <a:cxn ang="T10">
                    <a:pos x="T0" y="T1"/>
                  </a:cxn>
                  <a:cxn ang="T11">
                    <a:pos x="T2" y="T3"/>
                  </a:cxn>
                  <a:cxn ang="T12">
                    <a:pos x="T4" y="T5"/>
                  </a:cxn>
                  <a:cxn ang="T13">
                    <a:pos x="T6" y="T7"/>
                  </a:cxn>
                  <a:cxn ang="T14">
                    <a:pos x="T8" y="T9"/>
                  </a:cxn>
                </a:cxnLst>
                <a:rect l="T15" t="T16" r="T17" b="T18"/>
                <a:pathLst>
                  <a:path w="17" h="31">
                    <a:moveTo>
                      <a:pt x="16" y="30"/>
                    </a:moveTo>
                    <a:lnTo>
                      <a:pt x="16" y="0"/>
                    </a:lnTo>
                    <a:lnTo>
                      <a:pt x="9" y="0"/>
                    </a:lnTo>
                    <a:lnTo>
                      <a:pt x="0" y="30"/>
                    </a:lnTo>
                    <a:lnTo>
                      <a:pt x="16" y="30"/>
                    </a:lnTo>
                  </a:path>
                </a:pathLst>
              </a:custGeom>
              <a:solidFill>
                <a:srgbClr val="FF7F00"/>
              </a:solidFill>
              <a:ln w="12700" cap="rnd" cmpd="sng">
                <a:solidFill>
                  <a:srgbClr val="000000"/>
                </a:solidFill>
                <a:prstDash val="solid"/>
                <a:round/>
                <a:headEnd type="none" w="med" len="med"/>
                <a:tailEnd type="none" w="med" len="med"/>
              </a:ln>
            </p:spPr>
            <p:txBody>
              <a:bodyPr/>
              <a:lstStyle/>
              <a:p>
                <a:endParaRPr lang="en-US"/>
              </a:p>
            </p:txBody>
          </p:sp>
          <p:sp>
            <p:nvSpPr>
              <p:cNvPr id="169382" name="Line 59"/>
              <p:cNvSpPr>
                <a:spLocks noChangeShapeType="1"/>
              </p:cNvSpPr>
              <p:nvPr/>
            </p:nvSpPr>
            <p:spPr bwMode="auto">
              <a:xfrm>
                <a:off x="5498" y="1880"/>
                <a:ext cx="2" cy="0"/>
              </a:xfrm>
              <a:prstGeom prst="line">
                <a:avLst/>
              </a:prstGeom>
              <a:noFill/>
              <a:ln w="12700">
                <a:solidFill>
                  <a:srgbClr val="000000"/>
                </a:solidFill>
                <a:round/>
                <a:headEnd/>
                <a:tailEnd/>
              </a:ln>
            </p:spPr>
            <p:txBody>
              <a:bodyPr wrap="none" anchor="ctr"/>
              <a:lstStyle/>
              <a:p>
                <a:endParaRPr lang="en-US"/>
              </a:p>
            </p:txBody>
          </p:sp>
          <p:sp>
            <p:nvSpPr>
              <p:cNvPr id="169383" name="Freeform 60"/>
              <p:cNvSpPr>
                <a:spLocks/>
              </p:cNvSpPr>
              <p:nvPr/>
            </p:nvSpPr>
            <p:spPr bwMode="auto">
              <a:xfrm>
                <a:off x="5500" y="1865"/>
                <a:ext cx="45" cy="23"/>
              </a:xfrm>
              <a:custGeom>
                <a:avLst/>
                <a:gdLst>
                  <a:gd name="T0" fmla="*/ 0 w 45"/>
                  <a:gd name="T1" fmla="*/ 7 h 23"/>
                  <a:gd name="T2" fmla="*/ 0 w 45"/>
                  <a:gd name="T3" fmla="*/ 0 h 23"/>
                  <a:gd name="T4" fmla="*/ 44 w 45"/>
                  <a:gd name="T5" fmla="*/ 22 h 23"/>
                  <a:gd name="T6" fmla="*/ 0 60000 65536"/>
                  <a:gd name="T7" fmla="*/ 0 60000 65536"/>
                  <a:gd name="T8" fmla="*/ 0 60000 65536"/>
                  <a:gd name="T9" fmla="*/ 0 w 45"/>
                  <a:gd name="T10" fmla="*/ 0 h 23"/>
                  <a:gd name="T11" fmla="*/ 45 w 45"/>
                  <a:gd name="T12" fmla="*/ 23 h 23"/>
                </a:gdLst>
                <a:ahLst/>
                <a:cxnLst>
                  <a:cxn ang="T6">
                    <a:pos x="T0" y="T1"/>
                  </a:cxn>
                  <a:cxn ang="T7">
                    <a:pos x="T2" y="T3"/>
                  </a:cxn>
                  <a:cxn ang="T8">
                    <a:pos x="T4" y="T5"/>
                  </a:cxn>
                </a:cxnLst>
                <a:rect l="T9" t="T10" r="T11" b="T12"/>
                <a:pathLst>
                  <a:path w="45" h="23">
                    <a:moveTo>
                      <a:pt x="0" y="7"/>
                    </a:moveTo>
                    <a:lnTo>
                      <a:pt x="0" y="0"/>
                    </a:lnTo>
                    <a:lnTo>
                      <a:pt x="44" y="22"/>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84" name="Line 61"/>
              <p:cNvSpPr>
                <a:spLocks noChangeShapeType="1"/>
              </p:cNvSpPr>
              <p:nvPr/>
            </p:nvSpPr>
            <p:spPr bwMode="auto">
              <a:xfrm>
                <a:off x="5544" y="1890"/>
                <a:ext cx="0" cy="0"/>
              </a:xfrm>
              <a:prstGeom prst="line">
                <a:avLst/>
              </a:prstGeom>
              <a:noFill/>
              <a:ln w="12700">
                <a:solidFill>
                  <a:srgbClr val="000000"/>
                </a:solidFill>
                <a:round/>
                <a:headEnd/>
                <a:tailEnd/>
              </a:ln>
            </p:spPr>
            <p:txBody>
              <a:bodyPr wrap="none" anchor="ctr"/>
              <a:lstStyle/>
              <a:p>
                <a:endParaRPr lang="en-US"/>
              </a:p>
            </p:txBody>
          </p:sp>
          <p:sp>
            <p:nvSpPr>
              <p:cNvPr id="169385" name="Line 62"/>
              <p:cNvSpPr>
                <a:spLocks noChangeShapeType="1"/>
              </p:cNvSpPr>
              <p:nvPr/>
            </p:nvSpPr>
            <p:spPr bwMode="auto">
              <a:xfrm>
                <a:off x="5376" y="1889"/>
                <a:ext cx="0" cy="3"/>
              </a:xfrm>
              <a:prstGeom prst="line">
                <a:avLst/>
              </a:prstGeom>
              <a:noFill/>
              <a:ln w="12700">
                <a:solidFill>
                  <a:srgbClr val="000000"/>
                </a:solidFill>
                <a:round/>
                <a:headEnd/>
                <a:tailEnd/>
              </a:ln>
            </p:spPr>
            <p:txBody>
              <a:bodyPr wrap="none" anchor="ctr"/>
              <a:lstStyle/>
              <a:p>
                <a:endParaRPr lang="en-US"/>
              </a:p>
            </p:txBody>
          </p:sp>
          <p:sp>
            <p:nvSpPr>
              <p:cNvPr id="169386" name="Freeform 63"/>
              <p:cNvSpPr>
                <a:spLocks/>
              </p:cNvSpPr>
              <p:nvPr/>
            </p:nvSpPr>
            <p:spPr bwMode="auto">
              <a:xfrm>
                <a:off x="5374" y="1878"/>
                <a:ext cx="17" cy="17"/>
              </a:xfrm>
              <a:custGeom>
                <a:avLst/>
                <a:gdLst>
                  <a:gd name="T0" fmla="*/ 0 w 17"/>
                  <a:gd name="T1" fmla="*/ 0 h 17"/>
                  <a:gd name="T2" fmla="*/ 0 w 17"/>
                  <a:gd name="T3" fmla="*/ 16 h 17"/>
                  <a:gd name="T4" fmla="*/ 16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16"/>
                    </a:lnTo>
                    <a:lnTo>
                      <a:pt x="16" y="16"/>
                    </a:lnTo>
                    <a:lnTo>
                      <a:pt x="16" y="0"/>
                    </a:lnTo>
                  </a:path>
                </a:pathLst>
              </a:custGeom>
              <a:noFill/>
              <a:ln w="12700" cap="rnd" cmpd="sng">
                <a:solidFill>
                  <a:srgbClr val="000000"/>
                </a:solidFill>
                <a:prstDash val="solid"/>
                <a:round/>
                <a:headEnd type="none" w="med" len="med"/>
                <a:tailEnd type="none" w="med" len="med"/>
              </a:ln>
            </p:spPr>
            <p:txBody>
              <a:bodyPr/>
              <a:lstStyle/>
              <a:p>
                <a:endParaRPr lang="en-US"/>
              </a:p>
            </p:txBody>
          </p:sp>
        </p:grpSp>
        <p:sp>
          <p:nvSpPr>
            <p:cNvPr id="169370" name="Rectangle 64"/>
            <p:cNvSpPr>
              <a:spLocks noChangeArrowheads="1"/>
            </p:cNvSpPr>
            <p:nvPr/>
          </p:nvSpPr>
          <p:spPr bwMode="auto">
            <a:xfrm>
              <a:off x="5162" y="1670"/>
              <a:ext cx="504"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MERSHIP</a:t>
              </a:r>
            </a:p>
          </p:txBody>
        </p:sp>
      </p:grpSp>
      <p:grpSp>
        <p:nvGrpSpPr>
          <p:cNvPr id="168970" name="Group 65"/>
          <p:cNvGrpSpPr>
            <a:grpSpLocks/>
          </p:cNvGrpSpPr>
          <p:nvPr/>
        </p:nvGrpSpPr>
        <p:grpSpPr bwMode="auto">
          <a:xfrm>
            <a:off x="8143875" y="2043113"/>
            <a:ext cx="996950" cy="425450"/>
            <a:chOff x="5130" y="1287"/>
            <a:chExt cx="628" cy="268"/>
          </a:xfrm>
        </p:grpSpPr>
        <p:sp>
          <p:nvSpPr>
            <p:cNvPr id="169367" name="Freeform 66"/>
            <p:cNvSpPr>
              <a:spLocks/>
            </p:cNvSpPr>
            <p:nvPr/>
          </p:nvSpPr>
          <p:spPr bwMode="auto">
            <a:xfrm>
              <a:off x="5226" y="1287"/>
              <a:ext cx="432" cy="140"/>
            </a:xfrm>
            <a:custGeom>
              <a:avLst/>
              <a:gdLst>
                <a:gd name="T0" fmla="*/ 0 w 432"/>
                <a:gd name="T1" fmla="*/ 115 h 140"/>
                <a:gd name="T2" fmla="*/ 12 w 432"/>
                <a:gd name="T3" fmla="*/ 111 h 140"/>
                <a:gd name="T4" fmla="*/ 24 w 432"/>
                <a:gd name="T5" fmla="*/ 108 h 140"/>
                <a:gd name="T6" fmla="*/ 31 w 432"/>
                <a:gd name="T7" fmla="*/ 98 h 140"/>
                <a:gd name="T8" fmla="*/ 47 w 432"/>
                <a:gd name="T9" fmla="*/ 90 h 140"/>
                <a:gd name="T10" fmla="*/ 44 w 432"/>
                <a:gd name="T11" fmla="*/ 98 h 140"/>
                <a:gd name="T12" fmla="*/ 28 w 432"/>
                <a:gd name="T13" fmla="*/ 105 h 140"/>
                <a:gd name="T14" fmla="*/ 34 w 432"/>
                <a:gd name="T15" fmla="*/ 115 h 140"/>
                <a:gd name="T16" fmla="*/ 50 w 432"/>
                <a:gd name="T17" fmla="*/ 108 h 140"/>
                <a:gd name="T18" fmla="*/ 61 w 432"/>
                <a:gd name="T19" fmla="*/ 108 h 140"/>
                <a:gd name="T20" fmla="*/ 74 w 432"/>
                <a:gd name="T21" fmla="*/ 114 h 140"/>
                <a:gd name="T22" fmla="*/ 96 w 432"/>
                <a:gd name="T23" fmla="*/ 114 h 140"/>
                <a:gd name="T24" fmla="*/ 113 w 432"/>
                <a:gd name="T25" fmla="*/ 114 h 140"/>
                <a:gd name="T26" fmla="*/ 112 w 432"/>
                <a:gd name="T27" fmla="*/ 99 h 140"/>
                <a:gd name="T28" fmla="*/ 122 w 432"/>
                <a:gd name="T29" fmla="*/ 90 h 140"/>
                <a:gd name="T30" fmla="*/ 143 w 432"/>
                <a:gd name="T31" fmla="*/ 80 h 140"/>
                <a:gd name="T32" fmla="*/ 134 w 432"/>
                <a:gd name="T33" fmla="*/ 86 h 140"/>
                <a:gd name="T34" fmla="*/ 119 w 432"/>
                <a:gd name="T35" fmla="*/ 96 h 140"/>
                <a:gd name="T36" fmla="*/ 119 w 432"/>
                <a:gd name="T37" fmla="*/ 108 h 140"/>
                <a:gd name="T38" fmla="*/ 132 w 432"/>
                <a:gd name="T39" fmla="*/ 103 h 140"/>
                <a:gd name="T40" fmla="*/ 148 w 432"/>
                <a:gd name="T41" fmla="*/ 105 h 140"/>
                <a:gd name="T42" fmla="*/ 166 w 432"/>
                <a:gd name="T43" fmla="*/ 105 h 140"/>
                <a:gd name="T44" fmla="*/ 178 w 432"/>
                <a:gd name="T45" fmla="*/ 59 h 140"/>
                <a:gd name="T46" fmla="*/ 203 w 432"/>
                <a:gd name="T47" fmla="*/ 59 h 140"/>
                <a:gd name="T48" fmla="*/ 216 w 432"/>
                <a:gd name="T49" fmla="*/ 98 h 140"/>
                <a:gd name="T50" fmla="*/ 219 w 432"/>
                <a:gd name="T51" fmla="*/ 80 h 140"/>
                <a:gd name="T52" fmla="*/ 226 w 432"/>
                <a:gd name="T53" fmla="*/ 61 h 140"/>
                <a:gd name="T54" fmla="*/ 234 w 432"/>
                <a:gd name="T55" fmla="*/ 53 h 140"/>
                <a:gd name="T56" fmla="*/ 241 w 432"/>
                <a:gd name="T57" fmla="*/ 46 h 140"/>
                <a:gd name="T58" fmla="*/ 246 w 432"/>
                <a:gd name="T59" fmla="*/ 14 h 140"/>
                <a:gd name="T60" fmla="*/ 240 w 432"/>
                <a:gd name="T61" fmla="*/ 6 h 140"/>
                <a:gd name="T62" fmla="*/ 225 w 432"/>
                <a:gd name="T63" fmla="*/ 6 h 140"/>
                <a:gd name="T64" fmla="*/ 220 w 432"/>
                <a:gd name="T65" fmla="*/ 2 h 140"/>
                <a:gd name="T66" fmla="*/ 240 w 432"/>
                <a:gd name="T67" fmla="*/ 0 h 140"/>
                <a:gd name="T68" fmla="*/ 261 w 432"/>
                <a:gd name="T69" fmla="*/ 0 h 140"/>
                <a:gd name="T70" fmla="*/ 267 w 432"/>
                <a:gd name="T71" fmla="*/ 4 h 140"/>
                <a:gd name="T72" fmla="*/ 259 w 432"/>
                <a:gd name="T73" fmla="*/ 16 h 140"/>
                <a:gd name="T74" fmla="*/ 263 w 432"/>
                <a:gd name="T75" fmla="*/ 30 h 140"/>
                <a:gd name="T76" fmla="*/ 273 w 432"/>
                <a:gd name="T77" fmla="*/ 24 h 140"/>
                <a:gd name="T78" fmla="*/ 269 w 432"/>
                <a:gd name="T79" fmla="*/ 30 h 140"/>
                <a:gd name="T80" fmla="*/ 257 w 432"/>
                <a:gd name="T81" fmla="*/ 37 h 140"/>
                <a:gd name="T82" fmla="*/ 267 w 432"/>
                <a:gd name="T83" fmla="*/ 52 h 140"/>
                <a:gd name="T84" fmla="*/ 287 w 432"/>
                <a:gd name="T85" fmla="*/ 49 h 140"/>
                <a:gd name="T86" fmla="*/ 291 w 432"/>
                <a:gd name="T87" fmla="*/ 56 h 140"/>
                <a:gd name="T88" fmla="*/ 288 w 432"/>
                <a:gd name="T89" fmla="*/ 73 h 140"/>
                <a:gd name="T90" fmla="*/ 300 w 432"/>
                <a:gd name="T91" fmla="*/ 99 h 140"/>
                <a:gd name="T92" fmla="*/ 312 w 432"/>
                <a:gd name="T93" fmla="*/ 96 h 140"/>
                <a:gd name="T94" fmla="*/ 334 w 432"/>
                <a:gd name="T95" fmla="*/ 96 h 140"/>
                <a:gd name="T96" fmla="*/ 347 w 432"/>
                <a:gd name="T97" fmla="*/ 93 h 140"/>
                <a:gd name="T98" fmla="*/ 347 w 432"/>
                <a:gd name="T99" fmla="*/ 83 h 140"/>
                <a:gd name="T100" fmla="*/ 359 w 432"/>
                <a:gd name="T101" fmla="*/ 84 h 140"/>
                <a:gd name="T102" fmla="*/ 376 w 432"/>
                <a:gd name="T103" fmla="*/ 80 h 140"/>
                <a:gd name="T104" fmla="*/ 360 w 432"/>
                <a:gd name="T105" fmla="*/ 84 h 140"/>
                <a:gd name="T106" fmla="*/ 363 w 432"/>
                <a:gd name="T107" fmla="*/ 93 h 140"/>
                <a:gd name="T108" fmla="*/ 379 w 432"/>
                <a:gd name="T109" fmla="*/ 90 h 140"/>
                <a:gd name="T110" fmla="*/ 425 w 432"/>
                <a:gd name="T111" fmla="*/ 92 h 140"/>
                <a:gd name="T112" fmla="*/ 429 w 432"/>
                <a:gd name="T113" fmla="*/ 91 h 140"/>
                <a:gd name="T114" fmla="*/ 411 w 432"/>
                <a:gd name="T115" fmla="*/ 139 h 1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2"/>
                <a:gd name="T175" fmla="*/ 0 h 140"/>
                <a:gd name="T176" fmla="*/ 432 w 432"/>
                <a:gd name="T177" fmla="*/ 140 h 1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2" h="140">
                  <a:moveTo>
                    <a:pt x="0" y="139"/>
                  </a:moveTo>
                  <a:lnTo>
                    <a:pt x="0" y="133"/>
                  </a:lnTo>
                  <a:lnTo>
                    <a:pt x="0" y="121"/>
                  </a:lnTo>
                  <a:lnTo>
                    <a:pt x="0" y="115"/>
                  </a:lnTo>
                  <a:lnTo>
                    <a:pt x="0" y="111"/>
                  </a:lnTo>
                  <a:lnTo>
                    <a:pt x="4" y="111"/>
                  </a:lnTo>
                  <a:lnTo>
                    <a:pt x="8" y="111"/>
                  </a:lnTo>
                  <a:lnTo>
                    <a:pt x="12" y="111"/>
                  </a:lnTo>
                  <a:lnTo>
                    <a:pt x="16" y="111"/>
                  </a:lnTo>
                  <a:lnTo>
                    <a:pt x="19" y="111"/>
                  </a:lnTo>
                  <a:lnTo>
                    <a:pt x="22" y="111"/>
                  </a:lnTo>
                  <a:lnTo>
                    <a:pt x="24" y="108"/>
                  </a:lnTo>
                  <a:lnTo>
                    <a:pt x="19" y="105"/>
                  </a:lnTo>
                  <a:lnTo>
                    <a:pt x="24" y="102"/>
                  </a:lnTo>
                  <a:lnTo>
                    <a:pt x="28" y="99"/>
                  </a:lnTo>
                  <a:lnTo>
                    <a:pt x="31" y="98"/>
                  </a:lnTo>
                  <a:lnTo>
                    <a:pt x="35" y="96"/>
                  </a:lnTo>
                  <a:lnTo>
                    <a:pt x="40" y="93"/>
                  </a:lnTo>
                  <a:lnTo>
                    <a:pt x="43" y="92"/>
                  </a:lnTo>
                  <a:lnTo>
                    <a:pt x="47" y="90"/>
                  </a:lnTo>
                  <a:lnTo>
                    <a:pt x="50" y="90"/>
                  </a:lnTo>
                  <a:lnTo>
                    <a:pt x="50" y="93"/>
                  </a:lnTo>
                  <a:lnTo>
                    <a:pt x="49" y="98"/>
                  </a:lnTo>
                  <a:lnTo>
                    <a:pt x="44" y="98"/>
                  </a:lnTo>
                  <a:lnTo>
                    <a:pt x="41" y="99"/>
                  </a:lnTo>
                  <a:lnTo>
                    <a:pt x="35" y="102"/>
                  </a:lnTo>
                  <a:lnTo>
                    <a:pt x="31" y="103"/>
                  </a:lnTo>
                  <a:lnTo>
                    <a:pt x="28" y="105"/>
                  </a:lnTo>
                  <a:lnTo>
                    <a:pt x="25" y="111"/>
                  </a:lnTo>
                  <a:lnTo>
                    <a:pt x="25" y="114"/>
                  </a:lnTo>
                  <a:lnTo>
                    <a:pt x="29" y="115"/>
                  </a:lnTo>
                  <a:lnTo>
                    <a:pt x="34" y="115"/>
                  </a:lnTo>
                  <a:lnTo>
                    <a:pt x="37" y="109"/>
                  </a:lnTo>
                  <a:lnTo>
                    <a:pt x="43" y="108"/>
                  </a:lnTo>
                  <a:lnTo>
                    <a:pt x="47" y="108"/>
                  </a:lnTo>
                  <a:lnTo>
                    <a:pt x="50" y="108"/>
                  </a:lnTo>
                  <a:lnTo>
                    <a:pt x="55" y="108"/>
                  </a:lnTo>
                  <a:lnTo>
                    <a:pt x="56" y="103"/>
                  </a:lnTo>
                  <a:lnTo>
                    <a:pt x="61" y="103"/>
                  </a:lnTo>
                  <a:lnTo>
                    <a:pt x="61" y="108"/>
                  </a:lnTo>
                  <a:lnTo>
                    <a:pt x="65" y="108"/>
                  </a:lnTo>
                  <a:lnTo>
                    <a:pt x="66" y="111"/>
                  </a:lnTo>
                  <a:lnTo>
                    <a:pt x="71" y="114"/>
                  </a:lnTo>
                  <a:lnTo>
                    <a:pt x="74" y="114"/>
                  </a:lnTo>
                  <a:lnTo>
                    <a:pt x="80" y="114"/>
                  </a:lnTo>
                  <a:lnTo>
                    <a:pt x="84" y="114"/>
                  </a:lnTo>
                  <a:lnTo>
                    <a:pt x="90" y="114"/>
                  </a:lnTo>
                  <a:lnTo>
                    <a:pt x="96" y="114"/>
                  </a:lnTo>
                  <a:lnTo>
                    <a:pt x="101" y="114"/>
                  </a:lnTo>
                  <a:lnTo>
                    <a:pt x="106" y="114"/>
                  </a:lnTo>
                  <a:lnTo>
                    <a:pt x="109" y="114"/>
                  </a:lnTo>
                  <a:lnTo>
                    <a:pt x="113" y="114"/>
                  </a:lnTo>
                  <a:lnTo>
                    <a:pt x="113" y="109"/>
                  </a:lnTo>
                  <a:lnTo>
                    <a:pt x="115" y="105"/>
                  </a:lnTo>
                  <a:lnTo>
                    <a:pt x="115" y="102"/>
                  </a:lnTo>
                  <a:lnTo>
                    <a:pt x="112" y="99"/>
                  </a:lnTo>
                  <a:lnTo>
                    <a:pt x="112" y="96"/>
                  </a:lnTo>
                  <a:lnTo>
                    <a:pt x="115" y="92"/>
                  </a:lnTo>
                  <a:lnTo>
                    <a:pt x="119" y="92"/>
                  </a:lnTo>
                  <a:lnTo>
                    <a:pt x="122" y="90"/>
                  </a:lnTo>
                  <a:lnTo>
                    <a:pt x="127" y="87"/>
                  </a:lnTo>
                  <a:lnTo>
                    <a:pt x="132" y="84"/>
                  </a:lnTo>
                  <a:lnTo>
                    <a:pt x="138" y="83"/>
                  </a:lnTo>
                  <a:lnTo>
                    <a:pt x="143" y="80"/>
                  </a:lnTo>
                  <a:lnTo>
                    <a:pt x="146" y="80"/>
                  </a:lnTo>
                  <a:lnTo>
                    <a:pt x="143" y="83"/>
                  </a:lnTo>
                  <a:lnTo>
                    <a:pt x="138" y="83"/>
                  </a:lnTo>
                  <a:lnTo>
                    <a:pt x="134" y="86"/>
                  </a:lnTo>
                  <a:lnTo>
                    <a:pt x="131" y="87"/>
                  </a:lnTo>
                  <a:lnTo>
                    <a:pt x="127" y="92"/>
                  </a:lnTo>
                  <a:lnTo>
                    <a:pt x="122" y="93"/>
                  </a:lnTo>
                  <a:lnTo>
                    <a:pt x="119" y="96"/>
                  </a:lnTo>
                  <a:lnTo>
                    <a:pt x="116" y="99"/>
                  </a:lnTo>
                  <a:lnTo>
                    <a:pt x="116" y="103"/>
                  </a:lnTo>
                  <a:lnTo>
                    <a:pt x="115" y="108"/>
                  </a:lnTo>
                  <a:lnTo>
                    <a:pt x="119" y="108"/>
                  </a:lnTo>
                  <a:lnTo>
                    <a:pt x="122" y="105"/>
                  </a:lnTo>
                  <a:lnTo>
                    <a:pt x="125" y="103"/>
                  </a:lnTo>
                  <a:lnTo>
                    <a:pt x="128" y="103"/>
                  </a:lnTo>
                  <a:lnTo>
                    <a:pt x="132" y="103"/>
                  </a:lnTo>
                  <a:lnTo>
                    <a:pt x="137" y="105"/>
                  </a:lnTo>
                  <a:lnTo>
                    <a:pt x="140" y="105"/>
                  </a:lnTo>
                  <a:lnTo>
                    <a:pt x="144" y="105"/>
                  </a:lnTo>
                  <a:lnTo>
                    <a:pt x="148" y="105"/>
                  </a:lnTo>
                  <a:lnTo>
                    <a:pt x="152" y="105"/>
                  </a:lnTo>
                  <a:lnTo>
                    <a:pt x="156" y="105"/>
                  </a:lnTo>
                  <a:lnTo>
                    <a:pt x="162" y="105"/>
                  </a:lnTo>
                  <a:lnTo>
                    <a:pt x="166" y="105"/>
                  </a:lnTo>
                  <a:lnTo>
                    <a:pt x="169" y="105"/>
                  </a:lnTo>
                  <a:lnTo>
                    <a:pt x="172" y="105"/>
                  </a:lnTo>
                  <a:lnTo>
                    <a:pt x="173" y="102"/>
                  </a:lnTo>
                  <a:lnTo>
                    <a:pt x="178" y="59"/>
                  </a:lnTo>
                  <a:lnTo>
                    <a:pt x="179" y="55"/>
                  </a:lnTo>
                  <a:lnTo>
                    <a:pt x="184" y="53"/>
                  </a:lnTo>
                  <a:lnTo>
                    <a:pt x="203" y="53"/>
                  </a:lnTo>
                  <a:lnTo>
                    <a:pt x="203" y="59"/>
                  </a:lnTo>
                  <a:lnTo>
                    <a:pt x="206" y="102"/>
                  </a:lnTo>
                  <a:lnTo>
                    <a:pt x="210" y="103"/>
                  </a:lnTo>
                  <a:lnTo>
                    <a:pt x="214" y="103"/>
                  </a:lnTo>
                  <a:lnTo>
                    <a:pt x="216" y="98"/>
                  </a:lnTo>
                  <a:lnTo>
                    <a:pt x="216" y="93"/>
                  </a:lnTo>
                  <a:lnTo>
                    <a:pt x="216" y="87"/>
                  </a:lnTo>
                  <a:lnTo>
                    <a:pt x="216" y="84"/>
                  </a:lnTo>
                  <a:lnTo>
                    <a:pt x="219" y="80"/>
                  </a:lnTo>
                  <a:lnTo>
                    <a:pt x="231" y="73"/>
                  </a:lnTo>
                  <a:lnTo>
                    <a:pt x="231" y="68"/>
                  </a:lnTo>
                  <a:lnTo>
                    <a:pt x="228" y="65"/>
                  </a:lnTo>
                  <a:lnTo>
                    <a:pt x="226" y="61"/>
                  </a:lnTo>
                  <a:lnTo>
                    <a:pt x="226" y="56"/>
                  </a:lnTo>
                  <a:lnTo>
                    <a:pt x="226" y="53"/>
                  </a:lnTo>
                  <a:lnTo>
                    <a:pt x="231" y="53"/>
                  </a:lnTo>
                  <a:lnTo>
                    <a:pt x="234" y="53"/>
                  </a:lnTo>
                  <a:lnTo>
                    <a:pt x="238" y="53"/>
                  </a:lnTo>
                  <a:lnTo>
                    <a:pt x="241" y="53"/>
                  </a:lnTo>
                  <a:lnTo>
                    <a:pt x="241" y="49"/>
                  </a:lnTo>
                  <a:lnTo>
                    <a:pt x="241" y="46"/>
                  </a:lnTo>
                  <a:lnTo>
                    <a:pt x="244" y="41"/>
                  </a:lnTo>
                  <a:lnTo>
                    <a:pt x="246" y="24"/>
                  </a:lnTo>
                  <a:lnTo>
                    <a:pt x="246" y="18"/>
                  </a:lnTo>
                  <a:lnTo>
                    <a:pt x="246" y="14"/>
                  </a:lnTo>
                  <a:lnTo>
                    <a:pt x="246" y="10"/>
                  </a:lnTo>
                  <a:lnTo>
                    <a:pt x="247" y="8"/>
                  </a:lnTo>
                  <a:lnTo>
                    <a:pt x="244" y="6"/>
                  </a:lnTo>
                  <a:lnTo>
                    <a:pt x="240" y="6"/>
                  </a:lnTo>
                  <a:lnTo>
                    <a:pt x="235" y="6"/>
                  </a:lnTo>
                  <a:lnTo>
                    <a:pt x="232" y="6"/>
                  </a:lnTo>
                  <a:lnTo>
                    <a:pt x="228" y="6"/>
                  </a:lnTo>
                  <a:lnTo>
                    <a:pt x="225" y="6"/>
                  </a:lnTo>
                  <a:lnTo>
                    <a:pt x="220" y="6"/>
                  </a:lnTo>
                  <a:lnTo>
                    <a:pt x="216" y="6"/>
                  </a:lnTo>
                  <a:lnTo>
                    <a:pt x="214" y="4"/>
                  </a:lnTo>
                  <a:lnTo>
                    <a:pt x="220" y="2"/>
                  </a:lnTo>
                  <a:lnTo>
                    <a:pt x="226" y="2"/>
                  </a:lnTo>
                  <a:lnTo>
                    <a:pt x="232" y="2"/>
                  </a:lnTo>
                  <a:lnTo>
                    <a:pt x="235" y="2"/>
                  </a:lnTo>
                  <a:lnTo>
                    <a:pt x="240" y="0"/>
                  </a:lnTo>
                  <a:lnTo>
                    <a:pt x="244" y="0"/>
                  </a:lnTo>
                  <a:lnTo>
                    <a:pt x="250" y="2"/>
                  </a:lnTo>
                  <a:lnTo>
                    <a:pt x="256" y="0"/>
                  </a:lnTo>
                  <a:lnTo>
                    <a:pt x="261" y="0"/>
                  </a:lnTo>
                  <a:lnTo>
                    <a:pt x="265" y="0"/>
                  </a:lnTo>
                  <a:lnTo>
                    <a:pt x="269" y="2"/>
                  </a:lnTo>
                  <a:lnTo>
                    <a:pt x="270" y="2"/>
                  </a:lnTo>
                  <a:lnTo>
                    <a:pt x="267" y="4"/>
                  </a:lnTo>
                  <a:lnTo>
                    <a:pt x="263" y="6"/>
                  </a:lnTo>
                  <a:lnTo>
                    <a:pt x="259" y="8"/>
                  </a:lnTo>
                  <a:lnTo>
                    <a:pt x="259" y="12"/>
                  </a:lnTo>
                  <a:lnTo>
                    <a:pt x="259" y="16"/>
                  </a:lnTo>
                  <a:lnTo>
                    <a:pt x="259" y="19"/>
                  </a:lnTo>
                  <a:lnTo>
                    <a:pt x="259" y="24"/>
                  </a:lnTo>
                  <a:lnTo>
                    <a:pt x="259" y="28"/>
                  </a:lnTo>
                  <a:lnTo>
                    <a:pt x="263" y="30"/>
                  </a:lnTo>
                  <a:lnTo>
                    <a:pt x="261" y="25"/>
                  </a:lnTo>
                  <a:lnTo>
                    <a:pt x="265" y="24"/>
                  </a:lnTo>
                  <a:lnTo>
                    <a:pt x="269" y="24"/>
                  </a:lnTo>
                  <a:lnTo>
                    <a:pt x="273" y="24"/>
                  </a:lnTo>
                  <a:lnTo>
                    <a:pt x="276" y="24"/>
                  </a:lnTo>
                  <a:lnTo>
                    <a:pt x="275" y="28"/>
                  </a:lnTo>
                  <a:lnTo>
                    <a:pt x="273" y="28"/>
                  </a:lnTo>
                  <a:lnTo>
                    <a:pt x="269" y="30"/>
                  </a:lnTo>
                  <a:lnTo>
                    <a:pt x="265" y="31"/>
                  </a:lnTo>
                  <a:lnTo>
                    <a:pt x="261" y="31"/>
                  </a:lnTo>
                  <a:lnTo>
                    <a:pt x="257" y="31"/>
                  </a:lnTo>
                  <a:lnTo>
                    <a:pt x="257" y="37"/>
                  </a:lnTo>
                  <a:lnTo>
                    <a:pt x="259" y="43"/>
                  </a:lnTo>
                  <a:lnTo>
                    <a:pt x="263" y="46"/>
                  </a:lnTo>
                  <a:lnTo>
                    <a:pt x="263" y="49"/>
                  </a:lnTo>
                  <a:lnTo>
                    <a:pt x="267" y="52"/>
                  </a:lnTo>
                  <a:lnTo>
                    <a:pt x="270" y="52"/>
                  </a:lnTo>
                  <a:lnTo>
                    <a:pt x="276" y="49"/>
                  </a:lnTo>
                  <a:lnTo>
                    <a:pt x="281" y="49"/>
                  </a:lnTo>
                  <a:lnTo>
                    <a:pt x="287" y="49"/>
                  </a:lnTo>
                  <a:lnTo>
                    <a:pt x="285" y="53"/>
                  </a:lnTo>
                  <a:lnTo>
                    <a:pt x="283" y="56"/>
                  </a:lnTo>
                  <a:lnTo>
                    <a:pt x="287" y="56"/>
                  </a:lnTo>
                  <a:lnTo>
                    <a:pt x="291" y="56"/>
                  </a:lnTo>
                  <a:lnTo>
                    <a:pt x="288" y="61"/>
                  </a:lnTo>
                  <a:lnTo>
                    <a:pt x="287" y="65"/>
                  </a:lnTo>
                  <a:lnTo>
                    <a:pt x="285" y="71"/>
                  </a:lnTo>
                  <a:lnTo>
                    <a:pt x="288" y="73"/>
                  </a:lnTo>
                  <a:lnTo>
                    <a:pt x="293" y="73"/>
                  </a:lnTo>
                  <a:lnTo>
                    <a:pt x="298" y="90"/>
                  </a:lnTo>
                  <a:lnTo>
                    <a:pt x="300" y="93"/>
                  </a:lnTo>
                  <a:lnTo>
                    <a:pt x="300" y="99"/>
                  </a:lnTo>
                  <a:lnTo>
                    <a:pt x="306" y="102"/>
                  </a:lnTo>
                  <a:lnTo>
                    <a:pt x="304" y="98"/>
                  </a:lnTo>
                  <a:lnTo>
                    <a:pt x="307" y="96"/>
                  </a:lnTo>
                  <a:lnTo>
                    <a:pt x="312" y="96"/>
                  </a:lnTo>
                  <a:lnTo>
                    <a:pt x="317" y="96"/>
                  </a:lnTo>
                  <a:lnTo>
                    <a:pt x="322" y="96"/>
                  </a:lnTo>
                  <a:lnTo>
                    <a:pt x="328" y="96"/>
                  </a:lnTo>
                  <a:lnTo>
                    <a:pt x="334" y="96"/>
                  </a:lnTo>
                  <a:lnTo>
                    <a:pt x="337" y="96"/>
                  </a:lnTo>
                  <a:lnTo>
                    <a:pt x="341" y="96"/>
                  </a:lnTo>
                  <a:lnTo>
                    <a:pt x="343" y="96"/>
                  </a:lnTo>
                  <a:lnTo>
                    <a:pt x="347" y="93"/>
                  </a:lnTo>
                  <a:lnTo>
                    <a:pt x="349" y="90"/>
                  </a:lnTo>
                  <a:lnTo>
                    <a:pt x="347" y="86"/>
                  </a:lnTo>
                  <a:lnTo>
                    <a:pt x="343" y="84"/>
                  </a:lnTo>
                  <a:lnTo>
                    <a:pt x="347" y="83"/>
                  </a:lnTo>
                  <a:lnTo>
                    <a:pt x="349" y="78"/>
                  </a:lnTo>
                  <a:lnTo>
                    <a:pt x="351" y="83"/>
                  </a:lnTo>
                  <a:lnTo>
                    <a:pt x="354" y="84"/>
                  </a:lnTo>
                  <a:lnTo>
                    <a:pt x="359" y="84"/>
                  </a:lnTo>
                  <a:lnTo>
                    <a:pt x="363" y="83"/>
                  </a:lnTo>
                  <a:lnTo>
                    <a:pt x="369" y="80"/>
                  </a:lnTo>
                  <a:lnTo>
                    <a:pt x="372" y="80"/>
                  </a:lnTo>
                  <a:lnTo>
                    <a:pt x="376" y="80"/>
                  </a:lnTo>
                  <a:lnTo>
                    <a:pt x="372" y="84"/>
                  </a:lnTo>
                  <a:lnTo>
                    <a:pt x="369" y="84"/>
                  </a:lnTo>
                  <a:lnTo>
                    <a:pt x="364" y="84"/>
                  </a:lnTo>
                  <a:lnTo>
                    <a:pt x="360" y="84"/>
                  </a:lnTo>
                  <a:lnTo>
                    <a:pt x="357" y="86"/>
                  </a:lnTo>
                  <a:lnTo>
                    <a:pt x="357" y="90"/>
                  </a:lnTo>
                  <a:lnTo>
                    <a:pt x="359" y="93"/>
                  </a:lnTo>
                  <a:lnTo>
                    <a:pt x="363" y="93"/>
                  </a:lnTo>
                  <a:lnTo>
                    <a:pt x="369" y="93"/>
                  </a:lnTo>
                  <a:lnTo>
                    <a:pt x="372" y="93"/>
                  </a:lnTo>
                  <a:lnTo>
                    <a:pt x="376" y="92"/>
                  </a:lnTo>
                  <a:lnTo>
                    <a:pt x="379" y="90"/>
                  </a:lnTo>
                  <a:lnTo>
                    <a:pt x="384" y="90"/>
                  </a:lnTo>
                  <a:lnTo>
                    <a:pt x="388" y="92"/>
                  </a:lnTo>
                  <a:lnTo>
                    <a:pt x="420" y="92"/>
                  </a:lnTo>
                  <a:lnTo>
                    <a:pt x="425" y="92"/>
                  </a:lnTo>
                  <a:lnTo>
                    <a:pt x="429" y="93"/>
                  </a:lnTo>
                  <a:lnTo>
                    <a:pt x="426" y="93"/>
                  </a:lnTo>
                  <a:lnTo>
                    <a:pt x="431" y="93"/>
                  </a:lnTo>
                  <a:lnTo>
                    <a:pt x="429" y="91"/>
                  </a:lnTo>
                  <a:lnTo>
                    <a:pt x="426" y="102"/>
                  </a:lnTo>
                  <a:lnTo>
                    <a:pt x="415" y="129"/>
                  </a:lnTo>
                  <a:lnTo>
                    <a:pt x="411" y="135"/>
                  </a:lnTo>
                  <a:lnTo>
                    <a:pt x="411" y="139"/>
                  </a:lnTo>
                  <a:lnTo>
                    <a:pt x="409" y="139"/>
                  </a:lnTo>
                  <a:lnTo>
                    <a:pt x="0" y="13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68" name="Rectangle 67"/>
            <p:cNvSpPr>
              <a:spLocks noChangeArrowheads="1"/>
            </p:cNvSpPr>
            <p:nvPr/>
          </p:nvSpPr>
          <p:spPr bwMode="auto">
            <a:xfrm>
              <a:off x="5130" y="1389"/>
              <a:ext cx="628"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MINESWEEP</a:t>
              </a:r>
            </a:p>
          </p:txBody>
        </p:sp>
      </p:grpSp>
      <p:grpSp>
        <p:nvGrpSpPr>
          <p:cNvPr id="168971" name="Group 68"/>
          <p:cNvGrpSpPr>
            <a:grpSpLocks/>
          </p:cNvGrpSpPr>
          <p:nvPr/>
        </p:nvGrpSpPr>
        <p:grpSpPr bwMode="auto">
          <a:xfrm>
            <a:off x="8329613" y="1163638"/>
            <a:ext cx="684212" cy="450850"/>
            <a:chOff x="5247" y="733"/>
            <a:chExt cx="431" cy="284"/>
          </a:xfrm>
        </p:grpSpPr>
        <p:sp>
          <p:nvSpPr>
            <p:cNvPr id="169327" name="Rectangle 69"/>
            <p:cNvSpPr>
              <a:spLocks noChangeArrowheads="1"/>
            </p:cNvSpPr>
            <p:nvPr/>
          </p:nvSpPr>
          <p:spPr bwMode="auto">
            <a:xfrm>
              <a:off x="5306" y="861"/>
              <a:ext cx="328" cy="15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900" b="1">
                  <a:solidFill>
                    <a:srgbClr val="000000"/>
                  </a:solidFill>
                  <a:cs typeface="Times New Roman" pitchFamily="18" charset="0"/>
                </a:rPr>
                <a:t>CG47</a:t>
              </a:r>
            </a:p>
          </p:txBody>
        </p:sp>
        <p:grpSp>
          <p:nvGrpSpPr>
            <p:cNvPr id="169328" name="Group 70"/>
            <p:cNvGrpSpPr>
              <a:grpSpLocks/>
            </p:cNvGrpSpPr>
            <p:nvPr/>
          </p:nvGrpSpPr>
          <p:grpSpPr bwMode="auto">
            <a:xfrm>
              <a:off x="5247" y="733"/>
              <a:ext cx="431" cy="115"/>
              <a:chOff x="5247" y="733"/>
              <a:chExt cx="431" cy="115"/>
            </a:xfrm>
          </p:grpSpPr>
          <p:sp>
            <p:nvSpPr>
              <p:cNvPr id="169329" name="Freeform 71"/>
              <p:cNvSpPr>
                <a:spLocks/>
              </p:cNvSpPr>
              <p:nvPr/>
            </p:nvSpPr>
            <p:spPr bwMode="auto">
              <a:xfrm>
                <a:off x="5320" y="817"/>
                <a:ext cx="353" cy="17"/>
              </a:xfrm>
              <a:custGeom>
                <a:avLst/>
                <a:gdLst>
                  <a:gd name="T0" fmla="*/ 352 w 353"/>
                  <a:gd name="T1" fmla="*/ 0 h 17"/>
                  <a:gd name="T2" fmla="*/ 0 w 353"/>
                  <a:gd name="T3" fmla="*/ 0 h 17"/>
                  <a:gd name="T4" fmla="*/ 0 w 353"/>
                  <a:gd name="T5" fmla="*/ 16 h 17"/>
                  <a:gd name="T6" fmla="*/ 0 60000 65536"/>
                  <a:gd name="T7" fmla="*/ 0 60000 65536"/>
                  <a:gd name="T8" fmla="*/ 0 60000 65536"/>
                  <a:gd name="T9" fmla="*/ 0 w 353"/>
                  <a:gd name="T10" fmla="*/ 0 h 17"/>
                  <a:gd name="T11" fmla="*/ 353 w 353"/>
                  <a:gd name="T12" fmla="*/ 17 h 17"/>
                </a:gdLst>
                <a:ahLst/>
                <a:cxnLst>
                  <a:cxn ang="T6">
                    <a:pos x="T0" y="T1"/>
                  </a:cxn>
                  <a:cxn ang="T7">
                    <a:pos x="T2" y="T3"/>
                  </a:cxn>
                  <a:cxn ang="T8">
                    <a:pos x="T4" y="T5"/>
                  </a:cxn>
                </a:cxnLst>
                <a:rect l="T9" t="T10" r="T11" b="T12"/>
                <a:pathLst>
                  <a:path w="353" h="17">
                    <a:moveTo>
                      <a:pt x="352" y="0"/>
                    </a:moveTo>
                    <a:lnTo>
                      <a:pt x="0" y="0"/>
                    </a:lnTo>
                    <a:lnTo>
                      <a:pt x="0"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30" name="Freeform 72"/>
              <p:cNvSpPr>
                <a:spLocks/>
              </p:cNvSpPr>
              <p:nvPr/>
            </p:nvSpPr>
            <p:spPr bwMode="auto">
              <a:xfrm>
                <a:off x="5469" y="792"/>
                <a:ext cx="80" cy="26"/>
              </a:xfrm>
              <a:custGeom>
                <a:avLst/>
                <a:gdLst>
                  <a:gd name="T0" fmla="*/ 79 w 80"/>
                  <a:gd name="T1" fmla="*/ 25 h 26"/>
                  <a:gd name="T2" fmla="*/ 65 w 80"/>
                  <a:gd name="T3" fmla="*/ 0 h 26"/>
                  <a:gd name="T4" fmla="*/ 0 w 80"/>
                  <a:gd name="T5" fmla="*/ 0 h 26"/>
                  <a:gd name="T6" fmla="*/ 0 w 80"/>
                  <a:gd name="T7" fmla="*/ 25 h 26"/>
                  <a:gd name="T8" fmla="*/ 0 60000 65536"/>
                  <a:gd name="T9" fmla="*/ 0 60000 65536"/>
                  <a:gd name="T10" fmla="*/ 0 60000 65536"/>
                  <a:gd name="T11" fmla="*/ 0 60000 65536"/>
                  <a:gd name="T12" fmla="*/ 0 w 80"/>
                  <a:gd name="T13" fmla="*/ 0 h 26"/>
                  <a:gd name="T14" fmla="*/ 80 w 80"/>
                  <a:gd name="T15" fmla="*/ 26 h 26"/>
                </a:gdLst>
                <a:ahLst/>
                <a:cxnLst>
                  <a:cxn ang="T8">
                    <a:pos x="T0" y="T1"/>
                  </a:cxn>
                  <a:cxn ang="T9">
                    <a:pos x="T2" y="T3"/>
                  </a:cxn>
                  <a:cxn ang="T10">
                    <a:pos x="T4" y="T5"/>
                  </a:cxn>
                  <a:cxn ang="T11">
                    <a:pos x="T6" y="T7"/>
                  </a:cxn>
                </a:cxnLst>
                <a:rect l="T12" t="T13" r="T14" b="T15"/>
                <a:pathLst>
                  <a:path w="80" h="26">
                    <a:moveTo>
                      <a:pt x="79" y="25"/>
                    </a:moveTo>
                    <a:lnTo>
                      <a:pt x="65"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1" name="Freeform 73"/>
              <p:cNvSpPr>
                <a:spLocks/>
              </p:cNvSpPr>
              <p:nvPr/>
            </p:nvSpPr>
            <p:spPr bwMode="auto">
              <a:xfrm>
                <a:off x="5469" y="775"/>
                <a:ext cx="66" cy="18"/>
              </a:xfrm>
              <a:custGeom>
                <a:avLst/>
                <a:gdLst>
                  <a:gd name="T0" fmla="*/ 65 w 66"/>
                  <a:gd name="T1" fmla="*/ 17 h 18"/>
                  <a:gd name="T2" fmla="*/ 65 w 66"/>
                  <a:gd name="T3" fmla="*/ 0 h 18"/>
                  <a:gd name="T4" fmla="*/ 65 w 66"/>
                  <a:gd name="T5" fmla="*/ 9 h 18"/>
                  <a:gd name="T6" fmla="*/ 0 w 66"/>
                  <a:gd name="T7" fmla="*/ 9 h 18"/>
                  <a:gd name="T8" fmla="*/ 0 w 66"/>
                  <a:gd name="T9" fmla="*/ 17 h 18"/>
                  <a:gd name="T10" fmla="*/ 0 60000 65536"/>
                  <a:gd name="T11" fmla="*/ 0 60000 65536"/>
                  <a:gd name="T12" fmla="*/ 0 60000 65536"/>
                  <a:gd name="T13" fmla="*/ 0 60000 65536"/>
                  <a:gd name="T14" fmla="*/ 0 60000 65536"/>
                  <a:gd name="T15" fmla="*/ 0 w 66"/>
                  <a:gd name="T16" fmla="*/ 0 h 18"/>
                  <a:gd name="T17" fmla="*/ 66 w 66"/>
                  <a:gd name="T18" fmla="*/ 18 h 18"/>
                </a:gdLst>
                <a:ahLst/>
                <a:cxnLst>
                  <a:cxn ang="T10">
                    <a:pos x="T0" y="T1"/>
                  </a:cxn>
                  <a:cxn ang="T11">
                    <a:pos x="T2" y="T3"/>
                  </a:cxn>
                  <a:cxn ang="T12">
                    <a:pos x="T4" y="T5"/>
                  </a:cxn>
                  <a:cxn ang="T13">
                    <a:pos x="T6" y="T7"/>
                  </a:cxn>
                  <a:cxn ang="T14">
                    <a:pos x="T8" y="T9"/>
                  </a:cxn>
                </a:cxnLst>
                <a:rect l="T15" t="T16" r="T17" b="T18"/>
                <a:pathLst>
                  <a:path w="66" h="18">
                    <a:moveTo>
                      <a:pt x="65" y="17"/>
                    </a:moveTo>
                    <a:lnTo>
                      <a:pt x="65" y="0"/>
                    </a:lnTo>
                    <a:lnTo>
                      <a:pt x="65" y="9"/>
                    </a:lnTo>
                    <a:lnTo>
                      <a:pt x="0" y="9"/>
                    </a:lnTo>
                    <a:lnTo>
                      <a:pt x="0"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2" name="Line 74"/>
              <p:cNvSpPr>
                <a:spLocks noChangeShapeType="1"/>
              </p:cNvSpPr>
              <p:nvPr/>
            </p:nvSpPr>
            <p:spPr bwMode="auto">
              <a:xfrm flipH="1" flipV="1">
                <a:off x="5422" y="760"/>
                <a:ext cx="27" cy="64"/>
              </a:xfrm>
              <a:prstGeom prst="line">
                <a:avLst/>
              </a:prstGeom>
              <a:noFill/>
              <a:ln w="12700">
                <a:solidFill>
                  <a:srgbClr val="000000"/>
                </a:solidFill>
                <a:round/>
                <a:headEnd/>
                <a:tailEnd/>
              </a:ln>
            </p:spPr>
            <p:txBody>
              <a:bodyPr wrap="none" anchor="ctr"/>
              <a:lstStyle/>
              <a:p>
                <a:endParaRPr lang="en-US"/>
              </a:p>
            </p:txBody>
          </p:sp>
          <p:sp>
            <p:nvSpPr>
              <p:cNvPr id="169333" name="Freeform 75"/>
              <p:cNvSpPr>
                <a:spLocks/>
              </p:cNvSpPr>
              <p:nvPr/>
            </p:nvSpPr>
            <p:spPr bwMode="auto">
              <a:xfrm>
                <a:off x="5378" y="759"/>
                <a:ext cx="52" cy="59"/>
              </a:xfrm>
              <a:custGeom>
                <a:avLst/>
                <a:gdLst>
                  <a:gd name="T0" fmla="*/ 51 w 52"/>
                  <a:gd name="T1" fmla="*/ 8 h 59"/>
                  <a:gd name="T2" fmla="*/ 39 w 52"/>
                  <a:gd name="T3" fmla="*/ 8 h 59"/>
                  <a:gd name="T4" fmla="*/ 39 w 52"/>
                  <a:gd name="T5" fmla="*/ 0 h 59"/>
                  <a:gd name="T6" fmla="*/ 39 w 52"/>
                  <a:gd name="T7" fmla="*/ 33 h 59"/>
                  <a:gd name="T8" fmla="*/ 0 w 52"/>
                  <a:gd name="T9" fmla="*/ 33 h 59"/>
                  <a:gd name="T10" fmla="*/ 0 w 52"/>
                  <a:gd name="T11" fmla="*/ 58 h 59"/>
                  <a:gd name="T12" fmla="*/ 0 60000 65536"/>
                  <a:gd name="T13" fmla="*/ 0 60000 65536"/>
                  <a:gd name="T14" fmla="*/ 0 60000 65536"/>
                  <a:gd name="T15" fmla="*/ 0 60000 65536"/>
                  <a:gd name="T16" fmla="*/ 0 60000 65536"/>
                  <a:gd name="T17" fmla="*/ 0 60000 65536"/>
                  <a:gd name="T18" fmla="*/ 0 w 52"/>
                  <a:gd name="T19" fmla="*/ 0 h 59"/>
                  <a:gd name="T20" fmla="*/ 52 w 5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52" h="59">
                    <a:moveTo>
                      <a:pt x="51" y="8"/>
                    </a:moveTo>
                    <a:lnTo>
                      <a:pt x="39" y="8"/>
                    </a:lnTo>
                    <a:lnTo>
                      <a:pt x="39" y="0"/>
                    </a:lnTo>
                    <a:lnTo>
                      <a:pt x="39" y="33"/>
                    </a:lnTo>
                    <a:lnTo>
                      <a:pt x="0" y="33"/>
                    </a:lnTo>
                    <a:lnTo>
                      <a:pt x="0" y="5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4" name="Freeform 76"/>
              <p:cNvSpPr>
                <a:spLocks/>
              </p:cNvSpPr>
              <p:nvPr/>
            </p:nvSpPr>
            <p:spPr bwMode="auto">
              <a:xfrm>
                <a:off x="5417" y="767"/>
                <a:ext cx="26" cy="26"/>
              </a:xfrm>
              <a:custGeom>
                <a:avLst/>
                <a:gdLst>
                  <a:gd name="T0" fmla="*/ 0 w 26"/>
                  <a:gd name="T1" fmla="*/ 25 h 26"/>
                  <a:gd name="T2" fmla="*/ 25 w 26"/>
                  <a:gd name="T3" fmla="*/ 25 h 26"/>
                  <a:gd name="T4" fmla="*/ 12 w 26"/>
                  <a:gd name="T5" fmla="*/ 0 h 26"/>
                  <a:gd name="T6" fmla="*/ 0 w 26"/>
                  <a:gd name="T7" fmla="*/ 0 h 26"/>
                  <a:gd name="T8" fmla="*/ 0 w 26"/>
                  <a:gd name="T9" fmla="*/ 25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25"/>
                    </a:moveTo>
                    <a:lnTo>
                      <a:pt x="25" y="25"/>
                    </a:lnTo>
                    <a:lnTo>
                      <a:pt x="12"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5" name="Freeform 77"/>
              <p:cNvSpPr>
                <a:spLocks/>
              </p:cNvSpPr>
              <p:nvPr/>
            </p:nvSpPr>
            <p:spPr bwMode="auto">
              <a:xfrm>
                <a:off x="5469" y="759"/>
                <a:ext cx="52" cy="26"/>
              </a:xfrm>
              <a:custGeom>
                <a:avLst/>
                <a:gdLst>
                  <a:gd name="T0" fmla="*/ 51 w 52"/>
                  <a:gd name="T1" fmla="*/ 25 h 26"/>
                  <a:gd name="T2" fmla="*/ 51 w 52"/>
                  <a:gd name="T3" fmla="*/ 8 h 26"/>
                  <a:gd name="T4" fmla="*/ 26 w 52"/>
                  <a:gd name="T5" fmla="*/ 8 h 26"/>
                  <a:gd name="T6" fmla="*/ 26 w 52"/>
                  <a:gd name="T7" fmla="*/ 25 h 26"/>
                  <a:gd name="T8" fmla="*/ 13 w 52"/>
                  <a:gd name="T9" fmla="*/ 0 h 26"/>
                  <a:gd name="T10" fmla="*/ 0 w 52"/>
                  <a:gd name="T11" fmla="*/ 0 h 26"/>
                  <a:gd name="T12" fmla="*/ 0 w 52"/>
                  <a:gd name="T13" fmla="*/ 25 h 26"/>
                  <a:gd name="T14" fmla="*/ 0 60000 65536"/>
                  <a:gd name="T15" fmla="*/ 0 60000 65536"/>
                  <a:gd name="T16" fmla="*/ 0 60000 65536"/>
                  <a:gd name="T17" fmla="*/ 0 60000 65536"/>
                  <a:gd name="T18" fmla="*/ 0 60000 65536"/>
                  <a:gd name="T19" fmla="*/ 0 60000 65536"/>
                  <a:gd name="T20" fmla="*/ 0 60000 65536"/>
                  <a:gd name="T21" fmla="*/ 0 w 52"/>
                  <a:gd name="T22" fmla="*/ 0 h 26"/>
                  <a:gd name="T23" fmla="*/ 52 w 5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6">
                    <a:moveTo>
                      <a:pt x="51" y="25"/>
                    </a:moveTo>
                    <a:lnTo>
                      <a:pt x="51" y="8"/>
                    </a:lnTo>
                    <a:lnTo>
                      <a:pt x="26" y="8"/>
                    </a:lnTo>
                    <a:lnTo>
                      <a:pt x="26"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6" name="Freeform 78"/>
              <p:cNvSpPr>
                <a:spLocks/>
              </p:cNvSpPr>
              <p:nvPr/>
            </p:nvSpPr>
            <p:spPr bwMode="auto">
              <a:xfrm>
                <a:off x="5469" y="759"/>
                <a:ext cx="17" cy="26"/>
              </a:xfrm>
              <a:custGeom>
                <a:avLst/>
                <a:gdLst>
                  <a:gd name="T0" fmla="*/ 0 w 17"/>
                  <a:gd name="T1" fmla="*/ 25 h 26"/>
                  <a:gd name="T2" fmla="*/ 16 w 17"/>
                  <a:gd name="T3" fmla="*/ 25 h 26"/>
                  <a:gd name="T4" fmla="*/ 16 w 17"/>
                  <a:gd name="T5" fmla="*/ 0 h 26"/>
                  <a:gd name="T6" fmla="*/ 0 w 17"/>
                  <a:gd name="T7" fmla="*/ 0 h 26"/>
                  <a:gd name="T8" fmla="*/ 0 w 17"/>
                  <a:gd name="T9" fmla="*/ 25 h 26"/>
                  <a:gd name="T10" fmla="*/ 0 60000 65536"/>
                  <a:gd name="T11" fmla="*/ 0 60000 65536"/>
                  <a:gd name="T12" fmla="*/ 0 60000 65536"/>
                  <a:gd name="T13" fmla="*/ 0 60000 65536"/>
                  <a:gd name="T14" fmla="*/ 0 60000 65536"/>
                  <a:gd name="T15" fmla="*/ 0 w 17"/>
                  <a:gd name="T16" fmla="*/ 0 h 26"/>
                  <a:gd name="T17" fmla="*/ 17 w 17"/>
                  <a:gd name="T18" fmla="*/ 26 h 26"/>
                </a:gdLst>
                <a:ahLst/>
                <a:cxnLst>
                  <a:cxn ang="T10">
                    <a:pos x="T0" y="T1"/>
                  </a:cxn>
                  <a:cxn ang="T11">
                    <a:pos x="T2" y="T3"/>
                  </a:cxn>
                  <a:cxn ang="T12">
                    <a:pos x="T4" y="T5"/>
                  </a:cxn>
                  <a:cxn ang="T13">
                    <a:pos x="T6" y="T7"/>
                  </a:cxn>
                  <a:cxn ang="T14">
                    <a:pos x="T8" y="T9"/>
                  </a:cxn>
                </a:cxnLst>
                <a:rect l="T15" t="T16" r="T17" b="T18"/>
                <a:pathLst>
                  <a:path w="17" h="26">
                    <a:moveTo>
                      <a:pt x="0" y="25"/>
                    </a:moveTo>
                    <a:lnTo>
                      <a:pt x="16" y="25"/>
                    </a:lnTo>
                    <a:lnTo>
                      <a:pt x="16"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7" name="Line 79"/>
              <p:cNvSpPr>
                <a:spLocks noChangeShapeType="1"/>
              </p:cNvSpPr>
              <p:nvPr/>
            </p:nvSpPr>
            <p:spPr bwMode="auto">
              <a:xfrm flipH="1">
                <a:off x="5436" y="801"/>
                <a:ext cx="41" cy="0"/>
              </a:xfrm>
              <a:prstGeom prst="line">
                <a:avLst/>
              </a:prstGeom>
              <a:noFill/>
              <a:ln w="12700">
                <a:solidFill>
                  <a:srgbClr val="000000"/>
                </a:solidFill>
                <a:round/>
                <a:headEnd/>
                <a:tailEnd/>
              </a:ln>
            </p:spPr>
            <p:txBody>
              <a:bodyPr wrap="none" anchor="ctr"/>
              <a:lstStyle/>
              <a:p>
                <a:endParaRPr lang="en-US"/>
              </a:p>
            </p:txBody>
          </p:sp>
          <p:sp>
            <p:nvSpPr>
              <p:cNvPr id="169338" name="Freeform 80"/>
              <p:cNvSpPr>
                <a:spLocks/>
              </p:cNvSpPr>
              <p:nvPr/>
            </p:nvSpPr>
            <p:spPr bwMode="auto">
              <a:xfrm>
                <a:off x="5378" y="784"/>
                <a:ext cx="26" cy="17"/>
              </a:xfrm>
              <a:custGeom>
                <a:avLst/>
                <a:gdLst>
                  <a:gd name="T0" fmla="*/ 25 w 26"/>
                  <a:gd name="T1" fmla="*/ 16 h 17"/>
                  <a:gd name="T2" fmla="*/ 25 w 26"/>
                  <a:gd name="T3" fmla="*/ 0 h 17"/>
                  <a:gd name="T4" fmla="*/ 0 w 26"/>
                  <a:gd name="T5" fmla="*/ 0 h 17"/>
                  <a:gd name="T6" fmla="*/ 0 w 26"/>
                  <a:gd name="T7" fmla="*/ 16 h 17"/>
                  <a:gd name="T8" fmla="*/ 0 60000 65536"/>
                  <a:gd name="T9" fmla="*/ 0 60000 65536"/>
                  <a:gd name="T10" fmla="*/ 0 60000 65536"/>
                  <a:gd name="T11" fmla="*/ 0 60000 65536"/>
                  <a:gd name="T12" fmla="*/ 0 w 26"/>
                  <a:gd name="T13" fmla="*/ 0 h 17"/>
                  <a:gd name="T14" fmla="*/ 26 w 26"/>
                  <a:gd name="T15" fmla="*/ 17 h 17"/>
                </a:gdLst>
                <a:ahLst/>
                <a:cxnLst>
                  <a:cxn ang="T8">
                    <a:pos x="T0" y="T1"/>
                  </a:cxn>
                  <a:cxn ang="T9">
                    <a:pos x="T2" y="T3"/>
                  </a:cxn>
                  <a:cxn ang="T10">
                    <a:pos x="T4" y="T5"/>
                  </a:cxn>
                  <a:cxn ang="T11">
                    <a:pos x="T6" y="T7"/>
                  </a:cxn>
                </a:cxnLst>
                <a:rect l="T12" t="T13" r="T14" b="T15"/>
                <a:pathLst>
                  <a:path w="26" h="17">
                    <a:moveTo>
                      <a:pt x="25" y="16"/>
                    </a:moveTo>
                    <a:lnTo>
                      <a:pt x="25" y="0"/>
                    </a:lnTo>
                    <a:lnTo>
                      <a:pt x="0" y="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39" name="Freeform 81"/>
              <p:cNvSpPr>
                <a:spLocks/>
              </p:cNvSpPr>
              <p:nvPr/>
            </p:nvSpPr>
            <p:spPr bwMode="auto">
              <a:xfrm>
                <a:off x="5378" y="784"/>
                <a:ext cx="26" cy="17"/>
              </a:xfrm>
              <a:custGeom>
                <a:avLst/>
                <a:gdLst>
                  <a:gd name="T0" fmla="*/ 0 w 26"/>
                  <a:gd name="T1" fmla="*/ 16 h 17"/>
                  <a:gd name="T2" fmla="*/ 25 w 26"/>
                  <a:gd name="T3" fmla="*/ 16 h 17"/>
                  <a:gd name="T4" fmla="*/ 25 w 26"/>
                  <a:gd name="T5" fmla="*/ 0 h 17"/>
                  <a:gd name="T6" fmla="*/ 0 w 26"/>
                  <a:gd name="T7" fmla="*/ 0 h 17"/>
                  <a:gd name="T8" fmla="*/ 0 w 26"/>
                  <a:gd name="T9" fmla="*/ 16 h 17"/>
                  <a:gd name="T10" fmla="*/ 0 60000 65536"/>
                  <a:gd name="T11" fmla="*/ 0 60000 65536"/>
                  <a:gd name="T12" fmla="*/ 0 60000 65536"/>
                  <a:gd name="T13" fmla="*/ 0 60000 65536"/>
                  <a:gd name="T14" fmla="*/ 0 60000 65536"/>
                  <a:gd name="T15" fmla="*/ 0 w 26"/>
                  <a:gd name="T16" fmla="*/ 0 h 17"/>
                  <a:gd name="T17" fmla="*/ 26 w 26"/>
                  <a:gd name="T18" fmla="*/ 17 h 17"/>
                </a:gdLst>
                <a:ahLst/>
                <a:cxnLst>
                  <a:cxn ang="T10">
                    <a:pos x="T0" y="T1"/>
                  </a:cxn>
                  <a:cxn ang="T11">
                    <a:pos x="T2" y="T3"/>
                  </a:cxn>
                  <a:cxn ang="T12">
                    <a:pos x="T4" y="T5"/>
                  </a:cxn>
                  <a:cxn ang="T13">
                    <a:pos x="T6" y="T7"/>
                  </a:cxn>
                  <a:cxn ang="T14">
                    <a:pos x="T8" y="T9"/>
                  </a:cxn>
                </a:cxnLst>
                <a:rect l="T15" t="T16" r="T17" b="T18"/>
                <a:pathLst>
                  <a:path w="26" h="17">
                    <a:moveTo>
                      <a:pt x="0" y="16"/>
                    </a:moveTo>
                    <a:lnTo>
                      <a:pt x="25" y="16"/>
                    </a:lnTo>
                    <a:lnTo>
                      <a:pt x="25" y="0"/>
                    </a:lnTo>
                    <a:lnTo>
                      <a:pt x="0" y="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0" name="Freeform 82"/>
              <p:cNvSpPr>
                <a:spLocks/>
              </p:cNvSpPr>
              <p:nvPr/>
            </p:nvSpPr>
            <p:spPr bwMode="auto">
              <a:xfrm>
                <a:off x="5378" y="775"/>
                <a:ext cx="17" cy="17"/>
              </a:xfrm>
              <a:custGeom>
                <a:avLst/>
                <a:gdLst>
                  <a:gd name="T0" fmla="*/ 0 w 17"/>
                  <a:gd name="T1" fmla="*/ 16 h 17"/>
                  <a:gd name="T2" fmla="*/ 0 w 17"/>
                  <a:gd name="T3" fmla="*/ 0 h 17"/>
                  <a:gd name="T4" fmla="*/ 16 w 17"/>
                  <a:gd name="T5" fmla="*/ 0 h 17"/>
                  <a:gd name="T6" fmla="*/ 16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0" y="0"/>
                    </a:lnTo>
                    <a:lnTo>
                      <a:pt x="16" y="0"/>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1" name="Freeform 83"/>
              <p:cNvSpPr>
                <a:spLocks/>
              </p:cNvSpPr>
              <p:nvPr/>
            </p:nvSpPr>
            <p:spPr bwMode="auto">
              <a:xfrm>
                <a:off x="5508" y="801"/>
                <a:ext cx="22" cy="17"/>
              </a:xfrm>
              <a:custGeom>
                <a:avLst/>
                <a:gdLst>
                  <a:gd name="T0" fmla="*/ 6 w 22"/>
                  <a:gd name="T1" fmla="*/ 16 h 17"/>
                  <a:gd name="T2" fmla="*/ 14 w 22"/>
                  <a:gd name="T3" fmla="*/ 16 h 17"/>
                  <a:gd name="T4" fmla="*/ 21 w 22"/>
                  <a:gd name="T5" fmla="*/ 8 h 17"/>
                  <a:gd name="T6" fmla="*/ 14 w 22"/>
                  <a:gd name="T7" fmla="*/ 0 h 17"/>
                  <a:gd name="T8" fmla="*/ 6 w 22"/>
                  <a:gd name="T9" fmla="*/ 0 h 17"/>
                  <a:gd name="T10" fmla="*/ 0 w 22"/>
                  <a:gd name="T11" fmla="*/ 8 h 17"/>
                  <a:gd name="T12" fmla="*/ 6 w 22"/>
                  <a:gd name="T13" fmla="*/ 16 h 17"/>
                  <a:gd name="T14" fmla="*/ 0 60000 65536"/>
                  <a:gd name="T15" fmla="*/ 0 60000 65536"/>
                  <a:gd name="T16" fmla="*/ 0 60000 65536"/>
                  <a:gd name="T17" fmla="*/ 0 60000 65536"/>
                  <a:gd name="T18" fmla="*/ 0 60000 65536"/>
                  <a:gd name="T19" fmla="*/ 0 60000 65536"/>
                  <a:gd name="T20" fmla="*/ 0 60000 65536"/>
                  <a:gd name="T21" fmla="*/ 0 w 22"/>
                  <a:gd name="T22" fmla="*/ 0 h 17"/>
                  <a:gd name="T23" fmla="*/ 22 w 22"/>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7">
                    <a:moveTo>
                      <a:pt x="6" y="16"/>
                    </a:moveTo>
                    <a:lnTo>
                      <a:pt x="14" y="16"/>
                    </a:lnTo>
                    <a:lnTo>
                      <a:pt x="21" y="8"/>
                    </a:lnTo>
                    <a:lnTo>
                      <a:pt x="14" y="0"/>
                    </a:lnTo>
                    <a:lnTo>
                      <a:pt x="6" y="0"/>
                    </a:lnTo>
                    <a:lnTo>
                      <a:pt x="0" y="8"/>
                    </a:lnTo>
                    <a:lnTo>
                      <a:pt x="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2" name="Freeform 84"/>
              <p:cNvSpPr>
                <a:spLocks/>
              </p:cNvSpPr>
              <p:nvPr/>
            </p:nvSpPr>
            <p:spPr bwMode="auto">
              <a:xfrm>
                <a:off x="5247" y="817"/>
                <a:ext cx="431" cy="27"/>
              </a:xfrm>
              <a:custGeom>
                <a:avLst/>
                <a:gdLst>
                  <a:gd name="T0" fmla="*/ 78 w 431"/>
                  <a:gd name="T1" fmla="*/ 9 h 27"/>
                  <a:gd name="T2" fmla="*/ 40 w 431"/>
                  <a:gd name="T3" fmla="*/ 9 h 27"/>
                  <a:gd name="T4" fmla="*/ 40 w 431"/>
                  <a:gd name="T5" fmla="*/ 19 h 27"/>
                  <a:gd name="T6" fmla="*/ 0 w 431"/>
                  <a:gd name="T7" fmla="*/ 19 h 27"/>
                  <a:gd name="T8" fmla="*/ 0 w 431"/>
                  <a:gd name="T9" fmla="*/ 26 h 27"/>
                  <a:gd name="T10" fmla="*/ 378 w 431"/>
                  <a:gd name="T11" fmla="*/ 26 h 27"/>
                  <a:gd name="T12" fmla="*/ 430 w 431"/>
                  <a:gd name="T13" fmla="*/ 0 h 27"/>
                  <a:gd name="T14" fmla="*/ 0 60000 65536"/>
                  <a:gd name="T15" fmla="*/ 0 60000 65536"/>
                  <a:gd name="T16" fmla="*/ 0 60000 65536"/>
                  <a:gd name="T17" fmla="*/ 0 60000 65536"/>
                  <a:gd name="T18" fmla="*/ 0 60000 65536"/>
                  <a:gd name="T19" fmla="*/ 0 60000 65536"/>
                  <a:gd name="T20" fmla="*/ 0 60000 65536"/>
                  <a:gd name="T21" fmla="*/ 0 w 431"/>
                  <a:gd name="T22" fmla="*/ 0 h 27"/>
                  <a:gd name="T23" fmla="*/ 431 w 43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1" h="27">
                    <a:moveTo>
                      <a:pt x="78" y="9"/>
                    </a:moveTo>
                    <a:lnTo>
                      <a:pt x="40" y="9"/>
                    </a:lnTo>
                    <a:lnTo>
                      <a:pt x="40" y="19"/>
                    </a:lnTo>
                    <a:lnTo>
                      <a:pt x="0" y="19"/>
                    </a:lnTo>
                    <a:lnTo>
                      <a:pt x="0" y="26"/>
                    </a:lnTo>
                    <a:lnTo>
                      <a:pt x="378" y="26"/>
                    </a:lnTo>
                    <a:lnTo>
                      <a:pt x="4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3" name="Freeform 85"/>
              <p:cNvSpPr>
                <a:spLocks/>
              </p:cNvSpPr>
              <p:nvPr/>
            </p:nvSpPr>
            <p:spPr bwMode="auto">
              <a:xfrm>
                <a:off x="5560" y="801"/>
                <a:ext cx="17" cy="17"/>
              </a:xfrm>
              <a:custGeom>
                <a:avLst/>
                <a:gdLst>
                  <a:gd name="T0" fmla="*/ 4 w 17"/>
                  <a:gd name="T1" fmla="*/ 16 h 17"/>
                  <a:gd name="T2" fmla="*/ 16 w 17"/>
                  <a:gd name="T3" fmla="*/ 1 h 17"/>
                  <a:gd name="T4" fmla="*/ 13 w 17"/>
                  <a:gd name="T5" fmla="*/ 0 h 17"/>
                  <a:gd name="T6" fmla="*/ 2 w 17"/>
                  <a:gd name="T7" fmla="*/ 7 h 17"/>
                  <a:gd name="T8" fmla="*/ 0 w 17"/>
                  <a:gd name="T9" fmla="*/ 15 h 17"/>
                  <a:gd name="T10" fmla="*/ 4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4" y="16"/>
                    </a:moveTo>
                    <a:lnTo>
                      <a:pt x="16" y="1"/>
                    </a:lnTo>
                    <a:lnTo>
                      <a:pt x="13" y="0"/>
                    </a:lnTo>
                    <a:lnTo>
                      <a:pt x="2" y="7"/>
                    </a:lnTo>
                    <a:lnTo>
                      <a:pt x="0" y="15"/>
                    </a:lnTo>
                    <a:lnTo>
                      <a:pt x="4"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4" name="Freeform 86"/>
              <p:cNvSpPr>
                <a:spLocks/>
              </p:cNvSpPr>
              <p:nvPr/>
            </p:nvSpPr>
            <p:spPr bwMode="auto">
              <a:xfrm>
                <a:off x="5564" y="808"/>
                <a:ext cx="17" cy="17"/>
              </a:xfrm>
              <a:custGeom>
                <a:avLst/>
                <a:gdLst>
                  <a:gd name="T0" fmla="*/ 16 w 17"/>
                  <a:gd name="T1" fmla="*/ 0 h 17"/>
                  <a:gd name="T2" fmla="*/ 16 w 17"/>
                  <a:gd name="T3" fmla="*/ 16 h 17"/>
                  <a:gd name="T4" fmla="*/ 0 w 17"/>
                  <a:gd name="T5" fmla="*/ 16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16" y="0"/>
                    </a:moveTo>
                    <a:lnTo>
                      <a:pt x="16"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45" name="Freeform 87"/>
              <p:cNvSpPr>
                <a:spLocks/>
              </p:cNvSpPr>
              <p:nvPr/>
            </p:nvSpPr>
            <p:spPr bwMode="auto">
              <a:xfrm>
                <a:off x="5300" y="809"/>
                <a:ext cx="17" cy="17"/>
              </a:xfrm>
              <a:custGeom>
                <a:avLst/>
                <a:gdLst>
                  <a:gd name="T0" fmla="*/ 12 w 17"/>
                  <a:gd name="T1" fmla="*/ 16 h 17"/>
                  <a:gd name="T2" fmla="*/ 0 w 17"/>
                  <a:gd name="T3" fmla="*/ 1 h 17"/>
                  <a:gd name="T4" fmla="*/ 2 w 17"/>
                  <a:gd name="T5" fmla="*/ 0 h 17"/>
                  <a:gd name="T6" fmla="*/ 13 w 17"/>
                  <a:gd name="T7" fmla="*/ 7 h 17"/>
                  <a:gd name="T8" fmla="*/ 16 w 17"/>
                  <a:gd name="T9" fmla="*/ 16 h 17"/>
                  <a:gd name="T10" fmla="*/ 12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2" y="16"/>
                    </a:moveTo>
                    <a:lnTo>
                      <a:pt x="0" y="1"/>
                    </a:lnTo>
                    <a:lnTo>
                      <a:pt x="2" y="0"/>
                    </a:lnTo>
                    <a:lnTo>
                      <a:pt x="13" y="7"/>
                    </a:lnTo>
                    <a:lnTo>
                      <a:pt x="16" y="16"/>
                    </a:lnTo>
                    <a:lnTo>
                      <a:pt x="12"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46" name="Freeform 88"/>
              <p:cNvSpPr>
                <a:spLocks/>
              </p:cNvSpPr>
              <p:nvPr/>
            </p:nvSpPr>
            <p:spPr bwMode="auto">
              <a:xfrm>
                <a:off x="5303" y="815"/>
                <a:ext cx="17" cy="17"/>
              </a:xfrm>
              <a:custGeom>
                <a:avLst/>
                <a:gdLst>
                  <a:gd name="T0" fmla="*/ 0 w 17"/>
                  <a:gd name="T1" fmla="*/ 0 h 17"/>
                  <a:gd name="T2" fmla="*/ 0 w 17"/>
                  <a:gd name="T3" fmla="*/ 16 h 17"/>
                  <a:gd name="T4" fmla="*/ 16 w 17"/>
                  <a:gd name="T5" fmla="*/ 16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0" y="0"/>
                    </a:moveTo>
                    <a:lnTo>
                      <a:pt x="0" y="16"/>
                    </a:lnTo>
                    <a:lnTo>
                      <a:pt x="16"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47" name="Arc 89"/>
              <p:cNvSpPr>
                <a:spLocks/>
              </p:cNvSpPr>
              <p:nvPr/>
            </p:nvSpPr>
            <p:spPr bwMode="auto">
              <a:xfrm>
                <a:off x="5460" y="734"/>
                <a:ext cx="0" cy="0"/>
              </a:xfrm>
              <a:custGeom>
                <a:avLst/>
                <a:gdLst>
                  <a:gd name="T0" fmla="*/ 0 w 43200"/>
                  <a:gd name="T1" fmla="*/ 0 h 43200"/>
                  <a:gd name="T2" fmla="*/ 0 w 43200"/>
                  <a:gd name="T3" fmla="*/ 0 h 43200"/>
                  <a:gd name="T4" fmla="*/ 0 w 43200"/>
                  <a:gd name="T5" fmla="*/ 0 h 43200"/>
                  <a:gd name="T6" fmla="*/ 0 60000 65536"/>
                  <a:gd name="T7" fmla="*/ 0 60000 65536"/>
                  <a:gd name="T8" fmla="*/ 0 60000 65536"/>
                  <a:gd name="T9" fmla="*/ 0 w 43200"/>
                  <a:gd name="T10" fmla="*/ 0 h 43200"/>
                  <a:gd name="T11" fmla="*/ 43200 w 43200"/>
                  <a:gd name="T12" fmla="*/ 43200 h 43200"/>
                </a:gdLst>
                <a:ahLst/>
                <a:cxnLst>
                  <a:cxn ang="T6">
                    <a:pos x="T0" y="T1"/>
                  </a:cxn>
                  <a:cxn ang="T7">
                    <a:pos x="T2" y="T3"/>
                  </a:cxn>
                  <a:cxn ang="T8">
                    <a:pos x="T4" y="T5"/>
                  </a:cxn>
                </a:cxnLst>
                <a:rect l="T9" t="T10" r="T11" b="T12"/>
                <a:pathLst>
                  <a:path w="43200" h="43200" fill="none"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path>
                  <a:path w="43200" h="43200" stroke="0" extrusionOk="0">
                    <a:moveTo>
                      <a:pt x="43200" y="21600"/>
                    </a:moveTo>
                    <a:cubicBezTo>
                      <a:pt x="43200" y="33529"/>
                      <a:pt x="33529" y="43200"/>
                      <a:pt x="21600" y="43200"/>
                    </a:cubicBezTo>
                    <a:cubicBezTo>
                      <a:pt x="9670" y="43200"/>
                      <a:pt x="0" y="33529"/>
                      <a:pt x="0" y="21600"/>
                    </a:cubicBezTo>
                    <a:cubicBezTo>
                      <a:pt x="0" y="9670"/>
                      <a:pt x="9670" y="0"/>
                      <a:pt x="21600" y="0"/>
                    </a:cubicBezTo>
                    <a:cubicBezTo>
                      <a:pt x="33529" y="-1"/>
                      <a:pt x="43199" y="9670"/>
                      <a:pt x="43200" y="21599"/>
                    </a:cubicBezTo>
                    <a:lnTo>
                      <a:pt x="21600" y="21600"/>
                    </a:lnTo>
                    <a:close/>
                  </a:path>
                </a:pathLst>
              </a:custGeom>
              <a:solidFill>
                <a:schemeClr val="tx1"/>
              </a:solidFill>
              <a:ln w="12700" cap="rnd">
                <a:solidFill>
                  <a:srgbClr val="000000"/>
                </a:solidFill>
                <a:round/>
                <a:headEnd/>
                <a:tailEnd/>
              </a:ln>
            </p:spPr>
            <p:txBody>
              <a:bodyPr wrap="none" anchor="ctr"/>
              <a:lstStyle/>
              <a:p>
                <a:endParaRPr lang="en-US"/>
              </a:p>
            </p:txBody>
          </p:sp>
          <p:sp>
            <p:nvSpPr>
              <p:cNvPr id="169348" name="Oval 90"/>
              <p:cNvSpPr>
                <a:spLocks noChangeArrowheads="1"/>
              </p:cNvSpPr>
              <p:nvPr/>
            </p:nvSpPr>
            <p:spPr bwMode="auto">
              <a:xfrm>
                <a:off x="5460" y="733"/>
                <a:ext cx="8" cy="8"/>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9349" name="Line 91"/>
              <p:cNvSpPr>
                <a:spLocks noChangeShapeType="1"/>
              </p:cNvSpPr>
              <p:nvPr/>
            </p:nvSpPr>
            <p:spPr bwMode="auto">
              <a:xfrm flipV="1">
                <a:off x="5469" y="735"/>
                <a:ext cx="0" cy="31"/>
              </a:xfrm>
              <a:prstGeom prst="line">
                <a:avLst/>
              </a:prstGeom>
              <a:noFill/>
              <a:ln w="12700">
                <a:solidFill>
                  <a:srgbClr val="000000"/>
                </a:solidFill>
                <a:round/>
                <a:headEnd/>
                <a:tailEnd/>
              </a:ln>
            </p:spPr>
            <p:txBody>
              <a:bodyPr wrap="none" anchor="ctr"/>
              <a:lstStyle/>
              <a:p>
                <a:endParaRPr lang="en-US"/>
              </a:p>
            </p:txBody>
          </p:sp>
          <p:sp>
            <p:nvSpPr>
              <p:cNvPr id="169350" name="Oval 92"/>
              <p:cNvSpPr>
                <a:spLocks noChangeArrowheads="1"/>
              </p:cNvSpPr>
              <p:nvPr/>
            </p:nvSpPr>
            <p:spPr bwMode="auto">
              <a:xfrm>
                <a:off x="5322" y="806"/>
                <a:ext cx="8" cy="8"/>
              </a:xfrm>
              <a:prstGeom prst="ellipse">
                <a:avLst/>
              </a:prstGeom>
              <a:solidFill>
                <a:schemeClr val="tx1"/>
              </a:solidFill>
              <a:ln w="12700">
                <a:solidFill>
                  <a:srgbClr val="000000"/>
                </a:solidFill>
                <a:round/>
                <a:headEnd/>
                <a:tailEnd/>
              </a:ln>
            </p:spPr>
            <p:txBody>
              <a:bodyPr wrap="none" anchor="ctr"/>
              <a:lstStyle/>
              <a:p>
                <a:endParaRPr lang="en-US"/>
              </a:p>
            </p:txBody>
          </p:sp>
          <p:sp>
            <p:nvSpPr>
              <p:cNvPr id="169351" name="Freeform 93"/>
              <p:cNvSpPr>
                <a:spLocks/>
              </p:cNvSpPr>
              <p:nvPr/>
            </p:nvSpPr>
            <p:spPr bwMode="auto">
              <a:xfrm>
                <a:off x="5331" y="810"/>
                <a:ext cx="27" cy="17"/>
              </a:xfrm>
              <a:custGeom>
                <a:avLst/>
                <a:gdLst>
                  <a:gd name="T0" fmla="*/ 0 w 27"/>
                  <a:gd name="T1" fmla="*/ 2 h 17"/>
                  <a:gd name="T2" fmla="*/ 11 w 27"/>
                  <a:gd name="T3" fmla="*/ 2 h 17"/>
                  <a:gd name="T4" fmla="*/ 13 w 27"/>
                  <a:gd name="T5" fmla="*/ 16 h 17"/>
                  <a:gd name="T6" fmla="*/ 26 w 27"/>
                  <a:gd name="T7" fmla="*/ 16 h 17"/>
                  <a:gd name="T8" fmla="*/ 26 w 27"/>
                  <a:gd name="T9" fmla="*/ 10 h 17"/>
                  <a:gd name="T10" fmla="*/ 20 w 27"/>
                  <a:gd name="T11" fmla="*/ 0 h 17"/>
                  <a:gd name="T12" fmla="*/ 0 w 27"/>
                  <a:gd name="T13" fmla="*/ 0 h 17"/>
                  <a:gd name="T14" fmla="*/ 0 60000 65536"/>
                  <a:gd name="T15" fmla="*/ 0 60000 65536"/>
                  <a:gd name="T16" fmla="*/ 0 60000 65536"/>
                  <a:gd name="T17" fmla="*/ 0 60000 65536"/>
                  <a:gd name="T18" fmla="*/ 0 60000 65536"/>
                  <a:gd name="T19" fmla="*/ 0 60000 65536"/>
                  <a:gd name="T20" fmla="*/ 0 60000 65536"/>
                  <a:gd name="T21" fmla="*/ 0 w 27"/>
                  <a:gd name="T22" fmla="*/ 0 h 17"/>
                  <a:gd name="T23" fmla="*/ 27 w 2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17">
                    <a:moveTo>
                      <a:pt x="0" y="2"/>
                    </a:moveTo>
                    <a:lnTo>
                      <a:pt x="11" y="2"/>
                    </a:lnTo>
                    <a:lnTo>
                      <a:pt x="13" y="16"/>
                    </a:lnTo>
                    <a:lnTo>
                      <a:pt x="26" y="16"/>
                    </a:lnTo>
                    <a:lnTo>
                      <a:pt x="26" y="10"/>
                    </a:lnTo>
                    <a:lnTo>
                      <a:pt x="20"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2" name="Freeform 94"/>
              <p:cNvSpPr>
                <a:spLocks/>
              </p:cNvSpPr>
              <p:nvPr/>
            </p:nvSpPr>
            <p:spPr bwMode="auto">
              <a:xfrm>
                <a:off x="5348" y="811"/>
                <a:ext cx="17" cy="17"/>
              </a:xfrm>
              <a:custGeom>
                <a:avLst/>
                <a:gdLst>
                  <a:gd name="T0" fmla="*/ 13 w 17"/>
                  <a:gd name="T1" fmla="*/ 0 h 17"/>
                  <a:gd name="T2" fmla="*/ 0 w 17"/>
                  <a:gd name="T3" fmla="*/ 0 h 17"/>
                  <a:gd name="T4" fmla="*/ 0 w 17"/>
                  <a:gd name="T5" fmla="*/ 16 h 17"/>
                  <a:gd name="T6" fmla="*/ 16 w 17"/>
                  <a:gd name="T7" fmla="*/ 1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3" y="0"/>
                    </a:moveTo>
                    <a:lnTo>
                      <a:pt x="0" y="0"/>
                    </a:lnTo>
                    <a:lnTo>
                      <a:pt x="0" y="16"/>
                    </a:lnTo>
                    <a:lnTo>
                      <a:pt x="16" y="1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3" name="Freeform 95"/>
              <p:cNvSpPr>
                <a:spLocks/>
              </p:cNvSpPr>
              <p:nvPr/>
            </p:nvSpPr>
            <p:spPr bwMode="auto">
              <a:xfrm>
                <a:off x="5343" y="816"/>
                <a:ext cx="18" cy="17"/>
              </a:xfrm>
              <a:custGeom>
                <a:avLst/>
                <a:gdLst>
                  <a:gd name="T0" fmla="*/ 0 w 18"/>
                  <a:gd name="T1" fmla="*/ 0 h 17"/>
                  <a:gd name="T2" fmla="*/ 0 w 18"/>
                  <a:gd name="T3" fmla="*/ 16 h 17"/>
                  <a:gd name="T4" fmla="*/ 16 w 18"/>
                  <a:gd name="T5" fmla="*/ 16 h 17"/>
                  <a:gd name="T6" fmla="*/ 17 w 18"/>
                  <a:gd name="T7" fmla="*/ 0 h 17"/>
                  <a:gd name="T8" fmla="*/ 16 w 18"/>
                  <a:gd name="T9" fmla="*/ 0 h 17"/>
                  <a:gd name="T10" fmla="*/ 0 w 18"/>
                  <a:gd name="T11" fmla="*/ 0 h 17"/>
                  <a:gd name="T12" fmla="*/ 0 60000 65536"/>
                  <a:gd name="T13" fmla="*/ 0 60000 65536"/>
                  <a:gd name="T14" fmla="*/ 0 60000 65536"/>
                  <a:gd name="T15" fmla="*/ 0 60000 65536"/>
                  <a:gd name="T16" fmla="*/ 0 60000 65536"/>
                  <a:gd name="T17" fmla="*/ 0 60000 65536"/>
                  <a:gd name="T18" fmla="*/ 0 w 18"/>
                  <a:gd name="T19" fmla="*/ 0 h 17"/>
                  <a:gd name="T20" fmla="*/ 18 w 1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8" h="17">
                    <a:moveTo>
                      <a:pt x="0" y="0"/>
                    </a:moveTo>
                    <a:lnTo>
                      <a:pt x="0" y="16"/>
                    </a:lnTo>
                    <a:lnTo>
                      <a:pt x="16" y="16"/>
                    </a:lnTo>
                    <a:lnTo>
                      <a:pt x="17" y="0"/>
                    </a:ln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4" name="Line 96"/>
              <p:cNvSpPr>
                <a:spLocks noChangeShapeType="1"/>
              </p:cNvSpPr>
              <p:nvPr/>
            </p:nvSpPr>
            <p:spPr bwMode="auto">
              <a:xfrm>
                <a:off x="5347" y="816"/>
                <a:ext cx="1" cy="0"/>
              </a:xfrm>
              <a:prstGeom prst="line">
                <a:avLst/>
              </a:prstGeom>
              <a:noFill/>
              <a:ln w="12700">
                <a:solidFill>
                  <a:srgbClr val="000000"/>
                </a:solidFill>
                <a:round/>
                <a:headEnd/>
                <a:tailEnd/>
              </a:ln>
            </p:spPr>
            <p:txBody>
              <a:bodyPr wrap="none" anchor="ctr"/>
              <a:lstStyle/>
              <a:p>
                <a:endParaRPr lang="en-US"/>
              </a:p>
            </p:txBody>
          </p:sp>
          <p:sp>
            <p:nvSpPr>
              <p:cNvPr id="169355" name="Line 97"/>
              <p:cNvSpPr>
                <a:spLocks noChangeShapeType="1"/>
              </p:cNvSpPr>
              <p:nvPr/>
            </p:nvSpPr>
            <p:spPr bwMode="auto">
              <a:xfrm>
                <a:off x="5354" y="816"/>
                <a:ext cx="1" cy="0"/>
              </a:xfrm>
              <a:prstGeom prst="line">
                <a:avLst/>
              </a:prstGeom>
              <a:noFill/>
              <a:ln w="12700">
                <a:solidFill>
                  <a:srgbClr val="000000"/>
                </a:solidFill>
                <a:round/>
                <a:headEnd/>
                <a:tailEnd/>
              </a:ln>
            </p:spPr>
            <p:txBody>
              <a:bodyPr wrap="none" anchor="ctr"/>
              <a:lstStyle/>
              <a:p>
                <a:endParaRPr lang="en-US"/>
              </a:p>
            </p:txBody>
          </p:sp>
          <p:sp>
            <p:nvSpPr>
              <p:cNvPr id="169356" name="Freeform 98"/>
              <p:cNvSpPr>
                <a:spLocks/>
              </p:cNvSpPr>
              <p:nvPr/>
            </p:nvSpPr>
            <p:spPr bwMode="auto">
              <a:xfrm>
                <a:off x="5340" y="810"/>
                <a:ext cx="17" cy="1"/>
              </a:xfrm>
              <a:custGeom>
                <a:avLst/>
                <a:gdLst>
                  <a:gd name="T0" fmla="*/ 16 w 17"/>
                  <a:gd name="T1" fmla="*/ 0 h 1"/>
                  <a:gd name="T2" fmla="*/ 14 w 17"/>
                  <a:gd name="T3" fmla="*/ 0 h 1"/>
                  <a:gd name="T4" fmla="*/ 1 w 17"/>
                  <a:gd name="T5" fmla="*/ 0 h 1"/>
                  <a:gd name="T6" fmla="*/ 0 w 17"/>
                  <a:gd name="T7" fmla="*/ 0 h 1"/>
                  <a:gd name="T8" fmla="*/ 0 60000 65536"/>
                  <a:gd name="T9" fmla="*/ 0 60000 65536"/>
                  <a:gd name="T10" fmla="*/ 0 60000 65536"/>
                  <a:gd name="T11" fmla="*/ 0 60000 65536"/>
                  <a:gd name="T12" fmla="*/ 0 w 17"/>
                  <a:gd name="T13" fmla="*/ 0 h 1"/>
                  <a:gd name="T14" fmla="*/ 17 w 17"/>
                  <a:gd name="T15" fmla="*/ 1 h 1"/>
                </a:gdLst>
                <a:ahLst/>
                <a:cxnLst>
                  <a:cxn ang="T8">
                    <a:pos x="T0" y="T1"/>
                  </a:cxn>
                  <a:cxn ang="T9">
                    <a:pos x="T2" y="T3"/>
                  </a:cxn>
                  <a:cxn ang="T10">
                    <a:pos x="T4" y="T5"/>
                  </a:cxn>
                  <a:cxn ang="T11">
                    <a:pos x="T6" y="T7"/>
                  </a:cxn>
                </a:cxnLst>
                <a:rect l="T12" t="T13" r="T14" b="T15"/>
                <a:pathLst>
                  <a:path w="17" h="1">
                    <a:moveTo>
                      <a:pt x="16" y="0"/>
                    </a:moveTo>
                    <a:lnTo>
                      <a:pt x="14" y="0"/>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7" name="Freeform 99"/>
              <p:cNvSpPr>
                <a:spLocks/>
              </p:cNvSpPr>
              <p:nvPr/>
            </p:nvSpPr>
            <p:spPr bwMode="auto">
              <a:xfrm>
                <a:off x="5344" y="809"/>
                <a:ext cx="17" cy="17"/>
              </a:xfrm>
              <a:custGeom>
                <a:avLst/>
                <a:gdLst>
                  <a:gd name="T0" fmla="*/ 16 w 17"/>
                  <a:gd name="T1" fmla="*/ 16 h 17"/>
                  <a:gd name="T2" fmla="*/ 16 w 17"/>
                  <a:gd name="T3" fmla="*/ 0 h 17"/>
                  <a:gd name="T4" fmla="*/ 0 w 17"/>
                  <a:gd name="T5" fmla="*/ 0 h 17"/>
                  <a:gd name="T6" fmla="*/ 0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16"/>
                    </a:moveTo>
                    <a:lnTo>
                      <a:pt x="16" y="0"/>
                    </a:lnTo>
                    <a:lnTo>
                      <a:pt x="0" y="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8" name="Freeform 100"/>
              <p:cNvSpPr>
                <a:spLocks/>
              </p:cNvSpPr>
              <p:nvPr/>
            </p:nvSpPr>
            <p:spPr bwMode="auto">
              <a:xfrm>
                <a:off x="5345" y="809"/>
                <a:ext cx="17" cy="1"/>
              </a:xfrm>
              <a:custGeom>
                <a:avLst/>
                <a:gdLst>
                  <a:gd name="T0" fmla="*/ 0 w 17"/>
                  <a:gd name="T1" fmla="*/ 0 h 1"/>
                  <a:gd name="T2" fmla="*/ 16 w 17"/>
                  <a:gd name="T3" fmla="*/ 0 h 1"/>
                  <a:gd name="T4" fmla="*/ 0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0" y="0"/>
                    </a:move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59" name="Freeform 101"/>
              <p:cNvSpPr>
                <a:spLocks/>
              </p:cNvSpPr>
              <p:nvPr/>
            </p:nvSpPr>
            <p:spPr bwMode="auto">
              <a:xfrm>
                <a:off x="5343" y="809"/>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60" name="Freeform 102"/>
              <p:cNvSpPr>
                <a:spLocks/>
              </p:cNvSpPr>
              <p:nvPr/>
            </p:nvSpPr>
            <p:spPr bwMode="auto">
              <a:xfrm>
                <a:off x="5346" y="809"/>
                <a:ext cx="17" cy="1"/>
              </a:xfrm>
              <a:custGeom>
                <a:avLst/>
                <a:gdLst>
                  <a:gd name="T0" fmla="*/ 0 w 17"/>
                  <a:gd name="T1" fmla="*/ 0 h 1"/>
                  <a:gd name="T2" fmla="*/ 16 w 17"/>
                  <a:gd name="T3" fmla="*/ 0 h 1"/>
                  <a:gd name="T4" fmla="*/ 0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0" y="0"/>
                    </a:move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61" name="Freeform 103"/>
              <p:cNvSpPr>
                <a:spLocks/>
              </p:cNvSpPr>
              <p:nvPr/>
            </p:nvSpPr>
            <p:spPr bwMode="auto">
              <a:xfrm>
                <a:off x="5328" y="809"/>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62" name="Freeform 104"/>
              <p:cNvSpPr>
                <a:spLocks/>
              </p:cNvSpPr>
              <p:nvPr/>
            </p:nvSpPr>
            <p:spPr bwMode="auto">
              <a:xfrm>
                <a:off x="5600" y="813"/>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63" name="Line 105"/>
              <p:cNvSpPr>
                <a:spLocks noChangeShapeType="1"/>
              </p:cNvSpPr>
              <p:nvPr/>
            </p:nvSpPr>
            <p:spPr bwMode="auto">
              <a:xfrm flipV="1">
                <a:off x="5607" y="802"/>
                <a:ext cx="4" cy="18"/>
              </a:xfrm>
              <a:prstGeom prst="line">
                <a:avLst/>
              </a:prstGeom>
              <a:noFill/>
              <a:ln w="12700">
                <a:solidFill>
                  <a:srgbClr val="000000"/>
                </a:solidFill>
                <a:round/>
                <a:headEnd/>
                <a:tailEnd/>
              </a:ln>
            </p:spPr>
            <p:txBody>
              <a:bodyPr wrap="none" anchor="ctr"/>
              <a:lstStyle/>
              <a:p>
                <a:endParaRPr lang="en-US"/>
              </a:p>
            </p:txBody>
          </p:sp>
          <p:sp>
            <p:nvSpPr>
              <p:cNvPr id="169364" name="Freeform 106"/>
              <p:cNvSpPr>
                <a:spLocks/>
              </p:cNvSpPr>
              <p:nvPr/>
            </p:nvSpPr>
            <p:spPr bwMode="auto">
              <a:xfrm>
                <a:off x="5267" y="83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69365" name="Line 107"/>
              <p:cNvSpPr>
                <a:spLocks noChangeShapeType="1"/>
              </p:cNvSpPr>
              <p:nvPr/>
            </p:nvSpPr>
            <p:spPr bwMode="auto">
              <a:xfrm flipH="1" flipV="1">
                <a:off x="5253" y="819"/>
                <a:ext cx="21" cy="19"/>
              </a:xfrm>
              <a:prstGeom prst="line">
                <a:avLst/>
              </a:prstGeom>
              <a:noFill/>
              <a:ln w="12700">
                <a:solidFill>
                  <a:srgbClr val="000000"/>
                </a:solidFill>
                <a:round/>
                <a:headEnd/>
                <a:tailEnd/>
              </a:ln>
            </p:spPr>
            <p:txBody>
              <a:bodyPr wrap="none" anchor="ctr"/>
              <a:lstStyle/>
              <a:p>
                <a:endParaRPr lang="en-US"/>
              </a:p>
            </p:txBody>
          </p:sp>
          <p:sp>
            <p:nvSpPr>
              <p:cNvPr id="169366" name="Freeform 108"/>
              <p:cNvSpPr>
                <a:spLocks/>
              </p:cNvSpPr>
              <p:nvPr/>
            </p:nvSpPr>
            <p:spPr bwMode="auto">
              <a:xfrm>
                <a:off x="5321" y="788"/>
                <a:ext cx="214" cy="44"/>
              </a:xfrm>
              <a:custGeom>
                <a:avLst/>
                <a:gdLst>
                  <a:gd name="T0" fmla="*/ 77 w 214"/>
                  <a:gd name="T1" fmla="*/ 0 h 44"/>
                  <a:gd name="T2" fmla="*/ 55 w 214"/>
                  <a:gd name="T3" fmla="*/ 29 h 44"/>
                  <a:gd name="T4" fmla="*/ 0 w 214"/>
                  <a:gd name="T5" fmla="*/ 26 h 44"/>
                  <a:gd name="T6" fmla="*/ 7 w 214"/>
                  <a:gd name="T7" fmla="*/ 43 h 44"/>
                  <a:gd name="T8" fmla="*/ 213 w 214"/>
                  <a:gd name="T9" fmla="*/ 38 h 44"/>
                  <a:gd name="T10" fmla="*/ 199 w 214"/>
                  <a:gd name="T11" fmla="*/ 21 h 44"/>
                  <a:gd name="T12" fmla="*/ 146 w 214"/>
                  <a:gd name="T13" fmla="*/ 12 h 44"/>
                  <a:gd name="T14" fmla="*/ 117 w 214"/>
                  <a:gd name="T15" fmla="*/ 12 h 44"/>
                  <a:gd name="T16" fmla="*/ 108 w 214"/>
                  <a:gd name="T17" fmla="*/ 0 h 44"/>
                  <a:gd name="T18" fmla="*/ 77 w 214"/>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
                  <a:gd name="T31" fmla="*/ 0 h 44"/>
                  <a:gd name="T32" fmla="*/ 214 w 214"/>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 h="44">
                    <a:moveTo>
                      <a:pt x="77" y="0"/>
                    </a:moveTo>
                    <a:lnTo>
                      <a:pt x="55" y="29"/>
                    </a:lnTo>
                    <a:lnTo>
                      <a:pt x="0" y="26"/>
                    </a:lnTo>
                    <a:lnTo>
                      <a:pt x="7" y="43"/>
                    </a:lnTo>
                    <a:lnTo>
                      <a:pt x="213" y="38"/>
                    </a:lnTo>
                    <a:lnTo>
                      <a:pt x="199" y="21"/>
                    </a:lnTo>
                    <a:lnTo>
                      <a:pt x="146" y="12"/>
                    </a:lnTo>
                    <a:lnTo>
                      <a:pt x="117" y="12"/>
                    </a:lnTo>
                    <a:lnTo>
                      <a:pt x="108" y="0"/>
                    </a:lnTo>
                    <a:lnTo>
                      <a:pt x="77"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grpSp>
      <p:grpSp>
        <p:nvGrpSpPr>
          <p:cNvPr id="168972" name="Group 109"/>
          <p:cNvGrpSpPr>
            <a:grpSpLocks/>
          </p:cNvGrpSpPr>
          <p:nvPr/>
        </p:nvGrpSpPr>
        <p:grpSpPr bwMode="auto">
          <a:xfrm>
            <a:off x="7369175" y="1169988"/>
            <a:ext cx="733425" cy="379412"/>
            <a:chOff x="4642" y="737"/>
            <a:chExt cx="462" cy="239"/>
          </a:xfrm>
        </p:grpSpPr>
        <p:grpSp>
          <p:nvGrpSpPr>
            <p:cNvPr id="169143" name="Group 110"/>
            <p:cNvGrpSpPr>
              <a:grpSpLocks/>
            </p:cNvGrpSpPr>
            <p:nvPr/>
          </p:nvGrpSpPr>
          <p:grpSpPr bwMode="auto">
            <a:xfrm>
              <a:off x="4653" y="737"/>
              <a:ext cx="432" cy="117"/>
              <a:chOff x="4653" y="737"/>
              <a:chExt cx="432" cy="117"/>
            </a:xfrm>
          </p:grpSpPr>
          <p:sp>
            <p:nvSpPr>
              <p:cNvPr id="169145" name="Freeform 111"/>
              <p:cNvSpPr>
                <a:spLocks/>
              </p:cNvSpPr>
              <p:nvPr/>
            </p:nvSpPr>
            <p:spPr bwMode="auto">
              <a:xfrm>
                <a:off x="4653" y="792"/>
                <a:ext cx="432" cy="62"/>
              </a:xfrm>
              <a:custGeom>
                <a:avLst/>
                <a:gdLst>
                  <a:gd name="T0" fmla="*/ 0 w 432"/>
                  <a:gd name="T1" fmla="*/ 52 h 62"/>
                  <a:gd name="T2" fmla="*/ 431 w 432"/>
                  <a:gd name="T3" fmla="*/ 34 h 62"/>
                  <a:gd name="T4" fmla="*/ 356 w 432"/>
                  <a:gd name="T5" fmla="*/ 36 h 62"/>
                  <a:gd name="T6" fmla="*/ 369 w 432"/>
                  <a:gd name="T7" fmla="*/ 32 h 62"/>
                  <a:gd name="T8" fmla="*/ 354 w 432"/>
                  <a:gd name="T9" fmla="*/ 29 h 62"/>
                  <a:gd name="T10" fmla="*/ 346 w 432"/>
                  <a:gd name="T11" fmla="*/ 33 h 62"/>
                  <a:gd name="T12" fmla="*/ 349 w 432"/>
                  <a:gd name="T13" fmla="*/ 36 h 62"/>
                  <a:gd name="T14" fmla="*/ 328 w 432"/>
                  <a:gd name="T15" fmla="*/ 32 h 62"/>
                  <a:gd name="T16" fmla="*/ 306 w 432"/>
                  <a:gd name="T17" fmla="*/ 29 h 62"/>
                  <a:gd name="T18" fmla="*/ 303 w 432"/>
                  <a:gd name="T19" fmla="*/ 39 h 62"/>
                  <a:gd name="T20" fmla="*/ 301 w 432"/>
                  <a:gd name="T21" fmla="*/ 16 h 62"/>
                  <a:gd name="T22" fmla="*/ 296 w 432"/>
                  <a:gd name="T23" fmla="*/ 16 h 62"/>
                  <a:gd name="T24" fmla="*/ 293 w 432"/>
                  <a:gd name="T25" fmla="*/ 13 h 62"/>
                  <a:gd name="T26" fmla="*/ 293 w 432"/>
                  <a:gd name="T27" fmla="*/ 16 h 62"/>
                  <a:gd name="T28" fmla="*/ 282 w 432"/>
                  <a:gd name="T29" fmla="*/ 15 h 62"/>
                  <a:gd name="T30" fmla="*/ 278 w 432"/>
                  <a:gd name="T31" fmla="*/ 14 h 62"/>
                  <a:gd name="T32" fmla="*/ 277 w 432"/>
                  <a:gd name="T33" fmla="*/ 8 h 62"/>
                  <a:gd name="T34" fmla="*/ 273 w 432"/>
                  <a:gd name="T35" fmla="*/ 13 h 62"/>
                  <a:gd name="T36" fmla="*/ 266 w 432"/>
                  <a:gd name="T37" fmla="*/ 6 h 62"/>
                  <a:gd name="T38" fmla="*/ 263 w 432"/>
                  <a:gd name="T39" fmla="*/ 6 h 62"/>
                  <a:gd name="T40" fmla="*/ 261 w 432"/>
                  <a:gd name="T41" fmla="*/ 16 h 62"/>
                  <a:gd name="T42" fmla="*/ 258 w 432"/>
                  <a:gd name="T43" fmla="*/ 6 h 62"/>
                  <a:gd name="T44" fmla="*/ 258 w 432"/>
                  <a:gd name="T45" fmla="*/ 2 h 62"/>
                  <a:gd name="T46" fmla="*/ 243 w 432"/>
                  <a:gd name="T47" fmla="*/ 3 h 62"/>
                  <a:gd name="T48" fmla="*/ 243 w 432"/>
                  <a:gd name="T49" fmla="*/ 1 h 62"/>
                  <a:gd name="T50" fmla="*/ 238 w 432"/>
                  <a:gd name="T51" fmla="*/ 6 h 62"/>
                  <a:gd name="T52" fmla="*/ 237 w 432"/>
                  <a:gd name="T53" fmla="*/ 12 h 62"/>
                  <a:gd name="T54" fmla="*/ 232 w 432"/>
                  <a:gd name="T55" fmla="*/ 14 h 62"/>
                  <a:gd name="T56" fmla="*/ 230 w 432"/>
                  <a:gd name="T57" fmla="*/ 12 h 62"/>
                  <a:gd name="T58" fmla="*/ 228 w 432"/>
                  <a:gd name="T59" fmla="*/ 14 h 62"/>
                  <a:gd name="T60" fmla="*/ 226 w 432"/>
                  <a:gd name="T61" fmla="*/ 13 h 62"/>
                  <a:gd name="T62" fmla="*/ 225 w 432"/>
                  <a:gd name="T63" fmla="*/ 22 h 62"/>
                  <a:gd name="T64" fmla="*/ 190 w 432"/>
                  <a:gd name="T65" fmla="*/ 19 h 62"/>
                  <a:gd name="T66" fmla="*/ 190 w 432"/>
                  <a:gd name="T67" fmla="*/ 14 h 62"/>
                  <a:gd name="T68" fmla="*/ 186 w 432"/>
                  <a:gd name="T69" fmla="*/ 14 h 62"/>
                  <a:gd name="T70" fmla="*/ 185 w 432"/>
                  <a:gd name="T71" fmla="*/ 20 h 62"/>
                  <a:gd name="T72" fmla="*/ 178 w 432"/>
                  <a:gd name="T73" fmla="*/ 6 h 62"/>
                  <a:gd name="T74" fmla="*/ 176 w 432"/>
                  <a:gd name="T75" fmla="*/ 0 h 62"/>
                  <a:gd name="T76" fmla="*/ 172 w 432"/>
                  <a:gd name="T77" fmla="*/ 6 h 62"/>
                  <a:gd name="T78" fmla="*/ 172 w 432"/>
                  <a:gd name="T79" fmla="*/ 1 h 62"/>
                  <a:gd name="T80" fmla="*/ 159 w 432"/>
                  <a:gd name="T81" fmla="*/ 2 h 62"/>
                  <a:gd name="T82" fmla="*/ 158 w 432"/>
                  <a:gd name="T83" fmla="*/ 10 h 62"/>
                  <a:gd name="T84" fmla="*/ 147 w 432"/>
                  <a:gd name="T85" fmla="*/ 5 h 62"/>
                  <a:gd name="T86" fmla="*/ 144 w 432"/>
                  <a:gd name="T87" fmla="*/ 3 h 62"/>
                  <a:gd name="T88" fmla="*/ 140 w 432"/>
                  <a:gd name="T89" fmla="*/ 9 h 62"/>
                  <a:gd name="T90" fmla="*/ 141 w 432"/>
                  <a:gd name="T91" fmla="*/ 18 h 62"/>
                  <a:gd name="T92" fmla="*/ 136 w 432"/>
                  <a:gd name="T93" fmla="*/ 32 h 62"/>
                  <a:gd name="T94" fmla="*/ 86 w 432"/>
                  <a:gd name="T95" fmla="*/ 30 h 62"/>
                  <a:gd name="T96" fmla="*/ 64 w 432"/>
                  <a:gd name="T97" fmla="*/ 34 h 62"/>
                  <a:gd name="T98" fmla="*/ 61 w 432"/>
                  <a:gd name="T99" fmla="*/ 31 h 62"/>
                  <a:gd name="T100" fmla="*/ 59 w 432"/>
                  <a:gd name="T101" fmla="*/ 31 h 62"/>
                  <a:gd name="T102" fmla="*/ 61 w 432"/>
                  <a:gd name="T103" fmla="*/ 34 h 62"/>
                  <a:gd name="T104" fmla="*/ 58 w 432"/>
                  <a:gd name="T105" fmla="*/ 35 h 62"/>
                  <a:gd name="T106" fmla="*/ 47 w 432"/>
                  <a:gd name="T107" fmla="*/ 37 h 62"/>
                  <a:gd name="T108" fmla="*/ 36 w 432"/>
                  <a:gd name="T109" fmla="*/ 42 h 62"/>
                  <a:gd name="T110" fmla="*/ 39 w 432"/>
                  <a:gd name="T111" fmla="*/ 38 h 62"/>
                  <a:gd name="T112" fmla="*/ 31 w 432"/>
                  <a:gd name="T113" fmla="*/ 35 h 62"/>
                  <a:gd name="T114" fmla="*/ 30 w 432"/>
                  <a:gd name="T115" fmla="*/ 37 h 62"/>
                  <a:gd name="T116" fmla="*/ 29 w 432"/>
                  <a:gd name="T117" fmla="*/ 43 h 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32"/>
                  <a:gd name="T178" fmla="*/ 0 h 62"/>
                  <a:gd name="T179" fmla="*/ 432 w 432"/>
                  <a:gd name="T180" fmla="*/ 62 h 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32" h="62">
                    <a:moveTo>
                      <a:pt x="1" y="42"/>
                    </a:moveTo>
                    <a:lnTo>
                      <a:pt x="0" y="46"/>
                    </a:lnTo>
                    <a:lnTo>
                      <a:pt x="0" y="52"/>
                    </a:lnTo>
                    <a:lnTo>
                      <a:pt x="2" y="60"/>
                    </a:lnTo>
                    <a:lnTo>
                      <a:pt x="412" y="61"/>
                    </a:lnTo>
                    <a:lnTo>
                      <a:pt x="431" y="34"/>
                    </a:lnTo>
                    <a:lnTo>
                      <a:pt x="355" y="37"/>
                    </a:lnTo>
                    <a:lnTo>
                      <a:pt x="355" y="36"/>
                    </a:lnTo>
                    <a:lnTo>
                      <a:pt x="356" y="36"/>
                    </a:lnTo>
                    <a:lnTo>
                      <a:pt x="356" y="33"/>
                    </a:lnTo>
                    <a:lnTo>
                      <a:pt x="355" y="32"/>
                    </a:lnTo>
                    <a:lnTo>
                      <a:pt x="369" y="32"/>
                    </a:lnTo>
                    <a:lnTo>
                      <a:pt x="369" y="31"/>
                    </a:lnTo>
                    <a:lnTo>
                      <a:pt x="355" y="31"/>
                    </a:lnTo>
                    <a:lnTo>
                      <a:pt x="354" y="29"/>
                    </a:lnTo>
                    <a:lnTo>
                      <a:pt x="347" y="29"/>
                    </a:lnTo>
                    <a:lnTo>
                      <a:pt x="346" y="30"/>
                    </a:lnTo>
                    <a:lnTo>
                      <a:pt x="346" y="33"/>
                    </a:lnTo>
                    <a:lnTo>
                      <a:pt x="347" y="35"/>
                    </a:lnTo>
                    <a:lnTo>
                      <a:pt x="348" y="36"/>
                    </a:lnTo>
                    <a:lnTo>
                      <a:pt x="349" y="36"/>
                    </a:lnTo>
                    <a:lnTo>
                      <a:pt x="349" y="37"/>
                    </a:lnTo>
                    <a:lnTo>
                      <a:pt x="328" y="38"/>
                    </a:lnTo>
                    <a:lnTo>
                      <a:pt x="328" y="32"/>
                    </a:lnTo>
                    <a:lnTo>
                      <a:pt x="320" y="32"/>
                    </a:lnTo>
                    <a:lnTo>
                      <a:pt x="320" y="29"/>
                    </a:lnTo>
                    <a:lnTo>
                      <a:pt x="306" y="29"/>
                    </a:lnTo>
                    <a:lnTo>
                      <a:pt x="306" y="32"/>
                    </a:lnTo>
                    <a:lnTo>
                      <a:pt x="302" y="32"/>
                    </a:lnTo>
                    <a:lnTo>
                      <a:pt x="303" y="39"/>
                    </a:lnTo>
                    <a:lnTo>
                      <a:pt x="301" y="39"/>
                    </a:lnTo>
                    <a:lnTo>
                      <a:pt x="299" y="21"/>
                    </a:lnTo>
                    <a:lnTo>
                      <a:pt x="301" y="16"/>
                    </a:lnTo>
                    <a:lnTo>
                      <a:pt x="301" y="14"/>
                    </a:lnTo>
                    <a:lnTo>
                      <a:pt x="297" y="14"/>
                    </a:lnTo>
                    <a:lnTo>
                      <a:pt x="296" y="16"/>
                    </a:lnTo>
                    <a:lnTo>
                      <a:pt x="296" y="13"/>
                    </a:lnTo>
                    <a:lnTo>
                      <a:pt x="295" y="12"/>
                    </a:lnTo>
                    <a:lnTo>
                      <a:pt x="293" y="13"/>
                    </a:lnTo>
                    <a:lnTo>
                      <a:pt x="292" y="14"/>
                    </a:lnTo>
                    <a:lnTo>
                      <a:pt x="292" y="15"/>
                    </a:lnTo>
                    <a:lnTo>
                      <a:pt x="293" y="16"/>
                    </a:lnTo>
                    <a:lnTo>
                      <a:pt x="280" y="16"/>
                    </a:lnTo>
                    <a:lnTo>
                      <a:pt x="281" y="15"/>
                    </a:lnTo>
                    <a:lnTo>
                      <a:pt x="282" y="15"/>
                    </a:lnTo>
                    <a:lnTo>
                      <a:pt x="282" y="10"/>
                    </a:lnTo>
                    <a:lnTo>
                      <a:pt x="278" y="10"/>
                    </a:lnTo>
                    <a:lnTo>
                      <a:pt x="278" y="14"/>
                    </a:lnTo>
                    <a:lnTo>
                      <a:pt x="278" y="13"/>
                    </a:lnTo>
                    <a:lnTo>
                      <a:pt x="278" y="10"/>
                    </a:lnTo>
                    <a:lnTo>
                      <a:pt x="277" y="8"/>
                    </a:lnTo>
                    <a:lnTo>
                      <a:pt x="275" y="11"/>
                    </a:lnTo>
                    <a:lnTo>
                      <a:pt x="276" y="13"/>
                    </a:lnTo>
                    <a:lnTo>
                      <a:pt x="273" y="13"/>
                    </a:lnTo>
                    <a:lnTo>
                      <a:pt x="274" y="8"/>
                    </a:lnTo>
                    <a:lnTo>
                      <a:pt x="266" y="8"/>
                    </a:lnTo>
                    <a:lnTo>
                      <a:pt x="266" y="6"/>
                    </a:lnTo>
                    <a:lnTo>
                      <a:pt x="265" y="5"/>
                    </a:lnTo>
                    <a:lnTo>
                      <a:pt x="264" y="5"/>
                    </a:lnTo>
                    <a:lnTo>
                      <a:pt x="263" y="6"/>
                    </a:lnTo>
                    <a:lnTo>
                      <a:pt x="263" y="8"/>
                    </a:lnTo>
                    <a:lnTo>
                      <a:pt x="261" y="8"/>
                    </a:lnTo>
                    <a:lnTo>
                      <a:pt x="261" y="16"/>
                    </a:lnTo>
                    <a:lnTo>
                      <a:pt x="260" y="16"/>
                    </a:lnTo>
                    <a:lnTo>
                      <a:pt x="259" y="9"/>
                    </a:lnTo>
                    <a:lnTo>
                      <a:pt x="258" y="6"/>
                    </a:lnTo>
                    <a:lnTo>
                      <a:pt x="257" y="6"/>
                    </a:lnTo>
                    <a:lnTo>
                      <a:pt x="257" y="3"/>
                    </a:lnTo>
                    <a:lnTo>
                      <a:pt x="258" y="2"/>
                    </a:lnTo>
                    <a:lnTo>
                      <a:pt x="257" y="2"/>
                    </a:lnTo>
                    <a:lnTo>
                      <a:pt x="243" y="2"/>
                    </a:lnTo>
                    <a:lnTo>
                      <a:pt x="243" y="3"/>
                    </a:lnTo>
                    <a:lnTo>
                      <a:pt x="244" y="6"/>
                    </a:lnTo>
                    <a:lnTo>
                      <a:pt x="243" y="6"/>
                    </a:lnTo>
                    <a:lnTo>
                      <a:pt x="243" y="1"/>
                    </a:lnTo>
                    <a:lnTo>
                      <a:pt x="240" y="2"/>
                    </a:lnTo>
                    <a:lnTo>
                      <a:pt x="240" y="6"/>
                    </a:lnTo>
                    <a:lnTo>
                      <a:pt x="238" y="6"/>
                    </a:lnTo>
                    <a:lnTo>
                      <a:pt x="238" y="7"/>
                    </a:lnTo>
                    <a:lnTo>
                      <a:pt x="237" y="7"/>
                    </a:lnTo>
                    <a:lnTo>
                      <a:pt x="237" y="12"/>
                    </a:lnTo>
                    <a:lnTo>
                      <a:pt x="234" y="12"/>
                    </a:lnTo>
                    <a:lnTo>
                      <a:pt x="232" y="12"/>
                    </a:lnTo>
                    <a:lnTo>
                      <a:pt x="232" y="14"/>
                    </a:lnTo>
                    <a:lnTo>
                      <a:pt x="232" y="13"/>
                    </a:lnTo>
                    <a:lnTo>
                      <a:pt x="231" y="13"/>
                    </a:lnTo>
                    <a:lnTo>
                      <a:pt x="230" y="12"/>
                    </a:lnTo>
                    <a:lnTo>
                      <a:pt x="229" y="14"/>
                    </a:lnTo>
                    <a:lnTo>
                      <a:pt x="229" y="15"/>
                    </a:lnTo>
                    <a:lnTo>
                      <a:pt x="228" y="14"/>
                    </a:lnTo>
                    <a:lnTo>
                      <a:pt x="228" y="13"/>
                    </a:lnTo>
                    <a:lnTo>
                      <a:pt x="227" y="13"/>
                    </a:lnTo>
                    <a:lnTo>
                      <a:pt x="226" y="13"/>
                    </a:lnTo>
                    <a:lnTo>
                      <a:pt x="226" y="14"/>
                    </a:lnTo>
                    <a:lnTo>
                      <a:pt x="225" y="14"/>
                    </a:lnTo>
                    <a:lnTo>
                      <a:pt x="225" y="22"/>
                    </a:lnTo>
                    <a:lnTo>
                      <a:pt x="196" y="22"/>
                    </a:lnTo>
                    <a:lnTo>
                      <a:pt x="196" y="20"/>
                    </a:lnTo>
                    <a:lnTo>
                      <a:pt x="190" y="19"/>
                    </a:lnTo>
                    <a:lnTo>
                      <a:pt x="190" y="17"/>
                    </a:lnTo>
                    <a:lnTo>
                      <a:pt x="190" y="15"/>
                    </a:lnTo>
                    <a:lnTo>
                      <a:pt x="190" y="14"/>
                    </a:lnTo>
                    <a:lnTo>
                      <a:pt x="189" y="13"/>
                    </a:lnTo>
                    <a:lnTo>
                      <a:pt x="187" y="13"/>
                    </a:lnTo>
                    <a:lnTo>
                      <a:pt x="186" y="14"/>
                    </a:lnTo>
                    <a:lnTo>
                      <a:pt x="186" y="17"/>
                    </a:lnTo>
                    <a:lnTo>
                      <a:pt x="187" y="20"/>
                    </a:lnTo>
                    <a:lnTo>
                      <a:pt x="185" y="20"/>
                    </a:lnTo>
                    <a:lnTo>
                      <a:pt x="183" y="16"/>
                    </a:lnTo>
                    <a:lnTo>
                      <a:pt x="179" y="16"/>
                    </a:lnTo>
                    <a:lnTo>
                      <a:pt x="178" y="6"/>
                    </a:lnTo>
                    <a:lnTo>
                      <a:pt x="177" y="6"/>
                    </a:lnTo>
                    <a:lnTo>
                      <a:pt x="176" y="6"/>
                    </a:lnTo>
                    <a:lnTo>
                      <a:pt x="176" y="0"/>
                    </a:lnTo>
                    <a:lnTo>
                      <a:pt x="173" y="0"/>
                    </a:lnTo>
                    <a:lnTo>
                      <a:pt x="174" y="6"/>
                    </a:lnTo>
                    <a:lnTo>
                      <a:pt x="172" y="6"/>
                    </a:lnTo>
                    <a:lnTo>
                      <a:pt x="172" y="3"/>
                    </a:lnTo>
                    <a:lnTo>
                      <a:pt x="173" y="2"/>
                    </a:lnTo>
                    <a:lnTo>
                      <a:pt x="172" y="1"/>
                    </a:lnTo>
                    <a:lnTo>
                      <a:pt x="159" y="1"/>
                    </a:lnTo>
                    <a:lnTo>
                      <a:pt x="158" y="2"/>
                    </a:lnTo>
                    <a:lnTo>
                      <a:pt x="159" y="2"/>
                    </a:lnTo>
                    <a:lnTo>
                      <a:pt x="159" y="6"/>
                    </a:lnTo>
                    <a:lnTo>
                      <a:pt x="158" y="7"/>
                    </a:lnTo>
                    <a:lnTo>
                      <a:pt x="158" y="10"/>
                    </a:lnTo>
                    <a:lnTo>
                      <a:pt x="147" y="10"/>
                    </a:lnTo>
                    <a:lnTo>
                      <a:pt x="147" y="6"/>
                    </a:lnTo>
                    <a:lnTo>
                      <a:pt x="147" y="5"/>
                    </a:lnTo>
                    <a:lnTo>
                      <a:pt x="147" y="4"/>
                    </a:lnTo>
                    <a:lnTo>
                      <a:pt x="146" y="3"/>
                    </a:lnTo>
                    <a:lnTo>
                      <a:pt x="144" y="3"/>
                    </a:lnTo>
                    <a:lnTo>
                      <a:pt x="144" y="7"/>
                    </a:lnTo>
                    <a:lnTo>
                      <a:pt x="144" y="9"/>
                    </a:lnTo>
                    <a:lnTo>
                      <a:pt x="140" y="9"/>
                    </a:lnTo>
                    <a:lnTo>
                      <a:pt x="141" y="12"/>
                    </a:lnTo>
                    <a:lnTo>
                      <a:pt x="141" y="16"/>
                    </a:lnTo>
                    <a:lnTo>
                      <a:pt x="141" y="18"/>
                    </a:lnTo>
                    <a:lnTo>
                      <a:pt x="141" y="31"/>
                    </a:lnTo>
                    <a:lnTo>
                      <a:pt x="136" y="31"/>
                    </a:lnTo>
                    <a:lnTo>
                      <a:pt x="136" y="32"/>
                    </a:lnTo>
                    <a:lnTo>
                      <a:pt x="104" y="32"/>
                    </a:lnTo>
                    <a:lnTo>
                      <a:pt x="101" y="30"/>
                    </a:lnTo>
                    <a:lnTo>
                      <a:pt x="86" y="30"/>
                    </a:lnTo>
                    <a:lnTo>
                      <a:pt x="86" y="37"/>
                    </a:lnTo>
                    <a:lnTo>
                      <a:pt x="63" y="37"/>
                    </a:lnTo>
                    <a:lnTo>
                      <a:pt x="64" y="34"/>
                    </a:lnTo>
                    <a:lnTo>
                      <a:pt x="67" y="34"/>
                    </a:lnTo>
                    <a:lnTo>
                      <a:pt x="67" y="31"/>
                    </a:lnTo>
                    <a:lnTo>
                      <a:pt x="61" y="31"/>
                    </a:lnTo>
                    <a:lnTo>
                      <a:pt x="61" y="29"/>
                    </a:lnTo>
                    <a:lnTo>
                      <a:pt x="59" y="29"/>
                    </a:lnTo>
                    <a:lnTo>
                      <a:pt x="59" y="31"/>
                    </a:lnTo>
                    <a:lnTo>
                      <a:pt x="57" y="31"/>
                    </a:lnTo>
                    <a:lnTo>
                      <a:pt x="57" y="34"/>
                    </a:lnTo>
                    <a:lnTo>
                      <a:pt x="61" y="34"/>
                    </a:lnTo>
                    <a:lnTo>
                      <a:pt x="61" y="37"/>
                    </a:lnTo>
                    <a:lnTo>
                      <a:pt x="59" y="37"/>
                    </a:lnTo>
                    <a:lnTo>
                      <a:pt x="58" y="35"/>
                    </a:lnTo>
                    <a:lnTo>
                      <a:pt x="54" y="35"/>
                    </a:lnTo>
                    <a:lnTo>
                      <a:pt x="54" y="37"/>
                    </a:lnTo>
                    <a:lnTo>
                      <a:pt x="47" y="37"/>
                    </a:lnTo>
                    <a:lnTo>
                      <a:pt x="47" y="44"/>
                    </a:lnTo>
                    <a:lnTo>
                      <a:pt x="36" y="43"/>
                    </a:lnTo>
                    <a:lnTo>
                      <a:pt x="36" y="42"/>
                    </a:lnTo>
                    <a:lnTo>
                      <a:pt x="38" y="41"/>
                    </a:lnTo>
                    <a:lnTo>
                      <a:pt x="38" y="40"/>
                    </a:lnTo>
                    <a:lnTo>
                      <a:pt x="39" y="38"/>
                    </a:lnTo>
                    <a:lnTo>
                      <a:pt x="39" y="36"/>
                    </a:lnTo>
                    <a:lnTo>
                      <a:pt x="37" y="35"/>
                    </a:lnTo>
                    <a:lnTo>
                      <a:pt x="31" y="35"/>
                    </a:lnTo>
                    <a:lnTo>
                      <a:pt x="30" y="37"/>
                    </a:lnTo>
                    <a:lnTo>
                      <a:pt x="16" y="37"/>
                    </a:lnTo>
                    <a:lnTo>
                      <a:pt x="30" y="37"/>
                    </a:lnTo>
                    <a:lnTo>
                      <a:pt x="29" y="38"/>
                    </a:lnTo>
                    <a:lnTo>
                      <a:pt x="29" y="42"/>
                    </a:lnTo>
                    <a:lnTo>
                      <a:pt x="29" y="43"/>
                    </a:lnTo>
                    <a:lnTo>
                      <a:pt x="0" y="42"/>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9146" name="Group 112"/>
              <p:cNvGrpSpPr>
                <a:grpSpLocks/>
              </p:cNvGrpSpPr>
              <p:nvPr/>
            </p:nvGrpSpPr>
            <p:grpSpPr bwMode="auto">
              <a:xfrm>
                <a:off x="4915" y="737"/>
                <a:ext cx="57" cy="87"/>
                <a:chOff x="4915" y="737"/>
                <a:chExt cx="57" cy="87"/>
              </a:xfrm>
            </p:grpSpPr>
            <p:sp>
              <p:nvSpPr>
                <p:cNvPr id="169224" name="Freeform 113"/>
                <p:cNvSpPr>
                  <a:spLocks/>
                </p:cNvSpPr>
                <p:nvPr/>
              </p:nvSpPr>
              <p:spPr bwMode="auto">
                <a:xfrm>
                  <a:off x="4939" y="776"/>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25" name="Freeform 114"/>
                <p:cNvSpPr>
                  <a:spLocks/>
                </p:cNvSpPr>
                <p:nvPr/>
              </p:nvSpPr>
              <p:spPr bwMode="auto">
                <a:xfrm>
                  <a:off x="4939" y="776"/>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26" name="Freeform 115"/>
                <p:cNvSpPr>
                  <a:spLocks/>
                </p:cNvSpPr>
                <p:nvPr/>
              </p:nvSpPr>
              <p:spPr bwMode="auto">
                <a:xfrm>
                  <a:off x="4939" y="773"/>
                  <a:ext cx="17" cy="17"/>
                </a:xfrm>
                <a:custGeom>
                  <a:avLst/>
                  <a:gdLst>
                    <a:gd name="T0" fmla="*/ 16 w 17"/>
                    <a:gd name="T1" fmla="*/ 0 h 17"/>
                    <a:gd name="T2" fmla="*/ 16 w 17"/>
                    <a:gd name="T3" fmla="*/ 16 h 17"/>
                    <a:gd name="T4" fmla="*/ 0 w 17"/>
                    <a:gd name="T5" fmla="*/ 16 h 17"/>
                    <a:gd name="T6" fmla="*/ 5 w 17"/>
                    <a:gd name="T7" fmla="*/ 0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16"/>
                      </a:lnTo>
                      <a:lnTo>
                        <a:pt x="0" y="16"/>
                      </a:lnTo>
                      <a:lnTo>
                        <a:pt x="5"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27" name="Freeform 116"/>
                <p:cNvSpPr>
                  <a:spLocks/>
                </p:cNvSpPr>
                <p:nvPr/>
              </p:nvSpPr>
              <p:spPr bwMode="auto">
                <a:xfrm>
                  <a:off x="4939" y="773"/>
                  <a:ext cx="17" cy="17"/>
                </a:xfrm>
                <a:custGeom>
                  <a:avLst/>
                  <a:gdLst>
                    <a:gd name="T0" fmla="*/ 16 w 17"/>
                    <a:gd name="T1" fmla="*/ 0 h 17"/>
                    <a:gd name="T2" fmla="*/ 16 w 17"/>
                    <a:gd name="T3" fmla="*/ 16 h 17"/>
                    <a:gd name="T4" fmla="*/ 0 w 17"/>
                    <a:gd name="T5" fmla="*/ 16 h 17"/>
                    <a:gd name="T6" fmla="*/ 5 w 17"/>
                    <a:gd name="T7" fmla="*/ 0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16"/>
                      </a:lnTo>
                      <a:lnTo>
                        <a:pt x="0" y="16"/>
                      </a:lnTo>
                      <a:lnTo>
                        <a:pt x="5" y="0"/>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28" name="Freeform 117"/>
                <p:cNvSpPr>
                  <a:spLocks/>
                </p:cNvSpPr>
                <p:nvPr/>
              </p:nvSpPr>
              <p:spPr bwMode="auto">
                <a:xfrm>
                  <a:off x="4938" y="771"/>
                  <a:ext cx="17" cy="17"/>
                </a:xfrm>
                <a:custGeom>
                  <a:avLst/>
                  <a:gdLst>
                    <a:gd name="T0" fmla="*/ 16 w 17"/>
                    <a:gd name="T1" fmla="*/ 0 h 17"/>
                    <a:gd name="T2" fmla="*/ 0 w 17"/>
                    <a:gd name="T3" fmla="*/ 10 h 17"/>
                    <a:gd name="T4" fmla="*/ 16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10"/>
                      </a:lnTo>
                      <a:lnTo>
                        <a:pt x="16" y="16"/>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29" name="Freeform 118"/>
                <p:cNvSpPr>
                  <a:spLocks/>
                </p:cNvSpPr>
                <p:nvPr/>
              </p:nvSpPr>
              <p:spPr bwMode="auto">
                <a:xfrm>
                  <a:off x="4938" y="771"/>
                  <a:ext cx="17" cy="17"/>
                </a:xfrm>
                <a:custGeom>
                  <a:avLst/>
                  <a:gdLst>
                    <a:gd name="T0" fmla="*/ 16 w 17"/>
                    <a:gd name="T1" fmla="*/ 0 h 17"/>
                    <a:gd name="T2" fmla="*/ 0 w 17"/>
                    <a:gd name="T3" fmla="*/ 10 h 17"/>
                    <a:gd name="T4" fmla="*/ 16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10"/>
                      </a:lnTo>
                      <a:lnTo>
                        <a:pt x="16" y="16"/>
                      </a:lnTo>
                      <a:lnTo>
                        <a:pt x="16"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30" name="Freeform 119"/>
                <p:cNvSpPr>
                  <a:spLocks/>
                </p:cNvSpPr>
                <p:nvPr/>
              </p:nvSpPr>
              <p:spPr bwMode="auto">
                <a:xfrm>
                  <a:off x="4943" y="769"/>
                  <a:ext cx="17" cy="17"/>
                </a:xfrm>
                <a:custGeom>
                  <a:avLst/>
                  <a:gdLst>
                    <a:gd name="T0" fmla="*/ 0 w 17"/>
                    <a:gd name="T1" fmla="*/ 0 h 17"/>
                    <a:gd name="T2" fmla="*/ 16 w 17"/>
                    <a:gd name="T3" fmla="*/ 8 h 17"/>
                    <a:gd name="T4" fmla="*/ 0 w 17"/>
                    <a:gd name="T5" fmla="*/ 16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16" y="8"/>
                      </a:lnTo>
                      <a:lnTo>
                        <a:pt x="0" y="1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31" name="Freeform 120"/>
                <p:cNvSpPr>
                  <a:spLocks/>
                </p:cNvSpPr>
                <p:nvPr/>
              </p:nvSpPr>
              <p:spPr bwMode="auto">
                <a:xfrm>
                  <a:off x="4941" y="769"/>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32" name="Freeform 121"/>
                <p:cNvSpPr>
                  <a:spLocks/>
                </p:cNvSpPr>
                <p:nvPr/>
              </p:nvSpPr>
              <p:spPr bwMode="auto">
                <a:xfrm>
                  <a:off x="4941" y="769"/>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33" name="Freeform 122"/>
                <p:cNvSpPr>
                  <a:spLocks/>
                </p:cNvSpPr>
                <p:nvPr/>
              </p:nvSpPr>
              <p:spPr bwMode="auto">
                <a:xfrm>
                  <a:off x="4929" y="778"/>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34" name="Freeform 123"/>
                <p:cNvSpPr>
                  <a:spLocks/>
                </p:cNvSpPr>
                <p:nvPr/>
              </p:nvSpPr>
              <p:spPr bwMode="auto">
                <a:xfrm>
                  <a:off x="4929" y="778"/>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35" name="Freeform 124"/>
                <p:cNvSpPr>
                  <a:spLocks/>
                </p:cNvSpPr>
                <p:nvPr/>
              </p:nvSpPr>
              <p:spPr bwMode="auto">
                <a:xfrm>
                  <a:off x="4937" y="788"/>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36" name="Freeform 125"/>
                <p:cNvSpPr>
                  <a:spLocks/>
                </p:cNvSpPr>
                <p:nvPr/>
              </p:nvSpPr>
              <p:spPr bwMode="auto">
                <a:xfrm>
                  <a:off x="4937" y="788"/>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37" name="Freeform 126"/>
                <p:cNvSpPr>
                  <a:spLocks/>
                </p:cNvSpPr>
                <p:nvPr/>
              </p:nvSpPr>
              <p:spPr bwMode="auto">
                <a:xfrm>
                  <a:off x="4937" y="795"/>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38" name="Freeform 127"/>
                <p:cNvSpPr>
                  <a:spLocks/>
                </p:cNvSpPr>
                <p:nvPr/>
              </p:nvSpPr>
              <p:spPr bwMode="auto">
                <a:xfrm>
                  <a:off x="4937" y="795"/>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39" name="Freeform 128"/>
                <p:cNvSpPr>
                  <a:spLocks/>
                </p:cNvSpPr>
                <p:nvPr/>
              </p:nvSpPr>
              <p:spPr bwMode="auto">
                <a:xfrm>
                  <a:off x="4940" y="778"/>
                  <a:ext cx="17" cy="33"/>
                </a:xfrm>
                <a:custGeom>
                  <a:avLst/>
                  <a:gdLst>
                    <a:gd name="T0" fmla="*/ 16 w 17"/>
                    <a:gd name="T1" fmla="*/ 32 h 33"/>
                    <a:gd name="T2" fmla="*/ 16 w 17"/>
                    <a:gd name="T3" fmla="*/ 0 h 33"/>
                    <a:gd name="T4" fmla="*/ 0 w 17"/>
                    <a:gd name="T5" fmla="*/ 0 h 33"/>
                    <a:gd name="T6" fmla="*/ 0 w 17"/>
                    <a:gd name="T7" fmla="*/ 32 h 33"/>
                    <a:gd name="T8" fmla="*/ 16 w 17"/>
                    <a:gd name="T9" fmla="*/ 32 h 33"/>
                    <a:gd name="T10" fmla="*/ 0 60000 65536"/>
                    <a:gd name="T11" fmla="*/ 0 60000 65536"/>
                    <a:gd name="T12" fmla="*/ 0 60000 65536"/>
                    <a:gd name="T13" fmla="*/ 0 60000 65536"/>
                    <a:gd name="T14" fmla="*/ 0 60000 65536"/>
                    <a:gd name="T15" fmla="*/ 0 w 17"/>
                    <a:gd name="T16" fmla="*/ 0 h 33"/>
                    <a:gd name="T17" fmla="*/ 17 w 17"/>
                    <a:gd name="T18" fmla="*/ 33 h 33"/>
                  </a:gdLst>
                  <a:ahLst/>
                  <a:cxnLst>
                    <a:cxn ang="T10">
                      <a:pos x="T0" y="T1"/>
                    </a:cxn>
                    <a:cxn ang="T11">
                      <a:pos x="T2" y="T3"/>
                    </a:cxn>
                    <a:cxn ang="T12">
                      <a:pos x="T4" y="T5"/>
                    </a:cxn>
                    <a:cxn ang="T13">
                      <a:pos x="T6" y="T7"/>
                    </a:cxn>
                    <a:cxn ang="T14">
                      <a:pos x="T8" y="T9"/>
                    </a:cxn>
                  </a:cxnLst>
                  <a:rect l="T15" t="T16" r="T17" b="T18"/>
                  <a:pathLst>
                    <a:path w="17" h="33">
                      <a:moveTo>
                        <a:pt x="16" y="32"/>
                      </a:moveTo>
                      <a:lnTo>
                        <a:pt x="16" y="0"/>
                      </a:lnTo>
                      <a:lnTo>
                        <a:pt x="0" y="0"/>
                      </a:lnTo>
                      <a:lnTo>
                        <a:pt x="0" y="32"/>
                      </a:lnTo>
                      <a:lnTo>
                        <a:pt x="16" y="32"/>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40" name="Freeform 129"/>
                <p:cNvSpPr>
                  <a:spLocks/>
                </p:cNvSpPr>
                <p:nvPr/>
              </p:nvSpPr>
              <p:spPr bwMode="auto">
                <a:xfrm>
                  <a:off x="4940" y="778"/>
                  <a:ext cx="17" cy="33"/>
                </a:xfrm>
                <a:custGeom>
                  <a:avLst/>
                  <a:gdLst>
                    <a:gd name="T0" fmla="*/ 16 w 17"/>
                    <a:gd name="T1" fmla="*/ 32 h 33"/>
                    <a:gd name="T2" fmla="*/ 16 w 17"/>
                    <a:gd name="T3" fmla="*/ 0 h 33"/>
                    <a:gd name="T4" fmla="*/ 0 w 17"/>
                    <a:gd name="T5" fmla="*/ 0 h 33"/>
                    <a:gd name="T6" fmla="*/ 0 w 17"/>
                    <a:gd name="T7" fmla="*/ 32 h 33"/>
                    <a:gd name="T8" fmla="*/ 16 w 17"/>
                    <a:gd name="T9" fmla="*/ 32 h 33"/>
                    <a:gd name="T10" fmla="*/ 0 60000 65536"/>
                    <a:gd name="T11" fmla="*/ 0 60000 65536"/>
                    <a:gd name="T12" fmla="*/ 0 60000 65536"/>
                    <a:gd name="T13" fmla="*/ 0 60000 65536"/>
                    <a:gd name="T14" fmla="*/ 0 60000 65536"/>
                    <a:gd name="T15" fmla="*/ 0 w 17"/>
                    <a:gd name="T16" fmla="*/ 0 h 33"/>
                    <a:gd name="T17" fmla="*/ 17 w 17"/>
                    <a:gd name="T18" fmla="*/ 33 h 33"/>
                  </a:gdLst>
                  <a:ahLst/>
                  <a:cxnLst>
                    <a:cxn ang="T10">
                      <a:pos x="T0" y="T1"/>
                    </a:cxn>
                    <a:cxn ang="T11">
                      <a:pos x="T2" y="T3"/>
                    </a:cxn>
                    <a:cxn ang="T12">
                      <a:pos x="T4" y="T5"/>
                    </a:cxn>
                    <a:cxn ang="T13">
                      <a:pos x="T6" y="T7"/>
                    </a:cxn>
                    <a:cxn ang="T14">
                      <a:pos x="T8" y="T9"/>
                    </a:cxn>
                  </a:cxnLst>
                  <a:rect l="T15" t="T16" r="T17" b="T18"/>
                  <a:pathLst>
                    <a:path w="17" h="33">
                      <a:moveTo>
                        <a:pt x="16" y="32"/>
                      </a:moveTo>
                      <a:lnTo>
                        <a:pt x="16" y="0"/>
                      </a:lnTo>
                      <a:lnTo>
                        <a:pt x="0" y="0"/>
                      </a:lnTo>
                      <a:lnTo>
                        <a:pt x="0" y="32"/>
                      </a:lnTo>
                      <a:lnTo>
                        <a:pt x="16" y="3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41" name="Freeform 130"/>
                <p:cNvSpPr>
                  <a:spLocks/>
                </p:cNvSpPr>
                <p:nvPr/>
              </p:nvSpPr>
              <p:spPr bwMode="auto">
                <a:xfrm>
                  <a:off x="4929" y="805"/>
                  <a:ext cx="24" cy="17"/>
                </a:xfrm>
                <a:custGeom>
                  <a:avLst/>
                  <a:gdLst>
                    <a:gd name="T0" fmla="*/ 23 w 24"/>
                    <a:gd name="T1" fmla="*/ 6 h 17"/>
                    <a:gd name="T2" fmla="*/ 21 w 24"/>
                    <a:gd name="T3" fmla="*/ 16 h 17"/>
                    <a:gd name="T4" fmla="*/ 0 w 24"/>
                    <a:gd name="T5" fmla="*/ 16 h 17"/>
                    <a:gd name="T6" fmla="*/ 0 w 24"/>
                    <a:gd name="T7" fmla="*/ 4 h 17"/>
                    <a:gd name="T8" fmla="*/ 16 w 24"/>
                    <a:gd name="T9" fmla="*/ 4 h 17"/>
                    <a:gd name="T10" fmla="*/ 17 w 24"/>
                    <a:gd name="T11" fmla="*/ 4 h 17"/>
                    <a:gd name="T12" fmla="*/ 18 w 24"/>
                    <a:gd name="T13" fmla="*/ 4 h 17"/>
                    <a:gd name="T14" fmla="*/ 18 w 24"/>
                    <a:gd name="T15" fmla="*/ 2 h 17"/>
                    <a:gd name="T16" fmla="*/ 19 w 24"/>
                    <a:gd name="T17" fmla="*/ 2 h 17"/>
                    <a:gd name="T18" fmla="*/ 20 w 24"/>
                    <a:gd name="T19" fmla="*/ 0 h 17"/>
                    <a:gd name="T20" fmla="*/ 23 w 24"/>
                    <a:gd name="T21" fmla="*/ 0 h 17"/>
                    <a:gd name="T22" fmla="*/ 23 w 24"/>
                    <a:gd name="T23" fmla="*/ 6 h 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
                    <a:gd name="T37" fmla="*/ 0 h 17"/>
                    <a:gd name="T38" fmla="*/ 24 w 24"/>
                    <a:gd name="T39" fmla="*/ 17 h 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 h="17">
                      <a:moveTo>
                        <a:pt x="23" y="6"/>
                      </a:moveTo>
                      <a:lnTo>
                        <a:pt x="21" y="16"/>
                      </a:lnTo>
                      <a:lnTo>
                        <a:pt x="0" y="16"/>
                      </a:lnTo>
                      <a:lnTo>
                        <a:pt x="0" y="4"/>
                      </a:lnTo>
                      <a:lnTo>
                        <a:pt x="16" y="4"/>
                      </a:lnTo>
                      <a:lnTo>
                        <a:pt x="17" y="4"/>
                      </a:lnTo>
                      <a:lnTo>
                        <a:pt x="18" y="4"/>
                      </a:lnTo>
                      <a:lnTo>
                        <a:pt x="18" y="2"/>
                      </a:lnTo>
                      <a:lnTo>
                        <a:pt x="19" y="2"/>
                      </a:lnTo>
                      <a:lnTo>
                        <a:pt x="20" y="0"/>
                      </a:lnTo>
                      <a:lnTo>
                        <a:pt x="23" y="0"/>
                      </a:lnTo>
                      <a:lnTo>
                        <a:pt x="23" y="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42" name="Freeform 131"/>
                <p:cNvSpPr>
                  <a:spLocks/>
                </p:cNvSpPr>
                <p:nvPr/>
              </p:nvSpPr>
              <p:spPr bwMode="auto">
                <a:xfrm>
                  <a:off x="4926" y="778"/>
                  <a:ext cx="17" cy="28"/>
                </a:xfrm>
                <a:custGeom>
                  <a:avLst/>
                  <a:gdLst>
                    <a:gd name="T0" fmla="*/ 2 w 17"/>
                    <a:gd name="T1" fmla="*/ 27 h 28"/>
                    <a:gd name="T2" fmla="*/ 16 w 17"/>
                    <a:gd name="T3" fmla="*/ 0 h 28"/>
                    <a:gd name="T4" fmla="*/ 13 w 17"/>
                    <a:gd name="T5" fmla="*/ 0 h 28"/>
                    <a:gd name="T6" fmla="*/ 0 w 17"/>
                    <a:gd name="T7" fmla="*/ 27 h 28"/>
                    <a:gd name="T8" fmla="*/ 2 w 17"/>
                    <a:gd name="T9" fmla="*/ 27 h 28"/>
                    <a:gd name="T10" fmla="*/ 0 60000 65536"/>
                    <a:gd name="T11" fmla="*/ 0 60000 65536"/>
                    <a:gd name="T12" fmla="*/ 0 60000 65536"/>
                    <a:gd name="T13" fmla="*/ 0 60000 65536"/>
                    <a:gd name="T14" fmla="*/ 0 60000 65536"/>
                    <a:gd name="T15" fmla="*/ 0 w 17"/>
                    <a:gd name="T16" fmla="*/ 0 h 28"/>
                    <a:gd name="T17" fmla="*/ 17 w 17"/>
                    <a:gd name="T18" fmla="*/ 28 h 28"/>
                  </a:gdLst>
                  <a:ahLst/>
                  <a:cxnLst>
                    <a:cxn ang="T10">
                      <a:pos x="T0" y="T1"/>
                    </a:cxn>
                    <a:cxn ang="T11">
                      <a:pos x="T2" y="T3"/>
                    </a:cxn>
                    <a:cxn ang="T12">
                      <a:pos x="T4" y="T5"/>
                    </a:cxn>
                    <a:cxn ang="T13">
                      <a:pos x="T6" y="T7"/>
                    </a:cxn>
                    <a:cxn ang="T14">
                      <a:pos x="T8" y="T9"/>
                    </a:cxn>
                  </a:cxnLst>
                  <a:rect l="T15" t="T16" r="T17" b="T18"/>
                  <a:pathLst>
                    <a:path w="17" h="28">
                      <a:moveTo>
                        <a:pt x="2" y="27"/>
                      </a:moveTo>
                      <a:lnTo>
                        <a:pt x="16" y="0"/>
                      </a:lnTo>
                      <a:lnTo>
                        <a:pt x="13" y="0"/>
                      </a:lnTo>
                      <a:lnTo>
                        <a:pt x="0" y="27"/>
                      </a:lnTo>
                      <a:lnTo>
                        <a:pt x="2" y="27"/>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43" name="Freeform 132"/>
                <p:cNvSpPr>
                  <a:spLocks/>
                </p:cNvSpPr>
                <p:nvPr/>
              </p:nvSpPr>
              <p:spPr bwMode="auto">
                <a:xfrm>
                  <a:off x="4926" y="778"/>
                  <a:ext cx="17" cy="29"/>
                </a:xfrm>
                <a:custGeom>
                  <a:avLst/>
                  <a:gdLst>
                    <a:gd name="T0" fmla="*/ 2 w 17"/>
                    <a:gd name="T1" fmla="*/ 28 h 29"/>
                    <a:gd name="T2" fmla="*/ 16 w 17"/>
                    <a:gd name="T3" fmla="*/ 0 h 29"/>
                    <a:gd name="T4" fmla="*/ 13 w 17"/>
                    <a:gd name="T5" fmla="*/ 0 h 29"/>
                    <a:gd name="T6" fmla="*/ 0 w 17"/>
                    <a:gd name="T7" fmla="*/ 28 h 29"/>
                    <a:gd name="T8" fmla="*/ 2 w 17"/>
                    <a:gd name="T9" fmla="*/ 28 h 29"/>
                    <a:gd name="T10" fmla="*/ 0 60000 65536"/>
                    <a:gd name="T11" fmla="*/ 0 60000 65536"/>
                    <a:gd name="T12" fmla="*/ 0 60000 65536"/>
                    <a:gd name="T13" fmla="*/ 0 60000 65536"/>
                    <a:gd name="T14" fmla="*/ 0 60000 65536"/>
                    <a:gd name="T15" fmla="*/ 0 w 17"/>
                    <a:gd name="T16" fmla="*/ 0 h 29"/>
                    <a:gd name="T17" fmla="*/ 17 w 17"/>
                    <a:gd name="T18" fmla="*/ 29 h 29"/>
                  </a:gdLst>
                  <a:ahLst/>
                  <a:cxnLst>
                    <a:cxn ang="T10">
                      <a:pos x="T0" y="T1"/>
                    </a:cxn>
                    <a:cxn ang="T11">
                      <a:pos x="T2" y="T3"/>
                    </a:cxn>
                    <a:cxn ang="T12">
                      <a:pos x="T4" y="T5"/>
                    </a:cxn>
                    <a:cxn ang="T13">
                      <a:pos x="T6" y="T7"/>
                    </a:cxn>
                    <a:cxn ang="T14">
                      <a:pos x="T8" y="T9"/>
                    </a:cxn>
                  </a:cxnLst>
                  <a:rect l="T15" t="T16" r="T17" b="T18"/>
                  <a:pathLst>
                    <a:path w="17" h="29">
                      <a:moveTo>
                        <a:pt x="2" y="28"/>
                      </a:moveTo>
                      <a:lnTo>
                        <a:pt x="16" y="0"/>
                      </a:lnTo>
                      <a:lnTo>
                        <a:pt x="13" y="0"/>
                      </a:lnTo>
                      <a:lnTo>
                        <a:pt x="0" y="28"/>
                      </a:lnTo>
                      <a:lnTo>
                        <a:pt x="2" y="2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44" name="Freeform 133"/>
                <p:cNvSpPr>
                  <a:spLocks/>
                </p:cNvSpPr>
                <p:nvPr/>
              </p:nvSpPr>
              <p:spPr bwMode="auto">
                <a:xfrm>
                  <a:off x="4916" y="802"/>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45" name="Freeform 134"/>
                <p:cNvSpPr>
                  <a:spLocks/>
                </p:cNvSpPr>
                <p:nvPr/>
              </p:nvSpPr>
              <p:spPr bwMode="auto">
                <a:xfrm>
                  <a:off x="4916" y="802"/>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46" name="Freeform 135"/>
                <p:cNvSpPr>
                  <a:spLocks/>
                </p:cNvSpPr>
                <p:nvPr/>
              </p:nvSpPr>
              <p:spPr bwMode="auto">
                <a:xfrm>
                  <a:off x="4915" y="796"/>
                  <a:ext cx="17" cy="17"/>
                </a:xfrm>
                <a:custGeom>
                  <a:avLst/>
                  <a:gdLst>
                    <a:gd name="T0" fmla="*/ 16 w 17"/>
                    <a:gd name="T1" fmla="*/ 16 h 17"/>
                    <a:gd name="T2" fmla="*/ 16 w 17"/>
                    <a:gd name="T3" fmla="*/ 10 h 17"/>
                    <a:gd name="T4" fmla="*/ 16 w 17"/>
                    <a:gd name="T5" fmla="*/ 8 h 17"/>
                    <a:gd name="T6" fmla="*/ 16 w 17"/>
                    <a:gd name="T7" fmla="*/ 5 h 17"/>
                    <a:gd name="T8" fmla="*/ 16 w 17"/>
                    <a:gd name="T9" fmla="*/ 2 h 17"/>
                    <a:gd name="T10" fmla="*/ 10 w 17"/>
                    <a:gd name="T11" fmla="*/ 0 h 17"/>
                    <a:gd name="T12" fmla="*/ 5 w 17"/>
                    <a:gd name="T13" fmla="*/ 0 h 17"/>
                    <a:gd name="T14" fmla="*/ 0 w 17"/>
                    <a:gd name="T15" fmla="*/ 2 h 17"/>
                    <a:gd name="T16" fmla="*/ 0 w 17"/>
                    <a:gd name="T17" fmla="*/ 5 h 17"/>
                    <a:gd name="T18" fmla="*/ 0 w 17"/>
                    <a:gd name="T19" fmla="*/ 8 h 17"/>
                    <a:gd name="T20" fmla="*/ 0 w 17"/>
                    <a:gd name="T21" fmla="*/ 10 h 17"/>
                    <a:gd name="T22" fmla="*/ 0 w 17"/>
                    <a:gd name="T23" fmla="*/ 16 h 17"/>
                    <a:gd name="T24" fmla="*/ 16 w 17"/>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
                    <a:gd name="T40" fmla="*/ 0 h 17"/>
                    <a:gd name="T41" fmla="*/ 17 w 17"/>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 h="17">
                      <a:moveTo>
                        <a:pt x="16" y="16"/>
                      </a:moveTo>
                      <a:lnTo>
                        <a:pt x="16" y="10"/>
                      </a:lnTo>
                      <a:lnTo>
                        <a:pt x="16" y="8"/>
                      </a:lnTo>
                      <a:lnTo>
                        <a:pt x="16" y="5"/>
                      </a:lnTo>
                      <a:lnTo>
                        <a:pt x="16" y="2"/>
                      </a:lnTo>
                      <a:lnTo>
                        <a:pt x="10" y="0"/>
                      </a:lnTo>
                      <a:lnTo>
                        <a:pt x="5" y="0"/>
                      </a:lnTo>
                      <a:lnTo>
                        <a:pt x="0" y="2"/>
                      </a:lnTo>
                      <a:lnTo>
                        <a:pt x="0" y="5"/>
                      </a:lnTo>
                      <a:lnTo>
                        <a:pt x="0" y="8"/>
                      </a:lnTo>
                      <a:lnTo>
                        <a:pt x="0" y="1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47" name="Freeform 136"/>
                <p:cNvSpPr>
                  <a:spLocks/>
                </p:cNvSpPr>
                <p:nvPr/>
              </p:nvSpPr>
              <p:spPr bwMode="auto">
                <a:xfrm>
                  <a:off x="4915" y="796"/>
                  <a:ext cx="17" cy="17"/>
                </a:xfrm>
                <a:custGeom>
                  <a:avLst/>
                  <a:gdLst>
                    <a:gd name="T0" fmla="*/ 16 w 17"/>
                    <a:gd name="T1" fmla="*/ 16 h 17"/>
                    <a:gd name="T2" fmla="*/ 16 w 17"/>
                    <a:gd name="T3" fmla="*/ 13 h 17"/>
                    <a:gd name="T4" fmla="*/ 16 w 17"/>
                    <a:gd name="T5" fmla="*/ 11 h 17"/>
                    <a:gd name="T6" fmla="*/ 16 w 17"/>
                    <a:gd name="T7" fmla="*/ 6 h 17"/>
                    <a:gd name="T8" fmla="*/ 16 w 17"/>
                    <a:gd name="T9" fmla="*/ 4 h 17"/>
                    <a:gd name="T10" fmla="*/ 16 w 17"/>
                    <a:gd name="T11" fmla="*/ 2 h 17"/>
                    <a:gd name="T12" fmla="*/ 10 w 17"/>
                    <a:gd name="T13" fmla="*/ 0 h 17"/>
                    <a:gd name="T14" fmla="*/ 5 w 17"/>
                    <a:gd name="T15" fmla="*/ 0 h 17"/>
                    <a:gd name="T16" fmla="*/ 0 w 17"/>
                    <a:gd name="T17" fmla="*/ 2 h 17"/>
                    <a:gd name="T18" fmla="*/ 0 w 17"/>
                    <a:gd name="T19" fmla="*/ 4 h 17"/>
                    <a:gd name="T20" fmla="*/ 0 w 17"/>
                    <a:gd name="T21" fmla="*/ 6 h 17"/>
                    <a:gd name="T22" fmla="*/ 0 w 17"/>
                    <a:gd name="T23" fmla="*/ 11 h 17"/>
                    <a:gd name="T24" fmla="*/ 0 w 17"/>
                    <a:gd name="T25" fmla="*/ 13 h 17"/>
                    <a:gd name="T26" fmla="*/ 0 w 17"/>
                    <a:gd name="T27" fmla="*/ 16 h 17"/>
                    <a:gd name="T28" fmla="*/ 16 w 17"/>
                    <a:gd name="T29" fmla="*/ 16 h 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17"/>
                    <a:gd name="T47" fmla="*/ 17 w 17"/>
                    <a:gd name="T48" fmla="*/ 17 h 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17">
                      <a:moveTo>
                        <a:pt x="16" y="16"/>
                      </a:moveTo>
                      <a:lnTo>
                        <a:pt x="16" y="13"/>
                      </a:lnTo>
                      <a:lnTo>
                        <a:pt x="16" y="11"/>
                      </a:lnTo>
                      <a:lnTo>
                        <a:pt x="16" y="6"/>
                      </a:lnTo>
                      <a:lnTo>
                        <a:pt x="16" y="4"/>
                      </a:lnTo>
                      <a:lnTo>
                        <a:pt x="16" y="2"/>
                      </a:lnTo>
                      <a:lnTo>
                        <a:pt x="10" y="0"/>
                      </a:lnTo>
                      <a:lnTo>
                        <a:pt x="5" y="0"/>
                      </a:lnTo>
                      <a:lnTo>
                        <a:pt x="0" y="2"/>
                      </a:lnTo>
                      <a:lnTo>
                        <a:pt x="0" y="4"/>
                      </a:lnTo>
                      <a:lnTo>
                        <a:pt x="0" y="6"/>
                      </a:lnTo>
                      <a:lnTo>
                        <a:pt x="0" y="11"/>
                      </a:lnTo>
                      <a:lnTo>
                        <a:pt x="0" y="13"/>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48" name="Line 137"/>
                <p:cNvSpPr>
                  <a:spLocks noChangeShapeType="1"/>
                </p:cNvSpPr>
                <p:nvPr/>
              </p:nvSpPr>
              <p:spPr bwMode="auto">
                <a:xfrm>
                  <a:off x="4917" y="799"/>
                  <a:ext cx="1" cy="0"/>
                </a:xfrm>
                <a:prstGeom prst="line">
                  <a:avLst/>
                </a:prstGeom>
                <a:noFill/>
                <a:ln w="12700">
                  <a:noFill/>
                  <a:round/>
                  <a:headEnd/>
                  <a:tailEnd/>
                </a:ln>
              </p:spPr>
              <p:txBody>
                <a:bodyPr wrap="none" anchor="ctr"/>
                <a:lstStyle/>
                <a:p>
                  <a:endParaRPr lang="en-US"/>
                </a:p>
              </p:txBody>
            </p:sp>
            <p:sp>
              <p:nvSpPr>
                <p:cNvPr id="169249" name="Line 138"/>
                <p:cNvSpPr>
                  <a:spLocks noChangeShapeType="1"/>
                </p:cNvSpPr>
                <p:nvPr/>
              </p:nvSpPr>
              <p:spPr bwMode="auto">
                <a:xfrm>
                  <a:off x="4917" y="799"/>
                  <a:ext cx="1" cy="0"/>
                </a:xfrm>
                <a:prstGeom prst="line">
                  <a:avLst/>
                </a:prstGeom>
                <a:noFill/>
                <a:ln w="12700">
                  <a:solidFill>
                    <a:srgbClr val="000000"/>
                  </a:solidFill>
                  <a:round/>
                  <a:headEnd/>
                  <a:tailEnd/>
                </a:ln>
              </p:spPr>
              <p:txBody>
                <a:bodyPr wrap="none" anchor="ctr"/>
                <a:lstStyle/>
                <a:p>
                  <a:endParaRPr lang="en-US"/>
                </a:p>
              </p:txBody>
            </p:sp>
            <p:sp>
              <p:nvSpPr>
                <p:cNvPr id="169250" name="Line 139"/>
                <p:cNvSpPr>
                  <a:spLocks noChangeShapeType="1"/>
                </p:cNvSpPr>
                <p:nvPr/>
              </p:nvSpPr>
              <p:spPr bwMode="auto">
                <a:xfrm>
                  <a:off x="4940" y="788"/>
                  <a:ext cx="4" cy="0"/>
                </a:xfrm>
                <a:prstGeom prst="line">
                  <a:avLst/>
                </a:prstGeom>
                <a:noFill/>
                <a:ln w="12700">
                  <a:solidFill>
                    <a:srgbClr val="000000"/>
                  </a:solidFill>
                  <a:round/>
                  <a:headEnd/>
                  <a:tailEnd/>
                </a:ln>
              </p:spPr>
              <p:txBody>
                <a:bodyPr wrap="none" anchor="ctr"/>
                <a:lstStyle/>
                <a:p>
                  <a:endParaRPr lang="en-US"/>
                </a:p>
              </p:txBody>
            </p:sp>
            <p:sp>
              <p:nvSpPr>
                <p:cNvPr id="169251" name="Line 140"/>
                <p:cNvSpPr>
                  <a:spLocks noChangeShapeType="1"/>
                </p:cNvSpPr>
                <p:nvPr/>
              </p:nvSpPr>
              <p:spPr bwMode="auto">
                <a:xfrm>
                  <a:off x="4940" y="788"/>
                  <a:ext cx="4" cy="0"/>
                </a:xfrm>
                <a:prstGeom prst="line">
                  <a:avLst/>
                </a:prstGeom>
                <a:noFill/>
                <a:ln w="12700">
                  <a:solidFill>
                    <a:srgbClr val="000000"/>
                  </a:solidFill>
                  <a:round/>
                  <a:headEnd/>
                  <a:tailEnd/>
                </a:ln>
              </p:spPr>
              <p:txBody>
                <a:bodyPr wrap="none" anchor="ctr"/>
                <a:lstStyle/>
                <a:p>
                  <a:endParaRPr lang="en-US"/>
                </a:p>
              </p:txBody>
            </p:sp>
            <p:sp>
              <p:nvSpPr>
                <p:cNvPr id="169252" name="Freeform 141"/>
                <p:cNvSpPr>
                  <a:spLocks/>
                </p:cNvSpPr>
                <p:nvPr/>
              </p:nvSpPr>
              <p:spPr bwMode="auto">
                <a:xfrm>
                  <a:off x="4931" y="80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53" name="Freeform 142"/>
                <p:cNvSpPr>
                  <a:spLocks/>
                </p:cNvSpPr>
                <p:nvPr/>
              </p:nvSpPr>
              <p:spPr bwMode="auto">
                <a:xfrm>
                  <a:off x="4931" y="80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54" name="Freeform 143"/>
                <p:cNvSpPr>
                  <a:spLocks/>
                </p:cNvSpPr>
                <p:nvPr/>
              </p:nvSpPr>
              <p:spPr bwMode="auto">
                <a:xfrm>
                  <a:off x="4925" y="80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55" name="Freeform 144"/>
                <p:cNvSpPr>
                  <a:spLocks/>
                </p:cNvSpPr>
                <p:nvPr/>
              </p:nvSpPr>
              <p:spPr bwMode="auto">
                <a:xfrm>
                  <a:off x="4925" y="80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56" name="Freeform 145"/>
                <p:cNvSpPr>
                  <a:spLocks/>
                </p:cNvSpPr>
                <p:nvPr/>
              </p:nvSpPr>
              <p:spPr bwMode="auto">
                <a:xfrm>
                  <a:off x="4931" y="807"/>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57" name="Freeform 146"/>
                <p:cNvSpPr>
                  <a:spLocks/>
                </p:cNvSpPr>
                <p:nvPr/>
              </p:nvSpPr>
              <p:spPr bwMode="auto">
                <a:xfrm>
                  <a:off x="4931" y="80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58" name="Freeform 147"/>
                <p:cNvSpPr>
                  <a:spLocks/>
                </p:cNvSpPr>
                <p:nvPr/>
              </p:nvSpPr>
              <p:spPr bwMode="auto">
                <a:xfrm>
                  <a:off x="4928" y="800"/>
                  <a:ext cx="17" cy="17"/>
                </a:xfrm>
                <a:custGeom>
                  <a:avLst/>
                  <a:gdLst>
                    <a:gd name="T0" fmla="*/ 8 w 17"/>
                    <a:gd name="T1" fmla="*/ 16 h 17"/>
                    <a:gd name="T2" fmla="*/ 0 w 17"/>
                    <a:gd name="T3" fmla="*/ 6 h 17"/>
                    <a:gd name="T4" fmla="*/ 8 w 17"/>
                    <a:gd name="T5" fmla="*/ 0 h 17"/>
                    <a:gd name="T6" fmla="*/ 16 w 17"/>
                    <a:gd name="T7" fmla="*/ 6 h 17"/>
                    <a:gd name="T8" fmla="*/ 16 w 17"/>
                    <a:gd name="T9" fmla="*/ 16 h 17"/>
                    <a:gd name="T10" fmla="*/ 8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8" y="16"/>
                      </a:moveTo>
                      <a:lnTo>
                        <a:pt x="0" y="6"/>
                      </a:lnTo>
                      <a:lnTo>
                        <a:pt x="8" y="0"/>
                      </a:lnTo>
                      <a:lnTo>
                        <a:pt x="16" y="6"/>
                      </a:lnTo>
                      <a:lnTo>
                        <a:pt x="16" y="16"/>
                      </a:lnTo>
                      <a:lnTo>
                        <a:pt x="8"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59" name="Freeform 148"/>
                <p:cNvSpPr>
                  <a:spLocks/>
                </p:cNvSpPr>
                <p:nvPr/>
              </p:nvSpPr>
              <p:spPr bwMode="auto">
                <a:xfrm>
                  <a:off x="4928" y="800"/>
                  <a:ext cx="17" cy="17"/>
                </a:xfrm>
                <a:custGeom>
                  <a:avLst/>
                  <a:gdLst>
                    <a:gd name="T0" fmla="*/ 5 w 17"/>
                    <a:gd name="T1" fmla="*/ 16 h 17"/>
                    <a:gd name="T2" fmla="*/ 0 w 17"/>
                    <a:gd name="T3" fmla="*/ 6 h 17"/>
                    <a:gd name="T4" fmla="*/ 5 w 17"/>
                    <a:gd name="T5" fmla="*/ 0 h 17"/>
                    <a:gd name="T6" fmla="*/ 10 w 17"/>
                    <a:gd name="T7" fmla="*/ 0 h 17"/>
                    <a:gd name="T8" fmla="*/ 16 w 17"/>
                    <a:gd name="T9" fmla="*/ 6 h 17"/>
                    <a:gd name="T10" fmla="*/ 16 w 17"/>
                    <a:gd name="T11" fmla="*/ 16 h 17"/>
                    <a:gd name="T12" fmla="*/ 5 w 17"/>
                    <a:gd name="T13" fmla="*/ 16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5" y="16"/>
                      </a:moveTo>
                      <a:lnTo>
                        <a:pt x="0" y="6"/>
                      </a:lnTo>
                      <a:lnTo>
                        <a:pt x="5" y="0"/>
                      </a:lnTo>
                      <a:lnTo>
                        <a:pt x="10" y="0"/>
                      </a:lnTo>
                      <a:lnTo>
                        <a:pt x="16" y="6"/>
                      </a:lnTo>
                      <a:lnTo>
                        <a:pt x="16" y="16"/>
                      </a:lnTo>
                      <a:lnTo>
                        <a:pt x="5"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60" name="Line 149"/>
                <p:cNvSpPr>
                  <a:spLocks noChangeShapeType="1"/>
                </p:cNvSpPr>
                <p:nvPr/>
              </p:nvSpPr>
              <p:spPr bwMode="auto">
                <a:xfrm>
                  <a:off x="4943" y="794"/>
                  <a:ext cx="4" cy="0"/>
                </a:xfrm>
                <a:prstGeom prst="line">
                  <a:avLst/>
                </a:prstGeom>
                <a:noFill/>
                <a:ln w="12700">
                  <a:solidFill>
                    <a:srgbClr val="000000"/>
                  </a:solidFill>
                  <a:round/>
                  <a:headEnd/>
                  <a:tailEnd/>
                </a:ln>
              </p:spPr>
              <p:txBody>
                <a:bodyPr wrap="none" anchor="ctr"/>
                <a:lstStyle/>
                <a:p>
                  <a:endParaRPr lang="en-US"/>
                </a:p>
              </p:txBody>
            </p:sp>
            <p:sp>
              <p:nvSpPr>
                <p:cNvPr id="169261" name="Line 150"/>
                <p:cNvSpPr>
                  <a:spLocks noChangeShapeType="1"/>
                </p:cNvSpPr>
                <p:nvPr/>
              </p:nvSpPr>
              <p:spPr bwMode="auto">
                <a:xfrm>
                  <a:off x="4943" y="794"/>
                  <a:ext cx="3" cy="0"/>
                </a:xfrm>
                <a:prstGeom prst="line">
                  <a:avLst/>
                </a:prstGeom>
                <a:noFill/>
                <a:ln w="12700">
                  <a:solidFill>
                    <a:srgbClr val="000000"/>
                  </a:solidFill>
                  <a:round/>
                  <a:headEnd/>
                  <a:tailEnd/>
                </a:ln>
              </p:spPr>
              <p:txBody>
                <a:bodyPr wrap="none" anchor="ctr"/>
                <a:lstStyle/>
                <a:p>
                  <a:endParaRPr lang="en-US"/>
                </a:p>
              </p:txBody>
            </p:sp>
            <p:sp>
              <p:nvSpPr>
                <p:cNvPr id="169262" name="Freeform 151"/>
                <p:cNvSpPr>
                  <a:spLocks/>
                </p:cNvSpPr>
                <p:nvPr/>
              </p:nvSpPr>
              <p:spPr bwMode="auto">
                <a:xfrm>
                  <a:off x="4942" y="782"/>
                  <a:ext cx="17" cy="17"/>
                </a:xfrm>
                <a:custGeom>
                  <a:avLst/>
                  <a:gdLst>
                    <a:gd name="T0" fmla="*/ 0 w 17"/>
                    <a:gd name="T1" fmla="*/ 16 h 17"/>
                    <a:gd name="T2" fmla="*/ 0 w 17"/>
                    <a:gd name="T3" fmla="*/ 6 h 17"/>
                    <a:gd name="T4" fmla="*/ 2 w 17"/>
                    <a:gd name="T5" fmla="*/ 6 h 17"/>
                    <a:gd name="T6" fmla="*/ 2 w 17"/>
                    <a:gd name="T7" fmla="*/ 3 h 17"/>
                    <a:gd name="T8" fmla="*/ 4 w 17"/>
                    <a:gd name="T9" fmla="*/ 0 h 17"/>
                    <a:gd name="T10" fmla="*/ 6 w 17"/>
                    <a:gd name="T11" fmla="*/ 0 h 17"/>
                    <a:gd name="T12" fmla="*/ 9 w 17"/>
                    <a:gd name="T13" fmla="*/ 0 h 17"/>
                    <a:gd name="T14" fmla="*/ 11 w 17"/>
                    <a:gd name="T15" fmla="*/ 0 h 17"/>
                    <a:gd name="T16" fmla="*/ 11 w 17"/>
                    <a:gd name="T17" fmla="*/ 3 h 17"/>
                    <a:gd name="T18" fmla="*/ 13 w 17"/>
                    <a:gd name="T19" fmla="*/ 3 h 17"/>
                    <a:gd name="T20" fmla="*/ 13 w 17"/>
                    <a:gd name="T21" fmla="*/ 6 h 17"/>
                    <a:gd name="T22" fmla="*/ 16 w 17"/>
                    <a:gd name="T23" fmla="*/ 6 h 17"/>
                    <a:gd name="T24" fmla="*/ 16 w 17"/>
                    <a:gd name="T25" fmla="*/ 16 h 17"/>
                    <a:gd name="T26" fmla="*/ 0 w 17"/>
                    <a:gd name="T27" fmla="*/ 16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17"/>
                    <a:gd name="T44" fmla="*/ 17 w 1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17">
                      <a:moveTo>
                        <a:pt x="0" y="16"/>
                      </a:moveTo>
                      <a:lnTo>
                        <a:pt x="0" y="6"/>
                      </a:lnTo>
                      <a:lnTo>
                        <a:pt x="2" y="6"/>
                      </a:lnTo>
                      <a:lnTo>
                        <a:pt x="2" y="3"/>
                      </a:lnTo>
                      <a:lnTo>
                        <a:pt x="4" y="0"/>
                      </a:lnTo>
                      <a:lnTo>
                        <a:pt x="6" y="0"/>
                      </a:lnTo>
                      <a:lnTo>
                        <a:pt x="9" y="0"/>
                      </a:lnTo>
                      <a:lnTo>
                        <a:pt x="11" y="0"/>
                      </a:lnTo>
                      <a:lnTo>
                        <a:pt x="11" y="3"/>
                      </a:lnTo>
                      <a:lnTo>
                        <a:pt x="13" y="3"/>
                      </a:lnTo>
                      <a:lnTo>
                        <a:pt x="13" y="6"/>
                      </a:lnTo>
                      <a:lnTo>
                        <a:pt x="16" y="6"/>
                      </a:lnTo>
                      <a:lnTo>
                        <a:pt x="16" y="16"/>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63" name="Freeform 152"/>
                <p:cNvSpPr>
                  <a:spLocks/>
                </p:cNvSpPr>
                <p:nvPr/>
              </p:nvSpPr>
              <p:spPr bwMode="auto">
                <a:xfrm>
                  <a:off x="4942" y="782"/>
                  <a:ext cx="17" cy="17"/>
                </a:xfrm>
                <a:custGeom>
                  <a:avLst/>
                  <a:gdLst>
                    <a:gd name="T0" fmla="*/ 0 w 17"/>
                    <a:gd name="T1" fmla="*/ 16 h 17"/>
                    <a:gd name="T2" fmla="*/ 0 w 17"/>
                    <a:gd name="T3" fmla="*/ 8 h 17"/>
                    <a:gd name="T4" fmla="*/ 0 w 17"/>
                    <a:gd name="T5" fmla="*/ 5 h 17"/>
                    <a:gd name="T6" fmla="*/ 2 w 17"/>
                    <a:gd name="T7" fmla="*/ 5 h 17"/>
                    <a:gd name="T8" fmla="*/ 2 w 17"/>
                    <a:gd name="T9" fmla="*/ 2 h 17"/>
                    <a:gd name="T10" fmla="*/ 4 w 17"/>
                    <a:gd name="T11" fmla="*/ 2 h 17"/>
                    <a:gd name="T12" fmla="*/ 4 w 17"/>
                    <a:gd name="T13" fmla="*/ 0 h 17"/>
                    <a:gd name="T14" fmla="*/ 6 w 17"/>
                    <a:gd name="T15" fmla="*/ 0 h 17"/>
                    <a:gd name="T16" fmla="*/ 8 w 17"/>
                    <a:gd name="T17" fmla="*/ 0 h 17"/>
                    <a:gd name="T18" fmla="*/ 10 w 17"/>
                    <a:gd name="T19" fmla="*/ 0 h 17"/>
                    <a:gd name="T20" fmla="*/ 12 w 17"/>
                    <a:gd name="T21" fmla="*/ 0 h 17"/>
                    <a:gd name="T22" fmla="*/ 12 w 17"/>
                    <a:gd name="T23" fmla="*/ 2 h 17"/>
                    <a:gd name="T24" fmla="*/ 14 w 17"/>
                    <a:gd name="T25" fmla="*/ 2 h 17"/>
                    <a:gd name="T26" fmla="*/ 14 w 17"/>
                    <a:gd name="T27" fmla="*/ 5 h 17"/>
                    <a:gd name="T28" fmla="*/ 16 w 17"/>
                    <a:gd name="T29" fmla="*/ 5 h 17"/>
                    <a:gd name="T30" fmla="*/ 16 w 17"/>
                    <a:gd name="T31" fmla="*/ 8 h 17"/>
                    <a:gd name="T32" fmla="*/ 16 w 17"/>
                    <a:gd name="T33" fmla="*/ 16 h 17"/>
                    <a:gd name="T34" fmla="*/ 0 w 17"/>
                    <a:gd name="T35" fmla="*/ 16 h 1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
                    <a:gd name="T55" fmla="*/ 0 h 17"/>
                    <a:gd name="T56" fmla="*/ 17 w 17"/>
                    <a:gd name="T57" fmla="*/ 17 h 1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 h="17">
                      <a:moveTo>
                        <a:pt x="0" y="16"/>
                      </a:moveTo>
                      <a:lnTo>
                        <a:pt x="0" y="8"/>
                      </a:lnTo>
                      <a:lnTo>
                        <a:pt x="0" y="5"/>
                      </a:lnTo>
                      <a:lnTo>
                        <a:pt x="2" y="5"/>
                      </a:lnTo>
                      <a:lnTo>
                        <a:pt x="2" y="2"/>
                      </a:lnTo>
                      <a:lnTo>
                        <a:pt x="4" y="2"/>
                      </a:lnTo>
                      <a:lnTo>
                        <a:pt x="4" y="0"/>
                      </a:lnTo>
                      <a:lnTo>
                        <a:pt x="6" y="0"/>
                      </a:lnTo>
                      <a:lnTo>
                        <a:pt x="8" y="0"/>
                      </a:lnTo>
                      <a:lnTo>
                        <a:pt x="10" y="0"/>
                      </a:lnTo>
                      <a:lnTo>
                        <a:pt x="12" y="0"/>
                      </a:lnTo>
                      <a:lnTo>
                        <a:pt x="12" y="2"/>
                      </a:lnTo>
                      <a:lnTo>
                        <a:pt x="14" y="2"/>
                      </a:lnTo>
                      <a:lnTo>
                        <a:pt x="14" y="5"/>
                      </a:lnTo>
                      <a:lnTo>
                        <a:pt x="16" y="5"/>
                      </a:lnTo>
                      <a:lnTo>
                        <a:pt x="16" y="8"/>
                      </a:lnTo>
                      <a:lnTo>
                        <a:pt x="16"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64" name="Line 153"/>
                <p:cNvSpPr>
                  <a:spLocks noChangeShapeType="1"/>
                </p:cNvSpPr>
                <p:nvPr/>
              </p:nvSpPr>
              <p:spPr bwMode="auto">
                <a:xfrm>
                  <a:off x="4929" y="780"/>
                  <a:ext cx="0" cy="2"/>
                </a:xfrm>
                <a:prstGeom prst="line">
                  <a:avLst/>
                </a:prstGeom>
                <a:noFill/>
                <a:ln w="12700">
                  <a:noFill/>
                  <a:round/>
                  <a:headEnd/>
                  <a:tailEnd/>
                </a:ln>
              </p:spPr>
              <p:txBody>
                <a:bodyPr wrap="none" anchor="ctr"/>
                <a:lstStyle/>
                <a:p>
                  <a:endParaRPr lang="en-US"/>
                </a:p>
              </p:txBody>
            </p:sp>
            <p:sp>
              <p:nvSpPr>
                <p:cNvPr id="169265" name="Line 154"/>
                <p:cNvSpPr>
                  <a:spLocks noChangeShapeType="1"/>
                </p:cNvSpPr>
                <p:nvPr/>
              </p:nvSpPr>
              <p:spPr bwMode="auto">
                <a:xfrm>
                  <a:off x="4929" y="780"/>
                  <a:ext cx="0" cy="2"/>
                </a:xfrm>
                <a:prstGeom prst="line">
                  <a:avLst/>
                </a:prstGeom>
                <a:noFill/>
                <a:ln w="12700">
                  <a:solidFill>
                    <a:srgbClr val="FFFFFF"/>
                  </a:solidFill>
                  <a:round/>
                  <a:headEnd/>
                  <a:tailEnd/>
                </a:ln>
              </p:spPr>
              <p:txBody>
                <a:bodyPr wrap="none" anchor="ctr"/>
                <a:lstStyle/>
                <a:p>
                  <a:endParaRPr lang="en-US"/>
                </a:p>
              </p:txBody>
            </p:sp>
            <p:sp>
              <p:nvSpPr>
                <p:cNvPr id="169266" name="Line 155"/>
                <p:cNvSpPr>
                  <a:spLocks noChangeShapeType="1"/>
                </p:cNvSpPr>
                <p:nvPr/>
              </p:nvSpPr>
              <p:spPr bwMode="auto">
                <a:xfrm>
                  <a:off x="4930" y="784"/>
                  <a:ext cx="0" cy="3"/>
                </a:xfrm>
                <a:prstGeom prst="line">
                  <a:avLst/>
                </a:prstGeom>
                <a:noFill/>
                <a:ln w="12700">
                  <a:solidFill>
                    <a:srgbClr val="000000"/>
                  </a:solidFill>
                  <a:round/>
                  <a:headEnd/>
                  <a:tailEnd/>
                </a:ln>
              </p:spPr>
              <p:txBody>
                <a:bodyPr wrap="none" anchor="ctr"/>
                <a:lstStyle/>
                <a:p>
                  <a:endParaRPr lang="en-US"/>
                </a:p>
              </p:txBody>
            </p:sp>
            <p:sp>
              <p:nvSpPr>
                <p:cNvPr id="169267" name="Line 156"/>
                <p:cNvSpPr>
                  <a:spLocks noChangeShapeType="1"/>
                </p:cNvSpPr>
                <p:nvPr/>
              </p:nvSpPr>
              <p:spPr bwMode="auto">
                <a:xfrm>
                  <a:off x="4931" y="770"/>
                  <a:ext cx="1" cy="0"/>
                </a:xfrm>
                <a:prstGeom prst="line">
                  <a:avLst/>
                </a:prstGeom>
                <a:noFill/>
                <a:ln w="12700">
                  <a:noFill/>
                  <a:round/>
                  <a:headEnd/>
                  <a:tailEnd/>
                </a:ln>
              </p:spPr>
              <p:txBody>
                <a:bodyPr wrap="none" anchor="ctr"/>
                <a:lstStyle/>
                <a:p>
                  <a:endParaRPr lang="en-US"/>
                </a:p>
              </p:txBody>
            </p:sp>
            <p:sp>
              <p:nvSpPr>
                <p:cNvPr id="169268" name="Line 157"/>
                <p:cNvSpPr>
                  <a:spLocks noChangeShapeType="1"/>
                </p:cNvSpPr>
                <p:nvPr/>
              </p:nvSpPr>
              <p:spPr bwMode="auto">
                <a:xfrm>
                  <a:off x="4931" y="770"/>
                  <a:ext cx="1" cy="0"/>
                </a:xfrm>
                <a:prstGeom prst="line">
                  <a:avLst/>
                </a:prstGeom>
                <a:noFill/>
                <a:ln w="12700">
                  <a:solidFill>
                    <a:srgbClr val="FFFFFF"/>
                  </a:solidFill>
                  <a:round/>
                  <a:headEnd/>
                  <a:tailEnd/>
                </a:ln>
              </p:spPr>
              <p:txBody>
                <a:bodyPr wrap="none" anchor="ctr"/>
                <a:lstStyle/>
                <a:p>
                  <a:endParaRPr lang="en-US"/>
                </a:p>
              </p:txBody>
            </p:sp>
            <p:sp>
              <p:nvSpPr>
                <p:cNvPr id="169269" name="Line 158"/>
                <p:cNvSpPr>
                  <a:spLocks noChangeShapeType="1"/>
                </p:cNvSpPr>
                <p:nvPr/>
              </p:nvSpPr>
              <p:spPr bwMode="auto">
                <a:xfrm>
                  <a:off x="4931" y="769"/>
                  <a:ext cx="1" cy="0"/>
                </a:xfrm>
                <a:prstGeom prst="line">
                  <a:avLst/>
                </a:prstGeom>
                <a:noFill/>
                <a:ln w="12700">
                  <a:noFill/>
                  <a:round/>
                  <a:headEnd/>
                  <a:tailEnd/>
                </a:ln>
              </p:spPr>
              <p:txBody>
                <a:bodyPr wrap="none" anchor="ctr"/>
                <a:lstStyle/>
                <a:p>
                  <a:endParaRPr lang="en-US"/>
                </a:p>
              </p:txBody>
            </p:sp>
            <p:sp>
              <p:nvSpPr>
                <p:cNvPr id="169270" name="Line 159"/>
                <p:cNvSpPr>
                  <a:spLocks noChangeShapeType="1"/>
                </p:cNvSpPr>
                <p:nvPr/>
              </p:nvSpPr>
              <p:spPr bwMode="auto">
                <a:xfrm>
                  <a:off x="4931" y="769"/>
                  <a:ext cx="1" cy="0"/>
                </a:xfrm>
                <a:prstGeom prst="line">
                  <a:avLst/>
                </a:prstGeom>
                <a:noFill/>
                <a:ln w="12700">
                  <a:solidFill>
                    <a:srgbClr val="FFFFFF"/>
                  </a:solidFill>
                  <a:round/>
                  <a:headEnd/>
                  <a:tailEnd/>
                </a:ln>
              </p:spPr>
              <p:txBody>
                <a:bodyPr wrap="none" anchor="ctr"/>
                <a:lstStyle/>
                <a:p>
                  <a:endParaRPr lang="en-US"/>
                </a:p>
              </p:txBody>
            </p:sp>
            <p:sp>
              <p:nvSpPr>
                <p:cNvPr id="169271" name="Freeform 160"/>
                <p:cNvSpPr>
                  <a:spLocks/>
                </p:cNvSpPr>
                <p:nvPr/>
              </p:nvSpPr>
              <p:spPr bwMode="auto">
                <a:xfrm>
                  <a:off x="4924" y="759"/>
                  <a:ext cx="17" cy="17"/>
                </a:xfrm>
                <a:custGeom>
                  <a:avLst/>
                  <a:gdLst>
                    <a:gd name="T0" fmla="*/ 16 w 17"/>
                    <a:gd name="T1" fmla="*/ 16 h 17"/>
                    <a:gd name="T2" fmla="*/ 16 w 17"/>
                    <a:gd name="T3" fmla="*/ 10 h 17"/>
                    <a:gd name="T4" fmla="*/ 0 w 17"/>
                    <a:gd name="T5" fmla="*/ 0 h 17"/>
                    <a:gd name="T6" fmla="*/ 0 w 17"/>
                    <a:gd name="T7" fmla="*/ 10 h 17"/>
                    <a:gd name="T8" fmla="*/ 0 w 17"/>
                    <a:gd name="T9" fmla="*/ 16 h 17"/>
                    <a:gd name="T10" fmla="*/ 16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6" y="16"/>
                      </a:moveTo>
                      <a:lnTo>
                        <a:pt x="16" y="10"/>
                      </a:lnTo>
                      <a:lnTo>
                        <a:pt x="0" y="0"/>
                      </a:lnTo>
                      <a:lnTo>
                        <a:pt x="0" y="1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72" name="Freeform 161"/>
                <p:cNvSpPr>
                  <a:spLocks/>
                </p:cNvSpPr>
                <p:nvPr/>
              </p:nvSpPr>
              <p:spPr bwMode="auto">
                <a:xfrm>
                  <a:off x="4924" y="759"/>
                  <a:ext cx="17" cy="17"/>
                </a:xfrm>
                <a:custGeom>
                  <a:avLst/>
                  <a:gdLst>
                    <a:gd name="T0" fmla="*/ 16 w 17"/>
                    <a:gd name="T1" fmla="*/ 16 h 17"/>
                    <a:gd name="T2" fmla="*/ 16 w 17"/>
                    <a:gd name="T3" fmla="*/ 10 h 17"/>
                    <a:gd name="T4" fmla="*/ 0 w 17"/>
                    <a:gd name="T5" fmla="*/ 0 h 17"/>
                    <a:gd name="T6" fmla="*/ 0 w 17"/>
                    <a:gd name="T7" fmla="*/ 10 h 17"/>
                    <a:gd name="T8" fmla="*/ 0 w 17"/>
                    <a:gd name="T9" fmla="*/ 16 h 17"/>
                    <a:gd name="T10" fmla="*/ 16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16" y="16"/>
                      </a:moveTo>
                      <a:lnTo>
                        <a:pt x="16" y="10"/>
                      </a:lnTo>
                      <a:lnTo>
                        <a:pt x="0" y="0"/>
                      </a:lnTo>
                      <a:lnTo>
                        <a:pt x="0" y="1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73" name="Line 162"/>
                <p:cNvSpPr>
                  <a:spLocks noChangeShapeType="1"/>
                </p:cNvSpPr>
                <p:nvPr/>
              </p:nvSpPr>
              <p:spPr bwMode="auto">
                <a:xfrm>
                  <a:off x="4924" y="763"/>
                  <a:ext cx="0" cy="1"/>
                </a:xfrm>
                <a:prstGeom prst="line">
                  <a:avLst/>
                </a:prstGeom>
                <a:noFill/>
                <a:ln w="12700">
                  <a:solidFill>
                    <a:srgbClr val="000000"/>
                  </a:solidFill>
                  <a:round/>
                  <a:headEnd/>
                  <a:tailEnd/>
                </a:ln>
              </p:spPr>
              <p:txBody>
                <a:bodyPr wrap="none" anchor="ctr"/>
                <a:lstStyle/>
                <a:p>
                  <a:endParaRPr lang="en-US"/>
                </a:p>
              </p:txBody>
            </p:sp>
            <p:sp>
              <p:nvSpPr>
                <p:cNvPr id="169274" name="Line 163"/>
                <p:cNvSpPr>
                  <a:spLocks noChangeShapeType="1"/>
                </p:cNvSpPr>
                <p:nvPr/>
              </p:nvSpPr>
              <p:spPr bwMode="auto">
                <a:xfrm flipV="1">
                  <a:off x="4932" y="754"/>
                  <a:ext cx="0" cy="6"/>
                </a:xfrm>
                <a:prstGeom prst="line">
                  <a:avLst/>
                </a:prstGeom>
                <a:noFill/>
                <a:ln w="12700">
                  <a:noFill/>
                  <a:round/>
                  <a:headEnd/>
                  <a:tailEnd/>
                </a:ln>
              </p:spPr>
              <p:txBody>
                <a:bodyPr wrap="none" anchor="ctr"/>
                <a:lstStyle/>
                <a:p>
                  <a:endParaRPr lang="en-US"/>
                </a:p>
              </p:txBody>
            </p:sp>
            <p:sp>
              <p:nvSpPr>
                <p:cNvPr id="169275" name="Line 164"/>
                <p:cNvSpPr>
                  <a:spLocks noChangeShapeType="1"/>
                </p:cNvSpPr>
                <p:nvPr/>
              </p:nvSpPr>
              <p:spPr bwMode="auto">
                <a:xfrm flipV="1">
                  <a:off x="4932" y="746"/>
                  <a:ext cx="0" cy="22"/>
                </a:xfrm>
                <a:prstGeom prst="line">
                  <a:avLst/>
                </a:prstGeom>
                <a:noFill/>
                <a:ln w="12700">
                  <a:solidFill>
                    <a:srgbClr val="FFFFFF"/>
                  </a:solidFill>
                  <a:round/>
                  <a:headEnd/>
                  <a:tailEnd/>
                </a:ln>
              </p:spPr>
              <p:txBody>
                <a:bodyPr wrap="none" anchor="ctr"/>
                <a:lstStyle/>
                <a:p>
                  <a:endParaRPr lang="en-US"/>
                </a:p>
              </p:txBody>
            </p:sp>
            <p:sp>
              <p:nvSpPr>
                <p:cNvPr id="169276" name="Freeform 165"/>
                <p:cNvSpPr>
                  <a:spLocks/>
                </p:cNvSpPr>
                <p:nvPr/>
              </p:nvSpPr>
              <p:spPr bwMode="auto">
                <a:xfrm>
                  <a:off x="4932" y="753"/>
                  <a:ext cx="1" cy="17"/>
                </a:xfrm>
                <a:custGeom>
                  <a:avLst/>
                  <a:gdLst>
                    <a:gd name="T0" fmla="*/ 0 w 1"/>
                    <a:gd name="T1" fmla="*/ 0 h 17"/>
                    <a:gd name="T2" fmla="*/ 0 w 1"/>
                    <a:gd name="T3" fmla="*/ 16 h 17"/>
                    <a:gd name="T4" fmla="*/ 0 w 1"/>
                    <a:gd name="T5" fmla="*/ 0 h 17"/>
                    <a:gd name="T6" fmla="*/ 0 60000 65536"/>
                    <a:gd name="T7" fmla="*/ 0 60000 65536"/>
                    <a:gd name="T8" fmla="*/ 0 60000 65536"/>
                    <a:gd name="T9" fmla="*/ 0 w 1"/>
                    <a:gd name="T10" fmla="*/ 0 h 17"/>
                    <a:gd name="T11" fmla="*/ 1 w 1"/>
                    <a:gd name="T12" fmla="*/ 17 h 17"/>
                  </a:gdLst>
                  <a:ahLst/>
                  <a:cxnLst>
                    <a:cxn ang="T6">
                      <a:pos x="T0" y="T1"/>
                    </a:cxn>
                    <a:cxn ang="T7">
                      <a:pos x="T2" y="T3"/>
                    </a:cxn>
                    <a:cxn ang="T8">
                      <a:pos x="T4" y="T5"/>
                    </a:cxn>
                  </a:cxnLst>
                  <a:rect l="T9" t="T10" r="T11" b="T12"/>
                  <a:pathLst>
                    <a:path w="1" h="17">
                      <a:moveTo>
                        <a:pt x="0" y="0"/>
                      </a:moveTo>
                      <a:lnTo>
                        <a:pt x="0" y="16"/>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77" name="Freeform 166"/>
                <p:cNvSpPr>
                  <a:spLocks/>
                </p:cNvSpPr>
                <p:nvPr/>
              </p:nvSpPr>
              <p:spPr bwMode="auto">
                <a:xfrm>
                  <a:off x="4932" y="753"/>
                  <a:ext cx="17" cy="17"/>
                </a:xfrm>
                <a:custGeom>
                  <a:avLst/>
                  <a:gdLst>
                    <a:gd name="T0" fmla="*/ 16 w 17"/>
                    <a:gd name="T1" fmla="*/ 0 h 17"/>
                    <a:gd name="T2" fmla="*/ 16 w 17"/>
                    <a:gd name="T3" fmla="*/ 16 h 17"/>
                    <a:gd name="T4" fmla="*/ 0 w 17"/>
                    <a:gd name="T5" fmla="*/ 16 h 17"/>
                    <a:gd name="T6" fmla="*/ 0 w 17"/>
                    <a:gd name="T7" fmla="*/ 0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16"/>
                      </a:lnTo>
                      <a:lnTo>
                        <a:pt x="0" y="16"/>
                      </a:lnTo>
                      <a:lnTo>
                        <a:pt x="0" y="0"/>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78" name="Freeform 167"/>
                <p:cNvSpPr>
                  <a:spLocks/>
                </p:cNvSpPr>
                <p:nvPr/>
              </p:nvSpPr>
              <p:spPr bwMode="auto">
                <a:xfrm>
                  <a:off x="4932" y="74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79" name="Freeform 168"/>
                <p:cNvSpPr>
                  <a:spLocks/>
                </p:cNvSpPr>
                <p:nvPr/>
              </p:nvSpPr>
              <p:spPr bwMode="auto">
                <a:xfrm>
                  <a:off x="4932" y="74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80" name="Line 169"/>
                <p:cNvSpPr>
                  <a:spLocks noChangeShapeType="1"/>
                </p:cNvSpPr>
                <p:nvPr/>
              </p:nvSpPr>
              <p:spPr bwMode="auto">
                <a:xfrm>
                  <a:off x="4955" y="808"/>
                  <a:ext cx="1" cy="0"/>
                </a:xfrm>
                <a:prstGeom prst="line">
                  <a:avLst/>
                </a:prstGeom>
                <a:noFill/>
                <a:ln w="12700">
                  <a:noFill/>
                  <a:round/>
                  <a:headEnd/>
                  <a:tailEnd/>
                </a:ln>
              </p:spPr>
              <p:txBody>
                <a:bodyPr wrap="none" anchor="ctr"/>
                <a:lstStyle/>
                <a:p>
                  <a:endParaRPr lang="en-US"/>
                </a:p>
              </p:txBody>
            </p:sp>
            <p:sp>
              <p:nvSpPr>
                <p:cNvPr id="169281" name="Line 170"/>
                <p:cNvSpPr>
                  <a:spLocks noChangeShapeType="1"/>
                </p:cNvSpPr>
                <p:nvPr/>
              </p:nvSpPr>
              <p:spPr bwMode="auto">
                <a:xfrm>
                  <a:off x="4955" y="808"/>
                  <a:ext cx="1" cy="0"/>
                </a:xfrm>
                <a:prstGeom prst="line">
                  <a:avLst/>
                </a:prstGeom>
                <a:noFill/>
                <a:ln w="12700">
                  <a:solidFill>
                    <a:srgbClr val="FFFFFF"/>
                  </a:solidFill>
                  <a:round/>
                  <a:headEnd/>
                  <a:tailEnd/>
                </a:ln>
              </p:spPr>
              <p:txBody>
                <a:bodyPr wrap="none" anchor="ctr"/>
                <a:lstStyle/>
                <a:p>
                  <a:endParaRPr lang="en-US"/>
                </a:p>
              </p:txBody>
            </p:sp>
            <p:sp>
              <p:nvSpPr>
                <p:cNvPr id="169282" name="Freeform 171"/>
                <p:cNvSpPr>
                  <a:spLocks/>
                </p:cNvSpPr>
                <p:nvPr/>
              </p:nvSpPr>
              <p:spPr bwMode="auto">
                <a:xfrm>
                  <a:off x="4953" y="807"/>
                  <a:ext cx="17" cy="1"/>
                </a:xfrm>
                <a:custGeom>
                  <a:avLst/>
                  <a:gdLst>
                    <a:gd name="T0" fmla="*/ 0 w 17"/>
                    <a:gd name="T1" fmla="*/ 0 h 1"/>
                    <a:gd name="T2" fmla="*/ 16 w 17"/>
                    <a:gd name="T3" fmla="*/ 0 h 1"/>
                    <a:gd name="T4" fmla="*/ 0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0" y="0"/>
                      </a:move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83" name="Freeform 172"/>
                <p:cNvSpPr>
                  <a:spLocks/>
                </p:cNvSpPr>
                <p:nvPr/>
              </p:nvSpPr>
              <p:spPr bwMode="auto">
                <a:xfrm>
                  <a:off x="4953" y="807"/>
                  <a:ext cx="17" cy="17"/>
                </a:xfrm>
                <a:custGeom>
                  <a:avLst/>
                  <a:gdLst>
                    <a:gd name="T0" fmla="*/ 0 w 17"/>
                    <a:gd name="T1" fmla="*/ 16 h 17"/>
                    <a:gd name="T2" fmla="*/ 16 w 17"/>
                    <a:gd name="T3" fmla="*/ 16 h 17"/>
                    <a:gd name="T4" fmla="*/ 16 w 17"/>
                    <a:gd name="T5" fmla="*/ 0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0" y="16"/>
                      </a:moveTo>
                      <a:lnTo>
                        <a:pt x="16" y="16"/>
                      </a:lnTo>
                      <a:lnTo>
                        <a:pt x="16"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84" name="Line 173"/>
                <p:cNvSpPr>
                  <a:spLocks noChangeShapeType="1"/>
                </p:cNvSpPr>
                <p:nvPr/>
              </p:nvSpPr>
              <p:spPr bwMode="auto">
                <a:xfrm>
                  <a:off x="4955" y="807"/>
                  <a:ext cx="1" cy="0"/>
                </a:xfrm>
                <a:prstGeom prst="line">
                  <a:avLst/>
                </a:prstGeom>
                <a:noFill/>
                <a:ln w="12700">
                  <a:noFill/>
                  <a:round/>
                  <a:headEnd/>
                  <a:tailEnd/>
                </a:ln>
              </p:spPr>
              <p:txBody>
                <a:bodyPr wrap="none" anchor="ctr"/>
                <a:lstStyle/>
                <a:p>
                  <a:endParaRPr lang="en-US"/>
                </a:p>
              </p:txBody>
            </p:sp>
            <p:sp>
              <p:nvSpPr>
                <p:cNvPr id="169285" name="Line 174"/>
                <p:cNvSpPr>
                  <a:spLocks noChangeShapeType="1"/>
                </p:cNvSpPr>
                <p:nvPr/>
              </p:nvSpPr>
              <p:spPr bwMode="auto">
                <a:xfrm>
                  <a:off x="4955" y="807"/>
                  <a:ext cx="1" cy="0"/>
                </a:xfrm>
                <a:prstGeom prst="line">
                  <a:avLst/>
                </a:prstGeom>
                <a:noFill/>
                <a:ln w="12700">
                  <a:solidFill>
                    <a:srgbClr val="FFFFFF"/>
                  </a:solidFill>
                  <a:round/>
                  <a:headEnd/>
                  <a:tailEnd/>
                </a:ln>
              </p:spPr>
              <p:txBody>
                <a:bodyPr wrap="none" anchor="ctr"/>
                <a:lstStyle/>
                <a:p>
                  <a:endParaRPr lang="en-US"/>
                </a:p>
              </p:txBody>
            </p:sp>
            <p:sp>
              <p:nvSpPr>
                <p:cNvPr id="169286" name="Freeform 175"/>
                <p:cNvSpPr>
                  <a:spLocks/>
                </p:cNvSpPr>
                <p:nvPr/>
              </p:nvSpPr>
              <p:spPr bwMode="auto">
                <a:xfrm>
                  <a:off x="4955" y="806"/>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87" name="Freeform 176"/>
                <p:cNvSpPr>
                  <a:spLocks/>
                </p:cNvSpPr>
                <p:nvPr/>
              </p:nvSpPr>
              <p:spPr bwMode="auto">
                <a:xfrm>
                  <a:off x="4944" y="804"/>
                  <a:ext cx="17" cy="17"/>
                </a:xfrm>
                <a:custGeom>
                  <a:avLst/>
                  <a:gdLst>
                    <a:gd name="T0" fmla="*/ 16 w 17"/>
                    <a:gd name="T1" fmla="*/ 16 h 17"/>
                    <a:gd name="T2" fmla="*/ 10 w 17"/>
                    <a:gd name="T3" fmla="*/ 16 h 17"/>
                    <a:gd name="T4" fmla="*/ 5 w 17"/>
                    <a:gd name="T5" fmla="*/ 16 h 17"/>
                    <a:gd name="T6" fmla="*/ 0 w 17"/>
                    <a:gd name="T7" fmla="*/ 16 h 17"/>
                    <a:gd name="T8" fmla="*/ 0 w 17"/>
                    <a:gd name="T9" fmla="*/ 10 h 17"/>
                    <a:gd name="T10" fmla="*/ 0 w 17"/>
                    <a:gd name="T11" fmla="*/ 5 h 17"/>
                    <a:gd name="T12" fmla="*/ 0 w 17"/>
                    <a:gd name="T13" fmla="*/ 0 h 17"/>
                    <a:gd name="T14" fmla="*/ 5 w 17"/>
                    <a:gd name="T15" fmla="*/ 0 h 17"/>
                    <a:gd name="T16" fmla="*/ 10 w 17"/>
                    <a:gd name="T17" fmla="*/ 0 h 17"/>
                    <a:gd name="T18" fmla="*/ 16 w 17"/>
                    <a:gd name="T19" fmla="*/ 0 h 17"/>
                    <a:gd name="T20" fmla="*/ 16 w 17"/>
                    <a:gd name="T21" fmla="*/ 16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7"/>
                    <a:gd name="T35" fmla="*/ 17 w 17"/>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7">
                      <a:moveTo>
                        <a:pt x="16" y="16"/>
                      </a:moveTo>
                      <a:lnTo>
                        <a:pt x="10" y="16"/>
                      </a:lnTo>
                      <a:lnTo>
                        <a:pt x="5" y="16"/>
                      </a:lnTo>
                      <a:lnTo>
                        <a:pt x="0" y="16"/>
                      </a:lnTo>
                      <a:lnTo>
                        <a:pt x="0" y="10"/>
                      </a:lnTo>
                      <a:lnTo>
                        <a:pt x="0" y="5"/>
                      </a:lnTo>
                      <a:lnTo>
                        <a:pt x="0" y="0"/>
                      </a:lnTo>
                      <a:lnTo>
                        <a:pt x="5" y="0"/>
                      </a:lnTo>
                      <a:lnTo>
                        <a:pt x="10" y="0"/>
                      </a:lnTo>
                      <a:lnTo>
                        <a:pt x="16" y="0"/>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88" name="Freeform 177"/>
                <p:cNvSpPr>
                  <a:spLocks/>
                </p:cNvSpPr>
                <p:nvPr/>
              </p:nvSpPr>
              <p:spPr bwMode="auto">
                <a:xfrm>
                  <a:off x="4944" y="804"/>
                  <a:ext cx="17" cy="17"/>
                </a:xfrm>
                <a:custGeom>
                  <a:avLst/>
                  <a:gdLst>
                    <a:gd name="T0" fmla="*/ 16 w 17"/>
                    <a:gd name="T1" fmla="*/ 16 h 17"/>
                    <a:gd name="T2" fmla="*/ 12 w 17"/>
                    <a:gd name="T3" fmla="*/ 16 h 17"/>
                    <a:gd name="T4" fmla="*/ 8 w 17"/>
                    <a:gd name="T5" fmla="*/ 16 h 17"/>
                    <a:gd name="T6" fmla="*/ 4 w 17"/>
                    <a:gd name="T7" fmla="*/ 16 h 17"/>
                    <a:gd name="T8" fmla="*/ 4 w 17"/>
                    <a:gd name="T9" fmla="*/ 12 h 17"/>
                    <a:gd name="T10" fmla="*/ 0 w 17"/>
                    <a:gd name="T11" fmla="*/ 12 h 17"/>
                    <a:gd name="T12" fmla="*/ 0 w 17"/>
                    <a:gd name="T13" fmla="*/ 8 h 17"/>
                    <a:gd name="T14" fmla="*/ 0 w 17"/>
                    <a:gd name="T15" fmla="*/ 4 h 17"/>
                    <a:gd name="T16" fmla="*/ 4 w 17"/>
                    <a:gd name="T17" fmla="*/ 4 h 17"/>
                    <a:gd name="T18" fmla="*/ 4 w 17"/>
                    <a:gd name="T19" fmla="*/ 0 h 17"/>
                    <a:gd name="T20" fmla="*/ 8 w 17"/>
                    <a:gd name="T21" fmla="*/ 0 h 17"/>
                    <a:gd name="T22" fmla="*/ 12 w 17"/>
                    <a:gd name="T23" fmla="*/ 0 h 17"/>
                    <a:gd name="T24" fmla="*/ 16 w 17"/>
                    <a:gd name="T25" fmla="*/ 0 h 17"/>
                    <a:gd name="T26" fmla="*/ 16 w 17"/>
                    <a:gd name="T27" fmla="*/ 16 h 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
                    <a:gd name="T43" fmla="*/ 0 h 17"/>
                    <a:gd name="T44" fmla="*/ 17 w 17"/>
                    <a:gd name="T45" fmla="*/ 17 h 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 h="17">
                      <a:moveTo>
                        <a:pt x="16" y="16"/>
                      </a:moveTo>
                      <a:lnTo>
                        <a:pt x="12" y="16"/>
                      </a:lnTo>
                      <a:lnTo>
                        <a:pt x="8" y="16"/>
                      </a:lnTo>
                      <a:lnTo>
                        <a:pt x="4" y="16"/>
                      </a:lnTo>
                      <a:lnTo>
                        <a:pt x="4" y="12"/>
                      </a:lnTo>
                      <a:lnTo>
                        <a:pt x="0" y="12"/>
                      </a:lnTo>
                      <a:lnTo>
                        <a:pt x="0" y="8"/>
                      </a:lnTo>
                      <a:lnTo>
                        <a:pt x="0" y="4"/>
                      </a:lnTo>
                      <a:lnTo>
                        <a:pt x="4" y="4"/>
                      </a:lnTo>
                      <a:lnTo>
                        <a:pt x="4" y="0"/>
                      </a:lnTo>
                      <a:lnTo>
                        <a:pt x="8" y="0"/>
                      </a:lnTo>
                      <a:lnTo>
                        <a:pt x="12" y="0"/>
                      </a:lnTo>
                      <a:lnTo>
                        <a:pt x="16" y="0"/>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89" name="Line 178"/>
                <p:cNvSpPr>
                  <a:spLocks noChangeShapeType="1"/>
                </p:cNvSpPr>
                <p:nvPr/>
              </p:nvSpPr>
              <p:spPr bwMode="auto">
                <a:xfrm>
                  <a:off x="4954" y="805"/>
                  <a:ext cx="14" cy="0"/>
                </a:xfrm>
                <a:prstGeom prst="line">
                  <a:avLst/>
                </a:prstGeom>
                <a:noFill/>
                <a:ln w="12700">
                  <a:noFill/>
                  <a:round/>
                  <a:headEnd/>
                  <a:tailEnd/>
                </a:ln>
              </p:spPr>
              <p:txBody>
                <a:bodyPr wrap="none" anchor="ctr"/>
                <a:lstStyle/>
                <a:p>
                  <a:endParaRPr lang="en-US"/>
                </a:p>
              </p:txBody>
            </p:sp>
            <p:sp>
              <p:nvSpPr>
                <p:cNvPr id="169290" name="Line 179"/>
                <p:cNvSpPr>
                  <a:spLocks noChangeShapeType="1"/>
                </p:cNvSpPr>
                <p:nvPr/>
              </p:nvSpPr>
              <p:spPr bwMode="auto">
                <a:xfrm>
                  <a:off x="4958" y="805"/>
                  <a:ext cx="6" cy="0"/>
                </a:xfrm>
                <a:prstGeom prst="line">
                  <a:avLst/>
                </a:prstGeom>
                <a:noFill/>
                <a:ln w="12700">
                  <a:solidFill>
                    <a:srgbClr val="FFFFFF"/>
                  </a:solidFill>
                  <a:round/>
                  <a:headEnd/>
                  <a:tailEnd/>
                </a:ln>
              </p:spPr>
              <p:txBody>
                <a:bodyPr wrap="none" anchor="ctr"/>
                <a:lstStyle/>
                <a:p>
                  <a:endParaRPr lang="en-US"/>
                </a:p>
              </p:txBody>
            </p:sp>
            <p:sp>
              <p:nvSpPr>
                <p:cNvPr id="169291" name="Line 180"/>
                <p:cNvSpPr>
                  <a:spLocks noChangeShapeType="1"/>
                </p:cNvSpPr>
                <p:nvPr/>
              </p:nvSpPr>
              <p:spPr bwMode="auto">
                <a:xfrm>
                  <a:off x="4952" y="805"/>
                  <a:ext cx="1" cy="0"/>
                </a:xfrm>
                <a:prstGeom prst="line">
                  <a:avLst/>
                </a:prstGeom>
                <a:noFill/>
                <a:ln w="12700">
                  <a:noFill/>
                  <a:round/>
                  <a:headEnd/>
                  <a:tailEnd/>
                </a:ln>
              </p:spPr>
              <p:txBody>
                <a:bodyPr wrap="none" anchor="ctr"/>
                <a:lstStyle/>
                <a:p>
                  <a:endParaRPr lang="en-US"/>
                </a:p>
              </p:txBody>
            </p:sp>
            <p:sp>
              <p:nvSpPr>
                <p:cNvPr id="169292" name="Line 181"/>
                <p:cNvSpPr>
                  <a:spLocks noChangeShapeType="1"/>
                </p:cNvSpPr>
                <p:nvPr/>
              </p:nvSpPr>
              <p:spPr bwMode="auto">
                <a:xfrm>
                  <a:off x="4952" y="805"/>
                  <a:ext cx="1" cy="0"/>
                </a:xfrm>
                <a:prstGeom prst="line">
                  <a:avLst/>
                </a:prstGeom>
                <a:noFill/>
                <a:ln w="12700">
                  <a:solidFill>
                    <a:srgbClr val="FFFFFF"/>
                  </a:solidFill>
                  <a:round/>
                  <a:headEnd/>
                  <a:tailEnd/>
                </a:ln>
              </p:spPr>
              <p:txBody>
                <a:bodyPr wrap="none" anchor="ctr"/>
                <a:lstStyle/>
                <a:p>
                  <a:endParaRPr lang="en-US"/>
                </a:p>
              </p:txBody>
            </p:sp>
            <p:sp>
              <p:nvSpPr>
                <p:cNvPr id="169293" name="Freeform 182"/>
                <p:cNvSpPr>
                  <a:spLocks/>
                </p:cNvSpPr>
                <p:nvPr/>
              </p:nvSpPr>
              <p:spPr bwMode="auto">
                <a:xfrm>
                  <a:off x="4952" y="80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294" name="Line 183"/>
                <p:cNvSpPr>
                  <a:spLocks noChangeShapeType="1"/>
                </p:cNvSpPr>
                <p:nvPr/>
              </p:nvSpPr>
              <p:spPr bwMode="auto">
                <a:xfrm>
                  <a:off x="4953" y="805"/>
                  <a:ext cx="14" cy="0"/>
                </a:xfrm>
                <a:prstGeom prst="line">
                  <a:avLst/>
                </a:prstGeom>
                <a:noFill/>
                <a:ln w="12700">
                  <a:noFill/>
                  <a:round/>
                  <a:headEnd/>
                  <a:tailEnd/>
                </a:ln>
              </p:spPr>
              <p:txBody>
                <a:bodyPr wrap="none" anchor="ctr"/>
                <a:lstStyle/>
                <a:p>
                  <a:endParaRPr lang="en-US"/>
                </a:p>
              </p:txBody>
            </p:sp>
            <p:sp>
              <p:nvSpPr>
                <p:cNvPr id="169295" name="Line 184"/>
                <p:cNvSpPr>
                  <a:spLocks noChangeShapeType="1"/>
                </p:cNvSpPr>
                <p:nvPr/>
              </p:nvSpPr>
              <p:spPr bwMode="auto">
                <a:xfrm>
                  <a:off x="4957" y="805"/>
                  <a:ext cx="6" cy="0"/>
                </a:xfrm>
                <a:prstGeom prst="line">
                  <a:avLst/>
                </a:prstGeom>
                <a:noFill/>
                <a:ln w="12700">
                  <a:solidFill>
                    <a:srgbClr val="FFFFFF"/>
                  </a:solidFill>
                  <a:round/>
                  <a:headEnd/>
                  <a:tailEnd/>
                </a:ln>
              </p:spPr>
              <p:txBody>
                <a:bodyPr wrap="none" anchor="ctr"/>
                <a:lstStyle/>
                <a:p>
                  <a:endParaRPr lang="en-US"/>
                </a:p>
              </p:txBody>
            </p:sp>
            <p:sp>
              <p:nvSpPr>
                <p:cNvPr id="169296" name="Line 185"/>
                <p:cNvSpPr>
                  <a:spLocks noChangeShapeType="1"/>
                </p:cNvSpPr>
                <p:nvPr/>
              </p:nvSpPr>
              <p:spPr bwMode="auto">
                <a:xfrm>
                  <a:off x="4953" y="805"/>
                  <a:ext cx="14" cy="0"/>
                </a:xfrm>
                <a:prstGeom prst="line">
                  <a:avLst/>
                </a:prstGeom>
                <a:noFill/>
                <a:ln w="12700">
                  <a:noFill/>
                  <a:round/>
                  <a:headEnd/>
                  <a:tailEnd/>
                </a:ln>
              </p:spPr>
              <p:txBody>
                <a:bodyPr wrap="none" anchor="ctr"/>
                <a:lstStyle/>
                <a:p>
                  <a:endParaRPr lang="en-US"/>
                </a:p>
              </p:txBody>
            </p:sp>
            <p:sp>
              <p:nvSpPr>
                <p:cNvPr id="169297" name="Line 186"/>
                <p:cNvSpPr>
                  <a:spLocks noChangeShapeType="1"/>
                </p:cNvSpPr>
                <p:nvPr/>
              </p:nvSpPr>
              <p:spPr bwMode="auto">
                <a:xfrm>
                  <a:off x="4957" y="805"/>
                  <a:ext cx="6" cy="0"/>
                </a:xfrm>
                <a:prstGeom prst="line">
                  <a:avLst/>
                </a:prstGeom>
                <a:noFill/>
                <a:ln w="12700">
                  <a:solidFill>
                    <a:srgbClr val="FFFFFF"/>
                  </a:solidFill>
                  <a:round/>
                  <a:headEnd/>
                  <a:tailEnd/>
                </a:ln>
              </p:spPr>
              <p:txBody>
                <a:bodyPr wrap="none" anchor="ctr"/>
                <a:lstStyle/>
                <a:p>
                  <a:endParaRPr lang="en-US"/>
                </a:p>
              </p:txBody>
            </p:sp>
            <p:sp>
              <p:nvSpPr>
                <p:cNvPr id="169298" name="Freeform 187"/>
                <p:cNvSpPr>
                  <a:spLocks/>
                </p:cNvSpPr>
                <p:nvPr/>
              </p:nvSpPr>
              <p:spPr bwMode="auto">
                <a:xfrm>
                  <a:off x="4950" y="804"/>
                  <a:ext cx="17" cy="1"/>
                </a:xfrm>
                <a:custGeom>
                  <a:avLst/>
                  <a:gdLst>
                    <a:gd name="T0" fmla="*/ 0 w 17"/>
                    <a:gd name="T1" fmla="*/ 0 h 1"/>
                    <a:gd name="T2" fmla="*/ 16 w 17"/>
                    <a:gd name="T3" fmla="*/ 0 h 1"/>
                    <a:gd name="T4" fmla="*/ 0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0" y="0"/>
                      </a:move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99" name="Freeform 188"/>
                <p:cNvSpPr>
                  <a:spLocks/>
                </p:cNvSpPr>
                <p:nvPr/>
              </p:nvSpPr>
              <p:spPr bwMode="auto">
                <a:xfrm>
                  <a:off x="4951" y="804"/>
                  <a:ext cx="1" cy="17"/>
                </a:xfrm>
                <a:custGeom>
                  <a:avLst/>
                  <a:gdLst>
                    <a:gd name="T0" fmla="*/ 0 w 1"/>
                    <a:gd name="T1" fmla="*/ 16 h 17"/>
                    <a:gd name="T2" fmla="*/ 0 w 1"/>
                    <a:gd name="T3" fmla="*/ 0 h 17"/>
                    <a:gd name="T4" fmla="*/ 0 w 1"/>
                    <a:gd name="T5" fmla="*/ 16 h 17"/>
                    <a:gd name="T6" fmla="*/ 0 60000 65536"/>
                    <a:gd name="T7" fmla="*/ 0 60000 65536"/>
                    <a:gd name="T8" fmla="*/ 0 60000 65536"/>
                    <a:gd name="T9" fmla="*/ 0 w 1"/>
                    <a:gd name="T10" fmla="*/ 0 h 17"/>
                    <a:gd name="T11" fmla="*/ 1 w 1"/>
                    <a:gd name="T12" fmla="*/ 17 h 17"/>
                  </a:gdLst>
                  <a:ahLst/>
                  <a:cxnLst>
                    <a:cxn ang="T6">
                      <a:pos x="T0" y="T1"/>
                    </a:cxn>
                    <a:cxn ang="T7">
                      <a:pos x="T2" y="T3"/>
                    </a:cxn>
                    <a:cxn ang="T8">
                      <a:pos x="T4" y="T5"/>
                    </a:cxn>
                  </a:cxnLst>
                  <a:rect l="T9" t="T10" r="T11" b="T12"/>
                  <a:pathLst>
                    <a:path w="1" h="17">
                      <a:moveTo>
                        <a:pt x="0" y="16"/>
                      </a:moveTo>
                      <a:lnTo>
                        <a:pt x="0" y="0"/>
                      </a:lnTo>
                      <a:lnTo>
                        <a:pt x="0"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300" name="Freeform 189"/>
                <p:cNvSpPr>
                  <a:spLocks/>
                </p:cNvSpPr>
                <p:nvPr/>
              </p:nvSpPr>
              <p:spPr bwMode="auto">
                <a:xfrm>
                  <a:off x="4930" y="756"/>
                  <a:ext cx="17" cy="22"/>
                </a:xfrm>
                <a:custGeom>
                  <a:avLst/>
                  <a:gdLst>
                    <a:gd name="T0" fmla="*/ 8 w 17"/>
                    <a:gd name="T1" fmla="*/ 0 h 22"/>
                    <a:gd name="T2" fmla="*/ 8 w 17"/>
                    <a:gd name="T3" fmla="*/ 14 h 22"/>
                    <a:gd name="T4" fmla="*/ 0 w 17"/>
                    <a:gd name="T5" fmla="*/ 21 h 22"/>
                    <a:gd name="T6" fmla="*/ 16 w 17"/>
                    <a:gd name="T7" fmla="*/ 21 h 22"/>
                    <a:gd name="T8" fmla="*/ 16 w 17"/>
                    <a:gd name="T9" fmla="*/ 0 h 22"/>
                    <a:gd name="T10" fmla="*/ 8 w 17"/>
                    <a:gd name="T11" fmla="*/ 0 h 22"/>
                    <a:gd name="T12" fmla="*/ 0 60000 65536"/>
                    <a:gd name="T13" fmla="*/ 0 60000 65536"/>
                    <a:gd name="T14" fmla="*/ 0 60000 65536"/>
                    <a:gd name="T15" fmla="*/ 0 60000 65536"/>
                    <a:gd name="T16" fmla="*/ 0 60000 65536"/>
                    <a:gd name="T17" fmla="*/ 0 60000 65536"/>
                    <a:gd name="T18" fmla="*/ 0 w 17"/>
                    <a:gd name="T19" fmla="*/ 0 h 22"/>
                    <a:gd name="T20" fmla="*/ 17 w 1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7" h="22">
                      <a:moveTo>
                        <a:pt x="8" y="0"/>
                      </a:moveTo>
                      <a:lnTo>
                        <a:pt x="8" y="14"/>
                      </a:lnTo>
                      <a:lnTo>
                        <a:pt x="0" y="21"/>
                      </a:lnTo>
                      <a:lnTo>
                        <a:pt x="16" y="21"/>
                      </a:lnTo>
                      <a:lnTo>
                        <a:pt x="16" y="0"/>
                      </a:lnTo>
                      <a:lnTo>
                        <a:pt x="8"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301" name="Freeform 190"/>
                <p:cNvSpPr>
                  <a:spLocks/>
                </p:cNvSpPr>
                <p:nvPr/>
              </p:nvSpPr>
              <p:spPr bwMode="auto">
                <a:xfrm>
                  <a:off x="4930" y="756"/>
                  <a:ext cx="17" cy="22"/>
                </a:xfrm>
                <a:custGeom>
                  <a:avLst/>
                  <a:gdLst>
                    <a:gd name="T0" fmla="*/ 10 w 17"/>
                    <a:gd name="T1" fmla="*/ 0 h 22"/>
                    <a:gd name="T2" fmla="*/ 5 w 17"/>
                    <a:gd name="T3" fmla="*/ 14 h 22"/>
                    <a:gd name="T4" fmla="*/ 0 w 17"/>
                    <a:gd name="T5" fmla="*/ 21 h 22"/>
                    <a:gd name="T6" fmla="*/ 16 w 17"/>
                    <a:gd name="T7" fmla="*/ 21 h 22"/>
                    <a:gd name="T8" fmla="*/ 16 w 17"/>
                    <a:gd name="T9" fmla="*/ 0 h 22"/>
                    <a:gd name="T10" fmla="*/ 10 w 17"/>
                    <a:gd name="T11" fmla="*/ 0 h 22"/>
                    <a:gd name="T12" fmla="*/ 0 60000 65536"/>
                    <a:gd name="T13" fmla="*/ 0 60000 65536"/>
                    <a:gd name="T14" fmla="*/ 0 60000 65536"/>
                    <a:gd name="T15" fmla="*/ 0 60000 65536"/>
                    <a:gd name="T16" fmla="*/ 0 60000 65536"/>
                    <a:gd name="T17" fmla="*/ 0 60000 65536"/>
                    <a:gd name="T18" fmla="*/ 0 w 17"/>
                    <a:gd name="T19" fmla="*/ 0 h 22"/>
                    <a:gd name="T20" fmla="*/ 17 w 17"/>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7" h="22">
                      <a:moveTo>
                        <a:pt x="10" y="0"/>
                      </a:moveTo>
                      <a:lnTo>
                        <a:pt x="5" y="14"/>
                      </a:lnTo>
                      <a:lnTo>
                        <a:pt x="0" y="21"/>
                      </a:lnTo>
                      <a:lnTo>
                        <a:pt x="16" y="21"/>
                      </a:lnTo>
                      <a:lnTo>
                        <a:pt x="16" y="0"/>
                      </a:lnTo>
                      <a:lnTo>
                        <a:pt x="1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02" name="Line 191"/>
                <p:cNvSpPr>
                  <a:spLocks noChangeShapeType="1"/>
                </p:cNvSpPr>
                <p:nvPr/>
              </p:nvSpPr>
              <p:spPr bwMode="auto">
                <a:xfrm>
                  <a:off x="4934" y="757"/>
                  <a:ext cx="4" cy="0"/>
                </a:xfrm>
                <a:prstGeom prst="line">
                  <a:avLst/>
                </a:prstGeom>
                <a:noFill/>
                <a:ln w="12700">
                  <a:solidFill>
                    <a:srgbClr val="000000"/>
                  </a:solidFill>
                  <a:round/>
                  <a:headEnd/>
                  <a:tailEnd/>
                </a:ln>
              </p:spPr>
              <p:txBody>
                <a:bodyPr wrap="none" anchor="ctr"/>
                <a:lstStyle/>
                <a:p>
                  <a:endParaRPr lang="en-US"/>
                </a:p>
              </p:txBody>
            </p:sp>
            <p:sp>
              <p:nvSpPr>
                <p:cNvPr id="169303" name="Line 192"/>
                <p:cNvSpPr>
                  <a:spLocks noChangeShapeType="1"/>
                </p:cNvSpPr>
                <p:nvPr/>
              </p:nvSpPr>
              <p:spPr bwMode="auto">
                <a:xfrm>
                  <a:off x="4934" y="758"/>
                  <a:ext cx="4" cy="0"/>
                </a:xfrm>
                <a:prstGeom prst="line">
                  <a:avLst/>
                </a:prstGeom>
                <a:noFill/>
                <a:ln w="12700">
                  <a:solidFill>
                    <a:srgbClr val="000000"/>
                  </a:solidFill>
                  <a:round/>
                  <a:headEnd/>
                  <a:tailEnd/>
                </a:ln>
              </p:spPr>
              <p:txBody>
                <a:bodyPr wrap="none" anchor="ctr"/>
                <a:lstStyle/>
                <a:p>
                  <a:endParaRPr lang="en-US"/>
                </a:p>
              </p:txBody>
            </p:sp>
            <p:sp>
              <p:nvSpPr>
                <p:cNvPr id="169304" name="Line 193"/>
                <p:cNvSpPr>
                  <a:spLocks noChangeShapeType="1"/>
                </p:cNvSpPr>
                <p:nvPr/>
              </p:nvSpPr>
              <p:spPr bwMode="auto">
                <a:xfrm>
                  <a:off x="4934" y="760"/>
                  <a:ext cx="4" cy="0"/>
                </a:xfrm>
                <a:prstGeom prst="line">
                  <a:avLst/>
                </a:prstGeom>
                <a:noFill/>
                <a:ln w="12700">
                  <a:solidFill>
                    <a:srgbClr val="000000"/>
                  </a:solidFill>
                  <a:round/>
                  <a:headEnd/>
                  <a:tailEnd/>
                </a:ln>
              </p:spPr>
              <p:txBody>
                <a:bodyPr wrap="none" anchor="ctr"/>
                <a:lstStyle/>
                <a:p>
                  <a:endParaRPr lang="en-US"/>
                </a:p>
              </p:txBody>
            </p:sp>
            <p:sp>
              <p:nvSpPr>
                <p:cNvPr id="169305" name="Freeform 194"/>
                <p:cNvSpPr>
                  <a:spLocks/>
                </p:cNvSpPr>
                <p:nvPr/>
              </p:nvSpPr>
              <p:spPr bwMode="auto">
                <a:xfrm>
                  <a:off x="4924" y="764"/>
                  <a:ext cx="17" cy="1"/>
                </a:xfrm>
                <a:custGeom>
                  <a:avLst/>
                  <a:gdLst>
                    <a:gd name="T0" fmla="*/ 0 w 17"/>
                    <a:gd name="T1" fmla="*/ 0 h 1"/>
                    <a:gd name="T2" fmla="*/ 16 w 17"/>
                    <a:gd name="T3" fmla="*/ 0 h 1"/>
                    <a:gd name="T4" fmla="*/ 8 w 17"/>
                    <a:gd name="T5" fmla="*/ 0 h 1"/>
                    <a:gd name="T6" fmla="*/ 2 w 17"/>
                    <a:gd name="T7" fmla="*/ 0 h 1"/>
                    <a:gd name="T8" fmla="*/ 0 w 17"/>
                    <a:gd name="T9" fmla="*/ 0 h 1"/>
                    <a:gd name="T10" fmla="*/ 0 60000 65536"/>
                    <a:gd name="T11" fmla="*/ 0 60000 65536"/>
                    <a:gd name="T12" fmla="*/ 0 60000 65536"/>
                    <a:gd name="T13" fmla="*/ 0 60000 65536"/>
                    <a:gd name="T14" fmla="*/ 0 60000 65536"/>
                    <a:gd name="T15" fmla="*/ 0 w 17"/>
                    <a:gd name="T16" fmla="*/ 0 h 1"/>
                    <a:gd name="T17" fmla="*/ 17 w 17"/>
                    <a:gd name="T18" fmla="*/ 1 h 1"/>
                  </a:gdLst>
                  <a:ahLst/>
                  <a:cxnLst>
                    <a:cxn ang="T10">
                      <a:pos x="T0" y="T1"/>
                    </a:cxn>
                    <a:cxn ang="T11">
                      <a:pos x="T2" y="T3"/>
                    </a:cxn>
                    <a:cxn ang="T12">
                      <a:pos x="T4" y="T5"/>
                    </a:cxn>
                    <a:cxn ang="T13">
                      <a:pos x="T6" y="T7"/>
                    </a:cxn>
                    <a:cxn ang="T14">
                      <a:pos x="T8" y="T9"/>
                    </a:cxn>
                  </a:cxnLst>
                  <a:rect l="T15" t="T16" r="T17" b="T18"/>
                  <a:pathLst>
                    <a:path w="17" h="1">
                      <a:moveTo>
                        <a:pt x="0" y="0"/>
                      </a:moveTo>
                      <a:lnTo>
                        <a:pt x="16" y="0"/>
                      </a:lnTo>
                      <a:lnTo>
                        <a:pt x="8" y="0"/>
                      </a:lnTo>
                      <a:lnTo>
                        <a:pt x="2"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306" name="Freeform 195"/>
                <p:cNvSpPr>
                  <a:spLocks/>
                </p:cNvSpPr>
                <p:nvPr/>
              </p:nvSpPr>
              <p:spPr bwMode="auto">
                <a:xfrm>
                  <a:off x="4924" y="764"/>
                  <a:ext cx="18" cy="17"/>
                </a:xfrm>
                <a:custGeom>
                  <a:avLst/>
                  <a:gdLst>
                    <a:gd name="T0" fmla="*/ 0 w 18"/>
                    <a:gd name="T1" fmla="*/ 0 h 17"/>
                    <a:gd name="T2" fmla="*/ 17 w 18"/>
                    <a:gd name="T3" fmla="*/ 0 h 17"/>
                    <a:gd name="T4" fmla="*/ 17 w 18"/>
                    <a:gd name="T5" fmla="*/ 16 h 17"/>
                    <a:gd name="T6" fmla="*/ 9 w 18"/>
                    <a:gd name="T7" fmla="*/ 16 h 17"/>
                    <a:gd name="T8" fmla="*/ 2 w 18"/>
                    <a:gd name="T9" fmla="*/ 16 h 17"/>
                    <a:gd name="T10" fmla="*/ 0 w 18"/>
                    <a:gd name="T11" fmla="*/ 0 h 17"/>
                    <a:gd name="T12" fmla="*/ 0 60000 65536"/>
                    <a:gd name="T13" fmla="*/ 0 60000 65536"/>
                    <a:gd name="T14" fmla="*/ 0 60000 65536"/>
                    <a:gd name="T15" fmla="*/ 0 60000 65536"/>
                    <a:gd name="T16" fmla="*/ 0 60000 65536"/>
                    <a:gd name="T17" fmla="*/ 0 60000 65536"/>
                    <a:gd name="T18" fmla="*/ 0 w 18"/>
                    <a:gd name="T19" fmla="*/ 0 h 17"/>
                    <a:gd name="T20" fmla="*/ 18 w 18"/>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8" h="17">
                      <a:moveTo>
                        <a:pt x="0" y="0"/>
                      </a:moveTo>
                      <a:lnTo>
                        <a:pt x="17" y="0"/>
                      </a:lnTo>
                      <a:lnTo>
                        <a:pt x="17" y="16"/>
                      </a:lnTo>
                      <a:lnTo>
                        <a:pt x="9" y="16"/>
                      </a:lnTo>
                      <a:lnTo>
                        <a:pt x="2" y="1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07" name="Line 196"/>
                <p:cNvSpPr>
                  <a:spLocks noChangeShapeType="1"/>
                </p:cNvSpPr>
                <p:nvPr/>
              </p:nvSpPr>
              <p:spPr bwMode="auto">
                <a:xfrm>
                  <a:off x="4932" y="790"/>
                  <a:ext cx="0" cy="12"/>
                </a:xfrm>
                <a:prstGeom prst="line">
                  <a:avLst/>
                </a:prstGeom>
                <a:noFill/>
                <a:ln w="12700">
                  <a:noFill/>
                  <a:round/>
                  <a:headEnd/>
                  <a:tailEnd/>
                </a:ln>
              </p:spPr>
              <p:txBody>
                <a:bodyPr wrap="none" anchor="ctr"/>
                <a:lstStyle/>
                <a:p>
                  <a:endParaRPr lang="en-US"/>
                </a:p>
              </p:txBody>
            </p:sp>
            <p:sp>
              <p:nvSpPr>
                <p:cNvPr id="169308" name="Line 197"/>
                <p:cNvSpPr>
                  <a:spLocks noChangeShapeType="1"/>
                </p:cNvSpPr>
                <p:nvPr/>
              </p:nvSpPr>
              <p:spPr bwMode="auto">
                <a:xfrm>
                  <a:off x="4932" y="794"/>
                  <a:ext cx="0" cy="4"/>
                </a:xfrm>
                <a:prstGeom prst="line">
                  <a:avLst/>
                </a:prstGeom>
                <a:noFill/>
                <a:ln w="12700">
                  <a:solidFill>
                    <a:srgbClr val="000000"/>
                  </a:solidFill>
                  <a:round/>
                  <a:headEnd/>
                  <a:tailEnd/>
                </a:ln>
              </p:spPr>
              <p:txBody>
                <a:bodyPr wrap="none" anchor="ctr"/>
                <a:lstStyle/>
                <a:p>
                  <a:endParaRPr lang="en-US"/>
                </a:p>
              </p:txBody>
            </p:sp>
            <p:sp>
              <p:nvSpPr>
                <p:cNvPr id="169309" name="Line 198"/>
                <p:cNvSpPr>
                  <a:spLocks noChangeShapeType="1"/>
                </p:cNvSpPr>
                <p:nvPr/>
              </p:nvSpPr>
              <p:spPr bwMode="auto">
                <a:xfrm flipH="1">
                  <a:off x="4929" y="801"/>
                  <a:ext cx="19" cy="0"/>
                </a:xfrm>
                <a:prstGeom prst="line">
                  <a:avLst/>
                </a:prstGeom>
                <a:noFill/>
                <a:ln w="12700">
                  <a:noFill/>
                  <a:round/>
                  <a:headEnd/>
                  <a:tailEnd/>
                </a:ln>
              </p:spPr>
              <p:txBody>
                <a:bodyPr wrap="none" anchor="ctr"/>
                <a:lstStyle/>
                <a:p>
                  <a:endParaRPr lang="en-US"/>
                </a:p>
              </p:txBody>
            </p:sp>
            <p:sp>
              <p:nvSpPr>
                <p:cNvPr id="169310" name="Line 199"/>
                <p:cNvSpPr>
                  <a:spLocks noChangeShapeType="1"/>
                </p:cNvSpPr>
                <p:nvPr/>
              </p:nvSpPr>
              <p:spPr bwMode="auto">
                <a:xfrm flipH="1">
                  <a:off x="4921" y="801"/>
                  <a:ext cx="35" cy="0"/>
                </a:xfrm>
                <a:prstGeom prst="line">
                  <a:avLst/>
                </a:prstGeom>
                <a:noFill/>
                <a:ln w="12700">
                  <a:solidFill>
                    <a:srgbClr val="000000"/>
                  </a:solidFill>
                  <a:round/>
                  <a:headEnd/>
                  <a:tailEnd/>
                </a:ln>
              </p:spPr>
              <p:txBody>
                <a:bodyPr wrap="none" anchor="ctr"/>
                <a:lstStyle/>
                <a:p>
                  <a:endParaRPr lang="en-US"/>
                </a:p>
              </p:txBody>
            </p:sp>
            <p:sp>
              <p:nvSpPr>
                <p:cNvPr id="169311" name="Line 200"/>
                <p:cNvSpPr>
                  <a:spLocks noChangeShapeType="1"/>
                </p:cNvSpPr>
                <p:nvPr/>
              </p:nvSpPr>
              <p:spPr bwMode="auto">
                <a:xfrm flipV="1">
                  <a:off x="4935" y="794"/>
                  <a:ext cx="0" cy="19"/>
                </a:xfrm>
                <a:prstGeom prst="line">
                  <a:avLst/>
                </a:prstGeom>
                <a:noFill/>
                <a:ln w="12700">
                  <a:solidFill>
                    <a:srgbClr val="000000"/>
                  </a:solidFill>
                  <a:round/>
                  <a:headEnd/>
                  <a:tailEnd/>
                </a:ln>
              </p:spPr>
              <p:txBody>
                <a:bodyPr wrap="none" anchor="ctr"/>
                <a:lstStyle/>
                <a:p>
                  <a:endParaRPr lang="en-US"/>
                </a:p>
              </p:txBody>
            </p:sp>
            <p:sp>
              <p:nvSpPr>
                <p:cNvPr id="169312" name="Freeform 201"/>
                <p:cNvSpPr>
                  <a:spLocks/>
                </p:cNvSpPr>
                <p:nvPr/>
              </p:nvSpPr>
              <p:spPr bwMode="auto">
                <a:xfrm>
                  <a:off x="4928" y="788"/>
                  <a:ext cx="17" cy="20"/>
                </a:xfrm>
                <a:custGeom>
                  <a:avLst/>
                  <a:gdLst>
                    <a:gd name="T0" fmla="*/ 16 w 17"/>
                    <a:gd name="T1" fmla="*/ 19 h 20"/>
                    <a:gd name="T2" fmla="*/ 0 w 17"/>
                    <a:gd name="T3" fmla="*/ 13 h 20"/>
                    <a:gd name="T4" fmla="*/ 16 w 17"/>
                    <a:gd name="T5" fmla="*/ 6 h 20"/>
                    <a:gd name="T6" fmla="*/ 1 w 17"/>
                    <a:gd name="T7" fmla="*/ 6 h 20"/>
                    <a:gd name="T8" fmla="*/ 16 w 17"/>
                    <a:gd name="T9" fmla="*/ 0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16" y="19"/>
                      </a:moveTo>
                      <a:lnTo>
                        <a:pt x="0" y="13"/>
                      </a:lnTo>
                      <a:lnTo>
                        <a:pt x="16" y="6"/>
                      </a:lnTo>
                      <a:lnTo>
                        <a:pt x="1" y="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13" name="Line 202"/>
                <p:cNvSpPr>
                  <a:spLocks noChangeShapeType="1"/>
                </p:cNvSpPr>
                <p:nvPr/>
              </p:nvSpPr>
              <p:spPr bwMode="auto">
                <a:xfrm flipH="1">
                  <a:off x="4935" y="795"/>
                  <a:ext cx="25" cy="2"/>
                </a:xfrm>
                <a:prstGeom prst="line">
                  <a:avLst/>
                </a:prstGeom>
                <a:noFill/>
                <a:ln w="12700">
                  <a:solidFill>
                    <a:srgbClr val="000000"/>
                  </a:solidFill>
                  <a:round/>
                  <a:headEnd/>
                  <a:tailEnd/>
                </a:ln>
              </p:spPr>
              <p:txBody>
                <a:bodyPr wrap="none" anchor="ctr"/>
                <a:lstStyle/>
                <a:p>
                  <a:endParaRPr lang="en-US"/>
                </a:p>
              </p:txBody>
            </p:sp>
            <p:sp>
              <p:nvSpPr>
                <p:cNvPr id="169314" name="Line 203"/>
                <p:cNvSpPr>
                  <a:spLocks noChangeShapeType="1"/>
                </p:cNvSpPr>
                <p:nvPr/>
              </p:nvSpPr>
              <p:spPr bwMode="auto">
                <a:xfrm>
                  <a:off x="4945" y="790"/>
                  <a:ext cx="0" cy="4"/>
                </a:xfrm>
                <a:prstGeom prst="line">
                  <a:avLst/>
                </a:prstGeom>
                <a:noFill/>
                <a:ln w="12700">
                  <a:solidFill>
                    <a:srgbClr val="000000"/>
                  </a:solidFill>
                  <a:round/>
                  <a:headEnd/>
                  <a:tailEnd/>
                </a:ln>
              </p:spPr>
              <p:txBody>
                <a:bodyPr wrap="none" anchor="ctr"/>
                <a:lstStyle/>
                <a:p>
                  <a:endParaRPr lang="en-US"/>
                </a:p>
              </p:txBody>
            </p:sp>
            <p:sp>
              <p:nvSpPr>
                <p:cNvPr id="169315" name="Line 204"/>
                <p:cNvSpPr>
                  <a:spLocks noChangeShapeType="1"/>
                </p:cNvSpPr>
                <p:nvPr/>
              </p:nvSpPr>
              <p:spPr bwMode="auto">
                <a:xfrm>
                  <a:off x="4947" y="790"/>
                  <a:ext cx="0" cy="4"/>
                </a:xfrm>
                <a:prstGeom prst="line">
                  <a:avLst/>
                </a:prstGeom>
                <a:noFill/>
                <a:ln w="12700">
                  <a:solidFill>
                    <a:srgbClr val="000000"/>
                  </a:solidFill>
                  <a:round/>
                  <a:headEnd/>
                  <a:tailEnd/>
                </a:ln>
              </p:spPr>
              <p:txBody>
                <a:bodyPr wrap="none" anchor="ctr"/>
                <a:lstStyle/>
                <a:p>
                  <a:endParaRPr lang="en-US"/>
                </a:p>
              </p:txBody>
            </p:sp>
            <p:sp>
              <p:nvSpPr>
                <p:cNvPr id="169316" name="Line 205"/>
                <p:cNvSpPr>
                  <a:spLocks noChangeShapeType="1"/>
                </p:cNvSpPr>
                <p:nvPr/>
              </p:nvSpPr>
              <p:spPr bwMode="auto">
                <a:xfrm flipV="1">
                  <a:off x="4948" y="781"/>
                  <a:ext cx="0" cy="16"/>
                </a:xfrm>
                <a:prstGeom prst="line">
                  <a:avLst/>
                </a:prstGeom>
                <a:noFill/>
                <a:ln w="12700">
                  <a:solidFill>
                    <a:srgbClr val="000000"/>
                  </a:solidFill>
                  <a:round/>
                  <a:headEnd/>
                  <a:tailEnd/>
                </a:ln>
              </p:spPr>
              <p:txBody>
                <a:bodyPr wrap="none" anchor="ctr"/>
                <a:lstStyle/>
                <a:p>
                  <a:endParaRPr lang="en-US"/>
                </a:p>
              </p:txBody>
            </p:sp>
            <p:sp>
              <p:nvSpPr>
                <p:cNvPr id="169317" name="Freeform 206"/>
                <p:cNvSpPr>
                  <a:spLocks/>
                </p:cNvSpPr>
                <p:nvPr/>
              </p:nvSpPr>
              <p:spPr bwMode="auto">
                <a:xfrm>
                  <a:off x="4931" y="778"/>
                  <a:ext cx="17" cy="17"/>
                </a:xfrm>
                <a:custGeom>
                  <a:avLst/>
                  <a:gdLst>
                    <a:gd name="T0" fmla="*/ 0 w 17"/>
                    <a:gd name="T1" fmla="*/ 16 h 17"/>
                    <a:gd name="T2" fmla="*/ 16 w 17"/>
                    <a:gd name="T3" fmla="*/ 7 h 17"/>
                    <a:gd name="T4" fmla="*/ 2 w 17"/>
                    <a:gd name="T5" fmla="*/ 7 h 17"/>
                    <a:gd name="T6" fmla="*/ 16 w 17"/>
                    <a:gd name="T7" fmla="*/ 0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16" y="7"/>
                      </a:lnTo>
                      <a:lnTo>
                        <a:pt x="2" y="7"/>
                      </a:lnTo>
                      <a:lnTo>
                        <a:pt x="16" y="0"/>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318" name="Freeform 207"/>
                <p:cNvSpPr>
                  <a:spLocks/>
                </p:cNvSpPr>
                <p:nvPr/>
              </p:nvSpPr>
              <p:spPr bwMode="auto">
                <a:xfrm>
                  <a:off x="4931" y="778"/>
                  <a:ext cx="17" cy="17"/>
                </a:xfrm>
                <a:custGeom>
                  <a:avLst/>
                  <a:gdLst>
                    <a:gd name="T0" fmla="*/ 0 w 17"/>
                    <a:gd name="T1" fmla="*/ 16 h 17"/>
                    <a:gd name="T2" fmla="*/ 16 w 17"/>
                    <a:gd name="T3" fmla="*/ 8 h 17"/>
                    <a:gd name="T4" fmla="*/ 1 w 17"/>
                    <a:gd name="T5" fmla="*/ 8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6" y="8"/>
                      </a:lnTo>
                      <a:lnTo>
                        <a:pt x="1" y="8"/>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19" name="Freeform 208"/>
                <p:cNvSpPr>
                  <a:spLocks/>
                </p:cNvSpPr>
                <p:nvPr/>
              </p:nvSpPr>
              <p:spPr bwMode="auto">
                <a:xfrm>
                  <a:off x="4926" y="777"/>
                  <a:ext cx="22" cy="1"/>
                </a:xfrm>
                <a:custGeom>
                  <a:avLst/>
                  <a:gdLst>
                    <a:gd name="T0" fmla="*/ 0 w 22"/>
                    <a:gd name="T1" fmla="*/ 0 h 1"/>
                    <a:gd name="T2" fmla="*/ 7 w 22"/>
                    <a:gd name="T3" fmla="*/ 0 h 1"/>
                    <a:gd name="T4" fmla="*/ 21 w 22"/>
                    <a:gd name="T5" fmla="*/ 0 h 1"/>
                    <a:gd name="T6" fmla="*/ 7 w 22"/>
                    <a:gd name="T7" fmla="*/ 0 h 1"/>
                    <a:gd name="T8" fmla="*/ 4 w 22"/>
                    <a:gd name="T9" fmla="*/ 0 h 1"/>
                    <a:gd name="T10" fmla="*/ 0 w 22"/>
                    <a:gd name="T11" fmla="*/ 0 h 1"/>
                    <a:gd name="T12" fmla="*/ 0 60000 65536"/>
                    <a:gd name="T13" fmla="*/ 0 60000 65536"/>
                    <a:gd name="T14" fmla="*/ 0 60000 65536"/>
                    <a:gd name="T15" fmla="*/ 0 60000 65536"/>
                    <a:gd name="T16" fmla="*/ 0 60000 65536"/>
                    <a:gd name="T17" fmla="*/ 0 60000 65536"/>
                    <a:gd name="T18" fmla="*/ 0 w 22"/>
                    <a:gd name="T19" fmla="*/ 0 h 1"/>
                    <a:gd name="T20" fmla="*/ 22 w 2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2" h="1">
                      <a:moveTo>
                        <a:pt x="0" y="0"/>
                      </a:moveTo>
                      <a:lnTo>
                        <a:pt x="7" y="0"/>
                      </a:lnTo>
                      <a:lnTo>
                        <a:pt x="21" y="0"/>
                      </a:lnTo>
                      <a:lnTo>
                        <a:pt x="7" y="0"/>
                      </a:lnTo>
                      <a:lnTo>
                        <a:pt x="4"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320" name="Freeform 209"/>
                <p:cNvSpPr>
                  <a:spLocks/>
                </p:cNvSpPr>
                <p:nvPr/>
              </p:nvSpPr>
              <p:spPr bwMode="auto">
                <a:xfrm>
                  <a:off x="4926" y="777"/>
                  <a:ext cx="22" cy="17"/>
                </a:xfrm>
                <a:custGeom>
                  <a:avLst/>
                  <a:gdLst>
                    <a:gd name="T0" fmla="*/ 0 w 22"/>
                    <a:gd name="T1" fmla="*/ 0 h 17"/>
                    <a:gd name="T2" fmla="*/ 7 w 22"/>
                    <a:gd name="T3" fmla="*/ 0 h 17"/>
                    <a:gd name="T4" fmla="*/ 21 w 22"/>
                    <a:gd name="T5" fmla="*/ 0 h 17"/>
                    <a:gd name="T6" fmla="*/ 21 w 22"/>
                    <a:gd name="T7" fmla="*/ 16 h 17"/>
                    <a:gd name="T8" fmla="*/ 7 w 22"/>
                    <a:gd name="T9" fmla="*/ 16 h 17"/>
                    <a:gd name="T10" fmla="*/ 4 w 22"/>
                    <a:gd name="T11" fmla="*/ 16 h 17"/>
                    <a:gd name="T12" fmla="*/ 4 w 22"/>
                    <a:gd name="T13" fmla="*/ 0 h 17"/>
                    <a:gd name="T14" fmla="*/ 0 60000 65536"/>
                    <a:gd name="T15" fmla="*/ 0 60000 65536"/>
                    <a:gd name="T16" fmla="*/ 0 60000 65536"/>
                    <a:gd name="T17" fmla="*/ 0 60000 65536"/>
                    <a:gd name="T18" fmla="*/ 0 60000 65536"/>
                    <a:gd name="T19" fmla="*/ 0 60000 65536"/>
                    <a:gd name="T20" fmla="*/ 0 60000 65536"/>
                    <a:gd name="T21" fmla="*/ 0 w 22"/>
                    <a:gd name="T22" fmla="*/ 0 h 17"/>
                    <a:gd name="T23" fmla="*/ 22 w 22"/>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7">
                      <a:moveTo>
                        <a:pt x="0" y="0"/>
                      </a:moveTo>
                      <a:lnTo>
                        <a:pt x="7" y="0"/>
                      </a:lnTo>
                      <a:lnTo>
                        <a:pt x="21" y="0"/>
                      </a:lnTo>
                      <a:lnTo>
                        <a:pt x="21" y="16"/>
                      </a:lnTo>
                      <a:lnTo>
                        <a:pt x="7" y="16"/>
                      </a:lnTo>
                      <a:lnTo>
                        <a:pt x="4" y="16"/>
                      </a:lnTo>
                      <a:lnTo>
                        <a:pt x="4"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21" name="Line 210"/>
                <p:cNvSpPr>
                  <a:spLocks noChangeShapeType="1"/>
                </p:cNvSpPr>
                <p:nvPr/>
              </p:nvSpPr>
              <p:spPr bwMode="auto">
                <a:xfrm flipH="1">
                  <a:off x="4926" y="767"/>
                  <a:ext cx="21" cy="3"/>
                </a:xfrm>
                <a:prstGeom prst="line">
                  <a:avLst/>
                </a:prstGeom>
                <a:noFill/>
                <a:ln w="12700">
                  <a:solidFill>
                    <a:srgbClr val="000000"/>
                  </a:solidFill>
                  <a:round/>
                  <a:headEnd/>
                  <a:tailEnd/>
                </a:ln>
              </p:spPr>
              <p:txBody>
                <a:bodyPr wrap="none" anchor="ctr"/>
                <a:lstStyle/>
                <a:p>
                  <a:endParaRPr lang="en-US"/>
                </a:p>
              </p:txBody>
            </p:sp>
            <p:sp>
              <p:nvSpPr>
                <p:cNvPr id="169322" name="Line 211"/>
                <p:cNvSpPr>
                  <a:spLocks noChangeShapeType="1"/>
                </p:cNvSpPr>
                <p:nvPr/>
              </p:nvSpPr>
              <p:spPr bwMode="auto">
                <a:xfrm flipV="1">
                  <a:off x="4933" y="737"/>
                  <a:ext cx="0" cy="25"/>
                </a:xfrm>
                <a:prstGeom prst="line">
                  <a:avLst/>
                </a:prstGeom>
                <a:noFill/>
                <a:ln w="12700">
                  <a:solidFill>
                    <a:srgbClr val="000000"/>
                  </a:solidFill>
                  <a:round/>
                  <a:headEnd/>
                  <a:tailEnd/>
                </a:ln>
              </p:spPr>
              <p:txBody>
                <a:bodyPr wrap="none" anchor="ctr"/>
                <a:lstStyle/>
                <a:p>
                  <a:endParaRPr lang="en-US"/>
                </a:p>
              </p:txBody>
            </p:sp>
            <p:sp>
              <p:nvSpPr>
                <p:cNvPr id="169323" name="Line 212"/>
                <p:cNvSpPr>
                  <a:spLocks noChangeShapeType="1"/>
                </p:cNvSpPr>
                <p:nvPr/>
              </p:nvSpPr>
              <p:spPr bwMode="auto">
                <a:xfrm flipV="1">
                  <a:off x="4933" y="753"/>
                  <a:ext cx="3" cy="16"/>
                </a:xfrm>
                <a:prstGeom prst="line">
                  <a:avLst/>
                </a:prstGeom>
                <a:noFill/>
                <a:ln w="12700">
                  <a:solidFill>
                    <a:srgbClr val="000000"/>
                  </a:solidFill>
                  <a:round/>
                  <a:headEnd/>
                  <a:tailEnd/>
                </a:ln>
              </p:spPr>
              <p:txBody>
                <a:bodyPr wrap="none" anchor="ctr"/>
                <a:lstStyle/>
                <a:p>
                  <a:endParaRPr lang="en-US"/>
                </a:p>
              </p:txBody>
            </p:sp>
            <p:sp>
              <p:nvSpPr>
                <p:cNvPr id="169324" name="Freeform 213"/>
                <p:cNvSpPr>
                  <a:spLocks/>
                </p:cNvSpPr>
                <p:nvPr/>
              </p:nvSpPr>
              <p:spPr bwMode="auto">
                <a:xfrm>
                  <a:off x="4925" y="769"/>
                  <a:ext cx="17" cy="20"/>
                </a:xfrm>
                <a:custGeom>
                  <a:avLst/>
                  <a:gdLst>
                    <a:gd name="T0" fmla="*/ 16 w 17"/>
                    <a:gd name="T1" fmla="*/ 0 h 20"/>
                    <a:gd name="T2" fmla="*/ 0 w 17"/>
                    <a:gd name="T3" fmla="*/ 8 h 20"/>
                    <a:gd name="T4" fmla="*/ 10 w 17"/>
                    <a:gd name="T5" fmla="*/ 19 h 20"/>
                    <a:gd name="T6" fmla="*/ 0 60000 65536"/>
                    <a:gd name="T7" fmla="*/ 0 60000 65536"/>
                    <a:gd name="T8" fmla="*/ 0 60000 65536"/>
                    <a:gd name="T9" fmla="*/ 0 w 17"/>
                    <a:gd name="T10" fmla="*/ 0 h 20"/>
                    <a:gd name="T11" fmla="*/ 17 w 17"/>
                    <a:gd name="T12" fmla="*/ 20 h 20"/>
                  </a:gdLst>
                  <a:ahLst/>
                  <a:cxnLst>
                    <a:cxn ang="T6">
                      <a:pos x="T0" y="T1"/>
                    </a:cxn>
                    <a:cxn ang="T7">
                      <a:pos x="T2" y="T3"/>
                    </a:cxn>
                    <a:cxn ang="T8">
                      <a:pos x="T4" y="T5"/>
                    </a:cxn>
                  </a:cxnLst>
                  <a:rect l="T9" t="T10" r="T11" b="T12"/>
                  <a:pathLst>
                    <a:path w="17" h="20">
                      <a:moveTo>
                        <a:pt x="16" y="0"/>
                      </a:moveTo>
                      <a:lnTo>
                        <a:pt x="0" y="8"/>
                      </a:lnTo>
                      <a:lnTo>
                        <a:pt x="10" y="1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25" name="Freeform 214"/>
                <p:cNvSpPr>
                  <a:spLocks/>
                </p:cNvSpPr>
                <p:nvPr/>
              </p:nvSpPr>
              <p:spPr bwMode="auto">
                <a:xfrm>
                  <a:off x="4928" y="773"/>
                  <a:ext cx="17" cy="17"/>
                </a:xfrm>
                <a:custGeom>
                  <a:avLst/>
                  <a:gdLst>
                    <a:gd name="T0" fmla="*/ 0 w 17"/>
                    <a:gd name="T1" fmla="*/ 0 h 17"/>
                    <a:gd name="T2" fmla="*/ 16 w 17"/>
                    <a:gd name="T3" fmla="*/ 4 h 17"/>
                    <a:gd name="T4" fmla="*/ 16 w 17"/>
                    <a:gd name="T5" fmla="*/ 16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0" y="0"/>
                      </a:moveTo>
                      <a:lnTo>
                        <a:pt x="16" y="4"/>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326" name="Line 215"/>
                <p:cNvSpPr>
                  <a:spLocks noChangeShapeType="1"/>
                </p:cNvSpPr>
                <p:nvPr/>
              </p:nvSpPr>
              <p:spPr bwMode="auto">
                <a:xfrm flipH="1">
                  <a:off x="4923" y="774"/>
                  <a:ext cx="16" cy="0"/>
                </a:xfrm>
                <a:prstGeom prst="line">
                  <a:avLst/>
                </a:prstGeom>
                <a:noFill/>
                <a:ln w="12700">
                  <a:solidFill>
                    <a:srgbClr val="000000"/>
                  </a:solidFill>
                  <a:round/>
                  <a:headEnd/>
                  <a:tailEnd/>
                </a:ln>
              </p:spPr>
              <p:txBody>
                <a:bodyPr wrap="none" anchor="ctr"/>
                <a:lstStyle/>
                <a:p>
                  <a:endParaRPr lang="en-US"/>
                </a:p>
              </p:txBody>
            </p:sp>
          </p:grpSp>
          <p:grpSp>
            <p:nvGrpSpPr>
              <p:cNvPr id="169147" name="Group 216"/>
              <p:cNvGrpSpPr>
                <a:grpSpLocks/>
              </p:cNvGrpSpPr>
              <p:nvPr/>
            </p:nvGrpSpPr>
            <p:grpSpPr bwMode="auto">
              <a:xfrm>
                <a:off x="4842" y="753"/>
                <a:ext cx="46" cy="66"/>
                <a:chOff x="4842" y="753"/>
                <a:chExt cx="46" cy="66"/>
              </a:xfrm>
            </p:grpSpPr>
            <p:sp>
              <p:nvSpPr>
                <p:cNvPr id="169148" name="Freeform 217"/>
                <p:cNvSpPr>
                  <a:spLocks/>
                </p:cNvSpPr>
                <p:nvPr/>
              </p:nvSpPr>
              <p:spPr bwMode="auto">
                <a:xfrm>
                  <a:off x="4864" y="785"/>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49" name="Freeform 218"/>
                <p:cNvSpPr>
                  <a:spLocks/>
                </p:cNvSpPr>
                <p:nvPr/>
              </p:nvSpPr>
              <p:spPr bwMode="auto">
                <a:xfrm>
                  <a:off x="4864" y="785"/>
                  <a:ext cx="17" cy="17"/>
                </a:xfrm>
                <a:custGeom>
                  <a:avLst/>
                  <a:gdLst>
                    <a:gd name="T0" fmla="*/ 0 w 17"/>
                    <a:gd name="T1" fmla="*/ 16 h 17"/>
                    <a:gd name="T2" fmla="*/ 0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0" y="0"/>
                      </a:lnTo>
                      <a:lnTo>
                        <a:pt x="16" y="0"/>
                      </a:lnTo>
                      <a:lnTo>
                        <a:pt x="16" y="16"/>
                      </a:lnTo>
                      <a:lnTo>
                        <a:pt x="0"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150" name="Freeform 219"/>
                <p:cNvSpPr>
                  <a:spLocks/>
                </p:cNvSpPr>
                <p:nvPr/>
              </p:nvSpPr>
              <p:spPr bwMode="auto">
                <a:xfrm>
                  <a:off x="4857" y="779"/>
                  <a:ext cx="18" cy="17"/>
                </a:xfrm>
                <a:custGeom>
                  <a:avLst/>
                  <a:gdLst>
                    <a:gd name="T0" fmla="*/ 9 w 18"/>
                    <a:gd name="T1" fmla="*/ 16 h 17"/>
                    <a:gd name="T2" fmla="*/ 10 w 18"/>
                    <a:gd name="T3" fmla="*/ 16 h 17"/>
                    <a:gd name="T4" fmla="*/ 12 w 18"/>
                    <a:gd name="T5" fmla="*/ 16 h 17"/>
                    <a:gd name="T6" fmla="*/ 13 w 18"/>
                    <a:gd name="T7" fmla="*/ 16 h 17"/>
                    <a:gd name="T8" fmla="*/ 15 w 18"/>
                    <a:gd name="T9" fmla="*/ 16 h 17"/>
                    <a:gd name="T10" fmla="*/ 16 w 18"/>
                    <a:gd name="T11" fmla="*/ 10 h 17"/>
                    <a:gd name="T12" fmla="*/ 17 w 18"/>
                    <a:gd name="T13" fmla="*/ 10 h 17"/>
                    <a:gd name="T14" fmla="*/ 17 w 18"/>
                    <a:gd name="T15" fmla="*/ 5 h 17"/>
                    <a:gd name="T16" fmla="*/ 16 w 18"/>
                    <a:gd name="T17" fmla="*/ 5 h 17"/>
                    <a:gd name="T18" fmla="*/ 15 w 18"/>
                    <a:gd name="T19" fmla="*/ 0 h 17"/>
                    <a:gd name="T20" fmla="*/ 13 w 18"/>
                    <a:gd name="T21" fmla="*/ 0 h 17"/>
                    <a:gd name="T22" fmla="*/ 12 w 18"/>
                    <a:gd name="T23" fmla="*/ 0 h 17"/>
                    <a:gd name="T24" fmla="*/ 10 w 18"/>
                    <a:gd name="T25" fmla="*/ 0 h 17"/>
                    <a:gd name="T26" fmla="*/ 9 w 18"/>
                    <a:gd name="T27" fmla="*/ 0 h 17"/>
                    <a:gd name="T28" fmla="*/ 7 w 18"/>
                    <a:gd name="T29" fmla="*/ 0 h 17"/>
                    <a:gd name="T30" fmla="*/ 5 w 18"/>
                    <a:gd name="T31" fmla="*/ 0 h 17"/>
                    <a:gd name="T32" fmla="*/ 4 w 18"/>
                    <a:gd name="T33" fmla="*/ 0 h 17"/>
                    <a:gd name="T34" fmla="*/ 3 w 18"/>
                    <a:gd name="T35" fmla="*/ 0 h 17"/>
                    <a:gd name="T36" fmla="*/ 2 w 18"/>
                    <a:gd name="T37" fmla="*/ 5 h 17"/>
                    <a:gd name="T38" fmla="*/ 1 w 18"/>
                    <a:gd name="T39" fmla="*/ 5 h 17"/>
                    <a:gd name="T40" fmla="*/ 0 w 18"/>
                    <a:gd name="T41" fmla="*/ 5 h 17"/>
                    <a:gd name="T42" fmla="*/ 0 w 18"/>
                    <a:gd name="T43" fmla="*/ 10 h 17"/>
                    <a:gd name="T44" fmla="*/ 1 w 18"/>
                    <a:gd name="T45" fmla="*/ 10 h 17"/>
                    <a:gd name="T46" fmla="*/ 2 w 18"/>
                    <a:gd name="T47" fmla="*/ 10 h 17"/>
                    <a:gd name="T48" fmla="*/ 3 w 18"/>
                    <a:gd name="T49" fmla="*/ 16 h 17"/>
                    <a:gd name="T50" fmla="*/ 4 w 18"/>
                    <a:gd name="T51" fmla="*/ 16 h 17"/>
                    <a:gd name="T52" fmla="*/ 5 w 18"/>
                    <a:gd name="T53" fmla="*/ 16 h 17"/>
                    <a:gd name="T54" fmla="*/ 7 w 18"/>
                    <a:gd name="T55" fmla="*/ 16 h 17"/>
                    <a:gd name="T56" fmla="*/ 9 w 18"/>
                    <a:gd name="T57" fmla="*/ 16 h 1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8"/>
                    <a:gd name="T88" fmla="*/ 0 h 17"/>
                    <a:gd name="T89" fmla="*/ 18 w 18"/>
                    <a:gd name="T90" fmla="*/ 17 h 1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8" h="17">
                      <a:moveTo>
                        <a:pt x="9" y="16"/>
                      </a:moveTo>
                      <a:lnTo>
                        <a:pt x="10" y="16"/>
                      </a:lnTo>
                      <a:lnTo>
                        <a:pt x="12" y="16"/>
                      </a:lnTo>
                      <a:lnTo>
                        <a:pt x="13" y="16"/>
                      </a:lnTo>
                      <a:lnTo>
                        <a:pt x="15" y="16"/>
                      </a:lnTo>
                      <a:lnTo>
                        <a:pt x="16" y="10"/>
                      </a:lnTo>
                      <a:lnTo>
                        <a:pt x="17" y="10"/>
                      </a:lnTo>
                      <a:lnTo>
                        <a:pt x="17" y="5"/>
                      </a:lnTo>
                      <a:lnTo>
                        <a:pt x="16" y="5"/>
                      </a:lnTo>
                      <a:lnTo>
                        <a:pt x="15" y="0"/>
                      </a:lnTo>
                      <a:lnTo>
                        <a:pt x="13" y="0"/>
                      </a:lnTo>
                      <a:lnTo>
                        <a:pt x="12" y="0"/>
                      </a:lnTo>
                      <a:lnTo>
                        <a:pt x="10" y="0"/>
                      </a:lnTo>
                      <a:lnTo>
                        <a:pt x="9" y="0"/>
                      </a:lnTo>
                      <a:lnTo>
                        <a:pt x="7" y="0"/>
                      </a:lnTo>
                      <a:lnTo>
                        <a:pt x="5" y="0"/>
                      </a:lnTo>
                      <a:lnTo>
                        <a:pt x="4" y="0"/>
                      </a:lnTo>
                      <a:lnTo>
                        <a:pt x="3" y="0"/>
                      </a:lnTo>
                      <a:lnTo>
                        <a:pt x="2" y="5"/>
                      </a:lnTo>
                      <a:lnTo>
                        <a:pt x="1" y="5"/>
                      </a:lnTo>
                      <a:lnTo>
                        <a:pt x="0" y="5"/>
                      </a:lnTo>
                      <a:lnTo>
                        <a:pt x="0" y="10"/>
                      </a:lnTo>
                      <a:lnTo>
                        <a:pt x="1" y="10"/>
                      </a:lnTo>
                      <a:lnTo>
                        <a:pt x="2" y="10"/>
                      </a:lnTo>
                      <a:lnTo>
                        <a:pt x="3" y="16"/>
                      </a:lnTo>
                      <a:lnTo>
                        <a:pt x="4" y="16"/>
                      </a:lnTo>
                      <a:lnTo>
                        <a:pt x="5" y="16"/>
                      </a:lnTo>
                      <a:lnTo>
                        <a:pt x="7" y="16"/>
                      </a:lnTo>
                      <a:lnTo>
                        <a:pt x="9"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1" name="Freeform 220"/>
                <p:cNvSpPr>
                  <a:spLocks/>
                </p:cNvSpPr>
                <p:nvPr/>
              </p:nvSpPr>
              <p:spPr bwMode="auto">
                <a:xfrm>
                  <a:off x="4857" y="781"/>
                  <a:ext cx="18" cy="17"/>
                </a:xfrm>
                <a:custGeom>
                  <a:avLst/>
                  <a:gdLst>
                    <a:gd name="T0" fmla="*/ 17 w 18"/>
                    <a:gd name="T1" fmla="*/ 0 h 17"/>
                    <a:gd name="T2" fmla="*/ 17 w 18"/>
                    <a:gd name="T3" fmla="*/ 4 h 17"/>
                    <a:gd name="T4" fmla="*/ 16 w 18"/>
                    <a:gd name="T5" fmla="*/ 8 h 17"/>
                    <a:gd name="T6" fmla="*/ 15 w 18"/>
                    <a:gd name="T7" fmla="*/ 12 h 17"/>
                    <a:gd name="T8" fmla="*/ 13 w 18"/>
                    <a:gd name="T9" fmla="*/ 12 h 17"/>
                    <a:gd name="T10" fmla="*/ 12 w 18"/>
                    <a:gd name="T11" fmla="*/ 16 h 17"/>
                    <a:gd name="T12" fmla="*/ 11 w 18"/>
                    <a:gd name="T13" fmla="*/ 16 h 17"/>
                    <a:gd name="T14" fmla="*/ 9 w 18"/>
                    <a:gd name="T15" fmla="*/ 16 h 17"/>
                    <a:gd name="T16" fmla="*/ 8 w 18"/>
                    <a:gd name="T17" fmla="*/ 16 h 17"/>
                    <a:gd name="T18" fmla="*/ 7 w 18"/>
                    <a:gd name="T19" fmla="*/ 16 h 17"/>
                    <a:gd name="T20" fmla="*/ 6 w 18"/>
                    <a:gd name="T21" fmla="*/ 16 h 17"/>
                    <a:gd name="T22" fmla="*/ 5 w 18"/>
                    <a:gd name="T23" fmla="*/ 16 h 17"/>
                    <a:gd name="T24" fmla="*/ 3 w 18"/>
                    <a:gd name="T25" fmla="*/ 12 h 17"/>
                    <a:gd name="T26" fmla="*/ 2 w 18"/>
                    <a:gd name="T27" fmla="*/ 12 h 17"/>
                    <a:gd name="T28" fmla="*/ 1 w 18"/>
                    <a:gd name="T29" fmla="*/ 8 h 17"/>
                    <a:gd name="T30" fmla="*/ 0 w 18"/>
                    <a:gd name="T31" fmla="*/ 4 h 17"/>
                    <a:gd name="T32" fmla="*/ 0 w 18"/>
                    <a:gd name="T33" fmla="*/ 0 h 1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
                    <a:gd name="T52" fmla="*/ 0 h 17"/>
                    <a:gd name="T53" fmla="*/ 18 w 18"/>
                    <a:gd name="T54" fmla="*/ 17 h 1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 h="17">
                      <a:moveTo>
                        <a:pt x="17" y="0"/>
                      </a:moveTo>
                      <a:lnTo>
                        <a:pt x="17" y="4"/>
                      </a:lnTo>
                      <a:lnTo>
                        <a:pt x="16" y="8"/>
                      </a:lnTo>
                      <a:lnTo>
                        <a:pt x="15" y="12"/>
                      </a:lnTo>
                      <a:lnTo>
                        <a:pt x="13" y="12"/>
                      </a:lnTo>
                      <a:lnTo>
                        <a:pt x="12" y="16"/>
                      </a:lnTo>
                      <a:lnTo>
                        <a:pt x="11" y="16"/>
                      </a:lnTo>
                      <a:lnTo>
                        <a:pt x="9" y="16"/>
                      </a:lnTo>
                      <a:lnTo>
                        <a:pt x="8" y="16"/>
                      </a:lnTo>
                      <a:lnTo>
                        <a:pt x="7" y="16"/>
                      </a:lnTo>
                      <a:lnTo>
                        <a:pt x="6" y="16"/>
                      </a:lnTo>
                      <a:lnTo>
                        <a:pt x="5" y="16"/>
                      </a:lnTo>
                      <a:lnTo>
                        <a:pt x="3" y="12"/>
                      </a:lnTo>
                      <a:lnTo>
                        <a:pt x="2" y="12"/>
                      </a:lnTo>
                      <a:lnTo>
                        <a:pt x="1" y="8"/>
                      </a:lnTo>
                      <a:lnTo>
                        <a:pt x="0" y="4"/>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2" name="Freeform 221"/>
                <p:cNvSpPr>
                  <a:spLocks/>
                </p:cNvSpPr>
                <p:nvPr/>
              </p:nvSpPr>
              <p:spPr bwMode="auto">
                <a:xfrm>
                  <a:off x="4858" y="780"/>
                  <a:ext cx="17" cy="17"/>
                </a:xfrm>
                <a:custGeom>
                  <a:avLst/>
                  <a:gdLst>
                    <a:gd name="T0" fmla="*/ 0 w 17"/>
                    <a:gd name="T1" fmla="*/ 0 h 17"/>
                    <a:gd name="T2" fmla="*/ 0 w 17"/>
                    <a:gd name="T3" fmla="*/ 5 h 17"/>
                    <a:gd name="T4" fmla="*/ 0 w 17"/>
                    <a:gd name="T5" fmla="*/ 10 h 17"/>
                    <a:gd name="T6" fmla="*/ 16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5"/>
                      </a:lnTo>
                      <a:lnTo>
                        <a:pt x="0" y="10"/>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3" name="Freeform 222"/>
                <p:cNvSpPr>
                  <a:spLocks/>
                </p:cNvSpPr>
                <p:nvPr/>
              </p:nvSpPr>
              <p:spPr bwMode="auto">
                <a:xfrm>
                  <a:off x="4860" y="780"/>
                  <a:ext cx="17" cy="17"/>
                </a:xfrm>
                <a:custGeom>
                  <a:avLst/>
                  <a:gdLst>
                    <a:gd name="T0" fmla="*/ 0 w 17"/>
                    <a:gd name="T1" fmla="*/ 0 h 17"/>
                    <a:gd name="T2" fmla="*/ 0 w 17"/>
                    <a:gd name="T3" fmla="*/ 4 h 17"/>
                    <a:gd name="T4" fmla="*/ 0 w 17"/>
                    <a:gd name="T5" fmla="*/ 8 h 17"/>
                    <a:gd name="T6" fmla="*/ 16 w 17"/>
                    <a:gd name="T7" fmla="*/ 12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0"/>
                      </a:moveTo>
                      <a:lnTo>
                        <a:pt x="0" y="4"/>
                      </a:lnTo>
                      <a:lnTo>
                        <a:pt x="0" y="8"/>
                      </a:lnTo>
                      <a:lnTo>
                        <a:pt x="16" y="12"/>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4" name="Freeform 223"/>
                <p:cNvSpPr>
                  <a:spLocks/>
                </p:cNvSpPr>
                <p:nvPr/>
              </p:nvSpPr>
              <p:spPr bwMode="auto">
                <a:xfrm>
                  <a:off x="4861" y="779"/>
                  <a:ext cx="17" cy="17"/>
                </a:xfrm>
                <a:custGeom>
                  <a:avLst/>
                  <a:gdLst>
                    <a:gd name="T0" fmla="*/ 0 w 17"/>
                    <a:gd name="T1" fmla="*/ 0 h 17"/>
                    <a:gd name="T2" fmla="*/ 0 w 17"/>
                    <a:gd name="T3" fmla="*/ 3 h 17"/>
                    <a:gd name="T4" fmla="*/ 0 w 17"/>
                    <a:gd name="T5" fmla="*/ 6 h 17"/>
                    <a:gd name="T6" fmla="*/ 8 w 17"/>
                    <a:gd name="T7" fmla="*/ 9 h 17"/>
                    <a:gd name="T8" fmla="*/ 8 w 17"/>
                    <a:gd name="T9" fmla="*/ 12 h 17"/>
                    <a:gd name="T10" fmla="*/ 8 w 17"/>
                    <a:gd name="T11" fmla="*/ 16 h 17"/>
                    <a:gd name="T12" fmla="*/ 16 w 17"/>
                    <a:gd name="T13" fmla="*/ 16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0" y="0"/>
                      </a:moveTo>
                      <a:lnTo>
                        <a:pt x="0" y="3"/>
                      </a:lnTo>
                      <a:lnTo>
                        <a:pt x="0" y="6"/>
                      </a:lnTo>
                      <a:lnTo>
                        <a:pt x="8" y="9"/>
                      </a:lnTo>
                      <a:lnTo>
                        <a:pt x="8" y="12"/>
                      </a:lnTo>
                      <a:lnTo>
                        <a:pt x="8"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5" name="Freeform 224"/>
                <p:cNvSpPr>
                  <a:spLocks/>
                </p:cNvSpPr>
                <p:nvPr/>
              </p:nvSpPr>
              <p:spPr bwMode="auto">
                <a:xfrm>
                  <a:off x="4863" y="779"/>
                  <a:ext cx="17" cy="17"/>
                </a:xfrm>
                <a:custGeom>
                  <a:avLst/>
                  <a:gdLst>
                    <a:gd name="T0" fmla="*/ 0 w 17"/>
                    <a:gd name="T1" fmla="*/ 0 h 17"/>
                    <a:gd name="T2" fmla="*/ 0 w 17"/>
                    <a:gd name="T3" fmla="*/ 2 h 17"/>
                    <a:gd name="T4" fmla="*/ 0 w 17"/>
                    <a:gd name="T5" fmla="*/ 5 h 17"/>
                    <a:gd name="T6" fmla="*/ 0 w 17"/>
                    <a:gd name="T7" fmla="*/ 8 h 17"/>
                    <a:gd name="T8" fmla="*/ 0 w 17"/>
                    <a:gd name="T9" fmla="*/ 10 h 17"/>
                    <a:gd name="T10" fmla="*/ 8 w 17"/>
                    <a:gd name="T11" fmla="*/ 13 h 17"/>
                    <a:gd name="T12" fmla="*/ 8 w 17"/>
                    <a:gd name="T13" fmla="*/ 16 h 17"/>
                    <a:gd name="T14" fmla="*/ 16 w 17"/>
                    <a:gd name="T15" fmla="*/ 16 h 17"/>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17"/>
                    <a:gd name="T26" fmla="*/ 17 w 17"/>
                    <a:gd name="T27" fmla="*/ 17 h 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17">
                      <a:moveTo>
                        <a:pt x="0" y="0"/>
                      </a:moveTo>
                      <a:lnTo>
                        <a:pt x="0" y="2"/>
                      </a:lnTo>
                      <a:lnTo>
                        <a:pt x="0" y="5"/>
                      </a:lnTo>
                      <a:lnTo>
                        <a:pt x="0" y="8"/>
                      </a:lnTo>
                      <a:lnTo>
                        <a:pt x="0" y="10"/>
                      </a:lnTo>
                      <a:lnTo>
                        <a:pt x="8" y="13"/>
                      </a:lnTo>
                      <a:lnTo>
                        <a:pt x="8"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6" name="Line 225"/>
                <p:cNvSpPr>
                  <a:spLocks noChangeShapeType="1"/>
                </p:cNvSpPr>
                <p:nvPr/>
              </p:nvSpPr>
              <p:spPr bwMode="auto">
                <a:xfrm>
                  <a:off x="4865" y="781"/>
                  <a:ext cx="0" cy="4"/>
                </a:xfrm>
                <a:prstGeom prst="line">
                  <a:avLst/>
                </a:prstGeom>
                <a:noFill/>
                <a:ln w="12700">
                  <a:solidFill>
                    <a:srgbClr val="000000"/>
                  </a:solidFill>
                  <a:round/>
                  <a:headEnd/>
                  <a:tailEnd/>
                </a:ln>
              </p:spPr>
              <p:txBody>
                <a:bodyPr wrap="none" anchor="ctr"/>
                <a:lstStyle/>
                <a:p>
                  <a:endParaRPr lang="en-US"/>
                </a:p>
              </p:txBody>
            </p:sp>
            <p:sp>
              <p:nvSpPr>
                <p:cNvPr id="169157" name="Freeform 226"/>
                <p:cNvSpPr>
                  <a:spLocks/>
                </p:cNvSpPr>
                <p:nvPr/>
              </p:nvSpPr>
              <p:spPr bwMode="auto">
                <a:xfrm>
                  <a:off x="4871" y="780"/>
                  <a:ext cx="17" cy="17"/>
                </a:xfrm>
                <a:custGeom>
                  <a:avLst/>
                  <a:gdLst>
                    <a:gd name="T0" fmla="*/ 16 w 17"/>
                    <a:gd name="T1" fmla="*/ 0 h 17"/>
                    <a:gd name="T2" fmla="*/ 16 w 17"/>
                    <a:gd name="T3" fmla="*/ 4 h 17"/>
                    <a:gd name="T4" fmla="*/ 16 w 17"/>
                    <a:gd name="T5" fmla="*/ 8 h 17"/>
                    <a:gd name="T6" fmla="*/ 16 w 17"/>
                    <a:gd name="T7" fmla="*/ 12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4"/>
                      </a:lnTo>
                      <a:lnTo>
                        <a:pt x="16" y="8"/>
                      </a:lnTo>
                      <a:lnTo>
                        <a:pt x="16" y="12"/>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8" name="Freeform 227"/>
                <p:cNvSpPr>
                  <a:spLocks/>
                </p:cNvSpPr>
                <p:nvPr/>
              </p:nvSpPr>
              <p:spPr bwMode="auto">
                <a:xfrm>
                  <a:off x="4870" y="780"/>
                  <a:ext cx="17" cy="17"/>
                </a:xfrm>
                <a:custGeom>
                  <a:avLst/>
                  <a:gdLst>
                    <a:gd name="T0" fmla="*/ 16 w 17"/>
                    <a:gd name="T1" fmla="*/ 0 h 17"/>
                    <a:gd name="T2" fmla="*/ 16 w 17"/>
                    <a:gd name="T3" fmla="*/ 4 h 17"/>
                    <a:gd name="T4" fmla="*/ 16 w 17"/>
                    <a:gd name="T5" fmla="*/ 8 h 17"/>
                    <a:gd name="T6" fmla="*/ 0 w 17"/>
                    <a:gd name="T7" fmla="*/ 12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4"/>
                      </a:lnTo>
                      <a:lnTo>
                        <a:pt x="16" y="8"/>
                      </a:lnTo>
                      <a:lnTo>
                        <a:pt x="0" y="12"/>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59" name="Freeform 228"/>
                <p:cNvSpPr>
                  <a:spLocks/>
                </p:cNvSpPr>
                <p:nvPr/>
              </p:nvSpPr>
              <p:spPr bwMode="auto">
                <a:xfrm>
                  <a:off x="4867" y="780"/>
                  <a:ext cx="17" cy="17"/>
                </a:xfrm>
                <a:custGeom>
                  <a:avLst/>
                  <a:gdLst>
                    <a:gd name="T0" fmla="*/ 16 w 17"/>
                    <a:gd name="T1" fmla="*/ 0 h 17"/>
                    <a:gd name="T2" fmla="*/ 16 w 17"/>
                    <a:gd name="T3" fmla="*/ 3 h 17"/>
                    <a:gd name="T4" fmla="*/ 16 w 17"/>
                    <a:gd name="T5" fmla="*/ 6 h 17"/>
                    <a:gd name="T6" fmla="*/ 16 w 17"/>
                    <a:gd name="T7" fmla="*/ 9 h 17"/>
                    <a:gd name="T8" fmla="*/ 8 w 17"/>
                    <a:gd name="T9" fmla="*/ 12 h 17"/>
                    <a:gd name="T10" fmla="*/ 8 w 17"/>
                    <a:gd name="T11" fmla="*/ 16 h 17"/>
                    <a:gd name="T12" fmla="*/ 0 w 17"/>
                    <a:gd name="T13" fmla="*/ 16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16" y="0"/>
                      </a:moveTo>
                      <a:lnTo>
                        <a:pt x="16" y="3"/>
                      </a:lnTo>
                      <a:lnTo>
                        <a:pt x="16" y="6"/>
                      </a:lnTo>
                      <a:lnTo>
                        <a:pt x="16" y="9"/>
                      </a:lnTo>
                      <a:lnTo>
                        <a:pt x="8" y="12"/>
                      </a:lnTo>
                      <a:lnTo>
                        <a:pt x="8"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60" name="Freeform 229"/>
                <p:cNvSpPr>
                  <a:spLocks/>
                </p:cNvSpPr>
                <p:nvPr/>
              </p:nvSpPr>
              <p:spPr bwMode="auto">
                <a:xfrm>
                  <a:off x="4865" y="779"/>
                  <a:ext cx="17" cy="17"/>
                </a:xfrm>
                <a:custGeom>
                  <a:avLst/>
                  <a:gdLst>
                    <a:gd name="T0" fmla="*/ 16 w 17"/>
                    <a:gd name="T1" fmla="*/ 0 h 17"/>
                    <a:gd name="T2" fmla="*/ 16 w 17"/>
                    <a:gd name="T3" fmla="*/ 2 h 17"/>
                    <a:gd name="T4" fmla="*/ 16 w 17"/>
                    <a:gd name="T5" fmla="*/ 5 h 17"/>
                    <a:gd name="T6" fmla="*/ 16 w 17"/>
                    <a:gd name="T7" fmla="*/ 8 h 17"/>
                    <a:gd name="T8" fmla="*/ 16 w 17"/>
                    <a:gd name="T9" fmla="*/ 10 h 17"/>
                    <a:gd name="T10" fmla="*/ 8 w 17"/>
                    <a:gd name="T11" fmla="*/ 13 h 17"/>
                    <a:gd name="T12" fmla="*/ 0 w 17"/>
                    <a:gd name="T13" fmla="*/ 16 h 17"/>
                    <a:gd name="T14" fmla="*/ 0 60000 65536"/>
                    <a:gd name="T15" fmla="*/ 0 60000 65536"/>
                    <a:gd name="T16" fmla="*/ 0 60000 65536"/>
                    <a:gd name="T17" fmla="*/ 0 60000 65536"/>
                    <a:gd name="T18" fmla="*/ 0 60000 65536"/>
                    <a:gd name="T19" fmla="*/ 0 60000 65536"/>
                    <a:gd name="T20" fmla="*/ 0 60000 65536"/>
                    <a:gd name="T21" fmla="*/ 0 w 17"/>
                    <a:gd name="T22" fmla="*/ 0 h 17"/>
                    <a:gd name="T23" fmla="*/ 17 w 1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17">
                      <a:moveTo>
                        <a:pt x="16" y="0"/>
                      </a:moveTo>
                      <a:lnTo>
                        <a:pt x="16" y="2"/>
                      </a:lnTo>
                      <a:lnTo>
                        <a:pt x="16" y="5"/>
                      </a:lnTo>
                      <a:lnTo>
                        <a:pt x="16" y="8"/>
                      </a:lnTo>
                      <a:lnTo>
                        <a:pt x="16" y="10"/>
                      </a:lnTo>
                      <a:lnTo>
                        <a:pt x="8" y="13"/>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61" name="Freeform 230"/>
                <p:cNvSpPr>
                  <a:spLocks/>
                </p:cNvSpPr>
                <p:nvPr/>
              </p:nvSpPr>
              <p:spPr bwMode="auto">
                <a:xfrm>
                  <a:off x="4852" y="787"/>
                  <a:ext cx="22" cy="1"/>
                </a:xfrm>
                <a:custGeom>
                  <a:avLst/>
                  <a:gdLst>
                    <a:gd name="T0" fmla="*/ 21 w 22"/>
                    <a:gd name="T1" fmla="*/ 0 h 1"/>
                    <a:gd name="T2" fmla="*/ 0 w 22"/>
                    <a:gd name="T3" fmla="*/ 0 h 1"/>
                    <a:gd name="T4" fmla="*/ 21 w 22"/>
                    <a:gd name="T5" fmla="*/ 0 h 1"/>
                    <a:gd name="T6" fmla="*/ 0 60000 65536"/>
                    <a:gd name="T7" fmla="*/ 0 60000 65536"/>
                    <a:gd name="T8" fmla="*/ 0 60000 65536"/>
                    <a:gd name="T9" fmla="*/ 0 w 22"/>
                    <a:gd name="T10" fmla="*/ 0 h 1"/>
                    <a:gd name="T11" fmla="*/ 22 w 22"/>
                    <a:gd name="T12" fmla="*/ 1 h 1"/>
                  </a:gdLst>
                  <a:ahLst/>
                  <a:cxnLst>
                    <a:cxn ang="T6">
                      <a:pos x="T0" y="T1"/>
                    </a:cxn>
                    <a:cxn ang="T7">
                      <a:pos x="T2" y="T3"/>
                    </a:cxn>
                    <a:cxn ang="T8">
                      <a:pos x="T4" y="T5"/>
                    </a:cxn>
                  </a:cxnLst>
                  <a:rect l="T9" t="T10" r="T11" b="T12"/>
                  <a:pathLst>
                    <a:path w="22" h="1">
                      <a:moveTo>
                        <a:pt x="21" y="0"/>
                      </a:moveTo>
                      <a:lnTo>
                        <a:pt x="0" y="0"/>
                      </a:lnTo>
                      <a:lnTo>
                        <a:pt x="2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62" name="Freeform 231"/>
                <p:cNvSpPr>
                  <a:spLocks/>
                </p:cNvSpPr>
                <p:nvPr/>
              </p:nvSpPr>
              <p:spPr bwMode="auto">
                <a:xfrm>
                  <a:off x="4852" y="787"/>
                  <a:ext cx="23" cy="17"/>
                </a:xfrm>
                <a:custGeom>
                  <a:avLst/>
                  <a:gdLst>
                    <a:gd name="T0" fmla="*/ 22 w 23"/>
                    <a:gd name="T1" fmla="*/ 16 h 17"/>
                    <a:gd name="T2" fmla="*/ 22 w 23"/>
                    <a:gd name="T3" fmla="*/ 0 h 17"/>
                    <a:gd name="T4" fmla="*/ 0 w 23"/>
                    <a:gd name="T5" fmla="*/ 0 h 17"/>
                    <a:gd name="T6" fmla="*/ 0 w 23"/>
                    <a:gd name="T7" fmla="*/ 16 h 17"/>
                    <a:gd name="T8" fmla="*/ 22 w 23"/>
                    <a:gd name="T9" fmla="*/ 16 h 17"/>
                    <a:gd name="T10" fmla="*/ 0 60000 65536"/>
                    <a:gd name="T11" fmla="*/ 0 60000 65536"/>
                    <a:gd name="T12" fmla="*/ 0 60000 65536"/>
                    <a:gd name="T13" fmla="*/ 0 60000 65536"/>
                    <a:gd name="T14" fmla="*/ 0 60000 65536"/>
                    <a:gd name="T15" fmla="*/ 0 w 23"/>
                    <a:gd name="T16" fmla="*/ 0 h 17"/>
                    <a:gd name="T17" fmla="*/ 23 w 23"/>
                    <a:gd name="T18" fmla="*/ 17 h 17"/>
                  </a:gdLst>
                  <a:ahLst/>
                  <a:cxnLst>
                    <a:cxn ang="T10">
                      <a:pos x="T0" y="T1"/>
                    </a:cxn>
                    <a:cxn ang="T11">
                      <a:pos x="T2" y="T3"/>
                    </a:cxn>
                    <a:cxn ang="T12">
                      <a:pos x="T4" y="T5"/>
                    </a:cxn>
                    <a:cxn ang="T13">
                      <a:pos x="T6" y="T7"/>
                    </a:cxn>
                    <a:cxn ang="T14">
                      <a:pos x="T8" y="T9"/>
                    </a:cxn>
                  </a:cxnLst>
                  <a:rect l="T15" t="T16" r="T17" b="T18"/>
                  <a:pathLst>
                    <a:path w="23" h="17">
                      <a:moveTo>
                        <a:pt x="22" y="16"/>
                      </a:moveTo>
                      <a:lnTo>
                        <a:pt x="22" y="0"/>
                      </a:lnTo>
                      <a:lnTo>
                        <a:pt x="0" y="0"/>
                      </a:lnTo>
                      <a:lnTo>
                        <a:pt x="0" y="16"/>
                      </a:lnTo>
                      <a:lnTo>
                        <a:pt x="22"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63" name="Line 232"/>
                <p:cNvSpPr>
                  <a:spLocks noChangeShapeType="1"/>
                </p:cNvSpPr>
                <p:nvPr/>
              </p:nvSpPr>
              <p:spPr bwMode="auto">
                <a:xfrm>
                  <a:off x="4854" y="791"/>
                  <a:ext cx="0" cy="6"/>
                </a:xfrm>
                <a:prstGeom prst="line">
                  <a:avLst/>
                </a:prstGeom>
                <a:noFill/>
                <a:ln w="12700">
                  <a:noFill/>
                  <a:round/>
                  <a:headEnd/>
                  <a:tailEnd/>
                </a:ln>
              </p:spPr>
              <p:txBody>
                <a:bodyPr wrap="none" anchor="ctr"/>
                <a:lstStyle/>
                <a:p>
                  <a:endParaRPr lang="en-US"/>
                </a:p>
              </p:txBody>
            </p:sp>
            <p:sp>
              <p:nvSpPr>
                <p:cNvPr id="169164" name="Line 233"/>
                <p:cNvSpPr>
                  <a:spLocks noChangeShapeType="1"/>
                </p:cNvSpPr>
                <p:nvPr/>
              </p:nvSpPr>
              <p:spPr bwMode="auto">
                <a:xfrm>
                  <a:off x="4854" y="791"/>
                  <a:ext cx="0" cy="6"/>
                </a:xfrm>
                <a:prstGeom prst="line">
                  <a:avLst/>
                </a:prstGeom>
                <a:noFill/>
                <a:ln w="12700">
                  <a:solidFill>
                    <a:srgbClr val="FFFFFF"/>
                  </a:solidFill>
                  <a:round/>
                  <a:headEnd/>
                  <a:tailEnd/>
                </a:ln>
              </p:spPr>
              <p:txBody>
                <a:bodyPr wrap="none" anchor="ctr"/>
                <a:lstStyle/>
                <a:p>
                  <a:endParaRPr lang="en-US"/>
                </a:p>
              </p:txBody>
            </p:sp>
            <p:sp>
              <p:nvSpPr>
                <p:cNvPr id="169165" name="Freeform 234"/>
                <p:cNvSpPr>
                  <a:spLocks/>
                </p:cNvSpPr>
                <p:nvPr/>
              </p:nvSpPr>
              <p:spPr bwMode="auto">
                <a:xfrm>
                  <a:off x="4853" y="77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66" name="Freeform 235"/>
                <p:cNvSpPr>
                  <a:spLocks/>
                </p:cNvSpPr>
                <p:nvPr/>
              </p:nvSpPr>
              <p:spPr bwMode="auto">
                <a:xfrm>
                  <a:off x="4853" y="77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67" name="Freeform 236"/>
                <p:cNvSpPr>
                  <a:spLocks/>
                </p:cNvSpPr>
                <p:nvPr/>
              </p:nvSpPr>
              <p:spPr bwMode="auto">
                <a:xfrm>
                  <a:off x="4855" y="769"/>
                  <a:ext cx="17" cy="17"/>
                </a:xfrm>
                <a:custGeom>
                  <a:avLst/>
                  <a:gdLst>
                    <a:gd name="T0" fmla="*/ 16 w 17"/>
                    <a:gd name="T1" fmla="*/ 0 h 17"/>
                    <a:gd name="T2" fmla="*/ 0 w 17"/>
                    <a:gd name="T3" fmla="*/ 0 h 17"/>
                    <a:gd name="T4" fmla="*/ 0 w 17"/>
                    <a:gd name="T5" fmla="*/ 16 h 17"/>
                    <a:gd name="T6" fmla="*/ 10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16"/>
                      </a:lnTo>
                      <a:lnTo>
                        <a:pt x="10" y="1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68" name="Line 237"/>
                <p:cNvSpPr>
                  <a:spLocks noChangeShapeType="1"/>
                </p:cNvSpPr>
                <p:nvPr/>
              </p:nvSpPr>
              <p:spPr bwMode="auto">
                <a:xfrm flipV="1">
                  <a:off x="4855" y="762"/>
                  <a:ext cx="0" cy="32"/>
                </a:xfrm>
                <a:prstGeom prst="line">
                  <a:avLst/>
                </a:prstGeom>
                <a:noFill/>
                <a:ln w="12700">
                  <a:solidFill>
                    <a:srgbClr val="000000"/>
                  </a:solidFill>
                  <a:round/>
                  <a:headEnd/>
                  <a:tailEnd/>
                </a:ln>
              </p:spPr>
              <p:txBody>
                <a:bodyPr wrap="none" anchor="ctr"/>
                <a:lstStyle/>
                <a:p>
                  <a:endParaRPr lang="en-US"/>
                </a:p>
              </p:txBody>
            </p:sp>
            <p:sp>
              <p:nvSpPr>
                <p:cNvPr id="169169" name="Freeform 238"/>
                <p:cNvSpPr>
                  <a:spLocks/>
                </p:cNvSpPr>
                <p:nvPr/>
              </p:nvSpPr>
              <p:spPr bwMode="auto">
                <a:xfrm>
                  <a:off x="4853" y="76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70" name="Freeform 239"/>
                <p:cNvSpPr>
                  <a:spLocks/>
                </p:cNvSpPr>
                <p:nvPr/>
              </p:nvSpPr>
              <p:spPr bwMode="auto">
                <a:xfrm>
                  <a:off x="4853" y="76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71" name="Freeform 240"/>
                <p:cNvSpPr>
                  <a:spLocks/>
                </p:cNvSpPr>
                <p:nvPr/>
              </p:nvSpPr>
              <p:spPr bwMode="auto">
                <a:xfrm>
                  <a:off x="4853" y="773"/>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72" name="Freeform 241"/>
                <p:cNvSpPr>
                  <a:spLocks/>
                </p:cNvSpPr>
                <p:nvPr/>
              </p:nvSpPr>
              <p:spPr bwMode="auto">
                <a:xfrm>
                  <a:off x="4853" y="773"/>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73" name="Freeform 242"/>
                <p:cNvSpPr>
                  <a:spLocks/>
                </p:cNvSpPr>
                <p:nvPr/>
              </p:nvSpPr>
              <p:spPr bwMode="auto">
                <a:xfrm>
                  <a:off x="4853" y="77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74" name="Freeform 243"/>
                <p:cNvSpPr>
                  <a:spLocks/>
                </p:cNvSpPr>
                <p:nvPr/>
              </p:nvSpPr>
              <p:spPr bwMode="auto">
                <a:xfrm>
                  <a:off x="4853" y="77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75" name="Freeform 244"/>
                <p:cNvSpPr>
                  <a:spLocks/>
                </p:cNvSpPr>
                <p:nvPr/>
              </p:nvSpPr>
              <p:spPr bwMode="auto">
                <a:xfrm>
                  <a:off x="4853" y="771"/>
                  <a:ext cx="17" cy="17"/>
                </a:xfrm>
                <a:custGeom>
                  <a:avLst/>
                  <a:gdLst>
                    <a:gd name="T0" fmla="*/ 16 w 17"/>
                    <a:gd name="T1" fmla="*/ 0 h 17"/>
                    <a:gd name="T2" fmla="*/ 16 w 17"/>
                    <a:gd name="T3" fmla="*/ 16 h 17"/>
                    <a:gd name="T4" fmla="*/ 0 w 17"/>
                    <a:gd name="T5" fmla="*/ 16 h 17"/>
                    <a:gd name="T6" fmla="*/ 0 w 17"/>
                    <a:gd name="T7" fmla="*/ 0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16"/>
                      </a:lnTo>
                      <a:lnTo>
                        <a:pt x="0" y="16"/>
                      </a:ln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76" name="Freeform 245"/>
                <p:cNvSpPr>
                  <a:spLocks/>
                </p:cNvSpPr>
                <p:nvPr/>
              </p:nvSpPr>
              <p:spPr bwMode="auto">
                <a:xfrm>
                  <a:off x="4853" y="771"/>
                  <a:ext cx="17" cy="17"/>
                </a:xfrm>
                <a:custGeom>
                  <a:avLst/>
                  <a:gdLst>
                    <a:gd name="T0" fmla="*/ 16 w 17"/>
                    <a:gd name="T1" fmla="*/ 0 h 17"/>
                    <a:gd name="T2" fmla="*/ 16 w 17"/>
                    <a:gd name="T3" fmla="*/ 16 h 17"/>
                    <a:gd name="T4" fmla="*/ 0 w 17"/>
                    <a:gd name="T5" fmla="*/ 16 h 17"/>
                    <a:gd name="T6" fmla="*/ 0 w 17"/>
                    <a:gd name="T7" fmla="*/ 0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16" y="16"/>
                      </a:lnTo>
                      <a:lnTo>
                        <a:pt x="0" y="16"/>
                      </a:lnTo>
                      <a:lnTo>
                        <a:pt x="0" y="0"/>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77" name="Freeform 246"/>
                <p:cNvSpPr>
                  <a:spLocks/>
                </p:cNvSpPr>
                <p:nvPr/>
              </p:nvSpPr>
              <p:spPr bwMode="auto">
                <a:xfrm>
                  <a:off x="4853" y="75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78" name="Freeform 247"/>
                <p:cNvSpPr>
                  <a:spLocks/>
                </p:cNvSpPr>
                <p:nvPr/>
              </p:nvSpPr>
              <p:spPr bwMode="auto">
                <a:xfrm>
                  <a:off x="4853" y="75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179" name="Freeform 248"/>
                <p:cNvSpPr>
                  <a:spLocks/>
                </p:cNvSpPr>
                <p:nvPr/>
              </p:nvSpPr>
              <p:spPr bwMode="auto">
                <a:xfrm>
                  <a:off x="4851" y="756"/>
                  <a:ext cx="17" cy="1"/>
                </a:xfrm>
                <a:custGeom>
                  <a:avLst/>
                  <a:gdLst>
                    <a:gd name="T0" fmla="*/ 0 w 17"/>
                    <a:gd name="T1" fmla="*/ 0 h 1"/>
                    <a:gd name="T2" fmla="*/ 12 w 17"/>
                    <a:gd name="T3" fmla="*/ 0 h 1"/>
                    <a:gd name="T4" fmla="*/ 16 w 17"/>
                    <a:gd name="T5" fmla="*/ 0 h 1"/>
                    <a:gd name="T6" fmla="*/ 0 w 17"/>
                    <a:gd name="T7" fmla="*/ 0 h 1"/>
                    <a:gd name="T8" fmla="*/ 0 60000 65536"/>
                    <a:gd name="T9" fmla="*/ 0 60000 65536"/>
                    <a:gd name="T10" fmla="*/ 0 60000 65536"/>
                    <a:gd name="T11" fmla="*/ 0 60000 65536"/>
                    <a:gd name="T12" fmla="*/ 0 w 17"/>
                    <a:gd name="T13" fmla="*/ 0 h 1"/>
                    <a:gd name="T14" fmla="*/ 17 w 17"/>
                    <a:gd name="T15" fmla="*/ 1 h 1"/>
                  </a:gdLst>
                  <a:ahLst/>
                  <a:cxnLst>
                    <a:cxn ang="T8">
                      <a:pos x="T0" y="T1"/>
                    </a:cxn>
                    <a:cxn ang="T9">
                      <a:pos x="T2" y="T3"/>
                    </a:cxn>
                    <a:cxn ang="T10">
                      <a:pos x="T4" y="T5"/>
                    </a:cxn>
                    <a:cxn ang="T11">
                      <a:pos x="T6" y="T7"/>
                    </a:cxn>
                  </a:cxnLst>
                  <a:rect l="T12" t="T13" r="T14" b="T15"/>
                  <a:pathLst>
                    <a:path w="17" h="1">
                      <a:moveTo>
                        <a:pt x="0" y="0"/>
                      </a:moveTo>
                      <a:lnTo>
                        <a:pt x="12" y="0"/>
                      </a:ln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80" name="Freeform 249"/>
                <p:cNvSpPr>
                  <a:spLocks/>
                </p:cNvSpPr>
                <p:nvPr/>
              </p:nvSpPr>
              <p:spPr bwMode="auto">
                <a:xfrm>
                  <a:off x="4851" y="756"/>
                  <a:ext cx="17" cy="17"/>
                </a:xfrm>
                <a:custGeom>
                  <a:avLst/>
                  <a:gdLst>
                    <a:gd name="T0" fmla="*/ 0 w 17"/>
                    <a:gd name="T1" fmla="*/ 16 h 17"/>
                    <a:gd name="T2" fmla="*/ 13 w 17"/>
                    <a:gd name="T3" fmla="*/ 16 h 17"/>
                    <a:gd name="T4" fmla="*/ 16 w 17"/>
                    <a:gd name="T5" fmla="*/ 0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0" y="16"/>
                      </a:moveTo>
                      <a:lnTo>
                        <a:pt x="13" y="16"/>
                      </a:lnTo>
                      <a:lnTo>
                        <a:pt x="16" y="0"/>
                      </a:lnTo>
                    </a:path>
                  </a:pathLst>
                </a:custGeom>
                <a:solidFill>
                  <a:schemeClr val="tx1"/>
                </a:solidFill>
                <a:ln w="12700" cap="rnd" cmpd="sng">
                  <a:solidFill>
                    <a:srgbClr val="FFFFFF"/>
                  </a:solidFill>
                  <a:prstDash val="solid"/>
                  <a:round/>
                  <a:headEnd type="none" w="med" len="med"/>
                  <a:tailEnd type="none" w="med" len="med"/>
                </a:ln>
              </p:spPr>
              <p:txBody>
                <a:bodyPr/>
                <a:lstStyle/>
                <a:p>
                  <a:endParaRPr lang="en-US"/>
                </a:p>
              </p:txBody>
            </p:sp>
            <p:sp>
              <p:nvSpPr>
                <p:cNvPr id="169181" name="Freeform 250"/>
                <p:cNvSpPr>
                  <a:spLocks/>
                </p:cNvSpPr>
                <p:nvPr/>
              </p:nvSpPr>
              <p:spPr bwMode="auto">
                <a:xfrm>
                  <a:off x="4851" y="753"/>
                  <a:ext cx="17" cy="17"/>
                </a:xfrm>
                <a:custGeom>
                  <a:avLst/>
                  <a:gdLst>
                    <a:gd name="T0" fmla="*/ 16 w 17"/>
                    <a:gd name="T1" fmla="*/ 16 h 17"/>
                    <a:gd name="T2" fmla="*/ 16 w 17"/>
                    <a:gd name="T3" fmla="*/ 10 h 17"/>
                    <a:gd name="T4" fmla="*/ 16 w 17"/>
                    <a:gd name="T5" fmla="*/ 5 h 17"/>
                    <a:gd name="T6" fmla="*/ 12 w 17"/>
                    <a:gd name="T7" fmla="*/ 5 h 17"/>
                    <a:gd name="T8" fmla="*/ 12 w 17"/>
                    <a:gd name="T9" fmla="*/ 0 h 17"/>
                    <a:gd name="T10" fmla="*/ 8 w 17"/>
                    <a:gd name="T11" fmla="*/ 0 h 17"/>
                    <a:gd name="T12" fmla="*/ 4 w 17"/>
                    <a:gd name="T13" fmla="*/ 0 h 17"/>
                    <a:gd name="T14" fmla="*/ 0 w 17"/>
                    <a:gd name="T15" fmla="*/ 5 h 17"/>
                    <a:gd name="T16" fmla="*/ 0 w 17"/>
                    <a:gd name="T17" fmla="*/ 10 h 17"/>
                    <a:gd name="T18" fmla="*/ 0 w 17"/>
                    <a:gd name="T19" fmla="*/ 16 h 17"/>
                    <a:gd name="T20" fmla="*/ 16 w 17"/>
                    <a:gd name="T21" fmla="*/ 16 h 1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17"/>
                    <a:gd name="T35" fmla="*/ 17 w 17"/>
                    <a:gd name="T36" fmla="*/ 17 h 1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17">
                      <a:moveTo>
                        <a:pt x="16" y="16"/>
                      </a:moveTo>
                      <a:lnTo>
                        <a:pt x="16" y="10"/>
                      </a:lnTo>
                      <a:lnTo>
                        <a:pt x="16" y="5"/>
                      </a:lnTo>
                      <a:lnTo>
                        <a:pt x="12" y="5"/>
                      </a:lnTo>
                      <a:lnTo>
                        <a:pt x="12" y="0"/>
                      </a:lnTo>
                      <a:lnTo>
                        <a:pt x="8" y="0"/>
                      </a:lnTo>
                      <a:lnTo>
                        <a:pt x="4" y="0"/>
                      </a:lnTo>
                      <a:lnTo>
                        <a:pt x="0" y="5"/>
                      </a:lnTo>
                      <a:lnTo>
                        <a:pt x="0" y="1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82" name="Freeform 251"/>
                <p:cNvSpPr>
                  <a:spLocks/>
                </p:cNvSpPr>
                <p:nvPr/>
              </p:nvSpPr>
              <p:spPr bwMode="auto">
                <a:xfrm>
                  <a:off x="4851" y="753"/>
                  <a:ext cx="17" cy="17"/>
                </a:xfrm>
                <a:custGeom>
                  <a:avLst/>
                  <a:gdLst>
                    <a:gd name="T0" fmla="*/ 16 w 17"/>
                    <a:gd name="T1" fmla="*/ 16 h 17"/>
                    <a:gd name="T2" fmla="*/ 16 w 17"/>
                    <a:gd name="T3" fmla="*/ 12 h 17"/>
                    <a:gd name="T4" fmla="*/ 16 w 17"/>
                    <a:gd name="T5" fmla="*/ 8 h 17"/>
                    <a:gd name="T6" fmla="*/ 12 w 17"/>
                    <a:gd name="T7" fmla="*/ 4 h 17"/>
                    <a:gd name="T8" fmla="*/ 12 w 17"/>
                    <a:gd name="T9" fmla="*/ 0 h 17"/>
                    <a:gd name="T10" fmla="*/ 9 w 17"/>
                    <a:gd name="T11" fmla="*/ 0 h 17"/>
                    <a:gd name="T12" fmla="*/ 6 w 17"/>
                    <a:gd name="T13" fmla="*/ 0 h 17"/>
                    <a:gd name="T14" fmla="*/ 3 w 17"/>
                    <a:gd name="T15" fmla="*/ 0 h 17"/>
                    <a:gd name="T16" fmla="*/ 0 w 17"/>
                    <a:gd name="T17" fmla="*/ 4 h 17"/>
                    <a:gd name="T18" fmla="*/ 0 w 17"/>
                    <a:gd name="T19" fmla="*/ 8 h 17"/>
                    <a:gd name="T20" fmla="*/ 0 w 17"/>
                    <a:gd name="T21" fmla="*/ 12 h 17"/>
                    <a:gd name="T22" fmla="*/ 0 w 17"/>
                    <a:gd name="T23" fmla="*/ 16 h 17"/>
                    <a:gd name="T24" fmla="*/ 16 w 17"/>
                    <a:gd name="T25" fmla="*/ 16 h 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7"/>
                    <a:gd name="T40" fmla="*/ 0 h 17"/>
                    <a:gd name="T41" fmla="*/ 17 w 17"/>
                    <a:gd name="T42" fmla="*/ 17 h 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7" h="17">
                      <a:moveTo>
                        <a:pt x="16" y="16"/>
                      </a:moveTo>
                      <a:lnTo>
                        <a:pt x="16" y="12"/>
                      </a:lnTo>
                      <a:lnTo>
                        <a:pt x="16" y="8"/>
                      </a:lnTo>
                      <a:lnTo>
                        <a:pt x="12" y="4"/>
                      </a:lnTo>
                      <a:lnTo>
                        <a:pt x="12" y="0"/>
                      </a:lnTo>
                      <a:lnTo>
                        <a:pt x="9" y="0"/>
                      </a:lnTo>
                      <a:lnTo>
                        <a:pt x="6" y="0"/>
                      </a:lnTo>
                      <a:lnTo>
                        <a:pt x="3" y="0"/>
                      </a:lnTo>
                      <a:lnTo>
                        <a:pt x="0" y="4"/>
                      </a:lnTo>
                      <a:lnTo>
                        <a:pt x="0" y="8"/>
                      </a:lnTo>
                      <a:lnTo>
                        <a:pt x="0" y="12"/>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83" name="Freeform 252"/>
                <p:cNvSpPr>
                  <a:spLocks/>
                </p:cNvSpPr>
                <p:nvPr/>
              </p:nvSpPr>
              <p:spPr bwMode="auto">
                <a:xfrm>
                  <a:off x="4853" y="75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84" name="Freeform 253"/>
                <p:cNvSpPr>
                  <a:spLocks/>
                </p:cNvSpPr>
                <p:nvPr/>
              </p:nvSpPr>
              <p:spPr bwMode="auto">
                <a:xfrm>
                  <a:off x="4853" y="75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85" name="Freeform 254"/>
                <p:cNvSpPr>
                  <a:spLocks/>
                </p:cNvSpPr>
                <p:nvPr/>
              </p:nvSpPr>
              <p:spPr bwMode="auto">
                <a:xfrm>
                  <a:off x="4848" y="76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86" name="Freeform 255"/>
                <p:cNvSpPr>
                  <a:spLocks/>
                </p:cNvSpPr>
                <p:nvPr/>
              </p:nvSpPr>
              <p:spPr bwMode="auto">
                <a:xfrm>
                  <a:off x="4848" y="76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87" name="Line 256"/>
                <p:cNvSpPr>
                  <a:spLocks noChangeShapeType="1"/>
                </p:cNvSpPr>
                <p:nvPr/>
              </p:nvSpPr>
              <p:spPr bwMode="auto">
                <a:xfrm>
                  <a:off x="4850" y="767"/>
                  <a:ext cx="1" cy="0"/>
                </a:xfrm>
                <a:prstGeom prst="line">
                  <a:avLst/>
                </a:prstGeom>
                <a:noFill/>
                <a:ln w="12700">
                  <a:noFill/>
                  <a:round/>
                  <a:headEnd/>
                  <a:tailEnd/>
                </a:ln>
              </p:spPr>
              <p:txBody>
                <a:bodyPr wrap="none" anchor="ctr"/>
                <a:lstStyle/>
                <a:p>
                  <a:endParaRPr lang="en-US"/>
                </a:p>
              </p:txBody>
            </p:sp>
            <p:sp>
              <p:nvSpPr>
                <p:cNvPr id="169188" name="Line 257"/>
                <p:cNvSpPr>
                  <a:spLocks noChangeShapeType="1"/>
                </p:cNvSpPr>
                <p:nvPr/>
              </p:nvSpPr>
              <p:spPr bwMode="auto">
                <a:xfrm>
                  <a:off x="4850" y="767"/>
                  <a:ext cx="1" cy="0"/>
                </a:xfrm>
                <a:prstGeom prst="line">
                  <a:avLst/>
                </a:prstGeom>
                <a:noFill/>
                <a:ln w="12700">
                  <a:solidFill>
                    <a:srgbClr val="FFFFFF"/>
                  </a:solidFill>
                  <a:round/>
                  <a:headEnd/>
                  <a:tailEnd/>
                </a:ln>
              </p:spPr>
              <p:txBody>
                <a:bodyPr wrap="none" anchor="ctr"/>
                <a:lstStyle/>
                <a:p>
                  <a:endParaRPr lang="en-US"/>
                </a:p>
              </p:txBody>
            </p:sp>
            <p:sp>
              <p:nvSpPr>
                <p:cNvPr id="169189" name="Line 258"/>
                <p:cNvSpPr>
                  <a:spLocks noChangeShapeType="1"/>
                </p:cNvSpPr>
                <p:nvPr/>
              </p:nvSpPr>
              <p:spPr bwMode="auto">
                <a:xfrm>
                  <a:off x="4849" y="766"/>
                  <a:ext cx="0" cy="1"/>
                </a:xfrm>
                <a:prstGeom prst="line">
                  <a:avLst/>
                </a:prstGeom>
                <a:noFill/>
                <a:ln w="12700">
                  <a:solidFill>
                    <a:srgbClr val="000000"/>
                  </a:solidFill>
                  <a:round/>
                  <a:headEnd/>
                  <a:tailEnd/>
                </a:ln>
              </p:spPr>
              <p:txBody>
                <a:bodyPr wrap="none" anchor="ctr"/>
                <a:lstStyle/>
                <a:p>
                  <a:endParaRPr lang="en-US"/>
                </a:p>
              </p:txBody>
            </p:sp>
            <p:sp>
              <p:nvSpPr>
                <p:cNvPr id="169190" name="Freeform 259"/>
                <p:cNvSpPr>
                  <a:spLocks/>
                </p:cNvSpPr>
                <p:nvPr/>
              </p:nvSpPr>
              <p:spPr bwMode="auto">
                <a:xfrm>
                  <a:off x="4848" y="76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91" name="Freeform 260"/>
                <p:cNvSpPr>
                  <a:spLocks/>
                </p:cNvSpPr>
                <p:nvPr/>
              </p:nvSpPr>
              <p:spPr bwMode="auto">
                <a:xfrm>
                  <a:off x="4848" y="76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92" name="Line 261"/>
                <p:cNvSpPr>
                  <a:spLocks noChangeShapeType="1"/>
                </p:cNvSpPr>
                <p:nvPr/>
              </p:nvSpPr>
              <p:spPr bwMode="auto">
                <a:xfrm>
                  <a:off x="4862" y="790"/>
                  <a:ext cx="0" cy="28"/>
                </a:xfrm>
                <a:prstGeom prst="line">
                  <a:avLst/>
                </a:prstGeom>
                <a:noFill/>
                <a:ln w="12700">
                  <a:noFill/>
                  <a:round/>
                  <a:headEnd/>
                  <a:tailEnd/>
                </a:ln>
              </p:spPr>
              <p:txBody>
                <a:bodyPr wrap="none" anchor="ctr"/>
                <a:lstStyle/>
                <a:p>
                  <a:endParaRPr lang="en-US"/>
                </a:p>
              </p:txBody>
            </p:sp>
            <p:sp>
              <p:nvSpPr>
                <p:cNvPr id="169193" name="Line 262"/>
                <p:cNvSpPr>
                  <a:spLocks noChangeShapeType="1"/>
                </p:cNvSpPr>
                <p:nvPr/>
              </p:nvSpPr>
              <p:spPr bwMode="auto">
                <a:xfrm>
                  <a:off x="4862" y="798"/>
                  <a:ext cx="0" cy="12"/>
                </a:xfrm>
                <a:prstGeom prst="line">
                  <a:avLst/>
                </a:prstGeom>
                <a:noFill/>
                <a:ln w="12700">
                  <a:solidFill>
                    <a:srgbClr val="000000"/>
                  </a:solidFill>
                  <a:round/>
                  <a:headEnd/>
                  <a:tailEnd/>
                </a:ln>
              </p:spPr>
              <p:txBody>
                <a:bodyPr wrap="none" anchor="ctr"/>
                <a:lstStyle/>
                <a:p>
                  <a:endParaRPr lang="en-US"/>
                </a:p>
              </p:txBody>
            </p:sp>
            <p:sp>
              <p:nvSpPr>
                <p:cNvPr id="169194" name="Freeform 263"/>
                <p:cNvSpPr>
                  <a:spLocks/>
                </p:cNvSpPr>
                <p:nvPr/>
              </p:nvSpPr>
              <p:spPr bwMode="auto">
                <a:xfrm>
                  <a:off x="4848" y="788"/>
                  <a:ext cx="17" cy="30"/>
                </a:xfrm>
                <a:custGeom>
                  <a:avLst/>
                  <a:gdLst>
                    <a:gd name="T0" fmla="*/ 2 w 17"/>
                    <a:gd name="T1" fmla="*/ 29 h 30"/>
                    <a:gd name="T2" fmla="*/ 16 w 17"/>
                    <a:gd name="T3" fmla="*/ 0 h 30"/>
                    <a:gd name="T4" fmla="*/ 13 w 17"/>
                    <a:gd name="T5" fmla="*/ 0 h 30"/>
                    <a:gd name="T6" fmla="*/ 0 w 17"/>
                    <a:gd name="T7" fmla="*/ 29 h 30"/>
                    <a:gd name="T8" fmla="*/ 2 w 17"/>
                    <a:gd name="T9" fmla="*/ 29 h 30"/>
                    <a:gd name="T10" fmla="*/ 0 60000 65536"/>
                    <a:gd name="T11" fmla="*/ 0 60000 65536"/>
                    <a:gd name="T12" fmla="*/ 0 60000 65536"/>
                    <a:gd name="T13" fmla="*/ 0 60000 65536"/>
                    <a:gd name="T14" fmla="*/ 0 60000 65536"/>
                    <a:gd name="T15" fmla="*/ 0 w 17"/>
                    <a:gd name="T16" fmla="*/ 0 h 30"/>
                    <a:gd name="T17" fmla="*/ 17 w 17"/>
                    <a:gd name="T18" fmla="*/ 30 h 30"/>
                  </a:gdLst>
                  <a:ahLst/>
                  <a:cxnLst>
                    <a:cxn ang="T10">
                      <a:pos x="T0" y="T1"/>
                    </a:cxn>
                    <a:cxn ang="T11">
                      <a:pos x="T2" y="T3"/>
                    </a:cxn>
                    <a:cxn ang="T12">
                      <a:pos x="T4" y="T5"/>
                    </a:cxn>
                    <a:cxn ang="T13">
                      <a:pos x="T6" y="T7"/>
                    </a:cxn>
                    <a:cxn ang="T14">
                      <a:pos x="T8" y="T9"/>
                    </a:cxn>
                  </a:cxnLst>
                  <a:rect l="T15" t="T16" r="T17" b="T18"/>
                  <a:pathLst>
                    <a:path w="17" h="30">
                      <a:moveTo>
                        <a:pt x="2" y="29"/>
                      </a:moveTo>
                      <a:lnTo>
                        <a:pt x="16" y="0"/>
                      </a:lnTo>
                      <a:lnTo>
                        <a:pt x="13" y="0"/>
                      </a:lnTo>
                      <a:lnTo>
                        <a:pt x="0" y="29"/>
                      </a:lnTo>
                      <a:lnTo>
                        <a:pt x="2" y="29"/>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95" name="Freeform 264"/>
                <p:cNvSpPr>
                  <a:spLocks/>
                </p:cNvSpPr>
                <p:nvPr/>
              </p:nvSpPr>
              <p:spPr bwMode="auto">
                <a:xfrm>
                  <a:off x="4848" y="788"/>
                  <a:ext cx="17" cy="31"/>
                </a:xfrm>
                <a:custGeom>
                  <a:avLst/>
                  <a:gdLst>
                    <a:gd name="T0" fmla="*/ 2 w 17"/>
                    <a:gd name="T1" fmla="*/ 30 h 31"/>
                    <a:gd name="T2" fmla="*/ 16 w 17"/>
                    <a:gd name="T3" fmla="*/ 0 h 31"/>
                    <a:gd name="T4" fmla="*/ 13 w 17"/>
                    <a:gd name="T5" fmla="*/ 0 h 31"/>
                    <a:gd name="T6" fmla="*/ 0 w 17"/>
                    <a:gd name="T7" fmla="*/ 30 h 31"/>
                    <a:gd name="T8" fmla="*/ 2 w 17"/>
                    <a:gd name="T9" fmla="*/ 30 h 31"/>
                    <a:gd name="T10" fmla="*/ 0 60000 65536"/>
                    <a:gd name="T11" fmla="*/ 0 60000 65536"/>
                    <a:gd name="T12" fmla="*/ 0 60000 65536"/>
                    <a:gd name="T13" fmla="*/ 0 60000 65536"/>
                    <a:gd name="T14" fmla="*/ 0 60000 65536"/>
                    <a:gd name="T15" fmla="*/ 0 w 17"/>
                    <a:gd name="T16" fmla="*/ 0 h 31"/>
                    <a:gd name="T17" fmla="*/ 17 w 17"/>
                    <a:gd name="T18" fmla="*/ 31 h 31"/>
                  </a:gdLst>
                  <a:ahLst/>
                  <a:cxnLst>
                    <a:cxn ang="T10">
                      <a:pos x="T0" y="T1"/>
                    </a:cxn>
                    <a:cxn ang="T11">
                      <a:pos x="T2" y="T3"/>
                    </a:cxn>
                    <a:cxn ang="T12">
                      <a:pos x="T4" y="T5"/>
                    </a:cxn>
                    <a:cxn ang="T13">
                      <a:pos x="T6" y="T7"/>
                    </a:cxn>
                    <a:cxn ang="T14">
                      <a:pos x="T8" y="T9"/>
                    </a:cxn>
                  </a:cxnLst>
                  <a:rect l="T15" t="T16" r="T17" b="T18"/>
                  <a:pathLst>
                    <a:path w="17" h="31">
                      <a:moveTo>
                        <a:pt x="2" y="30"/>
                      </a:moveTo>
                      <a:lnTo>
                        <a:pt x="16" y="0"/>
                      </a:lnTo>
                      <a:lnTo>
                        <a:pt x="13" y="0"/>
                      </a:lnTo>
                      <a:lnTo>
                        <a:pt x="0" y="30"/>
                      </a:lnTo>
                      <a:lnTo>
                        <a:pt x="2" y="3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96" name="Freeform 265"/>
                <p:cNvSpPr>
                  <a:spLocks/>
                </p:cNvSpPr>
                <p:nvPr/>
              </p:nvSpPr>
              <p:spPr bwMode="auto">
                <a:xfrm>
                  <a:off x="4842" y="797"/>
                  <a:ext cx="20" cy="17"/>
                </a:xfrm>
                <a:custGeom>
                  <a:avLst/>
                  <a:gdLst>
                    <a:gd name="T0" fmla="*/ 19 w 20"/>
                    <a:gd name="T1" fmla="*/ 16 h 17"/>
                    <a:gd name="T2" fmla="*/ 0 w 20"/>
                    <a:gd name="T3" fmla="*/ 16 h 17"/>
                    <a:gd name="T4" fmla="*/ 0 w 20"/>
                    <a:gd name="T5" fmla="*/ 0 h 17"/>
                    <a:gd name="T6" fmla="*/ 19 w 20"/>
                    <a:gd name="T7" fmla="*/ 0 h 17"/>
                    <a:gd name="T8" fmla="*/ 19 w 20"/>
                    <a:gd name="T9" fmla="*/ 16 h 17"/>
                    <a:gd name="T10" fmla="*/ 0 60000 65536"/>
                    <a:gd name="T11" fmla="*/ 0 60000 65536"/>
                    <a:gd name="T12" fmla="*/ 0 60000 65536"/>
                    <a:gd name="T13" fmla="*/ 0 60000 65536"/>
                    <a:gd name="T14" fmla="*/ 0 60000 65536"/>
                    <a:gd name="T15" fmla="*/ 0 w 20"/>
                    <a:gd name="T16" fmla="*/ 0 h 17"/>
                    <a:gd name="T17" fmla="*/ 20 w 20"/>
                    <a:gd name="T18" fmla="*/ 17 h 17"/>
                  </a:gdLst>
                  <a:ahLst/>
                  <a:cxnLst>
                    <a:cxn ang="T10">
                      <a:pos x="T0" y="T1"/>
                    </a:cxn>
                    <a:cxn ang="T11">
                      <a:pos x="T2" y="T3"/>
                    </a:cxn>
                    <a:cxn ang="T12">
                      <a:pos x="T4" y="T5"/>
                    </a:cxn>
                    <a:cxn ang="T13">
                      <a:pos x="T6" y="T7"/>
                    </a:cxn>
                    <a:cxn ang="T14">
                      <a:pos x="T8" y="T9"/>
                    </a:cxn>
                  </a:cxnLst>
                  <a:rect l="T15" t="T16" r="T17" b="T18"/>
                  <a:pathLst>
                    <a:path w="20" h="17">
                      <a:moveTo>
                        <a:pt x="19" y="16"/>
                      </a:moveTo>
                      <a:lnTo>
                        <a:pt x="0" y="16"/>
                      </a:lnTo>
                      <a:lnTo>
                        <a:pt x="0" y="0"/>
                      </a:lnTo>
                      <a:lnTo>
                        <a:pt x="19" y="0"/>
                      </a:lnTo>
                      <a:lnTo>
                        <a:pt x="19"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97" name="Freeform 266"/>
                <p:cNvSpPr>
                  <a:spLocks/>
                </p:cNvSpPr>
                <p:nvPr/>
              </p:nvSpPr>
              <p:spPr bwMode="auto">
                <a:xfrm>
                  <a:off x="4842" y="797"/>
                  <a:ext cx="21" cy="17"/>
                </a:xfrm>
                <a:custGeom>
                  <a:avLst/>
                  <a:gdLst>
                    <a:gd name="T0" fmla="*/ 20 w 21"/>
                    <a:gd name="T1" fmla="*/ 16 h 17"/>
                    <a:gd name="T2" fmla="*/ 0 w 21"/>
                    <a:gd name="T3" fmla="*/ 16 h 17"/>
                    <a:gd name="T4" fmla="*/ 0 w 21"/>
                    <a:gd name="T5" fmla="*/ 0 h 17"/>
                    <a:gd name="T6" fmla="*/ 20 w 21"/>
                    <a:gd name="T7" fmla="*/ 0 h 17"/>
                    <a:gd name="T8" fmla="*/ 20 w 21"/>
                    <a:gd name="T9" fmla="*/ 16 h 17"/>
                    <a:gd name="T10" fmla="*/ 0 60000 65536"/>
                    <a:gd name="T11" fmla="*/ 0 60000 65536"/>
                    <a:gd name="T12" fmla="*/ 0 60000 65536"/>
                    <a:gd name="T13" fmla="*/ 0 60000 65536"/>
                    <a:gd name="T14" fmla="*/ 0 60000 65536"/>
                    <a:gd name="T15" fmla="*/ 0 w 21"/>
                    <a:gd name="T16" fmla="*/ 0 h 17"/>
                    <a:gd name="T17" fmla="*/ 21 w 21"/>
                    <a:gd name="T18" fmla="*/ 17 h 17"/>
                  </a:gdLst>
                  <a:ahLst/>
                  <a:cxnLst>
                    <a:cxn ang="T10">
                      <a:pos x="T0" y="T1"/>
                    </a:cxn>
                    <a:cxn ang="T11">
                      <a:pos x="T2" y="T3"/>
                    </a:cxn>
                    <a:cxn ang="T12">
                      <a:pos x="T4" y="T5"/>
                    </a:cxn>
                    <a:cxn ang="T13">
                      <a:pos x="T6" y="T7"/>
                    </a:cxn>
                    <a:cxn ang="T14">
                      <a:pos x="T8" y="T9"/>
                    </a:cxn>
                  </a:cxnLst>
                  <a:rect l="T15" t="T16" r="T17" b="T18"/>
                  <a:pathLst>
                    <a:path w="21" h="17">
                      <a:moveTo>
                        <a:pt x="20" y="16"/>
                      </a:moveTo>
                      <a:lnTo>
                        <a:pt x="0" y="16"/>
                      </a:lnTo>
                      <a:lnTo>
                        <a:pt x="0" y="0"/>
                      </a:lnTo>
                      <a:lnTo>
                        <a:pt x="20" y="0"/>
                      </a:lnTo>
                      <a:lnTo>
                        <a:pt x="2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98" name="Line 267"/>
                <p:cNvSpPr>
                  <a:spLocks noChangeShapeType="1"/>
                </p:cNvSpPr>
                <p:nvPr/>
              </p:nvSpPr>
              <p:spPr bwMode="auto">
                <a:xfrm>
                  <a:off x="4867" y="810"/>
                  <a:ext cx="0" cy="8"/>
                </a:xfrm>
                <a:prstGeom prst="line">
                  <a:avLst/>
                </a:prstGeom>
                <a:noFill/>
                <a:ln w="12700">
                  <a:noFill/>
                  <a:round/>
                  <a:headEnd/>
                  <a:tailEnd/>
                </a:ln>
              </p:spPr>
              <p:txBody>
                <a:bodyPr wrap="none" anchor="ctr"/>
                <a:lstStyle/>
                <a:p>
                  <a:endParaRPr lang="en-US"/>
                </a:p>
              </p:txBody>
            </p:sp>
            <p:sp>
              <p:nvSpPr>
                <p:cNvPr id="169199" name="Line 268"/>
                <p:cNvSpPr>
                  <a:spLocks noChangeShapeType="1"/>
                </p:cNvSpPr>
                <p:nvPr/>
              </p:nvSpPr>
              <p:spPr bwMode="auto">
                <a:xfrm>
                  <a:off x="4867" y="813"/>
                  <a:ext cx="0" cy="1"/>
                </a:xfrm>
                <a:prstGeom prst="line">
                  <a:avLst/>
                </a:prstGeom>
                <a:noFill/>
                <a:ln w="12700">
                  <a:solidFill>
                    <a:srgbClr val="000000"/>
                  </a:solidFill>
                  <a:round/>
                  <a:headEnd/>
                  <a:tailEnd/>
                </a:ln>
              </p:spPr>
              <p:txBody>
                <a:bodyPr wrap="none" anchor="ctr"/>
                <a:lstStyle/>
                <a:p>
                  <a:endParaRPr lang="en-US"/>
                </a:p>
              </p:txBody>
            </p:sp>
            <p:sp>
              <p:nvSpPr>
                <p:cNvPr id="169200" name="Line 269"/>
                <p:cNvSpPr>
                  <a:spLocks noChangeShapeType="1"/>
                </p:cNvSpPr>
                <p:nvPr/>
              </p:nvSpPr>
              <p:spPr bwMode="auto">
                <a:xfrm>
                  <a:off x="4872" y="810"/>
                  <a:ext cx="0" cy="8"/>
                </a:xfrm>
                <a:prstGeom prst="line">
                  <a:avLst/>
                </a:prstGeom>
                <a:noFill/>
                <a:ln w="12700">
                  <a:noFill/>
                  <a:round/>
                  <a:headEnd/>
                  <a:tailEnd/>
                </a:ln>
              </p:spPr>
              <p:txBody>
                <a:bodyPr wrap="none" anchor="ctr"/>
                <a:lstStyle/>
                <a:p>
                  <a:endParaRPr lang="en-US"/>
                </a:p>
              </p:txBody>
            </p:sp>
            <p:sp>
              <p:nvSpPr>
                <p:cNvPr id="169201" name="Line 270"/>
                <p:cNvSpPr>
                  <a:spLocks noChangeShapeType="1"/>
                </p:cNvSpPr>
                <p:nvPr/>
              </p:nvSpPr>
              <p:spPr bwMode="auto">
                <a:xfrm>
                  <a:off x="4872" y="813"/>
                  <a:ext cx="0" cy="1"/>
                </a:xfrm>
                <a:prstGeom prst="line">
                  <a:avLst/>
                </a:prstGeom>
                <a:noFill/>
                <a:ln w="12700">
                  <a:solidFill>
                    <a:srgbClr val="000000"/>
                  </a:solidFill>
                  <a:round/>
                  <a:headEnd/>
                  <a:tailEnd/>
                </a:ln>
              </p:spPr>
              <p:txBody>
                <a:bodyPr wrap="none" anchor="ctr"/>
                <a:lstStyle/>
                <a:p>
                  <a:endParaRPr lang="en-US"/>
                </a:p>
              </p:txBody>
            </p:sp>
            <p:sp>
              <p:nvSpPr>
                <p:cNvPr id="169202" name="Freeform 271"/>
                <p:cNvSpPr>
                  <a:spLocks/>
                </p:cNvSpPr>
                <p:nvPr/>
              </p:nvSpPr>
              <p:spPr bwMode="auto">
                <a:xfrm>
                  <a:off x="4861" y="788"/>
                  <a:ext cx="17" cy="17"/>
                </a:xfrm>
                <a:custGeom>
                  <a:avLst/>
                  <a:gdLst>
                    <a:gd name="T0" fmla="*/ 3 w 17"/>
                    <a:gd name="T1" fmla="*/ 16 h 17"/>
                    <a:gd name="T2" fmla="*/ 16 w 17"/>
                    <a:gd name="T3" fmla="*/ 4 h 17"/>
                    <a:gd name="T4" fmla="*/ 16 w 17"/>
                    <a:gd name="T5" fmla="*/ 0 h 17"/>
                    <a:gd name="T6" fmla="*/ 0 w 17"/>
                    <a:gd name="T7" fmla="*/ 0 h 17"/>
                    <a:gd name="T8" fmla="*/ 0 w 17"/>
                    <a:gd name="T9" fmla="*/ 16 h 17"/>
                    <a:gd name="T10" fmla="*/ 3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3" y="16"/>
                      </a:moveTo>
                      <a:lnTo>
                        <a:pt x="16" y="4"/>
                      </a:lnTo>
                      <a:lnTo>
                        <a:pt x="16" y="0"/>
                      </a:lnTo>
                      <a:lnTo>
                        <a:pt x="0" y="0"/>
                      </a:lnTo>
                      <a:lnTo>
                        <a:pt x="0" y="16"/>
                      </a:lnTo>
                      <a:lnTo>
                        <a:pt x="3"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03" name="Freeform 272"/>
                <p:cNvSpPr>
                  <a:spLocks/>
                </p:cNvSpPr>
                <p:nvPr/>
              </p:nvSpPr>
              <p:spPr bwMode="auto">
                <a:xfrm>
                  <a:off x="4861" y="788"/>
                  <a:ext cx="17" cy="17"/>
                </a:xfrm>
                <a:custGeom>
                  <a:avLst/>
                  <a:gdLst>
                    <a:gd name="T0" fmla="*/ 2 w 17"/>
                    <a:gd name="T1" fmla="*/ 16 h 17"/>
                    <a:gd name="T2" fmla="*/ 16 w 17"/>
                    <a:gd name="T3" fmla="*/ 4 h 17"/>
                    <a:gd name="T4" fmla="*/ 16 w 17"/>
                    <a:gd name="T5" fmla="*/ 0 h 17"/>
                    <a:gd name="T6" fmla="*/ 0 w 17"/>
                    <a:gd name="T7" fmla="*/ 0 h 17"/>
                    <a:gd name="T8" fmla="*/ 0 w 17"/>
                    <a:gd name="T9" fmla="*/ 16 h 17"/>
                    <a:gd name="T10" fmla="*/ 2 w 17"/>
                    <a:gd name="T11" fmla="*/ 16 h 17"/>
                    <a:gd name="T12" fmla="*/ 0 60000 65536"/>
                    <a:gd name="T13" fmla="*/ 0 60000 65536"/>
                    <a:gd name="T14" fmla="*/ 0 60000 65536"/>
                    <a:gd name="T15" fmla="*/ 0 60000 65536"/>
                    <a:gd name="T16" fmla="*/ 0 60000 65536"/>
                    <a:gd name="T17" fmla="*/ 0 60000 65536"/>
                    <a:gd name="T18" fmla="*/ 0 w 17"/>
                    <a:gd name="T19" fmla="*/ 0 h 17"/>
                    <a:gd name="T20" fmla="*/ 17 w 17"/>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7" h="17">
                      <a:moveTo>
                        <a:pt x="2" y="16"/>
                      </a:moveTo>
                      <a:lnTo>
                        <a:pt x="16" y="4"/>
                      </a:lnTo>
                      <a:lnTo>
                        <a:pt x="16" y="0"/>
                      </a:lnTo>
                      <a:lnTo>
                        <a:pt x="0" y="0"/>
                      </a:lnTo>
                      <a:lnTo>
                        <a:pt x="0" y="16"/>
                      </a:lnTo>
                      <a:lnTo>
                        <a:pt x="2"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04" name="Freeform 273"/>
                <p:cNvSpPr>
                  <a:spLocks/>
                </p:cNvSpPr>
                <p:nvPr/>
              </p:nvSpPr>
              <p:spPr bwMode="auto">
                <a:xfrm>
                  <a:off x="4850" y="798"/>
                  <a:ext cx="17" cy="17"/>
                </a:xfrm>
                <a:custGeom>
                  <a:avLst/>
                  <a:gdLst>
                    <a:gd name="T0" fmla="*/ 0 w 17"/>
                    <a:gd name="T1" fmla="*/ 16 h 17"/>
                    <a:gd name="T2" fmla="*/ 16 w 17"/>
                    <a:gd name="T3" fmla="*/ 8 h 17"/>
                    <a:gd name="T4" fmla="*/ 2 w 17"/>
                    <a:gd name="T5" fmla="*/ 8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16"/>
                      </a:moveTo>
                      <a:lnTo>
                        <a:pt x="16" y="8"/>
                      </a:lnTo>
                      <a:lnTo>
                        <a:pt x="2" y="8"/>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05" name="Line 274"/>
                <p:cNvSpPr>
                  <a:spLocks noChangeShapeType="1"/>
                </p:cNvSpPr>
                <p:nvPr/>
              </p:nvSpPr>
              <p:spPr bwMode="auto">
                <a:xfrm flipH="1">
                  <a:off x="4847" y="794"/>
                  <a:ext cx="22" cy="3"/>
                </a:xfrm>
                <a:prstGeom prst="line">
                  <a:avLst/>
                </a:prstGeom>
                <a:noFill/>
                <a:ln w="12700">
                  <a:solidFill>
                    <a:srgbClr val="000000"/>
                  </a:solidFill>
                  <a:round/>
                  <a:headEnd/>
                  <a:tailEnd/>
                </a:ln>
              </p:spPr>
              <p:txBody>
                <a:bodyPr wrap="none" anchor="ctr"/>
                <a:lstStyle/>
                <a:p>
                  <a:endParaRPr lang="en-US"/>
                </a:p>
              </p:txBody>
            </p:sp>
            <p:sp>
              <p:nvSpPr>
                <p:cNvPr id="169206" name="Line 275"/>
                <p:cNvSpPr>
                  <a:spLocks noChangeShapeType="1"/>
                </p:cNvSpPr>
                <p:nvPr/>
              </p:nvSpPr>
              <p:spPr bwMode="auto">
                <a:xfrm>
                  <a:off x="4864" y="792"/>
                  <a:ext cx="3" cy="0"/>
                </a:xfrm>
                <a:prstGeom prst="line">
                  <a:avLst/>
                </a:prstGeom>
                <a:noFill/>
                <a:ln w="12700">
                  <a:noFill/>
                  <a:round/>
                  <a:headEnd/>
                  <a:tailEnd/>
                </a:ln>
              </p:spPr>
              <p:txBody>
                <a:bodyPr wrap="none" anchor="ctr"/>
                <a:lstStyle/>
                <a:p>
                  <a:endParaRPr lang="en-US"/>
                </a:p>
              </p:txBody>
            </p:sp>
            <p:sp>
              <p:nvSpPr>
                <p:cNvPr id="169207" name="Line 276"/>
                <p:cNvSpPr>
                  <a:spLocks noChangeShapeType="1"/>
                </p:cNvSpPr>
                <p:nvPr/>
              </p:nvSpPr>
              <p:spPr bwMode="auto">
                <a:xfrm>
                  <a:off x="4864" y="792"/>
                  <a:ext cx="3" cy="0"/>
                </a:xfrm>
                <a:prstGeom prst="line">
                  <a:avLst/>
                </a:prstGeom>
                <a:noFill/>
                <a:ln w="12700">
                  <a:solidFill>
                    <a:srgbClr val="000000"/>
                  </a:solidFill>
                  <a:round/>
                  <a:headEnd/>
                  <a:tailEnd/>
                </a:ln>
              </p:spPr>
              <p:txBody>
                <a:bodyPr wrap="none" anchor="ctr"/>
                <a:lstStyle/>
                <a:p>
                  <a:endParaRPr lang="en-US"/>
                </a:p>
              </p:txBody>
            </p:sp>
            <p:sp>
              <p:nvSpPr>
                <p:cNvPr id="169208" name="Freeform 277"/>
                <p:cNvSpPr>
                  <a:spLocks/>
                </p:cNvSpPr>
                <p:nvPr/>
              </p:nvSpPr>
              <p:spPr bwMode="auto">
                <a:xfrm>
                  <a:off x="4846" y="76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09" name="Line 278"/>
                <p:cNvSpPr>
                  <a:spLocks noChangeShapeType="1"/>
                </p:cNvSpPr>
                <p:nvPr/>
              </p:nvSpPr>
              <p:spPr bwMode="auto">
                <a:xfrm>
                  <a:off x="4846" y="769"/>
                  <a:ext cx="18" cy="0"/>
                </a:xfrm>
                <a:prstGeom prst="line">
                  <a:avLst/>
                </a:prstGeom>
                <a:noFill/>
                <a:ln w="12700">
                  <a:noFill/>
                  <a:round/>
                  <a:headEnd/>
                  <a:tailEnd/>
                </a:ln>
              </p:spPr>
              <p:txBody>
                <a:bodyPr wrap="none" anchor="ctr"/>
                <a:lstStyle/>
                <a:p>
                  <a:endParaRPr lang="en-US"/>
                </a:p>
              </p:txBody>
            </p:sp>
            <p:sp>
              <p:nvSpPr>
                <p:cNvPr id="169210" name="Line 279"/>
                <p:cNvSpPr>
                  <a:spLocks noChangeShapeType="1"/>
                </p:cNvSpPr>
                <p:nvPr/>
              </p:nvSpPr>
              <p:spPr bwMode="auto">
                <a:xfrm>
                  <a:off x="4854" y="769"/>
                  <a:ext cx="2" cy="0"/>
                </a:xfrm>
                <a:prstGeom prst="line">
                  <a:avLst/>
                </a:prstGeom>
                <a:noFill/>
                <a:ln w="12700">
                  <a:solidFill>
                    <a:srgbClr val="000000"/>
                  </a:solidFill>
                  <a:round/>
                  <a:headEnd/>
                  <a:tailEnd/>
                </a:ln>
              </p:spPr>
              <p:txBody>
                <a:bodyPr wrap="none" anchor="ctr"/>
                <a:lstStyle/>
                <a:p>
                  <a:endParaRPr lang="en-US"/>
                </a:p>
              </p:txBody>
            </p:sp>
            <p:sp>
              <p:nvSpPr>
                <p:cNvPr id="169211" name="Freeform 280"/>
                <p:cNvSpPr>
                  <a:spLocks/>
                </p:cNvSpPr>
                <p:nvPr/>
              </p:nvSpPr>
              <p:spPr bwMode="auto">
                <a:xfrm>
                  <a:off x="4854" y="788"/>
                  <a:ext cx="17" cy="31"/>
                </a:xfrm>
                <a:custGeom>
                  <a:avLst/>
                  <a:gdLst>
                    <a:gd name="T0" fmla="*/ 16 w 17"/>
                    <a:gd name="T1" fmla="*/ 0 h 31"/>
                    <a:gd name="T2" fmla="*/ 0 w 17"/>
                    <a:gd name="T3" fmla="*/ 4 h 31"/>
                    <a:gd name="T4" fmla="*/ 16 w 17"/>
                    <a:gd name="T5" fmla="*/ 4 h 31"/>
                    <a:gd name="T6" fmla="*/ 16 w 17"/>
                    <a:gd name="T7" fmla="*/ 30 h 31"/>
                    <a:gd name="T8" fmla="*/ 0 60000 65536"/>
                    <a:gd name="T9" fmla="*/ 0 60000 65536"/>
                    <a:gd name="T10" fmla="*/ 0 60000 65536"/>
                    <a:gd name="T11" fmla="*/ 0 60000 65536"/>
                    <a:gd name="T12" fmla="*/ 0 w 17"/>
                    <a:gd name="T13" fmla="*/ 0 h 31"/>
                    <a:gd name="T14" fmla="*/ 17 w 17"/>
                    <a:gd name="T15" fmla="*/ 31 h 31"/>
                  </a:gdLst>
                  <a:ahLst/>
                  <a:cxnLst>
                    <a:cxn ang="T8">
                      <a:pos x="T0" y="T1"/>
                    </a:cxn>
                    <a:cxn ang="T9">
                      <a:pos x="T2" y="T3"/>
                    </a:cxn>
                    <a:cxn ang="T10">
                      <a:pos x="T4" y="T5"/>
                    </a:cxn>
                    <a:cxn ang="T11">
                      <a:pos x="T6" y="T7"/>
                    </a:cxn>
                  </a:cxnLst>
                  <a:rect l="T12" t="T13" r="T14" b="T15"/>
                  <a:pathLst>
                    <a:path w="17" h="31">
                      <a:moveTo>
                        <a:pt x="16" y="0"/>
                      </a:moveTo>
                      <a:lnTo>
                        <a:pt x="0" y="4"/>
                      </a:lnTo>
                      <a:lnTo>
                        <a:pt x="16" y="4"/>
                      </a:lnTo>
                      <a:lnTo>
                        <a:pt x="16" y="3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12" name="Line 281"/>
                <p:cNvSpPr>
                  <a:spLocks noChangeShapeType="1"/>
                </p:cNvSpPr>
                <p:nvPr/>
              </p:nvSpPr>
              <p:spPr bwMode="auto">
                <a:xfrm flipH="1" flipV="1">
                  <a:off x="4845" y="798"/>
                  <a:ext cx="23" cy="21"/>
                </a:xfrm>
                <a:prstGeom prst="line">
                  <a:avLst/>
                </a:prstGeom>
                <a:noFill/>
                <a:ln w="12700">
                  <a:solidFill>
                    <a:srgbClr val="000000"/>
                  </a:solidFill>
                  <a:round/>
                  <a:headEnd/>
                  <a:tailEnd/>
                </a:ln>
              </p:spPr>
              <p:txBody>
                <a:bodyPr wrap="none" anchor="ctr"/>
                <a:lstStyle/>
                <a:p>
                  <a:endParaRPr lang="en-US"/>
                </a:p>
              </p:txBody>
            </p:sp>
            <p:sp>
              <p:nvSpPr>
                <p:cNvPr id="169213" name="Line 282"/>
                <p:cNvSpPr>
                  <a:spLocks noChangeShapeType="1"/>
                </p:cNvSpPr>
                <p:nvPr/>
              </p:nvSpPr>
              <p:spPr bwMode="auto">
                <a:xfrm flipV="1">
                  <a:off x="4856" y="763"/>
                  <a:ext cx="1" cy="18"/>
                </a:xfrm>
                <a:prstGeom prst="line">
                  <a:avLst/>
                </a:prstGeom>
                <a:noFill/>
                <a:ln w="12700">
                  <a:solidFill>
                    <a:srgbClr val="000000"/>
                  </a:solidFill>
                  <a:round/>
                  <a:headEnd/>
                  <a:tailEnd/>
                </a:ln>
              </p:spPr>
              <p:txBody>
                <a:bodyPr wrap="none" anchor="ctr"/>
                <a:lstStyle/>
                <a:p>
                  <a:endParaRPr lang="en-US"/>
                </a:p>
              </p:txBody>
            </p:sp>
            <p:sp>
              <p:nvSpPr>
                <p:cNvPr id="169214" name="Line 283"/>
                <p:cNvSpPr>
                  <a:spLocks noChangeShapeType="1"/>
                </p:cNvSpPr>
                <p:nvPr/>
              </p:nvSpPr>
              <p:spPr bwMode="auto">
                <a:xfrm>
                  <a:off x="4851" y="772"/>
                  <a:ext cx="2" cy="2"/>
                </a:xfrm>
                <a:prstGeom prst="line">
                  <a:avLst/>
                </a:prstGeom>
                <a:noFill/>
                <a:ln w="12700">
                  <a:solidFill>
                    <a:srgbClr val="000000"/>
                  </a:solidFill>
                  <a:round/>
                  <a:headEnd/>
                  <a:tailEnd/>
                </a:ln>
              </p:spPr>
              <p:txBody>
                <a:bodyPr wrap="none" anchor="ctr"/>
                <a:lstStyle/>
                <a:p>
                  <a:endParaRPr lang="en-US"/>
                </a:p>
              </p:txBody>
            </p:sp>
            <p:sp>
              <p:nvSpPr>
                <p:cNvPr id="169215" name="Freeform 284"/>
                <p:cNvSpPr>
                  <a:spLocks/>
                </p:cNvSpPr>
                <p:nvPr/>
              </p:nvSpPr>
              <p:spPr bwMode="auto">
                <a:xfrm>
                  <a:off x="4851" y="760"/>
                  <a:ext cx="17" cy="17"/>
                </a:xfrm>
                <a:custGeom>
                  <a:avLst/>
                  <a:gdLst>
                    <a:gd name="T0" fmla="*/ 16 w 17"/>
                    <a:gd name="T1" fmla="*/ 0 h 17"/>
                    <a:gd name="T2" fmla="*/ 0 w 17"/>
                    <a:gd name="T3" fmla="*/ 0 h 17"/>
                    <a:gd name="T4" fmla="*/ 6 w 17"/>
                    <a:gd name="T5" fmla="*/ 16 h 17"/>
                    <a:gd name="T6" fmla="*/ 0 60000 65536"/>
                    <a:gd name="T7" fmla="*/ 0 60000 65536"/>
                    <a:gd name="T8" fmla="*/ 0 60000 65536"/>
                    <a:gd name="T9" fmla="*/ 0 w 17"/>
                    <a:gd name="T10" fmla="*/ 0 h 17"/>
                    <a:gd name="T11" fmla="*/ 17 w 17"/>
                    <a:gd name="T12" fmla="*/ 17 h 17"/>
                  </a:gdLst>
                  <a:ahLst/>
                  <a:cxnLst>
                    <a:cxn ang="T6">
                      <a:pos x="T0" y="T1"/>
                    </a:cxn>
                    <a:cxn ang="T7">
                      <a:pos x="T2" y="T3"/>
                    </a:cxn>
                    <a:cxn ang="T8">
                      <a:pos x="T4" y="T5"/>
                    </a:cxn>
                  </a:cxnLst>
                  <a:rect l="T9" t="T10" r="T11" b="T12"/>
                  <a:pathLst>
                    <a:path w="17" h="17">
                      <a:moveTo>
                        <a:pt x="16" y="0"/>
                      </a:moveTo>
                      <a:lnTo>
                        <a:pt x="0" y="0"/>
                      </a:lnTo>
                      <a:lnTo>
                        <a:pt x="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16" name="Line 285"/>
                <p:cNvSpPr>
                  <a:spLocks noChangeShapeType="1"/>
                </p:cNvSpPr>
                <p:nvPr/>
              </p:nvSpPr>
              <p:spPr bwMode="auto">
                <a:xfrm flipH="1">
                  <a:off x="4844" y="812"/>
                  <a:ext cx="25" cy="0"/>
                </a:xfrm>
                <a:prstGeom prst="line">
                  <a:avLst/>
                </a:prstGeom>
                <a:noFill/>
                <a:ln w="12700">
                  <a:solidFill>
                    <a:srgbClr val="000000"/>
                  </a:solidFill>
                  <a:round/>
                  <a:headEnd/>
                  <a:tailEnd/>
                </a:ln>
              </p:spPr>
              <p:txBody>
                <a:bodyPr wrap="none" anchor="ctr"/>
                <a:lstStyle/>
                <a:p>
                  <a:endParaRPr lang="en-US"/>
                </a:p>
              </p:txBody>
            </p:sp>
            <p:sp>
              <p:nvSpPr>
                <p:cNvPr id="169217" name="Line 286"/>
                <p:cNvSpPr>
                  <a:spLocks noChangeShapeType="1"/>
                </p:cNvSpPr>
                <p:nvPr/>
              </p:nvSpPr>
              <p:spPr bwMode="auto">
                <a:xfrm>
                  <a:off x="4847" y="804"/>
                  <a:ext cx="2" cy="5"/>
                </a:xfrm>
                <a:prstGeom prst="line">
                  <a:avLst/>
                </a:prstGeom>
                <a:noFill/>
                <a:ln w="12700">
                  <a:solidFill>
                    <a:srgbClr val="000000"/>
                  </a:solidFill>
                  <a:round/>
                  <a:headEnd/>
                  <a:tailEnd/>
                </a:ln>
              </p:spPr>
              <p:txBody>
                <a:bodyPr wrap="none" anchor="ctr"/>
                <a:lstStyle/>
                <a:p>
                  <a:endParaRPr lang="en-US"/>
                </a:p>
              </p:txBody>
            </p:sp>
            <p:sp>
              <p:nvSpPr>
                <p:cNvPr id="169218" name="Line 287"/>
                <p:cNvSpPr>
                  <a:spLocks noChangeShapeType="1"/>
                </p:cNvSpPr>
                <p:nvPr/>
              </p:nvSpPr>
              <p:spPr bwMode="auto">
                <a:xfrm>
                  <a:off x="4848" y="804"/>
                  <a:ext cx="1" cy="4"/>
                </a:xfrm>
                <a:prstGeom prst="line">
                  <a:avLst/>
                </a:prstGeom>
                <a:noFill/>
                <a:ln w="12700">
                  <a:solidFill>
                    <a:srgbClr val="000000"/>
                  </a:solidFill>
                  <a:round/>
                  <a:headEnd/>
                  <a:tailEnd/>
                </a:ln>
              </p:spPr>
              <p:txBody>
                <a:bodyPr wrap="none" anchor="ctr"/>
                <a:lstStyle/>
                <a:p>
                  <a:endParaRPr lang="en-US"/>
                </a:p>
              </p:txBody>
            </p:sp>
            <p:sp>
              <p:nvSpPr>
                <p:cNvPr id="169219" name="Line 288"/>
                <p:cNvSpPr>
                  <a:spLocks noChangeShapeType="1"/>
                </p:cNvSpPr>
                <p:nvPr/>
              </p:nvSpPr>
              <p:spPr bwMode="auto">
                <a:xfrm>
                  <a:off x="4845" y="800"/>
                  <a:ext cx="1" cy="2"/>
                </a:xfrm>
                <a:prstGeom prst="line">
                  <a:avLst/>
                </a:prstGeom>
                <a:noFill/>
                <a:ln w="12700">
                  <a:solidFill>
                    <a:srgbClr val="000000"/>
                  </a:solidFill>
                  <a:round/>
                  <a:headEnd/>
                  <a:tailEnd/>
                </a:ln>
              </p:spPr>
              <p:txBody>
                <a:bodyPr wrap="none" anchor="ctr"/>
                <a:lstStyle/>
                <a:p>
                  <a:endParaRPr lang="en-US"/>
                </a:p>
              </p:txBody>
            </p:sp>
            <p:sp>
              <p:nvSpPr>
                <p:cNvPr id="169220" name="Freeform 289"/>
                <p:cNvSpPr>
                  <a:spLocks/>
                </p:cNvSpPr>
                <p:nvPr/>
              </p:nvSpPr>
              <p:spPr bwMode="auto">
                <a:xfrm>
                  <a:off x="4864" y="77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221" name="Freeform 290"/>
                <p:cNvSpPr>
                  <a:spLocks/>
                </p:cNvSpPr>
                <p:nvPr/>
              </p:nvSpPr>
              <p:spPr bwMode="auto">
                <a:xfrm>
                  <a:off x="4864" y="77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222" name="Line 291"/>
                <p:cNvSpPr>
                  <a:spLocks noChangeShapeType="1"/>
                </p:cNvSpPr>
                <p:nvPr/>
              </p:nvSpPr>
              <p:spPr bwMode="auto">
                <a:xfrm>
                  <a:off x="4865" y="786"/>
                  <a:ext cx="1" cy="0"/>
                </a:xfrm>
                <a:prstGeom prst="line">
                  <a:avLst/>
                </a:prstGeom>
                <a:noFill/>
                <a:ln w="12700">
                  <a:noFill/>
                  <a:round/>
                  <a:headEnd/>
                  <a:tailEnd/>
                </a:ln>
              </p:spPr>
              <p:txBody>
                <a:bodyPr wrap="none" anchor="ctr"/>
                <a:lstStyle/>
                <a:p>
                  <a:endParaRPr lang="en-US"/>
                </a:p>
              </p:txBody>
            </p:sp>
            <p:sp>
              <p:nvSpPr>
                <p:cNvPr id="169223" name="Line 292"/>
                <p:cNvSpPr>
                  <a:spLocks noChangeShapeType="1"/>
                </p:cNvSpPr>
                <p:nvPr/>
              </p:nvSpPr>
              <p:spPr bwMode="auto">
                <a:xfrm>
                  <a:off x="4865" y="786"/>
                  <a:ext cx="1" cy="0"/>
                </a:xfrm>
                <a:prstGeom prst="line">
                  <a:avLst/>
                </a:prstGeom>
                <a:noFill/>
                <a:ln w="12700">
                  <a:solidFill>
                    <a:srgbClr val="FFFFFF"/>
                  </a:solidFill>
                  <a:round/>
                  <a:headEnd/>
                  <a:tailEnd/>
                </a:ln>
              </p:spPr>
              <p:txBody>
                <a:bodyPr wrap="none" anchor="ctr"/>
                <a:lstStyle/>
                <a:p>
                  <a:endParaRPr lang="en-US"/>
                </a:p>
              </p:txBody>
            </p:sp>
          </p:grpSp>
        </p:grpSp>
        <p:sp>
          <p:nvSpPr>
            <p:cNvPr id="169144" name="Rectangle 293"/>
            <p:cNvSpPr>
              <a:spLocks noChangeArrowheads="1"/>
            </p:cNvSpPr>
            <p:nvPr/>
          </p:nvSpPr>
          <p:spPr bwMode="auto">
            <a:xfrm>
              <a:off x="4642" y="869"/>
              <a:ext cx="462" cy="107"/>
            </a:xfrm>
            <a:prstGeom prst="rect">
              <a:avLst/>
            </a:prstGeom>
            <a:noFill/>
            <a:ln w="12700">
              <a:noFill/>
              <a:miter lim="800000"/>
              <a:headEnd/>
              <a:tailEnd/>
            </a:ln>
          </p:spPr>
          <p:txBody>
            <a:bodyPr wrap="none" lIns="46038" tIns="23812" rIns="46038" bIns="23812">
              <a:spAutoFit/>
            </a:bodyPr>
            <a:lstStyle/>
            <a:p>
              <a:pPr defTabSz="228600" eaLnBrk="0" hangingPunct="0">
                <a:lnSpc>
                  <a:spcPct val="90000"/>
                </a:lnSpc>
              </a:pPr>
              <a:r>
                <a:rPr lang="en-US" sz="900" b="1">
                  <a:cs typeface="Times New Roman" pitchFamily="18" charset="0"/>
                </a:rPr>
                <a:t>SPRUANCE</a:t>
              </a:r>
            </a:p>
          </p:txBody>
        </p:sp>
      </p:grpSp>
      <p:grpSp>
        <p:nvGrpSpPr>
          <p:cNvPr id="168973" name="Group 294"/>
          <p:cNvGrpSpPr>
            <a:grpSpLocks/>
          </p:cNvGrpSpPr>
          <p:nvPr/>
        </p:nvGrpSpPr>
        <p:grpSpPr bwMode="auto">
          <a:xfrm>
            <a:off x="5503863" y="1158875"/>
            <a:ext cx="809625" cy="425450"/>
            <a:chOff x="3467" y="730"/>
            <a:chExt cx="510" cy="268"/>
          </a:xfrm>
        </p:grpSpPr>
        <p:grpSp>
          <p:nvGrpSpPr>
            <p:cNvPr id="169060" name="Group 295"/>
            <p:cNvGrpSpPr>
              <a:grpSpLocks/>
            </p:cNvGrpSpPr>
            <p:nvPr/>
          </p:nvGrpSpPr>
          <p:grpSpPr bwMode="auto">
            <a:xfrm>
              <a:off x="3467" y="730"/>
              <a:ext cx="510" cy="120"/>
              <a:chOff x="3467" y="730"/>
              <a:chExt cx="510" cy="120"/>
            </a:xfrm>
          </p:grpSpPr>
          <p:sp>
            <p:nvSpPr>
              <p:cNvPr id="169062" name="Freeform 296"/>
              <p:cNvSpPr>
                <a:spLocks/>
              </p:cNvSpPr>
              <p:nvPr/>
            </p:nvSpPr>
            <p:spPr bwMode="auto">
              <a:xfrm>
                <a:off x="3467" y="801"/>
                <a:ext cx="510" cy="49"/>
              </a:xfrm>
              <a:custGeom>
                <a:avLst/>
                <a:gdLst>
                  <a:gd name="T0" fmla="*/ 509 w 510"/>
                  <a:gd name="T1" fmla="*/ 13 h 49"/>
                  <a:gd name="T2" fmla="*/ 426 w 510"/>
                  <a:gd name="T3" fmla="*/ 23 h 49"/>
                  <a:gd name="T4" fmla="*/ 419 w 510"/>
                  <a:gd name="T5" fmla="*/ 24 h 49"/>
                  <a:gd name="T6" fmla="*/ 397 w 510"/>
                  <a:gd name="T7" fmla="*/ 24 h 49"/>
                  <a:gd name="T8" fmla="*/ 394 w 510"/>
                  <a:gd name="T9" fmla="*/ 17 h 49"/>
                  <a:gd name="T10" fmla="*/ 400 w 510"/>
                  <a:gd name="T11" fmla="*/ 15 h 49"/>
                  <a:gd name="T12" fmla="*/ 394 w 510"/>
                  <a:gd name="T13" fmla="*/ 10 h 49"/>
                  <a:gd name="T14" fmla="*/ 384 w 510"/>
                  <a:gd name="T15" fmla="*/ 17 h 49"/>
                  <a:gd name="T16" fmla="*/ 391 w 510"/>
                  <a:gd name="T17" fmla="*/ 17 h 49"/>
                  <a:gd name="T18" fmla="*/ 388 w 510"/>
                  <a:gd name="T19" fmla="*/ 24 h 49"/>
                  <a:gd name="T20" fmla="*/ 375 w 510"/>
                  <a:gd name="T21" fmla="*/ 27 h 49"/>
                  <a:gd name="T22" fmla="*/ 357 w 510"/>
                  <a:gd name="T23" fmla="*/ 16 h 49"/>
                  <a:gd name="T24" fmla="*/ 359 w 510"/>
                  <a:gd name="T25" fmla="*/ 10 h 49"/>
                  <a:gd name="T26" fmla="*/ 358 w 510"/>
                  <a:gd name="T27" fmla="*/ 2 h 49"/>
                  <a:gd name="T28" fmla="*/ 357 w 510"/>
                  <a:gd name="T29" fmla="*/ 0 h 49"/>
                  <a:gd name="T30" fmla="*/ 319 w 510"/>
                  <a:gd name="T31" fmla="*/ 0 h 49"/>
                  <a:gd name="T32" fmla="*/ 315 w 510"/>
                  <a:gd name="T33" fmla="*/ 2 h 49"/>
                  <a:gd name="T34" fmla="*/ 319 w 510"/>
                  <a:gd name="T35" fmla="*/ 5 h 49"/>
                  <a:gd name="T36" fmla="*/ 297 w 510"/>
                  <a:gd name="T37" fmla="*/ 10 h 49"/>
                  <a:gd name="T38" fmla="*/ 291 w 510"/>
                  <a:gd name="T39" fmla="*/ 7 h 49"/>
                  <a:gd name="T40" fmla="*/ 284 w 510"/>
                  <a:gd name="T41" fmla="*/ 10 h 49"/>
                  <a:gd name="T42" fmla="*/ 264 w 510"/>
                  <a:gd name="T43" fmla="*/ 1 h 49"/>
                  <a:gd name="T44" fmla="*/ 258 w 510"/>
                  <a:gd name="T45" fmla="*/ 3 h 49"/>
                  <a:gd name="T46" fmla="*/ 257 w 510"/>
                  <a:gd name="T47" fmla="*/ 11 h 49"/>
                  <a:gd name="T48" fmla="*/ 253 w 510"/>
                  <a:gd name="T49" fmla="*/ 6 h 49"/>
                  <a:gd name="T50" fmla="*/ 245 w 510"/>
                  <a:gd name="T51" fmla="*/ 12 h 49"/>
                  <a:gd name="T52" fmla="*/ 220 w 510"/>
                  <a:gd name="T53" fmla="*/ 8 h 49"/>
                  <a:gd name="T54" fmla="*/ 217 w 510"/>
                  <a:gd name="T55" fmla="*/ 12 h 49"/>
                  <a:gd name="T56" fmla="*/ 203 w 510"/>
                  <a:gd name="T57" fmla="*/ 6 h 49"/>
                  <a:gd name="T58" fmla="*/ 193 w 510"/>
                  <a:gd name="T59" fmla="*/ 3 h 49"/>
                  <a:gd name="T60" fmla="*/ 176 w 510"/>
                  <a:gd name="T61" fmla="*/ 8 h 49"/>
                  <a:gd name="T62" fmla="*/ 190 w 510"/>
                  <a:gd name="T63" fmla="*/ 10 h 49"/>
                  <a:gd name="T64" fmla="*/ 168 w 510"/>
                  <a:gd name="T65" fmla="*/ 13 h 49"/>
                  <a:gd name="T66" fmla="*/ 168 w 510"/>
                  <a:gd name="T67" fmla="*/ 5 h 49"/>
                  <a:gd name="T68" fmla="*/ 161 w 510"/>
                  <a:gd name="T69" fmla="*/ 3 h 49"/>
                  <a:gd name="T70" fmla="*/ 155 w 510"/>
                  <a:gd name="T71" fmla="*/ 2 h 49"/>
                  <a:gd name="T72" fmla="*/ 142 w 510"/>
                  <a:gd name="T73" fmla="*/ 5 h 49"/>
                  <a:gd name="T74" fmla="*/ 96 w 510"/>
                  <a:gd name="T75" fmla="*/ 15 h 49"/>
                  <a:gd name="T76" fmla="*/ 94 w 510"/>
                  <a:gd name="T77" fmla="*/ 21 h 49"/>
                  <a:gd name="T78" fmla="*/ 92 w 510"/>
                  <a:gd name="T79" fmla="*/ 36 h 49"/>
                  <a:gd name="T80" fmla="*/ 4 w 510"/>
                  <a:gd name="T81" fmla="*/ 31 h 49"/>
                  <a:gd name="T82" fmla="*/ 6 w 510"/>
                  <a:gd name="T83" fmla="*/ 47 h 49"/>
                  <a:gd name="T84" fmla="*/ 474 w 510"/>
                  <a:gd name="T85" fmla="*/ 48 h 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0"/>
                  <a:gd name="T130" fmla="*/ 0 h 49"/>
                  <a:gd name="T131" fmla="*/ 510 w 510"/>
                  <a:gd name="T132" fmla="*/ 49 h 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0" h="49">
                    <a:moveTo>
                      <a:pt x="472" y="48"/>
                    </a:moveTo>
                    <a:lnTo>
                      <a:pt x="509" y="13"/>
                    </a:lnTo>
                    <a:lnTo>
                      <a:pt x="426" y="17"/>
                    </a:lnTo>
                    <a:lnTo>
                      <a:pt x="426" y="23"/>
                    </a:lnTo>
                    <a:lnTo>
                      <a:pt x="425" y="24"/>
                    </a:lnTo>
                    <a:lnTo>
                      <a:pt x="419" y="24"/>
                    </a:lnTo>
                    <a:lnTo>
                      <a:pt x="397" y="26"/>
                    </a:lnTo>
                    <a:lnTo>
                      <a:pt x="397" y="24"/>
                    </a:lnTo>
                    <a:lnTo>
                      <a:pt x="394" y="25"/>
                    </a:lnTo>
                    <a:lnTo>
                      <a:pt x="394" y="17"/>
                    </a:lnTo>
                    <a:lnTo>
                      <a:pt x="394" y="16"/>
                    </a:lnTo>
                    <a:lnTo>
                      <a:pt x="400" y="15"/>
                    </a:lnTo>
                    <a:lnTo>
                      <a:pt x="400" y="13"/>
                    </a:lnTo>
                    <a:lnTo>
                      <a:pt x="394" y="10"/>
                    </a:lnTo>
                    <a:lnTo>
                      <a:pt x="383" y="13"/>
                    </a:lnTo>
                    <a:lnTo>
                      <a:pt x="384" y="17"/>
                    </a:lnTo>
                    <a:lnTo>
                      <a:pt x="391" y="16"/>
                    </a:lnTo>
                    <a:lnTo>
                      <a:pt x="391" y="17"/>
                    </a:lnTo>
                    <a:lnTo>
                      <a:pt x="388" y="17"/>
                    </a:lnTo>
                    <a:lnTo>
                      <a:pt x="388" y="24"/>
                    </a:lnTo>
                    <a:lnTo>
                      <a:pt x="376" y="24"/>
                    </a:lnTo>
                    <a:lnTo>
                      <a:pt x="375" y="27"/>
                    </a:lnTo>
                    <a:lnTo>
                      <a:pt x="358" y="28"/>
                    </a:lnTo>
                    <a:lnTo>
                      <a:pt x="357" y="16"/>
                    </a:lnTo>
                    <a:lnTo>
                      <a:pt x="359" y="16"/>
                    </a:lnTo>
                    <a:lnTo>
                      <a:pt x="359" y="10"/>
                    </a:lnTo>
                    <a:lnTo>
                      <a:pt x="358" y="9"/>
                    </a:lnTo>
                    <a:lnTo>
                      <a:pt x="358" y="2"/>
                    </a:lnTo>
                    <a:lnTo>
                      <a:pt x="360" y="2"/>
                    </a:lnTo>
                    <a:lnTo>
                      <a:pt x="357" y="0"/>
                    </a:lnTo>
                    <a:lnTo>
                      <a:pt x="343" y="0"/>
                    </a:lnTo>
                    <a:lnTo>
                      <a:pt x="319" y="0"/>
                    </a:lnTo>
                    <a:lnTo>
                      <a:pt x="319" y="2"/>
                    </a:lnTo>
                    <a:lnTo>
                      <a:pt x="315" y="2"/>
                    </a:lnTo>
                    <a:lnTo>
                      <a:pt x="315" y="5"/>
                    </a:lnTo>
                    <a:lnTo>
                      <a:pt x="319" y="5"/>
                    </a:lnTo>
                    <a:lnTo>
                      <a:pt x="320" y="10"/>
                    </a:lnTo>
                    <a:lnTo>
                      <a:pt x="297" y="10"/>
                    </a:lnTo>
                    <a:lnTo>
                      <a:pt x="296" y="7"/>
                    </a:lnTo>
                    <a:lnTo>
                      <a:pt x="291" y="7"/>
                    </a:lnTo>
                    <a:lnTo>
                      <a:pt x="283" y="8"/>
                    </a:lnTo>
                    <a:lnTo>
                      <a:pt x="284" y="10"/>
                    </a:lnTo>
                    <a:lnTo>
                      <a:pt x="264" y="10"/>
                    </a:lnTo>
                    <a:lnTo>
                      <a:pt x="264" y="1"/>
                    </a:lnTo>
                    <a:lnTo>
                      <a:pt x="259" y="2"/>
                    </a:lnTo>
                    <a:lnTo>
                      <a:pt x="258" y="3"/>
                    </a:lnTo>
                    <a:lnTo>
                      <a:pt x="257" y="3"/>
                    </a:lnTo>
                    <a:lnTo>
                      <a:pt x="257" y="11"/>
                    </a:lnTo>
                    <a:lnTo>
                      <a:pt x="252" y="11"/>
                    </a:lnTo>
                    <a:lnTo>
                      <a:pt x="253" y="6"/>
                    </a:lnTo>
                    <a:lnTo>
                      <a:pt x="244" y="6"/>
                    </a:lnTo>
                    <a:lnTo>
                      <a:pt x="245" y="12"/>
                    </a:lnTo>
                    <a:lnTo>
                      <a:pt x="219" y="12"/>
                    </a:lnTo>
                    <a:lnTo>
                      <a:pt x="220" y="8"/>
                    </a:lnTo>
                    <a:lnTo>
                      <a:pt x="217" y="8"/>
                    </a:lnTo>
                    <a:lnTo>
                      <a:pt x="217" y="12"/>
                    </a:lnTo>
                    <a:lnTo>
                      <a:pt x="203" y="12"/>
                    </a:lnTo>
                    <a:lnTo>
                      <a:pt x="203" y="6"/>
                    </a:lnTo>
                    <a:lnTo>
                      <a:pt x="200" y="3"/>
                    </a:lnTo>
                    <a:lnTo>
                      <a:pt x="193" y="3"/>
                    </a:lnTo>
                    <a:lnTo>
                      <a:pt x="191" y="8"/>
                    </a:lnTo>
                    <a:lnTo>
                      <a:pt x="176" y="8"/>
                    </a:lnTo>
                    <a:lnTo>
                      <a:pt x="176" y="9"/>
                    </a:lnTo>
                    <a:lnTo>
                      <a:pt x="190" y="10"/>
                    </a:lnTo>
                    <a:lnTo>
                      <a:pt x="190" y="13"/>
                    </a:lnTo>
                    <a:lnTo>
                      <a:pt x="168" y="13"/>
                    </a:lnTo>
                    <a:lnTo>
                      <a:pt x="167" y="8"/>
                    </a:lnTo>
                    <a:lnTo>
                      <a:pt x="168" y="5"/>
                    </a:lnTo>
                    <a:lnTo>
                      <a:pt x="165" y="4"/>
                    </a:lnTo>
                    <a:lnTo>
                      <a:pt x="161" y="3"/>
                    </a:lnTo>
                    <a:lnTo>
                      <a:pt x="159" y="2"/>
                    </a:lnTo>
                    <a:lnTo>
                      <a:pt x="155" y="2"/>
                    </a:lnTo>
                    <a:lnTo>
                      <a:pt x="153" y="4"/>
                    </a:lnTo>
                    <a:lnTo>
                      <a:pt x="142" y="5"/>
                    </a:lnTo>
                    <a:lnTo>
                      <a:pt x="138" y="14"/>
                    </a:lnTo>
                    <a:lnTo>
                      <a:pt x="96" y="15"/>
                    </a:lnTo>
                    <a:lnTo>
                      <a:pt x="95" y="18"/>
                    </a:lnTo>
                    <a:lnTo>
                      <a:pt x="94" y="21"/>
                    </a:lnTo>
                    <a:lnTo>
                      <a:pt x="93" y="34"/>
                    </a:lnTo>
                    <a:lnTo>
                      <a:pt x="92" y="36"/>
                    </a:lnTo>
                    <a:lnTo>
                      <a:pt x="5" y="36"/>
                    </a:lnTo>
                    <a:lnTo>
                      <a:pt x="4" y="31"/>
                    </a:lnTo>
                    <a:lnTo>
                      <a:pt x="0" y="31"/>
                    </a:lnTo>
                    <a:lnTo>
                      <a:pt x="6" y="47"/>
                    </a:lnTo>
                    <a:lnTo>
                      <a:pt x="10" y="48"/>
                    </a:lnTo>
                    <a:lnTo>
                      <a:pt x="474" y="4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nvGrpSpPr>
              <p:cNvPr id="169063" name="Group 297"/>
              <p:cNvGrpSpPr>
                <a:grpSpLocks/>
              </p:cNvGrpSpPr>
              <p:nvPr/>
            </p:nvGrpSpPr>
            <p:grpSpPr bwMode="auto">
              <a:xfrm>
                <a:off x="3690" y="795"/>
                <a:ext cx="30" cy="29"/>
                <a:chOff x="3690" y="795"/>
                <a:chExt cx="30" cy="29"/>
              </a:xfrm>
            </p:grpSpPr>
            <p:grpSp>
              <p:nvGrpSpPr>
                <p:cNvPr id="169126" name="Group 298"/>
                <p:cNvGrpSpPr>
                  <a:grpSpLocks/>
                </p:cNvGrpSpPr>
                <p:nvPr/>
              </p:nvGrpSpPr>
              <p:grpSpPr bwMode="auto">
                <a:xfrm>
                  <a:off x="3690" y="795"/>
                  <a:ext cx="30" cy="29"/>
                  <a:chOff x="3690" y="795"/>
                  <a:chExt cx="30" cy="29"/>
                </a:xfrm>
              </p:grpSpPr>
              <p:sp>
                <p:nvSpPr>
                  <p:cNvPr id="169130" name="Freeform 299"/>
                  <p:cNvSpPr>
                    <a:spLocks/>
                  </p:cNvSpPr>
                  <p:nvPr/>
                </p:nvSpPr>
                <p:spPr bwMode="auto">
                  <a:xfrm>
                    <a:off x="3702" y="80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31" name="Freeform 300"/>
                  <p:cNvSpPr>
                    <a:spLocks/>
                  </p:cNvSpPr>
                  <p:nvPr/>
                </p:nvSpPr>
                <p:spPr bwMode="auto">
                  <a:xfrm>
                    <a:off x="3702" y="80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32" name="Freeform 301"/>
                  <p:cNvSpPr>
                    <a:spLocks/>
                  </p:cNvSpPr>
                  <p:nvPr/>
                </p:nvSpPr>
                <p:spPr bwMode="auto">
                  <a:xfrm>
                    <a:off x="3702" y="803"/>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33" name="Freeform 302"/>
                  <p:cNvSpPr>
                    <a:spLocks/>
                  </p:cNvSpPr>
                  <p:nvPr/>
                </p:nvSpPr>
                <p:spPr bwMode="auto">
                  <a:xfrm>
                    <a:off x="3702" y="80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34" name="Freeform 303"/>
                  <p:cNvSpPr>
                    <a:spLocks/>
                  </p:cNvSpPr>
                  <p:nvPr/>
                </p:nvSpPr>
                <p:spPr bwMode="auto">
                  <a:xfrm>
                    <a:off x="3702" y="79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35" name="Freeform 304"/>
                  <p:cNvSpPr>
                    <a:spLocks/>
                  </p:cNvSpPr>
                  <p:nvPr/>
                </p:nvSpPr>
                <p:spPr bwMode="auto">
                  <a:xfrm>
                    <a:off x="3702" y="795"/>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36" name="Freeform 305"/>
                  <p:cNvSpPr>
                    <a:spLocks/>
                  </p:cNvSpPr>
                  <p:nvPr/>
                </p:nvSpPr>
                <p:spPr bwMode="auto">
                  <a:xfrm>
                    <a:off x="3703" y="796"/>
                    <a:ext cx="17" cy="17"/>
                  </a:xfrm>
                  <a:custGeom>
                    <a:avLst/>
                    <a:gdLst>
                      <a:gd name="T0" fmla="*/ 0 w 17"/>
                      <a:gd name="T1" fmla="*/ 0 h 17"/>
                      <a:gd name="T2" fmla="*/ 16 w 17"/>
                      <a:gd name="T3" fmla="*/ 3 h 17"/>
                      <a:gd name="T4" fmla="*/ 16 w 17"/>
                      <a:gd name="T5" fmla="*/ 9 h 17"/>
                      <a:gd name="T6" fmla="*/ 0 w 17"/>
                      <a:gd name="T7" fmla="*/ 16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0"/>
                        </a:moveTo>
                        <a:lnTo>
                          <a:pt x="16" y="3"/>
                        </a:lnTo>
                        <a:lnTo>
                          <a:pt x="16" y="9"/>
                        </a:lnTo>
                        <a:lnTo>
                          <a:pt x="0" y="16"/>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37" name="Freeform 306"/>
                  <p:cNvSpPr>
                    <a:spLocks/>
                  </p:cNvSpPr>
                  <p:nvPr/>
                </p:nvSpPr>
                <p:spPr bwMode="auto">
                  <a:xfrm>
                    <a:off x="3703" y="796"/>
                    <a:ext cx="17" cy="17"/>
                  </a:xfrm>
                  <a:custGeom>
                    <a:avLst/>
                    <a:gdLst>
                      <a:gd name="T0" fmla="*/ 0 w 17"/>
                      <a:gd name="T1" fmla="*/ 0 h 17"/>
                      <a:gd name="T2" fmla="*/ 16 w 17"/>
                      <a:gd name="T3" fmla="*/ 2 h 17"/>
                      <a:gd name="T4" fmla="*/ 16 w 17"/>
                      <a:gd name="T5" fmla="*/ 10 h 17"/>
                      <a:gd name="T6" fmla="*/ 0 w 17"/>
                      <a:gd name="T7" fmla="*/ 16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0"/>
                        </a:moveTo>
                        <a:lnTo>
                          <a:pt x="16" y="2"/>
                        </a:lnTo>
                        <a:lnTo>
                          <a:pt x="16" y="10"/>
                        </a:lnTo>
                        <a:lnTo>
                          <a:pt x="0" y="1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38" name="Freeform 307"/>
                  <p:cNvSpPr>
                    <a:spLocks/>
                  </p:cNvSpPr>
                  <p:nvPr/>
                </p:nvSpPr>
                <p:spPr bwMode="auto">
                  <a:xfrm>
                    <a:off x="3696" y="795"/>
                    <a:ext cx="17" cy="17"/>
                  </a:xfrm>
                  <a:custGeom>
                    <a:avLst/>
                    <a:gdLst>
                      <a:gd name="T0" fmla="*/ 16 w 17"/>
                      <a:gd name="T1" fmla="*/ 0 h 17"/>
                      <a:gd name="T2" fmla="*/ 0 w 17"/>
                      <a:gd name="T3" fmla="*/ 3 h 17"/>
                      <a:gd name="T4" fmla="*/ 0 w 17"/>
                      <a:gd name="T5" fmla="*/ 9 h 17"/>
                      <a:gd name="T6" fmla="*/ 16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3"/>
                        </a:lnTo>
                        <a:lnTo>
                          <a:pt x="0" y="9"/>
                        </a:lnTo>
                        <a:lnTo>
                          <a:pt x="16" y="16"/>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39" name="Freeform 308"/>
                  <p:cNvSpPr>
                    <a:spLocks/>
                  </p:cNvSpPr>
                  <p:nvPr/>
                </p:nvSpPr>
                <p:spPr bwMode="auto">
                  <a:xfrm>
                    <a:off x="3696" y="795"/>
                    <a:ext cx="17" cy="17"/>
                  </a:xfrm>
                  <a:custGeom>
                    <a:avLst/>
                    <a:gdLst>
                      <a:gd name="T0" fmla="*/ 16 w 17"/>
                      <a:gd name="T1" fmla="*/ 0 h 17"/>
                      <a:gd name="T2" fmla="*/ 0 w 17"/>
                      <a:gd name="T3" fmla="*/ 2 h 17"/>
                      <a:gd name="T4" fmla="*/ 0 w 17"/>
                      <a:gd name="T5" fmla="*/ 10 h 17"/>
                      <a:gd name="T6" fmla="*/ 16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2"/>
                        </a:lnTo>
                        <a:lnTo>
                          <a:pt x="0" y="10"/>
                        </a:lnTo>
                        <a:lnTo>
                          <a:pt x="16" y="1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40" name="Freeform 309"/>
                  <p:cNvSpPr>
                    <a:spLocks/>
                  </p:cNvSpPr>
                  <p:nvPr/>
                </p:nvSpPr>
                <p:spPr bwMode="auto">
                  <a:xfrm>
                    <a:off x="3696" y="795"/>
                    <a:ext cx="17" cy="17"/>
                  </a:xfrm>
                  <a:custGeom>
                    <a:avLst/>
                    <a:gdLst>
                      <a:gd name="T0" fmla="*/ 0 w 17"/>
                      <a:gd name="T1" fmla="*/ 16 h 17"/>
                      <a:gd name="T2" fmla="*/ 9 w 17"/>
                      <a:gd name="T3" fmla="*/ 0 h 17"/>
                      <a:gd name="T4" fmla="*/ 13 w 17"/>
                      <a:gd name="T5" fmla="*/ 0 h 17"/>
                      <a:gd name="T6" fmla="*/ 16 w 17"/>
                      <a:gd name="T7" fmla="*/ 8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9" y="0"/>
                        </a:lnTo>
                        <a:lnTo>
                          <a:pt x="13" y="0"/>
                        </a:lnTo>
                        <a:lnTo>
                          <a:pt x="16" y="8"/>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41" name="Freeform 310"/>
                  <p:cNvSpPr>
                    <a:spLocks/>
                  </p:cNvSpPr>
                  <p:nvPr/>
                </p:nvSpPr>
                <p:spPr bwMode="auto">
                  <a:xfrm>
                    <a:off x="3696" y="795"/>
                    <a:ext cx="17" cy="17"/>
                  </a:xfrm>
                  <a:custGeom>
                    <a:avLst/>
                    <a:gdLst>
                      <a:gd name="T0" fmla="*/ 0 w 17"/>
                      <a:gd name="T1" fmla="*/ 16 h 17"/>
                      <a:gd name="T2" fmla="*/ 10 w 17"/>
                      <a:gd name="T3" fmla="*/ 0 h 17"/>
                      <a:gd name="T4" fmla="*/ 14 w 17"/>
                      <a:gd name="T5" fmla="*/ 0 h 17"/>
                      <a:gd name="T6" fmla="*/ 16 w 17"/>
                      <a:gd name="T7" fmla="*/ 10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10" y="0"/>
                        </a:lnTo>
                        <a:lnTo>
                          <a:pt x="14" y="0"/>
                        </a:lnTo>
                        <a:lnTo>
                          <a:pt x="16" y="1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42" name="Freeform 311"/>
                  <p:cNvSpPr>
                    <a:spLocks/>
                  </p:cNvSpPr>
                  <p:nvPr/>
                </p:nvSpPr>
                <p:spPr bwMode="auto">
                  <a:xfrm>
                    <a:off x="3690" y="80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grpSp>
            <p:sp>
              <p:nvSpPr>
                <p:cNvPr id="169127" name="Freeform 312"/>
                <p:cNvSpPr>
                  <a:spLocks/>
                </p:cNvSpPr>
                <p:nvPr/>
              </p:nvSpPr>
              <p:spPr bwMode="auto">
                <a:xfrm>
                  <a:off x="3690" y="80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28" name="Freeform 313"/>
                <p:cNvSpPr>
                  <a:spLocks/>
                </p:cNvSpPr>
                <p:nvPr/>
              </p:nvSpPr>
              <p:spPr bwMode="auto">
                <a:xfrm>
                  <a:off x="3701" y="803"/>
                  <a:ext cx="17" cy="17"/>
                </a:xfrm>
                <a:custGeom>
                  <a:avLst/>
                  <a:gdLst>
                    <a:gd name="T0" fmla="*/ 16 w 17"/>
                    <a:gd name="T1" fmla="*/ 16 h 17"/>
                    <a:gd name="T2" fmla="*/ 13 w 17"/>
                    <a:gd name="T3" fmla="*/ 0 h 17"/>
                    <a:gd name="T4" fmla="*/ 2 w 17"/>
                    <a:gd name="T5" fmla="*/ 0 h 17"/>
                    <a:gd name="T6" fmla="*/ 0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16"/>
                      </a:moveTo>
                      <a:lnTo>
                        <a:pt x="13" y="0"/>
                      </a:lnTo>
                      <a:lnTo>
                        <a:pt x="2" y="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29" name="Line 314"/>
                <p:cNvSpPr>
                  <a:spLocks noChangeShapeType="1"/>
                </p:cNvSpPr>
                <p:nvPr/>
              </p:nvSpPr>
              <p:spPr bwMode="auto">
                <a:xfrm>
                  <a:off x="3704" y="808"/>
                  <a:ext cx="5" cy="0"/>
                </a:xfrm>
                <a:prstGeom prst="line">
                  <a:avLst/>
                </a:prstGeom>
                <a:noFill/>
                <a:ln w="12700">
                  <a:solidFill>
                    <a:srgbClr val="000000"/>
                  </a:solidFill>
                  <a:round/>
                  <a:headEnd/>
                  <a:tailEnd/>
                </a:ln>
              </p:spPr>
              <p:txBody>
                <a:bodyPr wrap="none" anchor="ctr"/>
                <a:lstStyle/>
                <a:p>
                  <a:endParaRPr lang="en-US"/>
                </a:p>
              </p:txBody>
            </p:sp>
          </p:grpSp>
          <p:sp>
            <p:nvSpPr>
              <p:cNvPr id="169064" name="Freeform 315"/>
              <p:cNvSpPr>
                <a:spLocks/>
              </p:cNvSpPr>
              <p:nvPr/>
            </p:nvSpPr>
            <p:spPr bwMode="auto">
              <a:xfrm>
                <a:off x="3713" y="80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65" name="Freeform 316"/>
              <p:cNvSpPr>
                <a:spLocks/>
              </p:cNvSpPr>
              <p:nvPr/>
            </p:nvSpPr>
            <p:spPr bwMode="auto">
              <a:xfrm>
                <a:off x="3713" y="807"/>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66" name="Freeform 317"/>
              <p:cNvSpPr>
                <a:spLocks/>
              </p:cNvSpPr>
              <p:nvPr/>
            </p:nvSpPr>
            <p:spPr bwMode="auto">
              <a:xfrm>
                <a:off x="3783" y="803"/>
                <a:ext cx="17" cy="17"/>
              </a:xfrm>
              <a:custGeom>
                <a:avLst/>
                <a:gdLst>
                  <a:gd name="T0" fmla="*/ 16 w 17"/>
                  <a:gd name="T1" fmla="*/ 0 h 17"/>
                  <a:gd name="T2" fmla="*/ 0 w 17"/>
                  <a:gd name="T3" fmla="*/ 0 h 17"/>
                  <a:gd name="T4" fmla="*/ 0 w 17"/>
                  <a:gd name="T5" fmla="*/ 12 h 17"/>
                  <a:gd name="T6" fmla="*/ 16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12"/>
                    </a:lnTo>
                    <a:lnTo>
                      <a:pt x="16" y="16"/>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67" name="Freeform 318"/>
              <p:cNvSpPr>
                <a:spLocks/>
              </p:cNvSpPr>
              <p:nvPr/>
            </p:nvSpPr>
            <p:spPr bwMode="auto">
              <a:xfrm>
                <a:off x="3783" y="803"/>
                <a:ext cx="17" cy="17"/>
              </a:xfrm>
              <a:custGeom>
                <a:avLst/>
                <a:gdLst>
                  <a:gd name="T0" fmla="*/ 16 w 17"/>
                  <a:gd name="T1" fmla="*/ 0 h 17"/>
                  <a:gd name="T2" fmla="*/ 0 w 17"/>
                  <a:gd name="T3" fmla="*/ 0 h 17"/>
                  <a:gd name="T4" fmla="*/ 0 w 17"/>
                  <a:gd name="T5" fmla="*/ 9 h 17"/>
                  <a:gd name="T6" fmla="*/ 16 w 17"/>
                  <a:gd name="T7" fmla="*/ 16 h 17"/>
                  <a:gd name="T8" fmla="*/ 16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0"/>
                    </a:moveTo>
                    <a:lnTo>
                      <a:pt x="0" y="0"/>
                    </a:lnTo>
                    <a:lnTo>
                      <a:pt x="0" y="9"/>
                    </a:lnTo>
                    <a:lnTo>
                      <a:pt x="16" y="1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68" name="Freeform 319"/>
              <p:cNvSpPr>
                <a:spLocks/>
              </p:cNvSpPr>
              <p:nvPr/>
            </p:nvSpPr>
            <p:spPr bwMode="auto">
              <a:xfrm>
                <a:off x="3799" y="790"/>
                <a:ext cx="17" cy="17"/>
              </a:xfrm>
              <a:custGeom>
                <a:avLst/>
                <a:gdLst>
                  <a:gd name="T0" fmla="*/ 16 w 17"/>
                  <a:gd name="T1" fmla="*/ 16 h 17"/>
                  <a:gd name="T2" fmla="*/ 13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3"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69" name="Freeform 320"/>
              <p:cNvSpPr>
                <a:spLocks/>
              </p:cNvSpPr>
              <p:nvPr/>
            </p:nvSpPr>
            <p:spPr bwMode="auto">
              <a:xfrm>
                <a:off x="3799" y="790"/>
                <a:ext cx="17" cy="17"/>
              </a:xfrm>
              <a:custGeom>
                <a:avLst/>
                <a:gdLst>
                  <a:gd name="T0" fmla="*/ 16 w 17"/>
                  <a:gd name="T1" fmla="*/ 16 h 17"/>
                  <a:gd name="T2" fmla="*/ 13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3"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70" name="Freeform 321"/>
              <p:cNvSpPr>
                <a:spLocks/>
              </p:cNvSpPr>
              <p:nvPr/>
            </p:nvSpPr>
            <p:spPr bwMode="auto">
              <a:xfrm>
                <a:off x="3797" y="780"/>
                <a:ext cx="17" cy="17"/>
              </a:xfrm>
              <a:custGeom>
                <a:avLst/>
                <a:gdLst>
                  <a:gd name="T0" fmla="*/ 8 w 17"/>
                  <a:gd name="T1" fmla="*/ 16 h 17"/>
                  <a:gd name="T2" fmla="*/ 9 w 17"/>
                  <a:gd name="T3" fmla="*/ 16 h 17"/>
                  <a:gd name="T4" fmla="*/ 11 w 17"/>
                  <a:gd name="T5" fmla="*/ 16 h 17"/>
                  <a:gd name="T6" fmla="*/ 12 w 17"/>
                  <a:gd name="T7" fmla="*/ 14 h 17"/>
                  <a:gd name="T8" fmla="*/ 13 w 17"/>
                  <a:gd name="T9" fmla="*/ 13 h 17"/>
                  <a:gd name="T10" fmla="*/ 14 w 17"/>
                  <a:gd name="T11" fmla="*/ 12 h 17"/>
                  <a:gd name="T12" fmla="*/ 14 w 17"/>
                  <a:gd name="T13" fmla="*/ 11 h 17"/>
                  <a:gd name="T14" fmla="*/ 16 w 17"/>
                  <a:gd name="T15" fmla="*/ 9 h 17"/>
                  <a:gd name="T16" fmla="*/ 16 w 17"/>
                  <a:gd name="T17" fmla="*/ 8 h 17"/>
                  <a:gd name="T18" fmla="*/ 16 w 17"/>
                  <a:gd name="T19" fmla="*/ 6 h 17"/>
                  <a:gd name="T20" fmla="*/ 14 w 17"/>
                  <a:gd name="T21" fmla="*/ 4 h 17"/>
                  <a:gd name="T22" fmla="*/ 14 w 17"/>
                  <a:gd name="T23" fmla="*/ 3 h 17"/>
                  <a:gd name="T24" fmla="*/ 13 w 17"/>
                  <a:gd name="T25" fmla="*/ 2 h 17"/>
                  <a:gd name="T26" fmla="*/ 12 w 17"/>
                  <a:gd name="T27" fmla="*/ 1 h 17"/>
                  <a:gd name="T28" fmla="*/ 11 w 17"/>
                  <a:gd name="T29" fmla="*/ 1 h 17"/>
                  <a:gd name="T30" fmla="*/ 9 w 17"/>
                  <a:gd name="T31" fmla="*/ 0 h 17"/>
                  <a:gd name="T32" fmla="*/ 8 w 17"/>
                  <a:gd name="T33" fmla="*/ 0 h 17"/>
                  <a:gd name="T34" fmla="*/ 6 w 17"/>
                  <a:gd name="T35" fmla="*/ 0 h 17"/>
                  <a:gd name="T36" fmla="*/ 4 w 17"/>
                  <a:gd name="T37" fmla="*/ 1 h 17"/>
                  <a:gd name="T38" fmla="*/ 3 w 17"/>
                  <a:gd name="T39" fmla="*/ 1 h 17"/>
                  <a:gd name="T40" fmla="*/ 2 w 17"/>
                  <a:gd name="T41" fmla="*/ 2 h 17"/>
                  <a:gd name="T42" fmla="*/ 1 w 17"/>
                  <a:gd name="T43" fmla="*/ 3 h 17"/>
                  <a:gd name="T44" fmla="*/ 1 w 17"/>
                  <a:gd name="T45" fmla="*/ 4 h 17"/>
                  <a:gd name="T46" fmla="*/ 0 w 17"/>
                  <a:gd name="T47" fmla="*/ 6 h 17"/>
                  <a:gd name="T48" fmla="*/ 0 w 17"/>
                  <a:gd name="T49" fmla="*/ 8 h 17"/>
                  <a:gd name="T50" fmla="*/ 0 w 17"/>
                  <a:gd name="T51" fmla="*/ 9 h 17"/>
                  <a:gd name="T52" fmla="*/ 1 w 17"/>
                  <a:gd name="T53" fmla="*/ 11 h 17"/>
                  <a:gd name="T54" fmla="*/ 1 w 17"/>
                  <a:gd name="T55" fmla="*/ 12 h 17"/>
                  <a:gd name="T56" fmla="*/ 2 w 17"/>
                  <a:gd name="T57" fmla="*/ 13 h 17"/>
                  <a:gd name="T58" fmla="*/ 3 w 17"/>
                  <a:gd name="T59" fmla="*/ 14 h 17"/>
                  <a:gd name="T60" fmla="*/ 4 w 17"/>
                  <a:gd name="T61" fmla="*/ 16 h 17"/>
                  <a:gd name="T62" fmla="*/ 6 w 17"/>
                  <a:gd name="T63" fmla="*/ 16 h 17"/>
                  <a:gd name="T64" fmla="*/ 8 w 17"/>
                  <a:gd name="T65" fmla="*/ 1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17"/>
                  <a:gd name="T101" fmla="*/ 17 w 17"/>
                  <a:gd name="T102" fmla="*/ 17 h 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17">
                    <a:moveTo>
                      <a:pt x="8" y="16"/>
                    </a:moveTo>
                    <a:lnTo>
                      <a:pt x="9" y="16"/>
                    </a:lnTo>
                    <a:lnTo>
                      <a:pt x="11" y="16"/>
                    </a:lnTo>
                    <a:lnTo>
                      <a:pt x="12" y="14"/>
                    </a:lnTo>
                    <a:lnTo>
                      <a:pt x="13" y="13"/>
                    </a:lnTo>
                    <a:lnTo>
                      <a:pt x="14" y="12"/>
                    </a:lnTo>
                    <a:lnTo>
                      <a:pt x="14" y="11"/>
                    </a:lnTo>
                    <a:lnTo>
                      <a:pt x="16" y="9"/>
                    </a:lnTo>
                    <a:lnTo>
                      <a:pt x="16" y="8"/>
                    </a:lnTo>
                    <a:lnTo>
                      <a:pt x="16" y="6"/>
                    </a:lnTo>
                    <a:lnTo>
                      <a:pt x="14" y="4"/>
                    </a:lnTo>
                    <a:lnTo>
                      <a:pt x="14" y="3"/>
                    </a:lnTo>
                    <a:lnTo>
                      <a:pt x="13" y="2"/>
                    </a:lnTo>
                    <a:lnTo>
                      <a:pt x="12" y="1"/>
                    </a:lnTo>
                    <a:lnTo>
                      <a:pt x="11" y="1"/>
                    </a:lnTo>
                    <a:lnTo>
                      <a:pt x="9" y="0"/>
                    </a:lnTo>
                    <a:lnTo>
                      <a:pt x="8" y="0"/>
                    </a:lnTo>
                    <a:lnTo>
                      <a:pt x="6" y="0"/>
                    </a:lnTo>
                    <a:lnTo>
                      <a:pt x="4" y="1"/>
                    </a:lnTo>
                    <a:lnTo>
                      <a:pt x="3" y="1"/>
                    </a:lnTo>
                    <a:lnTo>
                      <a:pt x="2" y="2"/>
                    </a:lnTo>
                    <a:lnTo>
                      <a:pt x="1" y="3"/>
                    </a:lnTo>
                    <a:lnTo>
                      <a:pt x="1" y="4"/>
                    </a:lnTo>
                    <a:lnTo>
                      <a:pt x="0" y="6"/>
                    </a:lnTo>
                    <a:lnTo>
                      <a:pt x="0" y="8"/>
                    </a:lnTo>
                    <a:lnTo>
                      <a:pt x="0" y="9"/>
                    </a:lnTo>
                    <a:lnTo>
                      <a:pt x="1" y="11"/>
                    </a:lnTo>
                    <a:lnTo>
                      <a:pt x="1" y="12"/>
                    </a:lnTo>
                    <a:lnTo>
                      <a:pt x="2" y="13"/>
                    </a:lnTo>
                    <a:lnTo>
                      <a:pt x="3" y="14"/>
                    </a:lnTo>
                    <a:lnTo>
                      <a:pt x="4" y="16"/>
                    </a:lnTo>
                    <a:lnTo>
                      <a:pt x="6" y="16"/>
                    </a:lnTo>
                    <a:lnTo>
                      <a:pt x="8"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71" name="Freeform 322"/>
              <p:cNvSpPr>
                <a:spLocks/>
              </p:cNvSpPr>
              <p:nvPr/>
            </p:nvSpPr>
            <p:spPr bwMode="auto">
              <a:xfrm>
                <a:off x="3797" y="780"/>
                <a:ext cx="17" cy="17"/>
              </a:xfrm>
              <a:custGeom>
                <a:avLst/>
                <a:gdLst>
                  <a:gd name="T0" fmla="*/ 8 w 17"/>
                  <a:gd name="T1" fmla="*/ 16 h 17"/>
                  <a:gd name="T2" fmla="*/ 9 w 17"/>
                  <a:gd name="T3" fmla="*/ 16 h 17"/>
                  <a:gd name="T4" fmla="*/ 10 w 17"/>
                  <a:gd name="T5" fmla="*/ 16 h 17"/>
                  <a:gd name="T6" fmla="*/ 12 w 17"/>
                  <a:gd name="T7" fmla="*/ 14 h 17"/>
                  <a:gd name="T8" fmla="*/ 13 w 17"/>
                  <a:gd name="T9" fmla="*/ 13 h 17"/>
                  <a:gd name="T10" fmla="*/ 14 w 17"/>
                  <a:gd name="T11" fmla="*/ 12 h 17"/>
                  <a:gd name="T12" fmla="*/ 14 w 17"/>
                  <a:gd name="T13" fmla="*/ 11 h 17"/>
                  <a:gd name="T14" fmla="*/ 16 w 17"/>
                  <a:gd name="T15" fmla="*/ 9 h 17"/>
                  <a:gd name="T16" fmla="*/ 16 w 17"/>
                  <a:gd name="T17" fmla="*/ 8 h 17"/>
                  <a:gd name="T18" fmla="*/ 16 w 17"/>
                  <a:gd name="T19" fmla="*/ 6 h 17"/>
                  <a:gd name="T20" fmla="*/ 14 w 17"/>
                  <a:gd name="T21" fmla="*/ 5 h 17"/>
                  <a:gd name="T22" fmla="*/ 14 w 17"/>
                  <a:gd name="T23" fmla="*/ 3 h 17"/>
                  <a:gd name="T24" fmla="*/ 13 w 17"/>
                  <a:gd name="T25" fmla="*/ 2 h 17"/>
                  <a:gd name="T26" fmla="*/ 12 w 17"/>
                  <a:gd name="T27" fmla="*/ 1 h 17"/>
                  <a:gd name="T28" fmla="*/ 10 w 17"/>
                  <a:gd name="T29" fmla="*/ 1 h 17"/>
                  <a:gd name="T30" fmla="*/ 9 w 17"/>
                  <a:gd name="T31" fmla="*/ 0 h 17"/>
                  <a:gd name="T32" fmla="*/ 8 w 17"/>
                  <a:gd name="T33" fmla="*/ 0 h 17"/>
                  <a:gd name="T34" fmla="*/ 6 w 17"/>
                  <a:gd name="T35" fmla="*/ 0 h 17"/>
                  <a:gd name="T36" fmla="*/ 5 w 17"/>
                  <a:gd name="T37" fmla="*/ 1 h 17"/>
                  <a:gd name="T38" fmla="*/ 3 w 17"/>
                  <a:gd name="T39" fmla="*/ 1 h 17"/>
                  <a:gd name="T40" fmla="*/ 2 w 17"/>
                  <a:gd name="T41" fmla="*/ 2 h 17"/>
                  <a:gd name="T42" fmla="*/ 1 w 17"/>
                  <a:gd name="T43" fmla="*/ 3 h 17"/>
                  <a:gd name="T44" fmla="*/ 1 w 17"/>
                  <a:gd name="T45" fmla="*/ 5 h 17"/>
                  <a:gd name="T46" fmla="*/ 0 w 17"/>
                  <a:gd name="T47" fmla="*/ 6 h 17"/>
                  <a:gd name="T48" fmla="*/ 0 w 17"/>
                  <a:gd name="T49" fmla="*/ 8 h 17"/>
                  <a:gd name="T50" fmla="*/ 0 w 17"/>
                  <a:gd name="T51" fmla="*/ 9 h 17"/>
                  <a:gd name="T52" fmla="*/ 1 w 17"/>
                  <a:gd name="T53" fmla="*/ 11 h 17"/>
                  <a:gd name="T54" fmla="*/ 1 w 17"/>
                  <a:gd name="T55" fmla="*/ 12 h 17"/>
                  <a:gd name="T56" fmla="*/ 2 w 17"/>
                  <a:gd name="T57" fmla="*/ 13 h 17"/>
                  <a:gd name="T58" fmla="*/ 3 w 17"/>
                  <a:gd name="T59" fmla="*/ 14 h 17"/>
                  <a:gd name="T60" fmla="*/ 5 w 17"/>
                  <a:gd name="T61" fmla="*/ 16 h 17"/>
                  <a:gd name="T62" fmla="*/ 6 w 17"/>
                  <a:gd name="T63" fmla="*/ 16 h 17"/>
                  <a:gd name="T64" fmla="*/ 8 w 17"/>
                  <a:gd name="T65" fmla="*/ 16 h 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17"/>
                  <a:gd name="T101" fmla="*/ 17 w 17"/>
                  <a:gd name="T102" fmla="*/ 17 h 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17">
                    <a:moveTo>
                      <a:pt x="8" y="16"/>
                    </a:moveTo>
                    <a:lnTo>
                      <a:pt x="9" y="16"/>
                    </a:lnTo>
                    <a:lnTo>
                      <a:pt x="10" y="16"/>
                    </a:lnTo>
                    <a:lnTo>
                      <a:pt x="12" y="14"/>
                    </a:lnTo>
                    <a:lnTo>
                      <a:pt x="13" y="13"/>
                    </a:lnTo>
                    <a:lnTo>
                      <a:pt x="14" y="12"/>
                    </a:lnTo>
                    <a:lnTo>
                      <a:pt x="14" y="11"/>
                    </a:lnTo>
                    <a:lnTo>
                      <a:pt x="16" y="9"/>
                    </a:lnTo>
                    <a:lnTo>
                      <a:pt x="16" y="8"/>
                    </a:lnTo>
                    <a:lnTo>
                      <a:pt x="16" y="6"/>
                    </a:lnTo>
                    <a:lnTo>
                      <a:pt x="14" y="5"/>
                    </a:lnTo>
                    <a:lnTo>
                      <a:pt x="14" y="3"/>
                    </a:lnTo>
                    <a:lnTo>
                      <a:pt x="13" y="2"/>
                    </a:lnTo>
                    <a:lnTo>
                      <a:pt x="12" y="1"/>
                    </a:lnTo>
                    <a:lnTo>
                      <a:pt x="10" y="1"/>
                    </a:lnTo>
                    <a:lnTo>
                      <a:pt x="9" y="0"/>
                    </a:lnTo>
                    <a:lnTo>
                      <a:pt x="8" y="0"/>
                    </a:lnTo>
                    <a:lnTo>
                      <a:pt x="6" y="0"/>
                    </a:lnTo>
                    <a:lnTo>
                      <a:pt x="5" y="1"/>
                    </a:lnTo>
                    <a:lnTo>
                      <a:pt x="3" y="1"/>
                    </a:lnTo>
                    <a:lnTo>
                      <a:pt x="2" y="2"/>
                    </a:lnTo>
                    <a:lnTo>
                      <a:pt x="1" y="3"/>
                    </a:lnTo>
                    <a:lnTo>
                      <a:pt x="1" y="5"/>
                    </a:lnTo>
                    <a:lnTo>
                      <a:pt x="0" y="6"/>
                    </a:lnTo>
                    <a:lnTo>
                      <a:pt x="0" y="8"/>
                    </a:lnTo>
                    <a:lnTo>
                      <a:pt x="0" y="9"/>
                    </a:lnTo>
                    <a:lnTo>
                      <a:pt x="1" y="11"/>
                    </a:lnTo>
                    <a:lnTo>
                      <a:pt x="1" y="12"/>
                    </a:lnTo>
                    <a:lnTo>
                      <a:pt x="2" y="13"/>
                    </a:lnTo>
                    <a:lnTo>
                      <a:pt x="3" y="14"/>
                    </a:lnTo>
                    <a:lnTo>
                      <a:pt x="5" y="16"/>
                    </a:lnTo>
                    <a:lnTo>
                      <a:pt x="6" y="16"/>
                    </a:lnTo>
                    <a:lnTo>
                      <a:pt x="8"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72" name="Freeform 323"/>
              <p:cNvSpPr>
                <a:spLocks/>
              </p:cNvSpPr>
              <p:nvPr/>
            </p:nvSpPr>
            <p:spPr bwMode="auto">
              <a:xfrm>
                <a:off x="3724" y="80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73" name="Freeform 324"/>
              <p:cNvSpPr>
                <a:spLocks/>
              </p:cNvSpPr>
              <p:nvPr/>
            </p:nvSpPr>
            <p:spPr bwMode="auto">
              <a:xfrm>
                <a:off x="3724" y="804"/>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74" name="Freeform 325"/>
              <p:cNvSpPr>
                <a:spLocks/>
              </p:cNvSpPr>
              <p:nvPr/>
            </p:nvSpPr>
            <p:spPr bwMode="auto">
              <a:xfrm>
                <a:off x="3724" y="802"/>
                <a:ext cx="17" cy="17"/>
              </a:xfrm>
              <a:custGeom>
                <a:avLst/>
                <a:gdLst>
                  <a:gd name="T0" fmla="*/ 0 w 17"/>
                  <a:gd name="T1" fmla="*/ 16 h 17"/>
                  <a:gd name="T2" fmla="*/ 4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4" y="0"/>
                    </a:lnTo>
                    <a:lnTo>
                      <a:pt x="16" y="0"/>
                    </a:lnTo>
                    <a:lnTo>
                      <a:pt x="16" y="16"/>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75" name="Freeform 326"/>
              <p:cNvSpPr>
                <a:spLocks/>
              </p:cNvSpPr>
              <p:nvPr/>
            </p:nvSpPr>
            <p:spPr bwMode="auto">
              <a:xfrm>
                <a:off x="3724" y="802"/>
                <a:ext cx="17" cy="17"/>
              </a:xfrm>
              <a:custGeom>
                <a:avLst/>
                <a:gdLst>
                  <a:gd name="T0" fmla="*/ 0 w 17"/>
                  <a:gd name="T1" fmla="*/ 16 h 17"/>
                  <a:gd name="T2" fmla="*/ 5 w 17"/>
                  <a:gd name="T3" fmla="*/ 0 h 17"/>
                  <a:gd name="T4" fmla="*/ 16 w 17"/>
                  <a:gd name="T5" fmla="*/ 0 h 17"/>
                  <a:gd name="T6" fmla="*/ 16 w 17"/>
                  <a:gd name="T7" fmla="*/ 16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5" y="0"/>
                    </a:lnTo>
                    <a:lnTo>
                      <a:pt x="16" y="0"/>
                    </a:lnTo>
                    <a:lnTo>
                      <a:pt x="16" y="16"/>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76" name="Freeform 327"/>
              <p:cNvSpPr>
                <a:spLocks/>
              </p:cNvSpPr>
              <p:nvPr/>
            </p:nvSpPr>
            <p:spPr bwMode="auto">
              <a:xfrm>
                <a:off x="3728" y="80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77" name="Freeform 328"/>
              <p:cNvSpPr>
                <a:spLocks/>
              </p:cNvSpPr>
              <p:nvPr/>
            </p:nvSpPr>
            <p:spPr bwMode="auto">
              <a:xfrm>
                <a:off x="3728" y="80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78" name="Freeform 329"/>
              <p:cNvSpPr>
                <a:spLocks/>
              </p:cNvSpPr>
              <p:nvPr/>
            </p:nvSpPr>
            <p:spPr bwMode="auto">
              <a:xfrm>
                <a:off x="3722" y="764"/>
                <a:ext cx="28" cy="1"/>
              </a:xfrm>
              <a:custGeom>
                <a:avLst/>
                <a:gdLst>
                  <a:gd name="T0" fmla="*/ 27 w 28"/>
                  <a:gd name="T1" fmla="*/ 0 h 1"/>
                  <a:gd name="T2" fmla="*/ 0 w 28"/>
                  <a:gd name="T3" fmla="*/ 0 h 1"/>
                  <a:gd name="T4" fmla="*/ 27 w 28"/>
                  <a:gd name="T5" fmla="*/ 0 h 1"/>
                  <a:gd name="T6" fmla="*/ 0 60000 65536"/>
                  <a:gd name="T7" fmla="*/ 0 60000 65536"/>
                  <a:gd name="T8" fmla="*/ 0 60000 65536"/>
                  <a:gd name="T9" fmla="*/ 0 w 28"/>
                  <a:gd name="T10" fmla="*/ 0 h 1"/>
                  <a:gd name="T11" fmla="*/ 28 w 28"/>
                  <a:gd name="T12" fmla="*/ 1 h 1"/>
                </a:gdLst>
                <a:ahLst/>
                <a:cxnLst>
                  <a:cxn ang="T6">
                    <a:pos x="T0" y="T1"/>
                  </a:cxn>
                  <a:cxn ang="T7">
                    <a:pos x="T2" y="T3"/>
                  </a:cxn>
                  <a:cxn ang="T8">
                    <a:pos x="T4" y="T5"/>
                  </a:cxn>
                </a:cxnLst>
                <a:rect l="T9" t="T10" r="T11" b="T12"/>
                <a:pathLst>
                  <a:path w="28" h="1">
                    <a:moveTo>
                      <a:pt x="27" y="0"/>
                    </a:moveTo>
                    <a:lnTo>
                      <a:pt x="0" y="0"/>
                    </a:lnTo>
                    <a:lnTo>
                      <a:pt x="27"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79" name="Freeform 330"/>
              <p:cNvSpPr>
                <a:spLocks/>
              </p:cNvSpPr>
              <p:nvPr/>
            </p:nvSpPr>
            <p:spPr bwMode="auto">
              <a:xfrm>
                <a:off x="3722" y="764"/>
                <a:ext cx="29" cy="17"/>
              </a:xfrm>
              <a:custGeom>
                <a:avLst/>
                <a:gdLst>
                  <a:gd name="T0" fmla="*/ 28 w 29"/>
                  <a:gd name="T1" fmla="*/ 16 h 17"/>
                  <a:gd name="T2" fmla="*/ 28 w 29"/>
                  <a:gd name="T3" fmla="*/ 0 h 17"/>
                  <a:gd name="T4" fmla="*/ 0 w 29"/>
                  <a:gd name="T5" fmla="*/ 0 h 17"/>
                  <a:gd name="T6" fmla="*/ 0 w 29"/>
                  <a:gd name="T7" fmla="*/ 16 h 17"/>
                  <a:gd name="T8" fmla="*/ 28 w 29"/>
                  <a:gd name="T9" fmla="*/ 16 h 17"/>
                  <a:gd name="T10" fmla="*/ 0 60000 65536"/>
                  <a:gd name="T11" fmla="*/ 0 60000 65536"/>
                  <a:gd name="T12" fmla="*/ 0 60000 65536"/>
                  <a:gd name="T13" fmla="*/ 0 60000 65536"/>
                  <a:gd name="T14" fmla="*/ 0 60000 65536"/>
                  <a:gd name="T15" fmla="*/ 0 w 29"/>
                  <a:gd name="T16" fmla="*/ 0 h 17"/>
                  <a:gd name="T17" fmla="*/ 29 w 29"/>
                  <a:gd name="T18" fmla="*/ 17 h 17"/>
                </a:gdLst>
                <a:ahLst/>
                <a:cxnLst>
                  <a:cxn ang="T10">
                    <a:pos x="T0" y="T1"/>
                  </a:cxn>
                  <a:cxn ang="T11">
                    <a:pos x="T2" y="T3"/>
                  </a:cxn>
                  <a:cxn ang="T12">
                    <a:pos x="T4" y="T5"/>
                  </a:cxn>
                  <a:cxn ang="T13">
                    <a:pos x="T6" y="T7"/>
                  </a:cxn>
                  <a:cxn ang="T14">
                    <a:pos x="T8" y="T9"/>
                  </a:cxn>
                </a:cxnLst>
                <a:rect l="T15" t="T16" r="T17" b="T18"/>
                <a:pathLst>
                  <a:path w="29" h="17">
                    <a:moveTo>
                      <a:pt x="28" y="16"/>
                    </a:moveTo>
                    <a:lnTo>
                      <a:pt x="28" y="0"/>
                    </a:lnTo>
                    <a:lnTo>
                      <a:pt x="0" y="0"/>
                    </a:lnTo>
                    <a:lnTo>
                      <a:pt x="0" y="16"/>
                    </a:lnTo>
                    <a:lnTo>
                      <a:pt x="28"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80" name="Freeform 331"/>
              <p:cNvSpPr>
                <a:spLocks/>
              </p:cNvSpPr>
              <p:nvPr/>
            </p:nvSpPr>
            <p:spPr bwMode="auto">
              <a:xfrm>
                <a:off x="3722" y="755"/>
                <a:ext cx="28" cy="1"/>
              </a:xfrm>
              <a:custGeom>
                <a:avLst/>
                <a:gdLst>
                  <a:gd name="T0" fmla="*/ 27 w 28"/>
                  <a:gd name="T1" fmla="*/ 0 h 1"/>
                  <a:gd name="T2" fmla="*/ 0 w 28"/>
                  <a:gd name="T3" fmla="*/ 0 h 1"/>
                  <a:gd name="T4" fmla="*/ 27 w 28"/>
                  <a:gd name="T5" fmla="*/ 0 h 1"/>
                  <a:gd name="T6" fmla="*/ 0 60000 65536"/>
                  <a:gd name="T7" fmla="*/ 0 60000 65536"/>
                  <a:gd name="T8" fmla="*/ 0 60000 65536"/>
                  <a:gd name="T9" fmla="*/ 0 w 28"/>
                  <a:gd name="T10" fmla="*/ 0 h 1"/>
                  <a:gd name="T11" fmla="*/ 28 w 28"/>
                  <a:gd name="T12" fmla="*/ 1 h 1"/>
                </a:gdLst>
                <a:ahLst/>
                <a:cxnLst>
                  <a:cxn ang="T6">
                    <a:pos x="T0" y="T1"/>
                  </a:cxn>
                  <a:cxn ang="T7">
                    <a:pos x="T2" y="T3"/>
                  </a:cxn>
                  <a:cxn ang="T8">
                    <a:pos x="T4" y="T5"/>
                  </a:cxn>
                </a:cxnLst>
                <a:rect l="T9" t="T10" r="T11" b="T12"/>
                <a:pathLst>
                  <a:path w="28" h="1">
                    <a:moveTo>
                      <a:pt x="27" y="0"/>
                    </a:moveTo>
                    <a:lnTo>
                      <a:pt x="0" y="0"/>
                    </a:lnTo>
                    <a:lnTo>
                      <a:pt x="27"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81" name="Freeform 332"/>
              <p:cNvSpPr>
                <a:spLocks/>
              </p:cNvSpPr>
              <p:nvPr/>
            </p:nvSpPr>
            <p:spPr bwMode="auto">
              <a:xfrm>
                <a:off x="3722" y="754"/>
                <a:ext cx="29" cy="17"/>
              </a:xfrm>
              <a:custGeom>
                <a:avLst/>
                <a:gdLst>
                  <a:gd name="T0" fmla="*/ 28 w 29"/>
                  <a:gd name="T1" fmla="*/ 16 h 17"/>
                  <a:gd name="T2" fmla="*/ 28 w 29"/>
                  <a:gd name="T3" fmla="*/ 0 h 17"/>
                  <a:gd name="T4" fmla="*/ 0 w 29"/>
                  <a:gd name="T5" fmla="*/ 0 h 17"/>
                  <a:gd name="T6" fmla="*/ 0 w 29"/>
                  <a:gd name="T7" fmla="*/ 16 h 17"/>
                  <a:gd name="T8" fmla="*/ 28 w 29"/>
                  <a:gd name="T9" fmla="*/ 16 h 17"/>
                  <a:gd name="T10" fmla="*/ 0 60000 65536"/>
                  <a:gd name="T11" fmla="*/ 0 60000 65536"/>
                  <a:gd name="T12" fmla="*/ 0 60000 65536"/>
                  <a:gd name="T13" fmla="*/ 0 60000 65536"/>
                  <a:gd name="T14" fmla="*/ 0 60000 65536"/>
                  <a:gd name="T15" fmla="*/ 0 w 29"/>
                  <a:gd name="T16" fmla="*/ 0 h 17"/>
                  <a:gd name="T17" fmla="*/ 29 w 29"/>
                  <a:gd name="T18" fmla="*/ 17 h 17"/>
                </a:gdLst>
                <a:ahLst/>
                <a:cxnLst>
                  <a:cxn ang="T10">
                    <a:pos x="T0" y="T1"/>
                  </a:cxn>
                  <a:cxn ang="T11">
                    <a:pos x="T2" y="T3"/>
                  </a:cxn>
                  <a:cxn ang="T12">
                    <a:pos x="T4" y="T5"/>
                  </a:cxn>
                  <a:cxn ang="T13">
                    <a:pos x="T6" y="T7"/>
                  </a:cxn>
                  <a:cxn ang="T14">
                    <a:pos x="T8" y="T9"/>
                  </a:cxn>
                </a:cxnLst>
                <a:rect l="T15" t="T16" r="T17" b="T18"/>
                <a:pathLst>
                  <a:path w="29" h="17">
                    <a:moveTo>
                      <a:pt x="28" y="16"/>
                    </a:moveTo>
                    <a:lnTo>
                      <a:pt x="28" y="0"/>
                    </a:lnTo>
                    <a:lnTo>
                      <a:pt x="0" y="0"/>
                    </a:lnTo>
                    <a:lnTo>
                      <a:pt x="0" y="16"/>
                    </a:lnTo>
                    <a:lnTo>
                      <a:pt x="28"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82" name="Freeform 333"/>
              <p:cNvSpPr>
                <a:spLocks/>
              </p:cNvSpPr>
              <p:nvPr/>
            </p:nvSpPr>
            <p:spPr bwMode="auto">
              <a:xfrm>
                <a:off x="3752" y="807"/>
                <a:ext cx="17" cy="17"/>
              </a:xfrm>
              <a:custGeom>
                <a:avLst/>
                <a:gdLst>
                  <a:gd name="T0" fmla="*/ 0 w 17"/>
                  <a:gd name="T1" fmla="*/ 16 h 17"/>
                  <a:gd name="T2" fmla="*/ 16 w 17"/>
                  <a:gd name="T3" fmla="*/ 16 h 17"/>
                  <a:gd name="T4" fmla="*/ 16 w 17"/>
                  <a:gd name="T5" fmla="*/ 0 h 17"/>
                  <a:gd name="T6" fmla="*/ 0 w 17"/>
                  <a:gd name="T7" fmla="*/ 4 h 17"/>
                  <a:gd name="T8" fmla="*/ 0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16"/>
                    </a:moveTo>
                    <a:lnTo>
                      <a:pt x="16" y="16"/>
                    </a:lnTo>
                    <a:lnTo>
                      <a:pt x="16" y="0"/>
                    </a:lnTo>
                    <a:lnTo>
                      <a:pt x="0" y="4"/>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83" name="Freeform 334"/>
              <p:cNvSpPr>
                <a:spLocks/>
              </p:cNvSpPr>
              <p:nvPr/>
            </p:nvSpPr>
            <p:spPr bwMode="auto">
              <a:xfrm>
                <a:off x="3761" y="79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84" name="Freeform 335"/>
              <p:cNvSpPr>
                <a:spLocks/>
              </p:cNvSpPr>
              <p:nvPr/>
            </p:nvSpPr>
            <p:spPr bwMode="auto">
              <a:xfrm>
                <a:off x="3761" y="79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85" name="Line 336"/>
              <p:cNvSpPr>
                <a:spLocks noChangeShapeType="1"/>
              </p:cNvSpPr>
              <p:nvPr/>
            </p:nvSpPr>
            <p:spPr bwMode="auto">
              <a:xfrm>
                <a:off x="3764" y="806"/>
                <a:ext cx="0" cy="1"/>
              </a:xfrm>
              <a:prstGeom prst="line">
                <a:avLst/>
              </a:prstGeom>
              <a:noFill/>
              <a:ln w="12700">
                <a:noFill/>
                <a:round/>
                <a:headEnd/>
                <a:tailEnd/>
              </a:ln>
            </p:spPr>
            <p:txBody>
              <a:bodyPr wrap="none" anchor="ctr"/>
              <a:lstStyle/>
              <a:p>
                <a:endParaRPr lang="en-US"/>
              </a:p>
            </p:txBody>
          </p:sp>
          <p:sp>
            <p:nvSpPr>
              <p:cNvPr id="169086" name="Line 337"/>
              <p:cNvSpPr>
                <a:spLocks noChangeShapeType="1"/>
              </p:cNvSpPr>
              <p:nvPr/>
            </p:nvSpPr>
            <p:spPr bwMode="auto">
              <a:xfrm>
                <a:off x="3764" y="806"/>
                <a:ext cx="0" cy="1"/>
              </a:xfrm>
              <a:prstGeom prst="line">
                <a:avLst/>
              </a:prstGeom>
              <a:noFill/>
              <a:ln w="12700">
                <a:solidFill>
                  <a:srgbClr val="000000"/>
                </a:solidFill>
                <a:round/>
                <a:headEnd/>
                <a:tailEnd/>
              </a:ln>
            </p:spPr>
            <p:txBody>
              <a:bodyPr wrap="none" anchor="ctr"/>
              <a:lstStyle/>
              <a:p>
                <a:endParaRPr lang="en-US"/>
              </a:p>
            </p:txBody>
          </p:sp>
          <p:sp>
            <p:nvSpPr>
              <p:cNvPr id="169087" name="Freeform 338"/>
              <p:cNvSpPr>
                <a:spLocks/>
              </p:cNvSpPr>
              <p:nvPr/>
            </p:nvSpPr>
            <p:spPr bwMode="auto">
              <a:xfrm>
                <a:off x="3769" y="779"/>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88" name="Freeform 339"/>
              <p:cNvSpPr>
                <a:spLocks/>
              </p:cNvSpPr>
              <p:nvPr/>
            </p:nvSpPr>
            <p:spPr bwMode="auto">
              <a:xfrm>
                <a:off x="3769" y="778"/>
                <a:ext cx="18" cy="17"/>
              </a:xfrm>
              <a:custGeom>
                <a:avLst/>
                <a:gdLst>
                  <a:gd name="T0" fmla="*/ 17 w 18"/>
                  <a:gd name="T1" fmla="*/ 16 h 17"/>
                  <a:gd name="T2" fmla="*/ 17 w 18"/>
                  <a:gd name="T3" fmla="*/ 0 h 17"/>
                  <a:gd name="T4" fmla="*/ 0 w 18"/>
                  <a:gd name="T5" fmla="*/ 0 h 17"/>
                  <a:gd name="T6" fmla="*/ 0 w 18"/>
                  <a:gd name="T7" fmla="*/ 16 h 17"/>
                  <a:gd name="T8" fmla="*/ 17 w 18"/>
                  <a:gd name="T9" fmla="*/ 16 h 17"/>
                  <a:gd name="T10" fmla="*/ 0 60000 65536"/>
                  <a:gd name="T11" fmla="*/ 0 60000 65536"/>
                  <a:gd name="T12" fmla="*/ 0 60000 65536"/>
                  <a:gd name="T13" fmla="*/ 0 60000 65536"/>
                  <a:gd name="T14" fmla="*/ 0 60000 65536"/>
                  <a:gd name="T15" fmla="*/ 0 w 18"/>
                  <a:gd name="T16" fmla="*/ 0 h 17"/>
                  <a:gd name="T17" fmla="*/ 18 w 18"/>
                  <a:gd name="T18" fmla="*/ 17 h 17"/>
                </a:gdLst>
                <a:ahLst/>
                <a:cxnLst>
                  <a:cxn ang="T10">
                    <a:pos x="T0" y="T1"/>
                  </a:cxn>
                  <a:cxn ang="T11">
                    <a:pos x="T2" y="T3"/>
                  </a:cxn>
                  <a:cxn ang="T12">
                    <a:pos x="T4" y="T5"/>
                  </a:cxn>
                  <a:cxn ang="T13">
                    <a:pos x="T6" y="T7"/>
                  </a:cxn>
                  <a:cxn ang="T14">
                    <a:pos x="T8" y="T9"/>
                  </a:cxn>
                </a:cxnLst>
                <a:rect l="T15" t="T16" r="T17" b="T18"/>
                <a:pathLst>
                  <a:path w="18" h="17">
                    <a:moveTo>
                      <a:pt x="17" y="16"/>
                    </a:moveTo>
                    <a:lnTo>
                      <a:pt x="17" y="0"/>
                    </a:lnTo>
                    <a:lnTo>
                      <a:pt x="0" y="0"/>
                    </a:lnTo>
                    <a:lnTo>
                      <a:pt x="0" y="16"/>
                    </a:lnTo>
                    <a:lnTo>
                      <a:pt x="17"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89" name="Freeform 340"/>
              <p:cNvSpPr>
                <a:spLocks/>
              </p:cNvSpPr>
              <p:nvPr/>
            </p:nvSpPr>
            <p:spPr bwMode="auto">
              <a:xfrm>
                <a:off x="3760" y="767"/>
                <a:ext cx="27" cy="17"/>
              </a:xfrm>
              <a:custGeom>
                <a:avLst/>
                <a:gdLst>
                  <a:gd name="T0" fmla="*/ 21 w 27"/>
                  <a:gd name="T1" fmla="*/ 0 h 17"/>
                  <a:gd name="T2" fmla="*/ 22 w 27"/>
                  <a:gd name="T3" fmla="*/ 0 h 17"/>
                  <a:gd name="T4" fmla="*/ 23 w 27"/>
                  <a:gd name="T5" fmla="*/ 0 h 17"/>
                  <a:gd name="T6" fmla="*/ 23 w 27"/>
                  <a:gd name="T7" fmla="*/ 1 h 17"/>
                  <a:gd name="T8" fmla="*/ 24 w 27"/>
                  <a:gd name="T9" fmla="*/ 1 h 17"/>
                  <a:gd name="T10" fmla="*/ 25 w 27"/>
                  <a:gd name="T11" fmla="*/ 3 h 17"/>
                  <a:gd name="T12" fmla="*/ 25 w 27"/>
                  <a:gd name="T13" fmla="*/ 4 h 17"/>
                  <a:gd name="T14" fmla="*/ 26 w 27"/>
                  <a:gd name="T15" fmla="*/ 6 h 17"/>
                  <a:gd name="T16" fmla="*/ 26 w 27"/>
                  <a:gd name="T17" fmla="*/ 8 h 17"/>
                  <a:gd name="T18" fmla="*/ 25 w 27"/>
                  <a:gd name="T19" fmla="*/ 9 h 17"/>
                  <a:gd name="T20" fmla="*/ 25 w 27"/>
                  <a:gd name="T21" fmla="*/ 11 h 17"/>
                  <a:gd name="T22" fmla="*/ 24 w 27"/>
                  <a:gd name="T23" fmla="*/ 12 h 17"/>
                  <a:gd name="T24" fmla="*/ 23 w 27"/>
                  <a:gd name="T25" fmla="*/ 12 h 17"/>
                  <a:gd name="T26" fmla="*/ 23 w 27"/>
                  <a:gd name="T27" fmla="*/ 14 h 17"/>
                  <a:gd name="T28" fmla="*/ 22 w 27"/>
                  <a:gd name="T29" fmla="*/ 14 h 17"/>
                  <a:gd name="T30" fmla="*/ 21 w 27"/>
                  <a:gd name="T31" fmla="*/ 14 h 17"/>
                  <a:gd name="T32" fmla="*/ 13 w 27"/>
                  <a:gd name="T33" fmla="*/ 16 h 17"/>
                  <a:gd name="T34" fmla="*/ 4 w 27"/>
                  <a:gd name="T35" fmla="*/ 14 h 17"/>
                  <a:gd name="T36" fmla="*/ 3 w 27"/>
                  <a:gd name="T37" fmla="*/ 14 h 17"/>
                  <a:gd name="T38" fmla="*/ 2 w 27"/>
                  <a:gd name="T39" fmla="*/ 14 h 17"/>
                  <a:gd name="T40" fmla="*/ 2 w 27"/>
                  <a:gd name="T41" fmla="*/ 12 h 17"/>
                  <a:gd name="T42" fmla="*/ 1 w 27"/>
                  <a:gd name="T43" fmla="*/ 12 h 17"/>
                  <a:gd name="T44" fmla="*/ 0 w 27"/>
                  <a:gd name="T45" fmla="*/ 11 h 17"/>
                  <a:gd name="T46" fmla="*/ 0 w 27"/>
                  <a:gd name="T47" fmla="*/ 9 h 17"/>
                  <a:gd name="T48" fmla="*/ 0 w 27"/>
                  <a:gd name="T49" fmla="*/ 8 h 17"/>
                  <a:gd name="T50" fmla="*/ 0 w 27"/>
                  <a:gd name="T51" fmla="*/ 6 h 17"/>
                  <a:gd name="T52" fmla="*/ 0 w 27"/>
                  <a:gd name="T53" fmla="*/ 4 h 17"/>
                  <a:gd name="T54" fmla="*/ 0 w 27"/>
                  <a:gd name="T55" fmla="*/ 3 h 17"/>
                  <a:gd name="T56" fmla="*/ 1 w 27"/>
                  <a:gd name="T57" fmla="*/ 1 h 17"/>
                  <a:gd name="T58" fmla="*/ 2 w 27"/>
                  <a:gd name="T59" fmla="*/ 1 h 17"/>
                  <a:gd name="T60" fmla="*/ 2 w 27"/>
                  <a:gd name="T61" fmla="*/ 0 h 17"/>
                  <a:gd name="T62" fmla="*/ 3 w 27"/>
                  <a:gd name="T63" fmla="*/ 0 h 17"/>
                  <a:gd name="T64" fmla="*/ 4 w 27"/>
                  <a:gd name="T65" fmla="*/ 0 h 17"/>
                  <a:gd name="T66" fmla="*/ 21 w 27"/>
                  <a:gd name="T67" fmla="*/ 0 h 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7"/>
                  <a:gd name="T103" fmla="*/ 0 h 17"/>
                  <a:gd name="T104" fmla="*/ 27 w 27"/>
                  <a:gd name="T105" fmla="*/ 17 h 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7" h="17">
                    <a:moveTo>
                      <a:pt x="21" y="0"/>
                    </a:moveTo>
                    <a:lnTo>
                      <a:pt x="22" y="0"/>
                    </a:lnTo>
                    <a:lnTo>
                      <a:pt x="23" y="0"/>
                    </a:lnTo>
                    <a:lnTo>
                      <a:pt x="23" y="1"/>
                    </a:lnTo>
                    <a:lnTo>
                      <a:pt x="24" y="1"/>
                    </a:lnTo>
                    <a:lnTo>
                      <a:pt x="25" y="3"/>
                    </a:lnTo>
                    <a:lnTo>
                      <a:pt x="25" y="4"/>
                    </a:lnTo>
                    <a:lnTo>
                      <a:pt x="26" y="6"/>
                    </a:lnTo>
                    <a:lnTo>
                      <a:pt x="26" y="8"/>
                    </a:lnTo>
                    <a:lnTo>
                      <a:pt x="25" y="9"/>
                    </a:lnTo>
                    <a:lnTo>
                      <a:pt x="25" y="11"/>
                    </a:lnTo>
                    <a:lnTo>
                      <a:pt x="24" y="12"/>
                    </a:lnTo>
                    <a:lnTo>
                      <a:pt x="23" y="12"/>
                    </a:lnTo>
                    <a:lnTo>
                      <a:pt x="23" y="14"/>
                    </a:lnTo>
                    <a:lnTo>
                      <a:pt x="22" y="14"/>
                    </a:lnTo>
                    <a:lnTo>
                      <a:pt x="21" y="14"/>
                    </a:lnTo>
                    <a:lnTo>
                      <a:pt x="13" y="16"/>
                    </a:lnTo>
                    <a:lnTo>
                      <a:pt x="4" y="14"/>
                    </a:lnTo>
                    <a:lnTo>
                      <a:pt x="3" y="14"/>
                    </a:lnTo>
                    <a:lnTo>
                      <a:pt x="2" y="14"/>
                    </a:lnTo>
                    <a:lnTo>
                      <a:pt x="2" y="12"/>
                    </a:lnTo>
                    <a:lnTo>
                      <a:pt x="1" y="12"/>
                    </a:lnTo>
                    <a:lnTo>
                      <a:pt x="0" y="11"/>
                    </a:lnTo>
                    <a:lnTo>
                      <a:pt x="0" y="9"/>
                    </a:lnTo>
                    <a:lnTo>
                      <a:pt x="0" y="8"/>
                    </a:lnTo>
                    <a:lnTo>
                      <a:pt x="0" y="6"/>
                    </a:lnTo>
                    <a:lnTo>
                      <a:pt x="0" y="4"/>
                    </a:lnTo>
                    <a:lnTo>
                      <a:pt x="0" y="3"/>
                    </a:lnTo>
                    <a:lnTo>
                      <a:pt x="1" y="1"/>
                    </a:lnTo>
                    <a:lnTo>
                      <a:pt x="2" y="1"/>
                    </a:lnTo>
                    <a:lnTo>
                      <a:pt x="2" y="0"/>
                    </a:lnTo>
                    <a:lnTo>
                      <a:pt x="3" y="0"/>
                    </a:lnTo>
                    <a:lnTo>
                      <a:pt x="4" y="0"/>
                    </a:lnTo>
                    <a:lnTo>
                      <a:pt x="21"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0" name="Freeform 341"/>
              <p:cNvSpPr>
                <a:spLocks/>
              </p:cNvSpPr>
              <p:nvPr/>
            </p:nvSpPr>
            <p:spPr bwMode="auto">
              <a:xfrm>
                <a:off x="3760" y="767"/>
                <a:ext cx="28" cy="17"/>
              </a:xfrm>
              <a:custGeom>
                <a:avLst/>
                <a:gdLst>
                  <a:gd name="T0" fmla="*/ 22 w 28"/>
                  <a:gd name="T1" fmla="*/ 0 h 17"/>
                  <a:gd name="T2" fmla="*/ 23 w 28"/>
                  <a:gd name="T3" fmla="*/ 0 h 17"/>
                  <a:gd name="T4" fmla="*/ 24 w 28"/>
                  <a:gd name="T5" fmla="*/ 0 h 17"/>
                  <a:gd name="T6" fmla="*/ 24 w 28"/>
                  <a:gd name="T7" fmla="*/ 1 h 17"/>
                  <a:gd name="T8" fmla="*/ 25 w 28"/>
                  <a:gd name="T9" fmla="*/ 2 h 17"/>
                  <a:gd name="T10" fmla="*/ 26 w 28"/>
                  <a:gd name="T11" fmla="*/ 2 h 17"/>
                  <a:gd name="T12" fmla="*/ 26 w 28"/>
                  <a:gd name="T13" fmla="*/ 4 h 17"/>
                  <a:gd name="T14" fmla="*/ 27 w 28"/>
                  <a:gd name="T15" fmla="*/ 5 h 17"/>
                  <a:gd name="T16" fmla="*/ 27 w 28"/>
                  <a:gd name="T17" fmla="*/ 7 h 17"/>
                  <a:gd name="T18" fmla="*/ 27 w 28"/>
                  <a:gd name="T19" fmla="*/ 8 h 17"/>
                  <a:gd name="T20" fmla="*/ 26 w 28"/>
                  <a:gd name="T21" fmla="*/ 10 h 17"/>
                  <a:gd name="T22" fmla="*/ 26 w 28"/>
                  <a:gd name="T23" fmla="*/ 11 h 17"/>
                  <a:gd name="T24" fmla="*/ 25 w 28"/>
                  <a:gd name="T25" fmla="*/ 11 h 17"/>
                  <a:gd name="T26" fmla="*/ 24 w 28"/>
                  <a:gd name="T27" fmla="*/ 13 h 17"/>
                  <a:gd name="T28" fmla="*/ 24 w 28"/>
                  <a:gd name="T29" fmla="*/ 14 h 17"/>
                  <a:gd name="T30" fmla="*/ 23 w 28"/>
                  <a:gd name="T31" fmla="*/ 14 h 17"/>
                  <a:gd name="T32" fmla="*/ 22 w 28"/>
                  <a:gd name="T33" fmla="*/ 14 h 17"/>
                  <a:gd name="T34" fmla="*/ 13 w 28"/>
                  <a:gd name="T35" fmla="*/ 16 h 17"/>
                  <a:gd name="T36" fmla="*/ 4 w 28"/>
                  <a:gd name="T37" fmla="*/ 14 h 17"/>
                  <a:gd name="T38" fmla="*/ 3 w 28"/>
                  <a:gd name="T39" fmla="*/ 14 h 17"/>
                  <a:gd name="T40" fmla="*/ 2 w 28"/>
                  <a:gd name="T41" fmla="*/ 14 h 17"/>
                  <a:gd name="T42" fmla="*/ 2 w 28"/>
                  <a:gd name="T43" fmla="*/ 13 h 17"/>
                  <a:gd name="T44" fmla="*/ 1 w 28"/>
                  <a:gd name="T45" fmla="*/ 11 h 17"/>
                  <a:gd name="T46" fmla="*/ 0 w 28"/>
                  <a:gd name="T47" fmla="*/ 11 h 17"/>
                  <a:gd name="T48" fmla="*/ 0 w 28"/>
                  <a:gd name="T49" fmla="*/ 10 h 17"/>
                  <a:gd name="T50" fmla="*/ 0 w 28"/>
                  <a:gd name="T51" fmla="*/ 8 h 17"/>
                  <a:gd name="T52" fmla="*/ 0 w 28"/>
                  <a:gd name="T53" fmla="*/ 7 h 17"/>
                  <a:gd name="T54" fmla="*/ 0 w 28"/>
                  <a:gd name="T55" fmla="*/ 5 h 17"/>
                  <a:gd name="T56" fmla="*/ 0 w 28"/>
                  <a:gd name="T57" fmla="*/ 4 h 17"/>
                  <a:gd name="T58" fmla="*/ 0 w 28"/>
                  <a:gd name="T59" fmla="*/ 2 h 17"/>
                  <a:gd name="T60" fmla="*/ 1 w 28"/>
                  <a:gd name="T61" fmla="*/ 2 h 17"/>
                  <a:gd name="T62" fmla="*/ 2 w 28"/>
                  <a:gd name="T63" fmla="*/ 1 h 17"/>
                  <a:gd name="T64" fmla="*/ 3 w 28"/>
                  <a:gd name="T65" fmla="*/ 0 h 17"/>
                  <a:gd name="T66" fmla="*/ 4 w 28"/>
                  <a:gd name="T67" fmla="*/ 0 h 17"/>
                  <a:gd name="T68" fmla="*/ 22 w 28"/>
                  <a:gd name="T69" fmla="*/ 0 h 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8"/>
                  <a:gd name="T106" fmla="*/ 0 h 17"/>
                  <a:gd name="T107" fmla="*/ 28 w 28"/>
                  <a:gd name="T108" fmla="*/ 17 h 1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8" h="17">
                    <a:moveTo>
                      <a:pt x="22" y="0"/>
                    </a:moveTo>
                    <a:lnTo>
                      <a:pt x="23" y="0"/>
                    </a:lnTo>
                    <a:lnTo>
                      <a:pt x="24" y="0"/>
                    </a:lnTo>
                    <a:lnTo>
                      <a:pt x="24" y="1"/>
                    </a:lnTo>
                    <a:lnTo>
                      <a:pt x="25" y="2"/>
                    </a:lnTo>
                    <a:lnTo>
                      <a:pt x="26" y="2"/>
                    </a:lnTo>
                    <a:lnTo>
                      <a:pt x="26" y="4"/>
                    </a:lnTo>
                    <a:lnTo>
                      <a:pt x="27" y="5"/>
                    </a:lnTo>
                    <a:lnTo>
                      <a:pt x="27" y="7"/>
                    </a:lnTo>
                    <a:lnTo>
                      <a:pt x="27" y="8"/>
                    </a:lnTo>
                    <a:lnTo>
                      <a:pt x="26" y="10"/>
                    </a:lnTo>
                    <a:lnTo>
                      <a:pt x="26" y="11"/>
                    </a:lnTo>
                    <a:lnTo>
                      <a:pt x="25" y="11"/>
                    </a:lnTo>
                    <a:lnTo>
                      <a:pt x="24" y="13"/>
                    </a:lnTo>
                    <a:lnTo>
                      <a:pt x="24" y="14"/>
                    </a:lnTo>
                    <a:lnTo>
                      <a:pt x="23" y="14"/>
                    </a:lnTo>
                    <a:lnTo>
                      <a:pt x="22" y="14"/>
                    </a:lnTo>
                    <a:lnTo>
                      <a:pt x="13" y="16"/>
                    </a:lnTo>
                    <a:lnTo>
                      <a:pt x="4" y="14"/>
                    </a:lnTo>
                    <a:lnTo>
                      <a:pt x="3" y="14"/>
                    </a:lnTo>
                    <a:lnTo>
                      <a:pt x="2" y="14"/>
                    </a:lnTo>
                    <a:lnTo>
                      <a:pt x="2" y="13"/>
                    </a:lnTo>
                    <a:lnTo>
                      <a:pt x="1" y="11"/>
                    </a:lnTo>
                    <a:lnTo>
                      <a:pt x="0" y="11"/>
                    </a:lnTo>
                    <a:lnTo>
                      <a:pt x="0" y="10"/>
                    </a:lnTo>
                    <a:lnTo>
                      <a:pt x="0" y="8"/>
                    </a:lnTo>
                    <a:lnTo>
                      <a:pt x="0" y="7"/>
                    </a:lnTo>
                    <a:lnTo>
                      <a:pt x="0" y="5"/>
                    </a:lnTo>
                    <a:lnTo>
                      <a:pt x="0" y="4"/>
                    </a:lnTo>
                    <a:lnTo>
                      <a:pt x="0" y="2"/>
                    </a:lnTo>
                    <a:lnTo>
                      <a:pt x="1" y="2"/>
                    </a:lnTo>
                    <a:lnTo>
                      <a:pt x="2" y="1"/>
                    </a:lnTo>
                    <a:lnTo>
                      <a:pt x="3" y="0"/>
                    </a:lnTo>
                    <a:lnTo>
                      <a:pt x="4" y="0"/>
                    </a:lnTo>
                    <a:lnTo>
                      <a:pt x="22"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091" name="Freeform 342"/>
              <p:cNvSpPr>
                <a:spLocks/>
              </p:cNvSpPr>
              <p:nvPr/>
            </p:nvSpPr>
            <p:spPr bwMode="auto">
              <a:xfrm>
                <a:off x="3764" y="767"/>
                <a:ext cx="17" cy="17"/>
              </a:xfrm>
              <a:custGeom>
                <a:avLst/>
                <a:gdLst>
                  <a:gd name="T0" fmla="*/ 0 w 17"/>
                  <a:gd name="T1" fmla="*/ 0 h 17"/>
                  <a:gd name="T2" fmla="*/ 0 w 17"/>
                  <a:gd name="T3" fmla="*/ 16 h 17"/>
                  <a:gd name="T4" fmla="*/ 16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16"/>
                    </a:ln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2" name="Freeform 343"/>
              <p:cNvSpPr>
                <a:spLocks/>
              </p:cNvSpPr>
              <p:nvPr/>
            </p:nvSpPr>
            <p:spPr bwMode="auto">
              <a:xfrm>
                <a:off x="3766" y="767"/>
                <a:ext cx="17" cy="17"/>
              </a:xfrm>
              <a:custGeom>
                <a:avLst/>
                <a:gdLst>
                  <a:gd name="T0" fmla="*/ 0 w 17"/>
                  <a:gd name="T1" fmla="*/ 0 h 17"/>
                  <a:gd name="T2" fmla="*/ 0 w 17"/>
                  <a:gd name="T3" fmla="*/ 16 h 17"/>
                  <a:gd name="T4" fmla="*/ 16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16"/>
                    </a:ln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3" name="Freeform 344"/>
              <p:cNvSpPr>
                <a:spLocks/>
              </p:cNvSpPr>
              <p:nvPr/>
            </p:nvSpPr>
            <p:spPr bwMode="auto">
              <a:xfrm>
                <a:off x="3772" y="767"/>
                <a:ext cx="17" cy="17"/>
              </a:xfrm>
              <a:custGeom>
                <a:avLst/>
                <a:gdLst>
                  <a:gd name="T0" fmla="*/ 0 w 17"/>
                  <a:gd name="T1" fmla="*/ 0 h 17"/>
                  <a:gd name="T2" fmla="*/ 0 w 17"/>
                  <a:gd name="T3" fmla="*/ 16 h 17"/>
                  <a:gd name="T4" fmla="*/ 16 w 17"/>
                  <a:gd name="T5" fmla="*/ 0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0" y="0"/>
                    </a:moveTo>
                    <a:lnTo>
                      <a:pt x="0" y="16"/>
                    </a:lnTo>
                    <a:lnTo>
                      <a:pt x="16" y="0"/>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4" name="Freeform 345"/>
              <p:cNvSpPr>
                <a:spLocks/>
              </p:cNvSpPr>
              <p:nvPr/>
            </p:nvSpPr>
            <p:spPr bwMode="auto">
              <a:xfrm>
                <a:off x="3781" y="767"/>
                <a:ext cx="17" cy="17"/>
              </a:xfrm>
              <a:custGeom>
                <a:avLst/>
                <a:gdLst>
                  <a:gd name="T0" fmla="*/ 0 w 17"/>
                  <a:gd name="T1" fmla="*/ 0 h 17"/>
                  <a:gd name="T2" fmla="*/ 0 w 17"/>
                  <a:gd name="T3" fmla="*/ 16 h 17"/>
                  <a:gd name="T4" fmla="*/ 16 w 17"/>
                  <a:gd name="T5" fmla="*/ 0 h 17"/>
                  <a:gd name="T6" fmla="*/ 16 w 17"/>
                  <a:gd name="T7" fmla="*/ 14 h 17"/>
                  <a:gd name="T8" fmla="*/ 0 w 17"/>
                  <a:gd name="T9" fmla="*/ 0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0" y="0"/>
                    </a:moveTo>
                    <a:lnTo>
                      <a:pt x="0" y="16"/>
                    </a:lnTo>
                    <a:lnTo>
                      <a:pt x="16" y="0"/>
                    </a:lnTo>
                    <a:lnTo>
                      <a:pt x="16" y="14"/>
                    </a:lnTo>
                    <a:lnTo>
                      <a:pt x="0"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5" name="Freeform 346"/>
              <p:cNvSpPr>
                <a:spLocks/>
              </p:cNvSpPr>
              <p:nvPr/>
            </p:nvSpPr>
            <p:spPr bwMode="auto">
              <a:xfrm>
                <a:off x="3768" y="775"/>
                <a:ext cx="17" cy="1"/>
              </a:xfrm>
              <a:custGeom>
                <a:avLst/>
                <a:gdLst>
                  <a:gd name="T0" fmla="*/ 14 w 17"/>
                  <a:gd name="T1" fmla="*/ 0 h 1"/>
                  <a:gd name="T2" fmla="*/ 16 w 17"/>
                  <a:gd name="T3" fmla="*/ 0 h 1"/>
                  <a:gd name="T4" fmla="*/ 0 w 17"/>
                  <a:gd name="T5" fmla="*/ 0 h 1"/>
                  <a:gd name="T6" fmla="*/ 1 w 17"/>
                  <a:gd name="T7" fmla="*/ 0 h 1"/>
                  <a:gd name="T8" fmla="*/ 14 w 17"/>
                  <a:gd name="T9" fmla="*/ 0 h 1"/>
                  <a:gd name="T10" fmla="*/ 0 60000 65536"/>
                  <a:gd name="T11" fmla="*/ 0 60000 65536"/>
                  <a:gd name="T12" fmla="*/ 0 60000 65536"/>
                  <a:gd name="T13" fmla="*/ 0 60000 65536"/>
                  <a:gd name="T14" fmla="*/ 0 60000 65536"/>
                  <a:gd name="T15" fmla="*/ 0 w 17"/>
                  <a:gd name="T16" fmla="*/ 0 h 1"/>
                  <a:gd name="T17" fmla="*/ 17 w 17"/>
                  <a:gd name="T18" fmla="*/ 1 h 1"/>
                </a:gdLst>
                <a:ahLst/>
                <a:cxnLst>
                  <a:cxn ang="T10">
                    <a:pos x="T0" y="T1"/>
                  </a:cxn>
                  <a:cxn ang="T11">
                    <a:pos x="T2" y="T3"/>
                  </a:cxn>
                  <a:cxn ang="T12">
                    <a:pos x="T4" y="T5"/>
                  </a:cxn>
                  <a:cxn ang="T13">
                    <a:pos x="T6" y="T7"/>
                  </a:cxn>
                  <a:cxn ang="T14">
                    <a:pos x="T8" y="T9"/>
                  </a:cxn>
                </a:cxnLst>
                <a:rect l="T15" t="T16" r="T17" b="T18"/>
                <a:pathLst>
                  <a:path w="17" h="1">
                    <a:moveTo>
                      <a:pt x="14" y="0"/>
                    </a:moveTo>
                    <a:lnTo>
                      <a:pt x="16" y="0"/>
                    </a:lnTo>
                    <a:lnTo>
                      <a:pt x="0" y="0"/>
                    </a:lnTo>
                    <a:lnTo>
                      <a:pt x="1" y="0"/>
                    </a:lnTo>
                    <a:lnTo>
                      <a:pt x="14"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6" name="Freeform 347"/>
              <p:cNvSpPr>
                <a:spLocks/>
              </p:cNvSpPr>
              <p:nvPr/>
            </p:nvSpPr>
            <p:spPr bwMode="auto">
              <a:xfrm>
                <a:off x="3770" y="775"/>
                <a:ext cx="17" cy="17"/>
              </a:xfrm>
              <a:custGeom>
                <a:avLst/>
                <a:gdLst>
                  <a:gd name="T0" fmla="*/ 16 w 17"/>
                  <a:gd name="T1" fmla="*/ 16 h 17"/>
                  <a:gd name="T2" fmla="*/ 14 w 17"/>
                  <a:gd name="T3" fmla="*/ 0 h 17"/>
                  <a:gd name="T4" fmla="*/ 2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4" y="0"/>
                    </a:lnTo>
                    <a:lnTo>
                      <a:pt x="2"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097" name="Line 348"/>
              <p:cNvSpPr>
                <a:spLocks noChangeShapeType="1"/>
              </p:cNvSpPr>
              <p:nvPr/>
            </p:nvSpPr>
            <p:spPr bwMode="auto">
              <a:xfrm>
                <a:off x="3773" y="776"/>
                <a:ext cx="3" cy="0"/>
              </a:xfrm>
              <a:prstGeom prst="line">
                <a:avLst/>
              </a:prstGeom>
              <a:noFill/>
              <a:ln w="12700">
                <a:noFill/>
                <a:round/>
                <a:headEnd/>
                <a:tailEnd/>
              </a:ln>
            </p:spPr>
            <p:txBody>
              <a:bodyPr wrap="none" anchor="ctr"/>
              <a:lstStyle/>
              <a:p>
                <a:endParaRPr lang="en-US"/>
              </a:p>
            </p:txBody>
          </p:sp>
          <p:sp>
            <p:nvSpPr>
              <p:cNvPr id="169098" name="Line 349"/>
              <p:cNvSpPr>
                <a:spLocks noChangeShapeType="1"/>
              </p:cNvSpPr>
              <p:nvPr/>
            </p:nvSpPr>
            <p:spPr bwMode="auto">
              <a:xfrm>
                <a:off x="3773" y="776"/>
                <a:ext cx="3" cy="0"/>
              </a:xfrm>
              <a:prstGeom prst="line">
                <a:avLst/>
              </a:prstGeom>
              <a:noFill/>
              <a:ln w="12700">
                <a:solidFill>
                  <a:srgbClr val="000000"/>
                </a:solidFill>
                <a:round/>
                <a:headEnd/>
                <a:tailEnd/>
              </a:ln>
            </p:spPr>
            <p:txBody>
              <a:bodyPr wrap="none" anchor="ctr"/>
              <a:lstStyle/>
              <a:p>
                <a:endParaRPr lang="en-US"/>
              </a:p>
            </p:txBody>
          </p:sp>
          <p:sp>
            <p:nvSpPr>
              <p:cNvPr id="169099" name="Line 350"/>
              <p:cNvSpPr>
                <a:spLocks noChangeShapeType="1"/>
              </p:cNvSpPr>
              <p:nvPr/>
            </p:nvSpPr>
            <p:spPr bwMode="auto">
              <a:xfrm>
                <a:off x="3773" y="778"/>
                <a:ext cx="3" cy="0"/>
              </a:xfrm>
              <a:prstGeom prst="line">
                <a:avLst/>
              </a:prstGeom>
              <a:noFill/>
              <a:ln w="12700">
                <a:noFill/>
                <a:round/>
                <a:headEnd/>
                <a:tailEnd/>
              </a:ln>
            </p:spPr>
            <p:txBody>
              <a:bodyPr wrap="none" anchor="ctr"/>
              <a:lstStyle/>
              <a:p>
                <a:endParaRPr lang="en-US"/>
              </a:p>
            </p:txBody>
          </p:sp>
          <p:sp>
            <p:nvSpPr>
              <p:cNvPr id="169100" name="Line 351"/>
              <p:cNvSpPr>
                <a:spLocks noChangeShapeType="1"/>
              </p:cNvSpPr>
              <p:nvPr/>
            </p:nvSpPr>
            <p:spPr bwMode="auto">
              <a:xfrm>
                <a:off x="3773" y="778"/>
                <a:ext cx="3" cy="0"/>
              </a:xfrm>
              <a:prstGeom prst="line">
                <a:avLst/>
              </a:prstGeom>
              <a:noFill/>
              <a:ln w="12700">
                <a:solidFill>
                  <a:srgbClr val="000000"/>
                </a:solidFill>
                <a:round/>
                <a:headEnd/>
                <a:tailEnd/>
              </a:ln>
            </p:spPr>
            <p:txBody>
              <a:bodyPr wrap="none" anchor="ctr"/>
              <a:lstStyle/>
              <a:p>
                <a:endParaRPr lang="en-US"/>
              </a:p>
            </p:txBody>
          </p:sp>
          <p:sp>
            <p:nvSpPr>
              <p:cNvPr id="169101" name="Freeform 352"/>
              <p:cNvSpPr>
                <a:spLocks/>
              </p:cNvSpPr>
              <p:nvPr/>
            </p:nvSpPr>
            <p:spPr bwMode="auto">
              <a:xfrm>
                <a:off x="3732" y="755"/>
                <a:ext cx="17" cy="35"/>
              </a:xfrm>
              <a:custGeom>
                <a:avLst/>
                <a:gdLst>
                  <a:gd name="T0" fmla="*/ 6 w 17"/>
                  <a:gd name="T1" fmla="*/ 0 h 35"/>
                  <a:gd name="T2" fmla="*/ 0 w 17"/>
                  <a:gd name="T3" fmla="*/ 4 h 35"/>
                  <a:gd name="T4" fmla="*/ 9 w 17"/>
                  <a:gd name="T5" fmla="*/ 8 h 35"/>
                  <a:gd name="T6" fmla="*/ 0 w 17"/>
                  <a:gd name="T7" fmla="*/ 14 h 35"/>
                  <a:gd name="T8" fmla="*/ 12 w 17"/>
                  <a:gd name="T9" fmla="*/ 20 h 35"/>
                  <a:gd name="T10" fmla="*/ 0 w 17"/>
                  <a:gd name="T11" fmla="*/ 27 h 35"/>
                  <a:gd name="T12" fmla="*/ 16 w 17"/>
                  <a:gd name="T13" fmla="*/ 34 h 35"/>
                  <a:gd name="T14" fmla="*/ 0 w 17"/>
                  <a:gd name="T15" fmla="*/ 34 h 35"/>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35"/>
                  <a:gd name="T26" fmla="*/ 17 w 17"/>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35">
                    <a:moveTo>
                      <a:pt x="6" y="0"/>
                    </a:moveTo>
                    <a:lnTo>
                      <a:pt x="0" y="4"/>
                    </a:lnTo>
                    <a:lnTo>
                      <a:pt x="9" y="8"/>
                    </a:lnTo>
                    <a:lnTo>
                      <a:pt x="0" y="14"/>
                    </a:lnTo>
                    <a:lnTo>
                      <a:pt x="12" y="20"/>
                    </a:lnTo>
                    <a:lnTo>
                      <a:pt x="0" y="27"/>
                    </a:lnTo>
                    <a:lnTo>
                      <a:pt x="16" y="34"/>
                    </a:lnTo>
                    <a:lnTo>
                      <a:pt x="0" y="3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02" name="Freeform 353"/>
              <p:cNvSpPr>
                <a:spLocks/>
              </p:cNvSpPr>
              <p:nvPr/>
            </p:nvSpPr>
            <p:spPr bwMode="auto">
              <a:xfrm>
                <a:off x="3732" y="755"/>
                <a:ext cx="22" cy="59"/>
              </a:xfrm>
              <a:custGeom>
                <a:avLst/>
                <a:gdLst>
                  <a:gd name="T0" fmla="*/ 15 w 22"/>
                  <a:gd name="T1" fmla="*/ 35 h 59"/>
                  <a:gd name="T2" fmla="*/ 0 w 22"/>
                  <a:gd name="T3" fmla="*/ 41 h 59"/>
                  <a:gd name="T4" fmla="*/ 19 w 22"/>
                  <a:gd name="T5" fmla="*/ 49 h 59"/>
                  <a:gd name="T6" fmla="*/ 0 w 22"/>
                  <a:gd name="T7" fmla="*/ 58 h 59"/>
                  <a:gd name="T8" fmla="*/ 0 w 22"/>
                  <a:gd name="T9" fmla="*/ 0 h 59"/>
                  <a:gd name="T10" fmla="*/ 7 w 22"/>
                  <a:gd name="T11" fmla="*/ 0 h 59"/>
                  <a:gd name="T12" fmla="*/ 21 w 22"/>
                  <a:gd name="T13" fmla="*/ 57 h 59"/>
                  <a:gd name="T14" fmla="*/ 0 60000 65536"/>
                  <a:gd name="T15" fmla="*/ 0 60000 65536"/>
                  <a:gd name="T16" fmla="*/ 0 60000 65536"/>
                  <a:gd name="T17" fmla="*/ 0 60000 65536"/>
                  <a:gd name="T18" fmla="*/ 0 60000 65536"/>
                  <a:gd name="T19" fmla="*/ 0 60000 65536"/>
                  <a:gd name="T20" fmla="*/ 0 60000 65536"/>
                  <a:gd name="T21" fmla="*/ 0 w 22"/>
                  <a:gd name="T22" fmla="*/ 0 h 59"/>
                  <a:gd name="T23" fmla="*/ 22 w 22"/>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59">
                    <a:moveTo>
                      <a:pt x="15" y="35"/>
                    </a:moveTo>
                    <a:lnTo>
                      <a:pt x="0" y="41"/>
                    </a:lnTo>
                    <a:lnTo>
                      <a:pt x="19" y="49"/>
                    </a:lnTo>
                    <a:lnTo>
                      <a:pt x="0" y="58"/>
                    </a:lnTo>
                    <a:lnTo>
                      <a:pt x="0" y="0"/>
                    </a:lnTo>
                    <a:lnTo>
                      <a:pt x="7" y="0"/>
                    </a:lnTo>
                    <a:lnTo>
                      <a:pt x="21" y="5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03" name="Line 354"/>
              <p:cNvSpPr>
                <a:spLocks noChangeShapeType="1"/>
              </p:cNvSpPr>
              <p:nvPr/>
            </p:nvSpPr>
            <p:spPr bwMode="auto">
              <a:xfrm>
                <a:off x="3738" y="797"/>
                <a:ext cx="6" cy="0"/>
              </a:xfrm>
              <a:prstGeom prst="line">
                <a:avLst/>
              </a:prstGeom>
              <a:noFill/>
              <a:ln w="12700">
                <a:solidFill>
                  <a:srgbClr val="000000"/>
                </a:solidFill>
                <a:round/>
                <a:headEnd/>
                <a:tailEnd/>
              </a:ln>
            </p:spPr>
            <p:txBody>
              <a:bodyPr wrap="none" anchor="ctr"/>
              <a:lstStyle/>
              <a:p>
                <a:endParaRPr lang="en-US"/>
              </a:p>
            </p:txBody>
          </p:sp>
          <p:sp>
            <p:nvSpPr>
              <p:cNvPr id="169104" name="Freeform 355"/>
              <p:cNvSpPr>
                <a:spLocks/>
              </p:cNvSpPr>
              <p:nvPr/>
            </p:nvSpPr>
            <p:spPr bwMode="auto">
              <a:xfrm>
                <a:off x="3727" y="771"/>
                <a:ext cx="18" cy="17"/>
              </a:xfrm>
              <a:custGeom>
                <a:avLst/>
                <a:gdLst>
                  <a:gd name="T0" fmla="*/ 17 w 18"/>
                  <a:gd name="T1" fmla="*/ 16 h 17"/>
                  <a:gd name="T2" fmla="*/ 4 w 18"/>
                  <a:gd name="T3" fmla="*/ 16 h 17"/>
                  <a:gd name="T4" fmla="*/ 0 w 18"/>
                  <a:gd name="T5" fmla="*/ 0 h 17"/>
                  <a:gd name="T6" fmla="*/ 0 60000 65536"/>
                  <a:gd name="T7" fmla="*/ 0 60000 65536"/>
                  <a:gd name="T8" fmla="*/ 0 60000 65536"/>
                  <a:gd name="T9" fmla="*/ 0 w 18"/>
                  <a:gd name="T10" fmla="*/ 0 h 17"/>
                  <a:gd name="T11" fmla="*/ 18 w 18"/>
                  <a:gd name="T12" fmla="*/ 17 h 17"/>
                </a:gdLst>
                <a:ahLst/>
                <a:cxnLst>
                  <a:cxn ang="T6">
                    <a:pos x="T0" y="T1"/>
                  </a:cxn>
                  <a:cxn ang="T7">
                    <a:pos x="T2" y="T3"/>
                  </a:cxn>
                  <a:cxn ang="T8">
                    <a:pos x="T4" y="T5"/>
                  </a:cxn>
                </a:cxnLst>
                <a:rect l="T9" t="T10" r="T11" b="T12"/>
                <a:pathLst>
                  <a:path w="18" h="17">
                    <a:moveTo>
                      <a:pt x="17" y="16"/>
                    </a:moveTo>
                    <a:lnTo>
                      <a:pt x="4" y="1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05" name="Freeform 356"/>
              <p:cNvSpPr>
                <a:spLocks/>
              </p:cNvSpPr>
              <p:nvPr/>
            </p:nvSpPr>
            <p:spPr bwMode="auto">
              <a:xfrm>
                <a:off x="3726" y="755"/>
                <a:ext cx="19" cy="17"/>
              </a:xfrm>
              <a:custGeom>
                <a:avLst/>
                <a:gdLst>
                  <a:gd name="T0" fmla="*/ 0 w 19"/>
                  <a:gd name="T1" fmla="*/ 0 h 17"/>
                  <a:gd name="T2" fmla="*/ 5 w 19"/>
                  <a:gd name="T3" fmla="*/ 16 h 17"/>
                  <a:gd name="T4" fmla="*/ 13 w 19"/>
                  <a:gd name="T5" fmla="*/ 16 h 17"/>
                  <a:gd name="T6" fmla="*/ 18 w 19"/>
                  <a:gd name="T7" fmla="*/ 0 h 17"/>
                  <a:gd name="T8" fmla="*/ 0 60000 65536"/>
                  <a:gd name="T9" fmla="*/ 0 60000 65536"/>
                  <a:gd name="T10" fmla="*/ 0 60000 65536"/>
                  <a:gd name="T11" fmla="*/ 0 60000 65536"/>
                  <a:gd name="T12" fmla="*/ 0 w 19"/>
                  <a:gd name="T13" fmla="*/ 0 h 17"/>
                  <a:gd name="T14" fmla="*/ 19 w 19"/>
                  <a:gd name="T15" fmla="*/ 17 h 17"/>
                </a:gdLst>
                <a:ahLst/>
                <a:cxnLst>
                  <a:cxn ang="T8">
                    <a:pos x="T0" y="T1"/>
                  </a:cxn>
                  <a:cxn ang="T9">
                    <a:pos x="T2" y="T3"/>
                  </a:cxn>
                  <a:cxn ang="T10">
                    <a:pos x="T4" y="T5"/>
                  </a:cxn>
                  <a:cxn ang="T11">
                    <a:pos x="T6" y="T7"/>
                  </a:cxn>
                </a:cxnLst>
                <a:rect l="T12" t="T13" r="T14" b="T15"/>
                <a:pathLst>
                  <a:path w="19" h="17">
                    <a:moveTo>
                      <a:pt x="0" y="0"/>
                    </a:moveTo>
                    <a:lnTo>
                      <a:pt x="5" y="16"/>
                    </a:lnTo>
                    <a:lnTo>
                      <a:pt x="13" y="16"/>
                    </a:lnTo>
                    <a:lnTo>
                      <a:pt x="18"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06" name="Line 357"/>
              <p:cNvSpPr>
                <a:spLocks noChangeShapeType="1"/>
              </p:cNvSpPr>
              <p:nvPr/>
            </p:nvSpPr>
            <p:spPr bwMode="auto">
              <a:xfrm>
                <a:off x="3731" y="773"/>
                <a:ext cx="1" cy="0"/>
              </a:xfrm>
              <a:prstGeom prst="line">
                <a:avLst/>
              </a:prstGeom>
              <a:noFill/>
              <a:ln w="12700">
                <a:noFill/>
                <a:round/>
                <a:headEnd/>
                <a:tailEnd/>
              </a:ln>
            </p:spPr>
            <p:txBody>
              <a:bodyPr wrap="none" anchor="ctr"/>
              <a:lstStyle/>
              <a:p>
                <a:endParaRPr lang="en-US"/>
              </a:p>
            </p:txBody>
          </p:sp>
          <p:sp>
            <p:nvSpPr>
              <p:cNvPr id="169107" name="Line 358"/>
              <p:cNvSpPr>
                <a:spLocks noChangeShapeType="1"/>
              </p:cNvSpPr>
              <p:nvPr/>
            </p:nvSpPr>
            <p:spPr bwMode="auto">
              <a:xfrm>
                <a:off x="3731" y="773"/>
                <a:ext cx="1" cy="0"/>
              </a:xfrm>
              <a:prstGeom prst="line">
                <a:avLst/>
              </a:prstGeom>
              <a:noFill/>
              <a:ln w="12700">
                <a:solidFill>
                  <a:srgbClr val="000000"/>
                </a:solidFill>
                <a:round/>
                <a:headEnd/>
                <a:tailEnd/>
              </a:ln>
            </p:spPr>
            <p:txBody>
              <a:bodyPr wrap="none" anchor="ctr"/>
              <a:lstStyle/>
              <a:p>
                <a:endParaRPr lang="en-US"/>
              </a:p>
            </p:txBody>
          </p:sp>
          <p:sp>
            <p:nvSpPr>
              <p:cNvPr id="169108" name="Line 359"/>
              <p:cNvSpPr>
                <a:spLocks noChangeShapeType="1"/>
              </p:cNvSpPr>
              <p:nvPr/>
            </p:nvSpPr>
            <p:spPr bwMode="auto">
              <a:xfrm flipV="1">
                <a:off x="3735" y="738"/>
                <a:ext cx="0" cy="15"/>
              </a:xfrm>
              <a:prstGeom prst="line">
                <a:avLst/>
              </a:prstGeom>
              <a:noFill/>
              <a:ln w="12700">
                <a:noFill/>
                <a:round/>
                <a:headEnd/>
                <a:tailEnd/>
              </a:ln>
            </p:spPr>
            <p:txBody>
              <a:bodyPr wrap="none" anchor="ctr"/>
              <a:lstStyle/>
              <a:p>
                <a:endParaRPr lang="en-US"/>
              </a:p>
            </p:txBody>
          </p:sp>
          <p:sp>
            <p:nvSpPr>
              <p:cNvPr id="169109" name="Line 360"/>
              <p:cNvSpPr>
                <a:spLocks noChangeShapeType="1"/>
              </p:cNvSpPr>
              <p:nvPr/>
            </p:nvSpPr>
            <p:spPr bwMode="auto">
              <a:xfrm flipV="1">
                <a:off x="3735" y="730"/>
                <a:ext cx="0" cy="31"/>
              </a:xfrm>
              <a:prstGeom prst="line">
                <a:avLst/>
              </a:prstGeom>
              <a:noFill/>
              <a:ln w="12700">
                <a:solidFill>
                  <a:srgbClr val="000000"/>
                </a:solidFill>
                <a:round/>
                <a:headEnd/>
                <a:tailEnd/>
              </a:ln>
            </p:spPr>
            <p:txBody>
              <a:bodyPr wrap="none" anchor="ctr"/>
              <a:lstStyle/>
              <a:p>
                <a:endParaRPr lang="en-US"/>
              </a:p>
            </p:txBody>
          </p:sp>
          <p:sp>
            <p:nvSpPr>
              <p:cNvPr id="169110" name="Line 361"/>
              <p:cNvSpPr>
                <a:spLocks noChangeShapeType="1"/>
              </p:cNvSpPr>
              <p:nvPr/>
            </p:nvSpPr>
            <p:spPr bwMode="auto">
              <a:xfrm>
                <a:off x="3735" y="738"/>
                <a:ext cx="1" cy="0"/>
              </a:xfrm>
              <a:prstGeom prst="line">
                <a:avLst/>
              </a:prstGeom>
              <a:noFill/>
              <a:ln w="12700">
                <a:solidFill>
                  <a:srgbClr val="000000"/>
                </a:solidFill>
                <a:round/>
                <a:headEnd/>
                <a:tailEnd/>
              </a:ln>
            </p:spPr>
            <p:txBody>
              <a:bodyPr wrap="none" anchor="ctr"/>
              <a:lstStyle/>
              <a:p>
                <a:endParaRPr lang="en-US"/>
              </a:p>
            </p:txBody>
          </p:sp>
          <p:sp>
            <p:nvSpPr>
              <p:cNvPr id="169111" name="Freeform 362"/>
              <p:cNvSpPr>
                <a:spLocks/>
              </p:cNvSpPr>
              <p:nvPr/>
            </p:nvSpPr>
            <p:spPr bwMode="auto">
              <a:xfrm>
                <a:off x="3734" y="740"/>
                <a:ext cx="17" cy="17"/>
              </a:xfrm>
              <a:custGeom>
                <a:avLst/>
                <a:gdLst>
                  <a:gd name="T0" fmla="*/ 16 w 17"/>
                  <a:gd name="T1" fmla="*/ 0 h 17"/>
                  <a:gd name="T2" fmla="*/ 0 w 17"/>
                  <a:gd name="T3" fmla="*/ 0 h 17"/>
                  <a:gd name="T4" fmla="*/ 8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0"/>
                    </a:lnTo>
                    <a:lnTo>
                      <a:pt x="8" y="1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12" name="Freeform 363"/>
              <p:cNvSpPr>
                <a:spLocks/>
              </p:cNvSpPr>
              <p:nvPr/>
            </p:nvSpPr>
            <p:spPr bwMode="auto">
              <a:xfrm>
                <a:off x="3734" y="747"/>
                <a:ext cx="17" cy="17"/>
              </a:xfrm>
              <a:custGeom>
                <a:avLst/>
                <a:gdLst>
                  <a:gd name="T0" fmla="*/ 16 w 17"/>
                  <a:gd name="T1" fmla="*/ 0 h 17"/>
                  <a:gd name="T2" fmla="*/ 0 w 17"/>
                  <a:gd name="T3" fmla="*/ 0 h 17"/>
                  <a:gd name="T4" fmla="*/ 8 w 17"/>
                  <a:gd name="T5" fmla="*/ 16 h 17"/>
                  <a:gd name="T6" fmla="*/ 16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0" y="0"/>
                    </a:lnTo>
                    <a:lnTo>
                      <a:pt x="8" y="16"/>
                    </a:lnTo>
                    <a:lnTo>
                      <a:pt x="16"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13" name="Freeform 364"/>
              <p:cNvSpPr>
                <a:spLocks/>
              </p:cNvSpPr>
              <p:nvPr/>
            </p:nvSpPr>
            <p:spPr bwMode="auto">
              <a:xfrm>
                <a:off x="3743" y="751"/>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14" name="Freeform 365"/>
              <p:cNvSpPr>
                <a:spLocks/>
              </p:cNvSpPr>
              <p:nvPr/>
            </p:nvSpPr>
            <p:spPr bwMode="auto">
              <a:xfrm>
                <a:off x="3743" y="751"/>
                <a:ext cx="17" cy="17"/>
              </a:xfrm>
              <a:custGeom>
                <a:avLst/>
                <a:gdLst>
                  <a:gd name="T0" fmla="*/ 16 w 17"/>
                  <a:gd name="T1" fmla="*/ 16 h 17"/>
                  <a:gd name="T2" fmla="*/ 10 w 17"/>
                  <a:gd name="T3" fmla="*/ 0 h 17"/>
                  <a:gd name="T4" fmla="*/ 5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0" y="0"/>
                    </a:lnTo>
                    <a:lnTo>
                      <a:pt x="5"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15" name="Freeform 366"/>
              <p:cNvSpPr>
                <a:spLocks/>
              </p:cNvSpPr>
              <p:nvPr/>
            </p:nvSpPr>
            <p:spPr bwMode="auto">
              <a:xfrm>
                <a:off x="3741" y="751"/>
                <a:ext cx="17" cy="1"/>
              </a:xfrm>
              <a:custGeom>
                <a:avLst/>
                <a:gdLst>
                  <a:gd name="T0" fmla="*/ 16 w 17"/>
                  <a:gd name="T1" fmla="*/ 0 h 1"/>
                  <a:gd name="T2" fmla="*/ 0 w 17"/>
                  <a:gd name="T3" fmla="*/ 0 h 1"/>
                  <a:gd name="T4" fmla="*/ 16 w 17"/>
                  <a:gd name="T5" fmla="*/ 0 h 1"/>
                  <a:gd name="T6" fmla="*/ 0 60000 65536"/>
                  <a:gd name="T7" fmla="*/ 0 60000 65536"/>
                  <a:gd name="T8" fmla="*/ 0 60000 65536"/>
                  <a:gd name="T9" fmla="*/ 0 w 17"/>
                  <a:gd name="T10" fmla="*/ 0 h 1"/>
                  <a:gd name="T11" fmla="*/ 17 w 17"/>
                  <a:gd name="T12" fmla="*/ 1 h 1"/>
                </a:gdLst>
                <a:ahLst/>
                <a:cxnLst>
                  <a:cxn ang="T6">
                    <a:pos x="T0" y="T1"/>
                  </a:cxn>
                  <a:cxn ang="T7">
                    <a:pos x="T2" y="T3"/>
                  </a:cxn>
                  <a:cxn ang="T8">
                    <a:pos x="T4" y="T5"/>
                  </a:cxn>
                </a:cxnLst>
                <a:rect l="T9" t="T10" r="T11" b="T12"/>
                <a:pathLst>
                  <a:path w="17" h="1">
                    <a:moveTo>
                      <a:pt x="16" y="0"/>
                    </a:moveTo>
                    <a:lnTo>
                      <a:pt x="0" y="0"/>
                    </a:lnTo>
                    <a:lnTo>
                      <a:pt x="16" y="0"/>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16" name="Freeform 367"/>
              <p:cNvSpPr>
                <a:spLocks/>
              </p:cNvSpPr>
              <p:nvPr/>
            </p:nvSpPr>
            <p:spPr bwMode="auto">
              <a:xfrm>
                <a:off x="3741" y="750"/>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17" name="Freeform 368"/>
              <p:cNvSpPr>
                <a:spLocks/>
              </p:cNvSpPr>
              <p:nvPr/>
            </p:nvSpPr>
            <p:spPr bwMode="auto">
              <a:xfrm>
                <a:off x="3747" y="749"/>
                <a:ext cx="17" cy="17"/>
              </a:xfrm>
              <a:custGeom>
                <a:avLst/>
                <a:gdLst>
                  <a:gd name="T0" fmla="*/ 16 w 17"/>
                  <a:gd name="T1" fmla="*/ 0 h 17"/>
                  <a:gd name="T2" fmla="*/ 12 w 17"/>
                  <a:gd name="T3" fmla="*/ 16 h 17"/>
                  <a:gd name="T4" fmla="*/ 0 w 17"/>
                  <a:gd name="T5" fmla="*/ 16 h 17"/>
                  <a:gd name="T6" fmla="*/ 0 w 17"/>
                  <a:gd name="T7" fmla="*/ 0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0"/>
                    </a:moveTo>
                    <a:lnTo>
                      <a:pt x="12" y="16"/>
                    </a:lnTo>
                    <a:lnTo>
                      <a:pt x="0" y="16"/>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18" name="Line 369"/>
              <p:cNvSpPr>
                <a:spLocks noChangeShapeType="1"/>
              </p:cNvSpPr>
              <p:nvPr/>
            </p:nvSpPr>
            <p:spPr bwMode="auto">
              <a:xfrm>
                <a:off x="3748" y="751"/>
                <a:ext cx="0" cy="3"/>
              </a:xfrm>
              <a:prstGeom prst="line">
                <a:avLst/>
              </a:prstGeom>
              <a:noFill/>
              <a:ln w="12700">
                <a:solidFill>
                  <a:srgbClr val="000000"/>
                </a:solidFill>
                <a:round/>
                <a:headEnd/>
                <a:tailEnd/>
              </a:ln>
            </p:spPr>
            <p:txBody>
              <a:bodyPr wrap="none" anchor="ctr"/>
              <a:lstStyle/>
              <a:p>
                <a:endParaRPr lang="en-US"/>
              </a:p>
            </p:txBody>
          </p:sp>
          <p:sp>
            <p:nvSpPr>
              <p:cNvPr id="169119" name="Freeform 370"/>
              <p:cNvSpPr>
                <a:spLocks/>
              </p:cNvSpPr>
              <p:nvPr/>
            </p:nvSpPr>
            <p:spPr bwMode="auto">
              <a:xfrm>
                <a:off x="3798" y="791"/>
                <a:ext cx="17" cy="17"/>
              </a:xfrm>
              <a:custGeom>
                <a:avLst/>
                <a:gdLst>
                  <a:gd name="T0" fmla="*/ 16 w 17"/>
                  <a:gd name="T1" fmla="*/ 16 h 17"/>
                  <a:gd name="T2" fmla="*/ 13 w 17"/>
                  <a:gd name="T3" fmla="*/ 0 h 17"/>
                  <a:gd name="T4" fmla="*/ 2 w 17"/>
                  <a:gd name="T5" fmla="*/ 0 h 17"/>
                  <a:gd name="T6" fmla="*/ 0 w 17"/>
                  <a:gd name="T7" fmla="*/ 16 h 17"/>
                  <a:gd name="T8" fmla="*/ 0 60000 65536"/>
                  <a:gd name="T9" fmla="*/ 0 60000 65536"/>
                  <a:gd name="T10" fmla="*/ 0 60000 65536"/>
                  <a:gd name="T11" fmla="*/ 0 60000 65536"/>
                  <a:gd name="T12" fmla="*/ 0 w 17"/>
                  <a:gd name="T13" fmla="*/ 0 h 17"/>
                  <a:gd name="T14" fmla="*/ 17 w 17"/>
                  <a:gd name="T15" fmla="*/ 17 h 17"/>
                </a:gdLst>
                <a:ahLst/>
                <a:cxnLst>
                  <a:cxn ang="T8">
                    <a:pos x="T0" y="T1"/>
                  </a:cxn>
                  <a:cxn ang="T9">
                    <a:pos x="T2" y="T3"/>
                  </a:cxn>
                  <a:cxn ang="T10">
                    <a:pos x="T4" y="T5"/>
                  </a:cxn>
                  <a:cxn ang="T11">
                    <a:pos x="T6" y="T7"/>
                  </a:cxn>
                </a:cxnLst>
                <a:rect l="T12" t="T13" r="T14" b="T15"/>
                <a:pathLst>
                  <a:path w="17" h="17">
                    <a:moveTo>
                      <a:pt x="16" y="16"/>
                    </a:moveTo>
                    <a:lnTo>
                      <a:pt x="13" y="0"/>
                    </a:lnTo>
                    <a:lnTo>
                      <a:pt x="2" y="0"/>
                    </a:lnTo>
                    <a:lnTo>
                      <a:pt x="0"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20" name="Line 371"/>
              <p:cNvSpPr>
                <a:spLocks noChangeShapeType="1"/>
              </p:cNvSpPr>
              <p:nvPr/>
            </p:nvSpPr>
            <p:spPr bwMode="auto">
              <a:xfrm>
                <a:off x="3711" y="808"/>
                <a:ext cx="13" cy="0"/>
              </a:xfrm>
              <a:prstGeom prst="line">
                <a:avLst/>
              </a:prstGeom>
              <a:noFill/>
              <a:ln w="12700">
                <a:noFill/>
                <a:round/>
                <a:headEnd/>
                <a:tailEnd/>
              </a:ln>
            </p:spPr>
            <p:txBody>
              <a:bodyPr wrap="none" anchor="ctr"/>
              <a:lstStyle/>
              <a:p>
                <a:endParaRPr lang="en-US"/>
              </a:p>
            </p:txBody>
          </p:sp>
          <p:sp>
            <p:nvSpPr>
              <p:cNvPr id="169121" name="Line 372"/>
              <p:cNvSpPr>
                <a:spLocks noChangeShapeType="1"/>
              </p:cNvSpPr>
              <p:nvPr/>
            </p:nvSpPr>
            <p:spPr bwMode="auto">
              <a:xfrm>
                <a:off x="3715" y="808"/>
                <a:ext cx="5" cy="0"/>
              </a:xfrm>
              <a:prstGeom prst="line">
                <a:avLst/>
              </a:prstGeom>
              <a:noFill/>
              <a:ln w="12700">
                <a:solidFill>
                  <a:srgbClr val="000000"/>
                </a:solidFill>
                <a:round/>
                <a:headEnd/>
                <a:tailEnd/>
              </a:ln>
            </p:spPr>
            <p:txBody>
              <a:bodyPr wrap="none" anchor="ctr"/>
              <a:lstStyle/>
              <a:p>
                <a:endParaRPr lang="en-US"/>
              </a:p>
            </p:txBody>
          </p:sp>
          <p:sp>
            <p:nvSpPr>
              <p:cNvPr id="169122" name="Freeform 373"/>
              <p:cNvSpPr>
                <a:spLocks/>
              </p:cNvSpPr>
              <p:nvPr/>
            </p:nvSpPr>
            <p:spPr bwMode="auto">
              <a:xfrm>
                <a:off x="3769" y="780"/>
                <a:ext cx="17" cy="32"/>
              </a:xfrm>
              <a:custGeom>
                <a:avLst/>
                <a:gdLst>
                  <a:gd name="T0" fmla="*/ 16 w 17"/>
                  <a:gd name="T1" fmla="*/ 31 h 32"/>
                  <a:gd name="T2" fmla="*/ 13 w 17"/>
                  <a:gd name="T3" fmla="*/ 0 h 32"/>
                  <a:gd name="T4" fmla="*/ 2 w 17"/>
                  <a:gd name="T5" fmla="*/ 0 h 32"/>
                  <a:gd name="T6" fmla="*/ 0 w 17"/>
                  <a:gd name="T7" fmla="*/ 31 h 32"/>
                  <a:gd name="T8" fmla="*/ 0 60000 65536"/>
                  <a:gd name="T9" fmla="*/ 0 60000 65536"/>
                  <a:gd name="T10" fmla="*/ 0 60000 65536"/>
                  <a:gd name="T11" fmla="*/ 0 60000 65536"/>
                  <a:gd name="T12" fmla="*/ 0 w 17"/>
                  <a:gd name="T13" fmla="*/ 0 h 32"/>
                  <a:gd name="T14" fmla="*/ 17 w 17"/>
                  <a:gd name="T15" fmla="*/ 32 h 32"/>
                </a:gdLst>
                <a:ahLst/>
                <a:cxnLst>
                  <a:cxn ang="T8">
                    <a:pos x="T0" y="T1"/>
                  </a:cxn>
                  <a:cxn ang="T9">
                    <a:pos x="T2" y="T3"/>
                  </a:cxn>
                  <a:cxn ang="T10">
                    <a:pos x="T4" y="T5"/>
                  </a:cxn>
                  <a:cxn ang="T11">
                    <a:pos x="T6" y="T7"/>
                  </a:cxn>
                </a:cxnLst>
                <a:rect l="T12" t="T13" r="T14" b="T15"/>
                <a:pathLst>
                  <a:path w="17" h="32">
                    <a:moveTo>
                      <a:pt x="16" y="31"/>
                    </a:moveTo>
                    <a:lnTo>
                      <a:pt x="13" y="0"/>
                    </a:lnTo>
                    <a:lnTo>
                      <a:pt x="2" y="0"/>
                    </a:lnTo>
                    <a:lnTo>
                      <a:pt x="0" y="3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23" name="Freeform 374"/>
              <p:cNvSpPr>
                <a:spLocks/>
              </p:cNvSpPr>
              <p:nvPr/>
            </p:nvSpPr>
            <p:spPr bwMode="auto">
              <a:xfrm>
                <a:off x="3785" y="779"/>
                <a:ext cx="1" cy="17"/>
              </a:xfrm>
              <a:custGeom>
                <a:avLst/>
                <a:gdLst>
                  <a:gd name="T0" fmla="*/ 0 w 1"/>
                  <a:gd name="T1" fmla="*/ 16 h 17"/>
                  <a:gd name="T2" fmla="*/ 0 w 1"/>
                  <a:gd name="T3" fmla="*/ 0 h 17"/>
                  <a:gd name="T4" fmla="*/ 0 w 1"/>
                  <a:gd name="T5" fmla="*/ 16 h 17"/>
                  <a:gd name="T6" fmla="*/ 0 60000 65536"/>
                  <a:gd name="T7" fmla="*/ 0 60000 65536"/>
                  <a:gd name="T8" fmla="*/ 0 60000 65536"/>
                  <a:gd name="T9" fmla="*/ 0 w 1"/>
                  <a:gd name="T10" fmla="*/ 0 h 17"/>
                  <a:gd name="T11" fmla="*/ 1 w 1"/>
                  <a:gd name="T12" fmla="*/ 17 h 17"/>
                </a:gdLst>
                <a:ahLst/>
                <a:cxnLst>
                  <a:cxn ang="T6">
                    <a:pos x="T0" y="T1"/>
                  </a:cxn>
                  <a:cxn ang="T7">
                    <a:pos x="T2" y="T3"/>
                  </a:cxn>
                  <a:cxn ang="T8">
                    <a:pos x="T4" y="T5"/>
                  </a:cxn>
                </a:cxnLst>
                <a:rect l="T9" t="T10" r="T11" b="T12"/>
                <a:pathLst>
                  <a:path w="1" h="17">
                    <a:moveTo>
                      <a:pt x="0" y="16"/>
                    </a:moveTo>
                    <a:lnTo>
                      <a:pt x="0" y="0"/>
                    </a:lnTo>
                    <a:lnTo>
                      <a:pt x="0" y="16"/>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69124" name="Freeform 375"/>
              <p:cNvSpPr>
                <a:spLocks/>
              </p:cNvSpPr>
              <p:nvPr/>
            </p:nvSpPr>
            <p:spPr bwMode="auto">
              <a:xfrm>
                <a:off x="3785" y="779"/>
                <a:ext cx="17" cy="17"/>
              </a:xfrm>
              <a:custGeom>
                <a:avLst/>
                <a:gdLst>
                  <a:gd name="T0" fmla="*/ 16 w 17"/>
                  <a:gd name="T1" fmla="*/ 16 h 17"/>
                  <a:gd name="T2" fmla="*/ 16 w 17"/>
                  <a:gd name="T3" fmla="*/ 0 h 17"/>
                  <a:gd name="T4" fmla="*/ 0 w 17"/>
                  <a:gd name="T5" fmla="*/ 0 h 17"/>
                  <a:gd name="T6" fmla="*/ 0 w 17"/>
                  <a:gd name="T7" fmla="*/ 16 h 17"/>
                  <a:gd name="T8" fmla="*/ 16 w 17"/>
                  <a:gd name="T9" fmla="*/ 16 h 17"/>
                  <a:gd name="T10" fmla="*/ 0 60000 65536"/>
                  <a:gd name="T11" fmla="*/ 0 60000 65536"/>
                  <a:gd name="T12" fmla="*/ 0 60000 65536"/>
                  <a:gd name="T13" fmla="*/ 0 60000 65536"/>
                  <a:gd name="T14" fmla="*/ 0 60000 65536"/>
                  <a:gd name="T15" fmla="*/ 0 w 17"/>
                  <a:gd name="T16" fmla="*/ 0 h 17"/>
                  <a:gd name="T17" fmla="*/ 17 w 17"/>
                  <a:gd name="T18" fmla="*/ 17 h 17"/>
                </a:gdLst>
                <a:ahLst/>
                <a:cxnLst>
                  <a:cxn ang="T10">
                    <a:pos x="T0" y="T1"/>
                  </a:cxn>
                  <a:cxn ang="T11">
                    <a:pos x="T2" y="T3"/>
                  </a:cxn>
                  <a:cxn ang="T12">
                    <a:pos x="T4" y="T5"/>
                  </a:cxn>
                  <a:cxn ang="T13">
                    <a:pos x="T6" y="T7"/>
                  </a:cxn>
                  <a:cxn ang="T14">
                    <a:pos x="T8" y="T9"/>
                  </a:cxn>
                </a:cxnLst>
                <a:rect l="T15" t="T16" r="T17" b="T18"/>
                <a:pathLst>
                  <a:path w="17" h="17">
                    <a:moveTo>
                      <a:pt x="16" y="16"/>
                    </a:moveTo>
                    <a:lnTo>
                      <a:pt x="16" y="0"/>
                    </a:lnTo>
                    <a:lnTo>
                      <a:pt x="0" y="0"/>
                    </a:lnTo>
                    <a:lnTo>
                      <a:pt x="0" y="16"/>
                    </a:lnTo>
                    <a:lnTo>
                      <a:pt x="16"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69125" name="Line 376"/>
              <p:cNvSpPr>
                <a:spLocks noChangeShapeType="1"/>
              </p:cNvSpPr>
              <p:nvPr/>
            </p:nvSpPr>
            <p:spPr bwMode="auto">
              <a:xfrm flipH="1">
                <a:off x="3773" y="781"/>
                <a:ext cx="20" cy="5"/>
              </a:xfrm>
              <a:prstGeom prst="line">
                <a:avLst/>
              </a:prstGeom>
              <a:noFill/>
              <a:ln w="12700">
                <a:solidFill>
                  <a:srgbClr val="000000"/>
                </a:solidFill>
                <a:round/>
                <a:headEnd/>
                <a:tailEnd/>
              </a:ln>
            </p:spPr>
            <p:txBody>
              <a:bodyPr wrap="none" anchor="ctr"/>
              <a:lstStyle/>
              <a:p>
                <a:endParaRPr lang="en-US"/>
              </a:p>
            </p:txBody>
          </p:sp>
        </p:grpSp>
        <p:sp>
          <p:nvSpPr>
            <p:cNvPr id="169061" name="Rectangle 377"/>
            <p:cNvSpPr>
              <a:spLocks noChangeArrowheads="1"/>
            </p:cNvSpPr>
            <p:nvPr/>
          </p:nvSpPr>
          <p:spPr bwMode="auto">
            <a:xfrm>
              <a:off x="3607" y="870"/>
              <a:ext cx="309" cy="128"/>
            </a:xfrm>
            <a:prstGeom prst="rect">
              <a:avLst/>
            </a:prstGeom>
            <a:noFill/>
            <a:ln w="12700">
              <a:noFill/>
              <a:miter lim="800000"/>
              <a:headEnd/>
              <a:tailEnd/>
            </a:ln>
          </p:spPr>
          <p:txBody>
            <a:bodyPr wrap="none" lIns="66675" tIns="33338" rIns="66675" bIns="33338">
              <a:spAutoFit/>
            </a:bodyPr>
            <a:lstStyle/>
            <a:p>
              <a:pPr defTabSz="477838" eaLnBrk="0" hangingPunct="0">
                <a:lnSpc>
                  <a:spcPct val="90000"/>
                </a:lnSpc>
              </a:pPr>
              <a:r>
                <a:rPr lang="en-US" sz="1000" b="1">
                  <a:solidFill>
                    <a:schemeClr val="tx2"/>
                  </a:solidFill>
                  <a:cs typeface="Times New Roman" pitchFamily="18" charset="0"/>
                </a:rPr>
                <a:t>Perry </a:t>
              </a:r>
            </a:p>
          </p:txBody>
        </p:sp>
      </p:grpSp>
      <p:grpSp>
        <p:nvGrpSpPr>
          <p:cNvPr id="168974" name="Group 378"/>
          <p:cNvGrpSpPr>
            <a:grpSpLocks/>
          </p:cNvGrpSpPr>
          <p:nvPr/>
        </p:nvGrpSpPr>
        <p:grpSpPr bwMode="auto">
          <a:xfrm>
            <a:off x="6426200" y="1914525"/>
            <a:ext cx="796925" cy="450850"/>
            <a:chOff x="4048" y="1206"/>
            <a:chExt cx="502" cy="284"/>
          </a:xfrm>
        </p:grpSpPr>
        <p:grpSp>
          <p:nvGrpSpPr>
            <p:cNvPr id="169044" name="Group 379"/>
            <p:cNvGrpSpPr>
              <a:grpSpLocks/>
            </p:cNvGrpSpPr>
            <p:nvPr/>
          </p:nvGrpSpPr>
          <p:grpSpPr bwMode="auto">
            <a:xfrm>
              <a:off x="4048" y="1206"/>
              <a:ext cx="502" cy="131"/>
              <a:chOff x="4048" y="1206"/>
              <a:chExt cx="502" cy="131"/>
            </a:xfrm>
          </p:grpSpPr>
          <p:sp>
            <p:nvSpPr>
              <p:cNvPr id="689532" name="Freeform 380"/>
              <p:cNvSpPr>
                <a:spLocks/>
              </p:cNvSpPr>
              <p:nvPr/>
            </p:nvSpPr>
            <p:spPr bwMode="auto">
              <a:xfrm>
                <a:off x="4099" y="1293"/>
                <a:ext cx="182" cy="17"/>
              </a:xfrm>
              <a:custGeom>
                <a:avLst/>
                <a:gdLst/>
                <a:ahLst/>
                <a:cxnLst>
                  <a:cxn ang="0">
                    <a:pos x="0" y="16"/>
                  </a:cxn>
                  <a:cxn ang="0">
                    <a:pos x="0" y="14"/>
                  </a:cxn>
                  <a:cxn ang="0">
                    <a:pos x="51" y="4"/>
                  </a:cxn>
                  <a:cxn ang="0">
                    <a:pos x="107" y="7"/>
                  </a:cxn>
                  <a:cxn ang="0">
                    <a:pos x="180" y="0"/>
                  </a:cxn>
                  <a:cxn ang="0">
                    <a:pos x="181" y="9"/>
                  </a:cxn>
                  <a:cxn ang="0">
                    <a:pos x="0" y="16"/>
                  </a:cxn>
                </a:cxnLst>
                <a:rect l="0" t="0" r="r" b="b"/>
                <a:pathLst>
                  <a:path w="182" h="17">
                    <a:moveTo>
                      <a:pt x="0" y="16"/>
                    </a:moveTo>
                    <a:lnTo>
                      <a:pt x="0" y="14"/>
                    </a:lnTo>
                    <a:lnTo>
                      <a:pt x="51" y="4"/>
                    </a:lnTo>
                    <a:lnTo>
                      <a:pt x="107" y="7"/>
                    </a:lnTo>
                    <a:lnTo>
                      <a:pt x="180" y="0"/>
                    </a:lnTo>
                    <a:lnTo>
                      <a:pt x="181" y="9"/>
                    </a:lnTo>
                    <a:lnTo>
                      <a:pt x="0" y="1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3" name="Freeform 381"/>
              <p:cNvSpPr>
                <a:spLocks/>
              </p:cNvSpPr>
              <p:nvPr/>
            </p:nvSpPr>
            <p:spPr bwMode="auto">
              <a:xfrm>
                <a:off x="4307" y="1270"/>
                <a:ext cx="97" cy="28"/>
              </a:xfrm>
              <a:custGeom>
                <a:avLst/>
                <a:gdLst/>
                <a:ahLst/>
                <a:cxnLst>
                  <a:cxn ang="0">
                    <a:pos x="96" y="27"/>
                  </a:cxn>
                  <a:cxn ang="0">
                    <a:pos x="96" y="21"/>
                  </a:cxn>
                  <a:cxn ang="0">
                    <a:pos x="94" y="21"/>
                  </a:cxn>
                  <a:cxn ang="0">
                    <a:pos x="94" y="16"/>
                  </a:cxn>
                  <a:cxn ang="0">
                    <a:pos x="93" y="16"/>
                  </a:cxn>
                  <a:cxn ang="0">
                    <a:pos x="91" y="0"/>
                  </a:cxn>
                  <a:cxn ang="0">
                    <a:pos x="27" y="0"/>
                  </a:cxn>
                  <a:cxn ang="0">
                    <a:pos x="27" y="12"/>
                  </a:cxn>
                  <a:cxn ang="0">
                    <a:pos x="20" y="12"/>
                  </a:cxn>
                  <a:cxn ang="0">
                    <a:pos x="9" y="16"/>
                  </a:cxn>
                  <a:cxn ang="0">
                    <a:pos x="15" y="12"/>
                  </a:cxn>
                  <a:cxn ang="0">
                    <a:pos x="0" y="12"/>
                  </a:cxn>
                  <a:cxn ang="0">
                    <a:pos x="1" y="27"/>
                  </a:cxn>
                  <a:cxn ang="0">
                    <a:pos x="20" y="25"/>
                  </a:cxn>
                  <a:cxn ang="0">
                    <a:pos x="17" y="27"/>
                  </a:cxn>
                  <a:cxn ang="0">
                    <a:pos x="96" y="27"/>
                  </a:cxn>
                </a:cxnLst>
                <a:rect l="0" t="0" r="r" b="b"/>
                <a:pathLst>
                  <a:path w="97" h="28">
                    <a:moveTo>
                      <a:pt x="96" y="27"/>
                    </a:moveTo>
                    <a:lnTo>
                      <a:pt x="96" y="21"/>
                    </a:lnTo>
                    <a:lnTo>
                      <a:pt x="94" y="21"/>
                    </a:lnTo>
                    <a:lnTo>
                      <a:pt x="94" y="16"/>
                    </a:lnTo>
                    <a:lnTo>
                      <a:pt x="93" y="16"/>
                    </a:lnTo>
                    <a:lnTo>
                      <a:pt x="91" y="0"/>
                    </a:lnTo>
                    <a:lnTo>
                      <a:pt x="27" y="0"/>
                    </a:lnTo>
                    <a:lnTo>
                      <a:pt x="27" y="12"/>
                    </a:lnTo>
                    <a:lnTo>
                      <a:pt x="20" y="12"/>
                    </a:lnTo>
                    <a:lnTo>
                      <a:pt x="9" y="16"/>
                    </a:lnTo>
                    <a:lnTo>
                      <a:pt x="15" y="12"/>
                    </a:lnTo>
                    <a:lnTo>
                      <a:pt x="0" y="12"/>
                    </a:lnTo>
                    <a:lnTo>
                      <a:pt x="1" y="27"/>
                    </a:lnTo>
                    <a:lnTo>
                      <a:pt x="20" y="25"/>
                    </a:lnTo>
                    <a:lnTo>
                      <a:pt x="17" y="27"/>
                    </a:lnTo>
                    <a:lnTo>
                      <a:pt x="96" y="27"/>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4" name="Freeform 382"/>
              <p:cNvSpPr>
                <a:spLocks/>
              </p:cNvSpPr>
              <p:nvPr/>
            </p:nvSpPr>
            <p:spPr bwMode="auto">
              <a:xfrm>
                <a:off x="4280" y="1224"/>
                <a:ext cx="28" cy="76"/>
              </a:xfrm>
              <a:custGeom>
                <a:avLst/>
                <a:gdLst/>
                <a:ahLst/>
                <a:cxnLst>
                  <a:cxn ang="0">
                    <a:pos x="0" y="75"/>
                  </a:cxn>
                  <a:cxn ang="0">
                    <a:pos x="5" y="0"/>
                  </a:cxn>
                  <a:cxn ang="0">
                    <a:pos x="6" y="5"/>
                  </a:cxn>
                  <a:cxn ang="0">
                    <a:pos x="9" y="23"/>
                  </a:cxn>
                  <a:cxn ang="0">
                    <a:pos x="26" y="23"/>
                  </a:cxn>
                  <a:cxn ang="0">
                    <a:pos x="27" y="38"/>
                  </a:cxn>
                  <a:cxn ang="0">
                    <a:pos x="25" y="38"/>
                  </a:cxn>
                  <a:cxn ang="0">
                    <a:pos x="25" y="75"/>
                  </a:cxn>
                  <a:cxn ang="0">
                    <a:pos x="0" y="75"/>
                  </a:cxn>
                </a:cxnLst>
                <a:rect l="0" t="0" r="r" b="b"/>
                <a:pathLst>
                  <a:path w="28" h="76">
                    <a:moveTo>
                      <a:pt x="0" y="75"/>
                    </a:moveTo>
                    <a:lnTo>
                      <a:pt x="5" y="0"/>
                    </a:lnTo>
                    <a:lnTo>
                      <a:pt x="6" y="5"/>
                    </a:lnTo>
                    <a:lnTo>
                      <a:pt x="9" y="23"/>
                    </a:lnTo>
                    <a:lnTo>
                      <a:pt x="26" y="23"/>
                    </a:lnTo>
                    <a:lnTo>
                      <a:pt x="27" y="38"/>
                    </a:lnTo>
                    <a:lnTo>
                      <a:pt x="25" y="38"/>
                    </a:lnTo>
                    <a:lnTo>
                      <a:pt x="25" y="75"/>
                    </a:lnTo>
                    <a:lnTo>
                      <a:pt x="0" y="75"/>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5" name="Freeform 383"/>
              <p:cNvSpPr>
                <a:spLocks/>
              </p:cNvSpPr>
              <p:nvPr/>
            </p:nvSpPr>
            <p:spPr bwMode="auto">
              <a:xfrm>
                <a:off x="4364" y="1244"/>
                <a:ext cx="17" cy="27"/>
              </a:xfrm>
              <a:custGeom>
                <a:avLst/>
                <a:gdLst/>
                <a:ahLst/>
                <a:cxnLst>
                  <a:cxn ang="0">
                    <a:pos x="16" y="26"/>
                  </a:cxn>
                  <a:cxn ang="0">
                    <a:pos x="8" y="7"/>
                  </a:cxn>
                  <a:cxn ang="0">
                    <a:pos x="16" y="5"/>
                  </a:cxn>
                  <a:cxn ang="0">
                    <a:pos x="8" y="0"/>
                  </a:cxn>
                  <a:cxn ang="0">
                    <a:pos x="0" y="5"/>
                  </a:cxn>
                  <a:cxn ang="0">
                    <a:pos x="4" y="10"/>
                  </a:cxn>
                  <a:cxn ang="0">
                    <a:pos x="0" y="26"/>
                  </a:cxn>
                  <a:cxn ang="0">
                    <a:pos x="16" y="26"/>
                  </a:cxn>
                </a:cxnLst>
                <a:rect l="0" t="0" r="r" b="b"/>
                <a:pathLst>
                  <a:path w="17" h="27">
                    <a:moveTo>
                      <a:pt x="16" y="26"/>
                    </a:moveTo>
                    <a:lnTo>
                      <a:pt x="8" y="7"/>
                    </a:lnTo>
                    <a:lnTo>
                      <a:pt x="16" y="5"/>
                    </a:lnTo>
                    <a:lnTo>
                      <a:pt x="8" y="0"/>
                    </a:lnTo>
                    <a:lnTo>
                      <a:pt x="0" y="5"/>
                    </a:lnTo>
                    <a:lnTo>
                      <a:pt x="4" y="10"/>
                    </a:lnTo>
                    <a:lnTo>
                      <a:pt x="0" y="26"/>
                    </a:lnTo>
                    <a:lnTo>
                      <a:pt x="16" y="2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6" name="Freeform 384"/>
              <p:cNvSpPr>
                <a:spLocks/>
              </p:cNvSpPr>
              <p:nvPr/>
            </p:nvSpPr>
            <p:spPr bwMode="auto">
              <a:xfrm>
                <a:off x="4472" y="1280"/>
                <a:ext cx="30" cy="17"/>
              </a:xfrm>
              <a:custGeom>
                <a:avLst/>
                <a:gdLst/>
                <a:ahLst/>
                <a:cxnLst>
                  <a:cxn ang="0">
                    <a:pos x="12" y="16"/>
                  </a:cxn>
                  <a:cxn ang="0">
                    <a:pos x="9" y="12"/>
                  </a:cxn>
                  <a:cxn ang="0">
                    <a:pos x="14" y="12"/>
                  </a:cxn>
                  <a:cxn ang="0">
                    <a:pos x="16" y="5"/>
                  </a:cxn>
                  <a:cxn ang="0">
                    <a:pos x="29" y="5"/>
                  </a:cxn>
                  <a:cxn ang="0">
                    <a:pos x="16" y="5"/>
                  </a:cxn>
                  <a:cxn ang="0">
                    <a:pos x="15" y="0"/>
                  </a:cxn>
                  <a:cxn ang="0">
                    <a:pos x="1" y="0"/>
                  </a:cxn>
                  <a:cxn ang="0">
                    <a:pos x="0" y="8"/>
                  </a:cxn>
                  <a:cxn ang="0">
                    <a:pos x="2" y="12"/>
                  </a:cxn>
                  <a:cxn ang="0">
                    <a:pos x="8" y="12"/>
                  </a:cxn>
                  <a:cxn ang="0">
                    <a:pos x="8" y="16"/>
                  </a:cxn>
                  <a:cxn ang="0">
                    <a:pos x="12" y="16"/>
                  </a:cxn>
                </a:cxnLst>
                <a:rect l="0" t="0" r="r" b="b"/>
                <a:pathLst>
                  <a:path w="30" h="17">
                    <a:moveTo>
                      <a:pt x="12" y="16"/>
                    </a:moveTo>
                    <a:lnTo>
                      <a:pt x="9" y="12"/>
                    </a:lnTo>
                    <a:lnTo>
                      <a:pt x="14" y="12"/>
                    </a:lnTo>
                    <a:lnTo>
                      <a:pt x="16" y="5"/>
                    </a:lnTo>
                    <a:lnTo>
                      <a:pt x="29" y="5"/>
                    </a:lnTo>
                    <a:lnTo>
                      <a:pt x="16" y="5"/>
                    </a:lnTo>
                    <a:lnTo>
                      <a:pt x="15" y="0"/>
                    </a:lnTo>
                    <a:lnTo>
                      <a:pt x="1" y="0"/>
                    </a:lnTo>
                    <a:lnTo>
                      <a:pt x="0" y="8"/>
                    </a:lnTo>
                    <a:lnTo>
                      <a:pt x="2" y="12"/>
                    </a:lnTo>
                    <a:lnTo>
                      <a:pt x="8" y="12"/>
                    </a:lnTo>
                    <a:lnTo>
                      <a:pt x="8" y="16"/>
                    </a:lnTo>
                    <a:lnTo>
                      <a:pt x="12" y="1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7" name="Freeform 385"/>
              <p:cNvSpPr>
                <a:spLocks/>
              </p:cNvSpPr>
              <p:nvPr/>
            </p:nvSpPr>
            <p:spPr bwMode="auto">
              <a:xfrm>
                <a:off x="4415" y="1283"/>
                <a:ext cx="18" cy="17"/>
              </a:xfrm>
              <a:custGeom>
                <a:avLst/>
                <a:gdLst/>
                <a:ahLst/>
                <a:cxnLst>
                  <a:cxn ang="0">
                    <a:pos x="6" y="16"/>
                  </a:cxn>
                  <a:cxn ang="0">
                    <a:pos x="3" y="10"/>
                  </a:cxn>
                  <a:cxn ang="0">
                    <a:pos x="0" y="10"/>
                  </a:cxn>
                  <a:cxn ang="0">
                    <a:pos x="0" y="0"/>
                  </a:cxn>
                  <a:cxn ang="0">
                    <a:pos x="17" y="0"/>
                  </a:cxn>
                  <a:cxn ang="0">
                    <a:pos x="17" y="10"/>
                  </a:cxn>
                  <a:cxn ang="0">
                    <a:pos x="12" y="10"/>
                  </a:cxn>
                  <a:cxn ang="0">
                    <a:pos x="11" y="16"/>
                  </a:cxn>
                  <a:cxn ang="0">
                    <a:pos x="6" y="16"/>
                  </a:cxn>
                </a:cxnLst>
                <a:rect l="0" t="0" r="r" b="b"/>
                <a:pathLst>
                  <a:path w="18" h="17">
                    <a:moveTo>
                      <a:pt x="6" y="16"/>
                    </a:moveTo>
                    <a:lnTo>
                      <a:pt x="3" y="10"/>
                    </a:lnTo>
                    <a:lnTo>
                      <a:pt x="0" y="10"/>
                    </a:lnTo>
                    <a:lnTo>
                      <a:pt x="0" y="0"/>
                    </a:lnTo>
                    <a:lnTo>
                      <a:pt x="17" y="0"/>
                    </a:lnTo>
                    <a:lnTo>
                      <a:pt x="17" y="10"/>
                    </a:lnTo>
                    <a:lnTo>
                      <a:pt x="12" y="10"/>
                    </a:lnTo>
                    <a:lnTo>
                      <a:pt x="11" y="16"/>
                    </a:lnTo>
                    <a:lnTo>
                      <a:pt x="6" y="1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8" name="Freeform 386"/>
              <p:cNvSpPr>
                <a:spLocks/>
              </p:cNvSpPr>
              <p:nvPr/>
            </p:nvSpPr>
            <p:spPr bwMode="auto">
              <a:xfrm>
                <a:off x="4280" y="1206"/>
                <a:ext cx="17" cy="17"/>
              </a:xfrm>
              <a:custGeom>
                <a:avLst/>
                <a:gdLst/>
                <a:ahLst/>
                <a:cxnLst>
                  <a:cxn ang="0">
                    <a:pos x="16" y="10"/>
                  </a:cxn>
                  <a:cxn ang="0">
                    <a:pos x="8" y="10"/>
                  </a:cxn>
                  <a:cxn ang="0">
                    <a:pos x="8" y="16"/>
                  </a:cxn>
                  <a:cxn ang="0">
                    <a:pos x="7" y="16"/>
                  </a:cxn>
                  <a:cxn ang="0">
                    <a:pos x="5" y="10"/>
                  </a:cxn>
                  <a:cxn ang="0">
                    <a:pos x="0" y="10"/>
                  </a:cxn>
                  <a:cxn ang="0">
                    <a:pos x="5" y="8"/>
                  </a:cxn>
                  <a:cxn ang="0">
                    <a:pos x="5" y="0"/>
                  </a:cxn>
                  <a:cxn ang="0">
                    <a:pos x="7" y="10"/>
                  </a:cxn>
                  <a:cxn ang="0">
                    <a:pos x="16" y="10"/>
                  </a:cxn>
                </a:cxnLst>
                <a:rect l="0" t="0" r="r" b="b"/>
                <a:pathLst>
                  <a:path w="17" h="17">
                    <a:moveTo>
                      <a:pt x="16" y="10"/>
                    </a:moveTo>
                    <a:lnTo>
                      <a:pt x="8" y="10"/>
                    </a:lnTo>
                    <a:lnTo>
                      <a:pt x="8" y="16"/>
                    </a:lnTo>
                    <a:lnTo>
                      <a:pt x="7" y="16"/>
                    </a:lnTo>
                    <a:lnTo>
                      <a:pt x="5" y="10"/>
                    </a:lnTo>
                    <a:lnTo>
                      <a:pt x="0" y="10"/>
                    </a:lnTo>
                    <a:lnTo>
                      <a:pt x="5" y="8"/>
                    </a:lnTo>
                    <a:lnTo>
                      <a:pt x="5" y="0"/>
                    </a:lnTo>
                    <a:lnTo>
                      <a:pt x="7" y="10"/>
                    </a:lnTo>
                    <a:lnTo>
                      <a:pt x="16" y="1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39" name="Freeform 387"/>
              <p:cNvSpPr>
                <a:spLocks/>
              </p:cNvSpPr>
              <p:nvPr/>
            </p:nvSpPr>
            <p:spPr bwMode="auto">
              <a:xfrm>
                <a:off x="4375" y="1259"/>
                <a:ext cx="17" cy="17"/>
              </a:xfrm>
              <a:custGeom>
                <a:avLst/>
                <a:gdLst/>
                <a:ahLst/>
                <a:cxnLst>
                  <a:cxn ang="0">
                    <a:pos x="8" y="16"/>
                  </a:cxn>
                  <a:cxn ang="0">
                    <a:pos x="8" y="8"/>
                  </a:cxn>
                  <a:cxn ang="0">
                    <a:pos x="0" y="8"/>
                  </a:cxn>
                  <a:cxn ang="0">
                    <a:pos x="0" y="2"/>
                  </a:cxn>
                  <a:cxn ang="0">
                    <a:pos x="8" y="2"/>
                  </a:cxn>
                  <a:cxn ang="0">
                    <a:pos x="8" y="0"/>
                  </a:cxn>
                  <a:cxn ang="0">
                    <a:pos x="16" y="2"/>
                  </a:cxn>
                  <a:cxn ang="0">
                    <a:pos x="16" y="7"/>
                  </a:cxn>
                  <a:cxn ang="0">
                    <a:pos x="16" y="13"/>
                  </a:cxn>
                  <a:cxn ang="0">
                    <a:pos x="8" y="16"/>
                  </a:cxn>
                </a:cxnLst>
                <a:rect l="0" t="0" r="r" b="b"/>
                <a:pathLst>
                  <a:path w="17" h="17">
                    <a:moveTo>
                      <a:pt x="8" y="16"/>
                    </a:moveTo>
                    <a:lnTo>
                      <a:pt x="8" y="8"/>
                    </a:lnTo>
                    <a:lnTo>
                      <a:pt x="0" y="8"/>
                    </a:lnTo>
                    <a:lnTo>
                      <a:pt x="0" y="2"/>
                    </a:lnTo>
                    <a:lnTo>
                      <a:pt x="8" y="2"/>
                    </a:lnTo>
                    <a:lnTo>
                      <a:pt x="8" y="0"/>
                    </a:lnTo>
                    <a:lnTo>
                      <a:pt x="16" y="2"/>
                    </a:lnTo>
                    <a:lnTo>
                      <a:pt x="16" y="7"/>
                    </a:lnTo>
                    <a:lnTo>
                      <a:pt x="16" y="13"/>
                    </a:lnTo>
                    <a:lnTo>
                      <a:pt x="8" y="1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0" name="Freeform 388"/>
              <p:cNvSpPr>
                <a:spLocks/>
              </p:cNvSpPr>
              <p:nvPr/>
            </p:nvSpPr>
            <p:spPr bwMode="auto">
              <a:xfrm>
                <a:off x="4397" y="1257"/>
                <a:ext cx="17" cy="17"/>
              </a:xfrm>
              <a:custGeom>
                <a:avLst/>
                <a:gdLst/>
                <a:ahLst/>
                <a:cxnLst>
                  <a:cxn ang="0">
                    <a:pos x="0" y="13"/>
                  </a:cxn>
                  <a:cxn ang="0">
                    <a:pos x="0" y="0"/>
                  </a:cxn>
                  <a:cxn ang="0">
                    <a:pos x="2" y="0"/>
                  </a:cxn>
                  <a:cxn ang="0">
                    <a:pos x="5" y="9"/>
                  </a:cxn>
                  <a:cxn ang="0">
                    <a:pos x="16" y="9"/>
                  </a:cxn>
                  <a:cxn ang="0">
                    <a:pos x="5" y="9"/>
                  </a:cxn>
                  <a:cxn ang="0">
                    <a:pos x="5" y="16"/>
                  </a:cxn>
                  <a:cxn ang="0">
                    <a:pos x="0" y="13"/>
                  </a:cxn>
                </a:cxnLst>
                <a:rect l="0" t="0" r="r" b="b"/>
                <a:pathLst>
                  <a:path w="17" h="17">
                    <a:moveTo>
                      <a:pt x="0" y="13"/>
                    </a:moveTo>
                    <a:lnTo>
                      <a:pt x="0" y="0"/>
                    </a:lnTo>
                    <a:lnTo>
                      <a:pt x="2" y="0"/>
                    </a:lnTo>
                    <a:lnTo>
                      <a:pt x="5" y="9"/>
                    </a:lnTo>
                    <a:lnTo>
                      <a:pt x="16" y="9"/>
                    </a:lnTo>
                    <a:lnTo>
                      <a:pt x="5" y="9"/>
                    </a:lnTo>
                    <a:lnTo>
                      <a:pt x="5" y="16"/>
                    </a:lnTo>
                    <a:lnTo>
                      <a:pt x="0" y="1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1" name="Freeform 389"/>
              <p:cNvSpPr>
                <a:spLocks/>
              </p:cNvSpPr>
              <p:nvPr/>
            </p:nvSpPr>
            <p:spPr bwMode="auto">
              <a:xfrm>
                <a:off x="4342" y="1250"/>
                <a:ext cx="1" cy="21"/>
              </a:xfrm>
              <a:custGeom>
                <a:avLst/>
                <a:gdLst/>
                <a:ahLst/>
                <a:cxnLst>
                  <a:cxn ang="0">
                    <a:pos x="0" y="20"/>
                  </a:cxn>
                  <a:cxn ang="0">
                    <a:pos x="0" y="0"/>
                  </a:cxn>
                  <a:cxn ang="0">
                    <a:pos x="0" y="20"/>
                  </a:cxn>
                </a:cxnLst>
                <a:rect l="0" t="0" r="r" b="b"/>
                <a:pathLst>
                  <a:path w="1" h="21">
                    <a:moveTo>
                      <a:pt x="0" y="20"/>
                    </a:moveTo>
                    <a:lnTo>
                      <a:pt x="0" y="0"/>
                    </a:lnTo>
                    <a:lnTo>
                      <a:pt x="0" y="2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2" name="Freeform 390"/>
              <p:cNvSpPr>
                <a:spLocks/>
              </p:cNvSpPr>
              <p:nvPr/>
            </p:nvSpPr>
            <p:spPr bwMode="auto">
              <a:xfrm>
                <a:off x="4048" y="1293"/>
                <a:ext cx="502" cy="31"/>
              </a:xfrm>
              <a:custGeom>
                <a:avLst/>
                <a:gdLst/>
                <a:ahLst/>
                <a:cxnLst>
                  <a:cxn ang="0">
                    <a:pos x="461" y="30"/>
                  </a:cxn>
                  <a:cxn ang="0">
                    <a:pos x="477" y="20"/>
                  </a:cxn>
                  <a:cxn ang="0">
                    <a:pos x="501" y="0"/>
                  </a:cxn>
                  <a:cxn ang="0">
                    <a:pos x="0" y="13"/>
                  </a:cxn>
                  <a:cxn ang="0">
                    <a:pos x="2" y="30"/>
                  </a:cxn>
                  <a:cxn ang="0">
                    <a:pos x="461" y="30"/>
                  </a:cxn>
                </a:cxnLst>
                <a:rect l="0" t="0" r="r" b="b"/>
                <a:pathLst>
                  <a:path w="502" h="31">
                    <a:moveTo>
                      <a:pt x="461" y="30"/>
                    </a:moveTo>
                    <a:lnTo>
                      <a:pt x="477" y="20"/>
                    </a:lnTo>
                    <a:lnTo>
                      <a:pt x="501" y="0"/>
                    </a:lnTo>
                    <a:lnTo>
                      <a:pt x="0" y="13"/>
                    </a:lnTo>
                    <a:lnTo>
                      <a:pt x="2" y="30"/>
                    </a:lnTo>
                    <a:lnTo>
                      <a:pt x="461" y="3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3" name="Freeform 391"/>
              <p:cNvSpPr>
                <a:spLocks/>
              </p:cNvSpPr>
              <p:nvPr/>
            </p:nvSpPr>
            <p:spPr bwMode="auto">
              <a:xfrm>
                <a:off x="4293" y="1238"/>
                <a:ext cx="17" cy="17"/>
              </a:xfrm>
              <a:custGeom>
                <a:avLst/>
                <a:gdLst/>
                <a:ahLst/>
                <a:cxnLst>
                  <a:cxn ang="0">
                    <a:pos x="8" y="16"/>
                  </a:cxn>
                  <a:cxn ang="0">
                    <a:pos x="8" y="5"/>
                  </a:cxn>
                  <a:cxn ang="0">
                    <a:pos x="0" y="5"/>
                  </a:cxn>
                  <a:cxn ang="0">
                    <a:pos x="0" y="0"/>
                  </a:cxn>
                  <a:cxn ang="0">
                    <a:pos x="16" y="0"/>
                  </a:cxn>
                  <a:cxn ang="0">
                    <a:pos x="16" y="5"/>
                  </a:cxn>
                  <a:cxn ang="0">
                    <a:pos x="10" y="5"/>
                  </a:cxn>
                  <a:cxn ang="0">
                    <a:pos x="8" y="16"/>
                  </a:cxn>
                </a:cxnLst>
                <a:rect l="0" t="0" r="r" b="b"/>
                <a:pathLst>
                  <a:path w="17" h="17">
                    <a:moveTo>
                      <a:pt x="8" y="16"/>
                    </a:moveTo>
                    <a:lnTo>
                      <a:pt x="8" y="5"/>
                    </a:lnTo>
                    <a:lnTo>
                      <a:pt x="0" y="5"/>
                    </a:lnTo>
                    <a:lnTo>
                      <a:pt x="0" y="0"/>
                    </a:lnTo>
                    <a:lnTo>
                      <a:pt x="16" y="0"/>
                    </a:lnTo>
                    <a:lnTo>
                      <a:pt x="16" y="5"/>
                    </a:lnTo>
                    <a:lnTo>
                      <a:pt x="10" y="5"/>
                    </a:lnTo>
                    <a:lnTo>
                      <a:pt x="8" y="16"/>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4" name="Freeform 392"/>
              <p:cNvSpPr>
                <a:spLocks/>
              </p:cNvSpPr>
              <p:nvPr/>
            </p:nvSpPr>
            <p:spPr bwMode="auto">
              <a:xfrm>
                <a:off x="4051" y="1320"/>
                <a:ext cx="468" cy="17"/>
              </a:xfrm>
              <a:custGeom>
                <a:avLst/>
                <a:gdLst/>
                <a:ahLst/>
                <a:cxnLst>
                  <a:cxn ang="0">
                    <a:pos x="466" y="3"/>
                  </a:cxn>
                  <a:cxn ang="0">
                    <a:pos x="463" y="5"/>
                  </a:cxn>
                  <a:cxn ang="0">
                    <a:pos x="460" y="0"/>
                  </a:cxn>
                  <a:cxn ang="0">
                    <a:pos x="467" y="1"/>
                  </a:cxn>
                  <a:cxn ang="0">
                    <a:pos x="453" y="13"/>
                  </a:cxn>
                  <a:cxn ang="0">
                    <a:pos x="399" y="16"/>
                  </a:cxn>
                  <a:cxn ang="0">
                    <a:pos x="5" y="13"/>
                  </a:cxn>
                  <a:cxn ang="0">
                    <a:pos x="2" y="5"/>
                  </a:cxn>
                  <a:cxn ang="0">
                    <a:pos x="0" y="3"/>
                  </a:cxn>
                  <a:cxn ang="0">
                    <a:pos x="466" y="3"/>
                  </a:cxn>
                </a:cxnLst>
                <a:rect l="0" t="0" r="r" b="b"/>
                <a:pathLst>
                  <a:path w="468" h="17">
                    <a:moveTo>
                      <a:pt x="466" y="3"/>
                    </a:moveTo>
                    <a:lnTo>
                      <a:pt x="463" y="5"/>
                    </a:lnTo>
                    <a:lnTo>
                      <a:pt x="460" y="0"/>
                    </a:lnTo>
                    <a:lnTo>
                      <a:pt x="467" y="1"/>
                    </a:lnTo>
                    <a:lnTo>
                      <a:pt x="453" y="13"/>
                    </a:lnTo>
                    <a:lnTo>
                      <a:pt x="399" y="16"/>
                    </a:lnTo>
                    <a:lnTo>
                      <a:pt x="5" y="13"/>
                    </a:lnTo>
                    <a:lnTo>
                      <a:pt x="2" y="5"/>
                    </a:lnTo>
                    <a:lnTo>
                      <a:pt x="0" y="3"/>
                    </a:lnTo>
                    <a:lnTo>
                      <a:pt x="466" y="3"/>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sp>
            <p:nvSpPr>
              <p:cNvPr id="689545" name="Freeform 393"/>
              <p:cNvSpPr>
                <a:spLocks/>
              </p:cNvSpPr>
              <p:nvPr/>
            </p:nvSpPr>
            <p:spPr bwMode="auto">
              <a:xfrm>
                <a:off x="4269" y="1276"/>
                <a:ext cx="17" cy="17"/>
              </a:xfrm>
              <a:custGeom>
                <a:avLst/>
                <a:gdLst/>
                <a:ahLst/>
                <a:cxnLst>
                  <a:cxn ang="0">
                    <a:pos x="16" y="0"/>
                  </a:cxn>
                  <a:cxn ang="0">
                    <a:pos x="10" y="2"/>
                  </a:cxn>
                  <a:cxn ang="0">
                    <a:pos x="4" y="6"/>
                  </a:cxn>
                  <a:cxn ang="0">
                    <a:pos x="0" y="9"/>
                  </a:cxn>
                  <a:cxn ang="0">
                    <a:pos x="0" y="16"/>
                  </a:cxn>
                  <a:cxn ang="0">
                    <a:pos x="16" y="16"/>
                  </a:cxn>
                  <a:cxn ang="0">
                    <a:pos x="16" y="0"/>
                  </a:cxn>
                </a:cxnLst>
                <a:rect l="0" t="0" r="r" b="b"/>
                <a:pathLst>
                  <a:path w="17" h="17">
                    <a:moveTo>
                      <a:pt x="16" y="0"/>
                    </a:moveTo>
                    <a:lnTo>
                      <a:pt x="10" y="2"/>
                    </a:lnTo>
                    <a:lnTo>
                      <a:pt x="4" y="6"/>
                    </a:lnTo>
                    <a:lnTo>
                      <a:pt x="0" y="9"/>
                    </a:lnTo>
                    <a:lnTo>
                      <a:pt x="0" y="16"/>
                    </a:lnTo>
                    <a:lnTo>
                      <a:pt x="16" y="16"/>
                    </a:lnTo>
                    <a:lnTo>
                      <a:pt x="16" y="0"/>
                    </a:lnTo>
                  </a:path>
                </a:pathLst>
              </a:custGeom>
              <a:solidFill>
                <a:schemeClr val="tx1"/>
              </a:solidFill>
              <a:ln w="12700" cap="rnd" cmpd="sng">
                <a:solidFill>
                  <a:schemeClr val="tx1"/>
                </a:solidFill>
                <a:prstDash val="solid"/>
                <a:round/>
                <a:headEnd type="none" w="med" len="med"/>
                <a:tailEnd type="none" w="med" len="med"/>
              </a:ln>
              <a:effectLst>
                <a:outerShdw dist="17961" dir="2700000" algn="ctr" rotWithShape="0">
                  <a:schemeClr val="tx1"/>
                </a:outerShdw>
              </a:effectLst>
            </p:spPr>
            <p:txBody>
              <a:bodyPr/>
              <a:lstStyle/>
              <a:p>
                <a:pPr>
                  <a:defRPr/>
                </a:pPr>
                <a:endParaRPr lang="en-US"/>
              </a:p>
            </p:txBody>
          </p:sp>
        </p:grpSp>
        <p:sp>
          <p:nvSpPr>
            <p:cNvPr id="169045" name="Rectangle 394"/>
            <p:cNvSpPr>
              <a:spLocks noChangeArrowheads="1"/>
            </p:cNvSpPr>
            <p:nvPr/>
          </p:nvSpPr>
          <p:spPr bwMode="auto">
            <a:xfrm>
              <a:off x="4201" y="1348"/>
              <a:ext cx="274" cy="142"/>
            </a:xfrm>
            <a:prstGeom prst="rect">
              <a:avLst/>
            </a:prstGeom>
            <a:noFill/>
            <a:ln w="12700">
              <a:noFill/>
              <a:miter lim="800000"/>
              <a:headEnd/>
              <a:tailEnd/>
            </a:ln>
          </p:spPr>
          <p:txBody>
            <a:bodyPr wrap="none" lIns="90488" tIns="44450" rIns="90488" bIns="44450">
              <a:spAutoFit/>
            </a:bodyPr>
            <a:lstStyle/>
            <a:p>
              <a:pPr eaLnBrk="0" hangingPunct="0">
                <a:lnSpc>
                  <a:spcPct val="90000"/>
                </a:lnSpc>
              </a:pPr>
              <a:r>
                <a:rPr lang="en-US" sz="1000" b="1">
                  <a:solidFill>
                    <a:schemeClr val="tx2"/>
                  </a:solidFill>
                  <a:cs typeface="Times New Roman" pitchFamily="18" charset="0"/>
                </a:rPr>
                <a:t>LSD</a:t>
              </a:r>
            </a:p>
          </p:txBody>
        </p:sp>
      </p:grpSp>
      <p:grpSp>
        <p:nvGrpSpPr>
          <p:cNvPr id="168975" name="Group 395"/>
          <p:cNvGrpSpPr>
            <a:grpSpLocks/>
          </p:cNvGrpSpPr>
          <p:nvPr/>
        </p:nvGrpSpPr>
        <p:grpSpPr bwMode="auto">
          <a:xfrm>
            <a:off x="6462713" y="1074738"/>
            <a:ext cx="752475" cy="568325"/>
            <a:chOff x="4071" y="677"/>
            <a:chExt cx="474" cy="358"/>
          </a:xfrm>
        </p:grpSpPr>
        <p:pic>
          <p:nvPicPr>
            <p:cNvPr id="169042" name="Picture 396"/>
            <p:cNvPicPr>
              <a:picLocks noChangeArrowheads="1"/>
            </p:cNvPicPr>
            <p:nvPr/>
          </p:nvPicPr>
          <p:blipFill>
            <a:blip r:embed="rId3" cstate="print"/>
            <a:srcRect/>
            <a:stretch>
              <a:fillRect/>
            </a:stretch>
          </p:blipFill>
          <p:spPr bwMode="auto">
            <a:xfrm>
              <a:off x="4071" y="677"/>
              <a:ext cx="474" cy="152"/>
            </a:xfrm>
            <a:prstGeom prst="rect">
              <a:avLst/>
            </a:prstGeom>
            <a:noFill/>
            <a:ln w="12700">
              <a:noFill/>
              <a:miter lim="800000"/>
              <a:headEnd/>
              <a:tailEnd/>
            </a:ln>
          </p:spPr>
        </p:pic>
        <p:sp>
          <p:nvSpPr>
            <p:cNvPr id="169043" name="Rectangle 397"/>
            <p:cNvSpPr>
              <a:spLocks noChangeArrowheads="1"/>
            </p:cNvSpPr>
            <p:nvPr/>
          </p:nvSpPr>
          <p:spPr bwMode="auto">
            <a:xfrm>
              <a:off x="4101" y="869"/>
              <a:ext cx="428"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DDG 51</a:t>
              </a:r>
            </a:p>
          </p:txBody>
        </p:sp>
      </p:grpSp>
      <p:grpSp>
        <p:nvGrpSpPr>
          <p:cNvPr id="168976" name="Group 398"/>
          <p:cNvGrpSpPr>
            <a:grpSpLocks/>
          </p:cNvGrpSpPr>
          <p:nvPr/>
        </p:nvGrpSpPr>
        <p:grpSpPr bwMode="auto">
          <a:xfrm>
            <a:off x="5492750" y="1698625"/>
            <a:ext cx="828675" cy="566738"/>
            <a:chOff x="3460" y="1070"/>
            <a:chExt cx="522" cy="357"/>
          </a:xfrm>
        </p:grpSpPr>
        <p:pic>
          <p:nvPicPr>
            <p:cNvPr id="169040" name="Picture 399"/>
            <p:cNvPicPr>
              <a:picLocks noChangeArrowheads="1"/>
            </p:cNvPicPr>
            <p:nvPr/>
          </p:nvPicPr>
          <p:blipFill>
            <a:blip r:embed="rId4" cstate="print"/>
            <a:srcRect/>
            <a:stretch>
              <a:fillRect/>
            </a:stretch>
          </p:blipFill>
          <p:spPr bwMode="auto">
            <a:xfrm>
              <a:off x="3460" y="1070"/>
              <a:ext cx="522" cy="248"/>
            </a:xfrm>
            <a:prstGeom prst="rect">
              <a:avLst/>
            </a:prstGeom>
            <a:noFill/>
            <a:ln w="12700">
              <a:noFill/>
              <a:miter lim="800000"/>
              <a:headEnd/>
              <a:tailEnd/>
            </a:ln>
          </p:spPr>
        </p:pic>
        <p:sp>
          <p:nvSpPr>
            <p:cNvPr id="169041" name="Rectangle 400"/>
            <p:cNvSpPr>
              <a:spLocks noChangeArrowheads="1"/>
            </p:cNvSpPr>
            <p:nvPr/>
          </p:nvSpPr>
          <p:spPr bwMode="auto">
            <a:xfrm>
              <a:off x="3520" y="1311"/>
              <a:ext cx="337" cy="116"/>
            </a:xfrm>
            <a:prstGeom prst="rect">
              <a:avLst/>
            </a:prstGeom>
            <a:noFill/>
            <a:ln w="12700">
              <a:noFill/>
              <a:miter lim="800000"/>
              <a:headEnd/>
              <a:tailEnd/>
            </a:ln>
          </p:spPr>
          <p:txBody>
            <a:bodyPr wrap="none" lIns="46038" tIns="23812" rIns="46038" bIns="23812">
              <a:spAutoFit/>
            </a:bodyPr>
            <a:lstStyle/>
            <a:p>
              <a:pPr defTabSz="228600" eaLnBrk="0" hangingPunct="0">
                <a:lnSpc>
                  <a:spcPct val="90000"/>
                </a:lnSpc>
              </a:pPr>
              <a:r>
                <a:rPr lang="en-US" sz="1000" b="1">
                  <a:cs typeface="Times New Roman" pitchFamily="18" charset="0"/>
                </a:rPr>
                <a:t>CG - 51</a:t>
              </a:r>
            </a:p>
          </p:txBody>
        </p:sp>
      </p:grpSp>
      <p:grpSp>
        <p:nvGrpSpPr>
          <p:cNvPr id="168977" name="Group 401"/>
          <p:cNvGrpSpPr>
            <a:grpSpLocks/>
          </p:cNvGrpSpPr>
          <p:nvPr/>
        </p:nvGrpSpPr>
        <p:grpSpPr bwMode="auto">
          <a:xfrm>
            <a:off x="5546725" y="350838"/>
            <a:ext cx="857250" cy="596900"/>
            <a:chOff x="3494" y="221"/>
            <a:chExt cx="540" cy="376"/>
          </a:xfrm>
        </p:grpSpPr>
        <p:pic>
          <p:nvPicPr>
            <p:cNvPr id="169038" name="Picture 402"/>
            <p:cNvPicPr>
              <a:picLocks noChangeArrowheads="1"/>
            </p:cNvPicPr>
            <p:nvPr/>
          </p:nvPicPr>
          <p:blipFill>
            <a:blip r:embed="rId5" cstate="print"/>
            <a:srcRect/>
            <a:stretch>
              <a:fillRect/>
            </a:stretch>
          </p:blipFill>
          <p:spPr bwMode="auto">
            <a:xfrm>
              <a:off x="3499" y="221"/>
              <a:ext cx="531" cy="151"/>
            </a:xfrm>
            <a:prstGeom prst="rect">
              <a:avLst/>
            </a:prstGeom>
            <a:noFill/>
            <a:ln w="12700">
              <a:noFill/>
              <a:miter lim="800000"/>
              <a:headEnd/>
              <a:tailEnd/>
            </a:ln>
          </p:spPr>
        </p:pic>
        <p:sp>
          <p:nvSpPr>
            <p:cNvPr id="169039" name="Rectangle 403"/>
            <p:cNvSpPr>
              <a:spLocks noChangeArrowheads="1"/>
            </p:cNvSpPr>
            <p:nvPr/>
          </p:nvSpPr>
          <p:spPr bwMode="auto">
            <a:xfrm>
              <a:off x="3494" y="431"/>
              <a:ext cx="540"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LA CLASS</a:t>
              </a:r>
            </a:p>
          </p:txBody>
        </p:sp>
      </p:grpSp>
      <p:grpSp>
        <p:nvGrpSpPr>
          <p:cNvPr id="168978" name="Group 404"/>
          <p:cNvGrpSpPr>
            <a:grpSpLocks/>
          </p:cNvGrpSpPr>
          <p:nvPr/>
        </p:nvGrpSpPr>
        <p:grpSpPr bwMode="auto">
          <a:xfrm>
            <a:off x="6326188" y="406400"/>
            <a:ext cx="1011237" cy="547688"/>
            <a:chOff x="3985" y="256"/>
            <a:chExt cx="637" cy="345"/>
          </a:xfrm>
        </p:grpSpPr>
        <p:pic>
          <p:nvPicPr>
            <p:cNvPr id="169036" name="Picture 405"/>
            <p:cNvPicPr>
              <a:picLocks noChangeArrowheads="1"/>
            </p:cNvPicPr>
            <p:nvPr/>
          </p:nvPicPr>
          <p:blipFill>
            <a:blip r:embed="rId6" cstate="print"/>
            <a:srcRect/>
            <a:stretch>
              <a:fillRect/>
            </a:stretch>
          </p:blipFill>
          <p:spPr bwMode="auto">
            <a:xfrm>
              <a:off x="4056" y="256"/>
              <a:ext cx="529" cy="114"/>
            </a:xfrm>
            <a:prstGeom prst="rect">
              <a:avLst/>
            </a:prstGeom>
            <a:noFill/>
            <a:ln w="12700">
              <a:noFill/>
              <a:miter lim="800000"/>
              <a:headEnd/>
              <a:tailEnd/>
            </a:ln>
          </p:spPr>
        </p:pic>
        <p:sp>
          <p:nvSpPr>
            <p:cNvPr id="169037" name="Rectangle 406"/>
            <p:cNvSpPr>
              <a:spLocks noChangeArrowheads="1"/>
            </p:cNvSpPr>
            <p:nvPr/>
          </p:nvSpPr>
          <p:spPr bwMode="auto">
            <a:xfrm>
              <a:off x="3985" y="435"/>
              <a:ext cx="637"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OHIO CLASS</a:t>
              </a:r>
            </a:p>
          </p:txBody>
        </p:sp>
      </p:grpSp>
      <p:grpSp>
        <p:nvGrpSpPr>
          <p:cNvPr id="168979" name="Group 407"/>
          <p:cNvGrpSpPr>
            <a:grpSpLocks/>
          </p:cNvGrpSpPr>
          <p:nvPr/>
        </p:nvGrpSpPr>
        <p:grpSpPr bwMode="auto">
          <a:xfrm>
            <a:off x="7332663" y="333375"/>
            <a:ext cx="833437" cy="639763"/>
            <a:chOff x="4619" y="210"/>
            <a:chExt cx="525" cy="403"/>
          </a:xfrm>
        </p:grpSpPr>
        <p:pic>
          <p:nvPicPr>
            <p:cNvPr id="169034" name="Picture 408"/>
            <p:cNvPicPr>
              <a:picLocks noChangeArrowheads="1"/>
            </p:cNvPicPr>
            <p:nvPr/>
          </p:nvPicPr>
          <p:blipFill>
            <a:blip r:embed="rId7" cstate="print"/>
            <a:srcRect/>
            <a:stretch>
              <a:fillRect/>
            </a:stretch>
          </p:blipFill>
          <p:spPr bwMode="auto">
            <a:xfrm>
              <a:off x="4621" y="210"/>
              <a:ext cx="523" cy="154"/>
            </a:xfrm>
            <a:prstGeom prst="rect">
              <a:avLst/>
            </a:prstGeom>
            <a:noFill/>
            <a:ln w="12700">
              <a:noFill/>
              <a:miter lim="800000"/>
              <a:headEnd/>
              <a:tailEnd/>
            </a:ln>
          </p:spPr>
        </p:pic>
        <p:sp>
          <p:nvSpPr>
            <p:cNvPr id="169035" name="Rectangle 409"/>
            <p:cNvSpPr>
              <a:spLocks noChangeArrowheads="1"/>
            </p:cNvSpPr>
            <p:nvPr/>
          </p:nvSpPr>
          <p:spPr bwMode="auto">
            <a:xfrm>
              <a:off x="4619" y="447"/>
              <a:ext cx="487"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TRIDENT</a:t>
              </a:r>
            </a:p>
          </p:txBody>
        </p:sp>
      </p:grpSp>
      <p:grpSp>
        <p:nvGrpSpPr>
          <p:cNvPr id="168980" name="Group 410"/>
          <p:cNvGrpSpPr>
            <a:grpSpLocks/>
          </p:cNvGrpSpPr>
          <p:nvPr/>
        </p:nvGrpSpPr>
        <p:grpSpPr bwMode="auto">
          <a:xfrm>
            <a:off x="8196263" y="400050"/>
            <a:ext cx="884237" cy="544513"/>
            <a:chOff x="5163" y="252"/>
            <a:chExt cx="557" cy="343"/>
          </a:xfrm>
        </p:grpSpPr>
        <p:sp>
          <p:nvSpPr>
            <p:cNvPr id="169032" name="Rectangle 411"/>
            <p:cNvSpPr>
              <a:spLocks noChangeArrowheads="1"/>
            </p:cNvSpPr>
            <p:nvPr/>
          </p:nvSpPr>
          <p:spPr bwMode="auto">
            <a:xfrm>
              <a:off x="5163" y="429"/>
              <a:ext cx="540"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SEAWOLF</a:t>
              </a:r>
            </a:p>
          </p:txBody>
        </p:sp>
        <p:pic>
          <p:nvPicPr>
            <p:cNvPr id="169033" name="Picture 412"/>
            <p:cNvPicPr>
              <a:picLocks noChangeArrowheads="1"/>
            </p:cNvPicPr>
            <p:nvPr/>
          </p:nvPicPr>
          <p:blipFill>
            <a:blip r:embed="rId8" cstate="print"/>
            <a:srcRect/>
            <a:stretch>
              <a:fillRect/>
            </a:stretch>
          </p:blipFill>
          <p:spPr bwMode="auto">
            <a:xfrm>
              <a:off x="5174" y="252"/>
              <a:ext cx="546" cy="118"/>
            </a:xfrm>
            <a:prstGeom prst="rect">
              <a:avLst/>
            </a:prstGeom>
            <a:noFill/>
            <a:ln w="12700">
              <a:noFill/>
              <a:miter lim="800000"/>
              <a:headEnd/>
              <a:tailEnd/>
            </a:ln>
          </p:spPr>
        </p:pic>
      </p:grpSp>
      <p:grpSp>
        <p:nvGrpSpPr>
          <p:cNvPr id="168981" name="Group 413"/>
          <p:cNvGrpSpPr>
            <a:grpSpLocks/>
          </p:cNvGrpSpPr>
          <p:nvPr/>
        </p:nvGrpSpPr>
        <p:grpSpPr bwMode="auto">
          <a:xfrm>
            <a:off x="4565650" y="1147763"/>
            <a:ext cx="969963" cy="473075"/>
            <a:chOff x="2876" y="723"/>
            <a:chExt cx="611" cy="298"/>
          </a:xfrm>
        </p:grpSpPr>
        <p:pic>
          <p:nvPicPr>
            <p:cNvPr id="169030" name="Picture 414"/>
            <p:cNvPicPr>
              <a:picLocks noChangeArrowheads="1"/>
            </p:cNvPicPr>
            <p:nvPr/>
          </p:nvPicPr>
          <p:blipFill>
            <a:blip r:embed="rId9" cstate="print"/>
            <a:srcRect/>
            <a:stretch>
              <a:fillRect/>
            </a:stretch>
          </p:blipFill>
          <p:spPr bwMode="auto">
            <a:xfrm>
              <a:off x="2928" y="723"/>
              <a:ext cx="502" cy="99"/>
            </a:xfrm>
            <a:prstGeom prst="rect">
              <a:avLst/>
            </a:prstGeom>
            <a:noFill/>
            <a:ln w="12700">
              <a:noFill/>
              <a:miter lim="800000"/>
              <a:headEnd/>
              <a:tailEnd/>
            </a:ln>
          </p:spPr>
        </p:pic>
        <p:sp>
          <p:nvSpPr>
            <p:cNvPr id="169031" name="Rectangle 415"/>
            <p:cNvSpPr>
              <a:spLocks noChangeArrowheads="1"/>
            </p:cNvSpPr>
            <p:nvPr/>
          </p:nvSpPr>
          <p:spPr bwMode="auto">
            <a:xfrm>
              <a:off x="2876" y="855"/>
              <a:ext cx="611"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LAFAYETTE</a:t>
              </a:r>
            </a:p>
          </p:txBody>
        </p:sp>
      </p:grpSp>
      <p:grpSp>
        <p:nvGrpSpPr>
          <p:cNvPr id="168982" name="Group 416"/>
          <p:cNvGrpSpPr>
            <a:grpSpLocks/>
          </p:cNvGrpSpPr>
          <p:nvPr/>
        </p:nvGrpSpPr>
        <p:grpSpPr bwMode="auto">
          <a:xfrm>
            <a:off x="4784725" y="4283075"/>
            <a:ext cx="1512888" cy="557213"/>
            <a:chOff x="3014" y="2698"/>
            <a:chExt cx="953" cy="351"/>
          </a:xfrm>
        </p:grpSpPr>
        <p:pic>
          <p:nvPicPr>
            <p:cNvPr id="169028" name="Picture 417"/>
            <p:cNvPicPr>
              <a:picLocks noChangeArrowheads="1"/>
            </p:cNvPicPr>
            <p:nvPr/>
          </p:nvPicPr>
          <p:blipFill>
            <a:blip r:embed="rId10" cstate="print"/>
            <a:srcRect/>
            <a:stretch>
              <a:fillRect/>
            </a:stretch>
          </p:blipFill>
          <p:spPr bwMode="auto">
            <a:xfrm>
              <a:off x="3014" y="2698"/>
              <a:ext cx="953" cy="157"/>
            </a:xfrm>
            <a:prstGeom prst="rect">
              <a:avLst/>
            </a:prstGeom>
            <a:noFill/>
            <a:ln w="12700">
              <a:noFill/>
              <a:miter lim="800000"/>
              <a:headEnd/>
              <a:tailEnd/>
            </a:ln>
          </p:spPr>
        </p:pic>
        <p:sp>
          <p:nvSpPr>
            <p:cNvPr id="169029" name="Rectangle 418"/>
            <p:cNvSpPr>
              <a:spLocks noChangeArrowheads="1"/>
            </p:cNvSpPr>
            <p:nvPr/>
          </p:nvSpPr>
          <p:spPr bwMode="auto">
            <a:xfrm>
              <a:off x="3107" y="2883"/>
              <a:ext cx="752"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HOSPITAL SHIP</a:t>
              </a:r>
            </a:p>
          </p:txBody>
        </p:sp>
      </p:grpSp>
      <p:grpSp>
        <p:nvGrpSpPr>
          <p:cNvPr id="168983" name="Group 419"/>
          <p:cNvGrpSpPr>
            <a:grpSpLocks/>
          </p:cNvGrpSpPr>
          <p:nvPr/>
        </p:nvGrpSpPr>
        <p:grpSpPr bwMode="auto">
          <a:xfrm>
            <a:off x="7289800" y="1806575"/>
            <a:ext cx="922338" cy="700088"/>
            <a:chOff x="4592" y="1138"/>
            <a:chExt cx="581" cy="441"/>
          </a:xfrm>
        </p:grpSpPr>
        <p:pic>
          <p:nvPicPr>
            <p:cNvPr id="169026" name="Picture 420"/>
            <p:cNvPicPr>
              <a:picLocks noChangeArrowheads="1"/>
            </p:cNvPicPr>
            <p:nvPr/>
          </p:nvPicPr>
          <p:blipFill>
            <a:blip r:embed="rId11" cstate="print"/>
            <a:srcRect/>
            <a:stretch>
              <a:fillRect/>
            </a:stretch>
          </p:blipFill>
          <p:spPr bwMode="auto">
            <a:xfrm>
              <a:off x="4634" y="1138"/>
              <a:ext cx="522" cy="133"/>
            </a:xfrm>
            <a:prstGeom prst="rect">
              <a:avLst/>
            </a:prstGeom>
            <a:noFill/>
            <a:ln w="12700">
              <a:noFill/>
              <a:miter lim="800000"/>
              <a:headEnd/>
              <a:tailEnd/>
            </a:ln>
          </p:spPr>
        </p:pic>
        <p:sp>
          <p:nvSpPr>
            <p:cNvPr id="169027" name="Rectangle 421"/>
            <p:cNvSpPr>
              <a:spLocks noChangeArrowheads="1"/>
            </p:cNvSpPr>
            <p:nvPr/>
          </p:nvSpPr>
          <p:spPr bwMode="auto">
            <a:xfrm>
              <a:off x="4592" y="1317"/>
              <a:ext cx="581" cy="262"/>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CIMARRON</a:t>
              </a:r>
            </a:p>
            <a:p>
              <a:pPr algn="ctr" defTabSz="1096963" eaLnBrk="0" hangingPunct="0"/>
              <a:r>
                <a:rPr lang="en-US" sz="1000" b="1">
                  <a:solidFill>
                    <a:srgbClr val="000000"/>
                  </a:solidFill>
                  <a:cs typeface="Times New Roman" pitchFamily="18" charset="0"/>
                </a:rPr>
                <a:t>AO</a:t>
              </a:r>
            </a:p>
          </p:txBody>
        </p:sp>
      </p:grpSp>
      <p:grpSp>
        <p:nvGrpSpPr>
          <p:cNvPr id="168984" name="Group 422"/>
          <p:cNvGrpSpPr>
            <a:grpSpLocks/>
          </p:cNvGrpSpPr>
          <p:nvPr/>
        </p:nvGrpSpPr>
        <p:grpSpPr bwMode="auto">
          <a:xfrm>
            <a:off x="4678363" y="2584450"/>
            <a:ext cx="811212" cy="665163"/>
            <a:chOff x="2947" y="1628"/>
            <a:chExt cx="511" cy="419"/>
          </a:xfrm>
        </p:grpSpPr>
        <p:pic>
          <p:nvPicPr>
            <p:cNvPr id="169024" name="Picture 423"/>
            <p:cNvPicPr>
              <a:picLocks noChangeArrowheads="1"/>
            </p:cNvPicPr>
            <p:nvPr/>
          </p:nvPicPr>
          <p:blipFill>
            <a:blip r:embed="rId12" cstate="print"/>
            <a:srcRect/>
            <a:stretch>
              <a:fillRect/>
            </a:stretch>
          </p:blipFill>
          <p:spPr bwMode="auto">
            <a:xfrm>
              <a:off x="2947" y="1628"/>
              <a:ext cx="511" cy="137"/>
            </a:xfrm>
            <a:prstGeom prst="rect">
              <a:avLst/>
            </a:prstGeom>
            <a:noFill/>
            <a:ln w="12700">
              <a:noFill/>
              <a:miter lim="800000"/>
              <a:headEnd/>
              <a:tailEnd/>
            </a:ln>
          </p:spPr>
        </p:pic>
        <p:sp>
          <p:nvSpPr>
            <p:cNvPr id="169025" name="Rectangle 424"/>
            <p:cNvSpPr>
              <a:spLocks noChangeArrowheads="1"/>
            </p:cNvSpPr>
            <p:nvPr/>
          </p:nvSpPr>
          <p:spPr bwMode="auto">
            <a:xfrm>
              <a:off x="2982" y="1785"/>
              <a:ext cx="464" cy="262"/>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PRAIRIE</a:t>
              </a:r>
            </a:p>
            <a:p>
              <a:pPr algn="ctr" defTabSz="1096963" eaLnBrk="0" hangingPunct="0"/>
              <a:r>
                <a:rPr lang="en-US" sz="1000" b="1">
                  <a:solidFill>
                    <a:srgbClr val="000000"/>
                  </a:solidFill>
                  <a:cs typeface="Times New Roman" pitchFamily="18" charset="0"/>
                </a:rPr>
                <a:t>AD</a:t>
              </a:r>
            </a:p>
          </p:txBody>
        </p:sp>
      </p:grpSp>
      <p:sp>
        <p:nvSpPr>
          <p:cNvPr id="168985" name="Line 425"/>
          <p:cNvSpPr>
            <a:spLocks noChangeShapeType="1"/>
          </p:cNvSpPr>
          <p:nvPr/>
        </p:nvSpPr>
        <p:spPr bwMode="auto">
          <a:xfrm>
            <a:off x="8180388" y="3430588"/>
            <a:ext cx="0" cy="3052762"/>
          </a:xfrm>
          <a:prstGeom prst="line">
            <a:avLst/>
          </a:prstGeom>
          <a:noFill/>
          <a:ln w="12700">
            <a:solidFill>
              <a:srgbClr val="000000"/>
            </a:solidFill>
            <a:round/>
            <a:headEnd/>
            <a:tailEnd/>
          </a:ln>
        </p:spPr>
        <p:txBody>
          <a:bodyPr wrap="none" anchor="ctr"/>
          <a:lstStyle/>
          <a:p>
            <a:endParaRPr lang="en-US"/>
          </a:p>
        </p:txBody>
      </p:sp>
      <p:sp>
        <p:nvSpPr>
          <p:cNvPr id="168986" name="Line 426"/>
          <p:cNvSpPr>
            <a:spLocks noChangeShapeType="1"/>
          </p:cNvSpPr>
          <p:nvPr/>
        </p:nvSpPr>
        <p:spPr bwMode="auto">
          <a:xfrm>
            <a:off x="6392863" y="3430588"/>
            <a:ext cx="0" cy="3062287"/>
          </a:xfrm>
          <a:prstGeom prst="line">
            <a:avLst/>
          </a:prstGeom>
          <a:noFill/>
          <a:ln w="12700">
            <a:solidFill>
              <a:srgbClr val="000000"/>
            </a:solidFill>
            <a:round/>
            <a:headEnd/>
            <a:tailEnd/>
          </a:ln>
        </p:spPr>
        <p:txBody>
          <a:bodyPr wrap="none" anchor="ctr"/>
          <a:lstStyle/>
          <a:p>
            <a:endParaRPr lang="en-US"/>
          </a:p>
        </p:txBody>
      </p:sp>
      <p:grpSp>
        <p:nvGrpSpPr>
          <p:cNvPr id="168987" name="Group 427"/>
          <p:cNvGrpSpPr>
            <a:grpSpLocks/>
          </p:cNvGrpSpPr>
          <p:nvPr/>
        </p:nvGrpSpPr>
        <p:grpSpPr bwMode="auto">
          <a:xfrm>
            <a:off x="4586288" y="3414713"/>
            <a:ext cx="4491037" cy="3081337"/>
            <a:chOff x="2889" y="2151"/>
            <a:chExt cx="2829" cy="1941"/>
          </a:xfrm>
        </p:grpSpPr>
        <p:sp>
          <p:nvSpPr>
            <p:cNvPr id="169016" name="Line 428"/>
            <p:cNvSpPr>
              <a:spLocks noChangeShapeType="1"/>
            </p:cNvSpPr>
            <p:nvPr/>
          </p:nvSpPr>
          <p:spPr bwMode="auto">
            <a:xfrm>
              <a:off x="2906" y="2633"/>
              <a:ext cx="2804" cy="0"/>
            </a:xfrm>
            <a:prstGeom prst="line">
              <a:avLst/>
            </a:prstGeom>
            <a:noFill/>
            <a:ln w="12700">
              <a:solidFill>
                <a:srgbClr val="000000"/>
              </a:solidFill>
              <a:round/>
              <a:headEnd/>
              <a:tailEnd/>
            </a:ln>
          </p:spPr>
          <p:txBody>
            <a:bodyPr wrap="none" anchor="ctr"/>
            <a:lstStyle/>
            <a:p>
              <a:endParaRPr lang="en-US"/>
            </a:p>
          </p:txBody>
        </p:sp>
        <p:sp>
          <p:nvSpPr>
            <p:cNvPr id="169017" name="Line 429"/>
            <p:cNvSpPr>
              <a:spLocks noChangeShapeType="1"/>
            </p:cNvSpPr>
            <p:nvPr/>
          </p:nvSpPr>
          <p:spPr bwMode="auto">
            <a:xfrm>
              <a:off x="2906" y="3122"/>
              <a:ext cx="2804" cy="0"/>
            </a:xfrm>
            <a:prstGeom prst="line">
              <a:avLst/>
            </a:prstGeom>
            <a:noFill/>
            <a:ln w="12700">
              <a:solidFill>
                <a:srgbClr val="000000"/>
              </a:solidFill>
              <a:round/>
              <a:headEnd/>
              <a:tailEnd/>
            </a:ln>
          </p:spPr>
          <p:txBody>
            <a:bodyPr wrap="none" anchor="ctr"/>
            <a:lstStyle/>
            <a:p>
              <a:endParaRPr lang="en-US"/>
            </a:p>
          </p:txBody>
        </p:sp>
        <p:sp>
          <p:nvSpPr>
            <p:cNvPr id="169018" name="Line 430"/>
            <p:cNvSpPr>
              <a:spLocks noChangeShapeType="1"/>
            </p:cNvSpPr>
            <p:nvPr/>
          </p:nvSpPr>
          <p:spPr bwMode="auto">
            <a:xfrm>
              <a:off x="2906" y="3603"/>
              <a:ext cx="2804" cy="0"/>
            </a:xfrm>
            <a:prstGeom prst="line">
              <a:avLst/>
            </a:prstGeom>
            <a:noFill/>
            <a:ln w="12700">
              <a:solidFill>
                <a:srgbClr val="000000"/>
              </a:solidFill>
              <a:round/>
              <a:headEnd/>
              <a:tailEnd/>
            </a:ln>
          </p:spPr>
          <p:txBody>
            <a:bodyPr wrap="none" anchor="ctr"/>
            <a:lstStyle/>
            <a:p>
              <a:endParaRPr lang="en-US"/>
            </a:p>
          </p:txBody>
        </p:sp>
        <p:grpSp>
          <p:nvGrpSpPr>
            <p:cNvPr id="169019" name="Group 431"/>
            <p:cNvGrpSpPr>
              <a:grpSpLocks/>
            </p:cNvGrpSpPr>
            <p:nvPr/>
          </p:nvGrpSpPr>
          <p:grpSpPr bwMode="auto">
            <a:xfrm>
              <a:off x="2889" y="2151"/>
              <a:ext cx="2829" cy="1941"/>
              <a:chOff x="2889" y="2151"/>
              <a:chExt cx="2829" cy="1941"/>
            </a:xfrm>
          </p:grpSpPr>
          <p:sp>
            <p:nvSpPr>
              <p:cNvPr id="169020" name="Line 432"/>
              <p:cNvSpPr>
                <a:spLocks noChangeShapeType="1"/>
              </p:cNvSpPr>
              <p:nvPr/>
            </p:nvSpPr>
            <p:spPr bwMode="auto">
              <a:xfrm flipH="1">
                <a:off x="2889" y="2161"/>
                <a:ext cx="16" cy="1923"/>
              </a:xfrm>
              <a:prstGeom prst="line">
                <a:avLst/>
              </a:prstGeom>
              <a:noFill/>
              <a:ln w="12700">
                <a:solidFill>
                  <a:srgbClr val="000000"/>
                </a:solidFill>
                <a:round/>
                <a:headEnd/>
                <a:tailEnd/>
              </a:ln>
            </p:spPr>
            <p:txBody>
              <a:bodyPr wrap="none" anchor="ctr"/>
              <a:lstStyle/>
              <a:p>
                <a:endParaRPr lang="en-US"/>
              </a:p>
            </p:txBody>
          </p:sp>
          <p:sp>
            <p:nvSpPr>
              <p:cNvPr id="169021" name="Line 433"/>
              <p:cNvSpPr>
                <a:spLocks noChangeShapeType="1"/>
              </p:cNvSpPr>
              <p:nvPr/>
            </p:nvSpPr>
            <p:spPr bwMode="auto">
              <a:xfrm>
                <a:off x="5718" y="2161"/>
                <a:ext cx="0" cy="1923"/>
              </a:xfrm>
              <a:prstGeom prst="line">
                <a:avLst/>
              </a:prstGeom>
              <a:noFill/>
              <a:ln w="12700">
                <a:solidFill>
                  <a:srgbClr val="000000"/>
                </a:solidFill>
                <a:round/>
                <a:headEnd/>
                <a:tailEnd/>
              </a:ln>
            </p:spPr>
            <p:txBody>
              <a:bodyPr wrap="none" anchor="ctr"/>
              <a:lstStyle/>
              <a:p>
                <a:endParaRPr lang="en-US"/>
              </a:p>
            </p:txBody>
          </p:sp>
          <p:sp>
            <p:nvSpPr>
              <p:cNvPr id="169022" name="Line 434"/>
              <p:cNvSpPr>
                <a:spLocks noChangeShapeType="1"/>
              </p:cNvSpPr>
              <p:nvPr/>
            </p:nvSpPr>
            <p:spPr bwMode="auto">
              <a:xfrm>
                <a:off x="2906" y="2151"/>
                <a:ext cx="2804" cy="0"/>
              </a:xfrm>
              <a:prstGeom prst="line">
                <a:avLst/>
              </a:prstGeom>
              <a:noFill/>
              <a:ln w="12700">
                <a:solidFill>
                  <a:srgbClr val="000000"/>
                </a:solidFill>
                <a:round/>
                <a:headEnd/>
                <a:tailEnd/>
              </a:ln>
            </p:spPr>
            <p:txBody>
              <a:bodyPr wrap="none" anchor="ctr"/>
              <a:lstStyle/>
              <a:p>
                <a:endParaRPr lang="en-US"/>
              </a:p>
            </p:txBody>
          </p:sp>
          <p:sp>
            <p:nvSpPr>
              <p:cNvPr id="169023" name="Line 435"/>
              <p:cNvSpPr>
                <a:spLocks noChangeShapeType="1"/>
              </p:cNvSpPr>
              <p:nvPr/>
            </p:nvSpPr>
            <p:spPr bwMode="auto">
              <a:xfrm>
                <a:off x="2906" y="4092"/>
                <a:ext cx="2804" cy="0"/>
              </a:xfrm>
              <a:prstGeom prst="line">
                <a:avLst/>
              </a:prstGeom>
              <a:noFill/>
              <a:ln w="12700">
                <a:solidFill>
                  <a:srgbClr val="000000"/>
                </a:solidFill>
                <a:round/>
                <a:headEnd/>
                <a:tailEnd/>
              </a:ln>
            </p:spPr>
            <p:txBody>
              <a:bodyPr wrap="none" anchor="ctr"/>
              <a:lstStyle/>
              <a:p>
                <a:endParaRPr lang="en-US"/>
              </a:p>
            </p:txBody>
          </p:sp>
        </p:grpSp>
      </p:grpSp>
      <p:grpSp>
        <p:nvGrpSpPr>
          <p:cNvPr id="168988" name="Group 436"/>
          <p:cNvGrpSpPr>
            <a:grpSpLocks/>
          </p:cNvGrpSpPr>
          <p:nvPr/>
        </p:nvGrpSpPr>
        <p:grpSpPr bwMode="auto">
          <a:xfrm>
            <a:off x="4838700" y="5853113"/>
            <a:ext cx="1349375" cy="701675"/>
            <a:chOff x="3048" y="3687"/>
            <a:chExt cx="850" cy="442"/>
          </a:xfrm>
        </p:grpSpPr>
        <p:sp>
          <p:nvSpPr>
            <p:cNvPr id="169014" name="Rectangle 437"/>
            <p:cNvSpPr>
              <a:spLocks noChangeArrowheads="1"/>
            </p:cNvSpPr>
            <p:nvPr/>
          </p:nvSpPr>
          <p:spPr bwMode="auto">
            <a:xfrm>
              <a:off x="3093" y="3867"/>
              <a:ext cx="714" cy="262"/>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SACRAMENTO</a:t>
              </a:r>
            </a:p>
            <a:p>
              <a:pPr algn="ctr" defTabSz="1096963" eaLnBrk="0" hangingPunct="0"/>
              <a:r>
                <a:rPr lang="en-US" sz="1000" b="1">
                  <a:solidFill>
                    <a:srgbClr val="000000"/>
                  </a:solidFill>
                  <a:cs typeface="Times New Roman" pitchFamily="18" charset="0"/>
                </a:rPr>
                <a:t>AOE</a:t>
              </a:r>
            </a:p>
          </p:txBody>
        </p:sp>
        <p:pic>
          <p:nvPicPr>
            <p:cNvPr id="169015" name="Picture 438"/>
            <p:cNvPicPr>
              <a:picLocks noChangeArrowheads="1"/>
            </p:cNvPicPr>
            <p:nvPr/>
          </p:nvPicPr>
          <p:blipFill>
            <a:blip r:embed="rId13" cstate="print"/>
            <a:srcRect/>
            <a:stretch>
              <a:fillRect/>
            </a:stretch>
          </p:blipFill>
          <p:spPr bwMode="auto">
            <a:xfrm>
              <a:off x="3048" y="3687"/>
              <a:ext cx="850" cy="171"/>
            </a:xfrm>
            <a:prstGeom prst="rect">
              <a:avLst/>
            </a:prstGeom>
            <a:noFill/>
            <a:ln w="12700">
              <a:noFill/>
              <a:miter lim="800000"/>
              <a:headEnd/>
              <a:tailEnd/>
            </a:ln>
          </p:spPr>
        </p:pic>
      </p:grpSp>
      <p:pic>
        <p:nvPicPr>
          <p:cNvPr id="168989" name="Picture 439"/>
          <p:cNvPicPr>
            <a:picLocks noChangeArrowheads="1"/>
          </p:cNvPicPr>
          <p:nvPr/>
        </p:nvPicPr>
        <p:blipFill>
          <a:blip r:embed="rId14" cstate="print"/>
          <a:srcRect/>
          <a:stretch>
            <a:fillRect/>
          </a:stretch>
        </p:blipFill>
        <p:spPr bwMode="auto">
          <a:xfrm>
            <a:off x="4806950" y="3538538"/>
            <a:ext cx="1393825" cy="273050"/>
          </a:xfrm>
          <a:prstGeom prst="rect">
            <a:avLst/>
          </a:prstGeom>
          <a:noFill/>
          <a:ln w="12700">
            <a:noFill/>
            <a:miter lim="800000"/>
            <a:headEnd/>
            <a:tailEnd/>
          </a:ln>
        </p:spPr>
      </p:pic>
      <p:sp>
        <p:nvSpPr>
          <p:cNvPr id="168990" name="Rectangle 440"/>
          <p:cNvSpPr>
            <a:spLocks noChangeArrowheads="1"/>
          </p:cNvSpPr>
          <p:nvPr/>
        </p:nvSpPr>
        <p:spPr bwMode="auto">
          <a:xfrm>
            <a:off x="5099050" y="3843338"/>
            <a:ext cx="646113" cy="2635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NIMITZ</a:t>
            </a:r>
          </a:p>
        </p:txBody>
      </p:sp>
      <p:pic>
        <p:nvPicPr>
          <p:cNvPr id="168991" name="Picture 441"/>
          <p:cNvPicPr>
            <a:picLocks noChangeArrowheads="1"/>
          </p:cNvPicPr>
          <p:nvPr/>
        </p:nvPicPr>
        <p:blipFill>
          <a:blip r:embed="rId15" cstate="print"/>
          <a:srcRect/>
          <a:stretch>
            <a:fillRect/>
          </a:stretch>
        </p:blipFill>
        <p:spPr bwMode="auto">
          <a:xfrm>
            <a:off x="6607175" y="3530600"/>
            <a:ext cx="1373188" cy="288925"/>
          </a:xfrm>
          <a:prstGeom prst="rect">
            <a:avLst/>
          </a:prstGeom>
          <a:noFill/>
          <a:ln w="12700">
            <a:noFill/>
            <a:miter lim="800000"/>
            <a:headEnd/>
            <a:tailEnd/>
          </a:ln>
        </p:spPr>
      </p:pic>
      <p:sp>
        <p:nvSpPr>
          <p:cNvPr id="168992" name="Rectangle 442"/>
          <p:cNvSpPr>
            <a:spLocks noChangeArrowheads="1"/>
          </p:cNvSpPr>
          <p:nvPr/>
        </p:nvSpPr>
        <p:spPr bwMode="auto">
          <a:xfrm>
            <a:off x="6753225" y="3890963"/>
            <a:ext cx="1020763" cy="2635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KITTY HAWK</a:t>
            </a:r>
          </a:p>
        </p:txBody>
      </p:sp>
      <p:grpSp>
        <p:nvGrpSpPr>
          <p:cNvPr id="168993" name="Group 443"/>
          <p:cNvGrpSpPr>
            <a:grpSpLocks/>
          </p:cNvGrpSpPr>
          <p:nvPr/>
        </p:nvGrpSpPr>
        <p:grpSpPr bwMode="auto">
          <a:xfrm>
            <a:off x="5519738" y="2616200"/>
            <a:ext cx="900112" cy="642938"/>
            <a:chOff x="3477" y="1648"/>
            <a:chExt cx="567" cy="405"/>
          </a:xfrm>
        </p:grpSpPr>
        <p:pic>
          <p:nvPicPr>
            <p:cNvPr id="169012" name="Picture 444"/>
            <p:cNvPicPr>
              <a:picLocks noChangeArrowheads="1"/>
            </p:cNvPicPr>
            <p:nvPr/>
          </p:nvPicPr>
          <p:blipFill>
            <a:blip r:embed="rId16" cstate="print"/>
            <a:srcRect/>
            <a:stretch>
              <a:fillRect/>
            </a:stretch>
          </p:blipFill>
          <p:spPr bwMode="auto">
            <a:xfrm>
              <a:off x="3477" y="1648"/>
              <a:ext cx="567" cy="122"/>
            </a:xfrm>
            <a:prstGeom prst="rect">
              <a:avLst/>
            </a:prstGeom>
            <a:noFill/>
            <a:ln w="12700">
              <a:noFill/>
              <a:miter lim="800000"/>
              <a:headEnd/>
              <a:tailEnd/>
            </a:ln>
          </p:spPr>
        </p:pic>
        <p:sp>
          <p:nvSpPr>
            <p:cNvPr id="169013" name="Rectangle 445"/>
            <p:cNvSpPr>
              <a:spLocks noChangeArrowheads="1"/>
            </p:cNvSpPr>
            <p:nvPr/>
          </p:nvSpPr>
          <p:spPr bwMode="auto">
            <a:xfrm>
              <a:off x="3508" y="1791"/>
              <a:ext cx="456" cy="262"/>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BATTLE</a:t>
              </a:r>
            </a:p>
            <a:p>
              <a:pPr algn="ctr" defTabSz="1096963" eaLnBrk="0" hangingPunct="0"/>
              <a:r>
                <a:rPr lang="en-US" sz="1000" b="1">
                  <a:solidFill>
                    <a:srgbClr val="000000"/>
                  </a:solidFill>
                  <a:cs typeface="Times New Roman" pitchFamily="18" charset="0"/>
                </a:rPr>
                <a:t>SHIP</a:t>
              </a:r>
            </a:p>
          </p:txBody>
        </p:sp>
      </p:grpSp>
      <p:grpSp>
        <p:nvGrpSpPr>
          <p:cNvPr id="168994" name="Group 446"/>
          <p:cNvGrpSpPr>
            <a:grpSpLocks/>
          </p:cNvGrpSpPr>
          <p:nvPr/>
        </p:nvGrpSpPr>
        <p:grpSpPr bwMode="auto">
          <a:xfrm>
            <a:off x="6519863" y="2660650"/>
            <a:ext cx="728662" cy="493713"/>
            <a:chOff x="4107" y="1676"/>
            <a:chExt cx="459" cy="311"/>
          </a:xfrm>
        </p:grpSpPr>
        <p:pic>
          <p:nvPicPr>
            <p:cNvPr id="169010" name="Picture 447"/>
            <p:cNvPicPr>
              <a:picLocks noChangeArrowheads="1"/>
            </p:cNvPicPr>
            <p:nvPr/>
          </p:nvPicPr>
          <p:blipFill>
            <a:blip r:embed="rId17" cstate="print"/>
            <a:srcRect/>
            <a:stretch>
              <a:fillRect/>
            </a:stretch>
          </p:blipFill>
          <p:spPr bwMode="auto">
            <a:xfrm>
              <a:off x="4107" y="1676"/>
              <a:ext cx="459" cy="138"/>
            </a:xfrm>
            <a:prstGeom prst="rect">
              <a:avLst/>
            </a:prstGeom>
            <a:noFill/>
            <a:ln w="12700">
              <a:noFill/>
              <a:miter lim="800000"/>
              <a:headEnd/>
              <a:tailEnd/>
            </a:ln>
          </p:spPr>
        </p:pic>
        <p:sp>
          <p:nvSpPr>
            <p:cNvPr id="169011" name="Rectangle 448"/>
            <p:cNvSpPr>
              <a:spLocks noChangeArrowheads="1"/>
            </p:cNvSpPr>
            <p:nvPr/>
          </p:nvSpPr>
          <p:spPr bwMode="auto">
            <a:xfrm>
              <a:off x="4166" y="1821"/>
              <a:ext cx="331" cy="166"/>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TICO</a:t>
              </a:r>
            </a:p>
          </p:txBody>
        </p:sp>
      </p:grpSp>
      <p:pic>
        <p:nvPicPr>
          <p:cNvPr id="168995" name="Picture 449"/>
          <p:cNvPicPr>
            <a:picLocks noChangeArrowheads="1"/>
          </p:cNvPicPr>
          <p:nvPr/>
        </p:nvPicPr>
        <p:blipFill>
          <a:blip r:embed="rId18" cstate="print"/>
          <a:srcRect/>
          <a:stretch>
            <a:fillRect/>
          </a:stretch>
        </p:blipFill>
        <p:spPr bwMode="auto">
          <a:xfrm>
            <a:off x="7321550" y="2649538"/>
            <a:ext cx="898525" cy="258762"/>
          </a:xfrm>
          <a:prstGeom prst="rect">
            <a:avLst/>
          </a:prstGeom>
          <a:noFill/>
          <a:ln w="12700">
            <a:noFill/>
            <a:miter lim="800000"/>
            <a:headEnd/>
            <a:tailEnd/>
          </a:ln>
        </p:spPr>
      </p:pic>
      <p:sp>
        <p:nvSpPr>
          <p:cNvPr id="168996" name="Rectangle 450"/>
          <p:cNvSpPr>
            <a:spLocks noChangeArrowheads="1"/>
          </p:cNvSpPr>
          <p:nvPr/>
        </p:nvSpPr>
        <p:spPr bwMode="auto">
          <a:xfrm>
            <a:off x="7483475" y="2957513"/>
            <a:ext cx="533400" cy="2635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KIDD</a:t>
            </a:r>
          </a:p>
        </p:txBody>
      </p:sp>
      <p:grpSp>
        <p:nvGrpSpPr>
          <p:cNvPr id="168997" name="Group 451"/>
          <p:cNvGrpSpPr>
            <a:grpSpLocks/>
          </p:cNvGrpSpPr>
          <p:nvPr/>
        </p:nvGrpSpPr>
        <p:grpSpPr bwMode="auto">
          <a:xfrm>
            <a:off x="6446838" y="4210050"/>
            <a:ext cx="1697037" cy="414338"/>
            <a:chOff x="4061" y="2652"/>
            <a:chExt cx="1069" cy="261"/>
          </a:xfrm>
        </p:grpSpPr>
        <p:grpSp>
          <p:nvGrpSpPr>
            <p:cNvPr id="169001" name="Group 452"/>
            <p:cNvGrpSpPr>
              <a:grpSpLocks/>
            </p:cNvGrpSpPr>
            <p:nvPr/>
          </p:nvGrpSpPr>
          <p:grpSpPr bwMode="auto">
            <a:xfrm>
              <a:off x="4061" y="2652"/>
              <a:ext cx="1069" cy="261"/>
              <a:chOff x="4061" y="2652"/>
              <a:chExt cx="1069" cy="261"/>
            </a:xfrm>
          </p:grpSpPr>
          <p:sp>
            <p:nvSpPr>
              <p:cNvPr id="169003" name="Freeform 453"/>
              <p:cNvSpPr>
                <a:spLocks/>
              </p:cNvSpPr>
              <p:nvPr/>
            </p:nvSpPr>
            <p:spPr bwMode="auto">
              <a:xfrm>
                <a:off x="4061" y="2652"/>
                <a:ext cx="1069" cy="213"/>
              </a:xfrm>
              <a:custGeom>
                <a:avLst/>
                <a:gdLst>
                  <a:gd name="T0" fmla="*/ 0 w 1069"/>
                  <a:gd name="T1" fmla="*/ 102 h 213"/>
                  <a:gd name="T2" fmla="*/ 192 w 1069"/>
                  <a:gd name="T3" fmla="*/ 0 h 213"/>
                  <a:gd name="T4" fmla="*/ 970 w 1069"/>
                  <a:gd name="T5" fmla="*/ 30 h 213"/>
                  <a:gd name="T6" fmla="*/ 1068 w 1069"/>
                  <a:gd name="T7" fmla="*/ 115 h 213"/>
                  <a:gd name="T8" fmla="*/ 976 w 1069"/>
                  <a:gd name="T9" fmla="*/ 210 h 213"/>
                  <a:gd name="T10" fmla="*/ 176 w 1069"/>
                  <a:gd name="T11" fmla="*/ 212 h 213"/>
                  <a:gd name="T12" fmla="*/ 113 w 1069"/>
                  <a:gd name="T13" fmla="*/ 119 h 213"/>
                  <a:gd name="T14" fmla="*/ 0 w 1069"/>
                  <a:gd name="T15" fmla="*/ 102 h 213"/>
                  <a:gd name="T16" fmla="*/ 0 60000 65536"/>
                  <a:gd name="T17" fmla="*/ 0 60000 65536"/>
                  <a:gd name="T18" fmla="*/ 0 60000 65536"/>
                  <a:gd name="T19" fmla="*/ 0 60000 65536"/>
                  <a:gd name="T20" fmla="*/ 0 60000 65536"/>
                  <a:gd name="T21" fmla="*/ 0 60000 65536"/>
                  <a:gd name="T22" fmla="*/ 0 60000 65536"/>
                  <a:gd name="T23" fmla="*/ 0 60000 65536"/>
                  <a:gd name="T24" fmla="*/ 0 w 1069"/>
                  <a:gd name="T25" fmla="*/ 0 h 213"/>
                  <a:gd name="T26" fmla="*/ 1069 w 1069"/>
                  <a:gd name="T27" fmla="*/ 213 h 2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9" h="213">
                    <a:moveTo>
                      <a:pt x="0" y="102"/>
                    </a:moveTo>
                    <a:lnTo>
                      <a:pt x="192" y="0"/>
                    </a:lnTo>
                    <a:lnTo>
                      <a:pt x="970" y="30"/>
                    </a:lnTo>
                    <a:lnTo>
                      <a:pt x="1068" y="115"/>
                    </a:lnTo>
                    <a:lnTo>
                      <a:pt x="976" y="210"/>
                    </a:lnTo>
                    <a:lnTo>
                      <a:pt x="176" y="212"/>
                    </a:lnTo>
                    <a:lnTo>
                      <a:pt x="113" y="119"/>
                    </a:lnTo>
                    <a:lnTo>
                      <a:pt x="0" y="102"/>
                    </a:lnTo>
                  </a:path>
                </a:pathLst>
              </a:custGeom>
              <a:solidFill>
                <a:srgbClr val="5F5F5F"/>
              </a:solidFill>
              <a:ln w="12700" cap="rnd" cmpd="sng">
                <a:solidFill>
                  <a:schemeClr val="tx1"/>
                </a:solidFill>
                <a:prstDash val="solid"/>
                <a:round/>
                <a:headEnd type="none" w="med" len="med"/>
                <a:tailEnd type="none" w="med" len="med"/>
              </a:ln>
            </p:spPr>
            <p:txBody>
              <a:bodyPr/>
              <a:lstStyle/>
              <a:p>
                <a:endParaRPr lang="en-US"/>
              </a:p>
            </p:txBody>
          </p:sp>
          <p:sp>
            <p:nvSpPr>
              <p:cNvPr id="169004" name="Freeform 454"/>
              <p:cNvSpPr>
                <a:spLocks/>
              </p:cNvSpPr>
              <p:nvPr/>
            </p:nvSpPr>
            <p:spPr bwMode="auto">
              <a:xfrm>
                <a:off x="4213" y="2860"/>
                <a:ext cx="829" cy="53"/>
              </a:xfrm>
              <a:custGeom>
                <a:avLst/>
                <a:gdLst>
                  <a:gd name="T0" fmla="*/ 828 w 829"/>
                  <a:gd name="T1" fmla="*/ 0 h 53"/>
                  <a:gd name="T2" fmla="*/ 815 w 829"/>
                  <a:gd name="T3" fmla="*/ 52 h 53"/>
                  <a:gd name="T4" fmla="*/ 18 w 829"/>
                  <a:gd name="T5" fmla="*/ 52 h 53"/>
                  <a:gd name="T6" fmla="*/ 9 w 829"/>
                  <a:gd name="T7" fmla="*/ 48 h 53"/>
                  <a:gd name="T8" fmla="*/ 3 w 829"/>
                  <a:gd name="T9" fmla="*/ 42 h 53"/>
                  <a:gd name="T10" fmla="*/ 0 w 829"/>
                  <a:gd name="T11" fmla="*/ 30 h 53"/>
                  <a:gd name="T12" fmla="*/ 3 w 829"/>
                  <a:gd name="T13" fmla="*/ 23 h 53"/>
                  <a:gd name="T14" fmla="*/ 7 w 829"/>
                  <a:gd name="T15" fmla="*/ 9 h 53"/>
                  <a:gd name="T16" fmla="*/ 19 w 829"/>
                  <a:gd name="T17" fmla="*/ 0 h 53"/>
                  <a:gd name="T18" fmla="*/ 23 w 829"/>
                  <a:gd name="T19" fmla="*/ 0 h 53"/>
                  <a:gd name="T20" fmla="*/ 828 w 829"/>
                  <a:gd name="T21" fmla="*/ 0 h 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9"/>
                  <a:gd name="T34" fmla="*/ 0 h 53"/>
                  <a:gd name="T35" fmla="*/ 829 w 829"/>
                  <a:gd name="T36" fmla="*/ 53 h 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9" h="53">
                    <a:moveTo>
                      <a:pt x="828" y="0"/>
                    </a:moveTo>
                    <a:lnTo>
                      <a:pt x="815" y="52"/>
                    </a:lnTo>
                    <a:lnTo>
                      <a:pt x="18" y="52"/>
                    </a:lnTo>
                    <a:lnTo>
                      <a:pt x="9" y="48"/>
                    </a:lnTo>
                    <a:lnTo>
                      <a:pt x="3" y="42"/>
                    </a:lnTo>
                    <a:lnTo>
                      <a:pt x="0" y="30"/>
                    </a:lnTo>
                    <a:lnTo>
                      <a:pt x="3" y="23"/>
                    </a:lnTo>
                    <a:lnTo>
                      <a:pt x="7" y="9"/>
                    </a:lnTo>
                    <a:lnTo>
                      <a:pt x="19" y="0"/>
                    </a:lnTo>
                    <a:lnTo>
                      <a:pt x="23" y="0"/>
                    </a:lnTo>
                    <a:lnTo>
                      <a:pt x="828" y="0"/>
                    </a:lnTo>
                  </a:path>
                </a:pathLst>
              </a:custGeom>
              <a:solidFill>
                <a:srgbClr val="5F5F5F"/>
              </a:solidFill>
              <a:ln w="12700" cap="rnd" cmpd="sng">
                <a:solidFill>
                  <a:schemeClr val="bg2"/>
                </a:solidFill>
                <a:prstDash val="solid"/>
                <a:round/>
                <a:headEnd type="none" w="med" len="med"/>
                <a:tailEnd type="none" w="med" len="med"/>
              </a:ln>
            </p:spPr>
            <p:txBody>
              <a:bodyPr/>
              <a:lstStyle/>
              <a:p>
                <a:endParaRPr lang="en-US"/>
              </a:p>
            </p:txBody>
          </p:sp>
          <p:sp>
            <p:nvSpPr>
              <p:cNvPr id="169005" name="Freeform 455"/>
              <p:cNvSpPr>
                <a:spLocks/>
              </p:cNvSpPr>
              <p:nvPr/>
            </p:nvSpPr>
            <p:spPr bwMode="auto">
              <a:xfrm>
                <a:off x="4061" y="2755"/>
                <a:ext cx="177" cy="111"/>
              </a:xfrm>
              <a:custGeom>
                <a:avLst/>
                <a:gdLst>
                  <a:gd name="T0" fmla="*/ 0 w 177"/>
                  <a:gd name="T1" fmla="*/ 0 h 111"/>
                  <a:gd name="T2" fmla="*/ 118 w 177"/>
                  <a:gd name="T3" fmla="*/ 10 h 111"/>
                  <a:gd name="T4" fmla="*/ 176 w 177"/>
                  <a:gd name="T5" fmla="*/ 110 h 111"/>
                  <a:gd name="T6" fmla="*/ 111 w 177"/>
                  <a:gd name="T7" fmla="*/ 23 h 111"/>
                  <a:gd name="T8" fmla="*/ 0 w 177"/>
                  <a:gd name="T9" fmla="*/ 0 h 111"/>
                  <a:gd name="T10" fmla="*/ 0 60000 65536"/>
                  <a:gd name="T11" fmla="*/ 0 60000 65536"/>
                  <a:gd name="T12" fmla="*/ 0 60000 65536"/>
                  <a:gd name="T13" fmla="*/ 0 60000 65536"/>
                  <a:gd name="T14" fmla="*/ 0 60000 65536"/>
                  <a:gd name="T15" fmla="*/ 0 w 177"/>
                  <a:gd name="T16" fmla="*/ 0 h 111"/>
                  <a:gd name="T17" fmla="*/ 177 w 177"/>
                  <a:gd name="T18" fmla="*/ 111 h 111"/>
                </a:gdLst>
                <a:ahLst/>
                <a:cxnLst>
                  <a:cxn ang="T10">
                    <a:pos x="T0" y="T1"/>
                  </a:cxn>
                  <a:cxn ang="T11">
                    <a:pos x="T2" y="T3"/>
                  </a:cxn>
                  <a:cxn ang="T12">
                    <a:pos x="T4" y="T5"/>
                  </a:cxn>
                  <a:cxn ang="T13">
                    <a:pos x="T6" y="T7"/>
                  </a:cxn>
                  <a:cxn ang="T14">
                    <a:pos x="T8" y="T9"/>
                  </a:cxn>
                </a:cxnLst>
                <a:rect l="T15" t="T16" r="T17" b="T18"/>
                <a:pathLst>
                  <a:path w="177" h="111">
                    <a:moveTo>
                      <a:pt x="0" y="0"/>
                    </a:moveTo>
                    <a:lnTo>
                      <a:pt x="118" y="10"/>
                    </a:lnTo>
                    <a:lnTo>
                      <a:pt x="176" y="110"/>
                    </a:lnTo>
                    <a:lnTo>
                      <a:pt x="111" y="23"/>
                    </a:lnTo>
                    <a:lnTo>
                      <a:pt x="0" y="0"/>
                    </a:lnTo>
                  </a:path>
                </a:pathLst>
              </a:custGeom>
              <a:solidFill>
                <a:schemeClr val="bg2"/>
              </a:solidFill>
              <a:ln w="12700" cap="rnd" cmpd="sng">
                <a:solidFill>
                  <a:schemeClr val="tx1"/>
                </a:solidFill>
                <a:prstDash val="solid"/>
                <a:round/>
                <a:headEnd type="none" w="med" len="med"/>
                <a:tailEnd type="none" w="med" len="med"/>
              </a:ln>
            </p:spPr>
            <p:txBody>
              <a:bodyPr/>
              <a:lstStyle/>
              <a:p>
                <a:endParaRPr lang="en-US"/>
              </a:p>
            </p:txBody>
          </p:sp>
          <p:sp>
            <p:nvSpPr>
              <p:cNvPr id="169006" name="Freeform 456"/>
              <p:cNvSpPr>
                <a:spLocks/>
              </p:cNvSpPr>
              <p:nvPr/>
            </p:nvSpPr>
            <p:spPr bwMode="auto">
              <a:xfrm>
                <a:off x="4181" y="2657"/>
                <a:ext cx="189" cy="211"/>
              </a:xfrm>
              <a:custGeom>
                <a:avLst/>
                <a:gdLst>
                  <a:gd name="T0" fmla="*/ 0 w 189"/>
                  <a:gd name="T1" fmla="*/ 108 h 211"/>
                  <a:gd name="T2" fmla="*/ 108 w 189"/>
                  <a:gd name="T3" fmla="*/ 0 h 211"/>
                  <a:gd name="T4" fmla="*/ 188 w 189"/>
                  <a:gd name="T5" fmla="*/ 210 h 211"/>
                  <a:gd name="T6" fmla="*/ 57 w 189"/>
                  <a:gd name="T7" fmla="*/ 210 h 211"/>
                  <a:gd name="T8" fmla="*/ 0 w 189"/>
                  <a:gd name="T9" fmla="*/ 108 h 211"/>
                  <a:gd name="T10" fmla="*/ 0 60000 65536"/>
                  <a:gd name="T11" fmla="*/ 0 60000 65536"/>
                  <a:gd name="T12" fmla="*/ 0 60000 65536"/>
                  <a:gd name="T13" fmla="*/ 0 60000 65536"/>
                  <a:gd name="T14" fmla="*/ 0 60000 65536"/>
                  <a:gd name="T15" fmla="*/ 0 w 189"/>
                  <a:gd name="T16" fmla="*/ 0 h 211"/>
                  <a:gd name="T17" fmla="*/ 189 w 189"/>
                  <a:gd name="T18" fmla="*/ 211 h 211"/>
                </a:gdLst>
                <a:ahLst/>
                <a:cxnLst>
                  <a:cxn ang="T10">
                    <a:pos x="T0" y="T1"/>
                  </a:cxn>
                  <a:cxn ang="T11">
                    <a:pos x="T2" y="T3"/>
                  </a:cxn>
                  <a:cxn ang="T12">
                    <a:pos x="T4" y="T5"/>
                  </a:cxn>
                  <a:cxn ang="T13">
                    <a:pos x="T6" y="T7"/>
                  </a:cxn>
                  <a:cxn ang="T14">
                    <a:pos x="T8" y="T9"/>
                  </a:cxn>
                </a:cxnLst>
                <a:rect l="T15" t="T16" r="T17" b="T18"/>
                <a:pathLst>
                  <a:path w="189" h="211">
                    <a:moveTo>
                      <a:pt x="0" y="108"/>
                    </a:moveTo>
                    <a:lnTo>
                      <a:pt x="108" y="0"/>
                    </a:lnTo>
                    <a:lnTo>
                      <a:pt x="188" y="210"/>
                    </a:lnTo>
                    <a:lnTo>
                      <a:pt x="57" y="210"/>
                    </a:lnTo>
                    <a:lnTo>
                      <a:pt x="0" y="108"/>
                    </a:lnTo>
                  </a:path>
                </a:pathLst>
              </a:custGeom>
              <a:solidFill>
                <a:schemeClr val="folHlink"/>
              </a:solidFill>
              <a:ln w="12700" cap="rnd" cmpd="sng">
                <a:solidFill>
                  <a:schemeClr val="tx1"/>
                </a:solidFill>
                <a:prstDash val="solid"/>
                <a:round/>
                <a:headEnd type="none" w="med" len="med"/>
                <a:tailEnd type="none" w="med" len="med"/>
              </a:ln>
            </p:spPr>
            <p:txBody>
              <a:bodyPr/>
              <a:lstStyle/>
              <a:p>
                <a:endParaRPr lang="en-US"/>
              </a:p>
            </p:txBody>
          </p:sp>
          <p:sp>
            <p:nvSpPr>
              <p:cNvPr id="169007" name="Freeform 457"/>
              <p:cNvSpPr>
                <a:spLocks/>
              </p:cNvSpPr>
              <p:nvPr/>
            </p:nvSpPr>
            <p:spPr bwMode="auto">
              <a:xfrm>
                <a:off x="4224" y="2668"/>
                <a:ext cx="39" cy="33"/>
              </a:xfrm>
              <a:custGeom>
                <a:avLst/>
                <a:gdLst>
                  <a:gd name="T0" fmla="*/ 0 w 39"/>
                  <a:gd name="T1" fmla="*/ 32 h 33"/>
                  <a:gd name="T2" fmla="*/ 22 w 39"/>
                  <a:gd name="T3" fmla="*/ 0 h 33"/>
                  <a:gd name="T4" fmla="*/ 38 w 39"/>
                  <a:gd name="T5" fmla="*/ 0 h 33"/>
                  <a:gd name="T6" fmla="*/ 20 w 39"/>
                  <a:gd name="T7" fmla="*/ 32 h 33"/>
                  <a:gd name="T8" fmla="*/ 0 w 39"/>
                  <a:gd name="T9" fmla="*/ 32 h 33"/>
                  <a:gd name="T10" fmla="*/ 0 60000 65536"/>
                  <a:gd name="T11" fmla="*/ 0 60000 65536"/>
                  <a:gd name="T12" fmla="*/ 0 60000 65536"/>
                  <a:gd name="T13" fmla="*/ 0 60000 65536"/>
                  <a:gd name="T14" fmla="*/ 0 60000 65536"/>
                  <a:gd name="T15" fmla="*/ 0 w 39"/>
                  <a:gd name="T16" fmla="*/ 0 h 33"/>
                  <a:gd name="T17" fmla="*/ 39 w 39"/>
                  <a:gd name="T18" fmla="*/ 33 h 33"/>
                </a:gdLst>
                <a:ahLst/>
                <a:cxnLst>
                  <a:cxn ang="T10">
                    <a:pos x="T0" y="T1"/>
                  </a:cxn>
                  <a:cxn ang="T11">
                    <a:pos x="T2" y="T3"/>
                  </a:cxn>
                  <a:cxn ang="T12">
                    <a:pos x="T4" y="T5"/>
                  </a:cxn>
                  <a:cxn ang="T13">
                    <a:pos x="T6" y="T7"/>
                  </a:cxn>
                  <a:cxn ang="T14">
                    <a:pos x="T8" y="T9"/>
                  </a:cxn>
                </a:cxnLst>
                <a:rect l="T15" t="T16" r="T17" b="T18"/>
                <a:pathLst>
                  <a:path w="39" h="33">
                    <a:moveTo>
                      <a:pt x="0" y="32"/>
                    </a:moveTo>
                    <a:lnTo>
                      <a:pt x="22" y="0"/>
                    </a:lnTo>
                    <a:lnTo>
                      <a:pt x="38" y="0"/>
                    </a:lnTo>
                    <a:lnTo>
                      <a:pt x="20" y="32"/>
                    </a:lnTo>
                    <a:lnTo>
                      <a:pt x="0" y="32"/>
                    </a:lnTo>
                  </a:path>
                </a:pathLst>
              </a:custGeom>
              <a:solidFill>
                <a:schemeClr val="bg1"/>
              </a:solidFill>
              <a:ln w="12700" cap="rnd" cmpd="sng">
                <a:solidFill>
                  <a:schemeClr val="tx1"/>
                </a:solidFill>
                <a:prstDash val="solid"/>
                <a:round/>
                <a:headEnd type="none" w="med" len="med"/>
                <a:tailEnd type="none" w="med" len="med"/>
              </a:ln>
            </p:spPr>
            <p:txBody>
              <a:bodyPr/>
              <a:lstStyle/>
              <a:p>
                <a:endParaRPr lang="en-US"/>
              </a:p>
            </p:txBody>
          </p:sp>
          <p:sp>
            <p:nvSpPr>
              <p:cNvPr id="169008" name="Freeform 458"/>
              <p:cNvSpPr>
                <a:spLocks/>
              </p:cNvSpPr>
              <p:nvPr/>
            </p:nvSpPr>
            <p:spPr bwMode="auto">
              <a:xfrm>
                <a:off x="4275" y="2676"/>
                <a:ext cx="33" cy="33"/>
              </a:xfrm>
              <a:custGeom>
                <a:avLst/>
                <a:gdLst>
                  <a:gd name="T0" fmla="*/ 0 w 33"/>
                  <a:gd name="T1" fmla="*/ 32 h 33"/>
                  <a:gd name="T2" fmla="*/ 11 w 33"/>
                  <a:gd name="T3" fmla="*/ 0 h 33"/>
                  <a:gd name="T4" fmla="*/ 25 w 33"/>
                  <a:gd name="T5" fmla="*/ 0 h 33"/>
                  <a:gd name="T6" fmla="*/ 32 w 33"/>
                  <a:gd name="T7" fmla="*/ 32 h 33"/>
                  <a:gd name="T8" fmla="*/ 0 w 33"/>
                  <a:gd name="T9" fmla="*/ 32 h 33"/>
                  <a:gd name="T10" fmla="*/ 0 60000 65536"/>
                  <a:gd name="T11" fmla="*/ 0 60000 65536"/>
                  <a:gd name="T12" fmla="*/ 0 60000 65536"/>
                  <a:gd name="T13" fmla="*/ 0 60000 65536"/>
                  <a:gd name="T14" fmla="*/ 0 60000 65536"/>
                  <a:gd name="T15" fmla="*/ 0 w 33"/>
                  <a:gd name="T16" fmla="*/ 0 h 33"/>
                  <a:gd name="T17" fmla="*/ 33 w 33"/>
                  <a:gd name="T18" fmla="*/ 33 h 33"/>
                </a:gdLst>
                <a:ahLst/>
                <a:cxnLst>
                  <a:cxn ang="T10">
                    <a:pos x="T0" y="T1"/>
                  </a:cxn>
                  <a:cxn ang="T11">
                    <a:pos x="T2" y="T3"/>
                  </a:cxn>
                  <a:cxn ang="T12">
                    <a:pos x="T4" y="T5"/>
                  </a:cxn>
                  <a:cxn ang="T13">
                    <a:pos x="T6" y="T7"/>
                  </a:cxn>
                  <a:cxn ang="T14">
                    <a:pos x="T8" y="T9"/>
                  </a:cxn>
                </a:cxnLst>
                <a:rect l="T15" t="T16" r="T17" b="T18"/>
                <a:pathLst>
                  <a:path w="33" h="33">
                    <a:moveTo>
                      <a:pt x="0" y="32"/>
                    </a:moveTo>
                    <a:lnTo>
                      <a:pt x="11" y="0"/>
                    </a:lnTo>
                    <a:lnTo>
                      <a:pt x="25" y="0"/>
                    </a:lnTo>
                    <a:lnTo>
                      <a:pt x="32" y="32"/>
                    </a:lnTo>
                    <a:lnTo>
                      <a:pt x="0" y="32"/>
                    </a:lnTo>
                  </a:path>
                </a:pathLst>
              </a:custGeom>
              <a:solidFill>
                <a:schemeClr val="bg1"/>
              </a:solidFill>
              <a:ln w="12700" cap="rnd" cmpd="sng">
                <a:solidFill>
                  <a:schemeClr val="tx1"/>
                </a:solidFill>
                <a:prstDash val="solid"/>
                <a:round/>
                <a:headEnd type="none" w="med" len="med"/>
                <a:tailEnd type="none" w="med" len="med"/>
              </a:ln>
            </p:spPr>
            <p:txBody>
              <a:bodyPr/>
              <a:lstStyle/>
              <a:p>
                <a:endParaRPr lang="en-US"/>
              </a:p>
            </p:txBody>
          </p:sp>
          <p:sp>
            <p:nvSpPr>
              <p:cNvPr id="169009" name="Freeform 459"/>
              <p:cNvSpPr>
                <a:spLocks/>
              </p:cNvSpPr>
              <p:nvPr/>
            </p:nvSpPr>
            <p:spPr bwMode="auto">
              <a:xfrm>
                <a:off x="4195" y="2666"/>
                <a:ext cx="49" cy="33"/>
              </a:xfrm>
              <a:custGeom>
                <a:avLst/>
                <a:gdLst>
                  <a:gd name="T0" fmla="*/ 25 w 49"/>
                  <a:gd name="T1" fmla="*/ 32 h 33"/>
                  <a:gd name="T2" fmla="*/ 48 w 49"/>
                  <a:gd name="T3" fmla="*/ 3 h 33"/>
                  <a:gd name="T4" fmla="*/ 36 w 49"/>
                  <a:gd name="T5" fmla="*/ 0 h 33"/>
                  <a:gd name="T6" fmla="*/ 0 w 49"/>
                  <a:gd name="T7" fmla="*/ 30 h 33"/>
                  <a:gd name="T8" fmla="*/ 24 w 49"/>
                  <a:gd name="T9" fmla="*/ 31 h 33"/>
                  <a:gd name="T10" fmla="*/ 0 60000 65536"/>
                  <a:gd name="T11" fmla="*/ 0 60000 65536"/>
                  <a:gd name="T12" fmla="*/ 0 60000 65536"/>
                  <a:gd name="T13" fmla="*/ 0 60000 65536"/>
                  <a:gd name="T14" fmla="*/ 0 60000 65536"/>
                  <a:gd name="T15" fmla="*/ 0 w 49"/>
                  <a:gd name="T16" fmla="*/ 0 h 33"/>
                  <a:gd name="T17" fmla="*/ 49 w 49"/>
                  <a:gd name="T18" fmla="*/ 33 h 33"/>
                </a:gdLst>
                <a:ahLst/>
                <a:cxnLst>
                  <a:cxn ang="T10">
                    <a:pos x="T0" y="T1"/>
                  </a:cxn>
                  <a:cxn ang="T11">
                    <a:pos x="T2" y="T3"/>
                  </a:cxn>
                  <a:cxn ang="T12">
                    <a:pos x="T4" y="T5"/>
                  </a:cxn>
                  <a:cxn ang="T13">
                    <a:pos x="T6" y="T7"/>
                  </a:cxn>
                  <a:cxn ang="T14">
                    <a:pos x="T8" y="T9"/>
                  </a:cxn>
                </a:cxnLst>
                <a:rect l="T15" t="T16" r="T17" b="T18"/>
                <a:pathLst>
                  <a:path w="49" h="33">
                    <a:moveTo>
                      <a:pt x="25" y="32"/>
                    </a:moveTo>
                    <a:lnTo>
                      <a:pt x="48" y="3"/>
                    </a:lnTo>
                    <a:lnTo>
                      <a:pt x="36" y="0"/>
                    </a:lnTo>
                    <a:lnTo>
                      <a:pt x="0" y="30"/>
                    </a:lnTo>
                    <a:lnTo>
                      <a:pt x="24" y="31"/>
                    </a:lnTo>
                  </a:path>
                </a:pathLst>
              </a:custGeom>
              <a:solidFill>
                <a:schemeClr val="folHlink"/>
              </a:solidFill>
              <a:ln w="12700" cap="rnd" cmpd="sng">
                <a:solidFill>
                  <a:schemeClr val="tx1"/>
                </a:solidFill>
                <a:prstDash val="solid"/>
                <a:round/>
                <a:headEnd type="none" w="med" len="med"/>
                <a:tailEnd type="none" w="med" len="med"/>
              </a:ln>
            </p:spPr>
            <p:txBody>
              <a:bodyPr/>
              <a:lstStyle/>
              <a:p>
                <a:endParaRPr lang="en-US"/>
              </a:p>
            </p:txBody>
          </p:sp>
        </p:grpSp>
        <p:sp>
          <p:nvSpPr>
            <p:cNvPr id="169002" name="Freeform 460"/>
            <p:cNvSpPr>
              <a:spLocks/>
            </p:cNvSpPr>
            <p:nvPr/>
          </p:nvSpPr>
          <p:spPr bwMode="auto">
            <a:xfrm>
              <a:off x="4939" y="2689"/>
              <a:ext cx="189" cy="171"/>
            </a:xfrm>
            <a:custGeom>
              <a:avLst/>
              <a:gdLst>
                <a:gd name="T0" fmla="*/ 0 w 189"/>
                <a:gd name="T1" fmla="*/ 170 h 171"/>
                <a:gd name="T2" fmla="*/ 94 w 189"/>
                <a:gd name="T3" fmla="*/ 0 h 171"/>
                <a:gd name="T4" fmla="*/ 188 w 189"/>
                <a:gd name="T5" fmla="*/ 80 h 171"/>
                <a:gd name="T6" fmla="*/ 101 w 189"/>
                <a:gd name="T7" fmla="*/ 170 h 171"/>
                <a:gd name="T8" fmla="*/ 0 w 189"/>
                <a:gd name="T9" fmla="*/ 170 h 171"/>
                <a:gd name="T10" fmla="*/ 0 60000 65536"/>
                <a:gd name="T11" fmla="*/ 0 60000 65536"/>
                <a:gd name="T12" fmla="*/ 0 60000 65536"/>
                <a:gd name="T13" fmla="*/ 0 60000 65536"/>
                <a:gd name="T14" fmla="*/ 0 60000 65536"/>
                <a:gd name="T15" fmla="*/ 0 w 189"/>
                <a:gd name="T16" fmla="*/ 0 h 171"/>
                <a:gd name="T17" fmla="*/ 189 w 189"/>
                <a:gd name="T18" fmla="*/ 171 h 171"/>
              </a:gdLst>
              <a:ahLst/>
              <a:cxnLst>
                <a:cxn ang="T10">
                  <a:pos x="T0" y="T1"/>
                </a:cxn>
                <a:cxn ang="T11">
                  <a:pos x="T2" y="T3"/>
                </a:cxn>
                <a:cxn ang="T12">
                  <a:pos x="T4" y="T5"/>
                </a:cxn>
                <a:cxn ang="T13">
                  <a:pos x="T6" y="T7"/>
                </a:cxn>
                <a:cxn ang="T14">
                  <a:pos x="T8" y="T9"/>
                </a:cxn>
              </a:cxnLst>
              <a:rect l="T15" t="T16" r="T17" b="T18"/>
              <a:pathLst>
                <a:path w="189" h="171">
                  <a:moveTo>
                    <a:pt x="0" y="170"/>
                  </a:moveTo>
                  <a:lnTo>
                    <a:pt x="94" y="0"/>
                  </a:lnTo>
                  <a:lnTo>
                    <a:pt x="188" y="80"/>
                  </a:lnTo>
                  <a:lnTo>
                    <a:pt x="101" y="170"/>
                  </a:lnTo>
                  <a:lnTo>
                    <a:pt x="0" y="170"/>
                  </a:lnTo>
                </a:path>
              </a:pathLst>
            </a:custGeom>
            <a:solidFill>
              <a:schemeClr val="folHlink"/>
            </a:solidFill>
            <a:ln w="12700" cap="rnd" cmpd="sng">
              <a:solidFill>
                <a:schemeClr val="tx1"/>
              </a:solidFill>
              <a:prstDash val="solid"/>
              <a:round/>
              <a:headEnd type="none" w="med" len="med"/>
              <a:tailEnd type="none" w="med" len="med"/>
            </a:ln>
          </p:spPr>
          <p:txBody>
            <a:bodyPr/>
            <a:lstStyle/>
            <a:p>
              <a:endParaRPr lang="en-US"/>
            </a:p>
          </p:txBody>
        </p:sp>
      </p:grpSp>
      <p:sp>
        <p:nvSpPr>
          <p:cNvPr id="168998" name="Rectangle 461"/>
          <p:cNvSpPr>
            <a:spLocks noChangeArrowheads="1"/>
          </p:cNvSpPr>
          <p:nvPr/>
        </p:nvSpPr>
        <p:spPr bwMode="auto">
          <a:xfrm>
            <a:off x="6818313" y="4602163"/>
            <a:ext cx="1096962" cy="263525"/>
          </a:xfrm>
          <a:prstGeom prst="rect">
            <a:avLst/>
          </a:prstGeom>
          <a:noFill/>
          <a:ln w="12700">
            <a:noFill/>
            <a:miter lim="800000"/>
            <a:headEnd/>
            <a:tailEnd/>
          </a:ln>
        </p:spPr>
        <p:txBody>
          <a:bodyPr wrap="none" lIns="111125" tIns="55562" rIns="111125" bIns="55562">
            <a:spAutoFit/>
          </a:bodyPr>
          <a:lstStyle/>
          <a:p>
            <a:pPr algn="ctr" defTabSz="1096963" eaLnBrk="0" hangingPunct="0"/>
            <a:r>
              <a:rPr lang="en-US" sz="1000" b="1">
                <a:solidFill>
                  <a:srgbClr val="000000"/>
                </a:solidFill>
                <a:cs typeface="Times New Roman" pitchFamily="18" charset="0"/>
              </a:rPr>
              <a:t>SEA SHADOW</a:t>
            </a:r>
          </a:p>
        </p:txBody>
      </p:sp>
      <p:sp>
        <p:nvSpPr>
          <p:cNvPr id="168999" name="AutoShape 462">
            <a:hlinkClick r:id="rId19"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9000" name="Text Box 463"/>
          <p:cNvSpPr txBox="1">
            <a:spLocks noChangeArrowheads="1"/>
          </p:cNvSpPr>
          <p:nvPr/>
        </p:nvSpPr>
        <p:spPr bwMode="auto">
          <a:xfrm>
            <a:off x="838200" y="6216650"/>
            <a:ext cx="3355975" cy="260350"/>
          </a:xfrm>
          <a:prstGeom prst="rect">
            <a:avLst/>
          </a:prstGeom>
          <a:noFill/>
          <a:ln w="12700" algn="ctr">
            <a:noFill/>
            <a:miter lim="800000"/>
            <a:headEnd/>
            <a:tailEnd/>
          </a:ln>
        </p:spPr>
        <p:txBody>
          <a:bodyPr wrap="none">
            <a:spAutoFit/>
          </a:bodyPr>
          <a:lstStyle/>
          <a:p>
            <a:pPr algn="ctr" eaLnBrk="0" hangingPunct="0"/>
            <a:r>
              <a:rPr lang="en-US" sz="1100" b="1"/>
              <a:t>Courtesy Navy Wargaming Division, Newport RI</a:t>
            </a:r>
          </a:p>
        </p:txBody>
      </p:sp>
    </p:spTree>
  </p:cSld>
  <p:clrMapOvr>
    <a:masterClrMapping/>
  </p:clrMapOvr>
  <p:transition spd="slow"/>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Oval 2"/>
          <p:cNvSpPr>
            <a:spLocks noChangeArrowheads="1"/>
          </p:cNvSpPr>
          <p:nvPr/>
        </p:nvSpPr>
        <p:spPr bwMode="auto">
          <a:xfrm>
            <a:off x="1143000" y="2417763"/>
            <a:ext cx="3521075" cy="2119312"/>
          </a:xfrm>
          <a:prstGeom prst="ellipse">
            <a:avLst/>
          </a:prstGeom>
          <a:gradFill rotWithShape="0">
            <a:gsLst>
              <a:gs pos="0">
                <a:srgbClr val="FF00FF"/>
              </a:gs>
              <a:gs pos="100000">
                <a:srgbClr val="FFFFFF"/>
              </a:gs>
            </a:gsLst>
            <a:lin ang="0" scaled="1"/>
          </a:gradFill>
          <a:ln w="9525">
            <a:noFill/>
            <a:round/>
            <a:headEnd/>
            <a:tailEnd/>
          </a:ln>
        </p:spPr>
        <p:txBody>
          <a:bodyPr/>
          <a:lstStyle/>
          <a:p>
            <a:pPr eaLnBrk="0" hangingPunct="0"/>
            <a:endParaRPr lang="en-US" sz="200">
              <a:cs typeface="Times New Roman" pitchFamily="18" charset="0"/>
            </a:endParaRPr>
          </a:p>
          <a:p>
            <a:pPr eaLnBrk="0" hangingPunct="0"/>
            <a:endParaRPr lang="en-US" sz="800">
              <a:cs typeface="Times New Roman" pitchFamily="18" charset="0"/>
            </a:endParaRPr>
          </a:p>
          <a:p>
            <a:pPr eaLnBrk="0" hangingPunct="0"/>
            <a:endParaRPr lang="en-US" sz="1200">
              <a:cs typeface="Times New Roman" pitchFamily="18" charset="0"/>
            </a:endParaRPr>
          </a:p>
          <a:p>
            <a:pPr eaLnBrk="0" hangingPunct="0"/>
            <a:endParaRPr lang="en-US" sz="1200">
              <a:cs typeface="Times New Roman" pitchFamily="18" charset="0"/>
            </a:endParaRPr>
          </a:p>
          <a:p>
            <a:pPr eaLnBrk="0" hangingPunct="0"/>
            <a:r>
              <a:rPr lang="en-US" sz="1200">
                <a:cs typeface="Times New Roman" pitchFamily="18" charset="0"/>
              </a:rPr>
              <a:t>Joint Force</a:t>
            </a:r>
          </a:p>
          <a:p>
            <a:pPr eaLnBrk="0" hangingPunct="0"/>
            <a:r>
              <a:rPr lang="en-US" sz="1200">
                <a:cs typeface="Times New Roman" pitchFamily="18" charset="0"/>
              </a:rPr>
              <a:t>Provider</a:t>
            </a:r>
          </a:p>
        </p:txBody>
      </p:sp>
      <p:sp>
        <p:nvSpPr>
          <p:cNvPr id="169987" name="Oval 3"/>
          <p:cNvSpPr>
            <a:spLocks noChangeArrowheads="1"/>
          </p:cNvSpPr>
          <p:nvPr/>
        </p:nvSpPr>
        <p:spPr bwMode="auto">
          <a:xfrm>
            <a:off x="2997200" y="1239838"/>
            <a:ext cx="3149600" cy="1884362"/>
          </a:xfrm>
          <a:prstGeom prst="ellipse">
            <a:avLst/>
          </a:prstGeom>
          <a:gradFill rotWithShape="0">
            <a:gsLst>
              <a:gs pos="0">
                <a:srgbClr val="99CC00"/>
              </a:gs>
              <a:gs pos="100000">
                <a:srgbClr val="FFFFFF"/>
              </a:gs>
            </a:gsLst>
            <a:lin ang="5400000" scaled="1"/>
          </a:gradFill>
          <a:ln w="9525">
            <a:noFill/>
            <a:round/>
            <a:headEnd/>
            <a:tailEnd/>
          </a:ln>
        </p:spPr>
        <p:txBody>
          <a:bodyPr/>
          <a:lstStyle/>
          <a:p>
            <a:pPr algn="ctr" eaLnBrk="0" hangingPunct="0"/>
            <a:r>
              <a:rPr lang="en-US" sz="1200">
                <a:cs typeface="Times New Roman" pitchFamily="18" charset="0"/>
              </a:rPr>
              <a:t>Joint</a:t>
            </a:r>
          </a:p>
          <a:p>
            <a:pPr algn="ctr" eaLnBrk="0" hangingPunct="0"/>
            <a:r>
              <a:rPr lang="en-US" sz="1200">
                <a:cs typeface="Times New Roman" pitchFamily="18" charset="0"/>
              </a:rPr>
              <a:t>Integration</a:t>
            </a:r>
          </a:p>
        </p:txBody>
      </p:sp>
      <p:sp>
        <p:nvSpPr>
          <p:cNvPr id="169988" name="Oval 4"/>
          <p:cNvSpPr>
            <a:spLocks noChangeArrowheads="1"/>
          </p:cNvSpPr>
          <p:nvPr/>
        </p:nvSpPr>
        <p:spPr bwMode="auto">
          <a:xfrm>
            <a:off x="4479925" y="2417763"/>
            <a:ext cx="3521075" cy="2119312"/>
          </a:xfrm>
          <a:prstGeom prst="ellipse">
            <a:avLst/>
          </a:prstGeom>
          <a:gradFill rotWithShape="0">
            <a:gsLst>
              <a:gs pos="0">
                <a:srgbClr val="FFFFFF"/>
              </a:gs>
              <a:gs pos="100000">
                <a:srgbClr val="FF0000"/>
              </a:gs>
            </a:gsLst>
            <a:lin ang="0" scaled="1"/>
          </a:gradFill>
          <a:ln w="9525">
            <a:noFill/>
            <a:round/>
            <a:headEnd/>
            <a:tailEnd/>
          </a:ln>
        </p:spPr>
        <p:txBody>
          <a:bodyPr/>
          <a:lstStyle/>
          <a:p>
            <a:pPr algn="r" eaLnBrk="0" hangingPunct="0"/>
            <a:endParaRPr lang="en-US" sz="200">
              <a:cs typeface="Times New Roman" pitchFamily="18" charset="0"/>
            </a:endParaRPr>
          </a:p>
          <a:p>
            <a:pPr algn="r" eaLnBrk="0" hangingPunct="0"/>
            <a:endParaRPr lang="en-US" sz="800">
              <a:cs typeface="Times New Roman" pitchFamily="18" charset="0"/>
            </a:endParaRPr>
          </a:p>
          <a:p>
            <a:pPr algn="r" eaLnBrk="0" hangingPunct="0"/>
            <a:endParaRPr lang="en-US" sz="1200">
              <a:cs typeface="Times New Roman" pitchFamily="18" charset="0"/>
            </a:endParaRPr>
          </a:p>
          <a:p>
            <a:pPr algn="r" eaLnBrk="0" hangingPunct="0"/>
            <a:endParaRPr lang="en-US" sz="1200">
              <a:cs typeface="Times New Roman" pitchFamily="18" charset="0"/>
            </a:endParaRPr>
          </a:p>
          <a:p>
            <a:pPr algn="r" eaLnBrk="0" hangingPunct="0"/>
            <a:r>
              <a:rPr lang="en-US" sz="1200">
                <a:cs typeface="Times New Roman" pitchFamily="18" charset="0"/>
              </a:rPr>
              <a:t>Joint Force</a:t>
            </a:r>
          </a:p>
          <a:p>
            <a:pPr algn="r" eaLnBrk="0" hangingPunct="0"/>
            <a:r>
              <a:rPr lang="en-US" sz="1200">
                <a:cs typeface="Times New Roman" pitchFamily="18" charset="0"/>
              </a:rPr>
              <a:t>Training</a:t>
            </a:r>
          </a:p>
        </p:txBody>
      </p:sp>
      <p:sp>
        <p:nvSpPr>
          <p:cNvPr id="169989" name="Oval 5"/>
          <p:cNvSpPr>
            <a:spLocks noChangeArrowheads="1"/>
          </p:cNvSpPr>
          <p:nvPr/>
        </p:nvSpPr>
        <p:spPr bwMode="auto">
          <a:xfrm>
            <a:off x="2997200" y="3595688"/>
            <a:ext cx="3149600" cy="2119312"/>
          </a:xfrm>
          <a:prstGeom prst="ellipse">
            <a:avLst/>
          </a:prstGeom>
          <a:gradFill rotWithShape="0">
            <a:gsLst>
              <a:gs pos="0">
                <a:srgbClr val="FFFFFF"/>
              </a:gs>
              <a:gs pos="100000">
                <a:srgbClr val="FFFF00"/>
              </a:gs>
            </a:gsLst>
            <a:lin ang="5400000" scaled="1"/>
          </a:gradFill>
          <a:ln w="9525">
            <a:noFill/>
            <a:round/>
            <a:headEnd/>
            <a:tailEnd/>
          </a:ln>
        </p:spPr>
        <p:txBody>
          <a:bodyPr/>
          <a:lstStyle/>
          <a:p>
            <a:pPr algn="ctr" eaLnBrk="0" hangingPunct="0"/>
            <a:endParaRPr lang="en-US" sz="1200">
              <a:cs typeface="Times New Roman" pitchFamily="18" charset="0"/>
            </a:endParaRPr>
          </a:p>
          <a:p>
            <a:pPr algn="ctr" eaLnBrk="0" hangingPunct="0"/>
            <a:endParaRPr lang="en-US" sz="1200">
              <a:cs typeface="Times New Roman" pitchFamily="18" charset="0"/>
            </a:endParaRPr>
          </a:p>
          <a:p>
            <a:pPr algn="ctr" eaLnBrk="0" hangingPunct="0"/>
            <a:endParaRPr lang="en-US" sz="1200">
              <a:cs typeface="Times New Roman" pitchFamily="18" charset="0"/>
            </a:endParaRPr>
          </a:p>
          <a:p>
            <a:pPr algn="ctr" eaLnBrk="0" hangingPunct="0"/>
            <a:endParaRPr lang="en-US" sz="900">
              <a:cs typeface="Times New Roman" pitchFamily="18" charset="0"/>
            </a:endParaRPr>
          </a:p>
          <a:p>
            <a:pPr algn="ctr" eaLnBrk="0" hangingPunct="0"/>
            <a:r>
              <a:rPr lang="en-US" sz="1200">
                <a:cs typeface="Times New Roman" pitchFamily="18" charset="0"/>
              </a:rPr>
              <a:t>JCDE</a:t>
            </a:r>
          </a:p>
        </p:txBody>
      </p:sp>
      <p:sp>
        <p:nvSpPr>
          <p:cNvPr id="169990" name="Oval 6"/>
          <p:cNvSpPr>
            <a:spLocks noChangeArrowheads="1"/>
          </p:cNvSpPr>
          <p:nvPr/>
        </p:nvSpPr>
        <p:spPr bwMode="auto">
          <a:xfrm>
            <a:off x="2997200" y="2416175"/>
            <a:ext cx="3149600" cy="2119313"/>
          </a:xfrm>
          <a:prstGeom prst="ellipse">
            <a:avLst/>
          </a:prstGeom>
          <a:solidFill>
            <a:srgbClr val="000000">
              <a:alpha val="50195"/>
            </a:srgbClr>
          </a:solidFill>
          <a:ln w="9525">
            <a:noFill/>
            <a:round/>
            <a:headEnd/>
            <a:tailEnd/>
          </a:ln>
        </p:spPr>
        <p:txBody>
          <a:bodyPr/>
          <a:lstStyle/>
          <a:p>
            <a:pPr algn="ctr" eaLnBrk="0" hangingPunct="0"/>
            <a:endParaRPr lang="en-US" sz="1200" b="1">
              <a:solidFill>
                <a:srgbClr val="EC0000"/>
              </a:solidFill>
              <a:cs typeface="Times New Roman" pitchFamily="18" charset="0"/>
            </a:endParaRPr>
          </a:p>
          <a:p>
            <a:pPr algn="ctr" eaLnBrk="0" hangingPunct="0"/>
            <a:endParaRPr lang="en-US" sz="1200" b="1">
              <a:solidFill>
                <a:srgbClr val="EC0000"/>
              </a:solidFill>
              <a:cs typeface="Times New Roman" pitchFamily="18" charset="0"/>
            </a:endParaRPr>
          </a:p>
          <a:p>
            <a:pPr algn="ctr" eaLnBrk="0" hangingPunct="0"/>
            <a:r>
              <a:rPr lang="en-US" sz="1600" b="1">
                <a:cs typeface="Times New Roman" pitchFamily="18" charset="0"/>
              </a:rPr>
              <a:t>Command</a:t>
            </a:r>
          </a:p>
          <a:p>
            <a:pPr algn="ctr" eaLnBrk="0" hangingPunct="0"/>
            <a:r>
              <a:rPr lang="en-US" sz="1600" b="1">
                <a:cs typeface="Times New Roman" pitchFamily="18" charset="0"/>
              </a:rPr>
              <a:t>Synchronization</a:t>
            </a:r>
          </a:p>
        </p:txBody>
      </p:sp>
      <p:sp>
        <p:nvSpPr>
          <p:cNvPr id="169991" name="AutoShape 7">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69992" name="Rectangle 8"/>
          <p:cNvSpPr>
            <a:spLocks noGrp="1" noChangeArrowheads="1"/>
          </p:cNvSpPr>
          <p:nvPr>
            <p:ph type="title" idx="4294967295"/>
          </p:nvPr>
        </p:nvSpPr>
        <p:spPr>
          <a:xfrm>
            <a:off x="2273300" y="296863"/>
            <a:ext cx="3538538" cy="182562"/>
          </a:xfrm>
        </p:spPr>
        <p:txBody>
          <a:bodyPr lIns="0" tIns="0" rIns="0" bIns="0" anchorCtr="1">
            <a:spAutoFit/>
          </a:bodyPr>
          <a:lstStyle/>
          <a:p>
            <a:pPr eaLnBrk="1" hangingPunct="1"/>
            <a:r>
              <a:rPr lang="en-US" sz="1200">
                <a:solidFill>
                  <a:schemeClr val="tx1"/>
                </a:solidFill>
                <a:cs typeface="Times New Roman" pitchFamily="18" charset="0"/>
              </a:rPr>
              <a:t>ILLUSTRATION of overlapping subordinate priorities</a:t>
            </a:r>
            <a:endParaRPr lang="en-US"/>
          </a:p>
        </p:txBody>
      </p:sp>
      <p:sp>
        <p:nvSpPr>
          <p:cNvPr id="169993" name="Text Box 9"/>
          <p:cNvSpPr txBox="1">
            <a:spLocks noChangeArrowheads="1"/>
          </p:cNvSpPr>
          <p:nvPr/>
        </p:nvSpPr>
        <p:spPr bwMode="auto">
          <a:xfrm>
            <a:off x="1857375" y="6216650"/>
            <a:ext cx="1317625" cy="260350"/>
          </a:xfrm>
          <a:prstGeom prst="rect">
            <a:avLst/>
          </a:prstGeom>
          <a:noFill/>
          <a:ln w="12700" algn="ctr">
            <a:noFill/>
            <a:miter lim="800000"/>
            <a:headEnd/>
            <a:tailEnd/>
          </a:ln>
        </p:spPr>
        <p:txBody>
          <a:bodyPr wrap="none">
            <a:spAutoFit/>
          </a:bodyPr>
          <a:lstStyle/>
          <a:p>
            <a:pPr algn="ctr" eaLnBrk="0" hangingPunct="0"/>
            <a:r>
              <a:rPr lang="en-US" sz="1100" b="1"/>
              <a:t>Courtesy JFCOM</a:t>
            </a: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AutoShape 2">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71011" name="Rectangle 3"/>
          <p:cNvSpPr>
            <a:spLocks noGrp="1" noChangeArrowheads="1"/>
          </p:cNvSpPr>
          <p:nvPr>
            <p:ph type="title"/>
          </p:nvPr>
        </p:nvSpPr>
        <p:spPr>
          <a:xfrm>
            <a:off x="1851025" y="0"/>
            <a:ext cx="979488" cy="274638"/>
          </a:xfrm>
          <a:noFill/>
        </p:spPr>
        <p:txBody>
          <a:bodyPr wrap="none">
            <a:spAutoFit/>
          </a:bodyPr>
          <a:lstStyle/>
          <a:p>
            <a:pPr eaLnBrk="1" hangingPunct="1"/>
            <a:r>
              <a:rPr lang="en-US" sz="1200">
                <a:solidFill>
                  <a:srgbClr val="000000"/>
                </a:solidFill>
              </a:rPr>
              <a:t>Work Sheet</a:t>
            </a:r>
          </a:p>
        </p:txBody>
      </p:sp>
      <p:sp>
        <p:nvSpPr>
          <p:cNvPr id="171012" name="Line 4"/>
          <p:cNvSpPr>
            <a:spLocks noChangeAspect="1" noChangeShapeType="1"/>
          </p:cNvSpPr>
          <p:nvPr/>
        </p:nvSpPr>
        <p:spPr bwMode="auto">
          <a:xfrm>
            <a:off x="557213" y="3049588"/>
            <a:ext cx="1587" cy="120650"/>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71013" name="Group 5"/>
          <p:cNvGrpSpPr>
            <a:grpSpLocks/>
          </p:cNvGrpSpPr>
          <p:nvPr/>
        </p:nvGrpSpPr>
        <p:grpSpPr bwMode="auto">
          <a:xfrm>
            <a:off x="484188" y="2327275"/>
            <a:ext cx="74612" cy="74613"/>
            <a:chOff x="373" y="1246"/>
            <a:chExt cx="36" cy="37"/>
          </a:xfrm>
        </p:grpSpPr>
        <p:sp>
          <p:nvSpPr>
            <p:cNvPr id="171214" name="Line 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215" name="Line 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171014" name="Rectangle 8"/>
          <p:cNvSpPr>
            <a:spLocks noChangeAspect="1" noChangeArrowheads="1"/>
          </p:cNvSpPr>
          <p:nvPr/>
        </p:nvSpPr>
        <p:spPr bwMode="auto">
          <a:xfrm>
            <a:off x="781050" y="1300163"/>
            <a:ext cx="8890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 Group</a:t>
            </a:r>
          </a:p>
        </p:txBody>
      </p:sp>
      <p:sp>
        <p:nvSpPr>
          <p:cNvPr id="171015" name="Rectangle 9"/>
          <p:cNvSpPr>
            <a:spLocks noChangeAspect="1" noChangeArrowheads="1"/>
          </p:cNvSpPr>
          <p:nvPr/>
        </p:nvSpPr>
        <p:spPr bwMode="auto">
          <a:xfrm>
            <a:off x="781050" y="1546225"/>
            <a:ext cx="38735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a:t>
            </a:r>
          </a:p>
        </p:txBody>
      </p:sp>
      <p:sp>
        <p:nvSpPr>
          <p:cNvPr id="171016" name="Rectangle 10"/>
          <p:cNvSpPr>
            <a:spLocks noChangeAspect="1" noChangeArrowheads="1"/>
          </p:cNvSpPr>
          <p:nvPr/>
        </p:nvSpPr>
        <p:spPr bwMode="auto">
          <a:xfrm>
            <a:off x="781050" y="2036763"/>
            <a:ext cx="10969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Division/Wing </a:t>
            </a:r>
          </a:p>
        </p:txBody>
      </p:sp>
      <p:sp>
        <p:nvSpPr>
          <p:cNvPr id="171017" name="Rectangle 11"/>
          <p:cNvSpPr>
            <a:spLocks noChangeAspect="1" noChangeArrowheads="1"/>
          </p:cNvSpPr>
          <p:nvPr/>
        </p:nvSpPr>
        <p:spPr bwMode="auto">
          <a:xfrm>
            <a:off x="781050" y="3017838"/>
            <a:ext cx="12446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Co/Battery/Troop</a:t>
            </a:r>
          </a:p>
        </p:txBody>
      </p:sp>
      <p:sp>
        <p:nvSpPr>
          <p:cNvPr id="171018" name="Rectangle 12"/>
          <p:cNvSpPr>
            <a:spLocks noChangeAspect="1" noChangeArrowheads="1"/>
          </p:cNvSpPr>
          <p:nvPr/>
        </p:nvSpPr>
        <p:spPr bwMode="auto">
          <a:xfrm>
            <a:off x="781050" y="2771775"/>
            <a:ext cx="974725"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BN/Squadron</a:t>
            </a:r>
          </a:p>
        </p:txBody>
      </p:sp>
      <p:sp>
        <p:nvSpPr>
          <p:cNvPr id="171019" name="Rectangle 13"/>
          <p:cNvSpPr>
            <a:spLocks noChangeAspect="1" noChangeArrowheads="1"/>
          </p:cNvSpPr>
          <p:nvPr/>
        </p:nvSpPr>
        <p:spPr bwMode="auto">
          <a:xfrm>
            <a:off x="781050" y="2281238"/>
            <a:ext cx="6524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Brigade </a:t>
            </a:r>
          </a:p>
        </p:txBody>
      </p:sp>
      <p:grpSp>
        <p:nvGrpSpPr>
          <p:cNvPr id="171020" name="Group 14"/>
          <p:cNvGrpSpPr>
            <a:grpSpLocks noChangeAspect="1"/>
          </p:cNvGrpSpPr>
          <p:nvPr/>
        </p:nvGrpSpPr>
        <p:grpSpPr bwMode="auto">
          <a:xfrm>
            <a:off x="498475" y="2806700"/>
            <a:ext cx="60325" cy="82550"/>
            <a:chOff x="3195" y="1627"/>
            <a:chExt cx="75" cy="104"/>
          </a:xfrm>
        </p:grpSpPr>
        <p:sp>
          <p:nvSpPr>
            <p:cNvPr id="171212" name="Line 1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213" name="Line 1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1021" name="Oval 17"/>
          <p:cNvSpPr>
            <a:spLocks noChangeAspect="1" noChangeArrowheads="1"/>
          </p:cNvSpPr>
          <p:nvPr/>
        </p:nvSpPr>
        <p:spPr bwMode="auto">
          <a:xfrm>
            <a:off x="496888" y="3798888"/>
            <a:ext cx="61912" cy="71437"/>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171022" name="Group 18"/>
          <p:cNvGrpSpPr>
            <a:grpSpLocks/>
          </p:cNvGrpSpPr>
          <p:nvPr/>
        </p:nvGrpSpPr>
        <p:grpSpPr bwMode="auto">
          <a:xfrm>
            <a:off x="279400" y="3332163"/>
            <a:ext cx="279400" cy="73025"/>
            <a:chOff x="4187" y="1420"/>
            <a:chExt cx="176" cy="46"/>
          </a:xfrm>
        </p:grpSpPr>
        <p:sp>
          <p:nvSpPr>
            <p:cNvPr id="171209" name="Oval 1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210" name="Oval 2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211" name="Oval 2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171023" name="Group 22"/>
          <p:cNvGrpSpPr>
            <a:grpSpLocks noChangeAspect="1"/>
          </p:cNvGrpSpPr>
          <p:nvPr/>
        </p:nvGrpSpPr>
        <p:grpSpPr bwMode="auto">
          <a:xfrm>
            <a:off x="387350" y="3565525"/>
            <a:ext cx="171450" cy="73025"/>
            <a:chOff x="3095" y="2314"/>
            <a:chExt cx="215" cy="91"/>
          </a:xfrm>
        </p:grpSpPr>
        <p:sp>
          <p:nvSpPr>
            <p:cNvPr id="171207" name="Oval 23"/>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208" name="Oval 24"/>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171024" name="Rectangle 25"/>
          <p:cNvSpPr>
            <a:spLocks noChangeAspect="1" noChangeArrowheads="1"/>
          </p:cNvSpPr>
          <p:nvPr/>
        </p:nvSpPr>
        <p:spPr bwMode="auto">
          <a:xfrm>
            <a:off x="781050" y="3752850"/>
            <a:ext cx="466725"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Squad</a:t>
            </a:r>
          </a:p>
        </p:txBody>
      </p:sp>
      <p:sp>
        <p:nvSpPr>
          <p:cNvPr id="171025" name="Rectangle 26"/>
          <p:cNvSpPr>
            <a:spLocks noChangeAspect="1" noChangeArrowheads="1"/>
          </p:cNvSpPr>
          <p:nvPr/>
        </p:nvSpPr>
        <p:spPr bwMode="auto">
          <a:xfrm>
            <a:off x="781050" y="3508375"/>
            <a:ext cx="5508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Section</a:t>
            </a:r>
          </a:p>
        </p:txBody>
      </p:sp>
      <p:sp>
        <p:nvSpPr>
          <p:cNvPr id="171026" name="Rectangle 27"/>
          <p:cNvSpPr>
            <a:spLocks noChangeAspect="1" noChangeArrowheads="1"/>
          </p:cNvSpPr>
          <p:nvPr/>
        </p:nvSpPr>
        <p:spPr bwMode="auto">
          <a:xfrm>
            <a:off x="781050" y="3262313"/>
            <a:ext cx="16684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Platoon or Detachment</a:t>
            </a:r>
          </a:p>
        </p:txBody>
      </p:sp>
      <p:sp>
        <p:nvSpPr>
          <p:cNvPr id="171027" name="Rectangle 28"/>
          <p:cNvSpPr>
            <a:spLocks noChangeAspect="1" noChangeArrowheads="1"/>
          </p:cNvSpPr>
          <p:nvPr/>
        </p:nvSpPr>
        <p:spPr bwMode="auto">
          <a:xfrm>
            <a:off x="781050" y="1055688"/>
            <a:ext cx="5175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Region</a:t>
            </a:r>
          </a:p>
        </p:txBody>
      </p:sp>
      <p:grpSp>
        <p:nvGrpSpPr>
          <p:cNvPr id="171028" name="Group 29"/>
          <p:cNvGrpSpPr>
            <a:grpSpLocks/>
          </p:cNvGrpSpPr>
          <p:nvPr/>
        </p:nvGrpSpPr>
        <p:grpSpPr bwMode="auto">
          <a:xfrm>
            <a:off x="407988" y="2090738"/>
            <a:ext cx="150812" cy="74612"/>
            <a:chOff x="337" y="1056"/>
            <a:chExt cx="95" cy="47"/>
          </a:xfrm>
        </p:grpSpPr>
        <p:grpSp>
          <p:nvGrpSpPr>
            <p:cNvPr id="171201" name="Group 30"/>
            <p:cNvGrpSpPr>
              <a:grpSpLocks/>
            </p:cNvGrpSpPr>
            <p:nvPr/>
          </p:nvGrpSpPr>
          <p:grpSpPr bwMode="auto">
            <a:xfrm>
              <a:off x="337" y="1056"/>
              <a:ext cx="47" cy="47"/>
              <a:chOff x="373" y="1246"/>
              <a:chExt cx="36" cy="37"/>
            </a:xfrm>
          </p:grpSpPr>
          <p:sp>
            <p:nvSpPr>
              <p:cNvPr id="171205" name="Line 3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206" name="Line 3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202" name="Group 33"/>
            <p:cNvGrpSpPr>
              <a:grpSpLocks/>
            </p:cNvGrpSpPr>
            <p:nvPr/>
          </p:nvGrpSpPr>
          <p:grpSpPr bwMode="auto">
            <a:xfrm>
              <a:off x="385" y="1056"/>
              <a:ext cx="47" cy="47"/>
              <a:chOff x="373" y="1246"/>
              <a:chExt cx="36" cy="37"/>
            </a:xfrm>
          </p:grpSpPr>
          <p:sp>
            <p:nvSpPr>
              <p:cNvPr id="171203" name="Line 3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204" name="Line 3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029" name="Group 36"/>
          <p:cNvGrpSpPr>
            <a:grpSpLocks/>
          </p:cNvGrpSpPr>
          <p:nvPr/>
        </p:nvGrpSpPr>
        <p:grpSpPr bwMode="auto">
          <a:xfrm>
            <a:off x="333375" y="1854200"/>
            <a:ext cx="225425" cy="76200"/>
            <a:chOff x="289" y="816"/>
            <a:chExt cx="142" cy="48"/>
          </a:xfrm>
        </p:grpSpPr>
        <p:grpSp>
          <p:nvGrpSpPr>
            <p:cNvPr id="171192" name="Group 37"/>
            <p:cNvGrpSpPr>
              <a:grpSpLocks/>
            </p:cNvGrpSpPr>
            <p:nvPr/>
          </p:nvGrpSpPr>
          <p:grpSpPr bwMode="auto">
            <a:xfrm>
              <a:off x="289" y="816"/>
              <a:ext cx="47" cy="47"/>
              <a:chOff x="373" y="1246"/>
              <a:chExt cx="36" cy="37"/>
            </a:xfrm>
          </p:grpSpPr>
          <p:sp>
            <p:nvSpPr>
              <p:cNvPr id="171199" name="Line 3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200" name="Line 3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93" name="Group 40"/>
            <p:cNvGrpSpPr>
              <a:grpSpLocks/>
            </p:cNvGrpSpPr>
            <p:nvPr/>
          </p:nvGrpSpPr>
          <p:grpSpPr bwMode="auto">
            <a:xfrm>
              <a:off x="336" y="816"/>
              <a:ext cx="47" cy="47"/>
              <a:chOff x="373" y="1246"/>
              <a:chExt cx="36" cy="37"/>
            </a:xfrm>
          </p:grpSpPr>
          <p:sp>
            <p:nvSpPr>
              <p:cNvPr id="171197" name="Line 4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98" name="Line 4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94" name="Group 43"/>
            <p:cNvGrpSpPr>
              <a:grpSpLocks/>
            </p:cNvGrpSpPr>
            <p:nvPr/>
          </p:nvGrpSpPr>
          <p:grpSpPr bwMode="auto">
            <a:xfrm>
              <a:off x="384" y="817"/>
              <a:ext cx="47" cy="47"/>
              <a:chOff x="373" y="1246"/>
              <a:chExt cx="36" cy="37"/>
            </a:xfrm>
          </p:grpSpPr>
          <p:sp>
            <p:nvSpPr>
              <p:cNvPr id="171195" name="Line 4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96" name="Line 4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030" name="Group 46"/>
          <p:cNvGrpSpPr>
            <a:grpSpLocks/>
          </p:cNvGrpSpPr>
          <p:nvPr/>
        </p:nvGrpSpPr>
        <p:grpSpPr bwMode="auto">
          <a:xfrm>
            <a:off x="254000" y="1617663"/>
            <a:ext cx="304800" cy="76200"/>
            <a:chOff x="240" y="576"/>
            <a:chExt cx="192" cy="48"/>
          </a:xfrm>
        </p:grpSpPr>
        <p:grpSp>
          <p:nvGrpSpPr>
            <p:cNvPr id="171178" name="Group 47"/>
            <p:cNvGrpSpPr>
              <a:grpSpLocks/>
            </p:cNvGrpSpPr>
            <p:nvPr/>
          </p:nvGrpSpPr>
          <p:grpSpPr bwMode="auto">
            <a:xfrm>
              <a:off x="337" y="577"/>
              <a:ext cx="95" cy="47"/>
              <a:chOff x="337" y="1056"/>
              <a:chExt cx="95" cy="47"/>
            </a:xfrm>
          </p:grpSpPr>
          <p:grpSp>
            <p:nvGrpSpPr>
              <p:cNvPr id="171186" name="Group 48"/>
              <p:cNvGrpSpPr>
                <a:grpSpLocks/>
              </p:cNvGrpSpPr>
              <p:nvPr/>
            </p:nvGrpSpPr>
            <p:grpSpPr bwMode="auto">
              <a:xfrm>
                <a:off x="337" y="1056"/>
                <a:ext cx="47" cy="47"/>
                <a:chOff x="373" y="1246"/>
                <a:chExt cx="36" cy="37"/>
              </a:xfrm>
            </p:grpSpPr>
            <p:sp>
              <p:nvSpPr>
                <p:cNvPr id="171190" name="Line 4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91" name="Line 5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87" name="Group 51"/>
              <p:cNvGrpSpPr>
                <a:grpSpLocks/>
              </p:cNvGrpSpPr>
              <p:nvPr/>
            </p:nvGrpSpPr>
            <p:grpSpPr bwMode="auto">
              <a:xfrm>
                <a:off x="385" y="1056"/>
                <a:ext cx="47" cy="47"/>
                <a:chOff x="373" y="1246"/>
                <a:chExt cx="36" cy="37"/>
              </a:xfrm>
            </p:grpSpPr>
            <p:sp>
              <p:nvSpPr>
                <p:cNvPr id="171188" name="Line 5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89" name="Line 5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179" name="Group 54"/>
            <p:cNvGrpSpPr>
              <a:grpSpLocks/>
            </p:cNvGrpSpPr>
            <p:nvPr/>
          </p:nvGrpSpPr>
          <p:grpSpPr bwMode="auto">
            <a:xfrm>
              <a:off x="240" y="576"/>
              <a:ext cx="95" cy="47"/>
              <a:chOff x="337" y="1056"/>
              <a:chExt cx="95" cy="47"/>
            </a:xfrm>
          </p:grpSpPr>
          <p:grpSp>
            <p:nvGrpSpPr>
              <p:cNvPr id="171180" name="Group 55"/>
              <p:cNvGrpSpPr>
                <a:grpSpLocks/>
              </p:cNvGrpSpPr>
              <p:nvPr/>
            </p:nvGrpSpPr>
            <p:grpSpPr bwMode="auto">
              <a:xfrm>
                <a:off x="337" y="1056"/>
                <a:ext cx="47" cy="47"/>
                <a:chOff x="373" y="1246"/>
                <a:chExt cx="36" cy="37"/>
              </a:xfrm>
            </p:grpSpPr>
            <p:sp>
              <p:nvSpPr>
                <p:cNvPr id="171184" name="Line 5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85" name="Line 5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81" name="Group 58"/>
              <p:cNvGrpSpPr>
                <a:grpSpLocks/>
              </p:cNvGrpSpPr>
              <p:nvPr/>
            </p:nvGrpSpPr>
            <p:grpSpPr bwMode="auto">
              <a:xfrm>
                <a:off x="385" y="1056"/>
                <a:ext cx="47" cy="47"/>
                <a:chOff x="373" y="1246"/>
                <a:chExt cx="36" cy="37"/>
              </a:xfrm>
            </p:grpSpPr>
            <p:sp>
              <p:nvSpPr>
                <p:cNvPr id="171182" name="Line 5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83" name="Line 6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171031" name="Group 61"/>
          <p:cNvGrpSpPr>
            <a:grpSpLocks/>
          </p:cNvGrpSpPr>
          <p:nvPr/>
        </p:nvGrpSpPr>
        <p:grpSpPr bwMode="auto">
          <a:xfrm>
            <a:off x="180975" y="1381125"/>
            <a:ext cx="377825" cy="76200"/>
            <a:chOff x="192" y="336"/>
            <a:chExt cx="238" cy="48"/>
          </a:xfrm>
        </p:grpSpPr>
        <p:grpSp>
          <p:nvGrpSpPr>
            <p:cNvPr id="171161" name="Group 62"/>
            <p:cNvGrpSpPr>
              <a:grpSpLocks/>
            </p:cNvGrpSpPr>
            <p:nvPr/>
          </p:nvGrpSpPr>
          <p:grpSpPr bwMode="auto">
            <a:xfrm>
              <a:off x="288" y="336"/>
              <a:ext cx="142" cy="48"/>
              <a:chOff x="289" y="816"/>
              <a:chExt cx="142" cy="48"/>
            </a:xfrm>
          </p:grpSpPr>
          <p:grpSp>
            <p:nvGrpSpPr>
              <p:cNvPr id="171169" name="Group 63"/>
              <p:cNvGrpSpPr>
                <a:grpSpLocks/>
              </p:cNvGrpSpPr>
              <p:nvPr/>
            </p:nvGrpSpPr>
            <p:grpSpPr bwMode="auto">
              <a:xfrm>
                <a:off x="289" y="816"/>
                <a:ext cx="47" cy="47"/>
                <a:chOff x="373" y="1246"/>
                <a:chExt cx="36" cy="37"/>
              </a:xfrm>
            </p:grpSpPr>
            <p:sp>
              <p:nvSpPr>
                <p:cNvPr id="171176" name="Line 6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77" name="Line 6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70" name="Group 66"/>
              <p:cNvGrpSpPr>
                <a:grpSpLocks/>
              </p:cNvGrpSpPr>
              <p:nvPr/>
            </p:nvGrpSpPr>
            <p:grpSpPr bwMode="auto">
              <a:xfrm>
                <a:off x="336" y="816"/>
                <a:ext cx="47" cy="47"/>
                <a:chOff x="373" y="1246"/>
                <a:chExt cx="36" cy="37"/>
              </a:xfrm>
            </p:grpSpPr>
            <p:sp>
              <p:nvSpPr>
                <p:cNvPr id="171174" name="Line 6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75" name="Line 6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71" name="Group 69"/>
              <p:cNvGrpSpPr>
                <a:grpSpLocks/>
              </p:cNvGrpSpPr>
              <p:nvPr/>
            </p:nvGrpSpPr>
            <p:grpSpPr bwMode="auto">
              <a:xfrm>
                <a:off x="384" y="817"/>
                <a:ext cx="47" cy="47"/>
                <a:chOff x="373" y="1246"/>
                <a:chExt cx="36" cy="37"/>
              </a:xfrm>
            </p:grpSpPr>
            <p:sp>
              <p:nvSpPr>
                <p:cNvPr id="171172" name="Line 7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73" name="Line 7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162" name="Group 72"/>
            <p:cNvGrpSpPr>
              <a:grpSpLocks/>
            </p:cNvGrpSpPr>
            <p:nvPr/>
          </p:nvGrpSpPr>
          <p:grpSpPr bwMode="auto">
            <a:xfrm>
              <a:off x="192" y="336"/>
              <a:ext cx="95" cy="47"/>
              <a:chOff x="337" y="1056"/>
              <a:chExt cx="95" cy="47"/>
            </a:xfrm>
          </p:grpSpPr>
          <p:grpSp>
            <p:nvGrpSpPr>
              <p:cNvPr id="171163" name="Group 73"/>
              <p:cNvGrpSpPr>
                <a:grpSpLocks/>
              </p:cNvGrpSpPr>
              <p:nvPr/>
            </p:nvGrpSpPr>
            <p:grpSpPr bwMode="auto">
              <a:xfrm>
                <a:off x="337" y="1056"/>
                <a:ext cx="47" cy="47"/>
                <a:chOff x="373" y="1246"/>
                <a:chExt cx="36" cy="37"/>
              </a:xfrm>
            </p:grpSpPr>
            <p:sp>
              <p:nvSpPr>
                <p:cNvPr id="171167" name="Line 7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68" name="Line 7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64" name="Group 76"/>
              <p:cNvGrpSpPr>
                <a:grpSpLocks/>
              </p:cNvGrpSpPr>
              <p:nvPr/>
            </p:nvGrpSpPr>
            <p:grpSpPr bwMode="auto">
              <a:xfrm>
                <a:off x="385" y="1056"/>
                <a:ext cx="47" cy="47"/>
                <a:chOff x="373" y="1246"/>
                <a:chExt cx="36" cy="37"/>
              </a:xfrm>
            </p:grpSpPr>
            <p:sp>
              <p:nvSpPr>
                <p:cNvPr id="171165" name="Line 7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66" name="Line 7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171032" name="Group 79"/>
          <p:cNvGrpSpPr>
            <a:grpSpLocks/>
          </p:cNvGrpSpPr>
          <p:nvPr/>
        </p:nvGrpSpPr>
        <p:grpSpPr bwMode="auto">
          <a:xfrm>
            <a:off x="101600" y="1144588"/>
            <a:ext cx="457200" cy="76200"/>
            <a:chOff x="144" y="96"/>
            <a:chExt cx="288" cy="48"/>
          </a:xfrm>
        </p:grpSpPr>
        <p:grpSp>
          <p:nvGrpSpPr>
            <p:cNvPr id="171139" name="Group 80"/>
            <p:cNvGrpSpPr>
              <a:grpSpLocks/>
            </p:cNvGrpSpPr>
            <p:nvPr/>
          </p:nvGrpSpPr>
          <p:grpSpPr bwMode="auto">
            <a:xfrm>
              <a:off x="240" y="96"/>
              <a:ext cx="192" cy="48"/>
              <a:chOff x="240" y="576"/>
              <a:chExt cx="192" cy="48"/>
            </a:xfrm>
          </p:grpSpPr>
          <p:grpSp>
            <p:nvGrpSpPr>
              <p:cNvPr id="171147" name="Group 81"/>
              <p:cNvGrpSpPr>
                <a:grpSpLocks/>
              </p:cNvGrpSpPr>
              <p:nvPr/>
            </p:nvGrpSpPr>
            <p:grpSpPr bwMode="auto">
              <a:xfrm>
                <a:off x="337" y="577"/>
                <a:ext cx="95" cy="47"/>
                <a:chOff x="337" y="1056"/>
                <a:chExt cx="95" cy="47"/>
              </a:xfrm>
            </p:grpSpPr>
            <p:grpSp>
              <p:nvGrpSpPr>
                <p:cNvPr id="171155" name="Group 82"/>
                <p:cNvGrpSpPr>
                  <a:grpSpLocks/>
                </p:cNvGrpSpPr>
                <p:nvPr/>
              </p:nvGrpSpPr>
              <p:grpSpPr bwMode="auto">
                <a:xfrm>
                  <a:off x="337" y="1056"/>
                  <a:ext cx="47" cy="47"/>
                  <a:chOff x="373" y="1246"/>
                  <a:chExt cx="36" cy="37"/>
                </a:xfrm>
              </p:grpSpPr>
              <p:sp>
                <p:nvSpPr>
                  <p:cNvPr id="171159" name="Line 8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60" name="Line 8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56" name="Group 85"/>
                <p:cNvGrpSpPr>
                  <a:grpSpLocks/>
                </p:cNvGrpSpPr>
                <p:nvPr/>
              </p:nvGrpSpPr>
              <p:grpSpPr bwMode="auto">
                <a:xfrm>
                  <a:off x="385" y="1056"/>
                  <a:ext cx="47" cy="47"/>
                  <a:chOff x="373" y="1246"/>
                  <a:chExt cx="36" cy="37"/>
                </a:xfrm>
              </p:grpSpPr>
              <p:sp>
                <p:nvSpPr>
                  <p:cNvPr id="171157" name="Line 8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58" name="Line 8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148" name="Group 88"/>
              <p:cNvGrpSpPr>
                <a:grpSpLocks/>
              </p:cNvGrpSpPr>
              <p:nvPr/>
            </p:nvGrpSpPr>
            <p:grpSpPr bwMode="auto">
              <a:xfrm>
                <a:off x="240" y="576"/>
                <a:ext cx="95" cy="47"/>
                <a:chOff x="337" y="1056"/>
                <a:chExt cx="95" cy="47"/>
              </a:xfrm>
            </p:grpSpPr>
            <p:grpSp>
              <p:nvGrpSpPr>
                <p:cNvPr id="171149" name="Group 89"/>
                <p:cNvGrpSpPr>
                  <a:grpSpLocks/>
                </p:cNvGrpSpPr>
                <p:nvPr/>
              </p:nvGrpSpPr>
              <p:grpSpPr bwMode="auto">
                <a:xfrm>
                  <a:off x="337" y="1056"/>
                  <a:ext cx="47" cy="47"/>
                  <a:chOff x="373" y="1246"/>
                  <a:chExt cx="36" cy="37"/>
                </a:xfrm>
              </p:grpSpPr>
              <p:sp>
                <p:nvSpPr>
                  <p:cNvPr id="171153" name="Line 9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54" name="Line 9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50" name="Group 92"/>
                <p:cNvGrpSpPr>
                  <a:grpSpLocks/>
                </p:cNvGrpSpPr>
                <p:nvPr/>
              </p:nvGrpSpPr>
              <p:grpSpPr bwMode="auto">
                <a:xfrm>
                  <a:off x="385" y="1056"/>
                  <a:ext cx="47" cy="47"/>
                  <a:chOff x="373" y="1246"/>
                  <a:chExt cx="36" cy="37"/>
                </a:xfrm>
              </p:grpSpPr>
              <p:sp>
                <p:nvSpPr>
                  <p:cNvPr id="171151" name="Line 9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52" name="Line 9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171140" name="Group 95"/>
            <p:cNvGrpSpPr>
              <a:grpSpLocks/>
            </p:cNvGrpSpPr>
            <p:nvPr/>
          </p:nvGrpSpPr>
          <p:grpSpPr bwMode="auto">
            <a:xfrm>
              <a:off x="144" y="96"/>
              <a:ext cx="95" cy="47"/>
              <a:chOff x="337" y="1056"/>
              <a:chExt cx="95" cy="47"/>
            </a:xfrm>
          </p:grpSpPr>
          <p:grpSp>
            <p:nvGrpSpPr>
              <p:cNvPr id="171141" name="Group 96"/>
              <p:cNvGrpSpPr>
                <a:grpSpLocks/>
              </p:cNvGrpSpPr>
              <p:nvPr/>
            </p:nvGrpSpPr>
            <p:grpSpPr bwMode="auto">
              <a:xfrm>
                <a:off x="337" y="1056"/>
                <a:ext cx="47" cy="47"/>
                <a:chOff x="373" y="1246"/>
                <a:chExt cx="36" cy="37"/>
              </a:xfrm>
            </p:grpSpPr>
            <p:sp>
              <p:nvSpPr>
                <p:cNvPr id="171145" name="Line 9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46" name="Line 9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42" name="Group 99"/>
              <p:cNvGrpSpPr>
                <a:grpSpLocks/>
              </p:cNvGrpSpPr>
              <p:nvPr/>
            </p:nvGrpSpPr>
            <p:grpSpPr bwMode="auto">
              <a:xfrm>
                <a:off x="385" y="1056"/>
                <a:ext cx="47" cy="47"/>
                <a:chOff x="373" y="1246"/>
                <a:chExt cx="36" cy="37"/>
              </a:xfrm>
            </p:grpSpPr>
            <p:sp>
              <p:nvSpPr>
                <p:cNvPr id="171143" name="Line 10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44" name="Line 10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171033" name="Rectangle 102"/>
          <p:cNvSpPr>
            <a:spLocks noChangeAspect="1" noChangeArrowheads="1"/>
          </p:cNvSpPr>
          <p:nvPr/>
        </p:nvSpPr>
        <p:spPr bwMode="auto">
          <a:xfrm>
            <a:off x="781050" y="3998913"/>
            <a:ext cx="896938" cy="182562"/>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Team / Crew</a:t>
            </a:r>
          </a:p>
        </p:txBody>
      </p:sp>
      <p:grpSp>
        <p:nvGrpSpPr>
          <p:cNvPr id="171034" name="Group 103"/>
          <p:cNvGrpSpPr>
            <a:grpSpLocks/>
          </p:cNvGrpSpPr>
          <p:nvPr/>
        </p:nvGrpSpPr>
        <p:grpSpPr bwMode="auto">
          <a:xfrm>
            <a:off x="463550" y="4030663"/>
            <a:ext cx="95250" cy="152400"/>
            <a:chOff x="4303" y="1872"/>
            <a:chExt cx="60" cy="96"/>
          </a:xfrm>
        </p:grpSpPr>
        <p:sp>
          <p:nvSpPr>
            <p:cNvPr id="171137" name="Oval 104"/>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171138" name="Line 105"/>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sp>
        <p:nvSpPr>
          <p:cNvPr id="171035" name="Rectangle 106"/>
          <p:cNvSpPr>
            <a:spLocks noChangeAspect="1" noChangeArrowheads="1"/>
          </p:cNvSpPr>
          <p:nvPr/>
        </p:nvSpPr>
        <p:spPr bwMode="auto">
          <a:xfrm>
            <a:off x="781050" y="4244975"/>
            <a:ext cx="806450" cy="182563"/>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Installation</a:t>
            </a:r>
          </a:p>
        </p:txBody>
      </p:sp>
      <p:sp>
        <p:nvSpPr>
          <p:cNvPr id="171036" name="Rectangle 107"/>
          <p:cNvSpPr>
            <a:spLocks noChangeArrowheads="1"/>
          </p:cNvSpPr>
          <p:nvPr/>
        </p:nvSpPr>
        <p:spPr bwMode="auto">
          <a:xfrm>
            <a:off x="406400" y="4344988"/>
            <a:ext cx="152400" cy="76200"/>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71037" name="Rectangle 108"/>
          <p:cNvSpPr>
            <a:spLocks noChangeAspect="1" noChangeArrowheads="1"/>
          </p:cNvSpPr>
          <p:nvPr/>
        </p:nvSpPr>
        <p:spPr bwMode="auto">
          <a:xfrm>
            <a:off x="781050" y="1790700"/>
            <a:ext cx="439738"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Corps</a:t>
            </a:r>
          </a:p>
        </p:txBody>
      </p:sp>
      <p:grpSp>
        <p:nvGrpSpPr>
          <p:cNvPr id="171038" name="Group 109"/>
          <p:cNvGrpSpPr>
            <a:grpSpLocks/>
          </p:cNvGrpSpPr>
          <p:nvPr/>
        </p:nvGrpSpPr>
        <p:grpSpPr bwMode="auto">
          <a:xfrm>
            <a:off x="2925763" y="2111375"/>
            <a:ext cx="200025" cy="107950"/>
            <a:chOff x="1968" y="1296"/>
            <a:chExt cx="126" cy="68"/>
          </a:xfrm>
        </p:grpSpPr>
        <p:grpSp>
          <p:nvGrpSpPr>
            <p:cNvPr id="171129" name="Group 110"/>
            <p:cNvGrpSpPr>
              <a:grpSpLocks/>
            </p:cNvGrpSpPr>
            <p:nvPr/>
          </p:nvGrpSpPr>
          <p:grpSpPr bwMode="auto">
            <a:xfrm>
              <a:off x="1984" y="1311"/>
              <a:ext cx="95" cy="47"/>
              <a:chOff x="337" y="1056"/>
              <a:chExt cx="95" cy="47"/>
            </a:xfrm>
          </p:grpSpPr>
          <p:grpSp>
            <p:nvGrpSpPr>
              <p:cNvPr id="171131" name="Group 111"/>
              <p:cNvGrpSpPr>
                <a:grpSpLocks/>
              </p:cNvGrpSpPr>
              <p:nvPr/>
            </p:nvGrpSpPr>
            <p:grpSpPr bwMode="auto">
              <a:xfrm>
                <a:off x="337" y="1056"/>
                <a:ext cx="47" cy="47"/>
                <a:chOff x="373" y="1246"/>
                <a:chExt cx="36" cy="37"/>
              </a:xfrm>
            </p:grpSpPr>
            <p:sp>
              <p:nvSpPr>
                <p:cNvPr id="171135" name="Line 11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36" name="Line 11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32" name="Group 114"/>
              <p:cNvGrpSpPr>
                <a:grpSpLocks/>
              </p:cNvGrpSpPr>
              <p:nvPr/>
            </p:nvGrpSpPr>
            <p:grpSpPr bwMode="auto">
              <a:xfrm>
                <a:off x="385" y="1056"/>
                <a:ext cx="47" cy="47"/>
                <a:chOff x="373" y="1246"/>
                <a:chExt cx="36" cy="37"/>
              </a:xfrm>
            </p:grpSpPr>
            <p:sp>
              <p:nvSpPr>
                <p:cNvPr id="171133" name="Line 1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34" name="Line 1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71130" name="Freeform 117"/>
            <p:cNvSpPr>
              <a:spLocks/>
            </p:cNvSpPr>
            <p:nvPr/>
          </p:nvSpPr>
          <p:spPr bwMode="auto">
            <a:xfrm>
              <a:off x="1968" y="1296"/>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171039" name="Rectangle 118"/>
          <p:cNvSpPr>
            <a:spLocks noChangeAspect="1" noChangeArrowheads="1"/>
          </p:cNvSpPr>
          <p:nvPr/>
        </p:nvSpPr>
        <p:spPr bwMode="auto">
          <a:xfrm>
            <a:off x="2387600" y="1055688"/>
            <a:ext cx="11938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Organized*</a:t>
            </a:r>
          </a:p>
        </p:txBody>
      </p:sp>
      <p:grpSp>
        <p:nvGrpSpPr>
          <p:cNvPr id="171040" name="Group 119"/>
          <p:cNvGrpSpPr>
            <a:grpSpLocks/>
          </p:cNvGrpSpPr>
          <p:nvPr/>
        </p:nvGrpSpPr>
        <p:grpSpPr bwMode="auto">
          <a:xfrm>
            <a:off x="2844800" y="1874838"/>
            <a:ext cx="280988" cy="107950"/>
            <a:chOff x="1968" y="1150"/>
            <a:chExt cx="177" cy="68"/>
          </a:xfrm>
        </p:grpSpPr>
        <p:grpSp>
          <p:nvGrpSpPr>
            <p:cNvPr id="171118" name="Group 120"/>
            <p:cNvGrpSpPr>
              <a:grpSpLocks/>
            </p:cNvGrpSpPr>
            <p:nvPr/>
          </p:nvGrpSpPr>
          <p:grpSpPr bwMode="auto">
            <a:xfrm>
              <a:off x="1985" y="1170"/>
              <a:ext cx="142" cy="48"/>
              <a:chOff x="289" y="816"/>
              <a:chExt cx="142" cy="48"/>
            </a:xfrm>
          </p:grpSpPr>
          <p:grpSp>
            <p:nvGrpSpPr>
              <p:cNvPr id="171120" name="Group 121"/>
              <p:cNvGrpSpPr>
                <a:grpSpLocks/>
              </p:cNvGrpSpPr>
              <p:nvPr/>
            </p:nvGrpSpPr>
            <p:grpSpPr bwMode="auto">
              <a:xfrm>
                <a:off x="289" y="816"/>
                <a:ext cx="47" cy="47"/>
                <a:chOff x="373" y="1246"/>
                <a:chExt cx="36" cy="37"/>
              </a:xfrm>
            </p:grpSpPr>
            <p:sp>
              <p:nvSpPr>
                <p:cNvPr id="171127" name="Line 12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28" name="Line 12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21" name="Group 124"/>
              <p:cNvGrpSpPr>
                <a:grpSpLocks/>
              </p:cNvGrpSpPr>
              <p:nvPr/>
            </p:nvGrpSpPr>
            <p:grpSpPr bwMode="auto">
              <a:xfrm>
                <a:off x="336" y="816"/>
                <a:ext cx="47" cy="47"/>
                <a:chOff x="373" y="1246"/>
                <a:chExt cx="36" cy="37"/>
              </a:xfrm>
            </p:grpSpPr>
            <p:sp>
              <p:nvSpPr>
                <p:cNvPr id="171125" name="Line 1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26" name="Line 1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122" name="Group 127"/>
              <p:cNvGrpSpPr>
                <a:grpSpLocks/>
              </p:cNvGrpSpPr>
              <p:nvPr/>
            </p:nvGrpSpPr>
            <p:grpSpPr bwMode="auto">
              <a:xfrm>
                <a:off x="384" y="817"/>
                <a:ext cx="47" cy="47"/>
                <a:chOff x="373" y="1246"/>
                <a:chExt cx="36" cy="37"/>
              </a:xfrm>
            </p:grpSpPr>
            <p:sp>
              <p:nvSpPr>
                <p:cNvPr id="171123" name="Line 12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24" name="Line 12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71119" name="Freeform 130"/>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1" name="Group 131"/>
          <p:cNvGrpSpPr>
            <a:grpSpLocks/>
          </p:cNvGrpSpPr>
          <p:nvPr/>
        </p:nvGrpSpPr>
        <p:grpSpPr bwMode="auto">
          <a:xfrm>
            <a:off x="2973388" y="2822575"/>
            <a:ext cx="152400" cy="107950"/>
            <a:chOff x="2016" y="1728"/>
            <a:chExt cx="96" cy="68"/>
          </a:xfrm>
        </p:grpSpPr>
        <p:grpSp>
          <p:nvGrpSpPr>
            <p:cNvPr id="171114" name="Group 132"/>
            <p:cNvGrpSpPr>
              <a:grpSpLocks noChangeAspect="1"/>
            </p:cNvGrpSpPr>
            <p:nvPr/>
          </p:nvGrpSpPr>
          <p:grpSpPr bwMode="auto">
            <a:xfrm>
              <a:off x="2045" y="1744"/>
              <a:ext cx="38" cy="52"/>
              <a:chOff x="3195" y="1627"/>
              <a:chExt cx="75" cy="104"/>
            </a:xfrm>
          </p:grpSpPr>
          <p:sp>
            <p:nvSpPr>
              <p:cNvPr id="171116" name="Line 13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117" name="Line 13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1115" name="Freeform 135"/>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2" name="Group 136"/>
          <p:cNvGrpSpPr>
            <a:grpSpLocks/>
          </p:cNvGrpSpPr>
          <p:nvPr/>
        </p:nvGrpSpPr>
        <p:grpSpPr bwMode="auto">
          <a:xfrm>
            <a:off x="2892425" y="3549650"/>
            <a:ext cx="233363" cy="119063"/>
            <a:chOff x="1981" y="2174"/>
            <a:chExt cx="147" cy="75"/>
          </a:xfrm>
        </p:grpSpPr>
        <p:grpSp>
          <p:nvGrpSpPr>
            <p:cNvPr id="171110" name="Group 137"/>
            <p:cNvGrpSpPr>
              <a:grpSpLocks noChangeAspect="1"/>
            </p:cNvGrpSpPr>
            <p:nvPr/>
          </p:nvGrpSpPr>
          <p:grpSpPr bwMode="auto">
            <a:xfrm>
              <a:off x="2000" y="2189"/>
              <a:ext cx="108" cy="46"/>
              <a:chOff x="3095" y="2314"/>
              <a:chExt cx="215" cy="91"/>
            </a:xfrm>
          </p:grpSpPr>
          <p:sp>
            <p:nvSpPr>
              <p:cNvPr id="171112" name="Oval 138"/>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113" name="Oval 139"/>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171111" name="Freeform 140"/>
            <p:cNvSpPr>
              <a:spLocks/>
            </p:cNvSpPr>
            <p:nvPr/>
          </p:nvSpPr>
          <p:spPr bwMode="auto">
            <a:xfrm>
              <a:off x="1981" y="2174"/>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3" name="Group 141"/>
          <p:cNvGrpSpPr>
            <a:grpSpLocks/>
          </p:cNvGrpSpPr>
          <p:nvPr/>
        </p:nvGrpSpPr>
        <p:grpSpPr bwMode="auto">
          <a:xfrm>
            <a:off x="2784475" y="3295650"/>
            <a:ext cx="341313" cy="125413"/>
            <a:chOff x="1930" y="2034"/>
            <a:chExt cx="215" cy="79"/>
          </a:xfrm>
        </p:grpSpPr>
        <p:grpSp>
          <p:nvGrpSpPr>
            <p:cNvPr id="171105" name="Group 142"/>
            <p:cNvGrpSpPr>
              <a:grpSpLocks/>
            </p:cNvGrpSpPr>
            <p:nvPr/>
          </p:nvGrpSpPr>
          <p:grpSpPr bwMode="auto">
            <a:xfrm>
              <a:off x="1950" y="2053"/>
              <a:ext cx="176" cy="46"/>
              <a:chOff x="4187" y="1420"/>
              <a:chExt cx="176" cy="46"/>
            </a:xfrm>
          </p:grpSpPr>
          <p:sp>
            <p:nvSpPr>
              <p:cNvPr id="171107" name="Oval 14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108" name="Oval 14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109" name="Oval 14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171106" name="Freeform 146"/>
            <p:cNvSpPr>
              <a:spLocks/>
            </p:cNvSpPr>
            <p:nvPr/>
          </p:nvSpPr>
          <p:spPr bwMode="auto">
            <a:xfrm>
              <a:off x="1930" y="2034"/>
              <a:ext cx="215" cy="79"/>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4" name="Group 147"/>
          <p:cNvGrpSpPr>
            <a:grpSpLocks/>
          </p:cNvGrpSpPr>
          <p:nvPr/>
        </p:nvGrpSpPr>
        <p:grpSpPr bwMode="auto">
          <a:xfrm>
            <a:off x="2997200" y="3798888"/>
            <a:ext cx="128588" cy="119062"/>
            <a:chOff x="2064" y="2352"/>
            <a:chExt cx="81" cy="75"/>
          </a:xfrm>
        </p:grpSpPr>
        <p:sp>
          <p:nvSpPr>
            <p:cNvPr id="171103" name="Oval 148"/>
            <p:cNvSpPr>
              <a:spLocks noChangeAspect="1" noChangeArrowheads="1"/>
            </p:cNvSpPr>
            <p:nvPr/>
          </p:nvSpPr>
          <p:spPr bwMode="auto">
            <a:xfrm>
              <a:off x="2085" y="236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1104" name="Freeform 149"/>
            <p:cNvSpPr>
              <a:spLocks/>
            </p:cNvSpPr>
            <p:nvPr/>
          </p:nvSpPr>
          <p:spPr bwMode="auto">
            <a:xfrm>
              <a:off x="2064" y="2352"/>
              <a:ext cx="81"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5" name="Group 150"/>
          <p:cNvGrpSpPr>
            <a:grpSpLocks/>
          </p:cNvGrpSpPr>
          <p:nvPr/>
        </p:nvGrpSpPr>
        <p:grpSpPr bwMode="auto">
          <a:xfrm>
            <a:off x="2770188" y="1638300"/>
            <a:ext cx="355600" cy="107950"/>
            <a:chOff x="1905" y="991"/>
            <a:chExt cx="224" cy="68"/>
          </a:xfrm>
        </p:grpSpPr>
        <p:grpSp>
          <p:nvGrpSpPr>
            <p:cNvPr id="171087" name="Group 151"/>
            <p:cNvGrpSpPr>
              <a:grpSpLocks/>
            </p:cNvGrpSpPr>
            <p:nvPr/>
          </p:nvGrpSpPr>
          <p:grpSpPr bwMode="auto">
            <a:xfrm>
              <a:off x="1921" y="1011"/>
              <a:ext cx="192" cy="48"/>
              <a:chOff x="240" y="576"/>
              <a:chExt cx="192" cy="48"/>
            </a:xfrm>
          </p:grpSpPr>
          <p:grpSp>
            <p:nvGrpSpPr>
              <p:cNvPr id="171089" name="Group 152"/>
              <p:cNvGrpSpPr>
                <a:grpSpLocks/>
              </p:cNvGrpSpPr>
              <p:nvPr/>
            </p:nvGrpSpPr>
            <p:grpSpPr bwMode="auto">
              <a:xfrm>
                <a:off x="337" y="577"/>
                <a:ext cx="95" cy="47"/>
                <a:chOff x="337" y="1056"/>
                <a:chExt cx="95" cy="47"/>
              </a:xfrm>
            </p:grpSpPr>
            <p:grpSp>
              <p:nvGrpSpPr>
                <p:cNvPr id="171097" name="Group 153"/>
                <p:cNvGrpSpPr>
                  <a:grpSpLocks/>
                </p:cNvGrpSpPr>
                <p:nvPr/>
              </p:nvGrpSpPr>
              <p:grpSpPr bwMode="auto">
                <a:xfrm>
                  <a:off x="337" y="1056"/>
                  <a:ext cx="47" cy="47"/>
                  <a:chOff x="373" y="1246"/>
                  <a:chExt cx="36" cy="37"/>
                </a:xfrm>
              </p:grpSpPr>
              <p:sp>
                <p:nvSpPr>
                  <p:cNvPr id="171101" name="Line 1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02" name="Line 1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098" name="Group 156"/>
                <p:cNvGrpSpPr>
                  <a:grpSpLocks/>
                </p:cNvGrpSpPr>
                <p:nvPr/>
              </p:nvGrpSpPr>
              <p:grpSpPr bwMode="auto">
                <a:xfrm>
                  <a:off x="385" y="1056"/>
                  <a:ext cx="47" cy="47"/>
                  <a:chOff x="373" y="1246"/>
                  <a:chExt cx="36" cy="37"/>
                </a:xfrm>
              </p:grpSpPr>
              <p:sp>
                <p:nvSpPr>
                  <p:cNvPr id="171099" name="Line 1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100" name="Line 1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1090" name="Group 159"/>
              <p:cNvGrpSpPr>
                <a:grpSpLocks/>
              </p:cNvGrpSpPr>
              <p:nvPr/>
            </p:nvGrpSpPr>
            <p:grpSpPr bwMode="auto">
              <a:xfrm>
                <a:off x="240" y="576"/>
                <a:ext cx="95" cy="47"/>
                <a:chOff x="337" y="1056"/>
                <a:chExt cx="95" cy="47"/>
              </a:xfrm>
            </p:grpSpPr>
            <p:grpSp>
              <p:nvGrpSpPr>
                <p:cNvPr id="171091" name="Group 160"/>
                <p:cNvGrpSpPr>
                  <a:grpSpLocks/>
                </p:cNvGrpSpPr>
                <p:nvPr/>
              </p:nvGrpSpPr>
              <p:grpSpPr bwMode="auto">
                <a:xfrm>
                  <a:off x="337" y="1056"/>
                  <a:ext cx="47" cy="47"/>
                  <a:chOff x="373" y="1246"/>
                  <a:chExt cx="36" cy="37"/>
                </a:xfrm>
              </p:grpSpPr>
              <p:sp>
                <p:nvSpPr>
                  <p:cNvPr id="171095" name="Line 16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096" name="Line 16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1092" name="Group 163"/>
                <p:cNvGrpSpPr>
                  <a:grpSpLocks/>
                </p:cNvGrpSpPr>
                <p:nvPr/>
              </p:nvGrpSpPr>
              <p:grpSpPr bwMode="auto">
                <a:xfrm>
                  <a:off x="385" y="1056"/>
                  <a:ext cx="47" cy="47"/>
                  <a:chOff x="373" y="1246"/>
                  <a:chExt cx="36" cy="37"/>
                </a:xfrm>
              </p:grpSpPr>
              <p:sp>
                <p:nvSpPr>
                  <p:cNvPr id="171093" name="Line 16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094" name="Line 16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171088" name="Freeform 166"/>
            <p:cNvSpPr>
              <a:spLocks/>
            </p:cNvSpPr>
            <p:nvPr/>
          </p:nvSpPr>
          <p:spPr bwMode="auto">
            <a:xfrm>
              <a:off x="1905" y="991"/>
              <a:ext cx="224"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6" name="Group 167"/>
          <p:cNvGrpSpPr>
            <a:grpSpLocks/>
          </p:cNvGrpSpPr>
          <p:nvPr/>
        </p:nvGrpSpPr>
        <p:grpSpPr bwMode="auto">
          <a:xfrm>
            <a:off x="2998788" y="2347913"/>
            <a:ext cx="127000" cy="107950"/>
            <a:chOff x="2040" y="1440"/>
            <a:chExt cx="80" cy="68"/>
          </a:xfrm>
        </p:grpSpPr>
        <p:grpSp>
          <p:nvGrpSpPr>
            <p:cNvPr id="171083" name="Group 168"/>
            <p:cNvGrpSpPr>
              <a:grpSpLocks/>
            </p:cNvGrpSpPr>
            <p:nvPr/>
          </p:nvGrpSpPr>
          <p:grpSpPr bwMode="auto">
            <a:xfrm>
              <a:off x="2056" y="1461"/>
              <a:ext cx="47" cy="47"/>
              <a:chOff x="373" y="1246"/>
              <a:chExt cx="36" cy="37"/>
            </a:xfrm>
          </p:grpSpPr>
          <p:sp>
            <p:nvSpPr>
              <p:cNvPr id="171085" name="Line 16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1086" name="Line 17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171084" name="Freeform 171"/>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7" name="Group 172"/>
          <p:cNvGrpSpPr>
            <a:grpSpLocks/>
          </p:cNvGrpSpPr>
          <p:nvPr/>
        </p:nvGrpSpPr>
        <p:grpSpPr bwMode="auto">
          <a:xfrm>
            <a:off x="3049588" y="3059113"/>
            <a:ext cx="76200" cy="107950"/>
            <a:chOff x="2064" y="1841"/>
            <a:chExt cx="48" cy="68"/>
          </a:xfrm>
        </p:grpSpPr>
        <p:sp>
          <p:nvSpPr>
            <p:cNvPr id="171081" name="Line 173"/>
            <p:cNvSpPr>
              <a:spLocks noChangeAspect="1" noChangeShapeType="1"/>
            </p:cNvSpPr>
            <p:nvPr/>
          </p:nvSpPr>
          <p:spPr bwMode="auto">
            <a:xfrm>
              <a:off x="2088" y="1856"/>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082" name="Freeform 174"/>
            <p:cNvSpPr>
              <a:spLocks/>
            </p:cNvSpPr>
            <p:nvPr/>
          </p:nvSpPr>
          <p:spPr bwMode="auto">
            <a:xfrm>
              <a:off x="2064" y="1841"/>
              <a:ext cx="48"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1048" name="Group 175"/>
          <p:cNvGrpSpPr>
            <a:grpSpLocks/>
          </p:cNvGrpSpPr>
          <p:nvPr/>
        </p:nvGrpSpPr>
        <p:grpSpPr bwMode="auto">
          <a:xfrm>
            <a:off x="446088" y="2562225"/>
            <a:ext cx="112712" cy="84138"/>
            <a:chOff x="340" y="1392"/>
            <a:chExt cx="71" cy="53"/>
          </a:xfrm>
        </p:grpSpPr>
        <p:sp>
          <p:nvSpPr>
            <p:cNvPr id="171078" name="Line 17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079" name="Line 17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080" name="Line 17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1049" name="Rectangle 179"/>
          <p:cNvSpPr>
            <a:spLocks noChangeAspect="1" noChangeArrowheads="1"/>
          </p:cNvSpPr>
          <p:nvPr/>
        </p:nvSpPr>
        <p:spPr bwMode="auto">
          <a:xfrm>
            <a:off x="781050" y="2527300"/>
            <a:ext cx="1195388"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Regiment/Group</a:t>
            </a:r>
          </a:p>
        </p:txBody>
      </p:sp>
      <p:grpSp>
        <p:nvGrpSpPr>
          <p:cNvPr id="171050" name="Group 180"/>
          <p:cNvGrpSpPr>
            <a:grpSpLocks/>
          </p:cNvGrpSpPr>
          <p:nvPr/>
        </p:nvGrpSpPr>
        <p:grpSpPr bwMode="auto">
          <a:xfrm>
            <a:off x="2925763" y="2584450"/>
            <a:ext cx="200025" cy="107950"/>
            <a:chOff x="1923" y="1397"/>
            <a:chExt cx="126" cy="68"/>
          </a:xfrm>
        </p:grpSpPr>
        <p:grpSp>
          <p:nvGrpSpPr>
            <p:cNvPr id="171073" name="Group 181"/>
            <p:cNvGrpSpPr>
              <a:grpSpLocks/>
            </p:cNvGrpSpPr>
            <p:nvPr/>
          </p:nvGrpSpPr>
          <p:grpSpPr bwMode="auto">
            <a:xfrm>
              <a:off x="1951" y="1412"/>
              <a:ext cx="71" cy="53"/>
              <a:chOff x="1951" y="1412"/>
              <a:chExt cx="71" cy="53"/>
            </a:xfrm>
          </p:grpSpPr>
          <p:sp>
            <p:nvSpPr>
              <p:cNvPr id="171075" name="Line 182"/>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076" name="Line 183"/>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1077" name="Line 184"/>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1074" name="Freeform 185"/>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171051" name="Rectangle 186"/>
          <p:cNvSpPr>
            <a:spLocks noChangeArrowheads="1"/>
          </p:cNvSpPr>
          <p:nvPr/>
        </p:nvSpPr>
        <p:spPr bwMode="auto">
          <a:xfrm>
            <a:off x="350838" y="779463"/>
            <a:ext cx="1203325" cy="168275"/>
          </a:xfrm>
          <a:prstGeom prst="rect">
            <a:avLst/>
          </a:prstGeom>
          <a:noFill/>
          <a:ln w="12700" algn="ctr">
            <a:noFill/>
            <a:miter lim="800000"/>
            <a:headEnd/>
            <a:tailEnd/>
          </a:ln>
        </p:spPr>
        <p:txBody>
          <a:bodyPr wrap="none" lIns="0" tIns="0" rIns="0" bIns="0">
            <a:spAutoFit/>
          </a:bodyPr>
          <a:lstStyle/>
          <a:p>
            <a:pPr algn="ctr" eaLnBrk="0" hangingPunct="0"/>
            <a:r>
              <a:rPr lang="en-US" sz="1100"/>
              <a:t>Unit Size Indicators</a:t>
            </a:r>
          </a:p>
        </p:txBody>
      </p:sp>
      <p:sp>
        <p:nvSpPr>
          <p:cNvPr id="171052" name="Rectangle 187"/>
          <p:cNvSpPr>
            <a:spLocks noChangeAspect="1" noChangeArrowheads="1"/>
          </p:cNvSpPr>
          <p:nvPr/>
        </p:nvSpPr>
        <p:spPr bwMode="auto">
          <a:xfrm>
            <a:off x="5565775" y="720725"/>
            <a:ext cx="685800" cy="457200"/>
          </a:xfrm>
          <a:prstGeom prst="rect">
            <a:avLst/>
          </a:prstGeom>
          <a:noFill/>
          <a:ln w="12700">
            <a:solidFill>
              <a:srgbClr val="000000"/>
            </a:solidFill>
            <a:miter lim="800000"/>
            <a:headEnd/>
            <a:tailEnd/>
          </a:ln>
        </p:spPr>
        <p:txBody>
          <a:bodyPr wrap="none" anchor="ctr"/>
          <a:lstStyle/>
          <a:p>
            <a:endParaRPr lang="en-US"/>
          </a:p>
        </p:txBody>
      </p:sp>
      <p:sp>
        <p:nvSpPr>
          <p:cNvPr id="171053" name="Text Box 188"/>
          <p:cNvSpPr txBox="1">
            <a:spLocks noChangeArrowheads="1"/>
          </p:cNvSpPr>
          <p:nvPr/>
        </p:nvSpPr>
        <p:spPr bwMode="auto">
          <a:xfrm>
            <a:off x="5867400" y="738188"/>
            <a:ext cx="79375" cy="176212"/>
          </a:xfrm>
          <a:prstGeom prst="rect">
            <a:avLst/>
          </a:prstGeom>
          <a:noFill/>
          <a:ln w="12700">
            <a:noFill/>
            <a:miter lim="800000"/>
            <a:headEnd type="none" w="sm" len="sm"/>
            <a:tailEnd type="none" w="sm" len="sm"/>
          </a:ln>
        </p:spPr>
        <p:txBody>
          <a:bodyPr wrap="none" lIns="0" tIns="0" rIns="0" bIns="0"/>
          <a:lstStyle/>
          <a:p>
            <a:pPr eaLnBrk="0" hangingPunct="0"/>
            <a:r>
              <a:rPr lang="en-US" sz="800">
                <a:latin typeface="Arial Black" pitchFamily="34" charset="0"/>
              </a:rPr>
              <a:t>A</a:t>
            </a:r>
          </a:p>
        </p:txBody>
      </p:sp>
      <p:sp>
        <p:nvSpPr>
          <p:cNvPr id="171054" name="Text Box 189"/>
          <p:cNvSpPr txBox="1">
            <a:spLocks noChangeArrowheads="1"/>
          </p:cNvSpPr>
          <p:nvPr/>
        </p:nvSpPr>
        <p:spPr bwMode="auto">
          <a:xfrm>
            <a:off x="5867400" y="957263"/>
            <a:ext cx="79375" cy="174625"/>
          </a:xfrm>
          <a:prstGeom prst="rect">
            <a:avLst/>
          </a:prstGeom>
          <a:noFill/>
          <a:ln w="12700">
            <a:noFill/>
            <a:miter lim="800000"/>
            <a:headEnd type="none" w="sm" len="sm"/>
            <a:tailEnd type="none" w="sm" len="sm"/>
          </a:ln>
        </p:spPr>
        <p:txBody>
          <a:bodyPr wrap="none" lIns="0" tIns="0" rIns="0" bIns="0"/>
          <a:lstStyle/>
          <a:p>
            <a:pPr eaLnBrk="0" hangingPunct="0"/>
            <a:r>
              <a:rPr lang="en-US" sz="800">
                <a:latin typeface="Arial Black" pitchFamily="34" charset="0"/>
              </a:rPr>
              <a:t>A</a:t>
            </a:r>
            <a:r>
              <a:rPr lang="en-US" sz="800" baseline="-25000">
                <a:latin typeface="Arial Black" pitchFamily="34" charset="0"/>
              </a:rPr>
              <a:t>1,2,3</a:t>
            </a:r>
            <a:r>
              <a:rPr lang="en-US" sz="800">
                <a:latin typeface="Arial Black" pitchFamily="34" charset="0"/>
              </a:rPr>
              <a:t> </a:t>
            </a:r>
          </a:p>
        </p:txBody>
      </p:sp>
      <p:sp>
        <p:nvSpPr>
          <p:cNvPr id="171055" name="Text Box 190"/>
          <p:cNvSpPr txBox="1">
            <a:spLocks noChangeArrowheads="1"/>
          </p:cNvSpPr>
          <p:nvPr/>
        </p:nvSpPr>
        <p:spPr bwMode="auto">
          <a:xfrm>
            <a:off x="5776913" y="585788"/>
            <a:ext cx="263525" cy="122237"/>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A</a:t>
            </a:r>
          </a:p>
        </p:txBody>
      </p:sp>
      <p:sp>
        <p:nvSpPr>
          <p:cNvPr id="171056" name="Text Box 191"/>
          <p:cNvSpPr txBox="1">
            <a:spLocks noChangeArrowheads="1"/>
          </p:cNvSpPr>
          <p:nvPr/>
        </p:nvSpPr>
        <p:spPr bwMode="auto">
          <a:xfrm>
            <a:off x="5778500" y="1195388"/>
            <a:ext cx="263525" cy="122237"/>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R</a:t>
            </a:r>
          </a:p>
        </p:txBody>
      </p:sp>
      <p:sp>
        <p:nvSpPr>
          <p:cNvPr id="171057" name="Text Box 192"/>
          <p:cNvSpPr txBox="1">
            <a:spLocks noChangeArrowheads="1"/>
          </p:cNvSpPr>
          <p:nvPr/>
        </p:nvSpPr>
        <p:spPr bwMode="auto">
          <a:xfrm>
            <a:off x="6265863" y="585788"/>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E/F</a:t>
            </a:r>
          </a:p>
        </p:txBody>
      </p:sp>
      <p:sp>
        <p:nvSpPr>
          <p:cNvPr id="171058" name="Text Box 193"/>
          <p:cNvSpPr txBox="1">
            <a:spLocks noChangeArrowheads="1"/>
          </p:cNvSpPr>
          <p:nvPr/>
        </p:nvSpPr>
        <p:spPr bwMode="auto">
          <a:xfrm>
            <a:off x="6265863" y="738188"/>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G</a:t>
            </a:r>
          </a:p>
        </p:txBody>
      </p:sp>
      <p:sp>
        <p:nvSpPr>
          <p:cNvPr id="171059" name="Text Box 194"/>
          <p:cNvSpPr txBox="1">
            <a:spLocks noChangeArrowheads="1"/>
          </p:cNvSpPr>
          <p:nvPr/>
        </p:nvSpPr>
        <p:spPr bwMode="auto">
          <a:xfrm>
            <a:off x="6265863" y="890588"/>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H/K</a:t>
            </a:r>
          </a:p>
        </p:txBody>
      </p:sp>
      <p:sp>
        <p:nvSpPr>
          <p:cNvPr id="171060" name="Text Box 195"/>
          <p:cNvSpPr txBox="1">
            <a:spLocks noChangeArrowheads="1"/>
          </p:cNvSpPr>
          <p:nvPr/>
        </p:nvSpPr>
        <p:spPr bwMode="auto">
          <a:xfrm>
            <a:off x="6265863" y="1042988"/>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M</a:t>
            </a:r>
          </a:p>
        </p:txBody>
      </p:sp>
      <p:sp>
        <p:nvSpPr>
          <p:cNvPr id="171061" name="Text Box 196"/>
          <p:cNvSpPr txBox="1">
            <a:spLocks noChangeArrowheads="1"/>
          </p:cNvSpPr>
          <p:nvPr/>
        </p:nvSpPr>
        <p:spPr bwMode="auto">
          <a:xfrm>
            <a:off x="6265863" y="1195388"/>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P</a:t>
            </a:r>
          </a:p>
        </p:txBody>
      </p:sp>
      <p:sp>
        <p:nvSpPr>
          <p:cNvPr id="171062" name="Text Box 197"/>
          <p:cNvSpPr txBox="1">
            <a:spLocks noChangeArrowheads="1"/>
          </p:cNvSpPr>
          <p:nvPr/>
        </p:nvSpPr>
        <p:spPr bwMode="auto">
          <a:xfrm>
            <a:off x="5184775" y="5683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171063" name="Text Box 198"/>
          <p:cNvSpPr txBox="1">
            <a:spLocks noChangeArrowheads="1"/>
          </p:cNvSpPr>
          <p:nvPr/>
        </p:nvSpPr>
        <p:spPr bwMode="auto">
          <a:xfrm>
            <a:off x="5184775" y="7207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X/Y</a:t>
            </a:r>
          </a:p>
        </p:txBody>
      </p:sp>
      <p:sp>
        <p:nvSpPr>
          <p:cNvPr id="171064" name="Text Box 199"/>
          <p:cNvSpPr txBox="1">
            <a:spLocks noChangeArrowheads="1"/>
          </p:cNvSpPr>
          <p:nvPr/>
        </p:nvSpPr>
        <p:spPr bwMode="auto">
          <a:xfrm>
            <a:off x="5184775" y="8731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V</a:t>
            </a:r>
          </a:p>
        </p:txBody>
      </p:sp>
      <p:sp>
        <p:nvSpPr>
          <p:cNvPr id="171065" name="Text Box 200"/>
          <p:cNvSpPr txBox="1">
            <a:spLocks noChangeArrowheads="1"/>
          </p:cNvSpPr>
          <p:nvPr/>
        </p:nvSpPr>
        <p:spPr bwMode="auto">
          <a:xfrm>
            <a:off x="5184775" y="10255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171066" name="Text Box 201"/>
          <p:cNvSpPr txBox="1">
            <a:spLocks noChangeArrowheads="1"/>
          </p:cNvSpPr>
          <p:nvPr/>
        </p:nvSpPr>
        <p:spPr bwMode="auto">
          <a:xfrm>
            <a:off x="5184775" y="11779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Z</a:t>
            </a:r>
          </a:p>
        </p:txBody>
      </p:sp>
      <p:sp>
        <p:nvSpPr>
          <p:cNvPr id="171067" name="Freeform 202"/>
          <p:cNvSpPr>
            <a:spLocks/>
          </p:cNvSpPr>
          <p:nvPr/>
        </p:nvSpPr>
        <p:spPr bwMode="auto">
          <a:xfrm>
            <a:off x="5908675" y="1335088"/>
            <a:ext cx="290513" cy="280987"/>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171068" name="Text Box 203"/>
          <p:cNvSpPr txBox="1">
            <a:spLocks noChangeArrowheads="1"/>
          </p:cNvSpPr>
          <p:nvPr/>
        </p:nvSpPr>
        <p:spPr bwMode="auto">
          <a:xfrm>
            <a:off x="5930900" y="1500188"/>
            <a:ext cx="268288" cy="122237"/>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Q</a:t>
            </a:r>
          </a:p>
        </p:txBody>
      </p:sp>
      <p:sp>
        <p:nvSpPr>
          <p:cNvPr id="171069" name="Rectangle 204"/>
          <p:cNvSpPr>
            <a:spLocks noChangeArrowheads="1"/>
          </p:cNvSpPr>
          <p:nvPr/>
        </p:nvSpPr>
        <p:spPr bwMode="auto">
          <a:xfrm>
            <a:off x="4141788" y="280988"/>
            <a:ext cx="3475037" cy="168275"/>
          </a:xfrm>
          <a:prstGeom prst="rect">
            <a:avLst/>
          </a:prstGeom>
          <a:noFill/>
          <a:ln w="12700" algn="ctr">
            <a:noFill/>
            <a:miter lim="800000"/>
            <a:headEnd/>
            <a:tailEnd/>
          </a:ln>
        </p:spPr>
        <p:txBody>
          <a:bodyPr wrap="none" lIns="0" tIns="0" rIns="0" bIns="0">
            <a:spAutoFit/>
          </a:bodyPr>
          <a:lstStyle/>
          <a:p>
            <a:pPr algn="ctr" eaLnBrk="0" hangingPunct="0"/>
            <a:r>
              <a:rPr lang="en-US" sz="1100"/>
              <a:t>Unit Labels, see pages 6 and 7 for details and examples</a:t>
            </a:r>
          </a:p>
        </p:txBody>
      </p:sp>
      <p:sp>
        <p:nvSpPr>
          <p:cNvPr id="171070" name="AutoShape 205">
            <a:hlinkClick r:id="rId3" action="ppaction://hlinksldjump" highlightClick="1"/>
          </p:cNvPr>
          <p:cNvSpPr>
            <a:spLocks noChangeArrowheads="1"/>
          </p:cNvSpPr>
          <p:nvPr/>
        </p:nvSpPr>
        <p:spPr bwMode="auto">
          <a:xfrm>
            <a:off x="7908925" y="198438"/>
            <a:ext cx="336550" cy="334962"/>
          </a:xfrm>
          <a:prstGeom prst="actionButtonInformation">
            <a:avLst/>
          </a:prstGeom>
          <a:solidFill>
            <a:schemeClr val="accent1"/>
          </a:solidFill>
          <a:ln w="12700">
            <a:noFill/>
            <a:miter lim="800000"/>
            <a:headEnd/>
            <a:tailEnd/>
          </a:ln>
        </p:spPr>
        <p:txBody>
          <a:bodyPr wrap="none" anchor="ctr"/>
          <a:lstStyle/>
          <a:p>
            <a:endParaRPr lang="en-US"/>
          </a:p>
        </p:txBody>
      </p:sp>
      <p:sp>
        <p:nvSpPr>
          <p:cNvPr id="171071" name="Rectangle 206"/>
          <p:cNvSpPr>
            <a:spLocks noChangeArrowheads="1"/>
          </p:cNvSpPr>
          <p:nvPr/>
        </p:nvSpPr>
        <p:spPr bwMode="auto">
          <a:xfrm>
            <a:off x="762000" y="346075"/>
            <a:ext cx="2657475" cy="168275"/>
          </a:xfrm>
          <a:prstGeom prst="rect">
            <a:avLst/>
          </a:prstGeom>
          <a:noFill/>
          <a:ln w="12700" algn="ctr">
            <a:noFill/>
            <a:miter lim="800000"/>
            <a:headEnd/>
            <a:tailEnd/>
          </a:ln>
        </p:spPr>
        <p:txBody>
          <a:bodyPr wrap="none" lIns="0" tIns="0" rIns="0" bIns="0">
            <a:spAutoFit/>
          </a:bodyPr>
          <a:lstStyle/>
          <a:p>
            <a:pPr algn="ctr" eaLnBrk="0" hangingPunct="0"/>
            <a:r>
              <a:rPr lang="en-US" sz="1100">
                <a:solidFill>
                  <a:srgbClr val="FF0000"/>
                </a:solidFill>
              </a:rPr>
              <a:t>See the next page for Tips and Instructions</a:t>
            </a:r>
          </a:p>
        </p:txBody>
      </p:sp>
      <p:sp>
        <p:nvSpPr>
          <p:cNvPr id="171072" name="AutoShape 207">
            <a:hlinkClick r:id="" action="ppaction://hlinkshowjump?jump=nextslide" highlightClick="1"/>
          </p:cNvPr>
          <p:cNvSpPr>
            <a:spLocks noChangeArrowheads="1"/>
          </p:cNvSpPr>
          <p:nvPr/>
        </p:nvSpPr>
        <p:spPr bwMode="auto">
          <a:xfrm>
            <a:off x="3563938" y="292100"/>
            <a:ext cx="311150" cy="279400"/>
          </a:xfrm>
          <a:prstGeom prst="actionButtonInformation">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Rectangle 2"/>
          <p:cNvSpPr>
            <a:spLocks noGrp="1" noChangeArrowheads="1"/>
          </p:cNvSpPr>
          <p:nvPr>
            <p:ph type="title"/>
          </p:nvPr>
        </p:nvSpPr>
        <p:spPr>
          <a:xfrm>
            <a:off x="685800" y="0"/>
            <a:ext cx="7772400" cy="1143000"/>
          </a:xfrm>
        </p:spPr>
        <p:txBody>
          <a:bodyPr/>
          <a:lstStyle/>
          <a:p>
            <a:pPr eaLnBrk="1" hangingPunct="1"/>
            <a:r>
              <a:rPr lang="en-US"/>
              <a:t>Tips and Instructions</a:t>
            </a:r>
          </a:p>
        </p:txBody>
      </p:sp>
      <p:sp>
        <p:nvSpPr>
          <p:cNvPr id="172035" name="Rectangle 3"/>
          <p:cNvSpPr>
            <a:spLocks noChangeArrowheads="1"/>
          </p:cNvSpPr>
          <p:nvPr/>
        </p:nvSpPr>
        <p:spPr bwMode="auto">
          <a:xfrm>
            <a:off x="5305425" y="2336800"/>
            <a:ext cx="547688" cy="320675"/>
          </a:xfrm>
          <a:prstGeom prst="rect">
            <a:avLst/>
          </a:prstGeom>
          <a:noFill/>
          <a:ln w="12700">
            <a:solidFill>
              <a:srgbClr val="000000"/>
            </a:solidFill>
            <a:miter lim="800000"/>
            <a:headEnd/>
            <a:tailEnd/>
          </a:ln>
        </p:spPr>
        <p:txBody>
          <a:bodyPr wrap="none" anchor="ctr"/>
          <a:lstStyle/>
          <a:p>
            <a:endParaRPr lang="en-US"/>
          </a:p>
        </p:txBody>
      </p:sp>
      <p:grpSp>
        <p:nvGrpSpPr>
          <p:cNvPr id="172036" name="Group 4"/>
          <p:cNvGrpSpPr>
            <a:grpSpLocks/>
          </p:cNvGrpSpPr>
          <p:nvPr/>
        </p:nvGrpSpPr>
        <p:grpSpPr bwMode="auto">
          <a:xfrm>
            <a:off x="5043488" y="2097088"/>
            <a:ext cx="150812" cy="74612"/>
            <a:chOff x="337" y="1056"/>
            <a:chExt cx="95" cy="47"/>
          </a:xfrm>
        </p:grpSpPr>
        <p:grpSp>
          <p:nvGrpSpPr>
            <p:cNvPr id="172187" name="Group 5"/>
            <p:cNvGrpSpPr>
              <a:grpSpLocks/>
            </p:cNvGrpSpPr>
            <p:nvPr/>
          </p:nvGrpSpPr>
          <p:grpSpPr bwMode="auto">
            <a:xfrm>
              <a:off x="337" y="1056"/>
              <a:ext cx="47" cy="47"/>
              <a:chOff x="373" y="1246"/>
              <a:chExt cx="36" cy="37"/>
            </a:xfrm>
          </p:grpSpPr>
          <p:sp>
            <p:nvSpPr>
              <p:cNvPr id="172191" name="Line 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92" name="Line 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88" name="Group 8"/>
            <p:cNvGrpSpPr>
              <a:grpSpLocks/>
            </p:cNvGrpSpPr>
            <p:nvPr/>
          </p:nvGrpSpPr>
          <p:grpSpPr bwMode="auto">
            <a:xfrm>
              <a:off x="385" y="1056"/>
              <a:ext cx="47" cy="47"/>
              <a:chOff x="373" y="1246"/>
              <a:chExt cx="36" cy="37"/>
            </a:xfrm>
          </p:grpSpPr>
          <p:sp>
            <p:nvSpPr>
              <p:cNvPr id="172189" name="Line 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90" name="Line 1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72037" name="Text Box 11"/>
          <p:cNvSpPr txBox="1">
            <a:spLocks noChangeArrowheads="1"/>
          </p:cNvSpPr>
          <p:nvPr/>
        </p:nvSpPr>
        <p:spPr bwMode="auto">
          <a:xfrm>
            <a:off x="571500" y="2201863"/>
            <a:ext cx="3321050" cy="4598987"/>
          </a:xfrm>
          <a:prstGeom prst="rect">
            <a:avLst/>
          </a:prstGeom>
          <a:noFill/>
          <a:ln w="12700">
            <a:noFill/>
            <a:miter lim="800000"/>
            <a:headEnd/>
            <a:tailEnd/>
          </a:ln>
        </p:spPr>
        <p:txBody>
          <a:bodyPr/>
          <a:lstStyle/>
          <a:p>
            <a:pPr eaLnBrk="0" hangingPunct="0"/>
            <a:r>
              <a:rPr lang="en-US" sz="1100" b="1">
                <a:solidFill>
                  <a:srgbClr val="FF0000"/>
                </a:solidFill>
              </a:rPr>
              <a:t>A</a:t>
            </a:r>
            <a:r>
              <a:rPr lang="en-US" sz="1100" b="1"/>
              <a:t> To match up a unit with its size indicator</a:t>
            </a:r>
          </a:p>
          <a:p>
            <a:pPr eaLnBrk="0" hangingPunct="0"/>
            <a:r>
              <a:rPr lang="en-US" sz="1100" b="1"/>
              <a:t>cut and paste them onto the work sheet.</a:t>
            </a:r>
          </a:p>
          <a:p>
            <a:pPr eaLnBrk="0" hangingPunct="0"/>
            <a:endParaRPr lang="en-US" sz="1100" b="1"/>
          </a:p>
          <a:p>
            <a:pPr eaLnBrk="0" hangingPunct="0"/>
            <a:r>
              <a:rPr lang="en-US" sz="1100" b="1">
                <a:solidFill>
                  <a:srgbClr val="FF0000"/>
                </a:solidFill>
              </a:rPr>
              <a:t>B</a:t>
            </a:r>
            <a:r>
              <a:rPr lang="en-US" sz="1100" b="1"/>
              <a:t> Right click one of the symbols then zoom into 200%-400% for good visibility and manually move the size indicator on top of the unit symbol. </a:t>
            </a:r>
          </a:p>
          <a:p>
            <a:pPr eaLnBrk="0" hangingPunct="0"/>
            <a:endParaRPr lang="en-US" sz="1100" b="1"/>
          </a:p>
          <a:p>
            <a:pPr eaLnBrk="0" hangingPunct="0"/>
            <a:r>
              <a:rPr lang="en-US" sz="1100" b="1">
                <a:solidFill>
                  <a:srgbClr val="FF0000"/>
                </a:solidFill>
              </a:rPr>
              <a:t>C</a:t>
            </a:r>
            <a:r>
              <a:rPr lang="en-US" sz="1100" b="1"/>
              <a:t> right click both symbols, then center by clicking D</a:t>
            </a:r>
            <a:r>
              <a:rPr lang="en-US" sz="1100" b="1" u="sng"/>
              <a:t>r</a:t>
            </a:r>
            <a:r>
              <a:rPr lang="en-US" sz="1100" b="1"/>
              <a:t>aw, </a:t>
            </a:r>
            <a:r>
              <a:rPr lang="en-US" sz="1100" b="1" u="sng"/>
              <a:t>A</a:t>
            </a:r>
            <a:r>
              <a:rPr lang="en-US" sz="1100" b="1"/>
              <a:t>lign, </a:t>
            </a:r>
            <a:r>
              <a:rPr lang="en-US" sz="1100" b="1" u="sng"/>
              <a:t>C</a:t>
            </a:r>
            <a:r>
              <a:rPr lang="en-US" sz="1100" b="1"/>
              <a:t>enter, to center the indicator on top of the unit.  Or you can hit the keys </a:t>
            </a:r>
            <a:r>
              <a:rPr lang="en-US" sz="1100" b="1">
                <a:solidFill>
                  <a:srgbClr val="FF0000"/>
                </a:solidFill>
              </a:rPr>
              <a:t>alt</a:t>
            </a:r>
            <a:r>
              <a:rPr lang="en-US" sz="1100" b="1"/>
              <a:t> and </a:t>
            </a:r>
            <a:r>
              <a:rPr lang="en-US" sz="1100" b="1">
                <a:solidFill>
                  <a:srgbClr val="FF0000"/>
                </a:solidFill>
              </a:rPr>
              <a:t>r</a:t>
            </a:r>
            <a:r>
              <a:rPr lang="en-US" sz="1100" b="1"/>
              <a:t> then </a:t>
            </a:r>
            <a:r>
              <a:rPr lang="en-US" sz="1100" b="1">
                <a:solidFill>
                  <a:srgbClr val="FF0000"/>
                </a:solidFill>
              </a:rPr>
              <a:t>a</a:t>
            </a:r>
            <a:r>
              <a:rPr lang="en-US" sz="1100" b="1"/>
              <a:t> then </a:t>
            </a:r>
            <a:r>
              <a:rPr lang="en-US" sz="1100" b="1">
                <a:solidFill>
                  <a:srgbClr val="FF0000"/>
                </a:solidFill>
              </a:rPr>
              <a:t>c</a:t>
            </a:r>
            <a:r>
              <a:rPr lang="en-US" sz="1100" b="1"/>
              <a:t>.  While both symbols are selected, group them by clicking D</a:t>
            </a:r>
            <a:r>
              <a:rPr lang="en-US" sz="1100" b="1" u="sng"/>
              <a:t>r</a:t>
            </a:r>
            <a:r>
              <a:rPr lang="en-US" sz="1100" b="1"/>
              <a:t>aw, </a:t>
            </a:r>
            <a:r>
              <a:rPr lang="en-US" sz="1100" b="1" u="sng"/>
              <a:t>G</a:t>
            </a:r>
            <a:r>
              <a:rPr lang="en-US" sz="1100" b="1"/>
              <a:t>roup or hit the keys </a:t>
            </a:r>
            <a:r>
              <a:rPr lang="en-US" sz="1100" b="1">
                <a:solidFill>
                  <a:srgbClr val="FF0000"/>
                </a:solidFill>
              </a:rPr>
              <a:t>alt </a:t>
            </a:r>
            <a:r>
              <a:rPr lang="en-US" sz="1100" b="1"/>
              <a:t>and </a:t>
            </a:r>
            <a:r>
              <a:rPr lang="en-US" sz="1100" b="1">
                <a:solidFill>
                  <a:srgbClr val="FF0000"/>
                </a:solidFill>
              </a:rPr>
              <a:t>r</a:t>
            </a:r>
            <a:r>
              <a:rPr lang="en-US" sz="1100" b="1"/>
              <a:t> then </a:t>
            </a:r>
            <a:r>
              <a:rPr lang="en-US" sz="1100" b="1">
                <a:solidFill>
                  <a:srgbClr val="FF0000"/>
                </a:solidFill>
              </a:rPr>
              <a:t>g</a:t>
            </a:r>
          </a:p>
          <a:p>
            <a:pPr eaLnBrk="0" hangingPunct="0"/>
            <a:endParaRPr lang="en-US" sz="1100" b="1">
              <a:solidFill>
                <a:srgbClr val="FF0000"/>
              </a:solidFill>
            </a:endParaRPr>
          </a:p>
          <a:p>
            <a:pPr eaLnBrk="0" hangingPunct="0"/>
            <a:r>
              <a:rPr lang="en-US" sz="1100">
                <a:solidFill>
                  <a:srgbClr val="000000"/>
                </a:solidFill>
              </a:rPr>
              <a:t>The size indicator should be aligned and grouped before the text modifiers on the sides are attached, otherwise it will not center properly.</a:t>
            </a:r>
          </a:p>
          <a:p>
            <a:pPr eaLnBrk="0" hangingPunct="0"/>
            <a:endParaRPr lang="en-US" sz="1100">
              <a:solidFill>
                <a:srgbClr val="000000"/>
              </a:solidFill>
            </a:endParaRPr>
          </a:p>
          <a:p>
            <a:pPr eaLnBrk="0" hangingPunct="0"/>
            <a:r>
              <a:rPr lang="en-US" sz="1100">
                <a:solidFill>
                  <a:srgbClr val="000000"/>
                </a:solidFill>
              </a:rPr>
              <a:t>When changing the color of the fill or the lines in a symbol containing text or attachments, ungroup the text and attachments, change the colors selectively, then regroup.  Otherwise colored lines or fill will appear around the text</a:t>
            </a:r>
          </a:p>
          <a:p>
            <a:pPr eaLnBrk="0" hangingPunct="0"/>
            <a:r>
              <a:rPr lang="en-US" sz="1100">
                <a:solidFill>
                  <a:srgbClr val="000000"/>
                </a:solidFill>
              </a:rPr>
              <a:t>The text can be colored without ungrouping</a:t>
            </a:r>
          </a:p>
          <a:p>
            <a:pPr eaLnBrk="0" hangingPunct="0"/>
            <a:r>
              <a:rPr lang="en-US" sz="1100">
                <a:solidFill>
                  <a:srgbClr val="000000"/>
                </a:solidFill>
              </a:rPr>
              <a:t>Arial Font was used because it remains readable in small font sizes when projected.</a:t>
            </a:r>
            <a:endParaRPr lang="en-US" sz="1100" b="1">
              <a:solidFill>
                <a:srgbClr val="FF0000"/>
              </a:solidFill>
            </a:endParaRPr>
          </a:p>
        </p:txBody>
      </p:sp>
      <p:sp>
        <p:nvSpPr>
          <p:cNvPr id="172038" name="Rectangle 12"/>
          <p:cNvSpPr>
            <a:spLocks noChangeAspect="1" noChangeArrowheads="1"/>
          </p:cNvSpPr>
          <p:nvPr/>
        </p:nvSpPr>
        <p:spPr bwMode="auto">
          <a:xfrm>
            <a:off x="4495800" y="3298825"/>
            <a:ext cx="1095375" cy="641350"/>
          </a:xfrm>
          <a:prstGeom prst="rect">
            <a:avLst/>
          </a:prstGeom>
          <a:noFill/>
          <a:ln w="12700">
            <a:solidFill>
              <a:srgbClr val="000000"/>
            </a:solidFill>
            <a:miter lim="800000"/>
            <a:headEnd/>
            <a:tailEnd/>
          </a:ln>
        </p:spPr>
        <p:txBody>
          <a:bodyPr wrap="none" anchor="ctr"/>
          <a:lstStyle/>
          <a:p>
            <a:endParaRPr lang="en-US"/>
          </a:p>
        </p:txBody>
      </p:sp>
      <p:grpSp>
        <p:nvGrpSpPr>
          <p:cNvPr id="172039" name="Group 13"/>
          <p:cNvGrpSpPr>
            <a:grpSpLocks noChangeAspect="1"/>
          </p:cNvGrpSpPr>
          <p:nvPr/>
        </p:nvGrpSpPr>
        <p:grpSpPr bwMode="auto">
          <a:xfrm>
            <a:off x="4068763" y="3059113"/>
            <a:ext cx="301625" cy="149225"/>
            <a:chOff x="337" y="1056"/>
            <a:chExt cx="95" cy="47"/>
          </a:xfrm>
        </p:grpSpPr>
        <p:grpSp>
          <p:nvGrpSpPr>
            <p:cNvPr id="172181" name="Group 14"/>
            <p:cNvGrpSpPr>
              <a:grpSpLocks noChangeAspect="1"/>
            </p:cNvGrpSpPr>
            <p:nvPr/>
          </p:nvGrpSpPr>
          <p:grpSpPr bwMode="auto">
            <a:xfrm>
              <a:off x="337" y="1056"/>
              <a:ext cx="47" cy="47"/>
              <a:chOff x="373" y="1246"/>
              <a:chExt cx="36" cy="37"/>
            </a:xfrm>
          </p:grpSpPr>
          <p:sp>
            <p:nvSpPr>
              <p:cNvPr id="172185" name="Line 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86" name="Line 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82" name="Group 17"/>
            <p:cNvGrpSpPr>
              <a:grpSpLocks noChangeAspect="1"/>
            </p:cNvGrpSpPr>
            <p:nvPr/>
          </p:nvGrpSpPr>
          <p:grpSpPr bwMode="auto">
            <a:xfrm>
              <a:off x="385" y="1056"/>
              <a:ext cx="47" cy="47"/>
              <a:chOff x="373" y="1246"/>
              <a:chExt cx="36" cy="37"/>
            </a:xfrm>
          </p:grpSpPr>
          <p:sp>
            <p:nvSpPr>
              <p:cNvPr id="172183" name="Line 1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84" name="Line 1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72040" name="Group 20"/>
          <p:cNvGrpSpPr>
            <a:grpSpLocks noChangeAspect="1"/>
          </p:cNvGrpSpPr>
          <p:nvPr/>
        </p:nvGrpSpPr>
        <p:grpSpPr bwMode="auto">
          <a:xfrm>
            <a:off x="4705350" y="3146425"/>
            <a:ext cx="301625" cy="149225"/>
            <a:chOff x="337" y="1056"/>
            <a:chExt cx="95" cy="47"/>
          </a:xfrm>
        </p:grpSpPr>
        <p:grpSp>
          <p:nvGrpSpPr>
            <p:cNvPr id="172175" name="Group 21"/>
            <p:cNvGrpSpPr>
              <a:grpSpLocks noChangeAspect="1"/>
            </p:cNvGrpSpPr>
            <p:nvPr/>
          </p:nvGrpSpPr>
          <p:grpSpPr bwMode="auto">
            <a:xfrm>
              <a:off x="337" y="1056"/>
              <a:ext cx="47" cy="47"/>
              <a:chOff x="373" y="1246"/>
              <a:chExt cx="36" cy="37"/>
            </a:xfrm>
          </p:grpSpPr>
          <p:sp>
            <p:nvSpPr>
              <p:cNvPr id="172179" name="Line 2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80" name="Line 2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76" name="Group 24"/>
            <p:cNvGrpSpPr>
              <a:grpSpLocks noChangeAspect="1"/>
            </p:cNvGrpSpPr>
            <p:nvPr/>
          </p:nvGrpSpPr>
          <p:grpSpPr bwMode="auto">
            <a:xfrm>
              <a:off x="385" y="1056"/>
              <a:ext cx="47" cy="47"/>
              <a:chOff x="373" y="1246"/>
              <a:chExt cx="36" cy="37"/>
            </a:xfrm>
          </p:grpSpPr>
          <p:sp>
            <p:nvSpPr>
              <p:cNvPr id="172177" name="Line 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78" name="Line 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72041" name="Line 27"/>
          <p:cNvSpPr>
            <a:spLocks noChangeShapeType="1"/>
          </p:cNvSpPr>
          <p:nvPr/>
        </p:nvSpPr>
        <p:spPr bwMode="auto">
          <a:xfrm>
            <a:off x="4460875" y="3128963"/>
            <a:ext cx="196850" cy="52387"/>
          </a:xfrm>
          <a:prstGeom prst="line">
            <a:avLst/>
          </a:prstGeom>
          <a:noFill/>
          <a:ln w="12700">
            <a:solidFill>
              <a:schemeClr val="tx1"/>
            </a:solidFill>
            <a:round/>
            <a:headEnd/>
            <a:tailEnd type="triangle" w="med" len="med"/>
          </a:ln>
        </p:spPr>
        <p:txBody>
          <a:bodyPr wrap="none" anchor="ctr"/>
          <a:lstStyle/>
          <a:p>
            <a:endParaRPr lang="en-US"/>
          </a:p>
        </p:txBody>
      </p:sp>
      <p:sp>
        <p:nvSpPr>
          <p:cNvPr id="172042" name="Rectangle 28"/>
          <p:cNvSpPr>
            <a:spLocks noChangeAspect="1" noChangeArrowheads="1"/>
          </p:cNvSpPr>
          <p:nvPr/>
        </p:nvSpPr>
        <p:spPr bwMode="auto">
          <a:xfrm>
            <a:off x="4533900" y="4403725"/>
            <a:ext cx="1095375" cy="641350"/>
          </a:xfrm>
          <a:prstGeom prst="rect">
            <a:avLst/>
          </a:prstGeom>
          <a:noFill/>
          <a:ln w="12700">
            <a:solidFill>
              <a:srgbClr val="000000"/>
            </a:solidFill>
            <a:miter lim="800000"/>
            <a:headEnd/>
            <a:tailEnd/>
          </a:ln>
        </p:spPr>
        <p:txBody>
          <a:bodyPr wrap="none" anchor="ctr"/>
          <a:lstStyle/>
          <a:p>
            <a:endParaRPr lang="en-US"/>
          </a:p>
        </p:txBody>
      </p:sp>
      <p:grpSp>
        <p:nvGrpSpPr>
          <p:cNvPr id="172043" name="Group 29"/>
          <p:cNvGrpSpPr>
            <a:grpSpLocks noChangeAspect="1"/>
          </p:cNvGrpSpPr>
          <p:nvPr/>
        </p:nvGrpSpPr>
        <p:grpSpPr bwMode="auto">
          <a:xfrm>
            <a:off x="4908550" y="4251325"/>
            <a:ext cx="301625" cy="149225"/>
            <a:chOff x="337" y="1056"/>
            <a:chExt cx="95" cy="47"/>
          </a:xfrm>
        </p:grpSpPr>
        <p:grpSp>
          <p:nvGrpSpPr>
            <p:cNvPr id="172169" name="Group 30"/>
            <p:cNvGrpSpPr>
              <a:grpSpLocks noChangeAspect="1"/>
            </p:cNvGrpSpPr>
            <p:nvPr/>
          </p:nvGrpSpPr>
          <p:grpSpPr bwMode="auto">
            <a:xfrm>
              <a:off x="337" y="1056"/>
              <a:ext cx="47" cy="47"/>
              <a:chOff x="373" y="1246"/>
              <a:chExt cx="36" cy="37"/>
            </a:xfrm>
          </p:grpSpPr>
          <p:sp>
            <p:nvSpPr>
              <p:cNvPr id="172173" name="Line 3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74" name="Line 3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70" name="Group 33"/>
            <p:cNvGrpSpPr>
              <a:grpSpLocks noChangeAspect="1"/>
            </p:cNvGrpSpPr>
            <p:nvPr/>
          </p:nvGrpSpPr>
          <p:grpSpPr bwMode="auto">
            <a:xfrm>
              <a:off x="385" y="1056"/>
              <a:ext cx="47" cy="47"/>
              <a:chOff x="373" y="1246"/>
              <a:chExt cx="36" cy="37"/>
            </a:xfrm>
          </p:grpSpPr>
          <p:sp>
            <p:nvSpPr>
              <p:cNvPr id="172171" name="Line 3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72" name="Line 3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72044" name="Line 36"/>
          <p:cNvSpPr>
            <a:spLocks noChangeShapeType="1"/>
          </p:cNvSpPr>
          <p:nvPr/>
        </p:nvSpPr>
        <p:spPr bwMode="auto">
          <a:xfrm>
            <a:off x="4692650" y="4187825"/>
            <a:ext cx="377825" cy="0"/>
          </a:xfrm>
          <a:prstGeom prst="line">
            <a:avLst/>
          </a:prstGeom>
          <a:noFill/>
          <a:ln w="12700">
            <a:solidFill>
              <a:schemeClr val="tx1"/>
            </a:solidFill>
            <a:round/>
            <a:headEnd/>
            <a:tailEnd type="triangle" w="med" len="med"/>
          </a:ln>
        </p:spPr>
        <p:txBody>
          <a:bodyPr wrap="none" anchor="ctr"/>
          <a:lstStyle/>
          <a:p>
            <a:endParaRPr lang="en-US"/>
          </a:p>
        </p:txBody>
      </p:sp>
      <p:sp>
        <p:nvSpPr>
          <p:cNvPr id="172045" name="Line 37"/>
          <p:cNvSpPr>
            <a:spLocks noChangeShapeType="1"/>
          </p:cNvSpPr>
          <p:nvPr/>
        </p:nvSpPr>
        <p:spPr bwMode="auto">
          <a:xfrm flipH="1">
            <a:off x="5508625" y="5194300"/>
            <a:ext cx="379413" cy="0"/>
          </a:xfrm>
          <a:prstGeom prst="line">
            <a:avLst/>
          </a:prstGeom>
          <a:noFill/>
          <a:ln w="12700">
            <a:solidFill>
              <a:schemeClr val="tx1"/>
            </a:solidFill>
            <a:round/>
            <a:headEnd/>
            <a:tailEnd type="triangle" w="med" len="med"/>
          </a:ln>
        </p:spPr>
        <p:txBody>
          <a:bodyPr wrap="none" anchor="ctr"/>
          <a:lstStyle/>
          <a:p>
            <a:endParaRPr lang="en-US"/>
          </a:p>
        </p:txBody>
      </p:sp>
      <p:sp>
        <p:nvSpPr>
          <p:cNvPr id="172046" name="Text Box 38"/>
          <p:cNvSpPr txBox="1">
            <a:spLocks noChangeArrowheads="1"/>
          </p:cNvSpPr>
          <p:nvPr/>
        </p:nvSpPr>
        <p:spPr bwMode="auto">
          <a:xfrm>
            <a:off x="4033838" y="2151063"/>
            <a:ext cx="285750" cy="260350"/>
          </a:xfrm>
          <a:prstGeom prst="rect">
            <a:avLst/>
          </a:prstGeom>
          <a:noFill/>
          <a:ln w="12700">
            <a:noFill/>
            <a:miter lim="800000"/>
            <a:headEnd/>
            <a:tailEnd/>
          </a:ln>
        </p:spPr>
        <p:txBody>
          <a:bodyPr wrap="none">
            <a:spAutoFit/>
          </a:bodyPr>
          <a:lstStyle/>
          <a:p>
            <a:pPr algn="ctr" eaLnBrk="0" hangingPunct="0"/>
            <a:r>
              <a:rPr lang="en-US" sz="1100" b="1">
                <a:solidFill>
                  <a:srgbClr val="FF0000"/>
                </a:solidFill>
              </a:rPr>
              <a:t>A</a:t>
            </a:r>
          </a:p>
        </p:txBody>
      </p:sp>
      <p:sp>
        <p:nvSpPr>
          <p:cNvPr id="172047" name="Text Box 39"/>
          <p:cNvSpPr txBox="1">
            <a:spLocks noChangeArrowheads="1"/>
          </p:cNvSpPr>
          <p:nvPr/>
        </p:nvSpPr>
        <p:spPr bwMode="auto">
          <a:xfrm>
            <a:off x="4032250" y="3403600"/>
            <a:ext cx="285750" cy="260350"/>
          </a:xfrm>
          <a:prstGeom prst="rect">
            <a:avLst/>
          </a:prstGeom>
          <a:noFill/>
          <a:ln w="12700">
            <a:noFill/>
            <a:miter lim="800000"/>
            <a:headEnd/>
            <a:tailEnd/>
          </a:ln>
        </p:spPr>
        <p:txBody>
          <a:bodyPr wrap="none">
            <a:spAutoFit/>
          </a:bodyPr>
          <a:lstStyle/>
          <a:p>
            <a:pPr algn="ctr" eaLnBrk="0" hangingPunct="0"/>
            <a:r>
              <a:rPr lang="en-US" sz="1100" b="1">
                <a:solidFill>
                  <a:srgbClr val="FF0000"/>
                </a:solidFill>
              </a:rPr>
              <a:t>B</a:t>
            </a:r>
          </a:p>
        </p:txBody>
      </p:sp>
      <p:sp>
        <p:nvSpPr>
          <p:cNvPr id="172048" name="Text Box 40"/>
          <p:cNvSpPr txBox="1">
            <a:spLocks noChangeArrowheads="1"/>
          </p:cNvSpPr>
          <p:nvPr/>
        </p:nvSpPr>
        <p:spPr bwMode="auto">
          <a:xfrm>
            <a:off x="4032250" y="4514850"/>
            <a:ext cx="285750" cy="260350"/>
          </a:xfrm>
          <a:prstGeom prst="rect">
            <a:avLst/>
          </a:prstGeom>
          <a:noFill/>
          <a:ln w="12700">
            <a:noFill/>
            <a:miter lim="800000"/>
            <a:headEnd/>
            <a:tailEnd/>
          </a:ln>
        </p:spPr>
        <p:txBody>
          <a:bodyPr wrap="none">
            <a:spAutoFit/>
          </a:bodyPr>
          <a:lstStyle/>
          <a:p>
            <a:pPr algn="ctr" eaLnBrk="0" hangingPunct="0"/>
            <a:r>
              <a:rPr lang="en-US" sz="1100" b="1">
                <a:solidFill>
                  <a:srgbClr val="FF0000"/>
                </a:solidFill>
              </a:rPr>
              <a:t>C</a:t>
            </a:r>
          </a:p>
        </p:txBody>
      </p:sp>
      <p:grpSp>
        <p:nvGrpSpPr>
          <p:cNvPr id="172049" name="Group 41"/>
          <p:cNvGrpSpPr>
            <a:grpSpLocks/>
          </p:cNvGrpSpPr>
          <p:nvPr/>
        </p:nvGrpSpPr>
        <p:grpSpPr bwMode="auto">
          <a:xfrm>
            <a:off x="5522913" y="6192838"/>
            <a:ext cx="884237" cy="458787"/>
            <a:chOff x="2016" y="1487"/>
            <a:chExt cx="557" cy="289"/>
          </a:xfrm>
        </p:grpSpPr>
        <p:grpSp>
          <p:nvGrpSpPr>
            <p:cNvPr id="172147" name="Group 42"/>
            <p:cNvGrpSpPr>
              <a:grpSpLocks/>
            </p:cNvGrpSpPr>
            <p:nvPr/>
          </p:nvGrpSpPr>
          <p:grpSpPr bwMode="auto">
            <a:xfrm>
              <a:off x="2097" y="1487"/>
              <a:ext cx="345" cy="288"/>
              <a:chOff x="2112" y="1155"/>
              <a:chExt cx="345" cy="288"/>
            </a:xfrm>
          </p:grpSpPr>
          <p:sp>
            <p:nvSpPr>
              <p:cNvPr id="172150" name="Freeform 43"/>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rgbClr val="80E0FF"/>
              </a:solidFill>
              <a:ln w="12700" cap="flat" cmpd="sng">
                <a:solidFill>
                  <a:srgbClr val="000000"/>
                </a:solidFill>
                <a:prstDash val="solid"/>
                <a:round/>
                <a:headEnd/>
                <a:tailEnd/>
              </a:ln>
            </p:spPr>
            <p:txBody>
              <a:bodyPr wrap="none" anchor="ctr"/>
              <a:lstStyle/>
              <a:p>
                <a:endParaRPr lang="en-US"/>
              </a:p>
            </p:txBody>
          </p:sp>
          <p:grpSp>
            <p:nvGrpSpPr>
              <p:cNvPr id="172151" name="Group 44"/>
              <p:cNvGrpSpPr>
                <a:grpSpLocks/>
              </p:cNvGrpSpPr>
              <p:nvPr/>
            </p:nvGrpSpPr>
            <p:grpSpPr bwMode="auto">
              <a:xfrm>
                <a:off x="2261" y="1175"/>
                <a:ext cx="47" cy="47"/>
                <a:chOff x="373" y="1246"/>
                <a:chExt cx="36" cy="37"/>
              </a:xfrm>
            </p:grpSpPr>
            <p:sp>
              <p:nvSpPr>
                <p:cNvPr id="172167" name="Line 4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68" name="Line 4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52" name="Group 47"/>
              <p:cNvGrpSpPr>
                <a:grpSpLocks/>
              </p:cNvGrpSpPr>
              <p:nvPr/>
            </p:nvGrpSpPr>
            <p:grpSpPr bwMode="auto">
              <a:xfrm>
                <a:off x="2112" y="1225"/>
                <a:ext cx="345" cy="218"/>
                <a:chOff x="389" y="3536"/>
                <a:chExt cx="345" cy="218"/>
              </a:xfrm>
            </p:grpSpPr>
            <p:sp>
              <p:nvSpPr>
                <p:cNvPr id="172153" name="Rectangle 48"/>
                <p:cNvSpPr>
                  <a:spLocks noChangeAspect="1" noChangeArrowheads="1"/>
                </p:cNvSpPr>
                <p:nvPr/>
              </p:nvSpPr>
              <p:spPr bwMode="auto">
                <a:xfrm>
                  <a:off x="389" y="3536"/>
                  <a:ext cx="345" cy="218"/>
                </a:xfrm>
                <a:prstGeom prst="rect">
                  <a:avLst/>
                </a:prstGeom>
                <a:solidFill>
                  <a:srgbClr val="80E0FF"/>
                </a:solidFill>
                <a:ln w="12700">
                  <a:solidFill>
                    <a:srgbClr val="000000"/>
                  </a:solidFill>
                  <a:miter lim="800000"/>
                  <a:headEnd/>
                  <a:tailEnd/>
                </a:ln>
              </p:spPr>
              <p:txBody>
                <a:bodyPr wrap="none" anchor="ctr"/>
                <a:lstStyle/>
                <a:p>
                  <a:endParaRPr lang="en-US"/>
                </a:p>
              </p:txBody>
            </p:sp>
            <p:sp>
              <p:nvSpPr>
                <p:cNvPr id="172154" name="Line 49"/>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55" name="Line 50"/>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2156" name="Group 51"/>
                <p:cNvGrpSpPr>
                  <a:grpSpLocks/>
                </p:cNvGrpSpPr>
                <p:nvPr/>
              </p:nvGrpSpPr>
              <p:grpSpPr bwMode="auto">
                <a:xfrm>
                  <a:off x="407" y="3607"/>
                  <a:ext cx="309" cy="75"/>
                  <a:chOff x="3856" y="887"/>
                  <a:chExt cx="334" cy="75"/>
                </a:xfrm>
              </p:grpSpPr>
              <p:sp>
                <p:nvSpPr>
                  <p:cNvPr id="172163" name="Line 52"/>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64" name="Line 53"/>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65" name="Freeform 54"/>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rgbClr val="80E0FF"/>
                  </a:solidFill>
                  <a:ln w="12700" cap="flat" cmpd="sng">
                    <a:solidFill>
                      <a:schemeClr val="tx1"/>
                    </a:solidFill>
                    <a:prstDash val="solid"/>
                    <a:round/>
                    <a:headEnd/>
                    <a:tailEnd/>
                  </a:ln>
                </p:spPr>
                <p:txBody>
                  <a:bodyPr wrap="none" anchor="ctr"/>
                  <a:lstStyle/>
                  <a:p>
                    <a:endParaRPr lang="en-US"/>
                  </a:p>
                </p:txBody>
              </p:sp>
              <p:sp>
                <p:nvSpPr>
                  <p:cNvPr id="172166" name="Freeform 55"/>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rgbClr val="80E0FF"/>
                  </a:solidFill>
                  <a:ln w="12700" cap="flat" cmpd="sng">
                    <a:solidFill>
                      <a:schemeClr val="tx1"/>
                    </a:solidFill>
                    <a:prstDash val="solid"/>
                    <a:round/>
                    <a:headEnd/>
                    <a:tailEnd/>
                  </a:ln>
                </p:spPr>
                <p:txBody>
                  <a:bodyPr wrap="none" anchor="ctr"/>
                  <a:lstStyle/>
                  <a:p>
                    <a:endParaRPr lang="en-US"/>
                  </a:p>
                </p:txBody>
              </p:sp>
            </p:grpSp>
            <p:grpSp>
              <p:nvGrpSpPr>
                <p:cNvPr id="172157" name="Group 56"/>
                <p:cNvGrpSpPr>
                  <a:grpSpLocks/>
                </p:cNvGrpSpPr>
                <p:nvPr/>
              </p:nvGrpSpPr>
              <p:grpSpPr bwMode="auto">
                <a:xfrm>
                  <a:off x="390" y="3689"/>
                  <a:ext cx="342" cy="58"/>
                  <a:chOff x="96" y="1287"/>
                  <a:chExt cx="369" cy="58"/>
                </a:xfrm>
              </p:grpSpPr>
              <p:sp>
                <p:nvSpPr>
                  <p:cNvPr id="172158" name="Freeform 5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159" name="Freeform 5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160" name="Freeform 5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161" name="Freeform 6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162" name="Freeform 6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grpSp>
          </p:grpSp>
        </p:grpSp>
        <p:sp>
          <p:nvSpPr>
            <p:cNvPr id="172148" name="Rectangle 62"/>
            <p:cNvSpPr>
              <a:spLocks noChangeArrowheads="1"/>
            </p:cNvSpPr>
            <p:nvPr/>
          </p:nvSpPr>
          <p:spPr bwMode="auto">
            <a:xfrm>
              <a:off x="2016" y="1677"/>
              <a:ext cx="44" cy="96"/>
            </a:xfrm>
            <a:prstGeom prst="rect">
              <a:avLst/>
            </a:prstGeom>
            <a:solidFill>
              <a:srgbClr val="80E0FF"/>
            </a:solidFill>
            <a:ln w="9525">
              <a:noFill/>
              <a:miter lim="800000"/>
              <a:headEnd/>
              <a:tailEnd/>
            </a:ln>
          </p:spPr>
          <p:txBody>
            <a:bodyPr wrap="none" lIns="0" tIns="0" rIns="0" bIns="0">
              <a:spAutoFit/>
            </a:bodyPr>
            <a:lstStyle/>
            <a:p>
              <a:pPr eaLnBrk="0" hangingPunct="0"/>
              <a:r>
                <a:rPr lang="en-US" sz="1000" b="1"/>
                <a:t>4</a:t>
              </a:r>
            </a:p>
          </p:txBody>
        </p:sp>
        <p:sp>
          <p:nvSpPr>
            <p:cNvPr id="172149" name="Rectangle 63"/>
            <p:cNvSpPr>
              <a:spLocks noChangeArrowheads="1"/>
            </p:cNvSpPr>
            <p:nvPr/>
          </p:nvSpPr>
          <p:spPr bwMode="auto">
            <a:xfrm>
              <a:off x="2466" y="1680"/>
              <a:ext cx="107" cy="96"/>
            </a:xfrm>
            <a:prstGeom prst="rect">
              <a:avLst/>
            </a:prstGeom>
            <a:solidFill>
              <a:srgbClr val="80E0FF"/>
            </a:solidFill>
            <a:ln w="9525">
              <a:noFill/>
              <a:miter lim="800000"/>
              <a:headEnd/>
              <a:tailEnd/>
            </a:ln>
          </p:spPr>
          <p:txBody>
            <a:bodyPr wrap="none" lIns="0" tIns="0" rIns="0" bIns="0">
              <a:spAutoFit/>
            </a:bodyPr>
            <a:lstStyle/>
            <a:p>
              <a:pPr eaLnBrk="0" hangingPunct="0"/>
              <a:r>
                <a:rPr lang="en-US" sz="1000" b="1"/>
                <a:t>AT</a:t>
              </a:r>
            </a:p>
          </p:txBody>
        </p:sp>
      </p:grpSp>
      <p:grpSp>
        <p:nvGrpSpPr>
          <p:cNvPr id="172050" name="Group 64"/>
          <p:cNvGrpSpPr>
            <a:grpSpLocks/>
          </p:cNvGrpSpPr>
          <p:nvPr/>
        </p:nvGrpSpPr>
        <p:grpSpPr bwMode="auto">
          <a:xfrm>
            <a:off x="6650038" y="6188075"/>
            <a:ext cx="893762" cy="468313"/>
            <a:chOff x="2016" y="1487"/>
            <a:chExt cx="563" cy="295"/>
          </a:xfrm>
        </p:grpSpPr>
        <p:grpSp>
          <p:nvGrpSpPr>
            <p:cNvPr id="172125" name="Group 65"/>
            <p:cNvGrpSpPr>
              <a:grpSpLocks/>
            </p:cNvGrpSpPr>
            <p:nvPr/>
          </p:nvGrpSpPr>
          <p:grpSpPr bwMode="auto">
            <a:xfrm>
              <a:off x="2097" y="1487"/>
              <a:ext cx="345" cy="288"/>
              <a:chOff x="2112" y="1155"/>
              <a:chExt cx="345" cy="288"/>
            </a:xfrm>
          </p:grpSpPr>
          <p:sp>
            <p:nvSpPr>
              <p:cNvPr id="172128" name="Freeform 66"/>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FF"/>
                </a:solidFill>
                <a:prstDash val="solid"/>
                <a:round/>
                <a:headEnd/>
                <a:tailEnd/>
              </a:ln>
            </p:spPr>
            <p:txBody>
              <a:bodyPr wrap="none" anchor="ctr"/>
              <a:lstStyle/>
              <a:p>
                <a:endParaRPr lang="en-US"/>
              </a:p>
            </p:txBody>
          </p:sp>
          <p:grpSp>
            <p:nvGrpSpPr>
              <p:cNvPr id="172129" name="Group 67"/>
              <p:cNvGrpSpPr>
                <a:grpSpLocks/>
              </p:cNvGrpSpPr>
              <p:nvPr/>
            </p:nvGrpSpPr>
            <p:grpSpPr bwMode="auto">
              <a:xfrm>
                <a:off x="2261" y="1175"/>
                <a:ext cx="47" cy="47"/>
                <a:chOff x="373" y="1246"/>
                <a:chExt cx="36" cy="37"/>
              </a:xfrm>
            </p:grpSpPr>
            <p:sp>
              <p:nvSpPr>
                <p:cNvPr id="172145" name="Line 68"/>
                <p:cNvSpPr>
                  <a:spLocks noChangeAspect="1" noChangeShapeType="1"/>
                </p:cNvSpPr>
                <p:nvPr/>
              </p:nvSpPr>
              <p:spPr bwMode="auto">
                <a:xfrm flipH="1">
                  <a:off x="373" y="1246"/>
                  <a:ext cx="36" cy="37"/>
                </a:xfrm>
                <a:prstGeom prst="line">
                  <a:avLst/>
                </a:prstGeom>
                <a:noFill/>
                <a:ln w="25400">
                  <a:solidFill>
                    <a:srgbClr val="0000FF"/>
                  </a:solidFill>
                  <a:round/>
                  <a:headEnd type="none" w="sm" len="sm"/>
                  <a:tailEnd type="none" w="sm" len="sm"/>
                </a:ln>
              </p:spPr>
              <p:txBody>
                <a:bodyPr wrap="none" anchor="ctr"/>
                <a:lstStyle/>
                <a:p>
                  <a:endParaRPr lang="en-US"/>
                </a:p>
              </p:txBody>
            </p:sp>
            <p:sp>
              <p:nvSpPr>
                <p:cNvPr id="172146" name="Line 69"/>
                <p:cNvSpPr>
                  <a:spLocks noChangeAspect="1" noChangeShapeType="1"/>
                </p:cNvSpPr>
                <p:nvPr/>
              </p:nvSpPr>
              <p:spPr bwMode="auto">
                <a:xfrm>
                  <a:off x="373" y="1246"/>
                  <a:ext cx="36" cy="37"/>
                </a:xfrm>
                <a:prstGeom prst="line">
                  <a:avLst/>
                </a:prstGeom>
                <a:noFill/>
                <a:ln w="25400">
                  <a:solidFill>
                    <a:srgbClr val="0000FF"/>
                  </a:solidFill>
                  <a:round/>
                  <a:headEnd type="none" w="sm" len="sm"/>
                  <a:tailEnd type="none" w="sm" len="sm"/>
                </a:ln>
              </p:spPr>
              <p:txBody>
                <a:bodyPr wrap="none" anchor="ctr"/>
                <a:lstStyle/>
                <a:p>
                  <a:endParaRPr lang="en-US"/>
                </a:p>
              </p:txBody>
            </p:sp>
          </p:grpSp>
          <p:grpSp>
            <p:nvGrpSpPr>
              <p:cNvPr id="172130" name="Group 70"/>
              <p:cNvGrpSpPr>
                <a:grpSpLocks/>
              </p:cNvGrpSpPr>
              <p:nvPr/>
            </p:nvGrpSpPr>
            <p:grpSpPr bwMode="auto">
              <a:xfrm>
                <a:off x="2112" y="1225"/>
                <a:ext cx="345" cy="218"/>
                <a:chOff x="389" y="3536"/>
                <a:chExt cx="345" cy="218"/>
              </a:xfrm>
            </p:grpSpPr>
            <p:sp>
              <p:nvSpPr>
                <p:cNvPr id="172131" name="Rectangle 71"/>
                <p:cNvSpPr>
                  <a:spLocks noChangeAspect="1" noChangeArrowheads="1"/>
                </p:cNvSpPr>
                <p:nvPr/>
              </p:nvSpPr>
              <p:spPr bwMode="auto">
                <a:xfrm>
                  <a:off x="389" y="3536"/>
                  <a:ext cx="345" cy="218"/>
                </a:xfrm>
                <a:prstGeom prst="rect">
                  <a:avLst/>
                </a:prstGeom>
                <a:solidFill>
                  <a:schemeClr val="bg1"/>
                </a:solidFill>
                <a:ln w="12700">
                  <a:solidFill>
                    <a:srgbClr val="0000FF"/>
                  </a:solidFill>
                  <a:miter lim="800000"/>
                  <a:headEnd/>
                  <a:tailEnd/>
                </a:ln>
              </p:spPr>
              <p:txBody>
                <a:bodyPr wrap="none" anchor="ctr"/>
                <a:lstStyle/>
                <a:p>
                  <a:endParaRPr lang="en-US"/>
                </a:p>
              </p:txBody>
            </p:sp>
            <p:sp>
              <p:nvSpPr>
                <p:cNvPr id="172132" name="Line 72"/>
                <p:cNvSpPr>
                  <a:spLocks noChangeShapeType="1"/>
                </p:cNvSpPr>
                <p:nvPr/>
              </p:nvSpPr>
              <p:spPr bwMode="auto">
                <a:xfrm>
                  <a:off x="391" y="3537"/>
                  <a:ext cx="341" cy="216"/>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133" name="Line 73"/>
                <p:cNvSpPr>
                  <a:spLocks noChangeShapeType="1"/>
                </p:cNvSpPr>
                <p:nvPr/>
              </p:nvSpPr>
              <p:spPr bwMode="auto">
                <a:xfrm flipV="1">
                  <a:off x="391" y="3537"/>
                  <a:ext cx="341" cy="216"/>
                </a:xfrm>
                <a:prstGeom prst="line">
                  <a:avLst/>
                </a:prstGeom>
                <a:noFill/>
                <a:ln w="12700">
                  <a:solidFill>
                    <a:srgbClr val="0000FF"/>
                  </a:solidFill>
                  <a:round/>
                  <a:headEnd type="none" w="sm" len="sm"/>
                  <a:tailEnd type="none" w="sm" len="sm"/>
                </a:ln>
              </p:spPr>
              <p:txBody>
                <a:bodyPr wrap="none" anchor="ctr"/>
                <a:lstStyle/>
                <a:p>
                  <a:endParaRPr lang="en-US"/>
                </a:p>
              </p:txBody>
            </p:sp>
            <p:grpSp>
              <p:nvGrpSpPr>
                <p:cNvPr id="172134" name="Group 74"/>
                <p:cNvGrpSpPr>
                  <a:grpSpLocks/>
                </p:cNvGrpSpPr>
                <p:nvPr/>
              </p:nvGrpSpPr>
              <p:grpSpPr bwMode="auto">
                <a:xfrm>
                  <a:off x="407" y="3607"/>
                  <a:ext cx="309" cy="75"/>
                  <a:chOff x="3856" y="887"/>
                  <a:chExt cx="334" cy="75"/>
                </a:xfrm>
              </p:grpSpPr>
              <p:sp>
                <p:nvSpPr>
                  <p:cNvPr id="172141" name="Line 75"/>
                  <p:cNvSpPr>
                    <a:spLocks noChangeShapeType="1"/>
                  </p:cNvSpPr>
                  <p:nvPr/>
                </p:nvSpPr>
                <p:spPr bwMode="auto">
                  <a:xfrm>
                    <a:off x="3895" y="887"/>
                    <a:ext cx="256" cy="75"/>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142" name="Line 76"/>
                  <p:cNvSpPr>
                    <a:spLocks noChangeShapeType="1"/>
                  </p:cNvSpPr>
                  <p:nvPr/>
                </p:nvSpPr>
                <p:spPr bwMode="auto">
                  <a:xfrm flipH="1">
                    <a:off x="3895" y="887"/>
                    <a:ext cx="256" cy="75"/>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143" name="Freeform 7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rgbClr val="0000FF"/>
                    </a:solidFill>
                    <a:prstDash val="solid"/>
                    <a:round/>
                    <a:headEnd/>
                    <a:tailEnd/>
                  </a:ln>
                </p:spPr>
                <p:txBody>
                  <a:bodyPr wrap="none" anchor="ctr"/>
                  <a:lstStyle/>
                  <a:p>
                    <a:endParaRPr lang="en-US"/>
                  </a:p>
                </p:txBody>
              </p:sp>
              <p:sp>
                <p:nvSpPr>
                  <p:cNvPr id="172144" name="Freeform 7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rgbClr val="0000FF"/>
                    </a:solidFill>
                    <a:prstDash val="solid"/>
                    <a:round/>
                    <a:headEnd/>
                    <a:tailEnd/>
                  </a:ln>
                </p:spPr>
                <p:txBody>
                  <a:bodyPr wrap="none" anchor="ctr"/>
                  <a:lstStyle/>
                  <a:p>
                    <a:endParaRPr lang="en-US"/>
                  </a:p>
                </p:txBody>
              </p:sp>
            </p:grpSp>
            <p:grpSp>
              <p:nvGrpSpPr>
                <p:cNvPr id="172135" name="Group 79"/>
                <p:cNvGrpSpPr>
                  <a:grpSpLocks/>
                </p:cNvGrpSpPr>
                <p:nvPr/>
              </p:nvGrpSpPr>
              <p:grpSpPr bwMode="auto">
                <a:xfrm>
                  <a:off x="390" y="3689"/>
                  <a:ext cx="342" cy="58"/>
                  <a:chOff x="96" y="1287"/>
                  <a:chExt cx="369" cy="58"/>
                </a:xfrm>
              </p:grpSpPr>
              <p:sp>
                <p:nvSpPr>
                  <p:cNvPr id="172136" name="Freeform 8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137" name="Freeform 8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138" name="Freeform 8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139" name="Freeform 8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140" name="Freeform 8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grpSp>
          </p:grpSp>
        </p:grpSp>
        <p:sp>
          <p:nvSpPr>
            <p:cNvPr id="172126" name="Rectangle 85"/>
            <p:cNvSpPr>
              <a:spLocks noChangeArrowheads="1"/>
            </p:cNvSpPr>
            <p:nvPr/>
          </p:nvSpPr>
          <p:spPr bwMode="auto">
            <a:xfrm>
              <a:off x="2016" y="1677"/>
              <a:ext cx="50" cy="102"/>
            </a:xfrm>
            <a:prstGeom prst="rect">
              <a:avLst/>
            </a:prstGeom>
            <a:noFill/>
            <a:ln w="9525">
              <a:solidFill>
                <a:srgbClr val="0000FF"/>
              </a:solidFill>
              <a:miter lim="800000"/>
              <a:headEnd/>
              <a:tailEnd/>
            </a:ln>
          </p:spPr>
          <p:txBody>
            <a:bodyPr wrap="none" lIns="0" tIns="0" rIns="0" bIns="0">
              <a:spAutoFit/>
            </a:bodyPr>
            <a:lstStyle/>
            <a:p>
              <a:pPr eaLnBrk="0" hangingPunct="0"/>
              <a:r>
                <a:rPr lang="en-US" sz="1000" b="1"/>
                <a:t>4</a:t>
              </a:r>
            </a:p>
          </p:txBody>
        </p:sp>
        <p:sp>
          <p:nvSpPr>
            <p:cNvPr id="172127" name="Rectangle 86"/>
            <p:cNvSpPr>
              <a:spLocks noChangeArrowheads="1"/>
            </p:cNvSpPr>
            <p:nvPr/>
          </p:nvSpPr>
          <p:spPr bwMode="auto">
            <a:xfrm>
              <a:off x="2466" y="1680"/>
              <a:ext cx="113" cy="102"/>
            </a:xfrm>
            <a:prstGeom prst="rect">
              <a:avLst/>
            </a:prstGeom>
            <a:noFill/>
            <a:ln w="9525">
              <a:solidFill>
                <a:srgbClr val="0000FF"/>
              </a:solidFill>
              <a:miter lim="800000"/>
              <a:headEnd/>
              <a:tailEnd/>
            </a:ln>
          </p:spPr>
          <p:txBody>
            <a:bodyPr wrap="none" lIns="0" tIns="0" rIns="0" bIns="0">
              <a:spAutoFit/>
            </a:bodyPr>
            <a:lstStyle/>
            <a:p>
              <a:pPr eaLnBrk="0" hangingPunct="0"/>
              <a:r>
                <a:rPr lang="en-US" sz="1000" b="1"/>
                <a:t>AT</a:t>
              </a:r>
            </a:p>
          </p:txBody>
        </p:sp>
      </p:grpSp>
      <p:grpSp>
        <p:nvGrpSpPr>
          <p:cNvPr id="172051" name="Group 87"/>
          <p:cNvGrpSpPr>
            <a:grpSpLocks/>
          </p:cNvGrpSpPr>
          <p:nvPr/>
        </p:nvGrpSpPr>
        <p:grpSpPr bwMode="auto">
          <a:xfrm>
            <a:off x="3949700" y="5789613"/>
            <a:ext cx="884238" cy="458787"/>
            <a:chOff x="2016" y="1487"/>
            <a:chExt cx="557" cy="289"/>
          </a:xfrm>
        </p:grpSpPr>
        <p:grpSp>
          <p:nvGrpSpPr>
            <p:cNvPr id="172103" name="Group 88"/>
            <p:cNvGrpSpPr>
              <a:grpSpLocks/>
            </p:cNvGrpSpPr>
            <p:nvPr/>
          </p:nvGrpSpPr>
          <p:grpSpPr bwMode="auto">
            <a:xfrm>
              <a:off x="2097" y="1487"/>
              <a:ext cx="345" cy="288"/>
              <a:chOff x="2112" y="1155"/>
              <a:chExt cx="345" cy="288"/>
            </a:xfrm>
          </p:grpSpPr>
          <p:sp>
            <p:nvSpPr>
              <p:cNvPr id="172106" name="Freeform 89"/>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172107" name="Group 90"/>
              <p:cNvGrpSpPr>
                <a:grpSpLocks/>
              </p:cNvGrpSpPr>
              <p:nvPr/>
            </p:nvGrpSpPr>
            <p:grpSpPr bwMode="auto">
              <a:xfrm>
                <a:off x="2261" y="1175"/>
                <a:ext cx="47" cy="47"/>
                <a:chOff x="373" y="1246"/>
                <a:chExt cx="36" cy="37"/>
              </a:xfrm>
            </p:grpSpPr>
            <p:sp>
              <p:nvSpPr>
                <p:cNvPr id="172123" name="Line 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24" name="Line 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108" name="Group 93"/>
              <p:cNvGrpSpPr>
                <a:grpSpLocks/>
              </p:cNvGrpSpPr>
              <p:nvPr/>
            </p:nvGrpSpPr>
            <p:grpSpPr bwMode="auto">
              <a:xfrm>
                <a:off x="2112" y="1225"/>
                <a:ext cx="345" cy="218"/>
                <a:chOff x="389" y="3536"/>
                <a:chExt cx="345" cy="218"/>
              </a:xfrm>
            </p:grpSpPr>
            <p:sp>
              <p:nvSpPr>
                <p:cNvPr id="172109" name="Rectangle 94"/>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72110" name="Line 95"/>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11" name="Line 96"/>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2112" name="Group 97"/>
                <p:cNvGrpSpPr>
                  <a:grpSpLocks/>
                </p:cNvGrpSpPr>
                <p:nvPr/>
              </p:nvGrpSpPr>
              <p:grpSpPr bwMode="auto">
                <a:xfrm>
                  <a:off x="407" y="3607"/>
                  <a:ext cx="309" cy="75"/>
                  <a:chOff x="3856" y="887"/>
                  <a:chExt cx="334" cy="75"/>
                </a:xfrm>
              </p:grpSpPr>
              <p:sp>
                <p:nvSpPr>
                  <p:cNvPr id="172119" name="Line 98"/>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20" name="Line 99"/>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121" name="Freeform 100"/>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2122" name="Freeform 101"/>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72113" name="Group 102"/>
                <p:cNvGrpSpPr>
                  <a:grpSpLocks/>
                </p:cNvGrpSpPr>
                <p:nvPr/>
              </p:nvGrpSpPr>
              <p:grpSpPr bwMode="auto">
                <a:xfrm>
                  <a:off x="390" y="3689"/>
                  <a:ext cx="342" cy="58"/>
                  <a:chOff x="96" y="1287"/>
                  <a:chExt cx="369" cy="58"/>
                </a:xfrm>
              </p:grpSpPr>
              <p:sp>
                <p:nvSpPr>
                  <p:cNvPr id="172114" name="Freeform 10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2115" name="Freeform 10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2116" name="Freeform 10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2117" name="Freeform 10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2118" name="Freeform 10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172104" name="Rectangle 108"/>
            <p:cNvSpPr>
              <a:spLocks noChangeArrowheads="1"/>
            </p:cNvSpPr>
            <p:nvPr/>
          </p:nvSpPr>
          <p:spPr bwMode="auto">
            <a:xfrm>
              <a:off x="2016" y="1677"/>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172105" name="Rectangle 109"/>
            <p:cNvSpPr>
              <a:spLocks noChangeArrowheads="1"/>
            </p:cNvSpPr>
            <p:nvPr/>
          </p:nvSpPr>
          <p:spPr bwMode="auto">
            <a:xfrm>
              <a:off x="2466" y="1680"/>
              <a:ext cx="107" cy="96"/>
            </a:xfrm>
            <a:prstGeom prst="rect">
              <a:avLst/>
            </a:prstGeom>
            <a:noFill/>
            <a:ln w="9525">
              <a:noFill/>
              <a:miter lim="800000"/>
              <a:headEnd/>
              <a:tailEnd/>
            </a:ln>
          </p:spPr>
          <p:txBody>
            <a:bodyPr wrap="none" lIns="0" tIns="0" rIns="0" bIns="0">
              <a:spAutoFit/>
            </a:bodyPr>
            <a:lstStyle/>
            <a:p>
              <a:pPr eaLnBrk="0" hangingPunct="0"/>
              <a:r>
                <a:rPr lang="en-US" sz="1000" b="1"/>
                <a:t>AT</a:t>
              </a:r>
            </a:p>
          </p:txBody>
        </p:sp>
      </p:grpSp>
      <p:grpSp>
        <p:nvGrpSpPr>
          <p:cNvPr id="172052" name="Group 110"/>
          <p:cNvGrpSpPr>
            <a:grpSpLocks/>
          </p:cNvGrpSpPr>
          <p:nvPr/>
        </p:nvGrpSpPr>
        <p:grpSpPr bwMode="auto">
          <a:xfrm>
            <a:off x="5521325" y="5402263"/>
            <a:ext cx="884238" cy="458787"/>
            <a:chOff x="3235" y="3403"/>
            <a:chExt cx="557" cy="289"/>
          </a:xfrm>
        </p:grpSpPr>
        <p:sp>
          <p:nvSpPr>
            <p:cNvPr id="172082" name="Freeform 111"/>
            <p:cNvSpPr>
              <a:spLocks/>
            </p:cNvSpPr>
            <p:nvPr/>
          </p:nvSpPr>
          <p:spPr bwMode="auto">
            <a:xfrm>
              <a:off x="3447" y="3403"/>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172083" name="Group 112"/>
            <p:cNvGrpSpPr>
              <a:grpSpLocks/>
            </p:cNvGrpSpPr>
            <p:nvPr/>
          </p:nvGrpSpPr>
          <p:grpSpPr bwMode="auto">
            <a:xfrm>
              <a:off x="3465" y="3423"/>
              <a:ext cx="47" cy="47"/>
              <a:chOff x="373" y="1246"/>
              <a:chExt cx="36" cy="37"/>
            </a:xfrm>
          </p:grpSpPr>
          <p:sp>
            <p:nvSpPr>
              <p:cNvPr id="172101" name="Line 1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2102" name="Line 1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2084" name="Group 115"/>
            <p:cNvGrpSpPr>
              <a:grpSpLocks/>
            </p:cNvGrpSpPr>
            <p:nvPr/>
          </p:nvGrpSpPr>
          <p:grpSpPr bwMode="auto">
            <a:xfrm>
              <a:off x="3316" y="3473"/>
              <a:ext cx="345" cy="218"/>
              <a:chOff x="389" y="3536"/>
              <a:chExt cx="345" cy="218"/>
            </a:xfrm>
          </p:grpSpPr>
          <p:sp>
            <p:nvSpPr>
              <p:cNvPr id="172087" name="Rectangle 116"/>
              <p:cNvSpPr>
                <a:spLocks noChangeAspect="1" noChangeArrowheads="1"/>
              </p:cNvSpPr>
              <p:nvPr/>
            </p:nvSpPr>
            <p:spPr bwMode="auto">
              <a:xfrm>
                <a:off x="389" y="3536"/>
                <a:ext cx="345" cy="218"/>
              </a:xfrm>
              <a:prstGeom prst="rect">
                <a:avLst/>
              </a:prstGeom>
              <a:solidFill>
                <a:srgbClr val="80E0FF"/>
              </a:solidFill>
              <a:ln w="12700">
                <a:solidFill>
                  <a:srgbClr val="000000"/>
                </a:solidFill>
                <a:miter lim="800000"/>
                <a:headEnd/>
                <a:tailEnd/>
              </a:ln>
            </p:spPr>
            <p:txBody>
              <a:bodyPr wrap="none" anchor="ctr"/>
              <a:lstStyle/>
              <a:p>
                <a:endParaRPr lang="en-US"/>
              </a:p>
            </p:txBody>
          </p:sp>
          <p:sp>
            <p:nvSpPr>
              <p:cNvPr id="172088" name="Line 117"/>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089" name="Line 118"/>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2090" name="Group 119"/>
              <p:cNvGrpSpPr>
                <a:grpSpLocks/>
              </p:cNvGrpSpPr>
              <p:nvPr/>
            </p:nvGrpSpPr>
            <p:grpSpPr bwMode="auto">
              <a:xfrm>
                <a:off x="407" y="3607"/>
                <a:ext cx="309" cy="75"/>
                <a:chOff x="3856" y="887"/>
                <a:chExt cx="334" cy="75"/>
              </a:xfrm>
            </p:grpSpPr>
            <p:sp>
              <p:nvSpPr>
                <p:cNvPr id="172097" name="Line 120"/>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098" name="Line 121"/>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2099" name="Freeform 122"/>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rgbClr val="80E0FF"/>
                </a:solidFill>
                <a:ln w="12700" cap="flat" cmpd="sng">
                  <a:solidFill>
                    <a:schemeClr val="tx1"/>
                  </a:solidFill>
                  <a:prstDash val="solid"/>
                  <a:round/>
                  <a:headEnd/>
                  <a:tailEnd/>
                </a:ln>
              </p:spPr>
              <p:txBody>
                <a:bodyPr wrap="none" anchor="ctr"/>
                <a:lstStyle/>
                <a:p>
                  <a:endParaRPr lang="en-US"/>
                </a:p>
              </p:txBody>
            </p:sp>
            <p:sp>
              <p:nvSpPr>
                <p:cNvPr id="172100" name="Freeform 123"/>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rgbClr val="80E0FF"/>
                </a:solidFill>
                <a:ln w="12700" cap="flat" cmpd="sng">
                  <a:solidFill>
                    <a:schemeClr val="tx1"/>
                  </a:solidFill>
                  <a:prstDash val="solid"/>
                  <a:round/>
                  <a:headEnd/>
                  <a:tailEnd/>
                </a:ln>
              </p:spPr>
              <p:txBody>
                <a:bodyPr wrap="none" anchor="ctr"/>
                <a:lstStyle/>
                <a:p>
                  <a:endParaRPr lang="en-US"/>
                </a:p>
              </p:txBody>
            </p:sp>
          </p:grpSp>
          <p:grpSp>
            <p:nvGrpSpPr>
              <p:cNvPr id="172091" name="Group 124"/>
              <p:cNvGrpSpPr>
                <a:grpSpLocks/>
              </p:cNvGrpSpPr>
              <p:nvPr/>
            </p:nvGrpSpPr>
            <p:grpSpPr bwMode="auto">
              <a:xfrm>
                <a:off x="390" y="3689"/>
                <a:ext cx="342" cy="58"/>
                <a:chOff x="96" y="1287"/>
                <a:chExt cx="369" cy="58"/>
              </a:xfrm>
            </p:grpSpPr>
            <p:sp>
              <p:nvSpPr>
                <p:cNvPr id="172092" name="Freeform 12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093" name="Freeform 12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094" name="Freeform 12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095" name="Freeform 12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sp>
              <p:nvSpPr>
                <p:cNvPr id="172096" name="Freeform 12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solidFill>
                  <a:srgbClr val="80E0FF"/>
                </a:solidFill>
                <a:ln w="12700" cap="rnd" cmpd="sng">
                  <a:solidFill>
                    <a:schemeClr val="tx1"/>
                  </a:solidFill>
                  <a:prstDash val="solid"/>
                  <a:round/>
                  <a:headEnd type="none" w="sm" len="sm"/>
                  <a:tailEnd type="none" w="sm" len="sm"/>
                </a:ln>
              </p:spPr>
              <p:txBody>
                <a:bodyPr/>
                <a:lstStyle/>
                <a:p>
                  <a:endParaRPr lang="en-US"/>
                </a:p>
              </p:txBody>
            </p:sp>
          </p:grpSp>
        </p:grpSp>
        <p:sp>
          <p:nvSpPr>
            <p:cNvPr id="172085" name="Rectangle 130"/>
            <p:cNvSpPr>
              <a:spLocks noChangeArrowheads="1"/>
            </p:cNvSpPr>
            <p:nvPr/>
          </p:nvSpPr>
          <p:spPr bwMode="auto">
            <a:xfrm>
              <a:off x="3235" y="3593"/>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172086" name="Rectangle 131"/>
            <p:cNvSpPr>
              <a:spLocks noChangeArrowheads="1"/>
            </p:cNvSpPr>
            <p:nvPr/>
          </p:nvSpPr>
          <p:spPr bwMode="auto">
            <a:xfrm>
              <a:off x="3685" y="3596"/>
              <a:ext cx="107" cy="96"/>
            </a:xfrm>
            <a:prstGeom prst="rect">
              <a:avLst/>
            </a:prstGeom>
            <a:noFill/>
            <a:ln w="9525">
              <a:noFill/>
              <a:miter lim="800000"/>
              <a:headEnd/>
              <a:tailEnd/>
            </a:ln>
          </p:spPr>
          <p:txBody>
            <a:bodyPr wrap="none" lIns="0" tIns="0" rIns="0" bIns="0">
              <a:spAutoFit/>
            </a:bodyPr>
            <a:lstStyle/>
            <a:p>
              <a:pPr eaLnBrk="0" hangingPunct="0"/>
              <a:r>
                <a:rPr lang="en-US" sz="1000" b="1"/>
                <a:t>AT</a:t>
              </a:r>
            </a:p>
          </p:txBody>
        </p:sp>
      </p:grpSp>
      <p:grpSp>
        <p:nvGrpSpPr>
          <p:cNvPr id="172053" name="Group 132"/>
          <p:cNvGrpSpPr>
            <a:grpSpLocks/>
          </p:cNvGrpSpPr>
          <p:nvPr/>
        </p:nvGrpSpPr>
        <p:grpSpPr bwMode="auto">
          <a:xfrm>
            <a:off x="6653213" y="5402263"/>
            <a:ext cx="884237" cy="458787"/>
            <a:chOff x="3921" y="3403"/>
            <a:chExt cx="557" cy="289"/>
          </a:xfrm>
        </p:grpSpPr>
        <p:grpSp>
          <p:nvGrpSpPr>
            <p:cNvPr id="172060" name="Group 133"/>
            <p:cNvGrpSpPr>
              <a:grpSpLocks/>
            </p:cNvGrpSpPr>
            <p:nvPr/>
          </p:nvGrpSpPr>
          <p:grpSpPr bwMode="auto">
            <a:xfrm>
              <a:off x="4002" y="3403"/>
              <a:ext cx="345" cy="288"/>
              <a:chOff x="2112" y="1155"/>
              <a:chExt cx="345" cy="288"/>
            </a:xfrm>
          </p:grpSpPr>
          <p:sp>
            <p:nvSpPr>
              <p:cNvPr id="172063" name="Freeform 134"/>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FF"/>
                </a:solidFill>
                <a:prstDash val="solid"/>
                <a:round/>
                <a:headEnd/>
                <a:tailEnd/>
              </a:ln>
            </p:spPr>
            <p:txBody>
              <a:bodyPr wrap="none" anchor="ctr"/>
              <a:lstStyle/>
              <a:p>
                <a:endParaRPr lang="en-US"/>
              </a:p>
            </p:txBody>
          </p:sp>
          <p:grpSp>
            <p:nvGrpSpPr>
              <p:cNvPr id="172064" name="Group 135"/>
              <p:cNvGrpSpPr>
                <a:grpSpLocks/>
              </p:cNvGrpSpPr>
              <p:nvPr/>
            </p:nvGrpSpPr>
            <p:grpSpPr bwMode="auto">
              <a:xfrm>
                <a:off x="2261" y="1175"/>
                <a:ext cx="47" cy="47"/>
                <a:chOff x="373" y="1246"/>
                <a:chExt cx="36" cy="37"/>
              </a:xfrm>
            </p:grpSpPr>
            <p:sp>
              <p:nvSpPr>
                <p:cNvPr id="172080" name="Line 136"/>
                <p:cNvSpPr>
                  <a:spLocks noChangeAspect="1" noChangeShapeType="1"/>
                </p:cNvSpPr>
                <p:nvPr/>
              </p:nvSpPr>
              <p:spPr bwMode="auto">
                <a:xfrm flipH="1">
                  <a:off x="373" y="1246"/>
                  <a:ext cx="36" cy="37"/>
                </a:xfrm>
                <a:prstGeom prst="line">
                  <a:avLst/>
                </a:prstGeom>
                <a:noFill/>
                <a:ln w="25400">
                  <a:solidFill>
                    <a:srgbClr val="0000FF"/>
                  </a:solidFill>
                  <a:round/>
                  <a:headEnd type="none" w="sm" len="sm"/>
                  <a:tailEnd type="none" w="sm" len="sm"/>
                </a:ln>
              </p:spPr>
              <p:txBody>
                <a:bodyPr wrap="none" anchor="ctr"/>
                <a:lstStyle/>
                <a:p>
                  <a:endParaRPr lang="en-US"/>
                </a:p>
              </p:txBody>
            </p:sp>
            <p:sp>
              <p:nvSpPr>
                <p:cNvPr id="172081" name="Line 137"/>
                <p:cNvSpPr>
                  <a:spLocks noChangeAspect="1" noChangeShapeType="1"/>
                </p:cNvSpPr>
                <p:nvPr/>
              </p:nvSpPr>
              <p:spPr bwMode="auto">
                <a:xfrm>
                  <a:off x="373" y="1246"/>
                  <a:ext cx="36" cy="37"/>
                </a:xfrm>
                <a:prstGeom prst="line">
                  <a:avLst/>
                </a:prstGeom>
                <a:noFill/>
                <a:ln w="25400">
                  <a:solidFill>
                    <a:srgbClr val="0000FF"/>
                  </a:solidFill>
                  <a:round/>
                  <a:headEnd type="none" w="sm" len="sm"/>
                  <a:tailEnd type="none" w="sm" len="sm"/>
                </a:ln>
              </p:spPr>
              <p:txBody>
                <a:bodyPr wrap="none" anchor="ctr"/>
                <a:lstStyle/>
                <a:p>
                  <a:endParaRPr lang="en-US"/>
                </a:p>
              </p:txBody>
            </p:sp>
          </p:grpSp>
          <p:grpSp>
            <p:nvGrpSpPr>
              <p:cNvPr id="172065" name="Group 138"/>
              <p:cNvGrpSpPr>
                <a:grpSpLocks/>
              </p:cNvGrpSpPr>
              <p:nvPr/>
            </p:nvGrpSpPr>
            <p:grpSpPr bwMode="auto">
              <a:xfrm>
                <a:off x="2112" y="1225"/>
                <a:ext cx="345" cy="218"/>
                <a:chOff x="389" y="3536"/>
                <a:chExt cx="345" cy="218"/>
              </a:xfrm>
            </p:grpSpPr>
            <p:sp>
              <p:nvSpPr>
                <p:cNvPr id="172066" name="Rectangle 139"/>
                <p:cNvSpPr>
                  <a:spLocks noChangeAspect="1" noChangeArrowheads="1"/>
                </p:cNvSpPr>
                <p:nvPr/>
              </p:nvSpPr>
              <p:spPr bwMode="auto">
                <a:xfrm>
                  <a:off x="389" y="3536"/>
                  <a:ext cx="345" cy="218"/>
                </a:xfrm>
                <a:prstGeom prst="rect">
                  <a:avLst/>
                </a:prstGeom>
                <a:solidFill>
                  <a:schemeClr val="bg1"/>
                </a:solidFill>
                <a:ln w="12700">
                  <a:solidFill>
                    <a:srgbClr val="0000FF"/>
                  </a:solidFill>
                  <a:miter lim="800000"/>
                  <a:headEnd/>
                  <a:tailEnd/>
                </a:ln>
              </p:spPr>
              <p:txBody>
                <a:bodyPr wrap="none" anchor="ctr"/>
                <a:lstStyle/>
                <a:p>
                  <a:endParaRPr lang="en-US"/>
                </a:p>
              </p:txBody>
            </p:sp>
            <p:sp>
              <p:nvSpPr>
                <p:cNvPr id="172067" name="Line 140"/>
                <p:cNvSpPr>
                  <a:spLocks noChangeShapeType="1"/>
                </p:cNvSpPr>
                <p:nvPr/>
              </p:nvSpPr>
              <p:spPr bwMode="auto">
                <a:xfrm>
                  <a:off x="391" y="3537"/>
                  <a:ext cx="341" cy="216"/>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068" name="Line 141"/>
                <p:cNvSpPr>
                  <a:spLocks noChangeShapeType="1"/>
                </p:cNvSpPr>
                <p:nvPr/>
              </p:nvSpPr>
              <p:spPr bwMode="auto">
                <a:xfrm flipV="1">
                  <a:off x="391" y="3537"/>
                  <a:ext cx="341" cy="216"/>
                </a:xfrm>
                <a:prstGeom prst="line">
                  <a:avLst/>
                </a:prstGeom>
                <a:noFill/>
                <a:ln w="12700">
                  <a:solidFill>
                    <a:srgbClr val="0000FF"/>
                  </a:solidFill>
                  <a:round/>
                  <a:headEnd type="none" w="sm" len="sm"/>
                  <a:tailEnd type="none" w="sm" len="sm"/>
                </a:ln>
              </p:spPr>
              <p:txBody>
                <a:bodyPr wrap="none" anchor="ctr"/>
                <a:lstStyle/>
                <a:p>
                  <a:endParaRPr lang="en-US"/>
                </a:p>
              </p:txBody>
            </p:sp>
            <p:grpSp>
              <p:nvGrpSpPr>
                <p:cNvPr id="172069" name="Group 142"/>
                <p:cNvGrpSpPr>
                  <a:grpSpLocks/>
                </p:cNvGrpSpPr>
                <p:nvPr/>
              </p:nvGrpSpPr>
              <p:grpSpPr bwMode="auto">
                <a:xfrm>
                  <a:off x="407" y="3607"/>
                  <a:ext cx="309" cy="75"/>
                  <a:chOff x="3856" y="887"/>
                  <a:chExt cx="334" cy="75"/>
                </a:xfrm>
              </p:grpSpPr>
              <p:sp>
                <p:nvSpPr>
                  <p:cNvPr id="172076" name="Line 143"/>
                  <p:cNvSpPr>
                    <a:spLocks noChangeShapeType="1"/>
                  </p:cNvSpPr>
                  <p:nvPr/>
                </p:nvSpPr>
                <p:spPr bwMode="auto">
                  <a:xfrm>
                    <a:off x="3895" y="887"/>
                    <a:ext cx="256" cy="75"/>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077" name="Line 144"/>
                  <p:cNvSpPr>
                    <a:spLocks noChangeShapeType="1"/>
                  </p:cNvSpPr>
                  <p:nvPr/>
                </p:nvSpPr>
                <p:spPr bwMode="auto">
                  <a:xfrm flipH="1">
                    <a:off x="3895" y="887"/>
                    <a:ext cx="256" cy="75"/>
                  </a:xfrm>
                  <a:prstGeom prst="line">
                    <a:avLst/>
                  </a:prstGeom>
                  <a:noFill/>
                  <a:ln w="12700">
                    <a:solidFill>
                      <a:srgbClr val="0000FF"/>
                    </a:solidFill>
                    <a:round/>
                    <a:headEnd type="none" w="sm" len="sm"/>
                    <a:tailEnd type="none" w="sm" len="sm"/>
                  </a:ln>
                </p:spPr>
                <p:txBody>
                  <a:bodyPr wrap="none" anchor="ctr"/>
                  <a:lstStyle/>
                  <a:p>
                    <a:endParaRPr lang="en-US"/>
                  </a:p>
                </p:txBody>
              </p:sp>
              <p:sp>
                <p:nvSpPr>
                  <p:cNvPr id="172078" name="Freeform 145"/>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rgbClr val="0000FF"/>
                    </a:solidFill>
                    <a:prstDash val="solid"/>
                    <a:round/>
                    <a:headEnd/>
                    <a:tailEnd/>
                  </a:ln>
                </p:spPr>
                <p:txBody>
                  <a:bodyPr wrap="none" anchor="ctr"/>
                  <a:lstStyle/>
                  <a:p>
                    <a:endParaRPr lang="en-US"/>
                  </a:p>
                </p:txBody>
              </p:sp>
              <p:sp>
                <p:nvSpPr>
                  <p:cNvPr id="172079" name="Freeform 146"/>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rgbClr val="0000FF"/>
                    </a:solidFill>
                    <a:prstDash val="solid"/>
                    <a:round/>
                    <a:headEnd/>
                    <a:tailEnd/>
                  </a:ln>
                </p:spPr>
                <p:txBody>
                  <a:bodyPr wrap="none" anchor="ctr"/>
                  <a:lstStyle/>
                  <a:p>
                    <a:endParaRPr lang="en-US"/>
                  </a:p>
                </p:txBody>
              </p:sp>
            </p:grpSp>
            <p:grpSp>
              <p:nvGrpSpPr>
                <p:cNvPr id="172070" name="Group 147"/>
                <p:cNvGrpSpPr>
                  <a:grpSpLocks/>
                </p:cNvGrpSpPr>
                <p:nvPr/>
              </p:nvGrpSpPr>
              <p:grpSpPr bwMode="auto">
                <a:xfrm>
                  <a:off x="390" y="3689"/>
                  <a:ext cx="342" cy="58"/>
                  <a:chOff x="96" y="1287"/>
                  <a:chExt cx="369" cy="58"/>
                </a:xfrm>
              </p:grpSpPr>
              <p:sp>
                <p:nvSpPr>
                  <p:cNvPr id="172071" name="Freeform 14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072" name="Freeform 14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073" name="Freeform 15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074" name="Freeform 15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sp>
                <p:nvSpPr>
                  <p:cNvPr id="172075" name="Freeform 15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rgbClr val="0000FF"/>
                    </a:solidFill>
                    <a:prstDash val="solid"/>
                    <a:round/>
                    <a:headEnd type="none" w="sm" len="sm"/>
                    <a:tailEnd type="none" w="sm" len="sm"/>
                  </a:ln>
                </p:spPr>
                <p:txBody>
                  <a:bodyPr/>
                  <a:lstStyle/>
                  <a:p>
                    <a:endParaRPr lang="en-US"/>
                  </a:p>
                </p:txBody>
              </p:sp>
            </p:grpSp>
          </p:grpSp>
        </p:grpSp>
        <p:sp>
          <p:nvSpPr>
            <p:cNvPr id="172061" name="Rectangle 153"/>
            <p:cNvSpPr>
              <a:spLocks noChangeArrowheads="1"/>
            </p:cNvSpPr>
            <p:nvPr/>
          </p:nvSpPr>
          <p:spPr bwMode="auto">
            <a:xfrm>
              <a:off x="3921" y="3593"/>
              <a:ext cx="44"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FF"/>
                  </a:solidFill>
                </a:rPr>
                <a:t>4</a:t>
              </a:r>
            </a:p>
          </p:txBody>
        </p:sp>
        <p:sp>
          <p:nvSpPr>
            <p:cNvPr id="172062" name="Rectangle 154"/>
            <p:cNvSpPr>
              <a:spLocks noChangeArrowheads="1"/>
            </p:cNvSpPr>
            <p:nvPr/>
          </p:nvSpPr>
          <p:spPr bwMode="auto">
            <a:xfrm>
              <a:off x="4371" y="3596"/>
              <a:ext cx="107"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FF"/>
                  </a:solidFill>
                </a:rPr>
                <a:t>AT</a:t>
              </a:r>
            </a:p>
          </p:txBody>
        </p:sp>
      </p:grpSp>
      <p:sp>
        <p:nvSpPr>
          <p:cNvPr id="172054" name="Line 155"/>
          <p:cNvSpPr>
            <a:spLocks noChangeShapeType="1"/>
          </p:cNvSpPr>
          <p:nvPr/>
        </p:nvSpPr>
        <p:spPr bwMode="auto">
          <a:xfrm flipV="1">
            <a:off x="4837113" y="5751513"/>
            <a:ext cx="546100" cy="222250"/>
          </a:xfrm>
          <a:prstGeom prst="line">
            <a:avLst/>
          </a:prstGeom>
          <a:noFill/>
          <a:ln w="12700">
            <a:solidFill>
              <a:schemeClr val="tx1"/>
            </a:solidFill>
            <a:round/>
            <a:headEnd/>
            <a:tailEnd type="triangle" w="med" len="med"/>
          </a:ln>
        </p:spPr>
        <p:txBody>
          <a:bodyPr wrap="none" anchor="ctr"/>
          <a:lstStyle/>
          <a:p>
            <a:endParaRPr lang="en-US"/>
          </a:p>
        </p:txBody>
      </p:sp>
      <p:sp>
        <p:nvSpPr>
          <p:cNvPr id="172055" name="Line 156"/>
          <p:cNvSpPr>
            <a:spLocks noChangeShapeType="1"/>
          </p:cNvSpPr>
          <p:nvPr/>
        </p:nvSpPr>
        <p:spPr bwMode="auto">
          <a:xfrm>
            <a:off x="4911725" y="6253163"/>
            <a:ext cx="501650" cy="161925"/>
          </a:xfrm>
          <a:prstGeom prst="line">
            <a:avLst/>
          </a:prstGeom>
          <a:noFill/>
          <a:ln w="12700">
            <a:solidFill>
              <a:schemeClr val="tx1"/>
            </a:solidFill>
            <a:round/>
            <a:headEnd/>
            <a:tailEnd type="triangle" w="med" len="med"/>
          </a:ln>
        </p:spPr>
        <p:txBody>
          <a:bodyPr wrap="none" anchor="ctr"/>
          <a:lstStyle/>
          <a:p>
            <a:endParaRPr lang="en-US"/>
          </a:p>
        </p:txBody>
      </p:sp>
      <p:sp>
        <p:nvSpPr>
          <p:cNvPr id="172056" name="Rectangle 157"/>
          <p:cNvSpPr>
            <a:spLocks noChangeArrowheads="1"/>
          </p:cNvSpPr>
          <p:nvPr/>
        </p:nvSpPr>
        <p:spPr bwMode="auto">
          <a:xfrm>
            <a:off x="7915275" y="5480050"/>
            <a:ext cx="704850" cy="304800"/>
          </a:xfrm>
          <a:prstGeom prst="rect">
            <a:avLst/>
          </a:prstGeom>
          <a:noFill/>
          <a:ln w="9525">
            <a:noFill/>
            <a:miter lim="800000"/>
            <a:headEnd/>
            <a:tailEnd/>
          </a:ln>
        </p:spPr>
        <p:txBody>
          <a:bodyPr wrap="none" lIns="92075" tIns="46038" rIns="92075" bIns="46038" anchor="ctr">
            <a:spAutoFit/>
          </a:bodyPr>
          <a:lstStyle/>
          <a:p>
            <a:pPr algn="ctr"/>
            <a:r>
              <a:rPr lang="en-US" sz="1400" b="1">
                <a:solidFill>
                  <a:srgbClr val="000000"/>
                </a:solidFill>
              </a:rPr>
              <a:t>Good!</a:t>
            </a:r>
          </a:p>
        </p:txBody>
      </p:sp>
      <p:sp>
        <p:nvSpPr>
          <p:cNvPr id="172057" name="Rectangle 158"/>
          <p:cNvSpPr>
            <a:spLocks noChangeArrowheads="1"/>
          </p:cNvSpPr>
          <p:nvPr/>
        </p:nvSpPr>
        <p:spPr bwMode="auto">
          <a:xfrm>
            <a:off x="7677150" y="6272213"/>
            <a:ext cx="1189038" cy="304800"/>
          </a:xfrm>
          <a:prstGeom prst="rect">
            <a:avLst/>
          </a:prstGeom>
          <a:noFill/>
          <a:ln w="9525">
            <a:noFill/>
            <a:miter lim="800000"/>
            <a:headEnd/>
            <a:tailEnd/>
          </a:ln>
        </p:spPr>
        <p:txBody>
          <a:bodyPr wrap="none" lIns="92075" tIns="46038" rIns="92075" bIns="46038" anchor="ctr">
            <a:spAutoFit/>
          </a:bodyPr>
          <a:lstStyle/>
          <a:p>
            <a:pPr algn="ctr"/>
            <a:r>
              <a:rPr lang="en-US" sz="1400" b="1">
                <a:solidFill>
                  <a:srgbClr val="000000"/>
                </a:solidFill>
              </a:rPr>
              <a:t>Bad &amp; Ugly!</a:t>
            </a:r>
          </a:p>
        </p:txBody>
      </p:sp>
      <p:sp>
        <p:nvSpPr>
          <p:cNvPr id="172058" name="AutoShape 159">
            <a:hlinkClick r:id="rId2" action="ppaction://hlinksldjump" highlightClick="1"/>
          </p:cNvPr>
          <p:cNvSpPr>
            <a:spLocks noChangeArrowheads="1"/>
          </p:cNvSpPr>
          <p:nvPr/>
        </p:nvSpPr>
        <p:spPr bwMode="auto">
          <a:xfrm>
            <a:off x="8839200" y="654685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72059" name="Text Box 160"/>
          <p:cNvSpPr txBox="1">
            <a:spLocks noChangeArrowheads="1"/>
          </p:cNvSpPr>
          <p:nvPr/>
        </p:nvSpPr>
        <p:spPr bwMode="auto">
          <a:xfrm>
            <a:off x="519113" y="1001713"/>
            <a:ext cx="7894637" cy="547687"/>
          </a:xfrm>
          <a:prstGeom prst="rect">
            <a:avLst/>
          </a:prstGeom>
          <a:noFill/>
          <a:ln w="12700" algn="ctr">
            <a:noFill/>
            <a:miter lim="800000"/>
            <a:headEnd/>
            <a:tailEnd/>
          </a:ln>
        </p:spPr>
        <p:txBody>
          <a:bodyPr wrap="none" lIns="0" tIns="0" rIns="0" bIns="0">
            <a:spAutoFit/>
          </a:bodyPr>
          <a:lstStyle/>
          <a:p>
            <a:pPr algn="ctr" eaLnBrk="0" hangingPunct="0"/>
            <a:r>
              <a:rPr lang="en-US" sz="1200" b="1">
                <a:solidFill>
                  <a:srgbClr val="FF0000"/>
                </a:solidFill>
              </a:rPr>
              <a:t>Use the “Slide Show” Mode to navigate via hyperlink buttons</a:t>
            </a:r>
          </a:p>
          <a:p>
            <a:pPr algn="ctr" eaLnBrk="0" hangingPunct="0"/>
            <a:r>
              <a:rPr lang="en-US" sz="1200" b="1">
                <a:solidFill>
                  <a:srgbClr val="FF0000"/>
                </a:solidFill>
              </a:rPr>
              <a:t>Then hit “Esc” button or the “Slide View” Mode to work on the graphics</a:t>
            </a:r>
          </a:p>
          <a:p>
            <a:pPr algn="ctr" eaLnBrk="0" hangingPunct="0"/>
            <a:r>
              <a:rPr lang="en-US" sz="1200" b="1">
                <a:solidFill>
                  <a:srgbClr val="FF0000"/>
                </a:solidFill>
              </a:rPr>
              <a:t>This is a “Huge” brief, do NOT panic if your screen turns black for a long time while shifting to “Slide Show” </a:t>
            </a: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Line 2"/>
          <p:cNvSpPr>
            <a:spLocks noChangeShapeType="1"/>
          </p:cNvSpPr>
          <p:nvPr/>
        </p:nvSpPr>
        <p:spPr bwMode="auto">
          <a:xfrm>
            <a:off x="8623300" y="2233613"/>
            <a:ext cx="1588" cy="8255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59" name="Line 3"/>
          <p:cNvSpPr>
            <a:spLocks noChangeShapeType="1"/>
          </p:cNvSpPr>
          <p:nvPr/>
        </p:nvSpPr>
        <p:spPr bwMode="auto">
          <a:xfrm>
            <a:off x="8740775" y="2233613"/>
            <a:ext cx="1588" cy="8255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60" name="Group 4"/>
          <p:cNvGrpSpPr>
            <a:grpSpLocks/>
          </p:cNvGrpSpPr>
          <p:nvPr/>
        </p:nvGrpSpPr>
        <p:grpSpPr bwMode="auto">
          <a:xfrm>
            <a:off x="8607425" y="3398838"/>
            <a:ext cx="90488" cy="182562"/>
            <a:chOff x="5422" y="2141"/>
            <a:chExt cx="57" cy="115"/>
          </a:xfrm>
        </p:grpSpPr>
        <p:sp>
          <p:nvSpPr>
            <p:cNvPr id="173826" name="Line 5"/>
            <p:cNvSpPr>
              <a:spLocks noChangeShapeType="1"/>
            </p:cNvSpPr>
            <p:nvPr/>
          </p:nvSpPr>
          <p:spPr bwMode="auto">
            <a:xfrm>
              <a:off x="5451" y="2141"/>
              <a:ext cx="0" cy="11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27" name="Line 6"/>
            <p:cNvSpPr>
              <a:spLocks noChangeShapeType="1"/>
            </p:cNvSpPr>
            <p:nvPr/>
          </p:nvSpPr>
          <p:spPr bwMode="auto">
            <a:xfrm>
              <a:off x="5422" y="2256"/>
              <a:ext cx="57"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061" name="Line 7"/>
          <p:cNvSpPr>
            <a:spLocks noChangeShapeType="1"/>
          </p:cNvSpPr>
          <p:nvPr/>
        </p:nvSpPr>
        <p:spPr bwMode="auto">
          <a:xfrm flipH="1">
            <a:off x="8629650" y="2728913"/>
            <a:ext cx="26988" cy="412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62" name="Line 8"/>
          <p:cNvSpPr>
            <a:spLocks noChangeShapeType="1"/>
          </p:cNvSpPr>
          <p:nvPr/>
        </p:nvSpPr>
        <p:spPr bwMode="auto">
          <a:xfrm>
            <a:off x="8685213" y="2728913"/>
            <a:ext cx="26987" cy="412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63" name="Line 9"/>
          <p:cNvSpPr>
            <a:spLocks noChangeShapeType="1"/>
          </p:cNvSpPr>
          <p:nvPr/>
        </p:nvSpPr>
        <p:spPr bwMode="auto">
          <a:xfrm>
            <a:off x="8629650" y="1633538"/>
            <a:ext cx="55563" cy="1587"/>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64" name="Group 10"/>
          <p:cNvGrpSpPr>
            <a:grpSpLocks/>
          </p:cNvGrpSpPr>
          <p:nvPr/>
        </p:nvGrpSpPr>
        <p:grpSpPr bwMode="auto">
          <a:xfrm>
            <a:off x="8629650" y="1844675"/>
            <a:ext cx="55563" cy="42863"/>
            <a:chOff x="5436" y="1162"/>
            <a:chExt cx="70" cy="54"/>
          </a:xfrm>
        </p:grpSpPr>
        <p:sp>
          <p:nvSpPr>
            <p:cNvPr id="173824" name="Line 11"/>
            <p:cNvSpPr>
              <a:spLocks noChangeShapeType="1"/>
            </p:cNvSpPr>
            <p:nvPr/>
          </p:nvSpPr>
          <p:spPr bwMode="auto">
            <a:xfrm>
              <a:off x="5436" y="1216"/>
              <a:ext cx="7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25" name="Line 12"/>
            <p:cNvSpPr>
              <a:spLocks noChangeShapeType="1"/>
            </p:cNvSpPr>
            <p:nvPr/>
          </p:nvSpPr>
          <p:spPr bwMode="auto">
            <a:xfrm>
              <a:off x="5436" y="1162"/>
              <a:ext cx="70"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065" name="Line 13"/>
          <p:cNvSpPr>
            <a:spLocks noChangeShapeType="1"/>
          </p:cNvSpPr>
          <p:nvPr/>
        </p:nvSpPr>
        <p:spPr bwMode="auto">
          <a:xfrm>
            <a:off x="8859838" y="774700"/>
            <a:ext cx="1587" cy="180975"/>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66" name="Group 14"/>
          <p:cNvGrpSpPr>
            <a:grpSpLocks/>
          </p:cNvGrpSpPr>
          <p:nvPr/>
        </p:nvGrpSpPr>
        <p:grpSpPr bwMode="auto">
          <a:xfrm>
            <a:off x="7620000" y="1828800"/>
            <a:ext cx="85725" cy="77788"/>
            <a:chOff x="4930" y="1149"/>
            <a:chExt cx="108" cy="97"/>
          </a:xfrm>
        </p:grpSpPr>
        <p:sp>
          <p:nvSpPr>
            <p:cNvPr id="173822" name="Line 15"/>
            <p:cNvSpPr>
              <a:spLocks noChangeShapeType="1"/>
            </p:cNvSpPr>
            <p:nvPr/>
          </p:nvSpPr>
          <p:spPr bwMode="auto">
            <a:xfrm flipH="1" flipV="1">
              <a:off x="4930" y="1149"/>
              <a:ext cx="52"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23" name="Line 16"/>
            <p:cNvSpPr>
              <a:spLocks noChangeShapeType="1"/>
            </p:cNvSpPr>
            <p:nvPr/>
          </p:nvSpPr>
          <p:spPr bwMode="auto">
            <a:xfrm flipV="1">
              <a:off x="4985" y="1149"/>
              <a:ext cx="53" cy="9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173067" name="Line 17"/>
          <p:cNvSpPr>
            <a:spLocks noChangeShapeType="1"/>
          </p:cNvSpPr>
          <p:nvPr/>
        </p:nvSpPr>
        <p:spPr bwMode="auto">
          <a:xfrm>
            <a:off x="7916863" y="4365625"/>
            <a:ext cx="1587" cy="182563"/>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68" name="Group 18"/>
          <p:cNvGrpSpPr>
            <a:grpSpLocks/>
          </p:cNvGrpSpPr>
          <p:nvPr/>
        </p:nvGrpSpPr>
        <p:grpSpPr bwMode="auto">
          <a:xfrm>
            <a:off x="7813675" y="3008313"/>
            <a:ext cx="101600" cy="90487"/>
            <a:chOff x="4922" y="1895"/>
            <a:chExt cx="127" cy="114"/>
          </a:xfrm>
        </p:grpSpPr>
        <p:sp>
          <p:nvSpPr>
            <p:cNvPr id="173817" name="Oval 19"/>
            <p:cNvSpPr>
              <a:spLocks noChangeArrowheads="1"/>
            </p:cNvSpPr>
            <p:nvPr/>
          </p:nvSpPr>
          <p:spPr bwMode="auto">
            <a:xfrm>
              <a:off x="4923" y="1899"/>
              <a:ext cx="121" cy="104"/>
            </a:xfrm>
            <a:prstGeom prst="ellipse">
              <a:avLst/>
            </a:prstGeom>
            <a:noFill/>
            <a:ln w="12700">
              <a:solidFill>
                <a:srgbClr val="000000"/>
              </a:solidFill>
              <a:round/>
              <a:headEnd/>
              <a:tailEnd/>
            </a:ln>
          </p:spPr>
          <p:txBody>
            <a:bodyPr wrap="none" anchor="ctr"/>
            <a:lstStyle/>
            <a:p>
              <a:endParaRPr lang="en-US"/>
            </a:p>
          </p:txBody>
        </p:sp>
        <p:sp>
          <p:nvSpPr>
            <p:cNvPr id="173818" name="Line 20"/>
            <p:cNvSpPr>
              <a:spLocks noChangeShapeType="1"/>
            </p:cNvSpPr>
            <p:nvPr/>
          </p:nvSpPr>
          <p:spPr bwMode="auto">
            <a:xfrm>
              <a:off x="4922" y="1955"/>
              <a:ext cx="12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19" name="Line 21"/>
            <p:cNvSpPr>
              <a:spLocks noChangeShapeType="1"/>
            </p:cNvSpPr>
            <p:nvPr/>
          </p:nvSpPr>
          <p:spPr bwMode="auto">
            <a:xfrm flipV="1">
              <a:off x="4983" y="1895"/>
              <a:ext cx="1" cy="11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20" name="Line 22"/>
            <p:cNvSpPr>
              <a:spLocks noChangeShapeType="1"/>
            </p:cNvSpPr>
            <p:nvPr/>
          </p:nvSpPr>
          <p:spPr bwMode="auto">
            <a:xfrm flipH="1" flipV="1">
              <a:off x="4938" y="1917"/>
              <a:ext cx="91" cy="7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21" name="Line 23"/>
            <p:cNvSpPr>
              <a:spLocks noChangeShapeType="1"/>
            </p:cNvSpPr>
            <p:nvPr/>
          </p:nvSpPr>
          <p:spPr bwMode="auto">
            <a:xfrm flipV="1">
              <a:off x="4942" y="1914"/>
              <a:ext cx="90" cy="7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69" name="Group 24"/>
          <p:cNvGrpSpPr>
            <a:grpSpLocks/>
          </p:cNvGrpSpPr>
          <p:nvPr/>
        </p:nvGrpSpPr>
        <p:grpSpPr bwMode="auto">
          <a:xfrm>
            <a:off x="7823200" y="3455988"/>
            <a:ext cx="101600" cy="90487"/>
            <a:chOff x="4928" y="2177"/>
            <a:chExt cx="127" cy="114"/>
          </a:xfrm>
        </p:grpSpPr>
        <p:sp>
          <p:nvSpPr>
            <p:cNvPr id="173812" name="Oval 25"/>
            <p:cNvSpPr>
              <a:spLocks noChangeArrowheads="1"/>
            </p:cNvSpPr>
            <p:nvPr/>
          </p:nvSpPr>
          <p:spPr bwMode="auto">
            <a:xfrm>
              <a:off x="4929" y="2181"/>
              <a:ext cx="120" cy="104"/>
            </a:xfrm>
            <a:prstGeom prst="ellipse">
              <a:avLst/>
            </a:prstGeom>
            <a:noFill/>
            <a:ln w="12700">
              <a:solidFill>
                <a:srgbClr val="000000"/>
              </a:solidFill>
              <a:round/>
              <a:headEnd/>
              <a:tailEnd/>
            </a:ln>
          </p:spPr>
          <p:txBody>
            <a:bodyPr wrap="none" anchor="ctr"/>
            <a:lstStyle/>
            <a:p>
              <a:endParaRPr lang="en-US"/>
            </a:p>
          </p:txBody>
        </p:sp>
        <p:sp>
          <p:nvSpPr>
            <p:cNvPr id="173813" name="Line 26"/>
            <p:cNvSpPr>
              <a:spLocks noChangeShapeType="1"/>
            </p:cNvSpPr>
            <p:nvPr/>
          </p:nvSpPr>
          <p:spPr bwMode="auto">
            <a:xfrm>
              <a:off x="4928" y="2237"/>
              <a:ext cx="12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14" name="Line 27"/>
            <p:cNvSpPr>
              <a:spLocks noChangeShapeType="1"/>
            </p:cNvSpPr>
            <p:nvPr/>
          </p:nvSpPr>
          <p:spPr bwMode="auto">
            <a:xfrm flipV="1">
              <a:off x="4989" y="2177"/>
              <a:ext cx="1" cy="11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15" name="Line 28"/>
            <p:cNvSpPr>
              <a:spLocks noChangeShapeType="1"/>
            </p:cNvSpPr>
            <p:nvPr/>
          </p:nvSpPr>
          <p:spPr bwMode="auto">
            <a:xfrm flipH="1" flipV="1">
              <a:off x="4944" y="2199"/>
              <a:ext cx="91" cy="7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16" name="Line 29"/>
            <p:cNvSpPr>
              <a:spLocks noChangeShapeType="1"/>
            </p:cNvSpPr>
            <p:nvPr/>
          </p:nvSpPr>
          <p:spPr bwMode="auto">
            <a:xfrm flipV="1">
              <a:off x="4947" y="2197"/>
              <a:ext cx="91" cy="7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70" name="Group 30"/>
          <p:cNvGrpSpPr>
            <a:grpSpLocks/>
          </p:cNvGrpSpPr>
          <p:nvPr/>
        </p:nvGrpSpPr>
        <p:grpSpPr bwMode="auto">
          <a:xfrm>
            <a:off x="4365625" y="3944938"/>
            <a:ext cx="166688" cy="182562"/>
            <a:chOff x="2750" y="2485"/>
            <a:chExt cx="209" cy="229"/>
          </a:xfrm>
        </p:grpSpPr>
        <p:sp>
          <p:nvSpPr>
            <p:cNvPr id="173810" name="Line 31"/>
            <p:cNvSpPr>
              <a:spLocks noChangeShapeType="1"/>
            </p:cNvSpPr>
            <p:nvPr/>
          </p:nvSpPr>
          <p:spPr bwMode="auto">
            <a:xfrm>
              <a:off x="2750" y="2485"/>
              <a:ext cx="0" cy="2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11" name="Line 32"/>
            <p:cNvSpPr>
              <a:spLocks noChangeShapeType="1"/>
            </p:cNvSpPr>
            <p:nvPr/>
          </p:nvSpPr>
          <p:spPr bwMode="auto">
            <a:xfrm>
              <a:off x="2959" y="2485"/>
              <a:ext cx="0" cy="22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71" name="Group 33"/>
          <p:cNvGrpSpPr>
            <a:grpSpLocks/>
          </p:cNvGrpSpPr>
          <p:nvPr/>
        </p:nvGrpSpPr>
        <p:grpSpPr bwMode="auto">
          <a:xfrm>
            <a:off x="7693025" y="6054725"/>
            <a:ext cx="203200" cy="69850"/>
            <a:chOff x="4846" y="3814"/>
            <a:chExt cx="256" cy="88"/>
          </a:xfrm>
        </p:grpSpPr>
        <p:sp>
          <p:nvSpPr>
            <p:cNvPr id="173807" name="Freeform 34"/>
            <p:cNvSpPr>
              <a:spLocks/>
            </p:cNvSpPr>
            <p:nvPr/>
          </p:nvSpPr>
          <p:spPr bwMode="auto">
            <a:xfrm>
              <a:off x="4932" y="3858"/>
              <a:ext cx="84" cy="44"/>
            </a:xfrm>
            <a:custGeom>
              <a:avLst/>
              <a:gdLst>
                <a:gd name="T0" fmla="*/ 83 w 84"/>
                <a:gd name="T1" fmla="*/ 0 h 44"/>
                <a:gd name="T2" fmla="*/ 81 w 84"/>
                <a:gd name="T3" fmla="*/ 16 h 44"/>
                <a:gd name="T4" fmla="*/ 71 w 84"/>
                <a:gd name="T5" fmla="*/ 30 h 44"/>
                <a:gd name="T6" fmla="*/ 41 w 84"/>
                <a:gd name="T7" fmla="*/ 43 h 44"/>
                <a:gd name="T8" fmla="*/ 11 w 84"/>
                <a:gd name="T9" fmla="*/ 31 h 44"/>
                <a:gd name="T10" fmla="*/ 3 w 84"/>
                <a:gd name="T11" fmla="*/ 17 h 44"/>
                <a:gd name="T12" fmla="*/ 0 w 84"/>
                <a:gd name="T13" fmla="*/ 0 h 44"/>
                <a:gd name="T14" fmla="*/ 0 60000 65536"/>
                <a:gd name="T15" fmla="*/ 0 60000 65536"/>
                <a:gd name="T16" fmla="*/ 0 60000 65536"/>
                <a:gd name="T17" fmla="*/ 0 60000 65536"/>
                <a:gd name="T18" fmla="*/ 0 60000 65536"/>
                <a:gd name="T19" fmla="*/ 0 60000 65536"/>
                <a:gd name="T20" fmla="*/ 0 60000 65536"/>
                <a:gd name="T21" fmla="*/ 0 w 84"/>
                <a:gd name="T22" fmla="*/ 0 h 44"/>
                <a:gd name="T23" fmla="*/ 84 w 84"/>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 h="44">
                  <a:moveTo>
                    <a:pt x="83" y="0"/>
                  </a:moveTo>
                  <a:lnTo>
                    <a:pt x="81" y="16"/>
                  </a:lnTo>
                  <a:lnTo>
                    <a:pt x="71" y="30"/>
                  </a:lnTo>
                  <a:lnTo>
                    <a:pt x="41" y="43"/>
                  </a:lnTo>
                  <a:lnTo>
                    <a:pt x="11" y="31"/>
                  </a:lnTo>
                  <a:lnTo>
                    <a:pt x="3" y="17"/>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808" name="Freeform 35"/>
            <p:cNvSpPr>
              <a:spLocks/>
            </p:cNvSpPr>
            <p:nvPr/>
          </p:nvSpPr>
          <p:spPr bwMode="auto">
            <a:xfrm>
              <a:off x="5017" y="3814"/>
              <a:ext cx="85" cy="45"/>
            </a:xfrm>
            <a:custGeom>
              <a:avLst/>
              <a:gdLst>
                <a:gd name="T0" fmla="*/ 84 w 85"/>
                <a:gd name="T1" fmla="*/ 43 h 45"/>
                <a:gd name="T2" fmla="*/ 81 w 85"/>
                <a:gd name="T3" fmla="*/ 27 h 45"/>
                <a:gd name="T4" fmla="*/ 72 w 85"/>
                <a:gd name="T5" fmla="*/ 13 h 45"/>
                <a:gd name="T6" fmla="*/ 42 w 85"/>
                <a:gd name="T7" fmla="*/ 0 h 45"/>
                <a:gd name="T8" fmla="*/ 26 w 85"/>
                <a:gd name="T9" fmla="*/ 3 h 45"/>
                <a:gd name="T10" fmla="*/ 12 w 85"/>
                <a:gd name="T11" fmla="*/ 13 h 45"/>
                <a:gd name="T12" fmla="*/ 3 w 85"/>
                <a:gd name="T13" fmla="*/ 27 h 45"/>
                <a:gd name="T14" fmla="*/ 0 w 85"/>
                <a:gd name="T15" fmla="*/ 44 h 45"/>
                <a:gd name="T16" fmla="*/ 0 60000 65536"/>
                <a:gd name="T17" fmla="*/ 0 60000 65536"/>
                <a:gd name="T18" fmla="*/ 0 60000 65536"/>
                <a:gd name="T19" fmla="*/ 0 60000 65536"/>
                <a:gd name="T20" fmla="*/ 0 60000 65536"/>
                <a:gd name="T21" fmla="*/ 0 60000 65536"/>
                <a:gd name="T22" fmla="*/ 0 60000 65536"/>
                <a:gd name="T23" fmla="*/ 0 60000 65536"/>
                <a:gd name="T24" fmla="*/ 0 w 85"/>
                <a:gd name="T25" fmla="*/ 0 h 45"/>
                <a:gd name="T26" fmla="*/ 85 w 8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5" h="45">
                  <a:moveTo>
                    <a:pt x="84" y="43"/>
                  </a:moveTo>
                  <a:lnTo>
                    <a:pt x="81" y="27"/>
                  </a:lnTo>
                  <a:lnTo>
                    <a:pt x="72" y="13"/>
                  </a:lnTo>
                  <a:lnTo>
                    <a:pt x="42" y="0"/>
                  </a:lnTo>
                  <a:lnTo>
                    <a:pt x="26" y="3"/>
                  </a:lnTo>
                  <a:lnTo>
                    <a:pt x="12" y="13"/>
                  </a:lnTo>
                  <a:lnTo>
                    <a:pt x="3" y="27"/>
                  </a:lnTo>
                  <a:lnTo>
                    <a:pt x="0" y="44"/>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809" name="Freeform 36"/>
            <p:cNvSpPr>
              <a:spLocks/>
            </p:cNvSpPr>
            <p:nvPr/>
          </p:nvSpPr>
          <p:spPr bwMode="auto">
            <a:xfrm>
              <a:off x="4846" y="3814"/>
              <a:ext cx="85" cy="45"/>
            </a:xfrm>
            <a:custGeom>
              <a:avLst/>
              <a:gdLst>
                <a:gd name="T0" fmla="*/ 84 w 85"/>
                <a:gd name="T1" fmla="*/ 43 h 45"/>
                <a:gd name="T2" fmla="*/ 81 w 85"/>
                <a:gd name="T3" fmla="*/ 27 h 45"/>
                <a:gd name="T4" fmla="*/ 72 w 85"/>
                <a:gd name="T5" fmla="*/ 13 h 45"/>
                <a:gd name="T6" fmla="*/ 42 w 85"/>
                <a:gd name="T7" fmla="*/ 0 h 45"/>
                <a:gd name="T8" fmla="*/ 26 w 85"/>
                <a:gd name="T9" fmla="*/ 3 h 45"/>
                <a:gd name="T10" fmla="*/ 12 w 85"/>
                <a:gd name="T11" fmla="*/ 13 h 45"/>
                <a:gd name="T12" fmla="*/ 3 w 85"/>
                <a:gd name="T13" fmla="*/ 27 h 45"/>
                <a:gd name="T14" fmla="*/ 0 w 85"/>
                <a:gd name="T15" fmla="*/ 44 h 45"/>
                <a:gd name="T16" fmla="*/ 0 60000 65536"/>
                <a:gd name="T17" fmla="*/ 0 60000 65536"/>
                <a:gd name="T18" fmla="*/ 0 60000 65536"/>
                <a:gd name="T19" fmla="*/ 0 60000 65536"/>
                <a:gd name="T20" fmla="*/ 0 60000 65536"/>
                <a:gd name="T21" fmla="*/ 0 60000 65536"/>
                <a:gd name="T22" fmla="*/ 0 60000 65536"/>
                <a:gd name="T23" fmla="*/ 0 60000 65536"/>
                <a:gd name="T24" fmla="*/ 0 w 85"/>
                <a:gd name="T25" fmla="*/ 0 h 45"/>
                <a:gd name="T26" fmla="*/ 85 w 85"/>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5" h="45">
                  <a:moveTo>
                    <a:pt x="84" y="43"/>
                  </a:moveTo>
                  <a:lnTo>
                    <a:pt x="81" y="27"/>
                  </a:lnTo>
                  <a:lnTo>
                    <a:pt x="72" y="13"/>
                  </a:lnTo>
                  <a:lnTo>
                    <a:pt x="42" y="0"/>
                  </a:lnTo>
                  <a:lnTo>
                    <a:pt x="26" y="3"/>
                  </a:lnTo>
                  <a:lnTo>
                    <a:pt x="12" y="13"/>
                  </a:lnTo>
                  <a:lnTo>
                    <a:pt x="3" y="27"/>
                  </a:lnTo>
                  <a:lnTo>
                    <a:pt x="0" y="44"/>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173072" name="Line 37"/>
          <p:cNvSpPr>
            <a:spLocks noChangeShapeType="1"/>
          </p:cNvSpPr>
          <p:nvPr/>
        </p:nvSpPr>
        <p:spPr bwMode="auto">
          <a:xfrm flipV="1">
            <a:off x="7351713" y="428625"/>
            <a:ext cx="26987" cy="4762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73" name="Line 38"/>
          <p:cNvSpPr>
            <a:spLocks noChangeShapeType="1"/>
          </p:cNvSpPr>
          <p:nvPr/>
        </p:nvSpPr>
        <p:spPr bwMode="auto">
          <a:xfrm flipH="1" flipV="1">
            <a:off x="7283450" y="431800"/>
            <a:ext cx="26988" cy="4762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74" name="Oval 39"/>
          <p:cNvSpPr>
            <a:spLocks noChangeArrowheads="1"/>
          </p:cNvSpPr>
          <p:nvPr/>
        </p:nvSpPr>
        <p:spPr bwMode="auto">
          <a:xfrm>
            <a:off x="7289800" y="488950"/>
            <a:ext cx="61913" cy="7143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73075" name="Line 40"/>
          <p:cNvSpPr>
            <a:spLocks noChangeShapeType="1"/>
          </p:cNvSpPr>
          <p:nvPr/>
        </p:nvSpPr>
        <p:spPr bwMode="auto">
          <a:xfrm flipV="1">
            <a:off x="7626350" y="428625"/>
            <a:ext cx="26988" cy="4762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76" name="Line 41"/>
          <p:cNvSpPr>
            <a:spLocks noChangeShapeType="1"/>
          </p:cNvSpPr>
          <p:nvPr/>
        </p:nvSpPr>
        <p:spPr bwMode="auto">
          <a:xfrm flipH="1" flipV="1">
            <a:off x="7558088" y="431800"/>
            <a:ext cx="26987" cy="4762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77" name="Oval 42"/>
          <p:cNvSpPr>
            <a:spLocks noChangeArrowheads="1"/>
          </p:cNvSpPr>
          <p:nvPr/>
        </p:nvSpPr>
        <p:spPr bwMode="auto">
          <a:xfrm>
            <a:off x="7564438" y="488950"/>
            <a:ext cx="61912" cy="7143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73078" name="Freeform 43"/>
          <p:cNvSpPr>
            <a:spLocks/>
          </p:cNvSpPr>
          <p:nvPr/>
        </p:nvSpPr>
        <p:spPr bwMode="auto">
          <a:xfrm>
            <a:off x="7229475" y="122238"/>
            <a:ext cx="158750" cy="53975"/>
          </a:xfrm>
          <a:custGeom>
            <a:avLst/>
            <a:gdLst>
              <a:gd name="T0" fmla="*/ 0 w 200"/>
              <a:gd name="T1" fmla="*/ 0 h 68"/>
              <a:gd name="T2" fmla="*/ 196 w 200"/>
              <a:gd name="T3" fmla="*/ 0 h 68"/>
              <a:gd name="T4" fmla="*/ 199 w 200"/>
              <a:gd name="T5" fmla="*/ 5 h 68"/>
              <a:gd name="T6" fmla="*/ 166 w 200"/>
              <a:gd name="T7" fmla="*/ 64 h 68"/>
              <a:gd name="T8" fmla="*/ 167 w 200"/>
              <a:gd name="T9" fmla="*/ 66 h 68"/>
              <a:gd name="T10" fmla="*/ 134 w 200"/>
              <a:gd name="T11" fmla="*/ 7 h 68"/>
              <a:gd name="T12" fmla="*/ 134 w 200"/>
              <a:gd name="T13" fmla="*/ 8 h 68"/>
              <a:gd name="T14" fmla="*/ 101 w 200"/>
              <a:gd name="T15" fmla="*/ 67 h 68"/>
              <a:gd name="T16" fmla="*/ 102 w 200"/>
              <a:gd name="T17" fmla="*/ 66 h 68"/>
              <a:gd name="T18" fmla="*/ 69 w 200"/>
              <a:gd name="T19" fmla="*/ 7 h 68"/>
              <a:gd name="T20" fmla="*/ 68 w 200"/>
              <a:gd name="T21" fmla="*/ 5 h 68"/>
              <a:gd name="T22" fmla="*/ 36 w 200"/>
              <a:gd name="T23" fmla="*/ 64 h 68"/>
              <a:gd name="T24" fmla="*/ 37 w 200"/>
              <a:gd name="T25" fmla="*/ 66 h 68"/>
              <a:gd name="T26" fmla="*/ 4 w 200"/>
              <a:gd name="T27" fmla="*/ 7 h 68"/>
              <a:gd name="T28" fmla="*/ 0 w 200"/>
              <a:gd name="T29" fmla="*/ 0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0"/>
              <a:gd name="T46" fmla="*/ 0 h 68"/>
              <a:gd name="T47" fmla="*/ 200 w 200"/>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0" h="68">
                <a:moveTo>
                  <a:pt x="0" y="0"/>
                </a:moveTo>
                <a:lnTo>
                  <a:pt x="196" y="0"/>
                </a:lnTo>
                <a:lnTo>
                  <a:pt x="199" y="5"/>
                </a:lnTo>
                <a:lnTo>
                  <a:pt x="166" y="64"/>
                </a:lnTo>
                <a:lnTo>
                  <a:pt x="167" y="66"/>
                </a:lnTo>
                <a:lnTo>
                  <a:pt x="134" y="7"/>
                </a:lnTo>
                <a:lnTo>
                  <a:pt x="134" y="8"/>
                </a:lnTo>
                <a:lnTo>
                  <a:pt x="101" y="67"/>
                </a:lnTo>
                <a:lnTo>
                  <a:pt x="102" y="66"/>
                </a:lnTo>
                <a:lnTo>
                  <a:pt x="69" y="7"/>
                </a:lnTo>
                <a:lnTo>
                  <a:pt x="68" y="5"/>
                </a:lnTo>
                <a:lnTo>
                  <a:pt x="36" y="64"/>
                </a:lnTo>
                <a:lnTo>
                  <a:pt x="37" y="66"/>
                </a:lnTo>
                <a:lnTo>
                  <a:pt x="4" y="7"/>
                </a:lnTo>
                <a:lnTo>
                  <a:pt x="0" y="0"/>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173079" name="Rectangle 44"/>
          <p:cNvSpPr>
            <a:spLocks noChangeArrowheads="1"/>
          </p:cNvSpPr>
          <p:nvPr/>
        </p:nvSpPr>
        <p:spPr bwMode="auto">
          <a:xfrm>
            <a:off x="7812088" y="100013"/>
            <a:ext cx="511175" cy="111125"/>
          </a:xfrm>
          <a:prstGeom prst="rect">
            <a:avLst/>
          </a:prstGeom>
          <a:noFill/>
          <a:ln w="12700">
            <a:solidFill>
              <a:srgbClr val="000000"/>
            </a:solidFill>
            <a:miter lim="800000"/>
            <a:headEnd/>
            <a:tailEnd/>
          </a:ln>
        </p:spPr>
        <p:txBody>
          <a:bodyPr wrap="none" anchor="ctr"/>
          <a:lstStyle/>
          <a:p>
            <a:endParaRPr lang="en-US"/>
          </a:p>
        </p:txBody>
      </p:sp>
      <p:sp>
        <p:nvSpPr>
          <p:cNvPr id="173080" name="Rectangle 45"/>
          <p:cNvSpPr>
            <a:spLocks noChangeArrowheads="1"/>
          </p:cNvSpPr>
          <p:nvPr/>
        </p:nvSpPr>
        <p:spPr bwMode="auto">
          <a:xfrm>
            <a:off x="8180388" y="568325"/>
            <a:ext cx="366712" cy="111125"/>
          </a:xfrm>
          <a:prstGeom prst="rect">
            <a:avLst/>
          </a:prstGeom>
          <a:noFill/>
          <a:ln w="12700">
            <a:solidFill>
              <a:srgbClr val="000000"/>
            </a:solidFill>
            <a:miter lim="800000"/>
            <a:headEnd/>
            <a:tailEnd/>
          </a:ln>
        </p:spPr>
        <p:txBody>
          <a:bodyPr wrap="none" anchor="ctr"/>
          <a:lstStyle/>
          <a:p>
            <a:endParaRPr lang="en-US"/>
          </a:p>
        </p:txBody>
      </p:sp>
      <p:sp>
        <p:nvSpPr>
          <p:cNvPr id="173081" name="Line 46"/>
          <p:cNvSpPr>
            <a:spLocks noChangeShapeType="1"/>
          </p:cNvSpPr>
          <p:nvPr/>
        </p:nvSpPr>
        <p:spPr bwMode="auto">
          <a:xfrm flipV="1">
            <a:off x="7893050" y="1317625"/>
            <a:ext cx="26988" cy="4762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082" name="Line 47"/>
          <p:cNvSpPr>
            <a:spLocks noChangeShapeType="1"/>
          </p:cNvSpPr>
          <p:nvPr/>
        </p:nvSpPr>
        <p:spPr bwMode="auto">
          <a:xfrm flipH="1" flipV="1">
            <a:off x="8077200" y="1143000"/>
            <a:ext cx="26988" cy="47625"/>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83" name="Group 48"/>
          <p:cNvGrpSpPr>
            <a:grpSpLocks/>
          </p:cNvGrpSpPr>
          <p:nvPr/>
        </p:nvGrpSpPr>
        <p:grpSpPr bwMode="auto">
          <a:xfrm>
            <a:off x="7092950" y="6243638"/>
            <a:ext cx="87313" cy="182562"/>
            <a:chOff x="4468" y="3933"/>
            <a:chExt cx="109" cy="229"/>
          </a:xfrm>
        </p:grpSpPr>
        <p:sp>
          <p:nvSpPr>
            <p:cNvPr id="173805" name="Line 49"/>
            <p:cNvSpPr>
              <a:spLocks noChangeShapeType="1"/>
            </p:cNvSpPr>
            <p:nvPr/>
          </p:nvSpPr>
          <p:spPr bwMode="auto">
            <a:xfrm>
              <a:off x="4515" y="3933"/>
              <a:ext cx="0" cy="2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806" name="Line 50"/>
            <p:cNvSpPr>
              <a:spLocks noChangeShapeType="1"/>
            </p:cNvSpPr>
            <p:nvPr/>
          </p:nvSpPr>
          <p:spPr bwMode="auto">
            <a:xfrm>
              <a:off x="4468" y="4160"/>
              <a:ext cx="109"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084" name="Freeform 51"/>
          <p:cNvSpPr>
            <a:spLocks/>
          </p:cNvSpPr>
          <p:nvPr/>
        </p:nvSpPr>
        <p:spPr bwMode="auto">
          <a:xfrm>
            <a:off x="7883525" y="1093788"/>
            <a:ext cx="34925" cy="14287"/>
          </a:xfrm>
          <a:custGeom>
            <a:avLst/>
            <a:gdLst>
              <a:gd name="T0" fmla="*/ 0 w 44"/>
              <a:gd name="T1" fmla="*/ 16 h 17"/>
              <a:gd name="T2" fmla="*/ 21 w 44"/>
              <a:gd name="T3" fmla="*/ 0 h 17"/>
              <a:gd name="T4" fmla="*/ 43 w 44"/>
              <a:gd name="T5" fmla="*/ 16 h 17"/>
              <a:gd name="T6" fmla="*/ 0 60000 65536"/>
              <a:gd name="T7" fmla="*/ 0 60000 65536"/>
              <a:gd name="T8" fmla="*/ 0 60000 65536"/>
              <a:gd name="T9" fmla="*/ 0 w 44"/>
              <a:gd name="T10" fmla="*/ 0 h 17"/>
              <a:gd name="T11" fmla="*/ 44 w 44"/>
              <a:gd name="T12" fmla="*/ 17 h 17"/>
            </a:gdLst>
            <a:ahLst/>
            <a:cxnLst>
              <a:cxn ang="T6">
                <a:pos x="T0" y="T1"/>
              </a:cxn>
              <a:cxn ang="T7">
                <a:pos x="T2" y="T3"/>
              </a:cxn>
              <a:cxn ang="T8">
                <a:pos x="T4" y="T5"/>
              </a:cxn>
            </a:cxnLst>
            <a:rect l="T9" t="T10" r="T11" b="T12"/>
            <a:pathLst>
              <a:path w="44" h="17">
                <a:moveTo>
                  <a:pt x="0" y="16"/>
                </a:moveTo>
                <a:lnTo>
                  <a:pt x="21" y="0"/>
                </a:lnTo>
                <a:lnTo>
                  <a:pt x="43" y="16"/>
                </a:lnTo>
              </a:path>
            </a:pathLst>
          </a:custGeom>
          <a:noFill/>
          <a:ln w="12700" cap="rnd" cmpd="sng">
            <a:solidFill>
              <a:srgbClr val="C20000"/>
            </a:solidFill>
            <a:prstDash val="solid"/>
            <a:round/>
            <a:headEnd type="none" w="sm" len="sm"/>
            <a:tailEnd type="none" w="sm" len="sm"/>
          </a:ln>
        </p:spPr>
        <p:txBody>
          <a:bodyPr/>
          <a:lstStyle/>
          <a:p>
            <a:endParaRPr lang="en-US"/>
          </a:p>
        </p:txBody>
      </p:sp>
      <p:sp>
        <p:nvSpPr>
          <p:cNvPr id="173085" name="Oval 52"/>
          <p:cNvSpPr>
            <a:spLocks noChangeArrowheads="1"/>
          </p:cNvSpPr>
          <p:nvPr/>
        </p:nvSpPr>
        <p:spPr bwMode="auto">
          <a:xfrm>
            <a:off x="7859713" y="2533650"/>
            <a:ext cx="61912" cy="7302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73086" name="Oval 53"/>
          <p:cNvSpPr>
            <a:spLocks noChangeArrowheads="1"/>
          </p:cNvSpPr>
          <p:nvPr/>
        </p:nvSpPr>
        <p:spPr bwMode="auto">
          <a:xfrm>
            <a:off x="6858000" y="457200"/>
            <a:ext cx="74613" cy="71438"/>
          </a:xfrm>
          <a:prstGeom prst="ellipse">
            <a:avLst/>
          </a:prstGeom>
          <a:solidFill>
            <a:srgbClr val="FFFFFF"/>
          </a:solidFill>
          <a:ln w="12700">
            <a:solidFill>
              <a:srgbClr val="000000"/>
            </a:solidFill>
            <a:round/>
            <a:headEnd/>
            <a:tailEnd/>
          </a:ln>
        </p:spPr>
        <p:txBody>
          <a:bodyPr wrap="none" anchor="ctr"/>
          <a:lstStyle/>
          <a:p>
            <a:endParaRPr lang="en-US"/>
          </a:p>
        </p:txBody>
      </p:sp>
      <p:grpSp>
        <p:nvGrpSpPr>
          <p:cNvPr id="173087" name="Group 54"/>
          <p:cNvGrpSpPr>
            <a:grpSpLocks/>
          </p:cNvGrpSpPr>
          <p:nvPr/>
        </p:nvGrpSpPr>
        <p:grpSpPr bwMode="auto">
          <a:xfrm>
            <a:off x="4344988" y="3233738"/>
            <a:ext cx="195262" cy="204787"/>
            <a:chOff x="2737" y="2037"/>
            <a:chExt cx="245" cy="257"/>
          </a:xfrm>
        </p:grpSpPr>
        <p:sp>
          <p:nvSpPr>
            <p:cNvPr id="173799" name="Line 55"/>
            <p:cNvSpPr>
              <a:spLocks noChangeShapeType="1"/>
            </p:cNvSpPr>
            <p:nvPr/>
          </p:nvSpPr>
          <p:spPr bwMode="auto">
            <a:xfrm flipH="1" flipV="1">
              <a:off x="2740" y="2151"/>
              <a:ext cx="116" cy="14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00" name="Line 56"/>
            <p:cNvSpPr>
              <a:spLocks noChangeShapeType="1"/>
            </p:cNvSpPr>
            <p:nvPr/>
          </p:nvSpPr>
          <p:spPr bwMode="auto">
            <a:xfrm flipV="1">
              <a:off x="2863" y="2151"/>
              <a:ext cx="117" cy="14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01" name="Line 57"/>
            <p:cNvSpPr>
              <a:spLocks noChangeShapeType="1"/>
            </p:cNvSpPr>
            <p:nvPr/>
          </p:nvSpPr>
          <p:spPr bwMode="auto">
            <a:xfrm>
              <a:off x="2737" y="2065"/>
              <a:ext cx="0"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02" name="Line 58"/>
            <p:cNvSpPr>
              <a:spLocks noChangeShapeType="1"/>
            </p:cNvSpPr>
            <p:nvPr/>
          </p:nvSpPr>
          <p:spPr bwMode="auto">
            <a:xfrm>
              <a:off x="2982" y="2065"/>
              <a:ext cx="0"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03" name="Line 59"/>
            <p:cNvSpPr>
              <a:spLocks noChangeShapeType="1"/>
            </p:cNvSpPr>
            <p:nvPr/>
          </p:nvSpPr>
          <p:spPr bwMode="auto">
            <a:xfrm flipH="1">
              <a:off x="2740" y="2037"/>
              <a:ext cx="116" cy="14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804" name="Line 60"/>
            <p:cNvSpPr>
              <a:spLocks noChangeShapeType="1"/>
            </p:cNvSpPr>
            <p:nvPr/>
          </p:nvSpPr>
          <p:spPr bwMode="auto">
            <a:xfrm>
              <a:off x="2863" y="2037"/>
              <a:ext cx="117" cy="143"/>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3088" name="Group 61"/>
          <p:cNvGrpSpPr>
            <a:grpSpLocks/>
          </p:cNvGrpSpPr>
          <p:nvPr/>
        </p:nvGrpSpPr>
        <p:grpSpPr bwMode="auto">
          <a:xfrm>
            <a:off x="4344988" y="2527300"/>
            <a:ext cx="195262" cy="184150"/>
            <a:chOff x="2737" y="1592"/>
            <a:chExt cx="246" cy="232"/>
          </a:xfrm>
        </p:grpSpPr>
        <p:sp>
          <p:nvSpPr>
            <p:cNvPr id="173793" name="Line 62"/>
            <p:cNvSpPr>
              <a:spLocks noChangeShapeType="1"/>
            </p:cNvSpPr>
            <p:nvPr/>
          </p:nvSpPr>
          <p:spPr bwMode="auto">
            <a:xfrm flipH="1" flipV="1">
              <a:off x="2739" y="1727"/>
              <a:ext cx="117"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4" name="Line 63"/>
            <p:cNvSpPr>
              <a:spLocks noChangeShapeType="1"/>
            </p:cNvSpPr>
            <p:nvPr/>
          </p:nvSpPr>
          <p:spPr bwMode="auto">
            <a:xfrm flipV="1">
              <a:off x="2862" y="1727"/>
              <a:ext cx="118"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5" name="Line 64"/>
            <p:cNvSpPr>
              <a:spLocks noChangeShapeType="1"/>
            </p:cNvSpPr>
            <p:nvPr/>
          </p:nvSpPr>
          <p:spPr bwMode="auto">
            <a:xfrm flipH="1">
              <a:off x="2739" y="1592"/>
              <a:ext cx="117"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6" name="Line 65"/>
            <p:cNvSpPr>
              <a:spLocks noChangeShapeType="1"/>
            </p:cNvSpPr>
            <p:nvPr/>
          </p:nvSpPr>
          <p:spPr bwMode="auto">
            <a:xfrm>
              <a:off x="2862" y="1592"/>
              <a:ext cx="118"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7" name="Line 66"/>
            <p:cNvSpPr>
              <a:spLocks noChangeShapeType="1"/>
            </p:cNvSpPr>
            <p:nvPr/>
          </p:nvSpPr>
          <p:spPr bwMode="auto">
            <a:xfrm>
              <a:off x="2737" y="1595"/>
              <a:ext cx="0"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8" name="Line 67"/>
            <p:cNvSpPr>
              <a:spLocks noChangeShapeType="1"/>
            </p:cNvSpPr>
            <p:nvPr/>
          </p:nvSpPr>
          <p:spPr bwMode="auto">
            <a:xfrm>
              <a:off x="2983" y="1595"/>
              <a:ext cx="0" cy="229"/>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73089" name="Group 68"/>
          <p:cNvGrpSpPr>
            <a:grpSpLocks/>
          </p:cNvGrpSpPr>
          <p:nvPr/>
        </p:nvGrpSpPr>
        <p:grpSpPr bwMode="auto">
          <a:xfrm>
            <a:off x="4318000" y="6024563"/>
            <a:ext cx="223838" cy="320675"/>
            <a:chOff x="2720" y="3795"/>
            <a:chExt cx="281" cy="404"/>
          </a:xfrm>
        </p:grpSpPr>
        <p:sp>
          <p:nvSpPr>
            <p:cNvPr id="173784" name="Line 69"/>
            <p:cNvSpPr>
              <a:spLocks noChangeShapeType="1"/>
            </p:cNvSpPr>
            <p:nvPr/>
          </p:nvSpPr>
          <p:spPr bwMode="auto">
            <a:xfrm>
              <a:off x="2792" y="3887"/>
              <a:ext cx="0" cy="2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85" name="Line 70"/>
            <p:cNvSpPr>
              <a:spLocks noChangeShapeType="1"/>
            </p:cNvSpPr>
            <p:nvPr/>
          </p:nvSpPr>
          <p:spPr bwMode="auto">
            <a:xfrm>
              <a:off x="2920" y="3887"/>
              <a:ext cx="0" cy="2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86" name="Line 71"/>
            <p:cNvSpPr>
              <a:spLocks noChangeShapeType="1"/>
            </p:cNvSpPr>
            <p:nvPr/>
          </p:nvSpPr>
          <p:spPr bwMode="auto">
            <a:xfrm flipH="1" flipV="1">
              <a:off x="2720" y="3997"/>
              <a:ext cx="136" cy="20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87" name="Line 72"/>
            <p:cNvSpPr>
              <a:spLocks noChangeShapeType="1"/>
            </p:cNvSpPr>
            <p:nvPr/>
          </p:nvSpPr>
          <p:spPr bwMode="auto">
            <a:xfrm flipV="1">
              <a:off x="2864" y="3997"/>
              <a:ext cx="137" cy="20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88" name="Line 73"/>
            <p:cNvSpPr>
              <a:spLocks noChangeShapeType="1"/>
            </p:cNvSpPr>
            <p:nvPr/>
          </p:nvSpPr>
          <p:spPr bwMode="auto">
            <a:xfrm flipH="1">
              <a:off x="2720" y="3795"/>
              <a:ext cx="136"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89" name="Line 74"/>
            <p:cNvSpPr>
              <a:spLocks noChangeShapeType="1"/>
            </p:cNvSpPr>
            <p:nvPr/>
          </p:nvSpPr>
          <p:spPr bwMode="auto">
            <a:xfrm>
              <a:off x="2864" y="3795"/>
              <a:ext cx="137"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90" name="Freeform 75"/>
            <p:cNvSpPr>
              <a:spLocks/>
            </p:cNvSpPr>
            <p:nvPr/>
          </p:nvSpPr>
          <p:spPr bwMode="auto">
            <a:xfrm>
              <a:off x="2819" y="4012"/>
              <a:ext cx="85" cy="28"/>
            </a:xfrm>
            <a:custGeom>
              <a:avLst/>
              <a:gdLst>
                <a:gd name="T0" fmla="*/ 84 w 85"/>
                <a:gd name="T1" fmla="*/ 1 h 28"/>
                <a:gd name="T2" fmla="*/ 72 w 85"/>
                <a:gd name="T3" fmla="*/ 19 h 28"/>
                <a:gd name="T4" fmla="*/ 42 w 85"/>
                <a:gd name="T5" fmla="*/ 27 h 28"/>
                <a:gd name="T6" fmla="*/ 12 w 85"/>
                <a:gd name="T7" fmla="*/ 19 h 28"/>
                <a:gd name="T8" fmla="*/ 0 w 85"/>
                <a:gd name="T9" fmla="*/ 0 h 28"/>
                <a:gd name="T10" fmla="*/ 0 60000 65536"/>
                <a:gd name="T11" fmla="*/ 0 60000 65536"/>
                <a:gd name="T12" fmla="*/ 0 60000 65536"/>
                <a:gd name="T13" fmla="*/ 0 60000 65536"/>
                <a:gd name="T14" fmla="*/ 0 60000 65536"/>
                <a:gd name="T15" fmla="*/ 0 w 85"/>
                <a:gd name="T16" fmla="*/ 0 h 28"/>
                <a:gd name="T17" fmla="*/ 85 w 85"/>
                <a:gd name="T18" fmla="*/ 28 h 28"/>
              </a:gdLst>
              <a:ahLst/>
              <a:cxnLst>
                <a:cxn ang="T10">
                  <a:pos x="T0" y="T1"/>
                </a:cxn>
                <a:cxn ang="T11">
                  <a:pos x="T2" y="T3"/>
                </a:cxn>
                <a:cxn ang="T12">
                  <a:pos x="T4" y="T5"/>
                </a:cxn>
                <a:cxn ang="T13">
                  <a:pos x="T6" y="T7"/>
                </a:cxn>
                <a:cxn ang="T14">
                  <a:pos x="T8" y="T9"/>
                </a:cxn>
              </a:cxnLst>
              <a:rect l="T15" t="T16" r="T17" b="T18"/>
              <a:pathLst>
                <a:path w="85" h="28">
                  <a:moveTo>
                    <a:pt x="84" y="1"/>
                  </a:moveTo>
                  <a:lnTo>
                    <a:pt x="72" y="19"/>
                  </a:lnTo>
                  <a:lnTo>
                    <a:pt x="42" y="27"/>
                  </a:lnTo>
                  <a:lnTo>
                    <a:pt x="12" y="19"/>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91" name="Freeform 76"/>
            <p:cNvSpPr>
              <a:spLocks/>
            </p:cNvSpPr>
            <p:nvPr/>
          </p:nvSpPr>
          <p:spPr bwMode="auto">
            <a:xfrm>
              <a:off x="2905" y="3986"/>
              <a:ext cx="84" cy="27"/>
            </a:xfrm>
            <a:custGeom>
              <a:avLst/>
              <a:gdLst>
                <a:gd name="T0" fmla="*/ 83 w 84"/>
                <a:gd name="T1" fmla="*/ 26 h 27"/>
                <a:gd name="T2" fmla="*/ 71 w 84"/>
                <a:gd name="T3" fmla="*/ 8 h 27"/>
                <a:gd name="T4" fmla="*/ 41 w 84"/>
                <a:gd name="T5" fmla="*/ 0 h 27"/>
                <a:gd name="T6" fmla="*/ 25 w 84"/>
                <a:gd name="T7" fmla="*/ 1 h 27"/>
                <a:gd name="T8" fmla="*/ 11 w 84"/>
                <a:gd name="T9" fmla="*/ 7 h 27"/>
                <a:gd name="T10" fmla="*/ 0 w 84"/>
                <a:gd name="T11" fmla="*/ 26 h 27"/>
                <a:gd name="T12" fmla="*/ 0 60000 65536"/>
                <a:gd name="T13" fmla="*/ 0 60000 65536"/>
                <a:gd name="T14" fmla="*/ 0 60000 65536"/>
                <a:gd name="T15" fmla="*/ 0 60000 65536"/>
                <a:gd name="T16" fmla="*/ 0 60000 65536"/>
                <a:gd name="T17" fmla="*/ 0 60000 65536"/>
                <a:gd name="T18" fmla="*/ 0 w 84"/>
                <a:gd name="T19" fmla="*/ 0 h 27"/>
                <a:gd name="T20" fmla="*/ 84 w 84"/>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84" h="27">
                  <a:moveTo>
                    <a:pt x="83" y="26"/>
                  </a:moveTo>
                  <a:lnTo>
                    <a:pt x="71" y="8"/>
                  </a:lnTo>
                  <a:lnTo>
                    <a:pt x="41" y="0"/>
                  </a:lnTo>
                  <a:lnTo>
                    <a:pt x="25" y="1"/>
                  </a:lnTo>
                  <a:lnTo>
                    <a:pt x="11" y="7"/>
                  </a:lnTo>
                  <a:lnTo>
                    <a:pt x="0" y="26"/>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92" name="Freeform 77"/>
            <p:cNvSpPr>
              <a:spLocks/>
            </p:cNvSpPr>
            <p:nvPr/>
          </p:nvSpPr>
          <p:spPr bwMode="auto">
            <a:xfrm>
              <a:off x="2734" y="3986"/>
              <a:ext cx="84" cy="27"/>
            </a:xfrm>
            <a:custGeom>
              <a:avLst/>
              <a:gdLst>
                <a:gd name="T0" fmla="*/ 83 w 84"/>
                <a:gd name="T1" fmla="*/ 26 h 27"/>
                <a:gd name="T2" fmla="*/ 72 w 84"/>
                <a:gd name="T3" fmla="*/ 8 h 27"/>
                <a:gd name="T4" fmla="*/ 42 w 84"/>
                <a:gd name="T5" fmla="*/ 0 h 27"/>
                <a:gd name="T6" fmla="*/ 26 w 84"/>
                <a:gd name="T7" fmla="*/ 1 h 27"/>
                <a:gd name="T8" fmla="*/ 12 w 84"/>
                <a:gd name="T9" fmla="*/ 7 h 27"/>
                <a:gd name="T10" fmla="*/ 0 w 84"/>
                <a:gd name="T11" fmla="*/ 26 h 27"/>
                <a:gd name="T12" fmla="*/ 0 60000 65536"/>
                <a:gd name="T13" fmla="*/ 0 60000 65536"/>
                <a:gd name="T14" fmla="*/ 0 60000 65536"/>
                <a:gd name="T15" fmla="*/ 0 60000 65536"/>
                <a:gd name="T16" fmla="*/ 0 60000 65536"/>
                <a:gd name="T17" fmla="*/ 0 60000 65536"/>
                <a:gd name="T18" fmla="*/ 0 w 84"/>
                <a:gd name="T19" fmla="*/ 0 h 27"/>
                <a:gd name="T20" fmla="*/ 84 w 84"/>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84" h="27">
                  <a:moveTo>
                    <a:pt x="83" y="26"/>
                  </a:moveTo>
                  <a:lnTo>
                    <a:pt x="72" y="8"/>
                  </a:lnTo>
                  <a:lnTo>
                    <a:pt x="42" y="0"/>
                  </a:lnTo>
                  <a:lnTo>
                    <a:pt x="26" y="1"/>
                  </a:lnTo>
                  <a:lnTo>
                    <a:pt x="12" y="7"/>
                  </a:lnTo>
                  <a:lnTo>
                    <a:pt x="0" y="26"/>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73090" name="Group 78"/>
          <p:cNvGrpSpPr>
            <a:grpSpLocks/>
          </p:cNvGrpSpPr>
          <p:nvPr/>
        </p:nvGrpSpPr>
        <p:grpSpPr bwMode="auto">
          <a:xfrm>
            <a:off x="4313238" y="5146675"/>
            <a:ext cx="223837" cy="322263"/>
            <a:chOff x="2717" y="3242"/>
            <a:chExt cx="281" cy="405"/>
          </a:xfrm>
        </p:grpSpPr>
        <p:sp>
          <p:nvSpPr>
            <p:cNvPr id="173777" name="Line 79"/>
            <p:cNvSpPr>
              <a:spLocks noChangeShapeType="1"/>
            </p:cNvSpPr>
            <p:nvPr/>
          </p:nvSpPr>
          <p:spPr bwMode="auto">
            <a:xfrm flipH="1" flipV="1">
              <a:off x="2717" y="3444"/>
              <a:ext cx="136"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78" name="Line 80"/>
            <p:cNvSpPr>
              <a:spLocks noChangeShapeType="1"/>
            </p:cNvSpPr>
            <p:nvPr/>
          </p:nvSpPr>
          <p:spPr bwMode="auto">
            <a:xfrm flipV="1">
              <a:off x="2861" y="3444"/>
              <a:ext cx="137"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79" name="Line 81"/>
            <p:cNvSpPr>
              <a:spLocks noChangeShapeType="1"/>
            </p:cNvSpPr>
            <p:nvPr/>
          </p:nvSpPr>
          <p:spPr bwMode="auto">
            <a:xfrm flipH="1">
              <a:off x="2717" y="3242"/>
              <a:ext cx="136"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80" name="Line 82"/>
            <p:cNvSpPr>
              <a:spLocks noChangeShapeType="1"/>
            </p:cNvSpPr>
            <p:nvPr/>
          </p:nvSpPr>
          <p:spPr bwMode="auto">
            <a:xfrm>
              <a:off x="2861" y="3242"/>
              <a:ext cx="137"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81" name="Freeform 83"/>
            <p:cNvSpPr>
              <a:spLocks/>
            </p:cNvSpPr>
            <p:nvPr/>
          </p:nvSpPr>
          <p:spPr bwMode="auto">
            <a:xfrm>
              <a:off x="2816" y="3459"/>
              <a:ext cx="85" cy="28"/>
            </a:xfrm>
            <a:custGeom>
              <a:avLst/>
              <a:gdLst>
                <a:gd name="T0" fmla="*/ 84 w 85"/>
                <a:gd name="T1" fmla="*/ 2 h 28"/>
                <a:gd name="T2" fmla="*/ 72 w 85"/>
                <a:gd name="T3" fmla="*/ 19 h 28"/>
                <a:gd name="T4" fmla="*/ 42 w 85"/>
                <a:gd name="T5" fmla="*/ 27 h 28"/>
                <a:gd name="T6" fmla="*/ 12 w 85"/>
                <a:gd name="T7" fmla="*/ 19 h 28"/>
                <a:gd name="T8" fmla="*/ 0 w 85"/>
                <a:gd name="T9" fmla="*/ 0 h 28"/>
                <a:gd name="T10" fmla="*/ 0 60000 65536"/>
                <a:gd name="T11" fmla="*/ 0 60000 65536"/>
                <a:gd name="T12" fmla="*/ 0 60000 65536"/>
                <a:gd name="T13" fmla="*/ 0 60000 65536"/>
                <a:gd name="T14" fmla="*/ 0 60000 65536"/>
                <a:gd name="T15" fmla="*/ 0 w 85"/>
                <a:gd name="T16" fmla="*/ 0 h 28"/>
                <a:gd name="T17" fmla="*/ 85 w 85"/>
                <a:gd name="T18" fmla="*/ 28 h 28"/>
              </a:gdLst>
              <a:ahLst/>
              <a:cxnLst>
                <a:cxn ang="T10">
                  <a:pos x="T0" y="T1"/>
                </a:cxn>
                <a:cxn ang="T11">
                  <a:pos x="T2" y="T3"/>
                </a:cxn>
                <a:cxn ang="T12">
                  <a:pos x="T4" y="T5"/>
                </a:cxn>
                <a:cxn ang="T13">
                  <a:pos x="T6" y="T7"/>
                </a:cxn>
                <a:cxn ang="T14">
                  <a:pos x="T8" y="T9"/>
                </a:cxn>
              </a:cxnLst>
              <a:rect l="T15" t="T16" r="T17" b="T18"/>
              <a:pathLst>
                <a:path w="85" h="28">
                  <a:moveTo>
                    <a:pt x="84" y="2"/>
                  </a:moveTo>
                  <a:lnTo>
                    <a:pt x="72" y="19"/>
                  </a:lnTo>
                  <a:lnTo>
                    <a:pt x="42" y="27"/>
                  </a:lnTo>
                  <a:lnTo>
                    <a:pt x="12" y="19"/>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82" name="Freeform 84"/>
            <p:cNvSpPr>
              <a:spLocks/>
            </p:cNvSpPr>
            <p:nvPr/>
          </p:nvSpPr>
          <p:spPr bwMode="auto">
            <a:xfrm>
              <a:off x="2902" y="3433"/>
              <a:ext cx="84" cy="27"/>
            </a:xfrm>
            <a:custGeom>
              <a:avLst/>
              <a:gdLst>
                <a:gd name="T0" fmla="*/ 83 w 84"/>
                <a:gd name="T1" fmla="*/ 26 h 27"/>
                <a:gd name="T2" fmla="*/ 71 w 84"/>
                <a:gd name="T3" fmla="*/ 8 h 27"/>
                <a:gd name="T4" fmla="*/ 41 w 84"/>
                <a:gd name="T5" fmla="*/ 0 h 27"/>
                <a:gd name="T6" fmla="*/ 25 w 84"/>
                <a:gd name="T7" fmla="*/ 2 h 27"/>
                <a:gd name="T8" fmla="*/ 11 w 84"/>
                <a:gd name="T9" fmla="*/ 8 h 27"/>
                <a:gd name="T10" fmla="*/ 0 w 84"/>
                <a:gd name="T11" fmla="*/ 26 h 27"/>
                <a:gd name="T12" fmla="*/ 0 60000 65536"/>
                <a:gd name="T13" fmla="*/ 0 60000 65536"/>
                <a:gd name="T14" fmla="*/ 0 60000 65536"/>
                <a:gd name="T15" fmla="*/ 0 60000 65536"/>
                <a:gd name="T16" fmla="*/ 0 60000 65536"/>
                <a:gd name="T17" fmla="*/ 0 60000 65536"/>
                <a:gd name="T18" fmla="*/ 0 w 84"/>
                <a:gd name="T19" fmla="*/ 0 h 27"/>
                <a:gd name="T20" fmla="*/ 84 w 84"/>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84" h="27">
                  <a:moveTo>
                    <a:pt x="83" y="26"/>
                  </a:moveTo>
                  <a:lnTo>
                    <a:pt x="71" y="8"/>
                  </a:lnTo>
                  <a:lnTo>
                    <a:pt x="41" y="0"/>
                  </a:lnTo>
                  <a:lnTo>
                    <a:pt x="25" y="2"/>
                  </a:lnTo>
                  <a:lnTo>
                    <a:pt x="11" y="8"/>
                  </a:lnTo>
                  <a:lnTo>
                    <a:pt x="0" y="26"/>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83" name="Freeform 85"/>
            <p:cNvSpPr>
              <a:spLocks/>
            </p:cNvSpPr>
            <p:nvPr/>
          </p:nvSpPr>
          <p:spPr bwMode="auto">
            <a:xfrm>
              <a:off x="2731" y="3433"/>
              <a:ext cx="84" cy="27"/>
            </a:xfrm>
            <a:custGeom>
              <a:avLst/>
              <a:gdLst>
                <a:gd name="T0" fmla="*/ 83 w 84"/>
                <a:gd name="T1" fmla="*/ 26 h 27"/>
                <a:gd name="T2" fmla="*/ 72 w 84"/>
                <a:gd name="T3" fmla="*/ 8 h 27"/>
                <a:gd name="T4" fmla="*/ 42 w 84"/>
                <a:gd name="T5" fmla="*/ 0 h 27"/>
                <a:gd name="T6" fmla="*/ 26 w 84"/>
                <a:gd name="T7" fmla="*/ 2 h 27"/>
                <a:gd name="T8" fmla="*/ 12 w 84"/>
                <a:gd name="T9" fmla="*/ 8 h 27"/>
                <a:gd name="T10" fmla="*/ 0 w 84"/>
                <a:gd name="T11" fmla="*/ 26 h 27"/>
                <a:gd name="T12" fmla="*/ 0 60000 65536"/>
                <a:gd name="T13" fmla="*/ 0 60000 65536"/>
                <a:gd name="T14" fmla="*/ 0 60000 65536"/>
                <a:gd name="T15" fmla="*/ 0 60000 65536"/>
                <a:gd name="T16" fmla="*/ 0 60000 65536"/>
                <a:gd name="T17" fmla="*/ 0 60000 65536"/>
                <a:gd name="T18" fmla="*/ 0 w 84"/>
                <a:gd name="T19" fmla="*/ 0 h 27"/>
                <a:gd name="T20" fmla="*/ 84 w 84"/>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84" h="27">
                  <a:moveTo>
                    <a:pt x="83" y="26"/>
                  </a:moveTo>
                  <a:lnTo>
                    <a:pt x="72" y="8"/>
                  </a:lnTo>
                  <a:lnTo>
                    <a:pt x="42" y="0"/>
                  </a:lnTo>
                  <a:lnTo>
                    <a:pt x="26" y="2"/>
                  </a:lnTo>
                  <a:lnTo>
                    <a:pt x="12" y="8"/>
                  </a:lnTo>
                  <a:lnTo>
                    <a:pt x="0" y="26"/>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73091" name="Group 86"/>
          <p:cNvGrpSpPr>
            <a:grpSpLocks/>
          </p:cNvGrpSpPr>
          <p:nvPr/>
        </p:nvGrpSpPr>
        <p:grpSpPr bwMode="auto">
          <a:xfrm>
            <a:off x="4322763" y="4386263"/>
            <a:ext cx="222250" cy="320675"/>
            <a:chOff x="2723" y="2763"/>
            <a:chExt cx="280" cy="404"/>
          </a:xfrm>
        </p:grpSpPr>
        <p:sp>
          <p:nvSpPr>
            <p:cNvPr id="173766" name="Line 87"/>
            <p:cNvSpPr>
              <a:spLocks noChangeShapeType="1"/>
            </p:cNvSpPr>
            <p:nvPr/>
          </p:nvSpPr>
          <p:spPr bwMode="auto">
            <a:xfrm flipH="1" flipV="1">
              <a:off x="2723" y="2965"/>
              <a:ext cx="136" cy="20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67" name="Line 88"/>
            <p:cNvSpPr>
              <a:spLocks noChangeShapeType="1"/>
            </p:cNvSpPr>
            <p:nvPr/>
          </p:nvSpPr>
          <p:spPr bwMode="auto">
            <a:xfrm flipV="1">
              <a:off x="2866" y="2965"/>
              <a:ext cx="137" cy="20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68" name="Line 89"/>
            <p:cNvSpPr>
              <a:spLocks noChangeShapeType="1"/>
            </p:cNvSpPr>
            <p:nvPr/>
          </p:nvSpPr>
          <p:spPr bwMode="auto">
            <a:xfrm flipH="1">
              <a:off x="2723" y="2763"/>
              <a:ext cx="136"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69" name="Line 90"/>
            <p:cNvSpPr>
              <a:spLocks noChangeShapeType="1"/>
            </p:cNvSpPr>
            <p:nvPr/>
          </p:nvSpPr>
          <p:spPr bwMode="auto">
            <a:xfrm>
              <a:off x="2866" y="2763"/>
              <a:ext cx="137" cy="203"/>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770" name="Freeform 91"/>
            <p:cNvSpPr>
              <a:spLocks/>
            </p:cNvSpPr>
            <p:nvPr/>
          </p:nvSpPr>
          <p:spPr bwMode="auto">
            <a:xfrm>
              <a:off x="2822" y="2980"/>
              <a:ext cx="84" cy="27"/>
            </a:xfrm>
            <a:custGeom>
              <a:avLst/>
              <a:gdLst>
                <a:gd name="T0" fmla="*/ 83 w 84"/>
                <a:gd name="T1" fmla="*/ 1 h 27"/>
                <a:gd name="T2" fmla="*/ 71 w 84"/>
                <a:gd name="T3" fmla="*/ 19 h 27"/>
                <a:gd name="T4" fmla="*/ 41 w 84"/>
                <a:gd name="T5" fmla="*/ 26 h 27"/>
                <a:gd name="T6" fmla="*/ 11 w 84"/>
                <a:gd name="T7" fmla="*/ 19 h 27"/>
                <a:gd name="T8" fmla="*/ 0 w 84"/>
                <a:gd name="T9" fmla="*/ 0 h 27"/>
                <a:gd name="T10" fmla="*/ 0 60000 65536"/>
                <a:gd name="T11" fmla="*/ 0 60000 65536"/>
                <a:gd name="T12" fmla="*/ 0 60000 65536"/>
                <a:gd name="T13" fmla="*/ 0 60000 65536"/>
                <a:gd name="T14" fmla="*/ 0 60000 65536"/>
                <a:gd name="T15" fmla="*/ 0 w 84"/>
                <a:gd name="T16" fmla="*/ 0 h 27"/>
                <a:gd name="T17" fmla="*/ 84 w 84"/>
                <a:gd name="T18" fmla="*/ 27 h 27"/>
              </a:gdLst>
              <a:ahLst/>
              <a:cxnLst>
                <a:cxn ang="T10">
                  <a:pos x="T0" y="T1"/>
                </a:cxn>
                <a:cxn ang="T11">
                  <a:pos x="T2" y="T3"/>
                </a:cxn>
                <a:cxn ang="T12">
                  <a:pos x="T4" y="T5"/>
                </a:cxn>
                <a:cxn ang="T13">
                  <a:pos x="T6" y="T7"/>
                </a:cxn>
                <a:cxn ang="T14">
                  <a:pos x="T8" y="T9"/>
                </a:cxn>
              </a:cxnLst>
              <a:rect l="T15" t="T16" r="T17" b="T18"/>
              <a:pathLst>
                <a:path w="84" h="27">
                  <a:moveTo>
                    <a:pt x="83" y="1"/>
                  </a:moveTo>
                  <a:lnTo>
                    <a:pt x="71" y="19"/>
                  </a:lnTo>
                  <a:lnTo>
                    <a:pt x="41" y="26"/>
                  </a:lnTo>
                  <a:lnTo>
                    <a:pt x="11" y="19"/>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71" name="Freeform 92"/>
            <p:cNvSpPr>
              <a:spLocks/>
            </p:cNvSpPr>
            <p:nvPr/>
          </p:nvSpPr>
          <p:spPr bwMode="auto">
            <a:xfrm>
              <a:off x="2907" y="2953"/>
              <a:ext cx="84" cy="28"/>
            </a:xfrm>
            <a:custGeom>
              <a:avLst/>
              <a:gdLst>
                <a:gd name="T0" fmla="*/ 83 w 84"/>
                <a:gd name="T1" fmla="*/ 27 h 28"/>
                <a:gd name="T2" fmla="*/ 72 w 84"/>
                <a:gd name="T3" fmla="*/ 9 h 28"/>
                <a:gd name="T4" fmla="*/ 42 w 84"/>
                <a:gd name="T5" fmla="*/ 0 h 28"/>
                <a:gd name="T6" fmla="*/ 26 w 84"/>
                <a:gd name="T7" fmla="*/ 2 h 28"/>
                <a:gd name="T8" fmla="*/ 12 w 84"/>
                <a:gd name="T9" fmla="*/ 8 h 28"/>
                <a:gd name="T10" fmla="*/ 0 w 84"/>
                <a:gd name="T11" fmla="*/ 27 h 28"/>
                <a:gd name="T12" fmla="*/ 0 60000 65536"/>
                <a:gd name="T13" fmla="*/ 0 60000 65536"/>
                <a:gd name="T14" fmla="*/ 0 60000 65536"/>
                <a:gd name="T15" fmla="*/ 0 60000 65536"/>
                <a:gd name="T16" fmla="*/ 0 60000 65536"/>
                <a:gd name="T17" fmla="*/ 0 60000 65536"/>
                <a:gd name="T18" fmla="*/ 0 w 84"/>
                <a:gd name="T19" fmla="*/ 0 h 28"/>
                <a:gd name="T20" fmla="*/ 84 w 84"/>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84" h="28">
                  <a:moveTo>
                    <a:pt x="83" y="27"/>
                  </a:moveTo>
                  <a:lnTo>
                    <a:pt x="72" y="9"/>
                  </a:lnTo>
                  <a:lnTo>
                    <a:pt x="42" y="0"/>
                  </a:lnTo>
                  <a:lnTo>
                    <a:pt x="26" y="2"/>
                  </a:lnTo>
                  <a:lnTo>
                    <a:pt x="12" y="8"/>
                  </a:lnTo>
                  <a:lnTo>
                    <a:pt x="0" y="27"/>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72" name="Freeform 93"/>
            <p:cNvSpPr>
              <a:spLocks/>
            </p:cNvSpPr>
            <p:nvPr/>
          </p:nvSpPr>
          <p:spPr bwMode="auto">
            <a:xfrm>
              <a:off x="2736" y="2953"/>
              <a:ext cx="85" cy="28"/>
            </a:xfrm>
            <a:custGeom>
              <a:avLst/>
              <a:gdLst>
                <a:gd name="T0" fmla="*/ 84 w 85"/>
                <a:gd name="T1" fmla="*/ 27 h 28"/>
                <a:gd name="T2" fmla="*/ 72 w 85"/>
                <a:gd name="T3" fmla="*/ 9 h 28"/>
                <a:gd name="T4" fmla="*/ 42 w 85"/>
                <a:gd name="T5" fmla="*/ 0 h 28"/>
                <a:gd name="T6" fmla="*/ 26 w 85"/>
                <a:gd name="T7" fmla="*/ 2 h 28"/>
                <a:gd name="T8" fmla="*/ 12 w 85"/>
                <a:gd name="T9" fmla="*/ 8 h 28"/>
                <a:gd name="T10" fmla="*/ 0 w 85"/>
                <a:gd name="T11" fmla="*/ 27 h 28"/>
                <a:gd name="T12" fmla="*/ 0 60000 65536"/>
                <a:gd name="T13" fmla="*/ 0 60000 65536"/>
                <a:gd name="T14" fmla="*/ 0 60000 65536"/>
                <a:gd name="T15" fmla="*/ 0 60000 65536"/>
                <a:gd name="T16" fmla="*/ 0 60000 65536"/>
                <a:gd name="T17" fmla="*/ 0 60000 65536"/>
                <a:gd name="T18" fmla="*/ 0 w 85"/>
                <a:gd name="T19" fmla="*/ 0 h 28"/>
                <a:gd name="T20" fmla="*/ 85 w 85"/>
                <a:gd name="T21" fmla="*/ 28 h 28"/>
              </a:gdLst>
              <a:ahLst/>
              <a:cxnLst>
                <a:cxn ang="T12">
                  <a:pos x="T0" y="T1"/>
                </a:cxn>
                <a:cxn ang="T13">
                  <a:pos x="T2" y="T3"/>
                </a:cxn>
                <a:cxn ang="T14">
                  <a:pos x="T4" y="T5"/>
                </a:cxn>
                <a:cxn ang="T15">
                  <a:pos x="T6" y="T7"/>
                </a:cxn>
                <a:cxn ang="T16">
                  <a:pos x="T8" y="T9"/>
                </a:cxn>
                <a:cxn ang="T17">
                  <a:pos x="T10" y="T11"/>
                </a:cxn>
              </a:cxnLst>
              <a:rect l="T18" t="T19" r="T20" b="T21"/>
              <a:pathLst>
                <a:path w="85" h="28">
                  <a:moveTo>
                    <a:pt x="84" y="27"/>
                  </a:moveTo>
                  <a:lnTo>
                    <a:pt x="72" y="9"/>
                  </a:lnTo>
                  <a:lnTo>
                    <a:pt x="42" y="0"/>
                  </a:lnTo>
                  <a:lnTo>
                    <a:pt x="26" y="2"/>
                  </a:lnTo>
                  <a:lnTo>
                    <a:pt x="12" y="8"/>
                  </a:lnTo>
                  <a:lnTo>
                    <a:pt x="0" y="27"/>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73" name="Line 94"/>
            <p:cNvSpPr>
              <a:spLocks noChangeShapeType="1"/>
            </p:cNvSpPr>
            <p:nvPr/>
          </p:nvSpPr>
          <p:spPr bwMode="auto">
            <a:xfrm>
              <a:off x="2868" y="2887"/>
              <a:ext cx="0" cy="5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74" name="Line 95"/>
            <p:cNvSpPr>
              <a:spLocks noChangeShapeType="1"/>
            </p:cNvSpPr>
            <p:nvPr/>
          </p:nvSpPr>
          <p:spPr bwMode="auto">
            <a:xfrm>
              <a:off x="2810" y="2888"/>
              <a:ext cx="0" cy="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75" name="Line 96"/>
            <p:cNvSpPr>
              <a:spLocks noChangeShapeType="1"/>
            </p:cNvSpPr>
            <p:nvPr/>
          </p:nvSpPr>
          <p:spPr bwMode="auto">
            <a:xfrm>
              <a:off x="2925" y="2888"/>
              <a:ext cx="0" cy="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76" name="Line 97"/>
            <p:cNvSpPr>
              <a:spLocks noChangeShapeType="1"/>
            </p:cNvSpPr>
            <p:nvPr/>
          </p:nvSpPr>
          <p:spPr bwMode="auto">
            <a:xfrm>
              <a:off x="2811" y="2886"/>
              <a:ext cx="114"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92" name="Group 98"/>
          <p:cNvGrpSpPr>
            <a:grpSpLocks/>
          </p:cNvGrpSpPr>
          <p:nvPr/>
        </p:nvGrpSpPr>
        <p:grpSpPr bwMode="auto">
          <a:xfrm>
            <a:off x="5375275" y="3346450"/>
            <a:ext cx="547688" cy="320675"/>
            <a:chOff x="3386" y="2108"/>
            <a:chExt cx="741" cy="436"/>
          </a:xfrm>
        </p:grpSpPr>
        <p:sp>
          <p:nvSpPr>
            <p:cNvPr id="173763" name="Rectangle 99"/>
            <p:cNvSpPr>
              <a:spLocks noChangeArrowheads="1"/>
            </p:cNvSpPr>
            <p:nvPr/>
          </p:nvSpPr>
          <p:spPr bwMode="auto">
            <a:xfrm>
              <a:off x="3386" y="2109"/>
              <a:ext cx="741" cy="435"/>
            </a:xfrm>
            <a:prstGeom prst="rect">
              <a:avLst/>
            </a:prstGeom>
            <a:noFill/>
            <a:ln w="12700">
              <a:solidFill>
                <a:srgbClr val="000000"/>
              </a:solidFill>
              <a:miter lim="800000"/>
              <a:headEnd/>
              <a:tailEnd/>
            </a:ln>
          </p:spPr>
          <p:txBody>
            <a:bodyPr wrap="none" anchor="ctr"/>
            <a:lstStyle/>
            <a:p>
              <a:endParaRPr lang="en-US"/>
            </a:p>
          </p:txBody>
        </p:sp>
        <p:sp>
          <p:nvSpPr>
            <p:cNvPr id="173764" name="Line 100"/>
            <p:cNvSpPr>
              <a:spLocks noChangeShapeType="1"/>
            </p:cNvSpPr>
            <p:nvPr/>
          </p:nvSpPr>
          <p:spPr bwMode="auto">
            <a:xfrm>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65" name="Line 101"/>
            <p:cNvSpPr>
              <a:spLocks noChangeShapeType="1"/>
            </p:cNvSpPr>
            <p:nvPr/>
          </p:nvSpPr>
          <p:spPr bwMode="auto">
            <a:xfrm flipV="1">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093" name="Oval 102"/>
          <p:cNvSpPr>
            <a:spLocks noChangeArrowheads="1"/>
          </p:cNvSpPr>
          <p:nvPr/>
        </p:nvSpPr>
        <p:spPr bwMode="auto">
          <a:xfrm>
            <a:off x="5524500" y="2703513"/>
            <a:ext cx="442913" cy="228600"/>
          </a:xfrm>
          <a:prstGeom prst="ellipse">
            <a:avLst/>
          </a:prstGeom>
          <a:noFill/>
          <a:ln w="12700">
            <a:solidFill>
              <a:srgbClr val="000000"/>
            </a:solidFill>
            <a:round/>
            <a:headEnd/>
            <a:tailEnd/>
          </a:ln>
        </p:spPr>
        <p:txBody>
          <a:bodyPr wrap="none" anchor="ctr"/>
          <a:lstStyle/>
          <a:p>
            <a:endParaRPr lang="en-US"/>
          </a:p>
        </p:txBody>
      </p:sp>
      <p:sp>
        <p:nvSpPr>
          <p:cNvPr id="173094" name="Line 103"/>
          <p:cNvSpPr>
            <a:spLocks noChangeShapeType="1"/>
          </p:cNvSpPr>
          <p:nvPr/>
        </p:nvSpPr>
        <p:spPr bwMode="auto">
          <a:xfrm>
            <a:off x="5373688" y="5181600"/>
            <a:ext cx="584200" cy="341313"/>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95" name="Group 104"/>
          <p:cNvGrpSpPr>
            <a:grpSpLocks/>
          </p:cNvGrpSpPr>
          <p:nvPr/>
        </p:nvGrpSpPr>
        <p:grpSpPr bwMode="auto">
          <a:xfrm>
            <a:off x="5370513" y="6038850"/>
            <a:ext cx="547687" cy="320675"/>
            <a:chOff x="3383" y="3804"/>
            <a:chExt cx="748" cy="448"/>
          </a:xfrm>
        </p:grpSpPr>
        <p:sp>
          <p:nvSpPr>
            <p:cNvPr id="173761" name="Rectangle 105"/>
            <p:cNvSpPr>
              <a:spLocks noChangeArrowheads="1"/>
            </p:cNvSpPr>
            <p:nvPr/>
          </p:nvSpPr>
          <p:spPr bwMode="auto">
            <a:xfrm>
              <a:off x="3383" y="3816"/>
              <a:ext cx="741" cy="436"/>
            </a:xfrm>
            <a:prstGeom prst="rect">
              <a:avLst/>
            </a:prstGeom>
            <a:noFill/>
            <a:ln w="12700">
              <a:solidFill>
                <a:srgbClr val="000000"/>
              </a:solidFill>
              <a:miter lim="800000"/>
              <a:headEnd/>
              <a:tailEnd/>
            </a:ln>
          </p:spPr>
          <p:txBody>
            <a:bodyPr wrap="none" anchor="ctr"/>
            <a:lstStyle/>
            <a:p>
              <a:endParaRPr lang="en-US"/>
            </a:p>
          </p:txBody>
        </p:sp>
        <p:sp>
          <p:nvSpPr>
            <p:cNvPr id="173762" name="Line 106"/>
            <p:cNvSpPr>
              <a:spLocks noChangeShapeType="1"/>
            </p:cNvSpPr>
            <p:nvPr/>
          </p:nvSpPr>
          <p:spPr bwMode="auto">
            <a:xfrm flipV="1">
              <a:off x="3396" y="3804"/>
              <a:ext cx="735" cy="43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96" name="Group 107"/>
          <p:cNvGrpSpPr>
            <a:grpSpLocks/>
          </p:cNvGrpSpPr>
          <p:nvPr/>
        </p:nvGrpSpPr>
        <p:grpSpPr bwMode="auto">
          <a:xfrm>
            <a:off x="2133600" y="5867400"/>
            <a:ext cx="400050" cy="138113"/>
            <a:chOff x="3499" y="105"/>
            <a:chExt cx="504" cy="174"/>
          </a:xfrm>
        </p:grpSpPr>
        <p:sp>
          <p:nvSpPr>
            <p:cNvPr id="173758" name="Freeform 10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59" name="Freeform 10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760" name="Line 11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097" name="Group 111"/>
          <p:cNvGrpSpPr>
            <a:grpSpLocks/>
          </p:cNvGrpSpPr>
          <p:nvPr/>
        </p:nvGrpSpPr>
        <p:grpSpPr bwMode="auto">
          <a:xfrm>
            <a:off x="6700838" y="5829300"/>
            <a:ext cx="481012" cy="52388"/>
            <a:chOff x="4221" y="3672"/>
            <a:chExt cx="606" cy="66"/>
          </a:xfrm>
        </p:grpSpPr>
        <p:sp>
          <p:nvSpPr>
            <p:cNvPr id="173756" name="Oval 112"/>
            <p:cNvSpPr>
              <a:spLocks noChangeArrowheads="1"/>
            </p:cNvSpPr>
            <p:nvPr/>
          </p:nvSpPr>
          <p:spPr bwMode="auto">
            <a:xfrm>
              <a:off x="4221" y="3672"/>
              <a:ext cx="299" cy="66"/>
            </a:xfrm>
            <a:prstGeom prst="ellipse">
              <a:avLst/>
            </a:prstGeom>
            <a:noFill/>
            <a:ln w="12700">
              <a:solidFill>
                <a:srgbClr val="000000"/>
              </a:solidFill>
              <a:round/>
              <a:headEnd/>
              <a:tailEnd/>
            </a:ln>
          </p:spPr>
          <p:txBody>
            <a:bodyPr wrap="none" anchor="ctr"/>
            <a:lstStyle/>
            <a:p>
              <a:endParaRPr lang="en-US"/>
            </a:p>
          </p:txBody>
        </p:sp>
        <p:sp>
          <p:nvSpPr>
            <p:cNvPr id="173757" name="Oval 113"/>
            <p:cNvSpPr>
              <a:spLocks noChangeArrowheads="1"/>
            </p:cNvSpPr>
            <p:nvPr/>
          </p:nvSpPr>
          <p:spPr bwMode="auto">
            <a:xfrm>
              <a:off x="4529" y="3672"/>
              <a:ext cx="298" cy="66"/>
            </a:xfrm>
            <a:prstGeom prst="ellipse">
              <a:avLst/>
            </a:prstGeom>
            <a:noFill/>
            <a:ln w="12700">
              <a:solidFill>
                <a:srgbClr val="000000"/>
              </a:solidFill>
              <a:round/>
              <a:headEnd/>
              <a:tailEnd/>
            </a:ln>
          </p:spPr>
          <p:txBody>
            <a:bodyPr wrap="none" anchor="ctr"/>
            <a:lstStyle/>
            <a:p>
              <a:endParaRPr lang="en-US"/>
            </a:p>
          </p:txBody>
        </p:sp>
      </p:grpSp>
      <p:sp>
        <p:nvSpPr>
          <p:cNvPr id="173098" name="Line 114"/>
          <p:cNvSpPr>
            <a:spLocks noChangeShapeType="1"/>
          </p:cNvSpPr>
          <p:nvPr/>
        </p:nvSpPr>
        <p:spPr bwMode="auto">
          <a:xfrm flipV="1">
            <a:off x="5372100" y="4305300"/>
            <a:ext cx="584200" cy="341313"/>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099" name="Group 115"/>
          <p:cNvGrpSpPr>
            <a:grpSpLocks noChangeAspect="1"/>
          </p:cNvGrpSpPr>
          <p:nvPr/>
        </p:nvGrpSpPr>
        <p:grpSpPr bwMode="auto">
          <a:xfrm>
            <a:off x="3021013" y="2909888"/>
            <a:ext cx="184150" cy="55562"/>
            <a:chOff x="1903" y="1833"/>
            <a:chExt cx="462" cy="139"/>
          </a:xfrm>
        </p:grpSpPr>
        <p:sp>
          <p:nvSpPr>
            <p:cNvPr id="173753" name="Rectangle 116"/>
            <p:cNvSpPr>
              <a:spLocks noChangeAspect="1" noChangeArrowheads="1"/>
            </p:cNvSpPr>
            <p:nvPr/>
          </p:nvSpPr>
          <p:spPr bwMode="auto">
            <a:xfrm>
              <a:off x="1903" y="1833"/>
              <a:ext cx="462" cy="139"/>
            </a:xfrm>
            <a:prstGeom prst="rect">
              <a:avLst/>
            </a:prstGeom>
            <a:noFill/>
            <a:ln w="12700">
              <a:solidFill>
                <a:srgbClr val="000000"/>
              </a:solidFill>
              <a:miter lim="800000"/>
              <a:headEnd/>
              <a:tailEnd/>
            </a:ln>
          </p:spPr>
          <p:txBody>
            <a:bodyPr wrap="none" anchor="ctr"/>
            <a:lstStyle/>
            <a:p>
              <a:endParaRPr lang="en-US"/>
            </a:p>
          </p:txBody>
        </p:sp>
        <p:sp>
          <p:nvSpPr>
            <p:cNvPr id="173754" name="Freeform 117"/>
            <p:cNvSpPr>
              <a:spLocks noChangeAspect="1"/>
            </p:cNvSpPr>
            <p:nvPr/>
          </p:nvSpPr>
          <p:spPr bwMode="auto">
            <a:xfrm>
              <a:off x="1928" y="1870"/>
              <a:ext cx="200" cy="68"/>
            </a:xfrm>
            <a:custGeom>
              <a:avLst/>
              <a:gdLst>
                <a:gd name="T0" fmla="*/ 0 w 200"/>
                <a:gd name="T1" fmla="*/ 0 h 68"/>
                <a:gd name="T2" fmla="*/ 196 w 200"/>
                <a:gd name="T3" fmla="*/ 0 h 68"/>
                <a:gd name="T4" fmla="*/ 199 w 200"/>
                <a:gd name="T5" fmla="*/ 5 h 68"/>
                <a:gd name="T6" fmla="*/ 166 w 200"/>
                <a:gd name="T7" fmla="*/ 64 h 68"/>
                <a:gd name="T8" fmla="*/ 167 w 200"/>
                <a:gd name="T9" fmla="*/ 66 h 68"/>
                <a:gd name="T10" fmla="*/ 134 w 200"/>
                <a:gd name="T11" fmla="*/ 7 h 68"/>
                <a:gd name="T12" fmla="*/ 134 w 200"/>
                <a:gd name="T13" fmla="*/ 8 h 68"/>
                <a:gd name="T14" fmla="*/ 101 w 200"/>
                <a:gd name="T15" fmla="*/ 67 h 68"/>
                <a:gd name="T16" fmla="*/ 102 w 200"/>
                <a:gd name="T17" fmla="*/ 66 h 68"/>
                <a:gd name="T18" fmla="*/ 69 w 200"/>
                <a:gd name="T19" fmla="*/ 7 h 68"/>
                <a:gd name="T20" fmla="*/ 69 w 200"/>
                <a:gd name="T21" fmla="*/ 5 h 68"/>
                <a:gd name="T22" fmla="*/ 36 w 200"/>
                <a:gd name="T23" fmla="*/ 64 h 68"/>
                <a:gd name="T24" fmla="*/ 37 w 200"/>
                <a:gd name="T25" fmla="*/ 66 h 68"/>
                <a:gd name="T26" fmla="*/ 4 w 200"/>
                <a:gd name="T27" fmla="*/ 7 h 68"/>
                <a:gd name="T28" fmla="*/ 0 w 200"/>
                <a:gd name="T29" fmla="*/ 0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0"/>
                <a:gd name="T46" fmla="*/ 0 h 68"/>
                <a:gd name="T47" fmla="*/ 200 w 200"/>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0" h="68">
                  <a:moveTo>
                    <a:pt x="0" y="0"/>
                  </a:moveTo>
                  <a:lnTo>
                    <a:pt x="196" y="0"/>
                  </a:lnTo>
                  <a:lnTo>
                    <a:pt x="199" y="5"/>
                  </a:lnTo>
                  <a:lnTo>
                    <a:pt x="166" y="64"/>
                  </a:lnTo>
                  <a:lnTo>
                    <a:pt x="167" y="66"/>
                  </a:lnTo>
                  <a:lnTo>
                    <a:pt x="134" y="7"/>
                  </a:lnTo>
                  <a:lnTo>
                    <a:pt x="134" y="8"/>
                  </a:lnTo>
                  <a:lnTo>
                    <a:pt x="101" y="67"/>
                  </a:lnTo>
                  <a:lnTo>
                    <a:pt x="102" y="66"/>
                  </a:lnTo>
                  <a:lnTo>
                    <a:pt x="69" y="7"/>
                  </a:lnTo>
                  <a:lnTo>
                    <a:pt x="69" y="5"/>
                  </a:lnTo>
                  <a:lnTo>
                    <a:pt x="36" y="64"/>
                  </a:lnTo>
                  <a:lnTo>
                    <a:pt x="37" y="66"/>
                  </a:lnTo>
                  <a:lnTo>
                    <a:pt x="4" y="7"/>
                  </a:lnTo>
                  <a:lnTo>
                    <a:pt x="0" y="0"/>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173755" name="Freeform 118"/>
            <p:cNvSpPr>
              <a:spLocks noChangeAspect="1"/>
            </p:cNvSpPr>
            <p:nvPr/>
          </p:nvSpPr>
          <p:spPr bwMode="auto">
            <a:xfrm>
              <a:off x="2127" y="1870"/>
              <a:ext cx="199" cy="68"/>
            </a:xfrm>
            <a:custGeom>
              <a:avLst/>
              <a:gdLst>
                <a:gd name="T0" fmla="*/ 0 w 199"/>
                <a:gd name="T1" fmla="*/ 0 h 68"/>
                <a:gd name="T2" fmla="*/ 195 w 199"/>
                <a:gd name="T3" fmla="*/ 0 h 68"/>
                <a:gd name="T4" fmla="*/ 198 w 199"/>
                <a:gd name="T5" fmla="*/ 5 h 68"/>
                <a:gd name="T6" fmla="*/ 165 w 199"/>
                <a:gd name="T7" fmla="*/ 64 h 68"/>
                <a:gd name="T8" fmla="*/ 166 w 199"/>
                <a:gd name="T9" fmla="*/ 66 h 68"/>
                <a:gd name="T10" fmla="*/ 133 w 199"/>
                <a:gd name="T11" fmla="*/ 7 h 68"/>
                <a:gd name="T12" fmla="*/ 133 w 199"/>
                <a:gd name="T13" fmla="*/ 8 h 68"/>
                <a:gd name="T14" fmla="*/ 100 w 199"/>
                <a:gd name="T15" fmla="*/ 67 h 68"/>
                <a:gd name="T16" fmla="*/ 102 w 199"/>
                <a:gd name="T17" fmla="*/ 66 h 68"/>
                <a:gd name="T18" fmla="*/ 69 w 199"/>
                <a:gd name="T19" fmla="*/ 7 h 68"/>
                <a:gd name="T20" fmla="*/ 68 w 199"/>
                <a:gd name="T21" fmla="*/ 5 h 68"/>
                <a:gd name="T22" fmla="*/ 35 w 199"/>
                <a:gd name="T23" fmla="*/ 64 h 68"/>
                <a:gd name="T24" fmla="*/ 36 w 199"/>
                <a:gd name="T25" fmla="*/ 66 h 68"/>
                <a:gd name="T26" fmla="*/ 3 w 199"/>
                <a:gd name="T27" fmla="*/ 7 h 68"/>
                <a:gd name="T28" fmla="*/ 0 w 199"/>
                <a:gd name="T29" fmla="*/ 0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9"/>
                <a:gd name="T46" fmla="*/ 0 h 68"/>
                <a:gd name="T47" fmla="*/ 199 w 199"/>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9" h="68">
                  <a:moveTo>
                    <a:pt x="0" y="0"/>
                  </a:moveTo>
                  <a:lnTo>
                    <a:pt x="195" y="0"/>
                  </a:lnTo>
                  <a:lnTo>
                    <a:pt x="198" y="5"/>
                  </a:lnTo>
                  <a:lnTo>
                    <a:pt x="165" y="64"/>
                  </a:lnTo>
                  <a:lnTo>
                    <a:pt x="166" y="66"/>
                  </a:lnTo>
                  <a:lnTo>
                    <a:pt x="133" y="7"/>
                  </a:lnTo>
                  <a:lnTo>
                    <a:pt x="133" y="8"/>
                  </a:lnTo>
                  <a:lnTo>
                    <a:pt x="100" y="67"/>
                  </a:lnTo>
                  <a:lnTo>
                    <a:pt x="102" y="66"/>
                  </a:lnTo>
                  <a:lnTo>
                    <a:pt x="69" y="7"/>
                  </a:lnTo>
                  <a:lnTo>
                    <a:pt x="68" y="5"/>
                  </a:lnTo>
                  <a:lnTo>
                    <a:pt x="35" y="64"/>
                  </a:lnTo>
                  <a:lnTo>
                    <a:pt x="36" y="66"/>
                  </a:lnTo>
                  <a:lnTo>
                    <a:pt x="3" y="7"/>
                  </a:lnTo>
                  <a:lnTo>
                    <a:pt x="0" y="0"/>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173100" name="Group 119"/>
          <p:cNvGrpSpPr>
            <a:grpSpLocks noChangeAspect="1"/>
          </p:cNvGrpSpPr>
          <p:nvPr/>
        </p:nvGrpSpPr>
        <p:grpSpPr bwMode="auto">
          <a:xfrm>
            <a:off x="3021013" y="3321050"/>
            <a:ext cx="184150" cy="55563"/>
            <a:chOff x="1903" y="2092"/>
            <a:chExt cx="462" cy="139"/>
          </a:xfrm>
        </p:grpSpPr>
        <p:sp>
          <p:nvSpPr>
            <p:cNvPr id="173750" name="Rectangle 120"/>
            <p:cNvSpPr>
              <a:spLocks noChangeAspect="1" noChangeArrowheads="1"/>
            </p:cNvSpPr>
            <p:nvPr/>
          </p:nvSpPr>
          <p:spPr bwMode="auto">
            <a:xfrm>
              <a:off x="1903" y="2092"/>
              <a:ext cx="462" cy="139"/>
            </a:xfrm>
            <a:prstGeom prst="rect">
              <a:avLst/>
            </a:prstGeom>
            <a:noFill/>
            <a:ln w="12700">
              <a:solidFill>
                <a:srgbClr val="000000"/>
              </a:solidFill>
              <a:miter lim="800000"/>
              <a:headEnd/>
              <a:tailEnd/>
            </a:ln>
          </p:spPr>
          <p:txBody>
            <a:bodyPr wrap="none" anchor="ctr"/>
            <a:lstStyle/>
            <a:p>
              <a:endParaRPr lang="en-US"/>
            </a:p>
          </p:txBody>
        </p:sp>
        <p:sp>
          <p:nvSpPr>
            <p:cNvPr id="173751" name="Freeform 121"/>
            <p:cNvSpPr>
              <a:spLocks noChangeAspect="1"/>
            </p:cNvSpPr>
            <p:nvPr/>
          </p:nvSpPr>
          <p:spPr bwMode="auto">
            <a:xfrm>
              <a:off x="1928" y="2130"/>
              <a:ext cx="200" cy="68"/>
            </a:xfrm>
            <a:custGeom>
              <a:avLst/>
              <a:gdLst>
                <a:gd name="T0" fmla="*/ 0 w 200"/>
                <a:gd name="T1" fmla="*/ 0 h 68"/>
                <a:gd name="T2" fmla="*/ 196 w 200"/>
                <a:gd name="T3" fmla="*/ 0 h 68"/>
                <a:gd name="T4" fmla="*/ 199 w 200"/>
                <a:gd name="T5" fmla="*/ 4 h 68"/>
                <a:gd name="T6" fmla="*/ 166 w 200"/>
                <a:gd name="T7" fmla="*/ 64 h 68"/>
                <a:gd name="T8" fmla="*/ 167 w 200"/>
                <a:gd name="T9" fmla="*/ 65 h 68"/>
                <a:gd name="T10" fmla="*/ 134 w 200"/>
                <a:gd name="T11" fmla="*/ 7 h 68"/>
                <a:gd name="T12" fmla="*/ 101 w 200"/>
                <a:gd name="T13" fmla="*/ 67 h 68"/>
                <a:gd name="T14" fmla="*/ 102 w 200"/>
                <a:gd name="T15" fmla="*/ 65 h 68"/>
                <a:gd name="T16" fmla="*/ 69 w 200"/>
                <a:gd name="T17" fmla="*/ 7 h 68"/>
                <a:gd name="T18" fmla="*/ 69 w 200"/>
                <a:gd name="T19" fmla="*/ 4 h 68"/>
                <a:gd name="T20" fmla="*/ 36 w 200"/>
                <a:gd name="T21" fmla="*/ 64 h 68"/>
                <a:gd name="T22" fmla="*/ 37 w 200"/>
                <a:gd name="T23" fmla="*/ 65 h 68"/>
                <a:gd name="T24" fmla="*/ 4 w 200"/>
                <a:gd name="T25" fmla="*/ 7 h 68"/>
                <a:gd name="T26" fmla="*/ 0 w 200"/>
                <a:gd name="T27" fmla="*/ 0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0"/>
                <a:gd name="T43" fmla="*/ 0 h 68"/>
                <a:gd name="T44" fmla="*/ 200 w 200"/>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0" h="68">
                  <a:moveTo>
                    <a:pt x="0" y="0"/>
                  </a:moveTo>
                  <a:lnTo>
                    <a:pt x="196" y="0"/>
                  </a:lnTo>
                  <a:lnTo>
                    <a:pt x="199" y="4"/>
                  </a:lnTo>
                  <a:lnTo>
                    <a:pt x="166" y="64"/>
                  </a:lnTo>
                  <a:lnTo>
                    <a:pt x="167" y="65"/>
                  </a:lnTo>
                  <a:lnTo>
                    <a:pt x="134" y="7"/>
                  </a:lnTo>
                  <a:lnTo>
                    <a:pt x="101" y="67"/>
                  </a:lnTo>
                  <a:lnTo>
                    <a:pt x="102" y="65"/>
                  </a:lnTo>
                  <a:lnTo>
                    <a:pt x="69" y="7"/>
                  </a:lnTo>
                  <a:lnTo>
                    <a:pt x="69" y="4"/>
                  </a:lnTo>
                  <a:lnTo>
                    <a:pt x="36" y="64"/>
                  </a:lnTo>
                  <a:lnTo>
                    <a:pt x="37" y="65"/>
                  </a:lnTo>
                  <a:lnTo>
                    <a:pt x="4" y="7"/>
                  </a:lnTo>
                  <a:lnTo>
                    <a:pt x="0" y="0"/>
                  </a:lnTo>
                </a:path>
              </a:pathLst>
            </a:custGeom>
            <a:noFill/>
            <a:ln w="12700" cap="rnd" cmpd="sng">
              <a:solidFill>
                <a:srgbClr val="000000"/>
              </a:solidFill>
              <a:prstDash val="solid"/>
              <a:round/>
              <a:headEnd/>
              <a:tailEnd/>
            </a:ln>
          </p:spPr>
          <p:txBody>
            <a:bodyPr/>
            <a:lstStyle/>
            <a:p>
              <a:endParaRPr lang="en-US"/>
            </a:p>
          </p:txBody>
        </p:sp>
        <p:sp>
          <p:nvSpPr>
            <p:cNvPr id="173752" name="Freeform 122"/>
            <p:cNvSpPr>
              <a:spLocks noChangeAspect="1"/>
            </p:cNvSpPr>
            <p:nvPr/>
          </p:nvSpPr>
          <p:spPr bwMode="auto">
            <a:xfrm>
              <a:off x="2127" y="2130"/>
              <a:ext cx="199" cy="68"/>
            </a:xfrm>
            <a:custGeom>
              <a:avLst/>
              <a:gdLst>
                <a:gd name="T0" fmla="*/ 0 w 199"/>
                <a:gd name="T1" fmla="*/ 0 h 68"/>
                <a:gd name="T2" fmla="*/ 195 w 199"/>
                <a:gd name="T3" fmla="*/ 0 h 68"/>
                <a:gd name="T4" fmla="*/ 198 w 199"/>
                <a:gd name="T5" fmla="*/ 4 h 68"/>
                <a:gd name="T6" fmla="*/ 165 w 199"/>
                <a:gd name="T7" fmla="*/ 64 h 68"/>
                <a:gd name="T8" fmla="*/ 166 w 199"/>
                <a:gd name="T9" fmla="*/ 65 h 68"/>
                <a:gd name="T10" fmla="*/ 133 w 199"/>
                <a:gd name="T11" fmla="*/ 7 h 68"/>
                <a:gd name="T12" fmla="*/ 100 w 199"/>
                <a:gd name="T13" fmla="*/ 67 h 68"/>
                <a:gd name="T14" fmla="*/ 102 w 199"/>
                <a:gd name="T15" fmla="*/ 65 h 68"/>
                <a:gd name="T16" fmla="*/ 69 w 199"/>
                <a:gd name="T17" fmla="*/ 7 h 68"/>
                <a:gd name="T18" fmla="*/ 68 w 199"/>
                <a:gd name="T19" fmla="*/ 4 h 68"/>
                <a:gd name="T20" fmla="*/ 35 w 199"/>
                <a:gd name="T21" fmla="*/ 64 h 68"/>
                <a:gd name="T22" fmla="*/ 36 w 199"/>
                <a:gd name="T23" fmla="*/ 65 h 68"/>
                <a:gd name="T24" fmla="*/ 3 w 199"/>
                <a:gd name="T25" fmla="*/ 7 h 68"/>
                <a:gd name="T26" fmla="*/ 0 w 199"/>
                <a:gd name="T27" fmla="*/ 0 h 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9"/>
                <a:gd name="T43" fmla="*/ 0 h 68"/>
                <a:gd name="T44" fmla="*/ 199 w 199"/>
                <a:gd name="T45" fmla="*/ 68 h 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9" h="68">
                  <a:moveTo>
                    <a:pt x="0" y="0"/>
                  </a:moveTo>
                  <a:lnTo>
                    <a:pt x="195" y="0"/>
                  </a:lnTo>
                  <a:lnTo>
                    <a:pt x="198" y="4"/>
                  </a:lnTo>
                  <a:lnTo>
                    <a:pt x="165" y="64"/>
                  </a:lnTo>
                  <a:lnTo>
                    <a:pt x="166" y="65"/>
                  </a:lnTo>
                  <a:lnTo>
                    <a:pt x="133" y="7"/>
                  </a:lnTo>
                  <a:lnTo>
                    <a:pt x="100" y="67"/>
                  </a:lnTo>
                  <a:lnTo>
                    <a:pt x="102" y="65"/>
                  </a:lnTo>
                  <a:lnTo>
                    <a:pt x="69" y="7"/>
                  </a:lnTo>
                  <a:lnTo>
                    <a:pt x="68" y="4"/>
                  </a:lnTo>
                  <a:lnTo>
                    <a:pt x="35" y="64"/>
                  </a:lnTo>
                  <a:lnTo>
                    <a:pt x="36" y="65"/>
                  </a:lnTo>
                  <a:lnTo>
                    <a:pt x="3" y="7"/>
                  </a:lnTo>
                  <a:lnTo>
                    <a:pt x="0" y="0"/>
                  </a:lnTo>
                </a:path>
              </a:pathLst>
            </a:custGeom>
            <a:noFill/>
            <a:ln w="12700" cap="rnd" cmpd="sng">
              <a:solidFill>
                <a:srgbClr val="000000"/>
              </a:solidFill>
              <a:prstDash val="solid"/>
              <a:round/>
              <a:headEnd/>
              <a:tailEnd/>
            </a:ln>
          </p:spPr>
          <p:txBody>
            <a:bodyPr/>
            <a:lstStyle/>
            <a:p>
              <a:endParaRPr lang="en-US"/>
            </a:p>
          </p:txBody>
        </p:sp>
      </p:grpSp>
      <p:grpSp>
        <p:nvGrpSpPr>
          <p:cNvPr id="173101" name="Group 123"/>
          <p:cNvGrpSpPr>
            <a:grpSpLocks noChangeAspect="1"/>
          </p:cNvGrpSpPr>
          <p:nvPr/>
        </p:nvGrpSpPr>
        <p:grpSpPr bwMode="auto">
          <a:xfrm>
            <a:off x="3000375" y="3890963"/>
            <a:ext cx="192088" cy="25400"/>
            <a:chOff x="1890" y="2451"/>
            <a:chExt cx="482" cy="62"/>
          </a:xfrm>
        </p:grpSpPr>
        <p:sp>
          <p:nvSpPr>
            <p:cNvPr id="173740" name="Line 124"/>
            <p:cNvSpPr>
              <a:spLocks noChangeAspect="1" noChangeShapeType="1"/>
            </p:cNvSpPr>
            <p:nvPr/>
          </p:nvSpPr>
          <p:spPr bwMode="auto">
            <a:xfrm flipV="1">
              <a:off x="2123" y="2451"/>
              <a:ext cx="33" cy="6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1" name="Line 125"/>
            <p:cNvSpPr>
              <a:spLocks noChangeAspect="1" noChangeShapeType="1"/>
            </p:cNvSpPr>
            <p:nvPr/>
          </p:nvSpPr>
          <p:spPr bwMode="auto">
            <a:xfrm flipH="1" flipV="1">
              <a:off x="2091" y="2454"/>
              <a:ext cx="33" cy="5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2" name="Line 126"/>
            <p:cNvSpPr>
              <a:spLocks noChangeAspect="1" noChangeShapeType="1"/>
            </p:cNvSpPr>
            <p:nvPr/>
          </p:nvSpPr>
          <p:spPr bwMode="auto">
            <a:xfrm>
              <a:off x="1890" y="245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3" name="Line 127"/>
            <p:cNvSpPr>
              <a:spLocks noChangeAspect="1" noChangeShapeType="1"/>
            </p:cNvSpPr>
            <p:nvPr/>
          </p:nvSpPr>
          <p:spPr bwMode="auto">
            <a:xfrm flipV="1">
              <a:off x="2270" y="2451"/>
              <a:ext cx="33" cy="6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4" name="Line 128"/>
            <p:cNvSpPr>
              <a:spLocks noChangeAspect="1" noChangeShapeType="1"/>
            </p:cNvSpPr>
            <p:nvPr/>
          </p:nvSpPr>
          <p:spPr bwMode="auto">
            <a:xfrm flipH="1" flipV="1">
              <a:off x="2238" y="2454"/>
              <a:ext cx="33" cy="5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5" name="Line 129"/>
            <p:cNvSpPr>
              <a:spLocks noChangeAspect="1" noChangeShapeType="1"/>
            </p:cNvSpPr>
            <p:nvPr/>
          </p:nvSpPr>
          <p:spPr bwMode="auto">
            <a:xfrm flipV="1">
              <a:off x="1988" y="2451"/>
              <a:ext cx="33" cy="6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6" name="Line 130"/>
            <p:cNvSpPr>
              <a:spLocks noChangeAspect="1" noChangeShapeType="1"/>
            </p:cNvSpPr>
            <p:nvPr/>
          </p:nvSpPr>
          <p:spPr bwMode="auto">
            <a:xfrm flipH="1" flipV="1">
              <a:off x="1957" y="2454"/>
              <a:ext cx="33" cy="5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7" name="Line 131"/>
            <p:cNvSpPr>
              <a:spLocks noChangeAspect="1" noChangeShapeType="1"/>
            </p:cNvSpPr>
            <p:nvPr/>
          </p:nvSpPr>
          <p:spPr bwMode="auto">
            <a:xfrm>
              <a:off x="2024" y="245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8" name="Line 132"/>
            <p:cNvSpPr>
              <a:spLocks noChangeAspect="1" noChangeShapeType="1"/>
            </p:cNvSpPr>
            <p:nvPr/>
          </p:nvSpPr>
          <p:spPr bwMode="auto">
            <a:xfrm>
              <a:off x="2165" y="245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49" name="Line 133"/>
            <p:cNvSpPr>
              <a:spLocks noChangeAspect="1" noChangeShapeType="1"/>
            </p:cNvSpPr>
            <p:nvPr/>
          </p:nvSpPr>
          <p:spPr bwMode="auto">
            <a:xfrm>
              <a:off x="2305" y="2453"/>
              <a:ext cx="6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102" name="Group 134"/>
          <p:cNvGrpSpPr>
            <a:grpSpLocks noChangeAspect="1"/>
          </p:cNvGrpSpPr>
          <p:nvPr/>
        </p:nvGrpSpPr>
        <p:grpSpPr bwMode="auto">
          <a:xfrm>
            <a:off x="3024188" y="4575175"/>
            <a:ext cx="195262" cy="28575"/>
            <a:chOff x="1905" y="2882"/>
            <a:chExt cx="491" cy="70"/>
          </a:xfrm>
        </p:grpSpPr>
        <p:sp>
          <p:nvSpPr>
            <p:cNvPr id="173727" name="Line 135"/>
            <p:cNvSpPr>
              <a:spLocks noChangeAspect="1" noChangeShapeType="1"/>
            </p:cNvSpPr>
            <p:nvPr/>
          </p:nvSpPr>
          <p:spPr bwMode="auto">
            <a:xfrm>
              <a:off x="1905" y="288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28" name="Line 136"/>
            <p:cNvSpPr>
              <a:spLocks noChangeAspect="1" noChangeShapeType="1"/>
            </p:cNvSpPr>
            <p:nvPr/>
          </p:nvSpPr>
          <p:spPr bwMode="auto">
            <a:xfrm flipV="1">
              <a:off x="1973" y="2882"/>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29" name="Line 137"/>
            <p:cNvSpPr>
              <a:spLocks noChangeAspect="1" noChangeShapeType="1"/>
            </p:cNvSpPr>
            <p:nvPr/>
          </p:nvSpPr>
          <p:spPr bwMode="auto">
            <a:xfrm>
              <a:off x="1976" y="2951"/>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0" name="Line 138"/>
            <p:cNvSpPr>
              <a:spLocks noChangeAspect="1" noChangeShapeType="1"/>
            </p:cNvSpPr>
            <p:nvPr/>
          </p:nvSpPr>
          <p:spPr bwMode="auto">
            <a:xfrm>
              <a:off x="2044" y="2886"/>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1" name="Line 139"/>
            <p:cNvSpPr>
              <a:spLocks noChangeAspect="1" noChangeShapeType="1"/>
            </p:cNvSpPr>
            <p:nvPr/>
          </p:nvSpPr>
          <p:spPr bwMode="auto">
            <a:xfrm>
              <a:off x="2043" y="288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2" name="Line 140"/>
            <p:cNvSpPr>
              <a:spLocks noChangeAspect="1" noChangeShapeType="1"/>
            </p:cNvSpPr>
            <p:nvPr/>
          </p:nvSpPr>
          <p:spPr bwMode="auto">
            <a:xfrm flipV="1">
              <a:off x="2111" y="2882"/>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3" name="Line 141"/>
            <p:cNvSpPr>
              <a:spLocks noChangeAspect="1" noChangeShapeType="1"/>
            </p:cNvSpPr>
            <p:nvPr/>
          </p:nvSpPr>
          <p:spPr bwMode="auto">
            <a:xfrm>
              <a:off x="2114" y="2951"/>
              <a:ext cx="6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4" name="Line 142"/>
            <p:cNvSpPr>
              <a:spLocks noChangeAspect="1" noChangeShapeType="1"/>
            </p:cNvSpPr>
            <p:nvPr/>
          </p:nvSpPr>
          <p:spPr bwMode="auto">
            <a:xfrm>
              <a:off x="2182" y="2886"/>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5" name="Line 143"/>
            <p:cNvSpPr>
              <a:spLocks noChangeAspect="1" noChangeShapeType="1"/>
            </p:cNvSpPr>
            <p:nvPr/>
          </p:nvSpPr>
          <p:spPr bwMode="auto">
            <a:xfrm>
              <a:off x="2329" y="2883"/>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6" name="Line 144"/>
            <p:cNvSpPr>
              <a:spLocks noChangeAspect="1" noChangeShapeType="1"/>
            </p:cNvSpPr>
            <p:nvPr/>
          </p:nvSpPr>
          <p:spPr bwMode="auto">
            <a:xfrm flipV="1">
              <a:off x="2256" y="2882"/>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7" name="Line 145"/>
            <p:cNvSpPr>
              <a:spLocks noChangeAspect="1" noChangeShapeType="1"/>
            </p:cNvSpPr>
            <p:nvPr/>
          </p:nvSpPr>
          <p:spPr bwMode="auto">
            <a:xfrm>
              <a:off x="2260" y="2951"/>
              <a:ext cx="6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8" name="Line 146"/>
            <p:cNvSpPr>
              <a:spLocks noChangeAspect="1" noChangeShapeType="1"/>
            </p:cNvSpPr>
            <p:nvPr/>
          </p:nvSpPr>
          <p:spPr bwMode="auto">
            <a:xfrm>
              <a:off x="2328" y="2886"/>
              <a:ext cx="0" cy="6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39" name="Line 147"/>
            <p:cNvSpPr>
              <a:spLocks noChangeAspect="1" noChangeShapeType="1"/>
            </p:cNvSpPr>
            <p:nvPr/>
          </p:nvSpPr>
          <p:spPr bwMode="auto">
            <a:xfrm>
              <a:off x="2184" y="2883"/>
              <a:ext cx="6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73103" name="Group 148"/>
          <p:cNvGrpSpPr>
            <a:grpSpLocks/>
          </p:cNvGrpSpPr>
          <p:nvPr/>
        </p:nvGrpSpPr>
        <p:grpSpPr bwMode="auto">
          <a:xfrm>
            <a:off x="7010400" y="2362200"/>
            <a:ext cx="547688" cy="320675"/>
            <a:chOff x="3388" y="1197"/>
            <a:chExt cx="742" cy="438"/>
          </a:xfrm>
        </p:grpSpPr>
        <p:sp>
          <p:nvSpPr>
            <p:cNvPr id="173725" name="Rectangle 149"/>
            <p:cNvSpPr>
              <a:spLocks noChangeArrowheads="1"/>
            </p:cNvSpPr>
            <p:nvPr/>
          </p:nvSpPr>
          <p:spPr bwMode="auto">
            <a:xfrm>
              <a:off x="3388" y="1197"/>
              <a:ext cx="742" cy="435"/>
            </a:xfrm>
            <a:prstGeom prst="rect">
              <a:avLst/>
            </a:prstGeom>
            <a:noFill/>
            <a:ln w="12700">
              <a:solidFill>
                <a:srgbClr val="000000"/>
              </a:solidFill>
              <a:miter lim="800000"/>
              <a:headEnd/>
              <a:tailEnd/>
            </a:ln>
          </p:spPr>
          <p:txBody>
            <a:bodyPr wrap="none" anchor="ctr"/>
            <a:lstStyle/>
            <a:p>
              <a:endParaRPr lang="en-US"/>
            </a:p>
          </p:txBody>
        </p:sp>
        <p:sp>
          <p:nvSpPr>
            <p:cNvPr id="173726" name="Line 150"/>
            <p:cNvSpPr>
              <a:spLocks noChangeShapeType="1"/>
            </p:cNvSpPr>
            <p:nvPr/>
          </p:nvSpPr>
          <p:spPr bwMode="auto">
            <a:xfrm>
              <a:off x="3760" y="1197"/>
              <a:ext cx="0" cy="438"/>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104" name="Line 151"/>
          <p:cNvSpPr>
            <a:spLocks noChangeAspect="1" noChangeShapeType="1"/>
          </p:cNvSpPr>
          <p:nvPr/>
        </p:nvSpPr>
        <p:spPr bwMode="auto">
          <a:xfrm>
            <a:off x="3341688" y="6018213"/>
            <a:ext cx="1587" cy="174625"/>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105" name="Group 152"/>
          <p:cNvGrpSpPr>
            <a:grpSpLocks noChangeAspect="1"/>
          </p:cNvGrpSpPr>
          <p:nvPr/>
        </p:nvGrpSpPr>
        <p:grpSpPr bwMode="auto">
          <a:xfrm>
            <a:off x="2438400" y="5181600"/>
            <a:ext cx="95250" cy="36513"/>
            <a:chOff x="1056" y="3264"/>
            <a:chExt cx="240" cy="90"/>
          </a:xfrm>
        </p:grpSpPr>
        <p:sp>
          <p:nvSpPr>
            <p:cNvPr id="173722" name="Line 153"/>
            <p:cNvSpPr>
              <a:spLocks noChangeAspect="1" noChangeShapeType="1"/>
            </p:cNvSpPr>
            <p:nvPr/>
          </p:nvSpPr>
          <p:spPr bwMode="auto">
            <a:xfrm>
              <a:off x="1104" y="3264"/>
              <a:ext cx="18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23" name="Oval 154"/>
            <p:cNvSpPr>
              <a:spLocks noChangeAspect="1" noChangeArrowheads="1"/>
            </p:cNvSpPr>
            <p:nvPr/>
          </p:nvSpPr>
          <p:spPr bwMode="auto">
            <a:xfrm>
              <a:off x="1218" y="3264"/>
              <a:ext cx="78" cy="90"/>
            </a:xfrm>
            <a:prstGeom prst="ellipse">
              <a:avLst/>
            </a:prstGeom>
            <a:solidFill>
              <a:schemeClr val="bg1"/>
            </a:solidFill>
            <a:ln w="12700">
              <a:solidFill>
                <a:srgbClr val="000000"/>
              </a:solidFill>
              <a:round/>
              <a:headEnd/>
              <a:tailEnd/>
            </a:ln>
          </p:spPr>
          <p:txBody>
            <a:bodyPr wrap="none" anchor="ctr"/>
            <a:lstStyle/>
            <a:p>
              <a:endParaRPr lang="en-US"/>
            </a:p>
          </p:txBody>
        </p:sp>
        <p:sp>
          <p:nvSpPr>
            <p:cNvPr id="173724" name="Oval 155"/>
            <p:cNvSpPr>
              <a:spLocks noChangeAspect="1" noChangeArrowheads="1"/>
            </p:cNvSpPr>
            <p:nvPr/>
          </p:nvSpPr>
          <p:spPr bwMode="auto">
            <a:xfrm>
              <a:off x="1056" y="3264"/>
              <a:ext cx="78" cy="90"/>
            </a:xfrm>
            <a:prstGeom prst="ellipse">
              <a:avLst/>
            </a:prstGeom>
            <a:solidFill>
              <a:schemeClr val="bg1"/>
            </a:solidFill>
            <a:ln w="12700">
              <a:solidFill>
                <a:srgbClr val="000000"/>
              </a:solidFill>
              <a:round/>
              <a:headEnd/>
              <a:tailEnd/>
            </a:ln>
          </p:spPr>
          <p:txBody>
            <a:bodyPr wrap="none" anchor="ctr"/>
            <a:lstStyle/>
            <a:p>
              <a:endParaRPr lang="en-US"/>
            </a:p>
          </p:txBody>
        </p:sp>
      </p:grpSp>
      <p:sp>
        <p:nvSpPr>
          <p:cNvPr id="173106" name="Oval 156"/>
          <p:cNvSpPr>
            <a:spLocks noChangeAspect="1" noChangeArrowheads="1"/>
          </p:cNvSpPr>
          <p:nvPr/>
        </p:nvSpPr>
        <p:spPr bwMode="auto">
          <a:xfrm>
            <a:off x="1371600" y="3124200"/>
            <a:ext cx="31750" cy="36513"/>
          </a:xfrm>
          <a:prstGeom prst="ellipse">
            <a:avLst/>
          </a:prstGeom>
          <a:solidFill>
            <a:srgbClr val="000000"/>
          </a:solidFill>
          <a:ln w="12700">
            <a:solidFill>
              <a:srgbClr val="000000"/>
            </a:solidFill>
            <a:round/>
            <a:headEnd/>
            <a:tailEnd/>
          </a:ln>
        </p:spPr>
        <p:txBody>
          <a:bodyPr wrap="none" anchor="ctr"/>
          <a:lstStyle/>
          <a:p>
            <a:endParaRPr lang="en-US"/>
          </a:p>
        </p:txBody>
      </p:sp>
      <p:grpSp>
        <p:nvGrpSpPr>
          <p:cNvPr id="173107" name="Group 157"/>
          <p:cNvGrpSpPr>
            <a:grpSpLocks/>
          </p:cNvGrpSpPr>
          <p:nvPr/>
        </p:nvGrpSpPr>
        <p:grpSpPr bwMode="auto">
          <a:xfrm>
            <a:off x="1143000" y="2514600"/>
            <a:ext cx="409575" cy="265113"/>
            <a:chOff x="336" y="1584"/>
            <a:chExt cx="258" cy="167"/>
          </a:xfrm>
        </p:grpSpPr>
        <p:sp>
          <p:nvSpPr>
            <p:cNvPr id="173717" name="Oval 158"/>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73718" name="Group 159"/>
            <p:cNvGrpSpPr>
              <a:grpSpLocks noChangeAspect="1"/>
            </p:cNvGrpSpPr>
            <p:nvPr/>
          </p:nvGrpSpPr>
          <p:grpSpPr bwMode="auto">
            <a:xfrm>
              <a:off x="377" y="1705"/>
              <a:ext cx="176" cy="46"/>
              <a:chOff x="3095" y="2115"/>
              <a:chExt cx="351" cy="91"/>
            </a:xfrm>
          </p:grpSpPr>
          <p:sp>
            <p:nvSpPr>
              <p:cNvPr id="173719" name="Oval 160"/>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73720" name="Oval 161"/>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73721" name="Oval 162"/>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grpSp>
        <p:nvGrpSpPr>
          <p:cNvPr id="173108" name="Group 163"/>
          <p:cNvGrpSpPr>
            <a:grpSpLocks/>
          </p:cNvGrpSpPr>
          <p:nvPr/>
        </p:nvGrpSpPr>
        <p:grpSpPr bwMode="auto">
          <a:xfrm>
            <a:off x="914400" y="3200400"/>
            <a:ext cx="104775" cy="141288"/>
            <a:chOff x="2070" y="1786"/>
            <a:chExt cx="66" cy="89"/>
          </a:xfrm>
        </p:grpSpPr>
        <p:sp>
          <p:nvSpPr>
            <p:cNvPr id="173715" name="Freeform 164"/>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173716" name="Freeform 165"/>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173109" name="Freeform 166"/>
          <p:cNvSpPr>
            <a:spLocks/>
          </p:cNvSpPr>
          <p:nvPr/>
        </p:nvSpPr>
        <p:spPr bwMode="auto">
          <a:xfrm>
            <a:off x="7848600" y="2209800"/>
            <a:ext cx="53975" cy="38100"/>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grpSp>
        <p:nvGrpSpPr>
          <p:cNvPr id="173110" name="Group 167"/>
          <p:cNvGrpSpPr>
            <a:grpSpLocks/>
          </p:cNvGrpSpPr>
          <p:nvPr/>
        </p:nvGrpSpPr>
        <p:grpSpPr bwMode="auto">
          <a:xfrm>
            <a:off x="8653463" y="3048000"/>
            <a:ext cx="53975" cy="74613"/>
            <a:chOff x="5376" y="1920"/>
            <a:chExt cx="34" cy="47"/>
          </a:xfrm>
        </p:grpSpPr>
        <p:sp>
          <p:nvSpPr>
            <p:cNvPr id="173713" name="Freeform 168"/>
            <p:cNvSpPr>
              <a:spLocks/>
            </p:cNvSpPr>
            <p:nvPr/>
          </p:nvSpPr>
          <p:spPr bwMode="auto">
            <a:xfrm>
              <a:off x="5376" y="1920"/>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sp>
          <p:nvSpPr>
            <p:cNvPr id="173714" name="Freeform 169"/>
            <p:cNvSpPr>
              <a:spLocks/>
            </p:cNvSpPr>
            <p:nvPr/>
          </p:nvSpPr>
          <p:spPr bwMode="auto">
            <a:xfrm>
              <a:off x="5376" y="1943"/>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grpSp>
      <p:sp>
        <p:nvSpPr>
          <p:cNvPr id="173111" name="Freeform 170"/>
          <p:cNvSpPr>
            <a:spLocks/>
          </p:cNvSpPr>
          <p:nvPr/>
        </p:nvSpPr>
        <p:spPr bwMode="auto">
          <a:xfrm>
            <a:off x="7777163" y="4875213"/>
            <a:ext cx="193675" cy="82550"/>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nvGrpSpPr>
          <p:cNvPr id="173112" name="Group 171"/>
          <p:cNvGrpSpPr>
            <a:grpSpLocks/>
          </p:cNvGrpSpPr>
          <p:nvPr/>
        </p:nvGrpSpPr>
        <p:grpSpPr bwMode="auto">
          <a:xfrm>
            <a:off x="7581900" y="1438275"/>
            <a:ext cx="100013" cy="280988"/>
            <a:chOff x="4776" y="906"/>
            <a:chExt cx="63" cy="177"/>
          </a:xfrm>
        </p:grpSpPr>
        <p:grpSp>
          <p:nvGrpSpPr>
            <p:cNvPr id="173709" name="Group 172"/>
            <p:cNvGrpSpPr>
              <a:grpSpLocks/>
            </p:cNvGrpSpPr>
            <p:nvPr/>
          </p:nvGrpSpPr>
          <p:grpSpPr bwMode="auto">
            <a:xfrm>
              <a:off x="4776" y="954"/>
              <a:ext cx="63" cy="129"/>
              <a:chOff x="4776" y="954"/>
              <a:chExt cx="63" cy="129"/>
            </a:xfrm>
          </p:grpSpPr>
          <p:sp>
            <p:nvSpPr>
              <p:cNvPr id="173711" name="Line 173"/>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12" name="Line 174"/>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710" name="Oval 175"/>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173113" name="Group 176"/>
          <p:cNvGrpSpPr>
            <a:grpSpLocks/>
          </p:cNvGrpSpPr>
          <p:nvPr/>
        </p:nvGrpSpPr>
        <p:grpSpPr bwMode="auto">
          <a:xfrm>
            <a:off x="6338888" y="641350"/>
            <a:ext cx="152400" cy="152400"/>
            <a:chOff x="3984" y="384"/>
            <a:chExt cx="48" cy="96"/>
          </a:xfrm>
        </p:grpSpPr>
        <p:sp>
          <p:nvSpPr>
            <p:cNvPr id="173707" name="Rectangle 177"/>
            <p:cNvSpPr>
              <a:spLocks noChangeArrowheads="1"/>
            </p:cNvSpPr>
            <p:nvPr/>
          </p:nvSpPr>
          <p:spPr bwMode="auto">
            <a:xfrm>
              <a:off x="3984" y="432"/>
              <a:ext cx="48" cy="48"/>
            </a:xfrm>
            <a:prstGeom prst="rect">
              <a:avLst/>
            </a:prstGeom>
            <a:noFill/>
            <a:ln w="12700">
              <a:solidFill>
                <a:schemeClr val="tx1"/>
              </a:solidFill>
              <a:miter lim="800000"/>
              <a:headEnd/>
              <a:tailEnd/>
            </a:ln>
          </p:spPr>
          <p:txBody>
            <a:bodyPr wrap="none" anchor="ctr"/>
            <a:lstStyle/>
            <a:p>
              <a:endParaRPr lang="en-US"/>
            </a:p>
          </p:txBody>
        </p:sp>
        <p:sp>
          <p:nvSpPr>
            <p:cNvPr id="173708" name="AutoShape 178"/>
            <p:cNvSpPr>
              <a:spLocks noChangeArrowheads="1"/>
            </p:cNvSpPr>
            <p:nvPr/>
          </p:nvSpPr>
          <p:spPr bwMode="auto">
            <a:xfrm>
              <a:off x="3984" y="384"/>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73114" name="Group 179"/>
          <p:cNvGrpSpPr>
            <a:grpSpLocks/>
          </p:cNvGrpSpPr>
          <p:nvPr/>
        </p:nvGrpSpPr>
        <p:grpSpPr bwMode="auto">
          <a:xfrm>
            <a:off x="6400800" y="762000"/>
            <a:ext cx="231775" cy="152400"/>
            <a:chOff x="3984" y="480"/>
            <a:chExt cx="146" cy="96"/>
          </a:xfrm>
        </p:grpSpPr>
        <p:sp>
          <p:nvSpPr>
            <p:cNvPr id="173702" name="Freeform 180"/>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anchor="ctr"/>
            <a:lstStyle/>
            <a:p>
              <a:endParaRPr lang="en-US"/>
            </a:p>
          </p:txBody>
        </p:sp>
        <p:sp>
          <p:nvSpPr>
            <p:cNvPr id="173703" name="Line 181"/>
            <p:cNvSpPr>
              <a:spLocks noChangeShapeType="1"/>
            </p:cNvSpPr>
            <p:nvPr/>
          </p:nvSpPr>
          <p:spPr bwMode="auto">
            <a:xfrm>
              <a:off x="4082" y="493"/>
              <a:ext cx="48" cy="0"/>
            </a:xfrm>
            <a:prstGeom prst="line">
              <a:avLst/>
            </a:prstGeom>
            <a:noFill/>
            <a:ln w="12700">
              <a:solidFill>
                <a:schemeClr val="tx1"/>
              </a:solidFill>
              <a:round/>
              <a:headEnd/>
              <a:tailEnd/>
            </a:ln>
          </p:spPr>
          <p:txBody>
            <a:bodyPr wrap="none" anchor="ctr"/>
            <a:lstStyle/>
            <a:p>
              <a:endParaRPr lang="en-US"/>
            </a:p>
          </p:txBody>
        </p:sp>
        <p:sp>
          <p:nvSpPr>
            <p:cNvPr id="173704" name="Line 182"/>
            <p:cNvSpPr>
              <a:spLocks noChangeShapeType="1"/>
            </p:cNvSpPr>
            <p:nvPr/>
          </p:nvSpPr>
          <p:spPr bwMode="auto">
            <a:xfrm>
              <a:off x="4080" y="563"/>
              <a:ext cx="48" cy="0"/>
            </a:xfrm>
            <a:prstGeom prst="line">
              <a:avLst/>
            </a:prstGeom>
            <a:noFill/>
            <a:ln w="12700">
              <a:solidFill>
                <a:schemeClr val="tx1"/>
              </a:solidFill>
              <a:round/>
              <a:headEnd/>
              <a:tailEnd/>
            </a:ln>
          </p:spPr>
          <p:txBody>
            <a:bodyPr wrap="none" anchor="ctr"/>
            <a:lstStyle/>
            <a:p>
              <a:endParaRPr lang="en-US"/>
            </a:p>
          </p:txBody>
        </p:sp>
        <p:sp>
          <p:nvSpPr>
            <p:cNvPr id="173705" name="Line 183"/>
            <p:cNvSpPr>
              <a:spLocks noChangeShapeType="1"/>
            </p:cNvSpPr>
            <p:nvPr/>
          </p:nvSpPr>
          <p:spPr bwMode="auto">
            <a:xfrm>
              <a:off x="4081" y="542"/>
              <a:ext cx="48" cy="0"/>
            </a:xfrm>
            <a:prstGeom prst="line">
              <a:avLst/>
            </a:prstGeom>
            <a:noFill/>
            <a:ln w="12700">
              <a:solidFill>
                <a:schemeClr val="tx1"/>
              </a:solidFill>
              <a:round/>
              <a:headEnd/>
              <a:tailEnd/>
            </a:ln>
          </p:spPr>
          <p:txBody>
            <a:bodyPr wrap="none" anchor="ctr"/>
            <a:lstStyle/>
            <a:p>
              <a:endParaRPr lang="en-US"/>
            </a:p>
          </p:txBody>
        </p:sp>
        <p:sp>
          <p:nvSpPr>
            <p:cNvPr id="173706" name="Line 184"/>
            <p:cNvSpPr>
              <a:spLocks noChangeShapeType="1"/>
            </p:cNvSpPr>
            <p:nvPr/>
          </p:nvSpPr>
          <p:spPr bwMode="auto">
            <a:xfrm>
              <a:off x="4082" y="517"/>
              <a:ext cx="48" cy="0"/>
            </a:xfrm>
            <a:prstGeom prst="line">
              <a:avLst/>
            </a:prstGeom>
            <a:noFill/>
            <a:ln w="12700">
              <a:solidFill>
                <a:schemeClr val="tx1"/>
              </a:solidFill>
              <a:round/>
              <a:headEnd/>
              <a:tailEnd/>
            </a:ln>
          </p:spPr>
          <p:txBody>
            <a:bodyPr wrap="none" anchor="ctr"/>
            <a:lstStyle/>
            <a:p>
              <a:endParaRPr lang="en-US"/>
            </a:p>
          </p:txBody>
        </p:sp>
      </p:grpSp>
      <p:grpSp>
        <p:nvGrpSpPr>
          <p:cNvPr id="173115" name="Group 185"/>
          <p:cNvGrpSpPr>
            <a:grpSpLocks/>
          </p:cNvGrpSpPr>
          <p:nvPr/>
        </p:nvGrpSpPr>
        <p:grpSpPr bwMode="auto">
          <a:xfrm>
            <a:off x="3382963" y="4953000"/>
            <a:ext cx="341312" cy="342900"/>
            <a:chOff x="1824" y="2496"/>
            <a:chExt cx="145" cy="146"/>
          </a:xfrm>
        </p:grpSpPr>
        <p:grpSp>
          <p:nvGrpSpPr>
            <p:cNvPr id="173689" name="Group 186"/>
            <p:cNvGrpSpPr>
              <a:grpSpLocks/>
            </p:cNvGrpSpPr>
            <p:nvPr/>
          </p:nvGrpSpPr>
          <p:grpSpPr bwMode="auto">
            <a:xfrm>
              <a:off x="1824" y="2496"/>
              <a:ext cx="144" cy="144"/>
              <a:chOff x="1824" y="2496"/>
              <a:chExt cx="144" cy="144"/>
            </a:xfrm>
          </p:grpSpPr>
          <p:sp>
            <p:nvSpPr>
              <p:cNvPr id="173694" name="Line 187"/>
              <p:cNvSpPr>
                <a:spLocks noChangeShapeType="1"/>
              </p:cNvSpPr>
              <p:nvPr/>
            </p:nvSpPr>
            <p:spPr bwMode="auto">
              <a:xfrm flipV="1">
                <a:off x="1920" y="2496"/>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95" name="Line 188"/>
              <p:cNvSpPr>
                <a:spLocks noChangeShapeType="1"/>
              </p:cNvSpPr>
              <p:nvPr/>
            </p:nvSpPr>
            <p:spPr bwMode="auto">
              <a:xfrm flipV="1">
                <a:off x="1872" y="2496"/>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96" name="Line 189"/>
              <p:cNvSpPr>
                <a:spLocks noChangeShapeType="1"/>
              </p:cNvSpPr>
              <p:nvPr/>
            </p:nvSpPr>
            <p:spPr bwMode="auto">
              <a:xfrm flipV="1">
                <a:off x="1872" y="2592"/>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97" name="Line 190"/>
              <p:cNvSpPr>
                <a:spLocks noChangeShapeType="1"/>
              </p:cNvSpPr>
              <p:nvPr/>
            </p:nvSpPr>
            <p:spPr bwMode="auto">
              <a:xfrm flipV="1">
                <a:off x="1920" y="2592"/>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98" name="Line 191"/>
              <p:cNvSpPr>
                <a:spLocks noChangeShapeType="1"/>
              </p:cNvSpPr>
              <p:nvPr/>
            </p:nvSpPr>
            <p:spPr bwMode="auto">
              <a:xfrm rot="5400000" flipV="1">
                <a:off x="1944" y="2520"/>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99" name="Line 192"/>
              <p:cNvSpPr>
                <a:spLocks noChangeShapeType="1"/>
              </p:cNvSpPr>
              <p:nvPr/>
            </p:nvSpPr>
            <p:spPr bwMode="auto">
              <a:xfrm rot="5400000" flipV="1">
                <a:off x="1944" y="2568"/>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00" name="Line 193"/>
              <p:cNvSpPr>
                <a:spLocks noChangeShapeType="1"/>
              </p:cNvSpPr>
              <p:nvPr/>
            </p:nvSpPr>
            <p:spPr bwMode="auto">
              <a:xfrm rot="5400000" flipV="1">
                <a:off x="1848" y="2568"/>
                <a:ext cx="0" cy="4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701" name="Line 194"/>
              <p:cNvSpPr>
                <a:spLocks noChangeShapeType="1"/>
              </p:cNvSpPr>
              <p:nvPr/>
            </p:nvSpPr>
            <p:spPr bwMode="auto">
              <a:xfrm rot="5400000" flipV="1">
                <a:off x="1848" y="2520"/>
                <a:ext cx="0" cy="48"/>
              </a:xfrm>
              <a:prstGeom prst="line">
                <a:avLst/>
              </a:prstGeom>
              <a:noFill/>
              <a:ln w="12700">
                <a:solidFill>
                  <a:srgbClr val="000000"/>
                </a:solidFill>
                <a:round/>
                <a:headEnd type="none" w="sm" len="sm"/>
                <a:tailEnd type="none" w="sm" len="sm"/>
              </a:ln>
            </p:spPr>
            <p:txBody>
              <a:bodyPr wrap="none" anchor="ctr"/>
              <a:lstStyle/>
              <a:p>
                <a:endParaRPr lang="en-US"/>
              </a:p>
            </p:txBody>
          </p:sp>
        </p:grpSp>
        <p:cxnSp>
          <p:nvCxnSpPr>
            <p:cNvPr id="173690" name="AutoShape 195"/>
            <p:cNvCxnSpPr>
              <a:cxnSpLocks noChangeShapeType="1"/>
              <a:stCxn id="173695" idx="1"/>
              <a:endCxn id="173694" idx="1"/>
            </p:cNvCxnSpPr>
            <p:nvPr/>
          </p:nvCxnSpPr>
          <p:spPr bwMode="auto">
            <a:xfrm rot="5400000" flipV="1">
              <a:off x="1895" y="2473"/>
              <a:ext cx="1" cy="48"/>
            </a:xfrm>
            <a:prstGeom prst="curvedConnector3">
              <a:avLst>
                <a:gd name="adj1" fmla="val -3300005"/>
              </a:avLst>
            </a:prstGeom>
            <a:noFill/>
            <a:ln w="12700">
              <a:solidFill>
                <a:srgbClr val="000000"/>
              </a:solidFill>
              <a:round/>
              <a:headEnd type="none" w="sm" len="sm"/>
              <a:tailEnd type="none" w="sm" len="sm"/>
            </a:ln>
          </p:spPr>
        </p:cxnSp>
        <p:cxnSp>
          <p:nvCxnSpPr>
            <p:cNvPr id="173691" name="AutoShape 196"/>
            <p:cNvCxnSpPr>
              <a:cxnSpLocks noChangeShapeType="1"/>
            </p:cNvCxnSpPr>
            <p:nvPr/>
          </p:nvCxnSpPr>
          <p:spPr bwMode="auto">
            <a:xfrm>
              <a:off x="1968" y="2544"/>
              <a:ext cx="1" cy="48"/>
            </a:xfrm>
            <a:prstGeom prst="curvedConnector3">
              <a:avLst>
                <a:gd name="adj1" fmla="val 2800000"/>
              </a:avLst>
            </a:prstGeom>
            <a:noFill/>
            <a:ln w="12700">
              <a:solidFill>
                <a:srgbClr val="000000"/>
              </a:solidFill>
              <a:round/>
              <a:headEnd type="none" w="sm" len="sm"/>
              <a:tailEnd type="none" w="sm" len="sm"/>
            </a:ln>
          </p:spPr>
        </p:cxnSp>
        <p:cxnSp>
          <p:nvCxnSpPr>
            <p:cNvPr id="173692" name="AutoShape 197"/>
            <p:cNvCxnSpPr>
              <a:cxnSpLocks noChangeShapeType="1"/>
            </p:cNvCxnSpPr>
            <p:nvPr/>
          </p:nvCxnSpPr>
          <p:spPr bwMode="auto">
            <a:xfrm rot="5400000">
              <a:off x="1895" y="2618"/>
              <a:ext cx="1" cy="48"/>
            </a:xfrm>
            <a:prstGeom prst="curvedConnector3">
              <a:avLst>
                <a:gd name="adj1" fmla="val 2899995"/>
              </a:avLst>
            </a:prstGeom>
            <a:noFill/>
            <a:ln w="12700">
              <a:solidFill>
                <a:srgbClr val="000000"/>
              </a:solidFill>
              <a:round/>
              <a:headEnd type="none" w="sm" len="sm"/>
              <a:tailEnd type="none" w="sm" len="sm"/>
            </a:ln>
          </p:spPr>
        </p:cxnSp>
        <p:cxnSp>
          <p:nvCxnSpPr>
            <p:cNvPr id="173693" name="AutoShape 198"/>
            <p:cNvCxnSpPr>
              <a:cxnSpLocks noChangeShapeType="1"/>
              <a:stCxn id="173701" idx="0"/>
              <a:endCxn id="173700" idx="0"/>
            </p:cNvCxnSpPr>
            <p:nvPr/>
          </p:nvCxnSpPr>
          <p:spPr bwMode="auto">
            <a:xfrm rot="10800000" flipH="1" flipV="1">
              <a:off x="1824" y="2544"/>
              <a:ext cx="1" cy="48"/>
            </a:xfrm>
            <a:prstGeom prst="curvedConnector3">
              <a:avLst>
                <a:gd name="adj1" fmla="val -2800005"/>
              </a:avLst>
            </a:prstGeom>
            <a:noFill/>
            <a:ln w="12700">
              <a:solidFill>
                <a:srgbClr val="000000"/>
              </a:solidFill>
              <a:round/>
              <a:headEnd type="none" w="sm" len="sm"/>
              <a:tailEnd type="none" w="sm" len="sm"/>
            </a:ln>
          </p:spPr>
        </p:cxnSp>
      </p:grpSp>
      <p:grpSp>
        <p:nvGrpSpPr>
          <p:cNvPr id="173116" name="Group 199"/>
          <p:cNvGrpSpPr>
            <a:grpSpLocks/>
          </p:cNvGrpSpPr>
          <p:nvPr/>
        </p:nvGrpSpPr>
        <p:grpSpPr bwMode="auto">
          <a:xfrm>
            <a:off x="3351213" y="1981200"/>
            <a:ext cx="344487" cy="342900"/>
            <a:chOff x="2111" y="1248"/>
            <a:chExt cx="217" cy="216"/>
          </a:xfrm>
        </p:grpSpPr>
        <p:sp>
          <p:nvSpPr>
            <p:cNvPr id="173686" name="Rectangle 200"/>
            <p:cNvSpPr>
              <a:spLocks noChangeArrowheads="1"/>
            </p:cNvSpPr>
            <p:nvPr/>
          </p:nvSpPr>
          <p:spPr bwMode="auto">
            <a:xfrm>
              <a:off x="2112" y="1248"/>
              <a:ext cx="216" cy="216"/>
            </a:xfrm>
            <a:prstGeom prst="rect">
              <a:avLst/>
            </a:prstGeom>
            <a:noFill/>
            <a:ln w="12700">
              <a:solidFill>
                <a:schemeClr val="tx1"/>
              </a:solidFill>
              <a:miter lim="800000"/>
              <a:headEnd/>
              <a:tailEnd/>
            </a:ln>
          </p:spPr>
          <p:txBody>
            <a:bodyPr wrap="none" anchor="ctr"/>
            <a:lstStyle/>
            <a:p>
              <a:endParaRPr lang="en-US"/>
            </a:p>
          </p:txBody>
        </p:sp>
        <p:sp>
          <p:nvSpPr>
            <p:cNvPr id="173687" name="Line 201"/>
            <p:cNvSpPr>
              <a:spLocks noChangeShapeType="1"/>
            </p:cNvSpPr>
            <p:nvPr/>
          </p:nvSpPr>
          <p:spPr bwMode="auto">
            <a:xfrm>
              <a:off x="2111" y="1248"/>
              <a:ext cx="217" cy="216"/>
            </a:xfrm>
            <a:prstGeom prst="line">
              <a:avLst/>
            </a:prstGeom>
            <a:noFill/>
            <a:ln w="12700">
              <a:solidFill>
                <a:schemeClr val="tx1"/>
              </a:solidFill>
              <a:round/>
              <a:headEnd/>
              <a:tailEnd/>
            </a:ln>
          </p:spPr>
          <p:txBody>
            <a:bodyPr wrap="none" anchor="ctr"/>
            <a:lstStyle/>
            <a:p>
              <a:endParaRPr lang="en-US"/>
            </a:p>
          </p:txBody>
        </p:sp>
        <p:sp>
          <p:nvSpPr>
            <p:cNvPr id="173688" name="Line 202"/>
            <p:cNvSpPr>
              <a:spLocks noChangeShapeType="1"/>
            </p:cNvSpPr>
            <p:nvPr/>
          </p:nvSpPr>
          <p:spPr bwMode="auto">
            <a:xfrm flipV="1">
              <a:off x="2111" y="1248"/>
              <a:ext cx="214" cy="215"/>
            </a:xfrm>
            <a:prstGeom prst="line">
              <a:avLst/>
            </a:prstGeom>
            <a:noFill/>
            <a:ln w="12700">
              <a:solidFill>
                <a:schemeClr val="tx1"/>
              </a:solidFill>
              <a:round/>
              <a:headEnd/>
              <a:tailEnd/>
            </a:ln>
          </p:spPr>
          <p:txBody>
            <a:bodyPr wrap="none" anchor="ctr"/>
            <a:lstStyle/>
            <a:p>
              <a:endParaRPr lang="en-US"/>
            </a:p>
          </p:txBody>
        </p:sp>
      </p:grpSp>
      <p:grpSp>
        <p:nvGrpSpPr>
          <p:cNvPr id="173117" name="Group 203"/>
          <p:cNvGrpSpPr>
            <a:grpSpLocks/>
          </p:cNvGrpSpPr>
          <p:nvPr/>
        </p:nvGrpSpPr>
        <p:grpSpPr bwMode="auto">
          <a:xfrm>
            <a:off x="1228725" y="1460500"/>
            <a:ext cx="361950" cy="261938"/>
            <a:chOff x="774" y="920"/>
            <a:chExt cx="228" cy="165"/>
          </a:xfrm>
        </p:grpSpPr>
        <p:sp>
          <p:nvSpPr>
            <p:cNvPr id="173683" name="Oval 204"/>
            <p:cNvSpPr>
              <a:spLocks noChangeAspect="1" noChangeArrowheads="1"/>
            </p:cNvSpPr>
            <p:nvPr/>
          </p:nvSpPr>
          <p:spPr bwMode="auto">
            <a:xfrm>
              <a:off x="833" y="977"/>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73684" name="Line 205"/>
            <p:cNvSpPr>
              <a:spLocks noChangeShapeType="1"/>
            </p:cNvSpPr>
            <p:nvPr/>
          </p:nvSpPr>
          <p:spPr bwMode="auto">
            <a:xfrm flipV="1">
              <a:off x="888" y="920"/>
              <a:ext cx="0" cy="111"/>
            </a:xfrm>
            <a:prstGeom prst="line">
              <a:avLst/>
            </a:prstGeom>
            <a:noFill/>
            <a:ln w="12700">
              <a:solidFill>
                <a:schemeClr val="tx1"/>
              </a:solidFill>
              <a:round/>
              <a:headEnd/>
              <a:tailEnd/>
            </a:ln>
          </p:spPr>
          <p:txBody>
            <a:bodyPr wrap="none" anchor="ctr"/>
            <a:lstStyle/>
            <a:p>
              <a:endParaRPr lang="en-US"/>
            </a:p>
          </p:txBody>
        </p:sp>
        <p:sp>
          <p:nvSpPr>
            <p:cNvPr id="173685" name="Line 206"/>
            <p:cNvSpPr>
              <a:spLocks noChangeShapeType="1"/>
            </p:cNvSpPr>
            <p:nvPr/>
          </p:nvSpPr>
          <p:spPr bwMode="auto">
            <a:xfrm>
              <a:off x="774" y="1035"/>
              <a:ext cx="228" cy="0"/>
            </a:xfrm>
            <a:prstGeom prst="line">
              <a:avLst/>
            </a:prstGeom>
            <a:noFill/>
            <a:ln w="12700">
              <a:solidFill>
                <a:schemeClr val="tx1"/>
              </a:solidFill>
              <a:round/>
              <a:headEnd/>
              <a:tailEnd/>
            </a:ln>
          </p:spPr>
          <p:txBody>
            <a:bodyPr wrap="none" anchor="ctr"/>
            <a:lstStyle/>
            <a:p>
              <a:endParaRPr lang="en-US"/>
            </a:p>
          </p:txBody>
        </p:sp>
      </p:grpSp>
      <p:sp>
        <p:nvSpPr>
          <p:cNvPr id="173118" name="AutoShape 207"/>
          <p:cNvSpPr>
            <a:spLocks noChangeArrowheads="1"/>
          </p:cNvSpPr>
          <p:nvPr/>
        </p:nvSpPr>
        <p:spPr bwMode="auto">
          <a:xfrm>
            <a:off x="990600" y="6019800"/>
            <a:ext cx="533400" cy="533400"/>
          </a:xfrm>
          <a:prstGeom prst="diamond">
            <a:avLst/>
          </a:prstGeom>
          <a:noFill/>
          <a:ln w="12700">
            <a:solidFill>
              <a:schemeClr val="tx1"/>
            </a:solidFill>
            <a:miter lim="800000"/>
            <a:headEnd/>
            <a:tailEnd/>
          </a:ln>
        </p:spPr>
        <p:txBody>
          <a:bodyPr wrap="none" anchor="ctr"/>
          <a:lstStyle/>
          <a:p>
            <a:endParaRPr lang="en-US"/>
          </a:p>
        </p:txBody>
      </p:sp>
      <p:grpSp>
        <p:nvGrpSpPr>
          <p:cNvPr id="173119" name="Group 208"/>
          <p:cNvGrpSpPr>
            <a:grpSpLocks/>
          </p:cNvGrpSpPr>
          <p:nvPr/>
        </p:nvGrpSpPr>
        <p:grpSpPr bwMode="auto">
          <a:xfrm>
            <a:off x="914400" y="5334000"/>
            <a:ext cx="533400" cy="533400"/>
            <a:chOff x="888" y="3384"/>
            <a:chExt cx="336" cy="336"/>
          </a:xfrm>
        </p:grpSpPr>
        <p:grpSp>
          <p:nvGrpSpPr>
            <p:cNvPr id="173677" name="Group 209"/>
            <p:cNvGrpSpPr>
              <a:grpSpLocks/>
            </p:cNvGrpSpPr>
            <p:nvPr/>
          </p:nvGrpSpPr>
          <p:grpSpPr bwMode="auto">
            <a:xfrm>
              <a:off x="962" y="3488"/>
              <a:ext cx="187" cy="128"/>
              <a:chOff x="816" y="3360"/>
              <a:chExt cx="187" cy="128"/>
            </a:xfrm>
          </p:grpSpPr>
          <p:sp>
            <p:nvSpPr>
              <p:cNvPr id="173679" name="Oval 210"/>
              <p:cNvSpPr>
                <a:spLocks noChangeArrowheads="1"/>
              </p:cNvSpPr>
              <p:nvPr/>
            </p:nvSpPr>
            <p:spPr bwMode="auto">
              <a:xfrm>
                <a:off x="955" y="3361"/>
                <a:ext cx="48" cy="48"/>
              </a:xfrm>
              <a:prstGeom prst="ellipse">
                <a:avLst/>
              </a:prstGeom>
              <a:solidFill>
                <a:schemeClr val="hlink"/>
              </a:solidFill>
              <a:ln w="12700">
                <a:solidFill>
                  <a:schemeClr val="hlink"/>
                </a:solidFill>
                <a:round/>
                <a:headEnd/>
                <a:tailEnd/>
              </a:ln>
            </p:spPr>
            <p:txBody>
              <a:bodyPr wrap="none" anchor="ctr"/>
              <a:lstStyle/>
              <a:p>
                <a:endParaRPr lang="en-US"/>
              </a:p>
            </p:txBody>
          </p:sp>
          <p:sp>
            <p:nvSpPr>
              <p:cNvPr id="173680" name="Freeform 211"/>
              <p:cNvSpPr>
                <a:spLocks/>
              </p:cNvSpPr>
              <p:nvPr/>
            </p:nvSpPr>
            <p:spPr bwMode="auto">
              <a:xfrm>
                <a:off x="866" y="3363"/>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hlink"/>
                </a:solidFill>
                <a:prstDash val="solid"/>
                <a:round/>
                <a:headEnd/>
                <a:tailEnd/>
              </a:ln>
            </p:spPr>
            <p:txBody>
              <a:bodyPr wrap="none" anchor="ctr"/>
              <a:lstStyle/>
              <a:p>
                <a:endParaRPr lang="en-US"/>
              </a:p>
            </p:txBody>
          </p:sp>
          <p:sp>
            <p:nvSpPr>
              <p:cNvPr id="173681" name="Oval 212"/>
              <p:cNvSpPr>
                <a:spLocks noChangeArrowheads="1"/>
              </p:cNvSpPr>
              <p:nvPr/>
            </p:nvSpPr>
            <p:spPr bwMode="auto">
              <a:xfrm flipH="1">
                <a:off x="816" y="3360"/>
                <a:ext cx="48" cy="48"/>
              </a:xfrm>
              <a:prstGeom prst="ellipse">
                <a:avLst/>
              </a:prstGeom>
              <a:solidFill>
                <a:schemeClr val="hlink"/>
              </a:solidFill>
              <a:ln w="12700">
                <a:solidFill>
                  <a:schemeClr val="hlink"/>
                </a:solidFill>
                <a:round/>
                <a:headEnd/>
                <a:tailEnd/>
              </a:ln>
            </p:spPr>
            <p:txBody>
              <a:bodyPr wrap="none" anchor="ctr"/>
              <a:lstStyle/>
              <a:p>
                <a:endParaRPr lang="en-US"/>
              </a:p>
            </p:txBody>
          </p:sp>
          <p:sp>
            <p:nvSpPr>
              <p:cNvPr id="173682" name="Freeform 213"/>
              <p:cNvSpPr>
                <a:spLocks/>
              </p:cNvSpPr>
              <p:nvPr/>
            </p:nvSpPr>
            <p:spPr bwMode="auto">
              <a:xfrm flipH="1">
                <a:off x="843" y="336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hlink"/>
                </a:solidFill>
                <a:prstDash val="solid"/>
                <a:round/>
                <a:headEnd/>
                <a:tailEnd/>
              </a:ln>
            </p:spPr>
            <p:txBody>
              <a:bodyPr wrap="none" anchor="ctr"/>
              <a:lstStyle/>
              <a:p>
                <a:endParaRPr lang="en-US"/>
              </a:p>
            </p:txBody>
          </p:sp>
        </p:grpSp>
        <p:sp>
          <p:nvSpPr>
            <p:cNvPr id="173678" name="AutoShape 214"/>
            <p:cNvSpPr>
              <a:spLocks noChangeArrowheads="1"/>
            </p:cNvSpPr>
            <p:nvPr/>
          </p:nvSpPr>
          <p:spPr bwMode="auto">
            <a:xfrm>
              <a:off x="888" y="3384"/>
              <a:ext cx="336" cy="336"/>
            </a:xfrm>
            <a:prstGeom prst="diamond">
              <a:avLst/>
            </a:prstGeom>
            <a:noFill/>
            <a:ln w="12700">
              <a:solidFill>
                <a:schemeClr val="hlink"/>
              </a:solidFill>
              <a:miter lim="800000"/>
              <a:headEnd/>
              <a:tailEnd/>
            </a:ln>
          </p:spPr>
          <p:txBody>
            <a:bodyPr wrap="none" anchor="ctr"/>
            <a:lstStyle/>
            <a:p>
              <a:endParaRPr lang="en-US"/>
            </a:p>
          </p:txBody>
        </p:sp>
      </p:grpSp>
      <p:grpSp>
        <p:nvGrpSpPr>
          <p:cNvPr id="173120" name="Group 215"/>
          <p:cNvGrpSpPr>
            <a:grpSpLocks/>
          </p:cNvGrpSpPr>
          <p:nvPr/>
        </p:nvGrpSpPr>
        <p:grpSpPr bwMode="auto">
          <a:xfrm>
            <a:off x="838200" y="3962400"/>
            <a:ext cx="533400" cy="533400"/>
            <a:chOff x="528" y="2496"/>
            <a:chExt cx="336" cy="336"/>
          </a:xfrm>
        </p:grpSpPr>
        <p:grpSp>
          <p:nvGrpSpPr>
            <p:cNvPr id="173669" name="Group 216"/>
            <p:cNvGrpSpPr>
              <a:grpSpLocks/>
            </p:cNvGrpSpPr>
            <p:nvPr/>
          </p:nvGrpSpPr>
          <p:grpSpPr bwMode="auto">
            <a:xfrm>
              <a:off x="602" y="2600"/>
              <a:ext cx="187" cy="128"/>
              <a:chOff x="3605" y="4079"/>
              <a:chExt cx="187" cy="128"/>
            </a:xfrm>
          </p:grpSpPr>
          <p:grpSp>
            <p:nvGrpSpPr>
              <p:cNvPr id="173671" name="Group 217"/>
              <p:cNvGrpSpPr>
                <a:grpSpLocks/>
              </p:cNvGrpSpPr>
              <p:nvPr/>
            </p:nvGrpSpPr>
            <p:grpSpPr bwMode="auto">
              <a:xfrm>
                <a:off x="3655" y="4080"/>
                <a:ext cx="137" cy="127"/>
                <a:chOff x="3655" y="4080"/>
                <a:chExt cx="137" cy="127"/>
              </a:xfrm>
            </p:grpSpPr>
            <p:sp>
              <p:nvSpPr>
                <p:cNvPr id="173675" name="Oval 21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73676" name="Freeform 21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73672" name="Group 220"/>
              <p:cNvGrpSpPr>
                <a:grpSpLocks/>
              </p:cNvGrpSpPr>
              <p:nvPr/>
            </p:nvGrpSpPr>
            <p:grpSpPr bwMode="auto">
              <a:xfrm flipH="1">
                <a:off x="3605" y="4079"/>
                <a:ext cx="137" cy="127"/>
                <a:chOff x="3655" y="4080"/>
                <a:chExt cx="137" cy="127"/>
              </a:xfrm>
            </p:grpSpPr>
            <p:sp>
              <p:nvSpPr>
                <p:cNvPr id="173673" name="Oval 22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173674" name="Freeform 22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73670" name="AutoShape 223"/>
            <p:cNvSpPr>
              <a:spLocks noChangeArrowheads="1"/>
            </p:cNvSpPr>
            <p:nvPr/>
          </p:nvSpPr>
          <p:spPr bwMode="auto">
            <a:xfrm>
              <a:off x="528" y="2496"/>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173121" name="Group 224"/>
          <p:cNvGrpSpPr>
            <a:grpSpLocks/>
          </p:cNvGrpSpPr>
          <p:nvPr/>
        </p:nvGrpSpPr>
        <p:grpSpPr bwMode="auto">
          <a:xfrm>
            <a:off x="1524000" y="4419600"/>
            <a:ext cx="300038" cy="203200"/>
            <a:chOff x="960" y="3496"/>
            <a:chExt cx="189" cy="128"/>
          </a:xfrm>
        </p:grpSpPr>
        <p:grpSp>
          <p:nvGrpSpPr>
            <p:cNvPr id="173663" name="Group 225"/>
            <p:cNvGrpSpPr>
              <a:grpSpLocks/>
            </p:cNvGrpSpPr>
            <p:nvPr/>
          </p:nvGrpSpPr>
          <p:grpSpPr bwMode="auto">
            <a:xfrm rot="1379487">
              <a:off x="1012" y="3496"/>
              <a:ext cx="137" cy="127"/>
              <a:chOff x="1012" y="3489"/>
              <a:chExt cx="137" cy="127"/>
            </a:xfrm>
          </p:grpSpPr>
          <p:sp>
            <p:nvSpPr>
              <p:cNvPr id="173667" name="Oval 226"/>
              <p:cNvSpPr>
                <a:spLocks noChangeArrowheads="1"/>
              </p:cNvSpPr>
              <p:nvPr/>
            </p:nvSpPr>
            <p:spPr bwMode="auto">
              <a:xfrm>
                <a:off x="1101" y="3489"/>
                <a:ext cx="48" cy="48"/>
              </a:xfrm>
              <a:prstGeom prst="ellipse">
                <a:avLst/>
              </a:prstGeom>
              <a:solidFill>
                <a:srgbClr val="FF0000"/>
              </a:solidFill>
              <a:ln w="12700">
                <a:solidFill>
                  <a:srgbClr val="FF0000"/>
                </a:solidFill>
                <a:round/>
                <a:headEnd/>
                <a:tailEnd/>
              </a:ln>
            </p:spPr>
            <p:txBody>
              <a:bodyPr wrap="none" anchor="ctr"/>
              <a:lstStyle/>
              <a:p>
                <a:endParaRPr lang="en-US"/>
              </a:p>
            </p:txBody>
          </p:sp>
          <p:sp>
            <p:nvSpPr>
              <p:cNvPr id="173668" name="Freeform 227"/>
              <p:cNvSpPr>
                <a:spLocks/>
              </p:cNvSpPr>
              <p:nvPr/>
            </p:nvSpPr>
            <p:spPr bwMode="auto">
              <a:xfrm>
                <a:off x="1012" y="349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FF0000"/>
                </a:solidFill>
                <a:prstDash val="solid"/>
                <a:round/>
                <a:headEnd/>
                <a:tailEnd/>
              </a:ln>
            </p:spPr>
            <p:txBody>
              <a:bodyPr wrap="none" anchor="ctr"/>
              <a:lstStyle/>
              <a:p>
                <a:endParaRPr lang="en-US"/>
              </a:p>
            </p:txBody>
          </p:sp>
        </p:grpSp>
        <p:grpSp>
          <p:nvGrpSpPr>
            <p:cNvPr id="173664" name="Group 228"/>
            <p:cNvGrpSpPr>
              <a:grpSpLocks/>
            </p:cNvGrpSpPr>
            <p:nvPr/>
          </p:nvGrpSpPr>
          <p:grpSpPr bwMode="auto">
            <a:xfrm rot="20220513" flipH="1">
              <a:off x="960" y="3497"/>
              <a:ext cx="137" cy="127"/>
              <a:chOff x="1012" y="3489"/>
              <a:chExt cx="137" cy="127"/>
            </a:xfrm>
          </p:grpSpPr>
          <p:sp>
            <p:nvSpPr>
              <p:cNvPr id="173665" name="Oval 229"/>
              <p:cNvSpPr>
                <a:spLocks noChangeArrowheads="1"/>
              </p:cNvSpPr>
              <p:nvPr/>
            </p:nvSpPr>
            <p:spPr bwMode="auto">
              <a:xfrm>
                <a:off x="1101" y="3489"/>
                <a:ext cx="48" cy="48"/>
              </a:xfrm>
              <a:prstGeom prst="ellipse">
                <a:avLst/>
              </a:prstGeom>
              <a:solidFill>
                <a:srgbClr val="FF0000"/>
              </a:solidFill>
              <a:ln w="12700">
                <a:solidFill>
                  <a:srgbClr val="FF0000"/>
                </a:solidFill>
                <a:round/>
                <a:headEnd/>
                <a:tailEnd/>
              </a:ln>
            </p:spPr>
            <p:txBody>
              <a:bodyPr wrap="none" anchor="ctr"/>
              <a:lstStyle/>
              <a:p>
                <a:endParaRPr lang="en-US"/>
              </a:p>
            </p:txBody>
          </p:sp>
          <p:sp>
            <p:nvSpPr>
              <p:cNvPr id="173666" name="Freeform 230"/>
              <p:cNvSpPr>
                <a:spLocks/>
              </p:cNvSpPr>
              <p:nvPr/>
            </p:nvSpPr>
            <p:spPr bwMode="auto">
              <a:xfrm>
                <a:off x="1012" y="349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rgbClr val="FF0000"/>
                </a:solidFill>
                <a:prstDash val="solid"/>
                <a:round/>
                <a:headEnd/>
                <a:tailEnd/>
              </a:ln>
            </p:spPr>
            <p:txBody>
              <a:bodyPr wrap="none" anchor="ctr"/>
              <a:lstStyle/>
              <a:p>
                <a:endParaRPr lang="en-US"/>
              </a:p>
            </p:txBody>
          </p:sp>
        </p:grpSp>
      </p:grpSp>
      <p:sp>
        <p:nvSpPr>
          <p:cNvPr id="173122" name="Rectangle 231"/>
          <p:cNvSpPr>
            <a:spLocks noChangeAspect="1" noChangeArrowheads="1"/>
          </p:cNvSpPr>
          <p:nvPr/>
        </p:nvSpPr>
        <p:spPr bwMode="auto">
          <a:xfrm>
            <a:off x="914400" y="914400"/>
            <a:ext cx="547688" cy="320675"/>
          </a:xfrm>
          <a:prstGeom prst="rect">
            <a:avLst/>
          </a:prstGeom>
          <a:noFill/>
          <a:ln w="12700">
            <a:solidFill>
              <a:srgbClr val="000000"/>
            </a:solidFill>
            <a:miter lim="800000"/>
            <a:headEnd/>
            <a:tailEnd/>
          </a:ln>
        </p:spPr>
        <p:txBody>
          <a:bodyPr wrap="none" anchor="ctr"/>
          <a:lstStyle/>
          <a:p>
            <a:endParaRPr lang="en-US"/>
          </a:p>
        </p:txBody>
      </p:sp>
      <p:grpSp>
        <p:nvGrpSpPr>
          <p:cNvPr id="173123" name="Group 232"/>
          <p:cNvGrpSpPr>
            <a:grpSpLocks/>
          </p:cNvGrpSpPr>
          <p:nvPr/>
        </p:nvGrpSpPr>
        <p:grpSpPr bwMode="auto">
          <a:xfrm>
            <a:off x="6096000" y="4800600"/>
            <a:ext cx="547688" cy="320675"/>
            <a:chOff x="151" y="864"/>
            <a:chExt cx="372" cy="218"/>
          </a:xfrm>
        </p:grpSpPr>
        <p:sp>
          <p:nvSpPr>
            <p:cNvPr id="173654" name="Oval 233"/>
            <p:cNvSpPr>
              <a:spLocks noChangeAspect="1" noChangeArrowheads="1"/>
            </p:cNvSpPr>
            <p:nvPr/>
          </p:nvSpPr>
          <p:spPr bwMode="auto">
            <a:xfrm>
              <a:off x="205" y="885"/>
              <a:ext cx="258" cy="118"/>
            </a:xfrm>
            <a:prstGeom prst="ellipse">
              <a:avLst/>
            </a:prstGeom>
            <a:noFill/>
            <a:ln w="12700">
              <a:solidFill>
                <a:srgbClr val="000000"/>
              </a:solidFill>
              <a:round/>
              <a:headEnd/>
              <a:tailEnd/>
            </a:ln>
          </p:spPr>
          <p:txBody>
            <a:bodyPr wrap="none" anchor="ctr"/>
            <a:lstStyle/>
            <a:p>
              <a:endParaRPr lang="en-US"/>
            </a:p>
          </p:txBody>
        </p:sp>
        <p:grpSp>
          <p:nvGrpSpPr>
            <p:cNvPr id="173655" name="Group 234"/>
            <p:cNvGrpSpPr>
              <a:grpSpLocks/>
            </p:cNvGrpSpPr>
            <p:nvPr/>
          </p:nvGrpSpPr>
          <p:grpSpPr bwMode="auto">
            <a:xfrm>
              <a:off x="151" y="864"/>
              <a:ext cx="372" cy="218"/>
              <a:chOff x="74" y="1246"/>
              <a:chExt cx="372" cy="218"/>
            </a:xfrm>
          </p:grpSpPr>
          <p:sp>
            <p:nvSpPr>
              <p:cNvPr id="173656" name="Rectangle 235"/>
              <p:cNvSpPr>
                <a:spLocks noChangeAspect="1" noChangeArrowheads="1"/>
              </p:cNvSpPr>
              <p:nvPr/>
            </p:nvSpPr>
            <p:spPr bwMode="auto">
              <a:xfrm>
                <a:off x="74" y="1246"/>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57" name="Group 236"/>
              <p:cNvGrpSpPr>
                <a:grpSpLocks/>
              </p:cNvGrpSpPr>
              <p:nvPr/>
            </p:nvGrpSpPr>
            <p:grpSpPr bwMode="auto">
              <a:xfrm>
                <a:off x="75" y="1400"/>
                <a:ext cx="371" cy="55"/>
                <a:chOff x="75" y="1400"/>
                <a:chExt cx="371" cy="55"/>
              </a:xfrm>
            </p:grpSpPr>
            <p:sp>
              <p:nvSpPr>
                <p:cNvPr id="173658" name="Freeform 237"/>
                <p:cNvSpPr>
                  <a:spLocks noChangeAspect="1"/>
                </p:cNvSpPr>
                <p:nvPr/>
              </p:nvSpPr>
              <p:spPr bwMode="auto">
                <a:xfrm>
                  <a:off x="75" y="1401"/>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59" name="Freeform 238"/>
                <p:cNvSpPr>
                  <a:spLocks noChangeAspect="1"/>
                </p:cNvSpPr>
                <p:nvPr/>
              </p:nvSpPr>
              <p:spPr bwMode="auto">
                <a:xfrm>
                  <a:off x="223" y="1400"/>
                  <a:ext cx="75" cy="36"/>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60" name="Freeform 239"/>
                <p:cNvSpPr>
                  <a:spLocks noChangeAspect="1"/>
                </p:cNvSpPr>
                <p:nvPr/>
              </p:nvSpPr>
              <p:spPr bwMode="auto">
                <a:xfrm>
                  <a:off x="371" y="1404"/>
                  <a:ext cx="75" cy="32"/>
                </a:xfrm>
                <a:custGeom>
                  <a:avLst/>
                  <a:gdLst>
                    <a:gd name="T0" fmla="*/ 75 w 75"/>
                    <a:gd name="T1" fmla="*/ 32 h 32"/>
                    <a:gd name="T2" fmla="*/ 73 w 75"/>
                    <a:gd name="T3" fmla="*/ 18 h 32"/>
                    <a:gd name="T4" fmla="*/ 67 w 75"/>
                    <a:gd name="T5" fmla="*/ 12 h 32"/>
                    <a:gd name="T6" fmla="*/ 54 w 75"/>
                    <a:gd name="T7" fmla="*/ 3 h 32"/>
                    <a:gd name="T8" fmla="*/ 37 w 75"/>
                    <a:gd name="T9" fmla="*/ 0 h 32"/>
                    <a:gd name="T10" fmla="*/ 22 w 75"/>
                    <a:gd name="T11" fmla="*/ 3 h 32"/>
                    <a:gd name="T12" fmla="*/ 12 w 75"/>
                    <a:gd name="T13" fmla="*/ 9 h 32"/>
                    <a:gd name="T14" fmla="*/ 2 w 75"/>
                    <a:gd name="T15" fmla="*/ 18 h 32"/>
                    <a:gd name="T16" fmla="*/ 0 w 75"/>
                    <a:gd name="T17" fmla="*/ 3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75" y="32"/>
                      </a:moveTo>
                      <a:lnTo>
                        <a:pt x="73" y="18"/>
                      </a:lnTo>
                      <a:lnTo>
                        <a:pt x="67" y="12"/>
                      </a:lnTo>
                      <a:lnTo>
                        <a:pt x="54" y="3"/>
                      </a:lnTo>
                      <a:lnTo>
                        <a:pt x="37" y="0"/>
                      </a:lnTo>
                      <a:lnTo>
                        <a:pt x="22" y="3"/>
                      </a:lnTo>
                      <a:lnTo>
                        <a:pt x="12" y="9"/>
                      </a:lnTo>
                      <a:lnTo>
                        <a:pt x="2" y="18"/>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61" name="Freeform 240"/>
                <p:cNvSpPr>
                  <a:spLocks noChangeAspect="1"/>
                </p:cNvSpPr>
                <p:nvPr/>
              </p:nvSpPr>
              <p:spPr bwMode="auto">
                <a:xfrm flipV="1">
                  <a:off x="149" y="1420"/>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62" name="Freeform 241"/>
                <p:cNvSpPr>
                  <a:spLocks noChangeAspect="1"/>
                </p:cNvSpPr>
                <p:nvPr/>
              </p:nvSpPr>
              <p:spPr bwMode="auto">
                <a:xfrm>
                  <a:off x="297" y="1421"/>
                  <a:ext cx="75" cy="34"/>
                </a:xfrm>
                <a:custGeom>
                  <a:avLst/>
                  <a:gdLst>
                    <a:gd name="T0" fmla="*/ 75 w 75"/>
                    <a:gd name="T1" fmla="*/ 0 h 34"/>
                    <a:gd name="T2" fmla="*/ 73 w 75"/>
                    <a:gd name="T3" fmla="*/ 14 h 34"/>
                    <a:gd name="T4" fmla="*/ 68 w 75"/>
                    <a:gd name="T5" fmla="*/ 25 h 34"/>
                    <a:gd name="T6" fmla="*/ 56 w 75"/>
                    <a:gd name="T7" fmla="*/ 33 h 34"/>
                    <a:gd name="T8" fmla="*/ 38 w 75"/>
                    <a:gd name="T9" fmla="*/ 34 h 34"/>
                    <a:gd name="T10" fmla="*/ 23 w 75"/>
                    <a:gd name="T11" fmla="*/ 31 h 34"/>
                    <a:gd name="T12" fmla="*/ 8 w 75"/>
                    <a:gd name="T13" fmla="*/ 22 h 34"/>
                    <a:gd name="T14" fmla="*/ 2 w 75"/>
                    <a:gd name="T15" fmla="*/ 14 h 34"/>
                    <a:gd name="T16" fmla="*/ 0 w 75"/>
                    <a:gd name="T17" fmla="*/ 2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4"/>
                    <a:gd name="T29" fmla="*/ 75 w 75"/>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4">
                      <a:moveTo>
                        <a:pt x="75" y="0"/>
                      </a:moveTo>
                      <a:lnTo>
                        <a:pt x="73" y="14"/>
                      </a:lnTo>
                      <a:lnTo>
                        <a:pt x="68" y="25"/>
                      </a:lnTo>
                      <a:lnTo>
                        <a:pt x="56" y="33"/>
                      </a:lnTo>
                      <a:lnTo>
                        <a:pt x="38" y="34"/>
                      </a:lnTo>
                      <a:lnTo>
                        <a:pt x="23" y="31"/>
                      </a:lnTo>
                      <a:lnTo>
                        <a:pt x="8" y="22"/>
                      </a:lnTo>
                      <a:lnTo>
                        <a:pt x="2" y="14"/>
                      </a:lnTo>
                      <a:lnTo>
                        <a:pt x="0" y="2"/>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grpSp>
        <p:nvGrpSpPr>
          <p:cNvPr id="173124" name="Group 242"/>
          <p:cNvGrpSpPr>
            <a:grpSpLocks/>
          </p:cNvGrpSpPr>
          <p:nvPr/>
        </p:nvGrpSpPr>
        <p:grpSpPr bwMode="auto">
          <a:xfrm>
            <a:off x="6096000" y="4343400"/>
            <a:ext cx="547688" cy="320675"/>
            <a:chOff x="74" y="1246"/>
            <a:chExt cx="372" cy="218"/>
          </a:xfrm>
        </p:grpSpPr>
        <p:sp>
          <p:nvSpPr>
            <p:cNvPr id="173647" name="Rectangle 243"/>
            <p:cNvSpPr>
              <a:spLocks noChangeAspect="1" noChangeArrowheads="1"/>
            </p:cNvSpPr>
            <p:nvPr/>
          </p:nvSpPr>
          <p:spPr bwMode="auto">
            <a:xfrm>
              <a:off x="74" y="1246"/>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48" name="Group 244"/>
            <p:cNvGrpSpPr>
              <a:grpSpLocks/>
            </p:cNvGrpSpPr>
            <p:nvPr/>
          </p:nvGrpSpPr>
          <p:grpSpPr bwMode="auto">
            <a:xfrm>
              <a:off x="75" y="1400"/>
              <a:ext cx="371" cy="55"/>
              <a:chOff x="75" y="1400"/>
              <a:chExt cx="371" cy="55"/>
            </a:xfrm>
          </p:grpSpPr>
          <p:sp>
            <p:nvSpPr>
              <p:cNvPr id="173649" name="Freeform 245"/>
              <p:cNvSpPr>
                <a:spLocks noChangeAspect="1"/>
              </p:cNvSpPr>
              <p:nvPr/>
            </p:nvSpPr>
            <p:spPr bwMode="auto">
              <a:xfrm>
                <a:off x="75" y="1401"/>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50" name="Freeform 246"/>
              <p:cNvSpPr>
                <a:spLocks noChangeAspect="1"/>
              </p:cNvSpPr>
              <p:nvPr/>
            </p:nvSpPr>
            <p:spPr bwMode="auto">
              <a:xfrm>
                <a:off x="223" y="1400"/>
                <a:ext cx="75" cy="36"/>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51" name="Freeform 247"/>
              <p:cNvSpPr>
                <a:spLocks noChangeAspect="1"/>
              </p:cNvSpPr>
              <p:nvPr/>
            </p:nvSpPr>
            <p:spPr bwMode="auto">
              <a:xfrm>
                <a:off x="371" y="1404"/>
                <a:ext cx="75" cy="32"/>
              </a:xfrm>
              <a:custGeom>
                <a:avLst/>
                <a:gdLst>
                  <a:gd name="T0" fmla="*/ 75 w 75"/>
                  <a:gd name="T1" fmla="*/ 32 h 32"/>
                  <a:gd name="T2" fmla="*/ 73 w 75"/>
                  <a:gd name="T3" fmla="*/ 18 h 32"/>
                  <a:gd name="T4" fmla="*/ 67 w 75"/>
                  <a:gd name="T5" fmla="*/ 12 h 32"/>
                  <a:gd name="T6" fmla="*/ 54 w 75"/>
                  <a:gd name="T7" fmla="*/ 3 h 32"/>
                  <a:gd name="T8" fmla="*/ 37 w 75"/>
                  <a:gd name="T9" fmla="*/ 0 h 32"/>
                  <a:gd name="T10" fmla="*/ 22 w 75"/>
                  <a:gd name="T11" fmla="*/ 3 h 32"/>
                  <a:gd name="T12" fmla="*/ 12 w 75"/>
                  <a:gd name="T13" fmla="*/ 9 h 32"/>
                  <a:gd name="T14" fmla="*/ 2 w 75"/>
                  <a:gd name="T15" fmla="*/ 18 h 32"/>
                  <a:gd name="T16" fmla="*/ 0 w 75"/>
                  <a:gd name="T17" fmla="*/ 3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75" y="32"/>
                    </a:moveTo>
                    <a:lnTo>
                      <a:pt x="73" y="18"/>
                    </a:lnTo>
                    <a:lnTo>
                      <a:pt x="67" y="12"/>
                    </a:lnTo>
                    <a:lnTo>
                      <a:pt x="54" y="3"/>
                    </a:lnTo>
                    <a:lnTo>
                      <a:pt x="37" y="0"/>
                    </a:lnTo>
                    <a:lnTo>
                      <a:pt x="22" y="3"/>
                    </a:lnTo>
                    <a:lnTo>
                      <a:pt x="12" y="9"/>
                    </a:lnTo>
                    <a:lnTo>
                      <a:pt x="2" y="18"/>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52" name="Freeform 248"/>
              <p:cNvSpPr>
                <a:spLocks noChangeAspect="1"/>
              </p:cNvSpPr>
              <p:nvPr/>
            </p:nvSpPr>
            <p:spPr bwMode="auto">
              <a:xfrm flipV="1">
                <a:off x="149" y="1420"/>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53" name="Freeform 249"/>
              <p:cNvSpPr>
                <a:spLocks noChangeAspect="1"/>
              </p:cNvSpPr>
              <p:nvPr/>
            </p:nvSpPr>
            <p:spPr bwMode="auto">
              <a:xfrm>
                <a:off x="297" y="1421"/>
                <a:ext cx="75" cy="34"/>
              </a:xfrm>
              <a:custGeom>
                <a:avLst/>
                <a:gdLst>
                  <a:gd name="T0" fmla="*/ 75 w 75"/>
                  <a:gd name="T1" fmla="*/ 0 h 34"/>
                  <a:gd name="T2" fmla="*/ 73 w 75"/>
                  <a:gd name="T3" fmla="*/ 14 h 34"/>
                  <a:gd name="T4" fmla="*/ 68 w 75"/>
                  <a:gd name="T5" fmla="*/ 25 h 34"/>
                  <a:gd name="T6" fmla="*/ 56 w 75"/>
                  <a:gd name="T7" fmla="*/ 33 h 34"/>
                  <a:gd name="T8" fmla="*/ 38 w 75"/>
                  <a:gd name="T9" fmla="*/ 34 h 34"/>
                  <a:gd name="T10" fmla="*/ 23 w 75"/>
                  <a:gd name="T11" fmla="*/ 31 h 34"/>
                  <a:gd name="T12" fmla="*/ 8 w 75"/>
                  <a:gd name="T13" fmla="*/ 22 h 34"/>
                  <a:gd name="T14" fmla="*/ 2 w 75"/>
                  <a:gd name="T15" fmla="*/ 14 h 34"/>
                  <a:gd name="T16" fmla="*/ 0 w 75"/>
                  <a:gd name="T17" fmla="*/ 2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4"/>
                  <a:gd name="T29" fmla="*/ 75 w 75"/>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4">
                    <a:moveTo>
                      <a:pt x="75" y="0"/>
                    </a:moveTo>
                    <a:lnTo>
                      <a:pt x="73" y="14"/>
                    </a:lnTo>
                    <a:lnTo>
                      <a:pt x="68" y="25"/>
                    </a:lnTo>
                    <a:lnTo>
                      <a:pt x="56" y="33"/>
                    </a:lnTo>
                    <a:lnTo>
                      <a:pt x="38" y="34"/>
                    </a:lnTo>
                    <a:lnTo>
                      <a:pt x="23" y="31"/>
                    </a:lnTo>
                    <a:lnTo>
                      <a:pt x="8" y="22"/>
                    </a:lnTo>
                    <a:lnTo>
                      <a:pt x="2" y="14"/>
                    </a:lnTo>
                    <a:lnTo>
                      <a:pt x="0" y="2"/>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173125" name="Group 250"/>
          <p:cNvGrpSpPr>
            <a:grpSpLocks/>
          </p:cNvGrpSpPr>
          <p:nvPr/>
        </p:nvGrpSpPr>
        <p:grpSpPr bwMode="auto">
          <a:xfrm>
            <a:off x="5410200" y="5672138"/>
            <a:ext cx="331788" cy="119062"/>
            <a:chOff x="3408" y="3408"/>
            <a:chExt cx="209" cy="75"/>
          </a:xfrm>
        </p:grpSpPr>
        <p:sp>
          <p:nvSpPr>
            <p:cNvPr id="173640" name="Line 251"/>
            <p:cNvSpPr>
              <a:spLocks noChangeAspect="1" noChangeShapeType="1"/>
            </p:cNvSpPr>
            <p:nvPr/>
          </p:nvSpPr>
          <p:spPr bwMode="auto">
            <a:xfrm>
              <a:off x="3440" y="34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41" name="Line 252"/>
            <p:cNvSpPr>
              <a:spLocks noChangeAspect="1" noChangeShapeType="1"/>
            </p:cNvSpPr>
            <p:nvPr/>
          </p:nvSpPr>
          <p:spPr bwMode="auto">
            <a:xfrm>
              <a:off x="3592"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42" name="Line 253"/>
            <p:cNvSpPr>
              <a:spLocks noChangeAspect="1" noChangeShapeType="1"/>
            </p:cNvSpPr>
            <p:nvPr/>
          </p:nvSpPr>
          <p:spPr bwMode="auto">
            <a:xfrm>
              <a:off x="3615"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43" name="Line 254"/>
            <p:cNvSpPr>
              <a:spLocks noChangeAspect="1" noChangeShapeType="1"/>
            </p:cNvSpPr>
            <p:nvPr/>
          </p:nvSpPr>
          <p:spPr bwMode="auto">
            <a:xfrm>
              <a:off x="3433"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44" name="Line 255"/>
            <p:cNvSpPr>
              <a:spLocks noChangeAspect="1" noChangeShapeType="1"/>
            </p:cNvSpPr>
            <p:nvPr/>
          </p:nvSpPr>
          <p:spPr bwMode="auto">
            <a:xfrm>
              <a:off x="3455"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645" name="Oval 256"/>
            <p:cNvSpPr>
              <a:spLocks noChangeAspect="1" noChangeArrowheads="1"/>
            </p:cNvSpPr>
            <p:nvPr/>
          </p:nvSpPr>
          <p:spPr bwMode="auto">
            <a:xfrm>
              <a:off x="3408"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73646" name="Oval 257"/>
            <p:cNvSpPr>
              <a:spLocks noChangeAspect="1" noChangeArrowheads="1"/>
            </p:cNvSpPr>
            <p:nvPr/>
          </p:nvSpPr>
          <p:spPr bwMode="auto">
            <a:xfrm>
              <a:off x="3552"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173126" name="Group 258"/>
          <p:cNvGrpSpPr>
            <a:grpSpLocks/>
          </p:cNvGrpSpPr>
          <p:nvPr/>
        </p:nvGrpSpPr>
        <p:grpSpPr bwMode="auto">
          <a:xfrm>
            <a:off x="3948113" y="4767263"/>
            <a:ext cx="139700" cy="233362"/>
            <a:chOff x="2487" y="3003"/>
            <a:chExt cx="88" cy="147"/>
          </a:xfrm>
        </p:grpSpPr>
        <p:sp>
          <p:nvSpPr>
            <p:cNvPr id="173637" name="Oval 259"/>
            <p:cNvSpPr>
              <a:spLocks noChangeAspect="1" noChangeArrowheads="1"/>
            </p:cNvSpPr>
            <p:nvPr/>
          </p:nvSpPr>
          <p:spPr bwMode="auto">
            <a:xfrm>
              <a:off x="2487" y="3064"/>
              <a:ext cx="88" cy="8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73638" name="Freeform 260"/>
            <p:cNvSpPr>
              <a:spLocks/>
            </p:cNvSpPr>
            <p:nvPr/>
          </p:nvSpPr>
          <p:spPr bwMode="auto">
            <a:xfrm>
              <a:off x="2490" y="3033"/>
              <a:ext cx="81" cy="33"/>
            </a:xfrm>
            <a:custGeom>
              <a:avLst/>
              <a:gdLst>
                <a:gd name="T0" fmla="*/ 0 w 81"/>
                <a:gd name="T1" fmla="*/ 33 h 33"/>
                <a:gd name="T2" fmla="*/ 39 w 81"/>
                <a:gd name="T3" fmla="*/ 0 h 33"/>
                <a:gd name="T4" fmla="*/ 81 w 81"/>
                <a:gd name="T5" fmla="*/ 33 h 33"/>
                <a:gd name="T6" fmla="*/ 0 60000 65536"/>
                <a:gd name="T7" fmla="*/ 0 60000 65536"/>
                <a:gd name="T8" fmla="*/ 0 60000 65536"/>
                <a:gd name="T9" fmla="*/ 0 w 81"/>
                <a:gd name="T10" fmla="*/ 0 h 33"/>
                <a:gd name="T11" fmla="*/ 81 w 81"/>
                <a:gd name="T12" fmla="*/ 33 h 33"/>
              </a:gdLst>
              <a:ahLst/>
              <a:cxnLst>
                <a:cxn ang="T6">
                  <a:pos x="T0" y="T1"/>
                </a:cxn>
                <a:cxn ang="T7">
                  <a:pos x="T2" y="T3"/>
                </a:cxn>
                <a:cxn ang="T8">
                  <a:pos x="T4" y="T5"/>
                </a:cxn>
              </a:cxnLst>
              <a:rect l="T9" t="T10" r="T11" b="T12"/>
              <a:pathLst>
                <a:path w="81" h="33">
                  <a:moveTo>
                    <a:pt x="0" y="33"/>
                  </a:moveTo>
                  <a:lnTo>
                    <a:pt x="39" y="0"/>
                  </a:lnTo>
                  <a:lnTo>
                    <a:pt x="81" y="33"/>
                  </a:lnTo>
                </a:path>
              </a:pathLst>
            </a:custGeom>
            <a:noFill/>
            <a:ln w="19050" cap="flat" cmpd="sng">
              <a:solidFill>
                <a:schemeClr val="tx1"/>
              </a:solidFill>
              <a:prstDash val="solid"/>
              <a:round/>
              <a:headEnd/>
              <a:tailEnd/>
            </a:ln>
          </p:spPr>
          <p:txBody>
            <a:bodyPr wrap="none" anchor="ctr"/>
            <a:lstStyle/>
            <a:p>
              <a:endParaRPr lang="en-US"/>
            </a:p>
          </p:txBody>
        </p:sp>
        <p:sp>
          <p:nvSpPr>
            <p:cNvPr id="173639" name="Freeform 261"/>
            <p:cNvSpPr>
              <a:spLocks/>
            </p:cNvSpPr>
            <p:nvPr/>
          </p:nvSpPr>
          <p:spPr bwMode="auto">
            <a:xfrm>
              <a:off x="2490" y="3003"/>
              <a:ext cx="81" cy="33"/>
            </a:xfrm>
            <a:custGeom>
              <a:avLst/>
              <a:gdLst>
                <a:gd name="T0" fmla="*/ 0 w 81"/>
                <a:gd name="T1" fmla="*/ 33 h 33"/>
                <a:gd name="T2" fmla="*/ 39 w 81"/>
                <a:gd name="T3" fmla="*/ 0 h 33"/>
                <a:gd name="T4" fmla="*/ 81 w 81"/>
                <a:gd name="T5" fmla="*/ 33 h 33"/>
                <a:gd name="T6" fmla="*/ 0 60000 65536"/>
                <a:gd name="T7" fmla="*/ 0 60000 65536"/>
                <a:gd name="T8" fmla="*/ 0 60000 65536"/>
                <a:gd name="T9" fmla="*/ 0 w 81"/>
                <a:gd name="T10" fmla="*/ 0 h 33"/>
                <a:gd name="T11" fmla="*/ 81 w 81"/>
                <a:gd name="T12" fmla="*/ 33 h 33"/>
              </a:gdLst>
              <a:ahLst/>
              <a:cxnLst>
                <a:cxn ang="T6">
                  <a:pos x="T0" y="T1"/>
                </a:cxn>
                <a:cxn ang="T7">
                  <a:pos x="T2" y="T3"/>
                </a:cxn>
                <a:cxn ang="T8">
                  <a:pos x="T4" y="T5"/>
                </a:cxn>
              </a:cxnLst>
              <a:rect l="T9" t="T10" r="T11" b="T12"/>
              <a:pathLst>
                <a:path w="81" h="33">
                  <a:moveTo>
                    <a:pt x="0" y="33"/>
                  </a:moveTo>
                  <a:lnTo>
                    <a:pt x="39" y="0"/>
                  </a:lnTo>
                  <a:lnTo>
                    <a:pt x="81" y="33"/>
                  </a:lnTo>
                </a:path>
              </a:pathLst>
            </a:custGeom>
            <a:noFill/>
            <a:ln w="19050" cap="flat" cmpd="sng">
              <a:solidFill>
                <a:schemeClr val="tx1"/>
              </a:solidFill>
              <a:prstDash val="solid"/>
              <a:round/>
              <a:headEnd/>
              <a:tailEnd/>
            </a:ln>
          </p:spPr>
          <p:txBody>
            <a:bodyPr wrap="none" anchor="ctr"/>
            <a:lstStyle/>
            <a:p>
              <a:endParaRPr lang="en-US"/>
            </a:p>
          </p:txBody>
        </p:sp>
      </p:grpSp>
      <p:sp>
        <p:nvSpPr>
          <p:cNvPr id="173127" name="Freeform 262"/>
          <p:cNvSpPr>
            <a:spLocks/>
          </p:cNvSpPr>
          <p:nvPr/>
        </p:nvSpPr>
        <p:spPr bwMode="auto">
          <a:xfrm>
            <a:off x="7239000" y="2057400"/>
            <a:ext cx="404813" cy="19367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173128" name="Freeform 263"/>
          <p:cNvSpPr>
            <a:spLocks/>
          </p:cNvSpPr>
          <p:nvPr/>
        </p:nvSpPr>
        <p:spPr bwMode="auto">
          <a:xfrm>
            <a:off x="1752600" y="3581400"/>
            <a:ext cx="400050" cy="385763"/>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noFill/>
          <a:ln w="19050" cap="flat" cmpd="sng">
            <a:solidFill>
              <a:schemeClr val="tx1"/>
            </a:solidFill>
            <a:prstDash val="solid"/>
            <a:round/>
            <a:headEnd/>
            <a:tailEnd/>
          </a:ln>
        </p:spPr>
        <p:txBody>
          <a:bodyPr wrap="none" anchor="ctr"/>
          <a:lstStyle/>
          <a:p>
            <a:endParaRPr lang="en-US"/>
          </a:p>
        </p:txBody>
      </p:sp>
      <p:grpSp>
        <p:nvGrpSpPr>
          <p:cNvPr id="173129" name="Group 264"/>
          <p:cNvGrpSpPr>
            <a:grpSpLocks/>
          </p:cNvGrpSpPr>
          <p:nvPr/>
        </p:nvGrpSpPr>
        <p:grpSpPr bwMode="auto">
          <a:xfrm>
            <a:off x="5334000" y="2438400"/>
            <a:ext cx="547688" cy="320675"/>
            <a:chOff x="3840" y="2400"/>
            <a:chExt cx="372" cy="218"/>
          </a:xfrm>
        </p:grpSpPr>
        <p:sp>
          <p:nvSpPr>
            <p:cNvPr id="173630" name="Rectangle 265"/>
            <p:cNvSpPr>
              <a:spLocks noChangeAspect="1" noChangeArrowheads="1"/>
            </p:cNvSpPr>
            <p:nvPr/>
          </p:nvSpPr>
          <p:spPr bwMode="auto">
            <a:xfrm>
              <a:off x="3840" y="2400"/>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31" name="Group 266"/>
            <p:cNvGrpSpPr>
              <a:grpSpLocks/>
            </p:cNvGrpSpPr>
            <p:nvPr/>
          </p:nvGrpSpPr>
          <p:grpSpPr bwMode="auto">
            <a:xfrm>
              <a:off x="3841" y="2482"/>
              <a:ext cx="371" cy="55"/>
              <a:chOff x="75" y="1400"/>
              <a:chExt cx="371" cy="55"/>
            </a:xfrm>
          </p:grpSpPr>
          <p:sp>
            <p:nvSpPr>
              <p:cNvPr id="173632" name="Freeform 267"/>
              <p:cNvSpPr>
                <a:spLocks noChangeAspect="1"/>
              </p:cNvSpPr>
              <p:nvPr/>
            </p:nvSpPr>
            <p:spPr bwMode="auto">
              <a:xfrm>
                <a:off x="75" y="1401"/>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33" name="Freeform 268"/>
              <p:cNvSpPr>
                <a:spLocks noChangeAspect="1"/>
              </p:cNvSpPr>
              <p:nvPr/>
            </p:nvSpPr>
            <p:spPr bwMode="auto">
              <a:xfrm>
                <a:off x="223" y="1400"/>
                <a:ext cx="75" cy="36"/>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34" name="Freeform 269"/>
              <p:cNvSpPr>
                <a:spLocks noChangeAspect="1"/>
              </p:cNvSpPr>
              <p:nvPr/>
            </p:nvSpPr>
            <p:spPr bwMode="auto">
              <a:xfrm>
                <a:off x="371" y="1404"/>
                <a:ext cx="75" cy="32"/>
              </a:xfrm>
              <a:custGeom>
                <a:avLst/>
                <a:gdLst>
                  <a:gd name="T0" fmla="*/ 75 w 75"/>
                  <a:gd name="T1" fmla="*/ 32 h 32"/>
                  <a:gd name="T2" fmla="*/ 73 w 75"/>
                  <a:gd name="T3" fmla="*/ 18 h 32"/>
                  <a:gd name="T4" fmla="*/ 67 w 75"/>
                  <a:gd name="T5" fmla="*/ 12 h 32"/>
                  <a:gd name="T6" fmla="*/ 54 w 75"/>
                  <a:gd name="T7" fmla="*/ 3 h 32"/>
                  <a:gd name="T8" fmla="*/ 37 w 75"/>
                  <a:gd name="T9" fmla="*/ 0 h 32"/>
                  <a:gd name="T10" fmla="*/ 22 w 75"/>
                  <a:gd name="T11" fmla="*/ 3 h 32"/>
                  <a:gd name="T12" fmla="*/ 12 w 75"/>
                  <a:gd name="T13" fmla="*/ 9 h 32"/>
                  <a:gd name="T14" fmla="*/ 2 w 75"/>
                  <a:gd name="T15" fmla="*/ 18 h 32"/>
                  <a:gd name="T16" fmla="*/ 0 w 75"/>
                  <a:gd name="T17" fmla="*/ 3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2"/>
                  <a:gd name="T29" fmla="*/ 75 w 75"/>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2">
                    <a:moveTo>
                      <a:pt x="75" y="32"/>
                    </a:moveTo>
                    <a:lnTo>
                      <a:pt x="73" y="18"/>
                    </a:lnTo>
                    <a:lnTo>
                      <a:pt x="67" y="12"/>
                    </a:lnTo>
                    <a:lnTo>
                      <a:pt x="54" y="3"/>
                    </a:lnTo>
                    <a:lnTo>
                      <a:pt x="37" y="0"/>
                    </a:lnTo>
                    <a:lnTo>
                      <a:pt x="22" y="3"/>
                    </a:lnTo>
                    <a:lnTo>
                      <a:pt x="12" y="9"/>
                    </a:lnTo>
                    <a:lnTo>
                      <a:pt x="2" y="18"/>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35" name="Freeform 270"/>
              <p:cNvSpPr>
                <a:spLocks noChangeAspect="1"/>
              </p:cNvSpPr>
              <p:nvPr/>
            </p:nvSpPr>
            <p:spPr bwMode="auto">
              <a:xfrm flipV="1">
                <a:off x="149" y="1420"/>
                <a:ext cx="75" cy="35"/>
              </a:xfrm>
              <a:custGeom>
                <a:avLst/>
                <a:gdLst>
                  <a:gd name="T0" fmla="*/ 71 w 71"/>
                  <a:gd name="T1" fmla="*/ 30 h 30"/>
                  <a:gd name="T2" fmla="*/ 69 w 71"/>
                  <a:gd name="T3" fmla="*/ 18 h 30"/>
                  <a:gd name="T4" fmla="*/ 65 w 71"/>
                  <a:gd name="T5" fmla="*/ 9 h 30"/>
                  <a:gd name="T6" fmla="*/ 51 w 71"/>
                  <a:gd name="T7" fmla="*/ 3 h 30"/>
                  <a:gd name="T8" fmla="*/ 36 w 71"/>
                  <a:gd name="T9" fmla="*/ 0 h 30"/>
                  <a:gd name="T10" fmla="*/ 21 w 71"/>
                  <a:gd name="T11" fmla="*/ 2 h 30"/>
                  <a:gd name="T12" fmla="*/ 8 w 71"/>
                  <a:gd name="T13" fmla="*/ 9 h 30"/>
                  <a:gd name="T14" fmla="*/ 2 w 71"/>
                  <a:gd name="T15" fmla="*/ 18 h 30"/>
                  <a:gd name="T16" fmla="*/ 0 w 71"/>
                  <a:gd name="T17" fmla="*/ 2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1"/>
                  <a:gd name="T28" fmla="*/ 0 h 30"/>
                  <a:gd name="T29" fmla="*/ 71 w 7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1" h="30">
                    <a:moveTo>
                      <a:pt x="71" y="30"/>
                    </a:moveTo>
                    <a:lnTo>
                      <a:pt x="69" y="18"/>
                    </a:lnTo>
                    <a:lnTo>
                      <a:pt x="65" y="9"/>
                    </a:lnTo>
                    <a:lnTo>
                      <a:pt x="51" y="3"/>
                    </a:lnTo>
                    <a:lnTo>
                      <a:pt x="36" y="0"/>
                    </a:lnTo>
                    <a:lnTo>
                      <a:pt x="21" y="2"/>
                    </a:lnTo>
                    <a:lnTo>
                      <a:pt x="8" y="9"/>
                    </a:lnTo>
                    <a:lnTo>
                      <a:pt x="2" y="18"/>
                    </a:lnTo>
                    <a:lnTo>
                      <a:pt x="0" y="2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636" name="Freeform 271"/>
              <p:cNvSpPr>
                <a:spLocks noChangeAspect="1"/>
              </p:cNvSpPr>
              <p:nvPr/>
            </p:nvSpPr>
            <p:spPr bwMode="auto">
              <a:xfrm>
                <a:off x="297" y="1421"/>
                <a:ext cx="75" cy="34"/>
              </a:xfrm>
              <a:custGeom>
                <a:avLst/>
                <a:gdLst>
                  <a:gd name="T0" fmla="*/ 75 w 75"/>
                  <a:gd name="T1" fmla="*/ 0 h 34"/>
                  <a:gd name="T2" fmla="*/ 73 w 75"/>
                  <a:gd name="T3" fmla="*/ 14 h 34"/>
                  <a:gd name="T4" fmla="*/ 68 w 75"/>
                  <a:gd name="T5" fmla="*/ 25 h 34"/>
                  <a:gd name="T6" fmla="*/ 56 w 75"/>
                  <a:gd name="T7" fmla="*/ 33 h 34"/>
                  <a:gd name="T8" fmla="*/ 38 w 75"/>
                  <a:gd name="T9" fmla="*/ 34 h 34"/>
                  <a:gd name="T10" fmla="*/ 23 w 75"/>
                  <a:gd name="T11" fmla="*/ 31 h 34"/>
                  <a:gd name="T12" fmla="*/ 8 w 75"/>
                  <a:gd name="T13" fmla="*/ 22 h 34"/>
                  <a:gd name="T14" fmla="*/ 2 w 75"/>
                  <a:gd name="T15" fmla="*/ 14 h 34"/>
                  <a:gd name="T16" fmla="*/ 0 w 75"/>
                  <a:gd name="T17" fmla="*/ 2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5"/>
                  <a:gd name="T28" fmla="*/ 0 h 34"/>
                  <a:gd name="T29" fmla="*/ 75 w 75"/>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5" h="34">
                    <a:moveTo>
                      <a:pt x="75" y="0"/>
                    </a:moveTo>
                    <a:lnTo>
                      <a:pt x="73" y="14"/>
                    </a:lnTo>
                    <a:lnTo>
                      <a:pt x="68" y="25"/>
                    </a:lnTo>
                    <a:lnTo>
                      <a:pt x="56" y="33"/>
                    </a:lnTo>
                    <a:lnTo>
                      <a:pt x="38" y="34"/>
                    </a:lnTo>
                    <a:lnTo>
                      <a:pt x="23" y="31"/>
                    </a:lnTo>
                    <a:lnTo>
                      <a:pt x="8" y="22"/>
                    </a:lnTo>
                    <a:lnTo>
                      <a:pt x="2" y="14"/>
                    </a:lnTo>
                    <a:lnTo>
                      <a:pt x="0" y="2"/>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173130" name="Line 272"/>
          <p:cNvSpPr>
            <a:spLocks noChangeShapeType="1"/>
          </p:cNvSpPr>
          <p:nvPr/>
        </p:nvSpPr>
        <p:spPr bwMode="auto">
          <a:xfrm>
            <a:off x="990600" y="2133600"/>
            <a:ext cx="609600" cy="0"/>
          </a:xfrm>
          <a:prstGeom prst="line">
            <a:avLst/>
          </a:prstGeom>
          <a:noFill/>
          <a:ln w="12700">
            <a:solidFill>
              <a:schemeClr val="tx1"/>
            </a:solidFill>
            <a:round/>
            <a:headEnd/>
            <a:tailEnd/>
          </a:ln>
        </p:spPr>
        <p:txBody>
          <a:bodyPr wrap="none" anchor="ctr"/>
          <a:lstStyle/>
          <a:p>
            <a:endParaRPr lang="en-US"/>
          </a:p>
        </p:txBody>
      </p:sp>
      <p:sp>
        <p:nvSpPr>
          <p:cNvPr id="173131" name="Line 273"/>
          <p:cNvSpPr>
            <a:spLocks noChangeShapeType="1"/>
          </p:cNvSpPr>
          <p:nvPr/>
        </p:nvSpPr>
        <p:spPr bwMode="auto">
          <a:xfrm rot="-5400000">
            <a:off x="990600" y="2133600"/>
            <a:ext cx="609600" cy="0"/>
          </a:xfrm>
          <a:prstGeom prst="line">
            <a:avLst/>
          </a:prstGeom>
          <a:noFill/>
          <a:ln w="12700">
            <a:solidFill>
              <a:schemeClr val="tx1"/>
            </a:solidFill>
            <a:round/>
            <a:headEnd/>
            <a:tailEnd/>
          </a:ln>
        </p:spPr>
        <p:txBody>
          <a:bodyPr wrap="none" anchor="ctr"/>
          <a:lstStyle/>
          <a:p>
            <a:endParaRPr lang="en-US"/>
          </a:p>
        </p:txBody>
      </p:sp>
      <p:sp>
        <p:nvSpPr>
          <p:cNvPr id="173132" name="Line 274"/>
          <p:cNvSpPr>
            <a:spLocks noChangeShapeType="1"/>
          </p:cNvSpPr>
          <p:nvPr/>
        </p:nvSpPr>
        <p:spPr bwMode="auto">
          <a:xfrm flipV="1">
            <a:off x="1028700" y="1905000"/>
            <a:ext cx="533400" cy="457200"/>
          </a:xfrm>
          <a:prstGeom prst="line">
            <a:avLst/>
          </a:prstGeom>
          <a:noFill/>
          <a:ln w="12700">
            <a:solidFill>
              <a:schemeClr val="tx1"/>
            </a:solidFill>
            <a:round/>
            <a:headEnd/>
            <a:tailEnd/>
          </a:ln>
        </p:spPr>
        <p:txBody>
          <a:bodyPr wrap="none" anchor="ctr"/>
          <a:lstStyle/>
          <a:p>
            <a:endParaRPr lang="en-US"/>
          </a:p>
        </p:txBody>
      </p:sp>
      <p:sp>
        <p:nvSpPr>
          <p:cNvPr id="173133" name="Line 275"/>
          <p:cNvSpPr>
            <a:spLocks noChangeShapeType="1"/>
          </p:cNvSpPr>
          <p:nvPr/>
        </p:nvSpPr>
        <p:spPr bwMode="auto">
          <a:xfrm flipV="1">
            <a:off x="1295400" y="2057400"/>
            <a:ext cx="457200" cy="76200"/>
          </a:xfrm>
          <a:prstGeom prst="line">
            <a:avLst/>
          </a:prstGeom>
          <a:noFill/>
          <a:ln w="12700">
            <a:solidFill>
              <a:schemeClr val="tx1"/>
            </a:solidFill>
            <a:round/>
            <a:headEnd/>
            <a:tailEnd/>
          </a:ln>
        </p:spPr>
        <p:txBody>
          <a:bodyPr wrap="none" anchor="ctr"/>
          <a:lstStyle/>
          <a:p>
            <a:endParaRPr lang="en-US"/>
          </a:p>
        </p:txBody>
      </p:sp>
      <p:sp>
        <p:nvSpPr>
          <p:cNvPr id="173134" name="Line 276"/>
          <p:cNvSpPr>
            <a:spLocks noChangeShapeType="1"/>
          </p:cNvSpPr>
          <p:nvPr/>
        </p:nvSpPr>
        <p:spPr bwMode="auto">
          <a:xfrm flipV="1">
            <a:off x="1295400" y="1905000"/>
            <a:ext cx="381000" cy="228600"/>
          </a:xfrm>
          <a:prstGeom prst="line">
            <a:avLst/>
          </a:prstGeom>
          <a:noFill/>
          <a:ln w="12700">
            <a:solidFill>
              <a:schemeClr val="tx1"/>
            </a:solidFill>
            <a:round/>
            <a:headEnd/>
            <a:tailEnd/>
          </a:ln>
        </p:spPr>
        <p:txBody>
          <a:bodyPr wrap="none" anchor="ctr"/>
          <a:lstStyle/>
          <a:p>
            <a:endParaRPr lang="en-US"/>
          </a:p>
        </p:txBody>
      </p:sp>
      <p:sp>
        <p:nvSpPr>
          <p:cNvPr id="173135" name="Line 277"/>
          <p:cNvSpPr>
            <a:spLocks noChangeShapeType="1"/>
          </p:cNvSpPr>
          <p:nvPr/>
        </p:nvSpPr>
        <p:spPr bwMode="auto">
          <a:xfrm flipV="1">
            <a:off x="1295400" y="1981200"/>
            <a:ext cx="457200" cy="152400"/>
          </a:xfrm>
          <a:prstGeom prst="line">
            <a:avLst/>
          </a:prstGeom>
          <a:noFill/>
          <a:ln w="12700">
            <a:solidFill>
              <a:schemeClr val="tx1"/>
            </a:solidFill>
            <a:round/>
            <a:headEnd/>
            <a:tailEnd/>
          </a:ln>
        </p:spPr>
        <p:txBody>
          <a:bodyPr wrap="none" anchor="ctr"/>
          <a:lstStyle/>
          <a:p>
            <a:endParaRPr lang="en-US"/>
          </a:p>
        </p:txBody>
      </p:sp>
      <p:sp>
        <p:nvSpPr>
          <p:cNvPr id="173136" name="Line 278"/>
          <p:cNvSpPr>
            <a:spLocks noChangeShapeType="1"/>
          </p:cNvSpPr>
          <p:nvPr/>
        </p:nvSpPr>
        <p:spPr bwMode="auto">
          <a:xfrm flipV="1">
            <a:off x="1295400" y="1828800"/>
            <a:ext cx="228600" cy="304800"/>
          </a:xfrm>
          <a:prstGeom prst="line">
            <a:avLst/>
          </a:prstGeom>
          <a:noFill/>
          <a:ln w="12700">
            <a:solidFill>
              <a:schemeClr val="tx1"/>
            </a:solidFill>
            <a:round/>
            <a:headEnd/>
            <a:tailEnd/>
          </a:ln>
        </p:spPr>
        <p:txBody>
          <a:bodyPr wrap="none" anchor="ctr"/>
          <a:lstStyle/>
          <a:p>
            <a:endParaRPr lang="en-US"/>
          </a:p>
        </p:txBody>
      </p:sp>
      <p:sp>
        <p:nvSpPr>
          <p:cNvPr id="173137" name="Line 279"/>
          <p:cNvSpPr>
            <a:spLocks noChangeShapeType="1"/>
          </p:cNvSpPr>
          <p:nvPr/>
        </p:nvSpPr>
        <p:spPr bwMode="auto">
          <a:xfrm flipV="1">
            <a:off x="1295400" y="1828800"/>
            <a:ext cx="76200" cy="304800"/>
          </a:xfrm>
          <a:prstGeom prst="line">
            <a:avLst/>
          </a:prstGeom>
          <a:noFill/>
          <a:ln w="12700">
            <a:solidFill>
              <a:schemeClr val="tx1"/>
            </a:solidFill>
            <a:round/>
            <a:headEnd/>
            <a:tailEnd/>
          </a:ln>
        </p:spPr>
        <p:txBody>
          <a:bodyPr wrap="none" anchor="ctr"/>
          <a:lstStyle/>
          <a:p>
            <a:endParaRPr lang="en-US"/>
          </a:p>
        </p:txBody>
      </p:sp>
      <p:sp>
        <p:nvSpPr>
          <p:cNvPr id="173138" name="Line 280"/>
          <p:cNvSpPr>
            <a:spLocks noChangeShapeType="1"/>
          </p:cNvSpPr>
          <p:nvPr/>
        </p:nvSpPr>
        <p:spPr bwMode="auto">
          <a:xfrm flipV="1">
            <a:off x="1295400" y="1828800"/>
            <a:ext cx="152400" cy="304800"/>
          </a:xfrm>
          <a:prstGeom prst="line">
            <a:avLst/>
          </a:prstGeom>
          <a:noFill/>
          <a:ln w="12700">
            <a:solidFill>
              <a:schemeClr val="tx1"/>
            </a:solidFill>
            <a:round/>
            <a:headEnd/>
            <a:tailEnd/>
          </a:ln>
        </p:spPr>
        <p:txBody>
          <a:bodyPr wrap="none" anchor="ctr"/>
          <a:lstStyle/>
          <a:p>
            <a:endParaRPr lang="en-US"/>
          </a:p>
        </p:txBody>
      </p:sp>
      <p:sp>
        <p:nvSpPr>
          <p:cNvPr id="173139" name="Oval 281"/>
          <p:cNvSpPr>
            <a:spLocks noChangeAspect="1" noChangeArrowheads="1"/>
          </p:cNvSpPr>
          <p:nvPr/>
        </p:nvSpPr>
        <p:spPr bwMode="auto">
          <a:xfrm>
            <a:off x="1058863" y="1897063"/>
            <a:ext cx="474662" cy="474662"/>
          </a:xfrm>
          <a:prstGeom prst="ellipse">
            <a:avLst/>
          </a:prstGeom>
          <a:noFill/>
          <a:ln w="12700">
            <a:solidFill>
              <a:srgbClr val="00FF00"/>
            </a:solidFill>
            <a:round/>
            <a:headEnd/>
            <a:tailEnd/>
          </a:ln>
        </p:spPr>
        <p:txBody>
          <a:bodyPr wrap="none" anchor="ctr"/>
          <a:lstStyle/>
          <a:p>
            <a:endParaRPr lang="en-US"/>
          </a:p>
        </p:txBody>
      </p:sp>
      <p:sp>
        <p:nvSpPr>
          <p:cNvPr id="173140" name="Freeform 282"/>
          <p:cNvSpPr>
            <a:spLocks noChangeAspect="1"/>
          </p:cNvSpPr>
          <p:nvPr/>
        </p:nvSpPr>
        <p:spPr bwMode="auto">
          <a:xfrm>
            <a:off x="1060450" y="1895475"/>
            <a:ext cx="473075" cy="241300"/>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6350" cap="rnd" cmpd="sng">
            <a:solidFill>
              <a:srgbClr val="FF3300"/>
            </a:solidFill>
            <a:prstDash val="solid"/>
            <a:round/>
            <a:headEnd type="none" w="sm" len="sm"/>
            <a:tailEnd type="none" w="sm" len="sm"/>
          </a:ln>
        </p:spPr>
        <p:txBody>
          <a:bodyPr/>
          <a:lstStyle/>
          <a:p>
            <a:endParaRPr lang="en-US"/>
          </a:p>
        </p:txBody>
      </p:sp>
      <p:grpSp>
        <p:nvGrpSpPr>
          <p:cNvPr id="173141" name="Group 283"/>
          <p:cNvGrpSpPr>
            <a:grpSpLocks/>
          </p:cNvGrpSpPr>
          <p:nvPr/>
        </p:nvGrpSpPr>
        <p:grpSpPr bwMode="auto">
          <a:xfrm>
            <a:off x="155575" y="381000"/>
            <a:ext cx="547688" cy="320675"/>
            <a:chOff x="98" y="240"/>
            <a:chExt cx="372" cy="218"/>
          </a:xfrm>
        </p:grpSpPr>
        <p:sp>
          <p:nvSpPr>
            <p:cNvPr id="173622" name="Oval 284"/>
            <p:cNvSpPr>
              <a:spLocks noChangeAspect="1" noChangeArrowheads="1"/>
            </p:cNvSpPr>
            <p:nvPr/>
          </p:nvSpPr>
          <p:spPr bwMode="auto">
            <a:xfrm>
              <a:off x="155" y="290"/>
              <a:ext cx="258" cy="118"/>
            </a:xfrm>
            <a:prstGeom prst="ellipse">
              <a:avLst/>
            </a:prstGeom>
            <a:noFill/>
            <a:ln w="12700">
              <a:solidFill>
                <a:srgbClr val="000000"/>
              </a:solidFill>
              <a:round/>
              <a:headEnd/>
              <a:tailEnd/>
            </a:ln>
          </p:spPr>
          <p:txBody>
            <a:bodyPr wrap="none" anchor="ctr"/>
            <a:lstStyle/>
            <a:p>
              <a:endParaRPr lang="en-US"/>
            </a:p>
          </p:txBody>
        </p:sp>
        <p:sp>
          <p:nvSpPr>
            <p:cNvPr id="173623" name="Rectangle 285"/>
            <p:cNvSpPr>
              <a:spLocks noChangeAspect="1" noChangeArrowheads="1"/>
            </p:cNvSpPr>
            <p:nvPr/>
          </p:nvSpPr>
          <p:spPr bwMode="auto">
            <a:xfrm>
              <a:off x="98" y="240"/>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24" name="Group 286"/>
            <p:cNvGrpSpPr>
              <a:grpSpLocks/>
            </p:cNvGrpSpPr>
            <p:nvPr/>
          </p:nvGrpSpPr>
          <p:grpSpPr bwMode="auto">
            <a:xfrm>
              <a:off x="99" y="320"/>
              <a:ext cx="369" cy="58"/>
              <a:chOff x="96" y="1287"/>
              <a:chExt cx="369" cy="58"/>
            </a:xfrm>
          </p:grpSpPr>
          <p:sp>
            <p:nvSpPr>
              <p:cNvPr id="173625" name="Freeform 28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6" name="Freeform 28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7" name="Freeform 28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8" name="Freeform 29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9" name="Freeform 29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73142" name="Group 292"/>
          <p:cNvGrpSpPr>
            <a:grpSpLocks/>
          </p:cNvGrpSpPr>
          <p:nvPr/>
        </p:nvGrpSpPr>
        <p:grpSpPr bwMode="auto">
          <a:xfrm>
            <a:off x="4946650" y="4129088"/>
            <a:ext cx="585788" cy="92075"/>
            <a:chOff x="96" y="1287"/>
            <a:chExt cx="369" cy="58"/>
          </a:xfrm>
        </p:grpSpPr>
        <p:sp>
          <p:nvSpPr>
            <p:cNvPr id="173617" name="Freeform 29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8" name="Freeform 29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9" name="Freeform 29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0" name="Freeform 29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21" name="Freeform 29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73143" name="Freeform 298"/>
          <p:cNvSpPr>
            <a:spLocks noChangeAspect="1"/>
          </p:cNvSpPr>
          <p:nvPr/>
        </p:nvSpPr>
        <p:spPr bwMode="auto">
          <a:xfrm rot="5400000">
            <a:off x="7289006" y="1321594"/>
            <a:ext cx="117475" cy="6508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nvGrpSpPr>
          <p:cNvPr id="173144" name="Group 299"/>
          <p:cNvGrpSpPr>
            <a:grpSpLocks/>
          </p:cNvGrpSpPr>
          <p:nvPr/>
        </p:nvGrpSpPr>
        <p:grpSpPr bwMode="auto">
          <a:xfrm>
            <a:off x="152400" y="914400"/>
            <a:ext cx="547688" cy="320675"/>
            <a:chOff x="98" y="672"/>
            <a:chExt cx="372" cy="218"/>
          </a:xfrm>
        </p:grpSpPr>
        <p:sp>
          <p:nvSpPr>
            <p:cNvPr id="173609" name="Oval 300"/>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73610" name="Rectangle 301"/>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11" name="Group 302"/>
            <p:cNvGrpSpPr>
              <a:grpSpLocks/>
            </p:cNvGrpSpPr>
            <p:nvPr/>
          </p:nvGrpSpPr>
          <p:grpSpPr bwMode="auto">
            <a:xfrm>
              <a:off x="99" y="752"/>
              <a:ext cx="369" cy="58"/>
              <a:chOff x="96" y="1287"/>
              <a:chExt cx="369" cy="58"/>
            </a:xfrm>
          </p:grpSpPr>
          <p:sp>
            <p:nvSpPr>
              <p:cNvPr id="173612" name="Freeform 30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3" name="Freeform 30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4" name="Freeform 30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5" name="Freeform 30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16" name="Freeform 30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73145" name="Group 308"/>
          <p:cNvGrpSpPr>
            <a:grpSpLocks/>
          </p:cNvGrpSpPr>
          <p:nvPr/>
        </p:nvGrpSpPr>
        <p:grpSpPr bwMode="auto">
          <a:xfrm>
            <a:off x="152400" y="2438400"/>
            <a:ext cx="547688" cy="320675"/>
            <a:chOff x="96" y="1536"/>
            <a:chExt cx="372" cy="218"/>
          </a:xfrm>
        </p:grpSpPr>
        <p:sp>
          <p:nvSpPr>
            <p:cNvPr id="173602" name="Rectangle 309"/>
            <p:cNvSpPr>
              <a:spLocks noChangeAspect="1" noChangeArrowheads="1"/>
            </p:cNvSpPr>
            <p:nvPr/>
          </p:nvSpPr>
          <p:spPr bwMode="auto">
            <a:xfrm>
              <a:off x="96" y="1536"/>
              <a:ext cx="372" cy="218"/>
            </a:xfrm>
            <a:prstGeom prst="rect">
              <a:avLst/>
            </a:prstGeom>
            <a:noFill/>
            <a:ln w="12700">
              <a:solidFill>
                <a:srgbClr val="000000"/>
              </a:solidFill>
              <a:miter lim="800000"/>
              <a:headEnd/>
              <a:tailEnd/>
            </a:ln>
          </p:spPr>
          <p:txBody>
            <a:bodyPr wrap="none" anchor="ctr"/>
            <a:lstStyle/>
            <a:p>
              <a:endParaRPr lang="en-US"/>
            </a:p>
          </p:txBody>
        </p:sp>
        <p:grpSp>
          <p:nvGrpSpPr>
            <p:cNvPr id="173603" name="Group 310"/>
            <p:cNvGrpSpPr>
              <a:grpSpLocks/>
            </p:cNvGrpSpPr>
            <p:nvPr/>
          </p:nvGrpSpPr>
          <p:grpSpPr bwMode="auto">
            <a:xfrm>
              <a:off x="97" y="1616"/>
              <a:ext cx="369" cy="58"/>
              <a:chOff x="96" y="1287"/>
              <a:chExt cx="369" cy="58"/>
            </a:xfrm>
          </p:grpSpPr>
          <p:sp>
            <p:nvSpPr>
              <p:cNvPr id="173604" name="Freeform 31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05" name="Freeform 31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06" name="Freeform 31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07" name="Freeform 31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608" name="Freeform 31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73146" name="Group 316"/>
          <p:cNvGrpSpPr>
            <a:grpSpLocks/>
          </p:cNvGrpSpPr>
          <p:nvPr/>
        </p:nvGrpSpPr>
        <p:grpSpPr bwMode="auto">
          <a:xfrm>
            <a:off x="914400" y="4648200"/>
            <a:ext cx="533400" cy="533400"/>
            <a:chOff x="480" y="2880"/>
            <a:chExt cx="336" cy="336"/>
          </a:xfrm>
        </p:grpSpPr>
        <p:sp>
          <p:nvSpPr>
            <p:cNvPr id="173599" name="AutoShape 317"/>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173600" name="Line 318"/>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173601" name="Line 319"/>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nvGrpSpPr>
          <p:cNvPr id="173147" name="Group 320"/>
          <p:cNvGrpSpPr>
            <a:grpSpLocks/>
          </p:cNvGrpSpPr>
          <p:nvPr/>
        </p:nvGrpSpPr>
        <p:grpSpPr bwMode="auto">
          <a:xfrm>
            <a:off x="2039938" y="4629150"/>
            <a:ext cx="263525" cy="266700"/>
            <a:chOff x="1285" y="2916"/>
            <a:chExt cx="166" cy="168"/>
          </a:xfrm>
        </p:grpSpPr>
        <p:sp>
          <p:nvSpPr>
            <p:cNvPr id="173597" name="Line 321"/>
            <p:cNvSpPr>
              <a:spLocks noChangeShapeType="1"/>
            </p:cNvSpPr>
            <p:nvPr/>
          </p:nvSpPr>
          <p:spPr bwMode="auto">
            <a:xfrm flipV="1">
              <a:off x="1285" y="2916"/>
              <a:ext cx="166" cy="167"/>
            </a:xfrm>
            <a:prstGeom prst="line">
              <a:avLst/>
            </a:prstGeom>
            <a:noFill/>
            <a:ln w="12700">
              <a:solidFill>
                <a:schemeClr val="tx1"/>
              </a:solidFill>
              <a:round/>
              <a:headEnd/>
              <a:tailEnd/>
            </a:ln>
          </p:spPr>
          <p:txBody>
            <a:bodyPr wrap="none" anchor="ctr"/>
            <a:lstStyle/>
            <a:p>
              <a:endParaRPr lang="en-US"/>
            </a:p>
          </p:txBody>
        </p:sp>
        <p:sp>
          <p:nvSpPr>
            <p:cNvPr id="173598" name="Line 322"/>
            <p:cNvSpPr>
              <a:spLocks noChangeShapeType="1"/>
            </p:cNvSpPr>
            <p:nvPr/>
          </p:nvSpPr>
          <p:spPr bwMode="auto">
            <a:xfrm flipH="1" flipV="1">
              <a:off x="1285" y="2917"/>
              <a:ext cx="166" cy="167"/>
            </a:xfrm>
            <a:prstGeom prst="line">
              <a:avLst/>
            </a:prstGeom>
            <a:noFill/>
            <a:ln w="12700">
              <a:solidFill>
                <a:schemeClr val="tx1"/>
              </a:solidFill>
              <a:round/>
              <a:headEnd/>
              <a:tailEnd/>
            </a:ln>
          </p:spPr>
          <p:txBody>
            <a:bodyPr wrap="none" anchor="ctr"/>
            <a:lstStyle/>
            <a:p>
              <a:endParaRPr lang="en-US"/>
            </a:p>
          </p:txBody>
        </p:sp>
      </p:grpSp>
      <p:grpSp>
        <p:nvGrpSpPr>
          <p:cNvPr id="173148" name="Group 323"/>
          <p:cNvGrpSpPr>
            <a:grpSpLocks/>
          </p:cNvGrpSpPr>
          <p:nvPr/>
        </p:nvGrpSpPr>
        <p:grpSpPr bwMode="auto">
          <a:xfrm>
            <a:off x="838200" y="3352800"/>
            <a:ext cx="533400" cy="533400"/>
            <a:chOff x="864" y="2976"/>
            <a:chExt cx="336" cy="336"/>
          </a:xfrm>
        </p:grpSpPr>
        <p:grpSp>
          <p:nvGrpSpPr>
            <p:cNvPr id="173586" name="Group 324"/>
            <p:cNvGrpSpPr>
              <a:grpSpLocks/>
            </p:cNvGrpSpPr>
            <p:nvPr/>
          </p:nvGrpSpPr>
          <p:grpSpPr bwMode="auto">
            <a:xfrm>
              <a:off x="864" y="2976"/>
              <a:ext cx="336" cy="336"/>
              <a:chOff x="864" y="2976"/>
              <a:chExt cx="336" cy="336"/>
            </a:xfrm>
          </p:grpSpPr>
          <p:sp>
            <p:nvSpPr>
              <p:cNvPr id="173590" name="AutoShape 325"/>
              <p:cNvSpPr>
                <a:spLocks noChangeArrowheads="1"/>
              </p:cNvSpPr>
              <p:nvPr/>
            </p:nvSpPr>
            <p:spPr bwMode="auto">
              <a:xfrm>
                <a:off x="864" y="2976"/>
                <a:ext cx="336" cy="336"/>
              </a:xfrm>
              <a:prstGeom prst="diamond">
                <a:avLst/>
              </a:prstGeom>
              <a:noFill/>
              <a:ln w="12700">
                <a:solidFill>
                  <a:schemeClr val="tx1"/>
                </a:solidFill>
                <a:miter lim="800000"/>
                <a:headEnd/>
                <a:tailEnd/>
              </a:ln>
            </p:spPr>
            <p:txBody>
              <a:bodyPr wrap="none" anchor="ctr"/>
              <a:lstStyle/>
              <a:p>
                <a:endParaRPr lang="en-US"/>
              </a:p>
            </p:txBody>
          </p:sp>
          <p:grpSp>
            <p:nvGrpSpPr>
              <p:cNvPr id="173591" name="Group 326"/>
              <p:cNvGrpSpPr>
                <a:grpSpLocks noChangeAspect="1"/>
              </p:cNvGrpSpPr>
              <p:nvPr/>
            </p:nvGrpSpPr>
            <p:grpSpPr bwMode="auto">
              <a:xfrm>
                <a:off x="868" y="3123"/>
                <a:ext cx="326" cy="47"/>
                <a:chOff x="96" y="1287"/>
                <a:chExt cx="369" cy="58"/>
              </a:xfrm>
            </p:grpSpPr>
            <p:sp>
              <p:nvSpPr>
                <p:cNvPr id="173592" name="Freeform 32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593" name="Freeform 32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594" name="Freeform 32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595" name="Freeform 33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596" name="Freeform 33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73587" name="Group 332"/>
            <p:cNvGrpSpPr>
              <a:grpSpLocks/>
            </p:cNvGrpSpPr>
            <p:nvPr/>
          </p:nvGrpSpPr>
          <p:grpSpPr bwMode="auto">
            <a:xfrm>
              <a:off x="949" y="3060"/>
              <a:ext cx="166" cy="168"/>
              <a:chOff x="1285" y="2916"/>
              <a:chExt cx="166" cy="168"/>
            </a:xfrm>
          </p:grpSpPr>
          <p:sp>
            <p:nvSpPr>
              <p:cNvPr id="173588" name="Line 333"/>
              <p:cNvSpPr>
                <a:spLocks noChangeShapeType="1"/>
              </p:cNvSpPr>
              <p:nvPr/>
            </p:nvSpPr>
            <p:spPr bwMode="auto">
              <a:xfrm flipV="1">
                <a:off x="1285" y="2916"/>
                <a:ext cx="166" cy="167"/>
              </a:xfrm>
              <a:prstGeom prst="line">
                <a:avLst/>
              </a:prstGeom>
              <a:noFill/>
              <a:ln w="12700">
                <a:solidFill>
                  <a:schemeClr val="tx1"/>
                </a:solidFill>
                <a:round/>
                <a:headEnd/>
                <a:tailEnd/>
              </a:ln>
            </p:spPr>
            <p:txBody>
              <a:bodyPr wrap="none" anchor="ctr"/>
              <a:lstStyle/>
              <a:p>
                <a:endParaRPr lang="en-US"/>
              </a:p>
            </p:txBody>
          </p:sp>
          <p:sp>
            <p:nvSpPr>
              <p:cNvPr id="173589" name="Line 334"/>
              <p:cNvSpPr>
                <a:spLocks noChangeShapeType="1"/>
              </p:cNvSpPr>
              <p:nvPr/>
            </p:nvSpPr>
            <p:spPr bwMode="auto">
              <a:xfrm flipH="1" flipV="1">
                <a:off x="1285" y="2917"/>
                <a:ext cx="166" cy="167"/>
              </a:xfrm>
              <a:prstGeom prst="line">
                <a:avLst/>
              </a:prstGeom>
              <a:noFill/>
              <a:ln w="12700">
                <a:solidFill>
                  <a:schemeClr val="tx1"/>
                </a:solidFill>
                <a:round/>
                <a:headEnd/>
                <a:tailEnd/>
              </a:ln>
            </p:spPr>
            <p:txBody>
              <a:bodyPr wrap="none" anchor="ctr"/>
              <a:lstStyle/>
              <a:p>
                <a:endParaRPr lang="en-US"/>
              </a:p>
            </p:txBody>
          </p:sp>
        </p:grpSp>
      </p:grpSp>
      <p:grpSp>
        <p:nvGrpSpPr>
          <p:cNvPr id="173149" name="Group 335"/>
          <p:cNvGrpSpPr>
            <a:grpSpLocks/>
          </p:cNvGrpSpPr>
          <p:nvPr/>
        </p:nvGrpSpPr>
        <p:grpSpPr bwMode="auto">
          <a:xfrm>
            <a:off x="6858000" y="990600"/>
            <a:ext cx="228600" cy="207963"/>
            <a:chOff x="1470" y="2553"/>
            <a:chExt cx="144" cy="131"/>
          </a:xfrm>
        </p:grpSpPr>
        <p:grpSp>
          <p:nvGrpSpPr>
            <p:cNvPr id="173580" name="Group 336"/>
            <p:cNvGrpSpPr>
              <a:grpSpLocks/>
            </p:cNvGrpSpPr>
            <p:nvPr/>
          </p:nvGrpSpPr>
          <p:grpSpPr bwMode="auto">
            <a:xfrm>
              <a:off x="1510" y="2553"/>
              <a:ext cx="63" cy="131"/>
              <a:chOff x="1509" y="2553"/>
              <a:chExt cx="63" cy="131"/>
            </a:xfrm>
          </p:grpSpPr>
          <p:sp>
            <p:nvSpPr>
              <p:cNvPr id="173582" name="Line 337"/>
              <p:cNvSpPr>
                <a:spLocks noChangeAspect="1" noChangeShapeType="1"/>
              </p:cNvSpPr>
              <p:nvPr/>
            </p:nvSpPr>
            <p:spPr bwMode="auto">
              <a:xfrm>
                <a:off x="1509" y="2684"/>
                <a:ext cx="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583" name="Group 338"/>
              <p:cNvGrpSpPr>
                <a:grpSpLocks/>
              </p:cNvGrpSpPr>
              <p:nvPr/>
            </p:nvGrpSpPr>
            <p:grpSpPr bwMode="auto">
              <a:xfrm>
                <a:off x="1522" y="2553"/>
                <a:ext cx="38" cy="131"/>
                <a:chOff x="1522" y="2544"/>
                <a:chExt cx="38" cy="131"/>
              </a:xfrm>
            </p:grpSpPr>
            <p:sp>
              <p:nvSpPr>
                <p:cNvPr id="173584" name="Line 339"/>
                <p:cNvSpPr>
                  <a:spLocks noChangeAspect="1" noChangeShapeType="1"/>
                </p:cNvSpPr>
                <p:nvPr/>
              </p:nvSpPr>
              <p:spPr bwMode="auto">
                <a:xfrm>
                  <a:off x="1540" y="2544"/>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85" name="Freeform 340"/>
                <p:cNvSpPr>
                  <a:spLocks/>
                </p:cNvSpPr>
                <p:nvPr/>
              </p:nvSpPr>
              <p:spPr bwMode="auto">
                <a:xfrm>
                  <a:off x="1522" y="2544"/>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173581" name="Freeform 341"/>
            <p:cNvSpPr>
              <a:spLocks/>
            </p:cNvSpPr>
            <p:nvPr/>
          </p:nvSpPr>
          <p:spPr bwMode="auto">
            <a:xfrm>
              <a:off x="1470" y="2582"/>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73150" name="Group 342"/>
          <p:cNvGrpSpPr>
            <a:grpSpLocks/>
          </p:cNvGrpSpPr>
          <p:nvPr/>
        </p:nvGrpSpPr>
        <p:grpSpPr bwMode="auto">
          <a:xfrm>
            <a:off x="6858000" y="1295400"/>
            <a:ext cx="228600" cy="207963"/>
            <a:chOff x="4560" y="768"/>
            <a:chExt cx="144" cy="131"/>
          </a:xfrm>
        </p:grpSpPr>
        <p:sp>
          <p:nvSpPr>
            <p:cNvPr id="173578" name="Line 343"/>
            <p:cNvSpPr>
              <a:spLocks noChangeAspect="1" noChangeShapeType="1"/>
            </p:cNvSpPr>
            <p:nvPr/>
          </p:nvSpPr>
          <p:spPr bwMode="auto">
            <a:xfrm>
              <a:off x="4632" y="768"/>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79" name="Freeform 344"/>
            <p:cNvSpPr>
              <a:spLocks/>
            </p:cNvSpPr>
            <p:nvPr/>
          </p:nvSpPr>
          <p:spPr bwMode="auto">
            <a:xfrm>
              <a:off x="4560" y="797"/>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73151" name="Group 345"/>
          <p:cNvGrpSpPr>
            <a:grpSpLocks/>
          </p:cNvGrpSpPr>
          <p:nvPr/>
        </p:nvGrpSpPr>
        <p:grpSpPr bwMode="auto">
          <a:xfrm>
            <a:off x="7239000" y="3505200"/>
            <a:ext cx="228600" cy="207963"/>
            <a:chOff x="4560" y="768"/>
            <a:chExt cx="144" cy="131"/>
          </a:xfrm>
        </p:grpSpPr>
        <p:sp>
          <p:nvSpPr>
            <p:cNvPr id="173576" name="Line 346"/>
            <p:cNvSpPr>
              <a:spLocks noChangeAspect="1" noChangeShapeType="1"/>
            </p:cNvSpPr>
            <p:nvPr/>
          </p:nvSpPr>
          <p:spPr bwMode="auto">
            <a:xfrm>
              <a:off x="4632" y="768"/>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77" name="Freeform 347"/>
            <p:cNvSpPr>
              <a:spLocks/>
            </p:cNvSpPr>
            <p:nvPr/>
          </p:nvSpPr>
          <p:spPr bwMode="auto">
            <a:xfrm>
              <a:off x="4560" y="797"/>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173152" name="Freeform 348"/>
          <p:cNvSpPr>
            <a:spLocks/>
          </p:cNvSpPr>
          <p:nvPr/>
        </p:nvSpPr>
        <p:spPr bwMode="auto">
          <a:xfrm>
            <a:off x="7696200" y="3276600"/>
            <a:ext cx="60325" cy="50800"/>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nvGrpSpPr>
          <p:cNvPr id="173153" name="Group 349"/>
          <p:cNvGrpSpPr>
            <a:grpSpLocks/>
          </p:cNvGrpSpPr>
          <p:nvPr/>
        </p:nvGrpSpPr>
        <p:grpSpPr bwMode="auto">
          <a:xfrm>
            <a:off x="6705600" y="3429000"/>
            <a:ext cx="228600" cy="207963"/>
            <a:chOff x="4224" y="2160"/>
            <a:chExt cx="144" cy="131"/>
          </a:xfrm>
        </p:grpSpPr>
        <p:sp>
          <p:nvSpPr>
            <p:cNvPr id="173573" name="Line 350"/>
            <p:cNvSpPr>
              <a:spLocks noChangeAspect="1" noChangeShapeType="1"/>
            </p:cNvSpPr>
            <p:nvPr/>
          </p:nvSpPr>
          <p:spPr bwMode="auto">
            <a:xfrm>
              <a:off x="4264" y="2291"/>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74" name="Line 351"/>
            <p:cNvSpPr>
              <a:spLocks noChangeAspect="1" noChangeShapeType="1"/>
            </p:cNvSpPr>
            <p:nvPr/>
          </p:nvSpPr>
          <p:spPr bwMode="auto">
            <a:xfrm>
              <a:off x="4296" y="2160"/>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75" name="Freeform 352"/>
            <p:cNvSpPr>
              <a:spLocks/>
            </p:cNvSpPr>
            <p:nvPr/>
          </p:nvSpPr>
          <p:spPr bwMode="auto">
            <a:xfrm>
              <a:off x="4224" y="2189"/>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73154" name="Group 353"/>
          <p:cNvGrpSpPr>
            <a:grpSpLocks/>
          </p:cNvGrpSpPr>
          <p:nvPr/>
        </p:nvGrpSpPr>
        <p:grpSpPr bwMode="auto">
          <a:xfrm>
            <a:off x="6934200" y="3779838"/>
            <a:ext cx="228600" cy="217487"/>
            <a:chOff x="4368" y="2381"/>
            <a:chExt cx="144" cy="137"/>
          </a:xfrm>
        </p:grpSpPr>
        <p:grpSp>
          <p:nvGrpSpPr>
            <p:cNvPr id="173569" name="Group 354"/>
            <p:cNvGrpSpPr>
              <a:grpSpLocks/>
            </p:cNvGrpSpPr>
            <p:nvPr/>
          </p:nvGrpSpPr>
          <p:grpSpPr bwMode="auto">
            <a:xfrm>
              <a:off x="4432" y="2381"/>
              <a:ext cx="17" cy="137"/>
              <a:chOff x="4449" y="2396"/>
              <a:chExt cx="17" cy="137"/>
            </a:xfrm>
          </p:grpSpPr>
          <p:sp>
            <p:nvSpPr>
              <p:cNvPr id="173571" name="Line 355"/>
              <p:cNvSpPr>
                <a:spLocks noChangeShapeType="1"/>
              </p:cNvSpPr>
              <p:nvPr/>
            </p:nvSpPr>
            <p:spPr bwMode="auto">
              <a:xfrm>
                <a:off x="4457" y="2396"/>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72" name="Freeform 356"/>
              <p:cNvSpPr>
                <a:spLocks/>
              </p:cNvSpPr>
              <p:nvPr/>
            </p:nvSpPr>
            <p:spPr bwMode="auto">
              <a:xfrm>
                <a:off x="4449" y="2499"/>
                <a:ext cx="17" cy="34"/>
              </a:xfrm>
              <a:custGeom>
                <a:avLst/>
                <a:gdLst>
                  <a:gd name="T0" fmla="*/ 34 w 35"/>
                  <a:gd name="T1" fmla="*/ 0 h 68"/>
                  <a:gd name="T2" fmla="*/ 17 w 35"/>
                  <a:gd name="T3" fmla="*/ 67 h 68"/>
                  <a:gd name="T4" fmla="*/ 0 w 35"/>
                  <a:gd name="T5" fmla="*/ 0 h 68"/>
                  <a:gd name="T6" fmla="*/ 34 w 35"/>
                  <a:gd name="T7" fmla="*/ 0 h 68"/>
                  <a:gd name="T8" fmla="*/ 0 60000 65536"/>
                  <a:gd name="T9" fmla="*/ 0 60000 65536"/>
                  <a:gd name="T10" fmla="*/ 0 60000 65536"/>
                  <a:gd name="T11" fmla="*/ 0 60000 65536"/>
                  <a:gd name="T12" fmla="*/ 0 w 35"/>
                  <a:gd name="T13" fmla="*/ 0 h 68"/>
                  <a:gd name="T14" fmla="*/ 35 w 35"/>
                  <a:gd name="T15" fmla="*/ 68 h 68"/>
                </a:gdLst>
                <a:ahLst/>
                <a:cxnLst>
                  <a:cxn ang="T8">
                    <a:pos x="T0" y="T1"/>
                  </a:cxn>
                  <a:cxn ang="T9">
                    <a:pos x="T2" y="T3"/>
                  </a:cxn>
                  <a:cxn ang="T10">
                    <a:pos x="T4" y="T5"/>
                  </a:cxn>
                  <a:cxn ang="T11">
                    <a:pos x="T6" y="T7"/>
                  </a:cxn>
                </a:cxnLst>
                <a:rect l="T12" t="T13" r="T14" b="T15"/>
                <a:pathLst>
                  <a:path w="35" h="68">
                    <a:moveTo>
                      <a:pt x="34" y="0"/>
                    </a:moveTo>
                    <a:lnTo>
                      <a:pt x="17" y="67"/>
                    </a:lnTo>
                    <a:lnTo>
                      <a:pt x="0" y="0"/>
                    </a:lnTo>
                    <a:lnTo>
                      <a:pt x="34" y="0"/>
                    </a:lnTo>
                  </a:path>
                </a:pathLst>
              </a:custGeom>
              <a:solidFill>
                <a:srgbClr val="000000"/>
              </a:solidFill>
              <a:ln w="12700" cap="rnd" cmpd="sng">
                <a:solidFill>
                  <a:srgbClr val="000000"/>
                </a:solidFill>
                <a:prstDash val="solid"/>
                <a:round/>
                <a:headEnd/>
                <a:tailEnd/>
              </a:ln>
            </p:spPr>
            <p:txBody>
              <a:bodyPr/>
              <a:lstStyle/>
              <a:p>
                <a:endParaRPr lang="en-US"/>
              </a:p>
            </p:txBody>
          </p:sp>
        </p:grpSp>
        <p:sp>
          <p:nvSpPr>
            <p:cNvPr id="173570" name="Freeform 357"/>
            <p:cNvSpPr>
              <a:spLocks/>
            </p:cNvSpPr>
            <p:nvPr/>
          </p:nvSpPr>
          <p:spPr bwMode="auto">
            <a:xfrm>
              <a:off x="4368" y="2400"/>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73155" name="Group 358"/>
          <p:cNvGrpSpPr>
            <a:grpSpLocks/>
          </p:cNvGrpSpPr>
          <p:nvPr/>
        </p:nvGrpSpPr>
        <p:grpSpPr bwMode="auto">
          <a:xfrm>
            <a:off x="7239000" y="1798638"/>
            <a:ext cx="246063" cy="206375"/>
            <a:chOff x="4560" y="1133"/>
            <a:chExt cx="155" cy="130"/>
          </a:xfrm>
        </p:grpSpPr>
        <p:sp>
          <p:nvSpPr>
            <p:cNvPr id="173563" name="Line 359"/>
            <p:cNvSpPr>
              <a:spLocks noChangeShapeType="1"/>
            </p:cNvSpPr>
            <p:nvPr/>
          </p:nvSpPr>
          <p:spPr bwMode="auto">
            <a:xfrm>
              <a:off x="4638" y="1133"/>
              <a:ext cx="0" cy="13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564" name="Group 360"/>
            <p:cNvGrpSpPr>
              <a:grpSpLocks noChangeAspect="1"/>
            </p:cNvGrpSpPr>
            <p:nvPr/>
          </p:nvGrpSpPr>
          <p:grpSpPr bwMode="auto">
            <a:xfrm>
              <a:off x="4560" y="1152"/>
              <a:ext cx="155" cy="35"/>
              <a:chOff x="3856" y="887"/>
              <a:chExt cx="334" cy="75"/>
            </a:xfrm>
          </p:grpSpPr>
          <p:sp>
            <p:nvSpPr>
              <p:cNvPr id="173565" name="Line 361"/>
              <p:cNvSpPr>
                <a:spLocks noChangeAspect="1"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66" name="Line 362"/>
              <p:cNvSpPr>
                <a:spLocks noChangeAspect="1"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67" name="Freeform 36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68" name="Freeform 36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73156" name="Group 365"/>
          <p:cNvGrpSpPr>
            <a:grpSpLocks/>
          </p:cNvGrpSpPr>
          <p:nvPr/>
        </p:nvGrpSpPr>
        <p:grpSpPr bwMode="auto">
          <a:xfrm>
            <a:off x="6096000" y="1752600"/>
            <a:ext cx="547688" cy="374650"/>
            <a:chOff x="3840" y="1104"/>
            <a:chExt cx="345" cy="236"/>
          </a:xfrm>
        </p:grpSpPr>
        <p:sp>
          <p:nvSpPr>
            <p:cNvPr id="173556" name="Rectangle 366"/>
            <p:cNvSpPr>
              <a:spLocks noChangeArrowheads="1"/>
            </p:cNvSpPr>
            <p:nvPr/>
          </p:nvSpPr>
          <p:spPr bwMode="auto">
            <a:xfrm>
              <a:off x="3840" y="1104"/>
              <a:ext cx="345" cy="202"/>
            </a:xfrm>
            <a:prstGeom prst="rect">
              <a:avLst/>
            </a:prstGeom>
            <a:noFill/>
            <a:ln w="12700">
              <a:solidFill>
                <a:srgbClr val="000000"/>
              </a:solidFill>
              <a:miter lim="800000"/>
              <a:headEnd/>
              <a:tailEnd/>
            </a:ln>
          </p:spPr>
          <p:txBody>
            <a:bodyPr wrap="none" anchor="ctr"/>
            <a:lstStyle/>
            <a:p>
              <a:endParaRPr lang="en-US"/>
            </a:p>
          </p:txBody>
        </p:sp>
        <p:sp>
          <p:nvSpPr>
            <p:cNvPr id="173557" name="Text Box 367"/>
            <p:cNvSpPr txBox="1">
              <a:spLocks noChangeArrowheads="1"/>
            </p:cNvSpPr>
            <p:nvPr/>
          </p:nvSpPr>
          <p:spPr bwMode="auto">
            <a:xfrm>
              <a:off x="3887" y="1234"/>
              <a:ext cx="250" cy="106"/>
            </a:xfrm>
            <a:prstGeom prst="rect">
              <a:avLst/>
            </a:prstGeom>
            <a:noFill/>
            <a:ln w="12700">
              <a:noFill/>
              <a:miter lim="800000"/>
              <a:headEnd/>
              <a:tailEnd/>
            </a:ln>
          </p:spPr>
          <p:txBody>
            <a:bodyPr anchor="ctr">
              <a:spAutoFit/>
            </a:bodyPr>
            <a:lstStyle/>
            <a:p>
              <a:pPr algn="ctr" eaLnBrk="0" hangingPunct="0"/>
              <a:r>
                <a:rPr lang="en-US" sz="500"/>
                <a:t>HMM</a:t>
              </a:r>
            </a:p>
          </p:txBody>
        </p:sp>
        <p:grpSp>
          <p:nvGrpSpPr>
            <p:cNvPr id="173558" name="Group 368"/>
            <p:cNvGrpSpPr>
              <a:grpSpLocks/>
            </p:cNvGrpSpPr>
            <p:nvPr/>
          </p:nvGrpSpPr>
          <p:grpSpPr bwMode="auto">
            <a:xfrm>
              <a:off x="3891" y="1116"/>
              <a:ext cx="242" cy="142"/>
              <a:chOff x="3888" y="1104"/>
              <a:chExt cx="260" cy="142"/>
            </a:xfrm>
          </p:grpSpPr>
          <p:sp>
            <p:nvSpPr>
              <p:cNvPr id="173559" name="Line 369"/>
              <p:cNvSpPr>
                <a:spLocks noChangeShapeType="1"/>
              </p:cNvSpPr>
              <p:nvPr/>
            </p:nvSpPr>
            <p:spPr bwMode="auto">
              <a:xfrm>
                <a:off x="4018" y="111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560" name="Line 370"/>
              <p:cNvSpPr>
                <a:spLocks noChangeShapeType="1"/>
              </p:cNvSpPr>
              <p:nvPr/>
            </p:nvSpPr>
            <p:spPr bwMode="auto">
              <a:xfrm>
                <a:off x="3976" y="1243"/>
                <a:ext cx="85" cy="0"/>
              </a:xfrm>
              <a:prstGeom prst="line">
                <a:avLst/>
              </a:prstGeom>
              <a:noFill/>
              <a:ln w="12700">
                <a:solidFill>
                  <a:schemeClr val="tx1"/>
                </a:solidFill>
                <a:round/>
                <a:headEnd/>
                <a:tailEnd/>
              </a:ln>
            </p:spPr>
            <p:txBody>
              <a:bodyPr wrap="none" anchor="ctr"/>
              <a:lstStyle/>
              <a:p>
                <a:endParaRPr lang="en-US"/>
              </a:p>
            </p:txBody>
          </p:sp>
          <p:sp>
            <p:nvSpPr>
              <p:cNvPr id="173561" name="Line 371"/>
              <p:cNvSpPr>
                <a:spLocks noChangeShapeType="1"/>
              </p:cNvSpPr>
              <p:nvPr/>
            </p:nvSpPr>
            <p:spPr bwMode="auto">
              <a:xfrm>
                <a:off x="3976" y="1206"/>
                <a:ext cx="85" cy="0"/>
              </a:xfrm>
              <a:prstGeom prst="line">
                <a:avLst/>
              </a:prstGeom>
              <a:noFill/>
              <a:ln w="12700">
                <a:solidFill>
                  <a:schemeClr val="tx1"/>
                </a:solidFill>
                <a:round/>
                <a:headEnd/>
                <a:tailEnd/>
              </a:ln>
            </p:spPr>
            <p:txBody>
              <a:bodyPr wrap="none" anchor="ctr"/>
              <a:lstStyle/>
              <a:p>
                <a:endParaRPr lang="en-US"/>
              </a:p>
            </p:txBody>
          </p:sp>
          <p:sp>
            <p:nvSpPr>
              <p:cNvPr id="173562" name="Freeform 372"/>
              <p:cNvSpPr>
                <a:spLocks/>
              </p:cNvSpPr>
              <p:nvPr/>
            </p:nvSpPr>
            <p:spPr bwMode="auto">
              <a:xfrm>
                <a:off x="3888" y="1104"/>
                <a:ext cx="260" cy="78"/>
              </a:xfrm>
              <a:custGeom>
                <a:avLst/>
                <a:gdLst>
                  <a:gd name="T0" fmla="*/ 0 w 260"/>
                  <a:gd name="T1" fmla="*/ 78 h 78"/>
                  <a:gd name="T2" fmla="*/ 260 w 260"/>
                  <a:gd name="T3" fmla="*/ 0 h 78"/>
                  <a:gd name="T4" fmla="*/ 260 w 260"/>
                  <a:gd name="T5" fmla="*/ 78 h 78"/>
                  <a:gd name="T6" fmla="*/ 0 w 260"/>
                  <a:gd name="T7" fmla="*/ 1 h 78"/>
                  <a:gd name="T8" fmla="*/ 0 w 260"/>
                  <a:gd name="T9" fmla="*/ 78 h 78"/>
                  <a:gd name="T10" fmla="*/ 0 60000 65536"/>
                  <a:gd name="T11" fmla="*/ 0 60000 65536"/>
                  <a:gd name="T12" fmla="*/ 0 60000 65536"/>
                  <a:gd name="T13" fmla="*/ 0 60000 65536"/>
                  <a:gd name="T14" fmla="*/ 0 60000 65536"/>
                  <a:gd name="T15" fmla="*/ 0 w 260"/>
                  <a:gd name="T16" fmla="*/ 0 h 78"/>
                  <a:gd name="T17" fmla="*/ 260 w 260"/>
                  <a:gd name="T18" fmla="*/ 78 h 78"/>
                </a:gdLst>
                <a:ahLst/>
                <a:cxnLst>
                  <a:cxn ang="T10">
                    <a:pos x="T0" y="T1"/>
                  </a:cxn>
                  <a:cxn ang="T11">
                    <a:pos x="T2" y="T3"/>
                  </a:cxn>
                  <a:cxn ang="T12">
                    <a:pos x="T4" y="T5"/>
                  </a:cxn>
                  <a:cxn ang="T13">
                    <a:pos x="T6" y="T7"/>
                  </a:cxn>
                  <a:cxn ang="T14">
                    <a:pos x="T8" y="T9"/>
                  </a:cxn>
                </a:cxnLst>
                <a:rect l="T15" t="T16" r="T17" b="T18"/>
                <a:pathLst>
                  <a:path w="260" h="78">
                    <a:moveTo>
                      <a:pt x="0" y="78"/>
                    </a:moveTo>
                    <a:lnTo>
                      <a:pt x="260" y="0"/>
                    </a:lnTo>
                    <a:lnTo>
                      <a:pt x="260" y="78"/>
                    </a:lnTo>
                    <a:lnTo>
                      <a:pt x="0" y="1"/>
                    </a:lnTo>
                    <a:lnTo>
                      <a:pt x="0" y="78"/>
                    </a:lnTo>
                    <a:close/>
                  </a:path>
                </a:pathLst>
              </a:custGeom>
              <a:noFill/>
              <a:ln w="12700" cap="flat" cmpd="sng">
                <a:solidFill>
                  <a:schemeClr val="tx1"/>
                </a:solidFill>
                <a:prstDash val="solid"/>
                <a:round/>
                <a:headEnd/>
                <a:tailEnd/>
              </a:ln>
            </p:spPr>
            <p:txBody>
              <a:bodyPr wrap="none" anchor="ctr"/>
              <a:lstStyle/>
              <a:p>
                <a:endParaRPr lang="en-US"/>
              </a:p>
            </p:txBody>
          </p:sp>
        </p:grpSp>
      </p:grpSp>
      <p:sp>
        <p:nvSpPr>
          <p:cNvPr id="173157" name="Line 373"/>
          <p:cNvSpPr>
            <a:spLocks noChangeShapeType="1"/>
          </p:cNvSpPr>
          <p:nvPr/>
        </p:nvSpPr>
        <p:spPr bwMode="auto">
          <a:xfrm>
            <a:off x="6705600" y="1676400"/>
            <a:ext cx="609600" cy="0"/>
          </a:xfrm>
          <a:prstGeom prst="line">
            <a:avLst/>
          </a:prstGeom>
          <a:noFill/>
          <a:ln w="3175">
            <a:solidFill>
              <a:schemeClr val="tx1"/>
            </a:solidFill>
            <a:round/>
            <a:headEnd/>
            <a:tailEnd/>
          </a:ln>
        </p:spPr>
        <p:txBody>
          <a:bodyPr wrap="none" anchor="ctr"/>
          <a:lstStyle/>
          <a:p>
            <a:endParaRPr lang="en-US"/>
          </a:p>
        </p:txBody>
      </p:sp>
      <p:sp>
        <p:nvSpPr>
          <p:cNvPr id="173158" name="Line 374"/>
          <p:cNvSpPr>
            <a:spLocks noChangeShapeType="1"/>
          </p:cNvSpPr>
          <p:nvPr/>
        </p:nvSpPr>
        <p:spPr bwMode="auto">
          <a:xfrm>
            <a:off x="6700838" y="1797050"/>
            <a:ext cx="609600" cy="0"/>
          </a:xfrm>
          <a:prstGeom prst="line">
            <a:avLst/>
          </a:prstGeom>
          <a:noFill/>
          <a:ln w="3175">
            <a:solidFill>
              <a:schemeClr val="tx1"/>
            </a:solidFill>
            <a:round/>
            <a:headEnd/>
            <a:tailEnd/>
          </a:ln>
        </p:spPr>
        <p:txBody>
          <a:bodyPr wrap="none" anchor="ctr"/>
          <a:lstStyle/>
          <a:p>
            <a:endParaRPr lang="en-US"/>
          </a:p>
        </p:txBody>
      </p:sp>
      <p:sp>
        <p:nvSpPr>
          <p:cNvPr id="173159" name="Line 375"/>
          <p:cNvSpPr>
            <a:spLocks noChangeShapeType="1"/>
          </p:cNvSpPr>
          <p:nvPr/>
        </p:nvSpPr>
        <p:spPr bwMode="auto">
          <a:xfrm>
            <a:off x="6986588" y="1524000"/>
            <a:ext cx="0" cy="381000"/>
          </a:xfrm>
          <a:prstGeom prst="line">
            <a:avLst/>
          </a:prstGeom>
          <a:noFill/>
          <a:ln w="3175">
            <a:solidFill>
              <a:schemeClr val="tx1"/>
            </a:solidFill>
            <a:round/>
            <a:headEnd/>
            <a:tailEnd/>
          </a:ln>
        </p:spPr>
        <p:txBody>
          <a:bodyPr wrap="none" anchor="ctr"/>
          <a:lstStyle/>
          <a:p>
            <a:endParaRPr lang="en-US"/>
          </a:p>
        </p:txBody>
      </p:sp>
      <p:sp>
        <p:nvSpPr>
          <p:cNvPr id="173160" name="Line 376"/>
          <p:cNvSpPr>
            <a:spLocks noChangeShapeType="1"/>
          </p:cNvSpPr>
          <p:nvPr/>
        </p:nvSpPr>
        <p:spPr bwMode="auto">
          <a:xfrm>
            <a:off x="6781800" y="1600200"/>
            <a:ext cx="0" cy="381000"/>
          </a:xfrm>
          <a:prstGeom prst="line">
            <a:avLst/>
          </a:prstGeom>
          <a:noFill/>
          <a:ln w="3175">
            <a:solidFill>
              <a:schemeClr val="tx1"/>
            </a:solidFill>
            <a:round/>
            <a:headEnd/>
            <a:tailEnd/>
          </a:ln>
        </p:spPr>
        <p:txBody>
          <a:bodyPr wrap="none" anchor="ctr"/>
          <a:lstStyle/>
          <a:p>
            <a:endParaRPr lang="en-US"/>
          </a:p>
        </p:txBody>
      </p:sp>
      <p:sp>
        <p:nvSpPr>
          <p:cNvPr id="173161" name="Line 377"/>
          <p:cNvSpPr>
            <a:spLocks noChangeShapeType="1"/>
          </p:cNvSpPr>
          <p:nvPr/>
        </p:nvSpPr>
        <p:spPr bwMode="auto">
          <a:xfrm>
            <a:off x="7194550" y="1524000"/>
            <a:ext cx="0" cy="381000"/>
          </a:xfrm>
          <a:prstGeom prst="line">
            <a:avLst/>
          </a:prstGeom>
          <a:noFill/>
          <a:ln w="3175">
            <a:solidFill>
              <a:schemeClr val="tx1"/>
            </a:solidFill>
            <a:round/>
            <a:headEnd/>
            <a:tailEnd/>
          </a:ln>
        </p:spPr>
        <p:txBody>
          <a:bodyPr wrap="none" anchor="ctr"/>
          <a:lstStyle/>
          <a:p>
            <a:endParaRPr lang="en-US"/>
          </a:p>
        </p:txBody>
      </p:sp>
      <p:grpSp>
        <p:nvGrpSpPr>
          <p:cNvPr id="173162" name="Group 378"/>
          <p:cNvGrpSpPr>
            <a:grpSpLocks/>
          </p:cNvGrpSpPr>
          <p:nvPr/>
        </p:nvGrpSpPr>
        <p:grpSpPr bwMode="auto">
          <a:xfrm>
            <a:off x="7783513" y="3778250"/>
            <a:ext cx="150812" cy="219075"/>
            <a:chOff x="4903" y="2380"/>
            <a:chExt cx="95" cy="138"/>
          </a:xfrm>
        </p:grpSpPr>
        <p:sp>
          <p:nvSpPr>
            <p:cNvPr id="173553" name="Oval 379"/>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173554" name="Freeform 380"/>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173555" name="Freeform 381"/>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173163" name="Group 382"/>
          <p:cNvGrpSpPr>
            <a:grpSpLocks/>
          </p:cNvGrpSpPr>
          <p:nvPr/>
        </p:nvGrpSpPr>
        <p:grpSpPr bwMode="auto">
          <a:xfrm>
            <a:off x="152400" y="3505200"/>
            <a:ext cx="547688" cy="320675"/>
            <a:chOff x="3312" y="724"/>
            <a:chExt cx="371" cy="218"/>
          </a:xfrm>
        </p:grpSpPr>
        <p:sp>
          <p:nvSpPr>
            <p:cNvPr id="173551" name="Rectangle 383"/>
            <p:cNvSpPr>
              <a:spLocks noChangeArrowheads="1"/>
            </p:cNvSpPr>
            <p:nvPr/>
          </p:nvSpPr>
          <p:spPr bwMode="auto">
            <a:xfrm>
              <a:off x="3312" y="724"/>
              <a:ext cx="371" cy="218"/>
            </a:xfrm>
            <a:prstGeom prst="rect">
              <a:avLst/>
            </a:prstGeom>
            <a:noFill/>
            <a:ln w="12700">
              <a:solidFill>
                <a:srgbClr val="000000"/>
              </a:solidFill>
              <a:miter lim="800000"/>
              <a:headEnd/>
              <a:tailEnd/>
            </a:ln>
          </p:spPr>
          <p:txBody>
            <a:bodyPr wrap="none" anchor="ctr"/>
            <a:lstStyle/>
            <a:p>
              <a:endParaRPr lang="en-US"/>
            </a:p>
          </p:txBody>
        </p:sp>
        <p:sp>
          <p:nvSpPr>
            <p:cNvPr id="173552" name="Freeform 384"/>
            <p:cNvSpPr>
              <a:spLocks/>
            </p:cNvSpPr>
            <p:nvPr/>
          </p:nvSpPr>
          <p:spPr bwMode="auto">
            <a:xfrm>
              <a:off x="3312" y="882"/>
              <a:ext cx="371" cy="50"/>
            </a:xfrm>
            <a:custGeom>
              <a:avLst/>
              <a:gdLst>
                <a:gd name="T0" fmla="*/ 0 w 371"/>
                <a:gd name="T1" fmla="*/ 0 h 50"/>
                <a:gd name="T2" fmla="*/ 162 w 371"/>
                <a:gd name="T3" fmla="*/ 0 h 50"/>
                <a:gd name="T4" fmla="*/ 186 w 371"/>
                <a:gd name="T5" fmla="*/ 50 h 50"/>
                <a:gd name="T6" fmla="*/ 213 w 371"/>
                <a:gd name="T7" fmla="*/ 0 h 50"/>
                <a:gd name="T8" fmla="*/ 371 w 371"/>
                <a:gd name="T9" fmla="*/ 0 h 50"/>
                <a:gd name="T10" fmla="*/ 0 60000 65536"/>
                <a:gd name="T11" fmla="*/ 0 60000 65536"/>
                <a:gd name="T12" fmla="*/ 0 60000 65536"/>
                <a:gd name="T13" fmla="*/ 0 60000 65536"/>
                <a:gd name="T14" fmla="*/ 0 60000 65536"/>
                <a:gd name="T15" fmla="*/ 0 w 371"/>
                <a:gd name="T16" fmla="*/ 0 h 50"/>
                <a:gd name="T17" fmla="*/ 371 w 371"/>
                <a:gd name="T18" fmla="*/ 50 h 50"/>
              </a:gdLst>
              <a:ahLst/>
              <a:cxnLst>
                <a:cxn ang="T10">
                  <a:pos x="T0" y="T1"/>
                </a:cxn>
                <a:cxn ang="T11">
                  <a:pos x="T2" y="T3"/>
                </a:cxn>
                <a:cxn ang="T12">
                  <a:pos x="T4" y="T5"/>
                </a:cxn>
                <a:cxn ang="T13">
                  <a:pos x="T6" y="T7"/>
                </a:cxn>
                <a:cxn ang="T14">
                  <a:pos x="T8" y="T9"/>
                </a:cxn>
              </a:cxnLst>
              <a:rect l="T15" t="T16" r="T17" b="T18"/>
              <a:pathLst>
                <a:path w="371" h="50">
                  <a:moveTo>
                    <a:pt x="0" y="0"/>
                  </a:moveTo>
                  <a:lnTo>
                    <a:pt x="162" y="0"/>
                  </a:lnTo>
                  <a:lnTo>
                    <a:pt x="186" y="50"/>
                  </a:lnTo>
                  <a:lnTo>
                    <a:pt x="213" y="0"/>
                  </a:lnTo>
                  <a:lnTo>
                    <a:pt x="371" y="0"/>
                  </a:lnTo>
                </a:path>
              </a:pathLst>
            </a:custGeom>
            <a:noFill/>
            <a:ln w="12700" cap="flat" cmpd="sng">
              <a:solidFill>
                <a:schemeClr val="tx1"/>
              </a:solidFill>
              <a:prstDash val="solid"/>
              <a:round/>
              <a:headEnd/>
              <a:tailEnd/>
            </a:ln>
          </p:spPr>
          <p:txBody>
            <a:bodyPr wrap="none" anchor="ctr"/>
            <a:lstStyle/>
            <a:p>
              <a:endParaRPr lang="en-US"/>
            </a:p>
          </p:txBody>
        </p:sp>
      </p:grpSp>
      <p:sp>
        <p:nvSpPr>
          <p:cNvPr id="173164" name="Rectangle 385"/>
          <p:cNvSpPr>
            <a:spLocks noChangeArrowheads="1"/>
          </p:cNvSpPr>
          <p:nvPr/>
        </p:nvSpPr>
        <p:spPr bwMode="auto">
          <a:xfrm>
            <a:off x="152400" y="2971800"/>
            <a:ext cx="547688" cy="320675"/>
          </a:xfrm>
          <a:prstGeom prst="rect">
            <a:avLst/>
          </a:prstGeom>
          <a:noFill/>
          <a:ln w="12700">
            <a:solidFill>
              <a:srgbClr val="000000"/>
            </a:solidFill>
            <a:miter lim="800000"/>
            <a:headEnd/>
            <a:tailEnd/>
          </a:ln>
        </p:spPr>
        <p:txBody>
          <a:bodyPr wrap="none" anchor="ctr"/>
          <a:lstStyle/>
          <a:p>
            <a:endParaRPr lang="en-US"/>
          </a:p>
        </p:txBody>
      </p:sp>
      <p:grpSp>
        <p:nvGrpSpPr>
          <p:cNvPr id="173165" name="Group 386"/>
          <p:cNvGrpSpPr>
            <a:grpSpLocks/>
          </p:cNvGrpSpPr>
          <p:nvPr/>
        </p:nvGrpSpPr>
        <p:grpSpPr bwMode="auto">
          <a:xfrm>
            <a:off x="6167438" y="342900"/>
            <a:ext cx="446087" cy="117475"/>
            <a:chOff x="3888" y="240"/>
            <a:chExt cx="281" cy="74"/>
          </a:xfrm>
        </p:grpSpPr>
        <p:sp>
          <p:nvSpPr>
            <p:cNvPr id="173548" name="Freeform 38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49" name="Freeform 38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50" name="Line 389"/>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nvGrpSpPr>
          <p:cNvPr id="173166" name="Group 390"/>
          <p:cNvGrpSpPr>
            <a:grpSpLocks/>
          </p:cNvGrpSpPr>
          <p:nvPr/>
        </p:nvGrpSpPr>
        <p:grpSpPr bwMode="auto">
          <a:xfrm>
            <a:off x="6858000" y="762000"/>
            <a:ext cx="446088" cy="117475"/>
            <a:chOff x="3888" y="240"/>
            <a:chExt cx="281" cy="74"/>
          </a:xfrm>
        </p:grpSpPr>
        <p:sp>
          <p:nvSpPr>
            <p:cNvPr id="173545" name="Freeform 391"/>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46" name="Freeform 392"/>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47" name="Line 393"/>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nvGrpSpPr>
          <p:cNvPr id="173167" name="Group 394"/>
          <p:cNvGrpSpPr>
            <a:grpSpLocks/>
          </p:cNvGrpSpPr>
          <p:nvPr/>
        </p:nvGrpSpPr>
        <p:grpSpPr bwMode="auto">
          <a:xfrm>
            <a:off x="152400" y="4495800"/>
            <a:ext cx="547688" cy="320675"/>
            <a:chOff x="3936" y="240"/>
            <a:chExt cx="371" cy="218"/>
          </a:xfrm>
        </p:grpSpPr>
        <p:sp>
          <p:nvSpPr>
            <p:cNvPr id="173540" name="Rectangle 395"/>
            <p:cNvSpPr>
              <a:spLocks noChangeArrowheads="1"/>
            </p:cNvSpPr>
            <p:nvPr/>
          </p:nvSpPr>
          <p:spPr bwMode="auto">
            <a:xfrm>
              <a:off x="3936" y="240"/>
              <a:ext cx="371" cy="218"/>
            </a:xfrm>
            <a:prstGeom prst="rect">
              <a:avLst/>
            </a:prstGeom>
            <a:noFill/>
            <a:ln w="12700">
              <a:solidFill>
                <a:srgbClr val="000000"/>
              </a:solidFill>
              <a:miter lim="800000"/>
              <a:headEnd/>
              <a:tailEnd/>
            </a:ln>
          </p:spPr>
          <p:txBody>
            <a:bodyPr wrap="none" anchor="ctr"/>
            <a:lstStyle/>
            <a:p>
              <a:endParaRPr lang="en-US"/>
            </a:p>
          </p:txBody>
        </p:sp>
        <p:grpSp>
          <p:nvGrpSpPr>
            <p:cNvPr id="173541" name="Group 396"/>
            <p:cNvGrpSpPr>
              <a:grpSpLocks/>
            </p:cNvGrpSpPr>
            <p:nvPr/>
          </p:nvGrpSpPr>
          <p:grpSpPr bwMode="auto">
            <a:xfrm>
              <a:off x="3981" y="312"/>
              <a:ext cx="281" cy="74"/>
              <a:chOff x="3888" y="240"/>
              <a:chExt cx="281" cy="74"/>
            </a:xfrm>
          </p:grpSpPr>
          <p:sp>
            <p:nvSpPr>
              <p:cNvPr id="173542" name="Freeform 39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43" name="Freeform 39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544" name="Line 399"/>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173168" name="Group 400"/>
          <p:cNvGrpSpPr>
            <a:grpSpLocks/>
          </p:cNvGrpSpPr>
          <p:nvPr/>
        </p:nvGrpSpPr>
        <p:grpSpPr bwMode="auto">
          <a:xfrm>
            <a:off x="5410200" y="1295400"/>
            <a:ext cx="547688" cy="320675"/>
            <a:chOff x="3408" y="816"/>
            <a:chExt cx="345" cy="202"/>
          </a:xfrm>
        </p:grpSpPr>
        <p:sp>
          <p:nvSpPr>
            <p:cNvPr id="173538" name="Rectangle 401"/>
            <p:cNvSpPr>
              <a:spLocks noChangeArrowheads="1"/>
            </p:cNvSpPr>
            <p:nvPr/>
          </p:nvSpPr>
          <p:spPr bwMode="auto">
            <a:xfrm>
              <a:off x="3408" y="816"/>
              <a:ext cx="345" cy="202"/>
            </a:xfrm>
            <a:prstGeom prst="rect">
              <a:avLst/>
            </a:prstGeom>
            <a:noFill/>
            <a:ln w="12700">
              <a:solidFill>
                <a:srgbClr val="000000"/>
              </a:solidFill>
              <a:miter lim="800000"/>
              <a:headEnd/>
              <a:tailEnd/>
            </a:ln>
          </p:spPr>
          <p:txBody>
            <a:bodyPr wrap="none" anchor="ctr"/>
            <a:lstStyle/>
            <a:p>
              <a:endParaRPr lang="en-US"/>
            </a:p>
          </p:txBody>
        </p:sp>
        <p:sp>
          <p:nvSpPr>
            <p:cNvPr id="173539" name="Oval 402"/>
            <p:cNvSpPr>
              <a:spLocks noChangeArrowheads="1"/>
            </p:cNvSpPr>
            <p:nvPr/>
          </p:nvSpPr>
          <p:spPr bwMode="auto">
            <a:xfrm>
              <a:off x="3552" y="835"/>
              <a:ext cx="58" cy="56"/>
            </a:xfrm>
            <a:prstGeom prst="ellipse">
              <a:avLst/>
            </a:prstGeom>
            <a:noFill/>
            <a:ln w="12700">
              <a:solidFill>
                <a:schemeClr val="tx1"/>
              </a:solidFill>
              <a:round/>
              <a:headEnd/>
              <a:tailEnd/>
            </a:ln>
          </p:spPr>
          <p:txBody>
            <a:bodyPr wrap="none" anchor="ctr"/>
            <a:lstStyle/>
            <a:p>
              <a:endParaRPr lang="en-US"/>
            </a:p>
          </p:txBody>
        </p:sp>
      </p:grpSp>
      <p:grpSp>
        <p:nvGrpSpPr>
          <p:cNvPr id="173169" name="Group 403"/>
          <p:cNvGrpSpPr>
            <a:grpSpLocks/>
          </p:cNvGrpSpPr>
          <p:nvPr/>
        </p:nvGrpSpPr>
        <p:grpSpPr bwMode="auto">
          <a:xfrm>
            <a:off x="152400" y="5029200"/>
            <a:ext cx="547688" cy="320675"/>
            <a:chOff x="3504" y="912"/>
            <a:chExt cx="371" cy="218"/>
          </a:xfrm>
        </p:grpSpPr>
        <p:sp>
          <p:nvSpPr>
            <p:cNvPr id="173536" name="Rectangle 404"/>
            <p:cNvSpPr>
              <a:spLocks noChangeArrowheads="1"/>
            </p:cNvSpPr>
            <p:nvPr/>
          </p:nvSpPr>
          <p:spPr bwMode="auto">
            <a:xfrm>
              <a:off x="3504" y="912"/>
              <a:ext cx="371" cy="218"/>
            </a:xfrm>
            <a:prstGeom prst="rect">
              <a:avLst/>
            </a:prstGeom>
            <a:noFill/>
            <a:ln w="12700">
              <a:solidFill>
                <a:srgbClr val="000000"/>
              </a:solidFill>
              <a:miter lim="800000"/>
              <a:headEnd/>
              <a:tailEnd/>
            </a:ln>
          </p:spPr>
          <p:txBody>
            <a:bodyPr wrap="none" anchor="ctr"/>
            <a:lstStyle/>
            <a:p>
              <a:endParaRPr lang="en-US"/>
            </a:p>
          </p:txBody>
        </p:sp>
        <p:sp>
          <p:nvSpPr>
            <p:cNvPr id="173537" name="Oval 405"/>
            <p:cNvSpPr>
              <a:spLocks noChangeArrowheads="1"/>
            </p:cNvSpPr>
            <p:nvPr/>
          </p:nvSpPr>
          <p:spPr bwMode="auto">
            <a:xfrm>
              <a:off x="3661" y="931"/>
              <a:ext cx="58" cy="56"/>
            </a:xfrm>
            <a:prstGeom prst="ellipse">
              <a:avLst/>
            </a:prstGeom>
            <a:noFill/>
            <a:ln w="12700">
              <a:solidFill>
                <a:schemeClr val="tx1"/>
              </a:solidFill>
              <a:round/>
              <a:headEnd/>
              <a:tailEnd/>
            </a:ln>
          </p:spPr>
          <p:txBody>
            <a:bodyPr wrap="none" anchor="ctr"/>
            <a:lstStyle/>
            <a:p>
              <a:endParaRPr lang="en-US"/>
            </a:p>
          </p:txBody>
        </p:sp>
      </p:grpSp>
      <p:grpSp>
        <p:nvGrpSpPr>
          <p:cNvPr id="173170" name="Group 406"/>
          <p:cNvGrpSpPr>
            <a:grpSpLocks/>
          </p:cNvGrpSpPr>
          <p:nvPr/>
        </p:nvGrpSpPr>
        <p:grpSpPr bwMode="auto">
          <a:xfrm>
            <a:off x="8610600" y="4419600"/>
            <a:ext cx="312738" cy="55563"/>
            <a:chOff x="143" y="1247"/>
            <a:chExt cx="197" cy="35"/>
          </a:xfrm>
        </p:grpSpPr>
        <p:sp>
          <p:nvSpPr>
            <p:cNvPr id="173534" name="Freeform 407"/>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535" name="Freeform 408"/>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73171" name="Group 409"/>
          <p:cNvGrpSpPr>
            <a:grpSpLocks/>
          </p:cNvGrpSpPr>
          <p:nvPr/>
        </p:nvGrpSpPr>
        <p:grpSpPr bwMode="auto">
          <a:xfrm>
            <a:off x="8763000" y="4572000"/>
            <a:ext cx="219075" cy="36513"/>
            <a:chOff x="143" y="1247"/>
            <a:chExt cx="197" cy="35"/>
          </a:xfrm>
        </p:grpSpPr>
        <p:sp>
          <p:nvSpPr>
            <p:cNvPr id="173532" name="Freeform 410"/>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533" name="Freeform 411"/>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173172" name="Group 412"/>
          <p:cNvGrpSpPr>
            <a:grpSpLocks/>
          </p:cNvGrpSpPr>
          <p:nvPr/>
        </p:nvGrpSpPr>
        <p:grpSpPr bwMode="auto">
          <a:xfrm>
            <a:off x="8610600" y="4267200"/>
            <a:ext cx="128588" cy="36513"/>
            <a:chOff x="143" y="1247"/>
            <a:chExt cx="197" cy="35"/>
          </a:xfrm>
        </p:grpSpPr>
        <p:sp>
          <p:nvSpPr>
            <p:cNvPr id="173530" name="Freeform 413"/>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531" name="Freeform 414"/>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173173" name="Freeform 415"/>
          <p:cNvSpPr>
            <a:spLocks/>
          </p:cNvSpPr>
          <p:nvPr/>
        </p:nvSpPr>
        <p:spPr bwMode="auto">
          <a:xfrm>
            <a:off x="6629400" y="2246313"/>
            <a:ext cx="196850" cy="82550"/>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28575" cap="flat" cmpd="sng">
            <a:solidFill>
              <a:schemeClr val="tx1"/>
            </a:solidFill>
            <a:prstDash val="solid"/>
            <a:round/>
            <a:headEnd/>
            <a:tailEnd/>
          </a:ln>
        </p:spPr>
        <p:txBody>
          <a:bodyPr wrap="none" anchor="ctr"/>
          <a:lstStyle/>
          <a:p>
            <a:endParaRPr lang="en-US"/>
          </a:p>
        </p:txBody>
      </p:sp>
      <p:grpSp>
        <p:nvGrpSpPr>
          <p:cNvPr id="173174" name="Group 416"/>
          <p:cNvGrpSpPr>
            <a:grpSpLocks/>
          </p:cNvGrpSpPr>
          <p:nvPr/>
        </p:nvGrpSpPr>
        <p:grpSpPr bwMode="auto">
          <a:xfrm>
            <a:off x="6629400" y="2743200"/>
            <a:ext cx="196850" cy="239713"/>
            <a:chOff x="191" y="495"/>
            <a:chExt cx="124" cy="151"/>
          </a:xfrm>
        </p:grpSpPr>
        <p:sp>
          <p:nvSpPr>
            <p:cNvPr id="173527" name="Line 417"/>
            <p:cNvSpPr>
              <a:spLocks noChangeShapeType="1"/>
            </p:cNvSpPr>
            <p:nvPr/>
          </p:nvSpPr>
          <p:spPr bwMode="auto">
            <a:xfrm>
              <a:off x="253" y="541"/>
              <a:ext cx="0" cy="105"/>
            </a:xfrm>
            <a:prstGeom prst="line">
              <a:avLst/>
            </a:prstGeom>
            <a:noFill/>
            <a:ln w="28575">
              <a:solidFill>
                <a:schemeClr val="tx1"/>
              </a:solidFill>
              <a:round/>
              <a:headEnd/>
              <a:tailEnd/>
            </a:ln>
          </p:spPr>
          <p:txBody>
            <a:bodyPr wrap="none" anchor="ctr"/>
            <a:lstStyle/>
            <a:p>
              <a:endParaRPr lang="en-US"/>
            </a:p>
          </p:txBody>
        </p:sp>
        <p:sp>
          <p:nvSpPr>
            <p:cNvPr id="173528" name="Line 418"/>
            <p:cNvSpPr>
              <a:spLocks noChangeShapeType="1"/>
            </p:cNvSpPr>
            <p:nvPr/>
          </p:nvSpPr>
          <p:spPr bwMode="auto">
            <a:xfrm>
              <a:off x="211" y="644"/>
              <a:ext cx="84" cy="0"/>
            </a:xfrm>
            <a:prstGeom prst="line">
              <a:avLst/>
            </a:prstGeom>
            <a:noFill/>
            <a:ln w="19050">
              <a:solidFill>
                <a:schemeClr val="tx1"/>
              </a:solidFill>
              <a:round/>
              <a:headEnd/>
              <a:tailEnd/>
            </a:ln>
          </p:spPr>
          <p:txBody>
            <a:bodyPr wrap="none" anchor="ctr"/>
            <a:lstStyle/>
            <a:p>
              <a:endParaRPr lang="en-US"/>
            </a:p>
          </p:txBody>
        </p:sp>
        <p:sp>
          <p:nvSpPr>
            <p:cNvPr id="173529" name="Freeform 419"/>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28575" cap="flat" cmpd="sng">
              <a:solidFill>
                <a:schemeClr val="tx1"/>
              </a:solidFill>
              <a:prstDash val="solid"/>
              <a:round/>
              <a:headEnd/>
              <a:tailEnd/>
            </a:ln>
          </p:spPr>
          <p:txBody>
            <a:bodyPr wrap="none" anchor="ctr"/>
            <a:lstStyle/>
            <a:p>
              <a:endParaRPr lang="en-US"/>
            </a:p>
          </p:txBody>
        </p:sp>
      </p:grpSp>
      <p:grpSp>
        <p:nvGrpSpPr>
          <p:cNvPr id="173175" name="Group 420"/>
          <p:cNvGrpSpPr>
            <a:grpSpLocks/>
          </p:cNvGrpSpPr>
          <p:nvPr/>
        </p:nvGrpSpPr>
        <p:grpSpPr bwMode="auto">
          <a:xfrm>
            <a:off x="8001000" y="1638300"/>
            <a:ext cx="266700" cy="266700"/>
            <a:chOff x="5040" y="1032"/>
            <a:chExt cx="168" cy="168"/>
          </a:xfrm>
        </p:grpSpPr>
        <p:grpSp>
          <p:nvGrpSpPr>
            <p:cNvPr id="173521" name="Group 421"/>
            <p:cNvGrpSpPr>
              <a:grpSpLocks/>
            </p:cNvGrpSpPr>
            <p:nvPr/>
          </p:nvGrpSpPr>
          <p:grpSpPr bwMode="auto">
            <a:xfrm>
              <a:off x="5040" y="1032"/>
              <a:ext cx="168" cy="168"/>
              <a:chOff x="4992" y="984"/>
              <a:chExt cx="168" cy="168"/>
            </a:xfrm>
          </p:grpSpPr>
          <p:sp>
            <p:nvSpPr>
              <p:cNvPr id="173525" name="Line 422"/>
              <p:cNvSpPr>
                <a:spLocks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26" name="Line 423"/>
              <p:cNvSpPr>
                <a:spLocks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nvGrpSpPr>
            <p:cNvPr id="173522" name="Group 424"/>
            <p:cNvGrpSpPr>
              <a:grpSpLocks/>
            </p:cNvGrpSpPr>
            <p:nvPr/>
          </p:nvGrpSpPr>
          <p:grpSpPr bwMode="auto">
            <a:xfrm flipH="1">
              <a:off x="5040" y="1032"/>
              <a:ext cx="168" cy="168"/>
              <a:chOff x="4992" y="984"/>
              <a:chExt cx="168" cy="168"/>
            </a:xfrm>
          </p:grpSpPr>
          <p:sp>
            <p:nvSpPr>
              <p:cNvPr id="173523" name="Line 425"/>
              <p:cNvSpPr>
                <a:spLocks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24" name="Line 426"/>
              <p:cNvSpPr>
                <a:spLocks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grpSp>
        <p:nvGrpSpPr>
          <p:cNvPr id="173176" name="Group 427"/>
          <p:cNvGrpSpPr>
            <a:grpSpLocks noChangeAspect="1"/>
          </p:cNvGrpSpPr>
          <p:nvPr/>
        </p:nvGrpSpPr>
        <p:grpSpPr bwMode="auto">
          <a:xfrm>
            <a:off x="8305800" y="1219200"/>
            <a:ext cx="82550" cy="82550"/>
            <a:chOff x="5040" y="1032"/>
            <a:chExt cx="168" cy="168"/>
          </a:xfrm>
        </p:grpSpPr>
        <p:grpSp>
          <p:nvGrpSpPr>
            <p:cNvPr id="173515" name="Group 428"/>
            <p:cNvGrpSpPr>
              <a:grpSpLocks noChangeAspect="1"/>
            </p:cNvGrpSpPr>
            <p:nvPr/>
          </p:nvGrpSpPr>
          <p:grpSpPr bwMode="auto">
            <a:xfrm>
              <a:off x="5040" y="1032"/>
              <a:ext cx="168" cy="168"/>
              <a:chOff x="4992" y="984"/>
              <a:chExt cx="168" cy="168"/>
            </a:xfrm>
          </p:grpSpPr>
          <p:sp>
            <p:nvSpPr>
              <p:cNvPr id="173519" name="Line 429"/>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20" name="Line 430"/>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nvGrpSpPr>
            <p:cNvPr id="173516" name="Group 431"/>
            <p:cNvGrpSpPr>
              <a:grpSpLocks noChangeAspect="1"/>
            </p:cNvGrpSpPr>
            <p:nvPr/>
          </p:nvGrpSpPr>
          <p:grpSpPr bwMode="auto">
            <a:xfrm flipH="1">
              <a:off x="5040" y="1032"/>
              <a:ext cx="168" cy="168"/>
              <a:chOff x="4992" y="984"/>
              <a:chExt cx="168" cy="168"/>
            </a:xfrm>
          </p:grpSpPr>
          <p:sp>
            <p:nvSpPr>
              <p:cNvPr id="173517" name="Line 432"/>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18" name="Line 433"/>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grpSp>
        <p:nvGrpSpPr>
          <p:cNvPr id="173177" name="Group 434"/>
          <p:cNvGrpSpPr>
            <a:grpSpLocks/>
          </p:cNvGrpSpPr>
          <p:nvPr/>
        </p:nvGrpSpPr>
        <p:grpSpPr bwMode="auto">
          <a:xfrm>
            <a:off x="152400" y="5622925"/>
            <a:ext cx="547688" cy="320675"/>
            <a:chOff x="96" y="3542"/>
            <a:chExt cx="345" cy="202"/>
          </a:xfrm>
        </p:grpSpPr>
        <p:grpSp>
          <p:nvGrpSpPr>
            <p:cNvPr id="173507" name="Group 435"/>
            <p:cNvGrpSpPr>
              <a:grpSpLocks noChangeAspect="1"/>
            </p:cNvGrpSpPr>
            <p:nvPr/>
          </p:nvGrpSpPr>
          <p:grpSpPr bwMode="auto">
            <a:xfrm>
              <a:off x="242" y="3552"/>
              <a:ext cx="52" cy="52"/>
              <a:chOff x="5040" y="1032"/>
              <a:chExt cx="168" cy="168"/>
            </a:xfrm>
          </p:grpSpPr>
          <p:grpSp>
            <p:nvGrpSpPr>
              <p:cNvPr id="173509" name="Group 436"/>
              <p:cNvGrpSpPr>
                <a:grpSpLocks noChangeAspect="1"/>
              </p:cNvGrpSpPr>
              <p:nvPr/>
            </p:nvGrpSpPr>
            <p:grpSpPr bwMode="auto">
              <a:xfrm>
                <a:off x="5040" y="1032"/>
                <a:ext cx="168" cy="168"/>
                <a:chOff x="4992" y="984"/>
                <a:chExt cx="168" cy="168"/>
              </a:xfrm>
            </p:grpSpPr>
            <p:sp>
              <p:nvSpPr>
                <p:cNvPr id="173513" name="Line 437"/>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14" name="Line 438"/>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nvGrpSpPr>
              <p:cNvPr id="173510" name="Group 439"/>
              <p:cNvGrpSpPr>
                <a:grpSpLocks noChangeAspect="1"/>
              </p:cNvGrpSpPr>
              <p:nvPr/>
            </p:nvGrpSpPr>
            <p:grpSpPr bwMode="auto">
              <a:xfrm flipH="1">
                <a:off x="5040" y="1032"/>
                <a:ext cx="168" cy="168"/>
                <a:chOff x="4992" y="984"/>
                <a:chExt cx="168" cy="168"/>
              </a:xfrm>
            </p:grpSpPr>
            <p:sp>
              <p:nvSpPr>
                <p:cNvPr id="173511" name="Line 440"/>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173512" name="Line 441"/>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sp>
          <p:nvSpPr>
            <p:cNvPr id="173508" name="Rectangle 442"/>
            <p:cNvSpPr>
              <a:spLocks noChangeArrowheads="1"/>
            </p:cNvSpPr>
            <p:nvPr/>
          </p:nvSpPr>
          <p:spPr bwMode="auto">
            <a:xfrm>
              <a:off x="96" y="3542"/>
              <a:ext cx="345" cy="202"/>
            </a:xfrm>
            <a:prstGeom prst="rect">
              <a:avLst/>
            </a:prstGeom>
            <a:noFill/>
            <a:ln w="12700">
              <a:solidFill>
                <a:srgbClr val="000000"/>
              </a:solidFill>
              <a:miter lim="800000"/>
              <a:headEnd/>
              <a:tailEnd/>
            </a:ln>
          </p:spPr>
          <p:txBody>
            <a:bodyPr wrap="none" anchor="ctr"/>
            <a:lstStyle/>
            <a:p>
              <a:endParaRPr lang="en-US"/>
            </a:p>
          </p:txBody>
        </p:sp>
      </p:grpSp>
      <p:grpSp>
        <p:nvGrpSpPr>
          <p:cNvPr id="173178" name="Group 443"/>
          <p:cNvGrpSpPr>
            <a:grpSpLocks/>
          </p:cNvGrpSpPr>
          <p:nvPr/>
        </p:nvGrpSpPr>
        <p:grpSpPr bwMode="auto">
          <a:xfrm>
            <a:off x="7315200" y="2819400"/>
            <a:ext cx="161925" cy="76200"/>
            <a:chOff x="266" y="3179"/>
            <a:chExt cx="102" cy="48"/>
          </a:xfrm>
        </p:grpSpPr>
        <p:sp>
          <p:nvSpPr>
            <p:cNvPr id="173505" name="Freeform 444"/>
            <p:cNvSpPr>
              <a:spLocks/>
            </p:cNvSpPr>
            <p:nvPr/>
          </p:nvSpPr>
          <p:spPr bwMode="auto">
            <a:xfrm rot="364348">
              <a:off x="266"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sp>
          <p:nvSpPr>
            <p:cNvPr id="173506" name="Freeform 445"/>
            <p:cNvSpPr>
              <a:spLocks/>
            </p:cNvSpPr>
            <p:nvPr/>
          </p:nvSpPr>
          <p:spPr bwMode="auto">
            <a:xfrm rot="364348">
              <a:off x="320"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grpSp>
      <p:sp>
        <p:nvSpPr>
          <p:cNvPr id="173179" name="Rectangle 446"/>
          <p:cNvSpPr>
            <a:spLocks noChangeArrowheads="1"/>
          </p:cNvSpPr>
          <p:nvPr/>
        </p:nvSpPr>
        <p:spPr bwMode="auto">
          <a:xfrm>
            <a:off x="1981200" y="990600"/>
            <a:ext cx="547688" cy="320675"/>
          </a:xfrm>
          <a:prstGeom prst="rect">
            <a:avLst/>
          </a:prstGeom>
          <a:noFill/>
          <a:ln w="12700">
            <a:solidFill>
              <a:srgbClr val="000000"/>
            </a:solidFill>
            <a:miter lim="800000"/>
            <a:headEnd/>
            <a:tailEnd/>
          </a:ln>
        </p:spPr>
        <p:txBody>
          <a:bodyPr wrap="none" anchor="ctr"/>
          <a:lstStyle/>
          <a:p>
            <a:endParaRPr lang="en-US"/>
          </a:p>
        </p:txBody>
      </p:sp>
      <p:sp>
        <p:nvSpPr>
          <p:cNvPr id="173180" name="AutoShape 447"/>
          <p:cNvSpPr>
            <a:spLocks noChangeArrowheads="1"/>
          </p:cNvSpPr>
          <p:nvPr/>
        </p:nvSpPr>
        <p:spPr bwMode="auto">
          <a:xfrm>
            <a:off x="2139950" y="1036638"/>
            <a:ext cx="228600" cy="228600"/>
          </a:xfrm>
          <a:prstGeom prst="triangle">
            <a:avLst>
              <a:gd name="adj" fmla="val 50000"/>
            </a:avLst>
          </a:prstGeom>
          <a:noFill/>
          <a:ln w="12700">
            <a:solidFill>
              <a:schemeClr val="tx1"/>
            </a:solidFill>
            <a:miter lim="800000"/>
            <a:headEnd/>
            <a:tailEnd/>
          </a:ln>
        </p:spPr>
        <p:txBody>
          <a:bodyPr wrap="none" anchor="ctr"/>
          <a:lstStyle/>
          <a:p>
            <a:endParaRPr lang="en-US"/>
          </a:p>
        </p:txBody>
      </p:sp>
      <p:grpSp>
        <p:nvGrpSpPr>
          <p:cNvPr id="173181" name="Group 448"/>
          <p:cNvGrpSpPr>
            <a:grpSpLocks/>
          </p:cNvGrpSpPr>
          <p:nvPr/>
        </p:nvGrpSpPr>
        <p:grpSpPr bwMode="auto">
          <a:xfrm>
            <a:off x="2881313" y="914400"/>
            <a:ext cx="547687" cy="320675"/>
            <a:chOff x="1815" y="576"/>
            <a:chExt cx="345" cy="202"/>
          </a:xfrm>
        </p:grpSpPr>
        <p:sp>
          <p:nvSpPr>
            <p:cNvPr id="173481" name="Rectangle 449"/>
            <p:cNvSpPr>
              <a:spLocks noChangeArrowheads="1"/>
            </p:cNvSpPr>
            <p:nvPr/>
          </p:nvSpPr>
          <p:spPr bwMode="auto">
            <a:xfrm>
              <a:off x="1815" y="576"/>
              <a:ext cx="345" cy="202"/>
            </a:xfrm>
            <a:prstGeom prst="rect">
              <a:avLst/>
            </a:prstGeom>
            <a:noFill/>
            <a:ln w="12700">
              <a:solidFill>
                <a:srgbClr val="000000"/>
              </a:solidFill>
              <a:miter lim="800000"/>
              <a:headEnd/>
              <a:tailEnd/>
            </a:ln>
          </p:spPr>
          <p:txBody>
            <a:bodyPr wrap="none" anchor="ctr"/>
            <a:lstStyle/>
            <a:p>
              <a:endParaRPr lang="en-US"/>
            </a:p>
          </p:txBody>
        </p:sp>
        <p:grpSp>
          <p:nvGrpSpPr>
            <p:cNvPr id="173482" name="Group 450"/>
            <p:cNvGrpSpPr>
              <a:grpSpLocks/>
            </p:cNvGrpSpPr>
            <p:nvPr/>
          </p:nvGrpSpPr>
          <p:grpSpPr bwMode="auto">
            <a:xfrm>
              <a:off x="1915" y="600"/>
              <a:ext cx="145" cy="154"/>
              <a:chOff x="1917" y="611"/>
              <a:chExt cx="145" cy="154"/>
            </a:xfrm>
          </p:grpSpPr>
          <p:sp>
            <p:nvSpPr>
              <p:cNvPr id="173483" name="AutoShape 451"/>
              <p:cNvSpPr>
                <a:spLocks noChangeArrowheads="1"/>
              </p:cNvSpPr>
              <p:nvPr/>
            </p:nvSpPr>
            <p:spPr bwMode="auto">
              <a:xfrm>
                <a:off x="1917" y="624"/>
                <a:ext cx="144" cy="125"/>
              </a:xfrm>
              <a:prstGeom prst="triangle">
                <a:avLst>
                  <a:gd name="adj" fmla="val 50000"/>
                </a:avLst>
              </a:prstGeom>
              <a:noFill/>
              <a:ln w="12700">
                <a:solidFill>
                  <a:schemeClr val="tx1"/>
                </a:solidFill>
                <a:miter lim="800000"/>
                <a:headEnd/>
                <a:tailEnd/>
              </a:ln>
            </p:spPr>
            <p:txBody>
              <a:bodyPr wrap="none" anchor="ctr"/>
              <a:lstStyle/>
              <a:p>
                <a:endParaRPr lang="en-US"/>
              </a:p>
            </p:txBody>
          </p:sp>
          <p:grpSp>
            <p:nvGrpSpPr>
              <p:cNvPr id="173484" name="Group 452"/>
              <p:cNvGrpSpPr>
                <a:grpSpLocks/>
              </p:cNvGrpSpPr>
              <p:nvPr/>
            </p:nvGrpSpPr>
            <p:grpSpPr bwMode="auto">
              <a:xfrm>
                <a:off x="1918" y="749"/>
                <a:ext cx="144" cy="16"/>
                <a:chOff x="1920" y="749"/>
                <a:chExt cx="144" cy="16"/>
              </a:xfrm>
            </p:grpSpPr>
            <p:sp>
              <p:nvSpPr>
                <p:cNvPr id="173499" name="Line 453"/>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500" name="Line 454"/>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501" name="Line 455"/>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502" name="Line 456"/>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503" name="Line 457"/>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504" name="Line 458"/>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173485" name="Group 459"/>
              <p:cNvGrpSpPr>
                <a:grpSpLocks/>
              </p:cNvGrpSpPr>
              <p:nvPr/>
            </p:nvGrpSpPr>
            <p:grpSpPr bwMode="auto">
              <a:xfrm rot="-7174172">
                <a:off x="1963" y="675"/>
                <a:ext cx="144" cy="16"/>
                <a:chOff x="1920" y="749"/>
                <a:chExt cx="144" cy="16"/>
              </a:xfrm>
            </p:grpSpPr>
            <p:sp>
              <p:nvSpPr>
                <p:cNvPr id="173493" name="Line 460"/>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494" name="Line 461"/>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495" name="Line 462"/>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496" name="Line 463"/>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497" name="Line 464"/>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498" name="Line 465"/>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173486" name="Group 466"/>
              <p:cNvGrpSpPr>
                <a:grpSpLocks/>
              </p:cNvGrpSpPr>
              <p:nvPr/>
            </p:nvGrpSpPr>
            <p:grpSpPr bwMode="auto">
              <a:xfrm rot="7174172" flipH="1">
                <a:off x="1873" y="676"/>
                <a:ext cx="144" cy="16"/>
                <a:chOff x="1920" y="749"/>
                <a:chExt cx="144" cy="16"/>
              </a:xfrm>
            </p:grpSpPr>
            <p:sp>
              <p:nvSpPr>
                <p:cNvPr id="173487" name="Line 467"/>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488" name="Line 468"/>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489" name="Line 469"/>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490" name="Line 470"/>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491" name="Line 471"/>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492" name="Line 472"/>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grpSp>
      <p:grpSp>
        <p:nvGrpSpPr>
          <p:cNvPr id="173182" name="Group 473"/>
          <p:cNvGrpSpPr>
            <a:grpSpLocks/>
          </p:cNvGrpSpPr>
          <p:nvPr/>
        </p:nvGrpSpPr>
        <p:grpSpPr bwMode="auto">
          <a:xfrm>
            <a:off x="3810000" y="1143000"/>
            <a:ext cx="230188" cy="244475"/>
            <a:chOff x="1917" y="611"/>
            <a:chExt cx="145" cy="154"/>
          </a:xfrm>
        </p:grpSpPr>
        <p:sp>
          <p:nvSpPr>
            <p:cNvPr id="173459" name="AutoShape 474"/>
            <p:cNvSpPr>
              <a:spLocks noChangeArrowheads="1"/>
            </p:cNvSpPr>
            <p:nvPr/>
          </p:nvSpPr>
          <p:spPr bwMode="auto">
            <a:xfrm>
              <a:off x="1917" y="624"/>
              <a:ext cx="144" cy="125"/>
            </a:xfrm>
            <a:prstGeom prst="triangle">
              <a:avLst>
                <a:gd name="adj" fmla="val 50000"/>
              </a:avLst>
            </a:prstGeom>
            <a:noFill/>
            <a:ln w="12700">
              <a:solidFill>
                <a:schemeClr val="tx1"/>
              </a:solidFill>
              <a:miter lim="800000"/>
              <a:headEnd/>
              <a:tailEnd/>
            </a:ln>
          </p:spPr>
          <p:txBody>
            <a:bodyPr wrap="none" anchor="ctr"/>
            <a:lstStyle/>
            <a:p>
              <a:endParaRPr lang="en-US"/>
            </a:p>
          </p:txBody>
        </p:sp>
        <p:grpSp>
          <p:nvGrpSpPr>
            <p:cNvPr id="173460" name="Group 475"/>
            <p:cNvGrpSpPr>
              <a:grpSpLocks/>
            </p:cNvGrpSpPr>
            <p:nvPr/>
          </p:nvGrpSpPr>
          <p:grpSpPr bwMode="auto">
            <a:xfrm>
              <a:off x="1918" y="749"/>
              <a:ext cx="144" cy="16"/>
              <a:chOff x="1920" y="749"/>
              <a:chExt cx="144" cy="16"/>
            </a:xfrm>
          </p:grpSpPr>
          <p:sp>
            <p:nvSpPr>
              <p:cNvPr id="173475" name="Line 476"/>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476" name="Line 477"/>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477" name="Line 478"/>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478" name="Line 479"/>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479" name="Line 480"/>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480" name="Line 481"/>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173461" name="Group 482"/>
            <p:cNvGrpSpPr>
              <a:grpSpLocks/>
            </p:cNvGrpSpPr>
            <p:nvPr/>
          </p:nvGrpSpPr>
          <p:grpSpPr bwMode="auto">
            <a:xfrm rot="-7174172">
              <a:off x="1963" y="675"/>
              <a:ext cx="144" cy="16"/>
              <a:chOff x="1920" y="749"/>
              <a:chExt cx="144" cy="16"/>
            </a:xfrm>
          </p:grpSpPr>
          <p:sp>
            <p:nvSpPr>
              <p:cNvPr id="173469" name="Line 483"/>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470" name="Line 484"/>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471" name="Line 485"/>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472" name="Line 486"/>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473" name="Line 487"/>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474" name="Line 488"/>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173462" name="Group 489"/>
            <p:cNvGrpSpPr>
              <a:grpSpLocks/>
            </p:cNvGrpSpPr>
            <p:nvPr/>
          </p:nvGrpSpPr>
          <p:grpSpPr bwMode="auto">
            <a:xfrm rot="7174172" flipH="1">
              <a:off x="1873" y="676"/>
              <a:ext cx="144" cy="16"/>
              <a:chOff x="1920" y="749"/>
              <a:chExt cx="144" cy="16"/>
            </a:xfrm>
          </p:grpSpPr>
          <p:sp>
            <p:nvSpPr>
              <p:cNvPr id="173463" name="Line 490"/>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173464" name="Line 491"/>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173465" name="Line 492"/>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173466" name="Line 493"/>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173467" name="Line 494"/>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173468" name="Line 495"/>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sp>
        <p:nvSpPr>
          <p:cNvPr id="173183" name="AutoShape 496"/>
          <p:cNvSpPr>
            <a:spLocks noChangeArrowheads="1"/>
          </p:cNvSpPr>
          <p:nvPr/>
        </p:nvSpPr>
        <p:spPr bwMode="auto">
          <a:xfrm>
            <a:off x="3810000" y="1447800"/>
            <a:ext cx="228600" cy="228600"/>
          </a:xfrm>
          <a:prstGeom prst="triangle">
            <a:avLst>
              <a:gd name="adj" fmla="val 50000"/>
            </a:avLst>
          </a:prstGeom>
          <a:noFill/>
          <a:ln w="12700">
            <a:solidFill>
              <a:schemeClr val="tx1"/>
            </a:solidFill>
            <a:miter lim="800000"/>
            <a:headEnd/>
            <a:tailEnd/>
          </a:ln>
        </p:spPr>
        <p:txBody>
          <a:bodyPr wrap="none" anchor="ctr"/>
          <a:lstStyle/>
          <a:p>
            <a:endParaRPr lang="en-US"/>
          </a:p>
        </p:txBody>
      </p:sp>
      <p:grpSp>
        <p:nvGrpSpPr>
          <p:cNvPr id="173184" name="Group 497"/>
          <p:cNvGrpSpPr>
            <a:grpSpLocks/>
          </p:cNvGrpSpPr>
          <p:nvPr/>
        </p:nvGrpSpPr>
        <p:grpSpPr bwMode="auto">
          <a:xfrm>
            <a:off x="914400" y="522288"/>
            <a:ext cx="541338" cy="315912"/>
            <a:chOff x="122" y="293"/>
            <a:chExt cx="341" cy="199"/>
          </a:xfrm>
        </p:grpSpPr>
        <p:sp>
          <p:nvSpPr>
            <p:cNvPr id="173456" name="Rectangle 498"/>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173457" name="Freeform 499"/>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458" name="Rectangle 500"/>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sp>
        <p:nvSpPr>
          <p:cNvPr id="173185" name="Line 501"/>
          <p:cNvSpPr>
            <a:spLocks noChangeShapeType="1"/>
          </p:cNvSpPr>
          <p:nvPr/>
        </p:nvSpPr>
        <p:spPr bwMode="auto">
          <a:xfrm>
            <a:off x="7010400" y="4741863"/>
            <a:ext cx="457200" cy="195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186" name="Line 502"/>
          <p:cNvSpPr>
            <a:spLocks noChangeShapeType="1"/>
          </p:cNvSpPr>
          <p:nvPr/>
        </p:nvSpPr>
        <p:spPr bwMode="auto">
          <a:xfrm flipH="1">
            <a:off x="7010400" y="4762500"/>
            <a:ext cx="457200" cy="1524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187" name="Line 503"/>
          <p:cNvSpPr>
            <a:spLocks noChangeShapeType="1"/>
          </p:cNvSpPr>
          <p:nvPr/>
        </p:nvSpPr>
        <p:spPr bwMode="auto">
          <a:xfrm>
            <a:off x="6924675" y="5000625"/>
            <a:ext cx="685800" cy="0"/>
          </a:xfrm>
          <a:prstGeom prst="line">
            <a:avLst/>
          </a:prstGeom>
          <a:noFill/>
          <a:ln w="12700">
            <a:solidFill>
              <a:srgbClr val="000000"/>
            </a:solidFill>
            <a:round/>
            <a:headEnd/>
            <a:tailEnd/>
          </a:ln>
        </p:spPr>
        <p:txBody>
          <a:bodyPr wrap="none" anchor="ctr"/>
          <a:lstStyle/>
          <a:p>
            <a:endParaRPr lang="en-US"/>
          </a:p>
        </p:txBody>
      </p:sp>
      <p:sp>
        <p:nvSpPr>
          <p:cNvPr id="173188" name="Line 504"/>
          <p:cNvSpPr>
            <a:spLocks noChangeShapeType="1"/>
          </p:cNvSpPr>
          <p:nvPr/>
        </p:nvSpPr>
        <p:spPr bwMode="auto">
          <a:xfrm>
            <a:off x="6934200" y="5181600"/>
            <a:ext cx="685800" cy="0"/>
          </a:xfrm>
          <a:prstGeom prst="line">
            <a:avLst/>
          </a:prstGeom>
          <a:noFill/>
          <a:ln w="12700">
            <a:solidFill>
              <a:srgbClr val="000000"/>
            </a:solidFill>
            <a:round/>
            <a:headEnd/>
            <a:tailEnd/>
          </a:ln>
        </p:spPr>
        <p:txBody>
          <a:bodyPr wrap="none" anchor="ctr"/>
          <a:lstStyle/>
          <a:p>
            <a:endParaRPr lang="en-US"/>
          </a:p>
        </p:txBody>
      </p:sp>
      <p:sp>
        <p:nvSpPr>
          <p:cNvPr id="173189" name="Line 505"/>
          <p:cNvSpPr>
            <a:spLocks noChangeShapeType="1"/>
          </p:cNvSpPr>
          <p:nvPr/>
        </p:nvSpPr>
        <p:spPr bwMode="auto">
          <a:xfrm>
            <a:off x="7010400" y="4953000"/>
            <a:ext cx="0" cy="304800"/>
          </a:xfrm>
          <a:prstGeom prst="line">
            <a:avLst/>
          </a:prstGeom>
          <a:noFill/>
          <a:ln w="12700">
            <a:solidFill>
              <a:srgbClr val="000000"/>
            </a:solidFill>
            <a:round/>
            <a:headEnd/>
            <a:tailEnd/>
          </a:ln>
        </p:spPr>
        <p:txBody>
          <a:bodyPr wrap="none" anchor="ctr"/>
          <a:lstStyle/>
          <a:p>
            <a:endParaRPr lang="en-US"/>
          </a:p>
        </p:txBody>
      </p:sp>
      <p:sp>
        <p:nvSpPr>
          <p:cNvPr id="173190" name="Line 506"/>
          <p:cNvSpPr>
            <a:spLocks noChangeShapeType="1"/>
          </p:cNvSpPr>
          <p:nvPr/>
        </p:nvSpPr>
        <p:spPr bwMode="auto">
          <a:xfrm>
            <a:off x="7467600" y="4953000"/>
            <a:ext cx="0" cy="381000"/>
          </a:xfrm>
          <a:prstGeom prst="line">
            <a:avLst/>
          </a:prstGeom>
          <a:noFill/>
          <a:ln w="12700">
            <a:solidFill>
              <a:srgbClr val="000000"/>
            </a:solidFill>
            <a:round/>
            <a:headEnd/>
            <a:tailEnd/>
          </a:ln>
        </p:spPr>
        <p:txBody>
          <a:bodyPr wrap="none" anchor="ctr"/>
          <a:lstStyle/>
          <a:p>
            <a:endParaRPr lang="en-US"/>
          </a:p>
        </p:txBody>
      </p:sp>
      <p:sp>
        <p:nvSpPr>
          <p:cNvPr id="173191" name="Line 507"/>
          <p:cNvSpPr>
            <a:spLocks noChangeShapeType="1"/>
          </p:cNvSpPr>
          <p:nvPr/>
        </p:nvSpPr>
        <p:spPr bwMode="auto">
          <a:xfrm>
            <a:off x="7239000" y="4953000"/>
            <a:ext cx="0" cy="381000"/>
          </a:xfrm>
          <a:prstGeom prst="line">
            <a:avLst/>
          </a:prstGeom>
          <a:noFill/>
          <a:ln w="12700">
            <a:solidFill>
              <a:srgbClr val="000000"/>
            </a:solidFill>
            <a:round/>
            <a:headEnd/>
            <a:tailEnd/>
          </a:ln>
        </p:spPr>
        <p:txBody>
          <a:bodyPr wrap="none" anchor="ctr"/>
          <a:lstStyle/>
          <a:p>
            <a:endParaRPr lang="en-US"/>
          </a:p>
        </p:txBody>
      </p:sp>
      <p:sp>
        <p:nvSpPr>
          <p:cNvPr id="173192" name="Freeform 508"/>
          <p:cNvSpPr>
            <a:spLocks/>
          </p:cNvSpPr>
          <p:nvPr/>
        </p:nvSpPr>
        <p:spPr bwMode="auto">
          <a:xfrm>
            <a:off x="7010400" y="5410200"/>
            <a:ext cx="457200" cy="184150"/>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nvGrpSpPr>
          <p:cNvPr id="173193" name="Group 509"/>
          <p:cNvGrpSpPr>
            <a:grpSpLocks/>
          </p:cNvGrpSpPr>
          <p:nvPr/>
        </p:nvGrpSpPr>
        <p:grpSpPr bwMode="auto">
          <a:xfrm>
            <a:off x="5957888" y="3048000"/>
            <a:ext cx="442912" cy="228600"/>
            <a:chOff x="3753" y="1920"/>
            <a:chExt cx="279" cy="144"/>
          </a:xfrm>
        </p:grpSpPr>
        <p:sp>
          <p:nvSpPr>
            <p:cNvPr id="173452" name="Oval 510"/>
            <p:cNvSpPr>
              <a:spLocks noChangeArrowheads="1"/>
            </p:cNvSpPr>
            <p:nvPr/>
          </p:nvSpPr>
          <p:spPr bwMode="auto">
            <a:xfrm>
              <a:off x="3753" y="1920"/>
              <a:ext cx="279" cy="144"/>
            </a:xfrm>
            <a:prstGeom prst="ellipse">
              <a:avLst/>
            </a:prstGeom>
            <a:noFill/>
            <a:ln w="12700">
              <a:solidFill>
                <a:srgbClr val="000000"/>
              </a:solidFill>
              <a:round/>
              <a:headEnd/>
              <a:tailEnd/>
            </a:ln>
          </p:spPr>
          <p:txBody>
            <a:bodyPr wrap="none" anchor="ctr"/>
            <a:lstStyle/>
            <a:p>
              <a:endParaRPr lang="en-US"/>
            </a:p>
          </p:txBody>
        </p:sp>
        <p:grpSp>
          <p:nvGrpSpPr>
            <p:cNvPr id="173453" name="Group 511"/>
            <p:cNvGrpSpPr>
              <a:grpSpLocks/>
            </p:cNvGrpSpPr>
            <p:nvPr/>
          </p:nvGrpSpPr>
          <p:grpSpPr bwMode="auto">
            <a:xfrm>
              <a:off x="3796" y="1964"/>
              <a:ext cx="193" cy="57"/>
              <a:chOff x="3793" y="1968"/>
              <a:chExt cx="193" cy="57"/>
            </a:xfrm>
          </p:grpSpPr>
          <p:sp>
            <p:nvSpPr>
              <p:cNvPr id="173454" name="Freeform 512"/>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73455" name="Freeform 513"/>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grpSp>
      <p:grpSp>
        <p:nvGrpSpPr>
          <p:cNvPr id="173194" name="Group 514"/>
          <p:cNvGrpSpPr>
            <a:grpSpLocks/>
          </p:cNvGrpSpPr>
          <p:nvPr/>
        </p:nvGrpSpPr>
        <p:grpSpPr bwMode="auto">
          <a:xfrm>
            <a:off x="6704013" y="3276600"/>
            <a:ext cx="306387" cy="90488"/>
            <a:chOff x="3793" y="1968"/>
            <a:chExt cx="193" cy="57"/>
          </a:xfrm>
        </p:grpSpPr>
        <p:sp>
          <p:nvSpPr>
            <p:cNvPr id="173450" name="Freeform 515"/>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73451" name="Freeform 516"/>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3195" name="Group 517"/>
          <p:cNvGrpSpPr>
            <a:grpSpLocks/>
          </p:cNvGrpSpPr>
          <p:nvPr/>
        </p:nvGrpSpPr>
        <p:grpSpPr bwMode="auto">
          <a:xfrm>
            <a:off x="4724400" y="4495800"/>
            <a:ext cx="152400" cy="152400"/>
            <a:chOff x="2976" y="2832"/>
            <a:chExt cx="96" cy="96"/>
          </a:xfrm>
        </p:grpSpPr>
        <p:sp>
          <p:nvSpPr>
            <p:cNvPr id="173448" name="Freeform 518"/>
            <p:cNvSpPr>
              <a:spLocks/>
            </p:cNvSpPr>
            <p:nvPr/>
          </p:nvSpPr>
          <p:spPr bwMode="auto">
            <a:xfrm>
              <a:off x="2976" y="2832"/>
              <a:ext cx="96" cy="96"/>
            </a:xfrm>
            <a:custGeom>
              <a:avLst/>
              <a:gdLst>
                <a:gd name="T0" fmla="*/ 0 w 96"/>
                <a:gd name="T1" fmla="*/ 96 h 96"/>
                <a:gd name="T2" fmla="*/ 48 w 96"/>
                <a:gd name="T3" fmla="*/ 0 h 96"/>
                <a:gd name="T4" fmla="*/ 96 w 96"/>
                <a:gd name="T5" fmla="*/ 96 h 96"/>
                <a:gd name="T6" fmla="*/ 0 60000 65536"/>
                <a:gd name="T7" fmla="*/ 0 60000 65536"/>
                <a:gd name="T8" fmla="*/ 0 60000 65536"/>
                <a:gd name="T9" fmla="*/ 0 w 96"/>
                <a:gd name="T10" fmla="*/ 0 h 96"/>
                <a:gd name="T11" fmla="*/ 96 w 96"/>
                <a:gd name="T12" fmla="*/ 96 h 96"/>
              </a:gdLst>
              <a:ahLst/>
              <a:cxnLst>
                <a:cxn ang="T6">
                  <a:pos x="T0" y="T1"/>
                </a:cxn>
                <a:cxn ang="T7">
                  <a:pos x="T2" y="T3"/>
                </a:cxn>
                <a:cxn ang="T8">
                  <a:pos x="T4" y="T5"/>
                </a:cxn>
              </a:cxnLst>
              <a:rect l="T9" t="T10" r="T11" b="T12"/>
              <a:pathLst>
                <a:path w="96" h="96">
                  <a:moveTo>
                    <a:pt x="0" y="96"/>
                  </a:moveTo>
                  <a:lnTo>
                    <a:pt x="48" y="0"/>
                  </a:lnTo>
                  <a:lnTo>
                    <a:pt x="96" y="96"/>
                  </a:lnTo>
                </a:path>
              </a:pathLst>
            </a:custGeom>
            <a:noFill/>
            <a:ln w="12700" cap="flat" cmpd="sng">
              <a:solidFill>
                <a:srgbClr val="000000"/>
              </a:solidFill>
              <a:prstDash val="solid"/>
              <a:round/>
              <a:headEnd/>
              <a:tailEnd/>
            </a:ln>
          </p:spPr>
          <p:txBody>
            <a:bodyPr wrap="none" anchor="ctr"/>
            <a:lstStyle/>
            <a:p>
              <a:endParaRPr lang="en-US"/>
            </a:p>
          </p:txBody>
        </p:sp>
        <p:sp>
          <p:nvSpPr>
            <p:cNvPr id="173449" name="Freeform 519"/>
            <p:cNvSpPr>
              <a:spLocks/>
            </p:cNvSpPr>
            <p:nvPr/>
          </p:nvSpPr>
          <p:spPr bwMode="auto">
            <a:xfrm flipV="1">
              <a:off x="2976" y="2890"/>
              <a:ext cx="96" cy="23"/>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73196" name="Group 520"/>
          <p:cNvGrpSpPr>
            <a:grpSpLocks/>
          </p:cNvGrpSpPr>
          <p:nvPr/>
        </p:nvGrpSpPr>
        <p:grpSpPr bwMode="auto">
          <a:xfrm>
            <a:off x="7051675" y="4114800"/>
            <a:ext cx="90488" cy="122238"/>
            <a:chOff x="4442" y="2760"/>
            <a:chExt cx="57" cy="77"/>
          </a:xfrm>
        </p:grpSpPr>
        <p:sp>
          <p:nvSpPr>
            <p:cNvPr id="173446" name="Freeform 521"/>
            <p:cNvSpPr>
              <a:spLocks/>
            </p:cNvSpPr>
            <p:nvPr/>
          </p:nvSpPr>
          <p:spPr bwMode="auto">
            <a:xfrm rot="-2521422">
              <a:off x="4442" y="2760"/>
              <a:ext cx="39" cy="77"/>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173447" name="Freeform 522"/>
            <p:cNvSpPr>
              <a:spLocks/>
            </p:cNvSpPr>
            <p:nvPr/>
          </p:nvSpPr>
          <p:spPr bwMode="auto">
            <a:xfrm rot="-90977">
              <a:off x="4448" y="2771"/>
              <a:ext cx="51" cy="40"/>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173197" name="Rectangle 523"/>
          <p:cNvSpPr>
            <a:spLocks noChangeArrowheads="1"/>
          </p:cNvSpPr>
          <p:nvPr/>
        </p:nvSpPr>
        <p:spPr bwMode="auto">
          <a:xfrm>
            <a:off x="4800600" y="2438400"/>
            <a:ext cx="547688" cy="320675"/>
          </a:xfrm>
          <a:prstGeom prst="rect">
            <a:avLst/>
          </a:prstGeom>
          <a:noFill/>
          <a:ln w="12700">
            <a:solidFill>
              <a:srgbClr val="000000"/>
            </a:solidFill>
            <a:miter lim="800000"/>
            <a:headEnd/>
            <a:tailEnd/>
          </a:ln>
        </p:spPr>
        <p:txBody>
          <a:bodyPr wrap="none" anchor="ctr"/>
          <a:lstStyle/>
          <a:p>
            <a:endParaRPr lang="en-US"/>
          </a:p>
        </p:txBody>
      </p:sp>
      <p:grpSp>
        <p:nvGrpSpPr>
          <p:cNvPr id="173198" name="Group 524"/>
          <p:cNvGrpSpPr>
            <a:grpSpLocks/>
          </p:cNvGrpSpPr>
          <p:nvPr/>
        </p:nvGrpSpPr>
        <p:grpSpPr bwMode="auto">
          <a:xfrm>
            <a:off x="4910138" y="2554288"/>
            <a:ext cx="327025" cy="88900"/>
            <a:chOff x="3072" y="1609"/>
            <a:chExt cx="206" cy="56"/>
          </a:xfrm>
        </p:grpSpPr>
        <p:sp>
          <p:nvSpPr>
            <p:cNvPr id="173444" name="Oval 525"/>
            <p:cNvSpPr>
              <a:spLocks noChangeArrowheads="1"/>
            </p:cNvSpPr>
            <p:nvPr/>
          </p:nvSpPr>
          <p:spPr bwMode="auto">
            <a:xfrm>
              <a:off x="3072" y="1609"/>
              <a:ext cx="58" cy="56"/>
            </a:xfrm>
            <a:prstGeom prst="ellipse">
              <a:avLst/>
            </a:prstGeom>
            <a:noFill/>
            <a:ln w="12700">
              <a:solidFill>
                <a:schemeClr val="tx1"/>
              </a:solidFill>
              <a:round/>
              <a:headEnd/>
              <a:tailEnd/>
            </a:ln>
          </p:spPr>
          <p:txBody>
            <a:bodyPr wrap="none" anchor="ctr"/>
            <a:lstStyle/>
            <a:p>
              <a:endParaRPr lang="en-US"/>
            </a:p>
          </p:txBody>
        </p:sp>
        <p:sp>
          <p:nvSpPr>
            <p:cNvPr id="173445" name="Line 526"/>
            <p:cNvSpPr>
              <a:spLocks noChangeShapeType="1"/>
            </p:cNvSpPr>
            <p:nvPr/>
          </p:nvSpPr>
          <p:spPr bwMode="auto">
            <a:xfrm>
              <a:off x="3134" y="1637"/>
              <a:ext cx="144" cy="0"/>
            </a:xfrm>
            <a:prstGeom prst="line">
              <a:avLst/>
            </a:prstGeom>
            <a:noFill/>
            <a:ln w="12700">
              <a:solidFill>
                <a:srgbClr val="000000"/>
              </a:solidFill>
              <a:round/>
              <a:headEnd/>
              <a:tailEnd type="arrow" w="med" len="sm"/>
            </a:ln>
          </p:spPr>
          <p:txBody>
            <a:bodyPr wrap="none" anchor="ctr"/>
            <a:lstStyle/>
            <a:p>
              <a:endParaRPr lang="en-US"/>
            </a:p>
          </p:txBody>
        </p:sp>
      </p:grpSp>
      <p:sp>
        <p:nvSpPr>
          <p:cNvPr id="173199" name="Freeform 527"/>
          <p:cNvSpPr>
            <a:spLocks/>
          </p:cNvSpPr>
          <p:nvPr/>
        </p:nvSpPr>
        <p:spPr bwMode="auto">
          <a:xfrm>
            <a:off x="3505200" y="2857500"/>
            <a:ext cx="381000" cy="130175"/>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173200" name="Line 528"/>
          <p:cNvSpPr>
            <a:spLocks noChangeShapeType="1"/>
          </p:cNvSpPr>
          <p:nvPr/>
        </p:nvSpPr>
        <p:spPr bwMode="auto">
          <a:xfrm>
            <a:off x="3733800" y="533400"/>
            <a:ext cx="304800" cy="0"/>
          </a:xfrm>
          <a:prstGeom prst="line">
            <a:avLst/>
          </a:prstGeom>
          <a:noFill/>
          <a:ln w="3175">
            <a:solidFill>
              <a:srgbClr val="000000"/>
            </a:solidFill>
            <a:round/>
            <a:headEnd/>
            <a:tailEnd/>
          </a:ln>
        </p:spPr>
        <p:txBody>
          <a:bodyPr wrap="none" anchor="ctr"/>
          <a:lstStyle/>
          <a:p>
            <a:endParaRPr lang="en-US"/>
          </a:p>
        </p:txBody>
      </p:sp>
      <p:sp>
        <p:nvSpPr>
          <p:cNvPr id="173201" name="Line 529"/>
          <p:cNvSpPr>
            <a:spLocks noChangeShapeType="1"/>
          </p:cNvSpPr>
          <p:nvPr/>
        </p:nvSpPr>
        <p:spPr bwMode="auto">
          <a:xfrm>
            <a:off x="3733800" y="457200"/>
            <a:ext cx="304800" cy="0"/>
          </a:xfrm>
          <a:prstGeom prst="line">
            <a:avLst/>
          </a:prstGeom>
          <a:noFill/>
          <a:ln w="3175">
            <a:solidFill>
              <a:srgbClr val="000000"/>
            </a:solidFill>
            <a:round/>
            <a:headEnd/>
            <a:tailEnd/>
          </a:ln>
        </p:spPr>
        <p:txBody>
          <a:bodyPr wrap="none" anchor="ctr"/>
          <a:lstStyle/>
          <a:p>
            <a:endParaRPr lang="en-US"/>
          </a:p>
        </p:txBody>
      </p:sp>
      <p:sp>
        <p:nvSpPr>
          <p:cNvPr id="173202" name="Line 530"/>
          <p:cNvSpPr>
            <a:spLocks noChangeShapeType="1"/>
          </p:cNvSpPr>
          <p:nvPr/>
        </p:nvSpPr>
        <p:spPr bwMode="auto">
          <a:xfrm flipV="1">
            <a:off x="3848100" y="381000"/>
            <a:ext cx="0" cy="228600"/>
          </a:xfrm>
          <a:prstGeom prst="line">
            <a:avLst/>
          </a:prstGeom>
          <a:noFill/>
          <a:ln w="3175">
            <a:solidFill>
              <a:srgbClr val="000000"/>
            </a:solidFill>
            <a:round/>
            <a:headEnd/>
            <a:tailEnd/>
          </a:ln>
        </p:spPr>
        <p:txBody>
          <a:bodyPr wrap="none" anchor="ctr"/>
          <a:lstStyle/>
          <a:p>
            <a:endParaRPr lang="en-US"/>
          </a:p>
        </p:txBody>
      </p:sp>
      <p:sp>
        <p:nvSpPr>
          <p:cNvPr id="173203" name="Line 531"/>
          <p:cNvSpPr>
            <a:spLocks noChangeShapeType="1"/>
          </p:cNvSpPr>
          <p:nvPr/>
        </p:nvSpPr>
        <p:spPr bwMode="auto">
          <a:xfrm>
            <a:off x="3733800" y="381000"/>
            <a:ext cx="0" cy="228600"/>
          </a:xfrm>
          <a:prstGeom prst="line">
            <a:avLst/>
          </a:prstGeom>
          <a:noFill/>
          <a:ln w="3175">
            <a:solidFill>
              <a:srgbClr val="000000"/>
            </a:solidFill>
            <a:round/>
            <a:headEnd/>
            <a:tailEnd/>
          </a:ln>
        </p:spPr>
        <p:txBody>
          <a:bodyPr wrap="none" anchor="ctr"/>
          <a:lstStyle/>
          <a:p>
            <a:endParaRPr lang="en-US"/>
          </a:p>
        </p:txBody>
      </p:sp>
      <p:sp>
        <p:nvSpPr>
          <p:cNvPr id="173204" name="Line 532"/>
          <p:cNvSpPr>
            <a:spLocks noChangeShapeType="1"/>
          </p:cNvSpPr>
          <p:nvPr/>
        </p:nvSpPr>
        <p:spPr bwMode="auto">
          <a:xfrm>
            <a:off x="3924300" y="381000"/>
            <a:ext cx="0" cy="228600"/>
          </a:xfrm>
          <a:prstGeom prst="line">
            <a:avLst/>
          </a:prstGeom>
          <a:noFill/>
          <a:ln w="3175">
            <a:solidFill>
              <a:srgbClr val="000000"/>
            </a:solidFill>
            <a:round/>
            <a:headEnd/>
            <a:tailEnd/>
          </a:ln>
        </p:spPr>
        <p:txBody>
          <a:bodyPr wrap="none" anchor="ctr"/>
          <a:lstStyle/>
          <a:p>
            <a:endParaRPr lang="en-US"/>
          </a:p>
        </p:txBody>
      </p:sp>
      <p:sp>
        <p:nvSpPr>
          <p:cNvPr id="173205" name="Line 533"/>
          <p:cNvSpPr>
            <a:spLocks noChangeShapeType="1"/>
          </p:cNvSpPr>
          <p:nvPr/>
        </p:nvSpPr>
        <p:spPr bwMode="auto">
          <a:xfrm>
            <a:off x="3886200" y="381000"/>
            <a:ext cx="0" cy="228600"/>
          </a:xfrm>
          <a:prstGeom prst="line">
            <a:avLst/>
          </a:prstGeom>
          <a:noFill/>
          <a:ln w="3175">
            <a:solidFill>
              <a:srgbClr val="000000"/>
            </a:solidFill>
            <a:round/>
            <a:headEnd/>
            <a:tailEnd/>
          </a:ln>
        </p:spPr>
        <p:txBody>
          <a:bodyPr wrap="none" anchor="ctr"/>
          <a:lstStyle/>
          <a:p>
            <a:endParaRPr lang="en-US"/>
          </a:p>
        </p:txBody>
      </p:sp>
      <p:sp>
        <p:nvSpPr>
          <p:cNvPr id="173206" name="Line 534"/>
          <p:cNvSpPr>
            <a:spLocks noChangeShapeType="1"/>
          </p:cNvSpPr>
          <p:nvPr/>
        </p:nvSpPr>
        <p:spPr bwMode="auto">
          <a:xfrm>
            <a:off x="3810000" y="381000"/>
            <a:ext cx="0" cy="228600"/>
          </a:xfrm>
          <a:prstGeom prst="line">
            <a:avLst/>
          </a:prstGeom>
          <a:noFill/>
          <a:ln w="3175">
            <a:solidFill>
              <a:srgbClr val="000000"/>
            </a:solidFill>
            <a:round/>
            <a:headEnd/>
            <a:tailEnd/>
          </a:ln>
        </p:spPr>
        <p:txBody>
          <a:bodyPr wrap="none" anchor="ctr"/>
          <a:lstStyle/>
          <a:p>
            <a:endParaRPr lang="en-US"/>
          </a:p>
        </p:txBody>
      </p:sp>
      <p:sp>
        <p:nvSpPr>
          <p:cNvPr id="173207" name="Line 535"/>
          <p:cNvSpPr>
            <a:spLocks noChangeShapeType="1"/>
          </p:cNvSpPr>
          <p:nvPr/>
        </p:nvSpPr>
        <p:spPr bwMode="auto">
          <a:xfrm>
            <a:off x="3771900" y="381000"/>
            <a:ext cx="0" cy="228600"/>
          </a:xfrm>
          <a:prstGeom prst="line">
            <a:avLst/>
          </a:prstGeom>
          <a:noFill/>
          <a:ln w="3175">
            <a:solidFill>
              <a:srgbClr val="000000"/>
            </a:solidFill>
            <a:round/>
            <a:headEnd/>
            <a:tailEnd/>
          </a:ln>
        </p:spPr>
        <p:txBody>
          <a:bodyPr wrap="none" anchor="ctr"/>
          <a:lstStyle/>
          <a:p>
            <a:endParaRPr lang="en-US"/>
          </a:p>
        </p:txBody>
      </p:sp>
      <p:sp>
        <p:nvSpPr>
          <p:cNvPr id="173208" name="Line 536"/>
          <p:cNvSpPr>
            <a:spLocks noChangeShapeType="1"/>
          </p:cNvSpPr>
          <p:nvPr/>
        </p:nvSpPr>
        <p:spPr bwMode="auto">
          <a:xfrm>
            <a:off x="3962400" y="381000"/>
            <a:ext cx="0" cy="228600"/>
          </a:xfrm>
          <a:prstGeom prst="line">
            <a:avLst/>
          </a:prstGeom>
          <a:noFill/>
          <a:ln w="3175">
            <a:solidFill>
              <a:srgbClr val="000000"/>
            </a:solidFill>
            <a:round/>
            <a:headEnd/>
            <a:tailEnd/>
          </a:ln>
        </p:spPr>
        <p:txBody>
          <a:bodyPr wrap="none" anchor="ctr"/>
          <a:lstStyle/>
          <a:p>
            <a:endParaRPr lang="en-US"/>
          </a:p>
        </p:txBody>
      </p:sp>
      <p:sp>
        <p:nvSpPr>
          <p:cNvPr id="173209" name="Line 537"/>
          <p:cNvSpPr>
            <a:spLocks noChangeShapeType="1"/>
          </p:cNvSpPr>
          <p:nvPr/>
        </p:nvSpPr>
        <p:spPr bwMode="auto">
          <a:xfrm>
            <a:off x="4038600" y="381000"/>
            <a:ext cx="0" cy="228600"/>
          </a:xfrm>
          <a:prstGeom prst="line">
            <a:avLst/>
          </a:prstGeom>
          <a:noFill/>
          <a:ln w="3175">
            <a:solidFill>
              <a:srgbClr val="000000"/>
            </a:solidFill>
            <a:round/>
            <a:headEnd/>
            <a:tailEnd/>
          </a:ln>
        </p:spPr>
        <p:txBody>
          <a:bodyPr wrap="none" anchor="ctr"/>
          <a:lstStyle/>
          <a:p>
            <a:endParaRPr lang="en-US"/>
          </a:p>
        </p:txBody>
      </p:sp>
      <p:sp>
        <p:nvSpPr>
          <p:cNvPr id="173210" name="Line 538"/>
          <p:cNvSpPr>
            <a:spLocks noChangeShapeType="1"/>
          </p:cNvSpPr>
          <p:nvPr/>
        </p:nvSpPr>
        <p:spPr bwMode="auto">
          <a:xfrm>
            <a:off x="4000500" y="381000"/>
            <a:ext cx="0" cy="228600"/>
          </a:xfrm>
          <a:prstGeom prst="line">
            <a:avLst/>
          </a:prstGeom>
          <a:noFill/>
          <a:ln w="3175">
            <a:solidFill>
              <a:srgbClr val="000000"/>
            </a:solidFill>
            <a:round/>
            <a:headEnd/>
            <a:tailEnd/>
          </a:ln>
        </p:spPr>
        <p:txBody>
          <a:bodyPr wrap="none" anchor="ctr"/>
          <a:lstStyle/>
          <a:p>
            <a:endParaRPr lang="en-US"/>
          </a:p>
        </p:txBody>
      </p:sp>
      <p:sp>
        <p:nvSpPr>
          <p:cNvPr id="173211" name="Freeform 539"/>
          <p:cNvSpPr>
            <a:spLocks/>
          </p:cNvSpPr>
          <p:nvPr/>
        </p:nvSpPr>
        <p:spPr bwMode="auto">
          <a:xfrm>
            <a:off x="3733800" y="457200"/>
            <a:ext cx="304800" cy="7620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12700" cap="flat" cmpd="sng">
            <a:solidFill>
              <a:srgbClr val="000000"/>
            </a:solidFill>
            <a:prstDash val="solid"/>
            <a:round/>
            <a:headEnd/>
            <a:tailEnd/>
          </a:ln>
        </p:spPr>
        <p:txBody>
          <a:bodyPr wrap="none" anchor="ctr"/>
          <a:lstStyle/>
          <a:p>
            <a:endParaRPr lang="en-US"/>
          </a:p>
        </p:txBody>
      </p:sp>
      <p:grpSp>
        <p:nvGrpSpPr>
          <p:cNvPr id="173212" name="Group 540"/>
          <p:cNvGrpSpPr>
            <a:grpSpLocks/>
          </p:cNvGrpSpPr>
          <p:nvPr/>
        </p:nvGrpSpPr>
        <p:grpSpPr bwMode="auto">
          <a:xfrm>
            <a:off x="7010400" y="2819400"/>
            <a:ext cx="188913" cy="187325"/>
            <a:chOff x="4416" y="1776"/>
            <a:chExt cx="119" cy="118"/>
          </a:xfrm>
        </p:grpSpPr>
        <p:sp>
          <p:nvSpPr>
            <p:cNvPr id="173438" name="Freeform 541"/>
            <p:cNvSpPr>
              <a:spLocks/>
            </p:cNvSpPr>
            <p:nvPr/>
          </p:nvSpPr>
          <p:spPr bwMode="auto">
            <a:xfrm>
              <a:off x="4449" y="1871"/>
              <a:ext cx="54" cy="23"/>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439" name="Line 542"/>
            <p:cNvSpPr>
              <a:spLocks noChangeShapeType="1"/>
            </p:cNvSpPr>
            <p:nvPr/>
          </p:nvSpPr>
          <p:spPr bwMode="auto">
            <a:xfrm flipV="1">
              <a:off x="4476" y="1776"/>
              <a:ext cx="0" cy="96"/>
            </a:xfrm>
            <a:prstGeom prst="line">
              <a:avLst/>
            </a:prstGeom>
            <a:noFill/>
            <a:ln w="12700">
              <a:solidFill>
                <a:schemeClr val="tx1"/>
              </a:solidFill>
              <a:round/>
              <a:headEnd/>
              <a:tailEnd/>
            </a:ln>
          </p:spPr>
          <p:txBody>
            <a:bodyPr wrap="none" anchor="ctr"/>
            <a:lstStyle/>
            <a:p>
              <a:endParaRPr lang="en-US"/>
            </a:p>
          </p:txBody>
        </p:sp>
        <p:sp>
          <p:nvSpPr>
            <p:cNvPr id="173440" name="Line 543"/>
            <p:cNvSpPr>
              <a:spLocks noChangeShapeType="1"/>
            </p:cNvSpPr>
            <p:nvPr/>
          </p:nvSpPr>
          <p:spPr bwMode="auto">
            <a:xfrm>
              <a:off x="4427" y="1804"/>
              <a:ext cx="96" cy="0"/>
            </a:xfrm>
            <a:prstGeom prst="line">
              <a:avLst/>
            </a:prstGeom>
            <a:noFill/>
            <a:ln w="12700">
              <a:solidFill>
                <a:schemeClr val="tx1"/>
              </a:solidFill>
              <a:round/>
              <a:headEnd/>
              <a:tailEnd/>
            </a:ln>
          </p:spPr>
          <p:txBody>
            <a:bodyPr wrap="none" anchor="ctr"/>
            <a:lstStyle/>
            <a:p>
              <a:endParaRPr lang="en-US"/>
            </a:p>
          </p:txBody>
        </p:sp>
        <p:sp>
          <p:nvSpPr>
            <p:cNvPr id="173441" name="Rectangle 544"/>
            <p:cNvSpPr>
              <a:spLocks noChangeArrowheads="1"/>
            </p:cNvSpPr>
            <p:nvPr/>
          </p:nvSpPr>
          <p:spPr bwMode="auto">
            <a:xfrm>
              <a:off x="4416"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73442" name="Rectangle 545"/>
            <p:cNvSpPr>
              <a:spLocks noChangeArrowheads="1"/>
            </p:cNvSpPr>
            <p:nvPr/>
          </p:nvSpPr>
          <p:spPr bwMode="auto">
            <a:xfrm>
              <a:off x="4464"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73443" name="Rectangle 546"/>
            <p:cNvSpPr>
              <a:spLocks noChangeArrowheads="1"/>
            </p:cNvSpPr>
            <p:nvPr/>
          </p:nvSpPr>
          <p:spPr bwMode="auto">
            <a:xfrm>
              <a:off x="4512"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grpSp>
      <p:grpSp>
        <p:nvGrpSpPr>
          <p:cNvPr id="173213" name="Group 547"/>
          <p:cNvGrpSpPr>
            <a:grpSpLocks/>
          </p:cNvGrpSpPr>
          <p:nvPr/>
        </p:nvGrpSpPr>
        <p:grpSpPr bwMode="auto">
          <a:xfrm>
            <a:off x="3776663" y="3279775"/>
            <a:ext cx="261937" cy="257175"/>
            <a:chOff x="4416" y="1776"/>
            <a:chExt cx="119" cy="118"/>
          </a:xfrm>
        </p:grpSpPr>
        <p:sp>
          <p:nvSpPr>
            <p:cNvPr id="173432" name="Freeform 548"/>
            <p:cNvSpPr>
              <a:spLocks/>
            </p:cNvSpPr>
            <p:nvPr/>
          </p:nvSpPr>
          <p:spPr bwMode="auto">
            <a:xfrm>
              <a:off x="4449" y="1871"/>
              <a:ext cx="54" cy="23"/>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433" name="Line 549"/>
            <p:cNvSpPr>
              <a:spLocks noChangeShapeType="1"/>
            </p:cNvSpPr>
            <p:nvPr/>
          </p:nvSpPr>
          <p:spPr bwMode="auto">
            <a:xfrm flipV="1">
              <a:off x="4476" y="1776"/>
              <a:ext cx="0" cy="96"/>
            </a:xfrm>
            <a:prstGeom prst="line">
              <a:avLst/>
            </a:prstGeom>
            <a:noFill/>
            <a:ln w="12700">
              <a:solidFill>
                <a:schemeClr val="tx1"/>
              </a:solidFill>
              <a:round/>
              <a:headEnd/>
              <a:tailEnd/>
            </a:ln>
          </p:spPr>
          <p:txBody>
            <a:bodyPr wrap="none" anchor="ctr"/>
            <a:lstStyle/>
            <a:p>
              <a:endParaRPr lang="en-US"/>
            </a:p>
          </p:txBody>
        </p:sp>
        <p:sp>
          <p:nvSpPr>
            <p:cNvPr id="173434" name="Line 550"/>
            <p:cNvSpPr>
              <a:spLocks noChangeShapeType="1"/>
            </p:cNvSpPr>
            <p:nvPr/>
          </p:nvSpPr>
          <p:spPr bwMode="auto">
            <a:xfrm>
              <a:off x="4427" y="1804"/>
              <a:ext cx="96" cy="0"/>
            </a:xfrm>
            <a:prstGeom prst="line">
              <a:avLst/>
            </a:prstGeom>
            <a:noFill/>
            <a:ln w="12700">
              <a:solidFill>
                <a:schemeClr val="tx1"/>
              </a:solidFill>
              <a:round/>
              <a:headEnd/>
              <a:tailEnd/>
            </a:ln>
          </p:spPr>
          <p:txBody>
            <a:bodyPr wrap="none" anchor="ctr"/>
            <a:lstStyle/>
            <a:p>
              <a:endParaRPr lang="en-US"/>
            </a:p>
          </p:txBody>
        </p:sp>
        <p:sp>
          <p:nvSpPr>
            <p:cNvPr id="173435" name="Rectangle 551"/>
            <p:cNvSpPr>
              <a:spLocks noChangeArrowheads="1"/>
            </p:cNvSpPr>
            <p:nvPr/>
          </p:nvSpPr>
          <p:spPr bwMode="auto">
            <a:xfrm>
              <a:off x="4416"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73436" name="Rectangle 552"/>
            <p:cNvSpPr>
              <a:spLocks noChangeArrowheads="1"/>
            </p:cNvSpPr>
            <p:nvPr/>
          </p:nvSpPr>
          <p:spPr bwMode="auto">
            <a:xfrm>
              <a:off x="4464"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73437" name="Rectangle 553"/>
            <p:cNvSpPr>
              <a:spLocks noChangeArrowheads="1"/>
            </p:cNvSpPr>
            <p:nvPr/>
          </p:nvSpPr>
          <p:spPr bwMode="auto">
            <a:xfrm>
              <a:off x="4512"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grpSp>
      <p:grpSp>
        <p:nvGrpSpPr>
          <p:cNvPr id="173214" name="Group 554"/>
          <p:cNvGrpSpPr>
            <a:grpSpLocks/>
          </p:cNvGrpSpPr>
          <p:nvPr/>
        </p:nvGrpSpPr>
        <p:grpSpPr bwMode="auto">
          <a:xfrm>
            <a:off x="2590800" y="5715000"/>
            <a:ext cx="331788" cy="119063"/>
            <a:chOff x="3408" y="3408"/>
            <a:chExt cx="209" cy="75"/>
          </a:xfrm>
        </p:grpSpPr>
        <p:sp>
          <p:nvSpPr>
            <p:cNvPr id="173425" name="Line 555"/>
            <p:cNvSpPr>
              <a:spLocks noChangeAspect="1" noChangeShapeType="1"/>
            </p:cNvSpPr>
            <p:nvPr/>
          </p:nvSpPr>
          <p:spPr bwMode="auto">
            <a:xfrm>
              <a:off x="3440" y="34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6" name="Line 556"/>
            <p:cNvSpPr>
              <a:spLocks noChangeAspect="1" noChangeShapeType="1"/>
            </p:cNvSpPr>
            <p:nvPr/>
          </p:nvSpPr>
          <p:spPr bwMode="auto">
            <a:xfrm>
              <a:off x="3592"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7" name="Line 557"/>
            <p:cNvSpPr>
              <a:spLocks noChangeAspect="1" noChangeShapeType="1"/>
            </p:cNvSpPr>
            <p:nvPr/>
          </p:nvSpPr>
          <p:spPr bwMode="auto">
            <a:xfrm>
              <a:off x="3615"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8" name="Line 558"/>
            <p:cNvSpPr>
              <a:spLocks noChangeAspect="1" noChangeShapeType="1"/>
            </p:cNvSpPr>
            <p:nvPr/>
          </p:nvSpPr>
          <p:spPr bwMode="auto">
            <a:xfrm>
              <a:off x="3433"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9" name="Line 559"/>
            <p:cNvSpPr>
              <a:spLocks noChangeAspect="1" noChangeShapeType="1"/>
            </p:cNvSpPr>
            <p:nvPr/>
          </p:nvSpPr>
          <p:spPr bwMode="auto">
            <a:xfrm>
              <a:off x="3455"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30" name="Oval 560"/>
            <p:cNvSpPr>
              <a:spLocks noChangeAspect="1" noChangeArrowheads="1"/>
            </p:cNvSpPr>
            <p:nvPr/>
          </p:nvSpPr>
          <p:spPr bwMode="auto">
            <a:xfrm>
              <a:off x="3408"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73431" name="Oval 561"/>
            <p:cNvSpPr>
              <a:spLocks noChangeAspect="1" noChangeArrowheads="1"/>
            </p:cNvSpPr>
            <p:nvPr/>
          </p:nvSpPr>
          <p:spPr bwMode="auto">
            <a:xfrm>
              <a:off x="3552"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173215" name="Group 562"/>
          <p:cNvGrpSpPr>
            <a:grpSpLocks/>
          </p:cNvGrpSpPr>
          <p:nvPr/>
        </p:nvGrpSpPr>
        <p:grpSpPr bwMode="auto">
          <a:xfrm>
            <a:off x="2608263" y="6394450"/>
            <a:ext cx="287337" cy="239713"/>
            <a:chOff x="1643" y="4028"/>
            <a:chExt cx="181" cy="151"/>
          </a:xfrm>
        </p:grpSpPr>
        <p:sp>
          <p:nvSpPr>
            <p:cNvPr id="173410" name="Freeform 563"/>
            <p:cNvSpPr>
              <a:spLocks noChangeAspect="1"/>
            </p:cNvSpPr>
            <p:nvPr/>
          </p:nvSpPr>
          <p:spPr bwMode="auto">
            <a:xfrm>
              <a:off x="1684" y="4051"/>
              <a:ext cx="73" cy="73"/>
            </a:xfrm>
            <a:custGeom>
              <a:avLst/>
              <a:gdLst>
                <a:gd name="T0" fmla="*/ 0 w 73"/>
                <a:gd name="T1" fmla="*/ 0 h 73"/>
                <a:gd name="T2" fmla="*/ 73 w 73"/>
                <a:gd name="T3" fmla="*/ 73 h 73"/>
                <a:gd name="T4" fmla="*/ 0 60000 65536"/>
                <a:gd name="T5" fmla="*/ 0 60000 65536"/>
                <a:gd name="T6" fmla="*/ 0 w 73"/>
                <a:gd name="T7" fmla="*/ 0 h 73"/>
                <a:gd name="T8" fmla="*/ 73 w 73"/>
                <a:gd name="T9" fmla="*/ 73 h 73"/>
              </a:gdLst>
              <a:ahLst/>
              <a:cxnLst>
                <a:cxn ang="T4">
                  <a:pos x="T0" y="T1"/>
                </a:cxn>
                <a:cxn ang="T5">
                  <a:pos x="T2" y="T3"/>
                </a:cxn>
              </a:cxnLst>
              <a:rect l="T6" t="T7" r="T8" b="T9"/>
              <a:pathLst>
                <a:path w="73" h="73">
                  <a:moveTo>
                    <a:pt x="0" y="0"/>
                  </a:moveTo>
                  <a:lnTo>
                    <a:pt x="73" y="73"/>
                  </a:lnTo>
                </a:path>
              </a:pathLst>
            </a:custGeom>
            <a:noFill/>
            <a:ln w="12700">
              <a:solidFill>
                <a:srgbClr val="000000"/>
              </a:solidFill>
              <a:round/>
              <a:headEnd type="none" w="sm" len="sm"/>
              <a:tailEnd type="none" w="sm" len="sm"/>
            </a:ln>
          </p:spPr>
          <p:txBody>
            <a:bodyPr wrap="none" anchor="ctr"/>
            <a:lstStyle/>
            <a:p>
              <a:endParaRPr lang="en-US"/>
            </a:p>
          </p:txBody>
        </p:sp>
        <p:sp>
          <p:nvSpPr>
            <p:cNvPr id="173411" name="Line 564"/>
            <p:cNvSpPr>
              <a:spLocks noChangeAspect="1" noChangeShapeType="1"/>
            </p:cNvSpPr>
            <p:nvPr/>
          </p:nvSpPr>
          <p:spPr bwMode="auto">
            <a:xfrm flipV="1">
              <a:off x="1716" y="4079"/>
              <a:ext cx="27"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12" name="Line 565"/>
            <p:cNvSpPr>
              <a:spLocks noChangeAspect="1" noChangeShapeType="1"/>
            </p:cNvSpPr>
            <p:nvPr/>
          </p:nvSpPr>
          <p:spPr bwMode="auto">
            <a:xfrm flipV="1">
              <a:off x="1696" y="4059"/>
              <a:ext cx="26"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13" name="Freeform 566"/>
            <p:cNvSpPr>
              <a:spLocks noChangeAspect="1"/>
            </p:cNvSpPr>
            <p:nvPr/>
          </p:nvSpPr>
          <p:spPr bwMode="auto">
            <a:xfrm>
              <a:off x="1675" y="4065"/>
              <a:ext cx="58" cy="61"/>
            </a:xfrm>
            <a:custGeom>
              <a:avLst/>
              <a:gdLst>
                <a:gd name="T0" fmla="*/ 0 w 58"/>
                <a:gd name="T1" fmla="*/ 0 h 61"/>
                <a:gd name="T2" fmla="*/ 58 w 58"/>
                <a:gd name="T3" fmla="*/ 61 h 61"/>
                <a:gd name="T4" fmla="*/ 0 60000 65536"/>
                <a:gd name="T5" fmla="*/ 0 60000 65536"/>
                <a:gd name="T6" fmla="*/ 0 w 58"/>
                <a:gd name="T7" fmla="*/ 0 h 61"/>
                <a:gd name="T8" fmla="*/ 58 w 58"/>
                <a:gd name="T9" fmla="*/ 61 h 61"/>
              </a:gdLst>
              <a:ahLst/>
              <a:cxnLst>
                <a:cxn ang="T4">
                  <a:pos x="T0" y="T1"/>
                </a:cxn>
                <a:cxn ang="T5">
                  <a:pos x="T2" y="T3"/>
                </a:cxn>
              </a:cxnLst>
              <a:rect l="T6" t="T7" r="T8" b="T9"/>
              <a:pathLst>
                <a:path w="58" h="61">
                  <a:moveTo>
                    <a:pt x="0" y="0"/>
                  </a:moveTo>
                  <a:lnTo>
                    <a:pt x="58" y="61"/>
                  </a:lnTo>
                </a:path>
              </a:pathLst>
            </a:custGeom>
            <a:noFill/>
            <a:ln w="12700">
              <a:solidFill>
                <a:srgbClr val="000000"/>
              </a:solidFill>
              <a:round/>
              <a:headEnd type="none" w="sm" len="sm"/>
              <a:tailEnd type="none" w="sm" len="sm"/>
            </a:ln>
          </p:spPr>
          <p:txBody>
            <a:bodyPr wrap="none" anchor="ctr"/>
            <a:lstStyle/>
            <a:p>
              <a:endParaRPr lang="en-US"/>
            </a:p>
          </p:txBody>
        </p:sp>
        <p:sp>
          <p:nvSpPr>
            <p:cNvPr id="173414" name="Line 567"/>
            <p:cNvSpPr>
              <a:spLocks noChangeAspect="1" noChangeShapeType="1"/>
            </p:cNvSpPr>
            <p:nvPr/>
          </p:nvSpPr>
          <p:spPr bwMode="auto">
            <a:xfrm>
              <a:off x="1701" y="4040"/>
              <a:ext cx="86"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15" name="Freeform 568"/>
            <p:cNvSpPr>
              <a:spLocks noChangeAspect="1"/>
            </p:cNvSpPr>
            <p:nvPr/>
          </p:nvSpPr>
          <p:spPr bwMode="auto">
            <a:xfrm>
              <a:off x="1663" y="4032"/>
              <a:ext cx="11" cy="32"/>
            </a:xfrm>
            <a:custGeom>
              <a:avLst/>
              <a:gdLst>
                <a:gd name="T0" fmla="*/ 20 w 21"/>
                <a:gd name="T1" fmla="*/ 64 h 65"/>
                <a:gd name="T2" fmla="*/ 15 w 21"/>
                <a:gd name="T3" fmla="*/ 59 h 65"/>
                <a:gd name="T4" fmla="*/ 6 w 21"/>
                <a:gd name="T5" fmla="*/ 44 h 65"/>
                <a:gd name="T6" fmla="*/ 0 w 21"/>
                <a:gd name="T7" fmla="*/ 27 h 65"/>
                <a:gd name="T8" fmla="*/ 6 w 21"/>
                <a:gd name="T9" fmla="*/ 15 h 65"/>
                <a:gd name="T10" fmla="*/ 12 w 21"/>
                <a:gd name="T11" fmla="*/ 9 h 65"/>
                <a:gd name="T12" fmla="*/ 20 w 21"/>
                <a:gd name="T13" fmla="*/ 0 h 65"/>
                <a:gd name="T14" fmla="*/ 0 60000 65536"/>
                <a:gd name="T15" fmla="*/ 0 60000 65536"/>
                <a:gd name="T16" fmla="*/ 0 60000 65536"/>
                <a:gd name="T17" fmla="*/ 0 60000 65536"/>
                <a:gd name="T18" fmla="*/ 0 60000 65536"/>
                <a:gd name="T19" fmla="*/ 0 60000 65536"/>
                <a:gd name="T20" fmla="*/ 0 60000 65536"/>
                <a:gd name="T21" fmla="*/ 0 w 21"/>
                <a:gd name="T22" fmla="*/ 0 h 65"/>
                <a:gd name="T23" fmla="*/ 21 w 21"/>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5">
                  <a:moveTo>
                    <a:pt x="20" y="64"/>
                  </a:moveTo>
                  <a:lnTo>
                    <a:pt x="15" y="59"/>
                  </a:lnTo>
                  <a:lnTo>
                    <a:pt x="6" y="44"/>
                  </a:lnTo>
                  <a:lnTo>
                    <a:pt x="0" y="27"/>
                  </a:lnTo>
                  <a:lnTo>
                    <a:pt x="6" y="15"/>
                  </a:lnTo>
                  <a:lnTo>
                    <a:pt x="12" y="9"/>
                  </a:lnTo>
                  <a:lnTo>
                    <a:pt x="2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416" name="Freeform 569"/>
            <p:cNvSpPr>
              <a:spLocks noChangeAspect="1"/>
            </p:cNvSpPr>
            <p:nvPr/>
          </p:nvSpPr>
          <p:spPr bwMode="auto">
            <a:xfrm>
              <a:off x="1666" y="4028"/>
              <a:ext cx="33" cy="11"/>
            </a:xfrm>
            <a:custGeom>
              <a:avLst/>
              <a:gdLst>
                <a:gd name="T0" fmla="*/ 65 w 66"/>
                <a:gd name="T1" fmla="*/ 21 h 22"/>
                <a:gd name="T2" fmla="*/ 59 w 66"/>
                <a:gd name="T3" fmla="*/ 15 h 22"/>
                <a:gd name="T4" fmla="*/ 45 w 66"/>
                <a:gd name="T5" fmla="*/ 6 h 22"/>
                <a:gd name="T6" fmla="*/ 27 w 66"/>
                <a:gd name="T7" fmla="*/ 0 h 22"/>
                <a:gd name="T8" fmla="*/ 16 w 66"/>
                <a:gd name="T9" fmla="*/ 6 h 22"/>
                <a:gd name="T10" fmla="*/ 10 w 66"/>
                <a:gd name="T11" fmla="*/ 12 h 22"/>
                <a:gd name="T12" fmla="*/ 0 w 66"/>
                <a:gd name="T13" fmla="*/ 21 h 22"/>
                <a:gd name="T14" fmla="*/ 0 60000 65536"/>
                <a:gd name="T15" fmla="*/ 0 60000 65536"/>
                <a:gd name="T16" fmla="*/ 0 60000 65536"/>
                <a:gd name="T17" fmla="*/ 0 60000 65536"/>
                <a:gd name="T18" fmla="*/ 0 60000 65536"/>
                <a:gd name="T19" fmla="*/ 0 60000 65536"/>
                <a:gd name="T20" fmla="*/ 0 60000 65536"/>
                <a:gd name="T21" fmla="*/ 0 w 66"/>
                <a:gd name="T22" fmla="*/ 0 h 22"/>
                <a:gd name="T23" fmla="*/ 66 w 6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22">
                  <a:moveTo>
                    <a:pt x="65" y="21"/>
                  </a:moveTo>
                  <a:lnTo>
                    <a:pt x="59" y="15"/>
                  </a:lnTo>
                  <a:lnTo>
                    <a:pt x="45" y="6"/>
                  </a:lnTo>
                  <a:lnTo>
                    <a:pt x="27" y="0"/>
                  </a:lnTo>
                  <a:lnTo>
                    <a:pt x="16" y="6"/>
                  </a:lnTo>
                  <a:lnTo>
                    <a:pt x="10" y="12"/>
                  </a:lnTo>
                  <a:lnTo>
                    <a:pt x="0" y="21"/>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173417" name="Group 570"/>
            <p:cNvGrpSpPr>
              <a:grpSpLocks/>
            </p:cNvGrpSpPr>
            <p:nvPr/>
          </p:nvGrpSpPr>
          <p:grpSpPr bwMode="auto">
            <a:xfrm>
              <a:off x="1643" y="4126"/>
              <a:ext cx="181" cy="53"/>
              <a:chOff x="3408" y="3408"/>
              <a:chExt cx="209" cy="75"/>
            </a:xfrm>
          </p:grpSpPr>
          <p:sp>
            <p:nvSpPr>
              <p:cNvPr id="173418" name="Line 571"/>
              <p:cNvSpPr>
                <a:spLocks noChangeAspect="1" noChangeShapeType="1"/>
              </p:cNvSpPr>
              <p:nvPr/>
            </p:nvSpPr>
            <p:spPr bwMode="auto">
              <a:xfrm>
                <a:off x="3440" y="34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19" name="Line 572"/>
              <p:cNvSpPr>
                <a:spLocks noChangeAspect="1" noChangeShapeType="1"/>
              </p:cNvSpPr>
              <p:nvPr/>
            </p:nvSpPr>
            <p:spPr bwMode="auto">
              <a:xfrm>
                <a:off x="3592"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0" name="Line 573"/>
              <p:cNvSpPr>
                <a:spLocks noChangeAspect="1" noChangeShapeType="1"/>
              </p:cNvSpPr>
              <p:nvPr/>
            </p:nvSpPr>
            <p:spPr bwMode="auto">
              <a:xfrm>
                <a:off x="3615"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1" name="Line 574"/>
              <p:cNvSpPr>
                <a:spLocks noChangeAspect="1" noChangeShapeType="1"/>
              </p:cNvSpPr>
              <p:nvPr/>
            </p:nvSpPr>
            <p:spPr bwMode="auto">
              <a:xfrm>
                <a:off x="3433"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2" name="Line 575"/>
              <p:cNvSpPr>
                <a:spLocks noChangeAspect="1" noChangeShapeType="1"/>
              </p:cNvSpPr>
              <p:nvPr/>
            </p:nvSpPr>
            <p:spPr bwMode="auto">
              <a:xfrm>
                <a:off x="3455"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423" name="Oval 576"/>
              <p:cNvSpPr>
                <a:spLocks noChangeAspect="1" noChangeArrowheads="1"/>
              </p:cNvSpPr>
              <p:nvPr/>
            </p:nvSpPr>
            <p:spPr bwMode="auto">
              <a:xfrm>
                <a:off x="3408"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73424" name="Oval 577"/>
              <p:cNvSpPr>
                <a:spLocks noChangeAspect="1" noChangeArrowheads="1"/>
              </p:cNvSpPr>
              <p:nvPr/>
            </p:nvSpPr>
            <p:spPr bwMode="auto">
              <a:xfrm>
                <a:off x="3552"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grpSp>
      </p:grpSp>
      <p:grpSp>
        <p:nvGrpSpPr>
          <p:cNvPr id="173216" name="Group 578"/>
          <p:cNvGrpSpPr>
            <a:grpSpLocks/>
          </p:cNvGrpSpPr>
          <p:nvPr/>
        </p:nvGrpSpPr>
        <p:grpSpPr bwMode="auto">
          <a:xfrm>
            <a:off x="6369050" y="3849688"/>
            <a:ext cx="242888" cy="228600"/>
            <a:chOff x="4029" y="2160"/>
            <a:chExt cx="153" cy="144"/>
          </a:xfrm>
        </p:grpSpPr>
        <p:grpSp>
          <p:nvGrpSpPr>
            <p:cNvPr id="173404" name="Group 579"/>
            <p:cNvGrpSpPr>
              <a:grpSpLocks/>
            </p:cNvGrpSpPr>
            <p:nvPr/>
          </p:nvGrpSpPr>
          <p:grpSpPr bwMode="auto">
            <a:xfrm>
              <a:off x="4032" y="2160"/>
              <a:ext cx="108" cy="119"/>
              <a:chOff x="4032" y="2160"/>
              <a:chExt cx="108" cy="119"/>
            </a:xfrm>
          </p:grpSpPr>
          <p:sp>
            <p:nvSpPr>
              <p:cNvPr id="173407" name="Line 580"/>
              <p:cNvSpPr>
                <a:spLocks noChangeShapeType="1"/>
              </p:cNvSpPr>
              <p:nvPr/>
            </p:nvSpPr>
            <p:spPr bwMode="auto">
              <a:xfrm>
                <a:off x="4032" y="2160"/>
                <a:ext cx="108" cy="21"/>
              </a:xfrm>
              <a:prstGeom prst="line">
                <a:avLst/>
              </a:prstGeom>
              <a:noFill/>
              <a:ln w="12700">
                <a:solidFill>
                  <a:srgbClr val="000000"/>
                </a:solidFill>
                <a:round/>
                <a:headEnd/>
                <a:tailEnd/>
              </a:ln>
            </p:spPr>
            <p:txBody>
              <a:bodyPr wrap="none" anchor="ctr"/>
              <a:lstStyle/>
              <a:p>
                <a:endParaRPr lang="en-US"/>
              </a:p>
            </p:txBody>
          </p:sp>
          <p:sp>
            <p:nvSpPr>
              <p:cNvPr id="173408" name="Line 581"/>
              <p:cNvSpPr>
                <a:spLocks noChangeShapeType="1"/>
              </p:cNvSpPr>
              <p:nvPr/>
            </p:nvSpPr>
            <p:spPr bwMode="auto">
              <a:xfrm>
                <a:off x="4032" y="2160"/>
                <a:ext cx="0" cy="96"/>
              </a:xfrm>
              <a:prstGeom prst="line">
                <a:avLst/>
              </a:prstGeom>
              <a:noFill/>
              <a:ln w="12700">
                <a:solidFill>
                  <a:srgbClr val="000000"/>
                </a:solidFill>
                <a:round/>
                <a:headEnd/>
                <a:tailEnd/>
              </a:ln>
            </p:spPr>
            <p:txBody>
              <a:bodyPr wrap="none" anchor="ctr"/>
              <a:lstStyle/>
              <a:p>
                <a:endParaRPr lang="en-US"/>
              </a:p>
            </p:txBody>
          </p:sp>
          <p:sp>
            <p:nvSpPr>
              <p:cNvPr id="173409" name="Line 582"/>
              <p:cNvSpPr>
                <a:spLocks noChangeShapeType="1"/>
              </p:cNvSpPr>
              <p:nvPr/>
            </p:nvSpPr>
            <p:spPr bwMode="auto">
              <a:xfrm>
                <a:off x="4135" y="2183"/>
                <a:ext cx="0" cy="96"/>
              </a:xfrm>
              <a:prstGeom prst="line">
                <a:avLst/>
              </a:prstGeom>
              <a:noFill/>
              <a:ln w="12700">
                <a:solidFill>
                  <a:srgbClr val="000000"/>
                </a:solidFill>
                <a:round/>
                <a:headEnd/>
                <a:tailEnd/>
              </a:ln>
            </p:spPr>
            <p:txBody>
              <a:bodyPr wrap="none" anchor="ctr"/>
              <a:lstStyle/>
              <a:p>
                <a:endParaRPr lang="en-US"/>
              </a:p>
            </p:txBody>
          </p:sp>
        </p:grpSp>
        <p:sp>
          <p:nvSpPr>
            <p:cNvPr id="173405" name="Oval 583"/>
            <p:cNvSpPr>
              <a:spLocks noChangeArrowheads="1"/>
            </p:cNvSpPr>
            <p:nvPr/>
          </p:nvSpPr>
          <p:spPr bwMode="auto">
            <a:xfrm>
              <a:off x="4029" y="2235"/>
              <a:ext cx="48" cy="48"/>
            </a:xfrm>
            <a:prstGeom prst="ellipse">
              <a:avLst/>
            </a:prstGeom>
            <a:solidFill>
              <a:schemeClr val="tx2"/>
            </a:solidFill>
            <a:ln w="3175">
              <a:noFill/>
              <a:round/>
              <a:headEnd/>
              <a:tailEnd/>
            </a:ln>
          </p:spPr>
          <p:txBody>
            <a:bodyPr wrap="none" anchor="ctr"/>
            <a:lstStyle/>
            <a:p>
              <a:endParaRPr lang="en-US"/>
            </a:p>
          </p:txBody>
        </p:sp>
        <p:sp>
          <p:nvSpPr>
            <p:cNvPr id="173406" name="Oval 584"/>
            <p:cNvSpPr>
              <a:spLocks noChangeArrowheads="1"/>
            </p:cNvSpPr>
            <p:nvPr/>
          </p:nvSpPr>
          <p:spPr bwMode="auto">
            <a:xfrm>
              <a:off x="4134" y="2256"/>
              <a:ext cx="48" cy="48"/>
            </a:xfrm>
            <a:prstGeom prst="ellipse">
              <a:avLst/>
            </a:prstGeom>
            <a:solidFill>
              <a:schemeClr val="tx2"/>
            </a:solidFill>
            <a:ln w="3175">
              <a:noFill/>
              <a:round/>
              <a:headEnd/>
              <a:tailEnd/>
            </a:ln>
          </p:spPr>
          <p:txBody>
            <a:bodyPr wrap="none" anchor="ctr"/>
            <a:lstStyle/>
            <a:p>
              <a:endParaRPr lang="en-US"/>
            </a:p>
          </p:txBody>
        </p:sp>
      </p:grpSp>
      <p:grpSp>
        <p:nvGrpSpPr>
          <p:cNvPr id="173217" name="Group 585"/>
          <p:cNvGrpSpPr>
            <a:grpSpLocks/>
          </p:cNvGrpSpPr>
          <p:nvPr/>
        </p:nvGrpSpPr>
        <p:grpSpPr bwMode="auto">
          <a:xfrm>
            <a:off x="6016625" y="3854450"/>
            <a:ext cx="307975" cy="220663"/>
            <a:chOff x="3984" y="2422"/>
            <a:chExt cx="194" cy="139"/>
          </a:xfrm>
        </p:grpSpPr>
        <p:sp>
          <p:nvSpPr>
            <p:cNvPr id="173400" name="Rectangle 586"/>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73401" name="Freeform 587"/>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73402" name="Freeform 588"/>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73403" name="Freeform 589"/>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73218" name="Rectangle 590"/>
          <p:cNvSpPr>
            <a:spLocks noChangeAspect="1" noChangeArrowheads="1"/>
          </p:cNvSpPr>
          <p:nvPr/>
        </p:nvSpPr>
        <p:spPr bwMode="auto">
          <a:xfrm>
            <a:off x="2286000" y="4043363"/>
            <a:ext cx="547688" cy="32226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3219" name="Line 591"/>
          <p:cNvSpPr>
            <a:spLocks noChangeShapeType="1"/>
          </p:cNvSpPr>
          <p:nvPr/>
        </p:nvSpPr>
        <p:spPr bwMode="auto">
          <a:xfrm>
            <a:off x="2438400" y="4137025"/>
            <a:ext cx="177800" cy="0"/>
          </a:xfrm>
          <a:prstGeom prst="line">
            <a:avLst/>
          </a:prstGeom>
          <a:noFill/>
          <a:ln w="12700">
            <a:solidFill>
              <a:srgbClr val="000000"/>
            </a:solidFill>
            <a:round/>
            <a:headEnd/>
            <a:tailEnd/>
          </a:ln>
        </p:spPr>
        <p:txBody>
          <a:bodyPr wrap="none" anchor="ctr"/>
          <a:lstStyle/>
          <a:p>
            <a:endParaRPr lang="en-US"/>
          </a:p>
        </p:txBody>
      </p:sp>
      <p:sp>
        <p:nvSpPr>
          <p:cNvPr id="173220" name="Line 592"/>
          <p:cNvSpPr>
            <a:spLocks noChangeShapeType="1"/>
          </p:cNvSpPr>
          <p:nvPr/>
        </p:nvSpPr>
        <p:spPr bwMode="auto">
          <a:xfrm>
            <a:off x="2743200" y="4137025"/>
            <a:ext cx="0" cy="228600"/>
          </a:xfrm>
          <a:prstGeom prst="line">
            <a:avLst/>
          </a:prstGeom>
          <a:noFill/>
          <a:ln w="3175">
            <a:solidFill>
              <a:srgbClr val="000000"/>
            </a:solidFill>
            <a:round/>
            <a:headEnd/>
            <a:tailEnd/>
          </a:ln>
        </p:spPr>
        <p:txBody>
          <a:bodyPr wrap="none" anchor="ctr"/>
          <a:lstStyle/>
          <a:p>
            <a:endParaRPr lang="en-US"/>
          </a:p>
        </p:txBody>
      </p:sp>
      <p:sp>
        <p:nvSpPr>
          <p:cNvPr id="173221" name="Line 593"/>
          <p:cNvSpPr>
            <a:spLocks noChangeShapeType="1"/>
          </p:cNvSpPr>
          <p:nvPr/>
        </p:nvSpPr>
        <p:spPr bwMode="auto">
          <a:xfrm>
            <a:off x="2438400" y="4289425"/>
            <a:ext cx="457200" cy="0"/>
          </a:xfrm>
          <a:prstGeom prst="line">
            <a:avLst/>
          </a:prstGeom>
          <a:noFill/>
          <a:ln w="3175">
            <a:solidFill>
              <a:srgbClr val="000000"/>
            </a:solidFill>
            <a:round/>
            <a:headEnd/>
            <a:tailEnd/>
          </a:ln>
        </p:spPr>
        <p:txBody>
          <a:bodyPr wrap="none" anchor="ctr"/>
          <a:lstStyle/>
          <a:p>
            <a:endParaRPr lang="en-US"/>
          </a:p>
        </p:txBody>
      </p:sp>
      <p:sp>
        <p:nvSpPr>
          <p:cNvPr id="173222" name="Oval 594"/>
          <p:cNvSpPr>
            <a:spLocks noChangeArrowheads="1"/>
          </p:cNvSpPr>
          <p:nvPr/>
        </p:nvSpPr>
        <p:spPr bwMode="auto">
          <a:xfrm>
            <a:off x="2616200" y="3984625"/>
            <a:ext cx="304800" cy="304800"/>
          </a:xfrm>
          <a:prstGeom prst="ellipse">
            <a:avLst/>
          </a:prstGeom>
          <a:noFill/>
          <a:ln w="3175">
            <a:solidFill>
              <a:srgbClr val="000000"/>
            </a:solidFill>
            <a:round/>
            <a:headEnd/>
            <a:tailEnd/>
          </a:ln>
        </p:spPr>
        <p:txBody>
          <a:bodyPr wrap="none" anchor="ctr"/>
          <a:lstStyle/>
          <a:p>
            <a:endParaRPr lang="en-US"/>
          </a:p>
        </p:txBody>
      </p:sp>
      <p:sp>
        <p:nvSpPr>
          <p:cNvPr id="173223" name="Oval 595"/>
          <p:cNvSpPr>
            <a:spLocks noChangeArrowheads="1"/>
          </p:cNvSpPr>
          <p:nvPr/>
        </p:nvSpPr>
        <p:spPr bwMode="auto">
          <a:xfrm>
            <a:off x="2438400" y="3962400"/>
            <a:ext cx="393700" cy="361950"/>
          </a:xfrm>
          <a:prstGeom prst="ellipse">
            <a:avLst/>
          </a:prstGeom>
          <a:noFill/>
          <a:ln w="3175">
            <a:solidFill>
              <a:srgbClr val="000000"/>
            </a:solidFill>
            <a:round/>
            <a:headEnd/>
            <a:tailEnd/>
          </a:ln>
        </p:spPr>
        <p:txBody>
          <a:bodyPr wrap="none" anchor="ctr"/>
          <a:lstStyle/>
          <a:p>
            <a:endParaRPr lang="en-US"/>
          </a:p>
        </p:txBody>
      </p:sp>
      <p:sp>
        <p:nvSpPr>
          <p:cNvPr id="173224" name="Freeform 596"/>
          <p:cNvSpPr>
            <a:spLocks/>
          </p:cNvSpPr>
          <p:nvPr/>
        </p:nvSpPr>
        <p:spPr bwMode="auto">
          <a:xfrm>
            <a:off x="2438400" y="4137025"/>
            <a:ext cx="307975" cy="188913"/>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anchor="ctr"/>
          <a:lstStyle/>
          <a:p>
            <a:endParaRPr lang="en-US"/>
          </a:p>
        </p:txBody>
      </p:sp>
      <p:grpSp>
        <p:nvGrpSpPr>
          <p:cNvPr id="173225" name="Group 597"/>
          <p:cNvGrpSpPr>
            <a:grpSpLocks/>
          </p:cNvGrpSpPr>
          <p:nvPr/>
        </p:nvGrpSpPr>
        <p:grpSpPr bwMode="auto">
          <a:xfrm>
            <a:off x="2865438" y="4876800"/>
            <a:ext cx="334962" cy="442913"/>
            <a:chOff x="1805" y="3072"/>
            <a:chExt cx="211" cy="279"/>
          </a:xfrm>
        </p:grpSpPr>
        <p:sp>
          <p:nvSpPr>
            <p:cNvPr id="173388" name="Line 598"/>
            <p:cNvSpPr>
              <a:spLocks noChangeShapeType="1"/>
            </p:cNvSpPr>
            <p:nvPr/>
          </p:nvSpPr>
          <p:spPr bwMode="auto">
            <a:xfrm>
              <a:off x="1888" y="3072"/>
              <a:ext cx="0" cy="279"/>
            </a:xfrm>
            <a:prstGeom prst="line">
              <a:avLst/>
            </a:prstGeom>
            <a:noFill/>
            <a:ln w="3175">
              <a:solidFill>
                <a:srgbClr val="000000"/>
              </a:solidFill>
              <a:round/>
              <a:headEnd/>
              <a:tailEnd/>
            </a:ln>
          </p:spPr>
          <p:txBody>
            <a:bodyPr wrap="none" anchor="ctr"/>
            <a:lstStyle/>
            <a:p>
              <a:endParaRPr lang="en-US"/>
            </a:p>
          </p:txBody>
        </p:sp>
        <p:sp>
          <p:nvSpPr>
            <p:cNvPr id="173389" name="Freeform 599"/>
            <p:cNvSpPr>
              <a:spLocks noChangeAspect="1"/>
            </p:cNvSpPr>
            <p:nvPr/>
          </p:nvSpPr>
          <p:spPr bwMode="auto">
            <a:xfrm>
              <a:off x="1859" y="3091"/>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anchor="ctr"/>
            <a:lstStyle/>
            <a:p>
              <a:endParaRPr lang="en-US"/>
            </a:p>
          </p:txBody>
        </p:sp>
        <p:sp>
          <p:nvSpPr>
            <p:cNvPr id="173390" name="Line 600"/>
            <p:cNvSpPr>
              <a:spLocks noChangeAspect="1" noChangeShapeType="1"/>
            </p:cNvSpPr>
            <p:nvPr/>
          </p:nvSpPr>
          <p:spPr bwMode="auto">
            <a:xfrm>
              <a:off x="1862" y="3191"/>
              <a:ext cx="5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391" name="Line 601"/>
            <p:cNvSpPr>
              <a:spLocks noChangeAspect="1" noChangeShapeType="1"/>
            </p:cNvSpPr>
            <p:nvPr/>
          </p:nvSpPr>
          <p:spPr bwMode="auto">
            <a:xfrm>
              <a:off x="1862" y="3208"/>
              <a:ext cx="5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392" name="Freeform 602"/>
            <p:cNvSpPr>
              <a:spLocks/>
            </p:cNvSpPr>
            <p:nvPr/>
          </p:nvSpPr>
          <p:spPr bwMode="auto">
            <a:xfrm>
              <a:off x="1862" y="3083"/>
              <a:ext cx="53" cy="47"/>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sp>
          <p:nvSpPr>
            <p:cNvPr id="173393" name="Line 603"/>
            <p:cNvSpPr>
              <a:spLocks noChangeShapeType="1"/>
            </p:cNvSpPr>
            <p:nvPr/>
          </p:nvSpPr>
          <p:spPr bwMode="auto">
            <a:xfrm>
              <a:off x="1859" y="3079"/>
              <a:ext cx="0" cy="240"/>
            </a:xfrm>
            <a:prstGeom prst="line">
              <a:avLst/>
            </a:prstGeom>
            <a:noFill/>
            <a:ln w="3175">
              <a:solidFill>
                <a:srgbClr val="000000"/>
              </a:solidFill>
              <a:round/>
              <a:headEnd/>
              <a:tailEnd/>
            </a:ln>
          </p:spPr>
          <p:txBody>
            <a:bodyPr wrap="none" anchor="ctr"/>
            <a:lstStyle/>
            <a:p>
              <a:endParaRPr lang="en-US"/>
            </a:p>
          </p:txBody>
        </p:sp>
        <p:sp>
          <p:nvSpPr>
            <p:cNvPr id="173394" name="Line 604"/>
            <p:cNvSpPr>
              <a:spLocks noChangeShapeType="1"/>
            </p:cNvSpPr>
            <p:nvPr/>
          </p:nvSpPr>
          <p:spPr bwMode="auto">
            <a:xfrm>
              <a:off x="1916" y="3081"/>
              <a:ext cx="0" cy="240"/>
            </a:xfrm>
            <a:prstGeom prst="line">
              <a:avLst/>
            </a:prstGeom>
            <a:noFill/>
            <a:ln w="3175">
              <a:solidFill>
                <a:srgbClr val="000000"/>
              </a:solidFill>
              <a:round/>
              <a:headEnd/>
              <a:tailEnd/>
            </a:ln>
          </p:spPr>
          <p:txBody>
            <a:bodyPr wrap="none" anchor="ctr"/>
            <a:lstStyle/>
            <a:p>
              <a:endParaRPr lang="en-US"/>
            </a:p>
          </p:txBody>
        </p:sp>
        <p:sp>
          <p:nvSpPr>
            <p:cNvPr id="173395" name="Line 605"/>
            <p:cNvSpPr>
              <a:spLocks noChangeShapeType="1"/>
            </p:cNvSpPr>
            <p:nvPr/>
          </p:nvSpPr>
          <p:spPr bwMode="auto">
            <a:xfrm>
              <a:off x="1824" y="3168"/>
              <a:ext cx="192" cy="0"/>
            </a:xfrm>
            <a:prstGeom prst="line">
              <a:avLst/>
            </a:prstGeom>
            <a:noFill/>
            <a:ln w="3175">
              <a:solidFill>
                <a:srgbClr val="000000"/>
              </a:solidFill>
              <a:round/>
              <a:headEnd/>
              <a:tailEnd/>
            </a:ln>
          </p:spPr>
          <p:txBody>
            <a:bodyPr wrap="none" anchor="ctr"/>
            <a:lstStyle/>
            <a:p>
              <a:endParaRPr lang="en-US"/>
            </a:p>
          </p:txBody>
        </p:sp>
        <p:sp>
          <p:nvSpPr>
            <p:cNvPr id="173396" name="Line 606"/>
            <p:cNvSpPr>
              <a:spLocks noChangeShapeType="1"/>
            </p:cNvSpPr>
            <p:nvPr/>
          </p:nvSpPr>
          <p:spPr bwMode="auto">
            <a:xfrm>
              <a:off x="1816" y="3177"/>
              <a:ext cx="192" cy="0"/>
            </a:xfrm>
            <a:prstGeom prst="line">
              <a:avLst/>
            </a:prstGeom>
            <a:noFill/>
            <a:ln w="3175">
              <a:solidFill>
                <a:srgbClr val="000000"/>
              </a:solidFill>
              <a:round/>
              <a:headEnd/>
              <a:tailEnd/>
            </a:ln>
          </p:spPr>
          <p:txBody>
            <a:bodyPr wrap="none" anchor="ctr"/>
            <a:lstStyle/>
            <a:p>
              <a:endParaRPr lang="en-US"/>
            </a:p>
          </p:txBody>
        </p:sp>
        <p:sp>
          <p:nvSpPr>
            <p:cNvPr id="173397" name="Line 607"/>
            <p:cNvSpPr>
              <a:spLocks noChangeShapeType="1"/>
            </p:cNvSpPr>
            <p:nvPr/>
          </p:nvSpPr>
          <p:spPr bwMode="auto">
            <a:xfrm>
              <a:off x="1817" y="3187"/>
              <a:ext cx="192" cy="0"/>
            </a:xfrm>
            <a:prstGeom prst="line">
              <a:avLst/>
            </a:prstGeom>
            <a:noFill/>
            <a:ln w="3175">
              <a:solidFill>
                <a:srgbClr val="000000"/>
              </a:solidFill>
              <a:round/>
              <a:headEnd/>
              <a:tailEnd/>
            </a:ln>
          </p:spPr>
          <p:txBody>
            <a:bodyPr wrap="none" anchor="ctr"/>
            <a:lstStyle/>
            <a:p>
              <a:endParaRPr lang="en-US"/>
            </a:p>
          </p:txBody>
        </p:sp>
        <p:sp>
          <p:nvSpPr>
            <p:cNvPr id="173398" name="Line 608"/>
            <p:cNvSpPr>
              <a:spLocks noChangeShapeType="1"/>
            </p:cNvSpPr>
            <p:nvPr/>
          </p:nvSpPr>
          <p:spPr bwMode="auto">
            <a:xfrm>
              <a:off x="1813" y="3197"/>
              <a:ext cx="192" cy="0"/>
            </a:xfrm>
            <a:prstGeom prst="line">
              <a:avLst/>
            </a:prstGeom>
            <a:noFill/>
            <a:ln w="3175">
              <a:solidFill>
                <a:srgbClr val="000000"/>
              </a:solidFill>
              <a:round/>
              <a:headEnd/>
              <a:tailEnd/>
            </a:ln>
          </p:spPr>
          <p:txBody>
            <a:bodyPr wrap="none" anchor="ctr"/>
            <a:lstStyle/>
            <a:p>
              <a:endParaRPr lang="en-US"/>
            </a:p>
          </p:txBody>
        </p:sp>
        <p:sp>
          <p:nvSpPr>
            <p:cNvPr id="173399" name="Line 609"/>
            <p:cNvSpPr>
              <a:spLocks noChangeShapeType="1"/>
            </p:cNvSpPr>
            <p:nvPr/>
          </p:nvSpPr>
          <p:spPr bwMode="auto">
            <a:xfrm>
              <a:off x="1805" y="3207"/>
              <a:ext cx="192" cy="0"/>
            </a:xfrm>
            <a:prstGeom prst="line">
              <a:avLst/>
            </a:prstGeom>
            <a:noFill/>
            <a:ln w="3175">
              <a:solidFill>
                <a:srgbClr val="000000"/>
              </a:solidFill>
              <a:round/>
              <a:headEnd/>
              <a:tailEnd/>
            </a:ln>
          </p:spPr>
          <p:txBody>
            <a:bodyPr wrap="none" anchor="ctr"/>
            <a:lstStyle/>
            <a:p>
              <a:endParaRPr lang="en-US"/>
            </a:p>
          </p:txBody>
        </p:sp>
      </p:grpSp>
      <p:sp>
        <p:nvSpPr>
          <p:cNvPr id="173226" name="Freeform 610"/>
          <p:cNvSpPr>
            <a:spLocks/>
          </p:cNvSpPr>
          <p:nvPr/>
        </p:nvSpPr>
        <p:spPr bwMode="auto">
          <a:xfrm>
            <a:off x="3581400" y="2406650"/>
            <a:ext cx="280988" cy="107950"/>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sp>
        <p:nvSpPr>
          <p:cNvPr id="173227" name="Freeform 611"/>
          <p:cNvSpPr>
            <a:spLocks/>
          </p:cNvSpPr>
          <p:nvPr/>
        </p:nvSpPr>
        <p:spPr bwMode="auto">
          <a:xfrm>
            <a:off x="3581400" y="2635250"/>
            <a:ext cx="200025" cy="107950"/>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nvGrpSpPr>
          <p:cNvPr id="173228" name="Group 612"/>
          <p:cNvGrpSpPr>
            <a:grpSpLocks/>
          </p:cNvGrpSpPr>
          <p:nvPr/>
        </p:nvGrpSpPr>
        <p:grpSpPr bwMode="auto">
          <a:xfrm>
            <a:off x="1524000" y="4191000"/>
            <a:ext cx="339725" cy="200025"/>
            <a:chOff x="4070" y="2780"/>
            <a:chExt cx="214" cy="126"/>
          </a:xfrm>
        </p:grpSpPr>
        <p:sp>
          <p:nvSpPr>
            <p:cNvPr id="173384" name="Oval 613"/>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73385" name="Freeform 614"/>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73386" name="Oval 615"/>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73387" name="Freeform 616"/>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73229" name="Group 617"/>
          <p:cNvGrpSpPr>
            <a:grpSpLocks/>
          </p:cNvGrpSpPr>
          <p:nvPr/>
        </p:nvGrpSpPr>
        <p:grpSpPr bwMode="auto">
          <a:xfrm>
            <a:off x="5105400" y="5337175"/>
            <a:ext cx="228600" cy="225425"/>
            <a:chOff x="3120" y="3024"/>
            <a:chExt cx="144" cy="142"/>
          </a:xfrm>
        </p:grpSpPr>
        <p:sp>
          <p:nvSpPr>
            <p:cNvPr id="173382" name="Freeform 618"/>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73383" name="AutoShape 619"/>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173230" name="Group 620"/>
          <p:cNvGrpSpPr>
            <a:grpSpLocks/>
          </p:cNvGrpSpPr>
          <p:nvPr/>
        </p:nvGrpSpPr>
        <p:grpSpPr bwMode="auto">
          <a:xfrm>
            <a:off x="1516063" y="5257800"/>
            <a:ext cx="541337" cy="315913"/>
            <a:chOff x="955" y="3312"/>
            <a:chExt cx="341" cy="199"/>
          </a:xfrm>
        </p:grpSpPr>
        <p:sp>
          <p:nvSpPr>
            <p:cNvPr id="173379" name="Rectangle 621"/>
            <p:cNvSpPr>
              <a:spLocks noChangeAspect="1" noChangeArrowheads="1"/>
            </p:cNvSpPr>
            <p:nvPr/>
          </p:nvSpPr>
          <p:spPr bwMode="auto">
            <a:xfrm>
              <a:off x="955" y="3312"/>
              <a:ext cx="340" cy="199"/>
            </a:xfrm>
            <a:prstGeom prst="rect">
              <a:avLst/>
            </a:prstGeom>
            <a:noFill/>
            <a:ln w="12700">
              <a:solidFill>
                <a:srgbClr val="000000"/>
              </a:solidFill>
              <a:miter lim="800000"/>
              <a:headEnd/>
              <a:tailEnd/>
            </a:ln>
          </p:spPr>
          <p:txBody>
            <a:bodyPr wrap="none" anchor="ctr"/>
            <a:lstStyle/>
            <a:p>
              <a:endParaRPr lang="en-US"/>
            </a:p>
          </p:txBody>
        </p:sp>
        <p:sp>
          <p:nvSpPr>
            <p:cNvPr id="173380" name="Freeform 622"/>
            <p:cNvSpPr>
              <a:spLocks noChangeAspect="1"/>
            </p:cNvSpPr>
            <p:nvPr/>
          </p:nvSpPr>
          <p:spPr bwMode="auto">
            <a:xfrm>
              <a:off x="955" y="3463"/>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3381" name="Rectangle 623"/>
            <p:cNvSpPr>
              <a:spLocks noChangeAspect="1" noChangeArrowheads="1"/>
            </p:cNvSpPr>
            <p:nvPr/>
          </p:nvSpPr>
          <p:spPr bwMode="auto">
            <a:xfrm>
              <a:off x="955" y="3312"/>
              <a:ext cx="340" cy="199"/>
            </a:xfrm>
            <a:prstGeom prst="rect">
              <a:avLst/>
            </a:prstGeom>
            <a:noFill/>
            <a:ln w="12700">
              <a:solidFill>
                <a:srgbClr val="000000"/>
              </a:solidFill>
              <a:miter lim="800000"/>
              <a:headEnd/>
              <a:tailEnd/>
            </a:ln>
          </p:spPr>
          <p:txBody>
            <a:bodyPr wrap="none" anchor="ctr"/>
            <a:lstStyle/>
            <a:p>
              <a:endParaRPr lang="en-US"/>
            </a:p>
          </p:txBody>
        </p:sp>
      </p:grpSp>
      <p:grpSp>
        <p:nvGrpSpPr>
          <p:cNvPr id="173231" name="Group 624"/>
          <p:cNvGrpSpPr>
            <a:grpSpLocks/>
          </p:cNvGrpSpPr>
          <p:nvPr/>
        </p:nvGrpSpPr>
        <p:grpSpPr bwMode="auto">
          <a:xfrm>
            <a:off x="1752600" y="4884738"/>
            <a:ext cx="228600" cy="220662"/>
            <a:chOff x="1056" y="3077"/>
            <a:chExt cx="144" cy="139"/>
          </a:xfrm>
        </p:grpSpPr>
        <p:grpSp>
          <p:nvGrpSpPr>
            <p:cNvPr id="173374" name="Group 625"/>
            <p:cNvGrpSpPr>
              <a:grpSpLocks/>
            </p:cNvGrpSpPr>
            <p:nvPr/>
          </p:nvGrpSpPr>
          <p:grpSpPr bwMode="auto">
            <a:xfrm>
              <a:off x="1080" y="3077"/>
              <a:ext cx="96" cy="139"/>
              <a:chOff x="2688" y="1632"/>
              <a:chExt cx="255" cy="240"/>
            </a:xfrm>
          </p:grpSpPr>
          <p:sp>
            <p:nvSpPr>
              <p:cNvPr id="173376" name="Freeform 62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377" name="Line 62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73378" name="Line 62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73375" name="Line 62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nvGrpSpPr>
          <p:cNvPr id="173232" name="Group 630"/>
          <p:cNvGrpSpPr>
            <a:grpSpLocks/>
          </p:cNvGrpSpPr>
          <p:nvPr/>
        </p:nvGrpSpPr>
        <p:grpSpPr bwMode="auto">
          <a:xfrm>
            <a:off x="1524000" y="4876800"/>
            <a:ext cx="195263" cy="190500"/>
            <a:chOff x="1056" y="3077"/>
            <a:chExt cx="144" cy="139"/>
          </a:xfrm>
        </p:grpSpPr>
        <p:grpSp>
          <p:nvGrpSpPr>
            <p:cNvPr id="173369" name="Group 631"/>
            <p:cNvGrpSpPr>
              <a:grpSpLocks/>
            </p:cNvGrpSpPr>
            <p:nvPr/>
          </p:nvGrpSpPr>
          <p:grpSpPr bwMode="auto">
            <a:xfrm>
              <a:off x="1080" y="3077"/>
              <a:ext cx="96" cy="139"/>
              <a:chOff x="2688" y="1632"/>
              <a:chExt cx="255" cy="240"/>
            </a:xfrm>
          </p:grpSpPr>
          <p:sp>
            <p:nvSpPr>
              <p:cNvPr id="173371" name="Freeform 632"/>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372" name="Line 633"/>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73373" name="Line 634"/>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73370" name="Line 635"/>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nvGrpSpPr>
          <p:cNvPr id="173233" name="Group 636"/>
          <p:cNvGrpSpPr>
            <a:grpSpLocks/>
          </p:cNvGrpSpPr>
          <p:nvPr/>
        </p:nvGrpSpPr>
        <p:grpSpPr bwMode="auto">
          <a:xfrm>
            <a:off x="7653338" y="1943100"/>
            <a:ext cx="195262" cy="190500"/>
            <a:chOff x="4564" y="1025"/>
            <a:chExt cx="123" cy="120"/>
          </a:xfrm>
        </p:grpSpPr>
        <p:sp>
          <p:nvSpPr>
            <p:cNvPr id="173360" name="Oval 637"/>
            <p:cNvSpPr>
              <a:spLocks noChangeArrowheads="1"/>
            </p:cNvSpPr>
            <p:nvPr/>
          </p:nvSpPr>
          <p:spPr bwMode="auto">
            <a:xfrm>
              <a:off x="4602" y="1092"/>
              <a:ext cx="47" cy="45"/>
            </a:xfrm>
            <a:prstGeom prst="ellipse">
              <a:avLst/>
            </a:prstGeom>
            <a:solidFill>
              <a:schemeClr val="tx1"/>
            </a:solidFill>
            <a:ln w="3175">
              <a:noFill/>
              <a:round/>
              <a:headEnd/>
              <a:tailEnd/>
            </a:ln>
          </p:spPr>
          <p:txBody>
            <a:bodyPr wrap="none" anchor="ctr"/>
            <a:lstStyle/>
            <a:p>
              <a:endParaRPr lang="en-US"/>
            </a:p>
          </p:txBody>
        </p:sp>
        <p:sp>
          <p:nvSpPr>
            <p:cNvPr id="173361" name="Freeform 638"/>
            <p:cNvSpPr>
              <a:spLocks/>
            </p:cNvSpPr>
            <p:nvPr/>
          </p:nvSpPr>
          <p:spPr bwMode="auto">
            <a:xfrm>
              <a:off x="4584" y="1069"/>
              <a:ext cx="82" cy="41"/>
            </a:xfrm>
            <a:custGeom>
              <a:avLst/>
              <a:gdLst>
                <a:gd name="T0" fmla="*/ 0 w 82"/>
                <a:gd name="T1" fmla="*/ 41 h 41"/>
                <a:gd name="T2" fmla="*/ 42 w 82"/>
                <a:gd name="T3" fmla="*/ 0 h 41"/>
                <a:gd name="T4" fmla="*/ 82 w 82"/>
                <a:gd name="T5" fmla="*/ 38 h 41"/>
                <a:gd name="T6" fmla="*/ 0 60000 65536"/>
                <a:gd name="T7" fmla="*/ 0 60000 65536"/>
                <a:gd name="T8" fmla="*/ 0 60000 65536"/>
                <a:gd name="T9" fmla="*/ 0 w 82"/>
                <a:gd name="T10" fmla="*/ 0 h 41"/>
                <a:gd name="T11" fmla="*/ 82 w 82"/>
                <a:gd name="T12" fmla="*/ 41 h 41"/>
              </a:gdLst>
              <a:ahLst/>
              <a:cxnLst>
                <a:cxn ang="T6">
                  <a:pos x="T0" y="T1"/>
                </a:cxn>
                <a:cxn ang="T7">
                  <a:pos x="T2" y="T3"/>
                </a:cxn>
                <a:cxn ang="T8">
                  <a:pos x="T4" y="T5"/>
                </a:cxn>
              </a:cxnLst>
              <a:rect l="T9" t="T10" r="T11" b="T12"/>
              <a:pathLst>
                <a:path w="82" h="41">
                  <a:moveTo>
                    <a:pt x="0" y="41"/>
                  </a:moveTo>
                  <a:lnTo>
                    <a:pt x="42" y="0"/>
                  </a:lnTo>
                  <a:lnTo>
                    <a:pt x="82" y="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3362" name="Freeform 639"/>
            <p:cNvSpPr>
              <a:spLocks/>
            </p:cNvSpPr>
            <p:nvPr/>
          </p:nvSpPr>
          <p:spPr bwMode="auto">
            <a:xfrm>
              <a:off x="4584" y="1051"/>
              <a:ext cx="82" cy="40"/>
            </a:xfrm>
            <a:custGeom>
              <a:avLst/>
              <a:gdLst>
                <a:gd name="T0" fmla="*/ 0 w 82"/>
                <a:gd name="T1" fmla="*/ 40 h 40"/>
                <a:gd name="T2" fmla="*/ 42 w 82"/>
                <a:gd name="T3" fmla="*/ 0 h 40"/>
                <a:gd name="T4" fmla="*/ 82 w 82"/>
                <a:gd name="T5" fmla="*/ 38 h 40"/>
                <a:gd name="T6" fmla="*/ 0 60000 65536"/>
                <a:gd name="T7" fmla="*/ 0 60000 65536"/>
                <a:gd name="T8" fmla="*/ 0 60000 65536"/>
                <a:gd name="T9" fmla="*/ 0 w 82"/>
                <a:gd name="T10" fmla="*/ 0 h 40"/>
                <a:gd name="T11" fmla="*/ 82 w 82"/>
                <a:gd name="T12" fmla="*/ 40 h 40"/>
              </a:gdLst>
              <a:ahLst/>
              <a:cxnLst>
                <a:cxn ang="T6">
                  <a:pos x="T0" y="T1"/>
                </a:cxn>
                <a:cxn ang="T7">
                  <a:pos x="T2" y="T3"/>
                </a:cxn>
                <a:cxn ang="T8">
                  <a:pos x="T4" y="T5"/>
                </a:cxn>
              </a:cxnLst>
              <a:rect l="T9" t="T10" r="T11" b="T12"/>
              <a:pathLst>
                <a:path w="82" h="40">
                  <a:moveTo>
                    <a:pt x="0" y="40"/>
                  </a:moveTo>
                  <a:lnTo>
                    <a:pt x="42" y="0"/>
                  </a:lnTo>
                  <a:lnTo>
                    <a:pt x="82" y="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3363" name="Group 640"/>
            <p:cNvGrpSpPr>
              <a:grpSpLocks/>
            </p:cNvGrpSpPr>
            <p:nvPr/>
          </p:nvGrpSpPr>
          <p:grpSpPr bwMode="auto">
            <a:xfrm>
              <a:off x="4564" y="1025"/>
              <a:ext cx="123" cy="120"/>
              <a:chOff x="1056" y="3077"/>
              <a:chExt cx="144" cy="139"/>
            </a:xfrm>
          </p:grpSpPr>
          <p:grpSp>
            <p:nvGrpSpPr>
              <p:cNvPr id="173364" name="Group 641"/>
              <p:cNvGrpSpPr>
                <a:grpSpLocks/>
              </p:cNvGrpSpPr>
              <p:nvPr/>
            </p:nvGrpSpPr>
            <p:grpSpPr bwMode="auto">
              <a:xfrm>
                <a:off x="1080" y="3077"/>
                <a:ext cx="96" cy="139"/>
                <a:chOff x="2688" y="1632"/>
                <a:chExt cx="255" cy="240"/>
              </a:xfrm>
            </p:grpSpPr>
            <p:sp>
              <p:nvSpPr>
                <p:cNvPr id="173366" name="Freeform 642"/>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3367" name="Line 643"/>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73368" name="Line 644"/>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73365" name="Line 645"/>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173234" name="Group 646"/>
          <p:cNvGrpSpPr>
            <a:grpSpLocks/>
          </p:cNvGrpSpPr>
          <p:nvPr/>
        </p:nvGrpSpPr>
        <p:grpSpPr bwMode="auto">
          <a:xfrm>
            <a:off x="3579813" y="5746750"/>
            <a:ext cx="153987" cy="260350"/>
            <a:chOff x="1804" y="3620"/>
            <a:chExt cx="97" cy="164"/>
          </a:xfrm>
        </p:grpSpPr>
        <p:sp>
          <p:nvSpPr>
            <p:cNvPr id="173357" name="Rectangle 647"/>
            <p:cNvSpPr>
              <a:spLocks noChangeAspect="1" noChangeArrowheads="1"/>
            </p:cNvSpPr>
            <p:nvPr/>
          </p:nvSpPr>
          <p:spPr bwMode="auto">
            <a:xfrm rot="5400000">
              <a:off x="1771" y="3653"/>
              <a:ext cx="164" cy="97"/>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173358" name="Freeform 648"/>
            <p:cNvSpPr>
              <a:spLocks/>
            </p:cNvSpPr>
            <p:nvPr/>
          </p:nvSpPr>
          <p:spPr bwMode="auto">
            <a:xfrm>
              <a:off x="1852" y="3641"/>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73359" name="Freeform 649"/>
            <p:cNvSpPr>
              <a:spLocks/>
            </p:cNvSpPr>
            <p:nvPr/>
          </p:nvSpPr>
          <p:spPr bwMode="auto">
            <a:xfrm>
              <a:off x="1815" y="3675"/>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173235" name="Freeform 650"/>
          <p:cNvSpPr>
            <a:spLocks/>
          </p:cNvSpPr>
          <p:nvPr/>
        </p:nvSpPr>
        <p:spPr bwMode="auto">
          <a:xfrm>
            <a:off x="3719513" y="3954463"/>
            <a:ext cx="307975" cy="188912"/>
          </a:xfrm>
          <a:custGeom>
            <a:avLst/>
            <a:gdLst>
              <a:gd name="T0" fmla="*/ 114 w 194"/>
              <a:gd name="T1" fmla="*/ 0 h 119"/>
              <a:gd name="T2" fmla="*/ 0 w 194"/>
              <a:gd name="T3" fmla="*/ 0 h 119"/>
              <a:gd name="T4" fmla="*/ 3 w 194"/>
              <a:gd name="T5" fmla="*/ 32 h 119"/>
              <a:gd name="T6" fmla="*/ 11 w 194"/>
              <a:gd name="T7" fmla="*/ 51 h 119"/>
              <a:gd name="T8" fmla="*/ 23 w 194"/>
              <a:gd name="T9" fmla="*/ 71 h 119"/>
              <a:gd name="T10" fmla="*/ 38 w 194"/>
              <a:gd name="T11" fmla="*/ 86 h 119"/>
              <a:gd name="T12" fmla="*/ 47 w 194"/>
              <a:gd name="T13" fmla="*/ 93 h 119"/>
              <a:gd name="T14" fmla="*/ 59 w 194"/>
              <a:gd name="T15" fmla="*/ 101 h 119"/>
              <a:gd name="T16" fmla="*/ 69 w 194"/>
              <a:gd name="T17" fmla="*/ 107 h 119"/>
              <a:gd name="T18" fmla="*/ 89 w 194"/>
              <a:gd name="T19" fmla="*/ 114 h 119"/>
              <a:gd name="T20" fmla="*/ 107 w 194"/>
              <a:gd name="T21" fmla="*/ 117 h 119"/>
              <a:gd name="T22" fmla="*/ 122 w 194"/>
              <a:gd name="T23" fmla="*/ 119 h 119"/>
              <a:gd name="T24" fmla="*/ 140 w 194"/>
              <a:gd name="T25" fmla="*/ 117 h 119"/>
              <a:gd name="T26" fmla="*/ 155 w 194"/>
              <a:gd name="T27" fmla="*/ 114 h 119"/>
              <a:gd name="T28" fmla="*/ 170 w 194"/>
              <a:gd name="T29" fmla="*/ 111 h 119"/>
              <a:gd name="T30" fmla="*/ 185 w 194"/>
              <a:gd name="T31" fmla="*/ 104 h 119"/>
              <a:gd name="T32" fmla="*/ 194 w 194"/>
              <a:gd name="T33" fmla="*/ 96 h 119"/>
              <a:gd name="T34" fmla="*/ 180 w 194"/>
              <a:gd name="T35" fmla="*/ 92 h 119"/>
              <a:gd name="T36" fmla="*/ 165 w 194"/>
              <a:gd name="T37" fmla="*/ 86 h 119"/>
              <a:gd name="T38" fmla="*/ 152 w 194"/>
              <a:gd name="T39" fmla="*/ 78 h 119"/>
              <a:gd name="T40" fmla="*/ 144 w 194"/>
              <a:gd name="T41" fmla="*/ 72 h 119"/>
              <a:gd name="T42" fmla="*/ 129 w 194"/>
              <a:gd name="T43" fmla="*/ 56 h 119"/>
              <a:gd name="T44" fmla="*/ 123 w 194"/>
              <a:gd name="T45" fmla="*/ 45 h 119"/>
              <a:gd name="T46" fmla="*/ 117 w 194"/>
              <a:gd name="T47" fmla="*/ 30 h 119"/>
              <a:gd name="T48" fmla="*/ 116 w 194"/>
              <a:gd name="T49" fmla="*/ 17 h 119"/>
              <a:gd name="T50" fmla="*/ 114 w 194"/>
              <a:gd name="T51" fmla="*/ 0 h 11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94"/>
              <a:gd name="T79" fmla="*/ 0 h 119"/>
              <a:gd name="T80" fmla="*/ 194 w 194"/>
              <a:gd name="T81" fmla="*/ 119 h 11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94" h="119">
                <a:moveTo>
                  <a:pt x="114" y="0"/>
                </a:moveTo>
                <a:lnTo>
                  <a:pt x="0" y="0"/>
                </a:lnTo>
                <a:lnTo>
                  <a:pt x="3" y="32"/>
                </a:lnTo>
                <a:lnTo>
                  <a:pt x="11" y="51"/>
                </a:lnTo>
                <a:lnTo>
                  <a:pt x="23" y="71"/>
                </a:lnTo>
                <a:lnTo>
                  <a:pt x="38" y="86"/>
                </a:lnTo>
                <a:lnTo>
                  <a:pt x="47" y="93"/>
                </a:lnTo>
                <a:lnTo>
                  <a:pt x="59" y="101"/>
                </a:lnTo>
                <a:lnTo>
                  <a:pt x="69" y="107"/>
                </a:lnTo>
                <a:lnTo>
                  <a:pt x="89" y="114"/>
                </a:lnTo>
                <a:lnTo>
                  <a:pt x="107" y="117"/>
                </a:lnTo>
                <a:lnTo>
                  <a:pt x="122" y="119"/>
                </a:lnTo>
                <a:lnTo>
                  <a:pt x="140" y="117"/>
                </a:lnTo>
                <a:lnTo>
                  <a:pt x="155" y="114"/>
                </a:lnTo>
                <a:lnTo>
                  <a:pt x="170" y="111"/>
                </a:lnTo>
                <a:lnTo>
                  <a:pt x="185" y="104"/>
                </a:lnTo>
                <a:lnTo>
                  <a:pt x="194" y="96"/>
                </a:lnTo>
                <a:lnTo>
                  <a:pt x="180" y="92"/>
                </a:lnTo>
                <a:lnTo>
                  <a:pt x="165" y="86"/>
                </a:lnTo>
                <a:lnTo>
                  <a:pt x="152" y="78"/>
                </a:lnTo>
                <a:lnTo>
                  <a:pt x="144" y="72"/>
                </a:lnTo>
                <a:lnTo>
                  <a:pt x="129" y="56"/>
                </a:lnTo>
                <a:lnTo>
                  <a:pt x="123" y="45"/>
                </a:lnTo>
                <a:lnTo>
                  <a:pt x="117" y="30"/>
                </a:lnTo>
                <a:lnTo>
                  <a:pt x="116" y="17"/>
                </a:lnTo>
                <a:lnTo>
                  <a:pt x="114" y="0"/>
                </a:lnTo>
                <a:close/>
              </a:path>
            </a:pathLst>
          </a:custGeom>
          <a:noFill/>
          <a:ln w="12700" cap="flat" cmpd="sng">
            <a:solidFill>
              <a:srgbClr val="000000"/>
            </a:solidFill>
            <a:prstDash val="solid"/>
            <a:round/>
            <a:headEnd/>
            <a:tailEnd/>
          </a:ln>
        </p:spPr>
        <p:txBody>
          <a:bodyPr wrap="none" anchor="ctr"/>
          <a:lstStyle/>
          <a:p>
            <a:endParaRPr lang="en-US"/>
          </a:p>
        </p:txBody>
      </p:sp>
      <p:grpSp>
        <p:nvGrpSpPr>
          <p:cNvPr id="173236" name="Group 651"/>
          <p:cNvGrpSpPr>
            <a:grpSpLocks/>
          </p:cNvGrpSpPr>
          <p:nvPr/>
        </p:nvGrpSpPr>
        <p:grpSpPr bwMode="auto">
          <a:xfrm>
            <a:off x="5062538" y="1943100"/>
            <a:ext cx="177800" cy="182563"/>
            <a:chOff x="4005" y="1186"/>
            <a:chExt cx="112" cy="115"/>
          </a:xfrm>
        </p:grpSpPr>
        <p:sp>
          <p:nvSpPr>
            <p:cNvPr id="173352" name="Oval 652"/>
            <p:cNvSpPr>
              <a:spLocks noChangeAspect="1" noChangeArrowheads="1"/>
            </p:cNvSpPr>
            <p:nvPr/>
          </p:nvSpPr>
          <p:spPr bwMode="auto">
            <a:xfrm>
              <a:off x="4005" y="1189"/>
              <a:ext cx="110" cy="109"/>
            </a:xfrm>
            <a:prstGeom prst="ellipse">
              <a:avLst/>
            </a:prstGeom>
            <a:noFill/>
            <a:ln w="12700">
              <a:solidFill>
                <a:srgbClr val="000000"/>
              </a:solidFill>
              <a:round/>
              <a:headEnd/>
              <a:tailEnd/>
            </a:ln>
          </p:spPr>
          <p:txBody>
            <a:bodyPr wrap="none" lIns="0" tIns="0" rIns="0" anchor="ctr">
              <a:spAutoFit/>
            </a:bodyPr>
            <a:lstStyle/>
            <a:p>
              <a:endParaRPr lang="en-US"/>
            </a:p>
          </p:txBody>
        </p:sp>
        <p:sp>
          <p:nvSpPr>
            <p:cNvPr id="173353" name="Line 653"/>
            <p:cNvSpPr>
              <a:spLocks noChangeAspect="1" noChangeShapeType="1"/>
            </p:cNvSpPr>
            <p:nvPr/>
          </p:nvSpPr>
          <p:spPr bwMode="auto">
            <a:xfrm>
              <a:off x="4005" y="1246"/>
              <a:ext cx="11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3354" name="Line 654"/>
            <p:cNvSpPr>
              <a:spLocks noChangeAspect="1" noChangeShapeType="1"/>
            </p:cNvSpPr>
            <p:nvPr/>
          </p:nvSpPr>
          <p:spPr bwMode="auto">
            <a:xfrm flipV="1">
              <a:off x="4059" y="1186"/>
              <a:ext cx="1" cy="11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3355" name="Line 655"/>
            <p:cNvSpPr>
              <a:spLocks noChangeAspect="1" noChangeShapeType="1"/>
            </p:cNvSpPr>
            <p:nvPr/>
          </p:nvSpPr>
          <p:spPr bwMode="auto">
            <a:xfrm flipH="1" flipV="1">
              <a:off x="4019" y="1208"/>
              <a:ext cx="81" cy="77"/>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73356" name="Line 656"/>
            <p:cNvSpPr>
              <a:spLocks noChangeAspect="1" noChangeShapeType="1"/>
            </p:cNvSpPr>
            <p:nvPr/>
          </p:nvSpPr>
          <p:spPr bwMode="auto">
            <a:xfrm flipV="1">
              <a:off x="4022" y="1205"/>
              <a:ext cx="81" cy="78"/>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173237" name="Group 657"/>
          <p:cNvGrpSpPr>
            <a:grpSpLocks noChangeAspect="1"/>
          </p:cNvGrpSpPr>
          <p:nvPr/>
        </p:nvGrpSpPr>
        <p:grpSpPr bwMode="auto">
          <a:xfrm>
            <a:off x="4957763" y="1865313"/>
            <a:ext cx="384175" cy="69850"/>
            <a:chOff x="1327" y="2256"/>
            <a:chExt cx="305" cy="56"/>
          </a:xfrm>
        </p:grpSpPr>
        <p:sp>
          <p:nvSpPr>
            <p:cNvPr id="173345" name="Line 658"/>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346" name="Group 659"/>
            <p:cNvGrpSpPr>
              <a:grpSpLocks noChangeAspect="1"/>
            </p:cNvGrpSpPr>
            <p:nvPr/>
          </p:nvGrpSpPr>
          <p:grpSpPr bwMode="auto">
            <a:xfrm>
              <a:off x="1327" y="2257"/>
              <a:ext cx="113" cy="55"/>
              <a:chOff x="1327" y="2257"/>
              <a:chExt cx="113" cy="55"/>
            </a:xfrm>
          </p:grpSpPr>
          <p:sp>
            <p:nvSpPr>
              <p:cNvPr id="173350" name="Oval 660"/>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173351" name="Oval 661"/>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nvGrpSpPr>
            <p:cNvPr id="173347" name="Group 662"/>
            <p:cNvGrpSpPr>
              <a:grpSpLocks noChangeAspect="1"/>
            </p:cNvGrpSpPr>
            <p:nvPr/>
          </p:nvGrpSpPr>
          <p:grpSpPr bwMode="auto">
            <a:xfrm>
              <a:off x="1519" y="2256"/>
              <a:ext cx="113" cy="55"/>
              <a:chOff x="1327" y="2257"/>
              <a:chExt cx="113" cy="55"/>
            </a:xfrm>
          </p:grpSpPr>
          <p:sp>
            <p:nvSpPr>
              <p:cNvPr id="173348" name="Oval 663"/>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173349" name="Oval 664"/>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grpSp>
        <p:nvGrpSpPr>
          <p:cNvPr id="173238" name="Group 665"/>
          <p:cNvGrpSpPr>
            <a:grpSpLocks/>
          </p:cNvGrpSpPr>
          <p:nvPr/>
        </p:nvGrpSpPr>
        <p:grpSpPr bwMode="auto">
          <a:xfrm>
            <a:off x="7926388" y="5257800"/>
            <a:ext cx="227012" cy="314325"/>
            <a:chOff x="4560" y="3216"/>
            <a:chExt cx="143" cy="198"/>
          </a:xfrm>
        </p:grpSpPr>
        <p:grpSp>
          <p:nvGrpSpPr>
            <p:cNvPr id="173340" name="Group 666"/>
            <p:cNvGrpSpPr>
              <a:grpSpLocks/>
            </p:cNvGrpSpPr>
            <p:nvPr/>
          </p:nvGrpSpPr>
          <p:grpSpPr bwMode="auto">
            <a:xfrm>
              <a:off x="4560" y="3216"/>
              <a:ext cx="143" cy="197"/>
              <a:chOff x="4896" y="3216"/>
              <a:chExt cx="143" cy="197"/>
            </a:xfrm>
          </p:grpSpPr>
          <p:sp>
            <p:nvSpPr>
              <p:cNvPr id="173343" name="Line 667"/>
              <p:cNvSpPr>
                <a:spLocks noChangeAspect="1" noChangeShapeType="1"/>
              </p:cNvSpPr>
              <p:nvPr/>
            </p:nvSpPr>
            <p:spPr bwMode="auto">
              <a:xfrm>
                <a:off x="4896" y="3216"/>
                <a:ext cx="0" cy="1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73344" name="Line 668"/>
              <p:cNvSpPr>
                <a:spLocks noChangeAspect="1" noChangeShapeType="1"/>
              </p:cNvSpPr>
              <p:nvPr/>
            </p:nvSpPr>
            <p:spPr bwMode="auto">
              <a:xfrm>
                <a:off x="5039" y="3216"/>
                <a:ext cx="0" cy="19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173341" name="Freeform 669"/>
            <p:cNvSpPr>
              <a:spLocks/>
            </p:cNvSpPr>
            <p:nvPr/>
          </p:nvSpPr>
          <p:spPr bwMode="auto">
            <a:xfrm>
              <a:off x="4560" y="3353"/>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sp>
          <p:nvSpPr>
            <p:cNvPr id="173342" name="Freeform 670"/>
            <p:cNvSpPr>
              <a:spLocks/>
            </p:cNvSpPr>
            <p:nvPr/>
          </p:nvSpPr>
          <p:spPr bwMode="auto">
            <a:xfrm flipV="1">
              <a:off x="4560" y="3216"/>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sp>
        <p:nvSpPr>
          <p:cNvPr id="173239" name="Line 671"/>
          <p:cNvSpPr>
            <a:spLocks noChangeShapeType="1"/>
          </p:cNvSpPr>
          <p:nvPr/>
        </p:nvSpPr>
        <p:spPr bwMode="auto">
          <a:xfrm>
            <a:off x="8039100" y="5162550"/>
            <a:ext cx="0" cy="533400"/>
          </a:xfrm>
          <a:prstGeom prst="line">
            <a:avLst/>
          </a:prstGeom>
          <a:noFill/>
          <a:ln w="3175">
            <a:solidFill>
              <a:schemeClr val="hlink"/>
            </a:solidFill>
            <a:round/>
            <a:headEnd/>
            <a:tailEnd/>
          </a:ln>
        </p:spPr>
        <p:txBody>
          <a:bodyPr wrap="none" anchor="ctr"/>
          <a:lstStyle/>
          <a:p>
            <a:endParaRPr lang="en-US"/>
          </a:p>
        </p:txBody>
      </p:sp>
      <p:sp>
        <p:nvSpPr>
          <p:cNvPr id="173240" name="Line 672"/>
          <p:cNvSpPr>
            <a:spLocks noChangeShapeType="1"/>
          </p:cNvSpPr>
          <p:nvPr/>
        </p:nvSpPr>
        <p:spPr bwMode="auto">
          <a:xfrm>
            <a:off x="7772400" y="5257800"/>
            <a:ext cx="609600" cy="0"/>
          </a:xfrm>
          <a:prstGeom prst="line">
            <a:avLst/>
          </a:prstGeom>
          <a:noFill/>
          <a:ln w="3175">
            <a:solidFill>
              <a:srgbClr val="000000"/>
            </a:solidFill>
            <a:round/>
            <a:headEnd/>
            <a:tailEnd/>
          </a:ln>
        </p:spPr>
        <p:txBody>
          <a:bodyPr wrap="none" anchor="ctr"/>
          <a:lstStyle/>
          <a:p>
            <a:endParaRPr lang="en-US"/>
          </a:p>
        </p:txBody>
      </p:sp>
      <p:sp>
        <p:nvSpPr>
          <p:cNvPr id="173241" name="Line 673"/>
          <p:cNvSpPr>
            <a:spLocks noChangeShapeType="1"/>
          </p:cNvSpPr>
          <p:nvPr/>
        </p:nvSpPr>
        <p:spPr bwMode="auto">
          <a:xfrm>
            <a:off x="7764463" y="5570538"/>
            <a:ext cx="685800" cy="0"/>
          </a:xfrm>
          <a:prstGeom prst="line">
            <a:avLst/>
          </a:prstGeom>
          <a:noFill/>
          <a:ln w="3175">
            <a:solidFill>
              <a:schemeClr val="hlink"/>
            </a:solidFill>
            <a:round/>
            <a:headEnd/>
            <a:tailEnd/>
          </a:ln>
        </p:spPr>
        <p:txBody>
          <a:bodyPr wrap="none" anchor="ctr"/>
          <a:lstStyle/>
          <a:p>
            <a:endParaRPr lang="en-US"/>
          </a:p>
        </p:txBody>
      </p:sp>
      <p:sp>
        <p:nvSpPr>
          <p:cNvPr id="173242" name="Line 674"/>
          <p:cNvSpPr>
            <a:spLocks noChangeShapeType="1"/>
          </p:cNvSpPr>
          <p:nvPr/>
        </p:nvSpPr>
        <p:spPr bwMode="auto">
          <a:xfrm flipV="1">
            <a:off x="7793038" y="5151438"/>
            <a:ext cx="381000" cy="304800"/>
          </a:xfrm>
          <a:prstGeom prst="line">
            <a:avLst/>
          </a:prstGeom>
          <a:noFill/>
          <a:ln w="3175">
            <a:solidFill>
              <a:schemeClr val="hlink"/>
            </a:solidFill>
            <a:round/>
            <a:headEnd/>
            <a:tailEnd/>
          </a:ln>
        </p:spPr>
        <p:txBody>
          <a:bodyPr wrap="none" anchor="ctr"/>
          <a:lstStyle/>
          <a:p>
            <a:endParaRPr lang="en-US"/>
          </a:p>
        </p:txBody>
      </p:sp>
      <p:sp>
        <p:nvSpPr>
          <p:cNvPr id="173243" name="Line 675"/>
          <p:cNvSpPr>
            <a:spLocks noChangeShapeType="1"/>
          </p:cNvSpPr>
          <p:nvPr/>
        </p:nvSpPr>
        <p:spPr bwMode="auto">
          <a:xfrm flipV="1">
            <a:off x="7921625" y="5360988"/>
            <a:ext cx="381000" cy="304800"/>
          </a:xfrm>
          <a:prstGeom prst="line">
            <a:avLst/>
          </a:prstGeom>
          <a:noFill/>
          <a:ln w="3175">
            <a:solidFill>
              <a:schemeClr val="hlink"/>
            </a:solidFill>
            <a:round/>
            <a:headEnd/>
            <a:tailEnd/>
          </a:ln>
        </p:spPr>
        <p:txBody>
          <a:bodyPr wrap="none" anchor="ctr"/>
          <a:lstStyle/>
          <a:p>
            <a:endParaRPr lang="en-US"/>
          </a:p>
        </p:txBody>
      </p:sp>
      <p:sp>
        <p:nvSpPr>
          <p:cNvPr id="173244" name="Line 676"/>
          <p:cNvSpPr>
            <a:spLocks noChangeShapeType="1"/>
          </p:cNvSpPr>
          <p:nvPr/>
        </p:nvSpPr>
        <p:spPr bwMode="auto">
          <a:xfrm flipH="1" flipV="1">
            <a:off x="7975600" y="5202238"/>
            <a:ext cx="381000" cy="304800"/>
          </a:xfrm>
          <a:prstGeom prst="line">
            <a:avLst/>
          </a:prstGeom>
          <a:noFill/>
          <a:ln w="3175">
            <a:solidFill>
              <a:schemeClr val="hlink"/>
            </a:solidFill>
            <a:round/>
            <a:headEnd/>
            <a:tailEnd/>
          </a:ln>
        </p:spPr>
        <p:txBody>
          <a:bodyPr wrap="none" anchor="ctr"/>
          <a:lstStyle/>
          <a:p>
            <a:endParaRPr lang="en-US"/>
          </a:p>
        </p:txBody>
      </p:sp>
      <p:sp>
        <p:nvSpPr>
          <p:cNvPr id="173245" name="Line 677"/>
          <p:cNvSpPr>
            <a:spLocks noChangeShapeType="1"/>
          </p:cNvSpPr>
          <p:nvPr/>
        </p:nvSpPr>
        <p:spPr bwMode="auto">
          <a:xfrm flipH="1" flipV="1">
            <a:off x="7772400" y="5354638"/>
            <a:ext cx="381000" cy="304800"/>
          </a:xfrm>
          <a:prstGeom prst="line">
            <a:avLst/>
          </a:prstGeom>
          <a:noFill/>
          <a:ln w="3175">
            <a:solidFill>
              <a:schemeClr val="hlink"/>
            </a:solidFill>
            <a:round/>
            <a:headEnd/>
            <a:tailEnd/>
          </a:ln>
        </p:spPr>
        <p:txBody>
          <a:bodyPr wrap="none" anchor="ctr"/>
          <a:lstStyle/>
          <a:p>
            <a:endParaRPr lang="en-US"/>
          </a:p>
        </p:txBody>
      </p:sp>
      <p:sp>
        <p:nvSpPr>
          <p:cNvPr id="173246" name="Freeform 678"/>
          <p:cNvSpPr>
            <a:spLocks/>
          </p:cNvSpPr>
          <p:nvPr/>
        </p:nvSpPr>
        <p:spPr bwMode="auto">
          <a:xfrm>
            <a:off x="2133600" y="5029200"/>
            <a:ext cx="160338" cy="368300"/>
          </a:xfrm>
          <a:custGeom>
            <a:avLst/>
            <a:gdLst>
              <a:gd name="T0" fmla="*/ 50 w 101"/>
              <a:gd name="T1" fmla="*/ 232 h 232"/>
              <a:gd name="T2" fmla="*/ 0 w 101"/>
              <a:gd name="T3" fmla="*/ 118 h 232"/>
              <a:gd name="T4" fmla="*/ 50 w 101"/>
              <a:gd name="T5" fmla="*/ 0 h 232"/>
              <a:gd name="T6" fmla="*/ 101 w 101"/>
              <a:gd name="T7" fmla="*/ 118 h 232"/>
              <a:gd name="T8" fmla="*/ 50 w 101"/>
              <a:gd name="T9" fmla="*/ 232 h 232"/>
              <a:gd name="T10" fmla="*/ 0 60000 65536"/>
              <a:gd name="T11" fmla="*/ 0 60000 65536"/>
              <a:gd name="T12" fmla="*/ 0 60000 65536"/>
              <a:gd name="T13" fmla="*/ 0 60000 65536"/>
              <a:gd name="T14" fmla="*/ 0 60000 65536"/>
              <a:gd name="T15" fmla="*/ 0 w 101"/>
              <a:gd name="T16" fmla="*/ 0 h 232"/>
              <a:gd name="T17" fmla="*/ 101 w 101"/>
              <a:gd name="T18" fmla="*/ 232 h 232"/>
            </a:gdLst>
            <a:ahLst/>
            <a:cxnLst>
              <a:cxn ang="T10">
                <a:pos x="T0" y="T1"/>
              </a:cxn>
              <a:cxn ang="T11">
                <a:pos x="T2" y="T3"/>
              </a:cxn>
              <a:cxn ang="T12">
                <a:pos x="T4" y="T5"/>
              </a:cxn>
              <a:cxn ang="T13">
                <a:pos x="T6" y="T7"/>
              </a:cxn>
              <a:cxn ang="T14">
                <a:pos x="T8" y="T9"/>
              </a:cxn>
            </a:cxnLst>
            <a:rect l="T15" t="T16" r="T17" b="T18"/>
            <a:pathLst>
              <a:path w="101" h="232">
                <a:moveTo>
                  <a:pt x="50" y="232"/>
                </a:moveTo>
                <a:lnTo>
                  <a:pt x="0" y="118"/>
                </a:lnTo>
                <a:lnTo>
                  <a:pt x="50" y="0"/>
                </a:lnTo>
                <a:lnTo>
                  <a:pt x="101" y="118"/>
                </a:lnTo>
                <a:lnTo>
                  <a:pt x="50" y="232"/>
                </a:lnTo>
                <a:close/>
              </a:path>
            </a:pathLst>
          </a:custGeom>
          <a:noFill/>
          <a:ln w="19050" cap="flat" cmpd="sng">
            <a:solidFill>
              <a:srgbClr val="000000"/>
            </a:solidFill>
            <a:prstDash val="solid"/>
            <a:round/>
            <a:headEnd/>
            <a:tailEnd/>
          </a:ln>
        </p:spPr>
        <p:txBody>
          <a:bodyPr wrap="none" anchor="ctr"/>
          <a:lstStyle/>
          <a:p>
            <a:endParaRPr lang="en-US"/>
          </a:p>
        </p:txBody>
      </p:sp>
      <p:sp>
        <p:nvSpPr>
          <p:cNvPr id="173247" name="AutoShape 679">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73248" name="Group 680"/>
          <p:cNvGrpSpPr>
            <a:grpSpLocks/>
          </p:cNvGrpSpPr>
          <p:nvPr/>
        </p:nvGrpSpPr>
        <p:grpSpPr bwMode="auto">
          <a:xfrm>
            <a:off x="4008438" y="5913438"/>
            <a:ext cx="381000" cy="207962"/>
            <a:chOff x="2525" y="3725"/>
            <a:chExt cx="240" cy="131"/>
          </a:xfrm>
        </p:grpSpPr>
        <p:sp>
          <p:nvSpPr>
            <p:cNvPr id="173336" name="Freeform 68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73337" name="Line 68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338" name="Line 68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73339" name="Line 68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sp>
        <p:nvSpPr>
          <p:cNvPr id="173249" name="Freeform 685"/>
          <p:cNvSpPr>
            <a:spLocks noChangeAspect="1"/>
          </p:cNvSpPr>
          <p:nvPr/>
        </p:nvSpPr>
        <p:spPr bwMode="auto">
          <a:xfrm>
            <a:off x="1763713" y="2901950"/>
            <a:ext cx="493712" cy="493713"/>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noFill/>
          <a:ln w="19050" cap="flat" cmpd="sng">
            <a:solidFill>
              <a:schemeClr val="tx1"/>
            </a:solidFill>
            <a:prstDash val="solid"/>
            <a:round/>
            <a:headEnd/>
            <a:tailEnd/>
          </a:ln>
        </p:spPr>
        <p:txBody>
          <a:bodyPr wrap="none" anchor="ctr"/>
          <a:lstStyle/>
          <a:p>
            <a:endParaRPr lang="en-US"/>
          </a:p>
        </p:txBody>
      </p:sp>
      <p:sp>
        <p:nvSpPr>
          <p:cNvPr id="173250" name="Freeform 686"/>
          <p:cNvSpPr>
            <a:spLocks noChangeAspect="1"/>
          </p:cNvSpPr>
          <p:nvPr/>
        </p:nvSpPr>
        <p:spPr bwMode="auto">
          <a:xfrm>
            <a:off x="2389188" y="2913063"/>
            <a:ext cx="493712" cy="371475"/>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noFill/>
          <a:ln w="19050" cap="flat" cmpd="sng">
            <a:solidFill>
              <a:schemeClr val="tx1"/>
            </a:solidFill>
            <a:prstDash val="solid"/>
            <a:round/>
            <a:headEnd/>
            <a:tailEnd/>
          </a:ln>
        </p:spPr>
        <p:txBody>
          <a:bodyPr wrap="none" anchor="ctr"/>
          <a:lstStyle/>
          <a:p>
            <a:endParaRPr lang="en-US"/>
          </a:p>
        </p:txBody>
      </p:sp>
      <p:sp>
        <p:nvSpPr>
          <p:cNvPr id="173251" name="Freeform 687"/>
          <p:cNvSpPr>
            <a:spLocks/>
          </p:cNvSpPr>
          <p:nvPr/>
        </p:nvSpPr>
        <p:spPr bwMode="auto">
          <a:xfrm>
            <a:off x="2359025" y="1593850"/>
            <a:ext cx="493713" cy="493713"/>
          </a:xfrm>
          <a:custGeom>
            <a:avLst/>
            <a:gdLst>
              <a:gd name="T0" fmla="*/ 0 w 1848"/>
              <a:gd name="T1" fmla="*/ 1853 h 1853"/>
              <a:gd name="T2" fmla="*/ 0 w 1848"/>
              <a:gd name="T3" fmla="*/ 927 h 1853"/>
              <a:gd name="T4" fmla="*/ 2 w 1848"/>
              <a:gd name="T5" fmla="*/ 845 h 1853"/>
              <a:gd name="T6" fmla="*/ 12 w 1848"/>
              <a:gd name="T7" fmla="*/ 759 h 1853"/>
              <a:gd name="T8" fmla="*/ 36 w 1848"/>
              <a:gd name="T9" fmla="*/ 656 h 1853"/>
              <a:gd name="T10" fmla="*/ 66 w 1848"/>
              <a:gd name="T11" fmla="*/ 572 h 1853"/>
              <a:gd name="T12" fmla="*/ 126 w 1848"/>
              <a:gd name="T13" fmla="*/ 459 h 1853"/>
              <a:gd name="T14" fmla="*/ 209 w 1848"/>
              <a:gd name="T15" fmla="*/ 338 h 1853"/>
              <a:gd name="T16" fmla="*/ 303 w 1848"/>
              <a:gd name="T17" fmla="*/ 240 h 1853"/>
              <a:gd name="T18" fmla="*/ 398 w 1848"/>
              <a:gd name="T19" fmla="*/ 164 h 1853"/>
              <a:gd name="T20" fmla="*/ 485 w 1848"/>
              <a:gd name="T21" fmla="*/ 110 h 1853"/>
              <a:gd name="T22" fmla="*/ 561 w 1848"/>
              <a:gd name="T23" fmla="*/ 74 h 1853"/>
              <a:gd name="T24" fmla="*/ 641 w 1848"/>
              <a:gd name="T25" fmla="*/ 47 h 1853"/>
              <a:gd name="T26" fmla="*/ 711 w 1848"/>
              <a:gd name="T27" fmla="*/ 26 h 1853"/>
              <a:gd name="T28" fmla="*/ 783 w 1848"/>
              <a:gd name="T29" fmla="*/ 14 h 1853"/>
              <a:gd name="T30" fmla="*/ 836 w 1848"/>
              <a:gd name="T31" fmla="*/ 5 h 1853"/>
              <a:gd name="T32" fmla="*/ 884 w 1848"/>
              <a:gd name="T33" fmla="*/ 0 h 1853"/>
              <a:gd name="T34" fmla="*/ 924 w 1848"/>
              <a:gd name="T35" fmla="*/ 0 h 1853"/>
              <a:gd name="T36" fmla="*/ 972 w 1848"/>
              <a:gd name="T37" fmla="*/ 3 h 1853"/>
              <a:gd name="T38" fmla="*/ 1022 w 1848"/>
              <a:gd name="T39" fmla="*/ 8 h 1853"/>
              <a:gd name="T40" fmla="*/ 1073 w 1848"/>
              <a:gd name="T41" fmla="*/ 14 h 1853"/>
              <a:gd name="T42" fmla="*/ 1142 w 1848"/>
              <a:gd name="T43" fmla="*/ 32 h 1853"/>
              <a:gd name="T44" fmla="*/ 1212 w 1848"/>
              <a:gd name="T45" fmla="*/ 51 h 1853"/>
              <a:gd name="T46" fmla="*/ 1289 w 1848"/>
              <a:gd name="T47" fmla="*/ 80 h 1853"/>
              <a:gd name="T48" fmla="*/ 1365 w 1848"/>
              <a:gd name="T49" fmla="*/ 117 h 1853"/>
              <a:gd name="T50" fmla="*/ 1451 w 1848"/>
              <a:gd name="T51" fmla="*/ 167 h 1853"/>
              <a:gd name="T52" fmla="*/ 1548 w 1848"/>
              <a:gd name="T53" fmla="*/ 242 h 1853"/>
              <a:gd name="T54" fmla="*/ 1640 w 1848"/>
              <a:gd name="T55" fmla="*/ 341 h 1853"/>
              <a:gd name="T56" fmla="*/ 1724 w 1848"/>
              <a:gd name="T57" fmla="*/ 461 h 1853"/>
              <a:gd name="T58" fmla="*/ 1778 w 1848"/>
              <a:gd name="T59" fmla="*/ 573 h 1853"/>
              <a:gd name="T60" fmla="*/ 1809 w 1848"/>
              <a:gd name="T61" fmla="*/ 665 h 1853"/>
              <a:gd name="T62" fmla="*/ 1832 w 1848"/>
              <a:gd name="T63" fmla="*/ 747 h 1853"/>
              <a:gd name="T64" fmla="*/ 1844 w 1848"/>
              <a:gd name="T65" fmla="*/ 840 h 1853"/>
              <a:gd name="T66" fmla="*/ 1847 w 1848"/>
              <a:gd name="T67" fmla="*/ 929 h 1853"/>
              <a:gd name="T68" fmla="*/ 1848 w 1848"/>
              <a:gd name="T69" fmla="*/ 1853 h 18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48"/>
              <a:gd name="T106" fmla="*/ 0 h 1853"/>
              <a:gd name="T107" fmla="*/ 1848 w 1848"/>
              <a:gd name="T108" fmla="*/ 1853 h 18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48" h="1853">
                <a:moveTo>
                  <a:pt x="0" y="1853"/>
                </a:moveTo>
                <a:lnTo>
                  <a:pt x="0" y="927"/>
                </a:lnTo>
                <a:lnTo>
                  <a:pt x="2" y="845"/>
                </a:lnTo>
                <a:lnTo>
                  <a:pt x="12" y="759"/>
                </a:lnTo>
                <a:lnTo>
                  <a:pt x="36" y="656"/>
                </a:lnTo>
                <a:lnTo>
                  <a:pt x="66" y="572"/>
                </a:lnTo>
                <a:lnTo>
                  <a:pt x="126" y="459"/>
                </a:lnTo>
                <a:lnTo>
                  <a:pt x="209" y="338"/>
                </a:lnTo>
                <a:lnTo>
                  <a:pt x="303" y="240"/>
                </a:lnTo>
                <a:lnTo>
                  <a:pt x="398" y="164"/>
                </a:lnTo>
                <a:lnTo>
                  <a:pt x="485" y="110"/>
                </a:lnTo>
                <a:lnTo>
                  <a:pt x="561" y="74"/>
                </a:lnTo>
                <a:lnTo>
                  <a:pt x="641" y="47"/>
                </a:lnTo>
                <a:lnTo>
                  <a:pt x="711" y="26"/>
                </a:lnTo>
                <a:lnTo>
                  <a:pt x="783" y="14"/>
                </a:lnTo>
                <a:lnTo>
                  <a:pt x="836" y="5"/>
                </a:lnTo>
                <a:lnTo>
                  <a:pt x="884" y="0"/>
                </a:lnTo>
                <a:lnTo>
                  <a:pt x="924" y="0"/>
                </a:lnTo>
                <a:lnTo>
                  <a:pt x="972" y="3"/>
                </a:lnTo>
                <a:lnTo>
                  <a:pt x="1022" y="8"/>
                </a:lnTo>
                <a:lnTo>
                  <a:pt x="1073" y="14"/>
                </a:lnTo>
                <a:lnTo>
                  <a:pt x="1142" y="32"/>
                </a:lnTo>
                <a:lnTo>
                  <a:pt x="1212" y="51"/>
                </a:lnTo>
                <a:lnTo>
                  <a:pt x="1289" y="80"/>
                </a:lnTo>
                <a:lnTo>
                  <a:pt x="1365" y="117"/>
                </a:lnTo>
                <a:lnTo>
                  <a:pt x="1451" y="167"/>
                </a:lnTo>
                <a:lnTo>
                  <a:pt x="1548" y="242"/>
                </a:lnTo>
                <a:lnTo>
                  <a:pt x="1640" y="341"/>
                </a:lnTo>
                <a:lnTo>
                  <a:pt x="1724" y="461"/>
                </a:lnTo>
                <a:lnTo>
                  <a:pt x="1778" y="573"/>
                </a:lnTo>
                <a:lnTo>
                  <a:pt x="1809" y="665"/>
                </a:lnTo>
                <a:lnTo>
                  <a:pt x="1832" y="747"/>
                </a:lnTo>
                <a:lnTo>
                  <a:pt x="1844" y="840"/>
                </a:lnTo>
                <a:lnTo>
                  <a:pt x="1847" y="929"/>
                </a:lnTo>
                <a:lnTo>
                  <a:pt x="1848" y="1853"/>
                </a:lnTo>
              </a:path>
            </a:pathLst>
          </a:custGeom>
          <a:noFill/>
          <a:ln w="12700" cap="flat" cmpd="sng">
            <a:solidFill>
              <a:schemeClr val="tx1"/>
            </a:solidFill>
            <a:prstDash val="solid"/>
            <a:round/>
            <a:headEnd/>
            <a:tailEnd/>
          </a:ln>
        </p:spPr>
        <p:txBody>
          <a:bodyPr wrap="none" anchor="ctr"/>
          <a:lstStyle/>
          <a:p>
            <a:endParaRPr lang="en-US"/>
          </a:p>
        </p:txBody>
      </p:sp>
      <p:grpSp>
        <p:nvGrpSpPr>
          <p:cNvPr id="173252" name="Group 688"/>
          <p:cNvGrpSpPr>
            <a:grpSpLocks/>
          </p:cNvGrpSpPr>
          <p:nvPr/>
        </p:nvGrpSpPr>
        <p:grpSpPr bwMode="auto">
          <a:xfrm>
            <a:off x="8305800" y="847725"/>
            <a:ext cx="217488" cy="273050"/>
            <a:chOff x="5232" y="534"/>
            <a:chExt cx="137" cy="172"/>
          </a:xfrm>
        </p:grpSpPr>
        <p:sp>
          <p:nvSpPr>
            <p:cNvPr id="173332" name="Freeform 689"/>
            <p:cNvSpPr>
              <a:spLocks noChangeAspect="1"/>
            </p:cNvSpPr>
            <p:nvPr/>
          </p:nvSpPr>
          <p:spPr bwMode="auto">
            <a:xfrm rot="10800000">
              <a:off x="5232" y="665"/>
              <a:ext cx="137"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sp>
          <p:nvSpPr>
            <p:cNvPr id="173333" name="Line 690"/>
            <p:cNvSpPr>
              <a:spLocks noChangeShapeType="1"/>
            </p:cNvSpPr>
            <p:nvPr/>
          </p:nvSpPr>
          <p:spPr bwMode="auto">
            <a:xfrm>
              <a:off x="5301" y="576"/>
              <a:ext cx="0" cy="126"/>
            </a:xfrm>
            <a:prstGeom prst="line">
              <a:avLst/>
            </a:prstGeom>
            <a:noFill/>
            <a:ln w="19050">
              <a:solidFill>
                <a:schemeClr val="tx1"/>
              </a:solidFill>
              <a:round/>
              <a:headEnd/>
              <a:tailEnd/>
            </a:ln>
          </p:spPr>
          <p:txBody>
            <a:bodyPr wrap="none" anchor="ctr"/>
            <a:lstStyle/>
            <a:p>
              <a:endParaRPr lang="en-US"/>
            </a:p>
          </p:txBody>
        </p:sp>
        <p:sp>
          <p:nvSpPr>
            <p:cNvPr id="173334" name="Line 691"/>
            <p:cNvSpPr>
              <a:spLocks noChangeShapeType="1"/>
            </p:cNvSpPr>
            <p:nvPr/>
          </p:nvSpPr>
          <p:spPr bwMode="auto">
            <a:xfrm>
              <a:off x="5239" y="600"/>
              <a:ext cx="124" cy="0"/>
            </a:xfrm>
            <a:prstGeom prst="line">
              <a:avLst/>
            </a:prstGeom>
            <a:noFill/>
            <a:ln w="19050">
              <a:solidFill>
                <a:schemeClr val="tx1"/>
              </a:solidFill>
              <a:round/>
              <a:headEnd/>
              <a:tailEnd/>
            </a:ln>
          </p:spPr>
          <p:txBody>
            <a:bodyPr wrap="none" anchor="ctr"/>
            <a:lstStyle/>
            <a:p>
              <a:endParaRPr lang="en-US"/>
            </a:p>
          </p:txBody>
        </p:sp>
        <p:sp>
          <p:nvSpPr>
            <p:cNvPr id="173335" name="Oval 692"/>
            <p:cNvSpPr>
              <a:spLocks noChangeArrowheads="1"/>
            </p:cNvSpPr>
            <p:nvPr/>
          </p:nvSpPr>
          <p:spPr bwMode="auto">
            <a:xfrm>
              <a:off x="5278" y="534"/>
              <a:ext cx="46" cy="45"/>
            </a:xfrm>
            <a:prstGeom prst="ellipse">
              <a:avLst/>
            </a:prstGeom>
            <a:noFill/>
            <a:ln w="19050">
              <a:solidFill>
                <a:srgbClr val="000000"/>
              </a:solidFill>
              <a:round/>
              <a:headEnd/>
              <a:tailEnd/>
            </a:ln>
          </p:spPr>
          <p:txBody>
            <a:bodyPr wrap="none" anchor="ctr"/>
            <a:lstStyle/>
            <a:p>
              <a:endParaRPr lang="en-US"/>
            </a:p>
          </p:txBody>
        </p:sp>
      </p:grpSp>
      <p:grpSp>
        <p:nvGrpSpPr>
          <p:cNvPr id="173253" name="Group 693"/>
          <p:cNvGrpSpPr>
            <a:grpSpLocks/>
          </p:cNvGrpSpPr>
          <p:nvPr/>
        </p:nvGrpSpPr>
        <p:grpSpPr bwMode="auto">
          <a:xfrm>
            <a:off x="152400" y="4038600"/>
            <a:ext cx="547688" cy="320675"/>
            <a:chOff x="96" y="2544"/>
            <a:chExt cx="345" cy="202"/>
          </a:xfrm>
        </p:grpSpPr>
        <p:sp>
          <p:nvSpPr>
            <p:cNvPr id="173326" name="Rectangle 694"/>
            <p:cNvSpPr>
              <a:spLocks noChangeArrowheads="1"/>
            </p:cNvSpPr>
            <p:nvPr/>
          </p:nvSpPr>
          <p:spPr bwMode="auto">
            <a:xfrm>
              <a:off x="96" y="2544"/>
              <a:ext cx="345" cy="202"/>
            </a:xfrm>
            <a:prstGeom prst="rect">
              <a:avLst/>
            </a:prstGeom>
            <a:noFill/>
            <a:ln w="12700">
              <a:solidFill>
                <a:srgbClr val="000000"/>
              </a:solidFill>
              <a:miter lim="800000"/>
              <a:headEnd/>
              <a:tailEnd/>
            </a:ln>
          </p:spPr>
          <p:txBody>
            <a:bodyPr wrap="none" anchor="ctr"/>
            <a:lstStyle/>
            <a:p>
              <a:endParaRPr lang="en-US"/>
            </a:p>
          </p:txBody>
        </p:sp>
        <p:grpSp>
          <p:nvGrpSpPr>
            <p:cNvPr id="173327" name="Group 695"/>
            <p:cNvGrpSpPr>
              <a:grpSpLocks/>
            </p:cNvGrpSpPr>
            <p:nvPr/>
          </p:nvGrpSpPr>
          <p:grpSpPr bwMode="auto">
            <a:xfrm>
              <a:off x="245" y="2557"/>
              <a:ext cx="46" cy="65"/>
              <a:chOff x="5382" y="757"/>
              <a:chExt cx="46" cy="65"/>
            </a:xfrm>
          </p:grpSpPr>
          <p:sp>
            <p:nvSpPr>
              <p:cNvPr id="173328" name="Line 696"/>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173329" name="Line 697"/>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173330" name="Oval 698"/>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173331" name="AutoShape 699"/>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173254" name="Group 700"/>
          <p:cNvGrpSpPr>
            <a:grpSpLocks/>
          </p:cNvGrpSpPr>
          <p:nvPr/>
        </p:nvGrpSpPr>
        <p:grpSpPr bwMode="auto">
          <a:xfrm>
            <a:off x="4919663" y="4308475"/>
            <a:ext cx="547687" cy="93663"/>
            <a:chOff x="3099" y="2714"/>
            <a:chExt cx="516" cy="59"/>
          </a:xfrm>
        </p:grpSpPr>
        <p:sp>
          <p:nvSpPr>
            <p:cNvPr id="173319" name="Freeform 701"/>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0" name="Freeform 702"/>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1" name="Freeform 703"/>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2" name="Freeform 704"/>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3" name="Freeform 705"/>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4" name="Freeform 706"/>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25" name="Freeform 707"/>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73255" name="Group 708"/>
          <p:cNvGrpSpPr>
            <a:grpSpLocks/>
          </p:cNvGrpSpPr>
          <p:nvPr/>
        </p:nvGrpSpPr>
        <p:grpSpPr bwMode="auto">
          <a:xfrm>
            <a:off x="6440488" y="2516188"/>
            <a:ext cx="401637" cy="461962"/>
            <a:chOff x="3563" y="2433"/>
            <a:chExt cx="253" cy="291"/>
          </a:xfrm>
        </p:grpSpPr>
        <p:sp>
          <p:nvSpPr>
            <p:cNvPr id="173317" name="Rectangle 709"/>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73318" name="Rectangle 710"/>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173256" name="Group 711"/>
          <p:cNvGrpSpPr>
            <a:grpSpLocks/>
          </p:cNvGrpSpPr>
          <p:nvPr/>
        </p:nvGrpSpPr>
        <p:grpSpPr bwMode="auto">
          <a:xfrm>
            <a:off x="6573838" y="2605088"/>
            <a:ext cx="147637" cy="334962"/>
            <a:chOff x="1711" y="215"/>
            <a:chExt cx="1850" cy="3124"/>
          </a:xfrm>
        </p:grpSpPr>
        <p:sp>
          <p:nvSpPr>
            <p:cNvPr id="173315" name="Line 712"/>
            <p:cNvSpPr>
              <a:spLocks noChangeShapeType="1"/>
            </p:cNvSpPr>
            <p:nvPr/>
          </p:nvSpPr>
          <p:spPr bwMode="auto">
            <a:xfrm>
              <a:off x="2636" y="215"/>
              <a:ext cx="0" cy="3115"/>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173316" name="Freeform 713"/>
            <p:cNvSpPr>
              <a:spLocks/>
            </p:cNvSpPr>
            <p:nvPr/>
          </p:nvSpPr>
          <p:spPr bwMode="auto">
            <a:xfrm>
              <a:off x="1711" y="216"/>
              <a:ext cx="1850" cy="3123"/>
            </a:xfrm>
            <a:custGeom>
              <a:avLst/>
              <a:gdLst>
                <a:gd name="T0" fmla="*/ 0 w 1850"/>
                <a:gd name="T1" fmla="*/ 3117 h 3123"/>
                <a:gd name="T2" fmla="*/ 0 w 1850"/>
                <a:gd name="T3" fmla="*/ 928 h 3123"/>
                <a:gd name="T4" fmla="*/ 2 w 1850"/>
                <a:gd name="T5" fmla="*/ 837 h 3123"/>
                <a:gd name="T6" fmla="*/ 16 w 1850"/>
                <a:gd name="T7" fmla="*/ 752 h 3123"/>
                <a:gd name="T8" fmla="*/ 32 w 1850"/>
                <a:gd name="T9" fmla="*/ 675 h 3123"/>
                <a:gd name="T10" fmla="*/ 69 w 1850"/>
                <a:gd name="T11" fmla="*/ 575 h 3123"/>
                <a:gd name="T12" fmla="*/ 113 w 1850"/>
                <a:gd name="T13" fmla="*/ 483 h 3123"/>
                <a:gd name="T14" fmla="*/ 177 w 1850"/>
                <a:gd name="T15" fmla="*/ 383 h 3123"/>
                <a:gd name="T16" fmla="*/ 248 w 1850"/>
                <a:gd name="T17" fmla="*/ 294 h 3123"/>
                <a:gd name="T18" fmla="*/ 329 w 1850"/>
                <a:gd name="T19" fmla="*/ 219 h 3123"/>
                <a:gd name="T20" fmla="*/ 423 w 1850"/>
                <a:gd name="T21" fmla="*/ 153 h 3123"/>
                <a:gd name="T22" fmla="*/ 533 w 1850"/>
                <a:gd name="T23" fmla="*/ 90 h 3123"/>
                <a:gd name="T24" fmla="*/ 653 w 1850"/>
                <a:gd name="T25" fmla="*/ 45 h 3123"/>
                <a:gd name="T26" fmla="*/ 746 w 1850"/>
                <a:gd name="T27" fmla="*/ 24 h 3123"/>
                <a:gd name="T28" fmla="*/ 845 w 1850"/>
                <a:gd name="T29" fmla="*/ 7 h 3123"/>
                <a:gd name="T30" fmla="*/ 923 w 1850"/>
                <a:gd name="T31" fmla="*/ 0 h 3123"/>
                <a:gd name="T32" fmla="*/ 1013 w 1850"/>
                <a:gd name="T33" fmla="*/ 6 h 3123"/>
                <a:gd name="T34" fmla="*/ 1112 w 1850"/>
                <a:gd name="T35" fmla="*/ 24 h 3123"/>
                <a:gd name="T36" fmla="*/ 1205 w 1850"/>
                <a:gd name="T37" fmla="*/ 45 h 3123"/>
                <a:gd name="T38" fmla="*/ 1319 w 1850"/>
                <a:gd name="T39" fmla="*/ 96 h 3123"/>
                <a:gd name="T40" fmla="*/ 1424 w 1850"/>
                <a:gd name="T41" fmla="*/ 150 h 3123"/>
                <a:gd name="T42" fmla="*/ 1523 w 1850"/>
                <a:gd name="T43" fmla="*/ 222 h 3123"/>
                <a:gd name="T44" fmla="*/ 1601 w 1850"/>
                <a:gd name="T45" fmla="*/ 300 h 3123"/>
                <a:gd name="T46" fmla="*/ 1673 w 1850"/>
                <a:gd name="T47" fmla="*/ 387 h 3123"/>
                <a:gd name="T48" fmla="*/ 1733 w 1850"/>
                <a:gd name="T49" fmla="*/ 486 h 3123"/>
                <a:gd name="T50" fmla="*/ 1781 w 1850"/>
                <a:gd name="T51" fmla="*/ 579 h 3123"/>
                <a:gd name="T52" fmla="*/ 1811 w 1850"/>
                <a:gd name="T53" fmla="*/ 672 h 3123"/>
                <a:gd name="T54" fmla="*/ 1832 w 1850"/>
                <a:gd name="T55" fmla="*/ 753 h 3123"/>
                <a:gd name="T56" fmla="*/ 1844 w 1850"/>
                <a:gd name="T57" fmla="*/ 840 h 3123"/>
                <a:gd name="T58" fmla="*/ 1850 w 1850"/>
                <a:gd name="T59" fmla="*/ 933 h 3123"/>
                <a:gd name="T60" fmla="*/ 1850 w 1850"/>
                <a:gd name="T61" fmla="*/ 3123 h 3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50"/>
                <a:gd name="T94" fmla="*/ 0 h 3123"/>
                <a:gd name="T95" fmla="*/ 1850 w 1850"/>
                <a:gd name="T96" fmla="*/ 3123 h 3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50" h="3123">
                  <a:moveTo>
                    <a:pt x="0" y="3117"/>
                  </a:moveTo>
                  <a:lnTo>
                    <a:pt x="0" y="928"/>
                  </a:lnTo>
                  <a:lnTo>
                    <a:pt x="2" y="837"/>
                  </a:lnTo>
                  <a:lnTo>
                    <a:pt x="16" y="752"/>
                  </a:lnTo>
                  <a:lnTo>
                    <a:pt x="32" y="675"/>
                  </a:lnTo>
                  <a:lnTo>
                    <a:pt x="69" y="575"/>
                  </a:lnTo>
                  <a:lnTo>
                    <a:pt x="113" y="483"/>
                  </a:lnTo>
                  <a:lnTo>
                    <a:pt x="177" y="383"/>
                  </a:lnTo>
                  <a:lnTo>
                    <a:pt x="248" y="294"/>
                  </a:lnTo>
                  <a:lnTo>
                    <a:pt x="329" y="219"/>
                  </a:lnTo>
                  <a:lnTo>
                    <a:pt x="423" y="153"/>
                  </a:lnTo>
                  <a:lnTo>
                    <a:pt x="533" y="90"/>
                  </a:lnTo>
                  <a:lnTo>
                    <a:pt x="653" y="45"/>
                  </a:lnTo>
                  <a:lnTo>
                    <a:pt x="746" y="24"/>
                  </a:lnTo>
                  <a:lnTo>
                    <a:pt x="845" y="7"/>
                  </a:lnTo>
                  <a:lnTo>
                    <a:pt x="923" y="0"/>
                  </a:lnTo>
                  <a:lnTo>
                    <a:pt x="1013" y="6"/>
                  </a:lnTo>
                  <a:lnTo>
                    <a:pt x="1112" y="24"/>
                  </a:lnTo>
                  <a:lnTo>
                    <a:pt x="1205" y="45"/>
                  </a:lnTo>
                  <a:lnTo>
                    <a:pt x="1319" y="96"/>
                  </a:lnTo>
                  <a:lnTo>
                    <a:pt x="1424" y="150"/>
                  </a:lnTo>
                  <a:lnTo>
                    <a:pt x="1523" y="222"/>
                  </a:lnTo>
                  <a:lnTo>
                    <a:pt x="1601" y="300"/>
                  </a:lnTo>
                  <a:lnTo>
                    <a:pt x="1673" y="387"/>
                  </a:lnTo>
                  <a:lnTo>
                    <a:pt x="1733" y="486"/>
                  </a:lnTo>
                  <a:lnTo>
                    <a:pt x="1781" y="579"/>
                  </a:lnTo>
                  <a:lnTo>
                    <a:pt x="1811" y="672"/>
                  </a:lnTo>
                  <a:lnTo>
                    <a:pt x="1832" y="753"/>
                  </a:lnTo>
                  <a:lnTo>
                    <a:pt x="1844" y="840"/>
                  </a:lnTo>
                  <a:lnTo>
                    <a:pt x="1850" y="933"/>
                  </a:lnTo>
                  <a:lnTo>
                    <a:pt x="1850" y="312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3257" name="Group 714"/>
          <p:cNvGrpSpPr>
            <a:grpSpLocks noChangeAspect="1"/>
          </p:cNvGrpSpPr>
          <p:nvPr/>
        </p:nvGrpSpPr>
        <p:grpSpPr bwMode="auto">
          <a:xfrm>
            <a:off x="8067675" y="800100"/>
            <a:ext cx="228600" cy="293688"/>
            <a:chOff x="1212" y="436"/>
            <a:chExt cx="2717" cy="3487"/>
          </a:xfrm>
        </p:grpSpPr>
        <p:sp>
          <p:nvSpPr>
            <p:cNvPr id="173313" name="Freeform 715"/>
            <p:cNvSpPr>
              <a:spLocks noChangeAspect="1"/>
            </p:cNvSpPr>
            <p:nvPr/>
          </p:nvSpPr>
          <p:spPr bwMode="auto">
            <a:xfrm>
              <a:off x="1212" y="436"/>
              <a:ext cx="2717" cy="348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73314" name="Freeform 716"/>
            <p:cNvSpPr>
              <a:spLocks noChangeAspect="1"/>
            </p:cNvSpPr>
            <p:nvPr/>
          </p:nvSpPr>
          <p:spPr bwMode="auto">
            <a:xfrm>
              <a:off x="2436" y="581"/>
              <a:ext cx="269" cy="235"/>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FF"/>
            </a:solidFill>
            <a:ln w="12700" cap="rnd" cmpd="sng">
              <a:noFill/>
              <a:prstDash val="solid"/>
              <a:round/>
              <a:headEnd type="none" w="med" len="med"/>
              <a:tailEnd type="none" w="med" len="med"/>
            </a:ln>
          </p:spPr>
          <p:txBody>
            <a:bodyPr/>
            <a:lstStyle/>
            <a:p>
              <a:endParaRPr lang="en-US"/>
            </a:p>
          </p:txBody>
        </p:sp>
      </p:grpSp>
      <p:sp>
        <p:nvSpPr>
          <p:cNvPr id="173258" name="Line 717"/>
          <p:cNvSpPr>
            <a:spLocks noChangeShapeType="1"/>
          </p:cNvSpPr>
          <p:nvPr/>
        </p:nvSpPr>
        <p:spPr bwMode="auto">
          <a:xfrm>
            <a:off x="7634288" y="4875213"/>
            <a:ext cx="436562" cy="0"/>
          </a:xfrm>
          <a:prstGeom prst="line">
            <a:avLst/>
          </a:prstGeom>
          <a:noFill/>
          <a:ln w="3175">
            <a:solidFill>
              <a:schemeClr val="tx1"/>
            </a:solidFill>
            <a:round/>
            <a:headEnd/>
            <a:tailEnd/>
          </a:ln>
        </p:spPr>
        <p:txBody>
          <a:bodyPr wrap="none" anchor="ctr"/>
          <a:lstStyle/>
          <a:p>
            <a:endParaRPr lang="en-US"/>
          </a:p>
        </p:txBody>
      </p:sp>
      <p:sp>
        <p:nvSpPr>
          <p:cNvPr id="173259" name="Line 718"/>
          <p:cNvSpPr>
            <a:spLocks noChangeShapeType="1"/>
          </p:cNvSpPr>
          <p:nvPr/>
        </p:nvSpPr>
        <p:spPr bwMode="auto">
          <a:xfrm>
            <a:off x="7872413" y="4799013"/>
            <a:ext cx="0" cy="287337"/>
          </a:xfrm>
          <a:prstGeom prst="line">
            <a:avLst/>
          </a:prstGeom>
          <a:noFill/>
          <a:ln w="3175">
            <a:solidFill>
              <a:schemeClr val="tx1"/>
            </a:solidFill>
            <a:round/>
            <a:headEnd/>
            <a:tailEnd/>
          </a:ln>
        </p:spPr>
        <p:txBody>
          <a:bodyPr wrap="none" anchor="ctr"/>
          <a:lstStyle/>
          <a:p>
            <a:endParaRPr lang="en-US"/>
          </a:p>
        </p:txBody>
      </p:sp>
      <p:sp>
        <p:nvSpPr>
          <p:cNvPr id="173260" name="Line 719"/>
          <p:cNvSpPr>
            <a:spLocks noChangeShapeType="1"/>
          </p:cNvSpPr>
          <p:nvPr/>
        </p:nvSpPr>
        <p:spPr bwMode="auto">
          <a:xfrm>
            <a:off x="7777163" y="4795838"/>
            <a:ext cx="0" cy="287337"/>
          </a:xfrm>
          <a:prstGeom prst="line">
            <a:avLst/>
          </a:prstGeom>
          <a:noFill/>
          <a:ln w="3175">
            <a:solidFill>
              <a:schemeClr val="tx1"/>
            </a:solidFill>
            <a:round/>
            <a:headEnd/>
            <a:tailEnd/>
          </a:ln>
        </p:spPr>
        <p:txBody>
          <a:bodyPr wrap="none" anchor="ctr"/>
          <a:lstStyle/>
          <a:p>
            <a:endParaRPr lang="en-US"/>
          </a:p>
        </p:txBody>
      </p:sp>
      <p:sp>
        <p:nvSpPr>
          <p:cNvPr id="173261" name="Freeform 720"/>
          <p:cNvSpPr>
            <a:spLocks/>
          </p:cNvSpPr>
          <p:nvPr/>
        </p:nvSpPr>
        <p:spPr bwMode="auto">
          <a:xfrm>
            <a:off x="8048625" y="4678363"/>
            <a:ext cx="193675" cy="82550"/>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173262" name="Freeform 721"/>
          <p:cNvSpPr>
            <a:spLocks noChangeAspect="1"/>
          </p:cNvSpPr>
          <p:nvPr/>
        </p:nvSpPr>
        <p:spPr bwMode="auto">
          <a:xfrm>
            <a:off x="7135813" y="4429125"/>
            <a:ext cx="374650" cy="101600"/>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3263" name="Group 722"/>
          <p:cNvGrpSpPr>
            <a:grpSpLocks noChangeAspect="1"/>
          </p:cNvGrpSpPr>
          <p:nvPr/>
        </p:nvGrpSpPr>
        <p:grpSpPr bwMode="auto">
          <a:xfrm>
            <a:off x="5072063" y="4819650"/>
            <a:ext cx="384175" cy="73025"/>
            <a:chOff x="1199" y="1988"/>
            <a:chExt cx="2521" cy="480"/>
          </a:xfrm>
        </p:grpSpPr>
        <p:sp>
          <p:nvSpPr>
            <p:cNvPr id="173311" name="Oval 723"/>
            <p:cNvSpPr>
              <a:spLocks noChangeAspect="1" noChangeArrowheads="1"/>
            </p:cNvSpPr>
            <p:nvPr/>
          </p:nvSpPr>
          <p:spPr bwMode="auto">
            <a:xfrm>
              <a:off x="1199" y="1988"/>
              <a:ext cx="480" cy="480"/>
            </a:xfrm>
            <a:prstGeom prst="ellipse">
              <a:avLst/>
            </a:prstGeom>
            <a:solidFill>
              <a:schemeClr val="bg1"/>
            </a:solidFill>
            <a:ln w="12700">
              <a:solidFill>
                <a:schemeClr val="tx1"/>
              </a:solidFill>
              <a:round/>
              <a:headEnd/>
              <a:tailEnd/>
            </a:ln>
          </p:spPr>
          <p:txBody>
            <a:bodyPr wrap="none" anchor="ctr"/>
            <a:lstStyle/>
            <a:p>
              <a:endParaRPr lang="en-US"/>
            </a:p>
          </p:txBody>
        </p:sp>
        <p:sp>
          <p:nvSpPr>
            <p:cNvPr id="173312" name="Freeform 724"/>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73264" name="Freeform 725"/>
          <p:cNvSpPr>
            <a:spLocks noChangeAspect="1"/>
          </p:cNvSpPr>
          <p:nvPr/>
        </p:nvSpPr>
        <p:spPr bwMode="auto">
          <a:xfrm>
            <a:off x="5080000" y="5019675"/>
            <a:ext cx="374650" cy="73025"/>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3265" name="Freeform 726"/>
          <p:cNvSpPr>
            <a:spLocks noChangeAspect="1"/>
          </p:cNvSpPr>
          <p:nvPr/>
        </p:nvSpPr>
        <p:spPr bwMode="auto">
          <a:xfrm>
            <a:off x="3771900" y="6562725"/>
            <a:ext cx="233363" cy="73025"/>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3266" name="Group 727"/>
          <p:cNvGrpSpPr>
            <a:grpSpLocks/>
          </p:cNvGrpSpPr>
          <p:nvPr/>
        </p:nvGrpSpPr>
        <p:grpSpPr bwMode="auto">
          <a:xfrm>
            <a:off x="1941513" y="560388"/>
            <a:ext cx="547687" cy="320675"/>
            <a:chOff x="243" y="880"/>
            <a:chExt cx="345" cy="202"/>
          </a:xfrm>
        </p:grpSpPr>
        <p:sp>
          <p:nvSpPr>
            <p:cNvPr id="173308" name="Rectangle 728"/>
            <p:cNvSpPr>
              <a:spLocks noChangeAspect="1" noChangeArrowheads="1"/>
            </p:cNvSpPr>
            <p:nvPr/>
          </p:nvSpPr>
          <p:spPr bwMode="auto">
            <a:xfrm>
              <a:off x="243" y="880"/>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73309" name="Freeform 729"/>
            <p:cNvSpPr>
              <a:spLocks noChangeAspect="1"/>
            </p:cNvSpPr>
            <p:nvPr/>
          </p:nvSpPr>
          <p:spPr bwMode="auto">
            <a:xfrm>
              <a:off x="537" y="881"/>
              <a:ext cx="51" cy="200"/>
            </a:xfrm>
            <a:custGeom>
              <a:avLst/>
              <a:gdLst>
                <a:gd name="T0" fmla="*/ 51 w 51"/>
                <a:gd name="T1" fmla="*/ 0 h 200"/>
                <a:gd name="T2" fmla="*/ 0 w 51"/>
                <a:gd name="T3" fmla="*/ 101 h 200"/>
                <a:gd name="T4" fmla="*/ 51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1"/>
                  </a:lnTo>
                  <a:lnTo>
                    <a:pt x="51"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73310" name="Freeform 730"/>
            <p:cNvSpPr>
              <a:spLocks noChangeAspect="1"/>
            </p:cNvSpPr>
            <p:nvPr/>
          </p:nvSpPr>
          <p:spPr bwMode="auto">
            <a:xfrm flipH="1">
              <a:off x="243" y="881"/>
              <a:ext cx="51" cy="200"/>
            </a:xfrm>
            <a:custGeom>
              <a:avLst/>
              <a:gdLst>
                <a:gd name="T0" fmla="*/ 51 w 51"/>
                <a:gd name="T1" fmla="*/ 0 h 200"/>
                <a:gd name="T2" fmla="*/ 0 w 51"/>
                <a:gd name="T3" fmla="*/ 101 h 200"/>
                <a:gd name="T4" fmla="*/ 51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1"/>
                  </a:lnTo>
                  <a:lnTo>
                    <a:pt x="51"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73267" name="Freeform 731"/>
          <p:cNvSpPr>
            <a:spLocks noChangeAspect="1"/>
          </p:cNvSpPr>
          <p:nvPr/>
        </p:nvSpPr>
        <p:spPr bwMode="auto">
          <a:xfrm>
            <a:off x="6883400" y="4581525"/>
            <a:ext cx="374650" cy="101600"/>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3268" name="Group 732"/>
          <p:cNvGrpSpPr>
            <a:grpSpLocks/>
          </p:cNvGrpSpPr>
          <p:nvPr/>
        </p:nvGrpSpPr>
        <p:grpSpPr bwMode="auto">
          <a:xfrm>
            <a:off x="158750" y="2033588"/>
            <a:ext cx="547688" cy="320675"/>
            <a:chOff x="100" y="1281"/>
            <a:chExt cx="345" cy="202"/>
          </a:xfrm>
        </p:grpSpPr>
        <p:grpSp>
          <p:nvGrpSpPr>
            <p:cNvPr id="173303" name="Group 733"/>
            <p:cNvGrpSpPr>
              <a:grpSpLocks/>
            </p:cNvGrpSpPr>
            <p:nvPr/>
          </p:nvGrpSpPr>
          <p:grpSpPr bwMode="auto">
            <a:xfrm>
              <a:off x="100" y="1281"/>
              <a:ext cx="345" cy="202"/>
              <a:chOff x="3386" y="2108"/>
              <a:chExt cx="741" cy="436"/>
            </a:xfrm>
          </p:grpSpPr>
          <p:sp>
            <p:nvSpPr>
              <p:cNvPr id="173305" name="Rectangle 734"/>
              <p:cNvSpPr>
                <a:spLocks noChangeArrowheads="1"/>
              </p:cNvSpPr>
              <p:nvPr/>
            </p:nvSpPr>
            <p:spPr bwMode="auto">
              <a:xfrm>
                <a:off x="3386" y="2109"/>
                <a:ext cx="741" cy="435"/>
              </a:xfrm>
              <a:prstGeom prst="rect">
                <a:avLst/>
              </a:prstGeom>
              <a:noFill/>
              <a:ln w="12700">
                <a:solidFill>
                  <a:srgbClr val="000000"/>
                </a:solidFill>
                <a:miter lim="800000"/>
                <a:headEnd/>
                <a:tailEnd/>
              </a:ln>
            </p:spPr>
            <p:txBody>
              <a:bodyPr wrap="none" anchor="ctr"/>
              <a:lstStyle/>
              <a:p>
                <a:endParaRPr lang="en-US"/>
              </a:p>
            </p:txBody>
          </p:sp>
          <p:sp>
            <p:nvSpPr>
              <p:cNvPr id="173306" name="Line 735"/>
              <p:cNvSpPr>
                <a:spLocks noChangeShapeType="1"/>
              </p:cNvSpPr>
              <p:nvPr/>
            </p:nvSpPr>
            <p:spPr bwMode="auto">
              <a:xfrm>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307" name="Line 736"/>
              <p:cNvSpPr>
                <a:spLocks noChangeShapeType="1"/>
              </p:cNvSpPr>
              <p:nvPr/>
            </p:nvSpPr>
            <p:spPr bwMode="auto">
              <a:xfrm flipV="1">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73304" name="Freeform 737"/>
            <p:cNvSpPr>
              <a:spLocks noChangeAspect="1"/>
            </p:cNvSpPr>
            <p:nvPr/>
          </p:nvSpPr>
          <p:spPr bwMode="auto">
            <a:xfrm>
              <a:off x="116" y="1339"/>
              <a:ext cx="313" cy="85"/>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3269" name="Group 738"/>
          <p:cNvGrpSpPr>
            <a:grpSpLocks/>
          </p:cNvGrpSpPr>
          <p:nvPr/>
        </p:nvGrpSpPr>
        <p:grpSpPr bwMode="auto">
          <a:xfrm>
            <a:off x="152400" y="1524000"/>
            <a:ext cx="547688" cy="320675"/>
            <a:chOff x="96" y="960"/>
            <a:chExt cx="345" cy="202"/>
          </a:xfrm>
        </p:grpSpPr>
        <p:sp>
          <p:nvSpPr>
            <p:cNvPr id="173292" name="Line 739"/>
            <p:cNvSpPr>
              <a:spLocks noChangeShapeType="1"/>
            </p:cNvSpPr>
            <p:nvPr/>
          </p:nvSpPr>
          <p:spPr bwMode="auto">
            <a:xfrm flipV="1">
              <a:off x="98" y="961"/>
              <a:ext cx="341" cy="20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73293" name="Group 740"/>
            <p:cNvGrpSpPr>
              <a:grpSpLocks/>
            </p:cNvGrpSpPr>
            <p:nvPr/>
          </p:nvGrpSpPr>
          <p:grpSpPr bwMode="auto">
            <a:xfrm>
              <a:off x="96" y="960"/>
              <a:ext cx="345" cy="202"/>
              <a:chOff x="96" y="960"/>
              <a:chExt cx="345" cy="202"/>
            </a:xfrm>
          </p:grpSpPr>
          <p:sp>
            <p:nvSpPr>
              <p:cNvPr id="173295" name="Line 741"/>
              <p:cNvSpPr>
                <a:spLocks noChangeShapeType="1"/>
              </p:cNvSpPr>
              <p:nvPr/>
            </p:nvSpPr>
            <p:spPr bwMode="auto">
              <a:xfrm>
                <a:off x="98" y="961"/>
                <a:ext cx="341"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3296" name="Rectangle 742"/>
              <p:cNvSpPr>
                <a:spLocks noChangeAspect="1" noChangeArrowheads="1"/>
              </p:cNvSpPr>
              <p:nvPr/>
            </p:nvSpPr>
            <p:spPr bwMode="auto">
              <a:xfrm>
                <a:off x="96" y="960"/>
                <a:ext cx="345" cy="202"/>
              </a:xfrm>
              <a:prstGeom prst="rect">
                <a:avLst/>
              </a:prstGeom>
              <a:noFill/>
              <a:ln w="12700">
                <a:solidFill>
                  <a:srgbClr val="000000"/>
                </a:solidFill>
                <a:miter lim="800000"/>
                <a:headEnd/>
                <a:tailEnd/>
              </a:ln>
            </p:spPr>
            <p:txBody>
              <a:bodyPr wrap="none" anchor="ctr"/>
              <a:lstStyle/>
              <a:p>
                <a:endParaRPr lang="en-US"/>
              </a:p>
            </p:txBody>
          </p:sp>
          <p:grpSp>
            <p:nvGrpSpPr>
              <p:cNvPr id="173297" name="Group 743"/>
              <p:cNvGrpSpPr>
                <a:grpSpLocks/>
              </p:cNvGrpSpPr>
              <p:nvPr/>
            </p:nvGrpSpPr>
            <p:grpSpPr bwMode="auto">
              <a:xfrm>
                <a:off x="97" y="1102"/>
                <a:ext cx="342" cy="54"/>
                <a:chOff x="96" y="1287"/>
                <a:chExt cx="369" cy="58"/>
              </a:xfrm>
            </p:grpSpPr>
            <p:sp>
              <p:nvSpPr>
                <p:cNvPr id="173298" name="Freeform 74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299" name="Freeform 74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00" name="Freeform 74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01" name="Freeform 74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73302" name="Freeform 74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73294" name="Freeform 749"/>
            <p:cNvSpPr>
              <a:spLocks noChangeAspect="1"/>
            </p:cNvSpPr>
            <p:nvPr/>
          </p:nvSpPr>
          <p:spPr bwMode="auto">
            <a:xfrm>
              <a:off x="112" y="1028"/>
              <a:ext cx="313" cy="6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3270" name="Group 750"/>
          <p:cNvGrpSpPr>
            <a:grpSpLocks/>
          </p:cNvGrpSpPr>
          <p:nvPr/>
        </p:nvGrpSpPr>
        <p:grpSpPr bwMode="auto">
          <a:xfrm>
            <a:off x="6110288" y="1298575"/>
            <a:ext cx="547687" cy="320675"/>
            <a:chOff x="3849" y="818"/>
            <a:chExt cx="345" cy="202"/>
          </a:xfrm>
        </p:grpSpPr>
        <p:sp>
          <p:nvSpPr>
            <p:cNvPr id="173290" name="Rectangle 751"/>
            <p:cNvSpPr>
              <a:spLocks noChangeArrowheads="1"/>
            </p:cNvSpPr>
            <p:nvPr/>
          </p:nvSpPr>
          <p:spPr bwMode="auto">
            <a:xfrm>
              <a:off x="3849" y="818"/>
              <a:ext cx="345" cy="202"/>
            </a:xfrm>
            <a:prstGeom prst="rect">
              <a:avLst/>
            </a:prstGeom>
            <a:noFill/>
            <a:ln w="12700">
              <a:solidFill>
                <a:srgbClr val="000000"/>
              </a:solidFill>
              <a:miter lim="800000"/>
              <a:headEnd/>
              <a:tailEnd/>
            </a:ln>
          </p:spPr>
          <p:txBody>
            <a:bodyPr wrap="none" anchor="ctr"/>
            <a:lstStyle/>
            <a:p>
              <a:endParaRPr lang="en-US"/>
            </a:p>
          </p:txBody>
        </p:sp>
        <p:sp>
          <p:nvSpPr>
            <p:cNvPr id="173291" name="Freeform 752"/>
            <p:cNvSpPr>
              <a:spLocks noChangeAspect="1"/>
            </p:cNvSpPr>
            <p:nvPr/>
          </p:nvSpPr>
          <p:spPr bwMode="auto">
            <a:xfrm>
              <a:off x="3865" y="876"/>
              <a:ext cx="313" cy="85"/>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73271" name="Line 753"/>
          <p:cNvSpPr>
            <a:spLocks noChangeShapeType="1"/>
          </p:cNvSpPr>
          <p:nvPr/>
        </p:nvSpPr>
        <p:spPr bwMode="auto">
          <a:xfrm>
            <a:off x="3913188" y="712788"/>
            <a:ext cx="304800" cy="0"/>
          </a:xfrm>
          <a:prstGeom prst="line">
            <a:avLst/>
          </a:prstGeom>
          <a:noFill/>
          <a:ln w="3175">
            <a:solidFill>
              <a:srgbClr val="000000"/>
            </a:solidFill>
            <a:round/>
            <a:headEnd/>
            <a:tailEnd/>
          </a:ln>
        </p:spPr>
        <p:txBody>
          <a:bodyPr wrap="none" anchor="ctr"/>
          <a:lstStyle/>
          <a:p>
            <a:endParaRPr lang="en-US"/>
          </a:p>
        </p:txBody>
      </p:sp>
      <p:sp>
        <p:nvSpPr>
          <p:cNvPr id="173272" name="Line 754"/>
          <p:cNvSpPr>
            <a:spLocks noChangeShapeType="1"/>
          </p:cNvSpPr>
          <p:nvPr/>
        </p:nvSpPr>
        <p:spPr bwMode="auto">
          <a:xfrm>
            <a:off x="3913188" y="658813"/>
            <a:ext cx="304800" cy="0"/>
          </a:xfrm>
          <a:prstGeom prst="line">
            <a:avLst/>
          </a:prstGeom>
          <a:noFill/>
          <a:ln w="3175">
            <a:solidFill>
              <a:srgbClr val="000000"/>
            </a:solidFill>
            <a:round/>
            <a:headEnd/>
            <a:tailEnd/>
          </a:ln>
        </p:spPr>
        <p:txBody>
          <a:bodyPr wrap="none" anchor="ctr"/>
          <a:lstStyle/>
          <a:p>
            <a:endParaRPr lang="en-US"/>
          </a:p>
        </p:txBody>
      </p:sp>
      <p:sp>
        <p:nvSpPr>
          <p:cNvPr id="173273" name="Line 755"/>
          <p:cNvSpPr>
            <a:spLocks noChangeShapeType="1"/>
          </p:cNvSpPr>
          <p:nvPr/>
        </p:nvSpPr>
        <p:spPr bwMode="auto">
          <a:xfrm flipV="1">
            <a:off x="4027488" y="560388"/>
            <a:ext cx="0" cy="228600"/>
          </a:xfrm>
          <a:prstGeom prst="line">
            <a:avLst/>
          </a:prstGeom>
          <a:noFill/>
          <a:ln w="3175">
            <a:solidFill>
              <a:srgbClr val="000000"/>
            </a:solidFill>
            <a:round/>
            <a:headEnd/>
            <a:tailEnd/>
          </a:ln>
        </p:spPr>
        <p:txBody>
          <a:bodyPr wrap="none" anchor="ctr"/>
          <a:lstStyle/>
          <a:p>
            <a:endParaRPr lang="en-US"/>
          </a:p>
        </p:txBody>
      </p:sp>
      <p:sp>
        <p:nvSpPr>
          <p:cNvPr id="173274" name="Line 756"/>
          <p:cNvSpPr>
            <a:spLocks noChangeShapeType="1"/>
          </p:cNvSpPr>
          <p:nvPr/>
        </p:nvSpPr>
        <p:spPr bwMode="auto">
          <a:xfrm>
            <a:off x="3913188" y="560388"/>
            <a:ext cx="0" cy="228600"/>
          </a:xfrm>
          <a:prstGeom prst="line">
            <a:avLst/>
          </a:prstGeom>
          <a:noFill/>
          <a:ln w="3175">
            <a:solidFill>
              <a:srgbClr val="000000"/>
            </a:solidFill>
            <a:round/>
            <a:headEnd/>
            <a:tailEnd/>
          </a:ln>
        </p:spPr>
        <p:txBody>
          <a:bodyPr wrap="none" anchor="ctr"/>
          <a:lstStyle/>
          <a:p>
            <a:endParaRPr lang="en-US"/>
          </a:p>
        </p:txBody>
      </p:sp>
      <p:sp>
        <p:nvSpPr>
          <p:cNvPr id="173275" name="Line 757"/>
          <p:cNvSpPr>
            <a:spLocks noChangeShapeType="1"/>
          </p:cNvSpPr>
          <p:nvPr/>
        </p:nvSpPr>
        <p:spPr bwMode="auto">
          <a:xfrm>
            <a:off x="4103688" y="560388"/>
            <a:ext cx="0" cy="228600"/>
          </a:xfrm>
          <a:prstGeom prst="line">
            <a:avLst/>
          </a:prstGeom>
          <a:noFill/>
          <a:ln w="3175">
            <a:solidFill>
              <a:srgbClr val="000000"/>
            </a:solidFill>
            <a:round/>
            <a:headEnd/>
            <a:tailEnd/>
          </a:ln>
        </p:spPr>
        <p:txBody>
          <a:bodyPr wrap="none" anchor="ctr"/>
          <a:lstStyle/>
          <a:p>
            <a:endParaRPr lang="en-US"/>
          </a:p>
        </p:txBody>
      </p:sp>
      <p:sp>
        <p:nvSpPr>
          <p:cNvPr id="173276" name="Line 758"/>
          <p:cNvSpPr>
            <a:spLocks noChangeShapeType="1"/>
          </p:cNvSpPr>
          <p:nvPr/>
        </p:nvSpPr>
        <p:spPr bwMode="auto">
          <a:xfrm>
            <a:off x="4065588" y="560388"/>
            <a:ext cx="0" cy="228600"/>
          </a:xfrm>
          <a:prstGeom prst="line">
            <a:avLst/>
          </a:prstGeom>
          <a:noFill/>
          <a:ln w="3175">
            <a:solidFill>
              <a:srgbClr val="000000"/>
            </a:solidFill>
            <a:round/>
            <a:headEnd/>
            <a:tailEnd/>
          </a:ln>
        </p:spPr>
        <p:txBody>
          <a:bodyPr wrap="none" anchor="ctr"/>
          <a:lstStyle/>
          <a:p>
            <a:endParaRPr lang="en-US"/>
          </a:p>
        </p:txBody>
      </p:sp>
      <p:sp>
        <p:nvSpPr>
          <p:cNvPr id="173277" name="Line 759"/>
          <p:cNvSpPr>
            <a:spLocks noChangeShapeType="1"/>
          </p:cNvSpPr>
          <p:nvPr/>
        </p:nvSpPr>
        <p:spPr bwMode="auto">
          <a:xfrm>
            <a:off x="3989388" y="560388"/>
            <a:ext cx="0" cy="228600"/>
          </a:xfrm>
          <a:prstGeom prst="line">
            <a:avLst/>
          </a:prstGeom>
          <a:noFill/>
          <a:ln w="3175">
            <a:solidFill>
              <a:srgbClr val="000000"/>
            </a:solidFill>
            <a:round/>
            <a:headEnd/>
            <a:tailEnd/>
          </a:ln>
        </p:spPr>
        <p:txBody>
          <a:bodyPr wrap="none" anchor="ctr"/>
          <a:lstStyle/>
          <a:p>
            <a:endParaRPr lang="en-US"/>
          </a:p>
        </p:txBody>
      </p:sp>
      <p:sp>
        <p:nvSpPr>
          <p:cNvPr id="173278" name="Line 760"/>
          <p:cNvSpPr>
            <a:spLocks noChangeShapeType="1"/>
          </p:cNvSpPr>
          <p:nvPr/>
        </p:nvSpPr>
        <p:spPr bwMode="auto">
          <a:xfrm>
            <a:off x="3951288" y="560388"/>
            <a:ext cx="0" cy="228600"/>
          </a:xfrm>
          <a:prstGeom prst="line">
            <a:avLst/>
          </a:prstGeom>
          <a:noFill/>
          <a:ln w="3175">
            <a:solidFill>
              <a:srgbClr val="000000"/>
            </a:solidFill>
            <a:round/>
            <a:headEnd/>
            <a:tailEnd/>
          </a:ln>
        </p:spPr>
        <p:txBody>
          <a:bodyPr wrap="none" anchor="ctr"/>
          <a:lstStyle/>
          <a:p>
            <a:endParaRPr lang="en-US"/>
          </a:p>
        </p:txBody>
      </p:sp>
      <p:sp>
        <p:nvSpPr>
          <p:cNvPr id="173279" name="Line 761"/>
          <p:cNvSpPr>
            <a:spLocks noChangeShapeType="1"/>
          </p:cNvSpPr>
          <p:nvPr/>
        </p:nvSpPr>
        <p:spPr bwMode="auto">
          <a:xfrm>
            <a:off x="4141788" y="560388"/>
            <a:ext cx="0" cy="228600"/>
          </a:xfrm>
          <a:prstGeom prst="line">
            <a:avLst/>
          </a:prstGeom>
          <a:noFill/>
          <a:ln w="3175">
            <a:solidFill>
              <a:srgbClr val="000000"/>
            </a:solidFill>
            <a:round/>
            <a:headEnd/>
            <a:tailEnd/>
          </a:ln>
        </p:spPr>
        <p:txBody>
          <a:bodyPr wrap="none" anchor="ctr"/>
          <a:lstStyle/>
          <a:p>
            <a:endParaRPr lang="en-US"/>
          </a:p>
        </p:txBody>
      </p:sp>
      <p:sp>
        <p:nvSpPr>
          <p:cNvPr id="173280" name="Line 762"/>
          <p:cNvSpPr>
            <a:spLocks noChangeShapeType="1"/>
          </p:cNvSpPr>
          <p:nvPr/>
        </p:nvSpPr>
        <p:spPr bwMode="auto">
          <a:xfrm>
            <a:off x="4217988" y="560388"/>
            <a:ext cx="0" cy="228600"/>
          </a:xfrm>
          <a:prstGeom prst="line">
            <a:avLst/>
          </a:prstGeom>
          <a:noFill/>
          <a:ln w="3175">
            <a:solidFill>
              <a:srgbClr val="000000"/>
            </a:solidFill>
            <a:round/>
            <a:headEnd/>
            <a:tailEnd/>
          </a:ln>
        </p:spPr>
        <p:txBody>
          <a:bodyPr wrap="none" anchor="ctr"/>
          <a:lstStyle/>
          <a:p>
            <a:endParaRPr lang="en-US"/>
          </a:p>
        </p:txBody>
      </p:sp>
      <p:sp>
        <p:nvSpPr>
          <p:cNvPr id="173281" name="Line 763"/>
          <p:cNvSpPr>
            <a:spLocks noChangeShapeType="1"/>
          </p:cNvSpPr>
          <p:nvPr/>
        </p:nvSpPr>
        <p:spPr bwMode="auto">
          <a:xfrm>
            <a:off x="4179888" y="560388"/>
            <a:ext cx="0" cy="228600"/>
          </a:xfrm>
          <a:prstGeom prst="line">
            <a:avLst/>
          </a:prstGeom>
          <a:noFill/>
          <a:ln w="3175">
            <a:solidFill>
              <a:srgbClr val="000000"/>
            </a:solidFill>
            <a:round/>
            <a:headEnd/>
            <a:tailEnd/>
          </a:ln>
        </p:spPr>
        <p:txBody>
          <a:bodyPr wrap="none" anchor="ctr"/>
          <a:lstStyle/>
          <a:p>
            <a:endParaRPr lang="en-US"/>
          </a:p>
        </p:txBody>
      </p:sp>
      <p:sp>
        <p:nvSpPr>
          <p:cNvPr id="173282" name="Freeform 764"/>
          <p:cNvSpPr>
            <a:spLocks/>
          </p:cNvSpPr>
          <p:nvPr/>
        </p:nvSpPr>
        <p:spPr bwMode="auto">
          <a:xfrm>
            <a:off x="3951288" y="657225"/>
            <a:ext cx="228600" cy="55563"/>
          </a:xfrm>
          <a:custGeom>
            <a:avLst/>
            <a:gdLst>
              <a:gd name="T0" fmla="*/ 0 w 144"/>
              <a:gd name="T1" fmla="*/ 35 h 35"/>
              <a:gd name="T2" fmla="*/ 24 w 144"/>
              <a:gd name="T3" fmla="*/ 0 h 35"/>
              <a:gd name="T4" fmla="*/ 48 w 144"/>
              <a:gd name="T5" fmla="*/ 35 h 35"/>
              <a:gd name="T6" fmla="*/ 72 w 144"/>
              <a:gd name="T7" fmla="*/ 0 h 35"/>
              <a:gd name="T8" fmla="*/ 96 w 144"/>
              <a:gd name="T9" fmla="*/ 35 h 35"/>
              <a:gd name="T10" fmla="*/ 120 w 144"/>
              <a:gd name="T11" fmla="*/ 0 h 35"/>
              <a:gd name="T12" fmla="*/ 144 w 144"/>
              <a:gd name="T13" fmla="*/ 35 h 35"/>
              <a:gd name="T14" fmla="*/ 0 60000 65536"/>
              <a:gd name="T15" fmla="*/ 0 60000 65536"/>
              <a:gd name="T16" fmla="*/ 0 60000 65536"/>
              <a:gd name="T17" fmla="*/ 0 60000 65536"/>
              <a:gd name="T18" fmla="*/ 0 60000 65536"/>
              <a:gd name="T19" fmla="*/ 0 60000 65536"/>
              <a:gd name="T20" fmla="*/ 0 60000 65536"/>
              <a:gd name="T21" fmla="*/ 0 w 144"/>
              <a:gd name="T22" fmla="*/ 0 h 35"/>
              <a:gd name="T23" fmla="*/ 144 w 14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35">
                <a:moveTo>
                  <a:pt x="0" y="35"/>
                </a:moveTo>
                <a:lnTo>
                  <a:pt x="24" y="0"/>
                </a:lnTo>
                <a:lnTo>
                  <a:pt x="48" y="35"/>
                </a:lnTo>
                <a:lnTo>
                  <a:pt x="72" y="0"/>
                </a:lnTo>
                <a:lnTo>
                  <a:pt x="96" y="35"/>
                </a:lnTo>
                <a:lnTo>
                  <a:pt x="120" y="0"/>
                </a:lnTo>
                <a:lnTo>
                  <a:pt x="144" y="3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3283" name="Rectangle 765"/>
          <p:cNvSpPr>
            <a:spLocks noGrp="1" noChangeArrowheads="1"/>
          </p:cNvSpPr>
          <p:nvPr>
            <p:ph type="title"/>
          </p:nvPr>
        </p:nvSpPr>
        <p:spPr>
          <a:xfrm>
            <a:off x="1782763" y="0"/>
            <a:ext cx="1139825" cy="274638"/>
          </a:xfrm>
          <a:noFill/>
        </p:spPr>
        <p:txBody>
          <a:bodyPr wrap="none">
            <a:spAutoFit/>
          </a:bodyPr>
          <a:lstStyle/>
          <a:p>
            <a:pPr eaLnBrk="1" hangingPunct="1"/>
            <a:r>
              <a:rPr lang="en-US" sz="1200">
                <a:solidFill>
                  <a:srgbClr val="000000"/>
                </a:solidFill>
              </a:rPr>
              <a:t>Scratch Sheet</a:t>
            </a:r>
          </a:p>
        </p:txBody>
      </p:sp>
      <p:sp>
        <p:nvSpPr>
          <p:cNvPr id="173284" name="Freeform 766"/>
          <p:cNvSpPr>
            <a:spLocks noChangeAspect="1"/>
          </p:cNvSpPr>
          <p:nvPr/>
        </p:nvSpPr>
        <p:spPr bwMode="auto">
          <a:xfrm>
            <a:off x="5981700" y="1023938"/>
            <a:ext cx="255588" cy="130175"/>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3285" name="Group 767"/>
          <p:cNvGrpSpPr>
            <a:grpSpLocks/>
          </p:cNvGrpSpPr>
          <p:nvPr/>
        </p:nvGrpSpPr>
        <p:grpSpPr bwMode="auto">
          <a:xfrm>
            <a:off x="8720138" y="1208088"/>
            <a:ext cx="82550" cy="103187"/>
            <a:chOff x="5232" y="534"/>
            <a:chExt cx="137" cy="172"/>
          </a:xfrm>
        </p:grpSpPr>
        <p:sp>
          <p:nvSpPr>
            <p:cNvPr id="173286" name="Freeform 768"/>
            <p:cNvSpPr>
              <a:spLocks noChangeAspect="1"/>
            </p:cNvSpPr>
            <p:nvPr/>
          </p:nvSpPr>
          <p:spPr bwMode="auto">
            <a:xfrm rot="10800000">
              <a:off x="5232" y="665"/>
              <a:ext cx="137"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type="none" w="sm" len="sm"/>
              <a:tailEnd type="none" w="sm" len="sm"/>
            </a:ln>
          </p:spPr>
          <p:txBody>
            <a:bodyPr wrap="none" anchor="ctr"/>
            <a:lstStyle/>
            <a:p>
              <a:endParaRPr lang="en-US"/>
            </a:p>
          </p:txBody>
        </p:sp>
        <p:sp>
          <p:nvSpPr>
            <p:cNvPr id="173287" name="Line 769"/>
            <p:cNvSpPr>
              <a:spLocks noChangeShapeType="1"/>
            </p:cNvSpPr>
            <p:nvPr/>
          </p:nvSpPr>
          <p:spPr bwMode="auto">
            <a:xfrm>
              <a:off x="5301" y="576"/>
              <a:ext cx="0" cy="126"/>
            </a:xfrm>
            <a:prstGeom prst="line">
              <a:avLst/>
            </a:prstGeom>
            <a:noFill/>
            <a:ln w="12700">
              <a:solidFill>
                <a:schemeClr val="tx1"/>
              </a:solidFill>
              <a:round/>
              <a:headEnd/>
              <a:tailEnd/>
            </a:ln>
          </p:spPr>
          <p:txBody>
            <a:bodyPr wrap="none" anchor="ctr"/>
            <a:lstStyle/>
            <a:p>
              <a:endParaRPr lang="en-US"/>
            </a:p>
          </p:txBody>
        </p:sp>
        <p:sp>
          <p:nvSpPr>
            <p:cNvPr id="173288" name="Line 770"/>
            <p:cNvSpPr>
              <a:spLocks noChangeShapeType="1"/>
            </p:cNvSpPr>
            <p:nvPr/>
          </p:nvSpPr>
          <p:spPr bwMode="auto">
            <a:xfrm>
              <a:off x="5239" y="600"/>
              <a:ext cx="124" cy="0"/>
            </a:xfrm>
            <a:prstGeom prst="line">
              <a:avLst/>
            </a:prstGeom>
            <a:noFill/>
            <a:ln w="12700">
              <a:solidFill>
                <a:schemeClr val="tx1"/>
              </a:solidFill>
              <a:round/>
              <a:headEnd/>
              <a:tailEnd/>
            </a:ln>
          </p:spPr>
          <p:txBody>
            <a:bodyPr wrap="none" anchor="ctr"/>
            <a:lstStyle/>
            <a:p>
              <a:endParaRPr lang="en-US"/>
            </a:p>
          </p:txBody>
        </p:sp>
        <p:sp>
          <p:nvSpPr>
            <p:cNvPr id="173289" name="Oval 771"/>
            <p:cNvSpPr>
              <a:spLocks noChangeArrowheads="1"/>
            </p:cNvSpPr>
            <p:nvPr/>
          </p:nvSpPr>
          <p:spPr bwMode="auto">
            <a:xfrm>
              <a:off x="5278" y="534"/>
              <a:ext cx="46" cy="45"/>
            </a:xfrm>
            <a:prstGeom prst="ellipse">
              <a:avLst/>
            </a:prstGeom>
            <a:noFill/>
            <a:ln w="12700">
              <a:solidFill>
                <a:srgbClr val="000000"/>
              </a:solidFill>
              <a:round/>
              <a:headEnd/>
              <a:tailEnd/>
            </a:ln>
          </p:spPr>
          <p:txBody>
            <a:bodyPr wrap="none" anchor="ctr"/>
            <a:lstStyle/>
            <a:p>
              <a:endParaRPr lang="en-US"/>
            </a:p>
          </p:txBody>
        </p:sp>
      </p:gr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AutoShape 2"/>
          <p:cNvSpPr>
            <a:spLocks noChangeArrowheads="1"/>
          </p:cNvSpPr>
          <p:nvPr/>
        </p:nvSpPr>
        <p:spPr bwMode="auto">
          <a:xfrm>
            <a:off x="5954713" y="1676400"/>
            <a:ext cx="76200" cy="76200"/>
          </a:xfrm>
          <a:prstGeom prst="triangle">
            <a:avLst>
              <a:gd name="adj" fmla="val 50000"/>
            </a:avLst>
          </a:prstGeom>
          <a:noFill/>
          <a:ln w="12700">
            <a:solidFill>
              <a:srgbClr val="000000"/>
            </a:solidFill>
            <a:miter lim="800000"/>
            <a:headEnd/>
            <a:tailEnd/>
          </a:ln>
        </p:spPr>
        <p:txBody>
          <a:bodyPr wrap="none" anchor="ctr"/>
          <a:lstStyle/>
          <a:p>
            <a:pPr algn="ctr" eaLnBrk="0" hangingPunct="0"/>
            <a:endParaRPr lang="en-US" sz="2400"/>
          </a:p>
        </p:txBody>
      </p:sp>
      <p:sp>
        <p:nvSpPr>
          <p:cNvPr id="174083" name="Rectangle 3"/>
          <p:cNvSpPr>
            <a:spLocks noChangeArrowheads="1"/>
          </p:cNvSpPr>
          <p:nvPr/>
        </p:nvSpPr>
        <p:spPr bwMode="auto">
          <a:xfrm>
            <a:off x="5410200" y="1295400"/>
            <a:ext cx="547688" cy="320675"/>
          </a:xfrm>
          <a:prstGeom prst="rect">
            <a:avLst/>
          </a:prstGeom>
          <a:noFill/>
          <a:ln w="12700">
            <a:solidFill>
              <a:srgbClr val="000000"/>
            </a:solidFill>
            <a:miter lim="800000"/>
            <a:headEnd/>
            <a:tailEnd/>
          </a:ln>
        </p:spPr>
        <p:txBody>
          <a:bodyPr wrap="none" anchor="ctr"/>
          <a:lstStyle/>
          <a:p>
            <a:endParaRPr lang="en-US"/>
          </a:p>
        </p:txBody>
      </p:sp>
      <p:sp>
        <p:nvSpPr>
          <p:cNvPr id="174084" name="Oval 4"/>
          <p:cNvSpPr>
            <a:spLocks noChangeAspect="1" noChangeArrowheads="1"/>
          </p:cNvSpPr>
          <p:nvPr/>
        </p:nvSpPr>
        <p:spPr bwMode="auto">
          <a:xfrm>
            <a:off x="6172200" y="1311275"/>
            <a:ext cx="914400" cy="882650"/>
          </a:xfrm>
          <a:prstGeom prst="ellipse">
            <a:avLst/>
          </a:prstGeom>
          <a:noFill/>
          <a:ln w="12700">
            <a:solidFill>
              <a:schemeClr val="tx1"/>
            </a:solidFill>
            <a:round/>
            <a:headEnd/>
            <a:tailEnd/>
          </a:ln>
        </p:spPr>
        <p:txBody>
          <a:bodyPr wrap="none" anchor="ctr"/>
          <a:lstStyle/>
          <a:p>
            <a:endParaRPr lang="en-US"/>
          </a:p>
        </p:txBody>
      </p:sp>
      <p:sp>
        <p:nvSpPr>
          <p:cNvPr id="174085" name="Text Box 5"/>
          <p:cNvSpPr txBox="1">
            <a:spLocks noChangeArrowheads="1"/>
          </p:cNvSpPr>
          <p:nvPr/>
        </p:nvSpPr>
        <p:spPr bwMode="auto">
          <a:xfrm>
            <a:off x="5562600" y="1295400"/>
            <a:ext cx="5715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8</a:t>
            </a:r>
          </a:p>
        </p:txBody>
      </p:sp>
      <p:grpSp>
        <p:nvGrpSpPr>
          <p:cNvPr id="174086" name="Group 6"/>
          <p:cNvGrpSpPr>
            <a:grpSpLocks/>
          </p:cNvGrpSpPr>
          <p:nvPr/>
        </p:nvGrpSpPr>
        <p:grpSpPr bwMode="auto">
          <a:xfrm>
            <a:off x="5943600" y="3886200"/>
            <a:ext cx="98425" cy="74613"/>
            <a:chOff x="3696" y="1248"/>
            <a:chExt cx="96" cy="48"/>
          </a:xfrm>
        </p:grpSpPr>
        <p:sp>
          <p:nvSpPr>
            <p:cNvPr id="174400" name="AutoShape 7"/>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174401" name="AutoShape 8"/>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sp>
        <p:nvSpPr>
          <p:cNvPr id="174087" name="Rectangle 9"/>
          <p:cNvSpPr>
            <a:spLocks noChangeArrowheads="1"/>
          </p:cNvSpPr>
          <p:nvPr/>
        </p:nvSpPr>
        <p:spPr bwMode="auto">
          <a:xfrm>
            <a:off x="5935663" y="1958975"/>
            <a:ext cx="115887" cy="90488"/>
          </a:xfrm>
          <a:prstGeom prst="rect">
            <a:avLst/>
          </a:prstGeom>
          <a:noFill/>
          <a:ln w="12700">
            <a:solidFill>
              <a:srgbClr val="000000"/>
            </a:solidFill>
            <a:miter lim="800000"/>
            <a:headEnd/>
            <a:tailEnd/>
          </a:ln>
        </p:spPr>
        <p:txBody>
          <a:bodyPr wrap="none" anchor="ctr"/>
          <a:lstStyle/>
          <a:p>
            <a:endParaRPr lang="en-US"/>
          </a:p>
        </p:txBody>
      </p:sp>
      <p:sp>
        <p:nvSpPr>
          <p:cNvPr id="174088" name="AutoShape 10"/>
          <p:cNvSpPr>
            <a:spLocks noChangeArrowheads="1"/>
          </p:cNvSpPr>
          <p:nvPr/>
        </p:nvSpPr>
        <p:spPr bwMode="auto">
          <a:xfrm>
            <a:off x="5954713" y="1828800"/>
            <a:ext cx="76200" cy="76200"/>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174089" name="Freeform 11"/>
          <p:cNvSpPr>
            <a:spLocks noChangeAspect="1"/>
          </p:cNvSpPr>
          <p:nvPr/>
        </p:nvSpPr>
        <p:spPr bwMode="auto">
          <a:xfrm>
            <a:off x="5934075" y="3429000"/>
            <a:ext cx="117475" cy="2222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174090" name="Group 12"/>
          <p:cNvGrpSpPr>
            <a:grpSpLocks/>
          </p:cNvGrpSpPr>
          <p:nvPr/>
        </p:nvGrpSpPr>
        <p:grpSpPr bwMode="auto">
          <a:xfrm>
            <a:off x="5935663" y="2111375"/>
            <a:ext cx="115887" cy="90488"/>
            <a:chOff x="3744" y="1330"/>
            <a:chExt cx="73" cy="57"/>
          </a:xfrm>
        </p:grpSpPr>
        <p:sp>
          <p:nvSpPr>
            <p:cNvPr id="174398" name="Rectangle 13"/>
            <p:cNvSpPr>
              <a:spLocks noChangeArrowheads="1"/>
            </p:cNvSpPr>
            <p:nvPr/>
          </p:nvSpPr>
          <p:spPr bwMode="auto">
            <a:xfrm>
              <a:off x="3744" y="1330"/>
              <a:ext cx="73" cy="57"/>
            </a:xfrm>
            <a:prstGeom prst="rect">
              <a:avLst/>
            </a:prstGeom>
            <a:noFill/>
            <a:ln w="12700">
              <a:solidFill>
                <a:srgbClr val="000000"/>
              </a:solidFill>
              <a:miter lim="800000"/>
              <a:headEnd/>
              <a:tailEnd/>
            </a:ln>
          </p:spPr>
          <p:txBody>
            <a:bodyPr wrap="none" anchor="ctr"/>
            <a:lstStyle/>
            <a:p>
              <a:endParaRPr lang="en-US"/>
            </a:p>
          </p:txBody>
        </p:sp>
        <p:sp>
          <p:nvSpPr>
            <p:cNvPr id="174399" name="Freeform 14"/>
            <p:cNvSpPr>
              <a:spLocks/>
            </p:cNvSpPr>
            <p:nvPr/>
          </p:nvSpPr>
          <p:spPr bwMode="auto">
            <a:xfrm>
              <a:off x="3763" y="1342"/>
              <a:ext cx="36" cy="19"/>
            </a:xfrm>
            <a:custGeom>
              <a:avLst/>
              <a:gdLst>
                <a:gd name="T0" fmla="*/ 0 w 36"/>
                <a:gd name="T1" fmla="*/ 0 h 19"/>
                <a:gd name="T2" fmla="*/ 18 w 36"/>
                <a:gd name="T3" fmla="*/ 19 h 19"/>
                <a:gd name="T4" fmla="*/ 36 w 36"/>
                <a:gd name="T5" fmla="*/ 0 h 19"/>
                <a:gd name="T6" fmla="*/ 0 60000 65536"/>
                <a:gd name="T7" fmla="*/ 0 60000 65536"/>
                <a:gd name="T8" fmla="*/ 0 60000 65536"/>
                <a:gd name="T9" fmla="*/ 0 w 36"/>
                <a:gd name="T10" fmla="*/ 0 h 19"/>
                <a:gd name="T11" fmla="*/ 36 w 36"/>
                <a:gd name="T12" fmla="*/ 19 h 19"/>
              </a:gdLst>
              <a:ahLst/>
              <a:cxnLst>
                <a:cxn ang="T6">
                  <a:pos x="T0" y="T1"/>
                </a:cxn>
                <a:cxn ang="T7">
                  <a:pos x="T2" y="T3"/>
                </a:cxn>
                <a:cxn ang="T8">
                  <a:pos x="T4" y="T5"/>
                </a:cxn>
              </a:cxnLst>
              <a:rect l="T9" t="T10" r="T11" b="T12"/>
              <a:pathLst>
                <a:path w="36" h="19">
                  <a:moveTo>
                    <a:pt x="0" y="0"/>
                  </a:moveTo>
                  <a:lnTo>
                    <a:pt x="18" y="19"/>
                  </a:lnTo>
                  <a:lnTo>
                    <a:pt x="36" y="0"/>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4091" name="Group 15"/>
          <p:cNvGrpSpPr>
            <a:grpSpLocks/>
          </p:cNvGrpSpPr>
          <p:nvPr/>
        </p:nvGrpSpPr>
        <p:grpSpPr bwMode="auto">
          <a:xfrm>
            <a:off x="5935663" y="2347913"/>
            <a:ext cx="115887" cy="90487"/>
            <a:chOff x="3744" y="1479"/>
            <a:chExt cx="73" cy="57"/>
          </a:xfrm>
        </p:grpSpPr>
        <p:grpSp>
          <p:nvGrpSpPr>
            <p:cNvPr id="174394" name="Group 16"/>
            <p:cNvGrpSpPr>
              <a:grpSpLocks noChangeAspect="1"/>
            </p:cNvGrpSpPr>
            <p:nvPr/>
          </p:nvGrpSpPr>
          <p:grpSpPr bwMode="auto">
            <a:xfrm>
              <a:off x="3760" y="1510"/>
              <a:ext cx="40" cy="11"/>
              <a:chOff x="143" y="1247"/>
              <a:chExt cx="197" cy="35"/>
            </a:xfrm>
          </p:grpSpPr>
          <p:sp>
            <p:nvSpPr>
              <p:cNvPr id="174396" name="Freeform 17"/>
              <p:cNvSpPr>
                <a:spLocks noChangeAspect="1"/>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74397" name="Freeform 18"/>
              <p:cNvSpPr>
                <a:spLocks noChangeAspect="1"/>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174395" name="Rectangle 19"/>
            <p:cNvSpPr>
              <a:spLocks noChangeArrowheads="1"/>
            </p:cNvSpPr>
            <p:nvPr/>
          </p:nvSpPr>
          <p:spPr bwMode="auto">
            <a:xfrm>
              <a:off x="3744" y="1479"/>
              <a:ext cx="73" cy="57"/>
            </a:xfrm>
            <a:prstGeom prst="rect">
              <a:avLst/>
            </a:prstGeom>
            <a:noFill/>
            <a:ln w="12700">
              <a:solidFill>
                <a:srgbClr val="000000"/>
              </a:solidFill>
              <a:miter lim="800000"/>
              <a:headEnd/>
              <a:tailEnd/>
            </a:ln>
          </p:spPr>
          <p:txBody>
            <a:bodyPr wrap="none" anchor="ctr"/>
            <a:lstStyle/>
            <a:p>
              <a:endParaRPr lang="en-US"/>
            </a:p>
          </p:txBody>
        </p:sp>
      </p:grpSp>
      <p:grpSp>
        <p:nvGrpSpPr>
          <p:cNvPr id="174092" name="Group 20"/>
          <p:cNvGrpSpPr>
            <a:grpSpLocks/>
          </p:cNvGrpSpPr>
          <p:nvPr/>
        </p:nvGrpSpPr>
        <p:grpSpPr bwMode="auto">
          <a:xfrm>
            <a:off x="5935663" y="2576513"/>
            <a:ext cx="115887" cy="90487"/>
            <a:chOff x="3744" y="1623"/>
            <a:chExt cx="73" cy="57"/>
          </a:xfrm>
        </p:grpSpPr>
        <p:sp>
          <p:nvSpPr>
            <p:cNvPr id="174392" name="Rectangle 21"/>
            <p:cNvSpPr>
              <a:spLocks noChangeArrowheads="1"/>
            </p:cNvSpPr>
            <p:nvPr/>
          </p:nvSpPr>
          <p:spPr bwMode="auto">
            <a:xfrm>
              <a:off x="3744" y="1623"/>
              <a:ext cx="73" cy="57"/>
            </a:xfrm>
            <a:prstGeom prst="rect">
              <a:avLst/>
            </a:prstGeom>
            <a:noFill/>
            <a:ln w="12700">
              <a:solidFill>
                <a:srgbClr val="000000"/>
              </a:solidFill>
              <a:miter lim="800000"/>
              <a:headEnd/>
              <a:tailEnd/>
            </a:ln>
          </p:spPr>
          <p:txBody>
            <a:bodyPr wrap="none" anchor="ctr"/>
            <a:lstStyle/>
            <a:p>
              <a:endParaRPr lang="en-US"/>
            </a:p>
          </p:txBody>
        </p:sp>
        <p:sp>
          <p:nvSpPr>
            <p:cNvPr id="174393" name="Text Box 22"/>
            <p:cNvSpPr txBox="1">
              <a:spLocks noChangeArrowheads="1"/>
            </p:cNvSpPr>
            <p:nvPr/>
          </p:nvSpPr>
          <p:spPr bwMode="auto">
            <a:xfrm>
              <a:off x="3770" y="1626"/>
              <a:ext cx="22"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6000"/>
                <a:t>L</a:t>
              </a:r>
            </a:p>
          </p:txBody>
        </p:sp>
      </p:grpSp>
      <p:sp>
        <p:nvSpPr>
          <p:cNvPr id="174093" name="Rectangle 23"/>
          <p:cNvSpPr>
            <a:spLocks noChangeArrowheads="1"/>
          </p:cNvSpPr>
          <p:nvPr/>
        </p:nvSpPr>
        <p:spPr bwMode="auto">
          <a:xfrm>
            <a:off x="5935663" y="2743200"/>
            <a:ext cx="115887" cy="90488"/>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174094" name="Rectangle 24"/>
          <p:cNvSpPr>
            <a:spLocks noChangeArrowheads="1"/>
          </p:cNvSpPr>
          <p:nvPr/>
        </p:nvSpPr>
        <p:spPr bwMode="auto">
          <a:xfrm>
            <a:off x="5935663" y="2895600"/>
            <a:ext cx="115887" cy="90488"/>
          </a:xfrm>
          <a:prstGeom prst="rect">
            <a:avLst/>
          </a:prstGeom>
          <a:noFill/>
          <a:ln w="12700">
            <a:solidFill>
              <a:srgbClr val="000000"/>
            </a:solidFill>
            <a:miter lim="800000"/>
            <a:headEnd/>
            <a:tailEnd/>
          </a:ln>
        </p:spPr>
        <p:txBody>
          <a:bodyPr wrap="none" anchor="ctr"/>
          <a:lstStyle/>
          <a:p>
            <a:endParaRPr lang="en-US"/>
          </a:p>
        </p:txBody>
      </p:sp>
      <p:sp>
        <p:nvSpPr>
          <p:cNvPr id="174095" name="Freeform 25"/>
          <p:cNvSpPr>
            <a:spLocks/>
          </p:cNvSpPr>
          <p:nvPr/>
        </p:nvSpPr>
        <p:spPr bwMode="auto">
          <a:xfrm>
            <a:off x="5978525" y="2947988"/>
            <a:ext cx="28575" cy="26987"/>
          </a:xfrm>
          <a:custGeom>
            <a:avLst/>
            <a:gdLst>
              <a:gd name="T0" fmla="*/ 0 w 18"/>
              <a:gd name="T1" fmla="*/ 17 h 17"/>
              <a:gd name="T2" fmla="*/ 9 w 18"/>
              <a:gd name="T3" fmla="*/ 0 h 17"/>
              <a:gd name="T4" fmla="*/ 18 w 18"/>
              <a:gd name="T5" fmla="*/ 17 h 17"/>
              <a:gd name="T6" fmla="*/ 0 w 18"/>
              <a:gd name="T7" fmla="*/ 17 h 17"/>
              <a:gd name="T8" fmla="*/ 0 60000 65536"/>
              <a:gd name="T9" fmla="*/ 0 60000 65536"/>
              <a:gd name="T10" fmla="*/ 0 60000 65536"/>
              <a:gd name="T11" fmla="*/ 0 60000 65536"/>
              <a:gd name="T12" fmla="*/ 0 w 18"/>
              <a:gd name="T13" fmla="*/ 0 h 17"/>
              <a:gd name="T14" fmla="*/ 18 w 18"/>
              <a:gd name="T15" fmla="*/ 17 h 17"/>
            </a:gdLst>
            <a:ahLst/>
            <a:cxnLst>
              <a:cxn ang="T8">
                <a:pos x="T0" y="T1"/>
              </a:cxn>
              <a:cxn ang="T9">
                <a:pos x="T2" y="T3"/>
              </a:cxn>
              <a:cxn ang="T10">
                <a:pos x="T4" y="T5"/>
              </a:cxn>
              <a:cxn ang="T11">
                <a:pos x="T6" y="T7"/>
              </a:cxn>
            </a:cxnLst>
            <a:rect l="T12" t="T13" r="T14" b="T15"/>
            <a:pathLst>
              <a:path w="18" h="17">
                <a:moveTo>
                  <a:pt x="0" y="17"/>
                </a:moveTo>
                <a:lnTo>
                  <a:pt x="9" y="0"/>
                </a:lnTo>
                <a:lnTo>
                  <a:pt x="18" y="17"/>
                </a:lnTo>
                <a:lnTo>
                  <a:pt x="0" y="17"/>
                </a:lnTo>
                <a:close/>
              </a:path>
            </a:pathLst>
          </a:custGeom>
          <a:solidFill>
            <a:schemeClr val="tx2"/>
          </a:solidFill>
          <a:ln w="12700" cap="flat" cmpd="sng">
            <a:solidFill>
              <a:srgbClr val="000000"/>
            </a:solidFill>
            <a:prstDash val="solid"/>
            <a:round/>
            <a:headEnd/>
            <a:tailEnd/>
          </a:ln>
        </p:spPr>
        <p:txBody>
          <a:bodyPr wrap="none" anchor="ctr"/>
          <a:lstStyle/>
          <a:p>
            <a:endParaRPr lang="en-US"/>
          </a:p>
        </p:txBody>
      </p:sp>
      <p:grpSp>
        <p:nvGrpSpPr>
          <p:cNvPr id="174096" name="Group 26"/>
          <p:cNvGrpSpPr>
            <a:grpSpLocks/>
          </p:cNvGrpSpPr>
          <p:nvPr/>
        </p:nvGrpSpPr>
        <p:grpSpPr bwMode="auto">
          <a:xfrm>
            <a:off x="5935663" y="3048000"/>
            <a:ext cx="115887" cy="90488"/>
            <a:chOff x="3744" y="1623"/>
            <a:chExt cx="73" cy="57"/>
          </a:xfrm>
        </p:grpSpPr>
        <p:sp>
          <p:nvSpPr>
            <p:cNvPr id="174390" name="Rectangle 27"/>
            <p:cNvSpPr>
              <a:spLocks noChangeArrowheads="1"/>
            </p:cNvSpPr>
            <p:nvPr/>
          </p:nvSpPr>
          <p:spPr bwMode="auto">
            <a:xfrm>
              <a:off x="3744" y="1623"/>
              <a:ext cx="73" cy="57"/>
            </a:xfrm>
            <a:prstGeom prst="rect">
              <a:avLst/>
            </a:prstGeom>
            <a:noFill/>
            <a:ln w="12700">
              <a:solidFill>
                <a:srgbClr val="000000"/>
              </a:solidFill>
              <a:miter lim="800000"/>
              <a:headEnd/>
              <a:tailEnd/>
            </a:ln>
          </p:spPr>
          <p:txBody>
            <a:bodyPr wrap="none" anchor="ctr"/>
            <a:lstStyle/>
            <a:p>
              <a:endParaRPr lang="en-US"/>
            </a:p>
          </p:txBody>
        </p:sp>
        <p:sp>
          <p:nvSpPr>
            <p:cNvPr id="174391" name="Text Box 28"/>
            <p:cNvSpPr txBox="1">
              <a:spLocks noChangeArrowheads="1"/>
            </p:cNvSpPr>
            <p:nvPr/>
          </p:nvSpPr>
          <p:spPr bwMode="auto">
            <a:xfrm>
              <a:off x="3750" y="1626"/>
              <a:ext cx="62"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6000"/>
                <a:t>MD</a:t>
              </a:r>
            </a:p>
          </p:txBody>
        </p:sp>
      </p:grpSp>
      <p:sp>
        <p:nvSpPr>
          <p:cNvPr id="174097" name="Freeform 29"/>
          <p:cNvSpPr>
            <a:spLocks/>
          </p:cNvSpPr>
          <p:nvPr/>
        </p:nvSpPr>
        <p:spPr bwMode="auto">
          <a:xfrm>
            <a:off x="5935663" y="3260725"/>
            <a:ext cx="115887" cy="92075"/>
          </a:xfrm>
          <a:custGeom>
            <a:avLst/>
            <a:gdLst>
              <a:gd name="T0" fmla="*/ 0 w 73"/>
              <a:gd name="T1" fmla="*/ 58 h 58"/>
              <a:gd name="T2" fmla="*/ 39 w 73"/>
              <a:gd name="T3" fmla="*/ 0 h 58"/>
              <a:gd name="T4" fmla="*/ 73 w 73"/>
              <a:gd name="T5" fmla="*/ 58 h 58"/>
              <a:gd name="T6" fmla="*/ 0 60000 65536"/>
              <a:gd name="T7" fmla="*/ 0 60000 65536"/>
              <a:gd name="T8" fmla="*/ 0 60000 65536"/>
              <a:gd name="T9" fmla="*/ 0 w 73"/>
              <a:gd name="T10" fmla="*/ 0 h 58"/>
              <a:gd name="T11" fmla="*/ 73 w 73"/>
              <a:gd name="T12" fmla="*/ 58 h 58"/>
            </a:gdLst>
            <a:ahLst/>
            <a:cxnLst>
              <a:cxn ang="T6">
                <a:pos x="T0" y="T1"/>
              </a:cxn>
              <a:cxn ang="T7">
                <a:pos x="T2" y="T3"/>
              </a:cxn>
              <a:cxn ang="T8">
                <a:pos x="T4" y="T5"/>
              </a:cxn>
            </a:cxnLst>
            <a:rect l="T9" t="T10" r="T11" b="T12"/>
            <a:pathLst>
              <a:path w="73" h="58">
                <a:moveTo>
                  <a:pt x="0" y="58"/>
                </a:moveTo>
                <a:lnTo>
                  <a:pt x="39" y="0"/>
                </a:lnTo>
                <a:lnTo>
                  <a:pt x="73" y="58"/>
                </a:lnTo>
              </a:path>
            </a:pathLst>
          </a:custGeom>
          <a:noFill/>
          <a:ln w="12700" cap="flat" cmpd="sng">
            <a:solidFill>
              <a:srgbClr val="000000"/>
            </a:solidFill>
            <a:prstDash val="solid"/>
            <a:round/>
            <a:headEnd/>
            <a:tailEnd/>
          </a:ln>
        </p:spPr>
        <p:txBody>
          <a:bodyPr wrap="none" anchor="ctr"/>
          <a:lstStyle/>
          <a:p>
            <a:endParaRPr lang="en-US"/>
          </a:p>
        </p:txBody>
      </p:sp>
      <p:grpSp>
        <p:nvGrpSpPr>
          <p:cNvPr id="174098" name="Group 30"/>
          <p:cNvGrpSpPr>
            <a:grpSpLocks/>
          </p:cNvGrpSpPr>
          <p:nvPr/>
        </p:nvGrpSpPr>
        <p:grpSpPr bwMode="auto">
          <a:xfrm>
            <a:off x="5940425" y="3429000"/>
            <a:ext cx="106363" cy="74613"/>
            <a:chOff x="3744" y="2160"/>
            <a:chExt cx="96" cy="48"/>
          </a:xfrm>
        </p:grpSpPr>
        <p:sp>
          <p:nvSpPr>
            <p:cNvPr id="174386" name="Line 31"/>
            <p:cNvSpPr>
              <a:spLocks noChangeShapeType="1"/>
            </p:cNvSpPr>
            <p:nvPr/>
          </p:nvSpPr>
          <p:spPr bwMode="auto">
            <a:xfrm>
              <a:off x="3744" y="2160"/>
              <a:ext cx="0" cy="48"/>
            </a:xfrm>
            <a:prstGeom prst="line">
              <a:avLst/>
            </a:prstGeom>
            <a:noFill/>
            <a:ln w="12700">
              <a:solidFill>
                <a:srgbClr val="000000"/>
              </a:solidFill>
              <a:round/>
              <a:headEnd/>
              <a:tailEnd/>
            </a:ln>
          </p:spPr>
          <p:txBody>
            <a:bodyPr wrap="none" anchor="ctr"/>
            <a:lstStyle/>
            <a:p>
              <a:endParaRPr lang="en-US"/>
            </a:p>
          </p:txBody>
        </p:sp>
        <p:sp>
          <p:nvSpPr>
            <p:cNvPr id="174387" name="Line 32"/>
            <p:cNvSpPr>
              <a:spLocks noChangeShapeType="1"/>
            </p:cNvSpPr>
            <p:nvPr/>
          </p:nvSpPr>
          <p:spPr bwMode="auto">
            <a:xfrm>
              <a:off x="3840" y="2160"/>
              <a:ext cx="0" cy="48"/>
            </a:xfrm>
            <a:prstGeom prst="line">
              <a:avLst/>
            </a:prstGeom>
            <a:noFill/>
            <a:ln w="12700">
              <a:solidFill>
                <a:srgbClr val="000000"/>
              </a:solidFill>
              <a:round/>
              <a:headEnd/>
              <a:tailEnd/>
            </a:ln>
          </p:spPr>
          <p:txBody>
            <a:bodyPr wrap="none" anchor="ctr"/>
            <a:lstStyle/>
            <a:p>
              <a:endParaRPr lang="en-US"/>
            </a:p>
          </p:txBody>
        </p:sp>
        <p:sp>
          <p:nvSpPr>
            <p:cNvPr id="174388" name="Line 33"/>
            <p:cNvSpPr>
              <a:spLocks noChangeShapeType="1"/>
            </p:cNvSpPr>
            <p:nvPr/>
          </p:nvSpPr>
          <p:spPr bwMode="auto">
            <a:xfrm>
              <a:off x="3744" y="2160"/>
              <a:ext cx="96" cy="0"/>
            </a:xfrm>
            <a:prstGeom prst="line">
              <a:avLst/>
            </a:prstGeom>
            <a:noFill/>
            <a:ln w="12700">
              <a:solidFill>
                <a:srgbClr val="000000"/>
              </a:solidFill>
              <a:round/>
              <a:headEnd/>
              <a:tailEnd/>
            </a:ln>
          </p:spPr>
          <p:txBody>
            <a:bodyPr wrap="none" anchor="ctr"/>
            <a:lstStyle/>
            <a:p>
              <a:endParaRPr lang="en-US"/>
            </a:p>
          </p:txBody>
        </p:sp>
        <p:sp>
          <p:nvSpPr>
            <p:cNvPr id="174389" name="Line 34"/>
            <p:cNvSpPr>
              <a:spLocks noChangeShapeType="1"/>
            </p:cNvSpPr>
            <p:nvPr/>
          </p:nvSpPr>
          <p:spPr bwMode="auto">
            <a:xfrm>
              <a:off x="3791" y="2160"/>
              <a:ext cx="0" cy="31"/>
            </a:xfrm>
            <a:prstGeom prst="line">
              <a:avLst/>
            </a:prstGeom>
            <a:noFill/>
            <a:ln w="12700">
              <a:solidFill>
                <a:srgbClr val="000000"/>
              </a:solidFill>
              <a:round/>
              <a:headEnd/>
              <a:tailEnd/>
            </a:ln>
          </p:spPr>
          <p:txBody>
            <a:bodyPr wrap="none" anchor="ctr"/>
            <a:lstStyle/>
            <a:p>
              <a:endParaRPr lang="en-US"/>
            </a:p>
          </p:txBody>
        </p:sp>
      </p:grpSp>
      <p:sp>
        <p:nvSpPr>
          <p:cNvPr id="174099" name="Oval 35"/>
          <p:cNvSpPr>
            <a:spLocks noChangeArrowheads="1"/>
          </p:cNvSpPr>
          <p:nvPr/>
        </p:nvSpPr>
        <p:spPr bwMode="auto">
          <a:xfrm>
            <a:off x="5954713" y="3657600"/>
            <a:ext cx="76200" cy="76200"/>
          </a:xfrm>
          <a:prstGeom prst="ellipse">
            <a:avLst/>
          </a:prstGeom>
          <a:solidFill>
            <a:schemeClr val="tx2"/>
          </a:solidFill>
          <a:ln w="12700">
            <a:solidFill>
              <a:srgbClr val="000000"/>
            </a:solidFill>
            <a:round/>
            <a:headEnd/>
            <a:tailEnd/>
          </a:ln>
        </p:spPr>
        <p:txBody>
          <a:bodyPr wrap="none" anchor="ctr"/>
          <a:lstStyle/>
          <a:p>
            <a:endParaRPr lang="en-US"/>
          </a:p>
        </p:txBody>
      </p:sp>
      <p:grpSp>
        <p:nvGrpSpPr>
          <p:cNvPr id="174100" name="Group 36"/>
          <p:cNvGrpSpPr>
            <a:grpSpLocks/>
          </p:cNvGrpSpPr>
          <p:nvPr/>
        </p:nvGrpSpPr>
        <p:grpSpPr bwMode="auto">
          <a:xfrm>
            <a:off x="5943600" y="4038600"/>
            <a:ext cx="98425" cy="74613"/>
            <a:chOff x="3696" y="1248"/>
            <a:chExt cx="96" cy="48"/>
          </a:xfrm>
        </p:grpSpPr>
        <p:sp>
          <p:nvSpPr>
            <p:cNvPr id="174384" name="AutoShape 37"/>
            <p:cNvSpPr>
              <a:spLocks noChangeArrowheads="1"/>
            </p:cNvSpPr>
            <p:nvPr/>
          </p:nvSpPr>
          <p:spPr bwMode="auto">
            <a:xfrm rot="5400000">
              <a:off x="3696" y="1248"/>
              <a:ext cx="48" cy="48"/>
            </a:xfrm>
            <a:prstGeom prst="triangle">
              <a:avLst>
                <a:gd name="adj" fmla="val 50000"/>
              </a:avLst>
            </a:prstGeom>
            <a:noFill/>
            <a:ln w="12700">
              <a:solidFill>
                <a:srgbClr val="000000"/>
              </a:solidFill>
              <a:miter lim="800000"/>
              <a:headEnd/>
              <a:tailEnd/>
            </a:ln>
          </p:spPr>
          <p:txBody>
            <a:bodyPr rot="10800000" vert="eaVert" wrap="none" anchor="ctr"/>
            <a:lstStyle/>
            <a:p>
              <a:pPr algn="ctr" eaLnBrk="0" hangingPunct="0"/>
              <a:endParaRPr lang="en-US" sz="2400"/>
            </a:p>
          </p:txBody>
        </p:sp>
        <p:sp>
          <p:nvSpPr>
            <p:cNvPr id="174385" name="AutoShape 38"/>
            <p:cNvSpPr>
              <a:spLocks noChangeArrowheads="1"/>
            </p:cNvSpPr>
            <p:nvPr/>
          </p:nvSpPr>
          <p:spPr bwMode="auto">
            <a:xfrm rot="-5400000">
              <a:off x="3744" y="1248"/>
              <a:ext cx="48" cy="48"/>
            </a:xfrm>
            <a:prstGeom prst="triangle">
              <a:avLst>
                <a:gd name="adj" fmla="val 50000"/>
              </a:avLst>
            </a:prstGeom>
            <a:noFill/>
            <a:ln w="12700">
              <a:solidFill>
                <a:srgbClr val="000000"/>
              </a:solidFill>
              <a:miter lim="800000"/>
              <a:headEnd/>
              <a:tailEnd/>
            </a:ln>
          </p:spPr>
          <p:txBody>
            <a:bodyPr vert="eaVert" wrap="none" anchor="ctr"/>
            <a:lstStyle/>
            <a:p>
              <a:pPr algn="ctr" eaLnBrk="0" hangingPunct="0"/>
              <a:endParaRPr lang="en-US" sz="2400"/>
            </a:p>
          </p:txBody>
        </p:sp>
      </p:grpSp>
      <p:grpSp>
        <p:nvGrpSpPr>
          <p:cNvPr id="174101" name="Group 39"/>
          <p:cNvGrpSpPr>
            <a:grpSpLocks/>
          </p:cNvGrpSpPr>
          <p:nvPr/>
        </p:nvGrpSpPr>
        <p:grpSpPr bwMode="auto">
          <a:xfrm>
            <a:off x="5943600" y="4251325"/>
            <a:ext cx="98425" cy="90488"/>
            <a:chOff x="3744" y="2678"/>
            <a:chExt cx="62" cy="57"/>
          </a:xfrm>
        </p:grpSpPr>
        <p:grpSp>
          <p:nvGrpSpPr>
            <p:cNvPr id="174380" name="Group 40"/>
            <p:cNvGrpSpPr>
              <a:grpSpLocks/>
            </p:cNvGrpSpPr>
            <p:nvPr/>
          </p:nvGrpSpPr>
          <p:grpSpPr bwMode="auto">
            <a:xfrm>
              <a:off x="3744" y="2688"/>
              <a:ext cx="62" cy="47"/>
              <a:chOff x="3696" y="1248"/>
              <a:chExt cx="96" cy="48"/>
            </a:xfrm>
          </p:grpSpPr>
          <p:sp>
            <p:nvSpPr>
              <p:cNvPr id="174382" name="AutoShape 41"/>
              <p:cNvSpPr>
                <a:spLocks noChangeArrowheads="1"/>
              </p:cNvSpPr>
              <p:nvPr/>
            </p:nvSpPr>
            <p:spPr bwMode="auto">
              <a:xfrm rot="5400000">
                <a:off x="3696" y="1248"/>
                <a:ext cx="48" cy="48"/>
              </a:xfrm>
              <a:prstGeom prst="triangle">
                <a:avLst>
                  <a:gd name="adj" fmla="val 50000"/>
                </a:avLst>
              </a:prstGeom>
              <a:noFill/>
              <a:ln w="12700">
                <a:solidFill>
                  <a:srgbClr val="000000"/>
                </a:solidFill>
                <a:miter lim="800000"/>
                <a:headEnd/>
                <a:tailEnd/>
              </a:ln>
            </p:spPr>
            <p:txBody>
              <a:bodyPr rot="10800000" vert="eaVert" wrap="none" anchor="ctr"/>
              <a:lstStyle/>
              <a:p>
                <a:pPr algn="ctr" eaLnBrk="0" hangingPunct="0"/>
                <a:endParaRPr lang="en-US" sz="2400"/>
              </a:p>
            </p:txBody>
          </p:sp>
          <p:sp>
            <p:nvSpPr>
              <p:cNvPr id="174383" name="AutoShape 42"/>
              <p:cNvSpPr>
                <a:spLocks noChangeArrowheads="1"/>
              </p:cNvSpPr>
              <p:nvPr/>
            </p:nvSpPr>
            <p:spPr bwMode="auto">
              <a:xfrm rot="-5400000">
                <a:off x="3744" y="1248"/>
                <a:ext cx="48" cy="48"/>
              </a:xfrm>
              <a:prstGeom prst="triangle">
                <a:avLst>
                  <a:gd name="adj" fmla="val 50000"/>
                </a:avLst>
              </a:prstGeom>
              <a:noFill/>
              <a:ln w="12700">
                <a:solidFill>
                  <a:srgbClr val="000000"/>
                </a:solidFill>
                <a:miter lim="800000"/>
                <a:headEnd/>
                <a:tailEnd/>
              </a:ln>
            </p:spPr>
            <p:txBody>
              <a:bodyPr vert="eaVert" wrap="none" anchor="ctr"/>
              <a:lstStyle/>
              <a:p>
                <a:pPr algn="ctr" eaLnBrk="0" hangingPunct="0"/>
                <a:endParaRPr lang="en-US" sz="2400"/>
              </a:p>
            </p:txBody>
          </p:sp>
        </p:grpSp>
        <p:sp>
          <p:nvSpPr>
            <p:cNvPr id="174381" name="Freeform 43"/>
            <p:cNvSpPr>
              <a:spLocks/>
            </p:cNvSpPr>
            <p:nvPr/>
          </p:nvSpPr>
          <p:spPr bwMode="auto">
            <a:xfrm>
              <a:off x="3756" y="2678"/>
              <a:ext cx="38" cy="16"/>
            </a:xfrm>
            <a:custGeom>
              <a:avLst/>
              <a:gdLst>
                <a:gd name="T0" fmla="*/ 0 w 38"/>
                <a:gd name="T1" fmla="*/ 1 h 16"/>
                <a:gd name="T2" fmla="*/ 18 w 38"/>
                <a:gd name="T3" fmla="*/ 16 h 16"/>
                <a:gd name="T4" fmla="*/ 38 w 38"/>
                <a:gd name="T5" fmla="*/ 0 h 16"/>
                <a:gd name="T6" fmla="*/ 0 60000 65536"/>
                <a:gd name="T7" fmla="*/ 0 60000 65536"/>
                <a:gd name="T8" fmla="*/ 0 60000 65536"/>
                <a:gd name="T9" fmla="*/ 0 w 38"/>
                <a:gd name="T10" fmla="*/ 0 h 16"/>
                <a:gd name="T11" fmla="*/ 38 w 38"/>
                <a:gd name="T12" fmla="*/ 16 h 16"/>
              </a:gdLst>
              <a:ahLst/>
              <a:cxnLst>
                <a:cxn ang="T6">
                  <a:pos x="T0" y="T1"/>
                </a:cxn>
                <a:cxn ang="T7">
                  <a:pos x="T2" y="T3"/>
                </a:cxn>
                <a:cxn ang="T8">
                  <a:pos x="T4" y="T5"/>
                </a:cxn>
              </a:cxnLst>
              <a:rect l="T9" t="T10" r="T11" b="T12"/>
              <a:pathLst>
                <a:path w="38" h="16">
                  <a:moveTo>
                    <a:pt x="0" y="1"/>
                  </a:moveTo>
                  <a:lnTo>
                    <a:pt x="18" y="16"/>
                  </a:lnTo>
                  <a:lnTo>
                    <a:pt x="38" y="0"/>
                  </a:lnTo>
                </a:path>
              </a:pathLst>
            </a:custGeom>
            <a:noFill/>
            <a:ln w="12700" cap="flat" cmpd="sng">
              <a:solidFill>
                <a:srgbClr val="000000"/>
              </a:solidFill>
              <a:prstDash val="solid"/>
              <a:round/>
              <a:headEnd/>
              <a:tailEnd/>
            </a:ln>
          </p:spPr>
          <p:txBody>
            <a:bodyPr wrap="none" anchor="ctr"/>
            <a:lstStyle/>
            <a:p>
              <a:endParaRPr lang="en-US"/>
            </a:p>
          </p:txBody>
        </p:sp>
      </p:grpSp>
      <p:sp>
        <p:nvSpPr>
          <p:cNvPr id="174102" name="Freeform 44"/>
          <p:cNvSpPr>
            <a:spLocks noChangeAspect="1"/>
          </p:cNvSpPr>
          <p:nvPr/>
        </p:nvSpPr>
        <p:spPr bwMode="auto">
          <a:xfrm>
            <a:off x="6096000" y="1066800"/>
            <a:ext cx="46038" cy="63500"/>
          </a:xfrm>
          <a:custGeom>
            <a:avLst/>
            <a:gdLst>
              <a:gd name="T0" fmla="*/ 96 w 305"/>
              <a:gd name="T1" fmla="*/ 422 h 422"/>
              <a:gd name="T2" fmla="*/ 305 w 305"/>
              <a:gd name="T3" fmla="*/ 224 h 422"/>
              <a:gd name="T4" fmla="*/ 103 w 305"/>
              <a:gd name="T5" fmla="*/ 0 h 422"/>
              <a:gd name="T6" fmla="*/ 74 w 305"/>
              <a:gd name="T7" fmla="*/ 26 h 422"/>
              <a:gd name="T8" fmla="*/ 53 w 305"/>
              <a:gd name="T9" fmla="*/ 53 h 422"/>
              <a:gd name="T10" fmla="*/ 38 w 305"/>
              <a:gd name="T11" fmla="*/ 73 h 422"/>
              <a:gd name="T12" fmla="*/ 26 w 305"/>
              <a:gd name="T13" fmla="*/ 95 h 422"/>
              <a:gd name="T14" fmla="*/ 17 w 305"/>
              <a:gd name="T15" fmla="*/ 119 h 422"/>
              <a:gd name="T16" fmla="*/ 8 w 305"/>
              <a:gd name="T17" fmla="*/ 146 h 422"/>
              <a:gd name="T18" fmla="*/ 2 w 305"/>
              <a:gd name="T19" fmla="*/ 181 h 422"/>
              <a:gd name="T20" fmla="*/ 0 w 305"/>
              <a:gd name="T21" fmla="*/ 211 h 422"/>
              <a:gd name="T22" fmla="*/ 0 w 305"/>
              <a:gd name="T23" fmla="*/ 239 h 422"/>
              <a:gd name="T24" fmla="*/ 6 w 305"/>
              <a:gd name="T25" fmla="*/ 269 h 422"/>
              <a:gd name="T26" fmla="*/ 13 w 305"/>
              <a:gd name="T27" fmla="*/ 295 h 422"/>
              <a:gd name="T28" fmla="*/ 27 w 305"/>
              <a:gd name="T29" fmla="*/ 329 h 422"/>
              <a:gd name="T30" fmla="*/ 43 w 305"/>
              <a:gd name="T31" fmla="*/ 360 h 422"/>
              <a:gd name="T32" fmla="*/ 68 w 305"/>
              <a:gd name="T33" fmla="*/ 391 h 422"/>
              <a:gd name="T34" fmla="*/ 96 w 305"/>
              <a:gd name="T35" fmla="*/ 422 h 4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5"/>
              <a:gd name="T55" fmla="*/ 0 h 422"/>
              <a:gd name="T56" fmla="*/ 305 w 305"/>
              <a:gd name="T57" fmla="*/ 422 h 4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5" h="422">
                <a:moveTo>
                  <a:pt x="96" y="422"/>
                </a:moveTo>
                <a:lnTo>
                  <a:pt x="305" y="224"/>
                </a:lnTo>
                <a:lnTo>
                  <a:pt x="103" y="0"/>
                </a:lnTo>
                <a:lnTo>
                  <a:pt x="74" y="26"/>
                </a:lnTo>
                <a:lnTo>
                  <a:pt x="53" y="53"/>
                </a:lnTo>
                <a:lnTo>
                  <a:pt x="38" y="73"/>
                </a:lnTo>
                <a:lnTo>
                  <a:pt x="26" y="95"/>
                </a:lnTo>
                <a:lnTo>
                  <a:pt x="17" y="119"/>
                </a:lnTo>
                <a:lnTo>
                  <a:pt x="8" y="146"/>
                </a:lnTo>
                <a:lnTo>
                  <a:pt x="2" y="181"/>
                </a:lnTo>
                <a:lnTo>
                  <a:pt x="0" y="211"/>
                </a:lnTo>
                <a:lnTo>
                  <a:pt x="0" y="239"/>
                </a:lnTo>
                <a:lnTo>
                  <a:pt x="6" y="269"/>
                </a:lnTo>
                <a:lnTo>
                  <a:pt x="13" y="295"/>
                </a:lnTo>
                <a:lnTo>
                  <a:pt x="27" y="329"/>
                </a:lnTo>
                <a:lnTo>
                  <a:pt x="43" y="360"/>
                </a:lnTo>
                <a:lnTo>
                  <a:pt x="68" y="391"/>
                </a:lnTo>
                <a:lnTo>
                  <a:pt x="96" y="422"/>
                </a:lnTo>
                <a:close/>
              </a:path>
            </a:pathLst>
          </a:custGeom>
          <a:noFill/>
          <a:ln w="9525" cap="flat" cmpd="sng">
            <a:solidFill>
              <a:schemeClr val="tx1"/>
            </a:solidFill>
            <a:prstDash val="solid"/>
            <a:round/>
            <a:headEnd/>
            <a:tailEnd/>
          </a:ln>
        </p:spPr>
        <p:txBody>
          <a:bodyPr wrap="none" anchor="ctr"/>
          <a:lstStyle/>
          <a:p>
            <a:endParaRPr lang="en-US"/>
          </a:p>
        </p:txBody>
      </p:sp>
      <p:sp>
        <p:nvSpPr>
          <p:cNvPr id="174103" name="Freeform 45"/>
          <p:cNvSpPr>
            <a:spLocks noChangeAspect="1"/>
          </p:cNvSpPr>
          <p:nvPr/>
        </p:nvSpPr>
        <p:spPr bwMode="auto">
          <a:xfrm rot="-5400000">
            <a:off x="6115844" y="1091407"/>
            <a:ext cx="46037" cy="63500"/>
          </a:xfrm>
          <a:custGeom>
            <a:avLst/>
            <a:gdLst>
              <a:gd name="T0" fmla="*/ 96 w 305"/>
              <a:gd name="T1" fmla="*/ 422 h 422"/>
              <a:gd name="T2" fmla="*/ 305 w 305"/>
              <a:gd name="T3" fmla="*/ 224 h 422"/>
              <a:gd name="T4" fmla="*/ 103 w 305"/>
              <a:gd name="T5" fmla="*/ 0 h 422"/>
              <a:gd name="T6" fmla="*/ 74 w 305"/>
              <a:gd name="T7" fmla="*/ 26 h 422"/>
              <a:gd name="T8" fmla="*/ 53 w 305"/>
              <a:gd name="T9" fmla="*/ 53 h 422"/>
              <a:gd name="T10" fmla="*/ 38 w 305"/>
              <a:gd name="T11" fmla="*/ 73 h 422"/>
              <a:gd name="T12" fmla="*/ 26 w 305"/>
              <a:gd name="T13" fmla="*/ 95 h 422"/>
              <a:gd name="T14" fmla="*/ 17 w 305"/>
              <a:gd name="T15" fmla="*/ 119 h 422"/>
              <a:gd name="T16" fmla="*/ 8 w 305"/>
              <a:gd name="T17" fmla="*/ 146 h 422"/>
              <a:gd name="T18" fmla="*/ 2 w 305"/>
              <a:gd name="T19" fmla="*/ 181 h 422"/>
              <a:gd name="T20" fmla="*/ 0 w 305"/>
              <a:gd name="T21" fmla="*/ 211 h 422"/>
              <a:gd name="T22" fmla="*/ 0 w 305"/>
              <a:gd name="T23" fmla="*/ 239 h 422"/>
              <a:gd name="T24" fmla="*/ 6 w 305"/>
              <a:gd name="T25" fmla="*/ 269 h 422"/>
              <a:gd name="T26" fmla="*/ 13 w 305"/>
              <a:gd name="T27" fmla="*/ 295 h 422"/>
              <a:gd name="T28" fmla="*/ 27 w 305"/>
              <a:gd name="T29" fmla="*/ 329 h 422"/>
              <a:gd name="T30" fmla="*/ 43 w 305"/>
              <a:gd name="T31" fmla="*/ 360 h 422"/>
              <a:gd name="T32" fmla="*/ 68 w 305"/>
              <a:gd name="T33" fmla="*/ 391 h 422"/>
              <a:gd name="T34" fmla="*/ 96 w 305"/>
              <a:gd name="T35" fmla="*/ 422 h 4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5"/>
              <a:gd name="T55" fmla="*/ 0 h 422"/>
              <a:gd name="T56" fmla="*/ 305 w 305"/>
              <a:gd name="T57" fmla="*/ 422 h 4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5" h="422">
                <a:moveTo>
                  <a:pt x="96" y="422"/>
                </a:moveTo>
                <a:lnTo>
                  <a:pt x="305" y="224"/>
                </a:lnTo>
                <a:lnTo>
                  <a:pt x="103" y="0"/>
                </a:lnTo>
                <a:lnTo>
                  <a:pt x="74" y="26"/>
                </a:lnTo>
                <a:lnTo>
                  <a:pt x="53" y="53"/>
                </a:lnTo>
                <a:lnTo>
                  <a:pt x="38" y="73"/>
                </a:lnTo>
                <a:lnTo>
                  <a:pt x="26" y="95"/>
                </a:lnTo>
                <a:lnTo>
                  <a:pt x="17" y="119"/>
                </a:lnTo>
                <a:lnTo>
                  <a:pt x="8" y="146"/>
                </a:lnTo>
                <a:lnTo>
                  <a:pt x="2" y="181"/>
                </a:lnTo>
                <a:lnTo>
                  <a:pt x="0" y="211"/>
                </a:lnTo>
                <a:lnTo>
                  <a:pt x="0" y="239"/>
                </a:lnTo>
                <a:lnTo>
                  <a:pt x="6" y="269"/>
                </a:lnTo>
                <a:lnTo>
                  <a:pt x="13" y="295"/>
                </a:lnTo>
                <a:lnTo>
                  <a:pt x="27" y="329"/>
                </a:lnTo>
                <a:lnTo>
                  <a:pt x="43" y="360"/>
                </a:lnTo>
                <a:lnTo>
                  <a:pt x="68" y="391"/>
                </a:lnTo>
                <a:lnTo>
                  <a:pt x="96" y="422"/>
                </a:lnTo>
                <a:close/>
              </a:path>
            </a:pathLst>
          </a:custGeom>
          <a:noFill/>
          <a:ln w="9525" cap="flat" cmpd="sng">
            <a:solidFill>
              <a:schemeClr val="tx1"/>
            </a:solidFill>
            <a:prstDash val="solid"/>
            <a:round/>
            <a:headEnd/>
            <a:tailEnd/>
          </a:ln>
        </p:spPr>
        <p:txBody>
          <a:bodyPr wrap="none" anchor="ctr"/>
          <a:lstStyle/>
          <a:p>
            <a:endParaRPr lang="en-US"/>
          </a:p>
        </p:txBody>
      </p:sp>
      <p:sp>
        <p:nvSpPr>
          <p:cNvPr id="174104" name="Freeform 46"/>
          <p:cNvSpPr>
            <a:spLocks noChangeAspect="1"/>
          </p:cNvSpPr>
          <p:nvPr/>
        </p:nvSpPr>
        <p:spPr bwMode="auto">
          <a:xfrm rot="5400000">
            <a:off x="6120606" y="1042194"/>
            <a:ext cx="46038" cy="63500"/>
          </a:xfrm>
          <a:custGeom>
            <a:avLst/>
            <a:gdLst>
              <a:gd name="T0" fmla="*/ 96 w 305"/>
              <a:gd name="T1" fmla="*/ 422 h 422"/>
              <a:gd name="T2" fmla="*/ 305 w 305"/>
              <a:gd name="T3" fmla="*/ 224 h 422"/>
              <a:gd name="T4" fmla="*/ 103 w 305"/>
              <a:gd name="T5" fmla="*/ 0 h 422"/>
              <a:gd name="T6" fmla="*/ 74 w 305"/>
              <a:gd name="T7" fmla="*/ 26 h 422"/>
              <a:gd name="T8" fmla="*/ 53 w 305"/>
              <a:gd name="T9" fmla="*/ 53 h 422"/>
              <a:gd name="T10" fmla="*/ 38 w 305"/>
              <a:gd name="T11" fmla="*/ 73 h 422"/>
              <a:gd name="T12" fmla="*/ 26 w 305"/>
              <a:gd name="T13" fmla="*/ 95 h 422"/>
              <a:gd name="T14" fmla="*/ 17 w 305"/>
              <a:gd name="T15" fmla="*/ 119 h 422"/>
              <a:gd name="T16" fmla="*/ 8 w 305"/>
              <a:gd name="T17" fmla="*/ 146 h 422"/>
              <a:gd name="T18" fmla="*/ 2 w 305"/>
              <a:gd name="T19" fmla="*/ 181 h 422"/>
              <a:gd name="T20" fmla="*/ 0 w 305"/>
              <a:gd name="T21" fmla="*/ 211 h 422"/>
              <a:gd name="T22" fmla="*/ 0 w 305"/>
              <a:gd name="T23" fmla="*/ 239 h 422"/>
              <a:gd name="T24" fmla="*/ 6 w 305"/>
              <a:gd name="T25" fmla="*/ 269 h 422"/>
              <a:gd name="T26" fmla="*/ 13 w 305"/>
              <a:gd name="T27" fmla="*/ 295 h 422"/>
              <a:gd name="T28" fmla="*/ 27 w 305"/>
              <a:gd name="T29" fmla="*/ 329 h 422"/>
              <a:gd name="T30" fmla="*/ 43 w 305"/>
              <a:gd name="T31" fmla="*/ 360 h 422"/>
              <a:gd name="T32" fmla="*/ 68 w 305"/>
              <a:gd name="T33" fmla="*/ 391 h 422"/>
              <a:gd name="T34" fmla="*/ 96 w 305"/>
              <a:gd name="T35" fmla="*/ 422 h 4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5"/>
              <a:gd name="T55" fmla="*/ 0 h 422"/>
              <a:gd name="T56" fmla="*/ 305 w 305"/>
              <a:gd name="T57" fmla="*/ 422 h 4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5" h="422">
                <a:moveTo>
                  <a:pt x="96" y="422"/>
                </a:moveTo>
                <a:lnTo>
                  <a:pt x="305" y="224"/>
                </a:lnTo>
                <a:lnTo>
                  <a:pt x="103" y="0"/>
                </a:lnTo>
                <a:lnTo>
                  <a:pt x="74" y="26"/>
                </a:lnTo>
                <a:lnTo>
                  <a:pt x="53" y="53"/>
                </a:lnTo>
                <a:lnTo>
                  <a:pt x="38" y="73"/>
                </a:lnTo>
                <a:lnTo>
                  <a:pt x="26" y="95"/>
                </a:lnTo>
                <a:lnTo>
                  <a:pt x="17" y="119"/>
                </a:lnTo>
                <a:lnTo>
                  <a:pt x="8" y="146"/>
                </a:lnTo>
                <a:lnTo>
                  <a:pt x="2" y="181"/>
                </a:lnTo>
                <a:lnTo>
                  <a:pt x="0" y="211"/>
                </a:lnTo>
                <a:lnTo>
                  <a:pt x="0" y="239"/>
                </a:lnTo>
                <a:lnTo>
                  <a:pt x="6" y="269"/>
                </a:lnTo>
                <a:lnTo>
                  <a:pt x="13" y="295"/>
                </a:lnTo>
                <a:lnTo>
                  <a:pt x="27" y="329"/>
                </a:lnTo>
                <a:lnTo>
                  <a:pt x="43" y="360"/>
                </a:lnTo>
                <a:lnTo>
                  <a:pt x="68" y="391"/>
                </a:lnTo>
                <a:lnTo>
                  <a:pt x="96" y="422"/>
                </a:lnTo>
                <a:close/>
              </a:path>
            </a:pathLst>
          </a:custGeom>
          <a:noFill/>
          <a:ln w="9525" cap="flat" cmpd="sng">
            <a:solidFill>
              <a:schemeClr val="tx1"/>
            </a:solidFill>
            <a:prstDash val="solid"/>
            <a:round/>
            <a:headEnd/>
            <a:tailEnd/>
          </a:ln>
        </p:spPr>
        <p:txBody>
          <a:bodyPr wrap="none" anchor="ctr"/>
          <a:lstStyle/>
          <a:p>
            <a:endParaRPr lang="en-US"/>
          </a:p>
        </p:txBody>
      </p:sp>
      <p:sp>
        <p:nvSpPr>
          <p:cNvPr id="174105" name="Freeform 47"/>
          <p:cNvSpPr>
            <a:spLocks noChangeAspect="1"/>
          </p:cNvSpPr>
          <p:nvPr/>
        </p:nvSpPr>
        <p:spPr bwMode="auto">
          <a:xfrm flipH="1" flipV="1">
            <a:off x="6142038" y="1069975"/>
            <a:ext cx="46037" cy="63500"/>
          </a:xfrm>
          <a:custGeom>
            <a:avLst/>
            <a:gdLst>
              <a:gd name="T0" fmla="*/ 96 w 305"/>
              <a:gd name="T1" fmla="*/ 422 h 422"/>
              <a:gd name="T2" fmla="*/ 305 w 305"/>
              <a:gd name="T3" fmla="*/ 224 h 422"/>
              <a:gd name="T4" fmla="*/ 103 w 305"/>
              <a:gd name="T5" fmla="*/ 0 h 422"/>
              <a:gd name="T6" fmla="*/ 74 w 305"/>
              <a:gd name="T7" fmla="*/ 26 h 422"/>
              <a:gd name="T8" fmla="*/ 53 w 305"/>
              <a:gd name="T9" fmla="*/ 53 h 422"/>
              <a:gd name="T10" fmla="*/ 38 w 305"/>
              <a:gd name="T11" fmla="*/ 73 h 422"/>
              <a:gd name="T12" fmla="*/ 26 w 305"/>
              <a:gd name="T13" fmla="*/ 95 h 422"/>
              <a:gd name="T14" fmla="*/ 17 w 305"/>
              <a:gd name="T15" fmla="*/ 119 h 422"/>
              <a:gd name="T16" fmla="*/ 8 w 305"/>
              <a:gd name="T17" fmla="*/ 146 h 422"/>
              <a:gd name="T18" fmla="*/ 2 w 305"/>
              <a:gd name="T19" fmla="*/ 181 h 422"/>
              <a:gd name="T20" fmla="*/ 0 w 305"/>
              <a:gd name="T21" fmla="*/ 211 h 422"/>
              <a:gd name="T22" fmla="*/ 0 w 305"/>
              <a:gd name="T23" fmla="*/ 239 h 422"/>
              <a:gd name="T24" fmla="*/ 6 w 305"/>
              <a:gd name="T25" fmla="*/ 269 h 422"/>
              <a:gd name="T26" fmla="*/ 13 w 305"/>
              <a:gd name="T27" fmla="*/ 295 h 422"/>
              <a:gd name="T28" fmla="*/ 27 w 305"/>
              <a:gd name="T29" fmla="*/ 329 h 422"/>
              <a:gd name="T30" fmla="*/ 43 w 305"/>
              <a:gd name="T31" fmla="*/ 360 h 422"/>
              <a:gd name="T32" fmla="*/ 68 w 305"/>
              <a:gd name="T33" fmla="*/ 391 h 422"/>
              <a:gd name="T34" fmla="*/ 96 w 305"/>
              <a:gd name="T35" fmla="*/ 422 h 4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05"/>
              <a:gd name="T55" fmla="*/ 0 h 422"/>
              <a:gd name="T56" fmla="*/ 305 w 305"/>
              <a:gd name="T57" fmla="*/ 422 h 42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05" h="422">
                <a:moveTo>
                  <a:pt x="96" y="422"/>
                </a:moveTo>
                <a:lnTo>
                  <a:pt x="305" y="224"/>
                </a:lnTo>
                <a:lnTo>
                  <a:pt x="103" y="0"/>
                </a:lnTo>
                <a:lnTo>
                  <a:pt x="74" y="26"/>
                </a:lnTo>
                <a:lnTo>
                  <a:pt x="53" y="53"/>
                </a:lnTo>
                <a:lnTo>
                  <a:pt x="38" y="73"/>
                </a:lnTo>
                <a:lnTo>
                  <a:pt x="26" y="95"/>
                </a:lnTo>
                <a:lnTo>
                  <a:pt x="17" y="119"/>
                </a:lnTo>
                <a:lnTo>
                  <a:pt x="8" y="146"/>
                </a:lnTo>
                <a:lnTo>
                  <a:pt x="2" y="181"/>
                </a:lnTo>
                <a:lnTo>
                  <a:pt x="0" y="211"/>
                </a:lnTo>
                <a:lnTo>
                  <a:pt x="0" y="239"/>
                </a:lnTo>
                <a:lnTo>
                  <a:pt x="6" y="269"/>
                </a:lnTo>
                <a:lnTo>
                  <a:pt x="13" y="295"/>
                </a:lnTo>
                <a:lnTo>
                  <a:pt x="27" y="329"/>
                </a:lnTo>
                <a:lnTo>
                  <a:pt x="43" y="360"/>
                </a:lnTo>
                <a:lnTo>
                  <a:pt x="68" y="391"/>
                </a:lnTo>
                <a:lnTo>
                  <a:pt x="96" y="422"/>
                </a:lnTo>
                <a:close/>
              </a:path>
            </a:pathLst>
          </a:custGeom>
          <a:noFill/>
          <a:ln w="9525" cap="flat" cmpd="sng">
            <a:solidFill>
              <a:schemeClr val="tx1"/>
            </a:solidFill>
            <a:prstDash val="solid"/>
            <a:round/>
            <a:headEnd/>
            <a:tailEnd/>
          </a:ln>
        </p:spPr>
        <p:txBody>
          <a:bodyPr wrap="none" anchor="ctr"/>
          <a:lstStyle/>
          <a:p>
            <a:endParaRPr lang="en-US"/>
          </a:p>
        </p:txBody>
      </p:sp>
      <p:sp>
        <p:nvSpPr>
          <p:cNvPr id="174106" name="Line 48"/>
          <p:cNvSpPr>
            <a:spLocks noChangeShapeType="1"/>
          </p:cNvSpPr>
          <p:nvPr/>
        </p:nvSpPr>
        <p:spPr bwMode="auto">
          <a:xfrm>
            <a:off x="6629400" y="1219200"/>
            <a:ext cx="0" cy="1066800"/>
          </a:xfrm>
          <a:prstGeom prst="line">
            <a:avLst/>
          </a:prstGeom>
          <a:noFill/>
          <a:ln w="12700">
            <a:solidFill>
              <a:srgbClr val="000000"/>
            </a:solidFill>
            <a:round/>
            <a:headEnd/>
            <a:tailEnd/>
          </a:ln>
        </p:spPr>
        <p:txBody>
          <a:bodyPr wrap="none" anchor="ctr"/>
          <a:lstStyle/>
          <a:p>
            <a:endParaRPr lang="en-US"/>
          </a:p>
        </p:txBody>
      </p:sp>
      <p:sp>
        <p:nvSpPr>
          <p:cNvPr id="174107" name="Line 49"/>
          <p:cNvSpPr>
            <a:spLocks noChangeShapeType="1"/>
          </p:cNvSpPr>
          <p:nvPr/>
        </p:nvSpPr>
        <p:spPr bwMode="auto">
          <a:xfrm rot="3682556">
            <a:off x="6630194" y="1218407"/>
            <a:ext cx="1587" cy="1066800"/>
          </a:xfrm>
          <a:prstGeom prst="line">
            <a:avLst/>
          </a:prstGeom>
          <a:noFill/>
          <a:ln w="12700">
            <a:solidFill>
              <a:srgbClr val="000000"/>
            </a:solidFill>
            <a:round/>
            <a:headEnd/>
            <a:tailEnd/>
          </a:ln>
        </p:spPr>
        <p:txBody>
          <a:bodyPr wrap="none" anchor="ctr"/>
          <a:lstStyle/>
          <a:p>
            <a:endParaRPr lang="en-US"/>
          </a:p>
        </p:txBody>
      </p:sp>
      <p:sp>
        <p:nvSpPr>
          <p:cNvPr id="174108" name="Line 50"/>
          <p:cNvSpPr>
            <a:spLocks noChangeShapeType="1"/>
          </p:cNvSpPr>
          <p:nvPr/>
        </p:nvSpPr>
        <p:spPr bwMode="auto">
          <a:xfrm rot="17917444" flipH="1">
            <a:off x="6628606" y="1219994"/>
            <a:ext cx="1588" cy="1066800"/>
          </a:xfrm>
          <a:prstGeom prst="line">
            <a:avLst/>
          </a:prstGeom>
          <a:noFill/>
          <a:ln w="12700">
            <a:solidFill>
              <a:srgbClr val="000000"/>
            </a:solidFill>
            <a:round/>
            <a:headEnd/>
            <a:tailEnd/>
          </a:ln>
        </p:spPr>
        <p:txBody>
          <a:bodyPr wrap="none" anchor="ctr"/>
          <a:lstStyle/>
          <a:p>
            <a:endParaRPr lang="en-US"/>
          </a:p>
        </p:txBody>
      </p:sp>
      <p:sp>
        <p:nvSpPr>
          <p:cNvPr id="174109" name="Oval 51"/>
          <p:cNvSpPr>
            <a:spLocks noChangeAspect="1" noChangeArrowheads="1"/>
          </p:cNvSpPr>
          <p:nvPr/>
        </p:nvSpPr>
        <p:spPr bwMode="auto">
          <a:xfrm>
            <a:off x="7770813" y="1463675"/>
            <a:ext cx="914400" cy="882650"/>
          </a:xfrm>
          <a:prstGeom prst="ellipse">
            <a:avLst/>
          </a:prstGeom>
          <a:noFill/>
          <a:ln w="12700">
            <a:solidFill>
              <a:schemeClr val="tx1"/>
            </a:solidFill>
            <a:round/>
            <a:headEnd/>
            <a:tailEnd/>
          </a:ln>
        </p:spPr>
        <p:txBody>
          <a:bodyPr wrap="none" anchor="ctr"/>
          <a:lstStyle/>
          <a:p>
            <a:endParaRPr lang="en-US"/>
          </a:p>
        </p:txBody>
      </p:sp>
      <p:sp>
        <p:nvSpPr>
          <p:cNvPr id="174110" name="Line 52"/>
          <p:cNvSpPr>
            <a:spLocks noChangeShapeType="1"/>
          </p:cNvSpPr>
          <p:nvPr/>
        </p:nvSpPr>
        <p:spPr bwMode="auto">
          <a:xfrm>
            <a:off x="8228013" y="1371600"/>
            <a:ext cx="0" cy="1066800"/>
          </a:xfrm>
          <a:prstGeom prst="line">
            <a:avLst/>
          </a:prstGeom>
          <a:noFill/>
          <a:ln w="12700">
            <a:solidFill>
              <a:srgbClr val="000000"/>
            </a:solidFill>
            <a:round/>
            <a:headEnd/>
            <a:tailEnd/>
          </a:ln>
        </p:spPr>
        <p:txBody>
          <a:bodyPr wrap="none" anchor="ctr"/>
          <a:lstStyle/>
          <a:p>
            <a:endParaRPr lang="en-US"/>
          </a:p>
        </p:txBody>
      </p:sp>
      <p:grpSp>
        <p:nvGrpSpPr>
          <p:cNvPr id="174111" name="Group 53"/>
          <p:cNvGrpSpPr>
            <a:grpSpLocks/>
          </p:cNvGrpSpPr>
          <p:nvPr/>
        </p:nvGrpSpPr>
        <p:grpSpPr bwMode="auto">
          <a:xfrm>
            <a:off x="6170613" y="1309688"/>
            <a:ext cx="917575" cy="885825"/>
            <a:chOff x="3887" y="825"/>
            <a:chExt cx="578" cy="558"/>
          </a:xfrm>
        </p:grpSpPr>
        <p:sp>
          <p:nvSpPr>
            <p:cNvPr id="174377" name="Freeform 54"/>
            <p:cNvSpPr>
              <a:spLocks/>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rgbClr val="00FF00"/>
              </a:solidFill>
              <a:prstDash val="solid"/>
              <a:round/>
              <a:headEnd/>
              <a:tailEnd/>
            </a:ln>
          </p:spPr>
          <p:txBody>
            <a:bodyPr wrap="none" anchor="ctr"/>
            <a:lstStyle/>
            <a:p>
              <a:endParaRPr lang="en-US"/>
            </a:p>
          </p:txBody>
        </p:sp>
        <p:sp>
          <p:nvSpPr>
            <p:cNvPr id="174378" name="Freeform 55"/>
            <p:cNvSpPr>
              <a:spLocks/>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rgbClr val="00FF00"/>
              </a:solidFill>
              <a:prstDash val="solid"/>
              <a:round/>
              <a:headEnd/>
              <a:tailEnd/>
            </a:ln>
          </p:spPr>
          <p:txBody>
            <a:bodyPr wrap="none" anchor="ctr"/>
            <a:lstStyle/>
            <a:p>
              <a:endParaRPr lang="en-US"/>
            </a:p>
          </p:txBody>
        </p:sp>
        <p:sp>
          <p:nvSpPr>
            <p:cNvPr id="174379" name="Freeform 56"/>
            <p:cNvSpPr>
              <a:spLocks/>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rgbClr val="00FF00"/>
              </a:solidFill>
              <a:prstDash val="solid"/>
              <a:round/>
              <a:headEnd/>
              <a:tailEnd/>
            </a:ln>
          </p:spPr>
          <p:txBody>
            <a:bodyPr wrap="none" anchor="ctr"/>
            <a:lstStyle/>
            <a:p>
              <a:endParaRPr lang="en-US"/>
            </a:p>
          </p:txBody>
        </p:sp>
      </p:grpSp>
      <p:grpSp>
        <p:nvGrpSpPr>
          <p:cNvPr id="174112" name="Group 57"/>
          <p:cNvGrpSpPr>
            <a:grpSpLocks noChangeAspect="1"/>
          </p:cNvGrpSpPr>
          <p:nvPr/>
        </p:nvGrpSpPr>
        <p:grpSpPr bwMode="auto">
          <a:xfrm>
            <a:off x="5748338" y="1304925"/>
            <a:ext cx="92075" cy="88900"/>
            <a:chOff x="3887" y="825"/>
            <a:chExt cx="578" cy="558"/>
          </a:xfrm>
        </p:grpSpPr>
        <p:sp>
          <p:nvSpPr>
            <p:cNvPr id="174374" name="Freeform 58"/>
            <p:cNvSpPr>
              <a:spLocks noChangeAspect="1"/>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174375" name="Freeform 59"/>
            <p:cNvSpPr>
              <a:spLocks noChangeAspect="1"/>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174376" name="Freeform 60"/>
            <p:cNvSpPr>
              <a:spLocks noChangeAspect="1"/>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chemeClr val="tx1"/>
              </a:solidFill>
              <a:prstDash val="solid"/>
              <a:round/>
              <a:headEnd/>
              <a:tailEnd/>
            </a:ln>
          </p:spPr>
          <p:txBody>
            <a:bodyPr wrap="none" anchor="ctr"/>
            <a:lstStyle/>
            <a:p>
              <a:endParaRPr lang="en-US"/>
            </a:p>
          </p:txBody>
        </p:sp>
      </p:grpSp>
      <p:sp>
        <p:nvSpPr>
          <p:cNvPr id="174113" name="Line 61"/>
          <p:cNvSpPr>
            <a:spLocks noChangeShapeType="1"/>
          </p:cNvSpPr>
          <p:nvPr/>
        </p:nvSpPr>
        <p:spPr bwMode="auto">
          <a:xfrm rot="-5400000">
            <a:off x="8229600" y="1371600"/>
            <a:ext cx="0" cy="1066800"/>
          </a:xfrm>
          <a:prstGeom prst="line">
            <a:avLst/>
          </a:prstGeom>
          <a:noFill/>
          <a:ln w="12700">
            <a:solidFill>
              <a:srgbClr val="000000"/>
            </a:solidFill>
            <a:round/>
            <a:headEnd/>
            <a:tailEnd/>
          </a:ln>
        </p:spPr>
        <p:txBody>
          <a:bodyPr wrap="none" anchor="ctr"/>
          <a:lstStyle/>
          <a:p>
            <a:endParaRPr lang="en-US"/>
          </a:p>
        </p:txBody>
      </p:sp>
      <p:sp>
        <p:nvSpPr>
          <p:cNvPr id="174114" name="Freeform 62"/>
          <p:cNvSpPr>
            <a:spLocks/>
          </p:cNvSpPr>
          <p:nvPr/>
        </p:nvSpPr>
        <p:spPr bwMode="auto">
          <a:xfrm>
            <a:off x="7772400" y="1462088"/>
            <a:ext cx="457200" cy="442912"/>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rgbClr val="00FF00"/>
            </a:solidFill>
            <a:prstDash val="solid"/>
            <a:round/>
            <a:headEnd/>
            <a:tailEnd/>
          </a:ln>
        </p:spPr>
        <p:txBody>
          <a:bodyPr wrap="none" anchor="ctr"/>
          <a:lstStyle/>
          <a:p>
            <a:endParaRPr lang="en-US"/>
          </a:p>
        </p:txBody>
      </p:sp>
      <p:sp>
        <p:nvSpPr>
          <p:cNvPr id="174115" name="Freeform 63"/>
          <p:cNvSpPr>
            <a:spLocks/>
          </p:cNvSpPr>
          <p:nvPr/>
        </p:nvSpPr>
        <p:spPr bwMode="auto">
          <a:xfrm>
            <a:off x="7770813" y="1905000"/>
            <a:ext cx="458787" cy="442913"/>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rgbClr val="00FF00"/>
            </a:solidFill>
            <a:prstDash val="solid"/>
            <a:round/>
            <a:headEnd/>
            <a:tailEnd/>
          </a:ln>
        </p:spPr>
        <p:txBody>
          <a:bodyPr wrap="none" anchor="ctr"/>
          <a:lstStyle/>
          <a:p>
            <a:endParaRPr lang="en-US"/>
          </a:p>
        </p:txBody>
      </p:sp>
      <p:sp>
        <p:nvSpPr>
          <p:cNvPr id="174116" name="Freeform 64"/>
          <p:cNvSpPr>
            <a:spLocks/>
          </p:cNvSpPr>
          <p:nvPr/>
        </p:nvSpPr>
        <p:spPr bwMode="auto">
          <a:xfrm>
            <a:off x="8229600" y="1906588"/>
            <a:ext cx="457200" cy="442912"/>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rgbClr val="00FF00"/>
            </a:solidFill>
            <a:prstDash val="solid"/>
            <a:round/>
            <a:headEnd/>
            <a:tailEnd/>
          </a:ln>
        </p:spPr>
        <p:txBody>
          <a:bodyPr wrap="none" anchor="ctr"/>
          <a:lstStyle/>
          <a:p>
            <a:endParaRPr lang="en-US"/>
          </a:p>
        </p:txBody>
      </p:sp>
      <p:sp>
        <p:nvSpPr>
          <p:cNvPr id="174117" name="Freeform 65"/>
          <p:cNvSpPr>
            <a:spLocks/>
          </p:cNvSpPr>
          <p:nvPr/>
        </p:nvSpPr>
        <p:spPr bwMode="auto">
          <a:xfrm>
            <a:off x="8228013" y="1462088"/>
            <a:ext cx="457200" cy="442912"/>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rgbClr val="00FF00"/>
            </a:solidFill>
            <a:prstDash val="solid"/>
            <a:round/>
            <a:headEnd/>
            <a:tailEnd/>
          </a:ln>
        </p:spPr>
        <p:txBody>
          <a:bodyPr wrap="none" anchor="ctr"/>
          <a:lstStyle/>
          <a:p>
            <a:endParaRPr lang="en-US"/>
          </a:p>
        </p:txBody>
      </p:sp>
      <p:grpSp>
        <p:nvGrpSpPr>
          <p:cNvPr id="174118" name="Group 66"/>
          <p:cNvGrpSpPr>
            <a:grpSpLocks noChangeAspect="1"/>
          </p:cNvGrpSpPr>
          <p:nvPr/>
        </p:nvGrpSpPr>
        <p:grpSpPr bwMode="auto">
          <a:xfrm>
            <a:off x="5851525" y="1304925"/>
            <a:ext cx="92075" cy="88900"/>
            <a:chOff x="4991" y="1017"/>
            <a:chExt cx="577" cy="559"/>
          </a:xfrm>
        </p:grpSpPr>
        <p:sp>
          <p:nvSpPr>
            <p:cNvPr id="174370" name="Freeform 67"/>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174371" name="Freeform 68"/>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174372" name="Freeform 69"/>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174373" name="Freeform 70"/>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sp>
        <p:nvSpPr>
          <p:cNvPr id="174119" name="AutoShape 71">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74120" name="Group 72"/>
          <p:cNvGrpSpPr>
            <a:grpSpLocks/>
          </p:cNvGrpSpPr>
          <p:nvPr/>
        </p:nvGrpSpPr>
        <p:grpSpPr bwMode="auto">
          <a:xfrm>
            <a:off x="490538" y="3389313"/>
            <a:ext cx="317500" cy="103187"/>
            <a:chOff x="213" y="2039"/>
            <a:chExt cx="200" cy="65"/>
          </a:xfrm>
        </p:grpSpPr>
        <p:sp>
          <p:nvSpPr>
            <p:cNvPr id="174367" name="Oval 73"/>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anchor="ctr"/>
            <a:lstStyle/>
            <a:p>
              <a:endParaRPr lang="en-US"/>
            </a:p>
          </p:txBody>
        </p:sp>
        <p:sp>
          <p:nvSpPr>
            <p:cNvPr id="174368" name="Freeform 74"/>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174369" name="Freeform 75"/>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sp>
        <p:nvSpPr>
          <p:cNvPr id="174121" name="Rectangle 76"/>
          <p:cNvSpPr>
            <a:spLocks noChangeArrowheads="1"/>
          </p:cNvSpPr>
          <p:nvPr/>
        </p:nvSpPr>
        <p:spPr bwMode="auto">
          <a:xfrm>
            <a:off x="8077200" y="5680075"/>
            <a:ext cx="100013" cy="122238"/>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a:t>
            </a:r>
            <a:endParaRPr lang="en-US" sz="800"/>
          </a:p>
        </p:txBody>
      </p:sp>
      <p:sp>
        <p:nvSpPr>
          <p:cNvPr id="174122" name="Rectangle 77"/>
          <p:cNvSpPr>
            <a:spLocks noChangeArrowheads="1"/>
          </p:cNvSpPr>
          <p:nvPr/>
        </p:nvSpPr>
        <p:spPr bwMode="auto">
          <a:xfrm>
            <a:off x="1174750" y="5233988"/>
            <a:ext cx="69850" cy="152400"/>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74123" name="Rectangle 78"/>
          <p:cNvSpPr>
            <a:spLocks noChangeArrowheads="1"/>
          </p:cNvSpPr>
          <p:nvPr/>
        </p:nvSpPr>
        <p:spPr bwMode="auto">
          <a:xfrm>
            <a:off x="1876425" y="5559425"/>
            <a:ext cx="12858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174124" name="Group 79"/>
          <p:cNvGrpSpPr>
            <a:grpSpLocks/>
          </p:cNvGrpSpPr>
          <p:nvPr/>
        </p:nvGrpSpPr>
        <p:grpSpPr bwMode="auto">
          <a:xfrm>
            <a:off x="2498725" y="6037263"/>
            <a:ext cx="57150" cy="82550"/>
            <a:chOff x="2625" y="2324"/>
            <a:chExt cx="36" cy="52"/>
          </a:xfrm>
        </p:grpSpPr>
        <p:sp>
          <p:nvSpPr>
            <p:cNvPr id="174365" name="Line 80"/>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366" name="Line 81"/>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74125" name="Line 82"/>
          <p:cNvSpPr>
            <a:spLocks noChangeAspect="1" noChangeShapeType="1"/>
          </p:cNvSpPr>
          <p:nvPr/>
        </p:nvSpPr>
        <p:spPr bwMode="auto">
          <a:xfrm>
            <a:off x="1357313" y="5899150"/>
            <a:ext cx="0" cy="8255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126" name="Rectangle 83"/>
          <p:cNvSpPr>
            <a:spLocks noChangeArrowheads="1"/>
          </p:cNvSpPr>
          <p:nvPr/>
        </p:nvSpPr>
        <p:spPr bwMode="auto">
          <a:xfrm>
            <a:off x="341313" y="5632450"/>
            <a:ext cx="109537" cy="182563"/>
          </a:xfrm>
          <a:prstGeom prst="rect">
            <a:avLst/>
          </a:prstGeom>
          <a:noFill/>
          <a:ln w="9525">
            <a:noFill/>
            <a:miter lim="800000"/>
            <a:headEnd/>
            <a:tailEnd/>
          </a:ln>
        </p:spPr>
        <p:txBody>
          <a:bodyPr wrap="none" lIns="0" tIns="0" rIns="0" bIns="0">
            <a:spAutoFit/>
          </a:bodyPr>
          <a:lstStyle/>
          <a:p>
            <a:pPr eaLnBrk="0" hangingPunct="0"/>
            <a:r>
              <a:rPr lang="en-US" sz="1200" b="1"/>
              <a:t>A</a:t>
            </a:r>
          </a:p>
        </p:txBody>
      </p:sp>
      <p:sp>
        <p:nvSpPr>
          <p:cNvPr id="174127" name="Text Box 84"/>
          <p:cNvSpPr txBox="1">
            <a:spLocks noChangeArrowheads="1"/>
          </p:cNvSpPr>
          <p:nvPr/>
        </p:nvSpPr>
        <p:spPr bwMode="auto">
          <a:xfrm>
            <a:off x="2232025" y="6259513"/>
            <a:ext cx="203200" cy="12223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sp>
        <p:nvSpPr>
          <p:cNvPr id="174128" name="Line 85"/>
          <p:cNvSpPr>
            <a:spLocks noChangeAspect="1" noChangeShapeType="1"/>
          </p:cNvSpPr>
          <p:nvPr/>
        </p:nvSpPr>
        <p:spPr bwMode="auto">
          <a:xfrm>
            <a:off x="1917700" y="5241925"/>
            <a:ext cx="0" cy="8255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129" name="Line 86"/>
          <p:cNvSpPr>
            <a:spLocks noChangeAspect="1" noChangeShapeType="1"/>
          </p:cNvSpPr>
          <p:nvPr/>
        </p:nvSpPr>
        <p:spPr bwMode="auto">
          <a:xfrm>
            <a:off x="1720850" y="6203950"/>
            <a:ext cx="0" cy="8255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130" name="Line 87"/>
          <p:cNvSpPr>
            <a:spLocks noChangeAspect="1" noChangeShapeType="1"/>
          </p:cNvSpPr>
          <p:nvPr/>
        </p:nvSpPr>
        <p:spPr bwMode="auto">
          <a:xfrm>
            <a:off x="2693988" y="6432550"/>
            <a:ext cx="0" cy="8255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131" name="Line 88"/>
          <p:cNvSpPr>
            <a:spLocks noChangeAspect="1" noChangeShapeType="1"/>
          </p:cNvSpPr>
          <p:nvPr/>
        </p:nvSpPr>
        <p:spPr bwMode="auto">
          <a:xfrm>
            <a:off x="2805113" y="6651625"/>
            <a:ext cx="0" cy="8255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74132" name="Rectangle 89"/>
          <p:cNvSpPr>
            <a:spLocks noChangeArrowheads="1"/>
          </p:cNvSpPr>
          <p:nvPr/>
        </p:nvSpPr>
        <p:spPr bwMode="auto">
          <a:xfrm>
            <a:off x="3198813" y="6143625"/>
            <a:ext cx="69850" cy="152400"/>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74133" name="Freeform 90"/>
          <p:cNvSpPr>
            <a:spLocks noChangeAspect="1"/>
          </p:cNvSpPr>
          <p:nvPr/>
        </p:nvSpPr>
        <p:spPr bwMode="auto">
          <a:xfrm>
            <a:off x="5014913" y="563563"/>
            <a:ext cx="192087" cy="288925"/>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rgbClr val="FF0000"/>
            </a:solidFill>
            <a:prstDash val="solid"/>
            <a:round/>
            <a:headEnd/>
            <a:tailEnd/>
          </a:ln>
        </p:spPr>
        <p:txBody>
          <a:bodyPr wrap="none" anchor="ctr"/>
          <a:lstStyle/>
          <a:p>
            <a:endParaRPr lang="en-US"/>
          </a:p>
        </p:txBody>
      </p:sp>
      <p:grpSp>
        <p:nvGrpSpPr>
          <p:cNvPr id="174134" name="Group 91"/>
          <p:cNvGrpSpPr>
            <a:grpSpLocks noChangeAspect="1"/>
          </p:cNvGrpSpPr>
          <p:nvPr/>
        </p:nvGrpSpPr>
        <p:grpSpPr bwMode="auto">
          <a:xfrm>
            <a:off x="4560888" y="558800"/>
            <a:ext cx="311150" cy="290513"/>
            <a:chOff x="2892" y="1348"/>
            <a:chExt cx="1848" cy="1729"/>
          </a:xfrm>
        </p:grpSpPr>
        <p:sp>
          <p:nvSpPr>
            <p:cNvPr id="174362" name="Freeform 92"/>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174363" name="Freeform 93"/>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174364" name="Freeform 94"/>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nvGrpSpPr>
          <p:cNvPr id="174135" name="Group 95"/>
          <p:cNvGrpSpPr>
            <a:grpSpLocks/>
          </p:cNvGrpSpPr>
          <p:nvPr/>
        </p:nvGrpSpPr>
        <p:grpSpPr bwMode="auto">
          <a:xfrm>
            <a:off x="4084638" y="558800"/>
            <a:ext cx="311150" cy="358775"/>
            <a:chOff x="2573" y="352"/>
            <a:chExt cx="196" cy="226"/>
          </a:xfrm>
        </p:grpSpPr>
        <p:sp>
          <p:nvSpPr>
            <p:cNvPr id="174357" name="Rectangle 96"/>
            <p:cNvSpPr>
              <a:spLocks noChangeArrowheads="1"/>
            </p:cNvSpPr>
            <p:nvPr/>
          </p:nvSpPr>
          <p:spPr bwMode="auto">
            <a:xfrm>
              <a:off x="2648" y="482"/>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174358" name="Group 97"/>
            <p:cNvGrpSpPr>
              <a:grpSpLocks noChangeAspect="1"/>
            </p:cNvGrpSpPr>
            <p:nvPr/>
          </p:nvGrpSpPr>
          <p:grpSpPr bwMode="auto">
            <a:xfrm>
              <a:off x="2573" y="352"/>
              <a:ext cx="196" cy="183"/>
              <a:chOff x="2892" y="1348"/>
              <a:chExt cx="1848" cy="1729"/>
            </a:xfrm>
          </p:grpSpPr>
          <p:sp>
            <p:nvSpPr>
              <p:cNvPr id="174359" name="Freeform 98"/>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174360" name="Freeform 99"/>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174361" name="Freeform 100"/>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174136" name="Group 101"/>
          <p:cNvGrpSpPr>
            <a:grpSpLocks/>
          </p:cNvGrpSpPr>
          <p:nvPr/>
        </p:nvGrpSpPr>
        <p:grpSpPr bwMode="auto">
          <a:xfrm>
            <a:off x="3665538" y="558800"/>
            <a:ext cx="311150" cy="358775"/>
            <a:chOff x="2309" y="352"/>
            <a:chExt cx="196" cy="226"/>
          </a:xfrm>
        </p:grpSpPr>
        <p:sp>
          <p:nvSpPr>
            <p:cNvPr id="174352" name="Rectangle 102"/>
            <p:cNvSpPr>
              <a:spLocks noChangeArrowheads="1"/>
            </p:cNvSpPr>
            <p:nvPr/>
          </p:nvSpPr>
          <p:spPr bwMode="auto">
            <a:xfrm>
              <a:off x="2384" y="482"/>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174353" name="Group 103"/>
            <p:cNvGrpSpPr>
              <a:grpSpLocks noChangeAspect="1"/>
            </p:cNvGrpSpPr>
            <p:nvPr/>
          </p:nvGrpSpPr>
          <p:grpSpPr bwMode="auto">
            <a:xfrm>
              <a:off x="2309" y="352"/>
              <a:ext cx="196" cy="183"/>
              <a:chOff x="2892" y="1348"/>
              <a:chExt cx="1848" cy="1729"/>
            </a:xfrm>
          </p:grpSpPr>
          <p:sp>
            <p:nvSpPr>
              <p:cNvPr id="174354" name="Freeform 104"/>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174355" name="Freeform 105"/>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174356" name="Freeform 106"/>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grpSp>
      </p:grpSp>
      <p:grpSp>
        <p:nvGrpSpPr>
          <p:cNvPr id="174137" name="Group 107"/>
          <p:cNvGrpSpPr>
            <a:grpSpLocks noChangeAspect="1"/>
          </p:cNvGrpSpPr>
          <p:nvPr/>
        </p:nvGrpSpPr>
        <p:grpSpPr bwMode="auto">
          <a:xfrm>
            <a:off x="5372100" y="581025"/>
            <a:ext cx="228600" cy="293688"/>
            <a:chOff x="1212" y="436"/>
            <a:chExt cx="2717" cy="3487"/>
          </a:xfrm>
        </p:grpSpPr>
        <p:sp>
          <p:nvSpPr>
            <p:cNvPr id="174350" name="Freeform 108"/>
            <p:cNvSpPr>
              <a:spLocks noChangeAspect="1"/>
            </p:cNvSpPr>
            <p:nvPr/>
          </p:nvSpPr>
          <p:spPr bwMode="auto">
            <a:xfrm>
              <a:off x="1212" y="436"/>
              <a:ext cx="2717" cy="348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74351" name="Freeform 109"/>
            <p:cNvSpPr>
              <a:spLocks noChangeAspect="1"/>
            </p:cNvSpPr>
            <p:nvPr/>
          </p:nvSpPr>
          <p:spPr bwMode="auto">
            <a:xfrm>
              <a:off x="2436" y="581"/>
              <a:ext cx="269" cy="235"/>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FF"/>
            </a:solidFill>
            <a:ln w="12700" cap="rnd" cmpd="sng">
              <a:noFill/>
              <a:prstDash val="solid"/>
              <a:round/>
              <a:headEnd type="none" w="med" len="med"/>
              <a:tailEnd type="none" w="med" len="med"/>
            </a:ln>
          </p:spPr>
          <p:txBody>
            <a:bodyPr/>
            <a:lstStyle/>
            <a:p>
              <a:endParaRPr lang="en-US"/>
            </a:p>
          </p:txBody>
        </p:sp>
      </p:grpSp>
      <p:sp>
        <p:nvSpPr>
          <p:cNvPr id="174138" name="Freeform 110"/>
          <p:cNvSpPr>
            <a:spLocks noChangeAspect="1"/>
          </p:cNvSpPr>
          <p:nvPr/>
        </p:nvSpPr>
        <p:spPr bwMode="auto">
          <a:xfrm>
            <a:off x="5762625" y="596900"/>
            <a:ext cx="311150" cy="29051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solidFill>
            <a:schemeClr val="tx1"/>
          </a:solidFill>
          <a:ln w="3175" cap="flat" cmpd="sng">
            <a:solidFill>
              <a:schemeClr val="tx1"/>
            </a:solidFill>
            <a:prstDash val="solid"/>
            <a:round/>
            <a:headEnd/>
            <a:tailEnd/>
          </a:ln>
        </p:spPr>
        <p:txBody>
          <a:bodyPr wrap="none" anchor="ctr"/>
          <a:lstStyle/>
          <a:p>
            <a:endParaRPr lang="en-US"/>
          </a:p>
        </p:txBody>
      </p:sp>
      <p:grpSp>
        <p:nvGrpSpPr>
          <p:cNvPr id="174139" name="Group 111"/>
          <p:cNvGrpSpPr>
            <a:grpSpLocks/>
          </p:cNvGrpSpPr>
          <p:nvPr/>
        </p:nvGrpSpPr>
        <p:grpSpPr bwMode="auto">
          <a:xfrm>
            <a:off x="6192838" y="601663"/>
            <a:ext cx="311150" cy="290512"/>
            <a:chOff x="3901" y="379"/>
            <a:chExt cx="196" cy="183"/>
          </a:xfrm>
        </p:grpSpPr>
        <p:sp>
          <p:nvSpPr>
            <p:cNvPr id="174348" name="Freeform 112"/>
            <p:cNvSpPr>
              <a:spLocks noChangeAspect="1"/>
            </p:cNvSpPr>
            <p:nvPr/>
          </p:nvSpPr>
          <p:spPr bwMode="auto">
            <a:xfrm>
              <a:off x="3901" y="379"/>
              <a:ext cx="196" cy="183"/>
            </a:xfrm>
            <a:custGeom>
              <a:avLst/>
              <a:gdLst>
                <a:gd name="T0" fmla="*/ 0 w 3352"/>
                <a:gd name="T1" fmla="*/ 1464 h 3136"/>
                <a:gd name="T2" fmla="*/ 12 w 3352"/>
                <a:gd name="T3" fmla="*/ 1668 h 3136"/>
                <a:gd name="T4" fmla="*/ 45 w 3352"/>
                <a:gd name="T5" fmla="*/ 1858 h 3136"/>
                <a:gd name="T6" fmla="*/ 116 w 3352"/>
                <a:gd name="T7" fmla="*/ 2048 h 3136"/>
                <a:gd name="T8" fmla="*/ 260 w 3352"/>
                <a:gd name="T9" fmla="*/ 2242 h 3136"/>
                <a:gd name="T10" fmla="*/ 447 w 3352"/>
                <a:gd name="T11" fmla="*/ 2432 h 3136"/>
                <a:gd name="T12" fmla="*/ 708 w 3352"/>
                <a:gd name="T13" fmla="*/ 2624 h 3136"/>
                <a:gd name="T14" fmla="*/ 1028 w 3352"/>
                <a:gd name="T15" fmla="*/ 2816 h 3136"/>
                <a:gd name="T16" fmla="*/ 1416 w 3352"/>
                <a:gd name="T17" fmla="*/ 3010 h 3136"/>
                <a:gd name="T18" fmla="*/ 1949 w 3352"/>
                <a:gd name="T19" fmla="*/ 3011 h 3136"/>
                <a:gd name="T20" fmla="*/ 2334 w 3352"/>
                <a:gd name="T21" fmla="*/ 2816 h 3136"/>
                <a:gd name="T22" fmla="*/ 2652 w 3352"/>
                <a:gd name="T23" fmla="*/ 2624 h 3136"/>
                <a:gd name="T24" fmla="*/ 2912 w 3352"/>
                <a:gd name="T25" fmla="*/ 2434 h 3136"/>
                <a:gd name="T26" fmla="*/ 3104 w 3352"/>
                <a:gd name="T27" fmla="*/ 2242 h 3136"/>
                <a:gd name="T28" fmla="*/ 3243 w 3352"/>
                <a:gd name="T29" fmla="*/ 2048 h 3136"/>
                <a:gd name="T30" fmla="*/ 3314 w 3352"/>
                <a:gd name="T31" fmla="*/ 1855 h 3136"/>
                <a:gd name="T32" fmla="*/ 3348 w 3352"/>
                <a:gd name="T33" fmla="*/ 1668 h 3136"/>
                <a:gd name="T34" fmla="*/ 3352 w 3352"/>
                <a:gd name="T35" fmla="*/ 1472 h 3136"/>
                <a:gd name="T36" fmla="*/ 3330 w 3352"/>
                <a:gd name="T37" fmla="*/ 97 h 3136"/>
                <a:gd name="T38" fmla="*/ 3279 w 3352"/>
                <a:gd name="T39" fmla="*/ 193 h 3136"/>
                <a:gd name="T40" fmla="*/ 3186 w 3352"/>
                <a:gd name="T41" fmla="*/ 289 h 3136"/>
                <a:gd name="T42" fmla="*/ 3017 w 3352"/>
                <a:gd name="T43" fmla="*/ 386 h 3136"/>
                <a:gd name="T44" fmla="*/ 2822 w 3352"/>
                <a:gd name="T45" fmla="*/ 455 h 3136"/>
                <a:gd name="T46" fmla="*/ 2594 w 3352"/>
                <a:gd name="T47" fmla="*/ 487 h 3136"/>
                <a:gd name="T48" fmla="*/ 2370 w 3352"/>
                <a:gd name="T49" fmla="*/ 481 h 3136"/>
                <a:gd name="T50" fmla="*/ 2123 w 3352"/>
                <a:gd name="T51" fmla="*/ 431 h 3136"/>
                <a:gd name="T52" fmla="*/ 1920 w 3352"/>
                <a:gd name="T53" fmla="*/ 344 h 3136"/>
                <a:gd name="T54" fmla="*/ 1787 w 3352"/>
                <a:gd name="T55" fmla="*/ 244 h 3136"/>
                <a:gd name="T56" fmla="*/ 1710 w 3352"/>
                <a:gd name="T57" fmla="*/ 136 h 3136"/>
                <a:gd name="T58" fmla="*/ 1676 w 3352"/>
                <a:gd name="T59" fmla="*/ 1 h 3136"/>
                <a:gd name="T60" fmla="*/ 1638 w 3352"/>
                <a:gd name="T61" fmla="*/ 145 h 3136"/>
                <a:gd name="T62" fmla="*/ 1569 w 3352"/>
                <a:gd name="T63" fmla="*/ 236 h 3136"/>
                <a:gd name="T64" fmla="*/ 1464 w 3352"/>
                <a:gd name="T65" fmla="*/ 323 h 3136"/>
                <a:gd name="T66" fmla="*/ 1353 w 3352"/>
                <a:gd name="T67" fmla="*/ 385 h 3136"/>
                <a:gd name="T68" fmla="*/ 1200 w 3352"/>
                <a:gd name="T69" fmla="*/ 442 h 3136"/>
                <a:gd name="T70" fmla="*/ 968 w 3352"/>
                <a:gd name="T71" fmla="*/ 484 h 3136"/>
                <a:gd name="T72" fmla="*/ 752 w 3352"/>
                <a:gd name="T73" fmla="*/ 487 h 3136"/>
                <a:gd name="T74" fmla="*/ 540 w 3352"/>
                <a:gd name="T75" fmla="*/ 455 h 3136"/>
                <a:gd name="T76" fmla="*/ 404 w 3352"/>
                <a:gd name="T77" fmla="*/ 418 h 3136"/>
                <a:gd name="T78" fmla="*/ 270 w 3352"/>
                <a:gd name="T79" fmla="*/ 356 h 3136"/>
                <a:gd name="T80" fmla="*/ 167 w 3352"/>
                <a:gd name="T81" fmla="*/ 289 h 3136"/>
                <a:gd name="T82" fmla="*/ 71 w 3352"/>
                <a:gd name="T83" fmla="*/ 193 h 3136"/>
                <a:gd name="T84" fmla="*/ 20 w 3352"/>
                <a:gd name="T85" fmla="*/ 95 h 3136"/>
                <a:gd name="T86" fmla="*/ 0 w 3352"/>
                <a:gd name="T87" fmla="*/ 0 h 31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52"/>
                <a:gd name="T133" fmla="*/ 0 h 3136"/>
                <a:gd name="T134" fmla="*/ 3352 w 3352"/>
                <a:gd name="T135" fmla="*/ 3136 h 31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52" h="3136">
                  <a:moveTo>
                    <a:pt x="0" y="0"/>
                  </a:moveTo>
                  <a:lnTo>
                    <a:pt x="0" y="1464"/>
                  </a:lnTo>
                  <a:lnTo>
                    <a:pt x="4" y="1584"/>
                  </a:lnTo>
                  <a:lnTo>
                    <a:pt x="12" y="1668"/>
                  </a:lnTo>
                  <a:lnTo>
                    <a:pt x="30" y="1760"/>
                  </a:lnTo>
                  <a:lnTo>
                    <a:pt x="45" y="1858"/>
                  </a:lnTo>
                  <a:lnTo>
                    <a:pt x="71" y="1954"/>
                  </a:lnTo>
                  <a:lnTo>
                    <a:pt x="116" y="2048"/>
                  </a:lnTo>
                  <a:lnTo>
                    <a:pt x="180" y="2144"/>
                  </a:lnTo>
                  <a:lnTo>
                    <a:pt x="260" y="2242"/>
                  </a:lnTo>
                  <a:lnTo>
                    <a:pt x="347" y="2338"/>
                  </a:lnTo>
                  <a:lnTo>
                    <a:pt x="447" y="2432"/>
                  </a:lnTo>
                  <a:lnTo>
                    <a:pt x="573" y="2530"/>
                  </a:lnTo>
                  <a:lnTo>
                    <a:pt x="708" y="2624"/>
                  </a:lnTo>
                  <a:lnTo>
                    <a:pt x="858" y="2720"/>
                  </a:lnTo>
                  <a:lnTo>
                    <a:pt x="1028" y="2816"/>
                  </a:lnTo>
                  <a:lnTo>
                    <a:pt x="1212" y="2912"/>
                  </a:lnTo>
                  <a:lnTo>
                    <a:pt x="1416" y="3010"/>
                  </a:lnTo>
                  <a:lnTo>
                    <a:pt x="1677" y="3136"/>
                  </a:lnTo>
                  <a:lnTo>
                    <a:pt x="1949" y="3011"/>
                  </a:lnTo>
                  <a:lnTo>
                    <a:pt x="2150" y="2912"/>
                  </a:lnTo>
                  <a:lnTo>
                    <a:pt x="2334" y="2816"/>
                  </a:lnTo>
                  <a:lnTo>
                    <a:pt x="2498" y="2722"/>
                  </a:lnTo>
                  <a:lnTo>
                    <a:pt x="2652" y="2624"/>
                  </a:lnTo>
                  <a:lnTo>
                    <a:pt x="2793" y="2527"/>
                  </a:lnTo>
                  <a:lnTo>
                    <a:pt x="2912" y="2434"/>
                  </a:lnTo>
                  <a:lnTo>
                    <a:pt x="3014" y="2338"/>
                  </a:lnTo>
                  <a:lnTo>
                    <a:pt x="3104" y="2242"/>
                  </a:lnTo>
                  <a:lnTo>
                    <a:pt x="3179" y="2146"/>
                  </a:lnTo>
                  <a:lnTo>
                    <a:pt x="3243" y="2048"/>
                  </a:lnTo>
                  <a:lnTo>
                    <a:pt x="3290" y="1954"/>
                  </a:lnTo>
                  <a:lnTo>
                    <a:pt x="3314" y="1855"/>
                  </a:lnTo>
                  <a:lnTo>
                    <a:pt x="3336" y="1760"/>
                  </a:lnTo>
                  <a:lnTo>
                    <a:pt x="3348" y="1668"/>
                  </a:lnTo>
                  <a:lnTo>
                    <a:pt x="3348" y="1568"/>
                  </a:lnTo>
                  <a:lnTo>
                    <a:pt x="3352" y="1472"/>
                  </a:lnTo>
                  <a:lnTo>
                    <a:pt x="3352" y="0"/>
                  </a:lnTo>
                  <a:lnTo>
                    <a:pt x="3330" y="97"/>
                  </a:lnTo>
                  <a:lnTo>
                    <a:pt x="3311" y="145"/>
                  </a:lnTo>
                  <a:lnTo>
                    <a:pt x="3279" y="193"/>
                  </a:lnTo>
                  <a:lnTo>
                    <a:pt x="3234" y="245"/>
                  </a:lnTo>
                  <a:lnTo>
                    <a:pt x="3186" y="289"/>
                  </a:lnTo>
                  <a:lnTo>
                    <a:pt x="3117" y="337"/>
                  </a:lnTo>
                  <a:lnTo>
                    <a:pt x="3017" y="386"/>
                  </a:lnTo>
                  <a:lnTo>
                    <a:pt x="2922" y="424"/>
                  </a:lnTo>
                  <a:lnTo>
                    <a:pt x="2822" y="455"/>
                  </a:lnTo>
                  <a:lnTo>
                    <a:pt x="2700" y="476"/>
                  </a:lnTo>
                  <a:lnTo>
                    <a:pt x="2594" y="487"/>
                  </a:lnTo>
                  <a:lnTo>
                    <a:pt x="2472" y="488"/>
                  </a:lnTo>
                  <a:lnTo>
                    <a:pt x="2370" y="481"/>
                  </a:lnTo>
                  <a:lnTo>
                    <a:pt x="2248" y="464"/>
                  </a:lnTo>
                  <a:lnTo>
                    <a:pt x="2123" y="431"/>
                  </a:lnTo>
                  <a:lnTo>
                    <a:pt x="2004" y="388"/>
                  </a:lnTo>
                  <a:lnTo>
                    <a:pt x="1920" y="344"/>
                  </a:lnTo>
                  <a:lnTo>
                    <a:pt x="1838" y="289"/>
                  </a:lnTo>
                  <a:lnTo>
                    <a:pt x="1787" y="244"/>
                  </a:lnTo>
                  <a:lnTo>
                    <a:pt x="1742" y="191"/>
                  </a:lnTo>
                  <a:lnTo>
                    <a:pt x="1710" y="136"/>
                  </a:lnTo>
                  <a:lnTo>
                    <a:pt x="1692" y="97"/>
                  </a:lnTo>
                  <a:lnTo>
                    <a:pt x="1676" y="1"/>
                  </a:lnTo>
                  <a:lnTo>
                    <a:pt x="1658" y="95"/>
                  </a:lnTo>
                  <a:lnTo>
                    <a:pt x="1638" y="145"/>
                  </a:lnTo>
                  <a:lnTo>
                    <a:pt x="1608" y="192"/>
                  </a:lnTo>
                  <a:lnTo>
                    <a:pt x="1569" y="236"/>
                  </a:lnTo>
                  <a:lnTo>
                    <a:pt x="1514" y="290"/>
                  </a:lnTo>
                  <a:lnTo>
                    <a:pt x="1464" y="323"/>
                  </a:lnTo>
                  <a:lnTo>
                    <a:pt x="1404" y="359"/>
                  </a:lnTo>
                  <a:lnTo>
                    <a:pt x="1353" y="385"/>
                  </a:lnTo>
                  <a:lnTo>
                    <a:pt x="1283" y="413"/>
                  </a:lnTo>
                  <a:lnTo>
                    <a:pt x="1200" y="442"/>
                  </a:lnTo>
                  <a:lnTo>
                    <a:pt x="1089" y="466"/>
                  </a:lnTo>
                  <a:lnTo>
                    <a:pt x="968" y="484"/>
                  </a:lnTo>
                  <a:lnTo>
                    <a:pt x="839" y="488"/>
                  </a:lnTo>
                  <a:lnTo>
                    <a:pt x="752" y="487"/>
                  </a:lnTo>
                  <a:lnTo>
                    <a:pt x="627" y="473"/>
                  </a:lnTo>
                  <a:lnTo>
                    <a:pt x="540" y="455"/>
                  </a:lnTo>
                  <a:lnTo>
                    <a:pt x="486" y="442"/>
                  </a:lnTo>
                  <a:lnTo>
                    <a:pt x="404" y="418"/>
                  </a:lnTo>
                  <a:lnTo>
                    <a:pt x="329" y="386"/>
                  </a:lnTo>
                  <a:lnTo>
                    <a:pt x="270" y="356"/>
                  </a:lnTo>
                  <a:lnTo>
                    <a:pt x="218" y="325"/>
                  </a:lnTo>
                  <a:lnTo>
                    <a:pt x="167" y="289"/>
                  </a:lnTo>
                  <a:lnTo>
                    <a:pt x="114" y="242"/>
                  </a:lnTo>
                  <a:lnTo>
                    <a:pt x="71" y="193"/>
                  </a:lnTo>
                  <a:lnTo>
                    <a:pt x="41" y="142"/>
                  </a:lnTo>
                  <a:lnTo>
                    <a:pt x="20" y="95"/>
                  </a:lnTo>
                  <a:lnTo>
                    <a:pt x="11" y="65"/>
                  </a:lnTo>
                  <a:lnTo>
                    <a:pt x="0" y="0"/>
                  </a:lnTo>
                  <a:close/>
                </a:path>
              </a:pathLst>
            </a:custGeom>
            <a:noFill/>
            <a:ln w="9525" cap="flat" cmpd="sng">
              <a:solidFill>
                <a:schemeClr val="tx1"/>
              </a:solidFill>
              <a:prstDash val="solid"/>
              <a:round/>
              <a:headEnd/>
              <a:tailEnd/>
            </a:ln>
          </p:spPr>
          <p:txBody>
            <a:bodyPr wrap="none" anchor="ctr"/>
            <a:lstStyle/>
            <a:p>
              <a:endParaRPr lang="en-US"/>
            </a:p>
          </p:txBody>
        </p:sp>
        <p:sp>
          <p:nvSpPr>
            <p:cNvPr id="174349" name="Text Box 113"/>
            <p:cNvSpPr txBox="1">
              <a:spLocks noChangeArrowheads="1"/>
            </p:cNvSpPr>
            <p:nvPr/>
          </p:nvSpPr>
          <p:spPr bwMode="auto">
            <a:xfrm>
              <a:off x="3938" y="423"/>
              <a:ext cx="126" cy="96"/>
            </a:xfrm>
            <a:prstGeom prst="rect">
              <a:avLst/>
            </a:prstGeom>
            <a:noFill/>
            <a:ln w="12700">
              <a:noFill/>
              <a:miter lim="800000"/>
              <a:headEnd/>
              <a:tailEnd/>
            </a:ln>
          </p:spPr>
          <p:txBody>
            <a:bodyPr wrap="none" lIns="0" tIns="0" rIns="9144" bIns="0" anchor="ctr" anchorCtr="1">
              <a:spAutoFit/>
            </a:bodyPr>
            <a:lstStyle/>
            <a:p>
              <a:pPr algn="ctr" eaLnBrk="0" hangingPunct="0"/>
              <a:r>
                <a:rPr lang="en-US" sz="1000" b="1"/>
                <a:t>MP</a:t>
              </a:r>
            </a:p>
          </p:txBody>
        </p:sp>
      </p:grpSp>
      <p:sp>
        <p:nvSpPr>
          <p:cNvPr id="174140" name="Oval 114"/>
          <p:cNvSpPr>
            <a:spLocks noChangeAspect="1" noChangeArrowheads="1"/>
          </p:cNvSpPr>
          <p:nvPr/>
        </p:nvSpPr>
        <p:spPr bwMode="auto">
          <a:xfrm>
            <a:off x="6653213" y="504825"/>
            <a:ext cx="503237" cy="503238"/>
          </a:xfrm>
          <a:prstGeom prst="ellipse">
            <a:avLst/>
          </a:prstGeom>
          <a:noFill/>
          <a:ln w="12700">
            <a:solidFill>
              <a:schemeClr val="tx1"/>
            </a:solidFill>
            <a:round/>
            <a:headEnd/>
            <a:tailEnd/>
          </a:ln>
        </p:spPr>
        <p:txBody>
          <a:bodyPr wrap="none" anchor="ctr"/>
          <a:lstStyle/>
          <a:p>
            <a:endParaRPr lang="en-US"/>
          </a:p>
        </p:txBody>
      </p:sp>
      <p:grpSp>
        <p:nvGrpSpPr>
          <p:cNvPr id="174141" name="Group 115"/>
          <p:cNvGrpSpPr>
            <a:grpSpLocks/>
          </p:cNvGrpSpPr>
          <p:nvPr/>
        </p:nvGrpSpPr>
        <p:grpSpPr bwMode="auto">
          <a:xfrm>
            <a:off x="2008188" y="2308225"/>
            <a:ext cx="68262" cy="274638"/>
            <a:chOff x="391" y="3653"/>
            <a:chExt cx="43" cy="173"/>
          </a:xfrm>
        </p:grpSpPr>
        <p:sp>
          <p:nvSpPr>
            <p:cNvPr id="174345" name="Line 116"/>
            <p:cNvSpPr>
              <a:spLocks noChangeAspect="1" noChangeShapeType="1"/>
            </p:cNvSpPr>
            <p:nvPr/>
          </p:nvSpPr>
          <p:spPr bwMode="auto">
            <a:xfrm>
              <a:off x="413" y="36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346" name="Oval 117"/>
            <p:cNvSpPr>
              <a:spLocks noChangeAspect="1" noChangeArrowheads="1"/>
            </p:cNvSpPr>
            <p:nvPr/>
          </p:nvSpPr>
          <p:spPr bwMode="auto">
            <a:xfrm>
              <a:off x="391" y="3777"/>
              <a:ext cx="43" cy="49"/>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174347" name="Freeform 118"/>
            <p:cNvSpPr>
              <a:spLocks/>
            </p:cNvSpPr>
            <p:nvPr/>
          </p:nvSpPr>
          <p:spPr bwMode="auto">
            <a:xfrm>
              <a:off x="394" y="3653"/>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174142" name="Group 119"/>
          <p:cNvGrpSpPr>
            <a:grpSpLocks/>
          </p:cNvGrpSpPr>
          <p:nvPr/>
        </p:nvGrpSpPr>
        <p:grpSpPr bwMode="auto">
          <a:xfrm>
            <a:off x="1985963" y="974725"/>
            <a:ext cx="230187" cy="320675"/>
            <a:chOff x="519" y="2441"/>
            <a:chExt cx="145" cy="202"/>
          </a:xfrm>
        </p:grpSpPr>
        <p:grpSp>
          <p:nvGrpSpPr>
            <p:cNvPr id="174332" name="Group 120"/>
            <p:cNvGrpSpPr>
              <a:grpSpLocks/>
            </p:cNvGrpSpPr>
            <p:nvPr/>
          </p:nvGrpSpPr>
          <p:grpSpPr bwMode="auto">
            <a:xfrm>
              <a:off x="519" y="2609"/>
              <a:ext cx="145" cy="34"/>
              <a:chOff x="519" y="2609"/>
              <a:chExt cx="145" cy="34"/>
            </a:xfrm>
          </p:grpSpPr>
          <p:sp>
            <p:nvSpPr>
              <p:cNvPr id="174339" name="Freeform 121"/>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74340" name="Freeform 122"/>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74341" name="Freeform 123"/>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74342" name="Freeform 124"/>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174343" name="Line 125"/>
              <p:cNvSpPr>
                <a:spLocks noChangeAspect="1" noChangeShapeType="1"/>
              </p:cNvSpPr>
              <p:nvPr/>
            </p:nvSpPr>
            <p:spPr bwMode="auto">
              <a:xfrm>
                <a:off x="541" y="2609"/>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344" name="Line 126"/>
              <p:cNvSpPr>
                <a:spLocks noChangeAspect="1" noChangeShapeType="1"/>
              </p:cNvSpPr>
              <p:nvPr/>
            </p:nvSpPr>
            <p:spPr bwMode="auto">
              <a:xfrm>
                <a:off x="541" y="2642"/>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174333" name="Line 127"/>
            <p:cNvSpPr>
              <a:spLocks noChangeAspect="1" noChangeShapeType="1"/>
            </p:cNvSpPr>
            <p:nvPr/>
          </p:nvSpPr>
          <p:spPr bwMode="auto">
            <a:xfrm>
              <a:off x="592" y="244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334" name="Oval 128"/>
            <p:cNvSpPr>
              <a:spLocks noChangeAspect="1" noChangeArrowheads="1"/>
            </p:cNvSpPr>
            <p:nvPr/>
          </p:nvSpPr>
          <p:spPr bwMode="auto">
            <a:xfrm>
              <a:off x="570" y="2559"/>
              <a:ext cx="43" cy="50"/>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nvGrpSpPr>
            <p:cNvPr id="174335" name="Group 129"/>
            <p:cNvGrpSpPr>
              <a:grpSpLocks/>
            </p:cNvGrpSpPr>
            <p:nvPr/>
          </p:nvGrpSpPr>
          <p:grpSpPr bwMode="auto">
            <a:xfrm>
              <a:off x="568" y="2471"/>
              <a:ext cx="48" cy="56"/>
              <a:chOff x="568" y="2471"/>
              <a:chExt cx="48" cy="56"/>
            </a:xfrm>
          </p:grpSpPr>
          <p:sp>
            <p:nvSpPr>
              <p:cNvPr id="174336" name="Line 130"/>
              <p:cNvSpPr>
                <a:spLocks noChangeAspect="1" noChangeShapeType="1"/>
              </p:cNvSpPr>
              <p:nvPr/>
            </p:nvSpPr>
            <p:spPr bwMode="auto">
              <a:xfrm>
                <a:off x="568" y="2499"/>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337" name="Line 131"/>
              <p:cNvSpPr>
                <a:spLocks noChangeAspect="1" noChangeShapeType="1"/>
              </p:cNvSpPr>
              <p:nvPr/>
            </p:nvSpPr>
            <p:spPr bwMode="auto">
              <a:xfrm>
                <a:off x="570" y="247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338" name="Line 132"/>
              <p:cNvSpPr>
                <a:spLocks noChangeAspect="1" noChangeShapeType="1"/>
              </p:cNvSpPr>
              <p:nvPr/>
            </p:nvSpPr>
            <p:spPr bwMode="auto">
              <a:xfrm>
                <a:off x="616" y="247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sp>
        <p:nvSpPr>
          <p:cNvPr id="174143" name="Text Box 133"/>
          <p:cNvSpPr txBox="1">
            <a:spLocks noChangeArrowheads="1"/>
          </p:cNvSpPr>
          <p:nvPr/>
        </p:nvSpPr>
        <p:spPr bwMode="auto">
          <a:xfrm>
            <a:off x="1498600" y="4645025"/>
            <a:ext cx="228600" cy="13652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900" b="1"/>
              <a:t>LRS</a:t>
            </a:r>
          </a:p>
        </p:txBody>
      </p:sp>
      <p:grpSp>
        <p:nvGrpSpPr>
          <p:cNvPr id="174144" name="Group 134"/>
          <p:cNvGrpSpPr>
            <a:grpSpLocks/>
          </p:cNvGrpSpPr>
          <p:nvPr/>
        </p:nvGrpSpPr>
        <p:grpSpPr bwMode="auto">
          <a:xfrm>
            <a:off x="2641600" y="536575"/>
            <a:ext cx="271463" cy="341313"/>
            <a:chOff x="3151" y="822"/>
            <a:chExt cx="171" cy="215"/>
          </a:xfrm>
        </p:grpSpPr>
        <p:grpSp>
          <p:nvGrpSpPr>
            <p:cNvPr id="174328" name="Group 135"/>
            <p:cNvGrpSpPr>
              <a:grpSpLocks noChangeAspect="1"/>
            </p:cNvGrpSpPr>
            <p:nvPr/>
          </p:nvGrpSpPr>
          <p:grpSpPr bwMode="auto">
            <a:xfrm>
              <a:off x="3151" y="822"/>
              <a:ext cx="171" cy="215"/>
              <a:chOff x="2076" y="1985"/>
              <a:chExt cx="1850" cy="2322"/>
            </a:xfrm>
          </p:grpSpPr>
          <p:sp>
            <p:nvSpPr>
              <p:cNvPr id="174330" name="Freeform 136"/>
              <p:cNvSpPr>
                <a:spLocks noChangeAspect="1"/>
              </p:cNvSpPr>
              <p:nvPr/>
            </p:nvSpPr>
            <p:spPr bwMode="auto">
              <a:xfrm>
                <a:off x="2076" y="1985"/>
                <a:ext cx="1850" cy="92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174331" name="Freeform 137"/>
              <p:cNvSpPr>
                <a:spLocks noChangeAspect="1"/>
              </p:cNvSpPr>
              <p:nvPr/>
            </p:nvSpPr>
            <p:spPr bwMode="auto">
              <a:xfrm>
                <a:off x="2535" y="2907"/>
                <a:ext cx="930" cy="1400"/>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grpSp>
        <p:sp>
          <p:nvSpPr>
            <p:cNvPr id="174329" name="Text Box 138"/>
            <p:cNvSpPr txBox="1">
              <a:spLocks noChangeArrowheads="1"/>
            </p:cNvSpPr>
            <p:nvPr/>
          </p:nvSpPr>
          <p:spPr bwMode="auto">
            <a:xfrm>
              <a:off x="3214" y="945"/>
              <a:ext cx="46" cy="7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grpSp>
        <p:nvGrpSpPr>
          <p:cNvPr id="174145" name="Group 139"/>
          <p:cNvGrpSpPr>
            <a:grpSpLocks/>
          </p:cNvGrpSpPr>
          <p:nvPr/>
        </p:nvGrpSpPr>
        <p:grpSpPr bwMode="auto">
          <a:xfrm>
            <a:off x="3294063" y="546100"/>
            <a:ext cx="209550" cy="314325"/>
            <a:chOff x="2075" y="344"/>
            <a:chExt cx="132" cy="198"/>
          </a:xfrm>
        </p:grpSpPr>
        <p:sp>
          <p:nvSpPr>
            <p:cNvPr id="174326" name="Freeform 140"/>
            <p:cNvSpPr>
              <a:spLocks noChangeAspect="1"/>
            </p:cNvSpPr>
            <p:nvPr/>
          </p:nvSpPr>
          <p:spPr bwMode="auto">
            <a:xfrm flipV="1">
              <a:off x="2075" y="344"/>
              <a:ext cx="132" cy="198"/>
            </a:xfrm>
            <a:custGeom>
              <a:avLst/>
              <a:gdLst>
                <a:gd name="T0" fmla="*/ 458 w 1852"/>
                <a:gd name="T1" fmla="*/ 1797 h 2780"/>
                <a:gd name="T2" fmla="*/ 448 w 1852"/>
                <a:gd name="T3" fmla="*/ 1738 h 2780"/>
                <a:gd name="T4" fmla="*/ 410 w 1852"/>
                <a:gd name="T5" fmla="*/ 1692 h 2780"/>
                <a:gd name="T6" fmla="*/ 247 w 1852"/>
                <a:gd name="T7" fmla="*/ 1552 h 2780"/>
                <a:gd name="T8" fmla="*/ 106 w 1852"/>
                <a:gd name="T9" fmla="*/ 1350 h 2780"/>
                <a:gd name="T10" fmla="*/ 23 w 1852"/>
                <a:gd name="T11" fmla="*/ 1122 h 2780"/>
                <a:gd name="T12" fmla="*/ 0 w 1852"/>
                <a:gd name="T13" fmla="*/ 928 h 2780"/>
                <a:gd name="T14" fmla="*/ 15 w 1852"/>
                <a:gd name="T15" fmla="*/ 778 h 2780"/>
                <a:gd name="T16" fmla="*/ 61 w 1852"/>
                <a:gd name="T17" fmla="*/ 594 h 2780"/>
                <a:gd name="T18" fmla="*/ 158 w 1852"/>
                <a:gd name="T19" fmla="*/ 405 h 2780"/>
                <a:gd name="T20" fmla="*/ 301 w 1852"/>
                <a:gd name="T21" fmla="*/ 241 h 2780"/>
                <a:gd name="T22" fmla="*/ 496 w 1852"/>
                <a:gd name="T23" fmla="*/ 105 h 2780"/>
                <a:gd name="T24" fmla="*/ 688 w 1852"/>
                <a:gd name="T25" fmla="*/ 28 h 2780"/>
                <a:gd name="T26" fmla="*/ 850 w 1852"/>
                <a:gd name="T27" fmla="*/ 4 h 2780"/>
                <a:gd name="T28" fmla="*/ 1010 w 1852"/>
                <a:gd name="T29" fmla="*/ 4 h 2780"/>
                <a:gd name="T30" fmla="*/ 1166 w 1852"/>
                <a:gd name="T31" fmla="*/ 31 h 2780"/>
                <a:gd name="T32" fmla="*/ 1355 w 1852"/>
                <a:gd name="T33" fmla="*/ 105 h 2780"/>
                <a:gd name="T34" fmla="*/ 1552 w 1852"/>
                <a:gd name="T35" fmla="*/ 241 h 2780"/>
                <a:gd name="T36" fmla="*/ 1693 w 1852"/>
                <a:gd name="T37" fmla="*/ 406 h 2780"/>
                <a:gd name="T38" fmla="*/ 1792 w 1852"/>
                <a:gd name="T39" fmla="*/ 597 h 2780"/>
                <a:gd name="T40" fmla="*/ 1838 w 1852"/>
                <a:gd name="T41" fmla="*/ 778 h 2780"/>
                <a:gd name="T42" fmla="*/ 1852 w 1852"/>
                <a:gd name="T43" fmla="*/ 921 h 2780"/>
                <a:gd name="T44" fmla="*/ 1828 w 1852"/>
                <a:gd name="T45" fmla="*/ 1123 h 2780"/>
                <a:gd name="T46" fmla="*/ 1744 w 1852"/>
                <a:gd name="T47" fmla="*/ 1351 h 2780"/>
                <a:gd name="T48" fmla="*/ 1607 w 1852"/>
                <a:gd name="T49" fmla="*/ 1551 h 2780"/>
                <a:gd name="T50" fmla="*/ 1439 w 1852"/>
                <a:gd name="T51" fmla="*/ 1692 h 2780"/>
                <a:gd name="T52" fmla="*/ 1397 w 1852"/>
                <a:gd name="T53" fmla="*/ 1744 h 2780"/>
                <a:gd name="T54" fmla="*/ 1388 w 1852"/>
                <a:gd name="T55" fmla="*/ 1791 h 2780"/>
                <a:gd name="T56" fmla="*/ 460 w 1852"/>
                <a:gd name="T57" fmla="*/ 2778 h 2780"/>
                <a:gd name="T58" fmla="*/ 456 w 1852"/>
                <a:gd name="T59" fmla="*/ 2780 h 2780"/>
                <a:gd name="T60" fmla="*/ 646 w 1852"/>
                <a:gd name="T61" fmla="*/ 2776 h 2780"/>
                <a:gd name="T62" fmla="*/ 726 w 1852"/>
                <a:gd name="T63" fmla="*/ 2776 h 2780"/>
                <a:gd name="T64" fmla="*/ 780 w 1852"/>
                <a:gd name="T65" fmla="*/ 2778 h 2780"/>
                <a:gd name="T66" fmla="*/ 1098 w 1852"/>
                <a:gd name="T67" fmla="*/ 2780 h 2780"/>
                <a:gd name="T68" fmla="*/ 976 w 1852"/>
                <a:gd name="T69" fmla="*/ 2778 h 2780"/>
                <a:gd name="T70" fmla="*/ 894 w 1852"/>
                <a:gd name="T71" fmla="*/ 2780 h 2780"/>
                <a:gd name="T72" fmla="*/ 808 w 1852"/>
                <a:gd name="T73" fmla="*/ 2778 h 2780"/>
                <a:gd name="T74" fmla="*/ 706 w 1852"/>
                <a:gd name="T75" fmla="*/ 2776 h 2780"/>
                <a:gd name="T76" fmla="*/ 672 w 1852"/>
                <a:gd name="T77" fmla="*/ 2776 h 2780"/>
                <a:gd name="T78" fmla="*/ 586 w 1852"/>
                <a:gd name="T79" fmla="*/ 2776 h 2780"/>
                <a:gd name="T80" fmla="*/ 562 w 1852"/>
                <a:gd name="T81" fmla="*/ 2776 h 2780"/>
                <a:gd name="T82" fmla="*/ 564 w 1852"/>
                <a:gd name="T83" fmla="*/ 2778 h 2780"/>
                <a:gd name="T84" fmla="*/ 526 w 1852"/>
                <a:gd name="T85" fmla="*/ 2778 h 27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0"/>
                <a:gd name="T131" fmla="*/ 1852 w 1852"/>
                <a:gd name="T132" fmla="*/ 2780 h 27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0">
                  <a:moveTo>
                    <a:pt x="460" y="2778"/>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6" y="2778"/>
                  </a:lnTo>
                  <a:lnTo>
                    <a:pt x="460" y="2778"/>
                  </a:lnTo>
                  <a:lnTo>
                    <a:pt x="456" y="2780"/>
                  </a:lnTo>
                  <a:lnTo>
                    <a:pt x="496" y="2778"/>
                  </a:lnTo>
                  <a:lnTo>
                    <a:pt x="646" y="2776"/>
                  </a:lnTo>
                  <a:lnTo>
                    <a:pt x="686" y="2778"/>
                  </a:lnTo>
                  <a:lnTo>
                    <a:pt x="726" y="2776"/>
                  </a:lnTo>
                  <a:lnTo>
                    <a:pt x="760" y="2778"/>
                  </a:lnTo>
                  <a:lnTo>
                    <a:pt x="780" y="2778"/>
                  </a:lnTo>
                  <a:lnTo>
                    <a:pt x="830" y="2778"/>
                  </a:lnTo>
                  <a:lnTo>
                    <a:pt x="1098" y="2780"/>
                  </a:lnTo>
                  <a:lnTo>
                    <a:pt x="1012" y="2778"/>
                  </a:lnTo>
                  <a:lnTo>
                    <a:pt x="976" y="2778"/>
                  </a:lnTo>
                  <a:lnTo>
                    <a:pt x="936" y="2780"/>
                  </a:lnTo>
                  <a:lnTo>
                    <a:pt x="894" y="2780"/>
                  </a:lnTo>
                  <a:lnTo>
                    <a:pt x="858" y="2778"/>
                  </a:lnTo>
                  <a:lnTo>
                    <a:pt x="808" y="2778"/>
                  </a:lnTo>
                  <a:lnTo>
                    <a:pt x="744" y="2778"/>
                  </a:lnTo>
                  <a:lnTo>
                    <a:pt x="706" y="2776"/>
                  </a:lnTo>
                  <a:lnTo>
                    <a:pt x="690" y="2776"/>
                  </a:lnTo>
                  <a:lnTo>
                    <a:pt x="672" y="2776"/>
                  </a:lnTo>
                  <a:lnTo>
                    <a:pt x="614" y="2780"/>
                  </a:lnTo>
                  <a:lnTo>
                    <a:pt x="586" y="2776"/>
                  </a:lnTo>
                  <a:lnTo>
                    <a:pt x="562" y="2778"/>
                  </a:lnTo>
                  <a:lnTo>
                    <a:pt x="562" y="2776"/>
                  </a:lnTo>
                  <a:lnTo>
                    <a:pt x="564" y="2780"/>
                  </a:lnTo>
                  <a:lnTo>
                    <a:pt x="564" y="2778"/>
                  </a:lnTo>
                  <a:lnTo>
                    <a:pt x="526" y="2778"/>
                  </a:lnTo>
                  <a:lnTo>
                    <a:pt x="460" y="2778"/>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174327" name="Text Box 141"/>
            <p:cNvSpPr txBox="1">
              <a:spLocks noChangeArrowheads="1"/>
            </p:cNvSpPr>
            <p:nvPr/>
          </p:nvSpPr>
          <p:spPr bwMode="auto">
            <a:xfrm>
              <a:off x="2118" y="436"/>
              <a:ext cx="46" cy="7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C</a:t>
              </a:r>
            </a:p>
          </p:txBody>
        </p:sp>
      </p:grpSp>
      <p:grpSp>
        <p:nvGrpSpPr>
          <p:cNvPr id="174146" name="Group 142"/>
          <p:cNvGrpSpPr>
            <a:grpSpLocks/>
          </p:cNvGrpSpPr>
          <p:nvPr/>
        </p:nvGrpSpPr>
        <p:grpSpPr bwMode="auto">
          <a:xfrm>
            <a:off x="2959100" y="533400"/>
            <a:ext cx="301625" cy="333375"/>
            <a:chOff x="1864" y="336"/>
            <a:chExt cx="190" cy="210"/>
          </a:xfrm>
        </p:grpSpPr>
        <p:sp>
          <p:nvSpPr>
            <p:cNvPr id="174324" name="Freeform 143"/>
            <p:cNvSpPr>
              <a:spLocks noChangeAspect="1"/>
            </p:cNvSpPr>
            <p:nvPr/>
          </p:nvSpPr>
          <p:spPr bwMode="auto">
            <a:xfrm>
              <a:off x="1864" y="336"/>
              <a:ext cx="190" cy="210"/>
            </a:xfrm>
            <a:custGeom>
              <a:avLst/>
              <a:gdLst>
                <a:gd name="T0" fmla="*/ 557 w 1842"/>
                <a:gd name="T1" fmla="*/ 0 h 2039"/>
                <a:gd name="T2" fmla="*/ 558 w 1842"/>
                <a:gd name="T3" fmla="*/ 773 h 2039"/>
                <a:gd name="T4" fmla="*/ 0 w 1842"/>
                <a:gd name="T5" fmla="*/ 2039 h 2039"/>
                <a:gd name="T6" fmla="*/ 1842 w 1842"/>
                <a:gd name="T7" fmla="*/ 2039 h 2039"/>
                <a:gd name="T8" fmla="*/ 1302 w 1842"/>
                <a:gd name="T9" fmla="*/ 773 h 2039"/>
                <a:gd name="T10" fmla="*/ 1302 w 1842"/>
                <a:gd name="T11" fmla="*/ 0 h 2039"/>
                <a:gd name="T12" fmla="*/ 557 w 1842"/>
                <a:gd name="T13" fmla="*/ 0 h 2039"/>
                <a:gd name="T14" fmla="*/ 0 60000 65536"/>
                <a:gd name="T15" fmla="*/ 0 60000 65536"/>
                <a:gd name="T16" fmla="*/ 0 60000 65536"/>
                <a:gd name="T17" fmla="*/ 0 60000 65536"/>
                <a:gd name="T18" fmla="*/ 0 60000 65536"/>
                <a:gd name="T19" fmla="*/ 0 60000 65536"/>
                <a:gd name="T20" fmla="*/ 0 60000 65536"/>
                <a:gd name="T21" fmla="*/ 0 w 1842"/>
                <a:gd name="T22" fmla="*/ 0 h 2039"/>
                <a:gd name="T23" fmla="*/ 1842 w 1842"/>
                <a:gd name="T24" fmla="*/ 2039 h 20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42" h="2039">
                  <a:moveTo>
                    <a:pt x="557" y="0"/>
                  </a:moveTo>
                  <a:lnTo>
                    <a:pt x="558" y="773"/>
                  </a:lnTo>
                  <a:lnTo>
                    <a:pt x="0" y="2039"/>
                  </a:lnTo>
                  <a:lnTo>
                    <a:pt x="1842" y="2039"/>
                  </a:lnTo>
                  <a:lnTo>
                    <a:pt x="1302" y="773"/>
                  </a:lnTo>
                  <a:lnTo>
                    <a:pt x="1302" y="0"/>
                  </a:lnTo>
                  <a:lnTo>
                    <a:pt x="557" y="0"/>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174325" name="Text Box 144"/>
            <p:cNvSpPr txBox="1">
              <a:spLocks noChangeArrowheads="1"/>
            </p:cNvSpPr>
            <p:nvPr/>
          </p:nvSpPr>
          <p:spPr bwMode="auto">
            <a:xfrm>
              <a:off x="1936" y="456"/>
              <a:ext cx="46" cy="7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B</a:t>
              </a:r>
            </a:p>
          </p:txBody>
        </p:sp>
      </p:grpSp>
      <p:sp>
        <p:nvSpPr>
          <p:cNvPr id="174147" name="Rectangle 145"/>
          <p:cNvSpPr>
            <a:spLocks noChangeArrowheads="1"/>
          </p:cNvSpPr>
          <p:nvPr/>
        </p:nvSpPr>
        <p:spPr bwMode="auto">
          <a:xfrm rot="2693920">
            <a:off x="3798888" y="1296988"/>
            <a:ext cx="387350" cy="384175"/>
          </a:xfrm>
          <a:prstGeom prst="rect">
            <a:avLst/>
          </a:prstGeom>
          <a:noFill/>
          <a:ln w="28575">
            <a:solidFill>
              <a:srgbClr val="FF8080"/>
            </a:solidFill>
            <a:miter lim="800000"/>
            <a:headEnd/>
            <a:tailEnd/>
          </a:ln>
        </p:spPr>
        <p:txBody>
          <a:bodyPr wrap="none" anchor="ctr"/>
          <a:lstStyle/>
          <a:p>
            <a:endParaRPr lang="en-US"/>
          </a:p>
        </p:txBody>
      </p:sp>
      <p:grpSp>
        <p:nvGrpSpPr>
          <p:cNvPr id="174148" name="Group 146"/>
          <p:cNvGrpSpPr>
            <a:grpSpLocks/>
          </p:cNvGrpSpPr>
          <p:nvPr/>
        </p:nvGrpSpPr>
        <p:grpSpPr bwMode="auto">
          <a:xfrm>
            <a:off x="3028950" y="1217613"/>
            <a:ext cx="547688" cy="822325"/>
            <a:chOff x="2342" y="767"/>
            <a:chExt cx="345" cy="518"/>
          </a:xfrm>
        </p:grpSpPr>
        <p:grpSp>
          <p:nvGrpSpPr>
            <p:cNvPr id="174314" name="Group 147"/>
            <p:cNvGrpSpPr>
              <a:grpSpLocks/>
            </p:cNvGrpSpPr>
            <p:nvPr/>
          </p:nvGrpSpPr>
          <p:grpSpPr bwMode="auto">
            <a:xfrm>
              <a:off x="2342" y="865"/>
              <a:ext cx="345" cy="301"/>
              <a:chOff x="2342" y="865"/>
              <a:chExt cx="345" cy="301"/>
            </a:xfrm>
          </p:grpSpPr>
          <p:grpSp>
            <p:nvGrpSpPr>
              <p:cNvPr id="174317" name="Group 148"/>
              <p:cNvGrpSpPr>
                <a:grpSpLocks/>
              </p:cNvGrpSpPr>
              <p:nvPr/>
            </p:nvGrpSpPr>
            <p:grpSpPr bwMode="auto">
              <a:xfrm>
                <a:off x="2342" y="940"/>
                <a:ext cx="345" cy="226"/>
                <a:chOff x="2342" y="940"/>
                <a:chExt cx="345" cy="226"/>
              </a:xfrm>
            </p:grpSpPr>
            <p:sp>
              <p:nvSpPr>
                <p:cNvPr id="174319" name="Rectangle 149"/>
                <p:cNvSpPr>
                  <a:spLocks noChangeAspect="1" noChangeArrowheads="1"/>
                </p:cNvSpPr>
                <p:nvPr/>
              </p:nvSpPr>
              <p:spPr bwMode="auto">
                <a:xfrm>
                  <a:off x="2343" y="941"/>
                  <a:ext cx="344" cy="225"/>
                </a:xfrm>
                <a:prstGeom prst="rect">
                  <a:avLst/>
                </a:prstGeom>
                <a:solidFill>
                  <a:srgbClr val="80FFFF"/>
                </a:solidFill>
                <a:ln w="12700">
                  <a:solidFill>
                    <a:srgbClr val="000000"/>
                  </a:solidFill>
                  <a:miter lim="800000"/>
                  <a:headEnd/>
                  <a:tailEnd/>
                </a:ln>
              </p:spPr>
              <p:txBody>
                <a:bodyPr wrap="none" lIns="0" tIns="0" rIns="0" bIns="0" anchor="ctr">
                  <a:spAutoFit/>
                </a:bodyPr>
                <a:lstStyle/>
                <a:p>
                  <a:endParaRPr lang="en-US"/>
                </a:p>
              </p:txBody>
            </p:sp>
            <p:sp>
              <p:nvSpPr>
                <p:cNvPr id="174320" name="Oval 150"/>
                <p:cNvSpPr>
                  <a:spLocks noChangeAspect="1" noChangeArrowheads="1"/>
                </p:cNvSpPr>
                <p:nvPr/>
              </p:nvSpPr>
              <p:spPr bwMode="auto">
                <a:xfrm>
                  <a:off x="2395" y="987"/>
                  <a:ext cx="238" cy="137"/>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74321" name="Freeform 151"/>
                <p:cNvSpPr>
                  <a:spLocks noChangeAspect="1"/>
                </p:cNvSpPr>
                <p:nvPr/>
              </p:nvSpPr>
              <p:spPr bwMode="auto">
                <a:xfrm>
                  <a:off x="2345" y="941"/>
                  <a:ext cx="340" cy="225"/>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cmpd="sng">
                  <a:solidFill>
                    <a:srgbClr val="000000"/>
                  </a:solidFill>
                  <a:round/>
                  <a:headEnd type="none" w="sm" len="sm"/>
                  <a:tailEnd type="none" w="sm" len="sm"/>
                </a:ln>
              </p:spPr>
              <p:txBody>
                <a:bodyPr wrap="none" lIns="0" tIns="0" rIns="0" bIns="0" anchor="ctr">
                  <a:spAutoFit/>
                </a:bodyPr>
                <a:lstStyle/>
                <a:p>
                  <a:endParaRPr lang="en-US"/>
                </a:p>
              </p:txBody>
            </p:sp>
            <p:sp>
              <p:nvSpPr>
                <p:cNvPr id="174322" name="Freeform 152"/>
                <p:cNvSpPr>
                  <a:spLocks noChangeAspect="1"/>
                </p:cNvSpPr>
                <p:nvPr/>
              </p:nvSpPr>
              <p:spPr bwMode="auto">
                <a:xfrm>
                  <a:off x="2342" y="941"/>
                  <a:ext cx="345" cy="225"/>
                </a:xfrm>
                <a:custGeom>
                  <a:avLst/>
                  <a:gdLst>
                    <a:gd name="T0" fmla="*/ 345 w 345"/>
                    <a:gd name="T1" fmla="*/ 225 h 225"/>
                    <a:gd name="T2" fmla="*/ 0 w 345"/>
                    <a:gd name="T3" fmla="*/ 0 h 225"/>
                    <a:gd name="T4" fmla="*/ 0 60000 65536"/>
                    <a:gd name="T5" fmla="*/ 0 60000 65536"/>
                    <a:gd name="T6" fmla="*/ 0 w 345"/>
                    <a:gd name="T7" fmla="*/ 0 h 225"/>
                    <a:gd name="T8" fmla="*/ 345 w 345"/>
                    <a:gd name="T9" fmla="*/ 225 h 225"/>
                  </a:gdLst>
                  <a:ahLst/>
                  <a:cxnLst>
                    <a:cxn ang="T4">
                      <a:pos x="T0" y="T1"/>
                    </a:cxn>
                    <a:cxn ang="T5">
                      <a:pos x="T2" y="T3"/>
                    </a:cxn>
                  </a:cxnLst>
                  <a:rect l="T6" t="T7" r="T8" b="T9"/>
                  <a:pathLst>
                    <a:path w="345" h="225">
                      <a:moveTo>
                        <a:pt x="345" y="225"/>
                      </a:moveTo>
                      <a:lnTo>
                        <a:pt x="0" y="0"/>
                      </a:lnTo>
                    </a:path>
                  </a:pathLst>
                </a:custGeom>
                <a:noFill/>
                <a:ln w="12700" cmpd="sng">
                  <a:solidFill>
                    <a:srgbClr val="000000"/>
                  </a:solidFill>
                  <a:round/>
                  <a:headEnd type="none" w="sm" len="sm"/>
                  <a:tailEnd type="none" w="sm" len="sm"/>
                </a:ln>
              </p:spPr>
              <p:txBody>
                <a:bodyPr wrap="none" lIns="0" tIns="0" rIns="0" bIns="0" anchor="ctr">
                  <a:spAutoFit/>
                </a:bodyPr>
                <a:lstStyle/>
                <a:p>
                  <a:endParaRPr lang="en-US"/>
                </a:p>
              </p:txBody>
            </p:sp>
            <p:sp>
              <p:nvSpPr>
                <p:cNvPr id="174323" name="Line 153"/>
                <p:cNvSpPr>
                  <a:spLocks noChangeShapeType="1"/>
                </p:cNvSpPr>
                <p:nvPr/>
              </p:nvSpPr>
              <p:spPr bwMode="auto">
                <a:xfrm>
                  <a:off x="2368" y="940"/>
                  <a:ext cx="0" cy="226"/>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174318" name="Freeform 154"/>
              <p:cNvSpPr>
                <a:spLocks/>
              </p:cNvSpPr>
              <p:nvPr/>
            </p:nvSpPr>
            <p:spPr bwMode="auto">
              <a:xfrm>
                <a:off x="2441" y="865"/>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174315" name="Line 155"/>
            <p:cNvSpPr>
              <a:spLocks noChangeShapeType="1"/>
            </p:cNvSpPr>
            <p:nvPr/>
          </p:nvSpPr>
          <p:spPr bwMode="auto">
            <a:xfrm>
              <a:off x="2343" y="940"/>
              <a:ext cx="0" cy="345"/>
            </a:xfrm>
            <a:prstGeom prst="line">
              <a:avLst/>
            </a:prstGeom>
            <a:noFill/>
            <a:ln w="12700">
              <a:solidFill>
                <a:schemeClr val="tx1"/>
              </a:solidFill>
              <a:round/>
              <a:headEnd/>
              <a:tailEnd/>
            </a:ln>
          </p:spPr>
          <p:txBody>
            <a:bodyPr wrap="none" anchor="ctr"/>
            <a:lstStyle/>
            <a:p>
              <a:endParaRPr lang="en-US"/>
            </a:p>
          </p:txBody>
        </p:sp>
        <p:sp>
          <p:nvSpPr>
            <p:cNvPr id="174316" name="Freeform 156"/>
            <p:cNvSpPr>
              <a:spLocks/>
            </p:cNvSpPr>
            <p:nvPr/>
          </p:nvSpPr>
          <p:spPr bwMode="auto">
            <a:xfrm>
              <a:off x="2343" y="767"/>
              <a:ext cx="342" cy="172"/>
            </a:xfrm>
            <a:custGeom>
              <a:avLst/>
              <a:gdLst>
                <a:gd name="T0" fmla="*/ 0 w 342"/>
                <a:gd name="T1" fmla="*/ 172 h 172"/>
                <a:gd name="T2" fmla="*/ 171 w 342"/>
                <a:gd name="T3" fmla="*/ 0 h 172"/>
                <a:gd name="T4" fmla="*/ 342 w 342"/>
                <a:gd name="T5" fmla="*/ 171 h 172"/>
                <a:gd name="T6" fmla="*/ 0 60000 65536"/>
                <a:gd name="T7" fmla="*/ 0 60000 65536"/>
                <a:gd name="T8" fmla="*/ 0 60000 65536"/>
                <a:gd name="T9" fmla="*/ 0 w 342"/>
                <a:gd name="T10" fmla="*/ 0 h 172"/>
                <a:gd name="T11" fmla="*/ 342 w 342"/>
                <a:gd name="T12" fmla="*/ 172 h 172"/>
              </a:gdLst>
              <a:ahLst/>
              <a:cxnLst>
                <a:cxn ang="T6">
                  <a:pos x="T0" y="T1"/>
                </a:cxn>
                <a:cxn ang="T7">
                  <a:pos x="T2" y="T3"/>
                </a:cxn>
                <a:cxn ang="T8">
                  <a:pos x="T4" y="T5"/>
                </a:cxn>
              </a:cxnLst>
              <a:rect l="T9" t="T10" r="T11" b="T12"/>
              <a:pathLst>
                <a:path w="342" h="172">
                  <a:moveTo>
                    <a:pt x="0" y="172"/>
                  </a:moveTo>
                  <a:lnTo>
                    <a:pt x="171" y="0"/>
                  </a:lnTo>
                  <a:lnTo>
                    <a:pt x="342" y="171"/>
                  </a:lnTo>
                </a:path>
              </a:pathLst>
            </a:custGeom>
            <a:noFill/>
            <a:ln w="12700" cap="flat" cmpd="sng">
              <a:solidFill>
                <a:schemeClr val="tx1"/>
              </a:solidFill>
              <a:prstDash val="dash"/>
              <a:round/>
              <a:headEnd/>
              <a:tailEnd/>
            </a:ln>
          </p:spPr>
          <p:txBody>
            <a:bodyPr wrap="none" anchor="ctr"/>
            <a:lstStyle/>
            <a:p>
              <a:endParaRPr lang="en-US"/>
            </a:p>
          </p:txBody>
        </p:sp>
      </p:grpSp>
      <p:grpSp>
        <p:nvGrpSpPr>
          <p:cNvPr id="174149" name="Group 157"/>
          <p:cNvGrpSpPr>
            <a:grpSpLocks/>
          </p:cNvGrpSpPr>
          <p:nvPr/>
        </p:nvGrpSpPr>
        <p:grpSpPr bwMode="auto">
          <a:xfrm>
            <a:off x="7662863" y="2608263"/>
            <a:ext cx="547687" cy="47625"/>
            <a:chOff x="4710" y="1568"/>
            <a:chExt cx="345" cy="30"/>
          </a:xfrm>
        </p:grpSpPr>
        <p:sp>
          <p:nvSpPr>
            <p:cNvPr id="174310" name="Line 158"/>
            <p:cNvSpPr>
              <a:spLocks noChangeShapeType="1"/>
            </p:cNvSpPr>
            <p:nvPr/>
          </p:nvSpPr>
          <p:spPr bwMode="auto">
            <a:xfrm>
              <a:off x="4710" y="1583"/>
              <a:ext cx="345" cy="0"/>
            </a:xfrm>
            <a:prstGeom prst="line">
              <a:avLst/>
            </a:prstGeom>
            <a:noFill/>
            <a:ln w="12700">
              <a:solidFill>
                <a:schemeClr val="tx1"/>
              </a:solidFill>
              <a:round/>
              <a:headEnd/>
              <a:tailEnd/>
            </a:ln>
          </p:spPr>
          <p:txBody>
            <a:bodyPr wrap="none" anchor="ctr"/>
            <a:lstStyle/>
            <a:p>
              <a:endParaRPr lang="en-US"/>
            </a:p>
          </p:txBody>
        </p:sp>
        <p:sp>
          <p:nvSpPr>
            <p:cNvPr id="174311" name="Rectangle 159"/>
            <p:cNvSpPr>
              <a:spLocks noChangeArrowheads="1"/>
            </p:cNvSpPr>
            <p:nvPr/>
          </p:nvSpPr>
          <p:spPr bwMode="auto">
            <a:xfrm>
              <a:off x="4710" y="1569"/>
              <a:ext cx="29" cy="29"/>
            </a:xfrm>
            <a:prstGeom prst="rect">
              <a:avLst/>
            </a:prstGeom>
            <a:solidFill>
              <a:schemeClr val="tx1"/>
            </a:solidFill>
            <a:ln w="12700" algn="ctr">
              <a:noFill/>
              <a:miter lim="800000"/>
              <a:headEnd/>
              <a:tailEnd/>
            </a:ln>
          </p:spPr>
          <p:txBody>
            <a:bodyPr wrap="none" anchor="ctr"/>
            <a:lstStyle/>
            <a:p>
              <a:endParaRPr lang="en-US"/>
            </a:p>
          </p:txBody>
        </p:sp>
        <p:sp>
          <p:nvSpPr>
            <p:cNvPr id="174312" name="Rectangle 160"/>
            <p:cNvSpPr>
              <a:spLocks noChangeArrowheads="1"/>
            </p:cNvSpPr>
            <p:nvPr/>
          </p:nvSpPr>
          <p:spPr bwMode="auto">
            <a:xfrm>
              <a:off x="4868" y="1568"/>
              <a:ext cx="29" cy="29"/>
            </a:xfrm>
            <a:prstGeom prst="rect">
              <a:avLst/>
            </a:prstGeom>
            <a:solidFill>
              <a:schemeClr val="tx1"/>
            </a:solidFill>
            <a:ln w="12700" algn="ctr">
              <a:noFill/>
              <a:miter lim="800000"/>
              <a:headEnd/>
              <a:tailEnd/>
            </a:ln>
          </p:spPr>
          <p:txBody>
            <a:bodyPr wrap="none" anchor="ctr"/>
            <a:lstStyle/>
            <a:p>
              <a:endParaRPr lang="en-US"/>
            </a:p>
          </p:txBody>
        </p:sp>
        <p:sp>
          <p:nvSpPr>
            <p:cNvPr id="174313" name="Rectangle 161"/>
            <p:cNvSpPr>
              <a:spLocks noChangeArrowheads="1"/>
            </p:cNvSpPr>
            <p:nvPr/>
          </p:nvSpPr>
          <p:spPr bwMode="auto">
            <a:xfrm>
              <a:off x="5026" y="1569"/>
              <a:ext cx="29" cy="29"/>
            </a:xfrm>
            <a:prstGeom prst="rect">
              <a:avLst/>
            </a:prstGeom>
            <a:solidFill>
              <a:schemeClr val="tx1"/>
            </a:solidFill>
            <a:ln w="12700" algn="ctr">
              <a:noFill/>
              <a:miter lim="800000"/>
              <a:headEnd/>
              <a:tailEnd/>
            </a:ln>
          </p:spPr>
          <p:txBody>
            <a:bodyPr wrap="none" anchor="ctr"/>
            <a:lstStyle/>
            <a:p>
              <a:endParaRPr lang="en-US"/>
            </a:p>
          </p:txBody>
        </p:sp>
      </p:grpSp>
      <p:sp>
        <p:nvSpPr>
          <p:cNvPr id="174150" name="Line 162"/>
          <p:cNvSpPr>
            <a:spLocks noChangeShapeType="1"/>
          </p:cNvSpPr>
          <p:nvPr/>
        </p:nvSpPr>
        <p:spPr bwMode="auto">
          <a:xfrm>
            <a:off x="7937500" y="2568575"/>
            <a:ext cx="0" cy="136525"/>
          </a:xfrm>
          <a:prstGeom prst="line">
            <a:avLst/>
          </a:prstGeom>
          <a:noFill/>
          <a:ln w="12700">
            <a:solidFill>
              <a:schemeClr val="tx1"/>
            </a:solidFill>
            <a:round/>
            <a:headEnd/>
            <a:tailEnd/>
          </a:ln>
        </p:spPr>
        <p:txBody>
          <a:bodyPr wrap="none" anchor="ctr"/>
          <a:lstStyle/>
          <a:p>
            <a:endParaRPr lang="en-US"/>
          </a:p>
        </p:txBody>
      </p:sp>
      <p:grpSp>
        <p:nvGrpSpPr>
          <p:cNvPr id="174151" name="Group 163"/>
          <p:cNvGrpSpPr>
            <a:grpSpLocks/>
          </p:cNvGrpSpPr>
          <p:nvPr/>
        </p:nvGrpSpPr>
        <p:grpSpPr bwMode="auto">
          <a:xfrm>
            <a:off x="2238375" y="588963"/>
            <a:ext cx="268288" cy="255587"/>
            <a:chOff x="2078" y="1283"/>
            <a:chExt cx="169" cy="161"/>
          </a:xfrm>
        </p:grpSpPr>
        <p:sp>
          <p:nvSpPr>
            <p:cNvPr id="174302" name="Line 164"/>
            <p:cNvSpPr>
              <a:spLocks noChangeAspect="1" noChangeShapeType="1"/>
            </p:cNvSpPr>
            <p:nvPr/>
          </p:nvSpPr>
          <p:spPr bwMode="auto">
            <a:xfrm>
              <a:off x="2103" y="1300"/>
              <a:ext cx="144" cy="144"/>
            </a:xfrm>
            <a:prstGeom prst="line">
              <a:avLst/>
            </a:prstGeom>
            <a:noFill/>
            <a:ln w="19050">
              <a:solidFill>
                <a:schemeClr val="tx1"/>
              </a:solidFill>
              <a:round/>
              <a:headEnd/>
              <a:tailEnd/>
            </a:ln>
          </p:spPr>
          <p:txBody>
            <a:bodyPr wrap="none" anchor="ctr"/>
            <a:lstStyle/>
            <a:p>
              <a:endParaRPr lang="en-US"/>
            </a:p>
          </p:txBody>
        </p:sp>
        <p:sp>
          <p:nvSpPr>
            <p:cNvPr id="174303" name="Freeform 165"/>
            <p:cNvSpPr>
              <a:spLocks noChangeAspect="1"/>
            </p:cNvSpPr>
            <p:nvPr/>
          </p:nvSpPr>
          <p:spPr bwMode="auto">
            <a:xfrm>
              <a:off x="2078"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304" name="Freeform 166"/>
            <p:cNvSpPr>
              <a:spLocks noChangeAspect="1"/>
            </p:cNvSpPr>
            <p:nvPr/>
          </p:nvSpPr>
          <p:spPr bwMode="auto">
            <a:xfrm>
              <a:off x="2079"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305" name="Freeform 167"/>
            <p:cNvSpPr>
              <a:spLocks noChangeAspect="1"/>
            </p:cNvSpPr>
            <p:nvPr/>
          </p:nvSpPr>
          <p:spPr bwMode="auto">
            <a:xfrm>
              <a:off x="2079"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306" name="Line 168"/>
            <p:cNvSpPr>
              <a:spLocks noChangeAspect="1" noChangeShapeType="1"/>
            </p:cNvSpPr>
            <p:nvPr/>
          </p:nvSpPr>
          <p:spPr bwMode="auto">
            <a:xfrm flipH="1">
              <a:off x="2078" y="1300"/>
              <a:ext cx="144" cy="144"/>
            </a:xfrm>
            <a:prstGeom prst="line">
              <a:avLst/>
            </a:prstGeom>
            <a:noFill/>
            <a:ln w="19050">
              <a:solidFill>
                <a:schemeClr val="tx1"/>
              </a:solidFill>
              <a:round/>
              <a:headEnd/>
              <a:tailEnd/>
            </a:ln>
          </p:spPr>
          <p:txBody>
            <a:bodyPr wrap="none" anchor="ctr"/>
            <a:lstStyle/>
            <a:p>
              <a:endParaRPr lang="en-US"/>
            </a:p>
          </p:txBody>
        </p:sp>
        <p:sp>
          <p:nvSpPr>
            <p:cNvPr id="174307" name="Freeform 169"/>
            <p:cNvSpPr>
              <a:spLocks noChangeAspect="1"/>
            </p:cNvSpPr>
            <p:nvPr/>
          </p:nvSpPr>
          <p:spPr bwMode="auto">
            <a:xfrm flipH="1">
              <a:off x="2193"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308" name="Freeform 170"/>
            <p:cNvSpPr>
              <a:spLocks noChangeAspect="1"/>
            </p:cNvSpPr>
            <p:nvPr/>
          </p:nvSpPr>
          <p:spPr bwMode="auto">
            <a:xfrm flipH="1">
              <a:off x="2193"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309" name="Freeform 171"/>
            <p:cNvSpPr>
              <a:spLocks noChangeAspect="1"/>
            </p:cNvSpPr>
            <p:nvPr/>
          </p:nvSpPr>
          <p:spPr bwMode="auto">
            <a:xfrm flipH="1">
              <a:off x="2204"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174152" name="Group 172"/>
          <p:cNvGrpSpPr>
            <a:grpSpLocks/>
          </p:cNvGrpSpPr>
          <p:nvPr/>
        </p:nvGrpSpPr>
        <p:grpSpPr bwMode="auto">
          <a:xfrm>
            <a:off x="6440488" y="2516188"/>
            <a:ext cx="401637" cy="461962"/>
            <a:chOff x="3563" y="2433"/>
            <a:chExt cx="253" cy="291"/>
          </a:xfrm>
        </p:grpSpPr>
        <p:sp>
          <p:nvSpPr>
            <p:cNvPr id="174300" name="Rectangle 17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74301" name="Rectangle 17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174153" name="Freeform 175"/>
          <p:cNvSpPr>
            <a:spLocks noChangeAspect="1"/>
          </p:cNvSpPr>
          <p:nvPr/>
        </p:nvSpPr>
        <p:spPr bwMode="auto">
          <a:xfrm>
            <a:off x="1781175" y="657225"/>
            <a:ext cx="374650" cy="127000"/>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154" name="Freeform 176"/>
          <p:cNvSpPr>
            <a:spLocks noChangeAspect="1"/>
          </p:cNvSpPr>
          <p:nvPr/>
        </p:nvSpPr>
        <p:spPr bwMode="auto">
          <a:xfrm flipH="1">
            <a:off x="1328738" y="555625"/>
            <a:ext cx="393700" cy="309563"/>
          </a:xfrm>
          <a:custGeom>
            <a:avLst/>
            <a:gdLst>
              <a:gd name="T0" fmla="*/ 36 w 2454"/>
              <a:gd name="T1" fmla="*/ 642 h 1932"/>
              <a:gd name="T2" fmla="*/ 45 w 2454"/>
              <a:gd name="T3" fmla="*/ 462 h 1932"/>
              <a:gd name="T4" fmla="*/ 186 w 2454"/>
              <a:gd name="T5" fmla="*/ 219 h 1932"/>
              <a:gd name="T6" fmla="*/ 252 w 2454"/>
              <a:gd name="T7" fmla="*/ 66 h 1932"/>
              <a:gd name="T8" fmla="*/ 309 w 2454"/>
              <a:gd name="T9" fmla="*/ 93 h 1932"/>
              <a:gd name="T10" fmla="*/ 354 w 2454"/>
              <a:gd name="T11" fmla="*/ 60 h 1932"/>
              <a:gd name="T12" fmla="*/ 432 w 2454"/>
              <a:gd name="T13" fmla="*/ 129 h 1932"/>
              <a:gd name="T14" fmla="*/ 558 w 2454"/>
              <a:gd name="T15" fmla="*/ 186 h 1932"/>
              <a:gd name="T16" fmla="*/ 678 w 2454"/>
              <a:gd name="T17" fmla="*/ 216 h 1932"/>
              <a:gd name="T18" fmla="*/ 774 w 2454"/>
              <a:gd name="T19" fmla="*/ 258 h 1932"/>
              <a:gd name="T20" fmla="*/ 867 w 2454"/>
              <a:gd name="T21" fmla="*/ 303 h 1932"/>
              <a:gd name="T22" fmla="*/ 1128 w 2454"/>
              <a:gd name="T23" fmla="*/ 402 h 1932"/>
              <a:gd name="T24" fmla="*/ 1860 w 2454"/>
              <a:gd name="T25" fmla="*/ 375 h 1932"/>
              <a:gd name="T26" fmla="*/ 2082 w 2454"/>
              <a:gd name="T27" fmla="*/ 402 h 1932"/>
              <a:gd name="T28" fmla="*/ 2370 w 2454"/>
              <a:gd name="T29" fmla="*/ 648 h 1932"/>
              <a:gd name="T30" fmla="*/ 2448 w 2454"/>
              <a:gd name="T31" fmla="*/ 912 h 1932"/>
              <a:gd name="T32" fmla="*/ 2424 w 2454"/>
              <a:gd name="T33" fmla="*/ 1236 h 1932"/>
              <a:gd name="T34" fmla="*/ 2316 w 2454"/>
              <a:gd name="T35" fmla="*/ 762 h 1932"/>
              <a:gd name="T36" fmla="*/ 2280 w 2454"/>
              <a:gd name="T37" fmla="*/ 942 h 1932"/>
              <a:gd name="T38" fmla="*/ 2322 w 2454"/>
              <a:gd name="T39" fmla="*/ 1182 h 1932"/>
              <a:gd name="T40" fmla="*/ 2361 w 2454"/>
              <a:gd name="T41" fmla="*/ 1680 h 1932"/>
              <a:gd name="T42" fmla="*/ 2310 w 2454"/>
              <a:gd name="T43" fmla="*/ 1770 h 1932"/>
              <a:gd name="T44" fmla="*/ 2301 w 2454"/>
              <a:gd name="T45" fmla="*/ 1890 h 1932"/>
              <a:gd name="T46" fmla="*/ 2238 w 2454"/>
              <a:gd name="T47" fmla="*/ 1740 h 1932"/>
              <a:gd name="T48" fmla="*/ 2259 w 2454"/>
              <a:gd name="T49" fmla="*/ 1497 h 1932"/>
              <a:gd name="T50" fmla="*/ 2193 w 2454"/>
              <a:gd name="T51" fmla="*/ 1311 h 1932"/>
              <a:gd name="T52" fmla="*/ 2142 w 2454"/>
              <a:gd name="T53" fmla="*/ 1530 h 1932"/>
              <a:gd name="T54" fmla="*/ 2064 w 2454"/>
              <a:gd name="T55" fmla="*/ 1815 h 1932"/>
              <a:gd name="T56" fmla="*/ 1890 w 2454"/>
              <a:gd name="T57" fmla="*/ 1812 h 1932"/>
              <a:gd name="T58" fmla="*/ 2028 w 2454"/>
              <a:gd name="T59" fmla="*/ 1536 h 1932"/>
              <a:gd name="T60" fmla="*/ 1878 w 2454"/>
              <a:gd name="T61" fmla="*/ 1146 h 1932"/>
              <a:gd name="T62" fmla="*/ 1704 w 2454"/>
              <a:gd name="T63" fmla="*/ 1074 h 1932"/>
              <a:gd name="T64" fmla="*/ 1350 w 2454"/>
              <a:gd name="T65" fmla="*/ 1122 h 1932"/>
              <a:gd name="T66" fmla="*/ 1092 w 2454"/>
              <a:gd name="T67" fmla="*/ 1134 h 1932"/>
              <a:gd name="T68" fmla="*/ 1104 w 2454"/>
              <a:gd name="T69" fmla="*/ 1494 h 1932"/>
              <a:gd name="T70" fmla="*/ 1128 w 2454"/>
              <a:gd name="T71" fmla="*/ 1800 h 1932"/>
              <a:gd name="T72" fmla="*/ 1014 w 2454"/>
              <a:gd name="T73" fmla="*/ 1932 h 1932"/>
              <a:gd name="T74" fmla="*/ 969 w 2454"/>
              <a:gd name="T75" fmla="*/ 1872 h 1932"/>
              <a:gd name="T76" fmla="*/ 951 w 2454"/>
              <a:gd name="T77" fmla="*/ 1743 h 1932"/>
              <a:gd name="T78" fmla="*/ 978 w 2454"/>
              <a:gd name="T79" fmla="*/ 1518 h 1932"/>
              <a:gd name="T80" fmla="*/ 933 w 2454"/>
              <a:gd name="T81" fmla="*/ 1329 h 1932"/>
              <a:gd name="T82" fmla="*/ 828 w 2454"/>
              <a:gd name="T83" fmla="*/ 1062 h 1932"/>
              <a:gd name="T84" fmla="*/ 750 w 2454"/>
              <a:gd name="T85" fmla="*/ 876 h 1932"/>
              <a:gd name="T86" fmla="*/ 669 w 2454"/>
              <a:gd name="T87" fmla="*/ 756 h 1932"/>
              <a:gd name="T88" fmla="*/ 450 w 2454"/>
              <a:gd name="T89" fmla="*/ 516 h 1932"/>
              <a:gd name="T90" fmla="*/ 243 w 2454"/>
              <a:gd name="T91" fmla="*/ 573 h 1932"/>
              <a:gd name="T92" fmla="*/ 126 w 2454"/>
              <a:gd name="T93" fmla="*/ 672 h 19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4"/>
              <a:gd name="T142" fmla="*/ 0 h 1932"/>
              <a:gd name="T143" fmla="*/ 2454 w 2454"/>
              <a:gd name="T144" fmla="*/ 1932 h 19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4" h="1932">
                <a:moveTo>
                  <a:pt x="126" y="672"/>
                </a:moveTo>
                <a:lnTo>
                  <a:pt x="69" y="678"/>
                </a:lnTo>
                <a:lnTo>
                  <a:pt x="36" y="642"/>
                </a:lnTo>
                <a:lnTo>
                  <a:pt x="9" y="621"/>
                </a:lnTo>
                <a:lnTo>
                  <a:pt x="0" y="546"/>
                </a:lnTo>
                <a:lnTo>
                  <a:pt x="45" y="462"/>
                </a:lnTo>
                <a:lnTo>
                  <a:pt x="90" y="390"/>
                </a:lnTo>
                <a:lnTo>
                  <a:pt x="150" y="276"/>
                </a:lnTo>
                <a:lnTo>
                  <a:pt x="186" y="219"/>
                </a:lnTo>
                <a:lnTo>
                  <a:pt x="246" y="168"/>
                </a:lnTo>
                <a:lnTo>
                  <a:pt x="258" y="111"/>
                </a:lnTo>
                <a:lnTo>
                  <a:pt x="252" y="66"/>
                </a:lnTo>
                <a:lnTo>
                  <a:pt x="240" y="6"/>
                </a:lnTo>
                <a:lnTo>
                  <a:pt x="288" y="48"/>
                </a:lnTo>
                <a:lnTo>
                  <a:pt x="309" y="93"/>
                </a:lnTo>
                <a:lnTo>
                  <a:pt x="312" y="48"/>
                </a:lnTo>
                <a:lnTo>
                  <a:pt x="306" y="0"/>
                </a:lnTo>
                <a:lnTo>
                  <a:pt x="354" y="60"/>
                </a:lnTo>
                <a:lnTo>
                  <a:pt x="366" y="132"/>
                </a:lnTo>
                <a:lnTo>
                  <a:pt x="393" y="144"/>
                </a:lnTo>
                <a:lnTo>
                  <a:pt x="432" y="129"/>
                </a:lnTo>
                <a:lnTo>
                  <a:pt x="486" y="174"/>
                </a:lnTo>
                <a:lnTo>
                  <a:pt x="507" y="153"/>
                </a:lnTo>
                <a:lnTo>
                  <a:pt x="558" y="186"/>
                </a:lnTo>
                <a:lnTo>
                  <a:pt x="609" y="201"/>
                </a:lnTo>
                <a:lnTo>
                  <a:pt x="642" y="222"/>
                </a:lnTo>
                <a:lnTo>
                  <a:pt x="678" y="216"/>
                </a:lnTo>
                <a:lnTo>
                  <a:pt x="708" y="264"/>
                </a:lnTo>
                <a:lnTo>
                  <a:pt x="735" y="273"/>
                </a:lnTo>
                <a:lnTo>
                  <a:pt x="774" y="258"/>
                </a:lnTo>
                <a:lnTo>
                  <a:pt x="795" y="288"/>
                </a:lnTo>
                <a:lnTo>
                  <a:pt x="828" y="288"/>
                </a:lnTo>
                <a:lnTo>
                  <a:pt x="867" y="303"/>
                </a:lnTo>
                <a:lnTo>
                  <a:pt x="894" y="348"/>
                </a:lnTo>
                <a:lnTo>
                  <a:pt x="1026" y="372"/>
                </a:lnTo>
                <a:lnTo>
                  <a:pt x="1128" y="402"/>
                </a:lnTo>
                <a:lnTo>
                  <a:pt x="1332" y="408"/>
                </a:lnTo>
                <a:lnTo>
                  <a:pt x="1572" y="384"/>
                </a:lnTo>
                <a:lnTo>
                  <a:pt x="1860" y="375"/>
                </a:lnTo>
                <a:lnTo>
                  <a:pt x="1938" y="363"/>
                </a:lnTo>
                <a:lnTo>
                  <a:pt x="2007" y="375"/>
                </a:lnTo>
                <a:lnTo>
                  <a:pt x="2082" y="402"/>
                </a:lnTo>
                <a:lnTo>
                  <a:pt x="2241" y="501"/>
                </a:lnTo>
                <a:lnTo>
                  <a:pt x="2310" y="588"/>
                </a:lnTo>
                <a:lnTo>
                  <a:pt x="2370" y="648"/>
                </a:lnTo>
                <a:lnTo>
                  <a:pt x="2406" y="702"/>
                </a:lnTo>
                <a:lnTo>
                  <a:pt x="2433" y="804"/>
                </a:lnTo>
                <a:lnTo>
                  <a:pt x="2448" y="912"/>
                </a:lnTo>
                <a:lnTo>
                  <a:pt x="2454" y="1044"/>
                </a:lnTo>
                <a:lnTo>
                  <a:pt x="2448" y="1188"/>
                </a:lnTo>
                <a:lnTo>
                  <a:pt x="2424" y="1236"/>
                </a:lnTo>
                <a:lnTo>
                  <a:pt x="2358" y="1104"/>
                </a:lnTo>
                <a:lnTo>
                  <a:pt x="2334" y="918"/>
                </a:lnTo>
                <a:lnTo>
                  <a:pt x="2316" y="762"/>
                </a:lnTo>
                <a:lnTo>
                  <a:pt x="2298" y="696"/>
                </a:lnTo>
                <a:lnTo>
                  <a:pt x="2304" y="840"/>
                </a:lnTo>
                <a:lnTo>
                  <a:pt x="2280" y="942"/>
                </a:lnTo>
                <a:lnTo>
                  <a:pt x="2280" y="996"/>
                </a:lnTo>
                <a:lnTo>
                  <a:pt x="2298" y="1071"/>
                </a:lnTo>
                <a:lnTo>
                  <a:pt x="2322" y="1182"/>
                </a:lnTo>
                <a:lnTo>
                  <a:pt x="2382" y="1332"/>
                </a:lnTo>
                <a:lnTo>
                  <a:pt x="2358" y="1584"/>
                </a:lnTo>
                <a:lnTo>
                  <a:pt x="2361" y="1680"/>
                </a:lnTo>
                <a:lnTo>
                  <a:pt x="2343" y="1668"/>
                </a:lnTo>
                <a:lnTo>
                  <a:pt x="2346" y="1734"/>
                </a:lnTo>
                <a:lnTo>
                  <a:pt x="2310" y="1770"/>
                </a:lnTo>
                <a:lnTo>
                  <a:pt x="2316" y="1830"/>
                </a:lnTo>
                <a:lnTo>
                  <a:pt x="2319" y="1860"/>
                </a:lnTo>
                <a:lnTo>
                  <a:pt x="2301" y="1890"/>
                </a:lnTo>
                <a:lnTo>
                  <a:pt x="2115" y="1887"/>
                </a:lnTo>
                <a:lnTo>
                  <a:pt x="2160" y="1812"/>
                </a:lnTo>
                <a:lnTo>
                  <a:pt x="2238" y="1740"/>
                </a:lnTo>
                <a:lnTo>
                  <a:pt x="2256" y="1671"/>
                </a:lnTo>
                <a:lnTo>
                  <a:pt x="2268" y="1617"/>
                </a:lnTo>
                <a:lnTo>
                  <a:pt x="2259" y="1497"/>
                </a:lnTo>
                <a:lnTo>
                  <a:pt x="2250" y="1440"/>
                </a:lnTo>
                <a:lnTo>
                  <a:pt x="2250" y="1362"/>
                </a:lnTo>
                <a:lnTo>
                  <a:pt x="2193" y="1311"/>
                </a:lnTo>
                <a:lnTo>
                  <a:pt x="2124" y="1257"/>
                </a:lnTo>
                <a:lnTo>
                  <a:pt x="2178" y="1344"/>
                </a:lnTo>
                <a:lnTo>
                  <a:pt x="2142" y="1530"/>
                </a:lnTo>
                <a:lnTo>
                  <a:pt x="2085" y="1752"/>
                </a:lnTo>
                <a:lnTo>
                  <a:pt x="2046" y="1770"/>
                </a:lnTo>
                <a:lnTo>
                  <a:pt x="2064" y="1815"/>
                </a:lnTo>
                <a:lnTo>
                  <a:pt x="2052" y="1854"/>
                </a:lnTo>
                <a:lnTo>
                  <a:pt x="1872" y="1854"/>
                </a:lnTo>
                <a:lnTo>
                  <a:pt x="1890" y="1812"/>
                </a:lnTo>
                <a:lnTo>
                  <a:pt x="1926" y="1755"/>
                </a:lnTo>
                <a:lnTo>
                  <a:pt x="1974" y="1710"/>
                </a:lnTo>
                <a:lnTo>
                  <a:pt x="2028" y="1536"/>
                </a:lnTo>
                <a:lnTo>
                  <a:pt x="2016" y="1368"/>
                </a:lnTo>
                <a:lnTo>
                  <a:pt x="1983" y="1287"/>
                </a:lnTo>
                <a:lnTo>
                  <a:pt x="1878" y="1146"/>
                </a:lnTo>
                <a:lnTo>
                  <a:pt x="1803" y="1071"/>
                </a:lnTo>
                <a:lnTo>
                  <a:pt x="1779" y="1029"/>
                </a:lnTo>
                <a:lnTo>
                  <a:pt x="1704" y="1074"/>
                </a:lnTo>
                <a:lnTo>
                  <a:pt x="1620" y="1104"/>
                </a:lnTo>
                <a:lnTo>
                  <a:pt x="1470" y="1122"/>
                </a:lnTo>
                <a:lnTo>
                  <a:pt x="1350" y="1122"/>
                </a:lnTo>
                <a:lnTo>
                  <a:pt x="1242" y="1104"/>
                </a:lnTo>
                <a:lnTo>
                  <a:pt x="1110" y="1095"/>
                </a:lnTo>
                <a:lnTo>
                  <a:pt x="1092" y="1134"/>
                </a:lnTo>
                <a:lnTo>
                  <a:pt x="1098" y="1365"/>
                </a:lnTo>
                <a:lnTo>
                  <a:pt x="1122" y="1416"/>
                </a:lnTo>
                <a:lnTo>
                  <a:pt x="1104" y="1494"/>
                </a:lnTo>
                <a:lnTo>
                  <a:pt x="1152" y="1719"/>
                </a:lnTo>
                <a:lnTo>
                  <a:pt x="1167" y="1755"/>
                </a:lnTo>
                <a:lnTo>
                  <a:pt x="1128" y="1800"/>
                </a:lnTo>
                <a:lnTo>
                  <a:pt x="1137" y="1860"/>
                </a:lnTo>
                <a:lnTo>
                  <a:pt x="1122" y="1917"/>
                </a:lnTo>
                <a:lnTo>
                  <a:pt x="1014" y="1932"/>
                </a:lnTo>
                <a:lnTo>
                  <a:pt x="948" y="1932"/>
                </a:lnTo>
                <a:lnTo>
                  <a:pt x="951" y="1896"/>
                </a:lnTo>
                <a:lnTo>
                  <a:pt x="969" y="1872"/>
                </a:lnTo>
                <a:lnTo>
                  <a:pt x="864" y="1872"/>
                </a:lnTo>
                <a:lnTo>
                  <a:pt x="882" y="1800"/>
                </a:lnTo>
                <a:lnTo>
                  <a:pt x="951" y="1743"/>
                </a:lnTo>
                <a:lnTo>
                  <a:pt x="990" y="1668"/>
                </a:lnTo>
                <a:lnTo>
                  <a:pt x="984" y="1596"/>
                </a:lnTo>
                <a:lnTo>
                  <a:pt x="978" y="1518"/>
                </a:lnTo>
                <a:lnTo>
                  <a:pt x="957" y="1455"/>
                </a:lnTo>
                <a:lnTo>
                  <a:pt x="924" y="1380"/>
                </a:lnTo>
                <a:lnTo>
                  <a:pt x="933" y="1329"/>
                </a:lnTo>
                <a:lnTo>
                  <a:pt x="918" y="1302"/>
                </a:lnTo>
                <a:lnTo>
                  <a:pt x="864" y="1080"/>
                </a:lnTo>
                <a:lnTo>
                  <a:pt x="828" y="1062"/>
                </a:lnTo>
                <a:lnTo>
                  <a:pt x="807" y="1017"/>
                </a:lnTo>
                <a:lnTo>
                  <a:pt x="768" y="972"/>
                </a:lnTo>
                <a:lnTo>
                  <a:pt x="750" y="876"/>
                </a:lnTo>
                <a:lnTo>
                  <a:pt x="744" y="828"/>
                </a:lnTo>
                <a:lnTo>
                  <a:pt x="738" y="807"/>
                </a:lnTo>
                <a:lnTo>
                  <a:pt x="669" y="756"/>
                </a:lnTo>
                <a:lnTo>
                  <a:pt x="612" y="687"/>
                </a:lnTo>
                <a:lnTo>
                  <a:pt x="492" y="570"/>
                </a:lnTo>
                <a:lnTo>
                  <a:pt x="450" y="516"/>
                </a:lnTo>
                <a:lnTo>
                  <a:pt x="396" y="495"/>
                </a:lnTo>
                <a:lnTo>
                  <a:pt x="351" y="528"/>
                </a:lnTo>
                <a:lnTo>
                  <a:pt x="243" y="573"/>
                </a:lnTo>
                <a:lnTo>
                  <a:pt x="198" y="600"/>
                </a:lnTo>
                <a:lnTo>
                  <a:pt x="156" y="624"/>
                </a:lnTo>
                <a:lnTo>
                  <a:pt x="126" y="67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74155" name="Freeform 177"/>
          <p:cNvSpPr>
            <a:spLocks noChangeAspect="1"/>
          </p:cNvSpPr>
          <p:nvPr/>
        </p:nvSpPr>
        <p:spPr bwMode="auto">
          <a:xfrm>
            <a:off x="742950" y="593725"/>
            <a:ext cx="365125" cy="200025"/>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3175" cap="flat" cmpd="sng">
            <a:solidFill>
              <a:schemeClr val="tx1"/>
            </a:solidFill>
            <a:prstDash val="solid"/>
            <a:round/>
            <a:headEnd type="none" w="med" len="med"/>
            <a:tailEnd type="none" w="med" len="med"/>
          </a:ln>
        </p:spPr>
        <p:txBody>
          <a:bodyPr wrap="none" anchor="ctr"/>
          <a:lstStyle/>
          <a:p>
            <a:endParaRPr lang="en-US"/>
          </a:p>
        </p:txBody>
      </p:sp>
      <p:grpSp>
        <p:nvGrpSpPr>
          <p:cNvPr id="174156" name="Group 178"/>
          <p:cNvGrpSpPr>
            <a:grpSpLocks/>
          </p:cNvGrpSpPr>
          <p:nvPr/>
        </p:nvGrpSpPr>
        <p:grpSpPr bwMode="auto">
          <a:xfrm>
            <a:off x="250825" y="720725"/>
            <a:ext cx="296863" cy="203200"/>
            <a:chOff x="143" y="446"/>
            <a:chExt cx="187" cy="128"/>
          </a:xfrm>
        </p:grpSpPr>
        <p:sp>
          <p:nvSpPr>
            <p:cNvPr id="174296" name="Oval 179"/>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74297" name="Freeform 180"/>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74298" name="Oval 181"/>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74299" name="Freeform 182"/>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174157" name="Group 183"/>
          <p:cNvGrpSpPr>
            <a:grpSpLocks/>
          </p:cNvGrpSpPr>
          <p:nvPr/>
        </p:nvGrpSpPr>
        <p:grpSpPr bwMode="auto">
          <a:xfrm>
            <a:off x="7496175" y="728663"/>
            <a:ext cx="306388" cy="90487"/>
            <a:chOff x="3793" y="1968"/>
            <a:chExt cx="193" cy="57"/>
          </a:xfrm>
        </p:grpSpPr>
        <p:sp>
          <p:nvSpPr>
            <p:cNvPr id="174294" name="Freeform 184"/>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74295" name="Freeform 185"/>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74158" name="Group 186"/>
          <p:cNvGrpSpPr>
            <a:grpSpLocks/>
          </p:cNvGrpSpPr>
          <p:nvPr/>
        </p:nvGrpSpPr>
        <p:grpSpPr bwMode="auto">
          <a:xfrm>
            <a:off x="7958138" y="666750"/>
            <a:ext cx="228600" cy="220663"/>
            <a:chOff x="1056" y="3077"/>
            <a:chExt cx="144" cy="139"/>
          </a:xfrm>
        </p:grpSpPr>
        <p:grpSp>
          <p:nvGrpSpPr>
            <p:cNvPr id="174289" name="Group 187"/>
            <p:cNvGrpSpPr>
              <a:grpSpLocks/>
            </p:cNvGrpSpPr>
            <p:nvPr/>
          </p:nvGrpSpPr>
          <p:grpSpPr bwMode="auto">
            <a:xfrm>
              <a:off x="1080" y="3077"/>
              <a:ext cx="96" cy="139"/>
              <a:chOff x="2688" y="1632"/>
              <a:chExt cx="255" cy="240"/>
            </a:xfrm>
          </p:grpSpPr>
          <p:sp>
            <p:nvSpPr>
              <p:cNvPr id="174291" name="Freeform 18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74292" name="Line 18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174293" name="Line 19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174290" name="Line 191"/>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nvGrpSpPr>
          <p:cNvPr id="174159" name="Group 192"/>
          <p:cNvGrpSpPr>
            <a:grpSpLocks/>
          </p:cNvGrpSpPr>
          <p:nvPr/>
        </p:nvGrpSpPr>
        <p:grpSpPr bwMode="auto">
          <a:xfrm>
            <a:off x="301625" y="1106488"/>
            <a:ext cx="228600" cy="225425"/>
            <a:chOff x="3120" y="3024"/>
            <a:chExt cx="144" cy="142"/>
          </a:xfrm>
        </p:grpSpPr>
        <p:sp>
          <p:nvSpPr>
            <p:cNvPr id="174287" name="Freeform 193"/>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174288" name="AutoShape 194"/>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sp>
        <p:nvSpPr>
          <p:cNvPr id="174160" name="Freeform 195"/>
          <p:cNvSpPr>
            <a:spLocks noChangeAspect="1"/>
          </p:cNvSpPr>
          <p:nvPr/>
        </p:nvSpPr>
        <p:spPr bwMode="auto">
          <a:xfrm>
            <a:off x="901700" y="1079500"/>
            <a:ext cx="92075" cy="327025"/>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nvGrpSpPr>
          <p:cNvPr id="174161" name="Group 196"/>
          <p:cNvGrpSpPr>
            <a:grpSpLocks noChangeAspect="1"/>
          </p:cNvGrpSpPr>
          <p:nvPr/>
        </p:nvGrpSpPr>
        <p:grpSpPr bwMode="auto">
          <a:xfrm>
            <a:off x="1241425" y="1076325"/>
            <a:ext cx="357188" cy="338138"/>
            <a:chOff x="774" y="1760"/>
            <a:chExt cx="2247" cy="2128"/>
          </a:xfrm>
        </p:grpSpPr>
        <p:sp>
          <p:nvSpPr>
            <p:cNvPr id="174278" name="Oval 197"/>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spAutoFit/>
            </a:bodyPr>
            <a:lstStyle/>
            <a:p>
              <a:endParaRPr lang="en-US"/>
            </a:p>
          </p:txBody>
        </p:sp>
        <p:sp>
          <p:nvSpPr>
            <p:cNvPr id="174279" name="Freeform 198"/>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0" name="Freeform 199"/>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1" name="Line 200"/>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anchor="ctr"/>
            <a:lstStyle/>
            <a:p>
              <a:endParaRPr lang="en-US"/>
            </a:p>
          </p:txBody>
        </p:sp>
        <p:sp>
          <p:nvSpPr>
            <p:cNvPr id="174282" name="Freeform 201"/>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3" name="Freeform 202"/>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4" name="Freeform 203"/>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5" name="Freeform 204"/>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174286" name="Freeform 205"/>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174162" name="Group 206"/>
          <p:cNvGrpSpPr>
            <a:grpSpLocks/>
          </p:cNvGrpSpPr>
          <p:nvPr/>
        </p:nvGrpSpPr>
        <p:grpSpPr bwMode="auto">
          <a:xfrm>
            <a:off x="6161088" y="2247900"/>
            <a:ext cx="342900" cy="131763"/>
            <a:chOff x="3939" y="2269"/>
            <a:chExt cx="226" cy="83"/>
          </a:xfrm>
        </p:grpSpPr>
        <p:sp>
          <p:nvSpPr>
            <p:cNvPr id="174275" name="Freeform 207"/>
            <p:cNvSpPr>
              <a:spLocks/>
            </p:cNvSpPr>
            <p:nvPr/>
          </p:nvSpPr>
          <p:spPr bwMode="auto">
            <a:xfrm>
              <a:off x="3939" y="2295"/>
              <a:ext cx="22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174276" name="Line 208"/>
            <p:cNvSpPr>
              <a:spLocks noChangeShapeType="1"/>
            </p:cNvSpPr>
            <p:nvPr/>
          </p:nvSpPr>
          <p:spPr bwMode="auto">
            <a:xfrm>
              <a:off x="4028" y="2269"/>
              <a:ext cx="48" cy="0"/>
            </a:xfrm>
            <a:prstGeom prst="line">
              <a:avLst/>
            </a:prstGeom>
            <a:noFill/>
            <a:ln w="19050">
              <a:solidFill>
                <a:srgbClr val="000000"/>
              </a:solidFill>
              <a:round/>
              <a:headEnd/>
              <a:tailEnd/>
            </a:ln>
          </p:spPr>
          <p:txBody>
            <a:bodyPr wrap="none" anchor="ctr"/>
            <a:lstStyle/>
            <a:p>
              <a:endParaRPr lang="en-US"/>
            </a:p>
          </p:txBody>
        </p:sp>
        <p:sp>
          <p:nvSpPr>
            <p:cNvPr id="174277" name="Line 209"/>
            <p:cNvSpPr>
              <a:spLocks noChangeShapeType="1"/>
            </p:cNvSpPr>
            <p:nvPr/>
          </p:nvSpPr>
          <p:spPr bwMode="auto">
            <a:xfrm>
              <a:off x="4052" y="2274"/>
              <a:ext cx="0" cy="21"/>
            </a:xfrm>
            <a:prstGeom prst="line">
              <a:avLst/>
            </a:prstGeom>
            <a:noFill/>
            <a:ln w="19050">
              <a:solidFill>
                <a:srgbClr val="000000"/>
              </a:solidFill>
              <a:round/>
              <a:headEnd/>
              <a:tailEnd/>
            </a:ln>
          </p:spPr>
          <p:txBody>
            <a:bodyPr wrap="none" anchor="ctr"/>
            <a:lstStyle/>
            <a:p>
              <a:endParaRPr lang="en-US"/>
            </a:p>
          </p:txBody>
        </p:sp>
      </p:grpSp>
      <p:grpSp>
        <p:nvGrpSpPr>
          <p:cNvPr id="174163" name="Group 210"/>
          <p:cNvGrpSpPr>
            <a:grpSpLocks/>
          </p:cNvGrpSpPr>
          <p:nvPr/>
        </p:nvGrpSpPr>
        <p:grpSpPr bwMode="auto">
          <a:xfrm>
            <a:off x="7351713" y="2900363"/>
            <a:ext cx="355600" cy="227012"/>
            <a:chOff x="4631" y="1827"/>
            <a:chExt cx="224" cy="143"/>
          </a:xfrm>
        </p:grpSpPr>
        <p:sp>
          <p:nvSpPr>
            <p:cNvPr id="174270" name="Oval 211"/>
            <p:cNvSpPr>
              <a:spLocks noChangeAspect="1" noChangeArrowheads="1"/>
            </p:cNvSpPr>
            <p:nvPr/>
          </p:nvSpPr>
          <p:spPr bwMode="auto">
            <a:xfrm>
              <a:off x="4631" y="1827"/>
              <a:ext cx="224" cy="98"/>
            </a:xfrm>
            <a:prstGeom prst="ellipse">
              <a:avLst/>
            </a:prstGeom>
            <a:noFill/>
            <a:ln w="12700">
              <a:solidFill>
                <a:srgbClr val="000000"/>
              </a:solidFill>
              <a:round/>
              <a:headEnd/>
              <a:tailEnd/>
            </a:ln>
          </p:spPr>
          <p:txBody>
            <a:bodyPr wrap="none" anchor="ctr"/>
            <a:lstStyle/>
            <a:p>
              <a:endParaRPr lang="en-US"/>
            </a:p>
          </p:txBody>
        </p:sp>
        <p:grpSp>
          <p:nvGrpSpPr>
            <p:cNvPr id="174271" name="Group 212"/>
            <p:cNvGrpSpPr>
              <a:grpSpLocks/>
            </p:cNvGrpSpPr>
            <p:nvPr/>
          </p:nvGrpSpPr>
          <p:grpSpPr bwMode="auto">
            <a:xfrm>
              <a:off x="4638" y="1935"/>
              <a:ext cx="210" cy="35"/>
              <a:chOff x="2417" y="1932"/>
              <a:chExt cx="210" cy="35"/>
            </a:xfrm>
          </p:grpSpPr>
          <p:sp>
            <p:nvSpPr>
              <p:cNvPr id="174272" name="Oval 213"/>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74273" name="Oval 214"/>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74274" name="Oval 215"/>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sp>
        <p:nvSpPr>
          <p:cNvPr id="174164" name="Freeform 216"/>
          <p:cNvSpPr>
            <a:spLocks/>
          </p:cNvSpPr>
          <p:nvPr/>
        </p:nvSpPr>
        <p:spPr bwMode="auto">
          <a:xfrm>
            <a:off x="3582988" y="2671763"/>
            <a:ext cx="981075" cy="847725"/>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174165" name="Line 217"/>
          <p:cNvSpPr>
            <a:spLocks noChangeShapeType="1"/>
          </p:cNvSpPr>
          <p:nvPr/>
        </p:nvSpPr>
        <p:spPr bwMode="auto">
          <a:xfrm>
            <a:off x="3443288" y="3519488"/>
            <a:ext cx="1227137" cy="0"/>
          </a:xfrm>
          <a:prstGeom prst="line">
            <a:avLst/>
          </a:prstGeom>
          <a:noFill/>
          <a:ln w="12700">
            <a:solidFill>
              <a:schemeClr val="tx1"/>
            </a:solidFill>
            <a:round/>
            <a:headEnd/>
            <a:tailEnd/>
          </a:ln>
        </p:spPr>
        <p:txBody>
          <a:bodyPr wrap="none" anchor="ctr"/>
          <a:lstStyle/>
          <a:p>
            <a:endParaRPr lang="en-US"/>
          </a:p>
        </p:txBody>
      </p:sp>
      <p:sp>
        <p:nvSpPr>
          <p:cNvPr id="174166" name="Line 218"/>
          <p:cNvSpPr>
            <a:spLocks noChangeShapeType="1"/>
          </p:cNvSpPr>
          <p:nvPr/>
        </p:nvSpPr>
        <p:spPr bwMode="auto">
          <a:xfrm flipV="1">
            <a:off x="4075113" y="2481263"/>
            <a:ext cx="0" cy="1316037"/>
          </a:xfrm>
          <a:prstGeom prst="line">
            <a:avLst/>
          </a:prstGeom>
          <a:noFill/>
          <a:ln w="12700">
            <a:solidFill>
              <a:schemeClr val="tx1"/>
            </a:solidFill>
            <a:round/>
            <a:headEnd/>
            <a:tailEnd/>
          </a:ln>
        </p:spPr>
        <p:txBody>
          <a:bodyPr wrap="none" anchor="ctr"/>
          <a:lstStyle/>
          <a:p>
            <a:endParaRPr lang="en-US"/>
          </a:p>
        </p:txBody>
      </p:sp>
      <p:sp>
        <p:nvSpPr>
          <p:cNvPr id="174167" name="Line 219"/>
          <p:cNvSpPr>
            <a:spLocks noChangeShapeType="1"/>
          </p:cNvSpPr>
          <p:nvPr/>
        </p:nvSpPr>
        <p:spPr bwMode="auto">
          <a:xfrm flipV="1">
            <a:off x="4564063" y="2633663"/>
            <a:ext cx="0" cy="1316037"/>
          </a:xfrm>
          <a:prstGeom prst="line">
            <a:avLst/>
          </a:prstGeom>
          <a:noFill/>
          <a:ln w="12700">
            <a:solidFill>
              <a:schemeClr val="tx1"/>
            </a:solidFill>
            <a:round/>
            <a:headEnd/>
            <a:tailEnd/>
          </a:ln>
        </p:spPr>
        <p:txBody>
          <a:bodyPr wrap="none" anchor="ctr"/>
          <a:lstStyle/>
          <a:p>
            <a:endParaRPr lang="en-US"/>
          </a:p>
        </p:txBody>
      </p:sp>
      <p:sp>
        <p:nvSpPr>
          <p:cNvPr id="174168" name="Line 220"/>
          <p:cNvSpPr>
            <a:spLocks noChangeShapeType="1"/>
          </p:cNvSpPr>
          <p:nvPr/>
        </p:nvSpPr>
        <p:spPr bwMode="auto">
          <a:xfrm flipV="1">
            <a:off x="3586163" y="2620963"/>
            <a:ext cx="0" cy="1316037"/>
          </a:xfrm>
          <a:prstGeom prst="line">
            <a:avLst/>
          </a:prstGeom>
          <a:noFill/>
          <a:ln w="12700">
            <a:solidFill>
              <a:schemeClr val="tx1"/>
            </a:solidFill>
            <a:round/>
            <a:headEnd/>
            <a:tailEnd/>
          </a:ln>
        </p:spPr>
        <p:txBody>
          <a:bodyPr wrap="none" anchor="ctr"/>
          <a:lstStyle/>
          <a:p>
            <a:endParaRPr lang="en-US"/>
          </a:p>
        </p:txBody>
      </p:sp>
      <p:grpSp>
        <p:nvGrpSpPr>
          <p:cNvPr id="174169" name="Group 221"/>
          <p:cNvGrpSpPr>
            <a:grpSpLocks/>
          </p:cNvGrpSpPr>
          <p:nvPr/>
        </p:nvGrpSpPr>
        <p:grpSpPr bwMode="auto">
          <a:xfrm>
            <a:off x="228600" y="1624013"/>
            <a:ext cx="384175" cy="360362"/>
            <a:chOff x="3230" y="250"/>
            <a:chExt cx="242" cy="227"/>
          </a:xfrm>
        </p:grpSpPr>
        <p:sp>
          <p:nvSpPr>
            <p:cNvPr id="174264" name="Freeform 222"/>
            <p:cNvSpPr>
              <a:spLocks noChangeAspect="1"/>
            </p:cNvSpPr>
            <p:nvPr/>
          </p:nvSpPr>
          <p:spPr bwMode="auto">
            <a:xfrm flipH="1">
              <a:off x="3230" y="250"/>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65" name="Line 223"/>
            <p:cNvSpPr>
              <a:spLocks noChangeAspect="1" noChangeShapeType="1"/>
            </p:cNvSpPr>
            <p:nvPr/>
          </p:nvSpPr>
          <p:spPr bwMode="auto">
            <a:xfrm flipH="1" flipV="1">
              <a:off x="3285" y="419"/>
              <a:ext cx="14" cy="17"/>
            </a:xfrm>
            <a:prstGeom prst="line">
              <a:avLst/>
            </a:prstGeom>
            <a:noFill/>
            <a:ln w="19050">
              <a:solidFill>
                <a:schemeClr val="tx1"/>
              </a:solidFill>
              <a:round/>
              <a:headEnd/>
              <a:tailEnd/>
            </a:ln>
          </p:spPr>
          <p:txBody>
            <a:bodyPr wrap="none" anchor="ctr"/>
            <a:lstStyle/>
            <a:p>
              <a:endParaRPr lang="en-US"/>
            </a:p>
          </p:txBody>
        </p:sp>
        <p:sp>
          <p:nvSpPr>
            <p:cNvPr id="174266" name="Freeform 224"/>
            <p:cNvSpPr>
              <a:spLocks noChangeAspect="1"/>
            </p:cNvSpPr>
            <p:nvPr/>
          </p:nvSpPr>
          <p:spPr bwMode="auto">
            <a:xfrm flipH="1">
              <a:off x="3245" y="432"/>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267" name="Freeform 225"/>
            <p:cNvSpPr>
              <a:spLocks noChangeAspect="1"/>
            </p:cNvSpPr>
            <p:nvPr/>
          </p:nvSpPr>
          <p:spPr bwMode="auto">
            <a:xfrm>
              <a:off x="3296" y="250"/>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68" name="Line 226"/>
            <p:cNvSpPr>
              <a:spLocks noChangeAspect="1" noChangeShapeType="1"/>
            </p:cNvSpPr>
            <p:nvPr/>
          </p:nvSpPr>
          <p:spPr bwMode="auto">
            <a:xfrm flipV="1">
              <a:off x="3403" y="419"/>
              <a:ext cx="14" cy="17"/>
            </a:xfrm>
            <a:prstGeom prst="line">
              <a:avLst/>
            </a:prstGeom>
            <a:noFill/>
            <a:ln w="19050">
              <a:solidFill>
                <a:schemeClr val="tx1"/>
              </a:solidFill>
              <a:round/>
              <a:headEnd/>
              <a:tailEnd/>
            </a:ln>
          </p:spPr>
          <p:txBody>
            <a:bodyPr wrap="none" anchor="ctr"/>
            <a:lstStyle/>
            <a:p>
              <a:endParaRPr lang="en-US"/>
            </a:p>
          </p:txBody>
        </p:sp>
        <p:sp>
          <p:nvSpPr>
            <p:cNvPr id="174269" name="Freeform 227"/>
            <p:cNvSpPr>
              <a:spLocks noChangeAspect="1"/>
            </p:cNvSpPr>
            <p:nvPr/>
          </p:nvSpPr>
          <p:spPr bwMode="auto">
            <a:xfrm>
              <a:off x="3411" y="432"/>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4170" name="Group 228"/>
          <p:cNvGrpSpPr>
            <a:grpSpLocks/>
          </p:cNvGrpSpPr>
          <p:nvPr/>
        </p:nvGrpSpPr>
        <p:grpSpPr bwMode="auto">
          <a:xfrm>
            <a:off x="763588" y="1625600"/>
            <a:ext cx="384175" cy="360363"/>
            <a:chOff x="3567" y="251"/>
            <a:chExt cx="242" cy="227"/>
          </a:xfrm>
        </p:grpSpPr>
        <p:sp>
          <p:nvSpPr>
            <p:cNvPr id="174258" name="Freeform 229"/>
            <p:cNvSpPr>
              <a:spLocks noChangeAspect="1"/>
            </p:cNvSpPr>
            <p:nvPr/>
          </p:nvSpPr>
          <p:spPr bwMode="auto">
            <a:xfrm flipH="1">
              <a:off x="3567"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59" name="Line 230"/>
            <p:cNvSpPr>
              <a:spLocks noChangeAspect="1" noChangeShapeType="1"/>
            </p:cNvSpPr>
            <p:nvPr/>
          </p:nvSpPr>
          <p:spPr bwMode="auto">
            <a:xfrm flipH="1" flipV="1">
              <a:off x="3622" y="420"/>
              <a:ext cx="14" cy="17"/>
            </a:xfrm>
            <a:prstGeom prst="line">
              <a:avLst/>
            </a:prstGeom>
            <a:noFill/>
            <a:ln w="19050">
              <a:solidFill>
                <a:schemeClr val="tx1"/>
              </a:solidFill>
              <a:round/>
              <a:headEnd/>
              <a:tailEnd/>
            </a:ln>
          </p:spPr>
          <p:txBody>
            <a:bodyPr wrap="none" anchor="ctr"/>
            <a:lstStyle/>
            <a:p>
              <a:endParaRPr lang="en-US"/>
            </a:p>
          </p:txBody>
        </p:sp>
        <p:sp>
          <p:nvSpPr>
            <p:cNvPr id="174260" name="Freeform 231"/>
            <p:cNvSpPr>
              <a:spLocks noChangeAspect="1"/>
            </p:cNvSpPr>
            <p:nvPr/>
          </p:nvSpPr>
          <p:spPr bwMode="auto">
            <a:xfrm flipH="1">
              <a:off x="3582"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261" name="Freeform 232"/>
            <p:cNvSpPr>
              <a:spLocks noChangeAspect="1"/>
            </p:cNvSpPr>
            <p:nvPr/>
          </p:nvSpPr>
          <p:spPr bwMode="auto">
            <a:xfrm>
              <a:off x="3633"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62" name="Line 233"/>
            <p:cNvSpPr>
              <a:spLocks noChangeAspect="1" noChangeShapeType="1"/>
            </p:cNvSpPr>
            <p:nvPr/>
          </p:nvSpPr>
          <p:spPr bwMode="auto">
            <a:xfrm flipV="1">
              <a:off x="3740" y="420"/>
              <a:ext cx="14" cy="17"/>
            </a:xfrm>
            <a:prstGeom prst="line">
              <a:avLst/>
            </a:prstGeom>
            <a:noFill/>
            <a:ln w="19050">
              <a:solidFill>
                <a:schemeClr val="tx1"/>
              </a:solidFill>
              <a:round/>
              <a:headEnd/>
              <a:tailEnd/>
            </a:ln>
          </p:spPr>
          <p:txBody>
            <a:bodyPr wrap="none" anchor="ctr"/>
            <a:lstStyle/>
            <a:p>
              <a:endParaRPr lang="en-US"/>
            </a:p>
          </p:txBody>
        </p:sp>
        <p:sp>
          <p:nvSpPr>
            <p:cNvPr id="174263" name="Freeform 234"/>
            <p:cNvSpPr>
              <a:spLocks noChangeAspect="1"/>
            </p:cNvSpPr>
            <p:nvPr/>
          </p:nvSpPr>
          <p:spPr bwMode="auto">
            <a:xfrm>
              <a:off x="3748"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4171" name="Group 235"/>
          <p:cNvGrpSpPr>
            <a:grpSpLocks/>
          </p:cNvGrpSpPr>
          <p:nvPr/>
        </p:nvGrpSpPr>
        <p:grpSpPr bwMode="auto">
          <a:xfrm>
            <a:off x="1304925" y="1606550"/>
            <a:ext cx="384175" cy="360363"/>
            <a:chOff x="3908" y="239"/>
            <a:chExt cx="242" cy="227"/>
          </a:xfrm>
        </p:grpSpPr>
        <p:sp>
          <p:nvSpPr>
            <p:cNvPr id="174252" name="Freeform 236"/>
            <p:cNvSpPr>
              <a:spLocks noChangeAspect="1"/>
            </p:cNvSpPr>
            <p:nvPr/>
          </p:nvSpPr>
          <p:spPr bwMode="auto">
            <a:xfrm flipH="1">
              <a:off x="3908"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53" name="Line 237"/>
            <p:cNvSpPr>
              <a:spLocks noChangeAspect="1" noChangeShapeType="1"/>
            </p:cNvSpPr>
            <p:nvPr/>
          </p:nvSpPr>
          <p:spPr bwMode="auto">
            <a:xfrm flipH="1" flipV="1">
              <a:off x="3963" y="408"/>
              <a:ext cx="14" cy="17"/>
            </a:xfrm>
            <a:prstGeom prst="line">
              <a:avLst/>
            </a:prstGeom>
            <a:noFill/>
            <a:ln w="19050">
              <a:solidFill>
                <a:schemeClr val="tx1"/>
              </a:solidFill>
              <a:round/>
              <a:headEnd/>
              <a:tailEnd/>
            </a:ln>
          </p:spPr>
          <p:txBody>
            <a:bodyPr wrap="none" anchor="ctr"/>
            <a:lstStyle/>
            <a:p>
              <a:endParaRPr lang="en-US"/>
            </a:p>
          </p:txBody>
        </p:sp>
        <p:sp>
          <p:nvSpPr>
            <p:cNvPr id="174254" name="Freeform 238"/>
            <p:cNvSpPr>
              <a:spLocks noChangeAspect="1"/>
            </p:cNvSpPr>
            <p:nvPr/>
          </p:nvSpPr>
          <p:spPr bwMode="auto">
            <a:xfrm flipH="1">
              <a:off x="3923"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255" name="Freeform 239"/>
            <p:cNvSpPr>
              <a:spLocks noChangeAspect="1"/>
            </p:cNvSpPr>
            <p:nvPr/>
          </p:nvSpPr>
          <p:spPr bwMode="auto">
            <a:xfrm>
              <a:off x="3974"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56" name="Line 240"/>
            <p:cNvSpPr>
              <a:spLocks noChangeAspect="1" noChangeShapeType="1"/>
            </p:cNvSpPr>
            <p:nvPr/>
          </p:nvSpPr>
          <p:spPr bwMode="auto">
            <a:xfrm flipV="1">
              <a:off x="4081" y="408"/>
              <a:ext cx="14" cy="17"/>
            </a:xfrm>
            <a:prstGeom prst="line">
              <a:avLst/>
            </a:prstGeom>
            <a:noFill/>
            <a:ln w="19050">
              <a:solidFill>
                <a:schemeClr val="tx1"/>
              </a:solidFill>
              <a:round/>
              <a:headEnd/>
              <a:tailEnd/>
            </a:ln>
          </p:spPr>
          <p:txBody>
            <a:bodyPr wrap="none" anchor="ctr"/>
            <a:lstStyle/>
            <a:p>
              <a:endParaRPr lang="en-US"/>
            </a:p>
          </p:txBody>
        </p:sp>
        <p:sp>
          <p:nvSpPr>
            <p:cNvPr id="174257" name="Freeform 241"/>
            <p:cNvSpPr>
              <a:spLocks noChangeAspect="1"/>
            </p:cNvSpPr>
            <p:nvPr/>
          </p:nvSpPr>
          <p:spPr bwMode="auto">
            <a:xfrm>
              <a:off x="4089"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4172" name="Group 242"/>
          <p:cNvGrpSpPr>
            <a:grpSpLocks/>
          </p:cNvGrpSpPr>
          <p:nvPr/>
        </p:nvGrpSpPr>
        <p:grpSpPr bwMode="auto">
          <a:xfrm>
            <a:off x="1724025" y="1590675"/>
            <a:ext cx="384175" cy="360363"/>
            <a:chOff x="4172" y="229"/>
            <a:chExt cx="242" cy="227"/>
          </a:xfrm>
        </p:grpSpPr>
        <p:sp>
          <p:nvSpPr>
            <p:cNvPr id="174246" name="Freeform 243"/>
            <p:cNvSpPr>
              <a:spLocks noChangeAspect="1"/>
            </p:cNvSpPr>
            <p:nvPr/>
          </p:nvSpPr>
          <p:spPr bwMode="auto">
            <a:xfrm flipH="1">
              <a:off x="4172"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47" name="Line 244"/>
            <p:cNvSpPr>
              <a:spLocks noChangeAspect="1" noChangeShapeType="1"/>
            </p:cNvSpPr>
            <p:nvPr/>
          </p:nvSpPr>
          <p:spPr bwMode="auto">
            <a:xfrm flipH="1" flipV="1">
              <a:off x="4227" y="398"/>
              <a:ext cx="14" cy="17"/>
            </a:xfrm>
            <a:prstGeom prst="line">
              <a:avLst/>
            </a:prstGeom>
            <a:noFill/>
            <a:ln w="19050">
              <a:solidFill>
                <a:schemeClr val="tx1"/>
              </a:solidFill>
              <a:round/>
              <a:headEnd/>
              <a:tailEnd/>
            </a:ln>
          </p:spPr>
          <p:txBody>
            <a:bodyPr wrap="none" anchor="ctr"/>
            <a:lstStyle/>
            <a:p>
              <a:endParaRPr lang="en-US"/>
            </a:p>
          </p:txBody>
        </p:sp>
        <p:sp>
          <p:nvSpPr>
            <p:cNvPr id="174248" name="Freeform 245"/>
            <p:cNvSpPr>
              <a:spLocks noChangeAspect="1"/>
            </p:cNvSpPr>
            <p:nvPr/>
          </p:nvSpPr>
          <p:spPr bwMode="auto">
            <a:xfrm flipH="1">
              <a:off x="4187"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249" name="Freeform 246"/>
            <p:cNvSpPr>
              <a:spLocks noChangeAspect="1"/>
            </p:cNvSpPr>
            <p:nvPr/>
          </p:nvSpPr>
          <p:spPr bwMode="auto">
            <a:xfrm>
              <a:off x="4238"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50" name="Line 247"/>
            <p:cNvSpPr>
              <a:spLocks noChangeAspect="1" noChangeShapeType="1"/>
            </p:cNvSpPr>
            <p:nvPr/>
          </p:nvSpPr>
          <p:spPr bwMode="auto">
            <a:xfrm flipV="1">
              <a:off x="4345" y="398"/>
              <a:ext cx="14" cy="17"/>
            </a:xfrm>
            <a:prstGeom prst="line">
              <a:avLst/>
            </a:prstGeom>
            <a:noFill/>
            <a:ln w="19050">
              <a:solidFill>
                <a:schemeClr val="tx1"/>
              </a:solidFill>
              <a:round/>
              <a:headEnd/>
              <a:tailEnd/>
            </a:ln>
          </p:spPr>
          <p:txBody>
            <a:bodyPr wrap="none" anchor="ctr"/>
            <a:lstStyle/>
            <a:p>
              <a:endParaRPr lang="en-US"/>
            </a:p>
          </p:txBody>
        </p:sp>
        <p:sp>
          <p:nvSpPr>
            <p:cNvPr id="174251" name="Freeform 248"/>
            <p:cNvSpPr>
              <a:spLocks noChangeAspect="1"/>
            </p:cNvSpPr>
            <p:nvPr/>
          </p:nvSpPr>
          <p:spPr bwMode="auto">
            <a:xfrm>
              <a:off x="4353"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74173" name="Group 249"/>
          <p:cNvGrpSpPr>
            <a:grpSpLocks/>
          </p:cNvGrpSpPr>
          <p:nvPr/>
        </p:nvGrpSpPr>
        <p:grpSpPr bwMode="auto">
          <a:xfrm>
            <a:off x="2239963" y="1595438"/>
            <a:ext cx="384175" cy="360362"/>
            <a:chOff x="4497" y="232"/>
            <a:chExt cx="242" cy="227"/>
          </a:xfrm>
        </p:grpSpPr>
        <p:sp>
          <p:nvSpPr>
            <p:cNvPr id="174240" name="Freeform 250"/>
            <p:cNvSpPr>
              <a:spLocks noChangeAspect="1"/>
            </p:cNvSpPr>
            <p:nvPr/>
          </p:nvSpPr>
          <p:spPr bwMode="auto">
            <a:xfrm flipH="1">
              <a:off x="4497"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41" name="Line 251"/>
            <p:cNvSpPr>
              <a:spLocks noChangeAspect="1" noChangeShapeType="1"/>
            </p:cNvSpPr>
            <p:nvPr/>
          </p:nvSpPr>
          <p:spPr bwMode="auto">
            <a:xfrm flipH="1" flipV="1">
              <a:off x="4552" y="401"/>
              <a:ext cx="14" cy="17"/>
            </a:xfrm>
            <a:prstGeom prst="line">
              <a:avLst/>
            </a:prstGeom>
            <a:noFill/>
            <a:ln w="19050">
              <a:solidFill>
                <a:schemeClr val="tx1"/>
              </a:solidFill>
              <a:round/>
              <a:headEnd/>
              <a:tailEnd/>
            </a:ln>
          </p:spPr>
          <p:txBody>
            <a:bodyPr wrap="none" anchor="ctr"/>
            <a:lstStyle/>
            <a:p>
              <a:endParaRPr lang="en-US"/>
            </a:p>
          </p:txBody>
        </p:sp>
        <p:sp>
          <p:nvSpPr>
            <p:cNvPr id="174242" name="Freeform 252"/>
            <p:cNvSpPr>
              <a:spLocks noChangeAspect="1"/>
            </p:cNvSpPr>
            <p:nvPr/>
          </p:nvSpPr>
          <p:spPr bwMode="auto">
            <a:xfrm flipH="1">
              <a:off x="4512"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174243" name="Freeform 253"/>
            <p:cNvSpPr>
              <a:spLocks noChangeAspect="1"/>
            </p:cNvSpPr>
            <p:nvPr/>
          </p:nvSpPr>
          <p:spPr bwMode="auto">
            <a:xfrm>
              <a:off x="4563"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sp>
          <p:nvSpPr>
            <p:cNvPr id="174244" name="Line 254"/>
            <p:cNvSpPr>
              <a:spLocks noChangeAspect="1" noChangeShapeType="1"/>
            </p:cNvSpPr>
            <p:nvPr/>
          </p:nvSpPr>
          <p:spPr bwMode="auto">
            <a:xfrm flipV="1">
              <a:off x="4670" y="401"/>
              <a:ext cx="14" cy="17"/>
            </a:xfrm>
            <a:prstGeom prst="line">
              <a:avLst/>
            </a:prstGeom>
            <a:noFill/>
            <a:ln w="19050">
              <a:solidFill>
                <a:schemeClr val="tx1"/>
              </a:solidFill>
              <a:round/>
              <a:headEnd/>
              <a:tailEnd/>
            </a:ln>
          </p:spPr>
          <p:txBody>
            <a:bodyPr wrap="none" anchor="ctr"/>
            <a:lstStyle/>
            <a:p>
              <a:endParaRPr lang="en-US"/>
            </a:p>
          </p:txBody>
        </p:sp>
        <p:sp>
          <p:nvSpPr>
            <p:cNvPr id="174245" name="Freeform 255"/>
            <p:cNvSpPr>
              <a:spLocks noChangeAspect="1"/>
            </p:cNvSpPr>
            <p:nvPr/>
          </p:nvSpPr>
          <p:spPr bwMode="auto">
            <a:xfrm>
              <a:off x="4678"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74174" name="Freeform 256"/>
          <p:cNvSpPr>
            <a:spLocks noChangeAspect="1"/>
          </p:cNvSpPr>
          <p:nvPr/>
        </p:nvSpPr>
        <p:spPr bwMode="auto">
          <a:xfrm>
            <a:off x="4448175" y="1747838"/>
            <a:ext cx="374650" cy="101600"/>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74175" name="Group 257"/>
          <p:cNvGrpSpPr>
            <a:grpSpLocks/>
          </p:cNvGrpSpPr>
          <p:nvPr/>
        </p:nvGrpSpPr>
        <p:grpSpPr bwMode="auto">
          <a:xfrm>
            <a:off x="4556125" y="1076325"/>
            <a:ext cx="231775" cy="271463"/>
            <a:chOff x="2607" y="1451"/>
            <a:chExt cx="146" cy="171"/>
          </a:xfrm>
        </p:grpSpPr>
        <p:sp>
          <p:nvSpPr>
            <p:cNvPr id="174238" name="Line 258"/>
            <p:cNvSpPr>
              <a:spLocks noChangeShapeType="1"/>
            </p:cNvSpPr>
            <p:nvPr/>
          </p:nvSpPr>
          <p:spPr bwMode="auto">
            <a:xfrm flipV="1">
              <a:off x="2616" y="1451"/>
              <a:ext cx="137" cy="115"/>
            </a:xfrm>
            <a:prstGeom prst="line">
              <a:avLst/>
            </a:prstGeom>
            <a:noFill/>
            <a:ln w="12700">
              <a:solidFill>
                <a:schemeClr val="tx1"/>
              </a:solidFill>
              <a:round/>
              <a:headEnd/>
              <a:tailEnd/>
            </a:ln>
          </p:spPr>
          <p:txBody>
            <a:bodyPr wrap="none" anchor="ctr"/>
            <a:lstStyle/>
            <a:p>
              <a:endParaRPr lang="en-US"/>
            </a:p>
          </p:txBody>
        </p:sp>
        <p:sp>
          <p:nvSpPr>
            <p:cNvPr id="174239" name="Freeform 259"/>
            <p:cNvSpPr>
              <a:spLocks noChangeAspect="1"/>
            </p:cNvSpPr>
            <p:nvPr/>
          </p:nvSpPr>
          <p:spPr bwMode="auto">
            <a:xfrm rot="-7741590">
              <a:off x="2564" y="1494"/>
              <a:ext cx="171" cy="85"/>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174176" name="Group 260"/>
          <p:cNvGrpSpPr>
            <a:grpSpLocks/>
          </p:cNvGrpSpPr>
          <p:nvPr/>
        </p:nvGrpSpPr>
        <p:grpSpPr bwMode="auto">
          <a:xfrm>
            <a:off x="7105650" y="3776663"/>
            <a:ext cx="547688" cy="322262"/>
            <a:chOff x="3916" y="2149"/>
            <a:chExt cx="345" cy="203"/>
          </a:xfrm>
        </p:grpSpPr>
        <p:sp>
          <p:nvSpPr>
            <p:cNvPr id="174230" name="Rectangle 261"/>
            <p:cNvSpPr>
              <a:spLocks noChangeAspect="1" noChangeArrowheads="1"/>
            </p:cNvSpPr>
            <p:nvPr/>
          </p:nvSpPr>
          <p:spPr bwMode="auto">
            <a:xfrm>
              <a:off x="3916" y="2149"/>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174231" name="Group 262"/>
            <p:cNvGrpSpPr>
              <a:grpSpLocks/>
            </p:cNvGrpSpPr>
            <p:nvPr/>
          </p:nvGrpSpPr>
          <p:grpSpPr bwMode="auto">
            <a:xfrm>
              <a:off x="4012" y="2178"/>
              <a:ext cx="153" cy="144"/>
              <a:chOff x="4029" y="2160"/>
              <a:chExt cx="153" cy="144"/>
            </a:xfrm>
          </p:grpSpPr>
          <p:grpSp>
            <p:nvGrpSpPr>
              <p:cNvPr id="174232" name="Group 263"/>
              <p:cNvGrpSpPr>
                <a:grpSpLocks/>
              </p:cNvGrpSpPr>
              <p:nvPr/>
            </p:nvGrpSpPr>
            <p:grpSpPr bwMode="auto">
              <a:xfrm>
                <a:off x="4032" y="2160"/>
                <a:ext cx="108" cy="119"/>
                <a:chOff x="4032" y="2160"/>
                <a:chExt cx="108" cy="119"/>
              </a:xfrm>
            </p:grpSpPr>
            <p:sp>
              <p:nvSpPr>
                <p:cNvPr id="174235" name="Line 264"/>
                <p:cNvSpPr>
                  <a:spLocks noChangeShapeType="1"/>
                </p:cNvSpPr>
                <p:nvPr/>
              </p:nvSpPr>
              <p:spPr bwMode="auto">
                <a:xfrm>
                  <a:off x="4032" y="2160"/>
                  <a:ext cx="108" cy="21"/>
                </a:xfrm>
                <a:prstGeom prst="line">
                  <a:avLst/>
                </a:prstGeom>
                <a:noFill/>
                <a:ln w="12700">
                  <a:solidFill>
                    <a:srgbClr val="000000"/>
                  </a:solidFill>
                  <a:round/>
                  <a:headEnd/>
                  <a:tailEnd/>
                </a:ln>
              </p:spPr>
              <p:txBody>
                <a:bodyPr wrap="none" anchor="ctr"/>
                <a:lstStyle/>
                <a:p>
                  <a:endParaRPr lang="en-US"/>
                </a:p>
              </p:txBody>
            </p:sp>
            <p:sp>
              <p:nvSpPr>
                <p:cNvPr id="174236" name="Line 265"/>
                <p:cNvSpPr>
                  <a:spLocks noChangeShapeType="1"/>
                </p:cNvSpPr>
                <p:nvPr/>
              </p:nvSpPr>
              <p:spPr bwMode="auto">
                <a:xfrm>
                  <a:off x="4032" y="2160"/>
                  <a:ext cx="0" cy="96"/>
                </a:xfrm>
                <a:prstGeom prst="line">
                  <a:avLst/>
                </a:prstGeom>
                <a:noFill/>
                <a:ln w="12700">
                  <a:solidFill>
                    <a:srgbClr val="000000"/>
                  </a:solidFill>
                  <a:round/>
                  <a:headEnd/>
                  <a:tailEnd/>
                </a:ln>
              </p:spPr>
              <p:txBody>
                <a:bodyPr wrap="none" anchor="ctr"/>
                <a:lstStyle/>
                <a:p>
                  <a:endParaRPr lang="en-US"/>
                </a:p>
              </p:txBody>
            </p:sp>
            <p:sp>
              <p:nvSpPr>
                <p:cNvPr id="174237" name="Line 266"/>
                <p:cNvSpPr>
                  <a:spLocks noChangeShapeType="1"/>
                </p:cNvSpPr>
                <p:nvPr/>
              </p:nvSpPr>
              <p:spPr bwMode="auto">
                <a:xfrm>
                  <a:off x="4135" y="2183"/>
                  <a:ext cx="0" cy="96"/>
                </a:xfrm>
                <a:prstGeom prst="line">
                  <a:avLst/>
                </a:prstGeom>
                <a:noFill/>
                <a:ln w="12700">
                  <a:solidFill>
                    <a:srgbClr val="000000"/>
                  </a:solidFill>
                  <a:round/>
                  <a:headEnd/>
                  <a:tailEnd/>
                </a:ln>
              </p:spPr>
              <p:txBody>
                <a:bodyPr wrap="none" anchor="ctr"/>
                <a:lstStyle/>
                <a:p>
                  <a:endParaRPr lang="en-US"/>
                </a:p>
              </p:txBody>
            </p:sp>
          </p:grpSp>
          <p:sp>
            <p:nvSpPr>
              <p:cNvPr id="174233" name="Oval 267"/>
              <p:cNvSpPr>
                <a:spLocks noChangeArrowheads="1"/>
              </p:cNvSpPr>
              <p:nvPr/>
            </p:nvSpPr>
            <p:spPr bwMode="auto">
              <a:xfrm>
                <a:off x="4029" y="2235"/>
                <a:ext cx="48" cy="48"/>
              </a:xfrm>
              <a:prstGeom prst="ellipse">
                <a:avLst/>
              </a:prstGeom>
              <a:solidFill>
                <a:schemeClr val="tx2"/>
              </a:solidFill>
              <a:ln w="3175">
                <a:noFill/>
                <a:round/>
                <a:headEnd/>
                <a:tailEnd/>
              </a:ln>
            </p:spPr>
            <p:txBody>
              <a:bodyPr wrap="none" anchor="ctr"/>
              <a:lstStyle/>
              <a:p>
                <a:endParaRPr lang="en-US"/>
              </a:p>
            </p:txBody>
          </p:sp>
          <p:sp>
            <p:nvSpPr>
              <p:cNvPr id="174234" name="Oval 268"/>
              <p:cNvSpPr>
                <a:spLocks noChangeArrowheads="1"/>
              </p:cNvSpPr>
              <p:nvPr/>
            </p:nvSpPr>
            <p:spPr bwMode="auto">
              <a:xfrm>
                <a:off x="4134" y="2256"/>
                <a:ext cx="48" cy="48"/>
              </a:xfrm>
              <a:prstGeom prst="ellipse">
                <a:avLst/>
              </a:prstGeom>
              <a:solidFill>
                <a:schemeClr val="tx2"/>
              </a:solidFill>
              <a:ln w="3175">
                <a:noFill/>
                <a:round/>
                <a:headEnd/>
                <a:tailEnd/>
              </a:ln>
            </p:spPr>
            <p:txBody>
              <a:bodyPr wrap="none" anchor="ctr"/>
              <a:lstStyle/>
              <a:p>
                <a:endParaRPr lang="en-US"/>
              </a:p>
            </p:txBody>
          </p:sp>
        </p:grpSp>
      </p:grpSp>
      <p:sp>
        <p:nvSpPr>
          <p:cNvPr id="174177" name="Rectangle 269"/>
          <p:cNvSpPr>
            <a:spLocks noChangeAspect="1" noChangeArrowheads="1"/>
          </p:cNvSpPr>
          <p:nvPr/>
        </p:nvSpPr>
        <p:spPr bwMode="auto">
          <a:xfrm>
            <a:off x="7119938" y="4267200"/>
            <a:ext cx="547687" cy="32226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174178" name="Group 270"/>
          <p:cNvGrpSpPr>
            <a:grpSpLocks/>
          </p:cNvGrpSpPr>
          <p:nvPr/>
        </p:nvGrpSpPr>
        <p:grpSpPr bwMode="auto">
          <a:xfrm>
            <a:off x="7316788" y="4314825"/>
            <a:ext cx="152400" cy="228600"/>
            <a:chOff x="4704" y="2736"/>
            <a:chExt cx="96" cy="144"/>
          </a:xfrm>
        </p:grpSpPr>
        <p:sp>
          <p:nvSpPr>
            <p:cNvPr id="174227" name="AutoShape 271"/>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174228" name="Line 272"/>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174229" name="Line 273"/>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nvGrpSpPr>
          <p:cNvPr id="174179" name="Group 274"/>
          <p:cNvGrpSpPr>
            <a:grpSpLocks/>
          </p:cNvGrpSpPr>
          <p:nvPr/>
        </p:nvGrpSpPr>
        <p:grpSpPr bwMode="auto">
          <a:xfrm>
            <a:off x="7277100" y="4772025"/>
            <a:ext cx="547688" cy="322263"/>
            <a:chOff x="3920" y="2965"/>
            <a:chExt cx="345" cy="203"/>
          </a:xfrm>
        </p:grpSpPr>
        <p:sp>
          <p:nvSpPr>
            <p:cNvPr id="174218" name="Rectangle 275"/>
            <p:cNvSpPr>
              <a:spLocks noChangeAspect="1" noChangeArrowheads="1"/>
            </p:cNvSpPr>
            <p:nvPr/>
          </p:nvSpPr>
          <p:spPr bwMode="auto">
            <a:xfrm>
              <a:off x="3920" y="2965"/>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174219" name="Group 276"/>
            <p:cNvGrpSpPr>
              <a:grpSpLocks/>
            </p:cNvGrpSpPr>
            <p:nvPr/>
          </p:nvGrpSpPr>
          <p:grpSpPr bwMode="auto">
            <a:xfrm>
              <a:off x="4019" y="2965"/>
              <a:ext cx="147" cy="176"/>
              <a:chOff x="4019" y="2965"/>
              <a:chExt cx="147" cy="176"/>
            </a:xfrm>
          </p:grpSpPr>
          <p:grpSp>
            <p:nvGrpSpPr>
              <p:cNvPr id="174220" name="Group 277"/>
              <p:cNvGrpSpPr>
                <a:grpSpLocks/>
              </p:cNvGrpSpPr>
              <p:nvPr/>
            </p:nvGrpSpPr>
            <p:grpSpPr bwMode="auto">
              <a:xfrm>
                <a:off x="4019" y="3010"/>
                <a:ext cx="147" cy="131"/>
                <a:chOff x="4009" y="3010"/>
                <a:chExt cx="147" cy="110"/>
              </a:xfrm>
            </p:grpSpPr>
            <p:sp>
              <p:nvSpPr>
                <p:cNvPr id="174225" name="Line 278"/>
                <p:cNvSpPr>
                  <a:spLocks noChangeShapeType="1"/>
                </p:cNvSpPr>
                <p:nvPr/>
              </p:nvSpPr>
              <p:spPr bwMode="auto">
                <a:xfrm flipV="1">
                  <a:off x="4009" y="3118"/>
                  <a:ext cx="147" cy="0"/>
                </a:xfrm>
                <a:prstGeom prst="line">
                  <a:avLst/>
                </a:prstGeom>
                <a:noFill/>
                <a:ln w="12700">
                  <a:solidFill>
                    <a:srgbClr val="000000"/>
                  </a:solidFill>
                  <a:round/>
                  <a:headEnd/>
                  <a:tailEnd/>
                </a:ln>
              </p:spPr>
              <p:txBody>
                <a:bodyPr wrap="none" anchor="ctr"/>
                <a:lstStyle/>
                <a:p>
                  <a:endParaRPr lang="en-US"/>
                </a:p>
              </p:txBody>
            </p:sp>
            <p:sp>
              <p:nvSpPr>
                <p:cNvPr id="174226" name="Line 279"/>
                <p:cNvSpPr>
                  <a:spLocks noChangeShapeType="1"/>
                </p:cNvSpPr>
                <p:nvPr/>
              </p:nvSpPr>
              <p:spPr bwMode="auto">
                <a:xfrm flipV="1">
                  <a:off x="4082" y="3010"/>
                  <a:ext cx="0" cy="110"/>
                </a:xfrm>
                <a:prstGeom prst="line">
                  <a:avLst/>
                </a:prstGeom>
                <a:noFill/>
                <a:ln w="12700">
                  <a:solidFill>
                    <a:srgbClr val="000000"/>
                  </a:solidFill>
                  <a:round/>
                  <a:headEnd/>
                  <a:tailEnd/>
                </a:ln>
              </p:spPr>
              <p:txBody>
                <a:bodyPr wrap="none" anchor="ctr"/>
                <a:lstStyle/>
                <a:p>
                  <a:endParaRPr lang="en-US"/>
                </a:p>
              </p:txBody>
            </p:sp>
          </p:grpSp>
          <p:grpSp>
            <p:nvGrpSpPr>
              <p:cNvPr id="174221" name="Group 280"/>
              <p:cNvGrpSpPr>
                <a:grpSpLocks/>
              </p:cNvGrpSpPr>
              <p:nvPr/>
            </p:nvGrpSpPr>
            <p:grpSpPr bwMode="auto">
              <a:xfrm>
                <a:off x="4030" y="2965"/>
                <a:ext cx="63" cy="96"/>
                <a:chOff x="4017" y="2976"/>
                <a:chExt cx="63" cy="96"/>
              </a:xfrm>
            </p:grpSpPr>
            <p:sp>
              <p:nvSpPr>
                <p:cNvPr id="174222" name="Line 281"/>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174223" name="Freeform 282"/>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74224" name="Line 283"/>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grpSp>
        <p:nvGrpSpPr>
          <p:cNvPr id="174180" name="Group 284"/>
          <p:cNvGrpSpPr>
            <a:grpSpLocks/>
          </p:cNvGrpSpPr>
          <p:nvPr/>
        </p:nvGrpSpPr>
        <p:grpSpPr bwMode="auto">
          <a:xfrm>
            <a:off x="4718050" y="1539875"/>
            <a:ext cx="233363" cy="117475"/>
            <a:chOff x="3583" y="1270"/>
            <a:chExt cx="147" cy="74"/>
          </a:xfrm>
        </p:grpSpPr>
        <p:sp>
          <p:nvSpPr>
            <p:cNvPr id="174213" name="Oval 285"/>
            <p:cNvSpPr>
              <a:spLocks noChangeArrowheads="1"/>
            </p:cNvSpPr>
            <p:nvPr/>
          </p:nvSpPr>
          <p:spPr bwMode="auto">
            <a:xfrm flipH="1">
              <a:off x="3694" y="1270"/>
              <a:ext cx="36" cy="73"/>
            </a:xfrm>
            <a:prstGeom prst="ellipse">
              <a:avLst/>
            </a:prstGeom>
            <a:noFill/>
            <a:ln w="12700">
              <a:solidFill>
                <a:srgbClr val="000000"/>
              </a:solidFill>
              <a:round/>
              <a:headEnd/>
              <a:tailEnd/>
            </a:ln>
          </p:spPr>
          <p:txBody>
            <a:bodyPr lIns="0" tIns="0" rIns="0" bIns="0" anchor="ctr">
              <a:spAutoFit/>
            </a:bodyPr>
            <a:lstStyle/>
            <a:p>
              <a:endParaRPr lang="en-US"/>
            </a:p>
          </p:txBody>
        </p:sp>
        <p:sp>
          <p:nvSpPr>
            <p:cNvPr id="174214" name="Line 286"/>
            <p:cNvSpPr>
              <a:spLocks noChangeShapeType="1"/>
            </p:cNvSpPr>
            <p:nvPr/>
          </p:nvSpPr>
          <p:spPr bwMode="auto">
            <a:xfrm flipH="1">
              <a:off x="3583" y="1307"/>
              <a:ext cx="116"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74215" name="Freeform 287"/>
            <p:cNvSpPr>
              <a:spLocks/>
            </p:cNvSpPr>
            <p:nvPr/>
          </p:nvSpPr>
          <p:spPr bwMode="auto">
            <a:xfrm>
              <a:off x="3602" y="1329"/>
              <a:ext cx="20" cy="0"/>
            </a:xfrm>
            <a:custGeom>
              <a:avLst/>
              <a:gdLst>
                <a:gd name="T0" fmla="*/ 50 w 50"/>
                <a:gd name="T1" fmla="*/ 0 h 1"/>
                <a:gd name="T2" fmla="*/ 0 w 50"/>
                <a:gd name="T3" fmla="*/ 1 h 1"/>
                <a:gd name="T4" fmla="*/ 0 60000 65536"/>
                <a:gd name="T5" fmla="*/ 0 60000 65536"/>
                <a:gd name="T6" fmla="*/ 0 w 50"/>
                <a:gd name="T7" fmla="*/ 0 h 1"/>
                <a:gd name="T8" fmla="*/ 50 w 50"/>
                <a:gd name="T9" fmla="*/ 0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74216" name="Line 288"/>
            <p:cNvSpPr>
              <a:spLocks noChangeShapeType="1"/>
            </p:cNvSpPr>
            <p:nvPr/>
          </p:nvSpPr>
          <p:spPr bwMode="auto">
            <a:xfrm>
              <a:off x="3623"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74217" name="Line 289"/>
            <p:cNvSpPr>
              <a:spLocks noChangeShapeType="1"/>
            </p:cNvSpPr>
            <p:nvPr/>
          </p:nvSpPr>
          <p:spPr bwMode="auto">
            <a:xfrm>
              <a:off x="3601" y="1306"/>
              <a:ext cx="0" cy="3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174181" name="Group 290"/>
          <p:cNvGrpSpPr>
            <a:grpSpLocks/>
          </p:cNvGrpSpPr>
          <p:nvPr/>
        </p:nvGrpSpPr>
        <p:grpSpPr bwMode="auto">
          <a:xfrm>
            <a:off x="3130550" y="1000125"/>
            <a:ext cx="384175" cy="82550"/>
            <a:chOff x="2927" y="177"/>
            <a:chExt cx="242" cy="52"/>
          </a:xfrm>
        </p:grpSpPr>
        <p:grpSp>
          <p:nvGrpSpPr>
            <p:cNvPr id="174209" name="Group 291"/>
            <p:cNvGrpSpPr>
              <a:grpSpLocks noChangeAspect="1"/>
            </p:cNvGrpSpPr>
            <p:nvPr/>
          </p:nvGrpSpPr>
          <p:grpSpPr bwMode="auto">
            <a:xfrm>
              <a:off x="2927" y="180"/>
              <a:ext cx="242" cy="49"/>
              <a:chOff x="1968" y="2736"/>
              <a:chExt cx="240" cy="48"/>
            </a:xfrm>
          </p:grpSpPr>
          <p:sp>
            <p:nvSpPr>
              <p:cNvPr id="174211" name="Oval 292"/>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174212" name="Oval 293"/>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174210" name="Freeform 294"/>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174182" name="Group 295"/>
          <p:cNvGrpSpPr>
            <a:grpSpLocks/>
          </p:cNvGrpSpPr>
          <p:nvPr/>
        </p:nvGrpSpPr>
        <p:grpSpPr bwMode="auto">
          <a:xfrm>
            <a:off x="8362950" y="471488"/>
            <a:ext cx="384175" cy="120650"/>
            <a:chOff x="2561" y="2774"/>
            <a:chExt cx="242" cy="76"/>
          </a:xfrm>
        </p:grpSpPr>
        <p:sp>
          <p:nvSpPr>
            <p:cNvPr id="174206" name="Freeform 296"/>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174207" name="Line 297"/>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74208" name="Freeform 298"/>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sp>
        <p:nvSpPr>
          <p:cNvPr id="174183" name="Freeform 299"/>
          <p:cNvSpPr>
            <a:spLocks noChangeAspect="1"/>
          </p:cNvSpPr>
          <p:nvPr/>
        </p:nvSpPr>
        <p:spPr bwMode="auto">
          <a:xfrm>
            <a:off x="5664200" y="1762125"/>
            <a:ext cx="255588" cy="130175"/>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74184" name="Freeform 300"/>
          <p:cNvSpPr>
            <a:spLocks/>
          </p:cNvSpPr>
          <p:nvPr/>
        </p:nvSpPr>
        <p:spPr bwMode="auto">
          <a:xfrm>
            <a:off x="4732338" y="5956300"/>
            <a:ext cx="74612" cy="15240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grpSp>
        <p:nvGrpSpPr>
          <p:cNvPr id="174185" name="Group 301"/>
          <p:cNvGrpSpPr>
            <a:grpSpLocks/>
          </p:cNvGrpSpPr>
          <p:nvPr/>
        </p:nvGrpSpPr>
        <p:grpSpPr bwMode="auto">
          <a:xfrm>
            <a:off x="4654550" y="6232525"/>
            <a:ext cx="228600" cy="152400"/>
            <a:chOff x="336" y="4128"/>
            <a:chExt cx="144" cy="96"/>
          </a:xfrm>
        </p:grpSpPr>
        <p:sp>
          <p:nvSpPr>
            <p:cNvPr id="174204" name="AutoShape 302"/>
            <p:cNvSpPr>
              <a:spLocks noChangeArrowheads="1"/>
            </p:cNvSpPr>
            <p:nvPr/>
          </p:nvSpPr>
          <p:spPr bwMode="auto">
            <a:xfrm>
              <a:off x="336" y="4128"/>
              <a:ext cx="144" cy="96"/>
            </a:xfrm>
            <a:prstGeom prst="triangle">
              <a:avLst>
                <a:gd name="adj" fmla="val 50000"/>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174205" name="Oval 303"/>
            <p:cNvSpPr>
              <a:spLocks noChangeArrowheads="1"/>
            </p:cNvSpPr>
            <p:nvPr/>
          </p:nvSpPr>
          <p:spPr bwMode="auto">
            <a:xfrm>
              <a:off x="384" y="4164"/>
              <a:ext cx="48" cy="48"/>
            </a:xfrm>
            <a:prstGeom prst="ellipse">
              <a:avLst/>
            </a:prstGeom>
            <a:solidFill>
              <a:schemeClr val="tx1"/>
            </a:solidFill>
            <a:ln w="12700">
              <a:noFill/>
              <a:round/>
              <a:headEnd/>
              <a:tailEnd/>
            </a:ln>
          </p:spPr>
          <p:txBody>
            <a:bodyPr wrap="none" lIns="0" tIns="0" rIns="0" bIns="0" anchor="ctr" anchorCtr="1">
              <a:spAutoFit/>
            </a:bodyPr>
            <a:lstStyle/>
            <a:p>
              <a:endParaRPr lang="en-US"/>
            </a:p>
          </p:txBody>
        </p:sp>
      </p:grpSp>
      <p:grpSp>
        <p:nvGrpSpPr>
          <p:cNvPr id="174186" name="Group 304"/>
          <p:cNvGrpSpPr>
            <a:grpSpLocks/>
          </p:cNvGrpSpPr>
          <p:nvPr/>
        </p:nvGrpSpPr>
        <p:grpSpPr bwMode="auto">
          <a:xfrm>
            <a:off x="4699000" y="4241800"/>
            <a:ext cx="92075" cy="300038"/>
            <a:chOff x="364" y="2874"/>
            <a:chExt cx="58" cy="189"/>
          </a:xfrm>
        </p:grpSpPr>
        <p:sp>
          <p:nvSpPr>
            <p:cNvPr id="174202" name="Freeform 305"/>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174203" name="Freeform 306"/>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174187" name="Group 307"/>
          <p:cNvGrpSpPr>
            <a:grpSpLocks/>
          </p:cNvGrpSpPr>
          <p:nvPr/>
        </p:nvGrpSpPr>
        <p:grpSpPr bwMode="auto">
          <a:xfrm>
            <a:off x="290513" y="2193925"/>
            <a:ext cx="223837" cy="223838"/>
            <a:chOff x="4142" y="3353"/>
            <a:chExt cx="141" cy="141"/>
          </a:xfrm>
        </p:grpSpPr>
        <p:sp>
          <p:nvSpPr>
            <p:cNvPr id="174199" name="Oval 308"/>
            <p:cNvSpPr>
              <a:spLocks noChangeArrowheads="1"/>
            </p:cNvSpPr>
            <p:nvPr/>
          </p:nvSpPr>
          <p:spPr bwMode="auto">
            <a:xfrm>
              <a:off x="4148" y="3364"/>
              <a:ext cx="130" cy="130"/>
            </a:xfrm>
            <a:prstGeom prst="ellipse">
              <a:avLst/>
            </a:prstGeom>
            <a:noFill/>
            <a:ln w="12700" algn="ctr">
              <a:solidFill>
                <a:schemeClr val="tx1"/>
              </a:solidFill>
              <a:round/>
              <a:headEnd/>
              <a:tailEnd/>
            </a:ln>
          </p:spPr>
          <p:txBody>
            <a:bodyPr wrap="none" anchor="ctr"/>
            <a:lstStyle/>
            <a:p>
              <a:endParaRPr lang="en-US"/>
            </a:p>
          </p:txBody>
        </p:sp>
        <p:sp>
          <p:nvSpPr>
            <p:cNvPr id="174200" name="Line 309"/>
            <p:cNvSpPr>
              <a:spLocks noChangeShapeType="1"/>
            </p:cNvSpPr>
            <p:nvPr/>
          </p:nvSpPr>
          <p:spPr bwMode="auto">
            <a:xfrm flipH="1" flipV="1">
              <a:off x="4142" y="3354"/>
              <a:ext cx="28" cy="26"/>
            </a:xfrm>
            <a:prstGeom prst="line">
              <a:avLst/>
            </a:prstGeom>
            <a:noFill/>
            <a:ln w="12700">
              <a:solidFill>
                <a:schemeClr val="tx1"/>
              </a:solidFill>
              <a:round/>
              <a:headEnd/>
              <a:tailEnd/>
            </a:ln>
          </p:spPr>
          <p:txBody>
            <a:bodyPr wrap="none" anchor="ctr"/>
            <a:lstStyle/>
            <a:p>
              <a:endParaRPr lang="en-US"/>
            </a:p>
          </p:txBody>
        </p:sp>
        <p:sp>
          <p:nvSpPr>
            <p:cNvPr id="174201" name="Line 310"/>
            <p:cNvSpPr>
              <a:spLocks noChangeShapeType="1"/>
            </p:cNvSpPr>
            <p:nvPr/>
          </p:nvSpPr>
          <p:spPr bwMode="auto">
            <a:xfrm flipV="1">
              <a:off x="4255" y="3353"/>
              <a:ext cx="28" cy="26"/>
            </a:xfrm>
            <a:prstGeom prst="line">
              <a:avLst/>
            </a:prstGeom>
            <a:noFill/>
            <a:ln w="12700">
              <a:solidFill>
                <a:schemeClr val="tx1"/>
              </a:solidFill>
              <a:round/>
              <a:headEnd/>
              <a:tailEnd/>
            </a:ln>
          </p:spPr>
          <p:txBody>
            <a:bodyPr wrap="none" anchor="ctr"/>
            <a:lstStyle/>
            <a:p>
              <a:endParaRPr lang="en-US"/>
            </a:p>
          </p:txBody>
        </p:sp>
      </p:grpSp>
      <p:grpSp>
        <p:nvGrpSpPr>
          <p:cNvPr id="174188" name="Group 311"/>
          <p:cNvGrpSpPr>
            <a:grpSpLocks/>
          </p:cNvGrpSpPr>
          <p:nvPr/>
        </p:nvGrpSpPr>
        <p:grpSpPr bwMode="auto">
          <a:xfrm>
            <a:off x="315913" y="4406900"/>
            <a:ext cx="325437" cy="309563"/>
            <a:chOff x="4109" y="1470"/>
            <a:chExt cx="205" cy="195"/>
          </a:xfrm>
        </p:grpSpPr>
        <p:sp>
          <p:nvSpPr>
            <p:cNvPr id="174195" name="Rectangle 312"/>
            <p:cNvSpPr>
              <a:spLocks noChangeArrowheads="1"/>
            </p:cNvSpPr>
            <p:nvPr/>
          </p:nvSpPr>
          <p:spPr bwMode="auto">
            <a:xfrm>
              <a:off x="4174" y="1561"/>
              <a:ext cx="76" cy="36"/>
            </a:xfrm>
            <a:prstGeom prst="rect">
              <a:avLst/>
            </a:prstGeom>
            <a:solidFill>
              <a:schemeClr val="tx2"/>
            </a:solidFill>
            <a:ln w="3175">
              <a:solidFill>
                <a:schemeClr val="tx1"/>
              </a:solidFill>
              <a:miter lim="800000"/>
              <a:headEnd/>
              <a:tailEnd/>
            </a:ln>
          </p:spPr>
          <p:txBody>
            <a:bodyPr wrap="none" anchor="ctr"/>
            <a:lstStyle/>
            <a:p>
              <a:endParaRPr lang="en-US"/>
            </a:p>
          </p:txBody>
        </p:sp>
        <p:sp>
          <p:nvSpPr>
            <p:cNvPr id="174196" name="Freeform 313"/>
            <p:cNvSpPr>
              <a:spLocks/>
            </p:cNvSpPr>
            <p:nvPr/>
          </p:nvSpPr>
          <p:spPr bwMode="auto">
            <a:xfrm>
              <a:off x="4109" y="1585"/>
              <a:ext cx="205" cy="80"/>
            </a:xfrm>
            <a:custGeom>
              <a:avLst/>
              <a:gdLst>
                <a:gd name="T0" fmla="*/ 103 w 205"/>
                <a:gd name="T1" fmla="*/ 80 h 80"/>
                <a:gd name="T2" fmla="*/ 0 w 205"/>
                <a:gd name="T3" fmla="*/ 0 h 80"/>
                <a:gd name="T4" fmla="*/ 101 w 205"/>
                <a:gd name="T5" fmla="*/ 12 h 80"/>
                <a:gd name="T6" fmla="*/ 205 w 205"/>
                <a:gd name="T7" fmla="*/ 0 h 80"/>
                <a:gd name="T8" fmla="*/ 103 w 205"/>
                <a:gd name="T9" fmla="*/ 80 h 80"/>
                <a:gd name="T10" fmla="*/ 0 60000 65536"/>
                <a:gd name="T11" fmla="*/ 0 60000 65536"/>
                <a:gd name="T12" fmla="*/ 0 60000 65536"/>
                <a:gd name="T13" fmla="*/ 0 60000 65536"/>
                <a:gd name="T14" fmla="*/ 0 60000 65536"/>
                <a:gd name="T15" fmla="*/ 0 w 205"/>
                <a:gd name="T16" fmla="*/ 0 h 80"/>
                <a:gd name="T17" fmla="*/ 205 w 205"/>
                <a:gd name="T18" fmla="*/ 80 h 80"/>
              </a:gdLst>
              <a:ahLst/>
              <a:cxnLst>
                <a:cxn ang="T10">
                  <a:pos x="T0" y="T1"/>
                </a:cxn>
                <a:cxn ang="T11">
                  <a:pos x="T2" y="T3"/>
                </a:cxn>
                <a:cxn ang="T12">
                  <a:pos x="T4" y="T5"/>
                </a:cxn>
                <a:cxn ang="T13">
                  <a:pos x="T6" y="T7"/>
                </a:cxn>
                <a:cxn ang="T14">
                  <a:pos x="T8" y="T9"/>
                </a:cxn>
              </a:cxnLst>
              <a:rect l="T15" t="T16" r="T17" b="T18"/>
              <a:pathLst>
                <a:path w="205" h="80">
                  <a:moveTo>
                    <a:pt x="103" y="80"/>
                  </a:moveTo>
                  <a:lnTo>
                    <a:pt x="0" y="0"/>
                  </a:lnTo>
                  <a:lnTo>
                    <a:pt x="101" y="12"/>
                  </a:lnTo>
                  <a:lnTo>
                    <a:pt x="205" y="0"/>
                  </a:lnTo>
                  <a:lnTo>
                    <a:pt x="103" y="80"/>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74197" name="Line 314"/>
            <p:cNvSpPr>
              <a:spLocks noChangeShapeType="1"/>
            </p:cNvSpPr>
            <p:nvPr/>
          </p:nvSpPr>
          <p:spPr bwMode="auto">
            <a:xfrm flipH="1">
              <a:off x="4211" y="1470"/>
              <a:ext cx="2" cy="153"/>
            </a:xfrm>
            <a:prstGeom prst="line">
              <a:avLst/>
            </a:prstGeom>
            <a:noFill/>
            <a:ln w="38100">
              <a:solidFill>
                <a:schemeClr val="tx1"/>
              </a:solidFill>
              <a:round/>
              <a:headEnd/>
              <a:tailEnd/>
            </a:ln>
          </p:spPr>
          <p:txBody>
            <a:bodyPr wrap="none" anchor="ctr"/>
            <a:lstStyle/>
            <a:p>
              <a:endParaRPr lang="en-US"/>
            </a:p>
          </p:txBody>
        </p:sp>
        <p:sp>
          <p:nvSpPr>
            <p:cNvPr id="174198" name="Line 315"/>
            <p:cNvSpPr>
              <a:spLocks noChangeShapeType="1"/>
            </p:cNvSpPr>
            <p:nvPr/>
          </p:nvSpPr>
          <p:spPr bwMode="auto">
            <a:xfrm>
              <a:off x="4142" y="1512"/>
              <a:ext cx="140" cy="0"/>
            </a:xfrm>
            <a:prstGeom prst="line">
              <a:avLst/>
            </a:prstGeom>
            <a:noFill/>
            <a:ln w="28575">
              <a:solidFill>
                <a:schemeClr val="tx1"/>
              </a:solidFill>
              <a:round/>
              <a:headEnd/>
              <a:tailEnd/>
            </a:ln>
          </p:spPr>
          <p:txBody>
            <a:bodyPr wrap="none" anchor="ctr"/>
            <a:lstStyle/>
            <a:p>
              <a:endParaRPr lang="en-US"/>
            </a:p>
          </p:txBody>
        </p:sp>
      </p:grpSp>
      <p:grpSp>
        <p:nvGrpSpPr>
          <p:cNvPr id="174189" name="Group 316"/>
          <p:cNvGrpSpPr>
            <a:grpSpLocks/>
          </p:cNvGrpSpPr>
          <p:nvPr/>
        </p:nvGrpSpPr>
        <p:grpSpPr bwMode="auto">
          <a:xfrm>
            <a:off x="514350" y="5064125"/>
            <a:ext cx="304800" cy="244475"/>
            <a:chOff x="2474" y="3329"/>
            <a:chExt cx="192" cy="154"/>
          </a:xfrm>
        </p:grpSpPr>
        <p:sp>
          <p:nvSpPr>
            <p:cNvPr id="174193" name="AutoShape 317"/>
            <p:cNvSpPr>
              <a:spLocks noChangeArrowheads="1"/>
            </p:cNvSpPr>
            <p:nvPr/>
          </p:nvSpPr>
          <p:spPr bwMode="auto">
            <a:xfrm flipV="1">
              <a:off x="2474" y="3387"/>
              <a:ext cx="192" cy="96"/>
            </a:xfrm>
            <a:prstGeom prst="triangle">
              <a:avLst>
                <a:gd name="adj" fmla="val 50000"/>
              </a:avLst>
            </a:prstGeom>
            <a:solidFill>
              <a:schemeClr val="tx2"/>
            </a:solidFill>
            <a:ln w="3175">
              <a:solidFill>
                <a:schemeClr val="tx1"/>
              </a:solidFill>
              <a:miter lim="800000"/>
              <a:headEnd/>
              <a:tailEnd/>
            </a:ln>
          </p:spPr>
          <p:txBody>
            <a:bodyPr wrap="none" anchor="ctr"/>
            <a:lstStyle/>
            <a:p>
              <a:endParaRPr lang="en-US"/>
            </a:p>
          </p:txBody>
        </p:sp>
        <p:sp>
          <p:nvSpPr>
            <p:cNvPr id="174194" name="Rectangle 318"/>
            <p:cNvSpPr>
              <a:spLocks noChangeArrowheads="1"/>
            </p:cNvSpPr>
            <p:nvPr/>
          </p:nvSpPr>
          <p:spPr bwMode="auto">
            <a:xfrm>
              <a:off x="2478" y="3329"/>
              <a:ext cx="60" cy="55"/>
            </a:xfrm>
            <a:prstGeom prst="rect">
              <a:avLst/>
            </a:prstGeom>
            <a:solidFill>
              <a:schemeClr val="tx2"/>
            </a:solidFill>
            <a:ln w="12700">
              <a:solidFill>
                <a:schemeClr val="tx1"/>
              </a:solidFill>
              <a:miter lim="800000"/>
              <a:headEnd/>
              <a:tailEnd/>
            </a:ln>
          </p:spPr>
          <p:txBody>
            <a:bodyPr wrap="none" anchor="ctr"/>
            <a:lstStyle/>
            <a:p>
              <a:endParaRPr lang="en-US"/>
            </a:p>
          </p:txBody>
        </p:sp>
      </p:grpSp>
      <p:sp>
        <p:nvSpPr>
          <p:cNvPr id="174190" name="Freeform 319"/>
          <p:cNvSpPr>
            <a:spLocks noChangeAspect="1"/>
          </p:cNvSpPr>
          <p:nvPr/>
        </p:nvSpPr>
        <p:spPr bwMode="auto">
          <a:xfrm>
            <a:off x="3113088" y="1951038"/>
            <a:ext cx="228600" cy="296862"/>
          </a:xfrm>
          <a:custGeom>
            <a:avLst/>
            <a:gdLst>
              <a:gd name="T0" fmla="*/ 1422 w 1422"/>
              <a:gd name="T1" fmla="*/ 142 h 1845"/>
              <a:gd name="T2" fmla="*/ 1371 w 1422"/>
              <a:gd name="T3" fmla="*/ 112 h 1845"/>
              <a:gd name="T4" fmla="*/ 1264 w 1422"/>
              <a:gd name="T5" fmla="*/ 63 h 1845"/>
              <a:gd name="T6" fmla="*/ 1173 w 1422"/>
              <a:gd name="T7" fmla="*/ 33 h 1845"/>
              <a:gd name="T8" fmla="*/ 1083 w 1422"/>
              <a:gd name="T9" fmla="*/ 12 h 1845"/>
              <a:gd name="T10" fmla="*/ 1003 w 1422"/>
              <a:gd name="T11" fmla="*/ 3 h 1845"/>
              <a:gd name="T12" fmla="*/ 931 w 1422"/>
              <a:gd name="T13" fmla="*/ 0 h 1845"/>
              <a:gd name="T14" fmla="*/ 844 w 1422"/>
              <a:gd name="T15" fmla="*/ 3 h 1845"/>
              <a:gd name="T16" fmla="*/ 766 w 1422"/>
              <a:gd name="T17" fmla="*/ 15 h 1845"/>
              <a:gd name="T18" fmla="*/ 675 w 1422"/>
              <a:gd name="T19" fmla="*/ 36 h 1845"/>
              <a:gd name="T20" fmla="*/ 582 w 1422"/>
              <a:gd name="T21" fmla="*/ 66 h 1845"/>
              <a:gd name="T22" fmla="*/ 480 w 1422"/>
              <a:gd name="T23" fmla="*/ 115 h 1845"/>
              <a:gd name="T24" fmla="*/ 381 w 1422"/>
              <a:gd name="T25" fmla="*/ 178 h 1845"/>
              <a:gd name="T26" fmla="*/ 324 w 1422"/>
              <a:gd name="T27" fmla="*/ 222 h 1845"/>
              <a:gd name="T28" fmla="*/ 288 w 1422"/>
              <a:gd name="T29" fmla="*/ 256 h 1845"/>
              <a:gd name="T30" fmla="*/ 210 w 1422"/>
              <a:gd name="T31" fmla="*/ 339 h 1845"/>
              <a:gd name="T32" fmla="*/ 151 w 1422"/>
              <a:gd name="T33" fmla="*/ 418 h 1845"/>
              <a:gd name="T34" fmla="*/ 97 w 1422"/>
              <a:gd name="T35" fmla="*/ 511 h 1845"/>
              <a:gd name="T36" fmla="*/ 57 w 1422"/>
              <a:gd name="T37" fmla="*/ 604 h 1845"/>
              <a:gd name="T38" fmla="*/ 27 w 1422"/>
              <a:gd name="T39" fmla="*/ 700 h 1845"/>
              <a:gd name="T40" fmla="*/ 10 w 1422"/>
              <a:gd name="T41" fmla="*/ 778 h 1845"/>
              <a:gd name="T42" fmla="*/ 3 w 1422"/>
              <a:gd name="T43" fmla="*/ 849 h 1845"/>
              <a:gd name="T44" fmla="*/ 0 w 1422"/>
              <a:gd name="T45" fmla="*/ 924 h 1845"/>
              <a:gd name="T46" fmla="*/ 4 w 1422"/>
              <a:gd name="T47" fmla="*/ 1008 h 1845"/>
              <a:gd name="T48" fmla="*/ 18 w 1422"/>
              <a:gd name="T49" fmla="*/ 1104 h 1845"/>
              <a:gd name="T50" fmla="*/ 45 w 1422"/>
              <a:gd name="T51" fmla="*/ 1207 h 1845"/>
              <a:gd name="T52" fmla="*/ 96 w 1422"/>
              <a:gd name="T53" fmla="*/ 1327 h 1845"/>
              <a:gd name="T54" fmla="*/ 151 w 1422"/>
              <a:gd name="T55" fmla="*/ 1431 h 1845"/>
              <a:gd name="T56" fmla="*/ 228 w 1422"/>
              <a:gd name="T57" fmla="*/ 1527 h 1845"/>
              <a:gd name="T58" fmla="*/ 303 w 1422"/>
              <a:gd name="T59" fmla="*/ 1606 h 1845"/>
              <a:gd name="T60" fmla="*/ 388 w 1422"/>
              <a:gd name="T61" fmla="*/ 1674 h 1845"/>
              <a:gd name="T62" fmla="*/ 462 w 1422"/>
              <a:gd name="T63" fmla="*/ 1719 h 1845"/>
              <a:gd name="T64" fmla="*/ 577 w 1422"/>
              <a:gd name="T65" fmla="*/ 1777 h 1845"/>
              <a:gd name="T66" fmla="*/ 667 w 1422"/>
              <a:gd name="T67" fmla="*/ 1809 h 1845"/>
              <a:gd name="T68" fmla="*/ 738 w 1422"/>
              <a:gd name="T69" fmla="*/ 1827 h 1845"/>
              <a:gd name="T70" fmla="*/ 823 w 1422"/>
              <a:gd name="T71" fmla="*/ 1840 h 1845"/>
              <a:gd name="T72" fmla="*/ 931 w 1422"/>
              <a:gd name="T73" fmla="*/ 1845 h 1845"/>
              <a:gd name="T74" fmla="*/ 1023 w 1422"/>
              <a:gd name="T75" fmla="*/ 1842 h 1845"/>
              <a:gd name="T76" fmla="*/ 1110 w 1422"/>
              <a:gd name="T77" fmla="*/ 1830 h 1845"/>
              <a:gd name="T78" fmla="*/ 1182 w 1422"/>
              <a:gd name="T79" fmla="*/ 1810 h 1845"/>
              <a:gd name="T80" fmla="*/ 1272 w 1422"/>
              <a:gd name="T81" fmla="*/ 1782 h 1845"/>
              <a:gd name="T82" fmla="*/ 1366 w 1422"/>
              <a:gd name="T83" fmla="*/ 1737 h 1845"/>
              <a:gd name="T84" fmla="*/ 1414 w 1422"/>
              <a:gd name="T85" fmla="*/ 1708 h 18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22"/>
              <a:gd name="T130" fmla="*/ 0 h 1845"/>
              <a:gd name="T131" fmla="*/ 1422 w 1422"/>
              <a:gd name="T132" fmla="*/ 1845 h 18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22" h="1845">
                <a:moveTo>
                  <a:pt x="1422" y="142"/>
                </a:moveTo>
                <a:lnTo>
                  <a:pt x="1371" y="112"/>
                </a:lnTo>
                <a:lnTo>
                  <a:pt x="1264" y="63"/>
                </a:lnTo>
                <a:lnTo>
                  <a:pt x="1173" y="33"/>
                </a:lnTo>
                <a:lnTo>
                  <a:pt x="1083" y="12"/>
                </a:lnTo>
                <a:lnTo>
                  <a:pt x="1003" y="3"/>
                </a:lnTo>
                <a:lnTo>
                  <a:pt x="931" y="0"/>
                </a:lnTo>
                <a:lnTo>
                  <a:pt x="844" y="3"/>
                </a:lnTo>
                <a:lnTo>
                  <a:pt x="766" y="15"/>
                </a:lnTo>
                <a:lnTo>
                  <a:pt x="675" y="36"/>
                </a:lnTo>
                <a:lnTo>
                  <a:pt x="582" y="66"/>
                </a:lnTo>
                <a:lnTo>
                  <a:pt x="480" y="115"/>
                </a:lnTo>
                <a:lnTo>
                  <a:pt x="381" y="178"/>
                </a:lnTo>
                <a:lnTo>
                  <a:pt x="324" y="222"/>
                </a:lnTo>
                <a:lnTo>
                  <a:pt x="288" y="256"/>
                </a:lnTo>
                <a:lnTo>
                  <a:pt x="210" y="339"/>
                </a:lnTo>
                <a:lnTo>
                  <a:pt x="151" y="418"/>
                </a:lnTo>
                <a:lnTo>
                  <a:pt x="97" y="511"/>
                </a:lnTo>
                <a:lnTo>
                  <a:pt x="57" y="604"/>
                </a:lnTo>
                <a:lnTo>
                  <a:pt x="27" y="700"/>
                </a:lnTo>
                <a:lnTo>
                  <a:pt x="10" y="778"/>
                </a:lnTo>
                <a:lnTo>
                  <a:pt x="3" y="849"/>
                </a:lnTo>
                <a:lnTo>
                  <a:pt x="0" y="924"/>
                </a:lnTo>
                <a:lnTo>
                  <a:pt x="4" y="1008"/>
                </a:lnTo>
                <a:lnTo>
                  <a:pt x="18" y="1104"/>
                </a:lnTo>
                <a:lnTo>
                  <a:pt x="45" y="1207"/>
                </a:lnTo>
                <a:lnTo>
                  <a:pt x="96" y="1327"/>
                </a:lnTo>
                <a:lnTo>
                  <a:pt x="151" y="1431"/>
                </a:lnTo>
                <a:lnTo>
                  <a:pt x="228" y="1527"/>
                </a:lnTo>
                <a:lnTo>
                  <a:pt x="303" y="1606"/>
                </a:lnTo>
                <a:lnTo>
                  <a:pt x="388" y="1674"/>
                </a:lnTo>
                <a:lnTo>
                  <a:pt x="462" y="1719"/>
                </a:lnTo>
                <a:lnTo>
                  <a:pt x="577" y="1777"/>
                </a:lnTo>
                <a:lnTo>
                  <a:pt x="667" y="1809"/>
                </a:lnTo>
                <a:lnTo>
                  <a:pt x="738" y="1827"/>
                </a:lnTo>
                <a:lnTo>
                  <a:pt x="823" y="1840"/>
                </a:lnTo>
                <a:lnTo>
                  <a:pt x="931" y="1845"/>
                </a:lnTo>
                <a:lnTo>
                  <a:pt x="1023" y="1842"/>
                </a:lnTo>
                <a:lnTo>
                  <a:pt x="1110" y="1830"/>
                </a:lnTo>
                <a:lnTo>
                  <a:pt x="1182" y="1810"/>
                </a:lnTo>
                <a:lnTo>
                  <a:pt x="1272" y="1782"/>
                </a:lnTo>
                <a:lnTo>
                  <a:pt x="1366" y="1737"/>
                </a:lnTo>
                <a:lnTo>
                  <a:pt x="1414" y="170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174191" name="Rectangle 320"/>
          <p:cNvSpPr>
            <a:spLocks noGrp="1" noChangeArrowheads="1"/>
          </p:cNvSpPr>
          <p:nvPr>
            <p:ph type="title"/>
          </p:nvPr>
        </p:nvSpPr>
        <p:spPr>
          <a:xfrm>
            <a:off x="4033838" y="111125"/>
            <a:ext cx="955675" cy="182563"/>
          </a:xfrm>
          <a:noFill/>
        </p:spPr>
        <p:txBody>
          <a:bodyPr wrap="none" lIns="0" tIns="0" rIns="0" bIns="0">
            <a:spAutoFit/>
          </a:bodyPr>
          <a:lstStyle/>
          <a:p>
            <a:pPr eaLnBrk="1" hangingPunct="1"/>
            <a:r>
              <a:rPr lang="en-US" sz="1200">
                <a:solidFill>
                  <a:srgbClr val="000000"/>
                </a:solidFill>
              </a:rPr>
              <a:t>Scratch Sheet</a:t>
            </a:r>
          </a:p>
        </p:txBody>
      </p:sp>
      <p:sp>
        <p:nvSpPr>
          <p:cNvPr id="174192" name="Freeform 321"/>
          <p:cNvSpPr>
            <a:spLocks noChangeAspect="1"/>
          </p:cNvSpPr>
          <p:nvPr/>
        </p:nvSpPr>
        <p:spPr bwMode="auto">
          <a:xfrm>
            <a:off x="811213" y="2219325"/>
            <a:ext cx="255587" cy="130175"/>
          </a:xfrm>
          <a:custGeom>
            <a:avLst/>
            <a:gdLst>
              <a:gd name="T0" fmla="*/ 415 w 1612"/>
              <a:gd name="T1" fmla="*/ 0 h 820"/>
              <a:gd name="T2" fmla="*/ 371 w 1612"/>
              <a:gd name="T3" fmla="*/ 0 h 820"/>
              <a:gd name="T4" fmla="*/ 321 w 1612"/>
              <a:gd name="T5" fmla="*/ 8 h 820"/>
              <a:gd name="T6" fmla="*/ 255 w 1612"/>
              <a:gd name="T7" fmla="*/ 28 h 820"/>
              <a:gd name="T8" fmla="*/ 189 w 1612"/>
              <a:gd name="T9" fmla="*/ 64 h 820"/>
              <a:gd name="T10" fmla="*/ 157 w 1612"/>
              <a:gd name="T11" fmla="*/ 88 h 820"/>
              <a:gd name="T12" fmla="*/ 129 w 1612"/>
              <a:gd name="T13" fmla="*/ 112 h 820"/>
              <a:gd name="T14" fmla="*/ 87 w 1612"/>
              <a:gd name="T15" fmla="*/ 156 h 820"/>
              <a:gd name="T16" fmla="*/ 57 w 1612"/>
              <a:gd name="T17" fmla="*/ 200 h 820"/>
              <a:gd name="T18" fmla="*/ 33 w 1612"/>
              <a:gd name="T19" fmla="*/ 248 h 820"/>
              <a:gd name="T20" fmla="*/ 17 w 1612"/>
              <a:gd name="T21" fmla="*/ 296 h 820"/>
              <a:gd name="T22" fmla="*/ 5 w 1612"/>
              <a:gd name="T23" fmla="*/ 352 h 820"/>
              <a:gd name="T24" fmla="*/ 0 w 1612"/>
              <a:gd name="T25" fmla="*/ 406 h 820"/>
              <a:gd name="T26" fmla="*/ 5 w 1612"/>
              <a:gd name="T27" fmla="*/ 464 h 820"/>
              <a:gd name="T28" fmla="*/ 13 w 1612"/>
              <a:gd name="T29" fmla="*/ 514 h 820"/>
              <a:gd name="T30" fmla="*/ 31 w 1612"/>
              <a:gd name="T31" fmla="*/ 560 h 820"/>
              <a:gd name="T32" fmla="*/ 49 w 1612"/>
              <a:gd name="T33" fmla="*/ 606 h 820"/>
              <a:gd name="T34" fmla="*/ 75 w 1612"/>
              <a:gd name="T35" fmla="*/ 648 h 820"/>
              <a:gd name="T36" fmla="*/ 107 w 1612"/>
              <a:gd name="T37" fmla="*/ 686 h 820"/>
              <a:gd name="T38" fmla="*/ 143 w 1612"/>
              <a:gd name="T39" fmla="*/ 722 h 820"/>
              <a:gd name="T40" fmla="*/ 179 w 1612"/>
              <a:gd name="T41" fmla="*/ 748 h 820"/>
              <a:gd name="T42" fmla="*/ 219 w 1612"/>
              <a:gd name="T43" fmla="*/ 772 h 820"/>
              <a:gd name="T44" fmla="*/ 253 w 1612"/>
              <a:gd name="T45" fmla="*/ 786 h 820"/>
              <a:gd name="T46" fmla="*/ 281 w 1612"/>
              <a:gd name="T47" fmla="*/ 798 h 820"/>
              <a:gd name="T48" fmla="*/ 311 w 1612"/>
              <a:gd name="T49" fmla="*/ 806 h 820"/>
              <a:gd name="T50" fmla="*/ 341 w 1612"/>
              <a:gd name="T51" fmla="*/ 814 h 820"/>
              <a:gd name="T52" fmla="*/ 375 w 1612"/>
              <a:gd name="T53" fmla="*/ 818 h 820"/>
              <a:gd name="T54" fmla="*/ 413 w 1612"/>
              <a:gd name="T55" fmla="*/ 820 h 820"/>
              <a:gd name="T56" fmla="*/ 1195 w 1612"/>
              <a:gd name="T57" fmla="*/ 820 h 820"/>
              <a:gd name="T58" fmla="*/ 1261 w 1612"/>
              <a:gd name="T59" fmla="*/ 816 h 820"/>
              <a:gd name="T60" fmla="*/ 1311 w 1612"/>
              <a:gd name="T61" fmla="*/ 808 h 820"/>
              <a:gd name="T62" fmla="*/ 1357 w 1612"/>
              <a:gd name="T63" fmla="*/ 790 h 820"/>
              <a:gd name="T64" fmla="*/ 1399 w 1612"/>
              <a:gd name="T65" fmla="*/ 770 h 820"/>
              <a:gd name="T66" fmla="*/ 1441 w 1612"/>
              <a:gd name="T67" fmla="*/ 744 h 820"/>
              <a:gd name="T68" fmla="*/ 1481 w 1612"/>
              <a:gd name="T69" fmla="*/ 708 h 820"/>
              <a:gd name="T70" fmla="*/ 1525 w 1612"/>
              <a:gd name="T71" fmla="*/ 660 h 820"/>
              <a:gd name="T72" fmla="*/ 1561 w 1612"/>
              <a:gd name="T73" fmla="*/ 608 h 820"/>
              <a:gd name="T74" fmla="*/ 1591 w 1612"/>
              <a:gd name="T75" fmla="*/ 538 h 820"/>
              <a:gd name="T76" fmla="*/ 1610 w 1612"/>
              <a:gd name="T77" fmla="*/ 461 h 820"/>
              <a:gd name="T78" fmla="*/ 1612 w 1612"/>
              <a:gd name="T79" fmla="*/ 399 h 820"/>
              <a:gd name="T80" fmla="*/ 1607 w 1612"/>
              <a:gd name="T81" fmla="*/ 350 h 820"/>
              <a:gd name="T82" fmla="*/ 1597 w 1612"/>
              <a:gd name="T83" fmla="*/ 304 h 820"/>
              <a:gd name="T84" fmla="*/ 1583 w 1612"/>
              <a:gd name="T85" fmla="*/ 256 h 820"/>
              <a:gd name="T86" fmla="*/ 1561 w 1612"/>
              <a:gd name="T87" fmla="*/ 212 h 820"/>
              <a:gd name="T88" fmla="*/ 1535 w 1612"/>
              <a:gd name="T89" fmla="*/ 172 h 820"/>
              <a:gd name="T90" fmla="*/ 1511 w 1612"/>
              <a:gd name="T91" fmla="*/ 138 h 820"/>
              <a:gd name="T92" fmla="*/ 1479 w 1612"/>
              <a:gd name="T93" fmla="*/ 108 h 820"/>
              <a:gd name="T94" fmla="*/ 1449 w 1612"/>
              <a:gd name="T95" fmla="*/ 82 h 820"/>
              <a:gd name="T96" fmla="*/ 1413 w 1612"/>
              <a:gd name="T97" fmla="*/ 56 h 820"/>
              <a:gd name="T98" fmla="*/ 1381 w 1612"/>
              <a:gd name="T99" fmla="*/ 40 h 820"/>
              <a:gd name="T100" fmla="*/ 1345 w 1612"/>
              <a:gd name="T101" fmla="*/ 24 h 820"/>
              <a:gd name="T102" fmla="*/ 1305 w 1612"/>
              <a:gd name="T103" fmla="*/ 10 h 820"/>
              <a:gd name="T104" fmla="*/ 1249 w 1612"/>
              <a:gd name="T105" fmla="*/ 2 h 820"/>
              <a:gd name="T106" fmla="*/ 1197 w 1612"/>
              <a:gd name="T107" fmla="*/ 0 h 820"/>
              <a:gd name="T108" fmla="*/ 415 w 1612"/>
              <a:gd name="T109" fmla="*/ 0 h 8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2"/>
              <a:gd name="T166" fmla="*/ 0 h 820"/>
              <a:gd name="T167" fmla="*/ 1612 w 1612"/>
              <a:gd name="T168" fmla="*/ 820 h 8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2" h="820">
                <a:moveTo>
                  <a:pt x="415" y="0"/>
                </a:moveTo>
                <a:lnTo>
                  <a:pt x="371" y="0"/>
                </a:lnTo>
                <a:lnTo>
                  <a:pt x="321" y="8"/>
                </a:lnTo>
                <a:lnTo>
                  <a:pt x="255" y="28"/>
                </a:lnTo>
                <a:lnTo>
                  <a:pt x="189" y="64"/>
                </a:lnTo>
                <a:lnTo>
                  <a:pt x="157" y="88"/>
                </a:lnTo>
                <a:lnTo>
                  <a:pt x="129" y="112"/>
                </a:lnTo>
                <a:lnTo>
                  <a:pt x="87" y="156"/>
                </a:lnTo>
                <a:lnTo>
                  <a:pt x="57" y="200"/>
                </a:lnTo>
                <a:lnTo>
                  <a:pt x="33" y="248"/>
                </a:lnTo>
                <a:lnTo>
                  <a:pt x="17" y="296"/>
                </a:lnTo>
                <a:lnTo>
                  <a:pt x="5" y="352"/>
                </a:lnTo>
                <a:lnTo>
                  <a:pt x="0" y="406"/>
                </a:lnTo>
                <a:lnTo>
                  <a:pt x="5" y="464"/>
                </a:lnTo>
                <a:lnTo>
                  <a:pt x="13" y="514"/>
                </a:lnTo>
                <a:lnTo>
                  <a:pt x="31" y="560"/>
                </a:lnTo>
                <a:lnTo>
                  <a:pt x="49" y="606"/>
                </a:lnTo>
                <a:lnTo>
                  <a:pt x="75" y="648"/>
                </a:lnTo>
                <a:lnTo>
                  <a:pt x="107" y="686"/>
                </a:lnTo>
                <a:lnTo>
                  <a:pt x="143" y="722"/>
                </a:lnTo>
                <a:lnTo>
                  <a:pt x="179" y="748"/>
                </a:lnTo>
                <a:lnTo>
                  <a:pt x="219" y="772"/>
                </a:lnTo>
                <a:lnTo>
                  <a:pt x="253" y="786"/>
                </a:lnTo>
                <a:lnTo>
                  <a:pt x="281" y="798"/>
                </a:lnTo>
                <a:lnTo>
                  <a:pt x="311" y="806"/>
                </a:lnTo>
                <a:lnTo>
                  <a:pt x="341" y="814"/>
                </a:lnTo>
                <a:lnTo>
                  <a:pt x="375" y="818"/>
                </a:lnTo>
                <a:lnTo>
                  <a:pt x="413" y="820"/>
                </a:lnTo>
                <a:lnTo>
                  <a:pt x="1195" y="820"/>
                </a:lnTo>
                <a:lnTo>
                  <a:pt x="1261" y="816"/>
                </a:lnTo>
                <a:lnTo>
                  <a:pt x="1311" y="808"/>
                </a:lnTo>
                <a:lnTo>
                  <a:pt x="1357" y="790"/>
                </a:lnTo>
                <a:lnTo>
                  <a:pt x="1399" y="770"/>
                </a:lnTo>
                <a:lnTo>
                  <a:pt x="1441" y="744"/>
                </a:lnTo>
                <a:lnTo>
                  <a:pt x="1481" y="708"/>
                </a:lnTo>
                <a:lnTo>
                  <a:pt x="1525" y="660"/>
                </a:lnTo>
                <a:lnTo>
                  <a:pt x="1561" y="608"/>
                </a:lnTo>
                <a:lnTo>
                  <a:pt x="1591" y="538"/>
                </a:lnTo>
                <a:lnTo>
                  <a:pt x="1610" y="461"/>
                </a:lnTo>
                <a:lnTo>
                  <a:pt x="1612" y="399"/>
                </a:lnTo>
                <a:lnTo>
                  <a:pt x="1607" y="350"/>
                </a:lnTo>
                <a:lnTo>
                  <a:pt x="1597" y="304"/>
                </a:lnTo>
                <a:lnTo>
                  <a:pt x="1583" y="256"/>
                </a:lnTo>
                <a:lnTo>
                  <a:pt x="1561" y="212"/>
                </a:lnTo>
                <a:lnTo>
                  <a:pt x="1535" y="172"/>
                </a:lnTo>
                <a:lnTo>
                  <a:pt x="1511" y="138"/>
                </a:lnTo>
                <a:lnTo>
                  <a:pt x="1479" y="108"/>
                </a:lnTo>
                <a:lnTo>
                  <a:pt x="1449" y="82"/>
                </a:lnTo>
                <a:lnTo>
                  <a:pt x="1413" y="56"/>
                </a:lnTo>
                <a:lnTo>
                  <a:pt x="1381" y="40"/>
                </a:lnTo>
                <a:lnTo>
                  <a:pt x="1345" y="24"/>
                </a:lnTo>
                <a:lnTo>
                  <a:pt x="1305" y="10"/>
                </a:lnTo>
                <a:lnTo>
                  <a:pt x="1249" y="2"/>
                </a:lnTo>
                <a:lnTo>
                  <a:pt x="1197" y="0"/>
                </a:lnTo>
                <a:lnTo>
                  <a:pt x="415" y="0"/>
                </a:ln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5106" name="Picture 5" descr="Patch03Corps3.gif">
            <a:hlinkClick r:id="rId2"/>
          </p:cNvPr>
          <p:cNvPicPr>
            <a:picLocks noChangeAspect="1" noChangeArrowheads="1"/>
          </p:cNvPicPr>
          <p:nvPr/>
        </p:nvPicPr>
        <p:blipFill>
          <a:blip r:embed="rId3" cstate="print"/>
          <a:srcRect/>
          <a:stretch>
            <a:fillRect/>
          </a:stretch>
        </p:blipFill>
        <p:spPr bwMode="auto">
          <a:xfrm>
            <a:off x="5334000" y="0"/>
            <a:ext cx="876300" cy="788988"/>
          </a:xfrm>
          <a:prstGeom prst="rect">
            <a:avLst/>
          </a:prstGeom>
          <a:noFill/>
          <a:ln w="9525">
            <a:noFill/>
            <a:miter lim="800000"/>
            <a:headEnd/>
            <a:tailEnd/>
          </a:ln>
        </p:spPr>
      </p:pic>
      <p:pic>
        <p:nvPicPr>
          <p:cNvPr id="175107" name="Picture 7" descr="Patch001AD1.jpg">
            <a:hlinkClick r:id="rId4"/>
          </p:cNvPr>
          <p:cNvPicPr>
            <a:picLocks noChangeAspect="1" noChangeArrowheads="1"/>
          </p:cNvPicPr>
          <p:nvPr/>
        </p:nvPicPr>
        <p:blipFill>
          <a:blip r:embed="rId5" cstate="print"/>
          <a:srcRect/>
          <a:stretch>
            <a:fillRect/>
          </a:stretch>
        </p:blipFill>
        <p:spPr bwMode="auto">
          <a:xfrm>
            <a:off x="7467600" y="0"/>
            <a:ext cx="990600" cy="1047750"/>
          </a:xfrm>
          <a:prstGeom prst="rect">
            <a:avLst/>
          </a:prstGeom>
          <a:noFill/>
          <a:ln w="9525">
            <a:noFill/>
            <a:miter lim="800000"/>
            <a:headEnd/>
            <a:tailEnd/>
          </a:ln>
        </p:spPr>
      </p:pic>
      <p:pic>
        <p:nvPicPr>
          <p:cNvPr id="175108" name="Picture 8"/>
          <p:cNvPicPr>
            <a:picLocks noChangeAspect="1" noChangeArrowheads="1"/>
          </p:cNvPicPr>
          <p:nvPr/>
        </p:nvPicPr>
        <p:blipFill>
          <a:blip r:embed="rId6" cstate="print"/>
          <a:srcRect/>
          <a:stretch>
            <a:fillRect/>
          </a:stretch>
        </p:blipFill>
        <p:spPr bwMode="auto">
          <a:xfrm>
            <a:off x="6324600" y="0"/>
            <a:ext cx="908050" cy="1219200"/>
          </a:xfrm>
          <a:prstGeom prst="rect">
            <a:avLst/>
          </a:prstGeom>
          <a:noFill/>
          <a:ln w="9525">
            <a:noFill/>
            <a:miter lim="800000"/>
            <a:headEnd/>
            <a:tailEnd/>
          </a:ln>
        </p:spPr>
      </p:pic>
      <p:pic>
        <p:nvPicPr>
          <p:cNvPr id="175109" name="Picture 10" descr="aRankChart2"/>
          <p:cNvPicPr>
            <a:picLocks noChangeAspect="1" noChangeArrowheads="1"/>
          </p:cNvPicPr>
          <p:nvPr/>
        </p:nvPicPr>
        <p:blipFill>
          <a:blip r:embed="rId7" cstate="print"/>
          <a:srcRect/>
          <a:stretch>
            <a:fillRect/>
          </a:stretch>
        </p:blipFill>
        <p:spPr bwMode="auto">
          <a:xfrm>
            <a:off x="0" y="3381375"/>
            <a:ext cx="5038725" cy="3476625"/>
          </a:xfrm>
          <a:prstGeom prst="rect">
            <a:avLst/>
          </a:prstGeom>
          <a:noFill/>
          <a:ln w="9525">
            <a:noFill/>
            <a:miter lim="800000"/>
            <a:headEnd/>
            <a:tailEnd/>
          </a:ln>
        </p:spPr>
      </p:pic>
      <p:pic>
        <p:nvPicPr>
          <p:cNvPr id="175110" name="Picture 12" descr="aRankChart1"/>
          <p:cNvPicPr>
            <a:picLocks noChangeAspect="1" noChangeArrowheads="1"/>
          </p:cNvPicPr>
          <p:nvPr/>
        </p:nvPicPr>
        <p:blipFill>
          <a:blip r:embed="rId8" cstate="print"/>
          <a:srcRect/>
          <a:stretch>
            <a:fillRect/>
          </a:stretch>
        </p:blipFill>
        <p:spPr bwMode="auto">
          <a:xfrm>
            <a:off x="0" y="0"/>
            <a:ext cx="4953000" cy="3200400"/>
          </a:xfrm>
          <a:prstGeom prst="rect">
            <a:avLst/>
          </a:prstGeom>
          <a:noFill/>
          <a:ln w="9525">
            <a:noFill/>
            <a:miter lim="800000"/>
            <a:headEnd/>
            <a:tailEnd/>
          </a:ln>
        </p:spPr>
      </p:pic>
      <p:pic>
        <p:nvPicPr>
          <p:cNvPr id="175111" name="Picture 13" descr="aRankChart2"/>
          <p:cNvPicPr>
            <a:picLocks noChangeAspect="1" noChangeArrowheads="1"/>
          </p:cNvPicPr>
          <p:nvPr/>
        </p:nvPicPr>
        <p:blipFill>
          <a:blip r:embed="rId7" cstate="print">
            <a:clrChange>
              <a:clrFrom>
                <a:srgbClr val="040404"/>
              </a:clrFrom>
              <a:clrTo>
                <a:srgbClr val="040404">
                  <a:alpha val="0"/>
                </a:srgbClr>
              </a:clrTo>
            </a:clrChange>
          </a:blip>
          <a:srcRect t="81096" r="57655" b="3561"/>
          <a:stretch>
            <a:fillRect/>
          </a:stretch>
        </p:blipFill>
        <p:spPr bwMode="auto">
          <a:xfrm>
            <a:off x="5867400" y="3276600"/>
            <a:ext cx="2133600" cy="533400"/>
          </a:xfrm>
          <a:prstGeom prst="rect">
            <a:avLst/>
          </a:prstGeom>
          <a:noFill/>
          <a:ln w="9525">
            <a:noFill/>
            <a:miter lim="800000"/>
            <a:headEnd/>
            <a:tailEnd/>
          </a:ln>
        </p:spPr>
      </p:pic>
      <p:pic>
        <p:nvPicPr>
          <p:cNvPr id="175112" name="Picture 14" descr="aRankChart2"/>
          <p:cNvPicPr>
            <a:picLocks noChangeAspect="1" noChangeArrowheads="1"/>
          </p:cNvPicPr>
          <p:nvPr/>
        </p:nvPicPr>
        <p:blipFill>
          <a:blip r:embed="rId7" cstate="print">
            <a:clrChange>
              <a:clrFrom>
                <a:srgbClr val="040404"/>
              </a:clrFrom>
              <a:clrTo>
                <a:srgbClr val="040404">
                  <a:alpha val="0"/>
                </a:srgbClr>
              </a:clrTo>
            </a:clrChange>
          </a:blip>
          <a:srcRect l="-1512" t="54794" r="68242" b="32054"/>
          <a:stretch>
            <a:fillRect/>
          </a:stretch>
        </p:blipFill>
        <p:spPr bwMode="auto">
          <a:xfrm>
            <a:off x="6096000" y="3886200"/>
            <a:ext cx="1676400" cy="457200"/>
          </a:xfrm>
          <a:prstGeom prst="rect">
            <a:avLst/>
          </a:prstGeom>
          <a:noFill/>
          <a:ln w="9525">
            <a:noFill/>
            <a:miter lim="800000"/>
            <a:headEnd/>
            <a:tailEnd/>
          </a:ln>
        </p:spPr>
      </p:pic>
      <p:pic>
        <p:nvPicPr>
          <p:cNvPr id="175113" name="Picture 15" descr="aRankChart2"/>
          <p:cNvPicPr>
            <a:picLocks noChangeAspect="1" noChangeArrowheads="1"/>
          </p:cNvPicPr>
          <p:nvPr/>
        </p:nvPicPr>
        <p:blipFill>
          <a:blip r:embed="rId7" cstate="print">
            <a:clrChange>
              <a:clrFrom>
                <a:srgbClr val="040404"/>
              </a:clrFrom>
              <a:clrTo>
                <a:srgbClr val="040404">
                  <a:alpha val="0"/>
                </a:srgbClr>
              </a:clrTo>
            </a:clrChange>
          </a:blip>
          <a:srcRect l="-1512" t="28490" r="78828" b="56166"/>
          <a:stretch>
            <a:fillRect/>
          </a:stretch>
        </p:blipFill>
        <p:spPr bwMode="auto">
          <a:xfrm>
            <a:off x="6477000" y="4419600"/>
            <a:ext cx="1143000" cy="533400"/>
          </a:xfrm>
          <a:prstGeom prst="rect">
            <a:avLst/>
          </a:prstGeom>
          <a:noFill/>
          <a:ln w="9525">
            <a:noFill/>
            <a:miter lim="800000"/>
            <a:headEnd/>
            <a:tailEnd/>
          </a:ln>
        </p:spPr>
      </p:pic>
      <p:pic>
        <p:nvPicPr>
          <p:cNvPr id="175114" name="Picture 16" descr="aRankChart2"/>
          <p:cNvPicPr>
            <a:picLocks noChangeAspect="1" noChangeArrowheads="1"/>
          </p:cNvPicPr>
          <p:nvPr/>
        </p:nvPicPr>
        <p:blipFill>
          <a:blip r:embed="rId7" cstate="print">
            <a:clrChange>
              <a:clrFrom>
                <a:srgbClr val="040404"/>
              </a:clrFrom>
              <a:clrTo>
                <a:srgbClr val="040404">
                  <a:alpha val="0"/>
                </a:srgbClr>
              </a:clrTo>
            </a:clrChange>
          </a:blip>
          <a:srcRect l="-1512" t="6570" r="87901" b="78085"/>
          <a:stretch>
            <a:fillRect/>
          </a:stretch>
        </p:blipFill>
        <p:spPr bwMode="auto">
          <a:xfrm>
            <a:off x="6705600" y="4800600"/>
            <a:ext cx="685800" cy="533400"/>
          </a:xfrm>
          <a:prstGeom prst="rect">
            <a:avLst/>
          </a:prstGeom>
          <a:noFill/>
          <a:ln w="9525">
            <a:noFill/>
            <a:miter lim="800000"/>
            <a:headEnd/>
            <a:tailEnd/>
          </a:ln>
        </p:spPr>
      </p:pic>
      <p:pic>
        <p:nvPicPr>
          <p:cNvPr id="175115" name="Picture 20"/>
          <p:cNvPicPr>
            <a:picLocks noChangeAspect="1" noChangeArrowheads="1"/>
          </p:cNvPicPr>
          <p:nvPr/>
        </p:nvPicPr>
        <p:blipFill>
          <a:blip r:embed="rId9" cstate="print">
            <a:clrChange>
              <a:clrFrom>
                <a:srgbClr val="FFFFFF"/>
              </a:clrFrom>
              <a:clrTo>
                <a:srgbClr val="FFFFFF">
                  <a:alpha val="0"/>
                </a:srgbClr>
              </a:clrTo>
            </a:clrChange>
          </a:blip>
          <a:srcRect l="18605" t="14285" b="21428"/>
          <a:stretch>
            <a:fillRect/>
          </a:stretch>
        </p:blipFill>
        <p:spPr bwMode="auto">
          <a:xfrm>
            <a:off x="5334000" y="5334000"/>
            <a:ext cx="333375" cy="685800"/>
          </a:xfrm>
          <a:prstGeom prst="rect">
            <a:avLst/>
          </a:prstGeom>
          <a:noFill/>
          <a:ln w="9525">
            <a:noFill/>
            <a:miter lim="800000"/>
            <a:headEnd/>
            <a:tailEnd/>
          </a:ln>
        </p:spPr>
      </p:pic>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6130" name="Picture 5" descr="h06COL1.gif">
            <a:hlinkClick r:id="rId2"/>
          </p:cNvPr>
          <p:cNvPicPr>
            <a:picLocks noChangeAspect="1" noChangeArrowheads="1"/>
          </p:cNvPicPr>
          <p:nvPr/>
        </p:nvPicPr>
        <p:blipFill>
          <a:blip r:embed="rId3" cstate="print"/>
          <a:srcRect/>
          <a:stretch>
            <a:fillRect/>
          </a:stretch>
        </p:blipFill>
        <p:spPr bwMode="auto">
          <a:xfrm>
            <a:off x="609600" y="685800"/>
            <a:ext cx="1295400" cy="474663"/>
          </a:xfrm>
          <a:prstGeom prst="rect">
            <a:avLst/>
          </a:prstGeom>
          <a:noFill/>
          <a:ln w="9525">
            <a:noFill/>
            <a:miter lim="800000"/>
            <a:headEnd/>
            <a:tailEnd/>
          </a:ln>
        </p:spPr>
      </p:pic>
      <p:pic>
        <p:nvPicPr>
          <p:cNvPr id="176131" name="Picture 15" descr="1AFlagArmy2.jpg">
            <a:hlinkClick r:id="rId4"/>
          </p:cNvPr>
          <p:cNvPicPr>
            <a:picLocks noChangeAspect="1" noChangeArrowheads="1"/>
          </p:cNvPicPr>
          <p:nvPr/>
        </p:nvPicPr>
        <p:blipFill>
          <a:blip r:embed="rId5" cstate="print"/>
          <a:srcRect/>
          <a:stretch>
            <a:fillRect/>
          </a:stretch>
        </p:blipFill>
        <p:spPr bwMode="auto">
          <a:xfrm>
            <a:off x="6096000" y="304800"/>
            <a:ext cx="1905000" cy="1581150"/>
          </a:xfrm>
          <a:prstGeom prst="rect">
            <a:avLst/>
          </a:prstGeom>
          <a:noFill/>
          <a:ln w="9525">
            <a:noFill/>
            <a:miter lim="800000"/>
            <a:headEnd/>
            <a:tailEnd/>
          </a:ln>
        </p:spPr>
      </p:pic>
      <p:pic>
        <p:nvPicPr>
          <p:cNvPr id="176132" name="Picture 17" descr="lE9CSM2"/>
          <p:cNvPicPr>
            <a:picLocks noChangeAspect="1" noChangeArrowheads="1"/>
          </p:cNvPicPr>
          <p:nvPr/>
        </p:nvPicPr>
        <p:blipFill>
          <a:blip r:embed="rId6" cstate="print"/>
          <a:srcRect/>
          <a:stretch>
            <a:fillRect/>
          </a:stretch>
        </p:blipFill>
        <p:spPr bwMode="auto">
          <a:xfrm>
            <a:off x="5715000" y="2286000"/>
            <a:ext cx="495300" cy="857250"/>
          </a:xfrm>
          <a:prstGeom prst="rect">
            <a:avLst/>
          </a:prstGeom>
          <a:noFill/>
          <a:ln w="9525">
            <a:noFill/>
            <a:miter lim="800000"/>
            <a:headEnd/>
            <a:tailEnd/>
          </a:ln>
        </p:spPr>
      </p:pic>
      <p:pic>
        <p:nvPicPr>
          <p:cNvPr id="176133" name="Picture 19" descr="Brigadier General Flag"/>
          <p:cNvPicPr>
            <a:picLocks noChangeAspect="1" noChangeArrowheads="1"/>
          </p:cNvPicPr>
          <p:nvPr/>
        </p:nvPicPr>
        <p:blipFill>
          <a:blip r:embed="rId7" cstate="print"/>
          <a:srcRect/>
          <a:stretch>
            <a:fillRect/>
          </a:stretch>
        </p:blipFill>
        <p:spPr bwMode="auto">
          <a:xfrm>
            <a:off x="609600" y="5181600"/>
            <a:ext cx="1600200" cy="1287463"/>
          </a:xfrm>
          <a:prstGeom prst="rect">
            <a:avLst/>
          </a:prstGeom>
          <a:noFill/>
          <a:ln w="9525">
            <a:noFill/>
            <a:miter lim="800000"/>
            <a:headEnd/>
            <a:tailEnd/>
          </a:ln>
        </p:spPr>
      </p:pic>
      <p:pic>
        <p:nvPicPr>
          <p:cNvPr id="176134" name="Picture 21" descr="Major General Flag"/>
          <p:cNvPicPr>
            <a:picLocks noChangeAspect="1" noChangeArrowheads="1"/>
          </p:cNvPicPr>
          <p:nvPr/>
        </p:nvPicPr>
        <p:blipFill>
          <a:blip r:embed="rId8" cstate="print"/>
          <a:srcRect/>
          <a:stretch>
            <a:fillRect/>
          </a:stretch>
        </p:blipFill>
        <p:spPr bwMode="auto">
          <a:xfrm>
            <a:off x="609600" y="3498850"/>
            <a:ext cx="1633538" cy="1306513"/>
          </a:xfrm>
          <a:prstGeom prst="rect">
            <a:avLst/>
          </a:prstGeom>
          <a:noFill/>
          <a:ln w="9525">
            <a:noFill/>
            <a:miter lim="800000"/>
            <a:headEnd/>
            <a:tailEnd/>
          </a:ln>
        </p:spPr>
      </p:pic>
      <p:pic>
        <p:nvPicPr>
          <p:cNvPr id="176135" name="Picture 23" descr="Lieutenant General Flag"/>
          <p:cNvPicPr>
            <a:picLocks noChangeAspect="1" noChangeArrowheads="1"/>
          </p:cNvPicPr>
          <p:nvPr/>
        </p:nvPicPr>
        <p:blipFill>
          <a:blip r:embed="rId9" cstate="print"/>
          <a:srcRect/>
          <a:stretch>
            <a:fillRect/>
          </a:stretch>
        </p:blipFill>
        <p:spPr bwMode="auto">
          <a:xfrm>
            <a:off x="609600" y="1746250"/>
            <a:ext cx="1724025" cy="1377950"/>
          </a:xfrm>
          <a:prstGeom prst="rect">
            <a:avLst/>
          </a:prstGeom>
          <a:noFill/>
          <a:ln w="9525">
            <a:noFill/>
            <a:miter lim="800000"/>
            <a:headEnd/>
            <a:tailEnd/>
          </a:ln>
        </p:spPr>
      </p:pic>
      <p:pic>
        <p:nvPicPr>
          <p:cNvPr id="176136" name="Picture 25" descr="General Flag"/>
          <p:cNvPicPr>
            <a:picLocks noChangeAspect="1" noChangeArrowheads="1"/>
          </p:cNvPicPr>
          <p:nvPr/>
        </p:nvPicPr>
        <p:blipFill>
          <a:blip r:embed="rId10" cstate="print"/>
          <a:srcRect/>
          <a:stretch>
            <a:fillRect/>
          </a:stretch>
        </p:blipFill>
        <p:spPr bwMode="auto">
          <a:xfrm>
            <a:off x="609600" y="0"/>
            <a:ext cx="1704975" cy="1371600"/>
          </a:xfrm>
          <a:prstGeom prst="rect">
            <a:avLst/>
          </a:prstGeom>
          <a:noFill/>
          <a:ln w="9525">
            <a:noFill/>
            <a:miter lim="800000"/>
            <a:headEnd/>
            <a:tailEnd/>
          </a:ln>
        </p:spPr>
      </p:pic>
      <p:sp>
        <p:nvSpPr>
          <p:cNvPr id="4122" name="AutoShape 26"/>
          <p:cNvSpPr>
            <a:spLocks noChangeArrowheads="1"/>
          </p:cNvSpPr>
          <p:nvPr/>
        </p:nvSpPr>
        <p:spPr bwMode="auto">
          <a:xfrm>
            <a:off x="3429000" y="3352800"/>
            <a:ext cx="838200" cy="838200"/>
          </a:xfrm>
          <a:prstGeom prst="star5">
            <a:avLst/>
          </a:prstGeom>
          <a:gradFill rotWithShape="1">
            <a:gsLst>
              <a:gs pos="0">
                <a:schemeClr val="bg2">
                  <a:gamma/>
                  <a:tint val="53725"/>
                  <a:invGamma/>
                </a:schemeClr>
              </a:gs>
              <a:gs pos="100000">
                <a:schemeClr val="bg2"/>
              </a:gs>
            </a:gsLst>
            <a:path path="shape">
              <a:fillToRect l="50000" t="50000" r="50000" b="50000"/>
            </a:path>
          </a:gradFill>
          <a:ln w="9525">
            <a:noFill/>
            <a:miter lim="800000"/>
            <a:headEnd/>
            <a:tailEnd/>
          </a:ln>
          <a:effectLst/>
        </p:spPr>
        <p:txBody>
          <a:bodyPr wrap="none" anchor="ctr"/>
          <a:lstStyle/>
          <a:p>
            <a:pPr>
              <a:defRPr/>
            </a:pPr>
            <a:endParaRPr lang="en-US"/>
          </a:p>
        </p:txBody>
      </p:sp>
      <p:sp>
        <p:nvSpPr>
          <p:cNvPr id="4123" name="AutoShape 27"/>
          <p:cNvSpPr>
            <a:spLocks noChangeArrowheads="1"/>
          </p:cNvSpPr>
          <p:nvPr/>
        </p:nvSpPr>
        <p:spPr bwMode="auto">
          <a:xfrm>
            <a:off x="4243388" y="3352800"/>
            <a:ext cx="838200" cy="838200"/>
          </a:xfrm>
          <a:prstGeom prst="star5">
            <a:avLst/>
          </a:prstGeom>
          <a:gradFill rotWithShape="1">
            <a:gsLst>
              <a:gs pos="0">
                <a:schemeClr val="bg2">
                  <a:gamma/>
                  <a:tint val="53725"/>
                  <a:invGamma/>
                </a:schemeClr>
              </a:gs>
              <a:gs pos="100000">
                <a:schemeClr val="bg2"/>
              </a:gs>
            </a:gsLst>
            <a:path path="shape">
              <a:fillToRect l="50000" t="50000" r="50000" b="50000"/>
            </a:path>
          </a:gradFill>
          <a:ln w="9525">
            <a:noFill/>
            <a:miter lim="800000"/>
            <a:headEnd/>
            <a:tailEnd/>
          </a:ln>
          <a:effectLst/>
        </p:spPr>
        <p:txBody>
          <a:bodyPr wrap="none" anchor="ctr"/>
          <a:lstStyle/>
          <a:p>
            <a:pPr>
              <a:defRPr/>
            </a:pPr>
            <a:endParaRPr lang="en-US"/>
          </a:p>
        </p:txBody>
      </p:sp>
      <p:sp>
        <p:nvSpPr>
          <p:cNvPr id="4124" name="AutoShape 28"/>
          <p:cNvSpPr>
            <a:spLocks noChangeArrowheads="1"/>
          </p:cNvSpPr>
          <p:nvPr/>
        </p:nvSpPr>
        <p:spPr bwMode="auto">
          <a:xfrm>
            <a:off x="5057775" y="3352800"/>
            <a:ext cx="838200" cy="838200"/>
          </a:xfrm>
          <a:prstGeom prst="star5">
            <a:avLst/>
          </a:prstGeom>
          <a:gradFill rotWithShape="1">
            <a:gsLst>
              <a:gs pos="0">
                <a:schemeClr val="bg2">
                  <a:gamma/>
                  <a:tint val="53725"/>
                  <a:invGamma/>
                </a:schemeClr>
              </a:gs>
              <a:gs pos="100000">
                <a:schemeClr val="bg2"/>
              </a:gs>
            </a:gsLst>
            <a:path path="shape">
              <a:fillToRect l="50000" t="50000" r="50000" b="50000"/>
            </a:path>
          </a:gradFill>
          <a:ln w="9525">
            <a:noFill/>
            <a:miter lim="800000"/>
            <a:headEnd/>
            <a:tailEnd/>
          </a:ln>
          <a:effectLst/>
        </p:spPr>
        <p:txBody>
          <a:bodyPr wrap="none" anchor="ctr"/>
          <a:lstStyle/>
          <a:p>
            <a:pPr>
              <a:defRPr/>
            </a:pPr>
            <a:endParaRPr lang="en-US"/>
          </a:p>
        </p:txBody>
      </p:sp>
      <p:sp>
        <p:nvSpPr>
          <p:cNvPr id="4125" name="AutoShape 29"/>
          <p:cNvSpPr>
            <a:spLocks noChangeArrowheads="1"/>
          </p:cNvSpPr>
          <p:nvPr/>
        </p:nvSpPr>
        <p:spPr bwMode="auto">
          <a:xfrm>
            <a:off x="5872163" y="3352800"/>
            <a:ext cx="838200" cy="838200"/>
          </a:xfrm>
          <a:prstGeom prst="star5">
            <a:avLst/>
          </a:prstGeom>
          <a:gradFill rotWithShape="1">
            <a:gsLst>
              <a:gs pos="0">
                <a:schemeClr val="bg2">
                  <a:gamma/>
                  <a:tint val="53725"/>
                  <a:invGamma/>
                </a:schemeClr>
              </a:gs>
              <a:gs pos="100000">
                <a:schemeClr val="bg2"/>
              </a:gs>
            </a:gsLst>
            <a:path path="shape">
              <a:fillToRect l="50000" t="50000" r="50000" b="50000"/>
            </a:path>
          </a:gradFill>
          <a:ln w="9525">
            <a:noFill/>
            <a:miter lim="800000"/>
            <a:headEnd/>
            <a:tailEnd/>
          </a:ln>
          <a:effectLst/>
        </p:spPr>
        <p:txBody>
          <a:bodyPr wrap="none" anchor="ctr"/>
          <a:lstStyle/>
          <a:p>
            <a:pPr>
              <a:defRPr/>
            </a:pPr>
            <a:endParaRPr lang="en-US"/>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ChangeArrowheads="1"/>
          </p:cNvSpPr>
          <p:nvPr/>
        </p:nvSpPr>
        <p:spPr bwMode="auto">
          <a:xfrm>
            <a:off x="5207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20483" name="Group 3"/>
          <p:cNvGrpSpPr>
            <a:grpSpLocks/>
          </p:cNvGrpSpPr>
          <p:nvPr/>
        </p:nvGrpSpPr>
        <p:grpSpPr bwMode="auto">
          <a:xfrm>
            <a:off x="4629150" y="1058863"/>
            <a:ext cx="639763" cy="403225"/>
            <a:chOff x="4757" y="623"/>
            <a:chExt cx="403" cy="254"/>
          </a:xfrm>
        </p:grpSpPr>
        <p:sp>
          <p:nvSpPr>
            <p:cNvPr id="20573" name="Rectangle 4"/>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20574" name="Group 5"/>
            <p:cNvGrpSpPr>
              <a:grpSpLocks/>
            </p:cNvGrpSpPr>
            <p:nvPr/>
          </p:nvGrpSpPr>
          <p:grpSpPr bwMode="auto">
            <a:xfrm>
              <a:off x="4815" y="623"/>
              <a:ext cx="345" cy="254"/>
              <a:chOff x="4815" y="587"/>
              <a:chExt cx="345" cy="254"/>
            </a:xfrm>
          </p:grpSpPr>
          <p:grpSp>
            <p:nvGrpSpPr>
              <p:cNvPr id="20575" name="Group 6"/>
              <p:cNvGrpSpPr>
                <a:grpSpLocks/>
              </p:cNvGrpSpPr>
              <p:nvPr/>
            </p:nvGrpSpPr>
            <p:grpSpPr bwMode="auto">
              <a:xfrm>
                <a:off x="4815" y="639"/>
                <a:ext cx="345" cy="202"/>
                <a:chOff x="3067" y="2774"/>
                <a:chExt cx="345" cy="202"/>
              </a:xfrm>
            </p:grpSpPr>
            <p:sp>
              <p:nvSpPr>
                <p:cNvPr id="20581" name="Rectangle 7"/>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20582" name="Freeform 8"/>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0576" name="Text Box 9"/>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20577" name="Group 10"/>
              <p:cNvGrpSpPr>
                <a:grpSpLocks/>
              </p:cNvGrpSpPr>
              <p:nvPr/>
            </p:nvGrpSpPr>
            <p:grpSpPr bwMode="auto">
              <a:xfrm>
                <a:off x="4952" y="587"/>
                <a:ext cx="71" cy="53"/>
                <a:chOff x="340" y="1392"/>
                <a:chExt cx="71" cy="53"/>
              </a:xfrm>
            </p:grpSpPr>
            <p:sp>
              <p:nvSpPr>
                <p:cNvPr id="20578" name="Line 1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79" name="Line 1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80" name="Line 1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20484" name="Line 14"/>
          <p:cNvSpPr>
            <a:spLocks noChangeShapeType="1"/>
          </p:cNvSpPr>
          <p:nvPr/>
        </p:nvSpPr>
        <p:spPr bwMode="auto">
          <a:xfrm>
            <a:off x="4991100" y="1482725"/>
            <a:ext cx="4763" cy="342900"/>
          </a:xfrm>
          <a:prstGeom prst="line">
            <a:avLst/>
          </a:prstGeom>
          <a:noFill/>
          <a:ln w="11113">
            <a:solidFill>
              <a:srgbClr val="000000"/>
            </a:solidFill>
            <a:round/>
            <a:headEnd/>
            <a:tailEnd/>
          </a:ln>
        </p:spPr>
        <p:txBody>
          <a:bodyPr/>
          <a:lstStyle/>
          <a:p>
            <a:endParaRPr lang="en-US"/>
          </a:p>
        </p:txBody>
      </p:sp>
      <p:sp>
        <p:nvSpPr>
          <p:cNvPr id="20485" name="Line 15"/>
          <p:cNvSpPr>
            <a:spLocks noChangeShapeType="1"/>
          </p:cNvSpPr>
          <p:nvPr/>
        </p:nvSpPr>
        <p:spPr bwMode="auto">
          <a:xfrm>
            <a:off x="1993900" y="1700213"/>
            <a:ext cx="1588" cy="114300"/>
          </a:xfrm>
          <a:prstGeom prst="line">
            <a:avLst/>
          </a:prstGeom>
          <a:noFill/>
          <a:ln w="11113">
            <a:solidFill>
              <a:srgbClr val="000000"/>
            </a:solidFill>
            <a:round/>
            <a:headEnd/>
            <a:tailEnd/>
          </a:ln>
        </p:spPr>
        <p:txBody>
          <a:bodyPr/>
          <a:lstStyle/>
          <a:p>
            <a:endParaRPr lang="en-US"/>
          </a:p>
        </p:txBody>
      </p:sp>
      <p:sp>
        <p:nvSpPr>
          <p:cNvPr id="20486" name="Freeform 16"/>
          <p:cNvSpPr>
            <a:spLocks/>
          </p:cNvSpPr>
          <p:nvPr/>
        </p:nvSpPr>
        <p:spPr bwMode="auto">
          <a:xfrm>
            <a:off x="1004888" y="1698625"/>
            <a:ext cx="7081837" cy="3175"/>
          </a:xfrm>
          <a:custGeom>
            <a:avLst/>
            <a:gdLst>
              <a:gd name="T0" fmla="*/ 0 w 4461"/>
              <a:gd name="T1" fmla="*/ 0 h 2"/>
              <a:gd name="T2" fmla="*/ 4461 w 4461"/>
              <a:gd name="T3" fmla="*/ 2 h 2"/>
              <a:gd name="T4" fmla="*/ 0 60000 65536"/>
              <a:gd name="T5" fmla="*/ 0 60000 65536"/>
              <a:gd name="T6" fmla="*/ 0 w 4461"/>
              <a:gd name="T7" fmla="*/ 0 h 2"/>
              <a:gd name="T8" fmla="*/ 4461 w 4461"/>
              <a:gd name="T9" fmla="*/ 2 h 2"/>
            </a:gdLst>
            <a:ahLst/>
            <a:cxnLst>
              <a:cxn ang="T4">
                <a:pos x="T0" y="T1"/>
              </a:cxn>
              <a:cxn ang="T5">
                <a:pos x="T2" y="T3"/>
              </a:cxn>
            </a:cxnLst>
            <a:rect l="T6" t="T7" r="T8" b="T9"/>
            <a:pathLst>
              <a:path w="4461" h="2">
                <a:moveTo>
                  <a:pt x="0" y="0"/>
                </a:moveTo>
                <a:lnTo>
                  <a:pt x="4461" y="2"/>
                </a:lnTo>
              </a:path>
            </a:pathLst>
          </a:custGeom>
          <a:solidFill>
            <a:srgbClr val="FFFFFF"/>
          </a:solidFill>
          <a:ln w="11113">
            <a:solidFill>
              <a:srgbClr val="000000"/>
            </a:solidFill>
            <a:round/>
            <a:headEnd/>
            <a:tailEnd/>
          </a:ln>
        </p:spPr>
        <p:txBody>
          <a:bodyPr/>
          <a:lstStyle/>
          <a:p>
            <a:endParaRPr lang="en-US"/>
          </a:p>
        </p:txBody>
      </p:sp>
      <p:sp>
        <p:nvSpPr>
          <p:cNvPr id="20487" name="Line 17"/>
          <p:cNvSpPr>
            <a:spLocks noChangeShapeType="1"/>
          </p:cNvSpPr>
          <p:nvPr/>
        </p:nvSpPr>
        <p:spPr bwMode="auto">
          <a:xfrm>
            <a:off x="3013075" y="1700213"/>
            <a:ext cx="3175" cy="114300"/>
          </a:xfrm>
          <a:prstGeom prst="line">
            <a:avLst/>
          </a:prstGeom>
          <a:noFill/>
          <a:ln w="11113">
            <a:solidFill>
              <a:srgbClr val="000000"/>
            </a:solidFill>
            <a:round/>
            <a:headEnd/>
            <a:tailEnd/>
          </a:ln>
        </p:spPr>
        <p:txBody>
          <a:bodyPr/>
          <a:lstStyle/>
          <a:p>
            <a:endParaRPr lang="en-US"/>
          </a:p>
        </p:txBody>
      </p:sp>
      <p:sp>
        <p:nvSpPr>
          <p:cNvPr id="20488" name="Line 18"/>
          <p:cNvSpPr>
            <a:spLocks noChangeShapeType="1"/>
          </p:cNvSpPr>
          <p:nvPr/>
        </p:nvSpPr>
        <p:spPr bwMode="auto">
          <a:xfrm>
            <a:off x="4092575" y="1700213"/>
            <a:ext cx="3175" cy="114300"/>
          </a:xfrm>
          <a:prstGeom prst="line">
            <a:avLst/>
          </a:prstGeom>
          <a:noFill/>
          <a:ln w="11113">
            <a:solidFill>
              <a:srgbClr val="000000"/>
            </a:solidFill>
            <a:round/>
            <a:headEnd/>
            <a:tailEnd/>
          </a:ln>
        </p:spPr>
        <p:txBody>
          <a:bodyPr/>
          <a:lstStyle/>
          <a:p>
            <a:endParaRPr lang="en-US"/>
          </a:p>
        </p:txBody>
      </p:sp>
      <p:sp>
        <p:nvSpPr>
          <p:cNvPr id="20489" name="Line 19"/>
          <p:cNvSpPr>
            <a:spLocks noChangeShapeType="1"/>
          </p:cNvSpPr>
          <p:nvPr/>
        </p:nvSpPr>
        <p:spPr bwMode="auto">
          <a:xfrm>
            <a:off x="6076950" y="1700213"/>
            <a:ext cx="3175" cy="114300"/>
          </a:xfrm>
          <a:prstGeom prst="line">
            <a:avLst/>
          </a:prstGeom>
          <a:noFill/>
          <a:ln w="11113">
            <a:solidFill>
              <a:srgbClr val="000000"/>
            </a:solidFill>
            <a:round/>
            <a:headEnd/>
            <a:tailEnd/>
          </a:ln>
        </p:spPr>
        <p:txBody>
          <a:bodyPr/>
          <a:lstStyle/>
          <a:p>
            <a:endParaRPr lang="en-US"/>
          </a:p>
        </p:txBody>
      </p:sp>
      <p:sp>
        <p:nvSpPr>
          <p:cNvPr id="20490" name="Line 20"/>
          <p:cNvSpPr>
            <a:spLocks noChangeShapeType="1"/>
          </p:cNvSpPr>
          <p:nvPr/>
        </p:nvSpPr>
        <p:spPr bwMode="auto">
          <a:xfrm>
            <a:off x="7069138" y="1700213"/>
            <a:ext cx="1587" cy="114300"/>
          </a:xfrm>
          <a:prstGeom prst="line">
            <a:avLst/>
          </a:prstGeom>
          <a:noFill/>
          <a:ln w="11113">
            <a:solidFill>
              <a:srgbClr val="000000"/>
            </a:solidFill>
            <a:round/>
            <a:headEnd/>
            <a:tailEnd/>
          </a:ln>
        </p:spPr>
        <p:txBody>
          <a:bodyPr/>
          <a:lstStyle/>
          <a:p>
            <a:endParaRPr lang="en-US"/>
          </a:p>
        </p:txBody>
      </p:sp>
      <p:sp>
        <p:nvSpPr>
          <p:cNvPr id="20491" name="Line 21"/>
          <p:cNvSpPr>
            <a:spLocks noChangeShapeType="1"/>
          </p:cNvSpPr>
          <p:nvPr/>
        </p:nvSpPr>
        <p:spPr bwMode="auto">
          <a:xfrm>
            <a:off x="8086725" y="1700213"/>
            <a:ext cx="1588" cy="114300"/>
          </a:xfrm>
          <a:prstGeom prst="line">
            <a:avLst/>
          </a:prstGeom>
          <a:noFill/>
          <a:ln w="11113">
            <a:solidFill>
              <a:srgbClr val="000000"/>
            </a:solidFill>
            <a:round/>
            <a:headEnd/>
            <a:tailEnd/>
          </a:ln>
        </p:spPr>
        <p:txBody>
          <a:bodyPr/>
          <a:lstStyle/>
          <a:p>
            <a:endParaRPr lang="en-US"/>
          </a:p>
        </p:txBody>
      </p:sp>
      <p:grpSp>
        <p:nvGrpSpPr>
          <p:cNvPr id="20492" name="Group 22"/>
          <p:cNvGrpSpPr>
            <a:grpSpLocks/>
          </p:cNvGrpSpPr>
          <p:nvPr/>
        </p:nvGrpSpPr>
        <p:grpSpPr bwMode="auto">
          <a:xfrm>
            <a:off x="633413" y="1939925"/>
            <a:ext cx="650875" cy="404813"/>
            <a:chOff x="775" y="1222"/>
            <a:chExt cx="410" cy="255"/>
          </a:xfrm>
        </p:grpSpPr>
        <p:sp>
          <p:nvSpPr>
            <p:cNvPr id="20566" name="Rectangle 23"/>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20567" name="Group 24"/>
            <p:cNvGrpSpPr>
              <a:grpSpLocks/>
            </p:cNvGrpSpPr>
            <p:nvPr/>
          </p:nvGrpSpPr>
          <p:grpSpPr bwMode="auto">
            <a:xfrm>
              <a:off x="840" y="1275"/>
              <a:ext cx="345" cy="202"/>
              <a:chOff x="3896" y="2736"/>
              <a:chExt cx="345" cy="216"/>
            </a:xfrm>
          </p:grpSpPr>
          <p:sp>
            <p:nvSpPr>
              <p:cNvPr id="20571" name="Rectangle 25"/>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72" name="Rectangle 26"/>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20568" name="Group 27"/>
            <p:cNvGrpSpPr>
              <a:grpSpLocks noChangeAspect="1"/>
            </p:cNvGrpSpPr>
            <p:nvPr/>
          </p:nvGrpSpPr>
          <p:grpSpPr bwMode="auto">
            <a:xfrm>
              <a:off x="993" y="1222"/>
              <a:ext cx="38" cy="49"/>
              <a:chOff x="3195" y="1627"/>
              <a:chExt cx="75" cy="104"/>
            </a:xfrm>
          </p:grpSpPr>
          <p:sp>
            <p:nvSpPr>
              <p:cNvPr id="20569" name="Line 2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70" name="Line 2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0493" name="Group 30"/>
          <p:cNvGrpSpPr>
            <a:grpSpLocks/>
          </p:cNvGrpSpPr>
          <p:nvPr/>
        </p:nvGrpSpPr>
        <p:grpSpPr bwMode="auto">
          <a:xfrm>
            <a:off x="2633663" y="1935163"/>
            <a:ext cx="654050" cy="409575"/>
            <a:chOff x="2035" y="1219"/>
            <a:chExt cx="412" cy="258"/>
          </a:xfrm>
        </p:grpSpPr>
        <p:grpSp>
          <p:nvGrpSpPr>
            <p:cNvPr id="20559" name="Group 31"/>
            <p:cNvGrpSpPr>
              <a:grpSpLocks noChangeAspect="1"/>
            </p:cNvGrpSpPr>
            <p:nvPr/>
          </p:nvGrpSpPr>
          <p:grpSpPr bwMode="auto">
            <a:xfrm>
              <a:off x="2102" y="1275"/>
              <a:ext cx="345" cy="202"/>
              <a:chOff x="2856" y="3851"/>
              <a:chExt cx="744" cy="436"/>
            </a:xfrm>
          </p:grpSpPr>
          <p:sp>
            <p:nvSpPr>
              <p:cNvPr id="20564" name="Rectangle 32"/>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65" name="Line 33"/>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0560" name="Group 34"/>
            <p:cNvGrpSpPr>
              <a:grpSpLocks noChangeAspect="1"/>
            </p:cNvGrpSpPr>
            <p:nvPr/>
          </p:nvGrpSpPr>
          <p:grpSpPr bwMode="auto">
            <a:xfrm>
              <a:off x="2255" y="1219"/>
              <a:ext cx="38" cy="52"/>
              <a:chOff x="3195" y="1627"/>
              <a:chExt cx="75" cy="104"/>
            </a:xfrm>
          </p:grpSpPr>
          <p:sp>
            <p:nvSpPr>
              <p:cNvPr id="20562" name="Line 3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63" name="Line 3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561" name="Rectangle 37"/>
            <p:cNvSpPr>
              <a:spLocks noChangeArrowheads="1"/>
            </p:cNvSpPr>
            <p:nvPr/>
          </p:nvSpPr>
          <p:spPr bwMode="auto">
            <a:xfrm>
              <a:off x="2035"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20494" name="Group 38"/>
          <p:cNvGrpSpPr>
            <a:grpSpLocks/>
          </p:cNvGrpSpPr>
          <p:nvPr/>
        </p:nvGrpSpPr>
        <p:grpSpPr bwMode="auto">
          <a:xfrm>
            <a:off x="4611688" y="1944688"/>
            <a:ext cx="657225" cy="400050"/>
            <a:chOff x="2905" y="1225"/>
            <a:chExt cx="414" cy="252"/>
          </a:xfrm>
        </p:grpSpPr>
        <p:grpSp>
          <p:nvGrpSpPr>
            <p:cNvPr id="20551" name="Group 39"/>
            <p:cNvGrpSpPr>
              <a:grpSpLocks/>
            </p:cNvGrpSpPr>
            <p:nvPr/>
          </p:nvGrpSpPr>
          <p:grpSpPr bwMode="auto">
            <a:xfrm>
              <a:off x="2974" y="1225"/>
              <a:ext cx="345" cy="252"/>
              <a:chOff x="2630" y="1231"/>
              <a:chExt cx="345" cy="252"/>
            </a:xfrm>
          </p:grpSpPr>
          <p:grpSp>
            <p:nvGrpSpPr>
              <p:cNvPr id="20553" name="Group 40"/>
              <p:cNvGrpSpPr>
                <a:grpSpLocks/>
              </p:cNvGrpSpPr>
              <p:nvPr/>
            </p:nvGrpSpPr>
            <p:grpSpPr bwMode="auto">
              <a:xfrm>
                <a:off x="2630" y="1283"/>
                <a:ext cx="345" cy="200"/>
                <a:chOff x="862" y="3958"/>
                <a:chExt cx="345" cy="216"/>
              </a:xfrm>
            </p:grpSpPr>
            <p:sp>
              <p:nvSpPr>
                <p:cNvPr id="20557" name="Rectangle 41"/>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58" name="Rectangle 42"/>
                <p:cNvSpPr>
                  <a:spLocks noChangeAspect="1" noChangeArrowheads="1"/>
                </p:cNvSpPr>
                <p:nvPr/>
              </p:nvSpPr>
              <p:spPr bwMode="auto">
                <a:xfrm>
                  <a:off x="957" y="3980"/>
                  <a:ext cx="156" cy="185"/>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20554" name="Group 43"/>
              <p:cNvGrpSpPr>
                <a:grpSpLocks noChangeAspect="1"/>
              </p:cNvGrpSpPr>
              <p:nvPr/>
            </p:nvGrpSpPr>
            <p:grpSpPr bwMode="auto">
              <a:xfrm>
                <a:off x="2783" y="1231"/>
                <a:ext cx="38" cy="52"/>
                <a:chOff x="3195" y="1627"/>
                <a:chExt cx="75" cy="104"/>
              </a:xfrm>
            </p:grpSpPr>
            <p:sp>
              <p:nvSpPr>
                <p:cNvPr id="20555" name="Line 4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56" name="Line 4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0552" name="Rectangle 46"/>
            <p:cNvSpPr>
              <a:spLocks noChangeArrowheads="1"/>
            </p:cNvSpPr>
            <p:nvPr/>
          </p:nvSpPr>
          <p:spPr bwMode="auto">
            <a:xfrm>
              <a:off x="2905" y="1381"/>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20495" name="Group 47"/>
          <p:cNvGrpSpPr>
            <a:grpSpLocks/>
          </p:cNvGrpSpPr>
          <p:nvPr/>
        </p:nvGrpSpPr>
        <p:grpSpPr bwMode="auto">
          <a:xfrm>
            <a:off x="5611813" y="1944688"/>
            <a:ext cx="695325" cy="400050"/>
            <a:chOff x="3295" y="1225"/>
            <a:chExt cx="438" cy="252"/>
          </a:xfrm>
        </p:grpSpPr>
        <p:grpSp>
          <p:nvGrpSpPr>
            <p:cNvPr id="20540" name="Group 48"/>
            <p:cNvGrpSpPr>
              <a:grpSpLocks noChangeAspect="1"/>
            </p:cNvGrpSpPr>
            <p:nvPr/>
          </p:nvGrpSpPr>
          <p:grpSpPr bwMode="auto">
            <a:xfrm>
              <a:off x="3365" y="1277"/>
              <a:ext cx="368" cy="200"/>
              <a:chOff x="212" y="796"/>
              <a:chExt cx="736" cy="432"/>
            </a:xfrm>
          </p:grpSpPr>
          <p:sp>
            <p:nvSpPr>
              <p:cNvPr id="20545" name="Rectangle 49"/>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0546" name="Oval 50"/>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0547" name="Line 51"/>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48" name="Line 52"/>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49" name="Line 53"/>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50" name="Line 54"/>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541" name="Group 55"/>
            <p:cNvGrpSpPr>
              <a:grpSpLocks noChangeAspect="1"/>
            </p:cNvGrpSpPr>
            <p:nvPr/>
          </p:nvGrpSpPr>
          <p:grpSpPr bwMode="auto">
            <a:xfrm>
              <a:off x="3530" y="1225"/>
              <a:ext cx="38" cy="52"/>
              <a:chOff x="3195" y="1627"/>
              <a:chExt cx="75" cy="104"/>
            </a:xfrm>
          </p:grpSpPr>
          <p:sp>
            <p:nvSpPr>
              <p:cNvPr id="20543" name="Line 5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44" name="Line 5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542" name="Rectangle 58"/>
            <p:cNvSpPr>
              <a:spLocks noChangeArrowheads="1"/>
            </p:cNvSpPr>
            <p:nvPr/>
          </p:nvSpPr>
          <p:spPr bwMode="auto">
            <a:xfrm>
              <a:off x="3295" y="1381"/>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20496" name="Group 59"/>
          <p:cNvGrpSpPr>
            <a:grpSpLocks/>
          </p:cNvGrpSpPr>
          <p:nvPr/>
        </p:nvGrpSpPr>
        <p:grpSpPr bwMode="auto">
          <a:xfrm>
            <a:off x="6665913" y="1946275"/>
            <a:ext cx="688975" cy="398463"/>
            <a:chOff x="3959" y="1226"/>
            <a:chExt cx="434" cy="251"/>
          </a:xfrm>
        </p:grpSpPr>
        <p:grpSp>
          <p:nvGrpSpPr>
            <p:cNvPr id="20532" name="Group 60"/>
            <p:cNvGrpSpPr>
              <a:grpSpLocks noChangeAspect="1"/>
            </p:cNvGrpSpPr>
            <p:nvPr/>
          </p:nvGrpSpPr>
          <p:grpSpPr bwMode="auto">
            <a:xfrm>
              <a:off x="4187" y="1226"/>
              <a:ext cx="38" cy="48"/>
              <a:chOff x="3195" y="1627"/>
              <a:chExt cx="75" cy="104"/>
            </a:xfrm>
          </p:grpSpPr>
          <p:sp>
            <p:nvSpPr>
              <p:cNvPr id="20538" name="Line 6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39" name="Line 6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0533" name="Group 63"/>
            <p:cNvGrpSpPr>
              <a:grpSpLocks noChangeAspect="1"/>
            </p:cNvGrpSpPr>
            <p:nvPr/>
          </p:nvGrpSpPr>
          <p:grpSpPr bwMode="auto">
            <a:xfrm>
              <a:off x="4019" y="1276"/>
              <a:ext cx="374" cy="201"/>
              <a:chOff x="105" y="1345"/>
              <a:chExt cx="748" cy="437"/>
            </a:xfrm>
          </p:grpSpPr>
          <p:sp>
            <p:nvSpPr>
              <p:cNvPr id="20535" name="Rectangle 64"/>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0536" name="Line 65"/>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37" name="Line 66"/>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534" name="Rectangle 67"/>
            <p:cNvSpPr>
              <a:spLocks noChangeArrowheads="1"/>
            </p:cNvSpPr>
            <p:nvPr/>
          </p:nvSpPr>
          <p:spPr bwMode="auto">
            <a:xfrm>
              <a:off x="3959"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20497" name="Group 68"/>
          <p:cNvGrpSpPr>
            <a:grpSpLocks/>
          </p:cNvGrpSpPr>
          <p:nvPr/>
        </p:nvGrpSpPr>
        <p:grpSpPr bwMode="auto">
          <a:xfrm>
            <a:off x="7705725" y="1941513"/>
            <a:ext cx="652463" cy="403225"/>
            <a:chOff x="4614" y="1223"/>
            <a:chExt cx="411" cy="254"/>
          </a:xfrm>
        </p:grpSpPr>
        <p:grpSp>
          <p:nvGrpSpPr>
            <p:cNvPr id="20521" name="Group 69"/>
            <p:cNvGrpSpPr>
              <a:grpSpLocks/>
            </p:cNvGrpSpPr>
            <p:nvPr/>
          </p:nvGrpSpPr>
          <p:grpSpPr bwMode="auto">
            <a:xfrm>
              <a:off x="4680" y="1223"/>
              <a:ext cx="345" cy="254"/>
              <a:chOff x="4121" y="3929"/>
              <a:chExt cx="345" cy="254"/>
            </a:xfrm>
          </p:grpSpPr>
          <p:grpSp>
            <p:nvGrpSpPr>
              <p:cNvPr id="20523" name="Group 70"/>
              <p:cNvGrpSpPr>
                <a:grpSpLocks noChangeAspect="1"/>
              </p:cNvGrpSpPr>
              <p:nvPr/>
            </p:nvGrpSpPr>
            <p:grpSpPr bwMode="auto">
              <a:xfrm>
                <a:off x="4275" y="3929"/>
                <a:ext cx="38" cy="52"/>
                <a:chOff x="3195" y="1627"/>
                <a:chExt cx="75" cy="104"/>
              </a:xfrm>
            </p:grpSpPr>
            <p:sp>
              <p:nvSpPr>
                <p:cNvPr id="20530" name="Line 7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31" name="Line 7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0524" name="Group 73"/>
              <p:cNvGrpSpPr>
                <a:grpSpLocks/>
              </p:cNvGrpSpPr>
              <p:nvPr/>
            </p:nvGrpSpPr>
            <p:grpSpPr bwMode="auto">
              <a:xfrm>
                <a:off x="4121" y="3981"/>
                <a:ext cx="345" cy="202"/>
                <a:chOff x="336" y="576"/>
                <a:chExt cx="345" cy="202"/>
              </a:xfrm>
            </p:grpSpPr>
            <p:grpSp>
              <p:nvGrpSpPr>
                <p:cNvPr id="20525" name="Group 74"/>
                <p:cNvGrpSpPr>
                  <a:grpSpLocks noChangeAspect="1"/>
                </p:cNvGrpSpPr>
                <p:nvPr/>
              </p:nvGrpSpPr>
              <p:grpSpPr bwMode="auto">
                <a:xfrm>
                  <a:off x="336" y="576"/>
                  <a:ext cx="345" cy="202"/>
                  <a:chOff x="105" y="1345"/>
                  <a:chExt cx="748" cy="437"/>
                </a:xfrm>
              </p:grpSpPr>
              <p:sp>
                <p:nvSpPr>
                  <p:cNvPr id="20527" name="Rectangle 75"/>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28" name="Line 76"/>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0529" name="Line 77"/>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0526" name="Text Box 78"/>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20522" name="Rectangle 79"/>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grpSp>
        <p:nvGrpSpPr>
          <p:cNvPr id="20498" name="Group 80"/>
          <p:cNvGrpSpPr>
            <a:grpSpLocks/>
          </p:cNvGrpSpPr>
          <p:nvPr/>
        </p:nvGrpSpPr>
        <p:grpSpPr bwMode="auto">
          <a:xfrm>
            <a:off x="3711575" y="1939925"/>
            <a:ext cx="650875" cy="404813"/>
            <a:chOff x="775" y="1222"/>
            <a:chExt cx="410" cy="255"/>
          </a:xfrm>
        </p:grpSpPr>
        <p:sp>
          <p:nvSpPr>
            <p:cNvPr id="20514" name="Rectangle 81"/>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20515" name="Group 82"/>
            <p:cNvGrpSpPr>
              <a:grpSpLocks/>
            </p:cNvGrpSpPr>
            <p:nvPr/>
          </p:nvGrpSpPr>
          <p:grpSpPr bwMode="auto">
            <a:xfrm>
              <a:off x="840" y="1275"/>
              <a:ext cx="345" cy="202"/>
              <a:chOff x="3896" y="2736"/>
              <a:chExt cx="345" cy="216"/>
            </a:xfrm>
          </p:grpSpPr>
          <p:sp>
            <p:nvSpPr>
              <p:cNvPr id="20519" name="Rectangle 8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20" name="Rectangle 84"/>
              <p:cNvSpPr>
                <a:spLocks noChangeAspect="1" noChangeArrowheads="1"/>
              </p:cNvSpPr>
              <p:nvPr/>
            </p:nvSpPr>
            <p:spPr bwMode="auto">
              <a:xfrm>
                <a:off x="3975" y="2786"/>
                <a:ext cx="181"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LSB</a:t>
                </a:r>
                <a:endParaRPr lang="en-US" sz="2900">
                  <a:solidFill>
                    <a:srgbClr val="000000"/>
                  </a:solidFill>
                </a:endParaRPr>
              </a:p>
            </p:txBody>
          </p:sp>
        </p:grpSp>
        <p:grpSp>
          <p:nvGrpSpPr>
            <p:cNvPr id="20516" name="Group 85"/>
            <p:cNvGrpSpPr>
              <a:grpSpLocks noChangeAspect="1"/>
            </p:cNvGrpSpPr>
            <p:nvPr/>
          </p:nvGrpSpPr>
          <p:grpSpPr bwMode="auto">
            <a:xfrm>
              <a:off x="993" y="1222"/>
              <a:ext cx="38" cy="49"/>
              <a:chOff x="3195" y="1627"/>
              <a:chExt cx="75" cy="104"/>
            </a:xfrm>
          </p:grpSpPr>
          <p:sp>
            <p:nvSpPr>
              <p:cNvPr id="20517" name="Line 8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18" name="Line 8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0499" name="Line 88"/>
          <p:cNvSpPr>
            <a:spLocks noChangeShapeType="1"/>
          </p:cNvSpPr>
          <p:nvPr/>
        </p:nvSpPr>
        <p:spPr bwMode="auto">
          <a:xfrm>
            <a:off x="1004888" y="1700213"/>
            <a:ext cx="1587" cy="114300"/>
          </a:xfrm>
          <a:prstGeom prst="line">
            <a:avLst/>
          </a:prstGeom>
          <a:noFill/>
          <a:ln w="11113">
            <a:solidFill>
              <a:srgbClr val="000000"/>
            </a:solidFill>
            <a:round/>
            <a:headEnd/>
            <a:tailEnd/>
          </a:ln>
        </p:spPr>
        <p:txBody>
          <a:bodyPr/>
          <a:lstStyle/>
          <a:p>
            <a:endParaRPr lang="en-US"/>
          </a:p>
        </p:txBody>
      </p:sp>
      <p:sp>
        <p:nvSpPr>
          <p:cNvPr id="20500" name="AutoShape 8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0501" name="Group 90"/>
          <p:cNvGrpSpPr>
            <a:grpSpLocks/>
          </p:cNvGrpSpPr>
          <p:nvPr/>
        </p:nvGrpSpPr>
        <p:grpSpPr bwMode="auto">
          <a:xfrm>
            <a:off x="1641475" y="1930400"/>
            <a:ext cx="639763" cy="406400"/>
            <a:chOff x="1413" y="1221"/>
            <a:chExt cx="403" cy="256"/>
          </a:xfrm>
        </p:grpSpPr>
        <p:sp>
          <p:nvSpPr>
            <p:cNvPr id="20503" name="Rectangle 91"/>
            <p:cNvSpPr>
              <a:spLocks noChangeArrowheads="1"/>
            </p:cNvSpPr>
            <p:nvPr/>
          </p:nvSpPr>
          <p:spPr bwMode="auto">
            <a:xfrm>
              <a:off x="1413" y="1381"/>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grpSp>
          <p:nvGrpSpPr>
            <p:cNvPr id="20504" name="Group 92"/>
            <p:cNvGrpSpPr>
              <a:grpSpLocks/>
            </p:cNvGrpSpPr>
            <p:nvPr/>
          </p:nvGrpSpPr>
          <p:grpSpPr bwMode="auto">
            <a:xfrm>
              <a:off x="1471" y="1221"/>
              <a:ext cx="345" cy="256"/>
              <a:chOff x="1471" y="1221"/>
              <a:chExt cx="345" cy="256"/>
            </a:xfrm>
          </p:grpSpPr>
          <p:grpSp>
            <p:nvGrpSpPr>
              <p:cNvPr id="20505" name="Group 93"/>
              <p:cNvGrpSpPr>
                <a:grpSpLocks noChangeAspect="1"/>
              </p:cNvGrpSpPr>
              <p:nvPr/>
            </p:nvGrpSpPr>
            <p:grpSpPr bwMode="auto">
              <a:xfrm>
                <a:off x="1624" y="1221"/>
                <a:ext cx="38" cy="52"/>
                <a:chOff x="3195" y="1627"/>
                <a:chExt cx="75" cy="104"/>
              </a:xfrm>
            </p:grpSpPr>
            <p:sp>
              <p:nvSpPr>
                <p:cNvPr id="20512" name="Line 9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513" name="Line 9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0506" name="Group 96"/>
              <p:cNvGrpSpPr>
                <a:grpSpLocks/>
              </p:cNvGrpSpPr>
              <p:nvPr/>
            </p:nvGrpSpPr>
            <p:grpSpPr bwMode="auto">
              <a:xfrm>
                <a:off x="1471" y="1277"/>
                <a:ext cx="345" cy="200"/>
                <a:chOff x="1471" y="1277"/>
                <a:chExt cx="345" cy="200"/>
              </a:xfrm>
            </p:grpSpPr>
            <p:sp>
              <p:nvSpPr>
                <p:cNvPr id="20507" name="Rectangle 97"/>
                <p:cNvSpPr>
                  <a:spLocks noChangeAspect="1" noChangeArrowheads="1"/>
                </p:cNvSpPr>
                <p:nvPr/>
              </p:nvSpPr>
              <p:spPr bwMode="auto">
                <a:xfrm>
                  <a:off x="1471" y="1277"/>
                  <a:ext cx="345" cy="200"/>
                </a:xfrm>
                <a:prstGeom prst="rect">
                  <a:avLst/>
                </a:prstGeom>
                <a:noFill/>
                <a:ln w="12700">
                  <a:solidFill>
                    <a:srgbClr val="000000"/>
                  </a:solidFill>
                  <a:miter lim="800000"/>
                  <a:headEnd/>
                  <a:tailEnd/>
                </a:ln>
              </p:spPr>
              <p:txBody>
                <a:bodyPr wrap="none" anchor="ctr"/>
                <a:lstStyle/>
                <a:p>
                  <a:endParaRPr lang="en-US"/>
                </a:p>
              </p:txBody>
            </p:sp>
            <p:grpSp>
              <p:nvGrpSpPr>
                <p:cNvPr id="20508" name="Group 98"/>
                <p:cNvGrpSpPr>
                  <a:grpSpLocks/>
                </p:cNvGrpSpPr>
                <p:nvPr/>
              </p:nvGrpSpPr>
              <p:grpSpPr bwMode="auto">
                <a:xfrm>
                  <a:off x="1522" y="1339"/>
                  <a:ext cx="242" cy="76"/>
                  <a:chOff x="2561" y="2774"/>
                  <a:chExt cx="242" cy="76"/>
                </a:xfrm>
              </p:grpSpPr>
              <p:sp>
                <p:nvSpPr>
                  <p:cNvPr id="20509" name="Freeform 9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20510" name="Line 10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11" name="Freeform 10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grpSp>
      <p:sp>
        <p:nvSpPr>
          <p:cNvPr id="20502" name="Rectangle 102"/>
          <p:cNvSpPr>
            <a:spLocks noGrp="1" noChangeArrowheads="1"/>
          </p:cNvSpPr>
          <p:nvPr>
            <p:ph type="title"/>
          </p:nvPr>
        </p:nvSpPr>
        <p:spPr>
          <a:xfrm>
            <a:off x="3856038" y="212725"/>
            <a:ext cx="1890712" cy="473075"/>
          </a:xfrm>
          <a:noFill/>
        </p:spPr>
        <p:txBody>
          <a:bodyPr lIns="92075" tIns="46038" rIns="92075" bIns="46038"/>
          <a:lstStyle/>
          <a:p>
            <a:pPr eaLnBrk="1" hangingPunct="1"/>
            <a:r>
              <a:rPr lang="en-US" sz="2800"/>
              <a:t>4th FSSG</a:t>
            </a:r>
          </a:p>
        </p:txBody>
      </p:sp>
    </p:spTree>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Text Box 2"/>
          <p:cNvSpPr txBox="1">
            <a:spLocks noChangeArrowheads="1"/>
          </p:cNvSpPr>
          <p:nvPr/>
        </p:nvSpPr>
        <p:spPr bwMode="auto">
          <a:xfrm>
            <a:off x="762000" y="0"/>
            <a:ext cx="2995613" cy="457200"/>
          </a:xfrm>
          <a:prstGeom prst="rect">
            <a:avLst/>
          </a:prstGeom>
          <a:noFill/>
          <a:ln w="9525">
            <a:noFill/>
            <a:miter lim="800000"/>
            <a:headEnd/>
            <a:tailEnd/>
          </a:ln>
        </p:spPr>
        <p:txBody>
          <a:bodyPr wrap="none">
            <a:spAutoFit/>
          </a:bodyPr>
          <a:lstStyle/>
          <a:p>
            <a:r>
              <a:rPr lang="en-US" sz="2400" b="1" u="sng"/>
              <a:t>U.S. Army Symbols</a:t>
            </a:r>
          </a:p>
        </p:txBody>
      </p:sp>
      <p:sp>
        <p:nvSpPr>
          <p:cNvPr id="177155" name="Text Box 3"/>
          <p:cNvSpPr txBox="1">
            <a:spLocks noChangeArrowheads="1"/>
          </p:cNvSpPr>
          <p:nvPr/>
        </p:nvSpPr>
        <p:spPr bwMode="auto">
          <a:xfrm>
            <a:off x="3357563" y="6613525"/>
            <a:ext cx="254000" cy="244475"/>
          </a:xfrm>
          <a:prstGeom prst="rect">
            <a:avLst/>
          </a:prstGeom>
          <a:noFill/>
          <a:ln w="9525">
            <a:noFill/>
            <a:miter lim="800000"/>
            <a:headEnd/>
            <a:tailEnd/>
          </a:ln>
        </p:spPr>
        <p:txBody>
          <a:bodyPr wrap="none">
            <a:spAutoFit/>
          </a:bodyPr>
          <a:lstStyle/>
          <a:p>
            <a:r>
              <a:rPr lang="en-US" sz="1000" b="1"/>
              <a:t>2</a:t>
            </a:r>
          </a:p>
        </p:txBody>
      </p:sp>
      <p:sp>
        <p:nvSpPr>
          <p:cNvPr id="177156" name="Line 4"/>
          <p:cNvSpPr>
            <a:spLocks noChangeShapeType="1"/>
          </p:cNvSpPr>
          <p:nvPr/>
        </p:nvSpPr>
        <p:spPr bwMode="auto">
          <a:xfrm>
            <a:off x="2919413" y="6172200"/>
            <a:ext cx="966787" cy="0"/>
          </a:xfrm>
          <a:prstGeom prst="line">
            <a:avLst/>
          </a:prstGeom>
          <a:noFill/>
          <a:ln w="28575">
            <a:solidFill>
              <a:schemeClr val="tx1"/>
            </a:solidFill>
            <a:round/>
            <a:headEnd/>
            <a:tailEnd/>
          </a:ln>
        </p:spPr>
        <p:txBody>
          <a:bodyPr/>
          <a:lstStyle/>
          <a:p>
            <a:endParaRPr lang="en-US"/>
          </a:p>
        </p:txBody>
      </p:sp>
      <p:sp>
        <p:nvSpPr>
          <p:cNvPr id="177157" name="Line 5"/>
          <p:cNvSpPr>
            <a:spLocks noChangeShapeType="1"/>
          </p:cNvSpPr>
          <p:nvPr/>
        </p:nvSpPr>
        <p:spPr bwMode="auto">
          <a:xfrm flipV="1">
            <a:off x="2938463" y="6172200"/>
            <a:ext cx="0" cy="53975"/>
          </a:xfrm>
          <a:prstGeom prst="line">
            <a:avLst/>
          </a:prstGeom>
          <a:noFill/>
          <a:ln w="38100">
            <a:solidFill>
              <a:schemeClr val="tx1"/>
            </a:solidFill>
            <a:round/>
            <a:headEnd/>
            <a:tailEnd/>
          </a:ln>
        </p:spPr>
        <p:txBody>
          <a:bodyPr/>
          <a:lstStyle/>
          <a:p>
            <a:endParaRPr lang="en-US"/>
          </a:p>
        </p:txBody>
      </p:sp>
      <p:grpSp>
        <p:nvGrpSpPr>
          <p:cNvPr id="177158" name="Group 6"/>
          <p:cNvGrpSpPr>
            <a:grpSpLocks/>
          </p:cNvGrpSpPr>
          <p:nvPr/>
        </p:nvGrpSpPr>
        <p:grpSpPr bwMode="auto">
          <a:xfrm>
            <a:off x="838200" y="5562600"/>
            <a:ext cx="317500" cy="42863"/>
            <a:chOff x="2400" y="1776"/>
            <a:chExt cx="480" cy="48"/>
          </a:xfrm>
        </p:grpSpPr>
        <p:sp>
          <p:nvSpPr>
            <p:cNvPr id="177395" name="Oval 7"/>
            <p:cNvSpPr>
              <a:spLocks noChangeArrowheads="1"/>
            </p:cNvSpPr>
            <p:nvPr/>
          </p:nvSpPr>
          <p:spPr bwMode="auto">
            <a:xfrm>
              <a:off x="2400" y="1776"/>
              <a:ext cx="240" cy="48"/>
            </a:xfrm>
            <a:prstGeom prst="ellipse">
              <a:avLst/>
            </a:prstGeom>
            <a:noFill/>
            <a:ln w="19050">
              <a:solidFill>
                <a:schemeClr val="tx1"/>
              </a:solidFill>
              <a:round/>
              <a:headEnd/>
              <a:tailEnd/>
            </a:ln>
          </p:spPr>
          <p:txBody>
            <a:bodyPr wrap="none" anchor="ctr"/>
            <a:lstStyle/>
            <a:p>
              <a:endParaRPr lang="en-US"/>
            </a:p>
          </p:txBody>
        </p:sp>
        <p:sp>
          <p:nvSpPr>
            <p:cNvPr id="177396" name="Oval 8"/>
            <p:cNvSpPr>
              <a:spLocks noChangeArrowheads="1"/>
            </p:cNvSpPr>
            <p:nvPr/>
          </p:nvSpPr>
          <p:spPr bwMode="auto">
            <a:xfrm>
              <a:off x="2640" y="1776"/>
              <a:ext cx="240" cy="48"/>
            </a:xfrm>
            <a:prstGeom prst="ellipse">
              <a:avLst/>
            </a:prstGeom>
            <a:noFill/>
            <a:ln w="19050">
              <a:solidFill>
                <a:schemeClr val="tx1"/>
              </a:solidFill>
              <a:round/>
              <a:headEnd/>
              <a:tailEnd/>
            </a:ln>
          </p:spPr>
          <p:txBody>
            <a:bodyPr wrap="none" anchor="ctr"/>
            <a:lstStyle/>
            <a:p>
              <a:endParaRPr lang="en-US"/>
            </a:p>
          </p:txBody>
        </p:sp>
      </p:grpSp>
      <p:sp>
        <p:nvSpPr>
          <p:cNvPr id="177159" name="Rectangle 9"/>
          <p:cNvSpPr>
            <a:spLocks noChangeArrowheads="1"/>
          </p:cNvSpPr>
          <p:nvPr/>
        </p:nvSpPr>
        <p:spPr bwMode="auto">
          <a:xfrm>
            <a:off x="2459038" y="354013"/>
            <a:ext cx="430212" cy="387350"/>
          </a:xfrm>
          <a:prstGeom prst="rect">
            <a:avLst/>
          </a:prstGeom>
          <a:noFill/>
          <a:ln w="9525">
            <a:noFill/>
            <a:miter lim="800000"/>
            <a:headEnd/>
            <a:tailEnd/>
          </a:ln>
        </p:spPr>
        <p:txBody>
          <a:bodyPr/>
          <a:lstStyle/>
          <a:p>
            <a:endParaRPr lang="en-US"/>
          </a:p>
        </p:txBody>
      </p:sp>
      <p:sp>
        <p:nvSpPr>
          <p:cNvPr id="177160" name="Rectangle 10"/>
          <p:cNvSpPr>
            <a:spLocks noChangeArrowheads="1"/>
          </p:cNvSpPr>
          <p:nvPr/>
        </p:nvSpPr>
        <p:spPr bwMode="auto">
          <a:xfrm>
            <a:off x="2459038" y="354013"/>
            <a:ext cx="430212" cy="387350"/>
          </a:xfrm>
          <a:prstGeom prst="rect">
            <a:avLst/>
          </a:prstGeom>
          <a:noFill/>
          <a:ln w="9525">
            <a:noFill/>
            <a:miter lim="800000"/>
            <a:headEnd/>
            <a:tailEnd/>
          </a:ln>
        </p:spPr>
        <p:txBody>
          <a:bodyPr/>
          <a:lstStyle/>
          <a:p>
            <a:endParaRPr lang="en-US"/>
          </a:p>
        </p:txBody>
      </p:sp>
      <p:sp>
        <p:nvSpPr>
          <p:cNvPr id="177161" name="Line 11"/>
          <p:cNvSpPr>
            <a:spLocks noChangeShapeType="1"/>
          </p:cNvSpPr>
          <p:nvPr/>
        </p:nvSpPr>
        <p:spPr bwMode="auto">
          <a:xfrm>
            <a:off x="2738438" y="5867400"/>
            <a:ext cx="966787" cy="0"/>
          </a:xfrm>
          <a:prstGeom prst="line">
            <a:avLst/>
          </a:prstGeom>
          <a:noFill/>
          <a:ln w="28575">
            <a:solidFill>
              <a:schemeClr val="tx1"/>
            </a:solidFill>
            <a:round/>
            <a:headEnd/>
            <a:tailEnd/>
          </a:ln>
        </p:spPr>
        <p:txBody>
          <a:bodyPr/>
          <a:lstStyle/>
          <a:p>
            <a:endParaRPr lang="en-US"/>
          </a:p>
        </p:txBody>
      </p:sp>
      <p:sp>
        <p:nvSpPr>
          <p:cNvPr id="177162" name="Line 12"/>
          <p:cNvSpPr>
            <a:spLocks noChangeShapeType="1"/>
          </p:cNvSpPr>
          <p:nvPr/>
        </p:nvSpPr>
        <p:spPr bwMode="auto">
          <a:xfrm flipV="1">
            <a:off x="2755900" y="5881688"/>
            <a:ext cx="0" cy="53975"/>
          </a:xfrm>
          <a:prstGeom prst="line">
            <a:avLst/>
          </a:prstGeom>
          <a:noFill/>
          <a:ln w="38100">
            <a:solidFill>
              <a:schemeClr val="tx1"/>
            </a:solidFill>
            <a:round/>
            <a:headEnd/>
            <a:tailEnd/>
          </a:ln>
        </p:spPr>
        <p:txBody>
          <a:bodyPr/>
          <a:lstStyle/>
          <a:p>
            <a:endParaRPr lang="en-US"/>
          </a:p>
        </p:txBody>
      </p:sp>
      <p:sp>
        <p:nvSpPr>
          <p:cNvPr id="177163" name="Line 13"/>
          <p:cNvSpPr>
            <a:spLocks noChangeShapeType="1"/>
          </p:cNvSpPr>
          <p:nvPr/>
        </p:nvSpPr>
        <p:spPr bwMode="auto">
          <a:xfrm>
            <a:off x="2919413" y="5867400"/>
            <a:ext cx="966787" cy="0"/>
          </a:xfrm>
          <a:prstGeom prst="line">
            <a:avLst/>
          </a:prstGeom>
          <a:noFill/>
          <a:ln w="28575">
            <a:solidFill>
              <a:schemeClr val="tx1"/>
            </a:solidFill>
            <a:round/>
            <a:headEnd/>
            <a:tailEnd/>
          </a:ln>
        </p:spPr>
        <p:txBody>
          <a:bodyPr/>
          <a:lstStyle/>
          <a:p>
            <a:endParaRPr lang="en-US"/>
          </a:p>
        </p:txBody>
      </p:sp>
      <p:sp>
        <p:nvSpPr>
          <p:cNvPr id="177164" name="Line 14"/>
          <p:cNvSpPr>
            <a:spLocks noChangeShapeType="1"/>
          </p:cNvSpPr>
          <p:nvPr/>
        </p:nvSpPr>
        <p:spPr bwMode="auto">
          <a:xfrm flipV="1">
            <a:off x="3870325" y="5865813"/>
            <a:ext cx="0" cy="55562"/>
          </a:xfrm>
          <a:prstGeom prst="line">
            <a:avLst/>
          </a:prstGeom>
          <a:noFill/>
          <a:ln w="38100">
            <a:solidFill>
              <a:schemeClr val="tx1"/>
            </a:solidFill>
            <a:round/>
            <a:headEnd/>
            <a:tailEnd/>
          </a:ln>
        </p:spPr>
        <p:txBody>
          <a:bodyPr/>
          <a:lstStyle/>
          <a:p>
            <a:endParaRPr lang="en-US"/>
          </a:p>
        </p:txBody>
      </p:sp>
      <p:sp>
        <p:nvSpPr>
          <p:cNvPr id="177165" name="Line 15"/>
          <p:cNvSpPr>
            <a:spLocks noChangeShapeType="1"/>
          </p:cNvSpPr>
          <p:nvPr/>
        </p:nvSpPr>
        <p:spPr bwMode="auto">
          <a:xfrm flipH="1">
            <a:off x="3071813" y="6400800"/>
            <a:ext cx="685800" cy="0"/>
          </a:xfrm>
          <a:prstGeom prst="line">
            <a:avLst/>
          </a:prstGeom>
          <a:noFill/>
          <a:ln w="28575">
            <a:solidFill>
              <a:schemeClr val="tx1"/>
            </a:solidFill>
            <a:prstDash val="dash"/>
            <a:round/>
            <a:headEnd/>
            <a:tailEnd/>
          </a:ln>
        </p:spPr>
        <p:txBody>
          <a:bodyPr/>
          <a:lstStyle/>
          <a:p>
            <a:endParaRPr lang="en-US"/>
          </a:p>
        </p:txBody>
      </p:sp>
      <p:sp>
        <p:nvSpPr>
          <p:cNvPr id="177166" name="Line 16"/>
          <p:cNvSpPr>
            <a:spLocks noChangeShapeType="1"/>
          </p:cNvSpPr>
          <p:nvPr/>
        </p:nvSpPr>
        <p:spPr bwMode="auto">
          <a:xfrm>
            <a:off x="3324225" y="5648325"/>
            <a:ext cx="0" cy="219075"/>
          </a:xfrm>
          <a:prstGeom prst="line">
            <a:avLst/>
          </a:prstGeom>
          <a:noFill/>
          <a:ln w="28575">
            <a:solidFill>
              <a:schemeClr val="tx1"/>
            </a:solidFill>
            <a:round/>
            <a:headEnd/>
            <a:tailEnd/>
          </a:ln>
        </p:spPr>
        <p:txBody>
          <a:bodyPr/>
          <a:lstStyle/>
          <a:p>
            <a:endParaRPr lang="en-US"/>
          </a:p>
        </p:txBody>
      </p:sp>
      <p:sp>
        <p:nvSpPr>
          <p:cNvPr id="177167" name="Oval 17"/>
          <p:cNvSpPr>
            <a:spLocks noChangeArrowheads="1"/>
          </p:cNvSpPr>
          <p:nvPr/>
        </p:nvSpPr>
        <p:spPr bwMode="auto">
          <a:xfrm>
            <a:off x="169863" y="6248400"/>
            <a:ext cx="287337" cy="111125"/>
          </a:xfrm>
          <a:prstGeom prst="ellipse">
            <a:avLst/>
          </a:prstGeom>
          <a:noFill/>
          <a:ln w="19050">
            <a:solidFill>
              <a:schemeClr val="tx1"/>
            </a:solidFill>
            <a:round/>
            <a:headEnd/>
            <a:tailEnd/>
          </a:ln>
        </p:spPr>
        <p:txBody>
          <a:bodyPr/>
          <a:lstStyle/>
          <a:p>
            <a:endParaRPr lang="en-US"/>
          </a:p>
        </p:txBody>
      </p:sp>
      <p:sp>
        <p:nvSpPr>
          <p:cNvPr id="177168" name="Freeform 18"/>
          <p:cNvSpPr>
            <a:spLocks/>
          </p:cNvSpPr>
          <p:nvPr/>
        </p:nvSpPr>
        <p:spPr bwMode="auto">
          <a:xfrm>
            <a:off x="762000" y="6324600"/>
            <a:ext cx="371475" cy="4286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chemeClr val="tx1"/>
            </a:solidFill>
            <a:round/>
            <a:headEnd/>
            <a:tailEnd/>
          </a:ln>
        </p:spPr>
        <p:txBody>
          <a:bodyPr>
            <a:spAutoFit/>
          </a:bodyPr>
          <a:lstStyle/>
          <a:p>
            <a:endParaRPr lang="en-US"/>
          </a:p>
        </p:txBody>
      </p:sp>
      <p:grpSp>
        <p:nvGrpSpPr>
          <p:cNvPr id="177169" name="Group 19"/>
          <p:cNvGrpSpPr>
            <a:grpSpLocks noChangeAspect="1"/>
          </p:cNvGrpSpPr>
          <p:nvPr/>
        </p:nvGrpSpPr>
        <p:grpSpPr bwMode="auto">
          <a:xfrm>
            <a:off x="990600" y="6096000"/>
            <a:ext cx="109538" cy="38100"/>
            <a:chOff x="2640" y="1488"/>
            <a:chExt cx="145" cy="52"/>
          </a:xfrm>
        </p:grpSpPr>
        <p:sp>
          <p:nvSpPr>
            <p:cNvPr id="177393" name="AutoShape 20"/>
            <p:cNvSpPr>
              <a:spLocks noChangeAspect="1" noChangeArrowheads="1"/>
            </p:cNvSpPr>
            <p:nvPr/>
          </p:nvSpPr>
          <p:spPr bwMode="auto">
            <a:xfrm rot="5400658">
              <a:off x="2642" y="1486"/>
              <a:ext cx="52" cy="55"/>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7394" name="AutoShape 21"/>
            <p:cNvSpPr>
              <a:spLocks noChangeAspect="1" noChangeArrowheads="1"/>
            </p:cNvSpPr>
            <p:nvPr/>
          </p:nvSpPr>
          <p:spPr bwMode="auto">
            <a:xfrm rot="16199342" flipH="1">
              <a:off x="2732" y="1486"/>
              <a:ext cx="52" cy="55"/>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sp>
        <p:nvSpPr>
          <p:cNvPr id="177170" name="Line 22"/>
          <p:cNvSpPr>
            <a:spLocks noChangeShapeType="1"/>
          </p:cNvSpPr>
          <p:nvPr/>
        </p:nvSpPr>
        <p:spPr bwMode="auto">
          <a:xfrm>
            <a:off x="381000" y="6477000"/>
            <a:ext cx="0" cy="274638"/>
          </a:xfrm>
          <a:prstGeom prst="line">
            <a:avLst/>
          </a:prstGeom>
          <a:noFill/>
          <a:ln w="19050">
            <a:solidFill>
              <a:schemeClr val="tx1"/>
            </a:solidFill>
            <a:round/>
            <a:headEnd/>
            <a:tailEnd/>
          </a:ln>
        </p:spPr>
        <p:txBody>
          <a:bodyPr/>
          <a:lstStyle/>
          <a:p>
            <a:endParaRPr lang="en-US"/>
          </a:p>
        </p:txBody>
      </p:sp>
      <p:grpSp>
        <p:nvGrpSpPr>
          <p:cNvPr id="177171" name="Group 23"/>
          <p:cNvGrpSpPr>
            <a:grpSpLocks/>
          </p:cNvGrpSpPr>
          <p:nvPr/>
        </p:nvGrpSpPr>
        <p:grpSpPr bwMode="auto">
          <a:xfrm>
            <a:off x="76200" y="5867400"/>
            <a:ext cx="400050" cy="274638"/>
            <a:chOff x="1536" y="1488"/>
            <a:chExt cx="252" cy="173"/>
          </a:xfrm>
        </p:grpSpPr>
        <p:sp>
          <p:nvSpPr>
            <p:cNvPr id="177391" name="Line 24"/>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77392" name="Line 25"/>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77172" name="Text Box 26"/>
          <p:cNvSpPr txBox="1">
            <a:spLocks noChangeArrowheads="1"/>
          </p:cNvSpPr>
          <p:nvPr/>
        </p:nvSpPr>
        <p:spPr bwMode="auto">
          <a:xfrm>
            <a:off x="4205288" y="5835650"/>
            <a:ext cx="21907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77173" name="Text Box 27"/>
          <p:cNvSpPr txBox="1">
            <a:spLocks noChangeArrowheads="1"/>
          </p:cNvSpPr>
          <p:nvPr/>
        </p:nvSpPr>
        <p:spPr bwMode="auto">
          <a:xfrm>
            <a:off x="4167188" y="6219825"/>
            <a:ext cx="28892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III</a:t>
            </a:r>
          </a:p>
        </p:txBody>
      </p:sp>
      <p:sp>
        <p:nvSpPr>
          <p:cNvPr id="177174" name="Oval 28"/>
          <p:cNvSpPr>
            <a:spLocks noChangeArrowheads="1"/>
          </p:cNvSpPr>
          <p:nvPr/>
        </p:nvSpPr>
        <p:spPr bwMode="auto">
          <a:xfrm>
            <a:off x="1752600" y="6248400"/>
            <a:ext cx="55563" cy="55563"/>
          </a:xfrm>
          <a:prstGeom prst="ellipse">
            <a:avLst/>
          </a:prstGeom>
          <a:noFill/>
          <a:ln w="19050">
            <a:solidFill>
              <a:schemeClr val="tx1"/>
            </a:solidFill>
            <a:round/>
            <a:headEnd/>
            <a:tailEnd/>
          </a:ln>
        </p:spPr>
        <p:txBody>
          <a:bodyPr wrap="none" anchor="ctr"/>
          <a:lstStyle/>
          <a:p>
            <a:endParaRPr lang="en-US"/>
          </a:p>
        </p:txBody>
      </p:sp>
      <p:sp>
        <p:nvSpPr>
          <p:cNvPr id="177175" name="Text Box 29"/>
          <p:cNvSpPr txBox="1">
            <a:spLocks noChangeArrowheads="1"/>
          </p:cNvSpPr>
          <p:nvPr/>
        </p:nvSpPr>
        <p:spPr bwMode="auto">
          <a:xfrm>
            <a:off x="4167188" y="6010275"/>
            <a:ext cx="288925" cy="244475"/>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7176" name="Text Box 30"/>
          <p:cNvSpPr txBox="1">
            <a:spLocks noChangeArrowheads="1"/>
          </p:cNvSpPr>
          <p:nvPr/>
        </p:nvSpPr>
        <p:spPr bwMode="auto">
          <a:xfrm>
            <a:off x="1676400" y="6553200"/>
            <a:ext cx="246063" cy="214313"/>
          </a:xfrm>
          <a:prstGeom prst="rect">
            <a:avLst/>
          </a:prstGeom>
          <a:noFill/>
          <a:ln w="9525">
            <a:noFill/>
            <a:miter lim="800000"/>
            <a:headEnd/>
            <a:tailEnd/>
          </a:ln>
        </p:spPr>
        <p:txBody>
          <a:bodyPr wrap="none">
            <a:spAutoFit/>
          </a:bodyPr>
          <a:lstStyle/>
          <a:p>
            <a:r>
              <a:rPr lang="en-US" sz="800" b="1"/>
              <a:t>F</a:t>
            </a:r>
          </a:p>
        </p:txBody>
      </p:sp>
      <p:sp>
        <p:nvSpPr>
          <p:cNvPr id="177177" name="Oval 31"/>
          <p:cNvSpPr>
            <a:spLocks noChangeArrowheads="1"/>
          </p:cNvSpPr>
          <p:nvPr/>
        </p:nvSpPr>
        <p:spPr bwMode="auto">
          <a:xfrm>
            <a:off x="4271963" y="5562600"/>
            <a:ext cx="55562" cy="55563"/>
          </a:xfrm>
          <a:prstGeom prst="ellipse">
            <a:avLst/>
          </a:prstGeom>
          <a:solidFill>
            <a:schemeClr val="tx1"/>
          </a:solidFill>
          <a:ln w="19050">
            <a:solidFill>
              <a:schemeClr val="tx1"/>
            </a:solidFill>
            <a:round/>
            <a:headEnd/>
            <a:tailEnd/>
          </a:ln>
        </p:spPr>
        <p:txBody>
          <a:bodyPr wrap="none" anchor="ctr"/>
          <a:lstStyle/>
          <a:p>
            <a:endParaRPr lang="en-US"/>
          </a:p>
        </p:txBody>
      </p:sp>
      <p:grpSp>
        <p:nvGrpSpPr>
          <p:cNvPr id="177178" name="Group 32"/>
          <p:cNvGrpSpPr>
            <a:grpSpLocks/>
          </p:cNvGrpSpPr>
          <p:nvPr/>
        </p:nvGrpSpPr>
        <p:grpSpPr bwMode="auto">
          <a:xfrm>
            <a:off x="4167188" y="5753100"/>
            <a:ext cx="279400" cy="55563"/>
            <a:chOff x="1608" y="576"/>
            <a:chExt cx="176" cy="35"/>
          </a:xfrm>
        </p:grpSpPr>
        <p:sp>
          <p:nvSpPr>
            <p:cNvPr id="177388" name="Oval 33"/>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7389" name="Oval 34"/>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7390" name="Oval 35"/>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77179" name="Group 36"/>
          <p:cNvGrpSpPr>
            <a:grpSpLocks/>
          </p:cNvGrpSpPr>
          <p:nvPr/>
        </p:nvGrpSpPr>
        <p:grpSpPr bwMode="auto">
          <a:xfrm>
            <a:off x="1600200" y="5791200"/>
            <a:ext cx="228600" cy="76200"/>
            <a:chOff x="3456" y="1776"/>
            <a:chExt cx="144" cy="48"/>
          </a:xfrm>
        </p:grpSpPr>
        <p:sp>
          <p:nvSpPr>
            <p:cNvPr id="177384" name="Line 37"/>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77385" name="Line 38"/>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77386" name="Line 39"/>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77387" name="Line 40"/>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sp>
        <p:nvSpPr>
          <p:cNvPr id="177180" name="Oval 41"/>
          <p:cNvSpPr>
            <a:spLocks noChangeArrowheads="1"/>
          </p:cNvSpPr>
          <p:nvPr/>
        </p:nvSpPr>
        <p:spPr bwMode="auto">
          <a:xfrm>
            <a:off x="1752600" y="6019800"/>
            <a:ext cx="76200" cy="76200"/>
          </a:xfrm>
          <a:prstGeom prst="ellipse">
            <a:avLst/>
          </a:prstGeom>
          <a:solidFill>
            <a:schemeClr val="tx1"/>
          </a:solidFill>
          <a:ln w="9525">
            <a:solidFill>
              <a:schemeClr val="tx1"/>
            </a:solidFill>
            <a:round/>
            <a:headEnd/>
            <a:tailEnd/>
          </a:ln>
        </p:spPr>
        <p:txBody>
          <a:bodyPr wrap="none" anchor="ctr"/>
          <a:lstStyle/>
          <a:p>
            <a:endParaRPr lang="en-US"/>
          </a:p>
        </p:txBody>
      </p:sp>
      <p:sp>
        <p:nvSpPr>
          <p:cNvPr id="177181" name="Text Box 42"/>
          <p:cNvSpPr txBox="1">
            <a:spLocks noChangeArrowheads="1"/>
          </p:cNvSpPr>
          <p:nvPr/>
        </p:nvSpPr>
        <p:spPr bwMode="auto">
          <a:xfrm>
            <a:off x="5243513" y="171450"/>
            <a:ext cx="1082675" cy="214313"/>
          </a:xfrm>
          <a:prstGeom prst="rect">
            <a:avLst/>
          </a:prstGeom>
          <a:noFill/>
          <a:ln w="9525">
            <a:noFill/>
            <a:miter lim="800000"/>
            <a:headEnd/>
            <a:tailEnd/>
          </a:ln>
        </p:spPr>
        <p:txBody>
          <a:bodyPr wrap="none">
            <a:spAutoFit/>
          </a:bodyPr>
          <a:lstStyle/>
          <a:p>
            <a:r>
              <a:rPr lang="en-US" sz="800"/>
              <a:t>INFANTRY - LIGHT</a:t>
            </a:r>
          </a:p>
        </p:txBody>
      </p:sp>
      <p:sp>
        <p:nvSpPr>
          <p:cNvPr id="177182" name="Text Box 43"/>
          <p:cNvSpPr txBox="1">
            <a:spLocks noChangeArrowheads="1"/>
          </p:cNvSpPr>
          <p:nvPr/>
        </p:nvSpPr>
        <p:spPr bwMode="auto">
          <a:xfrm>
            <a:off x="5243513" y="628650"/>
            <a:ext cx="561975" cy="214313"/>
          </a:xfrm>
          <a:prstGeom prst="rect">
            <a:avLst/>
          </a:prstGeom>
          <a:noFill/>
          <a:ln w="9525">
            <a:noFill/>
            <a:miter lim="800000"/>
            <a:headEnd/>
            <a:tailEnd/>
          </a:ln>
        </p:spPr>
        <p:txBody>
          <a:bodyPr wrap="none">
            <a:spAutoFit/>
          </a:bodyPr>
          <a:lstStyle/>
          <a:p>
            <a:r>
              <a:rPr lang="en-US" sz="800"/>
              <a:t>ARMOR</a:t>
            </a:r>
          </a:p>
        </p:txBody>
      </p:sp>
      <p:sp>
        <p:nvSpPr>
          <p:cNvPr id="177183" name="Text Box 44"/>
          <p:cNvSpPr txBox="1">
            <a:spLocks noChangeArrowheads="1"/>
          </p:cNvSpPr>
          <p:nvPr/>
        </p:nvSpPr>
        <p:spPr bwMode="auto">
          <a:xfrm>
            <a:off x="5235575" y="1100138"/>
            <a:ext cx="1208088" cy="214312"/>
          </a:xfrm>
          <a:prstGeom prst="rect">
            <a:avLst/>
          </a:prstGeom>
          <a:noFill/>
          <a:ln w="9525">
            <a:noFill/>
            <a:miter lim="800000"/>
            <a:headEnd/>
            <a:tailEnd/>
          </a:ln>
        </p:spPr>
        <p:txBody>
          <a:bodyPr wrap="none">
            <a:spAutoFit/>
          </a:bodyPr>
          <a:lstStyle/>
          <a:p>
            <a:r>
              <a:rPr lang="en-US" sz="800"/>
              <a:t>ARMORED CAVALRY</a:t>
            </a:r>
          </a:p>
        </p:txBody>
      </p:sp>
      <p:sp>
        <p:nvSpPr>
          <p:cNvPr id="177184" name="Text Box 45"/>
          <p:cNvSpPr txBox="1">
            <a:spLocks noChangeArrowheads="1"/>
          </p:cNvSpPr>
          <p:nvPr/>
        </p:nvSpPr>
        <p:spPr bwMode="auto">
          <a:xfrm>
            <a:off x="5278438" y="1571625"/>
            <a:ext cx="1308100" cy="214313"/>
          </a:xfrm>
          <a:prstGeom prst="rect">
            <a:avLst/>
          </a:prstGeom>
          <a:noFill/>
          <a:ln w="9525">
            <a:noFill/>
            <a:miter lim="800000"/>
            <a:headEnd/>
            <a:tailEnd/>
          </a:ln>
        </p:spPr>
        <p:txBody>
          <a:bodyPr wrap="none">
            <a:spAutoFit/>
          </a:bodyPr>
          <a:lstStyle/>
          <a:p>
            <a:r>
              <a:rPr lang="en-US" sz="800"/>
              <a:t>MECH INFANTRY - BFV</a:t>
            </a:r>
          </a:p>
        </p:txBody>
      </p:sp>
      <p:sp>
        <p:nvSpPr>
          <p:cNvPr id="177185" name="Text Box 46"/>
          <p:cNvSpPr txBox="1">
            <a:spLocks noChangeArrowheads="1"/>
          </p:cNvSpPr>
          <p:nvPr/>
        </p:nvSpPr>
        <p:spPr bwMode="auto">
          <a:xfrm>
            <a:off x="5287963" y="5276850"/>
            <a:ext cx="1241425" cy="214313"/>
          </a:xfrm>
          <a:prstGeom prst="rect">
            <a:avLst/>
          </a:prstGeom>
          <a:noFill/>
          <a:ln w="9525">
            <a:noFill/>
            <a:miter lim="800000"/>
            <a:headEnd/>
            <a:tailEnd/>
          </a:ln>
        </p:spPr>
        <p:txBody>
          <a:bodyPr wrap="none">
            <a:spAutoFit/>
          </a:bodyPr>
          <a:lstStyle/>
          <a:p>
            <a:r>
              <a:rPr lang="en-US" sz="800"/>
              <a:t>ENGINEER - COMBAT</a:t>
            </a:r>
          </a:p>
        </p:txBody>
      </p:sp>
      <p:sp>
        <p:nvSpPr>
          <p:cNvPr id="177186" name="Text Box 47"/>
          <p:cNvSpPr txBox="1">
            <a:spLocks noChangeArrowheads="1"/>
          </p:cNvSpPr>
          <p:nvPr/>
        </p:nvSpPr>
        <p:spPr bwMode="auto">
          <a:xfrm>
            <a:off x="5297488" y="2533650"/>
            <a:ext cx="1323975" cy="214313"/>
          </a:xfrm>
          <a:prstGeom prst="rect">
            <a:avLst/>
          </a:prstGeom>
          <a:noFill/>
          <a:ln w="9525">
            <a:noFill/>
            <a:miter lim="800000"/>
            <a:headEnd/>
            <a:tailEnd/>
          </a:ln>
        </p:spPr>
        <p:txBody>
          <a:bodyPr wrap="none">
            <a:spAutoFit/>
          </a:bodyPr>
          <a:lstStyle/>
          <a:p>
            <a:r>
              <a:rPr lang="en-US" sz="800"/>
              <a:t>INFANTRY - MOUNTAIN</a:t>
            </a:r>
          </a:p>
        </p:txBody>
      </p:sp>
      <p:grpSp>
        <p:nvGrpSpPr>
          <p:cNvPr id="177187" name="Group 48"/>
          <p:cNvGrpSpPr>
            <a:grpSpLocks/>
          </p:cNvGrpSpPr>
          <p:nvPr/>
        </p:nvGrpSpPr>
        <p:grpSpPr bwMode="auto">
          <a:xfrm>
            <a:off x="4716463" y="5181600"/>
            <a:ext cx="401637" cy="298450"/>
            <a:chOff x="3600" y="1949"/>
            <a:chExt cx="253" cy="188"/>
          </a:xfrm>
        </p:grpSpPr>
        <p:sp>
          <p:nvSpPr>
            <p:cNvPr id="177377" name="Rectangle 49"/>
            <p:cNvSpPr>
              <a:spLocks noChangeArrowheads="1"/>
            </p:cNvSpPr>
            <p:nvPr/>
          </p:nvSpPr>
          <p:spPr bwMode="auto">
            <a:xfrm>
              <a:off x="3600" y="1964"/>
              <a:ext cx="252" cy="173"/>
            </a:xfrm>
            <a:prstGeom prst="rect">
              <a:avLst/>
            </a:prstGeom>
            <a:noFill/>
            <a:ln w="19050">
              <a:solidFill>
                <a:schemeClr val="tx1"/>
              </a:solidFill>
              <a:miter lim="800000"/>
              <a:headEnd/>
              <a:tailEnd/>
            </a:ln>
          </p:spPr>
          <p:txBody>
            <a:bodyPr wrap="none" anchor="ctr"/>
            <a:lstStyle/>
            <a:p>
              <a:endParaRPr lang="en-US"/>
            </a:p>
          </p:txBody>
        </p:sp>
        <p:grpSp>
          <p:nvGrpSpPr>
            <p:cNvPr id="177378" name="Group 50"/>
            <p:cNvGrpSpPr>
              <a:grpSpLocks/>
            </p:cNvGrpSpPr>
            <p:nvPr/>
          </p:nvGrpSpPr>
          <p:grpSpPr bwMode="auto">
            <a:xfrm>
              <a:off x="3654" y="2057"/>
              <a:ext cx="144" cy="48"/>
              <a:chOff x="3456" y="1776"/>
              <a:chExt cx="144" cy="48"/>
            </a:xfrm>
          </p:grpSpPr>
          <p:sp>
            <p:nvSpPr>
              <p:cNvPr id="177380" name="Line 51"/>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77381" name="Line 52"/>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77382" name="Line 53"/>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77383" name="Line 54"/>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sp>
          <p:nvSpPr>
            <p:cNvPr id="177379" name="Text Box 55"/>
            <p:cNvSpPr txBox="1">
              <a:spLocks noChangeArrowheads="1"/>
            </p:cNvSpPr>
            <p:nvPr/>
          </p:nvSpPr>
          <p:spPr bwMode="auto">
            <a:xfrm>
              <a:off x="3606" y="1949"/>
              <a:ext cx="247" cy="135"/>
            </a:xfrm>
            <a:prstGeom prst="rect">
              <a:avLst/>
            </a:prstGeom>
            <a:noFill/>
            <a:ln w="9525">
              <a:noFill/>
              <a:miter lim="800000"/>
              <a:headEnd/>
              <a:tailEnd/>
            </a:ln>
          </p:spPr>
          <p:txBody>
            <a:bodyPr wrap="none">
              <a:spAutoFit/>
            </a:bodyPr>
            <a:lstStyle/>
            <a:p>
              <a:r>
                <a:rPr lang="en-US" sz="800" b="1"/>
                <a:t>CBT</a:t>
              </a:r>
            </a:p>
          </p:txBody>
        </p:sp>
      </p:grpSp>
      <p:sp>
        <p:nvSpPr>
          <p:cNvPr id="177188" name="Text Box 56"/>
          <p:cNvSpPr txBox="1">
            <a:spLocks noChangeArrowheads="1"/>
          </p:cNvSpPr>
          <p:nvPr/>
        </p:nvSpPr>
        <p:spPr bwMode="auto">
          <a:xfrm>
            <a:off x="5307013" y="6202363"/>
            <a:ext cx="1096962" cy="214312"/>
          </a:xfrm>
          <a:prstGeom prst="rect">
            <a:avLst/>
          </a:prstGeom>
          <a:noFill/>
          <a:ln w="9525">
            <a:noFill/>
            <a:miter lim="800000"/>
            <a:headEnd/>
            <a:tailEnd/>
          </a:ln>
        </p:spPr>
        <p:txBody>
          <a:bodyPr wrap="none">
            <a:spAutoFit/>
          </a:bodyPr>
          <a:lstStyle/>
          <a:p>
            <a:r>
              <a:rPr lang="en-US" sz="800"/>
              <a:t>MP UNIT - HWMMV</a:t>
            </a:r>
          </a:p>
        </p:txBody>
      </p:sp>
      <p:grpSp>
        <p:nvGrpSpPr>
          <p:cNvPr id="177189" name="Group 57"/>
          <p:cNvGrpSpPr>
            <a:grpSpLocks/>
          </p:cNvGrpSpPr>
          <p:nvPr/>
        </p:nvGrpSpPr>
        <p:grpSpPr bwMode="auto">
          <a:xfrm>
            <a:off x="4716463" y="152400"/>
            <a:ext cx="400050" cy="274638"/>
            <a:chOff x="2784" y="643"/>
            <a:chExt cx="252" cy="173"/>
          </a:xfrm>
        </p:grpSpPr>
        <p:sp>
          <p:nvSpPr>
            <p:cNvPr id="177374" name="Rectangle 58"/>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77375" name="Line 59"/>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77376" name="Line 60"/>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77190" name="Text Box 61"/>
          <p:cNvSpPr txBox="1">
            <a:spLocks noChangeArrowheads="1"/>
          </p:cNvSpPr>
          <p:nvPr/>
        </p:nvSpPr>
        <p:spPr bwMode="auto">
          <a:xfrm>
            <a:off x="5287963" y="2981325"/>
            <a:ext cx="1722437" cy="214313"/>
          </a:xfrm>
          <a:prstGeom prst="rect">
            <a:avLst/>
          </a:prstGeom>
          <a:noFill/>
          <a:ln w="9525">
            <a:noFill/>
            <a:miter lim="800000"/>
            <a:headEnd/>
            <a:tailEnd/>
          </a:ln>
        </p:spPr>
        <p:txBody>
          <a:bodyPr wrap="none">
            <a:spAutoFit/>
          </a:bodyPr>
          <a:lstStyle/>
          <a:p>
            <a:r>
              <a:rPr lang="en-US" sz="800"/>
              <a:t>ARTILLERY –SELF PROPELLED</a:t>
            </a:r>
          </a:p>
        </p:txBody>
      </p:sp>
      <p:sp>
        <p:nvSpPr>
          <p:cNvPr id="177191" name="Text Box 62"/>
          <p:cNvSpPr txBox="1">
            <a:spLocks noChangeArrowheads="1"/>
          </p:cNvSpPr>
          <p:nvPr/>
        </p:nvSpPr>
        <p:spPr bwMode="auto">
          <a:xfrm>
            <a:off x="5334000" y="3419475"/>
            <a:ext cx="1122363" cy="214313"/>
          </a:xfrm>
          <a:prstGeom prst="rect">
            <a:avLst/>
          </a:prstGeom>
          <a:noFill/>
          <a:ln w="9525">
            <a:noFill/>
            <a:miter lim="800000"/>
            <a:headEnd/>
            <a:tailEnd/>
          </a:ln>
        </p:spPr>
        <p:txBody>
          <a:bodyPr wrap="none">
            <a:spAutoFit/>
          </a:bodyPr>
          <a:lstStyle/>
          <a:p>
            <a:r>
              <a:rPr lang="en-US" sz="800"/>
              <a:t>RECON - STRYKER</a:t>
            </a:r>
          </a:p>
        </p:txBody>
      </p:sp>
      <p:sp>
        <p:nvSpPr>
          <p:cNvPr id="177192" name="Text Box 63"/>
          <p:cNvSpPr txBox="1">
            <a:spLocks noChangeArrowheads="1"/>
          </p:cNvSpPr>
          <p:nvPr/>
        </p:nvSpPr>
        <p:spPr bwMode="auto">
          <a:xfrm>
            <a:off x="5335588" y="4286250"/>
            <a:ext cx="1238250" cy="214313"/>
          </a:xfrm>
          <a:prstGeom prst="rect">
            <a:avLst/>
          </a:prstGeom>
          <a:noFill/>
          <a:ln w="9525">
            <a:noFill/>
            <a:miter lim="800000"/>
            <a:headEnd/>
            <a:tailEnd/>
          </a:ln>
        </p:spPr>
        <p:txBody>
          <a:bodyPr wrap="none">
            <a:spAutoFit/>
          </a:bodyPr>
          <a:lstStyle/>
          <a:p>
            <a:r>
              <a:rPr lang="en-US" sz="800"/>
              <a:t>AVIATION - GENERAL</a:t>
            </a:r>
          </a:p>
        </p:txBody>
      </p:sp>
      <p:sp>
        <p:nvSpPr>
          <p:cNvPr id="177193" name="Line 64"/>
          <p:cNvSpPr>
            <a:spLocks noChangeShapeType="1"/>
          </p:cNvSpPr>
          <p:nvPr/>
        </p:nvSpPr>
        <p:spPr bwMode="auto">
          <a:xfrm>
            <a:off x="4564063" y="0"/>
            <a:ext cx="0" cy="6858000"/>
          </a:xfrm>
          <a:prstGeom prst="line">
            <a:avLst/>
          </a:prstGeom>
          <a:noFill/>
          <a:ln w="76200">
            <a:solidFill>
              <a:schemeClr val="tx1"/>
            </a:solidFill>
            <a:round/>
            <a:headEnd/>
            <a:tailEnd/>
          </a:ln>
        </p:spPr>
        <p:txBody>
          <a:bodyPr/>
          <a:lstStyle/>
          <a:p>
            <a:endParaRPr lang="en-US"/>
          </a:p>
        </p:txBody>
      </p:sp>
      <p:grpSp>
        <p:nvGrpSpPr>
          <p:cNvPr id="177194" name="Group 65"/>
          <p:cNvGrpSpPr>
            <a:grpSpLocks/>
          </p:cNvGrpSpPr>
          <p:nvPr/>
        </p:nvGrpSpPr>
        <p:grpSpPr bwMode="auto">
          <a:xfrm>
            <a:off x="4716463" y="3429000"/>
            <a:ext cx="400050" cy="274638"/>
            <a:chOff x="4608" y="2784"/>
            <a:chExt cx="252" cy="173"/>
          </a:xfrm>
        </p:grpSpPr>
        <p:sp>
          <p:nvSpPr>
            <p:cNvPr id="177367" name="Rectangle 66"/>
            <p:cNvSpPr>
              <a:spLocks noChangeArrowheads="1"/>
            </p:cNvSpPr>
            <p:nvPr/>
          </p:nvSpPr>
          <p:spPr bwMode="auto">
            <a:xfrm>
              <a:off x="4608" y="2784"/>
              <a:ext cx="252" cy="173"/>
            </a:xfrm>
            <a:prstGeom prst="rect">
              <a:avLst/>
            </a:prstGeom>
            <a:noFill/>
            <a:ln w="19050">
              <a:solidFill>
                <a:schemeClr val="tx1"/>
              </a:solidFill>
              <a:miter lim="800000"/>
              <a:headEnd/>
              <a:tailEnd/>
            </a:ln>
          </p:spPr>
          <p:txBody>
            <a:bodyPr wrap="none" anchor="ctr"/>
            <a:lstStyle/>
            <a:p>
              <a:endParaRPr lang="en-US"/>
            </a:p>
          </p:txBody>
        </p:sp>
        <p:sp>
          <p:nvSpPr>
            <p:cNvPr id="177368" name="Line 67"/>
            <p:cNvSpPr>
              <a:spLocks noChangeShapeType="1"/>
            </p:cNvSpPr>
            <p:nvPr/>
          </p:nvSpPr>
          <p:spPr bwMode="auto">
            <a:xfrm>
              <a:off x="4641" y="2784"/>
              <a:ext cx="0" cy="173"/>
            </a:xfrm>
            <a:prstGeom prst="line">
              <a:avLst/>
            </a:prstGeom>
            <a:noFill/>
            <a:ln w="19050">
              <a:solidFill>
                <a:schemeClr val="tx1"/>
              </a:solidFill>
              <a:round/>
              <a:headEnd/>
              <a:tailEnd/>
            </a:ln>
          </p:spPr>
          <p:txBody>
            <a:bodyPr/>
            <a:lstStyle/>
            <a:p>
              <a:endParaRPr lang="en-US"/>
            </a:p>
          </p:txBody>
        </p:sp>
        <p:sp>
          <p:nvSpPr>
            <p:cNvPr id="177369" name="Line 68"/>
            <p:cNvSpPr>
              <a:spLocks noChangeShapeType="1"/>
            </p:cNvSpPr>
            <p:nvPr/>
          </p:nvSpPr>
          <p:spPr bwMode="auto">
            <a:xfrm flipV="1">
              <a:off x="4608" y="2784"/>
              <a:ext cx="252" cy="173"/>
            </a:xfrm>
            <a:prstGeom prst="line">
              <a:avLst/>
            </a:prstGeom>
            <a:noFill/>
            <a:ln w="19050">
              <a:solidFill>
                <a:schemeClr val="tx1"/>
              </a:solidFill>
              <a:round/>
              <a:headEnd/>
              <a:tailEnd/>
            </a:ln>
          </p:spPr>
          <p:txBody>
            <a:bodyPr wrap="none" anchor="ctr"/>
            <a:lstStyle/>
            <a:p>
              <a:endParaRPr lang="en-US"/>
            </a:p>
          </p:txBody>
        </p:sp>
        <p:sp>
          <p:nvSpPr>
            <p:cNvPr id="177370" name="Oval 69"/>
            <p:cNvSpPr>
              <a:spLocks noChangeArrowheads="1"/>
            </p:cNvSpPr>
            <p:nvPr/>
          </p:nvSpPr>
          <p:spPr bwMode="auto">
            <a:xfrm>
              <a:off x="4644" y="2835"/>
              <a:ext cx="181" cy="70"/>
            </a:xfrm>
            <a:prstGeom prst="ellipse">
              <a:avLst/>
            </a:prstGeom>
            <a:noFill/>
            <a:ln w="19050">
              <a:solidFill>
                <a:schemeClr val="tx1"/>
              </a:solidFill>
              <a:round/>
              <a:headEnd/>
              <a:tailEnd/>
            </a:ln>
          </p:spPr>
          <p:txBody>
            <a:bodyPr/>
            <a:lstStyle/>
            <a:p>
              <a:endParaRPr lang="en-US"/>
            </a:p>
          </p:txBody>
        </p:sp>
        <p:sp>
          <p:nvSpPr>
            <p:cNvPr id="177371" name="Oval 70"/>
            <p:cNvSpPr>
              <a:spLocks noChangeArrowheads="1"/>
            </p:cNvSpPr>
            <p:nvPr/>
          </p:nvSpPr>
          <p:spPr bwMode="auto">
            <a:xfrm>
              <a:off x="4719" y="2906"/>
              <a:ext cx="29" cy="29"/>
            </a:xfrm>
            <a:prstGeom prst="ellipse">
              <a:avLst/>
            </a:prstGeom>
            <a:noFill/>
            <a:ln w="19050">
              <a:solidFill>
                <a:schemeClr val="tx1"/>
              </a:solidFill>
              <a:round/>
              <a:headEnd/>
              <a:tailEnd/>
            </a:ln>
          </p:spPr>
          <p:txBody>
            <a:bodyPr wrap="none" anchor="ctr"/>
            <a:lstStyle/>
            <a:p>
              <a:endParaRPr lang="en-US"/>
            </a:p>
          </p:txBody>
        </p:sp>
        <p:sp>
          <p:nvSpPr>
            <p:cNvPr id="177372" name="Oval 71"/>
            <p:cNvSpPr>
              <a:spLocks noChangeArrowheads="1"/>
            </p:cNvSpPr>
            <p:nvPr/>
          </p:nvSpPr>
          <p:spPr bwMode="auto">
            <a:xfrm>
              <a:off x="4762" y="2905"/>
              <a:ext cx="29" cy="29"/>
            </a:xfrm>
            <a:prstGeom prst="ellipse">
              <a:avLst/>
            </a:prstGeom>
            <a:noFill/>
            <a:ln w="19050">
              <a:solidFill>
                <a:schemeClr val="tx1"/>
              </a:solidFill>
              <a:round/>
              <a:headEnd/>
              <a:tailEnd/>
            </a:ln>
          </p:spPr>
          <p:txBody>
            <a:bodyPr wrap="none" anchor="ctr"/>
            <a:lstStyle/>
            <a:p>
              <a:endParaRPr lang="en-US"/>
            </a:p>
          </p:txBody>
        </p:sp>
        <p:sp>
          <p:nvSpPr>
            <p:cNvPr id="177373" name="Oval 72"/>
            <p:cNvSpPr>
              <a:spLocks noChangeArrowheads="1"/>
            </p:cNvSpPr>
            <p:nvPr/>
          </p:nvSpPr>
          <p:spPr bwMode="auto">
            <a:xfrm>
              <a:off x="4674" y="2906"/>
              <a:ext cx="29" cy="29"/>
            </a:xfrm>
            <a:prstGeom prst="ellipse">
              <a:avLst/>
            </a:prstGeom>
            <a:noFill/>
            <a:ln w="19050">
              <a:solidFill>
                <a:schemeClr val="tx1"/>
              </a:solidFill>
              <a:round/>
              <a:headEnd/>
              <a:tailEnd/>
            </a:ln>
          </p:spPr>
          <p:txBody>
            <a:bodyPr wrap="none" anchor="ctr"/>
            <a:lstStyle/>
            <a:p>
              <a:endParaRPr lang="en-US"/>
            </a:p>
          </p:txBody>
        </p:sp>
      </p:grpSp>
      <p:sp>
        <p:nvSpPr>
          <p:cNvPr id="177195" name="Text Box 73"/>
          <p:cNvSpPr txBox="1">
            <a:spLocks noChangeArrowheads="1"/>
          </p:cNvSpPr>
          <p:nvPr/>
        </p:nvSpPr>
        <p:spPr bwMode="auto">
          <a:xfrm>
            <a:off x="5307013" y="4762500"/>
            <a:ext cx="941387" cy="214313"/>
          </a:xfrm>
          <a:prstGeom prst="rect">
            <a:avLst/>
          </a:prstGeom>
          <a:noFill/>
          <a:ln w="9525">
            <a:noFill/>
            <a:miter lim="800000"/>
            <a:headEnd/>
            <a:tailEnd/>
          </a:ln>
        </p:spPr>
        <p:txBody>
          <a:bodyPr wrap="none">
            <a:spAutoFit/>
          </a:bodyPr>
          <a:lstStyle/>
          <a:p>
            <a:r>
              <a:rPr lang="en-US" sz="800"/>
              <a:t>SUPPORT UNIT</a:t>
            </a:r>
          </a:p>
        </p:txBody>
      </p:sp>
      <p:sp>
        <p:nvSpPr>
          <p:cNvPr id="177196" name="Line 74"/>
          <p:cNvSpPr>
            <a:spLocks noChangeShapeType="1"/>
          </p:cNvSpPr>
          <p:nvPr/>
        </p:nvSpPr>
        <p:spPr bwMode="auto">
          <a:xfrm flipH="1">
            <a:off x="0" y="4876800"/>
            <a:ext cx="4572000" cy="0"/>
          </a:xfrm>
          <a:prstGeom prst="line">
            <a:avLst/>
          </a:prstGeom>
          <a:noFill/>
          <a:ln w="76200">
            <a:solidFill>
              <a:schemeClr val="tx1"/>
            </a:solidFill>
            <a:round/>
            <a:headEnd/>
            <a:tailEnd/>
          </a:ln>
        </p:spPr>
        <p:txBody>
          <a:bodyPr/>
          <a:lstStyle/>
          <a:p>
            <a:endParaRPr lang="en-US"/>
          </a:p>
        </p:txBody>
      </p:sp>
      <p:sp>
        <p:nvSpPr>
          <p:cNvPr id="177197" name="Rectangle 75"/>
          <p:cNvSpPr>
            <a:spLocks noChangeArrowheads="1"/>
          </p:cNvSpPr>
          <p:nvPr/>
        </p:nvSpPr>
        <p:spPr bwMode="auto">
          <a:xfrm>
            <a:off x="76200" y="5486400"/>
            <a:ext cx="400050" cy="274638"/>
          </a:xfrm>
          <a:prstGeom prst="rect">
            <a:avLst/>
          </a:prstGeom>
          <a:noFill/>
          <a:ln w="19050">
            <a:solidFill>
              <a:schemeClr val="tx1"/>
            </a:solidFill>
            <a:miter lim="800000"/>
            <a:headEnd/>
            <a:tailEnd/>
          </a:ln>
        </p:spPr>
        <p:txBody>
          <a:bodyPr wrap="none" anchor="ctr"/>
          <a:lstStyle/>
          <a:p>
            <a:endParaRPr lang="en-US"/>
          </a:p>
        </p:txBody>
      </p:sp>
      <p:sp>
        <p:nvSpPr>
          <p:cNvPr id="177198" name="Text Box 76"/>
          <p:cNvSpPr txBox="1">
            <a:spLocks noChangeArrowheads="1"/>
          </p:cNvSpPr>
          <p:nvPr/>
        </p:nvSpPr>
        <p:spPr bwMode="auto">
          <a:xfrm>
            <a:off x="4186238" y="6419850"/>
            <a:ext cx="268287" cy="244475"/>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sp>
        <p:nvSpPr>
          <p:cNvPr id="177199" name="Text Box 77"/>
          <p:cNvSpPr txBox="1">
            <a:spLocks noChangeArrowheads="1"/>
          </p:cNvSpPr>
          <p:nvPr/>
        </p:nvSpPr>
        <p:spPr bwMode="auto">
          <a:xfrm>
            <a:off x="2976563" y="6613525"/>
            <a:ext cx="233362" cy="244475"/>
          </a:xfrm>
          <a:prstGeom prst="rect">
            <a:avLst/>
          </a:prstGeom>
          <a:noFill/>
          <a:ln w="9525">
            <a:noFill/>
            <a:miter lim="800000"/>
            <a:headEnd/>
            <a:tailEnd/>
          </a:ln>
        </p:spPr>
        <p:txBody>
          <a:bodyPr wrap="none">
            <a:spAutoFit/>
          </a:bodyPr>
          <a:lstStyle/>
          <a:p>
            <a:r>
              <a:rPr lang="en-US" sz="1000" b="1">
                <a:latin typeface="Times New Roman" pitchFamily="18" charset="0"/>
              </a:rPr>
              <a:t>I</a:t>
            </a:r>
            <a:endParaRPr lang="en-US" sz="1000" b="1"/>
          </a:p>
        </p:txBody>
      </p:sp>
      <p:sp>
        <p:nvSpPr>
          <p:cNvPr id="177200" name="Line 78"/>
          <p:cNvSpPr>
            <a:spLocks noChangeShapeType="1"/>
          </p:cNvSpPr>
          <p:nvPr/>
        </p:nvSpPr>
        <p:spPr bwMode="auto">
          <a:xfrm>
            <a:off x="1524000" y="6477000"/>
            <a:ext cx="401638" cy="0"/>
          </a:xfrm>
          <a:prstGeom prst="line">
            <a:avLst/>
          </a:prstGeom>
          <a:noFill/>
          <a:ln w="19050">
            <a:solidFill>
              <a:schemeClr val="tx1"/>
            </a:solidFill>
            <a:round/>
            <a:headEnd/>
            <a:tailEnd/>
          </a:ln>
        </p:spPr>
        <p:txBody>
          <a:bodyPr/>
          <a:lstStyle/>
          <a:p>
            <a:endParaRPr lang="en-US"/>
          </a:p>
        </p:txBody>
      </p:sp>
      <p:grpSp>
        <p:nvGrpSpPr>
          <p:cNvPr id="177201" name="Group 79"/>
          <p:cNvGrpSpPr>
            <a:grpSpLocks/>
          </p:cNvGrpSpPr>
          <p:nvPr/>
        </p:nvGrpSpPr>
        <p:grpSpPr bwMode="auto">
          <a:xfrm>
            <a:off x="4716463" y="4724400"/>
            <a:ext cx="403225" cy="274638"/>
            <a:chOff x="2592" y="1779"/>
            <a:chExt cx="254" cy="173"/>
          </a:xfrm>
        </p:grpSpPr>
        <p:sp>
          <p:nvSpPr>
            <p:cNvPr id="177365" name="Rectangle 80"/>
            <p:cNvSpPr>
              <a:spLocks noChangeArrowheads="1"/>
            </p:cNvSpPr>
            <p:nvPr/>
          </p:nvSpPr>
          <p:spPr bwMode="auto">
            <a:xfrm>
              <a:off x="2594" y="1779"/>
              <a:ext cx="252" cy="173"/>
            </a:xfrm>
            <a:prstGeom prst="rect">
              <a:avLst/>
            </a:prstGeom>
            <a:noFill/>
            <a:ln w="19050">
              <a:solidFill>
                <a:schemeClr val="tx1"/>
              </a:solidFill>
              <a:miter lim="800000"/>
              <a:headEnd/>
              <a:tailEnd/>
            </a:ln>
          </p:spPr>
          <p:txBody>
            <a:bodyPr wrap="none" anchor="ctr"/>
            <a:lstStyle/>
            <a:p>
              <a:endParaRPr lang="en-US"/>
            </a:p>
          </p:txBody>
        </p:sp>
        <p:sp>
          <p:nvSpPr>
            <p:cNvPr id="177366" name="Line 81"/>
            <p:cNvSpPr>
              <a:spLocks noChangeShapeType="1"/>
            </p:cNvSpPr>
            <p:nvPr/>
          </p:nvSpPr>
          <p:spPr bwMode="auto">
            <a:xfrm>
              <a:off x="2592" y="1916"/>
              <a:ext cx="253" cy="0"/>
            </a:xfrm>
            <a:prstGeom prst="line">
              <a:avLst/>
            </a:prstGeom>
            <a:noFill/>
            <a:ln w="19050">
              <a:solidFill>
                <a:schemeClr val="tx1"/>
              </a:solidFill>
              <a:round/>
              <a:headEnd/>
              <a:tailEnd/>
            </a:ln>
          </p:spPr>
          <p:txBody>
            <a:bodyPr/>
            <a:lstStyle/>
            <a:p>
              <a:endParaRPr lang="en-US"/>
            </a:p>
          </p:txBody>
        </p:sp>
      </p:grpSp>
      <p:sp>
        <p:nvSpPr>
          <p:cNvPr id="177202" name="Text Box 82"/>
          <p:cNvSpPr txBox="1">
            <a:spLocks noChangeArrowheads="1"/>
          </p:cNvSpPr>
          <p:nvPr/>
        </p:nvSpPr>
        <p:spPr bwMode="auto">
          <a:xfrm>
            <a:off x="5316538" y="2095500"/>
            <a:ext cx="1470025" cy="214313"/>
          </a:xfrm>
          <a:prstGeom prst="rect">
            <a:avLst/>
          </a:prstGeom>
          <a:noFill/>
          <a:ln w="9525">
            <a:noFill/>
            <a:miter lim="800000"/>
            <a:headEnd/>
            <a:tailEnd/>
          </a:ln>
        </p:spPr>
        <p:txBody>
          <a:bodyPr wrap="none">
            <a:spAutoFit/>
          </a:bodyPr>
          <a:lstStyle/>
          <a:p>
            <a:r>
              <a:rPr lang="en-US" sz="800"/>
              <a:t>INFANTRY – AIR ASSAULT</a:t>
            </a:r>
          </a:p>
        </p:txBody>
      </p:sp>
      <p:sp>
        <p:nvSpPr>
          <p:cNvPr id="177203" name="Text Box 83"/>
          <p:cNvSpPr txBox="1">
            <a:spLocks noChangeArrowheads="1"/>
          </p:cNvSpPr>
          <p:nvPr/>
        </p:nvSpPr>
        <p:spPr bwMode="auto">
          <a:xfrm>
            <a:off x="3738563" y="6613525"/>
            <a:ext cx="344487" cy="244475"/>
          </a:xfrm>
          <a:prstGeom prst="rect">
            <a:avLst/>
          </a:prstGeom>
          <a:noFill/>
          <a:ln w="9525">
            <a:noFill/>
            <a:miter lim="800000"/>
            <a:headEnd/>
            <a:tailEnd/>
          </a:ln>
        </p:spPr>
        <p:txBody>
          <a:bodyPr wrap="none">
            <a:spAutoFit/>
          </a:bodyPr>
          <a:lstStyle/>
          <a:p>
            <a:r>
              <a:rPr lang="en-US" sz="1000" b="1"/>
              <a:t>(+)</a:t>
            </a:r>
          </a:p>
        </p:txBody>
      </p:sp>
      <p:grpSp>
        <p:nvGrpSpPr>
          <p:cNvPr id="177204" name="Group 84"/>
          <p:cNvGrpSpPr>
            <a:grpSpLocks/>
          </p:cNvGrpSpPr>
          <p:nvPr/>
        </p:nvGrpSpPr>
        <p:grpSpPr bwMode="auto">
          <a:xfrm>
            <a:off x="4716463" y="2057400"/>
            <a:ext cx="400050" cy="274638"/>
            <a:chOff x="1968" y="1632"/>
            <a:chExt cx="252" cy="173"/>
          </a:xfrm>
        </p:grpSpPr>
        <p:sp>
          <p:nvSpPr>
            <p:cNvPr id="177359" name="Rectangle 85"/>
            <p:cNvSpPr>
              <a:spLocks noChangeArrowheads="1"/>
            </p:cNvSpPr>
            <p:nvPr/>
          </p:nvSpPr>
          <p:spPr bwMode="auto">
            <a:xfrm>
              <a:off x="1968" y="1632"/>
              <a:ext cx="252" cy="173"/>
            </a:xfrm>
            <a:prstGeom prst="rect">
              <a:avLst/>
            </a:prstGeom>
            <a:noFill/>
            <a:ln w="19050">
              <a:solidFill>
                <a:schemeClr val="tx1"/>
              </a:solidFill>
              <a:miter lim="800000"/>
              <a:headEnd/>
              <a:tailEnd/>
            </a:ln>
          </p:spPr>
          <p:txBody>
            <a:bodyPr wrap="none" anchor="ctr"/>
            <a:lstStyle/>
            <a:p>
              <a:endParaRPr lang="en-US"/>
            </a:p>
          </p:txBody>
        </p:sp>
        <p:sp>
          <p:nvSpPr>
            <p:cNvPr id="177360" name="Line 86"/>
            <p:cNvSpPr>
              <a:spLocks noChangeShapeType="1"/>
            </p:cNvSpPr>
            <p:nvPr/>
          </p:nvSpPr>
          <p:spPr bwMode="auto">
            <a:xfrm>
              <a:off x="1968" y="1632"/>
              <a:ext cx="252" cy="173"/>
            </a:xfrm>
            <a:prstGeom prst="line">
              <a:avLst/>
            </a:prstGeom>
            <a:noFill/>
            <a:ln w="19050">
              <a:solidFill>
                <a:schemeClr val="tx1"/>
              </a:solidFill>
              <a:round/>
              <a:headEnd/>
              <a:tailEnd/>
            </a:ln>
          </p:spPr>
          <p:txBody>
            <a:bodyPr wrap="none" anchor="ctr"/>
            <a:lstStyle/>
            <a:p>
              <a:endParaRPr lang="en-US"/>
            </a:p>
          </p:txBody>
        </p:sp>
        <p:sp>
          <p:nvSpPr>
            <p:cNvPr id="177361" name="Line 87"/>
            <p:cNvSpPr>
              <a:spLocks noChangeShapeType="1"/>
            </p:cNvSpPr>
            <p:nvPr/>
          </p:nvSpPr>
          <p:spPr bwMode="auto">
            <a:xfrm flipV="1">
              <a:off x="1968" y="1632"/>
              <a:ext cx="252" cy="173"/>
            </a:xfrm>
            <a:prstGeom prst="line">
              <a:avLst/>
            </a:prstGeom>
            <a:noFill/>
            <a:ln w="19050">
              <a:solidFill>
                <a:schemeClr val="tx1"/>
              </a:solidFill>
              <a:round/>
              <a:headEnd/>
              <a:tailEnd/>
            </a:ln>
          </p:spPr>
          <p:txBody>
            <a:bodyPr wrap="none" anchor="ctr"/>
            <a:lstStyle/>
            <a:p>
              <a:endParaRPr lang="en-US"/>
            </a:p>
          </p:txBody>
        </p:sp>
        <p:grpSp>
          <p:nvGrpSpPr>
            <p:cNvPr id="177362" name="Group 88"/>
            <p:cNvGrpSpPr>
              <a:grpSpLocks/>
            </p:cNvGrpSpPr>
            <p:nvPr/>
          </p:nvGrpSpPr>
          <p:grpSpPr bwMode="auto">
            <a:xfrm>
              <a:off x="2050" y="1653"/>
              <a:ext cx="88" cy="48"/>
              <a:chOff x="2888" y="2544"/>
              <a:chExt cx="88" cy="48"/>
            </a:xfrm>
          </p:grpSpPr>
          <p:sp>
            <p:nvSpPr>
              <p:cNvPr id="177363" name="Line 89"/>
              <p:cNvSpPr>
                <a:spLocks noChangeShapeType="1"/>
              </p:cNvSpPr>
              <p:nvPr/>
            </p:nvSpPr>
            <p:spPr bwMode="auto">
              <a:xfrm>
                <a:off x="2888" y="2544"/>
                <a:ext cx="48" cy="48"/>
              </a:xfrm>
              <a:prstGeom prst="line">
                <a:avLst/>
              </a:prstGeom>
              <a:noFill/>
              <a:ln w="19050">
                <a:solidFill>
                  <a:schemeClr val="tx1"/>
                </a:solidFill>
                <a:round/>
                <a:headEnd/>
                <a:tailEnd/>
              </a:ln>
            </p:spPr>
            <p:txBody>
              <a:bodyPr/>
              <a:lstStyle/>
              <a:p>
                <a:endParaRPr lang="en-US"/>
              </a:p>
            </p:txBody>
          </p:sp>
          <p:sp>
            <p:nvSpPr>
              <p:cNvPr id="177364" name="Line 90"/>
              <p:cNvSpPr>
                <a:spLocks noChangeShapeType="1"/>
              </p:cNvSpPr>
              <p:nvPr/>
            </p:nvSpPr>
            <p:spPr bwMode="auto">
              <a:xfrm rot="-5400000">
                <a:off x="2928" y="2544"/>
                <a:ext cx="48" cy="48"/>
              </a:xfrm>
              <a:prstGeom prst="line">
                <a:avLst/>
              </a:prstGeom>
              <a:noFill/>
              <a:ln w="19050">
                <a:solidFill>
                  <a:schemeClr val="tx1"/>
                </a:solidFill>
                <a:round/>
                <a:headEnd/>
                <a:tailEnd/>
              </a:ln>
            </p:spPr>
            <p:txBody>
              <a:bodyPr/>
              <a:lstStyle/>
              <a:p>
                <a:endParaRPr lang="en-US"/>
              </a:p>
            </p:txBody>
          </p:sp>
        </p:grpSp>
      </p:grpSp>
      <p:sp>
        <p:nvSpPr>
          <p:cNvPr id="177205" name="Text Box 91"/>
          <p:cNvSpPr txBox="1">
            <a:spLocks noChangeArrowheads="1"/>
          </p:cNvSpPr>
          <p:nvPr/>
        </p:nvSpPr>
        <p:spPr bwMode="auto">
          <a:xfrm>
            <a:off x="5287963" y="5734050"/>
            <a:ext cx="823912" cy="214313"/>
          </a:xfrm>
          <a:prstGeom prst="rect">
            <a:avLst/>
          </a:prstGeom>
          <a:noFill/>
          <a:ln w="9525">
            <a:noFill/>
            <a:miter lim="800000"/>
            <a:headEnd/>
            <a:tailEnd/>
          </a:ln>
        </p:spPr>
        <p:txBody>
          <a:bodyPr wrap="none">
            <a:spAutoFit/>
          </a:bodyPr>
          <a:lstStyle/>
          <a:p>
            <a:r>
              <a:rPr lang="en-US" sz="800"/>
              <a:t>SIGNAL UNIT</a:t>
            </a:r>
          </a:p>
        </p:txBody>
      </p:sp>
      <p:grpSp>
        <p:nvGrpSpPr>
          <p:cNvPr id="177206" name="Group 92"/>
          <p:cNvGrpSpPr>
            <a:grpSpLocks/>
          </p:cNvGrpSpPr>
          <p:nvPr/>
        </p:nvGrpSpPr>
        <p:grpSpPr bwMode="auto">
          <a:xfrm>
            <a:off x="762000" y="6477000"/>
            <a:ext cx="382588" cy="273050"/>
            <a:chOff x="1158" y="820"/>
            <a:chExt cx="241" cy="172"/>
          </a:xfrm>
        </p:grpSpPr>
        <p:sp>
          <p:nvSpPr>
            <p:cNvPr id="177356" name="Line 93"/>
            <p:cNvSpPr>
              <a:spLocks noChangeShapeType="1"/>
            </p:cNvSpPr>
            <p:nvPr/>
          </p:nvSpPr>
          <p:spPr bwMode="auto">
            <a:xfrm>
              <a:off x="1280" y="878"/>
              <a:ext cx="0" cy="48"/>
            </a:xfrm>
            <a:prstGeom prst="line">
              <a:avLst/>
            </a:prstGeom>
            <a:noFill/>
            <a:ln w="19050">
              <a:solidFill>
                <a:schemeClr val="tx1"/>
              </a:solidFill>
              <a:round/>
              <a:headEnd/>
              <a:tailEnd/>
            </a:ln>
          </p:spPr>
          <p:txBody>
            <a:bodyPr/>
            <a:lstStyle/>
            <a:p>
              <a:endParaRPr lang="en-US"/>
            </a:p>
          </p:txBody>
        </p:sp>
        <p:sp>
          <p:nvSpPr>
            <p:cNvPr id="177357" name="Line 94"/>
            <p:cNvSpPr>
              <a:spLocks noChangeShapeType="1"/>
            </p:cNvSpPr>
            <p:nvPr/>
          </p:nvSpPr>
          <p:spPr bwMode="auto">
            <a:xfrm rot="-300000">
              <a:off x="1284" y="877"/>
              <a:ext cx="115" cy="115"/>
            </a:xfrm>
            <a:prstGeom prst="line">
              <a:avLst/>
            </a:prstGeom>
            <a:noFill/>
            <a:ln w="19050">
              <a:solidFill>
                <a:schemeClr val="tx1"/>
              </a:solidFill>
              <a:round/>
              <a:headEnd/>
              <a:tailEnd/>
            </a:ln>
          </p:spPr>
          <p:txBody>
            <a:bodyPr/>
            <a:lstStyle/>
            <a:p>
              <a:endParaRPr lang="en-US"/>
            </a:p>
          </p:txBody>
        </p:sp>
        <p:sp>
          <p:nvSpPr>
            <p:cNvPr id="177358" name="Line 95"/>
            <p:cNvSpPr>
              <a:spLocks noChangeShapeType="1"/>
            </p:cNvSpPr>
            <p:nvPr/>
          </p:nvSpPr>
          <p:spPr bwMode="auto">
            <a:xfrm rot="15600000" flipH="1">
              <a:off x="1158" y="820"/>
              <a:ext cx="115" cy="115"/>
            </a:xfrm>
            <a:prstGeom prst="line">
              <a:avLst/>
            </a:prstGeom>
            <a:noFill/>
            <a:ln w="19050">
              <a:solidFill>
                <a:schemeClr val="tx1"/>
              </a:solidFill>
              <a:round/>
              <a:headEnd/>
              <a:tailEnd/>
            </a:ln>
          </p:spPr>
          <p:txBody>
            <a:bodyPr/>
            <a:lstStyle/>
            <a:p>
              <a:endParaRPr lang="en-US"/>
            </a:p>
          </p:txBody>
        </p:sp>
      </p:grpSp>
      <p:grpSp>
        <p:nvGrpSpPr>
          <p:cNvPr id="177207" name="Group 96"/>
          <p:cNvGrpSpPr>
            <a:grpSpLocks/>
          </p:cNvGrpSpPr>
          <p:nvPr/>
        </p:nvGrpSpPr>
        <p:grpSpPr bwMode="auto">
          <a:xfrm>
            <a:off x="4716463" y="5715000"/>
            <a:ext cx="400050" cy="277813"/>
            <a:chOff x="3600" y="1674"/>
            <a:chExt cx="252" cy="175"/>
          </a:xfrm>
        </p:grpSpPr>
        <p:sp>
          <p:nvSpPr>
            <p:cNvPr id="177352" name="Rectangle 97"/>
            <p:cNvSpPr>
              <a:spLocks noChangeArrowheads="1"/>
            </p:cNvSpPr>
            <p:nvPr/>
          </p:nvSpPr>
          <p:spPr bwMode="auto">
            <a:xfrm>
              <a:off x="3600" y="1676"/>
              <a:ext cx="252" cy="173"/>
            </a:xfrm>
            <a:prstGeom prst="rect">
              <a:avLst/>
            </a:prstGeom>
            <a:noFill/>
            <a:ln w="19050">
              <a:solidFill>
                <a:schemeClr val="tx1"/>
              </a:solidFill>
              <a:miter lim="800000"/>
              <a:headEnd/>
              <a:tailEnd/>
            </a:ln>
          </p:spPr>
          <p:txBody>
            <a:bodyPr wrap="none" anchor="ctr"/>
            <a:lstStyle/>
            <a:p>
              <a:endParaRPr lang="en-US"/>
            </a:p>
          </p:txBody>
        </p:sp>
        <p:sp>
          <p:nvSpPr>
            <p:cNvPr id="177353" name="Line 98"/>
            <p:cNvSpPr>
              <a:spLocks noChangeShapeType="1"/>
            </p:cNvSpPr>
            <p:nvPr/>
          </p:nvSpPr>
          <p:spPr bwMode="auto">
            <a:xfrm>
              <a:off x="3728" y="1732"/>
              <a:ext cx="0" cy="48"/>
            </a:xfrm>
            <a:prstGeom prst="line">
              <a:avLst/>
            </a:prstGeom>
            <a:noFill/>
            <a:ln w="19050">
              <a:solidFill>
                <a:schemeClr val="tx1"/>
              </a:solidFill>
              <a:round/>
              <a:headEnd/>
              <a:tailEnd/>
            </a:ln>
          </p:spPr>
          <p:txBody>
            <a:bodyPr/>
            <a:lstStyle/>
            <a:p>
              <a:endParaRPr lang="en-US"/>
            </a:p>
          </p:txBody>
        </p:sp>
        <p:sp>
          <p:nvSpPr>
            <p:cNvPr id="177354" name="Line 99"/>
            <p:cNvSpPr>
              <a:spLocks noChangeShapeType="1"/>
            </p:cNvSpPr>
            <p:nvPr/>
          </p:nvSpPr>
          <p:spPr bwMode="auto">
            <a:xfrm rot="-300000">
              <a:off x="3732" y="1731"/>
              <a:ext cx="115" cy="115"/>
            </a:xfrm>
            <a:prstGeom prst="line">
              <a:avLst/>
            </a:prstGeom>
            <a:noFill/>
            <a:ln w="19050">
              <a:solidFill>
                <a:schemeClr val="tx1"/>
              </a:solidFill>
              <a:round/>
              <a:headEnd/>
              <a:tailEnd/>
            </a:ln>
          </p:spPr>
          <p:txBody>
            <a:bodyPr/>
            <a:lstStyle/>
            <a:p>
              <a:endParaRPr lang="en-US"/>
            </a:p>
          </p:txBody>
        </p:sp>
        <p:sp>
          <p:nvSpPr>
            <p:cNvPr id="177355" name="Line 100"/>
            <p:cNvSpPr>
              <a:spLocks noChangeShapeType="1"/>
            </p:cNvSpPr>
            <p:nvPr/>
          </p:nvSpPr>
          <p:spPr bwMode="auto">
            <a:xfrm rot="15600000" flipH="1">
              <a:off x="3606" y="1674"/>
              <a:ext cx="115" cy="115"/>
            </a:xfrm>
            <a:prstGeom prst="line">
              <a:avLst/>
            </a:prstGeom>
            <a:noFill/>
            <a:ln w="19050">
              <a:solidFill>
                <a:schemeClr val="tx1"/>
              </a:solidFill>
              <a:round/>
              <a:headEnd/>
              <a:tailEnd/>
            </a:ln>
          </p:spPr>
          <p:txBody>
            <a:bodyPr/>
            <a:lstStyle/>
            <a:p>
              <a:endParaRPr lang="en-US"/>
            </a:p>
          </p:txBody>
        </p:sp>
      </p:grpSp>
      <p:sp>
        <p:nvSpPr>
          <p:cNvPr id="177208" name="Text Box 101"/>
          <p:cNvSpPr txBox="1">
            <a:spLocks noChangeArrowheads="1"/>
          </p:cNvSpPr>
          <p:nvPr/>
        </p:nvSpPr>
        <p:spPr bwMode="auto">
          <a:xfrm>
            <a:off x="7762875" y="152400"/>
            <a:ext cx="1314450" cy="214313"/>
          </a:xfrm>
          <a:prstGeom prst="rect">
            <a:avLst/>
          </a:prstGeom>
          <a:noFill/>
          <a:ln w="9525">
            <a:noFill/>
            <a:miter lim="800000"/>
            <a:headEnd/>
            <a:tailEnd/>
          </a:ln>
        </p:spPr>
        <p:txBody>
          <a:bodyPr wrap="none">
            <a:spAutoFit/>
          </a:bodyPr>
          <a:lstStyle/>
          <a:p>
            <a:r>
              <a:rPr lang="en-US" sz="800"/>
              <a:t>INFANTRY - AIRBORNE</a:t>
            </a:r>
          </a:p>
        </p:txBody>
      </p:sp>
      <p:pic>
        <p:nvPicPr>
          <p:cNvPr id="177209" name="Picture 387" descr="npo00000c"/>
          <p:cNvPicPr>
            <a:picLocks noChangeArrowheads="1"/>
          </p:cNvPicPr>
          <p:nvPr/>
        </p:nvPicPr>
        <p:blipFill>
          <a:blip r:embed="rId2" cstate="print"/>
          <a:srcRect/>
          <a:stretch>
            <a:fillRect/>
          </a:stretch>
        </p:blipFill>
        <p:spPr bwMode="auto">
          <a:xfrm>
            <a:off x="76200" y="5068888"/>
            <a:ext cx="393700" cy="265112"/>
          </a:xfrm>
          <a:prstGeom prst="rect">
            <a:avLst/>
          </a:prstGeom>
          <a:noFill/>
          <a:ln w="9525" algn="ctr">
            <a:noFill/>
            <a:miter lim="800000"/>
            <a:headEnd/>
            <a:tailEnd/>
          </a:ln>
        </p:spPr>
      </p:pic>
      <p:grpSp>
        <p:nvGrpSpPr>
          <p:cNvPr id="177210" name="Group 103"/>
          <p:cNvGrpSpPr>
            <a:grpSpLocks/>
          </p:cNvGrpSpPr>
          <p:nvPr/>
        </p:nvGrpSpPr>
        <p:grpSpPr bwMode="auto">
          <a:xfrm>
            <a:off x="4716463" y="4267200"/>
            <a:ext cx="400050" cy="274638"/>
            <a:chOff x="1344" y="2208"/>
            <a:chExt cx="252" cy="173"/>
          </a:xfrm>
        </p:grpSpPr>
        <p:sp>
          <p:nvSpPr>
            <p:cNvPr id="177348" name="Rectangle 104"/>
            <p:cNvSpPr>
              <a:spLocks noChangeArrowheads="1"/>
            </p:cNvSpPr>
            <p:nvPr/>
          </p:nvSpPr>
          <p:spPr bwMode="auto">
            <a:xfrm>
              <a:off x="1344" y="2208"/>
              <a:ext cx="252" cy="173"/>
            </a:xfrm>
            <a:prstGeom prst="rect">
              <a:avLst/>
            </a:prstGeom>
            <a:noFill/>
            <a:ln w="19050">
              <a:solidFill>
                <a:schemeClr val="tx1"/>
              </a:solidFill>
              <a:miter lim="800000"/>
              <a:headEnd/>
              <a:tailEnd/>
            </a:ln>
          </p:spPr>
          <p:txBody>
            <a:bodyPr wrap="none" anchor="ctr"/>
            <a:lstStyle/>
            <a:p>
              <a:endParaRPr lang="en-US"/>
            </a:p>
          </p:txBody>
        </p:sp>
        <p:grpSp>
          <p:nvGrpSpPr>
            <p:cNvPr id="177349" name="Group 105"/>
            <p:cNvGrpSpPr>
              <a:grpSpLocks/>
            </p:cNvGrpSpPr>
            <p:nvPr/>
          </p:nvGrpSpPr>
          <p:grpSpPr bwMode="auto">
            <a:xfrm>
              <a:off x="1401" y="2256"/>
              <a:ext cx="135" cy="78"/>
              <a:chOff x="1824" y="1344"/>
              <a:chExt cx="135" cy="78"/>
            </a:xfrm>
          </p:grpSpPr>
          <p:sp>
            <p:nvSpPr>
              <p:cNvPr id="177350" name="AutoShape 106"/>
              <p:cNvSpPr>
                <a:spLocks noChangeAspect="1" noChangeArrowheads="1"/>
              </p:cNvSpPr>
              <p:nvPr/>
            </p:nvSpPr>
            <p:spPr bwMode="auto">
              <a:xfrm rot="5400658">
                <a:off x="1815"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7351" name="AutoShape 107"/>
              <p:cNvSpPr>
                <a:spLocks noChangeAspect="1" noChangeArrowheads="1"/>
              </p:cNvSpPr>
              <p:nvPr/>
            </p:nvSpPr>
            <p:spPr bwMode="auto">
              <a:xfrm rot="16199342" flipH="1">
                <a:off x="1891"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grpSp>
      <p:grpSp>
        <p:nvGrpSpPr>
          <p:cNvPr id="177211" name="Group 108"/>
          <p:cNvGrpSpPr>
            <a:grpSpLocks/>
          </p:cNvGrpSpPr>
          <p:nvPr/>
        </p:nvGrpSpPr>
        <p:grpSpPr bwMode="auto">
          <a:xfrm>
            <a:off x="914400" y="5791200"/>
            <a:ext cx="214313" cy="123825"/>
            <a:chOff x="1824" y="1344"/>
            <a:chExt cx="135" cy="78"/>
          </a:xfrm>
        </p:grpSpPr>
        <p:sp>
          <p:nvSpPr>
            <p:cNvPr id="177346" name="AutoShape 109"/>
            <p:cNvSpPr>
              <a:spLocks noChangeAspect="1" noChangeArrowheads="1"/>
            </p:cNvSpPr>
            <p:nvPr/>
          </p:nvSpPr>
          <p:spPr bwMode="auto">
            <a:xfrm rot="5400658">
              <a:off x="1815"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7347" name="AutoShape 110"/>
            <p:cNvSpPr>
              <a:spLocks noChangeAspect="1" noChangeArrowheads="1"/>
            </p:cNvSpPr>
            <p:nvPr/>
          </p:nvSpPr>
          <p:spPr bwMode="auto">
            <a:xfrm rot="16199342" flipH="1">
              <a:off x="1891"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grpSp>
        <p:nvGrpSpPr>
          <p:cNvPr id="177212" name="Group 111"/>
          <p:cNvGrpSpPr>
            <a:grpSpLocks/>
          </p:cNvGrpSpPr>
          <p:nvPr/>
        </p:nvGrpSpPr>
        <p:grpSpPr bwMode="auto">
          <a:xfrm>
            <a:off x="4716463" y="2971800"/>
            <a:ext cx="400050" cy="274638"/>
            <a:chOff x="2400" y="2064"/>
            <a:chExt cx="252" cy="173"/>
          </a:xfrm>
        </p:grpSpPr>
        <p:grpSp>
          <p:nvGrpSpPr>
            <p:cNvPr id="177342" name="Group 112"/>
            <p:cNvGrpSpPr>
              <a:grpSpLocks/>
            </p:cNvGrpSpPr>
            <p:nvPr/>
          </p:nvGrpSpPr>
          <p:grpSpPr bwMode="auto">
            <a:xfrm>
              <a:off x="2400" y="2064"/>
              <a:ext cx="252" cy="173"/>
              <a:chOff x="2208" y="1029"/>
              <a:chExt cx="252" cy="173"/>
            </a:xfrm>
          </p:grpSpPr>
          <p:sp>
            <p:nvSpPr>
              <p:cNvPr id="177344" name="Rectangle 113"/>
              <p:cNvSpPr>
                <a:spLocks noChangeArrowheads="1"/>
              </p:cNvSpPr>
              <p:nvPr/>
            </p:nvSpPr>
            <p:spPr bwMode="auto">
              <a:xfrm>
                <a:off x="2208" y="1029"/>
                <a:ext cx="252" cy="173"/>
              </a:xfrm>
              <a:prstGeom prst="rect">
                <a:avLst/>
              </a:prstGeom>
              <a:noFill/>
              <a:ln w="19050">
                <a:solidFill>
                  <a:schemeClr val="tx1"/>
                </a:solidFill>
                <a:miter lim="800000"/>
                <a:headEnd/>
                <a:tailEnd/>
              </a:ln>
            </p:spPr>
            <p:txBody>
              <a:bodyPr wrap="none" anchor="ctr"/>
              <a:lstStyle/>
              <a:p>
                <a:endParaRPr lang="en-US"/>
              </a:p>
            </p:txBody>
          </p:sp>
          <p:sp>
            <p:nvSpPr>
              <p:cNvPr id="177345" name="Oval 114"/>
              <p:cNvSpPr>
                <a:spLocks noChangeArrowheads="1"/>
              </p:cNvSpPr>
              <p:nvPr/>
            </p:nvSpPr>
            <p:spPr bwMode="auto">
              <a:xfrm>
                <a:off x="2313" y="1095"/>
                <a:ext cx="48" cy="4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177343" name="Oval 115"/>
            <p:cNvSpPr>
              <a:spLocks noChangeArrowheads="1"/>
            </p:cNvSpPr>
            <p:nvPr/>
          </p:nvSpPr>
          <p:spPr bwMode="auto">
            <a:xfrm>
              <a:off x="2436" y="2118"/>
              <a:ext cx="181" cy="70"/>
            </a:xfrm>
            <a:prstGeom prst="ellipse">
              <a:avLst/>
            </a:prstGeom>
            <a:noFill/>
            <a:ln w="19050">
              <a:solidFill>
                <a:schemeClr val="tx1"/>
              </a:solidFill>
              <a:round/>
              <a:headEnd/>
              <a:tailEnd/>
            </a:ln>
          </p:spPr>
          <p:txBody>
            <a:bodyPr/>
            <a:lstStyle/>
            <a:p>
              <a:endParaRPr lang="en-US"/>
            </a:p>
          </p:txBody>
        </p:sp>
      </p:grpSp>
      <p:grpSp>
        <p:nvGrpSpPr>
          <p:cNvPr id="177213" name="Group 116"/>
          <p:cNvGrpSpPr>
            <a:grpSpLocks/>
          </p:cNvGrpSpPr>
          <p:nvPr/>
        </p:nvGrpSpPr>
        <p:grpSpPr bwMode="auto">
          <a:xfrm>
            <a:off x="4716463" y="1066800"/>
            <a:ext cx="400050" cy="274638"/>
            <a:chOff x="2400" y="2208"/>
            <a:chExt cx="252" cy="173"/>
          </a:xfrm>
        </p:grpSpPr>
        <p:grpSp>
          <p:nvGrpSpPr>
            <p:cNvPr id="177338" name="Group 117"/>
            <p:cNvGrpSpPr>
              <a:grpSpLocks/>
            </p:cNvGrpSpPr>
            <p:nvPr/>
          </p:nvGrpSpPr>
          <p:grpSpPr bwMode="auto">
            <a:xfrm>
              <a:off x="2400" y="2208"/>
              <a:ext cx="252" cy="173"/>
              <a:chOff x="1632" y="1380"/>
              <a:chExt cx="252" cy="173"/>
            </a:xfrm>
          </p:grpSpPr>
          <p:sp>
            <p:nvSpPr>
              <p:cNvPr id="177340" name="Rectangle 118"/>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77341" name="Line 119"/>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77339" name="Oval 120"/>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nvGrpSpPr>
          <p:cNvPr id="177214" name="Group 121"/>
          <p:cNvGrpSpPr>
            <a:grpSpLocks/>
          </p:cNvGrpSpPr>
          <p:nvPr/>
        </p:nvGrpSpPr>
        <p:grpSpPr bwMode="auto">
          <a:xfrm>
            <a:off x="4716463" y="2514600"/>
            <a:ext cx="400050" cy="274638"/>
            <a:chOff x="2304" y="1392"/>
            <a:chExt cx="252" cy="173"/>
          </a:xfrm>
        </p:grpSpPr>
        <p:grpSp>
          <p:nvGrpSpPr>
            <p:cNvPr id="177333" name="Group 122"/>
            <p:cNvGrpSpPr>
              <a:grpSpLocks/>
            </p:cNvGrpSpPr>
            <p:nvPr/>
          </p:nvGrpSpPr>
          <p:grpSpPr bwMode="auto">
            <a:xfrm>
              <a:off x="2304" y="1392"/>
              <a:ext cx="252" cy="173"/>
              <a:chOff x="2784" y="643"/>
              <a:chExt cx="252" cy="173"/>
            </a:xfrm>
          </p:grpSpPr>
          <p:sp>
            <p:nvSpPr>
              <p:cNvPr id="177335" name="Rectangle 123"/>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77336" name="Line 124"/>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77337" name="Line 125"/>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77334" name="AutoShape 126"/>
            <p:cNvSpPr>
              <a:spLocks noChangeArrowheads="1"/>
            </p:cNvSpPr>
            <p:nvPr/>
          </p:nvSpPr>
          <p:spPr bwMode="auto">
            <a:xfrm>
              <a:off x="2394" y="1494"/>
              <a:ext cx="69" cy="5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grpSp>
      <p:sp>
        <p:nvSpPr>
          <p:cNvPr id="177215" name="AutoShape 127"/>
          <p:cNvSpPr>
            <a:spLocks noChangeArrowheads="1"/>
          </p:cNvSpPr>
          <p:nvPr/>
        </p:nvSpPr>
        <p:spPr bwMode="auto">
          <a:xfrm>
            <a:off x="1719263" y="5562600"/>
            <a:ext cx="109537" cy="92075"/>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grpSp>
        <p:nvGrpSpPr>
          <p:cNvPr id="177216" name="Group 128"/>
          <p:cNvGrpSpPr>
            <a:grpSpLocks/>
          </p:cNvGrpSpPr>
          <p:nvPr/>
        </p:nvGrpSpPr>
        <p:grpSpPr bwMode="auto">
          <a:xfrm>
            <a:off x="4716463" y="1562100"/>
            <a:ext cx="400050" cy="274638"/>
            <a:chOff x="2496" y="1488"/>
            <a:chExt cx="252" cy="173"/>
          </a:xfrm>
        </p:grpSpPr>
        <p:grpSp>
          <p:nvGrpSpPr>
            <p:cNvPr id="177327" name="Group 129"/>
            <p:cNvGrpSpPr>
              <a:grpSpLocks/>
            </p:cNvGrpSpPr>
            <p:nvPr/>
          </p:nvGrpSpPr>
          <p:grpSpPr bwMode="auto">
            <a:xfrm>
              <a:off x="2496" y="1488"/>
              <a:ext cx="252" cy="173"/>
              <a:chOff x="1632" y="532"/>
              <a:chExt cx="252" cy="173"/>
            </a:xfrm>
          </p:grpSpPr>
          <p:sp>
            <p:nvSpPr>
              <p:cNvPr id="177329" name="Rectangle 130"/>
              <p:cNvSpPr>
                <a:spLocks noChangeArrowheads="1"/>
              </p:cNvSpPr>
              <p:nvPr/>
            </p:nvSpPr>
            <p:spPr bwMode="auto">
              <a:xfrm>
                <a:off x="1632" y="532"/>
                <a:ext cx="252" cy="173"/>
              </a:xfrm>
              <a:prstGeom prst="rect">
                <a:avLst/>
              </a:prstGeom>
              <a:noFill/>
              <a:ln w="19050">
                <a:solidFill>
                  <a:schemeClr val="tx1"/>
                </a:solidFill>
                <a:miter lim="800000"/>
                <a:headEnd/>
                <a:tailEnd/>
              </a:ln>
            </p:spPr>
            <p:txBody>
              <a:bodyPr wrap="none" anchor="ctr"/>
              <a:lstStyle/>
              <a:p>
                <a:endParaRPr lang="en-US"/>
              </a:p>
            </p:txBody>
          </p:sp>
          <p:sp>
            <p:nvSpPr>
              <p:cNvPr id="177330" name="Line 131"/>
              <p:cNvSpPr>
                <a:spLocks noChangeShapeType="1"/>
              </p:cNvSpPr>
              <p:nvPr/>
            </p:nvSpPr>
            <p:spPr bwMode="auto">
              <a:xfrm>
                <a:off x="1632" y="532"/>
                <a:ext cx="252" cy="173"/>
              </a:xfrm>
              <a:prstGeom prst="line">
                <a:avLst/>
              </a:prstGeom>
              <a:noFill/>
              <a:ln w="19050">
                <a:solidFill>
                  <a:schemeClr val="tx1"/>
                </a:solidFill>
                <a:round/>
                <a:headEnd/>
                <a:tailEnd/>
              </a:ln>
            </p:spPr>
            <p:txBody>
              <a:bodyPr wrap="none" anchor="ctr"/>
              <a:lstStyle/>
              <a:p>
                <a:endParaRPr lang="en-US"/>
              </a:p>
            </p:txBody>
          </p:sp>
          <p:sp>
            <p:nvSpPr>
              <p:cNvPr id="177331" name="Line 132"/>
              <p:cNvSpPr>
                <a:spLocks noChangeShapeType="1"/>
              </p:cNvSpPr>
              <p:nvPr/>
            </p:nvSpPr>
            <p:spPr bwMode="auto">
              <a:xfrm flipV="1">
                <a:off x="1632" y="532"/>
                <a:ext cx="252" cy="173"/>
              </a:xfrm>
              <a:prstGeom prst="line">
                <a:avLst/>
              </a:prstGeom>
              <a:noFill/>
              <a:ln w="19050">
                <a:solidFill>
                  <a:schemeClr val="tx1"/>
                </a:solidFill>
                <a:round/>
                <a:headEnd/>
                <a:tailEnd/>
              </a:ln>
            </p:spPr>
            <p:txBody>
              <a:bodyPr wrap="none" anchor="ctr"/>
              <a:lstStyle/>
              <a:p>
                <a:endParaRPr lang="en-US"/>
              </a:p>
            </p:txBody>
          </p:sp>
          <p:sp>
            <p:nvSpPr>
              <p:cNvPr id="177332" name="Oval 133"/>
              <p:cNvSpPr>
                <a:spLocks noChangeArrowheads="1"/>
              </p:cNvSpPr>
              <p:nvPr/>
            </p:nvSpPr>
            <p:spPr bwMode="auto">
              <a:xfrm>
                <a:off x="1666" y="580"/>
                <a:ext cx="181" cy="70"/>
              </a:xfrm>
              <a:prstGeom prst="ellipse">
                <a:avLst/>
              </a:prstGeom>
              <a:noFill/>
              <a:ln w="19050">
                <a:solidFill>
                  <a:schemeClr val="tx1"/>
                </a:solidFill>
                <a:round/>
                <a:headEnd/>
                <a:tailEnd/>
              </a:ln>
            </p:spPr>
            <p:txBody>
              <a:bodyPr/>
              <a:lstStyle/>
              <a:p>
                <a:endParaRPr lang="en-US"/>
              </a:p>
            </p:txBody>
          </p:sp>
        </p:grpSp>
        <p:sp>
          <p:nvSpPr>
            <p:cNvPr id="177328" name="Line 134"/>
            <p:cNvSpPr>
              <a:spLocks noChangeShapeType="1"/>
            </p:cNvSpPr>
            <p:nvPr/>
          </p:nvSpPr>
          <p:spPr bwMode="auto">
            <a:xfrm>
              <a:off x="2520" y="1488"/>
              <a:ext cx="0" cy="173"/>
            </a:xfrm>
            <a:prstGeom prst="line">
              <a:avLst/>
            </a:prstGeom>
            <a:noFill/>
            <a:ln w="19050">
              <a:solidFill>
                <a:schemeClr val="tx1"/>
              </a:solidFill>
              <a:round/>
              <a:headEnd/>
              <a:tailEnd/>
            </a:ln>
          </p:spPr>
          <p:txBody>
            <a:bodyPr/>
            <a:lstStyle/>
            <a:p>
              <a:endParaRPr lang="en-US"/>
            </a:p>
          </p:txBody>
        </p:sp>
      </p:grpSp>
      <p:grpSp>
        <p:nvGrpSpPr>
          <p:cNvPr id="177217" name="Group 135"/>
          <p:cNvGrpSpPr>
            <a:grpSpLocks/>
          </p:cNvGrpSpPr>
          <p:nvPr/>
        </p:nvGrpSpPr>
        <p:grpSpPr bwMode="auto">
          <a:xfrm>
            <a:off x="4689475" y="6183313"/>
            <a:ext cx="455613" cy="293687"/>
            <a:chOff x="1852" y="2491"/>
            <a:chExt cx="287" cy="185"/>
          </a:xfrm>
        </p:grpSpPr>
        <p:sp>
          <p:nvSpPr>
            <p:cNvPr id="177324" name="Rectangle 136"/>
            <p:cNvSpPr>
              <a:spLocks noChangeArrowheads="1"/>
            </p:cNvSpPr>
            <p:nvPr/>
          </p:nvSpPr>
          <p:spPr bwMode="auto">
            <a:xfrm>
              <a:off x="1872" y="2496"/>
              <a:ext cx="252" cy="173"/>
            </a:xfrm>
            <a:prstGeom prst="rect">
              <a:avLst/>
            </a:prstGeom>
            <a:noFill/>
            <a:ln w="19050">
              <a:solidFill>
                <a:schemeClr val="tx1"/>
              </a:solidFill>
              <a:miter lim="800000"/>
              <a:headEnd/>
              <a:tailEnd/>
            </a:ln>
          </p:spPr>
          <p:txBody>
            <a:bodyPr wrap="none" anchor="ctr"/>
            <a:lstStyle/>
            <a:p>
              <a:endParaRPr lang="en-US"/>
            </a:p>
          </p:txBody>
        </p:sp>
        <p:sp>
          <p:nvSpPr>
            <p:cNvPr id="177325" name="Text Box 137"/>
            <p:cNvSpPr txBox="1">
              <a:spLocks noChangeArrowheads="1"/>
            </p:cNvSpPr>
            <p:nvPr/>
          </p:nvSpPr>
          <p:spPr bwMode="auto">
            <a:xfrm>
              <a:off x="1852" y="2503"/>
              <a:ext cx="287" cy="173"/>
            </a:xfrm>
            <a:prstGeom prst="rect">
              <a:avLst/>
            </a:prstGeom>
            <a:noFill/>
            <a:ln w="9525">
              <a:noFill/>
              <a:miter lim="800000"/>
              <a:headEnd/>
              <a:tailEnd/>
            </a:ln>
          </p:spPr>
          <p:txBody>
            <a:bodyPr wrap="none">
              <a:spAutoFit/>
            </a:bodyPr>
            <a:lstStyle/>
            <a:p>
              <a:r>
                <a:rPr lang="en-US" sz="1200" b="1"/>
                <a:t>M P</a:t>
              </a:r>
            </a:p>
          </p:txBody>
        </p:sp>
        <p:sp>
          <p:nvSpPr>
            <p:cNvPr id="177326" name="Line 138"/>
            <p:cNvSpPr>
              <a:spLocks noChangeShapeType="1"/>
            </p:cNvSpPr>
            <p:nvPr/>
          </p:nvSpPr>
          <p:spPr bwMode="auto">
            <a:xfrm>
              <a:off x="2004" y="2491"/>
              <a:ext cx="0" cy="173"/>
            </a:xfrm>
            <a:prstGeom prst="line">
              <a:avLst/>
            </a:prstGeom>
            <a:noFill/>
            <a:ln w="19050">
              <a:solidFill>
                <a:schemeClr val="tx1"/>
              </a:solidFill>
              <a:round/>
              <a:headEnd/>
              <a:tailEnd/>
            </a:ln>
          </p:spPr>
          <p:txBody>
            <a:bodyPr/>
            <a:lstStyle/>
            <a:p>
              <a:endParaRPr lang="en-US"/>
            </a:p>
          </p:txBody>
        </p:sp>
      </p:grpSp>
      <p:sp>
        <p:nvSpPr>
          <p:cNvPr id="177218" name="Text Box 139"/>
          <p:cNvSpPr txBox="1">
            <a:spLocks noChangeArrowheads="1"/>
          </p:cNvSpPr>
          <p:nvPr/>
        </p:nvSpPr>
        <p:spPr bwMode="auto">
          <a:xfrm>
            <a:off x="2135188" y="5486400"/>
            <a:ext cx="455612" cy="274638"/>
          </a:xfrm>
          <a:prstGeom prst="rect">
            <a:avLst/>
          </a:prstGeom>
          <a:noFill/>
          <a:ln w="9525">
            <a:noFill/>
            <a:miter lim="800000"/>
            <a:headEnd/>
            <a:tailEnd/>
          </a:ln>
        </p:spPr>
        <p:txBody>
          <a:bodyPr wrap="none">
            <a:spAutoFit/>
          </a:bodyPr>
          <a:lstStyle/>
          <a:p>
            <a:r>
              <a:rPr lang="en-US" sz="1200" b="1"/>
              <a:t>M P</a:t>
            </a:r>
          </a:p>
        </p:txBody>
      </p:sp>
      <p:grpSp>
        <p:nvGrpSpPr>
          <p:cNvPr id="177219" name="Group 140"/>
          <p:cNvGrpSpPr>
            <a:grpSpLocks/>
          </p:cNvGrpSpPr>
          <p:nvPr/>
        </p:nvGrpSpPr>
        <p:grpSpPr bwMode="auto">
          <a:xfrm rot="-2700000">
            <a:off x="2287588" y="5791200"/>
            <a:ext cx="152400" cy="152400"/>
            <a:chOff x="2544" y="2304"/>
            <a:chExt cx="192" cy="192"/>
          </a:xfrm>
        </p:grpSpPr>
        <p:sp>
          <p:nvSpPr>
            <p:cNvPr id="177322" name="Arc 141"/>
            <p:cNvSpPr>
              <a:spLocks/>
            </p:cNvSpPr>
            <p:nvPr/>
          </p:nvSpPr>
          <p:spPr bwMode="auto">
            <a:xfrm>
              <a:off x="2544" y="23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7323" name="Arc 142"/>
            <p:cNvSpPr>
              <a:spLocks/>
            </p:cNvSpPr>
            <p:nvPr/>
          </p:nvSpPr>
          <p:spPr bwMode="auto">
            <a:xfrm>
              <a:off x="2640" y="24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nvGrpSpPr>
          <p:cNvPr id="177220" name="Group 143"/>
          <p:cNvGrpSpPr>
            <a:grpSpLocks/>
          </p:cNvGrpSpPr>
          <p:nvPr/>
        </p:nvGrpSpPr>
        <p:grpSpPr bwMode="auto">
          <a:xfrm>
            <a:off x="7162800" y="152400"/>
            <a:ext cx="400050" cy="319088"/>
            <a:chOff x="2628" y="1987"/>
            <a:chExt cx="252" cy="201"/>
          </a:xfrm>
        </p:grpSpPr>
        <p:sp>
          <p:nvSpPr>
            <p:cNvPr id="177315" name="Rectangle 144"/>
            <p:cNvSpPr>
              <a:spLocks noChangeArrowheads="1"/>
            </p:cNvSpPr>
            <p:nvPr/>
          </p:nvSpPr>
          <p:spPr bwMode="auto">
            <a:xfrm>
              <a:off x="2628" y="1987"/>
              <a:ext cx="252" cy="173"/>
            </a:xfrm>
            <a:prstGeom prst="rect">
              <a:avLst/>
            </a:prstGeom>
            <a:noFill/>
            <a:ln w="19050">
              <a:solidFill>
                <a:schemeClr val="tx1"/>
              </a:solidFill>
              <a:miter lim="800000"/>
              <a:headEnd/>
              <a:tailEnd/>
            </a:ln>
          </p:spPr>
          <p:txBody>
            <a:bodyPr wrap="none" anchor="ctr"/>
            <a:lstStyle/>
            <a:p>
              <a:endParaRPr lang="en-US"/>
            </a:p>
          </p:txBody>
        </p:sp>
        <p:grpSp>
          <p:nvGrpSpPr>
            <p:cNvPr id="177316" name="Group 145"/>
            <p:cNvGrpSpPr>
              <a:grpSpLocks/>
            </p:cNvGrpSpPr>
            <p:nvPr/>
          </p:nvGrpSpPr>
          <p:grpSpPr bwMode="auto">
            <a:xfrm>
              <a:off x="2628" y="1987"/>
              <a:ext cx="252" cy="173"/>
              <a:chOff x="1536" y="1488"/>
              <a:chExt cx="252" cy="173"/>
            </a:xfrm>
          </p:grpSpPr>
          <p:sp>
            <p:nvSpPr>
              <p:cNvPr id="177320" name="Line 14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77321" name="Line 14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nvGrpSpPr>
            <p:cNvPr id="177317" name="Group 148"/>
            <p:cNvGrpSpPr>
              <a:grpSpLocks/>
            </p:cNvGrpSpPr>
            <p:nvPr/>
          </p:nvGrpSpPr>
          <p:grpSpPr bwMode="auto">
            <a:xfrm rot="-2700000">
              <a:off x="2706" y="2092"/>
              <a:ext cx="96" cy="96"/>
              <a:chOff x="2544" y="2304"/>
              <a:chExt cx="192" cy="192"/>
            </a:xfrm>
          </p:grpSpPr>
          <p:sp>
            <p:nvSpPr>
              <p:cNvPr id="177318" name="Arc 149"/>
              <p:cNvSpPr>
                <a:spLocks/>
              </p:cNvSpPr>
              <p:nvPr/>
            </p:nvSpPr>
            <p:spPr bwMode="auto">
              <a:xfrm>
                <a:off x="2544" y="23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7319" name="Arc 150"/>
              <p:cNvSpPr>
                <a:spLocks/>
              </p:cNvSpPr>
              <p:nvPr/>
            </p:nvSpPr>
            <p:spPr bwMode="auto">
              <a:xfrm>
                <a:off x="2640" y="24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sp>
        <p:nvSpPr>
          <p:cNvPr id="177221" name="Rectangle 151"/>
          <p:cNvSpPr>
            <a:spLocks noChangeArrowheads="1"/>
          </p:cNvSpPr>
          <p:nvPr/>
        </p:nvSpPr>
        <p:spPr bwMode="auto">
          <a:xfrm>
            <a:off x="609600" y="5068888"/>
            <a:ext cx="393700" cy="265112"/>
          </a:xfrm>
          <a:prstGeom prst="rect">
            <a:avLst/>
          </a:prstGeom>
          <a:solidFill>
            <a:srgbClr val="FFFF00"/>
          </a:solidFill>
          <a:ln w="9525">
            <a:noFill/>
            <a:miter lim="800000"/>
            <a:headEnd/>
            <a:tailEnd/>
          </a:ln>
        </p:spPr>
        <p:txBody>
          <a:bodyPr wrap="none" anchor="ctr"/>
          <a:lstStyle/>
          <a:p>
            <a:endParaRPr lang="en-US"/>
          </a:p>
        </p:txBody>
      </p:sp>
      <p:grpSp>
        <p:nvGrpSpPr>
          <p:cNvPr id="177222" name="Group 152"/>
          <p:cNvGrpSpPr>
            <a:grpSpLocks/>
          </p:cNvGrpSpPr>
          <p:nvPr/>
        </p:nvGrpSpPr>
        <p:grpSpPr bwMode="auto">
          <a:xfrm>
            <a:off x="3486150" y="5059363"/>
            <a:ext cx="400050" cy="274637"/>
            <a:chOff x="2160" y="864"/>
            <a:chExt cx="252" cy="173"/>
          </a:xfrm>
        </p:grpSpPr>
        <p:sp>
          <p:nvSpPr>
            <p:cNvPr id="177312" name="Rectangle 153"/>
            <p:cNvSpPr>
              <a:spLocks noChangeArrowheads="1"/>
            </p:cNvSpPr>
            <p:nvPr/>
          </p:nvSpPr>
          <p:spPr bwMode="auto">
            <a:xfrm>
              <a:off x="2160" y="864"/>
              <a:ext cx="248" cy="167"/>
            </a:xfrm>
            <a:prstGeom prst="rect">
              <a:avLst/>
            </a:prstGeom>
            <a:solidFill>
              <a:srgbClr val="FFFF00"/>
            </a:solidFill>
            <a:ln w="9525">
              <a:noFill/>
              <a:miter lim="800000"/>
              <a:headEnd/>
              <a:tailEnd/>
            </a:ln>
          </p:spPr>
          <p:txBody>
            <a:bodyPr wrap="none" anchor="ctr"/>
            <a:lstStyle/>
            <a:p>
              <a:endParaRPr lang="en-US"/>
            </a:p>
          </p:txBody>
        </p:sp>
        <p:sp>
          <p:nvSpPr>
            <p:cNvPr id="177313" name="Rectangle 154"/>
            <p:cNvSpPr>
              <a:spLocks noChangeArrowheads="1"/>
            </p:cNvSpPr>
            <p:nvPr/>
          </p:nvSpPr>
          <p:spPr bwMode="auto">
            <a:xfrm>
              <a:off x="2160" y="864"/>
              <a:ext cx="252" cy="173"/>
            </a:xfrm>
            <a:prstGeom prst="rect">
              <a:avLst/>
            </a:prstGeom>
            <a:noFill/>
            <a:ln w="19050">
              <a:solidFill>
                <a:schemeClr val="tx1"/>
              </a:solidFill>
              <a:miter lim="800000"/>
              <a:headEnd/>
              <a:tailEnd/>
            </a:ln>
          </p:spPr>
          <p:txBody>
            <a:bodyPr wrap="none" anchor="ctr"/>
            <a:lstStyle/>
            <a:p>
              <a:endParaRPr lang="en-US"/>
            </a:p>
          </p:txBody>
        </p:sp>
        <p:sp>
          <p:nvSpPr>
            <p:cNvPr id="177314" name="Oval 155"/>
            <p:cNvSpPr>
              <a:spLocks noChangeArrowheads="1"/>
            </p:cNvSpPr>
            <p:nvPr/>
          </p:nvSpPr>
          <p:spPr bwMode="auto">
            <a:xfrm>
              <a:off x="2196" y="918"/>
              <a:ext cx="181" cy="70"/>
            </a:xfrm>
            <a:prstGeom prst="ellipse">
              <a:avLst/>
            </a:prstGeom>
            <a:noFill/>
            <a:ln w="19050">
              <a:solidFill>
                <a:schemeClr val="tx1"/>
              </a:solidFill>
              <a:round/>
              <a:headEnd/>
              <a:tailEnd/>
            </a:ln>
          </p:spPr>
          <p:txBody>
            <a:bodyPr/>
            <a:lstStyle/>
            <a:p>
              <a:endParaRPr lang="en-US"/>
            </a:p>
          </p:txBody>
        </p:sp>
      </p:grpSp>
      <p:grpSp>
        <p:nvGrpSpPr>
          <p:cNvPr id="177223" name="Group 156"/>
          <p:cNvGrpSpPr>
            <a:grpSpLocks/>
          </p:cNvGrpSpPr>
          <p:nvPr/>
        </p:nvGrpSpPr>
        <p:grpSpPr bwMode="auto">
          <a:xfrm>
            <a:off x="2971800" y="5059363"/>
            <a:ext cx="400050" cy="274637"/>
            <a:chOff x="2544" y="864"/>
            <a:chExt cx="252" cy="173"/>
          </a:xfrm>
        </p:grpSpPr>
        <p:sp>
          <p:nvSpPr>
            <p:cNvPr id="177307" name="Rectangle 157"/>
            <p:cNvSpPr>
              <a:spLocks noChangeArrowheads="1"/>
            </p:cNvSpPr>
            <p:nvPr/>
          </p:nvSpPr>
          <p:spPr bwMode="auto">
            <a:xfrm>
              <a:off x="2544" y="865"/>
              <a:ext cx="248" cy="167"/>
            </a:xfrm>
            <a:prstGeom prst="rect">
              <a:avLst/>
            </a:prstGeom>
            <a:solidFill>
              <a:srgbClr val="99CCFF"/>
            </a:solidFill>
            <a:ln w="9525">
              <a:noFill/>
              <a:miter lim="800000"/>
              <a:headEnd/>
              <a:tailEnd/>
            </a:ln>
          </p:spPr>
          <p:txBody>
            <a:bodyPr wrap="none" anchor="ctr"/>
            <a:lstStyle/>
            <a:p>
              <a:endParaRPr lang="en-US"/>
            </a:p>
          </p:txBody>
        </p:sp>
        <p:grpSp>
          <p:nvGrpSpPr>
            <p:cNvPr id="177308" name="Group 158"/>
            <p:cNvGrpSpPr>
              <a:grpSpLocks/>
            </p:cNvGrpSpPr>
            <p:nvPr/>
          </p:nvGrpSpPr>
          <p:grpSpPr bwMode="auto">
            <a:xfrm>
              <a:off x="2544" y="864"/>
              <a:ext cx="252" cy="173"/>
              <a:chOff x="2784" y="643"/>
              <a:chExt cx="252" cy="173"/>
            </a:xfrm>
          </p:grpSpPr>
          <p:sp>
            <p:nvSpPr>
              <p:cNvPr id="177309" name="Rectangle 159"/>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77310" name="Line 160"/>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77311" name="Line 161"/>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grpSp>
        <p:nvGrpSpPr>
          <p:cNvPr id="177224" name="Group 162"/>
          <p:cNvGrpSpPr>
            <a:grpSpLocks/>
          </p:cNvGrpSpPr>
          <p:nvPr/>
        </p:nvGrpSpPr>
        <p:grpSpPr bwMode="auto">
          <a:xfrm>
            <a:off x="4716463" y="609600"/>
            <a:ext cx="400050" cy="274638"/>
            <a:chOff x="2016" y="816"/>
            <a:chExt cx="252" cy="173"/>
          </a:xfrm>
        </p:grpSpPr>
        <p:sp>
          <p:nvSpPr>
            <p:cNvPr id="177305" name="Rectangle 163"/>
            <p:cNvSpPr>
              <a:spLocks noChangeArrowheads="1"/>
            </p:cNvSpPr>
            <p:nvPr/>
          </p:nvSpPr>
          <p:spPr bwMode="auto">
            <a:xfrm>
              <a:off x="2016" y="816"/>
              <a:ext cx="252" cy="173"/>
            </a:xfrm>
            <a:prstGeom prst="rect">
              <a:avLst/>
            </a:prstGeom>
            <a:solidFill>
              <a:srgbClr val="3399FF"/>
            </a:solidFill>
            <a:ln w="19050">
              <a:solidFill>
                <a:schemeClr val="tx1"/>
              </a:solidFill>
              <a:miter lim="800000"/>
              <a:headEnd/>
              <a:tailEnd/>
            </a:ln>
          </p:spPr>
          <p:txBody>
            <a:bodyPr wrap="none" anchor="ctr"/>
            <a:lstStyle/>
            <a:p>
              <a:endParaRPr lang="en-US"/>
            </a:p>
          </p:txBody>
        </p:sp>
        <p:sp>
          <p:nvSpPr>
            <p:cNvPr id="177306" name="Oval 164"/>
            <p:cNvSpPr>
              <a:spLocks noChangeArrowheads="1"/>
            </p:cNvSpPr>
            <p:nvPr/>
          </p:nvSpPr>
          <p:spPr bwMode="auto">
            <a:xfrm>
              <a:off x="2052" y="870"/>
              <a:ext cx="181" cy="70"/>
            </a:xfrm>
            <a:prstGeom prst="ellipse">
              <a:avLst/>
            </a:prstGeom>
            <a:solidFill>
              <a:srgbClr val="3399FF"/>
            </a:solidFill>
            <a:ln w="19050">
              <a:solidFill>
                <a:schemeClr val="tx1"/>
              </a:solidFill>
              <a:round/>
              <a:headEnd/>
              <a:tailEnd/>
            </a:ln>
          </p:spPr>
          <p:txBody>
            <a:bodyPr/>
            <a:lstStyle/>
            <a:p>
              <a:endParaRPr lang="en-US"/>
            </a:p>
          </p:txBody>
        </p:sp>
      </p:grpSp>
      <p:grpSp>
        <p:nvGrpSpPr>
          <p:cNvPr id="177225" name="Group 165"/>
          <p:cNvGrpSpPr>
            <a:grpSpLocks/>
          </p:cNvGrpSpPr>
          <p:nvPr/>
        </p:nvGrpSpPr>
        <p:grpSpPr bwMode="auto">
          <a:xfrm flipH="1" flipV="1">
            <a:off x="1676400" y="5068888"/>
            <a:ext cx="393700" cy="265112"/>
            <a:chOff x="1152" y="1680"/>
            <a:chExt cx="248" cy="167"/>
          </a:xfrm>
        </p:grpSpPr>
        <p:sp>
          <p:nvSpPr>
            <p:cNvPr id="177303" name="AutoShape 166"/>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77304" name="AutoShape 167"/>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77226" name="Group 168"/>
          <p:cNvGrpSpPr>
            <a:grpSpLocks/>
          </p:cNvGrpSpPr>
          <p:nvPr/>
        </p:nvGrpSpPr>
        <p:grpSpPr bwMode="auto">
          <a:xfrm>
            <a:off x="4019550" y="5059363"/>
            <a:ext cx="400050" cy="274637"/>
            <a:chOff x="1584" y="1056"/>
            <a:chExt cx="252" cy="173"/>
          </a:xfrm>
        </p:grpSpPr>
        <p:grpSp>
          <p:nvGrpSpPr>
            <p:cNvPr id="177295" name="Group 169"/>
            <p:cNvGrpSpPr>
              <a:grpSpLocks/>
            </p:cNvGrpSpPr>
            <p:nvPr/>
          </p:nvGrpSpPr>
          <p:grpSpPr bwMode="auto">
            <a:xfrm flipH="1" flipV="1">
              <a:off x="1584" y="1056"/>
              <a:ext cx="248" cy="167"/>
              <a:chOff x="1152" y="1680"/>
              <a:chExt cx="248" cy="167"/>
            </a:xfrm>
          </p:grpSpPr>
          <p:sp>
            <p:nvSpPr>
              <p:cNvPr id="177301" name="AutoShape 170"/>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77302" name="AutoShape 171"/>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77296" name="Group 172"/>
            <p:cNvGrpSpPr>
              <a:grpSpLocks/>
            </p:cNvGrpSpPr>
            <p:nvPr/>
          </p:nvGrpSpPr>
          <p:grpSpPr bwMode="auto">
            <a:xfrm>
              <a:off x="1584" y="1056"/>
              <a:ext cx="252" cy="173"/>
              <a:chOff x="2400" y="2208"/>
              <a:chExt cx="252" cy="173"/>
            </a:xfrm>
          </p:grpSpPr>
          <p:grpSp>
            <p:nvGrpSpPr>
              <p:cNvPr id="177297" name="Group 173"/>
              <p:cNvGrpSpPr>
                <a:grpSpLocks/>
              </p:cNvGrpSpPr>
              <p:nvPr/>
            </p:nvGrpSpPr>
            <p:grpSpPr bwMode="auto">
              <a:xfrm>
                <a:off x="2400" y="2208"/>
                <a:ext cx="252" cy="173"/>
                <a:chOff x="1632" y="1380"/>
                <a:chExt cx="252" cy="173"/>
              </a:xfrm>
            </p:grpSpPr>
            <p:sp>
              <p:nvSpPr>
                <p:cNvPr id="177299" name="Rectangle 174"/>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77300" name="Line 175"/>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77298" name="Oval 176"/>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grpSp>
        <p:nvGrpSpPr>
          <p:cNvPr id="177227" name="Group 177"/>
          <p:cNvGrpSpPr>
            <a:grpSpLocks/>
          </p:cNvGrpSpPr>
          <p:nvPr/>
        </p:nvGrpSpPr>
        <p:grpSpPr bwMode="auto">
          <a:xfrm>
            <a:off x="2287588" y="6019800"/>
            <a:ext cx="139700" cy="76200"/>
            <a:chOff x="2888" y="2544"/>
            <a:chExt cx="88" cy="48"/>
          </a:xfrm>
        </p:grpSpPr>
        <p:sp>
          <p:nvSpPr>
            <p:cNvPr id="177293" name="Line 178"/>
            <p:cNvSpPr>
              <a:spLocks noChangeShapeType="1"/>
            </p:cNvSpPr>
            <p:nvPr/>
          </p:nvSpPr>
          <p:spPr bwMode="auto">
            <a:xfrm>
              <a:off x="2888" y="2544"/>
              <a:ext cx="48" cy="48"/>
            </a:xfrm>
            <a:prstGeom prst="line">
              <a:avLst/>
            </a:prstGeom>
            <a:noFill/>
            <a:ln w="19050">
              <a:solidFill>
                <a:schemeClr val="tx1"/>
              </a:solidFill>
              <a:round/>
              <a:headEnd/>
              <a:tailEnd/>
            </a:ln>
          </p:spPr>
          <p:txBody>
            <a:bodyPr/>
            <a:lstStyle/>
            <a:p>
              <a:endParaRPr lang="en-US"/>
            </a:p>
          </p:txBody>
        </p:sp>
        <p:sp>
          <p:nvSpPr>
            <p:cNvPr id="177294" name="Line 179"/>
            <p:cNvSpPr>
              <a:spLocks noChangeShapeType="1"/>
            </p:cNvSpPr>
            <p:nvPr/>
          </p:nvSpPr>
          <p:spPr bwMode="auto">
            <a:xfrm rot="-5400000">
              <a:off x="2928" y="2544"/>
              <a:ext cx="48" cy="48"/>
            </a:xfrm>
            <a:prstGeom prst="line">
              <a:avLst/>
            </a:prstGeom>
            <a:noFill/>
            <a:ln w="19050">
              <a:solidFill>
                <a:schemeClr val="tx1"/>
              </a:solidFill>
              <a:round/>
              <a:headEnd/>
              <a:tailEnd/>
            </a:ln>
          </p:spPr>
          <p:txBody>
            <a:bodyPr/>
            <a:lstStyle/>
            <a:p>
              <a:endParaRPr lang="en-US"/>
            </a:p>
          </p:txBody>
        </p:sp>
      </p:grpSp>
      <p:grpSp>
        <p:nvGrpSpPr>
          <p:cNvPr id="177228" name="Group 180"/>
          <p:cNvGrpSpPr>
            <a:grpSpLocks/>
          </p:cNvGrpSpPr>
          <p:nvPr/>
        </p:nvGrpSpPr>
        <p:grpSpPr bwMode="auto">
          <a:xfrm>
            <a:off x="2211388" y="6248400"/>
            <a:ext cx="215900" cy="177800"/>
            <a:chOff x="912" y="1410"/>
            <a:chExt cx="136" cy="112"/>
          </a:xfrm>
        </p:grpSpPr>
        <p:sp>
          <p:nvSpPr>
            <p:cNvPr id="177284" name="Line 181"/>
            <p:cNvSpPr>
              <a:spLocks noChangeShapeType="1"/>
            </p:cNvSpPr>
            <p:nvPr/>
          </p:nvSpPr>
          <p:spPr bwMode="auto">
            <a:xfrm>
              <a:off x="912" y="1440"/>
              <a:ext cx="0" cy="48"/>
            </a:xfrm>
            <a:prstGeom prst="line">
              <a:avLst/>
            </a:prstGeom>
            <a:noFill/>
            <a:ln w="19050">
              <a:solidFill>
                <a:schemeClr val="tx1"/>
              </a:solidFill>
              <a:round/>
              <a:headEnd/>
              <a:tailEnd/>
            </a:ln>
          </p:spPr>
          <p:txBody>
            <a:bodyPr/>
            <a:lstStyle/>
            <a:p>
              <a:endParaRPr lang="en-US"/>
            </a:p>
          </p:txBody>
        </p:sp>
        <p:sp>
          <p:nvSpPr>
            <p:cNvPr id="177285" name="Line 182"/>
            <p:cNvSpPr>
              <a:spLocks noChangeShapeType="1"/>
            </p:cNvSpPr>
            <p:nvPr/>
          </p:nvSpPr>
          <p:spPr bwMode="auto">
            <a:xfrm rot="-5400000">
              <a:off x="940" y="1422"/>
              <a:ext cx="0" cy="48"/>
            </a:xfrm>
            <a:prstGeom prst="line">
              <a:avLst/>
            </a:prstGeom>
            <a:noFill/>
            <a:ln w="19050">
              <a:solidFill>
                <a:schemeClr val="tx1"/>
              </a:solidFill>
              <a:round/>
              <a:headEnd/>
              <a:tailEnd/>
            </a:ln>
          </p:spPr>
          <p:txBody>
            <a:bodyPr/>
            <a:lstStyle/>
            <a:p>
              <a:endParaRPr lang="en-US"/>
            </a:p>
          </p:txBody>
        </p:sp>
        <p:sp>
          <p:nvSpPr>
            <p:cNvPr id="177286" name="Line 183"/>
            <p:cNvSpPr>
              <a:spLocks noChangeShapeType="1"/>
            </p:cNvSpPr>
            <p:nvPr/>
          </p:nvSpPr>
          <p:spPr bwMode="auto">
            <a:xfrm rot="-5400000">
              <a:off x="940" y="1458"/>
              <a:ext cx="0" cy="48"/>
            </a:xfrm>
            <a:prstGeom prst="line">
              <a:avLst/>
            </a:prstGeom>
            <a:noFill/>
            <a:ln w="19050">
              <a:solidFill>
                <a:schemeClr val="tx1"/>
              </a:solidFill>
              <a:round/>
              <a:headEnd/>
              <a:tailEnd/>
            </a:ln>
          </p:spPr>
          <p:txBody>
            <a:bodyPr/>
            <a:lstStyle/>
            <a:p>
              <a:endParaRPr lang="en-US"/>
            </a:p>
          </p:txBody>
        </p:sp>
        <p:sp>
          <p:nvSpPr>
            <p:cNvPr id="177287" name="Line 184"/>
            <p:cNvSpPr>
              <a:spLocks noChangeShapeType="1"/>
            </p:cNvSpPr>
            <p:nvPr/>
          </p:nvSpPr>
          <p:spPr bwMode="auto">
            <a:xfrm rot="2700000">
              <a:off x="978" y="1406"/>
              <a:ext cx="0" cy="48"/>
            </a:xfrm>
            <a:prstGeom prst="line">
              <a:avLst/>
            </a:prstGeom>
            <a:noFill/>
            <a:ln w="19050">
              <a:solidFill>
                <a:schemeClr val="tx1"/>
              </a:solidFill>
              <a:round/>
              <a:headEnd/>
              <a:tailEnd/>
            </a:ln>
          </p:spPr>
          <p:txBody>
            <a:bodyPr/>
            <a:lstStyle/>
            <a:p>
              <a:endParaRPr lang="en-US"/>
            </a:p>
          </p:txBody>
        </p:sp>
        <p:sp>
          <p:nvSpPr>
            <p:cNvPr id="177288" name="Line 185"/>
            <p:cNvSpPr>
              <a:spLocks noChangeShapeType="1"/>
            </p:cNvSpPr>
            <p:nvPr/>
          </p:nvSpPr>
          <p:spPr bwMode="auto">
            <a:xfrm rot="-2700000">
              <a:off x="978" y="1474"/>
              <a:ext cx="0" cy="48"/>
            </a:xfrm>
            <a:prstGeom prst="line">
              <a:avLst/>
            </a:prstGeom>
            <a:noFill/>
            <a:ln w="19050">
              <a:solidFill>
                <a:schemeClr val="tx1"/>
              </a:solidFill>
              <a:round/>
              <a:headEnd/>
              <a:tailEnd/>
            </a:ln>
          </p:spPr>
          <p:txBody>
            <a:bodyPr/>
            <a:lstStyle/>
            <a:p>
              <a:endParaRPr lang="en-US"/>
            </a:p>
          </p:txBody>
        </p:sp>
        <p:sp>
          <p:nvSpPr>
            <p:cNvPr id="177289" name="Line 186"/>
            <p:cNvSpPr>
              <a:spLocks noChangeShapeType="1"/>
            </p:cNvSpPr>
            <p:nvPr/>
          </p:nvSpPr>
          <p:spPr bwMode="auto">
            <a:xfrm>
              <a:off x="996" y="1410"/>
              <a:ext cx="0" cy="109"/>
            </a:xfrm>
            <a:prstGeom prst="line">
              <a:avLst/>
            </a:prstGeom>
            <a:noFill/>
            <a:ln w="19050">
              <a:solidFill>
                <a:schemeClr val="tx1"/>
              </a:solidFill>
              <a:round/>
              <a:headEnd/>
              <a:tailEnd/>
            </a:ln>
          </p:spPr>
          <p:txBody>
            <a:bodyPr/>
            <a:lstStyle/>
            <a:p>
              <a:endParaRPr lang="en-US"/>
            </a:p>
          </p:txBody>
        </p:sp>
        <p:sp>
          <p:nvSpPr>
            <p:cNvPr id="177290" name="Line 187"/>
            <p:cNvSpPr>
              <a:spLocks noChangeShapeType="1"/>
            </p:cNvSpPr>
            <p:nvPr/>
          </p:nvSpPr>
          <p:spPr bwMode="auto">
            <a:xfrm rot="-5400000">
              <a:off x="1024" y="1440"/>
              <a:ext cx="0" cy="48"/>
            </a:xfrm>
            <a:prstGeom prst="line">
              <a:avLst/>
            </a:prstGeom>
            <a:noFill/>
            <a:ln w="19050">
              <a:solidFill>
                <a:schemeClr val="tx1"/>
              </a:solidFill>
              <a:round/>
              <a:headEnd/>
              <a:tailEnd/>
            </a:ln>
          </p:spPr>
          <p:txBody>
            <a:bodyPr/>
            <a:lstStyle/>
            <a:p>
              <a:endParaRPr lang="en-US"/>
            </a:p>
          </p:txBody>
        </p:sp>
        <p:sp>
          <p:nvSpPr>
            <p:cNvPr id="177291" name="Line 188"/>
            <p:cNvSpPr>
              <a:spLocks noChangeShapeType="1"/>
            </p:cNvSpPr>
            <p:nvPr/>
          </p:nvSpPr>
          <p:spPr bwMode="auto">
            <a:xfrm rot="-5400000">
              <a:off x="1024" y="1416"/>
              <a:ext cx="0" cy="48"/>
            </a:xfrm>
            <a:prstGeom prst="line">
              <a:avLst/>
            </a:prstGeom>
            <a:noFill/>
            <a:ln w="19050">
              <a:solidFill>
                <a:schemeClr val="tx1"/>
              </a:solidFill>
              <a:round/>
              <a:headEnd/>
              <a:tailEnd/>
            </a:ln>
          </p:spPr>
          <p:txBody>
            <a:bodyPr/>
            <a:lstStyle/>
            <a:p>
              <a:endParaRPr lang="en-US"/>
            </a:p>
          </p:txBody>
        </p:sp>
        <p:sp>
          <p:nvSpPr>
            <p:cNvPr id="177292" name="Line 189"/>
            <p:cNvSpPr>
              <a:spLocks noChangeShapeType="1"/>
            </p:cNvSpPr>
            <p:nvPr/>
          </p:nvSpPr>
          <p:spPr bwMode="auto">
            <a:xfrm rot="-5400000">
              <a:off x="1024" y="1464"/>
              <a:ext cx="0" cy="48"/>
            </a:xfrm>
            <a:prstGeom prst="line">
              <a:avLst/>
            </a:prstGeom>
            <a:noFill/>
            <a:ln w="19050">
              <a:solidFill>
                <a:schemeClr val="tx1"/>
              </a:solidFill>
              <a:round/>
              <a:headEnd/>
              <a:tailEnd/>
            </a:ln>
          </p:spPr>
          <p:txBody>
            <a:bodyPr/>
            <a:lstStyle/>
            <a:p>
              <a:endParaRPr lang="en-US"/>
            </a:p>
          </p:txBody>
        </p:sp>
      </p:grpSp>
      <p:grpSp>
        <p:nvGrpSpPr>
          <p:cNvPr id="177229" name="Group 190"/>
          <p:cNvGrpSpPr>
            <a:grpSpLocks/>
          </p:cNvGrpSpPr>
          <p:nvPr/>
        </p:nvGrpSpPr>
        <p:grpSpPr bwMode="auto">
          <a:xfrm>
            <a:off x="4195763" y="5638800"/>
            <a:ext cx="207962" cy="55563"/>
            <a:chOff x="1968" y="1152"/>
            <a:chExt cx="131" cy="35"/>
          </a:xfrm>
        </p:grpSpPr>
        <p:sp>
          <p:nvSpPr>
            <p:cNvPr id="177282" name="Oval 191"/>
            <p:cNvSpPr>
              <a:spLocks noChangeArrowheads="1"/>
            </p:cNvSpPr>
            <p:nvPr/>
          </p:nvSpPr>
          <p:spPr bwMode="auto">
            <a:xfrm>
              <a:off x="1968" y="1152"/>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7283" name="Oval 192"/>
            <p:cNvSpPr>
              <a:spLocks noChangeArrowheads="1"/>
            </p:cNvSpPr>
            <p:nvPr/>
          </p:nvSpPr>
          <p:spPr bwMode="auto">
            <a:xfrm>
              <a:off x="2064" y="1152"/>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77230" name="Rectangle 193"/>
          <p:cNvSpPr>
            <a:spLocks noChangeArrowheads="1"/>
          </p:cNvSpPr>
          <p:nvPr/>
        </p:nvSpPr>
        <p:spPr bwMode="auto">
          <a:xfrm>
            <a:off x="1143000" y="5068888"/>
            <a:ext cx="393700" cy="265112"/>
          </a:xfrm>
          <a:prstGeom prst="rect">
            <a:avLst/>
          </a:prstGeom>
          <a:solidFill>
            <a:srgbClr val="99CCFF"/>
          </a:solidFill>
          <a:ln w="9525">
            <a:noFill/>
            <a:miter lim="800000"/>
            <a:headEnd/>
            <a:tailEnd/>
          </a:ln>
        </p:spPr>
        <p:txBody>
          <a:bodyPr wrap="none" anchor="ctr"/>
          <a:lstStyle/>
          <a:p>
            <a:endParaRPr lang="en-US"/>
          </a:p>
        </p:txBody>
      </p:sp>
      <p:grpSp>
        <p:nvGrpSpPr>
          <p:cNvPr id="177231" name="Group 194"/>
          <p:cNvGrpSpPr>
            <a:grpSpLocks/>
          </p:cNvGrpSpPr>
          <p:nvPr/>
        </p:nvGrpSpPr>
        <p:grpSpPr bwMode="auto">
          <a:xfrm>
            <a:off x="4705350" y="3840163"/>
            <a:ext cx="400050" cy="274637"/>
            <a:chOff x="1440" y="2419"/>
            <a:chExt cx="252" cy="173"/>
          </a:xfrm>
        </p:grpSpPr>
        <p:sp>
          <p:nvSpPr>
            <p:cNvPr id="177273" name="Rectangle 195"/>
            <p:cNvSpPr>
              <a:spLocks noChangeArrowheads="1"/>
            </p:cNvSpPr>
            <p:nvPr/>
          </p:nvSpPr>
          <p:spPr bwMode="auto">
            <a:xfrm>
              <a:off x="1440" y="2419"/>
              <a:ext cx="252" cy="173"/>
            </a:xfrm>
            <a:prstGeom prst="rect">
              <a:avLst/>
            </a:prstGeom>
            <a:noFill/>
            <a:ln w="19050">
              <a:solidFill>
                <a:schemeClr val="tx1"/>
              </a:solidFill>
              <a:miter lim="800000"/>
              <a:headEnd/>
              <a:tailEnd/>
            </a:ln>
          </p:spPr>
          <p:txBody>
            <a:bodyPr wrap="none" anchor="ctr"/>
            <a:lstStyle/>
            <a:p>
              <a:endParaRPr lang="en-US"/>
            </a:p>
          </p:txBody>
        </p:sp>
        <p:sp>
          <p:nvSpPr>
            <p:cNvPr id="177274" name="Line 196"/>
            <p:cNvSpPr>
              <a:spLocks noChangeShapeType="1"/>
            </p:cNvSpPr>
            <p:nvPr/>
          </p:nvSpPr>
          <p:spPr bwMode="auto">
            <a:xfrm>
              <a:off x="1473" y="2419"/>
              <a:ext cx="0" cy="173"/>
            </a:xfrm>
            <a:prstGeom prst="line">
              <a:avLst/>
            </a:prstGeom>
            <a:noFill/>
            <a:ln w="19050">
              <a:solidFill>
                <a:schemeClr val="tx1"/>
              </a:solidFill>
              <a:round/>
              <a:headEnd/>
              <a:tailEnd/>
            </a:ln>
          </p:spPr>
          <p:txBody>
            <a:bodyPr/>
            <a:lstStyle/>
            <a:p>
              <a:endParaRPr lang="en-US"/>
            </a:p>
          </p:txBody>
        </p:sp>
        <p:sp>
          <p:nvSpPr>
            <p:cNvPr id="177275" name="Oval 197"/>
            <p:cNvSpPr>
              <a:spLocks noChangeArrowheads="1"/>
            </p:cNvSpPr>
            <p:nvPr/>
          </p:nvSpPr>
          <p:spPr bwMode="auto">
            <a:xfrm>
              <a:off x="1476" y="2470"/>
              <a:ext cx="181" cy="70"/>
            </a:xfrm>
            <a:prstGeom prst="ellipse">
              <a:avLst/>
            </a:prstGeom>
            <a:noFill/>
            <a:ln w="19050">
              <a:solidFill>
                <a:schemeClr val="tx1"/>
              </a:solidFill>
              <a:round/>
              <a:headEnd/>
              <a:tailEnd/>
            </a:ln>
          </p:spPr>
          <p:txBody>
            <a:bodyPr/>
            <a:lstStyle/>
            <a:p>
              <a:endParaRPr lang="en-US"/>
            </a:p>
          </p:txBody>
        </p:sp>
        <p:sp>
          <p:nvSpPr>
            <p:cNvPr id="177276" name="Oval 198"/>
            <p:cNvSpPr>
              <a:spLocks noChangeArrowheads="1"/>
            </p:cNvSpPr>
            <p:nvPr/>
          </p:nvSpPr>
          <p:spPr bwMode="auto">
            <a:xfrm>
              <a:off x="1551" y="2541"/>
              <a:ext cx="29" cy="29"/>
            </a:xfrm>
            <a:prstGeom prst="ellipse">
              <a:avLst/>
            </a:prstGeom>
            <a:noFill/>
            <a:ln w="19050">
              <a:solidFill>
                <a:schemeClr val="tx1"/>
              </a:solidFill>
              <a:round/>
              <a:headEnd/>
              <a:tailEnd/>
            </a:ln>
          </p:spPr>
          <p:txBody>
            <a:bodyPr wrap="none" anchor="ctr"/>
            <a:lstStyle/>
            <a:p>
              <a:endParaRPr lang="en-US"/>
            </a:p>
          </p:txBody>
        </p:sp>
        <p:sp>
          <p:nvSpPr>
            <p:cNvPr id="177277" name="Oval 199"/>
            <p:cNvSpPr>
              <a:spLocks noChangeArrowheads="1"/>
            </p:cNvSpPr>
            <p:nvPr/>
          </p:nvSpPr>
          <p:spPr bwMode="auto">
            <a:xfrm>
              <a:off x="1594" y="2540"/>
              <a:ext cx="29" cy="29"/>
            </a:xfrm>
            <a:prstGeom prst="ellipse">
              <a:avLst/>
            </a:prstGeom>
            <a:noFill/>
            <a:ln w="19050">
              <a:solidFill>
                <a:schemeClr val="tx1"/>
              </a:solidFill>
              <a:round/>
              <a:headEnd/>
              <a:tailEnd/>
            </a:ln>
          </p:spPr>
          <p:txBody>
            <a:bodyPr wrap="none" anchor="ctr"/>
            <a:lstStyle/>
            <a:p>
              <a:endParaRPr lang="en-US"/>
            </a:p>
          </p:txBody>
        </p:sp>
        <p:sp>
          <p:nvSpPr>
            <p:cNvPr id="177278" name="Oval 200"/>
            <p:cNvSpPr>
              <a:spLocks noChangeArrowheads="1"/>
            </p:cNvSpPr>
            <p:nvPr/>
          </p:nvSpPr>
          <p:spPr bwMode="auto">
            <a:xfrm>
              <a:off x="1506" y="2541"/>
              <a:ext cx="29" cy="29"/>
            </a:xfrm>
            <a:prstGeom prst="ellipse">
              <a:avLst/>
            </a:prstGeom>
            <a:noFill/>
            <a:ln w="19050">
              <a:solidFill>
                <a:schemeClr val="tx1"/>
              </a:solidFill>
              <a:round/>
              <a:headEnd/>
              <a:tailEnd/>
            </a:ln>
          </p:spPr>
          <p:txBody>
            <a:bodyPr wrap="none" anchor="ctr"/>
            <a:lstStyle/>
            <a:p>
              <a:endParaRPr lang="en-US"/>
            </a:p>
          </p:txBody>
        </p:sp>
        <p:grpSp>
          <p:nvGrpSpPr>
            <p:cNvPr id="177279" name="Group 201"/>
            <p:cNvGrpSpPr>
              <a:grpSpLocks/>
            </p:cNvGrpSpPr>
            <p:nvPr/>
          </p:nvGrpSpPr>
          <p:grpSpPr bwMode="auto">
            <a:xfrm>
              <a:off x="1440" y="2419"/>
              <a:ext cx="252" cy="173"/>
              <a:chOff x="1536" y="1488"/>
              <a:chExt cx="252" cy="173"/>
            </a:xfrm>
          </p:grpSpPr>
          <p:sp>
            <p:nvSpPr>
              <p:cNvPr id="177280" name="Line 202"/>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77281" name="Line 203"/>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sp>
        <p:nvSpPr>
          <p:cNvPr id="177232" name="Text Box 204"/>
          <p:cNvSpPr txBox="1">
            <a:spLocks noChangeArrowheads="1"/>
          </p:cNvSpPr>
          <p:nvPr/>
        </p:nvSpPr>
        <p:spPr bwMode="auto">
          <a:xfrm>
            <a:off x="5334000" y="3900488"/>
            <a:ext cx="1263650" cy="214312"/>
          </a:xfrm>
          <a:prstGeom prst="rect">
            <a:avLst/>
          </a:prstGeom>
          <a:noFill/>
          <a:ln w="9525">
            <a:noFill/>
            <a:miter lim="800000"/>
            <a:headEnd/>
            <a:tailEnd/>
          </a:ln>
        </p:spPr>
        <p:txBody>
          <a:bodyPr wrap="none">
            <a:spAutoFit/>
          </a:bodyPr>
          <a:lstStyle/>
          <a:p>
            <a:r>
              <a:rPr lang="en-US" sz="800"/>
              <a:t>INFANTRY - STRYKER</a:t>
            </a:r>
          </a:p>
        </p:txBody>
      </p:sp>
      <p:grpSp>
        <p:nvGrpSpPr>
          <p:cNvPr id="177233" name="Group 839"/>
          <p:cNvGrpSpPr>
            <a:grpSpLocks/>
          </p:cNvGrpSpPr>
          <p:nvPr/>
        </p:nvGrpSpPr>
        <p:grpSpPr bwMode="auto">
          <a:xfrm>
            <a:off x="2438400" y="5059363"/>
            <a:ext cx="400050" cy="274637"/>
            <a:chOff x="1536" y="3187"/>
            <a:chExt cx="252" cy="173"/>
          </a:xfrm>
        </p:grpSpPr>
        <p:pic>
          <p:nvPicPr>
            <p:cNvPr id="177271" name="Picture 837" descr="npo00000e"/>
            <p:cNvPicPr>
              <a:picLocks noChangeArrowheads="1"/>
            </p:cNvPicPr>
            <p:nvPr/>
          </p:nvPicPr>
          <p:blipFill>
            <a:blip r:embed="rId2" cstate="print"/>
            <a:srcRect/>
            <a:stretch>
              <a:fillRect/>
            </a:stretch>
          </p:blipFill>
          <p:spPr bwMode="auto">
            <a:xfrm>
              <a:off x="1536" y="3187"/>
              <a:ext cx="248" cy="167"/>
            </a:xfrm>
            <a:prstGeom prst="rect">
              <a:avLst/>
            </a:prstGeom>
            <a:noFill/>
            <a:ln w="9525" algn="ctr">
              <a:noFill/>
              <a:miter lim="800000"/>
              <a:headEnd/>
              <a:tailEnd/>
            </a:ln>
          </p:spPr>
        </p:pic>
        <p:sp>
          <p:nvSpPr>
            <p:cNvPr id="177272" name="Rectangle 207"/>
            <p:cNvSpPr>
              <a:spLocks noChangeArrowheads="1"/>
            </p:cNvSpPr>
            <p:nvPr/>
          </p:nvSpPr>
          <p:spPr bwMode="auto">
            <a:xfrm>
              <a:off x="1536" y="3187"/>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77234" name="Group 208"/>
          <p:cNvGrpSpPr>
            <a:grpSpLocks/>
          </p:cNvGrpSpPr>
          <p:nvPr/>
        </p:nvGrpSpPr>
        <p:grpSpPr bwMode="auto">
          <a:xfrm>
            <a:off x="2209800" y="6553200"/>
            <a:ext cx="152400" cy="152400"/>
            <a:chOff x="864" y="1296"/>
            <a:chExt cx="96" cy="96"/>
          </a:xfrm>
        </p:grpSpPr>
        <p:sp>
          <p:nvSpPr>
            <p:cNvPr id="177266" name="Oval 209"/>
            <p:cNvSpPr>
              <a:spLocks noChangeArrowheads="1"/>
            </p:cNvSpPr>
            <p:nvPr/>
          </p:nvSpPr>
          <p:spPr bwMode="auto">
            <a:xfrm>
              <a:off x="864" y="1296"/>
              <a:ext cx="96" cy="96"/>
            </a:xfrm>
            <a:prstGeom prst="ellipse">
              <a:avLst/>
            </a:prstGeom>
            <a:noFill/>
            <a:ln w="19050">
              <a:solidFill>
                <a:schemeClr val="tx1"/>
              </a:solidFill>
              <a:round/>
              <a:headEnd/>
              <a:tailEnd/>
            </a:ln>
          </p:spPr>
          <p:txBody>
            <a:bodyPr wrap="none" anchor="ctr"/>
            <a:lstStyle/>
            <a:p>
              <a:endParaRPr lang="en-US"/>
            </a:p>
          </p:txBody>
        </p:sp>
        <p:sp>
          <p:nvSpPr>
            <p:cNvPr id="177267" name="Line 210"/>
            <p:cNvSpPr>
              <a:spLocks noChangeShapeType="1"/>
            </p:cNvSpPr>
            <p:nvPr/>
          </p:nvSpPr>
          <p:spPr bwMode="auto">
            <a:xfrm>
              <a:off x="864" y="1344"/>
              <a:ext cx="96" cy="0"/>
            </a:xfrm>
            <a:prstGeom prst="line">
              <a:avLst/>
            </a:prstGeom>
            <a:noFill/>
            <a:ln w="19050">
              <a:solidFill>
                <a:schemeClr val="tx1"/>
              </a:solidFill>
              <a:round/>
              <a:headEnd/>
              <a:tailEnd/>
            </a:ln>
          </p:spPr>
          <p:txBody>
            <a:bodyPr/>
            <a:lstStyle/>
            <a:p>
              <a:endParaRPr lang="en-US"/>
            </a:p>
          </p:txBody>
        </p:sp>
        <p:sp>
          <p:nvSpPr>
            <p:cNvPr id="177268" name="Line 211"/>
            <p:cNvSpPr>
              <a:spLocks noChangeShapeType="1"/>
            </p:cNvSpPr>
            <p:nvPr/>
          </p:nvSpPr>
          <p:spPr bwMode="auto">
            <a:xfrm rot="16200000" flipH="1">
              <a:off x="864" y="1344"/>
              <a:ext cx="96" cy="0"/>
            </a:xfrm>
            <a:prstGeom prst="line">
              <a:avLst/>
            </a:prstGeom>
            <a:noFill/>
            <a:ln w="19050">
              <a:solidFill>
                <a:schemeClr val="tx1"/>
              </a:solidFill>
              <a:round/>
              <a:headEnd/>
              <a:tailEnd/>
            </a:ln>
          </p:spPr>
          <p:txBody>
            <a:bodyPr/>
            <a:lstStyle/>
            <a:p>
              <a:endParaRPr lang="en-US"/>
            </a:p>
          </p:txBody>
        </p:sp>
        <p:sp>
          <p:nvSpPr>
            <p:cNvPr id="177269" name="Line 212"/>
            <p:cNvSpPr>
              <a:spLocks noChangeShapeType="1"/>
            </p:cNvSpPr>
            <p:nvPr/>
          </p:nvSpPr>
          <p:spPr bwMode="auto">
            <a:xfrm rot="13500000" flipH="1">
              <a:off x="864" y="1344"/>
              <a:ext cx="96" cy="0"/>
            </a:xfrm>
            <a:prstGeom prst="line">
              <a:avLst/>
            </a:prstGeom>
            <a:noFill/>
            <a:ln w="19050">
              <a:solidFill>
                <a:schemeClr val="tx1"/>
              </a:solidFill>
              <a:round/>
              <a:headEnd/>
              <a:tailEnd/>
            </a:ln>
          </p:spPr>
          <p:txBody>
            <a:bodyPr/>
            <a:lstStyle/>
            <a:p>
              <a:endParaRPr lang="en-US"/>
            </a:p>
          </p:txBody>
        </p:sp>
        <p:sp>
          <p:nvSpPr>
            <p:cNvPr id="177270" name="Line 213"/>
            <p:cNvSpPr>
              <a:spLocks noChangeShapeType="1"/>
            </p:cNvSpPr>
            <p:nvPr/>
          </p:nvSpPr>
          <p:spPr bwMode="auto">
            <a:xfrm rot="18900000" flipH="1">
              <a:off x="864" y="1344"/>
              <a:ext cx="96" cy="0"/>
            </a:xfrm>
            <a:prstGeom prst="line">
              <a:avLst/>
            </a:prstGeom>
            <a:noFill/>
            <a:ln w="19050">
              <a:solidFill>
                <a:schemeClr val="tx1"/>
              </a:solidFill>
              <a:round/>
              <a:headEnd/>
              <a:tailEnd/>
            </a:ln>
          </p:spPr>
          <p:txBody>
            <a:bodyPr/>
            <a:lstStyle/>
            <a:p>
              <a:endParaRPr lang="en-US"/>
            </a:p>
          </p:txBody>
        </p:sp>
      </p:grpSp>
      <p:grpSp>
        <p:nvGrpSpPr>
          <p:cNvPr id="177235" name="Group 214"/>
          <p:cNvGrpSpPr>
            <a:grpSpLocks/>
          </p:cNvGrpSpPr>
          <p:nvPr/>
        </p:nvGrpSpPr>
        <p:grpSpPr bwMode="auto">
          <a:xfrm>
            <a:off x="7162800" y="609600"/>
            <a:ext cx="400050" cy="274638"/>
            <a:chOff x="228" y="2544"/>
            <a:chExt cx="252" cy="173"/>
          </a:xfrm>
        </p:grpSpPr>
        <p:sp>
          <p:nvSpPr>
            <p:cNvPr id="177259" name="Rectangle 215"/>
            <p:cNvSpPr>
              <a:spLocks noChangeArrowheads="1"/>
            </p:cNvSpPr>
            <p:nvPr/>
          </p:nvSpPr>
          <p:spPr bwMode="auto">
            <a:xfrm>
              <a:off x="228" y="2544"/>
              <a:ext cx="252" cy="173"/>
            </a:xfrm>
            <a:prstGeom prst="rect">
              <a:avLst/>
            </a:prstGeom>
            <a:noFill/>
            <a:ln w="19050">
              <a:solidFill>
                <a:schemeClr val="tx1"/>
              </a:solidFill>
              <a:miter lim="800000"/>
              <a:headEnd/>
              <a:tailEnd/>
            </a:ln>
          </p:spPr>
          <p:txBody>
            <a:bodyPr wrap="none" anchor="ctr"/>
            <a:lstStyle/>
            <a:p>
              <a:endParaRPr lang="en-US"/>
            </a:p>
          </p:txBody>
        </p:sp>
        <p:grpSp>
          <p:nvGrpSpPr>
            <p:cNvPr id="177260" name="Group 216"/>
            <p:cNvGrpSpPr>
              <a:grpSpLocks/>
            </p:cNvGrpSpPr>
            <p:nvPr/>
          </p:nvGrpSpPr>
          <p:grpSpPr bwMode="auto">
            <a:xfrm>
              <a:off x="306" y="2586"/>
              <a:ext cx="96" cy="96"/>
              <a:chOff x="864" y="1296"/>
              <a:chExt cx="96" cy="96"/>
            </a:xfrm>
          </p:grpSpPr>
          <p:sp>
            <p:nvSpPr>
              <p:cNvPr id="177261" name="Oval 217"/>
              <p:cNvSpPr>
                <a:spLocks noChangeArrowheads="1"/>
              </p:cNvSpPr>
              <p:nvPr/>
            </p:nvSpPr>
            <p:spPr bwMode="auto">
              <a:xfrm>
                <a:off x="864" y="1296"/>
                <a:ext cx="96" cy="96"/>
              </a:xfrm>
              <a:prstGeom prst="ellipse">
                <a:avLst/>
              </a:prstGeom>
              <a:noFill/>
              <a:ln w="19050">
                <a:solidFill>
                  <a:schemeClr val="tx1"/>
                </a:solidFill>
                <a:round/>
                <a:headEnd/>
                <a:tailEnd/>
              </a:ln>
            </p:spPr>
            <p:txBody>
              <a:bodyPr wrap="none" anchor="ctr"/>
              <a:lstStyle/>
              <a:p>
                <a:endParaRPr lang="en-US"/>
              </a:p>
            </p:txBody>
          </p:sp>
          <p:sp>
            <p:nvSpPr>
              <p:cNvPr id="177262" name="Line 218"/>
              <p:cNvSpPr>
                <a:spLocks noChangeShapeType="1"/>
              </p:cNvSpPr>
              <p:nvPr/>
            </p:nvSpPr>
            <p:spPr bwMode="auto">
              <a:xfrm>
                <a:off x="864" y="1344"/>
                <a:ext cx="96" cy="0"/>
              </a:xfrm>
              <a:prstGeom prst="line">
                <a:avLst/>
              </a:prstGeom>
              <a:noFill/>
              <a:ln w="19050">
                <a:solidFill>
                  <a:schemeClr val="tx1"/>
                </a:solidFill>
                <a:round/>
                <a:headEnd/>
                <a:tailEnd/>
              </a:ln>
            </p:spPr>
            <p:txBody>
              <a:bodyPr/>
              <a:lstStyle/>
              <a:p>
                <a:endParaRPr lang="en-US"/>
              </a:p>
            </p:txBody>
          </p:sp>
          <p:sp>
            <p:nvSpPr>
              <p:cNvPr id="177263" name="Line 219"/>
              <p:cNvSpPr>
                <a:spLocks noChangeShapeType="1"/>
              </p:cNvSpPr>
              <p:nvPr/>
            </p:nvSpPr>
            <p:spPr bwMode="auto">
              <a:xfrm rot="16200000" flipH="1">
                <a:off x="864" y="1344"/>
                <a:ext cx="96" cy="0"/>
              </a:xfrm>
              <a:prstGeom prst="line">
                <a:avLst/>
              </a:prstGeom>
              <a:noFill/>
              <a:ln w="19050">
                <a:solidFill>
                  <a:schemeClr val="tx1"/>
                </a:solidFill>
                <a:round/>
                <a:headEnd/>
                <a:tailEnd/>
              </a:ln>
            </p:spPr>
            <p:txBody>
              <a:bodyPr/>
              <a:lstStyle/>
              <a:p>
                <a:endParaRPr lang="en-US"/>
              </a:p>
            </p:txBody>
          </p:sp>
          <p:sp>
            <p:nvSpPr>
              <p:cNvPr id="177264" name="Line 220"/>
              <p:cNvSpPr>
                <a:spLocks noChangeShapeType="1"/>
              </p:cNvSpPr>
              <p:nvPr/>
            </p:nvSpPr>
            <p:spPr bwMode="auto">
              <a:xfrm rot="13500000" flipH="1">
                <a:off x="864" y="1344"/>
                <a:ext cx="96" cy="0"/>
              </a:xfrm>
              <a:prstGeom prst="line">
                <a:avLst/>
              </a:prstGeom>
              <a:noFill/>
              <a:ln w="19050">
                <a:solidFill>
                  <a:schemeClr val="tx1"/>
                </a:solidFill>
                <a:round/>
                <a:headEnd/>
                <a:tailEnd/>
              </a:ln>
            </p:spPr>
            <p:txBody>
              <a:bodyPr/>
              <a:lstStyle/>
              <a:p>
                <a:endParaRPr lang="en-US"/>
              </a:p>
            </p:txBody>
          </p:sp>
          <p:sp>
            <p:nvSpPr>
              <p:cNvPr id="177265" name="Line 221"/>
              <p:cNvSpPr>
                <a:spLocks noChangeShapeType="1"/>
              </p:cNvSpPr>
              <p:nvPr/>
            </p:nvSpPr>
            <p:spPr bwMode="auto">
              <a:xfrm rot="18900000" flipH="1">
                <a:off x="864" y="1344"/>
                <a:ext cx="96" cy="0"/>
              </a:xfrm>
              <a:prstGeom prst="line">
                <a:avLst/>
              </a:prstGeom>
              <a:noFill/>
              <a:ln w="19050">
                <a:solidFill>
                  <a:schemeClr val="tx1"/>
                </a:solidFill>
                <a:round/>
                <a:headEnd/>
                <a:tailEnd/>
              </a:ln>
            </p:spPr>
            <p:txBody>
              <a:bodyPr/>
              <a:lstStyle/>
              <a:p>
                <a:endParaRPr lang="en-US"/>
              </a:p>
            </p:txBody>
          </p:sp>
        </p:grpSp>
      </p:grpSp>
      <p:sp>
        <p:nvSpPr>
          <p:cNvPr id="177236" name="Text Box 222"/>
          <p:cNvSpPr txBox="1">
            <a:spLocks noChangeArrowheads="1"/>
          </p:cNvSpPr>
          <p:nvPr/>
        </p:nvSpPr>
        <p:spPr bwMode="auto">
          <a:xfrm>
            <a:off x="7772400" y="661988"/>
            <a:ext cx="1122363" cy="214312"/>
          </a:xfrm>
          <a:prstGeom prst="rect">
            <a:avLst/>
          </a:prstGeom>
          <a:noFill/>
          <a:ln w="9525">
            <a:noFill/>
            <a:miter lim="800000"/>
            <a:headEnd/>
            <a:tailEnd/>
          </a:ln>
        </p:spPr>
        <p:txBody>
          <a:bodyPr wrap="none">
            <a:spAutoFit/>
          </a:bodyPr>
          <a:lstStyle/>
          <a:p>
            <a:r>
              <a:rPr lang="en-US" sz="800"/>
              <a:t>TRANSPORTATION</a:t>
            </a:r>
          </a:p>
        </p:txBody>
      </p:sp>
      <p:grpSp>
        <p:nvGrpSpPr>
          <p:cNvPr id="177237" name="Group 223"/>
          <p:cNvGrpSpPr>
            <a:grpSpLocks/>
          </p:cNvGrpSpPr>
          <p:nvPr/>
        </p:nvGrpSpPr>
        <p:grpSpPr bwMode="auto">
          <a:xfrm>
            <a:off x="2614613" y="6307138"/>
            <a:ext cx="150812" cy="92075"/>
            <a:chOff x="1296" y="2546"/>
            <a:chExt cx="95" cy="58"/>
          </a:xfrm>
        </p:grpSpPr>
        <p:grpSp>
          <p:nvGrpSpPr>
            <p:cNvPr id="177253" name="Group 224"/>
            <p:cNvGrpSpPr>
              <a:grpSpLocks/>
            </p:cNvGrpSpPr>
            <p:nvPr/>
          </p:nvGrpSpPr>
          <p:grpSpPr bwMode="auto">
            <a:xfrm rot="7058759">
              <a:off x="1321" y="2533"/>
              <a:ext cx="46" cy="95"/>
              <a:chOff x="1344" y="2640"/>
              <a:chExt cx="46" cy="95"/>
            </a:xfrm>
          </p:grpSpPr>
          <p:sp>
            <p:nvSpPr>
              <p:cNvPr id="177257" name="Arc 225"/>
              <p:cNvSpPr>
                <a:spLocks/>
              </p:cNvSpPr>
              <p:nvPr/>
            </p:nvSpPr>
            <p:spPr bwMode="auto">
              <a:xfrm rot="5400000">
                <a:off x="1343" y="2688"/>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7258" name="Arc 226"/>
              <p:cNvSpPr>
                <a:spLocks/>
              </p:cNvSpPr>
              <p:nvPr/>
            </p:nvSpPr>
            <p:spPr bwMode="auto">
              <a:xfrm rot="5400000" flipH="1">
                <a:off x="1342" y="2642"/>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77254" name="Line 227"/>
            <p:cNvSpPr>
              <a:spLocks noChangeShapeType="1"/>
            </p:cNvSpPr>
            <p:nvPr/>
          </p:nvSpPr>
          <p:spPr bwMode="auto">
            <a:xfrm rot="-3378596">
              <a:off x="1310" y="2575"/>
              <a:ext cx="35" cy="0"/>
            </a:xfrm>
            <a:prstGeom prst="line">
              <a:avLst/>
            </a:prstGeom>
            <a:noFill/>
            <a:ln w="9525">
              <a:solidFill>
                <a:schemeClr val="tx1"/>
              </a:solidFill>
              <a:round/>
              <a:headEnd/>
              <a:tailEnd/>
            </a:ln>
          </p:spPr>
          <p:txBody>
            <a:bodyPr/>
            <a:lstStyle/>
            <a:p>
              <a:endParaRPr lang="en-US"/>
            </a:p>
          </p:txBody>
        </p:sp>
        <p:sp>
          <p:nvSpPr>
            <p:cNvPr id="177255" name="Line 228"/>
            <p:cNvSpPr>
              <a:spLocks noChangeShapeType="1"/>
            </p:cNvSpPr>
            <p:nvPr/>
          </p:nvSpPr>
          <p:spPr bwMode="auto">
            <a:xfrm rot="-6078596">
              <a:off x="1329" y="2572"/>
              <a:ext cx="23" cy="0"/>
            </a:xfrm>
            <a:prstGeom prst="line">
              <a:avLst/>
            </a:prstGeom>
            <a:noFill/>
            <a:ln w="9525">
              <a:solidFill>
                <a:schemeClr val="tx1"/>
              </a:solidFill>
              <a:round/>
              <a:headEnd/>
              <a:tailEnd/>
            </a:ln>
          </p:spPr>
          <p:txBody>
            <a:bodyPr/>
            <a:lstStyle/>
            <a:p>
              <a:endParaRPr lang="en-US"/>
            </a:p>
          </p:txBody>
        </p:sp>
        <p:sp>
          <p:nvSpPr>
            <p:cNvPr id="177256" name="Line 229"/>
            <p:cNvSpPr>
              <a:spLocks noChangeShapeType="1"/>
            </p:cNvSpPr>
            <p:nvPr/>
          </p:nvSpPr>
          <p:spPr bwMode="auto">
            <a:xfrm rot="-3378596">
              <a:off x="1336" y="2566"/>
              <a:ext cx="40" cy="0"/>
            </a:xfrm>
            <a:prstGeom prst="line">
              <a:avLst/>
            </a:prstGeom>
            <a:noFill/>
            <a:ln w="9525">
              <a:solidFill>
                <a:schemeClr val="tx1"/>
              </a:solidFill>
              <a:round/>
              <a:headEnd/>
              <a:tailEnd/>
            </a:ln>
          </p:spPr>
          <p:txBody>
            <a:bodyPr/>
            <a:lstStyle/>
            <a:p>
              <a:endParaRPr lang="en-US"/>
            </a:p>
          </p:txBody>
        </p:sp>
      </p:grpSp>
      <p:sp>
        <p:nvSpPr>
          <p:cNvPr id="177238" name="Freeform 230"/>
          <p:cNvSpPr>
            <a:spLocks/>
          </p:cNvSpPr>
          <p:nvPr/>
        </p:nvSpPr>
        <p:spPr bwMode="auto">
          <a:xfrm>
            <a:off x="2514600" y="6553200"/>
            <a:ext cx="404813" cy="103188"/>
          </a:xfrm>
          <a:custGeom>
            <a:avLst/>
            <a:gdLst>
              <a:gd name="T0" fmla="*/ 0 w 255"/>
              <a:gd name="T1" fmla="*/ 65 h 65"/>
              <a:gd name="T2" fmla="*/ 55 w 255"/>
              <a:gd name="T3" fmla="*/ 23 h 65"/>
              <a:gd name="T4" fmla="*/ 127 w 255"/>
              <a:gd name="T5" fmla="*/ 1 h 65"/>
              <a:gd name="T6" fmla="*/ 193 w 255"/>
              <a:gd name="T7" fmla="*/ 19 h 65"/>
              <a:gd name="T8" fmla="*/ 255 w 255"/>
              <a:gd name="T9" fmla="*/ 65 h 65"/>
              <a:gd name="T10" fmla="*/ 0 60000 65536"/>
              <a:gd name="T11" fmla="*/ 0 60000 65536"/>
              <a:gd name="T12" fmla="*/ 0 60000 65536"/>
              <a:gd name="T13" fmla="*/ 0 60000 65536"/>
              <a:gd name="T14" fmla="*/ 0 60000 65536"/>
              <a:gd name="T15" fmla="*/ 0 w 255"/>
              <a:gd name="T16" fmla="*/ 0 h 65"/>
              <a:gd name="T17" fmla="*/ 255 w 255"/>
              <a:gd name="T18" fmla="*/ 65 h 65"/>
            </a:gdLst>
            <a:ahLst/>
            <a:cxnLst>
              <a:cxn ang="T10">
                <a:pos x="T0" y="T1"/>
              </a:cxn>
              <a:cxn ang="T11">
                <a:pos x="T2" y="T3"/>
              </a:cxn>
              <a:cxn ang="T12">
                <a:pos x="T4" y="T5"/>
              </a:cxn>
              <a:cxn ang="T13">
                <a:pos x="T6" y="T7"/>
              </a:cxn>
              <a:cxn ang="T14">
                <a:pos x="T8" y="T9"/>
              </a:cxn>
            </a:cxnLst>
            <a:rect l="T15" t="T16" r="T17" b="T18"/>
            <a:pathLst>
              <a:path w="255" h="65">
                <a:moveTo>
                  <a:pt x="0" y="65"/>
                </a:moveTo>
                <a:cubicBezTo>
                  <a:pt x="9" y="58"/>
                  <a:pt x="34" y="34"/>
                  <a:pt x="55" y="23"/>
                </a:cubicBezTo>
                <a:cubicBezTo>
                  <a:pt x="76" y="12"/>
                  <a:pt x="104" y="2"/>
                  <a:pt x="127" y="1"/>
                </a:cubicBezTo>
                <a:cubicBezTo>
                  <a:pt x="150" y="0"/>
                  <a:pt x="172" y="8"/>
                  <a:pt x="193" y="19"/>
                </a:cubicBezTo>
                <a:cubicBezTo>
                  <a:pt x="214" y="30"/>
                  <a:pt x="242" y="56"/>
                  <a:pt x="255" y="65"/>
                </a:cubicBezTo>
              </a:path>
            </a:pathLst>
          </a:custGeom>
          <a:noFill/>
          <a:ln w="9525">
            <a:solidFill>
              <a:schemeClr val="tx1"/>
            </a:solidFill>
            <a:round/>
            <a:headEnd/>
            <a:tailEnd/>
          </a:ln>
        </p:spPr>
        <p:txBody>
          <a:bodyPr/>
          <a:lstStyle/>
          <a:p>
            <a:endParaRPr lang="en-US"/>
          </a:p>
        </p:txBody>
      </p:sp>
      <p:sp>
        <p:nvSpPr>
          <p:cNvPr id="177239" name="Text Box 231"/>
          <p:cNvSpPr txBox="1">
            <a:spLocks noChangeArrowheads="1"/>
          </p:cNvSpPr>
          <p:nvPr/>
        </p:nvSpPr>
        <p:spPr bwMode="auto">
          <a:xfrm>
            <a:off x="7772400" y="1119188"/>
            <a:ext cx="1246188" cy="214312"/>
          </a:xfrm>
          <a:prstGeom prst="rect">
            <a:avLst/>
          </a:prstGeom>
          <a:noFill/>
          <a:ln w="9525">
            <a:noFill/>
            <a:miter lim="800000"/>
            <a:headEnd/>
            <a:tailEnd/>
          </a:ln>
        </p:spPr>
        <p:txBody>
          <a:bodyPr wrap="none">
            <a:spAutoFit/>
          </a:bodyPr>
          <a:lstStyle/>
          <a:p>
            <a:r>
              <a:rPr lang="en-US" sz="800"/>
              <a:t>FIRE FINDING RADAR</a:t>
            </a:r>
          </a:p>
        </p:txBody>
      </p:sp>
      <p:grpSp>
        <p:nvGrpSpPr>
          <p:cNvPr id="177240" name="Group 232"/>
          <p:cNvGrpSpPr>
            <a:grpSpLocks/>
          </p:cNvGrpSpPr>
          <p:nvPr/>
        </p:nvGrpSpPr>
        <p:grpSpPr bwMode="auto">
          <a:xfrm>
            <a:off x="7162800" y="1066800"/>
            <a:ext cx="400050" cy="274638"/>
            <a:chOff x="1009" y="1776"/>
            <a:chExt cx="252" cy="173"/>
          </a:xfrm>
        </p:grpSpPr>
        <p:sp>
          <p:nvSpPr>
            <p:cNvPr id="177244" name="Rectangle 233"/>
            <p:cNvSpPr>
              <a:spLocks noChangeArrowheads="1"/>
            </p:cNvSpPr>
            <p:nvPr/>
          </p:nvSpPr>
          <p:spPr bwMode="auto">
            <a:xfrm>
              <a:off x="1009" y="1776"/>
              <a:ext cx="252" cy="173"/>
            </a:xfrm>
            <a:prstGeom prst="rect">
              <a:avLst/>
            </a:prstGeom>
            <a:noFill/>
            <a:ln w="19050">
              <a:solidFill>
                <a:schemeClr val="tx1"/>
              </a:solidFill>
              <a:miter lim="800000"/>
              <a:headEnd/>
              <a:tailEnd/>
            </a:ln>
          </p:spPr>
          <p:txBody>
            <a:bodyPr wrap="none" anchor="ctr"/>
            <a:lstStyle/>
            <a:p>
              <a:endParaRPr lang="en-US"/>
            </a:p>
          </p:txBody>
        </p:sp>
        <p:grpSp>
          <p:nvGrpSpPr>
            <p:cNvPr id="177245" name="Group 234"/>
            <p:cNvGrpSpPr>
              <a:grpSpLocks/>
            </p:cNvGrpSpPr>
            <p:nvPr/>
          </p:nvGrpSpPr>
          <p:grpSpPr bwMode="auto">
            <a:xfrm>
              <a:off x="1083" y="1808"/>
              <a:ext cx="95" cy="58"/>
              <a:chOff x="1296" y="2546"/>
              <a:chExt cx="95" cy="58"/>
            </a:xfrm>
          </p:grpSpPr>
          <p:grpSp>
            <p:nvGrpSpPr>
              <p:cNvPr id="177247" name="Group 235"/>
              <p:cNvGrpSpPr>
                <a:grpSpLocks/>
              </p:cNvGrpSpPr>
              <p:nvPr/>
            </p:nvGrpSpPr>
            <p:grpSpPr bwMode="auto">
              <a:xfrm rot="7058759">
                <a:off x="1321" y="2533"/>
                <a:ext cx="46" cy="95"/>
                <a:chOff x="1344" y="2640"/>
                <a:chExt cx="46" cy="95"/>
              </a:xfrm>
            </p:grpSpPr>
            <p:sp>
              <p:nvSpPr>
                <p:cNvPr id="177251" name="Arc 236"/>
                <p:cNvSpPr>
                  <a:spLocks/>
                </p:cNvSpPr>
                <p:nvPr/>
              </p:nvSpPr>
              <p:spPr bwMode="auto">
                <a:xfrm rot="5400000">
                  <a:off x="1343" y="2688"/>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7252" name="Arc 237"/>
                <p:cNvSpPr>
                  <a:spLocks/>
                </p:cNvSpPr>
                <p:nvPr/>
              </p:nvSpPr>
              <p:spPr bwMode="auto">
                <a:xfrm rot="5400000" flipH="1">
                  <a:off x="1342" y="2642"/>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77248" name="Line 238"/>
              <p:cNvSpPr>
                <a:spLocks noChangeShapeType="1"/>
              </p:cNvSpPr>
              <p:nvPr/>
            </p:nvSpPr>
            <p:spPr bwMode="auto">
              <a:xfrm rot="-3378596">
                <a:off x="1310" y="2575"/>
                <a:ext cx="35" cy="0"/>
              </a:xfrm>
              <a:prstGeom prst="line">
                <a:avLst/>
              </a:prstGeom>
              <a:noFill/>
              <a:ln w="9525">
                <a:solidFill>
                  <a:schemeClr val="tx1"/>
                </a:solidFill>
                <a:round/>
                <a:headEnd/>
                <a:tailEnd/>
              </a:ln>
            </p:spPr>
            <p:txBody>
              <a:bodyPr/>
              <a:lstStyle/>
              <a:p>
                <a:endParaRPr lang="en-US"/>
              </a:p>
            </p:txBody>
          </p:sp>
          <p:sp>
            <p:nvSpPr>
              <p:cNvPr id="177249" name="Line 239"/>
              <p:cNvSpPr>
                <a:spLocks noChangeShapeType="1"/>
              </p:cNvSpPr>
              <p:nvPr/>
            </p:nvSpPr>
            <p:spPr bwMode="auto">
              <a:xfrm rot="-6078596">
                <a:off x="1329" y="2572"/>
                <a:ext cx="23" cy="0"/>
              </a:xfrm>
              <a:prstGeom prst="line">
                <a:avLst/>
              </a:prstGeom>
              <a:noFill/>
              <a:ln w="9525">
                <a:solidFill>
                  <a:schemeClr val="tx1"/>
                </a:solidFill>
                <a:round/>
                <a:headEnd/>
                <a:tailEnd/>
              </a:ln>
            </p:spPr>
            <p:txBody>
              <a:bodyPr/>
              <a:lstStyle/>
              <a:p>
                <a:endParaRPr lang="en-US"/>
              </a:p>
            </p:txBody>
          </p:sp>
          <p:sp>
            <p:nvSpPr>
              <p:cNvPr id="177250" name="Line 240"/>
              <p:cNvSpPr>
                <a:spLocks noChangeShapeType="1"/>
              </p:cNvSpPr>
              <p:nvPr/>
            </p:nvSpPr>
            <p:spPr bwMode="auto">
              <a:xfrm rot="-3378596">
                <a:off x="1336" y="2566"/>
                <a:ext cx="40" cy="0"/>
              </a:xfrm>
              <a:prstGeom prst="line">
                <a:avLst/>
              </a:prstGeom>
              <a:noFill/>
              <a:ln w="9525">
                <a:solidFill>
                  <a:schemeClr val="tx1"/>
                </a:solidFill>
                <a:round/>
                <a:headEnd/>
                <a:tailEnd/>
              </a:ln>
            </p:spPr>
            <p:txBody>
              <a:bodyPr/>
              <a:lstStyle/>
              <a:p>
                <a:endParaRPr lang="en-US"/>
              </a:p>
            </p:txBody>
          </p:sp>
        </p:grpSp>
        <p:sp>
          <p:nvSpPr>
            <p:cNvPr id="177246" name="Oval 241"/>
            <p:cNvSpPr>
              <a:spLocks noChangeArrowheads="1"/>
            </p:cNvSpPr>
            <p:nvPr/>
          </p:nvSpPr>
          <p:spPr bwMode="auto">
            <a:xfrm>
              <a:off x="1104" y="1884"/>
              <a:ext cx="48" cy="4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177241" name="Rectangle 242"/>
          <p:cNvSpPr>
            <a:spLocks noChangeArrowheads="1"/>
          </p:cNvSpPr>
          <p:nvPr/>
        </p:nvSpPr>
        <p:spPr bwMode="auto">
          <a:xfrm>
            <a:off x="7162800" y="1524000"/>
            <a:ext cx="400050" cy="274638"/>
          </a:xfrm>
          <a:prstGeom prst="rect">
            <a:avLst/>
          </a:prstGeom>
          <a:noFill/>
          <a:ln w="19050">
            <a:solidFill>
              <a:schemeClr val="tx1"/>
            </a:solidFill>
            <a:miter lim="800000"/>
            <a:headEnd/>
            <a:tailEnd/>
          </a:ln>
        </p:spPr>
        <p:txBody>
          <a:bodyPr wrap="none" anchor="ctr"/>
          <a:lstStyle/>
          <a:p>
            <a:pPr algn="ctr"/>
            <a:r>
              <a:rPr lang="en-US" sz="1200" b="1"/>
              <a:t>EOD</a:t>
            </a:r>
          </a:p>
        </p:txBody>
      </p:sp>
      <p:sp>
        <p:nvSpPr>
          <p:cNvPr id="177242" name="Text Box 243"/>
          <p:cNvSpPr txBox="1">
            <a:spLocks noChangeArrowheads="1"/>
          </p:cNvSpPr>
          <p:nvPr/>
        </p:nvSpPr>
        <p:spPr bwMode="auto">
          <a:xfrm>
            <a:off x="7772400" y="1538288"/>
            <a:ext cx="1368425" cy="336550"/>
          </a:xfrm>
          <a:prstGeom prst="rect">
            <a:avLst/>
          </a:prstGeom>
          <a:noFill/>
          <a:ln w="9525">
            <a:noFill/>
            <a:miter lim="800000"/>
            <a:headEnd/>
            <a:tailEnd/>
          </a:ln>
        </p:spPr>
        <p:txBody>
          <a:bodyPr wrap="none">
            <a:spAutoFit/>
          </a:bodyPr>
          <a:lstStyle/>
          <a:p>
            <a:r>
              <a:rPr lang="en-US" sz="800"/>
              <a:t>EXPLOSIVE ORDNANCE</a:t>
            </a:r>
          </a:p>
          <a:p>
            <a:r>
              <a:rPr lang="en-US" sz="800"/>
              <a:t>DISPOSAL</a:t>
            </a:r>
          </a:p>
        </p:txBody>
      </p:sp>
      <p:pic>
        <p:nvPicPr>
          <p:cNvPr id="177243" name="Picture 972" descr="npo000011"/>
          <p:cNvPicPr>
            <a:picLocks noChangeAspect="1" noChangeArrowheads="1"/>
          </p:cNvPicPr>
          <p:nvPr/>
        </p:nvPicPr>
        <p:blipFill>
          <a:blip r:embed="rId3" cstate="print"/>
          <a:srcRect/>
          <a:stretch>
            <a:fillRect/>
          </a:stretch>
        </p:blipFill>
        <p:spPr bwMode="auto">
          <a:xfrm>
            <a:off x="4038600" y="4495800"/>
            <a:ext cx="328613" cy="268288"/>
          </a:xfrm>
          <a:prstGeom prst="rect">
            <a:avLst/>
          </a:prstGeom>
          <a:noFill/>
          <a:ln w="9525" algn="ctr">
            <a:noFill/>
            <a:miter lim="800000"/>
            <a:headEnd/>
            <a:tailEnd/>
          </a:ln>
        </p:spPr>
      </p:pic>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Rectangle 2"/>
          <p:cNvSpPr>
            <a:spLocks noChangeArrowheads="1"/>
          </p:cNvSpPr>
          <p:nvPr/>
        </p:nvSpPr>
        <p:spPr bwMode="auto">
          <a:xfrm>
            <a:off x="0" y="5410200"/>
            <a:ext cx="4572000" cy="1447800"/>
          </a:xfrm>
          <a:prstGeom prst="rect">
            <a:avLst/>
          </a:prstGeom>
          <a:solidFill>
            <a:schemeClr val="bg2"/>
          </a:solidFill>
          <a:ln w="9525">
            <a:solidFill>
              <a:schemeClr val="tx1"/>
            </a:solidFill>
            <a:miter lim="800000"/>
            <a:headEnd/>
            <a:tailEnd/>
          </a:ln>
        </p:spPr>
        <p:txBody>
          <a:bodyPr wrap="none" anchor="ctr"/>
          <a:lstStyle/>
          <a:p>
            <a:endParaRPr lang="en-US"/>
          </a:p>
        </p:txBody>
      </p:sp>
      <p:sp>
        <p:nvSpPr>
          <p:cNvPr id="178179" name="Text Box 3"/>
          <p:cNvSpPr txBox="1">
            <a:spLocks noChangeArrowheads="1"/>
          </p:cNvSpPr>
          <p:nvPr/>
        </p:nvSpPr>
        <p:spPr bwMode="auto">
          <a:xfrm>
            <a:off x="609600" y="0"/>
            <a:ext cx="3486150" cy="457200"/>
          </a:xfrm>
          <a:prstGeom prst="rect">
            <a:avLst/>
          </a:prstGeom>
          <a:noFill/>
          <a:ln w="9525">
            <a:noFill/>
            <a:miter lim="800000"/>
            <a:headEnd/>
            <a:tailEnd/>
          </a:ln>
        </p:spPr>
        <p:txBody>
          <a:bodyPr wrap="none">
            <a:spAutoFit/>
          </a:bodyPr>
          <a:lstStyle/>
          <a:p>
            <a:r>
              <a:rPr lang="en-US" sz="2400" b="1" u="sng"/>
              <a:t>Marine Corps Symbols</a:t>
            </a:r>
          </a:p>
        </p:txBody>
      </p:sp>
      <p:sp>
        <p:nvSpPr>
          <p:cNvPr id="178180" name="Rectangle 4"/>
          <p:cNvSpPr>
            <a:spLocks noChangeArrowheads="1"/>
          </p:cNvSpPr>
          <p:nvPr/>
        </p:nvSpPr>
        <p:spPr bwMode="auto">
          <a:xfrm>
            <a:off x="4797425" y="354013"/>
            <a:ext cx="430213" cy="387350"/>
          </a:xfrm>
          <a:prstGeom prst="rect">
            <a:avLst/>
          </a:prstGeom>
          <a:noFill/>
          <a:ln w="9525">
            <a:noFill/>
            <a:miter lim="800000"/>
            <a:headEnd/>
            <a:tailEnd/>
          </a:ln>
        </p:spPr>
        <p:txBody>
          <a:bodyPr/>
          <a:lstStyle/>
          <a:p>
            <a:endParaRPr lang="en-US"/>
          </a:p>
        </p:txBody>
      </p:sp>
      <p:sp>
        <p:nvSpPr>
          <p:cNvPr id="178181" name="Rectangle 5"/>
          <p:cNvSpPr>
            <a:spLocks noChangeArrowheads="1"/>
          </p:cNvSpPr>
          <p:nvPr/>
        </p:nvSpPr>
        <p:spPr bwMode="auto">
          <a:xfrm>
            <a:off x="4797425" y="354013"/>
            <a:ext cx="430213" cy="387350"/>
          </a:xfrm>
          <a:prstGeom prst="rect">
            <a:avLst/>
          </a:prstGeom>
          <a:noFill/>
          <a:ln w="9525">
            <a:noFill/>
            <a:miter lim="800000"/>
            <a:headEnd/>
            <a:tailEnd/>
          </a:ln>
        </p:spPr>
        <p:txBody>
          <a:bodyPr/>
          <a:lstStyle/>
          <a:p>
            <a:endParaRPr lang="en-US"/>
          </a:p>
        </p:txBody>
      </p:sp>
      <p:sp>
        <p:nvSpPr>
          <p:cNvPr id="178182" name="Rectangle 6"/>
          <p:cNvSpPr>
            <a:spLocks noChangeArrowheads="1"/>
          </p:cNvSpPr>
          <p:nvPr/>
        </p:nvSpPr>
        <p:spPr bwMode="auto">
          <a:xfrm>
            <a:off x="5535613" y="542925"/>
            <a:ext cx="290512" cy="387350"/>
          </a:xfrm>
          <a:prstGeom prst="rect">
            <a:avLst/>
          </a:prstGeom>
          <a:noFill/>
          <a:ln w="9525">
            <a:noFill/>
            <a:miter lim="800000"/>
            <a:headEnd/>
            <a:tailEnd/>
          </a:ln>
        </p:spPr>
        <p:txBody>
          <a:bodyPr/>
          <a:lstStyle/>
          <a:p>
            <a:endParaRPr lang="en-US"/>
          </a:p>
        </p:txBody>
      </p:sp>
      <p:sp>
        <p:nvSpPr>
          <p:cNvPr id="178183" name="Rectangle 7"/>
          <p:cNvSpPr>
            <a:spLocks noChangeArrowheads="1"/>
          </p:cNvSpPr>
          <p:nvPr/>
        </p:nvSpPr>
        <p:spPr bwMode="auto">
          <a:xfrm>
            <a:off x="5535613" y="542925"/>
            <a:ext cx="290512" cy="387350"/>
          </a:xfrm>
          <a:prstGeom prst="rect">
            <a:avLst/>
          </a:prstGeom>
          <a:noFill/>
          <a:ln w="9525">
            <a:noFill/>
            <a:miter lim="800000"/>
            <a:headEnd/>
            <a:tailEnd/>
          </a:ln>
        </p:spPr>
        <p:txBody>
          <a:bodyPr/>
          <a:lstStyle/>
          <a:p>
            <a:endParaRPr lang="en-US"/>
          </a:p>
        </p:txBody>
      </p:sp>
      <p:grpSp>
        <p:nvGrpSpPr>
          <p:cNvPr id="178184" name="Group 8"/>
          <p:cNvGrpSpPr>
            <a:grpSpLocks/>
          </p:cNvGrpSpPr>
          <p:nvPr/>
        </p:nvGrpSpPr>
        <p:grpSpPr bwMode="auto">
          <a:xfrm>
            <a:off x="4648200" y="476250"/>
            <a:ext cx="666750" cy="538163"/>
            <a:chOff x="2352" y="672"/>
            <a:chExt cx="420" cy="339"/>
          </a:xfrm>
        </p:grpSpPr>
        <p:sp>
          <p:nvSpPr>
            <p:cNvPr id="178415" name="Rectangle 9"/>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78416" name="Rectangle 10"/>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78417" name="Rectangle 11"/>
            <p:cNvSpPr>
              <a:spLocks noChangeArrowheads="1"/>
            </p:cNvSpPr>
            <p:nvPr/>
          </p:nvSpPr>
          <p:spPr bwMode="auto">
            <a:xfrm>
              <a:off x="2520" y="77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418" name="Line 12"/>
            <p:cNvSpPr>
              <a:spLocks noChangeShapeType="1"/>
            </p:cNvSpPr>
            <p:nvPr/>
          </p:nvSpPr>
          <p:spPr bwMode="auto">
            <a:xfrm>
              <a:off x="2520" y="772"/>
              <a:ext cx="252" cy="173"/>
            </a:xfrm>
            <a:prstGeom prst="line">
              <a:avLst/>
            </a:prstGeom>
            <a:noFill/>
            <a:ln w="19050">
              <a:solidFill>
                <a:srgbClr val="FFFF00"/>
              </a:solidFill>
              <a:round/>
              <a:headEnd/>
              <a:tailEnd/>
            </a:ln>
          </p:spPr>
          <p:txBody>
            <a:bodyPr wrap="none" anchor="ctr"/>
            <a:lstStyle/>
            <a:p>
              <a:endParaRPr lang="en-US"/>
            </a:p>
          </p:txBody>
        </p:sp>
        <p:sp>
          <p:nvSpPr>
            <p:cNvPr id="178419" name="Line 13"/>
            <p:cNvSpPr>
              <a:spLocks noChangeShapeType="1"/>
            </p:cNvSpPr>
            <p:nvPr/>
          </p:nvSpPr>
          <p:spPr bwMode="auto">
            <a:xfrm flipV="1">
              <a:off x="2520" y="772"/>
              <a:ext cx="252" cy="173"/>
            </a:xfrm>
            <a:prstGeom prst="line">
              <a:avLst/>
            </a:prstGeom>
            <a:noFill/>
            <a:ln w="19050">
              <a:solidFill>
                <a:srgbClr val="FFFF00"/>
              </a:solidFill>
              <a:round/>
              <a:headEnd/>
              <a:tailEnd/>
            </a:ln>
          </p:spPr>
          <p:txBody>
            <a:bodyPr wrap="none" anchor="ctr"/>
            <a:lstStyle/>
            <a:p>
              <a:endParaRPr lang="en-US"/>
            </a:p>
          </p:txBody>
        </p:sp>
        <p:sp>
          <p:nvSpPr>
            <p:cNvPr id="178420" name="Text Box 14"/>
            <p:cNvSpPr txBox="1">
              <a:spLocks noChangeArrowheads="1"/>
            </p:cNvSpPr>
            <p:nvPr/>
          </p:nvSpPr>
          <p:spPr bwMode="auto">
            <a:xfrm>
              <a:off x="2352" y="844"/>
              <a:ext cx="204" cy="154"/>
            </a:xfrm>
            <a:prstGeom prst="rect">
              <a:avLst/>
            </a:prstGeom>
            <a:noFill/>
            <a:ln w="9525">
              <a:noFill/>
              <a:miter lim="800000"/>
              <a:headEnd/>
              <a:tailEnd/>
            </a:ln>
          </p:spPr>
          <p:txBody>
            <a:bodyPr wrap="none">
              <a:spAutoFit/>
            </a:bodyPr>
            <a:lstStyle/>
            <a:p>
              <a:r>
                <a:rPr lang="en-US" sz="1000" b="1"/>
                <a:t>11</a:t>
              </a:r>
            </a:p>
          </p:txBody>
        </p:sp>
        <p:sp>
          <p:nvSpPr>
            <p:cNvPr id="178421" name="Text Box 15"/>
            <p:cNvSpPr txBox="1">
              <a:spLocks noChangeArrowheads="1"/>
            </p:cNvSpPr>
            <p:nvPr/>
          </p:nvSpPr>
          <p:spPr bwMode="auto">
            <a:xfrm>
              <a:off x="2553" y="672"/>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III</a:t>
              </a:r>
            </a:p>
          </p:txBody>
        </p:sp>
        <p:sp>
          <p:nvSpPr>
            <p:cNvPr id="178422" name="Oval 16"/>
            <p:cNvSpPr>
              <a:spLocks noChangeArrowheads="1"/>
            </p:cNvSpPr>
            <p:nvPr/>
          </p:nvSpPr>
          <p:spPr bwMode="auto">
            <a:xfrm>
              <a:off x="2554" y="820"/>
              <a:ext cx="181" cy="70"/>
            </a:xfrm>
            <a:prstGeom prst="ellipse">
              <a:avLst/>
            </a:prstGeom>
            <a:noFill/>
            <a:ln w="19050">
              <a:solidFill>
                <a:srgbClr val="FFFF00"/>
              </a:solidFill>
              <a:round/>
              <a:headEnd/>
              <a:tailEnd/>
            </a:ln>
          </p:spPr>
          <p:txBody>
            <a:bodyPr/>
            <a:lstStyle/>
            <a:p>
              <a:endParaRPr lang="en-US"/>
            </a:p>
          </p:txBody>
        </p:sp>
        <p:grpSp>
          <p:nvGrpSpPr>
            <p:cNvPr id="178423" name="Group 17"/>
            <p:cNvGrpSpPr>
              <a:grpSpLocks noChangeAspect="1"/>
            </p:cNvGrpSpPr>
            <p:nvPr/>
          </p:nvGrpSpPr>
          <p:grpSpPr bwMode="auto">
            <a:xfrm>
              <a:off x="2612" y="786"/>
              <a:ext cx="69" cy="24"/>
              <a:chOff x="2640" y="1488"/>
              <a:chExt cx="145" cy="52"/>
            </a:xfrm>
          </p:grpSpPr>
          <p:sp>
            <p:nvSpPr>
              <p:cNvPr id="178425" name="AutoShape 18"/>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78426" name="AutoShape 19"/>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78424" name="Freeform 20"/>
            <p:cNvSpPr>
              <a:spLocks/>
            </p:cNvSpPr>
            <p:nvPr/>
          </p:nvSpPr>
          <p:spPr bwMode="auto">
            <a:xfrm>
              <a:off x="2530" y="908"/>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grpSp>
        <p:nvGrpSpPr>
          <p:cNvPr id="178185" name="Group 21"/>
          <p:cNvGrpSpPr>
            <a:grpSpLocks/>
          </p:cNvGrpSpPr>
          <p:nvPr/>
        </p:nvGrpSpPr>
        <p:grpSpPr bwMode="auto">
          <a:xfrm>
            <a:off x="4738688" y="19050"/>
            <a:ext cx="593725" cy="525463"/>
            <a:chOff x="4461" y="336"/>
            <a:chExt cx="374" cy="331"/>
          </a:xfrm>
        </p:grpSpPr>
        <p:grpSp>
          <p:nvGrpSpPr>
            <p:cNvPr id="178405" name="Group 22"/>
            <p:cNvGrpSpPr>
              <a:grpSpLocks/>
            </p:cNvGrpSpPr>
            <p:nvPr/>
          </p:nvGrpSpPr>
          <p:grpSpPr bwMode="auto">
            <a:xfrm>
              <a:off x="4560" y="336"/>
              <a:ext cx="275" cy="274"/>
              <a:chOff x="3975" y="2107"/>
              <a:chExt cx="275" cy="274"/>
            </a:xfrm>
          </p:grpSpPr>
          <p:sp>
            <p:nvSpPr>
              <p:cNvPr id="178407" name="Rectangle 23"/>
              <p:cNvSpPr>
                <a:spLocks noChangeArrowheads="1"/>
              </p:cNvSpPr>
              <p:nvPr/>
            </p:nvSpPr>
            <p:spPr bwMode="auto">
              <a:xfrm>
                <a:off x="3984" y="2208"/>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408" name="Line 24"/>
              <p:cNvSpPr>
                <a:spLocks noChangeShapeType="1"/>
              </p:cNvSpPr>
              <p:nvPr/>
            </p:nvSpPr>
            <p:spPr bwMode="auto">
              <a:xfrm flipV="1">
                <a:off x="3984" y="2208"/>
                <a:ext cx="252" cy="173"/>
              </a:xfrm>
              <a:prstGeom prst="line">
                <a:avLst/>
              </a:prstGeom>
              <a:noFill/>
              <a:ln w="19050">
                <a:solidFill>
                  <a:srgbClr val="FFFF00"/>
                </a:solidFill>
                <a:round/>
                <a:headEnd/>
                <a:tailEnd/>
              </a:ln>
            </p:spPr>
            <p:txBody>
              <a:bodyPr wrap="none" anchor="ctr"/>
              <a:lstStyle/>
              <a:p>
                <a:endParaRPr lang="en-US"/>
              </a:p>
            </p:txBody>
          </p:sp>
          <p:sp>
            <p:nvSpPr>
              <p:cNvPr id="178409" name="Line 25"/>
              <p:cNvSpPr>
                <a:spLocks noChangeShapeType="1"/>
              </p:cNvSpPr>
              <p:nvPr/>
            </p:nvSpPr>
            <p:spPr bwMode="auto">
              <a:xfrm>
                <a:off x="3984" y="2208"/>
                <a:ext cx="252" cy="173"/>
              </a:xfrm>
              <a:prstGeom prst="line">
                <a:avLst/>
              </a:prstGeom>
              <a:noFill/>
              <a:ln w="19050">
                <a:solidFill>
                  <a:srgbClr val="FFFF00"/>
                </a:solidFill>
                <a:round/>
                <a:headEnd/>
                <a:tailEnd/>
              </a:ln>
            </p:spPr>
            <p:txBody>
              <a:bodyPr wrap="none" anchor="ctr"/>
              <a:lstStyle/>
              <a:p>
                <a:endParaRPr lang="en-US"/>
              </a:p>
            </p:txBody>
          </p:sp>
          <p:sp>
            <p:nvSpPr>
              <p:cNvPr id="178410" name="Freeform 26"/>
              <p:cNvSpPr>
                <a:spLocks/>
              </p:cNvSpPr>
              <p:nvPr/>
            </p:nvSpPr>
            <p:spPr bwMode="auto">
              <a:xfrm>
                <a:off x="3993" y="234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nvGrpSpPr>
              <p:cNvPr id="178411" name="Group 27"/>
              <p:cNvGrpSpPr>
                <a:grpSpLocks/>
              </p:cNvGrpSpPr>
              <p:nvPr/>
            </p:nvGrpSpPr>
            <p:grpSpPr bwMode="auto">
              <a:xfrm>
                <a:off x="4011" y="2286"/>
                <a:ext cx="200" cy="27"/>
                <a:chOff x="2400" y="1776"/>
                <a:chExt cx="480" cy="48"/>
              </a:xfrm>
            </p:grpSpPr>
            <p:sp>
              <p:nvSpPr>
                <p:cNvPr id="178413" name="Oval 28"/>
                <p:cNvSpPr>
                  <a:spLocks noChangeArrowheads="1"/>
                </p:cNvSpPr>
                <p:nvPr/>
              </p:nvSpPr>
              <p:spPr bwMode="auto">
                <a:xfrm>
                  <a:off x="2400" y="1776"/>
                  <a:ext cx="240" cy="48"/>
                </a:xfrm>
                <a:prstGeom prst="ellipse">
                  <a:avLst/>
                </a:prstGeom>
                <a:noFill/>
                <a:ln w="19050">
                  <a:solidFill>
                    <a:srgbClr val="FFFF00"/>
                  </a:solidFill>
                  <a:round/>
                  <a:headEnd/>
                  <a:tailEnd/>
                </a:ln>
              </p:spPr>
              <p:txBody>
                <a:bodyPr wrap="none" anchor="ctr"/>
                <a:lstStyle/>
                <a:p>
                  <a:endParaRPr lang="en-US"/>
                </a:p>
              </p:txBody>
            </p:sp>
            <p:sp>
              <p:nvSpPr>
                <p:cNvPr id="178414" name="Oval 29"/>
                <p:cNvSpPr>
                  <a:spLocks noChangeArrowheads="1"/>
                </p:cNvSpPr>
                <p:nvPr/>
              </p:nvSpPr>
              <p:spPr bwMode="auto">
                <a:xfrm>
                  <a:off x="2640" y="1776"/>
                  <a:ext cx="240" cy="48"/>
                </a:xfrm>
                <a:prstGeom prst="ellipse">
                  <a:avLst/>
                </a:prstGeom>
                <a:noFill/>
                <a:ln w="19050">
                  <a:solidFill>
                    <a:srgbClr val="FFFF00"/>
                  </a:solidFill>
                  <a:round/>
                  <a:headEnd/>
                  <a:tailEnd/>
                </a:ln>
              </p:spPr>
              <p:txBody>
                <a:bodyPr wrap="none" anchor="ctr"/>
                <a:lstStyle/>
                <a:p>
                  <a:endParaRPr lang="en-US"/>
                </a:p>
              </p:txBody>
            </p:sp>
          </p:grpSp>
          <p:sp>
            <p:nvSpPr>
              <p:cNvPr id="178412" name="Text Box 30"/>
              <p:cNvSpPr txBox="1">
                <a:spLocks noChangeArrowheads="1"/>
              </p:cNvSpPr>
              <p:nvPr/>
            </p:nvSpPr>
            <p:spPr bwMode="auto">
              <a:xfrm>
                <a:off x="3975" y="2107"/>
                <a:ext cx="275" cy="154"/>
              </a:xfrm>
              <a:prstGeom prst="rect">
                <a:avLst/>
              </a:prstGeom>
              <a:noFill/>
              <a:ln w="19050">
                <a:noFill/>
                <a:miter lim="800000"/>
                <a:headEnd/>
                <a:tailEnd/>
              </a:ln>
            </p:spPr>
            <p:txBody>
              <a:bodyPr wrap="none" lIns="91418" tIns="45709" rIns="91418" bIns="45709">
                <a:spAutoFit/>
              </a:bodyPr>
              <a:lstStyle/>
              <a:p>
                <a:pPr eaLnBrk="0" hangingPunct="0"/>
                <a:r>
                  <a:rPr lang="en-US" sz="1000" b="1"/>
                  <a:t>XXX</a:t>
                </a:r>
              </a:p>
            </p:txBody>
          </p:sp>
        </p:grpSp>
        <p:sp>
          <p:nvSpPr>
            <p:cNvPr id="178406" name="Text Box 31"/>
            <p:cNvSpPr txBox="1">
              <a:spLocks noChangeArrowheads="1"/>
            </p:cNvSpPr>
            <p:nvPr/>
          </p:nvSpPr>
          <p:spPr bwMode="auto">
            <a:xfrm>
              <a:off x="4461" y="513"/>
              <a:ext cx="147" cy="154"/>
            </a:xfrm>
            <a:prstGeom prst="rect">
              <a:avLst/>
            </a:prstGeom>
            <a:noFill/>
            <a:ln w="9525">
              <a:noFill/>
              <a:miter lim="800000"/>
              <a:headEnd/>
              <a:tailEnd/>
            </a:ln>
          </p:spPr>
          <p:txBody>
            <a:bodyPr wrap="none">
              <a:spAutoFit/>
            </a:bodyPr>
            <a:lstStyle/>
            <a:p>
              <a:r>
                <a:rPr lang="en-US" sz="1000" b="1">
                  <a:latin typeface="Times New Roman" pitchFamily="18" charset="0"/>
                </a:rPr>
                <a:t>I</a:t>
              </a:r>
              <a:endParaRPr lang="en-US" sz="1000" b="1"/>
            </a:p>
          </p:txBody>
        </p:sp>
      </p:grpSp>
      <p:sp>
        <p:nvSpPr>
          <p:cNvPr id="178186" name="Text Box 32"/>
          <p:cNvSpPr txBox="1">
            <a:spLocks noChangeArrowheads="1"/>
          </p:cNvSpPr>
          <p:nvPr/>
        </p:nvSpPr>
        <p:spPr bwMode="auto">
          <a:xfrm>
            <a:off x="5356225" y="171450"/>
            <a:ext cx="1463675" cy="336550"/>
          </a:xfrm>
          <a:prstGeom prst="rect">
            <a:avLst/>
          </a:prstGeom>
          <a:noFill/>
          <a:ln w="9525">
            <a:noFill/>
            <a:miter lim="800000"/>
            <a:headEnd/>
            <a:tailEnd/>
          </a:ln>
        </p:spPr>
        <p:txBody>
          <a:bodyPr wrap="none">
            <a:spAutoFit/>
          </a:bodyPr>
          <a:lstStyle/>
          <a:p>
            <a:r>
              <a:rPr lang="en-US" sz="800"/>
              <a:t>MARINE EXPEDITIONARY </a:t>
            </a:r>
          </a:p>
          <a:p>
            <a:r>
              <a:rPr lang="en-US" sz="800"/>
              <a:t>FORCE (MEF)</a:t>
            </a:r>
          </a:p>
        </p:txBody>
      </p:sp>
      <p:sp>
        <p:nvSpPr>
          <p:cNvPr id="178187" name="Text Box 33"/>
          <p:cNvSpPr txBox="1">
            <a:spLocks noChangeArrowheads="1"/>
          </p:cNvSpPr>
          <p:nvPr/>
        </p:nvSpPr>
        <p:spPr bwMode="auto">
          <a:xfrm>
            <a:off x="5356225" y="628650"/>
            <a:ext cx="1463675" cy="336550"/>
          </a:xfrm>
          <a:prstGeom prst="rect">
            <a:avLst/>
          </a:prstGeom>
          <a:noFill/>
          <a:ln w="9525">
            <a:noFill/>
            <a:miter lim="800000"/>
            <a:headEnd/>
            <a:tailEnd/>
          </a:ln>
        </p:spPr>
        <p:txBody>
          <a:bodyPr wrap="none">
            <a:spAutoFit/>
          </a:bodyPr>
          <a:lstStyle/>
          <a:p>
            <a:r>
              <a:rPr lang="en-US" sz="800"/>
              <a:t>MARINE EXPEDITIONARY </a:t>
            </a:r>
          </a:p>
          <a:p>
            <a:r>
              <a:rPr lang="en-US" sz="800"/>
              <a:t>UNIT (MEU)</a:t>
            </a:r>
          </a:p>
        </p:txBody>
      </p:sp>
      <p:grpSp>
        <p:nvGrpSpPr>
          <p:cNvPr id="178188" name="Group 34"/>
          <p:cNvGrpSpPr>
            <a:grpSpLocks/>
          </p:cNvGrpSpPr>
          <p:nvPr/>
        </p:nvGrpSpPr>
        <p:grpSpPr bwMode="auto">
          <a:xfrm>
            <a:off x="4905375" y="952500"/>
            <a:ext cx="400050" cy="538163"/>
            <a:chOff x="4584" y="1044"/>
            <a:chExt cx="252" cy="339"/>
          </a:xfrm>
        </p:grpSpPr>
        <p:sp>
          <p:nvSpPr>
            <p:cNvPr id="178397" name="Rectangle 35"/>
            <p:cNvSpPr>
              <a:spLocks noChangeArrowheads="1"/>
            </p:cNvSpPr>
            <p:nvPr/>
          </p:nvSpPr>
          <p:spPr bwMode="auto">
            <a:xfrm>
              <a:off x="4644" y="1139"/>
              <a:ext cx="183" cy="244"/>
            </a:xfrm>
            <a:prstGeom prst="rect">
              <a:avLst/>
            </a:prstGeom>
            <a:noFill/>
            <a:ln w="9525">
              <a:noFill/>
              <a:miter lim="800000"/>
              <a:headEnd/>
              <a:tailEnd/>
            </a:ln>
          </p:spPr>
          <p:txBody>
            <a:bodyPr/>
            <a:lstStyle/>
            <a:p>
              <a:endParaRPr lang="en-US"/>
            </a:p>
          </p:txBody>
        </p:sp>
        <p:sp>
          <p:nvSpPr>
            <p:cNvPr id="178398" name="Rectangle 36"/>
            <p:cNvSpPr>
              <a:spLocks noChangeArrowheads="1"/>
            </p:cNvSpPr>
            <p:nvPr/>
          </p:nvSpPr>
          <p:spPr bwMode="auto">
            <a:xfrm>
              <a:off x="4644" y="1139"/>
              <a:ext cx="183" cy="244"/>
            </a:xfrm>
            <a:prstGeom prst="rect">
              <a:avLst/>
            </a:prstGeom>
            <a:noFill/>
            <a:ln w="9525">
              <a:noFill/>
              <a:miter lim="800000"/>
              <a:headEnd/>
              <a:tailEnd/>
            </a:ln>
          </p:spPr>
          <p:txBody>
            <a:bodyPr/>
            <a:lstStyle/>
            <a:p>
              <a:endParaRPr lang="en-US"/>
            </a:p>
          </p:txBody>
        </p:sp>
        <p:sp>
          <p:nvSpPr>
            <p:cNvPr id="178399" name="Rectangle 37"/>
            <p:cNvSpPr>
              <a:spLocks noChangeArrowheads="1"/>
            </p:cNvSpPr>
            <p:nvPr/>
          </p:nvSpPr>
          <p:spPr bwMode="auto">
            <a:xfrm>
              <a:off x="4584" y="114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400" name="Line 38"/>
            <p:cNvSpPr>
              <a:spLocks noChangeShapeType="1"/>
            </p:cNvSpPr>
            <p:nvPr/>
          </p:nvSpPr>
          <p:spPr bwMode="auto">
            <a:xfrm>
              <a:off x="4584" y="1144"/>
              <a:ext cx="252" cy="173"/>
            </a:xfrm>
            <a:prstGeom prst="line">
              <a:avLst/>
            </a:prstGeom>
            <a:noFill/>
            <a:ln w="19050">
              <a:solidFill>
                <a:srgbClr val="FFFF00"/>
              </a:solidFill>
              <a:round/>
              <a:headEnd/>
              <a:tailEnd/>
            </a:ln>
          </p:spPr>
          <p:txBody>
            <a:bodyPr wrap="none" anchor="ctr"/>
            <a:lstStyle/>
            <a:p>
              <a:endParaRPr lang="en-US"/>
            </a:p>
          </p:txBody>
        </p:sp>
        <p:sp>
          <p:nvSpPr>
            <p:cNvPr id="178401" name="Line 39"/>
            <p:cNvSpPr>
              <a:spLocks noChangeShapeType="1"/>
            </p:cNvSpPr>
            <p:nvPr/>
          </p:nvSpPr>
          <p:spPr bwMode="auto">
            <a:xfrm flipV="1">
              <a:off x="4584" y="1144"/>
              <a:ext cx="252" cy="173"/>
            </a:xfrm>
            <a:prstGeom prst="line">
              <a:avLst/>
            </a:prstGeom>
            <a:noFill/>
            <a:ln w="19050">
              <a:solidFill>
                <a:srgbClr val="FFFF00"/>
              </a:solidFill>
              <a:round/>
              <a:headEnd/>
              <a:tailEnd/>
            </a:ln>
          </p:spPr>
          <p:txBody>
            <a:bodyPr wrap="none" anchor="ctr"/>
            <a:lstStyle/>
            <a:p>
              <a:endParaRPr lang="en-US"/>
            </a:p>
          </p:txBody>
        </p:sp>
        <p:sp>
          <p:nvSpPr>
            <p:cNvPr id="178402" name="Text Box 40"/>
            <p:cNvSpPr txBox="1">
              <a:spLocks noChangeArrowheads="1"/>
            </p:cNvSpPr>
            <p:nvPr/>
          </p:nvSpPr>
          <p:spPr bwMode="auto">
            <a:xfrm>
              <a:off x="4620" y="104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8403" name="Oval 41"/>
            <p:cNvSpPr>
              <a:spLocks noChangeArrowheads="1"/>
            </p:cNvSpPr>
            <p:nvPr/>
          </p:nvSpPr>
          <p:spPr bwMode="auto">
            <a:xfrm>
              <a:off x="4618" y="1192"/>
              <a:ext cx="181" cy="70"/>
            </a:xfrm>
            <a:prstGeom prst="ellipse">
              <a:avLst/>
            </a:prstGeom>
            <a:noFill/>
            <a:ln w="19050">
              <a:solidFill>
                <a:srgbClr val="FFFF00"/>
              </a:solidFill>
              <a:round/>
              <a:headEnd/>
              <a:tailEnd/>
            </a:ln>
          </p:spPr>
          <p:txBody>
            <a:bodyPr/>
            <a:lstStyle/>
            <a:p>
              <a:endParaRPr lang="en-US"/>
            </a:p>
          </p:txBody>
        </p:sp>
        <p:sp>
          <p:nvSpPr>
            <p:cNvPr id="178404" name="Freeform 42"/>
            <p:cNvSpPr>
              <a:spLocks/>
            </p:cNvSpPr>
            <p:nvPr/>
          </p:nvSpPr>
          <p:spPr bwMode="auto">
            <a:xfrm>
              <a:off x="4594" y="1280"/>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sp>
        <p:nvSpPr>
          <p:cNvPr id="178189" name="Text Box 43"/>
          <p:cNvSpPr txBox="1">
            <a:spLocks noChangeArrowheads="1"/>
          </p:cNvSpPr>
          <p:nvPr/>
        </p:nvSpPr>
        <p:spPr bwMode="auto">
          <a:xfrm>
            <a:off x="5348288" y="1100138"/>
            <a:ext cx="1231900" cy="336550"/>
          </a:xfrm>
          <a:prstGeom prst="rect">
            <a:avLst/>
          </a:prstGeom>
          <a:noFill/>
          <a:ln w="9525">
            <a:noFill/>
            <a:miter lim="800000"/>
            <a:headEnd/>
            <a:tailEnd/>
          </a:ln>
        </p:spPr>
        <p:txBody>
          <a:bodyPr wrap="none">
            <a:spAutoFit/>
          </a:bodyPr>
          <a:lstStyle/>
          <a:p>
            <a:r>
              <a:rPr lang="en-US" sz="800"/>
              <a:t>BATTALION LANDING</a:t>
            </a:r>
          </a:p>
          <a:p>
            <a:r>
              <a:rPr lang="en-US" sz="800"/>
              <a:t>TEAM (BLT)</a:t>
            </a:r>
          </a:p>
        </p:txBody>
      </p:sp>
      <p:grpSp>
        <p:nvGrpSpPr>
          <p:cNvPr id="178190" name="Group 44"/>
          <p:cNvGrpSpPr>
            <a:grpSpLocks/>
          </p:cNvGrpSpPr>
          <p:nvPr/>
        </p:nvGrpSpPr>
        <p:grpSpPr bwMode="auto">
          <a:xfrm>
            <a:off x="4914900" y="1419225"/>
            <a:ext cx="400050" cy="427038"/>
            <a:chOff x="2928" y="1056"/>
            <a:chExt cx="252" cy="269"/>
          </a:xfrm>
        </p:grpSpPr>
        <p:sp>
          <p:nvSpPr>
            <p:cNvPr id="178392" name="Rectangle 45"/>
            <p:cNvSpPr>
              <a:spLocks noChangeArrowheads="1"/>
            </p:cNvSpPr>
            <p:nvPr/>
          </p:nvSpPr>
          <p:spPr bwMode="auto">
            <a:xfrm>
              <a:off x="2928" y="115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93" name="Text Box 46"/>
            <p:cNvSpPr txBox="1">
              <a:spLocks noChangeArrowheads="1"/>
            </p:cNvSpPr>
            <p:nvPr/>
          </p:nvSpPr>
          <p:spPr bwMode="auto">
            <a:xfrm>
              <a:off x="2961" y="105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nvGrpSpPr>
            <p:cNvPr id="178394" name="Group 47"/>
            <p:cNvGrpSpPr>
              <a:grpSpLocks noChangeAspect="1"/>
            </p:cNvGrpSpPr>
            <p:nvPr/>
          </p:nvGrpSpPr>
          <p:grpSpPr bwMode="auto">
            <a:xfrm>
              <a:off x="2979" y="1200"/>
              <a:ext cx="156" cy="78"/>
              <a:chOff x="2640" y="1488"/>
              <a:chExt cx="145" cy="52"/>
            </a:xfrm>
          </p:grpSpPr>
          <p:sp>
            <p:nvSpPr>
              <p:cNvPr id="178395" name="AutoShape 48"/>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78396" name="AutoShape 49"/>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grpSp>
      <p:sp>
        <p:nvSpPr>
          <p:cNvPr id="178191" name="Text Box 50"/>
          <p:cNvSpPr txBox="1">
            <a:spLocks noChangeArrowheads="1"/>
          </p:cNvSpPr>
          <p:nvPr/>
        </p:nvSpPr>
        <p:spPr bwMode="auto">
          <a:xfrm>
            <a:off x="5391150" y="1571625"/>
            <a:ext cx="1633538" cy="336550"/>
          </a:xfrm>
          <a:prstGeom prst="rect">
            <a:avLst/>
          </a:prstGeom>
          <a:noFill/>
          <a:ln w="9525">
            <a:noFill/>
            <a:miter lim="800000"/>
            <a:headEnd/>
            <a:tailEnd/>
          </a:ln>
        </p:spPr>
        <p:txBody>
          <a:bodyPr wrap="none">
            <a:spAutoFit/>
          </a:bodyPr>
          <a:lstStyle/>
          <a:p>
            <a:r>
              <a:rPr lang="en-US" sz="800"/>
              <a:t>AVIATION COMBAT ELEMENT</a:t>
            </a:r>
          </a:p>
          <a:p>
            <a:r>
              <a:rPr lang="en-US" sz="800"/>
              <a:t>(ACE)  </a:t>
            </a:r>
          </a:p>
        </p:txBody>
      </p:sp>
      <p:grpSp>
        <p:nvGrpSpPr>
          <p:cNvPr id="178192" name="Group 51"/>
          <p:cNvGrpSpPr>
            <a:grpSpLocks/>
          </p:cNvGrpSpPr>
          <p:nvPr/>
        </p:nvGrpSpPr>
        <p:grpSpPr bwMode="auto">
          <a:xfrm>
            <a:off x="4924425" y="4819650"/>
            <a:ext cx="400050" cy="331788"/>
            <a:chOff x="2112" y="1116"/>
            <a:chExt cx="252" cy="209"/>
          </a:xfrm>
        </p:grpSpPr>
        <p:sp>
          <p:nvSpPr>
            <p:cNvPr id="178385" name="Rectangle 52"/>
            <p:cNvSpPr>
              <a:spLocks noChangeArrowheads="1"/>
            </p:cNvSpPr>
            <p:nvPr/>
          </p:nvSpPr>
          <p:spPr bwMode="auto">
            <a:xfrm>
              <a:off x="2112" y="115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86" name="Line 53"/>
            <p:cNvSpPr>
              <a:spLocks noChangeShapeType="1"/>
            </p:cNvSpPr>
            <p:nvPr/>
          </p:nvSpPr>
          <p:spPr bwMode="auto">
            <a:xfrm flipV="1">
              <a:off x="2112" y="1152"/>
              <a:ext cx="252" cy="173"/>
            </a:xfrm>
            <a:prstGeom prst="line">
              <a:avLst/>
            </a:prstGeom>
            <a:noFill/>
            <a:ln w="19050">
              <a:solidFill>
                <a:srgbClr val="FFFF00"/>
              </a:solidFill>
              <a:round/>
              <a:headEnd/>
              <a:tailEnd/>
            </a:ln>
          </p:spPr>
          <p:txBody>
            <a:bodyPr wrap="none" anchor="ctr"/>
            <a:lstStyle/>
            <a:p>
              <a:endParaRPr lang="en-US"/>
            </a:p>
          </p:txBody>
        </p:sp>
        <p:sp>
          <p:nvSpPr>
            <p:cNvPr id="178387" name="Freeform 54"/>
            <p:cNvSpPr>
              <a:spLocks/>
            </p:cNvSpPr>
            <p:nvPr/>
          </p:nvSpPr>
          <p:spPr bwMode="auto">
            <a:xfrm>
              <a:off x="2124" y="1290"/>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78388" name="Oval 55"/>
            <p:cNvSpPr>
              <a:spLocks noChangeArrowheads="1"/>
            </p:cNvSpPr>
            <p:nvPr/>
          </p:nvSpPr>
          <p:spPr bwMode="auto">
            <a:xfrm>
              <a:off x="2286"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89" name="Oval 56"/>
            <p:cNvSpPr>
              <a:spLocks noChangeArrowheads="1"/>
            </p:cNvSpPr>
            <p:nvPr/>
          </p:nvSpPr>
          <p:spPr bwMode="auto">
            <a:xfrm>
              <a:off x="2145"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90" name="Oval 57"/>
            <p:cNvSpPr>
              <a:spLocks noChangeArrowheads="1"/>
            </p:cNvSpPr>
            <p:nvPr/>
          </p:nvSpPr>
          <p:spPr bwMode="auto">
            <a:xfrm>
              <a:off x="2217"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91" name="Text Box 58"/>
            <p:cNvSpPr txBox="1">
              <a:spLocks noChangeArrowheads="1"/>
            </p:cNvSpPr>
            <p:nvPr/>
          </p:nvSpPr>
          <p:spPr bwMode="auto">
            <a:xfrm>
              <a:off x="2156" y="1128"/>
              <a:ext cx="155" cy="135"/>
            </a:xfrm>
            <a:prstGeom prst="rect">
              <a:avLst/>
            </a:prstGeom>
            <a:noFill/>
            <a:ln w="9525">
              <a:noFill/>
              <a:miter lim="800000"/>
              <a:headEnd/>
              <a:tailEnd/>
            </a:ln>
          </p:spPr>
          <p:txBody>
            <a:bodyPr wrap="none">
              <a:spAutoFit/>
            </a:bodyPr>
            <a:lstStyle/>
            <a:p>
              <a:r>
                <a:rPr lang="en-US" sz="800" b="1">
                  <a:solidFill>
                    <a:srgbClr val="FFFF00"/>
                  </a:solidFill>
                </a:rPr>
                <a:t>F</a:t>
              </a:r>
            </a:p>
          </p:txBody>
        </p:sp>
      </p:grpSp>
      <p:sp>
        <p:nvSpPr>
          <p:cNvPr id="178193" name="Text Box 59"/>
          <p:cNvSpPr txBox="1">
            <a:spLocks noChangeArrowheads="1"/>
          </p:cNvSpPr>
          <p:nvPr/>
        </p:nvSpPr>
        <p:spPr bwMode="auto">
          <a:xfrm>
            <a:off x="5400675" y="4895850"/>
            <a:ext cx="1450975" cy="214313"/>
          </a:xfrm>
          <a:prstGeom prst="rect">
            <a:avLst/>
          </a:prstGeom>
          <a:noFill/>
          <a:ln w="9525">
            <a:noFill/>
            <a:miter lim="800000"/>
            <a:headEnd/>
            <a:tailEnd/>
          </a:ln>
        </p:spPr>
        <p:txBody>
          <a:bodyPr wrap="none">
            <a:spAutoFit/>
          </a:bodyPr>
          <a:lstStyle/>
          <a:p>
            <a:r>
              <a:rPr lang="en-US" sz="800"/>
              <a:t>FORCE RECON PLATOON</a:t>
            </a:r>
          </a:p>
        </p:txBody>
      </p:sp>
      <p:grpSp>
        <p:nvGrpSpPr>
          <p:cNvPr id="178194" name="Group 60"/>
          <p:cNvGrpSpPr>
            <a:grpSpLocks/>
          </p:cNvGrpSpPr>
          <p:nvPr/>
        </p:nvGrpSpPr>
        <p:grpSpPr bwMode="auto">
          <a:xfrm>
            <a:off x="4924425" y="2333625"/>
            <a:ext cx="400050" cy="460375"/>
            <a:chOff x="2307" y="1419"/>
            <a:chExt cx="252" cy="290"/>
          </a:xfrm>
        </p:grpSpPr>
        <p:grpSp>
          <p:nvGrpSpPr>
            <p:cNvPr id="178381" name="Group 61"/>
            <p:cNvGrpSpPr>
              <a:grpSpLocks/>
            </p:cNvGrpSpPr>
            <p:nvPr/>
          </p:nvGrpSpPr>
          <p:grpSpPr bwMode="auto">
            <a:xfrm>
              <a:off x="2307" y="1536"/>
              <a:ext cx="252" cy="173"/>
              <a:chOff x="2304" y="1536"/>
              <a:chExt cx="252" cy="173"/>
            </a:xfrm>
          </p:grpSpPr>
          <p:sp>
            <p:nvSpPr>
              <p:cNvPr id="178383" name="Rectangle 62"/>
              <p:cNvSpPr>
                <a:spLocks noChangeArrowheads="1"/>
              </p:cNvSpPr>
              <p:nvPr/>
            </p:nvSpPr>
            <p:spPr bwMode="auto">
              <a:xfrm>
                <a:off x="2304" y="1536"/>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84" name="Oval 63"/>
              <p:cNvSpPr>
                <a:spLocks noChangeArrowheads="1"/>
              </p:cNvSpPr>
              <p:nvPr/>
            </p:nvSpPr>
            <p:spPr bwMode="auto">
              <a:xfrm>
                <a:off x="2409" y="1602"/>
                <a:ext cx="48" cy="48"/>
              </a:xfrm>
              <a:prstGeom prst="ellipse">
                <a:avLst/>
              </a:prstGeom>
              <a:solidFill>
                <a:srgbClr val="FFFF00"/>
              </a:solidFill>
              <a:ln w="9525">
                <a:solidFill>
                  <a:srgbClr val="FFFF00"/>
                </a:solidFill>
                <a:round/>
                <a:headEnd/>
                <a:tailEnd/>
              </a:ln>
            </p:spPr>
            <p:txBody>
              <a:bodyPr wrap="none" anchor="ctr"/>
              <a:lstStyle/>
              <a:p>
                <a:endParaRPr lang="en-US"/>
              </a:p>
            </p:txBody>
          </p:sp>
        </p:grpSp>
        <p:sp>
          <p:nvSpPr>
            <p:cNvPr id="178382" name="Text Box 64"/>
            <p:cNvSpPr txBox="1">
              <a:spLocks noChangeArrowheads="1"/>
            </p:cNvSpPr>
            <p:nvPr/>
          </p:nvSpPr>
          <p:spPr bwMode="auto">
            <a:xfrm>
              <a:off x="2364" y="1419"/>
              <a:ext cx="143" cy="173"/>
            </a:xfrm>
            <a:prstGeom prst="rect">
              <a:avLst/>
            </a:prstGeom>
            <a:noFill/>
            <a:ln w="19050">
              <a:noFill/>
              <a:miter lim="800000"/>
              <a:headEnd/>
              <a:tailEnd/>
            </a:ln>
          </p:spPr>
          <p:txBody>
            <a:bodyPr wrap="none" lIns="91418" tIns="45709" rIns="91418" bIns="45709">
              <a:spAutoFit/>
            </a:bodyPr>
            <a:lstStyle/>
            <a:p>
              <a:pPr eaLnBrk="0" hangingPunct="0"/>
              <a:r>
                <a:rPr lang="en-US" sz="1200" b="1"/>
                <a:t>I</a:t>
              </a:r>
            </a:p>
          </p:txBody>
        </p:sp>
      </p:grpSp>
      <p:sp>
        <p:nvSpPr>
          <p:cNvPr id="178195" name="Text Box 65"/>
          <p:cNvSpPr txBox="1">
            <a:spLocks noChangeArrowheads="1"/>
          </p:cNvSpPr>
          <p:nvPr/>
        </p:nvSpPr>
        <p:spPr bwMode="auto">
          <a:xfrm>
            <a:off x="5410200" y="2466975"/>
            <a:ext cx="1146175" cy="336550"/>
          </a:xfrm>
          <a:prstGeom prst="rect">
            <a:avLst/>
          </a:prstGeom>
          <a:noFill/>
          <a:ln w="9525">
            <a:noFill/>
            <a:miter lim="800000"/>
            <a:headEnd/>
            <a:tailEnd/>
          </a:ln>
        </p:spPr>
        <p:txBody>
          <a:bodyPr wrap="none">
            <a:spAutoFit/>
          </a:bodyPr>
          <a:lstStyle/>
          <a:p>
            <a:r>
              <a:rPr lang="en-US" sz="800"/>
              <a:t>TOWED ARTILLERY</a:t>
            </a:r>
          </a:p>
          <a:p>
            <a:r>
              <a:rPr lang="en-US" sz="800"/>
              <a:t>BATTERY</a:t>
            </a:r>
          </a:p>
        </p:txBody>
      </p:sp>
      <p:grpSp>
        <p:nvGrpSpPr>
          <p:cNvPr id="178196" name="Group 66"/>
          <p:cNvGrpSpPr>
            <a:grpSpLocks/>
          </p:cNvGrpSpPr>
          <p:nvPr/>
        </p:nvGrpSpPr>
        <p:grpSpPr bwMode="auto">
          <a:xfrm>
            <a:off x="4929188" y="5734050"/>
            <a:ext cx="401637" cy="330200"/>
            <a:chOff x="3408" y="1405"/>
            <a:chExt cx="253" cy="208"/>
          </a:xfrm>
        </p:grpSpPr>
        <p:sp>
          <p:nvSpPr>
            <p:cNvPr id="178370" name="Rectangle 67"/>
            <p:cNvSpPr>
              <a:spLocks noChangeArrowheads="1"/>
            </p:cNvSpPr>
            <p:nvPr/>
          </p:nvSpPr>
          <p:spPr bwMode="auto">
            <a:xfrm>
              <a:off x="3408" y="144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78371" name="Group 68"/>
            <p:cNvGrpSpPr>
              <a:grpSpLocks/>
            </p:cNvGrpSpPr>
            <p:nvPr/>
          </p:nvGrpSpPr>
          <p:grpSpPr bwMode="auto">
            <a:xfrm>
              <a:off x="3462" y="1533"/>
              <a:ext cx="144" cy="48"/>
              <a:chOff x="3456" y="1776"/>
              <a:chExt cx="144" cy="48"/>
            </a:xfrm>
          </p:grpSpPr>
          <p:sp>
            <p:nvSpPr>
              <p:cNvPr id="178377" name="Line 69"/>
              <p:cNvSpPr>
                <a:spLocks noChangeShapeType="1"/>
              </p:cNvSpPr>
              <p:nvPr/>
            </p:nvSpPr>
            <p:spPr bwMode="auto">
              <a:xfrm>
                <a:off x="3456" y="1776"/>
                <a:ext cx="144" cy="0"/>
              </a:xfrm>
              <a:prstGeom prst="line">
                <a:avLst/>
              </a:prstGeom>
              <a:noFill/>
              <a:ln w="19050">
                <a:solidFill>
                  <a:srgbClr val="FFFF00"/>
                </a:solidFill>
                <a:round/>
                <a:headEnd/>
                <a:tailEnd/>
              </a:ln>
            </p:spPr>
            <p:txBody>
              <a:bodyPr/>
              <a:lstStyle/>
              <a:p>
                <a:endParaRPr lang="en-US"/>
              </a:p>
            </p:txBody>
          </p:sp>
          <p:sp>
            <p:nvSpPr>
              <p:cNvPr id="178378" name="Line 70"/>
              <p:cNvSpPr>
                <a:spLocks noChangeShapeType="1"/>
              </p:cNvSpPr>
              <p:nvPr/>
            </p:nvSpPr>
            <p:spPr bwMode="auto">
              <a:xfrm>
                <a:off x="3462" y="1776"/>
                <a:ext cx="0" cy="48"/>
              </a:xfrm>
              <a:prstGeom prst="line">
                <a:avLst/>
              </a:prstGeom>
              <a:noFill/>
              <a:ln w="19050">
                <a:solidFill>
                  <a:srgbClr val="FFFF00"/>
                </a:solidFill>
                <a:round/>
                <a:headEnd/>
                <a:tailEnd/>
              </a:ln>
            </p:spPr>
            <p:txBody>
              <a:bodyPr/>
              <a:lstStyle/>
              <a:p>
                <a:endParaRPr lang="en-US"/>
              </a:p>
            </p:txBody>
          </p:sp>
          <p:sp>
            <p:nvSpPr>
              <p:cNvPr id="178379" name="Line 71"/>
              <p:cNvSpPr>
                <a:spLocks noChangeShapeType="1"/>
              </p:cNvSpPr>
              <p:nvPr/>
            </p:nvSpPr>
            <p:spPr bwMode="auto">
              <a:xfrm>
                <a:off x="3528" y="1776"/>
                <a:ext cx="0" cy="48"/>
              </a:xfrm>
              <a:prstGeom prst="line">
                <a:avLst/>
              </a:prstGeom>
              <a:noFill/>
              <a:ln w="19050">
                <a:solidFill>
                  <a:srgbClr val="FFFF00"/>
                </a:solidFill>
                <a:round/>
                <a:headEnd/>
                <a:tailEnd/>
              </a:ln>
            </p:spPr>
            <p:txBody>
              <a:bodyPr/>
              <a:lstStyle/>
              <a:p>
                <a:endParaRPr lang="en-US"/>
              </a:p>
            </p:txBody>
          </p:sp>
          <p:sp>
            <p:nvSpPr>
              <p:cNvPr id="178380" name="Line 72"/>
              <p:cNvSpPr>
                <a:spLocks noChangeShapeType="1"/>
              </p:cNvSpPr>
              <p:nvPr/>
            </p:nvSpPr>
            <p:spPr bwMode="auto">
              <a:xfrm>
                <a:off x="3594" y="1776"/>
                <a:ext cx="0" cy="48"/>
              </a:xfrm>
              <a:prstGeom prst="line">
                <a:avLst/>
              </a:prstGeom>
              <a:noFill/>
              <a:ln w="19050">
                <a:solidFill>
                  <a:srgbClr val="FFFF00"/>
                </a:solidFill>
                <a:round/>
                <a:headEnd/>
                <a:tailEnd/>
              </a:ln>
            </p:spPr>
            <p:txBody>
              <a:bodyPr/>
              <a:lstStyle/>
              <a:p>
                <a:endParaRPr lang="en-US"/>
              </a:p>
            </p:txBody>
          </p:sp>
        </p:grpSp>
        <p:sp>
          <p:nvSpPr>
            <p:cNvPr id="178372" name="Text Box 73"/>
            <p:cNvSpPr txBox="1">
              <a:spLocks noChangeArrowheads="1"/>
            </p:cNvSpPr>
            <p:nvPr/>
          </p:nvSpPr>
          <p:spPr bwMode="auto">
            <a:xfrm>
              <a:off x="3414" y="1425"/>
              <a:ext cx="247" cy="135"/>
            </a:xfrm>
            <a:prstGeom prst="rect">
              <a:avLst/>
            </a:prstGeom>
            <a:noFill/>
            <a:ln w="9525">
              <a:noFill/>
              <a:miter lim="800000"/>
              <a:headEnd/>
              <a:tailEnd/>
            </a:ln>
          </p:spPr>
          <p:txBody>
            <a:bodyPr wrap="none">
              <a:spAutoFit/>
            </a:bodyPr>
            <a:lstStyle/>
            <a:p>
              <a:r>
                <a:rPr lang="en-US" sz="800" b="1">
                  <a:solidFill>
                    <a:srgbClr val="FFFF00"/>
                  </a:solidFill>
                </a:rPr>
                <a:t>CBT</a:t>
              </a:r>
            </a:p>
          </p:txBody>
        </p:sp>
        <p:grpSp>
          <p:nvGrpSpPr>
            <p:cNvPr id="178373" name="Group 74"/>
            <p:cNvGrpSpPr>
              <a:grpSpLocks/>
            </p:cNvGrpSpPr>
            <p:nvPr/>
          </p:nvGrpSpPr>
          <p:grpSpPr bwMode="auto">
            <a:xfrm>
              <a:off x="3448" y="1405"/>
              <a:ext cx="176" cy="35"/>
              <a:chOff x="1608" y="576"/>
              <a:chExt cx="176" cy="35"/>
            </a:xfrm>
          </p:grpSpPr>
          <p:sp>
            <p:nvSpPr>
              <p:cNvPr id="178374" name="Oval 75"/>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75" name="Oval 76"/>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76" name="Oval 77"/>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78197" name="Text Box 78"/>
          <p:cNvSpPr txBox="1">
            <a:spLocks noChangeArrowheads="1"/>
          </p:cNvSpPr>
          <p:nvPr/>
        </p:nvSpPr>
        <p:spPr bwMode="auto">
          <a:xfrm>
            <a:off x="5419725" y="5734050"/>
            <a:ext cx="1179513" cy="336550"/>
          </a:xfrm>
          <a:prstGeom prst="rect">
            <a:avLst/>
          </a:prstGeom>
          <a:noFill/>
          <a:ln w="9525">
            <a:noFill/>
            <a:miter lim="800000"/>
            <a:headEnd/>
            <a:tailEnd/>
          </a:ln>
        </p:spPr>
        <p:txBody>
          <a:bodyPr wrap="none">
            <a:spAutoFit/>
          </a:bodyPr>
          <a:lstStyle/>
          <a:p>
            <a:r>
              <a:rPr lang="en-US" sz="800"/>
              <a:t>COMBAT ENGINEER</a:t>
            </a:r>
          </a:p>
          <a:p>
            <a:r>
              <a:rPr lang="en-US" sz="800"/>
              <a:t>PLATOON</a:t>
            </a:r>
          </a:p>
        </p:txBody>
      </p:sp>
      <p:grpSp>
        <p:nvGrpSpPr>
          <p:cNvPr id="178198" name="Group 79"/>
          <p:cNvGrpSpPr>
            <a:grpSpLocks/>
          </p:cNvGrpSpPr>
          <p:nvPr/>
        </p:nvGrpSpPr>
        <p:grpSpPr bwMode="auto">
          <a:xfrm>
            <a:off x="4924425" y="2828925"/>
            <a:ext cx="400050" cy="457200"/>
            <a:chOff x="3600" y="1824"/>
            <a:chExt cx="252" cy="288"/>
          </a:xfrm>
        </p:grpSpPr>
        <p:grpSp>
          <p:nvGrpSpPr>
            <p:cNvPr id="178364" name="Group 80"/>
            <p:cNvGrpSpPr>
              <a:grpSpLocks/>
            </p:cNvGrpSpPr>
            <p:nvPr/>
          </p:nvGrpSpPr>
          <p:grpSpPr bwMode="auto">
            <a:xfrm>
              <a:off x="3600" y="1939"/>
              <a:ext cx="252" cy="173"/>
              <a:chOff x="3600" y="1941"/>
              <a:chExt cx="252" cy="173"/>
            </a:xfrm>
          </p:grpSpPr>
          <p:sp>
            <p:nvSpPr>
              <p:cNvPr id="178366" name="Rectangle 81"/>
              <p:cNvSpPr>
                <a:spLocks noChangeArrowheads="1"/>
              </p:cNvSpPr>
              <p:nvPr/>
            </p:nvSpPr>
            <p:spPr bwMode="auto">
              <a:xfrm>
                <a:off x="3600" y="1941"/>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67" name="Line 82"/>
              <p:cNvSpPr>
                <a:spLocks noChangeShapeType="1"/>
              </p:cNvSpPr>
              <p:nvPr/>
            </p:nvSpPr>
            <p:spPr bwMode="auto">
              <a:xfrm>
                <a:off x="3600" y="1941"/>
                <a:ext cx="252" cy="173"/>
              </a:xfrm>
              <a:prstGeom prst="line">
                <a:avLst/>
              </a:prstGeom>
              <a:noFill/>
              <a:ln w="19050">
                <a:solidFill>
                  <a:srgbClr val="FFFF00"/>
                </a:solidFill>
                <a:round/>
                <a:headEnd/>
                <a:tailEnd/>
              </a:ln>
            </p:spPr>
            <p:txBody>
              <a:bodyPr wrap="none" anchor="ctr"/>
              <a:lstStyle/>
              <a:p>
                <a:endParaRPr lang="en-US"/>
              </a:p>
            </p:txBody>
          </p:sp>
          <p:sp>
            <p:nvSpPr>
              <p:cNvPr id="178368" name="Line 83"/>
              <p:cNvSpPr>
                <a:spLocks noChangeShapeType="1"/>
              </p:cNvSpPr>
              <p:nvPr/>
            </p:nvSpPr>
            <p:spPr bwMode="auto">
              <a:xfrm flipV="1">
                <a:off x="3600" y="1941"/>
                <a:ext cx="252" cy="173"/>
              </a:xfrm>
              <a:prstGeom prst="line">
                <a:avLst/>
              </a:prstGeom>
              <a:noFill/>
              <a:ln w="19050">
                <a:solidFill>
                  <a:srgbClr val="FFFF00"/>
                </a:solidFill>
                <a:round/>
                <a:headEnd/>
                <a:tailEnd/>
              </a:ln>
            </p:spPr>
            <p:txBody>
              <a:bodyPr wrap="none" anchor="ctr"/>
              <a:lstStyle/>
              <a:p>
                <a:endParaRPr lang="en-US"/>
              </a:p>
            </p:txBody>
          </p:sp>
          <p:sp>
            <p:nvSpPr>
              <p:cNvPr id="178369" name="Freeform 84"/>
              <p:cNvSpPr>
                <a:spLocks/>
              </p:cNvSpPr>
              <p:nvPr/>
            </p:nvSpPr>
            <p:spPr bwMode="auto">
              <a:xfrm>
                <a:off x="3612" y="207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sp>
          <p:nvSpPr>
            <p:cNvPr id="178365" name="Text Box 85"/>
            <p:cNvSpPr txBox="1">
              <a:spLocks noChangeArrowheads="1"/>
            </p:cNvSpPr>
            <p:nvPr/>
          </p:nvSpPr>
          <p:spPr bwMode="auto">
            <a:xfrm>
              <a:off x="3660" y="1824"/>
              <a:ext cx="143" cy="173"/>
            </a:xfrm>
            <a:prstGeom prst="rect">
              <a:avLst/>
            </a:prstGeom>
            <a:noFill/>
            <a:ln w="19050">
              <a:noFill/>
              <a:miter lim="800000"/>
              <a:headEnd/>
              <a:tailEnd/>
            </a:ln>
          </p:spPr>
          <p:txBody>
            <a:bodyPr wrap="none" lIns="91418" tIns="45709" rIns="91418" bIns="45709">
              <a:spAutoFit/>
            </a:bodyPr>
            <a:lstStyle/>
            <a:p>
              <a:pPr eaLnBrk="0" hangingPunct="0"/>
              <a:r>
                <a:rPr lang="en-US" sz="1200" b="1"/>
                <a:t>I</a:t>
              </a:r>
            </a:p>
          </p:txBody>
        </p:sp>
      </p:grpSp>
      <p:sp>
        <p:nvSpPr>
          <p:cNvPr id="178199" name="Text Box 86"/>
          <p:cNvSpPr txBox="1">
            <a:spLocks noChangeArrowheads="1"/>
          </p:cNvSpPr>
          <p:nvPr/>
        </p:nvSpPr>
        <p:spPr bwMode="auto">
          <a:xfrm>
            <a:off x="5419725" y="2981325"/>
            <a:ext cx="1325563" cy="336550"/>
          </a:xfrm>
          <a:prstGeom prst="rect">
            <a:avLst/>
          </a:prstGeom>
          <a:noFill/>
          <a:ln w="9525">
            <a:noFill/>
            <a:miter lim="800000"/>
            <a:headEnd/>
            <a:tailEnd/>
          </a:ln>
        </p:spPr>
        <p:txBody>
          <a:bodyPr wrap="none">
            <a:spAutoFit/>
          </a:bodyPr>
          <a:lstStyle/>
          <a:p>
            <a:r>
              <a:rPr lang="en-US" sz="800"/>
              <a:t>INFANTRY COMPANY-</a:t>
            </a:r>
          </a:p>
          <a:p>
            <a:r>
              <a:rPr lang="en-US" sz="800"/>
              <a:t>SMALL BOAT CAPABLE</a:t>
            </a:r>
          </a:p>
        </p:txBody>
      </p:sp>
      <p:sp>
        <p:nvSpPr>
          <p:cNvPr id="178200" name="Text Box 87"/>
          <p:cNvSpPr txBox="1">
            <a:spLocks noChangeArrowheads="1"/>
          </p:cNvSpPr>
          <p:nvPr/>
        </p:nvSpPr>
        <p:spPr bwMode="auto">
          <a:xfrm>
            <a:off x="5467350" y="3390900"/>
            <a:ext cx="1268413" cy="336550"/>
          </a:xfrm>
          <a:prstGeom prst="rect">
            <a:avLst/>
          </a:prstGeom>
          <a:noFill/>
          <a:ln w="9525">
            <a:noFill/>
            <a:miter lim="800000"/>
            <a:headEnd/>
            <a:tailEnd/>
          </a:ln>
        </p:spPr>
        <p:txBody>
          <a:bodyPr wrap="none">
            <a:spAutoFit/>
          </a:bodyPr>
          <a:lstStyle/>
          <a:p>
            <a:r>
              <a:rPr lang="en-US" sz="800"/>
              <a:t>INFANTRY COMPANY-</a:t>
            </a:r>
          </a:p>
          <a:p>
            <a:r>
              <a:rPr lang="en-US" sz="800"/>
              <a:t>AIR ASSAULT</a:t>
            </a:r>
          </a:p>
        </p:txBody>
      </p:sp>
      <p:grpSp>
        <p:nvGrpSpPr>
          <p:cNvPr id="178201" name="Group 88"/>
          <p:cNvGrpSpPr>
            <a:grpSpLocks/>
          </p:cNvGrpSpPr>
          <p:nvPr/>
        </p:nvGrpSpPr>
        <p:grpSpPr bwMode="auto">
          <a:xfrm>
            <a:off x="4914900" y="3752850"/>
            <a:ext cx="400050" cy="460375"/>
            <a:chOff x="2928" y="1563"/>
            <a:chExt cx="252" cy="290"/>
          </a:xfrm>
        </p:grpSpPr>
        <p:sp>
          <p:nvSpPr>
            <p:cNvPr id="178358" name="Rectangle 89"/>
            <p:cNvSpPr>
              <a:spLocks noChangeArrowheads="1"/>
            </p:cNvSpPr>
            <p:nvPr/>
          </p:nvSpPr>
          <p:spPr bwMode="auto">
            <a:xfrm>
              <a:off x="2928" y="168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59" name="Line 90"/>
            <p:cNvSpPr>
              <a:spLocks noChangeShapeType="1"/>
            </p:cNvSpPr>
            <p:nvPr/>
          </p:nvSpPr>
          <p:spPr bwMode="auto">
            <a:xfrm>
              <a:off x="2928" y="1680"/>
              <a:ext cx="252" cy="173"/>
            </a:xfrm>
            <a:prstGeom prst="line">
              <a:avLst/>
            </a:prstGeom>
            <a:noFill/>
            <a:ln w="19050">
              <a:solidFill>
                <a:srgbClr val="FFFF00"/>
              </a:solidFill>
              <a:round/>
              <a:headEnd/>
              <a:tailEnd/>
            </a:ln>
          </p:spPr>
          <p:txBody>
            <a:bodyPr wrap="none" anchor="ctr"/>
            <a:lstStyle/>
            <a:p>
              <a:endParaRPr lang="en-US"/>
            </a:p>
          </p:txBody>
        </p:sp>
        <p:sp>
          <p:nvSpPr>
            <p:cNvPr id="178360" name="Line 91"/>
            <p:cNvSpPr>
              <a:spLocks noChangeShapeType="1"/>
            </p:cNvSpPr>
            <p:nvPr/>
          </p:nvSpPr>
          <p:spPr bwMode="auto">
            <a:xfrm flipV="1">
              <a:off x="2928" y="1680"/>
              <a:ext cx="252" cy="173"/>
            </a:xfrm>
            <a:prstGeom prst="line">
              <a:avLst/>
            </a:prstGeom>
            <a:noFill/>
            <a:ln w="19050">
              <a:solidFill>
                <a:srgbClr val="FFFF00"/>
              </a:solidFill>
              <a:round/>
              <a:headEnd/>
              <a:tailEnd/>
            </a:ln>
          </p:spPr>
          <p:txBody>
            <a:bodyPr wrap="none" anchor="ctr"/>
            <a:lstStyle/>
            <a:p>
              <a:endParaRPr lang="en-US"/>
            </a:p>
          </p:txBody>
        </p:sp>
        <p:sp>
          <p:nvSpPr>
            <p:cNvPr id="178361" name="Text Box 92"/>
            <p:cNvSpPr txBox="1">
              <a:spLocks noChangeArrowheads="1"/>
            </p:cNvSpPr>
            <p:nvPr/>
          </p:nvSpPr>
          <p:spPr bwMode="auto">
            <a:xfrm>
              <a:off x="2988" y="1563"/>
              <a:ext cx="143" cy="173"/>
            </a:xfrm>
            <a:prstGeom prst="rect">
              <a:avLst/>
            </a:prstGeom>
            <a:noFill/>
            <a:ln w="19050">
              <a:noFill/>
              <a:miter lim="800000"/>
              <a:headEnd/>
              <a:tailEnd/>
            </a:ln>
          </p:spPr>
          <p:txBody>
            <a:bodyPr wrap="none" lIns="91418" tIns="45709" rIns="91418" bIns="45709">
              <a:spAutoFit/>
            </a:bodyPr>
            <a:lstStyle/>
            <a:p>
              <a:pPr eaLnBrk="0" hangingPunct="0"/>
              <a:r>
                <a:rPr lang="en-US" sz="1200" b="1"/>
                <a:t>I</a:t>
              </a:r>
            </a:p>
          </p:txBody>
        </p:sp>
        <p:sp>
          <p:nvSpPr>
            <p:cNvPr id="178362" name="Freeform 93"/>
            <p:cNvSpPr>
              <a:spLocks/>
            </p:cNvSpPr>
            <p:nvPr/>
          </p:nvSpPr>
          <p:spPr bwMode="auto">
            <a:xfrm>
              <a:off x="2940" y="1815"/>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78363" name="Oval 94"/>
            <p:cNvSpPr>
              <a:spLocks noChangeArrowheads="1"/>
            </p:cNvSpPr>
            <p:nvPr/>
          </p:nvSpPr>
          <p:spPr bwMode="auto">
            <a:xfrm>
              <a:off x="2964" y="1731"/>
              <a:ext cx="181" cy="70"/>
            </a:xfrm>
            <a:prstGeom prst="ellipse">
              <a:avLst/>
            </a:prstGeom>
            <a:noFill/>
            <a:ln w="19050">
              <a:solidFill>
                <a:srgbClr val="FFFF00"/>
              </a:solidFill>
              <a:round/>
              <a:headEnd/>
              <a:tailEnd/>
            </a:ln>
          </p:spPr>
          <p:txBody>
            <a:bodyPr/>
            <a:lstStyle/>
            <a:p>
              <a:endParaRPr lang="en-US"/>
            </a:p>
          </p:txBody>
        </p:sp>
      </p:grpSp>
      <p:sp>
        <p:nvSpPr>
          <p:cNvPr id="178202" name="Text Box 95"/>
          <p:cNvSpPr txBox="1">
            <a:spLocks noChangeArrowheads="1"/>
          </p:cNvSpPr>
          <p:nvPr/>
        </p:nvSpPr>
        <p:spPr bwMode="auto">
          <a:xfrm>
            <a:off x="5448300" y="3905250"/>
            <a:ext cx="1268413" cy="336550"/>
          </a:xfrm>
          <a:prstGeom prst="rect">
            <a:avLst/>
          </a:prstGeom>
          <a:noFill/>
          <a:ln w="9525">
            <a:noFill/>
            <a:miter lim="800000"/>
            <a:headEnd/>
            <a:tailEnd/>
          </a:ln>
        </p:spPr>
        <p:txBody>
          <a:bodyPr wrap="none">
            <a:spAutoFit/>
          </a:bodyPr>
          <a:lstStyle/>
          <a:p>
            <a:r>
              <a:rPr lang="en-US" sz="800"/>
              <a:t>INFANTRY COMPANY-</a:t>
            </a:r>
          </a:p>
          <a:p>
            <a:r>
              <a:rPr lang="en-US" sz="800"/>
              <a:t>AMPHIBIOUS MECH</a:t>
            </a:r>
          </a:p>
        </p:txBody>
      </p:sp>
      <p:sp>
        <p:nvSpPr>
          <p:cNvPr id="178203" name="Line 96"/>
          <p:cNvSpPr>
            <a:spLocks noChangeShapeType="1"/>
          </p:cNvSpPr>
          <p:nvPr/>
        </p:nvSpPr>
        <p:spPr bwMode="auto">
          <a:xfrm>
            <a:off x="4572000" y="0"/>
            <a:ext cx="0" cy="6858000"/>
          </a:xfrm>
          <a:prstGeom prst="line">
            <a:avLst/>
          </a:prstGeom>
          <a:noFill/>
          <a:ln w="76200">
            <a:solidFill>
              <a:schemeClr val="tx1"/>
            </a:solidFill>
            <a:round/>
            <a:headEnd/>
            <a:tailEnd/>
          </a:ln>
        </p:spPr>
        <p:txBody>
          <a:bodyPr/>
          <a:lstStyle/>
          <a:p>
            <a:endParaRPr lang="en-US"/>
          </a:p>
        </p:txBody>
      </p:sp>
      <p:grpSp>
        <p:nvGrpSpPr>
          <p:cNvPr id="178204" name="Group 97"/>
          <p:cNvGrpSpPr>
            <a:grpSpLocks/>
          </p:cNvGrpSpPr>
          <p:nvPr/>
        </p:nvGrpSpPr>
        <p:grpSpPr bwMode="auto">
          <a:xfrm>
            <a:off x="4913313" y="4354513"/>
            <a:ext cx="400050" cy="331787"/>
            <a:chOff x="3840" y="3036"/>
            <a:chExt cx="252" cy="209"/>
          </a:xfrm>
        </p:grpSpPr>
        <p:grpSp>
          <p:nvGrpSpPr>
            <p:cNvPr id="178346" name="Group 98"/>
            <p:cNvGrpSpPr>
              <a:grpSpLocks/>
            </p:cNvGrpSpPr>
            <p:nvPr/>
          </p:nvGrpSpPr>
          <p:grpSpPr bwMode="auto">
            <a:xfrm>
              <a:off x="3840" y="3072"/>
              <a:ext cx="252" cy="173"/>
              <a:chOff x="4608" y="2784"/>
              <a:chExt cx="252" cy="173"/>
            </a:xfrm>
          </p:grpSpPr>
          <p:sp>
            <p:nvSpPr>
              <p:cNvPr id="178351" name="Rectangle 99"/>
              <p:cNvSpPr>
                <a:spLocks noChangeArrowheads="1"/>
              </p:cNvSpPr>
              <p:nvPr/>
            </p:nvSpPr>
            <p:spPr bwMode="auto">
              <a:xfrm>
                <a:off x="4608" y="278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52" name="Line 100"/>
              <p:cNvSpPr>
                <a:spLocks noChangeShapeType="1"/>
              </p:cNvSpPr>
              <p:nvPr/>
            </p:nvSpPr>
            <p:spPr bwMode="auto">
              <a:xfrm>
                <a:off x="4641" y="2784"/>
                <a:ext cx="0" cy="173"/>
              </a:xfrm>
              <a:prstGeom prst="line">
                <a:avLst/>
              </a:prstGeom>
              <a:noFill/>
              <a:ln w="19050">
                <a:solidFill>
                  <a:srgbClr val="FFFF00"/>
                </a:solidFill>
                <a:round/>
                <a:headEnd/>
                <a:tailEnd/>
              </a:ln>
            </p:spPr>
            <p:txBody>
              <a:bodyPr/>
              <a:lstStyle/>
              <a:p>
                <a:endParaRPr lang="en-US"/>
              </a:p>
            </p:txBody>
          </p:sp>
          <p:sp>
            <p:nvSpPr>
              <p:cNvPr id="178353" name="Line 101"/>
              <p:cNvSpPr>
                <a:spLocks noChangeShapeType="1"/>
              </p:cNvSpPr>
              <p:nvPr/>
            </p:nvSpPr>
            <p:spPr bwMode="auto">
              <a:xfrm flipV="1">
                <a:off x="4608" y="2784"/>
                <a:ext cx="252" cy="173"/>
              </a:xfrm>
              <a:prstGeom prst="line">
                <a:avLst/>
              </a:prstGeom>
              <a:noFill/>
              <a:ln w="19050">
                <a:solidFill>
                  <a:srgbClr val="FFFF00"/>
                </a:solidFill>
                <a:round/>
                <a:headEnd/>
                <a:tailEnd/>
              </a:ln>
            </p:spPr>
            <p:txBody>
              <a:bodyPr wrap="none" anchor="ctr"/>
              <a:lstStyle/>
              <a:p>
                <a:endParaRPr lang="en-US"/>
              </a:p>
            </p:txBody>
          </p:sp>
          <p:sp>
            <p:nvSpPr>
              <p:cNvPr id="178354" name="Oval 102"/>
              <p:cNvSpPr>
                <a:spLocks noChangeArrowheads="1"/>
              </p:cNvSpPr>
              <p:nvPr/>
            </p:nvSpPr>
            <p:spPr bwMode="auto">
              <a:xfrm>
                <a:off x="4644" y="2835"/>
                <a:ext cx="181" cy="70"/>
              </a:xfrm>
              <a:prstGeom prst="ellipse">
                <a:avLst/>
              </a:prstGeom>
              <a:noFill/>
              <a:ln w="19050">
                <a:solidFill>
                  <a:srgbClr val="FFFF00"/>
                </a:solidFill>
                <a:round/>
                <a:headEnd/>
                <a:tailEnd/>
              </a:ln>
            </p:spPr>
            <p:txBody>
              <a:bodyPr/>
              <a:lstStyle/>
              <a:p>
                <a:endParaRPr lang="en-US"/>
              </a:p>
            </p:txBody>
          </p:sp>
          <p:sp>
            <p:nvSpPr>
              <p:cNvPr id="178355" name="Oval 103"/>
              <p:cNvSpPr>
                <a:spLocks noChangeArrowheads="1"/>
              </p:cNvSpPr>
              <p:nvPr/>
            </p:nvSpPr>
            <p:spPr bwMode="auto">
              <a:xfrm>
                <a:off x="4719" y="2906"/>
                <a:ext cx="29" cy="29"/>
              </a:xfrm>
              <a:prstGeom prst="ellipse">
                <a:avLst/>
              </a:prstGeom>
              <a:noFill/>
              <a:ln w="19050">
                <a:solidFill>
                  <a:srgbClr val="FFFF00"/>
                </a:solidFill>
                <a:round/>
                <a:headEnd/>
                <a:tailEnd/>
              </a:ln>
            </p:spPr>
            <p:txBody>
              <a:bodyPr wrap="none" anchor="ctr"/>
              <a:lstStyle/>
              <a:p>
                <a:endParaRPr lang="en-US"/>
              </a:p>
            </p:txBody>
          </p:sp>
          <p:sp>
            <p:nvSpPr>
              <p:cNvPr id="178356" name="Oval 104"/>
              <p:cNvSpPr>
                <a:spLocks noChangeArrowheads="1"/>
              </p:cNvSpPr>
              <p:nvPr/>
            </p:nvSpPr>
            <p:spPr bwMode="auto">
              <a:xfrm>
                <a:off x="4762" y="2905"/>
                <a:ext cx="29" cy="29"/>
              </a:xfrm>
              <a:prstGeom prst="ellipse">
                <a:avLst/>
              </a:prstGeom>
              <a:noFill/>
              <a:ln w="19050">
                <a:solidFill>
                  <a:srgbClr val="FFFF00"/>
                </a:solidFill>
                <a:round/>
                <a:headEnd/>
                <a:tailEnd/>
              </a:ln>
            </p:spPr>
            <p:txBody>
              <a:bodyPr wrap="none" anchor="ctr"/>
              <a:lstStyle/>
              <a:p>
                <a:endParaRPr lang="en-US"/>
              </a:p>
            </p:txBody>
          </p:sp>
          <p:sp>
            <p:nvSpPr>
              <p:cNvPr id="178357" name="Oval 105"/>
              <p:cNvSpPr>
                <a:spLocks noChangeArrowheads="1"/>
              </p:cNvSpPr>
              <p:nvPr/>
            </p:nvSpPr>
            <p:spPr bwMode="auto">
              <a:xfrm>
                <a:off x="4674" y="2906"/>
                <a:ext cx="29" cy="29"/>
              </a:xfrm>
              <a:prstGeom prst="ellipse">
                <a:avLst/>
              </a:prstGeom>
              <a:noFill/>
              <a:ln w="19050">
                <a:solidFill>
                  <a:srgbClr val="FFFF00"/>
                </a:solidFill>
                <a:round/>
                <a:headEnd/>
                <a:tailEnd/>
              </a:ln>
            </p:spPr>
            <p:txBody>
              <a:bodyPr wrap="none" anchor="ctr"/>
              <a:lstStyle/>
              <a:p>
                <a:endParaRPr lang="en-US"/>
              </a:p>
            </p:txBody>
          </p:sp>
        </p:grpSp>
        <p:grpSp>
          <p:nvGrpSpPr>
            <p:cNvPr id="178347" name="Group 106"/>
            <p:cNvGrpSpPr>
              <a:grpSpLocks/>
            </p:cNvGrpSpPr>
            <p:nvPr/>
          </p:nvGrpSpPr>
          <p:grpSpPr bwMode="auto">
            <a:xfrm>
              <a:off x="3876" y="3036"/>
              <a:ext cx="176" cy="35"/>
              <a:chOff x="1608" y="576"/>
              <a:chExt cx="176" cy="35"/>
            </a:xfrm>
          </p:grpSpPr>
          <p:sp>
            <p:nvSpPr>
              <p:cNvPr id="178348" name="Oval 107"/>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49" name="Oval 108"/>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50" name="Oval 109"/>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78205" name="Text Box 110"/>
          <p:cNvSpPr txBox="1">
            <a:spLocks noChangeArrowheads="1"/>
          </p:cNvSpPr>
          <p:nvPr/>
        </p:nvSpPr>
        <p:spPr bwMode="auto">
          <a:xfrm>
            <a:off x="5419725" y="4381500"/>
            <a:ext cx="1427163" cy="336550"/>
          </a:xfrm>
          <a:prstGeom prst="rect">
            <a:avLst/>
          </a:prstGeom>
          <a:noFill/>
          <a:ln w="9525">
            <a:noFill/>
            <a:miter lim="800000"/>
            <a:headEnd/>
            <a:tailEnd/>
          </a:ln>
        </p:spPr>
        <p:txBody>
          <a:bodyPr wrap="none">
            <a:spAutoFit/>
          </a:bodyPr>
          <a:lstStyle/>
          <a:p>
            <a:r>
              <a:rPr lang="en-US" sz="800"/>
              <a:t>LIGHT ARMORED RECON</a:t>
            </a:r>
          </a:p>
          <a:p>
            <a:r>
              <a:rPr lang="en-US" sz="800"/>
              <a:t>PLATOON</a:t>
            </a:r>
          </a:p>
        </p:txBody>
      </p:sp>
      <p:sp>
        <p:nvSpPr>
          <p:cNvPr id="178206" name="Line 111"/>
          <p:cNvSpPr>
            <a:spLocks noChangeShapeType="1"/>
          </p:cNvSpPr>
          <p:nvPr/>
        </p:nvSpPr>
        <p:spPr bwMode="auto">
          <a:xfrm flipH="1">
            <a:off x="0" y="5410200"/>
            <a:ext cx="4572000" cy="0"/>
          </a:xfrm>
          <a:prstGeom prst="line">
            <a:avLst/>
          </a:prstGeom>
          <a:noFill/>
          <a:ln w="76200">
            <a:solidFill>
              <a:schemeClr val="tx1"/>
            </a:solidFill>
            <a:round/>
            <a:headEnd/>
            <a:tailEnd/>
          </a:ln>
        </p:spPr>
        <p:txBody>
          <a:bodyPr/>
          <a:lstStyle/>
          <a:p>
            <a:endParaRPr lang="en-US"/>
          </a:p>
        </p:txBody>
      </p:sp>
      <p:grpSp>
        <p:nvGrpSpPr>
          <p:cNvPr id="178207" name="Group 112"/>
          <p:cNvGrpSpPr>
            <a:grpSpLocks/>
          </p:cNvGrpSpPr>
          <p:nvPr/>
        </p:nvGrpSpPr>
        <p:grpSpPr bwMode="auto">
          <a:xfrm>
            <a:off x="4914900" y="1885950"/>
            <a:ext cx="403225" cy="431800"/>
            <a:chOff x="1918" y="2658"/>
            <a:chExt cx="254" cy="272"/>
          </a:xfrm>
        </p:grpSpPr>
        <p:sp>
          <p:nvSpPr>
            <p:cNvPr id="178343" name="Rectangle 113"/>
            <p:cNvSpPr>
              <a:spLocks noChangeArrowheads="1"/>
            </p:cNvSpPr>
            <p:nvPr/>
          </p:nvSpPr>
          <p:spPr bwMode="auto">
            <a:xfrm>
              <a:off x="1920" y="2757"/>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44" name="Line 114"/>
            <p:cNvSpPr>
              <a:spLocks noChangeShapeType="1"/>
            </p:cNvSpPr>
            <p:nvPr/>
          </p:nvSpPr>
          <p:spPr bwMode="auto">
            <a:xfrm>
              <a:off x="1918" y="2894"/>
              <a:ext cx="253" cy="0"/>
            </a:xfrm>
            <a:prstGeom prst="line">
              <a:avLst/>
            </a:prstGeom>
            <a:noFill/>
            <a:ln w="19050">
              <a:solidFill>
                <a:srgbClr val="FFFF00"/>
              </a:solidFill>
              <a:round/>
              <a:headEnd/>
              <a:tailEnd/>
            </a:ln>
          </p:spPr>
          <p:txBody>
            <a:bodyPr/>
            <a:lstStyle/>
            <a:p>
              <a:endParaRPr lang="en-US"/>
            </a:p>
          </p:txBody>
        </p:sp>
        <p:sp>
          <p:nvSpPr>
            <p:cNvPr id="178345" name="Text Box 115"/>
            <p:cNvSpPr txBox="1">
              <a:spLocks noChangeArrowheads="1"/>
            </p:cNvSpPr>
            <p:nvPr/>
          </p:nvSpPr>
          <p:spPr bwMode="auto">
            <a:xfrm>
              <a:off x="1952" y="265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sp>
        <p:nvSpPr>
          <p:cNvPr id="178208" name="Text Box 116"/>
          <p:cNvSpPr txBox="1">
            <a:spLocks noChangeArrowheads="1"/>
          </p:cNvSpPr>
          <p:nvPr/>
        </p:nvSpPr>
        <p:spPr bwMode="auto">
          <a:xfrm>
            <a:off x="5429250" y="2028825"/>
            <a:ext cx="1435100" cy="336550"/>
          </a:xfrm>
          <a:prstGeom prst="rect">
            <a:avLst/>
          </a:prstGeom>
          <a:noFill/>
          <a:ln w="9525">
            <a:noFill/>
            <a:miter lim="800000"/>
            <a:headEnd/>
            <a:tailEnd/>
          </a:ln>
        </p:spPr>
        <p:txBody>
          <a:bodyPr wrap="none">
            <a:spAutoFit/>
          </a:bodyPr>
          <a:lstStyle/>
          <a:p>
            <a:r>
              <a:rPr lang="en-US" sz="800"/>
              <a:t>MEU SERVICE SUPPORT </a:t>
            </a:r>
          </a:p>
          <a:p>
            <a:r>
              <a:rPr lang="en-US" sz="800"/>
              <a:t>GROUP (MSSG)</a:t>
            </a:r>
          </a:p>
        </p:txBody>
      </p:sp>
      <p:grpSp>
        <p:nvGrpSpPr>
          <p:cNvPr id="178209" name="Group 117"/>
          <p:cNvGrpSpPr>
            <a:grpSpLocks/>
          </p:cNvGrpSpPr>
          <p:nvPr/>
        </p:nvGrpSpPr>
        <p:grpSpPr bwMode="auto">
          <a:xfrm>
            <a:off x="4914900" y="3286125"/>
            <a:ext cx="400050" cy="460375"/>
            <a:chOff x="2544" y="2544"/>
            <a:chExt cx="252" cy="290"/>
          </a:xfrm>
        </p:grpSpPr>
        <p:sp>
          <p:nvSpPr>
            <p:cNvPr id="178336" name="Rectangle 118"/>
            <p:cNvSpPr>
              <a:spLocks noChangeArrowheads="1"/>
            </p:cNvSpPr>
            <p:nvPr/>
          </p:nvSpPr>
          <p:spPr bwMode="auto">
            <a:xfrm>
              <a:off x="2544" y="2661"/>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37" name="Line 119"/>
            <p:cNvSpPr>
              <a:spLocks noChangeShapeType="1"/>
            </p:cNvSpPr>
            <p:nvPr/>
          </p:nvSpPr>
          <p:spPr bwMode="auto">
            <a:xfrm>
              <a:off x="2544" y="2661"/>
              <a:ext cx="252" cy="173"/>
            </a:xfrm>
            <a:prstGeom prst="line">
              <a:avLst/>
            </a:prstGeom>
            <a:noFill/>
            <a:ln w="19050">
              <a:solidFill>
                <a:srgbClr val="FFFF00"/>
              </a:solidFill>
              <a:round/>
              <a:headEnd/>
              <a:tailEnd/>
            </a:ln>
          </p:spPr>
          <p:txBody>
            <a:bodyPr wrap="none" anchor="ctr"/>
            <a:lstStyle/>
            <a:p>
              <a:endParaRPr lang="en-US"/>
            </a:p>
          </p:txBody>
        </p:sp>
        <p:sp>
          <p:nvSpPr>
            <p:cNvPr id="178338" name="Line 120"/>
            <p:cNvSpPr>
              <a:spLocks noChangeShapeType="1"/>
            </p:cNvSpPr>
            <p:nvPr/>
          </p:nvSpPr>
          <p:spPr bwMode="auto">
            <a:xfrm flipV="1">
              <a:off x="2544" y="2661"/>
              <a:ext cx="252" cy="173"/>
            </a:xfrm>
            <a:prstGeom prst="line">
              <a:avLst/>
            </a:prstGeom>
            <a:noFill/>
            <a:ln w="19050">
              <a:solidFill>
                <a:srgbClr val="FFFF00"/>
              </a:solidFill>
              <a:round/>
              <a:headEnd/>
              <a:tailEnd/>
            </a:ln>
          </p:spPr>
          <p:txBody>
            <a:bodyPr wrap="none" anchor="ctr"/>
            <a:lstStyle/>
            <a:p>
              <a:endParaRPr lang="en-US"/>
            </a:p>
          </p:txBody>
        </p:sp>
        <p:sp>
          <p:nvSpPr>
            <p:cNvPr id="178339" name="Text Box 121"/>
            <p:cNvSpPr txBox="1">
              <a:spLocks noChangeArrowheads="1"/>
            </p:cNvSpPr>
            <p:nvPr/>
          </p:nvSpPr>
          <p:spPr bwMode="auto">
            <a:xfrm>
              <a:off x="2600" y="2544"/>
              <a:ext cx="143" cy="173"/>
            </a:xfrm>
            <a:prstGeom prst="rect">
              <a:avLst/>
            </a:prstGeom>
            <a:noFill/>
            <a:ln w="19050">
              <a:noFill/>
              <a:miter lim="800000"/>
              <a:headEnd/>
              <a:tailEnd/>
            </a:ln>
          </p:spPr>
          <p:txBody>
            <a:bodyPr wrap="none" lIns="91418" tIns="45709" rIns="91418" bIns="45709">
              <a:spAutoFit/>
            </a:bodyPr>
            <a:lstStyle/>
            <a:p>
              <a:pPr eaLnBrk="0" hangingPunct="0"/>
              <a:r>
                <a:rPr lang="en-US" sz="1200" b="1"/>
                <a:t>I</a:t>
              </a:r>
            </a:p>
          </p:txBody>
        </p:sp>
        <p:grpSp>
          <p:nvGrpSpPr>
            <p:cNvPr id="178340" name="Group 122"/>
            <p:cNvGrpSpPr>
              <a:grpSpLocks/>
            </p:cNvGrpSpPr>
            <p:nvPr/>
          </p:nvGrpSpPr>
          <p:grpSpPr bwMode="auto">
            <a:xfrm>
              <a:off x="2626" y="2682"/>
              <a:ext cx="88" cy="48"/>
              <a:chOff x="2888" y="2544"/>
              <a:chExt cx="88" cy="48"/>
            </a:xfrm>
          </p:grpSpPr>
          <p:sp>
            <p:nvSpPr>
              <p:cNvPr id="178341" name="Line 123"/>
              <p:cNvSpPr>
                <a:spLocks noChangeShapeType="1"/>
              </p:cNvSpPr>
              <p:nvPr/>
            </p:nvSpPr>
            <p:spPr bwMode="auto">
              <a:xfrm>
                <a:off x="2888" y="2544"/>
                <a:ext cx="48" cy="48"/>
              </a:xfrm>
              <a:prstGeom prst="line">
                <a:avLst/>
              </a:prstGeom>
              <a:noFill/>
              <a:ln w="19050">
                <a:solidFill>
                  <a:srgbClr val="FFFF00"/>
                </a:solidFill>
                <a:round/>
                <a:headEnd/>
                <a:tailEnd/>
              </a:ln>
            </p:spPr>
            <p:txBody>
              <a:bodyPr/>
              <a:lstStyle/>
              <a:p>
                <a:endParaRPr lang="en-US"/>
              </a:p>
            </p:txBody>
          </p:sp>
          <p:sp>
            <p:nvSpPr>
              <p:cNvPr id="178342" name="Line 124"/>
              <p:cNvSpPr>
                <a:spLocks noChangeShapeType="1"/>
              </p:cNvSpPr>
              <p:nvPr/>
            </p:nvSpPr>
            <p:spPr bwMode="auto">
              <a:xfrm rot="-5400000">
                <a:off x="2928" y="2544"/>
                <a:ext cx="48" cy="48"/>
              </a:xfrm>
              <a:prstGeom prst="line">
                <a:avLst/>
              </a:prstGeom>
              <a:noFill/>
              <a:ln w="19050">
                <a:solidFill>
                  <a:srgbClr val="FFFF00"/>
                </a:solidFill>
                <a:round/>
                <a:headEnd/>
                <a:tailEnd/>
              </a:ln>
            </p:spPr>
            <p:txBody>
              <a:bodyPr/>
              <a:lstStyle/>
              <a:p>
                <a:endParaRPr lang="en-US"/>
              </a:p>
            </p:txBody>
          </p:sp>
        </p:grpSp>
      </p:grpSp>
      <p:grpSp>
        <p:nvGrpSpPr>
          <p:cNvPr id="178210" name="Group 125"/>
          <p:cNvGrpSpPr>
            <a:grpSpLocks/>
          </p:cNvGrpSpPr>
          <p:nvPr/>
        </p:nvGrpSpPr>
        <p:grpSpPr bwMode="auto">
          <a:xfrm>
            <a:off x="4929188" y="5276850"/>
            <a:ext cx="400050" cy="331788"/>
            <a:chOff x="3264" y="2448"/>
            <a:chExt cx="252" cy="209"/>
          </a:xfrm>
        </p:grpSpPr>
        <p:sp>
          <p:nvSpPr>
            <p:cNvPr id="178330" name="Rectangle 126"/>
            <p:cNvSpPr>
              <a:spLocks noChangeArrowheads="1"/>
            </p:cNvSpPr>
            <p:nvPr/>
          </p:nvSpPr>
          <p:spPr bwMode="auto">
            <a:xfrm>
              <a:off x="3264" y="248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331" name="Line 127"/>
            <p:cNvSpPr>
              <a:spLocks noChangeShapeType="1"/>
            </p:cNvSpPr>
            <p:nvPr/>
          </p:nvSpPr>
          <p:spPr bwMode="auto">
            <a:xfrm flipV="1">
              <a:off x="3264" y="2484"/>
              <a:ext cx="252" cy="173"/>
            </a:xfrm>
            <a:prstGeom prst="line">
              <a:avLst/>
            </a:prstGeom>
            <a:noFill/>
            <a:ln w="19050">
              <a:solidFill>
                <a:srgbClr val="FFFF00"/>
              </a:solidFill>
              <a:round/>
              <a:headEnd/>
              <a:tailEnd/>
            </a:ln>
          </p:spPr>
          <p:txBody>
            <a:bodyPr wrap="none" anchor="ctr"/>
            <a:lstStyle/>
            <a:p>
              <a:endParaRPr lang="en-US"/>
            </a:p>
          </p:txBody>
        </p:sp>
        <p:sp>
          <p:nvSpPr>
            <p:cNvPr id="178332" name="Freeform 128"/>
            <p:cNvSpPr>
              <a:spLocks/>
            </p:cNvSpPr>
            <p:nvPr/>
          </p:nvSpPr>
          <p:spPr bwMode="auto">
            <a:xfrm>
              <a:off x="3276" y="2622"/>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78333" name="Oval 129"/>
            <p:cNvSpPr>
              <a:spLocks noChangeArrowheads="1"/>
            </p:cNvSpPr>
            <p:nvPr/>
          </p:nvSpPr>
          <p:spPr bwMode="auto">
            <a:xfrm>
              <a:off x="3438" y="2448"/>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34" name="Oval 130"/>
            <p:cNvSpPr>
              <a:spLocks noChangeArrowheads="1"/>
            </p:cNvSpPr>
            <p:nvPr/>
          </p:nvSpPr>
          <p:spPr bwMode="auto">
            <a:xfrm>
              <a:off x="3297" y="2448"/>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35" name="Oval 131"/>
            <p:cNvSpPr>
              <a:spLocks noChangeArrowheads="1"/>
            </p:cNvSpPr>
            <p:nvPr/>
          </p:nvSpPr>
          <p:spPr bwMode="auto">
            <a:xfrm>
              <a:off x="3369" y="2448"/>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78211" name="Text Box 132"/>
          <p:cNvSpPr txBox="1">
            <a:spLocks noChangeArrowheads="1"/>
          </p:cNvSpPr>
          <p:nvPr/>
        </p:nvSpPr>
        <p:spPr bwMode="auto">
          <a:xfrm>
            <a:off x="5400675" y="5353050"/>
            <a:ext cx="1066800" cy="214313"/>
          </a:xfrm>
          <a:prstGeom prst="rect">
            <a:avLst/>
          </a:prstGeom>
          <a:noFill/>
          <a:ln w="9525">
            <a:noFill/>
            <a:miter lim="800000"/>
            <a:headEnd/>
            <a:tailEnd/>
          </a:ln>
        </p:spPr>
        <p:txBody>
          <a:bodyPr wrap="none">
            <a:spAutoFit/>
          </a:bodyPr>
          <a:lstStyle/>
          <a:p>
            <a:r>
              <a:rPr lang="en-US" sz="800"/>
              <a:t>RECON PLATOON</a:t>
            </a:r>
          </a:p>
        </p:txBody>
      </p:sp>
      <p:grpSp>
        <p:nvGrpSpPr>
          <p:cNvPr id="178212" name="Group 133"/>
          <p:cNvGrpSpPr>
            <a:grpSpLocks/>
          </p:cNvGrpSpPr>
          <p:nvPr/>
        </p:nvGrpSpPr>
        <p:grpSpPr bwMode="auto">
          <a:xfrm>
            <a:off x="4933950" y="6172200"/>
            <a:ext cx="400050" cy="331788"/>
            <a:chOff x="1152" y="780"/>
            <a:chExt cx="252" cy="209"/>
          </a:xfrm>
        </p:grpSpPr>
        <p:sp>
          <p:nvSpPr>
            <p:cNvPr id="178321" name="Rectangle 134"/>
            <p:cNvSpPr>
              <a:spLocks noChangeArrowheads="1"/>
            </p:cNvSpPr>
            <p:nvPr/>
          </p:nvSpPr>
          <p:spPr bwMode="auto">
            <a:xfrm>
              <a:off x="1152" y="816"/>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78322" name="Group 135"/>
            <p:cNvGrpSpPr>
              <a:grpSpLocks/>
            </p:cNvGrpSpPr>
            <p:nvPr/>
          </p:nvGrpSpPr>
          <p:grpSpPr bwMode="auto">
            <a:xfrm>
              <a:off x="1188" y="780"/>
              <a:ext cx="176" cy="35"/>
              <a:chOff x="1608" y="576"/>
              <a:chExt cx="176" cy="35"/>
            </a:xfrm>
          </p:grpSpPr>
          <p:sp>
            <p:nvSpPr>
              <p:cNvPr id="178327" name="Oval 136"/>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28" name="Oval 137"/>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29" name="Oval 138"/>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78323" name="Group 139"/>
            <p:cNvGrpSpPr>
              <a:grpSpLocks/>
            </p:cNvGrpSpPr>
            <p:nvPr/>
          </p:nvGrpSpPr>
          <p:grpSpPr bwMode="auto">
            <a:xfrm>
              <a:off x="1158" y="814"/>
              <a:ext cx="241" cy="172"/>
              <a:chOff x="1158" y="820"/>
              <a:chExt cx="241" cy="172"/>
            </a:xfrm>
          </p:grpSpPr>
          <p:sp>
            <p:nvSpPr>
              <p:cNvPr id="178324" name="Line 140"/>
              <p:cNvSpPr>
                <a:spLocks noChangeShapeType="1"/>
              </p:cNvSpPr>
              <p:nvPr/>
            </p:nvSpPr>
            <p:spPr bwMode="auto">
              <a:xfrm>
                <a:off x="1280" y="878"/>
                <a:ext cx="0" cy="48"/>
              </a:xfrm>
              <a:prstGeom prst="line">
                <a:avLst/>
              </a:prstGeom>
              <a:noFill/>
              <a:ln w="19050">
                <a:solidFill>
                  <a:srgbClr val="FFFF00"/>
                </a:solidFill>
                <a:round/>
                <a:headEnd/>
                <a:tailEnd/>
              </a:ln>
            </p:spPr>
            <p:txBody>
              <a:bodyPr/>
              <a:lstStyle/>
              <a:p>
                <a:endParaRPr lang="en-US"/>
              </a:p>
            </p:txBody>
          </p:sp>
          <p:sp>
            <p:nvSpPr>
              <p:cNvPr id="178325" name="Line 141"/>
              <p:cNvSpPr>
                <a:spLocks noChangeShapeType="1"/>
              </p:cNvSpPr>
              <p:nvPr/>
            </p:nvSpPr>
            <p:spPr bwMode="auto">
              <a:xfrm rot="-300000">
                <a:off x="1284" y="877"/>
                <a:ext cx="115" cy="115"/>
              </a:xfrm>
              <a:prstGeom prst="line">
                <a:avLst/>
              </a:prstGeom>
              <a:noFill/>
              <a:ln w="19050">
                <a:solidFill>
                  <a:srgbClr val="FFFF00"/>
                </a:solidFill>
                <a:round/>
                <a:headEnd/>
                <a:tailEnd/>
              </a:ln>
            </p:spPr>
            <p:txBody>
              <a:bodyPr/>
              <a:lstStyle/>
              <a:p>
                <a:endParaRPr lang="en-US"/>
              </a:p>
            </p:txBody>
          </p:sp>
          <p:sp>
            <p:nvSpPr>
              <p:cNvPr id="178326" name="Line 142"/>
              <p:cNvSpPr>
                <a:spLocks noChangeShapeType="1"/>
              </p:cNvSpPr>
              <p:nvPr/>
            </p:nvSpPr>
            <p:spPr bwMode="auto">
              <a:xfrm rot="15600000" flipH="1">
                <a:off x="1158" y="820"/>
                <a:ext cx="115" cy="115"/>
              </a:xfrm>
              <a:prstGeom prst="line">
                <a:avLst/>
              </a:prstGeom>
              <a:noFill/>
              <a:ln w="19050">
                <a:solidFill>
                  <a:srgbClr val="FFFF00"/>
                </a:solidFill>
                <a:round/>
                <a:headEnd/>
                <a:tailEnd/>
              </a:ln>
            </p:spPr>
            <p:txBody>
              <a:bodyPr/>
              <a:lstStyle/>
              <a:p>
                <a:endParaRPr lang="en-US"/>
              </a:p>
            </p:txBody>
          </p:sp>
        </p:grpSp>
      </p:grpSp>
      <p:sp>
        <p:nvSpPr>
          <p:cNvPr id="178213" name="Text Box 143"/>
          <p:cNvSpPr txBox="1">
            <a:spLocks noChangeArrowheads="1"/>
          </p:cNvSpPr>
          <p:nvPr/>
        </p:nvSpPr>
        <p:spPr bwMode="auto">
          <a:xfrm>
            <a:off x="5429250" y="6238875"/>
            <a:ext cx="1039813" cy="214313"/>
          </a:xfrm>
          <a:prstGeom prst="rect">
            <a:avLst/>
          </a:prstGeom>
          <a:noFill/>
          <a:ln w="9525">
            <a:noFill/>
            <a:miter lim="800000"/>
            <a:headEnd/>
            <a:tailEnd/>
          </a:ln>
        </p:spPr>
        <p:txBody>
          <a:bodyPr wrap="none">
            <a:spAutoFit/>
          </a:bodyPr>
          <a:lstStyle/>
          <a:p>
            <a:r>
              <a:rPr lang="en-US" sz="800"/>
              <a:t>SIGINT PLATOON</a:t>
            </a:r>
          </a:p>
        </p:txBody>
      </p:sp>
      <p:sp>
        <p:nvSpPr>
          <p:cNvPr id="178214" name="Text Box 144"/>
          <p:cNvSpPr txBox="1">
            <a:spLocks noChangeArrowheads="1"/>
          </p:cNvSpPr>
          <p:nvPr/>
        </p:nvSpPr>
        <p:spPr bwMode="auto">
          <a:xfrm>
            <a:off x="3200400" y="6613525"/>
            <a:ext cx="254000" cy="244475"/>
          </a:xfrm>
          <a:prstGeom prst="rect">
            <a:avLst/>
          </a:prstGeom>
          <a:noFill/>
          <a:ln w="9525">
            <a:noFill/>
            <a:miter lim="800000"/>
            <a:headEnd/>
            <a:tailEnd/>
          </a:ln>
        </p:spPr>
        <p:txBody>
          <a:bodyPr wrap="none">
            <a:spAutoFit/>
          </a:bodyPr>
          <a:lstStyle/>
          <a:p>
            <a:r>
              <a:rPr lang="en-US" sz="1000" b="1"/>
              <a:t>2</a:t>
            </a:r>
          </a:p>
        </p:txBody>
      </p:sp>
      <p:sp>
        <p:nvSpPr>
          <p:cNvPr id="178215" name="Line 145"/>
          <p:cNvSpPr>
            <a:spLocks noChangeShapeType="1"/>
          </p:cNvSpPr>
          <p:nvPr/>
        </p:nvSpPr>
        <p:spPr bwMode="auto">
          <a:xfrm>
            <a:off x="2924175" y="6172200"/>
            <a:ext cx="966788" cy="0"/>
          </a:xfrm>
          <a:prstGeom prst="line">
            <a:avLst/>
          </a:prstGeom>
          <a:noFill/>
          <a:ln w="28575">
            <a:solidFill>
              <a:schemeClr val="tx1"/>
            </a:solidFill>
            <a:round/>
            <a:headEnd/>
            <a:tailEnd/>
          </a:ln>
        </p:spPr>
        <p:txBody>
          <a:bodyPr/>
          <a:lstStyle/>
          <a:p>
            <a:endParaRPr lang="en-US"/>
          </a:p>
        </p:txBody>
      </p:sp>
      <p:sp>
        <p:nvSpPr>
          <p:cNvPr id="178216" name="Line 146"/>
          <p:cNvSpPr>
            <a:spLocks noChangeShapeType="1"/>
          </p:cNvSpPr>
          <p:nvPr/>
        </p:nvSpPr>
        <p:spPr bwMode="auto">
          <a:xfrm flipV="1">
            <a:off x="2943225" y="6172200"/>
            <a:ext cx="0" cy="53975"/>
          </a:xfrm>
          <a:prstGeom prst="line">
            <a:avLst/>
          </a:prstGeom>
          <a:noFill/>
          <a:ln w="38100">
            <a:solidFill>
              <a:schemeClr val="tx1"/>
            </a:solidFill>
            <a:round/>
            <a:headEnd/>
            <a:tailEnd/>
          </a:ln>
        </p:spPr>
        <p:txBody>
          <a:bodyPr/>
          <a:lstStyle/>
          <a:p>
            <a:endParaRPr lang="en-US"/>
          </a:p>
        </p:txBody>
      </p:sp>
      <p:grpSp>
        <p:nvGrpSpPr>
          <p:cNvPr id="178217" name="Group 147"/>
          <p:cNvGrpSpPr>
            <a:grpSpLocks/>
          </p:cNvGrpSpPr>
          <p:nvPr/>
        </p:nvGrpSpPr>
        <p:grpSpPr bwMode="auto">
          <a:xfrm>
            <a:off x="1524000" y="5562600"/>
            <a:ext cx="317500" cy="42863"/>
            <a:chOff x="2400" y="1776"/>
            <a:chExt cx="480" cy="48"/>
          </a:xfrm>
        </p:grpSpPr>
        <p:sp>
          <p:nvSpPr>
            <p:cNvPr id="178319" name="Oval 148"/>
            <p:cNvSpPr>
              <a:spLocks noChangeArrowheads="1"/>
            </p:cNvSpPr>
            <p:nvPr/>
          </p:nvSpPr>
          <p:spPr bwMode="auto">
            <a:xfrm>
              <a:off x="2400" y="1776"/>
              <a:ext cx="240" cy="48"/>
            </a:xfrm>
            <a:prstGeom prst="ellipse">
              <a:avLst/>
            </a:prstGeom>
            <a:noFill/>
            <a:ln w="19050">
              <a:solidFill>
                <a:srgbClr val="FFFF00"/>
              </a:solidFill>
              <a:round/>
              <a:headEnd/>
              <a:tailEnd/>
            </a:ln>
          </p:spPr>
          <p:txBody>
            <a:bodyPr wrap="none" anchor="ctr"/>
            <a:lstStyle/>
            <a:p>
              <a:endParaRPr lang="en-US"/>
            </a:p>
          </p:txBody>
        </p:sp>
        <p:sp>
          <p:nvSpPr>
            <p:cNvPr id="178320" name="Oval 149"/>
            <p:cNvSpPr>
              <a:spLocks noChangeArrowheads="1"/>
            </p:cNvSpPr>
            <p:nvPr/>
          </p:nvSpPr>
          <p:spPr bwMode="auto">
            <a:xfrm>
              <a:off x="2640" y="1776"/>
              <a:ext cx="240" cy="48"/>
            </a:xfrm>
            <a:prstGeom prst="ellipse">
              <a:avLst/>
            </a:prstGeom>
            <a:noFill/>
            <a:ln w="19050">
              <a:solidFill>
                <a:srgbClr val="FFFF00"/>
              </a:solidFill>
              <a:round/>
              <a:headEnd/>
              <a:tailEnd/>
            </a:ln>
          </p:spPr>
          <p:txBody>
            <a:bodyPr wrap="none" anchor="ctr"/>
            <a:lstStyle/>
            <a:p>
              <a:endParaRPr lang="en-US"/>
            </a:p>
          </p:txBody>
        </p:sp>
      </p:grpSp>
      <p:sp>
        <p:nvSpPr>
          <p:cNvPr id="178218" name="Line 150"/>
          <p:cNvSpPr>
            <a:spLocks noChangeShapeType="1"/>
          </p:cNvSpPr>
          <p:nvPr/>
        </p:nvSpPr>
        <p:spPr bwMode="auto">
          <a:xfrm>
            <a:off x="2743200" y="5867400"/>
            <a:ext cx="966788" cy="0"/>
          </a:xfrm>
          <a:prstGeom prst="line">
            <a:avLst/>
          </a:prstGeom>
          <a:noFill/>
          <a:ln w="28575">
            <a:solidFill>
              <a:schemeClr val="tx1"/>
            </a:solidFill>
            <a:round/>
            <a:headEnd/>
            <a:tailEnd/>
          </a:ln>
        </p:spPr>
        <p:txBody>
          <a:bodyPr/>
          <a:lstStyle/>
          <a:p>
            <a:endParaRPr lang="en-US"/>
          </a:p>
        </p:txBody>
      </p:sp>
      <p:sp>
        <p:nvSpPr>
          <p:cNvPr id="178219" name="Line 151"/>
          <p:cNvSpPr>
            <a:spLocks noChangeShapeType="1"/>
          </p:cNvSpPr>
          <p:nvPr/>
        </p:nvSpPr>
        <p:spPr bwMode="auto">
          <a:xfrm flipV="1">
            <a:off x="2760663" y="5881688"/>
            <a:ext cx="0" cy="53975"/>
          </a:xfrm>
          <a:prstGeom prst="line">
            <a:avLst/>
          </a:prstGeom>
          <a:noFill/>
          <a:ln w="38100">
            <a:solidFill>
              <a:schemeClr val="tx1"/>
            </a:solidFill>
            <a:round/>
            <a:headEnd/>
            <a:tailEnd/>
          </a:ln>
        </p:spPr>
        <p:txBody>
          <a:bodyPr/>
          <a:lstStyle/>
          <a:p>
            <a:endParaRPr lang="en-US"/>
          </a:p>
        </p:txBody>
      </p:sp>
      <p:sp>
        <p:nvSpPr>
          <p:cNvPr id="178220" name="Line 152"/>
          <p:cNvSpPr>
            <a:spLocks noChangeShapeType="1"/>
          </p:cNvSpPr>
          <p:nvPr/>
        </p:nvSpPr>
        <p:spPr bwMode="auto">
          <a:xfrm>
            <a:off x="2924175" y="5867400"/>
            <a:ext cx="966788" cy="0"/>
          </a:xfrm>
          <a:prstGeom prst="line">
            <a:avLst/>
          </a:prstGeom>
          <a:noFill/>
          <a:ln w="28575">
            <a:solidFill>
              <a:schemeClr val="tx1"/>
            </a:solidFill>
            <a:round/>
            <a:headEnd/>
            <a:tailEnd/>
          </a:ln>
        </p:spPr>
        <p:txBody>
          <a:bodyPr/>
          <a:lstStyle/>
          <a:p>
            <a:endParaRPr lang="en-US"/>
          </a:p>
        </p:txBody>
      </p:sp>
      <p:sp>
        <p:nvSpPr>
          <p:cNvPr id="178221" name="Line 153"/>
          <p:cNvSpPr>
            <a:spLocks noChangeShapeType="1"/>
          </p:cNvSpPr>
          <p:nvPr/>
        </p:nvSpPr>
        <p:spPr bwMode="auto">
          <a:xfrm flipV="1">
            <a:off x="3875088" y="5865813"/>
            <a:ext cx="0" cy="55562"/>
          </a:xfrm>
          <a:prstGeom prst="line">
            <a:avLst/>
          </a:prstGeom>
          <a:noFill/>
          <a:ln w="38100">
            <a:solidFill>
              <a:schemeClr val="tx1"/>
            </a:solidFill>
            <a:round/>
            <a:headEnd/>
            <a:tailEnd/>
          </a:ln>
        </p:spPr>
        <p:txBody>
          <a:bodyPr/>
          <a:lstStyle/>
          <a:p>
            <a:endParaRPr lang="en-US"/>
          </a:p>
        </p:txBody>
      </p:sp>
      <p:sp>
        <p:nvSpPr>
          <p:cNvPr id="178222" name="Line 154"/>
          <p:cNvSpPr>
            <a:spLocks noChangeShapeType="1"/>
          </p:cNvSpPr>
          <p:nvPr/>
        </p:nvSpPr>
        <p:spPr bwMode="auto">
          <a:xfrm flipH="1">
            <a:off x="3076575" y="6400800"/>
            <a:ext cx="685800" cy="0"/>
          </a:xfrm>
          <a:prstGeom prst="line">
            <a:avLst/>
          </a:prstGeom>
          <a:noFill/>
          <a:ln w="28575">
            <a:solidFill>
              <a:schemeClr val="tx1"/>
            </a:solidFill>
            <a:prstDash val="dash"/>
            <a:round/>
            <a:headEnd/>
            <a:tailEnd/>
          </a:ln>
        </p:spPr>
        <p:txBody>
          <a:bodyPr/>
          <a:lstStyle/>
          <a:p>
            <a:endParaRPr lang="en-US"/>
          </a:p>
        </p:txBody>
      </p:sp>
      <p:sp>
        <p:nvSpPr>
          <p:cNvPr id="178223" name="Line 155"/>
          <p:cNvSpPr>
            <a:spLocks noChangeShapeType="1"/>
          </p:cNvSpPr>
          <p:nvPr/>
        </p:nvSpPr>
        <p:spPr bwMode="auto">
          <a:xfrm>
            <a:off x="3328988" y="5648325"/>
            <a:ext cx="0" cy="219075"/>
          </a:xfrm>
          <a:prstGeom prst="line">
            <a:avLst/>
          </a:prstGeom>
          <a:noFill/>
          <a:ln w="28575">
            <a:solidFill>
              <a:schemeClr val="tx1"/>
            </a:solidFill>
            <a:round/>
            <a:headEnd/>
            <a:tailEnd/>
          </a:ln>
        </p:spPr>
        <p:txBody>
          <a:bodyPr/>
          <a:lstStyle/>
          <a:p>
            <a:endParaRPr lang="en-US"/>
          </a:p>
        </p:txBody>
      </p:sp>
      <p:sp>
        <p:nvSpPr>
          <p:cNvPr id="178224" name="Oval 156"/>
          <p:cNvSpPr>
            <a:spLocks noChangeArrowheads="1"/>
          </p:cNvSpPr>
          <p:nvPr/>
        </p:nvSpPr>
        <p:spPr bwMode="auto">
          <a:xfrm>
            <a:off x="169863" y="6248400"/>
            <a:ext cx="287337" cy="111125"/>
          </a:xfrm>
          <a:prstGeom prst="ellipse">
            <a:avLst/>
          </a:prstGeom>
          <a:noFill/>
          <a:ln w="19050">
            <a:solidFill>
              <a:srgbClr val="FFFF00"/>
            </a:solidFill>
            <a:round/>
            <a:headEnd/>
            <a:tailEnd/>
          </a:ln>
        </p:spPr>
        <p:txBody>
          <a:bodyPr/>
          <a:lstStyle/>
          <a:p>
            <a:endParaRPr lang="en-US"/>
          </a:p>
        </p:txBody>
      </p:sp>
      <p:sp>
        <p:nvSpPr>
          <p:cNvPr id="178225" name="Freeform 157"/>
          <p:cNvSpPr>
            <a:spLocks/>
          </p:cNvSpPr>
          <p:nvPr/>
        </p:nvSpPr>
        <p:spPr bwMode="auto">
          <a:xfrm>
            <a:off x="1447800" y="6324600"/>
            <a:ext cx="371475" cy="4286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nvGrpSpPr>
          <p:cNvPr id="178226" name="Group 158"/>
          <p:cNvGrpSpPr>
            <a:grpSpLocks noChangeAspect="1"/>
          </p:cNvGrpSpPr>
          <p:nvPr/>
        </p:nvGrpSpPr>
        <p:grpSpPr bwMode="auto">
          <a:xfrm>
            <a:off x="1676400" y="6096000"/>
            <a:ext cx="109538" cy="38100"/>
            <a:chOff x="2640" y="1488"/>
            <a:chExt cx="145" cy="52"/>
          </a:xfrm>
        </p:grpSpPr>
        <p:sp>
          <p:nvSpPr>
            <p:cNvPr id="178317" name="AutoShape 159"/>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78318" name="AutoShape 160"/>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78227" name="Line 161"/>
          <p:cNvSpPr>
            <a:spLocks noChangeShapeType="1"/>
          </p:cNvSpPr>
          <p:nvPr/>
        </p:nvSpPr>
        <p:spPr bwMode="auto">
          <a:xfrm>
            <a:off x="381000" y="6477000"/>
            <a:ext cx="0" cy="274638"/>
          </a:xfrm>
          <a:prstGeom prst="line">
            <a:avLst/>
          </a:prstGeom>
          <a:noFill/>
          <a:ln w="19050">
            <a:solidFill>
              <a:srgbClr val="FFFF00"/>
            </a:solidFill>
            <a:round/>
            <a:headEnd/>
            <a:tailEnd/>
          </a:ln>
        </p:spPr>
        <p:txBody>
          <a:bodyPr/>
          <a:lstStyle/>
          <a:p>
            <a:endParaRPr lang="en-US"/>
          </a:p>
        </p:txBody>
      </p:sp>
      <p:grpSp>
        <p:nvGrpSpPr>
          <p:cNvPr id="178228" name="Group 162"/>
          <p:cNvGrpSpPr>
            <a:grpSpLocks/>
          </p:cNvGrpSpPr>
          <p:nvPr/>
        </p:nvGrpSpPr>
        <p:grpSpPr bwMode="auto">
          <a:xfrm>
            <a:off x="76200" y="5867400"/>
            <a:ext cx="400050" cy="274638"/>
            <a:chOff x="1536" y="1488"/>
            <a:chExt cx="252" cy="173"/>
          </a:xfrm>
        </p:grpSpPr>
        <p:sp>
          <p:nvSpPr>
            <p:cNvPr id="178315" name="Line 163"/>
            <p:cNvSpPr>
              <a:spLocks noChangeShapeType="1"/>
            </p:cNvSpPr>
            <p:nvPr/>
          </p:nvSpPr>
          <p:spPr bwMode="auto">
            <a:xfrm>
              <a:off x="1536" y="1488"/>
              <a:ext cx="252" cy="173"/>
            </a:xfrm>
            <a:prstGeom prst="line">
              <a:avLst/>
            </a:prstGeom>
            <a:noFill/>
            <a:ln w="19050">
              <a:solidFill>
                <a:srgbClr val="FFFF00"/>
              </a:solidFill>
              <a:round/>
              <a:headEnd/>
              <a:tailEnd/>
            </a:ln>
          </p:spPr>
          <p:txBody>
            <a:bodyPr wrap="none" anchor="ctr"/>
            <a:lstStyle/>
            <a:p>
              <a:endParaRPr lang="en-US"/>
            </a:p>
          </p:txBody>
        </p:sp>
        <p:sp>
          <p:nvSpPr>
            <p:cNvPr id="178316" name="Line 164"/>
            <p:cNvSpPr>
              <a:spLocks noChangeShapeType="1"/>
            </p:cNvSpPr>
            <p:nvPr/>
          </p:nvSpPr>
          <p:spPr bwMode="auto">
            <a:xfrm flipV="1">
              <a:off x="1536" y="1488"/>
              <a:ext cx="252" cy="173"/>
            </a:xfrm>
            <a:prstGeom prst="line">
              <a:avLst/>
            </a:prstGeom>
            <a:noFill/>
            <a:ln w="19050">
              <a:solidFill>
                <a:srgbClr val="FFFF00"/>
              </a:solidFill>
              <a:round/>
              <a:headEnd/>
              <a:tailEnd/>
            </a:ln>
          </p:spPr>
          <p:txBody>
            <a:bodyPr wrap="none" anchor="ctr"/>
            <a:lstStyle/>
            <a:p>
              <a:endParaRPr lang="en-US"/>
            </a:p>
          </p:txBody>
        </p:sp>
      </p:grpSp>
      <p:sp>
        <p:nvSpPr>
          <p:cNvPr id="178229" name="Text Box 165"/>
          <p:cNvSpPr txBox="1">
            <a:spLocks noChangeArrowheads="1"/>
          </p:cNvSpPr>
          <p:nvPr/>
        </p:nvSpPr>
        <p:spPr bwMode="auto">
          <a:xfrm>
            <a:off x="4168775" y="5835650"/>
            <a:ext cx="21907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78230" name="Text Box 166"/>
          <p:cNvSpPr txBox="1">
            <a:spLocks noChangeArrowheads="1"/>
          </p:cNvSpPr>
          <p:nvPr/>
        </p:nvSpPr>
        <p:spPr bwMode="auto">
          <a:xfrm>
            <a:off x="4130675" y="6219825"/>
            <a:ext cx="28892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III</a:t>
            </a:r>
          </a:p>
        </p:txBody>
      </p:sp>
      <p:sp>
        <p:nvSpPr>
          <p:cNvPr id="178231" name="Oval 167"/>
          <p:cNvSpPr>
            <a:spLocks noChangeArrowheads="1"/>
          </p:cNvSpPr>
          <p:nvPr/>
        </p:nvSpPr>
        <p:spPr bwMode="auto">
          <a:xfrm>
            <a:off x="2362200" y="6248400"/>
            <a:ext cx="55563" cy="55563"/>
          </a:xfrm>
          <a:prstGeom prst="ellipse">
            <a:avLst/>
          </a:prstGeom>
          <a:noFill/>
          <a:ln w="19050">
            <a:solidFill>
              <a:srgbClr val="FFFF00"/>
            </a:solidFill>
            <a:round/>
            <a:headEnd/>
            <a:tailEnd/>
          </a:ln>
        </p:spPr>
        <p:txBody>
          <a:bodyPr wrap="none" anchor="ctr"/>
          <a:lstStyle/>
          <a:p>
            <a:endParaRPr lang="en-US"/>
          </a:p>
        </p:txBody>
      </p:sp>
      <p:sp>
        <p:nvSpPr>
          <p:cNvPr id="178232" name="Text Box 168"/>
          <p:cNvSpPr txBox="1">
            <a:spLocks noChangeArrowheads="1"/>
          </p:cNvSpPr>
          <p:nvPr/>
        </p:nvSpPr>
        <p:spPr bwMode="auto">
          <a:xfrm>
            <a:off x="4130675" y="6010275"/>
            <a:ext cx="288925" cy="244475"/>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8233" name="Text Box 169"/>
          <p:cNvSpPr txBox="1">
            <a:spLocks noChangeArrowheads="1"/>
          </p:cNvSpPr>
          <p:nvPr/>
        </p:nvSpPr>
        <p:spPr bwMode="auto">
          <a:xfrm>
            <a:off x="2286000" y="6553200"/>
            <a:ext cx="246063" cy="214313"/>
          </a:xfrm>
          <a:prstGeom prst="rect">
            <a:avLst/>
          </a:prstGeom>
          <a:noFill/>
          <a:ln w="9525">
            <a:noFill/>
            <a:miter lim="800000"/>
            <a:headEnd/>
            <a:tailEnd/>
          </a:ln>
        </p:spPr>
        <p:txBody>
          <a:bodyPr wrap="none">
            <a:spAutoFit/>
          </a:bodyPr>
          <a:lstStyle/>
          <a:p>
            <a:r>
              <a:rPr lang="en-US" sz="800" b="1">
                <a:solidFill>
                  <a:srgbClr val="FFFF00"/>
                </a:solidFill>
              </a:rPr>
              <a:t>F</a:t>
            </a:r>
          </a:p>
        </p:txBody>
      </p:sp>
      <p:sp>
        <p:nvSpPr>
          <p:cNvPr id="178234" name="Oval 170"/>
          <p:cNvSpPr>
            <a:spLocks noChangeArrowheads="1"/>
          </p:cNvSpPr>
          <p:nvPr/>
        </p:nvSpPr>
        <p:spPr bwMode="auto">
          <a:xfrm>
            <a:off x="4235450" y="5562600"/>
            <a:ext cx="55563" cy="55563"/>
          </a:xfrm>
          <a:prstGeom prst="ellipse">
            <a:avLst/>
          </a:prstGeom>
          <a:solidFill>
            <a:schemeClr val="tx1"/>
          </a:solidFill>
          <a:ln w="19050">
            <a:solidFill>
              <a:schemeClr val="tx1"/>
            </a:solidFill>
            <a:round/>
            <a:headEnd/>
            <a:tailEnd/>
          </a:ln>
        </p:spPr>
        <p:txBody>
          <a:bodyPr wrap="none" anchor="ctr"/>
          <a:lstStyle/>
          <a:p>
            <a:endParaRPr lang="en-US"/>
          </a:p>
        </p:txBody>
      </p:sp>
      <p:grpSp>
        <p:nvGrpSpPr>
          <p:cNvPr id="178235" name="Group 171"/>
          <p:cNvGrpSpPr>
            <a:grpSpLocks/>
          </p:cNvGrpSpPr>
          <p:nvPr/>
        </p:nvGrpSpPr>
        <p:grpSpPr bwMode="auto">
          <a:xfrm>
            <a:off x="4130675" y="5753100"/>
            <a:ext cx="279400" cy="55563"/>
            <a:chOff x="1608" y="576"/>
            <a:chExt cx="176" cy="35"/>
          </a:xfrm>
        </p:grpSpPr>
        <p:sp>
          <p:nvSpPr>
            <p:cNvPr id="178312" name="Oval 172"/>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13" name="Oval 173"/>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314" name="Oval 174"/>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78236" name="Group 175"/>
          <p:cNvGrpSpPr>
            <a:grpSpLocks/>
          </p:cNvGrpSpPr>
          <p:nvPr/>
        </p:nvGrpSpPr>
        <p:grpSpPr bwMode="auto">
          <a:xfrm>
            <a:off x="2209800" y="5791200"/>
            <a:ext cx="228600" cy="76200"/>
            <a:chOff x="3456" y="1776"/>
            <a:chExt cx="144" cy="48"/>
          </a:xfrm>
        </p:grpSpPr>
        <p:sp>
          <p:nvSpPr>
            <p:cNvPr id="178308" name="Line 176"/>
            <p:cNvSpPr>
              <a:spLocks noChangeShapeType="1"/>
            </p:cNvSpPr>
            <p:nvPr/>
          </p:nvSpPr>
          <p:spPr bwMode="auto">
            <a:xfrm>
              <a:off x="3456" y="1776"/>
              <a:ext cx="144" cy="0"/>
            </a:xfrm>
            <a:prstGeom prst="line">
              <a:avLst/>
            </a:prstGeom>
            <a:noFill/>
            <a:ln w="19050">
              <a:solidFill>
                <a:srgbClr val="FFFF00"/>
              </a:solidFill>
              <a:round/>
              <a:headEnd/>
              <a:tailEnd/>
            </a:ln>
          </p:spPr>
          <p:txBody>
            <a:bodyPr/>
            <a:lstStyle/>
            <a:p>
              <a:endParaRPr lang="en-US"/>
            </a:p>
          </p:txBody>
        </p:sp>
        <p:sp>
          <p:nvSpPr>
            <p:cNvPr id="178309" name="Line 177"/>
            <p:cNvSpPr>
              <a:spLocks noChangeShapeType="1"/>
            </p:cNvSpPr>
            <p:nvPr/>
          </p:nvSpPr>
          <p:spPr bwMode="auto">
            <a:xfrm>
              <a:off x="3462" y="1776"/>
              <a:ext cx="0" cy="48"/>
            </a:xfrm>
            <a:prstGeom prst="line">
              <a:avLst/>
            </a:prstGeom>
            <a:noFill/>
            <a:ln w="19050">
              <a:solidFill>
                <a:srgbClr val="FFFF00"/>
              </a:solidFill>
              <a:round/>
              <a:headEnd/>
              <a:tailEnd/>
            </a:ln>
          </p:spPr>
          <p:txBody>
            <a:bodyPr/>
            <a:lstStyle/>
            <a:p>
              <a:endParaRPr lang="en-US"/>
            </a:p>
          </p:txBody>
        </p:sp>
        <p:sp>
          <p:nvSpPr>
            <p:cNvPr id="178310" name="Line 178"/>
            <p:cNvSpPr>
              <a:spLocks noChangeShapeType="1"/>
            </p:cNvSpPr>
            <p:nvPr/>
          </p:nvSpPr>
          <p:spPr bwMode="auto">
            <a:xfrm>
              <a:off x="3528" y="1776"/>
              <a:ext cx="0" cy="48"/>
            </a:xfrm>
            <a:prstGeom prst="line">
              <a:avLst/>
            </a:prstGeom>
            <a:noFill/>
            <a:ln w="19050">
              <a:solidFill>
                <a:srgbClr val="FFFF00"/>
              </a:solidFill>
              <a:round/>
              <a:headEnd/>
              <a:tailEnd/>
            </a:ln>
          </p:spPr>
          <p:txBody>
            <a:bodyPr/>
            <a:lstStyle/>
            <a:p>
              <a:endParaRPr lang="en-US"/>
            </a:p>
          </p:txBody>
        </p:sp>
        <p:sp>
          <p:nvSpPr>
            <p:cNvPr id="178311" name="Line 179"/>
            <p:cNvSpPr>
              <a:spLocks noChangeShapeType="1"/>
            </p:cNvSpPr>
            <p:nvPr/>
          </p:nvSpPr>
          <p:spPr bwMode="auto">
            <a:xfrm>
              <a:off x="3594" y="1776"/>
              <a:ext cx="0" cy="48"/>
            </a:xfrm>
            <a:prstGeom prst="line">
              <a:avLst/>
            </a:prstGeom>
            <a:noFill/>
            <a:ln w="19050">
              <a:solidFill>
                <a:srgbClr val="FFFF00"/>
              </a:solidFill>
              <a:round/>
              <a:headEnd/>
              <a:tailEnd/>
            </a:ln>
          </p:spPr>
          <p:txBody>
            <a:bodyPr/>
            <a:lstStyle/>
            <a:p>
              <a:endParaRPr lang="en-US"/>
            </a:p>
          </p:txBody>
        </p:sp>
      </p:grpSp>
      <p:sp>
        <p:nvSpPr>
          <p:cNvPr id="178237" name="Oval 180"/>
          <p:cNvSpPr>
            <a:spLocks noChangeArrowheads="1"/>
          </p:cNvSpPr>
          <p:nvPr/>
        </p:nvSpPr>
        <p:spPr bwMode="auto">
          <a:xfrm>
            <a:off x="2362200" y="6019800"/>
            <a:ext cx="76200" cy="76200"/>
          </a:xfrm>
          <a:prstGeom prst="ellipse">
            <a:avLst/>
          </a:prstGeom>
          <a:solidFill>
            <a:srgbClr val="FFFF00"/>
          </a:solidFill>
          <a:ln w="9525">
            <a:solidFill>
              <a:srgbClr val="FFFF00"/>
            </a:solidFill>
            <a:round/>
            <a:headEnd/>
            <a:tailEnd/>
          </a:ln>
        </p:spPr>
        <p:txBody>
          <a:bodyPr wrap="none" anchor="ctr"/>
          <a:lstStyle/>
          <a:p>
            <a:endParaRPr lang="en-US"/>
          </a:p>
        </p:txBody>
      </p:sp>
      <p:sp>
        <p:nvSpPr>
          <p:cNvPr id="178238" name="Rectangle 181"/>
          <p:cNvSpPr>
            <a:spLocks noChangeArrowheads="1"/>
          </p:cNvSpPr>
          <p:nvPr/>
        </p:nvSpPr>
        <p:spPr bwMode="auto">
          <a:xfrm>
            <a:off x="76200" y="5486400"/>
            <a:ext cx="400050" cy="274638"/>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239" name="Text Box 182"/>
          <p:cNvSpPr txBox="1">
            <a:spLocks noChangeArrowheads="1"/>
          </p:cNvSpPr>
          <p:nvPr/>
        </p:nvSpPr>
        <p:spPr bwMode="auto">
          <a:xfrm>
            <a:off x="4149725" y="6419850"/>
            <a:ext cx="268288" cy="244475"/>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sp>
        <p:nvSpPr>
          <p:cNvPr id="178240" name="Text Box 183"/>
          <p:cNvSpPr txBox="1">
            <a:spLocks noChangeArrowheads="1"/>
          </p:cNvSpPr>
          <p:nvPr/>
        </p:nvSpPr>
        <p:spPr bwMode="auto">
          <a:xfrm>
            <a:off x="2819400" y="6613525"/>
            <a:ext cx="233363" cy="244475"/>
          </a:xfrm>
          <a:prstGeom prst="rect">
            <a:avLst/>
          </a:prstGeom>
          <a:noFill/>
          <a:ln w="9525">
            <a:noFill/>
            <a:miter lim="800000"/>
            <a:headEnd/>
            <a:tailEnd/>
          </a:ln>
        </p:spPr>
        <p:txBody>
          <a:bodyPr wrap="none">
            <a:spAutoFit/>
          </a:bodyPr>
          <a:lstStyle/>
          <a:p>
            <a:r>
              <a:rPr lang="en-US" sz="1000" b="1">
                <a:latin typeface="Times New Roman" pitchFamily="18" charset="0"/>
              </a:rPr>
              <a:t>I</a:t>
            </a:r>
            <a:endParaRPr lang="en-US" sz="1000" b="1"/>
          </a:p>
        </p:txBody>
      </p:sp>
      <p:sp>
        <p:nvSpPr>
          <p:cNvPr id="178241" name="Line 184"/>
          <p:cNvSpPr>
            <a:spLocks noChangeShapeType="1"/>
          </p:cNvSpPr>
          <p:nvPr/>
        </p:nvSpPr>
        <p:spPr bwMode="auto">
          <a:xfrm>
            <a:off x="2133600" y="6477000"/>
            <a:ext cx="401638" cy="0"/>
          </a:xfrm>
          <a:prstGeom prst="line">
            <a:avLst/>
          </a:prstGeom>
          <a:noFill/>
          <a:ln w="19050">
            <a:solidFill>
              <a:srgbClr val="FFFF00"/>
            </a:solidFill>
            <a:round/>
            <a:headEnd/>
            <a:tailEnd/>
          </a:ln>
        </p:spPr>
        <p:txBody>
          <a:bodyPr/>
          <a:lstStyle/>
          <a:p>
            <a:endParaRPr lang="en-US"/>
          </a:p>
        </p:txBody>
      </p:sp>
      <p:sp>
        <p:nvSpPr>
          <p:cNvPr id="178242" name="Text Box 185"/>
          <p:cNvSpPr txBox="1">
            <a:spLocks noChangeArrowheads="1"/>
          </p:cNvSpPr>
          <p:nvPr/>
        </p:nvSpPr>
        <p:spPr bwMode="auto">
          <a:xfrm>
            <a:off x="3581400" y="6613525"/>
            <a:ext cx="344488" cy="244475"/>
          </a:xfrm>
          <a:prstGeom prst="rect">
            <a:avLst/>
          </a:prstGeom>
          <a:noFill/>
          <a:ln w="9525">
            <a:noFill/>
            <a:miter lim="800000"/>
            <a:headEnd/>
            <a:tailEnd/>
          </a:ln>
        </p:spPr>
        <p:txBody>
          <a:bodyPr wrap="none">
            <a:spAutoFit/>
          </a:bodyPr>
          <a:lstStyle/>
          <a:p>
            <a:r>
              <a:rPr lang="en-US" sz="1000" b="1"/>
              <a:t>(+)</a:t>
            </a:r>
          </a:p>
        </p:txBody>
      </p:sp>
      <p:grpSp>
        <p:nvGrpSpPr>
          <p:cNvPr id="178243" name="Group 186"/>
          <p:cNvGrpSpPr>
            <a:grpSpLocks/>
          </p:cNvGrpSpPr>
          <p:nvPr/>
        </p:nvGrpSpPr>
        <p:grpSpPr bwMode="auto">
          <a:xfrm>
            <a:off x="1447800" y="6477000"/>
            <a:ext cx="382588" cy="273050"/>
            <a:chOff x="1158" y="820"/>
            <a:chExt cx="241" cy="172"/>
          </a:xfrm>
        </p:grpSpPr>
        <p:sp>
          <p:nvSpPr>
            <p:cNvPr id="178305" name="Line 187"/>
            <p:cNvSpPr>
              <a:spLocks noChangeShapeType="1"/>
            </p:cNvSpPr>
            <p:nvPr/>
          </p:nvSpPr>
          <p:spPr bwMode="auto">
            <a:xfrm>
              <a:off x="1280" y="878"/>
              <a:ext cx="0" cy="48"/>
            </a:xfrm>
            <a:prstGeom prst="line">
              <a:avLst/>
            </a:prstGeom>
            <a:noFill/>
            <a:ln w="19050">
              <a:solidFill>
                <a:srgbClr val="FFFF00"/>
              </a:solidFill>
              <a:round/>
              <a:headEnd/>
              <a:tailEnd/>
            </a:ln>
          </p:spPr>
          <p:txBody>
            <a:bodyPr/>
            <a:lstStyle/>
            <a:p>
              <a:endParaRPr lang="en-US"/>
            </a:p>
          </p:txBody>
        </p:sp>
        <p:sp>
          <p:nvSpPr>
            <p:cNvPr id="178306" name="Line 188"/>
            <p:cNvSpPr>
              <a:spLocks noChangeShapeType="1"/>
            </p:cNvSpPr>
            <p:nvPr/>
          </p:nvSpPr>
          <p:spPr bwMode="auto">
            <a:xfrm rot="-300000">
              <a:off x="1284" y="877"/>
              <a:ext cx="115" cy="115"/>
            </a:xfrm>
            <a:prstGeom prst="line">
              <a:avLst/>
            </a:prstGeom>
            <a:noFill/>
            <a:ln w="19050">
              <a:solidFill>
                <a:srgbClr val="FFFF00"/>
              </a:solidFill>
              <a:round/>
              <a:headEnd/>
              <a:tailEnd/>
            </a:ln>
          </p:spPr>
          <p:txBody>
            <a:bodyPr/>
            <a:lstStyle/>
            <a:p>
              <a:endParaRPr lang="en-US"/>
            </a:p>
          </p:txBody>
        </p:sp>
        <p:sp>
          <p:nvSpPr>
            <p:cNvPr id="178307" name="Line 189"/>
            <p:cNvSpPr>
              <a:spLocks noChangeShapeType="1"/>
            </p:cNvSpPr>
            <p:nvPr/>
          </p:nvSpPr>
          <p:spPr bwMode="auto">
            <a:xfrm rot="15600000" flipH="1">
              <a:off x="1158" y="820"/>
              <a:ext cx="115" cy="115"/>
            </a:xfrm>
            <a:prstGeom prst="line">
              <a:avLst/>
            </a:prstGeom>
            <a:noFill/>
            <a:ln w="19050">
              <a:solidFill>
                <a:srgbClr val="FFFF00"/>
              </a:solidFill>
              <a:round/>
              <a:headEnd/>
              <a:tailEnd/>
            </a:ln>
          </p:spPr>
          <p:txBody>
            <a:bodyPr/>
            <a:lstStyle/>
            <a:p>
              <a:endParaRPr lang="en-US"/>
            </a:p>
          </p:txBody>
        </p:sp>
      </p:grpSp>
      <p:grpSp>
        <p:nvGrpSpPr>
          <p:cNvPr id="178244" name="Group 190"/>
          <p:cNvGrpSpPr>
            <a:grpSpLocks/>
          </p:cNvGrpSpPr>
          <p:nvPr/>
        </p:nvGrpSpPr>
        <p:grpSpPr bwMode="auto">
          <a:xfrm>
            <a:off x="1600200" y="5791200"/>
            <a:ext cx="214313" cy="123825"/>
            <a:chOff x="1824" y="1344"/>
            <a:chExt cx="135" cy="78"/>
          </a:xfrm>
        </p:grpSpPr>
        <p:sp>
          <p:nvSpPr>
            <p:cNvPr id="178303" name="AutoShape 191"/>
            <p:cNvSpPr>
              <a:spLocks noChangeAspect="1" noChangeArrowheads="1"/>
            </p:cNvSpPr>
            <p:nvPr/>
          </p:nvSpPr>
          <p:spPr bwMode="auto">
            <a:xfrm rot="5400658">
              <a:off x="1815" y="1353"/>
              <a:ext cx="78" cy="59"/>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78304" name="AutoShape 192"/>
            <p:cNvSpPr>
              <a:spLocks noChangeAspect="1" noChangeArrowheads="1"/>
            </p:cNvSpPr>
            <p:nvPr/>
          </p:nvSpPr>
          <p:spPr bwMode="auto">
            <a:xfrm rot="16199342" flipH="1">
              <a:off x="1891" y="1353"/>
              <a:ext cx="78" cy="59"/>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78245" name="AutoShape 193"/>
          <p:cNvSpPr>
            <a:spLocks noChangeArrowheads="1"/>
          </p:cNvSpPr>
          <p:nvPr/>
        </p:nvSpPr>
        <p:spPr bwMode="auto">
          <a:xfrm>
            <a:off x="2328863" y="5562600"/>
            <a:ext cx="109537" cy="92075"/>
          </a:xfrm>
          <a:prstGeom prst="triangle">
            <a:avLst>
              <a:gd name="adj" fmla="val 50000"/>
            </a:avLst>
          </a:prstGeom>
          <a:solidFill>
            <a:srgbClr val="FFFF00"/>
          </a:solidFill>
          <a:ln w="9525">
            <a:solidFill>
              <a:srgbClr val="FFFF00"/>
            </a:solidFill>
            <a:miter lim="800000"/>
            <a:headEnd/>
            <a:tailEnd/>
          </a:ln>
        </p:spPr>
        <p:txBody>
          <a:bodyPr wrap="none" anchor="ctr"/>
          <a:lstStyle/>
          <a:p>
            <a:endParaRPr lang="en-US"/>
          </a:p>
        </p:txBody>
      </p:sp>
      <p:grpSp>
        <p:nvGrpSpPr>
          <p:cNvPr id="178246" name="Group 194"/>
          <p:cNvGrpSpPr>
            <a:grpSpLocks/>
          </p:cNvGrpSpPr>
          <p:nvPr/>
        </p:nvGrpSpPr>
        <p:grpSpPr bwMode="auto">
          <a:xfrm>
            <a:off x="3930650" y="6019800"/>
            <a:ext cx="288925" cy="244475"/>
            <a:chOff x="2660" y="1874"/>
            <a:chExt cx="182" cy="154"/>
          </a:xfrm>
        </p:grpSpPr>
        <p:sp>
          <p:nvSpPr>
            <p:cNvPr id="178299" name="Text Box 195"/>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8300" name="Line 196"/>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78301" name="Line 197"/>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78302" name="Line 198"/>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sp>
        <p:nvSpPr>
          <p:cNvPr id="178247" name="Text Box 199"/>
          <p:cNvSpPr txBox="1">
            <a:spLocks noChangeArrowheads="1"/>
          </p:cNvSpPr>
          <p:nvPr/>
        </p:nvSpPr>
        <p:spPr bwMode="auto">
          <a:xfrm>
            <a:off x="7515225" y="280988"/>
            <a:ext cx="954088" cy="214312"/>
          </a:xfrm>
          <a:prstGeom prst="rect">
            <a:avLst/>
          </a:prstGeom>
          <a:noFill/>
          <a:ln w="9525">
            <a:noFill/>
            <a:miter lim="800000"/>
            <a:headEnd/>
            <a:tailEnd/>
          </a:ln>
        </p:spPr>
        <p:txBody>
          <a:bodyPr wrap="none">
            <a:spAutoFit/>
          </a:bodyPr>
          <a:lstStyle/>
          <a:p>
            <a:r>
              <a:rPr lang="en-US" sz="800"/>
              <a:t>ANGLICO TEAM</a:t>
            </a:r>
          </a:p>
        </p:txBody>
      </p:sp>
      <p:grpSp>
        <p:nvGrpSpPr>
          <p:cNvPr id="178248" name="Group 200"/>
          <p:cNvGrpSpPr>
            <a:grpSpLocks noChangeAspect="1"/>
          </p:cNvGrpSpPr>
          <p:nvPr/>
        </p:nvGrpSpPr>
        <p:grpSpPr bwMode="auto">
          <a:xfrm>
            <a:off x="7010400" y="152400"/>
            <a:ext cx="411163" cy="327025"/>
            <a:chOff x="1536" y="1705"/>
            <a:chExt cx="204" cy="163"/>
          </a:xfrm>
        </p:grpSpPr>
        <p:grpSp>
          <p:nvGrpSpPr>
            <p:cNvPr id="178285" name="Group 201"/>
            <p:cNvGrpSpPr>
              <a:grpSpLocks noChangeAspect="1"/>
            </p:cNvGrpSpPr>
            <p:nvPr/>
          </p:nvGrpSpPr>
          <p:grpSpPr bwMode="auto">
            <a:xfrm>
              <a:off x="1536" y="1728"/>
              <a:ext cx="204" cy="140"/>
              <a:chOff x="1536" y="1728"/>
              <a:chExt cx="204" cy="140"/>
            </a:xfrm>
          </p:grpSpPr>
          <p:sp>
            <p:nvSpPr>
              <p:cNvPr id="178289" name="Rectangle 202"/>
              <p:cNvSpPr>
                <a:spLocks noChangeAspect="1" noChangeArrowheads="1"/>
              </p:cNvSpPr>
              <p:nvPr/>
            </p:nvSpPr>
            <p:spPr bwMode="auto">
              <a:xfrm>
                <a:off x="1536" y="1728"/>
                <a:ext cx="204" cy="140"/>
              </a:xfrm>
              <a:prstGeom prst="rect">
                <a:avLst/>
              </a:prstGeom>
              <a:solidFill>
                <a:srgbClr val="FF3300"/>
              </a:solidFill>
              <a:ln w="19050">
                <a:solidFill>
                  <a:srgbClr val="FFFF00"/>
                </a:solidFill>
                <a:miter lim="800000"/>
                <a:headEnd/>
                <a:tailEnd/>
              </a:ln>
            </p:spPr>
            <p:txBody>
              <a:bodyPr wrap="none" anchor="ctr"/>
              <a:lstStyle/>
              <a:p>
                <a:endParaRPr lang="en-US"/>
              </a:p>
            </p:txBody>
          </p:sp>
          <p:sp>
            <p:nvSpPr>
              <p:cNvPr id="178290" name="Line 203"/>
              <p:cNvSpPr>
                <a:spLocks noChangeAspect="1" noChangeShapeType="1"/>
              </p:cNvSpPr>
              <p:nvPr/>
            </p:nvSpPr>
            <p:spPr bwMode="auto">
              <a:xfrm flipV="1">
                <a:off x="1536" y="1728"/>
                <a:ext cx="204" cy="140"/>
              </a:xfrm>
              <a:prstGeom prst="line">
                <a:avLst/>
              </a:prstGeom>
              <a:noFill/>
              <a:ln w="19050">
                <a:solidFill>
                  <a:srgbClr val="FFFF00"/>
                </a:solidFill>
                <a:round/>
                <a:headEnd/>
                <a:tailEnd/>
              </a:ln>
            </p:spPr>
            <p:txBody>
              <a:bodyPr wrap="none" anchor="ctr"/>
              <a:lstStyle/>
              <a:p>
                <a:endParaRPr lang="en-US"/>
              </a:p>
            </p:txBody>
          </p:sp>
          <p:grpSp>
            <p:nvGrpSpPr>
              <p:cNvPr id="178291" name="Group 204"/>
              <p:cNvGrpSpPr>
                <a:grpSpLocks noChangeAspect="1"/>
              </p:cNvGrpSpPr>
              <p:nvPr/>
            </p:nvGrpSpPr>
            <p:grpSpPr bwMode="auto">
              <a:xfrm>
                <a:off x="1582" y="1767"/>
                <a:ext cx="109" cy="63"/>
                <a:chOff x="1824" y="1344"/>
                <a:chExt cx="135" cy="78"/>
              </a:xfrm>
            </p:grpSpPr>
            <p:sp>
              <p:nvSpPr>
                <p:cNvPr id="178297" name="AutoShape 205"/>
                <p:cNvSpPr>
                  <a:spLocks noChangeAspect="1" noChangeArrowheads="1"/>
                </p:cNvSpPr>
                <p:nvPr/>
              </p:nvSpPr>
              <p:spPr bwMode="auto">
                <a:xfrm rot="5400658">
                  <a:off x="1815" y="1353"/>
                  <a:ext cx="78" cy="59"/>
                </a:xfrm>
                <a:prstGeom prst="triangle">
                  <a:avLst>
                    <a:gd name="adj" fmla="val 50000"/>
                  </a:avLst>
                </a:prstGeom>
                <a:solidFill>
                  <a:srgbClr val="FF3300"/>
                </a:solidFill>
                <a:ln w="19050">
                  <a:solidFill>
                    <a:srgbClr val="FFFF00"/>
                  </a:solidFill>
                  <a:miter lim="800000"/>
                  <a:headEnd/>
                  <a:tailEnd/>
                </a:ln>
              </p:spPr>
              <p:txBody>
                <a:bodyPr anchor="ctr">
                  <a:spAutoFit/>
                </a:bodyPr>
                <a:lstStyle/>
                <a:p>
                  <a:endParaRPr lang="en-US"/>
                </a:p>
              </p:txBody>
            </p:sp>
            <p:sp>
              <p:nvSpPr>
                <p:cNvPr id="178298" name="AutoShape 206"/>
                <p:cNvSpPr>
                  <a:spLocks noChangeAspect="1" noChangeArrowheads="1"/>
                </p:cNvSpPr>
                <p:nvPr/>
              </p:nvSpPr>
              <p:spPr bwMode="auto">
                <a:xfrm rot="16199342" flipH="1">
                  <a:off x="1891" y="1353"/>
                  <a:ext cx="78" cy="59"/>
                </a:xfrm>
                <a:prstGeom prst="triangle">
                  <a:avLst>
                    <a:gd name="adj" fmla="val 50000"/>
                  </a:avLst>
                </a:prstGeom>
                <a:solidFill>
                  <a:srgbClr val="FF3300"/>
                </a:solidFill>
                <a:ln w="19050">
                  <a:solidFill>
                    <a:srgbClr val="FFFF00"/>
                  </a:solidFill>
                  <a:miter lim="800000"/>
                  <a:headEnd/>
                  <a:tailEnd/>
                </a:ln>
              </p:spPr>
              <p:txBody>
                <a:bodyPr anchor="ctr">
                  <a:spAutoFit/>
                </a:bodyPr>
                <a:lstStyle/>
                <a:p>
                  <a:endParaRPr lang="en-US"/>
                </a:p>
              </p:txBody>
            </p:sp>
          </p:grpSp>
          <p:sp>
            <p:nvSpPr>
              <p:cNvPr id="178292" name="Oval 207"/>
              <p:cNvSpPr>
                <a:spLocks noChangeAspect="1" noChangeArrowheads="1"/>
              </p:cNvSpPr>
              <p:nvPr/>
            </p:nvSpPr>
            <p:spPr bwMode="auto">
              <a:xfrm>
                <a:off x="1617" y="1778"/>
                <a:ext cx="39" cy="39"/>
              </a:xfrm>
              <a:prstGeom prst="ellipse">
                <a:avLst/>
              </a:prstGeom>
              <a:solidFill>
                <a:srgbClr val="FFFF00"/>
              </a:solidFill>
              <a:ln w="9525">
                <a:solidFill>
                  <a:srgbClr val="FFFF00"/>
                </a:solidFill>
                <a:round/>
                <a:headEnd/>
                <a:tailEnd/>
              </a:ln>
            </p:spPr>
            <p:txBody>
              <a:bodyPr wrap="none" anchor="ctr"/>
              <a:lstStyle/>
              <a:p>
                <a:endParaRPr lang="en-US"/>
              </a:p>
            </p:txBody>
          </p:sp>
          <p:grpSp>
            <p:nvGrpSpPr>
              <p:cNvPr id="178293" name="Group 208"/>
              <p:cNvGrpSpPr>
                <a:grpSpLocks noChangeAspect="1"/>
              </p:cNvGrpSpPr>
              <p:nvPr/>
            </p:nvGrpSpPr>
            <p:grpSpPr bwMode="auto">
              <a:xfrm>
                <a:off x="1623" y="1729"/>
                <a:ext cx="28" cy="47"/>
                <a:chOff x="829" y="1958"/>
                <a:chExt cx="35" cy="58"/>
              </a:xfrm>
            </p:grpSpPr>
            <p:sp>
              <p:nvSpPr>
                <p:cNvPr id="178294" name="Line 209"/>
                <p:cNvSpPr>
                  <a:spLocks noChangeAspect="1" noChangeShapeType="1"/>
                </p:cNvSpPr>
                <p:nvPr/>
              </p:nvSpPr>
              <p:spPr bwMode="auto">
                <a:xfrm>
                  <a:off x="847" y="1958"/>
                  <a:ext cx="0" cy="48"/>
                </a:xfrm>
                <a:prstGeom prst="line">
                  <a:avLst/>
                </a:prstGeom>
                <a:noFill/>
                <a:ln w="9525">
                  <a:solidFill>
                    <a:srgbClr val="FFFF00"/>
                  </a:solidFill>
                  <a:round/>
                  <a:headEnd/>
                  <a:tailEnd/>
                </a:ln>
              </p:spPr>
              <p:txBody>
                <a:bodyPr/>
                <a:lstStyle/>
                <a:p>
                  <a:endParaRPr lang="en-US"/>
                </a:p>
              </p:txBody>
            </p:sp>
            <p:sp>
              <p:nvSpPr>
                <p:cNvPr id="178295" name="Line 210"/>
                <p:cNvSpPr>
                  <a:spLocks noChangeAspect="1" noChangeShapeType="1"/>
                </p:cNvSpPr>
                <p:nvPr/>
              </p:nvSpPr>
              <p:spPr bwMode="auto">
                <a:xfrm>
                  <a:off x="833" y="1972"/>
                  <a:ext cx="29" cy="0"/>
                </a:xfrm>
                <a:prstGeom prst="line">
                  <a:avLst/>
                </a:prstGeom>
                <a:noFill/>
                <a:ln w="9525">
                  <a:solidFill>
                    <a:srgbClr val="FFFF00"/>
                  </a:solidFill>
                  <a:round/>
                  <a:headEnd/>
                  <a:tailEnd/>
                </a:ln>
              </p:spPr>
              <p:txBody>
                <a:bodyPr/>
                <a:lstStyle/>
                <a:p>
                  <a:endParaRPr lang="en-US"/>
                </a:p>
              </p:txBody>
            </p:sp>
            <p:sp>
              <p:nvSpPr>
                <p:cNvPr id="178296" name="Arc 211"/>
                <p:cNvSpPr>
                  <a:spLocks noChangeAspect="1"/>
                </p:cNvSpPr>
                <p:nvPr/>
              </p:nvSpPr>
              <p:spPr bwMode="auto">
                <a:xfrm rot="8100000">
                  <a:off x="829" y="1981"/>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FF00"/>
                  </a:solidFill>
                  <a:round/>
                  <a:headEnd/>
                  <a:tailEnd/>
                </a:ln>
              </p:spPr>
              <p:txBody>
                <a:bodyPr wrap="none" anchor="ctr"/>
                <a:lstStyle/>
                <a:p>
                  <a:endParaRPr lang="en-US"/>
                </a:p>
              </p:txBody>
            </p:sp>
          </p:grpSp>
        </p:grpSp>
        <p:grpSp>
          <p:nvGrpSpPr>
            <p:cNvPr id="178286" name="Group 212"/>
            <p:cNvGrpSpPr>
              <a:grpSpLocks noChangeAspect="1"/>
            </p:cNvGrpSpPr>
            <p:nvPr/>
          </p:nvGrpSpPr>
          <p:grpSpPr bwMode="auto">
            <a:xfrm>
              <a:off x="1590" y="1705"/>
              <a:ext cx="96" cy="23"/>
              <a:chOff x="1680" y="1584"/>
              <a:chExt cx="96" cy="23"/>
            </a:xfrm>
          </p:grpSpPr>
          <p:sp>
            <p:nvSpPr>
              <p:cNvPr id="178287" name="Oval 213"/>
              <p:cNvSpPr>
                <a:spLocks noChangeAspect="1" noChangeArrowheads="1"/>
              </p:cNvSpPr>
              <p:nvPr/>
            </p:nvSpPr>
            <p:spPr bwMode="auto">
              <a:xfrm>
                <a:off x="1680" y="1584"/>
                <a:ext cx="23" cy="23"/>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288" name="Oval 214"/>
              <p:cNvSpPr>
                <a:spLocks noChangeAspect="1" noChangeArrowheads="1"/>
              </p:cNvSpPr>
              <p:nvPr/>
            </p:nvSpPr>
            <p:spPr bwMode="auto">
              <a:xfrm>
                <a:off x="1753" y="1584"/>
                <a:ext cx="23" cy="23"/>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78249" name="AutoShape 215"/>
          <p:cNvSpPr>
            <a:spLocks noChangeArrowheads="1"/>
          </p:cNvSpPr>
          <p:nvPr/>
        </p:nvSpPr>
        <p:spPr bwMode="auto">
          <a:xfrm>
            <a:off x="838200" y="5486400"/>
            <a:ext cx="381000" cy="274638"/>
          </a:xfrm>
          <a:prstGeom prst="triangle">
            <a:avLst>
              <a:gd name="adj" fmla="val 50000"/>
            </a:avLst>
          </a:prstGeom>
          <a:solidFill>
            <a:srgbClr val="FF0000"/>
          </a:solidFill>
          <a:ln w="19050">
            <a:solidFill>
              <a:srgbClr val="FFFF00"/>
            </a:solidFill>
            <a:miter lim="800000"/>
            <a:headEnd/>
            <a:tailEnd/>
          </a:ln>
        </p:spPr>
        <p:txBody>
          <a:bodyPr wrap="none" anchor="ctr"/>
          <a:lstStyle/>
          <a:p>
            <a:endParaRPr lang="en-US"/>
          </a:p>
        </p:txBody>
      </p:sp>
      <p:grpSp>
        <p:nvGrpSpPr>
          <p:cNvPr id="178250" name="Group 216"/>
          <p:cNvGrpSpPr>
            <a:grpSpLocks/>
          </p:cNvGrpSpPr>
          <p:nvPr/>
        </p:nvGrpSpPr>
        <p:grpSpPr bwMode="auto">
          <a:xfrm>
            <a:off x="7010400" y="609600"/>
            <a:ext cx="400050" cy="330200"/>
            <a:chOff x="468" y="2509"/>
            <a:chExt cx="252" cy="208"/>
          </a:xfrm>
        </p:grpSpPr>
        <p:sp>
          <p:nvSpPr>
            <p:cNvPr id="178281" name="Rectangle 217"/>
            <p:cNvSpPr>
              <a:spLocks noChangeArrowheads="1"/>
            </p:cNvSpPr>
            <p:nvPr/>
          </p:nvSpPr>
          <p:spPr bwMode="auto">
            <a:xfrm>
              <a:off x="468" y="254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78282" name="AutoShape 218"/>
            <p:cNvSpPr>
              <a:spLocks noChangeArrowheads="1"/>
            </p:cNvSpPr>
            <p:nvPr/>
          </p:nvSpPr>
          <p:spPr bwMode="auto">
            <a:xfrm>
              <a:off x="474" y="2544"/>
              <a:ext cx="240" cy="173"/>
            </a:xfrm>
            <a:prstGeom prst="triangle">
              <a:avLst>
                <a:gd name="adj" fmla="val 50000"/>
              </a:avLst>
            </a:prstGeom>
            <a:solidFill>
              <a:srgbClr val="FF0000"/>
            </a:solidFill>
            <a:ln w="19050">
              <a:solidFill>
                <a:srgbClr val="FFFF00"/>
              </a:solidFill>
              <a:miter lim="800000"/>
              <a:headEnd/>
              <a:tailEnd/>
            </a:ln>
          </p:spPr>
          <p:txBody>
            <a:bodyPr wrap="none" anchor="ctr"/>
            <a:lstStyle/>
            <a:p>
              <a:endParaRPr lang="en-US"/>
            </a:p>
          </p:txBody>
        </p:sp>
        <p:sp>
          <p:nvSpPr>
            <p:cNvPr id="178283" name="Oval 219"/>
            <p:cNvSpPr>
              <a:spLocks noChangeArrowheads="1"/>
            </p:cNvSpPr>
            <p:nvPr/>
          </p:nvSpPr>
          <p:spPr bwMode="auto">
            <a:xfrm>
              <a:off x="528" y="2509"/>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284" name="Oval 220"/>
            <p:cNvSpPr>
              <a:spLocks noChangeArrowheads="1"/>
            </p:cNvSpPr>
            <p:nvPr/>
          </p:nvSpPr>
          <p:spPr bwMode="auto">
            <a:xfrm>
              <a:off x="624" y="2509"/>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78251" name="Text Box 221"/>
          <p:cNvSpPr txBox="1">
            <a:spLocks noChangeArrowheads="1"/>
          </p:cNvSpPr>
          <p:nvPr/>
        </p:nvSpPr>
        <p:spPr bwMode="auto">
          <a:xfrm>
            <a:off x="7543800" y="685800"/>
            <a:ext cx="766763" cy="214313"/>
          </a:xfrm>
          <a:prstGeom prst="rect">
            <a:avLst/>
          </a:prstGeom>
          <a:noFill/>
          <a:ln w="9525">
            <a:noFill/>
            <a:miter lim="800000"/>
            <a:headEnd/>
            <a:tailEnd/>
          </a:ln>
        </p:spPr>
        <p:txBody>
          <a:bodyPr wrap="none">
            <a:spAutoFit/>
          </a:bodyPr>
          <a:lstStyle/>
          <a:p>
            <a:r>
              <a:rPr lang="en-US" sz="800"/>
              <a:t>CAAT TEAM</a:t>
            </a:r>
          </a:p>
        </p:txBody>
      </p:sp>
      <p:grpSp>
        <p:nvGrpSpPr>
          <p:cNvPr id="178252" name="Group 222"/>
          <p:cNvGrpSpPr>
            <a:grpSpLocks/>
          </p:cNvGrpSpPr>
          <p:nvPr/>
        </p:nvGrpSpPr>
        <p:grpSpPr bwMode="auto">
          <a:xfrm>
            <a:off x="4164013" y="5648325"/>
            <a:ext cx="207962" cy="55563"/>
            <a:chOff x="1968" y="1152"/>
            <a:chExt cx="131" cy="35"/>
          </a:xfrm>
        </p:grpSpPr>
        <p:sp>
          <p:nvSpPr>
            <p:cNvPr id="178279" name="Oval 223"/>
            <p:cNvSpPr>
              <a:spLocks noChangeArrowheads="1"/>
            </p:cNvSpPr>
            <p:nvPr/>
          </p:nvSpPr>
          <p:spPr bwMode="auto">
            <a:xfrm>
              <a:off x="1968" y="1152"/>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280" name="Oval 224"/>
            <p:cNvSpPr>
              <a:spLocks noChangeArrowheads="1"/>
            </p:cNvSpPr>
            <p:nvPr/>
          </p:nvSpPr>
          <p:spPr bwMode="auto">
            <a:xfrm>
              <a:off x="2064" y="1152"/>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78253" name="Group 225"/>
          <p:cNvGrpSpPr>
            <a:grpSpLocks/>
          </p:cNvGrpSpPr>
          <p:nvPr/>
        </p:nvGrpSpPr>
        <p:grpSpPr bwMode="auto">
          <a:xfrm>
            <a:off x="2133600" y="6613525"/>
            <a:ext cx="55563" cy="92075"/>
            <a:chOff x="829" y="1958"/>
            <a:chExt cx="35" cy="58"/>
          </a:xfrm>
        </p:grpSpPr>
        <p:sp>
          <p:nvSpPr>
            <p:cNvPr id="178276" name="Line 226"/>
            <p:cNvSpPr>
              <a:spLocks noChangeShapeType="1"/>
            </p:cNvSpPr>
            <p:nvPr/>
          </p:nvSpPr>
          <p:spPr bwMode="auto">
            <a:xfrm>
              <a:off x="847" y="1958"/>
              <a:ext cx="0" cy="48"/>
            </a:xfrm>
            <a:prstGeom prst="line">
              <a:avLst/>
            </a:prstGeom>
            <a:noFill/>
            <a:ln w="9525">
              <a:solidFill>
                <a:srgbClr val="FFFF00"/>
              </a:solidFill>
              <a:round/>
              <a:headEnd/>
              <a:tailEnd/>
            </a:ln>
          </p:spPr>
          <p:txBody>
            <a:bodyPr/>
            <a:lstStyle/>
            <a:p>
              <a:endParaRPr lang="en-US"/>
            </a:p>
          </p:txBody>
        </p:sp>
        <p:sp>
          <p:nvSpPr>
            <p:cNvPr id="178277" name="Line 227"/>
            <p:cNvSpPr>
              <a:spLocks noChangeShapeType="1"/>
            </p:cNvSpPr>
            <p:nvPr/>
          </p:nvSpPr>
          <p:spPr bwMode="auto">
            <a:xfrm>
              <a:off x="833" y="1972"/>
              <a:ext cx="29" cy="0"/>
            </a:xfrm>
            <a:prstGeom prst="line">
              <a:avLst/>
            </a:prstGeom>
            <a:noFill/>
            <a:ln w="9525">
              <a:solidFill>
                <a:srgbClr val="FFFF00"/>
              </a:solidFill>
              <a:round/>
              <a:headEnd/>
              <a:tailEnd/>
            </a:ln>
          </p:spPr>
          <p:txBody>
            <a:bodyPr/>
            <a:lstStyle/>
            <a:p>
              <a:endParaRPr lang="en-US"/>
            </a:p>
          </p:txBody>
        </p:sp>
        <p:sp>
          <p:nvSpPr>
            <p:cNvPr id="178278" name="Arc 228"/>
            <p:cNvSpPr>
              <a:spLocks/>
            </p:cNvSpPr>
            <p:nvPr/>
          </p:nvSpPr>
          <p:spPr bwMode="auto">
            <a:xfrm rot="8100000">
              <a:off x="829" y="1981"/>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FF00"/>
              </a:solidFill>
              <a:round/>
              <a:headEnd/>
              <a:tailEnd/>
            </a:ln>
          </p:spPr>
          <p:txBody>
            <a:bodyPr wrap="none" anchor="ctr"/>
            <a:lstStyle/>
            <a:p>
              <a:endParaRPr lang="en-US"/>
            </a:p>
          </p:txBody>
        </p:sp>
      </p:grpSp>
      <p:grpSp>
        <p:nvGrpSpPr>
          <p:cNvPr id="178254" name="Group 229"/>
          <p:cNvGrpSpPr>
            <a:grpSpLocks/>
          </p:cNvGrpSpPr>
          <p:nvPr/>
        </p:nvGrpSpPr>
        <p:grpSpPr bwMode="auto">
          <a:xfrm>
            <a:off x="7010400" y="990600"/>
            <a:ext cx="400050" cy="433388"/>
            <a:chOff x="144" y="2684"/>
            <a:chExt cx="252" cy="273"/>
          </a:xfrm>
        </p:grpSpPr>
        <p:sp>
          <p:nvSpPr>
            <p:cNvPr id="178271" name="Rectangle 230"/>
            <p:cNvSpPr>
              <a:spLocks noChangeArrowheads="1"/>
            </p:cNvSpPr>
            <p:nvPr/>
          </p:nvSpPr>
          <p:spPr bwMode="auto">
            <a:xfrm>
              <a:off x="144" y="278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78272" name="Group 231"/>
            <p:cNvGrpSpPr>
              <a:grpSpLocks/>
            </p:cNvGrpSpPr>
            <p:nvPr/>
          </p:nvGrpSpPr>
          <p:grpSpPr bwMode="auto">
            <a:xfrm>
              <a:off x="144" y="2784"/>
              <a:ext cx="252" cy="173"/>
              <a:chOff x="1536" y="1488"/>
              <a:chExt cx="252" cy="173"/>
            </a:xfrm>
          </p:grpSpPr>
          <p:sp>
            <p:nvSpPr>
              <p:cNvPr id="178274" name="Line 232"/>
              <p:cNvSpPr>
                <a:spLocks noChangeShapeType="1"/>
              </p:cNvSpPr>
              <p:nvPr/>
            </p:nvSpPr>
            <p:spPr bwMode="auto">
              <a:xfrm>
                <a:off x="1536" y="1488"/>
                <a:ext cx="252" cy="173"/>
              </a:xfrm>
              <a:prstGeom prst="line">
                <a:avLst/>
              </a:prstGeom>
              <a:noFill/>
              <a:ln w="19050">
                <a:solidFill>
                  <a:srgbClr val="FFFF00"/>
                </a:solidFill>
                <a:round/>
                <a:headEnd/>
                <a:tailEnd/>
              </a:ln>
            </p:spPr>
            <p:txBody>
              <a:bodyPr wrap="none" anchor="ctr"/>
              <a:lstStyle/>
              <a:p>
                <a:endParaRPr lang="en-US"/>
              </a:p>
            </p:txBody>
          </p:sp>
          <p:sp>
            <p:nvSpPr>
              <p:cNvPr id="178275" name="Line 233"/>
              <p:cNvSpPr>
                <a:spLocks noChangeShapeType="1"/>
              </p:cNvSpPr>
              <p:nvPr/>
            </p:nvSpPr>
            <p:spPr bwMode="auto">
              <a:xfrm flipV="1">
                <a:off x="1536" y="1488"/>
                <a:ext cx="252" cy="173"/>
              </a:xfrm>
              <a:prstGeom prst="line">
                <a:avLst/>
              </a:prstGeom>
              <a:noFill/>
              <a:ln w="19050">
                <a:solidFill>
                  <a:srgbClr val="FFFF00"/>
                </a:solidFill>
                <a:round/>
                <a:headEnd/>
                <a:tailEnd/>
              </a:ln>
            </p:spPr>
            <p:txBody>
              <a:bodyPr wrap="none" anchor="ctr"/>
              <a:lstStyle/>
              <a:p>
                <a:endParaRPr lang="en-US"/>
              </a:p>
            </p:txBody>
          </p:sp>
        </p:grpSp>
        <p:sp>
          <p:nvSpPr>
            <p:cNvPr id="178273" name="Text Box 234"/>
            <p:cNvSpPr txBox="1">
              <a:spLocks noChangeArrowheads="1"/>
            </p:cNvSpPr>
            <p:nvPr/>
          </p:nvSpPr>
          <p:spPr bwMode="auto">
            <a:xfrm>
              <a:off x="180" y="268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sp>
        <p:nvSpPr>
          <p:cNvPr id="178255" name="Text Box 235"/>
          <p:cNvSpPr txBox="1">
            <a:spLocks noChangeArrowheads="1"/>
          </p:cNvSpPr>
          <p:nvPr/>
        </p:nvSpPr>
        <p:spPr bwMode="auto">
          <a:xfrm>
            <a:off x="7572375" y="1162050"/>
            <a:ext cx="1616075" cy="214313"/>
          </a:xfrm>
          <a:prstGeom prst="rect">
            <a:avLst/>
          </a:prstGeom>
          <a:noFill/>
          <a:ln w="9525">
            <a:noFill/>
            <a:miter lim="800000"/>
            <a:headEnd/>
            <a:tailEnd/>
          </a:ln>
        </p:spPr>
        <p:txBody>
          <a:bodyPr wrap="none">
            <a:spAutoFit/>
          </a:bodyPr>
          <a:lstStyle/>
          <a:p>
            <a:r>
              <a:rPr lang="en-US" sz="800"/>
              <a:t>LIGHT INFANTRY BATTALION</a:t>
            </a:r>
          </a:p>
        </p:txBody>
      </p:sp>
      <p:grpSp>
        <p:nvGrpSpPr>
          <p:cNvPr id="178256" name="Group 236"/>
          <p:cNvGrpSpPr>
            <a:grpSpLocks noChangeAspect="1"/>
          </p:cNvGrpSpPr>
          <p:nvPr/>
        </p:nvGrpSpPr>
        <p:grpSpPr bwMode="auto">
          <a:xfrm>
            <a:off x="7010400" y="1524000"/>
            <a:ext cx="401638" cy="331788"/>
            <a:chOff x="324" y="2701"/>
            <a:chExt cx="252" cy="208"/>
          </a:xfrm>
        </p:grpSpPr>
        <p:sp>
          <p:nvSpPr>
            <p:cNvPr id="178266" name="Rectangle 237"/>
            <p:cNvSpPr>
              <a:spLocks noChangeAspect="1" noChangeArrowheads="1"/>
            </p:cNvSpPr>
            <p:nvPr/>
          </p:nvSpPr>
          <p:spPr bwMode="auto">
            <a:xfrm>
              <a:off x="324" y="2736"/>
              <a:ext cx="252" cy="173"/>
            </a:xfrm>
            <a:prstGeom prst="rect">
              <a:avLst/>
            </a:prstGeom>
            <a:solidFill>
              <a:srgbClr val="FF0000"/>
            </a:solidFill>
            <a:ln w="19050">
              <a:solidFill>
                <a:srgbClr val="FFFF00"/>
              </a:solidFill>
              <a:miter lim="800000"/>
              <a:headEnd/>
              <a:tailEnd/>
            </a:ln>
          </p:spPr>
          <p:txBody>
            <a:bodyPr wrap="none" anchor="ctr"/>
            <a:lstStyle/>
            <a:p>
              <a:pPr algn="ctr"/>
              <a:r>
                <a:rPr lang="en-US" sz="800" b="1"/>
                <a:t>MSPF</a:t>
              </a:r>
            </a:p>
          </p:txBody>
        </p:sp>
        <p:grpSp>
          <p:nvGrpSpPr>
            <p:cNvPr id="178267" name="Group 238"/>
            <p:cNvGrpSpPr>
              <a:grpSpLocks noChangeAspect="1"/>
            </p:cNvGrpSpPr>
            <p:nvPr/>
          </p:nvGrpSpPr>
          <p:grpSpPr bwMode="auto">
            <a:xfrm>
              <a:off x="364" y="2701"/>
              <a:ext cx="176" cy="35"/>
              <a:chOff x="1608" y="576"/>
              <a:chExt cx="176" cy="35"/>
            </a:xfrm>
          </p:grpSpPr>
          <p:sp>
            <p:nvSpPr>
              <p:cNvPr id="178268" name="Oval 239"/>
              <p:cNvSpPr>
                <a:spLocks noChangeAspect="1"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269" name="Oval 240"/>
              <p:cNvSpPr>
                <a:spLocks noChangeAspect="1"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8270" name="Oval 241"/>
              <p:cNvSpPr>
                <a:spLocks noChangeAspect="1"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78257" name="Text Box 242"/>
          <p:cNvSpPr txBox="1">
            <a:spLocks noChangeArrowheads="1"/>
          </p:cNvSpPr>
          <p:nvPr/>
        </p:nvSpPr>
        <p:spPr bwMode="auto">
          <a:xfrm>
            <a:off x="7593013" y="1568450"/>
            <a:ext cx="1169987" cy="336550"/>
          </a:xfrm>
          <a:prstGeom prst="rect">
            <a:avLst/>
          </a:prstGeom>
          <a:noFill/>
          <a:ln w="9525">
            <a:noFill/>
            <a:miter lim="800000"/>
            <a:headEnd/>
            <a:tailEnd/>
          </a:ln>
        </p:spPr>
        <p:txBody>
          <a:bodyPr wrap="none">
            <a:spAutoFit/>
          </a:bodyPr>
          <a:lstStyle/>
          <a:p>
            <a:r>
              <a:rPr lang="en-US" sz="800"/>
              <a:t>MARITIME SPECIAL </a:t>
            </a:r>
          </a:p>
          <a:p>
            <a:r>
              <a:rPr lang="en-US" sz="800"/>
              <a:t>PURPOSE FORCE</a:t>
            </a:r>
          </a:p>
        </p:txBody>
      </p:sp>
      <p:grpSp>
        <p:nvGrpSpPr>
          <p:cNvPr id="178258" name="Group 243"/>
          <p:cNvGrpSpPr>
            <a:grpSpLocks noChangeAspect="1"/>
          </p:cNvGrpSpPr>
          <p:nvPr/>
        </p:nvGrpSpPr>
        <p:grpSpPr bwMode="auto">
          <a:xfrm>
            <a:off x="990600" y="5880100"/>
            <a:ext cx="100013" cy="63500"/>
            <a:chOff x="1319" y="2651"/>
            <a:chExt cx="95" cy="60"/>
          </a:xfrm>
        </p:grpSpPr>
        <p:grpSp>
          <p:nvGrpSpPr>
            <p:cNvPr id="178259" name="Group 244"/>
            <p:cNvGrpSpPr>
              <a:grpSpLocks noChangeAspect="1"/>
            </p:cNvGrpSpPr>
            <p:nvPr/>
          </p:nvGrpSpPr>
          <p:grpSpPr bwMode="auto">
            <a:xfrm rot="7058759">
              <a:off x="1344" y="2640"/>
              <a:ext cx="46" cy="95"/>
              <a:chOff x="1344" y="2640"/>
              <a:chExt cx="46" cy="95"/>
            </a:xfrm>
          </p:grpSpPr>
          <p:sp>
            <p:nvSpPr>
              <p:cNvPr id="178264" name="Arc 245"/>
              <p:cNvSpPr>
                <a:spLocks noChangeAspect="1"/>
              </p:cNvSpPr>
              <p:nvPr/>
            </p:nvSpPr>
            <p:spPr bwMode="auto">
              <a:xfrm rot="5400000">
                <a:off x="1343" y="2688"/>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FF00"/>
                </a:solidFill>
                <a:round/>
                <a:headEnd/>
                <a:tailEnd/>
              </a:ln>
            </p:spPr>
            <p:txBody>
              <a:bodyPr wrap="none" anchor="ctr"/>
              <a:lstStyle/>
              <a:p>
                <a:endParaRPr lang="en-US"/>
              </a:p>
            </p:txBody>
          </p:sp>
          <p:sp>
            <p:nvSpPr>
              <p:cNvPr id="178265" name="Arc 246"/>
              <p:cNvSpPr>
                <a:spLocks noChangeAspect="1"/>
              </p:cNvSpPr>
              <p:nvPr/>
            </p:nvSpPr>
            <p:spPr bwMode="auto">
              <a:xfrm rot="5400000" flipH="1">
                <a:off x="1342" y="2642"/>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FF00"/>
                </a:solidFill>
                <a:round/>
                <a:headEnd/>
                <a:tailEnd/>
              </a:ln>
            </p:spPr>
            <p:txBody>
              <a:bodyPr wrap="none" anchor="ctr"/>
              <a:lstStyle/>
              <a:p>
                <a:endParaRPr lang="en-US"/>
              </a:p>
            </p:txBody>
          </p:sp>
        </p:grpSp>
        <p:grpSp>
          <p:nvGrpSpPr>
            <p:cNvPr id="178260" name="Group 247"/>
            <p:cNvGrpSpPr>
              <a:grpSpLocks noChangeAspect="1"/>
            </p:cNvGrpSpPr>
            <p:nvPr/>
          </p:nvGrpSpPr>
          <p:grpSpPr bwMode="auto">
            <a:xfrm rot="-3378596">
              <a:off x="1336" y="2671"/>
              <a:ext cx="55" cy="16"/>
              <a:chOff x="1286" y="2832"/>
              <a:chExt cx="55" cy="16"/>
            </a:xfrm>
          </p:grpSpPr>
          <p:sp>
            <p:nvSpPr>
              <p:cNvPr id="178261" name="Line 248"/>
              <p:cNvSpPr>
                <a:spLocks noChangeAspect="1" noChangeShapeType="1"/>
              </p:cNvSpPr>
              <p:nvPr/>
            </p:nvSpPr>
            <p:spPr bwMode="auto">
              <a:xfrm>
                <a:off x="1286" y="2832"/>
                <a:ext cx="35" cy="0"/>
              </a:xfrm>
              <a:prstGeom prst="line">
                <a:avLst/>
              </a:prstGeom>
              <a:noFill/>
              <a:ln w="9525">
                <a:solidFill>
                  <a:srgbClr val="FFFF00"/>
                </a:solidFill>
                <a:round/>
                <a:headEnd/>
                <a:tailEnd/>
              </a:ln>
            </p:spPr>
            <p:txBody>
              <a:bodyPr/>
              <a:lstStyle/>
              <a:p>
                <a:endParaRPr lang="en-US"/>
              </a:p>
            </p:txBody>
          </p:sp>
          <p:sp>
            <p:nvSpPr>
              <p:cNvPr id="178262" name="Line 249"/>
              <p:cNvSpPr>
                <a:spLocks noChangeAspect="1" noChangeShapeType="1"/>
              </p:cNvSpPr>
              <p:nvPr/>
            </p:nvSpPr>
            <p:spPr bwMode="auto">
              <a:xfrm rot="-2700000">
                <a:off x="1302" y="2840"/>
                <a:ext cx="23" cy="0"/>
              </a:xfrm>
              <a:prstGeom prst="line">
                <a:avLst/>
              </a:prstGeom>
              <a:noFill/>
              <a:ln w="9525">
                <a:solidFill>
                  <a:srgbClr val="FFFF00"/>
                </a:solidFill>
                <a:round/>
                <a:headEnd/>
                <a:tailEnd/>
              </a:ln>
            </p:spPr>
            <p:txBody>
              <a:bodyPr/>
              <a:lstStyle/>
              <a:p>
                <a:endParaRPr lang="en-US"/>
              </a:p>
            </p:txBody>
          </p:sp>
          <p:sp>
            <p:nvSpPr>
              <p:cNvPr id="178263" name="Line 250"/>
              <p:cNvSpPr>
                <a:spLocks noChangeAspect="1" noChangeShapeType="1"/>
              </p:cNvSpPr>
              <p:nvPr/>
            </p:nvSpPr>
            <p:spPr bwMode="auto">
              <a:xfrm>
                <a:off x="1306" y="2848"/>
                <a:ext cx="35" cy="0"/>
              </a:xfrm>
              <a:prstGeom prst="line">
                <a:avLst/>
              </a:prstGeom>
              <a:noFill/>
              <a:ln w="9525">
                <a:solidFill>
                  <a:srgbClr val="FFFF00"/>
                </a:solidFill>
                <a:round/>
                <a:headEnd/>
                <a:tailEnd/>
              </a:ln>
            </p:spPr>
            <p:txBody>
              <a:bodyPr/>
              <a:lstStyle/>
              <a:p>
                <a:endParaRPr lang="en-US"/>
              </a:p>
            </p:txBody>
          </p:sp>
        </p:grpSp>
      </p:grp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Text Box 2"/>
          <p:cNvSpPr txBox="1">
            <a:spLocks noChangeArrowheads="1"/>
          </p:cNvSpPr>
          <p:nvPr/>
        </p:nvSpPr>
        <p:spPr bwMode="auto">
          <a:xfrm>
            <a:off x="3124200" y="0"/>
            <a:ext cx="2840038" cy="457200"/>
          </a:xfrm>
          <a:prstGeom prst="rect">
            <a:avLst/>
          </a:prstGeom>
          <a:noFill/>
          <a:ln w="9525">
            <a:noFill/>
            <a:miter lim="800000"/>
            <a:headEnd/>
            <a:tailEnd/>
          </a:ln>
        </p:spPr>
        <p:txBody>
          <a:bodyPr wrap="none">
            <a:spAutoFit/>
          </a:bodyPr>
          <a:lstStyle/>
          <a:p>
            <a:r>
              <a:rPr lang="en-US" sz="2400" b="1" u="sng"/>
              <a:t>Coalition Symbols</a:t>
            </a:r>
          </a:p>
        </p:txBody>
      </p:sp>
      <p:sp>
        <p:nvSpPr>
          <p:cNvPr id="179203" name="Text Box 3"/>
          <p:cNvSpPr txBox="1">
            <a:spLocks noChangeArrowheads="1"/>
          </p:cNvSpPr>
          <p:nvPr/>
        </p:nvSpPr>
        <p:spPr bwMode="auto">
          <a:xfrm>
            <a:off x="7461250" y="171450"/>
            <a:ext cx="1082675" cy="214313"/>
          </a:xfrm>
          <a:prstGeom prst="rect">
            <a:avLst/>
          </a:prstGeom>
          <a:noFill/>
          <a:ln w="9525">
            <a:noFill/>
            <a:miter lim="800000"/>
            <a:headEnd/>
            <a:tailEnd/>
          </a:ln>
        </p:spPr>
        <p:txBody>
          <a:bodyPr wrap="none">
            <a:spAutoFit/>
          </a:bodyPr>
          <a:lstStyle/>
          <a:p>
            <a:r>
              <a:rPr lang="en-US" sz="800"/>
              <a:t>INFANTRY - LIGHT</a:t>
            </a:r>
          </a:p>
        </p:txBody>
      </p:sp>
      <p:sp>
        <p:nvSpPr>
          <p:cNvPr id="179204" name="Text Box 4"/>
          <p:cNvSpPr txBox="1">
            <a:spLocks noChangeArrowheads="1"/>
          </p:cNvSpPr>
          <p:nvPr/>
        </p:nvSpPr>
        <p:spPr bwMode="auto">
          <a:xfrm>
            <a:off x="7461250" y="628650"/>
            <a:ext cx="561975" cy="214313"/>
          </a:xfrm>
          <a:prstGeom prst="rect">
            <a:avLst/>
          </a:prstGeom>
          <a:noFill/>
          <a:ln w="9525">
            <a:noFill/>
            <a:miter lim="800000"/>
            <a:headEnd/>
            <a:tailEnd/>
          </a:ln>
        </p:spPr>
        <p:txBody>
          <a:bodyPr wrap="none">
            <a:spAutoFit/>
          </a:bodyPr>
          <a:lstStyle/>
          <a:p>
            <a:r>
              <a:rPr lang="en-US" sz="800"/>
              <a:t>ARMOR</a:t>
            </a:r>
          </a:p>
        </p:txBody>
      </p:sp>
      <p:sp>
        <p:nvSpPr>
          <p:cNvPr id="179205" name="Text Box 5"/>
          <p:cNvSpPr txBox="1">
            <a:spLocks noChangeArrowheads="1"/>
          </p:cNvSpPr>
          <p:nvPr/>
        </p:nvSpPr>
        <p:spPr bwMode="auto">
          <a:xfrm>
            <a:off x="7453313" y="1100138"/>
            <a:ext cx="1208087" cy="214312"/>
          </a:xfrm>
          <a:prstGeom prst="rect">
            <a:avLst/>
          </a:prstGeom>
          <a:noFill/>
          <a:ln w="9525">
            <a:noFill/>
            <a:miter lim="800000"/>
            <a:headEnd/>
            <a:tailEnd/>
          </a:ln>
        </p:spPr>
        <p:txBody>
          <a:bodyPr wrap="none">
            <a:spAutoFit/>
          </a:bodyPr>
          <a:lstStyle/>
          <a:p>
            <a:r>
              <a:rPr lang="en-US" sz="800"/>
              <a:t>ARMORED CAVALRY</a:t>
            </a:r>
          </a:p>
        </p:txBody>
      </p:sp>
      <p:sp>
        <p:nvSpPr>
          <p:cNvPr id="179206" name="Text Box 6"/>
          <p:cNvSpPr txBox="1">
            <a:spLocks noChangeArrowheads="1"/>
          </p:cNvSpPr>
          <p:nvPr/>
        </p:nvSpPr>
        <p:spPr bwMode="auto">
          <a:xfrm>
            <a:off x="7496175" y="1571625"/>
            <a:ext cx="1019175" cy="214313"/>
          </a:xfrm>
          <a:prstGeom prst="rect">
            <a:avLst/>
          </a:prstGeom>
          <a:noFill/>
          <a:ln w="9525">
            <a:noFill/>
            <a:miter lim="800000"/>
            <a:headEnd/>
            <a:tailEnd/>
          </a:ln>
        </p:spPr>
        <p:txBody>
          <a:bodyPr wrap="none">
            <a:spAutoFit/>
          </a:bodyPr>
          <a:lstStyle/>
          <a:p>
            <a:r>
              <a:rPr lang="en-US" sz="800"/>
              <a:t>MECH INFANTRY</a:t>
            </a:r>
          </a:p>
        </p:txBody>
      </p:sp>
      <p:sp>
        <p:nvSpPr>
          <p:cNvPr id="179207" name="Text Box 7"/>
          <p:cNvSpPr txBox="1">
            <a:spLocks noChangeArrowheads="1"/>
          </p:cNvSpPr>
          <p:nvPr/>
        </p:nvSpPr>
        <p:spPr bwMode="auto">
          <a:xfrm>
            <a:off x="7505700" y="4895850"/>
            <a:ext cx="1241425" cy="214313"/>
          </a:xfrm>
          <a:prstGeom prst="rect">
            <a:avLst/>
          </a:prstGeom>
          <a:noFill/>
          <a:ln w="9525">
            <a:noFill/>
            <a:miter lim="800000"/>
            <a:headEnd/>
            <a:tailEnd/>
          </a:ln>
        </p:spPr>
        <p:txBody>
          <a:bodyPr wrap="none">
            <a:spAutoFit/>
          </a:bodyPr>
          <a:lstStyle/>
          <a:p>
            <a:r>
              <a:rPr lang="en-US" sz="800"/>
              <a:t>ENGINEER - COMBAT</a:t>
            </a:r>
          </a:p>
        </p:txBody>
      </p:sp>
      <p:sp>
        <p:nvSpPr>
          <p:cNvPr id="179208" name="Text Box 8"/>
          <p:cNvSpPr txBox="1">
            <a:spLocks noChangeArrowheads="1"/>
          </p:cNvSpPr>
          <p:nvPr/>
        </p:nvSpPr>
        <p:spPr bwMode="auto">
          <a:xfrm>
            <a:off x="7515225" y="2533650"/>
            <a:ext cx="1323975" cy="214313"/>
          </a:xfrm>
          <a:prstGeom prst="rect">
            <a:avLst/>
          </a:prstGeom>
          <a:noFill/>
          <a:ln w="9525">
            <a:noFill/>
            <a:miter lim="800000"/>
            <a:headEnd/>
            <a:tailEnd/>
          </a:ln>
        </p:spPr>
        <p:txBody>
          <a:bodyPr wrap="none">
            <a:spAutoFit/>
          </a:bodyPr>
          <a:lstStyle/>
          <a:p>
            <a:r>
              <a:rPr lang="en-US" sz="800"/>
              <a:t>INFANTRY - MOUNTAIN</a:t>
            </a:r>
          </a:p>
        </p:txBody>
      </p:sp>
      <p:grpSp>
        <p:nvGrpSpPr>
          <p:cNvPr id="179209" name="Group 9"/>
          <p:cNvGrpSpPr>
            <a:grpSpLocks/>
          </p:cNvGrpSpPr>
          <p:nvPr/>
        </p:nvGrpSpPr>
        <p:grpSpPr bwMode="auto">
          <a:xfrm>
            <a:off x="6934200" y="4800600"/>
            <a:ext cx="401638" cy="298450"/>
            <a:chOff x="3600" y="1949"/>
            <a:chExt cx="253" cy="188"/>
          </a:xfrm>
        </p:grpSpPr>
        <p:sp>
          <p:nvSpPr>
            <p:cNvPr id="179486" name="Rectangle 10"/>
            <p:cNvSpPr>
              <a:spLocks noChangeArrowheads="1"/>
            </p:cNvSpPr>
            <p:nvPr/>
          </p:nvSpPr>
          <p:spPr bwMode="auto">
            <a:xfrm>
              <a:off x="3600" y="1964"/>
              <a:ext cx="252" cy="173"/>
            </a:xfrm>
            <a:prstGeom prst="rect">
              <a:avLst/>
            </a:prstGeom>
            <a:noFill/>
            <a:ln w="19050">
              <a:solidFill>
                <a:schemeClr val="tx1"/>
              </a:solidFill>
              <a:miter lim="800000"/>
              <a:headEnd/>
              <a:tailEnd/>
            </a:ln>
          </p:spPr>
          <p:txBody>
            <a:bodyPr wrap="none" anchor="ctr"/>
            <a:lstStyle/>
            <a:p>
              <a:endParaRPr lang="en-US"/>
            </a:p>
          </p:txBody>
        </p:sp>
        <p:grpSp>
          <p:nvGrpSpPr>
            <p:cNvPr id="179487" name="Group 11"/>
            <p:cNvGrpSpPr>
              <a:grpSpLocks/>
            </p:cNvGrpSpPr>
            <p:nvPr/>
          </p:nvGrpSpPr>
          <p:grpSpPr bwMode="auto">
            <a:xfrm>
              <a:off x="3654" y="2057"/>
              <a:ext cx="144" cy="48"/>
              <a:chOff x="3456" y="1776"/>
              <a:chExt cx="144" cy="48"/>
            </a:xfrm>
          </p:grpSpPr>
          <p:sp>
            <p:nvSpPr>
              <p:cNvPr id="179489" name="Line 12"/>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79490" name="Line 13"/>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79491" name="Line 14"/>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79492" name="Line 15"/>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sp>
          <p:nvSpPr>
            <p:cNvPr id="179488" name="Text Box 16"/>
            <p:cNvSpPr txBox="1">
              <a:spLocks noChangeArrowheads="1"/>
            </p:cNvSpPr>
            <p:nvPr/>
          </p:nvSpPr>
          <p:spPr bwMode="auto">
            <a:xfrm>
              <a:off x="3606" y="1949"/>
              <a:ext cx="247" cy="135"/>
            </a:xfrm>
            <a:prstGeom prst="rect">
              <a:avLst/>
            </a:prstGeom>
            <a:noFill/>
            <a:ln w="9525">
              <a:noFill/>
              <a:miter lim="800000"/>
              <a:headEnd/>
              <a:tailEnd/>
            </a:ln>
          </p:spPr>
          <p:txBody>
            <a:bodyPr wrap="none">
              <a:spAutoFit/>
            </a:bodyPr>
            <a:lstStyle/>
            <a:p>
              <a:r>
                <a:rPr lang="en-US" sz="800" b="1"/>
                <a:t>CBT</a:t>
              </a:r>
            </a:p>
          </p:txBody>
        </p:sp>
      </p:grpSp>
      <p:grpSp>
        <p:nvGrpSpPr>
          <p:cNvPr id="179210" name="Group 17"/>
          <p:cNvGrpSpPr>
            <a:grpSpLocks/>
          </p:cNvGrpSpPr>
          <p:nvPr/>
        </p:nvGrpSpPr>
        <p:grpSpPr bwMode="auto">
          <a:xfrm>
            <a:off x="6934200" y="152400"/>
            <a:ext cx="400050" cy="274638"/>
            <a:chOff x="2784" y="643"/>
            <a:chExt cx="252" cy="173"/>
          </a:xfrm>
        </p:grpSpPr>
        <p:sp>
          <p:nvSpPr>
            <p:cNvPr id="179483" name="Rectangle 18"/>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79484" name="Line 19"/>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79485" name="Line 20"/>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79211" name="Text Box 21"/>
          <p:cNvSpPr txBox="1">
            <a:spLocks noChangeArrowheads="1"/>
          </p:cNvSpPr>
          <p:nvPr/>
        </p:nvSpPr>
        <p:spPr bwMode="auto">
          <a:xfrm>
            <a:off x="7505700" y="2981325"/>
            <a:ext cx="1722438" cy="214313"/>
          </a:xfrm>
          <a:prstGeom prst="rect">
            <a:avLst/>
          </a:prstGeom>
          <a:noFill/>
          <a:ln w="9525">
            <a:noFill/>
            <a:miter lim="800000"/>
            <a:headEnd/>
            <a:tailEnd/>
          </a:ln>
        </p:spPr>
        <p:txBody>
          <a:bodyPr wrap="none">
            <a:spAutoFit/>
          </a:bodyPr>
          <a:lstStyle/>
          <a:p>
            <a:r>
              <a:rPr lang="en-US" sz="800"/>
              <a:t>ARTILLERY –SELF PROPELLED</a:t>
            </a:r>
          </a:p>
        </p:txBody>
      </p:sp>
      <p:sp>
        <p:nvSpPr>
          <p:cNvPr id="179212" name="Text Box 22"/>
          <p:cNvSpPr txBox="1">
            <a:spLocks noChangeArrowheads="1"/>
          </p:cNvSpPr>
          <p:nvPr/>
        </p:nvSpPr>
        <p:spPr bwMode="auto">
          <a:xfrm>
            <a:off x="7572375" y="3419475"/>
            <a:ext cx="1512888" cy="214313"/>
          </a:xfrm>
          <a:prstGeom prst="rect">
            <a:avLst/>
          </a:prstGeom>
          <a:noFill/>
          <a:ln w="9525">
            <a:noFill/>
            <a:miter lim="800000"/>
            <a:headEnd/>
            <a:tailEnd/>
          </a:ln>
        </p:spPr>
        <p:txBody>
          <a:bodyPr wrap="none">
            <a:spAutoFit/>
          </a:bodyPr>
          <a:lstStyle/>
          <a:p>
            <a:r>
              <a:rPr lang="en-US" sz="800"/>
              <a:t>RECON – LIGHT ARMORED</a:t>
            </a:r>
          </a:p>
        </p:txBody>
      </p:sp>
      <p:sp>
        <p:nvSpPr>
          <p:cNvPr id="179213" name="Text Box 23"/>
          <p:cNvSpPr txBox="1">
            <a:spLocks noChangeArrowheads="1"/>
          </p:cNvSpPr>
          <p:nvPr/>
        </p:nvSpPr>
        <p:spPr bwMode="auto">
          <a:xfrm>
            <a:off x="7553325" y="3905250"/>
            <a:ext cx="1238250" cy="214313"/>
          </a:xfrm>
          <a:prstGeom prst="rect">
            <a:avLst/>
          </a:prstGeom>
          <a:noFill/>
          <a:ln w="9525">
            <a:noFill/>
            <a:miter lim="800000"/>
            <a:headEnd/>
            <a:tailEnd/>
          </a:ln>
        </p:spPr>
        <p:txBody>
          <a:bodyPr wrap="none">
            <a:spAutoFit/>
          </a:bodyPr>
          <a:lstStyle/>
          <a:p>
            <a:r>
              <a:rPr lang="en-US" sz="800"/>
              <a:t>AVIATION - GENERAL</a:t>
            </a:r>
          </a:p>
        </p:txBody>
      </p:sp>
      <p:sp>
        <p:nvSpPr>
          <p:cNvPr id="179214" name="Line 24"/>
          <p:cNvSpPr>
            <a:spLocks noChangeShapeType="1"/>
          </p:cNvSpPr>
          <p:nvPr/>
        </p:nvSpPr>
        <p:spPr bwMode="auto">
          <a:xfrm>
            <a:off x="6781800" y="0"/>
            <a:ext cx="0" cy="6858000"/>
          </a:xfrm>
          <a:prstGeom prst="line">
            <a:avLst/>
          </a:prstGeom>
          <a:noFill/>
          <a:ln w="76200">
            <a:solidFill>
              <a:schemeClr val="tx1"/>
            </a:solidFill>
            <a:round/>
            <a:headEnd/>
            <a:tailEnd/>
          </a:ln>
        </p:spPr>
        <p:txBody>
          <a:bodyPr/>
          <a:lstStyle/>
          <a:p>
            <a:endParaRPr lang="en-US"/>
          </a:p>
        </p:txBody>
      </p:sp>
      <p:grpSp>
        <p:nvGrpSpPr>
          <p:cNvPr id="179215" name="Group 25"/>
          <p:cNvGrpSpPr>
            <a:grpSpLocks/>
          </p:cNvGrpSpPr>
          <p:nvPr/>
        </p:nvGrpSpPr>
        <p:grpSpPr bwMode="auto">
          <a:xfrm>
            <a:off x="6934200" y="3429000"/>
            <a:ext cx="400050" cy="274638"/>
            <a:chOff x="4608" y="2784"/>
            <a:chExt cx="252" cy="173"/>
          </a:xfrm>
        </p:grpSpPr>
        <p:sp>
          <p:nvSpPr>
            <p:cNvPr id="179476" name="Rectangle 26"/>
            <p:cNvSpPr>
              <a:spLocks noChangeArrowheads="1"/>
            </p:cNvSpPr>
            <p:nvPr/>
          </p:nvSpPr>
          <p:spPr bwMode="auto">
            <a:xfrm>
              <a:off x="4608" y="2784"/>
              <a:ext cx="252" cy="173"/>
            </a:xfrm>
            <a:prstGeom prst="rect">
              <a:avLst/>
            </a:prstGeom>
            <a:noFill/>
            <a:ln w="19050">
              <a:solidFill>
                <a:schemeClr val="tx1"/>
              </a:solidFill>
              <a:miter lim="800000"/>
              <a:headEnd/>
              <a:tailEnd/>
            </a:ln>
          </p:spPr>
          <p:txBody>
            <a:bodyPr wrap="none" anchor="ctr"/>
            <a:lstStyle/>
            <a:p>
              <a:endParaRPr lang="en-US"/>
            </a:p>
          </p:txBody>
        </p:sp>
        <p:sp>
          <p:nvSpPr>
            <p:cNvPr id="179477" name="Line 27"/>
            <p:cNvSpPr>
              <a:spLocks noChangeShapeType="1"/>
            </p:cNvSpPr>
            <p:nvPr/>
          </p:nvSpPr>
          <p:spPr bwMode="auto">
            <a:xfrm>
              <a:off x="4641" y="2784"/>
              <a:ext cx="0" cy="173"/>
            </a:xfrm>
            <a:prstGeom prst="line">
              <a:avLst/>
            </a:prstGeom>
            <a:noFill/>
            <a:ln w="19050">
              <a:solidFill>
                <a:schemeClr val="tx1"/>
              </a:solidFill>
              <a:round/>
              <a:headEnd/>
              <a:tailEnd/>
            </a:ln>
          </p:spPr>
          <p:txBody>
            <a:bodyPr/>
            <a:lstStyle/>
            <a:p>
              <a:endParaRPr lang="en-US"/>
            </a:p>
          </p:txBody>
        </p:sp>
        <p:sp>
          <p:nvSpPr>
            <p:cNvPr id="179478" name="Line 28"/>
            <p:cNvSpPr>
              <a:spLocks noChangeShapeType="1"/>
            </p:cNvSpPr>
            <p:nvPr/>
          </p:nvSpPr>
          <p:spPr bwMode="auto">
            <a:xfrm flipV="1">
              <a:off x="4608" y="2784"/>
              <a:ext cx="252" cy="173"/>
            </a:xfrm>
            <a:prstGeom prst="line">
              <a:avLst/>
            </a:prstGeom>
            <a:noFill/>
            <a:ln w="19050">
              <a:solidFill>
                <a:schemeClr val="tx1"/>
              </a:solidFill>
              <a:round/>
              <a:headEnd/>
              <a:tailEnd/>
            </a:ln>
          </p:spPr>
          <p:txBody>
            <a:bodyPr wrap="none" anchor="ctr"/>
            <a:lstStyle/>
            <a:p>
              <a:endParaRPr lang="en-US"/>
            </a:p>
          </p:txBody>
        </p:sp>
        <p:sp>
          <p:nvSpPr>
            <p:cNvPr id="179479" name="Oval 29"/>
            <p:cNvSpPr>
              <a:spLocks noChangeArrowheads="1"/>
            </p:cNvSpPr>
            <p:nvPr/>
          </p:nvSpPr>
          <p:spPr bwMode="auto">
            <a:xfrm>
              <a:off x="4644" y="2835"/>
              <a:ext cx="181" cy="70"/>
            </a:xfrm>
            <a:prstGeom prst="ellipse">
              <a:avLst/>
            </a:prstGeom>
            <a:noFill/>
            <a:ln w="19050">
              <a:solidFill>
                <a:schemeClr val="tx1"/>
              </a:solidFill>
              <a:round/>
              <a:headEnd/>
              <a:tailEnd/>
            </a:ln>
          </p:spPr>
          <p:txBody>
            <a:bodyPr/>
            <a:lstStyle/>
            <a:p>
              <a:endParaRPr lang="en-US"/>
            </a:p>
          </p:txBody>
        </p:sp>
        <p:sp>
          <p:nvSpPr>
            <p:cNvPr id="179480" name="Oval 30"/>
            <p:cNvSpPr>
              <a:spLocks noChangeArrowheads="1"/>
            </p:cNvSpPr>
            <p:nvPr/>
          </p:nvSpPr>
          <p:spPr bwMode="auto">
            <a:xfrm>
              <a:off x="4719" y="2906"/>
              <a:ext cx="29" cy="29"/>
            </a:xfrm>
            <a:prstGeom prst="ellipse">
              <a:avLst/>
            </a:prstGeom>
            <a:noFill/>
            <a:ln w="19050">
              <a:solidFill>
                <a:schemeClr val="tx1"/>
              </a:solidFill>
              <a:round/>
              <a:headEnd/>
              <a:tailEnd/>
            </a:ln>
          </p:spPr>
          <p:txBody>
            <a:bodyPr wrap="none" anchor="ctr"/>
            <a:lstStyle/>
            <a:p>
              <a:endParaRPr lang="en-US"/>
            </a:p>
          </p:txBody>
        </p:sp>
        <p:sp>
          <p:nvSpPr>
            <p:cNvPr id="179481" name="Oval 31"/>
            <p:cNvSpPr>
              <a:spLocks noChangeArrowheads="1"/>
            </p:cNvSpPr>
            <p:nvPr/>
          </p:nvSpPr>
          <p:spPr bwMode="auto">
            <a:xfrm>
              <a:off x="4762" y="2905"/>
              <a:ext cx="29" cy="29"/>
            </a:xfrm>
            <a:prstGeom prst="ellipse">
              <a:avLst/>
            </a:prstGeom>
            <a:noFill/>
            <a:ln w="19050">
              <a:solidFill>
                <a:schemeClr val="tx1"/>
              </a:solidFill>
              <a:round/>
              <a:headEnd/>
              <a:tailEnd/>
            </a:ln>
          </p:spPr>
          <p:txBody>
            <a:bodyPr wrap="none" anchor="ctr"/>
            <a:lstStyle/>
            <a:p>
              <a:endParaRPr lang="en-US"/>
            </a:p>
          </p:txBody>
        </p:sp>
        <p:sp>
          <p:nvSpPr>
            <p:cNvPr id="179482" name="Oval 32"/>
            <p:cNvSpPr>
              <a:spLocks noChangeArrowheads="1"/>
            </p:cNvSpPr>
            <p:nvPr/>
          </p:nvSpPr>
          <p:spPr bwMode="auto">
            <a:xfrm>
              <a:off x="4674" y="2906"/>
              <a:ext cx="29" cy="29"/>
            </a:xfrm>
            <a:prstGeom prst="ellipse">
              <a:avLst/>
            </a:prstGeom>
            <a:noFill/>
            <a:ln w="19050">
              <a:solidFill>
                <a:schemeClr val="tx1"/>
              </a:solidFill>
              <a:round/>
              <a:headEnd/>
              <a:tailEnd/>
            </a:ln>
          </p:spPr>
          <p:txBody>
            <a:bodyPr wrap="none" anchor="ctr"/>
            <a:lstStyle/>
            <a:p>
              <a:endParaRPr lang="en-US"/>
            </a:p>
          </p:txBody>
        </p:sp>
      </p:grpSp>
      <p:sp>
        <p:nvSpPr>
          <p:cNvPr id="179216" name="Text Box 33"/>
          <p:cNvSpPr txBox="1">
            <a:spLocks noChangeArrowheads="1"/>
          </p:cNvSpPr>
          <p:nvPr/>
        </p:nvSpPr>
        <p:spPr bwMode="auto">
          <a:xfrm>
            <a:off x="7524750" y="4381500"/>
            <a:ext cx="941388" cy="214313"/>
          </a:xfrm>
          <a:prstGeom prst="rect">
            <a:avLst/>
          </a:prstGeom>
          <a:noFill/>
          <a:ln w="9525">
            <a:noFill/>
            <a:miter lim="800000"/>
            <a:headEnd/>
            <a:tailEnd/>
          </a:ln>
        </p:spPr>
        <p:txBody>
          <a:bodyPr wrap="none">
            <a:spAutoFit/>
          </a:bodyPr>
          <a:lstStyle/>
          <a:p>
            <a:r>
              <a:rPr lang="en-US" sz="800"/>
              <a:t>SUPPORT UNIT</a:t>
            </a:r>
          </a:p>
        </p:txBody>
      </p:sp>
      <p:sp>
        <p:nvSpPr>
          <p:cNvPr id="179217" name="Line 34"/>
          <p:cNvSpPr>
            <a:spLocks noChangeShapeType="1"/>
          </p:cNvSpPr>
          <p:nvPr/>
        </p:nvSpPr>
        <p:spPr bwMode="auto">
          <a:xfrm flipH="1">
            <a:off x="0" y="5410200"/>
            <a:ext cx="6781800" cy="0"/>
          </a:xfrm>
          <a:prstGeom prst="line">
            <a:avLst/>
          </a:prstGeom>
          <a:noFill/>
          <a:ln w="76200">
            <a:solidFill>
              <a:schemeClr val="tx1"/>
            </a:solidFill>
            <a:round/>
            <a:headEnd/>
            <a:tailEnd/>
          </a:ln>
        </p:spPr>
        <p:txBody>
          <a:bodyPr/>
          <a:lstStyle/>
          <a:p>
            <a:endParaRPr lang="en-US"/>
          </a:p>
        </p:txBody>
      </p:sp>
      <p:grpSp>
        <p:nvGrpSpPr>
          <p:cNvPr id="179218" name="Group 35"/>
          <p:cNvGrpSpPr>
            <a:grpSpLocks/>
          </p:cNvGrpSpPr>
          <p:nvPr/>
        </p:nvGrpSpPr>
        <p:grpSpPr bwMode="auto">
          <a:xfrm>
            <a:off x="6934200" y="4343400"/>
            <a:ext cx="403225" cy="274638"/>
            <a:chOff x="2592" y="1779"/>
            <a:chExt cx="254" cy="173"/>
          </a:xfrm>
        </p:grpSpPr>
        <p:sp>
          <p:nvSpPr>
            <p:cNvPr id="179474" name="Rectangle 36"/>
            <p:cNvSpPr>
              <a:spLocks noChangeArrowheads="1"/>
            </p:cNvSpPr>
            <p:nvPr/>
          </p:nvSpPr>
          <p:spPr bwMode="auto">
            <a:xfrm>
              <a:off x="2594" y="1779"/>
              <a:ext cx="252" cy="173"/>
            </a:xfrm>
            <a:prstGeom prst="rect">
              <a:avLst/>
            </a:prstGeom>
            <a:noFill/>
            <a:ln w="19050">
              <a:solidFill>
                <a:schemeClr val="tx1"/>
              </a:solidFill>
              <a:miter lim="800000"/>
              <a:headEnd/>
              <a:tailEnd/>
            </a:ln>
          </p:spPr>
          <p:txBody>
            <a:bodyPr wrap="none" anchor="ctr"/>
            <a:lstStyle/>
            <a:p>
              <a:endParaRPr lang="en-US"/>
            </a:p>
          </p:txBody>
        </p:sp>
        <p:sp>
          <p:nvSpPr>
            <p:cNvPr id="179475" name="Line 37"/>
            <p:cNvSpPr>
              <a:spLocks noChangeShapeType="1"/>
            </p:cNvSpPr>
            <p:nvPr/>
          </p:nvSpPr>
          <p:spPr bwMode="auto">
            <a:xfrm>
              <a:off x="2592" y="1916"/>
              <a:ext cx="253" cy="0"/>
            </a:xfrm>
            <a:prstGeom prst="line">
              <a:avLst/>
            </a:prstGeom>
            <a:noFill/>
            <a:ln w="19050">
              <a:solidFill>
                <a:schemeClr val="tx1"/>
              </a:solidFill>
              <a:round/>
              <a:headEnd/>
              <a:tailEnd/>
            </a:ln>
          </p:spPr>
          <p:txBody>
            <a:bodyPr/>
            <a:lstStyle/>
            <a:p>
              <a:endParaRPr lang="en-US"/>
            </a:p>
          </p:txBody>
        </p:sp>
      </p:grpSp>
      <p:sp>
        <p:nvSpPr>
          <p:cNvPr id="179219" name="Text Box 38"/>
          <p:cNvSpPr txBox="1">
            <a:spLocks noChangeArrowheads="1"/>
          </p:cNvSpPr>
          <p:nvPr/>
        </p:nvSpPr>
        <p:spPr bwMode="auto">
          <a:xfrm>
            <a:off x="7534275" y="2095500"/>
            <a:ext cx="1470025" cy="214313"/>
          </a:xfrm>
          <a:prstGeom prst="rect">
            <a:avLst/>
          </a:prstGeom>
          <a:noFill/>
          <a:ln w="9525">
            <a:noFill/>
            <a:miter lim="800000"/>
            <a:headEnd/>
            <a:tailEnd/>
          </a:ln>
        </p:spPr>
        <p:txBody>
          <a:bodyPr wrap="none">
            <a:spAutoFit/>
          </a:bodyPr>
          <a:lstStyle/>
          <a:p>
            <a:r>
              <a:rPr lang="en-US" sz="800"/>
              <a:t>INFANTRY – AIR ASSAULT</a:t>
            </a:r>
          </a:p>
        </p:txBody>
      </p:sp>
      <p:sp>
        <p:nvSpPr>
          <p:cNvPr id="179220" name="Text Box 39"/>
          <p:cNvSpPr txBox="1">
            <a:spLocks noChangeArrowheads="1"/>
          </p:cNvSpPr>
          <p:nvPr/>
        </p:nvSpPr>
        <p:spPr bwMode="auto">
          <a:xfrm>
            <a:off x="7505700" y="5353050"/>
            <a:ext cx="823913" cy="214313"/>
          </a:xfrm>
          <a:prstGeom prst="rect">
            <a:avLst/>
          </a:prstGeom>
          <a:noFill/>
          <a:ln w="9525">
            <a:noFill/>
            <a:miter lim="800000"/>
            <a:headEnd/>
            <a:tailEnd/>
          </a:ln>
        </p:spPr>
        <p:txBody>
          <a:bodyPr wrap="none">
            <a:spAutoFit/>
          </a:bodyPr>
          <a:lstStyle/>
          <a:p>
            <a:r>
              <a:rPr lang="en-US" sz="800"/>
              <a:t>SIGNAL UNIT</a:t>
            </a:r>
          </a:p>
        </p:txBody>
      </p:sp>
      <p:grpSp>
        <p:nvGrpSpPr>
          <p:cNvPr id="179221" name="Group 40"/>
          <p:cNvGrpSpPr>
            <a:grpSpLocks/>
          </p:cNvGrpSpPr>
          <p:nvPr/>
        </p:nvGrpSpPr>
        <p:grpSpPr bwMode="auto">
          <a:xfrm>
            <a:off x="6934200" y="5334000"/>
            <a:ext cx="400050" cy="277813"/>
            <a:chOff x="3600" y="1674"/>
            <a:chExt cx="252" cy="175"/>
          </a:xfrm>
        </p:grpSpPr>
        <p:sp>
          <p:nvSpPr>
            <p:cNvPr id="179470" name="Rectangle 41"/>
            <p:cNvSpPr>
              <a:spLocks noChangeArrowheads="1"/>
            </p:cNvSpPr>
            <p:nvPr/>
          </p:nvSpPr>
          <p:spPr bwMode="auto">
            <a:xfrm>
              <a:off x="3600" y="1676"/>
              <a:ext cx="252" cy="173"/>
            </a:xfrm>
            <a:prstGeom prst="rect">
              <a:avLst/>
            </a:prstGeom>
            <a:noFill/>
            <a:ln w="19050">
              <a:solidFill>
                <a:schemeClr val="tx1"/>
              </a:solidFill>
              <a:miter lim="800000"/>
              <a:headEnd/>
              <a:tailEnd/>
            </a:ln>
          </p:spPr>
          <p:txBody>
            <a:bodyPr wrap="none" anchor="ctr"/>
            <a:lstStyle/>
            <a:p>
              <a:endParaRPr lang="en-US"/>
            </a:p>
          </p:txBody>
        </p:sp>
        <p:sp>
          <p:nvSpPr>
            <p:cNvPr id="179471" name="Line 42"/>
            <p:cNvSpPr>
              <a:spLocks noChangeShapeType="1"/>
            </p:cNvSpPr>
            <p:nvPr/>
          </p:nvSpPr>
          <p:spPr bwMode="auto">
            <a:xfrm>
              <a:off x="3728" y="1732"/>
              <a:ext cx="0" cy="48"/>
            </a:xfrm>
            <a:prstGeom prst="line">
              <a:avLst/>
            </a:prstGeom>
            <a:noFill/>
            <a:ln w="19050">
              <a:solidFill>
                <a:schemeClr val="tx1"/>
              </a:solidFill>
              <a:round/>
              <a:headEnd/>
              <a:tailEnd/>
            </a:ln>
          </p:spPr>
          <p:txBody>
            <a:bodyPr/>
            <a:lstStyle/>
            <a:p>
              <a:endParaRPr lang="en-US"/>
            </a:p>
          </p:txBody>
        </p:sp>
        <p:sp>
          <p:nvSpPr>
            <p:cNvPr id="179472" name="Line 43"/>
            <p:cNvSpPr>
              <a:spLocks noChangeShapeType="1"/>
            </p:cNvSpPr>
            <p:nvPr/>
          </p:nvSpPr>
          <p:spPr bwMode="auto">
            <a:xfrm rot="-300000">
              <a:off x="3732" y="1731"/>
              <a:ext cx="115" cy="115"/>
            </a:xfrm>
            <a:prstGeom prst="line">
              <a:avLst/>
            </a:prstGeom>
            <a:noFill/>
            <a:ln w="19050">
              <a:solidFill>
                <a:schemeClr val="tx1"/>
              </a:solidFill>
              <a:round/>
              <a:headEnd/>
              <a:tailEnd/>
            </a:ln>
          </p:spPr>
          <p:txBody>
            <a:bodyPr/>
            <a:lstStyle/>
            <a:p>
              <a:endParaRPr lang="en-US"/>
            </a:p>
          </p:txBody>
        </p:sp>
        <p:sp>
          <p:nvSpPr>
            <p:cNvPr id="179473" name="Line 44"/>
            <p:cNvSpPr>
              <a:spLocks noChangeShapeType="1"/>
            </p:cNvSpPr>
            <p:nvPr/>
          </p:nvSpPr>
          <p:spPr bwMode="auto">
            <a:xfrm rot="15600000" flipH="1">
              <a:off x="3606" y="1674"/>
              <a:ext cx="115" cy="115"/>
            </a:xfrm>
            <a:prstGeom prst="line">
              <a:avLst/>
            </a:prstGeom>
            <a:noFill/>
            <a:ln w="19050">
              <a:solidFill>
                <a:schemeClr val="tx1"/>
              </a:solidFill>
              <a:round/>
              <a:headEnd/>
              <a:tailEnd/>
            </a:ln>
          </p:spPr>
          <p:txBody>
            <a:bodyPr/>
            <a:lstStyle/>
            <a:p>
              <a:endParaRPr lang="en-US"/>
            </a:p>
          </p:txBody>
        </p:sp>
      </p:grpSp>
      <p:grpSp>
        <p:nvGrpSpPr>
          <p:cNvPr id="179222" name="Group 45"/>
          <p:cNvGrpSpPr>
            <a:grpSpLocks/>
          </p:cNvGrpSpPr>
          <p:nvPr/>
        </p:nvGrpSpPr>
        <p:grpSpPr bwMode="auto">
          <a:xfrm>
            <a:off x="6934200" y="3886200"/>
            <a:ext cx="400050" cy="274638"/>
            <a:chOff x="1344" y="2208"/>
            <a:chExt cx="252" cy="173"/>
          </a:xfrm>
        </p:grpSpPr>
        <p:sp>
          <p:nvSpPr>
            <p:cNvPr id="179466" name="Rectangle 46"/>
            <p:cNvSpPr>
              <a:spLocks noChangeArrowheads="1"/>
            </p:cNvSpPr>
            <p:nvPr/>
          </p:nvSpPr>
          <p:spPr bwMode="auto">
            <a:xfrm>
              <a:off x="1344" y="2208"/>
              <a:ext cx="252" cy="173"/>
            </a:xfrm>
            <a:prstGeom prst="rect">
              <a:avLst/>
            </a:prstGeom>
            <a:noFill/>
            <a:ln w="19050">
              <a:solidFill>
                <a:schemeClr val="tx1"/>
              </a:solidFill>
              <a:miter lim="800000"/>
              <a:headEnd/>
              <a:tailEnd/>
            </a:ln>
          </p:spPr>
          <p:txBody>
            <a:bodyPr wrap="none" anchor="ctr"/>
            <a:lstStyle/>
            <a:p>
              <a:endParaRPr lang="en-US"/>
            </a:p>
          </p:txBody>
        </p:sp>
        <p:grpSp>
          <p:nvGrpSpPr>
            <p:cNvPr id="179467" name="Group 47"/>
            <p:cNvGrpSpPr>
              <a:grpSpLocks/>
            </p:cNvGrpSpPr>
            <p:nvPr/>
          </p:nvGrpSpPr>
          <p:grpSpPr bwMode="auto">
            <a:xfrm>
              <a:off x="1401" y="2256"/>
              <a:ext cx="135" cy="78"/>
              <a:chOff x="1824" y="1344"/>
              <a:chExt cx="135" cy="78"/>
            </a:xfrm>
          </p:grpSpPr>
          <p:sp>
            <p:nvSpPr>
              <p:cNvPr id="179468" name="AutoShape 48"/>
              <p:cNvSpPr>
                <a:spLocks noChangeAspect="1" noChangeArrowheads="1"/>
              </p:cNvSpPr>
              <p:nvPr/>
            </p:nvSpPr>
            <p:spPr bwMode="auto">
              <a:xfrm rot="5400658">
                <a:off x="1815"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9469" name="AutoShape 49"/>
              <p:cNvSpPr>
                <a:spLocks noChangeAspect="1" noChangeArrowheads="1"/>
              </p:cNvSpPr>
              <p:nvPr/>
            </p:nvSpPr>
            <p:spPr bwMode="auto">
              <a:xfrm rot="16199342" flipH="1">
                <a:off x="1891"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grpSp>
      <p:grpSp>
        <p:nvGrpSpPr>
          <p:cNvPr id="179223" name="Group 50"/>
          <p:cNvGrpSpPr>
            <a:grpSpLocks/>
          </p:cNvGrpSpPr>
          <p:nvPr/>
        </p:nvGrpSpPr>
        <p:grpSpPr bwMode="auto">
          <a:xfrm>
            <a:off x="6934200" y="2971800"/>
            <a:ext cx="400050" cy="274638"/>
            <a:chOff x="2400" y="2064"/>
            <a:chExt cx="252" cy="173"/>
          </a:xfrm>
        </p:grpSpPr>
        <p:grpSp>
          <p:nvGrpSpPr>
            <p:cNvPr id="179462" name="Group 51"/>
            <p:cNvGrpSpPr>
              <a:grpSpLocks/>
            </p:cNvGrpSpPr>
            <p:nvPr/>
          </p:nvGrpSpPr>
          <p:grpSpPr bwMode="auto">
            <a:xfrm>
              <a:off x="2400" y="2064"/>
              <a:ext cx="252" cy="173"/>
              <a:chOff x="2208" y="1029"/>
              <a:chExt cx="252" cy="173"/>
            </a:xfrm>
          </p:grpSpPr>
          <p:sp>
            <p:nvSpPr>
              <p:cNvPr id="179464" name="Rectangle 52"/>
              <p:cNvSpPr>
                <a:spLocks noChangeArrowheads="1"/>
              </p:cNvSpPr>
              <p:nvPr/>
            </p:nvSpPr>
            <p:spPr bwMode="auto">
              <a:xfrm>
                <a:off x="2208" y="1029"/>
                <a:ext cx="252" cy="173"/>
              </a:xfrm>
              <a:prstGeom prst="rect">
                <a:avLst/>
              </a:prstGeom>
              <a:noFill/>
              <a:ln w="19050">
                <a:solidFill>
                  <a:schemeClr val="tx1"/>
                </a:solidFill>
                <a:miter lim="800000"/>
                <a:headEnd/>
                <a:tailEnd/>
              </a:ln>
            </p:spPr>
            <p:txBody>
              <a:bodyPr wrap="none" anchor="ctr"/>
              <a:lstStyle/>
              <a:p>
                <a:endParaRPr lang="en-US"/>
              </a:p>
            </p:txBody>
          </p:sp>
          <p:sp>
            <p:nvSpPr>
              <p:cNvPr id="179465" name="Oval 53"/>
              <p:cNvSpPr>
                <a:spLocks noChangeArrowheads="1"/>
              </p:cNvSpPr>
              <p:nvPr/>
            </p:nvSpPr>
            <p:spPr bwMode="auto">
              <a:xfrm>
                <a:off x="2313" y="1095"/>
                <a:ext cx="48" cy="4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179463" name="Oval 54"/>
            <p:cNvSpPr>
              <a:spLocks noChangeArrowheads="1"/>
            </p:cNvSpPr>
            <p:nvPr/>
          </p:nvSpPr>
          <p:spPr bwMode="auto">
            <a:xfrm>
              <a:off x="2436" y="2118"/>
              <a:ext cx="181" cy="70"/>
            </a:xfrm>
            <a:prstGeom prst="ellipse">
              <a:avLst/>
            </a:prstGeom>
            <a:noFill/>
            <a:ln w="19050">
              <a:solidFill>
                <a:schemeClr val="tx1"/>
              </a:solidFill>
              <a:round/>
              <a:headEnd/>
              <a:tailEnd/>
            </a:ln>
          </p:spPr>
          <p:txBody>
            <a:bodyPr/>
            <a:lstStyle/>
            <a:p>
              <a:endParaRPr lang="en-US"/>
            </a:p>
          </p:txBody>
        </p:sp>
      </p:grpSp>
      <p:grpSp>
        <p:nvGrpSpPr>
          <p:cNvPr id="179224" name="Group 55"/>
          <p:cNvGrpSpPr>
            <a:grpSpLocks/>
          </p:cNvGrpSpPr>
          <p:nvPr/>
        </p:nvGrpSpPr>
        <p:grpSpPr bwMode="auto">
          <a:xfrm>
            <a:off x="6934200" y="1066800"/>
            <a:ext cx="400050" cy="274638"/>
            <a:chOff x="2400" y="2208"/>
            <a:chExt cx="252" cy="173"/>
          </a:xfrm>
        </p:grpSpPr>
        <p:grpSp>
          <p:nvGrpSpPr>
            <p:cNvPr id="179458" name="Group 56"/>
            <p:cNvGrpSpPr>
              <a:grpSpLocks/>
            </p:cNvGrpSpPr>
            <p:nvPr/>
          </p:nvGrpSpPr>
          <p:grpSpPr bwMode="auto">
            <a:xfrm>
              <a:off x="2400" y="2208"/>
              <a:ext cx="252" cy="173"/>
              <a:chOff x="1632" y="1380"/>
              <a:chExt cx="252" cy="173"/>
            </a:xfrm>
          </p:grpSpPr>
          <p:sp>
            <p:nvSpPr>
              <p:cNvPr id="179460" name="Rectangle 57"/>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79461" name="Line 58"/>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79459" name="Oval 59"/>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nvGrpSpPr>
          <p:cNvPr id="179225" name="Group 60"/>
          <p:cNvGrpSpPr>
            <a:grpSpLocks/>
          </p:cNvGrpSpPr>
          <p:nvPr/>
        </p:nvGrpSpPr>
        <p:grpSpPr bwMode="auto">
          <a:xfrm>
            <a:off x="6934200" y="2514600"/>
            <a:ext cx="400050" cy="274638"/>
            <a:chOff x="2304" y="1392"/>
            <a:chExt cx="252" cy="173"/>
          </a:xfrm>
        </p:grpSpPr>
        <p:grpSp>
          <p:nvGrpSpPr>
            <p:cNvPr id="179453" name="Group 61"/>
            <p:cNvGrpSpPr>
              <a:grpSpLocks/>
            </p:cNvGrpSpPr>
            <p:nvPr/>
          </p:nvGrpSpPr>
          <p:grpSpPr bwMode="auto">
            <a:xfrm>
              <a:off x="2304" y="1392"/>
              <a:ext cx="252" cy="173"/>
              <a:chOff x="2784" y="643"/>
              <a:chExt cx="252" cy="173"/>
            </a:xfrm>
          </p:grpSpPr>
          <p:sp>
            <p:nvSpPr>
              <p:cNvPr id="179455" name="Rectangle 62"/>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79456" name="Line 63"/>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79457" name="Line 64"/>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79454" name="AutoShape 65"/>
            <p:cNvSpPr>
              <a:spLocks noChangeArrowheads="1"/>
            </p:cNvSpPr>
            <p:nvPr/>
          </p:nvSpPr>
          <p:spPr bwMode="auto">
            <a:xfrm>
              <a:off x="2394" y="1494"/>
              <a:ext cx="69" cy="5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grpSp>
      <p:grpSp>
        <p:nvGrpSpPr>
          <p:cNvPr id="179226" name="Group 66"/>
          <p:cNvGrpSpPr>
            <a:grpSpLocks/>
          </p:cNvGrpSpPr>
          <p:nvPr/>
        </p:nvGrpSpPr>
        <p:grpSpPr bwMode="auto">
          <a:xfrm>
            <a:off x="6934200" y="609600"/>
            <a:ext cx="400050" cy="274638"/>
            <a:chOff x="2544" y="2016"/>
            <a:chExt cx="252" cy="173"/>
          </a:xfrm>
        </p:grpSpPr>
        <p:sp>
          <p:nvSpPr>
            <p:cNvPr id="179451" name="Rectangle 67"/>
            <p:cNvSpPr>
              <a:spLocks noChangeArrowheads="1"/>
            </p:cNvSpPr>
            <p:nvPr/>
          </p:nvSpPr>
          <p:spPr bwMode="auto">
            <a:xfrm>
              <a:off x="2544" y="2016"/>
              <a:ext cx="252" cy="173"/>
            </a:xfrm>
            <a:prstGeom prst="rect">
              <a:avLst/>
            </a:prstGeom>
            <a:noFill/>
            <a:ln w="19050">
              <a:solidFill>
                <a:schemeClr val="tx1"/>
              </a:solidFill>
              <a:miter lim="800000"/>
              <a:headEnd/>
              <a:tailEnd/>
            </a:ln>
          </p:spPr>
          <p:txBody>
            <a:bodyPr wrap="none" anchor="ctr"/>
            <a:lstStyle/>
            <a:p>
              <a:endParaRPr lang="en-US"/>
            </a:p>
          </p:txBody>
        </p:sp>
        <p:sp>
          <p:nvSpPr>
            <p:cNvPr id="179452" name="Oval 68"/>
            <p:cNvSpPr>
              <a:spLocks noChangeArrowheads="1"/>
            </p:cNvSpPr>
            <p:nvPr/>
          </p:nvSpPr>
          <p:spPr bwMode="auto">
            <a:xfrm>
              <a:off x="2580" y="2076"/>
              <a:ext cx="181" cy="70"/>
            </a:xfrm>
            <a:prstGeom prst="ellipse">
              <a:avLst/>
            </a:prstGeom>
            <a:noFill/>
            <a:ln w="19050">
              <a:solidFill>
                <a:schemeClr val="tx1"/>
              </a:solidFill>
              <a:round/>
              <a:headEnd/>
              <a:tailEnd/>
            </a:ln>
          </p:spPr>
          <p:txBody>
            <a:bodyPr/>
            <a:lstStyle/>
            <a:p>
              <a:endParaRPr lang="en-US"/>
            </a:p>
          </p:txBody>
        </p:sp>
      </p:grpSp>
      <p:pic>
        <p:nvPicPr>
          <p:cNvPr id="179227" name="Picture 140" descr="npo000012"/>
          <p:cNvPicPr>
            <a:picLocks noChangeArrowheads="1"/>
          </p:cNvPicPr>
          <p:nvPr/>
        </p:nvPicPr>
        <p:blipFill>
          <a:blip r:embed="rId2" cstate="print"/>
          <a:srcRect/>
          <a:stretch>
            <a:fillRect/>
          </a:stretch>
        </p:blipFill>
        <p:spPr bwMode="auto">
          <a:xfrm>
            <a:off x="76200" y="3886200"/>
            <a:ext cx="393700" cy="265113"/>
          </a:xfrm>
          <a:prstGeom prst="rect">
            <a:avLst/>
          </a:prstGeom>
          <a:noFill/>
          <a:ln w="9525" algn="ctr">
            <a:noFill/>
            <a:miter lim="800000"/>
            <a:headEnd/>
            <a:tailEnd/>
          </a:ln>
        </p:spPr>
      </p:pic>
      <p:pic>
        <p:nvPicPr>
          <p:cNvPr id="179228" name="Picture 142" descr="npo000015"/>
          <p:cNvPicPr>
            <a:picLocks noChangeArrowheads="1"/>
          </p:cNvPicPr>
          <p:nvPr/>
        </p:nvPicPr>
        <p:blipFill>
          <a:blip r:embed="rId3" cstate="print"/>
          <a:srcRect/>
          <a:stretch>
            <a:fillRect/>
          </a:stretch>
        </p:blipFill>
        <p:spPr bwMode="auto">
          <a:xfrm>
            <a:off x="76200" y="3505200"/>
            <a:ext cx="393700" cy="265113"/>
          </a:xfrm>
          <a:prstGeom prst="rect">
            <a:avLst/>
          </a:prstGeom>
          <a:noFill/>
          <a:ln w="9525" algn="ctr">
            <a:noFill/>
            <a:miter lim="800000"/>
            <a:headEnd/>
            <a:tailEnd/>
          </a:ln>
        </p:spPr>
      </p:pic>
      <p:pic>
        <p:nvPicPr>
          <p:cNvPr id="179229" name="Picture 145" descr="npo000016"/>
          <p:cNvPicPr>
            <a:picLocks noChangeArrowheads="1"/>
          </p:cNvPicPr>
          <p:nvPr/>
        </p:nvPicPr>
        <p:blipFill>
          <a:blip r:embed="rId4" cstate="print"/>
          <a:srcRect/>
          <a:stretch>
            <a:fillRect/>
          </a:stretch>
        </p:blipFill>
        <p:spPr bwMode="auto">
          <a:xfrm>
            <a:off x="76200" y="3124200"/>
            <a:ext cx="393700" cy="265113"/>
          </a:xfrm>
          <a:prstGeom prst="rect">
            <a:avLst/>
          </a:prstGeom>
          <a:noFill/>
          <a:ln w="9525" algn="ctr">
            <a:noFill/>
            <a:miter lim="800000"/>
            <a:headEnd/>
            <a:tailEnd/>
          </a:ln>
        </p:spPr>
      </p:pic>
      <p:pic>
        <p:nvPicPr>
          <p:cNvPr id="179230" name="Picture 152" descr="npo000019"/>
          <p:cNvPicPr>
            <a:picLocks noChangeArrowheads="1"/>
          </p:cNvPicPr>
          <p:nvPr/>
        </p:nvPicPr>
        <p:blipFill>
          <a:blip r:embed="rId5" cstate="print"/>
          <a:srcRect/>
          <a:stretch>
            <a:fillRect/>
          </a:stretch>
        </p:blipFill>
        <p:spPr bwMode="auto">
          <a:xfrm>
            <a:off x="76200" y="4267200"/>
            <a:ext cx="393700" cy="265113"/>
          </a:xfrm>
          <a:prstGeom prst="rect">
            <a:avLst/>
          </a:prstGeom>
          <a:noFill/>
          <a:ln w="9525" algn="ctr">
            <a:noFill/>
            <a:miter lim="800000"/>
            <a:headEnd/>
            <a:tailEnd/>
          </a:ln>
        </p:spPr>
      </p:pic>
      <p:pic>
        <p:nvPicPr>
          <p:cNvPr id="179231" name="Picture 155" descr="npo00001b"/>
          <p:cNvPicPr>
            <a:picLocks noChangeArrowheads="1"/>
          </p:cNvPicPr>
          <p:nvPr/>
        </p:nvPicPr>
        <p:blipFill>
          <a:blip r:embed="rId6" cstate="print"/>
          <a:srcRect/>
          <a:stretch>
            <a:fillRect/>
          </a:stretch>
        </p:blipFill>
        <p:spPr bwMode="auto">
          <a:xfrm>
            <a:off x="76200" y="5029200"/>
            <a:ext cx="393700" cy="265113"/>
          </a:xfrm>
          <a:prstGeom prst="rect">
            <a:avLst/>
          </a:prstGeom>
          <a:noFill/>
          <a:ln w="9525" algn="ctr">
            <a:noFill/>
            <a:miter lim="800000"/>
            <a:headEnd/>
            <a:tailEnd/>
          </a:ln>
        </p:spPr>
      </p:pic>
      <p:pic>
        <p:nvPicPr>
          <p:cNvPr id="179232" name="Picture 158" descr="npo00001d"/>
          <p:cNvPicPr>
            <a:picLocks noChangeArrowheads="1"/>
          </p:cNvPicPr>
          <p:nvPr/>
        </p:nvPicPr>
        <p:blipFill>
          <a:blip r:embed="rId7" cstate="print"/>
          <a:srcRect/>
          <a:stretch>
            <a:fillRect/>
          </a:stretch>
        </p:blipFill>
        <p:spPr bwMode="auto">
          <a:xfrm>
            <a:off x="76200" y="4648200"/>
            <a:ext cx="393700" cy="265113"/>
          </a:xfrm>
          <a:prstGeom prst="rect">
            <a:avLst/>
          </a:prstGeom>
          <a:noFill/>
          <a:ln w="9525" algn="ctr">
            <a:noFill/>
            <a:miter lim="800000"/>
            <a:headEnd/>
            <a:tailEnd/>
          </a:ln>
        </p:spPr>
      </p:pic>
      <p:pic>
        <p:nvPicPr>
          <p:cNvPr id="179233" name="Picture 160" descr="npo00001f"/>
          <p:cNvPicPr>
            <a:picLocks noChangeArrowheads="1"/>
          </p:cNvPicPr>
          <p:nvPr/>
        </p:nvPicPr>
        <p:blipFill>
          <a:blip r:embed="rId8" cstate="print"/>
          <a:srcRect/>
          <a:stretch>
            <a:fillRect/>
          </a:stretch>
        </p:blipFill>
        <p:spPr bwMode="auto">
          <a:xfrm>
            <a:off x="1600200" y="3886200"/>
            <a:ext cx="393700" cy="265113"/>
          </a:xfrm>
          <a:prstGeom prst="rect">
            <a:avLst/>
          </a:prstGeom>
          <a:noFill/>
          <a:ln w="9525" algn="ctr">
            <a:noFill/>
            <a:miter lim="800000"/>
            <a:headEnd/>
            <a:tailEnd/>
          </a:ln>
        </p:spPr>
      </p:pic>
      <p:pic>
        <p:nvPicPr>
          <p:cNvPr id="179234" name="Picture 164" descr="npo000020"/>
          <p:cNvPicPr>
            <a:picLocks noChangeArrowheads="1"/>
          </p:cNvPicPr>
          <p:nvPr/>
        </p:nvPicPr>
        <p:blipFill>
          <a:blip r:embed="rId9" cstate="print"/>
          <a:srcRect/>
          <a:stretch>
            <a:fillRect/>
          </a:stretch>
        </p:blipFill>
        <p:spPr bwMode="auto">
          <a:xfrm>
            <a:off x="1600200" y="3505200"/>
            <a:ext cx="393700" cy="265113"/>
          </a:xfrm>
          <a:prstGeom prst="rect">
            <a:avLst/>
          </a:prstGeom>
          <a:noFill/>
          <a:ln w="9525" algn="ctr">
            <a:noFill/>
            <a:miter lim="800000"/>
            <a:headEnd/>
            <a:tailEnd/>
          </a:ln>
        </p:spPr>
      </p:pic>
      <p:grpSp>
        <p:nvGrpSpPr>
          <p:cNvPr id="179235" name="Group 167"/>
          <p:cNvGrpSpPr>
            <a:grpSpLocks/>
          </p:cNvGrpSpPr>
          <p:nvPr/>
        </p:nvGrpSpPr>
        <p:grpSpPr bwMode="auto">
          <a:xfrm>
            <a:off x="1600200" y="4267200"/>
            <a:ext cx="393700" cy="265113"/>
            <a:chOff x="1008" y="2688"/>
            <a:chExt cx="248" cy="167"/>
          </a:xfrm>
        </p:grpSpPr>
        <p:pic>
          <p:nvPicPr>
            <p:cNvPr id="179449" name="Picture 168" descr="npo000023"/>
            <p:cNvPicPr>
              <a:picLocks noChangeArrowheads="1"/>
            </p:cNvPicPr>
            <p:nvPr/>
          </p:nvPicPr>
          <p:blipFill>
            <a:blip r:embed="rId10" cstate="print"/>
            <a:srcRect/>
            <a:stretch>
              <a:fillRect/>
            </a:stretch>
          </p:blipFill>
          <p:spPr bwMode="auto">
            <a:xfrm>
              <a:off x="1008" y="2688"/>
              <a:ext cx="248" cy="167"/>
            </a:xfrm>
            <a:prstGeom prst="rect">
              <a:avLst/>
            </a:prstGeom>
            <a:noFill/>
            <a:ln w="9525" algn="ctr">
              <a:noFill/>
              <a:miter lim="800000"/>
              <a:headEnd/>
              <a:tailEnd/>
            </a:ln>
          </p:spPr>
        </p:pic>
        <p:sp>
          <p:nvSpPr>
            <p:cNvPr id="179450" name="Rectangle 79"/>
            <p:cNvSpPr>
              <a:spLocks noChangeArrowheads="1"/>
            </p:cNvSpPr>
            <p:nvPr/>
          </p:nvSpPr>
          <p:spPr bwMode="auto">
            <a:xfrm>
              <a:off x="1012" y="2692"/>
              <a:ext cx="243" cy="162"/>
            </a:xfrm>
            <a:prstGeom prst="rect">
              <a:avLst/>
            </a:prstGeom>
            <a:noFill/>
            <a:ln w="9525">
              <a:noFill/>
              <a:miter lim="800000"/>
              <a:headEnd/>
              <a:tailEnd/>
            </a:ln>
          </p:spPr>
          <p:txBody>
            <a:bodyPr/>
            <a:lstStyle/>
            <a:p>
              <a:endParaRPr lang="en-US"/>
            </a:p>
          </p:txBody>
        </p:sp>
      </p:grpSp>
      <p:pic>
        <p:nvPicPr>
          <p:cNvPr id="179236" name="Picture 173" descr="npo000025"/>
          <p:cNvPicPr>
            <a:picLocks noChangeArrowheads="1"/>
          </p:cNvPicPr>
          <p:nvPr/>
        </p:nvPicPr>
        <p:blipFill>
          <a:blip r:embed="rId11" cstate="print"/>
          <a:srcRect/>
          <a:stretch>
            <a:fillRect/>
          </a:stretch>
        </p:blipFill>
        <p:spPr bwMode="auto">
          <a:xfrm>
            <a:off x="1600200" y="3124200"/>
            <a:ext cx="393700" cy="265113"/>
          </a:xfrm>
          <a:prstGeom prst="rect">
            <a:avLst/>
          </a:prstGeom>
          <a:noFill/>
          <a:ln w="9525" algn="ctr">
            <a:noFill/>
            <a:miter lim="800000"/>
            <a:headEnd/>
            <a:tailEnd/>
          </a:ln>
        </p:spPr>
      </p:pic>
      <p:pic>
        <p:nvPicPr>
          <p:cNvPr id="179237" name="Picture 175" descr="npo000027"/>
          <p:cNvPicPr>
            <a:picLocks noChangeArrowheads="1"/>
          </p:cNvPicPr>
          <p:nvPr/>
        </p:nvPicPr>
        <p:blipFill>
          <a:blip r:embed="rId12" cstate="print"/>
          <a:srcRect/>
          <a:stretch>
            <a:fillRect/>
          </a:stretch>
        </p:blipFill>
        <p:spPr bwMode="auto">
          <a:xfrm>
            <a:off x="2971800" y="5029200"/>
            <a:ext cx="393700" cy="265113"/>
          </a:xfrm>
          <a:prstGeom prst="rect">
            <a:avLst/>
          </a:prstGeom>
          <a:noFill/>
          <a:ln w="9525" algn="ctr">
            <a:noFill/>
            <a:miter lim="800000"/>
            <a:headEnd/>
            <a:tailEnd/>
          </a:ln>
        </p:spPr>
      </p:pic>
      <p:pic>
        <p:nvPicPr>
          <p:cNvPr id="179238" name="Picture 178" descr="npo000029"/>
          <p:cNvPicPr>
            <a:picLocks noChangeArrowheads="1"/>
          </p:cNvPicPr>
          <p:nvPr/>
        </p:nvPicPr>
        <p:blipFill>
          <a:blip r:embed="rId13" cstate="print"/>
          <a:srcRect/>
          <a:stretch>
            <a:fillRect/>
          </a:stretch>
        </p:blipFill>
        <p:spPr bwMode="auto">
          <a:xfrm>
            <a:off x="2971800" y="3124200"/>
            <a:ext cx="393700" cy="265113"/>
          </a:xfrm>
          <a:prstGeom prst="rect">
            <a:avLst/>
          </a:prstGeom>
          <a:noFill/>
          <a:ln w="9525" algn="ctr">
            <a:noFill/>
            <a:miter lim="800000"/>
            <a:headEnd/>
            <a:tailEnd/>
          </a:ln>
        </p:spPr>
      </p:pic>
      <p:pic>
        <p:nvPicPr>
          <p:cNvPr id="179239" name="Picture 182" descr="npo00002b"/>
          <p:cNvPicPr>
            <a:picLocks noChangeArrowheads="1"/>
          </p:cNvPicPr>
          <p:nvPr/>
        </p:nvPicPr>
        <p:blipFill>
          <a:blip r:embed="rId14" cstate="print"/>
          <a:srcRect/>
          <a:stretch>
            <a:fillRect/>
          </a:stretch>
        </p:blipFill>
        <p:spPr bwMode="auto">
          <a:xfrm>
            <a:off x="2971800" y="3505200"/>
            <a:ext cx="393700" cy="265113"/>
          </a:xfrm>
          <a:prstGeom prst="rect">
            <a:avLst/>
          </a:prstGeom>
          <a:noFill/>
          <a:ln w="9525" algn="ctr">
            <a:noFill/>
            <a:miter lim="800000"/>
            <a:headEnd/>
            <a:tailEnd/>
          </a:ln>
        </p:spPr>
      </p:pic>
      <p:pic>
        <p:nvPicPr>
          <p:cNvPr id="179240" name="Picture 185" descr="npo00002d"/>
          <p:cNvPicPr>
            <a:picLocks noChangeArrowheads="1"/>
          </p:cNvPicPr>
          <p:nvPr/>
        </p:nvPicPr>
        <p:blipFill>
          <a:blip r:embed="rId15" cstate="print"/>
          <a:srcRect/>
          <a:stretch>
            <a:fillRect/>
          </a:stretch>
        </p:blipFill>
        <p:spPr bwMode="auto">
          <a:xfrm>
            <a:off x="2971800" y="4267200"/>
            <a:ext cx="393700" cy="265113"/>
          </a:xfrm>
          <a:prstGeom prst="rect">
            <a:avLst/>
          </a:prstGeom>
          <a:noFill/>
          <a:ln w="9525" algn="ctr">
            <a:noFill/>
            <a:miter lim="800000"/>
            <a:headEnd/>
            <a:tailEnd/>
          </a:ln>
        </p:spPr>
      </p:pic>
      <p:pic>
        <p:nvPicPr>
          <p:cNvPr id="179241" name="Object 187" descr="npo00002f"/>
          <p:cNvPicPr>
            <a:picLocks noChangeArrowheads="1"/>
          </p:cNvPicPr>
          <p:nvPr/>
        </p:nvPicPr>
        <p:blipFill>
          <a:blip r:embed="rId16" cstate="print"/>
          <a:srcRect/>
          <a:stretch>
            <a:fillRect/>
          </a:stretch>
        </p:blipFill>
        <p:spPr bwMode="auto">
          <a:xfrm>
            <a:off x="2971800" y="4648200"/>
            <a:ext cx="393700" cy="265113"/>
          </a:xfrm>
          <a:prstGeom prst="rect">
            <a:avLst/>
          </a:prstGeom>
          <a:noFill/>
          <a:ln w="9525" algn="ctr">
            <a:noFill/>
            <a:miter lim="800000"/>
            <a:headEnd/>
            <a:tailEnd/>
          </a:ln>
        </p:spPr>
      </p:pic>
      <p:pic>
        <p:nvPicPr>
          <p:cNvPr id="179242" name="Picture 190" descr="npo000031"/>
          <p:cNvPicPr>
            <a:picLocks noChangeArrowheads="1"/>
          </p:cNvPicPr>
          <p:nvPr/>
        </p:nvPicPr>
        <p:blipFill>
          <a:blip r:embed="rId17" cstate="print"/>
          <a:srcRect/>
          <a:stretch>
            <a:fillRect/>
          </a:stretch>
        </p:blipFill>
        <p:spPr bwMode="auto">
          <a:xfrm>
            <a:off x="1600200" y="5029200"/>
            <a:ext cx="393700" cy="265113"/>
          </a:xfrm>
          <a:prstGeom prst="rect">
            <a:avLst/>
          </a:prstGeom>
          <a:noFill/>
          <a:ln w="9525" algn="ctr">
            <a:noFill/>
            <a:miter lim="800000"/>
            <a:headEnd/>
            <a:tailEnd/>
          </a:ln>
        </p:spPr>
      </p:pic>
      <p:pic>
        <p:nvPicPr>
          <p:cNvPr id="179243" name="Picture 193" descr="npo000032"/>
          <p:cNvPicPr>
            <a:picLocks noChangeArrowheads="1"/>
          </p:cNvPicPr>
          <p:nvPr/>
        </p:nvPicPr>
        <p:blipFill>
          <a:blip r:embed="rId18" cstate="print"/>
          <a:srcRect/>
          <a:stretch>
            <a:fillRect/>
          </a:stretch>
        </p:blipFill>
        <p:spPr bwMode="auto">
          <a:xfrm>
            <a:off x="4267200" y="3124200"/>
            <a:ext cx="393700" cy="265113"/>
          </a:xfrm>
          <a:prstGeom prst="rect">
            <a:avLst/>
          </a:prstGeom>
          <a:noFill/>
          <a:ln w="9525" algn="ctr">
            <a:noFill/>
            <a:miter lim="800000"/>
            <a:headEnd/>
            <a:tailEnd/>
          </a:ln>
        </p:spPr>
      </p:pic>
      <p:pic>
        <p:nvPicPr>
          <p:cNvPr id="179244" name="Object 197" descr="npo000035"/>
          <p:cNvPicPr>
            <a:picLocks noChangeArrowheads="1"/>
          </p:cNvPicPr>
          <p:nvPr/>
        </p:nvPicPr>
        <p:blipFill>
          <a:blip r:embed="rId19" cstate="print"/>
          <a:srcRect/>
          <a:stretch>
            <a:fillRect/>
          </a:stretch>
        </p:blipFill>
        <p:spPr bwMode="auto">
          <a:xfrm>
            <a:off x="2971800" y="3886200"/>
            <a:ext cx="393700" cy="265113"/>
          </a:xfrm>
          <a:prstGeom prst="rect">
            <a:avLst/>
          </a:prstGeom>
          <a:noFill/>
          <a:ln w="9525" algn="ctr">
            <a:noFill/>
            <a:miter lim="800000"/>
            <a:headEnd/>
            <a:tailEnd/>
          </a:ln>
        </p:spPr>
      </p:pic>
      <p:pic>
        <p:nvPicPr>
          <p:cNvPr id="179245" name="Picture 200" descr="npo000037"/>
          <p:cNvPicPr>
            <a:picLocks noChangeArrowheads="1"/>
          </p:cNvPicPr>
          <p:nvPr/>
        </p:nvPicPr>
        <p:blipFill>
          <a:blip r:embed="rId20" cstate="print"/>
          <a:srcRect/>
          <a:stretch>
            <a:fillRect/>
          </a:stretch>
        </p:blipFill>
        <p:spPr bwMode="auto">
          <a:xfrm>
            <a:off x="1600200" y="4648200"/>
            <a:ext cx="393700" cy="265113"/>
          </a:xfrm>
          <a:prstGeom prst="rect">
            <a:avLst/>
          </a:prstGeom>
          <a:noFill/>
          <a:ln w="9525" algn="ctr">
            <a:noFill/>
            <a:miter lim="800000"/>
            <a:headEnd/>
            <a:tailEnd/>
          </a:ln>
        </p:spPr>
      </p:pic>
      <p:grpSp>
        <p:nvGrpSpPr>
          <p:cNvPr id="179246" name="Group 202"/>
          <p:cNvGrpSpPr>
            <a:grpSpLocks/>
          </p:cNvGrpSpPr>
          <p:nvPr/>
        </p:nvGrpSpPr>
        <p:grpSpPr bwMode="auto">
          <a:xfrm>
            <a:off x="4265613" y="3886200"/>
            <a:ext cx="393700" cy="265113"/>
            <a:chOff x="2687" y="2448"/>
            <a:chExt cx="248" cy="167"/>
          </a:xfrm>
        </p:grpSpPr>
        <p:pic>
          <p:nvPicPr>
            <p:cNvPr id="179447" name="Picture 203" descr="npo000038"/>
            <p:cNvPicPr>
              <a:picLocks noChangeArrowheads="1"/>
            </p:cNvPicPr>
            <p:nvPr/>
          </p:nvPicPr>
          <p:blipFill>
            <a:blip r:embed="rId21" cstate="print"/>
            <a:srcRect/>
            <a:stretch>
              <a:fillRect/>
            </a:stretch>
          </p:blipFill>
          <p:spPr bwMode="auto">
            <a:xfrm>
              <a:off x="2688" y="2449"/>
              <a:ext cx="246" cy="165"/>
            </a:xfrm>
            <a:prstGeom prst="rect">
              <a:avLst/>
            </a:prstGeom>
            <a:noFill/>
            <a:ln w="9525" algn="ctr">
              <a:noFill/>
              <a:miter lim="800000"/>
              <a:headEnd/>
              <a:tailEnd/>
            </a:ln>
          </p:spPr>
        </p:pic>
        <p:sp>
          <p:nvSpPr>
            <p:cNvPr id="179448" name="Rectangle 92"/>
            <p:cNvSpPr>
              <a:spLocks noChangeArrowheads="1"/>
            </p:cNvSpPr>
            <p:nvPr/>
          </p:nvSpPr>
          <p:spPr bwMode="auto">
            <a:xfrm>
              <a:off x="2687" y="2448"/>
              <a:ext cx="248" cy="167"/>
            </a:xfrm>
            <a:prstGeom prst="rect">
              <a:avLst/>
            </a:prstGeom>
            <a:noFill/>
            <a:ln w="3175">
              <a:noFill/>
              <a:miter lim="800000"/>
              <a:headEnd/>
              <a:tailEnd/>
            </a:ln>
          </p:spPr>
          <p:txBody>
            <a:bodyPr/>
            <a:lstStyle/>
            <a:p>
              <a:endParaRPr lang="en-US"/>
            </a:p>
          </p:txBody>
        </p:sp>
      </p:grpSp>
      <p:pic>
        <p:nvPicPr>
          <p:cNvPr id="179247" name="Picture 207" descr="npo00003b"/>
          <p:cNvPicPr>
            <a:picLocks noChangeArrowheads="1"/>
          </p:cNvPicPr>
          <p:nvPr/>
        </p:nvPicPr>
        <p:blipFill>
          <a:blip r:embed="rId22" cstate="print"/>
          <a:srcRect/>
          <a:stretch>
            <a:fillRect/>
          </a:stretch>
        </p:blipFill>
        <p:spPr bwMode="auto">
          <a:xfrm>
            <a:off x="4267200" y="3505200"/>
            <a:ext cx="393700" cy="265113"/>
          </a:xfrm>
          <a:prstGeom prst="rect">
            <a:avLst/>
          </a:prstGeom>
          <a:noFill/>
          <a:ln w="9525" algn="ctr">
            <a:noFill/>
            <a:miter lim="800000"/>
            <a:headEnd/>
            <a:tailEnd/>
          </a:ln>
        </p:spPr>
      </p:pic>
      <p:pic>
        <p:nvPicPr>
          <p:cNvPr id="179248" name="Picture 210" descr="npo00003d"/>
          <p:cNvPicPr>
            <a:picLocks noChangeArrowheads="1"/>
          </p:cNvPicPr>
          <p:nvPr/>
        </p:nvPicPr>
        <p:blipFill>
          <a:blip r:embed="rId23" cstate="print"/>
          <a:srcRect/>
          <a:stretch>
            <a:fillRect/>
          </a:stretch>
        </p:blipFill>
        <p:spPr bwMode="auto">
          <a:xfrm>
            <a:off x="4267200" y="4648200"/>
            <a:ext cx="393700" cy="265113"/>
          </a:xfrm>
          <a:prstGeom prst="rect">
            <a:avLst/>
          </a:prstGeom>
          <a:noFill/>
          <a:ln w="9525" algn="ctr">
            <a:noFill/>
            <a:miter lim="800000"/>
            <a:headEnd/>
            <a:tailEnd/>
          </a:ln>
        </p:spPr>
      </p:pic>
      <p:pic>
        <p:nvPicPr>
          <p:cNvPr id="179249" name="Object 213" descr="npo00003e"/>
          <p:cNvPicPr>
            <a:picLocks noChangeArrowheads="1"/>
          </p:cNvPicPr>
          <p:nvPr/>
        </p:nvPicPr>
        <p:blipFill>
          <a:blip r:embed="rId24" cstate="print"/>
          <a:srcRect/>
          <a:stretch>
            <a:fillRect/>
          </a:stretch>
        </p:blipFill>
        <p:spPr bwMode="auto">
          <a:xfrm>
            <a:off x="4267200" y="4267200"/>
            <a:ext cx="393700" cy="265113"/>
          </a:xfrm>
          <a:prstGeom prst="rect">
            <a:avLst/>
          </a:prstGeom>
          <a:noFill/>
          <a:ln w="9525" algn="ctr">
            <a:noFill/>
            <a:miter lim="800000"/>
            <a:headEnd/>
            <a:tailEnd/>
          </a:ln>
        </p:spPr>
      </p:pic>
      <p:pic>
        <p:nvPicPr>
          <p:cNvPr id="179250" name="Picture 217" descr="npo000040"/>
          <p:cNvPicPr>
            <a:picLocks noChangeArrowheads="1"/>
          </p:cNvPicPr>
          <p:nvPr/>
        </p:nvPicPr>
        <p:blipFill>
          <a:blip r:embed="rId25" cstate="print"/>
          <a:srcRect/>
          <a:stretch>
            <a:fillRect/>
          </a:stretch>
        </p:blipFill>
        <p:spPr bwMode="auto">
          <a:xfrm>
            <a:off x="5422900" y="4648200"/>
            <a:ext cx="393700" cy="265113"/>
          </a:xfrm>
          <a:prstGeom prst="rect">
            <a:avLst/>
          </a:prstGeom>
          <a:noFill/>
          <a:ln w="9525" algn="ctr">
            <a:noFill/>
            <a:miter lim="800000"/>
            <a:headEnd/>
            <a:tailEnd/>
          </a:ln>
        </p:spPr>
      </p:pic>
      <p:pic>
        <p:nvPicPr>
          <p:cNvPr id="179251" name="Picture 220" descr="npo000043"/>
          <p:cNvPicPr>
            <a:picLocks noChangeArrowheads="1"/>
          </p:cNvPicPr>
          <p:nvPr/>
        </p:nvPicPr>
        <p:blipFill>
          <a:blip r:embed="rId26" cstate="print"/>
          <a:srcRect/>
          <a:stretch>
            <a:fillRect/>
          </a:stretch>
        </p:blipFill>
        <p:spPr bwMode="auto">
          <a:xfrm>
            <a:off x="5410200" y="4267200"/>
            <a:ext cx="393700" cy="265113"/>
          </a:xfrm>
          <a:prstGeom prst="rect">
            <a:avLst/>
          </a:prstGeom>
          <a:noFill/>
          <a:ln w="9525" algn="ctr">
            <a:noFill/>
            <a:miter lim="800000"/>
            <a:headEnd/>
            <a:tailEnd/>
          </a:ln>
        </p:spPr>
      </p:pic>
      <p:pic>
        <p:nvPicPr>
          <p:cNvPr id="179252" name="Picture 223" descr="npo000045"/>
          <p:cNvPicPr>
            <a:picLocks noChangeArrowheads="1"/>
          </p:cNvPicPr>
          <p:nvPr/>
        </p:nvPicPr>
        <p:blipFill>
          <a:blip r:embed="rId27" cstate="print"/>
          <a:srcRect/>
          <a:stretch>
            <a:fillRect/>
          </a:stretch>
        </p:blipFill>
        <p:spPr bwMode="auto">
          <a:xfrm>
            <a:off x="5422900" y="3886200"/>
            <a:ext cx="393700" cy="265113"/>
          </a:xfrm>
          <a:prstGeom prst="rect">
            <a:avLst/>
          </a:prstGeom>
          <a:noFill/>
          <a:ln w="9525" algn="ctr">
            <a:noFill/>
            <a:miter lim="800000"/>
            <a:headEnd/>
            <a:tailEnd/>
          </a:ln>
        </p:spPr>
      </p:pic>
      <p:pic>
        <p:nvPicPr>
          <p:cNvPr id="179253" name="Picture 225" descr="npo000047"/>
          <p:cNvPicPr>
            <a:picLocks noChangeArrowheads="1"/>
          </p:cNvPicPr>
          <p:nvPr/>
        </p:nvPicPr>
        <p:blipFill>
          <a:blip r:embed="rId28" cstate="print"/>
          <a:srcRect/>
          <a:stretch>
            <a:fillRect/>
          </a:stretch>
        </p:blipFill>
        <p:spPr bwMode="auto">
          <a:xfrm>
            <a:off x="5410200" y="3124200"/>
            <a:ext cx="393700" cy="265113"/>
          </a:xfrm>
          <a:prstGeom prst="rect">
            <a:avLst/>
          </a:prstGeom>
          <a:noFill/>
          <a:ln w="9525" algn="ctr">
            <a:noFill/>
            <a:miter lim="800000"/>
            <a:headEnd/>
            <a:tailEnd/>
          </a:ln>
        </p:spPr>
      </p:pic>
      <p:pic>
        <p:nvPicPr>
          <p:cNvPr id="179254" name="Object 228" descr="npo000049"/>
          <p:cNvPicPr>
            <a:picLocks noChangeArrowheads="1"/>
          </p:cNvPicPr>
          <p:nvPr/>
        </p:nvPicPr>
        <p:blipFill>
          <a:blip r:embed="rId29" cstate="print"/>
          <a:srcRect/>
          <a:stretch>
            <a:fillRect/>
          </a:stretch>
        </p:blipFill>
        <p:spPr bwMode="auto">
          <a:xfrm>
            <a:off x="5422900" y="3505200"/>
            <a:ext cx="393700" cy="265113"/>
          </a:xfrm>
          <a:prstGeom prst="rect">
            <a:avLst/>
          </a:prstGeom>
          <a:noFill/>
          <a:ln w="9525" algn="ctr">
            <a:noFill/>
            <a:miter lim="800000"/>
            <a:headEnd/>
            <a:tailEnd/>
          </a:ln>
        </p:spPr>
      </p:pic>
      <p:pic>
        <p:nvPicPr>
          <p:cNvPr id="179255" name="Picture 231" descr="npo00004b"/>
          <p:cNvPicPr>
            <a:picLocks noChangeArrowheads="1"/>
          </p:cNvPicPr>
          <p:nvPr/>
        </p:nvPicPr>
        <p:blipFill>
          <a:blip r:embed="rId30" cstate="print"/>
          <a:srcRect/>
          <a:stretch>
            <a:fillRect/>
          </a:stretch>
        </p:blipFill>
        <p:spPr bwMode="auto">
          <a:xfrm>
            <a:off x="4276725" y="5029200"/>
            <a:ext cx="393700" cy="265113"/>
          </a:xfrm>
          <a:prstGeom prst="rect">
            <a:avLst/>
          </a:prstGeom>
          <a:noFill/>
          <a:ln w="9525" algn="ctr">
            <a:noFill/>
            <a:miter lim="800000"/>
            <a:headEnd/>
            <a:tailEnd/>
          </a:ln>
        </p:spPr>
      </p:pic>
      <p:pic>
        <p:nvPicPr>
          <p:cNvPr id="179256" name="Picture 234" descr="npo00004c"/>
          <p:cNvPicPr>
            <a:picLocks noChangeArrowheads="1"/>
          </p:cNvPicPr>
          <p:nvPr/>
        </p:nvPicPr>
        <p:blipFill>
          <a:blip r:embed="rId31" cstate="print"/>
          <a:srcRect/>
          <a:stretch>
            <a:fillRect/>
          </a:stretch>
        </p:blipFill>
        <p:spPr bwMode="auto">
          <a:xfrm>
            <a:off x="5434013" y="5029200"/>
            <a:ext cx="393700" cy="265113"/>
          </a:xfrm>
          <a:prstGeom prst="rect">
            <a:avLst/>
          </a:prstGeom>
          <a:noFill/>
          <a:ln w="9525" algn="ctr">
            <a:noFill/>
            <a:miter lim="800000"/>
            <a:headEnd/>
            <a:tailEnd/>
          </a:ln>
        </p:spPr>
      </p:pic>
      <p:sp>
        <p:nvSpPr>
          <p:cNvPr id="179257" name="Text Box 103"/>
          <p:cNvSpPr txBox="1">
            <a:spLocks noChangeArrowheads="1"/>
          </p:cNvSpPr>
          <p:nvPr/>
        </p:nvSpPr>
        <p:spPr bwMode="auto">
          <a:xfrm>
            <a:off x="457200" y="3146425"/>
            <a:ext cx="1082675" cy="244475"/>
          </a:xfrm>
          <a:prstGeom prst="rect">
            <a:avLst/>
          </a:prstGeom>
          <a:noFill/>
          <a:ln w="9525">
            <a:noFill/>
            <a:miter lim="800000"/>
            <a:headEnd/>
            <a:tailEnd/>
          </a:ln>
        </p:spPr>
        <p:txBody>
          <a:bodyPr wrap="none">
            <a:spAutoFit/>
          </a:bodyPr>
          <a:lstStyle/>
          <a:p>
            <a:r>
              <a:rPr lang="en-US" sz="1000"/>
              <a:t>United Kingdom</a:t>
            </a:r>
          </a:p>
        </p:txBody>
      </p:sp>
      <p:sp>
        <p:nvSpPr>
          <p:cNvPr id="179258" name="Line 104"/>
          <p:cNvSpPr>
            <a:spLocks noChangeShapeType="1"/>
          </p:cNvSpPr>
          <p:nvPr/>
        </p:nvSpPr>
        <p:spPr bwMode="auto">
          <a:xfrm flipH="1">
            <a:off x="0" y="2895600"/>
            <a:ext cx="6781800" cy="0"/>
          </a:xfrm>
          <a:prstGeom prst="line">
            <a:avLst/>
          </a:prstGeom>
          <a:noFill/>
          <a:ln w="76200">
            <a:solidFill>
              <a:schemeClr val="tx1"/>
            </a:solidFill>
            <a:round/>
            <a:headEnd/>
            <a:tailEnd/>
          </a:ln>
        </p:spPr>
        <p:txBody>
          <a:bodyPr/>
          <a:lstStyle/>
          <a:p>
            <a:endParaRPr lang="en-US"/>
          </a:p>
        </p:txBody>
      </p:sp>
      <p:sp>
        <p:nvSpPr>
          <p:cNvPr id="179259" name="Text Box 105"/>
          <p:cNvSpPr txBox="1">
            <a:spLocks noChangeArrowheads="1"/>
          </p:cNvSpPr>
          <p:nvPr/>
        </p:nvSpPr>
        <p:spPr bwMode="auto">
          <a:xfrm>
            <a:off x="457200" y="3505200"/>
            <a:ext cx="415925" cy="244475"/>
          </a:xfrm>
          <a:prstGeom prst="rect">
            <a:avLst/>
          </a:prstGeom>
          <a:noFill/>
          <a:ln w="9525">
            <a:noFill/>
            <a:miter lim="800000"/>
            <a:headEnd/>
            <a:tailEnd/>
          </a:ln>
        </p:spPr>
        <p:txBody>
          <a:bodyPr wrap="none">
            <a:spAutoFit/>
          </a:bodyPr>
          <a:lstStyle/>
          <a:p>
            <a:r>
              <a:rPr lang="en-US" sz="1000"/>
              <a:t>Italy</a:t>
            </a:r>
          </a:p>
        </p:txBody>
      </p:sp>
      <p:sp>
        <p:nvSpPr>
          <p:cNvPr id="179260" name="Text Box 106"/>
          <p:cNvSpPr txBox="1">
            <a:spLocks noChangeArrowheads="1"/>
          </p:cNvSpPr>
          <p:nvPr/>
        </p:nvSpPr>
        <p:spPr bwMode="auto">
          <a:xfrm>
            <a:off x="457200" y="3886200"/>
            <a:ext cx="576263" cy="244475"/>
          </a:xfrm>
          <a:prstGeom prst="rect">
            <a:avLst/>
          </a:prstGeom>
          <a:noFill/>
          <a:ln w="9525">
            <a:noFill/>
            <a:miter lim="800000"/>
            <a:headEnd/>
            <a:tailEnd/>
          </a:ln>
        </p:spPr>
        <p:txBody>
          <a:bodyPr wrap="none">
            <a:spAutoFit/>
          </a:bodyPr>
          <a:lstStyle/>
          <a:p>
            <a:r>
              <a:rPr lang="en-US" sz="1000"/>
              <a:t>Poland</a:t>
            </a:r>
          </a:p>
        </p:txBody>
      </p:sp>
      <p:sp>
        <p:nvSpPr>
          <p:cNvPr id="179261" name="Text Box 107"/>
          <p:cNvSpPr txBox="1">
            <a:spLocks noChangeArrowheads="1"/>
          </p:cNvSpPr>
          <p:nvPr/>
        </p:nvSpPr>
        <p:spPr bwMode="auto">
          <a:xfrm>
            <a:off x="457200" y="4251325"/>
            <a:ext cx="620713" cy="244475"/>
          </a:xfrm>
          <a:prstGeom prst="rect">
            <a:avLst/>
          </a:prstGeom>
          <a:noFill/>
          <a:ln w="9525">
            <a:noFill/>
            <a:miter lim="800000"/>
            <a:headEnd/>
            <a:tailEnd/>
          </a:ln>
        </p:spPr>
        <p:txBody>
          <a:bodyPr wrap="none">
            <a:spAutoFit/>
          </a:bodyPr>
          <a:lstStyle/>
          <a:p>
            <a:r>
              <a:rPr lang="en-US" sz="1000"/>
              <a:t>Ukraine</a:t>
            </a:r>
          </a:p>
        </p:txBody>
      </p:sp>
      <p:sp>
        <p:nvSpPr>
          <p:cNvPr id="179262" name="Text Box 108"/>
          <p:cNvSpPr txBox="1">
            <a:spLocks noChangeArrowheads="1"/>
          </p:cNvSpPr>
          <p:nvPr/>
        </p:nvSpPr>
        <p:spPr bwMode="auto">
          <a:xfrm>
            <a:off x="457200" y="4648200"/>
            <a:ext cx="865188" cy="244475"/>
          </a:xfrm>
          <a:prstGeom prst="rect">
            <a:avLst/>
          </a:prstGeom>
          <a:noFill/>
          <a:ln w="9525">
            <a:noFill/>
            <a:miter lim="800000"/>
            <a:headEnd/>
            <a:tailEnd/>
          </a:ln>
        </p:spPr>
        <p:txBody>
          <a:bodyPr wrap="none">
            <a:spAutoFit/>
          </a:bodyPr>
          <a:lstStyle/>
          <a:p>
            <a:r>
              <a:rPr lang="en-US" sz="1000"/>
              <a:t>Netherlands</a:t>
            </a:r>
          </a:p>
        </p:txBody>
      </p:sp>
      <p:sp>
        <p:nvSpPr>
          <p:cNvPr id="179263" name="Text Box 109"/>
          <p:cNvSpPr txBox="1">
            <a:spLocks noChangeArrowheads="1"/>
          </p:cNvSpPr>
          <p:nvPr/>
        </p:nvSpPr>
        <p:spPr bwMode="auto">
          <a:xfrm>
            <a:off x="457200" y="5013325"/>
            <a:ext cx="690563" cy="244475"/>
          </a:xfrm>
          <a:prstGeom prst="rect">
            <a:avLst/>
          </a:prstGeom>
          <a:noFill/>
          <a:ln w="9525">
            <a:noFill/>
            <a:miter lim="800000"/>
            <a:headEnd/>
            <a:tailEnd/>
          </a:ln>
        </p:spPr>
        <p:txBody>
          <a:bodyPr wrap="none">
            <a:spAutoFit/>
          </a:bodyPr>
          <a:lstStyle/>
          <a:p>
            <a:r>
              <a:rPr lang="en-US" sz="1000"/>
              <a:t>Romania</a:t>
            </a:r>
          </a:p>
        </p:txBody>
      </p:sp>
      <p:sp>
        <p:nvSpPr>
          <p:cNvPr id="179264" name="Text Box 110"/>
          <p:cNvSpPr txBox="1">
            <a:spLocks noChangeArrowheads="1"/>
          </p:cNvSpPr>
          <p:nvPr/>
        </p:nvSpPr>
        <p:spPr bwMode="auto">
          <a:xfrm>
            <a:off x="1965325" y="3124200"/>
            <a:ext cx="884238" cy="244475"/>
          </a:xfrm>
          <a:prstGeom prst="rect">
            <a:avLst/>
          </a:prstGeom>
          <a:noFill/>
          <a:ln w="9525">
            <a:noFill/>
            <a:miter lim="800000"/>
            <a:headEnd/>
            <a:tailEnd/>
          </a:ln>
        </p:spPr>
        <p:txBody>
          <a:bodyPr wrap="none">
            <a:spAutoFit/>
          </a:bodyPr>
          <a:lstStyle/>
          <a:p>
            <a:r>
              <a:rPr lang="en-US" sz="1000"/>
              <a:t>South Korea</a:t>
            </a:r>
          </a:p>
        </p:txBody>
      </p:sp>
      <p:sp>
        <p:nvSpPr>
          <p:cNvPr id="179265" name="Text Box 111"/>
          <p:cNvSpPr txBox="1">
            <a:spLocks noChangeArrowheads="1"/>
          </p:cNvSpPr>
          <p:nvPr/>
        </p:nvSpPr>
        <p:spPr bwMode="auto">
          <a:xfrm>
            <a:off x="1981200" y="3505200"/>
            <a:ext cx="527050" cy="244475"/>
          </a:xfrm>
          <a:prstGeom prst="rect">
            <a:avLst/>
          </a:prstGeom>
          <a:noFill/>
          <a:ln w="9525">
            <a:noFill/>
            <a:miter lim="800000"/>
            <a:headEnd/>
            <a:tailEnd/>
          </a:ln>
        </p:spPr>
        <p:txBody>
          <a:bodyPr wrap="none">
            <a:spAutoFit/>
          </a:bodyPr>
          <a:lstStyle/>
          <a:p>
            <a:r>
              <a:rPr lang="en-US" sz="1000"/>
              <a:t>Japan</a:t>
            </a:r>
          </a:p>
        </p:txBody>
      </p:sp>
      <p:sp>
        <p:nvSpPr>
          <p:cNvPr id="179266" name="Text Box 112"/>
          <p:cNvSpPr txBox="1">
            <a:spLocks noChangeArrowheads="1"/>
          </p:cNvSpPr>
          <p:nvPr/>
        </p:nvSpPr>
        <p:spPr bwMode="auto">
          <a:xfrm>
            <a:off x="1981200" y="3886200"/>
            <a:ext cx="668338" cy="244475"/>
          </a:xfrm>
          <a:prstGeom prst="rect">
            <a:avLst/>
          </a:prstGeom>
          <a:noFill/>
          <a:ln w="9525">
            <a:noFill/>
            <a:miter lim="800000"/>
            <a:headEnd/>
            <a:tailEnd/>
          </a:ln>
        </p:spPr>
        <p:txBody>
          <a:bodyPr wrap="none">
            <a:spAutoFit/>
          </a:bodyPr>
          <a:lstStyle/>
          <a:p>
            <a:r>
              <a:rPr lang="en-US" sz="1000"/>
              <a:t>Thailand</a:t>
            </a:r>
          </a:p>
        </p:txBody>
      </p:sp>
      <p:sp>
        <p:nvSpPr>
          <p:cNvPr id="179267" name="Text Box 113"/>
          <p:cNvSpPr txBox="1">
            <a:spLocks noChangeArrowheads="1"/>
          </p:cNvSpPr>
          <p:nvPr/>
        </p:nvSpPr>
        <p:spPr bwMode="auto">
          <a:xfrm>
            <a:off x="1981200" y="4267200"/>
            <a:ext cx="647700" cy="244475"/>
          </a:xfrm>
          <a:prstGeom prst="rect">
            <a:avLst/>
          </a:prstGeom>
          <a:noFill/>
          <a:ln w="9525">
            <a:noFill/>
            <a:miter lim="800000"/>
            <a:headEnd/>
            <a:tailEnd/>
          </a:ln>
        </p:spPr>
        <p:txBody>
          <a:bodyPr wrap="none">
            <a:spAutoFit/>
          </a:bodyPr>
          <a:lstStyle/>
          <a:p>
            <a:r>
              <a:rPr lang="en-US" sz="1000"/>
              <a:t>Bulgaria</a:t>
            </a:r>
          </a:p>
        </p:txBody>
      </p:sp>
      <p:sp>
        <p:nvSpPr>
          <p:cNvPr id="179268" name="Text Box 114"/>
          <p:cNvSpPr txBox="1">
            <a:spLocks noChangeArrowheads="1"/>
          </p:cNvSpPr>
          <p:nvPr/>
        </p:nvSpPr>
        <p:spPr bwMode="auto">
          <a:xfrm>
            <a:off x="1981200" y="4632325"/>
            <a:ext cx="698500" cy="244475"/>
          </a:xfrm>
          <a:prstGeom prst="rect">
            <a:avLst/>
          </a:prstGeom>
          <a:noFill/>
          <a:ln w="9525">
            <a:noFill/>
            <a:miter lim="800000"/>
            <a:headEnd/>
            <a:tailEnd/>
          </a:ln>
        </p:spPr>
        <p:txBody>
          <a:bodyPr wrap="none">
            <a:spAutoFit/>
          </a:bodyPr>
          <a:lstStyle/>
          <a:p>
            <a:r>
              <a:rPr lang="en-US" sz="1000"/>
              <a:t>Denmark</a:t>
            </a:r>
          </a:p>
        </p:txBody>
      </p:sp>
      <p:sp>
        <p:nvSpPr>
          <p:cNvPr id="179269" name="Text Box 115"/>
          <p:cNvSpPr txBox="1">
            <a:spLocks noChangeArrowheads="1"/>
          </p:cNvSpPr>
          <p:nvPr/>
        </p:nvSpPr>
        <p:spPr bwMode="auto">
          <a:xfrm>
            <a:off x="1981200" y="5013325"/>
            <a:ext cx="830263" cy="244475"/>
          </a:xfrm>
          <a:prstGeom prst="rect">
            <a:avLst/>
          </a:prstGeom>
          <a:noFill/>
          <a:ln w="9525">
            <a:noFill/>
            <a:miter lim="800000"/>
            <a:headEnd/>
            <a:tailEnd/>
          </a:ln>
        </p:spPr>
        <p:txBody>
          <a:bodyPr wrap="none">
            <a:spAutoFit/>
          </a:bodyPr>
          <a:lstStyle/>
          <a:p>
            <a:r>
              <a:rPr lang="en-US" sz="1000"/>
              <a:t>El Salvador</a:t>
            </a:r>
          </a:p>
        </p:txBody>
      </p:sp>
      <p:sp>
        <p:nvSpPr>
          <p:cNvPr id="179270" name="Text Box 116"/>
          <p:cNvSpPr txBox="1">
            <a:spLocks noChangeArrowheads="1"/>
          </p:cNvSpPr>
          <p:nvPr/>
        </p:nvSpPr>
        <p:spPr bwMode="auto">
          <a:xfrm>
            <a:off x="3360738" y="3124200"/>
            <a:ext cx="676275" cy="244475"/>
          </a:xfrm>
          <a:prstGeom prst="rect">
            <a:avLst/>
          </a:prstGeom>
          <a:noFill/>
          <a:ln w="9525">
            <a:noFill/>
            <a:miter lim="800000"/>
            <a:headEnd/>
            <a:tailEnd/>
          </a:ln>
        </p:spPr>
        <p:txBody>
          <a:bodyPr wrap="none">
            <a:spAutoFit/>
          </a:bodyPr>
          <a:lstStyle/>
          <a:p>
            <a:r>
              <a:rPr lang="en-US" sz="1000"/>
              <a:t>Australia</a:t>
            </a:r>
          </a:p>
        </p:txBody>
      </p:sp>
      <p:sp>
        <p:nvSpPr>
          <p:cNvPr id="179271" name="Text Box 117"/>
          <p:cNvSpPr txBox="1">
            <a:spLocks noChangeArrowheads="1"/>
          </p:cNvSpPr>
          <p:nvPr/>
        </p:nvSpPr>
        <p:spPr bwMode="auto">
          <a:xfrm>
            <a:off x="3352800" y="3489325"/>
            <a:ext cx="661988" cy="244475"/>
          </a:xfrm>
          <a:prstGeom prst="rect">
            <a:avLst/>
          </a:prstGeom>
          <a:noFill/>
          <a:ln w="9525">
            <a:noFill/>
            <a:miter lim="800000"/>
            <a:headEnd/>
            <a:tailEnd/>
          </a:ln>
        </p:spPr>
        <p:txBody>
          <a:bodyPr wrap="none">
            <a:spAutoFit/>
          </a:bodyPr>
          <a:lstStyle/>
          <a:p>
            <a:r>
              <a:rPr lang="en-US" sz="1000"/>
              <a:t>Hungary</a:t>
            </a:r>
          </a:p>
        </p:txBody>
      </p:sp>
      <p:sp>
        <p:nvSpPr>
          <p:cNvPr id="179272" name="Text Box 118"/>
          <p:cNvSpPr txBox="1">
            <a:spLocks noChangeArrowheads="1"/>
          </p:cNvSpPr>
          <p:nvPr/>
        </p:nvSpPr>
        <p:spPr bwMode="auto">
          <a:xfrm>
            <a:off x="3352800" y="3870325"/>
            <a:ext cx="633413" cy="244475"/>
          </a:xfrm>
          <a:prstGeom prst="rect">
            <a:avLst/>
          </a:prstGeom>
          <a:noFill/>
          <a:ln w="9525">
            <a:noFill/>
            <a:miter lim="800000"/>
            <a:headEnd/>
            <a:tailEnd/>
          </a:ln>
        </p:spPr>
        <p:txBody>
          <a:bodyPr wrap="none">
            <a:spAutoFit/>
          </a:bodyPr>
          <a:lstStyle/>
          <a:p>
            <a:r>
              <a:rPr lang="en-US" sz="1000"/>
              <a:t>Georgia</a:t>
            </a:r>
          </a:p>
        </p:txBody>
      </p:sp>
      <p:sp>
        <p:nvSpPr>
          <p:cNvPr id="179273" name="Text Box 119"/>
          <p:cNvSpPr txBox="1">
            <a:spLocks noChangeArrowheads="1"/>
          </p:cNvSpPr>
          <p:nvPr/>
        </p:nvSpPr>
        <p:spPr bwMode="auto">
          <a:xfrm>
            <a:off x="3352800" y="4267200"/>
            <a:ext cx="614363" cy="244475"/>
          </a:xfrm>
          <a:prstGeom prst="rect">
            <a:avLst/>
          </a:prstGeom>
          <a:noFill/>
          <a:ln w="9525">
            <a:noFill/>
            <a:miter lim="800000"/>
            <a:headEnd/>
            <a:tailEnd/>
          </a:ln>
        </p:spPr>
        <p:txBody>
          <a:bodyPr wrap="none">
            <a:spAutoFit/>
          </a:bodyPr>
          <a:lstStyle/>
          <a:p>
            <a:r>
              <a:rPr lang="en-US" sz="1000"/>
              <a:t>Norway</a:t>
            </a:r>
          </a:p>
        </p:txBody>
      </p:sp>
      <p:sp>
        <p:nvSpPr>
          <p:cNvPr id="179274" name="Text Box 120"/>
          <p:cNvSpPr txBox="1">
            <a:spLocks noChangeArrowheads="1"/>
          </p:cNvSpPr>
          <p:nvPr/>
        </p:nvSpPr>
        <p:spPr bwMode="auto">
          <a:xfrm>
            <a:off x="3352800" y="4632325"/>
            <a:ext cx="781050" cy="244475"/>
          </a:xfrm>
          <a:prstGeom prst="rect">
            <a:avLst/>
          </a:prstGeom>
          <a:noFill/>
          <a:ln w="9525">
            <a:noFill/>
            <a:miter lim="800000"/>
            <a:headEnd/>
            <a:tailEnd/>
          </a:ln>
        </p:spPr>
        <p:txBody>
          <a:bodyPr wrap="none">
            <a:spAutoFit/>
          </a:bodyPr>
          <a:lstStyle/>
          <a:p>
            <a:r>
              <a:rPr lang="en-US" sz="1000"/>
              <a:t>Azerbaijan</a:t>
            </a:r>
          </a:p>
        </p:txBody>
      </p:sp>
      <p:sp>
        <p:nvSpPr>
          <p:cNvPr id="179275" name="Text Box 121"/>
          <p:cNvSpPr txBox="1">
            <a:spLocks noChangeArrowheads="1"/>
          </p:cNvSpPr>
          <p:nvPr/>
        </p:nvSpPr>
        <p:spPr bwMode="auto">
          <a:xfrm>
            <a:off x="3352800" y="5013325"/>
            <a:ext cx="696913" cy="244475"/>
          </a:xfrm>
          <a:prstGeom prst="rect">
            <a:avLst/>
          </a:prstGeom>
          <a:noFill/>
          <a:ln w="9525">
            <a:noFill/>
            <a:miter lim="800000"/>
            <a:headEnd/>
            <a:tailEnd/>
          </a:ln>
        </p:spPr>
        <p:txBody>
          <a:bodyPr wrap="none">
            <a:spAutoFit/>
          </a:bodyPr>
          <a:lstStyle/>
          <a:p>
            <a:r>
              <a:rPr lang="en-US" sz="1000"/>
              <a:t>Mongolia</a:t>
            </a:r>
          </a:p>
        </p:txBody>
      </p:sp>
      <p:sp>
        <p:nvSpPr>
          <p:cNvPr id="179276" name="Text Box 122"/>
          <p:cNvSpPr txBox="1">
            <a:spLocks noChangeArrowheads="1"/>
          </p:cNvSpPr>
          <p:nvPr/>
        </p:nvSpPr>
        <p:spPr bwMode="auto">
          <a:xfrm>
            <a:off x="4648200" y="3124200"/>
            <a:ext cx="654050" cy="244475"/>
          </a:xfrm>
          <a:prstGeom prst="rect">
            <a:avLst/>
          </a:prstGeom>
          <a:noFill/>
          <a:ln w="9525">
            <a:noFill/>
            <a:miter lim="800000"/>
            <a:headEnd/>
            <a:tailEnd/>
          </a:ln>
        </p:spPr>
        <p:txBody>
          <a:bodyPr wrap="none">
            <a:spAutoFit/>
          </a:bodyPr>
          <a:lstStyle/>
          <a:p>
            <a:r>
              <a:rPr lang="en-US" sz="1000"/>
              <a:t>Portugal</a:t>
            </a:r>
          </a:p>
        </p:txBody>
      </p:sp>
      <p:sp>
        <p:nvSpPr>
          <p:cNvPr id="179277" name="Text Box 123"/>
          <p:cNvSpPr txBox="1">
            <a:spLocks noChangeArrowheads="1"/>
          </p:cNvSpPr>
          <p:nvPr/>
        </p:nvSpPr>
        <p:spPr bwMode="auto">
          <a:xfrm>
            <a:off x="4648200" y="3489325"/>
            <a:ext cx="604838" cy="244475"/>
          </a:xfrm>
          <a:prstGeom prst="rect">
            <a:avLst/>
          </a:prstGeom>
          <a:noFill/>
          <a:ln w="9525">
            <a:noFill/>
            <a:miter lim="800000"/>
            <a:headEnd/>
            <a:tailEnd/>
          </a:ln>
        </p:spPr>
        <p:txBody>
          <a:bodyPr wrap="none">
            <a:spAutoFit/>
          </a:bodyPr>
          <a:lstStyle/>
          <a:p>
            <a:r>
              <a:rPr lang="en-US" sz="1000"/>
              <a:t>Estonia</a:t>
            </a:r>
          </a:p>
        </p:txBody>
      </p:sp>
      <p:sp>
        <p:nvSpPr>
          <p:cNvPr id="179278" name="Text Box 124"/>
          <p:cNvSpPr txBox="1">
            <a:spLocks noChangeArrowheads="1"/>
          </p:cNvSpPr>
          <p:nvPr/>
        </p:nvSpPr>
        <p:spPr bwMode="auto">
          <a:xfrm>
            <a:off x="4648200" y="3870325"/>
            <a:ext cx="801688" cy="244475"/>
          </a:xfrm>
          <a:prstGeom prst="rect">
            <a:avLst/>
          </a:prstGeom>
          <a:noFill/>
          <a:ln w="9525">
            <a:noFill/>
            <a:miter lim="800000"/>
            <a:headEnd/>
            <a:tailEnd/>
          </a:ln>
        </p:spPr>
        <p:txBody>
          <a:bodyPr wrap="none">
            <a:spAutoFit/>
          </a:bodyPr>
          <a:lstStyle/>
          <a:p>
            <a:r>
              <a:rPr lang="en-US" sz="1000"/>
              <a:t>Macedonia</a:t>
            </a:r>
          </a:p>
        </p:txBody>
      </p:sp>
      <p:sp>
        <p:nvSpPr>
          <p:cNvPr id="179279" name="Text Box 125"/>
          <p:cNvSpPr txBox="1">
            <a:spLocks noChangeArrowheads="1"/>
          </p:cNvSpPr>
          <p:nvPr/>
        </p:nvSpPr>
        <p:spPr bwMode="auto">
          <a:xfrm>
            <a:off x="4648200" y="4251325"/>
            <a:ext cx="842963" cy="244475"/>
          </a:xfrm>
          <a:prstGeom prst="rect">
            <a:avLst/>
          </a:prstGeom>
          <a:noFill/>
          <a:ln w="9525">
            <a:noFill/>
            <a:miter lim="800000"/>
            <a:headEnd/>
            <a:tailEnd/>
          </a:ln>
        </p:spPr>
        <p:txBody>
          <a:bodyPr wrap="none">
            <a:spAutoFit/>
          </a:bodyPr>
          <a:lstStyle/>
          <a:p>
            <a:r>
              <a:rPr lang="en-US" sz="1000"/>
              <a:t>Kazakhstan</a:t>
            </a:r>
          </a:p>
        </p:txBody>
      </p:sp>
      <p:sp>
        <p:nvSpPr>
          <p:cNvPr id="179280" name="Text Box 126"/>
          <p:cNvSpPr txBox="1">
            <a:spLocks noChangeArrowheads="1"/>
          </p:cNvSpPr>
          <p:nvPr/>
        </p:nvSpPr>
        <p:spPr bwMode="auto">
          <a:xfrm>
            <a:off x="4648200" y="4648200"/>
            <a:ext cx="754063" cy="244475"/>
          </a:xfrm>
          <a:prstGeom prst="rect">
            <a:avLst/>
          </a:prstGeom>
          <a:noFill/>
          <a:ln w="9525">
            <a:noFill/>
            <a:miter lim="800000"/>
            <a:headEnd/>
            <a:tailEnd/>
          </a:ln>
        </p:spPr>
        <p:txBody>
          <a:bodyPr wrap="none">
            <a:spAutoFit/>
          </a:bodyPr>
          <a:lstStyle/>
          <a:p>
            <a:r>
              <a:rPr lang="en-US" sz="1000"/>
              <a:t>Phillipines</a:t>
            </a:r>
          </a:p>
        </p:txBody>
      </p:sp>
      <p:sp>
        <p:nvSpPr>
          <p:cNvPr id="179281" name="Text Box 127"/>
          <p:cNvSpPr txBox="1">
            <a:spLocks noChangeArrowheads="1"/>
          </p:cNvSpPr>
          <p:nvPr/>
        </p:nvSpPr>
        <p:spPr bwMode="auto">
          <a:xfrm>
            <a:off x="4648200" y="5029200"/>
            <a:ext cx="661988" cy="244475"/>
          </a:xfrm>
          <a:prstGeom prst="rect">
            <a:avLst/>
          </a:prstGeom>
          <a:noFill/>
          <a:ln w="9525">
            <a:noFill/>
            <a:miter lim="800000"/>
            <a:headEnd/>
            <a:tailEnd/>
          </a:ln>
        </p:spPr>
        <p:txBody>
          <a:bodyPr wrap="none">
            <a:spAutoFit/>
          </a:bodyPr>
          <a:lstStyle/>
          <a:p>
            <a:r>
              <a:rPr lang="en-US" sz="1000"/>
              <a:t>Moldova</a:t>
            </a:r>
          </a:p>
        </p:txBody>
      </p:sp>
      <p:sp>
        <p:nvSpPr>
          <p:cNvPr id="179282" name="Text Box 128"/>
          <p:cNvSpPr txBox="1">
            <a:spLocks noChangeArrowheads="1"/>
          </p:cNvSpPr>
          <p:nvPr/>
        </p:nvSpPr>
        <p:spPr bwMode="auto">
          <a:xfrm>
            <a:off x="5791200" y="3124200"/>
            <a:ext cx="695325" cy="244475"/>
          </a:xfrm>
          <a:prstGeom prst="rect">
            <a:avLst/>
          </a:prstGeom>
          <a:noFill/>
          <a:ln w="9525">
            <a:noFill/>
            <a:miter lim="800000"/>
            <a:headEnd/>
            <a:tailEnd/>
          </a:ln>
        </p:spPr>
        <p:txBody>
          <a:bodyPr wrap="none">
            <a:spAutoFit/>
          </a:bodyPr>
          <a:lstStyle/>
          <a:p>
            <a:r>
              <a:rPr lang="en-US" sz="1000"/>
              <a:t>Lithuania</a:t>
            </a:r>
          </a:p>
        </p:txBody>
      </p:sp>
      <p:sp>
        <p:nvSpPr>
          <p:cNvPr id="179283" name="Text Box 129"/>
          <p:cNvSpPr txBox="1">
            <a:spLocks noChangeArrowheads="1"/>
          </p:cNvSpPr>
          <p:nvPr/>
        </p:nvSpPr>
        <p:spPr bwMode="auto">
          <a:xfrm>
            <a:off x="5791200" y="3505200"/>
            <a:ext cx="520700" cy="244475"/>
          </a:xfrm>
          <a:prstGeom prst="rect">
            <a:avLst/>
          </a:prstGeom>
          <a:noFill/>
          <a:ln w="9525">
            <a:noFill/>
            <a:miter lim="800000"/>
            <a:headEnd/>
            <a:tailEnd/>
          </a:ln>
        </p:spPr>
        <p:txBody>
          <a:bodyPr wrap="none">
            <a:spAutoFit/>
          </a:bodyPr>
          <a:lstStyle/>
          <a:p>
            <a:r>
              <a:rPr lang="en-US" sz="1000"/>
              <a:t>Latvia</a:t>
            </a:r>
          </a:p>
        </p:txBody>
      </p:sp>
      <p:sp>
        <p:nvSpPr>
          <p:cNvPr id="179284" name="Text Box 130"/>
          <p:cNvSpPr txBox="1">
            <a:spLocks noChangeArrowheads="1"/>
          </p:cNvSpPr>
          <p:nvPr/>
        </p:nvSpPr>
        <p:spPr bwMode="auto">
          <a:xfrm>
            <a:off x="5781675" y="3927475"/>
            <a:ext cx="809625" cy="244475"/>
          </a:xfrm>
          <a:prstGeom prst="rect">
            <a:avLst/>
          </a:prstGeom>
          <a:noFill/>
          <a:ln w="9525">
            <a:noFill/>
            <a:miter lim="800000"/>
            <a:headEnd/>
            <a:tailEnd/>
          </a:ln>
        </p:spPr>
        <p:txBody>
          <a:bodyPr wrap="none">
            <a:spAutoFit/>
          </a:bodyPr>
          <a:lstStyle/>
          <a:p>
            <a:r>
              <a:rPr lang="en-US" sz="1000"/>
              <a:t>Czech Rep</a:t>
            </a:r>
          </a:p>
        </p:txBody>
      </p:sp>
      <p:sp>
        <p:nvSpPr>
          <p:cNvPr id="179285" name="Text Box 131"/>
          <p:cNvSpPr txBox="1">
            <a:spLocks noChangeArrowheads="1"/>
          </p:cNvSpPr>
          <p:nvPr/>
        </p:nvSpPr>
        <p:spPr bwMode="auto">
          <a:xfrm>
            <a:off x="5791200" y="4327525"/>
            <a:ext cx="661988" cy="244475"/>
          </a:xfrm>
          <a:prstGeom prst="rect">
            <a:avLst/>
          </a:prstGeom>
          <a:noFill/>
          <a:ln w="9525">
            <a:noFill/>
            <a:miter lim="800000"/>
            <a:headEnd/>
            <a:tailEnd/>
          </a:ln>
        </p:spPr>
        <p:txBody>
          <a:bodyPr wrap="none">
            <a:spAutoFit/>
          </a:bodyPr>
          <a:lstStyle/>
          <a:p>
            <a:r>
              <a:rPr lang="en-US" sz="1000"/>
              <a:t>Slovakia</a:t>
            </a:r>
          </a:p>
        </p:txBody>
      </p:sp>
      <p:sp>
        <p:nvSpPr>
          <p:cNvPr id="179286" name="Text Box 132"/>
          <p:cNvSpPr txBox="1">
            <a:spLocks noChangeArrowheads="1"/>
          </p:cNvSpPr>
          <p:nvPr/>
        </p:nvSpPr>
        <p:spPr bwMode="auto">
          <a:xfrm>
            <a:off x="5791200" y="4632325"/>
            <a:ext cx="604838" cy="244475"/>
          </a:xfrm>
          <a:prstGeom prst="rect">
            <a:avLst/>
          </a:prstGeom>
          <a:noFill/>
          <a:ln w="9525">
            <a:noFill/>
            <a:miter lim="800000"/>
            <a:headEnd/>
            <a:tailEnd/>
          </a:ln>
        </p:spPr>
        <p:txBody>
          <a:bodyPr wrap="none">
            <a:spAutoFit/>
          </a:bodyPr>
          <a:lstStyle/>
          <a:p>
            <a:r>
              <a:rPr lang="en-US" sz="1000"/>
              <a:t>Albania</a:t>
            </a:r>
          </a:p>
        </p:txBody>
      </p:sp>
      <p:sp>
        <p:nvSpPr>
          <p:cNvPr id="179287" name="Text Box 133"/>
          <p:cNvSpPr txBox="1">
            <a:spLocks noChangeArrowheads="1"/>
          </p:cNvSpPr>
          <p:nvPr/>
        </p:nvSpPr>
        <p:spPr bwMode="auto">
          <a:xfrm>
            <a:off x="5791200" y="5013325"/>
            <a:ext cx="928688" cy="244475"/>
          </a:xfrm>
          <a:prstGeom prst="rect">
            <a:avLst/>
          </a:prstGeom>
          <a:noFill/>
          <a:ln w="9525">
            <a:noFill/>
            <a:miter lim="800000"/>
            <a:headEnd/>
            <a:tailEnd/>
          </a:ln>
        </p:spPr>
        <p:txBody>
          <a:bodyPr wrap="none">
            <a:spAutoFit/>
          </a:bodyPr>
          <a:lstStyle/>
          <a:p>
            <a:r>
              <a:rPr lang="en-US" sz="1000"/>
              <a:t>New Zealand</a:t>
            </a:r>
          </a:p>
        </p:txBody>
      </p:sp>
      <p:sp>
        <p:nvSpPr>
          <p:cNvPr id="179288" name="Text Box 134"/>
          <p:cNvSpPr txBox="1">
            <a:spLocks noChangeArrowheads="1"/>
          </p:cNvSpPr>
          <p:nvPr/>
        </p:nvSpPr>
        <p:spPr bwMode="auto">
          <a:xfrm>
            <a:off x="5486400" y="6613525"/>
            <a:ext cx="254000" cy="244475"/>
          </a:xfrm>
          <a:prstGeom prst="rect">
            <a:avLst/>
          </a:prstGeom>
          <a:noFill/>
          <a:ln w="9525">
            <a:noFill/>
            <a:miter lim="800000"/>
            <a:headEnd/>
            <a:tailEnd/>
          </a:ln>
        </p:spPr>
        <p:txBody>
          <a:bodyPr wrap="none">
            <a:spAutoFit/>
          </a:bodyPr>
          <a:lstStyle/>
          <a:p>
            <a:r>
              <a:rPr lang="en-US" sz="1000" b="1"/>
              <a:t>2</a:t>
            </a:r>
          </a:p>
        </p:txBody>
      </p:sp>
      <p:sp>
        <p:nvSpPr>
          <p:cNvPr id="179289" name="Line 135"/>
          <p:cNvSpPr>
            <a:spLocks noChangeShapeType="1"/>
          </p:cNvSpPr>
          <p:nvPr/>
        </p:nvSpPr>
        <p:spPr bwMode="auto">
          <a:xfrm>
            <a:off x="4824413" y="6172200"/>
            <a:ext cx="966787" cy="0"/>
          </a:xfrm>
          <a:prstGeom prst="line">
            <a:avLst/>
          </a:prstGeom>
          <a:noFill/>
          <a:ln w="28575">
            <a:solidFill>
              <a:schemeClr val="tx1"/>
            </a:solidFill>
            <a:round/>
            <a:headEnd/>
            <a:tailEnd/>
          </a:ln>
        </p:spPr>
        <p:txBody>
          <a:bodyPr/>
          <a:lstStyle/>
          <a:p>
            <a:endParaRPr lang="en-US"/>
          </a:p>
        </p:txBody>
      </p:sp>
      <p:sp>
        <p:nvSpPr>
          <p:cNvPr id="179290" name="Line 136"/>
          <p:cNvSpPr>
            <a:spLocks noChangeShapeType="1"/>
          </p:cNvSpPr>
          <p:nvPr/>
        </p:nvSpPr>
        <p:spPr bwMode="auto">
          <a:xfrm flipV="1">
            <a:off x="4843463" y="6172200"/>
            <a:ext cx="0" cy="53975"/>
          </a:xfrm>
          <a:prstGeom prst="line">
            <a:avLst/>
          </a:prstGeom>
          <a:noFill/>
          <a:ln w="38100">
            <a:solidFill>
              <a:schemeClr val="tx1"/>
            </a:solidFill>
            <a:round/>
            <a:headEnd/>
            <a:tailEnd/>
          </a:ln>
        </p:spPr>
        <p:txBody>
          <a:bodyPr/>
          <a:lstStyle/>
          <a:p>
            <a:endParaRPr lang="en-US"/>
          </a:p>
        </p:txBody>
      </p:sp>
      <p:grpSp>
        <p:nvGrpSpPr>
          <p:cNvPr id="179291" name="Group 137"/>
          <p:cNvGrpSpPr>
            <a:grpSpLocks/>
          </p:cNvGrpSpPr>
          <p:nvPr/>
        </p:nvGrpSpPr>
        <p:grpSpPr bwMode="auto">
          <a:xfrm>
            <a:off x="1524000" y="5562600"/>
            <a:ext cx="317500" cy="42863"/>
            <a:chOff x="2400" y="1776"/>
            <a:chExt cx="480" cy="48"/>
          </a:xfrm>
        </p:grpSpPr>
        <p:sp>
          <p:nvSpPr>
            <p:cNvPr id="179445" name="Oval 138"/>
            <p:cNvSpPr>
              <a:spLocks noChangeArrowheads="1"/>
            </p:cNvSpPr>
            <p:nvPr/>
          </p:nvSpPr>
          <p:spPr bwMode="auto">
            <a:xfrm>
              <a:off x="2400" y="1776"/>
              <a:ext cx="240" cy="48"/>
            </a:xfrm>
            <a:prstGeom prst="ellipse">
              <a:avLst/>
            </a:prstGeom>
            <a:noFill/>
            <a:ln w="19050">
              <a:solidFill>
                <a:schemeClr val="tx1"/>
              </a:solidFill>
              <a:round/>
              <a:headEnd/>
              <a:tailEnd/>
            </a:ln>
          </p:spPr>
          <p:txBody>
            <a:bodyPr wrap="none" anchor="ctr"/>
            <a:lstStyle/>
            <a:p>
              <a:endParaRPr lang="en-US"/>
            </a:p>
          </p:txBody>
        </p:sp>
        <p:sp>
          <p:nvSpPr>
            <p:cNvPr id="179446" name="Oval 139"/>
            <p:cNvSpPr>
              <a:spLocks noChangeArrowheads="1"/>
            </p:cNvSpPr>
            <p:nvPr/>
          </p:nvSpPr>
          <p:spPr bwMode="auto">
            <a:xfrm>
              <a:off x="2640" y="1776"/>
              <a:ext cx="240" cy="48"/>
            </a:xfrm>
            <a:prstGeom prst="ellipse">
              <a:avLst/>
            </a:prstGeom>
            <a:noFill/>
            <a:ln w="19050">
              <a:solidFill>
                <a:schemeClr val="tx1"/>
              </a:solidFill>
              <a:round/>
              <a:headEnd/>
              <a:tailEnd/>
            </a:ln>
          </p:spPr>
          <p:txBody>
            <a:bodyPr wrap="none" anchor="ctr"/>
            <a:lstStyle/>
            <a:p>
              <a:endParaRPr lang="en-US"/>
            </a:p>
          </p:txBody>
        </p:sp>
      </p:grpSp>
      <p:sp>
        <p:nvSpPr>
          <p:cNvPr id="179292" name="Line 140"/>
          <p:cNvSpPr>
            <a:spLocks noChangeShapeType="1"/>
          </p:cNvSpPr>
          <p:nvPr/>
        </p:nvSpPr>
        <p:spPr bwMode="auto">
          <a:xfrm>
            <a:off x="4643438" y="5867400"/>
            <a:ext cx="966787" cy="0"/>
          </a:xfrm>
          <a:prstGeom prst="line">
            <a:avLst/>
          </a:prstGeom>
          <a:noFill/>
          <a:ln w="28575">
            <a:solidFill>
              <a:schemeClr val="tx1"/>
            </a:solidFill>
            <a:round/>
            <a:headEnd/>
            <a:tailEnd/>
          </a:ln>
        </p:spPr>
        <p:txBody>
          <a:bodyPr/>
          <a:lstStyle/>
          <a:p>
            <a:endParaRPr lang="en-US"/>
          </a:p>
        </p:txBody>
      </p:sp>
      <p:sp>
        <p:nvSpPr>
          <p:cNvPr id="179293" name="Line 141"/>
          <p:cNvSpPr>
            <a:spLocks noChangeShapeType="1"/>
          </p:cNvSpPr>
          <p:nvPr/>
        </p:nvSpPr>
        <p:spPr bwMode="auto">
          <a:xfrm flipV="1">
            <a:off x="4660900" y="5872163"/>
            <a:ext cx="0" cy="53975"/>
          </a:xfrm>
          <a:prstGeom prst="line">
            <a:avLst/>
          </a:prstGeom>
          <a:noFill/>
          <a:ln w="38100">
            <a:solidFill>
              <a:schemeClr val="tx1"/>
            </a:solidFill>
            <a:round/>
            <a:headEnd/>
            <a:tailEnd/>
          </a:ln>
        </p:spPr>
        <p:txBody>
          <a:bodyPr/>
          <a:lstStyle/>
          <a:p>
            <a:endParaRPr lang="en-US"/>
          </a:p>
        </p:txBody>
      </p:sp>
      <p:sp>
        <p:nvSpPr>
          <p:cNvPr id="179294" name="Line 142"/>
          <p:cNvSpPr>
            <a:spLocks noChangeShapeType="1"/>
          </p:cNvSpPr>
          <p:nvPr/>
        </p:nvSpPr>
        <p:spPr bwMode="auto">
          <a:xfrm>
            <a:off x="4824413" y="5867400"/>
            <a:ext cx="966787" cy="0"/>
          </a:xfrm>
          <a:prstGeom prst="line">
            <a:avLst/>
          </a:prstGeom>
          <a:noFill/>
          <a:ln w="28575">
            <a:solidFill>
              <a:schemeClr val="tx1"/>
            </a:solidFill>
            <a:round/>
            <a:headEnd/>
            <a:tailEnd/>
          </a:ln>
        </p:spPr>
        <p:txBody>
          <a:bodyPr/>
          <a:lstStyle/>
          <a:p>
            <a:endParaRPr lang="en-US"/>
          </a:p>
        </p:txBody>
      </p:sp>
      <p:sp>
        <p:nvSpPr>
          <p:cNvPr id="179295" name="Line 143"/>
          <p:cNvSpPr>
            <a:spLocks noChangeShapeType="1"/>
          </p:cNvSpPr>
          <p:nvPr/>
        </p:nvSpPr>
        <p:spPr bwMode="auto">
          <a:xfrm flipV="1">
            <a:off x="5775325" y="5865813"/>
            <a:ext cx="0" cy="55562"/>
          </a:xfrm>
          <a:prstGeom prst="line">
            <a:avLst/>
          </a:prstGeom>
          <a:noFill/>
          <a:ln w="38100">
            <a:solidFill>
              <a:schemeClr val="tx1"/>
            </a:solidFill>
            <a:round/>
            <a:headEnd/>
            <a:tailEnd/>
          </a:ln>
        </p:spPr>
        <p:txBody>
          <a:bodyPr/>
          <a:lstStyle/>
          <a:p>
            <a:endParaRPr lang="en-US"/>
          </a:p>
        </p:txBody>
      </p:sp>
      <p:sp>
        <p:nvSpPr>
          <p:cNvPr id="179296" name="Line 144"/>
          <p:cNvSpPr>
            <a:spLocks noChangeShapeType="1"/>
          </p:cNvSpPr>
          <p:nvPr/>
        </p:nvSpPr>
        <p:spPr bwMode="auto">
          <a:xfrm flipH="1">
            <a:off x="4976813" y="6400800"/>
            <a:ext cx="685800" cy="0"/>
          </a:xfrm>
          <a:prstGeom prst="line">
            <a:avLst/>
          </a:prstGeom>
          <a:noFill/>
          <a:ln w="28575">
            <a:solidFill>
              <a:schemeClr val="tx1"/>
            </a:solidFill>
            <a:prstDash val="dash"/>
            <a:round/>
            <a:headEnd/>
            <a:tailEnd/>
          </a:ln>
        </p:spPr>
        <p:txBody>
          <a:bodyPr/>
          <a:lstStyle/>
          <a:p>
            <a:endParaRPr lang="en-US"/>
          </a:p>
        </p:txBody>
      </p:sp>
      <p:sp>
        <p:nvSpPr>
          <p:cNvPr id="179297" name="Line 145"/>
          <p:cNvSpPr>
            <a:spLocks noChangeShapeType="1"/>
          </p:cNvSpPr>
          <p:nvPr/>
        </p:nvSpPr>
        <p:spPr bwMode="auto">
          <a:xfrm>
            <a:off x="5229225" y="5648325"/>
            <a:ext cx="0" cy="219075"/>
          </a:xfrm>
          <a:prstGeom prst="line">
            <a:avLst/>
          </a:prstGeom>
          <a:noFill/>
          <a:ln w="38100">
            <a:solidFill>
              <a:schemeClr val="tx1"/>
            </a:solidFill>
            <a:round/>
            <a:headEnd/>
            <a:tailEnd/>
          </a:ln>
        </p:spPr>
        <p:txBody>
          <a:bodyPr/>
          <a:lstStyle/>
          <a:p>
            <a:endParaRPr lang="en-US"/>
          </a:p>
        </p:txBody>
      </p:sp>
      <p:sp>
        <p:nvSpPr>
          <p:cNvPr id="179298" name="Oval 146"/>
          <p:cNvSpPr>
            <a:spLocks noChangeArrowheads="1"/>
          </p:cNvSpPr>
          <p:nvPr/>
        </p:nvSpPr>
        <p:spPr bwMode="auto">
          <a:xfrm>
            <a:off x="169863" y="6248400"/>
            <a:ext cx="287337" cy="111125"/>
          </a:xfrm>
          <a:prstGeom prst="ellipse">
            <a:avLst/>
          </a:prstGeom>
          <a:noFill/>
          <a:ln w="19050">
            <a:solidFill>
              <a:schemeClr val="tx1"/>
            </a:solidFill>
            <a:round/>
            <a:headEnd/>
            <a:tailEnd/>
          </a:ln>
        </p:spPr>
        <p:txBody>
          <a:bodyPr/>
          <a:lstStyle/>
          <a:p>
            <a:endParaRPr lang="en-US"/>
          </a:p>
        </p:txBody>
      </p:sp>
      <p:sp>
        <p:nvSpPr>
          <p:cNvPr id="179299" name="Freeform 147"/>
          <p:cNvSpPr>
            <a:spLocks/>
          </p:cNvSpPr>
          <p:nvPr/>
        </p:nvSpPr>
        <p:spPr bwMode="auto">
          <a:xfrm>
            <a:off x="1447800" y="6324600"/>
            <a:ext cx="371475" cy="4286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chemeClr val="tx1"/>
            </a:solidFill>
            <a:round/>
            <a:headEnd/>
            <a:tailEnd/>
          </a:ln>
        </p:spPr>
        <p:txBody>
          <a:bodyPr>
            <a:spAutoFit/>
          </a:bodyPr>
          <a:lstStyle/>
          <a:p>
            <a:endParaRPr lang="en-US"/>
          </a:p>
        </p:txBody>
      </p:sp>
      <p:grpSp>
        <p:nvGrpSpPr>
          <p:cNvPr id="179300" name="Group 148"/>
          <p:cNvGrpSpPr>
            <a:grpSpLocks noChangeAspect="1"/>
          </p:cNvGrpSpPr>
          <p:nvPr/>
        </p:nvGrpSpPr>
        <p:grpSpPr bwMode="auto">
          <a:xfrm>
            <a:off x="1676400" y="6096000"/>
            <a:ext cx="109538" cy="38100"/>
            <a:chOff x="2640" y="1488"/>
            <a:chExt cx="145" cy="52"/>
          </a:xfrm>
        </p:grpSpPr>
        <p:sp>
          <p:nvSpPr>
            <p:cNvPr id="179443" name="AutoShape 149"/>
            <p:cNvSpPr>
              <a:spLocks noChangeAspect="1" noChangeArrowheads="1"/>
            </p:cNvSpPr>
            <p:nvPr/>
          </p:nvSpPr>
          <p:spPr bwMode="auto">
            <a:xfrm rot="5400658">
              <a:off x="2642" y="1486"/>
              <a:ext cx="52" cy="55"/>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9444" name="AutoShape 150"/>
            <p:cNvSpPr>
              <a:spLocks noChangeAspect="1" noChangeArrowheads="1"/>
            </p:cNvSpPr>
            <p:nvPr/>
          </p:nvSpPr>
          <p:spPr bwMode="auto">
            <a:xfrm rot="16199342" flipH="1">
              <a:off x="2732" y="1486"/>
              <a:ext cx="52" cy="55"/>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sp>
        <p:nvSpPr>
          <p:cNvPr id="179301" name="Line 151"/>
          <p:cNvSpPr>
            <a:spLocks noChangeShapeType="1"/>
          </p:cNvSpPr>
          <p:nvPr/>
        </p:nvSpPr>
        <p:spPr bwMode="auto">
          <a:xfrm>
            <a:off x="381000" y="6477000"/>
            <a:ext cx="0" cy="274638"/>
          </a:xfrm>
          <a:prstGeom prst="line">
            <a:avLst/>
          </a:prstGeom>
          <a:noFill/>
          <a:ln w="19050">
            <a:solidFill>
              <a:schemeClr val="tx1"/>
            </a:solidFill>
            <a:round/>
            <a:headEnd/>
            <a:tailEnd/>
          </a:ln>
        </p:spPr>
        <p:txBody>
          <a:bodyPr/>
          <a:lstStyle/>
          <a:p>
            <a:endParaRPr lang="en-US"/>
          </a:p>
        </p:txBody>
      </p:sp>
      <p:grpSp>
        <p:nvGrpSpPr>
          <p:cNvPr id="179302" name="Group 152"/>
          <p:cNvGrpSpPr>
            <a:grpSpLocks/>
          </p:cNvGrpSpPr>
          <p:nvPr/>
        </p:nvGrpSpPr>
        <p:grpSpPr bwMode="auto">
          <a:xfrm>
            <a:off x="76200" y="5867400"/>
            <a:ext cx="400050" cy="274638"/>
            <a:chOff x="1536" y="1488"/>
            <a:chExt cx="252" cy="173"/>
          </a:xfrm>
        </p:grpSpPr>
        <p:sp>
          <p:nvSpPr>
            <p:cNvPr id="179441" name="Line 153"/>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79442" name="Line 154"/>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79303" name="Text Box 155"/>
          <p:cNvSpPr txBox="1">
            <a:spLocks noChangeArrowheads="1"/>
          </p:cNvSpPr>
          <p:nvPr/>
        </p:nvSpPr>
        <p:spPr bwMode="auto">
          <a:xfrm>
            <a:off x="6334125" y="5835650"/>
            <a:ext cx="21907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79304" name="Text Box 156"/>
          <p:cNvSpPr txBox="1">
            <a:spLocks noChangeArrowheads="1"/>
          </p:cNvSpPr>
          <p:nvPr/>
        </p:nvSpPr>
        <p:spPr bwMode="auto">
          <a:xfrm>
            <a:off x="6296025" y="6219825"/>
            <a:ext cx="288925" cy="244475"/>
          </a:xfrm>
          <a:prstGeom prst="rect">
            <a:avLst/>
          </a:prstGeom>
          <a:noFill/>
          <a:ln w="19050">
            <a:noFill/>
            <a:miter lim="800000"/>
            <a:headEnd/>
            <a:tailEnd/>
          </a:ln>
        </p:spPr>
        <p:txBody>
          <a:bodyPr wrap="none" lIns="91418" tIns="45709" rIns="91418" bIns="45709">
            <a:spAutoFit/>
          </a:bodyPr>
          <a:lstStyle/>
          <a:p>
            <a:pPr eaLnBrk="0" hangingPunct="0"/>
            <a:r>
              <a:rPr lang="en-US" sz="1000" b="1"/>
              <a:t>III</a:t>
            </a:r>
          </a:p>
        </p:txBody>
      </p:sp>
      <p:sp>
        <p:nvSpPr>
          <p:cNvPr id="179305" name="Oval 157"/>
          <p:cNvSpPr>
            <a:spLocks noChangeArrowheads="1"/>
          </p:cNvSpPr>
          <p:nvPr/>
        </p:nvSpPr>
        <p:spPr bwMode="auto">
          <a:xfrm>
            <a:off x="2743200" y="6248400"/>
            <a:ext cx="55563" cy="55563"/>
          </a:xfrm>
          <a:prstGeom prst="ellipse">
            <a:avLst/>
          </a:prstGeom>
          <a:noFill/>
          <a:ln w="19050">
            <a:solidFill>
              <a:schemeClr val="tx1"/>
            </a:solidFill>
            <a:round/>
            <a:headEnd/>
            <a:tailEnd/>
          </a:ln>
        </p:spPr>
        <p:txBody>
          <a:bodyPr wrap="none" anchor="ctr"/>
          <a:lstStyle/>
          <a:p>
            <a:endParaRPr lang="en-US"/>
          </a:p>
        </p:txBody>
      </p:sp>
      <p:sp>
        <p:nvSpPr>
          <p:cNvPr id="179306" name="Text Box 158"/>
          <p:cNvSpPr txBox="1">
            <a:spLocks noChangeArrowheads="1"/>
          </p:cNvSpPr>
          <p:nvPr/>
        </p:nvSpPr>
        <p:spPr bwMode="auto">
          <a:xfrm>
            <a:off x="6296025" y="6010275"/>
            <a:ext cx="288925" cy="244475"/>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9307" name="Text Box 159"/>
          <p:cNvSpPr txBox="1">
            <a:spLocks noChangeArrowheads="1"/>
          </p:cNvSpPr>
          <p:nvPr/>
        </p:nvSpPr>
        <p:spPr bwMode="auto">
          <a:xfrm>
            <a:off x="2667000" y="6553200"/>
            <a:ext cx="246063" cy="214313"/>
          </a:xfrm>
          <a:prstGeom prst="rect">
            <a:avLst/>
          </a:prstGeom>
          <a:noFill/>
          <a:ln w="9525">
            <a:noFill/>
            <a:miter lim="800000"/>
            <a:headEnd/>
            <a:tailEnd/>
          </a:ln>
        </p:spPr>
        <p:txBody>
          <a:bodyPr wrap="none">
            <a:spAutoFit/>
          </a:bodyPr>
          <a:lstStyle/>
          <a:p>
            <a:r>
              <a:rPr lang="en-US" sz="800" b="1"/>
              <a:t>F</a:t>
            </a:r>
          </a:p>
        </p:txBody>
      </p:sp>
      <p:sp>
        <p:nvSpPr>
          <p:cNvPr id="179308" name="Oval 160"/>
          <p:cNvSpPr>
            <a:spLocks noChangeArrowheads="1"/>
          </p:cNvSpPr>
          <p:nvPr/>
        </p:nvSpPr>
        <p:spPr bwMode="auto">
          <a:xfrm>
            <a:off x="6400800" y="5562600"/>
            <a:ext cx="55563" cy="55563"/>
          </a:xfrm>
          <a:prstGeom prst="ellipse">
            <a:avLst/>
          </a:prstGeom>
          <a:solidFill>
            <a:schemeClr val="tx1"/>
          </a:solidFill>
          <a:ln w="19050">
            <a:solidFill>
              <a:schemeClr val="tx1"/>
            </a:solidFill>
            <a:round/>
            <a:headEnd/>
            <a:tailEnd/>
          </a:ln>
        </p:spPr>
        <p:txBody>
          <a:bodyPr wrap="none" anchor="ctr"/>
          <a:lstStyle/>
          <a:p>
            <a:endParaRPr lang="en-US"/>
          </a:p>
        </p:txBody>
      </p:sp>
      <p:grpSp>
        <p:nvGrpSpPr>
          <p:cNvPr id="179309" name="Group 161"/>
          <p:cNvGrpSpPr>
            <a:grpSpLocks/>
          </p:cNvGrpSpPr>
          <p:nvPr/>
        </p:nvGrpSpPr>
        <p:grpSpPr bwMode="auto">
          <a:xfrm>
            <a:off x="6296025" y="5753100"/>
            <a:ext cx="279400" cy="55563"/>
            <a:chOff x="1608" y="576"/>
            <a:chExt cx="176" cy="35"/>
          </a:xfrm>
        </p:grpSpPr>
        <p:sp>
          <p:nvSpPr>
            <p:cNvPr id="179438" name="Oval 162"/>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9439" name="Oval 163"/>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79440" name="Oval 164"/>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79310" name="Group 165"/>
          <p:cNvGrpSpPr>
            <a:grpSpLocks/>
          </p:cNvGrpSpPr>
          <p:nvPr/>
        </p:nvGrpSpPr>
        <p:grpSpPr bwMode="auto">
          <a:xfrm>
            <a:off x="2590800" y="5791200"/>
            <a:ext cx="228600" cy="76200"/>
            <a:chOff x="3456" y="1776"/>
            <a:chExt cx="144" cy="48"/>
          </a:xfrm>
        </p:grpSpPr>
        <p:sp>
          <p:nvSpPr>
            <p:cNvPr id="179434" name="Line 166"/>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79435" name="Line 167"/>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79436" name="Line 168"/>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79437" name="Line 169"/>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sp>
        <p:nvSpPr>
          <p:cNvPr id="179311" name="Oval 170"/>
          <p:cNvSpPr>
            <a:spLocks noChangeArrowheads="1"/>
          </p:cNvSpPr>
          <p:nvPr/>
        </p:nvSpPr>
        <p:spPr bwMode="auto">
          <a:xfrm>
            <a:off x="2743200" y="6019800"/>
            <a:ext cx="76200" cy="76200"/>
          </a:xfrm>
          <a:prstGeom prst="ellipse">
            <a:avLst/>
          </a:prstGeom>
          <a:solidFill>
            <a:schemeClr val="tx1"/>
          </a:solidFill>
          <a:ln w="9525">
            <a:solidFill>
              <a:schemeClr val="tx1"/>
            </a:solidFill>
            <a:round/>
            <a:headEnd/>
            <a:tailEnd/>
          </a:ln>
        </p:spPr>
        <p:txBody>
          <a:bodyPr wrap="none" anchor="ctr"/>
          <a:lstStyle/>
          <a:p>
            <a:endParaRPr lang="en-US"/>
          </a:p>
        </p:txBody>
      </p:sp>
      <p:sp>
        <p:nvSpPr>
          <p:cNvPr id="179312" name="Rectangle 171"/>
          <p:cNvSpPr>
            <a:spLocks noChangeArrowheads="1"/>
          </p:cNvSpPr>
          <p:nvPr/>
        </p:nvSpPr>
        <p:spPr bwMode="auto">
          <a:xfrm>
            <a:off x="76200" y="5486400"/>
            <a:ext cx="400050" cy="274638"/>
          </a:xfrm>
          <a:prstGeom prst="rect">
            <a:avLst/>
          </a:prstGeom>
          <a:noFill/>
          <a:ln w="19050">
            <a:solidFill>
              <a:schemeClr val="tx1"/>
            </a:solidFill>
            <a:miter lim="800000"/>
            <a:headEnd/>
            <a:tailEnd/>
          </a:ln>
        </p:spPr>
        <p:txBody>
          <a:bodyPr wrap="none" anchor="ctr"/>
          <a:lstStyle/>
          <a:p>
            <a:endParaRPr lang="en-US"/>
          </a:p>
        </p:txBody>
      </p:sp>
      <p:sp>
        <p:nvSpPr>
          <p:cNvPr id="179313" name="Text Box 172"/>
          <p:cNvSpPr txBox="1">
            <a:spLocks noChangeArrowheads="1"/>
          </p:cNvSpPr>
          <p:nvPr/>
        </p:nvSpPr>
        <p:spPr bwMode="auto">
          <a:xfrm>
            <a:off x="6315075" y="6419850"/>
            <a:ext cx="268288" cy="244475"/>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sp>
        <p:nvSpPr>
          <p:cNvPr id="179314" name="Text Box 173"/>
          <p:cNvSpPr txBox="1">
            <a:spLocks noChangeArrowheads="1"/>
          </p:cNvSpPr>
          <p:nvPr/>
        </p:nvSpPr>
        <p:spPr bwMode="auto">
          <a:xfrm>
            <a:off x="5105400" y="6613525"/>
            <a:ext cx="233363" cy="244475"/>
          </a:xfrm>
          <a:prstGeom prst="rect">
            <a:avLst/>
          </a:prstGeom>
          <a:noFill/>
          <a:ln w="9525">
            <a:noFill/>
            <a:miter lim="800000"/>
            <a:headEnd/>
            <a:tailEnd/>
          </a:ln>
        </p:spPr>
        <p:txBody>
          <a:bodyPr wrap="none">
            <a:spAutoFit/>
          </a:bodyPr>
          <a:lstStyle/>
          <a:p>
            <a:r>
              <a:rPr lang="en-US" sz="1000" b="1">
                <a:latin typeface="Times New Roman" pitchFamily="18" charset="0"/>
              </a:rPr>
              <a:t>I</a:t>
            </a:r>
            <a:endParaRPr lang="en-US" sz="1000" b="1"/>
          </a:p>
        </p:txBody>
      </p:sp>
      <p:sp>
        <p:nvSpPr>
          <p:cNvPr id="179315" name="Line 174"/>
          <p:cNvSpPr>
            <a:spLocks noChangeShapeType="1"/>
          </p:cNvSpPr>
          <p:nvPr/>
        </p:nvSpPr>
        <p:spPr bwMode="auto">
          <a:xfrm>
            <a:off x="2514600" y="6477000"/>
            <a:ext cx="401638" cy="0"/>
          </a:xfrm>
          <a:prstGeom prst="line">
            <a:avLst/>
          </a:prstGeom>
          <a:noFill/>
          <a:ln w="19050">
            <a:solidFill>
              <a:schemeClr val="tx1"/>
            </a:solidFill>
            <a:round/>
            <a:headEnd/>
            <a:tailEnd/>
          </a:ln>
        </p:spPr>
        <p:txBody>
          <a:bodyPr/>
          <a:lstStyle/>
          <a:p>
            <a:endParaRPr lang="en-US"/>
          </a:p>
        </p:txBody>
      </p:sp>
      <p:sp>
        <p:nvSpPr>
          <p:cNvPr id="179316" name="Text Box 175"/>
          <p:cNvSpPr txBox="1">
            <a:spLocks noChangeArrowheads="1"/>
          </p:cNvSpPr>
          <p:nvPr/>
        </p:nvSpPr>
        <p:spPr bwMode="auto">
          <a:xfrm>
            <a:off x="5867400" y="6613525"/>
            <a:ext cx="344488" cy="244475"/>
          </a:xfrm>
          <a:prstGeom prst="rect">
            <a:avLst/>
          </a:prstGeom>
          <a:noFill/>
          <a:ln w="9525">
            <a:noFill/>
            <a:miter lim="800000"/>
            <a:headEnd/>
            <a:tailEnd/>
          </a:ln>
        </p:spPr>
        <p:txBody>
          <a:bodyPr wrap="none">
            <a:spAutoFit/>
          </a:bodyPr>
          <a:lstStyle/>
          <a:p>
            <a:r>
              <a:rPr lang="en-US" sz="1000" b="1"/>
              <a:t>(+)</a:t>
            </a:r>
          </a:p>
        </p:txBody>
      </p:sp>
      <p:grpSp>
        <p:nvGrpSpPr>
          <p:cNvPr id="179317" name="Group 176"/>
          <p:cNvGrpSpPr>
            <a:grpSpLocks/>
          </p:cNvGrpSpPr>
          <p:nvPr/>
        </p:nvGrpSpPr>
        <p:grpSpPr bwMode="auto">
          <a:xfrm>
            <a:off x="1447800" y="6477000"/>
            <a:ext cx="382588" cy="273050"/>
            <a:chOff x="1158" y="820"/>
            <a:chExt cx="241" cy="172"/>
          </a:xfrm>
        </p:grpSpPr>
        <p:sp>
          <p:nvSpPr>
            <p:cNvPr id="179431" name="Line 177"/>
            <p:cNvSpPr>
              <a:spLocks noChangeShapeType="1"/>
            </p:cNvSpPr>
            <p:nvPr/>
          </p:nvSpPr>
          <p:spPr bwMode="auto">
            <a:xfrm>
              <a:off x="1280" y="878"/>
              <a:ext cx="0" cy="48"/>
            </a:xfrm>
            <a:prstGeom prst="line">
              <a:avLst/>
            </a:prstGeom>
            <a:noFill/>
            <a:ln w="19050">
              <a:solidFill>
                <a:schemeClr val="tx1"/>
              </a:solidFill>
              <a:round/>
              <a:headEnd/>
              <a:tailEnd/>
            </a:ln>
          </p:spPr>
          <p:txBody>
            <a:bodyPr/>
            <a:lstStyle/>
            <a:p>
              <a:endParaRPr lang="en-US"/>
            </a:p>
          </p:txBody>
        </p:sp>
        <p:sp>
          <p:nvSpPr>
            <p:cNvPr id="179432" name="Line 178"/>
            <p:cNvSpPr>
              <a:spLocks noChangeShapeType="1"/>
            </p:cNvSpPr>
            <p:nvPr/>
          </p:nvSpPr>
          <p:spPr bwMode="auto">
            <a:xfrm rot="-300000">
              <a:off x="1284" y="877"/>
              <a:ext cx="115" cy="115"/>
            </a:xfrm>
            <a:prstGeom prst="line">
              <a:avLst/>
            </a:prstGeom>
            <a:noFill/>
            <a:ln w="19050">
              <a:solidFill>
                <a:schemeClr val="tx1"/>
              </a:solidFill>
              <a:round/>
              <a:headEnd/>
              <a:tailEnd/>
            </a:ln>
          </p:spPr>
          <p:txBody>
            <a:bodyPr/>
            <a:lstStyle/>
            <a:p>
              <a:endParaRPr lang="en-US"/>
            </a:p>
          </p:txBody>
        </p:sp>
        <p:sp>
          <p:nvSpPr>
            <p:cNvPr id="179433" name="Line 179"/>
            <p:cNvSpPr>
              <a:spLocks noChangeShapeType="1"/>
            </p:cNvSpPr>
            <p:nvPr/>
          </p:nvSpPr>
          <p:spPr bwMode="auto">
            <a:xfrm rot="15600000" flipH="1">
              <a:off x="1158" y="820"/>
              <a:ext cx="115" cy="115"/>
            </a:xfrm>
            <a:prstGeom prst="line">
              <a:avLst/>
            </a:prstGeom>
            <a:noFill/>
            <a:ln w="19050">
              <a:solidFill>
                <a:schemeClr val="tx1"/>
              </a:solidFill>
              <a:round/>
              <a:headEnd/>
              <a:tailEnd/>
            </a:ln>
          </p:spPr>
          <p:txBody>
            <a:bodyPr/>
            <a:lstStyle/>
            <a:p>
              <a:endParaRPr lang="en-US"/>
            </a:p>
          </p:txBody>
        </p:sp>
      </p:grpSp>
      <p:grpSp>
        <p:nvGrpSpPr>
          <p:cNvPr id="179318" name="Group 180"/>
          <p:cNvGrpSpPr>
            <a:grpSpLocks/>
          </p:cNvGrpSpPr>
          <p:nvPr/>
        </p:nvGrpSpPr>
        <p:grpSpPr bwMode="auto">
          <a:xfrm>
            <a:off x="1600200" y="5791200"/>
            <a:ext cx="214313" cy="123825"/>
            <a:chOff x="1824" y="1344"/>
            <a:chExt cx="135" cy="78"/>
          </a:xfrm>
        </p:grpSpPr>
        <p:sp>
          <p:nvSpPr>
            <p:cNvPr id="179429" name="AutoShape 181"/>
            <p:cNvSpPr>
              <a:spLocks noChangeAspect="1" noChangeArrowheads="1"/>
            </p:cNvSpPr>
            <p:nvPr/>
          </p:nvSpPr>
          <p:spPr bwMode="auto">
            <a:xfrm rot="5400658">
              <a:off x="1815"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sp>
          <p:nvSpPr>
            <p:cNvPr id="179430" name="AutoShape 182"/>
            <p:cNvSpPr>
              <a:spLocks noChangeAspect="1" noChangeArrowheads="1"/>
            </p:cNvSpPr>
            <p:nvPr/>
          </p:nvSpPr>
          <p:spPr bwMode="auto">
            <a:xfrm rot="16199342" flipH="1">
              <a:off x="1891" y="1353"/>
              <a:ext cx="78" cy="59"/>
            </a:xfrm>
            <a:prstGeom prst="triangle">
              <a:avLst>
                <a:gd name="adj" fmla="val 50000"/>
              </a:avLst>
            </a:prstGeom>
            <a:noFill/>
            <a:ln w="19050">
              <a:solidFill>
                <a:schemeClr val="tx1"/>
              </a:solidFill>
              <a:miter lim="800000"/>
              <a:headEnd/>
              <a:tailEnd/>
            </a:ln>
          </p:spPr>
          <p:txBody>
            <a:bodyPr anchor="ctr">
              <a:spAutoFit/>
            </a:bodyPr>
            <a:lstStyle/>
            <a:p>
              <a:endParaRPr lang="en-US"/>
            </a:p>
          </p:txBody>
        </p:sp>
      </p:grpSp>
      <p:sp>
        <p:nvSpPr>
          <p:cNvPr id="179319" name="AutoShape 183"/>
          <p:cNvSpPr>
            <a:spLocks noChangeArrowheads="1"/>
          </p:cNvSpPr>
          <p:nvPr/>
        </p:nvSpPr>
        <p:spPr bwMode="auto">
          <a:xfrm>
            <a:off x="2709863" y="5562600"/>
            <a:ext cx="109537" cy="92075"/>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79320" name="Text Box 184"/>
          <p:cNvSpPr txBox="1">
            <a:spLocks noChangeArrowheads="1"/>
          </p:cNvSpPr>
          <p:nvPr/>
        </p:nvSpPr>
        <p:spPr bwMode="auto">
          <a:xfrm>
            <a:off x="7524750" y="5734050"/>
            <a:ext cx="1096963" cy="214313"/>
          </a:xfrm>
          <a:prstGeom prst="rect">
            <a:avLst/>
          </a:prstGeom>
          <a:noFill/>
          <a:ln w="9525">
            <a:noFill/>
            <a:miter lim="800000"/>
            <a:headEnd/>
            <a:tailEnd/>
          </a:ln>
        </p:spPr>
        <p:txBody>
          <a:bodyPr wrap="none">
            <a:spAutoFit/>
          </a:bodyPr>
          <a:lstStyle/>
          <a:p>
            <a:r>
              <a:rPr lang="en-US" sz="800"/>
              <a:t>MP UNIT - HWMMV</a:t>
            </a:r>
          </a:p>
        </p:txBody>
      </p:sp>
      <p:sp>
        <p:nvSpPr>
          <p:cNvPr id="179321" name="Text Box 185"/>
          <p:cNvSpPr txBox="1">
            <a:spLocks noChangeArrowheads="1"/>
          </p:cNvSpPr>
          <p:nvPr/>
        </p:nvSpPr>
        <p:spPr bwMode="auto">
          <a:xfrm>
            <a:off x="7534275" y="6096000"/>
            <a:ext cx="1314450" cy="214313"/>
          </a:xfrm>
          <a:prstGeom prst="rect">
            <a:avLst/>
          </a:prstGeom>
          <a:noFill/>
          <a:ln w="9525">
            <a:noFill/>
            <a:miter lim="800000"/>
            <a:headEnd/>
            <a:tailEnd/>
          </a:ln>
        </p:spPr>
        <p:txBody>
          <a:bodyPr wrap="none">
            <a:spAutoFit/>
          </a:bodyPr>
          <a:lstStyle/>
          <a:p>
            <a:r>
              <a:rPr lang="en-US" sz="800"/>
              <a:t>INFANTRY - AIRBORNE</a:t>
            </a:r>
          </a:p>
        </p:txBody>
      </p:sp>
      <p:grpSp>
        <p:nvGrpSpPr>
          <p:cNvPr id="179322" name="Group 186"/>
          <p:cNvGrpSpPr>
            <a:grpSpLocks/>
          </p:cNvGrpSpPr>
          <p:nvPr/>
        </p:nvGrpSpPr>
        <p:grpSpPr bwMode="auto">
          <a:xfrm>
            <a:off x="6907213" y="5715000"/>
            <a:ext cx="455612" cy="293688"/>
            <a:chOff x="1852" y="2491"/>
            <a:chExt cx="287" cy="185"/>
          </a:xfrm>
        </p:grpSpPr>
        <p:sp>
          <p:nvSpPr>
            <p:cNvPr id="179426" name="Rectangle 187"/>
            <p:cNvSpPr>
              <a:spLocks noChangeArrowheads="1"/>
            </p:cNvSpPr>
            <p:nvPr/>
          </p:nvSpPr>
          <p:spPr bwMode="auto">
            <a:xfrm>
              <a:off x="1872" y="2496"/>
              <a:ext cx="252" cy="173"/>
            </a:xfrm>
            <a:prstGeom prst="rect">
              <a:avLst/>
            </a:prstGeom>
            <a:noFill/>
            <a:ln w="19050">
              <a:solidFill>
                <a:schemeClr val="tx1"/>
              </a:solidFill>
              <a:miter lim="800000"/>
              <a:headEnd/>
              <a:tailEnd/>
            </a:ln>
          </p:spPr>
          <p:txBody>
            <a:bodyPr wrap="none" anchor="ctr"/>
            <a:lstStyle/>
            <a:p>
              <a:endParaRPr lang="en-US"/>
            </a:p>
          </p:txBody>
        </p:sp>
        <p:sp>
          <p:nvSpPr>
            <p:cNvPr id="179427" name="Text Box 188"/>
            <p:cNvSpPr txBox="1">
              <a:spLocks noChangeArrowheads="1"/>
            </p:cNvSpPr>
            <p:nvPr/>
          </p:nvSpPr>
          <p:spPr bwMode="auto">
            <a:xfrm>
              <a:off x="1852" y="2503"/>
              <a:ext cx="287" cy="173"/>
            </a:xfrm>
            <a:prstGeom prst="rect">
              <a:avLst/>
            </a:prstGeom>
            <a:noFill/>
            <a:ln w="9525">
              <a:noFill/>
              <a:miter lim="800000"/>
              <a:headEnd/>
              <a:tailEnd/>
            </a:ln>
          </p:spPr>
          <p:txBody>
            <a:bodyPr wrap="none">
              <a:spAutoFit/>
            </a:bodyPr>
            <a:lstStyle/>
            <a:p>
              <a:r>
                <a:rPr lang="en-US" sz="1200" b="1"/>
                <a:t>M P</a:t>
              </a:r>
            </a:p>
          </p:txBody>
        </p:sp>
        <p:sp>
          <p:nvSpPr>
            <p:cNvPr id="179428" name="Line 189"/>
            <p:cNvSpPr>
              <a:spLocks noChangeShapeType="1"/>
            </p:cNvSpPr>
            <p:nvPr/>
          </p:nvSpPr>
          <p:spPr bwMode="auto">
            <a:xfrm>
              <a:off x="2004" y="2491"/>
              <a:ext cx="0" cy="173"/>
            </a:xfrm>
            <a:prstGeom prst="line">
              <a:avLst/>
            </a:prstGeom>
            <a:noFill/>
            <a:ln w="19050">
              <a:solidFill>
                <a:schemeClr val="tx1"/>
              </a:solidFill>
              <a:round/>
              <a:headEnd/>
              <a:tailEnd/>
            </a:ln>
          </p:spPr>
          <p:txBody>
            <a:bodyPr/>
            <a:lstStyle/>
            <a:p>
              <a:endParaRPr lang="en-US"/>
            </a:p>
          </p:txBody>
        </p:sp>
      </p:grpSp>
      <p:grpSp>
        <p:nvGrpSpPr>
          <p:cNvPr id="179323" name="Group 190"/>
          <p:cNvGrpSpPr>
            <a:grpSpLocks/>
          </p:cNvGrpSpPr>
          <p:nvPr/>
        </p:nvGrpSpPr>
        <p:grpSpPr bwMode="auto">
          <a:xfrm>
            <a:off x="6934200" y="6096000"/>
            <a:ext cx="400050" cy="319088"/>
            <a:chOff x="2628" y="1987"/>
            <a:chExt cx="252" cy="201"/>
          </a:xfrm>
        </p:grpSpPr>
        <p:sp>
          <p:nvSpPr>
            <p:cNvPr id="179419" name="Rectangle 191"/>
            <p:cNvSpPr>
              <a:spLocks noChangeArrowheads="1"/>
            </p:cNvSpPr>
            <p:nvPr/>
          </p:nvSpPr>
          <p:spPr bwMode="auto">
            <a:xfrm>
              <a:off x="2628" y="1987"/>
              <a:ext cx="252" cy="173"/>
            </a:xfrm>
            <a:prstGeom prst="rect">
              <a:avLst/>
            </a:prstGeom>
            <a:noFill/>
            <a:ln w="19050">
              <a:solidFill>
                <a:schemeClr val="tx1"/>
              </a:solidFill>
              <a:miter lim="800000"/>
              <a:headEnd/>
              <a:tailEnd/>
            </a:ln>
          </p:spPr>
          <p:txBody>
            <a:bodyPr wrap="none" anchor="ctr"/>
            <a:lstStyle/>
            <a:p>
              <a:endParaRPr lang="en-US"/>
            </a:p>
          </p:txBody>
        </p:sp>
        <p:grpSp>
          <p:nvGrpSpPr>
            <p:cNvPr id="179420" name="Group 192"/>
            <p:cNvGrpSpPr>
              <a:grpSpLocks/>
            </p:cNvGrpSpPr>
            <p:nvPr/>
          </p:nvGrpSpPr>
          <p:grpSpPr bwMode="auto">
            <a:xfrm>
              <a:off x="2628" y="1987"/>
              <a:ext cx="252" cy="173"/>
              <a:chOff x="1536" y="1488"/>
              <a:chExt cx="252" cy="173"/>
            </a:xfrm>
          </p:grpSpPr>
          <p:sp>
            <p:nvSpPr>
              <p:cNvPr id="179424" name="Line 193"/>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79425" name="Line 194"/>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nvGrpSpPr>
            <p:cNvPr id="179421" name="Group 195"/>
            <p:cNvGrpSpPr>
              <a:grpSpLocks/>
            </p:cNvGrpSpPr>
            <p:nvPr/>
          </p:nvGrpSpPr>
          <p:grpSpPr bwMode="auto">
            <a:xfrm rot="-2700000">
              <a:off x="2706" y="2092"/>
              <a:ext cx="96" cy="96"/>
              <a:chOff x="2544" y="2304"/>
              <a:chExt cx="192" cy="192"/>
            </a:xfrm>
          </p:grpSpPr>
          <p:sp>
            <p:nvSpPr>
              <p:cNvPr id="179422" name="Arc 196"/>
              <p:cNvSpPr>
                <a:spLocks/>
              </p:cNvSpPr>
              <p:nvPr/>
            </p:nvSpPr>
            <p:spPr bwMode="auto">
              <a:xfrm>
                <a:off x="2544" y="23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9423" name="Arc 197"/>
              <p:cNvSpPr>
                <a:spLocks/>
              </p:cNvSpPr>
              <p:nvPr/>
            </p:nvSpPr>
            <p:spPr bwMode="auto">
              <a:xfrm>
                <a:off x="2640" y="24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sp>
        <p:nvSpPr>
          <p:cNvPr id="179324" name="Text Box 198"/>
          <p:cNvSpPr txBox="1">
            <a:spLocks noChangeArrowheads="1"/>
          </p:cNvSpPr>
          <p:nvPr/>
        </p:nvSpPr>
        <p:spPr bwMode="auto">
          <a:xfrm>
            <a:off x="3505200" y="5486400"/>
            <a:ext cx="455613" cy="274638"/>
          </a:xfrm>
          <a:prstGeom prst="rect">
            <a:avLst/>
          </a:prstGeom>
          <a:noFill/>
          <a:ln w="9525">
            <a:noFill/>
            <a:miter lim="800000"/>
            <a:headEnd/>
            <a:tailEnd/>
          </a:ln>
        </p:spPr>
        <p:txBody>
          <a:bodyPr wrap="none">
            <a:spAutoFit/>
          </a:bodyPr>
          <a:lstStyle/>
          <a:p>
            <a:r>
              <a:rPr lang="en-US" sz="1200" b="1"/>
              <a:t>M P</a:t>
            </a:r>
          </a:p>
        </p:txBody>
      </p:sp>
      <p:grpSp>
        <p:nvGrpSpPr>
          <p:cNvPr id="179325" name="Group 199"/>
          <p:cNvGrpSpPr>
            <a:grpSpLocks/>
          </p:cNvGrpSpPr>
          <p:nvPr/>
        </p:nvGrpSpPr>
        <p:grpSpPr bwMode="auto">
          <a:xfrm rot="-2700000">
            <a:off x="3657600" y="5791200"/>
            <a:ext cx="152400" cy="152400"/>
            <a:chOff x="2544" y="2304"/>
            <a:chExt cx="192" cy="192"/>
          </a:xfrm>
        </p:grpSpPr>
        <p:sp>
          <p:nvSpPr>
            <p:cNvPr id="179417" name="Arc 200"/>
            <p:cNvSpPr>
              <a:spLocks/>
            </p:cNvSpPr>
            <p:nvPr/>
          </p:nvSpPr>
          <p:spPr bwMode="auto">
            <a:xfrm>
              <a:off x="2544" y="23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79418" name="Arc 201"/>
            <p:cNvSpPr>
              <a:spLocks/>
            </p:cNvSpPr>
            <p:nvPr/>
          </p:nvSpPr>
          <p:spPr bwMode="auto">
            <a:xfrm>
              <a:off x="2640" y="24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nvGrpSpPr>
          <p:cNvPr id="179326" name="Group 202"/>
          <p:cNvGrpSpPr>
            <a:grpSpLocks/>
          </p:cNvGrpSpPr>
          <p:nvPr/>
        </p:nvGrpSpPr>
        <p:grpSpPr bwMode="auto">
          <a:xfrm>
            <a:off x="6096000" y="6019800"/>
            <a:ext cx="288925" cy="244475"/>
            <a:chOff x="2660" y="1874"/>
            <a:chExt cx="182" cy="154"/>
          </a:xfrm>
        </p:grpSpPr>
        <p:sp>
          <p:nvSpPr>
            <p:cNvPr id="179413" name="Text Box 203"/>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79414" name="Line 204"/>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79415" name="Line 205"/>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79416" name="Line 206"/>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grpSp>
        <p:nvGrpSpPr>
          <p:cNvPr id="179327" name="Group 207"/>
          <p:cNvGrpSpPr>
            <a:grpSpLocks/>
          </p:cNvGrpSpPr>
          <p:nvPr/>
        </p:nvGrpSpPr>
        <p:grpSpPr bwMode="auto">
          <a:xfrm>
            <a:off x="60325" y="2514600"/>
            <a:ext cx="396875" cy="265113"/>
            <a:chOff x="2928" y="864"/>
            <a:chExt cx="250" cy="167"/>
          </a:xfrm>
        </p:grpSpPr>
        <p:sp>
          <p:nvSpPr>
            <p:cNvPr id="179406" name="Rectangle 208"/>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79407" name="Line 209"/>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79408" name="Freeform 210"/>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79409" name="Freeform 211"/>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7380" name="AutoShape 212"/>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7381" name="AutoShape 213"/>
            <p:cNvSpPr>
              <a:spLocks noChangeArrowheads="1"/>
            </p:cNvSpPr>
            <p:nvPr/>
          </p:nvSpPr>
          <p:spPr bwMode="auto">
            <a:xfrm>
              <a:off x="3109" y="930"/>
              <a:ext cx="32"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7382" name="AutoShape 214"/>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79328" name="Group 215"/>
          <p:cNvGrpSpPr>
            <a:grpSpLocks/>
          </p:cNvGrpSpPr>
          <p:nvPr/>
        </p:nvGrpSpPr>
        <p:grpSpPr bwMode="auto">
          <a:xfrm>
            <a:off x="6934200" y="1524000"/>
            <a:ext cx="400050" cy="274638"/>
            <a:chOff x="1632" y="532"/>
            <a:chExt cx="252" cy="173"/>
          </a:xfrm>
        </p:grpSpPr>
        <p:sp>
          <p:nvSpPr>
            <p:cNvPr id="179402" name="Rectangle 216"/>
            <p:cNvSpPr>
              <a:spLocks noChangeArrowheads="1"/>
            </p:cNvSpPr>
            <p:nvPr/>
          </p:nvSpPr>
          <p:spPr bwMode="auto">
            <a:xfrm>
              <a:off x="1632" y="532"/>
              <a:ext cx="252" cy="173"/>
            </a:xfrm>
            <a:prstGeom prst="rect">
              <a:avLst/>
            </a:prstGeom>
            <a:noFill/>
            <a:ln w="19050">
              <a:solidFill>
                <a:schemeClr val="tx1"/>
              </a:solidFill>
              <a:miter lim="800000"/>
              <a:headEnd/>
              <a:tailEnd/>
            </a:ln>
          </p:spPr>
          <p:txBody>
            <a:bodyPr wrap="none" anchor="ctr"/>
            <a:lstStyle/>
            <a:p>
              <a:endParaRPr lang="en-US"/>
            </a:p>
          </p:txBody>
        </p:sp>
        <p:sp>
          <p:nvSpPr>
            <p:cNvPr id="179403" name="Line 217"/>
            <p:cNvSpPr>
              <a:spLocks noChangeShapeType="1"/>
            </p:cNvSpPr>
            <p:nvPr/>
          </p:nvSpPr>
          <p:spPr bwMode="auto">
            <a:xfrm>
              <a:off x="1632" y="532"/>
              <a:ext cx="252" cy="173"/>
            </a:xfrm>
            <a:prstGeom prst="line">
              <a:avLst/>
            </a:prstGeom>
            <a:noFill/>
            <a:ln w="19050">
              <a:solidFill>
                <a:schemeClr val="tx1"/>
              </a:solidFill>
              <a:round/>
              <a:headEnd/>
              <a:tailEnd/>
            </a:ln>
          </p:spPr>
          <p:txBody>
            <a:bodyPr wrap="none" anchor="ctr"/>
            <a:lstStyle/>
            <a:p>
              <a:endParaRPr lang="en-US"/>
            </a:p>
          </p:txBody>
        </p:sp>
        <p:sp>
          <p:nvSpPr>
            <p:cNvPr id="179404" name="Line 218"/>
            <p:cNvSpPr>
              <a:spLocks noChangeShapeType="1"/>
            </p:cNvSpPr>
            <p:nvPr/>
          </p:nvSpPr>
          <p:spPr bwMode="auto">
            <a:xfrm flipV="1">
              <a:off x="1632" y="532"/>
              <a:ext cx="252" cy="173"/>
            </a:xfrm>
            <a:prstGeom prst="line">
              <a:avLst/>
            </a:prstGeom>
            <a:noFill/>
            <a:ln w="19050">
              <a:solidFill>
                <a:schemeClr val="tx1"/>
              </a:solidFill>
              <a:round/>
              <a:headEnd/>
              <a:tailEnd/>
            </a:ln>
          </p:spPr>
          <p:txBody>
            <a:bodyPr wrap="none" anchor="ctr"/>
            <a:lstStyle/>
            <a:p>
              <a:endParaRPr lang="en-US"/>
            </a:p>
          </p:txBody>
        </p:sp>
        <p:sp>
          <p:nvSpPr>
            <p:cNvPr id="179405" name="Oval 219"/>
            <p:cNvSpPr>
              <a:spLocks noChangeArrowheads="1"/>
            </p:cNvSpPr>
            <p:nvPr/>
          </p:nvSpPr>
          <p:spPr bwMode="auto">
            <a:xfrm>
              <a:off x="1666" y="580"/>
              <a:ext cx="181" cy="70"/>
            </a:xfrm>
            <a:prstGeom prst="ellipse">
              <a:avLst/>
            </a:prstGeom>
            <a:noFill/>
            <a:ln w="19050">
              <a:solidFill>
                <a:schemeClr val="tx1"/>
              </a:solidFill>
              <a:round/>
              <a:headEnd/>
              <a:tailEnd/>
            </a:ln>
          </p:spPr>
          <p:txBody>
            <a:bodyPr/>
            <a:lstStyle/>
            <a:p>
              <a:endParaRPr lang="en-US"/>
            </a:p>
          </p:txBody>
        </p:sp>
      </p:grpSp>
      <p:grpSp>
        <p:nvGrpSpPr>
          <p:cNvPr id="179329" name="Group 220"/>
          <p:cNvGrpSpPr>
            <a:grpSpLocks/>
          </p:cNvGrpSpPr>
          <p:nvPr/>
        </p:nvGrpSpPr>
        <p:grpSpPr bwMode="auto">
          <a:xfrm>
            <a:off x="3505200" y="6019800"/>
            <a:ext cx="412750" cy="76200"/>
            <a:chOff x="1272" y="1102"/>
            <a:chExt cx="260" cy="48"/>
          </a:xfrm>
        </p:grpSpPr>
        <p:grpSp>
          <p:nvGrpSpPr>
            <p:cNvPr id="179397" name="Group 221"/>
            <p:cNvGrpSpPr>
              <a:grpSpLocks/>
            </p:cNvGrpSpPr>
            <p:nvPr/>
          </p:nvGrpSpPr>
          <p:grpSpPr bwMode="auto">
            <a:xfrm>
              <a:off x="1358" y="1102"/>
              <a:ext cx="88" cy="48"/>
              <a:chOff x="2888" y="2544"/>
              <a:chExt cx="88" cy="48"/>
            </a:xfrm>
          </p:grpSpPr>
          <p:sp>
            <p:nvSpPr>
              <p:cNvPr id="179400" name="Line 222"/>
              <p:cNvSpPr>
                <a:spLocks noChangeShapeType="1"/>
              </p:cNvSpPr>
              <p:nvPr/>
            </p:nvSpPr>
            <p:spPr bwMode="auto">
              <a:xfrm>
                <a:off x="2888" y="2544"/>
                <a:ext cx="48" cy="48"/>
              </a:xfrm>
              <a:prstGeom prst="line">
                <a:avLst/>
              </a:prstGeom>
              <a:noFill/>
              <a:ln w="19050">
                <a:solidFill>
                  <a:schemeClr val="tx1"/>
                </a:solidFill>
                <a:round/>
                <a:headEnd/>
                <a:tailEnd/>
              </a:ln>
            </p:spPr>
            <p:txBody>
              <a:bodyPr/>
              <a:lstStyle/>
              <a:p>
                <a:endParaRPr lang="en-US"/>
              </a:p>
            </p:txBody>
          </p:sp>
          <p:sp>
            <p:nvSpPr>
              <p:cNvPr id="179401" name="Line 223"/>
              <p:cNvSpPr>
                <a:spLocks noChangeShapeType="1"/>
              </p:cNvSpPr>
              <p:nvPr/>
            </p:nvSpPr>
            <p:spPr bwMode="auto">
              <a:xfrm rot="-5400000">
                <a:off x="2928" y="2544"/>
                <a:ext cx="48" cy="48"/>
              </a:xfrm>
              <a:prstGeom prst="line">
                <a:avLst/>
              </a:prstGeom>
              <a:noFill/>
              <a:ln w="19050">
                <a:solidFill>
                  <a:schemeClr val="tx1"/>
                </a:solidFill>
                <a:round/>
                <a:headEnd/>
                <a:tailEnd/>
              </a:ln>
            </p:spPr>
            <p:txBody>
              <a:bodyPr/>
              <a:lstStyle/>
              <a:p>
                <a:endParaRPr lang="en-US"/>
              </a:p>
            </p:txBody>
          </p:sp>
        </p:grpSp>
        <p:sp>
          <p:nvSpPr>
            <p:cNvPr id="179398" name="Line 224"/>
            <p:cNvSpPr>
              <a:spLocks noChangeShapeType="1"/>
            </p:cNvSpPr>
            <p:nvPr/>
          </p:nvSpPr>
          <p:spPr bwMode="auto">
            <a:xfrm>
              <a:off x="1272" y="1104"/>
              <a:ext cx="92" cy="0"/>
            </a:xfrm>
            <a:prstGeom prst="line">
              <a:avLst/>
            </a:prstGeom>
            <a:noFill/>
            <a:ln w="19050">
              <a:solidFill>
                <a:schemeClr val="tx1"/>
              </a:solidFill>
              <a:round/>
              <a:headEnd/>
              <a:tailEnd/>
            </a:ln>
          </p:spPr>
          <p:txBody>
            <a:bodyPr/>
            <a:lstStyle/>
            <a:p>
              <a:endParaRPr lang="en-US"/>
            </a:p>
          </p:txBody>
        </p:sp>
        <p:sp>
          <p:nvSpPr>
            <p:cNvPr id="179399" name="Line 225"/>
            <p:cNvSpPr>
              <a:spLocks noChangeShapeType="1"/>
            </p:cNvSpPr>
            <p:nvPr/>
          </p:nvSpPr>
          <p:spPr bwMode="auto">
            <a:xfrm>
              <a:off x="1440" y="1104"/>
              <a:ext cx="92" cy="0"/>
            </a:xfrm>
            <a:prstGeom prst="line">
              <a:avLst/>
            </a:prstGeom>
            <a:noFill/>
            <a:ln w="19050">
              <a:solidFill>
                <a:schemeClr val="tx1"/>
              </a:solidFill>
              <a:round/>
              <a:headEnd/>
              <a:tailEnd/>
            </a:ln>
          </p:spPr>
          <p:txBody>
            <a:bodyPr/>
            <a:lstStyle/>
            <a:p>
              <a:endParaRPr lang="en-US"/>
            </a:p>
          </p:txBody>
        </p:sp>
      </p:grpSp>
      <p:grpSp>
        <p:nvGrpSpPr>
          <p:cNvPr id="179330" name="Group 226"/>
          <p:cNvGrpSpPr>
            <a:grpSpLocks/>
          </p:cNvGrpSpPr>
          <p:nvPr/>
        </p:nvGrpSpPr>
        <p:grpSpPr bwMode="auto">
          <a:xfrm>
            <a:off x="6934200" y="2057400"/>
            <a:ext cx="412750" cy="274638"/>
            <a:chOff x="1434" y="1296"/>
            <a:chExt cx="260" cy="173"/>
          </a:xfrm>
        </p:grpSpPr>
        <p:sp>
          <p:nvSpPr>
            <p:cNvPr id="179390" name="Rectangle 227"/>
            <p:cNvSpPr>
              <a:spLocks noChangeArrowheads="1"/>
            </p:cNvSpPr>
            <p:nvPr/>
          </p:nvSpPr>
          <p:spPr bwMode="auto">
            <a:xfrm>
              <a:off x="1440" y="1296"/>
              <a:ext cx="252" cy="173"/>
            </a:xfrm>
            <a:prstGeom prst="rect">
              <a:avLst/>
            </a:prstGeom>
            <a:noFill/>
            <a:ln w="19050">
              <a:solidFill>
                <a:schemeClr val="tx1"/>
              </a:solidFill>
              <a:miter lim="800000"/>
              <a:headEnd/>
              <a:tailEnd/>
            </a:ln>
          </p:spPr>
          <p:txBody>
            <a:bodyPr wrap="none" anchor="ctr"/>
            <a:lstStyle/>
            <a:p>
              <a:endParaRPr lang="en-US"/>
            </a:p>
          </p:txBody>
        </p:sp>
        <p:grpSp>
          <p:nvGrpSpPr>
            <p:cNvPr id="179391" name="Group 228"/>
            <p:cNvGrpSpPr>
              <a:grpSpLocks/>
            </p:cNvGrpSpPr>
            <p:nvPr/>
          </p:nvGrpSpPr>
          <p:grpSpPr bwMode="auto">
            <a:xfrm>
              <a:off x="1434" y="1380"/>
              <a:ext cx="260" cy="48"/>
              <a:chOff x="1272" y="1102"/>
              <a:chExt cx="260" cy="48"/>
            </a:xfrm>
          </p:grpSpPr>
          <p:grpSp>
            <p:nvGrpSpPr>
              <p:cNvPr id="179392" name="Group 229"/>
              <p:cNvGrpSpPr>
                <a:grpSpLocks/>
              </p:cNvGrpSpPr>
              <p:nvPr/>
            </p:nvGrpSpPr>
            <p:grpSpPr bwMode="auto">
              <a:xfrm>
                <a:off x="1358" y="1102"/>
                <a:ext cx="88" cy="48"/>
                <a:chOff x="2888" y="2544"/>
                <a:chExt cx="88" cy="48"/>
              </a:xfrm>
            </p:grpSpPr>
            <p:sp>
              <p:nvSpPr>
                <p:cNvPr id="179395" name="Line 230"/>
                <p:cNvSpPr>
                  <a:spLocks noChangeShapeType="1"/>
                </p:cNvSpPr>
                <p:nvPr/>
              </p:nvSpPr>
              <p:spPr bwMode="auto">
                <a:xfrm>
                  <a:off x="2888" y="2544"/>
                  <a:ext cx="48" cy="48"/>
                </a:xfrm>
                <a:prstGeom prst="line">
                  <a:avLst/>
                </a:prstGeom>
                <a:noFill/>
                <a:ln w="19050">
                  <a:solidFill>
                    <a:schemeClr val="tx1"/>
                  </a:solidFill>
                  <a:round/>
                  <a:headEnd/>
                  <a:tailEnd/>
                </a:ln>
              </p:spPr>
              <p:txBody>
                <a:bodyPr/>
                <a:lstStyle/>
                <a:p>
                  <a:endParaRPr lang="en-US"/>
                </a:p>
              </p:txBody>
            </p:sp>
            <p:sp>
              <p:nvSpPr>
                <p:cNvPr id="179396" name="Line 231"/>
                <p:cNvSpPr>
                  <a:spLocks noChangeShapeType="1"/>
                </p:cNvSpPr>
                <p:nvPr/>
              </p:nvSpPr>
              <p:spPr bwMode="auto">
                <a:xfrm rot="-5400000">
                  <a:off x="2928" y="2544"/>
                  <a:ext cx="48" cy="48"/>
                </a:xfrm>
                <a:prstGeom prst="line">
                  <a:avLst/>
                </a:prstGeom>
                <a:noFill/>
                <a:ln w="19050">
                  <a:solidFill>
                    <a:schemeClr val="tx1"/>
                  </a:solidFill>
                  <a:round/>
                  <a:headEnd/>
                  <a:tailEnd/>
                </a:ln>
              </p:spPr>
              <p:txBody>
                <a:bodyPr/>
                <a:lstStyle/>
                <a:p>
                  <a:endParaRPr lang="en-US"/>
                </a:p>
              </p:txBody>
            </p:sp>
          </p:grpSp>
          <p:sp>
            <p:nvSpPr>
              <p:cNvPr id="179393" name="Line 232"/>
              <p:cNvSpPr>
                <a:spLocks noChangeShapeType="1"/>
              </p:cNvSpPr>
              <p:nvPr/>
            </p:nvSpPr>
            <p:spPr bwMode="auto">
              <a:xfrm>
                <a:off x="1272" y="1104"/>
                <a:ext cx="92" cy="0"/>
              </a:xfrm>
              <a:prstGeom prst="line">
                <a:avLst/>
              </a:prstGeom>
              <a:noFill/>
              <a:ln w="19050">
                <a:solidFill>
                  <a:schemeClr val="tx1"/>
                </a:solidFill>
                <a:round/>
                <a:headEnd/>
                <a:tailEnd/>
              </a:ln>
            </p:spPr>
            <p:txBody>
              <a:bodyPr/>
              <a:lstStyle/>
              <a:p>
                <a:endParaRPr lang="en-US"/>
              </a:p>
            </p:txBody>
          </p:sp>
          <p:sp>
            <p:nvSpPr>
              <p:cNvPr id="179394" name="Line 233"/>
              <p:cNvSpPr>
                <a:spLocks noChangeShapeType="1"/>
              </p:cNvSpPr>
              <p:nvPr/>
            </p:nvSpPr>
            <p:spPr bwMode="auto">
              <a:xfrm>
                <a:off x="1440" y="1104"/>
                <a:ext cx="92" cy="0"/>
              </a:xfrm>
              <a:prstGeom prst="line">
                <a:avLst/>
              </a:prstGeom>
              <a:noFill/>
              <a:ln w="19050">
                <a:solidFill>
                  <a:schemeClr val="tx1"/>
                </a:solidFill>
                <a:round/>
                <a:headEnd/>
                <a:tailEnd/>
              </a:ln>
            </p:spPr>
            <p:txBody>
              <a:bodyPr/>
              <a:lstStyle/>
              <a:p>
                <a:endParaRPr lang="en-US"/>
              </a:p>
            </p:txBody>
          </p:sp>
        </p:grpSp>
      </p:grpSp>
      <p:grpSp>
        <p:nvGrpSpPr>
          <p:cNvPr id="179331" name="Group 234"/>
          <p:cNvGrpSpPr>
            <a:grpSpLocks/>
          </p:cNvGrpSpPr>
          <p:nvPr/>
        </p:nvGrpSpPr>
        <p:grpSpPr bwMode="auto">
          <a:xfrm>
            <a:off x="3657600" y="6172200"/>
            <a:ext cx="152400" cy="152400"/>
            <a:chOff x="864" y="1296"/>
            <a:chExt cx="96" cy="96"/>
          </a:xfrm>
        </p:grpSpPr>
        <p:sp>
          <p:nvSpPr>
            <p:cNvPr id="179385" name="Oval 235"/>
            <p:cNvSpPr>
              <a:spLocks noChangeArrowheads="1"/>
            </p:cNvSpPr>
            <p:nvPr/>
          </p:nvSpPr>
          <p:spPr bwMode="auto">
            <a:xfrm>
              <a:off x="864" y="1296"/>
              <a:ext cx="96" cy="96"/>
            </a:xfrm>
            <a:prstGeom prst="ellipse">
              <a:avLst/>
            </a:prstGeom>
            <a:noFill/>
            <a:ln w="19050">
              <a:solidFill>
                <a:schemeClr val="tx1"/>
              </a:solidFill>
              <a:round/>
              <a:headEnd/>
              <a:tailEnd/>
            </a:ln>
          </p:spPr>
          <p:txBody>
            <a:bodyPr wrap="none" anchor="ctr"/>
            <a:lstStyle/>
            <a:p>
              <a:endParaRPr lang="en-US"/>
            </a:p>
          </p:txBody>
        </p:sp>
        <p:sp>
          <p:nvSpPr>
            <p:cNvPr id="179386" name="Line 236"/>
            <p:cNvSpPr>
              <a:spLocks noChangeShapeType="1"/>
            </p:cNvSpPr>
            <p:nvPr/>
          </p:nvSpPr>
          <p:spPr bwMode="auto">
            <a:xfrm>
              <a:off x="864" y="1344"/>
              <a:ext cx="96" cy="0"/>
            </a:xfrm>
            <a:prstGeom prst="line">
              <a:avLst/>
            </a:prstGeom>
            <a:noFill/>
            <a:ln w="19050">
              <a:solidFill>
                <a:schemeClr val="tx1"/>
              </a:solidFill>
              <a:round/>
              <a:headEnd/>
              <a:tailEnd/>
            </a:ln>
          </p:spPr>
          <p:txBody>
            <a:bodyPr/>
            <a:lstStyle/>
            <a:p>
              <a:endParaRPr lang="en-US"/>
            </a:p>
          </p:txBody>
        </p:sp>
        <p:sp>
          <p:nvSpPr>
            <p:cNvPr id="179387" name="Line 237"/>
            <p:cNvSpPr>
              <a:spLocks noChangeShapeType="1"/>
            </p:cNvSpPr>
            <p:nvPr/>
          </p:nvSpPr>
          <p:spPr bwMode="auto">
            <a:xfrm rot="16200000" flipH="1">
              <a:off x="864" y="1344"/>
              <a:ext cx="96" cy="0"/>
            </a:xfrm>
            <a:prstGeom prst="line">
              <a:avLst/>
            </a:prstGeom>
            <a:noFill/>
            <a:ln w="19050">
              <a:solidFill>
                <a:schemeClr val="tx1"/>
              </a:solidFill>
              <a:round/>
              <a:headEnd/>
              <a:tailEnd/>
            </a:ln>
          </p:spPr>
          <p:txBody>
            <a:bodyPr/>
            <a:lstStyle/>
            <a:p>
              <a:endParaRPr lang="en-US"/>
            </a:p>
          </p:txBody>
        </p:sp>
        <p:sp>
          <p:nvSpPr>
            <p:cNvPr id="179388" name="Line 238"/>
            <p:cNvSpPr>
              <a:spLocks noChangeShapeType="1"/>
            </p:cNvSpPr>
            <p:nvPr/>
          </p:nvSpPr>
          <p:spPr bwMode="auto">
            <a:xfrm rot="13500000" flipH="1">
              <a:off x="864" y="1344"/>
              <a:ext cx="96" cy="0"/>
            </a:xfrm>
            <a:prstGeom prst="line">
              <a:avLst/>
            </a:prstGeom>
            <a:noFill/>
            <a:ln w="19050">
              <a:solidFill>
                <a:schemeClr val="tx1"/>
              </a:solidFill>
              <a:round/>
              <a:headEnd/>
              <a:tailEnd/>
            </a:ln>
          </p:spPr>
          <p:txBody>
            <a:bodyPr/>
            <a:lstStyle/>
            <a:p>
              <a:endParaRPr lang="en-US"/>
            </a:p>
          </p:txBody>
        </p:sp>
        <p:sp>
          <p:nvSpPr>
            <p:cNvPr id="179389" name="Line 239"/>
            <p:cNvSpPr>
              <a:spLocks noChangeShapeType="1"/>
            </p:cNvSpPr>
            <p:nvPr/>
          </p:nvSpPr>
          <p:spPr bwMode="auto">
            <a:xfrm rot="18900000" flipH="1">
              <a:off x="864" y="1344"/>
              <a:ext cx="96" cy="0"/>
            </a:xfrm>
            <a:prstGeom prst="line">
              <a:avLst/>
            </a:prstGeom>
            <a:noFill/>
            <a:ln w="19050">
              <a:solidFill>
                <a:schemeClr val="tx1"/>
              </a:solidFill>
              <a:round/>
              <a:headEnd/>
              <a:tailEnd/>
            </a:ln>
          </p:spPr>
          <p:txBody>
            <a:bodyPr/>
            <a:lstStyle/>
            <a:p>
              <a:endParaRPr lang="en-US"/>
            </a:p>
          </p:txBody>
        </p:sp>
      </p:grpSp>
      <p:grpSp>
        <p:nvGrpSpPr>
          <p:cNvPr id="179332" name="Group 240"/>
          <p:cNvGrpSpPr>
            <a:grpSpLocks/>
          </p:cNvGrpSpPr>
          <p:nvPr/>
        </p:nvGrpSpPr>
        <p:grpSpPr bwMode="auto">
          <a:xfrm>
            <a:off x="6904038" y="6507163"/>
            <a:ext cx="487362" cy="274637"/>
            <a:chOff x="1270" y="720"/>
            <a:chExt cx="307" cy="173"/>
          </a:xfrm>
        </p:grpSpPr>
        <p:grpSp>
          <p:nvGrpSpPr>
            <p:cNvPr id="179380" name="Group 241"/>
            <p:cNvGrpSpPr>
              <a:grpSpLocks/>
            </p:cNvGrpSpPr>
            <p:nvPr/>
          </p:nvGrpSpPr>
          <p:grpSpPr bwMode="auto">
            <a:xfrm>
              <a:off x="1296" y="720"/>
              <a:ext cx="253" cy="173"/>
              <a:chOff x="1296" y="720"/>
              <a:chExt cx="253" cy="173"/>
            </a:xfrm>
          </p:grpSpPr>
          <p:sp>
            <p:nvSpPr>
              <p:cNvPr id="179382" name="Rectangle 242"/>
              <p:cNvSpPr>
                <a:spLocks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79383" name="Rectangle 243"/>
              <p:cNvSpPr>
                <a:spLocks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79384" name="Rectangle 244"/>
              <p:cNvSpPr>
                <a:spLocks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79381" name="Text Box 245"/>
            <p:cNvSpPr txBox="1">
              <a:spLocks noChangeArrowheads="1"/>
            </p:cNvSpPr>
            <p:nvPr/>
          </p:nvSpPr>
          <p:spPr bwMode="auto">
            <a:xfrm>
              <a:off x="1270" y="720"/>
              <a:ext cx="307" cy="173"/>
            </a:xfrm>
            <a:prstGeom prst="rect">
              <a:avLst/>
            </a:prstGeom>
            <a:noFill/>
            <a:ln w="9525">
              <a:noFill/>
              <a:miter lim="800000"/>
              <a:headEnd/>
              <a:tailEnd/>
            </a:ln>
          </p:spPr>
          <p:txBody>
            <a:bodyPr wrap="none">
              <a:spAutoFit/>
            </a:bodyPr>
            <a:lstStyle/>
            <a:p>
              <a:r>
                <a:rPr lang="en-US" sz="1200" b="1">
                  <a:solidFill>
                    <a:schemeClr val="bg1"/>
                  </a:solidFill>
                </a:rPr>
                <a:t>JCC</a:t>
              </a:r>
            </a:p>
          </p:txBody>
        </p:sp>
      </p:grpSp>
      <p:sp>
        <p:nvSpPr>
          <p:cNvPr id="179333" name="Text Box 246"/>
          <p:cNvSpPr txBox="1">
            <a:spLocks noChangeArrowheads="1"/>
          </p:cNvSpPr>
          <p:nvPr/>
        </p:nvSpPr>
        <p:spPr bwMode="auto">
          <a:xfrm>
            <a:off x="7391400" y="6491288"/>
            <a:ext cx="1743075" cy="214312"/>
          </a:xfrm>
          <a:prstGeom prst="rect">
            <a:avLst/>
          </a:prstGeom>
          <a:noFill/>
          <a:ln w="9525">
            <a:noFill/>
            <a:miter lim="800000"/>
            <a:headEnd/>
            <a:tailEnd/>
          </a:ln>
        </p:spPr>
        <p:txBody>
          <a:bodyPr wrap="none">
            <a:spAutoFit/>
          </a:bodyPr>
          <a:lstStyle/>
          <a:p>
            <a:r>
              <a:rPr lang="en-US" sz="800"/>
              <a:t>JOINT COORDINATION CENTER</a:t>
            </a:r>
          </a:p>
        </p:txBody>
      </p:sp>
      <p:sp>
        <p:nvSpPr>
          <p:cNvPr id="179334" name="Line 247"/>
          <p:cNvSpPr>
            <a:spLocks noChangeShapeType="1"/>
          </p:cNvSpPr>
          <p:nvPr/>
        </p:nvSpPr>
        <p:spPr bwMode="auto">
          <a:xfrm flipH="1">
            <a:off x="0" y="2362200"/>
            <a:ext cx="6781800" cy="0"/>
          </a:xfrm>
          <a:prstGeom prst="line">
            <a:avLst/>
          </a:prstGeom>
          <a:noFill/>
          <a:ln w="76200">
            <a:solidFill>
              <a:schemeClr val="tx1"/>
            </a:solidFill>
            <a:round/>
            <a:headEnd/>
            <a:tailEnd/>
          </a:ln>
        </p:spPr>
        <p:txBody>
          <a:bodyPr/>
          <a:lstStyle/>
          <a:p>
            <a:endParaRPr lang="en-US"/>
          </a:p>
        </p:txBody>
      </p:sp>
      <p:grpSp>
        <p:nvGrpSpPr>
          <p:cNvPr id="179335" name="Group 248"/>
          <p:cNvGrpSpPr>
            <a:grpSpLocks/>
          </p:cNvGrpSpPr>
          <p:nvPr/>
        </p:nvGrpSpPr>
        <p:grpSpPr bwMode="auto">
          <a:xfrm>
            <a:off x="609600" y="2514600"/>
            <a:ext cx="442913" cy="274638"/>
            <a:chOff x="1270" y="720"/>
            <a:chExt cx="279" cy="173"/>
          </a:xfrm>
        </p:grpSpPr>
        <p:grpSp>
          <p:nvGrpSpPr>
            <p:cNvPr id="179375" name="Group 249"/>
            <p:cNvGrpSpPr>
              <a:grpSpLocks/>
            </p:cNvGrpSpPr>
            <p:nvPr/>
          </p:nvGrpSpPr>
          <p:grpSpPr bwMode="auto">
            <a:xfrm>
              <a:off x="1296" y="720"/>
              <a:ext cx="253" cy="173"/>
              <a:chOff x="1296" y="720"/>
              <a:chExt cx="253" cy="173"/>
            </a:xfrm>
          </p:grpSpPr>
          <p:sp>
            <p:nvSpPr>
              <p:cNvPr id="179377" name="Rectangle 250"/>
              <p:cNvSpPr>
                <a:spLocks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79378" name="Rectangle 251"/>
              <p:cNvSpPr>
                <a:spLocks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79379" name="Rectangle 252"/>
              <p:cNvSpPr>
                <a:spLocks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79376" name="Text Box 253"/>
            <p:cNvSpPr txBox="1">
              <a:spLocks noChangeArrowheads="1"/>
            </p:cNvSpPr>
            <p:nvPr/>
          </p:nvSpPr>
          <p:spPr bwMode="auto">
            <a:xfrm>
              <a:off x="1270" y="720"/>
              <a:ext cx="116" cy="173"/>
            </a:xfrm>
            <a:prstGeom prst="rect">
              <a:avLst/>
            </a:prstGeom>
            <a:noFill/>
            <a:ln w="9525">
              <a:noFill/>
              <a:miter lim="800000"/>
              <a:headEnd/>
              <a:tailEnd/>
            </a:ln>
          </p:spPr>
          <p:txBody>
            <a:bodyPr wrap="none">
              <a:spAutoFit/>
            </a:bodyPr>
            <a:lstStyle/>
            <a:p>
              <a:endParaRPr lang="en-US" sz="1200" b="1">
                <a:solidFill>
                  <a:schemeClr val="bg1"/>
                </a:solidFill>
              </a:endParaRPr>
            </a:p>
          </p:txBody>
        </p:sp>
      </p:grpSp>
      <p:grpSp>
        <p:nvGrpSpPr>
          <p:cNvPr id="179336" name="Group 917"/>
          <p:cNvGrpSpPr>
            <a:grpSpLocks/>
          </p:cNvGrpSpPr>
          <p:nvPr/>
        </p:nvGrpSpPr>
        <p:grpSpPr bwMode="auto">
          <a:xfrm>
            <a:off x="2590800" y="2520950"/>
            <a:ext cx="323850" cy="222250"/>
            <a:chOff x="1632" y="1588"/>
            <a:chExt cx="204" cy="140"/>
          </a:xfrm>
        </p:grpSpPr>
        <p:sp>
          <p:nvSpPr>
            <p:cNvPr id="179373" name="Rectangle 255"/>
            <p:cNvSpPr>
              <a:spLocks noChangeAspect="1" noChangeArrowheads="1"/>
            </p:cNvSpPr>
            <p:nvPr/>
          </p:nvSpPr>
          <p:spPr bwMode="auto">
            <a:xfrm>
              <a:off x="1632" y="1588"/>
              <a:ext cx="204" cy="140"/>
            </a:xfrm>
            <a:prstGeom prst="rect">
              <a:avLst/>
            </a:prstGeom>
            <a:solidFill>
              <a:schemeClr val="tx1"/>
            </a:solidFill>
            <a:ln w="19050">
              <a:solidFill>
                <a:srgbClr val="FF0000"/>
              </a:solidFill>
              <a:miter lim="800000"/>
              <a:headEnd/>
              <a:tailEnd/>
            </a:ln>
          </p:spPr>
          <p:txBody>
            <a:bodyPr wrap="none" anchor="ctr"/>
            <a:lstStyle/>
            <a:p>
              <a:pPr algn="ctr"/>
              <a:endParaRPr lang="en-US" sz="800"/>
            </a:p>
          </p:txBody>
        </p:sp>
        <p:pic>
          <p:nvPicPr>
            <p:cNvPr id="179374" name="Object 919" descr="npo00004f"/>
            <p:cNvPicPr>
              <a:picLocks noChangeAspect="1" noChangeArrowheads="1"/>
            </p:cNvPicPr>
            <p:nvPr/>
          </p:nvPicPr>
          <p:blipFill>
            <a:blip r:embed="rId32" cstate="print"/>
            <a:srcRect/>
            <a:stretch>
              <a:fillRect/>
            </a:stretch>
          </p:blipFill>
          <p:spPr bwMode="auto">
            <a:xfrm>
              <a:off x="1668" y="1594"/>
              <a:ext cx="129" cy="129"/>
            </a:xfrm>
            <a:prstGeom prst="rect">
              <a:avLst/>
            </a:prstGeom>
            <a:noFill/>
            <a:ln w="9525" algn="ctr">
              <a:noFill/>
              <a:miter lim="800000"/>
              <a:headEnd/>
              <a:tailEnd/>
            </a:ln>
          </p:spPr>
        </p:pic>
      </p:grpSp>
      <p:grpSp>
        <p:nvGrpSpPr>
          <p:cNvPr id="179337" name="Group 920"/>
          <p:cNvGrpSpPr>
            <a:grpSpLocks/>
          </p:cNvGrpSpPr>
          <p:nvPr/>
        </p:nvGrpSpPr>
        <p:grpSpPr bwMode="auto">
          <a:xfrm>
            <a:off x="2057400" y="2514600"/>
            <a:ext cx="401638" cy="276225"/>
            <a:chOff x="1296" y="1584"/>
            <a:chExt cx="253" cy="174"/>
          </a:xfrm>
        </p:grpSpPr>
        <p:sp>
          <p:nvSpPr>
            <p:cNvPr id="179371" name="Rectangle 258"/>
            <p:cNvSpPr>
              <a:spLocks noChangeAspect="1" noChangeArrowheads="1"/>
            </p:cNvSpPr>
            <p:nvPr/>
          </p:nvSpPr>
          <p:spPr bwMode="auto">
            <a:xfrm>
              <a:off x="1296" y="1584"/>
              <a:ext cx="253" cy="174"/>
            </a:xfrm>
            <a:prstGeom prst="rect">
              <a:avLst/>
            </a:prstGeom>
            <a:solidFill>
              <a:schemeClr val="tx1"/>
            </a:solidFill>
            <a:ln w="19050">
              <a:solidFill>
                <a:srgbClr val="FF0000"/>
              </a:solidFill>
              <a:miter lim="800000"/>
              <a:headEnd/>
              <a:tailEnd/>
            </a:ln>
          </p:spPr>
          <p:txBody>
            <a:bodyPr wrap="none" anchor="ctr"/>
            <a:lstStyle/>
            <a:p>
              <a:pPr algn="ctr"/>
              <a:endParaRPr lang="en-US" sz="800"/>
            </a:p>
          </p:txBody>
        </p:sp>
        <p:pic>
          <p:nvPicPr>
            <p:cNvPr id="179372" name="Object 922" descr="npo000051"/>
            <p:cNvPicPr>
              <a:picLocks noChangeAspect="1" noChangeArrowheads="1"/>
            </p:cNvPicPr>
            <p:nvPr/>
          </p:nvPicPr>
          <p:blipFill>
            <a:blip r:embed="rId33" cstate="print"/>
            <a:srcRect/>
            <a:stretch>
              <a:fillRect/>
            </a:stretch>
          </p:blipFill>
          <p:spPr bwMode="auto">
            <a:xfrm>
              <a:off x="1341" y="1591"/>
              <a:ext cx="160" cy="161"/>
            </a:xfrm>
            <a:prstGeom prst="rect">
              <a:avLst/>
            </a:prstGeom>
            <a:noFill/>
            <a:ln w="9525" algn="ctr">
              <a:noFill/>
              <a:miter lim="800000"/>
              <a:headEnd/>
              <a:tailEnd/>
            </a:ln>
          </p:spPr>
        </p:pic>
      </p:grpSp>
      <p:grpSp>
        <p:nvGrpSpPr>
          <p:cNvPr id="179338" name="Group 923"/>
          <p:cNvGrpSpPr>
            <a:grpSpLocks/>
          </p:cNvGrpSpPr>
          <p:nvPr/>
        </p:nvGrpSpPr>
        <p:grpSpPr bwMode="auto">
          <a:xfrm>
            <a:off x="3067050" y="2514600"/>
            <a:ext cx="238125" cy="163513"/>
            <a:chOff x="1932" y="1584"/>
            <a:chExt cx="150" cy="103"/>
          </a:xfrm>
        </p:grpSpPr>
        <p:sp>
          <p:nvSpPr>
            <p:cNvPr id="179369" name="Rectangle 261"/>
            <p:cNvSpPr>
              <a:spLocks noChangeAspect="1" noChangeArrowheads="1"/>
            </p:cNvSpPr>
            <p:nvPr/>
          </p:nvSpPr>
          <p:spPr bwMode="auto">
            <a:xfrm>
              <a:off x="1932" y="1584"/>
              <a:ext cx="150" cy="103"/>
            </a:xfrm>
            <a:prstGeom prst="rect">
              <a:avLst/>
            </a:prstGeom>
            <a:solidFill>
              <a:schemeClr val="tx1"/>
            </a:solidFill>
            <a:ln w="19050">
              <a:solidFill>
                <a:srgbClr val="FF0000"/>
              </a:solidFill>
              <a:miter lim="800000"/>
              <a:headEnd/>
              <a:tailEnd/>
            </a:ln>
          </p:spPr>
          <p:txBody>
            <a:bodyPr wrap="none" anchor="ctr"/>
            <a:lstStyle/>
            <a:p>
              <a:pPr algn="ctr"/>
              <a:endParaRPr lang="en-US" sz="800"/>
            </a:p>
          </p:txBody>
        </p:sp>
        <p:pic>
          <p:nvPicPr>
            <p:cNvPr id="179370" name="Object 925" descr="npo000053"/>
            <p:cNvPicPr>
              <a:picLocks noChangeAspect="1" noChangeArrowheads="1"/>
            </p:cNvPicPr>
            <p:nvPr/>
          </p:nvPicPr>
          <p:blipFill>
            <a:blip r:embed="rId34" cstate="print"/>
            <a:srcRect/>
            <a:stretch>
              <a:fillRect/>
            </a:stretch>
          </p:blipFill>
          <p:spPr bwMode="auto">
            <a:xfrm>
              <a:off x="1958" y="1588"/>
              <a:ext cx="95" cy="95"/>
            </a:xfrm>
            <a:prstGeom prst="rect">
              <a:avLst/>
            </a:prstGeom>
            <a:noFill/>
            <a:ln w="9525" algn="ctr">
              <a:noFill/>
              <a:miter lim="800000"/>
              <a:headEnd/>
              <a:tailEnd/>
            </a:ln>
          </p:spPr>
        </p:pic>
      </p:grpSp>
      <p:grpSp>
        <p:nvGrpSpPr>
          <p:cNvPr id="179339" name="Group 263"/>
          <p:cNvGrpSpPr>
            <a:grpSpLocks/>
          </p:cNvGrpSpPr>
          <p:nvPr/>
        </p:nvGrpSpPr>
        <p:grpSpPr bwMode="auto">
          <a:xfrm>
            <a:off x="685800" y="5486400"/>
            <a:ext cx="442913" cy="274638"/>
            <a:chOff x="432" y="3456"/>
            <a:chExt cx="279" cy="173"/>
          </a:xfrm>
        </p:grpSpPr>
        <p:sp>
          <p:nvSpPr>
            <p:cNvPr id="179366" name="Rectangle 264"/>
            <p:cNvSpPr>
              <a:spLocks noChangeArrowheads="1"/>
            </p:cNvSpPr>
            <p:nvPr/>
          </p:nvSpPr>
          <p:spPr bwMode="auto">
            <a:xfrm>
              <a:off x="458" y="3456"/>
              <a:ext cx="127" cy="173"/>
            </a:xfrm>
            <a:prstGeom prst="rect">
              <a:avLst/>
            </a:prstGeom>
            <a:solidFill>
              <a:srgbClr val="0000FF"/>
            </a:solidFill>
            <a:ln w="9525">
              <a:noFill/>
              <a:miter lim="800000"/>
              <a:headEnd/>
              <a:tailEnd/>
            </a:ln>
          </p:spPr>
          <p:txBody>
            <a:bodyPr wrap="none" anchor="ctr"/>
            <a:lstStyle/>
            <a:p>
              <a:endParaRPr lang="en-US"/>
            </a:p>
          </p:txBody>
        </p:sp>
        <p:sp>
          <p:nvSpPr>
            <p:cNvPr id="179367" name="Rectangle 265"/>
            <p:cNvSpPr>
              <a:spLocks noChangeArrowheads="1"/>
            </p:cNvSpPr>
            <p:nvPr/>
          </p:nvSpPr>
          <p:spPr bwMode="auto">
            <a:xfrm>
              <a:off x="584" y="3456"/>
              <a:ext cx="127" cy="173"/>
            </a:xfrm>
            <a:prstGeom prst="rect">
              <a:avLst/>
            </a:prstGeom>
            <a:solidFill>
              <a:srgbClr val="008000"/>
            </a:solidFill>
            <a:ln w="9525">
              <a:noFill/>
              <a:miter lim="800000"/>
              <a:headEnd/>
              <a:tailEnd/>
            </a:ln>
          </p:spPr>
          <p:txBody>
            <a:bodyPr wrap="none" anchor="ctr"/>
            <a:lstStyle/>
            <a:p>
              <a:endParaRPr lang="en-US"/>
            </a:p>
          </p:txBody>
        </p:sp>
        <p:sp>
          <p:nvSpPr>
            <p:cNvPr id="179368" name="Text Box 266"/>
            <p:cNvSpPr txBox="1">
              <a:spLocks noChangeArrowheads="1"/>
            </p:cNvSpPr>
            <p:nvPr/>
          </p:nvSpPr>
          <p:spPr bwMode="auto">
            <a:xfrm>
              <a:off x="432" y="3456"/>
              <a:ext cx="116" cy="173"/>
            </a:xfrm>
            <a:prstGeom prst="rect">
              <a:avLst/>
            </a:prstGeom>
            <a:noFill/>
            <a:ln w="9525">
              <a:noFill/>
              <a:miter lim="800000"/>
              <a:headEnd/>
              <a:tailEnd/>
            </a:ln>
          </p:spPr>
          <p:txBody>
            <a:bodyPr wrap="none">
              <a:spAutoFit/>
            </a:bodyPr>
            <a:lstStyle/>
            <a:p>
              <a:endParaRPr lang="en-US" sz="1200" b="1">
                <a:solidFill>
                  <a:schemeClr val="bg1"/>
                </a:solidFill>
              </a:endParaRPr>
            </a:p>
          </p:txBody>
        </p:sp>
      </p:grpSp>
      <p:sp>
        <p:nvSpPr>
          <p:cNvPr id="179340" name="Rectangle 267"/>
          <p:cNvSpPr>
            <a:spLocks noChangeArrowheads="1"/>
          </p:cNvSpPr>
          <p:nvPr/>
        </p:nvSpPr>
        <p:spPr bwMode="auto">
          <a:xfrm>
            <a:off x="730250" y="5840413"/>
            <a:ext cx="393700" cy="265112"/>
          </a:xfrm>
          <a:prstGeom prst="rect">
            <a:avLst/>
          </a:prstGeom>
          <a:solidFill>
            <a:srgbClr val="008000"/>
          </a:solidFill>
          <a:ln w="9525">
            <a:noFill/>
            <a:miter lim="800000"/>
            <a:headEnd/>
            <a:tailEnd/>
          </a:ln>
        </p:spPr>
        <p:txBody>
          <a:bodyPr wrap="none" anchor="ctr"/>
          <a:lstStyle/>
          <a:p>
            <a:endParaRPr lang="en-US"/>
          </a:p>
        </p:txBody>
      </p:sp>
      <p:grpSp>
        <p:nvGrpSpPr>
          <p:cNvPr id="179341" name="Group 268"/>
          <p:cNvGrpSpPr>
            <a:grpSpLocks/>
          </p:cNvGrpSpPr>
          <p:nvPr/>
        </p:nvGrpSpPr>
        <p:grpSpPr bwMode="auto">
          <a:xfrm>
            <a:off x="3505200" y="2514600"/>
            <a:ext cx="400050" cy="274638"/>
            <a:chOff x="864" y="883"/>
            <a:chExt cx="252" cy="173"/>
          </a:xfrm>
        </p:grpSpPr>
        <p:sp>
          <p:nvSpPr>
            <p:cNvPr id="179364" name="Rectangle 269"/>
            <p:cNvSpPr>
              <a:spLocks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1200" b="1">
                  <a:solidFill>
                    <a:schemeClr val="bg1"/>
                  </a:solidFill>
                </a:rPr>
                <a:t>IPS</a:t>
              </a:r>
            </a:p>
          </p:txBody>
        </p:sp>
        <p:sp>
          <p:nvSpPr>
            <p:cNvPr id="179365" name="Rectangle 270"/>
            <p:cNvSpPr>
              <a:spLocks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79342" name="Group 271"/>
          <p:cNvGrpSpPr>
            <a:grpSpLocks noChangeAspect="1"/>
          </p:cNvGrpSpPr>
          <p:nvPr/>
        </p:nvGrpSpPr>
        <p:grpSpPr bwMode="auto">
          <a:xfrm>
            <a:off x="4038600" y="2514600"/>
            <a:ext cx="311150" cy="214313"/>
            <a:chOff x="864" y="883"/>
            <a:chExt cx="252" cy="173"/>
          </a:xfrm>
        </p:grpSpPr>
        <p:sp>
          <p:nvSpPr>
            <p:cNvPr id="179362" name="Rectangle 272"/>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1000" b="1">
                  <a:solidFill>
                    <a:schemeClr val="bg1"/>
                  </a:solidFill>
                </a:rPr>
                <a:t>IPS</a:t>
              </a:r>
            </a:p>
          </p:txBody>
        </p:sp>
        <p:sp>
          <p:nvSpPr>
            <p:cNvPr id="179363" name="Rectangle 273"/>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79343" name="Group 274"/>
          <p:cNvGrpSpPr>
            <a:grpSpLocks noChangeAspect="1"/>
          </p:cNvGrpSpPr>
          <p:nvPr/>
        </p:nvGrpSpPr>
        <p:grpSpPr bwMode="auto">
          <a:xfrm>
            <a:off x="4486275" y="2514600"/>
            <a:ext cx="238125" cy="163513"/>
            <a:chOff x="864" y="883"/>
            <a:chExt cx="252" cy="173"/>
          </a:xfrm>
        </p:grpSpPr>
        <p:sp>
          <p:nvSpPr>
            <p:cNvPr id="179360" name="Rectangle 275"/>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800" b="1">
                  <a:solidFill>
                    <a:schemeClr val="bg1"/>
                  </a:solidFill>
                </a:rPr>
                <a:t>IPS</a:t>
              </a:r>
            </a:p>
          </p:txBody>
        </p:sp>
        <p:sp>
          <p:nvSpPr>
            <p:cNvPr id="179361" name="Rectangle 276"/>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79344" name="Group 277"/>
          <p:cNvGrpSpPr>
            <a:grpSpLocks/>
          </p:cNvGrpSpPr>
          <p:nvPr/>
        </p:nvGrpSpPr>
        <p:grpSpPr bwMode="auto">
          <a:xfrm>
            <a:off x="1143000" y="2498725"/>
            <a:ext cx="438150" cy="244475"/>
            <a:chOff x="5904" y="1634"/>
            <a:chExt cx="276" cy="154"/>
          </a:xfrm>
        </p:grpSpPr>
        <p:grpSp>
          <p:nvGrpSpPr>
            <p:cNvPr id="179355" name="Group 278"/>
            <p:cNvGrpSpPr>
              <a:grpSpLocks noChangeAspect="1"/>
            </p:cNvGrpSpPr>
            <p:nvPr/>
          </p:nvGrpSpPr>
          <p:grpSpPr bwMode="auto">
            <a:xfrm>
              <a:off x="5948" y="1644"/>
              <a:ext cx="194" cy="133"/>
              <a:chOff x="1296" y="720"/>
              <a:chExt cx="253" cy="173"/>
            </a:xfrm>
          </p:grpSpPr>
          <p:sp>
            <p:nvSpPr>
              <p:cNvPr id="179357" name="Rectangle 279"/>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79358" name="Rectangle 280"/>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79359" name="Rectangle 281"/>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79356" name="Text Box 282"/>
            <p:cNvSpPr txBox="1">
              <a:spLocks noChangeAspect="1" noChangeArrowheads="1"/>
            </p:cNvSpPr>
            <p:nvPr/>
          </p:nvSpPr>
          <p:spPr bwMode="auto">
            <a:xfrm>
              <a:off x="5904" y="1634"/>
              <a:ext cx="276" cy="154"/>
            </a:xfrm>
            <a:prstGeom prst="rect">
              <a:avLst/>
            </a:prstGeom>
            <a:noFill/>
            <a:ln w="9525">
              <a:noFill/>
              <a:miter lim="800000"/>
              <a:headEnd/>
              <a:tailEnd/>
            </a:ln>
          </p:spPr>
          <p:txBody>
            <a:bodyPr wrap="none">
              <a:spAutoFit/>
            </a:bodyPr>
            <a:lstStyle/>
            <a:p>
              <a:r>
                <a:rPr lang="en-US" sz="1000" b="1">
                  <a:solidFill>
                    <a:schemeClr val="bg1"/>
                  </a:solidFill>
                </a:rPr>
                <a:t>JCC</a:t>
              </a:r>
            </a:p>
          </p:txBody>
        </p:sp>
      </p:grpSp>
      <p:grpSp>
        <p:nvGrpSpPr>
          <p:cNvPr id="179345" name="Group 283"/>
          <p:cNvGrpSpPr>
            <a:grpSpLocks/>
          </p:cNvGrpSpPr>
          <p:nvPr/>
        </p:nvGrpSpPr>
        <p:grpSpPr bwMode="auto">
          <a:xfrm>
            <a:off x="1593850" y="2495550"/>
            <a:ext cx="387350" cy="214313"/>
            <a:chOff x="4417" y="1632"/>
            <a:chExt cx="244" cy="135"/>
          </a:xfrm>
        </p:grpSpPr>
        <p:grpSp>
          <p:nvGrpSpPr>
            <p:cNvPr id="179350" name="Group 284"/>
            <p:cNvGrpSpPr>
              <a:grpSpLocks noChangeAspect="1"/>
            </p:cNvGrpSpPr>
            <p:nvPr/>
          </p:nvGrpSpPr>
          <p:grpSpPr bwMode="auto">
            <a:xfrm>
              <a:off x="4467" y="1650"/>
              <a:ext cx="146" cy="100"/>
              <a:chOff x="1296" y="720"/>
              <a:chExt cx="253" cy="173"/>
            </a:xfrm>
          </p:grpSpPr>
          <p:sp>
            <p:nvSpPr>
              <p:cNvPr id="179352" name="Rectangle 285"/>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79353" name="Rectangle 286"/>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79354" name="Rectangle 287"/>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79351" name="Text Box 288"/>
            <p:cNvSpPr txBox="1">
              <a:spLocks noChangeAspect="1" noChangeArrowheads="1"/>
            </p:cNvSpPr>
            <p:nvPr/>
          </p:nvSpPr>
          <p:spPr bwMode="auto">
            <a:xfrm>
              <a:off x="4417" y="1632"/>
              <a:ext cx="244" cy="135"/>
            </a:xfrm>
            <a:prstGeom prst="rect">
              <a:avLst/>
            </a:prstGeom>
            <a:noFill/>
            <a:ln w="9525">
              <a:noFill/>
              <a:miter lim="800000"/>
              <a:headEnd/>
              <a:tailEnd/>
            </a:ln>
          </p:spPr>
          <p:txBody>
            <a:bodyPr wrap="none">
              <a:spAutoFit/>
            </a:bodyPr>
            <a:lstStyle/>
            <a:p>
              <a:r>
                <a:rPr lang="en-US" sz="800" b="1">
                  <a:solidFill>
                    <a:schemeClr val="bg1"/>
                  </a:solidFill>
                </a:rPr>
                <a:t>JCC</a:t>
              </a:r>
            </a:p>
          </p:txBody>
        </p:sp>
      </p:grpSp>
      <p:pic>
        <p:nvPicPr>
          <p:cNvPr id="179346" name="Object 977" descr="npo000055"/>
          <p:cNvPicPr>
            <a:picLocks noChangeArrowheads="1"/>
          </p:cNvPicPr>
          <p:nvPr/>
        </p:nvPicPr>
        <p:blipFill>
          <a:blip r:embed="rId35" cstate="print"/>
          <a:srcRect/>
          <a:stretch>
            <a:fillRect/>
          </a:stretch>
        </p:blipFill>
        <p:spPr bwMode="auto">
          <a:xfrm>
            <a:off x="4876800" y="2514600"/>
            <a:ext cx="393700" cy="265113"/>
          </a:xfrm>
          <a:prstGeom prst="rect">
            <a:avLst/>
          </a:prstGeom>
          <a:noFill/>
          <a:ln w="19050" algn="ctr">
            <a:solidFill>
              <a:schemeClr val="bg2"/>
            </a:solidFill>
            <a:miter lim="800000"/>
            <a:headEnd/>
            <a:tailEnd/>
          </a:ln>
        </p:spPr>
      </p:pic>
      <p:grpSp>
        <p:nvGrpSpPr>
          <p:cNvPr id="179347" name="Group 997"/>
          <p:cNvGrpSpPr>
            <a:grpSpLocks/>
          </p:cNvGrpSpPr>
          <p:nvPr/>
        </p:nvGrpSpPr>
        <p:grpSpPr bwMode="auto">
          <a:xfrm>
            <a:off x="5410200" y="2514600"/>
            <a:ext cx="400050" cy="274638"/>
            <a:chOff x="3408" y="1584"/>
            <a:chExt cx="252" cy="173"/>
          </a:xfrm>
        </p:grpSpPr>
        <p:sp>
          <p:nvSpPr>
            <p:cNvPr id="179348" name="Rectangle 291"/>
            <p:cNvSpPr>
              <a:spLocks noChangeArrowheads="1"/>
            </p:cNvSpPr>
            <p:nvPr/>
          </p:nvSpPr>
          <p:spPr bwMode="auto">
            <a:xfrm>
              <a:off x="3408" y="1584"/>
              <a:ext cx="252" cy="173"/>
            </a:xfrm>
            <a:prstGeom prst="rect">
              <a:avLst/>
            </a:prstGeom>
            <a:noFill/>
            <a:ln w="19050">
              <a:solidFill>
                <a:schemeClr val="tx1"/>
              </a:solidFill>
              <a:miter lim="800000"/>
              <a:headEnd/>
              <a:tailEnd/>
            </a:ln>
          </p:spPr>
          <p:txBody>
            <a:bodyPr wrap="none" anchor="ctr"/>
            <a:lstStyle/>
            <a:p>
              <a:endParaRPr lang="en-US"/>
            </a:p>
          </p:txBody>
        </p:sp>
        <p:pic>
          <p:nvPicPr>
            <p:cNvPr id="179349" name="Picture 119" descr="npo000057"/>
            <p:cNvPicPr>
              <a:picLocks noChangeAspect="1" noChangeArrowheads="1"/>
            </p:cNvPicPr>
            <p:nvPr/>
          </p:nvPicPr>
          <p:blipFill>
            <a:blip r:embed="rId36" cstate="print"/>
            <a:srcRect/>
            <a:stretch>
              <a:fillRect/>
            </a:stretch>
          </p:blipFill>
          <p:spPr bwMode="auto">
            <a:xfrm>
              <a:off x="3464" y="1598"/>
              <a:ext cx="144" cy="144"/>
            </a:xfrm>
            <a:prstGeom prst="rect">
              <a:avLst/>
            </a:prstGeom>
            <a:noFill/>
            <a:ln w="9525" algn="ctr">
              <a:noFill/>
              <a:miter lim="800000"/>
              <a:headEnd/>
              <a:tailEnd/>
            </a:ln>
          </p:spPr>
        </p:pic>
      </p:gr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0226" name="Group 188"/>
          <p:cNvGrpSpPr>
            <a:grpSpLocks/>
          </p:cNvGrpSpPr>
          <p:nvPr/>
        </p:nvGrpSpPr>
        <p:grpSpPr bwMode="auto">
          <a:xfrm>
            <a:off x="6553200" y="1981200"/>
            <a:ext cx="2471738" cy="1293813"/>
            <a:chOff x="4128" y="1248"/>
            <a:chExt cx="1557" cy="815"/>
          </a:xfrm>
        </p:grpSpPr>
        <p:grpSp>
          <p:nvGrpSpPr>
            <p:cNvPr id="180611" name="Group 189"/>
            <p:cNvGrpSpPr>
              <a:grpSpLocks/>
            </p:cNvGrpSpPr>
            <p:nvPr/>
          </p:nvGrpSpPr>
          <p:grpSpPr bwMode="auto">
            <a:xfrm>
              <a:off x="4611" y="1725"/>
              <a:ext cx="605" cy="338"/>
              <a:chOff x="4611" y="1725"/>
              <a:chExt cx="605" cy="338"/>
            </a:xfrm>
          </p:grpSpPr>
          <p:grpSp>
            <p:nvGrpSpPr>
              <p:cNvPr id="180648" name="Group 190"/>
              <p:cNvGrpSpPr>
                <a:grpSpLocks/>
              </p:cNvGrpSpPr>
              <p:nvPr/>
            </p:nvGrpSpPr>
            <p:grpSpPr bwMode="auto">
              <a:xfrm>
                <a:off x="4729" y="1843"/>
                <a:ext cx="248" cy="167"/>
                <a:chOff x="4729" y="1843"/>
                <a:chExt cx="248" cy="167"/>
              </a:xfrm>
            </p:grpSpPr>
            <p:pic>
              <p:nvPicPr>
                <p:cNvPr id="180656" name="Picture 191" descr="npo000059"/>
                <p:cNvPicPr>
                  <a:picLocks noChangeAspect="1" noChangeArrowheads="1"/>
                </p:cNvPicPr>
                <p:nvPr/>
              </p:nvPicPr>
              <p:blipFill>
                <a:blip r:embed="rId2" cstate="print"/>
                <a:srcRect/>
                <a:stretch>
                  <a:fillRect/>
                </a:stretch>
              </p:blipFill>
              <p:spPr bwMode="auto">
                <a:xfrm>
                  <a:off x="4729" y="1843"/>
                  <a:ext cx="248" cy="167"/>
                </a:xfrm>
                <a:prstGeom prst="rect">
                  <a:avLst/>
                </a:prstGeom>
                <a:noFill/>
                <a:ln w="9525" algn="ctr">
                  <a:noFill/>
                  <a:miter lim="800000"/>
                  <a:headEnd/>
                  <a:tailEnd/>
                </a:ln>
              </p:spPr>
            </p:pic>
            <p:sp>
              <p:nvSpPr>
                <p:cNvPr id="180657" name="Rectangle 6"/>
                <p:cNvSpPr>
                  <a:spLocks noChangeArrowheads="1"/>
                </p:cNvSpPr>
                <p:nvPr/>
              </p:nvSpPr>
              <p:spPr bwMode="auto">
                <a:xfrm>
                  <a:off x="4733" y="1847"/>
                  <a:ext cx="243" cy="162"/>
                </a:xfrm>
                <a:prstGeom prst="rect">
                  <a:avLst/>
                </a:prstGeom>
                <a:noFill/>
                <a:ln w="9525">
                  <a:noFill/>
                  <a:miter lim="800000"/>
                  <a:headEnd/>
                  <a:tailEnd/>
                </a:ln>
              </p:spPr>
              <p:txBody>
                <a:bodyPr/>
                <a:lstStyle/>
                <a:p>
                  <a:endParaRPr lang="en-US"/>
                </a:p>
              </p:txBody>
            </p:sp>
          </p:grpSp>
          <p:sp>
            <p:nvSpPr>
              <p:cNvPr id="180649" name="Rectangle 7"/>
              <p:cNvSpPr>
                <a:spLocks noChangeArrowheads="1"/>
              </p:cNvSpPr>
              <p:nvPr/>
            </p:nvSpPr>
            <p:spPr bwMode="auto">
              <a:xfrm>
                <a:off x="4729" y="1837"/>
                <a:ext cx="252" cy="173"/>
              </a:xfrm>
              <a:prstGeom prst="rect">
                <a:avLst/>
              </a:prstGeom>
              <a:noFill/>
              <a:ln w="19050">
                <a:solidFill>
                  <a:schemeClr val="tx1"/>
                </a:solidFill>
                <a:miter lim="800000"/>
                <a:headEnd/>
                <a:tailEnd/>
              </a:ln>
            </p:spPr>
            <p:txBody>
              <a:bodyPr wrap="none" anchor="ctr"/>
              <a:lstStyle/>
              <a:p>
                <a:endParaRPr lang="en-US"/>
              </a:p>
            </p:txBody>
          </p:sp>
          <p:grpSp>
            <p:nvGrpSpPr>
              <p:cNvPr id="180650" name="Group 8"/>
              <p:cNvGrpSpPr>
                <a:grpSpLocks/>
              </p:cNvGrpSpPr>
              <p:nvPr/>
            </p:nvGrpSpPr>
            <p:grpSpPr bwMode="auto">
              <a:xfrm>
                <a:off x="4729" y="1837"/>
                <a:ext cx="252" cy="173"/>
                <a:chOff x="1536" y="1488"/>
                <a:chExt cx="252" cy="173"/>
              </a:xfrm>
            </p:grpSpPr>
            <p:sp>
              <p:nvSpPr>
                <p:cNvPr id="180654" name="Line 9"/>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655" name="Line 10"/>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651" name="Text Box 11"/>
              <p:cNvSpPr txBox="1">
                <a:spLocks noChangeArrowheads="1"/>
              </p:cNvSpPr>
              <p:nvPr/>
            </p:nvSpPr>
            <p:spPr bwMode="auto">
              <a:xfrm>
                <a:off x="4763" y="1725"/>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0652" name="Text Box 12"/>
              <p:cNvSpPr txBox="1">
                <a:spLocks noChangeArrowheads="1"/>
              </p:cNvSpPr>
              <p:nvPr/>
            </p:nvSpPr>
            <p:spPr bwMode="auto">
              <a:xfrm>
                <a:off x="4611" y="1909"/>
                <a:ext cx="160" cy="154"/>
              </a:xfrm>
              <a:prstGeom prst="rect">
                <a:avLst/>
              </a:prstGeom>
              <a:noFill/>
              <a:ln w="9525">
                <a:noFill/>
                <a:miter lim="800000"/>
                <a:headEnd/>
                <a:tailEnd/>
              </a:ln>
            </p:spPr>
            <p:txBody>
              <a:bodyPr wrap="none">
                <a:spAutoFit/>
              </a:bodyPr>
              <a:lstStyle/>
              <a:p>
                <a:r>
                  <a:rPr lang="en-US" sz="1000" b="1"/>
                  <a:t>3</a:t>
                </a:r>
              </a:p>
            </p:txBody>
          </p:sp>
          <p:sp>
            <p:nvSpPr>
              <p:cNvPr id="180653" name="Text Box 13"/>
              <p:cNvSpPr txBox="1">
                <a:spLocks noChangeArrowheads="1"/>
              </p:cNvSpPr>
              <p:nvPr/>
            </p:nvSpPr>
            <p:spPr bwMode="auto">
              <a:xfrm>
                <a:off x="4945" y="1903"/>
                <a:ext cx="271" cy="154"/>
              </a:xfrm>
              <a:prstGeom prst="rect">
                <a:avLst/>
              </a:prstGeom>
              <a:noFill/>
              <a:ln w="9525">
                <a:noFill/>
                <a:miter lim="800000"/>
                <a:headEnd/>
                <a:tailEnd/>
              </a:ln>
            </p:spPr>
            <p:txBody>
              <a:bodyPr wrap="none">
                <a:spAutoFit/>
              </a:bodyPr>
              <a:lstStyle/>
              <a:p>
                <a:r>
                  <a:rPr lang="en-US" sz="1000"/>
                  <a:t>BUL</a:t>
                </a:r>
              </a:p>
            </p:txBody>
          </p:sp>
        </p:grpSp>
        <p:grpSp>
          <p:nvGrpSpPr>
            <p:cNvPr id="180612" name="Group 200"/>
            <p:cNvGrpSpPr>
              <a:grpSpLocks/>
            </p:cNvGrpSpPr>
            <p:nvPr/>
          </p:nvGrpSpPr>
          <p:grpSpPr bwMode="auto">
            <a:xfrm>
              <a:off x="4128" y="1725"/>
              <a:ext cx="549" cy="336"/>
              <a:chOff x="4128" y="1725"/>
              <a:chExt cx="549" cy="336"/>
            </a:xfrm>
          </p:grpSpPr>
          <p:pic>
            <p:nvPicPr>
              <p:cNvPr id="180640" name="Picture 201" descr="npo00005a"/>
              <p:cNvPicPr>
                <a:picLocks noChangeArrowheads="1"/>
              </p:cNvPicPr>
              <p:nvPr/>
            </p:nvPicPr>
            <p:blipFill>
              <a:blip r:embed="rId3" cstate="print"/>
              <a:srcRect/>
              <a:stretch>
                <a:fillRect/>
              </a:stretch>
            </p:blipFill>
            <p:spPr bwMode="auto">
              <a:xfrm>
                <a:off x="4248" y="1840"/>
                <a:ext cx="248" cy="167"/>
              </a:xfrm>
              <a:prstGeom prst="rect">
                <a:avLst/>
              </a:prstGeom>
              <a:noFill/>
              <a:ln w="9525" algn="ctr">
                <a:noFill/>
                <a:miter lim="800000"/>
                <a:headEnd/>
                <a:tailEnd/>
              </a:ln>
            </p:spPr>
          </p:pic>
          <p:sp>
            <p:nvSpPr>
              <p:cNvPr id="180641" name="Rectangle 16"/>
              <p:cNvSpPr>
                <a:spLocks noChangeArrowheads="1"/>
              </p:cNvSpPr>
              <p:nvPr/>
            </p:nvSpPr>
            <p:spPr bwMode="auto">
              <a:xfrm>
                <a:off x="4248" y="1835"/>
                <a:ext cx="252" cy="173"/>
              </a:xfrm>
              <a:prstGeom prst="rect">
                <a:avLst/>
              </a:prstGeom>
              <a:noFill/>
              <a:ln w="19050">
                <a:solidFill>
                  <a:schemeClr val="tx1"/>
                </a:solidFill>
                <a:miter lim="800000"/>
                <a:headEnd/>
                <a:tailEnd/>
              </a:ln>
            </p:spPr>
            <p:txBody>
              <a:bodyPr wrap="none" anchor="ctr"/>
              <a:lstStyle/>
              <a:p>
                <a:endParaRPr lang="en-US"/>
              </a:p>
            </p:txBody>
          </p:sp>
          <p:grpSp>
            <p:nvGrpSpPr>
              <p:cNvPr id="180642" name="Group 17"/>
              <p:cNvGrpSpPr>
                <a:grpSpLocks/>
              </p:cNvGrpSpPr>
              <p:nvPr/>
            </p:nvGrpSpPr>
            <p:grpSpPr bwMode="auto">
              <a:xfrm>
                <a:off x="4248" y="1835"/>
                <a:ext cx="252" cy="173"/>
                <a:chOff x="1536" y="1488"/>
                <a:chExt cx="252" cy="173"/>
              </a:xfrm>
            </p:grpSpPr>
            <p:sp>
              <p:nvSpPr>
                <p:cNvPr id="180646" name="Line 1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647" name="Line 1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643" name="Text Box 20"/>
              <p:cNvSpPr txBox="1">
                <a:spLocks noChangeArrowheads="1"/>
              </p:cNvSpPr>
              <p:nvPr/>
            </p:nvSpPr>
            <p:spPr bwMode="auto">
              <a:xfrm>
                <a:off x="4128" y="1907"/>
                <a:ext cx="160" cy="154"/>
              </a:xfrm>
              <a:prstGeom prst="rect">
                <a:avLst/>
              </a:prstGeom>
              <a:noFill/>
              <a:ln w="9525">
                <a:noFill/>
                <a:miter lim="800000"/>
                <a:headEnd/>
                <a:tailEnd/>
              </a:ln>
            </p:spPr>
            <p:txBody>
              <a:bodyPr wrap="none">
                <a:spAutoFit/>
              </a:bodyPr>
              <a:lstStyle/>
              <a:p>
                <a:r>
                  <a:rPr lang="en-US" sz="1000" b="1"/>
                  <a:t>2</a:t>
                </a:r>
              </a:p>
            </p:txBody>
          </p:sp>
          <p:sp>
            <p:nvSpPr>
              <p:cNvPr id="180644" name="Text Box 21"/>
              <p:cNvSpPr txBox="1">
                <a:spLocks noChangeArrowheads="1"/>
              </p:cNvSpPr>
              <p:nvPr/>
            </p:nvSpPr>
            <p:spPr bwMode="auto">
              <a:xfrm>
                <a:off x="4464" y="1901"/>
                <a:ext cx="213" cy="154"/>
              </a:xfrm>
              <a:prstGeom prst="rect">
                <a:avLst/>
              </a:prstGeom>
              <a:noFill/>
              <a:ln w="9525">
                <a:noFill/>
                <a:miter lim="800000"/>
                <a:headEnd/>
                <a:tailEnd/>
              </a:ln>
            </p:spPr>
            <p:txBody>
              <a:bodyPr wrap="none">
                <a:spAutoFit/>
              </a:bodyPr>
              <a:lstStyle/>
              <a:p>
                <a:r>
                  <a:rPr lang="en-US" sz="1000"/>
                  <a:t>PL</a:t>
                </a:r>
              </a:p>
            </p:txBody>
          </p:sp>
          <p:sp>
            <p:nvSpPr>
              <p:cNvPr id="180645" name="Text Box 22"/>
              <p:cNvSpPr txBox="1">
                <a:spLocks noChangeArrowheads="1"/>
              </p:cNvSpPr>
              <p:nvPr/>
            </p:nvSpPr>
            <p:spPr bwMode="auto">
              <a:xfrm>
                <a:off x="4278" y="1725"/>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grpSp>
          <p:nvGrpSpPr>
            <p:cNvPr id="180613" name="Group 209"/>
            <p:cNvGrpSpPr>
              <a:grpSpLocks/>
            </p:cNvGrpSpPr>
            <p:nvPr/>
          </p:nvGrpSpPr>
          <p:grpSpPr bwMode="auto">
            <a:xfrm>
              <a:off x="5175" y="1729"/>
              <a:ext cx="510" cy="332"/>
              <a:chOff x="5175" y="1729"/>
              <a:chExt cx="510" cy="332"/>
            </a:xfrm>
          </p:grpSpPr>
          <p:pic>
            <p:nvPicPr>
              <p:cNvPr id="180627" name="Picture 210" descr="npo00005d"/>
              <p:cNvPicPr>
                <a:picLocks noChangeAspect="1" noChangeArrowheads="1"/>
              </p:cNvPicPr>
              <p:nvPr/>
            </p:nvPicPr>
            <p:blipFill>
              <a:blip r:embed="rId4" cstate="print"/>
              <a:srcRect/>
              <a:stretch>
                <a:fillRect/>
              </a:stretch>
            </p:blipFill>
            <p:spPr bwMode="auto">
              <a:xfrm>
                <a:off x="5175" y="1847"/>
                <a:ext cx="248" cy="166"/>
              </a:xfrm>
              <a:prstGeom prst="rect">
                <a:avLst/>
              </a:prstGeom>
              <a:noFill/>
              <a:ln w="9525" algn="ctr">
                <a:noFill/>
                <a:miter lim="800000"/>
                <a:headEnd/>
                <a:tailEnd/>
              </a:ln>
            </p:spPr>
          </p:pic>
          <p:sp>
            <p:nvSpPr>
              <p:cNvPr id="180628" name="Rectangle 25"/>
              <p:cNvSpPr>
                <a:spLocks noChangeArrowheads="1"/>
              </p:cNvSpPr>
              <p:nvPr/>
            </p:nvSpPr>
            <p:spPr bwMode="auto">
              <a:xfrm>
                <a:off x="5175" y="1841"/>
                <a:ext cx="252" cy="173"/>
              </a:xfrm>
              <a:prstGeom prst="rect">
                <a:avLst/>
              </a:prstGeom>
              <a:noFill/>
              <a:ln w="19050">
                <a:solidFill>
                  <a:schemeClr val="tx1"/>
                </a:solidFill>
                <a:miter lim="800000"/>
                <a:headEnd/>
                <a:tailEnd/>
              </a:ln>
            </p:spPr>
            <p:txBody>
              <a:bodyPr wrap="none" anchor="ctr"/>
              <a:lstStyle/>
              <a:p>
                <a:endParaRPr lang="en-US"/>
              </a:p>
            </p:txBody>
          </p:sp>
          <p:grpSp>
            <p:nvGrpSpPr>
              <p:cNvPr id="180629" name="Group 26"/>
              <p:cNvGrpSpPr>
                <a:grpSpLocks/>
              </p:cNvGrpSpPr>
              <p:nvPr/>
            </p:nvGrpSpPr>
            <p:grpSpPr bwMode="auto">
              <a:xfrm>
                <a:off x="5229" y="1907"/>
                <a:ext cx="144" cy="48"/>
                <a:chOff x="3456" y="1776"/>
                <a:chExt cx="144" cy="48"/>
              </a:xfrm>
            </p:grpSpPr>
            <p:sp>
              <p:nvSpPr>
                <p:cNvPr id="180636" name="Line 27"/>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0637" name="Line 28"/>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0638" name="Line 29"/>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0639" name="Line 30"/>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nvGrpSpPr>
              <p:cNvPr id="180630" name="Group 31"/>
              <p:cNvGrpSpPr>
                <a:grpSpLocks/>
              </p:cNvGrpSpPr>
              <p:nvPr/>
            </p:nvGrpSpPr>
            <p:grpSpPr bwMode="auto">
              <a:xfrm>
                <a:off x="5211" y="1729"/>
                <a:ext cx="182" cy="154"/>
                <a:chOff x="2660" y="1874"/>
                <a:chExt cx="182" cy="154"/>
              </a:xfrm>
            </p:grpSpPr>
            <p:sp>
              <p:nvSpPr>
                <p:cNvPr id="180632" name="Text Box 32"/>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0633" name="Line 33"/>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0634" name="Line 34"/>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0635" name="Line 35"/>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sp>
            <p:nvSpPr>
              <p:cNvPr id="180631" name="Text Box 36"/>
              <p:cNvSpPr txBox="1">
                <a:spLocks noChangeArrowheads="1"/>
              </p:cNvSpPr>
              <p:nvPr/>
            </p:nvSpPr>
            <p:spPr bwMode="auto">
              <a:xfrm>
                <a:off x="5387" y="1907"/>
                <a:ext cx="298" cy="154"/>
              </a:xfrm>
              <a:prstGeom prst="rect">
                <a:avLst/>
              </a:prstGeom>
              <a:noFill/>
              <a:ln w="9525">
                <a:noFill/>
                <a:miter lim="800000"/>
                <a:headEnd/>
                <a:tailEnd/>
              </a:ln>
            </p:spPr>
            <p:txBody>
              <a:bodyPr wrap="none">
                <a:spAutoFit/>
              </a:bodyPr>
              <a:lstStyle/>
              <a:p>
                <a:r>
                  <a:rPr lang="en-US" sz="1000"/>
                  <a:t>THAI</a:t>
                </a:r>
              </a:p>
            </p:txBody>
          </p:sp>
        </p:grpSp>
        <p:grpSp>
          <p:nvGrpSpPr>
            <p:cNvPr id="180614" name="Group 223"/>
            <p:cNvGrpSpPr>
              <a:grpSpLocks/>
            </p:cNvGrpSpPr>
            <p:nvPr/>
          </p:nvGrpSpPr>
          <p:grpSpPr bwMode="auto">
            <a:xfrm>
              <a:off x="4725" y="1248"/>
              <a:ext cx="252" cy="285"/>
              <a:chOff x="4725" y="1248"/>
              <a:chExt cx="252" cy="285"/>
            </a:xfrm>
          </p:grpSpPr>
          <p:pic>
            <p:nvPicPr>
              <p:cNvPr id="180621" name="Picture 224" descr="npo00005e"/>
              <p:cNvPicPr>
                <a:picLocks noChangeArrowheads="1"/>
              </p:cNvPicPr>
              <p:nvPr/>
            </p:nvPicPr>
            <p:blipFill>
              <a:blip r:embed="rId3" cstate="print"/>
              <a:srcRect/>
              <a:stretch>
                <a:fillRect/>
              </a:stretch>
            </p:blipFill>
            <p:spPr bwMode="auto">
              <a:xfrm>
                <a:off x="4725" y="1363"/>
                <a:ext cx="248" cy="167"/>
              </a:xfrm>
              <a:prstGeom prst="rect">
                <a:avLst/>
              </a:prstGeom>
              <a:noFill/>
              <a:ln w="9525" algn="ctr">
                <a:noFill/>
                <a:miter lim="800000"/>
                <a:headEnd/>
                <a:tailEnd/>
              </a:ln>
            </p:spPr>
          </p:pic>
          <p:sp>
            <p:nvSpPr>
              <p:cNvPr id="180622" name="Rectangle 39"/>
              <p:cNvSpPr>
                <a:spLocks noChangeArrowheads="1"/>
              </p:cNvSpPr>
              <p:nvPr/>
            </p:nvSpPr>
            <p:spPr bwMode="auto">
              <a:xfrm>
                <a:off x="4725" y="1360"/>
                <a:ext cx="252" cy="173"/>
              </a:xfrm>
              <a:prstGeom prst="rect">
                <a:avLst/>
              </a:prstGeom>
              <a:noFill/>
              <a:ln w="19050">
                <a:solidFill>
                  <a:schemeClr val="tx1"/>
                </a:solidFill>
                <a:miter lim="800000"/>
                <a:headEnd/>
                <a:tailEnd/>
              </a:ln>
            </p:spPr>
            <p:txBody>
              <a:bodyPr wrap="none" anchor="ctr"/>
              <a:lstStyle/>
              <a:p>
                <a:endParaRPr lang="en-US"/>
              </a:p>
            </p:txBody>
          </p:sp>
          <p:grpSp>
            <p:nvGrpSpPr>
              <p:cNvPr id="180623" name="Group 40"/>
              <p:cNvGrpSpPr>
                <a:grpSpLocks/>
              </p:cNvGrpSpPr>
              <p:nvPr/>
            </p:nvGrpSpPr>
            <p:grpSpPr bwMode="auto">
              <a:xfrm>
                <a:off x="4725" y="1360"/>
                <a:ext cx="252" cy="173"/>
                <a:chOff x="1536" y="1488"/>
                <a:chExt cx="252" cy="173"/>
              </a:xfrm>
            </p:grpSpPr>
            <p:sp>
              <p:nvSpPr>
                <p:cNvPr id="180625" name="Line 41"/>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626" name="Line 42"/>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624" name="Text Box 43"/>
              <p:cNvSpPr txBox="1">
                <a:spLocks noChangeArrowheads="1"/>
              </p:cNvSpPr>
              <p:nvPr/>
            </p:nvSpPr>
            <p:spPr bwMode="auto">
              <a:xfrm>
                <a:off x="4767" y="124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sp>
          <p:nvSpPr>
            <p:cNvPr id="180615" name="Line 44"/>
            <p:cNvSpPr>
              <a:spLocks noChangeShapeType="1"/>
            </p:cNvSpPr>
            <p:nvPr/>
          </p:nvSpPr>
          <p:spPr bwMode="auto">
            <a:xfrm>
              <a:off x="4359" y="1695"/>
              <a:ext cx="609" cy="0"/>
            </a:xfrm>
            <a:prstGeom prst="line">
              <a:avLst/>
            </a:prstGeom>
            <a:noFill/>
            <a:ln w="28575">
              <a:solidFill>
                <a:schemeClr val="tx1"/>
              </a:solidFill>
              <a:round/>
              <a:headEnd/>
              <a:tailEnd/>
            </a:ln>
          </p:spPr>
          <p:txBody>
            <a:bodyPr/>
            <a:lstStyle/>
            <a:p>
              <a:endParaRPr lang="en-US"/>
            </a:p>
          </p:txBody>
        </p:sp>
        <p:sp>
          <p:nvSpPr>
            <p:cNvPr id="180616" name="Line 45"/>
            <p:cNvSpPr>
              <a:spLocks noChangeShapeType="1"/>
            </p:cNvSpPr>
            <p:nvPr/>
          </p:nvSpPr>
          <p:spPr bwMode="auto">
            <a:xfrm flipV="1">
              <a:off x="4371" y="1698"/>
              <a:ext cx="0" cy="34"/>
            </a:xfrm>
            <a:prstGeom prst="line">
              <a:avLst/>
            </a:prstGeom>
            <a:noFill/>
            <a:ln w="38100">
              <a:solidFill>
                <a:schemeClr val="tx1"/>
              </a:solidFill>
              <a:round/>
              <a:headEnd/>
              <a:tailEnd/>
            </a:ln>
          </p:spPr>
          <p:txBody>
            <a:bodyPr/>
            <a:lstStyle/>
            <a:p>
              <a:endParaRPr lang="en-US"/>
            </a:p>
          </p:txBody>
        </p:sp>
        <p:sp>
          <p:nvSpPr>
            <p:cNvPr id="180617" name="Line 46"/>
            <p:cNvSpPr>
              <a:spLocks noChangeShapeType="1"/>
            </p:cNvSpPr>
            <p:nvPr/>
          </p:nvSpPr>
          <p:spPr bwMode="auto">
            <a:xfrm>
              <a:off x="4707" y="1695"/>
              <a:ext cx="609" cy="0"/>
            </a:xfrm>
            <a:prstGeom prst="line">
              <a:avLst/>
            </a:prstGeom>
            <a:noFill/>
            <a:ln w="28575">
              <a:solidFill>
                <a:schemeClr val="tx1"/>
              </a:solidFill>
              <a:round/>
              <a:headEnd/>
              <a:tailEnd/>
            </a:ln>
          </p:spPr>
          <p:txBody>
            <a:bodyPr/>
            <a:lstStyle/>
            <a:p>
              <a:endParaRPr lang="en-US"/>
            </a:p>
          </p:txBody>
        </p:sp>
        <p:sp>
          <p:nvSpPr>
            <p:cNvPr id="180618" name="Line 47"/>
            <p:cNvSpPr>
              <a:spLocks noChangeShapeType="1"/>
            </p:cNvSpPr>
            <p:nvPr/>
          </p:nvSpPr>
          <p:spPr bwMode="auto">
            <a:xfrm flipV="1">
              <a:off x="5305" y="1694"/>
              <a:ext cx="0" cy="35"/>
            </a:xfrm>
            <a:prstGeom prst="line">
              <a:avLst/>
            </a:prstGeom>
            <a:noFill/>
            <a:ln w="38100">
              <a:solidFill>
                <a:schemeClr val="tx1"/>
              </a:solidFill>
              <a:round/>
              <a:headEnd/>
              <a:tailEnd/>
            </a:ln>
          </p:spPr>
          <p:txBody>
            <a:bodyPr/>
            <a:lstStyle/>
            <a:p>
              <a:endParaRPr lang="en-US"/>
            </a:p>
          </p:txBody>
        </p:sp>
        <p:sp>
          <p:nvSpPr>
            <p:cNvPr id="180619" name="Line 48"/>
            <p:cNvSpPr>
              <a:spLocks noChangeShapeType="1"/>
            </p:cNvSpPr>
            <p:nvPr/>
          </p:nvSpPr>
          <p:spPr bwMode="auto">
            <a:xfrm>
              <a:off x="4854" y="1557"/>
              <a:ext cx="0" cy="138"/>
            </a:xfrm>
            <a:prstGeom prst="line">
              <a:avLst/>
            </a:prstGeom>
            <a:noFill/>
            <a:ln w="38100">
              <a:solidFill>
                <a:schemeClr val="tx1"/>
              </a:solidFill>
              <a:round/>
              <a:headEnd/>
              <a:tailEnd/>
            </a:ln>
          </p:spPr>
          <p:txBody>
            <a:bodyPr/>
            <a:lstStyle/>
            <a:p>
              <a:endParaRPr lang="en-US"/>
            </a:p>
          </p:txBody>
        </p:sp>
        <p:sp>
          <p:nvSpPr>
            <p:cNvPr id="180620" name="Line 49"/>
            <p:cNvSpPr>
              <a:spLocks noChangeShapeType="1"/>
            </p:cNvSpPr>
            <p:nvPr/>
          </p:nvSpPr>
          <p:spPr bwMode="auto">
            <a:xfrm flipV="1">
              <a:off x="4853" y="1701"/>
              <a:ext cx="0" cy="35"/>
            </a:xfrm>
            <a:prstGeom prst="line">
              <a:avLst/>
            </a:prstGeom>
            <a:noFill/>
            <a:ln w="38100">
              <a:solidFill>
                <a:schemeClr val="tx1"/>
              </a:solidFill>
              <a:round/>
              <a:headEnd/>
              <a:tailEnd/>
            </a:ln>
          </p:spPr>
          <p:txBody>
            <a:bodyPr/>
            <a:lstStyle/>
            <a:p>
              <a:endParaRPr lang="en-US"/>
            </a:p>
          </p:txBody>
        </p:sp>
      </p:grpSp>
      <p:grpSp>
        <p:nvGrpSpPr>
          <p:cNvPr id="180227" name="Group 236"/>
          <p:cNvGrpSpPr>
            <a:grpSpLocks/>
          </p:cNvGrpSpPr>
          <p:nvPr/>
        </p:nvGrpSpPr>
        <p:grpSpPr bwMode="auto">
          <a:xfrm>
            <a:off x="5273675" y="2743200"/>
            <a:ext cx="746125" cy="539750"/>
            <a:chOff x="3322" y="1728"/>
            <a:chExt cx="470" cy="340"/>
          </a:xfrm>
        </p:grpSpPr>
        <p:pic>
          <p:nvPicPr>
            <p:cNvPr id="180600" name="Picture 237" descr="npo000061"/>
            <p:cNvPicPr>
              <a:picLocks noChangeAspect="1" noChangeArrowheads="1"/>
            </p:cNvPicPr>
            <p:nvPr/>
          </p:nvPicPr>
          <p:blipFill>
            <a:blip r:embed="rId5" cstate="print"/>
            <a:srcRect/>
            <a:stretch>
              <a:fillRect/>
            </a:stretch>
          </p:blipFill>
          <p:spPr bwMode="auto">
            <a:xfrm>
              <a:off x="3322" y="1848"/>
              <a:ext cx="248" cy="160"/>
            </a:xfrm>
            <a:prstGeom prst="rect">
              <a:avLst/>
            </a:prstGeom>
            <a:noFill/>
            <a:ln w="9525" algn="ctr">
              <a:noFill/>
              <a:miter lim="800000"/>
              <a:headEnd/>
              <a:tailEnd/>
            </a:ln>
          </p:spPr>
        </p:pic>
        <p:sp>
          <p:nvSpPr>
            <p:cNvPr id="180601" name="Rectangle 52"/>
            <p:cNvSpPr>
              <a:spLocks noChangeArrowheads="1"/>
            </p:cNvSpPr>
            <p:nvPr/>
          </p:nvSpPr>
          <p:spPr bwMode="auto">
            <a:xfrm>
              <a:off x="3322" y="1842"/>
              <a:ext cx="252" cy="173"/>
            </a:xfrm>
            <a:prstGeom prst="rect">
              <a:avLst/>
            </a:prstGeom>
            <a:noFill/>
            <a:ln w="19050">
              <a:solidFill>
                <a:schemeClr val="tx1"/>
              </a:solidFill>
              <a:miter lim="800000"/>
              <a:headEnd/>
              <a:tailEnd/>
            </a:ln>
          </p:spPr>
          <p:txBody>
            <a:bodyPr wrap="none" anchor="ctr"/>
            <a:lstStyle/>
            <a:p>
              <a:endParaRPr lang="en-US"/>
            </a:p>
          </p:txBody>
        </p:sp>
        <p:grpSp>
          <p:nvGrpSpPr>
            <p:cNvPr id="180602" name="Group 53"/>
            <p:cNvGrpSpPr>
              <a:grpSpLocks/>
            </p:cNvGrpSpPr>
            <p:nvPr/>
          </p:nvGrpSpPr>
          <p:grpSpPr bwMode="auto">
            <a:xfrm>
              <a:off x="3322" y="1842"/>
              <a:ext cx="252" cy="173"/>
              <a:chOff x="1536" y="1488"/>
              <a:chExt cx="252" cy="173"/>
            </a:xfrm>
          </p:grpSpPr>
          <p:sp>
            <p:nvSpPr>
              <p:cNvPr id="180609" name="Line 54"/>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610" name="Line 55"/>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603" name="Text Box 56"/>
            <p:cNvSpPr txBox="1">
              <a:spLocks noChangeArrowheads="1"/>
            </p:cNvSpPr>
            <p:nvPr/>
          </p:nvSpPr>
          <p:spPr bwMode="auto">
            <a:xfrm>
              <a:off x="3526" y="1914"/>
              <a:ext cx="266" cy="154"/>
            </a:xfrm>
            <a:prstGeom prst="rect">
              <a:avLst/>
            </a:prstGeom>
            <a:noFill/>
            <a:ln w="9525">
              <a:noFill/>
              <a:miter lim="800000"/>
              <a:headEnd/>
              <a:tailEnd/>
            </a:ln>
          </p:spPr>
          <p:txBody>
            <a:bodyPr wrap="none">
              <a:spAutoFit/>
            </a:bodyPr>
            <a:lstStyle/>
            <a:p>
              <a:r>
                <a:rPr lang="en-US" sz="1000"/>
                <a:t>SAL</a:t>
              </a:r>
            </a:p>
          </p:txBody>
        </p:sp>
        <p:grpSp>
          <p:nvGrpSpPr>
            <p:cNvPr id="180604" name="Group 57"/>
            <p:cNvGrpSpPr>
              <a:grpSpLocks/>
            </p:cNvGrpSpPr>
            <p:nvPr/>
          </p:nvGrpSpPr>
          <p:grpSpPr bwMode="auto">
            <a:xfrm>
              <a:off x="3352" y="1728"/>
              <a:ext cx="182" cy="154"/>
              <a:chOff x="2660" y="1874"/>
              <a:chExt cx="182" cy="154"/>
            </a:xfrm>
          </p:grpSpPr>
          <p:sp>
            <p:nvSpPr>
              <p:cNvPr id="180605" name="Text Box 58"/>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0606" name="Line 59"/>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0607" name="Line 60"/>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0608" name="Line 61"/>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grpSp>
      <p:sp>
        <p:nvSpPr>
          <p:cNvPr id="180228" name="Line 62"/>
          <p:cNvSpPr>
            <a:spLocks noChangeShapeType="1"/>
          </p:cNvSpPr>
          <p:nvPr/>
        </p:nvSpPr>
        <p:spPr bwMode="auto">
          <a:xfrm>
            <a:off x="4572000" y="3429000"/>
            <a:ext cx="4572000" cy="0"/>
          </a:xfrm>
          <a:prstGeom prst="line">
            <a:avLst/>
          </a:prstGeom>
          <a:noFill/>
          <a:ln w="76200">
            <a:solidFill>
              <a:schemeClr val="tx1"/>
            </a:solidFill>
            <a:round/>
            <a:headEnd/>
            <a:tailEnd/>
          </a:ln>
        </p:spPr>
        <p:txBody>
          <a:bodyPr/>
          <a:lstStyle/>
          <a:p>
            <a:endParaRPr lang="en-US"/>
          </a:p>
        </p:txBody>
      </p:sp>
      <p:sp>
        <p:nvSpPr>
          <p:cNvPr id="180229" name="Text Box 63"/>
          <p:cNvSpPr txBox="1">
            <a:spLocks noChangeArrowheads="1"/>
          </p:cNvSpPr>
          <p:nvPr/>
        </p:nvSpPr>
        <p:spPr bwMode="auto">
          <a:xfrm>
            <a:off x="7370763" y="1676400"/>
            <a:ext cx="741362" cy="274638"/>
          </a:xfrm>
          <a:prstGeom prst="rect">
            <a:avLst/>
          </a:prstGeom>
          <a:noFill/>
          <a:ln w="9525">
            <a:noFill/>
            <a:miter lim="800000"/>
            <a:headEnd/>
            <a:tailEnd/>
          </a:ln>
        </p:spPr>
        <p:txBody>
          <a:bodyPr wrap="none">
            <a:spAutoFit/>
          </a:bodyPr>
          <a:lstStyle/>
          <a:p>
            <a:r>
              <a:rPr lang="en-US" sz="1200" b="1" u="sng"/>
              <a:t>Karbala</a:t>
            </a:r>
          </a:p>
        </p:txBody>
      </p:sp>
      <p:sp>
        <p:nvSpPr>
          <p:cNvPr id="180230" name="Line 64"/>
          <p:cNvSpPr>
            <a:spLocks noChangeShapeType="1"/>
          </p:cNvSpPr>
          <p:nvPr/>
        </p:nvSpPr>
        <p:spPr bwMode="auto">
          <a:xfrm flipH="1">
            <a:off x="4572000" y="1600200"/>
            <a:ext cx="4572000" cy="0"/>
          </a:xfrm>
          <a:prstGeom prst="line">
            <a:avLst/>
          </a:prstGeom>
          <a:noFill/>
          <a:ln w="76200">
            <a:solidFill>
              <a:schemeClr val="tx1"/>
            </a:solidFill>
            <a:round/>
            <a:headEnd/>
            <a:tailEnd/>
          </a:ln>
        </p:spPr>
        <p:txBody>
          <a:bodyPr/>
          <a:lstStyle/>
          <a:p>
            <a:endParaRPr lang="en-US"/>
          </a:p>
        </p:txBody>
      </p:sp>
      <p:sp>
        <p:nvSpPr>
          <p:cNvPr id="180231" name="Line 65"/>
          <p:cNvSpPr>
            <a:spLocks noChangeShapeType="1"/>
          </p:cNvSpPr>
          <p:nvPr/>
        </p:nvSpPr>
        <p:spPr bwMode="auto">
          <a:xfrm>
            <a:off x="6400800" y="1638300"/>
            <a:ext cx="0" cy="1752600"/>
          </a:xfrm>
          <a:prstGeom prst="line">
            <a:avLst/>
          </a:prstGeom>
          <a:noFill/>
          <a:ln w="76200">
            <a:solidFill>
              <a:schemeClr val="tx1"/>
            </a:solidFill>
            <a:round/>
            <a:headEnd/>
            <a:tailEnd/>
          </a:ln>
        </p:spPr>
        <p:txBody>
          <a:bodyPr/>
          <a:lstStyle/>
          <a:p>
            <a:endParaRPr lang="en-US"/>
          </a:p>
        </p:txBody>
      </p:sp>
      <p:grpSp>
        <p:nvGrpSpPr>
          <p:cNvPr id="180232" name="Group 358"/>
          <p:cNvGrpSpPr>
            <a:grpSpLocks/>
          </p:cNvGrpSpPr>
          <p:nvPr/>
        </p:nvGrpSpPr>
        <p:grpSpPr bwMode="auto">
          <a:xfrm>
            <a:off x="4724400" y="3886200"/>
            <a:ext cx="1247775" cy="511175"/>
            <a:chOff x="2976" y="2448"/>
            <a:chExt cx="786" cy="322"/>
          </a:xfrm>
        </p:grpSpPr>
        <p:grpSp>
          <p:nvGrpSpPr>
            <p:cNvPr id="180592" name="Group 359"/>
            <p:cNvGrpSpPr>
              <a:grpSpLocks/>
            </p:cNvGrpSpPr>
            <p:nvPr/>
          </p:nvGrpSpPr>
          <p:grpSpPr bwMode="auto">
            <a:xfrm>
              <a:off x="2976" y="2448"/>
              <a:ext cx="252" cy="279"/>
              <a:chOff x="2976" y="2448"/>
              <a:chExt cx="252" cy="279"/>
            </a:xfrm>
          </p:grpSpPr>
          <p:pic>
            <p:nvPicPr>
              <p:cNvPr id="180594" name="Picture 360" descr="npo000062"/>
              <p:cNvPicPr>
                <a:picLocks noChangeAspect="1" noChangeArrowheads="1"/>
              </p:cNvPicPr>
              <p:nvPr/>
            </p:nvPicPr>
            <p:blipFill>
              <a:blip r:embed="rId6" cstate="print"/>
              <a:srcRect/>
              <a:stretch>
                <a:fillRect/>
              </a:stretch>
            </p:blipFill>
            <p:spPr bwMode="auto">
              <a:xfrm>
                <a:off x="2976" y="2554"/>
                <a:ext cx="248" cy="168"/>
              </a:xfrm>
              <a:prstGeom prst="rect">
                <a:avLst/>
              </a:prstGeom>
              <a:noFill/>
              <a:ln w="9525" algn="ctr">
                <a:noFill/>
                <a:miter lim="800000"/>
                <a:headEnd/>
                <a:tailEnd/>
              </a:ln>
            </p:spPr>
          </p:pic>
          <p:sp>
            <p:nvSpPr>
              <p:cNvPr id="180595" name="Rectangle 69"/>
              <p:cNvSpPr>
                <a:spLocks noChangeArrowheads="1"/>
              </p:cNvSpPr>
              <p:nvPr/>
            </p:nvSpPr>
            <p:spPr bwMode="auto">
              <a:xfrm>
                <a:off x="2976" y="2554"/>
                <a:ext cx="252" cy="173"/>
              </a:xfrm>
              <a:prstGeom prst="rect">
                <a:avLst/>
              </a:prstGeom>
              <a:noFill/>
              <a:ln w="19050">
                <a:solidFill>
                  <a:schemeClr val="tx1"/>
                </a:solidFill>
                <a:miter lim="800000"/>
                <a:headEnd/>
                <a:tailEnd/>
              </a:ln>
            </p:spPr>
            <p:txBody>
              <a:bodyPr wrap="none" anchor="ctr"/>
              <a:lstStyle/>
              <a:p>
                <a:endParaRPr lang="en-US"/>
              </a:p>
            </p:txBody>
          </p:sp>
          <p:grpSp>
            <p:nvGrpSpPr>
              <p:cNvPr id="180596" name="Group 70"/>
              <p:cNvGrpSpPr>
                <a:grpSpLocks/>
              </p:cNvGrpSpPr>
              <p:nvPr/>
            </p:nvGrpSpPr>
            <p:grpSpPr bwMode="auto">
              <a:xfrm>
                <a:off x="2976" y="2554"/>
                <a:ext cx="252" cy="173"/>
                <a:chOff x="1536" y="1488"/>
                <a:chExt cx="252" cy="173"/>
              </a:xfrm>
            </p:grpSpPr>
            <p:sp>
              <p:nvSpPr>
                <p:cNvPr id="180598" name="Line 71"/>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599" name="Line 72"/>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597" name="Text Box 73"/>
              <p:cNvSpPr txBox="1">
                <a:spLocks noChangeArrowheads="1"/>
              </p:cNvSpPr>
              <p:nvPr/>
            </p:nvSpPr>
            <p:spPr bwMode="auto">
              <a:xfrm>
                <a:off x="3012" y="244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sp>
          <p:nvSpPr>
            <p:cNvPr id="180593" name="Text Box 74"/>
            <p:cNvSpPr txBox="1">
              <a:spLocks noChangeArrowheads="1"/>
            </p:cNvSpPr>
            <p:nvPr/>
          </p:nvSpPr>
          <p:spPr bwMode="auto">
            <a:xfrm>
              <a:off x="3180" y="2616"/>
              <a:ext cx="582" cy="154"/>
            </a:xfrm>
            <a:prstGeom prst="rect">
              <a:avLst/>
            </a:prstGeom>
            <a:noFill/>
            <a:ln w="9525">
              <a:noFill/>
              <a:miter lim="800000"/>
              <a:headEnd/>
              <a:tailEnd/>
            </a:ln>
          </p:spPr>
          <p:txBody>
            <a:bodyPr wrap="none">
              <a:spAutoFit/>
            </a:bodyPr>
            <a:lstStyle/>
            <a:p>
              <a:r>
                <a:rPr lang="en-US" sz="1000"/>
                <a:t>1MECH BDE</a:t>
              </a:r>
            </a:p>
          </p:txBody>
        </p:sp>
      </p:grpSp>
      <p:grpSp>
        <p:nvGrpSpPr>
          <p:cNvPr id="180233" name="Group 367"/>
          <p:cNvGrpSpPr>
            <a:grpSpLocks/>
          </p:cNvGrpSpPr>
          <p:nvPr/>
        </p:nvGrpSpPr>
        <p:grpSpPr bwMode="auto">
          <a:xfrm>
            <a:off x="4724400" y="4419600"/>
            <a:ext cx="966788" cy="520700"/>
            <a:chOff x="2976" y="2784"/>
            <a:chExt cx="609" cy="328"/>
          </a:xfrm>
        </p:grpSpPr>
        <p:pic>
          <p:nvPicPr>
            <p:cNvPr id="180580" name="Picture 368" descr="npo000064"/>
            <p:cNvPicPr>
              <a:picLocks noChangeAspect="1" noChangeArrowheads="1"/>
            </p:cNvPicPr>
            <p:nvPr/>
          </p:nvPicPr>
          <p:blipFill>
            <a:blip r:embed="rId6" cstate="print"/>
            <a:srcRect/>
            <a:stretch>
              <a:fillRect/>
            </a:stretch>
          </p:blipFill>
          <p:spPr bwMode="auto">
            <a:xfrm>
              <a:off x="2976" y="2890"/>
              <a:ext cx="248" cy="168"/>
            </a:xfrm>
            <a:prstGeom prst="rect">
              <a:avLst/>
            </a:prstGeom>
            <a:noFill/>
            <a:ln w="9525" algn="ctr">
              <a:noFill/>
              <a:miter lim="800000"/>
              <a:headEnd/>
              <a:tailEnd/>
            </a:ln>
          </p:spPr>
        </p:pic>
        <p:sp>
          <p:nvSpPr>
            <p:cNvPr id="180581" name="Rectangle 77"/>
            <p:cNvSpPr>
              <a:spLocks noChangeArrowheads="1"/>
            </p:cNvSpPr>
            <p:nvPr/>
          </p:nvSpPr>
          <p:spPr bwMode="auto">
            <a:xfrm>
              <a:off x="2976" y="2890"/>
              <a:ext cx="252" cy="173"/>
            </a:xfrm>
            <a:prstGeom prst="rect">
              <a:avLst/>
            </a:prstGeom>
            <a:noFill/>
            <a:ln w="19050">
              <a:solidFill>
                <a:schemeClr val="tx1"/>
              </a:solidFill>
              <a:miter lim="800000"/>
              <a:headEnd/>
              <a:tailEnd/>
            </a:ln>
          </p:spPr>
          <p:txBody>
            <a:bodyPr wrap="none" anchor="ctr"/>
            <a:lstStyle/>
            <a:p>
              <a:endParaRPr lang="en-US"/>
            </a:p>
          </p:txBody>
        </p:sp>
        <p:grpSp>
          <p:nvGrpSpPr>
            <p:cNvPr id="180582" name="Group 78"/>
            <p:cNvGrpSpPr>
              <a:grpSpLocks/>
            </p:cNvGrpSpPr>
            <p:nvPr/>
          </p:nvGrpSpPr>
          <p:grpSpPr bwMode="auto">
            <a:xfrm>
              <a:off x="2976" y="2890"/>
              <a:ext cx="252" cy="173"/>
              <a:chOff x="1536" y="1488"/>
              <a:chExt cx="252" cy="173"/>
            </a:xfrm>
          </p:grpSpPr>
          <p:sp>
            <p:nvSpPr>
              <p:cNvPr id="180590" name="Line 79"/>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591" name="Line 80"/>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583" name="Oval 81"/>
            <p:cNvSpPr>
              <a:spLocks noChangeArrowheads="1"/>
            </p:cNvSpPr>
            <p:nvPr/>
          </p:nvSpPr>
          <p:spPr bwMode="auto">
            <a:xfrm>
              <a:off x="3010" y="2938"/>
              <a:ext cx="181" cy="70"/>
            </a:xfrm>
            <a:prstGeom prst="ellipse">
              <a:avLst/>
            </a:prstGeom>
            <a:noFill/>
            <a:ln w="19050">
              <a:solidFill>
                <a:schemeClr val="tx1"/>
              </a:solidFill>
              <a:round/>
              <a:headEnd/>
              <a:tailEnd/>
            </a:ln>
          </p:spPr>
          <p:txBody>
            <a:bodyPr/>
            <a:lstStyle/>
            <a:p>
              <a:endParaRPr lang="en-US"/>
            </a:p>
          </p:txBody>
        </p:sp>
        <p:grpSp>
          <p:nvGrpSpPr>
            <p:cNvPr id="180584" name="Group 82"/>
            <p:cNvGrpSpPr>
              <a:grpSpLocks/>
            </p:cNvGrpSpPr>
            <p:nvPr/>
          </p:nvGrpSpPr>
          <p:grpSpPr bwMode="auto">
            <a:xfrm>
              <a:off x="3008" y="2784"/>
              <a:ext cx="182" cy="154"/>
              <a:chOff x="2660" y="1874"/>
              <a:chExt cx="182" cy="154"/>
            </a:xfrm>
          </p:grpSpPr>
          <p:sp>
            <p:nvSpPr>
              <p:cNvPr id="180586" name="Text Box 83"/>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0587" name="Line 84"/>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0588" name="Line 85"/>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0589" name="Line 86"/>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sp>
          <p:nvSpPr>
            <p:cNvPr id="180585" name="Text Box 87"/>
            <p:cNvSpPr txBox="1">
              <a:spLocks noChangeArrowheads="1"/>
            </p:cNvSpPr>
            <p:nvPr/>
          </p:nvSpPr>
          <p:spPr bwMode="auto">
            <a:xfrm>
              <a:off x="3180" y="2958"/>
              <a:ext cx="405" cy="154"/>
            </a:xfrm>
            <a:prstGeom prst="rect">
              <a:avLst/>
            </a:prstGeom>
            <a:noFill/>
            <a:ln w="9525">
              <a:noFill/>
              <a:miter lim="800000"/>
              <a:headEnd/>
              <a:tailEnd/>
            </a:ln>
          </p:spPr>
          <p:txBody>
            <a:bodyPr wrap="none">
              <a:spAutoFit/>
            </a:bodyPr>
            <a:lstStyle/>
            <a:p>
              <a:r>
                <a:rPr lang="en-US" sz="1000"/>
                <a:t>1PWRR</a:t>
              </a:r>
            </a:p>
          </p:txBody>
        </p:sp>
      </p:grpSp>
      <p:sp>
        <p:nvSpPr>
          <p:cNvPr id="180234" name="Text Box 88"/>
          <p:cNvSpPr txBox="1">
            <a:spLocks noChangeArrowheads="1"/>
          </p:cNvSpPr>
          <p:nvPr/>
        </p:nvSpPr>
        <p:spPr bwMode="auto">
          <a:xfrm>
            <a:off x="5075238" y="3533775"/>
            <a:ext cx="944562" cy="274638"/>
          </a:xfrm>
          <a:prstGeom prst="rect">
            <a:avLst/>
          </a:prstGeom>
          <a:noFill/>
          <a:ln w="9525">
            <a:noFill/>
            <a:miter lim="800000"/>
            <a:headEnd/>
            <a:tailEnd/>
          </a:ln>
        </p:spPr>
        <p:txBody>
          <a:bodyPr wrap="none">
            <a:spAutoFit/>
          </a:bodyPr>
          <a:lstStyle/>
          <a:p>
            <a:r>
              <a:rPr lang="en-US" sz="1200" b="1" u="sng"/>
              <a:t>Al Amarah</a:t>
            </a:r>
          </a:p>
        </p:txBody>
      </p:sp>
      <p:sp>
        <p:nvSpPr>
          <p:cNvPr id="180235" name="Line 89"/>
          <p:cNvSpPr>
            <a:spLocks noChangeShapeType="1"/>
          </p:cNvSpPr>
          <p:nvPr/>
        </p:nvSpPr>
        <p:spPr bwMode="auto">
          <a:xfrm>
            <a:off x="4572000" y="5029200"/>
            <a:ext cx="4572000" cy="0"/>
          </a:xfrm>
          <a:prstGeom prst="line">
            <a:avLst/>
          </a:prstGeom>
          <a:noFill/>
          <a:ln w="76200">
            <a:solidFill>
              <a:schemeClr val="tx1"/>
            </a:solidFill>
            <a:round/>
            <a:headEnd/>
            <a:tailEnd/>
          </a:ln>
        </p:spPr>
        <p:txBody>
          <a:bodyPr/>
          <a:lstStyle/>
          <a:p>
            <a:endParaRPr lang="en-US"/>
          </a:p>
        </p:txBody>
      </p:sp>
      <p:sp>
        <p:nvSpPr>
          <p:cNvPr id="180236" name="Line 90"/>
          <p:cNvSpPr>
            <a:spLocks noChangeShapeType="1"/>
          </p:cNvSpPr>
          <p:nvPr/>
        </p:nvSpPr>
        <p:spPr bwMode="auto">
          <a:xfrm>
            <a:off x="6553200" y="3429000"/>
            <a:ext cx="0" cy="1600200"/>
          </a:xfrm>
          <a:prstGeom prst="line">
            <a:avLst/>
          </a:prstGeom>
          <a:noFill/>
          <a:ln w="76200">
            <a:solidFill>
              <a:schemeClr val="tx1"/>
            </a:solidFill>
            <a:round/>
            <a:headEnd/>
            <a:tailEnd/>
          </a:ln>
        </p:spPr>
        <p:txBody>
          <a:bodyPr/>
          <a:lstStyle/>
          <a:p>
            <a:endParaRPr lang="en-US"/>
          </a:p>
        </p:txBody>
      </p:sp>
      <p:grpSp>
        <p:nvGrpSpPr>
          <p:cNvPr id="180237" name="Group 526"/>
          <p:cNvGrpSpPr>
            <a:grpSpLocks/>
          </p:cNvGrpSpPr>
          <p:nvPr/>
        </p:nvGrpSpPr>
        <p:grpSpPr bwMode="auto">
          <a:xfrm>
            <a:off x="4876800" y="914400"/>
            <a:ext cx="403225" cy="452438"/>
            <a:chOff x="3072" y="576"/>
            <a:chExt cx="254" cy="285"/>
          </a:xfrm>
        </p:grpSpPr>
        <p:pic>
          <p:nvPicPr>
            <p:cNvPr id="180574" name="Picture 527" descr="npo000067"/>
            <p:cNvPicPr>
              <a:picLocks noChangeArrowheads="1"/>
            </p:cNvPicPr>
            <p:nvPr/>
          </p:nvPicPr>
          <p:blipFill>
            <a:blip r:embed="rId7" cstate="print"/>
            <a:srcRect/>
            <a:stretch>
              <a:fillRect/>
            </a:stretch>
          </p:blipFill>
          <p:spPr bwMode="auto">
            <a:xfrm>
              <a:off x="3078" y="688"/>
              <a:ext cx="248" cy="167"/>
            </a:xfrm>
            <a:prstGeom prst="rect">
              <a:avLst/>
            </a:prstGeom>
            <a:noFill/>
            <a:ln w="9525" algn="ctr">
              <a:noFill/>
              <a:miter lim="800000"/>
              <a:headEnd/>
              <a:tailEnd/>
            </a:ln>
          </p:spPr>
        </p:pic>
        <p:grpSp>
          <p:nvGrpSpPr>
            <p:cNvPr id="180575" name="Group 93"/>
            <p:cNvGrpSpPr>
              <a:grpSpLocks/>
            </p:cNvGrpSpPr>
            <p:nvPr/>
          </p:nvGrpSpPr>
          <p:grpSpPr bwMode="auto">
            <a:xfrm>
              <a:off x="3072" y="688"/>
              <a:ext cx="252" cy="173"/>
              <a:chOff x="2784" y="643"/>
              <a:chExt cx="252" cy="173"/>
            </a:xfrm>
          </p:grpSpPr>
          <p:sp>
            <p:nvSpPr>
              <p:cNvPr id="180577" name="Rectangle 94"/>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78" name="Line 95"/>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79" name="Line 96"/>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0576" name="Text Box 97"/>
            <p:cNvSpPr txBox="1">
              <a:spLocks noChangeArrowheads="1"/>
            </p:cNvSpPr>
            <p:nvPr/>
          </p:nvSpPr>
          <p:spPr bwMode="auto">
            <a:xfrm>
              <a:off x="3114" y="576"/>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grpSp>
        <p:nvGrpSpPr>
          <p:cNvPr id="180238" name="Group 533"/>
          <p:cNvGrpSpPr>
            <a:grpSpLocks/>
          </p:cNvGrpSpPr>
          <p:nvPr/>
        </p:nvGrpSpPr>
        <p:grpSpPr bwMode="auto">
          <a:xfrm>
            <a:off x="5410200" y="914400"/>
            <a:ext cx="400050" cy="455613"/>
            <a:chOff x="3408" y="576"/>
            <a:chExt cx="252" cy="287"/>
          </a:xfrm>
        </p:grpSpPr>
        <p:pic>
          <p:nvPicPr>
            <p:cNvPr id="180567" name="Picture 534" descr="npo000069"/>
            <p:cNvPicPr>
              <a:picLocks noChangeArrowheads="1"/>
            </p:cNvPicPr>
            <p:nvPr/>
          </p:nvPicPr>
          <p:blipFill>
            <a:blip r:embed="rId8" cstate="print"/>
            <a:srcRect/>
            <a:stretch>
              <a:fillRect/>
            </a:stretch>
          </p:blipFill>
          <p:spPr bwMode="auto">
            <a:xfrm>
              <a:off x="3408" y="690"/>
              <a:ext cx="248" cy="167"/>
            </a:xfrm>
            <a:prstGeom prst="rect">
              <a:avLst/>
            </a:prstGeom>
            <a:noFill/>
            <a:ln w="9525" algn="ctr">
              <a:noFill/>
              <a:miter lim="800000"/>
              <a:headEnd/>
              <a:tailEnd/>
            </a:ln>
          </p:spPr>
        </p:pic>
        <p:grpSp>
          <p:nvGrpSpPr>
            <p:cNvPr id="180568" name="Group 100"/>
            <p:cNvGrpSpPr>
              <a:grpSpLocks/>
            </p:cNvGrpSpPr>
            <p:nvPr/>
          </p:nvGrpSpPr>
          <p:grpSpPr bwMode="auto">
            <a:xfrm>
              <a:off x="3408" y="690"/>
              <a:ext cx="252" cy="173"/>
              <a:chOff x="1632" y="532"/>
              <a:chExt cx="252" cy="173"/>
            </a:xfrm>
          </p:grpSpPr>
          <p:sp>
            <p:nvSpPr>
              <p:cNvPr id="180570" name="Rectangle 101"/>
              <p:cNvSpPr>
                <a:spLocks noChangeArrowheads="1"/>
              </p:cNvSpPr>
              <p:nvPr/>
            </p:nvSpPr>
            <p:spPr bwMode="auto">
              <a:xfrm>
                <a:off x="1632" y="532"/>
                <a:ext cx="252" cy="173"/>
              </a:xfrm>
              <a:prstGeom prst="rect">
                <a:avLst/>
              </a:prstGeom>
              <a:noFill/>
              <a:ln w="19050">
                <a:solidFill>
                  <a:schemeClr val="tx1"/>
                </a:solidFill>
                <a:miter lim="800000"/>
                <a:headEnd/>
                <a:tailEnd/>
              </a:ln>
            </p:spPr>
            <p:txBody>
              <a:bodyPr wrap="none" anchor="ctr"/>
              <a:lstStyle/>
              <a:p>
                <a:endParaRPr lang="en-US"/>
              </a:p>
            </p:txBody>
          </p:sp>
          <p:sp>
            <p:nvSpPr>
              <p:cNvPr id="180571" name="Line 102"/>
              <p:cNvSpPr>
                <a:spLocks noChangeShapeType="1"/>
              </p:cNvSpPr>
              <p:nvPr/>
            </p:nvSpPr>
            <p:spPr bwMode="auto">
              <a:xfrm>
                <a:off x="1632" y="532"/>
                <a:ext cx="252" cy="173"/>
              </a:xfrm>
              <a:prstGeom prst="line">
                <a:avLst/>
              </a:prstGeom>
              <a:noFill/>
              <a:ln w="19050">
                <a:solidFill>
                  <a:schemeClr val="tx1"/>
                </a:solidFill>
                <a:round/>
                <a:headEnd/>
                <a:tailEnd/>
              </a:ln>
            </p:spPr>
            <p:txBody>
              <a:bodyPr wrap="none" anchor="ctr"/>
              <a:lstStyle/>
              <a:p>
                <a:endParaRPr lang="en-US"/>
              </a:p>
            </p:txBody>
          </p:sp>
          <p:sp>
            <p:nvSpPr>
              <p:cNvPr id="180572" name="Line 103"/>
              <p:cNvSpPr>
                <a:spLocks noChangeShapeType="1"/>
              </p:cNvSpPr>
              <p:nvPr/>
            </p:nvSpPr>
            <p:spPr bwMode="auto">
              <a:xfrm flipV="1">
                <a:off x="1632" y="532"/>
                <a:ext cx="252" cy="173"/>
              </a:xfrm>
              <a:prstGeom prst="line">
                <a:avLst/>
              </a:prstGeom>
              <a:noFill/>
              <a:ln w="19050">
                <a:solidFill>
                  <a:schemeClr val="tx1"/>
                </a:solidFill>
                <a:round/>
                <a:headEnd/>
                <a:tailEnd/>
              </a:ln>
            </p:spPr>
            <p:txBody>
              <a:bodyPr wrap="none" anchor="ctr"/>
              <a:lstStyle/>
              <a:p>
                <a:endParaRPr lang="en-US"/>
              </a:p>
            </p:txBody>
          </p:sp>
          <p:sp>
            <p:nvSpPr>
              <p:cNvPr id="180573" name="Oval 104"/>
              <p:cNvSpPr>
                <a:spLocks noChangeArrowheads="1"/>
              </p:cNvSpPr>
              <p:nvPr/>
            </p:nvSpPr>
            <p:spPr bwMode="auto">
              <a:xfrm>
                <a:off x="1666" y="580"/>
                <a:ext cx="181" cy="70"/>
              </a:xfrm>
              <a:prstGeom prst="ellipse">
                <a:avLst/>
              </a:prstGeom>
              <a:noFill/>
              <a:ln w="19050">
                <a:solidFill>
                  <a:schemeClr val="tx1"/>
                </a:solidFill>
                <a:round/>
                <a:headEnd/>
                <a:tailEnd/>
              </a:ln>
            </p:spPr>
            <p:txBody>
              <a:bodyPr/>
              <a:lstStyle/>
              <a:p>
                <a:endParaRPr lang="en-US"/>
              </a:p>
            </p:txBody>
          </p:sp>
        </p:grpSp>
        <p:sp>
          <p:nvSpPr>
            <p:cNvPr id="180569" name="Text Box 105"/>
            <p:cNvSpPr txBox="1">
              <a:spLocks noChangeArrowheads="1"/>
            </p:cNvSpPr>
            <p:nvPr/>
          </p:nvSpPr>
          <p:spPr bwMode="auto">
            <a:xfrm>
              <a:off x="3442" y="57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grpSp>
        <p:nvGrpSpPr>
          <p:cNvPr id="180239" name="Group 541"/>
          <p:cNvGrpSpPr>
            <a:grpSpLocks/>
          </p:cNvGrpSpPr>
          <p:nvPr/>
        </p:nvGrpSpPr>
        <p:grpSpPr bwMode="auto">
          <a:xfrm>
            <a:off x="5943600" y="914400"/>
            <a:ext cx="400050" cy="442913"/>
            <a:chOff x="3744" y="576"/>
            <a:chExt cx="252" cy="279"/>
          </a:xfrm>
        </p:grpSpPr>
        <p:pic>
          <p:nvPicPr>
            <p:cNvPr id="180561" name="Picture 542" descr="npo00006b"/>
            <p:cNvPicPr>
              <a:picLocks noChangeArrowheads="1"/>
            </p:cNvPicPr>
            <p:nvPr/>
          </p:nvPicPr>
          <p:blipFill>
            <a:blip r:embed="rId9" cstate="print"/>
            <a:srcRect/>
            <a:stretch>
              <a:fillRect/>
            </a:stretch>
          </p:blipFill>
          <p:spPr bwMode="auto">
            <a:xfrm>
              <a:off x="3744" y="682"/>
              <a:ext cx="248" cy="167"/>
            </a:xfrm>
            <a:prstGeom prst="rect">
              <a:avLst/>
            </a:prstGeom>
            <a:noFill/>
            <a:ln w="9525" algn="ctr">
              <a:noFill/>
              <a:miter lim="800000"/>
              <a:headEnd/>
              <a:tailEnd/>
            </a:ln>
          </p:spPr>
        </p:pic>
        <p:grpSp>
          <p:nvGrpSpPr>
            <p:cNvPr id="180562" name="Group 108"/>
            <p:cNvGrpSpPr>
              <a:grpSpLocks/>
            </p:cNvGrpSpPr>
            <p:nvPr/>
          </p:nvGrpSpPr>
          <p:grpSpPr bwMode="auto">
            <a:xfrm>
              <a:off x="3744" y="682"/>
              <a:ext cx="252" cy="173"/>
              <a:chOff x="2784" y="643"/>
              <a:chExt cx="252" cy="173"/>
            </a:xfrm>
          </p:grpSpPr>
          <p:sp>
            <p:nvSpPr>
              <p:cNvPr id="180564" name="Rectangle 109"/>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65" name="Line 110"/>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66" name="Line 111"/>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0563" name="Text Box 112"/>
            <p:cNvSpPr txBox="1">
              <a:spLocks noChangeArrowheads="1"/>
            </p:cNvSpPr>
            <p:nvPr/>
          </p:nvSpPr>
          <p:spPr bwMode="auto">
            <a:xfrm>
              <a:off x="3774" y="57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grpSp>
        <p:nvGrpSpPr>
          <p:cNvPr id="180240" name="Group 548"/>
          <p:cNvGrpSpPr>
            <a:grpSpLocks/>
          </p:cNvGrpSpPr>
          <p:nvPr/>
        </p:nvGrpSpPr>
        <p:grpSpPr bwMode="auto">
          <a:xfrm>
            <a:off x="6477000" y="914400"/>
            <a:ext cx="400050" cy="446088"/>
            <a:chOff x="4080" y="576"/>
            <a:chExt cx="252" cy="281"/>
          </a:xfrm>
        </p:grpSpPr>
        <p:pic>
          <p:nvPicPr>
            <p:cNvPr id="180555" name="Picture 549" descr="npo00006d"/>
            <p:cNvPicPr>
              <a:picLocks noChangeArrowheads="1"/>
            </p:cNvPicPr>
            <p:nvPr/>
          </p:nvPicPr>
          <p:blipFill>
            <a:blip r:embed="rId10" cstate="print"/>
            <a:srcRect/>
            <a:stretch>
              <a:fillRect/>
            </a:stretch>
          </p:blipFill>
          <p:spPr bwMode="auto">
            <a:xfrm>
              <a:off x="4080" y="684"/>
              <a:ext cx="248" cy="167"/>
            </a:xfrm>
            <a:prstGeom prst="rect">
              <a:avLst/>
            </a:prstGeom>
            <a:noFill/>
            <a:ln w="9525" algn="ctr">
              <a:noFill/>
              <a:miter lim="800000"/>
              <a:headEnd/>
              <a:tailEnd/>
            </a:ln>
          </p:spPr>
        </p:pic>
        <p:grpSp>
          <p:nvGrpSpPr>
            <p:cNvPr id="180556" name="Group 115"/>
            <p:cNvGrpSpPr>
              <a:grpSpLocks/>
            </p:cNvGrpSpPr>
            <p:nvPr/>
          </p:nvGrpSpPr>
          <p:grpSpPr bwMode="auto">
            <a:xfrm>
              <a:off x="4080" y="684"/>
              <a:ext cx="252" cy="173"/>
              <a:chOff x="2784" y="643"/>
              <a:chExt cx="252" cy="173"/>
            </a:xfrm>
          </p:grpSpPr>
          <p:sp>
            <p:nvSpPr>
              <p:cNvPr id="180558" name="Rectangle 116"/>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59" name="Line 117"/>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60" name="Line 118"/>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0557" name="Text Box 119"/>
            <p:cNvSpPr txBox="1">
              <a:spLocks noChangeArrowheads="1"/>
            </p:cNvSpPr>
            <p:nvPr/>
          </p:nvSpPr>
          <p:spPr bwMode="auto">
            <a:xfrm>
              <a:off x="4110" y="57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grpSp>
        <p:nvGrpSpPr>
          <p:cNvPr id="180241" name="Group 555"/>
          <p:cNvGrpSpPr>
            <a:grpSpLocks/>
          </p:cNvGrpSpPr>
          <p:nvPr/>
        </p:nvGrpSpPr>
        <p:grpSpPr bwMode="auto">
          <a:xfrm>
            <a:off x="7010400" y="914400"/>
            <a:ext cx="400050" cy="442913"/>
            <a:chOff x="4416" y="576"/>
            <a:chExt cx="252" cy="279"/>
          </a:xfrm>
        </p:grpSpPr>
        <p:pic>
          <p:nvPicPr>
            <p:cNvPr id="180549" name="Picture 556" descr="npo00006f"/>
            <p:cNvPicPr>
              <a:picLocks noChangeArrowheads="1"/>
            </p:cNvPicPr>
            <p:nvPr/>
          </p:nvPicPr>
          <p:blipFill>
            <a:blip r:embed="rId11" cstate="print"/>
            <a:srcRect/>
            <a:stretch>
              <a:fillRect/>
            </a:stretch>
          </p:blipFill>
          <p:spPr bwMode="auto">
            <a:xfrm>
              <a:off x="4416" y="682"/>
              <a:ext cx="248" cy="167"/>
            </a:xfrm>
            <a:prstGeom prst="rect">
              <a:avLst/>
            </a:prstGeom>
            <a:noFill/>
            <a:ln w="9525" algn="ctr">
              <a:noFill/>
              <a:miter lim="800000"/>
              <a:headEnd/>
              <a:tailEnd/>
            </a:ln>
          </p:spPr>
        </p:pic>
        <p:grpSp>
          <p:nvGrpSpPr>
            <p:cNvPr id="180550" name="Group 122"/>
            <p:cNvGrpSpPr>
              <a:grpSpLocks/>
            </p:cNvGrpSpPr>
            <p:nvPr/>
          </p:nvGrpSpPr>
          <p:grpSpPr bwMode="auto">
            <a:xfrm>
              <a:off x="4416" y="682"/>
              <a:ext cx="252" cy="173"/>
              <a:chOff x="2784" y="643"/>
              <a:chExt cx="252" cy="173"/>
            </a:xfrm>
          </p:grpSpPr>
          <p:sp>
            <p:nvSpPr>
              <p:cNvPr id="180552" name="Rectangle 123"/>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53" name="Line 124"/>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54" name="Line 125"/>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0551" name="Text Box 126"/>
            <p:cNvSpPr txBox="1">
              <a:spLocks noChangeArrowheads="1"/>
            </p:cNvSpPr>
            <p:nvPr/>
          </p:nvSpPr>
          <p:spPr bwMode="auto">
            <a:xfrm>
              <a:off x="4458" y="576"/>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grpSp>
        <p:nvGrpSpPr>
          <p:cNvPr id="180242" name="Group 562"/>
          <p:cNvGrpSpPr>
            <a:grpSpLocks/>
          </p:cNvGrpSpPr>
          <p:nvPr/>
        </p:nvGrpSpPr>
        <p:grpSpPr bwMode="auto">
          <a:xfrm>
            <a:off x="8229600" y="4267200"/>
            <a:ext cx="400050" cy="455613"/>
            <a:chOff x="5184" y="2688"/>
            <a:chExt cx="252" cy="287"/>
          </a:xfrm>
        </p:grpSpPr>
        <p:pic>
          <p:nvPicPr>
            <p:cNvPr id="180543" name="Picture 563" descr="npo000071"/>
            <p:cNvPicPr>
              <a:picLocks noChangeArrowheads="1"/>
            </p:cNvPicPr>
            <p:nvPr/>
          </p:nvPicPr>
          <p:blipFill>
            <a:blip r:embed="rId12" cstate="print"/>
            <a:srcRect/>
            <a:stretch>
              <a:fillRect/>
            </a:stretch>
          </p:blipFill>
          <p:spPr bwMode="auto">
            <a:xfrm>
              <a:off x="5184" y="2804"/>
              <a:ext cx="248" cy="167"/>
            </a:xfrm>
            <a:prstGeom prst="rect">
              <a:avLst/>
            </a:prstGeom>
            <a:noFill/>
            <a:ln w="9525" algn="ctr">
              <a:noFill/>
              <a:miter lim="800000"/>
              <a:headEnd/>
              <a:tailEnd/>
            </a:ln>
          </p:spPr>
        </p:pic>
        <p:grpSp>
          <p:nvGrpSpPr>
            <p:cNvPr id="180544" name="Group 129"/>
            <p:cNvGrpSpPr>
              <a:grpSpLocks/>
            </p:cNvGrpSpPr>
            <p:nvPr/>
          </p:nvGrpSpPr>
          <p:grpSpPr bwMode="auto">
            <a:xfrm>
              <a:off x="5184" y="2802"/>
              <a:ext cx="252" cy="173"/>
              <a:chOff x="2784" y="643"/>
              <a:chExt cx="252" cy="173"/>
            </a:xfrm>
          </p:grpSpPr>
          <p:sp>
            <p:nvSpPr>
              <p:cNvPr id="180546" name="Rectangle 130"/>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47" name="Line 131"/>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48" name="Line 132"/>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0545" name="Text Box 133"/>
            <p:cNvSpPr txBox="1">
              <a:spLocks noChangeArrowheads="1"/>
            </p:cNvSpPr>
            <p:nvPr/>
          </p:nvSpPr>
          <p:spPr bwMode="auto">
            <a:xfrm>
              <a:off x="5220" y="268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grpSp>
        <p:nvGrpSpPr>
          <p:cNvPr id="180243" name="Group 587"/>
          <p:cNvGrpSpPr>
            <a:grpSpLocks/>
          </p:cNvGrpSpPr>
          <p:nvPr/>
        </p:nvGrpSpPr>
        <p:grpSpPr bwMode="auto">
          <a:xfrm>
            <a:off x="6032500" y="4114800"/>
            <a:ext cx="317500" cy="366713"/>
            <a:chOff x="3800" y="2592"/>
            <a:chExt cx="200" cy="231"/>
          </a:xfrm>
        </p:grpSpPr>
        <p:grpSp>
          <p:nvGrpSpPr>
            <p:cNvPr id="180534" name="Group 588"/>
            <p:cNvGrpSpPr>
              <a:grpSpLocks/>
            </p:cNvGrpSpPr>
            <p:nvPr/>
          </p:nvGrpSpPr>
          <p:grpSpPr bwMode="auto">
            <a:xfrm>
              <a:off x="3800" y="2686"/>
              <a:ext cx="200" cy="137"/>
              <a:chOff x="3800" y="2686"/>
              <a:chExt cx="200" cy="137"/>
            </a:xfrm>
          </p:grpSpPr>
          <p:pic>
            <p:nvPicPr>
              <p:cNvPr id="180536" name="Picture 589" descr="npo000072"/>
              <p:cNvPicPr>
                <a:picLocks noChangeArrowheads="1"/>
              </p:cNvPicPr>
              <p:nvPr/>
            </p:nvPicPr>
            <p:blipFill>
              <a:blip r:embed="rId6" cstate="print"/>
              <a:srcRect/>
              <a:stretch>
                <a:fillRect/>
              </a:stretch>
            </p:blipFill>
            <p:spPr bwMode="auto">
              <a:xfrm>
                <a:off x="3800" y="2688"/>
                <a:ext cx="197" cy="133"/>
              </a:xfrm>
              <a:prstGeom prst="rect">
                <a:avLst/>
              </a:prstGeom>
              <a:noFill/>
              <a:ln w="9525" algn="ctr">
                <a:noFill/>
                <a:miter lim="800000"/>
                <a:headEnd/>
                <a:tailEnd/>
              </a:ln>
            </p:spPr>
          </p:pic>
          <p:sp>
            <p:nvSpPr>
              <p:cNvPr id="180537" name="Rectangle 137"/>
              <p:cNvSpPr>
                <a:spLocks noChangeArrowheads="1"/>
              </p:cNvSpPr>
              <p:nvPr/>
            </p:nvSpPr>
            <p:spPr bwMode="auto">
              <a:xfrm>
                <a:off x="3800" y="2686"/>
                <a:ext cx="200" cy="137"/>
              </a:xfrm>
              <a:prstGeom prst="rect">
                <a:avLst/>
              </a:prstGeom>
              <a:noFill/>
              <a:ln w="19050">
                <a:solidFill>
                  <a:schemeClr val="tx1"/>
                </a:solidFill>
                <a:miter lim="800000"/>
                <a:headEnd/>
                <a:tailEnd/>
              </a:ln>
            </p:spPr>
            <p:txBody>
              <a:bodyPr wrap="none" anchor="ctr"/>
              <a:lstStyle/>
              <a:p>
                <a:endParaRPr lang="en-US"/>
              </a:p>
            </p:txBody>
          </p:sp>
          <p:grpSp>
            <p:nvGrpSpPr>
              <p:cNvPr id="180538" name="Group 138"/>
              <p:cNvGrpSpPr>
                <a:grpSpLocks/>
              </p:cNvGrpSpPr>
              <p:nvPr/>
            </p:nvGrpSpPr>
            <p:grpSpPr bwMode="auto">
              <a:xfrm>
                <a:off x="3800" y="2686"/>
                <a:ext cx="200" cy="137"/>
                <a:chOff x="1536" y="1488"/>
                <a:chExt cx="252" cy="173"/>
              </a:xfrm>
            </p:grpSpPr>
            <p:sp>
              <p:nvSpPr>
                <p:cNvPr id="180541" name="Line 139"/>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542" name="Line 140"/>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539" name="Oval 141"/>
              <p:cNvSpPr>
                <a:spLocks noChangeArrowheads="1"/>
              </p:cNvSpPr>
              <p:nvPr/>
            </p:nvSpPr>
            <p:spPr bwMode="auto">
              <a:xfrm>
                <a:off x="3826" y="2726"/>
                <a:ext cx="144" cy="56"/>
              </a:xfrm>
              <a:prstGeom prst="ellipse">
                <a:avLst/>
              </a:prstGeom>
              <a:noFill/>
              <a:ln w="19050">
                <a:solidFill>
                  <a:schemeClr val="tx1"/>
                </a:solidFill>
                <a:round/>
                <a:headEnd/>
                <a:tailEnd/>
              </a:ln>
            </p:spPr>
            <p:txBody>
              <a:bodyPr/>
              <a:lstStyle/>
              <a:p>
                <a:endParaRPr lang="en-US"/>
              </a:p>
            </p:txBody>
          </p:sp>
          <p:sp>
            <p:nvSpPr>
              <p:cNvPr id="180540" name="Line 142"/>
              <p:cNvSpPr>
                <a:spLocks noChangeShapeType="1"/>
              </p:cNvSpPr>
              <p:nvPr/>
            </p:nvSpPr>
            <p:spPr bwMode="auto">
              <a:xfrm>
                <a:off x="3821" y="2686"/>
                <a:ext cx="0" cy="137"/>
              </a:xfrm>
              <a:prstGeom prst="line">
                <a:avLst/>
              </a:prstGeom>
              <a:noFill/>
              <a:ln w="19050">
                <a:solidFill>
                  <a:schemeClr val="tx1"/>
                </a:solidFill>
                <a:round/>
                <a:headEnd/>
                <a:tailEnd/>
              </a:ln>
            </p:spPr>
            <p:txBody>
              <a:bodyPr/>
              <a:lstStyle/>
              <a:p>
                <a:endParaRPr lang="en-US"/>
              </a:p>
            </p:txBody>
          </p:sp>
        </p:grpSp>
        <p:sp>
          <p:nvSpPr>
            <p:cNvPr id="180535" name="Text Box 143"/>
            <p:cNvSpPr txBox="1">
              <a:spLocks noChangeArrowheads="1"/>
            </p:cNvSpPr>
            <p:nvPr/>
          </p:nvSpPr>
          <p:spPr bwMode="auto">
            <a:xfrm>
              <a:off x="3833" y="2592"/>
              <a:ext cx="136" cy="144"/>
            </a:xfrm>
            <a:prstGeom prst="rect">
              <a:avLst/>
            </a:prstGeom>
            <a:noFill/>
            <a:ln w="19050">
              <a:noFill/>
              <a:miter lim="800000"/>
              <a:headEnd/>
              <a:tailEnd/>
            </a:ln>
          </p:spPr>
          <p:txBody>
            <a:bodyPr wrap="none" lIns="91418" tIns="45709" rIns="91418" bIns="45709">
              <a:spAutoFit/>
            </a:bodyPr>
            <a:lstStyle/>
            <a:p>
              <a:pPr eaLnBrk="0" hangingPunct="0"/>
              <a:r>
                <a:rPr lang="en-US" sz="900" b="1"/>
                <a:t>I</a:t>
              </a:r>
            </a:p>
          </p:txBody>
        </p:sp>
      </p:grpSp>
      <p:grpSp>
        <p:nvGrpSpPr>
          <p:cNvPr id="180244" name="Group 597"/>
          <p:cNvGrpSpPr>
            <a:grpSpLocks/>
          </p:cNvGrpSpPr>
          <p:nvPr/>
        </p:nvGrpSpPr>
        <p:grpSpPr bwMode="auto">
          <a:xfrm>
            <a:off x="6032500" y="4648200"/>
            <a:ext cx="304800" cy="250825"/>
            <a:chOff x="3800" y="2928"/>
            <a:chExt cx="192" cy="158"/>
          </a:xfrm>
        </p:grpSpPr>
        <p:pic>
          <p:nvPicPr>
            <p:cNvPr id="180527" name="Picture 598" descr="npo000074"/>
            <p:cNvPicPr>
              <a:picLocks noChangeArrowheads="1"/>
            </p:cNvPicPr>
            <p:nvPr/>
          </p:nvPicPr>
          <p:blipFill>
            <a:blip r:embed="rId6" cstate="print"/>
            <a:srcRect/>
            <a:stretch>
              <a:fillRect/>
            </a:stretch>
          </p:blipFill>
          <p:spPr bwMode="auto">
            <a:xfrm>
              <a:off x="3800" y="2957"/>
              <a:ext cx="189" cy="127"/>
            </a:xfrm>
            <a:prstGeom prst="rect">
              <a:avLst/>
            </a:prstGeom>
            <a:noFill/>
            <a:ln w="9525" algn="ctr">
              <a:noFill/>
              <a:miter lim="800000"/>
              <a:headEnd/>
              <a:tailEnd/>
            </a:ln>
          </p:spPr>
        </p:pic>
        <p:sp>
          <p:nvSpPr>
            <p:cNvPr id="180528" name="Rectangle 146"/>
            <p:cNvSpPr>
              <a:spLocks noChangeArrowheads="1"/>
            </p:cNvSpPr>
            <p:nvPr/>
          </p:nvSpPr>
          <p:spPr bwMode="auto">
            <a:xfrm>
              <a:off x="3800" y="2955"/>
              <a:ext cx="192" cy="131"/>
            </a:xfrm>
            <a:prstGeom prst="rect">
              <a:avLst/>
            </a:prstGeom>
            <a:noFill/>
            <a:ln w="19050">
              <a:solidFill>
                <a:schemeClr val="tx1"/>
              </a:solidFill>
              <a:miter lim="800000"/>
              <a:headEnd/>
              <a:tailEnd/>
            </a:ln>
          </p:spPr>
          <p:txBody>
            <a:bodyPr wrap="none" anchor="ctr"/>
            <a:lstStyle/>
            <a:p>
              <a:endParaRPr lang="en-US"/>
            </a:p>
          </p:txBody>
        </p:sp>
        <p:sp>
          <p:nvSpPr>
            <p:cNvPr id="180529" name="Oval 147"/>
            <p:cNvSpPr>
              <a:spLocks noChangeArrowheads="1"/>
            </p:cNvSpPr>
            <p:nvPr/>
          </p:nvSpPr>
          <p:spPr bwMode="auto">
            <a:xfrm>
              <a:off x="3827" y="2993"/>
              <a:ext cx="138" cy="54"/>
            </a:xfrm>
            <a:prstGeom prst="ellipse">
              <a:avLst/>
            </a:prstGeom>
            <a:noFill/>
            <a:ln w="19050">
              <a:solidFill>
                <a:schemeClr val="tx1"/>
              </a:solidFill>
              <a:round/>
              <a:headEnd/>
              <a:tailEnd/>
            </a:ln>
          </p:spPr>
          <p:txBody>
            <a:bodyPr/>
            <a:lstStyle/>
            <a:p>
              <a:endParaRPr lang="en-US"/>
            </a:p>
          </p:txBody>
        </p:sp>
        <p:grpSp>
          <p:nvGrpSpPr>
            <p:cNvPr id="180530" name="Group 148"/>
            <p:cNvGrpSpPr>
              <a:grpSpLocks/>
            </p:cNvGrpSpPr>
            <p:nvPr/>
          </p:nvGrpSpPr>
          <p:grpSpPr bwMode="auto">
            <a:xfrm>
              <a:off x="3827" y="2928"/>
              <a:ext cx="135" cy="27"/>
              <a:chOff x="1608" y="576"/>
              <a:chExt cx="176" cy="35"/>
            </a:xfrm>
          </p:grpSpPr>
          <p:sp>
            <p:nvSpPr>
              <p:cNvPr id="180531" name="Oval 149"/>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0532" name="Oval 150"/>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0533" name="Oval 151"/>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grpSp>
        <p:nvGrpSpPr>
          <p:cNvPr id="180245" name="Group 605"/>
          <p:cNvGrpSpPr>
            <a:grpSpLocks/>
          </p:cNvGrpSpPr>
          <p:nvPr/>
        </p:nvGrpSpPr>
        <p:grpSpPr bwMode="auto">
          <a:xfrm>
            <a:off x="6019800" y="3733800"/>
            <a:ext cx="317500" cy="371475"/>
            <a:chOff x="3792" y="2352"/>
            <a:chExt cx="200" cy="234"/>
          </a:xfrm>
        </p:grpSpPr>
        <p:pic>
          <p:nvPicPr>
            <p:cNvPr id="180521" name="Picture 606" descr="npo000076"/>
            <p:cNvPicPr>
              <a:picLocks noChangeArrowheads="1"/>
            </p:cNvPicPr>
            <p:nvPr/>
          </p:nvPicPr>
          <p:blipFill>
            <a:blip r:embed="rId6" cstate="print"/>
            <a:srcRect/>
            <a:stretch>
              <a:fillRect/>
            </a:stretch>
          </p:blipFill>
          <p:spPr bwMode="auto">
            <a:xfrm>
              <a:off x="3792" y="2451"/>
              <a:ext cx="197" cy="133"/>
            </a:xfrm>
            <a:prstGeom prst="rect">
              <a:avLst/>
            </a:prstGeom>
            <a:noFill/>
            <a:ln w="9525" algn="ctr">
              <a:noFill/>
              <a:miter lim="800000"/>
              <a:headEnd/>
              <a:tailEnd/>
            </a:ln>
          </p:spPr>
        </p:pic>
        <p:sp>
          <p:nvSpPr>
            <p:cNvPr id="180522" name="Rectangle 154"/>
            <p:cNvSpPr>
              <a:spLocks noChangeArrowheads="1"/>
            </p:cNvSpPr>
            <p:nvPr/>
          </p:nvSpPr>
          <p:spPr bwMode="auto">
            <a:xfrm>
              <a:off x="3792" y="2449"/>
              <a:ext cx="200" cy="137"/>
            </a:xfrm>
            <a:prstGeom prst="rect">
              <a:avLst/>
            </a:prstGeom>
            <a:noFill/>
            <a:ln w="19050">
              <a:solidFill>
                <a:schemeClr val="tx1"/>
              </a:solidFill>
              <a:miter lim="800000"/>
              <a:headEnd/>
              <a:tailEnd/>
            </a:ln>
          </p:spPr>
          <p:txBody>
            <a:bodyPr wrap="none" anchor="ctr"/>
            <a:lstStyle/>
            <a:p>
              <a:endParaRPr lang="en-US"/>
            </a:p>
          </p:txBody>
        </p:sp>
        <p:grpSp>
          <p:nvGrpSpPr>
            <p:cNvPr id="180523" name="Group 155"/>
            <p:cNvGrpSpPr>
              <a:grpSpLocks/>
            </p:cNvGrpSpPr>
            <p:nvPr/>
          </p:nvGrpSpPr>
          <p:grpSpPr bwMode="auto">
            <a:xfrm>
              <a:off x="3792" y="2449"/>
              <a:ext cx="200" cy="137"/>
              <a:chOff x="1536" y="1488"/>
              <a:chExt cx="252" cy="173"/>
            </a:xfrm>
          </p:grpSpPr>
          <p:sp>
            <p:nvSpPr>
              <p:cNvPr id="180525" name="Line 15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526" name="Line 15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524" name="Text Box 158"/>
            <p:cNvSpPr txBox="1">
              <a:spLocks noChangeArrowheads="1"/>
            </p:cNvSpPr>
            <p:nvPr/>
          </p:nvSpPr>
          <p:spPr bwMode="auto">
            <a:xfrm>
              <a:off x="3822" y="2352"/>
              <a:ext cx="136" cy="144"/>
            </a:xfrm>
            <a:prstGeom prst="rect">
              <a:avLst/>
            </a:prstGeom>
            <a:noFill/>
            <a:ln w="19050">
              <a:noFill/>
              <a:miter lim="800000"/>
              <a:headEnd/>
              <a:tailEnd/>
            </a:ln>
          </p:spPr>
          <p:txBody>
            <a:bodyPr wrap="none" lIns="91418" tIns="45709" rIns="91418" bIns="45709">
              <a:spAutoFit/>
            </a:bodyPr>
            <a:lstStyle/>
            <a:p>
              <a:pPr eaLnBrk="0" hangingPunct="0"/>
              <a:r>
                <a:rPr lang="en-US" sz="900" b="1"/>
                <a:t>I</a:t>
              </a:r>
            </a:p>
          </p:txBody>
        </p:sp>
      </p:grpSp>
      <p:grpSp>
        <p:nvGrpSpPr>
          <p:cNvPr id="180246" name="Group 792"/>
          <p:cNvGrpSpPr>
            <a:grpSpLocks/>
          </p:cNvGrpSpPr>
          <p:nvPr/>
        </p:nvGrpSpPr>
        <p:grpSpPr bwMode="auto">
          <a:xfrm>
            <a:off x="6972300" y="4489450"/>
            <a:ext cx="517525" cy="311150"/>
            <a:chOff x="4392" y="2828"/>
            <a:chExt cx="326" cy="196"/>
          </a:xfrm>
        </p:grpSpPr>
        <p:grpSp>
          <p:nvGrpSpPr>
            <p:cNvPr id="180510" name="Group 793"/>
            <p:cNvGrpSpPr>
              <a:grpSpLocks/>
            </p:cNvGrpSpPr>
            <p:nvPr/>
          </p:nvGrpSpPr>
          <p:grpSpPr bwMode="auto">
            <a:xfrm>
              <a:off x="4392" y="2828"/>
              <a:ext cx="173" cy="146"/>
              <a:chOff x="4392" y="2828"/>
              <a:chExt cx="173" cy="146"/>
            </a:xfrm>
          </p:grpSpPr>
          <p:pic>
            <p:nvPicPr>
              <p:cNvPr id="180512" name="Picture 794" descr="npo000079"/>
              <p:cNvPicPr>
                <a:picLocks noChangeArrowheads="1"/>
              </p:cNvPicPr>
              <p:nvPr/>
            </p:nvPicPr>
            <p:blipFill>
              <a:blip r:embed="rId13" cstate="print"/>
              <a:srcRect/>
              <a:stretch>
                <a:fillRect/>
              </a:stretch>
            </p:blipFill>
            <p:spPr bwMode="auto">
              <a:xfrm>
                <a:off x="4396" y="2858"/>
                <a:ext cx="169" cy="113"/>
              </a:xfrm>
              <a:prstGeom prst="rect">
                <a:avLst/>
              </a:prstGeom>
              <a:noFill/>
              <a:ln w="9525" algn="ctr">
                <a:noFill/>
                <a:miter lim="800000"/>
                <a:headEnd/>
                <a:tailEnd/>
              </a:ln>
            </p:spPr>
          </p:pic>
          <p:grpSp>
            <p:nvGrpSpPr>
              <p:cNvPr id="180513" name="Group 162"/>
              <p:cNvGrpSpPr>
                <a:grpSpLocks/>
              </p:cNvGrpSpPr>
              <p:nvPr/>
            </p:nvGrpSpPr>
            <p:grpSpPr bwMode="auto">
              <a:xfrm>
                <a:off x="4392" y="2857"/>
                <a:ext cx="172" cy="117"/>
                <a:chOff x="2784" y="643"/>
                <a:chExt cx="252" cy="173"/>
              </a:xfrm>
            </p:grpSpPr>
            <p:sp>
              <p:nvSpPr>
                <p:cNvPr id="180518" name="Rectangle 163"/>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519" name="Line 164"/>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520" name="Line 165"/>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nvGrpSpPr>
              <p:cNvPr id="180514" name="Group 166"/>
              <p:cNvGrpSpPr>
                <a:grpSpLocks/>
              </p:cNvGrpSpPr>
              <p:nvPr/>
            </p:nvGrpSpPr>
            <p:grpSpPr bwMode="auto">
              <a:xfrm>
                <a:off x="4419" y="2828"/>
                <a:ext cx="120" cy="24"/>
                <a:chOff x="1608" y="576"/>
                <a:chExt cx="176" cy="35"/>
              </a:xfrm>
            </p:grpSpPr>
            <p:sp>
              <p:nvSpPr>
                <p:cNvPr id="180515" name="Oval 167"/>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0516" name="Oval 168"/>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0517" name="Oval 169"/>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80511" name="Text Box 170"/>
            <p:cNvSpPr txBox="1">
              <a:spLocks noChangeArrowheads="1"/>
            </p:cNvSpPr>
            <p:nvPr/>
          </p:nvSpPr>
          <p:spPr bwMode="auto">
            <a:xfrm>
              <a:off x="4520" y="2889"/>
              <a:ext cx="198" cy="135"/>
            </a:xfrm>
            <a:prstGeom prst="rect">
              <a:avLst/>
            </a:prstGeom>
            <a:noFill/>
            <a:ln w="9525">
              <a:noFill/>
              <a:miter lim="800000"/>
              <a:headEnd/>
              <a:tailEnd/>
            </a:ln>
          </p:spPr>
          <p:txBody>
            <a:bodyPr wrap="none">
              <a:spAutoFit/>
            </a:bodyPr>
            <a:lstStyle/>
            <a:p>
              <a:r>
                <a:rPr lang="en-US" sz="800" b="1"/>
                <a:t>PL</a:t>
              </a:r>
            </a:p>
          </p:txBody>
        </p:sp>
      </p:grpSp>
      <p:grpSp>
        <p:nvGrpSpPr>
          <p:cNvPr id="180247" name="Group 804"/>
          <p:cNvGrpSpPr>
            <a:grpSpLocks/>
          </p:cNvGrpSpPr>
          <p:nvPr/>
        </p:nvGrpSpPr>
        <p:grpSpPr bwMode="auto">
          <a:xfrm>
            <a:off x="6743700" y="3951288"/>
            <a:ext cx="301625" cy="452437"/>
            <a:chOff x="4248" y="2489"/>
            <a:chExt cx="190" cy="285"/>
          </a:xfrm>
        </p:grpSpPr>
        <p:grpSp>
          <p:nvGrpSpPr>
            <p:cNvPr id="180505" name="Group 805"/>
            <p:cNvGrpSpPr>
              <a:grpSpLocks/>
            </p:cNvGrpSpPr>
            <p:nvPr/>
          </p:nvGrpSpPr>
          <p:grpSpPr bwMode="auto">
            <a:xfrm>
              <a:off x="4262" y="2576"/>
              <a:ext cx="156" cy="107"/>
              <a:chOff x="4262" y="2576"/>
              <a:chExt cx="156" cy="107"/>
            </a:xfrm>
          </p:grpSpPr>
          <p:pic>
            <p:nvPicPr>
              <p:cNvPr id="180508" name="Picture 806" descr="npo00007b"/>
              <p:cNvPicPr>
                <a:picLocks noChangeArrowheads="1"/>
              </p:cNvPicPr>
              <p:nvPr/>
            </p:nvPicPr>
            <p:blipFill>
              <a:blip r:embed="rId14" cstate="print"/>
              <a:srcRect/>
              <a:stretch>
                <a:fillRect/>
              </a:stretch>
            </p:blipFill>
            <p:spPr bwMode="auto">
              <a:xfrm>
                <a:off x="4262" y="2576"/>
                <a:ext cx="154" cy="103"/>
              </a:xfrm>
              <a:prstGeom prst="rect">
                <a:avLst/>
              </a:prstGeom>
              <a:noFill/>
              <a:ln w="9525" algn="ctr">
                <a:solidFill>
                  <a:srgbClr val="0000FF"/>
                </a:solidFill>
                <a:miter lim="800000"/>
                <a:headEnd/>
                <a:tailEnd/>
              </a:ln>
            </p:spPr>
          </p:pic>
          <p:sp>
            <p:nvSpPr>
              <p:cNvPr id="180509" name="Rectangle 174"/>
              <p:cNvSpPr>
                <a:spLocks noChangeArrowheads="1"/>
              </p:cNvSpPr>
              <p:nvPr/>
            </p:nvSpPr>
            <p:spPr bwMode="auto">
              <a:xfrm>
                <a:off x="4262" y="2576"/>
                <a:ext cx="156" cy="107"/>
              </a:xfrm>
              <a:prstGeom prst="rect">
                <a:avLst/>
              </a:prstGeom>
              <a:noFill/>
              <a:ln w="19050">
                <a:solidFill>
                  <a:srgbClr val="0000FF"/>
                </a:solidFill>
                <a:miter lim="800000"/>
                <a:headEnd/>
                <a:tailEnd/>
              </a:ln>
            </p:spPr>
            <p:txBody>
              <a:bodyPr wrap="none" anchor="ctr"/>
              <a:lstStyle/>
              <a:p>
                <a:endParaRPr lang="en-US"/>
              </a:p>
            </p:txBody>
          </p:sp>
        </p:grpSp>
        <p:sp>
          <p:nvSpPr>
            <p:cNvPr id="180506" name="Text Box 175"/>
            <p:cNvSpPr txBox="1">
              <a:spLocks noChangeArrowheads="1"/>
            </p:cNvSpPr>
            <p:nvPr/>
          </p:nvSpPr>
          <p:spPr bwMode="auto">
            <a:xfrm>
              <a:off x="4248" y="2489"/>
              <a:ext cx="190" cy="125"/>
            </a:xfrm>
            <a:prstGeom prst="rect">
              <a:avLst/>
            </a:prstGeom>
            <a:noFill/>
            <a:ln w="19050">
              <a:noFill/>
              <a:miter lim="800000"/>
              <a:headEnd/>
              <a:tailEnd/>
            </a:ln>
          </p:spPr>
          <p:txBody>
            <a:bodyPr wrap="none" lIns="91418" tIns="45709" rIns="91418" bIns="45709">
              <a:spAutoFit/>
            </a:bodyPr>
            <a:lstStyle/>
            <a:p>
              <a:pPr eaLnBrk="0" hangingPunct="0"/>
              <a:r>
                <a:rPr lang="en-US" sz="700" b="1">
                  <a:solidFill>
                    <a:srgbClr val="0000FF"/>
                  </a:solidFill>
                </a:rPr>
                <a:t>XX</a:t>
              </a:r>
            </a:p>
          </p:txBody>
        </p:sp>
        <p:sp>
          <p:nvSpPr>
            <p:cNvPr id="180507" name="Line 176"/>
            <p:cNvSpPr>
              <a:spLocks noChangeShapeType="1"/>
            </p:cNvSpPr>
            <p:nvPr/>
          </p:nvSpPr>
          <p:spPr bwMode="auto">
            <a:xfrm>
              <a:off x="4262" y="2601"/>
              <a:ext cx="0" cy="173"/>
            </a:xfrm>
            <a:prstGeom prst="line">
              <a:avLst/>
            </a:prstGeom>
            <a:noFill/>
            <a:ln w="19050">
              <a:solidFill>
                <a:srgbClr val="0000FF"/>
              </a:solidFill>
              <a:round/>
              <a:headEnd/>
              <a:tailEnd/>
            </a:ln>
          </p:spPr>
          <p:txBody>
            <a:bodyPr/>
            <a:lstStyle/>
            <a:p>
              <a:endParaRPr lang="en-US"/>
            </a:p>
          </p:txBody>
        </p:sp>
      </p:grpSp>
      <p:grpSp>
        <p:nvGrpSpPr>
          <p:cNvPr id="180248" name="Group 810"/>
          <p:cNvGrpSpPr>
            <a:grpSpLocks/>
          </p:cNvGrpSpPr>
          <p:nvPr/>
        </p:nvGrpSpPr>
        <p:grpSpPr bwMode="auto">
          <a:xfrm>
            <a:off x="7200900" y="4097338"/>
            <a:ext cx="247650" cy="169862"/>
            <a:chOff x="4536" y="2581"/>
            <a:chExt cx="156" cy="107"/>
          </a:xfrm>
        </p:grpSpPr>
        <p:pic>
          <p:nvPicPr>
            <p:cNvPr id="180503" name="Picture 811" descr="npo00007d"/>
            <p:cNvPicPr>
              <a:picLocks noChangeArrowheads="1"/>
            </p:cNvPicPr>
            <p:nvPr/>
          </p:nvPicPr>
          <p:blipFill>
            <a:blip r:embed="rId14" cstate="print"/>
            <a:srcRect/>
            <a:stretch>
              <a:fillRect/>
            </a:stretch>
          </p:blipFill>
          <p:spPr bwMode="auto">
            <a:xfrm>
              <a:off x="4536" y="2581"/>
              <a:ext cx="154" cy="103"/>
            </a:xfrm>
            <a:prstGeom prst="rect">
              <a:avLst/>
            </a:prstGeom>
            <a:noFill/>
            <a:ln w="9525" algn="ctr">
              <a:solidFill>
                <a:srgbClr val="0000FF"/>
              </a:solidFill>
              <a:miter lim="800000"/>
              <a:headEnd/>
              <a:tailEnd/>
            </a:ln>
          </p:spPr>
        </p:pic>
        <p:sp>
          <p:nvSpPr>
            <p:cNvPr id="180504" name="Rectangle 179"/>
            <p:cNvSpPr>
              <a:spLocks noChangeArrowheads="1"/>
            </p:cNvSpPr>
            <p:nvPr/>
          </p:nvSpPr>
          <p:spPr bwMode="auto">
            <a:xfrm>
              <a:off x="4536" y="2581"/>
              <a:ext cx="156" cy="107"/>
            </a:xfrm>
            <a:prstGeom prst="rect">
              <a:avLst/>
            </a:prstGeom>
            <a:noFill/>
            <a:ln w="19050">
              <a:solidFill>
                <a:srgbClr val="0000FF"/>
              </a:solidFill>
              <a:miter lim="800000"/>
              <a:headEnd/>
              <a:tailEnd/>
            </a:ln>
          </p:spPr>
          <p:txBody>
            <a:bodyPr wrap="none" anchor="ctr"/>
            <a:lstStyle/>
            <a:p>
              <a:endParaRPr lang="en-US"/>
            </a:p>
          </p:txBody>
        </p:sp>
      </p:grpSp>
      <p:sp>
        <p:nvSpPr>
          <p:cNvPr id="180249" name="Text Box 180"/>
          <p:cNvSpPr txBox="1">
            <a:spLocks noChangeArrowheads="1"/>
          </p:cNvSpPr>
          <p:nvPr/>
        </p:nvSpPr>
        <p:spPr bwMode="auto">
          <a:xfrm>
            <a:off x="4527550" y="0"/>
            <a:ext cx="4692650" cy="366713"/>
          </a:xfrm>
          <a:prstGeom prst="rect">
            <a:avLst/>
          </a:prstGeom>
          <a:noFill/>
          <a:ln w="9525">
            <a:noFill/>
            <a:miter lim="800000"/>
            <a:headEnd/>
            <a:tailEnd/>
          </a:ln>
        </p:spPr>
        <p:txBody>
          <a:bodyPr wrap="none">
            <a:spAutoFit/>
          </a:bodyPr>
          <a:lstStyle/>
          <a:p>
            <a:r>
              <a:rPr lang="en-US" u="sng"/>
              <a:t>COMMONLY USED COALITION SYMBOLS</a:t>
            </a:r>
          </a:p>
        </p:txBody>
      </p:sp>
      <p:sp>
        <p:nvSpPr>
          <p:cNvPr id="180250" name="Line 181"/>
          <p:cNvSpPr>
            <a:spLocks noChangeShapeType="1"/>
          </p:cNvSpPr>
          <p:nvPr/>
        </p:nvSpPr>
        <p:spPr bwMode="auto">
          <a:xfrm>
            <a:off x="4572000" y="0"/>
            <a:ext cx="0" cy="6858000"/>
          </a:xfrm>
          <a:prstGeom prst="line">
            <a:avLst/>
          </a:prstGeom>
          <a:noFill/>
          <a:ln w="76200">
            <a:solidFill>
              <a:schemeClr val="tx1"/>
            </a:solidFill>
            <a:round/>
            <a:headEnd/>
            <a:tailEnd/>
          </a:ln>
        </p:spPr>
        <p:txBody>
          <a:bodyPr/>
          <a:lstStyle/>
          <a:p>
            <a:endParaRPr lang="en-US"/>
          </a:p>
        </p:txBody>
      </p:sp>
      <p:sp>
        <p:nvSpPr>
          <p:cNvPr id="180251" name="Text Box 182"/>
          <p:cNvSpPr txBox="1">
            <a:spLocks noChangeArrowheads="1"/>
          </p:cNvSpPr>
          <p:nvPr/>
        </p:nvSpPr>
        <p:spPr bwMode="auto">
          <a:xfrm>
            <a:off x="-76200" y="0"/>
            <a:ext cx="4679950" cy="366713"/>
          </a:xfrm>
          <a:prstGeom prst="rect">
            <a:avLst/>
          </a:prstGeom>
          <a:noFill/>
          <a:ln w="9525">
            <a:noFill/>
            <a:miter lim="800000"/>
            <a:headEnd/>
            <a:tailEnd/>
          </a:ln>
        </p:spPr>
        <p:txBody>
          <a:bodyPr wrap="none">
            <a:spAutoFit/>
          </a:bodyPr>
          <a:lstStyle/>
          <a:p>
            <a:r>
              <a:rPr lang="en-US" u="sng"/>
              <a:t>COMMONLY USED IRAQI UNIT SYMBOLS</a:t>
            </a:r>
          </a:p>
        </p:txBody>
      </p:sp>
      <p:grpSp>
        <p:nvGrpSpPr>
          <p:cNvPr id="180252" name="Group 183"/>
          <p:cNvGrpSpPr>
            <a:grpSpLocks/>
          </p:cNvGrpSpPr>
          <p:nvPr/>
        </p:nvGrpSpPr>
        <p:grpSpPr bwMode="auto">
          <a:xfrm>
            <a:off x="381000" y="1406525"/>
            <a:ext cx="722313" cy="439738"/>
            <a:chOff x="1680" y="852"/>
            <a:chExt cx="455" cy="277"/>
          </a:xfrm>
        </p:grpSpPr>
        <p:grpSp>
          <p:nvGrpSpPr>
            <p:cNvPr id="180488" name="Group 184"/>
            <p:cNvGrpSpPr>
              <a:grpSpLocks/>
            </p:cNvGrpSpPr>
            <p:nvPr/>
          </p:nvGrpSpPr>
          <p:grpSpPr bwMode="auto">
            <a:xfrm>
              <a:off x="1680" y="940"/>
              <a:ext cx="202" cy="139"/>
              <a:chOff x="1630" y="906"/>
              <a:chExt cx="252" cy="173"/>
            </a:xfrm>
          </p:grpSpPr>
          <p:grpSp>
            <p:nvGrpSpPr>
              <p:cNvPr id="180491" name="Group 185"/>
              <p:cNvGrpSpPr>
                <a:grpSpLocks/>
              </p:cNvGrpSpPr>
              <p:nvPr/>
            </p:nvGrpSpPr>
            <p:grpSpPr bwMode="auto">
              <a:xfrm>
                <a:off x="1632" y="912"/>
                <a:ext cx="250" cy="167"/>
                <a:chOff x="2928" y="864"/>
                <a:chExt cx="250" cy="167"/>
              </a:xfrm>
            </p:grpSpPr>
            <p:sp>
              <p:nvSpPr>
                <p:cNvPr id="180496" name="Rectangle 186"/>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97" name="Line 187"/>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98" name="Freeform 188"/>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99" name="Freeform 189"/>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382" name="AutoShape 190"/>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383" name="AutoShape 191"/>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384" name="AutoShape 192"/>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492" name="Group 193"/>
              <p:cNvGrpSpPr>
                <a:grpSpLocks/>
              </p:cNvGrpSpPr>
              <p:nvPr/>
            </p:nvGrpSpPr>
            <p:grpSpPr bwMode="auto">
              <a:xfrm>
                <a:off x="1630" y="906"/>
                <a:ext cx="252" cy="173"/>
                <a:chOff x="2784" y="643"/>
                <a:chExt cx="252" cy="173"/>
              </a:xfrm>
            </p:grpSpPr>
            <p:sp>
              <p:nvSpPr>
                <p:cNvPr id="180493" name="Rectangle 194"/>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94" name="Line 195"/>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95" name="Line 196"/>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489" name="Text Box 197"/>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490" name="Text Box 198"/>
            <p:cNvSpPr txBox="1">
              <a:spLocks noChangeArrowheads="1"/>
            </p:cNvSpPr>
            <p:nvPr/>
          </p:nvSpPr>
          <p:spPr bwMode="auto">
            <a:xfrm>
              <a:off x="1842" y="994"/>
              <a:ext cx="293" cy="135"/>
            </a:xfrm>
            <a:prstGeom prst="rect">
              <a:avLst/>
            </a:prstGeom>
            <a:noFill/>
            <a:ln w="9525">
              <a:noFill/>
              <a:miter lim="800000"/>
              <a:headEnd/>
              <a:tailEnd/>
            </a:ln>
          </p:spPr>
          <p:txBody>
            <a:bodyPr wrap="none">
              <a:spAutoFit/>
            </a:bodyPr>
            <a:lstStyle/>
            <a:p>
              <a:r>
                <a:rPr lang="en-US" sz="800" b="1"/>
                <a:t>ING(-)</a:t>
              </a:r>
            </a:p>
          </p:txBody>
        </p:sp>
      </p:grpSp>
      <p:grpSp>
        <p:nvGrpSpPr>
          <p:cNvPr id="180253" name="Group 199"/>
          <p:cNvGrpSpPr>
            <a:grpSpLocks/>
          </p:cNvGrpSpPr>
          <p:nvPr/>
        </p:nvGrpSpPr>
        <p:grpSpPr bwMode="auto">
          <a:xfrm>
            <a:off x="228600" y="433388"/>
            <a:ext cx="819150" cy="439737"/>
            <a:chOff x="3379" y="1115"/>
            <a:chExt cx="516" cy="277"/>
          </a:xfrm>
        </p:grpSpPr>
        <p:grpSp>
          <p:nvGrpSpPr>
            <p:cNvPr id="180472" name="Group 200"/>
            <p:cNvGrpSpPr>
              <a:grpSpLocks/>
            </p:cNvGrpSpPr>
            <p:nvPr/>
          </p:nvGrpSpPr>
          <p:grpSpPr bwMode="auto">
            <a:xfrm>
              <a:off x="3488" y="1203"/>
              <a:ext cx="202" cy="139"/>
              <a:chOff x="1630" y="906"/>
              <a:chExt cx="252" cy="173"/>
            </a:xfrm>
          </p:grpSpPr>
          <p:grpSp>
            <p:nvGrpSpPr>
              <p:cNvPr id="180476" name="Group 201"/>
              <p:cNvGrpSpPr>
                <a:grpSpLocks/>
              </p:cNvGrpSpPr>
              <p:nvPr/>
            </p:nvGrpSpPr>
            <p:grpSpPr bwMode="auto">
              <a:xfrm>
                <a:off x="1632" y="912"/>
                <a:ext cx="250" cy="167"/>
                <a:chOff x="2928" y="864"/>
                <a:chExt cx="250" cy="167"/>
              </a:xfrm>
            </p:grpSpPr>
            <p:sp>
              <p:nvSpPr>
                <p:cNvPr id="180481" name="Rectangle 202"/>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82" name="Line 203"/>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83" name="Freeform 204"/>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84" name="Freeform 205"/>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398" name="AutoShape 206"/>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399" name="AutoShape 207"/>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00" name="AutoShape 208"/>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477" name="Group 209"/>
              <p:cNvGrpSpPr>
                <a:grpSpLocks/>
              </p:cNvGrpSpPr>
              <p:nvPr/>
            </p:nvGrpSpPr>
            <p:grpSpPr bwMode="auto">
              <a:xfrm>
                <a:off x="1630" y="906"/>
                <a:ext cx="252" cy="173"/>
                <a:chOff x="2784" y="643"/>
                <a:chExt cx="252" cy="173"/>
              </a:xfrm>
            </p:grpSpPr>
            <p:sp>
              <p:nvSpPr>
                <p:cNvPr id="180478" name="Rectangle 210"/>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79" name="Line 211"/>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80" name="Line 212"/>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473" name="Text Box 213"/>
            <p:cNvSpPr txBox="1">
              <a:spLocks noChangeArrowheads="1"/>
            </p:cNvSpPr>
            <p:nvPr/>
          </p:nvSpPr>
          <p:spPr bwMode="auto">
            <a:xfrm>
              <a:off x="3524" y="111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0474" name="Text Box 214"/>
            <p:cNvSpPr txBox="1">
              <a:spLocks noChangeArrowheads="1"/>
            </p:cNvSpPr>
            <p:nvPr/>
          </p:nvSpPr>
          <p:spPr bwMode="auto">
            <a:xfrm>
              <a:off x="3650" y="1257"/>
              <a:ext cx="245" cy="135"/>
            </a:xfrm>
            <a:prstGeom prst="rect">
              <a:avLst/>
            </a:prstGeom>
            <a:noFill/>
            <a:ln w="9525">
              <a:noFill/>
              <a:miter lim="800000"/>
              <a:headEnd/>
              <a:tailEnd/>
            </a:ln>
          </p:spPr>
          <p:txBody>
            <a:bodyPr wrap="none">
              <a:spAutoFit/>
            </a:bodyPr>
            <a:lstStyle/>
            <a:p>
              <a:r>
                <a:rPr lang="en-US" sz="800" b="1"/>
                <a:t>2/IIF</a:t>
              </a:r>
            </a:p>
          </p:txBody>
        </p:sp>
        <p:sp>
          <p:nvSpPr>
            <p:cNvPr id="180475" name="Text Box 215"/>
            <p:cNvSpPr txBox="1">
              <a:spLocks noChangeArrowheads="1"/>
            </p:cNvSpPr>
            <p:nvPr/>
          </p:nvSpPr>
          <p:spPr bwMode="auto">
            <a:xfrm>
              <a:off x="3379" y="1256"/>
              <a:ext cx="152" cy="135"/>
            </a:xfrm>
            <a:prstGeom prst="rect">
              <a:avLst/>
            </a:prstGeom>
            <a:noFill/>
            <a:ln w="9525">
              <a:noFill/>
              <a:miter lim="800000"/>
              <a:headEnd/>
              <a:tailEnd/>
            </a:ln>
          </p:spPr>
          <p:txBody>
            <a:bodyPr wrap="none">
              <a:spAutoFit/>
            </a:bodyPr>
            <a:lstStyle/>
            <a:p>
              <a:r>
                <a:rPr lang="en-US" sz="800" b="1"/>
                <a:t>1</a:t>
              </a:r>
            </a:p>
          </p:txBody>
        </p:sp>
      </p:grpSp>
      <p:grpSp>
        <p:nvGrpSpPr>
          <p:cNvPr id="180254" name="Group 216"/>
          <p:cNvGrpSpPr>
            <a:grpSpLocks/>
          </p:cNvGrpSpPr>
          <p:nvPr/>
        </p:nvGrpSpPr>
        <p:grpSpPr bwMode="auto">
          <a:xfrm>
            <a:off x="228600" y="931863"/>
            <a:ext cx="819150" cy="439737"/>
            <a:chOff x="3379" y="1115"/>
            <a:chExt cx="516" cy="277"/>
          </a:xfrm>
        </p:grpSpPr>
        <p:grpSp>
          <p:nvGrpSpPr>
            <p:cNvPr id="180456" name="Group 217"/>
            <p:cNvGrpSpPr>
              <a:grpSpLocks/>
            </p:cNvGrpSpPr>
            <p:nvPr/>
          </p:nvGrpSpPr>
          <p:grpSpPr bwMode="auto">
            <a:xfrm>
              <a:off x="3488" y="1203"/>
              <a:ext cx="202" cy="139"/>
              <a:chOff x="1630" y="906"/>
              <a:chExt cx="252" cy="173"/>
            </a:xfrm>
          </p:grpSpPr>
          <p:grpSp>
            <p:nvGrpSpPr>
              <p:cNvPr id="180460" name="Group 218"/>
              <p:cNvGrpSpPr>
                <a:grpSpLocks/>
              </p:cNvGrpSpPr>
              <p:nvPr/>
            </p:nvGrpSpPr>
            <p:grpSpPr bwMode="auto">
              <a:xfrm>
                <a:off x="1632" y="912"/>
                <a:ext cx="250" cy="167"/>
                <a:chOff x="2928" y="864"/>
                <a:chExt cx="250" cy="167"/>
              </a:xfrm>
            </p:grpSpPr>
            <p:sp>
              <p:nvSpPr>
                <p:cNvPr id="180465" name="Rectangle 219"/>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66" name="Line 220"/>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67" name="Freeform 221"/>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68" name="Freeform 222"/>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415" name="AutoShape 223"/>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16" name="AutoShape 224"/>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17" name="AutoShape 225"/>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461" name="Group 226"/>
              <p:cNvGrpSpPr>
                <a:grpSpLocks/>
              </p:cNvGrpSpPr>
              <p:nvPr/>
            </p:nvGrpSpPr>
            <p:grpSpPr bwMode="auto">
              <a:xfrm>
                <a:off x="1630" y="906"/>
                <a:ext cx="252" cy="173"/>
                <a:chOff x="2784" y="643"/>
                <a:chExt cx="252" cy="173"/>
              </a:xfrm>
            </p:grpSpPr>
            <p:sp>
              <p:nvSpPr>
                <p:cNvPr id="180462" name="Rectangle 227"/>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63" name="Line 228"/>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64" name="Line 229"/>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457" name="Text Box 230"/>
            <p:cNvSpPr txBox="1">
              <a:spLocks noChangeArrowheads="1"/>
            </p:cNvSpPr>
            <p:nvPr/>
          </p:nvSpPr>
          <p:spPr bwMode="auto">
            <a:xfrm>
              <a:off x="3524" y="111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0458" name="Text Box 231"/>
            <p:cNvSpPr txBox="1">
              <a:spLocks noChangeArrowheads="1"/>
            </p:cNvSpPr>
            <p:nvPr/>
          </p:nvSpPr>
          <p:spPr bwMode="auto">
            <a:xfrm>
              <a:off x="3650" y="1257"/>
              <a:ext cx="245" cy="135"/>
            </a:xfrm>
            <a:prstGeom prst="rect">
              <a:avLst/>
            </a:prstGeom>
            <a:noFill/>
            <a:ln w="9525">
              <a:noFill/>
              <a:miter lim="800000"/>
              <a:headEnd/>
              <a:tailEnd/>
            </a:ln>
          </p:spPr>
          <p:txBody>
            <a:bodyPr wrap="none">
              <a:spAutoFit/>
            </a:bodyPr>
            <a:lstStyle/>
            <a:p>
              <a:r>
                <a:rPr lang="en-US" sz="800" b="1"/>
                <a:t>2/IIF</a:t>
              </a:r>
            </a:p>
          </p:txBody>
        </p:sp>
        <p:sp>
          <p:nvSpPr>
            <p:cNvPr id="180459" name="Text Box 232"/>
            <p:cNvSpPr txBox="1">
              <a:spLocks noChangeArrowheads="1"/>
            </p:cNvSpPr>
            <p:nvPr/>
          </p:nvSpPr>
          <p:spPr bwMode="auto">
            <a:xfrm>
              <a:off x="3379" y="1256"/>
              <a:ext cx="152" cy="135"/>
            </a:xfrm>
            <a:prstGeom prst="rect">
              <a:avLst/>
            </a:prstGeom>
            <a:noFill/>
            <a:ln w="9525">
              <a:noFill/>
              <a:miter lim="800000"/>
              <a:headEnd/>
              <a:tailEnd/>
            </a:ln>
          </p:spPr>
          <p:txBody>
            <a:bodyPr wrap="none">
              <a:spAutoFit/>
            </a:bodyPr>
            <a:lstStyle/>
            <a:p>
              <a:r>
                <a:rPr lang="en-US" sz="800" b="1"/>
                <a:t>2</a:t>
              </a:r>
            </a:p>
          </p:txBody>
        </p:sp>
      </p:grpSp>
      <p:grpSp>
        <p:nvGrpSpPr>
          <p:cNvPr id="180255" name="Group 233"/>
          <p:cNvGrpSpPr>
            <a:grpSpLocks/>
          </p:cNvGrpSpPr>
          <p:nvPr/>
        </p:nvGrpSpPr>
        <p:grpSpPr bwMode="auto">
          <a:xfrm>
            <a:off x="76200" y="1922463"/>
            <a:ext cx="901700" cy="439737"/>
            <a:chOff x="5186" y="589"/>
            <a:chExt cx="568" cy="277"/>
          </a:xfrm>
        </p:grpSpPr>
        <p:grpSp>
          <p:nvGrpSpPr>
            <p:cNvPr id="180439" name="Group 234"/>
            <p:cNvGrpSpPr>
              <a:grpSpLocks/>
            </p:cNvGrpSpPr>
            <p:nvPr/>
          </p:nvGrpSpPr>
          <p:grpSpPr bwMode="auto">
            <a:xfrm>
              <a:off x="5362" y="589"/>
              <a:ext cx="392" cy="277"/>
              <a:chOff x="1680" y="852"/>
              <a:chExt cx="392" cy="277"/>
            </a:xfrm>
          </p:grpSpPr>
          <p:grpSp>
            <p:nvGrpSpPr>
              <p:cNvPr id="180441" name="Group 235"/>
              <p:cNvGrpSpPr>
                <a:grpSpLocks/>
              </p:cNvGrpSpPr>
              <p:nvPr/>
            </p:nvGrpSpPr>
            <p:grpSpPr bwMode="auto">
              <a:xfrm>
                <a:off x="1680" y="940"/>
                <a:ext cx="202" cy="139"/>
                <a:chOff x="1630" y="906"/>
                <a:chExt cx="252" cy="173"/>
              </a:xfrm>
            </p:grpSpPr>
            <p:grpSp>
              <p:nvGrpSpPr>
                <p:cNvPr id="180444" name="Group 236"/>
                <p:cNvGrpSpPr>
                  <a:grpSpLocks/>
                </p:cNvGrpSpPr>
                <p:nvPr/>
              </p:nvGrpSpPr>
              <p:grpSpPr bwMode="auto">
                <a:xfrm>
                  <a:off x="1632" y="912"/>
                  <a:ext cx="250" cy="167"/>
                  <a:chOff x="2928" y="864"/>
                  <a:chExt cx="250" cy="167"/>
                </a:xfrm>
              </p:grpSpPr>
              <p:sp>
                <p:nvSpPr>
                  <p:cNvPr id="180449" name="Rectangle 237"/>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50" name="Line 238"/>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51" name="Freeform 239"/>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52" name="Freeform 240"/>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433" name="AutoShape 241"/>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34" name="AutoShape 242"/>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35" name="AutoShape 243"/>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445" name="Group 244"/>
                <p:cNvGrpSpPr>
                  <a:grpSpLocks/>
                </p:cNvGrpSpPr>
                <p:nvPr/>
              </p:nvGrpSpPr>
              <p:grpSpPr bwMode="auto">
                <a:xfrm>
                  <a:off x="1630" y="906"/>
                  <a:ext cx="252" cy="173"/>
                  <a:chOff x="2784" y="643"/>
                  <a:chExt cx="252" cy="173"/>
                </a:xfrm>
              </p:grpSpPr>
              <p:sp>
                <p:nvSpPr>
                  <p:cNvPr id="180446" name="Rectangle 245"/>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47" name="Line 246"/>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48" name="Line 247"/>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442" name="Text Box 248"/>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443" name="Text Box 249"/>
              <p:cNvSpPr txBox="1">
                <a:spLocks noChangeArrowheads="1"/>
              </p:cNvSpPr>
              <p:nvPr/>
            </p:nvSpPr>
            <p:spPr bwMode="auto">
              <a:xfrm>
                <a:off x="1842" y="994"/>
                <a:ext cx="230" cy="135"/>
              </a:xfrm>
              <a:prstGeom prst="rect">
                <a:avLst/>
              </a:prstGeom>
              <a:noFill/>
              <a:ln w="9525">
                <a:noFill/>
                <a:miter lim="800000"/>
                <a:headEnd/>
                <a:tailEnd/>
              </a:ln>
            </p:spPr>
            <p:txBody>
              <a:bodyPr wrap="none">
                <a:spAutoFit/>
              </a:bodyPr>
              <a:lstStyle/>
              <a:p>
                <a:r>
                  <a:rPr lang="en-US" sz="800" b="1"/>
                  <a:t>ING</a:t>
                </a:r>
              </a:p>
            </p:txBody>
          </p:sp>
        </p:grpSp>
        <p:sp>
          <p:nvSpPr>
            <p:cNvPr id="180440" name="Text Box 250"/>
            <p:cNvSpPr txBox="1">
              <a:spLocks noChangeArrowheads="1"/>
            </p:cNvSpPr>
            <p:nvPr/>
          </p:nvSpPr>
          <p:spPr bwMode="auto">
            <a:xfrm>
              <a:off x="5186" y="730"/>
              <a:ext cx="224" cy="135"/>
            </a:xfrm>
            <a:prstGeom prst="rect">
              <a:avLst/>
            </a:prstGeom>
            <a:noFill/>
            <a:ln w="9525">
              <a:noFill/>
              <a:miter lim="800000"/>
              <a:headEnd/>
              <a:tailEnd/>
            </a:ln>
          </p:spPr>
          <p:txBody>
            <a:bodyPr wrap="none">
              <a:spAutoFit/>
            </a:bodyPr>
            <a:lstStyle/>
            <a:p>
              <a:r>
                <a:rPr lang="en-US" sz="800" b="1"/>
                <a:t>402</a:t>
              </a:r>
            </a:p>
          </p:txBody>
        </p:sp>
      </p:grpSp>
      <p:grpSp>
        <p:nvGrpSpPr>
          <p:cNvPr id="180256" name="Group 251"/>
          <p:cNvGrpSpPr>
            <a:grpSpLocks/>
          </p:cNvGrpSpPr>
          <p:nvPr/>
        </p:nvGrpSpPr>
        <p:grpSpPr bwMode="auto">
          <a:xfrm>
            <a:off x="76200" y="2455863"/>
            <a:ext cx="908050" cy="439737"/>
            <a:chOff x="5184" y="923"/>
            <a:chExt cx="572" cy="277"/>
          </a:xfrm>
        </p:grpSpPr>
        <p:grpSp>
          <p:nvGrpSpPr>
            <p:cNvPr id="180422" name="Group 252"/>
            <p:cNvGrpSpPr>
              <a:grpSpLocks/>
            </p:cNvGrpSpPr>
            <p:nvPr/>
          </p:nvGrpSpPr>
          <p:grpSpPr bwMode="auto">
            <a:xfrm>
              <a:off x="5364" y="923"/>
              <a:ext cx="392" cy="277"/>
              <a:chOff x="1680" y="852"/>
              <a:chExt cx="392" cy="277"/>
            </a:xfrm>
          </p:grpSpPr>
          <p:grpSp>
            <p:nvGrpSpPr>
              <p:cNvPr id="180424" name="Group 253"/>
              <p:cNvGrpSpPr>
                <a:grpSpLocks/>
              </p:cNvGrpSpPr>
              <p:nvPr/>
            </p:nvGrpSpPr>
            <p:grpSpPr bwMode="auto">
              <a:xfrm>
                <a:off x="1680" y="940"/>
                <a:ext cx="202" cy="139"/>
                <a:chOff x="1630" y="906"/>
                <a:chExt cx="252" cy="173"/>
              </a:xfrm>
            </p:grpSpPr>
            <p:grpSp>
              <p:nvGrpSpPr>
                <p:cNvPr id="180427" name="Group 254"/>
                <p:cNvGrpSpPr>
                  <a:grpSpLocks/>
                </p:cNvGrpSpPr>
                <p:nvPr/>
              </p:nvGrpSpPr>
              <p:grpSpPr bwMode="auto">
                <a:xfrm>
                  <a:off x="1632" y="912"/>
                  <a:ext cx="250" cy="167"/>
                  <a:chOff x="2928" y="864"/>
                  <a:chExt cx="250" cy="167"/>
                </a:xfrm>
              </p:grpSpPr>
              <p:sp>
                <p:nvSpPr>
                  <p:cNvPr id="180432" name="Rectangle 255"/>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33" name="Line 256"/>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34" name="Freeform 257"/>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35" name="Freeform 258"/>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451" name="AutoShape 259"/>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52" name="AutoShape 260"/>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53" name="AutoShape 261"/>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428" name="Group 262"/>
                <p:cNvGrpSpPr>
                  <a:grpSpLocks/>
                </p:cNvGrpSpPr>
                <p:nvPr/>
              </p:nvGrpSpPr>
              <p:grpSpPr bwMode="auto">
                <a:xfrm>
                  <a:off x="1630" y="906"/>
                  <a:ext cx="252" cy="173"/>
                  <a:chOff x="2784" y="643"/>
                  <a:chExt cx="252" cy="173"/>
                </a:xfrm>
              </p:grpSpPr>
              <p:sp>
                <p:nvSpPr>
                  <p:cNvPr id="180429" name="Rectangle 263"/>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30" name="Line 264"/>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31" name="Line 265"/>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425" name="Text Box 266"/>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426" name="Text Box 267"/>
              <p:cNvSpPr txBox="1">
                <a:spLocks noChangeArrowheads="1"/>
              </p:cNvSpPr>
              <p:nvPr/>
            </p:nvSpPr>
            <p:spPr bwMode="auto">
              <a:xfrm>
                <a:off x="1842" y="994"/>
                <a:ext cx="230" cy="135"/>
              </a:xfrm>
              <a:prstGeom prst="rect">
                <a:avLst/>
              </a:prstGeom>
              <a:noFill/>
              <a:ln w="9525">
                <a:noFill/>
                <a:miter lim="800000"/>
                <a:headEnd/>
                <a:tailEnd/>
              </a:ln>
            </p:spPr>
            <p:txBody>
              <a:bodyPr wrap="none">
                <a:spAutoFit/>
              </a:bodyPr>
              <a:lstStyle/>
              <a:p>
                <a:r>
                  <a:rPr lang="en-US" sz="800" b="1"/>
                  <a:t>ING</a:t>
                </a:r>
              </a:p>
            </p:txBody>
          </p:sp>
        </p:grpSp>
        <p:sp>
          <p:nvSpPr>
            <p:cNvPr id="180423" name="Text Box 268"/>
            <p:cNvSpPr txBox="1">
              <a:spLocks noChangeArrowheads="1"/>
            </p:cNvSpPr>
            <p:nvPr/>
          </p:nvSpPr>
          <p:spPr bwMode="auto">
            <a:xfrm>
              <a:off x="5184" y="1065"/>
              <a:ext cx="224" cy="135"/>
            </a:xfrm>
            <a:prstGeom prst="rect">
              <a:avLst/>
            </a:prstGeom>
            <a:noFill/>
            <a:ln w="9525">
              <a:noFill/>
              <a:miter lim="800000"/>
              <a:headEnd/>
              <a:tailEnd/>
            </a:ln>
          </p:spPr>
          <p:txBody>
            <a:bodyPr wrap="none">
              <a:spAutoFit/>
            </a:bodyPr>
            <a:lstStyle/>
            <a:p>
              <a:r>
                <a:rPr lang="en-US" sz="800" b="1"/>
                <a:t>405</a:t>
              </a:r>
            </a:p>
          </p:txBody>
        </p:sp>
      </p:grpSp>
      <p:sp>
        <p:nvSpPr>
          <p:cNvPr id="180257" name="Text Box 269"/>
          <p:cNvSpPr txBox="1">
            <a:spLocks noChangeArrowheads="1"/>
          </p:cNvSpPr>
          <p:nvPr/>
        </p:nvSpPr>
        <p:spPr bwMode="auto">
          <a:xfrm>
            <a:off x="6743700" y="3505200"/>
            <a:ext cx="795338" cy="274638"/>
          </a:xfrm>
          <a:prstGeom prst="rect">
            <a:avLst/>
          </a:prstGeom>
          <a:noFill/>
          <a:ln w="9525">
            <a:noFill/>
            <a:miter lim="800000"/>
            <a:headEnd/>
            <a:tailEnd/>
          </a:ln>
        </p:spPr>
        <p:txBody>
          <a:bodyPr wrap="none">
            <a:spAutoFit/>
          </a:bodyPr>
          <a:lstStyle/>
          <a:p>
            <a:r>
              <a:rPr lang="en-US" sz="1200" b="1" u="sng"/>
              <a:t>Al Hillah</a:t>
            </a:r>
          </a:p>
        </p:txBody>
      </p:sp>
      <p:sp>
        <p:nvSpPr>
          <p:cNvPr id="180258" name="Line 270"/>
          <p:cNvSpPr>
            <a:spLocks noChangeShapeType="1"/>
          </p:cNvSpPr>
          <p:nvPr/>
        </p:nvSpPr>
        <p:spPr bwMode="auto">
          <a:xfrm>
            <a:off x="7734300" y="3429000"/>
            <a:ext cx="0" cy="1600200"/>
          </a:xfrm>
          <a:prstGeom prst="line">
            <a:avLst/>
          </a:prstGeom>
          <a:noFill/>
          <a:ln w="76200">
            <a:solidFill>
              <a:schemeClr val="tx1"/>
            </a:solidFill>
            <a:round/>
            <a:headEnd/>
            <a:tailEnd/>
          </a:ln>
        </p:spPr>
        <p:txBody>
          <a:bodyPr/>
          <a:lstStyle/>
          <a:p>
            <a:endParaRPr lang="en-US"/>
          </a:p>
        </p:txBody>
      </p:sp>
      <p:sp>
        <p:nvSpPr>
          <p:cNvPr id="180259" name="Text Box 271"/>
          <p:cNvSpPr txBox="1">
            <a:spLocks noChangeArrowheads="1"/>
          </p:cNvSpPr>
          <p:nvPr/>
        </p:nvSpPr>
        <p:spPr bwMode="auto">
          <a:xfrm>
            <a:off x="8043863" y="3505200"/>
            <a:ext cx="792162" cy="274638"/>
          </a:xfrm>
          <a:prstGeom prst="rect">
            <a:avLst/>
          </a:prstGeom>
          <a:noFill/>
          <a:ln w="9525">
            <a:noFill/>
            <a:miter lim="800000"/>
            <a:headEnd/>
            <a:tailEnd/>
          </a:ln>
        </p:spPr>
        <p:txBody>
          <a:bodyPr wrap="none">
            <a:spAutoFit/>
          </a:bodyPr>
          <a:lstStyle/>
          <a:p>
            <a:r>
              <a:rPr lang="en-US" sz="1200" b="1" u="sng"/>
              <a:t>MNB-NE</a:t>
            </a:r>
          </a:p>
        </p:txBody>
      </p:sp>
      <p:sp>
        <p:nvSpPr>
          <p:cNvPr id="180260" name="Text Box 272"/>
          <p:cNvSpPr txBox="1">
            <a:spLocks noChangeArrowheads="1"/>
          </p:cNvSpPr>
          <p:nvPr/>
        </p:nvSpPr>
        <p:spPr bwMode="auto">
          <a:xfrm>
            <a:off x="5159375" y="1706563"/>
            <a:ext cx="555625" cy="274637"/>
          </a:xfrm>
          <a:prstGeom prst="rect">
            <a:avLst/>
          </a:prstGeom>
          <a:noFill/>
          <a:ln w="9525">
            <a:noFill/>
            <a:miter lim="800000"/>
            <a:headEnd/>
            <a:tailEnd/>
          </a:ln>
        </p:spPr>
        <p:txBody>
          <a:bodyPr wrap="none">
            <a:spAutoFit/>
          </a:bodyPr>
          <a:lstStyle/>
          <a:p>
            <a:r>
              <a:rPr lang="en-US" sz="1200" b="1" u="sng"/>
              <a:t>Najaf</a:t>
            </a:r>
          </a:p>
        </p:txBody>
      </p:sp>
      <p:grpSp>
        <p:nvGrpSpPr>
          <p:cNvPr id="180261" name="Group 987"/>
          <p:cNvGrpSpPr>
            <a:grpSpLocks/>
          </p:cNvGrpSpPr>
          <p:nvPr/>
        </p:nvGrpSpPr>
        <p:grpSpPr bwMode="auto">
          <a:xfrm>
            <a:off x="5105400" y="2138363"/>
            <a:ext cx="825500" cy="528637"/>
            <a:chOff x="3216" y="1347"/>
            <a:chExt cx="520" cy="333"/>
          </a:xfrm>
        </p:grpSpPr>
        <p:pic>
          <p:nvPicPr>
            <p:cNvPr id="180410" name="Picture 988" descr="npo00007e"/>
            <p:cNvPicPr>
              <a:picLocks noChangeArrowheads="1"/>
            </p:cNvPicPr>
            <p:nvPr/>
          </p:nvPicPr>
          <p:blipFill>
            <a:blip r:embed="rId15" cstate="print"/>
            <a:srcRect/>
            <a:stretch>
              <a:fillRect/>
            </a:stretch>
          </p:blipFill>
          <p:spPr bwMode="auto">
            <a:xfrm>
              <a:off x="3328" y="1460"/>
              <a:ext cx="248" cy="167"/>
            </a:xfrm>
            <a:prstGeom prst="rect">
              <a:avLst/>
            </a:prstGeom>
            <a:noFill/>
            <a:ln w="9525" algn="ctr">
              <a:noFill/>
              <a:miter lim="800000"/>
              <a:headEnd/>
              <a:tailEnd/>
            </a:ln>
          </p:spPr>
        </p:pic>
        <p:sp>
          <p:nvSpPr>
            <p:cNvPr id="180411" name="Rectangle 275"/>
            <p:cNvSpPr>
              <a:spLocks noChangeArrowheads="1"/>
            </p:cNvSpPr>
            <p:nvPr/>
          </p:nvSpPr>
          <p:spPr bwMode="auto">
            <a:xfrm>
              <a:off x="3328" y="1454"/>
              <a:ext cx="252" cy="173"/>
            </a:xfrm>
            <a:prstGeom prst="rect">
              <a:avLst/>
            </a:prstGeom>
            <a:noFill/>
            <a:ln w="19050">
              <a:solidFill>
                <a:schemeClr val="tx1"/>
              </a:solidFill>
              <a:miter lim="800000"/>
              <a:headEnd/>
              <a:tailEnd/>
            </a:ln>
          </p:spPr>
          <p:txBody>
            <a:bodyPr wrap="none" anchor="ctr"/>
            <a:lstStyle/>
            <a:p>
              <a:endParaRPr lang="en-US"/>
            </a:p>
          </p:txBody>
        </p:sp>
        <p:grpSp>
          <p:nvGrpSpPr>
            <p:cNvPr id="180412" name="Group 276"/>
            <p:cNvGrpSpPr>
              <a:grpSpLocks/>
            </p:cNvGrpSpPr>
            <p:nvPr/>
          </p:nvGrpSpPr>
          <p:grpSpPr bwMode="auto">
            <a:xfrm>
              <a:off x="3358" y="1347"/>
              <a:ext cx="182" cy="154"/>
              <a:chOff x="2660" y="1874"/>
              <a:chExt cx="182" cy="154"/>
            </a:xfrm>
          </p:grpSpPr>
          <p:sp>
            <p:nvSpPr>
              <p:cNvPr id="180418" name="Text Box 277"/>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0419" name="Line 278"/>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0420" name="Line 279"/>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0421" name="Line 280"/>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grpSp>
          <p:nvGrpSpPr>
            <p:cNvPr id="180413" name="Group 281"/>
            <p:cNvGrpSpPr>
              <a:grpSpLocks/>
            </p:cNvGrpSpPr>
            <p:nvPr/>
          </p:nvGrpSpPr>
          <p:grpSpPr bwMode="auto">
            <a:xfrm>
              <a:off x="3328" y="1454"/>
              <a:ext cx="252" cy="173"/>
              <a:chOff x="1536" y="1488"/>
              <a:chExt cx="252" cy="173"/>
            </a:xfrm>
          </p:grpSpPr>
          <p:sp>
            <p:nvSpPr>
              <p:cNvPr id="180416" name="Line 282"/>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417" name="Line 283"/>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414" name="Text Box 284"/>
            <p:cNvSpPr txBox="1">
              <a:spLocks noChangeArrowheads="1"/>
            </p:cNvSpPr>
            <p:nvPr/>
          </p:nvSpPr>
          <p:spPr bwMode="auto">
            <a:xfrm>
              <a:off x="3216" y="1526"/>
              <a:ext cx="160" cy="154"/>
            </a:xfrm>
            <a:prstGeom prst="rect">
              <a:avLst/>
            </a:prstGeom>
            <a:noFill/>
            <a:ln w="9525">
              <a:noFill/>
              <a:miter lim="800000"/>
              <a:headEnd/>
              <a:tailEnd/>
            </a:ln>
          </p:spPr>
          <p:txBody>
            <a:bodyPr wrap="none">
              <a:spAutoFit/>
            </a:bodyPr>
            <a:lstStyle/>
            <a:p>
              <a:r>
                <a:rPr lang="en-US" sz="1000" b="1"/>
                <a:t>1</a:t>
              </a:r>
            </a:p>
          </p:txBody>
        </p:sp>
        <p:sp>
          <p:nvSpPr>
            <p:cNvPr id="180415" name="Text Box 285"/>
            <p:cNvSpPr txBox="1">
              <a:spLocks noChangeArrowheads="1"/>
            </p:cNvSpPr>
            <p:nvPr/>
          </p:nvSpPr>
          <p:spPr bwMode="auto">
            <a:xfrm>
              <a:off x="3532" y="1526"/>
              <a:ext cx="204" cy="154"/>
            </a:xfrm>
            <a:prstGeom prst="rect">
              <a:avLst/>
            </a:prstGeom>
            <a:noFill/>
            <a:ln w="9525">
              <a:noFill/>
              <a:miter lim="800000"/>
              <a:headEnd/>
              <a:tailEnd/>
            </a:ln>
          </p:spPr>
          <p:txBody>
            <a:bodyPr wrap="none">
              <a:spAutoFit/>
            </a:bodyPr>
            <a:lstStyle/>
            <a:p>
              <a:r>
                <a:rPr lang="en-US" sz="1000" b="1"/>
                <a:t>14</a:t>
              </a:r>
            </a:p>
          </p:txBody>
        </p:sp>
      </p:grpSp>
      <p:grpSp>
        <p:nvGrpSpPr>
          <p:cNvPr id="180262" name="Group 286"/>
          <p:cNvGrpSpPr>
            <a:grpSpLocks/>
          </p:cNvGrpSpPr>
          <p:nvPr/>
        </p:nvGrpSpPr>
        <p:grpSpPr bwMode="auto">
          <a:xfrm>
            <a:off x="0" y="2971800"/>
            <a:ext cx="895350" cy="439738"/>
            <a:chOff x="1530" y="683"/>
            <a:chExt cx="564" cy="277"/>
          </a:xfrm>
        </p:grpSpPr>
        <p:grpSp>
          <p:nvGrpSpPr>
            <p:cNvPr id="180394" name="Group 287"/>
            <p:cNvGrpSpPr>
              <a:grpSpLocks/>
            </p:cNvGrpSpPr>
            <p:nvPr/>
          </p:nvGrpSpPr>
          <p:grpSpPr bwMode="auto">
            <a:xfrm>
              <a:off x="1753" y="771"/>
              <a:ext cx="202" cy="139"/>
              <a:chOff x="1630" y="906"/>
              <a:chExt cx="252" cy="173"/>
            </a:xfrm>
          </p:grpSpPr>
          <p:grpSp>
            <p:nvGrpSpPr>
              <p:cNvPr id="180398" name="Group 288"/>
              <p:cNvGrpSpPr>
                <a:grpSpLocks/>
              </p:cNvGrpSpPr>
              <p:nvPr/>
            </p:nvGrpSpPr>
            <p:grpSpPr bwMode="auto">
              <a:xfrm>
                <a:off x="1632" y="912"/>
                <a:ext cx="250" cy="167"/>
                <a:chOff x="2928" y="864"/>
                <a:chExt cx="250" cy="167"/>
              </a:xfrm>
            </p:grpSpPr>
            <p:sp>
              <p:nvSpPr>
                <p:cNvPr id="180403" name="Rectangle 289"/>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404" name="Line 290"/>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405" name="Freeform 291"/>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406" name="Freeform 292"/>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485" name="AutoShape 293"/>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86" name="AutoShape 294"/>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487" name="AutoShape 295"/>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399" name="Group 296"/>
              <p:cNvGrpSpPr>
                <a:grpSpLocks/>
              </p:cNvGrpSpPr>
              <p:nvPr/>
            </p:nvGrpSpPr>
            <p:grpSpPr bwMode="auto">
              <a:xfrm>
                <a:off x="1630" y="906"/>
                <a:ext cx="252" cy="173"/>
                <a:chOff x="2784" y="643"/>
                <a:chExt cx="252" cy="173"/>
              </a:xfrm>
            </p:grpSpPr>
            <p:sp>
              <p:nvSpPr>
                <p:cNvPr id="180400" name="Rectangle 297"/>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401" name="Line 298"/>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402" name="Line 299"/>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395" name="Text Box 300"/>
            <p:cNvSpPr txBox="1">
              <a:spLocks noChangeArrowheads="1"/>
            </p:cNvSpPr>
            <p:nvPr/>
          </p:nvSpPr>
          <p:spPr bwMode="auto">
            <a:xfrm>
              <a:off x="1789" y="683"/>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0396" name="Text Box 301"/>
            <p:cNvSpPr txBox="1">
              <a:spLocks noChangeArrowheads="1"/>
            </p:cNvSpPr>
            <p:nvPr/>
          </p:nvSpPr>
          <p:spPr bwMode="auto">
            <a:xfrm>
              <a:off x="1915" y="825"/>
              <a:ext cx="179" cy="135"/>
            </a:xfrm>
            <a:prstGeom prst="rect">
              <a:avLst/>
            </a:prstGeom>
            <a:noFill/>
            <a:ln w="9525">
              <a:noFill/>
              <a:miter lim="800000"/>
              <a:headEnd/>
              <a:tailEnd/>
            </a:ln>
          </p:spPr>
          <p:txBody>
            <a:bodyPr wrap="none">
              <a:spAutoFit/>
            </a:bodyPr>
            <a:lstStyle/>
            <a:p>
              <a:r>
                <a:rPr lang="en-US" sz="800" b="1"/>
                <a:t>(-)</a:t>
              </a:r>
            </a:p>
          </p:txBody>
        </p:sp>
        <p:sp>
          <p:nvSpPr>
            <p:cNvPr id="180397" name="Text Box 302"/>
            <p:cNvSpPr txBox="1">
              <a:spLocks noChangeArrowheads="1"/>
            </p:cNvSpPr>
            <p:nvPr/>
          </p:nvSpPr>
          <p:spPr bwMode="auto">
            <a:xfrm>
              <a:off x="1530" y="824"/>
              <a:ext cx="258" cy="135"/>
            </a:xfrm>
            <a:prstGeom prst="rect">
              <a:avLst/>
            </a:prstGeom>
            <a:noFill/>
            <a:ln w="9525">
              <a:noFill/>
              <a:miter lim="800000"/>
              <a:headEnd/>
              <a:tailEnd/>
            </a:ln>
          </p:spPr>
          <p:txBody>
            <a:bodyPr wrap="none">
              <a:spAutoFit/>
            </a:bodyPr>
            <a:lstStyle/>
            <a:p>
              <a:r>
                <a:rPr lang="en-US" sz="800" b="1"/>
                <a:t>ICTF</a:t>
              </a:r>
            </a:p>
          </p:txBody>
        </p:sp>
      </p:grpSp>
      <p:grpSp>
        <p:nvGrpSpPr>
          <p:cNvPr id="180263" name="Group 1018"/>
          <p:cNvGrpSpPr>
            <a:grpSpLocks/>
          </p:cNvGrpSpPr>
          <p:nvPr/>
        </p:nvGrpSpPr>
        <p:grpSpPr bwMode="auto">
          <a:xfrm>
            <a:off x="4730750" y="5410200"/>
            <a:ext cx="755650" cy="465138"/>
            <a:chOff x="2980" y="3408"/>
            <a:chExt cx="476" cy="293"/>
          </a:xfrm>
        </p:grpSpPr>
        <p:pic>
          <p:nvPicPr>
            <p:cNvPr id="180386" name="Picture 1019" descr="npo000081"/>
            <p:cNvPicPr>
              <a:picLocks noChangeArrowheads="1"/>
            </p:cNvPicPr>
            <p:nvPr/>
          </p:nvPicPr>
          <p:blipFill>
            <a:blip r:embed="rId16" cstate="print"/>
            <a:srcRect/>
            <a:stretch>
              <a:fillRect/>
            </a:stretch>
          </p:blipFill>
          <p:spPr bwMode="auto">
            <a:xfrm>
              <a:off x="3086" y="3506"/>
              <a:ext cx="206" cy="139"/>
            </a:xfrm>
            <a:prstGeom prst="rect">
              <a:avLst/>
            </a:prstGeom>
            <a:noFill/>
            <a:ln w="9525" algn="ctr">
              <a:noFill/>
              <a:miter lim="800000"/>
              <a:headEnd/>
              <a:tailEnd/>
            </a:ln>
          </p:spPr>
        </p:pic>
        <p:sp>
          <p:nvSpPr>
            <p:cNvPr id="180387" name="Rectangle 305"/>
            <p:cNvSpPr>
              <a:spLocks noChangeArrowheads="1"/>
            </p:cNvSpPr>
            <p:nvPr/>
          </p:nvSpPr>
          <p:spPr bwMode="auto">
            <a:xfrm>
              <a:off x="3086" y="3504"/>
              <a:ext cx="210" cy="143"/>
            </a:xfrm>
            <a:prstGeom prst="rect">
              <a:avLst/>
            </a:prstGeom>
            <a:noFill/>
            <a:ln w="19050">
              <a:solidFill>
                <a:schemeClr val="tx1"/>
              </a:solidFill>
              <a:miter lim="800000"/>
              <a:headEnd/>
              <a:tailEnd/>
            </a:ln>
          </p:spPr>
          <p:txBody>
            <a:bodyPr wrap="none" anchor="ctr"/>
            <a:lstStyle/>
            <a:p>
              <a:endParaRPr lang="en-US"/>
            </a:p>
          </p:txBody>
        </p:sp>
        <p:sp>
          <p:nvSpPr>
            <p:cNvPr id="180388" name="Text Box 306"/>
            <p:cNvSpPr txBox="1">
              <a:spLocks noChangeArrowheads="1"/>
            </p:cNvSpPr>
            <p:nvPr/>
          </p:nvSpPr>
          <p:spPr bwMode="auto">
            <a:xfrm>
              <a:off x="3111" y="3408"/>
              <a:ext cx="159" cy="135"/>
            </a:xfrm>
            <a:prstGeom prst="rect">
              <a:avLst/>
            </a:prstGeom>
            <a:noFill/>
            <a:ln w="19050">
              <a:noFill/>
              <a:miter lim="800000"/>
              <a:headEnd/>
              <a:tailEnd/>
            </a:ln>
          </p:spPr>
          <p:txBody>
            <a:bodyPr wrap="none" lIns="91418" tIns="45709" rIns="91418" bIns="45709">
              <a:spAutoFit/>
            </a:bodyPr>
            <a:lstStyle/>
            <a:p>
              <a:pPr eaLnBrk="0" hangingPunct="0"/>
              <a:r>
                <a:rPr lang="en-US" sz="800" b="1"/>
                <a:t>X</a:t>
              </a:r>
            </a:p>
          </p:txBody>
        </p:sp>
        <p:grpSp>
          <p:nvGrpSpPr>
            <p:cNvPr id="180389" name="Group 307"/>
            <p:cNvGrpSpPr>
              <a:grpSpLocks/>
            </p:cNvGrpSpPr>
            <p:nvPr/>
          </p:nvGrpSpPr>
          <p:grpSpPr bwMode="auto">
            <a:xfrm>
              <a:off x="3086" y="3504"/>
              <a:ext cx="210" cy="143"/>
              <a:chOff x="1536" y="1488"/>
              <a:chExt cx="252" cy="173"/>
            </a:xfrm>
          </p:grpSpPr>
          <p:sp>
            <p:nvSpPr>
              <p:cNvPr id="180392" name="Line 30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0393" name="Line 30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0390" name="Text Box 310"/>
            <p:cNvSpPr txBox="1">
              <a:spLocks noChangeArrowheads="1"/>
            </p:cNvSpPr>
            <p:nvPr/>
          </p:nvSpPr>
          <p:spPr bwMode="auto">
            <a:xfrm>
              <a:off x="3251" y="3566"/>
              <a:ext cx="205" cy="135"/>
            </a:xfrm>
            <a:prstGeom prst="rect">
              <a:avLst/>
            </a:prstGeom>
            <a:noFill/>
            <a:ln w="9525">
              <a:noFill/>
              <a:miter lim="800000"/>
              <a:headEnd/>
              <a:tailEnd/>
            </a:ln>
          </p:spPr>
          <p:txBody>
            <a:bodyPr wrap="none">
              <a:spAutoFit/>
            </a:bodyPr>
            <a:lstStyle/>
            <a:p>
              <a:r>
                <a:rPr lang="en-US" sz="800" b="1"/>
                <a:t>UP</a:t>
              </a:r>
            </a:p>
          </p:txBody>
        </p:sp>
        <p:sp>
          <p:nvSpPr>
            <p:cNvPr id="180391" name="Text Box 311"/>
            <p:cNvSpPr txBox="1">
              <a:spLocks noChangeArrowheads="1"/>
            </p:cNvSpPr>
            <p:nvPr/>
          </p:nvSpPr>
          <p:spPr bwMode="auto">
            <a:xfrm>
              <a:off x="2980" y="3562"/>
              <a:ext cx="152" cy="135"/>
            </a:xfrm>
            <a:prstGeom prst="rect">
              <a:avLst/>
            </a:prstGeom>
            <a:noFill/>
            <a:ln w="9525">
              <a:noFill/>
              <a:miter lim="800000"/>
              <a:headEnd/>
              <a:tailEnd/>
            </a:ln>
          </p:spPr>
          <p:txBody>
            <a:bodyPr wrap="none">
              <a:spAutoFit/>
            </a:bodyPr>
            <a:lstStyle/>
            <a:p>
              <a:r>
                <a:rPr lang="en-US" sz="800" b="1"/>
                <a:t>2</a:t>
              </a:r>
            </a:p>
          </p:txBody>
        </p:sp>
      </p:grpSp>
      <p:sp>
        <p:nvSpPr>
          <p:cNvPr id="180264" name="Line 312"/>
          <p:cNvSpPr>
            <a:spLocks noChangeShapeType="1"/>
          </p:cNvSpPr>
          <p:nvPr/>
        </p:nvSpPr>
        <p:spPr bwMode="auto">
          <a:xfrm>
            <a:off x="5562600" y="5029200"/>
            <a:ext cx="0" cy="1828800"/>
          </a:xfrm>
          <a:prstGeom prst="line">
            <a:avLst/>
          </a:prstGeom>
          <a:noFill/>
          <a:ln w="76200">
            <a:solidFill>
              <a:schemeClr val="tx1"/>
            </a:solidFill>
            <a:round/>
            <a:headEnd/>
            <a:tailEnd/>
          </a:ln>
        </p:spPr>
        <p:txBody>
          <a:bodyPr/>
          <a:lstStyle/>
          <a:p>
            <a:endParaRPr lang="en-US"/>
          </a:p>
        </p:txBody>
      </p:sp>
      <p:sp>
        <p:nvSpPr>
          <p:cNvPr id="180265" name="Text Box 313"/>
          <p:cNvSpPr txBox="1">
            <a:spLocks noChangeArrowheads="1"/>
          </p:cNvSpPr>
          <p:nvPr/>
        </p:nvSpPr>
        <p:spPr bwMode="auto">
          <a:xfrm>
            <a:off x="4752975" y="5095875"/>
            <a:ext cx="633413" cy="274638"/>
          </a:xfrm>
          <a:prstGeom prst="rect">
            <a:avLst/>
          </a:prstGeom>
          <a:noFill/>
          <a:ln w="9525">
            <a:noFill/>
            <a:miter lim="800000"/>
            <a:headEnd/>
            <a:tailEnd/>
          </a:ln>
        </p:spPr>
        <p:txBody>
          <a:bodyPr wrap="none">
            <a:spAutoFit/>
          </a:bodyPr>
          <a:lstStyle/>
          <a:p>
            <a:r>
              <a:rPr lang="en-US" sz="1200" b="1" u="sng"/>
              <a:t>Al Kut</a:t>
            </a:r>
          </a:p>
        </p:txBody>
      </p:sp>
      <p:grpSp>
        <p:nvGrpSpPr>
          <p:cNvPr id="180266" name="Group 314"/>
          <p:cNvGrpSpPr>
            <a:grpSpLocks/>
          </p:cNvGrpSpPr>
          <p:nvPr/>
        </p:nvGrpSpPr>
        <p:grpSpPr bwMode="auto">
          <a:xfrm>
            <a:off x="0" y="3589338"/>
            <a:ext cx="1050925" cy="439737"/>
            <a:chOff x="902" y="1200"/>
            <a:chExt cx="662" cy="277"/>
          </a:xfrm>
        </p:grpSpPr>
        <p:grpSp>
          <p:nvGrpSpPr>
            <p:cNvPr id="180369" name="Group 315"/>
            <p:cNvGrpSpPr>
              <a:grpSpLocks/>
            </p:cNvGrpSpPr>
            <p:nvPr/>
          </p:nvGrpSpPr>
          <p:grpSpPr bwMode="auto">
            <a:xfrm>
              <a:off x="1144" y="1200"/>
              <a:ext cx="420" cy="277"/>
              <a:chOff x="1680" y="852"/>
              <a:chExt cx="420" cy="277"/>
            </a:xfrm>
          </p:grpSpPr>
          <p:grpSp>
            <p:nvGrpSpPr>
              <p:cNvPr id="180371" name="Group 316"/>
              <p:cNvGrpSpPr>
                <a:grpSpLocks/>
              </p:cNvGrpSpPr>
              <p:nvPr/>
            </p:nvGrpSpPr>
            <p:grpSpPr bwMode="auto">
              <a:xfrm>
                <a:off x="1680" y="940"/>
                <a:ext cx="202" cy="139"/>
                <a:chOff x="1630" y="906"/>
                <a:chExt cx="252" cy="173"/>
              </a:xfrm>
            </p:grpSpPr>
            <p:grpSp>
              <p:nvGrpSpPr>
                <p:cNvPr id="180374" name="Group 317"/>
                <p:cNvGrpSpPr>
                  <a:grpSpLocks/>
                </p:cNvGrpSpPr>
                <p:nvPr/>
              </p:nvGrpSpPr>
              <p:grpSpPr bwMode="auto">
                <a:xfrm>
                  <a:off x="1632" y="912"/>
                  <a:ext cx="250" cy="167"/>
                  <a:chOff x="2928" y="864"/>
                  <a:chExt cx="250" cy="167"/>
                </a:xfrm>
              </p:grpSpPr>
              <p:sp>
                <p:nvSpPr>
                  <p:cNvPr id="180379" name="Rectangle 318"/>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80" name="Line 319"/>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81" name="Freeform 320"/>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82" name="Freeform 321"/>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14" name="AutoShape 322"/>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15" name="AutoShape 323"/>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16" name="AutoShape 324"/>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375" name="Group 325"/>
                <p:cNvGrpSpPr>
                  <a:grpSpLocks/>
                </p:cNvGrpSpPr>
                <p:nvPr/>
              </p:nvGrpSpPr>
              <p:grpSpPr bwMode="auto">
                <a:xfrm>
                  <a:off x="1630" y="906"/>
                  <a:ext cx="252" cy="173"/>
                  <a:chOff x="2784" y="643"/>
                  <a:chExt cx="252" cy="173"/>
                </a:xfrm>
              </p:grpSpPr>
              <p:sp>
                <p:nvSpPr>
                  <p:cNvPr id="180376" name="Rectangle 326"/>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377" name="Line 327"/>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378" name="Line 328"/>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372" name="Text Box 329"/>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373" name="Text Box 330"/>
              <p:cNvSpPr txBox="1">
                <a:spLocks noChangeArrowheads="1"/>
              </p:cNvSpPr>
              <p:nvPr/>
            </p:nvSpPr>
            <p:spPr bwMode="auto">
              <a:xfrm>
                <a:off x="1842" y="994"/>
                <a:ext cx="258" cy="135"/>
              </a:xfrm>
              <a:prstGeom prst="rect">
                <a:avLst/>
              </a:prstGeom>
              <a:noFill/>
              <a:ln w="9525">
                <a:noFill/>
                <a:miter lim="800000"/>
                <a:headEnd/>
                <a:tailEnd/>
              </a:ln>
            </p:spPr>
            <p:txBody>
              <a:bodyPr wrap="none">
                <a:spAutoFit/>
              </a:bodyPr>
              <a:lstStyle/>
              <a:p>
                <a:r>
                  <a:rPr lang="en-US" sz="800" b="1"/>
                  <a:t>CDO</a:t>
                </a:r>
              </a:p>
            </p:txBody>
          </p:sp>
        </p:grpSp>
        <p:sp>
          <p:nvSpPr>
            <p:cNvPr id="180370" name="Text Box 331"/>
            <p:cNvSpPr txBox="1">
              <a:spLocks noChangeArrowheads="1"/>
            </p:cNvSpPr>
            <p:nvPr/>
          </p:nvSpPr>
          <p:spPr bwMode="auto">
            <a:xfrm>
              <a:off x="902" y="1341"/>
              <a:ext cx="273" cy="135"/>
            </a:xfrm>
            <a:prstGeom prst="rect">
              <a:avLst/>
            </a:prstGeom>
            <a:noFill/>
            <a:ln w="9525">
              <a:noFill/>
              <a:miter lim="800000"/>
              <a:headEnd/>
              <a:tailEnd/>
            </a:ln>
          </p:spPr>
          <p:txBody>
            <a:bodyPr wrap="none">
              <a:spAutoFit/>
            </a:bodyPr>
            <a:lstStyle/>
            <a:p>
              <a:r>
                <a:rPr lang="en-US" sz="800" b="1"/>
                <a:t>1MOI</a:t>
              </a:r>
            </a:p>
          </p:txBody>
        </p:sp>
      </p:grpSp>
      <p:grpSp>
        <p:nvGrpSpPr>
          <p:cNvPr id="180267" name="Group 332"/>
          <p:cNvGrpSpPr>
            <a:grpSpLocks/>
          </p:cNvGrpSpPr>
          <p:nvPr/>
        </p:nvGrpSpPr>
        <p:grpSpPr bwMode="auto">
          <a:xfrm>
            <a:off x="0" y="4114800"/>
            <a:ext cx="1017588" cy="439738"/>
            <a:chOff x="902" y="1200"/>
            <a:chExt cx="641" cy="277"/>
          </a:xfrm>
        </p:grpSpPr>
        <p:grpSp>
          <p:nvGrpSpPr>
            <p:cNvPr id="180352" name="Group 333"/>
            <p:cNvGrpSpPr>
              <a:grpSpLocks/>
            </p:cNvGrpSpPr>
            <p:nvPr/>
          </p:nvGrpSpPr>
          <p:grpSpPr bwMode="auto">
            <a:xfrm>
              <a:off x="1144" y="1200"/>
              <a:ext cx="399" cy="277"/>
              <a:chOff x="1680" y="852"/>
              <a:chExt cx="399" cy="277"/>
            </a:xfrm>
          </p:grpSpPr>
          <p:grpSp>
            <p:nvGrpSpPr>
              <p:cNvPr id="180354" name="Group 334"/>
              <p:cNvGrpSpPr>
                <a:grpSpLocks/>
              </p:cNvGrpSpPr>
              <p:nvPr/>
            </p:nvGrpSpPr>
            <p:grpSpPr bwMode="auto">
              <a:xfrm>
                <a:off x="1680" y="940"/>
                <a:ext cx="202" cy="139"/>
                <a:chOff x="1630" y="906"/>
                <a:chExt cx="252" cy="173"/>
              </a:xfrm>
            </p:grpSpPr>
            <p:grpSp>
              <p:nvGrpSpPr>
                <p:cNvPr id="180357" name="Group 335"/>
                <p:cNvGrpSpPr>
                  <a:grpSpLocks/>
                </p:cNvGrpSpPr>
                <p:nvPr/>
              </p:nvGrpSpPr>
              <p:grpSpPr bwMode="auto">
                <a:xfrm>
                  <a:off x="1632" y="912"/>
                  <a:ext cx="250" cy="167"/>
                  <a:chOff x="2928" y="864"/>
                  <a:chExt cx="250" cy="167"/>
                </a:xfrm>
              </p:grpSpPr>
              <p:sp>
                <p:nvSpPr>
                  <p:cNvPr id="180362" name="Rectangle 336"/>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63" name="Line 337"/>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64" name="Freeform 338"/>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65" name="Freeform 339"/>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32" name="AutoShape 340"/>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33" name="AutoShape 341"/>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34" name="AutoShape 342"/>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358" name="Group 343"/>
                <p:cNvGrpSpPr>
                  <a:grpSpLocks/>
                </p:cNvGrpSpPr>
                <p:nvPr/>
              </p:nvGrpSpPr>
              <p:grpSpPr bwMode="auto">
                <a:xfrm>
                  <a:off x="1630" y="906"/>
                  <a:ext cx="252" cy="173"/>
                  <a:chOff x="2784" y="643"/>
                  <a:chExt cx="252" cy="173"/>
                </a:xfrm>
              </p:grpSpPr>
              <p:sp>
                <p:nvSpPr>
                  <p:cNvPr id="180359" name="Rectangle 344"/>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360" name="Line 345"/>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361" name="Line 346"/>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355" name="Text Box 347"/>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356" name="Text Box 348"/>
              <p:cNvSpPr txBox="1">
                <a:spLocks noChangeArrowheads="1"/>
              </p:cNvSpPr>
              <p:nvPr/>
            </p:nvSpPr>
            <p:spPr bwMode="auto">
              <a:xfrm>
                <a:off x="1842" y="994"/>
                <a:ext cx="237" cy="135"/>
              </a:xfrm>
              <a:prstGeom prst="rect">
                <a:avLst/>
              </a:prstGeom>
              <a:noFill/>
              <a:ln w="9525">
                <a:noFill/>
                <a:miter lim="800000"/>
                <a:headEnd/>
                <a:tailEnd/>
              </a:ln>
            </p:spPr>
            <p:txBody>
              <a:bodyPr wrap="none">
                <a:spAutoFit/>
              </a:bodyPr>
              <a:lstStyle/>
              <a:p>
                <a:r>
                  <a:rPr lang="en-US" sz="800" b="1"/>
                  <a:t>MOI</a:t>
                </a:r>
              </a:p>
            </p:txBody>
          </p:sp>
        </p:grpSp>
        <p:sp>
          <p:nvSpPr>
            <p:cNvPr id="180353" name="Text Box 349"/>
            <p:cNvSpPr txBox="1">
              <a:spLocks noChangeArrowheads="1"/>
            </p:cNvSpPr>
            <p:nvPr/>
          </p:nvSpPr>
          <p:spPr bwMode="auto">
            <a:xfrm>
              <a:off x="902" y="1341"/>
              <a:ext cx="294" cy="135"/>
            </a:xfrm>
            <a:prstGeom prst="rect">
              <a:avLst/>
            </a:prstGeom>
            <a:noFill/>
            <a:ln w="9525">
              <a:noFill/>
              <a:miter lim="800000"/>
              <a:headEnd/>
              <a:tailEnd/>
            </a:ln>
          </p:spPr>
          <p:txBody>
            <a:bodyPr wrap="none">
              <a:spAutoFit/>
            </a:bodyPr>
            <a:lstStyle/>
            <a:p>
              <a:r>
                <a:rPr lang="en-US" sz="800" b="1"/>
                <a:t>3CDO</a:t>
              </a:r>
            </a:p>
          </p:txBody>
        </p:sp>
      </p:grpSp>
      <p:grpSp>
        <p:nvGrpSpPr>
          <p:cNvPr id="180268" name="Group 350"/>
          <p:cNvGrpSpPr>
            <a:grpSpLocks/>
          </p:cNvGrpSpPr>
          <p:nvPr/>
        </p:nvGrpSpPr>
        <p:grpSpPr bwMode="auto">
          <a:xfrm>
            <a:off x="228600" y="4572000"/>
            <a:ext cx="830263" cy="452438"/>
            <a:chOff x="1048" y="1971"/>
            <a:chExt cx="523" cy="285"/>
          </a:xfrm>
        </p:grpSpPr>
        <p:grpSp>
          <p:nvGrpSpPr>
            <p:cNvPr id="180336" name="Group 351"/>
            <p:cNvGrpSpPr>
              <a:grpSpLocks/>
            </p:cNvGrpSpPr>
            <p:nvPr/>
          </p:nvGrpSpPr>
          <p:grpSpPr bwMode="auto">
            <a:xfrm>
              <a:off x="1154" y="2067"/>
              <a:ext cx="202" cy="139"/>
              <a:chOff x="1630" y="906"/>
              <a:chExt cx="252" cy="173"/>
            </a:xfrm>
          </p:grpSpPr>
          <p:grpSp>
            <p:nvGrpSpPr>
              <p:cNvPr id="180340" name="Group 352"/>
              <p:cNvGrpSpPr>
                <a:grpSpLocks/>
              </p:cNvGrpSpPr>
              <p:nvPr/>
            </p:nvGrpSpPr>
            <p:grpSpPr bwMode="auto">
              <a:xfrm>
                <a:off x="1632" y="912"/>
                <a:ext cx="250" cy="167"/>
                <a:chOff x="2928" y="864"/>
                <a:chExt cx="250" cy="167"/>
              </a:xfrm>
            </p:grpSpPr>
            <p:sp>
              <p:nvSpPr>
                <p:cNvPr id="180345" name="Rectangle 353"/>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46" name="Line 354"/>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47" name="Freeform 355"/>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48" name="Freeform 356"/>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49" name="AutoShape 357"/>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50" name="AutoShape 358"/>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51" name="AutoShape 359"/>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341" name="Group 360"/>
              <p:cNvGrpSpPr>
                <a:grpSpLocks/>
              </p:cNvGrpSpPr>
              <p:nvPr/>
            </p:nvGrpSpPr>
            <p:grpSpPr bwMode="auto">
              <a:xfrm>
                <a:off x="1630" y="906"/>
                <a:ext cx="252" cy="173"/>
                <a:chOff x="2784" y="643"/>
                <a:chExt cx="252" cy="173"/>
              </a:xfrm>
            </p:grpSpPr>
            <p:sp>
              <p:nvSpPr>
                <p:cNvPr id="180342" name="Rectangle 361"/>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343" name="Line 362"/>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344" name="Line 363"/>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337" name="Text Box 364"/>
            <p:cNvSpPr txBox="1">
              <a:spLocks noChangeArrowheads="1"/>
            </p:cNvSpPr>
            <p:nvPr/>
          </p:nvSpPr>
          <p:spPr bwMode="auto">
            <a:xfrm>
              <a:off x="1176" y="1971"/>
              <a:ext cx="159" cy="135"/>
            </a:xfrm>
            <a:prstGeom prst="rect">
              <a:avLst/>
            </a:prstGeom>
            <a:noFill/>
            <a:ln w="9525">
              <a:noFill/>
              <a:miter lim="800000"/>
              <a:headEnd/>
              <a:tailEnd/>
            </a:ln>
          </p:spPr>
          <p:txBody>
            <a:bodyPr wrap="none" lIns="91418" tIns="45709" rIns="91418" bIns="45709">
              <a:spAutoFit/>
            </a:bodyPr>
            <a:lstStyle/>
            <a:p>
              <a:pPr eaLnBrk="0" hangingPunct="0"/>
              <a:r>
                <a:rPr lang="en-US" sz="800" b="1"/>
                <a:t>X</a:t>
              </a:r>
            </a:p>
          </p:txBody>
        </p:sp>
        <p:sp>
          <p:nvSpPr>
            <p:cNvPr id="180338" name="Text Box 365"/>
            <p:cNvSpPr txBox="1">
              <a:spLocks noChangeArrowheads="1"/>
            </p:cNvSpPr>
            <p:nvPr/>
          </p:nvSpPr>
          <p:spPr bwMode="auto">
            <a:xfrm>
              <a:off x="1316" y="2121"/>
              <a:ext cx="255" cy="135"/>
            </a:xfrm>
            <a:prstGeom prst="rect">
              <a:avLst/>
            </a:prstGeom>
            <a:noFill/>
            <a:ln w="9525">
              <a:noFill/>
              <a:miter lim="800000"/>
              <a:headEnd/>
              <a:tailEnd/>
            </a:ln>
          </p:spPr>
          <p:txBody>
            <a:bodyPr wrap="none">
              <a:spAutoFit/>
            </a:bodyPr>
            <a:lstStyle/>
            <a:p>
              <a:r>
                <a:rPr lang="en-US" sz="800" b="1"/>
                <a:t>3IAF</a:t>
              </a:r>
            </a:p>
          </p:txBody>
        </p:sp>
        <p:sp>
          <p:nvSpPr>
            <p:cNvPr id="180339" name="Text Box 366"/>
            <p:cNvSpPr txBox="1">
              <a:spLocks noChangeArrowheads="1"/>
            </p:cNvSpPr>
            <p:nvPr/>
          </p:nvSpPr>
          <p:spPr bwMode="auto">
            <a:xfrm>
              <a:off x="1048" y="2120"/>
              <a:ext cx="152" cy="135"/>
            </a:xfrm>
            <a:prstGeom prst="rect">
              <a:avLst/>
            </a:prstGeom>
            <a:noFill/>
            <a:ln w="9525">
              <a:noFill/>
              <a:miter lim="800000"/>
              <a:headEnd/>
              <a:tailEnd/>
            </a:ln>
          </p:spPr>
          <p:txBody>
            <a:bodyPr wrap="none">
              <a:spAutoFit/>
            </a:bodyPr>
            <a:lstStyle/>
            <a:p>
              <a:r>
                <a:rPr lang="en-US" sz="800" b="1"/>
                <a:t>4</a:t>
              </a:r>
            </a:p>
          </p:txBody>
        </p:sp>
      </p:grpSp>
      <p:grpSp>
        <p:nvGrpSpPr>
          <p:cNvPr id="180269" name="Group 367"/>
          <p:cNvGrpSpPr>
            <a:grpSpLocks/>
          </p:cNvGrpSpPr>
          <p:nvPr/>
        </p:nvGrpSpPr>
        <p:grpSpPr bwMode="auto">
          <a:xfrm>
            <a:off x="1066800" y="533400"/>
            <a:ext cx="400050" cy="274638"/>
            <a:chOff x="480" y="858"/>
            <a:chExt cx="252" cy="173"/>
          </a:xfrm>
        </p:grpSpPr>
        <p:grpSp>
          <p:nvGrpSpPr>
            <p:cNvPr id="180327" name="Group 368"/>
            <p:cNvGrpSpPr>
              <a:grpSpLocks/>
            </p:cNvGrpSpPr>
            <p:nvPr/>
          </p:nvGrpSpPr>
          <p:grpSpPr bwMode="auto">
            <a:xfrm>
              <a:off x="480" y="864"/>
              <a:ext cx="250" cy="167"/>
              <a:chOff x="2928" y="864"/>
              <a:chExt cx="250" cy="167"/>
            </a:xfrm>
          </p:grpSpPr>
          <p:sp>
            <p:nvSpPr>
              <p:cNvPr id="180329" name="Rectangle 369"/>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30" name="Line 370"/>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31" name="Freeform 371"/>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32" name="Freeform 372"/>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65" name="AutoShape 373"/>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66" name="AutoShape 374"/>
              <p:cNvSpPr>
                <a:spLocks noChangeArrowheads="1"/>
              </p:cNvSpPr>
              <p:nvPr/>
            </p:nvSpPr>
            <p:spPr bwMode="auto">
              <a:xfrm>
                <a:off x="3109" y="930"/>
                <a:ext cx="32"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67" name="AutoShape 375"/>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sp>
          <p:nvSpPr>
            <p:cNvPr id="180328" name="Rectangle 376"/>
            <p:cNvSpPr>
              <a:spLocks noChangeArrowheads="1"/>
            </p:cNvSpPr>
            <p:nvPr/>
          </p:nvSpPr>
          <p:spPr bwMode="auto">
            <a:xfrm>
              <a:off x="480" y="858"/>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80270" name="Group 377"/>
          <p:cNvGrpSpPr>
            <a:grpSpLocks/>
          </p:cNvGrpSpPr>
          <p:nvPr/>
        </p:nvGrpSpPr>
        <p:grpSpPr bwMode="auto">
          <a:xfrm>
            <a:off x="2062163" y="457200"/>
            <a:ext cx="1006475" cy="439738"/>
            <a:chOff x="902" y="1200"/>
            <a:chExt cx="634" cy="277"/>
          </a:xfrm>
        </p:grpSpPr>
        <p:grpSp>
          <p:nvGrpSpPr>
            <p:cNvPr id="180310" name="Group 378"/>
            <p:cNvGrpSpPr>
              <a:grpSpLocks/>
            </p:cNvGrpSpPr>
            <p:nvPr/>
          </p:nvGrpSpPr>
          <p:grpSpPr bwMode="auto">
            <a:xfrm>
              <a:off x="1144" y="1200"/>
              <a:ext cx="392" cy="277"/>
              <a:chOff x="1680" y="852"/>
              <a:chExt cx="392" cy="277"/>
            </a:xfrm>
          </p:grpSpPr>
          <p:grpSp>
            <p:nvGrpSpPr>
              <p:cNvPr id="180312" name="Group 379"/>
              <p:cNvGrpSpPr>
                <a:grpSpLocks/>
              </p:cNvGrpSpPr>
              <p:nvPr/>
            </p:nvGrpSpPr>
            <p:grpSpPr bwMode="auto">
              <a:xfrm>
                <a:off x="1680" y="940"/>
                <a:ext cx="202" cy="139"/>
                <a:chOff x="1630" y="906"/>
                <a:chExt cx="252" cy="173"/>
              </a:xfrm>
            </p:grpSpPr>
            <p:grpSp>
              <p:nvGrpSpPr>
                <p:cNvPr id="180315" name="Group 380"/>
                <p:cNvGrpSpPr>
                  <a:grpSpLocks/>
                </p:cNvGrpSpPr>
                <p:nvPr/>
              </p:nvGrpSpPr>
              <p:grpSpPr bwMode="auto">
                <a:xfrm>
                  <a:off x="1632" y="912"/>
                  <a:ext cx="250" cy="167"/>
                  <a:chOff x="2928" y="864"/>
                  <a:chExt cx="250" cy="167"/>
                </a:xfrm>
              </p:grpSpPr>
              <p:sp>
                <p:nvSpPr>
                  <p:cNvPr id="180320" name="Rectangle 381"/>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21" name="Line 382"/>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22" name="Freeform 383"/>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23" name="Freeform 384"/>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77" name="AutoShape 385"/>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78" name="AutoShape 386"/>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79" name="AutoShape 387"/>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316" name="Group 388"/>
                <p:cNvGrpSpPr>
                  <a:grpSpLocks/>
                </p:cNvGrpSpPr>
                <p:nvPr/>
              </p:nvGrpSpPr>
              <p:grpSpPr bwMode="auto">
                <a:xfrm>
                  <a:off x="1630" y="906"/>
                  <a:ext cx="252" cy="173"/>
                  <a:chOff x="2784" y="643"/>
                  <a:chExt cx="252" cy="173"/>
                </a:xfrm>
              </p:grpSpPr>
              <p:sp>
                <p:nvSpPr>
                  <p:cNvPr id="180317" name="Rectangle 389"/>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318" name="Line 390"/>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319" name="Line 391"/>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313" name="Text Box 392"/>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314" name="Text Box 393"/>
              <p:cNvSpPr txBox="1">
                <a:spLocks noChangeArrowheads="1"/>
              </p:cNvSpPr>
              <p:nvPr/>
            </p:nvSpPr>
            <p:spPr bwMode="auto">
              <a:xfrm>
                <a:off x="1842" y="994"/>
                <a:ext cx="230" cy="135"/>
              </a:xfrm>
              <a:prstGeom prst="rect">
                <a:avLst/>
              </a:prstGeom>
              <a:noFill/>
              <a:ln w="9525">
                <a:noFill/>
                <a:miter lim="800000"/>
                <a:headEnd/>
                <a:tailEnd/>
              </a:ln>
            </p:spPr>
            <p:txBody>
              <a:bodyPr wrap="none">
                <a:spAutoFit/>
              </a:bodyPr>
              <a:lstStyle/>
              <a:p>
                <a:r>
                  <a:rPr lang="en-US" sz="800" b="1"/>
                  <a:t>ING</a:t>
                </a:r>
              </a:p>
            </p:txBody>
          </p:sp>
        </p:grpSp>
        <p:sp>
          <p:nvSpPr>
            <p:cNvPr id="180311" name="Text Box 394"/>
            <p:cNvSpPr txBox="1">
              <a:spLocks noChangeArrowheads="1"/>
            </p:cNvSpPr>
            <p:nvPr/>
          </p:nvSpPr>
          <p:spPr bwMode="auto">
            <a:xfrm>
              <a:off x="902" y="1341"/>
              <a:ext cx="116" cy="135"/>
            </a:xfrm>
            <a:prstGeom prst="rect">
              <a:avLst/>
            </a:prstGeom>
            <a:noFill/>
            <a:ln w="9525">
              <a:noFill/>
              <a:miter lim="800000"/>
              <a:headEnd/>
              <a:tailEnd/>
            </a:ln>
          </p:spPr>
          <p:txBody>
            <a:bodyPr wrap="none">
              <a:spAutoFit/>
            </a:bodyPr>
            <a:lstStyle/>
            <a:p>
              <a:endParaRPr lang="en-US" sz="800" b="1"/>
            </a:p>
          </p:txBody>
        </p:sp>
      </p:grpSp>
      <p:sp>
        <p:nvSpPr>
          <p:cNvPr id="180271" name="Text Box 395"/>
          <p:cNvSpPr txBox="1">
            <a:spLocks noChangeArrowheads="1"/>
          </p:cNvSpPr>
          <p:nvPr/>
        </p:nvSpPr>
        <p:spPr bwMode="auto">
          <a:xfrm>
            <a:off x="2071688" y="561975"/>
            <a:ext cx="401637" cy="304800"/>
          </a:xfrm>
          <a:prstGeom prst="rect">
            <a:avLst/>
          </a:prstGeom>
          <a:noFill/>
          <a:ln w="9525">
            <a:noFill/>
            <a:miter lim="800000"/>
            <a:headEnd/>
            <a:tailEnd/>
          </a:ln>
        </p:spPr>
        <p:txBody>
          <a:bodyPr wrap="none">
            <a:spAutoFit/>
          </a:bodyPr>
          <a:lstStyle/>
          <a:p>
            <a:r>
              <a:rPr lang="en-US" sz="1400" b="1"/>
              <a:t>6X</a:t>
            </a:r>
          </a:p>
        </p:txBody>
      </p:sp>
      <p:grpSp>
        <p:nvGrpSpPr>
          <p:cNvPr id="180272" name="Group 396"/>
          <p:cNvGrpSpPr>
            <a:grpSpLocks/>
          </p:cNvGrpSpPr>
          <p:nvPr/>
        </p:nvGrpSpPr>
        <p:grpSpPr bwMode="auto">
          <a:xfrm>
            <a:off x="2062163" y="1058863"/>
            <a:ext cx="1062037" cy="439737"/>
            <a:chOff x="902" y="1200"/>
            <a:chExt cx="669" cy="277"/>
          </a:xfrm>
        </p:grpSpPr>
        <p:grpSp>
          <p:nvGrpSpPr>
            <p:cNvPr id="180293" name="Group 397"/>
            <p:cNvGrpSpPr>
              <a:grpSpLocks/>
            </p:cNvGrpSpPr>
            <p:nvPr/>
          </p:nvGrpSpPr>
          <p:grpSpPr bwMode="auto">
            <a:xfrm>
              <a:off x="1144" y="1200"/>
              <a:ext cx="427" cy="277"/>
              <a:chOff x="1680" y="852"/>
              <a:chExt cx="427" cy="277"/>
            </a:xfrm>
          </p:grpSpPr>
          <p:grpSp>
            <p:nvGrpSpPr>
              <p:cNvPr id="180295" name="Group 398"/>
              <p:cNvGrpSpPr>
                <a:grpSpLocks/>
              </p:cNvGrpSpPr>
              <p:nvPr/>
            </p:nvGrpSpPr>
            <p:grpSpPr bwMode="auto">
              <a:xfrm>
                <a:off x="1680" y="940"/>
                <a:ext cx="202" cy="139"/>
                <a:chOff x="1630" y="906"/>
                <a:chExt cx="252" cy="173"/>
              </a:xfrm>
            </p:grpSpPr>
            <p:grpSp>
              <p:nvGrpSpPr>
                <p:cNvPr id="180298" name="Group 399"/>
                <p:cNvGrpSpPr>
                  <a:grpSpLocks/>
                </p:cNvGrpSpPr>
                <p:nvPr/>
              </p:nvGrpSpPr>
              <p:grpSpPr bwMode="auto">
                <a:xfrm>
                  <a:off x="1632" y="912"/>
                  <a:ext cx="250" cy="167"/>
                  <a:chOff x="2928" y="864"/>
                  <a:chExt cx="250" cy="167"/>
                </a:xfrm>
              </p:grpSpPr>
              <p:sp>
                <p:nvSpPr>
                  <p:cNvPr id="180303" name="Rectangle 400"/>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304" name="Line 401"/>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305" name="Freeform 402"/>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306" name="Freeform 403"/>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596" name="AutoShape 404"/>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97" name="AutoShape 405"/>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598" name="AutoShape 406"/>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299" name="Group 407"/>
                <p:cNvGrpSpPr>
                  <a:grpSpLocks/>
                </p:cNvGrpSpPr>
                <p:nvPr/>
              </p:nvGrpSpPr>
              <p:grpSpPr bwMode="auto">
                <a:xfrm>
                  <a:off x="1630" y="906"/>
                  <a:ext cx="252" cy="173"/>
                  <a:chOff x="2784" y="643"/>
                  <a:chExt cx="252" cy="173"/>
                </a:xfrm>
              </p:grpSpPr>
              <p:sp>
                <p:nvSpPr>
                  <p:cNvPr id="180300" name="Rectangle 408"/>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301" name="Line 409"/>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302" name="Line 410"/>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296" name="Text Box 411"/>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297" name="Text Box 412"/>
              <p:cNvSpPr txBox="1">
                <a:spLocks noChangeArrowheads="1"/>
              </p:cNvSpPr>
              <p:nvPr/>
            </p:nvSpPr>
            <p:spPr bwMode="auto">
              <a:xfrm>
                <a:off x="1842" y="994"/>
                <a:ext cx="265" cy="135"/>
              </a:xfrm>
              <a:prstGeom prst="rect">
                <a:avLst/>
              </a:prstGeom>
              <a:noFill/>
              <a:ln w="9525">
                <a:noFill/>
                <a:miter lim="800000"/>
                <a:headEnd/>
                <a:tailEnd/>
              </a:ln>
            </p:spPr>
            <p:txBody>
              <a:bodyPr wrap="none">
                <a:spAutoFit/>
              </a:bodyPr>
              <a:lstStyle/>
              <a:p>
                <a:r>
                  <a:rPr lang="en-US" sz="800" b="1"/>
                  <a:t>MOD</a:t>
                </a:r>
              </a:p>
            </p:txBody>
          </p:sp>
        </p:grpSp>
        <p:sp>
          <p:nvSpPr>
            <p:cNvPr id="180294" name="Text Box 413"/>
            <p:cNvSpPr txBox="1">
              <a:spLocks noChangeArrowheads="1"/>
            </p:cNvSpPr>
            <p:nvPr/>
          </p:nvSpPr>
          <p:spPr bwMode="auto">
            <a:xfrm>
              <a:off x="902" y="1341"/>
              <a:ext cx="116" cy="135"/>
            </a:xfrm>
            <a:prstGeom prst="rect">
              <a:avLst/>
            </a:prstGeom>
            <a:noFill/>
            <a:ln w="9525">
              <a:noFill/>
              <a:miter lim="800000"/>
              <a:headEnd/>
              <a:tailEnd/>
            </a:ln>
          </p:spPr>
          <p:txBody>
            <a:bodyPr wrap="none">
              <a:spAutoFit/>
            </a:bodyPr>
            <a:lstStyle/>
            <a:p>
              <a:endParaRPr lang="en-US" sz="800" b="1"/>
            </a:p>
          </p:txBody>
        </p:sp>
      </p:grpSp>
      <p:sp>
        <p:nvSpPr>
          <p:cNvPr id="180273" name="Text Box 414"/>
          <p:cNvSpPr txBox="1">
            <a:spLocks noChangeArrowheads="1"/>
          </p:cNvSpPr>
          <p:nvPr/>
        </p:nvSpPr>
        <p:spPr bwMode="auto">
          <a:xfrm>
            <a:off x="2062163" y="1163638"/>
            <a:ext cx="401637" cy="304800"/>
          </a:xfrm>
          <a:prstGeom prst="rect">
            <a:avLst/>
          </a:prstGeom>
          <a:noFill/>
          <a:ln w="9525">
            <a:noFill/>
            <a:miter lim="800000"/>
            <a:headEnd/>
            <a:tailEnd/>
          </a:ln>
        </p:spPr>
        <p:txBody>
          <a:bodyPr wrap="none">
            <a:spAutoFit/>
          </a:bodyPr>
          <a:lstStyle/>
          <a:p>
            <a:r>
              <a:rPr lang="en-US" sz="1400" b="1"/>
              <a:t>8X</a:t>
            </a:r>
          </a:p>
        </p:txBody>
      </p:sp>
      <p:grpSp>
        <p:nvGrpSpPr>
          <p:cNvPr id="180274" name="Group 415"/>
          <p:cNvGrpSpPr>
            <a:grpSpLocks/>
          </p:cNvGrpSpPr>
          <p:nvPr/>
        </p:nvGrpSpPr>
        <p:grpSpPr bwMode="auto">
          <a:xfrm>
            <a:off x="2076450" y="1600200"/>
            <a:ext cx="1017588" cy="439738"/>
            <a:chOff x="902" y="1200"/>
            <a:chExt cx="641" cy="277"/>
          </a:xfrm>
        </p:grpSpPr>
        <p:grpSp>
          <p:nvGrpSpPr>
            <p:cNvPr id="180276" name="Group 416"/>
            <p:cNvGrpSpPr>
              <a:grpSpLocks/>
            </p:cNvGrpSpPr>
            <p:nvPr/>
          </p:nvGrpSpPr>
          <p:grpSpPr bwMode="auto">
            <a:xfrm>
              <a:off x="1144" y="1200"/>
              <a:ext cx="399" cy="277"/>
              <a:chOff x="1680" y="852"/>
              <a:chExt cx="399" cy="277"/>
            </a:xfrm>
          </p:grpSpPr>
          <p:grpSp>
            <p:nvGrpSpPr>
              <p:cNvPr id="180278" name="Group 417"/>
              <p:cNvGrpSpPr>
                <a:grpSpLocks/>
              </p:cNvGrpSpPr>
              <p:nvPr/>
            </p:nvGrpSpPr>
            <p:grpSpPr bwMode="auto">
              <a:xfrm>
                <a:off x="1680" y="940"/>
                <a:ext cx="202" cy="139"/>
                <a:chOff x="1630" y="906"/>
                <a:chExt cx="252" cy="173"/>
              </a:xfrm>
            </p:grpSpPr>
            <p:grpSp>
              <p:nvGrpSpPr>
                <p:cNvPr id="180281" name="Group 418"/>
                <p:cNvGrpSpPr>
                  <a:grpSpLocks/>
                </p:cNvGrpSpPr>
                <p:nvPr/>
              </p:nvGrpSpPr>
              <p:grpSpPr bwMode="auto">
                <a:xfrm>
                  <a:off x="1632" y="912"/>
                  <a:ext cx="250" cy="167"/>
                  <a:chOff x="2928" y="864"/>
                  <a:chExt cx="250" cy="167"/>
                </a:xfrm>
              </p:grpSpPr>
              <p:sp>
                <p:nvSpPr>
                  <p:cNvPr id="180286" name="Rectangle 419"/>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0287" name="Line 420"/>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0288" name="Freeform 421"/>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0289" name="Freeform 422"/>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8615" name="AutoShape 423"/>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616" name="AutoShape 424"/>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8617" name="AutoShape 425"/>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0282" name="Group 426"/>
                <p:cNvGrpSpPr>
                  <a:grpSpLocks/>
                </p:cNvGrpSpPr>
                <p:nvPr/>
              </p:nvGrpSpPr>
              <p:grpSpPr bwMode="auto">
                <a:xfrm>
                  <a:off x="1630" y="906"/>
                  <a:ext cx="252" cy="173"/>
                  <a:chOff x="2784" y="643"/>
                  <a:chExt cx="252" cy="173"/>
                </a:xfrm>
              </p:grpSpPr>
              <p:sp>
                <p:nvSpPr>
                  <p:cNvPr id="180283" name="Rectangle 427"/>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0284" name="Line 428"/>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0285" name="Line 429"/>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0279" name="Text Box 430"/>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0280" name="Text Box 431"/>
              <p:cNvSpPr txBox="1">
                <a:spLocks noChangeArrowheads="1"/>
              </p:cNvSpPr>
              <p:nvPr/>
            </p:nvSpPr>
            <p:spPr bwMode="auto">
              <a:xfrm>
                <a:off x="1842" y="994"/>
                <a:ext cx="237" cy="135"/>
              </a:xfrm>
              <a:prstGeom prst="rect">
                <a:avLst/>
              </a:prstGeom>
              <a:noFill/>
              <a:ln w="9525">
                <a:noFill/>
                <a:miter lim="800000"/>
                <a:headEnd/>
                <a:tailEnd/>
              </a:ln>
            </p:spPr>
            <p:txBody>
              <a:bodyPr wrap="none">
                <a:spAutoFit/>
              </a:bodyPr>
              <a:lstStyle/>
              <a:p>
                <a:r>
                  <a:rPr lang="en-US" sz="800" b="1"/>
                  <a:t>MOI</a:t>
                </a:r>
              </a:p>
            </p:txBody>
          </p:sp>
        </p:grpSp>
        <p:sp>
          <p:nvSpPr>
            <p:cNvPr id="180277" name="Text Box 432"/>
            <p:cNvSpPr txBox="1">
              <a:spLocks noChangeArrowheads="1"/>
            </p:cNvSpPr>
            <p:nvPr/>
          </p:nvSpPr>
          <p:spPr bwMode="auto">
            <a:xfrm>
              <a:off x="902" y="1341"/>
              <a:ext cx="116" cy="135"/>
            </a:xfrm>
            <a:prstGeom prst="rect">
              <a:avLst/>
            </a:prstGeom>
            <a:noFill/>
            <a:ln w="9525">
              <a:noFill/>
              <a:miter lim="800000"/>
              <a:headEnd/>
              <a:tailEnd/>
            </a:ln>
          </p:spPr>
          <p:txBody>
            <a:bodyPr wrap="none">
              <a:spAutoFit/>
            </a:bodyPr>
            <a:lstStyle/>
            <a:p>
              <a:endParaRPr lang="en-US" sz="800" b="1"/>
            </a:p>
          </p:txBody>
        </p:sp>
      </p:grpSp>
      <p:sp>
        <p:nvSpPr>
          <p:cNvPr id="180275" name="Text Box 433"/>
          <p:cNvSpPr txBox="1">
            <a:spLocks noChangeArrowheads="1"/>
          </p:cNvSpPr>
          <p:nvPr/>
        </p:nvSpPr>
        <p:spPr bwMode="auto">
          <a:xfrm>
            <a:off x="2103438" y="1704975"/>
            <a:ext cx="401637" cy="304800"/>
          </a:xfrm>
          <a:prstGeom prst="rect">
            <a:avLst/>
          </a:prstGeom>
          <a:noFill/>
          <a:ln w="9525">
            <a:noFill/>
            <a:miter lim="800000"/>
            <a:headEnd/>
            <a:tailEnd/>
          </a:ln>
        </p:spPr>
        <p:txBody>
          <a:bodyPr wrap="none">
            <a:spAutoFit/>
          </a:bodyPr>
          <a:lstStyle/>
          <a:p>
            <a:r>
              <a:rPr lang="en-US" sz="1400" b="1"/>
              <a:t>1X</a:t>
            </a:r>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Text Box 2"/>
          <p:cNvSpPr txBox="1">
            <a:spLocks noChangeArrowheads="1"/>
          </p:cNvSpPr>
          <p:nvPr/>
        </p:nvSpPr>
        <p:spPr bwMode="auto">
          <a:xfrm>
            <a:off x="2238375" y="-34925"/>
            <a:ext cx="4619625" cy="457200"/>
          </a:xfrm>
          <a:prstGeom prst="rect">
            <a:avLst/>
          </a:prstGeom>
          <a:noFill/>
          <a:ln w="9525">
            <a:noFill/>
            <a:miter lim="800000"/>
            <a:headEnd/>
            <a:tailEnd/>
          </a:ln>
        </p:spPr>
        <p:txBody>
          <a:bodyPr wrap="none">
            <a:spAutoFit/>
          </a:bodyPr>
          <a:lstStyle/>
          <a:p>
            <a:r>
              <a:rPr lang="en-US" sz="2400" b="1" u="sng"/>
              <a:t>Commonly Used U.S. Symbols</a:t>
            </a:r>
          </a:p>
        </p:txBody>
      </p:sp>
      <p:grpSp>
        <p:nvGrpSpPr>
          <p:cNvPr id="181251" name="Group 3"/>
          <p:cNvGrpSpPr>
            <a:grpSpLocks/>
          </p:cNvGrpSpPr>
          <p:nvPr/>
        </p:nvGrpSpPr>
        <p:grpSpPr bwMode="auto">
          <a:xfrm>
            <a:off x="6553200" y="5029200"/>
            <a:ext cx="593725" cy="525463"/>
            <a:chOff x="4461" y="336"/>
            <a:chExt cx="374" cy="331"/>
          </a:xfrm>
        </p:grpSpPr>
        <p:grpSp>
          <p:nvGrpSpPr>
            <p:cNvPr id="182129" name="Group 4"/>
            <p:cNvGrpSpPr>
              <a:grpSpLocks/>
            </p:cNvGrpSpPr>
            <p:nvPr/>
          </p:nvGrpSpPr>
          <p:grpSpPr bwMode="auto">
            <a:xfrm>
              <a:off x="4560" y="336"/>
              <a:ext cx="275" cy="274"/>
              <a:chOff x="3975" y="2107"/>
              <a:chExt cx="275" cy="274"/>
            </a:xfrm>
          </p:grpSpPr>
          <p:sp>
            <p:nvSpPr>
              <p:cNvPr id="182131" name="Rectangle 5"/>
              <p:cNvSpPr>
                <a:spLocks noChangeArrowheads="1"/>
              </p:cNvSpPr>
              <p:nvPr/>
            </p:nvSpPr>
            <p:spPr bwMode="auto">
              <a:xfrm>
                <a:off x="3984" y="2208"/>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2132" name="Line 6"/>
              <p:cNvSpPr>
                <a:spLocks noChangeShapeType="1"/>
              </p:cNvSpPr>
              <p:nvPr/>
            </p:nvSpPr>
            <p:spPr bwMode="auto">
              <a:xfrm flipV="1">
                <a:off x="3984" y="2208"/>
                <a:ext cx="252" cy="173"/>
              </a:xfrm>
              <a:prstGeom prst="line">
                <a:avLst/>
              </a:prstGeom>
              <a:noFill/>
              <a:ln w="19050">
                <a:solidFill>
                  <a:srgbClr val="FFFF00"/>
                </a:solidFill>
                <a:round/>
                <a:headEnd/>
                <a:tailEnd/>
              </a:ln>
            </p:spPr>
            <p:txBody>
              <a:bodyPr wrap="none" anchor="ctr"/>
              <a:lstStyle/>
              <a:p>
                <a:endParaRPr lang="en-US"/>
              </a:p>
            </p:txBody>
          </p:sp>
          <p:sp>
            <p:nvSpPr>
              <p:cNvPr id="182133" name="Line 7"/>
              <p:cNvSpPr>
                <a:spLocks noChangeShapeType="1"/>
              </p:cNvSpPr>
              <p:nvPr/>
            </p:nvSpPr>
            <p:spPr bwMode="auto">
              <a:xfrm>
                <a:off x="3984" y="2208"/>
                <a:ext cx="252" cy="173"/>
              </a:xfrm>
              <a:prstGeom prst="line">
                <a:avLst/>
              </a:prstGeom>
              <a:noFill/>
              <a:ln w="19050">
                <a:solidFill>
                  <a:srgbClr val="FFFF00"/>
                </a:solidFill>
                <a:round/>
                <a:headEnd/>
                <a:tailEnd/>
              </a:ln>
            </p:spPr>
            <p:txBody>
              <a:bodyPr wrap="none" anchor="ctr"/>
              <a:lstStyle/>
              <a:p>
                <a:endParaRPr lang="en-US"/>
              </a:p>
            </p:txBody>
          </p:sp>
          <p:sp>
            <p:nvSpPr>
              <p:cNvPr id="182134" name="Freeform 8"/>
              <p:cNvSpPr>
                <a:spLocks/>
              </p:cNvSpPr>
              <p:nvPr/>
            </p:nvSpPr>
            <p:spPr bwMode="auto">
              <a:xfrm>
                <a:off x="3993" y="234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nvGrpSpPr>
              <p:cNvPr id="182135" name="Group 9"/>
              <p:cNvGrpSpPr>
                <a:grpSpLocks/>
              </p:cNvGrpSpPr>
              <p:nvPr/>
            </p:nvGrpSpPr>
            <p:grpSpPr bwMode="auto">
              <a:xfrm>
                <a:off x="4011" y="2286"/>
                <a:ext cx="200" cy="27"/>
                <a:chOff x="2400" y="1776"/>
                <a:chExt cx="480" cy="48"/>
              </a:xfrm>
            </p:grpSpPr>
            <p:sp>
              <p:nvSpPr>
                <p:cNvPr id="182137" name="Oval 10"/>
                <p:cNvSpPr>
                  <a:spLocks noChangeArrowheads="1"/>
                </p:cNvSpPr>
                <p:nvPr/>
              </p:nvSpPr>
              <p:spPr bwMode="auto">
                <a:xfrm>
                  <a:off x="2400" y="1776"/>
                  <a:ext cx="240" cy="48"/>
                </a:xfrm>
                <a:prstGeom prst="ellipse">
                  <a:avLst/>
                </a:prstGeom>
                <a:noFill/>
                <a:ln w="19050">
                  <a:solidFill>
                    <a:srgbClr val="FFFF00"/>
                  </a:solidFill>
                  <a:round/>
                  <a:headEnd/>
                  <a:tailEnd/>
                </a:ln>
              </p:spPr>
              <p:txBody>
                <a:bodyPr wrap="none" anchor="ctr"/>
                <a:lstStyle/>
                <a:p>
                  <a:endParaRPr lang="en-US"/>
                </a:p>
              </p:txBody>
            </p:sp>
            <p:sp>
              <p:nvSpPr>
                <p:cNvPr id="182138" name="Oval 11"/>
                <p:cNvSpPr>
                  <a:spLocks noChangeArrowheads="1"/>
                </p:cNvSpPr>
                <p:nvPr/>
              </p:nvSpPr>
              <p:spPr bwMode="auto">
                <a:xfrm>
                  <a:off x="2640" y="1776"/>
                  <a:ext cx="240" cy="48"/>
                </a:xfrm>
                <a:prstGeom prst="ellipse">
                  <a:avLst/>
                </a:prstGeom>
                <a:noFill/>
                <a:ln w="19050">
                  <a:solidFill>
                    <a:srgbClr val="FFFF00"/>
                  </a:solidFill>
                  <a:round/>
                  <a:headEnd/>
                  <a:tailEnd/>
                </a:ln>
              </p:spPr>
              <p:txBody>
                <a:bodyPr wrap="none" anchor="ctr"/>
                <a:lstStyle/>
                <a:p>
                  <a:endParaRPr lang="en-US"/>
                </a:p>
              </p:txBody>
            </p:sp>
          </p:grpSp>
          <p:sp>
            <p:nvSpPr>
              <p:cNvPr id="182136" name="Text Box 12"/>
              <p:cNvSpPr txBox="1">
                <a:spLocks noChangeArrowheads="1"/>
              </p:cNvSpPr>
              <p:nvPr/>
            </p:nvSpPr>
            <p:spPr bwMode="auto">
              <a:xfrm>
                <a:off x="3975" y="2107"/>
                <a:ext cx="275" cy="154"/>
              </a:xfrm>
              <a:prstGeom prst="rect">
                <a:avLst/>
              </a:prstGeom>
              <a:noFill/>
              <a:ln w="19050">
                <a:noFill/>
                <a:miter lim="800000"/>
                <a:headEnd/>
                <a:tailEnd/>
              </a:ln>
            </p:spPr>
            <p:txBody>
              <a:bodyPr wrap="none" lIns="91418" tIns="45709" rIns="91418" bIns="45709">
                <a:spAutoFit/>
              </a:bodyPr>
              <a:lstStyle/>
              <a:p>
                <a:pPr eaLnBrk="0" hangingPunct="0"/>
                <a:r>
                  <a:rPr lang="en-US" sz="1000" b="1"/>
                  <a:t>XXX</a:t>
                </a:r>
              </a:p>
            </p:txBody>
          </p:sp>
        </p:grpSp>
        <p:sp>
          <p:nvSpPr>
            <p:cNvPr id="182130" name="Text Box 13"/>
            <p:cNvSpPr txBox="1">
              <a:spLocks noChangeArrowheads="1"/>
            </p:cNvSpPr>
            <p:nvPr/>
          </p:nvSpPr>
          <p:spPr bwMode="auto">
            <a:xfrm>
              <a:off x="4461" y="513"/>
              <a:ext cx="147" cy="154"/>
            </a:xfrm>
            <a:prstGeom prst="rect">
              <a:avLst/>
            </a:prstGeom>
            <a:noFill/>
            <a:ln w="9525">
              <a:noFill/>
              <a:miter lim="800000"/>
              <a:headEnd/>
              <a:tailEnd/>
            </a:ln>
          </p:spPr>
          <p:txBody>
            <a:bodyPr wrap="none">
              <a:spAutoFit/>
            </a:bodyPr>
            <a:lstStyle/>
            <a:p>
              <a:r>
                <a:rPr lang="en-US" sz="1000" b="1">
                  <a:latin typeface="Times New Roman" pitchFamily="18" charset="0"/>
                </a:rPr>
                <a:t>I</a:t>
              </a:r>
              <a:endParaRPr lang="en-US" sz="1000" b="1"/>
            </a:p>
          </p:txBody>
        </p:sp>
      </p:grpSp>
      <p:grpSp>
        <p:nvGrpSpPr>
          <p:cNvPr id="181252" name="Group 14"/>
          <p:cNvGrpSpPr>
            <a:grpSpLocks/>
          </p:cNvGrpSpPr>
          <p:nvPr/>
        </p:nvGrpSpPr>
        <p:grpSpPr bwMode="auto">
          <a:xfrm>
            <a:off x="8077200" y="5029200"/>
            <a:ext cx="400050" cy="442913"/>
            <a:chOff x="5088" y="3168"/>
            <a:chExt cx="252" cy="279"/>
          </a:xfrm>
        </p:grpSpPr>
        <p:pic>
          <p:nvPicPr>
            <p:cNvPr id="182124" name="Picture 15" descr="npo000082"/>
            <p:cNvPicPr>
              <a:picLocks noChangeArrowheads="1"/>
            </p:cNvPicPr>
            <p:nvPr/>
          </p:nvPicPr>
          <p:blipFill>
            <a:blip r:embed="rId2" cstate="print"/>
            <a:srcRect/>
            <a:stretch>
              <a:fillRect/>
            </a:stretch>
          </p:blipFill>
          <p:spPr bwMode="auto">
            <a:xfrm>
              <a:off x="5088" y="3274"/>
              <a:ext cx="248" cy="167"/>
            </a:xfrm>
            <a:prstGeom prst="rect">
              <a:avLst/>
            </a:prstGeom>
            <a:noFill/>
            <a:ln w="9525" algn="ctr">
              <a:noFill/>
              <a:miter lim="800000"/>
              <a:headEnd/>
              <a:tailEnd/>
            </a:ln>
          </p:spPr>
        </p:pic>
        <p:grpSp>
          <p:nvGrpSpPr>
            <p:cNvPr id="182125" name="Group 16"/>
            <p:cNvGrpSpPr>
              <a:grpSpLocks/>
            </p:cNvGrpSpPr>
            <p:nvPr/>
          </p:nvGrpSpPr>
          <p:grpSpPr bwMode="auto">
            <a:xfrm>
              <a:off x="5088" y="3274"/>
              <a:ext cx="252" cy="173"/>
              <a:chOff x="2016" y="816"/>
              <a:chExt cx="252" cy="173"/>
            </a:xfrm>
          </p:grpSpPr>
          <p:sp>
            <p:nvSpPr>
              <p:cNvPr id="182127" name="Rectangle 17"/>
              <p:cNvSpPr>
                <a:spLocks noChangeArrowheads="1"/>
              </p:cNvSpPr>
              <p:nvPr/>
            </p:nvSpPr>
            <p:spPr bwMode="auto">
              <a:xfrm>
                <a:off x="2016" y="816"/>
                <a:ext cx="252" cy="173"/>
              </a:xfrm>
              <a:prstGeom prst="rect">
                <a:avLst/>
              </a:prstGeom>
              <a:noFill/>
              <a:ln w="19050">
                <a:solidFill>
                  <a:schemeClr val="tx1"/>
                </a:solidFill>
                <a:miter lim="800000"/>
                <a:headEnd/>
                <a:tailEnd/>
              </a:ln>
            </p:spPr>
            <p:txBody>
              <a:bodyPr wrap="none" anchor="ctr"/>
              <a:lstStyle/>
              <a:p>
                <a:endParaRPr lang="en-US"/>
              </a:p>
            </p:txBody>
          </p:sp>
          <p:sp>
            <p:nvSpPr>
              <p:cNvPr id="182128" name="Oval 18"/>
              <p:cNvSpPr>
                <a:spLocks noChangeArrowheads="1"/>
              </p:cNvSpPr>
              <p:nvPr/>
            </p:nvSpPr>
            <p:spPr bwMode="auto">
              <a:xfrm>
                <a:off x="2052" y="870"/>
                <a:ext cx="181" cy="70"/>
              </a:xfrm>
              <a:prstGeom prst="ellipse">
                <a:avLst/>
              </a:prstGeom>
              <a:noFill/>
              <a:ln w="19050">
                <a:solidFill>
                  <a:schemeClr val="tx1"/>
                </a:solidFill>
                <a:round/>
                <a:headEnd/>
                <a:tailEnd/>
              </a:ln>
            </p:spPr>
            <p:txBody>
              <a:bodyPr/>
              <a:lstStyle/>
              <a:p>
                <a:endParaRPr lang="en-US"/>
              </a:p>
            </p:txBody>
          </p:sp>
        </p:grpSp>
        <p:sp>
          <p:nvSpPr>
            <p:cNvPr id="182126" name="Text Box 19"/>
            <p:cNvSpPr txBox="1">
              <a:spLocks noChangeArrowheads="1"/>
            </p:cNvSpPr>
            <p:nvPr/>
          </p:nvSpPr>
          <p:spPr bwMode="auto">
            <a:xfrm>
              <a:off x="5106" y="3168"/>
              <a:ext cx="222" cy="154"/>
            </a:xfrm>
            <a:prstGeom prst="rect">
              <a:avLst/>
            </a:prstGeom>
            <a:noFill/>
            <a:ln w="19050">
              <a:noFill/>
              <a:miter lim="800000"/>
              <a:headEnd/>
              <a:tailEnd/>
            </a:ln>
          </p:spPr>
          <p:txBody>
            <a:bodyPr wrap="none" lIns="91418" tIns="45709" rIns="91418" bIns="45709">
              <a:spAutoFit/>
            </a:bodyPr>
            <a:lstStyle/>
            <a:p>
              <a:pPr eaLnBrk="0" hangingPunct="0"/>
              <a:r>
                <a:rPr lang="en-US" sz="1000" b="1"/>
                <a:t>XX</a:t>
              </a:r>
            </a:p>
          </p:txBody>
        </p:sp>
      </p:grpSp>
      <p:grpSp>
        <p:nvGrpSpPr>
          <p:cNvPr id="181253" name="Group 20"/>
          <p:cNvGrpSpPr>
            <a:grpSpLocks/>
          </p:cNvGrpSpPr>
          <p:nvPr/>
        </p:nvGrpSpPr>
        <p:grpSpPr bwMode="auto">
          <a:xfrm>
            <a:off x="7391400" y="5029200"/>
            <a:ext cx="400050" cy="442913"/>
            <a:chOff x="4656" y="3168"/>
            <a:chExt cx="252" cy="279"/>
          </a:xfrm>
        </p:grpSpPr>
        <p:pic>
          <p:nvPicPr>
            <p:cNvPr id="182117" name="Picture 21" descr="npo000084"/>
            <p:cNvPicPr>
              <a:picLocks noChangeArrowheads="1"/>
            </p:cNvPicPr>
            <p:nvPr/>
          </p:nvPicPr>
          <p:blipFill>
            <a:blip r:embed="rId2" cstate="print"/>
            <a:srcRect/>
            <a:stretch>
              <a:fillRect/>
            </a:stretch>
          </p:blipFill>
          <p:spPr bwMode="auto">
            <a:xfrm>
              <a:off x="4656" y="3274"/>
              <a:ext cx="248" cy="167"/>
            </a:xfrm>
            <a:prstGeom prst="rect">
              <a:avLst/>
            </a:prstGeom>
            <a:noFill/>
            <a:ln w="9525" algn="ctr">
              <a:noFill/>
              <a:miter lim="800000"/>
              <a:headEnd/>
              <a:tailEnd/>
            </a:ln>
          </p:spPr>
        </p:pic>
        <p:grpSp>
          <p:nvGrpSpPr>
            <p:cNvPr id="182118" name="Group 22"/>
            <p:cNvGrpSpPr>
              <a:grpSpLocks/>
            </p:cNvGrpSpPr>
            <p:nvPr/>
          </p:nvGrpSpPr>
          <p:grpSpPr bwMode="auto">
            <a:xfrm>
              <a:off x="4656" y="3274"/>
              <a:ext cx="252" cy="173"/>
              <a:chOff x="1632" y="532"/>
              <a:chExt cx="252" cy="173"/>
            </a:xfrm>
          </p:grpSpPr>
          <p:sp>
            <p:nvSpPr>
              <p:cNvPr id="182120" name="Rectangle 23"/>
              <p:cNvSpPr>
                <a:spLocks noChangeArrowheads="1"/>
              </p:cNvSpPr>
              <p:nvPr/>
            </p:nvSpPr>
            <p:spPr bwMode="auto">
              <a:xfrm>
                <a:off x="1632" y="532"/>
                <a:ext cx="252" cy="173"/>
              </a:xfrm>
              <a:prstGeom prst="rect">
                <a:avLst/>
              </a:prstGeom>
              <a:noFill/>
              <a:ln w="19050">
                <a:solidFill>
                  <a:schemeClr val="tx1"/>
                </a:solidFill>
                <a:miter lim="800000"/>
                <a:headEnd/>
                <a:tailEnd/>
              </a:ln>
            </p:spPr>
            <p:txBody>
              <a:bodyPr wrap="none" anchor="ctr"/>
              <a:lstStyle/>
              <a:p>
                <a:endParaRPr lang="en-US"/>
              </a:p>
            </p:txBody>
          </p:sp>
          <p:sp>
            <p:nvSpPr>
              <p:cNvPr id="182121" name="Line 24"/>
              <p:cNvSpPr>
                <a:spLocks noChangeShapeType="1"/>
              </p:cNvSpPr>
              <p:nvPr/>
            </p:nvSpPr>
            <p:spPr bwMode="auto">
              <a:xfrm>
                <a:off x="1632" y="532"/>
                <a:ext cx="252" cy="173"/>
              </a:xfrm>
              <a:prstGeom prst="line">
                <a:avLst/>
              </a:prstGeom>
              <a:noFill/>
              <a:ln w="19050">
                <a:solidFill>
                  <a:schemeClr val="tx1"/>
                </a:solidFill>
                <a:round/>
                <a:headEnd/>
                <a:tailEnd/>
              </a:ln>
            </p:spPr>
            <p:txBody>
              <a:bodyPr wrap="none" anchor="ctr"/>
              <a:lstStyle/>
              <a:p>
                <a:endParaRPr lang="en-US"/>
              </a:p>
            </p:txBody>
          </p:sp>
          <p:sp>
            <p:nvSpPr>
              <p:cNvPr id="182122" name="Line 25"/>
              <p:cNvSpPr>
                <a:spLocks noChangeShapeType="1"/>
              </p:cNvSpPr>
              <p:nvPr/>
            </p:nvSpPr>
            <p:spPr bwMode="auto">
              <a:xfrm flipV="1">
                <a:off x="1632" y="532"/>
                <a:ext cx="252" cy="173"/>
              </a:xfrm>
              <a:prstGeom prst="line">
                <a:avLst/>
              </a:prstGeom>
              <a:noFill/>
              <a:ln w="19050">
                <a:solidFill>
                  <a:schemeClr val="tx1"/>
                </a:solidFill>
                <a:round/>
                <a:headEnd/>
                <a:tailEnd/>
              </a:ln>
            </p:spPr>
            <p:txBody>
              <a:bodyPr wrap="none" anchor="ctr"/>
              <a:lstStyle/>
              <a:p>
                <a:endParaRPr lang="en-US"/>
              </a:p>
            </p:txBody>
          </p:sp>
          <p:sp>
            <p:nvSpPr>
              <p:cNvPr id="182123" name="Oval 26"/>
              <p:cNvSpPr>
                <a:spLocks noChangeArrowheads="1"/>
              </p:cNvSpPr>
              <p:nvPr/>
            </p:nvSpPr>
            <p:spPr bwMode="auto">
              <a:xfrm>
                <a:off x="1666" y="580"/>
                <a:ext cx="181" cy="70"/>
              </a:xfrm>
              <a:prstGeom prst="ellipse">
                <a:avLst/>
              </a:prstGeom>
              <a:noFill/>
              <a:ln w="19050">
                <a:solidFill>
                  <a:schemeClr val="tx1"/>
                </a:solidFill>
                <a:round/>
                <a:headEnd/>
                <a:tailEnd/>
              </a:ln>
            </p:spPr>
            <p:txBody>
              <a:bodyPr/>
              <a:lstStyle/>
              <a:p>
                <a:endParaRPr lang="en-US"/>
              </a:p>
            </p:txBody>
          </p:sp>
        </p:grpSp>
        <p:sp>
          <p:nvSpPr>
            <p:cNvPr id="182119" name="Text Box 27"/>
            <p:cNvSpPr txBox="1">
              <a:spLocks noChangeArrowheads="1"/>
            </p:cNvSpPr>
            <p:nvPr/>
          </p:nvSpPr>
          <p:spPr bwMode="auto">
            <a:xfrm>
              <a:off x="4674" y="3168"/>
              <a:ext cx="222" cy="154"/>
            </a:xfrm>
            <a:prstGeom prst="rect">
              <a:avLst/>
            </a:prstGeom>
            <a:noFill/>
            <a:ln w="19050">
              <a:noFill/>
              <a:miter lim="800000"/>
              <a:headEnd/>
              <a:tailEnd/>
            </a:ln>
          </p:spPr>
          <p:txBody>
            <a:bodyPr wrap="none" lIns="91418" tIns="45709" rIns="91418" bIns="45709">
              <a:spAutoFit/>
            </a:bodyPr>
            <a:lstStyle/>
            <a:p>
              <a:pPr eaLnBrk="0" hangingPunct="0"/>
              <a:r>
                <a:rPr lang="en-US" sz="1000" b="1"/>
                <a:t>XX</a:t>
              </a:r>
            </a:p>
          </p:txBody>
        </p:sp>
      </p:grpSp>
      <p:grpSp>
        <p:nvGrpSpPr>
          <p:cNvPr id="181254" name="Group 28"/>
          <p:cNvGrpSpPr>
            <a:grpSpLocks/>
          </p:cNvGrpSpPr>
          <p:nvPr/>
        </p:nvGrpSpPr>
        <p:grpSpPr bwMode="auto">
          <a:xfrm>
            <a:off x="6553200" y="5638800"/>
            <a:ext cx="768350" cy="530225"/>
            <a:chOff x="4128" y="3552"/>
            <a:chExt cx="484" cy="334"/>
          </a:xfrm>
        </p:grpSpPr>
        <p:grpSp>
          <p:nvGrpSpPr>
            <p:cNvPr id="182102" name="Group 29"/>
            <p:cNvGrpSpPr>
              <a:grpSpLocks/>
            </p:cNvGrpSpPr>
            <p:nvPr/>
          </p:nvGrpSpPr>
          <p:grpSpPr bwMode="auto">
            <a:xfrm>
              <a:off x="4240" y="3552"/>
              <a:ext cx="252" cy="279"/>
              <a:chOff x="4240" y="3552"/>
              <a:chExt cx="252" cy="279"/>
            </a:xfrm>
          </p:grpSpPr>
          <p:pic>
            <p:nvPicPr>
              <p:cNvPr id="182105" name="Picture 30" descr="npo000086"/>
              <p:cNvPicPr>
                <a:picLocks noChangeArrowheads="1"/>
              </p:cNvPicPr>
              <p:nvPr/>
            </p:nvPicPr>
            <p:blipFill>
              <a:blip r:embed="rId2" cstate="print"/>
              <a:srcRect/>
              <a:stretch>
                <a:fillRect/>
              </a:stretch>
            </p:blipFill>
            <p:spPr bwMode="auto">
              <a:xfrm>
                <a:off x="4244" y="3658"/>
                <a:ext cx="248" cy="167"/>
              </a:xfrm>
              <a:prstGeom prst="rect">
                <a:avLst/>
              </a:prstGeom>
              <a:noFill/>
              <a:ln w="9525" algn="ctr">
                <a:noFill/>
                <a:miter lim="800000"/>
                <a:headEnd/>
                <a:tailEnd/>
              </a:ln>
            </p:spPr>
          </p:pic>
          <p:grpSp>
            <p:nvGrpSpPr>
              <p:cNvPr id="182106" name="Group 31"/>
              <p:cNvGrpSpPr>
                <a:grpSpLocks/>
              </p:cNvGrpSpPr>
              <p:nvPr/>
            </p:nvGrpSpPr>
            <p:grpSpPr bwMode="auto">
              <a:xfrm>
                <a:off x="4240" y="3658"/>
                <a:ext cx="252" cy="173"/>
                <a:chOff x="2628" y="1632"/>
                <a:chExt cx="252" cy="173"/>
              </a:xfrm>
            </p:grpSpPr>
            <p:grpSp>
              <p:nvGrpSpPr>
                <p:cNvPr id="182108" name="Group 32"/>
                <p:cNvGrpSpPr>
                  <a:grpSpLocks/>
                </p:cNvGrpSpPr>
                <p:nvPr/>
              </p:nvGrpSpPr>
              <p:grpSpPr bwMode="auto">
                <a:xfrm>
                  <a:off x="2628" y="1632"/>
                  <a:ext cx="252" cy="173"/>
                  <a:chOff x="4608" y="2784"/>
                  <a:chExt cx="252" cy="173"/>
                </a:xfrm>
              </p:grpSpPr>
              <p:sp>
                <p:nvSpPr>
                  <p:cNvPr id="182110" name="Rectangle 33"/>
                  <p:cNvSpPr>
                    <a:spLocks noChangeArrowheads="1"/>
                  </p:cNvSpPr>
                  <p:nvPr/>
                </p:nvSpPr>
                <p:spPr bwMode="auto">
                  <a:xfrm>
                    <a:off x="4608" y="2784"/>
                    <a:ext cx="252" cy="173"/>
                  </a:xfrm>
                  <a:prstGeom prst="rect">
                    <a:avLst/>
                  </a:prstGeom>
                  <a:noFill/>
                  <a:ln w="19050">
                    <a:solidFill>
                      <a:schemeClr val="tx1"/>
                    </a:solidFill>
                    <a:miter lim="800000"/>
                    <a:headEnd/>
                    <a:tailEnd/>
                  </a:ln>
                </p:spPr>
                <p:txBody>
                  <a:bodyPr wrap="none" anchor="ctr"/>
                  <a:lstStyle/>
                  <a:p>
                    <a:endParaRPr lang="en-US"/>
                  </a:p>
                </p:txBody>
              </p:sp>
              <p:sp>
                <p:nvSpPr>
                  <p:cNvPr id="182111" name="Line 34"/>
                  <p:cNvSpPr>
                    <a:spLocks noChangeShapeType="1"/>
                  </p:cNvSpPr>
                  <p:nvPr/>
                </p:nvSpPr>
                <p:spPr bwMode="auto">
                  <a:xfrm>
                    <a:off x="4641" y="2784"/>
                    <a:ext cx="0" cy="173"/>
                  </a:xfrm>
                  <a:prstGeom prst="line">
                    <a:avLst/>
                  </a:prstGeom>
                  <a:noFill/>
                  <a:ln w="19050">
                    <a:solidFill>
                      <a:schemeClr val="tx1"/>
                    </a:solidFill>
                    <a:round/>
                    <a:headEnd/>
                    <a:tailEnd/>
                  </a:ln>
                </p:spPr>
                <p:txBody>
                  <a:bodyPr/>
                  <a:lstStyle/>
                  <a:p>
                    <a:endParaRPr lang="en-US"/>
                  </a:p>
                </p:txBody>
              </p:sp>
              <p:sp>
                <p:nvSpPr>
                  <p:cNvPr id="182112" name="Line 35"/>
                  <p:cNvSpPr>
                    <a:spLocks noChangeShapeType="1"/>
                  </p:cNvSpPr>
                  <p:nvPr/>
                </p:nvSpPr>
                <p:spPr bwMode="auto">
                  <a:xfrm flipV="1">
                    <a:off x="4608" y="2784"/>
                    <a:ext cx="252" cy="173"/>
                  </a:xfrm>
                  <a:prstGeom prst="line">
                    <a:avLst/>
                  </a:prstGeom>
                  <a:noFill/>
                  <a:ln w="19050">
                    <a:solidFill>
                      <a:schemeClr val="tx1"/>
                    </a:solidFill>
                    <a:round/>
                    <a:headEnd/>
                    <a:tailEnd/>
                  </a:ln>
                </p:spPr>
                <p:txBody>
                  <a:bodyPr wrap="none" anchor="ctr"/>
                  <a:lstStyle/>
                  <a:p>
                    <a:endParaRPr lang="en-US"/>
                  </a:p>
                </p:txBody>
              </p:sp>
              <p:sp>
                <p:nvSpPr>
                  <p:cNvPr id="182113" name="Oval 36"/>
                  <p:cNvSpPr>
                    <a:spLocks noChangeArrowheads="1"/>
                  </p:cNvSpPr>
                  <p:nvPr/>
                </p:nvSpPr>
                <p:spPr bwMode="auto">
                  <a:xfrm>
                    <a:off x="4644" y="2835"/>
                    <a:ext cx="181" cy="70"/>
                  </a:xfrm>
                  <a:prstGeom prst="ellipse">
                    <a:avLst/>
                  </a:prstGeom>
                  <a:noFill/>
                  <a:ln w="19050">
                    <a:solidFill>
                      <a:schemeClr val="tx1"/>
                    </a:solidFill>
                    <a:round/>
                    <a:headEnd/>
                    <a:tailEnd/>
                  </a:ln>
                </p:spPr>
                <p:txBody>
                  <a:bodyPr/>
                  <a:lstStyle/>
                  <a:p>
                    <a:endParaRPr lang="en-US"/>
                  </a:p>
                </p:txBody>
              </p:sp>
              <p:sp>
                <p:nvSpPr>
                  <p:cNvPr id="182114" name="Oval 37"/>
                  <p:cNvSpPr>
                    <a:spLocks noChangeArrowheads="1"/>
                  </p:cNvSpPr>
                  <p:nvPr/>
                </p:nvSpPr>
                <p:spPr bwMode="auto">
                  <a:xfrm>
                    <a:off x="4719" y="2906"/>
                    <a:ext cx="29" cy="29"/>
                  </a:xfrm>
                  <a:prstGeom prst="ellipse">
                    <a:avLst/>
                  </a:prstGeom>
                  <a:noFill/>
                  <a:ln w="19050">
                    <a:solidFill>
                      <a:schemeClr val="tx1"/>
                    </a:solidFill>
                    <a:round/>
                    <a:headEnd/>
                    <a:tailEnd/>
                  </a:ln>
                </p:spPr>
                <p:txBody>
                  <a:bodyPr wrap="none" anchor="ctr"/>
                  <a:lstStyle/>
                  <a:p>
                    <a:endParaRPr lang="en-US"/>
                  </a:p>
                </p:txBody>
              </p:sp>
              <p:sp>
                <p:nvSpPr>
                  <p:cNvPr id="182115" name="Oval 38"/>
                  <p:cNvSpPr>
                    <a:spLocks noChangeArrowheads="1"/>
                  </p:cNvSpPr>
                  <p:nvPr/>
                </p:nvSpPr>
                <p:spPr bwMode="auto">
                  <a:xfrm>
                    <a:off x="4762" y="2905"/>
                    <a:ext cx="29" cy="29"/>
                  </a:xfrm>
                  <a:prstGeom prst="ellipse">
                    <a:avLst/>
                  </a:prstGeom>
                  <a:noFill/>
                  <a:ln w="19050">
                    <a:solidFill>
                      <a:schemeClr val="tx1"/>
                    </a:solidFill>
                    <a:round/>
                    <a:headEnd/>
                    <a:tailEnd/>
                  </a:ln>
                </p:spPr>
                <p:txBody>
                  <a:bodyPr wrap="none" anchor="ctr"/>
                  <a:lstStyle/>
                  <a:p>
                    <a:endParaRPr lang="en-US"/>
                  </a:p>
                </p:txBody>
              </p:sp>
              <p:sp>
                <p:nvSpPr>
                  <p:cNvPr id="182116" name="Oval 39"/>
                  <p:cNvSpPr>
                    <a:spLocks noChangeArrowheads="1"/>
                  </p:cNvSpPr>
                  <p:nvPr/>
                </p:nvSpPr>
                <p:spPr bwMode="auto">
                  <a:xfrm>
                    <a:off x="4674" y="2906"/>
                    <a:ext cx="29" cy="29"/>
                  </a:xfrm>
                  <a:prstGeom prst="ellipse">
                    <a:avLst/>
                  </a:prstGeom>
                  <a:noFill/>
                  <a:ln w="19050">
                    <a:solidFill>
                      <a:schemeClr val="tx1"/>
                    </a:solidFill>
                    <a:round/>
                    <a:headEnd/>
                    <a:tailEnd/>
                  </a:ln>
                </p:spPr>
                <p:txBody>
                  <a:bodyPr wrap="none" anchor="ctr"/>
                  <a:lstStyle/>
                  <a:p>
                    <a:endParaRPr lang="en-US"/>
                  </a:p>
                </p:txBody>
              </p:sp>
            </p:grpSp>
            <p:sp>
              <p:nvSpPr>
                <p:cNvPr id="182109" name="Line 40"/>
                <p:cNvSpPr>
                  <a:spLocks noChangeShapeType="1"/>
                </p:cNvSpPr>
                <p:nvPr/>
              </p:nvSpPr>
              <p:spPr bwMode="auto">
                <a:xfrm>
                  <a:off x="2628" y="1632"/>
                  <a:ext cx="252" cy="173"/>
                </a:xfrm>
                <a:prstGeom prst="line">
                  <a:avLst/>
                </a:prstGeom>
                <a:noFill/>
                <a:ln w="19050">
                  <a:solidFill>
                    <a:schemeClr val="tx1"/>
                  </a:solidFill>
                  <a:round/>
                  <a:headEnd/>
                  <a:tailEnd/>
                </a:ln>
              </p:spPr>
              <p:txBody>
                <a:bodyPr wrap="none" anchor="ctr"/>
                <a:lstStyle/>
                <a:p>
                  <a:endParaRPr lang="en-US"/>
                </a:p>
              </p:txBody>
            </p:sp>
          </p:grpSp>
          <p:sp>
            <p:nvSpPr>
              <p:cNvPr id="182107" name="Text Box 41"/>
              <p:cNvSpPr txBox="1">
                <a:spLocks noChangeArrowheads="1"/>
              </p:cNvSpPr>
              <p:nvPr/>
            </p:nvSpPr>
            <p:spPr bwMode="auto">
              <a:xfrm>
                <a:off x="4275" y="3552"/>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sp>
          <p:nvSpPr>
            <p:cNvPr id="182103" name="Text Box 42"/>
            <p:cNvSpPr txBox="1">
              <a:spLocks noChangeArrowheads="1"/>
            </p:cNvSpPr>
            <p:nvPr/>
          </p:nvSpPr>
          <p:spPr bwMode="auto">
            <a:xfrm>
              <a:off x="4128" y="3732"/>
              <a:ext cx="160" cy="154"/>
            </a:xfrm>
            <a:prstGeom prst="rect">
              <a:avLst/>
            </a:prstGeom>
            <a:noFill/>
            <a:ln w="9525">
              <a:noFill/>
              <a:miter lim="800000"/>
              <a:headEnd/>
              <a:tailEnd/>
            </a:ln>
          </p:spPr>
          <p:txBody>
            <a:bodyPr wrap="none">
              <a:spAutoFit/>
            </a:bodyPr>
            <a:lstStyle/>
            <a:p>
              <a:r>
                <a:rPr lang="en-US" sz="1000" b="1"/>
                <a:t>3</a:t>
              </a:r>
            </a:p>
          </p:txBody>
        </p:sp>
        <p:sp>
          <p:nvSpPr>
            <p:cNvPr id="182104" name="Text Box 43"/>
            <p:cNvSpPr txBox="1">
              <a:spLocks noChangeArrowheads="1"/>
            </p:cNvSpPr>
            <p:nvPr/>
          </p:nvSpPr>
          <p:spPr bwMode="auto">
            <a:xfrm>
              <a:off x="4452" y="3732"/>
              <a:ext cx="160" cy="154"/>
            </a:xfrm>
            <a:prstGeom prst="rect">
              <a:avLst/>
            </a:prstGeom>
            <a:noFill/>
            <a:ln w="9525">
              <a:noFill/>
              <a:miter lim="800000"/>
              <a:headEnd/>
              <a:tailEnd/>
            </a:ln>
          </p:spPr>
          <p:txBody>
            <a:bodyPr wrap="none">
              <a:spAutoFit/>
            </a:bodyPr>
            <a:lstStyle/>
            <a:p>
              <a:r>
                <a:rPr lang="en-US" sz="1000" b="1"/>
                <a:t>2</a:t>
              </a:r>
            </a:p>
          </p:txBody>
        </p:sp>
      </p:grpSp>
      <p:grpSp>
        <p:nvGrpSpPr>
          <p:cNvPr id="181255" name="Group 44"/>
          <p:cNvGrpSpPr>
            <a:grpSpLocks/>
          </p:cNvGrpSpPr>
          <p:nvPr/>
        </p:nvGrpSpPr>
        <p:grpSpPr bwMode="auto">
          <a:xfrm>
            <a:off x="5029200" y="838200"/>
            <a:ext cx="3595688" cy="954088"/>
            <a:chOff x="816" y="816"/>
            <a:chExt cx="2265" cy="601"/>
          </a:xfrm>
        </p:grpSpPr>
        <p:grpSp>
          <p:nvGrpSpPr>
            <p:cNvPr id="182002" name="Group 45"/>
            <p:cNvGrpSpPr>
              <a:grpSpLocks/>
            </p:cNvGrpSpPr>
            <p:nvPr/>
          </p:nvGrpSpPr>
          <p:grpSpPr bwMode="auto">
            <a:xfrm>
              <a:off x="1574" y="1137"/>
              <a:ext cx="506" cy="280"/>
              <a:chOff x="-744" y="1648"/>
              <a:chExt cx="497" cy="275"/>
            </a:xfrm>
          </p:grpSpPr>
          <p:sp>
            <p:nvSpPr>
              <p:cNvPr id="182092" name="Rectangle 46"/>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2093" name="Rectangle 47"/>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2094" name="Rectangle 48"/>
              <p:cNvSpPr>
                <a:spLocks noChangeArrowheads="1"/>
              </p:cNvSpPr>
              <p:nvPr/>
            </p:nvSpPr>
            <p:spPr bwMode="auto">
              <a:xfrm>
                <a:off x="-582" y="1731"/>
                <a:ext cx="202" cy="139"/>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2095" name="Line 49"/>
              <p:cNvSpPr>
                <a:spLocks noChangeShapeType="1"/>
              </p:cNvSpPr>
              <p:nvPr/>
            </p:nvSpPr>
            <p:spPr bwMode="auto">
              <a:xfrm>
                <a:off x="-582" y="1731"/>
                <a:ext cx="202" cy="139"/>
              </a:xfrm>
              <a:prstGeom prst="line">
                <a:avLst/>
              </a:prstGeom>
              <a:noFill/>
              <a:ln w="19050">
                <a:solidFill>
                  <a:srgbClr val="FFFF00"/>
                </a:solidFill>
                <a:round/>
                <a:headEnd/>
                <a:tailEnd/>
              </a:ln>
            </p:spPr>
            <p:txBody>
              <a:bodyPr wrap="none" anchor="ctr"/>
              <a:lstStyle/>
              <a:p>
                <a:endParaRPr lang="en-US"/>
              </a:p>
            </p:txBody>
          </p:sp>
          <p:sp>
            <p:nvSpPr>
              <p:cNvPr id="182096" name="Line 50"/>
              <p:cNvSpPr>
                <a:spLocks noChangeShapeType="1"/>
              </p:cNvSpPr>
              <p:nvPr/>
            </p:nvSpPr>
            <p:spPr bwMode="auto">
              <a:xfrm flipV="1">
                <a:off x="-582" y="1731"/>
                <a:ext cx="202" cy="139"/>
              </a:xfrm>
              <a:prstGeom prst="line">
                <a:avLst/>
              </a:prstGeom>
              <a:noFill/>
              <a:ln w="19050">
                <a:solidFill>
                  <a:srgbClr val="FFFF00"/>
                </a:solidFill>
                <a:round/>
                <a:headEnd/>
                <a:tailEnd/>
              </a:ln>
            </p:spPr>
            <p:txBody>
              <a:bodyPr wrap="none" anchor="ctr"/>
              <a:lstStyle/>
              <a:p>
                <a:endParaRPr lang="en-US"/>
              </a:p>
            </p:txBody>
          </p:sp>
          <p:sp>
            <p:nvSpPr>
              <p:cNvPr id="182097" name="Text Box 51"/>
              <p:cNvSpPr txBox="1">
                <a:spLocks noChangeArrowheads="1"/>
              </p:cNvSpPr>
              <p:nvPr/>
            </p:nvSpPr>
            <p:spPr bwMode="auto">
              <a:xfrm>
                <a:off x="-564" y="1648"/>
                <a:ext cx="167" cy="133"/>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2098" name="Oval 52"/>
              <p:cNvSpPr>
                <a:spLocks noChangeArrowheads="1"/>
              </p:cNvSpPr>
              <p:nvPr/>
            </p:nvSpPr>
            <p:spPr bwMode="auto">
              <a:xfrm>
                <a:off x="-555" y="1770"/>
                <a:ext cx="145" cy="56"/>
              </a:xfrm>
              <a:prstGeom prst="ellipse">
                <a:avLst/>
              </a:prstGeom>
              <a:noFill/>
              <a:ln w="19050">
                <a:solidFill>
                  <a:srgbClr val="FFFF00"/>
                </a:solidFill>
                <a:round/>
                <a:headEnd/>
                <a:tailEnd/>
              </a:ln>
            </p:spPr>
            <p:txBody>
              <a:bodyPr/>
              <a:lstStyle/>
              <a:p>
                <a:endParaRPr lang="en-US"/>
              </a:p>
            </p:txBody>
          </p:sp>
          <p:sp>
            <p:nvSpPr>
              <p:cNvPr id="182099" name="Freeform 53"/>
              <p:cNvSpPr>
                <a:spLocks/>
              </p:cNvSpPr>
              <p:nvPr/>
            </p:nvSpPr>
            <p:spPr bwMode="auto">
              <a:xfrm>
                <a:off x="-574" y="1841"/>
                <a:ext cx="187" cy="21"/>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2100" name="Text Box 54"/>
              <p:cNvSpPr txBox="1">
                <a:spLocks noChangeArrowheads="1"/>
              </p:cNvSpPr>
              <p:nvPr/>
            </p:nvSpPr>
            <p:spPr bwMode="auto">
              <a:xfrm>
                <a:off x="-744" y="1785"/>
                <a:ext cx="202" cy="132"/>
              </a:xfrm>
              <a:prstGeom prst="rect">
                <a:avLst/>
              </a:prstGeom>
              <a:noFill/>
              <a:ln w="9525">
                <a:noFill/>
                <a:miter lim="800000"/>
                <a:headEnd/>
                <a:tailEnd/>
              </a:ln>
            </p:spPr>
            <p:txBody>
              <a:bodyPr wrap="none">
                <a:spAutoFit/>
              </a:bodyPr>
              <a:lstStyle/>
              <a:p>
                <a:r>
                  <a:rPr lang="en-US" sz="800" b="1"/>
                  <a:t>1/4</a:t>
                </a:r>
              </a:p>
            </p:txBody>
          </p:sp>
          <p:sp>
            <p:nvSpPr>
              <p:cNvPr id="182101" name="Text Box 55"/>
              <p:cNvSpPr txBox="1">
                <a:spLocks noChangeArrowheads="1"/>
              </p:cNvSpPr>
              <p:nvPr/>
            </p:nvSpPr>
            <p:spPr bwMode="auto">
              <a:xfrm>
                <a:off x="-432" y="1784"/>
                <a:ext cx="185" cy="132"/>
              </a:xfrm>
              <a:prstGeom prst="rect">
                <a:avLst/>
              </a:prstGeom>
              <a:noFill/>
              <a:ln w="9525">
                <a:noFill/>
                <a:miter lim="800000"/>
                <a:headEnd/>
                <a:tailEnd/>
              </a:ln>
            </p:spPr>
            <p:txBody>
              <a:bodyPr wrap="none">
                <a:spAutoFit/>
              </a:bodyPr>
              <a:lstStyle/>
              <a:p>
                <a:r>
                  <a:rPr lang="en-US" sz="800" b="1"/>
                  <a:t>11</a:t>
                </a:r>
              </a:p>
            </p:txBody>
          </p:sp>
        </p:grpSp>
        <p:grpSp>
          <p:nvGrpSpPr>
            <p:cNvPr id="182003" name="Group 56"/>
            <p:cNvGrpSpPr>
              <a:grpSpLocks/>
            </p:cNvGrpSpPr>
            <p:nvPr/>
          </p:nvGrpSpPr>
          <p:grpSpPr bwMode="auto">
            <a:xfrm>
              <a:off x="816" y="1137"/>
              <a:ext cx="416" cy="276"/>
              <a:chOff x="-672" y="2022"/>
              <a:chExt cx="416" cy="276"/>
            </a:xfrm>
          </p:grpSpPr>
          <p:grpSp>
            <p:nvGrpSpPr>
              <p:cNvPr id="182078" name="Group 57"/>
              <p:cNvGrpSpPr>
                <a:grpSpLocks/>
              </p:cNvGrpSpPr>
              <p:nvPr/>
            </p:nvGrpSpPr>
            <p:grpSpPr bwMode="auto">
              <a:xfrm>
                <a:off x="-570" y="2108"/>
                <a:ext cx="204" cy="140"/>
                <a:chOff x="2064" y="1680"/>
                <a:chExt cx="252" cy="173"/>
              </a:xfrm>
            </p:grpSpPr>
            <p:grpSp>
              <p:nvGrpSpPr>
                <p:cNvPr id="182082" name="Group 58"/>
                <p:cNvGrpSpPr>
                  <a:grpSpLocks/>
                </p:cNvGrpSpPr>
                <p:nvPr/>
              </p:nvGrpSpPr>
              <p:grpSpPr bwMode="auto">
                <a:xfrm>
                  <a:off x="2064" y="1680"/>
                  <a:ext cx="252" cy="173"/>
                  <a:chOff x="1584" y="1056"/>
                  <a:chExt cx="252" cy="173"/>
                </a:xfrm>
              </p:grpSpPr>
              <p:grpSp>
                <p:nvGrpSpPr>
                  <p:cNvPr id="182084" name="Group 59"/>
                  <p:cNvGrpSpPr>
                    <a:grpSpLocks/>
                  </p:cNvGrpSpPr>
                  <p:nvPr/>
                </p:nvGrpSpPr>
                <p:grpSpPr bwMode="auto">
                  <a:xfrm flipH="1" flipV="1">
                    <a:off x="1584" y="1056"/>
                    <a:ext cx="248" cy="167"/>
                    <a:chOff x="1152" y="1680"/>
                    <a:chExt cx="248" cy="167"/>
                  </a:xfrm>
                </p:grpSpPr>
                <p:sp>
                  <p:nvSpPr>
                    <p:cNvPr id="182090" name="AutoShape 60"/>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2091" name="AutoShape 61"/>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2085" name="Group 62"/>
                  <p:cNvGrpSpPr>
                    <a:grpSpLocks/>
                  </p:cNvGrpSpPr>
                  <p:nvPr/>
                </p:nvGrpSpPr>
                <p:grpSpPr bwMode="auto">
                  <a:xfrm>
                    <a:off x="1584" y="1056"/>
                    <a:ext cx="252" cy="173"/>
                    <a:chOff x="2400" y="2208"/>
                    <a:chExt cx="252" cy="173"/>
                  </a:xfrm>
                </p:grpSpPr>
                <p:grpSp>
                  <p:nvGrpSpPr>
                    <p:cNvPr id="182086" name="Group 63"/>
                    <p:cNvGrpSpPr>
                      <a:grpSpLocks/>
                    </p:cNvGrpSpPr>
                    <p:nvPr/>
                  </p:nvGrpSpPr>
                  <p:grpSpPr bwMode="auto">
                    <a:xfrm>
                      <a:off x="2400" y="2208"/>
                      <a:ext cx="252" cy="173"/>
                      <a:chOff x="1632" y="1380"/>
                      <a:chExt cx="252" cy="173"/>
                    </a:xfrm>
                  </p:grpSpPr>
                  <p:sp>
                    <p:nvSpPr>
                      <p:cNvPr id="182088" name="Rectangle 64"/>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2089" name="Line 65"/>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2087" name="Oval 66"/>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2083" name="Line 67"/>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2079" name="Text Box 68"/>
              <p:cNvSpPr txBox="1">
                <a:spLocks noChangeArrowheads="1"/>
              </p:cNvSpPr>
              <p:nvPr/>
            </p:nvSpPr>
            <p:spPr bwMode="auto">
              <a:xfrm>
                <a:off x="-550" y="202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2080" name="Text Box 69"/>
              <p:cNvSpPr txBox="1">
                <a:spLocks noChangeArrowheads="1"/>
              </p:cNvSpPr>
              <p:nvPr/>
            </p:nvSpPr>
            <p:spPr bwMode="auto">
              <a:xfrm>
                <a:off x="-672" y="2163"/>
                <a:ext cx="152" cy="135"/>
              </a:xfrm>
              <a:prstGeom prst="rect">
                <a:avLst/>
              </a:prstGeom>
              <a:noFill/>
              <a:ln w="9525">
                <a:noFill/>
                <a:miter lim="800000"/>
                <a:headEnd/>
                <a:tailEnd/>
              </a:ln>
            </p:spPr>
            <p:txBody>
              <a:bodyPr wrap="none">
                <a:spAutoFit/>
              </a:bodyPr>
              <a:lstStyle/>
              <a:p>
                <a:r>
                  <a:rPr lang="en-US" sz="800" b="1"/>
                  <a:t>1</a:t>
                </a:r>
              </a:p>
            </p:txBody>
          </p:sp>
          <p:sp>
            <p:nvSpPr>
              <p:cNvPr id="182081" name="Text Box 70"/>
              <p:cNvSpPr txBox="1">
                <a:spLocks noChangeArrowheads="1"/>
              </p:cNvSpPr>
              <p:nvPr/>
            </p:nvSpPr>
            <p:spPr bwMode="auto">
              <a:xfrm>
                <a:off x="-408" y="2163"/>
                <a:ext cx="152" cy="135"/>
              </a:xfrm>
              <a:prstGeom prst="rect">
                <a:avLst/>
              </a:prstGeom>
              <a:noFill/>
              <a:ln w="9525">
                <a:noFill/>
                <a:miter lim="800000"/>
                <a:headEnd/>
                <a:tailEnd/>
              </a:ln>
            </p:spPr>
            <p:txBody>
              <a:bodyPr wrap="none">
                <a:spAutoFit/>
              </a:bodyPr>
              <a:lstStyle/>
              <a:p>
                <a:r>
                  <a:rPr lang="en-US" sz="800" b="1"/>
                  <a:t>5</a:t>
                </a:r>
              </a:p>
            </p:txBody>
          </p:sp>
        </p:grpSp>
        <p:grpSp>
          <p:nvGrpSpPr>
            <p:cNvPr id="182004" name="Group 71"/>
            <p:cNvGrpSpPr>
              <a:grpSpLocks/>
            </p:cNvGrpSpPr>
            <p:nvPr/>
          </p:nvGrpSpPr>
          <p:grpSpPr bwMode="auto">
            <a:xfrm>
              <a:off x="1680" y="816"/>
              <a:ext cx="364" cy="295"/>
              <a:chOff x="1784" y="1243"/>
              <a:chExt cx="364" cy="295"/>
            </a:xfrm>
          </p:grpSpPr>
          <p:sp>
            <p:nvSpPr>
              <p:cNvPr id="182066" name="Rectangle 72"/>
              <p:cNvSpPr>
                <a:spLocks noChangeArrowheads="1"/>
              </p:cNvSpPr>
              <p:nvPr/>
            </p:nvSpPr>
            <p:spPr bwMode="auto">
              <a:xfrm>
                <a:off x="1978" y="1323"/>
                <a:ext cx="162" cy="215"/>
              </a:xfrm>
              <a:prstGeom prst="rect">
                <a:avLst/>
              </a:prstGeom>
              <a:noFill/>
              <a:ln w="9525">
                <a:noFill/>
                <a:miter lim="800000"/>
                <a:headEnd/>
                <a:tailEnd/>
              </a:ln>
            </p:spPr>
            <p:txBody>
              <a:bodyPr/>
              <a:lstStyle/>
              <a:p>
                <a:endParaRPr lang="en-US"/>
              </a:p>
            </p:txBody>
          </p:sp>
          <p:sp>
            <p:nvSpPr>
              <p:cNvPr id="182067" name="Rectangle 73"/>
              <p:cNvSpPr>
                <a:spLocks noChangeArrowheads="1"/>
              </p:cNvSpPr>
              <p:nvPr/>
            </p:nvSpPr>
            <p:spPr bwMode="auto">
              <a:xfrm>
                <a:off x="1978" y="1323"/>
                <a:ext cx="162" cy="215"/>
              </a:xfrm>
              <a:prstGeom prst="rect">
                <a:avLst/>
              </a:prstGeom>
              <a:noFill/>
              <a:ln w="9525">
                <a:noFill/>
                <a:miter lim="800000"/>
                <a:headEnd/>
                <a:tailEnd/>
              </a:ln>
            </p:spPr>
            <p:txBody>
              <a:bodyPr/>
              <a:lstStyle/>
              <a:p>
                <a:endParaRPr lang="en-US"/>
              </a:p>
            </p:txBody>
          </p:sp>
          <p:sp>
            <p:nvSpPr>
              <p:cNvPr id="182068" name="Rectangle 74"/>
              <p:cNvSpPr>
                <a:spLocks noChangeArrowheads="1"/>
              </p:cNvSpPr>
              <p:nvPr/>
            </p:nvSpPr>
            <p:spPr bwMode="auto">
              <a:xfrm>
                <a:off x="1925" y="1327"/>
                <a:ext cx="223" cy="15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2069" name="Line 75"/>
              <p:cNvSpPr>
                <a:spLocks noChangeShapeType="1"/>
              </p:cNvSpPr>
              <p:nvPr/>
            </p:nvSpPr>
            <p:spPr bwMode="auto">
              <a:xfrm>
                <a:off x="1925" y="1327"/>
                <a:ext cx="223" cy="153"/>
              </a:xfrm>
              <a:prstGeom prst="line">
                <a:avLst/>
              </a:prstGeom>
              <a:noFill/>
              <a:ln w="19050">
                <a:solidFill>
                  <a:srgbClr val="FFFF00"/>
                </a:solidFill>
                <a:round/>
                <a:headEnd/>
                <a:tailEnd/>
              </a:ln>
            </p:spPr>
            <p:txBody>
              <a:bodyPr wrap="none" anchor="ctr"/>
              <a:lstStyle/>
              <a:p>
                <a:endParaRPr lang="en-US"/>
              </a:p>
            </p:txBody>
          </p:sp>
          <p:sp>
            <p:nvSpPr>
              <p:cNvPr id="182070" name="Line 76"/>
              <p:cNvSpPr>
                <a:spLocks noChangeShapeType="1"/>
              </p:cNvSpPr>
              <p:nvPr/>
            </p:nvSpPr>
            <p:spPr bwMode="auto">
              <a:xfrm flipV="1">
                <a:off x="1925" y="1327"/>
                <a:ext cx="223" cy="153"/>
              </a:xfrm>
              <a:prstGeom prst="line">
                <a:avLst/>
              </a:prstGeom>
              <a:noFill/>
              <a:ln w="19050">
                <a:solidFill>
                  <a:srgbClr val="FFFF00"/>
                </a:solidFill>
                <a:round/>
                <a:headEnd/>
                <a:tailEnd/>
              </a:ln>
            </p:spPr>
            <p:txBody>
              <a:bodyPr wrap="none" anchor="ctr"/>
              <a:lstStyle/>
              <a:p>
                <a:endParaRPr lang="en-US"/>
              </a:p>
            </p:txBody>
          </p:sp>
          <p:sp>
            <p:nvSpPr>
              <p:cNvPr id="182071" name="Text Box 77"/>
              <p:cNvSpPr txBox="1">
                <a:spLocks noChangeArrowheads="1"/>
              </p:cNvSpPr>
              <p:nvPr/>
            </p:nvSpPr>
            <p:spPr bwMode="auto">
              <a:xfrm>
                <a:off x="1784" y="1395"/>
                <a:ext cx="188" cy="135"/>
              </a:xfrm>
              <a:prstGeom prst="rect">
                <a:avLst/>
              </a:prstGeom>
              <a:noFill/>
              <a:ln w="9525">
                <a:noFill/>
                <a:miter lim="800000"/>
                <a:headEnd/>
                <a:tailEnd/>
              </a:ln>
            </p:spPr>
            <p:txBody>
              <a:bodyPr wrap="none">
                <a:spAutoFit/>
              </a:bodyPr>
              <a:lstStyle/>
              <a:p>
                <a:r>
                  <a:rPr lang="en-US" sz="800" b="1"/>
                  <a:t>11</a:t>
                </a:r>
              </a:p>
            </p:txBody>
          </p:sp>
          <p:sp>
            <p:nvSpPr>
              <p:cNvPr id="182072" name="Text Box 78"/>
              <p:cNvSpPr txBox="1">
                <a:spLocks noChangeArrowheads="1"/>
              </p:cNvSpPr>
              <p:nvPr/>
            </p:nvSpPr>
            <p:spPr bwMode="auto">
              <a:xfrm>
                <a:off x="1952" y="1243"/>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III</a:t>
                </a:r>
              </a:p>
            </p:txBody>
          </p:sp>
          <p:sp>
            <p:nvSpPr>
              <p:cNvPr id="182073" name="Oval 79"/>
              <p:cNvSpPr>
                <a:spLocks noChangeArrowheads="1"/>
              </p:cNvSpPr>
              <p:nvPr/>
            </p:nvSpPr>
            <p:spPr bwMode="auto">
              <a:xfrm>
                <a:off x="1955" y="1370"/>
                <a:ext cx="160" cy="62"/>
              </a:xfrm>
              <a:prstGeom prst="ellipse">
                <a:avLst/>
              </a:prstGeom>
              <a:noFill/>
              <a:ln w="19050">
                <a:solidFill>
                  <a:srgbClr val="FFFF00"/>
                </a:solidFill>
                <a:round/>
                <a:headEnd/>
                <a:tailEnd/>
              </a:ln>
            </p:spPr>
            <p:txBody>
              <a:bodyPr/>
              <a:lstStyle/>
              <a:p>
                <a:endParaRPr lang="en-US"/>
              </a:p>
            </p:txBody>
          </p:sp>
          <p:grpSp>
            <p:nvGrpSpPr>
              <p:cNvPr id="182074" name="Group 80"/>
              <p:cNvGrpSpPr>
                <a:grpSpLocks noChangeAspect="1"/>
              </p:cNvGrpSpPr>
              <p:nvPr/>
            </p:nvGrpSpPr>
            <p:grpSpPr bwMode="auto">
              <a:xfrm>
                <a:off x="2006" y="1340"/>
                <a:ext cx="61" cy="21"/>
                <a:chOff x="2640" y="1488"/>
                <a:chExt cx="145" cy="52"/>
              </a:xfrm>
            </p:grpSpPr>
            <p:sp>
              <p:nvSpPr>
                <p:cNvPr id="182076" name="AutoShape 81"/>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2077" name="AutoShape 82"/>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82075" name="Freeform 83"/>
              <p:cNvSpPr>
                <a:spLocks/>
              </p:cNvSpPr>
              <p:nvPr/>
            </p:nvSpPr>
            <p:spPr bwMode="auto">
              <a:xfrm>
                <a:off x="1934" y="1448"/>
                <a:ext cx="207" cy="2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grpSp>
          <p:nvGrpSpPr>
            <p:cNvPr id="182005" name="Group 84"/>
            <p:cNvGrpSpPr>
              <a:grpSpLocks/>
            </p:cNvGrpSpPr>
            <p:nvPr/>
          </p:nvGrpSpPr>
          <p:grpSpPr bwMode="auto">
            <a:xfrm>
              <a:off x="2015" y="1137"/>
              <a:ext cx="568" cy="277"/>
              <a:chOff x="5186" y="589"/>
              <a:chExt cx="568" cy="277"/>
            </a:xfrm>
          </p:grpSpPr>
          <p:grpSp>
            <p:nvGrpSpPr>
              <p:cNvPr id="182049" name="Group 85"/>
              <p:cNvGrpSpPr>
                <a:grpSpLocks/>
              </p:cNvGrpSpPr>
              <p:nvPr/>
            </p:nvGrpSpPr>
            <p:grpSpPr bwMode="auto">
              <a:xfrm>
                <a:off x="5362" y="589"/>
                <a:ext cx="392" cy="277"/>
                <a:chOff x="1680" y="852"/>
                <a:chExt cx="392" cy="277"/>
              </a:xfrm>
            </p:grpSpPr>
            <p:grpSp>
              <p:nvGrpSpPr>
                <p:cNvPr id="182051" name="Group 86"/>
                <p:cNvGrpSpPr>
                  <a:grpSpLocks/>
                </p:cNvGrpSpPr>
                <p:nvPr/>
              </p:nvGrpSpPr>
              <p:grpSpPr bwMode="auto">
                <a:xfrm>
                  <a:off x="1680" y="940"/>
                  <a:ext cx="202" cy="139"/>
                  <a:chOff x="1630" y="906"/>
                  <a:chExt cx="252" cy="173"/>
                </a:xfrm>
              </p:grpSpPr>
              <p:grpSp>
                <p:nvGrpSpPr>
                  <p:cNvPr id="182054" name="Group 87"/>
                  <p:cNvGrpSpPr>
                    <a:grpSpLocks/>
                  </p:cNvGrpSpPr>
                  <p:nvPr/>
                </p:nvGrpSpPr>
                <p:grpSpPr bwMode="auto">
                  <a:xfrm>
                    <a:off x="1632" y="912"/>
                    <a:ext cx="250" cy="167"/>
                    <a:chOff x="2928" y="864"/>
                    <a:chExt cx="250" cy="167"/>
                  </a:xfrm>
                </p:grpSpPr>
                <p:sp>
                  <p:nvSpPr>
                    <p:cNvPr id="182059" name="Rectangle 88"/>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2060" name="Line 89"/>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2061" name="Freeform 90"/>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2062" name="Freeform 91"/>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9308" name="AutoShape 92"/>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309" name="AutoShape 93"/>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310" name="AutoShape 94"/>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2055" name="Group 95"/>
                  <p:cNvGrpSpPr>
                    <a:grpSpLocks/>
                  </p:cNvGrpSpPr>
                  <p:nvPr/>
                </p:nvGrpSpPr>
                <p:grpSpPr bwMode="auto">
                  <a:xfrm>
                    <a:off x="1630" y="906"/>
                    <a:ext cx="252" cy="173"/>
                    <a:chOff x="2784" y="643"/>
                    <a:chExt cx="252" cy="173"/>
                  </a:xfrm>
                </p:grpSpPr>
                <p:sp>
                  <p:nvSpPr>
                    <p:cNvPr id="182056" name="Rectangle 96"/>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2057" name="Line 97"/>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2058" name="Line 98"/>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2052" name="Text Box 99"/>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2053" name="Text Box 100"/>
                <p:cNvSpPr txBox="1">
                  <a:spLocks noChangeArrowheads="1"/>
                </p:cNvSpPr>
                <p:nvPr/>
              </p:nvSpPr>
              <p:spPr bwMode="auto">
                <a:xfrm>
                  <a:off x="1842" y="994"/>
                  <a:ext cx="230" cy="135"/>
                </a:xfrm>
                <a:prstGeom prst="rect">
                  <a:avLst/>
                </a:prstGeom>
                <a:noFill/>
                <a:ln w="9525">
                  <a:noFill/>
                  <a:miter lim="800000"/>
                  <a:headEnd/>
                  <a:tailEnd/>
                </a:ln>
              </p:spPr>
              <p:txBody>
                <a:bodyPr wrap="none">
                  <a:spAutoFit/>
                </a:bodyPr>
                <a:lstStyle/>
                <a:p>
                  <a:r>
                    <a:rPr lang="en-US" sz="800" b="1"/>
                    <a:t>ING</a:t>
                  </a:r>
                </a:p>
              </p:txBody>
            </p:sp>
          </p:grpSp>
          <p:sp>
            <p:nvSpPr>
              <p:cNvPr id="182050" name="Text Box 101"/>
              <p:cNvSpPr txBox="1">
                <a:spLocks noChangeArrowheads="1"/>
              </p:cNvSpPr>
              <p:nvPr/>
            </p:nvSpPr>
            <p:spPr bwMode="auto">
              <a:xfrm>
                <a:off x="5186" y="730"/>
                <a:ext cx="224" cy="135"/>
              </a:xfrm>
              <a:prstGeom prst="rect">
                <a:avLst/>
              </a:prstGeom>
              <a:noFill/>
              <a:ln w="9525">
                <a:noFill/>
                <a:miter lim="800000"/>
                <a:headEnd/>
                <a:tailEnd/>
              </a:ln>
            </p:spPr>
            <p:txBody>
              <a:bodyPr wrap="none">
                <a:spAutoFit/>
              </a:bodyPr>
              <a:lstStyle/>
              <a:p>
                <a:r>
                  <a:rPr lang="en-US" sz="800" b="1"/>
                  <a:t>402</a:t>
                </a:r>
              </a:p>
            </p:txBody>
          </p:sp>
        </p:grpSp>
        <p:grpSp>
          <p:nvGrpSpPr>
            <p:cNvPr id="182006" name="Group 102"/>
            <p:cNvGrpSpPr>
              <a:grpSpLocks/>
            </p:cNvGrpSpPr>
            <p:nvPr/>
          </p:nvGrpSpPr>
          <p:grpSpPr bwMode="auto">
            <a:xfrm>
              <a:off x="2509" y="1137"/>
              <a:ext cx="572" cy="277"/>
              <a:chOff x="5184" y="923"/>
              <a:chExt cx="572" cy="277"/>
            </a:xfrm>
          </p:grpSpPr>
          <p:grpSp>
            <p:nvGrpSpPr>
              <p:cNvPr id="182032" name="Group 103"/>
              <p:cNvGrpSpPr>
                <a:grpSpLocks/>
              </p:cNvGrpSpPr>
              <p:nvPr/>
            </p:nvGrpSpPr>
            <p:grpSpPr bwMode="auto">
              <a:xfrm>
                <a:off x="5364" y="923"/>
                <a:ext cx="392" cy="277"/>
                <a:chOff x="1680" y="852"/>
                <a:chExt cx="392" cy="277"/>
              </a:xfrm>
            </p:grpSpPr>
            <p:grpSp>
              <p:nvGrpSpPr>
                <p:cNvPr id="182034" name="Group 104"/>
                <p:cNvGrpSpPr>
                  <a:grpSpLocks/>
                </p:cNvGrpSpPr>
                <p:nvPr/>
              </p:nvGrpSpPr>
              <p:grpSpPr bwMode="auto">
                <a:xfrm>
                  <a:off x="1680" y="940"/>
                  <a:ext cx="202" cy="139"/>
                  <a:chOff x="1630" y="906"/>
                  <a:chExt cx="252" cy="173"/>
                </a:xfrm>
              </p:grpSpPr>
              <p:grpSp>
                <p:nvGrpSpPr>
                  <p:cNvPr id="182037" name="Group 105"/>
                  <p:cNvGrpSpPr>
                    <a:grpSpLocks/>
                  </p:cNvGrpSpPr>
                  <p:nvPr/>
                </p:nvGrpSpPr>
                <p:grpSpPr bwMode="auto">
                  <a:xfrm>
                    <a:off x="1632" y="912"/>
                    <a:ext cx="250" cy="167"/>
                    <a:chOff x="2928" y="864"/>
                    <a:chExt cx="250" cy="167"/>
                  </a:xfrm>
                </p:grpSpPr>
                <p:sp>
                  <p:nvSpPr>
                    <p:cNvPr id="182042" name="Rectangle 106"/>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2043" name="Line 107"/>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2044" name="Freeform 108"/>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2045" name="Freeform 109"/>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9326" name="AutoShape 110"/>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327" name="AutoShape 111"/>
                    <p:cNvSpPr>
                      <a:spLocks noChangeArrowheads="1"/>
                    </p:cNvSpPr>
                    <p:nvPr/>
                  </p:nvSpPr>
                  <p:spPr bwMode="auto">
                    <a:xfrm>
                      <a:off x="3109" y="930"/>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328" name="AutoShape 112"/>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grpSp>
                <p:nvGrpSpPr>
                  <p:cNvPr id="182038" name="Group 113"/>
                  <p:cNvGrpSpPr>
                    <a:grpSpLocks/>
                  </p:cNvGrpSpPr>
                  <p:nvPr/>
                </p:nvGrpSpPr>
                <p:grpSpPr bwMode="auto">
                  <a:xfrm>
                    <a:off x="1630" y="906"/>
                    <a:ext cx="252" cy="173"/>
                    <a:chOff x="2784" y="643"/>
                    <a:chExt cx="252" cy="173"/>
                  </a:xfrm>
                </p:grpSpPr>
                <p:sp>
                  <p:nvSpPr>
                    <p:cNvPr id="182039" name="Rectangle 114"/>
                    <p:cNvSpPr>
                      <a:spLocks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2040" name="Line 115"/>
                    <p:cNvSpPr>
                      <a:spLocks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2041" name="Line 116"/>
                    <p:cNvSpPr>
                      <a:spLocks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grpSp>
            <p:sp>
              <p:nvSpPr>
                <p:cNvPr id="182035" name="Text Box 117"/>
                <p:cNvSpPr txBox="1">
                  <a:spLocks noChangeArrowheads="1"/>
                </p:cNvSpPr>
                <p:nvPr/>
              </p:nvSpPr>
              <p:spPr bwMode="auto">
                <a:xfrm>
                  <a:off x="1698" y="85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2036" name="Text Box 118"/>
                <p:cNvSpPr txBox="1">
                  <a:spLocks noChangeArrowheads="1"/>
                </p:cNvSpPr>
                <p:nvPr/>
              </p:nvSpPr>
              <p:spPr bwMode="auto">
                <a:xfrm>
                  <a:off x="1842" y="994"/>
                  <a:ext cx="230" cy="135"/>
                </a:xfrm>
                <a:prstGeom prst="rect">
                  <a:avLst/>
                </a:prstGeom>
                <a:noFill/>
                <a:ln w="9525">
                  <a:noFill/>
                  <a:miter lim="800000"/>
                  <a:headEnd/>
                  <a:tailEnd/>
                </a:ln>
              </p:spPr>
              <p:txBody>
                <a:bodyPr wrap="none">
                  <a:spAutoFit/>
                </a:bodyPr>
                <a:lstStyle/>
                <a:p>
                  <a:r>
                    <a:rPr lang="en-US" sz="800" b="1"/>
                    <a:t>ING</a:t>
                  </a:r>
                </a:p>
              </p:txBody>
            </p:sp>
          </p:grpSp>
          <p:sp>
            <p:nvSpPr>
              <p:cNvPr id="182033" name="Text Box 119"/>
              <p:cNvSpPr txBox="1">
                <a:spLocks noChangeArrowheads="1"/>
              </p:cNvSpPr>
              <p:nvPr/>
            </p:nvSpPr>
            <p:spPr bwMode="auto">
              <a:xfrm>
                <a:off x="5184" y="1065"/>
                <a:ext cx="224" cy="135"/>
              </a:xfrm>
              <a:prstGeom prst="rect">
                <a:avLst/>
              </a:prstGeom>
              <a:noFill/>
              <a:ln w="9525">
                <a:noFill/>
                <a:miter lim="800000"/>
                <a:headEnd/>
                <a:tailEnd/>
              </a:ln>
            </p:spPr>
            <p:txBody>
              <a:bodyPr wrap="none">
                <a:spAutoFit/>
              </a:bodyPr>
              <a:lstStyle/>
              <a:p>
                <a:r>
                  <a:rPr lang="en-US" sz="800" b="1"/>
                  <a:t>405</a:t>
                </a:r>
              </a:p>
            </p:txBody>
          </p:sp>
        </p:grpSp>
        <p:grpSp>
          <p:nvGrpSpPr>
            <p:cNvPr id="182007" name="Group 120"/>
            <p:cNvGrpSpPr>
              <a:grpSpLocks/>
            </p:cNvGrpSpPr>
            <p:nvPr/>
          </p:nvGrpSpPr>
          <p:grpSpPr bwMode="auto">
            <a:xfrm>
              <a:off x="1206" y="1137"/>
              <a:ext cx="416" cy="276"/>
              <a:chOff x="-672" y="2022"/>
              <a:chExt cx="416" cy="276"/>
            </a:xfrm>
          </p:grpSpPr>
          <p:grpSp>
            <p:nvGrpSpPr>
              <p:cNvPr id="182018" name="Group 121"/>
              <p:cNvGrpSpPr>
                <a:grpSpLocks/>
              </p:cNvGrpSpPr>
              <p:nvPr/>
            </p:nvGrpSpPr>
            <p:grpSpPr bwMode="auto">
              <a:xfrm>
                <a:off x="-570" y="2108"/>
                <a:ext cx="204" cy="140"/>
                <a:chOff x="2064" y="1680"/>
                <a:chExt cx="252" cy="173"/>
              </a:xfrm>
            </p:grpSpPr>
            <p:grpSp>
              <p:nvGrpSpPr>
                <p:cNvPr id="182022" name="Group 122"/>
                <p:cNvGrpSpPr>
                  <a:grpSpLocks/>
                </p:cNvGrpSpPr>
                <p:nvPr/>
              </p:nvGrpSpPr>
              <p:grpSpPr bwMode="auto">
                <a:xfrm>
                  <a:off x="2064" y="1680"/>
                  <a:ext cx="252" cy="173"/>
                  <a:chOff x="1584" y="1056"/>
                  <a:chExt cx="252" cy="173"/>
                </a:xfrm>
              </p:grpSpPr>
              <p:grpSp>
                <p:nvGrpSpPr>
                  <p:cNvPr id="182024" name="Group 123"/>
                  <p:cNvGrpSpPr>
                    <a:grpSpLocks/>
                  </p:cNvGrpSpPr>
                  <p:nvPr/>
                </p:nvGrpSpPr>
                <p:grpSpPr bwMode="auto">
                  <a:xfrm flipH="1" flipV="1">
                    <a:off x="1584" y="1056"/>
                    <a:ext cx="248" cy="167"/>
                    <a:chOff x="1152" y="1680"/>
                    <a:chExt cx="248" cy="167"/>
                  </a:xfrm>
                </p:grpSpPr>
                <p:sp>
                  <p:nvSpPr>
                    <p:cNvPr id="182030" name="AutoShape 124"/>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2031" name="AutoShape 125"/>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2025" name="Group 126"/>
                  <p:cNvGrpSpPr>
                    <a:grpSpLocks/>
                  </p:cNvGrpSpPr>
                  <p:nvPr/>
                </p:nvGrpSpPr>
                <p:grpSpPr bwMode="auto">
                  <a:xfrm>
                    <a:off x="1584" y="1056"/>
                    <a:ext cx="252" cy="173"/>
                    <a:chOff x="2400" y="2208"/>
                    <a:chExt cx="252" cy="173"/>
                  </a:xfrm>
                </p:grpSpPr>
                <p:grpSp>
                  <p:nvGrpSpPr>
                    <p:cNvPr id="182026" name="Group 127"/>
                    <p:cNvGrpSpPr>
                      <a:grpSpLocks/>
                    </p:cNvGrpSpPr>
                    <p:nvPr/>
                  </p:nvGrpSpPr>
                  <p:grpSpPr bwMode="auto">
                    <a:xfrm>
                      <a:off x="2400" y="2208"/>
                      <a:ext cx="252" cy="173"/>
                      <a:chOff x="1632" y="1380"/>
                      <a:chExt cx="252" cy="173"/>
                    </a:xfrm>
                  </p:grpSpPr>
                  <p:sp>
                    <p:nvSpPr>
                      <p:cNvPr id="182028" name="Rectangle 128"/>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2029" name="Line 129"/>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2027" name="Oval 130"/>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2023" name="Line 131"/>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2019" name="Text Box 132"/>
              <p:cNvSpPr txBox="1">
                <a:spLocks noChangeArrowheads="1"/>
              </p:cNvSpPr>
              <p:nvPr/>
            </p:nvSpPr>
            <p:spPr bwMode="auto">
              <a:xfrm>
                <a:off x="-550" y="202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2020" name="Text Box 133"/>
              <p:cNvSpPr txBox="1">
                <a:spLocks noChangeArrowheads="1"/>
              </p:cNvSpPr>
              <p:nvPr/>
            </p:nvSpPr>
            <p:spPr bwMode="auto">
              <a:xfrm>
                <a:off x="-672" y="2163"/>
                <a:ext cx="152" cy="135"/>
              </a:xfrm>
              <a:prstGeom prst="rect">
                <a:avLst/>
              </a:prstGeom>
              <a:noFill/>
              <a:ln w="9525">
                <a:noFill/>
                <a:miter lim="800000"/>
                <a:headEnd/>
                <a:tailEnd/>
              </a:ln>
            </p:spPr>
            <p:txBody>
              <a:bodyPr wrap="none">
                <a:spAutoFit/>
              </a:bodyPr>
              <a:lstStyle/>
              <a:p>
                <a:r>
                  <a:rPr lang="en-US" sz="800" b="1"/>
                  <a:t>2</a:t>
                </a:r>
              </a:p>
            </p:txBody>
          </p:sp>
          <p:sp>
            <p:nvSpPr>
              <p:cNvPr id="182021" name="Text Box 134"/>
              <p:cNvSpPr txBox="1">
                <a:spLocks noChangeArrowheads="1"/>
              </p:cNvSpPr>
              <p:nvPr/>
            </p:nvSpPr>
            <p:spPr bwMode="auto">
              <a:xfrm>
                <a:off x="-408" y="2163"/>
                <a:ext cx="152" cy="135"/>
              </a:xfrm>
              <a:prstGeom prst="rect">
                <a:avLst/>
              </a:prstGeom>
              <a:noFill/>
              <a:ln w="9525">
                <a:noFill/>
                <a:miter lim="800000"/>
                <a:headEnd/>
                <a:tailEnd/>
              </a:ln>
            </p:spPr>
            <p:txBody>
              <a:bodyPr wrap="none">
                <a:spAutoFit/>
              </a:bodyPr>
              <a:lstStyle/>
              <a:p>
                <a:r>
                  <a:rPr lang="en-US" sz="800" b="1"/>
                  <a:t>7</a:t>
                </a:r>
              </a:p>
            </p:txBody>
          </p:sp>
        </p:grpSp>
        <p:sp>
          <p:nvSpPr>
            <p:cNvPr id="182008" name="Line 135"/>
            <p:cNvSpPr>
              <a:spLocks noChangeShapeType="1"/>
            </p:cNvSpPr>
            <p:nvPr/>
          </p:nvSpPr>
          <p:spPr bwMode="auto">
            <a:xfrm>
              <a:off x="1296" y="1117"/>
              <a:ext cx="609" cy="0"/>
            </a:xfrm>
            <a:prstGeom prst="line">
              <a:avLst/>
            </a:prstGeom>
            <a:noFill/>
            <a:ln w="28575">
              <a:solidFill>
                <a:schemeClr val="tx1"/>
              </a:solidFill>
              <a:round/>
              <a:headEnd/>
              <a:tailEnd/>
            </a:ln>
          </p:spPr>
          <p:txBody>
            <a:bodyPr/>
            <a:lstStyle/>
            <a:p>
              <a:endParaRPr lang="en-US"/>
            </a:p>
          </p:txBody>
        </p:sp>
        <p:sp>
          <p:nvSpPr>
            <p:cNvPr id="182009" name="Line 136"/>
            <p:cNvSpPr>
              <a:spLocks noChangeShapeType="1"/>
            </p:cNvSpPr>
            <p:nvPr/>
          </p:nvSpPr>
          <p:spPr bwMode="auto">
            <a:xfrm>
              <a:off x="1755" y="1117"/>
              <a:ext cx="609" cy="0"/>
            </a:xfrm>
            <a:prstGeom prst="line">
              <a:avLst/>
            </a:prstGeom>
            <a:noFill/>
            <a:ln w="28575">
              <a:solidFill>
                <a:schemeClr val="tx1"/>
              </a:solidFill>
              <a:round/>
              <a:headEnd/>
              <a:tailEnd/>
            </a:ln>
          </p:spPr>
          <p:txBody>
            <a:bodyPr/>
            <a:lstStyle/>
            <a:p>
              <a:endParaRPr lang="en-US"/>
            </a:p>
          </p:txBody>
        </p:sp>
        <p:sp>
          <p:nvSpPr>
            <p:cNvPr id="182010" name="Line 137"/>
            <p:cNvSpPr>
              <a:spLocks noChangeShapeType="1"/>
            </p:cNvSpPr>
            <p:nvPr/>
          </p:nvSpPr>
          <p:spPr bwMode="auto">
            <a:xfrm flipV="1">
              <a:off x="1410" y="1117"/>
              <a:ext cx="0" cy="34"/>
            </a:xfrm>
            <a:prstGeom prst="line">
              <a:avLst/>
            </a:prstGeom>
            <a:noFill/>
            <a:ln w="38100">
              <a:solidFill>
                <a:schemeClr val="tx1"/>
              </a:solidFill>
              <a:round/>
              <a:headEnd/>
              <a:tailEnd/>
            </a:ln>
          </p:spPr>
          <p:txBody>
            <a:bodyPr/>
            <a:lstStyle/>
            <a:p>
              <a:endParaRPr lang="en-US"/>
            </a:p>
          </p:txBody>
        </p:sp>
        <p:sp>
          <p:nvSpPr>
            <p:cNvPr id="182011" name="Line 138"/>
            <p:cNvSpPr>
              <a:spLocks noChangeShapeType="1"/>
            </p:cNvSpPr>
            <p:nvPr/>
          </p:nvSpPr>
          <p:spPr bwMode="auto">
            <a:xfrm flipV="1">
              <a:off x="1842" y="1117"/>
              <a:ext cx="0" cy="34"/>
            </a:xfrm>
            <a:prstGeom prst="line">
              <a:avLst/>
            </a:prstGeom>
            <a:noFill/>
            <a:ln w="38100">
              <a:solidFill>
                <a:schemeClr val="tx1"/>
              </a:solidFill>
              <a:round/>
              <a:headEnd/>
              <a:tailEnd/>
            </a:ln>
          </p:spPr>
          <p:txBody>
            <a:bodyPr/>
            <a:lstStyle/>
            <a:p>
              <a:endParaRPr lang="en-US"/>
            </a:p>
          </p:txBody>
        </p:sp>
        <p:sp>
          <p:nvSpPr>
            <p:cNvPr id="182012" name="Line 139"/>
            <p:cNvSpPr>
              <a:spLocks noChangeShapeType="1"/>
            </p:cNvSpPr>
            <p:nvPr/>
          </p:nvSpPr>
          <p:spPr bwMode="auto">
            <a:xfrm flipV="1">
              <a:off x="2292" y="1117"/>
              <a:ext cx="0" cy="34"/>
            </a:xfrm>
            <a:prstGeom prst="line">
              <a:avLst/>
            </a:prstGeom>
            <a:noFill/>
            <a:ln w="38100">
              <a:solidFill>
                <a:schemeClr val="tx1"/>
              </a:solidFill>
              <a:round/>
              <a:headEnd/>
              <a:tailEnd/>
            </a:ln>
          </p:spPr>
          <p:txBody>
            <a:bodyPr/>
            <a:lstStyle/>
            <a:p>
              <a:endParaRPr lang="en-US"/>
            </a:p>
          </p:txBody>
        </p:sp>
        <p:sp>
          <p:nvSpPr>
            <p:cNvPr id="182013" name="Line 140"/>
            <p:cNvSpPr>
              <a:spLocks noChangeShapeType="1"/>
            </p:cNvSpPr>
            <p:nvPr/>
          </p:nvSpPr>
          <p:spPr bwMode="auto">
            <a:xfrm flipV="1">
              <a:off x="1933" y="1075"/>
              <a:ext cx="0" cy="34"/>
            </a:xfrm>
            <a:prstGeom prst="line">
              <a:avLst/>
            </a:prstGeom>
            <a:noFill/>
            <a:ln w="38100">
              <a:solidFill>
                <a:schemeClr val="tx1"/>
              </a:solidFill>
              <a:round/>
              <a:headEnd/>
              <a:tailEnd/>
            </a:ln>
          </p:spPr>
          <p:txBody>
            <a:bodyPr/>
            <a:lstStyle/>
            <a:p>
              <a:endParaRPr lang="en-US"/>
            </a:p>
          </p:txBody>
        </p:sp>
        <p:sp>
          <p:nvSpPr>
            <p:cNvPr id="182014" name="Line 141"/>
            <p:cNvSpPr>
              <a:spLocks noChangeShapeType="1"/>
            </p:cNvSpPr>
            <p:nvPr/>
          </p:nvSpPr>
          <p:spPr bwMode="auto">
            <a:xfrm>
              <a:off x="2184" y="1116"/>
              <a:ext cx="609" cy="0"/>
            </a:xfrm>
            <a:prstGeom prst="line">
              <a:avLst/>
            </a:prstGeom>
            <a:noFill/>
            <a:ln w="28575">
              <a:solidFill>
                <a:schemeClr val="tx1"/>
              </a:solidFill>
              <a:round/>
              <a:headEnd/>
              <a:tailEnd/>
            </a:ln>
          </p:spPr>
          <p:txBody>
            <a:bodyPr/>
            <a:lstStyle/>
            <a:p>
              <a:endParaRPr lang="en-US"/>
            </a:p>
          </p:txBody>
        </p:sp>
        <p:sp>
          <p:nvSpPr>
            <p:cNvPr id="182015" name="Line 142"/>
            <p:cNvSpPr>
              <a:spLocks noChangeShapeType="1"/>
            </p:cNvSpPr>
            <p:nvPr/>
          </p:nvSpPr>
          <p:spPr bwMode="auto">
            <a:xfrm flipV="1">
              <a:off x="2790" y="1107"/>
              <a:ext cx="0" cy="34"/>
            </a:xfrm>
            <a:prstGeom prst="line">
              <a:avLst/>
            </a:prstGeom>
            <a:noFill/>
            <a:ln w="38100">
              <a:solidFill>
                <a:schemeClr val="tx1"/>
              </a:solidFill>
              <a:round/>
              <a:headEnd/>
              <a:tailEnd/>
            </a:ln>
          </p:spPr>
          <p:txBody>
            <a:bodyPr/>
            <a:lstStyle/>
            <a:p>
              <a:endParaRPr lang="en-US"/>
            </a:p>
          </p:txBody>
        </p:sp>
        <p:sp>
          <p:nvSpPr>
            <p:cNvPr id="182016" name="Line 143"/>
            <p:cNvSpPr>
              <a:spLocks noChangeShapeType="1"/>
            </p:cNvSpPr>
            <p:nvPr/>
          </p:nvSpPr>
          <p:spPr bwMode="auto">
            <a:xfrm>
              <a:off x="1008" y="1116"/>
              <a:ext cx="609" cy="0"/>
            </a:xfrm>
            <a:prstGeom prst="line">
              <a:avLst/>
            </a:prstGeom>
            <a:noFill/>
            <a:ln w="28575">
              <a:solidFill>
                <a:schemeClr val="tx1"/>
              </a:solidFill>
              <a:round/>
              <a:headEnd/>
              <a:tailEnd/>
            </a:ln>
          </p:spPr>
          <p:txBody>
            <a:bodyPr/>
            <a:lstStyle/>
            <a:p>
              <a:endParaRPr lang="en-US"/>
            </a:p>
          </p:txBody>
        </p:sp>
        <p:sp>
          <p:nvSpPr>
            <p:cNvPr id="182017" name="Line 144"/>
            <p:cNvSpPr>
              <a:spLocks noChangeShapeType="1"/>
            </p:cNvSpPr>
            <p:nvPr/>
          </p:nvSpPr>
          <p:spPr bwMode="auto">
            <a:xfrm flipV="1">
              <a:off x="1020" y="1110"/>
              <a:ext cx="0" cy="34"/>
            </a:xfrm>
            <a:prstGeom prst="line">
              <a:avLst/>
            </a:prstGeom>
            <a:noFill/>
            <a:ln w="38100">
              <a:solidFill>
                <a:schemeClr val="tx1"/>
              </a:solidFill>
              <a:round/>
              <a:headEnd/>
              <a:tailEnd/>
            </a:ln>
          </p:spPr>
          <p:txBody>
            <a:bodyPr/>
            <a:lstStyle/>
            <a:p>
              <a:endParaRPr lang="en-US"/>
            </a:p>
          </p:txBody>
        </p:sp>
      </p:grpSp>
      <p:sp>
        <p:nvSpPr>
          <p:cNvPr id="181256" name="Text Box 145"/>
          <p:cNvSpPr txBox="1">
            <a:spLocks noChangeArrowheads="1"/>
          </p:cNvSpPr>
          <p:nvPr/>
        </p:nvSpPr>
        <p:spPr bwMode="auto">
          <a:xfrm>
            <a:off x="6477000" y="533400"/>
            <a:ext cx="555625" cy="274638"/>
          </a:xfrm>
          <a:prstGeom prst="rect">
            <a:avLst/>
          </a:prstGeom>
          <a:noFill/>
          <a:ln w="9525">
            <a:noFill/>
            <a:miter lim="800000"/>
            <a:headEnd/>
            <a:tailEnd/>
          </a:ln>
        </p:spPr>
        <p:txBody>
          <a:bodyPr wrap="none">
            <a:spAutoFit/>
          </a:bodyPr>
          <a:lstStyle/>
          <a:p>
            <a:r>
              <a:rPr lang="en-US" sz="1200" b="1" u="sng"/>
              <a:t>Najaf</a:t>
            </a:r>
          </a:p>
        </p:txBody>
      </p:sp>
      <p:grpSp>
        <p:nvGrpSpPr>
          <p:cNvPr id="181257" name="Group 146"/>
          <p:cNvGrpSpPr>
            <a:grpSpLocks/>
          </p:cNvGrpSpPr>
          <p:nvPr/>
        </p:nvGrpSpPr>
        <p:grpSpPr bwMode="auto">
          <a:xfrm>
            <a:off x="7283450" y="1828800"/>
            <a:ext cx="577850" cy="468313"/>
            <a:chOff x="1784" y="1243"/>
            <a:chExt cx="364" cy="295"/>
          </a:xfrm>
        </p:grpSpPr>
        <p:sp>
          <p:nvSpPr>
            <p:cNvPr id="181990" name="Rectangle 147"/>
            <p:cNvSpPr>
              <a:spLocks noChangeArrowheads="1"/>
            </p:cNvSpPr>
            <p:nvPr/>
          </p:nvSpPr>
          <p:spPr bwMode="auto">
            <a:xfrm>
              <a:off x="1978" y="1323"/>
              <a:ext cx="162" cy="215"/>
            </a:xfrm>
            <a:prstGeom prst="rect">
              <a:avLst/>
            </a:prstGeom>
            <a:noFill/>
            <a:ln w="9525">
              <a:noFill/>
              <a:miter lim="800000"/>
              <a:headEnd/>
              <a:tailEnd/>
            </a:ln>
          </p:spPr>
          <p:txBody>
            <a:bodyPr/>
            <a:lstStyle/>
            <a:p>
              <a:endParaRPr lang="en-US"/>
            </a:p>
          </p:txBody>
        </p:sp>
        <p:sp>
          <p:nvSpPr>
            <p:cNvPr id="181991" name="Rectangle 148"/>
            <p:cNvSpPr>
              <a:spLocks noChangeArrowheads="1"/>
            </p:cNvSpPr>
            <p:nvPr/>
          </p:nvSpPr>
          <p:spPr bwMode="auto">
            <a:xfrm>
              <a:off x="1978" y="1323"/>
              <a:ext cx="162" cy="215"/>
            </a:xfrm>
            <a:prstGeom prst="rect">
              <a:avLst/>
            </a:prstGeom>
            <a:noFill/>
            <a:ln w="9525">
              <a:noFill/>
              <a:miter lim="800000"/>
              <a:headEnd/>
              <a:tailEnd/>
            </a:ln>
          </p:spPr>
          <p:txBody>
            <a:bodyPr/>
            <a:lstStyle/>
            <a:p>
              <a:endParaRPr lang="en-US"/>
            </a:p>
          </p:txBody>
        </p:sp>
        <p:sp>
          <p:nvSpPr>
            <p:cNvPr id="181992" name="Rectangle 149"/>
            <p:cNvSpPr>
              <a:spLocks noChangeArrowheads="1"/>
            </p:cNvSpPr>
            <p:nvPr/>
          </p:nvSpPr>
          <p:spPr bwMode="auto">
            <a:xfrm>
              <a:off x="1925" y="1327"/>
              <a:ext cx="223" cy="15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93" name="Line 150"/>
            <p:cNvSpPr>
              <a:spLocks noChangeShapeType="1"/>
            </p:cNvSpPr>
            <p:nvPr/>
          </p:nvSpPr>
          <p:spPr bwMode="auto">
            <a:xfrm>
              <a:off x="1925" y="1327"/>
              <a:ext cx="223" cy="153"/>
            </a:xfrm>
            <a:prstGeom prst="line">
              <a:avLst/>
            </a:prstGeom>
            <a:noFill/>
            <a:ln w="19050">
              <a:solidFill>
                <a:srgbClr val="FFFF00"/>
              </a:solidFill>
              <a:round/>
              <a:headEnd/>
              <a:tailEnd/>
            </a:ln>
          </p:spPr>
          <p:txBody>
            <a:bodyPr wrap="none" anchor="ctr"/>
            <a:lstStyle/>
            <a:p>
              <a:endParaRPr lang="en-US"/>
            </a:p>
          </p:txBody>
        </p:sp>
        <p:sp>
          <p:nvSpPr>
            <p:cNvPr id="181994" name="Line 151"/>
            <p:cNvSpPr>
              <a:spLocks noChangeShapeType="1"/>
            </p:cNvSpPr>
            <p:nvPr/>
          </p:nvSpPr>
          <p:spPr bwMode="auto">
            <a:xfrm flipV="1">
              <a:off x="1925" y="1327"/>
              <a:ext cx="223" cy="153"/>
            </a:xfrm>
            <a:prstGeom prst="line">
              <a:avLst/>
            </a:prstGeom>
            <a:noFill/>
            <a:ln w="19050">
              <a:solidFill>
                <a:srgbClr val="FFFF00"/>
              </a:solidFill>
              <a:round/>
              <a:headEnd/>
              <a:tailEnd/>
            </a:ln>
          </p:spPr>
          <p:txBody>
            <a:bodyPr wrap="none" anchor="ctr"/>
            <a:lstStyle/>
            <a:p>
              <a:endParaRPr lang="en-US"/>
            </a:p>
          </p:txBody>
        </p:sp>
        <p:sp>
          <p:nvSpPr>
            <p:cNvPr id="181995" name="Text Box 152"/>
            <p:cNvSpPr txBox="1">
              <a:spLocks noChangeArrowheads="1"/>
            </p:cNvSpPr>
            <p:nvPr/>
          </p:nvSpPr>
          <p:spPr bwMode="auto">
            <a:xfrm>
              <a:off x="1784" y="1395"/>
              <a:ext cx="188" cy="135"/>
            </a:xfrm>
            <a:prstGeom prst="rect">
              <a:avLst/>
            </a:prstGeom>
            <a:noFill/>
            <a:ln w="9525">
              <a:noFill/>
              <a:miter lim="800000"/>
              <a:headEnd/>
              <a:tailEnd/>
            </a:ln>
          </p:spPr>
          <p:txBody>
            <a:bodyPr wrap="none">
              <a:spAutoFit/>
            </a:bodyPr>
            <a:lstStyle/>
            <a:p>
              <a:r>
                <a:rPr lang="en-US" sz="800" b="1"/>
                <a:t>11</a:t>
              </a:r>
            </a:p>
          </p:txBody>
        </p:sp>
        <p:sp>
          <p:nvSpPr>
            <p:cNvPr id="181996" name="Text Box 153"/>
            <p:cNvSpPr txBox="1">
              <a:spLocks noChangeArrowheads="1"/>
            </p:cNvSpPr>
            <p:nvPr/>
          </p:nvSpPr>
          <p:spPr bwMode="auto">
            <a:xfrm>
              <a:off x="1952" y="1243"/>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III</a:t>
              </a:r>
            </a:p>
          </p:txBody>
        </p:sp>
        <p:sp>
          <p:nvSpPr>
            <p:cNvPr id="181997" name="Oval 154"/>
            <p:cNvSpPr>
              <a:spLocks noChangeArrowheads="1"/>
            </p:cNvSpPr>
            <p:nvPr/>
          </p:nvSpPr>
          <p:spPr bwMode="auto">
            <a:xfrm>
              <a:off x="1955" y="1370"/>
              <a:ext cx="160" cy="62"/>
            </a:xfrm>
            <a:prstGeom prst="ellipse">
              <a:avLst/>
            </a:prstGeom>
            <a:noFill/>
            <a:ln w="19050">
              <a:solidFill>
                <a:srgbClr val="FFFF00"/>
              </a:solidFill>
              <a:round/>
              <a:headEnd/>
              <a:tailEnd/>
            </a:ln>
          </p:spPr>
          <p:txBody>
            <a:bodyPr/>
            <a:lstStyle/>
            <a:p>
              <a:endParaRPr lang="en-US"/>
            </a:p>
          </p:txBody>
        </p:sp>
        <p:grpSp>
          <p:nvGrpSpPr>
            <p:cNvPr id="181998" name="Group 155"/>
            <p:cNvGrpSpPr>
              <a:grpSpLocks noChangeAspect="1"/>
            </p:cNvGrpSpPr>
            <p:nvPr/>
          </p:nvGrpSpPr>
          <p:grpSpPr bwMode="auto">
            <a:xfrm>
              <a:off x="2006" y="1340"/>
              <a:ext cx="61" cy="21"/>
              <a:chOff x="2640" y="1488"/>
              <a:chExt cx="145" cy="52"/>
            </a:xfrm>
          </p:grpSpPr>
          <p:sp>
            <p:nvSpPr>
              <p:cNvPr id="182000" name="AutoShape 156"/>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2001" name="AutoShape 157"/>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81999" name="Freeform 158"/>
            <p:cNvSpPr>
              <a:spLocks/>
            </p:cNvSpPr>
            <p:nvPr/>
          </p:nvSpPr>
          <p:spPr bwMode="auto">
            <a:xfrm>
              <a:off x="1934" y="1448"/>
              <a:ext cx="207" cy="2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grpSp>
        <p:nvGrpSpPr>
          <p:cNvPr id="181258" name="Group 159"/>
          <p:cNvGrpSpPr>
            <a:grpSpLocks/>
          </p:cNvGrpSpPr>
          <p:nvPr/>
        </p:nvGrpSpPr>
        <p:grpSpPr bwMode="auto">
          <a:xfrm>
            <a:off x="7512050" y="2514600"/>
            <a:ext cx="325438" cy="222250"/>
            <a:chOff x="1056" y="2544"/>
            <a:chExt cx="253" cy="173"/>
          </a:xfrm>
        </p:grpSpPr>
        <p:sp>
          <p:nvSpPr>
            <p:cNvPr id="181988" name="Rectangle 160"/>
            <p:cNvSpPr>
              <a:spLocks noChangeArrowheads="1"/>
            </p:cNvSpPr>
            <p:nvPr/>
          </p:nvSpPr>
          <p:spPr bwMode="auto">
            <a:xfrm>
              <a:off x="1056" y="2544"/>
              <a:ext cx="252" cy="173"/>
            </a:xfrm>
            <a:prstGeom prst="rect">
              <a:avLst/>
            </a:prstGeom>
            <a:solidFill>
              <a:srgbClr val="FF0000"/>
            </a:solidFill>
            <a:ln w="19050">
              <a:solidFill>
                <a:srgbClr val="FFFF00"/>
              </a:solidFill>
              <a:miter lim="800000"/>
              <a:headEnd/>
              <a:tailEnd/>
            </a:ln>
          </p:spPr>
          <p:txBody>
            <a:bodyPr wrap="none" anchor="ctr"/>
            <a:lstStyle/>
            <a:p>
              <a:pPr algn="ctr"/>
              <a:r>
                <a:rPr lang="en-US" sz="800"/>
                <a:t>I,III,V</a:t>
              </a:r>
            </a:p>
          </p:txBody>
        </p:sp>
        <p:sp>
          <p:nvSpPr>
            <p:cNvPr id="181989" name="Line 161"/>
            <p:cNvSpPr>
              <a:spLocks noChangeShapeType="1"/>
            </p:cNvSpPr>
            <p:nvPr/>
          </p:nvSpPr>
          <p:spPr bwMode="auto">
            <a:xfrm>
              <a:off x="1056" y="2676"/>
              <a:ext cx="253" cy="0"/>
            </a:xfrm>
            <a:prstGeom prst="line">
              <a:avLst/>
            </a:prstGeom>
            <a:noFill/>
            <a:ln w="19050">
              <a:solidFill>
                <a:srgbClr val="FFFF00"/>
              </a:solidFill>
              <a:round/>
              <a:headEnd/>
              <a:tailEnd/>
            </a:ln>
          </p:spPr>
          <p:txBody>
            <a:bodyPr/>
            <a:lstStyle/>
            <a:p>
              <a:endParaRPr lang="en-US"/>
            </a:p>
          </p:txBody>
        </p:sp>
      </p:grpSp>
      <p:grpSp>
        <p:nvGrpSpPr>
          <p:cNvPr id="181259" name="Group 162"/>
          <p:cNvGrpSpPr>
            <a:grpSpLocks/>
          </p:cNvGrpSpPr>
          <p:nvPr/>
        </p:nvGrpSpPr>
        <p:grpSpPr bwMode="auto">
          <a:xfrm>
            <a:off x="8045450" y="1828800"/>
            <a:ext cx="793750" cy="436563"/>
            <a:chOff x="-744" y="1648"/>
            <a:chExt cx="500" cy="275"/>
          </a:xfrm>
        </p:grpSpPr>
        <p:sp>
          <p:nvSpPr>
            <p:cNvPr id="181978" name="Rectangle 163"/>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1979" name="Rectangle 164"/>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1980" name="Rectangle 165"/>
            <p:cNvSpPr>
              <a:spLocks noChangeArrowheads="1"/>
            </p:cNvSpPr>
            <p:nvPr/>
          </p:nvSpPr>
          <p:spPr bwMode="auto">
            <a:xfrm>
              <a:off x="-582" y="1731"/>
              <a:ext cx="202" cy="139"/>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81" name="Line 166"/>
            <p:cNvSpPr>
              <a:spLocks noChangeShapeType="1"/>
            </p:cNvSpPr>
            <p:nvPr/>
          </p:nvSpPr>
          <p:spPr bwMode="auto">
            <a:xfrm>
              <a:off x="-582" y="1731"/>
              <a:ext cx="202" cy="139"/>
            </a:xfrm>
            <a:prstGeom prst="line">
              <a:avLst/>
            </a:prstGeom>
            <a:noFill/>
            <a:ln w="19050">
              <a:solidFill>
                <a:srgbClr val="FFFF00"/>
              </a:solidFill>
              <a:round/>
              <a:headEnd/>
              <a:tailEnd/>
            </a:ln>
          </p:spPr>
          <p:txBody>
            <a:bodyPr wrap="none" anchor="ctr"/>
            <a:lstStyle/>
            <a:p>
              <a:endParaRPr lang="en-US"/>
            </a:p>
          </p:txBody>
        </p:sp>
        <p:sp>
          <p:nvSpPr>
            <p:cNvPr id="181982" name="Line 167"/>
            <p:cNvSpPr>
              <a:spLocks noChangeShapeType="1"/>
            </p:cNvSpPr>
            <p:nvPr/>
          </p:nvSpPr>
          <p:spPr bwMode="auto">
            <a:xfrm flipV="1">
              <a:off x="-582" y="1731"/>
              <a:ext cx="202" cy="139"/>
            </a:xfrm>
            <a:prstGeom prst="line">
              <a:avLst/>
            </a:prstGeom>
            <a:noFill/>
            <a:ln w="19050">
              <a:solidFill>
                <a:srgbClr val="FFFF00"/>
              </a:solidFill>
              <a:round/>
              <a:headEnd/>
              <a:tailEnd/>
            </a:ln>
          </p:spPr>
          <p:txBody>
            <a:bodyPr wrap="none" anchor="ctr"/>
            <a:lstStyle/>
            <a:p>
              <a:endParaRPr lang="en-US"/>
            </a:p>
          </p:txBody>
        </p:sp>
        <p:sp>
          <p:nvSpPr>
            <p:cNvPr id="181983" name="Text Box 168"/>
            <p:cNvSpPr txBox="1">
              <a:spLocks noChangeArrowheads="1"/>
            </p:cNvSpPr>
            <p:nvPr/>
          </p:nvSpPr>
          <p:spPr bwMode="auto">
            <a:xfrm>
              <a:off x="-564" y="1648"/>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984" name="Oval 169"/>
            <p:cNvSpPr>
              <a:spLocks noChangeArrowheads="1"/>
            </p:cNvSpPr>
            <p:nvPr/>
          </p:nvSpPr>
          <p:spPr bwMode="auto">
            <a:xfrm>
              <a:off x="-555" y="1770"/>
              <a:ext cx="145" cy="56"/>
            </a:xfrm>
            <a:prstGeom prst="ellipse">
              <a:avLst/>
            </a:prstGeom>
            <a:noFill/>
            <a:ln w="19050">
              <a:solidFill>
                <a:srgbClr val="FFFF00"/>
              </a:solidFill>
              <a:round/>
              <a:headEnd/>
              <a:tailEnd/>
            </a:ln>
          </p:spPr>
          <p:txBody>
            <a:bodyPr/>
            <a:lstStyle/>
            <a:p>
              <a:endParaRPr lang="en-US"/>
            </a:p>
          </p:txBody>
        </p:sp>
        <p:sp>
          <p:nvSpPr>
            <p:cNvPr id="181985" name="Freeform 170"/>
            <p:cNvSpPr>
              <a:spLocks/>
            </p:cNvSpPr>
            <p:nvPr/>
          </p:nvSpPr>
          <p:spPr bwMode="auto">
            <a:xfrm>
              <a:off x="-574" y="1841"/>
              <a:ext cx="187" cy="21"/>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986" name="Text Box 171"/>
            <p:cNvSpPr txBox="1">
              <a:spLocks noChangeArrowheads="1"/>
            </p:cNvSpPr>
            <p:nvPr/>
          </p:nvSpPr>
          <p:spPr bwMode="auto">
            <a:xfrm>
              <a:off x="-744" y="1785"/>
              <a:ext cx="206" cy="135"/>
            </a:xfrm>
            <a:prstGeom prst="rect">
              <a:avLst/>
            </a:prstGeom>
            <a:noFill/>
            <a:ln w="9525">
              <a:noFill/>
              <a:miter lim="800000"/>
              <a:headEnd/>
              <a:tailEnd/>
            </a:ln>
          </p:spPr>
          <p:txBody>
            <a:bodyPr wrap="none">
              <a:spAutoFit/>
            </a:bodyPr>
            <a:lstStyle/>
            <a:p>
              <a:r>
                <a:rPr lang="en-US" sz="800" b="1"/>
                <a:t>1/4</a:t>
              </a:r>
            </a:p>
          </p:txBody>
        </p:sp>
        <p:sp>
          <p:nvSpPr>
            <p:cNvPr id="181987" name="Text Box 172"/>
            <p:cNvSpPr txBox="1">
              <a:spLocks noChangeArrowheads="1"/>
            </p:cNvSpPr>
            <p:nvPr/>
          </p:nvSpPr>
          <p:spPr bwMode="auto">
            <a:xfrm>
              <a:off x="-432" y="1784"/>
              <a:ext cx="188" cy="135"/>
            </a:xfrm>
            <a:prstGeom prst="rect">
              <a:avLst/>
            </a:prstGeom>
            <a:noFill/>
            <a:ln w="9525">
              <a:noFill/>
              <a:miter lim="800000"/>
              <a:headEnd/>
              <a:tailEnd/>
            </a:ln>
          </p:spPr>
          <p:txBody>
            <a:bodyPr wrap="none">
              <a:spAutoFit/>
            </a:bodyPr>
            <a:lstStyle/>
            <a:p>
              <a:r>
                <a:rPr lang="en-US" sz="800" b="1"/>
                <a:t>11</a:t>
              </a:r>
            </a:p>
          </p:txBody>
        </p:sp>
      </p:grpSp>
      <p:grpSp>
        <p:nvGrpSpPr>
          <p:cNvPr id="181260" name="Group 173"/>
          <p:cNvGrpSpPr>
            <a:grpSpLocks/>
          </p:cNvGrpSpPr>
          <p:nvPr/>
        </p:nvGrpSpPr>
        <p:grpSpPr bwMode="auto">
          <a:xfrm>
            <a:off x="4724400" y="2362200"/>
            <a:ext cx="660400" cy="438150"/>
            <a:chOff x="2010" y="1627"/>
            <a:chExt cx="416" cy="276"/>
          </a:xfrm>
        </p:grpSpPr>
        <p:grpSp>
          <p:nvGrpSpPr>
            <p:cNvPr id="181964" name="Group 174"/>
            <p:cNvGrpSpPr>
              <a:grpSpLocks/>
            </p:cNvGrpSpPr>
            <p:nvPr/>
          </p:nvGrpSpPr>
          <p:grpSpPr bwMode="auto">
            <a:xfrm>
              <a:off x="2112" y="1713"/>
              <a:ext cx="204" cy="140"/>
              <a:chOff x="2064" y="1680"/>
              <a:chExt cx="252" cy="173"/>
            </a:xfrm>
          </p:grpSpPr>
          <p:grpSp>
            <p:nvGrpSpPr>
              <p:cNvPr id="181968" name="Group 175"/>
              <p:cNvGrpSpPr>
                <a:grpSpLocks/>
              </p:cNvGrpSpPr>
              <p:nvPr/>
            </p:nvGrpSpPr>
            <p:grpSpPr bwMode="auto">
              <a:xfrm>
                <a:off x="2064" y="1680"/>
                <a:ext cx="252" cy="173"/>
                <a:chOff x="1584" y="1056"/>
                <a:chExt cx="252" cy="173"/>
              </a:xfrm>
            </p:grpSpPr>
            <p:grpSp>
              <p:nvGrpSpPr>
                <p:cNvPr id="181970" name="Group 176"/>
                <p:cNvGrpSpPr>
                  <a:grpSpLocks/>
                </p:cNvGrpSpPr>
                <p:nvPr/>
              </p:nvGrpSpPr>
              <p:grpSpPr bwMode="auto">
                <a:xfrm flipH="1" flipV="1">
                  <a:off x="1584" y="1056"/>
                  <a:ext cx="248" cy="167"/>
                  <a:chOff x="1152" y="1680"/>
                  <a:chExt cx="248" cy="167"/>
                </a:xfrm>
              </p:grpSpPr>
              <p:sp>
                <p:nvSpPr>
                  <p:cNvPr id="181976" name="AutoShape 177"/>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977" name="AutoShape 178"/>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971" name="Group 179"/>
                <p:cNvGrpSpPr>
                  <a:grpSpLocks/>
                </p:cNvGrpSpPr>
                <p:nvPr/>
              </p:nvGrpSpPr>
              <p:grpSpPr bwMode="auto">
                <a:xfrm>
                  <a:off x="1584" y="1056"/>
                  <a:ext cx="252" cy="173"/>
                  <a:chOff x="2400" y="2208"/>
                  <a:chExt cx="252" cy="173"/>
                </a:xfrm>
              </p:grpSpPr>
              <p:grpSp>
                <p:nvGrpSpPr>
                  <p:cNvPr id="181972" name="Group 180"/>
                  <p:cNvGrpSpPr>
                    <a:grpSpLocks/>
                  </p:cNvGrpSpPr>
                  <p:nvPr/>
                </p:nvGrpSpPr>
                <p:grpSpPr bwMode="auto">
                  <a:xfrm>
                    <a:off x="2400" y="2208"/>
                    <a:ext cx="252" cy="173"/>
                    <a:chOff x="1632" y="1380"/>
                    <a:chExt cx="252" cy="173"/>
                  </a:xfrm>
                </p:grpSpPr>
                <p:sp>
                  <p:nvSpPr>
                    <p:cNvPr id="181974" name="Rectangle 181"/>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975" name="Line 182"/>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973" name="Oval 183"/>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969" name="Line 184"/>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965" name="Text Box 185"/>
            <p:cNvSpPr txBox="1">
              <a:spLocks noChangeArrowheads="1"/>
            </p:cNvSpPr>
            <p:nvPr/>
          </p:nvSpPr>
          <p:spPr bwMode="auto">
            <a:xfrm>
              <a:off x="2128" y="1627"/>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966" name="Text Box 186"/>
            <p:cNvSpPr txBox="1">
              <a:spLocks noChangeArrowheads="1"/>
            </p:cNvSpPr>
            <p:nvPr/>
          </p:nvSpPr>
          <p:spPr bwMode="auto">
            <a:xfrm>
              <a:off x="2010" y="1768"/>
              <a:ext cx="152" cy="135"/>
            </a:xfrm>
            <a:prstGeom prst="rect">
              <a:avLst/>
            </a:prstGeom>
            <a:noFill/>
            <a:ln w="9525">
              <a:noFill/>
              <a:miter lim="800000"/>
              <a:headEnd/>
              <a:tailEnd/>
            </a:ln>
          </p:spPr>
          <p:txBody>
            <a:bodyPr wrap="none">
              <a:spAutoFit/>
            </a:bodyPr>
            <a:lstStyle/>
            <a:p>
              <a:r>
                <a:rPr lang="en-US" sz="800" b="1"/>
                <a:t>1</a:t>
              </a:r>
            </a:p>
          </p:txBody>
        </p:sp>
        <p:sp>
          <p:nvSpPr>
            <p:cNvPr id="181967" name="Text Box 187"/>
            <p:cNvSpPr txBox="1">
              <a:spLocks noChangeArrowheads="1"/>
            </p:cNvSpPr>
            <p:nvPr/>
          </p:nvSpPr>
          <p:spPr bwMode="auto">
            <a:xfrm>
              <a:off x="2274" y="1768"/>
              <a:ext cx="152" cy="135"/>
            </a:xfrm>
            <a:prstGeom prst="rect">
              <a:avLst/>
            </a:prstGeom>
            <a:noFill/>
            <a:ln w="9525">
              <a:noFill/>
              <a:miter lim="800000"/>
              <a:headEnd/>
              <a:tailEnd/>
            </a:ln>
          </p:spPr>
          <p:txBody>
            <a:bodyPr wrap="none">
              <a:spAutoFit/>
            </a:bodyPr>
            <a:lstStyle/>
            <a:p>
              <a:r>
                <a:rPr lang="en-US" sz="800" b="1"/>
                <a:t>5</a:t>
              </a:r>
            </a:p>
          </p:txBody>
        </p:sp>
      </p:grpSp>
      <p:grpSp>
        <p:nvGrpSpPr>
          <p:cNvPr id="181261" name="Group 188"/>
          <p:cNvGrpSpPr>
            <a:grpSpLocks/>
          </p:cNvGrpSpPr>
          <p:nvPr/>
        </p:nvGrpSpPr>
        <p:grpSpPr bwMode="auto">
          <a:xfrm>
            <a:off x="4594225" y="3276600"/>
            <a:ext cx="3101975" cy="1277938"/>
            <a:chOff x="1196" y="1092"/>
            <a:chExt cx="1954" cy="805"/>
          </a:xfrm>
        </p:grpSpPr>
        <p:grpSp>
          <p:nvGrpSpPr>
            <p:cNvPr id="181917" name="Group 189"/>
            <p:cNvGrpSpPr>
              <a:grpSpLocks/>
            </p:cNvGrpSpPr>
            <p:nvPr/>
          </p:nvGrpSpPr>
          <p:grpSpPr bwMode="auto">
            <a:xfrm>
              <a:off x="1554" y="1093"/>
              <a:ext cx="364" cy="339"/>
              <a:chOff x="1544" y="1008"/>
              <a:chExt cx="364" cy="339"/>
            </a:xfrm>
          </p:grpSpPr>
          <p:sp>
            <p:nvSpPr>
              <p:cNvPr id="181957" name="Rectangle 190"/>
              <p:cNvSpPr>
                <a:spLocks noChangeArrowheads="1"/>
              </p:cNvSpPr>
              <p:nvPr/>
            </p:nvSpPr>
            <p:spPr bwMode="auto">
              <a:xfrm>
                <a:off x="1716" y="1103"/>
                <a:ext cx="183" cy="244"/>
              </a:xfrm>
              <a:prstGeom prst="rect">
                <a:avLst/>
              </a:prstGeom>
              <a:noFill/>
              <a:ln w="9525">
                <a:noFill/>
                <a:miter lim="800000"/>
                <a:headEnd/>
                <a:tailEnd/>
              </a:ln>
            </p:spPr>
            <p:txBody>
              <a:bodyPr/>
              <a:lstStyle/>
              <a:p>
                <a:endParaRPr lang="en-US"/>
              </a:p>
            </p:txBody>
          </p:sp>
          <p:sp>
            <p:nvSpPr>
              <p:cNvPr id="181958" name="Rectangle 191"/>
              <p:cNvSpPr>
                <a:spLocks noChangeArrowheads="1"/>
              </p:cNvSpPr>
              <p:nvPr/>
            </p:nvSpPr>
            <p:spPr bwMode="auto">
              <a:xfrm>
                <a:off x="1716" y="1103"/>
                <a:ext cx="183" cy="244"/>
              </a:xfrm>
              <a:prstGeom prst="rect">
                <a:avLst/>
              </a:prstGeom>
              <a:noFill/>
              <a:ln w="9525">
                <a:noFill/>
                <a:miter lim="800000"/>
                <a:headEnd/>
                <a:tailEnd/>
              </a:ln>
            </p:spPr>
            <p:txBody>
              <a:bodyPr/>
              <a:lstStyle/>
              <a:p>
                <a:endParaRPr lang="en-US"/>
              </a:p>
            </p:txBody>
          </p:sp>
          <p:sp>
            <p:nvSpPr>
              <p:cNvPr id="181959" name="Rectangle 192"/>
              <p:cNvSpPr>
                <a:spLocks noChangeArrowheads="1"/>
              </p:cNvSpPr>
              <p:nvPr/>
            </p:nvSpPr>
            <p:spPr bwMode="auto">
              <a:xfrm>
                <a:off x="1656" y="1108"/>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60" name="Line 193"/>
              <p:cNvSpPr>
                <a:spLocks noChangeShapeType="1"/>
              </p:cNvSpPr>
              <p:nvPr/>
            </p:nvSpPr>
            <p:spPr bwMode="auto">
              <a:xfrm>
                <a:off x="1656" y="1108"/>
                <a:ext cx="252" cy="173"/>
              </a:xfrm>
              <a:prstGeom prst="line">
                <a:avLst/>
              </a:prstGeom>
              <a:noFill/>
              <a:ln w="19050">
                <a:solidFill>
                  <a:srgbClr val="FFFF00"/>
                </a:solidFill>
                <a:round/>
                <a:headEnd/>
                <a:tailEnd/>
              </a:ln>
            </p:spPr>
            <p:txBody>
              <a:bodyPr wrap="none" anchor="ctr"/>
              <a:lstStyle/>
              <a:p>
                <a:endParaRPr lang="en-US"/>
              </a:p>
            </p:txBody>
          </p:sp>
          <p:sp>
            <p:nvSpPr>
              <p:cNvPr id="181961" name="Line 194"/>
              <p:cNvSpPr>
                <a:spLocks noChangeShapeType="1"/>
              </p:cNvSpPr>
              <p:nvPr/>
            </p:nvSpPr>
            <p:spPr bwMode="auto">
              <a:xfrm flipV="1">
                <a:off x="1656" y="1108"/>
                <a:ext cx="252" cy="173"/>
              </a:xfrm>
              <a:prstGeom prst="line">
                <a:avLst/>
              </a:prstGeom>
              <a:noFill/>
              <a:ln w="19050">
                <a:solidFill>
                  <a:srgbClr val="FFFF00"/>
                </a:solidFill>
                <a:round/>
                <a:headEnd/>
                <a:tailEnd/>
              </a:ln>
            </p:spPr>
            <p:txBody>
              <a:bodyPr wrap="none" anchor="ctr"/>
              <a:lstStyle/>
              <a:p>
                <a:endParaRPr lang="en-US"/>
              </a:p>
            </p:txBody>
          </p:sp>
          <p:sp>
            <p:nvSpPr>
              <p:cNvPr id="181962" name="Text Box 195"/>
              <p:cNvSpPr txBox="1">
                <a:spLocks noChangeArrowheads="1"/>
              </p:cNvSpPr>
              <p:nvPr/>
            </p:nvSpPr>
            <p:spPr bwMode="auto">
              <a:xfrm>
                <a:off x="1544" y="1180"/>
                <a:ext cx="160" cy="154"/>
              </a:xfrm>
              <a:prstGeom prst="rect">
                <a:avLst/>
              </a:prstGeom>
              <a:noFill/>
              <a:ln w="9525">
                <a:noFill/>
                <a:miter lim="800000"/>
                <a:headEnd/>
                <a:tailEnd/>
              </a:ln>
            </p:spPr>
            <p:txBody>
              <a:bodyPr wrap="none">
                <a:spAutoFit/>
              </a:bodyPr>
              <a:lstStyle/>
              <a:p>
                <a:r>
                  <a:rPr lang="en-US" sz="1000" b="1"/>
                  <a:t>1</a:t>
                </a:r>
              </a:p>
            </p:txBody>
          </p:sp>
          <p:sp>
            <p:nvSpPr>
              <p:cNvPr id="181963" name="Text Box 196"/>
              <p:cNvSpPr txBox="1">
                <a:spLocks noChangeArrowheads="1"/>
              </p:cNvSpPr>
              <p:nvPr/>
            </p:nvSpPr>
            <p:spPr bwMode="auto">
              <a:xfrm>
                <a:off x="1689" y="100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III</a:t>
                </a:r>
              </a:p>
            </p:txBody>
          </p:sp>
        </p:grpSp>
        <p:sp>
          <p:nvSpPr>
            <p:cNvPr id="181918" name="Line 197"/>
            <p:cNvSpPr>
              <a:spLocks noChangeShapeType="1"/>
            </p:cNvSpPr>
            <p:nvPr/>
          </p:nvSpPr>
          <p:spPr bwMode="auto">
            <a:xfrm>
              <a:off x="1422" y="1536"/>
              <a:ext cx="609" cy="0"/>
            </a:xfrm>
            <a:prstGeom prst="line">
              <a:avLst/>
            </a:prstGeom>
            <a:noFill/>
            <a:ln w="28575">
              <a:solidFill>
                <a:schemeClr val="tx1"/>
              </a:solidFill>
              <a:round/>
              <a:headEnd/>
              <a:tailEnd/>
            </a:ln>
          </p:spPr>
          <p:txBody>
            <a:bodyPr/>
            <a:lstStyle/>
            <a:p>
              <a:endParaRPr lang="en-US"/>
            </a:p>
          </p:txBody>
        </p:sp>
        <p:sp>
          <p:nvSpPr>
            <p:cNvPr id="181919" name="Line 198"/>
            <p:cNvSpPr>
              <a:spLocks noChangeShapeType="1"/>
            </p:cNvSpPr>
            <p:nvPr/>
          </p:nvSpPr>
          <p:spPr bwMode="auto">
            <a:xfrm flipV="1">
              <a:off x="1433" y="1545"/>
              <a:ext cx="0" cy="34"/>
            </a:xfrm>
            <a:prstGeom prst="line">
              <a:avLst/>
            </a:prstGeom>
            <a:noFill/>
            <a:ln w="38100">
              <a:solidFill>
                <a:schemeClr val="tx1"/>
              </a:solidFill>
              <a:round/>
              <a:headEnd/>
              <a:tailEnd/>
            </a:ln>
          </p:spPr>
          <p:txBody>
            <a:bodyPr/>
            <a:lstStyle/>
            <a:p>
              <a:endParaRPr lang="en-US"/>
            </a:p>
          </p:txBody>
        </p:sp>
        <p:sp>
          <p:nvSpPr>
            <p:cNvPr id="181920" name="Line 199"/>
            <p:cNvSpPr>
              <a:spLocks noChangeShapeType="1"/>
            </p:cNvSpPr>
            <p:nvPr/>
          </p:nvSpPr>
          <p:spPr bwMode="auto">
            <a:xfrm>
              <a:off x="1536" y="1536"/>
              <a:ext cx="609" cy="0"/>
            </a:xfrm>
            <a:prstGeom prst="line">
              <a:avLst/>
            </a:prstGeom>
            <a:noFill/>
            <a:ln w="28575">
              <a:solidFill>
                <a:schemeClr val="tx1"/>
              </a:solidFill>
              <a:round/>
              <a:headEnd/>
              <a:tailEnd/>
            </a:ln>
          </p:spPr>
          <p:txBody>
            <a:bodyPr/>
            <a:lstStyle/>
            <a:p>
              <a:endParaRPr lang="en-US"/>
            </a:p>
          </p:txBody>
        </p:sp>
        <p:sp>
          <p:nvSpPr>
            <p:cNvPr id="181921" name="Line 200"/>
            <p:cNvSpPr>
              <a:spLocks noChangeShapeType="1"/>
            </p:cNvSpPr>
            <p:nvPr/>
          </p:nvSpPr>
          <p:spPr bwMode="auto">
            <a:xfrm flipV="1">
              <a:off x="2135" y="1535"/>
              <a:ext cx="0" cy="35"/>
            </a:xfrm>
            <a:prstGeom prst="line">
              <a:avLst/>
            </a:prstGeom>
            <a:noFill/>
            <a:ln w="38100">
              <a:solidFill>
                <a:schemeClr val="tx1"/>
              </a:solidFill>
              <a:round/>
              <a:headEnd/>
              <a:tailEnd/>
            </a:ln>
          </p:spPr>
          <p:txBody>
            <a:bodyPr/>
            <a:lstStyle/>
            <a:p>
              <a:endParaRPr lang="en-US"/>
            </a:p>
          </p:txBody>
        </p:sp>
        <p:sp>
          <p:nvSpPr>
            <p:cNvPr id="181922" name="Line 201"/>
            <p:cNvSpPr>
              <a:spLocks noChangeShapeType="1"/>
            </p:cNvSpPr>
            <p:nvPr/>
          </p:nvSpPr>
          <p:spPr bwMode="auto">
            <a:xfrm>
              <a:off x="1791" y="1398"/>
              <a:ext cx="0" cy="138"/>
            </a:xfrm>
            <a:prstGeom prst="line">
              <a:avLst/>
            </a:prstGeom>
            <a:noFill/>
            <a:ln w="28575">
              <a:solidFill>
                <a:schemeClr val="tx1"/>
              </a:solidFill>
              <a:round/>
              <a:headEnd/>
              <a:tailEnd/>
            </a:ln>
          </p:spPr>
          <p:txBody>
            <a:bodyPr/>
            <a:lstStyle/>
            <a:p>
              <a:endParaRPr lang="en-US"/>
            </a:p>
          </p:txBody>
        </p:sp>
        <p:sp>
          <p:nvSpPr>
            <p:cNvPr id="181923" name="Line 202"/>
            <p:cNvSpPr>
              <a:spLocks noChangeShapeType="1"/>
            </p:cNvSpPr>
            <p:nvPr/>
          </p:nvSpPr>
          <p:spPr bwMode="auto">
            <a:xfrm flipH="1">
              <a:off x="1950" y="1284"/>
              <a:ext cx="432" cy="0"/>
            </a:xfrm>
            <a:prstGeom prst="line">
              <a:avLst/>
            </a:prstGeom>
            <a:noFill/>
            <a:ln w="28575">
              <a:solidFill>
                <a:schemeClr val="tx1"/>
              </a:solidFill>
              <a:prstDash val="dash"/>
              <a:round/>
              <a:headEnd/>
              <a:tailEnd/>
            </a:ln>
          </p:spPr>
          <p:txBody>
            <a:bodyPr/>
            <a:lstStyle/>
            <a:p>
              <a:endParaRPr lang="en-US"/>
            </a:p>
          </p:txBody>
        </p:sp>
        <p:grpSp>
          <p:nvGrpSpPr>
            <p:cNvPr id="181924" name="Group 203"/>
            <p:cNvGrpSpPr>
              <a:grpSpLocks/>
            </p:cNvGrpSpPr>
            <p:nvPr/>
          </p:nvGrpSpPr>
          <p:grpSpPr bwMode="auto">
            <a:xfrm>
              <a:off x="2418" y="1092"/>
              <a:ext cx="732" cy="324"/>
              <a:chOff x="2784" y="1104"/>
              <a:chExt cx="732" cy="324"/>
            </a:xfrm>
          </p:grpSpPr>
          <p:sp>
            <p:nvSpPr>
              <p:cNvPr id="181943" name="Text Box 204"/>
              <p:cNvSpPr txBox="1">
                <a:spLocks noChangeArrowheads="1"/>
              </p:cNvSpPr>
              <p:nvPr/>
            </p:nvSpPr>
            <p:spPr bwMode="auto">
              <a:xfrm>
                <a:off x="2816" y="110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nvGrpSpPr>
              <p:cNvPr id="181944" name="Group 205"/>
              <p:cNvGrpSpPr>
                <a:grpSpLocks/>
              </p:cNvGrpSpPr>
              <p:nvPr/>
            </p:nvGrpSpPr>
            <p:grpSpPr bwMode="auto">
              <a:xfrm>
                <a:off x="2788" y="1212"/>
                <a:ext cx="250" cy="167"/>
                <a:chOff x="2928" y="864"/>
                <a:chExt cx="250" cy="167"/>
              </a:xfrm>
            </p:grpSpPr>
            <p:sp>
              <p:nvSpPr>
                <p:cNvPr id="181950" name="Rectangle 206"/>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1951" name="Line 207"/>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1952" name="Freeform 208"/>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1953" name="Freeform 209"/>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9426" name="AutoShape 210"/>
                <p:cNvSpPr>
                  <a:spLocks noChangeArrowheads="1"/>
                </p:cNvSpPr>
                <p:nvPr/>
              </p:nvSpPr>
              <p:spPr bwMode="auto">
                <a:xfrm>
                  <a:off x="3038" y="929"/>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427" name="AutoShape 211"/>
                <p:cNvSpPr>
                  <a:spLocks noChangeArrowheads="1"/>
                </p:cNvSpPr>
                <p:nvPr/>
              </p:nvSpPr>
              <p:spPr bwMode="auto">
                <a:xfrm>
                  <a:off x="3109" y="930"/>
                  <a:ext cx="32"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9428" name="AutoShape 212"/>
                <p:cNvSpPr>
                  <a:spLocks noChangeArrowheads="1"/>
                </p:cNvSpPr>
                <p:nvPr/>
              </p:nvSpPr>
              <p:spPr bwMode="auto">
                <a:xfrm>
                  <a:off x="2962" y="929"/>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sp>
            <p:nvSpPr>
              <p:cNvPr id="181945" name="Rectangle 213"/>
              <p:cNvSpPr>
                <a:spLocks noChangeArrowheads="1"/>
              </p:cNvSpPr>
              <p:nvPr/>
            </p:nvSpPr>
            <p:spPr bwMode="auto">
              <a:xfrm>
                <a:off x="2784" y="1206"/>
                <a:ext cx="252" cy="173"/>
              </a:xfrm>
              <a:prstGeom prst="rect">
                <a:avLst/>
              </a:prstGeom>
              <a:noFill/>
              <a:ln w="19050">
                <a:solidFill>
                  <a:schemeClr val="tx1"/>
                </a:solidFill>
                <a:miter lim="800000"/>
                <a:headEnd/>
                <a:tailEnd/>
              </a:ln>
            </p:spPr>
            <p:txBody>
              <a:bodyPr wrap="none" anchor="ctr"/>
              <a:lstStyle/>
              <a:p>
                <a:endParaRPr lang="en-US"/>
              </a:p>
            </p:txBody>
          </p:sp>
          <p:grpSp>
            <p:nvGrpSpPr>
              <p:cNvPr id="181946" name="Group 214"/>
              <p:cNvGrpSpPr>
                <a:grpSpLocks/>
              </p:cNvGrpSpPr>
              <p:nvPr/>
            </p:nvGrpSpPr>
            <p:grpSpPr bwMode="auto">
              <a:xfrm>
                <a:off x="2786" y="1206"/>
                <a:ext cx="252" cy="173"/>
                <a:chOff x="1536" y="1488"/>
                <a:chExt cx="252" cy="173"/>
              </a:xfrm>
            </p:grpSpPr>
            <p:sp>
              <p:nvSpPr>
                <p:cNvPr id="181948" name="Line 215"/>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949" name="Line 216"/>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1947" name="Text Box 217"/>
              <p:cNvSpPr txBox="1">
                <a:spLocks noChangeArrowheads="1"/>
              </p:cNvSpPr>
              <p:nvPr/>
            </p:nvSpPr>
            <p:spPr bwMode="auto">
              <a:xfrm>
                <a:off x="3001" y="1274"/>
                <a:ext cx="515" cy="154"/>
              </a:xfrm>
              <a:prstGeom prst="rect">
                <a:avLst/>
              </a:prstGeom>
              <a:noFill/>
              <a:ln w="9525">
                <a:noFill/>
                <a:miter lim="800000"/>
                <a:headEnd/>
                <a:tailEnd/>
              </a:ln>
            </p:spPr>
            <p:txBody>
              <a:bodyPr wrap="none">
                <a:spAutoFit/>
              </a:bodyPr>
              <a:lstStyle/>
              <a:p>
                <a:r>
                  <a:rPr lang="en-US" sz="1000"/>
                  <a:t>FALLUJAH</a:t>
                </a:r>
              </a:p>
            </p:txBody>
          </p:sp>
        </p:grpSp>
        <p:grpSp>
          <p:nvGrpSpPr>
            <p:cNvPr id="181925" name="Group 218"/>
            <p:cNvGrpSpPr>
              <a:grpSpLocks/>
            </p:cNvGrpSpPr>
            <p:nvPr/>
          </p:nvGrpSpPr>
          <p:grpSpPr bwMode="auto">
            <a:xfrm>
              <a:off x="1196" y="1558"/>
              <a:ext cx="474" cy="339"/>
              <a:chOff x="992" y="1728"/>
              <a:chExt cx="474" cy="339"/>
            </a:xfrm>
          </p:grpSpPr>
          <p:sp>
            <p:nvSpPr>
              <p:cNvPr id="181935" name="Rectangle 219"/>
              <p:cNvSpPr>
                <a:spLocks noChangeArrowheads="1"/>
              </p:cNvSpPr>
              <p:nvPr/>
            </p:nvSpPr>
            <p:spPr bwMode="auto">
              <a:xfrm>
                <a:off x="1164" y="1823"/>
                <a:ext cx="183" cy="244"/>
              </a:xfrm>
              <a:prstGeom prst="rect">
                <a:avLst/>
              </a:prstGeom>
              <a:noFill/>
              <a:ln w="9525">
                <a:noFill/>
                <a:miter lim="800000"/>
                <a:headEnd/>
                <a:tailEnd/>
              </a:ln>
            </p:spPr>
            <p:txBody>
              <a:bodyPr/>
              <a:lstStyle/>
              <a:p>
                <a:endParaRPr lang="en-US"/>
              </a:p>
            </p:txBody>
          </p:sp>
          <p:sp>
            <p:nvSpPr>
              <p:cNvPr id="181936" name="Rectangle 220"/>
              <p:cNvSpPr>
                <a:spLocks noChangeArrowheads="1"/>
              </p:cNvSpPr>
              <p:nvPr/>
            </p:nvSpPr>
            <p:spPr bwMode="auto">
              <a:xfrm>
                <a:off x="1164" y="1823"/>
                <a:ext cx="183" cy="244"/>
              </a:xfrm>
              <a:prstGeom prst="rect">
                <a:avLst/>
              </a:prstGeom>
              <a:noFill/>
              <a:ln w="9525">
                <a:noFill/>
                <a:miter lim="800000"/>
                <a:headEnd/>
                <a:tailEnd/>
              </a:ln>
            </p:spPr>
            <p:txBody>
              <a:bodyPr/>
              <a:lstStyle/>
              <a:p>
                <a:endParaRPr lang="en-US"/>
              </a:p>
            </p:txBody>
          </p:sp>
          <p:sp>
            <p:nvSpPr>
              <p:cNvPr id="181937" name="Rectangle 221"/>
              <p:cNvSpPr>
                <a:spLocks noChangeArrowheads="1"/>
              </p:cNvSpPr>
              <p:nvPr/>
            </p:nvSpPr>
            <p:spPr bwMode="auto">
              <a:xfrm>
                <a:off x="1104" y="1828"/>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38" name="Line 222"/>
              <p:cNvSpPr>
                <a:spLocks noChangeShapeType="1"/>
              </p:cNvSpPr>
              <p:nvPr/>
            </p:nvSpPr>
            <p:spPr bwMode="auto">
              <a:xfrm>
                <a:off x="1104" y="1828"/>
                <a:ext cx="252" cy="173"/>
              </a:xfrm>
              <a:prstGeom prst="line">
                <a:avLst/>
              </a:prstGeom>
              <a:noFill/>
              <a:ln w="19050">
                <a:solidFill>
                  <a:srgbClr val="FFFF00"/>
                </a:solidFill>
                <a:round/>
                <a:headEnd/>
                <a:tailEnd/>
              </a:ln>
            </p:spPr>
            <p:txBody>
              <a:bodyPr wrap="none" anchor="ctr"/>
              <a:lstStyle/>
              <a:p>
                <a:endParaRPr lang="en-US"/>
              </a:p>
            </p:txBody>
          </p:sp>
          <p:sp>
            <p:nvSpPr>
              <p:cNvPr id="181939" name="Line 223"/>
              <p:cNvSpPr>
                <a:spLocks noChangeShapeType="1"/>
              </p:cNvSpPr>
              <p:nvPr/>
            </p:nvSpPr>
            <p:spPr bwMode="auto">
              <a:xfrm flipV="1">
                <a:off x="1104" y="1828"/>
                <a:ext cx="252" cy="173"/>
              </a:xfrm>
              <a:prstGeom prst="line">
                <a:avLst/>
              </a:prstGeom>
              <a:noFill/>
              <a:ln w="19050">
                <a:solidFill>
                  <a:srgbClr val="FFFF00"/>
                </a:solidFill>
                <a:round/>
                <a:headEnd/>
                <a:tailEnd/>
              </a:ln>
            </p:spPr>
            <p:txBody>
              <a:bodyPr wrap="none" anchor="ctr"/>
              <a:lstStyle/>
              <a:p>
                <a:endParaRPr lang="en-US"/>
              </a:p>
            </p:txBody>
          </p:sp>
          <p:sp>
            <p:nvSpPr>
              <p:cNvPr id="181940" name="Text Box 224"/>
              <p:cNvSpPr txBox="1">
                <a:spLocks noChangeArrowheads="1"/>
              </p:cNvSpPr>
              <p:nvPr/>
            </p:nvSpPr>
            <p:spPr bwMode="auto">
              <a:xfrm>
                <a:off x="1140" y="172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1941" name="Text Box 225"/>
              <p:cNvSpPr txBox="1">
                <a:spLocks noChangeArrowheads="1"/>
              </p:cNvSpPr>
              <p:nvPr/>
            </p:nvSpPr>
            <p:spPr bwMode="auto">
              <a:xfrm>
                <a:off x="992" y="1902"/>
                <a:ext cx="160" cy="154"/>
              </a:xfrm>
              <a:prstGeom prst="rect">
                <a:avLst/>
              </a:prstGeom>
              <a:noFill/>
              <a:ln w="9525">
                <a:noFill/>
                <a:miter lim="800000"/>
                <a:headEnd/>
                <a:tailEnd/>
              </a:ln>
            </p:spPr>
            <p:txBody>
              <a:bodyPr wrap="none">
                <a:spAutoFit/>
              </a:bodyPr>
              <a:lstStyle/>
              <a:p>
                <a:r>
                  <a:rPr lang="en-US" sz="1000" b="1"/>
                  <a:t>2</a:t>
                </a:r>
              </a:p>
            </p:txBody>
          </p:sp>
          <p:sp>
            <p:nvSpPr>
              <p:cNvPr id="181942" name="Text Box 226"/>
              <p:cNvSpPr txBox="1">
                <a:spLocks noChangeArrowheads="1"/>
              </p:cNvSpPr>
              <p:nvPr/>
            </p:nvSpPr>
            <p:spPr bwMode="auto">
              <a:xfrm>
                <a:off x="1306" y="1898"/>
                <a:ext cx="160" cy="154"/>
              </a:xfrm>
              <a:prstGeom prst="rect">
                <a:avLst/>
              </a:prstGeom>
              <a:noFill/>
              <a:ln w="9525">
                <a:noFill/>
                <a:miter lim="800000"/>
                <a:headEnd/>
                <a:tailEnd/>
              </a:ln>
            </p:spPr>
            <p:txBody>
              <a:bodyPr wrap="none">
                <a:spAutoFit/>
              </a:bodyPr>
              <a:lstStyle/>
              <a:p>
                <a:r>
                  <a:rPr lang="en-US" sz="1000" b="1"/>
                  <a:t>1</a:t>
                </a:r>
              </a:p>
            </p:txBody>
          </p:sp>
        </p:grpSp>
        <p:grpSp>
          <p:nvGrpSpPr>
            <p:cNvPr id="181926" name="Group 227"/>
            <p:cNvGrpSpPr>
              <a:grpSpLocks/>
            </p:cNvGrpSpPr>
            <p:nvPr/>
          </p:nvGrpSpPr>
          <p:grpSpPr bwMode="auto">
            <a:xfrm>
              <a:off x="1896" y="1548"/>
              <a:ext cx="476" cy="339"/>
              <a:chOff x="1616" y="1724"/>
              <a:chExt cx="476" cy="339"/>
            </a:xfrm>
          </p:grpSpPr>
          <p:sp>
            <p:nvSpPr>
              <p:cNvPr id="181927" name="Rectangle 228"/>
              <p:cNvSpPr>
                <a:spLocks noChangeArrowheads="1"/>
              </p:cNvSpPr>
              <p:nvPr/>
            </p:nvSpPr>
            <p:spPr bwMode="auto">
              <a:xfrm>
                <a:off x="1788" y="1819"/>
                <a:ext cx="183" cy="244"/>
              </a:xfrm>
              <a:prstGeom prst="rect">
                <a:avLst/>
              </a:prstGeom>
              <a:noFill/>
              <a:ln w="9525">
                <a:noFill/>
                <a:miter lim="800000"/>
                <a:headEnd/>
                <a:tailEnd/>
              </a:ln>
            </p:spPr>
            <p:txBody>
              <a:bodyPr/>
              <a:lstStyle/>
              <a:p>
                <a:endParaRPr lang="en-US"/>
              </a:p>
            </p:txBody>
          </p:sp>
          <p:sp>
            <p:nvSpPr>
              <p:cNvPr id="181928" name="Rectangle 229"/>
              <p:cNvSpPr>
                <a:spLocks noChangeArrowheads="1"/>
              </p:cNvSpPr>
              <p:nvPr/>
            </p:nvSpPr>
            <p:spPr bwMode="auto">
              <a:xfrm>
                <a:off x="1788" y="1819"/>
                <a:ext cx="183" cy="244"/>
              </a:xfrm>
              <a:prstGeom prst="rect">
                <a:avLst/>
              </a:prstGeom>
              <a:noFill/>
              <a:ln w="9525">
                <a:noFill/>
                <a:miter lim="800000"/>
                <a:headEnd/>
                <a:tailEnd/>
              </a:ln>
            </p:spPr>
            <p:txBody>
              <a:bodyPr/>
              <a:lstStyle/>
              <a:p>
                <a:endParaRPr lang="en-US"/>
              </a:p>
            </p:txBody>
          </p:sp>
          <p:sp>
            <p:nvSpPr>
              <p:cNvPr id="181929" name="Rectangle 230"/>
              <p:cNvSpPr>
                <a:spLocks noChangeArrowheads="1"/>
              </p:cNvSpPr>
              <p:nvPr/>
            </p:nvSpPr>
            <p:spPr bwMode="auto">
              <a:xfrm>
                <a:off x="1728" y="182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30" name="Line 231"/>
              <p:cNvSpPr>
                <a:spLocks noChangeShapeType="1"/>
              </p:cNvSpPr>
              <p:nvPr/>
            </p:nvSpPr>
            <p:spPr bwMode="auto">
              <a:xfrm>
                <a:off x="1728" y="1824"/>
                <a:ext cx="252" cy="173"/>
              </a:xfrm>
              <a:prstGeom prst="line">
                <a:avLst/>
              </a:prstGeom>
              <a:noFill/>
              <a:ln w="19050">
                <a:solidFill>
                  <a:srgbClr val="FFFF00"/>
                </a:solidFill>
                <a:round/>
                <a:headEnd/>
                <a:tailEnd/>
              </a:ln>
            </p:spPr>
            <p:txBody>
              <a:bodyPr wrap="none" anchor="ctr"/>
              <a:lstStyle/>
              <a:p>
                <a:endParaRPr lang="en-US"/>
              </a:p>
            </p:txBody>
          </p:sp>
          <p:sp>
            <p:nvSpPr>
              <p:cNvPr id="181931" name="Line 232"/>
              <p:cNvSpPr>
                <a:spLocks noChangeShapeType="1"/>
              </p:cNvSpPr>
              <p:nvPr/>
            </p:nvSpPr>
            <p:spPr bwMode="auto">
              <a:xfrm flipV="1">
                <a:off x="1728" y="1824"/>
                <a:ext cx="252" cy="173"/>
              </a:xfrm>
              <a:prstGeom prst="line">
                <a:avLst/>
              </a:prstGeom>
              <a:noFill/>
              <a:ln w="19050">
                <a:solidFill>
                  <a:srgbClr val="FFFF00"/>
                </a:solidFill>
                <a:round/>
                <a:headEnd/>
                <a:tailEnd/>
              </a:ln>
            </p:spPr>
            <p:txBody>
              <a:bodyPr wrap="none" anchor="ctr"/>
              <a:lstStyle/>
              <a:p>
                <a:endParaRPr lang="en-US"/>
              </a:p>
            </p:txBody>
          </p:sp>
          <p:sp>
            <p:nvSpPr>
              <p:cNvPr id="181932" name="Text Box 233"/>
              <p:cNvSpPr txBox="1">
                <a:spLocks noChangeArrowheads="1"/>
              </p:cNvSpPr>
              <p:nvPr/>
            </p:nvSpPr>
            <p:spPr bwMode="auto">
              <a:xfrm>
                <a:off x="1764" y="172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1933" name="Text Box 234"/>
              <p:cNvSpPr txBox="1">
                <a:spLocks noChangeArrowheads="1"/>
              </p:cNvSpPr>
              <p:nvPr/>
            </p:nvSpPr>
            <p:spPr bwMode="auto">
              <a:xfrm>
                <a:off x="1616" y="1898"/>
                <a:ext cx="160" cy="154"/>
              </a:xfrm>
              <a:prstGeom prst="rect">
                <a:avLst/>
              </a:prstGeom>
              <a:noFill/>
              <a:ln w="9525">
                <a:noFill/>
                <a:miter lim="800000"/>
                <a:headEnd/>
                <a:tailEnd/>
              </a:ln>
            </p:spPr>
            <p:txBody>
              <a:bodyPr wrap="none">
                <a:spAutoFit/>
              </a:bodyPr>
              <a:lstStyle/>
              <a:p>
                <a:r>
                  <a:rPr lang="en-US" sz="1000" b="1"/>
                  <a:t>1</a:t>
                </a:r>
              </a:p>
            </p:txBody>
          </p:sp>
          <p:sp>
            <p:nvSpPr>
              <p:cNvPr id="181934" name="Text Box 235"/>
              <p:cNvSpPr txBox="1">
                <a:spLocks noChangeArrowheads="1"/>
              </p:cNvSpPr>
              <p:nvPr/>
            </p:nvSpPr>
            <p:spPr bwMode="auto">
              <a:xfrm>
                <a:off x="1932" y="1894"/>
                <a:ext cx="160" cy="154"/>
              </a:xfrm>
              <a:prstGeom prst="rect">
                <a:avLst/>
              </a:prstGeom>
              <a:noFill/>
              <a:ln w="9525">
                <a:noFill/>
                <a:miter lim="800000"/>
                <a:headEnd/>
                <a:tailEnd/>
              </a:ln>
            </p:spPr>
            <p:txBody>
              <a:bodyPr wrap="none">
                <a:spAutoFit/>
              </a:bodyPr>
              <a:lstStyle/>
              <a:p>
                <a:r>
                  <a:rPr lang="en-US" sz="1000" b="1"/>
                  <a:t>5</a:t>
                </a:r>
              </a:p>
            </p:txBody>
          </p:sp>
        </p:grpSp>
      </p:grpSp>
      <p:grpSp>
        <p:nvGrpSpPr>
          <p:cNvPr id="181262" name="Group 236"/>
          <p:cNvGrpSpPr>
            <a:grpSpLocks/>
          </p:cNvGrpSpPr>
          <p:nvPr/>
        </p:nvGrpSpPr>
        <p:grpSpPr bwMode="auto">
          <a:xfrm>
            <a:off x="304800" y="5102225"/>
            <a:ext cx="3516313" cy="1527175"/>
            <a:chOff x="1149" y="708"/>
            <a:chExt cx="2215" cy="962"/>
          </a:xfrm>
        </p:grpSpPr>
        <p:grpSp>
          <p:nvGrpSpPr>
            <p:cNvPr id="181781" name="Group 237"/>
            <p:cNvGrpSpPr>
              <a:grpSpLocks/>
            </p:cNvGrpSpPr>
            <p:nvPr/>
          </p:nvGrpSpPr>
          <p:grpSpPr bwMode="auto">
            <a:xfrm>
              <a:off x="1953" y="708"/>
              <a:ext cx="420" cy="339"/>
              <a:chOff x="2352" y="672"/>
              <a:chExt cx="420" cy="339"/>
            </a:xfrm>
          </p:grpSpPr>
          <p:sp>
            <p:nvSpPr>
              <p:cNvPr id="181905" name="Rectangle 238"/>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81906" name="Rectangle 239"/>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81907" name="Rectangle 240"/>
              <p:cNvSpPr>
                <a:spLocks noChangeArrowheads="1"/>
              </p:cNvSpPr>
              <p:nvPr/>
            </p:nvSpPr>
            <p:spPr bwMode="auto">
              <a:xfrm>
                <a:off x="2520" y="77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08" name="Line 241"/>
              <p:cNvSpPr>
                <a:spLocks noChangeShapeType="1"/>
              </p:cNvSpPr>
              <p:nvPr/>
            </p:nvSpPr>
            <p:spPr bwMode="auto">
              <a:xfrm>
                <a:off x="2520" y="772"/>
                <a:ext cx="252" cy="173"/>
              </a:xfrm>
              <a:prstGeom prst="line">
                <a:avLst/>
              </a:prstGeom>
              <a:noFill/>
              <a:ln w="19050">
                <a:solidFill>
                  <a:srgbClr val="FFFF00"/>
                </a:solidFill>
                <a:round/>
                <a:headEnd/>
                <a:tailEnd/>
              </a:ln>
            </p:spPr>
            <p:txBody>
              <a:bodyPr wrap="none" anchor="ctr"/>
              <a:lstStyle/>
              <a:p>
                <a:endParaRPr lang="en-US"/>
              </a:p>
            </p:txBody>
          </p:sp>
          <p:sp>
            <p:nvSpPr>
              <p:cNvPr id="181909" name="Line 242"/>
              <p:cNvSpPr>
                <a:spLocks noChangeShapeType="1"/>
              </p:cNvSpPr>
              <p:nvPr/>
            </p:nvSpPr>
            <p:spPr bwMode="auto">
              <a:xfrm flipV="1">
                <a:off x="2520" y="772"/>
                <a:ext cx="252" cy="173"/>
              </a:xfrm>
              <a:prstGeom prst="line">
                <a:avLst/>
              </a:prstGeom>
              <a:noFill/>
              <a:ln w="19050">
                <a:solidFill>
                  <a:srgbClr val="FFFF00"/>
                </a:solidFill>
                <a:round/>
                <a:headEnd/>
                <a:tailEnd/>
              </a:ln>
            </p:spPr>
            <p:txBody>
              <a:bodyPr wrap="none" anchor="ctr"/>
              <a:lstStyle/>
              <a:p>
                <a:endParaRPr lang="en-US"/>
              </a:p>
            </p:txBody>
          </p:sp>
          <p:sp>
            <p:nvSpPr>
              <p:cNvPr id="181910" name="Text Box 243"/>
              <p:cNvSpPr txBox="1">
                <a:spLocks noChangeArrowheads="1"/>
              </p:cNvSpPr>
              <p:nvPr/>
            </p:nvSpPr>
            <p:spPr bwMode="auto">
              <a:xfrm>
                <a:off x="2352" y="844"/>
                <a:ext cx="204" cy="154"/>
              </a:xfrm>
              <a:prstGeom prst="rect">
                <a:avLst/>
              </a:prstGeom>
              <a:noFill/>
              <a:ln w="9525">
                <a:noFill/>
                <a:miter lim="800000"/>
                <a:headEnd/>
                <a:tailEnd/>
              </a:ln>
            </p:spPr>
            <p:txBody>
              <a:bodyPr wrap="none">
                <a:spAutoFit/>
              </a:bodyPr>
              <a:lstStyle/>
              <a:p>
                <a:r>
                  <a:rPr lang="en-US" sz="1000" b="1"/>
                  <a:t>11</a:t>
                </a:r>
              </a:p>
            </p:txBody>
          </p:sp>
          <p:sp>
            <p:nvSpPr>
              <p:cNvPr id="181911" name="Text Box 244"/>
              <p:cNvSpPr txBox="1">
                <a:spLocks noChangeArrowheads="1"/>
              </p:cNvSpPr>
              <p:nvPr/>
            </p:nvSpPr>
            <p:spPr bwMode="auto">
              <a:xfrm>
                <a:off x="2553" y="672"/>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III</a:t>
                </a:r>
              </a:p>
            </p:txBody>
          </p:sp>
          <p:sp>
            <p:nvSpPr>
              <p:cNvPr id="181912" name="Oval 245"/>
              <p:cNvSpPr>
                <a:spLocks noChangeArrowheads="1"/>
              </p:cNvSpPr>
              <p:nvPr/>
            </p:nvSpPr>
            <p:spPr bwMode="auto">
              <a:xfrm>
                <a:off x="2554" y="820"/>
                <a:ext cx="181" cy="70"/>
              </a:xfrm>
              <a:prstGeom prst="ellipse">
                <a:avLst/>
              </a:prstGeom>
              <a:noFill/>
              <a:ln w="19050">
                <a:solidFill>
                  <a:srgbClr val="FFFF00"/>
                </a:solidFill>
                <a:round/>
                <a:headEnd/>
                <a:tailEnd/>
              </a:ln>
            </p:spPr>
            <p:txBody>
              <a:bodyPr/>
              <a:lstStyle/>
              <a:p>
                <a:endParaRPr lang="en-US"/>
              </a:p>
            </p:txBody>
          </p:sp>
          <p:grpSp>
            <p:nvGrpSpPr>
              <p:cNvPr id="181913" name="Group 246"/>
              <p:cNvGrpSpPr>
                <a:grpSpLocks noChangeAspect="1"/>
              </p:cNvGrpSpPr>
              <p:nvPr/>
            </p:nvGrpSpPr>
            <p:grpSpPr bwMode="auto">
              <a:xfrm>
                <a:off x="2612" y="786"/>
                <a:ext cx="69" cy="24"/>
                <a:chOff x="2640" y="1488"/>
                <a:chExt cx="145" cy="52"/>
              </a:xfrm>
            </p:grpSpPr>
            <p:sp>
              <p:nvSpPr>
                <p:cNvPr id="181915" name="AutoShape 247"/>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1916" name="AutoShape 248"/>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81914" name="Freeform 249"/>
              <p:cNvSpPr>
                <a:spLocks/>
              </p:cNvSpPr>
              <p:nvPr/>
            </p:nvSpPr>
            <p:spPr bwMode="auto">
              <a:xfrm>
                <a:off x="2530" y="908"/>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grpSp>
          <p:nvGrpSpPr>
            <p:cNvPr id="181782" name="Group 250"/>
            <p:cNvGrpSpPr>
              <a:grpSpLocks/>
            </p:cNvGrpSpPr>
            <p:nvPr/>
          </p:nvGrpSpPr>
          <p:grpSpPr bwMode="auto">
            <a:xfrm>
              <a:off x="1149" y="1396"/>
              <a:ext cx="252" cy="274"/>
              <a:chOff x="2307" y="1435"/>
              <a:chExt cx="252" cy="274"/>
            </a:xfrm>
          </p:grpSpPr>
          <p:grpSp>
            <p:nvGrpSpPr>
              <p:cNvPr id="181901" name="Group 251"/>
              <p:cNvGrpSpPr>
                <a:grpSpLocks/>
              </p:cNvGrpSpPr>
              <p:nvPr/>
            </p:nvGrpSpPr>
            <p:grpSpPr bwMode="auto">
              <a:xfrm>
                <a:off x="2307" y="1536"/>
                <a:ext cx="252" cy="173"/>
                <a:chOff x="2304" y="1536"/>
                <a:chExt cx="252" cy="173"/>
              </a:xfrm>
            </p:grpSpPr>
            <p:sp>
              <p:nvSpPr>
                <p:cNvPr id="181903" name="Rectangle 252"/>
                <p:cNvSpPr>
                  <a:spLocks noChangeArrowheads="1"/>
                </p:cNvSpPr>
                <p:nvPr/>
              </p:nvSpPr>
              <p:spPr bwMode="auto">
                <a:xfrm>
                  <a:off x="2304" y="1536"/>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904" name="Oval 253"/>
                <p:cNvSpPr>
                  <a:spLocks noChangeArrowheads="1"/>
                </p:cNvSpPr>
                <p:nvPr/>
              </p:nvSpPr>
              <p:spPr bwMode="auto">
                <a:xfrm>
                  <a:off x="2409" y="1602"/>
                  <a:ext cx="48" cy="48"/>
                </a:xfrm>
                <a:prstGeom prst="ellipse">
                  <a:avLst/>
                </a:prstGeom>
                <a:solidFill>
                  <a:srgbClr val="FFFF00"/>
                </a:solidFill>
                <a:ln w="9525">
                  <a:solidFill>
                    <a:srgbClr val="FFFF00"/>
                  </a:solidFill>
                  <a:round/>
                  <a:headEnd/>
                  <a:tailEnd/>
                </a:ln>
              </p:spPr>
              <p:txBody>
                <a:bodyPr wrap="none" anchor="ctr"/>
                <a:lstStyle/>
                <a:p>
                  <a:endParaRPr lang="en-US"/>
                </a:p>
              </p:txBody>
            </p:sp>
          </p:grpSp>
          <p:sp>
            <p:nvSpPr>
              <p:cNvPr id="181902" name="Text Box 254"/>
              <p:cNvSpPr txBox="1">
                <a:spLocks noChangeArrowheads="1"/>
              </p:cNvSpPr>
              <p:nvPr/>
            </p:nvSpPr>
            <p:spPr bwMode="auto">
              <a:xfrm>
                <a:off x="2364" y="1435"/>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grpSp>
        <p:grpSp>
          <p:nvGrpSpPr>
            <p:cNvPr id="181783" name="Group 255"/>
            <p:cNvGrpSpPr>
              <a:grpSpLocks/>
            </p:cNvGrpSpPr>
            <p:nvPr/>
          </p:nvGrpSpPr>
          <p:grpSpPr bwMode="auto">
            <a:xfrm>
              <a:off x="3111" y="1458"/>
              <a:ext cx="253" cy="208"/>
              <a:chOff x="3408" y="1405"/>
              <a:chExt cx="253" cy="208"/>
            </a:xfrm>
          </p:grpSpPr>
          <p:sp>
            <p:nvSpPr>
              <p:cNvPr id="181890" name="Rectangle 256"/>
              <p:cNvSpPr>
                <a:spLocks noChangeArrowheads="1"/>
              </p:cNvSpPr>
              <p:nvPr/>
            </p:nvSpPr>
            <p:spPr bwMode="auto">
              <a:xfrm>
                <a:off x="3408" y="144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81891" name="Group 257"/>
              <p:cNvGrpSpPr>
                <a:grpSpLocks/>
              </p:cNvGrpSpPr>
              <p:nvPr/>
            </p:nvGrpSpPr>
            <p:grpSpPr bwMode="auto">
              <a:xfrm>
                <a:off x="3462" y="1533"/>
                <a:ext cx="144" cy="48"/>
                <a:chOff x="3456" y="1776"/>
                <a:chExt cx="144" cy="48"/>
              </a:xfrm>
            </p:grpSpPr>
            <p:sp>
              <p:nvSpPr>
                <p:cNvPr id="181897" name="Line 258"/>
                <p:cNvSpPr>
                  <a:spLocks noChangeShapeType="1"/>
                </p:cNvSpPr>
                <p:nvPr/>
              </p:nvSpPr>
              <p:spPr bwMode="auto">
                <a:xfrm>
                  <a:off x="3456" y="1776"/>
                  <a:ext cx="144" cy="0"/>
                </a:xfrm>
                <a:prstGeom prst="line">
                  <a:avLst/>
                </a:prstGeom>
                <a:noFill/>
                <a:ln w="19050">
                  <a:solidFill>
                    <a:srgbClr val="FFFF00"/>
                  </a:solidFill>
                  <a:round/>
                  <a:headEnd/>
                  <a:tailEnd/>
                </a:ln>
              </p:spPr>
              <p:txBody>
                <a:bodyPr/>
                <a:lstStyle/>
                <a:p>
                  <a:endParaRPr lang="en-US"/>
                </a:p>
              </p:txBody>
            </p:sp>
            <p:sp>
              <p:nvSpPr>
                <p:cNvPr id="181898" name="Line 259"/>
                <p:cNvSpPr>
                  <a:spLocks noChangeShapeType="1"/>
                </p:cNvSpPr>
                <p:nvPr/>
              </p:nvSpPr>
              <p:spPr bwMode="auto">
                <a:xfrm>
                  <a:off x="3462" y="1776"/>
                  <a:ext cx="0" cy="48"/>
                </a:xfrm>
                <a:prstGeom prst="line">
                  <a:avLst/>
                </a:prstGeom>
                <a:noFill/>
                <a:ln w="19050">
                  <a:solidFill>
                    <a:srgbClr val="FFFF00"/>
                  </a:solidFill>
                  <a:round/>
                  <a:headEnd/>
                  <a:tailEnd/>
                </a:ln>
              </p:spPr>
              <p:txBody>
                <a:bodyPr/>
                <a:lstStyle/>
                <a:p>
                  <a:endParaRPr lang="en-US"/>
                </a:p>
              </p:txBody>
            </p:sp>
            <p:sp>
              <p:nvSpPr>
                <p:cNvPr id="181899" name="Line 260"/>
                <p:cNvSpPr>
                  <a:spLocks noChangeShapeType="1"/>
                </p:cNvSpPr>
                <p:nvPr/>
              </p:nvSpPr>
              <p:spPr bwMode="auto">
                <a:xfrm>
                  <a:off x="3528" y="1776"/>
                  <a:ext cx="0" cy="48"/>
                </a:xfrm>
                <a:prstGeom prst="line">
                  <a:avLst/>
                </a:prstGeom>
                <a:noFill/>
                <a:ln w="19050">
                  <a:solidFill>
                    <a:srgbClr val="FFFF00"/>
                  </a:solidFill>
                  <a:round/>
                  <a:headEnd/>
                  <a:tailEnd/>
                </a:ln>
              </p:spPr>
              <p:txBody>
                <a:bodyPr/>
                <a:lstStyle/>
                <a:p>
                  <a:endParaRPr lang="en-US"/>
                </a:p>
              </p:txBody>
            </p:sp>
            <p:sp>
              <p:nvSpPr>
                <p:cNvPr id="181900" name="Line 261"/>
                <p:cNvSpPr>
                  <a:spLocks noChangeShapeType="1"/>
                </p:cNvSpPr>
                <p:nvPr/>
              </p:nvSpPr>
              <p:spPr bwMode="auto">
                <a:xfrm>
                  <a:off x="3594" y="1776"/>
                  <a:ext cx="0" cy="48"/>
                </a:xfrm>
                <a:prstGeom prst="line">
                  <a:avLst/>
                </a:prstGeom>
                <a:noFill/>
                <a:ln w="19050">
                  <a:solidFill>
                    <a:srgbClr val="FFFF00"/>
                  </a:solidFill>
                  <a:round/>
                  <a:headEnd/>
                  <a:tailEnd/>
                </a:ln>
              </p:spPr>
              <p:txBody>
                <a:bodyPr/>
                <a:lstStyle/>
                <a:p>
                  <a:endParaRPr lang="en-US"/>
                </a:p>
              </p:txBody>
            </p:sp>
          </p:grpSp>
          <p:sp>
            <p:nvSpPr>
              <p:cNvPr id="181892" name="Text Box 262"/>
              <p:cNvSpPr txBox="1">
                <a:spLocks noChangeArrowheads="1"/>
              </p:cNvSpPr>
              <p:nvPr/>
            </p:nvSpPr>
            <p:spPr bwMode="auto">
              <a:xfrm>
                <a:off x="3414" y="1425"/>
                <a:ext cx="247" cy="135"/>
              </a:xfrm>
              <a:prstGeom prst="rect">
                <a:avLst/>
              </a:prstGeom>
              <a:noFill/>
              <a:ln w="9525">
                <a:noFill/>
                <a:miter lim="800000"/>
                <a:headEnd/>
                <a:tailEnd/>
              </a:ln>
            </p:spPr>
            <p:txBody>
              <a:bodyPr wrap="none">
                <a:spAutoFit/>
              </a:bodyPr>
              <a:lstStyle/>
              <a:p>
                <a:r>
                  <a:rPr lang="en-US" sz="800" b="1">
                    <a:solidFill>
                      <a:srgbClr val="FFFF00"/>
                    </a:solidFill>
                  </a:rPr>
                  <a:t>CBT</a:t>
                </a:r>
              </a:p>
            </p:txBody>
          </p:sp>
          <p:grpSp>
            <p:nvGrpSpPr>
              <p:cNvPr id="181893" name="Group 263"/>
              <p:cNvGrpSpPr>
                <a:grpSpLocks/>
              </p:cNvGrpSpPr>
              <p:nvPr/>
            </p:nvGrpSpPr>
            <p:grpSpPr bwMode="auto">
              <a:xfrm>
                <a:off x="3448" y="1405"/>
                <a:ext cx="176" cy="35"/>
                <a:chOff x="1608" y="576"/>
                <a:chExt cx="176" cy="35"/>
              </a:xfrm>
            </p:grpSpPr>
            <p:sp>
              <p:nvSpPr>
                <p:cNvPr id="181894" name="Oval 264"/>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95" name="Oval 265"/>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96" name="Oval 266"/>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sp>
          <p:nvSpPr>
            <p:cNvPr id="181784" name="Line 267"/>
            <p:cNvSpPr>
              <a:spLocks noChangeShapeType="1"/>
            </p:cNvSpPr>
            <p:nvPr/>
          </p:nvSpPr>
          <p:spPr bwMode="auto">
            <a:xfrm>
              <a:off x="1704" y="1050"/>
              <a:ext cx="609" cy="0"/>
            </a:xfrm>
            <a:prstGeom prst="line">
              <a:avLst/>
            </a:prstGeom>
            <a:noFill/>
            <a:ln w="28575">
              <a:solidFill>
                <a:schemeClr val="tx1"/>
              </a:solidFill>
              <a:round/>
              <a:headEnd/>
              <a:tailEnd/>
            </a:ln>
          </p:spPr>
          <p:txBody>
            <a:bodyPr/>
            <a:lstStyle/>
            <a:p>
              <a:endParaRPr lang="en-US"/>
            </a:p>
          </p:txBody>
        </p:sp>
        <p:sp>
          <p:nvSpPr>
            <p:cNvPr id="181785" name="Line 268"/>
            <p:cNvSpPr>
              <a:spLocks noChangeShapeType="1"/>
            </p:cNvSpPr>
            <p:nvPr/>
          </p:nvSpPr>
          <p:spPr bwMode="auto">
            <a:xfrm>
              <a:off x="2163" y="1050"/>
              <a:ext cx="609" cy="0"/>
            </a:xfrm>
            <a:prstGeom prst="line">
              <a:avLst/>
            </a:prstGeom>
            <a:noFill/>
            <a:ln w="28575">
              <a:solidFill>
                <a:schemeClr val="tx1"/>
              </a:solidFill>
              <a:round/>
              <a:headEnd/>
              <a:tailEnd/>
            </a:ln>
          </p:spPr>
          <p:txBody>
            <a:bodyPr/>
            <a:lstStyle/>
            <a:p>
              <a:endParaRPr lang="en-US"/>
            </a:p>
          </p:txBody>
        </p:sp>
        <p:sp>
          <p:nvSpPr>
            <p:cNvPr id="181786" name="Line 269"/>
            <p:cNvSpPr>
              <a:spLocks noChangeShapeType="1"/>
            </p:cNvSpPr>
            <p:nvPr/>
          </p:nvSpPr>
          <p:spPr bwMode="auto">
            <a:xfrm flipV="1">
              <a:off x="1716" y="1050"/>
              <a:ext cx="0" cy="34"/>
            </a:xfrm>
            <a:prstGeom prst="line">
              <a:avLst/>
            </a:prstGeom>
            <a:noFill/>
            <a:ln w="38100">
              <a:solidFill>
                <a:schemeClr val="tx1"/>
              </a:solidFill>
              <a:round/>
              <a:headEnd/>
              <a:tailEnd/>
            </a:ln>
          </p:spPr>
          <p:txBody>
            <a:bodyPr/>
            <a:lstStyle/>
            <a:p>
              <a:endParaRPr lang="en-US"/>
            </a:p>
          </p:txBody>
        </p:sp>
        <p:sp>
          <p:nvSpPr>
            <p:cNvPr id="181787" name="Line 270"/>
            <p:cNvSpPr>
              <a:spLocks noChangeShapeType="1"/>
            </p:cNvSpPr>
            <p:nvPr/>
          </p:nvSpPr>
          <p:spPr bwMode="auto">
            <a:xfrm flipV="1">
              <a:off x="2250" y="1050"/>
              <a:ext cx="0" cy="34"/>
            </a:xfrm>
            <a:prstGeom prst="line">
              <a:avLst/>
            </a:prstGeom>
            <a:noFill/>
            <a:ln w="38100">
              <a:solidFill>
                <a:schemeClr val="tx1"/>
              </a:solidFill>
              <a:round/>
              <a:headEnd/>
              <a:tailEnd/>
            </a:ln>
          </p:spPr>
          <p:txBody>
            <a:bodyPr/>
            <a:lstStyle/>
            <a:p>
              <a:endParaRPr lang="en-US"/>
            </a:p>
          </p:txBody>
        </p:sp>
        <p:sp>
          <p:nvSpPr>
            <p:cNvPr id="181788" name="Line 271"/>
            <p:cNvSpPr>
              <a:spLocks noChangeShapeType="1"/>
            </p:cNvSpPr>
            <p:nvPr/>
          </p:nvSpPr>
          <p:spPr bwMode="auto">
            <a:xfrm flipV="1">
              <a:off x="2760" y="1050"/>
              <a:ext cx="0" cy="34"/>
            </a:xfrm>
            <a:prstGeom prst="line">
              <a:avLst/>
            </a:prstGeom>
            <a:noFill/>
            <a:ln w="38100">
              <a:solidFill>
                <a:schemeClr val="tx1"/>
              </a:solidFill>
              <a:round/>
              <a:headEnd/>
              <a:tailEnd/>
            </a:ln>
          </p:spPr>
          <p:txBody>
            <a:bodyPr/>
            <a:lstStyle/>
            <a:p>
              <a:endParaRPr lang="en-US"/>
            </a:p>
          </p:txBody>
        </p:sp>
        <p:sp>
          <p:nvSpPr>
            <p:cNvPr id="181789" name="Line 272"/>
            <p:cNvSpPr>
              <a:spLocks noChangeShapeType="1"/>
            </p:cNvSpPr>
            <p:nvPr/>
          </p:nvSpPr>
          <p:spPr bwMode="auto">
            <a:xfrm flipV="1">
              <a:off x="2250" y="1008"/>
              <a:ext cx="0" cy="34"/>
            </a:xfrm>
            <a:prstGeom prst="line">
              <a:avLst/>
            </a:prstGeom>
            <a:noFill/>
            <a:ln w="38100">
              <a:solidFill>
                <a:schemeClr val="tx1"/>
              </a:solidFill>
              <a:round/>
              <a:headEnd/>
              <a:tailEnd/>
            </a:ln>
          </p:spPr>
          <p:txBody>
            <a:bodyPr/>
            <a:lstStyle/>
            <a:p>
              <a:endParaRPr lang="en-US"/>
            </a:p>
          </p:txBody>
        </p:sp>
        <p:grpSp>
          <p:nvGrpSpPr>
            <p:cNvPr id="181790" name="Group 273"/>
            <p:cNvGrpSpPr>
              <a:grpSpLocks/>
            </p:cNvGrpSpPr>
            <p:nvPr/>
          </p:nvGrpSpPr>
          <p:grpSpPr bwMode="auto">
            <a:xfrm>
              <a:off x="1473" y="1396"/>
              <a:ext cx="252" cy="274"/>
              <a:chOff x="2928" y="1579"/>
              <a:chExt cx="252" cy="274"/>
            </a:xfrm>
          </p:grpSpPr>
          <p:sp>
            <p:nvSpPr>
              <p:cNvPr id="181884" name="Rectangle 274"/>
              <p:cNvSpPr>
                <a:spLocks noChangeArrowheads="1"/>
              </p:cNvSpPr>
              <p:nvPr/>
            </p:nvSpPr>
            <p:spPr bwMode="auto">
              <a:xfrm>
                <a:off x="2928" y="168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85" name="Line 275"/>
              <p:cNvSpPr>
                <a:spLocks noChangeShapeType="1"/>
              </p:cNvSpPr>
              <p:nvPr/>
            </p:nvSpPr>
            <p:spPr bwMode="auto">
              <a:xfrm>
                <a:off x="2928" y="1680"/>
                <a:ext cx="252" cy="173"/>
              </a:xfrm>
              <a:prstGeom prst="line">
                <a:avLst/>
              </a:prstGeom>
              <a:noFill/>
              <a:ln w="19050">
                <a:solidFill>
                  <a:srgbClr val="FFFF00"/>
                </a:solidFill>
                <a:round/>
                <a:headEnd/>
                <a:tailEnd/>
              </a:ln>
            </p:spPr>
            <p:txBody>
              <a:bodyPr wrap="none" anchor="ctr"/>
              <a:lstStyle/>
              <a:p>
                <a:endParaRPr lang="en-US"/>
              </a:p>
            </p:txBody>
          </p:sp>
          <p:sp>
            <p:nvSpPr>
              <p:cNvPr id="181886" name="Line 276"/>
              <p:cNvSpPr>
                <a:spLocks noChangeShapeType="1"/>
              </p:cNvSpPr>
              <p:nvPr/>
            </p:nvSpPr>
            <p:spPr bwMode="auto">
              <a:xfrm flipV="1">
                <a:off x="2928" y="1680"/>
                <a:ext cx="252" cy="173"/>
              </a:xfrm>
              <a:prstGeom prst="line">
                <a:avLst/>
              </a:prstGeom>
              <a:noFill/>
              <a:ln w="19050">
                <a:solidFill>
                  <a:srgbClr val="FFFF00"/>
                </a:solidFill>
                <a:round/>
                <a:headEnd/>
                <a:tailEnd/>
              </a:ln>
            </p:spPr>
            <p:txBody>
              <a:bodyPr wrap="none" anchor="ctr"/>
              <a:lstStyle/>
              <a:p>
                <a:endParaRPr lang="en-US"/>
              </a:p>
            </p:txBody>
          </p:sp>
          <p:sp>
            <p:nvSpPr>
              <p:cNvPr id="181887" name="Text Box 277"/>
              <p:cNvSpPr txBox="1">
                <a:spLocks noChangeArrowheads="1"/>
              </p:cNvSpPr>
              <p:nvPr/>
            </p:nvSpPr>
            <p:spPr bwMode="auto">
              <a:xfrm>
                <a:off x="2988" y="1579"/>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1888" name="Freeform 278"/>
              <p:cNvSpPr>
                <a:spLocks/>
              </p:cNvSpPr>
              <p:nvPr/>
            </p:nvSpPr>
            <p:spPr bwMode="auto">
              <a:xfrm>
                <a:off x="2940" y="1815"/>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889" name="Oval 279"/>
              <p:cNvSpPr>
                <a:spLocks noChangeArrowheads="1"/>
              </p:cNvSpPr>
              <p:nvPr/>
            </p:nvSpPr>
            <p:spPr bwMode="auto">
              <a:xfrm>
                <a:off x="2964" y="1731"/>
                <a:ext cx="181" cy="70"/>
              </a:xfrm>
              <a:prstGeom prst="ellipse">
                <a:avLst/>
              </a:prstGeom>
              <a:noFill/>
              <a:ln w="19050">
                <a:solidFill>
                  <a:srgbClr val="FFFF00"/>
                </a:solidFill>
                <a:round/>
                <a:headEnd/>
                <a:tailEnd/>
              </a:ln>
            </p:spPr>
            <p:txBody>
              <a:bodyPr/>
              <a:lstStyle/>
              <a:p>
                <a:endParaRPr lang="en-US"/>
              </a:p>
            </p:txBody>
          </p:sp>
        </p:grpSp>
        <p:sp>
          <p:nvSpPr>
            <p:cNvPr id="181791" name="Line 280"/>
            <p:cNvSpPr>
              <a:spLocks noChangeShapeType="1"/>
            </p:cNvSpPr>
            <p:nvPr/>
          </p:nvSpPr>
          <p:spPr bwMode="auto">
            <a:xfrm>
              <a:off x="1710" y="1386"/>
              <a:ext cx="609" cy="0"/>
            </a:xfrm>
            <a:prstGeom prst="line">
              <a:avLst/>
            </a:prstGeom>
            <a:noFill/>
            <a:ln w="28575">
              <a:solidFill>
                <a:schemeClr val="tx1"/>
              </a:solidFill>
              <a:round/>
              <a:headEnd/>
              <a:tailEnd/>
            </a:ln>
          </p:spPr>
          <p:txBody>
            <a:bodyPr/>
            <a:lstStyle/>
            <a:p>
              <a:endParaRPr lang="en-US"/>
            </a:p>
          </p:txBody>
        </p:sp>
        <p:sp>
          <p:nvSpPr>
            <p:cNvPr id="181792" name="Line 281"/>
            <p:cNvSpPr>
              <a:spLocks noChangeShapeType="1"/>
            </p:cNvSpPr>
            <p:nvPr/>
          </p:nvSpPr>
          <p:spPr bwMode="auto">
            <a:xfrm>
              <a:off x="2169" y="1386"/>
              <a:ext cx="609" cy="0"/>
            </a:xfrm>
            <a:prstGeom prst="line">
              <a:avLst/>
            </a:prstGeom>
            <a:noFill/>
            <a:ln w="28575">
              <a:solidFill>
                <a:schemeClr val="tx1"/>
              </a:solidFill>
              <a:round/>
              <a:headEnd/>
              <a:tailEnd/>
            </a:ln>
          </p:spPr>
          <p:txBody>
            <a:bodyPr/>
            <a:lstStyle/>
            <a:p>
              <a:endParaRPr lang="en-US"/>
            </a:p>
          </p:txBody>
        </p:sp>
        <p:sp>
          <p:nvSpPr>
            <p:cNvPr id="181793" name="Line 282"/>
            <p:cNvSpPr>
              <a:spLocks noChangeShapeType="1"/>
            </p:cNvSpPr>
            <p:nvPr/>
          </p:nvSpPr>
          <p:spPr bwMode="auto">
            <a:xfrm flipV="1">
              <a:off x="1920" y="1386"/>
              <a:ext cx="0" cy="34"/>
            </a:xfrm>
            <a:prstGeom prst="line">
              <a:avLst/>
            </a:prstGeom>
            <a:noFill/>
            <a:ln w="38100">
              <a:solidFill>
                <a:schemeClr val="tx1"/>
              </a:solidFill>
              <a:round/>
              <a:headEnd/>
              <a:tailEnd/>
            </a:ln>
          </p:spPr>
          <p:txBody>
            <a:bodyPr/>
            <a:lstStyle/>
            <a:p>
              <a:endParaRPr lang="en-US"/>
            </a:p>
          </p:txBody>
        </p:sp>
        <p:sp>
          <p:nvSpPr>
            <p:cNvPr id="181794" name="Line 283"/>
            <p:cNvSpPr>
              <a:spLocks noChangeShapeType="1"/>
            </p:cNvSpPr>
            <p:nvPr/>
          </p:nvSpPr>
          <p:spPr bwMode="auto">
            <a:xfrm flipV="1">
              <a:off x="2256" y="1386"/>
              <a:ext cx="0" cy="34"/>
            </a:xfrm>
            <a:prstGeom prst="line">
              <a:avLst/>
            </a:prstGeom>
            <a:noFill/>
            <a:ln w="38100">
              <a:solidFill>
                <a:schemeClr val="tx1"/>
              </a:solidFill>
              <a:round/>
              <a:headEnd/>
              <a:tailEnd/>
            </a:ln>
          </p:spPr>
          <p:txBody>
            <a:bodyPr/>
            <a:lstStyle/>
            <a:p>
              <a:endParaRPr lang="en-US"/>
            </a:p>
          </p:txBody>
        </p:sp>
        <p:sp>
          <p:nvSpPr>
            <p:cNvPr id="181795" name="Line 284"/>
            <p:cNvSpPr>
              <a:spLocks noChangeShapeType="1"/>
            </p:cNvSpPr>
            <p:nvPr/>
          </p:nvSpPr>
          <p:spPr bwMode="auto">
            <a:xfrm flipV="1">
              <a:off x="2574" y="1386"/>
              <a:ext cx="0" cy="34"/>
            </a:xfrm>
            <a:prstGeom prst="line">
              <a:avLst/>
            </a:prstGeom>
            <a:noFill/>
            <a:ln w="38100">
              <a:solidFill>
                <a:schemeClr val="tx1"/>
              </a:solidFill>
              <a:round/>
              <a:headEnd/>
              <a:tailEnd/>
            </a:ln>
          </p:spPr>
          <p:txBody>
            <a:bodyPr/>
            <a:lstStyle/>
            <a:p>
              <a:endParaRPr lang="en-US"/>
            </a:p>
          </p:txBody>
        </p:sp>
        <p:sp>
          <p:nvSpPr>
            <p:cNvPr id="181796" name="Line 285"/>
            <p:cNvSpPr>
              <a:spLocks noChangeShapeType="1"/>
            </p:cNvSpPr>
            <p:nvPr/>
          </p:nvSpPr>
          <p:spPr bwMode="auto">
            <a:xfrm flipV="1">
              <a:off x="2256" y="1344"/>
              <a:ext cx="0" cy="34"/>
            </a:xfrm>
            <a:prstGeom prst="line">
              <a:avLst/>
            </a:prstGeom>
            <a:noFill/>
            <a:ln w="38100">
              <a:solidFill>
                <a:schemeClr val="tx1"/>
              </a:solidFill>
              <a:round/>
              <a:headEnd/>
              <a:tailEnd/>
            </a:ln>
          </p:spPr>
          <p:txBody>
            <a:bodyPr/>
            <a:lstStyle/>
            <a:p>
              <a:endParaRPr lang="en-US"/>
            </a:p>
          </p:txBody>
        </p:sp>
        <p:sp>
          <p:nvSpPr>
            <p:cNvPr id="181797" name="Line 286"/>
            <p:cNvSpPr>
              <a:spLocks noChangeShapeType="1"/>
            </p:cNvSpPr>
            <p:nvPr/>
          </p:nvSpPr>
          <p:spPr bwMode="auto">
            <a:xfrm>
              <a:off x="1263" y="1386"/>
              <a:ext cx="609" cy="0"/>
            </a:xfrm>
            <a:prstGeom prst="line">
              <a:avLst/>
            </a:prstGeom>
            <a:noFill/>
            <a:ln w="28575">
              <a:solidFill>
                <a:schemeClr val="tx1"/>
              </a:solidFill>
              <a:round/>
              <a:headEnd/>
              <a:tailEnd/>
            </a:ln>
          </p:spPr>
          <p:txBody>
            <a:bodyPr/>
            <a:lstStyle/>
            <a:p>
              <a:endParaRPr lang="en-US"/>
            </a:p>
          </p:txBody>
        </p:sp>
        <p:sp>
          <p:nvSpPr>
            <p:cNvPr id="181798" name="Line 287"/>
            <p:cNvSpPr>
              <a:spLocks noChangeShapeType="1"/>
            </p:cNvSpPr>
            <p:nvPr/>
          </p:nvSpPr>
          <p:spPr bwMode="auto">
            <a:xfrm flipV="1">
              <a:off x="1602" y="1386"/>
              <a:ext cx="0" cy="34"/>
            </a:xfrm>
            <a:prstGeom prst="line">
              <a:avLst/>
            </a:prstGeom>
            <a:noFill/>
            <a:ln w="38100">
              <a:solidFill>
                <a:schemeClr val="tx1"/>
              </a:solidFill>
              <a:round/>
              <a:headEnd/>
              <a:tailEnd/>
            </a:ln>
          </p:spPr>
          <p:txBody>
            <a:bodyPr/>
            <a:lstStyle/>
            <a:p>
              <a:endParaRPr lang="en-US"/>
            </a:p>
          </p:txBody>
        </p:sp>
        <p:sp>
          <p:nvSpPr>
            <p:cNvPr id="181799" name="Line 288"/>
            <p:cNvSpPr>
              <a:spLocks noChangeShapeType="1"/>
            </p:cNvSpPr>
            <p:nvPr/>
          </p:nvSpPr>
          <p:spPr bwMode="auto">
            <a:xfrm>
              <a:off x="2643" y="1386"/>
              <a:ext cx="609" cy="0"/>
            </a:xfrm>
            <a:prstGeom prst="line">
              <a:avLst/>
            </a:prstGeom>
            <a:noFill/>
            <a:ln w="28575">
              <a:solidFill>
                <a:schemeClr val="tx1"/>
              </a:solidFill>
              <a:round/>
              <a:headEnd/>
              <a:tailEnd/>
            </a:ln>
          </p:spPr>
          <p:txBody>
            <a:bodyPr/>
            <a:lstStyle/>
            <a:p>
              <a:endParaRPr lang="en-US"/>
            </a:p>
          </p:txBody>
        </p:sp>
        <p:sp>
          <p:nvSpPr>
            <p:cNvPr id="181800" name="Line 289"/>
            <p:cNvSpPr>
              <a:spLocks noChangeShapeType="1"/>
            </p:cNvSpPr>
            <p:nvPr/>
          </p:nvSpPr>
          <p:spPr bwMode="auto">
            <a:xfrm flipV="1">
              <a:off x="2901" y="1386"/>
              <a:ext cx="0" cy="34"/>
            </a:xfrm>
            <a:prstGeom prst="line">
              <a:avLst/>
            </a:prstGeom>
            <a:noFill/>
            <a:ln w="38100">
              <a:solidFill>
                <a:schemeClr val="tx1"/>
              </a:solidFill>
              <a:round/>
              <a:headEnd/>
              <a:tailEnd/>
            </a:ln>
          </p:spPr>
          <p:txBody>
            <a:bodyPr/>
            <a:lstStyle/>
            <a:p>
              <a:endParaRPr lang="en-US"/>
            </a:p>
          </p:txBody>
        </p:sp>
        <p:grpSp>
          <p:nvGrpSpPr>
            <p:cNvPr id="181801" name="Group 290"/>
            <p:cNvGrpSpPr>
              <a:grpSpLocks/>
            </p:cNvGrpSpPr>
            <p:nvPr/>
          </p:nvGrpSpPr>
          <p:grpSpPr bwMode="auto">
            <a:xfrm>
              <a:off x="2127" y="1393"/>
              <a:ext cx="252" cy="272"/>
              <a:chOff x="3600" y="1840"/>
              <a:chExt cx="252" cy="272"/>
            </a:xfrm>
          </p:grpSpPr>
          <p:grpSp>
            <p:nvGrpSpPr>
              <p:cNvPr id="181878" name="Group 291"/>
              <p:cNvGrpSpPr>
                <a:grpSpLocks/>
              </p:cNvGrpSpPr>
              <p:nvPr/>
            </p:nvGrpSpPr>
            <p:grpSpPr bwMode="auto">
              <a:xfrm>
                <a:off x="3600" y="1939"/>
                <a:ext cx="252" cy="173"/>
                <a:chOff x="3600" y="1941"/>
                <a:chExt cx="252" cy="173"/>
              </a:xfrm>
            </p:grpSpPr>
            <p:sp>
              <p:nvSpPr>
                <p:cNvPr id="181880" name="Rectangle 292"/>
                <p:cNvSpPr>
                  <a:spLocks noChangeArrowheads="1"/>
                </p:cNvSpPr>
                <p:nvPr/>
              </p:nvSpPr>
              <p:spPr bwMode="auto">
                <a:xfrm>
                  <a:off x="3600" y="1941"/>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81" name="Line 293"/>
                <p:cNvSpPr>
                  <a:spLocks noChangeShapeType="1"/>
                </p:cNvSpPr>
                <p:nvPr/>
              </p:nvSpPr>
              <p:spPr bwMode="auto">
                <a:xfrm>
                  <a:off x="3600" y="1941"/>
                  <a:ext cx="252" cy="173"/>
                </a:xfrm>
                <a:prstGeom prst="line">
                  <a:avLst/>
                </a:prstGeom>
                <a:noFill/>
                <a:ln w="19050">
                  <a:solidFill>
                    <a:srgbClr val="FFFF00"/>
                  </a:solidFill>
                  <a:round/>
                  <a:headEnd/>
                  <a:tailEnd/>
                </a:ln>
              </p:spPr>
              <p:txBody>
                <a:bodyPr wrap="none" anchor="ctr"/>
                <a:lstStyle/>
                <a:p>
                  <a:endParaRPr lang="en-US"/>
                </a:p>
              </p:txBody>
            </p:sp>
            <p:sp>
              <p:nvSpPr>
                <p:cNvPr id="181882" name="Line 294"/>
                <p:cNvSpPr>
                  <a:spLocks noChangeShapeType="1"/>
                </p:cNvSpPr>
                <p:nvPr/>
              </p:nvSpPr>
              <p:spPr bwMode="auto">
                <a:xfrm flipV="1">
                  <a:off x="3600" y="1941"/>
                  <a:ext cx="252" cy="173"/>
                </a:xfrm>
                <a:prstGeom prst="line">
                  <a:avLst/>
                </a:prstGeom>
                <a:noFill/>
                <a:ln w="19050">
                  <a:solidFill>
                    <a:srgbClr val="FFFF00"/>
                  </a:solidFill>
                  <a:round/>
                  <a:headEnd/>
                  <a:tailEnd/>
                </a:ln>
              </p:spPr>
              <p:txBody>
                <a:bodyPr wrap="none" anchor="ctr"/>
                <a:lstStyle/>
                <a:p>
                  <a:endParaRPr lang="en-US"/>
                </a:p>
              </p:txBody>
            </p:sp>
            <p:sp>
              <p:nvSpPr>
                <p:cNvPr id="181883" name="Freeform 295"/>
                <p:cNvSpPr>
                  <a:spLocks/>
                </p:cNvSpPr>
                <p:nvPr/>
              </p:nvSpPr>
              <p:spPr bwMode="auto">
                <a:xfrm>
                  <a:off x="3612" y="207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sp>
            <p:nvSpPr>
              <p:cNvPr id="181879" name="Text Box 296"/>
              <p:cNvSpPr txBox="1">
                <a:spLocks noChangeArrowheads="1"/>
              </p:cNvSpPr>
              <p:nvPr/>
            </p:nvSpPr>
            <p:spPr bwMode="auto">
              <a:xfrm>
                <a:off x="3660" y="1840"/>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grpSp>
        <p:grpSp>
          <p:nvGrpSpPr>
            <p:cNvPr id="181802" name="Group 297"/>
            <p:cNvGrpSpPr>
              <a:grpSpLocks/>
            </p:cNvGrpSpPr>
            <p:nvPr/>
          </p:nvGrpSpPr>
          <p:grpSpPr bwMode="auto">
            <a:xfrm>
              <a:off x="1794" y="1393"/>
              <a:ext cx="252" cy="274"/>
              <a:chOff x="2544" y="2560"/>
              <a:chExt cx="252" cy="274"/>
            </a:xfrm>
          </p:grpSpPr>
          <p:sp>
            <p:nvSpPr>
              <p:cNvPr id="181871" name="Rectangle 298"/>
              <p:cNvSpPr>
                <a:spLocks noChangeArrowheads="1"/>
              </p:cNvSpPr>
              <p:nvPr/>
            </p:nvSpPr>
            <p:spPr bwMode="auto">
              <a:xfrm>
                <a:off x="2544" y="2661"/>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72" name="Line 299"/>
              <p:cNvSpPr>
                <a:spLocks noChangeShapeType="1"/>
              </p:cNvSpPr>
              <p:nvPr/>
            </p:nvSpPr>
            <p:spPr bwMode="auto">
              <a:xfrm>
                <a:off x="2544" y="2661"/>
                <a:ext cx="252" cy="173"/>
              </a:xfrm>
              <a:prstGeom prst="line">
                <a:avLst/>
              </a:prstGeom>
              <a:noFill/>
              <a:ln w="19050">
                <a:solidFill>
                  <a:srgbClr val="FFFF00"/>
                </a:solidFill>
                <a:round/>
                <a:headEnd/>
                <a:tailEnd/>
              </a:ln>
            </p:spPr>
            <p:txBody>
              <a:bodyPr wrap="none" anchor="ctr"/>
              <a:lstStyle/>
              <a:p>
                <a:endParaRPr lang="en-US"/>
              </a:p>
            </p:txBody>
          </p:sp>
          <p:sp>
            <p:nvSpPr>
              <p:cNvPr id="181873" name="Line 300"/>
              <p:cNvSpPr>
                <a:spLocks noChangeShapeType="1"/>
              </p:cNvSpPr>
              <p:nvPr/>
            </p:nvSpPr>
            <p:spPr bwMode="auto">
              <a:xfrm flipV="1">
                <a:off x="2544" y="2661"/>
                <a:ext cx="252" cy="173"/>
              </a:xfrm>
              <a:prstGeom prst="line">
                <a:avLst/>
              </a:prstGeom>
              <a:noFill/>
              <a:ln w="19050">
                <a:solidFill>
                  <a:srgbClr val="FFFF00"/>
                </a:solidFill>
                <a:round/>
                <a:headEnd/>
                <a:tailEnd/>
              </a:ln>
            </p:spPr>
            <p:txBody>
              <a:bodyPr wrap="none" anchor="ctr"/>
              <a:lstStyle/>
              <a:p>
                <a:endParaRPr lang="en-US"/>
              </a:p>
            </p:txBody>
          </p:sp>
          <p:sp>
            <p:nvSpPr>
              <p:cNvPr id="181874" name="Text Box 301"/>
              <p:cNvSpPr txBox="1">
                <a:spLocks noChangeArrowheads="1"/>
              </p:cNvSpPr>
              <p:nvPr/>
            </p:nvSpPr>
            <p:spPr bwMode="auto">
              <a:xfrm>
                <a:off x="2600" y="2560"/>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grpSp>
            <p:nvGrpSpPr>
              <p:cNvPr id="181875" name="Group 302"/>
              <p:cNvGrpSpPr>
                <a:grpSpLocks/>
              </p:cNvGrpSpPr>
              <p:nvPr/>
            </p:nvGrpSpPr>
            <p:grpSpPr bwMode="auto">
              <a:xfrm>
                <a:off x="2626" y="2682"/>
                <a:ext cx="88" cy="48"/>
                <a:chOff x="2888" y="2544"/>
                <a:chExt cx="88" cy="48"/>
              </a:xfrm>
            </p:grpSpPr>
            <p:sp>
              <p:nvSpPr>
                <p:cNvPr id="181876" name="Line 303"/>
                <p:cNvSpPr>
                  <a:spLocks noChangeShapeType="1"/>
                </p:cNvSpPr>
                <p:nvPr/>
              </p:nvSpPr>
              <p:spPr bwMode="auto">
                <a:xfrm>
                  <a:off x="2888" y="2544"/>
                  <a:ext cx="48" cy="48"/>
                </a:xfrm>
                <a:prstGeom prst="line">
                  <a:avLst/>
                </a:prstGeom>
                <a:noFill/>
                <a:ln w="19050">
                  <a:solidFill>
                    <a:srgbClr val="FFFF00"/>
                  </a:solidFill>
                  <a:round/>
                  <a:headEnd/>
                  <a:tailEnd/>
                </a:ln>
              </p:spPr>
              <p:txBody>
                <a:bodyPr/>
                <a:lstStyle/>
                <a:p>
                  <a:endParaRPr lang="en-US"/>
                </a:p>
              </p:txBody>
            </p:sp>
            <p:sp>
              <p:nvSpPr>
                <p:cNvPr id="181877" name="Line 304"/>
                <p:cNvSpPr>
                  <a:spLocks noChangeShapeType="1"/>
                </p:cNvSpPr>
                <p:nvPr/>
              </p:nvSpPr>
              <p:spPr bwMode="auto">
                <a:xfrm rot="-5400000">
                  <a:off x="2928" y="2544"/>
                  <a:ext cx="48" cy="48"/>
                </a:xfrm>
                <a:prstGeom prst="line">
                  <a:avLst/>
                </a:prstGeom>
                <a:noFill/>
                <a:ln w="19050">
                  <a:solidFill>
                    <a:srgbClr val="FFFF00"/>
                  </a:solidFill>
                  <a:round/>
                  <a:headEnd/>
                  <a:tailEnd/>
                </a:ln>
              </p:spPr>
              <p:txBody>
                <a:bodyPr/>
                <a:lstStyle/>
                <a:p>
                  <a:endParaRPr lang="en-US"/>
                </a:p>
              </p:txBody>
            </p:sp>
          </p:grpSp>
        </p:grpSp>
        <p:grpSp>
          <p:nvGrpSpPr>
            <p:cNvPr id="181803" name="Group 305"/>
            <p:cNvGrpSpPr>
              <a:grpSpLocks/>
            </p:cNvGrpSpPr>
            <p:nvPr/>
          </p:nvGrpSpPr>
          <p:grpSpPr bwMode="auto">
            <a:xfrm>
              <a:off x="1383" y="1050"/>
              <a:ext cx="631" cy="310"/>
              <a:chOff x="2949" y="672"/>
              <a:chExt cx="631" cy="310"/>
            </a:xfrm>
          </p:grpSpPr>
          <p:grpSp>
            <p:nvGrpSpPr>
              <p:cNvPr id="181863" name="Group 306"/>
              <p:cNvGrpSpPr>
                <a:grpSpLocks/>
              </p:cNvGrpSpPr>
              <p:nvPr/>
            </p:nvGrpSpPr>
            <p:grpSpPr bwMode="auto">
              <a:xfrm>
                <a:off x="3156" y="672"/>
                <a:ext cx="252" cy="269"/>
                <a:chOff x="2928" y="1056"/>
                <a:chExt cx="252" cy="269"/>
              </a:xfrm>
            </p:grpSpPr>
            <p:sp>
              <p:nvSpPr>
                <p:cNvPr id="181866" name="Rectangle 307"/>
                <p:cNvSpPr>
                  <a:spLocks noChangeArrowheads="1"/>
                </p:cNvSpPr>
                <p:nvPr/>
              </p:nvSpPr>
              <p:spPr bwMode="auto">
                <a:xfrm>
                  <a:off x="2928" y="115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67" name="Text Box 308"/>
                <p:cNvSpPr txBox="1">
                  <a:spLocks noChangeArrowheads="1"/>
                </p:cNvSpPr>
                <p:nvPr/>
              </p:nvSpPr>
              <p:spPr bwMode="auto">
                <a:xfrm>
                  <a:off x="2961" y="105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nvGrpSpPr>
                <p:cNvPr id="181868" name="Group 309"/>
                <p:cNvGrpSpPr>
                  <a:grpSpLocks noChangeAspect="1"/>
                </p:cNvGrpSpPr>
                <p:nvPr/>
              </p:nvGrpSpPr>
              <p:grpSpPr bwMode="auto">
                <a:xfrm>
                  <a:off x="2979" y="1200"/>
                  <a:ext cx="156" cy="78"/>
                  <a:chOff x="2640" y="1488"/>
                  <a:chExt cx="145" cy="52"/>
                </a:xfrm>
              </p:grpSpPr>
              <p:sp>
                <p:nvSpPr>
                  <p:cNvPr id="181869" name="AutoShape 310"/>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1870" name="AutoShape 311"/>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grpSp>
          <p:sp>
            <p:nvSpPr>
              <p:cNvPr id="181864" name="Text Box 312"/>
              <p:cNvSpPr txBox="1">
                <a:spLocks noChangeArrowheads="1"/>
              </p:cNvSpPr>
              <p:nvPr/>
            </p:nvSpPr>
            <p:spPr bwMode="auto">
              <a:xfrm>
                <a:off x="3363" y="816"/>
                <a:ext cx="217" cy="154"/>
              </a:xfrm>
              <a:prstGeom prst="rect">
                <a:avLst/>
              </a:prstGeom>
              <a:noFill/>
              <a:ln w="9525">
                <a:noFill/>
                <a:miter lim="800000"/>
                <a:headEnd/>
                <a:tailEnd/>
              </a:ln>
            </p:spPr>
            <p:txBody>
              <a:bodyPr wrap="none">
                <a:spAutoFit/>
              </a:bodyPr>
              <a:lstStyle/>
              <a:p>
                <a:r>
                  <a:rPr lang="en-US" sz="1000" b="1"/>
                  <a:t>(+)</a:t>
                </a:r>
              </a:p>
            </p:txBody>
          </p:sp>
          <p:sp>
            <p:nvSpPr>
              <p:cNvPr id="181865" name="Text Box 313"/>
              <p:cNvSpPr txBox="1">
                <a:spLocks noChangeArrowheads="1"/>
              </p:cNvSpPr>
              <p:nvPr/>
            </p:nvSpPr>
            <p:spPr bwMode="auto">
              <a:xfrm>
                <a:off x="2949" y="828"/>
                <a:ext cx="248" cy="154"/>
              </a:xfrm>
              <a:prstGeom prst="rect">
                <a:avLst/>
              </a:prstGeom>
              <a:noFill/>
              <a:ln w="9525">
                <a:noFill/>
                <a:miter lim="800000"/>
                <a:headEnd/>
                <a:tailEnd/>
              </a:ln>
            </p:spPr>
            <p:txBody>
              <a:bodyPr wrap="none">
                <a:spAutoFit/>
              </a:bodyPr>
              <a:lstStyle/>
              <a:p>
                <a:r>
                  <a:rPr lang="en-US" sz="1000" b="1"/>
                  <a:t>166</a:t>
                </a:r>
              </a:p>
            </p:txBody>
          </p:sp>
        </p:grpSp>
        <p:grpSp>
          <p:nvGrpSpPr>
            <p:cNvPr id="181804" name="Group 314"/>
            <p:cNvGrpSpPr>
              <a:grpSpLocks/>
            </p:cNvGrpSpPr>
            <p:nvPr/>
          </p:nvGrpSpPr>
          <p:grpSpPr bwMode="auto">
            <a:xfrm>
              <a:off x="2451" y="1458"/>
              <a:ext cx="252" cy="209"/>
              <a:chOff x="3840" y="3036"/>
              <a:chExt cx="252" cy="209"/>
            </a:xfrm>
          </p:grpSpPr>
          <p:grpSp>
            <p:nvGrpSpPr>
              <p:cNvPr id="181851" name="Group 315"/>
              <p:cNvGrpSpPr>
                <a:grpSpLocks/>
              </p:cNvGrpSpPr>
              <p:nvPr/>
            </p:nvGrpSpPr>
            <p:grpSpPr bwMode="auto">
              <a:xfrm>
                <a:off x="3840" y="3072"/>
                <a:ext cx="252" cy="173"/>
                <a:chOff x="4608" y="2784"/>
                <a:chExt cx="252" cy="173"/>
              </a:xfrm>
            </p:grpSpPr>
            <p:sp>
              <p:nvSpPr>
                <p:cNvPr id="181856" name="Rectangle 316"/>
                <p:cNvSpPr>
                  <a:spLocks noChangeArrowheads="1"/>
                </p:cNvSpPr>
                <p:nvPr/>
              </p:nvSpPr>
              <p:spPr bwMode="auto">
                <a:xfrm>
                  <a:off x="4608" y="278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57" name="Line 317"/>
                <p:cNvSpPr>
                  <a:spLocks noChangeShapeType="1"/>
                </p:cNvSpPr>
                <p:nvPr/>
              </p:nvSpPr>
              <p:spPr bwMode="auto">
                <a:xfrm>
                  <a:off x="4641" y="2784"/>
                  <a:ext cx="0" cy="173"/>
                </a:xfrm>
                <a:prstGeom prst="line">
                  <a:avLst/>
                </a:prstGeom>
                <a:noFill/>
                <a:ln w="19050">
                  <a:solidFill>
                    <a:srgbClr val="FFFF00"/>
                  </a:solidFill>
                  <a:round/>
                  <a:headEnd/>
                  <a:tailEnd/>
                </a:ln>
              </p:spPr>
              <p:txBody>
                <a:bodyPr/>
                <a:lstStyle/>
                <a:p>
                  <a:endParaRPr lang="en-US"/>
                </a:p>
              </p:txBody>
            </p:sp>
            <p:sp>
              <p:nvSpPr>
                <p:cNvPr id="181858" name="Line 318"/>
                <p:cNvSpPr>
                  <a:spLocks noChangeShapeType="1"/>
                </p:cNvSpPr>
                <p:nvPr/>
              </p:nvSpPr>
              <p:spPr bwMode="auto">
                <a:xfrm flipV="1">
                  <a:off x="4608" y="2784"/>
                  <a:ext cx="252" cy="173"/>
                </a:xfrm>
                <a:prstGeom prst="line">
                  <a:avLst/>
                </a:prstGeom>
                <a:noFill/>
                <a:ln w="19050">
                  <a:solidFill>
                    <a:srgbClr val="FFFF00"/>
                  </a:solidFill>
                  <a:round/>
                  <a:headEnd/>
                  <a:tailEnd/>
                </a:ln>
              </p:spPr>
              <p:txBody>
                <a:bodyPr wrap="none" anchor="ctr"/>
                <a:lstStyle/>
                <a:p>
                  <a:endParaRPr lang="en-US"/>
                </a:p>
              </p:txBody>
            </p:sp>
            <p:sp>
              <p:nvSpPr>
                <p:cNvPr id="181859" name="Oval 319"/>
                <p:cNvSpPr>
                  <a:spLocks noChangeArrowheads="1"/>
                </p:cNvSpPr>
                <p:nvPr/>
              </p:nvSpPr>
              <p:spPr bwMode="auto">
                <a:xfrm>
                  <a:off x="4644" y="2835"/>
                  <a:ext cx="181" cy="70"/>
                </a:xfrm>
                <a:prstGeom prst="ellipse">
                  <a:avLst/>
                </a:prstGeom>
                <a:noFill/>
                <a:ln w="19050">
                  <a:solidFill>
                    <a:srgbClr val="FFFF00"/>
                  </a:solidFill>
                  <a:round/>
                  <a:headEnd/>
                  <a:tailEnd/>
                </a:ln>
              </p:spPr>
              <p:txBody>
                <a:bodyPr/>
                <a:lstStyle/>
                <a:p>
                  <a:endParaRPr lang="en-US"/>
                </a:p>
              </p:txBody>
            </p:sp>
            <p:sp>
              <p:nvSpPr>
                <p:cNvPr id="181860" name="Oval 320"/>
                <p:cNvSpPr>
                  <a:spLocks noChangeArrowheads="1"/>
                </p:cNvSpPr>
                <p:nvPr/>
              </p:nvSpPr>
              <p:spPr bwMode="auto">
                <a:xfrm>
                  <a:off x="4719" y="2906"/>
                  <a:ext cx="29" cy="29"/>
                </a:xfrm>
                <a:prstGeom prst="ellipse">
                  <a:avLst/>
                </a:prstGeom>
                <a:noFill/>
                <a:ln w="19050">
                  <a:solidFill>
                    <a:srgbClr val="FFFF00"/>
                  </a:solidFill>
                  <a:round/>
                  <a:headEnd/>
                  <a:tailEnd/>
                </a:ln>
              </p:spPr>
              <p:txBody>
                <a:bodyPr wrap="none" anchor="ctr"/>
                <a:lstStyle/>
                <a:p>
                  <a:endParaRPr lang="en-US"/>
                </a:p>
              </p:txBody>
            </p:sp>
            <p:sp>
              <p:nvSpPr>
                <p:cNvPr id="181861" name="Oval 321"/>
                <p:cNvSpPr>
                  <a:spLocks noChangeArrowheads="1"/>
                </p:cNvSpPr>
                <p:nvPr/>
              </p:nvSpPr>
              <p:spPr bwMode="auto">
                <a:xfrm>
                  <a:off x="4762" y="2905"/>
                  <a:ext cx="29" cy="29"/>
                </a:xfrm>
                <a:prstGeom prst="ellipse">
                  <a:avLst/>
                </a:prstGeom>
                <a:noFill/>
                <a:ln w="19050">
                  <a:solidFill>
                    <a:srgbClr val="FFFF00"/>
                  </a:solidFill>
                  <a:round/>
                  <a:headEnd/>
                  <a:tailEnd/>
                </a:ln>
              </p:spPr>
              <p:txBody>
                <a:bodyPr wrap="none" anchor="ctr"/>
                <a:lstStyle/>
                <a:p>
                  <a:endParaRPr lang="en-US"/>
                </a:p>
              </p:txBody>
            </p:sp>
            <p:sp>
              <p:nvSpPr>
                <p:cNvPr id="181862" name="Oval 322"/>
                <p:cNvSpPr>
                  <a:spLocks noChangeArrowheads="1"/>
                </p:cNvSpPr>
                <p:nvPr/>
              </p:nvSpPr>
              <p:spPr bwMode="auto">
                <a:xfrm>
                  <a:off x="4674" y="2906"/>
                  <a:ext cx="29" cy="29"/>
                </a:xfrm>
                <a:prstGeom prst="ellipse">
                  <a:avLst/>
                </a:prstGeom>
                <a:noFill/>
                <a:ln w="19050">
                  <a:solidFill>
                    <a:srgbClr val="FFFF00"/>
                  </a:solidFill>
                  <a:round/>
                  <a:headEnd/>
                  <a:tailEnd/>
                </a:ln>
              </p:spPr>
              <p:txBody>
                <a:bodyPr wrap="none" anchor="ctr"/>
                <a:lstStyle/>
                <a:p>
                  <a:endParaRPr lang="en-US"/>
                </a:p>
              </p:txBody>
            </p:sp>
          </p:grpSp>
          <p:grpSp>
            <p:nvGrpSpPr>
              <p:cNvPr id="181852" name="Group 323"/>
              <p:cNvGrpSpPr>
                <a:grpSpLocks/>
              </p:cNvGrpSpPr>
              <p:nvPr/>
            </p:nvGrpSpPr>
            <p:grpSpPr bwMode="auto">
              <a:xfrm>
                <a:off x="3876" y="3036"/>
                <a:ext cx="176" cy="35"/>
                <a:chOff x="1608" y="576"/>
                <a:chExt cx="176" cy="35"/>
              </a:xfrm>
            </p:grpSpPr>
            <p:sp>
              <p:nvSpPr>
                <p:cNvPr id="181853" name="Oval 324"/>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54" name="Oval 325"/>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55" name="Oval 326"/>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grpSp>
          <p:nvGrpSpPr>
            <p:cNvPr id="181805" name="Group 327"/>
            <p:cNvGrpSpPr>
              <a:grpSpLocks/>
            </p:cNvGrpSpPr>
            <p:nvPr/>
          </p:nvGrpSpPr>
          <p:grpSpPr bwMode="auto">
            <a:xfrm>
              <a:off x="2010" y="1047"/>
              <a:ext cx="484" cy="339"/>
              <a:chOff x="1280" y="1920"/>
              <a:chExt cx="484" cy="339"/>
            </a:xfrm>
          </p:grpSpPr>
          <p:sp>
            <p:nvSpPr>
              <p:cNvPr id="181841" name="Rectangle 328"/>
              <p:cNvSpPr>
                <a:spLocks noChangeArrowheads="1"/>
              </p:cNvSpPr>
              <p:nvPr/>
            </p:nvSpPr>
            <p:spPr bwMode="auto">
              <a:xfrm>
                <a:off x="1452" y="2015"/>
                <a:ext cx="183" cy="244"/>
              </a:xfrm>
              <a:prstGeom prst="rect">
                <a:avLst/>
              </a:prstGeom>
              <a:noFill/>
              <a:ln w="9525">
                <a:noFill/>
                <a:miter lim="800000"/>
                <a:headEnd/>
                <a:tailEnd/>
              </a:ln>
            </p:spPr>
            <p:txBody>
              <a:bodyPr/>
              <a:lstStyle/>
              <a:p>
                <a:endParaRPr lang="en-US"/>
              </a:p>
            </p:txBody>
          </p:sp>
          <p:sp>
            <p:nvSpPr>
              <p:cNvPr id="181842" name="Rectangle 329"/>
              <p:cNvSpPr>
                <a:spLocks noChangeArrowheads="1"/>
              </p:cNvSpPr>
              <p:nvPr/>
            </p:nvSpPr>
            <p:spPr bwMode="auto">
              <a:xfrm>
                <a:off x="1452" y="2015"/>
                <a:ext cx="183" cy="244"/>
              </a:xfrm>
              <a:prstGeom prst="rect">
                <a:avLst/>
              </a:prstGeom>
              <a:noFill/>
              <a:ln w="9525">
                <a:noFill/>
                <a:miter lim="800000"/>
                <a:headEnd/>
                <a:tailEnd/>
              </a:ln>
            </p:spPr>
            <p:txBody>
              <a:bodyPr/>
              <a:lstStyle/>
              <a:p>
                <a:endParaRPr lang="en-US"/>
              </a:p>
            </p:txBody>
          </p:sp>
          <p:sp>
            <p:nvSpPr>
              <p:cNvPr id="181843" name="Rectangle 330"/>
              <p:cNvSpPr>
                <a:spLocks noChangeArrowheads="1"/>
              </p:cNvSpPr>
              <p:nvPr/>
            </p:nvSpPr>
            <p:spPr bwMode="auto">
              <a:xfrm>
                <a:off x="1392" y="202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44" name="Line 331"/>
              <p:cNvSpPr>
                <a:spLocks noChangeShapeType="1"/>
              </p:cNvSpPr>
              <p:nvPr/>
            </p:nvSpPr>
            <p:spPr bwMode="auto">
              <a:xfrm>
                <a:off x="1392" y="2020"/>
                <a:ext cx="252" cy="173"/>
              </a:xfrm>
              <a:prstGeom prst="line">
                <a:avLst/>
              </a:prstGeom>
              <a:noFill/>
              <a:ln w="19050">
                <a:solidFill>
                  <a:srgbClr val="FFFF00"/>
                </a:solidFill>
                <a:round/>
                <a:headEnd/>
                <a:tailEnd/>
              </a:ln>
            </p:spPr>
            <p:txBody>
              <a:bodyPr wrap="none" anchor="ctr"/>
              <a:lstStyle/>
              <a:p>
                <a:endParaRPr lang="en-US"/>
              </a:p>
            </p:txBody>
          </p:sp>
          <p:sp>
            <p:nvSpPr>
              <p:cNvPr id="181845" name="Line 332"/>
              <p:cNvSpPr>
                <a:spLocks noChangeShapeType="1"/>
              </p:cNvSpPr>
              <p:nvPr/>
            </p:nvSpPr>
            <p:spPr bwMode="auto">
              <a:xfrm flipV="1">
                <a:off x="1392" y="2020"/>
                <a:ext cx="252" cy="173"/>
              </a:xfrm>
              <a:prstGeom prst="line">
                <a:avLst/>
              </a:prstGeom>
              <a:noFill/>
              <a:ln w="19050">
                <a:solidFill>
                  <a:srgbClr val="FFFF00"/>
                </a:solidFill>
                <a:round/>
                <a:headEnd/>
                <a:tailEnd/>
              </a:ln>
            </p:spPr>
            <p:txBody>
              <a:bodyPr wrap="none" anchor="ctr"/>
              <a:lstStyle/>
              <a:p>
                <a:endParaRPr lang="en-US"/>
              </a:p>
            </p:txBody>
          </p:sp>
          <p:sp>
            <p:nvSpPr>
              <p:cNvPr id="181846" name="Text Box 333"/>
              <p:cNvSpPr txBox="1">
                <a:spLocks noChangeArrowheads="1"/>
              </p:cNvSpPr>
              <p:nvPr/>
            </p:nvSpPr>
            <p:spPr bwMode="auto">
              <a:xfrm>
                <a:off x="1428" y="1920"/>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1847" name="Oval 334"/>
              <p:cNvSpPr>
                <a:spLocks noChangeArrowheads="1"/>
              </p:cNvSpPr>
              <p:nvPr/>
            </p:nvSpPr>
            <p:spPr bwMode="auto">
              <a:xfrm>
                <a:off x="1426" y="2068"/>
                <a:ext cx="181" cy="70"/>
              </a:xfrm>
              <a:prstGeom prst="ellipse">
                <a:avLst/>
              </a:prstGeom>
              <a:noFill/>
              <a:ln w="19050">
                <a:solidFill>
                  <a:srgbClr val="FFFF00"/>
                </a:solidFill>
                <a:round/>
                <a:headEnd/>
                <a:tailEnd/>
              </a:ln>
            </p:spPr>
            <p:txBody>
              <a:bodyPr/>
              <a:lstStyle/>
              <a:p>
                <a:endParaRPr lang="en-US"/>
              </a:p>
            </p:txBody>
          </p:sp>
          <p:sp>
            <p:nvSpPr>
              <p:cNvPr id="181848" name="Freeform 335"/>
              <p:cNvSpPr>
                <a:spLocks/>
              </p:cNvSpPr>
              <p:nvPr/>
            </p:nvSpPr>
            <p:spPr bwMode="auto">
              <a:xfrm>
                <a:off x="1402" y="215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849" name="Text Box 336"/>
              <p:cNvSpPr txBox="1">
                <a:spLocks noChangeArrowheads="1"/>
              </p:cNvSpPr>
              <p:nvPr/>
            </p:nvSpPr>
            <p:spPr bwMode="auto">
              <a:xfrm>
                <a:off x="1280" y="2090"/>
                <a:ext cx="160" cy="154"/>
              </a:xfrm>
              <a:prstGeom prst="rect">
                <a:avLst/>
              </a:prstGeom>
              <a:noFill/>
              <a:ln w="9525">
                <a:noFill/>
                <a:miter lim="800000"/>
                <a:headEnd/>
                <a:tailEnd/>
              </a:ln>
            </p:spPr>
            <p:txBody>
              <a:bodyPr wrap="none">
                <a:spAutoFit/>
              </a:bodyPr>
              <a:lstStyle/>
              <a:p>
                <a:r>
                  <a:rPr lang="en-US" sz="1000" b="1"/>
                  <a:t>1</a:t>
                </a:r>
              </a:p>
            </p:txBody>
          </p:sp>
          <p:sp>
            <p:nvSpPr>
              <p:cNvPr id="181850" name="Text Box 337"/>
              <p:cNvSpPr txBox="1">
                <a:spLocks noChangeArrowheads="1"/>
              </p:cNvSpPr>
              <p:nvPr/>
            </p:nvSpPr>
            <p:spPr bwMode="auto">
              <a:xfrm>
                <a:off x="1604" y="2088"/>
                <a:ext cx="160" cy="154"/>
              </a:xfrm>
              <a:prstGeom prst="rect">
                <a:avLst/>
              </a:prstGeom>
              <a:noFill/>
              <a:ln w="9525">
                <a:noFill/>
                <a:miter lim="800000"/>
                <a:headEnd/>
                <a:tailEnd/>
              </a:ln>
            </p:spPr>
            <p:txBody>
              <a:bodyPr wrap="none">
                <a:spAutoFit/>
              </a:bodyPr>
              <a:lstStyle/>
              <a:p>
                <a:r>
                  <a:rPr lang="en-US" sz="1000" b="1"/>
                  <a:t>4</a:t>
                </a:r>
              </a:p>
            </p:txBody>
          </p:sp>
        </p:grpSp>
        <p:grpSp>
          <p:nvGrpSpPr>
            <p:cNvPr id="181806" name="Group 338"/>
            <p:cNvGrpSpPr>
              <a:grpSpLocks/>
            </p:cNvGrpSpPr>
            <p:nvPr/>
          </p:nvGrpSpPr>
          <p:grpSpPr bwMode="auto">
            <a:xfrm>
              <a:off x="2481" y="1053"/>
              <a:ext cx="404" cy="324"/>
              <a:chOff x="1002" y="864"/>
              <a:chExt cx="404" cy="324"/>
            </a:xfrm>
          </p:grpSpPr>
          <p:grpSp>
            <p:nvGrpSpPr>
              <p:cNvPr id="181836" name="Group 339"/>
              <p:cNvGrpSpPr>
                <a:grpSpLocks/>
              </p:cNvGrpSpPr>
              <p:nvPr/>
            </p:nvGrpSpPr>
            <p:grpSpPr bwMode="auto">
              <a:xfrm>
                <a:off x="1152" y="864"/>
                <a:ext cx="254" cy="272"/>
                <a:chOff x="1918" y="2658"/>
                <a:chExt cx="254" cy="272"/>
              </a:xfrm>
            </p:grpSpPr>
            <p:sp>
              <p:nvSpPr>
                <p:cNvPr id="181838" name="Rectangle 340"/>
                <p:cNvSpPr>
                  <a:spLocks noChangeArrowheads="1"/>
                </p:cNvSpPr>
                <p:nvPr/>
              </p:nvSpPr>
              <p:spPr bwMode="auto">
                <a:xfrm>
                  <a:off x="1920" y="2757"/>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39" name="Line 341"/>
                <p:cNvSpPr>
                  <a:spLocks noChangeShapeType="1"/>
                </p:cNvSpPr>
                <p:nvPr/>
              </p:nvSpPr>
              <p:spPr bwMode="auto">
                <a:xfrm>
                  <a:off x="1918" y="2894"/>
                  <a:ext cx="253" cy="0"/>
                </a:xfrm>
                <a:prstGeom prst="line">
                  <a:avLst/>
                </a:prstGeom>
                <a:noFill/>
                <a:ln w="19050">
                  <a:solidFill>
                    <a:srgbClr val="FFFF00"/>
                  </a:solidFill>
                  <a:round/>
                  <a:headEnd/>
                  <a:tailEnd/>
                </a:ln>
              </p:spPr>
              <p:txBody>
                <a:bodyPr/>
                <a:lstStyle/>
                <a:p>
                  <a:endParaRPr lang="en-US"/>
                </a:p>
              </p:txBody>
            </p:sp>
            <p:sp>
              <p:nvSpPr>
                <p:cNvPr id="181840" name="Text Box 342"/>
                <p:cNvSpPr txBox="1">
                  <a:spLocks noChangeArrowheads="1"/>
                </p:cNvSpPr>
                <p:nvPr/>
              </p:nvSpPr>
              <p:spPr bwMode="auto">
                <a:xfrm>
                  <a:off x="1952" y="265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sp>
            <p:nvSpPr>
              <p:cNvPr id="181837" name="Text Box 343"/>
              <p:cNvSpPr txBox="1">
                <a:spLocks noChangeArrowheads="1"/>
              </p:cNvSpPr>
              <p:nvPr/>
            </p:nvSpPr>
            <p:spPr bwMode="auto">
              <a:xfrm>
                <a:off x="1002" y="1034"/>
                <a:ext cx="204" cy="154"/>
              </a:xfrm>
              <a:prstGeom prst="rect">
                <a:avLst/>
              </a:prstGeom>
              <a:noFill/>
              <a:ln w="9525">
                <a:noFill/>
                <a:miter lim="800000"/>
                <a:headEnd/>
                <a:tailEnd/>
              </a:ln>
            </p:spPr>
            <p:txBody>
              <a:bodyPr wrap="none">
                <a:spAutoFit/>
              </a:bodyPr>
              <a:lstStyle/>
              <a:p>
                <a:r>
                  <a:rPr lang="en-US" sz="1000" b="1"/>
                  <a:t>11</a:t>
                </a:r>
              </a:p>
            </p:txBody>
          </p:sp>
        </p:grpSp>
        <p:grpSp>
          <p:nvGrpSpPr>
            <p:cNvPr id="181807" name="Group 344"/>
            <p:cNvGrpSpPr>
              <a:grpSpLocks/>
            </p:cNvGrpSpPr>
            <p:nvPr/>
          </p:nvGrpSpPr>
          <p:grpSpPr bwMode="auto">
            <a:xfrm>
              <a:off x="3048" y="774"/>
              <a:ext cx="252" cy="209"/>
              <a:chOff x="2112" y="1116"/>
              <a:chExt cx="252" cy="209"/>
            </a:xfrm>
          </p:grpSpPr>
          <p:sp>
            <p:nvSpPr>
              <p:cNvPr id="181829" name="Rectangle 345"/>
              <p:cNvSpPr>
                <a:spLocks noChangeArrowheads="1"/>
              </p:cNvSpPr>
              <p:nvPr/>
            </p:nvSpPr>
            <p:spPr bwMode="auto">
              <a:xfrm>
                <a:off x="2112" y="115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30" name="Line 346"/>
              <p:cNvSpPr>
                <a:spLocks noChangeShapeType="1"/>
              </p:cNvSpPr>
              <p:nvPr/>
            </p:nvSpPr>
            <p:spPr bwMode="auto">
              <a:xfrm flipV="1">
                <a:off x="2112" y="1152"/>
                <a:ext cx="252" cy="173"/>
              </a:xfrm>
              <a:prstGeom prst="line">
                <a:avLst/>
              </a:prstGeom>
              <a:noFill/>
              <a:ln w="19050">
                <a:solidFill>
                  <a:srgbClr val="FFFF00"/>
                </a:solidFill>
                <a:round/>
                <a:headEnd/>
                <a:tailEnd/>
              </a:ln>
            </p:spPr>
            <p:txBody>
              <a:bodyPr wrap="none" anchor="ctr"/>
              <a:lstStyle/>
              <a:p>
                <a:endParaRPr lang="en-US"/>
              </a:p>
            </p:txBody>
          </p:sp>
          <p:sp>
            <p:nvSpPr>
              <p:cNvPr id="181831" name="Freeform 347"/>
              <p:cNvSpPr>
                <a:spLocks/>
              </p:cNvSpPr>
              <p:nvPr/>
            </p:nvSpPr>
            <p:spPr bwMode="auto">
              <a:xfrm>
                <a:off x="2124" y="1290"/>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832" name="Oval 348"/>
              <p:cNvSpPr>
                <a:spLocks noChangeArrowheads="1"/>
              </p:cNvSpPr>
              <p:nvPr/>
            </p:nvSpPr>
            <p:spPr bwMode="auto">
              <a:xfrm>
                <a:off x="2286"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33" name="Oval 349"/>
              <p:cNvSpPr>
                <a:spLocks noChangeArrowheads="1"/>
              </p:cNvSpPr>
              <p:nvPr/>
            </p:nvSpPr>
            <p:spPr bwMode="auto">
              <a:xfrm>
                <a:off x="2145"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34" name="Oval 350"/>
              <p:cNvSpPr>
                <a:spLocks noChangeArrowheads="1"/>
              </p:cNvSpPr>
              <p:nvPr/>
            </p:nvSpPr>
            <p:spPr bwMode="auto">
              <a:xfrm>
                <a:off x="2217" y="111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35" name="Text Box 351"/>
              <p:cNvSpPr txBox="1">
                <a:spLocks noChangeArrowheads="1"/>
              </p:cNvSpPr>
              <p:nvPr/>
            </p:nvSpPr>
            <p:spPr bwMode="auto">
              <a:xfrm>
                <a:off x="2156" y="1128"/>
                <a:ext cx="155" cy="135"/>
              </a:xfrm>
              <a:prstGeom prst="rect">
                <a:avLst/>
              </a:prstGeom>
              <a:noFill/>
              <a:ln w="9525">
                <a:noFill/>
                <a:miter lim="800000"/>
                <a:headEnd/>
                <a:tailEnd/>
              </a:ln>
            </p:spPr>
            <p:txBody>
              <a:bodyPr wrap="none">
                <a:spAutoFit/>
              </a:bodyPr>
              <a:lstStyle/>
              <a:p>
                <a:r>
                  <a:rPr lang="en-US" sz="800" b="1">
                    <a:solidFill>
                      <a:srgbClr val="FFFF00"/>
                    </a:solidFill>
                  </a:rPr>
                  <a:t>F</a:t>
                </a:r>
              </a:p>
            </p:txBody>
          </p:sp>
        </p:grpSp>
        <p:grpSp>
          <p:nvGrpSpPr>
            <p:cNvPr id="181808" name="Group 352"/>
            <p:cNvGrpSpPr>
              <a:grpSpLocks/>
            </p:cNvGrpSpPr>
            <p:nvPr/>
          </p:nvGrpSpPr>
          <p:grpSpPr bwMode="auto">
            <a:xfrm>
              <a:off x="2778" y="1458"/>
              <a:ext cx="252" cy="209"/>
              <a:chOff x="3264" y="2448"/>
              <a:chExt cx="252" cy="209"/>
            </a:xfrm>
          </p:grpSpPr>
          <p:sp>
            <p:nvSpPr>
              <p:cNvPr id="181823" name="Rectangle 353"/>
              <p:cNvSpPr>
                <a:spLocks noChangeArrowheads="1"/>
              </p:cNvSpPr>
              <p:nvPr/>
            </p:nvSpPr>
            <p:spPr bwMode="auto">
              <a:xfrm>
                <a:off x="3264" y="2484"/>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824" name="Line 354"/>
              <p:cNvSpPr>
                <a:spLocks noChangeShapeType="1"/>
              </p:cNvSpPr>
              <p:nvPr/>
            </p:nvSpPr>
            <p:spPr bwMode="auto">
              <a:xfrm flipV="1">
                <a:off x="3264" y="2484"/>
                <a:ext cx="252" cy="173"/>
              </a:xfrm>
              <a:prstGeom prst="line">
                <a:avLst/>
              </a:prstGeom>
              <a:noFill/>
              <a:ln w="19050">
                <a:solidFill>
                  <a:srgbClr val="FFFF00"/>
                </a:solidFill>
                <a:round/>
                <a:headEnd/>
                <a:tailEnd/>
              </a:ln>
            </p:spPr>
            <p:txBody>
              <a:bodyPr wrap="none" anchor="ctr"/>
              <a:lstStyle/>
              <a:p>
                <a:endParaRPr lang="en-US"/>
              </a:p>
            </p:txBody>
          </p:sp>
          <p:sp>
            <p:nvSpPr>
              <p:cNvPr id="181825" name="Freeform 355"/>
              <p:cNvSpPr>
                <a:spLocks/>
              </p:cNvSpPr>
              <p:nvPr/>
            </p:nvSpPr>
            <p:spPr bwMode="auto">
              <a:xfrm>
                <a:off x="3276" y="2622"/>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826" name="Oval 356"/>
              <p:cNvSpPr>
                <a:spLocks noChangeArrowheads="1"/>
              </p:cNvSpPr>
              <p:nvPr/>
            </p:nvSpPr>
            <p:spPr bwMode="auto">
              <a:xfrm>
                <a:off x="3438" y="2448"/>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27" name="Oval 357"/>
              <p:cNvSpPr>
                <a:spLocks noChangeArrowheads="1"/>
              </p:cNvSpPr>
              <p:nvPr/>
            </p:nvSpPr>
            <p:spPr bwMode="auto">
              <a:xfrm>
                <a:off x="3297" y="2448"/>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28" name="Oval 358"/>
              <p:cNvSpPr>
                <a:spLocks noChangeArrowheads="1"/>
              </p:cNvSpPr>
              <p:nvPr/>
            </p:nvSpPr>
            <p:spPr bwMode="auto">
              <a:xfrm>
                <a:off x="3369" y="2448"/>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81809" name="Line 359"/>
            <p:cNvSpPr>
              <a:spLocks noChangeShapeType="1"/>
            </p:cNvSpPr>
            <p:nvPr/>
          </p:nvSpPr>
          <p:spPr bwMode="auto">
            <a:xfrm flipV="1">
              <a:off x="1275" y="1383"/>
              <a:ext cx="0" cy="34"/>
            </a:xfrm>
            <a:prstGeom prst="line">
              <a:avLst/>
            </a:prstGeom>
            <a:noFill/>
            <a:ln w="38100">
              <a:solidFill>
                <a:schemeClr val="tx1"/>
              </a:solidFill>
              <a:round/>
              <a:headEnd/>
              <a:tailEnd/>
            </a:ln>
          </p:spPr>
          <p:txBody>
            <a:bodyPr/>
            <a:lstStyle/>
            <a:p>
              <a:endParaRPr lang="en-US"/>
            </a:p>
          </p:txBody>
        </p:sp>
        <p:sp>
          <p:nvSpPr>
            <p:cNvPr id="181810" name="Line 360"/>
            <p:cNvSpPr>
              <a:spLocks noChangeShapeType="1"/>
            </p:cNvSpPr>
            <p:nvPr/>
          </p:nvSpPr>
          <p:spPr bwMode="auto">
            <a:xfrm flipV="1">
              <a:off x="3240" y="1380"/>
              <a:ext cx="0" cy="34"/>
            </a:xfrm>
            <a:prstGeom prst="line">
              <a:avLst/>
            </a:prstGeom>
            <a:noFill/>
            <a:ln w="38100">
              <a:solidFill>
                <a:schemeClr val="tx1"/>
              </a:solidFill>
              <a:round/>
              <a:headEnd/>
              <a:tailEnd/>
            </a:ln>
          </p:spPr>
          <p:txBody>
            <a:bodyPr/>
            <a:lstStyle/>
            <a:p>
              <a:endParaRPr lang="en-US"/>
            </a:p>
          </p:txBody>
        </p:sp>
        <p:sp>
          <p:nvSpPr>
            <p:cNvPr id="181811" name="Line 361"/>
            <p:cNvSpPr>
              <a:spLocks noChangeShapeType="1"/>
            </p:cNvSpPr>
            <p:nvPr/>
          </p:nvSpPr>
          <p:spPr bwMode="auto">
            <a:xfrm>
              <a:off x="2400" y="900"/>
              <a:ext cx="624" cy="0"/>
            </a:xfrm>
            <a:prstGeom prst="line">
              <a:avLst/>
            </a:prstGeom>
            <a:noFill/>
            <a:ln w="28575">
              <a:solidFill>
                <a:schemeClr val="tx1"/>
              </a:solidFill>
              <a:round/>
              <a:headEnd/>
              <a:tailEnd/>
            </a:ln>
          </p:spPr>
          <p:txBody>
            <a:bodyPr/>
            <a:lstStyle/>
            <a:p>
              <a:endParaRPr lang="en-US"/>
            </a:p>
          </p:txBody>
        </p:sp>
        <p:sp>
          <p:nvSpPr>
            <p:cNvPr id="181812" name="Line 362"/>
            <p:cNvSpPr>
              <a:spLocks noChangeShapeType="1"/>
            </p:cNvSpPr>
            <p:nvPr/>
          </p:nvSpPr>
          <p:spPr bwMode="auto">
            <a:xfrm>
              <a:off x="1467" y="906"/>
              <a:ext cx="624" cy="0"/>
            </a:xfrm>
            <a:prstGeom prst="line">
              <a:avLst/>
            </a:prstGeom>
            <a:noFill/>
            <a:ln w="28575">
              <a:solidFill>
                <a:schemeClr val="tx1"/>
              </a:solidFill>
              <a:round/>
              <a:headEnd/>
              <a:tailEnd/>
            </a:ln>
          </p:spPr>
          <p:txBody>
            <a:bodyPr/>
            <a:lstStyle/>
            <a:p>
              <a:endParaRPr lang="en-US"/>
            </a:p>
          </p:txBody>
        </p:sp>
        <p:grpSp>
          <p:nvGrpSpPr>
            <p:cNvPr id="181813" name="Group 363"/>
            <p:cNvGrpSpPr>
              <a:grpSpLocks/>
            </p:cNvGrpSpPr>
            <p:nvPr/>
          </p:nvGrpSpPr>
          <p:grpSpPr bwMode="auto">
            <a:xfrm>
              <a:off x="1185" y="780"/>
              <a:ext cx="252" cy="209"/>
              <a:chOff x="1152" y="780"/>
              <a:chExt cx="252" cy="209"/>
            </a:xfrm>
          </p:grpSpPr>
          <p:sp>
            <p:nvSpPr>
              <p:cNvPr id="181814" name="Rectangle 364"/>
              <p:cNvSpPr>
                <a:spLocks noChangeArrowheads="1"/>
              </p:cNvSpPr>
              <p:nvPr/>
            </p:nvSpPr>
            <p:spPr bwMode="auto">
              <a:xfrm>
                <a:off x="1152" y="816"/>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81815" name="Group 365"/>
              <p:cNvGrpSpPr>
                <a:grpSpLocks/>
              </p:cNvGrpSpPr>
              <p:nvPr/>
            </p:nvGrpSpPr>
            <p:grpSpPr bwMode="auto">
              <a:xfrm>
                <a:off x="1188" y="780"/>
                <a:ext cx="176" cy="35"/>
                <a:chOff x="1608" y="576"/>
                <a:chExt cx="176" cy="35"/>
              </a:xfrm>
            </p:grpSpPr>
            <p:sp>
              <p:nvSpPr>
                <p:cNvPr id="181820" name="Oval 366"/>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21" name="Oval 367"/>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822" name="Oval 368"/>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nvGrpSpPr>
              <p:cNvPr id="181816" name="Group 369"/>
              <p:cNvGrpSpPr>
                <a:grpSpLocks/>
              </p:cNvGrpSpPr>
              <p:nvPr/>
            </p:nvGrpSpPr>
            <p:grpSpPr bwMode="auto">
              <a:xfrm>
                <a:off x="1158" y="814"/>
                <a:ext cx="241" cy="172"/>
                <a:chOff x="1158" y="820"/>
                <a:chExt cx="241" cy="172"/>
              </a:xfrm>
            </p:grpSpPr>
            <p:sp>
              <p:nvSpPr>
                <p:cNvPr id="181817" name="Line 370"/>
                <p:cNvSpPr>
                  <a:spLocks noChangeShapeType="1"/>
                </p:cNvSpPr>
                <p:nvPr/>
              </p:nvSpPr>
              <p:spPr bwMode="auto">
                <a:xfrm>
                  <a:off x="1280" y="878"/>
                  <a:ext cx="0" cy="48"/>
                </a:xfrm>
                <a:prstGeom prst="line">
                  <a:avLst/>
                </a:prstGeom>
                <a:noFill/>
                <a:ln w="19050">
                  <a:solidFill>
                    <a:srgbClr val="FFFF00"/>
                  </a:solidFill>
                  <a:round/>
                  <a:headEnd/>
                  <a:tailEnd/>
                </a:ln>
              </p:spPr>
              <p:txBody>
                <a:bodyPr/>
                <a:lstStyle/>
                <a:p>
                  <a:endParaRPr lang="en-US"/>
                </a:p>
              </p:txBody>
            </p:sp>
            <p:sp>
              <p:nvSpPr>
                <p:cNvPr id="181818" name="Line 371"/>
                <p:cNvSpPr>
                  <a:spLocks noChangeShapeType="1"/>
                </p:cNvSpPr>
                <p:nvPr/>
              </p:nvSpPr>
              <p:spPr bwMode="auto">
                <a:xfrm rot="-300000">
                  <a:off x="1284" y="877"/>
                  <a:ext cx="115" cy="115"/>
                </a:xfrm>
                <a:prstGeom prst="line">
                  <a:avLst/>
                </a:prstGeom>
                <a:noFill/>
                <a:ln w="19050">
                  <a:solidFill>
                    <a:srgbClr val="FFFF00"/>
                  </a:solidFill>
                  <a:round/>
                  <a:headEnd/>
                  <a:tailEnd/>
                </a:ln>
              </p:spPr>
              <p:txBody>
                <a:bodyPr/>
                <a:lstStyle/>
                <a:p>
                  <a:endParaRPr lang="en-US"/>
                </a:p>
              </p:txBody>
            </p:sp>
            <p:sp>
              <p:nvSpPr>
                <p:cNvPr id="181819" name="Line 372"/>
                <p:cNvSpPr>
                  <a:spLocks noChangeShapeType="1"/>
                </p:cNvSpPr>
                <p:nvPr/>
              </p:nvSpPr>
              <p:spPr bwMode="auto">
                <a:xfrm rot="15600000" flipH="1">
                  <a:off x="1158" y="820"/>
                  <a:ext cx="115" cy="115"/>
                </a:xfrm>
                <a:prstGeom prst="line">
                  <a:avLst/>
                </a:prstGeom>
                <a:noFill/>
                <a:ln w="19050">
                  <a:solidFill>
                    <a:srgbClr val="FFFF00"/>
                  </a:solidFill>
                  <a:round/>
                  <a:headEnd/>
                  <a:tailEnd/>
                </a:ln>
              </p:spPr>
              <p:txBody>
                <a:bodyPr/>
                <a:lstStyle/>
                <a:p>
                  <a:endParaRPr lang="en-US"/>
                </a:p>
              </p:txBody>
            </p:sp>
          </p:grpSp>
        </p:grpSp>
      </p:grpSp>
      <p:sp>
        <p:nvSpPr>
          <p:cNvPr id="181263" name="Text Box 373"/>
          <p:cNvSpPr txBox="1">
            <a:spLocks noChangeArrowheads="1"/>
          </p:cNvSpPr>
          <p:nvPr/>
        </p:nvSpPr>
        <p:spPr bwMode="auto">
          <a:xfrm>
            <a:off x="1428750" y="4662488"/>
            <a:ext cx="1212850" cy="366712"/>
          </a:xfrm>
          <a:prstGeom prst="rect">
            <a:avLst/>
          </a:prstGeom>
          <a:noFill/>
          <a:ln w="9525">
            <a:noFill/>
            <a:miter lim="800000"/>
            <a:headEnd/>
            <a:tailEnd/>
          </a:ln>
        </p:spPr>
        <p:txBody>
          <a:bodyPr wrap="none">
            <a:spAutoFit/>
          </a:bodyPr>
          <a:lstStyle/>
          <a:p>
            <a:r>
              <a:rPr lang="en-US" u="sng"/>
              <a:t>11</a:t>
            </a:r>
            <a:r>
              <a:rPr lang="en-US" u="sng" baseline="30000"/>
              <a:t>TH</a:t>
            </a:r>
            <a:r>
              <a:rPr lang="en-US" u="sng"/>
              <a:t> MEU</a:t>
            </a:r>
          </a:p>
        </p:txBody>
      </p:sp>
      <p:grpSp>
        <p:nvGrpSpPr>
          <p:cNvPr id="181264" name="Group 374"/>
          <p:cNvGrpSpPr>
            <a:grpSpLocks/>
          </p:cNvGrpSpPr>
          <p:nvPr/>
        </p:nvGrpSpPr>
        <p:grpSpPr bwMode="auto">
          <a:xfrm>
            <a:off x="-76200" y="3429000"/>
            <a:ext cx="2384425" cy="1076325"/>
            <a:chOff x="48" y="2160"/>
            <a:chExt cx="1502" cy="678"/>
          </a:xfrm>
        </p:grpSpPr>
        <p:grpSp>
          <p:nvGrpSpPr>
            <p:cNvPr id="181736" name="Group 375"/>
            <p:cNvGrpSpPr>
              <a:grpSpLocks/>
            </p:cNvGrpSpPr>
            <p:nvPr/>
          </p:nvGrpSpPr>
          <p:grpSpPr bwMode="auto">
            <a:xfrm>
              <a:off x="618" y="2160"/>
              <a:ext cx="420" cy="339"/>
              <a:chOff x="2352" y="672"/>
              <a:chExt cx="420" cy="339"/>
            </a:xfrm>
          </p:grpSpPr>
          <p:sp>
            <p:nvSpPr>
              <p:cNvPr id="181769" name="Rectangle 376"/>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81770" name="Rectangle 377"/>
              <p:cNvSpPr>
                <a:spLocks noChangeArrowheads="1"/>
              </p:cNvSpPr>
              <p:nvPr/>
            </p:nvSpPr>
            <p:spPr bwMode="auto">
              <a:xfrm>
                <a:off x="2580" y="767"/>
                <a:ext cx="183" cy="244"/>
              </a:xfrm>
              <a:prstGeom prst="rect">
                <a:avLst/>
              </a:prstGeom>
              <a:noFill/>
              <a:ln w="9525">
                <a:noFill/>
                <a:miter lim="800000"/>
                <a:headEnd/>
                <a:tailEnd/>
              </a:ln>
            </p:spPr>
            <p:txBody>
              <a:bodyPr/>
              <a:lstStyle/>
              <a:p>
                <a:endParaRPr lang="en-US"/>
              </a:p>
            </p:txBody>
          </p:sp>
          <p:sp>
            <p:nvSpPr>
              <p:cNvPr id="181771" name="Rectangle 378"/>
              <p:cNvSpPr>
                <a:spLocks noChangeArrowheads="1"/>
              </p:cNvSpPr>
              <p:nvPr/>
            </p:nvSpPr>
            <p:spPr bwMode="auto">
              <a:xfrm>
                <a:off x="2520" y="77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772" name="Line 379"/>
              <p:cNvSpPr>
                <a:spLocks noChangeShapeType="1"/>
              </p:cNvSpPr>
              <p:nvPr/>
            </p:nvSpPr>
            <p:spPr bwMode="auto">
              <a:xfrm>
                <a:off x="2520" y="772"/>
                <a:ext cx="252" cy="173"/>
              </a:xfrm>
              <a:prstGeom prst="line">
                <a:avLst/>
              </a:prstGeom>
              <a:noFill/>
              <a:ln w="19050">
                <a:solidFill>
                  <a:srgbClr val="FFFF00"/>
                </a:solidFill>
                <a:round/>
                <a:headEnd/>
                <a:tailEnd/>
              </a:ln>
            </p:spPr>
            <p:txBody>
              <a:bodyPr wrap="none" anchor="ctr"/>
              <a:lstStyle/>
              <a:p>
                <a:endParaRPr lang="en-US"/>
              </a:p>
            </p:txBody>
          </p:sp>
          <p:sp>
            <p:nvSpPr>
              <p:cNvPr id="181773" name="Line 380"/>
              <p:cNvSpPr>
                <a:spLocks noChangeShapeType="1"/>
              </p:cNvSpPr>
              <p:nvPr/>
            </p:nvSpPr>
            <p:spPr bwMode="auto">
              <a:xfrm flipV="1">
                <a:off x="2520" y="772"/>
                <a:ext cx="252" cy="173"/>
              </a:xfrm>
              <a:prstGeom prst="line">
                <a:avLst/>
              </a:prstGeom>
              <a:noFill/>
              <a:ln w="19050">
                <a:solidFill>
                  <a:srgbClr val="FFFF00"/>
                </a:solidFill>
                <a:round/>
                <a:headEnd/>
                <a:tailEnd/>
              </a:ln>
            </p:spPr>
            <p:txBody>
              <a:bodyPr wrap="none" anchor="ctr"/>
              <a:lstStyle/>
              <a:p>
                <a:endParaRPr lang="en-US"/>
              </a:p>
            </p:txBody>
          </p:sp>
          <p:sp>
            <p:nvSpPr>
              <p:cNvPr id="181774" name="Text Box 381"/>
              <p:cNvSpPr txBox="1">
                <a:spLocks noChangeArrowheads="1"/>
              </p:cNvSpPr>
              <p:nvPr/>
            </p:nvSpPr>
            <p:spPr bwMode="auto">
              <a:xfrm>
                <a:off x="2352" y="844"/>
                <a:ext cx="204" cy="154"/>
              </a:xfrm>
              <a:prstGeom prst="rect">
                <a:avLst/>
              </a:prstGeom>
              <a:noFill/>
              <a:ln w="9525">
                <a:noFill/>
                <a:miter lim="800000"/>
                <a:headEnd/>
                <a:tailEnd/>
              </a:ln>
            </p:spPr>
            <p:txBody>
              <a:bodyPr wrap="none">
                <a:spAutoFit/>
              </a:bodyPr>
              <a:lstStyle/>
              <a:p>
                <a:r>
                  <a:rPr lang="en-US" sz="1000" b="1"/>
                  <a:t>11</a:t>
                </a:r>
              </a:p>
            </p:txBody>
          </p:sp>
          <p:sp>
            <p:nvSpPr>
              <p:cNvPr id="181775" name="Text Box 382"/>
              <p:cNvSpPr txBox="1">
                <a:spLocks noChangeArrowheads="1"/>
              </p:cNvSpPr>
              <p:nvPr/>
            </p:nvSpPr>
            <p:spPr bwMode="auto">
              <a:xfrm>
                <a:off x="2553" y="672"/>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III</a:t>
                </a:r>
              </a:p>
            </p:txBody>
          </p:sp>
          <p:sp>
            <p:nvSpPr>
              <p:cNvPr id="181776" name="Oval 383"/>
              <p:cNvSpPr>
                <a:spLocks noChangeArrowheads="1"/>
              </p:cNvSpPr>
              <p:nvPr/>
            </p:nvSpPr>
            <p:spPr bwMode="auto">
              <a:xfrm>
                <a:off x="2554" y="820"/>
                <a:ext cx="181" cy="70"/>
              </a:xfrm>
              <a:prstGeom prst="ellipse">
                <a:avLst/>
              </a:prstGeom>
              <a:noFill/>
              <a:ln w="19050">
                <a:solidFill>
                  <a:srgbClr val="FFFF00"/>
                </a:solidFill>
                <a:round/>
                <a:headEnd/>
                <a:tailEnd/>
              </a:ln>
            </p:spPr>
            <p:txBody>
              <a:bodyPr/>
              <a:lstStyle/>
              <a:p>
                <a:endParaRPr lang="en-US"/>
              </a:p>
            </p:txBody>
          </p:sp>
          <p:grpSp>
            <p:nvGrpSpPr>
              <p:cNvPr id="181777" name="Group 384"/>
              <p:cNvGrpSpPr>
                <a:grpSpLocks noChangeAspect="1"/>
              </p:cNvGrpSpPr>
              <p:nvPr/>
            </p:nvGrpSpPr>
            <p:grpSpPr bwMode="auto">
              <a:xfrm>
                <a:off x="2612" y="786"/>
                <a:ext cx="69" cy="24"/>
                <a:chOff x="2640" y="1488"/>
                <a:chExt cx="145" cy="52"/>
              </a:xfrm>
            </p:grpSpPr>
            <p:sp>
              <p:nvSpPr>
                <p:cNvPr id="181779" name="AutoShape 385"/>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1780" name="AutoShape 386"/>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sp>
            <p:nvSpPr>
              <p:cNvPr id="181778" name="Freeform 387"/>
              <p:cNvSpPr>
                <a:spLocks/>
              </p:cNvSpPr>
              <p:nvPr/>
            </p:nvSpPr>
            <p:spPr bwMode="auto">
              <a:xfrm>
                <a:off x="2530" y="908"/>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grpSp>
        <p:sp>
          <p:nvSpPr>
            <p:cNvPr id="181737" name="Line 388"/>
            <p:cNvSpPr>
              <a:spLocks noChangeShapeType="1"/>
            </p:cNvSpPr>
            <p:nvPr/>
          </p:nvSpPr>
          <p:spPr bwMode="auto">
            <a:xfrm>
              <a:off x="369" y="2502"/>
              <a:ext cx="609" cy="0"/>
            </a:xfrm>
            <a:prstGeom prst="line">
              <a:avLst/>
            </a:prstGeom>
            <a:noFill/>
            <a:ln w="28575">
              <a:solidFill>
                <a:schemeClr val="tx1"/>
              </a:solidFill>
              <a:round/>
              <a:headEnd/>
              <a:tailEnd/>
            </a:ln>
          </p:spPr>
          <p:txBody>
            <a:bodyPr/>
            <a:lstStyle/>
            <a:p>
              <a:endParaRPr lang="en-US"/>
            </a:p>
          </p:txBody>
        </p:sp>
        <p:sp>
          <p:nvSpPr>
            <p:cNvPr id="181738" name="Line 389"/>
            <p:cNvSpPr>
              <a:spLocks noChangeShapeType="1"/>
            </p:cNvSpPr>
            <p:nvPr/>
          </p:nvSpPr>
          <p:spPr bwMode="auto">
            <a:xfrm>
              <a:off x="828" y="2502"/>
              <a:ext cx="609" cy="0"/>
            </a:xfrm>
            <a:prstGeom prst="line">
              <a:avLst/>
            </a:prstGeom>
            <a:noFill/>
            <a:ln w="28575">
              <a:solidFill>
                <a:schemeClr val="tx1"/>
              </a:solidFill>
              <a:round/>
              <a:headEnd/>
              <a:tailEnd/>
            </a:ln>
          </p:spPr>
          <p:txBody>
            <a:bodyPr/>
            <a:lstStyle/>
            <a:p>
              <a:endParaRPr lang="en-US"/>
            </a:p>
          </p:txBody>
        </p:sp>
        <p:sp>
          <p:nvSpPr>
            <p:cNvPr id="181739" name="Line 390"/>
            <p:cNvSpPr>
              <a:spLocks noChangeShapeType="1"/>
            </p:cNvSpPr>
            <p:nvPr/>
          </p:nvSpPr>
          <p:spPr bwMode="auto">
            <a:xfrm flipV="1">
              <a:off x="381" y="2502"/>
              <a:ext cx="0" cy="34"/>
            </a:xfrm>
            <a:prstGeom prst="line">
              <a:avLst/>
            </a:prstGeom>
            <a:noFill/>
            <a:ln w="38100">
              <a:solidFill>
                <a:schemeClr val="tx1"/>
              </a:solidFill>
              <a:round/>
              <a:headEnd/>
              <a:tailEnd/>
            </a:ln>
          </p:spPr>
          <p:txBody>
            <a:bodyPr/>
            <a:lstStyle/>
            <a:p>
              <a:endParaRPr lang="en-US"/>
            </a:p>
          </p:txBody>
        </p:sp>
        <p:sp>
          <p:nvSpPr>
            <p:cNvPr id="181740" name="Line 391"/>
            <p:cNvSpPr>
              <a:spLocks noChangeShapeType="1"/>
            </p:cNvSpPr>
            <p:nvPr/>
          </p:nvSpPr>
          <p:spPr bwMode="auto">
            <a:xfrm flipV="1">
              <a:off x="915" y="2502"/>
              <a:ext cx="0" cy="34"/>
            </a:xfrm>
            <a:prstGeom prst="line">
              <a:avLst/>
            </a:prstGeom>
            <a:noFill/>
            <a:ln w="38100">
              <a:solidFill>
                <a:schemeClr val="tx1"/>
              </a:solidFill>
              <a:round/>
              <a:headEnd/>
              <a:tailEnd/>
            </a:ln>
          </p:spPr>
          <p:txBody>
            <a:bodyPr/>
            <a:lstStyle/>
            <a:p>
              <a:endParaRPr lang="en-US"/>
            </a:p>
          </p:txBody>
        </p:sp>
        <p:sp>
          <p:nvSpPr>
            <p:cNvPr id="181741" name="Line 392"/>
            <p:cNvSpPr>
              <a:spLocks noChangeShapeType="1"/>
            </p:cNvSpPr>
            <p:nvPr/>
          </p:nvSpPr>
          <p:spPr bwMode="auto">
            <a:xfrm flipV="1">
              <a:off x="1425" y="2502"/>
              <a:ext cx="0" cy="34"/>
            </a:xfrm>
            <a:prstGeom prst="line">
              <a:avLst/>
            </a:prstGeom>
            <a:noFill/>
            <a:ln w="38100">
              <a:solidFill>
                <a:schemeClr val="tx1"/>
              </a:solidFill>
              <a:round/>
              <a:headEnd/>
              <a:tailEnd/>
            </a:ln>
          </p:spPr>
          <p:txBody>
            <a:bodyPr/>
            <a:lstStyle/>
            <a:p>
              <a:endParaRPr lang="en-US"/>
            </a:p>
          </p:txBody>
        </p:sp>
        <p:sp>
          <p:nvSpPr>
            <p:cNvPr id="181742" name="Line 393"/>
            <p:cNvSpPr>
              <a:spLocks noChangeShapeType="1"/>
            </p:cNvSpPr>
            <p:nvPr/>
          </p:nvSpPr>
          <p:spPr bwMode="auto">
            <a:xfrm flipV="1">
              <a:off x="915" y="2460"/>
              <a:ext cx="0" cy="34"/>
            </a:xfrm>
            <a:prstGeom prst="line">
              <a:avLst/>
            </a:prstGeom>
            <a:noFill/>
            <a:ln w="38100">
              <a:solidFill>
                <a:schemeClr val="tx1"/>
              </a:solidFill>
              <a:round/>
              <a:headEnd/>
              <a:tailEnd/>
            </a:ln>
          </p:spPr>
          <p:txBody>
            <a:bodyPr/>
            <a:lstStyle/>
            <a:p>
              <a:endParaRPr lang="en-US"/>
            </a:p>
          </p:txBody>
        </p:sp>
        <p:grpSp>
          <p:nvGrpSpPr>
            <p:cNvPr id="181743" name="Group 394"/>
            <p:cNvGrpSpPr>
              <a:grpSpLocks/>
            </p:cNvGrpSpPr>
            <p:nvPr/>
          </p:nvGrpSpPr>
          <p:grpSpPr bwMode="auto">
            <a:xfrm>
              <a:off x="48" y="2502"/>
              <a:ext cx="631" cy="310"/>
              <a:chOff x="2949" y="672"/>
              <a:chExt cx="631" cy="310"/>
            </a:xfrm>
          </p:grpSpPr>
          <p:grpSp>
            <p:nvGrpSpPr>
              <p:cNvPr id="181761" name="Group 395"/>
              <p:cNvGrpSpPr>
                <a:grpSpLocks/>
              </p:cNvGrpSpPr>
              <p:nvPr/>
            </p:nvGrpSpPr>
            <p:grpSpPr bwMode="auto">
              <a:xfrm>
                <a:off x="3156" y="672"/>
                <a:ext cx="252" cy="269"/>
                <a:chOff x="2928" y="1056"/>
                <a:chExt cx="252" cy="269"/>
              </a:xfrm>
            </p:grpSpPr>
            <p:sp>
              <p:nvSpPr>
                <p:cNvPr id="181764" name="Rectangle 396"/>
                <p:cNvSpPr>
                  <a:spLocks noChangeArrowheads="1"/>
                </p:cNvSpPr>
                <p:nvPr/>
              </p:nvSpPr>
              <p:spPr bwMode="auto">
                <a:xfrm>
                  <a:off x="2928" y="1152"/>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765" name="Text Box 397"/>
                <p:cNvSpPr txBox="1">
                  <a:spLocks noChangeArrowheads="1"/>
                </p:cNvSpPr>
                <p:nvPr/>
              </p:nvSpPr>
              <p:spPr bwMode="auto">
                <a:xfrm>
                  <a:off x="2961" y="105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nvGrpSpPr>
                <p:cNvPr id="181766" name="Group 398"/>
                <p:cNvGrpSpPr>
                  <a:grpSpLocks noChangeAspect="1"/>
                </p:cNvGrpSpPr>
                <p:nvPr/>
              </p:nvGrpSpPr>
              <p:grpSpPr bwMode="auto">
                <a:xfrm>
                  <a:off x="2979" y="1200"/>
                  <a:ext cx="156" cy="78"/>
                  <a:chOff x="2640" y="1488"/>
                  <a:chExt cx="145" cy="52"/>
                </a:xfrm>
              </p:grpSpPr>
              <p:sp>
                <p:nvSpPr>
                  <p:cNvPr id="181767" name="AutoShape 399"/>
                  <p:cNvSpPr>
                    <a:spLocks noChangeAspect="1" noChangeArrowheads="1"/>
                  </p:cNvSpPr>
                  <p:nvPr/>
                </p:nvSpPr>
                <p:spPr bwMode="auto">
                  <a:xfrm rot="5400658">
                    <a:off x="264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sp>
                <p:nvSpPr>
                  <p:cNvPr id="181768" name="AutoShape 400"/>
                  <p:cNvSpPr>
                    <a:spLocks noChangeAspect="1" noChangeArrowheads="1"/>
                  </p:cNvSpPr>
                  <p:nvPr/>
                </p:nvSpPr>
                <p:spPr bwMode="auto">
                  <a:xfrm rot="16199342" flipH="1">
                    <a:off x="2732" y="1486"/>
                    <a:ext cx="52" cy="55"/>
                  </a:xfrm>
                  <a:prstGeom prst="triangle">
                    <a:avLst>
                      <a:gd name="adj" fmla="val 50000"/>
                    </a:avLst>
                  </a:prstGeom>
                  <a:noFill/>
                  <a:ln w="19050">
                    <a:solidFill>
                      <a:srgbClr val="FFFF00"/>
                    </a:solidFill>
                    <a:miter lim="800000"/>
                    <a:headEnd/>
                    <a:tailEnd/>
                  </a:ln>
                </p:spPr>
                <p:txBody>
                  <a:bodyPr anchor="ctr">
                    <a:spAutoFit/>
                  </a:bodyPr>
                  <a:lstStyle/>
                  <a:p>
                    <a:endParaRPr lang="en-US"/>
                  </a:p>
                </p:txBody>
              </p:sp>
            </p:grpSp>
          </p:grpSp>
          <p:sp>
            <p:nvSpPr>
              <p:cNvPr id="181762" name="Text Box 401"/>
              <p:cNvSpPr txBox="1">
                <a:spLocks noChangeArrowheads="1"/>
              </p:cNvSpPr>
              <p:nvPr/>
            </p:nvSpPr>
            <p:spPr bwMode="auto">
              <a:xfrm>
                <a:off x="3363" y="816"/>
                <a:ext cx="217" cy="154"/>
              </a:xfrm>
              <a:prstGeom prst="rect">
                <a:avLst/>
              </a:prstGeom>
              <a:noFill/>
              <a:ln w="9525">
                <a:noFill/>
                <a:miter lim="800000"/>
                <a:headEnd/>
                <a:tailEnd/>
              </a:ln>
            </p:spPr>
            <p:txBody>
              <a:bodyPr wrap="none">
                <a:spAutoFit/>
              </a:bodyPr>
              <a:lstStyle/>
              <a:p>
                <a:r>
                  <a:rPr lang="en-US" sz="1000" b="1"/>
                  <a:t>(+)</a:t>
                </a:r>
              </a:p>
            </p:txBody>
          </p:sp>
          <p:sp>
            <p:nvSpPr>
              <p:cNvPr id="181763" name="Text Box 402"/>
              <p:cNvSpPr txBox="1">
                <a:spLocks noChangeArrowheads="1"/>
              </p:cNvSpPr>
              <p:nvPr/>
            </p:nvSpPr>
            <p:spPr bwMode="auto">
              <a:xfrm>
                <a:off x="2949" y="828"/>
                <a:ext cx="248" cy="154"/>
              </a:xfrm>
              <a:prstGeom prst="rect">
                <a:avLst/>
              </a:prstGeom>
              <a:noFill/>
              <a:ln w="9525">
                <a:noFill/>
                <a:miter lim="800000"/>
                <a:headEnd/>
                <a:tailEnd/>
              </a:ln>
            </p:spPr>
            <p:txBody>
              <a:bodyPr wrap="none">
                <a:spAutoFit/>
              </a:bodyPr>
              <a:lstStyle/>
              <a:p>
                <a:r>
                  <a:rPr lang="en-US" sz="1000" b="1"/>
                  <a:t>166</a:t>
                </a:r>
              </a:p>
            </p:txBody>
          </p:sp>
        </p:grpSp>
        <p:grpSp>
          <p:nvGrpSpPr>
            <p:cNvPr id="181744" name="Group 403"/>
            <p:cNvGrpSpPr>
              <a:grpSpLocks/>
            </p:cNvGrpSpPr>
            <p:nvPr/>
          </p:nvGrpSpPr>
          <p:grpSpPr bwMode="auto">
            <a:xfrm>
              <a:off x="675" y="2499"/>
              <a:ext cx="484" cy="339"/>
              <a:chOff x="1280" y="1920"/>
              <a:chExt cx="484" cy="339"/>
            </a:xfrm>
          </p:grpSpPr>
          <p:sp>
            <p:nvSpPr>
              <p:cNvPr id="181751" name="Rectangle 404"/>
              <p:cNvSpPr>
                <a:spLocks noChangeArrowheads="1"/>
              </p:cNvSpPr>
              <p:nvPr/>
            </p:nvSpPr>
            <p:spPr bwMode="auto">
              <a:xfrm>
                <a:off x="1452" y="2015"/>
                <a:ext cx="183" cy="244"/>
              </a:xfrm>
              <a:prstGeom prst="rect">
                <a:avLst/>
              </a:prstGeom>
              <a:noFill/>
              <a:ln w="9525">
                <a:noFill/>
                <a:miter lim="800000"/>
                <a:headEnd/>
                <a:tailEnd/>
              </a:ln>
            </p:spPr>
            <p:txBody>
              <a:bodyPr/>
              <a:lstStyle/>
              <a:p>
                <a:endParaRPr lang="en-US"/>
              </a:p>
            </p:txBody>
          </p:sp>
          <p:sp>
            <p:nvSpPr>
              <p:cNvPr id="181752" name="Rectangle 405"/>
              <p:cNvSpPr>
                <a:spLocks noChangeArrowheads="1"/>
              </p:cNvSpPr>
              <p:nvPr/>
            </p:nvSpPr>
            <p:spPr bwMode="auto">
              <a:xfrm>
                <a:off x="1452" y="2015"/>
                <a:ext cx="183" cy="244"/>
              </a:xfrm>
              <a:prstGeom prst="rect">
                <a:avLst/>
              </a:prstGeom>
              <a:noFill/>
              <a:ln w="9525">
                <a:noFill/>
                <a:miter lim="800000"/>
                <a:headEnd/>
                <a:tailEnd/>
              </a:ln>
            </p:spPr>
            <p:txBody>
              <a:bodyPr/>
              <a:lstStyle/>
              <a:p>
                <a:endParaRPr lang="en-US"/>
              </a:p>
            </p:txBody>
          </p:sp>
          <p:sp>
            <p:nvSpPr>
              <p:cNvPr id="181753" name="Rectangle 406"/>
              <p:cNvSpPr>
                <a:spLocks noChangeArrowheads="1"/>
              </p:cNvSpPr>
              <p:nvPr/>
            </p:nvSpPr>
            <p:spPr bwMode="auto">
              <a:xfrm>
                <a:off x="1392" y="2020"/>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754" name="Line 407"/>
              <p:cNvSpPr>
                <a:spLocks noChangeShapeType="1"/>
              </p:cNvSpPr>
              <p:nvPr/>
            </p:nvSpPr>
            <p:spPr bwMode="auto">
              <a:xfrm>
                <a:off x="1392" y="2020"/>
                <a:ext cx="252" cy="173"/>
              </a:xfrm>
              <a:prstGeom prst="line">
                <a:avLst/>
              </a:prstGeom>
              <a:noFill/>
              <a:ln w="19050">
                <a:solidFill>
                  <a:srgbClr val="FFFF00"/>
                </a:solidFill>
                <a:round/>
                <a:headEnd/>
                <a:tailEnd/>
              </a:ln>
            </p:spPr>
            <p:txBody>
              <a:bodyPr wrap="none" anchor="ctr"/>
              <a:lstStyle/>
              <a:p>
                <a:endParaRPr lang="en-US"/>
              </a:p>
            </p:txBody>
          </p:sp>
          <p:sp>
            <p:nvSpPr>
              <p:cNvPr id="181755" name="Line 408"/>
              <p:cNvSpPr>
                <a:spLocks noChangeShapeType="1"/>
              </p:cNvSpPr>
              <p:nvPr/>
            </p:nvSpPr>
            <p:spPr bwMode="auto">
              <a:xfrm flipV="1">
                <a:off x="1392" y="2020"/>
                <a:ext cx="252" cy="173"/>
              </a:xfrm>
              <a:prstGeom prst="line">
                <a:avLst/>
              </a:prstGeom>
              <a:noFill/>
              <a:ln w="19050">
                <a:solidFill>
                  <a:srgbClr val="FFFF00"/>
                </a:solidFill>
                <a:round/>
                <a:headEnd/>
                <a:tailEnd/>
              </a:ln>
            </p:spPr>
            <p:txBody>
              <a:bodyPr wrap="none" anchor="ctr"/>
              <a:lstStyle/>
              <a:p>
                <a:endParaRPr lang="en-US"/>
              </a:p>
            </p:txBody>
          </p:sp>
          <p:sp>
            <p:nvSpPr>
              <p:cNvPr id="181756" name="Text Box 409"/>
              <p:cNvSpPr txBox="1">
                <a:spLocks noChangeArrowheads="1"/>
              </p:cNvSpPr>
              <p:nvPr/>
            </p:nvSpPr>
            <p:spPr bwMode="auto">
              <a:xfrm>
                <a:off x="1428" y="1920"/>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1757" name="Oval 410"/>
              <p:cNvSpPr>
                <a:spLocks noChangeArrowheads="1"/>
              </p:cNvSpPr>
              <p:nvPr/>
            </p:nvSpPr>
            <p:spPr bwMode="auto">
              <a:xfrm>
                <a:off x="1426" y="2068"/>
                <a:ext cx="181" cy="70"/>
              </a:xfrm>
              <a:prstGeom prst="ellipse">
                <a:avLst/>
              </a:prstGeom>
              <a:noFill/>
              <a:ln w="19050">
                <a:solidFill>
                  <a:srgbClr val="FFFF00"/>
                </a:solidFill>
                <a:round/>
                <a:headEnd/>
                <a:tailEnd/>
              </a:ln>
            </p:spPr>
            <p:txBody>
              <a:bodyPr/>
              <a:lstStyle/>
              <a:p>
                <a:endParaRPr lang="en-US"/>
              </a:p>
            </p:txBody>
          </p:sp>
          <p:sp>
            <p:nvSpPr>
              <p:cNvPr id="181758" name="Freeform 411"/>
              <p:cNvSpPr>
                <a:spLocks/>
              </p:cNvSpPr>
              <p:nvPr/>
            </p:nvSpPr>
            <p:spPr bwMode="auto">
              <a:xfrm>
                <a:off x="1402" y="2156"/>
                <a:ext cx="234"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759" name="Text Box 412"/>
              <p:cNvSpPr txBox="1">
                <a:spLocks noChangeArrowheads="1"/>
              </p:cNvSpPr>
              <p:nvPr/>
            </p:nvSpPr>
            <p:spPr bwMode="auto">
              <a:xfrm>
                <a:off x="1280" y="2090"/>
                <a:ext cx="160" cy="154"/>
              </a:xfrm>
              <a:prstGeom prst="rect">
                <a:avLst/>
              </a:prstGeom>
              <a:noFill/>
              <a:ln w="9525">
                <a:noFill/>
                <a:miter lim="800000"/>
                <a:headEnd/>
                <a:tailEnd/>
              </a:ln>
            </p:spPr>
            <p:txBody>
              <a:bodyPr wrap="none">
                <a:spAutoFit/>
              </a:bodyPr>
              <a:lstStyle/>
              <a:p>
                <a:r>
                  <a:rPr lang="en-US" sz="1000" b="1"/>
                  <a:t>1</a:t>
                </a:r>
              </a:p>
            </p:txBody>
          </p:sp>
          <p:sp>
            <p:nvSpPr>
              <p:cNvPr id="181760" name="Text Box 413"/>
              <p:cNvSpPr txBox="1">
                <a:spLocks noChangeArrowheads="1"/>
              </p:cNvSpPr>
              <p:nvPr/>
            </p:nvSpPr>
            <p:spPr bwMode="auto">
              <a:xfrm>
                <a:off x="1604" y="2088"/>
                <a:ext cx="160" cy="154"/>
              </a:xfrm>
              <a:prstGeom prst="rect">
                <a:avLst/>
              </a:prstGeom>
              <a:noFill/>
              <a:ln w="9525">
                <a:noFill/>
                <a:miter lim="800000"/>
                <a:headEnd/>
                <a:tailEnd/>
              </a:ln>
            </p:spPr>
            <p:txBody>
              <a:bodyPr wrap="none">
                <a:spAutoFit/>
              </a:bodyPr>
              <a:lstStyle/>
              <a:p>
                <a:r>
                  <a:rPr lang="en-US" sz="1000" b="1"/>
                  <a:t>4</a:t>
                </a:r>
              </a:p>
            </p:txBody>
          </p:sp>
        </p:grpSp>
        <p:grpSp>
          <p:nvGrpSpPr>
            <p:cNvPr id="181745" name="Group 414"/>
            <p:cNvGrpSpPr>
              <a:grpSpLocks/>
            </p:cNvGrpSpPr>
            <p:nvPr/>
          </p:nvGrpSpPr>
          <p:grpSpPr bwMode="auto">
            <a:xfrm>
              <a:off x="1146" y="2505"/>
              <a:ext cx="404" cy="324"/>
              <a:chOff x="1002" y="864"/>
              <a:chExt cx="404" cy="324"/>
            </a:xfrm>
          </p:grpSpPr>
          <p:grpSp>
            <p:nvGrpSpPr>
              <p:cNvPr id="181746" name="Group 415"/>
              <p:cNvGrpSpPr>
                <a:grpSpLocks/>
              </p:cNvGrpSpPr>
              <p:nvPr/>
            </p:nvGrpSpPr>
            <p:grpSpPr bwMode="auto">
              <a:xfrm>
                <a:off x="1152" y="864"/>
                <a:ext cx="254" cy="272"/>
                <a:chOff x="1918" y="2658"/>
                <a:chExt cx="254" cy="272"/>
              </a:xfrm>
            </p:grpSpPr>
            <p:sp>
              <p:nvSpPr>
                <p:cNvPr id="181748" name="Rectangle 416"/>
                <p:cNvSpPr>
                  <a:spLocks noChangeArrowheads="1"/>
                </p:cNvSpPr>
                <p:nvPr/>
              </p:nvSpPr>
              <p:spPr bwMode="auto">
                <a:xfrm>
                  <a:off x="1920" y="2757"/>
                  <a:ext cx="252" cy="173"/>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749" name="Line 417"/>
                <p:cNvSpPr>
                  <a:spLocks noChangeShapeType="1"/>
                </p:cNvSpPr>
                <p:nvPr/>
              </p:nvSpPr>
              <p:spPr bwMode="auto">
                <a:xfrm>
                  <a:off x="1918" y="2894"/>
                  <a:ext cx="253" cy="0"/>
                </a:xfrm>
                <a:prstGeom prst="line">
                  <a:avLst/>
                </a:prstGeom>
                <a:noFill/>
                <a:ln w="19050">
                  <a:solidFill>
                    <a:srgbClr val="FFFF00"/>
                  </a:solidFill>
                  <a:round/>
                  <a:headEnd/>
                  <a:tailEnd/>
                </a:ln>
              </p:spPr>
              <p:txBody>
                <a:bodyPr/>
                <a:lstStyle/>
                <a:p>
                  <a:endParaRPr lang="en-US"/>
                </a:p>
              </p:txBody>
            </p:sp>
            <p:sp>
              <p:nvSpPr>
                <p:cNvPr id="181750" name="Text Box 418"/>
                <p:cNvSpPr txBox="1">
                  <a:spLocks noChangeArrowheads="1"/>
                </p:cNvSpPr>
                <p:nvPr/>
              </p:nvSpPr>
              <p:spPr bwMode="auto">
                <a:xfrm>
                  <a:off x="1952" y="265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sp>
            <p:nvSpPr>
              <p:cNvPr id="181747" name="Text Box 419"/>
              <p:cNvSpPr txBox="1">
                <a:spLocks noChangeArrowheads="1"/>
              </p:cNvSpPr>
              <p:nvPr/>
            </p:nvSpPr>
            <p:spPr bwMode="auto">
              <a:xfrm>
                <a:off x="1002" y="1034"/>
                <a:ext cx="204" cy="154"/>
              </a:xfrm>
              <a:prstGeom prst="rect">
                <a:avLst/>
              </a:prstGeom>
              <a:noFill/>
              <a:ln w="9525">
                <a:noFill/>
                <a:miter lim="800000"/>
                <a:headEnd/>
                <a:tailEnd/>
              </a:ln>
            </p:spPr>
            <p:txBody>
              <a:bodyPr wrap="none">
                <a:spAutoFit/>
              </a:bodyPr>
              <a:lstStyle/>
              <a:p>
                <a:r>
                  <a:rPr lang="en-US" sz="1000" b="1"/>
                  <a:t>11</a:t>
                </a:r>
              </a:p>
            </p:txBody>
          </p:sp>
        </p:grpSp>
      </p:grpSp>
      <p:grpSp>
        <p:nvGrpSpPr>
          <p:cNvPr id="181265" name="Group 435"/>
          <p:cNvGrpSpPr>
            <a:grpSpLocks/>
          </p:cNvGrpSpPr>
          <p:nvPr/>
        </p:nvGrpSpPr>
        <p:grpSpPr bwMode="auto">
          <a:xfrm>
            <a:off x="8153400" y="3657600"/>
            <a:ext cx="420688" cy="669925"/>
            <a:chOff x="5136" y="2304"/>
            <a:chExt cx="265" cy="422"/>
          </a:xfrm>
        </p:grpSpPr>
        <p:grpSp>
          <p:nvGrpSpPr>
            <p:cNvPr id="181730" name="Group 436"/>
            <p:cNvGrpSpPr>
              <a:grpSpLocks/>
            </p:cNvGrpSpPr>
            <p:nvPr/>
          </p:nvGrpSpPr>
          <p:grpSpPr bwMode="auto">
            <a:xfrm>
              <a:off x="5161" y="2399"/>
              <a:ext cx="204" cy="140"/>
              <a:chOff x="5161" y="2399"/>
              <a:chExt cx="204" cy="140"/>
            </a:xfrm>
          </p:grpSpPr>
          <p:sp>
            <p:nvSpPr>
              <p:cNvPr id="181734" name="Rectangle 422"/>
              <p:cNvSpPr>
                <a:spLocks noChangeAspect="1" noChangeArrowheads="1"/>
              </p:cNvSpPr>
              <p:nvPr/>
            </p:nvSpPr>
            <p:spPr bwMode="auto">
              <a:xfrm>
                <a:off x="5161" y="2399"/>
                <a:ext cx="204" cy="140"/>
              </a:xfrm>
              <a:prstGeom prst="rect">
                <a:avLst/>
              </a:prstGeom>
              <a:solidFill>
                <a:schemeClr val="tx1"/>
              </a:solidFill>
              <a:ln w="19050">
                <a:solidFill>
                  <a:srgbClr val="FF0000"/>
                </a:solidFill>
                <a:miter lim="800000"/>
                <a:headEnd/>
                <a:tailEnd/>
              </a:ln>
            </p:spPr>
            <p:txBody>
              <a:bodyPr wrap="none" anchor="ctr"/>
              <a:lstStyle/>
              <a:p>
                <a:pPr algn="ctr"/>
                <a:endParaRPr lang="en-US" sz="800"/>
              </a:p>
            </p:txBody>
          </p:sp>
          <p:pic>
            <p:nvPicPr>
              <p:cNvPr id="181735" name="Object 438" descr="npo000089"/>
              <p:cNvPicPr>
                <a:picLocks noChangeAspect="1" noChangeArrowheads="1"/>
              </p:cNvPicPr>
              <p:nvPr/>
            </p:nvPicPr>
            <p:blipFill>
              <a:blip r:embed="rId3" cstate="print"/>
              <a:srcRect/>
              <a:stretch>
                <a:fillRect/>
              </a:stretch>
            </p:blipFill>
            <p:spPr bwMode="auto">
              <a:xfrm>
                <a:off x="5197" y="2405"/>
                <a:ext cx="129" cy="129"/>
              </a:xfrm>
              <a:prstGeom prst="rect">
                <a:avLst/>
              </a:prstGeom>
              <a:noFill/>
              <a:ln w="9525" algn="ctr">
                <a:noFill/>
                <a:miter lim="800000"/>
                <a:headEnd/>
                <a:tailEnd/>
              </a:ln>
            </p:spPr>
          </p:pic>
        </p:grpSp>
        <p:sp>
          <p:nvSpPr>
            <p:cNvPr id="181731" name="Line 424"/>
            <p:cNvSpPr>
              <a:spLocks noChangeShapeType="1"/>
            </p:cNvSpPr>
            <p:nvPr/>
          </p:nvSpPr>
          <p:spPr bwMode="auto">
            <a:xfrm>
              <a:off x="5161" y="2543"/>
              <a:ext cx="0" cy="144"/>
            </a:xfrm>
            <a:prstGeom prst="line">
              <a:avLst/>
            </a:prstGeom>
            <a:noFill/>
            <a:ln w="19050">
              <a:solidFill>
                <a:schemeClr val="tx1"/>
              </a:solidFill>
              <a:round/>
              <a:headEnd/>
              <a:tailEnd/>
            </a:ln>
          </p:spPr>
          <p:txBody>
            <a:bodyPr/>
            <a:lstStyle/>
            <a:p>
              <a:endParaRPr lang="en-US"/>
            </a:p>
          </p:txBody>
        </p:sp>
        <p:sp>
          <p:nvSpPr>
            <p:cNvPr id="181732" name="Text Box 425"/>
            <p:cNvSpPr txBox="1">
              <a:spLocks noChangeArrowheads="1"/>
            </p:cNvSpPr>
            <p:nvPr/>
          </p:nvSpPr>
          <p:spPr bwMode="auto">
            <a:xfrm>
              <a:off x="5137" y="2304"/>
              <a:ext cx="245" cy="135"/>
            </a:xfrm>
            <a:prstGeom prst="rect">
              <a:avLst/>
            </a:prstGeom>
            <a:noFill/>
            <a:ln w="9525">
              <a:noFill/>
              <a:miter lim="800000"/>
              <a:headEnd/>
              <a:tailEnd/>
            </a:ln>
          </p:spPr>
          <p:txBody>
            <a:bodyPr wrap="none">
              <a:spAutoFit/>
            </a:bodyPr>
            <a:lstStyle/>
            <a:p>
              <a:r>
                <a:rPr lang="en-US" sz="800" b="1"/>
                <a:t>XXX</a:t>
              </a:r>
            </a:p>
          </p:txBody>
        </p:sp>
        <p:sp>
          <p:nvSpPr>
            <p:cNvPr id="181733" name="Text Box 426"/>
            <p:cNvSpPr txBox="1">
              <a:spLocks noChangeArrowheads="1"/>
            </p:cNvSpPr>
            <p:nvPr/>
          </p:nvSpPr>
          <p:spPr bwMode="auto">
            <a:xfrm>
              <a:off x="5136" y="2591"/>
              <a:ext cx="265" cy="135"/>
            </a:xfrm>
            <a:prstGeom prst="rect">
              <a:avLst/>
            </a:prstGeom>
            <a:noFill/>
            <a:ln w="9525">
              <a:noFill/>
              <a:miter lim="800000"/>
              <a:headEnd/>
              <a:tailEnd/>
            </a:ln>
          </p:spPr>
          <p:txBody>
            <a:bodyPr wrap="none">
              <a:spAutoFit/>
            </a:bodyPr>
            <a:lstStyle/>
            <a:p>
              <a:r>
                <a:rPr lang="en-US" sz="800" b="1"/>
                <a:t>CofS</a:t>
              </a:r>
            </a:p>
          </p:txBody>
        </p:sp>
      </p:grpSp>
      <p:grpSp>
        <p:nvGrpSpPr>
          <p:cNvPr id="181266" name="Group 427"/>
          <p:cNvGrpSpPr>
            <a:grpSpLocks/>
          </p:cNvGrpSpPr>
          <p:nvPr/>
        </p:nvGrpSpPr>
        <p:grpSpPr bwMode="auto">
          <a:xfrm>
            <a:off x="4724400" y="5562600"/>
            <a:ext cx="692150" cy="431800"/>
            <a:chOff x="2296" y="1199"/>
            <a:chExt cx="436" cy="272"/>
          </a:xfrm>
        </p:grpSpPr>
        <p:grpSp>
          <p:nvGrpSpPr>
            <p:cNvPr id="181717" name="Group 428"/>
            <p:cNvGrpSpPr>
              <a:grpSpLocks/>
            </p:cNvGrpSpPr>
            <p:nvPr/>
          </p:nvGrpSpPr>
          <p:grpSpPr bwMode="auto">
            <a:xfrm>
              <a:off x="2400" y="1289"/>
              <a:ext cx="192" cy="132"/>
              <a:chOff x="1872" y="1152"/>
              <a:chExt cx="252" cy="173"/>
            </a:xfrm>
          </p:grpSpPr>
          <p:sp>
            <p:nvSpPr>
              <p:cNvPr id="181721" name="Rectangle 429"/>
              <p:cNvSpPr>
                <a:spLocks noChangeArrowheads="1"/>
              </p:cNvSpPr>
              <p:nvPr/>
            </p:nvSpPr>
            <p:spPr bwMode="auto">
              <a:xfrm>
                <a:off x="1872" y="1152"/>
                <a:ext cx="252" cy="173"/>
              </a:xfrm>
              <a:prstGeom prst="rect">
                <a:avLst/>
              </a:prstGeom>
              <a:solidFill>
                <a:srgbClr val="99CCFF"/>
              </a:solidFill>
              <a:ln w="19050">
                <a:solidFill>
                  <a:schemeClr val="tx1"/>
                </a:solidFill>
                <a:miter lim="800000"/>
                <a:headEnd/>
                <a:tailEnd/>
              </a:ln>
            </p:spPr>
            <p:txBody>
              <a:bodyPr wrap="none" anchor="ctr"/>
              <a:lstStyle/>
              <a:p>
                <a:endParaRPr lang="en-US"/>
              </a:p>
            </p:txBody>
          </p:sp>
          <p:sp>
            <p:nvSpPr>
              <p:cNvPr id="181722" name="Line 430"/>
              <p:cNvSpPr>
                <a:spLocks noChangeShapeType="1"/>
              </p:cNvSpPr>
              <p:nvPr/>
            </p:nvSpPr>
            <p:spPr bwMode="auto">
              <a:xfrm>
                <a:off x="1901" y="1152"/>
                <a:ext cx="0" cy="173"/>
              </a:xfrm>
              <a:prstGeom prst="line">
                <a:avLst/>
              </a:prstGeom>
              <a:noFill/>
              <a:ln w="19050">
                <a:solidFill>
                  <a:schemeClr val="tx1"/>
                </a:solidFill>
                <a:round/>
                <a:headEnd/>
                <a:tailEnd/>
              </a:ln>
            </p:spPr>
            <p:txBody>
              <a:bodyPr/>
              <a:lstStyle/>
              <a:p>
                <a:endParaRPr lang="en-US"/>
              </a:p>
            </p:txBody>
          </p:sp>
          <p:sp>
            <p:nvSpPr>
              <p:cNvPr id="181723" name="Oval 431"/>
              <p:cNvSpPr>
                <a:spLocks noChangeArrowheads="1"/>
              </p:cNvSpPr>
              <p:nvPr/>
            </p:nvSpPr>
            <p:spPr bwMode="auto">
              <a:xfrm>
                <a:off x="1908" y="1203"/>
                <a:ext cx="181" cy="70"/>
              </a:xfrm>
              <a:prstGeom prst="ellipse">
                <a:avLst/>
              </a:prstGeom>
              <a:solidFill>
                <a:srgbClr val="99CCFF"/>
              </a:solidFill>
              <a:ln w="19050">
                <a:solidFill>
                  <a:schemeClr val="tx1"/>
                </a:solidFill>
                <a:round/>
                <a:headEnd/>
                <a:tailEnd/>
              </a:ln>
            </p:spPr>
            <p:txBody>
              <a:bodyPr/>
              <a:lstStyle/>
              <a:p>
                <a:endParaRPr lang="en-US"/>
              </a:p>
            </p:txBody>
          </p:sp>
          <p:sp>
            <p:nvSpPr>
              <p:cNvPr id="181724" name="Oval 432"/>
              <p:cNvSpPr>
                <a:spLocks noChangeArrowheads="1"/>
              </p:cNvSpPr>
              <p:nvPr/>
            </p:nvSpPr>
            <p:spPr bwMode="auto">
              <a:xfrm>
                <a:off x="1983" y="1274"/>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725" name="Oval 433"/>
              <p:cNvSpPr>
                <a:spLocks noChangeArrowheads="1"/>
              </p:cNvSpPr>
              <p:nvPr/>
            </p:nvSpPr>
            <p:spPr bwMode="auto">
              <a:xfrm>
                <a:off x="2026" y="1273"/>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726" name="Oval 434"/>
              <p:cNvSpPr>
                <a:spLocks noChangeArrowheads="1"/>
              </p:cNvSpPr>
              <p:nvPr/>
            </p:nvSpPr>
            <p:spPr bwMode="auto">
              <a:xfrm>
                <a:off x="1938" y="1274"/>
                <a:ext cx="29" cy="29"/>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727" name="Group 435"/>
              <p:cNvGrpSpPr>
                <a:grpSpLocks/>
              </p:cNvGrpSpPr>
              <p:nvPr/>
            </p:nvGrpSpPr>
            <p:grpSpPr bwMode="auto">
              <a:xfrm>
                <a:off x="1872" y="1152"/>
                <a:ext cx="252" cy="173"/>
                <a:chOff x="1536" y="1488"/>
                <a:chExt cx="252" cy="173"/>
              </a:xfrm>
            </p:grpSpPr>
            <p:sp>
              <p:nvSpPr>
                <p:cNvPr id="181728" name="Line 43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729" name="Line 43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sp>
          <p:nvSpPr>
            <p:cNvPr id="181718" name="Text Box 438"/>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719" name="Text Box 439"/>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t>1</a:t>
              </a:r>
            </a:p>
          </p:txBody>
        </p:sp>
        <p:sp>
          <p:nvSpPr>
            <p:cNvPr id="181720" name="Text Box 440"/>
            <p:cNvSpPr txBox="1">
              <a:spLocks noChangeArrowheads="1"/>
            </p:cNvSpPr>
            <p:nvPr/>
          </p:nvSpPr>
          <p:spPr bwMode="auto">
            <a:xfrm>
              <a:off x="2544" y="1336"/>
              <a:ext cx="188" cy="135"/>
            </a:xfrm>
            <a:prstGeom prst="rect">
              <a:avLst/>
            </a:prstGeom>
            <a:noFill/>
            <a:ln w="9525">
              <a:noFill/>
              <a:miter lim="800000"/>
              <a:headEnd/>
              <a:tailEnd/>
            </a:ln>
          </p:spPr>
          <p:txBody>
            <a:bodyPr wrap="none">
              <a:spAutoFit/>
            </a:bodyPr>
            <a:lstStyle/>
            <a:p>
              <a:r>
                <a:rPr lang="en-US" sz="800" b="1"/>
                <a:t>23</a:t>
              </a:r>
            </a:p>
          </p:txBody>
        </p:sp>
      </p:grpSp>
      <p:grpSp>
        <p:nvGrpSpPr>
          <p:cNvPr id="181267" name="Group 441"/>
          <p:cNvGrpSpPr>
            <a:grpSpLocks/>
          </p:cNvGrpSpPr>
          <p:nvPr/>
        </p:nvGrpSpPr>
        <p:grpSpPr bwMode="auto">
          <a:xfrm>
            <a:off x="5334000" y="1828800"/>
            <a:ext cx="952500" cy="412750"/>
            <a:chOff x="4293" y="1655"/>
            <a:chExt cx="600" cy="260"/>
          </a:xfrm>
        </p:grpSpPr>
        <p:grpSp>
          <p:nvGrpSpPr>
            <p:cNvPr id="181703" name="Group 442"/>
            <p:cNvGrpSpPr>
              <a:grpSpLocks/>
            </p:cNvGrpSpPr>
            <p:nvPr/>
          </p:nvGrpSpPr>
          <p:grpSpPr bwMode="auto">
            <a:xfrm>
              <a:off x="4410" y="1740"/>
              <a:ext cx="181" cy="124"/>
              <a:chOff x="2064" y="1680"/>
              <a:chExt cx="252" cy="173"/>
            </a:xfrm>
          </p:grpSpPr>
          <p:grpSp>
            <p:nvGrpSpPr>
              <p:cNvPr id="181707" name="Group 443"/>
              <p:cNvGrpSpPr>
                <a:grpSpLocks/>
              </p:cNvGrpSpPr>
              <p:nvPr/>
            </p:nvGrpSpPr>
            <p:grpSpPr bwMode="auto">
              <a:xfrm>
                <a:off x="2064" y="1680"/>
                <a:ext cx="252" cy="173"/>
                <a:chOff x="1584" y="1056"/>
                <a:chExt cx="252" cy="173"/>
              </a:xfrm>
            </p:grpSpPr>
            <p:grpSp>
              <p:nvGrpSpPr>
                <p:cNvPr id="181709" name="Group 444"/>
                <p:cNvGrpSpPr>
                  <a:grpSpLocks/>
                </p:cNvGrpSpPr>
                <p:nvPr/>
              </p:nvGrpSpPr>
              <p:grpSpPr bwMode="auto">
                <a:xfrm flipH="1" flipV="1">
                  <a:off x="1584" y="1056"/>
                  <a:ext cx="248" cy="167"/>
                  <a:chOff x="1152" y="1680"/>
                  <a:chExt cx="248" cy="167"/>
                </a:xfrm>
              </p:grpSpPr>
              <p:sp>
                <p:nvSpPr>
                  <p:cNvPr id="181715" name="AutoShape 445"/>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716" name="AutoShape 446"/>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710" name="Group 447"/>
                <p:cNvGrpSpPr>
                  <a:grpSpLocks/>
                </p:cNvGrpSpPr>
                <p:nvPr/>
              </p:nvGrpSpPr>
              <p:grpSpPr bwMode="auto">
                <a:xfrm>
                  <a:off x="1584" y="1056"/>
                  <a:ext cx="252" cy="173"/>
                  <a:chOff x="2400" y="2208"/>
                  <a:chExt cx="252" cy="173"/>
                </a:xfrm>
              </p:grpSpPr>
              <p:grpSp>
                <p:nvGrpSpPr>
                  <p:cNvPr id="181711" name="Group 448"/>
                  <p:cNvGrpSpPr>
                    <a:grpSpLocks/>
                  </p:cNvGrpSpPr>
                  <p:nvPr/>
                </p:nvGrpSpPr>
                <p:grpSpPr bwMode="auto">
                  <a:xfrm>
                    <a:off x="2400" y="2208"/>
                    <a:ext cx="252" cy="173"/>
                    <a:chOff x="1632" y="1380"/>
                    <a:chExt cx="252" cy="173"/>
                  </a:xfrm>
                </p:grpSpPr>
                <p:sp>
                  <p:nvSpPr>
                    <p:cNvPr id="181713" name="Rectangle 449"/>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714" name="Line 450"/>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712" name="Oval 451"/>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708" name="Line 452"/>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704" name="Text Box 453"/>
            <p:cNvSpPr txBox="1">
              <a:spLocks noChangeArrowheads="1"/>
            </p:cNvSpPr>
            <p:nvPr/>
          </p:nvSpPr>
          <p:spPr bwMode="auto">
            <a:xfrm>
              <a:off x="4436" y="165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1705" name="Text Box 454"/>
            <p:cNvSpPr txBox="1">
              <a:spLocks noChangeArrowheads="1"/>
            </p:cNvSpPr>
            <p:nvPr/>
          </p:nvSpPr>
          <p:spPr bwMode="auto">
            <a:xfrm>
              <a:off x="4293" y="1780"/>
              <a:ext cx="162" cy="135"/>
            </a:xfrm>
            <a:prstGeom prst="rect">
              <a:avLst/>
            </a:prstGeom>
            <a:noFill/>
            <a:ln w="9525">
              <a:noFill/>
              <a:miter lim="800000"/>
              <a:headEnd/>
              <a:tailEnd/>
            </a:ln>
          </p:spPr>
          <p:txBody>
            <a:bodyPr wrap="none">
              <a:spAutoFit/>
            </a:bodyPr>
            <a:lstStyle/>
            <a:p>
              <a:r>
                <a:rPr lang="en-US" sz="800" b="1"/>
                <a:t>A</a:t>
              </a:r>
            </a:p>
          </p:txBody>
        </p:sp>
        <p:sp>
          <p:nvSpPr>
            <p:cNvPr id="181706" name="Text Box 455"/>
            <p:cNvSpPr txBox="1">
              <a:spLocks noChangeArrowheads="1"/>
            </p:cNvSpPr>
            <p:nvPr/>
          </p:nvSpPr>
          <p:spPr bwMode="auto">
            <a:xfrm>
              <a:off x="4549" y="1780"/>
              <a:ext cx="344" cy="135"/>
            </a:xfrm>
            <a:prstGeom prst="rect">
              <a:avLst/>
            </a:prstGeom>
            <a:noFill/>
            <a:ln w="9525">
              <a:noFill/>
              <a:miter lim="800000"/>
              <a:headEnd/>
              <a:tailEnd/>
            </a:ln>
          </p:spPr>
          <p:txBody>
            <a:bodyPr wrap="none">
              <a:spAutoFit/>
            </a:bodyPr>
            <a:lstStyle/>
            <a:p>
              <a:r>
                <a:rPr lang="en-US" sz="800" b="1"/>
                <a:t>2-7CAV</a:t>
              </a:r>
            </a:p>
          </p:txBody>
        </p:sp>
      </p:grpSp>
      <p:grpSp>
        <p:nvGrpSpPr>
          <p:cNvPr id="181268" name="Group 456"/>
          <p:cNvGrpSpPr>
            <a:grpSpLocks/>
          </p:cNvGrpSpPr>
          <p:nvPr/>
        </p:nvGrpSpPr>
        <p:grpSpPr bwMode="auto">
          <a:xfrm>
            <a:off x="6172200" y="1828800"/>
            <a:ext cx="952500" cy="412750"/>
            <a:chOff x="4293" y="1655"/>
            <a:chExt cx="600" cy="260"/>
          </a:xfrm>
        </p:grpSpPr>
        <p:grpSp>
          <p:nvGrpSpPr>
            <p:cNvPr id="181689" name="Group 457"/>
            <p:cNvGrpSpPr>
              <a:grpSpLocks/>
            </p:cNvGrpSpPr>
            <p:nvPr/>
          </p:nvGrpSpPr>
          <p:grpSpPr bwMode="auto">
            <a:xfrm>
              <a:off x="4410" y="1740"/>
              <a:ext cx="181" cy="124"/>
              <a:chOff x="2064" y="1680"/>
              <a:chExt cx="252" cy="173"/>
            </a:xfrm>
          </p:grpSpPr>
          <p:grpSp>
            <p:nvGrpSpPr>
              <p:cNvPr id="181693" name="Group 458"/>
              <p:cNvGrpSpPr>
                <a:grpSpLocks/>
              </p:cNvGrpSpPr>
              <p:nvPr/>
            </p:nvGrpSpPr>
            <p:grpSpPr bwMode="auto">
              <a:xfrm>
                <a:off x="2064" y="1680"/>
                <a:ext cx="252" cy="173"/>
                <a:chOff x="1584" y="1056"/>
                <a:chExt cx="252" cy="173"/>
              </a:xfrm>
            </p:grpSpPr>
            <p:grpSp>
              <p:nvGrpSpPr>
                <p:cNvPr id="181695" name="Group 459"/>
                <p:cNvGrpSpPr>
                  <a:grpSpLocks/>
                </p:cNvGrpSpPr>
                <p:nvPr/>
              </p:nvGrpSpPr>
              <p:grpSpPr bwMode="auto">
                <a:xfrm flipH="1" flipV="1">
                  <a:off x="1584" y="1056"/>
                  <a:ext cx="248" cy="167"/>
                  <a:chOff x="1152" y="1680"/>
                  <a:chExt cx="248" cy="167"/>
                </a:xfrm>
              </p:grpSpPr>
              <p:sp>
                <p:nvSpPr>
                  <p:cNvPr id="181701" name="AutoShape 460"/>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702" name="AutoShape 461"/>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696" name="Group 462"/>
                <p:cNvGrpSpPr>
                  <a:grpSpLocks/>
                </p:cNvGrpSpPr>
                <p:nvPr/>
              </p:nvGrpSpPr>
              <p:grpSpPr bwMode="auto">
                <a:xfrm>
                  <a:off x="1584" y="1056"/>
                  <a:ext cx="252" cy="173"/>
                  <a:chOff x="2400" y="2208"/>
                  <a:chExt cx="252" cy="173"/>
                </a:xfrm>
              </p:grpSpPr>
              <p:grpSp>
                <p:nvGrpSpPr>
                  <p:cNvPr id="181697" name="Group 463"/>
                  <p:cNvGrpSpPr>
                    <a:grpSpLocks/>
                  </p:cNvGrpSpPr>
                  <p:nvPr/>
                </p:nvGrpSpPr>
                <p:grpSpPr bwMode="auto">
                  <a:xfrm>
                    <a:off x="2400" y="2208"/>
                    <a:ext cx="252" cy="173"/>
                    <a:chOff x="1632" y="1380"/>
                    <a:chExt cx="252" cy="173"/>
                  </a:xfrm>
                </p:grpSpPr>
                <p:sp>
                  <p:nvSpPr>
                    <p:cNvPr id="181699" name="Rectangle 464"/>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700" name="Line 465"/>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698" name="Oval 466"/>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694" name="Line 467"/>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690" name="Text Box 468"/>
            <p:cNvSpPr txBox="1">
              <a:spLocks noChangeArrowheads="1"/>
            </p:cNvSpPr>
            <p:nvPr/>
          </p:nvSpPr>
          <p:spPr bwMode="auto">
            <a:xfrm>
              <a:off x="4436" y="165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1691" name="Text Box 469"/>
            <p:cNvSpPr txBox="1">
              <a:spLocks noChangeArrowheads="1"/>
            </p:cNvSpPr>
            <p:nvPr/>
          </p:nvSpPr>
          <p:spPr bwMode="auto">
            <a:xfrm>
              <a:off x="4293" y="1780"/>
              <a:ext cx="162" cy="135"/>
            </a:xfrm>
            <a:prstGeom prst="rect">
              <a:avLst/>
            </a:prstGeom>
            <a:noFill/>
            <a:ln w="9525">
              <a:noFill/>
              <a:miter lim="800000"/>
              <a:headEnd/>
              <a:tailEnd/>
            </a:ln>
          </p:spPr>
          <p:txBody>
            <a:bodyPr wrap="none">
              <a:spAutoFit/>
            </a:bodyPr>
            <a:lstStyle/>
            <a:p>
              <a:r>
                <a:rPr lang="en-US" sz="800" b="1"/>
                <a:t>C</a:t>
              </a:r>
            </a:p>
          </p:txBody>
        </p:sp>
        <p:sp>
          <p:nvSpPr>
            <p:cNvPr id="181692" name="Text Box 470"/>
            <p:cNvSpPr txBox="1">
              <a:spLocks noChangeArrowheads="1"/>
            </p:cNvSpPr>
            <p:nvPr/>
          </p:nvSpPr>
          <p:spPr bwMode="auto">
            <a:xfrm>
              <a:off x="4549" y="1780"/>
              <a:ext cx="344" cy="135"/>
            </a:xfrm>
            <a:prstGeom prst="rect">
              <a:avLst/>
            </a:prstGeom>
            <a:noFill/>
            <a:ln w="9525">
              <a:noFill/>
              <a:miter lim="800000"/>
              <a:headEnd/>
              <a:tailEnd/>
            </a:ln>
          </p:spPr>
          <p:txBody>
            <a:bodyPr wrap="none">
              <a:spAutoFit/>
            </a:bodyPr>
            <a:lstStyle/>
            <a:p>
              <a:r>
                <a:rPr lang="en-US" sz="800" b="1"/>
                <a:t>2-7CAV</a:t>
              </a:r>
            </a:p>
          </p:txBody>
        </p:sp>
      </p:grpSp>
      <p:grpSp>
        <p:nvGrpSpPr>
          <p:cNvPr id="181269" name="Group 471"/>
          <p:cNvGrpSpPr>
            <a:grpSpLocks/>
          </p:cNvGrpSpPr>
          <p:nvPr/>
        </p:nvGrpSpPr>
        <p:grpSpPr bwMode="auto">
          <a:xfrm>
            <a:off x="5334000" y="2362200"/>
            <a:ext cx="1009650" cy="412750"/>
            <a:chOff x="4293" y="1655"/>
            <a:chExt cx="636" cy="260"/>
          </a:xfrm>
        </p:grpSpPr>
        <p:grpSp>
          <p:nvGrpSpPr>
            <p:cNvPr id="181675" name="Group 472"/>
            <p:cNvGrpSpPr>
              <a:grpSpLocks/>
            </p:cNvGrpSpPr>
            <p:nvPr/>
          </p:nvGrpSpPr>
          <p:grpSpPr bwMode="auto">
            <a:xfrm>
              <a:off x="4410" y="1740"/>
              <a:ext cx="181" cy="124"/>
              <a:chOff x="2064" y="1680"/>
              <a:chExt cx="252" cy="173"/>
            </a:xfrm>
          </p:grpSpPr>
          <p:grpSp>
            <p:nvGrpSpPr>
              <p:cNvPr id="181679" name="Group 473"/>
              <p:cNvGrpSpPr>
                <a:grpSpLocks/>
              </p:cNvGrpSpPr>
              <p:nvPr/>
            </p:nvGrpSpPr>
            <p:grpSpPr bwMode="auto">
              <a:xfrm>
                <a:off x="2064" y="1680"/>
                <a:ext cx="252" cy="173"/>
                <a:chOff x="1584" y="1056"/>
                <a:chExt cx="252" cy="173"/>
              </a:xfrm>
            </p:grpSpPr>
            <p:grpSp>
              <p:nvGrpSpPr>
                <p:cNvPr id="181681" name="Group 474"/>
                <p:cNvGrpSpPr>
                  <a:grpSpLocks/>
                </p:cNvGrpSpPr>
                <p:nvPr/>
              </p:nvGrpSpPr>
              <p:grpSpPr bwMode="auto">
                <a:xfrm flipH="1" flipV="1">
                  <a:off x="1584" y="1056"/>
                  <a:ext cx="248" cy="167"/>
                  <a:chOff x="1152" y="1680"/>
                  <a:chExt cx="248" cy="167"/>
                </a:xfrm>
              </p:grpSpPr>
              <p:sp>
                <p:nvSpPr>
                  <p:cNvPr id="181687" name="AutoShape 475"/>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688" name="AutoShape 476"/>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682" name="Group 477"/>
                <p:cNvGrpSpPr>
                  <a:grpSpLocks/>
                </p:cNvGrpSpPr>
                <p:nvPr/>
              </p:nvGrpSpPr>
              <p:grpSpPr bwMode="auto">
                <a:xfrm>
                  <a:off x="1584" y="1056"/>
                  <a:ext cx="252" cy="173"/>
                  <a:chOff x="2400" y="2208"/>
                  <a:chExt cx="252" cy="173"/>
                </a:xfrm>
              </p:grpSpPr>
              <p:grpSp>
                <p:nvGrpSpPr>
                  <p:cNvPr id="181683" name="Group 478"/>
                  <p:cNvGrpSpPr>
                    <a:grpSpLocks/>
                  </p:cNvGrpSpPr>
                  <p:nvPr/>
                </p:nvGrpSpPr>
                <p:grpSpPr bwMode="auto">
                  <a:xfrm>
                    <a:off x="2400" y="2208"/>
                    <a:ext cx="252" cy="173"/>
                    <a:chOff x="1632" y="1380"/>
                    <a:chExt cx="252" cy="173"/>
                  </a:xfrm>
                </p:grpSpPr>
                <p:sp>
                  <p:nvSpPr>
                    <p:cNvPr id="181685" name="Rectangle 479"/>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686" name="Line 480"/>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684" name="Oval 481"/>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680" name="Line 482"/>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676" name="Text Box 483"/>
            <p:cNvSpPr txBox="1">
              <a:spLocks noChangeArrowheads="1"/>
            </p:cNvSpPr>
            <p:nvPr/>
          </p:nvSpPr>
          <p:spPr bwMode="auto">
            <a:xfrm>
              <a:off x="4436" y="165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1677" name="Text Box 484"/>
            <p:cNvSpPr txBox="1">
              <a:spLocks noChangeArrowheads="1"/>
            </p:cNvSpPr>
            <p:nvPr/>
          </p:nvSpPr>
          <p:spPr bwMode="auto">
            <a:xfrm>
              <a:off x="4293" y="1780"/>
              <a:ext cx="162" cy="135"/>
            </a:xfrm>
            <a:prstGeom prst="rect">
              <a:avLst/>
            </a:prstGeom>
            <a:noFill/>
            <a:ln w="9525">
              <a:noFill/>
              <a:miter lim="800000"/>
              <a:headEnd/>
              <a:tailEnd/>
            </a:ln>
          </p:spPr>
          <p:txBody>
            <a:bodyPr wrap="none">
              <a:spAutoFit/>
            </a:bodyPr>
            <a:lstStyle/>
            <a:p>
              <a:r>
                <a:rPr lang="en-US" sz="800" b="1"/>
                <a:t>A</a:t>
              </a:r>
            </a:p>
          </p:txBody>
        </p:sp>
        <p:sp>
          <p:nvSpPr>
            <p:cNvPr id="181678" name="Text Box 485"/>
            <p:cNvSpPr txBox="1">
              <a:spLocks noChangeArrowheads="1"/>
            </p:cNvSpPr>
            <p:nvPr/>
          </p:nvSpPr>
          <p:spPr bwMode="auto">
            <a:xfrm>
              <a:off x="4549" y="1780"/>
              <a:ext cx="380" cy="135"/>
            </a:xfrm>
            <a:prstGeom prst="rect">
              <a:avLst/>
            </a:prstGeom>
            <a:noFill/>
            <a:ln w="9525">
              <a:noFill/>
              <a:miter lim="800000"/>
              <a:headEnd/>
              <a:tailEnd/>
            </a:ln>
          </p:spPr>
          <p:txBody>
            <a:bodyPr wrap="none">
              <a:spAutoFit/>
            </a:bodyPr>
            <a:lstStyle/>
            <a:p>
              <a:r>
                <a:rPr lang="en-US" sz="800" b="1"/>
                <a:t>2-12CAV</a:t>
              </a:r>
            </a:p>
          </p:txBody>
        </p:sp>
      </p:grpSp>
      <p:grpSp>
        <p:nvGrpSpPr>
          <p:cNvPr id="181270" name="Group 486"/>
          <p:cNvGrpSpPr>
            <a:grpSpLocks/>
          </p:cNvGrpSpPr>
          <p:nvPr/>
        </p:nvGrpSpPr>
        <p:grpSpPr bwMode="auto">
          <a:xfrm>
            <a:off x="4724400" y="1828800"/>
            <a:ext cx="660400" cy="438150"/>
            <a:chOff x="2010" y="1627"/>
            <a:chExt cx="416" cy="276"/>
          </a:xfrm>
        </p:grpSpPr>
        <p:grpSp>
          <p:nvGrpSpPr>
            <p:cNvPr id="181661" name="Group 487"/>
            <p:cNvGrpSpPr>
              <a:grpSpLocks/>
            </p:cNvGrpSpPr>
            <p:nvPr/>
          </p:nvGrpSpPr>
          <p:grpSpPr bwMode="auto">
            <a:xfrm>
              <a:off x="2112" y="1713"/>
              <a:ext cx="204" cy="140"/>
              <a:chOff x="2064" y="1680"/>
              <a:chExt cx="252" cy="173"/>
            </a:xfrm>
          </p:grpSpPr>
          <p:grpSp>
            <p:nvGrpSpPr>
              <p:cNvPr id="181665" name="Group 488"/>
              <p:cNvGrpSpPr>
                <a:grpSpLocks/>
              </p:cNvGrpSpPr>
              <p:nvPr/>
            </p:nvGrpSpPr>
            <p:grpSpPr bwMode="auto">
              <a:xfrm>
                <a:off x="2064" y="1680"/>
                <a:ext cx="252" cy="173"/>
                <a:chOff x="1584" y="1056"/>
                <a:chExt cx="252" cy="173"/>
              </a:xfrm>
            </p:grpSpPr>
            <p:grpSp>
              <p:nvGrpSpPr>
                <p:cNvPr id="181667" name="Group 489"/>
                <p:cNvGrpSpPr>
                  <a:grpSpLocks/>
                </p:cNvGrpSpPr>
                <p:nvPr/>
              </p:nvGrpSpPr>
              <p:grpSpPr bwMode="auto">
                <a:xfrm flipH="1" flipV="1">
                  <a:off x="1584" y="1056"/>
                  <a:ext cx="248" cy="167"/>
                  <a:chOff x="1152" y="1680"/>
                  <a:chExt cx="248" cy="167"/>
                </a:xfrm>
              </p:grpSpPr>
              <p:sp>
                <p:nvSpPr>
                  <p:cNvPr id="181673" name="AutoShape 490"/>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674" name="AutoShape 491"/>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668" name="Group 492"/>
                <p:cNvGrpSpPr>
                  <a:grpSpLocks/>
                </p:cNvGrpSpPr>
                <p:nvPr/>
              </p:nvGrpSpPr>
              <p:grpSpPr bwMode="auto">
                <a:xfrm>
                  <a:off x="1584" y="1056"/>
                  <a:ext cx="252" cy="173"/>
                  <a:chOff x="2400" y="2208"/>
                  <a:chExt cx="252" cy="173"/>
                </a:xfrm>
              </p:grpSpPr>
              <p:grpSp>
                <p:nvGrpSpPr>
                  <p:cNvPr id="181669" name="Group 493"/>
                  <p:cNvGrpSpPr>
                    <a:grpSpLocks/>
                  </p:cNvGrpSpPr>
                  <p:nvPr/>
                </p:nvGrpSpPr>
                <p:grpSpPr bwMode="auto">
                  <a:xfrm>
                    <a:off x="2400" y="2208"/>
                    <a:ext cx="252" cy="173"/>
                    <a:chOff x="1632" y="1380"/>
                    <a:chExt cx="252" cy="173"/>
                  </a:xfrm>
                </p:grpSpPr>
                <p:sp>
                  <p:nvSpPr>
                    <p:cNvPr id="181671" name="Rectangle 494"/>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672" name="Line 495"/>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670" name="Oval 496"/>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666" name="Line 497"/>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662" name="Text Box 498"/>
            <p:cNvSpPr txBox="1">
              <a:spLocks noChangeArrowheads="1"/>
            </p:cNvSpPr>
            <p:nvPr/>
          </p:nvSpPr>
          <p:spPr bwMode="auto">
            <a:xfrm>
              <a:off x="2128" y="1627"/>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663" name="Text Box 499"/>
            <p:cNvSpPr txBox="1">
              <a:spLocks noChangeArrowheads="1"/>
            </p:cNvSpPr>
            <p:nvPr/>
          </p:nvSpPr>
          <p:spPr bwMode="auto">
            <a:xfrm>
              <a:off x="2010" y="1768"/>
              <a:ext cx="152" cy="135"/>
            </a:xfrm>
            <a:prstGeom prst="rect">
              <a:avLst/>
            </a:prstGeom>
            <a:noFill/>
            <a:ln w="9525">
              <a:noFill/>
              <a:miter lim="800000"/>
              <a:headEnd/>
              <a:tailEnd/>
            </a:ln>
          </p:spPr>
          <p:txBody>
            <a:bodyPr wrap="none">
              <a:spAutoFit/>
            </a:bodyPr>
            <a:lstStyle/>
            <a:p>
              <a:r>
                <a:rPr lang="en-US" sz="800" b="1"/>
                <a:t>2</a:t>
              </a:r>
            </a:p>
          </p:txBody>
        </p:sp>
        <p:sp>
          <p:nvSpPr>
            <p:cNvPr id="181664" name="Text Box 500"/>
            <p:cNvSpPr txBox="1">
              <a:spLocks noChangeArrowheads="1"/>
            </p:cNvSpPr>
            <p:nvPr/>
          </p:nvSpPr>
          <p:spPr bwMode="auto">
            <a:xfrm>
              <a:off x="2274" y="1768"/>
              <a:ext cx="152" cy="135"/>
            </a:xfrm>
            <a:prstGeom prst="rect">
              <a:avLst/>
            </a:prstGeom>
            <a:noFill/>
            <a:ln w="9525">
              <a:noFill/>
              <a:miter lim="800000"/>
              <a:headEnd/>
              <a:tailEnd/>
            </a:ln>
          </p:spPr>
          <p:txBody>
            <a:bodyPr wrap="none">
              <a:spAutoFit/>
            </a:bodyPr>
            <a:lstStyle/>
            <a:p>
              <a:r>
                <a:rPr lang="en-US" sz="800" b="1"/>
                <a:t>7</a:t>
              </a:r>
            </a:p>
          </p:txBody>
        </p:sp>
      </p:grpSp>
      <p:grpSp>
        <p:nvGrpSpPr>
          <p:cNvPr id="181271" name="Group 501"/>
          <p:cNvGrpSpPr>
            <a:grpSpLocks/>
          </p:cNvGrpSpPr>
          <p:nvPr/>
        </p:nvGrpSpPr>
        <p:grpSpPr bwMode="auto">
          <a:xfrm>
            <a:off x="6172200" y="2406650"/>
            <a:ext cx="952500" cy="412750"/>
            <a:chOff x="4293" y="1655"/>
            <a:chExt cx="600" cy="260"/>
          </a:xfrm>
        </p:grpSpPr>
        <p:grpSp>
          <p:nvGrpSpPr>
            <p:cNvPr id="181647" name="Group 502"/>
            <p:cNvGrpSpPr>
              <a:grpSpLocks/>
            </p:cNvGrpSpPr>
            <p:nvPr/>
          </p:nvGrpSpPr>
          <p:grpSpPr bwMode="auto">
            <a:xfrm>
              <a:off x="4410" y="1740"/>
              <a:ext cx="181" cy="124"/>
              <a:chOff x="2064" y="1680"/>
              <a:chExt cx="252" cy="173"/>
            </a:xfrm>
          </p:grpSpPr>
          <p:grpSp>
            <p:nvGrpSpPr>
              <p:cNvPr id="181651" name="Group 503"/>
              <p:cNvGrpSpPr>
                <a:grpSpLocks/>
              </p:cNvGrpSpPr>
              <p:nvPr/>
            </p:nvGrpSpPr>
            <p:grpSpPr bwMode="auto">
              <a:xfrm>
                <a:off x="2064" y="1680"/>
                <a:ext cx="252" cy="173"/>
                <a:chOff x="1584" y="1056"/>
                <a:chExt cx="252" cy="173"/>
              </a:xfrm>
            </p:grpSpPr>
            <p:grpSp>
              <p:nvGrpSpPr>
                <p:cNvPr id="181653" name="Group 504"/>
                <p:cNvGrpSpPr>
                  <a:grpSpLocks/>
                </p:cNvGrpSpPr>
                <p:nvPr/>
              </p:nvGrpSpPr>
              <p:grpSpPr bwMode="auto">
                <a:xfrm flipH="1" flipV="1">
                  <a:off x="1584" y="1056"/>
                  <a:ext cx="248" cy="167"/>
                  <a:chOff x="1152" y="1680"/>
                  <a:chExt cx="248" cy="167"/>
                </a:xfrm>
              </p:grpSpPr>
              <p:sp>
                <p:nvSpPr>
                  <p:cNvPr id="181659" name="AutoShape 505"/>
                  <p:cNvSpPr>
                    <a:spLocks noChangeArrowheads="1"/>
                  </p:cNvSpPr>
                  <p:nvPr/>
                </p:nvSpPr>
                <p:spPr bwMode="auto">
                  <a:xfrm flipH="1">
                    <a:off x="1152" y="1680"/>
                    <a:ext cx="248" cy="167"/>
                  </a:xfrm>
                  <a:prstGeom prst="rtTriangle">
                    <a:avLst/>
                  </a:prstGeom>
                  <a:solidFill>
                    <a:srgbClr val="FF0000"/>
                  </a:solidFill>
                  <a:ln w="9525">
                    <a:noFill/>
                    <a:miter lim="800000"/>
                    <a:headEnd/>
                    <a:tailEnd/>
                  </a:ln>
                </p:spPr>
                <p:txBody>
                  <a:bodyPr wrap="none" anchor="ctr"/>
                  <a:lstStyle/>
                  <a:p>
                    <a:endParaRPr lang="en-US"/>
                  </a:p>
                </p:txBody>
              </p:sp>
              <p:sp>
                <p:nvSpPr>
                  <p:cNvPr id="181660" name="AutoShape 506"/>
                  <p:cNvSpPr>
                    <a:spLocks noChangeArrowheads="1"/>
                  </p:cNvSpPr>
                  <p:nvPr/>
                </p:nvSpPr>
                <p:spPr bwMode="auto">
                  <a:xfrm rot="10800000" flipH="1">
                    <a:off x="1152" y="1680"/>
                    <a:ext cx="248" cy="167"/>
                  </a:xfrm>
                  <a:prstGeom prst="rtTriangle">
                    <a:avLst/>
                  </a:prstGeom>
                  <a:solidFill>
                    <a:schemeClr val="bg1"/>
                  </a:solidFill>
                  <a:ln w="9525">
                    <a:noFill/>
                    <a:miter lim="800000"/>
                    <a:headEnd/>
                    <a:tailEnd/>
                  </a:ln>
                </p:spPr>
                <p:txBody>
                  <a:bodyPr wrap="none" anchor="ctr"/>
                  <a:lstStyle/>
                  <a:p>
                    <a:endParaRPr lang="en-US"/>
                  </a:p>
                </p:txBody>
              </p:sp>
            </p:grpSp>
            <p:grpSp>
              <p:nvGrpSpPr>
                <p:cNvPr id="181654" name="Group 507"/>
                <p:cNvGrpSpPr>
                  <a:grpSpLocks/>
                </p:cNvGrpSpPr>
                <p:nvPr/>
              </p:nvGrpSpPr>
              <p:grpSpPr bwMode="auto">
                <a:xfrm>
                  <a:off x="1584" y="1056"/>
                  <a:ext cx="252" cy="173"/>
                  <a:chOff x="2400" y="2208"/>
                  <a:chExt cx="252" cy="173"/>
                </a:xfrm>
              </p:grpSpPr>
              <p:grpSp>
                <p:nvGrpSpPr>
                  <p:cNvPr id="181655" name="Group 508"/>
                  <p:cNvGrpSpPr>
                    <a:grpSpLocks/>
                  </p:cNvGrpSpPr>
                  <p:nvPr/>
                </p:nvGrpSpPr>
                <p:grpSpPr bwMode="auto">
                  <a:xfrm>
                    <a:off x="2400" y="2208"/>
                    <a:ext cx="252" cy="173"/>
                    <a:chOff x="1632" y="1380"/>
                    <a:chExt cx="252" cy="173"/>
                  </a:xfrm>
                </p:grpSpPr>
                <p:sp>
                  <p:nvSpPr>
                    <p:cNvPr id="181657" name="Rectangle 509"/>
                    <p:cNvSpPr>
                      <a:spLocks noChangeArrowheads="1"/>
                    </p:cNvSpPr>
                    <p:nvPr/>
                  </p:nvSpPr>
                  <p:spPr bwMode="auto">
                    <a:xfrm>
                      <a:off x="1632" y="1380"/>
                      <a:ext cx="252" cy="173"/>
                    </a:xfrm>
                    <a:prstGeom prst="rect">
                      <a:avLst/>
                    </a:prstGeom>
                    <a:noFill/>
                    <a:ln w="19050">
                      <a:solidFill>
                        <a:schemeClr val="tx1"/>
                      </a:solidFill>
                      <a:miter lim="800000"/>
                      <a:headEnd/>
                      <a:tailEnd/>
                    </a:ln>
                  </p:spPr>
                  <p:txBody>
                    <a:bodyPr wrap="none" anchor="ctr"/>
                    <a:lstStyle/>
                    <a:p>
                      <a:endParaRPr lang="en-US"/>
                    </a:p>
                  </p:txBody>
                </p:sp>
                <p:sp>
                  <p:nvSpPr>
                    <p:cNvPr id="181658" name="Line 510"/>
                    <p:cNvSpPr>
                      <a:spLocks noChangeShapeType="1"/>
                    </p:cNvSpPr>
                    <p:nvPr/>
                  </p:nvSpPr>
                  <p:spPr bwMode="auto">
                    <a:xfrm flipV="1">
                      <a:off x="1632" y="1380"/>
                      <a:ext cx="252" cy="173"/>
                    </a:xfrm>
                    <a:prstGeom prst="line">
                      <a:avLst/>
                    </a:prstGeom>
                    <a:noFill/>
                    <a:ln w="19050">
                      <a:solidFill>
                        <a:schemeClr val="tx1"/>
                      </a:solidFill>
                      <a:round/>
                      <a:headEnd/>
                      <a:tailEnd/>
                    </a:ln>
                  </p:spPr>
                  <p:txBody>
                    <a:bodyPr wrap="none" anchor="ctr"/>
                    <a:lstStyle/>
                    <a:p>
                      <a:endParaRPr lang="en-US"/>
                    </a:p>
                  </p:txBody>
                </p:sp>
              </p:grpSp>
              <p:sp>
                <p:nvSpPr>
                  <p:cNvPr id="181656" name="Oval 511"/>
                  <p:cNvSpPr>
                    <a:spLocks noChangeArrowheads="1"/>
                  </p:cNvSpPr>
                  <p:nvPr/>
                </p:nvSpPr>
                <p:spPr bwMode="auto">
                  <a:xfrm>
                    <a:off x="2436" y="2262"/>
                    <a:ext cx="181" cy="70"/>
                  </a:xfrm>
                  <a:prstGeom prst="ellipse">
                    <a:avLst/>
                  </a:prstGeom>
                  <a:noFill/>
                  <a:ln w="19050">
                    <a:solidFill>
                      <a:schemeClr val="tx1"/>
                    </a:solidFill>
                    <a:round/>
                    <a:headEnd/>
                    <a:tailEnd/>
                  </a:ln>
                </p:spPr>
                <p:txBody>
                  <a:bodyPr/>
                  <a:lstStyle/>
                  <a:p>
                    <a:endParaRPr lang="en-US"/>
                  </a:p>
                </p:txBody>
              </p:sp>
            </p:grpSp>
          </p:grpSp>
          <p:sp>
            <p:nvSpPr>
              <p:cNvPr id="181652" name="Line 512"/>
              <p:cNvSpPr>
                <a:spLocks noChangeShapeType="1"/>
              </p:cNvSpPr>
              <p:nvPr/>
            </p:nvSpPr>
            <p:spPr bwMode="auto">
              <a:xfrm>
                <a:off x="2094" y="1680"/>
                <a:ext cx="0" cy="173"/>
              </a:xfrm>
              <a:prstGeom prst="line">
                <a:avLst/>
              </a:prstGeom>
              <a:noFill/>
              <a:ln w="19050">
                <a:solidFill>
                  <a:schemeClr val="tx1"/>
                </a:solidFill>
                <a:round/>
                <a:headEnd/>
                <a:tailEnd/>
              </a:ln>
            </p:spPr>
            <p:txBody>
              <a:bodyPr/>
              <a:lstStyle/>
              <a:p>
                <a:endParaRPr lang="en-US"/>
              </a:p>
            </p:txBody>
          </p:sp>
        </p:grpSp>
        <p:sp>
          <p:nvSpPr>
            <p:cNvPr id="181648" name="Text Box 513"/>
            <p:cNvSpPr txBox="1">
              <a:spLocks noChangeArrowheads="1"/>
            </p:cNvSpPr>
            <p:nvPr/>
          </p:nvSpPr>
          <p:spPr bwMode="auto">
            <a:xfrm>
              <a:off x="4436" y="1655"/>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1649" name="Text Box 514"/>
            <p:cNvSpPr txBox="1">
              <a:spLocks noChangeArrowheads="1"/>
            </p:cNvSpPr>
            <p:nvPr/>
          </p:nvSpPr>
          <p:spPr bwMode="auto">
            <a:xfrm>
              <a:off x="4293" y="1780"/>
              <a:ext cx="162" cy="135"/>
            </a:xfrm>
            <a:prstGeom prst="rect">
              <a:avLst/>
            </a:prstGeom>
            <a:noFill/>
            <a:ln w="9525">
              <a:noFill/>
              <a:miter lim="800000"/>
              <a:headEnd/>
              <a:tailEnd/>
            </a:ln>
          </p:spPr>
          <p:txBody>
            <a:bodyPr wrap="none">
              <a:spAutoFit/>
            </a:bodyPr>
            <a:lstStyle/>
            <a:p>
              <a:r>
                <a:rPr lang="en-US" sz="800" b="1"/>
                <a:t>C</a:t>
              </a:r>
            </a:p>
          </p:txBody>
        </p:sp>
        <p:sp>
          <p:nvSpPr>
            <p:cNvPr id="181650" name="Text Box 515"/>
            <p:cNvSpPr txBox="1">
              <a:spLocks noChangeArrowheads="1"/>
            </p:cNvSpPr>
            <p:nvPr/>
          </p:nvSpPr>
          <p:spPr bwMode="auto">
            <a:xfrm>
              <a:off x="4549" y="1780"/>
              <a:ext cx="344" cy="135"/>
            </a:xfrm>
            <a:prstGeom prst="rect">
              <a:avLst/>
            </a:prstGeom>
            <a:noFill/>
            <a:ln w="9525">
              <a:noFill/>
              <a:miter lim="800000"/>
              <a:headEnd/>
              <a:tailEnd/>
            </a:ln>
          </p:spPr>
          <p:txBody>
            <a:bodyPr wrap="none">
              <a:spAutoFit/>
            </a:bodyPr>
            <a:lstStyle/>
            <a:p>
              <a:r>
                <a:rPr lang="en-US" sz="800" b="1"/>
                <a:t>3-8CAV</a:t>
              </a:r>
            </a:p>
          </p:txBody>
        </p:sp>
      </p:grpSp>
      <p:grpSp>
        <p:nvGrpSpPr>
          <p:cNvPr id="181272" name="Group 516"/>
          <p:cNvGrpSpPr>
            <a:grpSpLocks/>
          </p:cNvGrpSpPr>
          <p:nvPr/>
        </p:nvGrpSpPr>
        <p:grpSpPr bwMode="auto">
          <a:xfrm>
            <a:off x="8045450" y="2362200"/>
            <a:ext cx="793750" cy="436563"/>
            <a:chOff x="-744" y="1648"/>
            <a:chExt cx="500" cy="275"/>
          </a:xfrm>
        </p:grpSpPr>
        <p:sp>
          <p:nvSpPr>
            <p:cNvPr id="181637" name="Rectangle 517"/>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1638" name="Rectangle 518"/>
            <p:cNvSpPr>
              <a:spLocks noChangeArrowheads="1"/>
            </p:cNvSpPr>
            <p:nvPr/>
          </p:nvSpPr>
          <p:spPr bwMode="auto">
            <a:xfrm>
              <a:off x="-534" y="1727"/>
              <a:ext cx="147" cy="196"/>
            </a:xfrm>
            <a:prstGeom prst="rect">
              <a:avLst/>
            </a:prstGeom>
            <a:noFill/>
            <a:ln w="9525">
              <a:noFill/>
              <a:miter lim="800000"/>
              <a:headEnd/>
              <a:tailEnd/>
            </a:ln>
          </p:spPr>
          <p:txBody>
            <a:bodyPr/>
            <a:lstStyle/>
            <a:p>
              <a:endParaRPr lang="en-US"/>
            </a:p>
          </p:txBody>
        </p:sp>
        <p:sp>
          <p:nvSpPr>
            <p:cNvPr id="181639" name="Rectangle 519"/>
            <p:cNvSpPr>
              <a:spLocks noChangeArrowheads="1"/>
            </p:cNvSpPr>
            <p:nvPr/>
          </p:nvSpPr>
          <p:spPr bwMode="auto">
            <a:xfrm>
              <a:off x="-582" y="1731"/>
              <a:ext cx="202" cy="139"/>
            </a:xfrm>
            <a:prstGeom prst="rect">
              <a:avLst/>
            </a:prstGeom>
            <a:solidFill>
              <a:srgbClr val="FF0000"/>
            </a:solidFill>
            <a:ln w="19050">
              <a:solidFill>
                <a:srgbClr val="FFFF00"/>
              </a:solidFill>
              <a:miter lim="800000"/>
              <a:headEnd/>
              <a:tailEnd/>
            </a:ln>
          </p:spPr>
          <p:txBody>
            <a:bodyPr wrap="none" anchor="ctr"/>
            <a:lstStyle/>
            <a:p>
              <a:endParaRPr lang="en-US"/>
            </a:p>
          </p:txBody>
        </p:sp>
        <p:sp>
          <p:nvSpPr>
            <p:cNvPr id="181640" name="Line 520"/>
            <p:cNvSpPr>
              <a:spLocks noChangeShapeType="1"/>
            </p:cNvSpPr>
            <p:nvPr/>
          </p:nvSpPr>
          <p:spPr bwMode="auto">
            <a:xfrm>
              <a:off x="-582" y="1731"/>
              <a:ext cx="202" cy="139"/>
            </a:xfrm>
            <a:prstGeom prst="line">
              <a:avLst/>
            </a:prstGeom>
            <a:noFill/>
            <a:ln w="19050">
              <a:solidFill>
                <a:srgbClr val="FFFF00"/>
              </a:solidFill>
              <a:round/>
              <a:headEnd/>
              <a:tailEnd/>
            </a:ln>
          </p:spPr>
          <p:txBody>
            <a:bodyPr wrap="none" anchor="ctr"/>
            <a:lstStyle/>
            <a:p>
              <a:endParaRPr lang="en-US"/>
            </a:p>
          </p:txBody>
        </p:sp>
        <p:sp>
          <p:nvSpPr>
            <p:cNvPr id="181641" name="Line 521"/>
            <p:cNvSpPr>
              <a:spLocks noChangeShapeType="1"/>
            </p:cNvSpPr>
            <p:nvPr/>
          </p:nvSpPr>
          <p:spPr bwMode="auto">
            <a:xfrm flipV="1">
              <a:off x="-582" y="1731"/>
              <a:ext cx="202" cy="139"/>
            </a:xfrm>
            <a:prstGeom prst="line">
              <a:avLst/>
            </a:prstGeom>
            <a:noFill/>
            <a:ln w="19050">
              <a:solidFill>
                <a:srgbClr val="FFFF00"/>
              </a:solidFill>
              <a:round/>
              <a:headEnd/>
              <a:tailEnd/>
            </a:ln>
          </p:spPr>
          <p:txBody>
            <a:bodyPr wrap="none" anchor="ctr"/>
            <a:lstStyle/>
            <a:p>
              <a:endParaRPr lang="en-US"/>
            </a:p>
          </p:txBody>
        </p:sp>
        <p:sp>
          <p:nvSpPr>
            <p:cNvPr id="181642" name="Text Box 522"/>
            <p:cNvSpPr txBox="1">
              <a:spLocks noChangeArrowheads="1"/>
            </p:cNvSpPr>
            <p:nvPr/>
          </p:nvSpPr>
          <p:spPr bwMode="auto">
            <a:xfrm>
              <a:off x="-564" y="1648"/>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643" name="Oval 523"/>
            <p:cNvSpPr>
              <a:spLocks noChangeArrowheads="1"/>
            </p:cNvSpPr>
            <p:nvPr/>
          </p:nvSpPr>
          <p:spPr bwMode="auto">
            <a:xfrm>
              <a:off x="-555" y="1770"/>
              <a:ext cx="145" cy="56"/>
            </a:xfrm>
            <a:prstGeom prst="ellipse">
              <a:avLst/>
            </a:prstGeom>
            <a:noFill/>
            <a:ln w="19050">
              <a:solidFill>
                <a:srgbClr val="FFFF00"/>
              </a:solidFill>
              <a:round/>
              <a:headEnd/>
              <a:tailEnd/>
            </a:ln>
          </p:spPr>
          <p:txBody>
            <a:bodyPr/>
            <a:lstStyle/>
            <a:p>
              <a:endParaRPr lang="en-US"/>
            </a:p>
          </p:txBody>
        </p:sp>
        <p:sp>
          <p:nvSpPr>
            <p:cNvPr id="181644" name="Freeform 524"/>
            <p:cNvSpPr>
              <a:spLocks/>
            </p:cNvSpPr>
            <p:nvPr/>
          </p:nvSpPr>
          <p:spPr bwMode="auto">
            <a:xfrm>
              <a:off x="-574" y="1841"/>
              <a:ext cx="187" cy="21"/>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9050" cmpd="sng">
              <a:solidFill>
                <a:srgbClr val="FFFF00"/>
              </a:solidFill>
              <a:round/>
              <a:headEnd/>
              <a:tailEnd/>
            </a:ln>
          </p:spPr>
          <p:txBody>
            <a:bodyPr>
              <a:spAutoFit/>
            </a:bodyPr>
            <a:lstStyle/>
            <a:p>
              <a:endParaRPr lang="en-US"/>
            </a:p>
          </p:txBody>
        </p:sp>
        <p:sp>
          <p:nvSpPr>
            <p:cNvPr id="181645" name="Text Box 525"/>
            <p:cNvSpPr txBox="1">
              <a:spLocks noChangeArrowheads="1"/>
            </p:cNvSpPr>
            <p:nvPr/>
          </p:nvSpPr>
          <p:spPr bwMode="auto">
            <a:xfrm>
              <a:off x="-744" y="1785"/>
              <a:ext cx="206" cy="135"/>
            </a:xfrm>
            <a:prstGeom prst="rect">
              <a:avLst/>
            </a:prstGeom>
            <a:noFill/>
            <a:ln w="9525">
              <a:noFill/>
              <a:miter lim="800000"/>
              <a:headEnd/>
              <a:tailEnd/>
            </a:ln>
          </p:spPr>
          <p:txBody>
            <a:bodyPr wrap="none">
              <a:spAutoFit/>
            </a:bodyPr>
            <a:lstStyle/>
            <a:p>
              <a:r>
                <a:rPr lang="en-US" sz="800" b="1"/>
                <a:t>1/4</a:t>
              </a:r>
            </a:p>
          </p:txBody>
        </p:sp>
        <p:sp>
          <p:nvSpPr>
            <p:cNvPr id="181646" name="Text Box 526"/>
            <p:cNvSpPr txBox="1">
              <a:spLocks noChangeArrowheads="1"/>
            </p:cNvSpPr>
            <p:nvPr/>
          </p:nvSpPr>
          <p:spPr bwMode="auto">
            <a:xfrm>
              <a:off x="-432" y="1784"/>
              <a:ext cx="188" cy="135"/>
            </a:xfrm>
            <a:prstGeom prst="rect">
              <a:avLst/>
            </a:prstGeom>
            <a:noFill/>
            <a:ln w="9525">
              <a:noFill/>
              <a:miter lim="800000"/>
              <a:headEnd/>
              <a:tailEnd/>
            </a:ln>
          </p:spPr>
          <p:txBody>
            <a:bodyPr wrap="none">
              <a:spAutoFit/>
            </a:bodyPr>
            <a:lstStyle/>
            <a:p>
              <a:r>
                <a:rPr lang="en-US" sz="800" b="1"/>
                <a:t>11</a:t>
              </a:r>
            </a:p>
          </p:txBody>
        </p:sp>
      </p:grpSp>
      <p:grpSp>
        <p:nvGrpSpPr>
          <p:cNvPr id="181273" name="Group 527"/>
          <p:cNvGrpSpPr>
            <a:grpSpLocks/>
          </p:cNvGrpSpPr>
          <p:nvPr/>
        </p:nvGrpSpPr>
        <p:grpSpPr bwMode="auto">
          <a:xfrm>
            <a:off x="5334000" y="5105400"/>
            <a:ext cx="782638" cy="431800"/>
            <a:chOff x="1824" y="1680"/>
            <a:chExt cx="493" cy="272"/>
          </a:xfrm>
        </p:grpSpPr>
        <p:grpSp>
          <p:nvGrpSpPr>
            <p:cNvPr id="181624" name="Group 528"/>
            <p:cNvGrpSpPr>
              <a:grpSpLocks/>
            </p:cNvGrpSpPr>
            <p:nvPr/>
          </p:nvGrpSpPr>
          <p:grpSpPr bwMode="auto">
            <a:xfrm>
              <a:off x="1928" y="1770"/>
              <a:ext cx="192" cy="132"/>
              <a:chOff x="1872" y="1152"/>
              <a:chExt cx="252" cy="173"/>
            </a:xfrm>
          </p:grpSpPr>
          <p:sp>
            <p:nvSpPr>
              <p:cNvPr id="181628" name="Rectangle 529"/>
              <p:cNvSpPr>
                <a:spLocks noChangeArrowheads="1"/>
              </p:cNvSpPr>
              <p:nvPr/>
            </p:nvSpPr>
            <p:spPr bwMode="auto">
              <a:xfrm>
                <a:off x="1872" y="1152"/>
                <a:ext cx="252" cy="173"/>
              </a:xfrm>
              <a:prstGeom prst="rect">
                <a:avLst/>
              </a:prstGeom>
              <a:solidFill>
                <a:srgbClr val="99CCFF"/>
              </a:solidFill>
              <a:ln w="19050">
                <a:solidFill>
                  <a:schemeClr val="tx1"/>
                </a:solidFill>
                <a:miter lim="800000"/>
                <a:headEnd/>
                <a:tailEnd/>
              </a:ln>
            </p:spPr>
            <p:txBody>
              <a:bodyPr wrap="none" anchor="ctr"/>
              <a:lstStyle/>
              <a:p>
                <a:endParaRPr lang="en-US"/>
              </a:p>
            </p:txBody>
          </p:sp>
          <p:sp>
            <p:nvSpPr>
              <p:cNvPr id="181629" name="Line 530"/>
              <p:cNvSpPr>
                <a:spLocks noChangeShapeType="1"/>
              </p:cNvSpPr>
              <p:nvPr/>
            </p:nvSpPr>
            <p:spPr bwMode="auto">
              <a:xfrm>
                <a:off x="1901" y="1152"/>
                <a:ext cx="0" cy="173"/>
              </a:xfrm>
              <a:prstGeom prst="line">
                <a:avLst/>
              </a:prstGeom>
              <a:noFill/>
              <a:ln w="19050">
                <a:solidFill>
                  <a:schemeClr val="tx1"/>
                </a:solidFill>
                <a:round/>
                <a:headEnd/>
                <a:tailEnd/>
              </a:ln>
            </p:spPr>
            <p:txBody>
              <a:bodyPr/>
              <a:lstStyle/>
              <a:p>
                <a:endParaRPr lang="en-US"/>
              </a:p>
            </p:txBody>
          </p:sp>
          <p:sp>
            <p:nvSpPr>
              <p:cNvPr id="181630" name="Oval 531"/>
              <p:cNvSpPr>
                <a:spLocks noChangeArrowheads="1"/>
              </p:cNvSpPr>
              <p:nvPr/>
            </p:nvSpPr>
            <p:spPr bwMode="auto">
              <a:xfrm>
                <a:off x="1908" y="1203"/>
                <a:ext cx="181" cy="70"/>
              </a:xfrm>
              <a:prstGeom prst="ellipse">
                <a:avLst/>
              </a:prstGeom>
              <a:solidFill>
                <a:srgbClr val="99CCFF"/>
              </a:solidFill>
              <a:ln w="19050">
                <a:solidFill>
                  <a:schemeClr val="tx1"/>
                </a:solidFill>
                <a:round/>
                <a:headEnd/>
                <a:tailEnd/>
              </a:ln>
            </p:spPr>
            <p:txBody>
              <a:bodyPr/>
              <a:lstStyle/>
              <a:p>
                <a:endParaRPr lang="en-US"/>
              </a:p>
            </p:txBody>
          </p:sp>
          <p:sp>
            <p:nvSpPr>
              <p:cNvPr id="181631" name="Oval 532"/>
              <p:cNvSpPr>
                <a:spLocks noChangeArrowheads="1"/>
              </p:cNvSpPr>
              <p:nvPr/>
            </p:nvSpPr>
            <p:spPr bwMode="auto">
              <a:xfrm>
                <a:off x="1983" y="1274"/>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32" name="Oval 533"/>
              <p:cNvSpPr>
                <a:spLocks noChangeArrowheads="1"/>
              </p:cNvSpPr>
              <p:nvPr/>
            </p:nvSpPr>
            <p:spPr bwMode="auto">
              <a:xfrm>
                <a:off x="2026" y="1273"/>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33" name="Oval 534"/>
              <p:cNvSpPr>
                <a:spLocks noChangeArrowheads="1"/>
              </p:cNvSpPr>
              <p:nvPr/>
            </p:nvSpPr>
            <p:spPr bwMode="auto">
              <a:xfrm>
                <a:off x="1938" y="1274"/>
                <a:ext cx="29" cy="29"/>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634" name="Group 535"/>
              <p:cNvGrpSpPr>
                <a:grpSpLocks/>
              </p:cNvGrpSpPr>
              <p:nvPr/>
            </p:nvGrpSpPr>
            <p:grpSpPr bwMode="auto">
              <a:xfrm>
                <a:off x="1872" y="1152"/>
                <a:ext cx="252" cy="173"/>
                <a:chOff x="1536" y="1488"/>
                <a:chExt cx="252" cy="173"/>
              </a:xfrm>
            </p:grpSpPr>
            <p:sp>
              <p:nvSpPr>
                <p:cNvPr id="181635" name="Line 53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636" name="Line 53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sp>
          <p:nvSpPr>
            <p:cNvPr id="181625" name="Text Box 538"/>
            <p:cNvSpPr txBox="1">
              <a:spLocks noChangeArrowheads="1"/>
            </p:cNvSpPr>
            <p:nvPr/>
          </p:nvSpPr>
          <p:spPr bwMode="auto">
            <a:xfrm>
              <a:off x="1962" y="1680"/>
              <a:ext cx="134" cy="135"/>
            </a:xfrm>
            <a:prstGeom prst="rect">
              <a:avLst/>
            </a:prstGeom>
            <a:noFill/>
            <a:ln w="9525">
              <a:noFill/>
              <a:miter lim="800000"/>
              <a:headEnd/>
              <a:tailEnd/>
            </a:ln>
          </p:spPr>
          <p:txBody>
            <a:bodyPr wrap="none" lIns="91418" tIns="45709" rIns="91418" bIns="45709">
              <a:spAutoFit/>
            </a:bodyPr>
            <a:lstStyle/>
            <a:p>
              <a:pPr eaLnBrk="0" hangingPunct="0"/>
              <a:r>
                <a:rPr lang="en-US" sz="800" b="1"/>
                <a:t>I</a:t>
              </a:r>
            </a:p>
          </p:txBody>
        </p:sp>
        <p:sp>
          <p:nvSpPr>
            <p:cNvPr id="181626" name="Text Box 539"/>
            <p:cNvSpPr txBox="1">
              <a:spLocks noChangeArrowheads="1"/>
            </p:cNvSpPr>
            <p:nvPr/>
          </p:nvSpPr>
          <p:spPr bwMode="auto">
            <a:xfrm>
              <a:off x="1824" y="1817"/>
              <a:ext cx="116" cy="135"/>
            </a:xfrm>
            <a:prstGeom prst="rect">
              <a:avLst/>
            </a:prstGeom>
            <a:noFill/>
            <a:ln w="9525">
              <a:noFill/>
              <a:miter lim="800000"/>
              <a:headEnd/>
              <a:tailEnd/>
            </a:ln>
          </p:spPr>
          <p:txBody>
            <a:bodyPr wrap="none">
              <a:spAutoFit/>
            </a:bodyPr>
            <a:lstStyle/>
            <a:p>
              <a:endParaRPr lang="en-US" sz="800" b="1"/>
            </a:p>
          </p:txBody>
        </p:sp>
        <p:sp>
          <p:nvSpPr>
            <p:cNvPr id="181627" name="Text Box 540"/>
            <p:cNvSpPr txBox="1">
              <a:spLocks noChangeArrowheads="1"/>
            </p:cNvSpPr>
            <p:nvPr/>
          </p:nvSpPr>
          <p:spPr bwMode="auto">
            <a:xfrm>
              <a:off x="2072" y="1817"/>
              <a:ext cx="245" cy="135"/>
            </a:xfrm>
            <a:prstGeom prst="rect">
              <a:avLst/>
            </a:prstGeom>
            <a:noFill/>
            <a:ln w="9525">
              <a:noFill/>
              <a:miter lim="800000"/>
              <a:headEnd/>
              <a:tailEnd/>
            </a:ln>
          </p:spPr>
          <p:txBody>
            <a:bodyPr wrap="none">
              <a:spAutoFit/>
            </a:bodyPr>
            <a:lstStyle/>
            <a:p>
              <a:r>
                <a:rPr lang="en-US" sz="800" b="1"/>
                <a:t>5-20</a:t>
              </a:r>
            </a:p>
          </p:txBody>
        </p:sp>
      </p:grpSp>
      <p:grpSp>
        <p:nvGrpSpPr>
          <p:cNvPr id="181274" name="Group 541"/>
          <p:cNvGrpSpPr>
            <a:grpSpLocks/>
          </p:cNvGrpSpPr>
          <p:nvPr/>
        </p:nvGrpSpPr>
        <p:grpSpPr bwMode="auto">
          <a:xfrm>
            <a:off x="5334000" y="6096000"/>
            <a:ext cx="782638" cy="431800"/>
            <a:chOff x="2243" y="2272"/>
            <a:chExt cx="493" cy="272"/>
          </a:xfrm>
        </p:grpSpPr>
        <p:sp>
          <p:nvSpPr>
            <p:cNvPr id="181612" name="Rectangle 542"/>
            <p:cNvSpPr>
              <a:spLocks noChangeArrowheads="1"/>
            </p:cNvSpPr>
            <p:nvPr/>
          </p:nvSpPr>
          <p:spPr bwMode="auto">
            <a:xfrm>
              <a:off x="2347" y="2364"/>
              <a:ext cx="192" cy="132"/>
            </a:xfrm>
            <a:prstGeom prst="rect">
              <a:avLst/>
            </a:prstGeom>
            <a:solidFill>
              <a:srgbClr val="99CCFF"/>
            </a:solidFill>
            <a:ln w="19050">
              <a:solidFill>
                <a:schemeClr val="tx1"/>
              </a:solidFill>
              <a:prstDash val="sysDot"/>
              <a:miter lim="800000"/>
              <a:headEnd/>
              <a:tailEnd/>
            </a:ln>
          </p:spPr>
          <p:txBody>
            <a:bodyPr wrap="none" anchor="ctr"/>
            <a:lstStyle/>
            <a:p>
              <a:endParaRPr lang="en-US"/>
            </a:p>
          </p:txBody>
        </p:sp>
        <p:sp>
          <p:nvSpPr>
            <p:cNvPr id="181613" name="Line 543"/>
            <p:cNvSpPr>
              <a:spLocks noChangeShapeType="1"/>
            </p:cNvSpPr>
            <p:nvPr/>
          </p:nvSpPr>
          <p:spPr bwMode="auto">
            <a:xfrm>
              <a:off x="2369" y="2364"/>
              <a:ext cx="0" cy="132"/>
            </a:xfrm>
            <a:prstGeom prst="line">
              <a:avLst/>
            </a:prstGeom>
            <a:noFill/>
            <a:ln w="19050">
              <a:solidFill>
                <a:schemeClr val="tx1"/>
              </a:solidFill>
              <a:round/>
              <a:headEnd/>
              <a:tailEnd/>
            </a:ln>
          </p:spPr>
          <p:txBody>
            <a:bodyPr/>
            <a:lstStyle/>
            <a:p>
              <a:endParaRPr lang="en-US"/>
            </a:p>
          </p:txBody>
        </p:sp>
        <p:sp>
          <p:nvSpPr>
            <p:cNvPr id="181614" name="Oval 544"/>
            <p:cNvSpPr>
              <a:spLocks noChangeArrowheads="1"/>
            </p:cNvSpPr>
            <p:nvPr/>
          </p:nvSpPr>
          <p:spPr bwMode="auto">
            <a:xfrm>
              <a:off x="2374" y="2403"/>
              <a:ext cx="138" cy="53"/>
            </a:xfrm>
            <a:prstGeom prst="ellipse">
              <a:avLst/>
            </a:prstGeom>
            <a:solidFill>
              <a:srgbClr val="99CCFF"/>
            </a:solidFill>
            <a:ln w="19050">
              <a:solidFill>
                <a:schemeClr val="tx1"/>
              </a:solidFill>
              <a:round/>
              <a:headEnd/>
              <a:tailEnd/>
            </a:ln>
          </p:spPr>
          <p:txBody>
            <a:bodyPr/>
            <a:lstStyle/>
            <a:p>
              <a:endParaRPr lang="en-US"/>
            </a:p>
          </p:txBody>
        </p:sp>
        <p:sp>
          <p:nvSpPr>
            <p:cNvPr id="181615" name="Oval 545"/>
            <p:cNvSpPr>
              <a:spLocks noChangeArrowheads="1"/>
            </p:cNvSpPr>
            <p:nvPr/>
          </p:nvSpPr>
          <p:spPr bwMode="auto">
            <a:xfrm>
              <a:off x="2432" y="2457"/>
              <a:ext cx="22" cy="22"/>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16" name="Oval 546"/>
            <p:cNvSpPr>
              <a:spLocks noChangeArrowheads="1"/>
            </p:cNvSpPr>
            <p:nvPr/>
          </p:nvSpPr>
          <p:spPr bwMode="auto">
            <a:xfrm>
              <a:off x="2464" y="2456"/>
              <a:ext cx="22" cy="22"/>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17" name="Oval 547"/>
            <p:cNvSpPr>
              <a:spLocks noChangeArrowheads="1"/>
            </p:cNvSpPr>
            <p:nvPr/>
          </p:nvSpPr>
          <p:spPr bwMode="auto">
            <a:xfrm>
              <a:off x="2397" y="2457"/>
              <a:ext cx="22" cy="22"/>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618" name="Group 548"/>
            <p:cNvGrpSpPr>
              <a:grpSpLocks/>
            </p:cNvGrpSpPr>
            <p:nvPr/>
          </p:nvGrpSpPr>
          <p:grpSpPr bwMode="auto">
            <a:xfrm>
              <a:off x="2347" y="2364"/>
              <a:ext cx="192" cy="132"/>
              <a:chOff x="1536" y="1488"/>
              <a:chExt cx="252" cy="173"/>
            </a:xfrm>
          </p:grpSpPr>
          <p:sp>
            <p:nvSpPr>
              <p:cNvPr id="181622" name="Line 549"/>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623" name="Line 550"/>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1619" name="Text Box 551"/>
            <p:cNvSpPr txBox="1">
              <a:spLocks noChangeArrowheads="1"/>
            </p:cNvSpPr>
            <p:nvPr/>
          </p:nvSpPr>
          <p:spPr bwMode="auto">
            <a:xfrm>
              <a:off x="2369" y="2272"/>
              <a:ext cx="152" cy="135"/>
            </a:xfrm>
            <a:prstGeom prst="rect">
              <a:avLst/>
            </a:prstGeom>
            <a:noFill/>
            <a:ln w="9525">
              <a:noFill/>
              <a:miter lim="800000"/>
              <a:headEnd/>
              <a:tailEnd/>
            </a:ln>
          </p:spPr>
          <p:txBody>
            <a:bodyPr wrap="none" lIns="91418" tIns="45709" rIns="91418" bIns="45709">
              <a:spAutoFit/>
            </a:bodyPr>
            <a:lstStyle/>
            <a:p>
              <a:pPr eaLnBrk="0" hangingPunct="0"/>
              <a:r>
                <a:rPr lang="en-US" sz="800" b="1"/>
                <a:t>II</a:t>
              </a:r>
            </a:p>
          </p:txBody>
        </p:sp>
        <p:sp>
          <p:nvSpPr>
            <p:cNvPr id="181620" name="Text Box 552"/>
            <p:cNvSpPr txBox="1">
              <a:spLocks noChangeArrowheads="1"/>
            </p:cNvSpPr>
            <p:nvPr/>
          </p:nvSpPr>
          <p:spPr bwMode="auto">
            <a:xfrm>
              <a:off x="2243" y="2409"/>
              <a:ext cx="116" cy="135"/>
            </a:xfrm>
            <a:prstGeom prst="rect">
              <a:avLst/>
            </a:prstGeom>
            <a:noFill/>
            <a:ln w="9525">
              <a:noFill/>
              <a:miter lim="800000"/>
              <a:headEnd/>
              <a:tailEnd/>
            </a:ln>
          </p:spPr>
          <p:txBody>
            <a:bodyPr wrap="none">
              <a:spAutoFit/>
            </a:bodyPr>
            <a:lstStyle/>
            <a:p>
              <a:endParaRPr lang="en-US" sz="800" b="1"/>
            </a:p>
          </p:txBody>
        </p:sp>
        <p:sp>
          <p:nvSpPr>
            <p:cNvPr id="181621" name="Text Box 553"/>
            <p:cNvSpPr txBox="1">
              <a:spLocks noChangeArrowheads="1"/>
            </p:cNvSpPr>
            <p:nvPr/>
          </p:nvSpPr>
          <p:spPr bwMode="auto">
            <a:xfrm>
              <a:off x="2491" y="2409"/>
              <a:ext cx="245" cy="135"/>
            </a:xfrm>
            <a:prstGeom prst="rect">
              <a:avLst/>
            </a:prstGeom>
            <a:noFill/>
            <a:ln w="9525">
              <a:noFill/>
              <a:miter lim="800000"/>
              <a:headEnd/>
              <a:tailEnd/>
            </a:ln>
          </p:spPr>
          <p:txBody>
            <a:bodyPr wrap="none">
              <a:spAutoFit/>
            </a:bodyPr>
            <a:lstStyle/>
            <a:p>
              <a:r>
                <a:rPr lang="en-US" sz="800" b="1"/>
                <a:t>5-20</a:t>
              </a:r>
            </a:p>
          </p:txBody>
        </p:sp>
      </p:grpSp>
      <p:grpSp>
        <p:nvGrpSpPr>
          <p:cNvPr id="181275" name="Group 554"/>
          <p:cNvGrpSpPr>
            <a:grpSpLocks/>
          </p:cNvGrpSpPr>
          <p:nvPr/>
        </p:nvGrpSpPr>
        <p:grpSpPr bwMode="auto">
          <a:xfrm>
            <a:off x="5334000" y="5562600"/>
            <a:ext cx="782638" cy="431800"/>
            <a:chOff x="2256" y="2592"/>
            <a:chExt cx="493" cy="272"/>
          </a:xfrm>
        </p:grpSpPr>
        <p:sp>
          <p:nvSpPr>
            <p:cNvPr id="181600" name="Rectangle 555"/>
            <p:cNvSpPr>
              <a:spLocks noChangeArrowheads="1"/>
            </p:cNvSpPr>
            <p:nvPr/>
          </p:nvSpPr>
          <p:spPr bwMode="auto">
            <a:xfrm>
              <a:off x="2360" y="2684"/>
              <a:ext cx="192" cy="132"/>
            </a:xfrm>
            <a:prstGeom prst="rect">
              <a:avLst/>
            </a:prstGeom>
            <a:solidFill>
              <a:srgbClr val="99CCFF"/>
            </a:solidFill>
            <a:ln w="19050">
              <a:solidFill>
                <a:schemeClr val="tx1"/>
              </a:solidFill>
              <a:prstDash val="sysDot"/>
              <a:miter lim="800000"/>
              <a:headEnd/>
              <a:tailEnd/>
            </a:ln>
          </p:spPr>
          <p:txBody>
            <a:bodyPr wrap="none" anchor="ctr"/>
            <a:lstStyle/>
            <a:p>
              <a:endParaRPr lang="en-US"/>
            </a:p>
          </p:txBody>
        </p:sp>
        <p:sp>
          <p:nvSpPr>
            <p:cNvPr id="181601" name="Line 556"/>
            <p:cNvSpPr>
              <a:spLocks noChangeShapeType="1"/>
            </p:cNvSpPr>
            <p:nvPr/>
          </p:nvSpPr>
          <p:spPr bwMode="auto">
            <a:xfrm>
              <a:off x="2382" y="2684"/>
              <a:ext cx="0" cy="132"/>
            </a:xfrm>
            <a:prstGeom prst="line">
              <a:avLst/>
            </a:prstGeom>
            <a:noFill/>
            <a:ln w="19050">
              <a:solidFill>
                <a:schemeClr val="tx1"/>
              </a:solidFill>
              <a:round/>
              <a:headEnd/>
              <a:tailEnd/>
            </a:ln>
          </p:spPr>
          <p:txBody>
            <a:bodyPr/>
            <a:lstStyle/>
            <a:p>
              <a:endParaRPr lang="en-US"/>
            </a:p>
          </p:txBody>
        </p:sp>
        <p:sp>
          <p:nvSpPr>
            <p:cNvPr id="181602" name="Oval 557"/>
            <p:cNvSpPr>
              <a:spLocks noChangeArrowheads="1"/>
            </p:cNvSpPr>
            <p:nvPr/>
          </p:nvSpPr>
          <p:spPr bwMode="auto">
            <a:xfrm>
              <a:off x="2387" y="2723"/>
              <a:ext cx="138" cy="53"/>
            </a:xfrm>
            <a:prstGeom prst="ellipse">
              <a:avLst/>
            </a:prstGeom>
            <a:solidFill>
              <a:srgbClr val="99CCFF"/>
            </a:solidFill>
            <a:ln w="19050">
              <a:solidFill>
                <a:schemeClr val="tx1"/>
              </a:solidFill>
              <a:round/>
              <a:headEnd/>
              <a:tailEnd/>
            </a:ln>
          </p:spPr>
          <p:txBody>
            <a:bodyPr/>
            <a:lstStyle/>
            <a:p>
              <a:endParaRPr lang="en-US"/>
            </a:p>
          </p:txBody>
        </p:sp>
        <p:sp>
          <p:nvSpPr>
            <p:cNvPr id="181603" name="Oval 558"/>
            <p:cNvSpPr>
              <a:spLocks noChangeArrowheads="1"/>
            </p:cNvSpPr>
            <p:nvPr/>
          </p:nvSpPr>
          <p:spPr bwMode="auto">
            <a:xfrm>
              <a:off x="2445" y="2777"/>
              <a:ext cx="22" cy="22"/>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04" name="Oval 559"/>
            <p:cNvSpPr>
              <a:spLocks noChangeArrowheads="1"/>
            </p:cNvSpPr>
            <p:nvPr/>
          </p:nvSpPr>
          <p:spPr bwMode="auto">
            <a:xfrm>
              <a:off x="2477" y="2776"/>
              <a:ext cx="22" cy="22"/>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605" name="Oval 560"/>
            <p:cNvSpPr>
              <a:spLocks noChangeArrowheads="1"/>
            </p:cNvSpPr>
            <p:nvPr/>
          </p:nvSpPr>
          <p:spPr bwMode="auto">
            <a:xfrm>
              <a:off x="2410" y="2777"/>
              <a:ext cx="22" cy="22"/>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606" name="Group 561"/>
            <p:cNvGrpSpPr>
              <a:grpSpLocks/>
            </p:cNvGrpSpPr>
            <p:nvPr/>
          </p:nvGrpSpPr>
          <p:grpSpPr bwMode="auto">
            <a:xfrm>
              <a:off x="2360" y="2684"/>
              <a:ext cx="192" cy="132"/>
              <a:chOff x="1536" y="1488"/>
              <a:chExt cx="252" cy="173"/>
            </a:xfrm>
          </p:grpSpPr>
          <p:sp>
            <p:nvSpPr>
              <p:cNvPr id="181610" name="Line 562"/>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611" name="Line 563"/>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1607" name="Text Box 564"/>
            <p:cNvSpPr txBox="1">
              <a:spLocks noChangeArrowheads="1"/>
            </p:cNvSpPr>
            <p:nvPr/>
          </p:nvSpPr>
          <p:spPr bwMode="auto">
            <a:xfrm>
              <a:off x="2382" y="2592"/>
              <a:ext cx="152" cy="135"/>
            </a:xfrm>
            <a:prstGeom prst="rect">
              <a:avLst/>
            </a:prstGeom>
            <a:noFill/>
            <a:ln w="9525">
              <a:noFill/>
              <a:miter lim="800000"/>
              <a:headEnd/>
              <a:tailEnd/>
            </a:ln>
          </p:spPr>
          <p:txBody>
            <a:bodyPr wrap="none" lIns="91418" tIns="45709" rIns="91418" bIns="45709">
              <a:spAutoFit/>
            </a:bodyPr>
            <a:lstStyle/>
            <a:p>
              <a:pPr eaLnBrk="0" hangingPunct="0"/>
              <a:r>
                <a:rPr lang="en-US" sz="800" b="1"/>
                <a:t>II</a:t>
              </a:r>
            </a:p>
          </p:txBody>
        </p:sp>
        <p:sp>
          <p:nvSpPr>
            <p:cNvPr id="181608" name="Text Box 565"/>
            <p:cNvSpPr txBox="1">
              <a:spLocks noChangeArrowheads="1"/>
            </p:cNvSpPr>
            <p:nvPr/>
          </p:nvSpPr>
          <p:spPr bwMode="auto">
            <a:xfrm>
              <a:off x="2256" y="2729"/>
              <a:ext cx="116" cy="135"/>
            </a:xfrm>
            <a:prstGeom prst="rect">
              <a:avLst/>
            </a:prstGeom>
            <a:noFill/>
            <a:ln w="9525">
              <a:noFill/>
              <a:miter lim="800000"/>
              <a:headEnd/>
              <a:tailEnd/>
            </a:ln>
          </p:spPr>
          <p:txBody>
            <a:bodyPr wrap="none">
              <a:spAutoFit/>
            </a:bodyPr>
            <a:lstStyle/>
            <a:p>
              <a:endParaRPr lang="en-US" sz="800" b="1"/>
            </a:p>
          </p:txBody>
        </p:sp>
        <p:sp>
          <p:nvSpPr>
            <p:cNvPr id="181609" name="Text Box 566"/>
            <p:cNvSpPr txBox="1">
              <a:spLocks noChangeArrowheads="1"/>
            </p:cNvSpPr>
            <p:nvPr/>
          </p:nvSpPr>
          <p:spPr bwMode="auto">
            <a:xfrm>
              <a:off x="2504" y="2729"/>
              <a:ext cx="245" cy="135"/>
            </a:xfrm>
            <a:prstGeom prst="rect">
              <a:avLst/>
            </a:prstGeom>
            <a:noFill/>
            <a:ln w="9525">
              <a:noFill/>
              <a:miter lim="800000"/>
              <a:headEnd/>
              <a:tailEnd/>
            </a:ln>
          </p:spPr>
          <p:txBody>
            <a:bodyPr wrap="none">
              <a:spAutoFit/>
            </a:bodyPr>
            <a:lstStyle/>
            <a:p>
              <a:r>
                <a:rPr lang="en-US" sz="800" b="1"/>
                <a:t>1-23</a:t>
              </a:r>
            </a:p>
          </p:txBody>
        </p:sp>
      </p:grpSp>
      <p:grpSp>
        <p:nvGrpSpPr>
          <p:cNvPr id="181276" name="Group 567"/>
          <p:cNvGrpSpPr>
            <a:grpSpLocks/>
          </p:cNvGrpSpPr>
          <p:nvPr/>
        </p:nvGrpSpPr>
        <p:grpSpPr bwMode="auto">
          <a:xfrm>
            <a:off x="4724400" y="6096000"/>
            <a:ext cx="692150" cy="431800"/>
            <a:chOff x="2296" y="1199"/>
            <a:chExt cx="436" cy="272"/>
          </a:xfrm>
        </p:grpSpPr>
        <p:grpSp>
          <p:nvGrpSpPr>
            <p:cNvPr id="181587" name="Group 568"/>
            <p:cNvGrpSpPr>
              <a:grpSpLocks/>
            </p:cNvGrpSpPr>
            <p:nvPr/>
          </p:nvGrpSpPr>
          <p:grpSpPr bwMode="auto">
            <a:xfrm>
              <a:off x="2400" y="1289"/>
              <a:ext cx="192" cy="132"/>
              <a:chOff x="1872" y="1152"/>
              <a:chExt cx="252" cy="173"/>
            </a:xfrm>
          </p:grpSpPr>
          <p:sp>
            <p:nvSpPr>
              <p:cNvPr id="181591" name="Rectangle 569"/>
              <p:cNvSpPr>
                <a:spLocks noChangeArrowheads="1"/>
              </p:cNvSpPr>
              <p:nvPr/>
            </p:nvSpPr>
            <p:spPr bwMode="auto">
              <a:xfrm>
                <a:off x="1872" y="1152"/>
                <a:ext cx="252" cy="173"/>
              </a:xfrm>
              <a:prstGeom prst="rect">
                <a:avLst/>
              </a:prstGeom>
              <a:solidFill>
                <a:srgbClr val="99CCFF"/>
              </a:solidFill>
              <a:ln w="19050">
                <a:solidFill>
                  <a:schemeClr val="tx1"/>
                </a:solidFill>
                <a:miter lim="800000"/>
                <a:headEnd/>
                <a:tailEnd/>
              </a:ln>
            </p:spPr>
            <p:txBody>
              <a:bodyPr wrap="none" anchor="ctr"/>
              <a:lstStyle/>
              <a:p>
                <a:endParaRPr lang="en-US"/>
              </a:p>
            </p:txBody>
          </p:sp>
          <p:sp>
            <p:nvSpPr>
              <p:cNvPr id="181592" name="Line 570"/>
              <p:cNvSpPr>
                <a:spLocks noChangeShapeType="1"/>
              </p:cNvSpPr>
              <p:nvPr/>
            </p:nvSpPr>
            <p:spPr bwMode="auto">
              <a:xfrm>
                <a:off x="1901" y="1152"/>
                <a:ext cx="0" cy="173"/>
              </a:xfrm>
              <a:prstGeom prst="line">
                <a:avLst/>
              </a:prstGeom>
              <a:noFill/>
              <a:ln w="19050">
                <a:solidFill>
                  <a:schemeClr val="tx1"/>
                </a:solidFill>
                <a:round/>
                <a:headEnd/>
                <a:tailEnd/>
              </a:ln>
            </p:spPr>
            <p:txBody>
              <a:bodyPr/>
              <a:lstStyle/>
              <a:p>
                <a:endParaRPr lang="en-US"/>
              </a:p>
            </p:txBody>
          </p:sp>
          <p:sp>
            <p:nvSpPr>
              <p:cNvPr id="181593" name="Oval 571"/>
              <p:cNvSpPr>
                <a:spLocks noChangeArrowheads="1"/>
              </p:cNvSpPr>
              <p:nvPr/>
            </p:nvSpPr>
            <p:spPr bwMode="auto">
              <a:xfrm>
                <a:off x="1908" y="1203"/>
                <a:ext cx="181" cy="70"/>
              </a:xfrm>
              <a:prstGeom prst="ellipse">
                <a:avLst/>
              </a:prstGeom>
              <a:solidFill>
                <a:srgbClr val="99CCFF"/>
              </a:solidFill>
              <a:ln w="19050">
                <a:solidFill>
                  <a:schemeClr val="tx1"/>
                </a:solidFill>
                <a:round/>
                <a:headEnd/>
                <a:tailEnd/>
              </a:ln>
            </p:spPr>
            <p:txBody>
              <a:bodyPr/>
              <a:lstStyle/>
              <a:p>
                <a:endParaRPr lang="en-US"/>
              </a:p>
            </p:txBody>
          </p:sp>
          <p:sp>
            <p:nvSpPr>
              <p:cNvPr id="181594" name="Oval 572"/>
              <p:cNvSpPr>
                <a:spLocks noChangeArrowheads="1"/>
              </p:cNvSpPr>
              <p:nvPr/>
            </p:nvSpPr>
            <p:spPr bwMode="auto">
              <a:xfrm>
                <a:off x="1983" y="1274"/>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595" name="Oval 573"/>
              <p:cNvSpPr>
                <a:spLocks noChangeArrowheads="1"/>
              </p:cNvSpPr>
              <p:nvPr/>
            </p:nvSpPr>
            <p:spPr bwMode="auto">
              <a:xfrm>
                <a:off x="2026" y="1273"/>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596" name="Oval 574"/>
              <p:cNvSpPr>
                <a:spLocks noChangeArrowheads="1"/>
              </p:cNvSpPr>
              <p:nvPr/>
            </p:nvSpPr>
            <p:spPr bwMode="auto">
              <a:xfrm>
                <a:off x="1938" y="1274"/>
                <a:ext cx="29" cy="29"/>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597" name="Group 575"/>
              <p:cNvGrpSpPr>
                <a:grpSpLocks/>
              </p:cNvGrpSpPr>
              <p:nvPr/>
            </p:nvGrpSpPr>
            <p:grpSpPr bwMode="auto">
              <a:xfrm>
                <a:off x="1872" y="1152"/>
                <a:ext cx="252" cy="173"/>
                <a:chOff x="1536" y="1488"/>
                <a:chExt cx="252" cy="173"/>
              </a:xfrm>
            </p:grpSpPr>
            <p:sp>
              <p:nvSpPr>
                <p:cNvPr id="181598" name="Line 57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599" name="Line 57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sp>
          <p:nvSpPr>
            <p:cNvPr id="181588" name="Text Box 578"/>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589" name="Text Box 579"/>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t>5</a:t>
              </a:r>
            </a:p>
          </p:txBody>
        </p:sp>
        <p:sp>
          <p:nvSpPr>
            <p:cNvPr id="181590" name="Text Box 580"/>
            <p:cNvSpPr txBox="1">
              <a:spLocks noChangeArrowheads="1"/>
            </p:cNvSpPr>
            <p:nvPr/>
          </p:nvSpPr>
          <p:spPr bwMode="auto">
            <a:xfrm>
              <a:off x="2544" y="1336"/>
              <a:ext cx="188" cy="135"/>
            </a:xfrm>
            <a:prstGeom prst="rect">
              <a:avLst/>
            </a:prstGeom>
            <a:noFill/>
            <a:ln w="9525">
              <a:noFill/>
              <a:miter lim="800000"/>
              <a:headEnd/>
              <a:tailEnd/>
            </a:ln>
          </p:spPr>
          <p:txBody>
            <a:bodyPr wrap="none">
              <a:spAutoFit/>
            </a:bodyPr>
            <a:lstStyle/>
            <a:p>
              <a:r>
                <a:rPr lang="en-US" sz="800" b="1"/>
                <a:t>20</a:t>
              </a:r>
            </a:p>
          </p:txBody>
        </p:sp>
      </p:grpSp>
      <p:grpSp>
        <p:nvGrpSpPr>
          <p:cNvPr id="181277" name="Group 581"/>
          <p:cNvGrpSpPr>
            <a:grpSpLocks/>
          </p:cNvGrpSpPr>
          <p:nvPr/>
        </p:nvGrpSpPr>
        <p:grpSpPr bwMode="auto">
          <a:xfrm>
            <a:off x="4724400" y="5105400"/>
            <a:ext cx="604838" cy="390525"/>
            <a:chOff x="1148" y="1117"/>
            <a:chExt cx="381" cy="246"/>
          </a:xfrm>
        </p:grpSpPr>
        <p:sp>
          <p:nvSpPr>
            <p:cNvPr id="181578" name="Rectangle 582"/>
            <p:cNvSpPr>
              <a:spLocks noChangeAspect="1" noChangeArrowheads="1"/>
            </p:cNvSpPr>
            <p:nvPr/>
          </p:nvSpPr>
          <p:spPr bwMode="auto">
            <a:xfrm>
              <a:off x="1248" y="1197"/>
              <a:ext cx="125" cy="84"/>
            </a:xfrm>
            <a:prstGeom prst="rect">
              <a:avLst/>
            </a:prstGeom>
            <a:solidFill>
              <a:srgbClr val="99CCFF"/>
            </a:solidFill>
            <a:ln w="9525">
              <a:noFill/>
              <a:miter lim="800000"/>
              <a:headEnd/>
              <a:tailEnd/>
            </a:ln>
          </p:spPr>
          <p:txBody>
            <a:bodyPr wrap="none" anchor="ctr"/>
            <a:lstStyle/>
            <a:p>
              <a:endParaRPr lang="en-US"/>
            </a:p>
          </p:txBody>
        </p:sp>
        <p:grpSp>
          <p:nvGrpSpPr>
            <p:cNvPr id="181579" name="Group 583"/>
            <p:cNvGrpSpPr>
              <a:grpSpLocks noChangeAspect="1"/>
            </p:cNvGrpSpPr>
            <p:nvPr/>
          </p:nvGrpSpPr>
          <p:grpSpPr bwMode="auto">
            <a:xfrm>
              <a:off x="1248" y="1194"/>
              <a:ext cx="127" cy="87"/>
              <a:chOff x="2784" y="643"/>
              <a:chExt cx="252" cy="173"/>
            </a:xfrm>
          </p:grpSpPr>
          <p:sp>
            <p:nvSpPr>
              <p:cNvPr id="181584" name="Rectangle 584"/>
              <p:cNvSpPr>
                <a:spLocks noChangeAspect="1" noChangeArrowheads="1"/>
              </p:cNvSpPr>
              <p:nvPr/>
            </p:nvSpPr>
            <p:spPr bwMode="auto">
              <a:xfrm>
                <a:off x="2784" y="643"/>
                <a:ext cx="252" cy="173"/>
              </a:xfrm>
              <a:prstGeom prst="rect">
                <a:avLst/>
              </a:prstGeom>
              <a:noFill/>
              <a:ln w="19050">
                <a:solidFill>
                  <a:schemeClr val="tx1"/>
                </a:solidFill>
                <a:miter lim="800000"/>
                <a:headEnd/>
                <a:tailEnd/>
              </a:ln>
            </p:spPr>
            <p:txBody>
              <a:bodyPr wrap="none" anchor="ctr"/>
              <a:lstStyle/>
              <a:p>
                <a:endParaRPr lang="en-US"/>
              </a:p>
            </p:txBody>
          </p:sp>
          <p:sp>
            <p:nvSpPr>
              <p:cNvPr id="181585" name="Line 585"/>
              <p:cNvSpPr>
                <a:spLocks noChangeAspect="1" noChangeShapeType="1"/>
              </p:cNvSpPr>
              <p:nvPr/>
            </p:nvSpPr>
            <p:spPr bwMode="auto">
              <a:xfrm>
                <a:off x="2784" y="643"/>
                <a:ext cx="252" cy="173"/>
              </a:xfrm>
              <a:prstGeom prst="line">
                <a:avLst/>
              </a:prstGeom>
              <a:noFill/>
              <a:ln w="19050">
                <a:solidFill>
                  <a:schemeClr val="tx1"/>
                </a:solidFill>
                <a:round/>
                <a:headEnd/>
                <a:tailEnd/>
              </a:ln>
            </p:spPr>
            <p:txBody>
              <a:bodyPr wrap="none" anchor="ctr"/>
              <a:lstStyle/>
              <a:p>
                <a:endParaRPr lang="en-US"/>
              </a:p>
            </p:txBody>
          </p:sp>
          <p:sp>
            <p:nvSpPr>
              <p:cNvPr id="181586" name="Line 586"/>
              <p:cNvSpPr>
                <a:spLocks noChangeAspect="1" noChangeShapeType="1"/>
              </p:cNvSpPr>
              <p:nvPr/>
            </p:nvSpPr>
            <p:spPr bwMode="auto">
              <a:xfrm flipV="1">
                <a:off x="2784" y="643"/>
                <a:ext cx="252" cy="173"/>
              </a:xfrm>
              <a:prstGeom prst="line">
                <a:avLst/>
              </a:prstGeom>
              <a:noFill/>
              <a:ln w="19050">
                <a:solidFill>
                  <a:schemeClr val="tx1"/>
                </a:solidFill>
                <a:round/>
                <a:headEnd/>
                <a:tailEnd/>
              </a:ln>
            </p:spPr>
            <p:txBody>
              <a:bodyPr wrap="none" anchor="ctr"/>
              <a:lstStyle/>
              <a:p>
                <a:endParaRPr lang="en-US"/>
              </a:p>
            </p:txBody>
          </p:sp>
        </p:grpSp>
        <p:sp>
          <p:nvSpPr>
            <p:cNvPr id="181580" name="Text Box 587"/>
            <p:cNvSpPr txBox="1">
              <a:spLocks noChangeAspect="1" noChangeArrowheads="1"/>
            </p:cNvSpPr>
            <p:nvPr/>
          </p:nvSpPr>
          <p:spPr bwMode="auto">
            <a:xfrm>
              <a:off x="1238" y="1117"/>
              <a:ext cx="148" cy="116"/>
            </a:xfrm>
            <a:prstGeom prst="rect">
              <a:avLst/>
            </a:prstGeom>
            <a:noFill/>
            <a:ln w="19050">
              <a:noFill/>
              <a:miter lim="800000"/>
              <a:headEnd/>
              <a:tailEnd/>
            </a:ln>
          </p:spPr>
          <p:txBody>
            <a:bodyPr wrap="none" lIns="91418" tIns="45709" rIns="91418" bIns="45709">
              <a:spAutoFit/>
            </a:bodyPr>
            <a:lstStyle/>
            <a:p>
              <a:pPr eaLnBrk="0" hangingPunct="0"/>
              <a:r>
                <a:rPr lang="en-US" sz="600" b="1"/>
                <a:t>X</a:t>
              </a:r>
            </a:p>
          </p:txBody>
        </p:sp>
        <p:sp>
          <p:nvSpPr>
            <p:cNvPr id="181581" name="Line 588"/>
            <p:cNvSpPr>
              <a:spLocks noChangeAspect="1" noChangeShapeType="1"/>
            </p:cNvSpPr>
            <p:nvPr/>
          </p:nvSpPr>
          <p:spPr bwMode="auto">
            <a:xfrm>
              <a:off x="1248" y="1276"/>
              <a:ext cx="0" cy="87"/>
            </a:xfrm>
            <a:prstGeom prst="line">
              <a:avLst/>
            </a:prstGeom>
            <a:noFill/>
            <a:ln w="19050">
              <a:solidFill>
                <a:schemeClr val="tx1"/>
              </a:solidFill>
              <a:round/>
              <a:headEnd/>
              <a:tailEnd/>
            </a:ln>
          </p:spPr>
          <p:txBody>
            <a:bodyPr/>
            <a:lstStyle/>
            <a:p>
              <a:endParaRPr lang="en-US"/>
            </a:p>
          </p:txBody>
        </p:sp>
        <p:sp>
          <p:nvSpPr>
            <p:cNvPr id="181582" name="Text Box 589"/>
            <p:cNvSpPr txBox="1">
              <a:spLocks noChangeAspect="1" noChangeArrowheads="1"/>
            </p:cNvSpPr>
            <p:nvPr/>
          </p:nvSpPr>
          <p:spPr bwMode="auto">
            <a:xfrm>
              <a:off x="1148" y="1213"/>
              <a:ext cx="143" cy="116"/>
            </a:xfrm>
            <a:prstGeom prst="rect">
              <a:avLst/>
            </a:prstGeom>
            <a:noFill/>
            <a:ln w="19050">
              <a:noFill/>
              <a:miter lim="800000"/>
              <a:headEnd/>
              <a:tailEnd/>
            </a:ln>
          </p:spPr>
          <p:txBody>
            <a:bodyPr wrap="none" lIns="91418" tIns="45709" rIns="91418" bIns="45709">
              <a:spAutoFit/>
            </a:bodyPr>
            <a:lstStyle/>
            <a:p>
              <a:pPr eaLnBrk="0" hangingPunct="0"/>
              <a:r>
                <a:rPr lang="en-US" sz="600" b="1"/>
                <a:t>3</a:t>
              </a:r>
            </a:p>
          </p:txBody>
        </p:sp>
        <p:sp>
          <p:nvSpPr>
            <p:cNvPr id="181583" name="Text Box 590"/>
            <p:cNvSpPr txBox="1">
              <a:spLocks noChangeAspect="1" noChangeArrowheads="1"/>
            </p:cNvSpPr>
            <p:nvPr/>
          </p:nvSpPr>
          <p:spPr bwMode="auto">
            <a:xfrm>
              <a:off x="1338" y="1213"/>
              <a:ext cx="191" cy="116"/>
            </a:xfrm>
            <a:prstGeom prst="rect">
              <a:avLst/>
            </a:prstGeom>
            <a:noFill/>
            <a:ln w="19050">
              <a:noFill/>
              <a:miter lim="800000"/>
              <a:headEnd/>
              <a:tailEnd/>
            </a:ln>
          </p:spPr>
          <p:txBody>
            <a:bodyPr wrap="none" lIns="91418" tIns="45709" rIns="91418" bIns="45709">
              <a:spAutoFit/>
            </a:bodyPr>
            <a:lstStyle/>
            <a:p>
              <a:pPr eaLnBrk="0" hangingPunct="0"/>
              <a:r>
                <a:rPr lang="en-US" sz="600" b="1"/>
                <a:t>2ID</a:t>
              </a:r>
            </a:p>
          </p:txBody>
        </p:sp>
      </p:grpSp>
      <p:sp>
        <p:nvSpPr>
          <p:cNvPr id="181278" name="Line 591"/>
          <p:cNvSpPr>
            <a:spLocks noChangeShapeType="1"/>
          </p:cNvSpPr>
          <p:nvPr/>
        </p:nvSpPr>
        <p:spPr bwMode="auto">
          <a:xfrm>
            <a:off x="4572000" y="457200"/>
            <a:ext cx="0" cy="6400800"/>
          </a:xfrm>
          <a:prstGeom prst="line">
            <a:avLst/>
          </a:prstGeom>
          <a:noFill/>
          <a:ln w="76200">
            <a:solidFill>
              <a:schemeClr val="tx1"/>
            </a:solidFill>
            <a:round/>
            <a:headEnd/>
            <a:tailEnd/>
          </a:ln>
        </p:spPr>
        <p:txBody>
          <a:bodyPr/>
          <a:lstStyle/>
          <a:p>
            <a:endParaRPr lang="en-US"/>
          </a:p>
        </p:txBody>
      </p:sp>
      <p:sp>
        <p:nvSpPr>
          <p:cNvPr id="181279" name="Line 592"/>
          <p:cNvSpPr>
            <a:spLocks noChangeShapeType="1"/>
          </p:cNvSpPr>
          <p:nvPr/>
        </p:nvSpPr>
        <p:spPr bwMode="auto">
          <a:xfrm>
            <a:off x="4572000" y="2895600"/>
            <a:ext cx="4572000" cy="0"/>
          </a:xfrm>
          <a:prstGeom prst="line">
            <a:avLst/>
          </a:prstGeom>
          <a:noFill/>
          <a:ln w="76200">
            <a:solidFill>
              <a:schemeClr val="tx1"/>
            </a:solidFill>
            <a:round/>
            <a:headEnd/>
            <a:tailEnd/>
          </a:ln>
        </p:spPr>
        <p:txBody>
          <a:bodyPr/>
          <a:lstStyle/>
          <a:p>
            <a:endParaRPr lang="en-US"/>
          </a:p>
        </p:txBody>
      </p:sp>
      <p:sp>
        <p:nvSpPr>
          <p:cNvPr id="181280" name="Line 593"/>
          <p:cNvSpPr>
            <a:spLocks noChangeShapeType="1"/>
          </p:cNvSpPr>
          <p:nvPr/>
        </p:nvSpPr>
        <p:spPr bwMode="auto">
          <a:xfrm>
            <a:off x="0" y="3429000"/>
            <a:ext cx="4572000" cy="0"/>
          </a:xfrm>
          <a:prstGeom prst="line">
            <a:avLst/>
          </a:prstGeom>
          <a:noFill/>
          <a:ln w="76200">
            <a:solidFill>
              <a:schemeClr val="tx1"/>
            </a:solidFill>
            <a:round/>
            <a:headEnd/>
            <a:tailEnd/>
          </a:ln>
        </p:spPr>
        <p:txBody>
          <a:bodyPr/>
          <a:lstStyle/>
          <a:p>
            <a:endParaRPr lang="en-US"/>
          </a:p>
        </p:txBody>
      </p:sp>
      <p:sp>
        <p:nvSpPr>
          <p:cNvPr id="181281" name="Line 594"/>
          <p:cNvSpPr>
            <a:spLocks noChangeShapeType="1"/>
          </p:cNvSpPr>
          <p:nvPr/>
        </p:nvSpPr>
        <p:spPr bwMode="auto">
          <a:xfrm>
            <a:off x="0" y="457200"/>
            <a:ext cx="4572000" cy="0"/>
          </a:xfrm>
          <a:prstGeom prst="line">
            <a:avLst/>
          </a:prstGeom>
          <a:noFill/>
          <a:ln w="76200">
            <a:solidFill>
              <a:schemeClr val="tx1"/>
            </a:solidFill>
            <a:round/>
            <a:headEnd/>
            <a:tailEnd/>
          </a:ln>
        </p:spPr>
        <p:txBody>
          <a:bodyPr/>
          <a:lstStyle/>
          <a:p>
            <a:endParaRPr lang="en-US"/>
          </a:p>
        </p:txBody>
      </p:sp>
      <p:sp>
        <p:nvSpPr>
          <p:cNvPr id="181282" name="Line 595"/>
          <p:cNvSpPr>
            <a:spLocks noChangeShapeType="1"/>
          </p:cNvSpPr>
          <p:nvPr/>
        </p:nvSpPr>
        <p:spPr bwMode="auto">
          <a:xfrm>
            <a:off x="4572000" y="457200"/>
            <a:ext cx="4572000" cy="0"/>
          </a:xfrm>
          <a:prstGeom prst="line">
            <a:avLst/>
          </a:prstGeom>
          <a:noFill/>
          <a:ln w="76200">
            <a:solidFill>
              <a:schemeClr val="tx1"/>
            </a:solidFill>
            <a:round/>
            <a:headEnd/>
            <a:tailEnd/>
          </a:ln>
        </p:spPr>
        <p:txBody>
          <a:bodyPr/>
          <a:lstStyle/>
          <a:p>
            <a:endParaRPr lang="en-US"/>
          </a:p>
        </p:txBody>
      </p:sp>
      <p:sp>
        <p:nvSpPr>
          <p:cNvPr id="181283" name="Line 596"/>
          <p:cNvSpPr>
            <a:spLocks noChangeShapeType="1"/>
          </p:cNvSpPr>
          <p:nvPr/>
        </p:nvSpPr>
        <p:spPr bwMode="auto">
          <a:xfrm>
            <a:off x="4572000" y="4572000"/>
            <a:ext cx="4572000" cy="0"/>
          </a:xfrm>
          <a:prstGeom prst="line">
            <a:avLst/>
          </a:prstGeom>
          <a:noFill/>
          <a:ln w="76200">
            <a:solidFill>
              <a:schemeClr val="tx1"/>
            </a:solidFill>
            <a:round/>
            <a:headEnd/>
            <a:tailEnd/>
          </a:ln>
        </p:spPr>
        <p:txBody>
          <a:bodyPr/>
          <a:lstStyle/>
          <a:p>
            <a:endParaRPr lang="en-US"/>
          </a:p>
        </p:txBody>
      </p:sp>
      <p:sp>
        <p:nvSpPr>
          <p:cNvPr id="181284" name="Line 597"/>
          <p:cNvSpPr>
            <a:spLocks noChangeShapeType="1"/>
          </p:cNvSpPr>
          <p:nvPr/>
        </p:nvSpPr>
        <p:spPr bwMode="auto">
          <a:xfrm>
            <a:off x="7696200" y="2895600"/>
            <a:ext cx="0" cy="1676400"/>
          </a:xfrm>
          <a:prstGeom prst="line">
            <a:avLst/>
          </a:prstGeom>
          <a:noFill/>
          <a:ln w="76200">
            <a:solidFill>
              <a:schemeClr val="tx1"/>
            </a:solidFill>
            <a:round/>
            <a:headEnd/>
            <a:tailEnd/>
          </a:ln>
        </p:spPr>
        <p:txBody>
          <a:bodyPr/>
          <a:lstStyle/>
          <a:p>
            <a:endParaRPr lang="en-US"/>
          </a:p>
        </p:txBody>
      </p:sp>
      <p:sp>
        <p:nvSpPr>
          <p:cNvPr id="181285" name="Text Box 598"/>
          <p:cNvSpPr txBox="1">
            <a:spLocks noChangeArrowheads="1"/>
          </p:cNvSpPr>
          <p:nvPr/>
        </p:nvSpPr>
        <p:spPr bwMode="auto">
          <a:xfrm>
            <a:off x="5867400" y="2971800"/>
            <a:ext cx="762000" cy="274638"/>
          </a:xfrm>
          <a:prstGeom prst="rect">
            <a:avLst/>
          </a:prstGeom>
          <a:noFill/>
          <a:ln w="9525">
            <a:noFill/>
            <a:miter lim="800000"/>
            <a:headEnd/>
            <a:tailEnd/>
          </a:ln>
        </p:spPr>
        <p:txBody>
          <a:bodyPr wrap="none">
            <a:spAutoFit/>
          </a:bodyPr>
          <a:lstStyle/>
          <a:p>
            <a:r>
              <a:rPr lang="en-US" sz="1200" b="1" u="sng"/>
              <a:t>Fallujah</a:t>
            </a:r>
          </a:p>
        </p:txBody>
      </p:sp>
      <p:sp>
        <p:nvSpPr>
          <p:cNvPr id="181286" name="Text Box 599"/>
          <p:cNvSpPr txBox="1">
            <a:spLocks noChangeArrowheads="1"/>
          </p:cNvSpPr>
          <p:nvPr/>
        </p:nvSpPr>
        <p:spPr bwMode="auto">
          <a:xfrm>
            <a:off x="8001000" y="2971800"/>
            <a:ext cx="795338" cy="274638"/>
          </a:xfrm>
          <a:prstGeom prst="rect">
            <a:avLst/>
          </a:prstGeom>
          <a:noFill/>
          <a:ln w="9525">
            <a:noFill/>
            <a:miter lim="800000"/>
            <a:headEnd/>
            <a:tailEnd/>
          </a:ln>
        </p:spPr>
        <p:txBody>
          <a:bodyPr wrap="none">
            <a:spAutoFit/>
          </a:bodyPr>
          <a:lstStyle/>
          <a:p>
            <a:r>
              <a:rPr lang="en-US" sz="1200" b="1" u="sng"/>
              <a:t>Al Hillah</a:t>
            </a:r>
          </a:p>
        </p:txBody>
      </p:sp>
      <p:sp>
        <p:nvSpPr>
          <p:cNvPr id="181287" name="Text Box 600"/>
          <p:cNvSpPr txBox="1">
            <a:spLocks noChangeArrowheads="1"/>
          </p:cNvSpPr>
          <p:nvPr/>
        </p:nvSpPr>
        <p:spPr bwMode="auto">
          <a:xfrm>
            <a:off x="5040313" y="4724400"/>
            <a:ext cx="750887" cy="274638"/>
          </a:xfrm>
          <a:prstGeom prst="rect">
            <a:avLst/>
          </a:prstGeom>
          <a:noFill/>
          <a:ln w="9525">
            <a:noFill/>
            <a:miter lim="800000"/>
            <a:headEnd/>
            <a:tailEnd/>
          </a:ln>
        </p:spPr>
        <p:txBody>
          <a:bodyPr wrap="none">
            <a:spAutoFit/>
          </a:bodyPr>
          <a:lstStyle/>
          <a:p>
            <a:r>
              <a:rPr lang="en-US" sz="1200" b="1" u="sng"/>
              <a:t>Tal Afar</a:t>
            </a:r>
          </a:p>
        </p:txBody>
      </p:sp>
      <p:sp>
        <p:nvSpPr>
          <p:cNvPr id="181288" name="Line 601"/>
          <p:cNvSpPr>
            <a:spLocks noChangeShapeType="1"/>
          </p:cNvSpPr>
          <p:nvPr/>
        </p:nvSpPr>
        <p:spPr bwMode="auto">
          <a:xfrm>
            <a:off x="6324600" y="4572000"/>
            <a:ext cx="0" cy="2286000"/>
          </a:xfrm>
          <a:prstGeom prst="line">
            <a:avLst/>
          </a:prstGeom>
          <a:noFill/>
          <a:ln w="76200">
            <a:solidFill>
              <a:schemeClr val="tx1"/>
            </a:solidFill>
            <a:round/>
            <a:headEnd/>
            <a:tailEnd/>
          </a:ln>
        </p:spPr>
        <p:txBody>
          <a:bodyPr/>
          <a:lstStyle/>
          <a:p>
            <a:endParaRPr lang="en-US"/>
          </a:p>
        </p:txBody>
      </p:sp>
      <p:sp>
        <p:nvSpPr>
          <p:cNvPr id="181289" name="Text Box 602"/>
          <p:cNvSpPr txBox="1">
            <a:spLocks noChangeArrowheads="1"/>
          </p:cNvSpPr>
          <p:nvPr/>
        </p:nvSpPr>
        <p:spPr bwMode="auto">
          <a:xfrm>
            <a:off x="6553200" y="4724400"/>
            <a:ext cx="2395538" cy="274638"/>
          </a:xfrm>
          <a:prstGeom prst="rect">
            <a:avLst/>
          </a:prstGeom>
          <a:noFill/>
          <a:ln w="9525">
            <a:noFill/>
            <a:miter lim="800000"/>
            <a:headEnd/>
            <a:tailEnd/>
          </a:ln>
        </p:spPr>
        <p:txBody>
          <a:bodyPr wrap="none">
            <a:spAutoFit/>
          </a:bodyPr>
          <a:lstStyle/>
          <a:p>
            <a:r>
              <a:rPr lang="en-US" sz="1200" b="1" u="sng"/>
              <a:t>Major Subordinate Commands</a:t>
            </a:r>
          </a:p>
        </p:txBody>
      </p:sp>
      <p:grpSp>
        <p:nvGrpSpPr>
          <p:cNvPr id="181290" name="Group 603"/>
          <p:cNvGrpSpPr>
            <a:grpSpLocks/>
          </p:cNvGrpSpPr>
          <p:nvPr/>
        </p:nvGrpSpPr>
        <p:grpSpPr bwMode="auto">
          <a:xfrm>
            <a:off x="3505200" y="609600"/>
            <a:ext cx="744538" cy="439738"/>
            <a:chOff x="842" y="1848"/>
            <a:chExt cx="469" cy="277"/>
          </a:xfrm>
        </p:grpSpPr>
        <p:grpSp>
          <p:nvGrpSpPr>
            <p:cNvPr id="181568" name="Group 604"/>
            <p:cNvGrpSpPr>
              <a:grpSpLocks/>
            </p:cNvGrpSpPr>
            <p:nvPr/>
          </p:nvGrpSpPr>
          <p:grpSpPr bwMode="auto">
            <a:xfrm>
              <a:off x="960" y="1848"/>
              <a:ext cx="190" cy="224"/>
              <a:chOff x="960" y="1848"/>
              <a:chExt cx="190" cy="224"/>
            </a:xfrm>
          </p:grpSpPr>
          <p:grpSp>
            <p:nvGrpSpPr>
              <p:cNvPr id="181571" name="Group 605"/>
              <p:cNvGrpSpPr>
                <a:grpSpLocks noChangeAspect="1"/>
              </p:cNvGrpSpPr>
              <p:nvPr/>
            </p:nvGrpSpPr>
            <p:grpSpPr bwMode="auto">
              <a:xfrm>
                <a:off x="960" y="1941"/>
                <a:ext cx="190" cy="131"/>
                <a:chOff x="2016" y="816"/>
                <a:chExt cx="252" cy="173"/>
              </a:xfrm>
            </p:grpSpPr>
            <p:sp>
              <p:nvSpPr>
                <p:cNvPr id="181576" name="Rectangle 606"/>
                <p:cNvSpPr>
                  <a:spLocks noChangeAspect="1" noChangeArrowheads="1"/>
                </p:cNvSpPr>
                <p:nvPr/>
              </p:nvSpPr>
              <p:spPr bwMode="auto">
                <a:xfrm>
                  <a:off x="2016" y="816"/>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577" name="Oval 607"/>
                <p:cNvSpPr>
                  <a:spLocks noChangeAspect="1" noChangeArrowheads="1"/>
                </p:cNvSpPr>
                <p:nvPr/>
              </p:nvSpPr>
              <p:spPr bwMode="auto">
                <a:xfrm>
                  <a:off x="2052" y="870"/>
                  <a:ext cx="181" cy="70"/>
                </a:xfrm>
                <a:prstGeom prst="ellipse">
                  <a:avLst/>
                </a:prstGeom>
                <a:solidFill>
                  <a:srgbClr val="CCFFFF"/>
                </a:solidFill>
                <a:ln w="19050">
                  <a:solidFill>
                    <a:srgbClr val="0066FF"/>
                  </a:solidFill>
                  <a:round/>
                  <a:headEnd/>
                  <a:tailEnd/>
                </a:ln>
              </p:spPr>
              <p:txBody>
                <a:bodyPr/>
                <a:lstStyle/>
                <a:p>
                  <a:endParaRPr lang="en-US"/>
                </a:p>
              </p:txBody>
            </p:sp>
          </p:grpSp>
          <p:sp>
            <p:nvSpPr>
              <p:cNvPr id="181572" name="Text Box 608"/>
              <p:cNvSpPr txBox="1">
                <a:spLocks noChangeAspect="1" noChangeArrowheads="1"/>
              </p:cNvSpPr>
              <p:nvPr/>
            </p:nvSpPr>
            <p:spPr bwMode="auto">
              <a:xfrm>
                <a:off x="975" y="1848"/>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00FF"/>
                    </a:solidFill>
                  </a:rPr>
                  <a:t>I I</a:t>
                </a:r>
              </a:p>
            </p:txBody>
          </p:sp>
          <p:sp>
            <p:nvSpPr>
              <p:cNvPr id="181573" name="Line 609"/>
              <p:cNvSpPr>
                <a:spLocks noChangeAspect="1" noChangeShapeType="1"/>
              </p:cNvSpPr>
              <p:nvPr/>
            </p:nvSpPr>
            <p:spPr bwMode="auto">
              <a:xfrm flipV="1">
                <a:off x="1097" y="1874"/>
                <a:ext cx="0" cy="65"/>
              </a:xfrm>
              <a:prstGeom prst="line">
                <a:avLst/>
              </a:prstGeom>
              <a:noFill/>
              <a:ln w="12700">
                <a:solidFill>
                  <a:srgbClr val="0066FF"/>
                </a:solidFill>
                <a:round/>
                <a:headEnd/>
                <a:tailEnd/>
              </a:ln>
            </p:spPr>
            <p:txBody>
              <a:bodyPr/>
              <a:lstStyle/>
              <a:p>
                <a:endParaRPr lang="en-US"/>
              </a:p>
            </p:txBody>
          </p:sp>
          <p:sp>
            <p:nvSpPr>
              <p:cNvPr id="181574" name="Line 610"/>
              <p:cNvSpPr>
                <a:spLocks noChangeAspect="1" noChangeShapeType="1"/>
              </p:cNvSpPr>
              <p:nvPr/>
            </p:nvSpPr>
            <p:spPr bwMode="auto">
              <a:xfrm>
                <a:off x="1014" y="1877"/>
                <a:ext cx="83" cy="0"/>
              </a:xfrm>
              <a:prstGeom prst="line">
                <a:avLst/>
              </a:prstGeom>
              <a:noFill/>
              <a:ln w="12700">
                <a:solidFill>
                  <a:srgbClr val="0066FF"/>
                </a:solidFill>
                <a:round/>
                <a:headEnd/>
                <a:tailEnd/>
              </a:ln>
            </p:spPr>
            <p:txBody>
              <a:bodyPr/>
              <a:lstStyle/>
              <a:p>
                <a:endParaRPr lang="en-US"/>
              </a:p>
            </p:txBody>
          </p:sp>
          <p:sp>
            <p:nvSpPr>
              <p:cNvPr id="181575" name="Line 611"/>
              <p:cNvSpPr>
                <a:spLocks noChangeAspect="1" noChangeShapeType="1"/>
              </p:cNvSpPr>
              <p:nvPr/>
            </p:nvSpPr>
            <p:spPr bwMode="auto">
              <a:xfrm flipV="1">
                <a:off x="1016" y="1874"/>
                <a:ext cx="0" cy="65"/>
              </a:xfrm>
              <a:prstGeom prst="line">
                <a:avLst/>
              </a:prstGeom>
              <a:noFill/>
              <a:ln w="12700">
                <a:solidFill>
                  <a:srgbClr val="0066FF"/>
                </a:solidFill>
                <a:round/>
                <a:headEnd/>
                <a:tailEnd/>
              </a:ln>
            </p:spPr>
            <p:txBody>
              <a:bodyPr/>
              <a:lstStyle/>
              <a:p>
                <a:endParaRPr lang="en-US"/>
              </a:p>
            </p:txBody>
          </p:sp>
        </p:grpSp>
        <p:sp>
          <p:nvSpPr>
            <p:cNvPr id="181569" name="Text Box 612"/>
            <p:cNvSpPr txBox="1">
              <a:spLocks noChangeArrowheads="1"/>
            </p:cNvSpPr>
            <p:nvPr/>
          </p:nvSpPr>
          <p:spPr bwMode="auto">
            <a:xfrm>
              <a:off x="842" y="1971"/>
              <a:ext cx="160" cy="154"/>
            </a:xfrm>
            <a:prstGeom prst="rect">
              <a:avLst/>
            </a:prstGeom>
            <a:noFill/>
            <a:ln w="9525">
              <a:noFill/>
              <a:miter lim="800000"/>
              <a:headEnd/>
              <a:tailEnd/>
            </a:ln>
          </p:spPr>
          <p:txBody>
            <a:bodyPr wrap="none">
              <a:spAutoFit/>
            </a:bodyPr>
            <a:lstStyle/>
            <a:p>
              <a:r>
                <a:rPr lang="en-US" sz="1000" b="1">
                  <a:solidFill>
                    <a:srgbClr val="0000FF"/>
                  </a:solidFill>
                </a:rPr>
                <a:t>2</a:t>
              </a:r>
            </a:p>
          </p:txBody>
        </p:sp>
        <p:sp>
          <p:nvSpPr>
            <p:cNvPr id="181570" name="Text Box 613"/>
            <p:cNvSpPr txBox="1">
              <a:spLocks noChangeArrowheads="1"/>
            </p:cNvSpPr>
            <p:nvPr/>
          </p:nvSpPr>
          <p:spPr bwMode="auto">
            <a:xfrm>
              <a:off x="1107" y="1971"/>
              <a:ext cx="204" cy="154"/>
            </a:xfrm>
            <a:prstGeom prst="rect">
              <a:avLst/>
            </a:prstGeom>
            <a:noFill/>
            <a:ln w="9525">
              <a:noFill/>
              <a:miter lim="800000"/>
              <a:headEnd/>
              <a:tailEnd/>
            </a:ln>
          </p:spPr>
          <p:txBody>
            <a:bodyPr wrap="none">
              <a:spAutoFit/>
            </a:bodyPr>
            <a:lstStyle/>
            <a:p>
              <a:r>
                <a:rPr lang="en-US" sz="1000" b="1">
                  <a:solidFill>
                    <a:srgbClr val="0000FF"/>
                  </a:solidFill>
                </a:rPr>
                <a:t>63</a:t>
              </a:r>
            </a:p>
          </p:txBody>
        </p:sp>
      </p:grpSp>
      <p:grpSp>
        <p:nvGrpSpPr>
          <p:cNvPr id="181291" name="Group 614"/>
          <p:cNvGrpSpPr>
            <a:grpSpLocks/>
          </p:cNvGrpSpPr>
          <p:nvPr/>
        </p:nvGrpSpPr>
        <p:grpSpPr bwMode="auto">
          <a:xfrm>
            <a:off x="2895600" y="609600"/>
            <a:ext cx="635000" cy="431800"/>
            <a:chOff x="2296" y="1199"/>
            <a:chExt cx="400" cy="272"/>
          </a:xfrm>
        </p:grpSpPr>
        <p:grpSp>
          <p:nvGrpSpPr>
            <p:cNvPr id="181555" name="Group 615"/>
            <p:cNvGrpSpPr>
              <a:grpSpLocks/>
            </p:cNvGrpSpPr>
            <p:nvPr/>
          </p:nvGrpSpPr>
          <p:grpSpPr bwMode="auto">
            <a:xfrm>
              <a:off x="2400" y="1289"/>
              <a:ext cx="192" cy="132"/>
              <a:chOff x="1872" y="1152"/>
              <a:chExt cx="252" cy="173"/>
            </a:xfrm>
          </p:grpSpPr>
          <p:sp>
            <p:nvSpPr>
              <p:cNvPr id="181559" name="Rectangle 616"/>
              <p:cNvSpPr>
                <a:spLocks noChangeArrowheads="1"/>
              </p:cNvSpPr>
              <p:nvPr/>
            </p:nvSpPr>
            <p:spPr bwMode="auto">
              <a:xfrm>
                <a:off x="1872" y="1152"/>
                <a:ext cx="252" cy="173"/>
              </a:xfrm>
              <a:prstGeom prst="rect">
                <a:avLst/>
              </a:prstGeom>
              <a:solidFill>
                <a:srgbClr val="99CCFF"/>
              </a:solidFill>
              <a:ln w="19050">
                <a:solidFill>
                  <a:schemeClr val="tx1"/>
                </a:solidFill>
                <a:miter lim="800000"/>
                <a:headEnd/>
                <a:tailEnd/>
              </a:ln>
            </p:spPr>
            <p:txBody>
              <a:bodyPr wrap="none" anchor="ctr"/>
              <a:lstStyle/>
              <a:p>
                <a:endParaRPr lang="en-US"/>
              </a:p>
            </p:txBody>
          </p:sp>
          <p:sp>
            <p:nvSpPr>
              <p:cNvPr id="181560" name="Line 617"/>
              <p:cNvSpPr>
                <a:spLocks noChangeShapeType="1"/>
              </p:cNvSpPr>
              <p:nvPr/>
            </p:nvSpPr>
            <p:spPr bwMode="auto">
              <a:xfrm>
                <a:off x="1901" y="1152"/>
                <a:ext cx="0" cy="173"/>
              </a:xfrm>
              <a:prstGeom prst="line">
                <a:avLst/>
              </a:prstGeom>
              <a:noFill/>
              <a:ln w="19050">
                <a:solidFill>
                  <a:schemeClr val="tx1"/>
                </a:solidFill>
                <a:round/>
                <a:headEnd/>
                <a:tailEnd/>
              </a:ln>
            </p:spPr>
            <p:txBody>
              <a:bodyPr/>
              <a:lstStyle/>
              <a:p>
                <a:endParaRPr lang="en-US"/>
              </a:p>
            </p:txBody>
          </p:sp>
          <p:sp>
            <p:nvSpPr>
              <p:cNvPr id="181561" name="Oval 618"/>
              <p:cNvSpPr>
                <a:spLocks noChangeArrowheads="1"/>
              </p:cNvSpPr>
              <p:nvPr/>
            </p:nvSpPr>
            <p:spPr bwMode="auto">
              <a:xfrm>
                <a:off x="1908" y="1203"/>
                <a:ext cx="181" cy="70"/>
              </a:xfrm>
              <a:prstGeom prst="ellipse">
                <a:avLst/>
              </a:prstGeom>
              <a:solidFill>
                <a:srgbClr val="99CCFF"/>
              </a:solidFill>
              <a:ln w="19050">
                <a:solidFill>
                  <a:schemeClr val="tx1"/>
                </a:solidFill>
                <a:round/>
                <a:headEnd/>
                <a:tailEnd/>
              </a:ln>
            </p:spPr>
            <p:txBody>
              <a:bodyPr/>
              <a:lstStyle/>
              <a:p>
                <a:endParaRPr lang="en-US"/>
              </a:p>
            </p:txBody>
          </p:sp>
          <p:sp>
            <p:nvSpPr>
              <p:cNvPr id="181562" name="Oval 619"/>
              <p:cNvSpPr>
                <a:spLocks noChangeArrowheads="1"/>
              </p:cNvSpPr>
              <p:nvPr/>
            </p:nvSpPr>
            <p:spPr bwMode="auto">
              <a:xfrm>
                <a:off x="1983" y="1274"/>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563" name="Oval 620"/>
              <p:cNvSpPr>
                <a:spLocks noChangeArrowheads="1"/>
              </p:cNvSpPr>
              <p:nvPr/>
            </p:nvSpPr>
            <p:spPr bwMode="auto">
              <a:xfrm>
                <a:off x="2026" y="1273"/>
                <a:ext cx="29" cy="29"/>
              </a:xfrm>
              <a:prstGeom prst="ellipse">
                <a:avLst/>
              </a:prstGeom>
              <a:solidFill>
                <a:srgbClr val="99CCFF"/>
              </a:solidFill>
              <a:ln w="19050">
                <a:solidFill>
                  <a:schemeClr val="tx1"/>
                </a:solidFill>
                <a:round/>
                <a:headEnd/>
                <a:tailEnd/>
              </a:ln>
            </p:spPr>
            <p:txBody>
              <a:bodyPr wrap="none" anchor="ctr"/>
              <a:lstStyle/>
              <a:p>
                <a:endParaRPr lang="en-US"/>
              </a:p>
            </p:txBody>
          </p:sp>
          <p:sp>
            <p:nvSpPr>
              <p:cNvPr id="181564" name="Oval 621"/>
              <p:cNvSpPr>
                <a:spLocks noChangeArrowheads="1"/>
              </p:cNvSpPr>
              <p:nvPr/>
            </p:nvSpPr>
            <p:spPr bwMode="auto">
              <a:xfrm>
                <a:off x="1938" y="1274"/>
                <a:ext cx="29" cy="29"/>
              </a:xfrm>
              <a:prstGeom prst="ellipse">
                <a:avLst/>
              </a:prstGeom>
              <a:solidFill>
                <a:srgbClr val="99CCFF"/>
              </a:solidFill>
              <a:ln w="19050">
                <a:solidFill>
                  <a:schemeClr val="tx1"/>
                </a:solidFill>
                <a:round/>
                <a:headEnd/>
                <a:tailEnd/>
              </a:ln>
            </p:spPr>
            <p:txBody>
              <a:bodyPr wrap="none" anchor="ctr"/>
              <a:lstStyle/>
              <a:p>
                <a:endParaRPr lang="en-US"/>
              </a:p>
            </p:txBody>
          </p:sp>
          <p:grpSp>
            <p:nvGrpSpPr>
              <p:cNvPr id="181565" name="Group 622"/>
              <p:cNvGrpSpPr>
                <a:grpSpLocks/>
              </p:cNvGrpSpPr>
              <p:nvPr/>
            </p:nvGrpSpPr>
            <p:grpSpPr bwMode="auto">
              <a:xfrm>
                <a:off x="1872" y="1152"/>
                <a:ext cx="252" cy="173"/>
                <a:chOff x="1536" y="1488"/>
                <a:chExt cx="252" cy="173"/>
              </a:xfrm>
            </p:grpSpPr>
            <p:sp>
              <p:nvSpPr>
                <p:cNvPr id="181566" name="Line 623"/>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1567" name="Line 624"/>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sp>
          <p:nvSpPr>
            <p:cNvPr id="181556" name="Text Box 625"/>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sp>
          <p:nvSpPr>
            <p:cNvPr id="181557" name="Text Box 626"/>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t>1</a:t>
              </a:r>
            </a:p>
          </p:txBody>
        </p:sp>
        <p:sp>
          <p:nvSpPr>
            <p:cNvPr id="181558" name="Text Box 627"/>
            <p:cNvSpPr txBox="1">
              <a:spLocks noChangeArrowheads="1"/>
            </p:cNvSpPr>
            <p:nvPr/>
          </p:nvSpPr>
          <p:spPr bwMode="auto">
            <a:xfrm>
              <a:off x="2544" y="1336"/>
              <a:ext cx="152" cy="135"/>
            </a:xfrm>
            <a:prstGeom prst="rect">
              <a:avLst/>
            </a:prstGeom>
            <a:noFill/>
            <a:ln w="9525">
              <a:noFill/>
              <a:miter lim="800000"/>
              <a:headEnd/>
              <a:tailEnd/>
            </a:ln>
          </p:spPr>
          <p:txBody>
            <a:bodyPr wrap="none">
              <a:spAutoFit/>
            </a:bodyPr>
            <a:lstStyle/>
            <a:p>
              <a:r>
                <a:rPr lang="en-US" sz="800" b="1"/>
                <a:t>5</a:t>
              </a:r>
            </a:p>
          </p:txBody>
        </p:sp>
      </p:grpSp>
      <p:grpSp>
        <p:nvGrpSpPr>
          <p:cNvPr id="181292" name="Group 628"/>
          <p:cNvGrpSpPr>
            <a:grpSpLocks/>
          </p:cNvGrpSpPr>
          <p:nvPr/>
        </p:nvGrpSpPr>
        <p:grpSpPr bwMode="auto">
          <a:xfrm>
            <a:off x="76200" y="609600"/>
            <a:ext cx="744538" cy="439738"/>
            <a:chOff x="842" y="1848"/>
            <a:chExt cx="469" cy="277"/>
          </a:xfrm>
        </p:grpSpPr>
        <p:grpSp>
          <p:nvGrpSpPr>
            <p:cNvPr id="181545" name="Group 629"/>
            <p:cNvGrpSpPr>
              <a:grpSpLocks/>
            </p:cNvGrpSpPr>
            <p:nvPr/>
          </p:nvGrpSpPr>
          <p:grpSpPr bwMode="auto">
            <a:xfrm>
              <a:off x="960" y="1848"/>
              <a:ext cx="190" cy="224"/>
              <a:chOff x="960" y="1848"/>
              <a:chExt cx="190" cy="224"/>
            </a:xfrm>
          </p:grpSpPr>
          <p:grpSp>
            <p:nvGrpSpPr>
              <p:cNvPr id="181548" name="Group 630"/>
              <p:cNvGrpSpPr>
                <a:grpSpLocks noChangeAspect="1"/>
              </p:cNvGrpSpPr>
              <p:nvPr/>
            </p:nvGrpSpPr>
            <p:grpSpPr bwMode="auto">
              <a:xfrm>
                <a:off x="960" y="1941"/>
                <a:ext cx="190" cy="131"/>
                <a:chOff x="2016" y="816"/>
                <a:chExt cx="252" cy="173"/>
              </a:xfrm>
            </p:grpSpPr>
            <p:sp>
              <p:nvSpPr>
                <p:cNvPr id="181553" name="Rectangle 631"/>
                <p:cNvSpPr>
                  <a:spLocks noChangeAspect="1" noChangeArrowheads="1"/>
                </p:cNvSpPr>
                <p:nvPr/>
              </p:nvSpPr>
              <p:spPr bwMode="auto">
                <a:xfrm>
                  <a:off x="2016" y="816"/>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554" name="Oval 632"/>
                <p:cNvSpPr>
                  <a:spLocks noChangeAspect="1" noChangeArrowheads="1"/>
                </p:cNvSpPr>
                <p:nvPr/>
              </p:nvSpPr>
              <p:spPr bwMode="auto">
                <a:xfrm>
                  <a:off x="2052" y="870"/>
                  <a:ext cx="181" cy="70"/>
                </a:xfrm>
                <a:prstGeom prst="ellipse">
                  <a:avLst/>
                </a:prstGeom>
                <a:solidFill>
                  <a:srgbClr val="CCFFFF"/>
                </a:solidFill>
                <a:ln w="19050">
                  <a:solidFill>
                    <a:srgbClr val="0066FF"/>
                  </a:solidFill>
                  <a:round/>
                  <a:headEnd/>
                  <a:tailEnd/>
                </a:ln>
              </p:spPr>
              <p:txBody>
                <a:bodyPr/>
                <a:lstStyle/>
                <a:p>
                  <a:endParaRPr lang="en-US"/>
                </a:p>
              </p:txBody>
            </p:sp>
          </p:grpSp>
          <p:sp>
            <p:nvSpPr>
              <p:cNvPr id="181549" name="Text Box 633"/>
              <p:cNvSpPr txBox="1">
                <a:spLocks noChangeAspect="1" noChangeArrowheads="1"/>
              </p:cNvSpPr>
              <p:nvPr/>
            </p:nvSpPr>
            <p:spPr bwMode="auto">
              <a:xfrm>
                <a:off x="975" y="1848"/>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00FF"/>
                    </a:solidFill>
                  </a:rPr>
                  <a:t>I I</a:t>
                </a:r>
              </a:p>
            </p:txBody>
          </p:sp>
          <p:sp>
            <p:nvSpPr>
              <p:cNvPr id="181550" name="Line 634"/>
              <p:cNvSpPr>
                <a:spLocks noChangeAspect="1" noChangeShapeType="1"/>
              </p:cNvSpPr>
              <p:nvPr/>
            </p:nvSpPr>
            <p:spPr bwMode="auto">
              <a:xfrm flipV="1">
                <a:off x="1097" y="1874"/>
                <a:ext cx="0" cy="65"/>
              </a:xfrm>
              <a:prstGeom prst="line">
                <a:avLst/>
              </a:prstGeom>
              <a:noFill/>
              <a:ln w="12700">
                <a:solidFill>
                  <a:srgbClr val="0066FF"/>
                </a:solidFill>
                <a:round/>
                <a:headEnd/>
                <a:tailEnd/>
              </a:ln>
            </p:spPr>
            <p:txBody>
              <a:bodyPr/>
              <a:lstStyle/>
              <a:p>
                <a:endParaRPr lang="en-US"/>
              </a:p>
            </p:txBody>
          </p:sp>
          <p:sp>
            <p:nvSpPr>
              <p:cNvPr id="181551" name="Line 635"/>
              <p:cNvSpPr>
                <a:spLocks noChangeAspect="1" noChangeShapeType="1"/>
              </p:cNvSpPr>
              <p:nvPr/>
            </p:nvSpPr>
            <p:spPr bwMode="auto">
              <a:xfrm>
                <a:off x="1014" y="1877"/>
                <a:ext cx="83" cy="0"/>
              </a:xfrm>
              <a:prstGeom prst="line">
                <a:avLst/>
              </a:prstGeom>
              <a:noFill/>
              <a:ln w="12700">
                <a:solidFill>
                  <a:srgbClr val="0066FF"/>
                </a:solidFill>
                <a:round/>
                <a:headEnd/>
                <a:tailEnd/>
              </a:ln>
            </p:spPr>
            <p:txBody>
              <a:bodyPr/>
              <a:lstStyle/>
              <a:p>
                <a:endParaRPr lang="en-US"/>
              </a:p>
            </p:txBody>
          </p:sp>
          <p:sp>
            <p:nvSpPr>
              <p:cNvPr id="181552" name="Line 636"/>
              <p:cNvSpPr>
                <a:spLocks noChangeAspect="1" noChangeShapeType="1"/>
              </p:cNvSpPr>
              <p:nvPr/>
            </p:nvSpPr>
            <p:spPr bwMode="auto">
              <a:xfrm flipV="1">
                <a:off x="1016" y="1874"/>
                <a:ext cx="0" cy="65"/>
              </a:xfrm>
              <a:prstGeom prst="line">
                <a:avLst/>
              </a:prstGeom>
              <a:noFill/>
              <a:ln w="12700">
                <a:solidFill>
                  <a:srgbClr val="0066FF"/>
                </a:solidFill>
                <a:round/>
                <a:headEnd/>
                <a:tailEnd/>
              </a:ln>
            </p:spPr>
            <p:txBody>
              <a:bodyPr/>
              <a:lstStyle/>
              <a:p>
                <a:endParaRPr lang="en-US"/>
              </a:p>
            </p:txBody>
          </p:sp>
        </p:grpSp>
        <p:sp>
          <p:nvSpPr>
            <p:cNvPr id="181546" name="Text Box 637"/>
            <p:cNvSpPr txBox="1">
              <a:spLocks noChangeArrowheads="1"/>
            </p:cNvSpPr>
            <p:nvPr/>
          </p:nvSpPr>
          <p:spPr bwMode="auto">
            <a:xfrm>
              <a:off x="842" y="1971"/>
              <a:ext cx="160" cy="154"/>
            </a:xfrm>
            <a:prstGeom prst="rect">
              <a:avLst/>
            </a:prstGeom>
            <a:noFill/>
            <a:ln w="9525">
              <a:noFill/>
              <a:miter lim="800000"/>
              <a:headEnd/>
              <a:tailEnd/>
            </a:ln>
          </p:spPr>
          <p:txBody>
            <a:bodyPr wrap="none">
              <a:spAutoFit/>
            </a:bodyPr>
            <a:lstStyle/>
            <a:p>
              <a:r>
                <a:rPr lang="en-US" sz="1000" b="1">
                  <a:solidFill>
                    <a:srgbClr val="0000FF"/>
                  </a:solidFill>
                </a:rPr>
                <a:t>2</a:t>
              </a:r>
            </a:p>
          </p:txBody>
        </p:sp>
        <p:sp>
          <p:nvSpPr>
            <p:cNvPr id="181547" name="Text Box 638"/>
            <p:cNvSpPr txBox="1">
              <a:spLocks noChangeArrowheads="1"/>
            </p:cNvSpPr>
            <p:nvPr/>
          </p:nvSpPr>
          <p:spPr bwMode="auto">
            <a:xfrm>
              <a:off x="1107" y="1971"/>
              <a:ext cx="204" cy="154"/>
            </a:xfrm>
            <a:prstGeom prst="rect">
              <a:avLst/>
            </a:prstGeom>
            <a:noFill/>
            <a:ln w="9525">
              <a:noFill/>
              <a:miter lim="800000"/>
              <a:headEnd/>
              <a:tailEnd/>
            </a:ln>
          </p:spPr>
          <p:txBody>
            <a:bodyPr wrap="none">
              <a:spAutoFit/>
            </a:bodyPr>
            <a:lstStyle/>
            <a:p>
              <a:r>
                <a:rPr lang="en-US" sz="1000" b="1">
                  <a:solidFill>
                    <a:srgbClr val="0000FF"/>
                  </a:solidFill>
                </a:rPr>
                <a:t>63</a:t>
              </a:r>
            </a:p>
          </p:txBody>
        </p:sp>
      </p:grpSp>
      <p:grpSp>
        <p:nvGrpSpPr>
          <p:cNvPr id="181293" name="Group 639"/>
          <p:cNvGrpSpPr>
            <a:grpSpLocks/>
          </p:cNvGrpSpPr>
          <p:nvPr/>
        </p:nvGrpSpPr>
        <p:grpSpPr bwMode="auto">
          <a:xfrm>
            <a:off x="762000" y="609600"/>
            <a:ext cx="628650" cy="428625"/>
            <a:chOff x="856" y="1591"/>
            <a:chExt cx="396" cy="270"/>
          </a:xfrm>
        </p:grpSpPr>
        <p:grpSp>
          <p:nvGrpSpPr>
            <p:cNvPr id="181534" name="Group 640"/>
            <p:cNvGrpSpPr>
              <a:grpSpLocks/>
            </p:cNvGrpSpPr>
            <p:nvPr/>
          </p:nvGrpSpPr>
          <p:grpSpPr bwMode="auto">
            <a:xfrm>
              <a:off x="972" y="1591"/>
              <a:ext cx="170" cy="135"/>
              <a:chOff x="994" y="1482"/>
              <a:chExt cx="170" cy="135"/>
            </a:xfrm>
          </p:grpSpPr>
          <p:sp>
            <p:nvSpPr>
              <p:cNvPr id="181541" name="Text Box 641"/>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542" name="Line 642"/>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543" name="Line 643"/>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544" name="Line 644"/>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grpSp>
          <p:nvGrpSpPr>
            <p:cNvPr id="181535" name="Group 645"/>
            <p:cNvGrpSpPr>
              <a:grpSpLocks/>
            </p:cNvGrpSpPr>
            <p:nvPr/>
          </p:nvGrpSpPr>
          <p:grpSpPr bwMode="auto">
            <a:xfrm>
              <a:off x="960" y="1680"/>
              <a:ext cx="189" cy="130"/>
              <a:chOff x="960" y="1680"/>
              <a:chExt cx="189" cy="130"/>
            </a:xfrm>
          </p:grpSpPr>
          <p:sp>
            <p:nvSpPr>
              <p:cNvPr id="181538" name="Rectangle 646"/>
              <p:cNvSpPr>
                <a:spLocks noChangeAspect="1" noChangeArrowheads="1"/>
              </p:cNvSpPr>
              <p:nvPr/>
            </p:nvSpPr>
            <p:spPr bwMode="auto">
              <a:xfrm>
                <a:off x="960" y="1680"/>
                <a:ext cx="189" cy="130"/>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539" name="Oval 647"/>
              <p:cNvSpPr>
                <a:spLocks noChangeAspect="1" noChangeArrowheads="1"/>
              </p:cNvSpPr>
              <p:nvPr/>
            </p:nvSpPr>
            <p:spPr bwMode="auto">
              <a:xfrm>
                <a:off x="1039" y="1730"/>
                <a:ext cx="36" cy="36"/>
              </a:xfrm>
              <a:prstGeom prst="ellipse">
                <a:avLst/>
              </a:prstGeom>
              <a:solidFill>
                <a:srgbClr val="0066FF"/>
              </a:solidFill>
              <a:ln w="9525">
                <a:solidFill>
                  <a:srgbClr val="0066FF"/>
                </a:solidFill>
                <a:round/>
                <a:headEnd/>
                <a:tailEnd/>
              </a:ln>
            </p:spPr>
            <p:txBody>
              <a:bodyPr wrap="none" anchor="ctr"/>
              <a:lstStyle/>
              <a:p>
                <a:endParaRPr lang="en-US"/>
              </a:p>
            </p:txBody>
          </p:sp>
          <p:sp>
            <p:nvSpPr>
              <p:cNvPr id="181540" name="Oval 648"/>
              <p:cNvSpPr>
                <a:spLocks noChangeAspect="1" noChangeArrowheads="1"/>
              </p:cNvSpPr>
              <p:nvPr/>
            </p:nvSpPr>
            <p:spPr bwMode="auto">
              <a:xfrm>
                <a:off x="987" y="1721"/>
                <a:ext cx="136" cy="52"/>
              </a:xfrm>
              <a:prstGeom prst="ellipse">
                <a:avLst/>
              </a:prstGeom>
              <a:noFill/>
              <a:ln w="19050">
                <a:solidFill>
                  <a:srgbClr val="0066FF"/>
                </a:solidFill>
                <a:round/>
                <a:headEnd/>
                <a:tailEnd/>
              </a:ln>
            </p:spPr>
            <p:txBody>
              <a:bodyPr/>
              <a:lstStyle/>
              <a:p>
                <a:endParaRPr lang="en-US"/>
              </a:p>
            </p:txBody>
          </p:sp>
        </p:grpSp>
        <p:sp>
          <p:nvSpPr>
            <p:cNvPr id="181536" name="Text Box 649"/>
            <p:cNvSpPr txBox="1">
              <a:spLocks noChangeArrowheads="1"/>
            </p:cNvSpPr>
            <p:nvPr/>
          </p:nvSpPr>
          <p:spPr bwMode="auto">
            <a:xfrm>
              <a:off x="856" y="1724"/>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537" name="Text Box 650"/>
            <p:cNvSpPr txBox="1">
              <a:spLocks noChangeArrowheads="1"/>
            </p:cNvSpPr>
            <p:nvPr/>
          </p:nvSpPr>
          <p:spPr bwMode="auto">
            <a:xfrm>
              <a:off x="1100" y="1726"/>
              <a:ext cx="152" cy="135"/>
            </a:xfrm>
            <a:prstGeom prst="rect">
              <a:avLst/>
            </a:prstGeom>
            <a:noFill/>
            <a:ln w="9525">
              <a:noFill/>
              <a:miter lim="800000"/>
              <a:headEnd/>
              <a:tailEnd/>
            </a:ln>
          </p:spPr>
          <p:txBody>
            <a:bodyPr wrap="none">
              <a:spAutoFit/>
            </a:bodyPr>
            <a:lstStyle/>
            <a:p>
              <a:r>
                <a:rPr lang="en-US" sz="800" b="1">
                  <a:solidFill>
                    <a:srgbClr val="0000FF"/>
                  </a:solidFill>
                </a:rPr>
                <a:t>6</a:t>
              </a:r>
            </a:p>
          </p:txBody>
        </p:sp>
      </p:grpSp>
      <p:grpSp>
        <p:nvGrpSpPr>
          <p:cNvPr id="181294" name="Group 651"/>
          <p:cNvGrpSpPr>
            <a:grpSpLocks/>
          </p:cNvGrpSpPr>
          <p:nvPr/>
        </p:nvGrpSpPr>
        <p:grpSpPr bwMode="auto">
          <a:xfrm>
            <a:off x="1447800" y="609600"/>
            <a:ext cx="547688" cy="433388"/>
            <a:chOff x="1431" y="1600"/>
            <a:chExt cx="345" cy="273"/>
          </a:xfrm>
        </p:grpSpPr>
        <p:grpSp>
          <p:nvGrpSpPr>
            <p:cNvPr id="181521" name="Group 652"/>
            <p:cNvGrpSpPr>
              <a:grpSpLocks/>
            </p:cNvGrpSpPr>
            <p:nvPr/>
          </p:nvGrpSpPr>
          <p:grpSpPr bwMode="auto">
            <a:xfrm>
              <a:off x="1454" y="1600"/>
              <a:ext cx="170" cy="135"/>
              <a:chOff x="994" y="1482"/>
              <a:chExt cx="170" cy="135"/>
            </a:xfrm>
          </p:grpSpPr>
          <p:sp>
            <p:nvSpPr>
              <p:cNvPr id="181530" name="Text Box 653"/>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531" name="Line 654"/>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532" name="Line 655"/>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533" name="Line 656"/>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sp>
          <p:nvSpPr>
            <p:cNvPr id="181522" name="Text Box 657"/>
            <p:cNvSpPr txBox="1">
              <a:spLocks noChangeArrowheads="1"/>
            </p:cNvSpPr>
            <p:nvPr/>
          </p:nvSpPr>
          <p:spPr bwMode="auto">
            <a:xfrm>
              <a:off x="1588" y="1738"/>
              <a:ext cx="188" cy="135"/>
            </a:xfrm>
            <a:prstGeom prst="rect">
              <a:avLst/>
            </a:prstGeom>
            <a:noFill/>
            <a:ln w="9525">
              <a:noFill/>
              <a:miter lim="800000"/>
              <a:headEnd/>
              <a:tailEnd/>
            </a:ln>
          </p:spPr>
          <p:txBody>
            <a:bodyPr wrap="none">
              <a:spAutoFit/>
            </a:bodyPr>
            <a:lstStyle/>
            <a:p>
              <a:r>
                <a:rPr lang="en-US" sz="800" b="1">
                  <a:solidFill>
                    <a:srgbClr val="0000FF"/>
                  </a:solidFill>
                </a:rPr>
                <a:t>82</a:t>
              </a:r>
            </a:p>
          </p:txBody>
        </p:sp>
        <p:sp>
          <p:nvSpPr>
            <p:cNvPr id="181523" name="Rectangle 658"/>
            <p:cNvSpPr>
              <a:spLocks noChangeAspect="1" noChangeArrowheads="1"/>
            </p:cNvSpPr>
            <p:nvPr/>
          </p:nvSpPr>
          <p:spPr bwMode="auto">
            <a:xfrm>
              <a:off x="1440" y="1692"/>
              <a:ext cx="195" cy="133"/>
            </a:xfrm>
            <a:prstGeom prst="rect">
              <a:avLst/>
            </a:prstGeom>
            <a:solidFill>
              <a:srgbClr val="CCFFFF"/>
            </a:solidFill>
            <a:ln w="19050">
              <a:solidFill>
                <a:srgbClr val="0066FF"/>
              </a:solidFill>
              <a:miter lim="800000"/>
              <a:headEnd/>
              <a:tailEnd/>
            </a:ln>
          </p:spPr>
          <p:txBody>
            <a:bodyPr wrap="none" anchor="ctr"/>
            <a:lstStyle/>
            <a:p>
              <a:endParaRPr lang="en-US"/>
            </a:p>
          </p:txBody>
        </p:sp>
        <p:grpSp>
          <p:nvGrpSpPr>
            <p:cNvPr id="181524" name="Group 659"/>
            <p:cNvGrpSpPr>
              <a:grpSpLocks noChangeAspect="1"/>
            </p:cNvGrpSpPr>
            <p:nvPr/>
          </p:nvGrpSpPr>
          <p:grpSpPr bwMode="auto">
            <a:xfrm>
              <a:off x="1482" y="1763"/>
              <a:ext cx="112" cy="37"/>
              <a:chOff x="3456" y="1776"/>
              <a:chExt cx="144" cy="48"/>
            </a:xfrm>
          </p:grpSpPr>
          <p:sp>
            <p:nvSpPr>
              <p:cNvPr id="181526" name="Line 660"/>
              <p:cNvSpPr>
                <a:spLocks noChangeAspect="1" noChangeShapeType="1"/>
              </p:cNvSpPr>
              <p:nvPr/>
            </p:nvSpPr>
            <p:spPr bwMode="auto">
              <a:xfrm>
                <a:off x="3456" y="1776"/>
                <a:ext cx="144" cy="0"/>
              </a:xfrm>
              <a:prstGeom prst="line">
                <a:avLst/>
              </a:prstGeom>
              <a:noFill/>
              <a:ln w="19050">
                <a:solidFill>
                  <a:srgbClr val="0066FF"/>
                </a:solidFill>
                <a:round/>
                <a:headEnd/>
                <a:tailEnd/>
              </a:ln>
            </p:spPr>
            <p:txBody>
              <a:bodyPr/>
              <a:lstStyle/>
              <a:p>
                <a:endParaRPr lang="en-US"/>
              </a:p>
            </p:txBody>
          </p:sp>
          <p:sp>
            <p:nvSpPr>
              <p:cNvPr id="181527" name="Line 661"/>
              <p:cNvSpPr>
                <a:spLocks noChangeAspect="1" noChangeShapeType="1"/>
              </p:cNvSpPr>
              <p:nvPr/>
            </p:nvSpPr>
            <p:spPr bwMode="auto">
              <a:xfrm>
                <a:off x="3462" y="1776"/>
                <a:ext cx="0" cy="48"/>
              </a:xfrm>
              <a:prstGeom prst="line">
                <a:avLst/>
              </a:prstGeom>
              <a:noFill/>
              <a:ln w="19050">
                <a:solidFill>
                  <a:srgbClr val="0066FF"/>
                </a:solidFill>
                <a:round/>
                <a:headEnd/>
                <a:tailEnd/>
              </a:ln>
            </p:spPr>
            <p:txBody>
              <a:bodyPr/>
              <a:lstStyle/>
              <a:p>
                <a:endParaRPr lang="en-US"/>
              </a:p>
            </p:txBody>
          </p:sp>
          <p:sp>
            <p:nvSpPr>
              <p:cNvPr id="181528" name="Line 662"/>
              <p:cNvSpPr>
                <a:spLocks noChangeAspect="1" noChangeShapeType="1"/>
              </p:cNvSpPr>
              <p:nvPr/>
            </p:nvSpPr>
            <p:spPr bwMode="auto">
              <a:xfrm>
                <a:off x="3528" y="1776"/>
                <a:ext cx="0" cy="48"/>
              </a:xfrm>
              <a:prstGeom prst="line">
                <a:avLst/>
              </a:prstGeom>
              <a:noFill/>
              <a:ln w="19050">
                <a:solidFill>
                  <a:srgbClr val="0066FF"/>
                </a:solidFill>
                <a:round/>
                <a:headEnd/>
                <a:tailEnd/>
              </a:ln>
            </p:spPr>
            <p:txBody>
              <a:bodyPr/>
              <a:lstStyle/>
              <a:p>
                <a:endParaRPr lang="en-US"/>
              </a:p>
            </p:txBody>
          </p:sp>
          <p:sp>
            <p:nvSpPr>
              <p:cNvPr id="181529" name="Line 663"/>
              <p:cNvSpPr>
                <a:spLocks noChangeAspect="1" noChangeShapeType="1"/>
              </p:cNvSpPr>
              <p:nvPr/>
            </p:nvSpPr>
            <p:spPr bwMode="auto">
              <a:xfrm>
                <a:off x="3594" y="1776"/>
                <a:ext cx="0" cy="48"/>
              </a:xfrm>
              <a:prstGeom prst="line">
                <a:avLst/>
              </a:prstGeom>
              <a:noFill/>
              <a:ln w="19050">
                <a:solidFill>
                  <a:srgbClr val="0066FF"/>
                </a:solidFill>
                <a:round/>
                <a:headEnd/>
                <a:tailEnd/>
              </a:ln>
            </p:spPr>
            <p:txBody>
              <a:bodyPr/>
              <a:lstStyle/>
              <a:p>
                <a:endParaRPr lang="en-US"/>
              </a:p>
            </p:txBody>
          </p:sp>
        </p:grpSp>
        <p:sp>
          <p:nvSpPr>
            <p:cNvPr id="181525" name="Text Box 664"/>
            <p:cNvSpPr txBox="1">
              <a:spLocks noChangeAspect="1" noChangeArrowheads="1"/>
            </p:cNvSpPr>
            <p:nvPr/>
          </p:nvSpPr>
          <p:spPr bwMode="auto">
            <a:xfrm>
              <a:off x="1431" y="1671"/>
              <a:ext cx="215" cy="116"/>
            </a:xfrm>
            <a:prstGeom prst="rect">
              <a:avLst/>
            </a:prstGeom>
            <a:noFill/>
            <a:ln w="9525">
              <a:noFill/>
              <a:miter lim="800000"/>
              <a:headEnd/>
              <a:tailEnd/>
            </a:ln>
          </p:spPr>
          <p:txBody>
            <a:bodyPr wrap="none">
              <a:spAutoFit/>
            </a:bodyPr>
            <a:lstStyle/>
            <a:p>
              <a:r>
                <a:rPr lang="en-US" sz="600" b="1">
                  <a:solidFill>
                    <a:srgbClr val="0066FF"/>
                  </a:solidFill>
                </a:rPr>
                <a:t>CBT</a:t>
              </a:r>
            </a:p>
          </p:txBody>
        </p:sp>
      </p:grpSp>
      <p:grpSp>
        <p:nvGrpSpPr>
          <p:cNvPr id="181295" name="Group 665"/>
          <p:cNvGrpSpPr>
            <a:grpSpLocks/>
          </p:cNvGrpSpPr>
          <p:nvPr/>
        </p:nvGrpSpPr>
        <p:grpSpPr bwMode="auto">
          <a:xfrm>
            <a:off x="76200" y="1143000"/>
            <a:ext cx="642938" cy="414338"/>
            <a:chOff x="902" y="1914"/>
            <a:chExt cx="405" cy="261"/>
          </a:xfrm>
        </p:grpSpPr>
        <p:grpSp>
          <p:nvGrpSpPr>
            <p:cNvPr id="181513" name="Group 666"/>
            <p:cNvGrpSpPr>
              <a:grpSpLocks/>
            </p:cNvGrpSpPr>
            <p:nvPr/>
          </p:nvGrpSpPr>
          <p:grpSpPr bwMode="auto">
            <a:xfrm>
              <a:off x="1008" y="1914"/>
              <a:ext cx="190" cy="212"/>
              <a:chOff x="1008" y="1914"/>
              <a:chExt cx="190" cy="212"/>
            </a:xfrm>
          </p:grpSpPr>
          <p:sp>
            <p:nvSpPr>
              <p:cNvPr id="181516" name="Rectangle 667"/>
              <p:cNvSpPr>
                <a:spLocks noChangeAspect="1" noChangeArrowheads="1"/>
              </p:cNvSpPr>
              <p:nvPr/>
            </p:nvSpPr>
            <p:spPr bwMode="auto">
              <a:xfrm>
                <a:off x="1008" y="1996"/>
                <a:ext cx="190" cy="130"/>
              </a:xfrm>
              <a:prstGeom prst="rect">
                <a:avLst/>
              </a:prstGeom>
              <a:solidFill>
                <a:srgbClr val="FF0000"/>
              </a:solidFill>
              <a:ln w="19050">
                <a:solidFill>
                  <a:srgbClr val="FFFF00"/>
                </a:solidFill>
                <a:miter lim="800000"/>
                <a:headEnd/>
                <a:tailEnd/>
              </a:ln>
            </p:spPr>
            <p:txBody>
              <a:bodyPr wrap="none" anchor="ctr"/>
              <a:lstStyle/>
              <a:p>
                <a:endParaRPr lang="en-US"/>
              </a:p>
            </p:txBody>
          </p:sp>
          <p:grpSp>
            <p:nvGrpSpPr>
              <p:cNvPr id="181517" name="Group 668"/>
              <p:cNvGrpSpPr>
                <a:grpSpLocks noChangeAspect="1"/>
              </p:cNvGrpSpPr>
              <p:nvPr/>
            </p:nvGrpSpPr>
            <p:grpSpPr bwMode="auto">
              <a:xfrm>
                <a:off x="1008" y="1996"/>
                <a:ext cx="190" cy="130"/>
                <a:chOff x="1536" y="1488"/>
                <a:chExt cx="252" cy="173"/>
              </a:xfrm>
            </p:grpSpPr>
            <p:sp>
              <p:nvSpPr>
                <p:cNvPr id="181519" name="Line 669"/>
                <p:cNvSpPr>
                  <a:spLocks noChangeAspect="1" noChangeShapeType="1"/>
                </p:cNvSpPr>
                <p:nvPr/>
              </p:nvSpPr>
              <p:spPr bwMode="auto">
                <a:xfrm>
                  <a:off x="1536" y="1488"/>
                  <a:ext cx="252" cy="173"/>
                </a:xfrm>
                <a:prstGeom prst="line">
                  <a:avLst/>
                </a:prstGeom>
                <a:noFill/>
                <a:ln w="19050">
                  <a:solidFill>
                    <a:srgbClr val="FFFF00"/>
                  </a:solidFill>
                  <a:round/>
                  <a:headEnd/>
                  <a:tailEnd/>
                </a:ln>
              </p:spPr>
              <p:txBody>
                <a:bodyPr wrap="none" anchor="ctr"/>
                <a:lstStyle/>
                <a:p>
                  <a:endParaRPr lang="en-US"/>
                </a:p>
              </p:txBody>
            </p:sp>
            <p:sp>
              <p:nvSpPr>
                <p:cNvPr id="181520" name="Line 670"/>
                <p:cNvSpPr>
                  <a:spLocks noChangeAspect="1" noChangeShapeType="1"/>
                </p:cNvSpPr>
                <p:nvPr/>
              </p:nvSpPr>
              <p:spPr bwMode="auto">
                <a:xfrm flipV="1">
                  <a:off x="1536" y="1488"/>
                  <a:ext cx="252" cy="173"/>
                </a:xfrm>
                <a:prstGeom prst="line">
                  <a:avLst/>
                </a:prstGeom>
                <a:noFill/>
                <a:ln w="19050">
                  <a:solidFill>
                    <a:srgbClr val="FFFF00"/>
                  </a:solidFill>
                  <a:round/>
                  <a:headEnd/>
                  <a:tailEnd/>
                </a:ln>
              </p:spPr>
              <p:txBody>
                <a:bodyPr wrap="none" anchor="ctr"/>
                <a:lstStyle/>
                <a:p>
                  <a:endParaRPr lang="en-US"/>
                </a:p>
              </p:txBody>
            </p:sp>
          </p:grpSp>
          <p:sp>
            <p:nvSpPr>
              <p:cNvPr id="181518" name="Text Box 671"/>
              <p:cNvSpPr txBox="1">
                <a:spLocks noChangeAspect="1" noChangeArrowheads="1"/>
              </p:cNvSpPr>
              <p:nvPr/>
            </p:nvSpPr>
            <p:spPr bwMode="auto">
              <a:xfrm>
                <a:off x="1021" y="1914"/>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t>I I</a:t>
                </a:r>
              </a:p>
            </p:txBody>
          </p:sp>
        </p:grpSp>
        <p:sp>
          <p:nvSpPr>
            <p:cNvPr id="181514" name="Text Box 672"/>
            <p:cNvSpPr txBox="1">
              <a:spLocks noChangeArrowheads="1"/>
            </p:cNvSpPr>
            <p:nvPr/>
          </p:nvSpPr>
          <p:spPr bwMode="auto">
            <a:xfrm>
              <a:off x="902" y="2040"/>
              <a:ext cx="152" cy="135"/>
            </a:xfrm>
            <a:prstGeom prst="rect">
              <a:avLst/>
            </a:prstGeom>
            <a:noFill/>
            <a:ln w="9525">
              <a:noFill/>
              <a:miter lim="800000"/>
              <a:headEnd/>
              <a:tailEnd/>
            </a:ln>
          </p:spPr>
          <p:txBody>
            <a:bodyPr wrap="none">
              <a:spAutoFit/>
            </a:bodyPr>
            <a:lstStyle/>
            <a:p>
              <a:r>
                <a:rPr lang="en-US" sz="800" b="1"/>
                <a:t>2</a:t>
              </a:r>
            </a:p>
          </p:txBody>
        </p:sp>
        <p:sp>
          <p:nvSpPr>
            <p:cNvPr id="181515" name="Text Box 673"/>
            <p:cNvSpPr txBox="1">
              <a:spLocks noChangeArrowheads="1"/>
            </p:cNvSpPr>
            <p:nvPr/>
          </p:nvSpPr>
          <p:spPr bwMode="auto">
            <a:xfrm>
              <a:off x="1155" y="2040"/>
              <a:ext cx="152" cy="135"/>
            </a:xfrm>
            <a:prstGeom prst="rect">
              <a:avLst/>
            </a:prstGeom>
            <a:noFill/>
            <a:ln w="9525">
              <a:noFill/>
              <a:miter lim="800000"/>
              <a:headEnd/>
              <a:tailEnd/>
            </a:ln>
          </p:spPr>
          <p:txBody>
            <a:bodyPr wrap="none">
              <a:spAutoFit/>
            </a:bodyPr>
            <a:lstStyle/>
            <a:p>
              <a:r>
                <a:rPr lang="en-US" sz="800" b="1"/>
                <a:t>5</a:t>
              </a:r>
            </a:p>
          </p:txBody>
        </p:sp>
      </p:grpSp>
      <p:grpSp>
        <p:nvGrpSpPr>
          <p:cNvPr id="181296" name="Group 674"/>
          <p:cNvGrpSpPr>
            <a:grpSpLocks/>
          </p:cNvGrpSpPr>
          <p:nvPr/>
        </p:nvGrpSpPr>
        <p:grpSpPr bwMode="auto">
          <a:xfrm>
            <a:off x="762000" y="1143000"/>
            <a:ext cx="685800" cy="428625"/>
            <a:chOff x="856" y="1591"/>
            <a:chExt cx="432" cy="270"/>
          </a:xfrm>
        </p:grpSpPr>
        <p:grpSp>
          <p:nvGrpSpPr>
            <p:cNvPr id="181502" name="Group 675"/>
            <p:cNvGrpSpPr>
              <a:grpSpLocks/>
            </p:cNvGrpSpPr>
            <p:nvPr/>
          </p:nvGrpSpPr>
          <p:grpSpPr bwMode="auto">
            <a:xfrm>
              <a:off x="972" y="1591"/>
              <a:ext cx="170" cy="135"/>
              <a:chOff x="994" y="1482"/>
              <a:chExt cx="170" cy="135"/>
            </a:xfrm>
          </p:grpSpPr>
          <p:sp>
            <p:nvSpPr>
              <p:cNvPr id="181509" name="Text Box 676"/>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510" name="Line 677"/>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511" name="Line 678"/>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512" name="Line 679"/>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grpSp>
          <p:nvGrpSpPr>
            <p:cNvPr id="181503" name="Group 680"/>
            <p:cNvGrpSpPr>
              <a:grpSpLocks/>
            </p:cNvGrpSpPr>
            <p:nvPr/>
          </p:nvGrpSpPr>
          <p:grpSpPr bwMode="auto">
            <a:xfrm>
              <a:off x="960" y="1680"/>
              <a:ext cx="189" cy="130"/>
              <a:chOff x="960" y="1680"/>
              <a:chExt cx="189" cy="130"/>
            </a:xfrm>
          </p:grpSpPr>
          <p:sp>
            <p:nvSpPr>
              <p:cNvPr id="181506" name="Rectangle 681"/>
              <p:cNvSpPr>
                <a:spLocks noChangeAspect="1" noChangeArrowheads="1"/>
              </p:cNvSpPr>
              <p:nvPr/>
            </p:nvSpPr>
            <p:spPr bwMode="auto">
              <a:xfrm>
                <a:off x="960" y="1680"/>
                <a:ext cx="189" cy="130"/>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507" name="Oval 682"/>
              <p:cNvSpPr>
                <a:spLocks noChangeAspect="1" noChangeArrowheads="1"/>
              </p:cNvSpPr>
              <p:nvPr/>
            </p:nvSpPr>
            <p:spPr bwMode="auto">
              <a:xfrm>
                <a:off x="1039" y="1730"/>
                <a:ext cx="36" cy="36"/>
              </a:xfrm>
              <a:prstGeom prst="ellipse">
                <a:avLst/>
              </a:prstGeom>
              <a:solidFill>
                <a:srgbClr val="0066FF"/>
              </a:solidFill>
              <a:ln w="9525">
                <a:solidFill>
                  <a:srgbClr val="0066FF"/>
                </a:solidFill>
                <a:round/>
                <a:headEnd/>
                <a:tailEnd/>
              </a:ln>
            </p:spPr>
            <p:txBody>
              <a:bodyPr wrap="none" anchor="ctr"/>
              <a:lstStyle/>
              <a:p>
                <a:endParaRPr lang="en-US"/>
              </a:p>
            </p:txBody>
          </p:sp>
          <p:sp>
            <p:nvSpPr>
              <p:cNvPr id="181508" name="Oval 683"/>
              <p:cNvSpPr>
                <a:spLocks noChangeAspect="1" noChangeArrowheads="1"/>
              </p:cNvSpPr>
              <p:nvPr/>
            </p:nvSpPr>
            <p:spPr bwMode="auto">
              <a:xfrm>
                <a:off x="987" y="1721"/>
                <a:ext cx="136" cy="52"/>
              </a:xfrm>
              <a:prstGeom prst="ellipse">
                <a:avLst/>
              </a:prstGeom>
              <a:noFill/>
              <a:ln w="19050">
                <a:solidFill>
                  <a:srgbClr val="0066FF"/>
                </a:solidFill>
                <a:round/>
                <a:headEnd/>
                <a:tailEnd/>
              </a:ln>
            </p:spPr>
            <p:txBody>
              <a:bodyPr/>
              <a:lstStyle/>
              <a:p>
                <a:endParaRPr lang="en-US"/>
              </a:p>
            </p:txBody>
          </p:sp>
        </p:grpSp>
        <p:sp>
          <p:nvSpPr>
            <p:cNvPr id="181504" name="Text Box 684"/>
            <p:cNvSpPr txBox="1">
              <a:spLocks noChangeArrowheads="1"/>
            </p:cNvSpPr>
            <p:nvPr/>
          </p:nvSpPr>
          <p:spPr bwMode="auto">
            <a:xfrm>
              <a:off x="856" y="1724"/>
              <a:ext cx="152" cy="135"/>
            </a:xfrm>
            <a:prstGeom prst="rect">
              <a:avLst/>
            </a:prstGeom>
            <a:noFill/>
            <a:ln w="9525">
              <a:noFill/>
              <a:miter lim="800000"/>
              <a:headEnd/>
              <a:tailEnd/>
            </a:ln>
          </p:spPr>
          <p:txBody>
            <a:bodyPr wrap="none">
              <a:spAutoFit/>
            </a:bodyPr>
            <a:lstStyle/>
            <a:p>
              <a:r>
                <a:rPr lang="en-US" sz="800" b="1">
                  <a:solidFill>
                    <a:srgbClr val="0000FF"/>
                  </a:solidFill>
                </a:rPr>
                <a:t>2</a:t>
              </a:r>
            </a:p>
          </p:txBody>
        </p:sp>
        <p:sp>
          <p:nvSpPr>
            <p:cNvPr id="181505" name="Text Box 685"/>
            <p:cNvSpPr txBox="1">
              <a:spLocks noChangeArrowheads="1"/>
            </p:cNvSpPr>
            <p:nvPr/>
          </p:nvSpPr>
          <p:spPr bwMode="auto">
            <a:xfrm>
              <a:off x="1100" y="1726"/>
              <a:ext cx="188" cy="135"/>
            </a:xfrm>
            <a:prstGeom prst="rect">
              <a:avLst/>
            </a:prstGeom>
            <a:noFill/>
            <a:ln w="9525">
              <a:noFill/>
              <a:miter lim="800000"/>
              <a:headEnd/>
              <a:tailEnd/>
            </a:ln>
          </p:spPr>
          <p:txBody>
            <a:bodyPr wrap="none">
              <a:spAutoFit/>
            </a:bodyPr>
            <a:lstStyle/>
            <a:p>
              <a:r>
                <a:rPr lang="en-US" sz="800" b="1">
                  <a:solidFill>
                    <a:srgbClr val="0000FF"/>
                  </a:solidFill>
                </a:rPr>
                <a:t>17</a:t>
              </a:r>
            </a:p>
          </p:txBody>
        </p:sp>
      </p:grpSp>
      <p:grpSp>
        <p:nvGrpSpPr>
          <p:cNvPr id="181297" name="Group 686"/>
          <p:cNvGrpSpPr>
            <a:grpSpLocks/>
          </p:cNvGrpSpPr>
          <p:nvPr/>
        </p:nvGrpSpPr>
        <p:grpSpPr bwMode="auto">
          <a:xfrm>
            <a:off x="1447800" y="1143000"/>
            <a:ext cx="547688" cy="433388"/>
            <a:chOff x="1431" y="1600"/>
            <a:chExt cx="345" cy="273"/>
          </a:xfrm>
        </p:grpSpPr>
        <p:grpSp>
          <p:nvGrpSpPr>
            <p:cNvPr id="181489" name="Group 687"/>
            <p:cNvGrpSpPr>
              <a:grpSpLocks/>
            </p:cNvGrpSpPr>
            <p:nvPr/>
          </p:nvGrpSpPr>
          <p:grpSpPr bwMode="auto">
            <a:xfrm>
              <a:off x="1454" y="1600"/>
              <a:ext cx="170" cy="135"/>
              <a:chOff x="994" y="1482"/>
              <a:chExt cx="170" cy="135"/>
            </a:xfrm>
          </p:grpSpPr>
          <p:sp>
            <p:nvSpPr>
              <p:cNvPr id="181498" name="Text Box 688"/>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99" name="Line 689"/>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500" name="Line 690"/>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501" name="Line 691"/>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sp>
          <p:nvSpPr>
            <p:cNvPr id="181490" name="Text Box 692"/>
            <p:cNvSpPr txBox="1">
              <a:spLocks noChangeArrowheads="1"/>
            </p:cNvSpPr>
            <p:nvPr/>
          </p:nvSpPr>
          <p:spPr bwMode="auto">
            <a:xfrm>
              <a:off x="1588" y="1738"/>
              <a:ext cx="188" cy="135"/>
            </a:xfrm>
            <a:prstGeom prst="rect">
              <a:avLst/>
            </a:prstGeom>
            <a:noFill/>
            <a:ln w="9525">
              <a:noFill/>
              <a:miter lim="800000"/>
              <a:headEnd/>
              <a:tailEnd/>
            </a:ln>
          </p:spPr>
          <p:txBody>
            <a:bodyPr wrap="none">
              <a:spAutoFit/>
            </a:bodyPr>
            <a:lstStyle/>
            <a:p>
              <a:r>
                <a:rPr lang="en-US" sz="800" b="1">
                  <a:solidFill>
                    <a:srgbClr val="0000FF"/>
                  </a:solidFill>
                </a:rPr>
                <a:t>44</a:t>
              </a:r>
            </a:p>
          </p:txBody>
        </p:sp>
        <p:sp>
          <p:nvSpPr>
            <p:cNvPr id="181491" name="Rectangle 693"/>
            <p:cNvSpPr>
              <a:spLocks noChangeAspect="1" noChangeArrowheads="1"/>
            </p:cNvSpPr>
            <p:nvPr/>
          </p:nvSpPr>
          <p:spPr bwMode="auto">
            <a:xfrm>
              <a:off x="1440" y="1692"/>
              <a:ext cx="195" cy="133"/>
            </a:xfrm>
            <a:prstGeom prst="rect">
              <a:avLst/>
            </a:prstGeom>
            <a:solidFill>
              <a:srgbClr val="CCFFFF"/>
            </a:solidFill>
            <a:ln w="19050">
              <a:solidFill>
                <a:srgbClr val="0066FF"/>
              </a:solidFill>
              <a:miter lim="800000"/>
              <a:headEnd/>
              <a:tailEnd/>
            </a:ln>
          </p:spPr>
          <p:txBody>
            <a:bodyPr wrap="none" anchor="ctr"/>
            <a:lstStyle/>
            <a:p>
              <a:endParaRPr lang="en-US"/>
            </a:p>
          </p:txBody>
        </p:sp>
        <p:grpSp>
          <p:nvGrpSpPr>
            <p:cNvPr id="181492" name="Group 694"/>
            <p:cNvGrpSpPr>
              <a:grpSpLocks noChangeAspect="1"/>
            </p:cNvGrpSpPr>
            <p:nvPr/>
          </p:nvGrpSpPr>
          <p:grpSpPr bwMode="auto">
            <a:xfrm>
              <a:off x="1482" y="1763"/>
              <a:ext cx="112" cy="37"/>
              <a:chOff x="3456" y="1776"/>
              <a:chExt cx="144" cy="48"/>
            </a:xfrm>
          </p:grpSpPr>
          <p:sp>
            <p:nvSpPr>
              <p:cNvPr id="181494" name="Line 695"/>
              <p:cNvSpPr>
                <a:spLocks noChangeAspect="1" noChangeShapeType="1"/>
              </p:cNvSpPr>
              <p:nvPr/>
            </p:nvSpPr>
            <p:spPr bwMode="auto">
              <a:xfrm>
                <a:off x="3456" y="1776"/>
                <a:ext cx="144" cy="0"/>
              </a:xfrm>
              <a:prstGeom prst="line">
                <a:avLst/>
              </a:prstGeom>
              <a:noFill/>
              <a:ln w="19050">
                <a:solidFill>
                  <a:srgbClr val="0066FF"/>
                </a:solidFill>
                <a:round/>
                <a:headEnd/>
                <a:tailEnd/>
              </a:ln>
            </p:spPr>
            <p:txBody>
              <a:bodyPr/>
              <a:lstStyle/>
              <a:p>
                <a:endParaRPr lang="en-US"/>
              </a:p>
            </p:txBody>
          </p:sp>
          <p:sp>
            <p:nvSpPr>
              <p:cNvPr id="181495" name="Line 696"/>
              <p:cNvSpPr>
                <a:spLocks noChangeAspect="1" noChangeShapeType="1"/>
              </p:cNvSpPr>
              <p:nvPr/>
            </p:nvSpPr>
            <p:spPr bwMode="auto">
              <a:xfrm>
                <a:off x="3462" y="1776"/>
                <a:ext cx="0" cy="48"/>
              </a:xfrm>
              <a:prstGeom prst="line">
                <a:avLst/>
              </a:prstGeom>
              <a:noFill/>
              <a:ln w="19050">
                <a:solidFill>
                  <a:srgbClr val="0066FF"/>
                </a:solidFill>
                <a:round/>
                <a:headEnd/>
                <a:tailEnd/>
              </a:ln>
            </p:spPr>
            <p:txBody>
              <a:bodyPr/>
              <a:lstStyle/>
              <a:p>
                <a:endParaRPr lang="en-US"/>
              </a:p>
            </p:txBody>
          </p:sp>
          <p:sp>
            <p:nvSpPr>
              <p:cNvPr id="181496" name="Line 697"/>
              <p:cNvSpPr>
                <a:spLocks noChangeAspect="1" noChangeShapeType="1"/>
              </p:cNvSpPr>
              <p:nvPr/>
            </p:nvSpPr>
            <p:spPr bwMode="auto">
              <a:xfrm>
                <a:off x="3528" y="1776"/>
                <a:ext cx="0" cy="48"/>
              </a:xfrm>
              <a:prstGeom prst="line">
                <a:avLst/>
              </a:prstGeom>
              <a:noFill/>
              <a:ln w="19050">
                <a:solidFill>
                  <a:srgbClr val="0066FF"/>
                </a:solidFill>
                <a:round/>
                <a:headEnd/>
                <a:tailEnd/>
              </a:ln>
            </p:spPr>
            <p:txBody>
              <a:bodyPr/>
              <a:lstStyle/>
              <a:p>
                <a:endParaRPr lang="en-US"/>
              </a:p>
            </p:txBody>
          </p:sp>
          <p:sp>
            <p:nvSpPr>
              <p:cNvPr id="181497" name="Line 698"/>
              <p:cNvSpPr>
                <a:spLocks noChangeAspect="1" noChangeShapeType="1"/>
              </p:cNvSpPr>
              <p:nvPr/>
            </p:nvSpPr>
            <p:spPr bwMode="auto">
              <a:xfrm>
                <a:off x="3594" y="1776"/>
                <a:ext cx="0" cy="48"/>
              </a:xfrm>
              <a:prstGeom prst="line">
                <a:avLst/>
              </a:prstGeom>
              <a:noFill/>
              <a:ln w="19050">
                <a:solidFill>
                  <a:srgbClr val="0066FF"/>
                </a:solidFill>
                <a:round/>
                <a:headEnd/>
                <a:tailEnd/>
              </a:ln>
            </p:spPr>
            <p:txBody>
              <a:bodyPr/>
              <a:lstStyle/>
              <a:p>
                <a:endParaRPr lang="en-US"/>
              </a:p>
            </p:txBody>
          </p:sp>
        </p:grpSp>
        <p:sp>
          <p:nvSpPr>
            <p:cNvPr id="181493" name="Text Box 699"/>
            <p:cNvSpPr txBox="1">
              <a:spLocks noChangeAspect="1" noChangeArrowheads="1"/>
            </p:cNvSpPr>
            <p:nvPr/>
          </p:nvSpPr>
          <p:spPr bwMode="auto">
            <a:xfrm>
              <a:off x="1431" y="1671"/>
              <a:ext cx="215" cy="116"/>
            </a:xfrm>
            <a:prstGeom prst="rect">
              <a:avLst/>
            </a:prstGeom>
            <a:noFill/>
            <a:ln w="9525">
              <a:noFill/>
              <a:miter lim="800000"/>
              <a:headEnd/>
              <a:tailEnd/>
            </a:ln>
          </p:spPr>
          <p:txBody>
            <a:bodyPr wrap="none">
              <a:spAutoFit/>
            </a:bodyPr>
            <a:lstStyle/>
            <a:p>
              <a:r>
                <a:rPr lang="en-US" sz="600" b="1">
                  <a:solidFill>
                    <a:srgbClr val="0066FF"/>
                  </a:solidFill>
                </a:rPr>
                <a:t>CBT</a:t>
              </a:r>
            </a:p>
          </p:txBody>
        </p:sp>
      </p:grpSp>
      <p:grpSp>
        <p:nvGrpSpPr>
          <p:cNvPr id="181298" name="Group 700"/>
          <p:cNvGrpSpPr>
            <a:grpSpLocks/>
          </p:cNvGrpSpPr>
          <p:nvPr/>
        </p:nvGrpSpPr>
        <p:grpSpPr bwMode="auto">
          <a:xfrm>
            <a:off x="1981200" y="1143000"/>
            <a:ext cx="641350" cy="436563"/>
            <a:chOff x="1288" y="2500"/>
            <a:chExt cx="404" cy="275"/>
          </a:xfrm>
        </p:grpSpPr>
        <p:grpSp>
          <p:nvGrpSpPr>
            <p:cNvPr id="181478" name="Group 701"/>
            <p:cNvGrpSpPr>
              <a:grpSpLocks noChangeAspect="1"/>
            </p:cNvGrpSpPr>
            <p:nvPr/>
          </p:nvGrpSpPr>
          <p:grpSpPr bwMode="auto">
            <a:xfrm>
              <a:off x="1392" y="2592"/>
              <a:ext cx="196" cy="135"/>
              <a:chOff x="2784" y="643"/>
              <a:chExt cx="252" cy="173"/>
            </a:xfrm>
          </p:grpSpPr>
          <p:sp>
            <p:nvSpPr>
              <p:cNvPr id="181486" name="Rectangle 702"/>
              <p:cNvSpPr>
                <a:spLocks noChangeAspect="1" noChangeArrowheads="1"/>
              </p:cNvSpPr>
              <p:nvPr/>
            </p:nvSpPr>
            <p:spPr bwMode="auto">
              <a:xfrm>
                <a:off x="2784" y="643"/>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87" name="Line 703"/>
              <p:cNvSpPr>
                <a:spLocks noChangeAspect="1" noChangeShapeType="1"/>
              </p:cNvSpPr>
              <p:nvPr/>
            </p:nvSpPr>
            <p:spPr bwMode="auto">
              <a:xfrm>
                <a:off x="2784" y="643"/>
                <a:ext cx="252" cy="173"/>
              </a:xfrm>
              <a:prstGeom prst="line">
                <a:avLst/>
              </a:prstGeom>
              <a:noFill/>
              <a:ln w="19050">
                <a:solidFill>
                  <a:srgbClr val="0066FF"/>
                </a:solidFill>
                <a:round/>
                <a:headEnd/>
                <a:tailEnd/>
              </a:ln>
            </p:spPr>
            <p:txBody>
              <a:bodyPr wrap="none" anchor="ctr"/>
              <a:lstStyle/>
              <a:p>
                <a:endParaRPr lang="en-US"/>
              </a:p>
            </p:txBody>
          </p:sp>
          <p:sp>
            <p:nvSpPr>
              <p:cNvPr id="181488" name="Line 704"/>
              <p:cNvSpPr>
                <a:spLocks noChangeAspect="1" noChangeShapeType="1"/>
              </p:cNvSpPr>
              <p:nvPr/>
            </p:nvSpPr>
            <p:spPr bwMode="auto">
              <a:xfrm flipV="1">
                <a:off x="2784" y="643"/>
                <a:ext cx="252" cy="173"/>
              </a:xfrm>
              <a:prstGeom prst="line">
                <a:avLst/>
              </a:prstGeom>
              <a:noFill/>
              <a:ln w="19050">
                <a:solidFill>
                  <a:srgbClr val="0066FF"/>
                </a:solidFill>
                <a:round/>
                <a:headEnd/>
                <a:tailEnd/>
              </a:ln>
            </p:spPr>
            <p:txBody>
              <a:bodyPr wrap="none" anchor="ctr"/>
              <a:lstStyle/>
              <a:p>
                <a:endParaRPr lang="en-US"/>
              </a:p>
            </p:txBody>
          </p:sp>
        </p:grpSp>
        <p:grpSp>
          <p:nvGrpSpPr>
            <p:cNvPr id="181479" name="Group 705"/>
            <p:cNvGrpSpPr>
              <a:grpSpLocks/>
            </p:cNvGrpSpPr>
            <p:nvPr/>
          </p:nvGrpSpPr>
          <p:grpSpPr bwMode="auto">
            <a:xfrm>
              <a:off x="1406" y="2500"/>
              <a:ext cx="170" cy="135"/>
              <a:chOff x="994" y="1482"/>
              <a:chExt cx="170" cy="135"/>
            </a:xfrm>
          </p:grpSpPr>
          <p:sp>
            <p:nvSpPr>
              <p:cNvPr id="181482" name="Text Box 706"/>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83" name="Line 707"/>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484" name="Line 708"/>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485" name="Line 709"/>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sp>
          <p:nvSpPr>
            <p:cNvPr id="181480" name="Text Box 710"/>
            <p:cNvSpPr txBox="1">
              <a:spLocks noChangeArrowheads="1"/>
            </p:cNvSpPr>
            <p:nvPr/>
          </p:nvSpPr>
          <p:spPr bwMode="auto">
            <a:xfrm>
              <a:off x="1540" y="2640"/>
              <a:ext cx="152" cy="135"/>
            </a:xfrm>
            <a:prstGeom prst="rect">
              <a:avLst/>
            </a:prstGeom>
            <a:noFill/>
            <a:ln w="9525">
              <a:noFill/>
              <a:miter lim="800000"/>
              <a:headEnd/>
              <a:tailEnd/>
            </a:ln>
          </p:spPr>
          <p:txBody>
            <a:bodyPr wrap="none">
              <a:spAutoFit/>
            </a:bodyPr>
            <a:lstStyle/>
            <a:p>
              <a:r>
                <a:rPr lang="en-US" sz="800" b="1">
                  <a:solidFill>
                    <a:srgbClr val="0000FF"/>
                  </a:solidFill>
                </a:rPr>
                <a:t>9</a:t>
              </a:r>
            </a:p>
          </p:txBody>
        </p:sp>
        <p:sp>
          <p:nvSpPr>
            <p:cNvPr id="181481" name="Text Box 711"/>
            <p:cNvSpPr txBox="1">
              <a:spLocks noChangeArrowheads="1"/>
            </p:cNvSpPr>
            <p:nvPr/>
          </p:nvSpPr>
          <p:spPr bwMode="auto">
            <a:xfrm>
              <a:off x="1288" y="2640"/>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grpSp>
      <p:grpSp>
        <p:nvGrpSpPr>
          <p:cNvPr id="181299" name="Group 712"/>
          <p:cNvGrpSpPr>
            <a:grpSpLocks/>
          </p:cNvGrpSpPr>
          <p:nvPr/>
        </p:nvGrpSpPr>
        <p:grpSpPr bwMode="auto">
          <a:xfrm>
            <a:off x="2590800" y="1163638"/>
            <a:ext cx="755650" cy="436562"/>
            <a:chOff x="1756" y="2509"/>
            <a:chExt cx="476" cy="275"/>
          </a:xfrm>
        </p:grpSpPr>
        <p:grpSp>
          <p:nvGrpSpPr>
            <p:cNvPr id="181467" name="Group 713"/>
            <p:cNvGrpSpPr>
              <a:grpSpLocks noChangeAspect="1"/>
            </p:cNvGrpSpPr>
            <p:nvPr/>
          </p:nvGrpSpPr>
          <p:grpSpPr bwMode="auto">
            <a:xfrm>
              <a:off x="1860" y="2601"/>
              <a:ext cx="196" cy="135"/>
              <a:chOff x="2784" y="643"/>
              <a:chExt cx="252" cy="173"/>
            </a:xfrm>
          </p:grpSpPr>
          <p:sp>
            <p:nvSpPr>
              <p:cNvPr id="181475" name="Rectangle 714"/>
              <p:cNvSpPr>
                <a:spLocks noChangeAspect="1" noChangeArrowheads="1"/>
              </p:cNvSpPr>
              <p:nvPr/>
            </p:nvSpPr>
            <p:spPr bwMode="auto">
              <a:xfrm>
                <a:off x="2784" y="643"/>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76" name="Line 715"/>
              <p:cNvSpPr>
                <a:spLocks noChangeAspect="1" noChangeShapeType="1"/>
              </p:cNvSpPr>
              <p:nvPr/>
            </p:nvSpPr>
            <p:spPr bwMode="auto">
              <a:xfrm>
                <a:off x="2784" y="643"/>
                <a:ext cx="252" cy="173"/>
              </a:xfrm>
              <a:prstGeom prst="line">
                <a:avLst/>
              </a:prstGeom>
              <a:noFill/>
              <a:ln w="19050">
                <a:solidFill>
                  <a:srgbClr val="0066FF"/>
                </a:solidFill>
                <a:round/>
                <a:headEnd/>
                <a:tailEnd/>
              </a:ln>
            </p:spPr>
            <p:txBody>
              <a:bodyPr wrap="none" anchor="ctr"/>
              <a:lstStyle/>
              <a:p>
                <a:endParaRPr lang="en-US"/>
              </a:p>
            </p:txBody>
          </p:sp>
          <p:sp>
            <p:nvSpPr>
              <p:cNvPr id="181477" name="Line 716"/>
              <p:cNvSpPr>
                <a:spLocks noChangeAspect="1" noChangeShapeType="1"/>
              </p:cNvSpPr>
              <p:nvPr/>
            </p:nvSpPr>
            <p:spPr bwMode="auto">
              <a:xfrm flipV="1">
                <a:off x="2784" y="643"/>
                <a:ext cx="252" cy="173"/>
              </a:xfrm>
              <a:prstGeom prst="line">
                <a:avLst/>
              </a:prstGeom>
              <a:noFill/>
              <a:ln w="19050">
                <a:solidFill>
                  <a:srgbClr val="0066FF"/>
                </a:solidFill>
                <a:round/>
                <a:headEnd/>
                <a:tailEnd/>
              </a:ln>
            </p:spPr>
            <p:txBody>
              <a:bodyPr wrap="none" anchor="ctr"/>
              <a:lstStyle/>
              <a:p>
                <a:endParaRPr lang="en-US"/>
              </a:p>
            </p:txBody>
          </p:sp>
        </p:grpSp>
        <p:grpSp>
          <p:nvGrpSpPr>
            <p:cNvPr id="181468" name="Group 717"/>
            <p:cNvGrpSpPr>
              <a:grpSpLocks/>
            </p:cNvGrpSpPr>
            <p:nvPr/>
          </p:nvGrpSpPr>
          <p:grpSpPr bwMode="auto">
            <a:xfrm>
              <a:off x="1874" y="2509"/>
              <a:ext cx="170" cy="135"/>
              <a:chOff x="994" y="1482"/>
              <a:chExt cx="170" cy="135"/>
            </a:xfrm>
          </p:grpSpPr>
          <p:sp>
            <p:nvSpPr>
              <p:cNvPr id="181471" name="Text Box 718"/>
              <p:cNvSpPr txBox="1">
                <a:spLocks noChangeAspect="1" noChangeArrowheads="1"/>
              </p:cNvSpPr>
              <p:nvPr/>
            </p:nvSpPr>
            <p:spPr bwMode="auto">
              <a:xfrm>
                <a:off x="994" y="148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72" name="Line 719"/>
              <p:cNvSpPr>
                <a:spLocks noChangeAspect="1" noChangeShapeType="1"/>
              </p:cNvSpPr>
              <p:nvPr/>
            </p:nvSpPr>
            <p:spPr bwMode="auto">
              <a:xfrm flipV="1">
                <a:off x="1118" y="1506"/>
                <a:ext cx="0" cy="65"/>
              </a:xfrm>
              <a:prstGeom prst="line">
                <a:avLst/>
              </a:prstGeom>
              <a:noFill/>
              <a:ln w="12700">
                <a:solidFill>
                  <a:srgbClr val="0066FF"/>
                </a:solidFill>
                <a:round/>
                <a:headEnd/>
                <a:tailEnd/>
              </a:ln>
            </p:spPr>
            <p:txBody>
              <a:bodyPr/>
              <a:lstStyle/>
              <a:p>
                <a:endParaRPr lang="en-US"/>
              </a:p>
            </p:txBody>
          </p:sp>
          <p:sp>
            <p:nvSpPr>
              <p:cNvPr id="181473" name="Line 720"/>
              <p:cNvSpPr>
                <a:spLocks noChangeAspect="1" noChangeShapeType="1"/>
              </p:cNvSpPr>
              <p:nvPr/>
            </p:nvSpPr>
            <p:spPr bwMode="auto">
              <a:xfrm>
                <a:off x="1035" y="1509"/>
                <a:ext cx="82" cy="0"/>
              </a:xfrm>
              <a:prstGeom prst="line">
                <a:avLst/>
              </a:prstGeom>
              <a:noFill/>
              <a:ln w="12700">
                <a:solidFill>
                  <a:srgbClr val="0066FF"/>
                </a:solidFill>
                <a:round/>
                <a:headEnd/>
                <a:tailEnd/>
              </a:ln>
            </p:spPr>
            <p:txBody>
              <a:bodyPr/>
              <a:lstStyle/>
              <a:p>
                <a:endParaRPr lang="en-US"/>
              </a:p>
            </p:txBody>
          </p:sp>
          <p:sp>
            <p:nvSpPr>
              <p:cNvPr id="181474" name="Line 721"/>
              <p:cNvSpPr>
                <a:spLocks noChangeAspect="1" noChangeShapeType="1"/>
              </p:cNvSpPr>
              <p:nvPr/>
            </p:nvSpPr>
            <p:spPr bwMode="auto">
              <a:xfrm flipV="1">
                <a:off x="1037" y="1506"/>
                <a:ext cx="0" cy="65"/>
              </a:xfrm>
              <a:prstGeom prst="line">
                <a:avLst/>
              </a:prstGeom>
              <a:noFill/>
              <a:ln w="12700">
                <a:solidFill>
                  <a:srgbClr val="0066FF"/>
                </a:solidFill>
                <a:round/>
                <a:headEnd/>
                <a:tailEnd/>
              </a:ln>
            </p:spPr>
            <p:txBody>
              <a:bodyPr/>
              <a:lstStyle/>
              <a:p>
                <a:endParaRPr lang="en-US"/>
              </a:p>
            </p:txBody>
          </p:sp>
        </p:grpSp>
        <p:sp>
          <p:nvSpPr>
            <p:cNvPr id="181469" name="Text Box 722"/>
            <p:cNvSpPr txBox="1">
              <a:spLocks noChangeArrowheads="1"/>
            </p:cNvSpPr>
            <p:nvPr/>
          </p:nvSpPr>
          <p:spPr bwMode="auto">
            <a:xfrm>
              <a:off x="2008" y="2649"/>
              <a:ext cx="224" cy="135"/>
            </a:xfrm>
            <a:prstGeom prst="rect">
              <a:avLst/>
            </a:prstGeom>
            <a:noFill/>
            <a:ln w="9525">
              <a:noFill/>
              <a:miter lim="800000"/>
              <a:headEnd/>
              <a:tailEnd/>
            </a:ln>
          </p:spPr>
          <p:txBody>
            <a:bodyPr wrap="none">
              <a:spAutoFit/>
            </a:bodyPr>
            <a:lstStyle/>
            <a:p>
              <a:r>
                <a:rPr lang="en-US" sz="800" b="1">
                  <a:solidFill>
                    <a:srgbClr val="0000FF"/>
                  </a:solidFill>
                </a:rPr>
                <a:t>503</a:t>
              </a:r>
            </a:p>
          </p:txBody>
        </p:sp>
        <p:sp>
          <p:nvSpPr>
            <p:cNvPr id="181470" name="Text Box 723"/>
            <p:cNvSpPr txBox="1">
              <a:spLocks noChangeArrowheads="1"/>
            </p:cNvSpPr>
            <p:nvPr/>
          </p:nvSpPr>
          <p:spPr bwMode="auto">
            <a:xfrm>
              <a:off x="1756" y="2649"/>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grpSp>
      <p:grpSp>
        <p:nvGrpSpPr>
          <p:cNvPr id="181300" name="Group 724"/>
          <p:cNvGrpSpPr>
            <a:grpSpLocks/>
          </p:cNvGrpSpPr>
          <p:nvPr/>
        </p:nvGrpSpPr>
        <p:grpSpPr bwMode="auto">
          <a:xfrm>
            <a:off x="1447800" y="1676400"/>
            <a:ext cx="635000" cy="431800"/>
            <a:chOff x="2296" y="1199"/>
            <a:chExt cx="400" cy="272"/>
          </a:xfrm>
        </p:grpSpPr>
        <p:grpSp>
          <p:nvGrpSpPr>
            <p:cNvPr id="181454" name="Group 725"/>
            <p:cNvGrpSpPr>
              <a:grpSpLocks/>
            </p:cNvGrpSpPr>
            <p:nvPr/>
          </p:nvGrpSpPr>
          <p:grpSpPr bwMode="auto">
            <a:xfrm>
              <a:off x="2400" y="1289"/>
              <a:ext cx="192" cy="132"/>
              <a:chOff x="1872" y="1152"/>
              <a:chExt cx="252" cy="173"/>
            </a:xfrm>
          </p:grpSpPr>
          <p:sp>
            <p:nvSpPr>
              <p:cNvPr id="181458" name="Rectangle 726"/>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59" name="Line 727"/>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460" name="Oval 728"/>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461" name="Oval 729"/>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62" name="Oval 730"/>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63" name="Oval 731"/>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464" name="Group 732"/>
              <p:cNvGrpSpPr>
                <a:grpSpLocks/>
              </p:cNvGrpSpPr>
              <p:nvPr/>
            </p:nvGrpSpPr>
            <p:grpSpPr bwMode="auto">
              <a:xfrm>
                <a:off x="1872" y="1152"/>
                <a:ext cx="252" cy="173"/>
                <a:chOff x="1536" y="1488"/>
                <a:chExt cx="252" cy="173"/>
              </a:xfrm>
            </p:grpSpPr>
            <p:sp>
              <p:nvSpPr>
                <p:cNvPr id="181465" name="Line 733"/>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66" name="Line 734"/>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455" name="Text Box 735"/>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56" name="Text Box 736"/>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457" name="Text Box 737"/>
            <p:cNvSpPr txBox="1">
              <a:spLocks noChangeArrowheads="1"/>
            </p:cNvSpPr>
            <p:nvPr/>
          </p:nvSpPr>
          <p:spPr bwMode="auto">
            <a:xfrm>
              <a:off x="2544" y="1336"/>
              <a:ext cx="152" cy="135"/>
            </a:xfrm>
            <a:prstGeom prst="rect">
              <a:avLst/>
            </a:prstGeom>
            <a:noFill/>
            <a:ln w="9525">
              <a:noFill/>
              <a:miter lim="800000"/>
              <a:headEnd/>
              <a:tailEnd/>
            </a:ln>
          </p:spPr>
          <p:txBody>
            <a:bodyPr wrap="none">
              <a:spAutoFit/>
            </a:bodyPr>
            <a:lstStyle/>
            <a:p>
              <a:r>
                <a:rPr lang="en-US" sz="800" b="1">
                  <a:solidFill>
                    <a:srgbClr val="0000FF"/>
                  </a:solidFill>
                </a:rPr>
                <a:t>5</a:t>
              </a:r>
            </a:p>
          </p:txBody>
        </p:sp>
      </p:grpSp>
      <p:grpSp>
        <p:nvGrpSpPr>
          <p:cNvPr id="181301" name="Group 738"/>
          <p:cNvGrpSpPr>
            <a:grpSpLocks/>
          </p:cNvGrpSpPr>
          <p:nvPr/>
        </p:nvGrpSpPr>
        <p:grpSpPr bwMode="auto">
          <a:xfrm>
            <a:off x="76200" y="1684338"/>
            <a:ext cx="692150" cy="431800"/>
            <a:chOff x="2296" y="1199"/>
            <a:chExt cx="436" cy="272"/>
          </a:xfrm>
        </p:grpSpPr>
        <p:grpSp>
          <p:nvGrpSpPr>
            <p:cNvPr id="181441" name="Group 739"/>
            <p:cNvGrpSpPr>
              <a:grpSpLocks/>
            </p:cNvGrpSpPr>
            <p:nvPr/>
          </p:nvGrpSpPr>
          <p:grpSpPr bwMode="auto">
            <a:xfrm>
              <a:off x="2400" y="1289"/>
              <a:ext cx="192" cy="132"/>
              <a:chOff x="1872" y="1152"/>
              <a:chExt cx="252" cy="173"/>
            </a:xfrm>
          </p:grpSpPr>
          <p:sp>
            <p:nvSpPr>
              <p:cNvPr id="181445" name="Rectangle 740"/>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46" name="Line 741"/>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447" name="Oval 742"/>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448" name="Oval 743"/>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49" name="Oval 744"/>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50" name="Oval 745"/>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451" name="Group 746"/>
              <p:cNvGrpSpPr>
                <a:grpSpLocks/>
              </p:cNvGrpSpPr>
              <p:nvPr/>
            </p:nvGrpSpPr>
            <p:grpSpPr bwMode="auto">
              <a:xfrm>
                <a:off x="1872" y="1152"/>
                <a:ext cx="252" cy="173"/>
                <a:chOff x="1536" y="1488"/>
                <a:chExt cx="252" cy="173"/>
              </a:xfrm>
            </p:grpSpPr>
            <p:sp>
              <p:nvSpPr>
                <p:cNvPr id="181452" name="Line 747"/>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53" name="Line 748"/>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442" name="Text Box 749"/>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43" name="Text Box 750"/>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444" name="Text Box 751"/>
            <p:cNvSpPr txBox="1">
              <a:spLocks noChangeArrowheads="1"/>
            </p:cNvSpPr>
            <p:nvPr/>
          </p:nvSpPr>
          <p:spPr bwMode="auto">
            <a:xfrm>
              <a:off x="2544" y="1336"/>
              <a:ext cx="188" cy="135"/>
            </a:xfrm>
            <a:prstGeom prst="rect">
              <a:avLst/>
            </a:prstGeom>
            <a:noFill/>
            <a:ln w="9525">
              <a:noFill/>
              <a:miter lim="800000"/>
              <a:headEnd/>
              <a:tailEnd/>
            </a:ln>
          </p:spPr>
          <p:txBody>
            <a:bodyPr wrap="none">
              <a:spAutoFit/>
            </a:bodyPr>
            <a:lstStyle/>
            <a:p>
              <a:r>
                <a:rPr lang="en-US" sz="800" b="1">
                  <a:solidFill>
                    <a:srgbClr val="0000FF"/>
                  </a:solidFill>
                </a:rPr>
                <a:t>24</a:t>
              </a:r>
            </a:p>
          </p:txBody>
        </p:sp>
      </p:grpSp>
      <p:grpSp>
        <p:nvGrpSpPr>
          <p:cNvPr id="181302" name="Group 752"/>
          <p:cNvGrpSpPr>
            <a:grpSpLocks/>
          </p:cNvGrpSpPr>
          <p:nvPr/>
        </p:nvGrpSpPr>
        <p:grpSpPr bwMode="auto">
          <a:xfrm>
            <a:off x="762000" y="1684338"/>
            <a:ext cx="692150" cy="431800"/>
            <a:chOff x="2296" y="1199"/>
            <a:chExt cx="436" cy="272"/>
          </a:xfrm>
        </p:grpSpPr>
        <p:grpSp>
          <p:nvGrpSpPr>
            <p:cNvPr id="181428" name="Group 753"/>
            <p:cNvGrpSpPr>
              <a:grpSpLocks/>
            </p:cNvGrpSpPr>
            <p:nvPr/>
          </p:nvGrpSpPr>
          <p:grpSpPr bwMode="auto">
            <a:xfrm>
              <a:off x="2400" y="1289"/>
              <a:ext cx="192" cy="132"/>
              <a:chOff x="1872" y="1152"/>
              <a:chExt cx="252" cy="173"/>
            </a:xfrm>
          </p:grpSpPr>
          <p:sp>
            <p:nvSpPr>
              <p:cNvPr id="181432" name="Rectangle 754"/>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33" name="Line 755"/>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434" name="Oval 756"/>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435" name="Oval 757"/>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36" name="Oval 758"/>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37" name="Oval 759"/>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438" name="Group 760"/>
              <p:cNvGrpSpPr>
                <a:grpSpLocks/>
              </p:cNvGrpSpPr>
              <p:nvPr/>
            </p:nvGrpSpPr>
            <p:grpSpPr bwMode="auto">
              <a:xfrm>
                <a:off x="1872" y="1152"/>
                <a:ext cx="252" cy="173"/>
                <a:chOff x="1536" y="1488"/>
                <a:chExt cx="252" cy="173"/>
              </a:xfrm>
            </p:grpSpPr>
            <p:sp>
              <p:nvSpPr>
                <p:cNvPr id="181439" name="Line 761"/>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40" name="Line 762"/>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429" name="Text Box 763"/>
            <p:cNvSpPr txBox="1">
              <a:spLocks noChangeArrowheads="1"/>
            </p:cNvSpPr>
            <p:nvPr/>
          </p:nvSpPr>
          <p:spPr bwMode="auto">
            <a:xfrm>
              <a:off x="2410" y="1199"/>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30" name="Text Box 764"/>
            <p:cNvSpPr txBox="1">
              <a:spLocks noChangeArrowheads="1"/>
            </p:cNvSpPr>
            <p:nvPr/>
          </p:nvSpPr>
          <p:spPr bwMode="auto">
            <a:xfrm>
              <a:off x="2296" y="1336"/>
              <a:ext cx="152" cy="135"/>
            </a:xfrm>
            <a:prstGeom prst="rect">
              <a:avLst/>
            </a:prstGeom>
            <a:noFill/>
            <a:ln w="9525">
              <a:noFill/>
              <a:miter lim="800000"/>
              <a:headEnd/>
              <a:tailEnd/>
            </a:ln>
          </p:spPr>
          <p:txBody>
            <a:bodyPr wrap="none">
              <a:spAutoFit/>
            </a:bodyPr>
            <a:lstStyle/>
            <a:p>
              <a:r>
                <a:rPr lang="en-US" sz="800" b="1">
                  <a:solidFill>
                    <a:srgbClr val="0000FF"/>
                  </a:solidFill>
                </a:rPr>
                <a:t>3</a:t>
              </a:r>
            </a:p>
          </p:txBody>
        </p:sp>
        <p:sp>
          <p:nvSpPr>
            <p:cNvPr id="181431" name="Text Box 765"/>
            <p:cNvSpPr txBox="1">
              <a:spLocks noChangeArrowheads="1"/>
            </p:cNvSpPr>
            <p:nvPr/>
          </p:nvSpPr>
          <p:spPr bwMode="auto">
            <a:xfrm>
              <a:off x="2544" y="1336"/>
              <a:ext cx="188" cy="135"/>
            </a:xfrm>
            <a:prstGeom prst="rect">
              <a:avLst/>
            </a:prstGeom>
            <a:noFill/>
            <a:ln w="9525">
              <a:noFill/>
              <a:miter lim="800000"/>
              <a:headEnd/>
              <a:tailEnd/>
            </a:ln>
          </p:spPr>
          <p:txBody>
            <a:bodyPr wrap="none">
              <a:spAutoFit/>
            </a:bodyPr>
            <a:lstStyle/>
            <a:p>
              <a:r>
                <a:rPr lang="en-US" sz="800" b="1">
                  <a:solidFill>
                    <a:srgbClr val="0000FF"/>
                  </a:solidFill>
                </a:rPr>
                <a:t>21</a:t>
              </a:r>
            </a:p>
          </p:txBody>
        </p:sp>
      </p:grpSp>
      <p:grpSp>
        <p:nvGrpSpPr>
          <p:cNvPr id="181303" name="Group 876"/>
          <p:cNvGrpSpPr>
            <a:grpSpLocks/>
          </p:cNvGrpSpPr>
          <p:nvPr/>
        </p:nvGrpSpPr>
        <p:grpSpPr bwMode="auto">
          <a:xfrm>
            <a:off x="2438400" y="533400"/>
            <a:ext cx="436563" cy="438150"/>
            <a:chOff x="1536" y="336"/>
            <a:chExt cx="275" cy="276"/>
          </a:xfrm>
        </p:grpSpPr>
        <p:grpSp>
          <p:nvGrpSpPr>
            <p:cNvPr id="181424" name="Group 877"/>
            <p:cNvGrpSpPr>
              <a:grpSpLocks/>
            </p:cNvGrpSpPr>
            <p:nvPr/>
          </p:nvGrpSpPr>
          <p:grpSpPr bwMode="auto">
            <a:xfrm>
              <a:off x="1544" y="438"/>
              <a:ext cx="253" cy="174"/>
              <a:chOff x="1544" y="438"/>
              <a:chExt cx="253" cy="174"/>
            </a:xfrm>
          </p:grpSpPr>
          <p:sp>
            <p:nvSpPr>
              <p:cNvPr id="181426" name="Rectangle 768"/>
              <p:cNvSpPr>
                <a:spLocks noChangeAspect="1" noChangeArrowheads="1"/>
              </p:cNvSpPr>
              <p:nvPr/>
            </p:nvSpPr>
            <p:spPr bwMode="auto">
              <a:xfrm>
                <a:off x="1544" y="438"/>
                <a:ext cx="253" cy="174"/>
              </a:xfrm>
              <a:prstGeom prst="rect">
                <a:avLst/>
              </a:prstGeom>
              <a:solidFill>
                <a:schemeClr val="tx1"/>
              </a:solidFill>
              <a:ln w="19050">
                <a:solidFill>
                  <a:srgbClr val="FF0000"/>
                </a:solidFill>
                <a:miter lim="800000"/>
                <a:headEnd/>
                <a:tailEnd/>
              </a:ln>
            </p:spPr>
            <p:txBody>
              <a:bodyPr wrap="none" anchor="ctr"/>
              <a:lstStyle/>
              <a:p>
                <a:pPr algn="ctr"/>
                <a:endParaRPr lang="en-US" sz="800"/>
              </a:p>
            </p:txBody>
          </p:sp>
          <p:pic>
            <p:nvPicPr>
              <p:cNvPr id="181427" name="Object 879" descr="npo00008b"/>
              <p:cNvPicPr>
                <a:picLocks noChangeAspect="1" noChangeArrowheads="1"/>
              </p:cNvPicPr>
              <p:nvPr/>
            </p:nvPicPr>
            <p:blipFill>
              <a:blip r:embed="rId4" cstate="print"/>
              <a:srcRect/>
              <a:stretch>
                <a:fillRect/>
              </a:stretch>
            </p:blipFill>
            <p:spPr bwMode="auto">
              <a:xfrm>
                <a:off x="1589" y="445"/>
                <a:ext cx="160" cy="161"/>
              </a:xfrm>
              <a:prstGeom prst="rect">
                <a:avLst/>
              </a:prstGeom>
              <a:noFill/>
              <a:ln w="9525" algn="ctr">
                <a:noFill/>
                <a:miter lim="800000"/>
                <a:headEnd/>
                <a:tailEnd/>
              </a:ln>
            </p:spPr>
          </p:pic>
        </p:grpSp>
        <p:sp>
          <p:nvSpPr>
            <p:cNvPr id="181425" name="Text Box 770"/>
            <p:cNvSpPr txBox="1">
              <a:spLocks noChangeArrowheads="1"/>
            </p:cNvSpPr>
            <p:nvPr/>
          </p:nvSpPr>
          <p:spPr bwMode="auto">
            <a:xfrm>
              <a:off x="1536" y="336"/>
              <a:ext cx="275" cy="154"/>
            </a:xfrm>
            <a:prstGeom prst="rect">
              <a:avLst/>
            </a:prstGeom>
            <a:noFill/>
            <a:ln w="19050">
              <a:noFill/>
              <a:miter lim="800000"/>
              <a:headEnd/>
              <a:tailEnd/>
            </a:ln>
          </p:spPr>
          <p:txBody>
            <a:bodyPr wrap="none" lIns="91418" tIns="45709" rIns="91418" bIns="45709">
              <a:spAutoFit/>
            </a:bodyPr>
            <a:lstStyle/>
            <a:p>
              <a:pPr eaLnBrk="0" hangingPunct="0"/>
              <a:r>
                <a:rPr lang="en-US" sz="1000" b="1"/>
                <a:t>XXX</a:t>
              </a:r>
            </a:p>
          </p:txBody>
        </p:sp>
      </p:grpSp>
      <p:grpSp>
        <p:nvGrpSpPr>
          <p:cNvPr id="181304" name="Group 771"/>
          <p:cNvGrpSpPr>
            <a:grpSpLocks/>
          </p:cNvGrpSpPr>
          <p:nvPr/>
        </p:nvGrpSpPr>
        <p:grpSpPr bwMode="auto">
          <a:xfrm>
            <a:off x="3749675" y="2514600"/>
            <a:ext cx="746125" cy="431800"/>
            <a:chOff x="96" y="3312"/>
            <a:chExt cx="470" cy="272"/>
          </a:xfrm>
        </p:grpSpPr>
        <p:sp>
          <p:nvSpPr>
            <p:cNvPr id="181416" name="Rectangle 772"/>
            <p:cNvSpPr>
              <a:spLocks noChangeArrowheads="1"/>
            </p:cNvSpPr>
            <p:nvPr/>
          </p:nvSpPr>
          <p:spPr bwMode="auto">
            <a:xfrm>
              <a:off x="198" y="3402"/>
              <a:ext cx="192" cy="132"/>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17" name="Line 773"/>
            <p:cNvSpPr>
              <a:spLocks noChangeShapeType="1"/>
            </p:cNvSpPr>
            <p:nvPr/>
          </p:nvSpPr>
          <p:spPr bwMode="auto">
            <a:xfrm>
              <a:off x="294" y="3402"/>
              <a:ext cx="0" cy="132"/>
            </a:xfrm>
            <a:prstGeom prst="line">
              <a:avLst/>
            </a:prstGeom>
            <a:noFill/>
            <a:ln w="19050">
              <a:solidFill>
                <a:srgbClr val="0066FF"/>
              </a:solidFill>
              <a:round/>
              <a:headEnd/>
              <a:tailEnd/>
            </a:ln>
          </p:spPr>
          <p:txBody>
            <a:bodyPr/>
            <a:lstStyle/>
            <a:p>
              <a:endParaRPr lang="en-US"/>
            </a:p>
          </p:txBody>
        </p:sp>
        <p:grpSp>
          <p:nvGrpSpPr>
            <p:cNvPr id="181418" name="Group 774"/>
            <p:cNvGrpSpPr>
              <a:grpSpLocks/>
            </p:cNvGrpSpPr>
            <p:nvPr/>
          </p:nvGrpSpPr>
          <p:grpSpPr bwMode="auto">
            <a:xfrm>
              <a:off x="198" y="3402"/>
              <a:ext cx="192" cy="132"/>
              <a:chOff x="1536" y="1488"/>
              <a:chExt cx="252" cy="173"/>
            </a:xfrm>
          </p:grpSpPr>
          <p:sp>
            <p:nvSpPr>
              <p:cNvPr id="181422" name="Line 775"/>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23" name="Line 776"/>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sp>
          <p:nvSpPr>
            <p:cNvPr id="181419" name="Text Box 777"/>
            <p:cNvSpPr txBox="1">
              <a:spLocks noChangeArrowheads="1"/>
            </p:cNvSpPr>
            <p:nvPr/>
          </p:nvSpPr>
          <p:spPr bwMode="auto">
            <a:xfrm>
              <a:off x="214" y="3312"/>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20" name="Text Box 778"/>
            <p:cNvSpPr txBox="1">
              <a:spLocks noChangeArrowheads="1"/>
            </p:cNvSpPr>
            <p:nvPr/>
          </p:nvSpPr>
          <p:spPr bwMode="auto">
            <a:xfrm>
              <a:off x="96" y="3449"/>
              <a:ext cx="152" cy="135"/>
            </a:xfrm>
            <a:prstGeom prst="rect">
              <a:avLst/>
            </a:prstGeom>
            <a:noFill/>
            <a:ln w="9525">
              <a:noFill/>
              <a:miter lim="800000"/>
              <a:headEnd/>
              <a:tailEnd/>
            </a:ln>
          </p:spPr>
          <p:txBody>
            <a:bodyPr wrap="none">
              <a:spAutoFit/>
            </a:bodyPr>
            <a:lstStyle/>
            <a:p>
              <a:r>
                <a:rPr lang="en-US" sz="800" b="1">
                  <a:solidFill>
                    <a:srgbClr val="0000FF"/>
                  </a:solidFill>
                </a:rPr>
                <a:t>2</a:t>
              </a:r>
            </a:p>
          </p:txBody>
        </p:sp>
        <p:sp>
          <p:nvSpPr>
            <p:cNvPr id="181421" name="Text Box 779"/>
            <p:cNvSpPr txBox="1">
              <a:spLocks noChangeArrowheads="1"/>
            </p:cNvSpPr>
            <p:nvPr/>
          </p:nvSpPr>
          <p:spPr bwMode="auto">
            <a:xfrm>
              <a:off x="342" y="3449"/>
              <a:ext cx="224" cy="135"/>
            </a:xfrm>
            <a:prstGeom prst="rect">
              <a:avLst/>
            </a:prstGeom>
            <a:noFill/>
            <a:ln w="9525">
              <a:noFill/>
              <a:miter lim="800000"/>
              <a:headEnd/>
              <a:tailEnd/>
            </a:ln>
          </p:spPr>
          <p:txBody>
            <a:bodyPr wrap="none">
              <a:spAutoFit/>
            </a:bodyPr>
            <a:lstStyle/>
            <a:p>
              <a:r>
                <a:rPr lang="en-US" sz="800" b="1">
                  <a:solidFill>
                    <a:srgbClr val="0000FF"/>
                  </a:solidFill>
                </a:rPr>
                <a:t>325</a:t>
              </a:r>
            </a:p>
          </p:txBody>
        </p:sp>
      </p:grpSp>
      <p:grpSp>
        <p:nvGrpSpPr>
          <p:cNvPr id="181305" name="Group 780"/>
          <p:cNvGrpSpPr>
            <a:grpSpLocks/>
          </p:cNvGrpSpPr>
          <p:nvPr/>
        </p:nvGrpSpPr>
        <p:grpSpPr bwMode="auto">
          <a:xfrm>
            <a:off x="2908300" y="2505075"/>
            <a:ext cx="869950" cy="442913"/>
            <a:chOff x="-1720" y="1248"/>
            <a:chExt cx="548" cy="279"/>
          </a:xfrm>
        </p:grpSpPr>
        <p:sp>
          <p:nvSpPr>
            <p:cNvPr id="181408" name="Rectangle 781"/>
            <p:cNvSpPr>
              <a:spLocks noChangeArrowheads="1"/>
            </p:cNvSpPr>
            <p:nvPr/>
          </p:nvSpPr>
          <p:spPr bwMode="auto">
            <a:xfrm>
              <a:off x="-1720" y="1338"/>
              <a:ext cx="192" cy="132"/>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09" name="Line 782"/>
            <p:cNvSpPr>
              <a:spLocks noChangeShapeType="1"/>
            </p:cNvSpPr>
            <p:nvPr/>
          </p:nvSpPr>
          <p:spPr bwMode="auto">
            <a:xfrm>
              <a:off x="-1698" y="1338"/>
              <a:ext cx="0" cy="132"/>
            </a:xfrm>
            <a:prstGeom prst="line">
              <a:avLst/>
            </a:prstGeom>
            <a:noFill/>
            <a:ln w="19050">
              <a:solidFill>
                <a:srgbClr val="0066FF"/>
              </a:solidFill>
              <a:round/>
              <a:headEnd/>
              <a:tailEnd/>
            </a:ln>
          </p:spPr>
          <p:txBody>
            <a:bodyPr/>
            <a:lstStyle/>
            <a:p>
              <a:endParaRPr lang="en-US"/>
            </a:p>
          </p:txBody>
        </p:sp>
        <p:sp>
          <p:nvSpPr>
            <p:cNvPr id="181410" name="Oval 783"/>
            <p:cNvSpPr>
              <a:spLocks noChangeArrowheads="1"/>
            </p:cNvSpPr>
            <p:nvPr/>
          </p:nvSpPr>
          <p:spPr bwMode="auto">
            <a:xfrm>
              <a:off x="-1693" y="1377"/>
              <a:ext cx="138" cy="53"/>
            </a:xfrm>
            <a:prstGeom prst="ellipse">
              <a:avLst/>
            </a:prstGeom>
            <a:solidFill>
              <a:srgbClr val="CCFFFF"/>
            </a:solidFill>
            <a:ln w="19050">
              <a:solidFill>
                <a:srgbClr val="0066FF"/>
              </a:solidFill>
              <a:round/>
              <a:headEnd/>
              <a:tailEnd/>
            </a:ln>
          </p:spPr>
          <p:txBody>
            <a:bodyPr/>
            <a:lstStyle/>
            <a:p>
              <a:endParaRPr lang="en-US"/>
            </a:p>
          </p:txBody>
        </p:sp>
        <p:grpSp>
          <p:nvGrpSpPr>
            <p:cNvPr id="181411" name="Group 784"/>
            <p:cNvGrpSpPr>
              <a:grpSpLocks/>
            </p:cNvGrpSpPr>
            <p:nvPr/>
          </p:nvGrpSpPr>
          <p:grpSpPr bwMode="auto">
            <a:xfrm>
              <a:off x="-1720" y="1338"/>
              <a:ext cx="192" cy="132"/>
              <a:chOff x="1536" y="1488"/>
              <a:chExt cx="252" cy="173"/>
            </a:xfrm>
          </p:grpSpPr>
          <p:sp>
            <p:nvSpPr>
              <p:cNvPr id="181414" name="Line 785"/>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15" name="Line 786"/>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sp>
          <p:nvSpPr>
            <p:cNvPr id="181412" name="Text Box 787"/>
            <p:cNvSpPr txBox="1">
              <a:spLocks noChangeArrowheads="1"/>
            </p:cNvSpPr>
            <p:nvPr/>
          </p:nvSpPr>
          <p:spPr bwMode="auto">
            <a:xfrm>
              <a:off x="-1704" y="1248"/>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413" name="Text Box 788"/>
            <p:cNvSpPr txBox="1">
              <a:spLocks noChangeArrowheads="1"/>
            </p:cNvSpPr>
            <p:nvPr/>
          </p:nvSpPr>
          <p:spPr bwMode="auto">
            <a:xfrm>
              <a:off x="-1568" y="1392"/>
              <a:ext cx="396" cy="135"/>
            </a:xfrm>
            <a:prstGeom prst="rect">
              <a:avLst/>
            </a:prstGeom>
            <a:noFill/>
            <a:ln w="9525">
              <a:noFill/>
              <a:miter lim="800000"/>
              <a:headEnd/>
              <a:tailEnd/>
            </a:ln>
          </p:spPr>
          <p:txBody>
            <a:bodyPr wrap="none">
              <a:spAutoFit/>
            </a:bodyPr>
            <a:lstStyle/>
            <a:p>
              <a:r>
                <a:rPr lang="en-US" sz="800" b="1">
                  <a:solidFill>
                    <a:srgbClr val="0000FF"/>
                  </a:solidFill>
                </a:rPr>
                <a:t>TACOMA</a:t>
              </a:r>
            </a:p>
          </p:txBody>
        </p:sp>
      </p:grpSp>
      <p:grpSp>
        <p:nvGrpSpPr>
          <p:cNvPr id="181306" name="Group 789"/>
          <p:cNvGrpSpPr>
            <a:grpSpLocks/>
          </p:cNvGrpSpPr>
          <p:nvPr/>
        </p:nvGrpSpPr>
        <p:grpSpPr bwMode="auto">
          <a:xfrm>
            <a:off x="2778125" y="2119313"/>
            <a:ext cx="622300" cy="431800"/>
            <a:chOff x="-1784" y="816"/>
            <a:chExt cx="392" cy="272"/>
          </a:xfrm>
        </p:grpSpPr>
        <p:grpSp>
          <p:nvGrpSpPr>
            <p:cNvPr id="181395" name="Group 790"/>
            <p:cNvGrpSpPr>
              <a:grpSpLocks/>
            </p:cNvGrpSpPr>
            <p:nvPr/>
          </p:nvGrpSpPr>
          <p:grpSpPr bwMode="auto">
            <a:xfrm>
              <a:off x="-1688" y="906"/>
              <a:ext cx="192" cy="132"/>
              <a:chOff x="1872" y="1152"/>
              <a:chExt cx="252" cy="173"/>
            </a:xfrm>
          </p:grpSpPr>
          <p:sp>
            <p:nvSpPr>
              <p:cNvPr id="181399" name="Rectangle 791"/>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400" name="Line 792"/>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401" name="Oval 793"/>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402" name="Oval 794"/>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03" name="Oval 795"/>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404" name="Oval 796"/>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405" name="Group 797"/>
              <p:cNvGrpSpPr>
                <a:grpSpLocks/>
              </p:cNvGrpSpPr>
              <p:nvPr/>
            </p:nvGrpSpPr>
            <p:grpSpPr bwMode="auto">
              <a:xfrm>
                <a:off x="1872" y="1152"/>
                <a:ext cx="252" cy="173"/>
                <a:chOff x="1536" y="1488"/>
                <a:chExt cx="252" cy="173"/>
              </a:xfrm>
            </p:grpSpPr>
            <p:sp>
              <p:nvSpPr>
                <p:cNvPr id="181406" name="Line 798"/>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407" name="Line 799"/>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396" name="Text Box 800"/>
            <p:cNvSpPr txBox="1">
              <a:spLocks noChangeArrowheads="1"/>
            </p:cNvSpPr>
            <p:nvPr/>
          </p:nvSpPr>
          <p:spPr bwMode="auto">
            <a:xfrm>
              <a:off x="-1672" y="816"/>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397" name="Text Box 801"/>
            <p:cNvSpPr txBox="1">
              <a:spLocks noChangeArrowheads="1"/>
            </p:cNvSpPr>
            <p:nvPr/>
          </p:nvSpPr>
          <p:spPr bwMode="auto">
            <a:xfrm>
              <a:off x="-1784" y="953"/>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398" name="Text Box 802"/>
            <p:cNvSpPr txBox="1">
              <a:spLocks noChangeArrowheads="1"/>
            </p:cNvSpPr>
            <p:nvPr/>
          </p:nvSpPr>
          <p:spPr bwMode="auto">
            <a:xfrm>
              <a:off x="-1544" y="953"/>
              <a:ext cx="152" cy="135"/>
            </a:xfrm>
            <a:prstGeom prst="rect">
              <a:avLst/>
            </a:prstGeom>
            <a:noFill/>
            <a:ln w="9525">
              <a:noFill/>
              <a:miter lim="800000"/>
              <a:headEnd/>
              <a:tailEnd/>
            </a:ln>
          </p:spPr>
          <p:txBody>
            <a:bodyPr wrap="none">
              <a:spAutoFit/>
            </a:bodyPr>
            <a:lstStyle/>
            <a:p>
              <a:r>
                <a:rPr lang="en-US" sz="800" b="1">
                  <a:solidFill>
                    <a:srgbClr val="0000FF"/>
                  </a:solidFill>
                </a:rPr>
                <a:t>5</a:t>
              </a:r>
            </a:p>
          </p:txBody>
        </p:sp>
      </p:grpSp>
      <p:grpSp>
        <p:nvGrpSpPr>
          <p:cNvPr id="181307" name="Group 803"/>
          <p:cNvGrpSpPr>
            <a:grpSpLocks/>
          </p:cNvGrpSpPr>
          <p:nvPr/>
        </p:nvGrpSpPr>
        <p:grpSpPr bwMode="auto">
          <a:xfrm>
            <a:off x="1863725" y="2128838"/>
            <a:ext cx="692150" cy="431800"/>
            <a:chOff x="-2638" y="816"/>
            <a:chExt cx="436" cy="272"/>
          </a:xfrm>
        </p:grpSpPr>
        <p:grpSp>
          <p:nvGrpSpPr>
            <p:cNvPr id="181382" name="Group 804"/>
            <p:cNvGrpSpPr>
              <a:grpSpLocks/>
            </p:cNvGrpSpPr>
            <p:nvPr/>
          </p:nvGrpSpPr>
          <p:grpSpPr bwMode="auto">
            <a:xfrm>
              <a:off x="-2534" y="906"/>
              <a:ext cx="192" cy="132"/>
              <a:chOff x="1872" y="1152"/>
              <a:chExt cx="252" cy="173"/>
            </a:xfrm>
          </p:grpSpPr>
          <p:sp>
            <p:nvSpPr>
              <p:cNvPr id="181386" name="Rectangle 805"/>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387" name="Line 806"/>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388" name="Oval 807"/>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389" name="Oval 808"/>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390" name="Oval 809"/>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391" name="Oval 810"/>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392" name="Group 811"/>
              <p:cNvGrpSpPr>
                <a:grpSpLocks/>
              </p:cNvGrpSpPr>
              <p:nvPr/>
            </p:nvGrpSpPr>
            <p:grpSpPr bwMode="auto">
              <a:xfrm>
                <a:off x="1872" y="1152"/>
                <a:ext cx="252" cy="173"/>
                <a:chOff x="1536" y="1488"/>
                <a:chExt cx="252" cy="173"/>
              </a:xfrm>
            </p:grpSpPr>
            <p:sp>
              <p:nvSpPr>
                <p:cNvPr id="181393" name="Line 812"/>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394" name="Line 813"/>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383" name="Text Box 814"/>
            <p:cNvSpPr txBox="1">
              <a:spLocks noChangeArrowheads="1"/>
            </p:cNvSpPr>
            <p:nvPr/>
          </p:nvSpPr>
          <p:spPr bwMode="auto">
            <a:xfrm>
              <a:off x="-2518" y="816"/>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384" name="Text Box 815"/>
            <p:cNvSpPr txBox="1">
              <a:spLocks noChangeArrowheads="1"/>
            </p:cNvSpPr>
            <p:nvPr/>
          </p:nvSpPr>
          <p:spPr bwMode="auto">
            <a:xfrm>
              <a:off x="-2638" y="953"/>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385" name="Text Box 816"/>
            <p:cNvSpPr txBox="1">
              <a:spLocks noChangeArrowheads="1"/>
            </p:cNvSpPr>
            <p:nvPr/>
          </p:nvSpPr>
          <p:spPr bwMode="auto">
            <a:xfrm>
              <a:off x="-2390" y="953"/>
              <a:ext cx="188" cy="135"/>
            </a:xfrm>
            <a:prstGeom prst="rect">
              <a:avLst/>
            </a:prstGeom>
            <a:noFill/>
            <a:ln w="9525">
              <a:noFill/>
              <a:miter lim="800000"/>
              <a:headEnd/>
              <a:tailEnd/>
            </a:ln>
          </p:spPr>
          <p:txBody>
            <a:bodyPr wrap="none">
              <a:spAutoFit/>
            </a:bodyPr>
            <a:lstStyle/>
            <a:p>
              <a:r>
                <a:rPr lang="en-US" sz="800" b="1">
                  <a:solidFill>
                    <a:srgbClr val="0000FF"/>
                  </a:solidFill>
                </a:rPr>
                <a:t>24</a:t>
              </a:r>
            </a:p>
          </p:txBody>
        </p:sp>
      </p:grpSp>
      <p:grpSp>
        <p:nvGrpSpPr>
          <p:cNvPr id="181308" name="Group 817"/>
          <p:cNvGrpSpPr>
            <a:grpSpLocks/>
          </p:cNvGrpSpPr>
          <p:nvPr/>
        </p:nvGrpSpPr>
        <p:grpSpPr bwMode="auto">
          <a:xfrm>
            <a:off x="3749675" y="2119313"/>
            <a:ext cx="704850" cy="442912"/>
            <a:chOff x="-2272" y="816"/>
            <a:chExt cx="444" cy="279"/>
          </a:xfrm>
        </p:grpSpPr>
        <p:grpSp>
          <p:nvGrpSpPr>
            <p:cNvPr id="181369" name="Group 818"/>
            <p:cNvGrpSpPr>
              <a:grpSpLocks/>
            </p:cNvGrpSpPr>
            <p:nvPr/>
          </p:nvGrpSpPr>
          <p:grpSpPr bwMode="auto">
            <a:xfrm>
              <a:off x="-2168" y="906"/>
              <a:ext cx="192" cy="132"/>
              <a:chOff x="1872" y="1152"/>
              <a:chExt cx="252" cy="173"/>
            </a:xfrm>
          </p:grpSpPr>
          <p:sp>
            <p:nvSpPr>
              <p:cNvPr id="181373" name="Rectangle 819"/>
              <p:cNvSpPr>
                <a:spLocks noChangeArrowheads="1"/>
              </p:cNvSpPr>
              <p:nvPr/>
            </p:nvSpPr>
            <p:spPr bwMode="auto">
              <a:xfrm>
                <a:off x="1872" y="1152"/>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1374" name="Line 820"/>
              <p:cNvSpPr>
                <a:spLocks noChangeShapeType="1"/>
              </p:cNvSpPr>
              <p:nvPr/>
            </p:nvSpPr>
            <p:spPr bwMode="auto">
              <a:xfrm>
                <a:off x="1901" y="1152"/>
                <a:ext cx="0" cy="173"/>
              </a:xfrm>
              <a:prstGeom prst="line">
                <a:avLst/>
              </a:prstGeom>
              <a:noFill/>
              <a:ln w="19050">
                <a:solidFill>
                  <a:srgbClr val="0066FF"/>
                </a:solidFill>
                <a:round/>
                <a:headEnd/>
                <a:tailEnd/>
              </a:ln>
            </p:spPr>
            <p:txBody>
              <a:bodyPr/>
              <a:lstStyle/>
              <a:p>
                <a:endParaRPr lang="en-US"/>
              </a:p>
            </p:txBody>
          </p:sp>
          <p:sp>
            <p:nvSpPr>
              <p:cNvPr id="181375" name="Oval 821"/>
              <p:cNvSpPr>
                <a:spLocks noChangeArrowheads="1"/>
              </p:cNvSpPr>
              <p:nvPr/>
            </p:nvSpPr>
            <p:spPr bwMode="auto">
              <a:xfrm>
                <a:off x="1908" y="1203"/>
                <a:ext cx="181" cy="70"/>
              </a:xfrm>
              <a:prstGeom prst="ellipse">
                <a:avLst/>
              </a:prstGeom>
              <a:solidFill>
                <a:srgbClr val="CCFFFF"/>
              </a:solidFill>
              <a:ln w="19050">
                <a:solidFill>
                  <a:srgbClr val="0066FF"/>
                </a:solidFill>
                <a:round/>
                <a:headEnd/>
                <a:tailEnd/>
              </a:ln>
            </p:spPr>
            <p:txBody>
              <a:bodyPr/>
              <a:lstStyle/>
              <a:p>
                <a:endParaRPr lang="en-US"/>
              </a:p>
            </p:txBody>
          </p:sp>
          <p:sp>
            <p:nvSpPr>
              <p:cNvPr id="181376" name="Oval 822"/>
              <p:cNvSpPr>
                <a:spLocks noChangeArrowheads="1"/>
              </p:cNvSpPr>
              <p:nvPr/>
            </p:nvSpPr>
            <p:spPr bwMode="auto">
              <a:xfrm>
                <a:off x="1983"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377" name="Oval 823"/>
              <p:cNvSpPr>
                <a:spLocks noChangeArrowheads="1"/>
              </p:cNvSpPr>
              <p:nvPr/>
            </p:nvSpPr>
            <p:spPr bwMode="auto">
              <a:xfrm>
                <a:off x="2026" y="1273"/>
                <a:ext cx="29" cy="29"/>
              </a:xfrm>
              <a:prstGeom prst="ellipse">
                <a:avLst/>
              </a:prstGeom>
              <a:solidFill>
                <a:srgbClr val="CCFFFF"/>
              </a:solidFill>
              <a:ln w="19050">
                <a:solidFill>
                  <a:srgbClr val="0066FF"/>
                </a:solidFill>
                <a:round/>
                <a:headEnd/>
                <a:tailEnd/>
              </a:ln>
            </p:spPr>
            <p:txBody>
              <a:bodyPr wrap="none" anchor="ctr"/>
              <a:lstStyle/>
              <a:p>
                <a:endParaRPr lang="en-US"/>
              </a:p>
            </p:txBody>
          </p:sp>
          <p:sp>
            <p:nvSpPr>
              <p:cNvPr id="181378" name="Oval 824"/>
              <p:cNvSpPr>
                <a:spLocks noChangeArrowheads="1"/>
              </p:cNvSpPr>
              <p:nvPr/>
            </p:nvSpPr>
            <p:spPr bwMode="auto">
              <a:xfrm>
                <a:off x="1938" y="1274"/>
                <a:ext cx="29" cy="29"/>
              </a:xfrm>
              <a:prstGeom prst="ellipse">
                <a:avLst/>
              </a:prstGeom>
              <a:solidFill>
                <a:srgbClr val="CCFFFF"/>
              </a:solidFill>
              <a:ln w="19050">
                <a:solidFill>
                  <a:srgbClr val="0066FF"/>
                </a:solidFill>
                <a:round/>
                <a:headEnd/>
                <a:tailEnd/>
              </a:ln>
            </p:spPr>
            <p:txBody>
              <a:bodyPr wrap="none" anchor="ctr"/>
              <a:lstStyle/>
              <a:p>
                <a:endParaRPr lang="en-US"/>
              </a:p>
            </p:txBody>
          </p:sp>
          <p:grpSp>
            <p:nvGrpSpPr>
              <p:cNvPr id="181379" name="Group 825"/>
              <p:cNvGrpSpPr>
                <a:grpSpLocks/>
              </p:cNvGrpSpPr>
              <p:nvPr/>
            </p:nvGrpSpPr>
            <p:grpSpPr bwMode="auto">
              <a:xfrm>
                <a:off x="1872" y="1152"/>
                <a:ext cx="252" cy="173"/>
                <a:chOff x="1536" y="1488"/>
                <a:chExt cx="252" cy="173"/>
              </a:xfrm>
            </p:grpSpPr>
            <p:sp>
              <p:nvSpPr>
                <p:cNvPr id="181380" name="Line 826"/>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381" name="Line 827"/>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grpSp>
        <p:sp>
          <p:nvSpPr>
            <p:cNvPr id="181370" name="Text Box 828"/>
            <p:cNvSpPr txBox="1">
              <a:spLocks noChangeArrowheads="1"/>
            </p:cNvSpPr>
            <p:nvPr/>
          </p:nvSpPr>
          <p:spPr bwMode="auto">
            <a:xfrm>
              <a:off x="-2152" y="816"/>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371" name="Text Box 829"/>
            <p:cNvSpPr txBox="1">
              <a:spLocks noChangeArrowheads="1"/>
            </p:cNvSpPr>
            <p:nvPr/>
          </p:nvSpPr>
          <p:spPr bwMode="auto">
            <a:xfrm>
              <a:off x="-2272" y="953"/>
              <a:ext cx="152" cy="135"/>
            </a:xfrm>
            <a:prstGeom prst="rect">
              <a:avLst/>
            </a:prstGeom>
            <a:noFill/>
            <a:ln w="9525">
              <a:noFill/>
              <a:miter lim="800000"/>
              <a:headEnd/>
              <a:tailEnd/>
            </a:ln>
          </p:spPr>
          <p:txBody>
            <a:bodyPr wrap="none">
              <a:spAutoFit/>
            </a:bodyPr>
            <a:lstStyle/>
            <a:p>
              <a:r>
                <a:rPr lang="en-US" sz="800" b="1">
                  <a:solidFill>
                    <a:srgbClr val="0000FF"/>
                  </a:solidFill>
                </a:rPr>
                <a:t>3</a:t>
              </a:r>
            </a:p>
          </p:txBody>
        </p:sp>
        <p:sp>
          <p:nvSpPr>
            <p:cNvPr id="181372" name="Text Box 830"/>
            <p:cNvSpPr txBox="1">
              <a:spLocks noChangeArrowheads="1"/>
            </p:cNvSpPr>
            <p:nvPr/>
          </p:nvSpPr>
          <p:spPr bwMode="auto">
            <a:xfrm>
              <a:off x="-2016" y="960"/>
              <a:ext cx="188" cy="135"/>
            </a:xfrm>
            <a:prstGeom prst="rect">
              <a:avLst/>
            </a:prstGeom>
            <a:noFill/>
            <a:ln w="9525">
              <a:noFill/>
              <a:miter lim="800000"/>
              <a:headEnd/>
              <a:tailEnd/>
            </a:ln>
          </p:spPr>
          <p:txBody>
            <a:bodyPr wrap="none">
              <a:spAutoFit/>
            </a:bodyPr>
            <a:lstStyle/>
            <a:p>
              <a:r>
                <a:rPr lang="en-US" sz="800" b="1">
                  <a:solidFill>
                    <a:srgbClr val="0000FF"/>
                  </a:solidFill>
                </a:rPr>
                <a:t>21</a:t>
              </a:r>
            </a:p>
          </p:txBody>
        </p:sp>
      </p:grpSp>
      <p:grpSp>
        <p:nvGrpSpPr>
          <p:cNvPr id="181309" name="Group 831"/>
          <p:cNvGrpSpPr>
            <a:grpSpLocks/>
          </p:cNvGrpSpPr>
          <p:nvPr/>
        </p:nvGrpSpPr>
        <p:grpSpPr bwMode="auto">
          <a:xfrm>
            <a:off x="2711450" y="2876550"/>
            <a:ext cx="833438" cy="469900"/>
            <a:chOff x="-979" y="2671"/>
            <a:chExt cx="525" cy="296"/>
          </a:xfrm>
        </p:grpSpPr>
        <p:sp>
          <p:nvSpPr>
            <p:cNvPr id="181361" name="Rectangle 832"/>
            <p:cNvSpPr>
              <a:spLocks noChangeArrowheads="1"/>
            </p:cNvSpPr>
            <p:nvPr/>
          </p:nvSpPr>
          <p:spPr bwMode="auto">
            <a:xfrm>
              <a:off x="-863" y="2778"/>
              <a:ext cx="205" cy="140"/>
            </a:xfrm>
            <a:prstGeom prst="rect">
              <a:avLst/>
            </a:prstGeom>
            <a:solidFill>
              <a:srgbClr val="CCFFFF"/>
            </a:solidFill>
            <a:ln w="19050">
              <a:solidFill>
                <a:srgbClr val="0066FF"/>
              </a:solidFill>
              <a:miter lim="800000"/>
              <a:headEnd/>
              <a:tailEnd/>
            </a:ln>
          </p:spPr>
          <p:txBody>
            <a:bodyPr wrap="none" anchor="ctr"/>
            <a:lstStyle/>
            <a:p>
              <a:endParaRPr lang="en-US"/>
            </a:p>
          </p:txBody>
        </p:sp>
        <p:grpSp>
          <p:nvGrpSpPr>
            <p:cNvPr id="181362" name="Group 833"/>
            <p:cNvGrpSpPr>
              <a:grpSpLocks/>
            </p:cNvGrpSpPr>
            <p:nvPr/>
          </p:nvGrpSpPr>
          <p:grpSpPr bwMode="auto">
            <a:xfrm>
              <a:off x="-817" y="2817"/>
              <a:ext cx="110" cy="63"/>
              <a:chOff x="1824" y="1344"/>
              <a:chExt cx="135" cy="78"/>
            </a:xfrm>
          </p:grpSpPr>
          <p:sp>
            <p:nvSpPr>
              <p:cNvPr id="181367" name="AutoShape 834"/>
              <p:cNvSpPr>
                <a:spLocks noChangeAspect="1" noChangeArrowheads="1"/>
              </p:cNvSpPr>
              <p:nvPr/>
            </p:nvSpPr>
            <p:spPr bwMode="auto">
              <a:xfrm rot="5400658">
                <a:off x="1815" y="1353"/>
                <a:ext cx="78" cy="59"/>
              </a:xfrm>
              <a:prstGeom prst="triangle">
                <a:avLst>
                  <a:gd name="adj" fmla="val 50000"/>
                </a:avLst>
              </a:prstGeom>
              <a:solidFill>
                <a:srgbClr val="CCFFFF"/>
              </a:solidFill>
              <a:ln w="19050">
                <a:solidFill>
                  <a:srgbClr val="0066FF"/>
                </a:solidFill>
                <a:miter lim="800000"/>
                <a:headEnd/>
                <a:tailEnd/>
              </a:ln>
            </p:spPr>
            <p:txBody>
              <a:bodyPr anchor="ctr">
                <a:spAutoFit/>
              </a:bodyPr>
              <a:lstStyle/>
              <a:p>
                <a:endParaRPr lang="en-US"/>
              </a:p>
            </p:txBody>
          </p:sp>
          <p:sp>
            <p:nvSpPr>
              <p:cNvPr id="181368" name="AutoShape 835"/>
              <p:cNvSpPr>
                <a:spLocks noChangeAspect="1" noChangeArrowheads="1"/>
              </p:cNvSpPr>
              <p:nvPr/>
            </p:nvSpPr>
            <p:spPr bwMode="auto">
              <a:xfrm rot="16199342" flipH="1">
                <a:off x="1891" y="1353"/>
                <a:ext cx="78" cy="59"/>
              </a:xfrm>
              <a:prstGeom prst="triangle">
                <a:avLst>
                  <a:gd name="adj" fmla="val 50000"/>
                </a:avLst>
              </a:prstGeom>
              <a:solidFill>
                <a:srgbClr val="CCFFFF"/>
              </a:solidFill>
              <a:ln w="19050">
                <a:solidFill>
                  <a:srgbClr val="0066FF"/>
                </a:solidFill>
                <a:miter lim="800000"/>
                <a:headEnd/>
                <a:tailEnd/>
              </a:ln>
            </p:spPr>
            <p:txBody>
              <a:bodyPr anchor="ctr">
                <a:spAutoFit/>
              </a:bodyPr>
              <a:lstStyle/>
              <a:p>
                <a:endParaRPr lang="en-US"/>
              </a:p>
            </p:txBody>
          </p:sp>
        </p:grpSp>
        <p:sp>
          <p:nvSpPr>
            <p:cNvPr id="181363" name="Text Box 836"/>
            <p:cNvSpPr txBox="1">
              <a:spLocks noChangeArrowheads="1"/>
            </p:cNvSpPr>
            <p:nvPr/>
          </p:nvSpPr>
          <p:spPr bwMode="auto">
            <a:xfrm>
              <a:off x="-826" y="2671"/>
              <a:ext cx="156" cy="154"/>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a:t>
              </a:r>
              <a:r>
                <a:rPr lang="en-US" sz="1000" b="1">
                  <a:solidFill>
                    <a:srgbClr val="0066FF"/>
                  </a:solidFill>
                </a:rPr>
                <a:t> </a:t>
              </a:r>
            </a:p>
          </p:txBody>
        </p:sp>
        <p:sp>
          <p:nvSpPr>
            <p:cNvPr id="181364" name="Freeform 837"/>
            <p:cNvSpPr>
              <a:spLocks/>
            </p:cNvSpPr>
            <p:nvPr/>
          </p:nvSpPr>
          <p:spPr bwMode="auto">
            <a:xfrm>
              <a:off x="-864" y="2781"/>
              <a:ext cx="212" cy="131"/>
            </a:xfrm>
            <a:custGeom>
              <a:avLst/>
              <a:gdLst>
                <a:gd name="T0" fmla="*/ 0 w 261"/>
                <a:gd name="T1" fmla="*/ 162 h 162"/>
                <a:gd name="T2" fmla="*/ 261 w 261"/>
                <a:gd name="T3" fmla="*/ 0 h 162"/>
                <a:gd name="T4" fmla="*/ 0 60000 65536"/>
                <a:gd name="T5" fmla="*/ 0 60000 65536"/>
                <a:gd name="T6" fmla="*/ 0 w 261"/>
                <a:gd name="T7" fmla="*/ 0 h 162"/>
                <a:gd name="T8" fmla="*/ 261 w 261"/>
                <a:gd name="T9" fmla="*/ 162 h 162"/>
              </a:gdLst>
              <a:ahLst/>
              <a:cxnLst>
                <a:cxn ang="T4">
                  <a:pos x="T0" y="T1"/>
                </a:cxn>
                <a:cxn ang="T5">
                  <a:pos x="T2" y="T3"/>
                </a:cxn>
              </a:cxnLst>
              <a:rect l="T6" t="T7" r="T8" b="T9"/>
              <a:pathLst>
                <a:path w="261" h="162">
                  <a:moveTo>
                    <a:pt x="0" y="162"/>
                  </a:moveTo>
                  <a:lnTo>
                    <a:pt x="261" y="0"/>
                  </a:lnTo>
                </a:path>
              </a:pathLst>
            </a:custGeom>
            <a:noFill/>
            <a:ln w="19050" cmpd="sng">
              <a:solidFill>
                <a:srgbClr val="0066FF"/>
              </a:solidFill>
              <a:round/>
              <a:headEnd type="none" w="med" len="med"/>
              <a:tailEnd type="none" w="med" len="med"/>
            </a:ln>
          </p:spPr>
          <p:txBody>
            <a:bodyPr/>
            <a:lstStyle/>
            <a:p>
              <a:endParaRPr lang="en-US"/>
            </a:p>
          </p:txBody>
        </p:sp>
        <p:sp>
          <p:nvSpPr>
            <p:cNvPr id="181365" name="Text Box 838"/>
            <p:cNvSpPr txBox="1">
              <a:spLocks noChangeArrowheads="1"/>
            </p:cNvSpPr>
            <p:nvPr/>
          </p:nvSpPr>
          <p:spPr bwMode="auto">
            <a:xfrm>
              <a:off x="-837" y="2752"/>
              <a:ext cx="151" cy="116"/>
            </a:xfrm>
            <a:prstGeom prst="rect">
              <a:avLst/>
            </a:prstGeom>
            <a:noFill/>
            <a:ln w="9525">
              <a:noFill/>
              <a:miter lim="800000"/>
              <a:headEnd/>
              <a:tailEnd/>
            </a:ln>
          </p:spPr>
          <p:txBody>
            <a:bodyPr wrap="none">
              <a:spAutoFit/>
            </a:bodyPr>
            <a:lstStyle/>
            <a:p>
              <a:r>
                <a:rPr lang="en-US" sz="600">
                  <a:solidFill>
                    <a:srgbClr val="0066FF"/>
                  </a:solidFill>
                </a:rPr>
                <a:t>R</a:t>
              </a:r>
            </a:p>
          </p:txBody>
        </p:sp>
        <p:sp>
          <p:nvSpPr>
            <p:cNvPr id="181366" name="Text Box 839"/>
            <p:cNvSpPr txBox="1">
              <a:spLocks noChangeArrowheads="1"/>
            </p:cNvSpPr>
            <p:nvPr/>
          </p:nvSpPr>
          <p:spPr bwMode="auto">
            <a:xfrm>
              <a:off x="-979" y="2832"/>
              <a:ext cx="525" cy="135"/>
            </a:xfrm>
            <a:prstGeom prst="rect">
              <a:avLst/>
            </a:prstGeom>
            <a:noFill/>
            <a:ln w="9525">
              <a:noFill/>
              <a:miter lim="800000"/>
              <a:headEnd/>
              <a:tailEnd/>
            </a:ln>
          </p:spPr>
          <p:txBody>
            <a:bodyPr wrap="none">
              <a:spAutoFit/>
            </a:bodyPr>
            <a:lstStyle/>
            <a:p>
              <a:r>
                <a:rPr lang="en-US" sz="800" b="1">
                  <a:solidFill>
                    <a:srgbClr val="0000FF"/>
                  </a:solidFill>
                </a:rPr>
                <a:t>D</a:t>
              </a:r>
              <a:r>
                <a:rPr lang="en-US" sz="800" b="1"/>
                <a:t>             </a:t>
              </a:r>
              <a:r>
                <a:rPr lang="en-US" sz="800" b="1">
                  <a:solidFill>
                    <a:srgbClr val="0000FF"/>
                  </a:solidFill>
                </a:rPr>
                <a:t>1-17</a:t>
              </a:r>
            </a:p>
          </p:txBody>
        </p:sp>
      </p:grpSp>
      <p:grpSp>
        <p:nvGrpSpPr>
          <p:cNvPr id="181310" name="Group 840"/>
          <p:cNvGrpSpPr>
            <a:grpSpLocks/>
          </p:cNvGrpSpPr>
          <p:nvPr/>
        </p:nvGrpSpPr>
        <p:grpSpPr bwMode="auto">
          <a:xfrm>
            <a:off x="1828800" y="2881313"/>
            <a:ext cx="776288" cy="471487"/>
            <a:chOff x="-571" y="3221"/>
            <a:chExt cx="489" cy="297"/>
          </a:xfrm>
        </p:grpSpPr>
        <p:grpSp>
          <p:nvGrpSpPr>
            <p:cNvPr id="181352" name="Group 841"/>
            <p:cNvGrpSpPr>
              <a:grpSpLocks/>
            </p:cNvGrpSpPr>
            <p:nvPr/>
          </p:nvGrpSpPr>
          <p:grpSpPr bwMode="auto">
            <a:xfrm>
              <a:off x="-457" y="3326"/>
              <a:ext cx="210" cy="145"/>
              <a:chOff x="1344" y="2208"/>
              <a:chExt cx="252" cy="173"/>
            </a:xfrm>
          </p:grpSpPr>
          <p:sp>
            <p:nvSpPr>
              <p:cNvPr id="181357" name="Rectangle 842"/>
              <p:cNvSpPr>
                <a:spLocks noChangeArrowheads="1"/>
              </p:cNvSpPr>
              <p:nvPr/>
            </p:nvSpPr>
            <p:spPr bwMode="auto">
              <a:xfrm>
                <a:off x="1344" y="2208"/>
                <a:ext cx="252" cy="173"/>
              </a:xfrm>
              <a:prstGeom prst="rect">
                <a:avLst/>
              </a:prstGeom>
              <a:solidFill>
                <a:srgbClr val="CCFFFF"/>
              </a:solidFill>
              <a:ln w="19050">
                <a:solidFill>
                  <a:srgbClr val="0066FF"/>
                </a:solidFill>
                <a:miter lim="800000"/>
                <a:headEnd/>
                <a:tailEnd/>
              </a:ln>
            </p:spPr>
            <p:txBody>
              <a:bodyPr wrap="none" anchor="ctr"/>
              <a:lstStyle/>
              <a:p>
                <a:endParaRPr lang="en-US"/>
              </a:p>
            </p:txBody>
          </p:sp>
          <p:grpSp>
            <p:nvGrpSpPr>
              <p:cNvPr id="181358" name="Group 843"/>
              <p:cNvGrpSpPr>
                <a:grpSpLocks/>
              </p:cNvGrpSpPr>
              <p:nvPr/>
            </p:nvGrpSpPr>
            <p:grpSpPr bwMode="auto">
              <a:xfrm>
                <a:off x="1401" y="2256"/>
                <a:ext cx="135" cy="78"/>
                <a:chOff x="1824" y="1344"/>
                <a:chExt cx="135" cy="78"/>
              </a:xfrm>
            </p:grpSpPr>
            <p:sp>
              <p:nvSpPr>
                <p:cNvPr id="181359" name="AutoShape 844"/>
                <p:cNvSpPr>
                  <a:spLocks noChangeAspect="1" noChangeArrowheads="1"/>
                </p:cNvSpPr>
                <p:nvPr/>
              </p:nvSpPr>
              <p:spPr bwMode="auto">
                <a:xfrm rot="5400658">
                  <a:off x="1815" y="1353"/>
                  <a:ext cx="78" cy="59"/>
                </a:xfrm>
                <a:prstGeom prst="triangle">
                  <a:avLst>
                    <a:gd name="adj" fmla="val 50000"/>
                  </a:avLst>
                </a:prstGeom>
                <a:solidFill>
                  <a:srgbClr val="CCFFFF"/>
                </a:solidFill>
                <a:ln w="19050">
                  <a:solidFill>
                    <a:srgbClr val="0066FF"/>
                  </a:solidFill>
                  <a:miter lim="800000"/>
                  <a:headEnd/>
                  <a:tailEnd/>
                </a:ln>
              </p:spPr>
              <p:txBody>
                <a:bodyPr anchor="ctr">
                  <a:spAutoFit/>
                </a:bodyPr>
                <a:lstStyle/>
                <a:p>
                  <a:endParaRPr lang="en-US"/>
                </a:p>
              </p:txBody>
            </p:sp>
            <p:sp>
              <p:nvSpPr>
                <p:cNvPr id="181360" name="AutoShape 845"/>
                <p:cNvSpPr>
                  <a:spLocks noChangeAspect="1" noChangeArrowheads="1"/>
                </p:cNvSpPr>
                <p:nvPr/>
              </p:nvSpPr>
              <p:spPr bwMode="auto">
                <a:xfrm rot="16199342" flipH="1">
                  <a:off x="1891" y="1353"/>
                  <a:ext cx="78" cy="59"/>
                </a:xfrm>
                <a:prstGeom prst="triangle">
                  <a:avLst>
                    <a:gd name="adj" fmla="val 50000"/>
                  </a:avLst>
                </a:prstGeom>
                <a:solidFill>
                  <a:srgbClr val="CCFFFF"/>
                </a:solidFill>
                <a:ln w="19050">
                  <a:solidFill>
                    <a:srgbClr val="0066FF"/>
                  </a:solidFill>
                  <a:miter lim="800000"/>
                  <a:headEnd/>
                  <a:tailEnd/>
                </a:ln>
              </p:spPr>
              <p:txBody>
                <a:bodyPr anchor="ctr">
                  <a:spAutoFit/>
                </a:bodyPr>
                <a:lstStyle/>
                <a:p>
                  <a:endParaRPr lang="en-US"/>
                </a:p>
              </p:txBody>
            </p:sp>
          </p:grpSp>
        </p:grpSp>
        <p:sp>
          <p:nvSpPr>
            <p:cNvPr id="181353" name="Text Box 846"/>
            <p:cNvSpPr txBox="1">
              <a:spLocks noChangeArrowheads="1"/>
            </p:cNvSpPr>
            <p:nvPr/>
          </p:nvSpPr>
          <p:spPr bwMode="auto">
            <a:xfrm>
              <a:off x="-428" y="3301"/>
              <a:ext cx="148" cy="116"/>
            </a:xfrm>
            <a:prstGeom prst="rect">
              <a:avLst/>
            </a:prstGeom>
            <a:noFill/>
            <a:ln w="9525">
              <a:noFill/>
              <a:miter lim="800000"/>
              <a:headEnd/>
              <a:tailEnd/>
            </a:ln>
          </p:spPr>
          <p:txBody>
            <a:bodyPr wrap="none">
              <a:spAutoFit/>
            </a:bodyPr>
            <a:lstStyle/>
            <a:p>
              <a:r>
                <a:rPr lang="en-US" sz="600">
                  <a:solidFill>
                    <a:srgbClr val="0066FF"/>
                  </a:solidFill>
                </a:rPr>
                <a:t>A</a:t>
              </a:r>
            </a:p>
          </p:txBody>
        </p:sp>
        <p:sp>
          <p:nvSpPr>
            <p:cNvPr id="181354" name="Text Box 847"/>
            <p:cNvSpPr txBox="1">
              <a:spLocks noChangeArrowheads="1"/>
            </p:cNvSpPr>
            <p:nvPr/>
          </p:nvSpPr>
          <p:spPr bwMode="auto">
            <a:xfrm>
              <a:off x="-571" y="3383"/>
              <a:ext cx="489" cy="135"/>
            </a:xfrm>
            <a:prstGeom prst="rect">
              <a:avLst/>
            </a:prstGeom>
            <a:noFill/>
            <a:ln w="9525">
              <a:noFill/>
              <a:miter lim="800000"/>
              <a:headEnd/>
              <a:tailEnd/>
            </a:ln>
          </p:spPr>
          <p:txBody>
            <a:bodyPr wrap="none">
              <a:spAutoFit/>
            </a:bodyPr>
            <a:lstStyle/>
            <a:p>
              <a:r>
                <a:rPr lang="en-US" sz="800" b="1">
                  <a:solidFill>
                    <a:srgbClr val="0000FF"/>
                  </a:solidFill>
                </a:rPr>
                <a:t>B             1-1</a:t>
              </a:r>
            </a:p>
          </p:txBody>
        </p:sp>
        <p:sp>
          <p:nvSpPr>
            <p:cNvPr id="181355" name="Text Box 848"/>
            <p:cNvSpPr txBox="1">
              <a:spLocks noChangeArrowheads="1"/>
            </p:cNvSpPr>
            <p:nvPr/>
          </p:nvSpPr>
          <p:spPr bwMode="auto">
            <a:xfrm>
              <a:off x="-434" y="3381"/>
              <a:ext cx="156" cy="116"/>
            </a:xfrm>
            <a:prstGeom prst="rect">
              <a:avLst/>
            </a:prstGeom>
            <a:noFill/>
            <a:ln w="9525">
              <a:noFill/>
              <a:miter lim="800000"/>
              <a:headEnd/>
              <a:tailEnd/>
            </a:ln>
          </p:spPr>
          <p:txBody>
            <a:bodyPr wrap="none">
              <a:spAutoFit/>
            </a:bodyPr>
            <a:lstStyle/>
            <a:p>
              <a:r>
                <a:rPr lang="en-US" sz="600">
                  <a:solidFill>
                    <a:srgbClr val="0066FF"/>
                  </a:solidFill>
                </a:rPr>
                <a:t>M</a:t>
              </a:r>
            </a:p>
          </p:txBody>
        </p:sp>
        <p:sp>
          <p:nvSpPr>
            <p:cNvPr id="181356" name="Text Box 849"/>
            <p:cNvSpPr txBox="1">
              <a:spLocks noChangeArrowheads="1"/>
            </p:cNvSpPr>
            <p:nvPr/>
          </p:nvSpPr>
          <p:spPr bwMode="auto">
            <a:xfrm>
              <a:off x="-422" y="3221"/>
              <a:ext cx="156" cy="154"/>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a:t>
              </a:r>
              <a:r>
                <a:rPr lang="en-US" sz="1000" b="1"/>
                <a:t> </a:t>
              </a:r>
            </a:p>
          </p:txBody>
        </p:sp>
      </p:grpSp>
      <p:grpSp>
        <p:nvGrpSpPr>
          <p:cNvPr id="181311" name="Group 850"/>
          <p:cNvGrpSpPr>
            <a:grpSpLocks/>
          </p:cNvGrpSpPr>
          <p:nvPr/>
        </p:nvGrpSpPr>
        <p:grpSpPr bwMode="auto">
          <a:xfrm>
            <a:off x="1863725" y="2505075"/>
            <a:ext cx="692150" cy="431800"/>
            <a:chOff x="240" y="3012"/>
            <a:chExt cx="436" cy="272"/>
          </a:xfrm>
        </p:grpSpPr>
        <p:grpSp>
          <p:nvGrpSpPr>
            <p:cNvPr id="181343" name="Group 851"/>
            <p:cNvGrpSpPr>
              <a:grpSpLocks/>
            </p:cNvGrpSpPr>
            <p:nvPr/>
          </p:nvGrpSpPr>
          <p:grpSpPr bwMode="auto">
            <a:xfrm>
              <a:off x="240" y="3012"/>
              <a:ext cx="436" cy="272"/>
              <a:chOff x="-2638" y="816"/>
              <a:chExt cx="436" cy="272"/>
            </a:xfrm>
          </p:grpSpPr>
          <p:sp>
            <p:nvSpPr>
              <p:cNvPr id="181345" name="Rectangle 852"/>
              <p:cNvSpPr>
                <a:spLocks noChangeArrowheads="1"/>
              </p:cNvSpPr>
              <p:nvPr/>
            </p:nvSpPr>
            <p:spPr bwMode="auto">
              <a:xfrm>
                <a:off x="-2534" y="906"/>
                <a:ext cx="192" cy="132"/>
              </a:xfrm>
              <a:prstGeom prst="rect">
                <a:avLst/>
              </a:prstGeom>
              <a:solidFill>
                <a:srgbClr val="CCFFFF"/>
              </a:solidFill>
              <a:ln w="19050">
                <a:solidFill>
                  <a:srgbClr val="0066FF"/>
                </a:solidFill>
                <a:miter lim="800000"/>
                <a:headEnd/>
                <a:tailEnd/>
              </a:ln>
            </p:spPr>
            <p:txBody>
              <a:bodyPr wrap="none" anchor="ctr"/>
              <a:lstStyle/>
              <a:p>
                <a:endParaRPr lang="en-US"/>
              </a:p>
            </p:txBody>
          </p:sp>
          <p:grpSp>
            <p:nvGrpSpPr>
              <p:cNvPr id="181346" name="Group 853"/>
              <p:cNvGrpSpPr>
                <a:grpSpLocks/>
              </p:cNvGrpSpPr>
              <p:nvPr/>
            </p:nvGrpSpPr>
            <p:grpSpPr bwMode="auto">
              <a:xfrm>
                <a:off x="-2534" y="906"/>
                <a:ext cx="192" cy="132"/>
                <a:chOff x="1536" y="1488"/>
                <a:chExt cx="252" cy="173"/>
              </a:xfrm>
            </p:grpSpPr>
            <p:sp>
              <p:nvSpPr>
                <p:cNvPr id="181350" name="Line 854"/>
                <p:cNvSpPr>
                  <a:spLocks noChangeShapeType="1"/>
                </p:cNvSpPr>
                <p:nvPr/>
              </p:nvSpPr>
              <p:spPr bwMode="auto">
                <a:xfrm>
                  <a:off x="1536" y="1488"/>
                  <a:ext cx="252" cy="173"/>
                </a:xfrm>
                <a:prstGeom prst="line">
                  <a:avLst/>
                </a:prstGeom>
                <a:noFill/>
                <a:ln w="19050">
                  <a:solidFill>
                    <a:srgbClr val="0066FF"/>
                  </a:solidFill>
                  <a:round/>
                  <a:headEnd/>
                  <a:tailEnd/>
                </a:ln>
              </p:spPr>
              <p:txBody>
                <a:bodyPr wrap="none" anchor="ctr"/>
                <a:lstStyle/>
                <a:p>
                  <a:endParaRPr lang="en-US"/>
                </a:p>
              </p:txBody>
            </p:sp>
            <p:sp>
              <p:nvSpPr>
                <p:cNvPr id="181351" name="Line 855"/>
                <p:cNvSpPr>
                  <a:spLocks noChangeShapeType="1"/>
                </p:cNvSpPr>
                <p:nvPr/>
              </p:nvSpPr>
              <p:spPr bwMode="auto">
                <a:xfrm flipV="1">
                  <a:off x="1536" y="1488"/>
                  <a:ext cx="252" cy="173"/>
                </a:xfrm>
                <a:prstGeom prst="line">
                  <a:avLst/>
                </a:prstGeom>
                <a:noFill/>
                <a:ln w="19050">
                  <a:solidFill>
                    <a:srgbClr val="0066FF"/>
                  </a:solidFill>
                  <a:round/>
                  <a:headEnd/>
                  <a:tailEnd/>
                </a:ln>
              </p:spPr>
              <p:txBody>
                <a:bodyPr wrap="none" anchor="ctr"/>
                <a:lstStyle/>
                <a:p>
                  <a:endParaRPr lang="en-US"/>
                </a:p>
              </p:txBody>
            </p:sp>
          </p:grpSp>
          <p:sp>
            <p:nvSpPr>
              <p:cNvPr id="181347" name="Text Box 856"/>
              <p:cNvSpPr txBox="1">
                <a:spLocks noChangeArrowheads="1"/>
              </p:cNvSpPr>
              <p:nvPr/>
            </p:nvSpPr>
            <p:spPr bwMode="auto">
              <a:xfrm>
                <a:off x="-2518" y="816"/>
                <a:ext cx="170" cy="135"/>
              </a:xfrm>
              <a:prstGeom prst="rect">
                <a:avLst/>
              </a:prstGeom>
              <a:noFill/>
              <a:ln w="9525">
                <a:noFill/>
                <a:miter lim="800000"/>
                <a:headEnd/>
                <a:tailEnd/>
              </a:ln>
            </p:spPr>
            <p:txBody>
              <a:bodyPr wrap="none" lIns="91418" tIns="45709" rIns="91418" bIns="45709">
                <a:spAutoFit/>
              </a:bodyPr>
              <a:lstStyle/>
              <a:p>
                <a:pPr eaLnBrk="0" hangingPunct="0"/>
                <a:r>
                  <a:rPr lang="en-US" sz="800" b="1">
                    <a:solidFill>
                      <a:srgbClr val="0066FF"/>
                    </a:solidFill>
                  </a:rPr>
                  <a:t>I I</a:t>
                </a:r>
              </a:p>
            </p:txBody>
          </p:sp>
          <p:sp>
            <p:nvSpPr>
              <p:cNvPr id="181348" name="Text Box 857"/>
              <p:cNvSpPr txBox="1">
                <a:spLocks noChangeArrowheads="1"/>
              </p:cNvSpPr>
              <p:nvPr/>
            </p:nvSpPr>
            <p:spPr bwMode="auto">
              <a:xfrm>
                <a:off x="-2638" y="953"/>
                <a:ext cx="152" cy="135"/>
              </a:xfrm>
              <a:prstGeom prst="rect">
                <a:avLst/>
              </a:prstGeom>
              <a:noFill/>
              <a:ln w="9525">
                <a:noFill/>
                <a:miter lim="800000"/>
                <a:headEnd/>
                <a:tailEnd/>
              </a:ln>
            </p:spPr>
            <p:txBody>
              <a:bodyPr wrap="none">
                <a:spAutoFit/>
              </a:bodyPr>
              <a:lstStyle/>
              <a:p>
                <a:r>
                  <a:rPr lang="en-US" sz="800" b="1">
                    <a:solidFill>
                      <a:srgbClr val="0000FF"/>
                    </a:solidFill>
                  </a:rPr>
                  <a:t>1</a:t>
                </a:r>
              </a:p>
            </p:txBody>
          </p:sp>
          <p:sp>
            <p:nvSpPr>
              <p:cNvPr id="181349" name="Text Box 858"/>
              <p:cNvSpPr txBox="1">
                <a:spLocks noChangeArrowheads="1"/>
              </p:cNvSpPr>
              <p:nvPr/>
            </p:nvSpPr>
            <p:spPr bwMode="auto">
              <a:xfrm>
                <a:off x="-2390" y="953"/>
                <a:ext cx="188" cy="135"/>
              </a:xfrm>
              <a:prstGeom prst="rect">
                <a:avLst/>
              </a:prstGeom>
              <a:noFill/>
              <a:ln w="9525">
                <a:noFill/>
                <a:miter lim="800000"/>
                <a:headEnd/>
                <a:tailEnd/>
              </a:ln>
            </p:spPr>
            <p:txBody>
              <a:bodyPr wrap="none">
                <a:spAutoFit/>
              </a:bodyPr>
              <a:lstStyle/>
              <a:p>
                <a:r>
                  <a:rPr lang="en-US" sz="800" b="1">
                    <a:solidFill>
                      <a:srgbClr val="0000FF"/>
                    </a:solidFill>
                  </a:rPr>
                  <a:t>14</a:t>
                </a:r>
              </a:p>
            </p:txBody>
          </p:sp>
        </p:grpSp>
        <p:sp>
          <p:nvSpPr>
            <p:cNvPr id="181344" name="Line 859"/>
            <p:cNvSpPr>
              <a:spLocks noChangeShapeType="1"/>
            </p:cNvSpPr>
            <p:nvPr/>
          </p:nvSpPr>
          <p:spPr bwMode="auto">
            <a:xfrm>
              <a:off x="444" y="3102"/>
              <a:ext cx="0" cy="132"/>
            </a:xfrm>
            <a:prstGeom prst="line">
              <a:avLst/>
            </a:prstGeom>
            <a:noFill/>
            <a:ln w="19050">
              <a:solidFill>
                <a:srgbClr val="0066FF"/>
              </a:solidFill>
              <a:round/>
              <a:headEnd/>
              <a:tailEnd/>
            </a:ln>
          </p:spPr>
          <p:txBody>
            <a:bodyPr/>
            <a:lstStyle/>
            <a:p>
              <a:endParaRPr lang="en-US"/>
            </a:p>
          </p:txBody>
        </p:sp>
      </p:grpSp>
      <p:grpSp>
        <p:nvGrpSpPr>
          <p:cNvPr id="181312" name="Group 860"/>
          <p:cNvGrpSpPr>
            <a:grpSpLocks/>
          </p:cNvGrpSpPr>
          <p:nvPr/>
        </p:nvGrpSpPr>
        <p:grpSpPr bwMode="auto">
          <a:xfrm>
            <a:off x="0" y="2819400"/>
            <a:ext cx="931863" cy="346075"/>
            <a:chOff x="483" y="2509"/>
            <a:chExt cx="587" cy="218"/>
          </a:xfrm>
        </p:grpSpPr>
        <p:sp>
          <p:nvSpPr>
            <p:cNvPr id="181339" name="Rectangle 861"/>
            <p:cNvSpPr>
              <a:spLocks noChangeAspect="1" noChangeArrowheads="1"/>
            </p:cNvSpPr>
            <p:nvPr/>
          </p:nvSpPr>
          <p:spPr bwMode="auto">
            <a:xfrm>
              <a:off x="672" y="2544"/>
              <a:ext cx="196" cy="135"/>
            </a:xfrm>
            <a:prstGeom prst="rect">
              <a:avLst/>
            </a:prstGeom>
            <a:solidFill>
              <a:srgbClr val="CCFFFF"/>
            </a:solidFill>
            <a:ln w="19050">
              <a:solidFill>
                <a:srgbClr val="3366FF"/>
              </a:solidFill>
              <a:miter lim="800000"/>
              <a:headEnd/>
              <a:tailEnd/>
            </a:ln>
          </p:spPr>
          <p:txBody>
            <a:bodyPr wrap="none" anchor="ctr"/>
            <a:lstStyle/>
            <a:p>
              <a:pPr algn="ctr"/>
              <a:r>
                <a:rPr lang="en-US" sz="1000" b="1">
                  <a:solidFill>
                    <a:srgbClr val="0066FF"/>
                  </a:solidFill>
                </a:rPr>
                <a:t>LRS</a:t>
              </a:r>
            </a:p>
          </p:txBody>
        </p:sp>
        <p:sp>
          <p:nvSpPr>
            <p:cNvPr id="181340" name="Oval 862"/>
            <p:cNvSpPr>
              <a:spLocks noChangeArrowheads="1"/>
            </p:cNvSpPr>
            <p:nvPr/>
          </p:nvSpPr>
          <p:spPr bwMode="auto">
            <a:xfrm>
              <a:off x="753" y="2509"/>
              <a:ext cx="35" cy="35"/>
            </a:xfrm>
            <a:prstGeom prst="ellipse">
              <a:avLst/>
            </a:prstGeom>
            <a:solidFill>
              <a:srgbClr val="CCFFFF"/>
            </a:solidFill>
            <a:ln w="19050">
              <a:solidFill>
                <a:srgbClr val="3366FF"/>
              </a:solidFill>
              <a:round/>
              <a:headEnd/>
              <a:tailEnd/>
            </a:ln>
          </p:spPr>
          <p:txBody>
            <a:bodyPr wrap="none" anchor="ctr"/>
            <a:lstStyle/>
            <a:p>
              <a:endParaRPr lang="en-US"/>
            </a:p>
          </p:txBody>
        </p:sp>
        <p:sp>
          <p:nvSpPr>
            <p:cNvPr id="181341" name="Text Box 863"/>
            <p:cNvSpPr txBox="1">
              <a:spLocks noChangeArrowheads="1"/>
            </p:cNvSpPr>
            <p:nvPr/>
          </p:nvSpPr>
          <p:spPr bwMode="auto">
            <a:xfrm>
              <a:off x="483" y="2592"/>
              <a:ext cx="234" cy="135"/>
            </a:xfrm>
            <a:prstGeom prst="rect">
              <a:avLst/>
            </a:prstGeom>
            <a:noFill/>
            <a:ln w="9525">
              <a:noFill/>
              <a:miter lim="800000"/>
              <a:headEnd/>
              <a:tailEnd/>
            </a:ln>
          </p:spPr>
          <p:txBody>
            <a:bodyPr wrap="none">
              <a:spAutoFit/>
            </a:bodyPr>
            <a:lstStyle/>
            <a:p>
              <a:r>
                <a:rPr lang="en-US" sz="800" b="1">
                  <a:solidFill>
                    <a:srgbClr val="0000FF"/>
                  </a:solidFill>
                </a:rPr>
                <a:t>32A</a:t>
              </a:r>
            </a:p>
          </p:txBody>
        </p:sp>
        <p:sp>
          <p:nvSpPr>
            <p:cNvPr id="181342" name="Text Box 864"/>
            <p:cNvSpPr txBox="1">
              <a:spLocks noChangeArrowheads="1"/>
            </p:cNvSpPr>
            <p:nvPr/>
          </p:nvSpPr>
          <p:spPr bwMode="auto">
            <a:xfrm>
              <a:off x="825" y="2592"/>
              <a:ext cx="245" cy="135"/>
            </a:xfrm>
            <a:prstGeom prst="rect">
              <a:avLst/>
            </a:prstGeom>
            <a:noFill/>
            <a:ln w="9525">
              <a:noFill/>
              <a:miter lim="800000"/>
              <a:headEnd/>
              <a:tailEnd/>
            </a:ln>
          </p:spPr>
          <p:txBody>
            <a:bodyPr wrap="none">
              <a:spAutoFit/>
            </a:bodyPr>
            <a:lstStyle/>
            <a:p>
              <a:r>
                <a:rPr lang="en-US" sz="800" b="1">
                  <a:solidFill>
                    <a:srgbClr val="0000FF"/>
                  </a:solidFill>
                </a:rPr>
                <a:t>F/51</a:t>
              </a:r>
            </a:p>
          </p:txBody>
        </p:sp>
      </p:grpSp>
      <p:grpSp>
        <p:nvGrpSpPr>
          <p:cNvPr id="181313" name="Group 865"/>
          <p:cNvGrpSpPr>
            <a:grpSpLocks/>
          </p:cNvGrpSpPr>
          <p:nvPr/>
        </p:nvGrpSpPr>
        <p:grpSpPr bwMode="auto">
          <a:xfrm>
            <a:off x="0" y="2514600"/>
            <a:ext cx="931863" cy="346075"/>
            <a:chOff x="483" y="2509"/>
            <a:chExt cx="587" cy="218"/>
          </a:xfrm>
        </p:grpSpPr>
        <p:sp>
          <p:nvSpPr>
            <p:cNvPr id="181335" name="Rectangle 866"/>
            <p:cNvSpPr>
              <a:spLocks noChangeAspect="1" noChangeArrowheads="1"/>
            </p:cNvSpPr>
            <p:nvPr/>
          </p:nvSpPr>
          <p:spPr bwMode="auto">
            <a:xfrm>
              <a:off x="672" y="2544"/>
              <a:ext cx="196" cy="135"/>
            </a:xfrm>
            <a:prstGeom prst="rect">
              <a:avLst/>
            </a:prstGeom>
            <a:solidFill>
              <a:srgbClr val="CCFFFF"/>
            </a:solidFill>
            <a:ln w="19050">
              <a:solidFill>
                <a:srgbClr val="3366FF"/>
              </a:solidFill>
              <a:miter lim="800000"/>
              <a:headEnd/>
              <a:tailEnd/>
            </a:ln>
          </p:spPr>
          <p:txBody>
            <a:bodyPr wrap="none" anchor="ctr"/>
            <a:lstStyle/>
            <a:p>
              <a:pPr algn="ctr"/>
              <a:r>
                <a:rPr lang="en-US" sz="1000" b="1">
                  <a:solidFill>
                    <a:srgbClr val="0066FF"/>
                  </a:solidFill>
                </a:rPr>
                <a:t>LRS</a:t>
              </a:r>
            </a:p>
          </p:txBody>
        </p:sp>
        <p:sp>
          <p:nvSpPr>
            <p:cNvPr id="181336" name="Oval 867"/>
            <p:cNvSpPr>
              <a:spLocks noChangeArrowheads="1"/>
            </p:cNvSpPr>
            <p:nvPr/>
          </p:nvSpPr>
          <p:spPr bwMode="auto">
            <a:xfrm>
              <a:off x="753" y="2509"/>
              <a:ext cx="35" cy="35"/>
            </a:xfrm>
            <a:prstGeom prst="ellipse">
              <a:avLst/>
            </a:prstGeom>
            <a:solidFill>
              <a:srgbClr val="CCFFFF"/>
            </a:solidFill>
            <a:ln w="19050">
              <a:solidFill>
                <a:srgbClr val="3366FF"/>
              </a:solidFill>
              <a:round/>
              <a:headEnd/>
              <a:tailEnd/>
            </a:ln>
          </p:spPr>
          <p:txBody>
            <a:bodyPr wrap="none" anchor="ctr"/>
            <a:lstStyle/>
            <a:p>
              <a:endParaRPr lang="en-US"/>
            </a:p>
          </p:txBody>
        </p:sp>
        <p:sp>
          <p:nvSpPr>
            <p:cNvPr id="181337" name="Text Box 868"/>
            <p:cNvSpPr txBox="1">
              <a:spLocks noChangeArrowheads="1"/>
            </p:cNvSpPr>
            <p:nvPr/>
          </p:nvSpPr>
          <p:spPr bwMode="auto">
            <a:xfrm>
              <a:off x="483" y="2592"/>
              <a:ext cx="234" cy="135"/>
            </a:xfrm>
            <a:prstGeom prst="rect">
              <a:avLst/>
            </a:prstGeom>
            <a:noFill/>
            <a:ln w="9525">
              <a:noFill/>
              <a:miter lim="800000"/>
              <a:headEnd/>
              <a:tailEnd/>
            </a:ln>
          </p:spPr>
          <p:txBody>
            <a:bodyPr wrap="none">
              <a:spAutoFit/>
            </a:bodyPr>
            <a:lstStyle/>
            <a:p>
              <a:r>
                <a:rPr lang="en-US" sz="800" b="1">
                  <a:solidFill>
                    <a:srgbClr val="0000FF"/>
                  </a:solidFill>
                </a:rPr>
                <a:t>32B</a:t>
              </a:r>
            </a:p>
          </p:txBody>
        </p:sp>
        <p:sp>
          <p:nvSpPr>
            <p:cNvPr id="181338" name="Text Box 869"/>
            <p:cNvSpPr txBox="1">
              <a:spLocks noChangeArrowheads="1"/>
            </p:cNvSpPr>
            <p:nvPr/>
          </p:nvSpPr>
          <p:spPr bwMode="auto">
            <a:xfrm>
              <a:off x="825" y="2592"/>
              <a:ext cx="245" cy="135"/>
            </a:xfrm>
            <a:prstGeom prst="rect">
              <a:avLst/>
            </a:prstGeom>
            <a:noFill/>
            <a:ln w="9525">
              <a:noFill/>
              <a:miter lim="800000"/>
              <a:headEnd/>
              <a:tailEnd/>
            </a:ln>
          </p:spPr>
          <p:txBody>
            <a:bodyPr wrap="none">
              <a:spAutoFit/>
            </a:bodyPr>
            <a:lstStyle/>
            <a:p>
              <a:r>
                <a:rPr lang="en-US" sz="800" b="1">
                  <a:solidFill>
                    <a:srgbClr val="0000FF"/>
                  </a:solidFill>
                </a:rPr>
                <a:t>F/51</a:t>
              </a:r>
            </a:p>
          </p:txBody>
        </p:sp>
      </p:grpSp>
      <p:grpSp>
        <p:nvGrpSpPr>
          <p:cNvPr id="181314" name="Group 870"/>
          <p:cNvGrpSpPr>
            <a:grpSpLocks/>
          </p:cNvGrpSpPr>
          <p:nvPr/>
        </p:nvGrpSpPr>
        <p:grpSpPr bwMode="auto">
          <a:xfrm>
            <a:off x="228600" y="2209800"/>
            <a:ext cx="311150" cy="214313"/>
            <a:chOff x="1917" y="2339"/>
            <a:chExt cx="196" cy="135"/>
          </a:xfrm>
        </p:grpSpPr>
        <p:sp>
          <p:nvSpPr>
            <p:cNvPr id="181330" name="Rectangle 871"/>
            <p:cNvSpPr>
              <a:spLocks noChangeAspect="1" noChangeArrowheads="1"/>
            </p:cNvSpPr>
            <p:nvPr/>
          </p:nvSpPr>
          <p:spPr bwMode="auto">
            <a:xfrm>
              <a:off x="1917" y="2339"/>
              <a:ext cx="196" cy="135"/>
            </a:xfrm>
            <a:prstGeom prst="rect">
              <a:avLst/>
            </a:prstGeom>
            <a:solidFill>
              <a:srgbClr val="CCFFFF"/>
            </a:solidFill>
            <a:ln w="19050">
              <a:solidFill>
                <a:srgbClr val="3366FF"/>
              </a:solidFill>
              <a:miter lim="800000"/>
              <a:headEnd/>
              <a:tailEnd/>
            </a:ln>
          </p:spPr>
          <p:txBody>
            <a:bodyPr wrap="none" anchor="ctr"/>
            <a:lstStyle/>
            <a:p>
              <a:pPr algn="ctr"/>
              <a:endParaRPr lang="en-US" sz="1000" b="1">
                <a:solidFill>
                  <a:srgbClr val="0066FF"/>
                </a:solidFill>
              </a:endParaRPr>
            </a:p>
          </p:txBody>
        </p:sp>
        <p:sp>
          <p:nvSpPr>
            <p:cNvPr id="181331" name="Line 872"/>
            <p:cNvSpPr>
              <a:spLocks noChangeShapeType="1"/>
            </p:cNvSpPr>
            <p:nvPr/>
          </p:nvSpPr>
          <p:spPr bwMode="auto">
            <a:xfrm>
              <a:off x="1920" y="2448"/>
              <a:ext cx="192" cy="0"/>
            </a:xfrm>
            <a:prstGeom prst="line">
              <a:avLst/>
            </a:prstGeom>
            <a:noFill/>
            <a:ln w="19050">
              <a:solidFill>
                <a:srgbClr val="0066FF"/>
              </a:solidFill>
              <a:round/>
              <a:headEnd/>
              <a:tailEnd/>
            </a:ln>
          </p:spPr>
          <p:txBody>
            <a:bodyPr/>
            <a:lstStyle/>
            <a:p>
              <a:endParaRPr lang="en-US"/>
            </a:p>
          </p:txBody>
        </p:sp>
        <p:grpSp>
          <p:nvGrpSpPr>
            <p:cNvPr id="181332" name="Group 873"/>
            <p:cNvGrpSpPr>
              <a:grpSpLocks/>
            </p:cNvGrpSpPr>
            <p:nvPr/>
          </p:nvGrpSpPr>
          <p:grpSpPr bwMode="auto">
            <a:xfrm>
              <a:off x="1988" y="2368"/>
              <a:ext cx="58" cy="57"/>
              <a:chOff x="1008" y="2618"/>
              <a:chExt cx="96" cy="94"/>
            </a:xfrm>
          </p:grpSpPr>
          <p:sp>
            <p:nvSpPr>
              <p:cNvPr id="181333" name="AutoShape 874"/>
              <p:cNvSpPr>
                <a:spLocks noChangeArrowheads="1"/>
              </p:cNvSpPr>
              <p:nvPr/>
            </p:nvSpPr>
            <p:spPr bwMode="auto">
              <a:xfrm rot="-5400000">
                <a:off x="1009" y="2641"/>
                <a:ext cx="94" cy="47"/>
              </a:xfrm>
              <a:prstGeom prst="flowChartDelay">
                <a:avLst/>
              </a:prstGeom>
              <a:solidFill>
                <a:srgbClr val="CCFFFF"/>
              </a:solidFill>
              <a:ln w="19050">
                <a:solidFill>
                  <a:srgbClr val="0066FF"/>
                </a:solidFill>
                <a:miter lim="800000"/>
                <a:headEnd/>
                <a:tailEnd/>
              </a:ln>
            </p:spPr>
            <p:txBody>
              <a:bodyPr wrap="none" anchor="ctr"/>
              <a:lstStyle/>
              <a:p>
                <a:endParaRPr lang="en-US"/>
              </a:p>
            </p:txBody>
          </p:sp>
          <p:sp>
            <p:nvSpPr>
              <p:cNvPr id="181334" name="Line 875"/>
              <p:cNvSpPr>
                <a:spLocks noChangeShapeType="1"/>
              </p:cNvSpPr>
              <p:nvPr/>
            </p:nvSpPr>
            <p:spPr bwMode="auto">
              <a:xfrm>
                <a:off x="1008" y="2712"/>
                <a:ext cx="96" cy="0"/>
              </a:xfrm>
              <a:prstGeom prst="line">
                <a:avLst/>
              </a:prstGeom>
              <a:noFill/>
              <a:ln w="19050">
                <a:solidFill>
                  <a:srgbClr val="0066FF"/>
                </a:solidFill>
                <a:round/>
                <a:headEnd/>
                <a:tailEnd/>
              </a:ln>
            </p:spPr>
            <p:txBody>
              <a:bodyPr/>
              <a:lstStyle/>
              <a:p>
                <a:endParaRPr lang="en-US"/>
              </a:p>
            </p:txBody>
          </p:sp>
        </p:grpSp>
      </p:grpSp>
      <p:grpSp>
        <p:nvGrpSpPr>
          <p:cNvPr id="181315" name="Group 876"/>
          <p:cNvGrpSpPr>
            <a:grpSpLocks/>
          </p:cNvGrpSpPr>
          <p:nvPr/>
        </p:nvGrpSpPr>
        <p:grpSpPr bwMode="auto">
          <a:xfrm>
            <a:off x="2895600" y="4114800"/>
            <a:ext cx="323850" cy="258763"/>
            <a:chOff x="1536" y="1705"/>
            <a:chExt cx="204" cy="163"/>
          </a:xfrm>
        </p:grpSpPr>
        <p:grpSp>
          <p:nvGrpSpPr>
            <p:cNvPr id="181316" name="Group 877"/>
            <p:cNvGrpSpPr>
              <a:grpSpLocks/>
            </p:cNvGrpSpPr>
            <p:nvPr/>
          </p:nvGrpSpPr>
          <p:grpSpPr bwMode="auto">
            <a:xfrm>
              <a:off x="1536" y="1728"/>
              <a:ext cx="204" cy="140"/>
              <a:chOff x="1536" y="1728"/>
              <a:chExt cx="204" cy="140"/>
            </a:xfrm>
          </p:grpSpPr>
          <p:sp>
            <p:nvSpPr>
              <p:cNvPr id="181320" name="Rectangle 878"/>
              <p:cNvSpPr>
                <a:spLocks noChangeArrowheads="1"/>
              </p:cNvSpPr>
              <p:nvPr/>
            </p:nvSpPr>
            <p:spPr bwMode="auto">
              <a:xfrm>
                <a:off x="1536" y="1728"/>
                <a:ext cx="204" cy="140"/>
              </a:xfrm>
              <a:prstGeom prst="rect">
                <a:avLst/>
              </a:prstGeom>
              <a:solidFill>
                <a:srgbClr val="FF3300"/>
              </a:solidFill>
              <a:ln w="19050">
                <a:solidFill>
                  <a:srgbClr val="FFFF00"/>
                </a:solidFill>
                <a:miter lim="800000"/>
                <a:headEnd/>
                <a:tailEnd/>
              </a:ln>
            </p:spPr>
            <p:txBody>
              <a:bodyPr wrap="none" anchor="ctr"/>
              <a:lstStyle/>
              <a:p>
                <a:endParaRPr lang="en-US"/>
              </a:p>
            </p:txBody>
          </p:sp>
          <p:sp>
            <p:nvSpPr>
              <p:cNvPr id="181321" name="Line 879"/>
              <p:cNvSpPr>
                <a:spLocks noChangeShapeType="1"/>
              </p:cNvSpPr>
              <p:nvPr/>
            </p:nvSpPr>
            <p:spPr bwMode="auto">
              <a:xfrm flipV="1">
                <a:off x="1536" y="1728"/>
                <a:ext cx="204" cy="140"/>
              </a:xfrm>
              <a:prstGeom prst="line">
                <a:avLst/>
              </a:prstGeom>
              <a:noFill/>
              <a:ln w="19050">
                <a:solidFill>
                  <a:srgbClr val="FFFF00"/>
                </a:solidFill>
                <a:round/>
                <a:headEnd/>
                <a:tailEnd/>
              </a:ln>
            </p:spPr>
            <p:txBody>
              <a:bodyPr wrap="none" anchor="ctr"/>
              <a:lstStyle/>
              <a:p>
                <a:endParaRPr lang="en-US"/>
              </a:p>
            </p:txBody>
          </p:sp>
          <p:grpSp>
            <p:nvGrpSpPr>
              <p:cNvPr id="181322" name="Group 880"/>
              <p:cNvGrpSpPr>
                <a:grpSpLocks/>
              </p:cNvGrpSpPr>
              <p:nvPr/>
            </p:nvGrpSpPr>
            <p:grpSpPr bwMode="auto">
              <a:xfrm>
                <a:off x="1582" y="1767"/>
                <a:ext cx="109" cy="63"/>
                <a:chOff x="1824" y="1344"/>
                <a:chExt cx="135" cy="78"/>
              </a:xfrm>
            </p:grpSpPr>
            <p:sp>
              <p:nvSpPr>
                <p:cNvPr id="181328" name="AutoShape 881"/>
                <p:cNvSpPr>
                  <a:spLocks noChangeAspect="1" noChangeArrowheads="1"/>
                </p:cNvSpPr>
                <p:nvPr/>
              </p:nvSpPr>
              <p:spPr bwMode="auto">
                <a:xfrm rot="5400658">
                  <a:off x="1815" y="1353"/>
                  <a:ext cx="78" cy="59"/>
                </a:xfrm>
                <a:prstGeom prst="triangle">
                  <a:avLst>
                    <a:gd name="adj" fmla="val 50000"/>
                  </a:avLst>
                </a:prstGeom>
                <a:solidFill>
                  <a:srgbClr val="FF3300"/>
                </a:solidFill>
                <a:ln w="19050">
                  <a:solidFill>
                    <a:srgbClr val="FFFF00"/>
                  </a:solidFill>
                  <a:miter lim="800000"/>
                  <a:headEnd/>
                  <a:tailEnd/>
                </a:ln>
              </p:spPr>
              <p:txBody>
                <a:bodyPr anchor="ctr">
                  <a:spAutoFit/>
                </a:bodyPr>
                <a:lstStyle/>
                <a:p>
                  <a:endParaRPr lang="en-US"/>
                </a:p>
              </p:txBody>
            </p:sp>
            <p:sp>
              <p:nvSpPr>
                <p:cNvPr id="181329" name="AutoShape 882"/>
                <p:cNvSpPr>
                  <a:spLocks noChangeAspect="1" noChangeArrowheads="1"/>
                </p:cNvSpPr>
                <p:nvPr/>
              </p:nvSpPr>
              <p:spPr bwMode="auto">
                <a:xfrm rot="16199342" flipH="1">
                  <a:off x="1891" y="1353"/>
                  <a:ext cx="78" cy="59"/>
                </a:xfrm>
                <a:prstGeom prst="triangle">
                  <a:avLst>
                    <a:gd name="adj" fmla="val 50000"/>
                  </a:avLst>
                </a:prstGeom>
                <a:solidFill>
                  <a:srgbClr val="FF3300"/>
                </a:solidFill>
                <a:ln w="19050">
                  <a:solidFill>
                    <a:srgbClr val="FFFF00"/>
                  </a:solidFill>
                  <a:miter lim="800000"/>
                  <a:headEnd/>
                  <a:tailEnd/>
                </a:ln>
              </p:spPr>
              <p:txBody>
                <a:bodyPr anchor="ctr">
                  <a:spAutoFit/>
                </a:bodyPr>
                <a:lstStyle/>
                <a:p>
                  <a:endParaRPr lang="en-US"/>
                </a:p>
              </p:txBody>
            </p:sp>
          </p:grpSp>
          <p:sp>
            <p:nvSpPr>
              <p:cNvPr id="181323" name="Oval 883"/>
              <p:cNvSpPr>
                <a:spLocks noChangeArrowheads="1"/>
              </p:cNvSpPr>
              <p:nvPr/>
            </p:nvSpPr>
            <p:spPr bwMode="auto">
              <a:xfrm>
                <a:off x="1617" y="1778"/>
                <a:ext cx="39" cy="39"/>
              </a:xfrm>
              <a:prstGeom prst="ellipse">
                <a:avLst/>
              </a:prstGeom>
              <a:solidFill>
                <a:srgbClr val="FFFF00"/>
              </a:solidFill>
              <a:ln w="9525">
                <a:solidFill>
                  <a:srgbClr val="FFFF00"/>
                </a:solidFill>
                <a:round/>
                <a:headEnd/>
                <a:tailEnd/>
              </a:ln>
            </p:spPr>
            <p:txBody>
              <a:bodyPr wrap="none" anchor="ctr"/>
              <a:lstStyle/>
              <a:p>
                <a:endParaRPr lang="en-US"/>
              </a:p>
            </p:txBody>
          </p:sp>
          <p:grpSp>
            <p:nvGrpSpPr>
              <p:cNvPr id="181324" name="Group 884"/>
              <p:cNvGrpSpPr>
                <a:grpSpLocks/>
              </p:cNvGrpSpPr>
              <p:nvPr/>
            </p:nvGrpSpPr>
            <p:grpSpPr bwMode="auto">
              <a:xfrm>
                <a:off x="1623" y="1729"/>
                <a:ext cx="28" cy="47"/>
                <a:chOff x="829" y="1958"/>
                <a:chExt cx="35" cy="58"/>
              </a:xfrm>
            </p:grpSpPr>
            <p:sp>
              <p:nvSpPr>
                <p:cNvPr id="181325" name="Line 885"/>
                <p:cNvSpPr>
                  <a:spLocks noChangeShapeType="1"/>
                </p:cNvSpPr>
                <p:nvPr/>
              </p:nvSpPr>
              <p:spPr bwMode="auto">
                <a:xfrm>
                  <a:off x="847" y="1958"/>
                  <a:ext cx="0" cy="48"/>
                </a:xfrm>
                <a:prstGeom prst="line">
                  <a:avLst/>
                </a:prstGeom>
                <a:noFill/>
                <a:ln w="9525">
                  <a:solidFill>
                    <a:srgbClr val="FFFF00"/>
                  </a:solidFill>
                  <a:round/>
                  <a:headEnd/>
                  <a:tailEnd/>
                </a:ln>
              </p:spPr>
              <p:txBody>
                <a:bodyPr/>
                <a:lstStyle/>
                <a:p>
                  <a:endParaRPr lang="en-US"/>
                </a:p>
              </p:txBody>
            </p:sp>
            <p:sp>
              <p:nvSpPr>
                <p:cNvPr id="181326" name="Line 886"/>
                <p:cNvSpPr>
                  <a:spLocks noChangeShapeType="1"/>
                </p:cNvSpPr>
                <p:nvPr/>
              </p:nvSpPr>
              <p:spPr bwMode="auto">
                <a:xfrm>
                  <a:off x="833" y="1972"/>
                  <a:ext cx="29" cy="0"/>
                </a:xfrm>
                <a:prstGeom prst="line">
                  <a:avLst/>
                </a:prstGeom>
                <a:noFill/>
                <a:ln w="9525">
                  <a:solidFill>
                    <a:srgbClr val="FFFF00"/>
                  </a:solidFill>
                  <a:round/>
                  <a:headEnd/>
                  <a:tailEnd/>
                </a:ln>
              </p:spPr>
              <p:txBody>
                <a:bodyPr/>
                <a:lstStyle/>
                <a:p>
                  <a:endParaRPr lang="en-US"/>
                </a:p>
              </p:txBody>
            </p:sp>
            <p:sp>
              <p:nvSpPr>
                <p:cNvPr id="181327" name="Arc 887"/>
                <p:cNvSpPr>
                  <a:spLocks/>
                </p:cNvSpPr>
                <p:nvPr/>
              </p:nvSpPr>
              <p:spPr bwMode="auto">
                <a:xfrm rot="8100000">
                  <a:off x="829" y="1981"/>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rgbClr val="FFFF00"/>
                  </a:solidFill>
                  <a:round/>
                  <a:headEnd/>
                  <a:tailEnd/>
                </a:ln>
              </p:spPr>
              <p:txBody>
                <a:bodyPr wrap="none" anchor="ctr"/>
                <a:lstStyle/>
                <a:p>
                  <a:endParaRPr lang="en-US"/>
                </a:p>
              </p:txBody>
            </p:sp>
          </p:grpSp>
        </p:grpSp>
        <p:grpSp>
          <p:nvGrpSpPr>
            <p:cNvPr id="181317" name="Group 888"/>
            <p:cNvGrpSpPr>
              <a:grpSpLocks/>
            </p:cNvGrpSpPr>
            <p:nvPr/>
          </p:nvGrpSpPr>
          <p:grpSpPr bwMode="auto">
            <a:xfrm>
              <a:off x="1590" y="1705"/>
              <a:ext cx="96" cy="23"/>
              <a:chOff x="1680" y="1584"/>
              <a:chExt cx="96" cy="23"/>
            </a:xfrm>
          </p:grpSpPr>
          <p:sp>
            <p:nvSpPr>
              <p:cNvPr id="181318" name="Oval 889"/>
              <p:cNvSpPr>
                <a:spLocks noChangeArrowheads="1"/>
              </p:cNvSpPr>
              <p:nvPr/>
            </p:nvSpPr>
            <p:spPr bwMode="auto">
              <a:xfrm>
                <a:off x="1680" y="1584"/>
                <a:ext cx="23" cy="23"/>
              </a:xfrm>
              <a:prstGeom prst="ellipse">
                <a:avLst/>
              </a:prstGeom>
              <a:solidFill>
                <a:schemeClr val="tx1"/>
              </a:solidFill>
              <a:ln w="19050">
                <a:solidFill>
                  <a:schemeClr val="tx1"/>
                </a:solidFill>
                <a:round/>
                <a:headEnd/>
                <a:tailEnd/>
              </a:ln>
            </p:spPr>
            <p:txBody>
              <a:bodyPr wrap="none" anchor="ctr"/>
              <a:lstStyle/>
              <a:p>
                <a:endParaRPr lang="en-US"/>
              </a:p>
            </p:txBody>
          </p:sp>
          <p:sp>
            <p:nvSpPr>
              <p:cNvPr id="181319" name="Oval 890"/>
              <p:cNvSpPr>
                <a:spLocks noChangeArrowheads="1"/>
              </p:cNvSpPr>
              <p:nvPr/>
            </p:nvSpPr>
            <p:spPr bwMode="auto">
              <a:xfrm>
                <a:off x="1753" y="1584"/>
                <a:ext cx="23" cy="23"/>
              </a:xfrm>
              <a:prstGeom prst="ellipse">
                <a:avLst/>
              </a:prstGeom>
              <a:solidFill>
                <a:schemeClr val="tx1"/>
              </a:solidFill>
              <a:ln w="19050">
                <a:solidFill>
                  <a:schemeClr val="tx1"/>
                </a:solidFill>
                <a:round/>
                <a:headEnd/>
                <a:tailEnd/>
              </a:ln>
            </p:spPr>
            <p:txBody>
              <a:bodyPr wrap="none" anchor="ctr"/>
              <a:lstStyle/>
              <a:p>
                <a:endParaRPr lang="en-US"/>
              </a:p>
            </p:txBody>
          </p:sp>
        </p:grpSp>
      </p:gr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Text Box 2"/>
          <p:cNvSpPr txBox="1">
            <a:spLocks noChangeArrowheads="1"/>
          </p:cNvSpPr>
          <p:nvPr/>
        </p:nvSpPr>
        <p:spPr bwMode="auto">
          <a:xfrm>
            <a:off x="3695700" y="0"/>
            <a:ext cx="1733550" cy="366713"/>
          </a:xfrm>
          <a:prstGeom prst="rect">
            <a:avLst/>
          </a:prstGeom>
          <a:noFill/>
          <a:ln w="9525">
            <a:noFill/>
            <a:miter lim="800000"/>
            <a:headEnd/>
            <a:tailEnd/>
          </a:ln>
        </p:spPr>
        <p:txBody>
          <a:bodyPr wrap="none">
            <a:spAutoFit/>
          </a:bodyPr>
          <a:lstStyle/>
          <a:p>
            <a:r>
              <a:rPr lang="en-US" b="1" u="sng"/>
              <a:t>OIF 2 MND-CS</a:t>
            </a:r>
          </a:p>
        </p:txBody>
      </p:sp>
      <p:grpSp>
        <p:nvGrpSpPr>
          <p:cNvPr id="182275" name="Group 114"/>
          <p:cNvGrpSpPr>
            <a:grpSpLocks/>
          </p:cNvGrpSpPr>
          <p:nvPr/>
        </p:nvGrpSpPr>
        <p:grpSpPr bwMode="auto">
          <a:xfrm>
            <a:off x="5562600" y="1219200"/>
            <a:ext cx="762000" cy="539750"/>
            <a:chOff x="3504" y="768"/>
            <a:chExt cx="480" cy="340"/>
          </a:xfrm>
        </p:grpSpPr>
        <p:pic>
          <p:nvPicPr>
            <p:cNvPr id="182643" name="Picture 115" descr="npo00008d"/>
            <p:cNvPicPr>
              <a:picLocks noChangeAspect="1" noChangeArrowheads="1"/>
            </p:cNvPicPr>
            <p:nvPr/>
          </p:nvPicPr>
          <p:blipFill>
            <a:blip r:embed="rId2" cstate="print"/>
            <a:srcRect/>
            <a:stretch>
              <a:fillRect/>
            </a:stretch>
          </p:blipFill>
          <p:spPr bwMode="auto">
            <a:xfrm>
              <a:off x="3504" y="888"/>
              <a:ext cx="248" cy="160"/>
            </a:xfrm>
            <a:prstGeom prst="rect">
              <a:avLst/>
            </a:prstGeom>
            <a:noFill/>
            <a:ln w="9525" algn="ctr">
              <a:noFill/>
              <a:miter lim="800000"/>
              <a:headEnd/>
              <a:tailEnd/>
            </a:ln>
          </p:spPr>
        </p:pic>
        <p:sp>
          <p:nvSpPr>
            <p:cNvPr id="182644" name="Rectangle 5"/>
            <p:cNvSpPr>
              <a:spLocks noChangeArrowheads="1"/>
            </p:cNvSpPr>
            <p:nvPr/>
          </p:nvSpPr>
          <p:spPr bwMode="auto">
            <a:xfrm>
              <a:off x="3504" y="882"/>
              <a:ext cx="252" cy="173"/>
            </a:xfrm>
            <a:prstGeom prst="rect">
              <a:avLst/>
            </a:prstGeom>
            <a:noFill/>
            <a:ln w="19050">
              <a:solidFill>
                <a:schemeClr val="tx1"/>
              </a:solidFill>
              <a:miter lim="800000"/>
              <a:headEnd/>
              <a:tailEnd/>
            </a:ln>
          </p:spPr>
          <p:txBody>
            <a:bodyPr wrap="none" anchor="ctr"/>
            <a:lstStyle/>
            <a:p>
              <a:endParaRPr lang="en-US"/>
            </a:p>
          </p:txBody>
        </p:sp>
        <p:grpSp>
          <p:nvGrpSpPr>
            <p:cNvPr id="182645" name="Group 6"/>
            <p:cNvGrpSpPr>
              <a:grpSpLocks/>
            </p:cNvGrpSpPr>
            <p:nvPr/>
          </p:nvGrpSpPr>
          <p:grpSpPr bwMode="auto">
            <a:xfrm>
              <a:off x="3504" y="882"/>
              <a:ext cx="252" cy="173"/>
              <a:chOff x="1536" y="1488"/>
              <a:chExt cx="252" cy="173"/>
            </a:xfrm>
          </p:grpSpPr>
          <p:sp>
            <p:nvSpPr>
              <p:cNvPr id="182652" name="Line 7"/>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653" name="Line 8"/>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646" name="Text Box 9"/>
            <p:cNvSpPr txBox="1">
              <a:spLocks noChangeArrowheads="1"/>
            </p:cNvSpPr>
            <p:nvPr/>
          </p:nvSpPr>
          <p:spPr bwMode="auto">
            <a:xfrm>
              <a:off x="3708" y="954"/>
              <a:ext cx="276" cy="154"/>
            </a:xfrm>
            <a:prstGeom prst="rect">
              <a:avLst/>
            </a:prstGeom>
            <a:noFill/>
            <a:ln w="9525">
              <a:noFill/>
              <a:miter lim="800000"/>
              <a:headEnd/>
              <a:tailEnd/>
            </a:ln>
          </p:spPr>
          <p:txBody>
            <a:bodyPr wrap="none">
              <a:spAutoFit/>
            </a:bodyPr>
            <a:lstStyle/>
            <a:p>
              <a:r>
                <a:rPr lang="en-US" sz="1000" b="1"/>
                <a:t>SAL</a:t>
              </a:r>
            </a:p>
          </p:txBody>
        </p:sp>
        <p:grpSp>
          <p:nvGrpSpPr>
            <p:cNvPr id="182647" name="Group 10"/>
            <p:cNvGrpSpPr>
              <a:grpSpLocks/>
            </p:cNvGrpSpPr>
            <p:nvPr/>
          </p:nvGrpSpPr>
          <p:grpSpPr bwMode="auto">
            <a:xfrm>
              <a:off x="3534" y="768"/>
              <a:ext cx="182" cy="154"/>
              <a:chOff x="2660" y="1874"/>
              <a:chExt cx="182" cy="154"/>
            </a:xfrm>
          </p:grpSpPr>
          <p:sp>
            <p:nvSpPr>
              <p:cNvPr id="182648" name="Text Box 11"/>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649" name="Line 12"/>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2650" name="Line 13"/>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2651" name="Line 14"/>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grpSp>
      <p:grpSp>
        <p:nvGrpSpPr>
          <p:cNvPr id="182276" name="Group 291"/>
          <p:cNvGrpSpPr>
            <a:grpSpLocks/>
          </p:cNvGrpSpPr>
          <p:nvPr/>
        </p:nvGrpSpPr>
        <p:grpSpPr bwMode="auto">
          <a:xfrm>
            <a:off x="4362450" y="333375"/>
            <a:ext cx="685800" cy="536575"/>
            <a:chOff x="2748" y="210"/>
            <a:chExt cx="432" cy="338"/>
          </a:xfrm>
        </p:grpSpPr>
        <p:pic>
          <p:nvPicPr>
            <p:cNvPr id="182636" name="Picture 179" descr="npo00008e"/>
            <p:cNvPicPr>
              <a:picLocks noChangeArrowheads="1"/>
            </p:cNvPicPr>
            <p:nvPr/>
          </p:nvPicPr>
          <p:blipFill>
            <a:blip r:embed="rId3" cstate="print"/>
            <a:srcRect/>
            <a:stretch>
              <a:fillRect/>
            </a:stretch>
          </p:blipFill>
          <p:spPr bwMode="auto">
            <a:xfrm>
              <a:off x="2748" y="322"/>
              <a:ext cx="248" cy="167"/>
            </a:xfrm>
            <a:prstGeom prst="rect">
              <a:avLst/>
            </a:prstGeom>
            <a:noFill/>
            <a:ln w="9525" algn="ctr">
              <a:noFill/>
              <a:miter lim="800000"/>
              <a:headEnd/>
              <a:tailEnd/>
            </a:ln>
          </p:spPr>
        </p:pic>
        <p:sp>
          <p:nvSpPr>
            <p:cNvPr id="182637" name="Rectangle 17"/>
            <p:cNvSpPr>
              <a:spLocks noChangeArrowheads="1"/>
            </p:cNvSpPr>
            <p:nvPr/>
          </p:nvSpPr>
          <p:spPr bwMode="auto">
            <a:xfrm>
              <a:off x="2748" y="322"/>
              <a:ext cx="252" cy="173"/>
            </a:xfrm>
            <a:prstGeom prst="rect">
              <a:avLst/>
            </a:prstGeom>
            <a:noFill/>
            <a:ln w="19050">
              <a:solidFill>
                <a:schemeClr val="tx1"/>
              </a:solidFill>
              <a:miter lim="800000"/>
              <a:headEnd/>
              <a:tailEnd/>
            </a:ln>
          </p:spPr>
          <p:txBody>
            <a:bodyPr wrap="none" anchor="ctr"/>
            <a:lstStyle/>
            <a:p>
              <a:endParaRPr lang="en-US"/>
            </a:p>
          </p:txBody>
        </p:sp>
        <p:sp>
          <p:nvSpPr>
            <p:cNvPr id="182638" name="Text Box 18"/>
            <p:cNvSpPr txBox="1">
              <a:spLocks noChangeArrowheads="1"/>
            </p:cNvSpPr>
            <p:nvPr/>
          </p:nvSpPr>
          <p:spPr bwMode="auto">
            <a:xfrm>
              <a:off x="2760" y="210"/>
              <a:ext cx="222" cy="154"/>
            </a:xfrm>
            <a:prstGeom prst="rect">
              <a:avLst/>
            </a:prstGeom>
            <a:noFill/>
            <a:ln w="19050">
              <a:noFill/>
              <a:miter lim="800000"/>
              <a:headEnd/>
              <a:tailEnd/>
            </a:ln>
          </p:spPr>
          <p:txBody>
            <a:bodyPr wrap="none" lIns="91418" tIns="45709" rIns="91418" bIns="45709">
              <a:spAutoFit/>
            </a:bodyPr>
            <a:lstStyle/>
            <a:p>
              <a:pPr eaLnBrk="0" hangingPunct="0"/>
              <a:r>
                <a:rPr lang="en-US" sz="1000" b="1"/>
                <a:t>XX</a:t>
              </a:r>
            </a:p>
          </p:txBody>
        </p:sp>
        <p:grpSp>
          <p:nvGrpSpPr>
            <p:cNvPr id="182639" name="Group 19"/>
            <p:cNvGrpSpPr>
              <a:grpSpLocks/>
            </p:cNvGrpSpPr>
            <p:nvPr/>
          </p:nvGrpSpPr>
          <p:grpSpPr bwMode="auto">
            <a:xfrm>
              <a:off x="2748" y="322"/>
              <a:ext cx="252" cy="173"/>
              <a:chOff x="1536" y="1488"/>
              <a:chExt cx="252" cy="173"/>
            </a:xfrm>
          </p:grpSpPr>
          <p:sp>
            <p:nvSpPr>
              <p:cNvPr id="182641" name="Line 20"/>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642" name="Line 21"/>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640" name="Text Box 22"/>
            <p:cNvSpPr txBox="1">
              <a:spLocks noChangeArrowheads="1"/>
            </p:cNvSpPr>
            <p:nvPr/>
          </p:nvSpPr>
          <p:spPr bwMode="auto">
            <a:xfrm>
              <a:off x="2962" y="394"/>
              <a:ext cx="218" cy="154"/>
            </a:xfrm>
            <a:prstGeom prst="rect">
              <a:avLst/>
            </a:prstGeom>
            <a:noFill/>
            <a:ln w="9525">
              <a:noFill/>
              <a:miter lim="800000"/>
              <a:headEnd/>
              <a:tailEnd/>
            </a:ln>
          </p:spPr>
          <p:txBody>
            <a:bodyPr wrap="none">
              <a:spAutoFit/>
            </a:bodyPr>
            <a:lstStyle/>
            <a:p>
              <a:r>
                <a:rPr lang="en-US" sz="1000" b="1"/>
                <a:t>PL</a:t>
              </a:r>
            </a:p>
          </p:txBody>
        </p:sp>
      </p:grpSp>
      <p:grpSp>
        <p:nvGrpSpPr>
          <p:cNvPr id="182277" name="Group 186"/>
          <p:cNvGrpSpPr>
            <a:grpSpLocks/>
          </p:cNvGrpSpPr>
          <p:nvPr/>
        </p:nvGrpSpPr>
        <p:grpSpPr bwMode="auto">
          <a:xfrm>
            <a:off x="228600" y="1219200"/>
            <a:ext cx="863600" cy="527050"/>
            <a:chOff x="144" y="768"/>
            <a:chExt cx="544" cy="332"/>
          </a:xfrm>
        </p:grpSpPr>
        <p:pic>
          <p:nvPicPr>
            <p:cNvPr id="182628" name="Picture 187" descr="npo000090"/>
            <p:cNvPicPr>
              <a:picLocks noChangeArrowheads="1"/>
            </p:cNvPicPr>
            <p:nvPr/>
          </p:nvPicPr>
          <p:blipFill>
            <a:blip r:embed="rId3" cstate="print"/>
            <a:srcRect/>
            <a:stretch>
              <a:fillRect/>
            </a:stretch>
          </p:blipFill>
          <p:spPr bwMode="auto">
            <a:xfrm>
              <a:off x="256" y="874"/>
              <a:ext cx="248" cy="167"/>
            </a:xfrm>
            <a:prstGeom prst="rect">
              <a:avLst/>
            </a:prstGeom>
            <a:noFill/>
            <a:ln w="9525" algn="ctr">
              <a:noFill/>
              <a:miter lim="800000"/>
              <a:headEnd/>
              <a:tailEnd/>
            </a:ln>
          </p:spPr>
        </p:pic>
        <p:sp>
          <p:nvSpPr>
            <p:cNvPr id="182629" name="Rectangle 25"/>
            <p:cNvSpPr>
              <a:spLocks noChangeArrowheads="1"/>
            </p:cNvSpPr>
            <p:nvPr/>
          </p:nvSpPr>
          <p:spPr bwMode="auto">
            <a:xfrm>
              <a:off x="256" y="874"/>
              <a:ext cx="252" cy="173"/>
            </a:xfrm>
            <a:prstGeom prst="rect">
              <a:avLst/>
            </a:prstGeom>
            <a:noFill/>
            <a:ln w="19050">
              <a:solidFill>
                <a:schemeClr val="tx1"/>
              </a:solidFill>
              <a:miter lim="800000"/>
              <a:headEnd/>
              <a:tailEnd/>
            </a:ln>
          </p:spPr>
          <p:txBody>
            <a:bodyPr wrap="none" anchor="ctr"/>
            <a:lstStyle/>
            <a:p>
              <a:endParaRPr lang="en-US"/>
            </a:p>
          </p:txBody>
        </p:sp>
        <p:sp>
          <p:nvSpPr>
            <p:cNvPr id="182630" name="Text Box 26"/>
            <p:cNvSpPr txBox="1">
              <a:spLocks noChangeArrowheads="1"/>
            </p:cNvSpPr>
            <p:nvPr/>
          </p:nvSpPr>
          <p:spPr bwMode="auto">
            <a:xfrm>
              <a:off x="298" y="76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nvGrpSpPr>
            <p:cNvPr id="182631" name="Group 27"/>
            <p:cNvGrpSpPr>
              <a:grpSpLocks/>
            </p:cNvGrpSpPr>
            <p:nvPr/>
          </p:nvGrpSpPr>
          <p:grpSpPr bwMode="auto">
            <a:xfrm>
              <a:off x="256" y="874"/>
              <a:ext cx="252" cy="173"/>
              <a:chOff x="1536" y="1488"/>
              <a:chExt cx="252" cy="173"/>
            </a:xfrm>
          </p:grpSpPr>
          <p:sp>
            <p:nvSpPr>
              <p:cNvPr id="182634" name="Line 2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635" name="Line 2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632" name="Text Box 30"/>
            <p:cNvSpPr txBox="1">
              <a:spLocks noChangeArrowheads="1"/>
            </p:cNvSpPr>
            <p:nvPr/>
          </p:nvSpPr>
          <p:spPr bwMode="auto">
            <a:xfrm>
              <a:off x="470" y="946"/>
              <a:ext cx="218" cy="154"/>
            </a:xfrm>
            <a:prstGeom prst="rect">
              <a:avLst/>
            </a:prstGeom>
            <a:noFill/>
            <a:ln w="9525">
              <a:noFill/>
              <a:miter lim="800000"/>
              <a:headEnd/>
              <a:tailEnd/>
            </a:ln>
          </p:spPr>
          <p:txBody>
            <a:bodyPr wrap="none">
              <a:spAutoFit/>
            </a:bodyPr>
            <a:lstStyle/>
            <a:p>
              <a:r>
                <a:rPr lang="en-US" sz="1000" b="1"/>
                <a:t>PL</a:t>
              </a:r>
            </a:p>
          </p:txBody>
        </p:sp>
        <p:sp>
          <p:nvSpPr>
            <p:cNvPr id="182633" name="Text Box 31"/>
            <p:cNvSpPr txBox="1">
              <a:spLocks noChangeArrowheads="1"/>
            </p:cNvSpPr>
            <p:nvPr/>
          </p:nvSpPr>
          <p:spPr bwMode="auto">
            <a:xfrm>
              <a:off x="144" y="946"/>
              <a:ext cx="160" cy="154"/>
            </a:xfrm>
            <a:prstGeom prst="rect">
              <a:avLst/>
            </a:prstGeom>
            <a:noFill/>
            <a:ln w="9525">
              <a:noFill/>
              <a:miter lim="800000"/>
              <a:headEnd/>
              <a:tailEnd/>
            </a:ln>
          </p:spPr>
          <p:txBody>
            <a:bodyPr wrap="none">
              <a:spAutoFit/>
            </a:bodyPr>
            <a:lstStyle/>
            <a:p>
              <a:r>
                <a:rPr lang="en-US" sz="1000" b="1"/>
                <a:t>1</a:t>
              </a:r>
            </a:p>
          </p:txBody>
        </p:sp>
      </p:grpSp>
      <p:grpSp>
        <p:nvGrpSpPr>
          <p:cNvPr id="182278" name="Group 292"/>
          <p:cNvGrpSpPr>
            <a:grpSpLocks/>
          </p:cNvGrpSpPr>
          <p:nvPr/>
        </p:nvGrpSpPr>
        <p:grpSpPr bwMode="auto">
          <a:xfrm>
            <a:off x="904875" y="2286000"/>
            <a:ext cx="771525" cy="527050"/>
            <a:chOff x="570" y="1440"/>
            <a:chExt cx="486" cy="332"/>
          </a:xfrm>
        </p:grpSpPr>
        <p:pic>
          <p:nvPicPr>
            <p:cNvPr id="182620" name="Picture 196" descr="npo000092"/>
            <p:cNvPicPr>
              <a:picLocks noChangeArrowheads="1"/>
            </p:cNvPicPr>
            <p:nvPr/>
          </p:nvPicPr>
          <p:blipFill>
            <a:blip r:embed="rId3" cstate="print"/>
            <a:srcRect/>
            <a:stretch>
              <a:fillRect/>
            </a:stretch>
          </p:blipFill>
          <p:spPr bwMode="auto">
            <a:xfrm>
              <a:off x="682" y="1546"/>
              <a:ext cx="248" cy="167"/>
            </a:xfrm>
            <a:prstGeom prst="rect">
              <a:avLst/>
            </a:prstGeom>
            <a:noFill/>
            <a:ln w="9525" algn="ctr">
              <a:noFill/>
              <a:miter lim="800000"/>
              <a:headEnd/>
              <a:tailEnd/>
            </a:ln>
          </p:spPr>
        </p:pic>
        <p:sp>
          <p:nvSpPr>
            <p:cNvPr id="182621" name="Rectangle 34"/>
            <p:cNvSpPr>
              <a:spLocks noChangeArrowheads="1"/>
            </p:cNvSpPr>
            <p:nvPr/>
          </p:nvSpPr>
          <p:spPr bwMode="auto">
            <a:xfrm>
              <a:off x="682" y="1546"/>
              <a:ext cx="252" cy="173"/>
            </a:xfrm>
            <a:prstGeom prst="rect">
              <a:avLst/>
            </a:prstGeom>
            <a:noFill/>
            <a:ln w="19050">
              <a:solidFill>
                <a:schemeClr val="tx1"/>
              </a:solidFill>
              <a:miter lim="800000"/>
              <a:headEnd/>
              <a:tailEnd/>
            </a:ln>
          </p:spPr>
          <p:txBody>
            <a:bodyPr wrap="none" anchor="ctr"/>
            <a:lstStyle/>
            <a:p>
              <a:endParaRPr lang="en-US"/>
            </a:p>
          </p:txBody>
        </p:sp>
        <p:sp>
          <p:nvSpPr>
            <p:cNvPr id="182622" name="Text Box 35"/>
            <p:cNvSpPr txBox="1">
              <a:spLocks noChangeArrowheads="1"/>
            </p:cNvSpPr>
            <p:nvPr/>
          </p:nvSpPr>
          <p:spPr bwMode="auto">
            <a:xfrm>
              <a:off x="718" y="1440"/>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623" name="Group 36"/>
            <p:cNvGrpSpPr>
              <a:grpSpLocks/>
            </p:cNvGrpSpPr>
            <p:nvPr/>
          </p:nvGrpSpPr>
          <p:grpSpPr bwMode="auto">
            <a:xfrm>
              <a:off x="682" y="1546"/>
              <a:ext cx="252" cy="173"/>
              <a:chOff x="1536" y="1488"/>
              <a:chExt cx="252" cy="173"/>
            </a:xfrm>
          </p:grpSpPr>
          <p:sp>
            <p:nvSpPr>
              <p:cNvPr id="182626" name="Line 37"/>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627" name="Line 38"/>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624" name="Text Box 39"/>
            <p:cNvSpPr txBox="1">
              <a:spLocks noChangeArrowheads="1"/>
            </p:cNvSpPr>
            <p:nvPr/>
          </p:nvSpPr>
          <p:spPr bwMode="auto">
            <a:xfrm>
              <a:off x="896" y="1618"/>
              <a:ext cx="160" cy="154"/>
            </a:xfrm>
            <a:prstGeom prst="rect">
              <a:avLst/>
            </a:prstGeom>
            <a:noFill/>
            <a:ln w="9525">
              <a:noFill/>
              <a:miter lim="800000"/>
              <a:headEnd/>
              <a:tailEnd/>
            </a:ln>
          </p:spPr>
          <p:txBody>
            <a:bodyPr wrap="none">
              <a:spAutoFit/>
            </a:bodyPr>
            <a:lstStyle/>
            <a:p>
              <a:r>
                <a:rPr lang="en-US" sz="1000" b="1"/>
                <a:t>1</a:t>
              </a:r>
            </a:p>
          </p:txBody>
        </p:sp>
        <p:sp>
          <p:nvSpPr>
            <p:cNvPr id="182625" name="Text Box 40"/>
            <p:cNvSpPr txBox="1">
              <a:spLocks noChangeArrowheads="1"/>
            </p:cNvSpPr>
            <p:nvPr/>
          </p:nvSpPr>
          <p:spPr bwMode="auto">
            <a:xfrm>
              <a:off x="570" y="1618"/>
              <a:ext cx="160" cy="154"/>
            </a:xfrm>
            <a:prstGeom prst="rect">
              <a:avLst/>
            </a:prstGeom>
            <a:noFill/>
            <a:ln w="9525">
              <a:noFill/>
              <a:miter lim="800000"/>
              <a:headEnd/>
              <a:tailEnd/>
            </a:ln>
          </p:spPr>
          <p:txBody>
            <a:bodyPr wrap="none">
              <a:spAutoFit/>
            </a:bodyPr>
            <a:lstStyle/>
            <a:p>
              <a:r>
                <a:rPr lang="en-US" sz="1000" b="1"/>
                <a:t>1</a:t>
              </a:r>
            </a:p>
          </p:txBody>
        </p:sp>
      </p:grpSp>
      <p:grpSp>
        <p:nvGrpSpPr>
          <p:cNvPr id="182279" name="Group 293"/>
          <p:cNvGrpSpPr>
            <a:grpSpLocks/>
          </p:cNvGrpSpPr>
          <p:nvPr/>
        </p:nvGrpSpPr>
        <p:grpSpPr bwMode="auto">
          <a:xfrm>
            <a:off x="904875" y="4502150"/>
            <a:ext cx="771525" cy="527050"/>
            <a:chOff x="570" y="2836"/>
            <a:chExt cx="486" cy="332"/>
          </a:xfrm>
        </p:grpSpPr>
        <p:pic>
          <p:nvPicPr>
            <p:cNvPr id="182612" name="Picture 205" descr="npo000094"/>
            <p:cNvPicPr>
              <a:picLocks noChangeArrowheads="1"/>
            </p:cNvPicPr>
            <p:nvPr/>
          </p:nvPicPr>
          <p:blipFill>
            <a:blip r:embed="rId3" cstate="print"/>
            <a:srcRect/>
            <a:stretch>
              <a:fillRect/>
            </a:stretch>
          </p:blipFill>
          <p:spPr bwMode="auto">
            <a:xfrm>
              <a:off x="682" y="2942"/>
              <a:ext cx="248" cy="167"/>
            </a:xfrm>
            <a:prstGeom prst="rect">
              <a:avLst/>
            </a:prstGeom>
            <a:noFill/>
            <a:ln w="9525" algn="ctr">
              <a:noFill/>
              <a:miter lim="800000"/>
              <a:headEnd/>
              <a:tailEnd/>
            </a:ln>
          </p:spPr>
        </p:pic>
        <p:sp>
          <p:nvSpPr>
            <p:cNvPr id="182613" name="Rectangle 43"/>
            <p:cNvSpPr>
              <a:spLocks noChangeArrowheads="1"/>
            </p:cNvSpPr>
            <p:nvPr/>
          </p:nvSpPr>
          <p:spPr bwMode="auto">
            <a:xfrm>
              <a:off x="682" y="2942"/>
              <a:ext cx="252" cy="173"/>
            </a:xfrm>
            <a:prstGeom prst="rect">
              <a:avLst/>
            </a:prstGeom>
            <a:noFill/>
            <a:ln w="19050">
              <a:solidFill>
                <a:schemeClr val="tx1"/>
              </a:solidFill>
              <a:miter lim="800000"/>
              <a:headEnd/>
              <a:tailEnd/>
            </a:ln>
          </p:spPr>
          <p:txBody>
            <a:bodyPr wrap="none" anchor="ctr"/>
            <a:lstStyle/>
            <a:p>
              <a:endParaRPr lang="en-US"/>
            </a:p>
          </p:txBody>
        </p:sp>
        <p:sp>
          <p:nvSpPr>
            <p:cNvPr id="182614" name="Text Box 44"/>
            <p:cNvSpPr txBox="1">
              <a:spLocks noChangeArrowheads="1"/>
            </p:cNvSpPr>
            <p:nvPr/>
          </p:nvSpPr>
          <p:spPr bwMode="auto">
            <a:xfrm>
              <a:off x="718" y="2836"/>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615" name="Group 45"/>
            <p:cNvGrpSpPr>
              <a:grpSpLocks/>
            </p:cNvGrpSpPr>
            <p:nvPr/>
          </p:nvGrpSpPr>
          <p:grpSpPr bwMode="auto">
            <a:xfrm>
              <a:off x="682" y="2942"/>
              <a:ext cx="252" cy="173"/>
              <a:chOff x="1536" y="1488"/>
              <a:chExt cx="252" cy="173"/>
            </a:xfrm>
          </p:grpSpPr>
          <p:sp>
            <p:nvSpPr>
              <p:cNvPr id="182618" name="Line 4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619" name="Line 4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616" name="Text Box 48"/>
            <p:cNvSpPr txBox="1">
              <a:spLocks noChangeArrowheads="1"/>
            </p:cNvSpPr>
            <p:nvPr/>
          </p:nvSpPr>
          <p:spPr bwMode="auto">
            <a:xfrm>
              <a:off x="896" y="3014"/>
              <a:ext cx="160" cy="154"/>
            </a:xfrm>
            <a:prstGeom prst="rect">
              <a:avLst/>
            </a:prstGeom>
            <a:noFill/>
            <a:ln w="9525">
              <a:noFill/>
              <a:miter lim="800000"/>
              <a:headEnd/>
              <a:tailEnd/>
            </a:ln>
          </p:spPr>
          <p:txBody>
            <a:bodyPr wrap="none">
              <a:spAutoFit/>
            </a:bodyPr>
            <a:lstStyle/>
            <a:p>
              <a:r>
                <a:rPr lang="en-US" sz="1000" b="1"/>
                <a:t>1</a:t>
              </a:r>
            </a:p>
          </p:txBody>
        </p:sp>
        <p:sp>
          <p:nvSpPr>
            <p:cNvPr id="182617" name="Text Box 49"/>
            <p:cNvSpPr txBox="1">
              <a:spLocks noChangeArrowheads="1"/>
            </p:cNvSpPr>
            <p:nvPr/>
          </p:nvSpPr>
          <p:spPr bwMode="auto">
            <a:xfrm>
              <a:off x="570" y="3014"/>
              <a:ext cx="160" cy="154"/>
            </a:xfrm>
            <a:prstGeom prst="rect">
              <a:avLst/>
            </a:prstGeom>
            <a:noFill/>
            <a:ln w="9525">
              <a:noFill/>
              <a:miter lim="800000"/>
              <a:headEnd/>
              <a:tailEnd/>
            </a:ln>
          </p:spPr>
          <p:txBody>
            <a:bodyPr wrap="none">
              <a:spAutoFit/>
            </a:bodyPr>
            <a:lstStyle/>
            <a:p>
              <a:r>
                <a:rPr lang="en-US" sz="1000" b="1"/>
                <a:t>2</a:t>
              </a:r>
            </a:p>
          </p:txBody>
        </p:sp>
      </p:grpSp>
      <p:grpSp>
        <p:nvGrpSpPr>
          <p:cNvPr id="182280" name="Group 233"/>
          <p:cNvGrpSpPr>
            <a:grpSpLocks/>
          </p:cNvGrpSpPr>
          <p:nvPr/>
        </p:nvGrpSpPr>
        <p:grpSpPr bwMode="auto">
          <a:xfrm>
            <a:off x="908050" y="5568950"/>
            <a:ext cx="863600" cy="527050"/>
            <a:chOff x="572" y="3508"/>
            <a:chExt cx="544" cy="332"/>
          </a:xfrm>
        </p:grpSpPr>
        <p:pic>
          <p:nvPicPr>
            <p:cNvPr id="182602" name="Picture 214" descr="npo000096"/>
            <p:cNvPicPr>
              <a:picLocks noChangeArrowheads="1"/>
            </p:cNvPicPr>
            <p:nvPr/>
          </p:nvPicPr>
          <p:blipFill>
            <a:blip r:embed="rId3" cstate="print"/>
            <a:srcRect/>
            <a:stretch>
              <a:fillRect/>
            </a:stretch>
          </p:blipFill>
          <p:spPr bwMode="auto">
            <a:xfrm>
              <a:off x="684" y="3614"/>
              <a:ext cx="248" cy="167"/>
            </a:xfrm>
            <a:prstGeom prst="rect">
              <a:avLst/>
            </a:prstGeom>
            <a:noFill/>
            <a:ln w="9525" algn="ctr">
              <a:noFill/>
              <a:miter lim="800000"/>
              <a:headEnd/>
              <a:tailEnd/>
            </a:ln>
          </p:spPr>
        </p:pic>
        <p:sp>
          <p:nvSpPr>
            <p:cNvPr id="182603" name="Rectangle 52"/>
            <p:cNvSpPr>
              <a:spLocks noChangeArrowheads="1"/>
            </p:cNvSpPr>
            <p:nvPr/>
          </p:nvSpPr>
          <p:spPr bwMode="auto">
            <a:xfrm>
              <a:off x="684" y="3614"/>
              <a:ext cx="252" cy="173"/>
            </a:xfrm>
            <a:prstGeom prst="rect">
              <a:avLst/>
            </a:prstGeom>
            <a:noFill/>
            <a:ln w="19050">
              <a:solidFill>
                <a:schemeClr val="tx1"/>
              </a:solidFill>
              <a:miter lim="800000"/>
              <a:headEnd/>
              <a:tailEnd/>
            </a:ln>
          </p:spPr>
          <p:txBody>
            <a:bodyPr wrap="none" anchor="ctr"/>
            <a:lstStyle/>
            <a:p>
              <a:endParaRPr lang="en-US"/>
            </a:p>
          </p:txBody>
        </p:sp>
        <p:sp>
          <p:nvSpPr>
            <p:cNvPr id="182604" name="Text Box 53"/>
            <p:cNvSpPr txBox="1">
              <a:spLocks noChangeArrowheads="1"/>
            </p:cNvSpPr>
            <p:nvPr/>
          </p:nvSpPr>
          <p:spPr bwMode="auto">
            <a:xfrm>
              <a:off x="744" y="350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605" name="Text Box 54"/>
            <p:cNvSpPr txBox="1">
              <a:spLocks noChangeArrowheads="1"/>
            </p:cNvSpPr>
            <p:nvPr/>
          </p:nvSpPr>
          <p:spPr bwMode="auto">
            <a:xfrm>
              <a:off x="898" y="3686"/>
              <a:ext cx="218" cy="154"/>
            </a:xfrm>
            <a:prstGeom prst="rect">
              <a:avLst/>
            </a:prstGeom>
            <a:noFill/>
            <a:ln w="9525">
              <a:noFill/>
              <a:miter lim="800000"/>
              <a:headEnd/>
              <a:tailEnd/>
            </a:ln>
          </p:spPr>
          <p:txBody>
            <a:bodyPr wrap="none">
              <a:spAutoFit/>
            </a:bodyPr>
            <a:lstStyle/>
            <a:p>
              <a:r>
                <a:rPr lang="en-US" sz="1000" b="1"/>
                <a:t>PL</a:t>
              </a:r>
            </a:p>
          </p:txBody>
        </p:sp>
        <p:sp>
          <p:nvSpPr>
            <p:cNvPr id="182606" name="Text Box 55"/>
            <p:cNvSpPr txBox="1">
              <a:spLocks noChangeArrowheads="1"/>
            </p:cNvSpPr>
            <p:nvPr/>
          </p:nvSpPr>
          <p:spPr bwMode="auto">
            <a:xfrm>
              <a:off x="572" y="3686"/>
              <a:ext cx="116" cy="154"/>
            </a:xfrm>
            <a:prstGeom prst="rect">
              <a:avLst/>
            </a:prstGeom>
            <a:noFill/>
            <a:ln w="9525">
              <a:noFill/>
              <a:miter lim="800000"/>
              <a:headEnd/>
              <a:tailEnd/>
            </a:ln>
          </p:spPr>
          <p:txBody>
            <a:bodyPr wrap="none">
              <a:spAutoFit/>
            </a:bodyPr>
            <a:lstStyle/>
            <a:p>
              <a:endParaRPr lang="en-US" sz="1000" b="1"/>
            </a:p>
          </p:txBody>
        </p:sp>
        <p:grpSp>
          <p:nvGrpSpPr>
            <p:cNvPr id="182607" name="Group 56"/>
            <p:cNvGrpSpPr>
              <a:grpSpLocks/>
            </p:cNvGrpSpPr>
            <p:nvPr/>
          </p:nvGrpSpPr>
          <p:grpSpPr bwMode="auto">
            <a:xfrm>
              <a:off x="738" y="3692"/>
              <a:ext cx="144" cy="48"/>
              <a:chOff x="3456" y="1776"/>
              <a:chExt cx="144" cy="48"/>
            </a:xfrm>
          </p:grpSpPr>
          <p:sp>
            <p:nvSpPr>
              <p:cNvPr id="182608" name="Line 57"/>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2609" name="Line 58"/>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2610" name="Line 59"/>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2611" name="Line 60"/>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grpSp>
        <p:nvGrpSpPr>
          <p:cNvPr id="182281" name="Group 232"/>
          <p:cNvGrpSpPr>
            <a:grpSpLocks/>
          </p:cNvGrpSpPr>
          <p:nvPr/>
        </p:nvGrpSpPr>
        <p:grpSpPr bwMode="auto">
          <a:xfrm>
            <a:off x="908050" y="6102350"/>
            <a:ext cx="863600" cy="527050"/>
            <a:chOff x="572" y="3844"/>
            <a:chExt cx="544" cy="332"/>
          </a:xfrm>
        </p:grpSpPr>
        <p:pic>
          <p:nvPicPr>
            <p:cNvPr id="182595" name="Picture 225" descr="npo000098"/>
            <p:cNvPicPr>
              <a:picLocks noChangeArrowheads="1"/>
            </p:cNvPicPr>
            <p:nvPr/>
          </p:nvPicPr>
          <p:blipFill>
            <a:blip r:embed="rId3" cstate="print"/>
            <a:srcRect/>
            <a:stretch>
              <a:fillRect/>
            </a:stretch>
          </p:blipFill>
          <p:spPr bwMode="auto">
            <a:xfrm>
              <a:off x="684" y="3950"/>
              <a:ext cx="248" cy="167"/>
            </a:xfrm>
            <a:prstGeom prst="rect">
              <a:avLst/>
            </a:prstGeom>
            <a:noFill/>
            <a:ln w="9525" algn="ctr">
              <a:noFill/>
              <a:miter lim="800000"/>
              <a:headEnd/>
              <a:tailEnd/>
            </a:ln>
          </p:spPr>
        </p:pic>
        <p:sp>
          <p:nvSpPr>
            <p:cNvPr id="182596" name="Rectangle 63"/>
            <p:cNvSpPr>
              <a:spLocks noChangeArrowheads="1"/>
            </p:cNvSpPr>
            <p:nvPr/>
          </p:nvSpPr>
          <p:spPr bwMode="auto">
            <a:xfrm>
              <a:off x="684" y="3950"/>
              <a:ext cx="252" cy="173"/>
            </a:xfrm>
            <a:prstGeom prst="rect">
              <a:avLst/>
            </a:prstGeom>
            <a:noFill/>
            <a:ln w="19050">
              <a:solidFill>
                <a:schemeClr val="tx1"/>
              </a:solidFill>
              <a:miter lim="800000"/>
              <a:headEnd/>
              <a:tailEnd/>
            </a:ln>
          </p:spPr>
          <p:txBody>
            <a:bodyPr wrap="none" anchor="ctr"/>
            <a:lstStyle/>
            <a:p>
              <a:endParaRPr lang="en-US"/>
            </a:p>
          </p:txBody>
        </p:sp>
        <p:sp>
          <p:nvSpPr>
            <p:cNvPr id="182597" name="Text Box 64"/>
            <p:cNvSpPr txBox="1">
              <a:spLocks noChangeArrowheads="1"/>
            </p:cNvSpPr>
            <p:nvPr/>
          </p:nvSpPr>
          <p:spPr bwMode="auto">
            <a:xfrm>
              <a:off x="740" y="3844"/>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598" name="Text Box 65"/>
            <p:cNvSpPr txBox="1">
              <a:spLocks noChangeArrowheads="1"/>
            </p:cNvSpPr>
            <p:nvPr/>
          </p:nvSpPr>
          <p:spPr bwMode="auto">
            <a:xfrm>
              <a:off x="898" y="4022"/>
              <a:ext cx="218" cy="154"/>
            </a:xfrm>
            <a:prstGeom prst="rect">
              <a:avLst/>
            </a:prstGeom>
            <a:noFill/>
            <a:ln w="9525">
              <a:noFill/>
              <a:miter lim="800000"/>
              <a:headEnd/>
              <a:tailEnd/>
            </a:ln>
          </p:spPr>
          <p:txBody>
            <a:bodyPr wrap="none">
              <a:spAutoFit/>
            </a:bodyPr>
            <a:lstStyle/>
            <a:p>
              <a:r>
                <a:rPr lang="en-US" sz="1000" b="1"/>
                <a:t>PL</a:t>
              </a:r>
            </a:p>
          </p:txBody>
        </p:sp>
        <p:sp>
          <p:nvSpPr>
            <p:cNvPr id="182599" name="Text Box 66"/>
            <p:cNvSpPr txBox="1">
              <a:spLocks noChangeArrowheads="1"/>
            </p:cNvSpPr>
            <p:nvPr/>
          </p:nvSpPr>
          <p:spPr bwMode="auto">
            <a:xfrm>
              <a:off x="572" y="4022"/>
              <a:ext cx="116" cy="154"/>
            </a:xfrm>
            <a:prstGeom prst="rect">
              <a:avLst/>
            </a:prstGeom>
            <a:noFill/>
            <a:ln w="9525">
              <a:noFill/>
              <a:miter lim="800000"/>
              <a:headEnd/>
              <a:tailEnd/>
            </a:ln>
          </p:spPr>
          <p:txBody>
            <a:bodyPr wrap="none">
              <a:spAutoFit/>
            </a:bodyPr>
            <a:lstStyle/>
            <a:p>
              <a:endParaRPr lang="en-US" sz="1000" b="1"/>
            </a:p>
          </p:txBody>
        </p:sp>
        <p:sp>
          <p:nvSpPr>
            <p:cNvPr id="182600" name="Line 67"/>
            <p:cNvSpPr>
              <a:spLocks noChangeShapeType="1"/>
            </p:cNvSpPr>
            <p:nvPr/>
          </p:nvSpPr>
          <p:spPr bwMode="auto">
            <a:xfrm>
              <a:off x="684" y="4034"/>
              <a:ext cx="253" cy="0"/>
            </a:xfrm>
            <a:prstGeom prst="line">
              <a:avLst/>
            </a:prstGeom>
            <a:noFill/>
            <a:ln w="19050">
              <a:solidFill>
                <a:schemeClr val="tx1"/>
              </a:solidFill>
              <a:round/>
              <a:headEnd/>
              <a:tailEnd/>
            </a:ln>
          </p:spPr>
          <p:txBody>
            <a:bodyPr/>
            <a:lstStyle/>
            <a:p>
              <a:endParaRPr lang="en-US"/>
            </a:p>
          </p:txBody>
        </p:sp>
        <p:sp>
          <p:nvSpPr>
            <p:cNvPr id="182601" name="Line 68"/>
            <p:cNvSpPr>
              <a:spLocks noChangeShapeType="1"/>
            </p:cNvSpPr>
            <p:nvPr/>
          </p:nvSpPr>
          <p:spPr bwMode="auto">
            <a:xfrm>
              <a:off x="810" y="3950"/>
              <a:ext cx="0" cy="173"/>
            </a:xfrm>
            <a:prstGeom prst="line">
              <a:avLst/>
            </a:prstGeom>
            <a:noFill/>
            <a:ln w="19050">
              <a:solidFill>
                <a:schemeClr val="tx1"/>
              </a:solidFill>
              <a:round/>
              <a:headEnd/>
              <a:tailEnd/>
            </a:ln>
          </p:spPr>
          <p:txBody>
            <a:bodyPr/>
            <a:lstStyle/>
            <a:p>
              <a:endParaRPr lang="en-US"/>
            </a:p>
          </p:txBody>
        </p:sp>
      </p:grpSp>
      <p:grpSp>
        <p:nvGrpSpPr>
          <p:cNvPr id="182282" name="Group 235"/>
          <p:cNvGrpSpPr>
            <a:grpSpLocks/>
          </p:cNvGrpSpPr>
          <p:nvPr/>
        </p:nvGrpSpPr>
        <p:grpSpPr bwMode="auto">
          <a:xfrm>
            <a:off x="904875" y="5035550"/>
            <a:ext cx="976313" cy="536575"/>
            <a:chOff x="570" y="3172"/>
            <a:chExt cx="615" cy="338"/>
          </a:xfrm>
        </p:grpSpPr>
        <p:grpSp>
          <p:nvGrpSpPr>
            <p:cNvPr id="182585" name="Group 236"/>
            <p:cNvGrpSpPr>
              <a:grpSpLocks/>
            </p:cNvGrpSpPr>
            <p:nvPr/>
          </p:nvGrpSpPr>
          <p:grpSpPr bwMode="auto">
            <a:xfrm>
              <a:off x="688" y="3290"/>
              <a:ext cx="248" cy="167"/>
              <a:chOff x="688" y="3290"/>
              <a:chExt cx="248" cy="167"/>
            </a:xfrm>
          </p:grpSpPr>
          <p:pic>
            <p:nvPicPr>
              <p:cNvPr id="182593" name="Picture 237" descr="npo00009b"/>
              <p:cNvPicPr>
                <a:picLocks noChangeAspect="1" noChangeArrowheads="1"/>
              </p:cNvPicPr>
              <p:nvPr/>
            </p:nvPicPr>
            <p:blipFill>
              <a:blip r:embed="rId4" cstate="print"/>
              <a:srcRect/>
              <a:stretch>
                <a:fillRect/>
              </a:stretch>
            </p:blipFill>
            <p:spPr bwMode="auto">
              <a:xfrm>
                <a:off x="688" y="3290"/>
                <a:ext cx="248" cy="167"/>
              </a:xfrm>
              <a:prstGeom prst="rect">
                <a:avLst/>
              </a:prstGeom>
              <a:noFill/>
              <a:ln w="9525" algn="ctr">
                <a:noFill/>
                <a:miter lim="800000"/>
                <a:headEnd/>
                <a:tailEnd/>
              </a:ln>
            </p:spPr>
          </p:pic>
          <p:sp>
            <p:nvSpPr>
              <p:cNvPr id="182594" name="Rectangle 72"/>
              <p:cNvSpPr>
                <a:spLocks noChangeArrowheads="1"/>
              </p:cNvSpPr>
              <p:nvPr/>
            </p:nvSpPr>
            <p:spPr bwMode="auto">
              <a:xfrm>
                <a:off x="692" y="3294"/>
                <a:ext cx="243" cy="162"/>
              </a:xfrm>
              <a:prstGeom prst="rect">
                <a:avLst/>
              </a:prstGeom>
              <a:noFill/>
              <a:ln w="9525">
                <a:noFill/>
                <a:miter lim="800000"/>
                <a:headEnd/>
                <a:tailEnd/>
              </a:ln>
            </p:spPr>
            <p:txBody>
              <a:bodyPr/>
              <a:lstStyle/>
              <a:p>
                <a:endParaRPr lang="en-US"/>
              </a:p>
            </p:txBody>
          </p:sp>
        </p:grpSp>
        <p:sp>
          <p:nvSpPr>
            <p:cNvPr id="182586" name="Rectangle 73"/>
            <p:cNvSpPr>
              <a:spLocks noChangeArrowheads="1"/>
            </p:cNvSpPr>
            <p:nvPr/>
          </p:nvSpPr>
          <p:spPr bwMode="auto">
            <a:xfrm>
              <a:off x="688" y="3284"/>
              <a:ext cx="252" cy="173"/>
            </a:xfrm>
            <a:prstGeom prst="rect">
              <a:avLst/>
            </a:prstGeom>
            <a:noFill/>
            <a:ln w="19050">
              <a:solidFill>
                <a:schemeClr val="tx1"/>
              </a:solidFill>
              <a:miter lim="800000"/>
              <a:headEnd/>
              <a:tailEnd/>
            </a:ln>
          </p:spPr>
          <p:txBody>
            <a:bodyPr wrap="none" anchor="ctr"/>
            <a:lstStyle/>
            <a:p>
              <a:endParaRPr lang="en-US"/>
            </a:p>
          </p:txBody>
        </p:sp>
        <p:grpSp>
          <p:nvGrpSpPr>
            <p:cNvPr id="182587" name="Group 74"/>
            <p:cNvGrpSpPr>
              <a:grpSpLocks/>
            </p:cNvGrpSpPr>
            <p:nvPr/>
          </p:nvGrpSpPr>
          <p:grpSpPr bwMode="auto">
            <a:xfrm>
              <a:off x="688" y="3284"/>
              <a:ext cx="252" cy="173"/>
              <a:chOff x="1536" y="1488"/>
              <a:chExt cx="252" cy="173"/>
            </a:xfrm>
          </p:grpSpPr>
          <p:sp>
            <p:nvSpPr>
              <p:cNvPr id="182591" name="Line 75"/>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92" name="Line 76"/>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88" name="Text Box 77"/>
            <p:cNvSpPr txBox="1">
              <a:spLocks noChangeArrowheads="1"/>
            </p:cNvSpPr>
            <p:nvPr/>
          </p:nvSpPr>
          <p:spPr bwMode="auto">
            <a:xfrm>
              <a:off x="722" y="3172"/>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589" name="Text Box 78"/>
            <p:cNvSpPr txBox="1">
              <a:spLocks noChangeArrowheads="1"/>
            </p:cNvSpPr>
            <p:nvPr/>
          </p:nvSpPr>
          <p:spPr bwMode="auto">
            <a:xfrm>
              <a:off x="570" y="3356"/>
              <a:ext cx="160" cy="154"/>
            </a:xfrm>
            <a:prstGeom prst="rect">
              <a:avLst/>
            </a:prstGeom>
            <a:noFill/>
            <a:ln w="9525">
              <a:noFill/>
              <a:miter lim="800000"/>
              <a:headEnd/>
              <a:tailEnd/>
            </a:ln>
          </p:spPr>
          <p:txBody>
            <a:bodyPr wrap="none">
              <a:spAutoFit/>
            </a:bodyPr>
            <a:lstStyle/>
            <a:p>
              <a:r>
                <a:rPr lang="en-US" sz="1000" b="1"/>
                <a:t>3</a:t>
              </a:r>
            </a:p>
          </p:txBody>
        </p:sp>
        <p:sp>
          <p:nvSpPr>
            <p:cNvPr id="182590" name="Text Box 79"/>
            <p:cNvSpPr txBox="1">
              <a:spLocks noChangeArrowheads="1"/>
            </p:cNvSpPr>
            <p:nvPr/>
          </p:nvSpPr>
          <p:spPr bwMode="auto">
            <a:xfrm>
              <a:off x="904" y="3350"/>
              <a:ext cx="281" cy="154"/>
            </a:xfrm>
            <a:prstGeom prst="rect">
              <a:avLst/>
            </a:prstGeom>
            <a:noFill/>
            <a:ln w="9525">
              <a:noFill/>
              <a:miter lim="800000"/>
              <a:headEnd/>
              <a:tailEnd/>
            </a:ln>
          </p:spPr>
          <p:txBody>
            <a:bodyPr wrap="none">
              <a:spAutoFit/>
            </a:bodyPr>
            <a:lstStyle/>
            <a:p>
              <a:r>
                <a:rPr lang="en-US" sz="1000" b="1"/>
                <a:t>BUL</a:t>
              </a:r>
            </a:p>
          </p:txBody>
        </p:sp>
      </p:grpSp>
      <p:grpSp>
        <p:nvGrpSpPr>
          <p:cNvPr id="182283" name="Group 255"/>
          <p:cNvGrpSpPr>
            <a:grpSpLocks/>
          </p:cNvGrpSpPr>
          <p:nvPr/>
        </p:nvGrpSpPr>
        <p:grpSpPr bwMode="auto">
          <a:xfrm>
            <a:off x="8012113" y="1752600"/>
            <a:ext cx="817562" cy="527050"/>
            <a:chOff x="5047" y="1104"/>
            <a:chExt cx="515" cy="332"/>
          </a:xfrm>
        </p:grpSpPr>
        <p:pic>
          <p:nvPicPr>
            <p:cNvPr id="182572" name="Picture 256" descr="npo00009d"/>
            <p:cNvPicPr>
              <a:picLocks noChangeAspect="1" noChangeArrowheads="1"/>
            </p:cNvPicPr>
            <p:nvPr/>
          </p:nvPicPr>
          <p:blipFill>
            <a:blip r:embed="rId5" cstate="print"/>
            <a:srcRect/>
            <a:stretch>
              <a:fillRect/>
            </a:stretch>
          </p:blipFill>
          <p:spPr bwMode="auto">
            <a:xfrm>
              <a:off x="5047" y="1222"/>
              <a:ext cx="248" cy="166"/>
            </a:xfrm>
            <a:prstGeom prst="rect">
              <a:avLst/>
            </a:prstGeom>
            <a:noFill/>
            <a:ln w="9525" algn="ctr">
              <a:noFill/>
              <a:miter lim="800000"/>
              <a:headEnd/>
              <a:tailEnd/>
            </a:ln>
          </p:spPr>
        </p:pic>
        <p:sp>
          <p:nvSpPr>
            <p:cNvPr id="182573" name="Rectangle 82"/>
            <p:cNvSpPr>
              <a:spLocks noChangeArrowheads="1"/>
            </p:cNvSpPr>
            <p:nvPr/>
          </p:nvSpPr>
          <p:spPr bwMode="auto">
            <a:xfrm>
              <a:off x="5047" y="1216"/>
              <a:ext cx="252" cy="173"/>
            </a:xfrm>
            <a:prstGeom prst="rect">
              <a:avLst/>
            </a:prstGeom>
            <a:noFill/>
            <a:ln w="19050">
              <a:solidFill>
                <a:schemeClr val="tx1"/>
              </a:solidFill>
              <a:miter lim="800000"/>
              <a:headEnd/>
              <a:tailEnd/>
            </a:ln>
          </p:spPr>
          <p:txBody>
            <a:bodyPr wrap="none" anchor="ctr"/>
            <a:lstStyle/>
            <a:p>
              <a:endParaRPr lang="en-US"/>
            </a:p>
          </p:txBody>
        </p:sp>
        <p:grpSp>
          <p:nvGrpSpPr>
            <p:cNvPr id="182574" name="Group 83"/>
            <p:cNvGrpSpPr>
              <a:grpSpLocks/>
            </p:cNvGrpSpPr>
            <p:nvPr/>
          </p:nvGrpSpPr>
          <p:grpSpPr bwMode="auto">
            <a:xfrm>
              <a:off x="5101" y="1282"/>
              <a:ext cx="144" cy="48"/>
              <a:chOff x="3456" y="1776"/>
              <a:chExt cx="144" cy="48"/>
            </a:xfrm>
          </p:grpSpPr>
          <p:sp>
            <p:nvSpPr>
              <p:cNvPr id="182581" name="Line 84"/>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2582" name="Line 85"/>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2583" name="Line 86"/>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2584" name="Line 87"/>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nvGrpSpPr>
            <p:cNvPr id="182575" name="Group 88"/>
            <p:cNvGrpSpPr>
              <a:grpSpLocks/>
            </p:cNvGrpSpPr>
            <p:nvPr/>
          </p:nvGrpSpPr>
          <p:grpSpPr bwMode="auto">
            <a:xfrm>
              <a:off x="5083" y="1104"/>
              <a:ext cx="182" cy="154"/>
              <a:chOff x="2660" y="1874"/>
              <a:chExt cx="182" cy="154"/>
            </a:xfrm>
          </p:grpSpPr>
          <p:sp>
            <p:nvSpPr>
              <p:cNvPr id="182577" name="Text Box 89"/>
              <p:cNvSpPr txBox="1">
                <a:spLocks noChangeArrowheads="1"/>
              </p:cNvSpPr>
              <p:nvPr/>
            </p:nvSpPr>
            <p:spPr bwMode="auto">
              <a:xfrm>
                <a:off x="2660" y="1874"/>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578" name="Line 90"/>
              <p:cNvSpPr>
                <a:spLocks noChangeShapeType="1"/>
              </p:cNvSpPr>
              <p:nvPr/>
            </p:nvSpPr>
            <p:spPr bwMode="auto">
              <a:xfrm flipV="1">
                <a:off x="2806" y="1898"/>
                <a:ext cx="0" cy="86"/>
              </a:xfrm>
              <a:prstGeom prst="line">
                <a:avLst/>
              </a:prstGeom>
              <a:noFill/>
              <a:ln w="12700">
                <a:solidFill>
                  <a:schemeClr val="tx1"/>
                </a:solidFill>
                <a:round/>
                <a:headEnd/>
                <a:tailEnd/>
              </a:ln>
            </p:spPr>
            <p:txBody>
              <a:bodyPr/>
              <a:lstStyle/>
              <a:p>
                <a:endParaRPr lang="en-US"/>
              </a:p>
            </p:txBody>
          </p:sp>
          <p:sp>
            <p:nvSpPr>
              <p:cNvPr id="182579" name="Line 91"/>
              <p:cNvSpPr>
                <a:spLocks noChangeShapeType="1"/>
              </p:cNvSpPr>
              <p:nvPr/>
            </p:nvSpPr>
            <p:spPr bwMode="auto">
              <a:xfrm>
                <a:off x="2696" y="1902"/>
                <a:ext cx="109" cy="0"/>
              </a:xfrm>
              <a:prstGeom prst="line">
                <a:avLst/>
              </a:prstGeom>
              <a:noFill/>
              <a:ln w="12700">
                <a:solidFill>
                  <a:schemeClr val="tx1"/>
                </a:solidFill>
                <a:round/>
                <a:headEnd/>
                <a:tailEnd/>
              </a:ln>
            </p:spPr>
            <p:txBody>
              <a:bodyPr/>
              <a:lstStyle/>
              <a:p>
                <a:endParaRPr lang="en-US"/>
              </a:p>
            </p:txBody>
          </p:sp>
          <p:sp>
            <p:nvSpPr>
              <p:cNvPr id="182580" name="Line 92"/>
              <p:cNvSpPr>
                <a:spLocks noChangeShapeType="1"/>
              </p:cNvSpPr>
              <p:nvPr/>
            </p:nvSpPr>
            <p:spPr bwMode="auto">
              <a:xfrm flipV="1">
                <a:off x="2698" y="1898"/>
                <a:ext cx="0" cy="86"/>
              </a:xfrm>
              <a:prstGeom prst="line">
                <a:avLst/>
              </a:prstGeom>
              <a:noFill/>
              <a:ln w="12700">
                <a:solidFill>
                  <a:schemeClr val="tx1"/>
                </a:solidFill>
                <a:round/>
                <a:headEnd/>
                <a:tailEnd/>
              </a:ln>
            </p:spPr>
            <p:txBody>
              <a:bodyPr/>
              <a:lstStyle/>
              <a:p>
                <a:endParaRPr lang="en-US"/>
              </a:p>
            </p:txBody>
          </p:sp>
        </p:grpSp>
        <p:sp>
          <p:nvSpPr>
            <p:cNvPr id="182576" name="Text Box 93"/>
            <p:cNvSpPr txBox="1">
              <a:spLocks noChangeArrowheads="1"/>
            </p:cNvSpPr>
            <p:nvPr/>
          </p:nvSpPr>
          <p:spPr bwMode="auto">
            <a:xfrm>
              <a:off x="5259" y="1282"/>
              <a:ext cx="303" cy="154"/>
            </a:xfrm>
            <a:prstGeom prst="rect">
              <a:avLst/>
            </a:prstGeom>
            <a:noFill/>
            <a:ln w="9525">
              <a:noFill/>
              <a:miter lim="800000"/>
              <a:headEnd/>
              <a:tailEnd/>
            </a:ln>
          </p:spPr>
          <p:txBody>
            <a:bodyPr wrap="none">
              <a:spAutoFit/>
            </a:bodyPr>
            <a:lstStyle/>
            <a:p>
              <a:r>
                <a:rPr lang="en-US" sz="1000" b="1"/>
                <a:t>THAI</a:t>
              </a:r>
            </a:p>
          </p:txBody>
        </p:sp>
      </p:grpSp>
      <p:grpSp>
        <p:nvGrpSpPr>
          <p:cNvPr id="182284" name="Group 282"/>
          <p:cNvGrpSpPr>
            <a:grpSpLocks/>
          </p:cNvGrpSpPr>
          <p:nvPr/>
        </p:nvGrpSpPr>
        <p:grpSpPr bwMode="auto">
          <a:xfrm>
            <a:off x="781050" y="1752600"/>
            <a:ext cx="895350" cy="527050"/>
            <a:chOff x="492" y="1104"/>
            <a:chExt cx="564" cy="332"/>
          </a:xfrm>
        </p:grpSpPr>
        <p:pic>
          <p:nvPicPr>
            <p:cNvPr id="182564" name="Picture 283" descr="npo00009e"/>
            <p:cNvPicPr>
              <a:picLocks noChangeArrowheads="1"/>
            </p:cNvPicPr>
            <p:nvPr/>
          </p:nvPicPr>
          <p:blipFill>
            <a:blip r:embed="rId3" cstate="print"/>
            <a:srcRect/>
            <a:stretch>
              <a:fillRect/>
            </a:stretch>
          </p:blipFill>
          <p:spPr bwMode="auto">
            <a:xfrm>
              <a:off x="682" y="1210"/>
              <a:ext cx="248" cy="167"/>
            </a:xfrm>
            <a:prstGeom prst="rect">
              <a:avLst/>
            </a:prstGeom>
            <a:noFill/>
            <a:ln w="9525" algn="ctr">
              <a:noFill/>
              <a:miter lim="800000"/>
              <a:headEnd/>
              <a:tailEnd/>
            </a:ln>
          </p:spPr>
        </p:pic>
        <p:sp>
          <p:nvSpPr>
            <p:cNvPr id="182565" name="Rectangle 96"/>
            <p:cNvSpPr>
              <a:spLocks noChangeArrowheads="1"/>
            </p:cNvSpPr>
            <p:nvPr/>
          </p:nvSpPr>
          <p:spPr bwMode="auto">
            <a:xfrm>
              <a:off x="682" y="1210"/>
              <a:ext cx="252" cy="173"/>
            </a:xfrm>
            <a:prstGeom prst="rect">
              <a:avLst/>
            </a:prstGeom>
            <a:noFill/>
            <a:ln w="19050">
              <a:solidFill>
                <a:schemeClr val="tx1"/>
              </a:solidFill>
              <a:miter lim="800000"/>
              <a:headEnd/>
              <a:tailEnd/>
            </a:ln>
          </p:spPr>
          <p:txBody>
            <a:bodyPr wrap="none" anchor="ctr"/>
            <a:lstStyle/>
            <a:p>
              <a:endParaRPr lang="en-US"/>
            </a:p>
          </p:txBody>
        </p:sp>
        <p:sp>
          <p:nvSpPr>
            <p:cNvPr id="182566" name="Text Box 97"/>
            <p:cNvSpPr txBox="1">
              <a:spLocks noChangeArrowheads="1"/>
            </p:cNvSpPr>
            <p:nvPr/>
          </p:nvSpPr>
          <p:spPr bwMode="auto">
            <a:xfrm>
              <a:off x="718" y="1104"/>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567" name="Group 98"/>
            <p:cNvGrpSpPr>
              <a:grpSpLocks/>
            </p:cNvGrpSpPr>
            <p:nvPr/>
          </p:nvGrpSpPr>
          <p:grpSpPr bwMode="auto">
            <a:xfrm>
              <a:off x="682" y="1210"/>
              <a:ext cx="252" cy="173"/>
              <a:chOff x="1536" y="1488"/>
              <a:chExt cx="252" cy="173"/>
            </a:xfrm>
          </p:grpSpPr>
          <p:sp>
            <p:nvSpPr>
              <p:cNvPr id="182570" name="Line 99"/>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71" name="Line 100"/>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68" name="Text Box 101"/>
            <p:cNvSpPr txBox="1">
              <a:spLocks noChangeArrowheads="1"/>
            </p:cNvSpPr>
            <p:nvPr/>
          </p:nvSpPr>
          <p:spPr bwMode="auto">
            <a:xfrm>
              <a:off x="896" y="1282"/>
              <a:ext cx="160" cy="154"/>
            </a:xfrm>
            <a:prstGeom prst="rect">
              <a:avLst/>
            </a:prstGeom>
            <a:noFill/>
            <a:ln w="9525">
              <a:noFill/>
              <a:miter lim="800000"/>
              <a:headEnd/>
              <a:tailEnd/>
            </a:ln>
          </p:spPr>
          <p:txBody>
            <a:bodyPr wrap="none">
              <a:spAutoFit/>
            </a:bodyPr>
            <a:lstStyle/>
            <a:p>
              <a:r>
                <a:rPr lang="en-US" sz="1000" b="1"/>
                <a:t>1</a:t>
              </a:r>
            </a:p>
          </p:txBody>
        </p:sp>
        <p:sp>
          <p:nvSpPr>
            <p:cNvPr id="182569" name="Text Box 102"/>
            <p:cNvSpPr txBox="1">
              <a:spLocks noChangeArrowheads="1"/>
            </p:cNvSpPr>
            <p:nvPr/>
          </p:nvSpPr>
          <p:spPr bwMode="auto">
            <a:xfrm>
              <a:off x="492" y="1276"/>
              <a:ext cx="236" cy="154"/>
            </a:xfrm>
            <a:prstGeom prst="rect">
              <a:avLst/>
            </a:prstGeom>
            <a:noFill/>
            <a:ln w="9525">
              <a:noFill/>
              <a:miter lim="800000"/>
              <a:headEnd/>
              <a:tailEnd/>
            </a:ln>
          </p:spPr>
          <p:txBody>
            <a:bodyPr wrap="none">
              <a:spAutoFit/>
            </a:bodyPr>
            <a:lstStyle/>
            <a:p>
              <a:r>
                <a:rPr lang="en-US" sz="1000" b="1"/>
                <a:t>HQ</a:t>
              </a:r>
            </a:p>
          </p:txBody>
        </p:sp>
      </p:grpSp>
      <p:grpSp>
        <p:nvGrpSpPr>
          <p:cNvPr id="182285" name="Group 294"/>
          <p:cNvGrpSpPr>
            <a:grpSpLocks/>
          </p:cNvGrpSpPr>
          <p:nvPr/>
        </p:nvGrpSpPr>
        <p:grpSpPr bwMode="auto">
          <a:xfrm>
            <a:off x="3095625" y="1219200"/>
            <a:ext cx="887413" cy="527050"/>
            <a:chOff x="1950" y="768"/>
            <a:chExt cx="559" cy="332"/>
          </a:xfrm>
        </p:grpSpPr>
        <p:pic>
          <p:nvPicPr>
            <p:cNvPr id="182556" name="Picture 295" descr="npo0000a1"/>
            <p:cNvPicPr>
              <a:picLocks noChangeArrowheads="1"/>
            </p:cNvPicPr>
            <p:nvPr/>
          </p:nvPicPr>
          <p:blipFill>
            <a:blip r:embed="rId6" cstate="print"/>
            <a:srcRect/>
            <a:stretch>
              <a:fillRect/>
            </a:stretch>
          </p:blipFill>
          <p:spPr bwMode="auto">
            <a:xfrm>
              <a:off x="2068" y="877"/>
              <a:ext cx="248" cy="167"/>
            </a:xfrm>
            <a:prstGeom prst="rect">
              <a:avLst/>
            </a:prstGeom>
            <a:noFill/>
            <a:ln w="9525" algn="ctr">
              <a:noFill/>
              <a:miter lim="800000"/>
              <a:headEnd/>
              <a:tailEnd/>
            </a:ln>
          </p:spPr>
        </p:pic>
        <p:sp>
          <p:nvSpPr>
            <p:cNvPr id="182557" name="Rectangle 105"/>
            <p:cNvSpPr>
              <a:spLocks noChangeArrowheads="1"/>
            </p:cNvSpPr>
            <p:nvPr/>
          </p:nvSpPr>
          <p:spPr bwMode="auto">
            <a:xfrm>
              <a:off x="2068" y="874"/>
              <a:ext cx="252" cy="173"/>
            </a:xfrm>
            <a:prstGeom prst="rect">
              <a:avLst/>
            </a:prstGeom>
            <a:noFill/>
            <a:ln w="19050">
              <a:solidFill>
                <a:schemeClr val="tx1"/>
              </a:solidFill>
              <a:miter lim="800000"/>
              <a:headEnd/>
              <a:tailEnd/>
            </a:ln>
          </p:spPr>
          <p:txBody>
            <a:bodyPr wrap="none" anchor="ctr"/>
            <a:lstStyle/>
            <a:p>
              <a:endParaRPr lang="en-US"/>
            </a:p>
          </p:txBody>
        </p:sp>
        <p:sp>
          <p:nvSpPr>
            <p:cNvPr id="182558" name="Text Box 106"/>
            <p:cNvSpPr txBox="1">
              <a:spLocks noChangeArrowheads="1"/>
            </p:cNvSpPr>
            <p:nvPr/>
          </p:nvSpPr>
          <p:spPr bwMode="auto">
            <a:xfrm>
              <a:off x="2110" y="76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nvGrpSpPr>
            <p:cNvPr id="182559" name="Group 107"/>
            <p:cNvGrpSpPr>
              <a:grpSpLocks/>
            </p:cNvGrpSpPr>
            <p:nvPr/>
          </p:nvGrpSpPr>
          <p:grpSpPr bwMode="auto">
            <a:xfrm>
              <a:off x="2068" y="874"/>
              <a:ext cx="252" cy="173"/>
              <a:chOff x="1536" y="1488"/>
              <a:chExt cx="252" cy="173"/>
            </a:xfrm>
          </p:grpSpPr>
          <p:sp>
            <p:nvSpPr>
              <p:cNvPr id="182562" name="Line 10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63" name="Line 10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60" name="Text Box 110"/>
            <p:cNvSpPr txBox="1">
              <a:spLocks noChangeArrowheads="1"/>
            </p:cNvSpPr>
            <p:nvPr/>
          </p:nvSpPr>
          <p:spPr bwMode="auto">
            <a:xfrm>
              <a:off x="2282" y="946"/>
              <a:ext cx="227" cy="154"/>
            </a:xfrm>
            <a:prstGeom prst="rect">
              <a:avLst/>
            </a:prstGeom>
            <a:noFill/>
            <a:ln w="9525">
              <a:noFill/>
              <a:miter lim="800000"/>
              <a:headEnd/>
              <a:tailEnd/>
            </a:ln>
          </p:spPr>
          <p:txBody>
            <a:bodyPr wrap="none">
              <a:spAutoFit/>
            </a:bodyPr>
            <a:lstStyle/>
            <a:p>
              <a:r>
                <a:rPr lang="en-US" sz="1000" b="1"/>
                <a:t>UP</a:t>
              </a:r>
            </a:p>
          </p:txBody>
        </p:sp>
        <p:sp>
          <p:nvSpPr>
            <p:cNvPr id="182561" name="Text Box 111"/>
            <p:cNvSpPr txBox="1">
              <a:spLocks noChangeArrowheads="1"/>
            </p:cNvSpPr>
            <p:nvPr/>
          </p:nvSpPr>
          <p:spPr bwMode="auto">
            <a:xfrm>
              <a:off x="1950" y="946"/>
              <a:ext cx="160" cy="154"/>
            </a:xfrm>
            <a:prstGeom prst="rect">
              <a:avLst/>
            </a:prstGeom>
            <a:noFill/>
            <a:ln w="9525">
              <a:noFill/>
              <a:miter lim="800000"/>
              <a:headEnd/>
              <a:tailEnd/>
            </a:ln>
          </p:spPr>
          <p:txBody>
            <a:bodyPr wrap="none">
              <a:spAutoFit/>
            </a:bodyPr>
            <a:lstStyle/>
            <a:p>
              <a:r>
                <a:rPr lang="en-US" sz="1000" b="1"/>
                <a:t>2</a:t>
              </a:r>
            </a:p>
          </p:txBody>
        </p:sp>
      </p:grpSp>
      <p:grpSp>
        <p:nvGrpSpPr>
          <p:cNvPr id="182286" name="Group 303"/>
          <p:cNvGrpSpPr>
            <a:grpSpLocks/>
          </p:cNvGrpSpPr>
          <p:nvPr/>
        </p:nvGrpSpPr>
        <p:grpSpPr bwMode="auto">
          <a:xfrm>
            <a:off x="3790950" y="2273300"/>
            <a:ext cx="771525" cy="527050"/>
            <a:chOff x="2388" y="1432"/>
            <a:chExt cx="486" cy="332"/>
          </a:xfrm>
        </p:grpSpPr>
        <p:pic>
          <p:nvPicPr>
            <p:cNvPr id="182548" name="Picture 304" descr="npo0000a3"/>
            <p:cNvPicPr>
              <a:picLocks noChangeArrowheads="1"/>
            </p:cNvPicPr>
            <p:nvPr/>
          </p:nvPicPr>
          <p:blipFill>
            <a:blip r:embed="rId6" cstate="print"/>
            <a:srcRect/>
            <a:stretch>
              <a:fillRect/>
            </a:stretch>
          </p:blipFill>
          <p:spPr bwMode="auto">
            <a:xfrm>
              <a:off x="2502" y="1540"/>
              <a:ext cx="248" cy="167"/>
            </a:xfrm>
            <a:prstGeom prst="rect">
              <a:avLst/>
            </a:prstGeom>
            <a:noFill/>
            <a:ln w="9525" algn="ctr">
              <a:noFill/>
              <a:miter lim="800000"/>
              <a:headEnd/>
              <a:tailEnd/>
            </a:ln>
          </p:spPr>
        </p:pic>
        <p:sp>
          <p:nvSpPr>
            <p:cNvPr id="182549" name="Rectangle 114"/>
            <p:cNvSpPr>
              <a:spLocks noChangeArrowheads="1"/>
            </p:cNvSpPr>
            <p:nvPr/>
          </p:nvSpPr>
          <p:spPr bwMode="auto">
            <a:xfrm>
              <a:off x="2500" y="1538"/>
              <a:ext cx="252" cy="173"/>
            </a:xfrm>
            <a:prstGeom prst="rect">
              <a:avLst/>
            </a:prstGeom>
            <a:noFill/>
            <a:ln w="19050">
              <a:solidFill>
                <a:schemeClr val="tx1"/>
              </a:solidFill>
              <a:miter lim="800000"/>
              <a:headEnd/>
              <a:tailEnd/>
            </a:ln>
          </p:spPr>
          <p:txBody>
            <a:bodyPr wrap="none" anchor="ctr"/>
            <a:lstStyle/>
            <a:p>
              <a:endParaRPr lang="en-US"/>
            </a:p>
          </p:txBody>
        </p:sp>
        <p:sp>
          <p:nvSpPr>
            <p:cNvPr id="182550" name="Text Box 115"/>
            <p:cNvSpPr txBox="1">
              <a:spLocks noChangeArrowheads="1"/>
            </p:cNvSpPr>
            <p:nvPr/>
          </p:nvSpPr>
          <p:spPr bwMode="auto">
            <a:xfrm>
              <a:off x="2536" y="1432"/>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551" name="Group 116"/>
            <p:cNvGrpSpPr>
              <a:grpSpLocks/>
            </p:cNvGrpSpPr>
            <p:nvPr/>
          </p:nvGrpSpPr>
          <p:grpSpPr bwMode="auto">
            <a:xfrm>
              <a:off x="2500" y="1538"/>
              <a:ext cx="252" cy="173"/>
              <a:chOff x="1536" y="1488"/>
              <a:chExt cx="252" cy="173"/>
            </a:xfrm>
          </p:grpSpPr>
          <p:sp>
            <p:nvSpPr>
              <p:cNvPr id="182554" name="Line 117"/>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55" name="Line 118"/>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52" name="Text Box 119"/>
            <p:cNvSpPr txBox="1">
              <a:spLocks noChangeArrowheads="1"/>
            </p:cNvSpPr>
            <p:nvPr/>
          </p:nvSpPr>
          <p:spPr bwMode="auto">
            <a:xfrm>
              <a:off x="2714" y="1610"/>
              <a:ext cx="160" cy="154"/>
            </a:xfrm>
            <a:prstGeom prst="rect">
              <a:avLst/>
            </a:prstGeom>
            <a:noFill/>
            <a:ln w="9525">
              <a:noFill/>
              <a:miter lim="800000"/>
              <a:headEnd/>
              <a:tailEnd/>
            </a:ln>
          </p:spPr>
          <p:txBody>
            <a:bodyPr wrap="none">
              <a:spAutoFit/>
            </a:bodyPr>
            <a:lstStyle/>
            <a:p>
              <a:r>
                <a:rPr lang="en-US" sz="1000" b="1"/>
                <a:t>2</a:t>
              </a:r>
            </a:p>
          </p:txBody>
        </p:sp>
        <p:sp>
          <p:nvSpPr>
            <p:cNvPr id="182553" name="Text Box 120"/>
            <p:cNvSpPr txBox="1">
              <a:spLocks noChangeArrowheads="1"/>
            </p:cNvSpPr>
            <p:nvPr/>
          </p:nvSpPr>
          <p:spPr bwMode="auto">
            <a:xfrm>
              <a:off x="2388" y="1610"/>
              <a:ext cx="160" cy="154"/>
            </a:xfrm>
            <a:prstGeom prst="rect">
              <a:avLst/>
            </a:prstGeom>
            <a:noFill/>
            <a:ln w="9525">
              <a:noFill/>
              <a:miter lim="800000"/>
              <a:headEnd/>
              <a:tailEnd/>
            </a:ln>
          </p:spPr>
          <p:txBody>
            <a:bodyPr wrap="none">
              <a:spAutoFit/>
            </a:bodyPr>
            <a:lstStyle/>
            <a:p>
              <a:r>
                <a:rPr lang="en-US" sz="1000" b="1"/>
                <a:t>1</a:t>
              </a:r>
            </a:p>
          </p:txBody>
        </p:sp>
      </p:grpSp>
      <p:grpSp>
        <p:nvGrpSpPr>
          <p:cNvPr id="182287" name="Group 312"/>
          <p:cNvGrpSpPr>
            <a:grpSpLocks/>
          </p:cNvGrpSpPr>
          <p:nvPr/>
        </p:nvGrpSpPr>
        <p:grpSpPr bwMode="auto">
          <a:xfrm>
            <a:off x="3810000" y="2825750"/>
            <a:ext cx="771525" cy="527050"/>
            <a:chOff x="2400" y="1780"/>
            <a:chExt cx="486" cy="332"/>
          </a:xfrm>
        </p:grpSpPr>
        <p:pic>
          <p:nvPicPr>
            <p:cNvPr id="182540" name="Picture 313" descr="npo0000a5"/>
            <p:cNvPicPr>
              <a:picLocks noChangeArrowheads="1"/>
            </p:cNvPicPr>
            <p:nvPr/>
          </p:nvPicPr>
          <p:blipFill>
            <a:blip r:embed="rId6" cstate="print"/>
            <a:srcRect/>
            <a:stretch>
              <a:fillRect/>
            </a:stretch>
          </p:blipFill>
          <p:spPr bwMode="auto">
            <a:xfrm>
              <a:off x="2514" y="1888"/>
              <a:ext cx="248" cy="167"/>
            </a:xfrm>
            <a:prstGeom prst="rect">
              <a:avLst/>
            </a:prstGeom>
            <a:noFill/>
            <a:ln w="9525" algn="ctr">
              <a:noFill/>
              <a:miter lim="800000"/>
              <a:headEnd/>
              <a:tailEnd/>
            </a:ln>
          </p:spPr>
        </p:pic>
        <p:sp>
          <p:nvSpPr>
            <p:cNvPr id="182541" name="Rectangle 123"/>
            <p:cNvSpPr>
              <a:spLocks noChangeArrowheads="1"/>
            </p:cNvSpPr>
            <p:nvPr/>
          </p:nvSpPr>
          <p:spPr bwMode="auto">
            <a:xfrm>
              <a:off x="2512" y="1886"/>
              <a:ext cx="252" cy="173"/>
            </a:xfrm>
            <a:prstGeom prst="rect">
              <a:avLst/>
            </a:prstGeom>
            <a:noFill/>
            <a:ln w="19050">
              <a:solidFill>
                <a:schemeClr val="tx1"/>
              </a:solidFill>
              <a:miter lim="800000"/>
              <a:headEnd/>
              <a:tailEnd/>
            </a:ln>
          </p:spPr>
          <p:txBody>
            <a:bodyPr wrap="none" anchor="ctr"/>
            <a:lstStyle/>
            <a:p>
              <a:endParaRPr lang="en-US"/>
            </a:p>
          </p:txBody>
        </p:sp>
        <p:sp>
          <p:nvSpPr>
            <p:cNvPr id="182542" name="Text Box 124"/>
            <p:cNvSpPr txBox="1">
              <a:spLocks noChangeArrowheads="1"/>
            </p:cNvSpPr>
            <p:nvPr/>
          </p:nvSpPr>
          <p:spPr bwMode="auto">
            <a:xfrm>
              <a:off x="2548" y="1780"/>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543" name="Group 125"/>
            <p:cNvGrpSpPr>
              <a:grpSpLocks/>
            </p:cNvGrpSpPr>
            <p:nvPr/>
          </p:nvGrpSpPr>
          <p:grpSpPr bwMode="auto">
            <a:xfrm>
              <a:off x="2512" y="1886"/>
              <a:ext cx="252" cy="173"/>
              <a:chOff x="1536" y="1488"/>
              <a:chExt cx="252" cy="173"/>
            </a:xfrm>
          </p:grpSpPr>
          <p:sp>
            <p:nvSpPr>
              <p:cNvPr id="182546" name="Line 12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47" name="Line 12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44" name="Text Box 128"/>
            <p:cNvSpPr txBox="1">
              <a:spLocks noChangeArrowheads="1"/>
            </p:cNvSpPr>
            <p:nvPr/>
          </p:nvSpPr>
          <p:spPr bwMode="auto">
            <a:xfrm>
              <a:off x="2726" y="1958"/>
              <a:ext cx="160" cy="154"/>
            </a:xfrm>
            <a:prstGeom prst="rect">
              <a:avLst/>
            </a:prstGeom>
            <a:noFill/>
            <a:ln w="9525">
              <a:noFill/>
              <a:miter lim="800000"/>
              <a:headEnd/>
              <a:tailEnd/>
            </a:ln>
          </p:spPr>
          <p:txBody>
            <a:bodyPr wrap="none">
              <a:spAutoFit/>
            </a:bodyPr>
            <a:lstStyle/>
            <a:p>
              <a:r>
                <a:rPr lang="en-US" sz="1000" b="1"/>
                <a:t>2</a:t>
              </a:r>
            </a:p>
          </p:txBody>
        </p:sp>
        <p:sp>
          <p:nvSpPr>
            <p:cNvPr id="182545" name="Text Box 129"/>
            <p:cNvSpPr txBox="1">
              <a:spLocks noChangeArrowheads="1"/>
            </p:cNvSpPr>
            <p:nvPr/>
          </p:nvSpPr>
          <p:spPr bwMode="auto">
            <a:xfrm>
              <a:off x="2400" y="1958"/>
              <a:ext cx="160" cy="154"/>
            </a:xfrm>
            <a:prstGeom prst="rect">
              <a:avLst/>
            </a:prstGeom>
            <a:noFill/>
            <a:ln w="9525">
              <a:noFill/>
              <a:miter lim="800000"/>
              <a:headEnd/>
              <a:tailEnd/>
            </a:ln>
          </p:spPr>
          <p:txBody>
            <a:bodyPr wrap="none">
              <a:spAutoFit/>
            </a:bodyPr>
            <a:lstStyle/>
            <a:p>
              <a:r>
                <a:rPr lang="en-US" sz="1000" b="1"/>
                <a:t>2</a:t>
              </a:r>
            </a:p>
          </p:txBody>
        </p:sp>
      </p:grpSp>
      <p:grpSp>
        <p:nvGrpSpPr>
          <p:cNvPr id="182288" name="Group 321"/>
          <p:cNvGrpSpPr>
            <a:grpSpLocks/>
          </p:cNvGrpSpPr>
          <p:nvPr/>
        </p:nvGrpSpPr>
        <p:grpSpPr bwMode="auto">
          <a:xfrm>
            <a:off x="3810000" y="3352800"/>
            <a:ext cx="771525" cy="527050"/>
            <a:chOff x="2400" y="2112"/>
            <a:chExt cx="486" cy="332"/>
          </a:xfrm>
        </p:grpSpPr>
        <p:pic>
          <p:nvPicPr>
            <p:cNvPr id="182532" name="Picture 322" descr="npo0000a7"/>
            <p:cNvPicPr>
              <a:picLocks noChangeArrowheads="1"/>
            </p:cNvPicPr>
            <p:nvPr/>
          </p:nvPicPr>
          <p:blipFill>
            <a:blip r:embed="rId6" cstate="print"/>
            <a:srcRect/>
            <a:stretch>
              <a:fillRect/>
            </a:stretch>
          </p:blipFill>
          <p:spPr bwMode="auto">
            <a:xfrm>
              <a:off x="2514" y="2220"/>
              <a:ext cx="248" cy="167"/>
            </a:xfrm>
            <a:prstGeom prst="rect">
              <a:avLst/>
            </a:prstGeom>
            <a:noFill/>
            <a:ln w="9525" algn="ctr">
              <a:noFill/>
              <a:miter lim="800000"/>
              <a:headEnd/>
              <a:tailEnd/>
            </a:ln>
          </p:spPr>
        </p:pic>
        <p:sp>
          <p:nvSpPr>
            <p:cNvPr id="182533" name="Rectangle 132"/>
            <p:cNvSpPr>
              <a:spLocks noChangeArrowheads="1"/>
            </p:cNvSpPr>
            <p:nvPr/>
          </p:nvSpPr>
          <p:spPr bwMode="auto">
            <a:xfrm>
              <a:off x="2512" y="2218"/>
              <a:ext cx="252" cy="173"/>
            </a:xfrm>
            <a:prstGeom prst="rect">
              <a:avLst/>
            </a:prstGeom>
            <a:noFill/>
            <a:ln w="19050">
              <a:solidFill>
                <a:schemeClr val="tx1"/>
              </a:solidFill>
              <a:miter lim="800000"/>
              <a:headEnd/>
              <a:tailEnd/>
            </a:ln>
          </p:spPr>
          <p:txBody>
            <a:bodyPr wrap="none" anchor="ctr"/>
            <a:lstStyle/>
            <a:p>
              <a:endParaRPr lang="en-US"/>
            </a:p>
          </p:txBody>
        </p:sp>
        <p:sp>
          <p:nvSpPr>
            <p:cNvPr id="182534" name="Text Box 133"/>
            <p:cNvSpPr txBox="1">
              <a:spLocks noChangeArrowheads="1"/>
            </p:cNvSpPr>
            <p:nvPr/>
          </p:nvSpPr>
          <p:spPr bwMode="auto">
            <a:xfrm>
              <a:off x="2548" y="2112"/>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535" name="Group 134"/>
            <p:cNvGrpSpPr>
              <a:grpSpLocks/>
            </p:cNvGrpSpPr>
            <p:nvPr/>
          </p:nvGrpSpPr>
          <p:grpSpPr bwMode="auto">
            <a:xfrm>
              <a:off x="2512" y="2218"/>
              <a:ext cx="252" cy="173"/>
              <a:chOff x="1536" y="1488"/>
              <a:chExt cx="252" cy="173"/>
            </a:xfrm>
          </p:grpSpPr>
          <p:sp>
            <p:nvSpPr>
              <p:cNvPr id="182538" name="Line 135"/>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539" name="Line 136"/>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536" name="Text Box 137"/>
            <p:cNvSpPr txBox="1">
              <a:spLocks noChangeArrowheads="1"/>
            </p:cNvSpPr>
            <p:nvPr/>
          </p:nvSpPr>
          <p:spPr bwMode="auto">
            <a:xfrm>
              <a:off x="2726" y="2290"/>
              <a:ext cx="160" cy="154"/>
            </a:xfrm>
            <a:prstGeom prst="rect">
              <a:avLst/>
            </a:prstGeom>
            <a:noFill/>
            <a:ln w="9525">
              <a:noFill/>
              <a:miter lim="800000"/>
              <a:headEnd/>
              <a:tailEnd/>
            </a:ln>
          </p:spPr>
          <p:txBody>
            <a:bodyPr wrap="none">
              <a:spAutoFit/>
            </a:bodyPr>
            <a:lstStyle/>
            <a:p>
              <a:r>
                <a:rPr lang="en-US" sz="1000" b="1"/>
                <a:t>2</a:t>
              </a:r>
            </a:p>
          </p:txBody>
        </p:sp>
        <p:sp>
          <p:nvSpPr>
            <p:cNvPr id="182537" name="Text Box 138"/>
            <p:cNvSpPr txBox="1">
              <a:spLocks noChangeArrowheads="1"/>
            </p:cNvSpPr>
            <p:nvPr/>
          </p:nvSpPr>
          <p:spPr bwMode="auto">
            <a:xfrm>
              <a:off x="2400" y="2290"/>
              <a:ext cx="160" cy="154"/>
            </a:xfrm>
            <a:prstGeom prst="rect">
              <a:avLst/>
            </a:prstGeom>
            <a:noFill/>
            <a:ln w="9525">
              <a:noFill/>
              <a:miter lim="800000"/>
              <a:headEnd/>
              <a:tailEnd/>
            </a:ln>
          </p:spPr>
          <p:txBody>
            <a:bodyPr wrap="none">
              <a:spAutoFit/>
            </a:bodyPr>
            <a:lstStyle/>
            <a:p>
              <a:r>
                <a:rPr lang="en-US" sz="1000" b="1"/>
                <a:t>3</a:t>
              </a:r>
            </a:p>
          </p:txBody>
        </p:sp>
      </p:grpSp>
      <p:grpSp>
        <p:nvGrpSpPr>
          <p:cNvPr id="182289" name="Group 330"/>
          <p:cNvGrpSpPr>
            <a:grpSpLocks/>
          </p:cNvGrpSpPr>
          <p:nvPr/>
        </p:nvGrpSpPr>
        <p:grpSpPr bwMode="auto">
          <a:xfrm>
            <a:off x="3810000" y="5568950"/>
            <a:ext cx="877888" cy="527050"/>
            <a:chOff x="2400" y="3508"/>
            <a:chExt cx="553" cy="332"/>
          </a:xfrm>
        </p:grpSpPr>
        <p:pic>
          <p:nvPicPr>
            <p:cNvPr id="182525" name="Picture 331" descr="npo0000a9"/>
            <p:cNvPicPr>
              <a:picLocks noChangeArrowheads="1"/>
            </p:cNvPicPr>
            <p:nvPr/>
          </p:nvPicPr>
          <p:blipFill>
            <a:blip r:embed="rId6" cstate="print"/>
            <a:srcRect/>
            <a:stretch>
              <a:fillRect/>
            </a:stretch>
          </p:blipFill>
          <p:spPr bwMode="auto">
            <a:xfrm>
              <a:off x="2514" y="3616"/>
              <a:ext cx="248" cy="167"/>
            </a:xfrm>
            <a:prstGeom prst="rect">
              <a:avLst/>
            </a:prstGeom>
            <a:noFill/>
            <a:ln w="9525" algn="ctr">
              <a:noFill/>
              <a:miter lim="800000"/>
              <a:headEnd/>
              <a:tailEnd/>
            </a:ln>
          </p:spPr>
        </p:pic>
        <p:sp>
          <p:nvSpPr>
            <p:cNvPr id="182526" name="Rectangle 141"/>
            <p:cNvSpPr>
              <a:spLocks noChangeArrowheads="1"/>
            </p:cNvSpPr>
            <p:nvPr/>
          </p:nvSpPr>
          <p:spPr bwMode="auto">
            <a:xfrm>
              <a:off x="2512" y="3614"/>
              <a:ext cx="252" cy="173"/>
            </a:xfrm>
            <a:prstGeom prst="rect">
              <a:avLst/>
            </a:prstGeom>
            <a:noFill/>
            <a:ln w="19050">
              <a:solidFill>
                <a:schemeClr val="tx1"/>
              </a:solidFill>
              <a:miter lim="800000"/>
              <a:headEnd/>
              <a:tailEnd/>
            </a:ln>
          </p:spPr>
          <p:txBody>
            <a:bodyPr wrap="none" anchor="ctr"/>
            <a:lstStyle/>
            <a:p>
              <a:endParaRPr lang="en-US"/>
            </a:p>
          </p:txBody>
        </p:sp>
        <p:sp>
          <p:nvSpPr>
            <p:cNvPr id="182527" name="Text Box 142"/>
            <p:cNvSpPr txBox="1">
              <a:spLocks noChangeArrowheads="1"/>
            </p:cNvSpPr>
            <p:nvPr/>
          </p:nvSpPr>
          <p:spPr bwMode="auto">
            <a:xfrm>
              <a:off x="2568" y="350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528" name="Text Box 143"/>
            <p:cNvSpPr txBox="1">
              <a:spLocks noChangeArrowheads="1"/>
            </p:cNvSpPr>
            <p:nvPr/>
          </p:nvSpPr>
          <p:spPr bwMode="auto">
            <a:xfrm>
              <a:off x="2726" y="3686"/>
              <a:ext cx="227" cy="154"/>
            </a:xfrm>
            <a:prstGeom prst="rect">
              <a:avLst/>
            </a:prstGeom>
            <a:noFill/>
            <a:ln w="9525">
              <a:noFill/>
              <a:miter lim="800000"/>
              <a:headEnd/>
              <a:tailEnd/>
            </a:ln>
          </p:spPr>
          <p:txBody>
            <a:bodyPr wrap="none">
              <a:spAutoFit/>
            </a:bodyPr>
            <a:lstStyle/>
            <a:p>
              <a:r>
                <a:rPr lang="en-US" sz="1000" b="1"/>
                <a:t>UP</a:t>
              </a:r>
            </a:p>
          </p:txBody>
        </p:sp>
        <p:sp>
          <p:nvSpPr>
            <p:cNvPr id="182529" name="Text Box 144"/>
            <p:cNvSpPr txBox="1">
              <a:spLocks noChangeArrowheads="1"/>
            </p:cNvSpPr>
            <p:nvPr/>
          </p:nvSpPr>
          <p:spPr bwMode="auto">
            <a:xfrm>
              <a:off x="2400" y="3686"/>
              <a:ext cx="116" cy="154"/>
            </a:xfrm>
            <a:prstGeom prst="rect">
              <a:avLst/>
            </a:prstGeom>
            <a:noFill/>
            <a:ln w="9525">
              <a:noFill/>
              <a:miter lim="800000"/>
              <a:headEnd/>
              <a:tailEnd/>
            </a:ln>
          </p:spPr>
          <p:txBody>
            <a:bodyPr wrap="none">
              <a:spAutoFit/>
            </a:bodyPr>
            <a:lstStyle/>
            <a:p>
              <a:endParaRPr lang="en-US" sz="1000" b="1"/>
            </a:p>
          </p:txBody>
        </p:sp>
        <p:sp>
          <p:nvSpPr>
            <p:cNvPr id="182530" name="Line 145"/>
            <p:cNvSpPr>
              <a:spLocks noChangeShapeType="1"/>
            </p:cNvSpPr>
            <p:nvPr/>
          </p:nvSpPr>
          <p:spPr bwMode="auto">
            <a:xfrm>
              <a:off x="2512" y="3698"/>
              <a:ext cx="253" cy="0"/>
            </a:xfrm>
            <a:prstGeom prst="line">
              <a:avLst/>
            </a:prstGeom>
            <a:noFill/>
            <a:ln w="19050">
              <a:solidFill>
                <a:schemeClr val="tx1"/>
              </a:solidFill>
              <a:round/>
              <a:headEnd/>
              <a:tailEnd/>
            </a:ln>
          </p:spPr>
          <p:txBody>
            <a:bodyPr/>
            <a:lstStyle/>
            <a:p>
              <a:endParaRPr lang="en-US"/>
            </a:p>
          </p:txBody>
        </p:sp>
        <p:sp>
          <p:nvSpPr>
            <p:cNvPr id="182531" name="Line 146"/>
            <p:cNvSpPr>
              <a:spLocks noChangeShapeType="1"/>
            </p:cNvSpPr>
            <p:nvPr/>
          </p:nvSpPr>
          <p:spPr bwMode="auto">
            <a:xfrm>
              <a:off x="2638" y="3614"/>
              <a:ext cx="0" cy="173"/>
            </a:xfrm>
            <a:prstGeom prst="line">
              <a:avLst/>
            </a:prstGeom>
            <a:noFill/>
            <a:ln w="19050">
              <a:solidFill>
                <a:schemeClr val="tx1"/>
              </a:solidFill>
              <a:round/>
              <a:headEnd/>
              <a:tailEnd/>
            </a:ln>
          </p:spPr>
          <p:txBody>
            <a:bodyPr/>
            <a:lstStyle/>
            <a:p>
              <a:endParaRPr lang="en-US"/>
            </a:p>
          </p:txBody>
        </p:sp>
      </p:grpSp>
      <p:grpSp>
        <p:nvGrpSpPr>
          <p:cNvPr id="182290" name="Group 338"/>
          <p:cNvGrpSpPr>
            <a:grpSpLocks/>
          </p:cNvGrpSpPr>
          <p:nvPr/>
        </p:nvGrpSpPr>
        <p:grpSpPr bwMode="auto">
          <a:xfrm>
            <a:off x="3810000" y="5029200"/>
            <a:ext cx="877888" cy="527050"/>
            <a:chOff x="2400" y="3168"/>
            <a:chExt cx="553" cy="332"/>
          </a:xfrm>
        </p:grpSpPr>
        <p:pic>
          <p:nvPicPr>
            <p:cNvPr id="182516" name="Picture 339" descr="npo0000ab"/>
            <p:cNvPicPr>
              <a:picLocks noChangeArrowheads="1"/>
            </p:cNvPicPr>
            <p:nvPr/>
          </p:nvPicPr>
          <p:blipFill>
            <a:blip r:embed="rId6" cstate="print"/>
            <a:srcRect/>
            <a:stretch>
              <a:fillRect/>
            </a:stretch>
          </p:blipFill>
          <p:spPr bwMode="auto">
            <a:xfrm>
              <a:off x="2514" y="3276"/>
              <a:ext cx="248" cy="167"/>
            </a:xfrm>
            <a:prstGeom prst="rect">
              <a:avLst/>
            </a:prstGeom>
            <a:noFill/>
            <a:ln w="9525" algn="ctr">
              <a:noFill/>
              <a:miter lim="800000"/>
              <a:headEnd/>
              <a:tailEnd/>
            </a:ln>
          </p:spPr>
        </p:pic>
        <p:sp>
          <p:nvSpPr>
            <p:cNvPr id="182517" name="Rectangle 149"/>
            <p:cNvSpPr>
              <a:spLocks noChangeArrowheads="1"/>
            </p:cNvSpPr>
            <p:nvPr/>
          </p:nvSpPr>
          <p:spPr bwMode="auto">
            <a:xfrm>
              <a:off x="2512" y="3274"/>
              <a:ext cx="252" cy="173"/>
            </a:xfrm>
            <a:prstGeom prst="rect">
              <a:avLst/>
            </a:prstGeom>
            <a:noFill/>
            <a:ln w="19050">
              <a:solidFill>
                <a:schemeClr val="tx1"/>
              </a:solidFill>
              <a:miter lim="800000"/>
              <a:headEnd/>
              <a:tailEnd/>
            </a:ln>
          </p:spPr>
          <p:txBody>
            <a:bodyPr wrap="none" anchor="ctr"/>
            <a:lstStyle/>
            <a:p>
              <a:endParaRPr lang="en-US"/>
            </a:p>
          </p:txBody>
        </p:sp>
        <p:sp>
          <p:nvSpPr>
            <p:cNvPr id="182518" name="Text Box 150"/>
            <p:cNvSpPr txBox="1">
              <a:spLocks noChangeArrowheads="1"/>
            </p:cNvSpPr>
            <p:nvPr/>
          </p:nvSpPr>
          <p:spPr bwMode="auto">
            <a:xfrm>
              <a:off x="2568" y="316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519" name="Text Box 151"/>
            <p:cNvSpPr txBox="1">
              <a:spLocks noChangeArrowheads="1"/>
            </p:cNvSpPr>
            <p:nvPr/>
          </p:nvSpPr>
          <p:spPr bwMode="auto">
            <a:xfrm>
              <a:off x="2726" y="3346"/>
              <a:ext cx="227" cy="154"/>
            </a:xfrm>
            <a:prstGeom prst="rect">
              <a:avLst/>
            </a:prstGeom>
            <a:noFill/>
            <a:ln w="9525">
              <a:noFill/>
              <a:miter lim="800000"/>
              <a:headEnd/>
              <a:tailEnd/>
            </a:ln>
          </p:spPr>
          <p:txBody>
            <a:bodyPr wrap="none">
              <a:spAutoFit/>
            </a:bodyPr>
            <a:lstStyle/>
            <a:p>
              <a:r>
                <a:rPr lang="en-US" sz="1000" b="1"/>
                <a:t>UP</a:t>
              </a:r>
            </a:p>
          </p:txBody>
        </p:sp>
        <p:sp>
          <p:nvSpPr>
            <p:cNvPr id="182520" name="Text Box 152"/>
            <p:cNvSpPr txBox="1">
              <a:spLocks noChangeArrowheads="1"/>
            </p:cNvSpPr>
            <p:nvPr/>
          </p:nvSpPr>
          <p:spPr bwMode="auto">
            <a:xfrm>
              <a:off x="2400" y="3346"/>
              <a:ext cx="116" cy="154"/>
            </a:xfrm>
            <a:prstGeom prst="rect">
              <a:avLst/>
            </a:prstGeom>
            <a:noFill/>
            <a:ln w="9525">
              <a:noFill/>
              <a:miter lim="800000"/>
              <a:headEnd/>
              <a:tailEnd/>
            </a:ln>
          </p:spPr>
          <p:txBody>
            <a:bodyPr wrap="none">
              <a:spAutoFit/>
            </a:bodyPr>
            <a:lstStyle/>
            <a:p>
              <a:endParaRPr lang="en-US" sz="1000" b="1"/>
            </a:p>
          </p:txBody>
        </p:sp>
        <p:grpSp>
          <p:nvGrpSpPr>
            <p:cNvPr id="182521" name="Group 153"/>
            <p:cNvGrpSpPr>
              <a:grpSpLocks/>
            </p:cNvGrpSpPr>
            <p:nvPr/>
          </p:nvGrpSpPr>
          <p:grpSpPr bwMode="auto">
            <a:xfrm>
              <a:off x="2519" y="3270"/>
              <a:ext cx="241" cy="172"/>
              <a:chOff x="1158" y="820"/>
              <a:chExt cx="241" cy="172"/>
            </a:xfrm>
          </p:grpSpPr>
          <p:sp>
            <p:nvSpPr>
              <p:cNvPr id="182522" name="Line 154"/>
              <p:cNvSpPr>
                <a:spLocks noChangeShapeType="1"/>
              </p:cNvSpPr>
              <p:nvPr/>
            </p:nvSpPr>
            <p:spPr bwMode="auto">
              <a:xfrm>
                <a:off x="1280" y="878"/>
                <a:ext cx="0" cy="48"/>
              </a:xfrm>
              <a:prstGeom prst="line">
                <a:avLst/>
              </a:prstGeom>
              <a:noFill/>
              <a:ln w="19050">
                <a:solidFill>
                  <a:schemeClr val="tx1"/>
                </a:solidFill>
                <a:round/>
                <a:headEnd/>
                <a:tailEnd/>
              </a:ln>
            </p:spPr>
            <p:txBody>
              <a:bodyPr/>
              <a:lstStyle/>
              <a:p>
                <a:endParaRPr lang="en-US"/>
              </a:p>
            </p:txBody>
          </p:sp>
          <p:sp>
            <p:nvSpPr>
              <p:cNvPr id="182523" name="Line 155"/>
              <p:cNvSpPr>
                <a:spLocks noChangeShapeType="1"/>
              </p:cNvSpPr>
              <p:nvPr/>
            </p:nvSpPr>
            <p:spPr bwMode="auto">
              <a:xfrm rot="-300000">
                <a:off x="1284" y="877"/>
                <a:ext cx="115" cy="115"/>
              </a:xfrm>
              <a:prstGeom prst="line">
                <a:avLst/>
              </a:prstGeom>
              <a:noFill/>
              <a:ln w="19050">
                <a:solidFill>
                  <a:schemeClr val="tx1"/>
                </a:solidFill>
                <a:round/>
                <a:headEnd/>
                <a:tailEnd/>
              </a:ln>
            </p:spPr>
            <p:txBody>
              <a:bodyPr/>
              <a:lstStyle/>
              <a:p>
                <a:endParaRPr lang="en-US"/>
              </a:p>
            </p:txBody>
          </p:sp>
          <p:sp>
            <p:nvSpPr>
              <p:cNvPr id="182524" name="Line 156"/>
              <p:cNvSpPr>
                <a:spLocks noChangeShapeType="1"/>
              </p:cNvSpPr>
              <p:nvPr/>
            </p:nvSpPr>
            <p:spPr bwMode="auto">
              <a:xfrm rot="15600000" flipH="1">
                <a:off x="1158" y="820"/>
                <a:ext cx="115" cy="115"/>
              </a:xfrm>
              <a:prstGeom prst="line">
                <a:avLst/>
              </a:prstGeom>
              <a:noFill/>
              <a:ln w="19050">
                <a:solidFill>
                  <a:schemeClr val="tx1"/>
                </a:solidFill>
                <a:round/>
                <a:headEnd/>
                <a:tailEnd/>
              </a:ln>
            </p:spPr>
            <p:txBody>
              <a:bodyPr/>
              <a:lstStyle/>
              <a:p>
                <a:endParaRPr lang="en-US"/>
              </a:p>
            </p:txBody>
          </p:sp>
        </p:grpSp>
      </p:grpSp>
      <p:grpSp>
        <p:nvGrpSpPr>
          <p:cNvPr id="182291" name="Group 348"/>
          <p:cNvGrpSpPr>
            <a:grpSpLocks/>
          </p:cNvGrpSpPr>
          <p:nvPr/>
        </p:nvGrpSpPr>
        <p:grpSpPr bwMode="auto">
          <a:xfrm>
            <a:off x="3810000" y="3886200"/>
            <a:ext cx="877888" cy="527050"/>
            <a:chOff x="2400" y="2448"/>
            <a:chExt cx="553" cy="332"/>
          </a:xfrm>
        </p:grpSpPr>
        <p:pic>
          <p:nvPicPr>
            <p:cNvPr id="182510" name="Picture 349" descr="npo0000ad"/>
            <p:cNvPicPr>
              <a:picLocks noChangeArrowheads="1"/>
            </p:cNvPicPr>
            <p:nvPr/>
          </p:nvPicPr>
          <p:blipFill>
            <a:blip r:embed="rId6" cstate="print"/>
            <a:srcRect/>
            <a:stretch>
              <a:fillRect/>
            </a:stretch>
          </p:blipFill>
          <p:spPr bwMode="auto">
            <a:xfrm>
              <a:off x="2514" y="2556"/>
              <a:ext cx="248" cy="167"/>
            </a:xfrm>
            <a:prstGeom prst="rect">
              <a:avLst/>
            </a:prstGeom>
            <a:noFill/>
            <a:ln w="9525" algn="ctr">
              <a:noFill/>
              <a:miter lim="800000"/>
              <a:headEnd/>
              <a:tailEnd/>
            </a:ln>
          </p:spPr>
        </p:pic>
        <p:sp>
          <p:nvSpPr>
            <p:cNvPr id="182511" name="Rectangle 159"/>
            <p:cNvSpPr>
              <a:spLocks noChangeArrowheads="1"/>
            </p:cNvSpPr>
            <p:nvPr/>
          </p:nvSpPr>
          <p:spPr bwMode="auto">
            <a:xfrm>
              <a:off x="2512" y="2554"/>
              <a:ext cx="252" cy="173"/>
            </a:xfrm>
            <a:prstGeom prst="rect">
              <a:avLst/>
            </a:prstGeom>
            <a:noFill/>
            <a:ln w="19050">
              <a:solidFill>
                <a:schemeClr val="tx1"/>
              </a:solidFill>
              <a:miter lim="800000"/>
              <a:headEnd/>
              <a:tailEnd/>
            </a:ln>
          </p:spPr>
          <p:txBody>
            <a:bodyPr wrap="none" anchor="ctr"/>
            <a:lstStyle/>
            <a:p>
              <a:endParaRPr lang="en-US"/>
            </a:p>
          </p:txBody>
        </p:sp>
        <p:sp>
          <p:nvSpPr>
            <p:cNvPr id="182512" name="Text Box 160"/>
            <p:cNvSpPr txBox="1">
              <a:spLocks noChangeArrowheads="1"/>
            </p:cNvSpPr>
            <p:nvPr/>
          </p:nvSpPr>
          <p:spPr bwMode="auto">
            <a:xfrm>
              <a:off x="2568" y="244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513" name="Text Box 161"/>
            <p:cNvSpPr txBox="1">
              <a:spLocks noChangeArrowheads="1"/>
            </p:cNvSpPr>
            <p:nvPr/>
          </p:nvSpPr>
          <p:spPr bwMode="auto">
            <a:xfrm>
              <a:off x="2726" y="2626"/>
              <a:ext cx="227" cy="154"/>
            </a:xfrm>
            <a:prstGeom prst="rect">
              <a:avLst/>
            </a:prstGeom>
            <a:noFill/>
            <a:ln w="9525">
              <a:noFill/>
              <a:miter lim="800000"/>
              <a:headEnd/>
              <a:tailEnd/>
            </a:ln>
          </p:spPr>
          <p:txBody>
            <a:bodyPr wrap="none">
              <a:spAutoFit/>
            </a:bodyPr>
            <a:lstStyle/>
            <a:p>
              <a:r>
                <a:rPr lang="en-US" sz="1000" b="1"/>
                <a:t>UP</a:t>
              </a:r>
            </a:p>
          </p:txBody>
        </p:sp>
        <p:sp>
          <p:nvSpPr>
            <p:cNvPr id="182514" name="Text Box 162"/>
            <p:cNvSpPr txBox="1">
              <a:spLocks noChangeArrowheads="1"/>
            </p:cNvSpPr>
            <p:nvPr/>
          </p:nvSpPr>
          <p:spPr bwMode="auto">
            <a:xfrm>
              <a:off x="2400" y="2626"/>
              <a:ext cx="116" cy="154"/>
            </a:xfrm>
            <a:prstGeom prst="rect">
              <a:avLst/>
            </a:prstGeom>
            <a:noFill/>
            <a:ln w="9525">
              <a:noFill/>
              <a:miter lim="800000"/>
              <a:headEnd/>
              <a:tailEnd/>
            </a:ln>
          </p:spPr>
          <p:txBody>
            <a:bodyPr wrap="none">
              <a:spAutoFit/>
            </a:bodyPr>
            <a:lstStyle/>
            <a:p>
              <a:endParaRPr lang="en-US" sz="1000" b="1"/>
            </a:p>
          </p:txBody>
        </p:sp>
        <p:sp>
          <p:nvSpPr>
            <p:cNvPr id="182515" name="Line 163"/>
            <p:cNvSpPr>
              <a:spLocks noChangeShapeType="1"/>
            </p:cNvSpPr>
            <p:nvPr/>
          </p:nvSpPr>
          <p:spPr bwMode="auto">
            <a:xfrm flipV="1">
              <a:off x="2508" y="2556"/>
              <a:ext cx="252" cy="173"/>
            </a:xfrm>
            <a:prstGeom prst="line">
              <a:avLst/>
            </a:prstGeom>
            <a:noFill/>
            <a:ln w="19050">
              <a:solidFill>
                <a:schemeClr val="tx1"/>
              </a:solidFill>
              <a:round/>
              <a:headEnd/>
              <a:tailEnd/>
            </a:ln>
          </p:spPr>
          <p:txBody>
            <a:bodyPr wrap="none" anchor="ctr"/>
            <a:lstStyle/>
            <a:p>
              <a:endParaRPr lang="en-US"/>
            </a:p>
          </p:txBody>
        </p:sp>
      </p:grpSp>
      <p:grpSp>
        <p:nvGrpSpPr>
          <p:cNvPr id="182292" name="Group 355"/>
          <p:cNvGrpSpPr>
            <a:grpSpLocks/>
          </p:cNvGrpSpPr>
          <p:nvPr/>
        </p:nvGrpSpPr>
        <p:grpSpPr bwMode="auto">
          <a:xfrm>
            <a:off x="2590800" y="5676900"/>
            <a:ext cx="781050" cy="419100"/>
            <a:chOff x="1632" y="3576"/>
            <a:chExt cx="492" cy="264"/>
          </a:xfrm>
        </p:grpSpPr>
        <p:pic>
          <p:nvPicPr>
            <p:cNvPr id="182498" name="Object 356" descr="npo0000ae"/>
            <p:cNvPicPr>
              <a:picLocks noChangeArrowheads="1"/>
            </p:cNvPicPr>
            <p:nvPr/>
          </p:nvPicPr>
          <p:blipFill>
            <a:blip r:embed="rId7" cstate="print"/>
            <a:srcRect/>
            <a:stretch>
              <a:fillRect/>
            </a:stretch>
          </p:blipFill>
          <p:spPr bwMode="auto">
            <a:xfrm>
              <a:off x="1638" y="3620"/>
              <a:ext cx="248" cy="167"/>
            </a:xfrm>
            <a:prstGeom prst="rect">
              <a:avLst/>
            </a:prstGeom>
            <a:noFill/>
            <a:ln w="9525" algn="ctr">
              <a:noFill/>
              <a:miter lim="800000"/>
              <a:headEnd/>
              <a:tailEnd/>
            </a:ln>
          </p:spPr>
        </p:pic>
        <p:sp>
          <p:nvSpPr>
            <p:cNvPr id="182499" name="Rectangle 166"/>
            <p:cNvSpPr>
              <a:spLocks noChangeArrowheads="1"/>
            </p:cNvSpPr>
            <p:nvPr/>
          </p:nvSpPr>
          <p:spPr bwMode="auto">
            <a:xfrm>
              <a:off x="1632" y="3620"/>
              <a:ext cx="252" cy="173"/>
            </a:xfrm>
            <a:prstGeom prst="rect">
              <a:avLst/>
            </a:prstGeom>
            <a:noFill/>
            <a:ln w="19050">
              <a:solidFill>
                <a:schemeClr val="tx1"/>
              </a:solidFill>
              <a:miter lim="800000"/>
              <a:headEnd/>
              <a:tailEnd/>
            </a:ln>
          </p:spPr>
          <p:txBody>
            <a:bodyPr wrap="none" anchor="ctr"/>
            <a:lstStyle/>
            <a:p>
              <a:endParaRPr lang="en-US"/>
            </a:p>
          </p:txBody>
        </p:sp>
        <p:grpSp>
          <p:nvGrpSpPr>
            <p:cNvPr id="182500" name="Group 167"/>
            <p:cNvGrpSpPr>
              <a:grpSpLocks/>
            </p:cNvGrpSpPr>
            <p:nvPr/>
          </p:nvGrpSpPr>
          <p:grpSpPr bwMode="auto">
            <a:xfrm>
              <a:off x="1684" y="3698"/>
              <a:ext cx="144" cy="48"/>
              <a:chOff x="3456" y="1776"/>
              <a:chExt cx="144" cy="48"/>
            </a:xfrm>
          </p:grpSpPr>
          <p:sp>
            <p:nvSpPr>
              <p:cNvPr id="182506" name="Line 168"/>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2507" name="Line 169"/>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2508" name="Line 170"/>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2509" name="Line 171"/>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nvGrpSpPr>
            <p:cNvPr id="182501" name="Group 172"/>
            <p:cNvGrpSpPr>
              <a:grpSpLocks/>
            </p:cNvGrpSpPr>
            <p:nvPr/>
          </p:nvGrpSpPr>
          <p:grpSpPr bwMode="auto">
            <a:xfrm>
              <a:off x="1668" y="3576"/>
              <a:ext cx="176" cy="35"/>
              <a:chOff x="1608" y="576"/>
              <a:chExt cx="176" cy="35"/>
            </a:xfrm>
          </p:grpSpPr>
          <p:sp>
            <p:nvSpPr>
              <p:cNvPr id="182503" name="Oval 173"/>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504" name="Oval 174"/>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505" name="Oval 175"/>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82502" name="Text Box 176"/>
            <p:cNvSpPr txBox="1">
              <a:spLocks noChangeArrowheads="1"/>
            </p:cNvSpPr>
            <p:nvPr/>
          </p:nvSpPr>
          <p:spPr bwMode="auto">
            <a:xfrm>
              <a:off x="1843" y="3686"/>
              <a:ext cx="281" cy="154"/>
            </a:xfrm>
            <a:prstGeom prst="rect">
              <a:avLst/>
            </a:prstGeom>
            <a:noFill/>
            <a:ln w="9525">
              <a:noFill/>
              <a:miter lim="800000"/>
              <a:headEnd/>
              <a:tailEnd/>
            </a:ln>
          </p:spPr>
          <p:txBody>
            <a:bodyPr wrap="none">
              <a:spAutoFit/>
            </a:bodyPr>
            <a:lstStyle/>
            <a:p>
              <a:r>
                <a:rPr lang="en-US" sz="1000" b="1"/>
                <a:t>KZK</a:t>
              </a:r>
            </a:p>
          </p:txBody>
        </p:sp>
      </p:grpSp>
      <p:grpSp>
        <p:nvGrpSpPr>
          <p:cNvPr id="182293" name="Group 379"/>
          <p:cNvGrpSpPr>
            <a:grpSpLocks/>
          </p:cNvGrpSpPr>
          <p:nvPr/>
        </p:nvGrpSpPr>
        <p:grpSpPr bwMode="auto">
          <a:xfrm>
            <a:off x="6619875" y="2298700"/>
            <a:ext cx="704850" cy="520700"/>
            <a:chOff x="4170" y="1448"/>
            <a:chExt cx="444" cy="328"/>
          </a:xfrm>
        </p:grpSpPr>
        <p:pic>
          <p:nvPicPr>
            <p:cNvPr id="182489" name="Picture 369" descr="npo0000b0"/>
            <p:cNvPicPr>
              <a:picLocks noChangeArrowheads="1"/>
            </p:cNvPicPr>
            <p:nvPr/>
          </p:nvPicPr>
          <p:blipFill>
            <a:blip r:embed="rId3" cstate="print"/>
            <a:srcRect/>
            <a:stretch>
              <a:fillRect/>
            </a:stretch>
          </p:blipFill>
          <p:spPr bwMode="auto">
            <a:xfrm>
              <a:off x="4180" y="1554"/>
              <a:ext cx="248" cy="167"/>
            </a:xfrm>
            <a:prstGeom prst="rect">
              <a:avLst/>
            </a:prstGeom>
            <a:noFill/>
            <a:ln w="9525" algn="ctr">
              <a:noFill/>
              <a:miter lim="800000"/>
              <a:headEnd/>
              <a:tailEnd/>
            </a:ln>
          </p:spPr>
        </p:pic>
        <p:sp>
          <p:nvSpPr>
            <p:cNvPr id="182490" name="Rectangle 179"/>
            <p:cNvSpPr>
              <a:spLocks noChangeArrowheads="1"/>
            </p:cNvSpPr>
            <p:nvPr/>
          </p:nvSpPr>
          <p:spPr bwMode="auto">
            <a:xfrm>
              <a:off x="4174" y="1554"/>
              <a:ext cx="252" cy="173"/>
            </a:xfrm>
            <a:prstGeom prst="rect">
              <a:avLst/>
            </a:prstGeom>
            <a:noFill/>
            <a:ln w="19050">
              <a:solidFill>
                <a:schemeClr val="tx1"/>
              </a:solidFill>
              <a:miter lim="800000"/>
              <a:headEnd/>
              <a:tailEnd/>
            </a:ln>
          </p:spPr>
          <p:txBody>
            <a:bodyPr wrap="none" anchor="ctr"/>
            <a:lstStyle/>
            <a:p>
              <a:endParaRPr lang="en-US"/>
            </a:p>
          </p:txBody>
        </p:sp>
        <p:grpSp>
          <p:nvGrpSpPr>
            <p:cNvPr id="182491" name="Group 180"/>
            <p:cNvGrpSpPr>
              <a:grpSpLocks/>
            </p:cNvGrpSpPr>
            <p:nvPr/>
          </p:nvGrpSpPr>
          <p:grpSpPr bwMode="auto">
            <a:xfrm>
              <a:off x="4256" y="1638"/>
              <a:ext cx="88" cy="48"/>
              <a:chOff x="2888" y="2544"/>
              <a:chExt cx="88" cy="48"/>
            </a:xfrm>
          </p:grpSpPr>
          <p:sp>
            <p:nvSpPr>
              <p:cNvPr id="182496" name="Line 181"/>
              <p:cNvSpPr>
                <a:spLocks noChangeShapeType="1"/>
              </p:cNvSpPr>
              <p:nvPr/>
            </p:nvSpPr>
            <p:spPr bwMode="auto">
              <a:xfrm>
                <a:off x="2888" y="2544"/>
                <a:ext cx="48" cy="48"/>
              </a:xfrm>
              <a:prstGeom prst="line">
                <a:avLst/>
              </a:prstGeom>
              <a:noFill/>
              <a:ln w="19050">
                <a:solidFill>
                  <a:schemeClr val="tx1"/>
                </a:solidFill>
                <a:round/>
                <a:headEnd/>
                <a:tailEnd/>
              </a:ln>
            </p:spPr>
            <p:txBody>
              <a:bodyPr/>
              <a:lstStyle/>
              <a:p>
                <a:endParaRPr lang="en-US"/>
              </a:p>
            </p:txBody>
          </p:sp>
          <p:sp>
            <p:nvSpPr>
              <p:cNvPr id="182497" name="Line 182"/>
              <p:cNvSpPr>
                <a:spLocks noChangeShapeType="1"/>
              </p:cNvSpPr>
              <p:nvPr/>
            </p:nvSpPr>
            <p:spPr bwMode="auto">
              <a:xfrm rot="-5400000">
                <a:off x="2928" y="2544"/>
                <a:ext cx="48" cy="48"/>
              </a:xfrm>
              <a:prstGeom prst="line">
                <a:avLst/>
              </a:prstGeom>
              <a:noFill/>
              <a:ln w="19050">
                <a:solidFill>
                  <a:schemeClr val="tx1"/>
                </a:solidFill>
                <a:round/>
                <a:headEnd/>
                <a:tailEnd/>
              </a:ln>
            </p:spPr>
            <p:txBody>
              <a:bodyPr/>
              <a:lstStyle/>
              <a:p>
                <a:endParaRPr lang="en-US"/>
              </a:p>
            </p:txBody>
          </p:sp>
        </p:grpSp>
        <p:sp>
          <p:nvSpPr>
            <p:cNvPr id="182492" name="Line 183"/>
            <p:cNvSpPr>
              <a:spLocks noChangeShapeType="1"/>
            </p:cNvSpPr>
            <p:nvPr/>
          </p:nvSpPr>
          <p:spPr bwMode="auto">
            <a:xfrm>
              <a:off x="4170" y="1640"/>
              <a:ext cx="92" cy="0"/>
            </a:xfrm>
            <a:prstGeom prst="line">
              <a:avLst/>
            </a:prstGeom>
            <a:noFill/>
            <a:ln w="19050">
              <a:solidFill>
                <a:schemeClr val="tx1"/>
              </a:solidFill>
              <a:round/>
              <a:headEnd/>
              <a:tailEnd/>
            </a:ln>
          </p:spPr>
          <p:txBody>
            <a:bodyPr/>
            <a:lstStyle/>
            <a:p>
              <a:endParaRPr lang="en-US"/>
            </a:p>
          </p:txBody>
        </p:sp>
        <p:sp>
          <p:nvSpPr>
            <p:cNvPr id="182493" name="Text Box 184"/>
            <p:cNvSpPr txBox="1">
              <a:spLocks noChangeArrowheads="1"/>
            </p:cNvSpPr>
            <p:nvPr/>
          </p:nvSpPr>
          <p:spPr bwMode="auto">
            <a:xfrm>
              <a:off x="4210" y="144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494" name="Line 185"/>
            <p:cNvSpPr>
              <a:spLocks noChangeShapeType="1"/>
            </p:cNvSpPr>
            <p:nvPr/>
          </p:nvSpPr>
          <p:spPr bwMode="auto">
            <a:xfrm>
              <a:off x="4338" y="1640"/>
              <a:ext cx="92" cy="0"/>
            </a:xfrm>
            <a:prstGeom prst="line">
              <a:avLst/>
            </a:prstGeom>
            <a:noFill/>
            <a:ln w="19050">
              <a:solidFill>
                <a:schemeClr val="tx1"/>
              </a:solidFill>
              <a:round/>
              <a:headEnd/>
              <a:tailEnd/>
            </a:ln>
          </p:spPr>
          <p:txBody>
            <a:bodyPr/>
            <a:lstStyle/>
            <a:p>
              <a:endParaRPr lang="en-US"/>
            </a:p>
          </p:txBody>
        </p:sp>
        <p:sp>
          <p:nvSpPr>
            <p:cNvPr id="182495" name="Text Box 186"/>
            <p:cNvSpPr txBox="1">
              <a:spLocks noChangeArrowheads="1"/>
            </p:cNvSpPr>
            <p:nvPr/>
          </p:nvSpPr>
          <p:spPr bwMode="auto">
            <a:xfrm>
              <a:off x="4396" y="1622"/>
              <a:ext cx="218" cy="154"/>
            </a:xfrm>
            <a:prstGeom prst="rect">
              <a:avLst/>
            </a:prstGeom>
            <a:noFill/>
            <a:ln w="9525">
              <a:noFill/>
              <a:miter lim="800000"/>
              <a:headEnd/>
              <a:tailEnd/>
            </a:ln>
          </p:spPr>
          <p:txBody>
            <a:bodyPr wrap="none">
              <a:spAutoFit/>
            </a:bodyPr>
            <a:lstStyle/>
            <a:p>
              <a:r>
                <a:rPr lang="en-US" sz="1000" b="1"/>
                <a:t>PL</a:t>
              </a:r>
            </a:p>
          </p:txBody>
        </p:sp>
      </p:grpSp>
      <p:grpSp>
        <p:nvGrpSpPr>
          <p:cNvPr id="182294" name="Group 380"/>
          <p:cNvGrpSpPr>
            <a:grpSpLocks/>
          </p:cNvGrpSpPr>
          <p:nvPr/>
        </p:nvGrpSpPr>
        <p:grpSpPr bwMode="auto">
          <a:xfrm>
            <a:off x="6635750" y="2819400"/>
            <a:ext cx="688975" cy="520700"/>
            <a:chOff x="4180" y="1776"/>
            <a:chExt cx="434" cy="328"/>
          </a:xfrm>
        </p:grpSpPr>
        <p:pic>
          <p:nvPicPr>
            <p:cNvPr id="182484" name="Picture 381" descr="npo0000b2"/>
            <p:cNvPicPr>
              <a:picLocks noChangeArrowheads="1"/>
            </p:cNvPicPr>
            <p:nvPr/>
          </p:nvPicPr>
          <p:blipFill>
            <a:blip r:embed="rId3" cstate="print"/>
            <a:srcRect/>
            <a:stretch>
              <a:fillRect/>
            </a:stretch>
          </p:blipFill>
          <p:spPr bwMode="auto">
            <a:xfrm>
              <a:off x="4180" y="1882"/>
              <a:ext cx="248" cy="167"/>
            </a:xfrm>
            <a:prstGeom prst="rect">
              <a:avLst/>
            </a:prstGeom>
            <a:noFill/>
            <a:ln w="9525" algn="ctr">
              <a:noFill/>
              <a:miter lim="800000"/>
              <a:headEnd/>
              <a:tailEnd/>
            </a:ln>
          </p:spPr>
        </p:pic>
        <p:sp>
          <p:nvSpPr>
            <p:cNvPr id="182485" name="Rectangle 189"/>
            <p:cNvSpPr>
              <a:spLocks noChangeArrowheads="1"/>
            </p:cNvSpPr>
            <p:nvPr/>
          </p:nvSpPr>
          <p:spPr bwMode="auto">
            <a:xfrm>
              <a:off x="4180" y="1882"/>
              <a:ext cx="252" cy="173"/>
            </a:xfrm>
            <a:prstGeom prst="rect">
              <a:avLst/>
            </a:prstGeom>
            <a:noFill/>
            <a:ln w="19050">
              <a:solidFill>
                <a:schemeClr val="tx1"/>
              </a:solidFill>
              <a:miter lim="800000"/>
              <a:headEnd/>
              <a:tailEnd/>
            </a:ln>
          </p:spPr>
          <p:txBody>
            <a:bodyPr wrap="none" anchor="ctr"/>
            <a:lstStyle/>
            <a:p>
              <a:endParaRPr lang="en-US"/>
            </a:p>
          </p:txBody>
        </p:sp>
        <p:sp>
          <p:nvSpPr>
            <p:cNvPr id="182486" name="Line 190"/>
            <p:cNvSpPr>
              <a:spLocks noChangeShapeType="1"/>
            </p:cNvSpPr>
            <p:nvPr/>
          </p:nvSpPr>
          <p:spPr bwMode="auto">
            <a:xfrm>
              <a:off x="4180" y="2014"/>
              <a:ext cx="253" cy="0"/>
            </a:xfrm>
            <a:prstGeom prst="line">
              <a:avLst/>
            </a:prstGeom>
            <a:noFill/>
            <a:ln w="19050">
              <a:solidFill>
                <a:schemeClr val="tx1"/>
              </a:solidFill>
              <a:round/>
              <a:headEnd/>
              <a:tailEnd/>
            </a:ln>
          </p:spPr>
          <p:txBody>
            <a:bodyPr/>
            <a:lstStyle/>
            <a:p>
              <a:endParaRPr lang="en-US"/>
            </a:p>
          </p:txBody>
        </p:sp>
        <p:sp>
          <p:nvSpPr>
            <p:cNvPr id="182487" name="Text Box 191"/>
            <p:cNvSpPr txBox="1">
              <a:spLocks noChangeArrowheads="1"/>
            </p:cNvSpPr>
            <p:nvPr/>
          </p:nvSpPr>
          <p:spPr bwMode="auto">
            <a:xfrm>
              <a:off x="4214" y="177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488" name="Text Box 192"/>
            <p:cNvSpPr txBox="1">
              <a:spLocks noChangeArrowheads="1"/>
            </p:cNvSpPr>
            <p:nvPr/>
          </p:nvSpPr>
          <p:spPr bwMode="auto">
            <a:xfrm>
              <a:off x="4396" y="1950"/>
              <a:ext cx="218" cy="154"/>
            </a:xfrm>
            <a:prstGeom prst="rect">
              <a:avLst/>
            </a:prstGeom>
            <a:noFill/>
            <a:ln w="9525">
              <a:noFill/>
              <a:miter lim="800000"/>
              <a:headEnd/>
              <a:tailEnd/>
            </a:ln>
          </p:spPr>
          <p:txBody>
            <a:bodyPr wrap="none">
              <a:spAutoFit/>
            </a:bodyPr>
            <a:lstStyle/>
            <a:p>
              <a:r>
                <a:rPr lang="en-US" sz="1000" b="1"/>
                <a:t>PL</a:t>
              </a:r>
            </a:p>
          </p:txBody>
        </p:sp>
      </p:grpSp>
      <p:grpSp>
        <p:nvGrpSpPr>
          <p:cNvPr id="182295" name="Group 386"/>
          <p:cNvGrpSpPr>
            <a:grpSpLocks/>
          </p:cNvGrpSpPr>
          <p:nvPr/>
        </p:nvGrpSpPr>
        <p:grpSpPr bwMode="auto">
          <a:xfrm>
            <a:off x="7991475" y="2298700"/>
            <a:ext cx="823913" cy="520700"/>
            <a:chOff x="5034" y="1448"/>
            <a:chExt cx="519" cy="328"/>
          </a:xfrm>
        </p:grpSpPr>
        <p:pic>
          <p:nvPicPr>
            <p:cNvPr id="182475" name="Picture 387" descr="npo0000b5"/>
            <p:cNvPicPr>
              <a:picLocks noChangeArrowheads="1"/>
            </p:cNvPicPr>
            <p:nvPr/>
          </p:nvPicPr>
          <p:blipFill>
            <a:blip r:embed="rId8" cstate="print"/>
            <a:srcRect/>
            <a:stretch>
              <a:fillRect/>
            </a:stretch>
          </p:blipFill>
          <p:spPr bwMode="auto">
            <a:xfrm>
              <a:off x="5040" y="1554"/>
              <a:ext cx="248" cy="167"/>
            </a:xfrm>
            <a:prstGeom prst="rect">
              <a:avLst/>
            </a:prstGeom>
            <a:noFill/>
            <a:ln w="9525" algn="ctr">
              <a:noFill/>
              <a:miter lim="800000"/>
              <a:headEnd/>
              <a:tailEnd/>
            </a:ln>
          </p:spPr>
        </p:pic>
        <p:sp>
          <p:nvSpPr>
            <p:cNvPr id="182476" name="Rectangle 195"/>
            <p:cNvSpPr>
              <a:spLocks noChangeArrowheads="1"/>
            </p:cNvSpPr>
            <p:nvPr/>
          </p:nvSpPr>
          <p:spPr bwMode="auto">
            <a:xfrm>
              <a:off x="5034" y="1554"/>
              <a:ext cx="252" cy="173"/>
            </a:xfrm>
            <a:prstGeom prst="rect">
              <a:avLst/>
            </a:prstGeom>
            <a:noFill/>
            <a:ln w="19050">
              <a:solidFill>
                <a:schemeClr val="tx1"/>
              </a:solidFill>
              <a:miter lim="800000"/>
              <a:headEnd/>
              <a:tailEnd/>
            </a:ln>
          </p:spPr>
          <p:txBody>
            <a:bodyPr wrap="none" anchor="ctr"/>
            <a:lstStyle/>
            <a:p>
              <a:endParaRPr lang="en-US"/>
            </a:p>
          </p:txBody>
        </p:sp>
        <p:sp>
          <p:nvSpPr>
            <p:cNvPr id="182477" name="Text Box 196"/>
            <p:cNvSpPr txBox="1">
              <a:spLocks noChangeArrowheads="1"/>
            </p:cNvSpPr>
            <p:nvPr/>
          </p:nvSpPr>
          <p:spPr bwMode="auto">
            <a:xfrm>
              <a:off x="5068" y="1448"/>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478" name="Text Box 197"/>
            <p:cNvSpPr txBox="1">
              <a:spLocks noChangeArrowheads="1"/>
            </p:cNvSpPr>
            <p:nvPr/>
          </p:nvSpPr>
          <p:spPr bwMode="auto">
            <a:xfrm>
              <a:off x="5250" y="1622"/>
              <a:ext cx="303" cy="154"/>
            </a:xfrm>
            <a:prstGeom prst="rect">
              <a:avLst/>
            </a:prstGeom>
            <a:noFill/>
            <a:ln w="9525">
              <a:noFill/>
              <a:miter lim="800000"/>
              <a:headEnd/>
              <a:tailEnd/>
            </a:ln>
          </p:spPr>
          <p:txBody>
            <a:bodyPr wrap="none">
              <a:spAutoFit/>
            </a:bodyPr>
            <a:lstStyle/>
            <a:p>
              <a:r>
                <a:rPr lang="en-US" sz="1000" b="1"/>
                <a:t>ROM</a:t>
              </a:r>
            </a:p>
          </p:txBody>
        </p:sp>
        <p:grpSp>
          <p:nvGrpSpPr>
            <p:cNvPr id="182479" name="Group 198"/>
            <p:cNvGrpSpPr>
              <a:grpSpLocks/>
            </p:cNvGrpSpPr>
            <p:nvPr/>
          </p:nvGrpSpPr>
          <p:grpSpPr bwMode="auto">
            <a:xfrm>
              <a:off x="5088" y="1626"/>
              <a:ext cx="144" cy="48"/>
              <a:chOff x="3456" y="1776"/>
              <a:chExt cx="144" cy="48"/>
            </a:xfrm>
          </p:grpSpPr>
          <p:sp>
            <p:nvSpPr>
              <p:cNvPr id="182480" name="Line 199"/>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2481" name="Line 200"/>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2482" name="Line 201"/>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2483" name="Line 202"/>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grpSp>
        <p:nvGrpSpPr>
          <p:cNvPr id="182296" name="Group 396"/>
          <p:cNvGrpSpPr>
            <a:grpSpLocks/>
          </p:cNvGrpSpPr>
          <p:nvPr/>
        </p:nvGrpSpPr>
        <p:grpSpPr bwMode="auto">
          <a:xfrm>
            <a:off x="7991475" y="2819400"/>
            <a:ext cx="803275" cy="520700"/>
            <a:chOff x="5034" y="1776"/>
            <a:chExt cx="506" cy="328"/>
          </a:xfrm>
        </p:grpSpPr>
        <p:pic>
          <p:nvPicPr>
            <p:cNvPr id="182465" name="Picture 397" descr="npo0000b7"/>
            <p:cNvPicPr>
              <a:picLocks noChangeArrowheads="1"/>
            </p:cNvPicPr>
            <p:nvPr/>
          </p:nvPicPr>
          <p:blipFill>
            <a:blip r:embed="rId9" cstate="print"/>
            <a:srcRect/>
            <a:stretch>
              <a:fillRect/>
            </a:stretch>
          </p:blipFill>
          <p:spPr bwMode="auto">
            <a:xfrm>
              <a:off x="5040" y="1888"/>
              <a:ext cx="248" cy="167"/>
            </a:xfrm>
            <a:prstGeom prst="rect">
              <a:avLst/>
            </a:prstGeom>
            <a:noFill/>
            <a:ln w="9525" algn="ctr">
              <a:noFill/>
              <a:miter lim="800000"/>
              <a:headEnd/>
              <a:tailEnd/>
            </a:ln>
          </p:spPr>
        </p:pic>
        <p:sp>
          <p:nvSpPr>
            <p:cNvPr id="182466" name="Rectangle 205"/>
            <p:cNvSpPr>
              <a:spLocks noChangeArrowheads="1"/>
            </p:cNvSpPr>
            <p:nvPr/>
          </p:nvSpPr>
          <p:spPr bwMode="auto">
            <a:xfrm>
              <a:off x="5034" y="1882"/>
              <a:ext cx="252" cy="173"/>
            </a:xfrm>
            <a:prstGeom prst="rect">
              <a:avLst/>
            </a:prstGeom>
            <a:noFill/>
            <a:ln w="19050">
              <a:solidFill>
                <a:schemeClr val="tx1"/>
              </a:solidFill>
              <a:miter lim="800000"/>
              <a:headEnd/>
              <a:tailEnd/>
            </a:ln>
          </p:spPr>
          <p:txBody>
            <a:bodyPr wrap="none" anchor="ctr"/>
            <a:lstStyle/>
            <a:p>
              <a:endParaRPr lang="en-US"/>
            </a:p>
          </p:txBody>
        </p:sp>
        <p:sp>
          <p:nvSpPr>
            <p:cNvPr id="182467" name="Text Box 206"/>
            <p:cNvSpPr txBox="1">
              <a:spLocks noChangeArrowheads="1"/>
            </p:cNvSpPr>
            <p:nvPr/>
          </p:nvSpPr>
          <p:spPr bwMode="auto">
            <a:xfrm>
              <a:off x="5068" y="177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82468" name="Text Box 207"/>
            <p:cNvSpPr txBox="1">
              <a:spLocks noChangeArrowheads="1"/>
            </p:cNvSpPr>
            <p:nvPr/>
          </p:nvSpPr>
          <p:spPr bwMode="auto">
            <a:xfrm>
              <a:off x="5250" y="1950"/>
              <a:ext cx="290" cy="154"/>
            </a:xfrm>
            <a:prstGeom prst="rect">
              <a:avLst/>
            </a:prstGeom>
            <a:noFill/>
            <a:ln w="9525">
              <a:noFill/>
              <a:miter lim="800000"/>
              <a:headEnd/>
              <a:tailEnd/>
            </a:ln>
          </p:spPr>
          <p:txBody>
            <a:bodyPr wrap="none">
              <a:spAutoFit/>
            </a:bodyPr>
            <a:lstStyle/>
            <a:p>
              <a:r>
                <a:rPr lang="en-US" sz="1000" b="1"/>
                <a:t>HUN</a:t>
              </a:r>
            </a:p>
          </p:txBody>
        </p:sp>
        <p:grpSp>
          <p:nvGrpSpPr>
            <p:cNvPr id="182469" name="Group 208"/>
            <p:cNvGrpSpPr>
              <a:grpSpLocks/>
            </p:cNvGrpSpPr>
            <p:nvPr/>
          </p:nvGrpSpPr>
          <p:grpSpPr bwMode="auto">
            <a:xfrm>
              <a:off x="5112" y="1924"/>
              <a:ext cx="96" cy="96"/>
              <a:chOff x="864" y="1296"/>
              <a:chExt cx="96" cy="96"/>
            </a:xfrm>
          </p:grpSpPr>
          <p:sp>
            <p:nvSpPr>
              <p:cNvPr id="182470" name="Oval 209"/>
              <p:cNvSpPr>
                <a:spLocks noChangeArrowheads="1"/>
              </p:cNvSpPr>
              <p:nvPr/>
            </p:nvSpPr>
            <p:spPr bwMode="auto">
              <a:xfrm>
                <a:off x="864" y="1296"/>
                <a:ext cx="96" cy="96"/>
              </a:xfrm>
              <a:prstGeom prst="ellipse">
                <a:avLst/>
              </a:prstGeom>
              <a:noFill/>
              <a:ln w="19050">
                <a:solidFill>
                  <a:schemeClr val="tx1"/>
                </a:solidFill>
                <a:round/>
                <a:headEnd/>
                <a:tailEnd/>
              </a:ln>
            </p:spPr>
            <p:txBody>
              <a:bodyPr wrap="none" anchor="ctr"/>
              <a:lstStyle/>
              <a:p>
                <a:endParaRPr lang="en-US"/>
              </a:p>
            </p:txBody>
          </p:sp>
          <p:sp>
            <p:nvSpPr>
              <p:cNvPr id="182471" name="Line 210"/>
              <p:cNvSpPr>
                <a:spLocks noChangeShapeType="1"/>
              </p:cNvSpPr>
              <p:nvPr/>
            </p:nvSpPr>
            <p:spPr bwMode="auto">
              <a:xfrm>
                <a:off x="864" y="1344"/>
                <a:ext cx="96" cy="0"/>
              </a:xfrm>
              <a:prstGeom prst="line">
                <a:avLst/>
              </a:prstGeom>
              <a:noFill/>
              <a:ln w="19050">
                <a:solidFill>
                  <a:schemeClr val="tx1"/>
                </a:solidFill>
                <a:round/>
                <a:headEnd/>
                <a:tailEnd/>
              </a:ln>
            </p:spPr>
            <p:txBody>
              <a:bodyPr/>
              <a:lstStyle/>
              <a:p>
                <a:endParaRPr lang="en-US"/>
              </a:p>
            </p:txBody>
          </p:sp>
          <p:sp>
            <p:nvSpPr>
              <p:cNvPr id="182472" name="Line 211"/>
              <p:cNvSpPr>
                <a:spLocks noChangeShapeType="1"/>
              </p:cNvSpPr>
              <p:nvPr/>
            </p:nvSpPr>
            <p:spPr bwMode="auto">
              <a:xfrm rot="16200000" flipH="1">
                <a:off x="864" y="1344"/>
                <a:ext cx="96" cy="0"/>
              </a:xfrm>
              <a:prstGeom prst="line">
                <a:avLst/>
              </a:prstGeom>
              <a:noFill/>
              <a:ln w="19050">
                <a:solidFill>
                  <a:schemeClr val="tx1"/>
                </a:solidFill>
                <a:round/>
                <a:headEnd/>
                <a:tailEnd/>
              </a:ln>
            </p:spPr>
            <p:txBody>
              <a:bodyPr/>
              <a:lstStyle/>
              <a:p>
                <a:endParaRPr lang="en-US"/>
              </a:p>
            </p:txBody>
          </p:sp>
          <p:sp>
            <p:nvSpPr>
              <p:cNvPr id="182473" name="Line 212"/>
              <p:cNvSpPr>
                <a:spLocks noChangeShapeType="1"/>
              </p:cNvSpPr>
              <p:nvPr/>
            </p:nvSpPr>
            <p:spPr bwMode="auto">
              <a:xfrm rot="13500000" flipH="1">
                <a:off x="864" y="1344"/>
                <a:ext cx="96" cy="0"/>
              </a:xfrm>
              <a:prstGeom prst="line">
                <a:avLst/>
              </a:prstGeom>
              <a:noFill/>
              <a:ln w="19050">
                <a:solidFill>
                  <a:schemeClr val="tx1"/>
                </a:solidFill>
                <a:round/>
                <a:headEnd/>
                <a:tailEnd/>
              </a:ln>
            </p:spPr>
            <p:txBody>
              <a:bodyPr/>
              <a:lstStyle/>
              <a:p>
                <a:endParaRPr lang="en-US"/>
              </a:p>
            </p:txBody>
          </p:sp>
          <p:sp>
            <p:nvSpPr>
              <p:cNvPr id="182474" name="Line 213"/>
              <p:cNvSpPr>
                <a:spLocks noChangeShapeType="1"/>
              </p:cNvSpPr>
              <p:nvPr/>
            </p:nvSpPr>
            <p:spPr bwMode="auto">
              <a:xfrm rot="18900000" flipH="1">
                <a:off x="864" y="1344"/>
                <a:ext cx="96" cy="0"/>
              </a:xfrm>
              <a:prstGeom prst="line">
                <a:avLst/>
              </a:prstGeom>
              <a:noFill/>
              <a:ln w="19050">
                <a:solidFill>
                  <a:schemeClr val="tx1"/>
                </a:solidFill>
                <a:round/>
                <a:headEnd/>
                <a:tailEnd/>
              </a:ln>
            </p:spPr>
            <p:txBody>
              <a:bodyPr/>
              <a:lstStyle/>
              <a:p>
                <a:endParaRPr lang="en-US"/>
              </a:p>
            </p:txBody>
          </p:sp>
        </p:grpSp>
      </p:grpSp>
      <p:grpSp>
        <p:nvGrpSpPr>
          <p:cNvPr id="182297" name="Group 407"/>
          <p:cNvGrpSpPr>
            <a:grpSpLocks/>
          </p:cNvGrpSpPr>
          <p:nvPr/>
        </p:nvGrpSpPr>
        <p:grpSpPr bwMode="auto">
          <a:xfrm>
            <a:off x="3659188" y="1752600"/>
            <a:ext cx="989012" cy="523875"/>
            <a:chOff x="2305" y="1104"/>
            <a:chExt cx="623" cy="330"/>
          </a:xfrm>
        </p:grpSpPr>
        <p:pic>
          <p:nvPicPr>
            <p:cNvPr id="182457" name="Picture 408" descr="npo0000b9"/>
            <p:cNvPicPr>
              <a:picLocks noChangeArrowheads="1"/>
            </p:cNvPicPr>
            <p:nvPr/>
          </p:nvPicPr>
          <p:blipFill>
            <a:blip r:embed="rId6" cstate="print"/>
            <a:srcRect/>
            <a:stretch>
              <a:fillRect/>
            </a:stretch>
          </p:blipFill>
          <p:spPr bwMode="auto">
            <a:xfrm>
              <a:off x="2497" y="1218"/>
              <a:ext cx="248" cy="167"/>
            </a:xfrm>
            <a:prstGeom prst="rect">
              <a:avLst/>
            </a:prstGeom>
            <a:noFill/>
            <a:ln w="9525" algn="ctr">
              <a:noFill/>
              <a:miter lim="800000"/>
              <a:headEnd/>
              <a:tailEnd/>
            </a:ln>
          </p:spPr>
        </p:pic>
        <p:sp>
          <p:nvSpPr>
            <p:cNvPr id="182458" name="Rectangle 216"/>
            <p:cNvSpPr>
              <a:spLocks noChangeArrowheads="1"/>
            </p:cNvSpPr>
            <p:nvPr/>
          </p:nvSpPr>
          <p:spPr bwMode="auto">
            <a:xfrm>
              <a:off x="2491" y="1212"/>
              <a:ext cx="252" cy="173"/>
            </a:xfrm>
            <a:prstGeom prst="rect">
              <a:avLst/>
            </a:prstGeom>
            <a:noFill/>
            <a:ln w="19050">
              <a:solidFill>
                <a:schemeClr val="tx1"/>
              </a:solidFill>
              <a:miter lim="800000"/>
              <a:headEnd/>
              <a:tailEnd/>
            </a:ln>
          </p:spPr>
          <p:txBody>
            <a:bodyPr wrap="none" anchor="ctr"/>
            <a:lstStyle/>
            <a:p>
              <a:endParaRPr lang="en-US"/>
            </a:p>
          </p:txBody>
        </p:sp>
        <p:grpSp>
          <p:nvGrpSpPr>
            <p:cNvPr id="182459" name="Group 217"/>
            <p:cNvGrpSpPr>
              <a:grpSpLocks/>
            </p:cNvGrpSpPr>
            <p:nvPr/>
          </p:nvGrpSpPr>
          <p:grpSpPr bwMode="auto">
            <a:xfrm>
              <a:off x="2491" y="1212"/>
              <a:ext cx="252" cy="173"/>
              <a:chOff x="1536" y="1488"/>
              <a:chExt cx="252" cy="173"/>
            </a:xfrm>
          </p:grpSpPr>
          <p:sp>
            <p:nvSpPr>
              <p:cNvPr id="182463" name="Line 21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464" name="Line 21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460" name="Text Box 220"/>
            <p:cNvSpPr txBox="1">
              <a:spLocks noChangeArrowheads="1"/>
            </p:cNvSpPr>
            <p:nvPr/>
          </p:nvSpPr>
          <p:spPr bwMode="auto">
            <a:xfrm>
              <a:off x="2545" y="1104"/>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61" name="Text Box 221"/>
            <p:cNvSpPr txBox="1">
              <a:spLocks noChangeArrowheads="1"/>
            </p:cNvSpPr>
            <p:nvPr/>
          </p:nvSpPr>
          <p:spPr bwMode="auto">
            <a:xfrm>
              <a:off x="2305" y="1278"/>
              <a:ext cx="236" cy="154"/>
            </a:xfrm>
            <a:prstGeom prst="rect">
              <a:avLst/>
            </a:prstGeom>
            <a:noFill/>
            <a:ln w="9525">
              <a:noFill/>
              <a:miter lim="800000"/>
              <a:headEnd/>
              <a:tailEnd/>
            </a:ln>
          </p:spPr>
          <p:txBody>
            <a:bodyPr wrap="none">
              <a:spAutoFit/>
            </a:bodyPr>
            <a:lstStyle/>
            <a:p>
              <a:r>
                <a:rPr lang="en-US" sz="1000" b="1"/>
                <a:t>HQ</a:t>
              </a:r>
            </a:p>
          </p:txBody>
        </p:sp>
        <p:sp>
          <p:nvSpPr>
            <p:cNvPr id="182462" name="Text Box 222"/>
            <p:cNvSpPr txBox="1">
              <a:spLocks noChangeArrowheads="1"/>
            </p:cNvSpPr>
            <p:nvPr/>
          </p:nvSpPr>
          <p:spPr bwMode="auto">
            <a:xfrm>
              <a:off x="2701" y="1280"/>
              <a:ext cx="227" cy="154"/>
            </a:xfrm>
            <a:prstGeom prst="rect">
              <a:avLst/>
            </a:prstGeom>
            <a:noFill/>
            <a:ln w="9525">
              <a:noFill/>
              <a:miter lim="800000"/>
              <a:headEnd/>
              <a:tailEnd/>
            </a:ln>
          </p:spPr>
          <p:txBody>
            <a:bodyPr wrap="none">
              <a:spAutoFit/>
            </a:bodyPr>
            <a:lstStyle/>
            <a:p>
              <a:r>
                <a:rPr lang="en-US" sz="1000" b="1"/>
                <a:t>UP</a:t>
              </a:r>
            </a:p>
          </p:txBody>
        </p:sp>
      </p:grpSp>
      <p:grpSp>
        <p:nvGrpSpPr>
          <p:cNvPr id="182298" name="Group 416"/>
          <p:cNvGrpSpPr>
            <a:grpSpLocks/>
          </p:cNvGrpSpPr>
          <p:nvPr/>
        </p:nvGrpSpPr>
        <p:grpSpPr bwMode="auto">
          <a:xfrm>
            <a:off x="4002088" y="6096000"/>
            <a:ext cx="693737" cy="523875"/>
            <a:chOff x="2521" y="3840"/>
            <a:chExt cx="437" cy="330"/>
          </a:xfrm>
        </p:grpSpPr>
        <p:pic>
          <p:nvPicPr>
            <p:cNvPr id="182452" name="Picture 417" descr="npo0000bb"/>
            <p:cNvPicPr>
              <a:picLocks noChangeArrowheads="1"/>
            </p:cNvPicPr>
            <p:nvPr/>
          </p:nvPicPr>
          <p:blipFill>
            <a:blip r:embed="rId6" cstate="print"/>
            <a:srcRect/>
            <a:stretch>
              <a:fillRect/>
            </a:stretch>
          </p:blipFill>
          <p:spPr bwMode="auto">
            <a:xfrm>
              <a:off x="2527" y="3954"/>
              <a:ext cx="248" cy="167"/>
            </a:xfrm>
            <a:prstGeom prst="rect">
              <a:avLst/>
            </a:prstGeom>
            <a:noFill/>
            <a:ln w="9525" algn="ctr">
              <a:noFill/>
              <a:miter lim="800000"/>
              <a:headEnd/>
              <a:tailEnd/>
            </a:ln>
          </p:spPr>
        </p:pic>
        <p:sp>
          <p:nvSpPr>
            <p:cNvPr id="182453" name="Rectangle 225"/>
            <p:cNvSpPr>
              <a:spLocks noChangeArrowheads="1"/>
            </p:cNvSpPr>
            <p:nvPr/>
          </p:nvSpPr>
          <p:spPr bwMode="auto">
            <a:xfrm>
              <a:off x="2521" y="3948"/>
              <a:ext cx="252" cy="173"/>
            </a:xfrm>
            <a:prstGeom prst="rect">
              <a:avLst/>
            </a:prstGeom>
            <a:noFill/>
            <a:ln w="19050">
              <a:solidFill>
                <a:schemeClr val="tx1"/>
              </a:solidFill>
              <a:miter lim="800000"/>
              <a:headEnd/>
              <a:tailEnd/>
            </a:ln>
          </p:spPr>
          <p:txBody>
            <a:bodyPr wrap="none" anchor="ctr"/>
            <a:lstStyle/>
            <a:p>
              <a:endParaRPr lang="en-US"/>
            </a:p>
          </p:txBody>
        </p:sp>
        <p:sp>
          <p:nvSpPr>
            <p:cNvPr id="182454" name="Text Box 226"/>
            <p:cNvSpPr txBox="1">
              <a:spLocks noChangeArrowheads="1"/>
            </p:cNvSpPr>
            <p:nvPr/>
          </p:nvSpPr>
          <p:spPr bwMode="auto">
            <a:xfrm>
              <a:off x="2575" y="3840"/>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55" name="Text Box 227"/>
            <p:cNvSpPr txBox="1">
              <a:spLocks noChangeArrowheads="1"/>
            </p:cNvSpPr>
            <p:nvPr/>
          </p:nvSpPr>
          <p:spPr bwMode="auto">
            <a:xfrm>
              <a:off x="2731" y="4016"/>
              <a:ext cx="227" cy="154"/>
            </a:xfrm>
            <a:prstGeom prst="rect">
              <a:avLst/>
            </a:prstGeom>
            <a:noFill/>
            <a:ln w="9525">
              <a:noFill/>
              <a:miter lim="800000"/>
              <a:headEnd/>
              <a:tailEnd/>
            </a:ln>
          </p:spPr>
          <p:txBody>
            <a:bodyPr wrap="none">
              <a:spAutoFit/>
            </a:bodyPr>
            <a:lstStyle/>
            <a:p>
              <a:r>
                <a:rPr lang="en-US" sz="1000" b="1"/>
                <a:t>UP</a:t>
              </a:r>
            </a:p>
          </p:txBody>
        </p:sp>
        <p:sp>
          <p:nvSpPr>
            <p:cNvPr id="182456" name="Line 228"/>
            <p:cNvSpPr>
              <a:spLocks noChangeShapeType="1"/>
            </p:cNvSpPr>
            <p:nvPr/>
          </p:nvSpPr>
          <p:spPr bwMode="auto">
            <a:xfrm>
              <a:off x="2521" y="4080"/>
              <a:ext cx="253" cy="0"/>
            </a:xfrm>
            <a:prstGeom prst="line">
              <a:avLst/>
            </a:prstGeom>
            <a:noFill/>
            <a:ln w="19050">
              <a:solidFill>
                <a:schemeClr val="tx1"/>
              </a:solidFill>
              <a:round/>
              <a:headEnd/>
              <a:tailEnd/>
            </a:ln>
          </p:spPr>
          <p:txBody>
            <a:bodyPr/>
            <a:lstStyle/>
            <a:p>
              <a:endParaRPr lang="en-US"/>
            </a:p>
          </p:txBody>
        </p:sp>
      </p:grpSp>
      <p:grpSp>
        <p:nvGrpSpPr>
          <p:cNvPr id="182299" name="Group 422"/>
          <p:cNvGrpSpPr>
            <a:grpSpLocks/>
          </p:cNvGrpSpPr>
          <p:nvPr/>
        </p:nvGrpSpPr>
        <p:grpSpPr bwMode="auto">
          <a:xfrm>
            <a:off x="3962400" y="4505325"/>
            <a:ext cx="711200" cy="523875"/>
            <a:chOff x="2496" y="2838"/>
            <a:chExt cx="448" cy="330"/>
          </a:xfrm>
        </p:grpSpPr>
        <p:pic>
          <p:nvPicPr>
            <p:cNvPr id="182447" name="Picture 423" descr="npo0000bd"/>
            <p:cNvPicPr>
              <a:picLocks noChangeArrowheads="1"/>
            </p:cNvPicPr>
            <p:nvPr/>
          </p:nvPicPr>
          <p:blipFill>
            <a:blip r:embed="rId6" cstate="print"/>
            <a:srcRect/>
            <a:stretch>
              <a:fillRect/>
            </a:stretch>
          </p:blipFill>
          <p:spPr bwMode="auto">
            <a:xfrm>
              <a:off x="2513" y="2952"/>
              <a:ext cx="248" cy="167"/>
            </a:xfrm>
            <a:prstGeom prst="rect">
              <a:avLst/>
            </a:prstGeom>
            <a:noFill/>
            <a:ln w="9525" algn="ctr">
              <a:noFill/>
              <a:miter lim="800000"/>
              <a:headEnd/>
              <a:tailEnd/>
            </a:ln>
          </p:spPr>
        </p:pic>
        <p:sp>
          <p:nvSpPr>
            <p:cNvPr id="182448" name="Rectangle 231"/>
            <p:cNvSpPr>
              <a:spLocks noChangeArrowheads="1"/>
            </p:cNvSpPr>
            <p:nvPr/>
          </p:nvSpPr>
          <p:spPr bwMode="auto">
            <a:xfrm>
              <a:off x="2507" y="2946"/>
              <a:ext cx="252" cy="173"/>
            </a:xfrm>
            <a:prstGeom prst="rect">
              <a:avLst/>
            </a:prstGeom>
            <a:noFill/>
            <a:ln w="19050">
              <a:solidFill>
                <a:schemeClr val="tx1"/>
              </a:solidFill>
              <a:miter lim="800000"/>
              <a:headEnd/>
              <a:tailEnd/>
            </a:ln>
          </p:spPr>
          <p:txBody>
            <a:bodyPr wrap="none" anchor="ctr"/>
            <a:lstStyle/>
            <a:p>
              <a:endParaRPr lang="en-US"/>
            </a:p>
          </p:txBody>
        </p:sp>
        <p:sp>
          <p:nvSpPr>
            <p:cNvPr id="182449" name="Text Box 232"/>
            <p:cNvSpPr txBox="1">
              <a:spLocks noChangeArrowheads="1"/>
            </p:cNvSpPr>
            <p:nvPr/>
          </p:nvSpPr>
          <p:spPr bwMode="auto">
            <a:xfrm>
              <a:off x="2561" y="283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50" name="Text Box 233"/>
            <p:cNvSpPr txBox="1">
              <a:spLocks noChangeArrowheads="1"/>
            </p:cNvSpPr>
            <p:nvPr/>
          </p:nvSpPr>
          <p:spPr bwMode="auto">
            <a:xfrm>
              <a:off x="2717" y="3014"/>
              <a:ext cx="227" cy="154"/>
            </a:xfrm>
            <a:prstGeom prst="rect">
              <a:avLst/>
            </a:prstGeom>
            <a:noFill/>
            <a:ln w="9525">
              <a:noFill/>
              <a:miter lim="800000"/>
              <a:headEnd/>
              <a:tailEnd/>
            </a:ln>
          </p:spPr>
          <p:txBody>
            <a:bodyPr wrap="none">
              <a:spAutoFit/>
            </a:bodyPr>
            <a:lstStyle/>
            <a:p>
              <a:r>
                <a:rPr lang="en-US" sz="1000" b="1"/>
                <a:t>UP</a:t>
              </a:r>
            </a:p>
          </p:txBody>
        </p:sp>
        <p:sp>
          <p:nvSpPr>
            <p:cNvPr id="182451" name="Text Box 234"/>
            <p:cNvSpPr txBox="1">
              <a:spLocks noChangeArrowheads="1"/>
            </p:cNvSpPr>
            <p:nvPr/>
          </p:nvSpPr>
          <p:spPr bwMode="auto">
            <a:xfrm>
              <a:off x="2496" y="2946"/>
              <a:ext cx="287" cy="173"/>
            </a:xfrm>
            <a:prstGeom prst="rect">
              <a:avLst/>
            </a:prstGeom>
            <a:noFill/>
            <a:ln w="9525">
              <a:noFill/>
              <a:miter lim="800000"/>
              <a:headEnd/>
              <a:tailEnd/>
            </a:ln>
          </p:spPr>
          <p:txBody>
            <a:bodyPr wrap="none">
              <a:spAutoFit/>
            </a:bodyPr>
            <a:lstStyle/>
            <a:p>
              <a:r>
                <a:rPr lang="en-US" sz="1200" b="1"/>
                <a:t>M P</a:t>
              </a:r>
            </a:p>
          </p:txBody>
        </p:sp>
      </p:grpSp>
      <p:grpSp>
        <p:nvGrpSpPr>
          <p:cNvPr id="182300" name="Group 445"/>
          <p:cNvGrpSpPr>
            <a:grpSpLocks/>
          </p:cNvGrpSpPr>
          <p:nvPr/>
        </p:nvGrpSpPr>
        <p:grpSpPr bwMode="auto">
          <a:xfrm>
            <a:off x="2590800" y="6146800"/>
            <a:ext cx="695325" cy="406400"/>
            <a:chOff x="1632" y="3872"/>
            <a:chExt cx="438" cy="256"/>
          </a:xfrm>
        </p:grpSpPr>
        <p:grpSp>
          <p:nvGrpSpPr>
            <p:cNvPr id="182429" name="Group 446"/>
            <p:cNvGrpSpPr>
              <a:grpSpLocks/>
            </p:cNvGrpSpPr>
            <p:nvPr/>
          </p:nvGrpSpPr>
          <p:grpSpPr bwMode="auto">
            <a:xfrm>
              <a:off x="1632" y="3872"/>
              <a:ext cx="252" cy="215"/>
              <a:chOff x="1632" y="3872"/>
              <a:chExt cx="252" cy="215"/>
            </a:xfrm>
          </p:grpSpPr>
          <p:pic>
            <p:nvPicPr>
              <p:cNvPr id="182431" name="Picture 447" descr="npo0000bf"/>
              <p:cNvPicPr>
                <a:picLocks noChangeArrowheads="1"/>
              </p:cNvPicPr>
              <p:nvPr/>
            </p:nvPicPr>
            <p:blipFill>
              <a:blip r:embed="rId6" cstate="print"/>
              <a:srcRect/>
              <a:stretch>
                <a:fillRect/>
              </a:stretch>
            </p:blipFill>
            <p:spPr bwMode="auto">
              <a:xfrm>
                <a:off x="1632" y="3920"/>
                <a:ext cx="248" cy="167"/>
              </a:xfrm>
              <a:prstGeom prst="rect">
                <a:avLst/>
              </a:prstGeom>
              <a:noFill/>
              <a:ln w="9525" algn="ctr">
                <a:noFill/>
                <a:miter lim="800000"/>
                <a:headEnd/>
                <a:tailEnd/>
              </a:ln>
            </p:spPr>
          </p:pic>
          <p:grpSp>
            <p:nvGrpSpPr>
              <p:cNvPr id="182432" name="Group 238"/>
              <p:cNvGrpSpPr>
                <a:grpSpLocks/>
              </p:cNvGrpSpPr>
              <p:nvPr/>
            </p:nvGrpSpPr>
            <p:grpSpPr bwMode="auto">
              <a:xfrm>
                <a:off x="1632" y="3872"/>
                <a:ext cx="252" cy="215"/>
                <a:chOff x="1248" y="1110"/>
                <a:chExt cx="252" cy="215"/>
              </a:xfrm>
            </p:grpSpPr>
            <p:sp>
              <p:nvSpPr>
                <p:cNvPr id="182433" name="Rectangle 239"/>
                <p:cNvSpPr>
                  <a:spLocks noChangeArrowheads="1"/>
                </p:cNvSpPr>
                <p:nvPr/>
              </p:nvSpPr>
              <p:spPr bwMode="auto">
                <a:xfrm>
                  <a:off x="1248" y="1152"/>
                  <a:ext cx="252" cy="173"/>
                </a:xfrm>
                <a:prstGeom prst="rect">
                  <a:avLst/>
                </a:prstGeom>
                <a:noFill/>
                <a:ln w="19050">
                  <a:solidFill>
                    <a:schemeClr val="tx1"/>
                  </a:solidFill>
                  <a:miter lim="800000"/>
                  <a:headEnd/>
                  <a:tailEnd/>
                </a:ln>
              </p:spPr>
              <p:txBody>
                <a:bodyPr wrap="none" anchor="ctr"/>
                <a:lstStyle/>
                <a:p>
                  <a:endParaRPr lang="en-US"/>
                </a:p>
              </p:txBody>
            </p:sp>
            <p:grpSp>
              <p:nvGrpSpPr>
                <p:cNvPr id="182434" name="Group 240"/>
                <p:cNvGrpSpPr>
                  <a:grpSpLocks/>
                </p:cNvGrpSpPr>
                <p:nvPr/>
              </p:nvGrpSpPr>
              <p:grpSpPr bwMode="auto">
                <a:xfrm>
                  <a:off x="1304" y="1188"/>
                  <a:ext cx="136" cy="112"/>
                  <a:chOff x="912" y="1410"/>
                  <a:chExt cx="136" cy="112"/>
                </a:xfrm>
              </p:grpSpPr>
              <p:sp>
                <p:nvSpPr>
                  <p:cNvPr id="182438" name="Line 241"/>
                  <p:cNvSpPr>
                    <a:spLocks noChangeShapeType="1"/>
                  </p:cNvSpPr>
                  <p:nvPr/>
                </p:nvSpPr>
                <p:spPr bwMode="auto">
                  <a:xfrm>
                    <a:off x="912" y="1440"/>
                    <a:ext cx="0" cy="48"/>
                  </a:xfrm>
                  <a:prstGeom prst="line">
                    <a:avLst/>
                  </a:prstGeom>
                  <a:noFill/>
                  <a:ln w="19050">
                    <a:solidFill>
                      <a:schemeClr val="tx1"/>
                    </a:solidFill>
                    <a:round/>
                    <a:headEnd/>
                    <a:tailEnd/>
                  </a:ln>
                </p:spPr>
                <p:txBody>
                  <a:bodyPr/>
                  <a:lstStyle/>
                  <a:p>
                    <a:endParaRPr lang="en-US"/>
                  </a:p>
                </p:txBody>
              </p:sp>
              <p:sp>
                <p:nvSpPr>
                  <p:cNvPr id="182439" name="Line 242"/>
                  <p:cNvSpPr>
                    <a:spLocks noChangeShapeType="1"/>
                  </p:cNvSpPr>
                  <p:nvPr/>
                </p:nvSpPr>
                <p:spPr bwMode="auto">
                  <a:xfrm rot="-5400000">
                    <a:off x="940" y="1422"/>
                    <a:ext cx="0" cy="48"/>
                  </a:xfrm>
                  <a:prstGeom prst="line">
                    <a:avLst/>
                  </a:prstGeom>
                  <a:noFill/>
                  <a:ln w="19050">
                    <a:solidFill>
                      <a:schemeClr val="tx1"/>
                    </a:solidFill>
                    <a:round/>
                    <a:headEnd/>
                    <a:tailEnd/>
                  </a:ln>
                </p:spPr>
                <p:txBody>
                  <a:bodyPr/>
                  <a:lstStyle/>
                  <a:p>
                    <a:endParaRPr lang="en-US"/>
                  </a:p>
                </p:txBody>
              </p:sp>
              <p:sp>
                <p:nvSpPr>
                  <p:cNvPr id="182440" name="Line 243"/>
                  <p:cNvSpPr>
                    <a:spLocks noChangeShapeType="1"/>
                  </p:cNvSpPr>
                  <p:nvPr/>
                </p:nvSpPr>
                <p:spPr bwMode="auto">
                  <a:xfrm rot="-5400000">
                    <a:off x="940" y="1458"/>
                    <a:ext cx="0" cy="48"/>
                  </a:xfrm>
                  <a:prstGeom prst="line">
                    <a:avLst/>
                  </a:prstGeom>
                  <a:noFill/>
                  <a:ln w="19050">
                    <a:solidFill>
                      <a:schemeClr val="tx1"/>
                    </a:solidFill>
                    <a:round/>
                    <a:headEnd/>
                    <a:tailEnd/>
                  </a:ln>
                </p:spPr>
                <p:txBody>
                  <a:bodyPr/>
                  <a:lstStyle/>
                  <a:p>
                    <a:endParaRPr lang="en-US"/>
                  </a:p>
                </p:txBody>
              </p:sp>
              <p:sp>
                <p:nvSpPr>
                  <p:cNvPr id="182441" name="Line 244"/>
                  <p:cNvSpPr>
                    <a:spLocks noChangeShapeType="1"/>
                  </p:cNvSpPr>
                  <p:nvPr/>
                </p:nvSpPr>
                <p:spPr bwMode="auto">
                  <a:xfrm rot="2700000">
                    <a:off x="978" y="1406"/>
                    <a:ext cx="0" cy="48"/>
                  </a:xfrm>
                  <a:prstGeom prst="line">
                    <a:avLst/>
                  </a:prstGeom>
                  <a:noFill/>
                  <a:ln w="19050">
                    <a:solidFill>
                      <a:schemeClr val="tx1"/>
                    </a:solidFill>
                    <a:round/>
                    <a:headEnd/>
                    <a:tailEnd/>
                  </a:ln>
                </p:spPr>
                <p:txBody>
                  <a:bodyPr/>
                  <a:lstStyle/>
                  <a:p>
                    <a:endParaRPr lang="en-US"/>
                  </a:p>
                </p:txBody>
              </p:sp>
              <p:sp>
                <p:nvSpPr>
                  <p:cNvPr id="182442" name="Line 245"/>
                  <p:cNvSpPr>
                    <a:spLocks noChangeShapeType="1"/>
                  </p:cNvSpPr>
                  <p:nvPr/>
                </p:nvSpPr>
                <p:spPr bwMode="auto">
                  <a:xfrm rot="-2700000">
                    <a:off x="978" y="1474"/>
                    <a:ext cx="0" cy="48"/>
                  </a:xfrm>
                  <a:prstGeom prst="line">
                    <a:avLst/>
                  </a:prstGeom>
                  <a:noFill/>
                  <a:ln w="19050">
                    <a:solidFill>
                      <a:schemeClr val="tx1"/>
                    </a:solidFill>
                    <a:round/>
                    <a:headEnd/>
                    <a:tailEnd/>
                  </a:ln>
                </p:spPr>
                <p:txBody>
                  <a:bodyPr/>
                  <a:lstStyle/>
                  <a:p>
                    <a:endParaRPr lang="en-US"/>
                  </a:p>
                </p:txBody>
              </p:sp>
              <p:sp>
                <p:nvSpPr>
                  <p:cNvPr id="182443" name="Line 246"/>
                  <p:cNvSpPr>
                    <a:spLocks noChangeShapeType="1"/>
                  </p:cNvSpPr>
                  <p:nvPr/>
                </p:nvSpPr>
                <p:spPr bwMode="auto">
                  <a:xfrm>
                    <a:off x="996" y="1410"/>
                    <a:ext cx="0" cy="109"/>
                  </a:xfrm>
                  <a:prstGeom prst="line">
                    <a:avLst/>
                  </a:prstGeom>
                  <a:noFill/>
                  <a:ln w="19050">
                    <a:solidFill>
                      <a:schemeClr val="tx1"/>
                    </a:solidFill>
                    <a:round/>
                    <a:headEnd/>
                    <a:tailEnd/>
                  </a:ln>
                </p:spPr>
                <p:txBody>
                  <a:bodyPr/>
                  <a:lstStyle/>
                  <a:p>
                    <a:endParaRPr lang="en-US"/>
                  </a:p>
                </p:txBody>
              </p:sp>
              <p:sp>
                <p:nvSpPr>
                  <p:cNvPr id="182444" name="Line 247"/>
                  <p:cNvSpPr>
                    <a:spLocks noChangeShapeType="1"/>
                  </p:cNvSpPr>
                  <p:nvPr/>
                </p:nvSpPr>
                <p:spPr bwMode="auto">
                  <a:xfrm rot="-5400000">
                    <a:off x="1024" y="1440"/>
                    <a:ext cx="0" cy="48"/>
                  </a:xfrm>
                  <a:prstGeom prst="line">
                    <a:avLst/>
                  </a:prstGeom>
                  <a:noFill/>
                  <a:ln w="19050">
                    <a:solidFill>
                      <a:schemeClr val="tx1"/>
                    </a:solidFill>
                    <a:round/>
                    <a:headEnd/>
                    <a:tailEnd/>
                  </a:ln>
                </p:spPr>
                <p:txBody>
                  <a:bodyPr/>
                  <a:lstStyle/>
                  <a:p>
                    <a:endParaRPr lang="en-US"/>
                  </a:p>
                </p:txBody>
              </p:sp>
              <p:sp>
                <p:nvSpPr>
                  <p:cNvPr id="182445" name="Line 248"/>
                  <p:cNvSpPr>
                    <a:spLocks noChangeShapeType="1"/>
                  </p:cNvSpPr>
                  <p:nvPr/>
                </p:nvSpPr>
                <p:spPr bwMode="auto">
                  <a:xfrm rot="-5400000">
                    <a:off x="1024" y="1416"/>
                    <a:ext cx="0" cy="48"/>
                  </a:xfrm>
                  <a:prstGeom prst="line">
                    <a:avLst/>
                  </a:prstGeom>
                  <a:noFill/>
                  <a:ln w="19050">
                    <a:solidFill>
                      <a:schemeClr val="tx1"/>
                    </a:solidFill>
                    <a:round/>
                    <a:headEnd/>
                    <a:tailEnd/>
                  </a:ln>
                </p:spPr>
                <p:txBody>
                  <a:bodyPr/>
                  <a:lstStyle/>
                  <a:p>
                    <a:endParaRPr lang="en-US"/>
                  </a:p>
                </p:txBody>
              </p:sp>
              <p:sp>
                <p:nvSpPr>
                  <p:cNvPr id="182446" name="Line 249"/>
                  <p:cNvSpPr>
                    <a:spLocks noChangeShapeType="1"/>
                  </p:cNvSpPr>
                  <p:nvPr/>
                </p:nvSpPr>
                <p:spPr bwMode="auto">
                  <a:xfrm rot="-5400000">
                    <a:off x="1024" y="1464"/>
                    <a:ext cx="0" cy="48"/>
                  </a:xfrm>
                  <a:prstGeom prst="line">
                    <a:avLst/>
                  </a:prstGeom>
                  <a:noFill/>
                  <a:ln w="19050">
                    <a:solidFill>
                      <a:schemeClr val="tx1"/>
                    </a:solidFill>
                    <a:round/>
                    <a:headEnd/>
                    <a:tailEnd/>
                  </a:ln>
                </p:spPr>
                <p:txBody>
                  <a:bodyPr/>
                  <a:lstStyle/>
                  <a:p>
                    <a:endParaRPr lang="en-US"/>
                  </a:p>
                </p:txBody>
              </p:sp>
            </p:grpSp>
            <p:grpSp>
              <p:nvGrpSpPr>
                <p:cNvPr id="182435" name="Group 250"/>
                <p:cNvGrpSpPr>
                  <a:grpSpLocks/>
                </p:cNvGrpSpPr>
                <p:nvPr/>
              </p:nvGrpSpPr>
              <p:grpSpPr bwMode="auto">
                <a:xfrm>
                  <a:off x="1308" y="1110"/>
                  <a:ext cx="131" cy="35"/>
                  <a:chOff x="1968" y="1152"/>
                  <a:chExt cx="131" cy="35"/>
                </a:xfrm>
              </p:grpSpPr>
              <p:sp>
                <p:nvSpPr>
                  <p:cNvPr id="182436" name="Oval 251"/>
                  <p:cNvSpPr>
                    <a:spLocks noChangeArrowheads="1"/>
                  </p:cNvSpPr>
                  <p:nvPr/>
                </p:nvSpPr>
                <p:spPr bwMode="auto">
                  <a:xfrm>
                    <a:off x="1968" y="1152"/>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437" name="Oval 252"/>
                  <p:cNvSpPr>
                    <a:spLocks noChangeArrowheads="1"/>
                  </p:cNvSpPr>
                  <p:nvPr/>
                </p:nvSpPr>
                <p:spPr bwMode="auto">
                  <a:xfrm>
                    <a:off x="2064" y="1152"/>
                    <a:ext cx="35" cy="35"/>
                  </a:xfrm>
                  <a:prstGeom prst="ellipse">
                    <a:avLst/>
                  </a:prstGeom>
                  <a:solidFill>
                    <a:schemeClr val="tx1"/>
                  </a:solidFill>
                  <a:ln w="19050">
                    <a:solidFill>
                      <a:schemeClr val="tx1"/>
                    </a:solidFill>
                    <a:round/>
                    <a:headEnd/>
                    <a:tailEnd/>
                  </a:ln>
                </p:spPr>
                <p:txBody>
                  <a:bodyPr wrap="none" anchor="ctr"/>
                  <a:lstStyle/>
                  <a:p>
                    <a:endParaRPr lang="en-US"/>
                  </a:p>
                </p:txBody>
              </p:sp>
            </p:grpSp>
          </p:grpSp>
        </p:grpSp>
        <p:sp>
          <p:nvSpPr>
            <p:cNvPr id="182430" name="Text Box 253"/>
            <p:cNvSpPr txBox="1">
              <a:spLocks noChangeArrowheads="1"/>
            </p:cNvSpPr>
            <p:nvPr/>
          </p:nvSpPr>
          <p:spPr bwMode="auto">
            <a:xfrm>
              <a:off x="1843" y="3974"/>
              <a:ext cx="227" cy="154"/>
            </a:xfrm>
            <a:prstGeom prst="rect">
              <a:avLst/>
            </a:prstGeom>
            <a:noFill/>
            <a:ln w="9525">
              <a:noFill/>
              <a:miter lim="800000"/>
              <a:headEnd/>
              <a:tailEnd/>
            </a:ln>
          </p:spPr>
          <p:txBody>
            <a:bodyPr wrap="none">
              <a:spAutoFit/>
            </a:bodyPr>
            <a:lstStyle/>
            <a:p>
              <a:r>
                <a:rPr lang="en-US" sz="1000" b="1"/>
                <a:t>UP</a:t>
              </a:r>
            </a:p>
          </p:txBody>
        </p:sp>
      </p:grpSp>
      <p:grpSp>
        <p:nvGrpSpPr>
          <p:cNvPr id="182301" name="Group 464"/>
          <p:cNvGrpSpPr>
            <a:grpSpLocks/>
          </p:cNvGrpSpPr>
          <p:nvPr/>
        </p:nvGrpSpPr>
        <p:grpSpPr bwMode="auto">
          <a:xfrm>
            <a:off x="1600200" y="3962400"/>
            <a:ext cx="765175" cy="523875"/>
            <a:chOff x="1008" y="2496"/>
            <a:chExt cx="482" cy="330"/>
          </a:xfrm>
        </p:grpSpPr>
        <p:pic>
          <p:nvPicPr>
            <p:cNvPr id="182422" name="Object 465" descr="npo0000c1"/>
            <p:cNvPicPr>
              <a:picLocks noChangeArrowheads="1"/>
            </p:cNvPicPr>
            <p:nvPr/>
          </p:nvPicPr>
          <p:blipFill>
            <a:blip r:embed="rId10" cstate="print"/>
            <a:srcRect/>
            <a:stretch>
              <a:fillRect/>
            </a:stretch>
          </p:blipFill>
          <p:spPr bwMode="auto">
            <a:xfrm>
              <a:off x="1014" y="2610"/>
              <a:ext cx="248" cy="167"/>
            </a:xfrm>
            <a:prstGeom prst="rect">
              <a:avLst/>
            </a:prstGeom>
            <a:noFill/>
            <a:ln w="9525" algn="ctr">
              <a:noFill/>
              <a:miter lim="800000"/>
              <a:headEnd/>
              <a:tailEnd/>
            </a:ln>
          </p:spPr>
        </p:pic>
        <p:sp>
          <p:nvSpPr>
            <p:cNvPr id="182423" name="Rectangle 256"/>
            <p:cNvSpPr>
              <a:spLocks noChangeArrowheads="1"/>
            </p:cNvSpPr>
            <p:nvPr/>
          </p:nvSpPr>
          <p:spPr bwMode="auto">
            <a:xfrm>
              <a:off x="1008" y="2604"/>
              <a:ext cx="252" cy="173"/>
            </a:xfrm>
            <a:prstGeom prst="rect">
              <a:avLst/>
            </a:prstGeom>
            <a:noFill/>
            <a:ln w="19050">
              <a:solidFill>
                <a:schemeClr val="tx1"/>
              </a:solidFill>
              <a:miter lim="800000"/>
              <a:headEnd/>
              <a:tailEnd/>
            </a:ln>
          </p:spPr>
          <p:txBody>
            <a:bodyPr wrap="none" anchor="ctr"/>
            <a:lstStyle/>
            <a:p>
              <a:endParaRPr lang="en-US"/>
            </a:p>
          </p:txBody>
        </p:sp>
        <p:sp>
          <p:nvSpPr>
            <p:cNvPr id="182424" name="Text Box 257"/>
            <p:cNvSpPr txBox="1">
              <a:spLocks noChangeArrowheads="1"/>
            </p:cNvSpPr>
            <p:nvPr/>
          </p:nvSpPr>
          <p:spPr bwMode="auto">
            <a:xfrm>
              <a:off x="1062" y="2496"/>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25" name="Text Box 258"/>
            <p:cNvSpPr txBox="1">
              <a:spLocks noChangeArrowheads="1"/>
            </p:cNvSpPr>
            <p:nvPr/>
          </p:nvSpPr>
          <p:spPr bwMode="auto">
            <a:xfrm>
              <a:off x="1218" y="2672"/>
              <a:ext cx="272" cy="154"/>
            </a:xfrm>
            <a:prstGeom prst="rect">
              <a:avLst/>
            </a:prstGeom>
            <a:noFill/>
            <a:ln w="9525">
              <a:noFill/>
              <a:miter lim="800000"/>
              <a:headEnd/>
              <a:tailEnd/>
            </a:ln>
          </p:spPr>
          <p:txBody>
            <a:bodyPr wrap="none">
              <a:spAutoFit/>
            </a:bodyPr>
            <a:lstStyle/>
            <a:p>
              <a:r>
                <a:rPr lang="en-US" sz="1000" b="1"/>
                <a:t>LAT</a:t>
              </a:r>
            </a:p>
          </p:txBody>
        </p:sp>
        <p:grpSp>
          <p:nvGrpSpPr>
            <p:cNvPr id="182426" name="Group 259"/>
            <p:cNvGrpSpPr>
              <a:grpSpLocks/>
            </p:cNvGrpSpPr>
            <p:nvPr/>
          </p:nvGrpSpPr>
          <p:grpSpPr bwMode="auto">
            <a:xfrm>
              <a:off x="1008" y="2604"/>
              <a:ext cx="252" cy="173"/>
              <a:chOff x="1536" y="1488"/>
              <a:chExt cx="252" cy="173"/>
            </a:xfrm>
          </p:grpSpPr>
          <p:sp>
            <p:nvSpPr>
              <p:cNvPr id="182427" name="Line 260"/>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428" name="Line 261"/>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grpSp>
        <p:nvGrpSpPr>
          <p:cNvPr id="182302" name="Group 472"/>
          <p:cNvGrpSpPr>
            <a:grpSpLocks/>
          </p:cNvGrpSpPr>
          <p:nvPr/>
        </p:nvGrpSpPr>
        <p:grpSpPr bwMode="auto">
          <a:xfrm>
            <a:off x="1603375" y="2886075"/>
            <a:ext cx="679450" cy="523875"/>
            <a:chOff x="1010" y="1818"/>
            <a:chExt cx="428" cy="330"/>
          </a:xfrm>
        </p:grpSpPr>
        <p:pic>
          <p:nvPicPr>
            <p:cNvPr id="182415" name="Picture 473" descr="npo0000c2"/>
            <p:cNvPicPr>
              <a:picLocks noChangeArrowheads="1"/>
            </p:cNvPicPr>
            <p:nvPr/>
          </p:nvPicPr>
          <p:blipFill>
            <a:blip r:embed="rId3" cstate="print"/>
            <a:srcRect/>
            <a:stretch>
              <a:fillRect/>
            </a:stretch>
          </p:blipFill>
          <p:spPr bwMode="auto">
            <a:xfrm>
              <a:off x="1010" y="1926"/>
              <a:ext cx="248" cy="167"/>
            </a:xfrm>
            <a:prstGeom prst="rect">
              <a:avLst/>
            </a:prstGeom>
            <a:noFill/>
            <a:ln w="9525" algn="ctr">
              <a:noFill/>
              <a:miter lim="800000"/>
              <a:headEnd/>
              <a:tailEnd/>
            </a:ln>
          </p:spPr>
        </p:pic>
        <p:sp>
          <p:nvSpPr>
            <p:cNvPr id="182416" name="Rectangle 264"/>
            <p:cNvSpPr>
              <a:spLocks noChangeArrowheads="1"/>
            </p:cNvSpPr>
            <p:nvPr/>
          </p:nvSpPr>
          <p:spPr bwMode="auto">
            <a:xfrm>
              <a:off x="1010" y="1926"/>
              <a:ext cx="252" cy="173"/>
            </a:xfrm>
            <a:prstGeom prst="rect">
              <a:avLst/>
            </a:prstGeom>
            <a:noFill/>
            <a:ln w="19050">
              <a:solidFill>
                <a:schemeClr val="tx1"/>
              </a:solidFill>
              <a:miter lim="800000"/>
              <a:headEnd/>
              <a:tailEnd/>
            </a:ln>
          </p:spPr>
          <p:txBody>
            <a:bodyPr wrap="none" anchor="ctr"/>
            <a:lstStyle/>
            <a:p>
              <a:endParaRPr lang="en-US"/>
            </a:p>
          </p:txBody>
        </p:sp>
        <p:sp>
          <p:nvSpPr>
            <p:cNvPr id="182417" name="Text Box 265"/>
            <p:cNvSpPr txBox="1">
              <a:spLocks noChangeArrowheads="1"/>
            </p:cNvSpPr>
            <p:nvPr/>
          </p:nvSpPr>
          <p:spPr bwMode="auto">
            <a:xfrm>
              <a:off x="1064" y="181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18" name="Text Box 266"/>
            <p:cNvSpPr txBox="1">
              <a:spLocks noChangeArrowheads="1"/>
            </p:cNvSpPr>
            <p:nvPr/>
          </p:nvSpPr>
          <p:spPr bwMode="auto">
            <a:xfrm>
              <a:off x="1220" y="1994"/>
              <a:ext cx="218" cy="154"/>
            </a:xfrm>
            <a:prstGeom prst="rect">
              <a:avLst/>
            </a:prstGeom>
            <a:noFill/>
            <a:ln w="9525">
              <a:noFill/>
              <a:miter lim="800000"/>
              <a:headEnd/>
              <a:tailEnd/>
            </a:ln>
          </p:spPr>
          <p:txBody>
            <a:bodyPr wrap="none">
              <a:spAutoFit/>
            </a:bodyPr>
            <a:lstStyle/>
            <a:p>
              <a:r>
                <a:rPr lang="en-US" sz="1000" b="1"/>
                <a:t>PL</a:t>
              </a:r>
            </a:p>
          </p:txBody>
        </p:sp>
        <p:grpSp>
          <p:nvGrpSpPr>
            <p:cNvPr id="182419" name="Group 267"/>
            <p:cNvGrpSpPr>
              <a:grpSpLocks/>
            </p:cNvGrpSpPr>
            <p:nvPr/>
          </p:nvGrpSpPr>
          <p:grpSpPr bwMode="auto">
            <a:xfrm>
              <a:off x="1010" y="1926"/>
              <a:ext cx="252" cy="173"/>
              <a:chOff x="1536" y="1488"/>
              <a:chExt cx="252" cy="173"/>
            </a:xfrm>
          </p:grpSpPr>
          <p:sp>
            <p:nvSpPr>
              <p:cNvPr id="182420" name="Line 268"/>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421" name="Line 269"/>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grpSp>
        <p:nvGrpSpPr>
          <p:cNvPr id="182303" name="Group 480"/>
          <p:cNvGrpSpPr>
            <a:grpSpLocks/>
          </p:cNvGrpSpPr>
          <p:nvPr/>
        </p:nvGrpSpPr>
        <p:grpSpPr bwMode="auto">
          <a:xfrm>
            <a:off x="1603375" y="3429000"/>
            <a:ext cx="679450" cy="523875"/>
            <a:chOff x="1010" y="2160"/>
            <a:chExt cx="428" cy="330"/>
          </a:xfrm>
        </p:grpSpPr>
        <p:pic>
          <p:nvPicPr>
            <p:cNvPr id="182408" name="Picture 481" descr="npo0000c4"/>
            <p:cNvPicPr>
              <a:picLocks noChangeArrowheads="1"/>
            </p:cNvPicPr>
            <p:nvPr/>
          </p:nvPicPr>
          <p:blipFill>
            <a:blip r:embed="rId3" cstate="print"/>
            <a:srcRect/>
            <a:stretch>
              <a:fillRect/>
            </a:stretch>
          </p:blipFill>
          <p:spPr bwMode="auto">
            <a:xfrm>
              <a:off x="1010" y="2268"/>
              <a:ext cx="248" cy="167"/>
            </a:xfrm>
            <a:prstGeom prst="rect">
              <a:avLst/>
            </a:prstGeom>
            <a:noFill/>
            <a:ln w="9525" algn="ctr">
              <a:noFill/>
              <a:miter lim="800000"/>
              <a:headEnd/>
              <a:tailEnd/>
            </a:ln>
          </p:spPr>
        </p:pic>
        <p:sp>
          <p:nvSpPr>
            <p:cNvPr id="182409" name="Rectangle 272"/>
            <p:cNvSpPr>
              <a:spLocks noChangeArrowheads="1"/>
            </p:cNvSpPr>
            <p:nvPr/>
          </p:nvSpPr>
          <p:spPr bwMode="auto">
            <a:xfrm>
              <a:off x="1010" y="2268"/>
              <a:ext cx="252" cy="173"/>
            </a:xfrm>
            <a:prstGeom prst="rect">
              <a:avLst/>
            </a:prstGeom>
            <a:noFill/>
            <a:ln w="19050">
              <a:solidFill>
                <a:schemeClr val="tx1"/>
              </a:solidFill>
              <a:miter lim="800000"/>
              <a:headEnd/>
              <a:tailEnd/>
            </a:ln>
          </p:spPr>
          <p:txBody>
            <a:bodyPr wrap="none" anchor="ctr"/>
            <a:lstStyle/>
            <a:p>
              <a:endParaRPr lang="en-US"/>
            </a:p>
          </p:txBody>
        </p:sp>
        <p:sp>
          <p:nvSpPr>
            <p:cNvPr id="182410" name="Text Box 273"/>
            <p:cNvSpPr txBox="1">
              <a:spLocks noChangeArrowheads="1"/>
            </p:cNvSpPr>
            <p:nvPr/>
          </p:nvSpPr>
          <p:spPr bwMode="auto">
            <a:xfrm>
              <a:off x="1064" y="2160"/>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411" name="Text Box 274"/>
            <p:cNvSpPr txBox="1">
              <a:spLocks noChangeArrowheads="1"/>
            </p:cNvSpPr>
            <p:nvPr/>
          </p:nvSpPr>
          <p:spPr bwMode="auto">
            <a:xfrm>
              <a:off x="1220" y="2336"/>
              <a:ext cx="218" cy="154"/>
            </a:xfrm>
            <a:prstGeom prst="rect">
              <a:avLst/>
            </a:prstGeom>
            <a:noFill/>
            <a:ln w="9525">
              <a:noFill/>
              <a:miter lim="800000"/>
              <a:headEnd/>
              <a:tailEnd/>
            </a:ln>
          </p:spPr>
          <p:txBody>
            <a:bodyPr wrap="none">
              <a:spAutoFit/>
            </a:bodyPr>
            <a:lstStyle/>
            <a:p>
              <a:r>
                <a:rPr lang="en-US" sz="1000" b="1"/>
                <a:t>PL</a:t>
              </a:r>
            </a:p>
          </p:txBody>
        </p:sp>
        <p:grpSp>
          <p:nvGrpSpPr>
            <p:cNvPr id="182412" name="Group 275"/>
            <p:cNvGrpSpPr>
              <a:grpSpLocks/>
            </p:cNvGrpSpPr>
            <p:nvPr/>
          </p:nvGrpSpPr>
          <p:grpSpPr bwMode="auto">
            <a:xfrm>
              <a:off x="1010" y="2268"/>
              <a:ext cx="252" cy="173"/>
              <a:chOff x="1536" y="1488"/>
              <a:chExt cx="252" cy="173"/>
            </a:xfrm>
          </p:grpSpPr>
          <p:sp>
            <p:nvSpPr>
              <p:cNvPr id="182413" name="Line 276"/>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414" name="Line 277"/>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grpSp>
        <p:nvGrpSpPr>
          <p:cNvPr id="182304" name="Group 489"/>
          <p:cNvGrpSpPr>
            <a:grpSpLocks/>
          </p:cNvGrpSpPr>
          <p:nvPr/>
        </p:nvGrpSpPr>
        <p:grpSpPr bwMode="auto">
          <a:xfrm>
            <a:off x="6613525" y="3352800"/>
            <a:ext cx="825500" cy="520700"/>
            <a:chOff x="4166" y="2112"/>
            <a:chExt cx="520" cy="328"/>
          </a:xfrm>
        </p:grpSpPr>
        <p:sp>
          <p:nvSpPr>
            <p:cNvPr id="182402" name="Text Box 279"/>
            <p:cNvSpPr txBox="1">
              <a:spLocks noChangeArrowheads="1"/>
            </p:cNvSpPr>
            <p:nvPr/>
          </p:nvSpPr>
          <p:spPr bwMode="auto">
            <a:xfrm>
              <a:off x="4224" y="2112"/>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grpSp>
          <p:nvGrpSpPr>
            <p:cNvPr id="182403" name="Group 491"/>
            <p:cNvGrpSpPr>
              <a:grpSpLocks/>
            </p:cNvGrpSpPr>
            <p:nvPr/>
          </p:nvGrpSpPr>
          <p:grpSpPr bwMode="auto">
            <a:xfrm>
              <a:off x="4166" y="2218"/>
              <a:ext cx="520" cy="222"/>
              <a:chOff x="4166" y="2218"/>
              <a:chExt cx="520" cy="222"/>
            </a:xfrm>
          </p:grpSpPr>
          <p:pic>
            <p:nvPicPr>
              <p:cNvPr id="182404" name="Picture 492" descr="npo0000c7"/>
              <p:cNvPicPr>
                <a:picLocks noChangeArrowheads="1"/>
              </p:cNvPicPr>
              <p:nvPr/>
            </p:nvPicPr>
            <p:blipFill>
              <a:blip r:embed="rId11" cstate="print"/>
              <a:srcRect/>
              <a:stretch>
                <a:fillRect/>
              </a:stretch>
            </p:blipFill>
            <p:spPr bwMode="auto">
              <a:xfrm>
                <a:off x="4190" y="2224"/>
                <a:ext cx="248" cy="167"/>
              </a:xfrm>
              <a:prstGeom prst="rect">
                <a:avLst/>
              </a:prstGeom>
              <a:noFill/>
              <a:ln w="9525" algn="ctr">
                <a:noFill/>
                <a:miter lim="800000"/>
                <a:headEnd/>
                <a:tailEnd/>
              </a:ln>
            </p:spPr>
          </p:pic>
          <p:sp>
            <p:nvSpPr>
              <p:cNvPr id="182405" name="Rectangle 282"/>
              <p:cNvSpPr>
                <a:spLocks noChangeArrowheads="1"/>
              </p:cNvSpPr>
              <p:nvPr/>
            </p:nvSpPr>
            <p:spPr bwMode="auto">
              <a:xfrm>
                <a:off x="4190" y="2218"/>
                <a:ext cx="252" cy="173"/>
              </a:xfrm>
              <a:prstGeom prst="rect">
                <a:avLst/>
              </a:prstGeom>
              <a:noFill/>
              <a:ln w="19050">
                <a:solidFill>
                  <a:schemeClr val="tx1"/>
                </a:solidFill>
                <a:miter lim="800000"/>
                <a:headEnd/>
                <a:tailEnd/>
              </a:ln>
            </p:spPr>
            <p:txBody>
              <a:bodyPr wrap="none" anchor="ctr"/>
              <a:lstStyle/>
              <a:p>
                <a:endParaRPr lang="en-US"/>
              </a:p>
            </p:txBody>
          </p:sp>
          <p:sp>
            <p:nvSpPr>
              <p:cNvPr id="182406" name="Text Box 283"/>
              <p:cNvSpPr txBox="1">
                <a:spLocks noChangeArrowheads="1"/>
              </p:cNvSpPr>
              <p:nvPr/>
            </p:nvSpPr>
            <p:spPr bwMode="auto">
              <a:xfrm>
                <a:off x="4406" y="2286"/>
                <a:ext cx="280" cy="154"/>
              </a:xfrm>
              <a:prstGeom prst="rect">
                <a:avLst/>
              </a:prstGeom>
              <a:noFill/>
              <a:ln w="9525">
                <a:noFill/>
                <a:miter lim="800000"/>
                <a:headEnd/>
                <a:tailEnd/>
              </a:ln>
            </p:spPr>
            <p:txBody>
              <a:bodyPr wrap="none">
                <a:spAutoFit/>
              </a:bodyPr>
              <a:lstStyle/>
              <a:p>
                <a:r>
                  <a:rPr lang="en-US" sz="1000" b="1"/>
                  <a:t>PHP</a:t>
                </a:r>
              </a:p>
            </p:txBody>
          </p:sp>
          <p:sp>
            <p:nvSpPr>
              <p:cNvPr id="182407" name="Text Box 284"/>
              <p:cNvSpPr txBox="1">
                <a:spLocks noChangeArrowheads="1"/>
              </p:cNvSpPr>
              <p:nvPr/>
            </p:nvSpPr>
            <p:spPr bwMode="auto">
              <a:xfrm>
                <a:off x="4166" y="2225"/>
                <a:ext cx="281" cy="173"/>
              </a:xfrm>
              <a:prstGeom prst="rect">
                <a:avLst/>
              </a:prstGeom>
              <a:noFill/>
              <a:ln w="9525">
                <a:noFill/>
                <a:miter lim="800000"/>
                <a:headEnd/>
                <a:tailEnd/>
              </a:ln>
            </p:spPr>
            <p:txBody>
              <a:bodyPr wrap="none">
                <a:spAutoFit/>
              </a:bodyPr>
              <a:lstStyle/>
              <a:p>
                <a:r>
                  <a:rPr lang="en-US" sz="1200" b="1"/>
                  <a:t>C A</a:t>
                </a:r>
              </a:p>
            </p:txBody>
          </p:sp>
        </p:grpSp>
      </p:grpSp>
      <p:grpSp>
        <p:nvGrpSpPr>
          <p:cNvPr id="182305" name="Group 496"/>
          <p:cNvGrpSpPr>
            <a:grpSpLocks/>
          </p:cNvGrpSpPr>
          <p:nvPr/>
        </p:nvGrpSpPr>
        <p:grpSpPr bwMode="auto">
          <a:xfrm>
            <a:off x="6619875" y="4537075"/>
            <a:ext cx="723900" cy="415925"/>
            <a:chOff x="4170" y="2858"/>
            <a:chExt cx="456" cy="262"/>
          </a:xfrm>
        </p:grpSpPr>
        <p:pic>
          <p:nvPicPr>
            <p:cNvPr id="182394" name="Picture 497" descr="npo0000c8"/>
            <p:cNvPicPr>
              <a:picLocks noChangeArrowheads="1"/>
            </p:cNvPicPr>
            <p:nvPr/>
          </p:nvPicPr>
          <p:blipFill>
            <a:blip r:embed="rId3" cstate="print"/>
            <a:srcRect/>
            <a:stretch>
              <a:fillRect/>
            </a:stretch>
          </p:blipFill>
          <p:spPr bwMode="auto">
            <a:xfrm>
              <a:off x="4200" y="2900"/>
              <a:ext cx="248" cy="167"/>
            </a:xfrm>
            <a:prstGeom prst="rect">
              <a:avLst/>
            </a:prstGeom>
            <a:noFill/>
            <a:ln w="9525" algn="ctr">
              <a:noFill/>
              <a:miter lim="800000"/>
              <a:headEnd/>
              <a:tailEnd/>
            </a:ln>
          </p:spPr>
        </p:pic>
        <p:sp>
          <p:nvSpPr>
            <p:cNvPr id="182395" name="Rectangle 287"/>
            <p:cNvSpPr>
              <a:spLocks noChangeArrowheads="1"/>
            </p:cNvSpPr>
            <p:nvPr/>
          </p:nvSpPr>
          <p:spPr bwMode="auto">
            <a:xfrm>
              <a:off x="4194" y="2900"/>
              <a:ext cx="252" cy="173"/>
            </a:xfrm>
            <a:prstGeom prst="rect">
              <a:avLst/>
            </a:prstGeom>
            <a:noFill/>
            <a:ln w="19050">
              <a:solidFill>
                <a:schemeClr val="tx1"/>
              </a:solidFill>
              <a:miter lim="800000"/>
              <a:headEnd/>
              <a:tailEnd/>
            </a:ln>
          </p:spPr>
          <p:txBody>
            <a:bodyPr wrap="none" anchor="ctr"/>
            <a:lstStyle/>
            <a:p>
              <a:endParaRPr lang="en-US"/>
            </a:p>
          </p:txBody>
        </p:sp>
        <p:grpSp>
          <p:nvGrpSpPr>
            <p:cNvPr id="182396" name="Group 288"/>
            <p:cNvGrpSpPr>
              <a:grpSpLocks/>
            </p:cNvGrpSpPr>
            <p:nvPr/>
          </p:nvGrpSpPr>
          <p:grpSpPr bwMode="auto">
            <a:xfrm>
              <a:off x="4230" y="2858"/>
              <a:ext cx="176" cy="35"/>
              <a:chOff x="1608" y="576"/>
              <a:chExt cx="176" cy="35"/>
            </a:xfrm>
          </p:grpSpPr>
          <p:sp>
            <p:nvSpPr>
              <p:cNvPr id="182399" name="Oval 289"/>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400" name="Oval 290"/>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401" name="Oval 291"/>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82397" name="Text Box 292"/>
            <p:cNvSpPr txBox="1">
              <a:spLocks noChangeArrowheads="1"/>
            </p:cNvSpPr>
            <p:nvPr/>
          </p:nvSpPr>
          <p:spPr bwMode="auto">
            <a:xfrm>
              <a:off x="4170" y="2900"/>
              <a:ext cx="281" cy="173"/>
            </a:xfrm>
            <a:prstGeom prst="rect">
              <a:avLst/>
            </a:prstGeom>
            <a:noFill/>
            <a:ln w="9525">
              <a:noFill/>
              <a:miter lim="800000"/>
              <a:headEnd/>
              <a:tailEnd/>
            </a:ln>
          </p:spPr>
          <p:txBody>
            <a:bodyPr wrap="none">
              <a:spAutoFit/>
            </a:bodyPr>
            <a:lstStyle/>
            <a:p>
              <a:r>
                <a:rPr lang="en-US" sz="1200" b="1"/>
                <a:t>C A</a:t>
              </a:r>
            </a:p>
          </p:txBody>
        </p:sp>
        <p:sp>
          <p:nvSpPr>
            <p:cNvPr id="182398" name="Text Box 293"/>
            <p:cNvSpPr txBox="1">
              <a:spLocks noChangeArrowheads="1"/>
            </p:cNvSpPr>
            <p:nvPr/>
          </p:nvSpPr>
          <p:spPr bwMode="auto">
            <a:xfrm>
              <a:off x="4408" y="2966"/>
              <a:ext cx="218" cy="154"/>
            </a:xfrm>
            <a:prstGeom prst="rect">
              <a:avLst/>
            </a:prstGeom>
            <a:noFill/>
            <a:ln w="9525">
              <a:noFill/>
              <a:miter lim="800000"/>
              <a:headEnd/>
              <a:tailEnd/>
            </a:ln>
          </p:spPr>
          <p:txBody>
            <a:bodyPr wrap="none">
              <a:spAutoFit/>
            </a:bodyPr>
            <a:lstStyle/>
            <a:p>
              <a:r>
                <a:rPr lang="en-US" sz="1000" b="1"/>
                <a:t>PL</a:t>
              </a:r>
            </a:p>
          </p:txBody>
        </p:sp>
      </p:grpSp>
      <p:grpSp>
        <p:nvGrpSpPr>
          <p:cNvPr id="182306" name="Group 505"/>
          <p:cNvGrpSpPr>
            <a:grpSpLocks/>
          </p:cNvGrpSpPr>
          <p:nvPr/>
        </p:nvGrpSpPr>
        <p:grpSpPr bwMode="auto">
          <a:xfrm>
            <a:off x="7991475" y="3352800"/>
            <a:ext cx="814388" cy="523875"/>
            <a:chOff x="5034" y="2112"/>
            <a:chExt cx="513" cy="330"/>
          </a:xfrm>
        </p:grpSpPr>
        <p:pic>
          <p:nvPicPr>
            <p:cNvPr id="182387" name="Picture 506" descr="npo0000cb"/>
            <p:cNvPicPr>
              <a:picLocks noChangeArrowheads="1"/>
            </p:cNvPicPr>
            <p:nvPr/>
          </p:nvPicPr>
          <p:blipFill>
            <a:blip r:embed="rId12" cstate="print"/>
            <a:srcRect/>
            <a:stretch>
              <a:fillRect/>
            </a:stretch>
          </p:blipFill>
          <p:spPr bwMode="auto">
            <a:xfrm>
              <a:off x="5040" y="2226"/>
              <a:ext cx="248" cy="167"/>
            </a:xfrm>
            <a:prstGeom prst="rect">
              <a:avLst/>
            </a:prstGeom>
            <a:noFill/>
            <a:ln w="9525" algn="ctr">
              <a:noFill/>
              <a:miter lim="800000"/>
              <a:headEnd/>
              <a:tailEnd/>
            </a:ln>
          </p:spPr>
        </p:pic>
        <p:sp>
          <p:nvSpPr>
            <p:cNvPr id="182388" name="Rectangle 296"/>
            <p:cNvSpPr>
              <a:spLocks noChangeArrowheads="1"/>
            </p:cNvSpPr>
            <p:nvPr/>
          </p:nvSpPr>
          <p:spPr bwMode="auto">
            <a:xfrm>
              <a:off x="5034" y="2220"/>
              <a:ext cx="252" cy="173"/>
            </a:xfrm>
            <a:prstGeom prst="rect">
              <a:avLst/>
            </a:prstGeom>
            <a:noFill/>
            <a:ln w="19050">
              <a:solidFill>
                <a:schemeClr val="tx1"/>
              </a:solidFill>
              <a:miter lim="800000"/>
              <a:headEnd/>
              <a:tailEnd/>
            </a:ln>
          </p:spPr>
          <p:txBody>
            <a:bodyPr wrap="none" anchor="ctr"/>
            <a:lstStyle/>
            <a:p>
              <a:endParaRPr lang="en-US"/>
            </a:p>
          </p:txBody>
        </p:sp>
        <p:sp>
          <p:nvSpPr>
            <p:cNvPr id="182389" name="Text Box 297"/>
            <p:cNvSpPr txBox="1">
              <a:spLocks noChangeArrowheads="1"/>
            </p:cNvSpPr>
            <p:nvPr/>
          </p:nvSpPr>
          <p:spPr bwMode="auto">
            <a:xfrm>
              <a:off x="5088" y="2112"/>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390" name="Text Box 298"/>
            <p:cNvSpPr txBox="1">
              <a:spLocks noChangeArrowheads="1"/>
            </p:cNvSpPr>
            <p:nvPr/>
          </p:nvSpPr>
          <p:spPr bwMode="auto">
            <a:xfrm>
              <a:off x="5244" y="2288"/>
              <a:ext cx="303" cy="154"/>
            </a:xfrm>
            <a:prstGeom prst="rect">
              <a:avLst/>
            </a:prstGeom>
            <a:noFill/>
            <a:ln w="9525">
              <a:noFill/>
              <a:miter lim="800000"/>
              <a:headEnd/>
              <a:tailEnd/>
            </a:ln>
          </p:spPr>
          <p:txBody>
            <a:bodyPr wrap="none">
              <a:spAutoFit/>
            </a:bodyPr>
            <a:lstStyle/>
            <a:p>
              <a:r>
                <a:rPr lang="en-US" sz="1000" b="1"/>
                <a:t>MON</a:t>
              </a:r>
            </a:p>
          </p:txBody>
        </p:sp>
        <p:grpSp>
          <p:nvGrpSpPr>
            <p:cNvPr id="182391" name="Group 299"/>
            <p:cNvGrpSpPr>
              <a:grpSpLocks/>
            </p:cNvGrpSpPr>
            <p:nvPr/>
          </p:nvGrpSpPr>
          <p:grpSpPr bwMode="auto">
            <a:xfrm>
              <a:off x="5034" y="2220"/>
              <a:ext cx="252" cy="173"/>
              <a:chOff x="1536" y="1488"/>
              <a:chExt cx="252" cy="173"/>
            </a:xfrm>
          </p:grpSpPr>
          <p:sp>
            <p:nvSpPr>
              <p:cNvPr id="182392" name="Line 300"/>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393" name="Line 301"/>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grpSp>
      <p:grpSp>
        <p:nvGrpSpPr>
          <p:cNvPr id="182307" name="Group 513"/>
          <p:cNvGrpSpPr>
            <a:grpSpLocks/>
          </p:cNvGrpSpPr>
          <p:nvPr/>
        </p:nvGrpSpPr>
        <p:grpSpPr bwMode="auto">
          <a:xfrm>
            <a:off x="6667500" y="3886200"/>
            <a:ext cx="771525" cy="523875"/>
            <a:chOff x="4200" y="2448"/>
            <a:chExt cx="486" cy="330"/>
          </a:xfrm>
        </p:grpSpPr>
        <p:pic>
          <p:nvPicPr>
            <p:cNvPr id="182378" name="Picture 514" descr="npo0000cd"/>
            <p:cNvPicPr>
              <a:picLocks noChangeArrowheads="1"/>
            </p:cNvPicPr>
            <p:nvPr/>
          </p:nvPicPr>
          <p:blipFill>
            <a:blip r:embed="rId13" cstate="print"/>
            <a:srcRect/>
            <a:stretch>
              <a:fillRect/>
            </a:stretch>
          </p:blipFill>
          <p:spPr bwMode="auto">
            <a:xfrm>
              <a:off x="4206" y="2562"/>
              <a:ext cx="248" cy="167"/>
            </a:xfrm>
            <a:prstGeom prst="rect">
              <a:avLst/>
            </a:prstGeom>
            <a:noFill/>
            <a:ln w="9525" algn="ctr">
              <a:noFill/>
              <a:miter lim="800000"/>
              <a:headEnd/>
              <a:tailEnd/>
            </a:ln>
          </p:spPr>
        </p:pic>
        <p:sp>
          <p:nvSpPr>
            <p:cNvPr id="182379" name="Rectangle 304"/>
            <p:cNvSpPr>
              <a:spLocks noChangeArrowheads="1"/>
            </p:cNvSpPr>
            <p:nvPr/>
          </p:nvSpPr>
          <p:spPr bwMode="auto">
            <a:xfrm>
              <a:off x="4200" y="2556"/>
              <a:ext cx="252" cy="173"/>
            </a:xfrm>
            <a:prstGeom prst="rect">
              <a:avLst/>
            </a:prstGeom>
            <a:noFill/>
            <a:ln w="19050">
              <a:solidFill>
                <a:schemeClr val="tx1"/>
              </a:solidFill>
              <a:miter lim="800000"/>
              <a:headEnd/>
              <a:tailEnd/>
            </a:ln>
          </p:spPr>
          <p:txBody>
            <a:bodyPr wrap="none" anchor="ctr"/>
            <a:lstStyle/>
            <a:p>
              <a:endParaRPr lang="en-US"/>
            </a:p>
          </p:txBody>
        </p:sp>
        <p:sp>
          <p:nvSpPr>
            <p:cNvPr id="182380" name="Text Box 305"/>
            <p:cNvSpPr txBox="1">
              <a:spLocks noChangeArrowheads="1"/>
            </p:cNvSpPr>
            <p:nvPr/>
          </p:nvSpPr>
          <p:spPr bwMode="auto">
            <a:xfrm>
              <a:off x="4254" y="244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381" name="Text Box 306"/>
            <p:cNvSpPr txBox="1">
              <a:spLocks noChangeArrowheads="1"/>
            </p:cNvSpPr>
            <p:nvPr/>
          </p:nvSpPr>
          <p:spPr bwMode="auto">
            <a:xfrm>
              <a:off x="4410" y="2624"/>
              <a:ext cx="276" cy="154"/>
            </a:xfrm>
            <a:prstGeom prst="rect">
              <a:avLst/>
            </a:prstGeom>
            <a:noFill/>
            <a:ln w="9525">
              <a:noFill/>
              <a:miter lim="800000"/>
              <a:headEnd/>
              <a:tailEnd/>
            </a:ln>
          </p:spPr>
          <p:txBody>
            <a:bodyPr wrap="none">
              <a:spAutoFit/>
            </a:bodyPr>
            <a:lstStyle/>
            <a:p>
              <a:r>
                <a:rPr lang="en-US" sz="1000" b="1"/>
                <a:t>SLK</a:t>
              </a:r>
            </a:p>
          </p:txBody>
        </p:sp>
        <p:grpSp>
          <p:nvGrpSpPr>
            <p:cNvPr id="182382" name="Group 307"/>
            <p:cNvGrpSpPr>
              <a:grpSpLocks/>
            </p:cNvGrpSpPr>
            <p:nvPr/>
          </p:nvGrpSpPr>
          <p:grpSpPr bwMode="auto">
            <a:xfrm>
              <a:off x="4248" y="2628"/>
              <a:ext cx="144" cy="48"/>
              <a:chOff x="3456" y="1776"/>
              <a:chExt cx="144" cy="48"/>
            </a:xfrm>
          </p:grpSpPr>
          <p:sp>
            <p:nvSpPr>
              <p:cNvPr id="182383" name="Line 308"/>
              <p:cNvSpPr>
                <a:spLocks noChangeShapeType="1"/>
              </p:cNvSpPr>
              <p:nvPr/>
            </p:nvSpPr>
            <p:spPr bwMode="auto">
              <a:xfrm>
                <a:off x="3456" y="1776"/>
                <a:ext cx="144" cy="0"/>
              </a:xfrm>
              <a:prstGeom prst="line">
                <a:avLst/>
              </a:prstGeom>
              <a:noFill/>
              <a:ln w="19050">
                <a:solidFill>
                  <a:schemeClr val="tx1"/>
                </a:solidFill>
                <a:round/>
                <a:headEnd/>
                <a:tailEnd/>
              </a:ln>
            </p:spPr>
            <p:txBody>
              <a:bodyPr/>
              <a:lstStyle/>
              <a:p>
                <a:endParaRPr lang="en-US"/>
              </a:p>
            </p:txBody>
          </p:sp>
          <p:sp>
            <p:nvSpPr>
              <p:cNvPr id="182384" name="Line 309"/>
              <p:cNvSpPr>
                <a:spLocks noChangeShapeType="1"/>
              </p:cNvSpPr>
              <p:nvPr/>
            </p:nvSpPr>
            <p:spPr bwMode="auto">
              <a:xfrm>
                <a:off x="3462" y="1776"/>
                <a:ext cx="0" cy="48"/>
              </a:xfrm>
              <a:prstGeom prst="line">
                <a:avLst/>
              </a:prstGeom>
              <a:noFill/>
              <a:ln w="19050">
                <a:solidFill>
                  <a:schemeClr val="tx1"/>
                </a:solidFill>
                <a:round/>
                <a:headEnd/>
                <a:tailEnd/>
              </a:ln>
            </p:spPr>
            <p:txBody>
              <a:bodyPr/>
              <a:lstStyle/>
              <a:p>
                <a:endParaRPr lang="en-US"/>
              </a:p>
            </p:txBody>
          </p:sp>
          <p:sp>
            <p:nvSpPr>
              <p:cNvPr id="182385" name="Line 310"/>
              <p:cNvSpPr>
                <a:spLocks noChangeShapeType="1"/>
              </p:cNvSpPr>
              <p:nvPr/>
            </p:nvSpPr>
            <p:spPr bwMode="auto">
              <a:xfrm>
                <a:off x="3528" y="1776"/>
                <a:ext cx="0" cy="48"/>
              </a:xfrm>
              <a:prstGeom prst="line">
                <a:avLst/>
              </a:prstGeom>
              <a:noFill/>
              <a:ln w="19050">
                <a:solidFill>
                  <a:schemeClr val="tx1"/>
                </a:solidFill>
                <a:round/>
                <a:headEnd/>
                <a:tailEnd/>
              </a:ln>
            </p:spPr>
            <p:txBody>
              <a:bodyPr/>
              <a:lstStyle/>
              <a:p>
                <a:endParaRPr lang="en-US"/>
              </a:p>
            </p:txBody>
          </p:sp>
          <p:sp>
            <p:nvSpPr>
              <p:cNvPr id="182386" name="Line 311"/>
              <p:cNvSpPr>
                <a:spLocks noChangeShapeType="1"/>
              </p:cNvSpPr>
              <p:nvPr/>
            </p:nvSpPr>
            <p:spPr bwMode="auto">
              <a:xfrm>
                <a:off x="3594" y="1776"/>
                <a:ext cx="0" cy="48"/>
              </a:xfrm>
              <a:prstGeom prst="line">
                <a:avLst/>
              </a:prstGeom>
              <a:noFill/>
              <a:ln w="19050">
                <a:solidFill>
                  <a:schemeClr val="tx1"/>
                </a:solidFill>
                <a:round/>
                <a:headEnd/>
                <a:tailEnd/>
              </a:ln>
            </p:spPr>
            <p:txBody>
              <a:bodyPr/>
              <a:lstStyle/>
              <a:p>
                <a:endParaRPr lang="en-US"/>
              </a:p>
            </p:txBody>
          </p:sp>
        </p:grpSp>
      </p:grpSp>
      <p:grpSp>
        <p:nvGrpSpPr>
          <p:cNvPr id="182308" name="Group 523"/>
          <p:cNvGrpSpPr>
            <a:grpSpLocks/>
          </p:cNvGrpSpPr>
          <p:nvPr/>
        </p:nvGrpSpPr>
        <p:grpSpPr bwMode="auto">
          <a:xfrm>
            <a:off x="7972425" y="3886200"/>
            <a:ext cx="744538" cy="523875"/>
            <a:chOff x="5022" y="2448"/>
            <a:chExt cx="469" cy="330"/>
          </a:xfrm>
        </p:grpSpPr>
        <p:grpSp>
          <p:nvGrpSpPr>
            <p:cNvPr id="182371" name="Group 524"/>
            <p:cNvGrpSpPr>
              <a:grpSpLocks/>
            </p:cNvGrpSpPr>
            <p:nvPr/>
          </p:nvGrpSpPr>
          <p:grpSpPr bwMode="auto">
            <a:xfrm>
              <a:off x="5046" y="2562"/>
              <a:ext cx="248" cy="167"/>
              <a:chOff x="5046" y="2562"/>
              <a:chExt cx="248" cy="167"/>
            </a:xfrm>
          </p:grpSpPr>
          <p:pic>
            <p:nvPicPr>
              <p:cNvPr id="182376" name="Picture 525" descr="npo0000ce"/>
              <p:cNvPicPr>
                <a:picLocks noChangeArrowheads="1"/>
              </p:cNvPicPr>
              <p:nvPr/>
            </p:nvPicPr>
            <p:blipFill>
              <a:blip r:embed="rId14" cstate="print"/>
              <a:srcRect/>
              <a:stretch>
                <a:fillRect/>
              </a:stretch>
            </p:blipFill>
            <p:spPr bwMode="auto">
              <a:xfrm>
                <a:off x="5047" y="2563"/>
                <a:ext cx="246" cy="165"/>
              </a:xfrm>
              <a:prstGeom prst="rect">
                <a:avLst/>
              </a:prstGeom>
              <a:noFill/>
              <a:ln w="9525" algn="ctr">
                <a:noFill/>
                <a:miter lim="800000"/>
                <a:headEnd/>
                <a:tailEnd/>
              </a:ln>
            </p:spPr>
          </p:pic>
          <p:sp>
            <p:nvSpPr>
              <p:cNvPr id="182377" name="Rectangle 315"/>
              <p:cNvSpPr>
                <a:spLocks noChangeArrowheads="1"/>
              </p:cNvSpPr>
              <p:nvPr/>
            </p:nvSpPr>
            <p:spPr bwMode="auto">
              <a:xfrm>
                <a:off x="5046" y="2562"/>
                <a:ext cx="248" cy="167"/>
              </a:xfrm>
              <a:prstGeom prst="rect">
                <a:avLst/>
              </a:prstGeom>
              <a:noFill/>
              <a:ln w="3175">
                <a:noFill/>
                <a:miter lim="800000"/>
                <a:headEnd/>
                <a:tailEnd/>
              </a:ln>
            </p:spPr>
            <p:txBody>
              <a:bodyPr/>
              <a:lstStyle/>
              <a:p>
                <a:endParaRPr lang="en-US"/>
              </a:p>
            </p:txBody>
          </p:sp>
        </p:grpSp>
        <p:sp>
          <p:nvSpPr>
            <p:cNvPr id="182372" name="Rectangle 316"/>
            <p:cNvSpPr>
              <a:spLocks noChangeArrowheads="1"/>
            </p:cNvSpPr>
            <p:nvPr/>
          </p:nvSpPr>
          <p:spPr bwMode="auto">
            <a:xfrm>
              <a:off x="5040" y="2556"/>
              <a:ext cx="252" cy="173"/>
            </a:xfrm>
            <a:prstGeom prst="rect">
              <a:avLst/>
            </a:prstGeom>
            <a:noFill/>
            <a:ln w="19050">
              <a:solidFill>
                <a:schemeClr val="tx1"/>
              </a:solidFill>
              <a:miter lim="800000"/>
              <a:headEnd/>
              <a:tailEnd/>
            </a:ln>
          </p:spPr>
          <p:txBody>
            <a:bodyPr wrap="none" anchor="ctr"/>
            <a:lstStyle/>
            <a:p>
              <a:endParaRPr lang="en-US"/>
            </a:p>
          </p:txBody>
        </p:sp>
        <p:sp>
          <p:nvSpPr>
            <p:cNvPr id="182373" name="Text Box 317"/>
            <p:cNvSpPr txBox="1">
              <a:spLocks noChangeArrowheads="1"/>
            </p:cNvSpPr>
            <p:nvPr/>
          </p:nvSpPr>
          <p:spPr bwMode="auto">
            <a:xfrm>
              <a:off x="5094" y="244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82374" name="Text Box 318"/>
            <p:cNvSpPr txBox="1">
              <a:spLocks noChangeArrowheads="1"/>
            </p:cNvSpPr>
            <p:nvPr/>
          </p:nvSpPr>
          <p:spPr bwMode="auto">
            <a:xfrm>
              <a:off x="5250" y="2624"/>
              <a:ext cx="241" cy="154"/>
            </a:xfrm>
            <a:prstGeom prst="rect">
              <a:avLst/>
            </a:prstGeom>
            <a:noFill/>
            <a:ln w="9525">
              <a:noFill/>
              <a:miter lim="800000"/>
              <a:headEnd/>
              <a:tailEnd/>
            </a:ln>
          </p:spPr>
          <p:txBody>
            <a:bodyPr wrap="none">
              <a:spAutoFit/>
            </a:bodyPr>
            <a:lstStyle/>
            <a:p>
              <a:r>
                <a:rPr lang="en-US" sz="1000" b="1"/>
                <a:t>MN</a:t>
              </a:r>
            </a:p>
          </p:txBody>
        </p:sp>
        <p:sp>
          <p:nvSpPr>
            <p:cNvPr id="182375" name="Text Box 319"/>
            <p:cNvSpPr txBox="1">
              <a:spLocks noChangeArrowheads="1"/>
            </p:cNvSpPr>
            <p:nvPr/>
          </p:nvSpPr>
          <p:spPr bwMode="auto">
            <a:xfrm>
              <a:off x="5022" y="2562"/>
              <a:ext cx="287" cy="173"/>
            </a:xfrm>
            <a:prstGeom prst="rect">
              <a:avLst/>
            </a:prstGeom>
            <a:noFill/>
            <a:ln w="9525">
              <a:noFill/>
              <a:miter lim="800000"/>
              <a:headEnd/>
              <a:tailEnd/>
            </a:ln>
          </p:spPr>
          <p:txBody>
            <a:bodyPr wrap="none">
              <a:spAutoFit/>
            </a:bodyPr>
            <a:lstStyle/>
            <a:p>
              <a:r>
                <a:rPr lang="en-US" sz="1200" b="1"/>
                <a:t>M P</a:t>
              </a:r>
            </a:p>
          </p:txBody>
        </p:sp>
      </p:grpSp>
      <p:grpSp>
        <p:nvGrpSpPr>
          <p:cNvPr id="182309" name="Group 531"/>
          <p:cNvGrpSpPr>
            <a:grpSpLocks/>
          </p:cNvGrpSpPr>
          <p:nvPr/>
        </p:nvGrpSpPr>
        <p:grpSpPr bwMode="auto">
          <a:xfrm>
            <a:off x="7991475" y="4537075"/>
            <a:ext cx="820738" cy="415925"/>
            <a:chOff x="5034" y="2858"/>
            <a:chExt cx="517" cy="262"/>
          </a:xfrm>
        </p:grpSpPr>
        <p:pic>
          <p:nvPicPr>
            <p:cNvPr id="182363" name="Picture 532" descr="npo0000d1"/>
            <p:cNvPicPr>
              <a:picLocks noChangeArrowheads="1"/>
            </p:cNvPicPr>
            <p:nvPr/>
          </p:nvPicPr>
          <p:blipFill>
            <a:blip r:embed="rId8" cstate="print"/>
            <a:srcRect/>
            <a:stretch>
              <a:fillRect/>
            </a:stretch>
          </p:blipFill>
          <p:spPr bwMode="auto">
            <a:xfrm>
              <a:off x="5044" y="2900"/>
              <a:ext cx="248" cy="167"/>
            </a:xfrm>
            <a:prstGeom prst="rect">
              <a:avLst/>
            </a:prstGeom>
            <a:noFill/>
            <a:ln w="9525" algn="ctr">
              <a:noFill/>
              <a:miter lim="800000"/>
              <a:headEnd/>
              <a:tailEnd/>
            </a:ln>
          </p:spPr>
        </p:pic>
        <p:sp>
          <p:nvSpPr>
            <p:cNvPr id="182364" name="Rectangle 322"/>
            <p:cNvSpPr>
              <a:spLocks noChangeArrowheads="1"/>
            </p:cNvSpPr>
            <p:nvPr/>
          </p:nvSpPr>
          <p:spPr bwMode="auto">
            <a:xfrm>
              <a:off x="5038" y="2900"/>
              <a:ext cx="252" cy="173"/>
            </a:xfrm>
            <a:prstGeom prst="rect">
              <a:avLst/>
            </a:prstGeom>
            <a:noFill/>
            <a:ln w="19050">
              <a:solidFill>
                <a:schemeClr val="tx1"/>
              </a:solidFill>
              <a:miter lim="800000"/>
              <a:headEnd/>
              <a:tailEnd/>
            </a:ln>
          </p:spPr>
          <p:txBody>
            <a:bodyPr wrap="none" anchor="ctr"/>
            <a:lstStyle/>
            <a:p>
              <a:endParaRPr lang="en-US"/>
            </a:p>
          </p:txBody>
        </p:sp>
        <p:grpSp>
          <p:nvGrpSpPr>
            <p:cNvPr id="182365" name="Group 323"/>
            <p:cNvGrpSpPr>
              <a:grpSpLocks/>
            </p:cNvGrpSpPr>
            <p:nvPr/>
          </p:nvGrpSpPr>
          <p:grpSpPr bwMode="auto">
            <a:xfrm>
              <a:off x="5074" y="2858"/>
              <a:ext cx="176" cy="35"/>
              <a:chOff x="1608" y="576"/>
              <a:chExt cx="176" cy="35"/>
            </a:xfrm>
          </p:grpSpPr>
          <p:sp>
            <p:nvSpPr>
              <p:cNvPr id="182368" name="Oval 324"/>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369" name="Oval 325"/>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82370" name="Oval 326"/>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82366" name="Text Box 327"/>
            <p:cNvSpPr txBox="1">
              <a:spLocks noChangeArrowheads="1"/>
            </p:cNvSpPr>
            <p:nvPr/>
          </p:nvSpPr>
          <p:spPr bwMode="auto">
            <a:xfrm>
              <a:off x="5034" y="2900"/>
              <a:ext cx="250" cy="173"/>
            </a:xfrm>
            <a:prstGeom prst="rect">
              <a:avLst/>
            </a:prstGeom>
            <a:noFill/>
            <a:ln w="9525">
              <a:noFill/>
              <a:miter lim="800000"/>
              <a:headEnd/>
              <a:tailEnd/>
            </a:ln>
          </p:spPr>
          <p:txBody>
            <a:bodyPr wrap="none">
              <a:spAutoFit/>
            </a:bodyPr>
            <a:lstStyle/>
            <a:p>
              <a:r>
                <a:rPr lang="en-US" sz="1200" b="1"/>
                <a:t>M I</a:t>
              </a:r>
            </a:p>
          </p:txBody>
        </p:sp>
        <p:sp>
          <p:nvSpPr>
            <p:cNvPr id="182367" name="Text Box 328"/>
            <p:cNvSpPr txBox="1">
              <a:spLocks noChangeArrowheads="1"/>
            </p:cNvSpPr>
            <p:nvPr/>
          </p:nvSpPr>
          <p:spPr bwMode="auto">
            <a:xfrm>
              <a:off x="5248" y="2966"/>
              <a:ext cx="303" cy="154"/>
            </a:xfrm>
            <a:prstGeom prst="rect">
              <a:avLst/>
            </a:prstGeom>
            <a:noFill/>
            <a:ln w="9525">
              <a:noFill/>
              <a:miter lim="800000"/>
              <a:headEnd/>
              <a:tailEnd/>
            </a:ln>
          </p:spPr>
          <p:txBody>
            <a:bodyPr wrap="none">
              <a:spAutoFit/>
            </a:bodyPr>
            <a:lstStyle/>
            <a:p>
              <a:r>
                <a:rPr lang="en-US" sz="1000" b="1"/>
                <a:t>ROM</a:t>
              </a:r>
            </a:p>
          </p:txBody>
        </p:sp>
      </p:grpSp>
      <p:sp>
        <p:nvSpPr>
          <p:cNvPr id="182310" name="Line 329"/>
          <p:cNvSpPr>
            <a:spLocks noChangeShapeType="1"/>
          </p:cNvSpPr>
          <p:nvPr/>
        </p:nvSpPr>
        <p:spPr bwMode="auto">
          <a:xfrm>
            <a:off x="609600" y="1752600"/>
            <a:ext cx="0" cy="4662488"/>
          </a:xfrm>
          <a:prstGeom prst="line">
            <a:avLst/>
          </a:prstGeom>
          <a:noFill/>
          <a:ln w="38100">
            <a:solidFill>
              <a:schemeClr val="tx1"/>
            </a:solidFill>
            <a:round/>
            <a:headEnd/>
            <a:tailEnd/>
          </a:ln>
        </p:spPr>
        <p:txBody>
          <a:bodyPr/>
          <a:lstStyle/>
          <a:p>
            <a:endParaRPr lang="en-US"/>
          </a:p>
        </p:txBody>
      </p:sp>
      <p:sp>
        <p:nvSpPr>
          <p:cNvPr id="182311" name="Line 330"/>
          <p:cNvSpPr>
            <a:spLocks noChangeShapeType="1"/>
          </p:cNvSpPr>
          <p:nvPr/>
        </p:nvSpPr>
        <p:spPr bwMode="auto">
          <a:xfrm>
            <a:off x="609600" y="2057400"/>
            <a:ext cx="228600" cy="0"/>
          </a:xfrm>
          <a:prstGeom prst="line">
            <a:avLst/>
          </a:prstGeom>
          <a:noFill/>
          <a:ln w="38100">
            <a:solidFill>
              <a:schemeClr val="tx1"/>
            </a:solidFill>
            <a:round/>
            <a:headEnd/>
            <a:tailEnd/>
          </a:ln>
        </p:spPr>
        <p:txBody>
          <a:bodyPr/>
          <a:lstStyle/>
          <a:p>
            <a:endParaRPr lang="en-US"/>
          </a:p>
        </p:txBody>
      </p:sp>
      <p:sp>
        <p:nvSpPr>
          <p:cNvPr id="182312" name="Line 331"/>
          <p:cNvSpPr>
            <a:spLocks noChangeShapeType="1"/>
          </p:cNvSpPr>
          <p:nvPr/>
        </p:nvSpPr>
        <p:spPr bwMode="auto">
          <a:xfrm>
            <a:off x="609600" y="2590800"/>
            <a:ext cx="228600" cy="0"/>
          </a:xfrm>
          <a:prstGeom prst="line">
            <a:avLst/>
          </a:prstGeom>
          <a:noFill/>
          <a:ln w="38100">
            <a:solidFill>
              <a:schemeClr val="tx1"/>
            </a:solidFill>
            <a:round/>
            <a:headEnd/>
            <a:tailEnd/>
          </a:ln>
        </p:spPr>
        <p:txBody>
          <a:bodyPr/>
          <a:lstStyle/>
          <a:p>
            <a:endParaRPr lang="en-US"/>
          </a:p>
        </p:txBody>
      </p:sp>
      <p:sp>
        <p:nvSpPr>
          <p:cNvPr id="182313" name="Line 332"/>
          <p:cNvSpPr>
            <a:spLocks noChangeShapeType="1"/>
          </p:cNvSpPr>
          <p:nvPr/>
        </p:nvSpPr>
        <p:spPr bwMode="auto">
          <a:xfrm>
            <a:off x="609600" y="4800600"/>
            <a:ext cx="228600" cy="0"/>
          </a:xfrm>
          <a:prstGeom prst="line">
            <a:avLst/>
          </a:prstGeom>
          <a:noFill/>
          <a:ln w="38100">
            <a:solidFill>
              <a:schemeClr val="tx1"/>
            </a:solidFill>
            <a:round/>
            <a:headEnd/>
            <a:tailEnd/>
          </a:ln>
        </p:spPr>
        <p:txBody>
          <a:bodyPr/>
          <a:lstStyle/>
          <a:p>
            <a:endParaRPr lang="en-US"/>
          </a:p>
        </p:txBody>
      </p:sp>
      <p:sp>
        <p:nvSpPr>
          <p:cNvPr id="182314" name="Line 333"/>
          <p:cNvSpPr>
            <a:spLocks noChangeShapeType="1"/>
          </p:cNvSpPr>
          <p:nvPr/>
        </p:nvSpPr>
        <p:spPr bwMode="auto">
          <a:xfrm>
            <a:off x="609600" y="5334000"/>
            <a:ext cx="228600" cy="0"/>
          </a:xfrm>
          <a:prstGeom prst="line">
            <a:avLst/>
          </a:prstGeom>
          <a:noFill/>
          <a:ln w="38100">
            <a:solidFill>
              <a:schemeClr val="tx1"/>
            </a:solidFill>
            <a:round/>
            <a:headEnd/>
            <a:tailEnd/>
          </a:ln>
        </p:spPr>
        <p:txBody>
          <a:bodyPr/>
          <a:lstStyle/>
          <a:p>
            <a:endParaRPr lang="en-US"/>
          </a:p>
        </p:txBody>
      </p:sp>
      <p:sp>
        <p:nvSpPr>
          <p:cNvPr id="182315" name="Line 334"/>
          <p:cNvSpPr>
            <a:spLocks noChangeShapeType="1"/>
          </p:cNvSpPr>
          <p:nvPr/>
        </p:nvSpPr>
        <p:spPr bwMode="auto">
          <a:xfrm>
            <a:off x="609600" y="5867400"/>
            <a:ext cx="228600" cy="0"/>
          </a:xfrm>
          <a:prstGeom prst="line">
            <a:avLst/>
          </a:prstGeom>
          <a:noFill/>
          <a:ln w="38100">
            <a:solidFill>
              <a:schemeClr val="tx1"/>
            </a:solidFill>
            <a:round/>
            <a:headEnd/>
            <a:tailEnd/>
          </a:ln>
        </p:spPr>
        <p:txBody>
          <a:bodyPr/>
          <a:lstStyle/>
          <a:p>
            <a:endParaRPr lang="en-US"/>
          </a:p>
        </p:txBody>
      </p:sp>
      <p:sp>
        <p:nvSpPr>
          <p:cNvPr id="182316" name="Line 335"/>
          <p:cNvSpPr>
            <a:spLocks noChangeShapeType="1"/>
          </p:cNvSpPr>
          <p:nvPr/>
        </p:nvSpPr>
        <p:spPr bwMode="auto">
          <a:xfrm>
            <a:off x="1295400" y="3200400"/>
            <a:ext cx="228600" cy="0"/>
          </a:xfrm>
          <a:prstGeom prst="line">
            <a:avLst/>
          </a:prstGeom>
          <a:noFill/>
          <a:ln w="38100">
            <a:solidFill>
              <a:schemeClr val="tx1"/>
            </a:solidFill>
            <a:round/>
            <a:headEnd/>
            <a:tailEnd/>
          </a:ln>
        </p:spPr>
        <p:txBody>
          <a:bodyPr/>
          <a:lstStyle/>
          <a:p>
            <a:endParaRPr lang="en-US"/>
          </a:p>
        </p:txBody>
      </p:sp>
      <p:sp>
        <p:nvSpPr>
          <p:cNvPr id="182317" name="Line 336"/>
          <p:cNvSpPr>
            <a:spLocks noChangeShapeType="1"/>
          </p:cNvSpPr>
          <p:nvPr/>
        </p:nvSpPr>
        <p:spPr bwMode="auto">
          <a:xfrm>
            <a:off x="609600" y="6400800"/>
            <a:ext cx="228600" cy="0"/>
          </a:xfrm>
          <a:prstGeom prst="line">
            <a:avLst/>
          </a:prstGeom>
          <a:noFill/>
          <a:ln w="38100">
            <a:solidFill>
              <a:schemeClr val="tx1"/>
            </a:solidFill>
            <a:round/>
            <a:headEnd/>
            <a:tailEnd/>
          </a:ln>
        </p:spPr>
        <p:txBody>
          <a:bodyPr/>
          <a:lstStyle/>
          <a:p>
            <a:endParaRPr lang="en-US"/>
          </a:p>
        </p:txBody>
      </p:sp>
      <p:sp>
        <p:nvSpPr>
          <p:cNvPr id="182318" name="Line 337"/>
          <p:cNvSpPr>
            <a:spLocks noChangeShapeType="1"/>
          </p:cNvSpPr>
          <p:nvPr/>
        </p:nvSpPr>
        <p:spPr bwMode="auto">
          <a:xfrm>
            <a:off x="1295400" y="2838450"/>
            <a:ext cx="0" cy="1447800"/>
          </a:xfrm>
          <a:prstGeom prst="line">
            <a:avLst/>
          </a:prstGeom>
          <a:noFill/>
          <a:ln w="38100">
            <a:solidFill>
              <a:schemeClr val="tx1"/>
            </a:solidFill>
            <a:round/>
            <a:headEnd/>
            <a:tailEnd/>
          </a:ln>
        </p:spPr>
        <p:txBody>
          <a:bodyPr/>
          <a:lstStyle/>
          <a:p>
            <a:endParaRPr lang="en-US"/>
          </a:p>
        </p:txBody>
      </p:sp>
      <p:sp>
        <p:nvSpPr>
          <p:cNvPr id="182319" name="Line 338"/>
          <p:cNvSpPr>
            <a:spLocks noChangeShapeType="1"/>
          </p:cNvSpPr>
          <p:nvPr/>
        </p:nvSpPr>
        <p:spPr bwMode="auto">
          <a:xfrm>
            <a:off x="1295400" y="3733800"/>
            <a:ext cx="228600" cy="0"/>
          </a:xfrm>
          <a:prstGeom prst="line">
            <a:avLst/>
          </a:prstGeom>
          <a:noFill/>
          <a:ln w="38100">
            <a:solidFill>
              <a:schemeClr val="tx1"/>
            </a:solidFill>
            <a:round/>
            <a:headEnd/>
            <a:tailEnd/>
          </a:ln>
        </p:spPr>
        <p:txBody>
          <a:bodyPr/>
          <a:lstStyle/>
          <a:p>
            <a:endParaRPr lang="en-US"/>
          </a:p>
        </p:txBody>
      </p:sp>
      <p:sp>
        <p:nvSpPr>
          <p:cNvPr id="182320" name="Line 339"/>
          <p:cNvSpPr>
            <a:spLocks noChangeShapeType="1"/>
          </p:cNvSpPr>
          <p:nvPr/>
        </p:nvSpPr>
        <p:spPr bwMode="auto">
          <a:xfrm>
            <a:off x="1295400" y="4267200"/>
            <a:ext cx="228600" cy="0"/>
          </a:xfrm>
          <a:prstGeom prst="line">
            <a:avLst/>
          </a:prstGeom>
          <a:noFill/>
          <a:ln w="38100">
            <a:solidFill>
              <a:schemeClr val="tx1"/>
            </a:solidFill>
            <a:round/>
            <a:headEnd/>
            <a:tailEnd/>
          </a:ln>
        </p:spPr>
        <p:txBody>
          <a:bodyPr/>
          <a:lstStyle/>
          <a:p>
            <a:endParaRPr lang="en-US"/>
          </a:p>
        </p:txBody>
      </p:sp>
      <p:sp>
        <p:nvSpPr>
          <p:cNvPr id="182321" name="Line 340"/>
          <p:cNvSpPr>
            <a:spLocks noChangeShapeType="1"/>
          </p:cNvSpPr>
          <p:nvPr/>
        </p:nvSpPr>
        <p:spPr bwMode="auto">
          <a:xfrm>
            <a:off x="3505200" y="1752600"/>
            <a:ext cx="0" cy="4662488"/>
          </a:xfrm>
          <a:prstGeom prst="line">
            <a:avLst/>
          </a:prstGeom>
          <a:noFill/>
          <a:ln w="38100">
            <a:solidFill>
              <a:schemeClr val="tx1"/>
            </a:solidFill>
            <a:round/>
            <a:headEnd/>
            <a:tailEnd/>
          </a:ln>
        </p:spPr>
        <p:txBody>
          <a:bodyPr/>
          <a:lstStyle/>
          <a:p>
            <a:endParaRPr lang="en-US"/>
          </a:p>
        </p:txBody>
      </p:sp>
      <p:sp>
        <p:nvSpPr>
          <p:cNvPr id="182322" name="Line 341"/>
          <p:cNvSpPr>
            <a:spLocks noChangeShapeType="1"/>
          </p:cNvSpPr>
          <p:nvPr/>
        </p:nvSpPr>
        <p:spPr bwMode="auto">
          <a:xfrm>
            <a:off x="3505200" y="2057400"/>
            <a:ext cx="228600" cy="0"/>
          </a:xfrm>
          <a:prstGeom prst="line">
            <a:avLst/>
          </a:prstGeom>
          <a:noFill/>
          <a:ln w="38100">
            <a:solidFill>
              <a:schemeClr val="tx1"/>
            </a:solidFill>
            <a:round/>
            <a:headEnd/>
            <a:tailEnd/>
          </a:ln>
        </p:spPr>
        <p:txBody>
          <a:bodyPr/>
          <a:lstStyle/>
          <a:p>
            <a:endParaRPr lang="en-US"/>
          </a:p>
        </p:txBody>
      </p:sp>
      <p:sp>
        <p:nvSpPr>
          <p:cNvPr id="182323" name="Line 342"/>
          <p:cNvSpPr>
            <a:spLocks noChangeShapeType="1"/>
          </p:cNvSpPr>
          <p:nvPr/>
        </p:nvSpPr>
        <p:spPr bwMode="auto">
          <a:xfrm>
            <a:off x="3505200" y="2590800"/>
            <a:ext cx="228600" cy="0"/>
          </a:xfrm>
          <a:prstGeom prst="line">
            <a:avLst/>
          </a:prstGeom>
          <a:noFill/>
          <a:ln w="38100">
            <a:solidFill>
              <a:schemeClr val="tx1"/>
            </a:solidFill>
            <a:round/>
            <a:headEnd/>
            <a:tailEnd/>
          </a:ln>
        </p:spPr>
        <p:txBody>
          <a:bodyPr/>
          <a:lstStyle/>
          <a:p>
            <a:endParaRPr lang="en-US"/>
          </a:p>
        </p:txBody>
      </p:sp>
      <p:sp>
        <p:nvSpPr>
          <p:cNvPr id="182324" name="Line 343"/>
          <p:cNvSpPr>
            <a:spLocks noChangeShapeType="1"/>
          </p:cNvSpPr>
          <p:nvPr/>
        </p:nvSpPr>
        <p:spPr bwMode="auto">
          <a:xfrm>
            <a:off x="3505200" y="4800600"/>
            <a:ext cx="228600" cy="0"/>
          </a:xfrm>
          <a:prstGeom prst="line">
            <a:avLst/>
          </a:prstGeom>
          <a:noFill/>
          <a:ln w="38100">
            <a:solidFill>
              <a:schemeClr val="tx1"/>
            </a:solidFill>
            <a:round/>
            <a:headEnd/>
            <a:tailEnd/>
          </a:ln>
        </p:spPr>
        <p:txBody>
          <a:bodyPr/>
          <a:lstStyle/>
          <a:p>
            <a:endParaRPr lang="en-US"/>
          </a:p>
        </p:txBody>
      </p:sp>
      <p:sp>
        <p:nvSpPr>
          <p:cNvPr id="182325" name="Line 344"/>
          <p:cNvSpPr>
            <a:spLocks noChangeShapeType="1"/>
          </p:cNvSpPr>
          <p:nvPr/>
        </p:nvSpPr>
        <p:spPr bwMode="auto">
          <a:xfrm>
            <a:off x="3505200" y="5334000"/>
            <a:ext cx="228600" cy="0"/>
          </a:xfrm>
          <a:prstGeom prst="line">
            <a:avLst/>
          </a:prstGeom>
          <a:noFill/>
          <a:ln w="38100">
            <a:solidFill>
              <a:schemeClr val="tx1"/>
            </a:solidFill>
            <a:round/>
            <a:headEnd/>
            <a:tailEnd/>
          </a:ln>
        </p:spPr>
        <p:txBody>
          <a:bodyPr/>
          <a:lstStyle/>
          <a:p>
            <a:endParaRPr lang="en-US"/>
          </a:p>
        </p:txBody>
      </p:sp>
      <p:sp>
        <p:nvSpPr>
          <p:cNvPr id="182326" name="Line 345"/>
          <p:cNvSpPr>
            <a:spLocks noChangeShapeType="1"/>
          </p:cNvSpPr>
          <p:nvPr/>
        </p:nvSpPr>
        <p:spPr bwMode="auto">
          <a:xfrm>
            <a:off x="3505200" y="5867400"/>
            <a:ext cx="228600" cy="0"/>
          </a:xfrm>
          <a:prstGeom prst="line">
            <a:avLst/>
          </a:prstGeom>
          <a:noFill/>
          <a:ln w="38100">
            <a:solidFill>
              <a:schemeClr val="tx1"/>
            </a:solidFill>
            <a:round/>
            <a:headEnd/>
            <a:tailEnd/>
          </a:ln>
        </p:spPr>
        <p:txBody>
          <a:bodyPr/>
          <a:lstStyle/>
          <a:p>
            <a:endParaRPr lang="en-US"/>
          </a:p>
        </p:txBody>
      </p:sp>
      <p:sp>
        <p:nvSpPr>
          <p:cNvPr id="182327" name="Line 346"/>
          <p:cNvSpPr>
            <a:spLocks noChangeShapeType="1"/>
          </p:cNvSpPr>
          <p:nvPr/>
        </p:nvSpPr>
        <p:spPr bwMode="auto">
          <a:xfrm>
            <a:off x="3505200" y="6400800"/>
            <a:ext cx="228600" cy="0"/>
          </a:xfrm>
          <a:prstGeom prst="line">
            <a:avLst/>
          </a:prstGeom>
          <a:noFill/>
          <a:ln w="38100">
            <a:solidFill>
              <a:schemeClr val="tx1"/>
            </a:solidFill>
            <a:round/>
            <a:headEnd/>
            <a:tailEnd/>
          </a:ln>
        </p:spPr>
        <p:txBody>
          <a:bodyPr/>
          <a:lstStyle/>
          <a:p>
            <a:endParaRPr lang="en-US"/>
          </a:p>
        </p:txBody>
      </p:sp>
      <p:sp>
        <p:nvSpPr>
          <p:cNvPr id="182328" name="Line 347"/>
          <p:cNvSpPr>
            <a:spLocks noChangeShapeType="1"/>
          </p:cNvSpPr>
          <p:nvPr/>
        </p:nvSpPr>
        <p:spPr bwMode="auto">
          <a:xfrm>
            <a:off x="3505200" y="3124200"/>
            <a:ext cx="228600" cy="0"/>
          </a:xfrm>
          <a:prstGeom prst="line">
            <a:avLst/>
          </a:prstGeom>
          <a:noFill/>
          <a:ln w="38100">
            <a:solidFill>
              <a:schemeClr val="tx1"/>
            </a:solidFill>
            <a:round/>
            <a:headEnd/>
            <a:tailEnd/>
          </a:ln>
        </p:spPr>
        <p:txBody>
          <a:bodyPr/>
          <a:lstStyle/>
          <a:p>
            <a:endParaRPr lang="en-US"/>
          </a:p>
        </p:txBody>
      </p:sp>
      <p:sp>
        <p:nvSpPr>
          <p:cNvPr id="182329" name="Line 348"/>
          <p:cNvSpPr>
            <a:spLocks noChangeShapeType="1"/>
          </p:cNvSpPr>
          <p:nvPr/>
        </p:nvSpPr>
        <p:spPr bwMode="auto">
          <a:xfrm>
            <a:off x="3505200" y="3657600"/>
            <a:ext cx="228600" cy="0"/>
          </a:xfrm>
          <a:prstGeom prst="line">
            <a:avLst/>
          </a:prstGeom>
          <a:noFill/>
          <a:ln w="38100">
            <a:solidFill>
              <a:schemeClr val="tx1"/>
            </a:solidFill>
            <a:round/>
            <a:headEnd/>
            <a:tailEnd/>
          </a:ln>
        </p:spPr>
        <p:txBody>
          <a:bodyPr/>
          <a:lstStyle/>
          <a:p>
            <a:endParaRPr lang="en-US"/>
          </a:p>
        </p:txBody>
      </p:sp>
      <p:sp>
        <p:nvSpPr>
          <p:cNvPr id="182330" name="Line 349"/>
          <p:cNvSpPr>
            <a:spLocks noChangeShapeType="1"/>
          </p:cNvSpPr>
          <p:nvPr/>
        </p:nvSpPr>
        <p:spPr bwMode="auto">
          <a:xfrm>
            <a:off x="3505200" y="4191000"/>
            <a:ext cx="228600" cy="0"/>
          </a:xfrm>
          <a:prstGeom prst="line">
            <a:avLst/>
          </a:prstGeom>
          <a:noFill/>
          <a:ln w="38100">
            <a:solidFill>
              <a:schemeClr val="tx1"/>
            </a:solidFill>
            <a:round/>
            <a:headEnd/>
            <a:tailEnd/>
          </a:ln>
        </p:spPr>
        <p:txBody>
          <a:bodyPr/>
          <a:lstStyle/>
          <a:p>
            <a:endParaRPr lang="en-US"/>
          </a:p>
        </p:txBody>
      </p:sp>
      <p:sp>
        <p:nvSpPr>
          <p:cNvPr id="182331" name="Line 350"/>
          <p:cNvSpPr>
            <a:spLocks noChangeShapeType="1"/>
          </p:cNvSpPr>
          <p:nvPr/>
        </p:nvSpPr>
        <p:spPr bwMode="auto">
          <a:xfrm>
            <a:off x="590550" y="990600"/>
            <a:ext cx="7038975" cy="0"/>
          </a:xfrm>
          <a:prstGeom prst="line">
            <a:avLst/>
          </a:prstGeom>
          <a:noFill/>
          <a:ln w="38100">
            <a:solidFill>
              <a:schemeClr val="tx1"/>
            </a:solidFill>
            <a:round/>
            <a:headEnd/>
            <a:tailEnd/>
          </a:ln>
        </p:spPr>
        <p:txBody>
          <a:bodyPr/>
          <a:lstStyle/>
          <a:p>
            <a:endParaRPr lang="en-US"/>
          </a:p>
        </p:txBody>
      </p:sp>
      <p:sp>
        <p:nvSpPr>
          <p:cNvPr id="182332" name="Line 351"/>
          <p:cNvSpPr>
            <a:spLocks noChangeShapeType="1"/>
          </p:cNvSpPr>
          <p:nvPr/>
        </p:nvSpPr>
        <p:spPr bwMode="auto">
          <a:xfrm flipV="1">
            <a:off x="4572000" y="838200"/>
            <a:ext cx="0" cy="152400"/>
          </a:xfrm>
          <a:prstGeom prst="line">
            <a:avLst/>
          </a:prstGeom>
          <a:noFill/>
          <a:ln w="38100">
            <a:solidFill>
              <a:schemeClr val="tx1"/>
            </a:solidFill>
            <a:round/>
            <a:headEnd/>
            <a:tailEnd/>
          </a:ln>
        </p:spPr>
        <p:txBody>
          <a:bodyPr/>
          <a:lstStyle/>
          <a:p>
            <a:endParaRPr lang="en-US"/>
          </a:p>
        </p:txBody>
      </p:sp>
      <p:sp>
        <p:nvSpPr>
          <p:cNvPr id="182333" name="Line 352"/>
          <p:cNvSpPr>
            <a:spLocks noChangeShapeType="1"/>
          </p:cNvSpPr>
          <p:nvPr/>
        </p:nvSpPr>
        <p:spPr bwMode="auto">
          <a:xfrm>
            <a:off x="609600" y="990600"/>
            <a:ext cx="0" cy="228600"/>
          </a:xfrm>
          <a:prstGeom prst="line">
            <a:avLst/>
          </a:prstGeom>
          <a:noFill/>
          <a:ln w="38100">
            <a:solidFill>
              <a:schemeClr val="tx1"/>
            </a:solidFill>
            <a:round/>
            <a:headEnd/>
            <a:tailEnd/>
          </a:ln>
        </p:spPr>
        <p:txBody>
          <a:bodyPr/>
          <a:lstStyle/>
          <a:p>
            <a:endParaRPr lang="en-US"/>
          </a:p>
        </p:txBody>
      </p:sp>
      <p:sp>
        <p:nvSpPr>
          <p:cNvPr id="182334" name="Line 353"/>
          <p:cNvSpPr>
            <a:spLocks noChangeShapeType="1"/>
          </p:cNvSpPr>
          <p:nvPr/>
        </p:nvSpPr>
        <p:spPr bwMode="auto">
          <a:xfrm>
            <a:off x="3486150" y="990600"/>
            <a:ext cx="0" cy="228600"/>
          </a:xfrm>
          <a:prstGeom prst="line">
            <a:avLst/>
          </a:prstGeom>
          <a:noFill/>
          <a:ln w="38100">
            <a:solidFill>
              <a:schemeClr val="tx1"/>
            </a:solidFill>
            <a:round/>
            <a:headEnd/>
            <a:tailEnd/>
          </a:ln>
        </p:spPr>
        <p:txBody>
          <a:bodyPr/>
          <a:lstStyle/>
          <a:p>
            <a:endParaRPr lang="en-US"/>
          </a:p>
        </p:txBody>
      </p:sp>
      <p:sp>
        <p:nvSpPr>
          <p:cNvPr id="182335" name="Line 354"/>
          <p:cNvSpPr>
            <a:spLocks noChangeShapeType="1"/>
          </p:cNvSpPr>
          <p:nvPr/>
        </p:nvSpPr>
        <p:spPr bwMode="auto">
          <a:xfrm>
            <a:off x="3276600" y="5867400"/>
            <a:ext cx="228600" cy="0"/>
          </a:xfrm>
          <a:prstGeom prst="line">
            <a:avLst/>
          </a:prstGeom>
          <a:noFill/>
          <a:ln w="38100">
            <a:solidFill>
              <a:schemeClr val="tx1"/>
            </a:solidFill>
            <a:round/>
            <a:headEnd/>
            <a:tailEnd/>
          </a:ln>
        </p:spPr>
        <p:txBody>
          <a:bodyPr/>
          <a:lstStyle/>
          <a:p>
            <a:endParaRPr lang="en-US"/>
          </a:p>
        </p:txBody>
      </p:sp>
      <p:sp>
        <p:nvSpPr>
          <p:cNvPr id="182336" name="Line 355"/>
          <p:cNvSpPr>
            <a:spLocks noChangeShapeType="1"/>
          </p:cNvSpPr>
          <p:nvPr/>
        </p:nvSpPr>
        <p:spPr bwMode="auto">
          <a:xfrm>
            <a:off x="3276600" y="6400800"/>
            <a:ext cx="228600" cy="0"/>
          </a:xfrm>
          <a:prstGeom prst="line">
            <a:avLst/>
          </a:prstGeom>
          <a:noFill/>
          <a:ln w="38100">
            <a:solidFill>
              <a:schemeClr val="tx1"/>
            </a:solidFill>
            <a:round/>
            <a:headEnd/>
            <a:tailEnd/>
          </a:ln>
        </p:spPr>
        <p:txBody>
          <a:bodyPr/>
          <a:lstStyle/>
          <a:p>
            <a:endParaRPr lang="en-US"/>
          </a:p>
        </p:txBody>
      </p:sp>
      <p:sp>
        <p:nvSpPr>
          <p:cNvPr id="182337" name="Line 356"/>
          <p:cNvSpPr>
            <a:spLocks noChangeShapeType="1"/>
          </p:cNvSpPr>
          <p:nvPr/>
        </p:nvSpPr>
        <p:spPr bwMode="auto">
          <a:xfrm>
            <a:off x="5762625" y="990600"/>
            <a:ext cx="0" cy="228600"/>
          </a:xfrm>
          <a:prstGeom prst="line">
            <a:avLst/>
          </a:prstGeom>
          <a:noFill/>
          <a:ln w="38100">
            <a:solidFill>
              <a:schemeClr val="tx1"/>
            </a:solidFill>
            <a:round/>
            <a:headEnd/>
            <a:tailEnd/>
          </a:ln>
        </p:spPr>
        <p:txBody>
          <a:bodyPr/>
          <a:lstStyle/>
          <a:p>
            <a:endParaRPr lang="en-US"/>
          </a:p>
        </p:txBody>
      </p:sp>
      <p:sp>
        <p:nvSpPr>
          <p:cNvPr id="182338" name="Line 357"/>
          <p:cNvSpPr>
            <a:spLocks noChangeShapeType="1"/>
          </p:cNvSpPr>
          <p:nvPr/>
        </p:nvSpPr>
        <p:spPr bwMode="auto">
          <a:xfrm>
            <a:off x="7610475" y="990600"/>
            <a:ext cx="0" cy="228600"/>
          </a:xfrm>
          <a:prstGeom prst="line">
            <a:avLst/>
          </a:prstGeom>
          <a:noFill/>
          <a:ln w="38100">
            <a:solidFill>
              <a:schemeClr val="tx1"/>
            </a:solidFill>
            <a:round/>
            <a:headEnd/>
            <a:tailEnd/>
          </a:ln>
        </p:spPr>
        <p:txBody>
          <a:bodyPr/>
          <a:lstStyle/>
          <a:p>
            <a:endParaRPr lang="en-US"/>
          </a:p>
        </p:txBody>
      </p:sp>
      <p:sp>
        <p:nvSpPr>
          <p:cNvPr id="182339" name="Line 358"/>
          <p:cNvSpPr>
            <a:spLocks noChangeShapeType="1"/>
          </p:cNvSpPr>
          <p:nvPr/>
        </p:nvSpPr>
        <p:spPr bwMode="auto">
          <a:xfrm>
            <a:off x="7610475" y="1068388"/>
            <a:ext cx="0" cy="3656012"/>
          </a:xfrm>
          <a:prstGeom prst="line">
            <a:avLst/>
          </a:prstGeom>
          <a:noFill/>
          <a:ln w="38100">
            <a:solidFill>
              <a:schemeClr val="tx1"/>
            </a:solidFill>
            <a:round/>
            <a:headEnd/>
            <a:tailEnd/>
          </a:ln>
        </p:spPr>
        <p:txBody>
          <a:bodyPr/>
          <a:lstStyle/>
          <a:p>
            <a:endParaRPr lang="en-US"/>
          </a:p>
        </p:txBody>
      </p:sp>
      <p:sp>
        <p:nvSpPr>
          <p:cNvPr id="182340" name="Line 359"/>
          <p:cNvSpPr>
            <a:spLocks noChangeShapeType="1"/>
          </p:cNvSpPr>
          <p:nvPr/>
        </p:nvSpPr>
        <p:spPr bwMode="auto">
          <a:xfrm>
            <a:off x="7381875" y="2057400"/>
            <a:ext cx="228600" cy="0"/>
          </a:xfrm>
          <a:prstGeom prst="line">
            <a:avLst/>
          </a:prstGeom>
          <a:noFill/>
          <a:ln w="38100">
            <a:solidFill>
              <a:schemeClr val="tx1"/>
            </a:solidFill>
            <a:round/>
            <a:headEnd/>
            <a:tailEnd/>
          </a:ln>
        </p:spPr>
        <p:txBody>
          <a:bodyPr/>
          <a:lstStyle/>
          <a:p>
            <a:endParaRPr lang="en-US"/>
          </a:p>
        </p:txBody>
      </p:sp>
      <p:sp>
        <p:nvSpPr>
          <p:cNvPr id="182341" name="Line 360"/>
          <p:cNvSpPr>
            <a:spLocks noChangeShapeType="1"/>
          </p:cNvSpPr>
          <p:nvPr/>
        </p:nvSpPr>
        <p:spPr bwMode="auto">
          <a:xfrm>
            <a:off x="7610475" y="2057400"/>
            <a:ext cx="228600" cy="0"/>
          </a:xfrm>
          <a:prstGeom prst="line">
            <a:avLst/>
          </a:prstGeom>
          <a:noFill/>
          <a:ln w="38100">
            <a:solidFill>
              <a:schemeClr val="tx1"/>
            </a:solidFill>
            <a:round/>
            <a:headEnd/>
            <a:tailEnd/>
          </a:ln>
        </p:spPr>
        <p:txBody>
          <a:bodyPr/>
          <a:lstStyle/>
          <a:p>
            <a:endParaRPr lang="en-US"/>
          </a:p>
        </p:txBody>
      </p:sp>
      <p:sp>
        <p:nvSpPr>
          <p:cNvPr id="182342" name="Line 361"/>
          <p:cNvSpPr>
            <a:spLocks noChangeShapeType="1"/>
          </p:cNvSpPr>
          <p:nvPr/>
        </p:nvSpPr>
        <p:spPr bwMode="auto">
          <a:xfrm>
            <a:off x="7381875" y="2590800"/>
            <a:ext cx="228600" cy="0"/>
          </a:xfrm>
          <a:prstGeom prst="line">
            <a:avLst/>
          </a:prstGeom>
          <a:noFill/>
          <a:ln w="38100">
            <a:solidFill>
              <a:schemeClr val="tx1"/>
            </a:solidFill>
            <a:round/>
            <a:headEnd/>
            <a:tailEnd/>
          </a:ln>
        </p:spPr>
        <p:txBody>
          <a:bodyPr/>
          <a:lstStyle/>
          <a:p>
            <a:endParaRPr lang="en-US"/>
          </a:p>
        </p:txBody>
      </p:sp>
      <p:sp>
        <p:nvSpPr>
          <p:cNvPr id="182343" name="Line 362"/>
          <p:cNvSpPr>
            <a:spLocks noChangeShapeType="1"/>
          </p:cNvSpPr>
          <p:nvPr/>
        </p:nvSpPr>
        <p:spPr bwMode="auto">
          <a:xfrm>
            <a:off x="7610475" y="2590800"/>
            <a:ext cx="228600" cy="0"/>
          </a:xfrm>
          <a:prstGeom prst="line">
            <a:avLst/>
          </a:prstGeom>
          <a:noFill/>
          <a:ln w="38100">
            <a:solidFill>
              <a:schemeClr val="tx1"/>
            </a:solidFill>
            <a:round/>
            <a:headEnd/>
            <a:tailEnd/>
          </a:ln>
        </p:spPr>
        <p:txBody>
          <a:bodyPr/>
          <a:lstStyle/>
          <a:p>
            <a:endParaRPr lang="en-US"/>
          </a:p>
        </p:txBody>
      </p:sp>
      <p:sp>
        <p:nvSpPr>
          <p:cNvPr id="182344" name="Line 363"/>
          <p:cNvSpPr>
            <a:spLocks noChangeShapeType="1"/>
          </p:cNvSpPr>
          <p:nvPr/>
        </p:nvSpPr>
        <p:spPr bwMode="auto">
          <a:xfrm>
            <a:off x="7381875" y="3124200"/>
            <a:ext cx="228600" cy="0"/>
          </a:xfrm>
          <a:prstGeom prst="line">
            <a:avLst/>
          </a:prstGeom>
          <a:noFill/>
          <a:ln w="38100">
            <a:solidFill>
              <a:schemeClr val="tx1"/>
            </a:solidFill>
            <a:round/>
            <a:headEnd/>
            <a:tailEnd/>
          </a:ln>
        </p:spPr>
        <p:txBody>
          <a:bodyPr/>
          <a:lstStyle/>
          <a:p>
            <a:endParaRPr lang="en-US"/>
          </a:p>
        </p:txBody>
      </p:sp>
      <p:sp>
        <p:nvSpPr>
          <p:cNvPr id="182345" name="Line 364"/>
          <p:cNvSpPr>
            <a:spLocks noChangeShapeType="1"/>
          </p:cNvSpPr>
          <p:nvPr/>
        </p:nvSpPr>
        <p:spPr bwMode="auto">
          <a:xfrm>
            <a:off x="7610475" y="3124200"/>
            <a:ext cx="228600" cy="0"/>
          </a:xfrm>
          <a:prstGeom prst="line">
            <a:avLst/>
          </a:prstGeom>
          <a:noFill/>
          <a:ln w="38100">
            <a:solidFill>
              <a:schemeClr val="tx1"/>
            </a:solidFill>
            <a:round/>
            <a:headEnd/>
            <a:tailEnd/>
          </a:ln>
        </p:spPr>
        <p:txBody>
          <a:bodyPr/>
          <a:lstStyle/>
          <a:p>
            <a:endParaRPr lang="en-US"/>
          </a:p>
        </p:txBody>
      </p:sp>
      <p:sp>
        <p:nvSpPr>
          <p:cNvPr id="182346" name="Line 365"/>
          <p:cNvSpPr>
            <a:spLocks noChangeShapeType="1"/>
          </p:cNvSpPr>
          <p:nvPr/>
        </p:nvSpPr>
        <p:spPr bwMode="auto">
          <a:xfrm>
            <a:off x="7381875" y="3657600"/>
            <a:ext cx="228600" cy="0"/>
          </a:xfrm>
          <a:prstGeom prst="line">
            <a:avLst/>
          </a:prstGeom>
          <a:noFill/>
          <a:ln w="38100">
            <a:solidFill>
              <a:schemeClr val="tx1"/>
            </a:solidFill>
            <a:round/>
            <a:headEnd/>
            <a:tailEnd/>
          </a:ln>
        </p:spPr>
        <p:txBody>
          <a:bodyPr/>
          <a:lstStyle/>
          <a:p>
            <a:endParaRPr lang="en-US"/>
          </a:p>
        </p:txBody>
      </p:sp>
      <p:sp>
        <p:nvSpPr>
          <p:cNvPr id="182347" name="Line 366"/>
          <p:cNvSpPr>
            <a:spLocks noChangeShapeType="1"/>
          </p:cNvSpPr>
          <p:nvPr/>
        </p:nvSpPr>
        <p:spPr bwMode="auto">
          <a:xfrm>
            <a:off x="7610475" y="3657600"/>
            <a:ext cx="228600" cy="0"/>
          </a:xfrm>
          <a:prstGeom prst="line">
            <a:avLst/>
          </a:prstGeom>
          <a:noFill/>
          <a:ln w="38100">
            <a:solidFill>
              <a:schemeClr val="tx1"/>
            </a:solidFill>
            <a:round/>
            <a:headEnd/>
            <a:tailEnd/>
          </a:ln>
        </p:spPr>
        <p:txBody>
          <a:bodyPr/>
          <a:lstStyle/>
          <a:p>
            <a:endParaRPr lang="en-US"/>
          </a:p>
        </p:txBody>
      </p:sp>
      <p:grpSp>
        <p:nvGrpSpPr>
          <p:cNvPr id="182348" name="Group 588"/>
          <p:cNvGrpSpPr>
            <a:grpSpLocks/>
          </p:cNvGrpSpPr>
          <p:nvPr/>
        </p:nvGrpSpPr>
        <p:grpSpPr bwMode="auto">
          <a:xfrm>
            <a:off x="6334125" y="1758950"/>
            <a:ext cx="990600" cy="527050"/>
            <a:chOff x="3990" y="1108"/>
            <a:chExt cx="624" cy="332"/>
          </a:xfrm>
        </p:grpSpPr>
        <p:grpSp>
          <p:nvGrpSpPr>
            <p:cNvPr id="182353" name="Group 565"/>
            <p:cNvGrpSpPr>
              <a:grpSpLocks/>
            </p:cNvGrpSpPr>
            <p:nvPr/>
          </p:nvGrpSpPr>
          <p:grpSpPr bwMode="auto">
            <a:xfrm>
              <a:off x="3990" y="1108"/>
              <a:ext cx="520" cy="332"/>
              <a:chOff x="3990" y="1108"/>
              <a:chExt cx="520" cy="332"/>
            </a:xfrm>
          </p:grpSpPr>
          <p:pic>
            <p:nvPicPr>
              <p:cNvPr id="182355" name="Picture 566" descr="npo0000d2"/>
              <p:cNvPicPr>
                <a:picLocks noChangeArrowheads="1"/>
              </p:cNvPicPr>
              <p:nvPr/>
            </p:nvPicPr>
            <p:blipFill>
              <a:blip r:embed="rId3" cstate="print"/>
              <a:srcRect/>
              <a:stretch>
                <a:fillRect/>
              </a:stretch>
            </p:blipFill>
            <p:spPr bwMode="auto">
              <a:xfrm>
                <a:off x="4180" y="1214"/>
                <a:ext cx="248" cy="167"/>
              </a:xfrm>
              <a:prstGeom prst="rect">
                <a:avLst/>
              </a:prstGeom>
              <a:noFill/>
              <a:ln w="9525" algn="ctr">
                <a:noFill/>
                <a:miter lim="800000"/>
                <a:headEnd/>
                <a:tailEnd/>
              </a:ln>
            </p:spPr>
          </p:pic>
          <p:sp>
            <p:nvSpPr>
              <p:cNvPr id="182356" name="Rectangle 370"/>
              <p:cNvSpPr>
                <a:spLocks noChangeArrowheads="1"/>
              </p:cNvSpPr>
              <p:nvPr/>
            </p:nvSpPr>
            <p:spPr bwMode="auto">
              <a:xfrm>
                <a:off x="4180" y="1214"/>
                <a:ext cx="252" cy="173"/>
              </a:xfrm>
              <a:prstGeom prst="rect">
                <a:avLst/>
              </a:prstGeom>
              <a:noFill/>
              <a:ln w="19050">
                <a:solidFill>
                  <a:schemeClr val="tx1"/>
                </a:solidFill>
                <a:miter lim="800000"/>
                <a:headEnd/>
                <a:tailEnd/>
              </a:ln>
            </p:spPr>
            <p:txBody>
              <a:bodyPr wrap="none" anchor="ctr"/>
              <a:lstStyle/>
              <a:p>
                <a:endParaRPr lang="en-US"/>
              </a:p>
            </p:txBody>
          </p:sp>
          <p:sp>
            <p:nvSpPr>
              <p:cNvPr id="182357" name="Text Box 371"/>
              <p:cNvSpPr txBox="1">
                <a:spLocks noChangeArrowheads="1"/>
              </p:cNvSpPr>
              <p:nvPr/>
            </p:nvSpPr>
            <p:spPr bwMode="auto">
              <a:xfrm>
                <a:off x="4216" y="1108"/>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 I</a:t>
                </a:r>
              </a:p>
            </p:txBody>
          </p:sp>
          <p:grpSp>
            <p:nvGrpSpPr>
              <p:cNvPr id="182358" name="Group 372"/>
              <p:cNvGrpSpPr>
                <a:grpSpLocks/>
              </p:cNvGrpSpPr>
              <p:nvPr/>
            </p:nvGrpSpPr>
            <p:grpSpPr bwMode="auto">
              <a:xfrm>
                <a:off x="4180" y="1214"/>
                <a:ext cx="252" cy="173"/>
                <a:chOff x="1536" y="1488"/>
                <a:chExt cx="252" cy="173"/>
              </a:xfrm>
            </p:grpSpPr>
            <p:sp>
              <p:nvSpPr>
                <p:cNvPr id="182361" name="Line 373"/>
                <p:cNvSpPr>
                  <a:spLocks noChangeShapeType="1"/>
                </p:cNvSpPr>
                <p:nvPr/>
              </p:nvSpPr>
              <p:spPr bwMode="auto">
                <a:xfrm>
                  <a:off x="1536" y="1488"/>
                  <a:ext cx="252" cy="173"/>
                </a:xfrm>
                <a:prstGeom prst="line">
                  <a:avLst/>
                </a:prstGeom>
                <a:noFill/>
                <a:ln w="19050">
                  <a:solidFill>
                    <a:schemeClr val="tx1"/>
                  </a:solidFill>
                  <a:round/>
                  <a:headEnd/>
                  <a:tailEnd/>
                </a:ln>
              </p:spPr>
              <p:txBody>
                <a:bodyPr wrap="none" anchor="ctr"/>
                <a:lstStyle/>
                <a:p>
                  <a:endParaRPr lang="en-US"/>
                </a:p>
              </p:txBody>
            </p:sp>
            <p:sp>
              <p:nvSpPr>
                <p:cNvPr id="182362" name="Line 374"/>
                <p:cNvSpPr>
                  <a:spLocks noChangeShapeType="1"/>
                </p:cNvSpPr>
                <p:nvPr/>
              </p:nvSpPr>
              <p:spPr bwMode="auto">
                <a:xfrm flipV="1">
                  <a:off x="1536" y="1488"/>
                  <a:ext cx="252" cy="173"/>
                </a:xfrm>
                <a:prstGeom prst="line">
                  <a:avLst/>
                </a:prstGeom>
                <a:noFill/>
                <a:ln w="19050">
                  <a:solidFill>
                    <a:schemeClr val="tx1"/>
                  </a:solidFill>
                  <a:round/>
                  <a:headEnd/>
                  <a:tailEnd/>
                </a:ln>
              </p:spPr>
              <p:txBody>
                <a:bodyPr wrap="none" anchor="ctr"/>
                <a:lstStyle/>
                <a:p>
                  <a:endParaRPr lang="en-US"/>
                </a:p>
              </p:txBody>
            </p:sp>
          </p:grpSp>
          <p:sp>
            <p:nvSpPr>
              <p:cNvPr id="182359" name="Text Box 375"/>
              <p:cNvSpPr txBox="1">
                <a:spLocks noChangeArrowheads="1"/>
              </p:cNvSpPr>
              <p:nvPr/>
            </p:nvSpPr>
            <p:spPr bwMode="auto">
              <a:xfrm>
                <a:off x="4394" y="1286"/>
                <a:ext cx="116" cy="154"/>
              </a:xfrm>
              <a:prstGeom prst="rect">
                <a:avLst/>
              </a:prstGeom>
              <a:noFill/>
              <a:ln w="9525">
                <a:noFill/>
                <a:miter lim="800000"/>
                <a:headEnd/>
                <a:tailEnd/>
              </a:ln>
            </p:spPr>
            <p:txBody>
              <a:bodyPr wrap="none">
                <a:spAutoFit/>
              </a:bodyPr>
              <a:lstStyle/>
              <a:p>
                <a:endParaRPr lang="en-US" sz="1000" b="1"/>
              </a:p>
            </p:txBody>
          </p:sp>
          <p:sp>
            <p:nvSpPr>
              <p:cNvPr id="182360" name="Text Box 376"/>
              <p:cNvSpPr txBox="1">
                <a:spLocks noChangeArrowheads="1"/>
              </p:cNvSpPr>
              <p:nvPr/>
            </p:nvSpPr>
            <p:spPr bwMode="auto">
              <a:xfrm>
                <a:off x="3990" y="1280"/>
                <a:ext cx="236" cy="154"/>
              </a:xfrm>
              <a:prstGeom prst="rect">
                <a:avLst/>
              </a:prstGeom>
              <a:noFill/>
              <a:ln w="9525">
                <a:noFill/>
                <a:miter lim="800000"/>
                <a:headEnd/>
                <a:tailEnd/>
              </a:ln>
            </p:spPr>
            <p:txBody>
              <a:bodyPr wrap="none">
                <a:spAutoFit/>
              </a:bodyPr>
              <a:lstStyle/>
              <a:p>
                <a:r>
                  <a:rPr lang="en-US" sz="1000" b="1"/>
                  <a:t>HQ</a:t>
                </a:r>
              </a:p>
            </p:txBody>
          </p:sp>
        </p:grpSp>
        <p:sp>
          <p:nvSpPr>
            <p:cNvPr id="182354" name="Text Box 377"/>
            <p:cNvSpPr txBox="1">
              <a:spLocks noChangeArrowheads="1"/>
            </p:cNvSpPr>
            <p:nvPr/>
          </p:nvSpPr>
          <p:spPr bwMode="auto">
            <a:xfrm>
              <a:off x="4396" y="1286"/>
              <a:ext cx="218" cy="154"/>
            </a:xfrm>
            <a:prstGeom prst="rect">
              <a:avLst/>
            </a:prstGeom>
            <a:noFill/>
            <a:ln w="9525">
              <a:noFill/>
              <a:miter lim="800000"/>
              <a:headEnd/>
              <a:tailEnd/>
            </a:ln>
          </p:spPr>
          <p:txBody>
            <a:bodyPr wrap="none">
              <a:spAutoFit/>
            </a:bodyPr>
            <a:lstStyle/>
            <a:p>
              <a:r>
                <a:rPr lang="en-US" sz="1000" b="1"/>
                <a:t>PL</a:t>
              </a:r>
            </a:p>
          </p:txBody>
        </p:sp>
      </p:grpSp>
      <p:sp>
        <p:nvSpPr>
          <p:cNvPr id="182349" name="Line 378"/>
          <p:cNvSpPr>
            <a:spLocks noChangeShapeType="1"/>
          </p:cNvSpPr>
          <p:nvPr/>
        </p:nvSpPr>
        <p:spPr bwMode="auto">
          <a:xfrm>
            <a:off x="7381875" y="4191000"/>
            <a:ext cx="228600" cy="0"/>
          </a:xfrm>
          <a:prstGeom prst="line">
            <a:avLst/>
          </a:prstGeom>
          <a:noFill/>
          <a:ln w="38100">
            <a:solidFill>
              <a:schemeClr val="tx1"/>
            </a:solidFill>
            <a:round/>
            <a:headEnd/>
            <a:tailEnd/>
          </a:ln>
        </p:spPr>
        <p:txBody>
          <a:bodyPr/>
          <a:lstStyle/>
          <a:p>
            <a:endParaRPr lang="en-US"/>
          </a:p>
        </p:txBody>
      </p:sp>
      <p:sp>
        <p:nvSpPr>
          <p:cNvPr id="182350" name="Line 379"/>
          <p:cNvSpPr>
            <a:spLocks noChangeShapeType="1"/>
          </p:cNvSpPr>
          <p:nvPr/>
        </p:nvSpPr>
        <p:spPr bwMode="auto">
          <a:xfrm>
            <a:off x="7610475" y="4191000"/>
            <a:ext cx="228600" cy="0"/>
          </a:xfrm>
          <a:prstGeom prst="line">
            <a:avLst/>
          </a:prstGeom>
          <a:noFill/>
          <a:ln w="38100">
            <a:solidFill>
              <a:schemeClr val="tx1"/>
            </a:solidFill>
            <a:round/>
            <a:headEnd/>
            <a:tailEnd/>
          </a:ln>
        </p:spPr>
        <p:txBody>
          <a:bodyPr/>
          <a:lstStyle/>
          <a:p>
            <a:endParaRPr lang="en-US"/>
          </a:p>
        </p:txBody>
      </p:sp>
      <p:sp>
        <p:nvSpPr>
          <p:cNvPr id="182351" name="Line 380"/>
          <p:cNvSpPr>
            <a:spLocks noChangeShapeType="1"/>
          </p:cNvSpPr>
          <p:nvPr/>
        </p:nvSpPr>
        <p:spPr bwMode="auto">
          <a:xfrm>
            <a:off x="7381875" y="4724400"/>
            <a:ext cx="228600" cy="0"/>
          </a:xfrm>
          <a:prstGeom prst="line">
            <a:avLst/>
          </a:prstGeom>
          <a:noFill/>
          <a:ln w="38100">
            <a:solidFill>
              <a:schemeClr val="tx1"/>
            </a:solidFill>
            <a:round/>
            <a:headEnd/>
            <a:tailEnd/>
          </a:ln>
        </p:spPr>
        <p:txBody>
          <a:bodyPr/>
          <a:lstStyle/>
          <a:p>
            <a:endParaRPr lang="en-US"/>
          </a:p>
        </p:txBody>
      </p:sp>
      <p:sp>
        <p:nvSpPr>
          <p:cNvPr id="182352" name="Line 381"/>
          <p:cNvSpPr>
            <a:spLocks noChangeShapeType="1"/>
          </p:cNvSpPr>
          <p:nvPr/>
        </p:nvSpPr>
        <p:spPr bwMode="auto">
          <a:xfrm>
            <a:off x="7610475" y="4724400"/>
            <a:ext cx="228600" cy="0"/>
          </a:xfrm>
          <a:prstGeom prst="line">
            <a:avLst/>
          </a:prstGeom>
          <a:noFill/>
          <a:ln w="38100">
            <a:solidFill>
              <a:schemeClr val="tx1"/>
            </a:solidFill>
            <a:round/>
            <a:headEnd/>
            <a:tailEnd/>
          </a:ln>
        </p:spPr>
        <p:txBody>
          <a:bodyPr/>
          <a:lstStyle/>
          <a:p>
            <a:endParaRPr lang="en-US"/>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Text Box 2"/>
          <p:cNvSpPr txBox="1">
            <a:spLocks noChangeArrowheads="1"/>
          </p:cNvSpPr>
          <p:nvPr/>
        </p:nvSpPr>
        <p:spPr bwMode="auto">
          <a:xfrm>
            <a:off x="3025775" y="-76200"/>
            <a:ext cx="3146425" cy="457200"/>
          </a:xfrm>
          <a:prstGeom prst="rect">
            <a:avLst/>
          </a:prstGeom>
          <a:noFill/>
          <a:ln w="9525">
            <a:noFill/>
            <a:miter lim="800000"/>
            <a:headEnd/>
            <a:tailEnd/>
          </a:ln>
        </p:spPr>
        <p:txBody>
          <a:bodyPr wrap="none">
            <a:spAutoFit/>
          </a:bodyPr>
          <a:lstStyle/>
          <a:p>
            <a:r>
              <a:rPr lang="en-US" sz="2400" b="1" u="sng"/>
              <a:t>Operations Symbols</a:t>
            </a:r>
          </a:p>
        </p:txBody>
      </p:sp>
      <p:sp>
        <p:nvSpPr>
          <p:cNvPr id="183299" name="Rectangle 3"/>
          <p:cNvSpPr>
            <a:spLocks noChangeArrowheads="1"/>
          </p:cNvSpPr>
          <p:nvPr/>
        </p:nvSpPr>
        <p:spPr bwMode="auto">
          <a:xfrm>
            <a:off x="-1905000" y="534988"/>
            <a:ext cx="430212" cy="387350"/>
          </a:xfrm>
          <a:prstGeom prst="rect">
            <a:avLst/>
          </a:prstGeom>
          <a:noFill/>
          <a:ln w="9525">
            <a:noFill/>
            <a:miter lim="800000"/>
            <a:headEnd/>
            <a:tailEnd/>
          </a:ln>
        </p:spPr>
        <p:txBody>
          <a:bodyPr/>
          <a:lstStyle/>
          <a:p>
            <a:endParaRPr lang="en-US"/>
          </a:p>
        </p:txBody>
      </p:sp>
      <p:sp>
        <p:nvSpPr>
          <p:cNvPr id="183300" name="Rectangle 4"/>
          <p:cNvSpPr>
            <a:spLocks noChangeArrowheads="1"/>
          </p:cNvSpPr>
          <p:nvPr/>
        </p:nvSpPr>
        <p:spPr bwMode="auto">
          <a:xfrm>
            <a:off x="-1905000" y="534988"/>
            <a:ext cx="430212" cy="387350"/>
          </a:xfrm>
          <a:prstGeom prst="rect">
            <a:avLst/>
          </a:prstGeom>
          <a:noFill/>
          <a:ln w="9525">
            <a:noFill/>
            <a:miter lim="800000"/>
            <a:headEnd/>
            <a:tailEnd/>
          </a:ln>
        </p:spPr>
        <p:txBody>
          <a:bodyPr/>
          <a:lstStyle/>
          <a:p>
            <a:endParaRPr lang="en-US"/>
          </a:p>
        </p:txBody>
      </p:sp>
      <p:sp>
        <p:nvSpPr>
          <p:cNvPr id="183301" name="Text Box 5"/>
          <p:cNvSpPr txBox="1">
            <a:spLocks noChangeArrowheads="1"/>
          </p:cNvSpPr>
          <p:nvPr/>
        </p:nvSpPr>
        <p:spPr bwMode="auto">
          <a:xfrm>
            <a:off x="2743200" y="2771775"/>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CORDON &amp;    </a:t>
            </a:r>
          </a:p>
          <a:p>
            <a:pPr>
              <a:spcBef>
                <a:spcPct val="50000"/>
              </a:spcBef>
            </a:pPr>
            <a:r>
              <a:rPr lang="en-US" sz="1000"/>
              <a:t>                    SEARCH</a:t>
            </a:r>
            <a:endParaRPr lang="en-US" sz="800" b="1"/>
          </a:p>
        </p:txBody>
      </p:sp>
      <p:sp>
        <p:nvSpPr>
          <p:cNvPr id="183302" name="Text Box 6"/>
          <p:cNvSpPr txBox="1">
            <a:spLocks noChangeArrowheads="1"/>
          </p:cNvSpPr>
          <p:nvPr/>
        </p:nvSpPr>
        <p:spPr bwMode="auto">
          <a:xfrm>
            <a:off x="2743200" y="3476625"/>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CORDON &amp;    </a:t>
            </a:r>
          </a:p>
          <a:p>
            <a:pPr>
              <a:spcBef>
                <a:spcPct val="50000"/>
              </a:spcBef>
            </a:pPr>
            <a:r>
              <a:rPr lang="en-US" sz="1000"/>
              <a:t>                    KNOCK</a:t>
            </a:r>
            <a:endParaRPr lang="en-US" sz="800" b="1"/>
          </a:p>
        </p:txBody>
      </p:sp>
      <p:sp>
        <p:nvSpPr>
          <p:cNvPr id="183303" name="Text Box 7"/>
          <p:cNvSpPr txBox="1">
            <a:spLocks noChangeArrowheads="1"/>
          </p:cNvSpPr>
          <p:nvPr/>
        </p:nvSpPr>
        <p:spPr bwMode="auto">
          <a:xfrm>
            <a:off x="2743200" y="4210050"/>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RAID</a:t>
            </a:r>
            <a:endParaRPr lang="en-US" sz="800" b="1"/>
          </a:p>
        </p:txBody>
      </p:sp>
      <p:sp>
        <p:nvSpPr>
          <p:cNvPr id="183304" name="Text Box 8"/>
          <p:cNvSpPr txBox="1">
            <a:spLocks noChangeArrowheads="1"/>
          </p:cNvSpPr>
          <p:nvPr/>
        </p:nvSpPr>
        <p:spPr bwMode="auto">
          <a:xfrm>
            <a:off x="4648200" y="309562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CHECKPOINT</a:t>
            </a:r>
            <a:endParaRPr lang="en-US" sz="800" b="1"/>
          </a:p>
        </p:txBody>
      </p:sp>
      <p:grpSp>
        <p:nvGrpSpPr>
          <p:cNvPr id="183305" name="Group 9"/>
          <p:cNvGrpSpPr>
            <a:grpSpLocks/>
          </p:cNvGrpSpPr>
          <p:nvPr/>
        </p:nvGrpSpPr>
        <p:grpSpPr bwMode="auto">
          <a:xfrm>
            <a:off x="6477000" y="3200400"/>
            <a:ext cx="152400" cy="304800"/>
            <a:chOff x="3264" y="2544"/>
            <a:chExt cx="96" cy="192"/>
          </a:xfrm>
        </p:grpSpPr>
        <p:sp>
          <p:nvSpPr>
            <p:cNvPr id="183754" name="Rectangle 10"/>
            <p:cNvSpPr>
              <a:spLocks noChangeArrowheads="1"/>
            </p:cNvSpPr>
            <p:nvPr/>
          </p:nvSpPr>
          <p:spPr bwMode="auto">
            <a:xfrm>
              <a:off x="3264" y="2544"/>
              <a:ext cx="96" cy="96"/>
            </a:xfrm>
            <a:prstGeom prst="rect">
              <a:avLst/>
            </a:prstGeom>
            <a:solidFill>
              <a:srgbClr val="3366FF"/>
            </a:solidFill>
            <a:ln w="9525">
              <a:noFill/>
              <a:miter lim="800000"/>
              <a:headEnd/>
              <a:tailEnd/>
            </a:ln>
          </p:spPr>
          <p:txBody>
            <a:bodyPr wrap="none" anchor="ctr"/>
            <a:lstStyle/>
            <a:p>
              <a:pPr algn="ctr"/>
              <a:r>
                <a:rPr lang="en-US" sz="900" b="1">
                  <a:solidFill>
                    <a:schemeClr val="bg1"/>
                  </a:solidFill>
                </a:rPr>
                <a:t>1</a:t>
              </a:r>
            </a:p>
          </p:txBody>
        </p:sp>
        <p:sp>
          <p:nvSpPr>
            <p:cNvPr id="183755" name="AutoShape 11"/>
            <p:cNvSpPr>
              <a:spLocks noChangeArrowheads="1"/>
            </p:cNvSpPr>
            <p:nvPr/>
          </p:nvSpPr>
          <p:spPr bwMode="auto">
            <a:xfrm rot="10800000">
              <a:off x="3264" y="2640"/>
              <a:ext cx="96" cy="96"/>
            </a:xfrm>
            <a:prstGeom prst="triangle">
              <a:avLst>
                <a:gd name="adj" fmla="val 50000"/>
              </a:avLst>
            </a:prstGeom>
            <a:solidFill>
              <a:srgbClr val="3366FF"/>
            </a:solidFill>
            <a:ln w="9525">
              <a:noFill/>
              <a:miter lim="800000"/>
              <a:headEnd/>
              <a:tailEnd/>
            </a:ln>
          </p:spPr>
          <p:txBody>
            <a:bodyPr wrap="none" anchor="ctr"/>
            <a:lstStyle/>
            <a:p>
              <a:endParaRPr lang="en-US"/>
            </a:p>
          </p:txBody>
        </p:sp>
      </p:grpSp>
      <p:sp>
        <p:nvSpPr>
          <p:cNvPr id="183306" name="Text Box 12"/>
          <p:cNvSpPr txBox="1">
            <a:spLocks noChangeArrowheads="1"/>
          </p:cNvSpPr>
          <p:nvPr/>
        </p:nvSpPr>
        <p:spPr bwMode="auto">
          <a:xfrm>
            <a:off x="4648200" y="23622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OBSERVATION POST</a:t>
            </a:r>
            <a:endParaRPr lang="en-US" sz="900" b="1"/>
          </a:p>
        </p:txBody>
      </p:sp>
      <p:sp>
        <p:nvSpPr>
          <p:cNvPr id="183307" name="AutoShape 13"/>
          <p:cNvSpPr>
            <a:spLocks noChangeArrowheads="1"/>
          </p:cNvSpPr>
          <p:nvPr/>
        </p:nvSpPr>
        <p:spPr bwMode="auto">
          <a:xfrm>
            <a:off x="4781550" y="2428875"/>
            <a:ext cx="152400" cy="152400"/>
          </a:xfrm>
          <a:prstGeom prst="triangle">
            <a:avLst>
              <a:gd name="adj" fmla="val 50000"/>
            </a:avLst>
          </a:prstGeom>
          <a:solidFill>
            <a:srgbClr val="3366FF"/>
          </a:solidFill>
          <a:ln w="9525">
            <a:solidFill>
              <a:schemeClr val="tx1"/>
            </a:solidFill>
            <a:miter lim="800000"/>
            <a:headEnd/>
            <a:tailEnd/>
          </a:ln>
        </p:spPr>
        <p:txBody>
          <a:bodyPr wrap="none" anchor="ctr"/>
          <a:lstStyle/>
          <a:p>
            <a:endParaRPr lang="en-US"/>
          </a:p>
        </p:txBody>
      </p:sp>
      <p:sp>
        <p:nvSpPr>
          <p:cNvPr id="183308" name="Text Box 14"/>
          <p:cNvSpPr txBox="1">
            <a:spLocks noChangeArrowheads="1"/>
          </p:cNvSpPr>
          <p:nvPr/>
        </p:nvSpPr>
        <p:spPr bwMode="auto">
          <a:xfrm>
            <a:off x="0" y="4819650"/>
            <a:ext cx="1752600" cy="739775"/>
          </a:xfrm>
          <a:prstGeom prst="rect">
            <a:avLst/>
          </a:prstGeom>
          <a:solidFill>
            <a:schemeClr val="bg1"/>
          </a:solidFill>
          <a:ln w="38100">
            <a:solidFill>
              <a:schemeClr val="tx1"/>
            </a:solidFill>
            <a:miter lim="800000"/>
            <a:headEnd/>
            <a:tailEnd/>
          </a:ln>
        </p:spPr>
        <p:txBody>
          <a:bodyPr anchor="b">
            <a:spAutoFit/>
          </a:bodyPr>
          <a:lstStyle/>
          <a:p>
            <a:pPr algn="ctr">
              <a:spcBef>
                <a:spcPct val="50000"/>
              </a:spcBef>
            </a:pPr>
            <a:endParaRPr lang="en-US" sz="1000" b="1"/>
          </a:p>
          <a:p>
            <a:pPr algn="ctr">
              <a:spcBef>
                <a:spcPct val="50000"/>
              </a:spcBef>
            </a:pPr>
            <a:endParaRPr lang="en-US" sz="1000" b="1"/>
          </a:p>
          <a:p>
            <a:pPr algn="ctr">
              <a:spcBef>
                <a:spcPct val="50000"/>
              </a:spcBef>
            </a:pPr>
            <a:r>
              <a:rPr lang="en-US" sz="1000"/>
              <a:t> </a:t>
            </a:r>
            <a:r>
              <a:rPr lang="en-US" sz="900"/>
              <a:t>ATTACK BY FIRE</a:t>
            </a:r>
          </a:p>
        </p:txBody>
      </p:sp>
      <p:grpSp>
        <p:nvGrpSpPr>
          <p:cNvPr id="183309" name="Group 15"/>
          <p:cNvGrpSpPr>
            <a:grpSpLocks/>
          </p:cNvGrpSpPr>
          <p:nvPr/>
        </p:nvGrpSpPr>
        <p:grpSpPr bwMode="auto">
          <a:xfrm>
            <a:off x="609600" y="4892675"/>
            <a:ext cx="571500" cy="381000"/>
            <a:chOff x="-660" y="3744"/>
            <a:chExt cx="360" cy="240"/>
          </a:xfrm>
        </p:grpSpPr>
        <p:sp>
          <p:nvSpPr>
            <p:cNvPr id="183750" name="Line 16"/>
            <p:cNvSpPr>
              <a:spLocks noChangeShapeType="1"/>
            </p:cNvSpPr>
            <p:nvPr/>
          </p:nvSpPr>
          <p:spPr bwMode="auto">
            <a:xfrm flipV="1">
              <a:off x="-660" y="3888"/>
              <a:ext cx="96" cy="96"/>
            </a:xfrm>
            <a:prstGeom prst="line">
              <a:avLst/>
            </a:prstGeom>
            <a:noFill/>
            <a:ln w="38100">
              <a:solidFill>
                <a:srgbClr val="3366FF"/>
              </a:solidFill>
              <a:round/>
              <a:headEnd/>
              <a:tailEnd/>
            </a:ln>
          </p:spPr>
          <p:txBody>
            <a:bodyPr/>
            <a:lstStyle/>
            <a:p>
              <a:endParaRPr lang="en-US"/>
            </a:p>
          </p:txBody>
        </p:sp>
        <p:sp>
          <p:nvSpPr>
            <p:cNvPr id="183751" name="Line 17"/>
            <p:cNvSpPr>
              <a:spLocks noChangeShapeType="1"/>
            </p:cNvSpPr>
            <p:nvPr/>
          </p:nvSpPr>
          <p:spPr bwMode="auto">
            <a:xfrm rot="5400000" flipV="1">
              <a:off x="-396" y="3888"/>
              <a:ext cx="96" cy="96"/>
            </a:xfrm>
            <a:prstGeom prst="line">
              <a:avLst/>
            </a:prstGeom>
            <a:noFill/>
            <a:ln w="38100">
              <a:solidFill>
                <a:srgbClr val="3366FF"/>
              </a:solidFill>
              <a:round/>
              <a:headEnd/>
              <a:tailEnd/>
            </a:ln>
          </p:spPr>
          <p:txBody>
            <a:bodyPr/>
            <a:lstStyle/>
            <a:p>
              <a:endParaRPr lang="en-US"/>
            </a:p>
          </p:txBody>
        </p:sp>
        <p:sp>
          <p:nvSpPr>
            <p:cNvPr id="183752" name="Line 18"/>
            <p:cNvSpPr>
              <a:spLocks noChangeShapeType="1"/>
            </p:cNvSpPr>
            <p:nvPr/>
          </p:nvSpPr>
          <p:spPr bwMode="auto">
            <a:xfrm>
              <a:off x="-576" y="3894"/>
              <a:ext cx="192" cy="0"/>
            </a:xfrm>
            <a:prstGeom prst="line">
              <a:avLst/>
            </a:prstGeom>
            <a:noFill/>
            <a:ln w="38100">
              <a:solidFill>
                <a:srgbClr val="3366FF"/>
              </a:solidFill>
              <a:round/>
              <a:headEnd/>
              <a:tailEnd/>
            </a:ln>
          </p:spPr>
          <p:txBody>
            <a:bodyPr/>
            <a:lstStyle/>
            <a:p>
              <a:endParaRPr lang="en-US"/>
            </a:p>
          </p:txBody>
        </p:sp>
        <p:sp>
          <p:nvSpPr>
            <p:cNvPr id="183753" name="Line 19"/>
            <p:cNvSpPr>
              <a:spLocks noChangeShapeType="1"/>
            </p:cNvSpPr>
            <p:nvPr/>
          </p:nvSpPr>
          <p:spPr bwMode="auto">
            <a:xfrm flipV="1">
              <a:off x="-474" y="3744"/>
              <a:ext cx="0" cy="144"/>
            </a:xfrm>
            <a:prstGeom prst="line">
              <a:avLst/>
            </a:prstGeom>
            <a:noFill/>
            <a:ln w="38100">
              <a:solidFill>
                <a:srgbClr val="3366FF"/>
              </a:solidFill>
              <a:round/>
              <a:headEnd/>
              <a:tailEnd type="triangle" w="med" len="med"/>
            </a:ln>
          </p:spPr>
          <p:txBody>
            <a:bodyPr/>
            <a:lstStyle/>
            <a:p>
              <a:endParaRPr lang="en-US"/>
            </a:p>
          </p:txBody>
        </p:sp>
      </p:grpSp>
      <p:sp>
        <p:nvSpPr>
          <p:cNvPr id="183310" name="Text Box 20"/>
          <p:cNvSpPr txBox="1">
            <a:spLocks noChangeArrowheads="1"/>
          </p:cNvSpPr>
          <p:nvPr/>
        </p:nvSpPr>
        <p:spPr bwMode="auto">
          <a:xfrm>
            <a:off x="0" y="5551488"/>
            <a:ext cx="1752600" cy="715962"/>
          </a:xfrm>
          <a:prstGeom prst="rect">
            <a:avLst/>
          </a:prstGeom>
          <a:solidFill>
            <a:schemeClr val="bg1"/>
          </a:solidFill>
          <a:ln w="38100">
            <a:solidFill>
              <a:schemeClr val="tx1"/>
            </a:solidFill>
            <a:miter lim="800000"/>
            <a:headEnd/>
            <a:tailEnd/>
          </a:ln>
        </p:spPr>
        <p:txBody>
          <a:bodyPr anchor="b">
            <a:spAutoFit/>
          </a:bodyPr>
          <a:lstStyle/>
          <a:p>
            <a:pPr algn="ctr">
              <a:spcBef>
                <a:spcPct val="50000"/>
              </a:spcBef>
            </a:pPr>
            <a:endParaRPr lang="en-US" sz="1000" b="1"/>
          </a:p>
          <a:p>
            <a:pPr algn="ctr">
              <a:spcBef>
                <a:spcPct val="50000"/>
              </a:spcBef>
            </a:pPr>
            <a:endParaRPr lang="en-US" sz="1000" b="1"/>
          </a:p>
          <a:p>
            <a:pPr algn="ctr">
              <a:spcBef>
                <a:spcPct val="50000"/>
              </a:spcBef>
            </a:pPr>
            <a:r>
              <a:rPr lang="en-US" sz="900"/>
              <a:t>SUPPORT BY FIRE</a:t>
            </a:r>
          </a:p>
        </p:txBody>
      </p:sp>
      <p:grpSp>
        <p:nvGrpSpPr>
          <p:cNvPr id="183311" name="Group 21"/>
          <p:cNvGrpSpPr>
            <a:grpSpLocks/>
          </p:cNvGrpSpPr>
          <p:nvPr/>
        </p:nvGrpSpPr>
        <p:grpSpPr bwMode="auto">
          <a:xfrm>
            <a:off x="457200" y="5591175"/>
            <a:ext cx="866775" cy="381000"/>
            <a:chOff x="-1296" y="3792"/>
            <a:chExt cx="546" cy="240"/>
          </a:xfrm>
        </p:grpSpPr>
        <p:sp>
          <p:nvSpPr>
            <p:cNvPr id="183745" name="Line 22"/>
            <p:cNvSpPr>
              <a:spLocks noChangeShapeType="1"/>
            </p:cNvSpPr>
            <p:nvPr/>
          </p:nvSpPr>
          <p:spPr bwMode="auto">
            <a:xfrm flipV="1">
              <a:off x="-1296" y="3936"/>
              <a:ext cx="96" cy="96"/>
            </a:xfrm>
            <a:prstGeom prst="line">
              <a:avLst/>
            </a:prstGeom>
            <a:noFill/>
            <a:ln w="38100">
              <a:solidFill>
                <a:srgbClr val="3366FF"/>
              </a:solidFill>
              <a:round/>
              <a:headEnd/>
              <a:tailEnd/>
            </a:ln>
          </p:spPr>
          <p:txBody>
            <a:bodyPr/>
            <a:lstStyle/>
            <a:p>
              <a:endParaRPr lang="en-US"/>
            </a:p>
          </p:txBody>
        </p:sp>
        <p:sp>
          <p:nvSpPr>
            <p:cNvPr id="183746" name="Line 23"/>
            <p:cNvSpPr>
              <a:spLocks noChangeShapeType="1"/>
            </p:cNvSpPr>
            <p:nvPr/>
          </p:nvSpPr>
          <p:spPr bwMode="auto">
            <a:xfrm rot="5400000" flipV="1">
              <a:off x="-846" y="3936"/>
              <a:ext cx="96" cy="96"/>
            </a:xfrm>
            <a:prstGeom prst="line">
              <a:avLst/>
            </a:prstGeom>
            <a:noFill/>
            <a:ln w="38100">
              <a:solidFill>
                <a:srgbClr val="3366FF"/>
              </a:solidFill>
              <a:round/>
              <a:headEnd/>
              <a:tailEnd/>
            </a:ln>
          </p:spPr>
          <p:txBody>
            <a:bodyPr/>
            <a:lstStyle/>
            <a:p>
              <a:endParaRPr lang="en-US"/>
            </a:p>
          </p:txBody>
        </p:sp>
        <p:sp>
          <p:nvSpPr>
            <p:cNvPr id="183747" name="Line 24"/>
            <p:cNvSpPr>
              <a:spLocks noChangeShapeType="1"/>
            </p:cNvSpPr>
            <p:nvPr/>
          </p:nvSpPr>
          <p:spPr bwMode="auto">
            <a:xfrm>
              <a:off x="-1212" y="3942"/>
              <a:ext cx="380" cy="0"/>
            </a:xfrm>
            <a:prstGeom prst="line">
              <a:avLst/>
            </a:prstGeom>
            <a:noFill/>
            <a:ln w="38100">
              <a:solidFill>
                <a:srgbClr val="3366FF"/>
              </a:solidFill>
              <a:round/>
              <a:headEnd/>
              <a:tailEnd/>
            </a:ln>
          </p:spPr>
          <p:txBody>
            <a:bodyPr/>
            <a:lstStyle/>
            <a:p>
              <a:endParaRPr lang="en-US"/>
            </a:p>
          </p:txBody>
        </p:sp>
        <p:sp>
          <p:nvSpPr>
            <p:cNvPr id="183748" name="Line 25"/>
            <p:cNvSpPr>
              <a:spLocks noChangeShapeType="1"/>
            </p:cNvSpPr>
            <p:nvPr/>
          </p:nvSpPr>
          <p:spPr bwMode="auto">
            <a:xfrm rot="20700000" flipV="1">
              <a:off x="-1224" y="3792"/>
              <a:ext cx="0" cy="144"/>
            </a:xfrm>
            <a:prstGeom prst="line">
              <a:avLst/>
            </a:prstGeom>
            <a:noFill/>
            <a:ln w="38100">
              <a:solidFill>
                <a:srgbClr val="3366FF"/>
              </a:solidFill>
              <a:round/>
              <a:headEnd/>
              <a:tailEnd type="triangle" w="med" len="med"/>
            </a:ln>
          </p:spPr>
          <p:txBody>
            <a:bodyPr/>
            <a:lstStyle/>
            <a:p>
              <a:endParaRPr lang="en-US"/>
            </a:p>
          </p:txBody>
        </p:sp>
        <p:sp>
          <p:nvSpPr>
            <p:cNvPr id="183749" name="Line 26"/>
            <p:cNvSpPr>
              <a:spLocks noChangeShapeType="1"/>
            </p:cNvSpPr>
            <p:nvPr/>
          </p:nvSpPr>
          <p:spPr bwMode="auto">
            <a:xfrm rot="900000" flipV="1">
              <a:off x="-816" y="3792"/>
              <a:ext cx="0" cy="144"/>
            </a:xfrm>
            <a:prstGeom prst="line">
              <a:avLst/>
            </a:prstGeom>
            <a:noFill/>
            <a:ln w="38100">
              <a:solidFill>
                <a:srgbClr val="3366FF"/>
              </a:solidFill>
              <a:round/>
              <a:headEnd/>
              <a:tailEnd type="triangle" w="med" len="med"/>
            </a:ln>
          </p:spPr>
          <p:txBody>
            <a:bodyPr/>
            <a:lstStyle/>
            <a:p>
              <a:endParaRPr lang="en-US"/>
            </a:p>
          </p:txBody>
        </p:sp>
      </p:grpSp>
      <p:sp>
        <p:nvSpPr>
          <p:cNvPr id="183312" name="Text Box 27"/>
          <p:cNvSpPr txBox="1">
            <a:spLocks noChangeArrowheads="1"/>
          </p:cNvSpPr>
          <p:nvPr/>
        </p:nvSpPr>
        <p:spPr bwMode="auto">
          <a:xfrm>
            <a:off x="7391400" y="914400"/>
            <a:ext cx="1752600" cy="746125"/>
          </a:xfrm>
          <a:prstGeom prst="rect">
            <a:avLst/>
          </a:prstGeom>
          <a:solidFill>
            <a:srgbClr val="C0C0C0"/>
          </a:solidFill>
          <a:ln w="38100">
            <a:solidFill>
              <a:schemeClr val="tx1"/>
            </a:solidFill>
            <a:miter lim="800000"/>
            <a:headEnd/>
            <a:tailEnd/>
          </a:ln>
        </p:spPr>
        <p:txBody>
          <a:bodyPr anchor="ctr"/>
          <a:lstStyle/>
          <a:p>
            <a:pPr>
              <a:spcBef>
                <a:spcPct val="50000"/>
              </a:spcBef>
            </a:pPr>
            <a:r>
              <a:rPr lang="en-US" sz="900"/>
              <a:t>                     STRONGPOINT</a:t>
            </a:r>
            <a:endParaRPr lang="en-US" sz="900" b="1"/>
          </a:p>
        </p:txBody>
      </p:sp>
      <p:grpSp>
        <p:nvGrpSpPr>
          <p:cNvPr id="183313" name="Group 28"/>
          <p:cNvGrpSpPr>
            <a:grpSpLocks/>
          </p:cNvGrpSpPr>
          <p:nvPr/>
        </p:nvGrpSpPr>
        <p:grpSpPr bwMode="auto">
          <a:xfrm>
            <a:off x="7429500" y="1022350"/>
            <a:ext cx="685800" cy="528638"/>
            <a:chOff x="-672" y="2736"/>
            <a:chExt cx="432" cy="333"/>
          </a:xfrm>
        </p:grpSpPr>
        <p:sp>
          <p:nvSpPr>
            <p:cNvPr id="183727" name="Oval 29"/>
            <p:cNvSpPr>
              <a:spLocks noChangeArrowheads="1"/>
            </p:cNvSpPr>
            <p:nvPr/>
          </p:nvSpPr>
          <p:spPr bwMode="auto">
            <a:xfrm>
              <a:off x="-624" y="2784"/>
              <a:ext cx="336" cy="240"/>
            </a:xfrm>
            <a:prstGeom prst="ellipse">
              <a:avLst/>
            </a:prstGeom>
            <a:solidFill>
              <a:srgbClr val="FF0000"/>
            </a:solidFill>
            <a:ln w="25400">
              <a:solidFill>
                <a:srgbClr val="FFFF00"/>
              </a:solidFill>
              <a:round/>
              <a:headEnd/>
              <a:tailEnd/>
            </a:ln>
          </p:spPr>
          <p:txBody>
            <a:bodyPr wrap="none" anchor="ctr"/>
            <a:lstStyle/>
            <a:p>
              <a:pPr algn="ctr"/>
              <a:r>
                <a:rPr lang="en-US" sz="900" b="1">
                  <a:solidFill>
                    <a:srgbClr val="FFFF00"/>
                  </a:solidFill>
                </a:rPr>
                <a:t>1/4 BLT</a:t>
              </a:r>
            </a:p>
          </p:txBody>
        </p:sp>
        <p:sp>
          <p:nvSpPr>
            <p:cNvPr id="183728" name="Line 30"/>
            <p:cNvSpPr>
              <a:spLocks noChangeShapeType="1"/>
            </p:cNvSpPr>
            <p:nvPr/>
          </p:nvSpPr>
          <p:spPr bwMode="auto">
            <a:xfrm>
              <a:off x="-477" y="2736"/>
              <a:ext cx="0" cy="58"/>
            </a:xfrm>
            <a:prstGeom prst="line">
              <a:avLst/>
            </a:prstGeom>
            <a:noFill/>
            <a:ln w="38100">
              <a:solidFill>
                <a:schemeClr val="tx1"/>
              </a:solidFill>
              <a:round/>
              <a:headEnd/>
              <a:tailEnd/>
            </a:ln>
          </p:spPr>
          <p:txBody>
            <a:bodyPr/>
            <a:lstStyle/>
            <a:p>
              <a:endParaRPr lang="en-US"/>
            </a:p>
          </p:txBody>
        </p:sp>
        <p:sp>
          <p:nvSpPr>
            <p:cNvPr id="183729" name="Line 31"/>
            <p:cNvSpPr>
              <a:spLocks noChangeShapeType="1"/>
            </p:cNvSpPr>
            <p:nvPr/>
          </p:nvSpPr>
          <p:spPr bwMode="auto">
            <a:xfrm>
              <a:off x="-429" y="2736"/>
              <a:ext cx="0" cy="58"/>
            </a:xfrm>
            <a:prstGeom prst="line">
              <a:avLst/>
            </a:prstGeom>
            <a:noFill/>
            <a:ln w="38100">
              <a:solidFill>
                <a:schemeClr val="tx1"/>
              </a:solidFill>
              <a:round/>
              <a:headEnd/>
              <a:tailEnd/>
            </a:ln>
          </p:spPr>
          <p:txBody>
            <a:bodyPr/>
            <a:lstStyle/>
            <a:p>
              <a:endParaRPr lang="en-US"/>
            </a:p>
          </p:txBody>
        </p:sp>
        <p:sp>
          <p:nvSpPr>
            <p:cNvPr id="183730" name="Line 32"/>
            <p:cNvSpPr>
              <a:spLocks noChangeShapeType="1"/>
            </p:cNvSpPr>
            <p:nvPr/>
          </p:nvSpPr>
          <p:spPr bwMode="auto">
            <a:xfrm>
              <a:off x="-453" y="3021"/>
              <a:ext cx="0" cy="48"/>
            </a:xfrm>
            <a:prstGeom prst="line">
              <a:avLst/>
            </a:prstGeom>
            <a:noFill/>
            <a:ln w="19050">
              <a:solidFill>
                <a:srgbClr val="FFFF00"/>
              </a:solidFill>
              <a:round/>
              <a:headEnd/>
              <a:tailEnd/>
            </a:ln>
          </p:spPr>
          <p:txBody>
            <a:bodyPr/>
            <a:lstStyle/>
            <a:p>
              <a:endParaRPr lang="en-US"/>
            </a:p>
          </p:txBody>
        </p:sp>
        <p:sp>
          <p:nvSpPr>
            <p:cNvPr id="183731" name="Line 33"/>
            <p:cNvSpPr>
              <a:spLocks noChangeShapeType="1"/>
            </p:cNvSpPr>
            <p:nvPr/>
          </p:nvSpPr>
          <p:spPr bwMode="auto">
            <a:xfrm rot="-5400000">
              <a:off x="-648" y="2883"/>
              <a:ext cx="0" cy="48"/>
            </a:xfrm>
            <a:prstGeom prst="line">
              <a:avLst/>
            </a:prstGeom>
            <a:noFill/>
            <a:ln w="19050">
              <a:solidFill>
                <a:srgbClr val="FFFF00"/>
              </a:solidFill>
              <a:round/>
              <a:headEnd/>
              <a:tailEnd/>
            </a:ln>
          </p:spPr>
          <p:txBody>
            <a:bodyPr/>
            <a:lstStyle/>
            <a:p>
              <a:endParaRPr lang="en-US"/>
            </a:p>
          </p:txBody>
        </p:sp>
        <p:sp>
          <p:nvSpPr>
            <p:cNvPr id="183732" name="Line 34"/>
            <p:cNvSpPr>
              <a:spLocks noChangeShapeType="1"/>
            </p:cNvSpPr>
            <p:nvPr/>
          </p:nvSpPr>
          <p:spPr bwMode="auto">
            <a:xfrm rot="-5400000">
              <a:off x="-264" y="2886"/>
              <a:ext cx="0" cy="48"/>
            </a:xfrm>
            <a:prstGeom prst="line">
              <a:avLst/>
            </a:prstGeom>
            <a:noFill/>
            <a:ln w="19050">
              <a:solidFill>
                <a:srgbClr val="FFFF00"/>
              </a:solidFill>
              <a:round/>
              <a:headEnd/>
              <a:tailEnd/>
            </a:ln>
          </p:spPr>
          <p:txBody>
            <a:bodyPr/>
            <a:lstStyle/>
            <a:p>
              <a:endParaRPr lang="en-US"/>
            </a:p>
          </p:txBody>
        </p:sp>
        <p:sp>
          <p:nvSpPr>
            <p:cNvPr id="183733" name="Line 35"/>
            <p:cNvSpPr>
              <a:spLocks noChangeShapeType="1"/>
            </p:cNvSpPr>
            <p:nvPr/>
          </p:nvSpPr>
          <p:spPr bwMode="auto">
            <a:xfrm rot="-2700000">
              <a:off x="-330" y="2988"/>
              <a:ext cx="0" cy="48"/>
            </a:xfrm>
            <a:prstGeom prst="line">
              <a:avLst/>
            </a:prstGeom>
            <a:noFill/>
            <a:ln w="19050">
              <a:solidFill>
                <a:srgbClr val="FFFF00"/>
              </a:solidFill>
              <a:round/>
              <a:headEnd/>
              <a:tailEnd/>
            </a:ln>
          </p:spPr>
          <p:txBody>
            <a:bodyPr/>
            <a:lstStyle/>
            <a:p>
              <a:endParaRPr lang="en-US"/>
            </a:p>
          </p:txBody>
        </p:sp>
        <p:sp>
          <p:nvSpPr>
            <p:cNvPr id="183734" name="Line 36"/>
            <p:cNvSpPr>
              <a:spLocks noChangeShapeType="1"/>
            </p:cNvSpPr>
            <p:nvPr/>
          </p:nvSpPr>
          <p:spPr bwMode="auto">
            <a:xfrm rot="-2700000">
              <a:off x="-588" y="2775"/>
              <a:ext cx="0" cy="48"/>
            </a:xfrm>
            <a:prstGeom prst="line">
              <a:avLst/>
            </a:prstGeom>
            <a:noFill/>
            <a:ln w="19050">
              <a:solidFill>
                <a:srgbClr val="FFFF00"/>
              </a:solidFill>
              <a:round/>
              <a:headEnd/>
              <a:tailEnd/>
            </a:ln>
          </p:spPr>
          <p:txBody>
            <a:bodyPr/>
            <a:lstStyle/>
            <a:p>
              <a:endParaRPr lang="en-US"/>
            </a:p>
          </p:txBody>
        </p:sp>
        <p:sp>
          <p:nvSpPr>
            <p:cNvPr id="183735" name="Line 37"/>
            <p:cNvSpPr>
              <a:spLocks noChangeShapeType="1"/>
            </p:cNvSpPr>
            <p:nvPr/>
          </p:nvSpPr>
          <p:spPr bwMode="auto">
            <a:xfrm rot="-8100000">
              <a:off x="-321" y="2778"/>
              <a:ext cx="0" cy="48"/>
            </a:xfrm>
            <a:prstGeom prst="line">
              <a:avLst/>
            </a:prstGeom>
            <a:noFill/>
            <a:ln w="19050">
              <a:solidFill>
                <a:srgbClr val="FFFF00"/>
              </a:solidFill>
              <a:round/>
              <a:headEnd/>
              <a:tailEnd/>
            </a:ln>
          </p:spPr>
          <p:txBody>
            <a:bodyPr/>
            <a:lstStyle/>
            <a:p>
              <a:endParaRPr lang="en-US"/>
            </a:p>
          </p:txBody>
        </p:sp>
        <p:sp>
          <p:nvSpPr>
            <p:cNvPr id="183736" name="Line 38"/>
            <p:cNvSpPr>
              <a:spLocks noChangeShapeType="1"/>
            </p:cNvSpPr>
            <p:nvPr/>
          </p:nvSpPr>
          <p:spPr bwMode="auto">
            <a:xfrm rot="-8100000">
              <a:off x="-591" y="2985"/>
              <a:ext cx="0" cy="48"/>
            </a:xfrm>
            <a:prstGeom prst="line">
              <a:avLst/>
            </a:prstGeom>
            <a:noFill/>
            <a:ln w="19050">
              <a:solidFill>
                <a:srgbClr val="FFFF00"/>
              </a:solidFill>
              <a:round/>
              <a:headEnd/>
              <a:tailEnd/>
            </a:ln>
          </p:spPr>
          <p:txBody>
            <a:bodyPr/>
            <a:lstStyle/>
            <a:p>
              <a:endParaRPr lang="en-US"/>
            </a:p>
          </p:txBody>
        </p:sp>
        <p:sp>
          <p:nvSpPr>
            <p:cNvPr id="183737" name="Line 39"/>
            <p:cNvSpPr>
              <a:spLocks noChangeShapeType="1"/>
            </p:cNvSpPr>
            <p:nvPr/>
          </p:nvSpPr>
          <p:spPr bwMode="auto">
            <a:xfrm rot="900000">
              <a:off x="-366" y="2754"/>
              <a:ext cx="0" cy="48"/>
            </a:xfrm>
            <a:prstGeom prst="line">
              <a:avLst/>
            </a:prstGeom>
            <a:noFill/>
            <a:ln w="19050">
              <a:solidFill>
                <a:srgbClr val="FFFF00"/>
              </a:solidFill>
              <a:round/>
              <a:headEnd/>
              <a:tailEnd/>
            </a:ln>
          </p:spPr>
          <p:txBody>
            <a:bodyPr/>
            <a:lstStyle/>
            <a:p>
              <a:endParaRPr lang="en-US"/>
            </a:p>
          </p:txBody>
        </p:sp>
        <p:sp>
          <p:nvSpPr>
            <p:cNvPr id="183738" name="Line 40"/>
            <p:cNvSpPr>
              <a:spLocks noChangeShapeType="1"/>
            </p:cNvSpPr>
            <p:nvPr/>
          </p:nvSpPr>
          <p:spPr bwMode="auto">
            <a:xfrm rot="900000">
              <a:off x="-525" y="3012"/>
              <a:ext cx="0" cy="48"/>
            </a:xfrm>
            <a:prstGeom prst="line">
              <a:avLst/>
            </a:prstGeom>
            <a:noFill/>
            <a:ln w="19050">
              <a:solidFill>
                <a:srgbClr val="FFFF00"/>
              </a:solidFill>
              <a:round/>
              <a:headEnd/>
              <a:tailEnd/>
            </a:ln>
          </p:spPr>
          <p:txBody>
            <a:bodyPr/>
            <a:lstStyle/>
            <a:p>
              <a:endParaRPr lang="en-US"/>
            </a:p>
          </p:txBody>
        </p:sp>
        <p:sp>
          <p:nvSpPr>
            <p:cNvPr id="183739" name="Line 41"/>
            <p:cNvSpPr>
              <a:spLocks noChangeShapeType="1"/>
            </p:cNvSpPr>
            <p:nvPr/>
          </p:nvSpPr>
          <p:spPr bwMode="auto">
            <a:xfrm rot="-4500000">
              <a:off x="-636" y="2826"/>
              <a:ext cx="0" cy="48"/>
            </a:xfrm>
            <a:prstGeom prst="line">
              <a:avLst/>
            </a:prstGeom>
            <a:noFill/>
            <a:ln w="19050">
              <a:solidFill>
                <a:srgbClr val="FFFF00"/>
              </a:solidFill>
              <a:round/>
              <a:headEnd/>
              <a:tailEnd/>
            </a:ln>
          </p:spPr>
          <p:txBody>
            <a:bodyPr/>
            <a:lstStyle/>
            <a:p>
              <a:endParaRPr lang="en-US"/>
            </a:p>
          </p:txBody>
        </p:sp>
        <p:sp>
          <p:nvSpPr>
            <p:cNvPr id="183740" name="Line 42"/>
            <p:cNvSpPr>
              <a:spLocks noChangeShapeType="1"/>
            </p:cNvSpPr>
            <p:nvPr/>
          </p:nvSpPr>
          <p:spPr bwMode="auto">
            <a:xfrm rot="-4500000">
              <a:off x="-282" y="2946"/>
              <a:ext cx="0" cy="48"/>
            </a:xfrm>
            <a:prstGeom prst="line">
              <a:avLst/>
            </a:prstGeom>
            <a:noFill/>
            <a:ln w="19050">
              <a:solidFill>
                <a:srgbClr val="FFFF00"/>
              </a:solidFill>
              <a:round/>
              <a:headEnd/>
              <a:tailEnd/>
            </a:ln>
          </p:spPr>
          <p:txBody>
            <a:bodyPr/>
            <a:lstStyle/>
            <a:p>
              <a:endParaRPr lang="en-US"/>
            </a:p>
          </p:txBody>
        </p:sp>
        <p:sp>
          <p:nvSpPr>
            <p:cNvPr id="183741" name="Line 43"/>
            <p:cNvSpPr>
              <a:spLocks noChangeShapeType="1"/>
            </p:cNvSpPr>
            <p:nvPr/>
          </p:nvSpPr>
          <p:spPr bwMode="auto">
            <a:xfrm rot="-6300000">
              <a:off x="-636" y="2940"/>
              <a:ext cx="0" cy="48"/>
            </a:xfrm>
            <a:prstGeom prst="line">
              <a:avLst/>
            </a:prstGeom>
            <a:noFill/>
            <a:ln w="19050">
              <a:solidFill>
                <a:srgbClr val="FFFF00"/>
              </a:solidFill>
              <a:round/>
              <a:headEnd/>
              <a:tailEnd/>
            </a:ln>
          </p:spPr>
          <p:txBody>
            <a:bodyPr/>
            <a:lstStyle/>
            <a:p>
              <a:endParaRPr lang="en-US"/>
            </a:p>
          </p:txBody>
        </p:sp>
        <p:sp>
          <p:nvSpPr>
            <p:cNvPr id="183742" name="Line 44"/>
            <p:cNvSpPr>
              <a:spLocks noChangeShapeType="1"/>
            </p:cNvSpPr>
            <p:nvPr/>
          </p:nvSpPr>
          <p:spPr bwMode="auto">
            <a:xfrm rot="-900000">
              <a:off x="-531" y="2748"/>
              <a:ext cx="0" cy="48"/>
            </a:xfrm>
            <a:prstGeom prst="line">
              <a:avLst/>
            </a:prstGeom>
            <a:noFill/>
            <a:ln w="19050">
              <a:solidFill>
                <a:srgbClr val="FFFF00"/>
              </a:solidFill>
              <a:round/>
              <a:headEnd/>
              <a:tailEnd/>
            </a:ln>
          </p:spPr>
          <p:txBody>
            <a:bodyPr/>
            <a:lstStyle/>
            <a:p>
              <a:endParaRPr lang="en-US"/>
            </a:p>
          </p:txBody>
        </p:sp>
        <p:sp>
          <p:nvSpPr>
            <p:cNvPr id="183743" name="Line 45"/>
            <p:cNvSpPr>
              <a:spLocks noChangeShapeType="1"/>
            </p:cNvSpPr>
            <p:nvPr/>
          </p:nvSpPr>
          <p:spPr bwMode="auto">
            <a:xfrm rot="-900000">
              <a:off x="-384" y="3015"/>
              <a:ext cx="0" cy="48"/>
            </a:xfrm>
            <a:prstGeom prst="line">
              <a:avLst/>
            </a:prstGeom>
            <a:noFill/>
            <a:ln w="19050">
              <a:solidFill>
                <a:srgbClr val="FFFF00"/>
              </a:solidFill>
              <a:round/>
              <a:headEnd/>
              <a:tailEnd/>
            </a:ln>
          </p:spPr>
          <p:txBody>
            <a:bodyPr/>
            <a:lstStyle/>
            <a:p>
              <a:endParaRPr lang="en-US"/>
            </a:p>
          </p:txBody>
        </p:sp>
        <p:sp>
          <p:nvSpPr>
            <p:cNvPr id="183744" name="Line 46"/>
            <p:cNvSpPr>
              <a:spLocks noChangeShapeType="1"/>
            </p:cNvSpPr>
            <p:nvPr/>
          </p:nvSpPr>
          <p:spPr bwMode="auto">
            <a:xfrm rot="-6300000">
              <a:off x="-276" y="2823"/>
              <a:ext cx="0" cy="48"/>
            </a:xfrm>
            <a:prstGeom prst="line">
              <a:avLst/>
            </a:prstGeom>
            <a:noFill/>
            <a:ln w="19050">
              <a:solidFill>
                <a:srgbClr val="FFFF00"/>
              </a:solidFill>
              <a:round/>
              <a:headEnd/>
              <a:tailEnd/>
            </a:ln>
          </p:spPr>
          <p:txBody>
            <a:bodyPr/>
            <a:lstStyle/>
            <a:p>
              <a:endParaRPr lang="en-US"/>
            </a:p>
          </p:txBody>
        </p:sp>
      </p:grpSp>
      <p:sp>
        <p:nvSpPr>
          <p:cNvPr id="183314" name="Text Box 47"/>
          <p:cNvSpPr txBox="1">
            <a:spLocks noChangeArrowheads="1"/>
          </p:cNvSpPr>
          <p:nvPr/>
        </p:nvSpPr>
        <p:spPr bwMode="auto">
          <a:xfrm>
            <a:off x="2743200" y="115252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BATTLE POSITION</a:t>
            </a:r>
            <a:endParaRPr lang="en-US" sz="800" b="1"/>
          </a:p>
        </p:txBody>
      </p:sp>
      <p:grpSp>
        <p:nvGrpSpPr>
          <p:cNvPr id="183315" name="Group 48"/>
          <p:cNvGrpSpPr>
            <a:grpSpLocks/>
          </p:cNvGrpSpPr>
          <p:nvPr/>
        </p:nvGrpSpPr>
        <p:grpSpPr bwMode="auto">
          <a:xfrm>
            <a:off x="2819400" y="1219200"/>
            <a:ext cx="609600" cy="304800"/>
            <a:chOff x="-816" y="3264"/>
            <a:chExt cx="384" cy="192"/>
          </a:xfrm>
        </p:grpSpPr>
        <p:sp>
          <p:nvSpPr>
            <p:cNvPr id="183725" name="Oval 49"/>
            <p:cNvSpPr>
              <a:spLocks noChangeArrowheads="1"/>
            </p:cNvSpPr>
            <p:nvPr/>
          </p:nvSpPr>
          <p:spPr bwMode="auto">
            <a:xfrm>
              <a:off x="-816" y="3312"/>
              <a:ext cx="384" cy="144"/>
            </a:xfrm>
            <a:prstGeom prst="ellipse">
              <a:avLst/>
            </a:prstGeom>
            <a:solidFill>
              <a:srgbClr val="CCFFFF"/>
            </a:solidFill>
            <a:ln w="25400">
              <a:solidFill>
                <a:srgbClr val="3366FF"/>
              </a:solidFill>
              <a:round/>
              <a:headEnd/>
              <a:tailEnd/>
            </a:ln>
          </p:spPr>
          <p:txBody>
            <a:bodyPr wrap="none" anchor="ctr"/>
            <a:lstStyle/>
            <a:p>
              <a:pPr algn="ctr"/>
              <a:r>
                <a:rPr lang="en-US" sz="800" b="1"/>
                <a:t>2-7CAV</a:t>
              </a:r>
            </a:p>
          </p:txBody>
        </p:sp>
        <p:sp>
          <p:nvSpPr>
            <p:cNvPr id="183726" name="Line 50"/>
            <p:cNvSpPr>
              <a:spLocks noChangeShapeType="1"/>
            </p:cNvSpPr>
            <p:nvPr/>
          </p:nvSpPr>
          <p:spPr bwMode="auto">
            <a:xfrm>
              <a:off x="-618" y="3264"/>
              <a:ext cx="0" cy="48"/>
            </a:xfrm>
            <a:prstGeom prst="line">
              <a:avLst/>
            </a:prstGeom>
            <a:noFill/>
            <a:ln w="38100">
              <a:solidFill>
                <a:srgbClr val="0066FF"/>
              </a:solidFill>
              <a:round/>
              <a:headEnd/>
              <a:tailEnd/>
            </a:ln>
          </p:spPr>
          <p:txBody>
            <a:bodyPr/>
            <a:lstStyle/>
            <a:p>
              <a:endParaRPr lang="en-US"/>
            </a:p>
          </p:txBody>
        </p:sp>
      </p:grpSp>
      <p:grpSp>
        <p:nvGrpSpPr>
          <p:cNvPr id="183316" name="Group 51"/>
          <p:cNvGrpSpPr>
            <a:grpSpLocks/>
          </p:cNvGrpSpPr>
          <p:nvPr/>
        </p:nvGrpSpPr>
        <p:grpSpPr bwMode="auto">
          <a:xfrm>
            <a:off x="8305800" y="1752600"/>
            <a:ext cx="609600" cy="285750"/>
            <a:chOff x="6096" y="4092"/>
            <a:chExt cx="384" cy="180"/>
          </a:xfrm>
        </p:grpSpPr>
        <p:sp>
          <p:nvSpPr>
            <p:cNvPr id="183722" name="Oval 52"/>
            <p:cNvSpPr>
              <a:spLocks noChangeArrowheads="1"/>
            </p:cNvSpPr>
            <p:nvPr/>
          </p:nvSpPr>
          <p:spPr bwMode="auto">
            <a:xfrm>
              <a:off x="6096" y="4128"/>
              <a:ext cx="384" cy="144"/>
            </a:xfrm>
            <a:prstGeom prst="ellipse">
              <a:avLst/>
            </a:prstGeom>
            <a:solidFill>
              <a:srgbClr val="FF0000"/>
            </a:solidFill>
            <a:ln w="25400">
              <a:solidFill>
                <a:srgbClr val="FFFF00"/>
              </a:solidFill>
              <a:round/>
              <a:headEnd/>
              <a:tailEnd/>
            </a:ln>
          </p:spPr>
          <p:txBody>
            <a:bodyPr wrap="none" anchor="ctr"/>
            <a:lstStyle/>
            <a:p>
              <a:pPr algn="ctr"/>
              <a:r>
                <a:rPr lang="en-US" sz="800" b="1"/>
                <a:t>1/4 BLT</a:t>
              </a:r>
            </a:p>
          </p:txBody>
        </p:sp>
        <p:sp>
          <p:nvSpPr>
            <p:cNvPr id="183723" name="Line 53"/>
            <p:cNvSpPr>
              <a:spLocks noChangeShapeType="1"/>
            </p:cNvSpPr>
            <p:nvPr/>
          </p:nvSpPr>
          <p:spPr bwMode="auto">
            <a:xfrm>
              <a:off x="6270" y="4092"/>
              <a:ext cx="0" cy="48"/>
            </a:xfrm>
            <a:prstGeom prst="line">
              <a:avLst/>
            </a:prstGeom>
            <a:noFill/>
            <a:ln w="38100">
              <a:solidFill>
                <a:schemeClr val="tx1"/>
              </a:solidFill>
              <a:round/>
              <a:headEnd/>
              <a:tailEnd/>
            </a:ln>
          </p:spPr>
          <p:txBody>
            <a:bodyPr/>
            <a:lstStyle/>
            <a:p>
              <a:endParaRPr lang="en-US"/>
            </a:p>
          </p:txBody>
        </p:sp>
        <p:sp>
          <p:nvSpPr>
            <p:cNvPr id="183724" name="Line 54"/>
            <p:cNvSpPr>
              <a:spLocks noChangeShapeType="1"/>
            </p:cNvSpPr>
            <p:nvPr/>
          </p:nvSpPr>
          <p:spPr bwMode="auto">
            <a:xfrm>
              <a:off x="6312" y="4092"/>
              <a:ext cx="0" cy="48"/>
            </a:xfrm>
            <a:prstGeom prst="line">
              <a:avLst/>
            </a:prstGeom>
            <a:noFill/>
            <a:ln w="38100">
              <a:solidFill>
                <a:schemeClr val="tx1"/>
              </a:solidFill>
              <a:round/>
              <a:headEnd/>
              <a:tailEnd/>
            </a:ln>
          </p:spPr>
          <p:txBody>
            <a:bodyPr/>
            <a:lstStyle/>
            <a:p>
              <a:endParaRPr lang="en-US"/>
            </a:p>
          </p:txBody>
        </p:sp>
      </p:grpSp>
      <p:sp>
        <p:nvSpPr>
          <p:cNvPr id="183317" name="AutoShape 55"/>
          <p:cNvSpPr>
            <a:spLocks noChangeArrowheads="1"/>
          </p:cNvSpPr>
          <p:nvPr/>
        </p:nvSpPr>
        <p:spPr bwMode="auto">
          <a:xfrm rot="5400000" flipV="1">
            <a:off x="-723900" y="1076325"/>
            <a:ext cx="228600" cy="762000"/>
          </a:xfrm>
          <a:prstGeom prst="downArrow">
            <a:avLst>
              <a:gd name="adj1" fmla="val 50000"/>
              <a:gd name="adj2" fmla="val 83333"/>
            </a:avLst>
          </a:prstGeom>
          <a:solidFill>
            <a:srgbClr val="3366FF"/>
          </a:solidFill>
          <a:ln w="9525">
            <a:solidFill>
              <a:schemeClr val="tx1"/>
            </a:solidFill>
            <a:miter lim="800000"/>
            <a:headEnd/>
            <a:tailEnd/>
          </a:ln>
        </p:spPr>
        <p:txBody>
          <a:bodyPr vert="eaVert" wrap="none" anchor="ctr"/>
          <a:lstStyle/>
          <a:p>
            <a:endParaRPr lang="en-US"/>
          </a:p>
        </p:txBody>
      </p:sp>
      <p:grpSp>
        <p:nvGrpSpPr>
          <p:cNvPr id="183318" name="Group 56"/>
          <p:cNvGrpSpPr>
            <a:grpSpLocks/>
          </p:cNvGrpSpPr>
          <p:nvPr/>
        </p:nvGrpSpPr>
        <p:grpSpPr bwMode="auto">
          <a:xfrm>
            <a:off x="7467600" y="1771650"/>
            <a:ext cx="609600" cy="285750"/>
            <a:chOff x="6096" y="3756"/>
            <a:chExt cx="384" cy="180"/>
          </a:xfrm>
        </p:grpSpPr>
        <p:sp>
          <p:nvSpPr>
            <p:cNvPr id="183720" name="Oval 57"/>
            <p:cNvSpPr>
              <a:spLocks noChangeArrowheads="1"/>
            </p:cNvSpPr>
            <p:nvPr/>
          </p:nvSpPr>
          <p:spPr bwMode="auto">
            <a:xfrm>
              <a:off x="6096" y="3792"/>
              <a:ext cx="384" cy="144"/>
            </a:xfrm>
            <a:prstGeom prst="ellipse">
              <a:avLst/>
            </a:prstGeom>
            <a:solidFill>
              <a:srgbClr val="FF0000"/>
            </a:solidFill>
            <a:ln w="25400">
              <a:solidFill>
                <a:srgbClr val="FFFF00"/>
              </a:solidFill>
              <a:round/>
              <a:headEnd/>
              <a:tailEnd/>
            </a:ln>
          </p:spPr>
          <p:txBody>
            <a:bodyPr wrap="none" anchor="ctr"/>
            <a:lstStyle/>
            <a:p>
              <a:pPr algn="ctr"/>
              <a:r>
                <a:rPr lang="en-US" sz="800" b="1"/>
                <a:t>1/4 BLT</a:t>
              </a:r>
            </a:p>
          </p:txBody>
        </p:sp>
        <p:sp>
          <p:nvSpPr>
            <p:cNvPr id="183721" name="Line 58"/>
            <p:cNvSpPr>
              <a:spLocks noChangeShapeType="1"/>
            </p:cNvSpPr>
            <p:nvPr/>
          </p:nvSpPr>
          <p:spPr bwMode="auto">
            <a:xfrm>
              <a:off x="6294" y="3756"/>
              <a:ext cx="0" cy="48"/>
            </a:xfrm>
            <a:prstGeom prst="line">
              <a:avLst/>
            </a:prstGeom>
            <a:noFill/>
            <a:ln w="38100">
              <a:solidFill>
                <a:schemeClr val="tx1"/>
              </a:solidFill>
              <a:round/>
              <a:headEnd/>
              <a:tailEnd/>
            </a:ln>
          </p:spPr>
          <p:txBody>
            <a:bodyPr/>
            <a:lstStyle/>
            <a:p>
              <a:endParaRPr lang="en-US"/>
            </a:p>
          </p:txBody>
        </p:sp>
      </p:grpSp>
      <p:sp>
        <p:nvSpPr>
          <p:cNvPr id="183319" name="Text Box 59"/>
          <p:cNvSpPr txBox="1">
            <a:spLocks noChangeArrowheads="1"/>
          </p:cNvSpPr>
          <p:nvPr/>
        </p:nvSpPr>
        <p:spPr bwMode="auto">
          <a:xfrm>
            <a:off x="2743200" y="49530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CORDON &amp; SEARCH</a:t>
            </a:r>
            <a:endParaRPr lang="en-US" sz="1000" b="1"/>
          </a:p>
        </p:txBody>
      </p:sp>
      <p:sp>
        <p:nvSpPr>
          <p:cNvPr id="183320" name="AutoShape 60"/>
          <p:cNvSpPr>
            <a:spLocks noChangeArrowheads="1"/>
          </p:cNvSpPr>
          <p:nvPr/>
        </p:nvSpPr>
        <p:spPr bwMode="auto">
          <a:xfrm rot="5400000" flipV="1">
            <a:off x="-723900" y="1866900"/>
            <a:ext cx="228600" cy="762000"/>
          </a:xfrm>
          <a:prstGeom prst="downArrow">
            <a:avLst>
              <a:gd name="adj1" fmla="val 50000"/>
              <a:gd name="adj2" fmla="val 83333"/>
            </a:avLst>
          </a:prstGeom>
          <a:solidFill>
            <a:srgbClr val="3366FF"/>
          </a:solidFill>
          <a:ln w="19050">
            <a:solidFill>
              <a:schemeClr val="tx1"/>
            </a:solidFill>
            <a:prstDash val="dash"/>
            <a:miter lim="800000"/>
            <a:headEnd/>
            <a:tailEnd/>
          </a:ln>
        </p:spPr>
        <p:txBody>
          <a:bodyPr vert="eaVert" wrap="none" anchor="ctr"/>
          <a:lstStyle/>
          <a:p>
            <a:endParaRPr lang="en-US"/>
          </a:p>
        </p:txBody>
      </p:sp>
      <p:grpSp>
        <p:nvGrpSpPr>
          <p:cNvPr id="183321" name="Group 61"/>
          <p:cNvGrpSpPr>
            <a:grpSpLocks noChangeAspect="1"/>
          </p:cNvGrpSpPr>
          <p:nvPr/>
        </p:nvGrpSpPr>
        <p:grpSpPr bwMode="auto">
          <a:xfrm>
            <a:off x="6662738" y="3267075"/>
            <a:ext cx="119062" cy="238125"/>
            <a:chOff x="3264" y="2544"/>
            <a:chExt cx="96" cy="192"/>
          </a:xfrm>
        </p:grpSpPr>
        <p:sp>
          <p:nvSpPr>
            <p:cNvPr id="183718" name="Rectangle 62"/>
            <p:cNvSpPr>
              <a:spLocks noChangeAspect="1" noChangeArrowheads="1"/>
            </p:cNvSpPr>
            <p:nvPr/>
          </p:nvSpPr>
          <p:spPr bwMode="auto">
            <a:xfrm>
              <a:off x="3264" y="2544"/>
              <a:ext cx="96" cy="96"/>
            </a:xfrm>
            <a:prstGeom prst="rect">
              <a:avLst/>
            </a:prstGeom>
            <a:solidFill>
              <a:srgbClr val="3366FF"/>
            </a:solidFill>
            <a:ln w="9525">
              <a:noFill/>
              <a:miter lim="800000"/>
              <a:headEnd/>
              <a:tailEnd/>
            </a:ln>
          </p:spPr>
          <p:txBody>
            <a:bodyPr wrap="none" anchor="ctr"/>
            <a:lstStyle/>
            <a:p>
              <a:pPr algn="ctr"/>
              <a:r>
                <a:rPr lang="en-US" sz="700" b="1">
                  <a:solidFill>
                    <a:schemeClr val="bg1"/>
                  </a:solidFill>
                </a:rPr>
                <a:t>12</a:t>
              </a:r>
            </a:p>
          </p:txBody>
        </p:sp>
        <p:sp>
          <p:nvSpPr>
            <p:cNvPr id="183719" name="AutoShape 63"/>
            <p:cNvSpPr>
              <a:spLocks noChangeAspect="1" noChangeArrowheads="1"/>
            </p:cNvSpPr>
            <p:nvPr/>
          </p:nvSpPr>
          <p:spPr bwMode="auto">
            <a:xfrm rot="10800000">
              <a:off x="3264" y="2640"/>
              <a:ext cx="96" cy="96"/>
            </a:xfrm>
            <a:prstGeom prst="triangle">
              <a:avLst>
                <a:gd name="adj" fmla="val 50000"/>
              </a:avLst>
            </a:prstGeom>
            <a:solidFill>
              <a:srgbClr val="3366FF"/>
            </a:solidFill>
            <a:ln w="9525">
              <a:noFill/>
              <a:miter lim="800000"/>
              <a:headEnd/>
              <a:tailEnd/>
            </a:ln>
          </p:spPr>
          <p:txBody>
            <a:bodyPr wrap="none" anchor="ctr"/>
            <a:lstStyle/>
            <a:p>
              <a:endParaRPr lang="en-US"/>
            </a:p>
          </p:txBody>
        </p:sp>
      </p:grpSp>
      <p:sp>
        <p:nvSpPr>
          <p:cNvPr id="183322" name="Text Box 64"/>
          <p:cNvSpPr txBox="1">
            <a:spLocks noChangeArrowheads="1"/>
          </p:cNvSpPr>
          <p:nvPr/>
        </p:nvSpPr>
        <p:spPr bwMode="auto">
          <a:xfrm>
            <a:off x="3175" y="409575"/>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MAIN EFFORT AXIS</a:t>
            </a:r>
          </a:p>
        </p:txBody>
      </p:sp>
      <p:grpSp>
        <p:nvGrpSpPr>
          <p:cNvPr id="183323" name="Group 65"/>
          <p:cNvGrpSpPr>
            <a:grpSpLocks/>
          </p:cNvGrpSpPr>
          <p:nvPr/>
        </p:nvGrpSpPr>
        <p:grpSpPr bwMode="auto">
          <a:xfrm rot="5400000" flipV="1">
            <a:off x="2036762" y="315913"/>
            <a:ext cx="384175" cy="723900"/>
            <a:chOff x="-452" y="336"/>
            <a:chExt cx="242" cy="696"/>
          </a:xfrm>
        </p:grpSpPr>
        <p:sp>
          <p:nvSpPr>
            <p:cNvPr id="183716" name="AutoShape 66"/>
            <p:cNvSpPr>
              <a:spLocks noChangeArrowheads="1"/>
            </p:cNvSpPr>
            <p:nvPr/>
          </p:nvSpPr>
          <p:spPr bwMode="auto">
            <a:xfrm>
              <a:off x="-452" y="336"/>
              <a:ext cx="242" cy="696"/>
            </a:xfrm>
            <a:prstGeom prst="downArrow">
              <a:avLst>
                <a:gd name="adj1" fmla="val 44630"/>
                <a:gd name="adj2" fmla="val 83884"/>
              </a:avLst>
            </a:prstGeom>
            <a:solidFill>
              <a:srgbClr val="3366FF"/>
            </a:solidFill>
            <a:ln w="19050">
              <a:solidFill>
                <a:schemeClr val="tx1"/>
              </a:solidFill>
              <a:miter lim="800000"/>
              <a:headEnd/>
              <a:tailEnd/>
            </a:ln>
          </p:spPr>
          <p:txBody>
            <a:bodyPr vert="eaVert" wrap="none" anchor="ctr"/>
            <a:lstStyle/>
            <a:p>
              <a:endParaRPr lang="en-US"/>
            </a:p>
          </p:txBody>
        </p:sp>
        <p:sp>
          <p:nvSpPr>
            <p:cNvPr id="183717" name="AutoShape 67"/>
            <p:cNvSpPr>
              <a:spLocks noChangeArrowheads="1"/>
            </p:cNvSpPr>
            <p:nvPr/>
          </p:nvSpPr>
          <p:spPr bwMode="auto">
            <a:xfrm>
              <a:off x="-432" y="336"/>
              <a:ext cx="199" cy="662"/>
            </a:xfrm>
            <a:prstGeom prst="downArrow">
              <a:avLst>
                <a:gd name="adj1" fmla="val 50000"/>
                <a:gd name="adj2" fmla="val 83166"/>
              </a:avLst>
            </a:prstGeom>
            <a:solidFill>
              <a:srgbClr val="3366FF"/>
            </a:solidFill>
            <a:ln w="19050">
              <a:solidFill>
                <a:schemeClr val="tx1"/>
              </a:solidFill>
              <a:miter lim="800000"/>
              <a:headEnd/>
              <a:tailEnd/>
            </a:ln>
          </p:spPr>
          <p:txBody>
            <a:bodyPr vert="eaVert" wrap="none" anchor="ctr"/>
            <a:lstStyle/>
            <a:p>
              <a:endParaRPr lang="en-US"/>
            </a:p>
          </p:txBody>
        </p:sp>
      </p:grpSp>
      <p:sp>
        <p:nvSpPr>
          <p:cNvPr id="183324" name="Text Box 68"/>
          <p:cNvSpPr txBox="1">
            <a:spLocks noChangeArrowheads="1"/>
          </p:cNvSpPr>
          <p:nvPr/>
        </p:nvSpPr>
        <p:spPr bwMode="auto">
          <a:xfrm>
            <a:off x="3175" y="1158875"/>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SUPPORTING EFFORT AXIS</a:t>
            </a:r>
          </a:p>
        </p:txBody>
      </p:sp>
      <p:sp>
        <p:nvSpPr>
          <p:cNvPr id="183325" name="AutoShape 69"/>
          <p:cNvSpPr>
            <a:spLocks noChangeArrowheads="1"/>
          </p:cNvSpPr>
          <p:nvPr/>
        </p:nvSpPr>
        <p:spPr bwMode="auto">
          <a:xfrm rot="5400000" flipV="1">
            <a:off x="2088357" y="1126331"/>
            <a:ext cx="315912" cy="688975"/>
          </a:xfrm>
          <a:prstGeom prst="downArrow">
            <a:avLst>
              <a:gd name="adj1" fmla="val 50000"/>
              <a:gd name="adj2" fmla="val 54523"/>
            </a:avLst>
          </a:prstGeom>
          <a:solidFill>
            <a:srgbClr val="3366FF"/>
          </a:solidFill>
          <a:ln w="19050">
            <a:solidFill>
              <a:schemeClr val="tx1"/>
            </a:solidFill>
            <a:miter lim="800000"/>
            <a:headEnd/>
            <a:tailEnd/>
          </a:ln>
        </p:spPr>
        <p:txBody>
          <a:bodyPr vert="eaVert" wrap="none" anchor="ctr"/>
          <a:lstStyle/>
          <a:p>
            <a:endParaRPr lang="en-US"/>
          </a:p>
        </p:txBody>
      </p:sp>
      <p:sp>
        <p:nvSpPr>
          <p:cNvPr id="183326" name="Text Box 70"/>
          <p:cNvSpPr txBox="1">
            <a:spLocks noChangeArrowheads="1"/>
          </p:cNvSpPr>
          <p:nvPr/>
        </p:nvSpPr>
        <p:spPr bwMode="auto">
          <a:xfrm>
            <a:off x="3175" y="1873250"/>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PLANNED AXIS</a:t>
            </a:r>
          </a:p>
        </p:txBody>
      </p:sp>
      <p:sp>
        <p:nvSpPr>
          <p:cNvPr id="183327" name="AutoShape 71"/>
          <p:cNvSpPr>
            <a:spLocks noChangeArrowheads="1"/>
          </p:cNvSpPr>
          <p:nvPr/>
        </p:nvSpPr>
        <p:spPr bwMode="auto">
          <a:xfrm rot="5400000" flipV="1">
            <a:off x="2088357" y="1840706"/>
            <a:ext cx="315912" cy="688975"/>
          </a:xfrm>
          <a:prstGeom prst="downArrow">
            <a:avLst>
              <a:gd name="adj1" fmla="val 50000"/>
              <a:gd name="adj2" fmla="val 54523"/>
            </a:avLst>
          </a:prstGeom>
          <a:solidFill>
            <a:srgbClr val="3366FF"/>
          </a:solidFill>
          <a:ln w="19050">
            <a:solidFill>
              <a:schemeClr val="tx1"/>
            </a:solidFill>
            <a:prstDash val="sysDot"/>
            <a:miter lim="800000"/>
            <a:headEnd/>
            <a:tailEnd/>
          </a:ln>
        </p:spPr>
        <p:txBody>
          <a:bodyPr vert="eaVert" wrap="none" anchor="ctr"/>
          <a:lstStyle/>
          <a:p>
            <a:endParaRPr lang="en-US"/>
          </a:p>
        </p:txBody>
      </p:sp>
      <p:sp>
        <p:nvSpPr>
          <p:cNvPr id="183328" name="Text Box 72"/>
          <p:cNvSpPr txBox="1">
            <a:spLocks noChangeArrowheads="1"/>
          </p:cNvSpPr>
          <p:nvPr/>
        </p:nvSpPr>
        <p:spPr bwMode="auto">
          <a:xfrm>
            <a:off x="2743200" y="409575"/>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900"/>
              <a:t>SCREEN/GUARD/COVER</a:t>
            </a:r>
          </a:p>
        </p:txBody>
      </p:sp>
      <p:grpSp>
        <p:nvGrpSpPr>
          <p:cNvPr id="183329" name="Group 73"/>
          <p:cNvGrpSpPr>
            <a:grpSpLocks/>
          </p:cNvGrpSpPr>
          <p:nvPr/>
        </p:nvGrpSpPr>
        <p:grpSpPr bwMode="auto">
          <a:xfrm>
            <a:off x="2790825" y="717550"/>
            <a:ext cx="1657350" cy="152400"/>
            <a:chOff x="5958" y="288"/>
            <a:chExt cx="1044" cy="96"/>
          </a:xfrm>
        </p:grpSpPr>
        <p:sp>
          <p:nvSpPr>
            <p:cNvPr id="183713" name="Line 74"/>
            <p:cNvSpPr>
              <a:spLocks noChangeShapeType="1"/>
            </p:cNvSpPr>
            <p:nvPr/>
          </p:nvSpPr>
          <p:spPr bwMode="auto">
            <a:xfrm>
              <a:off x="5958" y="384"/>
              <a:ext cx="576" cy="0"/>
            </a:xfrm>
            <a:prstGeom prst="line">
              <a:avLst/>
            </a:prstGeom>
            <a:noFill/>
            <a:ln w="28575">
              <a:solidFill>
                <a:srgbClr val="3366FF"/>
              </a:solidFill>
              <a:round/>
              <a:headEnd/>
              <a:tailEnd/>
            </a:ln>
          </p:spPr>
          <p:txBody>
            <a:bodyPr/>
            <a:lstStyle/>
            <a:p>
              <a:endParaRPr lang="en-US"/>
            </a:p>
          </p:txBody>
        </p:sp>
        <p:sp>
          <p:nvSpPr>
            <p:cNvPr id="183714" name="Line 75"/>
            <p:cNvSpPr>
              <a:spLocks noChangeShapeType="1"/>
            </p:cNvSpPr>
            <p:nvPr/>
          </p:nvSpPr>
          <p:spPr bwMode="auto">
            <a:xfrm flipH="1" flipV="1">
              <a:off x="6432" y="288"/>
              <a:ext cx="96" cy="96"/>
            </a:xfrm>
            <a:prstGeom prst="line">
              <a:avLst/>
            </a:prstGeom>
            <a:noFill/>
            <a:ln w="28575">
              <a:solidFill>
                <a:srgbClr val="3366FF"/>
              </a:solidFill>
              <a:round/>
              <a:headEnd/>
              <a:tailEnd/>
            </a:ln>
          </p:spPr>
          <p:txBody>
            <a:bodyPr/>
            <a:lstStyle/>
            <a:p>
              <a:endParaRPr lang="en-US"/>
            </a:p>
          </p:txBody>
        </p:sp>
        <p:sp>
          <p:nvSpPr>
            <p:cNvPr id="183715" name="Line 76"/>
            <p:cNvSpPr>
              <a:spLocks noChangeShapeType="1"/>
            </p:cNvSpPr>
            <p:nvPr/>
          </p:nvSpPr>
          <p:spPr bwMode="auto">
            <a:xfrm>
              <a:off x="6426" y="288"/>
              <a:ext cx="576" cy="0"/>
            </a:xfrm>
            <a:prstGeom prst="line">
              <a:avLst/>
            </a:prstGeom>
            <a:noFill/>
            <a:ln w="28575">
              <a:solidFill>
                <a:srgbClr val="3366FF"/>
              </a:solidFill>
              <a:round/>
              <a:headEnd/>
              <a:tailEnd type="triangle" w="med" len="med"/>
            </a:ln>
          </p:spPr>
          <p:txBody>
            <a:bodyPr/>
            <a:lstStyle/>
            <a:p>
              <a:endParaRPr lang="en-US"/>
            </a:p>
          </p:txBody>
        </p:sp>
      </p:grpSp>
      <p:sp>
        <p:nvSpPr>
          <p:cNvPr id="183330" name="Text Box 77"/>
          <p:cNvSpPr txBox="1">
            <a:spLocks noChangeArrowheads="1"/>
          </p:cNvSpPr>
          <p:nvPr/>
        </p:nvSpPr>
        <p:spPr bwMode="auto">
          <a:xfrm>
            <a:off x="0" y="6257925"/>
            <a:ext cx="1752600" cy="487363"/>
          </a:xfrm>
          <a:prstGeom prst="rect">
            <a:avLst/>
          </a:prstGeom>
          <a:solidFill>
            <a:schemeClr val="bg1"/>
          </a:solidFill>
          <a:ln w="38100">
            <a:solidFill>
              <a:schemeClr val="tx1"/>
            </a:solidFill>
            <a:miter lim="800000"/>
            <a:headEnd/>
            <a:tailEnd/>
          </a:ln>
        </p:spPr>
        <p:txBody>
          <a:bodyPr anchor="b">
            <a:spAutoFit/>
          </a:bodyPr>
          <a:lstStyle/>
          <a:p>
            <a:pPr algn="ctr">
              <a:spcBef>
                <a:spcPct val="50000"/>
              </a:spcBef>
            </a:pPr>
            <a:endParaRPr lang="en-US" sz="1000" b="1"/>
          </a:p>
          <a:p>
            <a:pPr algn="ctr">
              <a:spcBef>
                <a:spcPct val="50000"/>
              </a:spcBef>
            </a:pPr>
            <a:r>
              <a:rPr lang="en-US" sz="900"/>
              <a:t>BLOCKING POSITION</a:t>
            </a:r>
          </a:p>
        </p:txBody>
      </p:sp>
      <p:grpSp>
        <p:nvGrpSpPr>
          <p:cNvPr id="183331" name="Group 78"/>
          <p:cNvGrpSpPr>
            <a:grpSpLocks/>
          </p:cNvGrpSpPr>
          <p:nvPr/>
        </p:nvGrpSpPr>
        <p:grpSpPr bwMode="auto">
          <a:xfrm>
            <a:off x="685800" y="6297613"/>
            <a:ext cx="228600" cy="228600"/>
            <a:chOff x="3312" y="3648"/>
            <a:chExt cx="144" cy="144"/>
          </a:xfrm>
        </p:grpSpPr>
        <p:sp>
          <p:nvSpPr>
            <p:cNvPr id="183711" name="Line 79"/>
            <p:cNvSpPr>
              <a:spLocks noChangeShapeType="1"/>
            </p:cNvSpPr>
            <p:nvPr/>
          </p:nvSpPr>
          <p:spPr bwMode="auto">
            <a:xfrm>
              <a:off x="3456" y="3648"/>
              <a:ext cx="0" cy="144"/>
            </a:xfrm>
            <a:prstGeom prst="line">
              <a:avLst/>
            </a:prstGeom>
            <a:noFill/>
            <a:ln w="38100">
              <a:solidFill>
                <a:srgbClr val="0066FF"/>
              </a:solidFill>
              <a:round/>
              <a:headEnd/>
              <a:tailEnd/>
            </a:ln>
          </p:spPr>
          <p:txBody>
            <a:bodyPr/>
            <a:lstStyle/>
            <a:p>
              <a:endParaRPr lang="en-US"/>
            </a:p>
          </p:txBody>
        </p:sp>
        <p:sp>
          <p:nvSpPr>
            <p:cNvPr id="183712" name="Line 80"/>
            <p:cNvSpPr>
              <a:spLocks noChangeShapeType="1"/>
            </p:cNvSpPr>
            <p:nvPr/>
          </p:nvSpPr>
          <p:spPr bwMode="auto">
            <a:xfrm rot="-5400000">
              <a:off x="3384" y="3648"/>
              <a:ext cx="0" cy="144"/>
            </a:xfrm>
            <a:prstGeom prst="line">
              <a:avLst/>
            </a:prstGeom>
            <a:noFill/>
            <a:ln w="38100">
              <a:solidFill>
                <a:srgbClr val="0066FF"/>
              </a:solidFill>
              <a:round/>
              <a:headEnd/>
              <a:tailEnd/>
            </a:ln>
          </p:spPr>
          <p:txBody>
            <a:bodyPr/>
            <a:lstStyle/>
            <a:p>
              <a:endParaRPr lang="en-US"/>
            </a:p>
          </p:txBody>
        </p:sp>
      </p:grpSp>
      <p:grpSp>
        <p:nvGrpSpPr>
          <p:cNvPr id="183332" name="Group 81"/>
          <p:cNvGrpSpPr>
            <a:grpSpLocks/>
          </p:cNvGrpSpPr>
          <p:nvPr/>
        </p:nvGrpSpPr>
        <p:grpSpPr bwMode="auto">
          <a:xfrm flipH="1">
            <a:off x="2771775" y="488950"/>
            <a:ext cx="1657350" cy="152400"/>
            <a:chOff x="5958" y="288"/>
            <a:chExt cx="1044" cy="96"/>
          </a:xfrm>
        </p:grpSpPr>
        <p:sp>
          <p:nvSpPr>
            <p:cNvPr id="183708" name="Line 82"/>
            <p:cNvSpPr>
              <a:spLocks noChangeShapeType="1"/>
            </p:cNvSpPr>
            <p:nvPr/>
          </p:nvSpPr>
          <p:spPr bwMode="auto">
            <a:xfrm>
              <a:off x="5958" y="384"/>
              <a:ext cx="576" cy="0"/>
            </a:xfrm>
            <a:prstGeom prst="line">
              <a:avLst/>
            </a:prstGeom>
            <a:noFill/>
            <a:ln w="28575">
              <a:solidFill>
                <a:srgbClr val="3366FF"/>
              </a:solidFill>
              <a:round/>
              <a:headEnd/>
              <a:tailEnd/>
            </a:ln>
          </p:spPr>
          <p:txBody>
            <a:bodyPr/>
            <a:lstStyle/>
            <a:p>
              <a:endParaRPr lang="en-US"/>
            </a:p>
          </p:txBody>
        </p:sp>
        <p:sp>
          <p:nvSpPr>
            <p:cNvPr id="183709" name="Line 83"/>
            <p:cNvSpPr>
              <a:spLocks noChangeShapeType="1"/>
            </p:cNvSpPr>
            <p:nvPr/>
          </p:nvSpPr>
          <p:spPr bwMode="auto">
            <a:xfrm flipH="1" flipV="1">
              <a:off x="6432" y="288"/>
              <a:ext cx="96" cy="96"/>
            </a:xfrm>
            <a:prstGeom prst="line">
              <a:avLst/>
            </a:prstGeom>
            <a:noFill/>
            <a:ln w="28575">
              <a:solidFill>
                <a:srgbClr val="3366FF"/>
              </a:solidFill>
              <a:round/>
              <a:headEnd/>
              <a:tailEnd/>
            </a:ln>
          </p:spPr>
          <p:txBody>
            <a:bodyPr/>
            <a:lstStyle/>
            <a:p>
              <a:endParaRPr lang="en-US"/>
            </a:p>
          </p:txBody>
        </p:sp>
        <p:sp>
          <p:nvSpPr>
            <p:cNvPr id="183710" name="Line 84"/>
            <p:cNvSpPr>
              <a:spLocks noChangeShapeType="1"/>
            </p:cNvSpPr>
            <p:nvPr/>
          </p:nvSpPr>
          <p:spPr bwMode="auto">
            <a:xfrm>
              <a:off x="6426" y="288"/>
              <a:ext cx="576" cy="0"/>
            </a:xfrm>
            <a:prstGeom prst="line">
              <a:avLst/>
            </a:prstGeom>
            <a:noFill/>
            <a:ln w="28575">
              <a:solidFill>
                <a:srgbClr val="3366FF"/>
              </a:solidFill>
              <a:round/>
              <a:headEnd/>
              <a:tailEnd type="triangle" w="med" len="med"/>
            </a:ln>
          </p:spPr>
          <p:txBody>
            <a:bodyPr/>
            <a:lstStyle/>
            <a:p>
              <a:endParaRPr lang="en-US"/>
            </a:p>
          </p:txBody>
        </p:sp>
      </p:grpSp>
      <p:sp>
        <p:nvSpPr>
          <p:cNvPr id="183333" name="Text Box 85"/>
          <p:cNvSpPr txBox="1">
            <a:spLocks noChangeArrowheads="1"/>
          </p:cNvSpPr>
          <p:nvPr/>
        </p:nvSpPr>
        <p:spPr bwMode="auto">
          <a:xfrm>
            <a:off x="2743200" y="2057400"/>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STRONGPOINT</a:t>
            </a:r>
            <a:endParaRPr lang="en-US" sz="900" b="1"/>
          </a:p>
        </p:txBody>
      </p:sp>
      <p:grpSp>
        <p:nvGrpSpPr>
          <p:cNvPr id="183334" name="Group 86"/>
          <p:cNvGrpSpPr>
            <a:grpSpLocks/>
          </p:cNvGrpSpPr>
          <p:nvPr/>
        </p:nvGrpSpPr>
        <p:grpSpPr bwMode="auto">
          <a:xfrm>
            <a:off x="2790825" y="2152650"/>
            <a:ext cx="685800" cy="544513"/>
            <a:chOff x="1584" y="1430"/>
            <a:chExt cx="432" cy="343"/>
          </a:xfrm>
        </p:grpSpPr>
        <p:sp>
          <p:nvSpPr>
            <p:cNvPr id="183690" name="Oval 87"/>
            <p:cNvSpPr>
              <a:spLocks noChangeArrowheads="1"/>
            </p:cNvSpPr>
            <p:nvPr/>
          </p:nvSpPr>
          <p:spPr bwMode="auto">
            <a:xfrm>
              <a:off x="1632" y="1488"/>
              <a:ext cx="336" cy="240"/>
            </a:xfrm>
            <a:prstGeom prst="ellipse">
              <a:avLst/>
            </a:prstGeom>
            <a:solidFill>
              <a:srgbClr val="CCFFFF"/>
            </a:solidFill>
            <a:ln w="25400">
              <a:solidFill>
                <a:srgbClr val="0066FF"/>
              </a:solidFill>
              <a:round/>
              <a:headEnd/>
              <a:tailEnd/>
            </a:ln>
          </p:spPr>
          <p:txBody>
            <a:bodyPr wrap="none" anchor="ctr"/>
            <a:lstStyle/>
            <a:p>
              <a:pPr algn="ctr"/>
              <a:r>
                <a:rPr lang="en-US" sz="900" b="1"/>
                <a:t>2-7CAV</a:t>
              </a:r>
            </a:p>
          </p:txBody>
        </p:sp>
        <p:sp>
          <p:nvSpPr>
            <p:cNvPr id="183691" name="Line 88"/>
            <p:cNvSpPr>
              <a:spLocks noChangeShapeType="1"/>
            </p:cNvSpPr>
            <p:nvPr/>
          </p:nvSpPr>
          <p:spPr bwMode="auto">
            <a:xfrm>
              <a:off x="1779" y="1430"/>
              <a:ext cx="0" cy="58"/>
            </a:xfrm>
            <a:prstGeom prst="line">
              <a:avLst/>
            </a:prstGeom>
            <a:noFill/>
            <a:ln w="38100">
              <a:solidFill>
                <a:srgbClr val="0066FF"/>
              </a:solidFill>
              <a:round/>
              <a:headEnd/>
              <a:tailEnd/>
            </a:ln>
          </p:spPr>
          <p:txBody>
            <a:bodyPr/>
            <a:lstStyle/>
            <a:p>
              <a:endParaRPr lang="en-US"/>
            </a:p>
          </p:txBody>
        </p:sp>
        <p:sp>
          <p:nvSpPr>
            <p:cNvPr id="183692" name="Line 89"/>
            <p:cNvSpPr>
              <a:spLocks noChangeShapeType="1"/>
            </p:cNvSpPr>
            <p:nvPr/>
          </p:nvSpPr>
          <p:spPr bwMode="auto">
            <a:xfrm>
              <a:off x="1827" y="1430"/>
              <a:ext cx="0" cy="58"/>
            </a:xfrm>
            <a:prstGeom prst="line">
              <a:avLst/>
            </a:prstGeom>
            <a:noFill/>
            <a:ln w="38100">
              <a:solidFill>
                <a:srgbClr val="0066FF"/>
              </a:solidFill>
              <a:round/>
              <a:headEnd/>
              <a:tailEnd/>
            </a:ln>
          </p:spPr>
          <p:txBody>
            <a:bodyPr/>
            <a:lstStyle/>
            <a:p>
              <a:endParaRPr lang="en-US"/>
            </a:p>
          </p:txBody>
        </p:sp>
        <p:sp>
          <p:nvSpPr>
            <p:cNvPr id="183693" name="Line 90"/>
            <p:cNvSpPr>
              <a:spLocks noChangeShapeType="1"/>
            </p:cNvSpPr>
            <p:nvPr/>
          </p:nvSpPr>
          <p:spPr bwMode="auto">
            <a:xfrm>
              <a:off x="1803" y="1725"/>
              <a:ext cx="0" cy="48"/>
            </a:xfrm>
            <a:prstGeom prst="line">
              <a:avLst/>
            </a:prstGeom>
            <a:noFill/>
            <a:ln w="19050">
              <a:solidFill>
                <a:srgbClr val="0066FF"/>
              </a:solidFill>
              <a:round/>
              <a:headEnd/>
              <a:tailEnd/>
            </a:ln>
          </p:spPr>
          <p:txBody>
            <a:bodyPr/>
            <a:lstStyle/>
            <a:p>
              <a:endParaRPr lang="en-US"/>
            </a:p>
          </p:txBody>
        </p:sp>
        <p:sp>
          <p:nvSpPr>
            <p:cNvPr id="183694" name="Line 91"/>
            <p:cNvSpPr>
              <a:spLocks noChangeShapeType="1"/>
            </p:cNvSpPr>
            <p:nvPr/>
          </p:nvSpPr>
          <p:spPr bwMode="auto">
            <a:xfrm rot="-5400000">
              <a:off x="1608" y="1587"/>
              <a:ext cx="0" cy="48"/>
            </a:xfrm>
            <a:prstGeom prst="line">
              <a:avLst/>
            </a:prstGeom>
            <a:noFill/>
            <a:ln w="19050">
              <a:solidFill>
                <a:srgbClr val="0066FF"/>
              </a:solidFill>
              <a:round/>
              <a:headEnd/>
              <a:tailEnd/>
            </a:ln>
          </p:spPr>
          <p:txBody>
            <a:bodyPr/>
            <a:lstStyle/>
            <a:p>
              <a:endParaRPr lang="en-US"/>
            </a:p>
          </p:txBody>
        </p:sp>
        <p:sp>
          <p:nvSpPr>
            <p:cNvPr id="183695" name="Line 92"/>
            <p:cNvSpPr>
              <a:spLocks noChangeShapeType="1"/>
            </p:cNvSpPr>
            <p:nvPr/>
          </p:nvSpPr>
          <p:spPr bwMode="auto">
            <a:xfrm rot="-5400000">
              <a:off x="1992" y="1590"/>
              <a:ext cx="0" cy="48"/>
            </a:xfrm>
            <a:prstGeom prst="line">
              <a:avLst/>
            </a:prstGeom>
            <a:noFill/>
            <a:ln w="19050">
              <a:solidFill>
                <a:srgbClr val="0066FF"/>
              </a:solidFill>
              <a:round/>
              <a:headEnd/>
              <a:tailEnd/>
            </a:ln>
          </p:spPr>
          <p:txBody>
            <a:bodyPr/>
            <a:lstStyle/>
            <a:p>
              <a:endParaRPr lang="en-US"/>
            </a:p>
          </p:txBody>
        </p:sp>
        <p:sp>
          <p:nvSpPr>
            <p:cNvPr id="183696" name="Line 93"/>
            <p:cNvSpPr>
              <a:spLocks noChangeShapeType="1"/>
            </p:cNvSpPr>
            <p:nvPr/>
          </p:nvSpPr>
          <p:spPr bwMode="auto">
            <a:xfrm rot="-2700000">
              <a:off x="1926" y="1692"/>
              <a:ext cx="0" cy="48"/>
            </a:xfrm>
            <a:prstGeom prst="line">
              <a:avLst/>
            </a:prstGeom>
            <a:noFill/>
            <a:ln w="19050">
              <a:solidFill>
                <a:srgbClr val="0066FF"/>
              </a:solidFill>
              <a:round/>
              <a:headEnd/>
              <a:tailEnd/>
            </a:ln>
          </p:spPr>
          <p:txBody>
            <a:bodyPr/>
            <a:lstStyle/>
            <a:p>
              <a:endParaRPr lang="en-US"/>
            </a:p>
          </p:txBody>
        </p:sp>
        <p:sp>
          <p:nvSpPr>
            <p:cNvPr id="183697" name="Line 94"/>
            <p:cNvSpPr>
              <a:spLocks noChangeShapeType="1"/>
            </p:cNvSpPr>
            <p:nvPr/>
          </p:nvSpPr>
          <p:spPr bwMode="auto">
            <a:xfrm rot="-2700000">
              <a:off x="1668" y="1479"/>
              <a:ext cx="0" cy="48"/>
            </a:xfrm>
            <a:prstGeom prst="line">
              <a:avLst/>
            </a:prstGeom>
            <a:noFill/>
            <a:ln w="19050">
              <a:solidFill>
                <a:srgbClr val="0066FF"/>
              </a:solidFill>
              <a:round/>
              <a:headEnd/>
              <a:tailEnd/>
            </a:ln>
          </p:spPr>
          <p:txBody>
            <a:bodyPr/>
            <a:lstStyle/>
            <a:p>
              <a:endParaRPr lang="en-US"/>
            </a:p>
          </p:txBody>
        </p:sp>
        <p:sp>
          <p:nvSpPr>
            <p:cNvPr id="183698" name="Line 95"/>
            <p:cNvSpPr>
              <a:spLocks noChangeShapeType="1"/>
            </p:cNvSpPr>
            <p:nvPr/>
          </p:nvSpPr>
          <p:spPr bwMode="auto">
            <a:xfrm rot="-8100000">
              <a:off x="1935" y="1482"/>
              <a:ext cx="0" cy="48"/>
            </a:xfrm>
            <a:prstGeom prst="line">
              <a:avLst/>
            </a:prstGeom>
            <a:noFill/>
            <a:ln w="19050">
              <a:solidFill>
                <a:srgbClr val="0066FF"/>
              </a:solidFill>
              <a:round/>
              <a:headEnd/>
              <a:tailEnd/>
            </a:ln>
          </p:spPr>
          <p:txBody>
            <a:bodyPr/>
            <a:lstStyle/>
            <a:p>
              <a:endParaRPr lang="en-US"/>
            </a:p>
          </p:txBody>
        </p:sp>
        <p:sp>
          <p:nvSpPr>
            <p:cNvPr id="183699" name="Line 96"/>
            <p:cNvSpPr>
              <a:spLocks noChangeShapeType="1"/>
            </p:cNvSpPr>
            <p:nvPr/>
          </p:nvSpPr>
          <p:spPr bwMode="auto">
            <a:xfrm rot="-8100000">
              <a:off x="1665" y="1689"/>
              <a:ext cx="0" cy="48"/>
            </a:xfrm>
            <a:prstGeom prst="line">
              <a:avLst/>
            </a:prstGeom>
            <a:noFill/>
            <a:ln w="19050">
              <a:solidFill>
                <a:srgbClr val="0066FF"/>
              </a:solidFill>
              <a:round/>
              <a:headEnd/>
              <a:tailEnd/>
            </a:ln>
          </p:spPr>
          <p:txBody>
            <a:bodyPr/>
            <a:lstStyle/>
            <a:p>
              <a:endParaRPr lang="en-US"/>
            </a:p>
          </p:txBody>
        </p:sp>
        <p:sp>
          <p:nvSpPr>
            <p:cNvPr id="183700" name="Line 97"/>
            <p:cNvSpPr>
              <a:spLocks noChangeShapeType="1"/>
            </p:cNvSpPr>
            <p:nvPr/>
          </p:nvSpPr>
          <p:spPr bwMode="auto">
            <a:xfrm rot="900000">
              <a:off x="1890" y="1458"/>
              <a:ext cx="0" cy="48"/>
            </a:xfrm>
            <a:prstGeom prst="line">
              <a:avLst/>
            </a:prstGeom>
            <a:noFill/>
            <a:ln w="19050">
              <a:solidFill>
                <a:srgbClr val="0066FF"/>
              </a:solidFill>
              <a:round/>
              <a:headEnd/>
              <a:tailEnd/>
            </a:ln>
          </p:spPr>
          <p:txBody>
            <a:bodyPr/>
            <a:lstStyle/>
            <a:p>
              <a:endParaRPr lang="en-US"/>
            </a:p>
          </p:txBody>
        </p:sp>
        <p:sp>
          <p:nvSpPr>
            <p:cNvPr id="183701" name="Line 98"/>
            <p:cNvSpPr>
              <a:spLocks noChangeShapeType="1"/>
            </p:cNvSpPr>
            <p:nvPr/>
          </p:nvSpPr>
          <p:spPr bwMode="auto">
            <a:xfrm rot="900000">
              <a:off x="1731" y="1716"/>
              <a:ext cx="0" cy="48"/>
            </a:xfrm>
            <a:prstGeom prst="line">
              <a:avLst/>
            </a:prstGeom>
            <a:noFill/>
            <a:ln w="19050">
              <a:solidFill>
                <a:srgbClr val="0066FF"/>
              </a:solidFill>
              <a:round/>
              <a:headEnd/>
              <a:tailEnd/>
            </a:ln>
          </p:spPr>
          <p:txBody>
            <a:bodyPr/>
            <a:lstStyle/>
            <a:p>
              <a:endParaRPr lang="en-US"/>
            </a:p>
          </p:txBody>
        </p:sp>
        <p:sp>
          <p:nvSpPr>
            <p:cNvPr id="183702" name="Line 99"/>
            <p:cNvSpPr>
              <a:spLocks noChangeShapeType="1"/>
            </p:cNvSpPr>
            <p:nvPr/>
          </p:nvSpPr>
          <p:spPr bwMode="auto">
            <a:xfrm rot="-4500000">
              <a:off x="1620" y="1530"/>
              <a:ext cx="0" cy="48"/>
            </a:xfrm>
            <a:prstGeom prst="line">
              <a:avLst/>
            </a:prstGeom>
            <a:noFill/>
            <a:ln w="19050">
              <a:solidFill>
                <a:srgbClr val="0066FF"/>
              </a:solidFill>
              <a:round/>
              <a:headEnd/>
              <a:tailEnd/>
            </a:ln>
          </p:spPr>
          <p:txBody>
            <a:bodyPr/>
            <a:lstStyle/>
            <a:p>
              <a:endParaRPr lang="en-US"/>
            </a:p>
          </p:txBody>
        </p:sp>
        <p:sp>
          <p:nvSpPr>
            <p:cNvPr id="183703" name="Line 100"/>
            <p:cNvSpPr>
              <a:spLocks noChangeShapeType="1"/>
            </p:cNvSpPr>
            <p:nvPr/>
          </p:nvSpPr>
          <p:spPr bwMode="auto">
            <a:xfrm rot="-4500000">
              <a:off x="1974" y="1650"/>
              <a:ext cx="0" cy="48"/>
            </a:xfrm>
            <a:prstGeom prst="line">
              <a:avLst/>
            </a:prstGeom>
            <a:noFill/>
            <a:ln w="19050">
              <a:solidFill>
                <a:srgbClr val="0066FF"/>
              </a:solidFill>
              <a:round/>
              <a:headEnd/>
              <a:tailEnd/>
            </a:ln>
          </p:spPr>
          <p:txBody>
            <a:bodyPr/>
            <a:lstStyle/>
            <a:p>
              <a:endParaRPr lang="en-US"/>
            </a:p>
          </p:txBody>
        </p:sp>
        <p:sp>
          <p:nvSpPr>
            <p:cNvPr id="183704" name="Line 101"/>
            <p:cNvSpPr>
              <a:spLocks noChangeShapeType="1"/>
            </p:cNvSpPr>
            <p:nvPr/>
          </p:nvSpPr>
          <p:spPr bwMode="auto">
            <a:xfrm rot="-6300000">
              <a:off x="1620" y="1644"/>
              <a:ext cx="0" cy="48"/>
            </a:xfrm>
            <a:prstGeom prst="line">
              <a:avLst/>
            </a:prstGeom>
            <a:noFill/>
            <a:ln w="19050">
              <a:solidFill>
                <a:srgbClr val="0066FF"/>
              </a:solidFill>
              <a:round/>
              <a:headEnd/>
              <a:tailEnd/>
            </a:ln>
          </p:spPr>
          <p:txBody>
            <a:bodyPr/>
            <a:lstStyle/>
            <a:p>
              <a:endParaRPr lang="en-US"/>
            </a:p>
          </p:txBody>
        </p:sp>
        <p:sp>
          <p:nvSpPr>
            <p:cNvPr id="183705" name="Line 102"/>
            <p:cNvSpPr>
              <a:spLocks noChangeShapeType="1"/>
            </p:cNvSpPr>
            <p:nvPr/>
          </p:nvSpPr>
          <p:spPr bwMode="auto">
            <a:xfrm rot="-900000">
              <a:off x="1725" y="1452"/>
              <a:ext cx="0" cy="48"/>
            </a:xfrm>
            <a:prstGeom prst="line">
              <a:avLst/>
            </a:prstGeom>
            <a:noFill/>
            <a:ln w="19050">
              <a:solidFill>
                <a:srgbClr val="0066FF"/>
              </a:solidFill>
              <a:round/>
              <a:headEnd/>
              <a:tailEnd/>
            </a:ln>
          </p:spPr>
          <p:txBody>
            <a:bodyPr/>
            <a:lstStyle/>
            <a:p>
              <a:endParaRPr lang="en-US"/>
            </a:p>
          </p:txBody>
        </p:sp>
        <p:sp>
          <p:nvSpPr>
            <p:cNvPr id="183706" name="Line 103"/>
            <p:cNvSpPr>
              <a:spLocks noChangeShapeType="1"/>
            </p:cNvSpPr>
            <p:nvPr/>
          </p:nvSpPr>
          <p:spPr bwMode="auto">
            <a:xfrm rot="-900000">
              <a:off x="1872" y="1719"/>
              <a:ext cx="0" cy="48"/>
            </a:xfrm>
            <a:prstGeom prst="line">
              <a:avLst/>
            </a:prstGeom>
            <a:noFill/>
            <a:ln w="19050">
              <a:solidFill>
                <a:srgbClr val="0066FF"/>
              </a:solidFill>
              <a:round/>
              <a:headEnd/>
              <a:tailEnd/>
            </a:ln>
          </p:spPr>
          <p:txBody>
            <a:bodyPr/>
            <a:lstStyle/>
            <a:p>
              <a:endParaRPr lang="en-US"/>
            </a:p>
          </p:txBody>
        </p:sp>
        <p:sp>
          <p:nvSpPr>
            <p:cNvPr id="183707" name="Line 104"/>
            <p:cNvSpPr>
              <a:spLocks noChangeShapeType="1"/>
            </p:cNvSpPr>
            <p:nvPr/>
          </p:nvSpPr>
          <p:spPr bwMode="auto">
            <a:xfrm rot="-6300000">
              <a:off x="1980" y="1527"/>
              <a:ext cx="0" cy="48"/>
            </a:xfrm>
            <a:prstGeom prst="line">
              <a:avLst/>
            </a:prstGeom>
            <a:noFill/>
            <a:ln w="19050">
              <a:solidFill>
                <a:srgbClr val="0066FF"/>
              </a:solidFill>
              <a:round/>
              <a:headEnd/>
              <a:tailEnd/>
            </a:ln>
          </p:spPr>
          <p:txBody>
            <a:bodyPr/>
            <a:lstStyle/>
            <a:p>
              <a:endParaRPr lang="en-US"/>
            </a:p>
          </p:txBody>
        </p:sp>
      </p:grpSp>
      <p:grpSp>
        <p:nvGrpSpPr>
          <p:cNvPr id="183335" name="Group 105"/>
          <p:cNvGrpSpPr>
            <a:grpSpLocks/>
          </p:cNvGrpSpPr>
          <p:nvPr/>
        </p:nvGrpSpPr>
        <p:grpSpPr bwMode="auto">
          <a:xfrm>
            <a:off x="6858000" y="3200400"/>
            <a:ext cx="152400" cy="304800"/>
            <a:chOff x="3264" y="2544"/>
            <a:chExt cx="96" cy="192"/>
          </a:xfrm>
        </p:grpSpPr>
        <p:sp>
          <p:nvSpPr>
            <p:cNvPr id="183688" name="Rectangle 106"/>
            <p:cNvSpPr>
              <a:spLocks noChangeArrowheads="1"/>
            </p:cNvSpPr>
            <p:nvPr/>
          </p:nvSpPr>
          <p:spPr bwMode="auto">
            <a:xfrm>
              <a:off x="3264" y="2544"/>
              <a:ext cx="96" cy="96"/>
            </a:xfrm>
            <a:prstGeom prst="rect">
              <a:avLst/>
            </a:prstGeom>
            <a:solidFill>
              <a:srgbClr val="008000"/>
            </a:solidFill>
            <a:ln w="9525">
              <a:noFill/>
              <a:miter lim="800000"/>
              <a:headEnd/>
              <a:tailEnd/>
            </a:ln>
          </p:spPr>
          <p:txBody>
            <a:bodyPr wrap="none" anchor="ctr"/>
            <a:lstStyle/>
            <a:p>
              <a:pPr algn="ctr"/>
              <a:r>
                <a:rPr lang="en-US" sz="900" b="1">
                  <a:solidFill>
                    <a:schemeClr val="bg1"/>
                  </a:solidFill>
                </a:rPr>
                <a:t>1</a:t>
              </a:r>
            </a:p>
          </p:txBody>
        </p:sp>
        <p:sp>
          <p:nvSpPr>
            <p:cNvPr id="183689" name="AutoShape 107"/>
            <p:cNvSpPr>
              <a:spLocks noChangeArrowheads="1"/>
            </p:cNvSpPr>
            <p:nvPr/>
          </p:nvSpPr>
          <p:spPr bwMode="auto">
            <a:xfrm rot="10800000">
              <a:off x="3264" y="2640"/>
              <a:ext cx="96" cy="96"/>
            </a:xfrm>
            <a:prstGeom prst="triangle">
              <a:avLst>
                <a:gd name="adj" fmla="val 50000"/>
              </a:avLst>
            </a:prstGeom>
            <a:solidFill>
              <a:srgbClr val="008000"/>
            </a:solidFill>
            <a:ln w="9525">
              <a:noFill/>
              <a:miter lim="800000"/>
              <a:headEnd/>
              <a:tailEnd/>
            </a:ln>
          </p:spPr>
          <p:txBody>
            <a:bodyPr wrap="none" anchor="ctr"/>
            <a:lstStyle/>
            <a:p>
              <a:endParaRPr lang="en-US"/>
            </a:p>
          </p:txBody>
        </p:sp>
      </p:grpSp>
      <p:grpSp>
        <p:nvGrpSpPr>
          <p:cNvPr id="183336" name="Group 108"/>
          <p:cNvGrpSpPr>
            <a:grpSpLocks noChangeAspect="1"/>
          </p:cNvGrpSpPr>
          <p:nvPr/>
        </p:nvGrpSpPr>
        <p:grpSpPr bwMode="auto">
          <a:xfrm>
            <a:off x="7043738" y="3267075"/>
            <a:ext cx="119062" cy="238125"/>
            <a:chOff x="3264" y="2544"/>
            <a:chExt cx="96" cy="192"/>
          </a:xfrm>
        </p:grpSpPr>
        <p:sp>
          <p:nvSpPr>
            <p:cNvPr id="183686" name="Rectangle 109"/>
            <p:cNvSpPr>
              <a:spLocks noChangeAspect="1" noChangeArrowheads="1"/>
            </p:cNvSpPr>
            <p:nvPr/>
          </p:nvSpPr>
          <p:spPr bwMode="auto">
            <a:xfrm>
              <a:off x="3264" y="2544"/>
              <a:ext cx="96" cy="96"/>
            </a:xfrm>
            <a:prstGeom prst="rect">
              <a:avLst/>
            </a:prstGeom>
            <a:solidFill>
              <a:srgbClr val="008000"/>
            </a:solidFill>
            <a:ln w="9525">
              <a:noFill/>
              <a:miter lim="800000"/>
              <a:headEnd/>
              <a:tailEnd/>
            </a:ln>
          </p:spPr>
          <p:txBody>
            <a:bodyPr wrap="none" anchor="ctr"/>
            <a:lstStyle/>
            <a:p>
              <a:pPr algn="ctr"/>
              <a:r>
                <a:rPr lang="en-US" sz="700" b="1">
                  <a:solidFill>
                    <a:schemeClr val="bg1"/>
                  </a:solidFill>
                </a:rPr>
                <a:t>12</a:t>
              </a:r>
            </a:p>
          </p:txBody>
        </p:sp>
        <p:sp>
          <p:nvSpPr>
            <p:cNvPr id="183687" name="AutoShape 110"/>
            <p:cNvSpPr>
              <a:spLocks noChangeAspect="1" noChangeArrowheads="1"/>
            </p:cNvSpPr>
            <p:nvPr/>
          </p:nvSpPr>
          <p:spPr bwMode="auto">
            <a:xfrm rot="10800000">
              <a:off x="3264" y="2640"/>
              <a:ext cx="96" cy="96"/>
            </a:xfrm>
            <a:prstGeom prst="triangle">
              <a:avLst>
                <a:gd name="adj" fmla="val 50000"/>
              </a:avLst>
            </a:prstGeom>
            <a:solidFill>
              <a:srgbClr val="008000"/>
            </a:solidFill>
            <a:ln w="9525">
              <a:noFill/>
              <a:miter lim="800000"/>
              <a:headEnd/>
              <a:tailEnd/>
            </a:ln>
          </p:spPr>
          <p:txBody>
            <a:bodyPr wrap="none" anchor="ctr"/>
            <a:lstStyle/>
            <a:p>
              <a:endParaRPr lang="en-US"/>
            </a:p>
          </p:txBody>
        </p:sp>
      </p:grpSp>
      <p:grpSp>
        <p:nvGrpSpPr>
          <p:cNvPr id="183337" name="Group 111"/>
          <p:cNvGrpSpPr>
            <a:grpSpLocks/>
          </p:cNvGrpSpPr>
          <p:nvPr/>
        </p:nvGrpSpPr>
        <p:grpSpPr bwMode="auto">
          <a:xfrm>
            <a:off x="6477000" y="2749550"/>
            <a:ext cx="215900" cy="298450"/>
            <a:chOff x="1776" y="2544"/>
            <a:chExt cx="136" cy="188"/>
          </a:xfrm>
        </p:grpSpPr>
        <p:sp>
          <p:nvSpPr>
            <p:cNvPr id="183684" name="AutoShape 112"/>
            <p:cNvSpPr>
              <a:spLocks noChangeArrowheads="1"/>
            </p:cNvSpPr>
            <p:nvPr/>
          </p:nvSpPr>
          <p:spPr bwMode="auto">
            <a:xfrm rot="8967145">
              <a:off x="1816" y="2588"/>
              <a:ext cx="96" cy="144"/>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3685" name="Oval 113"/>
            <p:cNvSpPr>
              <a:spLocks noChangeArrowheads="1"/>
            </p:cNvSpPr>
            <p:nvPr/>
          </p:nvSpPr>
          <p:spPr bwMode="auto">
            <a:xfrm>
              <a:off x="1776" y="2544"/>
              <a:ext cx="96" cy="96"/>
            </a:xfrm>
            <a:prstGeom prst="ellipse">
              <a:avLst/>
            </a:prstGeom>
            <a:solidFill>
              <a:schemeClr val="accent1"/>
            </a:solidFill>
            <a:ln w="9525">
              <a:solidFill>
                <a:schemeClr val="tx1"/>
              </a:solidFill>
              <a:round/>
              <a:headEnd/>
              <a:tailEnd/>
            </a:ln>
          </p:spPr>
          <p:txBody>
            <a:bodyPr wrap="none" anchor="ctr"/>
            <a:lstStyle/>
            <a:p>
              <a:pPr algn="ctr"/>
              <a:r>
                <a:rPr lang="en-US" sz="900" b="1"/>
                <a:t>1</a:t>
              </a:r>
            </a:p>
          </p:txBody>
        </p:sp>
      </p:grpSp>
      <p:sp>
        <p:nvSpPr>
          <p:cNvPr id="183338" name="Text Box 114"/>
          <p:cNvSpPr txBox="1">
            <a:spLocks noChangeArrowheads="1"/>
          </p:cNvSpPr>
          <p:nvPr/>
        </p:nvSpPr>
        <p:spPr bwMode="auto">
          <a:xfrm>
            <a:off x="3175" y="2619375"/>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FEINT AXIS</a:t>
            </a:r>
          </a:p>
        </p:txBody>
      </p:sp>
      <p:grpSp>
        <p:nvGrpSpPr>
          <p:cNvPr id="183339" name="Group 115"/>
          <p:cNvGrpSpPr>
            <a:grpSpLocks/>
          </p:cNvGrpSpPr>
          <p:nvPr/>
        </p:nvGrpSpPr>
        <p:grpSpPr bwMode="auto">
          <a:xfrm>
            <a:off x="1905000" y="2695575"/>
            <a:ext cx="762000" cy="457200"/>
            <a:chOff x="1488" y="720"/>
            <a:chExt cx="480" cy="288"/>
          </a:xfrm>
        </p:grpSpPr>
        <p:sp>
          <p:nvSpPr>
            <p:cNvPr id="183680" name="AutoShape 116"/>
            <p:cNvSpPr>
              <a:spLocks noChangeArrowheads="1"/>
            </p:cNvSpPr>
            <p:nvPr/>
          </p:nvSpPr>
          <p:spPr bwMode="auto">
            <a:xfrm rot="5400000" flipV="1">
              <a:off x="1605" y="651"/>
              <a:ext cx="199" cy="434"/>
            </a:xfrm>
            <a:prstGeom prst="downArrow">
              <a:avLst>
                <a:gd name="adj1" fmla="val 50000"/>
                <a:gd name="adj2" fmla="val 54523"/>
              </a:avLst>
            </a:prstGeom>
            <a:solidFill>
              <a:srgbClr val="3366FF"/>
            </a:solidFill>
            <a:ln w="19050">
              <a:solidFill>
                <a:schemeClr val="tx1"/>
              </a:solidFill>
              <a:miter lim="800000"/>
              <a:headEnd/>
              <a:tailEnd/>
            </a:ln>
          </p:spPr>
          <p:txBody>
            <a:bodyPr vert="eaVert" wrap="none" anchor="ctr"/>
            <a:lstStyle/>
            <a:p>
              <a:endParaRPr lang="en-US"/>
            </a:p>
          </p:txBody>
        </p:sp>
        <p:grpSp>
          <p:nvGrpSpPr>
            <p:cNvPr id="183681" name="Group 117"/>
            <p:cNvGrpSpPr>
              <a:grpSpLocks/>
            </p:cNvGrpSpPr>
            <p:nvPr/>
          </p:nvGrpSpPr>
          <p:grpSpPr bwMode="auto">
            <a:xfrm>
              <a:off x="1824" y="720"/>
              <a:ext cx="144" cy="288"/>
              <a:chOff x="1824" y="720"/>
              <a:chExt cx="144" cy="288"/>
            </a:xfrm>
          </p:grpSpPr>
          <p:sp>
            <p:nvSpPr>
              <p:cNvPr id="183682" name="Line 118"/>
              <p:cNvSpPr>
                <a:spLocks noChangeShapeType="1"/>
              </p:cNvSpPr>
              <p:nvPr/>
            </p:nvSpPr>
            <p:spPr bwMode="auto">
              <a:xfrm>
                <a:off x="1824" y="720"/>
                <a:ext cx="144" cy="144"/>
              </a:xfrm>
              <a:prstGeom prst="line">
                <a:avLst/>
              </a:prstGeom>
              <a:noFill/>
              <a:ln w="19050">
                <a:solidFill>
                  <a:schemeClr val="tx1"/>
                </a:solidFill>
                <a:prstDash val="dash"/>
                <a:round/>
                <a:headEnd/>
                <a:tailEnd/>
              </a:ln>
            </p:spPr>
            <p:txBody>
              <a:bodyPr/>
              <a:lstStyle/>
              <a:p>
                <a:endParaRPr lang="en-US"/>
              </a:p>
            </p:txBody>
          </p:sp>
          <p:sp>
            <p:nvSpPr>
              <p:cNvPr id="183683" name="Line 119"/>
              <p:cNvSpPr>
                <a:spLocks noChangeShapeType="1"/>
              </p:cNvSpPr>
              <p:nvPr/>
            </p:nvSpPr>
            <p:spPr bwMode="auto">
              <a:xfrm flipV="1">
                <a:off x="1824" y="864"/>
                <a:ext cx="144" cy="144"/>
              </a:xfrm>
              <a:prstGeom prst="line">
                <a:avLst/>
              </a:prstGeom>
              <a:noFill/>
              <a:ln w="19050">
                <a:solidFill>
                  <a:schemeClr val="tx1"/>
                </a:solidFill>
                <a:prstDash val="dash"/>
                <a:round/>
                <a:headEnd/>
                <a:tailEnd/>
              </a:ln>
            </p:spPr>
            <p:txBody>
              <a:bodyPr/>
              <a:lstStyle/>
              <a:p>
                <a:endParaRPr lang="en-US"/>
              </a:p>
            </p:txBody>
          </p:sp>
        </p:grpSp>
      </p:grpSp>
      <p:sp>
        <p:nvSpPr>
          <p:cNvPr id="183340" name="Text Box 120"/>
          <p:cNvSpPr txBox="1">
            <a:spLocks noChangeArrowheads="1"/>
          </p:cNvSpPr>
          <p:nvPr/>
        </p:nvSpPr>
        <p:spPr bwMode="auto">
          <a:xfrm>
            <a:off x="2743200" y="16002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PLANNED </a:t>
            </a:r>
          </a:p>
          <a:p>
            <a:pPr>
              <a:spcBef>
                <a:spcPct val="50000"/>
              </a:spcBef>
            </a:pPr>
            <a:r>
              <a:rPr lang="en-US" sz="800"/>
              <a:t>                      BATTLE POSITION</a:t>
            </a:r>
            <a:endParaRPr lang="en-US" sz="800" b="1"/>
          </a:p>
        </p:txBody>
      </p:sp>
      <p:grpSp>
        <p:nvGrpSpPr>
          <p:cNvPr id="183341" name="Group 121"/>
          <p:cNvGrpSpPr>
            <a:grpSpLocks/>
          </p:cNvGrpSpPr>
          <p:nvPr/>
        </p:nvGrpSpPr>
        <p:grpSpPr bwMode="auto">
          <a:xfrm>
            <a:off x="2819400" y="1676400"/>
            <a:ext cx="609600" cy="304800"/>
            <a:chOff x="4512" y="3984"/>
            <a:chExt cx="384" cy="192"/>
          </a:xfrm>
        </p:grpSpPr>
        <p:sp>
          <p:nvSpPr>
            <p:cNvPr id="183678" name="Oval 122"/>
            <p:cNvSpPr>
              <a:spLocks noChangeArrowheads="1"/>
            </p:cNvSpPr>
            <p:nvPr/>
          </p:nvSpPr>
          <p:spPr bwMode="auto">
            <a:xfrm>
              <a:off x="4512" y="4032"/>
              <a:ext cx="384" cy="144"/>
            </a:xfrm>
            <a:prstGeom prst="ellipse">
              <a:avLst/>
            </a:prstGeom>
            <a:solidFill>
              <a:srgbClr val="CCFFFF"/>
            </a:solidFill>
            <a:ln w="25400">
              <a:solidFill>
                <a:srgbClr val="3366FF"/>
              </a:solidFill>
              <a:prstDash val="dash"/>
              <a:round/>
              <a:headEnd/>
              <a:tailEnd/>
            </a:ln>
          </p:spPr>
          <p:txBody>
            <a:bodyPr wrap="none" anchor="ctr"/>
            <a:lstStyle/>
            <a:p>
              <a:pPr algn="ctr"/>
              <a:r>
                <a:rPr lang="en-US" sz="800" b="1"/>
                <a:t>2-7CAV</a:t>
              </a:r>
            </a:p>
          </p:txBody>
        </p:sp>
        <p:sp>
          <p:nvSpPr>
            <p:cNvPr id="183679" name="Line 123"/>
            <p:cNvSpPr>
              <a:spLocks noChangeShapeType="1"/>
            </p:cNvSpPr>
            <p:nvPr/>
          </p:nvSpPr>
          <p:spPr bwMode="auto">
            <a:xfrm>
              <a:off x="4710" y="3984"/>
              <a:ext cx="0" cy="48"/>
            </a:xfrm>
            <a:prstGeom prst="line">
              <a:avLst/>
            </a:prstGeom>
            <a:noFill/>
            <a:ln w="38100">
              <a:solidFill>
                <a:srgbClr val="0066FF"/>
              </a:solidFill>
              <a:round/>
              <a:headEnd/>
              <a:tailEnd/>
            </a:ln>
          </p:spPr>
          <p:txBody>
            <a:bodyPr/>
            <a:lstStyle/>
            <a:p>
              <a:endParaRPr lang="en-US"/>
            </a:p>
          </p:txBody>
        </p:sp>
      </p:grpSp>
      <p:sp>
        <p:nvSpPr>
          <p:cNvPr id="183342" name="Text Box 124"/>
          <p:cNvSpPr txBox="1">
            <a:spLocks noChangeArrowheads="1"/>
          </p:cNvSpPr>
          <p:nvPr/>
        </p:nvSpPr>
        <p:spPr bwMode="auto">
          <a:xfrm>
            <a:off x="4648200" y="1025525"/>
            <a:ext cx="1752600" cy="623888"/>
          </a:xfrm>
          <a:prstGeom prst="rect">
            <a:avLst/>
          </a:prstGeom>
          <a:solidFill>
            <a:schemeClr val="bg1"/>
          </a:solidFill>
          <a:ln w="38100">
            <a:solidFill>
              <a:schemeClr val="tx1"/>
            </a:solidFill>
            <a:miter lim="800000"/>
            <a:headEnd/>
            <a:tailEnd/>
          </a:ln>
        </p:spPr>
        <p:txBody>
          <a:bodyPr anchor="b">
            <a:spAutoFit/>
          </a:bodyPr>
          <a:lstStyle/>
          <a:p>
            <a:pPr algn="ctr">
              <a:spcBef>
                <a:spcPct val="50000"/>
              </a:spcBef>
            </a:pPr>
            <a:endParaRPr lang="en-US" sz="1000" b="1"/>
          </a:p>
          <a:p>
            <a:pPr algn="ctr">
              <a:spcBef>
                <a:spcPct val="50000"/>
              </a:spcBef>
            </a:pPr>
            <a:r>
              <a:rPr lang="en-US" sz="900"/>
              <a:t>FORWARD EDGE OF BATTLE AREA (FEBA)</a:t>
            </a:r>
          </a:p>
        </p:txBody>
      </p:sp>
      <p:sp>
        <p:nvSpPr>
          <p:cNvPr id="183343" name="AutoShape 125"/>
          <p:cNvSpPr>
            <a:spLocks noChangeArrowheads="1"/>
          </p:cNvSpPr>
          <p:nvPr/>
        </p:nvSpPr>
        <p:spPr bwMode="auto">
          <a:xfrm>
            <a:off x="4800600" y="1101725"/>
            <a:ext cx="152400" cy="152400"/>
          </a:xfrm>
          <a:prstGeom prst="flowChartSummingJunction">
            <a:avLst/>
          </a:prstGeom>
          <a:solidFill>
            <a:srgbClr val="CCFFFF"/>
          </a:solidFill>
          <a:ln w="19050">
            <a:solidFill>
              <a:srgbClr val="3366FF"/>
            </a:solidFill>
            <a:round/>
            <a:headEnd/>
            <a:tailEnd/>
          </a:ln>
        </p:spPr>
        <p:txBody>
          <a:bodyPr wrap="none" anchor="ctr"/>
          <a:lstStyle/>
          <a:p>
            <a:endParaRPr lang="en-US"/>
          </a:p>
        </p:txBody>
      </p:sp>
      <p:sp>
        <p:nvSpPr>
          <p:cNvPr id="183344" name="AutoShape 126"/>
          <p:cNvSpPr>
            <a:spLocks noChangeArrowheads="1"/>
          </p:cNvSpPr>
          <p:nvPr/>
        </p:nvSpPr>
        <p:spPr bwMode="auto">
          <a:xfrm>
            <a:off x="6096000" y="1101725"/>
            <a:ext cx="152400" cy="152400"/>
          </a:xfrm>
          <a:prstGeom prst="flowChartSummingJunction">
            <a:avLst/>
          </a:prstGeom>
          <a:solidFill>
            <a:srgbClr val="CCFFFF"/>
          </a:solidFill>
          <a:ln w="19050">
            <a:solidFill>
              <a:srgbClr val="3366FF"/>
            </a:solidFill>
            <a:round/>
            <a:headEnd/>
            <a:tailEnd/>
          </a:ln>
        </p:spPr>
        <p:txBody>
          <a:bodyPr wrap="none" anchor="ctr"/>
          <a:lstStyle/>
          <a:p>
            <a:endParaRPr lang="en-US"/>
          </a:p>
        </p:txBody>
      </p:sp>
      <p:sp>
        <p:nvSpPr>
          <p:cNvPr id="183345" name="Line 127"/>
          <p:cNvSpPr>
            <a:spLocks noChangeShapeType="1"/>
          </p:cNvSpPr>
          <p:nvPr/>
        </p:nvSpPr>
        <p:spPr bwMode="auto">
          <a:xfrm>
            <a:off x="4953000" y="1177925"/>
            <a:ext cx="1143000" cy="0"/>
          </a:xfrm>
          <a:prstGeom prst="line">
            <a:avLst/>
          </a:prstGeom>
          <a:noFill/>
          <a:ln w="38100">
            <a:solidFill>
              <a:srgbClr val="0066FF"/>
            </a:solidFill>
            <a:round/>
            <a:headEnd/>
            <a:tailEnd/>
          </a:ln>
        </p:spPr>
        <p:txBody>
          <a:bodyPr/>
          <a:lstStyle/>
          <a:p>
            <a:endParaRPr lang="en-US"/>
          </a:p>
        </p:txBody>
      </p:sp>
      <p:sp>
        <p:nvSpPr>
          <p:cNvPr id="183346" name="Text Box 128"/>
          <p:cNvSpPr txBox="1">
            <a:spLocks noChangeArrowheads="1"/>
          </p:cNvSpPr>
          <p:nvPr/>
        </p:nvSpPr>
        <p:spPr bwMode="auto">
          <a:xfrm>
            <a:off x="4648200" y="415925"/>
            <a:ext cx="1752600" cy="623888"/>
          </a:xfrm>
          <a:prstGeom prst="rect">
            <a:avLst/>
          </a:prstGeom>
          <a:solidFill>
            <a:schemeClr val="bg1"/>
          </a:solidFill>
          <a:ln w="38100">
            <a:solidFill>
              <a:schemeClr val="tx1"/>
            </a:solidFill>
            <a:miter lim="800000"/>
            <a:headEnd/>
            <a:tailEnd/>
          </a:ln>
        </p:spPr>
        <p:txBody>
          <a:bodyPr anchor="b">
            <a:spAutoFit/>
          </a:bodyPr>
          <a:lstStyle/>
          <a:p>
            <a:pPr algn="ctr">
              <a:spcBef>
                <a:spcPct val="50000"/>
              </a:spcBef>
            </a:pPr>
            <a:endParaRPr lang="en-US" sz="1000" b="1"/>
          </a:p>
          <a:p>
            <a:pPr algn="ctr">
              <a:spcBef>
                <a:spcPct val="50000"/>
              </a:spcBef>
            </a:pPr>
            <a:r>
              <a:rPr lang="en-US" sz="900"/>
              <a:t>FORWARD LINE OF OWN TROOPS (FLOT)</a:t>
            </a:r>
          </a:p>
        </p:txBody>
      </p:sp>
      <p:grpSp>
        <p:nvGrpSpPr>
          <p:cNvPr id="183347" name="Group 129"/>
          <p:cNvGrpSpPr>
            <a:grpSpLocks noChangeAspect="1"/>
          </p:cNvGrpSpPr>
          <p:nvPr/>
        </p:nvGrpSpPr>
        <p:grpSpPr bwMode="auto">
          <a:xfrm>
            <a:off x="4926013" y="530225"/>
            <a:ext cx="1189037" cy="119063"/>
            <a:chOff x="1200" y="2352"/>
            <a:chExt cx="960" cy="96"/>
          </a:xfrm>
        </p:grpSpPr>
        <p:grpSp>
          <p:nvGrpSpPr>
            <p:cNvPr id="183663" name="Group 130"/>
            <p:cNvGrpSpPr>
              <a:grpSpLocks noChangeAspect="1"/>
            </p:cNvGrpSpPr>
            <p:nvPr/>
          </p:nvGrpSpPr>
          <p:grpSpPr bwMode="auto">
            <a:xfrm>
              <a:off x="1200" y="2352"/>
              <a:ext cx="192" cy="96"/>
              <a:chOff x="1200" y="2352"/>
              <a:chExt cx="192" cy="96"/>
            </a:xfrm>
          </p:grpSpPr>
          <p:sp>
            <p:nvSpPr>
              <p:cNvPr id="183676" name="Arc 131"/>
              <p:cNvSpPr>
                <a:spLocks noChangeAspect="1"/>
              </p:cNvSpPr>
              <p:nvPr/>
            </p:nvSpPr>
            <p:spPr bwMode="auto">
              <a:xfrm>
                <a:off x="1296"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77" name="Arc 132"/>
              <p:cNvSpPr>
                <a:spLocks noChangeAspect="1"/>
              </p:cNvSpPr>
              <p:nvPr/>
            </p:nvSpPr>
            <p:spPr bwMode="auto">
              <a:xfrm rot="-5400000">
                <a:off x="1200"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grpSp>
        <p:grpSp>
          <p:nvGrpSpPr>
            <p:cNvPr id="183664" name="Group 133"/>
            <p:cNvGrpSpPr>
              <a:grpSpLocks noChangeAspect="1"/>
            </p:cNvGrpSpPr>
            <p:nvPr/>
          </p:nvGrpSpPr>
          <p:grpSpPr bwMode="auto">
            <a:xfrm>
              <a:off x="1392" y="2352"/>
              <a:ext cx="192" cy="96"/>
              <a:chOff x="1200" y="2352"/>
              <a:chExt cx="192" cy="96"/>
            </a:xfrm>
          </p:grpSpPr>
          <p:sp>
            <p:nvSpPr>
              <p:cNvPr id="183674" name="Arc 134"/>
              <p:cNvSpPr>
                <a:spLocks noChangeAspect="1"/>
              </p:cNvSpPr>
              <p:nvPr/>
            </p:nvSpPr>
            <p:spPr bwMode="auto">
              <a:xfrm>
                <a:off x="1296"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75" name="Arc 135"/>
              <p:cNvSpPr>
                <a:spLocks noChangeAspect="1"/>
              </p:cNvSpPr>
              <p:nvPr/>
            </p:nvSpPr>
            <p:spPr bwMode="auto">
              <a:xfrm rot="-5400000">
                <a:off x="1200"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grpSp>
        <p:grpSp>
          <p:nvGrpSpPr>
            <p:cNvPr id="183665" name="Group 136"/>
            <p:cNvGrpSpPr>
              <a:grpSpLocks noChangeAspect="1"/>
            </p:cNvGrpSpPr>
            <p:nvPr/>
          </p:nvGrpSpPr>
          <p:grpSpPr bwMode="auto">
            <a:xfrm>
              <a:off x="1584" y="2352"/>
              <a:ext cx="192" cy="96"/>
              <a:chOff x="1200" y="2352"/>
              <a:chExt cx="192" cy="96"/>
            </a:xfrm>
          </p:grpSpPr>
          <p:sp>
            <p:nvSpPr>
              <p:cNvPr id="183672" name="Arc 137"/>
              <p:cNvSpPr>
                <a:spLocks noChangeAspect="1"/>
              </p:cNvSpPr>
              <p:nvPr/>
            </p:nvSpPr>
            <p:spPr bwMode="auto">
              <a:xfrm>
                <a:off x="1296"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73" name="Arc 138"/>
              <p:cNvSpPr>
                <a:spLocks noChangeAspect="1"/>
              </p:cNvSpPr>
              <p:nvPr/>
            </p:nvSpPr>
            <p:spPr bwMode="auto">
              <a:xfrm rot="-5400000">
                <a:off x="1200"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grpSp>
        <p:grpSp>
          <p:nvGrpSpPr>
            <p:cNvPr id="183666" name="Group 139"/>
            <p:cNvGrpSpPr>
              <a:grpSpLocks noChangeAspect="1"/>
            </p:cNvGrpSpPr>
            <p:nvPr/>
          </p:nvGrpSpPr>
          <p:grpSpPr bwMode="auto">
            <a:xfrm>
              <a:off x="1776" y="2352"/>
              <a:ext cx="192" cy="96"/>
              <a:chOff x="1200" y="2352"/>
              <a:chExt cx="192" cy="96"/>
            </a:xfrm>
          </p:grpSpPr>
          <p:sp>
            <p:nvSpPr>
              <p:cNvPr id="183670" name="Arc 140"/>
              <p:cNvSpPr>
                <a:spLocks noChangeAspect="1"/>
              </p:cNvSpPr>
              <p:nvPr/>
            </p:nvSpPr>
            <p:spPr bwMode="auto">
              <a:xfrm>
                <a:off x="1296"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71" name="Arc 141"/>
              <p:cNvSpPr>
                <a:spLocks noChangeAspect="1"/>
              </p:cNvSpPr>
              <p:nvPr/>
            </p:nvSpPr>
            <p:spPr bwMode="auto">
              <a:xfrm rot="-5400000">
                <a:off x="1200"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grpSp>
        <p:grpSp>
          <p:nvGrpSpPr>
            <p:cNvPr id="183667" name="Group 142"/>
            <p:cNvGrpSpPr>
              <a:grpSpLocks noChangeAspect="1"/>
            </p:cNvGrpSpPr>
            <p:nvPr/>
          </p:nvGrpSpPr>
          <p:grpSpPr bwMode="auto">
            <a:xfrm>
              <a:off x="1968" y="2352"/>
              <a:ext cx="192" cy="96"/>
              <a:chOff x="1200" y="2352"/>
              <a:chExt cx="192" cy="96"/>
            </a:xfrm>
          </p:grpSpPr>
          <p:sp>
            <p:nvSpPr>
              <p:cNvPr id="183668" name="Arc 143"/>
              <p:cNvSpPr>
                <a:spLocks noChangeAspect="1"/>
              </p:cNvSpPr>
              <p:nvPr/>
            </p:nvSpPr>
            <p:spPr bwMode="auto">
              <a:xfrm>
                <a:off x="1296"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69" name="Arc 144"/>
              <p:cNvSpPr>
                <a:spLocks noChangeAspect="1"/>
              </p:cNvSpPr>
              <p:nvPr/>
            </p:nvSpPr>
            <p:spPr bwMode="auto">
              <a:xfrm rot="-5400000">
                <a:off x="1200" y="2352"/>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grpSp>
      </p:grpSp>
      <p:sp>
        <p:nvSpPr>
          <p:cNvPr id="183348" name="Text Box 145"/>
          <p:cNvSpPr txBox="1">
            <a:spLocks noChangeArrowheads="1"/>
          </p:cNvSpPr>
          <p:nvPr/>
        </p:nvSpPr>
        <p:spPr bwMode="auto">
          <a:xfrm>
            <a:off x="2743200" y="5238750"/>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
            </a:r>
            <a:r>
              <a:rPr lang="en-US" sz="1000"/>
              <a:t>AMBUSH</a:t>
            </a:r>
          </a:p>
        </p:txBody>
      </p:sp>
      <p:grpSp>
        <p:nvGrpSpPr>
          <p:cNvPr id="183349" name="Group 146"/>
          <p:cNvGrpSpPr>
            <a:grpSpLocks noChangeAspect="1"/>
          </p:cNvGrpSpPr>
          <p:nvPr/>
        </p:nvGrpSpPr>
        <p:grpSpPr bwMode="auto">
          <a:xfrm>
            <a:off x="2965450" y="5403850"/>
            <a:ext cx="311150" cy="387350"/>
            <a:chOff x="1344" y="1152"/>
            <a:chExt cx="384" cy="480"/>
          </a:xfrm>
        </p:grpSpPr>
        <p:grpSp>
          <p:nvGrpSpPr>
            <p:cNvPr id="183649" name="Group 147"/>
            <p:cNvGrpSpPr>
              <a:grpSpLocks noChangeAspect="1"/>
            </p:cNvGrpSpPr>
            <p:nvPr/>
          </p:nvGrpSpPr>
          <p:grpSpPr bwMode="auto">
            <a:xfrm>
              <a:off x="1344" y="1152"/>
              <a:ext cx="384" cy="480"/>
              <a:chOff x="1344" y="1152"/>
              <a:chExt cx="384" cy="480"/>
            </a:xfrm>
          </p:grpSpPr>
          <p:sp>
            <p:nvSpPr>
              <p:cNvPr id="183660" name="Arc 148"/>
              <p:cNvSpPr>
                <a:spLocks noChangeAspect="1"/>
              </p:cNvSpPr>
              <p:nvPr/>
            </p:nvSpPr>
            <p:spPr bwMode="auto">
              <a:xfrm>
                <a:off x="1344" y="1152"/>
                <a:ext cx="144" cy="240"/>
              </a:xfrm>
              <a:custGeom>
                <a:avLst/>
                <a:gdLst>
                  <a:gd name="T0" fmla="*/ 0 w 21600"/>
                  <a:gd name="T1" fmla="*/ 0 h 21600"/>
                  <a:gd name="T2" fmla="*/ 144 w 21600"/>
                  <a:gd name="T3" fmla="*/ 240 h 21600"/>
                  <a:gd name="T4" fmla="*/ 0 w 21600"/>
                  <a:gd name="T5" fmla="*/ 24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61" name="Arc 149"/>
              <p:cNvSpPr>
                <a:spLocks noChangeAspect="1"/>
              </p:cNvSpPr>
              <p:nvPr/>
            </p:nvSpPr>
            <p:spPr bwMode="auto">
              <a:xfrm flipV="1">
                <a:off x="1344" y="1392"/>
                <a:ext cx="144" cy="240"/>
              </a:xfrm>
              <a:custGeom>
                <a:avLst/>
                <a:gdLst>
                  <a:gd name="T0" fmla="*/ 0 w 21600"/>
                  <a:gd name="T1" fmla="*/ 0 h 21600"/>
                  <a:gd name="T2" fmla="*/ 144 w 21600"/>
                  <a:gd name="T3" fmla="*/ 240 h 21600"/>
                  <a:gd name="T4" fmla="*/ 0 w 21600"/>
                  <a:gd name="T5" fmla="*/ 24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28575">
                <a:solidFill>
                  <a:srgbClr val="0066FF"/>
                </a:solidFill>
                <a:round/>
                <a:headEnd/>
                <a:tailEnd/>
              </a:ln>
            </p:spPr>
            <p:txBody>
              <a:bodyPr wrap="none" anchor="ctr"/>
              <a:lstStyle/>
              <a:p>
                <a:endParaRPr lang="en-US"/>
              </a:p>
            </p:txBody>
          </p:sp>
          <p:sp>
            <p:nvSpPr>
              <p:cNvPr id="183662" name="Line 150"/>
              <p:cNvSpPr>
                <a:spLocks noChangeAspect="1" noChangeShapeType="1"/>
              </p:cNvSpPr>
              <p:nvPr/>
            </p:nvSpPr>
            <p:spPr bwMode="auto">
              <a:xfrm>
                <a:off x="1488" y="1392"/>
                <a:ext cx="240" cy="0"/>
              </a:xfrm>
              <a:prstGeom prst="line">
                <a:avLst/>
              </a:prstGeom>
              <a:noFill/>
              <a:ln w="28575">
                <a:solidFill>
                  <a:srgbClr val="0066FF"/>
                </a:solidFill>
                <a:round/>
                <a:headEnd/>
                <a:tailEnd type="triangle" w="med" len="med"/>
              </a:ln>
            </p:spPr>
            <p:txBody>
              <a:bodyPr/>
              <a:lstStyle/>
              <a:p>
                <a:endParaRPr lang="en-US"/>
              </a:p>
            </p:txBody>
          </p:sp>
        </p:grpSp>
        <p:sp>
          <p:nvSpPr>
            <p:cNvPr id="183650" name="Line 151"/>
            <p:cNvSpPr>
              <a:spLocks noChangeAspect="1" noChangeShapeType="1"/>
            </p:cNvSpPr>
            <p:nvPr/>
          </p:nvSpPr>
          <p:spPr bwMode="auto">
            <a:xfrm flipH="1">
              <a:off x="1351" y="1200"/>
              <a:ext cx="81" cy="0"/>
            </a:xfrm>
            <a:prstGeom prst="line">
              <a:avLst/>
            </a:prstGeom>
            <a:noFill/>
            <a:ln w="28575">
              <a:solidFill>
                <a:srgbClr val="0066FF"/>
              </a:solidFill>
              <a:round/>
              <a:headEnd/>
              <a:tailEnd/>
            </a:ln>
          </p:spPr>
          <p:txBody>
            <a:bodyPr/>
            <a:lstStyle/>
            <a:p>
              <a:endParaRPr lang="en-US"/>
            </a:p>
          </p:txBody>
        </p:sp>
        <p:sp>
          <p:nvSpPr>
            <p:cNvPr id="183651" name="Line 152"/>
            <p:cNvSpPr>
              <a:spLocks noChangeAspect="1" noChangeShapeType="1"/>
            </p:cNvSpPr>
            <p:nvPr/>
          </p:nvSpPr>
          <p:spPr bwMode="auto">
            <a:xfrm flipH="1">
              <a:off x="1382" y="1248"/>
              <a:ext cx="81" cy="0"/>
            </a:xfrm>
            <a:prstGeom prst="line">
              <a:avLst/>
            </a:prstGeom>
            <a:noFill/>
            <a:ln w="28575">
              <a:solidFill>
                <a:srgbClr val="0066FF"/>
              </a:solidFill>
              <a:round/>
              <a:headEnd/>
              <a:tailEnd/>
            </a:ln>
          </p:spPr>
          <p:txBody>
            <a:bodyPr/>
            <a:lstStyle/>
            <a:p>
              <a:endParaRPr lang="en-US"/>
            </a:p>
          </p:txBody>
        </p:sp>
        <p:sp>
          <p:nvSpPr>
            <p:cNvPr id="183652" name="Line 153"/>
            <p:cNvSpPr>
              <a:spLocks noChangeAspect="1" noChangeShapeType="1"/>
            </p:cNvSpPr>
            <p:nvPr/>
          </p:nvSpPr>
          <p:spPr bwMode="auto">
            <a:xfrm flipH="1">
              <a:off x="1400" y="1296"/>
              <a:ext cx="81" cy="0"/>
            </a:xfrm>
            <a:prstGeom prst="line">
              <a:avLst/>
            </a:prstGeom>
            <a:noFill/>
            <a:ln w="28575">
              <a:solidFill>
                <a:srgbClr val="0066FF"/>
              </a:solidFill>
              <a:round/>
              <a:headEnd/>
              <a:tailEnd/>
            </a:ln>
          </p:spPr>
          <p:txBody>
            <a:bodyPr/>
            <a:lstStyle/>
            <a:p>
              <a:endParaRPr lang="en-US"/>
            </a:p>
          </p:txBody>
        </p:sp>
        <p:sp>
          <p:nvSpPr>
            <p:cNvPr id="183653" name="Line 154"/>
            <p:cNvSpPr>
              <a:spLocks noChangeAspect="1" noChangeShapeType="1"/>
            </p:cNvSpPr>
            <p:nvPr/>
          </p:nvSpPr>
          <p:spPr bwMode="auto">
            <a:xfrm flipH="1">
              <a:off x="1409" y="1344"/>
              <a:ext cx="81" cy="0"/>
            </a:xfrm>
            <a:prstGeom prst="line">
              <a:avLst/>
            </a:prstGeom>
            <a:noFill/>
            <a:ln w="28575">
              <a:solidFill>
                <a:srgbClr val="0066FF"/>
              </a:solidFill>
              <a:round/>
              <a:headEnd/>
              <a:tailEnd/>
            </a:ln>
          </p:spPr>
          <p:txBody>
            <a:bodyPr/>
            <a:lstStyle/>
            <a:p>
              <a:endParaRPr lang="en-US"/>
            </a:p>
          </p:txBody>
        </p:sp>
        <p:grpSp>
          <p:nvGrpSpPr>
            <p:cNvPr id="183654" name="Group 155"/>
            <p:cNvGrpSpPr>
              <a:grpSpLocks noChangeAspect="1"/>
            </p:cNvGrpSpPr>
            <p:nvPr/>
          </p:nvGrpSpPr>
          <p:grpSpPr bwMode="auto">
            <a:xfrm flipV="1">
              <a:off x="1352" y="1440"/>
              <a:ext cx="139" cy="144"/>
              <a:chOff x="1447" y="1680"/>
              <a:chExt cx="139" cy="144"/>
            </a:xfrm>
          </p:grpSpPr>
          <p:sp>
            <p:nvSpPr>
              <p:cNvPr id="183656" name="Line 156"/>
              <p:cNvSpPr>
                <a:spLocks noChangeAspect="1" noChangeShapeType="1"/>
              </p:cNvSpPr>
              <p:nvPr/>
            </p:nvSpPr>
            <p:spPr bwMode="auto">
              <a:xfrm flipH="1">
                <a:off x="1447" y="1680"/>
                <a:ext cx="81" cy="0"/>
              </a:xfrm>
              <a:prstGeom prst="line">
                <a:avLst/>
              </a:prstGeom>
              <a:noFill/>
              <a:ln w="28575">
                <a:solidFill>
                  <a:srgbClr val="0066FF"/>
                </a:solidFill>
                <a:round/>
                <a:headEnd/>
                <a:tailEnd/>
              </a:ln>
            </p:spPr>
            <p:txBody>
              <a:bodyPr/>
              <a:lstStyle/>
              <a:p>
                <a:endParaRPr lang="en-US"/>
              </a:p>
            </p:txBody>
          </p:sp>
          <p:sp>
            <p:nvSpPr>
              <p:cNvPr id="183657" name="Line 157"/>
              <p:cNvSpPr>
                <a:spLocks noChangeAspect="1" noChangeShapeType="1"/>
              </p:cNvSpPr>
              <p:nvPr/>
            </p:nvSpPr>
            <p:spPr bwMode="auto">
              <a:xfrm flipH="1">
                <a:off x="1478" y="1728"/>
                <a:ext cx="81" cy="0"/>
              </a:xfrm>
              <a:prstGeom prst="line">
                <a:avLst/>
              </a:prstGeom>
              <a:noFill/>
              <a:ln w="28575">
                <a:solidFill>
                  <a:srgbClr val="0066FF"/>
                </a:solidFill>
                <a:round/>
                <a:headEnd/>
                <a:tailEnd/>
              </a:ln>
            </p:spPr>
            <p:txBody>
              <a:bodyPr/>
              <a:lstStyle/>
              <a:p>
                <a:endParaRPr lang="en-US"/>
              </a:p>
            </p:txBody>
          </p:sp>
          <p:sp>
            <p:nvSpPr>
              <p:cNvPr id="183658" name="Line 158"/>
              <p:cNvSpPr>
                <a:spLocks noChangeAspect="1" noChangeShapeType="1"/>
              </p:cNvSpPr>
              <p:nvPr/>
            </p:nvSpPr>
            <p:spPr bwMode="auto">
              <a:xfrm flipH="1">
                <a:off x="1496" y="1776"/>
                <a:ext cx="81" cy="0"/>
              </a:xfrm>
              <a:prstGeom prst="line">
                <a:avLst/>
              </a:prstGeom>
              <a:noFill/>
              <a:ln w="28575">
                <a:solidFill>
                  <a:srgbClr val="0066FF"/>
                </a:solidFill>
                <a:round/>
                <a:headEnd/>
                <a:tailEnd/>
              </a:ln>
            </p:spPr>
            <p:txBody>
              <a:bodyPr/>
              <a:lstStyle/>
              <a:p>
                <a:endParaRPr lang="en-US"/>
              </a:p>
            </p:txBody>
          </p:sp>
          <p:sp>
            <p:nvSpPr>
              <p:cNvPr id="183659" name="Line 159"/>
              <p:cNvSpPr>
                <a:spLocks noChangeAspect="1" noChangeShapeType="1"/>
              </p:cNvSpPr>
              <p:nvPr/>
            </p:nvSpPr>
            <p:spPr bwMode="auto">
              <a:xfrm flipH="1">
                <a:off x="1505" y="1824"/>
                <a:ext cx="81" cy="0"/>
              </a:xfrm>
              <a:prstGeom prst="line">
                <a:avLst/>
              </a:prstGeom>
              <a:noFill/>
              <a:ln w="28575">
                <a:solidFill>
                  <a:srgbClr val="0066FF"/>
                </a:solidFill>
                <a:round/>
                <a:headEnd/>
                <a:tailEnd/>
              </a:ln>
            </p:spPr>
            <p:txBody>
              <a:bodyPr/>
              <a:lstStyle/>
              <a:p>
                <a:endParaRPr lang="en-US"/>
              </a:p>
            </p:txBody>
          </p:sp>
        </p:grpSp>
        <p:sp>
          <p:nvSpPr>
            <p:cNvPr id="183655" name="Line 160"/>
            <p:cNvSpPr>
              <a:spLocks noChangeAspect="1" noChangeShapeType="1"/>
            </p:cNvSpPr>
            <p:nvPr/>
          </p:nvSpPr>
          <p:spPr bwMode="auto">
            <a:xfrm flipH="1">
              <a:off x="1417" y="1392"/>
              <a:ext cx="81" cy="0"/>
            </a:xfrm>
            <a:prstGeom prst="line">
              <a:avLst/>
            </a:prstGeom>
            <a:noFill/>
            <a:ln w="28575">
              <a:solidFill>
                <a:srgbClr val="0066FF"/>
              </a:solidFill>
              <a:round/>
              <a:headEnd/>
              <a:tailEnd/>
            </a:ln>
          </p:spPr>
          <p:txBody>
            <a:bodyPr/>
            <a:lstStyle/>
            <a:p>
              <a:endParaRPr lang="en-US"/>
            </a:p>
          </p:txBody>
        </p:sp>
      </p:grpSp>
      <p:sp>
        <p:nvSpPr>
          <p:cNvPr id="183350" name="Text Box 161"/>
          <p:cNvSpPr txBox="1">
            <a:spLocks noChangeArrowheads="1"/>
          </p:cNvSpPr>
          <p:nvPr/>
        </p:nvSpPr>
        <p:spPr bwMode="auto">
          <a:xfrm>
            <a:off x="4648200" y="264795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900"/>
              <a:t>POINT OF INTEREST</a:t>
            </a:r>
            <a:endParaRPr lang="en-US" sz="900" b="1"/>
          </a:p>
        </p:txBody>
      </p:sp>
      <p:grpSp>
        <p:nvGrpSpPr>
          <p:cNvPr id="183351" name="Group 162"/>
          <p:cNvGrpSpPr>
            <a:grpSpLocks/>
          </p:cNvGrpSpPr>
          <p:nvPr/>
        </p:nvGrpSpPr>
        <p:grpSpPr bwMode="auto">
          <a:xfrm>
            <a:off x="4724400" y="2730500"/>
            <a:ext cx="215900" cy="298450"/>
            <a:chOff x="2072" y="2496"/>
            <a:chExt cx="136" cy="188"/>
          </a:xfrm>
        </p:grpSpPr>
        <p:sp>
          <p:nvSpPr>
            <p:cNvPr id="183647" name="AutoShape 163"/>
            <p:cNvSpPr>
              <a:spLocks noChangeArrowheads="1"/>
            </p:cNvSpPr>
            <p:nvPr/>
          </p:nvSpPr>
          <p:spPr bwMode="auto">
            <a:xfrm rot="8967145">
              <a:off x="2112" y="2540"/>
              <a:ext cx="96" cy="144"/>
            </a:xfrm>
            <a:prstGeom prst="triangle">
              <a:avLst>
                <a:gd name="adj" fmla="val 50000"/>
              </a:avLst>
            </a:prstGeom>
            <a:solidFill>
              <a:srgbClr val="0066FF"/>
            </a:solidFill>
            <a:ln w="9525">
              <a:solidFill>
                <a:srgbClr val="0066FF"/>
              </a:solidFill>
              <a:miter lim="800000"/>
              <a:headEnd/>
              <a:tailEnd/>
            </a:ln>
          </p:spPr>
          <p:txBody>
            <a:bodyPr wrap="none" anchor="ctr"/>
            <a:lstStyle/>
            <a:p>
              <a:endParaRPr lang="en-US"/>
            </a:p>
          </p:txBody>
        </p:sp>
        <p:sp>
          <p:nvSpPr>
            <p:cNvPr id="183648" name="Oval 164"/>
            <p:cNvSpPr>
              <a:spLocks noChangeArrowheads="1"/>
            </p:cNvSpPr>
            <p:nvPr/>
          </p:nvSpPr>
          <p:spPr bwMode="auto">
            <a:xfrm>
              <a:off x="2072" y="2496"/>
              <a:ext cx="96" cy="96"/>
            </a:xfrm>
            <a:prstGeom prst="ellipse">
              <a:avLst/>
            </a:prstGeom>
            <a:solidFill>
              <a:srgbClr val="CCFFFF"/>
            </a:solidFill>
            <a:ln w="9525">
              <a:solidFill>
                <a:srgbClr val="0066FF"/>
              </a:solidFill>
              <a:round/>
              <a:headEnd/>
              <a:tailEnd/>
            </a:ln>
          </p:spPr>
          <p:txBody>
            <a:bodyPr wrap="none" anchor="ctr"/>
            <a:lstStyle/>
            <a:p>
              <a:pPr algn="ctr"/>
              <a:r>
                <a:rPr lang="en-US" sz="900" b="1"/>
                <a:t>1</a:t>
              </a:r>
            </a:p>
          </p:txBody>
        </p:sp>
      </p:grpSp>
      <p:sp>
        <p:nvSpPr>
          <p:cNvPr id="183352" name="Text Box 165"/>
          <p:cNvSpPr txBox="1">
            <a:spLocks noChangeArrowheads="1"/>
          </p:cNvSpPr>
          <p:nvPr/>
        </p:nvSpPr>
        <p:spPr bwMode="auto">
          <a:xfrm>
            <a:off x="4648200" y="1635125"/>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
            </a:r>
            <a:r>
              <a:rPr lang="en-US" sz="1000"/>
              <a:t>BRIDGE</a:t>
            </a:r>
          </a:p>
        </p:txBody>
      </p:sp>
      <p:grpSp>
        <p:nvGrpSpPr>
          <p:cNvPr id="183353" name="Group 166"/>
          <p:cNvGrpSpPr>
            <a:grpSpLocks noChangeAspect="1"/>
          </p:cNvGrpSpPr>
          <p:nvPr/>
        </p:nvGrpSpPr>
        <p:grpSpPr bwMode="auto">
          <a:xfrm>
            <a:off x="4827588" y="1833563"/>
            <a:ext cx="658812" cy="347662"/>
            <a:chOff x="1632" y="2784"/>
            <a:chExt cx="546" cy="288"/>
          </a:xfrm>
        </p:grpSpPr>
        <p:grpSp>
          <p:nvGrpSpPr>
            <p:cNvPr id="183639" name="Group 167"/>
            <p:cNvGrpSpPr>
              <a:grpSpLocks noChangeAspect="1"/>
            </p:cNvGrpSpPr>
            <p:nvPr/>
          </p:nvGrpSpPr>
          <p:grpSpPr bwMode="auto">
            <a:xfrm>
              <a:off x="1632" y="2976"/>
              <a:ext cx="546" cy="96"/>
              <a:chOff x="1632" y="2976"/>
              <a:chExt cx="546" cy="96"/>
            </a:xfrm>
          </p:grpSpPr>
          <p:sp>
            <p:nvSpPr>
              <p:cNvPr id="183644" name="Line 168"/>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645" name="Line 169"/>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646" name="Line 170"/>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nvGrpSpPr>
            <p:cNvPr id="183640" name="Group 171"/>
            <p:cNvGrpSpPr>
              <a:grpSpLocks noChangeAspect="1"/>
            </p:cNvGrpSpPr>
            <p:nvPr/>
          </p:nvGrpSpPr>
          <p:grpSpPr bwMode="auto">
            <a:xfrm flipV="1">
              <a:off x="1632" y="2784"/>
              <a:ext cx="546" cy="96"/>
              <a:chOff x="1632" y="2976"/>
              <a:chExt cx="546" cy="96"/>
            </a:xfrm>
          </p:grpSpPr>
          <p:sp>
            <p:nvSpPr>
              <p:cNvPr id="183641" name="Line 172"/>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642" name="Line 173"/>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643" name="Line 174"/>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sp>
        <p:nvSpPr>
          <p:cNvPr id="183354" name="Text Box 175"/>
          <p:cNvSpPr txBox="1">
            <a:spLocks noChangeArrowheads="1"/>
          </p:cNvSpPr>
          <p:nvPr/>
        </p:nvSpPr>
        <p:spPr bwMode="auto">
          <a:xfrm>
            <a:off x="0" y="3352800"/>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CONVOY MOVING</a:t>
            </a:r>
          </a:p>
        </p:txBody>
      </p:sp>
      <p:sp>
        <p:nvSpPr>
          <p:cNvPr id="183355" name="Text Box 176"/>
          <p:cNvSpPr txBox="1">
            <a:spLocks noChangeArrowheads="1"/>
          </p:cNvSpPr>
          <p:nvPr/>
        </p:nvSpPr>
        <p:spPr bwMode="auto">
          <a:xfrm>
            <a:off x="0" y="4073525"/>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CONVOY STOPPED</a:t>
            </a:r>
          </a:p>
        </p:txBody>
      </p:sp>
      <p:sp>
        <p:nvSpPr>
          <p:cNvPr id="183356" name="AutoShape 177"/>
          <p:cNvSpPr>
            <a:spLocks noChangeArrowheads="1"/>
          </p:cNvSpPr>
          <p:nvPr/>
        </p:nvSpPr>
        <p:spPr bwMode="auto">
          <a:xfrm rot="5400000" flipV="1">
            <a:off x="2085181" y="3318669"/>
            <a:ext cx="315913" cy="688975"/>
          </a:xfrm>
          <a:prstGeom prst="downArrow">
            <a:avLst>
              <a:gd name="adj1" fmla="val 50000"/>
              <a:gd name="adj2" fmla="val 54523"/>
            </a:avLst>
          </a:prstGeom>
          <a:solidFill>
            <a:srgbClr val="3366FF"/>
          </a:solidFill>
          <a:ln w="19050">
            <a:solidFill>
              <a:schemeClr val="tx1"/>
            </a:solidFill>
            <a:miter lim="800000"/>
            <a:headEnd/>
            <a:tailEnd/>
          </a:ln>
        </p:spPr>
        <p:txBody>
          <a:bodyPr vert="eaVert" wrap="none" anchor="ctr"/>
          <a:lstStyle/>
          <a:p>
            <a:endParaRPr lang="en-US"/>
          </a:p>
        </p:txBody>
      </p:sp>
      <p:grpSp>
        <p:nvGrpSpPr>
          <p:cNvPr id="183357" name="Group 178"/>
          <p:cNvGrpSpPr>
            <a:grpSpLocks/>
          </p:cNvGrpSpPr>
          <p:nvPr/>
        </p:nvGrpSpPr>
        <p:grpSpPr bwMode="auto">
          <a:xfrm>
            <a:off x="1901825" y="4229100"/>
            <a:ext cx="685800" cy="304800"/>
            <a:chOff x="1680" y="864"/>
            <a:chExt cx="432" cy="192"/>
          </a:xfrm>
        </p:grpSpPr>
        <p:sp>
          <p:nvSpPr>
            <p:cNvPr id="183637" name="Rectangle 179"/>
            <p:cNvSpPr>
              <a:spLocks noChangeArrowheads="1"/>
            </p:cNvSpPr>
            <p:nvPr/>
          </p:nvSpPr>
          <p:spPr bwMode="auto">
            <a:xfrm>
              <a:off x="1680" y="912"/>
              <a:ext cx="288" cy="96"/>
            </a:xfrm>
            <a:prstGeom prst="rect">
              <a:avLst/>
            </a:prstGeom>
            <a:solidFill>
              <a:srgbClr val="3366FF"/>
            </a:solidFill>
            <a:ln w="19050">
              <a:solidFill>
                <a:schemeClr val="tx1"/>
              </a:solidFill>
              <a:miter lim="800000"/>
              <a:headEnd/>
              <a:tailEnd/>
            </a:ln>
          </p:spPr>
          <p:txBody>
            <a:bodyPr wrap="none" anchor="ctr"/>
            <a:lstStyle/>
            <a:p>
              <a:endParaRPr lang="en-US"/>
            </a:p>
          </p:txBody>
        </p:sp>
        <p:sp>
          <p:nvSpPr>
            <p:cNvPr id="183638" name="AutoShape 180"/>
            <p:cNvSpPr>
              <a:spLocks noChangeArrowheads="1"/>
            </p:cNvSpPr>
            <p:nvPr/>
          </p:nvSpPr>
          <p:spPr bwMode="auto">
            <a:xfrm rot="16200000" flipH="1">
              <a:off x="1968" y="912"/>
              <a:ext cx="192" cy="96"/>
            </a:xfrm>
            <a:prstGeom prst="triangle">
              <a:avLst>
                <a:gd name="adj" fmla="val 50000"/>
              </a:avLst>
            </a:prstGeom>
            <a:solidFill>
              <a:srgbClr val="0066FF"/>
            </a:solidFill>
            <a:ln w="19050">
              <a:solidFill>
                <a:schemeClr val="tx1"/>
              </a:solidFill>
              <a:miter lim="800000"/>
              <a:headEnd/>
              <a:tailEnd/>
            </a:ln>
          </p:spPr>
          <p:txBody>
            <a:bodyPr wrap="none" anchor="ctr"/>
            <a:lstStyle/>
            <a:p>
              <a:endParaRPr lang="en-US"/>
            </a:p>
          </p:txBody>
        </p:sp>
      </p:grpSp>
      <p:grpSp>
        <p:nvGrpSpPr>
          <p:cNvPr id="183358" name="Group 181"/>
          <p:cNvGrpSpPr>
            <a:grpSpLocks noChangeAspect="1"/>
          </p:cNvGrpSpPr>
          <p:nvPr/>
        </p:nvGrpSpPr>
        <p:grpSpPr bwMode="auto">
          <a:xfrm>
            <a:off x="6477000" y="1905000"/>
            <a:ext cx="311150" cy="165100"/>
            <a:chOff x="1632" y="2784"/>
            <a:chExt cx="546" cy="288"/>
          </a:xfrm>
        </p:grpSpPr>
        <p:grpSp>
          <p:nvGrpSpPr>
            <p:cNvPr id="183629" name="Group 182"/>
            <p:cNvGrpSpPr>
              <a:grpSpLocks noChangeAspect="1"/>
            </p:cNvGrpSpPr>
            <p:nvPr/>
          </p:nvGrpSpPr>
          <p:grpSpPr bwMode="auto">
            <a:xfrm>
              <a:off x="1632" y="2976"/>
              <a:ext cx="546" cy="96"/>
              <a:chOff x="1632" y="2976"/>
              <a:chExt cx="546" cy="96"/>
            </a:xfrm>
          </p:grpSpPr>
          <p:sp>
            <p:nvSpPr>
              <p:cNvPr id="183634" name="Line 183"/>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635" name="Line 184"/>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636" name="Line 185"/>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nvGrpSpPr>
            <p:cNvPr id="183630" name="Group 186"/>
            <p:cNvGrpSpPr>
              <a:grpSpLocks noChangeAspect="1"/>
            </p:cNvGrpSpPr>
            <p:nvPr/>
          </p:nvGrpSpPr>
          <p:grpSpPr bwMode="auto">
            <a:xfrm flipV="1">
              <a:off x="1632" y="2784"/>
              <a:ext cx="546" cy="96"/>
              <a:chOff x="1632" y="2976"/>
              <a:chExt cx="546" cy="96"/>
            </a:xfrm>
          </p:grpSpPr>
          <p:sp>
            <p:nvSpPr>
              <p:cNvPr id="183631" name="Line 187"/>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632" name="Line 188"/>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633" name="Line 189"/>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sp>
        <p:nvSpPr>
          <p:cNvPr id="183359" name="Text Box 190"/>
          <p:cNvSpPr txBox="1">
            <a:spLocks noChangeArrowheads="1"/>
          </p:cNvSpPr>
          <p:nvPr/>
        </p:nvSpPr>
        <p:spPr bwMode="auto">
          <a:xfrm>
            <a:off x="2743200" y="5972175"/>
            <a:ext cx="1752600" cy="746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OBJECTIVE</a:t>
            </a:r>
            <a:endParaRPr lang="en-US" sz="800" b="1"/>
          </a:p>
        </p:txBody>
      </p:sp>
      <p:sp>
        <p:nvSpPr>
          <p:cNvPr id="183360" name="Oval 191"/>
          <p:cNvSpPr>
            <a:spLocks noChangeArrowheads="1"/>
          </p:cNvSpPr>
          <p:nvPr/>
        </p:nvSpPr>
        <p:spPr bwMode="auto">
          <a:xfrm>
            <a:off x="2819400" y="6096000"/>
            <a:ext cx="685800" cy="509588"/>
          </a:xfrm>
          <a:prstGeom prst="ellipse">
            <a:avLst/>
          </a:prstGeom>
          <a:solidFill>
            <a:srgbClr val="CCFFFF">
              <a:alpha val="50195"/>
            </a:srgbClr>
          </a:solidFill>
          <a:ln w="19050">
            <a:solidFill>
              <a:srgbClr val="3366FF"/>
            </a:solidFill>
            <a:round/>
            <a:headEnd/>
            <a:tailEnd/>
          </a:ln>
        </p:spPr>
        <p:txBody>
          <a:bodyPr anchor="ctr"/>
          <a:lstStyle/>
          <a:p>
            <a:pPr algn="ctr"/>
            <a:r>
              <a:rPr lang="en-US" sz="900" b="1"/>
              <a:t>MEU OBJ 1</a:t>
            </a:r>
          </a:p>
        </p:txBody>
      </p:sp>
      <p:grpSp>
        <p:nvGrpSpPr>
          <p:cNvPr id="183361" name="Group 192"/>
          <p:cNvGrpSpPr>
            <a:grpSpLocks noChangeAspect="1"/>
          </p:cNvGrpSpPr>
          <p:nvPr/>
        </p:nvGrpSpPr>
        <p:grpSpPr bwMode="auto">
          <a:xfrm>
            <a:off x="2819400" y="5029200"/>
            <a:ext cx="219075" cy="153988"/>
            <a:chOff x="1344" y="1344"/>
            <a:chExt cx="428" cy="272"/>
          </a:xfrm>
        </p:grpSpPr>
        <p:grpSp>
          <p:nvGrpSpPr>
            <p:cNvPr id="183611" name="Group 193"/>
            <p:cNvGrpSpPr>
              <a:grpSpLocks noChangeAspect="1"/>
            </p:cNvGrpSpPr>
            <p:nvPr/>
          </p:nvGrpSpPr>
          <p:grpSpPr bwMode="auto">
            <a:xfrm>
              <a:off x="1344" y="1344"/>
              <a:ext cx="428" cy="272"/>
              <a:chOff x="960" y="1056"/>
              <a:chExt cx="908" cy="576"/>
            </a:xfrm>
          </p:grpSpPr>
          <p:sp>
            <p:nvSpPr>
              <p:cNvPr id="183620" name="Oval 194"/>
              <p:cNvSpPr>
                <a:spLocks noChangeAspect="1" noChangeArrowheads="1"/>
              </p:cNvSpPr>
              <p:nvPr/>
            </p:nvSpPr>
            <p:spPr bwMode="auto">
              <a:xfrm>
                <a:off x="1041" y="1142"/>
                <a:ext cx="746" cy="407"/>
              </a:xfrm>
              <a:prstGeom prst="ellipse">
                <a:avLst/>
              </a:prstGeom>
              <a:solidFill>
                <a:srgbClr val="CCFFFF"/>
              </a:solidFill>
              <a:ln w="19050">
                <a:solidFill>
                  <a:srgbClr val="0066FF"/>
                </a:solidFill>
                <a:round/>
                <a:headEnd/>
                <a:tailEnd/>
              </a:ln>
            </p:spPr>
            <p:txBody>
              <a:bodyPr wrap="none" anchor="ctr"/>
              <a:lstStyle/>
              <a:p>
                <a:pPr algn="ctr"/>
                <a:endParaRPr lang="en-US" sz="700"/>
              </a:p>
            </p:txBody>
          </p:sp>
          <p:sp>
            <p:nvSpPr>
              <p:cNvPr id="183621" name="AutoShape 195"/>
              <p:cNvSpPr>
                <a:spLocks noChangeAspect="1" noChangeArrowheads="1"/>
              </p:cNvSpPr>
              <p:nvPr/>
            </p:nvSpPr>
            <p:spPr bwMode="auto">
              <a:xfrm>
                <a:off x="1373" y="1056"/>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2" name="AutoShape 196"/>
              <p:cNvSpPr>
                <a:spLocks noChangeAspect="1" noChangeArrowheads="1"/>
              </p:cNvSpPr>
              <p:nvPr/>
            </p:nvSpPr>
            <p:spPr bwMode="auto">
              <a:xfrm rot="1757482">
                <a:off x="1644" y="1116"/>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3" name="AutoShape 197"/>
              <p:cNvSpPr>
                <a:spLocks noChangeAspect="1" noChangeArrowheads="1"/>
              </p:cNvSpPr>
              <p:nvPr/>
            </p:nvSpPr>
            <p:spPr bwMode="auto">
              <a:xfrm rot="5400000">
                <a:off x="1786" y="1300"/>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4" name="AutoShape 198"/>
              <p:cNvSpPr>
                <a:spLocks noChangeAspect="1" noChangeArrowheads="1"/>
              </p:cNvSpPr>
              <p:nvPr/>
            </p:nvSpPr>
            <p:spPr bwMode="auto">
              <a:xfrm rot="-5400000">
                <a:off x="961" y="1300"/>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5" name="AutoShape 199"/>
              <p:cNvSpPr>
                <a:spLocks noChangeAspect="1" noChangeArrowheads="1"/>
              </p:cNvSpPr>
              <p:nvPr/>
            </p:nvSpPr>
            <p:spPr bwMode="auto">
              <a:xfrm rot="10800000">
                <a:off x="1373" y="1549"/>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6" name="AutoShape 200"/>
              <p:cNvSpPr>
                <a:spLocks noChangeAspect="1" noChangeArrowheads="1"/>
              </p:cNvSpPr>
              <p:nvPr/>
            </p:nvSpPr>
            <p:spPr bwMode="auto">
              <a:xfrm rot="12440974" flipH="1">
                <a:off x="1088" y="1485"/>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7" name="AutoShape 201"/>
              <p:cNvSpPr>
                <a:spLocks noChangeAspect="1" noChangeArrowheads="1"/>
              </p:cNvSpPr>
              <p:nvPr/>
            </p:nvSpPr>
            <p:spPr bwMode="auto">
              <a:xfrm rot="9042518" flipH="1">
                <a:off x="1630" y="1497"/>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28" name="AutoShape 202"/>
              <p:cNvSpPr>
                <a:spLocks noChangeAspect="1" noChangeArrowheads="1"/>
              </p:cNvSpPr>
              <p:nvPr/>
            </p:nvSpPr>
            <p:spPr bwMode="auto">
              <a:xfrm rot="-1561775">
                <a:off x="1110" y="1111"/>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grpSp>
        <p:sp>
          <p:nvSpPr>
            <p:cNvPr id="183612" name="AutoShape 203"/>
            <p:cNvSpPr>
              <a:spLocks noChangeAspect="1" noChangeArrowheads="1"/>
            </p:cNvSpPr>
            <p:nvPr/>
          </p:nvSpPr>
          <p:spPr bwMode="auto">
            <a:xfrm rot="9782409" flipH="1">
              <a:off x="1485" y="1389"/>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3" name="AutoShape 204"/>
            <p:cNvSpPr>
              <a:spLocks noChangeAspect="1" noChangeArrowheads="1"/>
            </p:cNvSpPr>
            <p:nvPr/>
          </p:nvSpPr>
          <p:spPr bwMode="auto">
            <a:xfrm rot="-9782409">
              <a:off x="1591" y="1392"/>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4" name="AutoShape 205"/>
            <p:cNvSpPr>
              <a:spLocks noChangeAspect="1" noChangeArrowheads="1"/>
            </p:cNvSpPr>
            <p:nvPr/>
          </p:nvSpPr>
          <p:spPr bwMode="auto">
            <a:xfrm rot="10107627" flipV="1">
              <a:off x="1592" y="1531"/>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5" name="AutoShape 206"/>
            <p:cNvSpPr>
              <a:spLocks noChangeAspect="1" noChangeArrowheads="1"/>
            </p:cNvSpPr>
            <p:nvPr/>
          </p:nvSpPr>
          <p:spPr bwMode="auto">
            <a:xfrm rot="7760400">
              <a:off x="1397" y="1431"/>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6" name="AutoShape 207"/>
            <p:cNvSpPr>
              <a:spLocks noChangeAspect="1" noChangeArrowheads="1"/>
            </p:cNvSpPr>
            <p:nvPr/>
          </p:nvSpPr>
          <p:spPr bwMode="auto">
            <a:xfrm rot="13839600" flipH="1">
              <a:off x="1677" y="143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7" name="AutoShape 208"/>
            <p:cNvSpPr>
              <a:spLocks noChangeAspect="1" noChangeArrowheads="1"/>
            </p:cNvSpPr>
            <p:nvPr/>
          </p:nvSpPr>
          <p:spPr bwMode="auto">
            <a:xfrm rot="-9782409" flipH="1" flipV="1">
              <a:off x="1480" y="153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8" name="AutoShape 209"/>
            <p:cNvSpPr>
              <a:spLocks noChangeAspect="1" noChangeArrowheads="1"/>
            </p:cNvSpPr>
            <p:nvPr/>
          </p:nvSpPr>
          <p:spPr bwMode="auto">
            <a:xfrm rot="13839600" flipV="1">
              <a:off x="1392" y="1488"/>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619" name="AutoShape 210"/>
            <p:cNvSpPr>
              <a:spLocks noChangeAspect="1" noChangeArrowheads="1"/>
            </p:cNvSpPr>
            <p:nvPr/>
          </p:nvSpPr>
          <p:spPr bwMode="auto">
            <a:xfrm rot="7760400" flipH="1" flipV="1">
              <a:off x="1678" y="149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grpSp>
      <p:sp>
        <p:nvSpPr>
          <p:cNvPr id="183362" name="Text Box 211"/>
          <p:cNvSpPr txBox="1">
            <a:spLocks noChangeArrowheads="1"/>
          </p:cNvSpPr>
          <p:nvPr/>
        </p:nvSpPr>
        <p:spPr bwMode="auto">
          <a:xfrm>
            <a:off x="7391400" y="4572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COALITION ATTACK</a:t>
            </a:r>
            <a:endParaRPr lang="en-US" sz="1000" b="1"/>
          </a:p>
        </p:txBody>
      </p:sp>
      <p:sp>
        <p:nvSpPr>
          <p:cNvPr id="183363" name="Oval 212"/>
          <p:cNvSpPr>
            <a:spLocks noChangeArrowheads="1"/>
          </p:cNvSpPr>
          <p:nvPr/>
        </p:nvSpPr>
        <p:spPr bwMode="auto">
          <a:xfrm>
            <a:off x="7515225" y="527050"/>
            <a:ext cx="152400" cy="152400"/>
          </a:xfrm>
          <a:prstGeom prst="ellipse">
            <a:avLst/>
          </a:prstGeom>
          <a:gradFill rotWithShape="1">
            <a:gsLst>
              <a:gs pos="0">
                <a:srgbClr val="FFFF00"/>
              </a:gs>
              <a:gs pos="100000">
                <a:srgbClr val="FF6600"/>
              </a:gs>
            </a:gsLst>
            <a:path path="shape">
              <a:fillToRect l="50000" t="50000" r="50000" b="50000"/>
            </a:path>
          </a:gradFill>
          <a:ln w="9525">
            <a:solidFill>
              <a:schemeClr val="tx1"/>
            </a:solidFill>
            <a:round/>
            <a:headEnd/>
            <a:tailEnd/>
          </a:ln>
        </p:spPr>
        <p:txBody>
          <a:bodyPr wrap="none" anchor="ctr"/>
          <a:lstStyle/>
          <a:p>
            <a:pPr algn="ctr"/>
            <a:endParaRPr lang="en-US" sz="900" b="1">
              <a:solidFill>
                <a:schemeClr val="bg1"/>
              </a:solidFill>
            </a:endParaRPr>
          </a:p>
        </p:txBody>
      </p:sp>
      <p:sp>
        <p:nvSpPr>
          <p:cNvPr id="183364" name="Text Box 213"/>
          <p:cNvSpPr txBox="1">
            <a:spLocks noChangeArrowheads="1"/>
          </p:cNvSpPr>
          <p:nvPr/>
        </p:nvSpPr>
        <p:spPr bwMode="auto">
          <a:xfrm>
            <a:off x="4648200" y="355282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DECISION POINT</a:t>
            </a:r>
            <a:endParaRPr lang="en-US" sz="800" b="1"/>
          </a:p>
        </p:txBody>
      </p:sp>
      <p:sp>
        <p:nvSpPr>
          <p:cNvPr id="11478" name="AutoShape 214"/>
          <p:cNvSpPr>
            <a:spLocks noChangeArrowheads="1"/>
          </p:cNvSpPr>
          <p:nvPr/>
        </p:nvSpPr>
        <p:spPr bwMode="auto">
          <a:xfrm>
            <a:off x="4705350" y="3619500"/>
            <a:ext cx="304800" cy="304800"/>
          </a:xfrm>
          <a:prstGeom prst="star5">
            <a:avLst/>
          </a:prstGeom>
          <a:solidFill>
            <a:srgbClr val="CCFFFF"/>
          </a:solidFill>
          <a:ln w="19050">
            <a:solidFill>
              <a:srgbClr val="3366FF"/>
            </a:solidFill>
            <a:miter lim="800000"/>
            <a:headEnd/>
            <a:tailEnd/>
          </a:ln>
          <a:effectLst/>
        </p:spPr>
        <p:txBody>
          <a:bodyPr wrap="none" anchor="ctr"/>
          <a:lstStyle/>
          <a:p>
            <a:pPr algn="ctr">
              <a:defRPr/>
            </a:pPr>
            <a:r>
              <a:rPr lang="en-US" sz="900" b="1"/>
              <a:t>1</a:t>
            </a:r>
          </a:p>
        </p:txBody>
      </p:sp>
      <p:sp>
        <p:nvSpPr>
          <p:cNvPr id="183366" name="Text Box 215"/>
          <p:cNvSpPr txBox="1">
            <a:spLocks noChangeArrowheads="1"/>
          </p:cNvSpPr>
          <p:nvPr/>
        </p:nvSpPr>
        <p:spPr bwMode="auto">
          <a:xfrm>
            <a:off x="4648200" y="401002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CONTACT POINT</a:t>
            </a:r>
            <a:endParaRPr lang="en-US" sz="800" b="1"/>
          </a:p>
        </p:txBody>
      </p:sp>
      <p:sp>
        <p:nvSpPr>
          <p:cNvPr id="183367" name="Text Box 216"/>
          <p:cNvSpPr txBox="1">
            <a:spLocks noChangeArrowheads="1"/>
          </p:cNvSpPr>
          <p:nvPr/>
        </p:nvSpPr>
        <p:spPr bwMode="auto">
          <a:xfrm>
            <a:off x="4648200" y="44672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COORDINATING POINT</a:t>
            </a:r>
            <a:endParaRPr lang="en-US" sz="900" b="1"/>
          </a:p>
        </p:txBody>
      </p:sp>
      <p:sp>
        <p:nvSpPr>
          <p:cNvPr id="183368" name="AutoShape 217"/>
          <p:cNvSpPr>
            <a:spLocks noChangeArrowheads="1"/>
          </p:cNvSpPr>
          <p:nvPr/>
        </p:nvSpPr>
        <p:spPr bwMode="auto">
          <a:xfrm>
            <a:off x="4762500" y="4533900"/>
            <a:ext cx="152400" cy="152400"/>
          </a:xfrm>
          <a:prstGeom prst="flowChartSummingJunction">
            <a:avLst/>
          </a:prstGeom>
          <a:solidFill>
            <a:srgbClr val="CCFFFF"/>
          </a:solidFill>
          <a:ln w="19050">
            <a:solidFill>
              <a:srgbClr val="3366FF"/>
            </a:solidFill>
            <a:round/>
            <a:headEnd/>
            <a:tailEnd/>
          </a:ln>
        </p:spPr>
        <p:txBody>
          <a:bodyPr wrap="none" anchor="ctr"/>
          <a:lstStyle/>
          <a:p>
            <a:endParaRPr lang="en-US"/>
          </a:p>
        </p:txBody>
      </p:sp>
      <p:grpSp>
        <p:nvGrpSpPr>
          <p:cNvPr id="183369" name="Group 218"/>
          <p:cNvGrpSpPr>
            <a:grpSpLocks/>
          </p:cNvGrpSpPr>
          <p:nvPr/>
        </p:nvGrpSpPr>
        <p:grpSpPr bwMode="auto">
          <a:xfrm>
            <a:off x="4762500" y="4133850"/>
            <a:ext cx="152400" cy="228600"/>
            <a:chOff x="3936" y="3696"/>
            <a:chExt cx="96" cy="144"/>
          </a:xfrm>
        </p:grpSpPr>
        <p:sp>
          <p:nvSpPr>
            <p:cNvPr id="183609" name="Rectangle 219"/>
            <p:cNvSpPr>
              <a:spLocks noChangeArrowheads="1"/>
            </p:cNvSpPr>
            <p:nvPr/>
          </p:nvSpPr>
          <p:spPr bwMode="auto">
            <a:xfrm>
              <a:off x="3936" y="3696"/>
              <a:ext cx="96" cy="96"/>
            </a:xfrm>
            <a:prstGeom prst="rect">
              <a:avLst/>
            </a:prstGeom>
            <a:solidFill>
              <a:srgbClr val="CCFFFF"/>
            </a:solidFill>
            <a:ln w="19050">
              <a:solidFill>
                <a:srgbClr val="3366FF"/>
              </a:solidFill>
              <a:miter lim="800000"/>
              <a:headEnd/>
              <a:tailEnd/>
            </a:ln>
          </p:spPr>
          <p:txBody>
            <a:bodyPr wrap="none" anchor="ctr"/>
            <a:lstStyle/>
            <a:p>
              <a:pPr algn="ctr"/>
              <a:r>
                <a:rPr lang="en-US" sz="900" b="1"/>
                <a:t>1</a:t>
              </a:r>
            </a:p>
          </p:txBody>
        </p:sp>
        <p:sp>
          <p:nvSpPr>
            <p:cNvPr id="183610" name="Line 220"/>
            <p:cNvSpPr>
              <a:spLocks noChangeShapeType="1"/>
            </p:cNvSpPr>
            <p:nvPr/>
          </p:nvSpPr>
          <p:spPr bwMode="auto">
            <a:xfrm>
              <a:off x="3984" y="3792"/>
              <a:ext cx="0" cy="48"/>
            </a:xfrm>
            <a:prstGeom prst="line">
              <a:avLst/>
            </a:prstGeom>
            <a:noFill/>
            <a:ln w="19050">
              <a:solidFill>
                <a:srgbClr val="0066FF"/>
              </a:solidFill>
              <a:round/>
              <a:headEnd/>
              <a:tailEnd/>
            </a:ln>
          </p:spPr>
          <p:txBody>
            <a:bodyPr/>
            <a:lstStyle/>
            <a:p>
              <a:endParaRPr lang="en-US"/>
            </a:p>
          </p:txBody>
        </p:sp>
      </p:grpSp>
      <p:grpSp>
        <p:nvGrpSpPr>
          <p:cNvPr id="183370" name="Group 221"/>
          <p:cNvGrpSpPr>
            <a:grpSpLocks/>
          </p:cNvGrpSpPr>
          <p:nvPr/>
        </p:nvGrpSpPr>
        <p:grpSpPr bwMode="auto">
          <a:xfrm>
            <a:off x="2825750" y="3606800"/>
            <a:ext cx="679450" cy="431800"/>
            <a:chOff x="1344" y="1344"/>
            <a:chExt cx="428" cy="272"/>
          </a:xfrm>
        </p:grpSpPr>
        <p:grpSp>
          <p:nvGrpSpPr>
            <p:cNvPr id="183591" name="Group 222"/>
            <p:cNvGrpSpPr>
              <a:grpSpLocks/>
            </p:cNvGrpSpPr>
            <p:nvPr/>
          </p:nvGrpSpPr>
          <p:grpSpPr bwMode="auto">
            <a:xfrm>
              <a:off x="1344" y="1344"/>
              <a:ext cx="428" cy="272"/>
              <a:chOff x="960" y="1056"/>
              <a:chExt cx="908" cy="576"/>
            </a:xfrm>
          </p:grpSpPr>
          <p:sp>
            <p:nvSpPr>
              <p:cNvPr id="183600" name="Oval 223"/>
              <p:cNvSpPr>
                <a:spLocks noChangeArrowheads="1"/>
              </p:cNvSpPr>
              <p:nvPr/>
            </p:nvSpPr>
            <p:spPr bwMode="auto">
              <a:xfrm>
                <a:off x="1041" y="1142"/>
                <a:ext cx="746" cy="407"/>
              </a:xfrm>
              <a:prstGeom prst="ellipse">
                <a:avLst/>
              </a:prstGeom>
              <a:solidFill>
                <a:srgbClr val="CCFFFF"/>
              </a:solidFill>
              <a:ln w="25400">
                <a:solidFill>
                  <a:srgbClr val="3366FF"/>
                </a:solidFill>
                <a:round/>
                <a:headEnd/>
                <a:tailEnd/>
              </a:ln>
            </p:spPr>
            <p:txBody>
              <a:bodyPr wrap="none" anchor="ctr"/>
              <a:lstStyle/>
              <a:p>
                <a:pPr algn="ctr"/>
                <a:r>
                  <a:rPr lang="en-US" sz="700" b="1"/>
                  <a:t>KNOCK</a:t>
                </a:r>
              </a:p>
            </p:txBody>
          </p:sp>
          <p:sp>
            <p:nvSpPr>
              <p:cNvPr id="183601" name="AutoShape 224"/>
              <p:cNvSpPr>
                <a:spLocks noChangeArrowheads="1"/>
              </p:cNvSpPr>
              <p:nvPr/>
            </p:nvSpPr>
            <p:spPr bwMode="auto">
              <a:xfrm>
                <a:off x="1373" y="1056"/>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2" name="AutoShape 225"/>
              <p:cNvSpPr>
                <a:spLocks noChangeArrowheads="1"/>
              </p:cNvSpPr>
              <p:nvPr/>
            </p:nvSpPr>
            <p:spPr bwMode="auto">
              <a:xfrm rot="1757482">
                <a:off x="1644" y="1116"/>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3" name="AutoShape 226"/>
              <p:cNvSpPr>
                <a:spLocks noChangeArrowheads="1"/>
              </p:cNvSpPr>
              <p:nvPr/>
            </p:nvSpPr>
            <p:spPr bwMode="auto">
              <a:xfrm rot="5400000">
                <a:off x="1786" y="1300"/>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4" name="AutoShape 227"/>
              <p:cNvSpPr>
                <a:spLocks noChangeArrowheads="1"/>
              </p:cNvSpPr>
              <p:nvPr/>
            </p:nvSpPr>
            <p:spPr bwMode="auto">
              <a:xfrm rot="-5400000">
                <a:off x="961" y="1300"/>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5" name="AutoShape 228"/>
              <p:cNvSpPr>
                <a:spLocks noChangeArrowheads="1"/>
              </p:cNvSpPr>
              <p:nvPr/>
            </p:nvSpPr>
            <p:spPr bwMode="auto">
              <a:xfrm rot="10800000">
                <a:off x="1373" y="1549"/>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6" name="AutoShape 229"/>
              <p:cNvSpPr>
                <a:spLocks noChangeArrowheads="1"/>
              </p:cNvSpPr>
              <p:nvPr/>
            </p:nvSpPr>
            <p:spPr bwMode="auto">
              <a:xfrm rot="12440974" flipH="1">
                <a:off x="1088" y="1485"/>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7" name="AutoShape 230"/>
              <p:cNvSpPr>
                <a:spLocks noChangeArrowheads="1"/>
              </p:cNvSpPr>
              <p:nvPr/>
            </p:nvSpPr>
            <p:spPr bwMode="auto">
              <a:xfrm rot="9042518" flipH="1">
                <a:off x="1630" y="1497"/>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608" name="AutoShape 231"/>
              <p:cNvSpPr>
                <a:spLocks noChangeArrowheads="1"/>
              </p:cNvSpPr>
              <p:nvPr/>
            </p:nvSpPr>
            <p:spPr bwMode="auto">
              <a:xfrm rot="-1561775">
                <a:off x="1110" y="1111"/>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grpSp>
        <p:sp>
          <p:nvSpPr>
            <p:cNvPr id="183592" name="AutoShape 232"/>
            <p:cNvSpPr>
              <a:spLocks noChangeArrowheads="1"/>
            </p:cNvSpPr>
            <p:nvPr/>
          </p:nvSpPr>
          <p:spPr bwMode="auto">
            <a:xfrm rot="9782409" flipH="1">
              <a:off x="1485" y="1389"/>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3" name="AutoShape 233"/>
            <p:cNvSpPr>
              <a:spLocks noChangeArrowheads="1"/>
            </p:cNvSpPr>
            <p:nvPr/>
          </p:nvSpPr>
          <p:spPr bwMode="auto">
            <a:xfrm rot="-9782409">
              <a:off x="1591" y="1392"/>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4" name="AutoShape 234"/>
            <p:cNvSpPr>
              <a:spLocks noChangeArrowheads="1"/>
            </p:cNvSpPr>
            <p:nvPr/>
          </p:nvSpPr>
          <p:spPr bwMode="auto">
            <a:xfrm rot="10107627" flipV="1">
              <a:off x="1592" y="1531"/>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5" name="AutoShape 235"/>
            <p:cNvSpPr>
              <a:spLocks noChangeArrowheads="1"/>
            </p:cNvSpPr>
            <p:nvPr/>
          </p:nvSpPr>
          <p:spPr bwMode="auto">
            <a:xfrm rot="7760400">
              <a:off x="1397" y="1431"/>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6" name="AutoShape 236"/>
            <p:cNvSpPr>
              <a:spLocks noChangeArrowheads="1"/>
            </p:cNvSpPr>
            <p:nvPr/>
          </p:nvSpPr>
          <p:spPr bwMode="auto">
            <a:xfrm rot="13839600" flipH="1">
              <a:off x="1677" y="143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7" name="AutoShape 237"/>
            <p:cNvSpPr>
              <a:spLocks noChangeArrowheads="1"/>
            </p:cNvSpPr>
            <p:nvPr/>
          </p:nvSpPr>
          <p:spPr bwMode="auto">
            <a:xfrm rot="-9782409" flipH="1" flipV="1">
              <a:off x="1480" y="153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8" name="AutoShape 238"/>
            <p:cNvSpPr>
              <a:spLocks noChangeArrowheads="1"/>
            </p:cNvSpPr>
            <p:nvPr/>
          </p:nvSpPr>
          <p:spPr bwMode="auto">
            <a:xfrm rot="13839600" flipV="1">
              <a:off x="1392" y="1488"/>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9" name="AutoShape 239"/>
            <p:cNvSpPr>
              <a:spLocks noChangeArrowheads="1"/>
            </p:cNvSpPr>
            <p:nvPr/>
          </p:nvSpPr>
          <p:spPr bwMode="auto">
            <a:xfrm rot="7760400" flipH="1" flipV="1">
              <a:off x="1678" y="149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grpSp>
      <p:grpSp>
        <p:nvGrpSpPr>
          <p:cNvPr id="183371" name="Group 240"/>
          <p:cNvGrpSpPr>
            <a:grpSpLocks/>
          </p:cNvGrpSpPr>
          <p:nvPr/>
        </p:nvGrpSpPr>
        <p:grpSpPr bwMode="auto">
          <a:xfrm>
            <a:off x="2819400" y="2933700"/>
            <a:ext cx="679450" cy="431800"/>
            <a:chOff x="1344" y="1344"/>
            <a:chExt cx="428" cy="272"/>
          </a:xfrm>
        </p:grpSpPr>
        <p:grpSp>
          <p:nvGrpSpPr>
            <p:cNvPr id="183573" name="Group 241"/>
            <p:cNvGrpSpPr>
              <a:grpSpLocks/>
            </p:cNvGrpSpPr>
            <p:nvPr/>
          </p:nvGrpSpPr>
          <p:grpSpPr bwMode="auto">
            <a:xfrm>
              <a:off x="1344" y="1344"/>
              <a:ext cx="428" cy="272"/>
              <a:chOff x="960" y="1056"/>
              <a:chExt cx="908" cy="576"/>
            </a:xfrm>
          </p:grpSpPr>
          <p:sp>
            <p:nvSpPr>
              <p:cNvPr id="183582" name="Oval 242"/>
              <p:cNvSpPr>
                <a:spLocks noChangeArrowheads="1"/>
              </p:cNvSpPr>
              <p:nvPr/>
            </p:nvSpPr>
            <p:spPr bwMode="auto">
              <a:xfrm>
                <a:off x="1041" y="1142"/>
                <a:ext cx="746" cy="407"/>
              </a:xfrm>
              <a:prstGeom prst="ellipse">
                <a:avLst/>
              </a:prstGeom>
              <a:solidFill>
                <a:srgbClr val="CCFFFF"/>
              </a:solidFill>
              <a:ln w="25400">
                <a:solidFill>
                  <a:srgbClr val="3366FF"/>
                </a:solidFill>
                <a:round/>
                <a:headEnd/>
                <a:tailEnd/>
              </a:ln>
            </p:spPr>
            <p:txBody>
              <a:bodyPr wrap="none" anchor="ctr"/>
              <a:lstStyle/>
              <a:p>
                <a:pPr algn="ctr"/>
                <a:r>
                  <a:rPr lang="en-US" sz="700" b="1"/>
                  <a:t>SEARCH</a:t>
                </a:r>
              </a:p>
            </p:txBody>
          </p:sp>
          <p:sp>
            <p:nvSpPr>
              <p:cNvPr id="183583" name="AutoShape 243"/>
              <p:cNvSpPr>
                <a:spLocks noChangeArrowheads="1"/>
              </p:cNvSpPr>
              <p:nvPr/>
            </p:nvSpPr>
            <p:spPr bwMode="auto">
              <a:xfrm>
                <a:off x="1373" y="1056"/>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4" name="AutoShape 244"/>
              <p:cNvSpPr>
                <a:spLocks noChangeArrowheads="1"/>
              </p:cNvSpPr>
              <p:nvPr/>
            </p:nvSpPr>
            <p:spPr bwMode="auto">
              <a:xfrm rot="1757482">
                <a:off x="1644" y="1116"/>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5" name="AutoShape 245"/>
              <p:cNvSpPr>
                <a:spLocks noChangeArrowheads="1"/>
              </p:cNvSpPr>
              <p:nvPr/>
            </p:nvSpPr>
            <p:spPr bwMode="auto">
              <a:xfrm rot="5400000">
                <a:off x="1786" y="1300"/>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6" name="AutoShape 246"/>
              <p:cNvSpPr>
                <a:spLocks noChangeArrowheads="1"/>
              </p:cNvSpPr>
              <p:nvPr/>
            </p:nvSpPr>
            <p:spPr bwMode="auto">
              <a:xfrm rot="-5400000">
                <a:off x="961" y="1300"/>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7" name="AutoShape 247"/>
              <p:cNvSpPr>
                <a:spLocks noChangeArrowheads="1"/>
              </p:cNvSpPr>
              <p:nvPr/>
            </p:nvSpPr>
            <p:spPr bwMode="auto">
              <a:xfrm rot="10800000">
                <a:off x="1373" y="1549"/>
                <a:ext cx="82"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8" name="AutoShape 248"/>
              <p:cNvSpPr>
                <a:spLocks noChangeArrowheads="1"/>
              </p:cNvSpPr>
              <p:nvPr/>
            </p:nvSpPr>
            <p:spPr bwMode="auto">
              <a:xfrm rot="12440974" flipH="1">
                <a:off x="1088" y="1485"/>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9" name="AutoShape 249"/>
              <p:cNvSpPr>
                <a:spLocks noChangeArrowheads="1"/>
              </p:cNvSpPr>
              <p:nvPr/>
            </p:nvSpPr>
            <p:spPr bwMode="auto">
              <a:xfrm rot="9042518" flipH="1">
                <a:off x="1630" y="1497"/>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90" name="AutoShape 250"/>
              <p:cNvSpPr>
                <a:spLocks noChangeArrowheads="1"/>
              </p:cNvSpPr>
              <p:nvPr/>
            </p:nvSpPr>
            <p:spPr bwMode="auto">
              <a:xfrm rot="-1561775">
                <a:off x="1110" y="1111"/>
                <a:ext cx="83" cy="83"/>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grpSp>
        <p:sp>
          <p:nvSpPr>
            <p:cNvPr id="183574" name="AutoShape 251"/>
            <p:cNvSpPr>
              <a:spLocks noChangeArrowheads="1"/>
            </p:cNvSpPr>
            <p:nvPr/>
          </p:nvSpPr>
          <p:spPr bwMode="auto">
            <a:xfrm rot="9782409" flipH="1">
              <a:off x="1485" y="1389"/>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5" name="AutoShape 252"/>
            <p:cNvSpPr>
              <a:spLocks noChangeArrowheads="1"/>
            </p:cNvSpPr>
            <p:nvPr/>
          </p:nvSpPr>
          <p:spPr bwMode="auto">
            <a:xfrm rot="-9782409">
              <a:off x="1591" y="1392"/>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6" name="AutoShape 253"/>
            <p:cNvSpPr>
              <a:spLocks noChangeArrowheads="1"/>
            </p:cNvSpPr>
            <p:nvPr/>
          </p:nvSpPr>
          <p:spPr bwMode="auto">
            <a:xfrm rot="10107627" flipV="1">
              <a:off x="1592" y="1531"/>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7" name="AutoShape 254"/>
            <p:cNvSpPr>
              <a:spLocks noChangeArrowheads="1"/>
            </p:cNvSpPr>
            <p:nvPr/>
          </p:nvSpPr>
          <p:spPr bwMode="auto">
            <a:xfrm rot="7760400">
              <a:off x="1397" y="1431"/>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8" name="AutoShape 255"/>
            <p:cNvSpPr>
              <a:spLocks noChangeArrowheads="1"/>
            </p:cNvSpPr>
            <p:nvPr/>
          </p:nvSpPr>
          <p:spPr bwMode="auto">
            <a:xfrm rot="13839600" flipH="1">
              <a:off x="1677" y="143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9" name="AutoShape 256"/>
            <p:cNvSpPr>
              <a:spLocks noChangeArrowheads="1"/>
            </p:cNvSpPr>
            <p:nvPr/>
          </p:nvSpPr>
          <p:spPr bwMode="auto">
            <a:xfrm rot="-9782409" flipH="1" flipV="1">
              <a:off x="1480" y="153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0" name="AutoShape 257"/>
            <p:cNvSpPr>
              <a:spLocks noChangeArrowheads="1"/>
            </p:cNvSpPr>
            <p:nvPr/>
          </p:nvSpPr>
          <p:spPr bwMode="auto">
            <a:xfrm rot="13839600" flipV="1">
              <a:off x="1392" y="1488"/>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81" name="AutoShape 258"/>
            <p:cNvSpPr>
              <a:spLocks noChangeArrowheads="1"/>
            </p:cNvSpPr>
            <p:nvPr/>
          </p:nvSpPr>
          <p:spPr bwMode="auto">
            <a:xfrm rot="7760400" flipH="1" flipV="1">
              <a:off x="1678" y="1490"/>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grpSp>
      <p:grpSp>
        <p:nvGrpSpPr>
          <p:cNvPr id="183372" name="Group 259"/>
          <p:cNvGrpSpPr>
            <a:grpSpLocks/>
          </p:cNvGrpSpPr>
          <p:nvPr/>
        </p:nvGrpSpPr>
        <p:grpSpPr bwMode="auto">
          <a:xfrm>
            <a:off x="2895600" y="4419600"/>
            <a:ext cx="558800" cy="304800"/>
            <a:chOff x="1478" y="1593"/>
            <a:chExt cx="352" cy="192"/>
          </a:xfrm>
        </p:grpSpPr>
        <p:sp>
          <p:nvSpPr>
            <p:cNvPr id="183564" name="Oval 260"/>
            <p:cNvSpPr>
              <a:spLocks noChangeArrowheads="1"/>
            </p:cNvSpPr>
            <p:nvPr/>
          </p:nvSpPr>
          <p:spPr bwMode="auto">
            <a:xfrm>
              <a:off x="1478" y="1593"/>
              <a:ext cx="352" cy="192"/>
            </a:xfrm>
            <a:prstGeom prst="ellipse">
              <a:avLst/>
            </a:prstGeom>
            <a:solidFill>
              <a:srgbClr val="CCFFFF"/>
            </a:solidFill>
            <a:ln w="25400">
              <a:solidFill>
                <a:srgbClr val="3366FF"/>
              </a:solidFill>
              <a:round/>
              <a:headEnd/>
              <a:tailEnd/>
            </a:ln>
          </p:spPr>
          <p:txBody>
            <a:bodyPr wrap="none" anchor="ctr"/>
            <a:lstStyle/>
            <a:p>
              <a:pPr algn="ctr"/>
              <a:r>
                <a:rPr lang="en-US" sz="800" b="1"/>
                <a:t>RAID</a:t>
              </a:r>
            </a:p>
          </p:txBody>
        </p:sp>
        <p:sp>
          <p:nvSpPr>
            <p:cNvPr id="183565" name="AutoShape 261"/>
            <p:cNvSpPr>
              <a:spLocks noChangeArrowheads="1"/>
            </p:cNvSpPr>
            <p:nvPr/>
          </p:nvSpPr>
          <p:spPr bwMode="auto">
            <a:xfrm>
              <a:off x="1634" y="1745"/>
              <a:ext cx="38"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66" name="AutoShape 262"/>
            <p:cNvSpPr>
              <a:spLocks noChangeArrowheads="1"/>
            </p:cNvSpPr>
            <p:nvPr/>
          </p:nvSpPr>
          <p:spPr bwMode="auto">
            <a:xfrm rot="1757482">
              <a:off x="1520" y="1716"/>
              <a:ext cx="40" cy="40"/>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67" name="AutoShape 263"/>
            <p:cNvSpPr>
              <a:spLocks noChangeArrowheads="1"/>
            </p:cNvSpPr>
            <p:nvPr/>
          </p:nvSpPr>
          <p:spPr bwMode="auto">
            <a:xfrm rot="5400000">
              <a:off x="1483" y="1667"/>
              <a:ext cx="38"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68" name="AutoShape 264"/>
            <p:cNvSpPr>
              <a:spLocks noChangeArrowheads="1"/>
            </p:cNvSpPr>
            <p:nvPr/>
          </p:nvSpPr>
          <p:spPr bwMode="auto">
            <a:xfrm rot="-5400000">
              <a:off x="1789" y="1667"/>
              <a:ext cx="38"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69" name="AutoShape 265"/>
            <p:cNvSpPr>
              <a:spLocks noChangeArrowheads="1"/>
            </p:cNvSpPr>
            <p:nvPr/>
          </p:nvSpPr>
          <p:spPr bwMode="auto">
            <a:xfrm rot="10800000">
              <a:off x="1634" y="1594"/>
              <a:ext cx="38"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0" name="AutoShape 266"/>
            <p:cNvSpPr>
              <a:spLocks noChangeArrowheads="1"/>
            </p:cNvSpPr>
            <p:nvPr/>
          </p:nvSpPr>
          <p:spPr bwMode="auto">
            <a:xfrm rot="12440974" flipH="1">
              <a:off x="1743" y="1614"/>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1" name="AutoShape 267"/>
            <p:cNvSpPr>
              <a:spLocks noChangeArrowheads="1"/>
            </p:cNvSpPr>
            <p:nvPr/>
          </p:nvSpPr>
          <p:spPr bwMode="auto">
            <a:xfrm rot="9042518" flipH="1">
              <a:off x="1528" y="1614"/>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sp>
          <p:nvSpPr>
            <p:cNvPr id="183572" name="AutoShape 268"/>
            <p:cNvSpPr>
              <a:spLocks noChangeArrowheads="1"/>
            </p:cNvSpPr>
            <p:nvPr/>
          </p:nvSpPr>
          <p:spPr bwMode="auto">
            <a:xfrm rot="-1561775">
              <a:off x="1737" y="1723"/>
              <a:ext cx="39" cy="39"/>
            </a:xfrm>
            <a:prstGeom prst="triangle">
              <a:avLst>
                <a:gd name="adj" fmla="val 50000"/>
              </a:avLst>
            </a:prstGeom>
            <a:solidFill>
              <a:srgbClr val="CCFFFF"/>
            </a:solidFill>
            <a:ln w="25400">
              <a:solidFill>
                <a:srgbClr val="3366FF"/>
              </a:solidFill>
              <a:miter lim="800000"/>
              <a:headEnd/>
              <a:tailEnd/>
            </a:ln>
          </p:spPr>
          <p:txBody>
            <a:bodyPr wrap="none" anchor="ctr"/>
            <a:lstStyle/>
            <a:p>
              <a:endParaRPr lang="en-US"/>
            </a:p>
          </p:txBody>
        </p:sp>
      </p:grpSp>
      <p:sp>
        <p:nvSpPr>
          <p:cNvPr id="183373" name="Oval 269"/>
          <p:cNvSpPr>
            <a:spLocks noChangeArrowheads="1"/>
          </p:cNvSpPr>
          <p:nvPr/>
        </p:nvSpPr>
        <p:spPr bwMode="auto">
          <a:xfrm>
            <a:off x="7162800" y="511175"/>
            <a:ext cx="152400" cy="152400"/>
          </a:xfrm>
          <a:prstGeom prst="ellipse">
            <a:avLst/>
          </a:prstGeom>
          <a:gradFill rotWithShape="1">
            <a:gsLst>
              <a:gs pos="0">
                <a:srgbClr val="FFFF00"/>
              </a:gs>
              <a:gs pos="100000">
                <a:srgbClr val="FF6600"/>
              </a:gs>
            </a:gsLst>
            <a:path path="shape">
              <a:fillToRect l="50000" t="50000" r="50000" b="50000"/>
            </a:path>
          </a:gradFill>
          <a:ln w="9525">
            <a:solidFill>
              <a:schemeClr val="tx1"/>
            </a:solidFill>
            <a:round/>
            <a:headEnd/>
            <a:tailEnd/>
          </a:ln>
        </p:spPr>
        <p:txBody>
          <a:bodyPr wrap="none" anchor="ctr"/>
          <a:lstStyle/>
          <a:p>
            <a:pPr algn="ctr"/>
            <a:r>
              <a:rPr lang="en-US" sz="900" b="1"/>
              <a:t>1</a:t>
            </a:r>
          </a:p>
        </p:txBody>
      </p:sp>
      <p:grpSp>
        <p:nvGrpSpPr>
          <p:cNvPr id="183374" name="Group 270"/>
          <p:cNvGrpSpPr>
            <a:grpSpLocks/>
          </p:cNvGrpSpPr>
          <p:nvPr/>
        </p:nvGrpSpPr>
        <p:grpSpPr bwMode="auto">
          <a:xfrm>
            <a:off x="4791075" y="3181350"/>
            <a:ext cx="152400" cy="304800"/>
            <a:chOff x="3264" y="2544"/>
            <a:chExt cx="96" cy="192"/>
          </a:xfrm>
        </p:grpSpPr>
        <p:sp>
          <p:nvSpPr>
            <p:cNvPr id="183562" name="Rectangle 271"/>
            <p:cNvSpPr>
              <a:spLocks noChangeArrowheads="1"/>
            </p:cNvSpPr>
            <p:nvPr/>
          </p:nvSpPr>
          <p:spPr bwMode="auto">
            <a:xfrm>
              <a:off x="3264" y="2544"/>
              <a:ext cx="96" cy="96"/>
            </a:xfrm>
            <a:prstGeom prst="rect">
              <a:avLst/>
            </a:prstGeom>
            <a:solidFill>
              <a:srgbClr val="CCFFFF"/>
            </a:solidFill>
            <a:ln w="19050">
              <a:solidFill>
                <a:srgbClr val="0066FF"/>
              </a:solidFill>
              <a:miter lim="800000"/>
              <a:headEnd/>
              <a:tailEnd/>
            </a:ln>
          </p:spPr>
          <p:txBody>
            <a:bodyPr wrap="none" anchor="ctr"/>
            <a:lstStyle/>
            <a:p>
              <a:pPr algn="ctr"/>
              <a:r>
                <a:rPr lang="en-US" sz="900" b="1"/>
                <a:t>1</a:t>
              </a:r>
            </a:p>
          </p:txBody>
        </p:sp>
        <p:sp>
          <p:nvSpPr>
            <p:cNvPr id="183563" name="AutoShape 272"/>
            <p:cNvSpPr>
              <a:spLocks noChangeArrowheads="1"/>
            </p:cNvSpPr>
            <p:nvPr/>
          </p:nvSpPr>
          <p:spPr bwMode="auto">
            <a:xfrm rot="10800000">
              <a:off x="3264" y="2640"/>
              <a:ext cx="96" cy="96"/>
            </a:xfrm>
            <a:prstGeom prst="triangle">
              <a:avLst>
                <a:gd name="adj" fmla="val 50000"/>
              </a:avLst>
            </a:prstGeom>
            <a:solidFill>
              <a:srgbClr val="CCFFFF"/>
            </a:solidFill>
            <a:ln w="19050">
              <a:solidFill>
                <a:srgbClr val="0066FF"/>
              </a:solidFill>
              <a:miter lim="800000"/>
              <a:headEnd/>
              <a:tailEnd/>
            </a:ln>
          </p:spPr>
          <p:txBody>
            <a:bodyPr wrap="none" anchor="ctr"/>
            <a:lstStyle/>
            <a:p>
              <a:endParaRPr lang="en-US"/>
            </a:p>
          </p:txBody>
        </p:sp>
      </p:grpSp>
      <p:sp>
        <p:nvSpPr>
          <p:cNvPr id="183375" name="Text Box 273"/>
          <p:cNvSpPr txBox="1">
            <a:spLocks noChangeArrowheads="1"/>
          </p:cNvSpPr>
          <p:nvPr/>
        </p:nvSpPr>
        <p:spPr bwMode="auto">
          <a:xfrm>
            <a:off x="4648200" y="473392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BYPASS</a:t>
            </a:r>
            <a:endParaRPr lang="en-US" sz="800" b="1"/>
          </a:p>
        </p:txBody>
      </p:sp>
      <p:grpSp>
        <p:nvGrpSpPr>
          <p:cNvPr id="183376" name="Group 274"/>
          <p:cNvGrpSpPr>
            <a:grpSpLocks/>
          </p:cNvGrpSpPr>
          <p:nvPr/>
        </p:nvGrpSpPr>
        <p:grpSpPr bwMode="auto">
          <a:xfrm>
            <a:off x="4724400" y="4848225"/>
            <a:ext cx="381000" cy="228600"/>
            <a:chOff x="3120" y="3648"/>
            <a:chExt cx="240" cy="144"/>
          </a:xfrm>
        </p:grpSpPr>
        <p:sp>
          <p:nvSpPr>
            <p:cNvPr id="183559" name="Line 275"/>
            <p:cNvSpPr>
              <a:spLocks noChangeShapeType="1"/>
            </p:cNvSpPr>
            <p:nvPr/>
          </p:nvSpPr>
          <p:spPr bwMode="auto">
            <a:xfrm>
              <a:off x="3120" y="3660"/>
              <a:ext cx="240" cy="0"/>
            </a:xfrm>
            <a:prstGeom prst="line">
              <a:avLst/>
            </a:prstGeom>
            <a:noFill/>
            <a:ln w="38100">
              <a:solidFill>
                <a:srgbClr val="0066FF"/>
              </a:solidFill>
              <a:round/>
              <a:headEnd/>
              <a:tailEnd type="triangle" w="med" len="med"/>
            </a:ln>
          </p:spPr>
          <p:txBody>
            <a:bodyPr/>
            <a:lstStyle/>
            <a:p>
              <a:endParaRPr lang="en-US"/>
            </a:p>
          </p:txBody>
        </p:sp>
        <p:sp>
          <p:nvSpPr>
            <p:cNvPr id="183560" name="Line 276"/>
            <p:cNvSpPr>
              <a:spLocks noChangeShapeType="1"/>
            </p:cNvSpPr>
            <p:nvPr/>
          </p:nvSpPr>
          <p:spPr bwMode="auto">
            <a:xfrm>
              <a:off x="3120" y="3780"/>
              <a:ext cx="240" cy="0"/>
            </a:xfrm>
            <a:prstGeom prst="line">
              <a:avLst/>
            </a:prstGeom>
            <a:noFill/>
            <a:ln w="38100">
              <a:solidFill>
                <a:srgbClr val="0066FF"/>
              </a:solidFill>
              <a:round/>
              <a:headEnd/>
              <a:tailEnd type="triangle" w="med" len="med"/>
            </a:ln>
          </p:spPr>
          <p:txBody>
            <a:bodyPr/>
            <a:lstStyle/>
            <a:p>
              <a:endParaRPr lang="en-US"/>
            </a:p>
          </p:txBody>
        </p:sp>
        <p:sp>
          <p:nvSpPr>
            <p:cNvPr id="183561" name="Line 277"/>
            <p:cNvSpPr>
              <a:spLocks noChangeShapeType="1"/>
            </p:cNvSpPr>
            <p:nvPr/>
          </p:nvSpPr>
          <p:spPr bwMode="auto">
            <a:xfrm>
              <a:off x="3120" y="3648"/>
              <a:ext cx="0" cy="144"/>
            </a:xfrm>
            <a:prstGeom prst="line">
              <a:avLst/>
            </a:prstGeom>
            <a:noFill/>
            <a:ln w="38100">
              <a:solidFill>
                <a:srgbClr val="0066FF"/>
              </a:solidFill>
              <a:round/>
              <a:headEnd/>
              <a:tailEnd/>
            </a:ln>
          </p:spPr>
          <p:txBody>
            <a:bodyPr/>
            <a:lstStyle/>
            <a:p>
              <a:endParaRPr lang="en-US"/>
            </a:p>
          </p:txBody>
        </p:sp>
      </p:grpSp>
      <p:sp>
        <p:nvSpPr>
          <p:cNvPr id="183377" name="Text Box 278"/>
          <p:cNvSpPr txBox="1">
            <a:spLocks noChangeArrowheads="1"/>
          </p:cNvSpPr>
          <p:nvPr/>
        </p:nvSpPr>
        <p:spPr bwMode="auto">
          <a:xfrm>
            <a:off x="4648200" y="51816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LANE</a:t>
            </a:r>
            <a:endParaRPr lang="en-US" sz="800" b="1"/>
          </a:p>
        </p:txBody>
      </p:sp>
      <p:grpSp>
        <p:nvGrpSpPr>
          <p:cNvPr id="183378" name="Group 279"/>
          <p:cNvGrpSpPr>
            <a:grpSpLocks/>
          </p:cNvGrpSpPr>
          <p:nvPr/>
        </p:nvGrpSpPr>
        <p:grpSpPr bwMode="auto">
          <a:xfrm>
            <a:off x="4724400" y="5311775"/>
            <a:ext cx="658813" cy="215900"/>
            <a:chOff x="3120" y="3923"/>
            <a:chExt cx="415" cy="136"/>
          </a:xfrm>
        </p:grpSpPr>
        <p:grpSp>
          <p:nvGrpSpPr>
            <p:cNvPr id="183551" name="Group 280"/>
            <p:cNvGrpSpPr>
              <a:grpSpLocks noChangeAspect="1"/>
            </p:cNvGrpSpPr>
            <p:nvPr/>
          </p:nvGrpSpPr>
          <p:grpSpPr bwMode="auto">
            <a:xfrm>
              <a:off x="3120" y="3986"/>
              <a:ext cx="415" cy="73"/>
              <a:chOff x="1632" y="2976"/>
              <a:chExt cx="546" cy="96"/>
            </a:xfrm>
          </p:grpSpPr>
          <p:sp>
            <p:nvSpPr>
              <p:cNvPr id="183556" name="Line 281"/>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557" name="Line 282"/>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558" name="Line 283"/>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nvGrpSpPr>
            <p:cNvPr id="183552" name="Group 284"/>
            <p:cNvGrpSpPr>
              <a:grpSpLocks noChangeAspect="1"/>
            </p:cNvGrpSpPr>
            <p:nvPr/>
          </p:nvGrpSpPr>
          <p:grpSpPr bwMode="auto">
            <a:xfrm flipV="1">
              <a:off x="3120" y="3923"/>
              <a:ext cx="415" cy="73"/>
              <a:chOff x="1632" y="2976"/>
              <a:chExt cx="546" cy="96"/>
            </a:xfrm>
          </p:grpSpPr>
          <p:sp>
            <p:nvSpPr>
              <p:cNvPr id="183553" name="Line 285"/>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554" name="Line 286"/>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555" name="Line 287"/>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grpSp>
        <p:nvGrpSpPr>
          <p:cNvPr id="183379" name="Group 288"/>
          <p:cNvGrpSpPr>
            <a:grpSpLocks noChangeAspect="1"/>
          </p:cNvGrpSpPr>
          <p:nvPr/>
        </p:nvGrpSpPr>
        <p:grpSpPr bwMode="auto">
          <a:xfrm>
            <a:off x="6507163" y="5334000"/>
            <a:ext cx="503237" cy="165100"/>
            <a:chOff x="3120" y="3923"/>
            <a:chExt cx="415" cy="136"/>
          </a:xfrm>
        </p:grpSpPr>
        <p:grpSp>
          <p:nvGrpSpPr>
            <p:cNvPr id="183543" name="Group 289"/>
            <p:cNvGrpSpPr>
              <a:grpSpLocks noChangeAspect="1"/>
            </p:cNvGrpSpPr>
            <p:nvPr/>
          </p:nvGrpSpPr>
          <p:grpSpPr bwMode="auto">
            <a:xfrm>
              <a:off x="3120" y="3986"/>
              <a:ext cx="415" cy="73"/>
              <a:chOff x="1632" y="2976"/>
              <a:chExt cx="546" cy="96"/>
            </a:xfrm>
          </p:grpSpPr>
          <p:sp>
            <p:nvSpPr>
              <p:cNvPr id="183548" name="Line 290"/>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549" name="Line 291"/>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550" name="Line 292"/>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nvGrpSpPr>
            <p:cNvPr id="183544" name="Group 293"/>
            <p:cNvGrpSpPr>
              <a:grpSpLocks noChangeAspect="1"/>
            </p:cNvGrpSpPr>
            <p:nvPr/>
          </p:nvGrpSpPr>
          <p:grpSpPr bwMode="auto">
            <a:xfrm flipV="1">
              <a:off x="3120" y="3923"/>
              <a:ext cx="415" cy="73"/>
              <a:chOff x="1632" y="2976"/>
              <a:chExt cx="546" cy="96"/>
            </a:xfrm>
          </p:grpSpPr>
          <p:sp>
            <p:nvSpPr>
              <p:cNvPr id="183545" name="Line 294"/>
              <p:cNvSpPr>
                <a:spLocks noChangeAspect="1" noChangeShapeType="1"/>
              </p:cNvSpPr>
              <p:nvPr/>
            </p:nvSpPr>
            <p:spPr bwMode="auto">
              <a:xfrm flipV="1">
                <a:off x="1632" y="2976"/>
                <a:ext cx="96" cy="96"/>
              </a:xfrm>
              <a:prstGeom prst="line">
                <a:avLst/>
              </a:prstGeom>
              <a:noFill/>
              <a:ln w="38100">
                <a:solidFill>
                  <a:srgbClr val="3366FF"/>
                </a:solidFill>
                <a:round/>
                <a:headEnd/>
                <a:tailEnd/>
              </a:ln>
            </p:spPr>
            <p:txBody>
              <a:bodyPr/>
              <a:lstStyle/>
              <a:p>
                <a:endParaRPr lang="en-US"/>
              </a:p>
            </p:txBody>
          </p:sp>
          <p:sp>
            <p:nvSpPr>
              <p:cNvPr id="183546" name="Line 295"/>
              <p:cNvSpPr>
                <a:spLocks noChangeAspect="1" noChangeShapeType="1"/>
              </p:cNvSpPr>
              <p:nvPr/>
            </p:nvSpPr>
            <p:spPr bwMode="auto">
              <a:xfrm rot="5400000" flipV="1">
                <a:off x="2082" y="2976"/>
                <a:ext cx="96" cy="96"/>
              </a:xfrm>
              <a:prstGeom prst="line">
                <a:avLst/>
              </a:prstGeom>
              <a:noFill/>
              <a:ln w="38100">
                <a:solidFill>
                  <a:srgbClr val="3366FF"/>
                </a:solidFill>
                <a:round/>
                <a:headEnd/>
                <a:tailEnd/>
              </a:ln>
            </p:spPr>
            <p:txBody>
              <a:bodyPr/>
              <a:lstStyle/>
              <a:p>
                <a:endParaRPr lang="en-US"/>
              </a:p>
            </p:txBody>
          </p:sp>
          <p:sp>
            <p:nvSpPr>
              <p:cNvPr id="183547" name="Line 296"/>
              <p:cNvSpPr>
                <a:spLocks noChangeAspect="1" noChangeShapeType="1"/>
              </p:cNvSpPr>
              <p:nvPr/>
            </p:nvSpPr>
            <p:spPr bwMode="auto">
              <a:xfrm>
                <a:off x="1716" y="2982"/>
                <a:ext cx="380" cy="0"/>
              </a:xfrm>
              <a:prstGeom prst="line">
                <a:avLst/>
              </a:prstGeom>
              <a:noFill/>
              <a:ln w="38100">
                <a:solidFill>
                  <a:srgbClr val="3366FF"/>
                </a:solidFill>
                <a:round/>
                <a:headEnd/>
                <a:tailEnd/>
              </a:ln>
            </p:spPr>
            <p:txBody>
              <a:bodyPr/>
              <a:lstStyle/>
              <a:p>
                <a:endParaRPr lang="en-US"/>
              </a:p>
            </p:txBody>
          </p:sp>
        </p:grpSp>
      </p:grpSp>
      <p:grpSp>
        <p:nvGrpSpPr>
          <p:cNvPr id="183380" name="Group 297"/>
          <p:cNvGrpSpPr>
            <a:grpSpLocks/>
          </p:cNvGrpSpPr>
          <p:nvPr/>
        </p:nvGrpSpPr>
        <p:grpSpPr bwMode="auto">
          <a:xfrm>
            <a:off x="6477000" y="4876800"/>
            <a:ext cx="292100" cy="174625"/>
            <a:chOff x="4080" y="3072"/>
            <a:chExt cx="184" cy="110"/>
          </a:xfrm>
        </p:grpSpPr>
        <p:sp>
          <p:nvSpPr>
            <p:cNvPr id="183540" name="Line 298"/>
            <p:cNvSpPr>
              <a:spLocks noChangeAspect="1" noChangeShapeType="1"/>
            </p:cNvSpPr>
            <p:nvPr/>
          </p:nvSpPr>
          <p:spPr bwMode="auto">
            <a:xfrm>
              <a:off x="4080" y="3083"/>
              <a:ext cx="184" cy="0"/>
            </a:xfrm>
            <a:prstGeom prst="line">
              <a:avLst/>
            </a:prstGeom>
            <a:noFill/>
            <a:ln w="38100">
              <a:solidFill>
                <a:srgbClr val="0066FF"/>
              </a:solidFill>
              <a:round/>
              <a:headEnd/>
              <a:tailEnd type="triangle" w="med" len="med"/>
            </a:ln>
          </p:spPr>
          <p:txBody>
            <a:bodyPr/>
            <a:lstStyle/>
            <a:p>
              <a:endParaRPr lang="en-US"/>
            </a:p>
          </p:txBody>
        </p:sp>
        <p:sp>
          <p:nvSpPr>
            <p:cNvPr id="183541" name="Line 299"/>
            <p:cNvSpPr>
              <a:spLocks noChangeAspect="1" noChangeShapeType="1"/>
            </p:cNvSpPr>
            <p:nvPr/>
          </p:nvSpPr>
          <p:spPr bwMode="auto">
            <a:xfrm>
              <a:off x="4080" y="3171"/>
              <a:ext cx="184" cy="0"/>
            </a:xfrm>
            <a:prstGeom prst="line">
              <a:avLst/>
            </a:prstGeom>
            <a:noFill/>
            <a:ln w="38100">
              <a:solidFill>
                <a:srgbClr val="0066FF"/>
              </a:solidFill>
              <a:round/>
              <a:headEnd/>
              <a:tailEnd type="triangle" w="med" len="med"/>
            </a:ln>
          </p:spPr>
          <p:txBody>
            <a:bodyPr/>
            <a:lstStyle/>
            <a:p>
              <a:endParaRPr lang="en-US"/>
            </a:p>
          </p:txBody>
        </p:sp>
        <p:sp>
          <p:nvSpPr>
            <p:cNvPr id="183542" name="Line 300"/>
            <p:cNvSpPr>
              <a:spLocks noChangeAspect="1" noChangeShapeType="1"/>
            </p:cNvSpPr>
            <p:nvPr/>
          </p:nvSpPr>
          <p:spPr bwMode="auto">
            <a:xfrm>
              <a:off x="4080" y="3072"/>
              <a:ext cx="0" cy="110"/>
            </a:xfrm>
            <a:prstGeom prst="line">
              <a:avLst/>
            </a:prstGeom>
            <a:noFill/>
            <a:ln w="38100">
              <a:solidFill>
                <a:srgbClr val="0066FF"/>
              </a:solidFill>
              <a:round/>
              <a:headEnd/>
              <a:tailEnd/>
            </a:ln>
          </p:spPr>
          <p:txBody>
            <a:bodyPr/>
            <a:lstStyle/>
            <a:p>
              <a:endParaRPr lang="en-US"/>
            </a:p>
          </p:txBody>
        </p:sp>
      </p:grpSp>
      <p:grpSp>
        <p:nvGrpSpPr>
          <p:cNvPr id="183381" name="Group 301"/>
          <p:cNvGrpSpPr>
            <a:grpSpLocks/>
          </p:cNvGrpSpPr>
          <p:nvPr/>
        </p:nvGrpSpPr>
        <p:grpSpPr bwMode="auto">
          <a:xfrm rot="5400000" flipV="1">
            <a:off x="703262" y="360363"/>
            <a:ext cx="384175" cy="723900"/>
            <a:chOff x="-452" y="336"/>
            <a:chExt cx="242" cy="696"/>
          </a:xfrm>
        </p:grpSpPr>
        <p:sp>
          <p:nvSpPr>
            <p:cNvPr id="183538" name="AutoShape 302"/>
            <p:cNvSpPr>
              <a:spLocks noChangeArrowheads="1"/>
            </p:cNvSpPr>
            <p:nvPr/>
          </p:nvSpPr>
          <p:spPr bwMode="auto">
            <a:xfrm>
              <a:off x="-452" y="336"/>
              <a:ext cx="242" cy="696"/>
            </a:xfrm>
            <a:prstGeom prst="downArrow">
              <a:avLst>
                <a:gd name="adj1" fmla="val 44630"/>
                <a:gd name="adj2" fmla="val 83884"/>
              </a:avLst>
            </a:prstGeom>
            <a:solidFill>
              <a:srgbClr val="CCFFFF"/>
            </a:solidFill>
            <a:ln w="19050">
              <a:solidFill>
                <a:srgbClr val="0066FF"/>
              </a:solidFill>
              <a:miter lim="800000"/>
              <a:headEnd/>
              <a:tailEnd/>
            </a:ln>
          </p:spPr>
          <p:txBody>
            <a:bodyPr vert="eaVert" wrap="none" anchor="ctr"/>
            <a:lstStyle/>
            <a:p>
              <a:endParaRPr lang="en-US"/>
            </a:p>
          </p:txBody>
        </p:sp>
        <p:sp>
          <p:nvSpPr>
            <p:cNvPr id="183539" name="AutoShape 303"/>
            <p:cNvSpPr>
              <a:spLocks noChangeArrowheads="1"/>
            </p:cNvSpPr>
            <p:nvPr/>
          </p:nvSpPr>
          <p:spPr bwMode="auto">
            <a:xfrm>
              <a:off x="-432" y="336"/>
              <a:ext cx="199" cy="662"/>
            </a:xfrm>
            <a:prstGeom prst="downArrow">
              <a:avLst>
                <a:gd name="adj1" fmla="val 50000"/>
                <a:gd name="adj2" fmla="val 83166"/>
              </a:avLst>
            </a:prstGeom>
            <a:solidFill>
              <a:srgbClr val="CCFFFF"/>
            </a:solidFill>
            <a:ln w="19050">
              <a:solidFill>
                <a:srgbClr val="0066FF"/>
              </a:solidFill>
              <a:miter lim="800000"/>
              <a:headEnd/>
              <a:tailEnd/>
            </a:ln>
          </p:spPr>
          <p:txBody>
            <a:bodyPr vert="eaVert" wrap="none" anchor="ctr"/>
            <a:lstStyle/>
            <a:p>
              <a:endParaRPr lang="en-US"/>
            </a:p>
          </p:txBody>
        </p:sp>
      </p:grpSp>
      <p:sp>
        <p:nvSpPr>
          <p:cNvPr id="183382" name="AutoShape 304"/>
          <p:cNvSpPr>
            <a:spLocks noChangeArrowheads="1"/>
          </p:cNvSpPr>
          <p:nvPr/>
        </p:nvSpPr>
        <p:spPr bwMode="auto">
          <a:xfrm rot="5400000" flipV="1">
            <a:off x="719931" y="1108869"/>
            <a:ext cx="315913" cy="688975"/>
          </a:xfrm>
          <a:prstGeom prst="downArrow">
            <a:avLst>
              <a:gd name="adj1" fmla="val 50000"/>
              <a:gd name="adj2" fmla="val 54523"/>
            </a:avLst>
          </a:prstGeom>
          <a:solidFill>
            <a:srgbClr val="CCFFFF"/>
          </a:solidFill>
          <a:ln w="19050">
            <a:solidFill>
              <a:srgbClr val="0066FF"/>
            </a:solidFill>
            <a:miter lim="800000"/>
            <a:headEnd/>
            <a:tailEnd/>
          </a:ln>
        </p:spPr>
        <p:txBody>
          <a:bodyPr vert="eaVert" wrap="none" anchor="ctr"/>
          <a:lstStyle/>
          <a:p>
            <a:endParaRPr lang="en-US"/>
          </a:p>
        </p:txBody>
      </p:sp>
      <p:sp>
        <p:nvSpPr>
          <p:cNvPr id="183383" name="AutoShape 305"/>
          <p:cNvSpPr>
            <a:spLocks noChangeArrowheads="1"/>
          </p:cNvSpPr>
          <p:nvPr/>
        </p:nvSpPr>
        <p:spPr bwMode="auto">
          <a:xfrm rot="5400000" flipV="1">
            <a:off x="719932" y="1859756"/>
            <a:ext cx="315912" cy="688975"/>
          </a:xfrm>
          <a:prstGeom prst="downArrow">
            <a:avLst>
              <a:gd name="adj1" fmla="val 50000"/>
              <a:gd name="adj2" fmla="val 54523"/>
            </a:avLst>
          </a:prstGeom>
          <a:solidFill>
            <a:srgbClr val="CCFFFF"/>
          </a:solidFill>
          <a:ln w="19050">
            <a:solidFill>
              <a:srgbClr val="0066FF"/>
            </a:solidFill>
            <a:prstDash val="sysDot"/>
            <a:miter lim="800000"/>
            <a:headEnd/>
            <a:tailEnd/>
          </a:ln>
        </p:spPr>
        <p:txBody>
          <a:bodyPr vert="eaVert" wrap="none" anchor="ctr"/>
          <a:lstStyle/>
          <a:p>
            <a:endParaRPr lang="en-US"/>
          </a:p>
        </p:txBody>
      </p:sp>
      <p:grpSp>
        <p:nvGrpSpPr>
          <p:cNvPr id="183384" name="Group 306"/>
          <p:cNvGrpSpPr>
            <a:grpSpLocks/>
          </p:cNvGrpSpPr>
          <p:nvPr/>
        </p:nvGrpSpPr>
        <p:grpSpPr bwMode="auto">
          <a:xfrm>
            <a:off x="533400" y="2667000"/>
            <a:ext cx="762000" cy="457200"/>
            <a:chOff x="1488" y="720"/>
            <a:chExt cx="480" cy="288"/>
          </a:xfrm>
        </p:grpSpPr>
        <p:sp>
          <p:nvSpPr>
            <p:cNvPr id="183534" name="AutoShape 307"/>
            <p:cNvSpPr>
              <a:spLocks noChangeArrowheads="1"/>
            </p:cNvSpPr>
            <p:nvPr/>
          </p:nvSpPr>
          <p:spPr bwMode="auto">
            <a:xfrm rot="5400000" flipV="1">
              <a:off x="1605" y="651"/>
              <a:ext cx="199" cy="434"/>
            </a:xfrm>
            <a:prstGeom prst="downArrow">
              <a:avLst>
                <a:gd name="adj1" fmla="val 50000"/>
                <a:gd name="adj2" fmla="val 54523"/>
              </a:avLst>
            </a:prstGeom>
            <a:solidFill>
              <a:srgbClr val="CCFFFF"/>
            </a:solidFill>
            <a:ln w="19050">
              <a:solidFill>
                <a:srgbClr val="0066FF"/>
              </a:solidFill>
              <a:miter lim="800000"/>
              <a:headEnd/>
              <a:tailEnd/>
            </a:ln>
          </p:spPr>
          <p:txBody>
            <a:bodyPr vert="eaVert" wrap="none" anchor="ctr"/>
            <a:lstStyle/>
            <a:p>
              <a:endParaRPr lang="en-US"/>
            </a:p>
          </p:txBody>
        </p:sp>
        <p:grpSp>
          <p:nvGrpSpPr>
            <p:cNvPr id="183535" name="Group 308"/>
            <p:cNvGrpSpPr>
              <a:grpSpLocks/>
            </p:cNvGrpSpPr>
            <p:nvPr/>
          </p:nvGrpSpPr>
          <p:grpSpPr bwMode="auto">
            <a:xfrm>
              <a:off x="1824" y="720"/>
              <a:ext cx="144" cy="288"/>
              <a:chOff x="1824" y="720"/>
              <a:chExt cx="144" cy="288"/>
            </a:xfrm>
          </p:grpSpPr>
          <p:sp>
            <p:nvSpPr>
              <p:cNvPr id="183536" name="Line 309"/>
              <p:cNvSpPr>
                <a:spLocks noChangeShapeType="1"/>
              </p:cNvSpPr>
              <p:nvPr/>
            </p:nvSpPr>
            <p:spPr bwMode="auto">
              <a:xfrm>
                <a:off x="1824" y="720"/>
                <a:ext cx="144" cy="144"/>
              </a:xfrm>
              <a:prstGeom prst="line">
                <a:avLst/>
              </a:prstGeom>
              <a:noFill/>
              <a:ln w="19050">
                <a:solidFill>
                  <a:srgbClr val="0066FF"/>
                </a:solidFill>
                <a:prstDash val="dash"/>
                <a:round/>
                <a:headEnd/>
                <a:tailEnd/>
              </a:ln>
            </p:spPr>
            <p:txBody>
              <a:bodyPr/>
              <a:lstStyle/>
              <a:p>
                <a:endParaRPr lang="en-US"/>
              </a:p>
            </p:txBody>
          </p:sp>
          <p:sp>
            <p:nvSpPr>
              <p:cNvPr id="183537" name="Line 310"/>
              <p:cNvSpPr>
                <a:spLocks noChangeShapeType="1"/>
              </p:cNvSpPr>
              <p:nvPr/>
            </p:nvSpPr>
            <p:spPr bwMode="auto">
              <a:xfrm flipV="1">
                <a:off x="1824" y="864"/>
                <a:ext cx="144" cy="144"/>
              </a:xfrm>
              <a:prstGeom prst="line">
                <a:avLst/>
              </a:prstGeom>
              <a:noFill/>
              <a:ln w="19050">
                <a:solidFill>
                  <a:srgbClr val="0066FF"/>
                </a:solidFill>
                <a:prstDash val="dash"/>
                <a:round/>
                <a:headEnd/>
                <a:tailEnd/>
              </a:ln>
            </p:spPr>
            <p:txBody>
              <a:bodyPr/>
              <a:lstStyle/>
              <a:p>
                <a:endParaRPr lang="en-US"/>
              </a:p>
            </p:txBody>
          </p:sp>
        </p:grpSp>
      </p:grpSp>
      <p:sp>
        <p:nvSpPr>
          <p:cNvPr id="183385" name="AutoShape 311"/>
          <p:cNvSpPr>
            <a:spLocks noChangeArrowheads="1"/>
          </p:cNvSpPr>
          <p:nvPr/>
        </p:nvSpPr>
        <p:spPr bwMode="auto">
          <a:xfrm rot="5400000" flipV="1">
            <a:off x="719931" y="3318669"/>
            <a:ext cx="315913" cy="688975"/>
          </a:xfrm>
          <a:prstGeom prst="downArrow">
            <a:avLst>
              <a:gd name="adj1" fmla="val 50000"/>
              <a:gd name="adj2" fmla="val 54523"/>
            </a:avLst>
          </a:prstGeom>
          <a:solidFill>
            <a:srgbClr val="CCFFFF"/>
          </a:solidFill>
          <a:ln w="19050">
            <a:solidFill>
              <a:srgbClr val="0066FF"/>
            </a:solidFill>
            <a:miter lim="800000"/>
            <a:headEnd/>
            <a:tailEnd/>
          </a:ln>
        </p:spPr>
        <p:txBody>
          <a:bodyPr vert="eaVert" wrap="none" anchor="ctr"/>
          <a:lstStyle/>
          <a:p>
            <a:endParaRPr lang="en-US"/>
          </a:p>
        </p:txBody>
      </p:sp>
      <p:grpSp>
        <p:nvGrpSpPr>
          <p:cNvPr id="183386" name="Group 312"/>
          <p:cNvGrpSpPr>
            <a:grpSpLocks/>
          </p:cNvGrpSpPr>
          <p:nvPr/>
        </p:nvGrpSpPr>
        <p:grpSpPr bwMode="auto">
          <a:xfrm>
            <a:off x="533400" y="4267200"/>
            <a:ext cx="685800" cy="304800"/>
            <a:chOff x="1680" y="864"/>
            <a:chExt cx="432" cy="192"/>
          </a:xfrm>
        </p:grpSpPr>
        <p:sp>
          <p:nvSpPr>
            <p:cNvPr id="183532" name="Rectangle 313"/>
            <p:cNvSpPr>
              <a:spLocks noChangeArrowheads="1"/>
            </p:cNvSpPr>
            <p:nvPr/>
          </p:nvSpPr>
          <p:spPr bwMode="auto">
            <a:xfrm>
              <a:off x="1680" y="912"/>
              <a:ext cx="288" cy="96"/>
            </a:xfrm>
            <a:prstGeom prst="rect">
              <a:avLst/>
            </a:prstGeom>
            <a:solidFill>
              <a:srgbClr val="CCFFFF"/>
            </a:solidFill>
            <a:ln w="19050">
              <a:solidFill>
                <a:srgbClr val="0066FF"/>
              </a:solidFill>
              <a:miter lim="800000"/>
              <a:headEnd/>
              <a:tailEnd/>
            </a:ln>
          </p:spPr>
          <p:txBody>
            <a:bodyPr wrap="none" anchor="ctr"/>
            <a:lstStyle/>
            <a:p>
              <a:endParaRPr lang="en-US"/>
            </a:p>
          </p:txBody>
        </p:sp>
        <p:sp>
          <p:nvSpPr>
            <p:cNvPr id="183533" name="AutoShape 314"/>
            <p:cNvSpPr>
              <a:spLocks noChangeArrowheads="1"/>
            </p:cNvSpPr>
            <p:nvPr/>
          </p:nvSpPr>
          <p:spPr bwMode="auto">
            <a:xfrm rot="16200000" flipH="1">
              <a:off x="1968" y="912"/>
              <a:ext cx="192" cy="96"/>
            </a:xfrm>
            <a:prstGeom prst="triangle">
              <a:avLst>
                <a:gd name="adj" fmla="val 50000"/>
              </a:avLst>
            </a:prstGeom>
            <a:solidFill>
              <a:srgbClr val="CCFFFF"/>
            </a:solidFill>
            <a:ln w="19050">
              <a:solidFill>
                <a:srgbClr val="0066FF"/>
              </a:solidFill>
              <a:miter lim="800000"/>
              <a:headEnd/>
              <a:tailEnd/>
            </a:ln>
          </p:spPr>
          <p:txBody>
            <a:bodyPr wrap="none" anchor="ctr"/>
            <a:lstStyle/>
            <a:p>
              <a:endParaRPr lang="en-US"/>
            </a:p>
          </p:txBody>
        </p:sp>
      </p:grpSp>
      <p:sp>
        <p:nvSpPr>
          <p:cNvPr id="183387" name="AutoShape 315"/>
          <p:cNvSpPr>
            <a:spLocks noChangeArrowheads="1"/>
          </p:cNvSpPr>
          <p:nvPr/>
        </p:nvSpPr>
        <p:spPr bwMode="auto">
          <a:xfrm>
            <a:off x="6477000" y="2438400"/>
            <a:ext cx="152400" cy="152400"/>
          </a:xfrm>
          <a:prstGeom prst="triangle">
            <a:avLst>
              <a:gd name="adj" fmla="val 50000"/>
            </a:avLst>
          </a:prstGeom>
          <a:solidFill>
            <a:srgbClr val="CCFFFF"/>
          </a:solidFill>
          <a:ln w="19050">
            <a:solidFill>
              <a:srgbClr val="0066FF"/>
            </a:solidFill>
            <a:miter lim="800000"/>
            <a:headEnd/>
            <a:tailEnd/>
          </a:ln>
        </p:spPr>
        <p:txBody>
          <a:bodyPr wrap="none" anchor="ctr"/>
          <a:lstStyle/>
          <a:p>
            <a:endParaRPr lang="en-US"/>
          </a:p>
        </p:txBody>
      </p:sp>
      <p:sp>
        <p:nvSpPr>
          <p:cNvPr id="183388" name="Text Box 316"/>
          <p:cNvSpPr txBox="1">
            <a:spLocks noChangeArrowheads="1"/>
          </p:cNvSpPr>
          <p:nvPr/>
        </p:nvSpPr>
        <p:spPr bwMode="auto">
          <a:xfrm>
            <a:off x="4648200" y="5629275"/>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ROAD BLOCK</a:t>
            </a:r>
            <a:endParaRPr lang="en-US" sz="800" b="1"/>
          </a:p>
        </p:txBody>
      </p:sp>
      <p:grpSp>
        <p:nvGrpSpPr>
          <p:cNvPr id="183389" name="Group 317"/>
          <p:cNvGrpSpPr>
            <a:grpSpLocks noChangeAspect="1"/>
          </p:cNvGrpSpPr>
          <p:nvPr/>
        </p:nvGrpSpPr>
        <p:grpSpPr bwMode="auto">
          <a:xfrm>
            <a:off x="4751388" y="5726113"/>
            <a:ext cx="274637" cy="274637"/>
            <a:chOff x="1958" y="3782"/>
            <a:chExt cx="58" cy="58"/>
          </a:xfrm>
        </p:grpSpPr>
        <p:sp>
          <p:nvSpPr>
            <p:cNvPr id="183528" name="Line 318"/>
            <p:cNvSpPr>
              <a:spLocks noChangeAspect="1" noChangeShapeType="1"/>
            </p:cNvSpPr>
            <p:nvPr/>
          </p:nvSpPr>
          <p:spPr bwMode="auto">
            <a:xfrm>
              <a:off x="1968" y="3782"/>
              <a:ext cx="48" cy="48"/>
            </a:xfrm>
            <a:prstGeom prst="line">
              <a:avLst/>
            </a:prstGeom>
            <a:noFill/>
            <a:ln w="19050">
              <a:solidFill>
                <a:srgbClr val="0066FF"/>
              </a:solidFill>
              <a:round/>
              <a:headEnd/>
              <a:tailEnd/>
            </a:ln>
          </p:spPr>
          <p:txBody>
            <a:bodyPr/>
            <a:lstStyle/>
            <a:p>
              <a:endParaRPr lang="en-US"/>
            </a:p>
          </p:txBody>
        </p:sp>
        <p:sp>
          <p:nvSpPr>
            <p:cNvPr id="183529" name="Line 319"/>
            <p:cNvSpPr>
              <a:spLocks noChangeAspect="1" noChangeShapeType="1"/>
            </p:cNvSpPr>
            <p:nvPr/>
          </p:nvSpPr>
          <p:spPr bwMode="auto">
            <a:xfrm>
              <a:off x="1958" y="3792"/>
              <a:ext cx="48" cy="48"/>
            </a:xfrm>
            <a:prstGeom prst="line">
              <a:avLst/>
            </a:prstGeom>
            <a:noFill/>
            <a:ln w="19050">
              <a:solidFill>
                <a:srgbClr val="0066FF"/>
              </a:solidFill>
              <a:round/>
              <a:headEnd/>
              <a:tailEnd/>
            </a:ln>
          </p:spPr>
          <p:txBody>
            <a:bodyPr/>
            <a:lstStyle/>
            <a:p>
              <a:endParaRPr lang="en-US"/>
            </a:p>
          </p:txBody>
        </p:sp>
        <p:sp>
          <p:nvSpPr>
            <p:cNvPr id="183530" name="Line 320"/>
            <p:cNvSpPr>
              <a:spLocks noChangeAspect="1" noChangeShapeType="1"/>
            </p:cNvSpPr>
            <p:nvPr/>
          </p:nvSpPr>
          <p:spPr bwMode="auto">
            <a:xfrm rot="5400000">
              <a:off x="1968" y="3792"/>
              <a:ext cx="48" cy="48"/>
            </a:xfrm>
            <a:prstGeom prst="line">
              <a:avLst/>
            </a:prstGeom>
            <a:noFill/>
            <a:ln w="19050">
              <a:solidFill>
                <a:srgbClr val="0066FF"/>
              </a:solidFill>
              <a:round/>
              <a:headEnd/>
              <a:tailEnd/>
            </a:ln>
          </p:spPr>
          <p:txBody>
            <a:bodyPr/>
            <a:lstStyle/>
            <a:p>
              <a:endParaRPr lang="en-US"/>
            </a:p>
          </p:txBody>
        </p:sp>
        <p:sp>
          <p:nvSpPr>
            <p:cNvPr id="183531" name="Line 321"/>
            <p:cNvSpPr>
              <a:spLocks noChangeAspect="1" noChangeShapeType="1"/>
            </p:cNvSpPr>
            <p:nvPr/>
          </p:nvSpPr>
          <p:spPr bwMode="auto">
            <a:xfrm rot="5400000">
              <a:off x="1958" y="3782"/>
              <a:ext cx="48" cy="48"/>
            </a:xfrm>
            <a:prstGeom prst="line">
              <a:avLst/>
            </a:prstGeom>
            <a:noFill/>
            <a:ln w="19050">
              <a:solidFill>
                <a:srgbClr val="0066FF"/>
              </a:solidFill>
              <a:round/>
              <a:headEnd/>
              <a:tailEnd/>
            </a:ln>
          </p:spPr>
          <p:txBody>
            <a:bodyPr/>
            <a:lstStyle/>
            <a:p>
              <a:endParaRPr lang="en-US"/>
            </a:p>
          </p:txBody>
        </p:sp>
      </p:grpSp>
      <p:grpSp>
        <p:nvGrpSpPr>
          <p:cNvPr id="183390" name="Group 322"/>
          <p:cNvGrpSpPr>
            <a:grpSpLocks noChangeAspect="1"/>
          </p:cNvGrpSpPr>
          <p:nvPr/>
        </p:nvGrpSpPr>
        <p:grpSpPr bwMode="auto">
          <a:xfrm>
            <a:off x="6496050" y="5726113"/>
            <a:ext cx="209550" cy="209550"/>
            <a:chOff x="1958" y="3782"/>
            <a:chExt cx="58" cy="58"/>
          </a:xfrm>
        </p:grpSpPr>
        <p:sp>
          <p:nvSpPr>
            <p:cNvPr id="183524" name="Line 323"/>
            <p:cNvSpPr>
              <a:spLocks noChangeAspect="1" noChangeShapeType="1"/>
            </p:cNvSpPr>
            <p:nvPr/>
          </p:nvSpPr>
          <p:spPr bwMode="auto">
            <a:xfrm>
              <a:off x="1968" y="3782"/>
              <a:ext cx="48" cy="48"/>
            </a:xfrm>
            <a:prstGeom prst="line">
              <a:avLst/>
            </a:prstGeom>
            <a:noFill/>
            <a:ln w="19050">
              <a:solidFill>
                <a:srgbClr val="0066FF"/>
              </a:solidFill>
              <a:round/>
              <a:headEnd/>
              <a:tailEnd/>
            </a:ln>
          </p:spPr>
          <p:txBody>
            <a:bodyPr/>
            <a:lstStyle/>
            <a:p>
              <a:endParaRPr lang="en-US"/>
            </a:p>
          </p:txBody>
        </p:sp>
        <p:sp>
          <p:nvSpPr>
            <p:cNvPr id="183525" name="Line 324"/>
            <p:cNvSpPr>
              <a:spLocks noChangeAspect="1" noChangeShapeType="1"/>
            </p:cNvSpPr>
            <p:nvPr/>
          </p:nvSpPr>
          <p:spPr bwMode="auto">
            <a:xfrm>
              <a:off x="1958" y="3792"/>
              <a:ext cx="48" cy="48"/>
            </a:xfrm>
            <a:prstGeom prst="line">
              <a:avLst/>
            </a:prstGeom>
            <a:noFill/>
            <a:ln w="19050">
              <a:solidFill>
                <a:srgbClr val="0066FF"/>
              </a:solidFill>
              <a:round/>
              <a:headEnd/>
              <a:tailEnd/>
            </a:ln>
          </p:spPr>
          <p:txBody>
            <a:bodyPr/>
            <a:lstStyle/>
            <a:p>
              <a:endParaRPr lang="en-US"/>
            </a:p>
          </p:txBody>
        </p:sp>
        <p:sp>
          <p:nvSpPr>
            <p:cNvPr id="183526" name="Line 325"/>
            <p:cNvSpPr>
              <a:spLocks noChangeAspect="1" noChangeShapeType="1"/>
            </p:cNvSpPr>
            <p:nvPr/>
          </p:nvSpPr>
          <p:spPr bwMode="auto">
            <a:xfrm rot="5400000">
              <a:off x="1968" y="3792"/>
              <a:ext cx="48" cy="48"/>
            </a:xfrm>
            <a:prstGeom prst="line">
              <a:avLst/>
            </a:prstGeom>
            <a:noFill/>
            <a:ln w="19050">
              <a:solidFill>
                <a:srgbClr val="0066FF"/>
              </a:solidFill>
              <a:round/>
              <a:headEnd/>
              <a:tailEnd/>
            </a:ln>
          </p:spPr>
          <p:txBody>
            <a:bodyPr/>
            <a:lstStyle/>
            <a:p>
              <a:endParaRPr lang="en-US"/>
            </a:p>
          </p:txBody>
        </p:sp>
        <p:sp>
          <p:nvSpPr>
            <p:cNvPr id="183527" name="Line 326"/>
            <p:cNvSpPr>
              <a:spLocks noChangeAspect="1" noChangeShapeType="1"/>
            </p:cNvSpPr>
            <p:nvPr/>
          </p:nvSpPr>
          <p:spPr bwMode="auto">
            <a:xfrm rot="5400000">
              <a:off x="1958" y="3782"/>
              <a:ext cx="48" cy="48"/>
            </a:xfrm>
            <a:prstGeom prst="line">
              <a:avLst/>
            </a:prstGeom>
            <a:noFill/>
            <a:ln w="19050">
              <a:solidFill>
                <a:srgbClr val="0066FF"/>
              </a:solidFill>
              <a:round/>
              <a:headEnd/>
              <a:tailEnd/>
            </a:ln>
          </p:spPr>
          <p:txBody>
            <a:bodyPr/>
            <a:lstStyle/>
            <a:p>
              <a:endParaRPr lang="en-US"/>
            </a:p>
          </p:txBody>
        </p:sp>
      </p:grpSp>
      <p:sp>
        <p:nvSpPr>
          <p:cNvPr id="11591" name="AutoShape 327"/>
          <p:cNvSpPr>
            <a:spLocks noChangeAspect="1" noChangeArrowheads="1"/>
          </p:cNvSpPr>
          <p:nvPr/>
        </p:nvSpPr>
        <p:spPr bwMode="auto">
          <a:xfrm>
            <a:off x="6477000" y="3657600"/>
            <a:ext cx="228600" cy="228600"/>
          </a:xfrm>
          <a:prstGeom prst="star5">
            <a:avLst/>
          </a:prstGeom>
          <a:solidFill>
            <a:srgbClr val="CCFFFF"/>
          </a:solidFill>
          <a:ln w="19050">
            <a:solidFill>
              <a:srgbClr val="3366FF"/>
            </a:solidFill>
            <a:miter lim="800000"/>
            <a:headEnd/>
            <a:tailEnd/>
          </a:ln>
          <a:effectLst/>
        </p:spPr>
        <p:txBody>
          <a:bodyPr wrap="none" anchor="ctr"/>
          <a:lstStyle/>
          <a:p>
            <a:pPr algn="ctr">
              <a:defRPr/>
            </a:pPr>
            <a:r>
              <a:rPr lang="en-US" sz="800" b="1"/>
              <a:t>1</a:t>
            </a:r>
          </a:p>
        </p:txBody>
      </p:sp>
      <p:grpSp>
        <p:nvGrpSpPr>
          <p:cNvPr id="183392" name="Group 328"/>
          <p:cNvGrpSpPr>
            <a:grpSpLocks/>
          </p:cNvGrpSpPr>
          <p:nvPr/>
        </p:nvGrpSpPr>
        <p:grpSpPr bwMode="auto">
          <a:xfrm>
            <a:off x="6781800" y="2743200"/>
            <a:ext cx="152400" cy="304800"/>
            <a:chOff x="3264" y="2544"/>
            <a:chExt cx="96" cy="192"/>
          </a:xfrm>
        </p:grpSpPr>
        <p:sp>
          <p:nvSpPr>
            <p:cNvPr id="183522" name="Rectangle 329"/>
            <p:cNvSpPr>
              <a:spLocks noChangeArrowheads="1"/>
            </p:cNvSpPr>
            <p:nvPr/>
          </p:nvSpPr>
          <p:spPr bwMode="auto">
            <a:xfrm>
              <a:off x="3264" y="2544"/>
              <a:ext cx="96" cy="96"/>
            </a:xfrm>
            <a:prstGeom prst="rect">
              <a:avLst/>
            </a:prstGeom>
            <a:solidFill>
              <a:srgbClr val="FF0000"/>
            </a:solidFill>
            <a:ln w="19050">
              <a:solidFill>
                <a:srgbClr val="FFFF00"/>
              </a:solidFill>
              <a:miter lim="800000"/>
              <a:headEnd/>
              <a:tailEnd/>
            </a:ln>
          </p:spPr>
          <p:txBody>
            <a:bodyPr wrap="none" anchor="ctr"/>
            <a:lstStyle/>
            <a:p>
              <a:pPr algn="ctr"/>
              <a:r>
                <a:rPr lang="en-US" sz="900" b="1"/>
                <a:t>1</a:t>
              </a:r>
            </a:p>
          </p:txBody>
        </p:sp>
        <p:sp>
          <p:nvSpPr>
            <p:cNvPr id="183523" name="AutoShape 330"/>
            <p:cNvSpPr>
              <a:spLocks noChangeArrowheads="1"/>
            </p:cNvSpPr>
            <p:nvPr/>
          </p:nvSpPr>
          <p:spPr bwMode="auto">
            <a:xfrm rot="10800000">
              <a:off x="3264" y="2640"/>
              <a:ext cx="96" cy="96"/>
            </a:xfrm>
            <a:prstGeom prst="triangle">
              <a:avLst>
                <a:gd name="adj" fmla="val 50000"/>
              </a:avLst>
            </a:prstGeom>
            <a:solidFill>
              <a:srgbClr val="FF0000"/>
            </a:solidFill>
            <a:ln w="19050">
              <a:solidFill>
                <a:srgbClr val="FFFF00"/>
              </a:solidFill>
              <a:miter lim="800000"/>
              <a:headEnd/>
              <a:tailEnd/>
            </a:ln>
          </p:spPr>
          <p:txBody>
            <a:bodyPr wrap="none" anchor="ctr"/>
            <a:lstStyle/>
            <a:p>
              <a:endParaRPr lang="en-US"/>
            </a:p>
          </p:txBody>
        </p:sp>
      </p:grpSp>
      <p:sp>
        <p:nvSpPr>
          <p:cNvPr id="183393" name="AutoShape 331"/>
          <p:cNvSpPr>
            <a:spLocks noChangeArrowheads="1"/>
          </p:cNvSpPr>
          <p:nvPr/>
        </p:nvSpPr>
        <p:spPr bwMode="auto">
          <a:xfrm>
            <a:off x="6705600" y="2438400"/>
            <a:ext cx="152400" cy="152400"/>
          </a:xfrm>
          <a:prstGeom prst="triangle">
            <a:avLst>
              <a:gd name="adj" fmla="val 50000"/>
            </a:avLst>
          </a:prstGeom>
          <a:solidFill>
            <a:srgbClr val="FF0000"/>
          </a:solidFill>
          <a:ln w="19050">
            <a:solidFill>
              <a:srgbClr val="FFFF00"/>
            </a:solidFill>
            <a:miter lim="800000"/>
            <a:headEnd/>
            <a:tailEnd/>
          </a:ln>
        </p:spPr>
        <p:txBody>
          <a:bodyPr wrap="none" anchor="ctr"/>
          <a:lstStyle/>
          <a:p>
            <a:endParaRPr lang="en-US"/>
          </a:p>
        </p:txBody>
      </p:sp>
      <p:grpSp>
        <p:nvGrpSpPr>
          <p:cNvPr id="183394" name="Group 332"/>
          <p:cNvGrpSpPr>
            <a:grpSpLocks/>
          </p:cNvGrpSpPr>
          <p:nvPr/>
        </p:nvGrpSpPr>
        <p:grpSpPr bwMode="auto">
          <a:xfrm>
            <a:off x="2387600" y="4953000"/>
            <a:ext cx="279400" cy="200025"/>
            <a:chOff x="1354" y="3139"/>
            <a:chExt cx="176" cy="126"/>
          </a:xfrm>
        </p:grpSpPr>
        <p:grpSp>
          <p:nvGrpSpPr>
            <p:cNvPr id="183502" name="Group 333"/>
            <p:cNvGrpSpPr>
              <a:grpSpLocks noChangeAspect="1"/>
            </p:cNvGrpSpPr>
            <p:nvPr/>
          </p:nvGrpSpPr>
          <p:grpSpPr bwMode="auto">
            <a:xfrm>
              <a:off x="1392" y="3168"/>
              <a:ext cx="138" cy="97"/>
              <a:chOff x="1344" y="1344"/>
              <a:chExt cx="428" cy="272"/>
            </a:xfrm>
          </p:grpSpPr>
          <p:grpSp>
            <p:nvGrpSpPr>
              <p:cNvPr id="183504" name="Group 334"/>
              <p:cNvGrpSpPr>
                <a:grpSpLocks noChangeAspect="1"/>
              </p:cNvGrpSpPr>
              <p:nvPr/>
            </p:nvGrpSpPr>
            <p:grpSpPr bwMode="auto">
              <a:xfrm>
                <a:off x="1344" y="1344"/>
                <a:ext cx="428" cy="272"/>
                <a:chOff x="960" y="1056"/>
                <a:chExt cx="908" cy="576"/>
              </a:xfrm>
            </p:grpSpPr>
            <p:sp>
              <p:nvSpPr>
                <p:cNvPr id="183513" name="Oval 335"/>
                <p:cNvSpPr>
                  <a:spLocks noChangeAspect="1" noChangeArrowheads="1"/>
                </p:cNvSpPr>
                <p:nvPr/>
              </p:nvSpPr>
              <p:spPr bwMode="auto">
                <a:xfrm>
                  <a:off x="1041" y="1142"/>
                  <a:ext cx="746" cy="407"/>
                </a:xfrm>
                <a:prstGeom prst="ellipse">
                  <a:avLst/>
                </a:prstGeom>
                <a:solidFill>
                  <a:srgbClr val="CCFFFF"/>
                </a:solidFill>
                <a:ln w="19050">
                  <a:solidFill>
                    <a:srgbClr val="0066FF"/>
                  </a:solidFill>
                  <a:round/>
                  <a:headEnd/>
                  <a:tailEnd/>
                </a:ln>
              </p:spPr>
              <p:txBody>
                <a:bodyPr wrap="none" anchor="ctr"/>
                <a:lstStyle/>
                <a:p>
                  <a:pPr algn="ctr"/>
                  <a:endParaRPr lang="en-US" sz="700"/>
                </a:p>
              </p:txBody>
            </p:sp>
            <p:sp>
              <p:nvSpPr>
                <p:cNvPr id="183514" name="AutoShape 336"/>
                <p:cNvSpPr>
                  <a:spLocks noChangeAspect="1" noChangeArrowheads="1"/>
                </p:cNvSpPr>
                <p:nvPr/>
              </p:nvSpPr>
              <p:spPr bwMode="auto">
                <a:xfrm>
                  <a:off x="1373" y="1056"/>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5" name="AutoShape 337"/>
                <p:cNvSpPr>
                  <a:spLocks noChangeAspect="1" noChangeArrowheads="1"/>
                </p:cNvSpPr>
                <p:nvPr/>
              </p:nvSpPr>
              <p:spPr bwMode="auto">
                <a:xfrm rot="1757482">
                  <a:off x="1644" y="1116"/>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6" name="AutoShape 338"/>
                <p:cNvSpPr>
                  <a:spLocks noChangeAspect="1" noChangeArrowheads="1"/>
                </p:cNvSpPr>
                <p:nvPr/>
              </p:nvSpPr>
              <p:spPr bwMode="auto">
                <a:xfrm rot="5400000">
                  <a:off x="1786" y="1300"/>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7" name="AutoShape 339"/>
                <p:cNvSpPr>
                  <a:spLocks noChangeAspect="1" noChangeArrowheads="1"/>
                </p:cNvSpPr>
                <p:nvPr/>
              </p:nvSpPr>
              <p:spPr bwMode="auto">
                <a:xfrm rot="-5400000">
                  <a:off x="961" y="1300"/>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8" name="AutoShape 340"/>
                <p:cNvSpPr>
                  <a:spLocks noChangeAspect="1" noChangeArrowheads="1"/>
                </p:cNvSpPr>
                <p:nvPr/>
              </p:nvSpPr>
              <p:spPr bwMode="auto">
                <a:xfrm rot="10800000">
                  <a:off x="1373" y="1549"/>
                  <a:ext cx="82"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9" name="AutoShape 341"/>
                <p:cNvSpPr>
                  <a:spLocks noChangeAspect="1" noChangeArrowheads="1"/>
                </p:cNvSpPr>
                <p:nvPr/>
              </p:nvSpPr>
              <p:spPr bwMode="auto">
                <a:xfrm rot="12440974" flipH="1">
                  <a:off x="1088" y="1485"/>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20" name="AutoShape 342"/>
                <p:cNvSpPr>
                  <a:spLocks noChangeAspect="1" noChangeArrowheads="1"/>
                </p:cNvSpPr>
                <p:nvPr/>
              </p:nvSpPr>
              <p:spPr bwMode="auto">
                <a:xfrm rot="9042518" flipH="1">
                  <a:off x="1630" y="1497"/>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21" name="AutoShape 343"/>
                <p:cNvSpPr>
                  <a:spLocks noChangeAspect="1" noChangeArrowheads="1"/>
                </p:cNvSpPr>
                <p:nvPr/>
              </p:nvSpPr>
              <p:spPr bwMode="auto">
                <a:xfrm rot="-1561775">
                  <a:off x="1110" y="1111"/>
                  <a:ext cx="83" cy="83"/>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grpSp>
          <p:sp>
            <p:nvSpPr>
              <p:cNvPr id="183505" name="AutoShape 344"/>
              <p:cNvSpPr>
                <a:spLocks noChangeAspect="1" noChangeArrowheads="1"/>
              </p:cNvSpPr>
              <p:nvPr/>
            </p:nvSpPr>
            <p:spPr bwMode="auto">
              <a:xfrm rot="9782409" flipH="1">
                <a:off x="1485" y="1389"/>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06" name="AutoShape 345"/>
              <p:cNvSpPr>
                <a:spLocks noChangeAspect="1" noChangeArrowheads="1"/>
              </p:cNvSpPr>
              <p:nvPr/>
            </p:nvSpPr>
            <p:spPr bwMode="auto">
              <a:xfrm rot="-9782409">
                <a:off x="1591" y="1392"/>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07" name="AutoShape 346"/>
              <p:cNvSpPr>
                <a:spLocks noChangeAspect="1" noChangeArrowheads="1"/>
              </p:cNvSpPr>
              <p:nvPr/>
            </p:nvSpPr>
            <p:spPr bwMode="auto">
              <a:xfrm rot="10107627" flipV="1">
                <a:off x="1592" y="1531"/>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08" name="AutoShape 347"/>
              <p:cNvSpPr>
                <a:spLocks noChangeAspect="1" noChangeArrowheads="1"/>
              </p:cNvSpPr>
              <p:nvPr/>
            </p:nvSpPr>
            <p:spPr bwMode="auto">
              <a:xfrm rot="7760400">
                <a:off x="1397" y="1431"/>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09" name="AutoShape 348"/>
              <p:cNvSpPr>
                <a:spLocks noChangeAspect="1" noChangeArrowheads="1"/>
              </p:cNvSpPr>
              <p:nvPr/>
            </p:nvSpPr>
            <p:spPr bwMode="auto">
              <a:xfrm rot="13839600" flipH="1">
                <a:off x="1677" y="143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0" name="AutoShape 349"/>
              <p:cNvSpPr>
                <a:spLocks noChangeAspect="1" noChangeArrowheads="1"/>
              </p:cNvSpPr>
              <p:nvPr/>
            </p:nvSpPr>
            <p:spPr bwMode="auto">
              <a:xfrm rot="-9782409" flipH="1" flipV="1">
                <a:off x="1480" y="153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1" name="AutoShape 350"/>
              <p:cNvSpPr>
                <a:spLocks noChangeAspect="1" noChangeArrowheads="1"/>
              </p:cNvSpPr>
              <p:nvPr/>
            </p:nvSpPr>
            <p:spPr bwMode="auto">
              <a:xfrm rot="13839600" flipV="1">
                <a:off x="1392" y="1488"/>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sp>
            <p:nvSpPr>
              <p:cNvPr id="183512" name="AutoShape 351"/>
              <p:cNvSpPr>
                <a:spLocks noChangeAspect="1" noChangeArrowheads="1"/>
              </p:cNvSpPr>
              <p:nvPr/>
            </p:nvSpPr>
            <p:spPr bwMode="auto">
              <a:xfrm rot="7760400" flipH="1" flipV="1">
                <a:off x="1678" y="1490"/>
                <a:ext cx="39" cy="39"/>
              </a:xfrm>
              <a:prstGeom prst="triangle">
                <a:avLst>
                  <a:gd name="adj" fmla="val 50000"/>
                </a:avLst>
              </a:prstGeom>
              <a:solidFill>
                <a:srgbClr val="CCFFFF"/>
              </a:solidFill>
              <a:ln w="9525">
                <a:solidFill>
                  <a:srgbClr val="0066FF"/>
                </a:solidFill>
                <a:miter lim="800000"/>
                <a:headEnd/>
                <a:tailEnd/>
              </a:ln>
            </p:spPr>
            <p:txBody>
              <a:bodyPr wrap="none" anchor="ctr"/>
              <a:lstStyle/>
              <a:p>
                <a:endParaRPr lang="en-US"/>
              </a:p>
            </p:txBody>
          </p:sp>
        </p:grpSp>
        <p:sp>
          <p:nvSpPr>
            <p:cNvPr id="183503" name="Rectangle 352"/>
            <p:cNvSpPr>
              <a:spLocks noChangeArrowheads="1"/>
            </p:cNvSpPr>
            <p:nvPr/>
          </p:nvSpPr>
          <p:spPr bwMode="auto">
            <a:xfrm>
              <a:off x="1354" y="3139"/>
              <a:ext cx="53" cy="51"/>
            </a:xfrm>
            <a:prstGeom prst="rect">
              <a:avLst/>
            </a:prstGeom>
            <a:solidFill>
              <a:srgbClr val="CCFFFF"/>
            </a:solidFill>
            <a:ln w="9525">
              <a:solidFill>
                <a:srgbClr val="0066FF"/>
              </a:solidFill>
              <a:miter lim="800000"/>
              <a:headEnd/>
              <a:tailEnd/>
            </a:ln>
          </p:spPr>
          <p:txBody>
            <a:bodyPr wrap="none" anchor="ctr"/>
            <a:lstStyle/>
            <a:p>
              <a:pPr algn="ctr"/>
              <a:r>
                <a:rPr lang="en-US" sz="700" b="1"/>
                <a:t>X</a:t>
              </a:r>
            </a:p>
          </p:txBody>
        </p:sp>
      </p:grpSp>
      <p:grpSp>
        <p:nvGrpSpPr>
          <p:cNvPr id="183395" name="Group 353"/>
          <p:cNvGrpSpPr>
            <a:grpSpLocks/>
          </p:cNvGrpSpPr>
          <p:nvPr/>
        </p:nvGrpSpPr>
        <p:grpSpPr bwMode="auto">
          <a:xfrm>
            <a:off x="-1371600" y="3048000"/>
            <a:ext cx="901700" cy="914400"/>
            <a:chOff x="-864" y="2544"/>
            <a:chExt cx="568" cy="576"/>
          </a:xfrm>
        </p:grpSpPr>
        <p:sp>
          <p:nvSpPr>
            <p:cNvPr id="183484" name="Oval 354"/>
            <p:cNvSpPr>
              <a:spLocks noChangeArrowheads="1"/>
            </p:cNvSpPr>
            <p:nvPr/>
          </p:nvSpPr>
          <p:spPr bwMode="auto">
            <a:xfrm>
              <a:off x="-776" y="2640"/>
              <a:ext cx="384" cy="384"/>
            </a:xfrm>
            <a:prstGeom prst="ellipse">
              <a:avLst/>
            </a:prstGeom>
            <a:noFill/>
            <a:ln w="28575">
              <a:solidFill>
                <a:srgbClr val="0066FF"/>
              </a:solidFill>
              <a:round/>
              <a:headEnd/>
              <a:tailEnd/>
            </a:ln>
          </p:spPr>
          <p:txBody>
            <a:bodyPr wrap="none" anchor="ctr"/>
            <a:lstStyle/>
            <a:p>
              <a:endParaRPr lang="en-US"/>
            </a:p>
          </p:txBody>
        </p:sp>
        <p:sp>
          <p:nvSpPr>
            <p:cNvPr id="183485" name="Line 355"/>
            <p:cNvSpPr>
              <a:spLocks noChangeShapeType="1"/>
            </p:cNvSpPr>
            <p:nvPr/>
          </p:nvSpPr>
          <p:spPr bwMode="auto">
            <a:xfrm>
              <a:off x="-392" y="2832"/>
              <a:ext cx="96" cy="0"/>
            </a:xfrm>
            <a:prstGeom prst="line">
              <a:avLst/>
            </a:prstGeom>
            <a:noFill/>
            <a:ln w="28575">
              <a:solidFill>
                <a:srgbClr val="0066FF"/>
              </a:solidFill>
              <a:round/>
              <a:headEnd/>
              <a:tailEnd/>
            </a:ln>
          </p:spPr>
          <p:txBody>
            <a:bodyPr/>
            <a:lstStyle/>
            <a:p>
              <a:endParaRPr lang="en-US"/>
            </a:p>
          </p:txBody>
        </p:sp>
        <p:sp>
          <p:nvSpPr>
            <p:cNvPr id="183486" name="Line 356"/>
            <p:cNvSpPr>
              <a:spLocks noChangeShapeType="1"/>
            </p:cNvSpPr>
            <p:nvPr/>
          </p:nvSpPr>
          <p:spPr bwMode="auto">
            <a:xfrm rot="5400000">
              <a:off x="-632" y="2591"/>
              <a:ext cx="96" cy="1"/>
            </a:xfrm>
            <a:prstGeom prst="line">
              <a:avLst/>
            </a:prstGeom>
            <a:noFill/>
            <a:ln w="28575">
              <a:solidFill>
                <a:srgbClr val="0066FF"/>
              </a:solidFill>
              <a:round/>
              <a:headEnd/>
              <a:tailEnd/>
            </a:ln>
          </p:spPr>
          <p:txBody>
            <a:bodyPr/>
            <a:lstStyle/>
            <a:p>
              <a:endParaRPr lang="en-US"/>
            </a:p>
          </p:txBody>
        </p:sp>
        <p:sp>
          <p:nvSpPr>
            <p:cNvPr id="183487" name="Line 357"/>
            <p:cNvSpPr>
              <a:spLocks noChangeShapeType="1"/>
            </p:cNvSpPr>
            <p:nvPr/>
          </p:nvSpPr>
          <p:spPr bwMode="auto">
            <a:xfrm rot="5400000">
              <a:off x="-631" y="3071"/>
              <a:ext cx="96" cy="1"/>
            </a:xfrm>
            <a:prstGeom prst="line">
              <a:avLst/>
            </a:prstGeom>
            <a:noFill/>
            <a:ln w="28575">
              <a:solidFill>
                <a:srgbClr val="0066FF"/>
              </a:solidFill>
              <a:round/>
              <a:headEnd/>
              <a:tailEnd/>
            </a:ln>
          </p:spPr>
          <p:txBody>
            <a:bodyPr/>
            <a:lstStyle/>
            <a:p>
              <a:endParaRPr lang="en-US"/>
            </a:p>
          </p:txBody>
        </p:sp>
        <p:sp>
          <p:nvSpPr>
            <p:cNvPr id="183488" name="Line 358"/>
            <p:cNvSpPr>
              <a:spLocks noChangeShapeType="1"/>
            </p:cNvSpPr>
            <p:nvPr/>
          </p:nvSpPr>
          <p:spPr bwMode="auto">
            <a:xfrm flipH="1">
              <a:off x="-440" y="2640"/>
              <a:ext cx="48" cy="48"/>
            </a:xfrm>
            <a:prstGeom prst="line">
              <a:avLst/>
            </a:prstGeom>
            <a:noFill/>
            <a:ln w="28575">
              <a:solidFill>
                <a:srgbClr val="0066FF"/>
              </a:solidFill>
              <a:round/>
              <a:headEnd/>
              <a:tailEnd/>
            </a:ln>
          </p:spPr>
          <p:txBody>
            <a:bodyPr/>
            <a:lstStyle/>
            <a:p>
              <a:endParaRPr lang="en-US"/>
            </a:p>
          </p:txBody>
        </p:sp>
        <p:sp>
          <p:nvSpPr>
            <p:cNvPr id="183489" name="Line 359"/>
            <p:cNvSpPr>
              <a:spLocks noChangeShapeType="1"/>
            </p:cNvSpPr>
            <p:nvPr/>
          </p:nvSpPr>
          <p:spPr bwMode="auto">
            <a:xfrm flipH="1">
              <a:off x="-776" y="2976"/>
              <a:ext cx="48" cy="48"/>
            </a:xfrm>
            <a:prstGeom prst="line">
              <a:avLst/>
            </a:prstGeom>
            <a:noFill/>
            <a:ln w="28575">
              <a:solidFill>
                <a:srgbClr val="0066FF"/>
              </a:solidFill>
              <a:round/>
              <a:headEnd/>
              <a:tailEnd/>
            </a:ln>
          </p:spPr>
          <p:txBody>
            <a:bodyPr/>
            <a:lstStyle/>
            <a:p>
              <a:endParaRPr lang="en-US"/>
            </a:p>
          </p:txBody>
        </p:sp>
        <p:sp>
          <p:nvSpPr>
            <p:cNvPr id="183490" name="Line 360"/>
            <p:cNvSpPr>
              <a:spLocks noChangeShapeType="1"/>
            </p:cNvSpPr>
            <p:nvPr/>
          </p:nvSpPr>
          <p:spPr bwMode="auto">
            <a:xfrm rot="15925565" flipH="1">
              <a:off x="-440" y="2976"/>
              <a:ext cx="48" cy="48"/>
            </a:xfrm>
            <a:prstGeom prst="line">
              <a:avLst/>
            </a:prstGeom>
            <a:noFill/>
            <a:ln w="28575">
              <a:solidFill>
                <a:srgbClr val="0066FF"/>
              </a:solidFill>
              <a:round/>
              <a:headEnd/>
              <a:tailEnd/>
            </a:ln>
          </p:spPr>
          <p:txBody>
            <a:bodyPr/>
            <a:lstStyle/>
            <a:p>
              <a:endParaRPr lang="en-US"/>
            </a:p>
          </p:txBody>
        </p:sp>
        <p:sp>
          <p:nvSpPr>
            <p:cNvPr id="183491" name="Line 361"/>
            <p:cNvSpPr>
              <a:spLocks noChangeShapeType="1"/>
            </p:cNvSpPr>
            <p:nvPr/>
          </p:nvSpPr>
          <p:spPr bwMode="auto">
            <a:xfrm flipH="1">
              <a:off x="-824" y="2832"/>
              <a:ext cx="48" cy="96"/>
            </a:xfrm>
            <a:prstGeom prst="line">
              <a:avLst/>
            </a:prstGeom>
            <a:noFill/>
            <a:ln w="28575">
              <a:solidFill>
                <a:srgbClr val="0066FF"/>
              </a:solidFill>
              <a:round/>
              <a:headEnd/>
              <a:tailEnd/>
            </a:ln>
          </p:spPr>
          <p:txBody>
            <a:bodyPr/>
            <a:lstStyle/>
            <a:p>
              <a:endParaRPr lang="en-US"/>
            </a:p>
          </p:txBody>
        </p:sp>
        <p:sp>
          <p:nvSpPr>
            <p:cNvPr id="183492" name="Line 362"/>
            <p:cNvSpPr>
              <a:spLocks noChangeShapeType="1"/>
            </p:cNvSpPr>
            <p:nvPr/>
          </p:nvSpPr>
          <p:spPr bwMode="auto">
            <a:xfrm>
              <a:off x="-776" y="2832"/>
              <a:ext cx="96" cy="48"/>
            </a:xfrm>
            <a:prstGeom prst="line">
              <a:avLst/>
            </a:prstGeom>
            <a:noFill/>
            <a:ln w="28575">
              <a:solidFill>
                <a:srgbClr val="0066FF"/>
              </a:solidFill>
              <a:round/>
              <a:headEnd/>
              <a:tailEnd/>
            </a:ln>
          </p:spPr>
          <p:txBody>
            <a:bodyPr/>
            <a:lstStyle/>
            <a:p>
              <a:endParaRPr lang="en-US"/>
            </a:p>
          </p:txBody>
        </p:sp>
        <p:grpSp>
          <p:nvGrpSpPr>
            <p:cNvPr id="183493" name="Group 363"/>
            <p:cNvGrpSpPr>
              <a:grpSpLocks/>
            </p:cNvGrpSpPr>
            <p:nvPr/>
          </p:nvGrpSpPr>
          <p:grpSpPr bwMode="auto">
            <a:xfrm>
              <a:off x="-864" y="2700"/>
              <a:ext cx="136" cy="154"/>
              <a:chOff x="1402" y="3524"/>
              <a:chExt cx="144" cy="154"/>
            </a:xfrm>
          </p:grpSpPr>
          <p:sp>
            <p:nvSpPr>
              <p:cNvPr id="183500" name="Rectangle 364"/>
              <p:cNvSpPr>
                <a:spLocks noChangeArrowheads="1"/>
              </p:cNvSpPr>
              <p:nvPr/>
            </p:nvSpPr>
            <p:spPr bwMode="auto">
              <a:xfrm>
                <a:off x="1440" y="3552"/>
                <a:ext cx="96" cy="96"/>
              </a:xfrm>
              <a:prstGeom prst="rect">
                <a:avLst/>
              </a:prstGeom>
              <a:solidFill>
                <a:schemeClr val="bg1"/>
              </a:solidFill>
              <a:ln w="9525">
                <a:noFill/>
                <a:miter lim="800000"/>
                <a:headEnd/>
                <a:tailEnd/>
              </a:ln>
            </p:spPr>
            <p:txBody>
              <a:bodyPr wrap="none" anchor="ctr"/>
              <a:lstStyle/>
              <a:p>
                <a:endParaRPr lang="en-US"/>
              </a:p>
            </p:txBody>
          </p:sp>
          <p:sp>
            <p:nvSpPr>
              <p:cNvPr id="183501" name="Text Box 365"/>
              <p:cNvSpPr txBox="1">
                <a:spLocks noChangeArrowheads="1"/>
              </p:cNvSpPr>
              <p:nvPr/>
            </p:nvSpPr>
            <p:spPr bwMode="auto">
              <a:xfrm>
                <a:off x="1402" y="3524"/>
                <a:ext cx="144" cy="154"/>
              </a:xfrm>
              <a:prstGeom prst="rect">
                <a:avLst/>
              </a:prstGeom>
              <a:noFill/>
              <a:ln w="9525">
                <a:noFill/>
                <a:miter lim="800000"/>
                <a:headEnd/>
                <a:tailEnd/>
              </a:ln>
            </p:spPr>
            <p:txBody>
              <a:bodyPr>
                <a:spAutoFit/>
              </a:bodyPr>
              <a:lstStyle/>
              <a:p>
                <a:pPr algn="ctr">
                  <a:spcBef>
                    <a:spcPct val="50000"/>
                  </a:spcBef>
                </a:pPr>
                <a:r>
                  <a:rPr lang="en-US" sz="1000" b="1"/>
                  <a:t>R</a:t>
                </a:r>
              </a:p>
            </p:txBody>
          </p:sp>
        </p:grpSp>
        <p:sp>
          <p:nvSpPr>
            <p:cNvPr id="183494" name="Line 366"/>
            <p:cNvSpPr>
              <a:spLocks noChangeShapeType="1"/>
            </p:cNvSpPr>
            <p:nvPr/>
          </p:nvSpPr>
          <p:spPr bwMode="auto">
            <a:xfrm rot="20809647" flipH="1">
              <a:off x="-516" y="2598"/>
              <a:ext cx="48" cy="48"/>
            </a:xfrm>
            <a:prstGeom prst="line">
              <a:avLst/>
            </a:prstGeom>
            <a:noFill/>
            <a:ln w="28575">
              <a:solidFill>
                <a:srgbClr val="0066FF"/>
              </a:solidFill>
              <a:round/>
              <a:headEnd/>
              <a:tailEnd/>
            </a:ln>
          </p:spPr>
          <p:txBody>
            <a:bodyPr/>
            <a:lstStyle/>
            <a:p>
              <a:endParaRPr lang="en-US"/>
            </a:p>
          </p:txBody>
        </p:sp>
        <p:sp>
          <p:nvSpPr>
            <p:cNvPr id="183495" name="Line 367"/>
            <p:cNvSpPr>
              <a:spLocks noChangeShapeType="1"/>
            </p:cNvSpPr>
            <p:nvPr/>
          </p:nvSpPr>
          <p:spPr bwMode="auto">
            <a:xfrm rot="20809647" flipH="1">
              <a:off x="-702" y="3012"/>
              <a:ext cx="48" cy="48"/>
            </a:xfrm>
            <a:prstGeom prst="line">
              <a:avLst/>
            </a:prstGeom>
            <a:noFill/>
            <a:ln w="28575">
              <a:solidFill>
                <a:srgbClr val="0066FF"/>
              </a:solidFill>
              <a:round/>
              <a:headEnd/>
              <a:tailEnd/>
            </a:ln>
          </p:spPr>
          <p:txBody>
            <a:bodyPr/>
            <a:lstStyle/>
            <a:p>
              <a:endParaRPr lang="en-US"/>
            </a:p>
          </p:txBody>
        </p:sp>
        <p:sp>
          <p:nvSpPr>
            <p:cNvPr id="183496" name="Line 368"/>
            <p:cNvSpPr>
              <a:spLocks noChangeShapeType="1"/>
            </p:cNvSpPr>
            <p:nvPr/>
          </p:nvSpPr>
          <p:spPr bwMode="auto">
            <a:xfrm>
              <a:off x="-402" y="2910"/>
              <a:ext cx="66" cy="18"/>
            </a:xfrm>
            <a:prstGeom prst="line">
              <a:avLst/>
            </a:prstGeom>
            <a:noFill/>
            <a:ln w="28575">
              <a:solidFill>
                <a:srgbClr val="0066FF"/>
              </a:solidFill>
              <a:round/>
              <a:headEnd/>
              <a:tailEnd/>
            </a:ln>
          </p:spPr>
          <p:txBody>
            <a:bodyPr/>
            <a:lstStyle/>
            <a:p>
              <a:endParaRPr lang="en-US"/>
            </a:p>
          </p:txBody>
        </p:sp>
        <p:sp>
          <p:nvSpPr>
            <p:cNvPr id="183497" name="Line 369"/>
            <p:cNvSpPr>
              <a:spLocks noChangeShapeType="1"/>
            </p:cNvSpPr>
            <p:nvPr/>
          </p:nvSpPr>
          <p:spPr bwMode="auto">
            <a:xfrm rot="17355890" flipH="1">
              <a:off x="-516" y="3006"/>
              <a:ext cx="48" cy="48"/>
            </a:xfrm>
            <a:prstGeom prst="line">
              <a:avLst/>
            </a:prstGeom>
            <a:noFill/>
            <a:ln w="28575">
              <a:solidFill>
                <a:srgbClr val="0066FF"/>
              </a:solidFill>
              <a:round/>
              <a:headEnd/>
              <a:tailEnd/>
            </a:ln>
          </p:spPr>
          <p:txBody>
            <a:bodyPr/>
            <a:lstStyle/>
            <a:p>
              <a:endParaRPr lang="en-US"/>
            </a:p>
          </p:txBody>
        </p:sp>
        <p:sp>
          <p:nvSpPr>
            <p:cNvPr id="183498" name="Line 370"/>
            <p:cNvSpPr>
              <a:spLocks noChangeShapeType="1"/>
            </p:cNvSpPr>
            <p:nvPr/>
          </p:nvSpPr>
          <p:spPr bwMode="auto">
            <a:xfrm rot="17355890" flipH="1">
              <a:off x="-696" y="2610"/>
              <a:ext cx="48" cy="48"/>
            </a:xfrm>
            <a:prstGeom prst="line">
              <a:avLst/>
            </a:prstGeom>
            <a:noFill/>
            <a:ln w="28575">
              <a:solidFill>
                <a:srgbClr val="0066FF"/>
              </a:solidFill>
              <a:round/>
              <a:headEnd/>
              <a:tailEnd/>
            </a:ln>
          </p:spPr>
          <p:txBody>
            <a:bodyPr/>
            <a:lstStyle/>
            <a:p>
              <a:endParaRPr lang="en-US"/>
            </a:p>
          </p:txBody>
        </p:sp>
        <p:sp>
          <p:nvSpPr>
            <p:cNvPr id="183499" name="Line 371"/>
            <p:cNvSpPr>
              <a:spLocks noChangeShapeType="1"/>
            </p:cNvSpPr>
            <p:nvPr/>
          </p:nvSpPr>
          <p:spPr bwMode="auto">
            <a:xfrm flipV="1">
              <a:off x="-402" y="2712"/>
              <a:ext cx="96" cy="48"/>
            </a:xfrm>
            <a:prstGeom prst="line">
              <a:avLst/>
            </a:prstGeom>
            <a:noFill/>
            <a:ln w="28575">
              <a:solidFill>
                <a:srgbClr val="0066FF"/>
              </a:solidFill>
              <a:round/>
              <a:headEnd/>
              <a:tailEnd/>
            </a:ln>
          </p:spPr>
          <p:txBody>
            <a:bodyPr/>
            <a:lstStyle/>
            <a:p>
              <a:endParaRPr lang="en-US"/>
            </a:p>
          </p:txBody>
        </p:sp>
      </p:grpSp>
      <p:grpSp>
        <p:nvGrpSpPr>
          <p:cNvPr id="183396" name="Group 372"/>
          <p:cNvGrpSpPr>
            <a:grpSpLocks/>
          </p:cNvGrpSpPr>
          <p:nvPr/>
        </p:nvGrpSpPr>
        <p:grpSpPr bwMode="auto">
          <a:xfrm>
            <a:off x="-1295400" y="5105400"/>
            <a:ext cx="762000" cy="762000"/>
            <a:chOff x="4512" y="3840"/>
            <a:chExt cx="480" cy="480"/>
          </a:xfrm>
        </p:grpSpPr>
        <p:sp>
          <p:nvSpPr>
            <p:cNvPr id="183474" name="Oval 373"/>
            <p:cNvSpPr>
              <a:spLocks noChangeArrowheads="1"/>
            </p:cNvSpPr>
            <p:nvPr/>
          </p:nvSpPr>
          <p:spPr bwMode="auto">
            <a:xfrm>
              <a:off x="4656" y="3984"/>
              <a:ext cx="192" cy="192"/>
            </a:xfrm>
            <a:prstGeom prst="ellipse">
              <a:avLst/>
            </a:prstGeom>
            <a:solidFill>
              <a:srgbClr val="CCFFFF"/>
            </a:solidFill>
            <a:ln w="28575">
              <a:solidFill>
                <a:srgbClr val="3366FF"/>
              </a:solidFill>
              <a:round/>
              <a:headEnd/>
              <a:tailEnd/>
            </a:ln>
          </p:spPr>
          <p:txBody>
            <a:bodyPr wrap="none" anchor="ctr"/>
            <a:lstStyle/>
            <a:p>
              <a:pPr algn="ctr"/>
              <a:r>
                <a:rPr lang="en-US" sz="800" b="1"/>
                <a:t>RAID</a:t>
              </a:r>
            </a:p>
          </p:txBody>
        </p:sp>
        <p:sp>
          <p:nvSpPr>
            <p:cNvPr id="183475" name="Line 374"/>
            <p:cNvSpPr>
              <a:spLocks noChangeShapeType="1"/>
            </p:cNvSpPr>
            <p:nvPr/>
          </p:nvSpPr>
          <p:spPr bwMode="auto">
            <a:xfrm>
              <a:off x="4752" y="3840"/>
              <a:ext cx="0" cy="144"/>
            </a:xfrm>
            <a:prstGeom prst="line">
              <a:avLst/>
            </a:prstGeom>
            <a:noFill/>
            <a:ln w="28575">
              <a:solidFill>
                <a:srgbClr val="0066FF"/>
              </a:solidFill>
              <a:round/>
              <a:headEnd/>
              <a:tailEnd type="triangle" w="med" len="med"/>
            </a:ln>
          </p:spPr>
          <p:txBody>
            <a:bodyPr/>
            <a:lstStyle/>
            <a:p>
              <a:endParaRPr lang="en-US"/>
            </a:p>
          </p:txBody>
        </p:sp>
        <p:sp>
          <p:nvSpPr>
            <p:cNvPr id="183476" name="Line 375"/>
            <p:cNvSpPr>
              <a:spLocks noChangeShapeType="1"/>
            </p:cNvSpPr>
            <p:nvPr/>
          </p:nvSpPr>
          <p:spPr bwMode="auto">
            <a:xfrm rot="5400000">
              <a:off x="4920" y="4008"/>
              <a:ext cx="0" cy="144"/>
            </a:xfrm>
            <a:prstGeom prst="line">
              <a:avLst/>
            </a:prstGeom>
            <a:noFill/>
            <a:ln w="28575">
              <a:solidFill>
                <a:srgbClr val="0066FF"/>
              </a:solidFill>
              <a:round/>
              <a:headEnd/>
              <a:tailEnd type="triangle" w="med" len="med"/>
            </a:ln>
          </p:spPr>
          <p:txBody>
            <a:bodyPr/>
            <a:lstStyle/>
            <a:p>
              <a:endParaRPr lang="en-US"/>
            </a:p>
          </p:txBody>
        </p:sp>
        <p:sp>
          <p:nvSpPr>
            <p:cNvPr id="183477" name="Line 376"/>
            <p:cNvSpPr>
              <a:spLocks noChangeShapeType="1"/>
            </p:cNvSpPr>
            <p:nvPr/>
          </p:nvSpPr>
          <p:spPr bwMode="auto">
            <a:xfrm rot="-5400000">
              <a:off x="4584" y="4008"/>
              <a:ext cx="0" cy="144"/>
            </a:xfrm>
            <a:prstGeom prst="line">
              <a:avLst/>
            </a:prstGeom>
            <a:noFill/>
            <a:ln w="28575">
              <a:solidFill>
                <a:srgbClr val="0066FF"/>
              </a:solidFill>
              <a:round/>
              <a:headEnd/>
              <a:tailEnd type="triangle" w="med" len="med"/>
            </a:ln>
          </p:spPr>
          <p:txBody>
            <a:bodyPr/>
            <a:lstStyle/>
            <a:p>
              <a:endParaRPr lang="en-US"/>
            </a:p>
          </p:txBody>
        </p:sp>
        <p:sp>
          <p:nvSpPr>
            <p:cNvPr id="183478" name="Line 377"/>
            <p:cNvSpPr>
              <a:spLocks noChangeShapeType="1"/>
            </p:cNvSpPr>
            <p:nvPr/>
          </p:nvSpPr>
          <p:spPr bwMode="auto">
            <a:xfrm flipV="1">
              <a:off x="4752" y="4176"/>
              <a:ext cx="0" cy="144"/>
            </a:xfrm>
            <a:prstGeom prst="line">
              <a:avLst/>
            </a:prstGeom>
            <a:noFill/>
            <a:ln w="28575">
              <a:solidFill>
                <a:srgbClr val="0066FF"/>
              </a:solidFill>
              <a:round/>
              <a:headEnd/>
              <a:tailEnd type="triangle" w="med" len="med"/>
            </a:ln>
          </p:spPr>
          <p:txBody>
            <a:bodyPr/>
            <a:lstStyle/>
            <a:p>
              <a:endParaRPr lang="en-US"/>
            </a:p>
          </p:txBody>
        </p:sp>
        <p:grpSp>
          <p:nvGrpSpPr>
            <p:cNvPr id="183479" name="Group 378"/>
            <p:cNvGrpSpPr>
              <a:grpSpLocks/>
            </p:cNvGrpSpPr>
            <p:nvPr/>
          </p:nvGrpSpPr>
          <p:grpSpPr bwMode="auto">
            <a:xfrm rot="2700000">
              <a:off x="4512" y="3840"/>
              <a:ext cx="480" cy="480"/>
              <a:chOff x="4608" y="3936"/>
              <a:chExt cx="480" cy="480"/>
            </a:xfrm>
          </p:grpSpPr>
          <p:sp>
            <p:nvSpPr>
              <p:cNvPr id="183480" name="Line 379"/>
              <p:cNvSpPr>
                <a:spLocks noChangeShapeType="1"/>
              </p:cNvSpPr>
              <p:nvPr/>
            </p:nvSpPr>
            <p:spPr bwMode="auto">
              <a:xfrm>
                <a:off x="4848" y="3936"/>
                <a:ext cx="0" cy="144"/>
              </a:xfrm>
              <a:prstGeom prst="line">
                <a:avLst/>
              </a:prstGeom>
              <a:noFill/>
              <a:ln w="28575">
                <a:solidFill>
                  <a:srgbClr val="0066FF"/>
                </a:solidFill>
                <a:round/>
                <a:headEnd/>
                <a:tailEnd type="triangle" w="med" len="med"/>
              </a:ln>
            </p:spPr>
            <p:txBody>
              <a:bodyPr/>
              <a:lstStyle/>
              <a:p>
                <a:endParaRPr lang="en-US"/>
              </a:p>
            </p:txBody>
          </p:sp>
          <p:sp>
            <p:nvSpPr>
              <p:cNvPr id="183481" name="Line 380"/>
              <p:cNvSpPr>
                <a:spLocks noChangeShapeType="1"/>
              </p:cNvSpPr>
              <p:nvPr/>
            </p:nvSpPr>
            <p:spPr bwMode="auto">
              <a:xfrm rot="5400000">
                <a:off x="5016" y="4104"/>
                <a:ext cx="0" cy="144"/>
              </a:xfrm>
              <a:prstGeom prst="line">
                <a:avLst/>
              </a:prstGeom>
              <a:noFill/>
              <a:ln w="28575">
                <a:solidFill>
                  <a:srgbClr val="0066FF"/>
                </a:solidFill>
                <a:round/>
                <a:headEnd/>
                <a:tailEnd type="triangle" w="med" len="med"/>
              </a:ln>
            </p:spPr>
            <p:txBody>
              <a:bodyPr/>
              <a:lstStyle/>
              <a:p>
                <a:endParaRPr lang="en-US"/>
              </a:p>
            </p:txBody>
          </p:sp>
          <p:sp>
            <p:nvSpPr>
              <p:cNvPr id="183482" name="Line 381"/>
              <p:cNvSpPr>
                <a:spLocks noChangeShapeType="1"/>
              </p:cNvSpPr>
              <p:nvPr/>
            </p:nvSpPr>
            <p:spPr bwMode="auto">
              <a:xfrm rot="-5400000">
                <a:off x="4680" y="4104"/>
                <a:ext cx="0" cy="144"/>
              </a:xfrm>
              <a:prstGeom prst="line">
                <a:avLst/>
              </a:prstGeom>
              <a:noFill/>
              <a:ln w="28575">
                <a:solidFill>
                  <a:srgbClr val="0066FF"/>
                </a:solidFill>
                <a:round/>
                <a:headEnd/>
                <a:tailEnd type="triangle" w="med" len="med"/>
              </a:ln>
            </p:spPr>
            <p:txBody>
              <a:bodyPr/>
              <a:lstStyle/>
              <a:p>
                <a:endParaRPr lang="en-US"/>
              </a:p>
            </p:txBody>
          </p:sp>
          <p:sp>
            <p:nvSpPr>
              <p:cNvPr id="183483" name="Line 382"/>
              <p:cNvSpPr>
                <a:spLocks noChangeShapeType="1"/>
              </p:cNvSpPr>
              <p:nvPr/>
            </p:nvSpPr>
            <p:spPr bwMode="auto">
              <a:xfrm flipV="1">
                <a:off x="4848" y="4272"/>
                <a:ext cx="0" cy="144"/>
              </a:xfrm>
              <a:prstGeom prst="line">
                <a:avLst/>
              </a:prstGeom>
              <a:noFill/>
              <a:ln w="28575">
                <a:solidFill>
                  <a:srgbClr val="0066FF"/>
                </a:solidFill>
                <a:round/>
                <a:headEnd/>
                <a:tailEnd type="triangle" w="med" len="med"/>
              </a:ln>
            </p:spPr>
            <p:txBody>
              <a:bodyPr/>
              <a:lstStyle/>
              <a:p>
                <a:endParaRPr lang="en-US"/>
              </a:p>
            </p:txBody>
          </p:sp>
        </p:grpSp>
      </p:grpSp>
      <p:grpSp>
        <p:nvGrpSpPr>
          <p:cNvPr id="183397" name="Group 383"/>
          <p:cNvGrpSpPr>
            <a:grpSpLocks noChangeAspect="1"/>
          </p:cNvGrpSpPr>
          <p:nvPr/>
        </p:nvGrpSpPr>
        <p:grpSpPr bwMode="auto">
          <a:xfrm>
            <a:off x="-1219200" y="5943600"/>
            <a:ext cx="576262" cy="576263"/>
            <a:chOff x="4512" y="3840"/>
            <a:chExt cx="480" cy="480"/>
          </a:xfrm>
        </p:grpSpPr>
        <p:sp>
          <p:nvSpPr>
            <p:cNvPr id="183464" name="Oval 384"/>
            <p:cNvSpPr>
              <a:spLocks noChangeAspect="1" noChangeArrowheads="1"/>
            </p:cNvSpPr>
            <p:nvPr/>
          </p:nvSpPr>
          <p:spPr bwMode="auto">
            <a:xfrm>
              <a:off x="4656" y="3984"/>
              <a:ext cx="192" cy="192"/>
            </a:xfrm>
            <a:prstGeom prst="ellipse">
              <a:avLst/>
            </a:prstGeom>
            <a:solidFill>
              <a:srgbClr val="CCFFFF"/>
            </a:solidFill>
            <a:ln w="28575">
              <a:solidFill>
                <a:srgbClr val="3366FF"/>
              </a:solidFill>
              <a:round/>
              <a:headEnd/>
              <a:tailEnd/>
            </a:ln>
          </p:spPr>
          <p:txBody>
            <a:bodyPr wrap="none" anchor="ctr"/>
            <a:lstStyle/>
            <a:p>
              <a:pPr algn="ctr"/>
              <a:r>
                <a:rPr lang="en-US" sz="700" b="1"/>
                <a:t>RAID</a:t>
              </a:r>
            </a:p>
          </p:txBody>
        </p:sp>
        <p:sp>
          <p:nvSpPr>
            <p:cNvPr id="183465" name="Line 385"/>
            <p:cNvSpPr>
              <a:spLocks noChangeAspect="1" noChangeShapeType="1"/>
            </p:cNvSpPr>
            <p:nvPr/>
          </p:nvSpPr>
          <p:spPr bwMode="auto">
            <a:xfrm>
              <a:off x="4752" y="3840"/>
              <a:ext cx="0" cy="144"/>
            </a:xfrm>
            <a:prstGeom prst="line">
              <a:avLst/>
            </a:prstGeom>
            <a:noFill/>
            <a:ln w="28575">
              <a:solidFill>
                <a:srgbClr val="0066FF"/>
              </a:solidFill>
              <a:round/>
              <a:headEnd/>
              <a:tailEnd type="triangle" w="med" len="med"/>
            </a:ln>
          </p:spPr>
          <p:txBody>
            <a:bodyPr/>
            <a:lstStyle/>
            <a:p>
              <a:endParaRPr lang="en-US"/>
            </a:p>
          </p:txBody>
        </p:sp>
        <p:sp>
          <p:nvSpPr>
            <p:cNvPr id="183466" name="Line 386"/>
            <p:cNvSpPr>
              <a:spLocks noChangeAspect="1" noChangeShapeType="1"/>
            </p:cNvSpPr>
            <p:nvPr/>
          </p:nvSpPr>
          <p:spPr bwMode="auto">
            <a:xfrm rot="5400000">
              <a:off x="4920" y="4008"/>
              <a:ext cx="0" cy="144"/>
            </a:xfrm>
            <a:prstGeom prst="line">
              <a:avLst/>
            </a:prstGeom>
            <a:noFill/>
            <a:ln w="28575">
              <a:solidFill>
                <a:srgbClr val="0066FF"/>
              </a:solidFill>
              <a:round/>
              <a:headEnd/>
              <a:tailEnd type="triangle" w="med" len="med"/>
            </a:ln>
          </p:spPr>
          <p:txBody>
            <a:bodyPr/>
            <a:lstStyle/>
            <a:p>
              <a:endParaRPr lang="en-US"/>
            </a:p>
          </p:txBody>
        </p:sp>
        <p:sp>
          <p:nvSpPr>
            <p:cNvPr id="183467" name="Line 387"/>
            <p:cNvSpPr>
              <a:spLocks noChangeAspect="1" noChangeShapeType="1"/>
            </p:cNvSpPr>
            <p:nvPr/>
          </p:nvSpPr>
          <p:spPr bwMode="auto">
            <a:xfrm rot="-5400000">
              <a:off x="4584" y="4008"/>
              <a:ext cx="0" cy="144"/>
            </a:xfrm>
            <a:prstGeom prst="line">
              <a:avLst/>
            </a:prstGeom>
            <a:noFill/>
            <a:ln w="28575">
              <a:solidFill>
                <a:srgbClr val="0066FF"/>
              </a:solidFill>
              <a:round/>
              <a:headEnd/>
              <a:tailEnd type="triangle" w="med" len="med"/>
            </a:ln>
          </p:spPr>
          <p:txBody>
            <a:bodyPr/>
            <a:lstStyle/>
            <a:p>
              <a:endParaRPr lang="en-US"/>
            </a:p>
          </p:txBody>
        </p:sp>
        <p:sp>
          <p:nvSpPr>
            <p:cNvPr id="183468" name="Line 388"/>
            <p:cNvSpPr>
              <a:spLocks noChangeAspect="1" noChangeShapeType="1"/>
            </p:cNvSpPr>
            <p:nvPr/>
          </p:nvSpPr>
          <p:spPr bwMode="auto">
            <a:xfrm flipV="1">
              <a:off x="4752" y="4176"/>
              <a:ext cx="0" cy="144"/>
            </a:xfrm>
            <a:prstGeom prst="line">
              <a:avLst/>
            </a:prstGeom>
            <a:noFill/>
            <a:ln w="28575">
              <a:solidFill>
                <a:srgbClr val="0066FF"/>
              </a:solidFill>
              <a:round/>
              <a:headEnd/>
              <a:tailEnd type="triangle" w="med" len="med"/>
            </a:ln>
          </p:spPr>
          <p:txBody>
            <a:bodyPr/>
            <a:lstStyle/>
            <a:p>
              <a:endParaRPr lang="en-US"/>
            </a:p>
          </p:txBody>
        </p:sp>
        <p:grpSp>
          <p:nvGrpSpPr>
            <p:cNvPr id="183469" name="Group 389"/>
            <p:cNvGrpSpPr>
              <a:grpSpLocks noChangeAspect="1"/>
            </p:cNvGrpSpPr>
            <p:nvPr/>
          </p:nvGrpSpPr>
          <p:grpSpPr bwMode="auto">
            <a:xfrm rot="2700000">
              <a:off x="4512" y="3840"/>
              <a:ext cx="480" cy="480"/>
              <a:chOff x="4608" y="3936"/>
              <a:chExt cx="480" cy="480"/>
            </a:xfrm>
          </p:grpSpPr>
          <p:sp>
            <p:nvSpPr>
              <p:cNvPr id="183470" name="Line 390"/>
              <p:cNvSpPr>
                <a:spLocks noChangeAspect="1" noChangeShapeType="1"/>
              </p:cNvSpPr>
              <p:nvPr/>
            </p:nvSpPr>
            <p:spPr bwMode="auto">
              <a:xfrm>
                <a:off x="4848" y="3936"/>
                <a:ext cx="0" cy="144"/>
              </a:xfrm>
              <a:prstGeom prst="line">
                <a:avLst/>
              </a:prstGeom>
              <a:noFill/>
              <a:ln w="28575">
                <a:solidFill>
                  <a:srgbClr val="0066FF"/>
                </a:solidFill>
                <a:round/>
                <a:headEnd/>
                <a:tailEnd type="triangle" w="med" len="med"/>
              </a:ln>
            </p:spPr>
            <p:txBody>
              <a:bodyPr/>
              <a:lstStyle/>
              <a:p>
                <a:endParaRPr lang="en-US"/>
              </a:p>
            </p:txBody>
          </p:sp>
          <p:sp>
            <p:nvSpPr>
              <p:cNvPr id="183471" name="Line 391"/>
              <p:cNvSpPr>
                <a:spLocks noChangeAspect="1" noChangeShapeType="1"/>
              </p:cNvSpPr>
              <p:nvPr/>
            </p:nvSpPr>
            <p:spPr bwMode="auto">
              <a:xfrm rot="5400000">
                <a:off x="5016" y="4104"/>
                <a:ext cx="0" cy="144"/>
              </a:xfrm>
              <a:prstGeom prst="line">
                <a:avLst/>
              </a:prstGeom>
              <a:noFill/>
              <a:ln w="28575">
                <a:solidFill>
                  <a:srgbClr val="0066FF"/>
                </a:solidFill>
                <a:round/>
                <a:headEnd/>
                <a:tailEnd type="triangle" w="med" len="med"/>
              </a:ln>
            </p:spPr>
            <p:txBody>
              <a:bodyPr/>
              <a:lstStyle/>
              <a:p>
                <a:endParaRPr lang="en-US"/>
              </a:p>
            </p:txBody>
          </p:sp>
          <p:sp>
            <p:nvSpPr>
              <p:cNvPr id="183472" name="Line 392"/>
              <p:cNvSpPr>
                <a:spLocks noChangeAspect="1" noChangeShapeType="1"/>
              </p:cNvSpPr>
              <p:nvPr/>
            </p:nvSpPr>
            <p:spPr bwMode="auto">
              <a:xfrm rot="-5400000">
                <a:off x="4680" y="4104"/>
                <a:ext cx="0" cy="144"/>
              </a:xfrm>
              <a:prstGeom prst="line">
                <a:avLst/>
              </a:prstGeom>
              <a:noFill/>
              <a:ln w="28575">
                <a:solidFill>
                  <a:srgbClr val="0066FF"/>
                </a:solidFill>
                <a:round/>
                <a:headEnd/>
                <a:tailEnd type="triangle" w="med" len="med"/>
              </a:ln>
            </p:spPr>
            <p:txBody>
              <a:bodyPr/>
              <a:lstStyle/>
              <a:p>
                <a:endParaRPr lang="en-US"/>
              </a:p>
            </p:txBody>
          </p:sp>
          <p:sp>
            <p:nvSpPr>
              <p:cNvPr id="183473" name="Line 393"/>
              <p:cNvSpPr>
                <a:spLocks noChangeAspect="1" noChangeShapeType="1"/>
              </p:cNvSpPr>
              <p:nvPr/>
            </p:nvSpPr>
            <p:spPr bwMode="auto">
              <a:xfrm flipV="1">
                <a:off x="4848" y="4272"/>
                <a:ext cx="0" cy="144"/>
              </a:xfrm>
              <a:prstGeom prst="line">
                <a:avLst/>
              </a:prstGeom>
              <a:noFill/>
              <a:ln w="28575">
                <a:solidFill>
                  <a:srgbClr val="0066FF"/>
                </a:solidFill>
                <a:round/>
                <a:headEnd/>
                <a:tailEnd type="triangle" w="med" len="med"/>
              </a:ln>
            </p:spPr>
            <p:txBody>
              <a:bodyPr/>
              <a:lstStyle/>
              <a:p>
                <a:endParaRPr lang="en-US"/>
              </a:p>
            </p:txBody>
          </p:sp>
        </p:grpSp>
      </p:grpSp>
      <p:grpSp>
        <p:nvGrpSpPr>
          <p:cNvPr id="183398" name="Group 394"/>
          <p:cNvGrpSpPr>
            <a:grpSpLocks/>
          </p:cNvGrpSpPr>
          <p:nvPr/>
        </p:nvGrpSpPr>
        <p:grpSpPr bwMode="auto">
          <a:xfrm>
            <a:off x="6477000" y="6096000"/>
            <a:ext cx="533400" cy="533400"/>
            <a:chOff x="4080" y="3840"/>
            <a:chExt cx="336" cy="336"/>
          </a:xfrm>
        </p:grpSpPr>
        <p:sp>
          <p:nvSpPr>
            <p:cNvPr id="183452" name="Oval 395"/>
            <p:cNvSpPr>
              <a:spLocks noChangeArrowheads="1"/>
            </p:cNvSpPr>
            <p:nvPr/>
          </p:nvSpPr>
          <p:spPr bwMode="auto">
            <a:xfrm>
              <a:off x="4080" y="3840"/>
              <a:ext cx="336" cy="336"/>
            </a:xfrm>
            <a:prstGeom prst="ellipse">
              <a:avLst/>
            </a:prstGeom>
            <a:solidFill>
              <a:srgbClr val="FFFF00">
                <a:alpha val="32156"/>
              </a:srgbClr>
            </a:solidFill>
            <a:ln w="9525">
              <a:solidFill>
                <a:srgbClr val="0066FF"/>
              </a:solidFill>
              <a:round/>
              <a:headEnd/>
              <a:tailEnd/>
            </a:ln>
          </p:spPr>
          <p:txBody>
            <a:bodyPr wrap="none" anchor="ctr"/>
            <a:lstStyle/>
            <a:p>
              <a:endParaRPr lang="en-US"/>
            </a:p>
          </p:txBody>
        </p:sp>
        <p:grpSp>
          <p:nvGrpSpPr>
            <p:cNvPr id="183453" name="Group 396"/>
            <p:cNvGrpSpPr>
              <a:grpSpLocks noChangeAspect="1"/>
            </p:cNvGrpSpPr>
            <p:nvPr/>
          </p:nvGrpSpPr>
          <p:grpSpPr bwMode="auto">
            <a:xfrm>
              <a:off x="4128" y="3886"/>
              <a:ext cx="242" cy="242"/>
              <a:chOff x="4512" y="3840"/>
              <a:chExt cx="480" cy="480"/>
            </a:xfrm>
          </p:grpSpPr>
          <p:sp>
            <p:nvSpPr>
              <p:cNvPr id="183454" name="Oval 397"/>
              <p:cNvSpPr>
                <a:spLocks noChangeAspect="1" noChangeArrowheads="1"/>
              </p:cNvSpPr>
              <p:nvPr/>
            </p:nvSpPr>
            <p:spPr bwMode="auto">
              <a:xfrm>
                <a:off x="4656" y="3984"/>
                <a:ext cx="192" cy="192"/>
              </a:xfrm>
              <a:prstGeom prst="ellipse">
                <a:avLst/>
              </a:prstGeom>
              <a:solidFill>
                <a:srgbClr val="CCFFFF"/>
              </a:solidFill>
              <a:ln w="19050">
                <a:solidFill>
                  <a:srgbClr val="3366FF"/>
                </a:solidFill>
                <a:round/>
                <a:headEnd/>
                <a:tailEnd/>
              </a:ln>
            </p:spPr>
            <p:txBody>
              <a:bodyPr wrap="none" anchor="ctr"/>
              <a:lstStyle/>
              <a:p>
                <a:pPr algn="ctr"/>
                <a:r>
                  <a:rPr lang="en-US" sz="800" b="1"/>
                  <a:t>R</a:t>
                </a:r>
              </a:p>
            </p:txBody>
          </p:sp>
          <p:sp>
            <p:nvSpPr>
              <p:cNvPr id="183455" name="Line 398"/>
              <p:cNvSpPr>
                <a:spLocks noChangeAspect="1" noChangeShapeType="1"/>
              </p:cNvSpPr>
              <p:nvPr/>
            </p:nvSpPr>
            <p:spPr bwMode="auto">
              <a:xfrm>
                <a:off x="4752" y="3840"/>
                <a:ext cx="0" cy="144"/>
              </a:xfrm>
              <a:prstGeom prst="line">
                <a:avLst/>
              </a:prstGeom>
              <a:noFill/>
              <a:ln w="19050">
                <a:solidFill>
                  <a:srgbClr val="0066FF"/>
                </a:solidFill>
                <a:round/>
                <a:headEnd/>
                <a:tailEnd type="triangle" w="med" len="med"/>
              </a:ln>
            </p:spPr>
            <p:txBody>
              <a:bodyPr/>
              <a:lstStyle/>
              <a:p>
                <a:endParaRPr lang="en-US"/>
              </a:p>
            </p:txBody>
          </p:sp>
          <p:sp>
            <p:nvSpPr>
              <p:cNvPr id="183456" name="Line 399"/>
              <p:cNvSpPr>
                <a:spLocks noChangeAspect="1" noChangeShapeType="1"/>
              </p:cNvSpPr>
              <p:nvPr/>
            </p:nvSpPr>
            <p:spPr bwMode="auto">
              <a:xfrm rot="5400000">
                <a:off x="4920" y="4008"/>
                <a:ext cx="0" cy="144"/>
              </a:xfrm>
              <a:prstGeom prst="line">
                <a:avLst/>
              </a:prstGeom>
              <a:noFill/>
              <a:ln w="19050">
                <a:solidFill>
                  <a:srgbClr val="0066FF"/>
                </a:solidFill>
                <a:round/>
                <a:headEnd/>
                <a:tailEnd type="triangle" w="med" len="med"/>
              </a:ln>
            </p:spPr>
            <p:txBody>
              <a:bodyPr/>
              <a:lstStyle/>
              <a:p>
                <a:endParaRPr lang="en-US"/>
              </a:p>
            </p:txBody>
          </p:sp>
          <p:sp>
            <p:nvSpPr>
              <p:cNvPr id="183457" name="Line 400"/>
              <p:cNvSpPr>
                <a:spLocks noChangeAspect="1" noChangeShapeType="1"/>
              </p:cNvSpPr>
              <p:nvPr/>
            </p:nvSpPr>
            <p:spPr bwMode="auto">
              <a:xfrm rot="-5400000">
                <a:off x="4584" y="4008"/>
                <a:ext cx="0" cy="144"/>
              </a:xfrm>
              <a:prstGeom prst="line">
                <a:avLst/>
              </a:prstGeom>
              <a:noFill/>
              <a:ln w="19050">
                <a:solidFill>
                  <a:srgbClr val="0066FF"/>
                </a:solidFill>
                <a:round/>
                <a:headEnd/>
                <a:tailEnd type="triangle" w="med" len="med"/>
              </a:ln>
            </p:spPr>
            <p:txBody>
              <a:bodyPr/>
              <a:lstStyle/>
              <a:p>
                <a:endParaRPr lang="en-US"/>
              </a:p>
            </p:txBody>
          </p:sp>
          <p:sp>
            <p:nvSpPr>
              <p:cNvPr id="183458" name="Line 401"/>
              <p:cNvSpPr>
                <a:spLocks noChangeAspect="1" noChangeShapeType="1"/>
              </p:cNvSpPr>
              <p:nvPr/>
            </p:nvSpPr>
            <p:spPr bwMode="auto">
              <a:xfrm flipV="1">
                <a:off x="4752" y="4176"/>
                <a:ext cx="0" cy="144"/>
              </a:xfrm>
              <a:prstGeom prst="line">
                <a:avLst/>
              </a:prstGeom>
              <a:noFill/>
              <a:ln w="19050">
                <a:solidFill>
                  <a:srgbClr val="0066FF"/>
                </a:solidFill>
                <a:round/>
                <a:headEnd/>
                <a:tailEnd type="triangle" w="med" len="med"/>
              </a:ln>
            </p:spPr>
            <p:txBody>
              <a:bodyPr/>
              <a:lstStyle/>
              <a:p>
                <a:endParaRPr lang="en-US"/>
              </a:p>
            </p:txBody>
          </p:sp>
          <p:grpSp>
            <p:nvGrpSpPr>
              <p:cNvPr id="183459" name="Group 402"/>
              <p:cNvGrpSpPr>
                <a:grpSpLocks noChangeAspect="1"/>
              </p:cNvGrpSpPr>
              <p:nvPr/>
            </p:nvGrpSpPr>
            <p:grpSpPr bwMode="auto">
              <a:xfrm rot="2700000">
                <a:off x="4512" y="3840"/>
                <a:ext cx="480" cy="480"/>
                <a:chOff x="4608" y="3936"/>
                <a:chExt cx="480" cy="480"/>
              </a:xfrm>
            </p:grpSpPr>
            <p:sp>
              <p:nvSpPr>
                <p:cNvPr id="183460" name="Line 403"/>
                <p:cNvSpPr>
                  <a:spLocks noChangeAspect="1" noChangeShapeType="1"/>
                </p:cNvSpPr>
                <p:nvPr/>
              </p:nvSpPr>
              <p:spPr bwMode="auto">
                <a:xfrm>
                  <a:off x="4848" y="3936"/>
                  <a:ext cx="0" cy="144"/>
                </a:xfrm>
                <a:prstGeom prst="line">
                  <a:avLst/>
                </a:prstGeom>
                <a:noFill/>
                <a:ln w="19050">
                  <a:solidFill>
                    <a:srgbClr val="0066FF"/>
                  </a:solidFill>
                  <a:round/>
                  <a:headEnd/>
                  <a:tailEnd type="triangle" w="med" len="med"/>
                </a:ln>
              </p:spPr>
              <p:txBody>
                <a:bodyPr/>
                <a:lstStyle/>
                <a:p>
                  <a:endParaRPr lang="en-US"/>
                </a:p>
              </p:txBody>
            </p:sp>
            <p:sp>
              <p:nvSpPr>
                <p:cNvPr id="183461" name="Line 404"/>
                <p:cNvSpPr>
                  <a:spLocks noChangeAspect="1" noChangeShapeType="1"/>
                </p:cNvSpPr>
                <p:nvPr/>
              </p:nvSpPr>
              <p:spPr bwMode="auto">
                <a:xfrm rot="5400000">
                  <a:off x="5016" y="4104"/>
                  <a:ext cx="0" cy="144"/>
                </a:xfrm>
                <a:prstGeom prst="line">
                  <a:avLst/>
                </a:prstGeom>
                <a:noFill/>
                <a:ln w="19050">
                  <a:solidFill>
                    <a:srgbClr val="0066FF"/>
                  </a:solidFill>
                  <a:round/>
                  <a:headEnd/>
                  <a:tailEnd type="triangle" w="med" len="med"/>
                </a:ln>
              </p:spPr>
              <p:txBody>
                <a:bodyPr/>
                <a:lstStyle/>
                <a:p>
                  <a:endParaRPr lang="en-US"/>
                </a:p>
              </p:txBody>
            </p:sp>
            <p:sp>
              <p:nvSpPr>
                <p:cNvPr id="183462" name="Line 405"/>
                <p:cNvSpPr>
                  <a:spLocks noChangeAspect="1" noChangeShapeType="1"/>
                </p:cNvSpPr>
                <p:nvPr/>
              </p:nvSpPr>
              <p:spPr bwMode="auto">
                <a:xfrm rot="-5400000">
                  <a:off x="4680" y="4104"/>
                  <a:ext cx="0" cy="144"/>
                </a:xfrm>
                <a:prstGeom prst="line">
                  <a:avLst/>
                </a:prstGeom>
                <a:noFill/>
                <a:ln w="19050">
                  <a:solidFill>
                    <a:srgbClr val="0066FF"/>
                  </a:solidFill>
                  <a:round/>
                  <a:headEnd/>
                  <a:tailEnd type="triangle" w="med" len="med"/>
                </a:ln>
              </p:spPr>
              <p:txBody>
                <a:bodyPr/>
                <a:lstStyle/>
                <a:p>
                  <a:endParaRPr lang="en-US"/>
                </a:p>
              </p:txBody>
            </p:sp>
            <p:sp>
              <p:nvSpPr>
                <p:cNvPr id="183463" name="Line 406"/>
                <p:cNvSpPr>
                  <a:spLocks noChangeAspect="1" noChangeShapeType="1"/>
                </p:cNvSpPr>
                <p:nvPr/>
              </p:nvSpPr>
              <p:spPr bwMode="auto">
                <a:xfrm flipV="1">
                  <a:off x="4848" y="4272"/>
                  <a:ext cx="0" cy="144"/>
                </a:xfrm>
                <a:prstGeom prst="line">
                  <a:avLst/>
                </a:prstGeom>
                <a:noFill/>
                <a:ln w="19050">
                  <a:solidFill>
                    <a:srgbClr val="0066FF"/>
                  </a:solidFill>
                  <a:round/>
                  <a:headEnd/>
                  <a:tailEnd type="triangle" w="med" len="med"/>
                </a:ln>
              </p:spPr>
              <p:txBody>
                <a:bodyPr/>
                <a:lstStyle/>
                <a:p>
                  <a:endParaRPr lang="en-US"/>
                </a:p>
              </p:txBody>
            </p:sp>
          </p:grpSp>
        </p:grpSp>
      </p:grpSp>
      <p:grpSp>
        <p:nvGrpSpPr>
          <p:cNvPr id="183399" name="Group 407"/>
          <p:cNvGrpSpPr>
            <a:grpSpLocks/>
          </p:cNvGrpSpPr>
          <p:nvPr/>
        </p:nvGrpSpPr>
        <p:grpSpPr bwMode="auto">
          <a:xfrm>
            <a:off x="-1295400" y="4114800"/>
            <a:ext cx="762000" cy="762000"/>
            <a:chOff x="4512" y="3840"/>
            <a:chExt cx="480" cy="480"/>
          </a:xfrm>
        </p:grpSpPr>
        <p:sp>
          <p:nvSpPr>
            <p:cNvPr id="183442" name="Oval 408"/>
            <p:cNvSpPr>
              <a:spLocks noChangeArrowheads="1"/>
            </p:cNvSpPr>
            <p:nvPr/>
          </p:nvSpPr>
          <p:spPr bwMode="auto">
            <a:xfrm>
              <a:off x="4656" y="3984"/>
              <a:ext cx="192" cy="192"/>
            </a:xfrm>
            <a:prstGeom prst="ellipse">
              <a:avLst/>
            </a:prstGeom>
            <a:solidFill>
              <a:srgbClr val="CCFFFF"/>
            </a:solidFill>
            <a:ln w="28575">
              <a:solidFill>
                <a:srgbClr val="3366FF"/>
              </a:solidFill>
              <a:round/>
              <a:headEnd/>
              <a:tailEnd/>
            </a:ln>
          </p:spPr>
          <p:txBody>
            <a:bodyPr wrap="none" anchor="ctr"/>
            <a:lstStyle/>
            <a:p>
              <a:pPr algn="ctr"/>
              <a:r>
                <a:rPr lang="en-US" sz="400" b="1"/>
                <a:t>CORDON</a:t>
              </a:r>
            </a:p>
            <a:p>
              <a:pPr algn="ctr"/>
              <a:r>
                <a:rPr lang="en-US" sz="400" b="1"/>
                <a:t>&amp;</a:t>
              </a:r>
            </a:p>
            <a:p>
              <a:pPr algn="ctr"/>
              <a:r>
                <a:rPr lang="en-US" sz="400" b="1"/>
                <a:t>SEARCH</a:t>
              </a:r>
            </a:p>
          </p:txBody>
        </p:sp>
        <p:sp>
          <p:nvSpPr>
            <p:cNvPr id="183443" name="Line 409"/>
            <p:cNvSpPr>
              <a:spLocks noChangeShapeType="1"/>
            </p:cNvSpPr>
            <p:nvPr/>
          </p:nvSpPr>
          <p:spPr bwMode="auto">
            <a:xfrm>
              <a:off x="4752" y="3840"/>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44" name="Line 410"/>
            <p:cNvSpPr>
              <a:spLocks noChangeShapeType="1"/>
            </p:cNvSpPr>
            <p:nvPr/>
          </p:nvSpPr>
          <p:spPr bwMode="auto">
            <a:xfrm rot="5400000">
              <a:off x="4920" y="4008"/>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45" name="Line 411"/>
            <p:cNvSpPr>
              <a:spLocks noChangeShapeType="1"/>
            </p:cNvSpPr>
            <p:nvPr/>
          </p:nvSpPr>
          <p:spPr bwMode="auto">
            <a:xfrm rot="-5400000">
              <a:off x="4584" y="4008"/>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46" name="Line 412"/>
            <p:cNvSpPr>
              <a:spLocks noChangeShapeType="1"/>
            </p:cNvSpPr>
            <p:nvPr/>
          </p:nvSpPr>
          <p:spPr bwMode="auto">
            <a:xfrm flipV="1">
              <a:off x="4752" y="4176"/>
              <a:ext cx="0" cy="144"/>
            </a:xfrm>
            <a:prstGeom prst="line">
              <a:avLst/>
            </a:prstGeom>
            <a:noFill/>
            <a:ln w="28575">
              <a:solidFill>
                <a:srgbClr val="0066FF"/>
              </a:solidFill>
              <a:round/>
              <a:headEnd type="triangle" w="med" len="med"/>
              <a:tailEnd type="triangle" w="med" len="med"/>
            </a:ln>
          </p:spPr>
          <p:txBody>
            <a:bodyPr/>
            <a:lstStyle/>
            <a:p>
              <a:endParaRPr lang="en-US"/>
            </a:p>
          </p:txBody>
        </p:sp>
        <p:grpSp>
          <p:nvGrpSpPr>
            <p:cNvPr id="183447" name="Group 413"/>
            <p:cNvGrpSpPr>
              <a:grpSpLocks/>
            </p:cNvGrpSpPr>
            <p:nvPr/>
          </p:nvGrpSpPr>
          <p:grpSpPr bwMode="auto">
            <a:xfrm rot="2700000">
              <a:off x="4512" y="3840"/>
              <a:ext cx="480" cy="480"/>
              <a:chOff x="4608" y="3936"/>
              <a:chExt cx="480" cy="480"/>
            </a:xfrm>
          </p:grpSpPr>
          <p:sp>
            <p:nvSpPr>
              <p:cNvPr id="183448" name="Line 414"/>
              <p:cNvSpPr>
                <a:spLocks noChangeShapeType="1"/>
              </p:cNvSpPr>
              <p:nvPr/>
            </p:nvSpPr>
            <p:spPr bwMode="auto">
              <a:xfrm>
                <a:off x="4848" y="3936"/>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49" name="Line 415"/>
              <p:cNvSpPr>
                <a:spLocks noChangeShapeType="1"/>
              </p:cNvSpPr>
              <p:nvPr/>
            </p:nvSpPr>
            <p:spPr bwMode="auto">
              <a:xfrm rot="5400000">
                <a:off x="5016" y="4104"/>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50" name="Line 416"/>
              <p:cNvSpPr>
                <a:spLocks noChangeShapeType="1"/>
              </p:cNvSpPr>
              <p:nvPr/>
            </p:nvSpPr>
            <p:spPr bwMode="auto">
              <a:xfrm rot="-5400000">
                <a:off x="4680" y="4104"/>
                <a:ext cx="0" cy="144"/>
              </a:xfrm>
              <a:prstGeom prst="line">
                <a:avLst/>
              </a:prstGeom>
              <a:noFill/>
              <a:ln w="28575">
                <a:solidFill>
                  <a:srgbClr val="0066FF"/>
                </a:solidFill>
                <a:round/>
                <a:headEnd type="triangle" w="med" len="med"/>
                <a:tailEnd type="triangle" w="med" len="med"/>
              </a:ln>
            </p:spPr>
            <p:txBody>
              <a:bodyPr/>
              <a:lstStyle/>
              <a:p>
                <a:endParaRPr lang="en-US"/>
              </a:p>
            </p:txBody>
          </p:sp>
          <p:sp>
            <p:nvSpPr>
              <p:cNvPr id="183451" name="Line 417"/>
              <p:cNvSpPr>
                <a:spLocks noChangeShapeType="1"/>
              </p:cNvSpPr>
              <p:nvPr/>
            </p:nvSpPr>
            <p:spPr bwMode="auto">
              <a:xfrm flipV="1">
                <a:off x="4848" y="4272"/>
                <a:ext cx="0" cy="144"/>
              </a:xfrm>
              <a:prstGeom prst="line">
                <a:avLst/>
              </a:prstGeom>
              <a:noFill/>
              <a:ln w="28575">
                <a:solidFill>
                  <a:srgbClr val="0066FF"/>
                </a:solidFill>
                <a:round/>
                <a:headEnd type="triangle" w="med" len="med"/>
                <a:tailEnd type="triangle" w="med" len="med"/>
              </a:ln>
            </p:spPr>
            <p:txBody>
              <a:bodyPr/>
              <a:lstStyle/>
              <a:p>
                <a:endParaRPr lang="en-US"/>
              </a:p>
            </p:txBody>
          </p:sp>
        </p:grpSp>
      </p:grpSp>
      <p:sp>
        <p:nvSpPr>
          <p:cNvPr id="183400" name="Text Box 418"/>
          <p:cNvSpPr txBox="1">
            <a:spLocks noChangeArrowheads="1"/>
          </p:cNvSpPr>
          <p:nvPr/>
        </p:nvSpPr>
        <p:spPr bwMode="auto">
          <a:xfrm>
            <a:off x="4648200" y="6086475"/>
            <a:ext cx="1752600" cy="6096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RAID</a:t>
            </a:r>
            <a:endParaRPr lang="en-US" sz="800" b="1"/>
          </a:p>
        </p:txBody>
      </p:sp>
      <p:grpSp>
        <p:nvGrpSpPr>
          <p:cNvPr id="183401" name="Group 419"/>
          <p:cNvGrpSpPr>
            <a:grpSpLocks noChangeAspect="1"/>
          </p:cNvGrpSpPr>
          <p:nvPr/>
        </p:nvGrpSpPr>
        <p:grpSpPr bwMode="auto">
          <a:xfrm>
            <a:off x="4724400" y="6188075"/>
            <a:ext cx="384175" cy="384175"/>
            <a:chOff x="4512" y="3840"/>
            <a:chExt cx="480" cy="480"/>
          </a:xfrm>
        </p:grpSpPr>
        <p:sp>
          <p:nvSpPr>
            <p:cNvPr id="183432" name="Oval 420"/>
            <p:cNvSpPr>
              <a:spLocks noChangeAspect="1" noChangeArrowheads="1"/>
            </p:cNvSpPr>
            <p:nvPr/>
          </p:nvSpPr>
          <p:spPr bwMode="auto">
            <a:xfrm>
              <a:off x="4656" y="3984"/>
              <a:ext cx="192" cy="192"/>
            </a:xfrm>
            <a:prstGeom prst="ellipse">
              <a:avLst/>
            </a:prstGeom>
            <a:solidFill>
              <a:srgbClr val="CCFFFF"/>
            </a:solidFill>
            <a:ln w="19050">
              <a:solidFill>
                <a:srgbClr val="3366FF"/>
              </a:solidFill>
              <a:round/>
              <a:headEnd/>
              <a:tailEnd/>
            </a:ln>
          </p:spPr>
          <p:txBody>
            <a:bodyPr wrap="none" anchor="ctr"/>
            <a:lstStyle/>
            <a:p>
              <a:pPr algn="ctr"/>
              <a:r>
                <a:rPr lang="en-US" sz="800" b="1"/>
                <a:t>R</a:t>
              </a:r>
            </a:p>
          </p:txBody>
        </p:sp>
        <p:sp>
          <p:nvSpPr>
            <p:cNvPr id="183433" name="Line 421"/>
            <p:cNvSpPr>
              <a:spLocks noChangeAspect="1" noChangeShapeType="1"/>
            </p:cNvSpPr>
            <p:nvPr/>
          </p:nvSpPr>
          <p:spPr bwMode="auto">
            <a:xfrm>
              <a:off x="4752" y="3840"/>
              <a:ext cx="0" cy="144"/>
            </a:xfrm>
            <a:prstGeom prst="line">
              <a:avLst/>
            </a:prstGeom>
            <a:noFill/>
            <a:ln w="19050">
              <a:solidFill>
                <a:srgbClr val="0066FF"/>
              </a:solidFill>
              <a:round/>
              <a:headEnd/>
              <a:tailEnd type="triangle" w="med" len="med"/>
            </a:ln>
          </p:spPr>
          <p:txBody>
            <a:bodyPr/>
            <a:lstStyle/>
            <a:p>
              <a:endParaRPr lang="en-US"/>
            </a:p>
          </p:txBody>
        </p:sp>
        <p:sp>
          <p:nvSpPr>
            <p:cNvPr id="183434" name="Line 422"/>
            <p:cNvSpPr>
              <a:spLocks noChangeAspect="1" noChangeShapeType="1"/>
            </p:cNvSpPr>
            <p:nvPr/>
          </p:nvSpPr>
          <p:spPr bwMode="auto">
            <a:xfrm rot="5400000">
              <a:off x="4920" y="4008"/>
              <a:ext cx="0" cy="144"/>
            </a:xfrm>
            <a:prstGeom prst="line">
              <a:avLst/>
            </a:prstGeom>
            <a:noFill/>
            <a:ln w="19050">
              <a:solidFill>
                <a:srgbClr val="0066FF"/>
              </a:solidFill>
              <a:round/>
              <a:headEnd/>
              <a:tailEnd type="triangle" w="med" len="med"/>
            </a:ln>
          </p:spPr>
          <p:txBody>
            <a:bodyPr/>
            <a:lstStyle/>
            <a:p>
              <a:endParaRPr lang="en-US"/>
            </a:p>
          </p:txBody>
        </p:sp>
        <p:sp>
          <p:nvSpPr>
            <p:cNvPr id="183435" name="Line 423"/>
            <p:cNvSpPr>
              <a:spLocks noChangeAspect="1" noChangeShapeType="1"/>
            </p:cNvSpPr>
            <p:nvPr/>
          </p:nvSpPr>
          <p:spPr bwMode="auto">
            <a:xfrm rot="-5400000">
              <a:off x="4584" y="4008"/>
              <a:ext cx="0" cy="144"/>
            </a:xfrm>
            <a:prstGeom prst="line">
              <a:avLst/>
            </a:prstGeom>
            <a:noFill/>
            <a:ln w="19050">
              <a:solidFill>
                <a:srgbClr val="0066FF"/>
              </a:solidFill>
              <a:round/>
              <a:headEnd/>
              <a:tailEnd type="triangle" w="med" len="med"/>
            </a:ln>
          </p:spPr>
          <p:txBody>
            <a:bodyPr/>
            <a:lstStyle/>
            <a:p>
              <a:endParaRPr lang="en-US"/>
            </a:p>
          </p:txBody>
        </p:sp>
        <p:sp>
          <p:nvSpPr>
            <p:cNvPr id="183436" name="Line 424"/>
            <p:cNvSpPr>
              <a:spLocks noChangeAspect="1" noChangeShapeType="1"/>
            </p:cNvSpPr>
            <p:nvPr/>
          </p:nvSpPr>
          <p:spPr bwMode="auto">
            <a:xfrm flipV="1">
              <a:off x="4752" y="4176"/>
              <a:ext cx="0" cy="144"/>
            </a:xfrm>
            <a:prstGeom prst="line">
              <a:avLst/>
            </a:prstGeom>
            <a:noFill/>
            <a:ln w="19050">
              <a:solidFill>
                <a:srgbClr val="0066FF"/>
              </a:solidFill>
              <a:round/>
              <a:headEnd/>
              <a:tailEnd type="triangle" w="med" len="med"/>
            </a:ln>
          </p:spPr>
          <p:txBody>
            <a:bodyPr/>
            <a:lstStyle/>
            <a:p>
              <a:endParaRPr lang="en-US"/>
            </a:p>
          </p:txBody>
        </p:sp>
        <p:grpSp>
          <p:nvGrpSpPr>
            <p:cNvPr id="183437" name="Group 425"/>
            <p:cNvGrpSpPr>
              <a:grpSpLocks noChangeAspect="1"/>
            </p:cNvGrpSpPr>
            <p:nvPr/>
          </p:nvGrpSpPr>
          <p:grpSpPr bwMode="auto">
            <a:xfrm rot="2700000">
              <a:off x="4512" y="3840"/>
              <a:ext cx="480" cy="480"/>
              <a:chOff x="4608" y="3936"/>
              <a:chExt cx="480" cy="480"/>
            </a:xfrm>
          </p:grpSpPr>
          <p:sp>
            <p:nvSpPr>
              <p:cNvPr id="183438" name="Line 426"/>
              <p:cNvSpPr>
                <a:spLocks noChangeAspect="1" noChangeShapeType="1"/>
              </p:cNvSpPr>
              <p:nvPr/>
            </p:nvSpPr>
            <p:spPr bwMode="auto">
              <a:xfrm>
                <a:off x="4848" y="3936"/>
                <a:ext cx="0" cy="144"/>
              </a:xfrm>
              <a:prstGeom prst="line">
                <a:avLst/>
              </a:prstGeom>
              <a:noFill/>
              <a:ln w="19050">
                <a:solidFill>
                  <a:srgbClr val="0066FF"/>
                </a:solidFill>
                <a:round/>
                <a:headEnd/>
                <a:tailEnd type="triangle" w="med" len="med"/>
              </a:ln>
            </p:spPr>
            <p:txBody>
              <a:bodyPr/>
              <a:lstStyle/>
              <a:p>
                <a:endParaRPr lang="en-US"/>
              </a:p>
            </p:txBody>
          </p:sp>
          <p:sp>
            <p:nvSpPr>
              <p:cNvPr id="183439" name="Line 427"/>
              <p:cNvSpPr>
                <a:spLocks noChangeAspect="1" noChangeShapeType="1"/>
              </p:cNvSpPr>
              <p:nvPr/>
            </p:nvSpPr>
            <p:spPr bwMode="auto">
              <a:xfrm rot="5400000">
                <a:off x="5016" y="4104"/>
                <a:ext cx="0" cy="144"/>
              </a:xfrm>
              <a:prstGeom prst="line">
                <a:avLst/>
              </a:prstGeom>
              <a:noFill/>
              <a:ln w="19050">
                <a:solidFill>
                  <a:srgbClr val="0066FF"/>
                </a:solidFill>
                <a:round/>
                <a:headEnd/>
                <a:tailEnd type="triangle" w="med" len="med"/>
              </a:ln>
            </p:spPr>
            <p:txBody>
              <a:bodyPr/>
              <a:lstStyle/>
              <a:p>
                <a:endParaRPr lang="en-US"/>
              </a:p>
            </p:txBody>
          </p:sp>
          <p:sp>
            <p:nvSpPr>
              <p:cNvPr id="183440" name="Line 428"/>
              <p:cNvSpPr>
                <a:spLocks noChangeAspect="1" noChangeShapeType="1"/>
              </p:cNvSpPr>
              <p:nvPr/>
            </p:nvSpPr>
            <p:spPr bwMode="auto">
              <a:xfrm rot="-5400000">
                <a:off x="4680" y="4104"/>
                <a:ext cx="0" cy="144"/>
              </a:xfrm>
              <a:prstGeom prst="line">
                <a:avLst/>
              </a:prstGeom>
              <a:noFill/>
              <a:ln w="19050">
                <a:solidFill>
                  <a:srgbClr val="0066FF"/>
                </a:solidFill>
                <a:round/>
                <a:headEnd/>
                <a:tailEnd type="triangle" w="med" len="med"/>
              </a:ln>
            </p:spPr>
            <p:txBody>
              <a:bodyPr/>
              <a:lstStyle/>
              <a:p>
                <a:endParaRPr lang="en-US"/>
              </a:p>
            </p:txBody>
          </p:sp>
          <p:sp>
            <p:nvSpPr>
              <p:cNvPr id="183441" name="Line 429"/>
              <p:cNvSpPr>
                <a:spLocks noChangeAspect="1" noChangeShapeType="1"/>
              </p:cNvSpPr>
              <p:nvPr/>
            </p:nvSpPr>
            <p:spPr bwMode="auto">
              <a:xfrm flipV="1">
                <a:off x="4848" y="4272"/>
                <a:ext cx="0" cy="144"/>
              </a:xfrm>
              <a:prstGeom prst="line">
                <a:avLst/>
              </a:prstGeom>
              <a:noFill/>
              <a:ln w="19050">
                <a:solidFill>
                  <a:srgbClr val="0066FF"/>
                </a:solidFill>
                <a:round/>
                <a:headEnd/>
                <a:tailEnd type="triangle" w="med" len="med"/>
              </a:ln>
            </p:spPr>
            <p:txBody>
              <a:bodyPr/>
              <a:lstStyle/>
              <a:p>
                <a:endParaRPr lang="en-US"/>
              </a:p>
            </p:txBody>
          </p:sp>
        </p:grpSp>
      </p:grpSp>
      <p:grpSp>
        <p:nvGrpSpPr>
          <p:cNvPr id="183402" name="Group 430"/>
          <p:cNvGrpSpPr>
            <a:grpSpLocks noChangeAspect="1"/>
          </p:cNvGrpSpPr>
          <p:nvPr/>
        </p:nvGrpSpPr>
        <p:grpSpPr bwMode="auto">
          <a:xfrm>
            <a:off x="1981200" y="4953000"/>
            <a:ext cx="384175" cy="384175"/>
            <a:chOff x="4512" y="3840"/>
            <a:chExt cx="480" cy="480"/>
          </a:xfrm>
        </p:grpSpPr>
        <p:sp>
          <p:nvSpPr>
            <p:cNvPr id="183422" name="Oval 431"/>
            <p:cNvSpPr>
              <a:spLocks noChangeAspect="1" noChangeArrowheads="1"/>
            </p:cNvSpPr>
            <p:nvPr/>
          </p:nvSpPr>
          <p:spPr bwMode="auto">
            <a:xfrm>
              <a:off x="4656" y="3984"/>
              <a:ext cx="192" cy="192"/>
            </a:xfrm>
            <a:prstGeom prst="ellipse">
              <a:avLst/>
            </a:prstGeom>
            <a:solidFill>
              <a:srgbClr val="CCFFFF"/>
            </a:solidFill>
            <a:ln w="12700">
              <a:solidFill>
                <a:srgbClr val="3366FF"/>
              </a:solidFill>
              <a:round/>
              <a:headEnd/>
              <a:tailEnd/>
            </a:ln>
          </p:spPr>
          <p:txBody>
            <a:bodyPr wrap="none" anchor="ctr"/>
            <a:lstStyle/>
            <a:p>
              <a:pPr algn="ctr"/>
              <a:r>
                <a:rPr lang="en-US" sz="800" b="1"/>
                <a:t>C</a:t>
              </a:r>
            </a:p>
          </p:txBody>
        </p:sp>
        <p:sp>
          <p:nvSpPr>
            <p:cNvPr id="183423" name="Line 432"/>
            <p:cNvSpPr>
              <a:spLocks noChangeAspect="1" noChangeShapeType="1"/>
            </p:cNvSpPr>
            <p:nvPr/>
          </p:nvSpPr>
          <p:spPr bwMode="auto">
            <a:xfrm>
              <a:off x="4752" y="3840"/>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24" name="Line 433"/>
            <p:cNvSpPr>
              <a:spLocks noChangeAspect="1" noChangeShapeType="1"/>
            </p:cNvSpPr>
            <p:nvPr/>
          </p:nvSpPr>
          <p:spPr bwMode="auto">
            <a:xfrm rot="5400000">
              <a:off x="4920" y="4008"/>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25" name="Line 434"/>
            <p:cNvSpPr>
              <a:spLocks noChangeAspect="1" noChangeShapeType="1"/>
            </p:cNvSpPr>
            <p:nvPr/>
          </p:nvSpPr>
          <p:spPr bwMode="auto">
            <a:xfrm rot="-5400000">
              <a:off x="4584" y="4008"/>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26" name="Line 435"/>
            <p:cNvSpPr>
              <a:spLocks noChangeAspect="1" noChangeShapeType="1"/>
            </p:cNvSpPr>
            <p:nvPr/>
          </p:nvSpPr>
          <p:spPr bwMode="auto">
            <a:xfrm flipV="1">
              <a:off x="4752" y="4176"/>
              <a:ext cx="0" cy="144"/>
            </a:xfrm>
            <a:prstGeom prst="line">
              <a:avLst/>
            </a:prstGeom>
            <a:noFill/>
            <a:ln w="12700">
              <a:solidFill>
                <a:srgbClr val="0066FF"/>
              </a:solidFill>
              <a:round/>
              <a:headEnd type="triangle" w="sm" len="sm"/>
              <a:tailEnd type="triangle" w="sm" len="sm"/>
            </a:ln>
          </p:spPr>
          <p:txBody>
            <a:bodyPr/>
            <a:lstStyle/>
            <a:p>
              <a:endParaRPr lang="en-US"/>
            </a:p>
          </p:txBody>
        </p:sp>
        <p:grpSp>
          <p:nvGrpSpPr>
            <p:cNvPr id="183427" name="Group 436"/>
            <p:cNvGrpSpPr>
              <a:grpSpLocks noChangeAspect="1"/>
            </p:cNvGrpSpPr>
            <p:nvPr/>
          </p:nvGrpSpPr>
          <p:grpSpPr bwMode="auto">
            <a:xfrm rot="2700000">
              <a:off x="4512" y="3840"/>
              <a:ext cx="480" cy="480"/>
              <a:chOff x="4608" y="3936"/>
              <a:chExt cx="480" cy="480"/>
            </a:xfrm>
          </p:grpSpPr>
          <p:sp>
            <p:nvSpPr>
              <p:cNvPr id="183428" name="Line 437"/>
              <p:cNvSpPr>
                <a:spLocks noChangeAspect="1" noChangeShapeType="1"/>
              </p:cNvSpPr>
              <p:nvPr/>
            </p:nvSpPr>
            <p:spPr bwMode="auto">
              <a:xfrm>
                <a:off x="4848" y="3936"/>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29" name="Line 438"/>
              <p:cNvSpPr>
                <a:spLocks noChangeAspect="1" noChangeShapeType="1"/>
              </p:cNvSpPr>
              <p:nvPr/>
            </p:nvSpPr>
            <p:spPr bwMode="auto">
              <a:xfrm rot="5400000">
                <a:off x="5016" y="4104"/>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30" name="Line 439"/>
              <p:cNvSpPr>
                <a:spLocks noChangeAspect="1" noChangeShapeType="1"/>
              </p:cNvSpPr>
              <p:nvPr/>
            </p:nvSpPr>
            <p:spPr bwMode="auto">
              <a:xfrm rot="-5400000">
                <a:off x="4680" y="4104"/>
                <a:ext cx="0" cy="144"/>
              </a:xfrm>
              <a:prstGeom prst="line">
                <a:avLst/>
              </a:prstGeom>
              <a:noFill/>
              <a:ln w="12700">
                <a:solidFill>
                  <a:srgbClr val="0066FF"/>
                </a:solidFill>
                <a:round/>
                <a:headEnd type="triangle" w="sm" len="sm"/>
                <a:tailEnd type="triangle" w="sm" len="sm"/>
              </a:ln>
            </p:spPr>
            <p:txBody>
              <a:bodyPr/>
              <a:lstStyle/>
              <a:p>
                <a:endParaRPr lang="en-US"/>
              </a:p>
            </p:txBody>
          </p:sp>
          <p:sp>
            <p:nvSpPr>
              <p:cNvPr id="183431" name="Line 440"/>
              <p:cNvSpPr>
                <a:spLocks noChangeAspect="1" noChangeShapeType="1"/>
              </p:cNvSpPr>
              <p:nvPr/>
            </p:nvSpPr>
            <p:spPr bwMode="auto">
              <a:xfrm flipV="1">
                <a:off x="4848" y="4272"/>
                <a:ext cx="0" cy="144"/>
              </a:xfrm>
              <a:prstGeom prst="line">
                <a:avLst/>
              </a:prstGeom>
              <a:noFill/>
              <a:ln w="12700">
                <a:solidFill>
                  <a:srgbClr val="0066FF"/>
                </a:solidFill>
                <a:round/>
                <a:headEnd type="triangle" w="sm" len="sm"/>
                <a:tailEnd type="triangle" w="sm" len="sm"/>
              </a:ln>
            </p:spPr>
            <p:txBody>
              <a:bodyPr/>
              <a:lstStyle/>
              <a:p>
                <a:endParaRPr lang="en-US"/>
              </a:p>
            </p:txBody>
          </p:sp>
        </p:grpSp>
      </p:grpSp>
      <p:sp>
        <p:nvSpPr>
          <p:cNvPr id="183403" name="Oval 441"/>
          <p:cNvSpPr>
            <a:spLocks noChangeArrowheads="1"/>
          </p:cNvSpPr>
          <p:nvPr/>
        </p:nvSpPr>
        <p:spPr bwMode="auto">
          <a:xfrm>
            <a:off x="7162800" y="6096000"/>
            <a:ext cx="533400" cy="533400"/>
          </a:xfrm>
          <a:prstGeom prst="ellipse">
            <a:avLst/>
          </a:prstGeom>
          <a:solidFill>
            <a:srgbClr val="FFFF00">
              <a:alpha val="32156"/>
            </a:srgbClr>
          </a:solidFill>
          <a:ln w="9525">
            <a:solidFill>
              <a:srgbClr val="0066FF"/>
            </a:solidFill>
            <a:round/>
            <a:headEnd/>
            <a:tailEnd/>
          </a:ln>
        </p:spPr>
        <p:txBody>
          <a:bodyPr wrap="none" anchor="ctr"/>
          <a:lstStyle/>
          <a:p>
            <a:endParaRPr lang="en-US"/>
          </a:p>
        </p:txBody>
      </p:sp>
      <p:sp>
        <p:nvSpPr>
          <p:cNvPr id="11706" name="AutoShape 442"/>
          <p:cNvSpPr>
            <a:spLocks noChangeAspect="1" noChangeArrowheads="1"/>
          </p:cNvSpPr>
          <p:nvPr/>
        </p:nvSpPr>
        <p:spPr bwMode="auto">
          <a:xfrm>
            <a:off x="6858000" y="457200"/>
            <a:ext cx="228600" cy="228600"/>
          </a:xfrm>
          <a:prstGeom prst="star5">
            <a:avLst/>
          </a:prstGeom>
          <a:solidFill>
            <a:srgbClr val="FF0000"/>
          </a:solidFill>
          <a:ln w="9525">
            <a:solidFill>
              <a:schemeClr val="tx1"/>
            </a:solidFill>
            <a:miter lim="800000"/>
            <a:headEnd/>
            <a:tailEnd/>
          </a:ln>
          <a:effectLst/>
        </p:spPr>
        <p:txBody>
          <a:bodyPr wrap="none" anchor="ctr"/>
          <a:lstStyle/>
          <a:p>
            <a:pPr algn="ctr">
              <a:defRPr/>
            </a:pPr>
            <a:r>
              <a:rPr lang="en-US" sz="800" b="1">
                <a:solidFill>
                  <a:schemeClr val="bg1"/>
                </a:solidFill>
              </a:rPr>
              <a:t>1</a:t>
            </a:r>
          </a:p>
        </p:txBody>
      </p:sp>
      <p:sp>
        <p:nvSpPr>
          <p:cNvPr id="11707" name="AutoShape 443"/>
          <p:cNvSpPr>
            <a:spLocks noChangeAspect="1" noChangeArrowheads="1"/>
          </p:cNvSpPr>
          <p:nvPr/>
        </p:nvSpPr>
        <p:spPr bwMode="auto">
          <a:xfrm>
            <a:off x="6629400" y="457200"/>
            <a:ext cx="228600" cy="228600"/>
          </a:xfrm>
          <a:prstGeom prst="star5">
            <a:avLst/>
          </a:prstGeom>
          <a:solidFill>
            <a:srgbClr val="FFFF00"/>
          </a:solidFill>
          <a:ln w="9525">
            <a:solidFill>
              <a:schemeClr val="tx1"/>
            </a:solidFill>
            <a:miter lim="800000"/>
            <a:headEnd/>
            <a:tailEnd/>
          </a:ln>
          <a:effectLst/>
        </p:spPr>
        <p:txBody>
          <a:bodyPr wrap="none" anchor="ctr"/>
          <a:lstStyle/>
          <a:p>
            <a:pPr algn="ctr">
              <a:defRPr/>
            </a:pPr>
            <a:r>
              <a:rPr lang="en-US" sz="800" b="1"/>
              <a:t>1</a:t>
            </a:r>
          </a:p>
        </p:txBody>
      </p:sp>
      <p:sp>
        <p:nvSpPr>
          <p:cNvPr id="183406" name="Text Box 444"/>
          <p:cNvSpPr txBox="1">
            <a:spLocks noChangeArrowheads="1"/>
          </p:cNvSpPr>
          <p:nvPr/>
        </p:nvSpPr>
        <p:spPr bwMode="auto">
          <a:xfrm>
            <a:off x="7391400" y="41910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ARREST/DETAIN</a:t>
            </a:r>
            <a:endParaRPr lang="en-US" sz="800" b="1"/>
          </a:p>
        </p:txBody>
      </p:sp>
      <p:grpSp>
        <p:nvGrpSpPr>
          <p:cNvPr id="183407" name="Group 445"/>
          <p:cNvGrpSpPr>
            <a:grpSpLocks/>
          </p:cNvGrpSpPr>
          <p:nvPr/>
        </p:nvGrpSpPr>
        <p:grpSpPr bwMode="auto">
          <a:xfrm>
            <a:off x="7448550" y="4270375"/>
            <a:ext cx="323850" cy="222250"/>
            <a:chOff x="3072" y="1632"/>
            <a:chExt cx="204" cy="140"/>
          </a:xfrm>
        </p:grpSpPr>
        <p:sp>
          <p:nvSpPr>
            <p:cNvPr id="183416" name="Rectangle 446"/>
            <p:cNvSpPr>
              <a:spLocks noChangeArrowheads="1"/>
            </p:cNvSpPr>
            <p:nvPr/>
          </p:nvSpPr>
          <p:spPr bwMode="auto">
            <a:xfrm>
              <a:off x="3072" y="1632"/>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sp>
          <p:nvSpPr>
            <p:cNvPr id="183417" name="Oval 447"/>
            <p:cNvSpPr>
              <a:spLocks noChangeArrowheads="1"/>
            </p:cNvSpPr>
            <p:nvPr/>
          </p:nvSpPr>
          <p:spPr bwMode="auto">
            <a:xfrm>
              <a:off x="3120" y="1648"/>
              <a:ext cx="109" cy="109"/>
            </a:xfrm>
            <a:prstGeom prst="ellipse">
              <a:avLst/>
            </a:prstGeom>
            <a:solidFill>
              <a:srgbClr val="CCFFFF"/>
            </a:solidFill>
            <a:ln w="9525">
              <a:solidFill>
                <a:srgbClr val="3366FF"/>
              </a:solidFill>
              <a:round/>
              <a:headEnd/>
              <a:tailEnd/>
            </a:ln>
          </p:spPr>
          <p:txBody>
            <a:bodyPr wrap="none" anchor="ctr"/>
            <a:lstStyle/>
            <a:p>
              <a:endParaRPr lang="en-US"/>
            </a:p>
          </p:txBody>
        </p:sp>
        <p:grpSp>
          <p:nvGrpSpPr>
            <p:cNvPr id="183418" name="Group 448"/>
            <p:cNvGrpSpPr>
              <a:grpSpLocks/>
            </p:cNvGrpSpPr>
            <p:nvPr/>
          </p:nvGrpSpPr>
          <p:grpSpPr bwMode="auto">
            <a:xfrm>
              <a:off x="3150" y="1655"/>
              <a:ext cx="46" cy="95"/>
              <a:chOff x="1826" y="2956"/>
              <a:chExt cx="46" cy="95"/>
            </a:xfrm>
          </p:grpSpPr>
          <p:sp>
            <p:nvSpPr>
              <p:cNvPr id="183419" name="Oval 449"/>
              <p:cNvSpPr>
                <a:spLocks noChangeArrowheads="1"/>
              </p:cNvSpPr>
              <p:nvPr/>
            </p:nvSpPr>
            <p:spPr bwMode="auto">
              <a:xfrm>
                <a:off x="1836" y="2956"/>
                <a:ext cx="29" cy="29"/>
              </a:xfrm>
              <a:prstGeom prst="ellipse">
                <a:avLst/>
              </a:prstGeom>
              <a:solidFill>
                <a:srgbClr val="CCFFFF"/>
              </a:solidFill>
              <a:ln w="12700">
                <a:solidFill>
                  <a:srgbClr val="3366FF"/>
                </a:solidFill>
                <a:round/>
                <a:headEnd/>
                <a:tailEnd/>
              </a:ln>
            </p:spPr>
            <p:txBody>
              <a:bodyPr wrap="none" anchor="ctr"/>
              <a:lstStyle/>
              <a:p>
                <a:endParaRPr lang="en-US"/>
              </a:p>
            </p:txBody>
          </p:sp>
          <p:sp>
            <p:nvSpPr>
              <p:cNvPr id="183420" name="Line 450"/>
              <p:cNvSpPr>
                <a:spLocks noChangeShapeType="1"/>
              </p:cNvSpPr>
              <p:nvPr/>
            </p:nvSpPr>
            <p:spPr bwMode="auto">
              <a:xfrm>
                <a:off x="1826" y="3004"/>
                <a:ext cx="46" cy="0"/>
              </a:xfrm>
              <a:prstGeom prst="line">
                <a:avLst/>
              </a:prstGeom>
              <a:noFill/>
              <a:ln w="12700">
                <a:solidFill>
                  <a:srgbClr val="3366FF"/>
                </a:solidFill>
                <a:round/>
                <a:headEnd/>
                <a:tailEnd/>
              </a:ln>
            </p:spPr>
            <p:txBody>
              <a:bodyPr/>
              <a:lstStyle/>
              <a:p>
                <a:endParaRPr lang="en-US"/>
              </a:p>
            </p:txBody>
          </p:sp>
          <p:sp>
            <p:nvSpPr>
              <p:cNvPr id="183421" name="Line 451"/>
              <p:cNvSpPr>
                <a:spLocks noChangeShapeType="1"/>
              </p:cNvSpPr>
              <p:nvPr/>
            </p:nvSpPr>
            <p:spPr bwMode="auto">
              <a:xfrm>
                <a:off x="1850" y="2982"/>
                <a:ext cx="0" cy="69"/>
              </a:xfrm>
              <a:prstGeom prst="line">
                <a:avLst/>
              </a:prstGeom>
              <a:noFill/>
              <a:ln w="12700">
                <a:solidFill>
                  <a:srgbClr val="3366FF"/>
                </a:solidFill>
                <a:round/>
                <a:headEnd/>
                <a:tailEnd/>
              </a:ln>
            </p:spPr>
            <p:txBody>
              <a:bodyPr/>
              <a:lstStyle/>
              <a:p>
                <a:endParaRPr lang="en-US"/>
              </a:p>
            </p:txBody>
          </p:sp>
        </p:grpSp>
      </p:grpSp>
      <p:grpSp>
        <p:nvGrpSpPr>
          <p:cNvPr id="183408" name="Group 452"/>
          <p:cNvGrpSpPr>
            <a:grpSpLocks/>
          </p:cNvGrpSpPr>
          <p:nvPr/>
        </p:nvGrpSpPr>
        <p:grpSpPr bwMode="auto">
          <a:xfrm>
            <a:off x="6991350" y="4267200"/>
            <a:ext cx="323850" cy="222250"/>
            <a:chOff x="3072" y="1632"/>
            <a:chExt cx="204" cy="140"/>
          </a:xfrm>
        </p:grpSpPr>
        <p:sp>
          <p:nvSpPr>
            <p:cNvPr id="183410" name="Rectangle 453"/>
            <p:cNvSpPr>
              <a:spLocks noChangeArrowheads="1"/>
            </p:cNvSpPr>
            <p:nvPr/>
          </p:nvSpPr>
          <p:spPr bwMode="auto">
            <a:xfrm>
              <a:off x="3072" y="1632"/>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sp>
          <p:nvSpPr>
            <p:cNvPr id="183411" name="Oval 454"/>
            <p:cNvSpPr>
              <a:spLocks noChangeArrowheads="1"/>
            </p:cNvSpPr>
            <p:nvPr/>
          </p:nvSpPr>
          <p:spPr bwMode="auto">
            <a:xfrm>
              <a:off x="3120" y="1648"/>
              <a:ext cx="109" cy="109"/>
            </a:xfrm>
            <a:prstGeom prst="ellipse">
              <a:avLst/>
            </a:prstGeom>
            <a:solidFill>
              <a:srgbClr val="FF3300"/>
            </a:solidFill>
            <a:ln w="9525">
              <a:solidFill>
                <a:srgbClr val="FFFF00"/>
              </a:solidFill>
              <a:round/>
              <a:headEnd/>
              <a:tailEnd/>
            </a:ln>
          </p:spPr>
          <p:txBody>
            <a:bodyPr wrap="none" anchor="ctr"/>
            <a:lstStyle/>
            <a:p>
              <a:endParaRPr lang="en-US"/>
            </a:p>
          </p:txBody>
        </p:sp>
        <p:grpSp>
          <p:nvGrpSpPr>
            <p:cNvPr id="183412" name="Group 455"/>
            <p:cNvGrpSpPr>
              <a:grpSpLocks/>
            </p:cNvGrpSpPr>
            <p:nvPr/>
          </p:nvGrpSpPr>
          <p:grpSpPr bwMode="auto">
            <a:xfrm>
              <a:off x="3150" y="1655"/>
              <a:ext cx="46" cy="95"/>
              <a:chOff x="1826" y="2956"/>
              <a:chExt cx="46" cy="95"/>
            </a:xfrm>
          </p:grpSpPr>
          <p:sp>
            <p:nvSpPr>
              <p:cNvPr id="183413" name="Oval 456"/>
              <p:cNvSpPr>
                <a:spLocks noChangeArrowheads="1"/>
              </p:cNvSpPr>
              <p:nvPr/>
            </p:nvSpPr>
            <p:spPr bwMode="auto">
              <a:xfrm>
                <a:off x="1836" y="2956"/>
                <a:ext cx="29" cy="29"/>
              </a:xfrm>
              <a:prstGeom prst="ellipse">
                <a:avLst/>
              </a:prstGeom>
              <a:solidFill>
                <a:srgbClr val="FF3300"/>
              </a:solidFill>
              <a:ln w="12700">
                <a:solidFill>
                  <a:srgbClr val="FFFF00"/>
                </a:solidFill>
                <a:round/>
                <a:headEnd/>
                <a:tailEnd/>
              </a:ln>
            </p:spPr>
            <p:txBody>
              <a:bodyPr wrap="none" anchor="ctr"/>
              <a:lstStyle/>
              <a:p>
                <a:endParaRPr lang="en-US"/>
              </a:p>
            </p:txBody>
          </p:sp>
          <p:sp>
            <p:nvSpPr>
              <p:cNvPr id="183414" name="Line 457"/>
              <p:cNvSpPr>
                <a:spLocks noChangeShapeType="1"/>
              </p:cNvSpPr>
              <p:nvPr/>
            </p:nvSpPr>
            <p:spPr bwMode="auto">
              <a:xfrm>
                <a:off x="1826" y="3004"/>
                <a:ext cx="46" cy="0"/>
              </a:xfrm>
              <a:prstGeom prst="line">
                <a:avLst/>
              </a:prstGeom>
              <a:noFill/>
              <a:ln w="12700">
                <a:solidFill>
                  <a:srgbClr val="FFFF00"/>
                </a:solidFill>
                <a:round/>
                <a:headEnd/>
                <a:tailEnd/>
              </a:ln>
            </p:spPr>
            <p:txBody>
              <a:bodyPr/>
              <a:lstStyle/>
              <a:p>
                <a:endParaRPr lang="en-US"/>
              </a:p>
            </p:txBody>
          </p:sp>
          <p:sp>
            <p:nvSpPr>
              <p:cNvPr id="183415" name="Line 458"/>
              <p:cNvSpPr>
                <a:spLocks noChangeShapeType="1"/>
              </p:cNvSpPr>
              <p:nvPr/>
            </p:nvSpPr>
            <p:spPr bwMode="auto">
              <a:xfrm>
                <a:off x="1850" y="2982"/>
                <a:ext cx="0" cy="69"/>
              </a:xfrm>
              <a:prstGeom prst="line">
                <a:avLst/>
              </a:prstGeom>
              <a:noFill/>
              <a:ln w="12700">
                <a:solidFill>
                  <a:srgbClr val="FFFF00"/>
                </a:solidFill>
                <a:round/>
                <a:headEnd/>
                <a:tailEnd/>
              </a:ln>
            </p:spPr>
            <p:txBody>
              <a:bodyPr/>
              <a:lstStyle/>
              <a:p>
                <a:endParaRPr lang="en-US"/>
              </a:p>
            </p:txBody>
          </p:sp>
        </p:grpSp>
      </p:grpSp>
      <p:sp>
        <p:nvSpPr>
          <p:cNvPr id="183409" name="Rectangle 459"/>
          <p:cNvSpPr>
            <a:spLocks noChangeArrowheads="1"/>
          </p:cNvSpPr>
          <p:nvPr/>
        </p:nvSpPr>
        <p:spPr bwMode="auto">
          <a:xfrm>
            <a:off x="6629400" y="838200"/>
            <a:ext cx="152400" cy="152400"/>
          </a:xfrm>
          <a:prstGeom prst="rect">
            <a:avLst/>
          </a:prstGeom>
          <a:solidFill>
            <a:srgbClr val="99CCFF"/>
          </a:solidFill>
          <a:ln w="19050">
            <a:solidFill>
              <a:srgbClr val="3366FF"/>
            </a:solidFill>
            <a:miter lim="800000"/>
            <a:headEnd/>
            <a:tailEnd/>
          </a:ln>
        </p:spPr>
        <p:txBody>
          <a:bodyPr wrap="none" anchor="ctr"/>
          <a:lstStyle/>
          <a:p>
            <a:pPr algn="ctr"/>
            <a:r>
              <a:rPr lang="en-US" sz="900" b="1">
                <a:solidFill>
                  <a:srgbClr val="0066FF"/>
                </a:solidFill>
              </a:rPr>
              <a:t>1</a:t>
            </a:r>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Text Box 2"/>
          <p:cNvSpPr txBox="1">
            <a:spLocks noChangeArrowheads="1"/>
          </p:cNvSpPr>
          <p:nvPr/>
        </p:nvSpPr>
        <p:spPr bwMode="auto">
          <a:xfrm>
            <a:off x="0" y="3733800"/>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PEACEFUL</a:t>
            </a:r>
          </a:p>
          <a:p>
            <a:pPr>
              <a:spcBef>
                <a:spcPct val="10000"/>
              </a:spcBef>
            </a:pPr>
            <a:r>
              <a:rPr lang="en-US" sz="1000"/>
              <a:t>          DEMONSTRATION</a:t>
            </a:r>
            <a:endParaRPr lang="en-US" sz="800" b="1"/>
          </a:p>
        </p:txBody>
      </p:sp>
      <p:sp>
        <p:nvSpPr>
          <p:cNvPr id="184323" name="Text Box 3"/>
          <p:cNvSpPr txBox="1">
            <a:spLocks noChangeArrowheads="1"/>
          </p:cNvSpPr>
          <p:nvPr/>
        </p:nvSpPr>
        <p:spPr bwMode="auto">
          <a:xfrm>
            <a:off x="0" y="40862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REFUGEES</a:t>
            </a:r>
            <a:endParaRPr lang="en-US" sz="800" b="1"/>
          </a:p>
        </p:txBody>
      </p:sp>
      <p:grpSp>
        <p:nvGrpSpPr>
          <p:cNvPr id="184324" name="Group 4"/>
          <p:cNvGrpSpPr>
            <a:grpSpLocks/>
          </p:cNvGrpSpPr>
          <p:nvPr/>
        </p:nvGrpSpPr>
        <p:grpSpPr bwMode="auto">
          <a:xfrm>
            <a:off x="57150" y="4165600"/>
            <a:ext cx="323850" cy="222250"/>
            <a:chOff x="4320" y="772"/>
            <a:chExt cx="204" cy="140"/>
          </a:xfrm>
        </p:grpSpPr>
        <p:sp>
          <p:nvSpPr>
            <p:cNvPr id="184776" name="Rectangle 5"/>
            <p:cNvSpPr>
              <a:spLocks noChangeArrowheads="1"/>
            </p:cNvSpPr>
            <p:nvPr/>
          </p:nvSpPr>
          <p:spPr bwMode="auto">
            <a:xfrm>
              <a:off x="4320" y="77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777" name="Group 6"/>
            <p:cNvGrpSpPr>
              <a:grpSpLocks/>
            </p:cNvGrpSpPr>
            <p:nvPr/>
          </p:nvGrpSpPr>
          <p:grpSpPr bwMode="auto">
            <a:xfrm>
              <a:off x="4398" y="795"/>
              <a:ext cx="46" cy="95"/>
              <a:chOff x="1826" y="2956"/>
              <a:chExt cx="46" cy="95"/>
            </a:xfrm>
          </p:grpSpPr>
          <p:sp>
            <p:nvSpPr>
              <p:cNvPr id="184786" name="Oval 7"/>
              <p:cNvSpPr>
                <a:spLocks noChangeArrowheads="1"/>
              </p:cNvSpPr>
              <p:nvPr/>
            </p:nvSpPr>
            <p:spPr bwMode="auto">
              <a:xfrm>
                <a:off x="1836" y="295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787" name="Line 8"/>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4788" name="Line 9"/>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grpSp>
          <p:nvGrpSpPr>
            <p:cNvPr id="184778" name="Group 10"/>
            <p:cNvGrpSpPr>
              <a:grpSpLocks/>
            </p:cNvGrpSpPr>
            <p:nvPr/>
          </p:nvGrpSpPr>
          <p:grpSpPr bwMode="auto">
            <a:xfrm>
              <a:off x="4460" y="804"/>
              <a:ext cx="46" cy="95"/>
              <a:chOff x="1826" y="2956"/>
              <a:chExt cx="46" cy="95"/>
            </a:xfrm>
          </p:grpSpPr>
          <p:sp>
            <p:nvSpPr>
              <p:cNvPr id="184783" name="Oval 11"/>
              <p:cNvSpPr>
                <a:spLocks noChangeArrowheads="1"/>
              </p:cNvSpPr>
              <p:nvPr/>
            </p:nvSpPr>
            <p:spPr bwMode="auto">
              <a:xfrm>
                <a:off x="1836" y="295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784" name="Line 12"/>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4785" name="Line 13"/>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grpSp>
          <p:nvGrpSpPr>
            <p:cNvPr id="184779" name="Group 14"/>
            <p:cNvGrpSpPr>
              <a:grpSpLocks/>
            </p:cNvGrpSpPr>
            <p:nvPr/>
          </p:nvGrpSpPr>
          <p:grpSpPr bwMode="auto">
            <a:xfrm>
              <a:off x="4336" y="805"/>
              <a:ext cx="46" cy="95"/>
              <a:chOff x="1826" y="2956"/>
              <a:chExt cx="46" cy="95"/>
            </a:xfrm>
          </p:grpSpPr>
          <p:sp>
            <p:nvSpPr>
              <p:cNvPr id="184780" name="Oval 15"/>
              <p:cNvSpPr>
                <a:spLocks noChangeArrowheads="1"/>
              </p:cNvSpPr>
              <p:nvPr/>
            </p:nvSpPr>
            <p:spPr bwMode="auto">
              <a:xfrm>
                <a:off x="1836" y="295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781" name="Line 16"/>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4782" name="Line 17"/>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grpSp>
      <p:sp>
        <p:nvSpPr>
          <p:cNvPr id="184325" name="Text Box 18"/>
          <p:cNvSpPr txBox="1">
            <a:spLocks noChangeArrowheads="1"/>
          </p:cNvSpPr>
          <p:nvPr/>
        </p:nvSpPr>
        <p:spPr bwMode="auto">
          <a:xfrm>
            <a:off x="0" y="57658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GREEN ON BLUE</a:t>
            </a:r>
            <a:endParaRPr lang="en-US" sz="800" b="1"/>
          </a:p>
        </p:txBody>
      </p:sp>
      <p:grpSp>
        <p:nvGrpSpPr>
          <p:cNvPr id="184326" name="Group 19"/>
          <p:cNvGrpSpPr>
            <a:grpSpLocks/>
          </p:cNvGrpSpPr>
          <p:nvPr/>
        </p:nvGrpSpPr>
        <p:grpSpPr bwMode="auto">
          <a:xfrm>
            <a:off x="57150" y="5835650"/>
            <a:ext cx="323850" cy="222250"/>
            <a:chOff x="4176" y="3984"/>
            <a:chExt cx="204" cy="140"/>
          </a:xfrm>
        </p:grpSpPr>
        <p:sp>
          <p:nvSpPr>
            <p:cNvPr id="184770" name="Rectangle 20"/>
            <p:cNvSpPr>
              <a:spLocks noChangeArrowheads="1"/>
            </p:cNvSpPr>
            <p:nvPr/>
          </p:nvSpPr>
          <p:spPr bwMode="auto">
            <a:xfrm>
              <a:off x="4176"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71" name="Oval 21"/>
            <p:cNvSpPr>
              <a:spLocks noChangeArrowheads="1"/>
            </p:cNvSpPr>
            <p:nvPr/>
          </p:nvSpPr>
          <p:spPr bwMode="auto">
            <a:xfrm>
              <a:off x="4221" y="3997"/>
              <a:ext cx="115" cy="115"/>
            </a:xfrm>
            <a:prstGeom prst="ellipse">
              <a:avLst/>
            </a:prstGeom>
            <a:solidFill>
              <a:srgbClr val="0000FF"/>
            </a:solidFill>
            <a:ln w="9525">
              <a:solidFill>
                <a:schemeClr val="tx1"/>
              </a:solidFill>
              <a:round/>
              <a:headEnd/>
              <a:tailEnd/>
            </a:ln>
          </p:spPr>
          <p:txBody>
            <a:bodyPr wrap="none" anchor="ctr"/>
            <a:lstStyle/>
            <a:p>
              <a:endParaRPr lang="en-US"/>
            </a:p>
          </p:txBody>
        </p:sp>
        <p:grpSp>
          <p:nvGrpSpPr>
            <p:cNvPr id="184772" name="Group 22"/>
            <p:cNvGrpSpPr>
              <a:grpSpLocks/>
            </p:cNvGrpSpPr>
            <p:nvPr/>
          </p:nvGrpSpPr>
          <p:grpSpPr bwMode="auto">
            <a:xfrm>
              <a:off x="4221" y="3994"/>
              <a:ext cx="117" cy="58"/>
              <a:chOff x="950" y="3120"/>
              <a:chExt cx="117" cy="58"/>
            </a:xfrm>
          </p:grpSpPr>
          <p:sp>
            <p:nvSpPr>
              <p:cNvPr id="184773" name="Arc 23"/>
              <p:cNvSpPr>
                <a:spLocks/>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74" name="Arc 24"/>
              <p:cNvSpPr>
                <a:spLocks/>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75" name="Line 25"/>
              <p:cNvSpPr>
                <a:spLocks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sp>
        <p:nvSpPr>
          <p:cNvPr id="184327" name="Text Box 26"/>
          <p:cNvSpPr txBox="1">
            <a:spLocks noChangeArrowheads="1"/>
          </p:cNvSpPr>
          <p:nvPr/>
        </p:nvSpPr>
        <p:spPr bwMode="auto">
          <a:xfrm>
            <a:off x="0" y="54038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BLUE ON BLUE</a:t>
            </a:r>
            <a:endParaRPr lang="en-US" sz="800" b="1"/>
          </a:p>
        </p:txBody>
      </p:sp>
      <p:grpSp>
        <p:nvGrpSpPr>
          <p:cNvPr id="184328" name="Group 27"/>
          <p:cNvGrpSpPr>
            <a:grpSpLocks/>
          </p:cNvGrpSpPr>
          <p:nvPr/>
        </p:nvGrpSpPr>
        <p:grpSpPr bwMode="auto">
          <a:xfrm>
            <a:off x="57150" y="5473700"/>
            <a:ext cx="323850" cy="222250"/>
            <a:chOff x="4176" y="3984"/>
            <a:chExt cx="204" cy="140"/>
          </a:xfrm>
        </p:grpSpPr>
        <p:sp>
          <p:nvSpPr>
            <p:cNvPr id="184764" name="Rectangle 28"/>
            <p:cNvSpPr>
              <a:spLocks noChangeArrowheads="1"/>
            </p:cNvSpPr>
            <p:nvPr/>
          </p:nvSpPr>
          <p:spPr bwMode="auto">
            <a:xfrm>
              <a:off x="4176"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65" name="Oval 29"/>
            <p:cNvSpPr>
              <a:spLocks noChangeArrowheads="1"/>
            </p:cNvSpPr>
            <p:nvPr/>
          </p:nvSpPr>
          <p:spPr bwMode="auto">
            <a:xfrm>
              <a:off x="4221" y="3997"/>
              <a:ext cx="115" cy="115"/>
            </a:xfrm>
            <a:prstGeom prst="ellipse">
              <a:avLst/>
            </a:prstGeom>
            <a:solidFill>
              <a:srgbClr val="CCFFFF"/>
            </a:solidFill>
            <a:ln w="9525">
              <a:solidFill>
                <a:schemeClr val="tx1"/>
              </a:solidFill>
              <a:round/>
              <a:headEnd/>
              <a:tailEnd/>
            </a:ln>
          </p:spPr>
          <p:txBody>
            <a:bodyPr wrap="none" anchor="ctr"/>
            <a:lstStyle/>
            <a:p>
              <a:endParaRPr lang="en-US"/>
            </a:p>
          </p:txBody>
        </p:sp>
        <p:grpSp>
          <p:nvGrpSpPr>
            <p:cNvPr id="184766" name="Group 30"/>
            <p:cNvGrpSpPr>
              <a:grpSpLocks/>
            </p:cNvGrpSpPr>
            <p:nvPr/>
          </p:nvGrpSpPr>
          <p:grpSpPr bwMode="auto">
            <a:xfrm>
              <a:off x="4221" y="3994"/>
              <a:ext cx="117" cy="58"/>
              <a:chOff x="950" y="3120"/>
              <a:chExt cx="117" cy="58"/>
            </a:xfrm>
          </p:grpSpPr>
          <p:sp>
            <p:nvSpPr>
              <p:cNvPr id="184767" name="Arc 31"/>
              <p:cNvSpPr>
                <a:spLocks/>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84768" name="Arc 32"/>
              <p:cNvSpPr>
                <a:spLocks/>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84769" name="Line 33"/>
              <p:cNvSpPr>
                <a:spLocks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sp>
        <p:nvSpPr>
          <p:cNvPr id="184329" name="Text Box 34"/>
          <p:cNvSpPr txBox="1">
            <a:spLocks noChangeArrowheads="1"/>
          </p:cNvSpPr>
          <p:nvPr/>
        </p:nvSpPr>
        <p:spPr bwMode="auto">
          <a:xfrm>
            <a:off x="0" y="61182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BLUE ON GREEN</a:t>
            </a:r>
            <a:endParaRPr lang="en-US" sz="800" b="1"/>
          </a:p>
        </p:txBody>
      </p:sp>
      <p:grpSp>
        <p:nvGrpSpPr>
          <p:cNvPr id="184330" name="Group 35"/>
          <p:cNvGrpSpPr>
            <a:grpSpLocks/>
          </p:cNvGrpSpPr>
          <p:nvPr/>
        </p:nvGrpSpPr>
        <p:grpSpPr bwMode="auto">
          <a:xfrm>
            <a:off x="57150" y="6207125"/>
            <a:ext cx="323850" cy="222250"/>
            <a:chOff x="4224" y="1632"/>
            <a:chExt cx="204" cy="140"/>
          </a:xfrm>
        </p:grpSpPr>
        <p:sp>
          <p:nvSpPr>
            <p:cNvPr id="184758" name="Rectangle 36"/>
            <p:cNvSpPr>
              <a:spLocks noChangeArrowheads="1"/>
            </p:cNvSpPr>
            <p:nvPr/>
          </p:nvSpPr>
          <p:spPr bwMode="auto">
            <a:xfrm>
              <a:off x="4224" y="163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59" name="Oval 37"/>
            <p:cNvSpPr>
              <a:spLocks noChangeArrowheads="1"/>
            </p:cNvSpPr>
            <p:nvPr/>
          </p:nvSpPr>
          <p:spPr bwMode="auto">
            <a:xfrm flipH="1" flipV="1">
              <a:off x="4269" y="1645"/>
              <a:ext cx="115" cy="115"/>
            </a:xfrm>
            <a:prstGeom prst="ellipse">
              <a:avLst/>
            </a:prstGeom>
            <a:solidFill>
              <a:srgbClr val="0000FF"/>
            </a:solidFill>
            <a:ln w="9525">
              <a:solidFill>
                <a:schemeClr val="tx1"/>
              </a:solidFill>
              <a:round/>
              <a:headEnd/>
              <a:tailEnd/>
            </a:ln>
          </p:spPr>
          <p:txBody>
            <a:bodyPr wrap="none" anchor="ctr"/>
            <a:lstStyle/>
            <a:p>
              <a:endParaRPr lang="en-US"/>
            </a:p>
          </p:txBody>
        </p:sp>
        <p:grpSp>
          <p:nvGrpSpPr>
            <p:cNvPr id="184760" name="Group 38"/>
            <p:cNvGrpSpPr>
              <a:grpSpLocks/>
            </p:cNvGrpSpPr>
            <p:nvPr/>
          </p:nvGrpSpPr>
          <p:grpSpPr bwMode="auto">
            <a:xfrm flipH="1" flipV="1">
              <a:off x="4269" y="1703"/>
              <a:ext cx="117" cy="58"/>
              <a:chOff x="950" y="3120"/>
              <a:chExt cx="117" cy="58"/>
            </a:xfrm>
          </p:grpSpPr>
          <p:sp>
            <p:nvSpPr>
              <p:cNvPr id="184761" name="Arc 39"/>
              <p:cNvSpPr>
                <a:spLocks/>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62" name="Arc 40"/>
              <p:cNvSpPr>
                <a:spLocks/>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63" name="Line 41"/>
              <p:cNvSpPr>
                <a:spLocks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sp>
        <p:nvSpPr>
          <p:cNvPr id="184331" name="Text Box 42"/>
          <p:cNvSpPr txBox="1">
            <a:spLocks noChangeArrowheads="1"/>
          </p:cNvSpPr>
          <p:nvPr/>
        </p:nvSpPr>
        <p:spPr bwMode="auto">
          <a:xfrm>
            <a:off x="0" y="6492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GREEN ON GREEN</a:t>
            </a:r>
            <a:endParaRPr lang="en-US" sz="800" b="1"/>
          </a:p>
        </p:txBody>
      </p:sp>
      <p:grpSp>
        <p:nvGrpSpPr>
          <p:cNvPr id="184332" name="Group 43"/>
          <p:cNvGrpSpPr>
            <a:grpSpLocks/>
          </p:cNvGrpSpPr>
          <p:nvPr/>
        </p:nvGrpSpPr>
        <p:grpSpPr bwMode="auto">
          <a:xfrm>
            <a:off x="61913" y="6559550"/>
            <a:ext cx="323850" cy="222250"/>
            <a:chOff x="3936" y="1824"/>
            <a:chExt cx="204" cy="140"/>
          </a:xfrm>
        </p:grpSpPr>
        <p:sp>
          <p:nvSpPr>
            <p:cNvPr id="184752" name="Rectangle 44"/>
            <p:cNvSpPr>
              <a:spLocks noChangeArrowheads="1"/>
            </p:cNvSpPr>
            <p:nvPr/>
          </p:nvSpPr>
          <p:spPr bwMode="auto">
            <a:xfrm>
              <a:off x="3936" y="182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53" name="Oval 45"/>
            <p:cNvSpPr>
              <a:spLocks noChangeArrowheads="1"/>
            </p:cNvSpPr>
            <p:nvPr/>
          </p:nvSpPr>
          <p:spPr bwMode="auto">
            <a:xfrm>
              <a:off x="3981" y="1837"/>
              <a:ext cx="115" cy="115"/>
            </a:xfrm>
            <a:prstGeom prst="ellipse">
              <a:avLst/>
            </a:prstGeom>
            <a:solidFill>
              <a:srgbClr val="CCFFCC"/>
            </a:solidFill>
            <a:ln w="9525">
              <a:solidFill>
                <a:schemeClr val="tx1"/>
              </a:solidFill>
              <a:round/>
              <a:headEnd/>
              <a:tailEnd/>
            </a:ln>
          </p:spPr>
          <p:txBody>
            <a:bodyPr wrap="none" anchor="ctr"/>
            <a:lstStyle/>
            <a:p>
              <a:endParaRPr lang="en-US"/>
            </a:p>
          </p:txBody>
        </p:sp>
        <p:grpSp>
          <p:nvGrpSpPr>
            <p:cNvPr id="184754" name="Group 46"/>
            <p:cNvGrpSpPr>
              <a:grpSpLocks/>
            </p:cNvGrpSpPr>
            <p:nvPr/>
          </p:nvGrpSpPr>
          <p:grpSpPr bwMode="auto">
            <a:xfrm>
              <a:off x="3981" y="1834"/>
              <a:ext cx="117" cy="58"/>
              <a:chOff x="950" y="3120"/>
              <a:chExt cx="117" cy="58"/>
            </a:xfrm>
          </p:grpSpPr>
          <p:sp>
            <p:nvSpPr>
              <p:cNvPr id="184755" name="Arc 47"/>
              <p:cNvSpPr>
                <a:spLocks/>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56" name="Arc 48"/>
              <p:cNvSpPr>
                <a:spLocks/>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57" name="Line 49"/>
              <p:cNvSpPr>
                <a:spLocks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grpSp>
        <p:nvGrpSpPr>
          <p:cNvPr id="184333" name="Group 50"/>
          <p:cNvGrpSpPr>
            <a:grpSpLocks noChangeAspect="1"/>
          </p:cNvGrpSpPr>
          <p:nvPr/>
        </p:nvGrpSpPr>
        <p:grpSpPr bwMode="auto">
          <a:xfrm>
            <a:off x="1838325" y="6248400"/>
            <a:ext cx="238125" cy="163513"/>
            <a:chOff x="4224" y="1632"/>
            <a:chExt cx="204" cy="140"/>
          </a:xfrm>
        </p:grpSpPr>
        <p:sp>
          <p:nvSpPr>
            <p:cNvPr id="184746" name="Rectangle 51"/>
            <p:cNvSpPr>
              <a:spLocks noChangeAspect="1" noChangeArrowheads="1"/>
            </p:cNvSpPr>
            <p:nvPr/>
          </p:nvSpPr>
          <p:spPr bwMode="auto">
            <a:xfrm>
              <a:off x="4224" y="163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47" name="Oval 52"/>
            <p:cNvSpPr>
              <a:spLocks noChangeAspect="1" noChangeArrowheads="1"/>
            </p:cNvSpPr>
            <p:nvPr/>
          </p:nvSpPr>
          <p:spPr bwMode="auto">
            <a:xfrm flipH="1" flipV="1">
              <a:off x="4269" y="1645"/>
              <a:ext cx="115" cy="115"/>
            </a:xfrm>
            <a:prstGeom prst="ellipse">
              <a:avLst/>
            </a:prstGeom>
            <a:solidFill>
              <a:srgbClr val="0000FF"/>
            </a:solidFill>
            <a:ln w="9525">
              <a:solidFill>
                <a:schemeClr val="tx1"/>
              </a:solidFill>
              <a:round/>
              <a:headEnd/>
              <a:tailEnd/>
            </a:ln>
          </p:spPr>
          <p:txBody>
            <a:bodyPr wrap="none" anchor="ctr"/>
            <a:lstStyle/>
            <a:p>
              <a:endParaRPr lang="en-US"/>
            </a:p>
          </p:txBody>
        </p:sp>
        <p:grpSp>
          <p:nvGrpSpPr>
            <p:cNvPr id="184748" name="Group 53"/>
            <p:cNvGrpSpPr>
              <a:grpSpLocks noChangeAspect="1"/>
            </p:cNvGrpSpPr>
            <p:nvPr/>
          </p:nvGrpSpPr>
          <p:grpSpPr bwMode="auto">
            <a:xfrm flipH="1" flipV="1">
              <a:off x="4269" y="1703"/>
              <a:ext cx="117" cy="58"/>
              <a:chOff x="950" y="3120"/>
              <a:chExt cx="117" cy="58"/>
            </a:xfrm>
          </p:grpSpPr>
          <p:sp>
            <p:nvSpPr>
              <p:cNvPr id="184749" name="Arc 54"/>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50" name="Arc 55"/>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51" name="Line 56"/>
              <p:cNvSpPr>
                <a:spLocks noChangeAspect="1"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grpSp>
        <p:nvGrpSpPr>
          <p:cNvPr id="184334" name="Group 57"/>
          <p:cNvGrpSpPr>
            <a:grpSpLocks noChangeAspect="1"/>
          </p:cNvGrpSpPr>
          <p:nvPr/>
        </p:nvGrpSpPr>
        <p:grpSpPr bwMode="auto">
          <a:xfrm>
            <a:off x="1838325" y="5867400"/>
            <a:ext cx="238125" cy="163513"/>
            <a:chOff x="4176" y="3984"/>
            <a:chExt cx="204" cy="140"/>
          </a:xfrm>
        </p:grpSpPr>
        <p:sp>
          <p:nvSpPr>
            <p:cNvPr id="184740" name="Rectangle 58"/>
            <p:cNvSpPr>
              <a:spLocks noChangeAspect="1" noChangeArrowheads="1"/>
            </p:cNvSpPr>
            <p:nvPr/>
          </p:nvSpPr>
          <p:spPr bwMode="auto">
            <a:xfrm>
              <a:off x="4176"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741" name="Oval 59"/>
            <p:cNvSpPr>
              <a:spLocks noChangeAspect="1" noChangeArrowheads="1"/>
            </p:cNvSpPr>
            <p:nvPr/>
          </p:nvSpPr>
          <p:spPr bwMode="auto">
            <a:xfrm>
              <a:off x="4221" y="3997"/>
              <a:ext cx="115" cy="115"/>
            </a:xfrm>
            <a:prstGeom prst="ellipse">
              <a:avLst/>
            </a:prstGeom>
            <a:solidFill>
              <a:srgbClr val="0000FF"/>
            </a:solidFill>
            <a:ln w="9525">
              <a:solidFill>
                <a:schemeClr val="tx1"/>
              </a:solidFill>
              <a:round/>
              <a:headEnd/>
              <a:tailEnd/>
            </a:ln>
          </p:spPr>
          <p:txBody>
            <a:bodyPr wrap="none" anchor="ctr"/>
            <a:lstStyle/>
            <a:p>
              <a:endParaRPr lang="en-US"/>
            </a:p>
          </p:txBody>
        </p:sp>
        <p:grpSp>
          <p:nvGrpSpPr>
            <p:cNvPr id="184742" name="Group 60"/>
            <p:cNvGrpSpPr>
              <a:grpSpLocks noChangeAspect="1"/>
            </p:cNvGrpSpPr>
            <p:nvPr/>
          </p:nvGrpSpPr>
          <p:grpSpPr bwMode="auto">
            <a:xfrm>
              <a:off x="4221" y="3994"/>
              <a:ext cx="117" cy="58"/>
              <a:chOff x="950" y="3120"/>
              <a:chExt cx="117" cy="58"/>
            </a:xfrm>
          </p:grpSpPr>
          <p:sp>
            <p:nvSpPr>
              <p:cNvPr id="184743" name="Arc 61"/>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44" name="Arc 62"/>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745" name="Line 63"/>
              <p:cNvSpPr>
                <a:spLocks noChangeAspect="1"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sp>
        <p:nvSpPr>
          <p:cNvPr id="184335" name="Text Box 64"/>
          <p:cNvSpPr txBox="1">
            <a:spLocks noChangeArrowheads="1"/>
          </p:cNvSpPr>
          <p:nvPr/>
        </p:nvSpPr>
        <p:spPr bwMode="auto">
          <a:xfrm>
            <a:off x="7391400" y="3206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t>
            </a:r>
            <a:r>
              <a:rPr lang="en-US" sz="900"/>
              <a:t>VEHICLE ACCIDENT</a:t>
            </a:r>
            <a:endParaRPr lang="en-US" sz="900" b="1"/>
          </a:p>
        </p:txBody>
      </p:sp>
      <p:sp>
        <p:nvSpPr>
          <p:cNvPr id="184336" name="Text Box 65"/>
          <p:cNvSpPr txBox="1">
            <a:spLocks noChangeArrowheads="1"/>
          </p:cNvSpPr>
          <p:nvPr/>
        </p:nvSpPr>
        <p:spPr bwMode="auto">
          <a:xfrm>
            <a:off x="7391400" y="3581400"/>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COALITION FORCE    </a:t>
            </a:r>
          </a:p>
          <a:p>
            <a:pPr>
              <a:spcBef>
                <a:spcPct val="10000"/>
              </a:spcBef>
            </a:pPr>
            <a:r>
              <a:rPr lang="en-US" sz="900"/>
              <a:t>           VEHICLE ACCIDENT</a:t>
            </a:r>
            <a:endParaRPr lang="en-US" sz="900" b="1"/>
          </a:p>
        </p:txBody>
      </p:sp>
      <p:sp>
        <p:nvSpPr>
          <p:cNvPr id="184337" name="Text Box 66"/>
          <p:cNvSpPr txBox="1">
            <a:spLocks noChangeArrowheads="1"/>
          </p:cNvSpPr>
          <p:nvPr/>
        </p:nvSpPr>
        <p:spPr bwMode="auto">
          <a:xfrm>
            <a:off x="7391400" y="394652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IRAQI VEHICLE</a:t>
            </a:r>
          </a:p>
          <a:p>
            <a:pPr>
              <a:spcBef>
                <a:spcPct val="10000"/>
              </a:spcBef>
            </a:pPr>
            <a:r>
              <a:rPr lang="en-US" sz="900"/>
              <a:t>           ACCIDENT</a:t>
            </a:r>
            <a:endParaRPr lang="en-US" sz="900" b="1"/>
          </a:p>
        </p:txBody>
      </p:sp>
      <p:sp>
        <p:nvSpPr>
          <p:cNvPr id="184338" name="Text Box 67"/>
          <p:cNvSpPr txBox="1">
            <a:spLocks noChangeArrowheads="1"/>
          </p:cNvSpPr>
          <p:nvPr/>
        </p:nvSpPr>
        <p:spPr bwMode="auto">
          <a:xfrm>
            <a:off x="7391400" y="430212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CF &amp; IRAQI VEHICLE </a:t>
            </a:r>
          </a:p>
          <a:p>
            <a:pPr>
              <a:spcBef>
                <a:spcPct val="10000"/>
              </a:spcBef>
            </a:pPr>
            <a:r>
              <a:rPr lang="en-US" sz="900"/>
              <a:t>           ACCIDENT</a:t>
            </a:r>
            <a:endParaRPr lang="en-US" sz="900" b="1"/>
          </a:p>
        </p:txBody>
      </p:sp>
      <p:sp>
        <p:nvSpPr>
          <p:cNvPr id="184339" name="Text Box 68"/>
          <p:cNvSpPr txBox="1">
            <a:spLocks noChangeArrowheads="1"/>
          </p:cNvSpPr>
          <p:nvPr/>
        </p:nvSpPr>
        <p:spPr bwMode="auto">
          <a:xfrm>
            <a:off x="7391400" y="4667250"/>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UNKNOWN VEHICLE </a:t>
            </a:r>
          </a:p>
          <a:p>
            <a:pPr>
              <a:spcBef>
                <a:spcPct val="10000"/>
              </a:spcBef>
            </a:pPr>
            <a:r>
              <a:rPr lang="en-US" sz="900"/>
              <a:t>           ACCIDENT</a:t>
            </a:r>
            <a:endParaRPr lang="en-US" sz="900" b="1"/>
          </a:p>
        </p:txBody>
      </p:sp>
      <p:grpSp>
        <p:nvGrpSpPr>
          <p:cNvPr id="184340" name="Group 69"/>
          <p:cNvGrpSpPr>
            <a:grpSpLocks/>
          </p:cNvGrpSpPr>
          <p:nvPr/>
        </p:nvGrpSpPr>
        <p:grpSpPr bwMode="auto">
          <a:xfrm>
            <a:off x="6991350" y="3657600"/>
            <a:ext cx="323850" cy="222250"/>
            <a:chOff x="1392" y="1876"/>
            <a:chExt cx="204" cy="140"/>
          </a:xfrm>
        </p:grpSpPr>
        <p:sp>
          <p:nvSpPr>
            <p:cNvPr id="184730" name="Rectangle 70"/>
            <p:cNvSpPr>
              <a:spLocks noChangeArrowheads="1"/>
            </p:cNvSpPr>
            <p:nvPr/>
          </p:nvSpPr>
          <p:spPr bwMode="auto">
            <a:xfrm>
              <a:off x="1392" y="1876"/>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84731" name="Group 71"/>
            <p:cNvGrpSpPr>
              <a:grpSpLocks/>
            </p:cNvGrpSpPr>
            <p:nvPr/>
          </p:nvGrpSpPr>
          <p:grpSpPr bwMode="auto">
            <a:xfrm>
              <a:off x="1408" y="1936"/>
              <a:ext cx="170" cy="48"/>
              <a:chOff x="1108" y="1968"/>
              <a:chExt cx="170" cy="48"/>
            </a:xfrm>
          </p:grpSpPr>
          <p:sp>
            <p:nvSpPr>
              <p:cNvPr id="184732" name="Line 72"/>
              <p:cNvSpPr>
                <a:spLocks noChangeShapeType="1"/>
              </p:cNvSpPr>
              <p:nvPr/>
            </p:nvSpPr>
            <p:spPr bwMode="auto">
              <a:xfrm>
                <a:off x="1230" y="1993"/>
                <a:ext cx="48" cy="0"/>
              </a:xfrm>
              <a:prstGeom prst="line">
                <a:avLst/>
              </a:prstGeom>
              <a:noFill/>
              <a:ln w="9525">
                <a:solidFill>
                  <a:srgbClr val="3366FF"/>
                </a:solidFill>
                <a:round/>
                <a:headEnd/>
                <a:tailEnd/>
              </a:ln>
            </p:spPr>
            <p:txBody>
              <a:bodyPr/>
              <a:lstStyle/>
              <a:p>
                <a:endParaRPr lang="en-US"/>
              </a:p>
            </p:txBody>
          </p:sp>
          <p:sp>
            <p:nvSpPr>
              <p:cNvPr id="184733" name="Line 73"/>
              <p:cNvSpPr>
                <a:spLocks noChangeShapeType="1"/>
              </p:cNvSpPr>
              <p:nvPr/>
            </p:nvSpPr>
            <p:spPr bwMode="auto">
              <a:xfrm flipV="1">
                <a:off x="1156" y="1968"/>
                <a:ext cx="13" cy="25"/>
              </a:xfrm>
              <a:prstGeom prst="line">
                <a:avLst/>
              </a:prstGeom>
              <a:noFill/>
              <a:ln w="9525">
                <a:solidFill>
                  <a:srgbClr val="3366FF"/>
                </a:solidFill>
                <a:round/>
                <a:headEnd/>
                <a:tailEnd/>
              </a:ln>
            </p:spPr>
            <p:txBody>
              <a:bodyPr/>
              <a:lstStyle/>
              <a:p>
                <a:endParaRPr lang="en-US"/>
              </a:p>
            </p:txBody>
          </p:sp>
          <p:sp>
            <p:nvSpPr>
              <p:cNvPr id="184734" name="Line 74"/>
              <p:cNvSpPr>
                <a:spLocks noChangeShapeType="1"/>
              </p:cNvSpPr>
              <p:nvPr/>
            </p:nvSpPr>
            <p:spPr bwMode="auto">
              <a:xfrm>
                <a:off x="1171" y="1968"/>
                <a:ext cx="13" cy="25"/>
              </a:xfrm>
              <a:prstGeom prst="line">
                <a:avLst/>
              </a:prstGeom>
              <a:noFill/>
              <a:ln w="9525">
                <a:solidFill>
                  <a:srgbClr val="3366FF"/>
                </a:solidFill>
                <a:round/>
                <a:headEnd/>
                <a:tailEnd/>
              </a:ln>
            </p:spPr>
            <p:txBody>
              <a:bodyPr/>
              <a:lstStyle/>
              <a:p>
                <a:endParaRPr lang="en-US"/>
              </a:p>
            </p:txBody>
          </p:sp>
          <p:sp>
            <p:nvSpPr>
              <p:cNvPr id="184735" name="Line 75"/>
              <p:cNvSpPr>
                <a:spLocks noChangeShapeType="1"/>
              </p:cNvSpPr>
              <p:nvPr/>
            </p:nvSpPr>
            <p:spPr bwMode="auto">
              <a:xfrm>
                <a:off x="1108" y="1993"/>
                <a:ext cx="48" cy="0"/>
              </a:xfrm>
              <a:prstGeom prst="line">
                <a:avLst/>
              </a:prstGeom>
              <a:noFill/>
              <a:ln w="9525">
                <a:solidFill>
                  <a:srgbClr val="3366FF"/>
                </a:solidFill>
                <a:round/>
                <a:headEnd/>
                <a:tailEnd/>
              </a:ln>
            </p:spPr>
            <p:txBody>
              <a:bodyPr/>
              <a:lstStyle/>
              <a:p>
                <a:endParaRPr lang="en-US"/>
              </a:p>
            </p:txBody>
          </p:sp>
          <p:sp>
            <p:nvSpPr>
              <p:cNvPr id="184736" name="Oval 76"/>
              <p:cNvSpPr>
                <a:spLocks noChangeArrowheads="1"/>
              </p:cNvSpPr>
              <p:nvPr/>
            </p:nvSpPr>
            <p:spPr bwMode="auto">
              <a:xfrm flipV="1">
                <a:off x="1127" y="1993"/>
                <a:ext cx="23" cy="23"/>
              </a:xfrm>
              <a:prstGeom prst="ellipse">
                <a:avLst/>
              </a:prstGeom>
              <a:solidFill>
                <a:srgbClr val="CCFFFF"/>
              </a:solidFill>
              <a:ln w="9525">
                <a:solidFill>
                  <a:srgbClr val="3366FF"/>
                </a:solidFill>
                <a:round/>
                <a:headEnd/>
                <a:tailEnd/>
              </a:ln>
            </p:spPr>
            <p:txBody>
              <a:bodyPr wrap="none" anchor="ctr"/>
              <a:lstStyle/>
              <a:p>
                <a:endParaRPr lang="en-US"/>
              </a:p>
            </p:txBody>
          </p:sp>
          <p:sp>
            <p:nvSpPr>
              <p:cNvPr id="184737" name="Oval 77"/>
              <p:cNvSpPr>
                <a:spLocks noChangeArrowheads="1"/>
              </p:cNvSpPr>
              <p:nvPr/>
            </p:nvSpPr>
            <p:spPr bwMode="auto">
              <a:xfrm flipV="1">
                <a:off x="1238" y="1993"/>
                <a:ext cx="23" cy="23"/>
              </a:xfrm>
              <a:prstGeom prst="ellipse">
                <a:avLst/>
              </a:prstGeom>
              <a:solidFill>
                <a:srgbClr val="CCFFFF"/>
              </a:solidFill>
              <a:ln w="9525">
                <a:solidFill>
                  <a:srgbClr val="3366FF"/>
                </a:solidFill>
                <a:round/>
                <a:headEnd/>
                <a:tailEnd/>
              </a:ln>
            </p:spPr>
            <p:txBody>
              <a:bodyPr wrap="none" anchor="ctr"/>
              <a:lstStyle/>
              <a:p>
                <a:endParaRPr lang="en-US"/>
              </a:p>
            </p:txBody>
          </p:sp>
          <p:sp>
            <p:nvSpPr>
              <p:cNvPr id="184738" name="Line 78"/>
              <p:cNvSpPr>
                <a:spLocks noChangeShapeType="1"/>
              </p:cNvSpPr>
              <p:nvPr/>
            </p:nvSpPr>
            <p:spPr bwMode="auto">
              <a:xfrm flipV="1">
                <a:off x="1200" y="1968"/>
                <a:ext cx="13" cy="25"/>
              </a:xfrm>
              <a:prstGeom prst="line">
                <a:avLst/>
              </a:prstGeom>
              <a:noFill/>
              <a:ln w="9525">
                <a:solidFill>
                  <a:srgbClr val="3366FF"/>
                </a:solidFill>
                <a:round/>
                <a:headEnd/>
                <a:tailEnd/>
              </a:ln>
            </p:spPr>
            <p:txBody>
              <a:bodyPr/>
              <a:lstStyle/>
              <a:p>
                <a:endParaRPr lang="en-US"/>
              </a:p>
            </p:txBody>
          </p:sp>
          <p:sp>
            <p:nvSpPr>
              <p:cNvPr id="184739" name="Line 79"/>
              <p:cNvSpPr>
                <a:spLocks noChangeShapeType="1"/>
              </p:cNvSpPr>
              <p:nvPr/>
            </p:nvSpPr>
            <p:spPr bwMode="auto">
              <a:xfrm>
                <a:off x="1215" y="1968"/>
                <a:ext cx="13" cy="25"/>
              </a:xfrm>
              <a:prstGeom prst="line">
                <a:avLst/>
              </a:prstGeom>
              <a:noFill/>
              <a:ln w="9525">
                <a:solidFill>
                  <a:srgbClr val="3366FF"/>
                </a:solidFill>
                <a:round/>
                <a:headEnd/>
                <a:tailEnd/>
              </a:ln>
            </p:spPr>
            <p:txBody>
              <a:bodyPr/>
              <a:lstStyle/>
              <a:p>
                <a:endParaRPr lang="en-US"/>
              </a:p>
            </p:txBody>
          </p:sp>
        </p:grpSp>
      </p:grpSp>
      <p:grpSp>
        <p:nvGrpSpPr>
          <p:cNvPr id="184341" name="Group 80"/>
          <p:cNvGrpSpPr>
            <a:grpSpLocks/>
          </p:cNvGrpSpPr>
          <p:nvPr/>
        </p:nvGrpSpPr>
        <p:grpSpPr bwMode="auto">
          <a:xfrm>
            <a:off x="6991350" y="4010025"/>
            <a:ext cx="323850" cy="222250"/>
            <a:chOff x="1392" y="1876"/>
            <a:chExt cx="204" cy="140"/>
          </a:xfrm>
        </p:grpSpPr>
        <p:sp>
          <p:nvSpPr>
            <p:cNvPr id="184720" name="Rectangle 81"/>
            <p:cNvSpPr>
              <a:spLocks noChangeArrowheads="1"/>
            </p:cNvSpPr>
            <p:nvPr/>
          </p:nvSpPr>
          <p:spPr bwMode="auto">
            <a:xfrm>
              <a:off x="1392" y="1876"/>
              <a:ext cx="204" cy="140"/>
            </a:xfrm>
            <a:prstGeom prst="rect">
              <a:avLst/>
            </a:prstGeom>
            <a:solidFill>
              <a:srgbClr val="CCFFCC"/>
            </a:solidFill>
            <a:ln w="19050">
              <a:solidFill>
                <a:srgbClr val="008000"/>
              </a:solidFill>
              <a:miter lim="800000"/>
              <a:headEnd/>
              <a:tailEnd/>
            </a:ln>
          </p:spPr>
          <p:txBody>
            <a:bodyPr wrap="none" anchor="ctr"/>
            <a:lstStyle/>
            <a:p>
              <a:pPr algn="ctr"/>
              <a:endParaRPr lang="en-US" sz="800"/>
            </a:p>
          </p:txBody>
        </p:sp>
        <p:grpSp>
          <p:nvGrpSpPr>
            <p:cNvPr id="184721" name="Group 82"/>
            <p:cNvGrpSpPr>
              <a:grpSpLocks/>
            </p:cNvGrpSpPr>
            <p:nvPr/>
          </p:nvGrpSpPr>
          <p:grpSpPr bwMode="auto">
            <a:xfrm>
              <a:off x="1408" y="1936"/>
              <a:ext cx="170" cy="48"/>
              <a:chOff x="1108" y="1968"/>
              <a:chExt cx="170" cy="48"/>
            </a:xfrm>
          </p:grpSpPr>
          <p:sp>
            <p:nvSpPr>
              <p:cNvPr id="184722" name="Line 83"/>
              <p:cNvSpPr>
                <a:spLocks noChangeShapeType="1"/>
              </p:cNvSpPr>
              <p:nvPr/>
            </p:nvSpPr>
            <p:spPr bwMode="auto">
              <a:xfrm>
                <a:off x="1230" y="1993"/>
                <a:ext cx="48" cy="0"/>
              </a:xfrm>
              <a:prstGeom prst="line">
                <a:avLst/>
              </a:prstGeom>
              <a:noFill/>
              <a:ln w="9525">
                <a:solidFill>
                  <a:srgbClr val="008000"/>
                </a:solidFill>
                <a:round/>
                <a:headEnd/>
                <a:tailEnd/>
              </a:ln>
            </p:spPr>
            <p:txBody>
              <a:bodyPr/>
              <a:lstStyle/>
              <a:p>
                <a:endParaRPr lang="en-US"/>
              </a:p>
            </p:txBody>
          </p:sp>
          <p:sp>
            <p:nvSpPr>
              <p:cNvPr id="184723" name="Line 84"/>
              <p:cNvSpPr>
                <a:spLocks noChangeShapeType="1"/>
              </p:cNvSpPr>
              <p:nvPr/>
            </p:nvSpPr>
            <p:spPr bwMode="auto">
              <a:xfrm flipV="1">
                <a:off x="1156" y="1968"/>
                <a:ext cx="13" cy="25"/>
              </a:xfrm>
              <a:prstGeom prst="line">
                <a:avLst/>
              </a:prstGeom>
              <a:noFill/>
              <a:ln w="9525">
                <a:solidFill>
                  <a:srgbClr val="008000"/>
                </a:solidFill>
                <a:round/>
                <a:headEnd/>
                <a:tailEnd/>
              </a:ln>
            </p:spPr>
            <p:txBody>
              <a:bodyPr/>
              <a:lstStyle/>
              <a:p>
                <a:endParaRPr lang="en-US"/>
              </a:p>
            </p:txBody>
          </p:sp>
          <p:sp>
            <p:nvSpPr>
              <p:cNvPr id="184724" name="Line 85"/>
              <p:cNvSpPr>
                <a:spLocks noChangeShapeType="1"/>
              </p:cNvSpPr>
              <p:nvPr/>
            </p:nvSpPr>
            <p:spPr bwMode="auto">
              <a:xfrm>
                <a:off x="1171" y="1968"/>
                <a:ext cx="13" cy="25"/>
              </a:xfrm>
              <a:prstGeom prst="line">
                <a:avLst/>
              </a:prstGeom>
              <a:noFill/>
              <a:ln w="9525">
                <a:solidFill>
                  <a:srgbClr val="008000"/>
                </a:solidFill>
                <a:round/>
                <a:headEnd/>
                <a:tailEnd/>
              </a:ln>
            </p:spPr>
            <p:txBody>
              <a:bodyPr/>
              <a:lstStyle/>
              <a:p>
                <a:endParaRPr lang="en-US"/>
              </a:p>
            </p:txBody>
          </p:sp>
          <p:sp>
            <p:nvSpPr>
              <p:cNvPr id="184725" name="Line 86"/>
              <p:cNvSpPr>
                <a:spLocks noChangeShapeType="1"/>
              </p:cNvSpPr>
              <p:nvPr/>
            </p:nvSpPr>
            <p:spPr bwMode="auto">
              <a:xfrm>
                <a:off x="1108" y="1993"/>
                <a:ext cx="48" cy="0"/>
              </a:xfrm>
              <a:prstGeom prst="line">
                <a:avLst/>
              </a:prstGeom>
              <a:noFill/>
              <a:ln w="9525">
                <a:solidFill>
                  <a:srgbClr val="008000"/>
                </a:solidFill>
                <a:round/>
                <a:headEnd/>
                <a:tailEnd/>
              </a:ln>
            </p:spPr>
            <p:txBody>
              <a:bodyPr/>
              <a:lstStyle/>
              <a:p>
                <a:endParaRPr lang="en-US"/>
              </a:p>
            </p:txBody>
          </p:sp>
          <p:sp>
            <p:nvSpPr>
              <p:cNvPr id="184726" name="Oval 87"/>
              <p:cNvSpPr>
                <a:spLocks noChangeArrowheads="1"/>
              </p:cNvSpPr>
              <p:nvPr/>
            </p:nvSpPr>
            <p:spPr bwMode="auto">
              <a:xfrm flipV="1">
                <a:off x="1127" y="1993"/>
                <a:ext cx="23" cy="23"/>
              </a:xfrm>
              <a:prstGeom prst="ellipse">
                <a:avLst/>
              </a:prstGeom>
              <a:solidFill>
                <a:srgbClr val="CCFFCC"/>
              </a:solidFill>
              <a:ln w="9525">
                <a:solidFill>
                  <a:srgbClr val="008000"/>
                </a:solidFill>
                <a:round/>
                <a:headEnd/>
                <a:tailEnd/>
              </a:ln>
            </p:spPr>
            <p:txBody>
              <a:bodyPr wrap="none" anchor="ctr"/>
              <a:lstStyle/>
              <a:p>
                <a:endParaRPr lang="en-US"/>
              </a:p>
            </p:txBody>
          </p:sp>
          <p:sp>
            <p:nvSpPr>
              <p:cNvPr id="184727" name="Oval 88"/>
              <p:cNvSpPr>
                <a:spLocks noChangeArrowheads="1"/>
              </p:cNvSpPr>
              <p:nvPr/>
            </p:nvSpPr>
            <p:spPr bwMode="auto">
              <a:xfrm flipV="1">
                <a:off x="1238" y="1993"/>
                <a:ext cx="23" cy="23"/>
              </a:xfrm>
              <a:prstGeom prst="ellipse">
                <a:avLst/>
              </a:prstGeom>
              <a:solidFill>
                <a:srgbClr val="CCFFCC"/>
              </a:solidFill>
              <a:ln w="9525">
                <a:solidFill>
                  <a:srgbClr val="008000"/>
                </a:solidFill>
                <a:round/>
                <a:headEnd/>
                <a:tailEnd/>
              </a:ln>
            </p:spPr>
            <p:txBody>
              <a:bodyPr wrap="none" anchor="ctr"/>
              <a:lstStyle/>
              <a:p>
                <a:endParaRPr lang="en-US"/>
              </a:p>
            </p:txBody>
          </p:sp>
          <p:sp>
            <p:nvSpPr>
              <p:cNvPr id="184728" name="Line 89"/>
              <p:cNvSpPr>
                <a:spLocks noChangeShapeType="1"/>
              </p:cNvSpPr>
              <p:nvPr/>
            </p:nvSpPr>
            <p:spPr bwMode="auto">
              <a:xfrm flipV="1">
                <a:off x="1200" y="1968"/>
                <a:ext cx="13" cy="25"/>
              </a:xfrm>
              <a:prstGeom prst="line">
                <a:avLst/>
              </a:prstGeom>
              <a:noFill/>
              <a:ln w="9525">
                <a:solidFill>
                  <a:srgbClr val="008000"/>
                </a:solidFill>
                <a:round/>
                <a:headEnd/>
                <a:tailEnd/>
              </a:ln>
            </p:spPr>
            <p:txBody>
              <a:bodyPr/>
              <a:lstStyle/>
              <a:p>
                <a:endParaRPr lang="en-US"/>
              </a:p>
            </p:txBody>
          </p:sp>
          <p:sp>
            <p:nvSpPr>
              <p:cNvPr id="184729" name="Line 90"/>
              <p:cNvSpPr>
                <a:spLocks noChangeShapeType="1"/>
              </p:cNvSpPr>
              <p:nvPr/>
            </p:nvSpPr>
            <p:spPr bwMode="auto">
              <a:xfrm>
                <a:off x="1215" y="1968"/>
                <a:ext cx="13" cy="25"/>
              </a:xfrm>
              <a:prstGeom prst="line">
                <a:avLst/>
              </a:prstGeom>
              <a:noFill/>
              <a:ln w="9525">
                <a:solidFill>
                  <a:srgbClr val="008000"/>
                </a:solidFill>
                <a:round/>
                <a:headEnd/>
                <a:tailEnd/>
              </a:ln>
            </p:spPr>
            <p:txBody>
              <a:bodyPr/>
              <a:lstStyle/>
              <a:p>
                <a:endParaRPr lang="en-US"/>
              </a:p>
            </p:txBody>
          </p:sp>
        </p:grpSp>
      </p:grpSp>
      <p:grpSp>
        <p:nvGrpSpPr>
          <p:cNvPr id="184342" name="Group 91"/>
          <p:cNvGrpSpPr>
            <a:grpSpLocks/>
          </p:cNvGrpSpPr>
          <p:nvPr/>
        </p:nvGrpSpPr>
        <p:grpSpPr bwMode="auto">
          <a:xfrm>
            <a:off x="6991350" y="4733925"/>
            <a:ext cx="323850" cy="222250"/>
            <a:chOff x="1392" y="1876"/>
            <a:chExt cx="204" cy="140"/>
          </a:xfrm>
        </p:grpSpPr>
        <p:sp>
          <p:nvSpPr>
            <p:cNvPr id="184710" name="Rectangle 92"/>
            <p:cNvSpPr>
              <a:spLocks noChangeArrowheads="1"/>
            </p:cNvSpPr>
            <p:nvPr/>
          </p:nvSpPr>
          <p:spPr bwMode="auto">
            <a:xfrm>
              <a:off x="1392" y="1876"/>
              <a:ext cx="204" cy="140"/>
            </a:xfrm>
            <a:prstGeom prst="rect">
              <a:avLst/>
            </a:prstGeom>
            <a:solidFill>
              <a:srgbClr val="FFFF99"/>
            </a:solidFill>
            <a:ln w="19050">
              <a:solidFill>
                <a:schemeClr val="tx1"/>
              </a:solidFill>
              <a:miter lim="800000"/>
              <a:headEnd/>
              <a:tailEnd/>
            </a:ln>
          </p:spPr>
          <p:txBody>
            <a:bodyPr wrap="none" anchor="ctr"/>
            <a:lstStyle/>
            <a:p>
              <a:pPr algn="ctr"/>
              <a:endParaRPr lang="en-US" sz="800"/>
            </a:p>
          </p:txBody>
        </p:sp>
        <p:grpSp>
          <p:nvGrpSpPr>
            <p:cNvPr id="184711" name="Group 93"/>
            <p:cNvGrpSpPr>
              <a:grpSpLocks/>
            </p:cNvGrpSpPr>
            <p:nvPr/>
          </p:nvGrpSpPr>
          <p:grpSpPr bwMode="auto">
            <a:xfrm>
              <a:off x="1408" y="1936"/>
              <a:ext cx="170" cy="48"/>
              <a:chOff x="1108" y="1968"/>
              <a:chExt cx="170" cy="48"/>
            </a:xfrm>
          </p:grpSpPr>
          <p:sp>
            <p:nvSpPr>
              <p:cNvPr id="184712" name="Line 94"/>
              <p:cNvSpPr>
                <a:spLocks noChangeShapeType="1"/>
              </p:cNvSpPr>
              <p:nvPr/>
            </p:nvSpPr>
            <p:spPr bwMode="auto">
              <a:xfrm>
                <a:off x="1230" y="1993"/>
                <a:ext cx="48" cy="0"/>
              </a:xfrm>
              <a:prstGeom prst="line">
                <a:avLst/>
              </a:prstGeom>
              <a:noFill/>
              <a:ln w="9525">
                <a:solidFill>
                  <a:schemeClr val="tx1"/>
                </a:solidFill>
                <a:round/>
                <a:headEnd/>
                <a:tailEnd/>
              </a:ln>
            </p:spPr>
            <p:txBody>
              <a:bodyPr/>
              <a:lstStyle/>
              <a:p>
                <a:endParaRPr lang="en-US"/>
              </a:p>
            </p:txBody>
          </p:sp>
          <p:sp>
            <p:nvSpPr>
              <p:cNvPr id="184713" name="Line 95"/>
              <p:cNvSpPr>
                <a:spLocks noChangeShapeType="1"/>
              </p:cNvSpPr>
              <p:nvPr/>
            </p:nvSpPr>
            <p:spPr bwMode="auto">
              <a:xfrm flipV="1">
                <a:off x="1156" y="1968"/>
                <a:ext cx="13" cy="25"/>
              </a:xfrm>
              <a:prstGeom prst="line">
                <a:avLst/>
              </a:prstGeom>
              <a:noFill/>
              <a:ln w="9525">
                <a:solidFill>
                  <a:schemeClr val="tx1"/>
                </a:solidFill>
                <a:round/>
                <a:headEnd/>
                <a:tailEnd/>
              </a:ln>
            </p:spPr>
            <p:txBody>
              <a:bodyPr/>
              <a:lstStyle/>
              <a:p>
                <a:endParaRPr lang="en-US"/>
              </a:p>
            </p:txBody>
          </p:sp>
          <p:sp>
            <p:nvSpPr>
              <p:cNvPr id="184714" name="Line 96"/>
              <p:cNvSpPr>
                <a:spLocks noChangeShapeType="1"/>
              </p:cNvSpPr>
              <p:nvPr/>
            </p:nvSpPr>
            <p:spPr bwMode="auto">
              <a:xfrm>
                <a:off x="1171" y="1968"/>
                <a:ext cx="13" cy="25"/>
              </a:xfrm>
              <a:prstGeom prst="line">
                <a:avLst/>
              </a:prstGeom>
              <a:noFill/>
              <a:ln w="9525">
                <a:solidFill>
                  <a:schemeClr val="tx1"/>
                </a:solidFill>
                <a:round/>
                <a:headEnd/>
                <a:tailEnd/>
              </a:ln>
            </p:spPr>
            <p:txBody>
              <a:bodyPr/>
              <a:lstStyle/>
              <a:p>
                <a:endParaRPr lang="en-US"/>
              </a:p>
            </p:txBody>
          </p:sp>
          <p:sp>
            <p:nvSpPr>
              <p:cNvPr id="184715" name="Line 97"/>
              <p:cNvSpPr>
                <a:spLocks noChangeShapeType="1"/>
              </p:cNvSpPr>
              <p:nvPr/>
            </p:nvSpPr>
            <p:spPr bwMode="auto">
              <a:xfrm>
                <a:off x="1108" y="1993"/>
                <a:ext cx="48" cy="0"/>
              </a:xfrm>
              <a:prstGeom prst="line">
                <a:avLst/>
              </a:prstGeom>
              <a:noFill/>
              <a:ln w="9525">
                <a:solidFill>
                  <a:schemeClr val="tx1"/>
                </a:solidFill>
                <a:round/>
                <a:headEnd/>
                <a:tailEnd/>
              </a:ln>
            </p:spPr>
            <p:txBody>
              <a:bodyPr/>
              <a:lstStyle/>
              <a:p>
                <a:endParaRPr lang="en-US"/>
              </a:p>
            </p:txBody>
          </p:sp>
          <p:sp>
            <p:nvSpPr>
              <p:cNvPr id="184716" name="Oval 98"/>
              <p:cNvSpPr>
                <a:spLocks noChangeArrowheads="1"/>
              </p:cNvSpPr>
              <p:nvPr/>
            </p:nvSpPr>
            <p:spPr bwMode="auto">
              <a:xfrm flipV="1">
                <a:off x="1127" y="1993"/>
                <a:ext cx="23" cy="23"/>
              </a:xfrm>
              <a:prstGeom prst="ellipse">
                <a:avLst/>
              </a:prstGeom>
              <a:solidFill>
                <a:srgbClr val="FFFF99"/>
              </a:solidFill>
              <a:ln w="9525">
                <a:solidFill>
                  <a:schemeClr val="tx1"/>
                </a:solidFill>
                <a:round/>
                <a:headEnd/>
                <a:tailEnd/>
              </a:ln>
            </p:spPr>
            <p:txBody>
              <a:bodyPr wrap="none" anchor="ctr"/>
              <a:lstStyle/>
              <a:p>
                <a:endParaRPr lang="en-US"/>
              </a:p>
            </p:txBody>
          </p:sp>
          <p:sp>
            <p:nvSpPr>
              <p:cNvPr id="184717" name="Oval 99"/>
              <p:cNvSpPr>
                <a:spLocks noChangeArrowheads="1"/>
              </p:cNvSpPr>
              <p:nvPr/>
            </p:nvSpPr>
            <p:spPr bwMode="auto">
              <a:xfrm flipV="1">
                <a:off x="1238" y="1993"/>
                <a:ext cx="23" cy="23"/>
              </a:xfrm>
              <a:prstGeom prst="ellipse">
                <a:avLst/>
              </a:prstGeom>
              <a:solidFill>
                <a:srgbClr val="FFFF99"/>
              </a:solidFill>
              <a:ln w="9525">
                <a:solidFill>
                  <a:schemeClr val="tx1"/>
                </a:solidFill>
                <a:round/>
                <a:headEnd/>
                <a:tailEnd/>
              </a:ln>
            </p:spPr>
            <p:txBody>
              <a:bodyPr wrap="none" anchor="ctr"/>
              <a:lstStyle/>
              <a:p>
                <a:endParaRPr lang="en-US"/>
              </a:p>
            </p:txBody>
          </p:sp>
          <p:sp>
            <p:nvSpPr>
              <p:cNvPr id="184718" name="Line 100"/>
              <p:cNvSpPr>
                <a:spLocks noChangeShapeType="1"/>
              </p:cNvSpPr>
              <p:nvPr/>
            </p:nvSpPr>
            <p:spPr bwMode="auto">
              <a:xfrm flipV="1">
                <a:off x="1200" y="1968"/>
                <a:ext cx="13" cy="25"/>
              </a:xfrm>
              <a:prstGeom prst="line">
                <a:avLst/>
              </a:prstGeom>
              <a:noFill/>
              <a:ln w="9525">
                <a:solidFill>
                  <a:schemeClr val="tx1"/>
                </a:solidFill>
                <a:round/>
                <a:headEnd/>
                <a:tailEnd/>
              </a:ln>
            </p:spPr>
            <p:txBody>
              <a:bodyPr/>
              <a:lstStyle/>
              <a:p>
                <a:endParaRPr lang="en-US"/>
              </a:p>
            </p:txBody>
          </p:sp>
          <p:sp>
            <p:nvSpPr>
              <p:cNvPr id="184719" name="Line 101"/>
              <p:cNvSpPr>
                <a:spLocks noChangeShapeType="1"/>
              </p:cNvSpPr>
              <p:nvPr/>
            </p:nvSpPr>
            <p:spPr bwMode="auto">
              <a:xfrm>
                <a:off x="1215" y="1968"/>
                <a:ext cx="13" cy="25"/>
              </a:xfrm>
              <a:prstGeom prst="line">
                <a:avLst/>
              </a:prstGeom>
              <a:noFill/>
              <a:ln w="9525">
                <a:solidFill>
                  <a:schemeClr val="tx1"/>
                </a:solidFill>
                <a:round/>
                <a:headEnd/>
                <a:tailEnd/>
              </a:ln>
            </p:spPr>
            <p:txBody>
              <a:bodyPr/>
              <a:lstStyle/>
              <a:p>
                <a:endParaRPr lang="en-US"/>
              </a:p>
            </p:txBody>
          </p:sp>
        </p:grpSp>
      </p:grpSp>
      <p:grpSp>
        <p:nvGrpSpPr>
          <p:cNvPr id="184343" name="Group 102"/>
          <p:cNvGrpSpPr>
            <a:grpSpLocks/>
          </p:cNvGrpSpPr>
          <p:nvPr/>
        </p:nvGrpSpPr>
        <p:grpSpPr bwMode="auto">
          <a:xfrm>
            <a:off x="6991350" y="4365625"/>
            <a:ext cx="323850" cy="238125"/>
            <a:chOff x="3120" y="812"/>
            <a:chExt cx="204" cy="150"/>
          </a:xfrm>
        </p:grpSpPr>
        <p:grpSp>
          <p:nvGrpSpPr>
            <p:cNvPr id="184690" name="Group 103"/>
            <p:cNvGrpSpPr>
              <a:grpSpLocks/>
            </p:cNvGrpSpPr>
            <p:nvPr/>
          </p:nvGrpSpPr>
          <p:grpSpPr bwMode="auto">
            <a:xfrm>
              <a:off x="3120" y="816"/>
              <a:ext cx="204" cy="140"/>
              <a:chOff x="1392" y="1876"/>
              <a:chExt cx="204" cy="140"/>
            </a:xfrm>
          </p:grpSpPr>
          <p:sp>
            <p:nvSpPr>
              <p:cNvPr id="184700" name="Rectangle 104"/>
              <p:cNvSpPr>
                <a:spLocks noChangeArrowheads="1"/>
              </p:cNvSpPr>
              <p:nvPr/>
            </p:nvSpPr>
            <p:spPr bwMode="auto">
              <a:xfrm>
                <a:off x="1392" y="1876"/>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84701" name="Group 105"/>
              <p:cNvGrpSpPr>
                <a:grpSpLocks/>
              </p:cNvGrpSpPr>
              <p:nvPr/>
            </p:nvGrpSpPr>
            <p:grpSpPr bwMode="auto">
              <a:xfrm>
                <a:off x="1408" y="1936"/>
                <a:ext cx="170" cy="48"/>
                <a:chOff x="1108" y="1968"/>
                <a:chExt cx="170" cy="48"/>
              </a:xfrm>
            </p:grpSpPr>
            <p:sp>
              <p:nvSpPr>
                <p:cNvPr id="184702" name="Line 106"/>
                <p:cNvSpPr>
                  <a:spLocks noChangeShapeType="1"/>
                </p:cNvSpPr>
                <p:nvPr/>
              </p:nvSpPr>
              <p:spPr bwMode="auto">
                <a:xfrm>
                  <a:off x="1230" y="1993"/>
                  <a:ext cx="48" cy="0"/>
                </a:xfrm>
                <a:prstGeom prst="line">
                  <a:avLst/>
                </a:prstGeom>
                <a:noFill/>
                <a:ln w="9525">
                  <a:solidFill>
                    <a:srgbClr val="3366FF"/>
                  </a:solidFill>
                  <a:round/>
                  <a:headEnd/>
                  <a:tailEnd/>
                </a:ln>
              </p:spPr>
              <p:txBody>
                <a:bodyPr/>
                <a:lstStyle/>
                <a:p>
                  <a:endParaRPr lang="en-US"/>
                </a:p>
              </p:txBody>
            </p:sp>
            <p:sp>
              <p:nvSpPr>
                <p:cNvPr id="184703" name="Line 107"/>
                <p:cNvSpPr>
                  <a:spLocks noChangeShapeType="1"/>
                </p:cNvSpPr>
                <p:nvPr/>
              </p:nvSpPr>
              <p:spPr bwMode="auto">
                <a:xfrm flipV="1">
                  <a:off x="1156" y="1968"/>
                  <a:ext cx="13" cy="25"/>
                </a:xfrm>
                <a:prstGeom prst="line">
                  <a:avLst/>
                </a:prstGeom>
                <a:noFill/>
                <a:ln w="9525">
                  <a:solidFill>
                    <a:srgbClr val="3366FF"/>
                  </a:solidFill>
                  <a:round/>
                  <a:headEnd/>
                  <a:tailEnd/>
                </a:ln>
              </p:spPr>
              <p:txBody>
                <a:bodyPr/>
                <a:lstStyle/>
                <a:p>
                  <a:endParaRPr lang="en-US"/>
                </a:p>
              </p:txBody>
            </p:sp>
            <p:sp>
              <p:nvSpPr>
                <p:cNvPr id="184704" name="Line 108"/>
                <p:cNvSpPr>
                  <a:spLocks noChangeShapeType="1"/>
                </p:cNvSpPr>
                <p:nvPr/>
              </p:nvSpPr>
              <p:spPr bwMode="auto">
                <a:xfrm>
                  <a:off x="1171" y="1968"/>
                  <a:ext cx="13" cy="25"/>
                </a:xfrm>
                <a:prstGeom prst="line">
                  <a:avLst/>
                </a:prstGeom>
                <a:noFill/>
                <a:ln w="9525">
                  <a:solidFill>
                    <a:srgbClr val="3366FF"/>
                  </a:solidFill>
                  <a:round/>
                  <a:headEnd/>
                  <a:tailEnd/>
                </a:ln>
              </p:spPr>
              <p:txBody>
                <a:bodyPr/>
                <a:lstStyle/>
                <a:p>
                  <a:endParaRPr lang="en-US"/>
                </a:p>
              </p:txBody>
            </p:sp>
            <p:sp>
              <p:nvSpPr>
                <p:cNvPr id="184705" name="Line 109"/>
                <p:cNvSpPr>
                  <a:spLocks noChangeShapeType="1"/>
                </p:cNvSpPr>
                <p:nvPr/>
              </p:nvSpPr>
              <p:spPr bwMode="auto">
                <a:xfrm>
                  <a:off x="1108" y="1993"/>
                  <a:ext cx="48" cy="0"/>
                </a:xfrm>
                <a:prstGeom prst="line">
                  <a:avLst/>
                </a:prstGeom>
                <a:noFill/>
                <a:ln w="9525">
                  <a:solidFill>
                    <a:srgbClr val="3366FF"/>
                  </a:solidFill>
                  <a:round/>
                  <a:headEnd/>
                  <a:tailEnd/>
                </a:ln>
              </p:spPr>
              <p:txBody>
                <a:bodyPr/>
                <a:lstStyle/>
                <a:p>
                  <a:endParaRPr lang="en-US"/>
                </a:p>
              </p:txBody>
            </p:sp>
            <p:sp>
              <p:nvSpPr>
                <p:cNvPr id="184706" name="Oval 110"/>
                <p:cNvSpPr>
                  <a:spLocks noChangeArrowheads="1"/>
                </p:cNvSpPr>
                <p:nvPr/>
              </p:nvSpPr>
              <p:spPr bwMode="auto">
                <a:xfrm flipV="1">
                  <a:off x="1127" y="1993"/>
                  <a:ext cx="23" cy="23"/>
                </a:xfrm>
                <a:prstGeom prst="ellipse">
                  <a:avLst/>
                </a:prstGeom>
                <a:solidFill>
                  <a:srgbClr val="CCFFFF"/>
                </a:solidFill>
                <a:ln w="9525">
                  <a:solidFill>
                    <a:srgbClr val="3366FF"/>
                  </a:solidFill>
                  <a:round/>
                  <a:headEnd/>
                  <a:tailEnd/>
                </a:ln>
              </p:spPr>
              <p:txBody>
                <a:bodyPr wrap="none" anchor="ctr"/>
                <a:lstStyle/>
                <a:p>
                  <a:endParaRPr lang="en-US"/>
                </a:p>
              </p:txBody>
            </p:sp>
            <p:sp>
              <p:nvSpPr>
                <p:cNvPr id="184707" name="Oval 111"/>
                <p:cNvSpPr>
                  <a:spLocks noChangeArrowheads="1"/>
                </p:cNvSpPr>
                <p:nvPr/>
              </p:nvSpPr>
              <p:spPr bwMode="auto">
                <a:xfrm flipV="1">
                  <a:off x="1238" y="1993"/>
                  <a:ext cx="23" cy="23"/>
                </a:xfrm>
                <a:prstGeom prst="ellipse">
                  <a:avLst/>
                </a:prstGeom>
                <a:solidFill>
                  <a:srgbClr val="CCFFFF"/>
                </a:solidFill>
                <a:ln w="9525">
                  <a:solidFill>
                    <a:srgbClr val="3366FF"/>
                  </a:solidFill>
                  <a:round/>
                  <a:headEnd/>
                  <a:tailEnd/>
                </a:ln>
              </p:spPr>
              <p:txBody>
                <a:bodyPr wrap="none" anchor="ctr"/>
                <a:lstStyle/>
                <a:p>
                  <a:endParaRPr lang="en-US"/>
                </a:p>
              </p:txBody>
            </p:sp>
            <p:sp>
              <p:nvSpPr>
                <p:cNvPr id="184708" name="Line 112"/>
                <p:cNvSpPr>
                  <a:spLocks noChangeShapeType="1"/>
                </p:cNvSpPr>
                <p:nvPr/>
              </p:nvSpPr>
              <p:spPr bwMode="auto">
                <a:xfrm flipV="1">
                  <a:off x="1200" y="1968"/>
                  <a:ext cx="13" cy="25"/>
                </a:xfrm>
                <a:prstGeom prst="line">
                  <a:avLst/>
                </a:prstGeom>
                <a:noFill/>
                <a:ln w="9525">
                  <a:solidFill>
                    <a:srgbClr val="3366FF"/>
                  </a:solidFill>
                  <a:round/>
                  <a:headEnd/>
                  <a:tailEnd/>
                </a:ln>
              </p:spPr>
              <p:txBody>
                <a:bodyPr/>
                <a:lstStyle/>
                <a:p>
                  <a:endParaRPr lang="en-US"/>
                </a:p>
              </p:txBody>
            </p:sp>
            <p:sp>
              <p:nvSpPr>
                <p:cNvPr id="184709" name="Line 113"/>
                <p:cNvSpPr>
                  <a:spLocks noChangeShapeType="1"/>
                </p:cNvSpPr>
                <p:nvPr/>
              </p:nvSpPr>
              <p:spPr bwMode="auto">
                <a:xfrm>
                  <a:off x="1215" y="1968"/>
                  <a:ext cx="13" cy="25"/>
                </a:xfrm>
                <a:prstGeom prst="line">
                  <a:avLst/>
                </a:prstGeom>
                <a:noFill/>
                <a:ln w="9525">
                  <a:solidFill>
                    <a:srgbClr val="3366FF"/>
                  </a:solidFill>
                  <a:round/>
                  <a:headEnd/>
                  <a:tailEnd/>
                </a:ln>
              </p:spPr>
              <p:txBody>
                <a:bodyPr/>
                <a:lstStyle/>
                <a:p>
                  <a:endParaRPr lang="en-US"/>
                </a:p>
              </p:txBody>
            </p:sp>
          </p:grpSp>
        </p:grpSp>
        <p:sp>
          <p:nvSpPr>
            <p:cNvPr id="184691" name="Rectangle 114"/>
            <p:cNvSpPr>
              <a:spLocks noChangeArrowheads="1"/>
            </p:cNvSpPr>
            <p:nvPr/>
          </p:nvSpPr>
          <p:spPr bwMode="auto">
            <a:xfrm>
              <a:off x="3222" y="818"/>
              <a:ext cx="96" cy="138"/>
            </a:xfrm>
            <a:prstGeom prst="rect">
              <a:avLst/>
            </a:prstGeom>
            <a:solidFill>
              <a:srgbClr val="CCFFCC"/>
            </a:solidFill>
            <a:ln w="9525">
              <a:noFill/>
              <a:miter lim="800000"/>
              <a:headEnd/>
              <a:tailEnd/>
            </a:ln>
          </p:spPr>
          <p:txBody>
            <a:bodyPr wrap="none" anchor="ctr"/>
            <a:lstStyle/>
            <a:p>
              <a:endParaRPr lang="en-US"/>
            </a:p>
          </p:txBody>
        </p:sp>
        <p:grpSp>
          <p:nvGrpSpPr>
            <p:cNvPr id="184692" name="Group 115"/>
            <p:cNvGrpSpPr>
              <a:grpSpLocks/>
            </p:cNvGrpSpPr>
            <p:nvPr/>
          </p:nvGrpSpPr>
          <p:grpSpPr bwMode="auto">
            <a:xfrm>
              <a:off x="3228" y="876"/>
              <a:ext cx="78" cy="48"/>
              <a:chOff x="3228" y="1168"/>
              <a:chExt cx="78" cy="48"/>
            </a:xfrm>
          </p:grpSpPr>
          <p:sp>
            <p:nvSpPr>
              <p:cNvPr id="184696" name="Line 116"/>
              <p:cNvSpPr>
                <a:spLocks noChangeShapeType="1"/>
              </p:cNvSpPr>
              <p:nvPr/>
            </p:nvSpPr>
            <p:spPr bwMode="auto">
              <a:xfrm>
                <a:off x="3258" y="1193"/>
                <a:ext cx="48" cy="0"/>
              </a:xfrm>
              <a:prstGeom prst="line">
                <a:avLst/>
              </a:prstGeom>
              <a:noFill/>
              <a:ln w="9525">
                <a:solidFill>
                  <a:srgbClr val="008000"/>
                </a:solidFill>
                <a:round/>
                <a:headEnd/>
                <a:tailEnd/>
              </a:ln>
            </p:spPr>
            <p:txBody>
              <a:bodyPr/>
              <a:lstStyle/>
              <a:p>
                <a:endParaRPr lang="en-US"/>
              </a:p>
            </p:txBody>
          </p:sp>
          <p:sp>
            <p:nvSpPr>
              <p:cNvPr id="184697" name="Oval 117"/>
              <p:cNvSpPr>
                <a:spLocks noChangeArrowheads="1"/>
              </p:cNvSpPr>
              <p:nvPr/>
            </p:nvSpPr>
            <p:spPr bwMode="auto">
              <a:xfrm flipV="1">
                <a:off x="3266" y="1193"/>
                <a:ext cx="23" cy="23"/>
              </a:xfrm>
              <a:prstGeom prst="ellipse">
                <a:avLst/>
              </a:prstGeom>
              <a:solidFill>
                <a:srgbClr val="CCFFCC"/>
              </a:solidFill>
              <a:ln w="9525">
                <a:solidFill>
                  <a:srgbClr val="008000"/>
                </a:solidFill>
                <a:round/>
                <a:headEnd/>
                <a:tailEnd/>
              </a:ln>
            </p:spPr>
            <p:txBody>
              <a:bodyPr wrap="none" anchor="ctr"/>
              <a:lstStyle/>
              <a:p>
                <a:endParaRPr lang="en-US"/>
              </a:p>
            </p:txBody>
          </p:sp>
          <p:sp>
            <p:nvSpPr>
              <p:cNvPr id="184698" name="Line 118"/>
              <p:cNvSpPr>
                <a:spLocks noChangeShapeType="1"/>
              </p:cNvSpPr>
              <p:nvPr/>
            </p:nvSpPr>
            <p:spPr bwMode="auto">
              <a:xfrm flipV="1">
                <a:off x="3228" y="1168"/>
                <a:ext cx="13" cy="25"/>
              </a:xfrm>
              <a:prstGeom prst="line">
                <a:avLst/>
              </a:prstGeom>
              <a:noFill/>
              <a:ln w="9525">
                <a:solidFill>
                  <a:srgbClr val="008000"/>
                </a:solidFill>
                <a:round/>
                <a:headEnd/>
                <a:tailEnd/>
              </a:ln>
            </p:spPr>
            <p:txBody>
              <a:bodyPr/>
              <a:lstStyle/>
              <a:p>
                <a:endParaRPr lang="en-US"/>
              </a:p>
            </p:txBody>
          </p:sp>
          <p:sp>
            <p:nvSpPr>
              <p:cNvPr id="184699" name="Line 119"/>
              <p:cNvSpPr>
                <a:spLocks noChangeShapeType="1"/>
              </p:cNvSpPr>
              <p:nvPr/>
            </p:nvSpPr>
            <p:spPr bwMode="auto">
              <a:xfrm>
                <a:off x="3243" y="1168"/>
                <a:ext cx="13" cy="25"/>
              </a:xfrm>
              <a:prstGeom prst="line">
                <a:avLst/>
              </a:prstGeom>
              <a:noFill/>
              <a:ln w="9525">
                <a:solidFill>
                  <a:srgbClr val="008000"/>
                </a:solidFill>
                <a:round/>
                <a:headEnd/>
                <a:tailEnd/>
              </a:ln>
            </p:spPr>
            <p:txBody>
              <a:bodyPr/>
              <a:lstStyle/>
              <a:p>
                <a:endParaRPr lang="en-US"/>
              </a:p>
            </p:txBody>
          </p:sp>
        </p:grpSp>
        <p:sp>
          <p:nvSpPr>
            <p:cNvPr id="184693" name="Line 120"/>
            <p:cNvSpPr>
              <a:spLocks noChangeShapeType="1"/>
            </p:cNvSpPr>
            <p:nvPr/>
          </p:nvSpPr>
          <p:spPr bwMode="auto">
            <a:xfrm>
              <a:off x="3222" y="816"/>
              <a:ext cx="96" cy="0"/>
            </a:xfrm>
            <a:prstGeom prst="line">
              <a:avLst/>
            </a:prstGeom>
            <a:noFill/>
            <a:ln w="19050">
              <a:solidFill>
                <a:srgbClr val="008000"/>
              </a:solidFill>
              <a:round/>
              <a:headEnd/>
              <a:tailEnd/>
            </a:ln>
          </p:spPr>
          <p:txBody>
            <a:bodyPr/>
            <a:lstStyle/>
            <a:p>
              <a:endParaRPr lang="en-US"/>
            </a:p>
          </p:txBody>
        </p:sp>
        <p:sp>
          <p:nvSpPr>
            <p:cNvPr id="184694" name="Line 121"/>
            <p:cNvSpPr>
              <a:spLocks noChangeShapeType="1"/>
            </p:cNvSpPr>
            <p:nvPr/>
          </p:nvSpPr>
          <p:spPr bwMode="auto">
            <a:xfrm>
              <a:off x="3222" y="956"/>
              <a:ext cx="96" cy="0"/>
            </a:xfrm>
            <a:prstGeom prst="line">
              <a:avLst/>
            </a:prstGeom>
            <a:noFill/>
            <a:ln w="19050">
              <a:solidFill>
                <a:srgbClr val="008000"/>
              </a:solidFill>
              <a:round/>
              <a:headEnd/>
              <a:tailEnd/>
            </a:ln>
          </p:spPr>
          <p:txBody>
            <a:bodyPr/>
            <a:lstStyle/>
            <a:p>
              <a:endParaRPr lang="en-US"/>
            </a:p>
          </p:txBody>
        </p:sp>
        <p:sp>
          <p:nvSpPr>
            <p:cNvPr id="184695" name="Line 122"/>
            <p:cNvSpPr>
              <a:spLocks noChangeShapeType="1"/>
            </p:cNvSpPr>
            <p:nvPr/>
          </p:nvSpPr>
          <p:spPr bwMode="auto">
            <a:xfrm>
              <a:off x="3324" y="812"/>
              <a:ext cx="0" cy="150"/>
            </a:xfrm>
            <a:prstGeom prst="line">
              <a:avLst/>
            </a:prstGeom>
            <a:noFill/>
            <a:ln w="19050">
              <a:solidFill>
                <a:srgbClr val="008000"/>
              </a:solidFill>
              <a:round/>
              <a:headEnd/>
              <a:tailEnd/>
            </a:ln>
          </p:spPr>
          <p:txBody>
            <a:bodyPr/>
            <a:lstStyle/>
            <a:p>
              <a:endParaRPr lang="en-US"/>
            </a:p>
          </p:txBody>
        </p:sp>
      </p:grpSp>
      <p:grpSp>
        <p:nvGrpSpPr>
          <p:cNvPr id="184344" name="Group 123"/>
          <p:cNvGrpSpPr>
            <a:grpSpLocks/>
          </p:cNvGrpSpPr>
          <p:nvPr/>
        </p:nvGrpSpPr>
        <p:grpSpPr bwMode="auto">
          <a:xfrm>
            <a:off x="7448550" y="3282950"/>
            <a:ext cx="323850" cy="222250"/>
            <a:chOff x="1392" y="1876"/>
            <a:chExt cx="204" cy="140"/>
          </a:xfrm>
        </p:grpSpPr>
        <p:sp>
          <p:nvSpPr>
            <p:cNvPr id="184680" name="Rectangle 124"/>
            <p:cNvSpPr>
              <a:spLocks noChangeArrowheads="1"/>
            </p:cNvSpPr>
            <p:nvPr/>
          </p:nvSpPr>
          <p:spPr bwMode="auto">
            <a:xfrm>
              <a:off x="1392" y="187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681" name="Group 125"/>
            <p:cNvGrpSpPr>
              <a:grpSpLocks/>
            </p:cNvGrpSpPr>
            <p:nvPr/>
          </p:nvGrpSpPr>
          <p:grpSpPr bwMode="auto">
            <a:xfrm>
              <a:off x="1408" y="1936"/>
              <a:ext cx="170" cy="48"/>
              <a:chOff x="1108" y="1968"/>
              <a:chExt cx="170" cy="48"/>
            </a:xfrm>
          </p:grpSpPr>
          <p:sp>
            <p:nvSpPr>
              <p:cNvPr id="184682" name="Line 126"/>
              <p:cNvSpPr>
                <a:spLocks noChangeShapeType="1"/>
              </p:cNvSpPr>
              <p:nvPr/>
            </p:nvSpPr>
            <p:spPr bwMode="auto">
              <a:xfrm>
                <a:off x="1230" y="1993"/>
                <a:ext cx="48" cy="0"/>
              </a:xfrm>
              <a:prstGeom prst="line">
                <a:avLst/>
              </a:prstGeom>
              <a:noFill/>
              <a:ln w="9525">
                <a:solidFill>
                  <a:schemeClr val="tx1"/>
                </a:solidFill>
                <a:round/>
                <a:headEnd/>
                <a:tailEnd/>
              </a:ln>
            </p:spPr>
            <p:txBody>
              <a:bodyPr/>
              <a:lstStyle/>
              <a:p>
                <a:endParaRPr lang="en-US"/>
              </a:p>
            </p:txBody>
          </p:sp>
          <p:sp>
            <p:nvSpPr>
              <p:cNvPr id="184683" name="Line 127"/>
              <p:cNvSpPr>
                <a:spLocks noChangeShapeType="1"/>
              </p:cNvSpPr>
              <p:nvPr/>
            </p:nvSpPr>
            <p:spPr bwMode="auto">
              <a:xfrm flipV="1">
                <a:off x="1156" y="1968"/>
                <a:ext cx="13" cy="25"/>
              </a:xfrm>
              <a:prstGeom prst="line">
                <a:avLst/>
              </a:prstGeom>
              <a:noFill/>
              <a:ln w="9525">
                <a:solidFill>
                  <a:schemeClr val="tx1"/>
                </a:solidFill>
                <a:round/>
                <a:headEnd/>
                <a:tailEnd/>
              </a:ln>
            </p:spPr>
            <p:txBody>
              <a:bodyPr/>
              <a:lstStyle/>
              <a:p>
                <a:endParaRPr lang="en-US"/>
              </a:p>
            </p:txBody>
          </p:sp>
          <p:sp>
            <p:nvSpPr>
              <p:cNvPr id="184684" name="Line 128"/>
              <p:cNvSpPr>
                <a:spLocks noChangeShapeType="1"/>
              </p:cNvSpPr>
              <p:nvPr/>
            </p:nvSpPr>
            <p:spPr bwMode="auto">
              <a:xfrm>
                <a:off x="1171" y="1968"/>
                <a:ext cx="13" cy="25"/>
              </a:xfrm>
              <a:prstGeom prst="line">
                <a:avLst/>
              </a:prstGeom>
              <a:noFill/>
              <a:ln w="9525">
                <a:solidFill>
                  <a:schemeClr val="tx1"/>
                </a:solidFill>
                <a:round/>
                <a:headEnd/>
                <a:tailEnd/>
              </a:ln>
            </p:spPr>
            <p:txBody>
              <a:bodyPr/>
              <a:lstStyle/>
              <a:p>
                <a:endParaRPr lang="en-US"/>
              </a:p>
            </p:txBody>
          </p:sp>
          <p:sp>
            <p:nvSpPr>
              <p:cNvPr id="184685" name="Line 129"/>
              <p:cNvSpPr>
                <a:spLocks noChangeShapeType="1"/>
              </p:cNvSpPr>
              <p:nvPr/>
            </p:nvSpPr>
            <p:spPr bwMode="auto">
              <a:xfrm>
                <a:off x="1108" y="1993"/>
                <a:ext cx="48" cy="0"/>
              </a:xfrm>
              <a:prstGeom prst="line">
                <a:avLst/>
              </a:prstGeom>
              <a:noFill/>
              <a:ln w="9525">
                <a:solidFill>
                  <a:schemeClr val="tx1"/>
                </a:solidFill>
                <a:round/>
                <a:headEnd/>
                <a:tailEnd/>
              </a:ln>
            </p:spPr>
            <p:txBody>
              <a:bodyPr/>
              <a:lstStyle/>
              <a:p>
                <a:endParaRPr lang="en-US"/>
              </a:p>
            </p:txBody>
          </p:sp>
          <p:sp>
            <p:nvSpPr>
              <p:cNvPr id="184686" name="Oval 130"/>
              <p:cNvSpPr>
                <a:spLocks noChangeArrowheads="1"/>
              </p:cNvSpPr>
              <p:nvPr/>
            </p:nvSpPr>
            <p:spPr bwMode="auto">
              <a:xfrm flipV="1">
                <a:off x="1127" y="1993"/>
                <a:ext cx="23" cy="23"/>
              </a:xfrm>
              <a:prstGeom prst="ellipse">
                <a:avLst/>
              </a:prstGeom>
              <a:solidFill>
                <a:schemeClr val="bg1"/>
              </a:solidFill>
              <a:ln w="9525">
                <a:solidFill>
                  <a:schemeClr val="tx1"/>
                </a:solidFill>
                <a:round/>
                <a:headEnd/>
                <a:tailEnd/>
              </a:ln>
            </p:spPr>
            <p:txBody>
              <a:bodyPr wrap="none" anchor="ctr"/>
              <a:lstStyle/>
              <a:p>
                <a:endParaRPr lang="en-US"/>
              </a:p>
            </p:txBody>
          </p:sp>
          <p:sp>
            <p:nvSpPr>
              <p:cNvPr id="184687" name="Oval 131"/>
              <p:cNvSpPr>
                <a:spLocks noChangeArrowheads="1"/>
              </p:cNvSpPr>
              <p:nvPr/>
            </p:nvSpPr>
            <p:spPr bwMode="auto">
              <a:xfrm flipV="1">
                <a:off x="1238" y="1993"/>
                <a:ext cx="23" cy="23"/>
              </a:xfrm>
              <a:prstGeom prst="ellipse">
                <a:avLst/>
              </a:prstGeom>
              <a:solidFill>
                <a:schemeClr val="bg1"/>
              </a:solidFill>
              <a:ln w="9525">
                <a:solidFill>
                  <a:schemeClr val="tx1"/>
                </a:solidFill>
                <a:round/>
                <a:headEnd/>
                <a:tailEnd/>
              </a:ln>
            </p:spPr>
            <p:txBody>
              <a:bodyPr wrap="none" anchor="ctr"/>
              <a:lstStyle/>
              <a:p>
                <a:endParaRPr lang="en-US"/>
              </a:p>
            </p:txBody>
          </p:sp>
          <p:sp>
            <p:nvSpPr>
              <p:cNvPr id="184688" name="Line 132"/>
              <p:cNvSpPr>
                <a:spLocks noChangeShapeType="1"/>
              </p:cNvSpPr>
              <p:nvPr/>
            </p:nvSpPr>
            <p:spPr bwMode="auto">
              <a:xfrm flipV="1">
                <a:off x="1200" y="1968"/>
                <a:ext cx="13" cy="25"/>
              </a:xfrm>
              <a:prstGeom prst="line">
                <a:avLst/>
              </a:prstGeom>
              <a:noFill/>
              <a:ln w="9525">
                <a:solidFill>
                  <a:schemeClr val="tx1"/>
                </a:solidFill>
                <a:round/>
                <a:headEnd/>
                <a:tailEnd/>
              </a:ln>
            </p:spPr>
            <p:txBody>
              <a:bodyPr/>
              <a:lstStyle/>
              <a:p>
                <a:endParaRPr lang="en-US"/>
              </a:p>
            </p:txBody>
          </p:sp>
          <p:sp>
            <p:nvSpPr>
              <p:cNvPr id="184689" name="Line 133"/>
              <p:cNvSpPr>
                <a:spLocks noChangeShapeType="1"/>
              </p:cNvSpPr>
              <p:nvPr/>
            </p:nvSpPr>
            <p:spPr bwMode="auto">
              <a:xfrm>
                <a:off x="1215" y="1968"/>
                <a:ext cx="13" cy="25"/>
              </a:xfrm>
              <a:prstGeom prst="line">
                <a:avLst/>
              </a:prstGeom>
              <a:noFill/>
              <a:ln w="9525">
                <a:solidFill>
                  <a:schemeClr val="tx1"/>
                </a:solidFill>
                <a:round/>
                <a:headEnd/>
                <a:tailEnd/>
              </a:ln>
            </p:spPr>
            <p:txBody>
              <a:bodyPr/>
              <a:lstStyle/>
              <a:p>
                <a:endParaRPr lang="en-US"/>
              </a:p>
            </p:txBody>
          </p:sp>
        </p:grpSp>
      </p:grpSp>
      <p:grpSp>
        <p:nvGrpSpPr>
          <p:cNvPr id="184345" name="Group 134"/>
          <p:cNvGrpSpPr>
            <a:grpSpLocks/>
          </p:cNvGrpSpPr>
          <p:nvPr/>
        </p:nvGrpSpPr>
        <p:grpSpPr bwMode="auto">
          <a:xfrm>
            <a:off x="7448550" y="3657600"/>
            <a:ext cx="323850" cy="222250"/>
            <a:chOff x="4260" y="906"/>
            <a:chExt cx="204" cy="140"/>
          </a:xfrm>
        </p:grpSpPr>
        <p:sp>
          <p:nvSpPr>
            <p:cNvPr id="184670" name="Rectangle 135"/>
            <p:cNvSpPr>
              <a:spLocks noChangeArrowheads="1"/>
            </p:cNvSpPr>
            <p:nvPr/>
          </p:nvSpPr>
          <p:spPr bwMode="auto">
            <a:xfrm>
              <a:off x="4260" y="906"/>
              <a:ext cx="204" cy="140"/>
            </a:xfrm>
            <a:prstGeom prst="rect">
              <a:avLst/>
            </a:prstGeom>
            <a:solidFill>
              <a:srgbClr val="0066FF"/>
            </a:solidFill>
            <a:ln w="19050">
              <a:solidFill>
                <a:schemeClr val="tx1"/>
              </a:solidFill>
              <a:miter lim="800000"/>
              <a:headEnd/>
              <a:tailEnd/>
            </a:ln>
          </p:spPr>
          <p:txBody>
            <a:bodyPr wrap="none" anchor="ctr"/>
            <a:lstStyle/>
            <a:p>
              <a:pPr algn="ctr"/>
              <a:endParaRPr lang="en-US" sz="800"/>
            </a:p>
          </p:txBody>
        </p:sp>
        <p:grpSp>
          <p:nvGrpSpPr>
            <p:cNvPr id="184671" name="Group 136"/>
            <p:cNvGrpSpPr>
              <a:grpSpLocks/>
            </p:cNvGrpSpPr>
            <p:nvPr/>
          </p:nvGrpSpPr>
          <p:grpSpPr bwMode="auto">
            <a:xfrm>
              <a:off x="4276" y="966"/>
              <a:ext cx="170" cy="48"/>
              <a:chOff x="1108" y="1968"/>
              <a:chExt cx="170" cy="48"/>
            </a:xfrm>
          </p:grpSpPr>
          <p:sp>
            <p:nvSpPr>
              <p:cNvPr id="184672" name="Line 137"/>
              <p:cNvSpPr>
                <a:spLocks noChangeShapeType="1"/>
              </p:cNvSpPr>
              <p:nvPr/>
            </p:nvSpPr>
            <p:spPr bwMode="auto">
              <a:xfrm>
                <a:off x="1230" y="1993"/>
                <a:ext cx="48" cy="0"/>
              </a:xfrm>
              <a:prstGeom prst="line">
                <a:avLst/>
              </a:prstGeom>
              <a:noFill/>
              <a:ln w="9525">
                <a:solidFill>
                  <a:schemeClr val="bg1"/>
                </a:solidFill>
                <a:round/>
                <a:headEnd/>
                <a:tailEnd/>
              </a:ln>
            </p:spPr>
            <p:txBody>
              <a:bodyPr/>
              <a:lstStyle/>
              <a:p>
                <a:endParaRPr lang="en-US"/>
              </a:p>
            </p:txBody>
          </p:sp>
          <p:sp>
            <p:nvSpPr>
              <p:cNvPr id="184673" name="Line 138"/>
              <p:cNvSpPr>
                <a:spLocks noChangeShapeType="1"/>
              </p:cNvSpPr>
              <p:nvPr/>
            </p:nvSpPr>
            <p:spPr bwMode="auto">
              <a:xfrm flipV="1">
                <a:off x="1156" y="1968"/>
                <a:ext cx="13" cy="25"/>
              </a:xfrm>
              <a:prstGeom prst="line">
                <a:avLst/>
              </a:prstGeom>
              <a:noFill/>
              <a:ln w="9525">
                <a:solidFill>
                  <a:schemeClr val="bg1"/>
                </a:solidFill>
                <a:round/>
                <a:headEnd/>
                <a:tailEnd/>
              </a:ln>
            </p:spPr>
            <p:txBody>
              <a:bodyPr/>
              <a:lstStyle/>
              <a:p>
                <a:endParaRPr lang="en-US"/>
              </a:p>
            </p:txBody>
          </p:sp>
          <p:sp>
            <p:nvSpPr>
              <p:cNvPr id="184674" name="Line 139"/>
              <p:cNvSpPr>
                <a:spLocks noChangeShapeType="1"/>
              </p:cNvSpPr>
              <p:nvPr/>
            </p:nvSpPr>
            <p:spPr bwMode="auto">
              <a:xfrm>
                <a:off x="1171" y="1968"/>
                <a:ext cx="13" cy="25"/>
              </a:xfrm>
              <a:prstGeom prst="line">
                <a:avLst/>
              </a:prstGeom>
              <a:noFill/>
              <a:ln w="9525">
                <a:solidFill>
                  <a:schemeClr val="bg1"/>
                </a:solidFill>
                <a:round/>
                <a:headEnd/>
                <a:tailEnd/>
              </a:ln>
            </p:spPr>
            <p:txBody>
              <a:bodyPr/>
              <a:lstStyle/>
              <a:p>
                <a:endParaRPr lang="en-US"/>
              </a:p>
            </p:txBody>
          </p:sp>
          <p:sp>
            <p:nvSpPr>
              <p:cNvPr id="184675" name="Line 140"/>
              <p:cNvSpPr>
                <a:spLocks noChangeShapeType="1"/>
              </p:cNvSpPr>
              <p:nvPr/>
            </p:nvSpPr>
            <p:spPr bwMode="auto">
              <a:xfrm>
                <a:off x="1108" y="1993"/>
                <a:ext cx="48" cy="0"/>
              </a:xfrm>
              <a:prstGeom prst="line">
                <a:avLst/>
              </a:prstGeom>
              <a:noFill/>
              <a:ln w="9525">
                <a:solidFill>
                  <a:schemeClr val="bg1"/>
                </a:solidFill>
                <a:round/>
                <a:headEnd/>
                <a:tailEnd/>
              </a:ln>
            </p:spPr>
            <p:txBody>
              <a:bodyPr/>
              <a:lstStyle/>
              <a:p>
                <a:endParaRPr lang="en-US"/>
              </a:p>
            </p:txBody>
          </p:sp>
          <p:sp>
            <p:nvSpPr>
              <p:cNvPr id="184676" name="Oval 141"/>
              <p:cNvSpPr>
                <a:spLocks noChangeArrowheads="1"/>
              </p:cNvSpPr>
              <p:nvPr/>
            </p:nvSpPr>
            <p:spPr bwMode="auto">
              <a:xfrm flipV="1">
                <a:off x="1127" y="1993"/>
                <a:ext cx="23" cy="23"/>
              </a:xfrm>
              <a:prstGeom prst="ellipse">
                <a:avLst/>
              </a:prstGeom>
              <a:solidFill>
                <a:srgbClr val="0066FF"/>
              </a:solidFill>
              <a:ln w="9525">
                <a:solidFill>
                  <a:schemeClr val="bg1"/>
                </a:solidFill>
                <a:round/>
                <a:headEnd/>
                <a:tailEnd/>
              </a:ln>
            </p:spPr>
            <p:txBody>
              <a:bodyPr wrap="none" anchor="ctr"/>
              <a:lstStyle/>
              <a:p>
                <a:endParaRPr lang="en-US"/>
              </a:p>
            </p:txBody>
          </p:sp>
          <p:sp>
            <p:nvSpPr>
              <p:cNvPr id="184677" name="Oval 142"/>
              <p:cNvSpPr>
                <a:spLocks noChangeArrowheads="1"/>
              </p:cNvSpPr>
              <p:nvPr/>
            </p:nvSpPr>
            <p:spPr bwMode="auto">
              <a:xfrm flipV="1">
                <a:off x="1238" y="1993"/>
                <a:ext cx="23" cy="23"/>
              </a:xfrm>
              <a:prstGeom prst="ellipse">
                <a:avLst/>
              </a:prstGeom>
              <a:solidFill>
                <a:srgbClr val="0066FF"/>
              </a:solidFill>
              <a:ln w="9525">
                <a:solidFill>
                  <a:schemeClr val="bg1"/>
                </a:solidFill>
                <a:round/>
                <a:headEnd/>
                <a:tailEnd/>
              </a:ln>
            </p:spPr>
            <p:txBody>
              <a:bodyPr wrap="none" anchor="ctr"/>
              <a:lstStyle/>
              <a:p>
                <a:endParaRPr lang="en-US"/>
              </a:p>
            </p:txBody>
          </p:sp>
          <p:sp>
            <p:nvSpPr>
              <p:cNvPr id="184678" name="Line 143"/>
              <p:cNvSpPr>
                <a:spLocks noChangeShapeType="1"/>
              </p:cNvSpPr>
              <p:nvPr/>
            </p:nvSpPr>
            <p:spPr bwMode="auto">
              <a:xfrm flipV="1">
                <a:off x="1200" y="1968"/>
                <a:ext cx="13" cy="25"/>
              </a:xfrm>
              <a:prstGeom prst="line">
                <a:avLst/>
              </a:prstGeom>
              <a:noFill/>
              <a:ln w="9525">
                <a:solidFill>
                  <a:schemeClr val="bg1"/>
                </a:solidFill>
                <a:round/>
                <a:headEnd/>
                <a:tailEnd/>
              </a:ln>
            </p:spPr>
            <p:txBody>
              <a:bodyPr/>
              <a:lstStyle/>
              <a:p>
                <a:endParaRPr lang="en-US"/>
              </a:p>
            </p:txBody>
          </p:sp>
          <p:sp>
            <p:nvSpPr>
              <p:cNvPr id="184679" name="Line 144"/>
              <p:cNvSpPr>
                <a:spLocks noChangeShapeType="1"/>
              </p:cNvSpPr>
              <p:nvPr/>
            </p:nvSpPr>
            <p:spPr bwMode="auto">
              <a:xfrm>
                <a:off x="1215" y="1968"/>
                <a:ext cx="13" cy="25"/>
              </a:xfrm>
              <a:prstGeom prst="line">
                <a:avLst/>
              </a:prstGeom>
              <a:noFill/>
              <a:ln w="9525">
                <a:solidFill>
                  <a:schemeClr val="bg1"/>
                </a:solidFill>
                <a:round/>
                <a:headEnd/>
                <a:tailEnd/>
              </a:ln>
            </p:spPr>
            <p:txBody>
              <a:bodyPr/>
              <a:lstStyle/>
              <a:p>
                <a:endParaRPr lang="en-US"/>
              </a:p>
            </p:txBody>
          </p:sp>
        </p:grpSp>
      </p:grpSp>
      <p:grpSp>
        <p:nvGrpSpPr>
          <p:cNvPr id="184346" name="Group 145"/>
          <p:cNvGrpSpPr>
            <a:grpSpLocks/>
          </p:cNvGrpSpPr>
          <p:nvPr/>
        </p:nvGrpSpPr>
        <p:grpSpPr bwMode="auto">
          <a:xfrm>
            <a:off x="7448550" y="4019550"/>
            <a:ext cx="323850" cy="222250"/>
            <a:chOff x="4260" y="1128"/>
            <a:chExt cx="204" cy="140"/>
          </a:xfrm>
        </p:grpSpPr>
        <p:sp>
          <p:nvSpPr>
            <p:cNvPr id="184660" name="Rectangle 146"/>
            <p:cNvSpPr>
              <a:spLocks noChangeArrowheads="1"/>
            </p:cNvSpPr>
            <p:nvPr/>
          </p:nvSpPr>
          <p:spPr bwMode="auto">
            <a:xfrm>
              <a:off x="4260" y="1128"/>
              <a:ext cx="204" cy="140"/>
            </a:xfrm>
            <a:prstGeom prst="rect">
              <a:avLst/>
            </a:prstGeom>
            <a:solidFill>
              <a:srgbClr val="008000"/>
            </a:solidFill>
            <a:ln w="19050">
              <a:solidFill>
                <a:schemeClr val="tx1"/>
              </a:solidFill>
              <a:miter lim="800000"/>
              <a:headEnd/>
              <a:tailEnd/>
            </a:ln>
          </p:spPr>
          <p:txBody>
            <a:bodyPr wrap="none" anchor="ctr"/>
            <a:lstStyle/>
            <a:p>
              <a:pPr algn="ctr"/>
              <a:endParaRPr lang="en-US" sz="800"/>
            </a:p>
          </p:txBody>
        </p:sp>
        <p:grpSp>
          <p:nvGrpSpPr>
            <p:cNvPr id="184661" name="Group 147"/>
            <p:cNvGrpSpPr>
              <a:grpSpLocks/>
            </p:cNvGrpSpPr>
            <p:nvPr/>
          </p:nvGrpSpPr>
          <p:grpSpPr bwMode="auto">
            <a:xfrm>
              <a:off x="4276" y="1188"/>
              <a:ext cx="170" cy="48"/>
              <a:chOff x="1108" y="1968"/>
              <a:chExt cx="170" cy="48"/>
            </a:xfrm>
          </p:grpSpPr>
          <p:sp>
            <p:nvSpPr>
              <p:cNvPr id="184662" name="Line 148"/>
              <p:cNvSpPr>
                <a:spLocks noChangeShapeType="1"/>
              </p:cNvSpPr>
              <p:nvPr/>
            </p:nvSpPr>
            <p:spPr bwMode="auto">
              <a:xfrm>
                <a:off x="1230" y="1993"/>
                <a:ext cx="48" cy="0"/>
              </a:xfrm>
              <a:prstGeom prst="line">
                <a:avLst/>
              </a:prstGeom>
              <a:noFill/>
              <a:ln w="9525">
                <a:solidFill>
                  <a:schemeClr val="bg1"/>
                </a:solidFill>
                <a:round/>
                <a:headEnd/>
                <a:tailEnd/>
              </a:ln>
            </p:spPr>
            <p:txBody>
              <a:bodyPr/>
              <a:lstStyle/>
              <a:p>
                <a:endParaRPr lang="en-US"/>
              </a:p>
            </p:txBody>
          </p:sp>
          <p:sp>
            <p:nvSpPr>
              <p:cNvPr id="184663" name="Line 149"/>
              <p:cNvSpPr>
                <a:spLocks noChangeShapeType="1"/>
              </p:cNvSpPr>
              <p:nvPr/>
            </p:nvSpPr>
            <p:spPr bwMode="auto">
              <a:xfrm flipV="1">
                <a:off x="1156" y="1968"/>
                <a:ext cx="13" cy="25"/>
              </a:xfrm>
              <a:prstGeom prst="line">
                <a:avLst/>
              </a:prstGeom>
              <a:noFill/>
              <a:ln w="9525">
                <a:solidFill>
                  <a:schemeClr val="bg1"/>
                </a:solidFill>
                <a:round/>
                <a:headEnd/>
                <a:tailEnd/>
              </a:ln>
            </p:spPr>
            <p:txBody>
              <a:bodyPr/>
              <a:lstStyle/>
              <a:p>
                <a:endParaRPr lang="en-US"/>
              </a:p>
            </p:txBody>
          </p:sp>
          <p:sp>
            <p:nvSpPr>
              <p:cNvPr id="184664" name="Line 150"/>
              <p:cNvSpPr>
                <a:spLocks noChangeShapeType="1"/>
              </p:cNvSpPr>
              <p:nvPr/>
            </p:nvSpPr>
            <p:spPr bwMode="auto">
              <a:xfrm>
                <a:off x="1171" y="1968"/>
                <a:ext cx="13" cy="25"/>
              </a:xfrm>
              <a:prstGeom prst="line">
                <a:avLst/>
              </a:prstGeom>
              <a:noFill/>
              <a:ln w="9525">
                <a:solidFill>
                  <a:schemeClr val="bg1"/>
                </a:solidFill>
                <a:round/>
                <a:headEnd/>
                <a:tailEnd/>
              </a:ln>
            </p:spPr>
            <p:txBody>
              <a:bodyPr/>
              <a:lstStyle/>
              <a:p>
                <a:endParaRPr lang="en-US"/>
              </a:p>
            </p:txBody>
          </p:sp>
          <p:sp>
            <p:nvSpPr>
              <p:cNvPr id="184665" name="Line 151"/>
              <p:cNvSpPr>
                <a:spLocks noChangeShapeType="1"/>
              </p:cNvSpPr>
              <p:nvPr/>
            </p:nvSpPr>
            <p:spPr bwMode="auto">
              <a:xfrm>
                <a:off x="1108" y="1993"/>
                <a:ext cx="48" cy="0"/>
              </a:xfrm>
              <a:prstGeom prst="line">
                <a:avLst/>
              </a:prstGeom>
              <a:noFill/>
              <a:ln w="9525">
                <a:solidFill>
                  <a:schemeClr val="bg1"/>
                </a:solidFill>
                <a:round/>
                <a:headEnd/>
                <a:tailEnd/>
              </a:ln>
            </p:spPr>
            <p:txBody>
              <a:bodyPr/>
              <a:lstStyle/>
              <a:p>
                <a:endParaRPr lang="en-US"/>
              </a:p>
            </p:txBody>
          </p:sp>
          <p:sp>
            <p:nvSpPr>
              <p:cNvPr id="184666" name="Oval 152"/>
              <p:cNvSpPr>
                <a:spLocks noChangeArrowheads="1"/>
              </p:cNvSpPr>
              <p:nvPr/>
            </p:nvSpPr>
            <p:spPr bwMode="auto">
              <a:xfrm flipV="1">
                <a:off x="1127" y="1993"/>
                <a:ext cx="23" cy="23"/>
              </a:xfrm>
              <a:prstGeom prst="ellipse">
                <a:avLst/>
              </a:prstGeom>
              <a:solidFill>
                <a:srgbClr val="008000"/>
              </a:solidFill>
              <a:ln w="9525">
                <a:solidFill>
                  <a:schemeClr val="bg1"/>
                </a:solidFill>
                <a:round/>
                <a:headEnd/>
                <a:tailEnd/>
              </a:ln>
            </p:spPr>
            <p:txBody>
              <a:bodyPr wrap="none" anchor="ctr"/>
              <a:lstStyle/>
              <a:p>
                <a:endParaRPr lang="en-US"/>
              </a:p>
            </p:txBody>
          </p:sp>
          <p:sp>
            <p:nvSpPr>
              <p:cNvPr id="184667" name="Oval 153"/>
              <p:cNvSpPr>
                <a:spLocks noChangeArrowheads="1"/>
              </p:cNvSpPr>
              <p:nvPr/>
            </p:nvSpPr>
            <p:spPr bwMode="auto">
              <a:xfrm flipV="1">
                <a:off x="1238" y="1993"/>
                <a:ext cx="23" cy="23"/>
              </a:xfrm>
              <a:prstGeom prst="ellipse">
                <a:avLst/>
              </a:prstGeom>
              <a:solidFill>
                <a:srgbClr val="008000"/>
              </a:solidFill>
              <a:ln w="9525">
                <a:solidFill>
                  <a:schemeClr val="bg1"/>
                </a:solidFill>
                <a:round/>
                <a:headEnd/>
                <a:tailEnd/>
              </a:ln>
            </p:spPr>
            <p:txBody>
              <a:bodyPr wrap="none" anchor="ctr"/>
              <a:lstStyle/>
              <a:p>
                <a:endParaRPr lang="en-US"/>
              </a:p>
            </p:txBody>
          </p:sp>
          <p:sp>
            <p:nvSpPr>
              <p:cNvPr id="184668" name="Line 154"/>
              <p:cNvSpPr>
                <a:spLocks noChangeShapeType="1"/>
              </p:cNvSpPr>
              <p:nvPr/>
            </p:nvSpPr>
            <p:spPr bwMode="auto">
              <a:xfrm flipV="1">
                <a:off x="1200" y="1968"/>
                <a:ext cx="13" cy="25"/>
              </a:xfrm>
              <a:prstGeom prst="line">
                <a:avLst/>
              </a:prstGeom>
              <a:noFill/>
              <a:ln w="9525">
                <a:solidFill>
                  <a:schemeClr val="bg1"/>
                </a:solidFill>
                <a:round/>
                <a:headEnd/>
                <a:tailEnd/>
              </a:ln>
            </p:spPr>
            <p:txBody>
              <a:bodyPr/>
              <a:lstStyle/>
              <a:p>
                <a:endParaRPr lang="en-US"/>
              </a:p>
            </p:txBody>
          </p:sp>
          <p:sp>
            <p:nvSpPr>
              <p:cNvPr id="184669" name="Line 155"/>
              <p:cNvSpPr>
                <a:spLocks noChangeShapeType="1"/>
              </p:cNvSpPr>
              <p:nvPr/>
            </p:nvSpPr>
            <p:spPr bwMode="auto">
              <a:xfrm>
                <a:off x="1215" y="1968"/>
                <a:ext cx="13" cy="25"/>
              </a:xfrm>
              <a:prstGeom prst="line">
                <a:avLst/>
              </a:prstGeom>
              <a:noFill/>
              <a:ln w="9525">
                <a:solidFill>
                  <a:schemeClr val="bg1"/>
                </a:solidFill>
                <a:round/>
                <a:headEnd/>
                <a:tailEnd/>
              </a:ln>
            </p:spPr>
            <p:txBody>
              <a:bodyPr/>
              <a:lstStyle/>
              <a:p>
                <a:endParaRPr lang="en-US"/>
              </a:p>
            </p:txBody>
          </p:sp>
        </p:grpSp>
      </p:grpSp>
      <p:grpSp>
        <p:nvGrpSpPr>
          <p:cNvPr id="184347" name="Group 156"/>
          <p:cNvGrpSpPr>
            <a:grpSpLocks/>
          </p:cNvGrpSpPr>
          <p:nvPr/>
        </p:nvGrpSpPr>
        <p:grpSpPr bwMode="auto">
          <a:xfrm>
            <a:off x="7448550" y="4743450"/>
            <a:ext cx="323850" cy="222250"/>
            <a:chOff x="4260" y="1584"/>
            <a:chExt cx="204" cy="140"/>
          </a:xfrm>
        </p:grpSpPr>
        <p:sp>
          <p:nvSpPr>
            <p:cNvPr id="184650" name="Rectangle 157"/>
            <p:cNvSpPr>
              <a:spLocks noChangeArrowheads="1"/>
            </p:cNvSpPr>
            <p:nvPr/>
          </p:nvSpPr>
          <p:spPr bwMode="auto">
            <a:xfrm>
              <a:off x="4260" y="1584"/>
              <a:ext cx="204" cy="140"/>
            </a:xfrm>
            <a:prstGeom prst="rect">
              <a:avLst/>
            </a:prstGeom>
            <a:solidFill>
              <a:srgbClr val="FFFF00"/>
            </a:solidFill>
            <a:ln w="19050">
              <a:solidFill>
                <a:schemeClr val="tx1"/>
              </a:solidFill>
              <a:miter lim="800000"/>
              <a:headEnd/>
              <a:tailEnd/>
            </a:ln>
          </p:spPr>
          <p:txBody>
            <a:bodyPr wrap="none" anchor="ctr"/>
            <a:lstStyle/>
            <a:p>
              <a:pPr algn="ctr"/>
              <a:endParaRPr lang="en-US" sz="800"/>
            </a:p>
          </p:txBody>
        </p:sp>
        <p:grpSp>
          <p:nvGrpSpPr>
            <p:cNvPr id="184651" name="Group 158"/>
            <p:cNvGrpSpPr>
              <a:grpSpLocks/>
            </p:cNvGrpSpPr>
            <p:nvPr/>
          </p:nvGrpSpPr>
          <p:grpSpPr bwMode="auto">
            <a:xfrm>
              <a:off x="4276" y="1644"/>
              <a:ext cx="170" cy="48"/>
              <a:chOff x="1108" y="1968"/>
              <a:chExt cx="170" cy="48"/>
            </a:xfrm>
          </p:grpSpPr>
          <p:sp>
            <p:nvSpPr>
              <p:cNvPr id="184652" name="Line 159"/>
              <p:cNvSpPr>
                <a:spLocks noChangeShapeType="1"/>
              </p:cNvSpPr>
              <p:nvPr/>
            </p:nvSpPr>
            <p:spPr bwMode="auto">
              <a:xfrm>
                <a:off x="1230" y="1993"/>
                <a:ext cx="48" cy="0"/>
              </a:xfrm>
              <a:prstGeom prst="line">
                <a:avLst/>
              </a:prstGeom>
              <a:noFill/>
              <a:ln w="9525">
                <a:solidFill>
                  <a:schemeClr val="tx1"/>
                </a:solidFill>
                <a:round/>
                <a:headEnd/>
                <a:tailEnd/>
              </a:ln>
            </p:spPr>
            <p:txBody>
              <a:bodyPr/>
              <a:lstStyle/>
              <a:p>
                <a:endParaRPr lang="en-US"/>
              </a:p>
            </p:txBody>
          </p:sp>
          <p:sp>
            <p:nvSpPr>
              <p:cNvPr id="184653" name="Line 160"/>
              <p:cNvSpPr>
                <a:spLocks noChangeShapeType="1"/>
              </p:cNvSpPr>
              <p:nvPr/>
            </p:nvSpPr>
            <p:spPr bwMode="auto">
              <a:xfrm flipV="1">
                <a:off x="1156" y="1968"/>
                <a:ext cx="13" cy="25"/>
              </a:xfrm>
              <a:prstGeom prst="line">
                <a:avLst/>
              </a:prstGeom>
              <a:noFill/>
              <a:ln w="9525">
                <a:solidFill>
                  <a:schemeClr val="tx1"/>
                </a:solidFill>
                <a:round/>
                <a:headEnd/>
                <a:tailEnd/>
              </a:ln>
            </p:spPr>
            <p:txBody>
              <a:bodyPr/>
              <a:lstStyle/>
              <a:p>
                <a:endParaRPr lang="en-US"/>
              </a:p>
            </p:txBody>
          </p:sp>
          <p:sp>
            <p:nvSpPr>
              <p:cNvPr id="184654" name="Line 161"/>
              <p:cNvSpPr>
                <a:spLocks noChangeShapeType="1"/>
              </p:cNvSpPr>
              <p:nvPr/>
            </p:nvSpPr>
            <p:spPr bwMode="auto">
              <a:xfrm>
                <a:off x="1171" y="1968"/>
                <a:ext cx="13" cy="25"/>
              </a:xfrm>
              <a:prstGeom prst="line">
                <a:avLst/>
              </a:prstGeom>
              <a:noFill/>
              <a:ln w="9525">
                <a:solidFill>
                  <a:schemeClr val="tx1"/>
                </a:solidFill>
                <a:round/>
                <a:headEnd/>
                <a:tailEnd/>
              </a:ln>
            </p:spPr>
            <p:txBody>
              <a:bodyPr/>
              <a:lstStyle/>
              <a:p>
                <a:endParaRPr lang="en-US"/>
              </a:p>
            </p:txBody>
          </p:sp>
          <p:sp>
            <p:nvSpPr>
              <p:cNvPr id="184655" name="Line 162"/>
              <p:cNvSpPr>
                <a:spLocks noChangeShapeType="1"/>
              </p:cNvSpPr>
              <p:nvPr/>
            </p:nvSpPr>
            <p:spPr bwMode="auto">
              <a:xfrm>
                <a:off x="1108" y="1993"/>
                <a:ext cx="48" cy="0"/>
              </a:xfrm>
              <a:prstGeom prst="line">
                <a:avLst/>
              </a:prstGeom>
              <a:noFill/>
              <a:ln w="9525">
                <a:solidFill>
                  <a:schemeClr val="tx1"/>
                </a:solidFill>
                <a:round/>
                <a:headEnd/>
                <a:tailEnd/>
              </a:ln>
            </p:spPr>
            <p:txBody>
              <a:bodyPr/>
              <a:lstStyle/>
              <a:p>
                <a:endParaRPr lang="en-US"/>
              </a:p>
            </p:txBody>
          </p:sp>
          <p:sp>
            <p:nvSpPr>
              <p:cNvPr id="184656" name="Oval 163"/>
              <p:cNvSpPr>
                <a:spLocks noChangeArrowheads="1"/>
              </p:cNvSpPr>
              <p:nvPr/>
            </p:nvSpPr>
            <p:spPr bwMode="auto">
              <a:xfrm flipV="1">
                <a:off x="1127" y="1993"/>
                <a:ext cx="23" cy="23"/>
              </a:xfrm>
              <a:prstGeom prst="ellipse">
                <a:avLst/>
              </a:prstGeom>
              <a:solidFill>
                <a:srgbClr val="FFFF00"/>
              </a:solidFill>
              <a:ln w="9525">
                <a:solidFill>
                  <a:schemeClr val="tx1"/>
                </a:solidFill>
                <a:round/>
                <a:headEnd/>
                <a:tailEnd/>
              </a:ln>
            </p:spPr>
            <p:txBody>
              <a:bodyPr wrap="none" anchor="ctr"/>
              <a:lstStyle/>
              <a:p>
                <a:endParaRPr lang="en-US"/>
              </a:p>
            </p:txBody>
          </p:sp>
          <p:sp>
            <p:nvSpPr>
              <p:cNvPr id="184657" name="Oval 164"/>
              <p:cNvSpPr>
                <a:spLocks noChangeArrowheads="1"/>
              </p:cNvSpPr>
              <p:nvPr/>
            </p:nvSpPr>
            <p:spPr bwMode="auto">
              <a:xfrm flipV="1">
                <a:off x="1238" y="1993"/>
                <a:ext cx="23" cy="23"/>
              </a:xfrm>
              <a:prstGeom prst="ellipse">
                <a:avLst/>
              </a:prstGeom>
              <a:solidFill>
                <a:srgbClr val="FFFF00"/>
              </a:solidFill>
              <a:ln w="9525">
                <a:solidFill>
                  <a:schemeClr val="tx1"/>
                </a:solidFill>
                <a:round/>
                <a:headEnd/>
                <a:tailEnd/>
              </a:ln>
            </p:spPr>
            <p:txBody>
              <a:bodyPr wrap="none" anchor="ctr"/>
              <a:lstStyle/>
              <a:p>
                <a:endParaRPr lang="en-US"/>
              </a:p>
            </p:txBody>
          </p:sp>
          <p:sp>
            <p:nvSpPr>
              <p:cNvPr id="184658" name="Line 165"/>
              <p:cNvSpPr>
                <a:spLocks noChangeShapeType="1"/>
              </p:cNvSpPr>
              <p:nvPr/>
            </p:nvSpPr>
            <p:spPr bwMode="auto">
              <a:xfrm flipV="1">
                <a:off x="1200" y="1968"/>
                <a:ext cx="13" cy="25"/>
              </a:xfrm>
              <a:prstGeom prst="line">
                <a:avLst/>
              </a:prstGeom>
              <a:noFill/>
              <a:ln w="9525">
                <a:solidFill>
                  <a:schemeClr val="tx1"/>
                </a:solidFill>
                <a:round/>
                <a:headEnd/>
                <a:tailEnd/>
              </a:ln>
            </p:spPr>
            <p:txBody>
              <a:bodyPr/>
              <a:lstStyle/>
              <a:p>
                <a:endParaRPr lang="en-US"/>
              </a:p>
            </p:txBody>
          </p:sp>
          <p:sp>
            <p:nvSpPr>
              <p:cNvPr id="184659" name="Line 166"/>
              <p:cNvSpPr>
                <a:spLocks noChangeShapeType="1"/>
              </p:cNvSpPr>
              <p:nvPr/>
            </p:nvSpPr>
            <p:spPr bwMode="auto">
              <a:xfrm>
                <a:off x="1215" y="1968"/>
                <a:ext cx="13" cy="25"/>
              </a:xfrm>
              <a:prstGeom prst="line">
                <a:avLst/>
              </a:prstGeom>
              <a:noFill/>
              <a:ln w="9525">
                <a:solidFill>
                  <a:schemeClr val="tx1"/>
                </a:solidFill>
                <a:round/>
                <a:headEnd/>
                <a:tailEnd/>
              </a:ln>
            </p:spPr>
            <p:txBody>
              <a:bodyPr/>
              <a:lstStyle/>
              <a:p>
                <a:endParaRPr lang="en-US"/>
              </a:p>
            </p:txBody>
          </p:sp>
        </p:grpSp>
      </p:grpSp>
      <p:grpSp>
        <p:nvGrpSpPr>
          <p:cNvPr id="184348" name="Group 167"/>
          <p:cNvGrpSpPr>
            <a:grpSpLocks/>
          </p:cNvGrpSpPr>
          <p:nvPr/>
        </p:nvGrpSpPr>
        <p:grpSpPr bwMode="auto">
          <a:xfrm>
            <a:off x="7448550" y="4375150"/>
            <a:ext cx="323850" cy="238125"/>
            <a:chOff x="4260" y="1352"/>
            <a:chExt cx="204" cy="150"/>
          </a:xfrm>
        </p:grpSpPr>
        <p:sp>
          <p:nvSpPr>
            <p:cNvPr id="184631" name="Rectangle 168"/>
            <p:cNvSpPr>
              <a:spLocks noChangeArrowheads="1"/>
            </p:cNvSpPr>
            <p:nvPr/>
          </p:nvSpPr>
          <p:spPr bwMode="auto">
            <a:xfrm>
              <a:off x="4260" y="1356"/>
              <a:ext cx="204" cy="140"/>
            </a:xfrm>
            <a:prstGeom prst="rect">
              <a:avLst/>
            </a:prstGeom>
            <a:solidFill>
              <a:srgbClr val="0066FF"/>
            </a:solidFill>
            <a:ln w="19050">
              <a:solidFill>
                <a:schemeClr val="tx1"/>
              </a:solidFill>
              <a:miter lim="800000"/>
              <a:headEnd/>
              <a:tailEnd/>
            </a:ln>
          </p:spPr>
          <p:txBody>
            <a:bodyPr wrap="none" anchor="ctr"/>
            <a:lstStyle/>
            <a:p>
              <a:pPr algn="ctr"/>
              <a:endParaRPr lang="en-US" sz="800"/>
            </a:p>
          </p:txBody>
        </p:sp>
        <p:grpSp>
          <p:nvGrpSpPr>
            <p:cNvPr id="184632" name="Group 169"/>
            <p:cNvGrpSpPr>
              <a:grpSpLocks/>
            </p:cNvGrpSpPr>
            <p:nvPr/>
          </p:nvGrpSpPr>
          <p:grpSpPr bwMode="auto">
            <a:xfrm>
              <a:off x="4276" y="1416"/>
              <a:ext cx="170" cy="48"/>
              <a:chOff x="1108" y="1968"/>
              <a:chExt cx="170" cy="48"/>
            </a:xfrm>
          </p:grpSpPr>
          <p:sp>
            <p:nvSpPr>
              <p:cNvPr id="184642" name="Line 170"/>
              <p:cNvSpPr>
                <a:spLocks noChangeShapeType="1"/>
              </p:cNvSpPr>
              <p:nvPr/>
            </p:nvSpPr>
            <p:spPr bwMode="auto">
              <a:xfrm>
                <a:off x="1230" y="1993"/>
                <a:ext cx="48" cy="0"/>
              </a:xfrm>
              <a:prstGeom prst="line">
                <a:avLst/>
              </a:prstGeom>
              <a:noFill/>
              <a:ln w="9525">
                <a:solidFill>
                  <a:schemeClr val="bg1"/>
                </a:solidFill>
                <a:round/>
                <a:headEnd/>
                <a:tailEnd/>
              </a:ln>
            </p:spPr>
            <p:txBody>
              <a:bodyPr/>
              <a:lstStyle/>
              <a:p>
                <a:endParaRPr lang="en-US"/>
              </a:p>
            </p:txBody>
          </p:sp>
          <p:sp>
            <p:nvSpPr>
              <p:cNvPr id="184643" name="Line 171"/>
              <p:cNvSpPr>
                <a:spLocks noChangeShapeType="1"/>
              </p:cNvSpPr>
              <p:nvPr/>
            </p:nvSpPr>
            <p:spPr bwMode="auto">
              <a:xfrm flipV="1">
                <a:off x="1156" y="1968"/>
                <a:ext cx="13" cy="25"/>
              </a:xfrm>
              <a:prstGeom prst="line">
                <a:avLst/>
              </a:prstGeom>
              <a:noFill/>
              <a:ln w="9525">
                <a:solidFill>
                  <a:schemeClr val="bg1"/>
                </a:solidFill>
                <a:round/>
                <a:headEnd/>
                <a:tailEnd/>
              </a:ln>
            </p:spPr>
            <p:txBody>
              <a:bodyPr/>
              <a:lstStyle/>
              <a:p>
                <a:endParaRPr lang="en-US"/>
              </a:p>
            </p:txBody>
          </p:sp>
          <p:sp>
            <p:nvSpPr>
              <p:cNvPr id="184644" name="Line 172"/>
              <p:cNvSpPr>
                <a:spLocks noChangeShapeType="1"/>
              </p:cNvSpPr>
              <p:nvPr/>
            </p:nvSpPr>
            <p:spPr bwMode="auto">
              <a:xfrm>
                <a:off x="1171" y="1968"/>
                <a:ext cx="13" cy="25"/>
              </a:xfrm>
              <a:prstGeom prst="line">
                <a:avLst/>
              </a:prstGeom>
              <a:noFill/>
              <a:ln w="9525">
                <a:solidFill>
                  <a:schemeClr val="bg1"/>
                </a:solidFill>
                <a:round/>
                <a:headEnd/>
                <a:tailEnd/>
              </a:ln>
            </p:spPr>
            <p:txBody>
              <a:bodyPr/>
              <a:lstStyle/>
              <a:p>
                <a:endParaRPr lang="en-US"/>
              </a:p>
            </p:txBody>
          </p:sp>
          <p:sp>
            <p:nvSpPr>
              <p:cNvPr id="184645" name="Line 173"/>
              <p:cNvSpPr>
                <a:spLocks noChangeShapeType="1"/>
              </p:cNvSpPr>
              <p:nvPr/>
            </p:nvSpPr>
            <p:spPr bwMode="auto">
              <a:xfrm>
                <a:off x="1108" y="1993"/>
                <a:ext cx="48" cy="0"/>
              </a:xfrm>
              <a:prstGeom prst="line">
                <a:avLst/>
              </a:prstGeom>
              <a:noFill/>
              <a:ln w="9525">
                <a:solidFill>
                  <a:schemeClr val="bg1"/>
                </a:solidFill>
                <a:round/>
                <a:headEnd/>
                <a:tailEnd/>
              </a:ln>
            </p:spPr>
            <p:txBody>
              <a:bodyPr/>
              <a:lstStyle/>
              <a:p>
                <a:endParaRPr lang="en-US"/>
              </a:p>
            </p:txBody>
          </p:sp>
          <p:sp>
            <p:nvSpPr>
              <p:cNvPr id="184646" name="Oval 174"/>
              <p:cNvSpPr>
                <a:spLocks noChangeArrowheads="1"/>
              </p:cNvSpPr>
              <p:nvPr/>
            </p:nvSpPr>
            <p:spPr bwMode="auto">
              <a:xfrm flipV="1">
                <a:off x="1127" y="1993"/>
                <a:ext cx="23" cy="23"/>
              </a:xfrm>
              <a:prstGeom prst="ellipse">
                <a:avLst/>
              </a:prstGeom>
              <a:solidFill>
                <a:srgbClr val="0000FF"/>
              </a:solidFill>
              <a:ln w="9525">
                <a:solidFill>
                  <a:schemeClr val="bg1"/>
                </a:solidFill>
                <a:round/>
                <a:headEnd/>
                <a:tailEnd/>
              </a:ln>
            </p:spPr>
            <p:txBody>
              <a:bodyPr wrap="none" anchor="ctr"/>
              <a:lstStyle/>
              <a:p>
                <a:endParaRPr lang="en-US"/>
              </a:p>
            </p:txBody>
          </p:sp>
          <p:sp>
            <p:nvSpPr>
              <p:cNvPr id="184647" name="Oval 175"/>
              <p:cNvSpPr>
                <a:spLocks noChangeArrowheads="1"/>
              </p:cNvSpPr>
              <p:nvPr/>
            </p:nvSpPr>
            <p:spPr bwMode="auto">
              <a:xfrm flipV="1">
                <a:off x="1238" y="1993"/>
                <a:ext cx="23" cy="23"/>
              </a:xfrm>
              <a:prstGeom prst="ellipse">
                <a:avLst/>
              </a:prstGeom>
              <a:solidFill>
                <a:srgbClr val="0000FF"/>
              </a:solidFill>
              <a:ln w="9525">
                <a:solidFill>
                  <a:schemeClr val="bg1"/>
                </a:solidFill>
                <a:round/>
                <a:headEnd/>
                <a:tailEnd/>
              </a:ln>
            </p:spPr>
            <p:txBody>
              <a:bodyPr wrap="none" anchor="ctr"/>
              <a:lstStyle/>
              <a:p>
                <a:endParaRPr lang="en-US"/>
              </a:p>
            </p:txBody>
          </p:sp>
          <p:sp>
            <p:nvSpPr>
              <p:cNvPr id="184648" name="Line 176"/>
              <p:cNvSpPr>
                <a:spLocks noChangeShapeType="1"/>
              </p:cNvSpPr>
              <p:nvPr/>
            </p:nvSpPr>
            <p:spPr bwMode="auto">
              <a:xfrm flipV="1">
                <a:off x="1200" y="1968"/>
                <a:ext cx="13" cy="25"/>
              </a:xfrm>
              <a:prstGeom prst="line">
                <a:avLst/>
              </a:prstGeom>
              <a:noFill/>
              <a:ln w="9525">
                <a:solidFill>
                  <a:schemeClr val="bg1"/>
                </a:solidFill>
                <a:round/>
                <a:headEnd/>
                <a:tailEnd/>
              </a:ln>
            </p:spPr>
            <p:txBody>
              <a:bodyPr/>
              <a:lstStyle/>
              <a:p>
                <a:endParaRPr lang="en-US"/>
              </a:p>
            </p:txBody>
          </p:sp>
          <p:sp>
            <p:nvSpPr>
              <p:cNvPr id="184649" name="Line 177"/>
              <p:cNvSpPr>
                <a:spLocks noChangeShapeType="1"/>
              </p:cNvSpPr>
              <p:nvPr/>
            </p:nvSpPr>
            <p:spPr bwMode="auto">
              <a:xfrm>
                <a:off x="1215" y="1968"/>
                <a:ext cx="13" cy="25"/>
              </a:xfrm>
              <a:prstGeom prst="line">
                <a:avLst/>
              </a:prstGeom>
              <a:noFill/>
              <a:ln w="9525">
                <a:solidFill>
                  <a:schemeClr val="bg1"/>
                </a:solidFill>
                <a:round/>
                <a:headEnd/>
                <a:tailEnd/>
              </a:ln>
            </p:spPr>
            <p:txBody>
              <a:bodyPr/>
              <a:lstStyle/>
              <a:p>
                <a:endParaRPr lang="en-US"/>
              </a:p>
            </p:txBody>
          </p:sp>
        </p:grpSp>
        <p:sp>
          <p:nvSpPr>
            <p:cNvPr id="184633" name="Rectangle 178"/>
            <p:cNvSpPr>
              <a:spLocks noChangeArrowheads="1"/>
            </p:cNvSpPr>
            <p:nvPr/>
          </p:nvSpPr>
          <p:spPr bwMode="auto">
            <a:xfrm>
              <a:off x="4362" y="1358"/>
              <a:ext cx="96" cy="138"/>
            </a:xfrm>
            <a:prstGeom prst="rect">
              <a:avLst/>
            </a:prstGeom>
            <a:solidFill>
              <a:srgbClr val="008000"/>
            </a:solidFill>
            <a:ln w="9525">
              <a:noFill/>
              <a:miter lim="800000"/>
              <a:headEnd/>
              <a:tailEnd/>
            </a:ln>
          </p:spPr>
          <p:txBody>
            <a:bodyPr wrap="none" anchor="ctr"/>
            <a:lstStyle/>
            <a:p>
              <a:endParaRPr lang="en-US"/>
            </a:p>
          </p:txBody>
        </p:sp>
        <p:grpSp>
          <p:nvGrpSpPr>
            <p:cNvPr id="184634" name="Group 179"/>
            <p:cNvGrpSpPr>
              <a:grpSpLocks/>
            </p:cNvGrpSpPr>
            <p:nvPr/>
          </p:nvGrpSpPr>
          <p:grpSpPr bwMode="auto">
            <a:xfrm>
              <a:off x="4368" y="1416"/>
              <a:ext cx="78" cy="48"/>
              <a:chOff x="3228" y="1168"/>
              <a:chExt cx="78" cy="48"/>
            </a:xfrm>
          </p:grpSpPr>
          <p:sp>
            <p:nvSpPr>
              <p:cNvPr id="184638" name="Line 180"/>
              <p:cNvSpPr>
                <a:spLocks noChangeShapeType="1"/>
              </p:cNvSpPr>
              <p:nvPr/>
            </p:nvSpPr>
            <p:spPr bwMode="auto">
              <a:xfrm>
                <a:off x="3258" y="1193"/>
                <a:ext cx="48" cy="0"/>
              </a:xfrm>
              <a:prstGeom prst="line">
                <a:avLst/>
              </a:prstGeom>
              <a:noFill/>
              <a:ln w="9525">
                <a:solidFill>
                  <a:schemeClr val="bg1"/>
                </a:solidFill>
                <a:round/>
                <a:headEnd/>
                <a:tailEnd/>
              </a:ln>
            </p:spPr>
            <p:txBody>
              <a:bodyPr/>
              <a:lstStyle/>
              <a:p>
                <a:endParaRPr lang="en-US"/>
              </a:p>
            </p:txBody>
          </p:sp>
          <p:sp>
            <p:nvSpPr>
              <p:cNvPr id="184639" name="Oval 181"/>
              <p:cNvSpPr>
                <a:spLocks noChangeArrowheads="1"/>
              </p:cNvSpPr>
              <p:nvPr/>
            </p:nvSpPr>
            <p:spPr bwMode="auto">
              <a:xfrm flipV="1">
                <a:off x="3266" y="1193"/>
                <a:ext cx="23" cy="23"/>
              </a:xfrm>
              <a:prstGeom prst="ellipse">
                <a:avLst/>
              </a:prstGeom>
              <a:solidFill>
                <a:srgbClr val="008000"/>
              </a:solidFill>
              <a:ln w="9525">
                <a:solidFill>
                  <a:schemeClr val="bg1"/>
                </a:solidFill>
                <a:round/>
                <a:headEnd/>
                <a:tailEnd/>
              </a:ln>
            </p:spPr>
            <p:txBody>
              <a:bodyPr wrap="none" anchor="ctr"/>
              <a:lstStyle/>
              <a:p>
                <a:endParaRPr lang="en-US"/>
              </a:p>
            </p:txBody>
          </p:sp>
          <p:sp>
            <p:nvSpPr>
              <p:cNvPr id="184640" name="Line 182"/>
              <p:cNvSpPr>
                <a:spLocks noChangeShapeType="1"/>
              </p:cNvSpPr>
              <p:nvPr/>
            </p:nvSpPr>
            <p:spPr bwMode="auto">
              <a:xfrm flipV="1">
                <a:off x="3228" y="1168"/>
                <a:ext cx="13" cy="25"/>
              </a:xfrm>
              <a:prstGeom prst="line">
                <a:avLst/>
              </a:prstGeom>
              <a:noFill/>
              <a:ln w="9525">
                <a:solidFill>
                  <a:schemeClr val="bg1"/>
                </a:solidFill>
                <a:round/>
                <a:headEnd/>
                <a:tailEnd/>
              </a:ln>
            </p:spPr>
            <p:txBody>
              <a:bodyPr/>
              <a:lstStyle/>
              <a:p>
                <a:endParaRPr lang="en-US"/>
              </a:p>
            </p:txBody>
          </p:sp>
          <p:sp>
            <p:nvSpPr>
              <p:cNvPr id="184641" name="Line 183"/>
              <p:cNvSpPr>
                <a:spLocks noChangeShapeType="1"/>
              </p:cNvSpPr>
              <p:nvPr/>
            </p:nvSpPr>
            <p:spPr bwMode="auto">
              <a:xfrm>
                <a:off x="3243" y="1168"/>
                <a:ext cx="13" cy="25"/>
              </a:xfrm>
              <a:prstGeom prst="line">
                <a:avLst/>
              </a:prstGeom>
              <a:noFill/>
              <a:ln w="9525">
                <a:solidFill>
                  <a:schemeClr val="bg1"/>
                </a:solidFill>
                <a:round/>
                <a:headEnd/>
                <a:tailEnd/>
              </a:ln>
            </p:spPr>
            <p:txBody>
              <a:bodyPr/>
              <a:lstStyle/>
              <a:p>
                <a:endParaRPr lang="en-US"/>
              </a:p>
            </p:txBody>
          </p:sp>
        </p:grpSp>
        <p:sp>
          <p:nvSpPr>
            <p:cNvPr id="184635" name="Line 184"/>
            <p:cNvSpPr>
              <a:spLocks noChangeShapeType="1"/>
            </p:cNvSpPr>
            <p:nvPr/>
          </p:nvSpPr>
          <p:spPr bwMode="auto">
            <a:xfrm>
              <a:off x="4362" y="1356"/>
              <a:ext cx="96" cy="0"/>
            </a:xfrm>
            <a:prstGeom prst="line">
              <a:avLst/>
            </a:prstGeom>
            <a:noFill/>
            <a:ln w="19050">
              <a:solidFill>
                <a:schemeClr val="tx1"/>
              </a:solidFill>
              <a:round/>
              <a:headEnd/>
              <a:tailEnd/>
            </a:ln>
          </p:spPr>
          <p:txBody>
            <a:bodyPr/>
            <a:lstStyle/>
            <a:p>
              <a:endParaRPr lang="en-US"/>
            </a:p>
          </p:txBody>
        </p:sp>
        <p:sp>
          <p:nvSpPr>
            <p:cNvPr id="184636" name="Line 185"/>
            <p:cNvSpPr>
              <a:spLocks noChangeShapeType="1"/>
            </p:cNvSpPr>
            <p:nvPr/>
          </p:nvSpPr>
          <p:spPr bwMode="auto">
            <a:xfrm>
              <a:off x="4362" y="1496"/>
              <a:ext cx="96" cy="0"/>
            </a:xfrm>
            <a:prstGeom prst="line">
              <a:avLst/>
            </a:prstGeom>
            <a:noFill/>
            <a:ln w="19050">
              <a:solidFill>
                <a:schemeClr val="tx1"/>
              </a:solidFill>
              <a:round/>
              <a:headEnd/>
              <a:tailEnd/>
            </a:ln>
          </p:spPr>
          <p:txBody>
            <a:bodyPr/>
            <a:lstStyle/>
            <a:p>
              <a:endParaRPr lang="en-US"/>
            </a:p>
          </p:txBody>
        </p:sp>
        <p:sp>
          <p:nvSpPr>
            <p:cNvPr id="184637" name="Line 186"/>
            <p:cNvSpPr>
              <a:spLocks noChangeShapeType="1"/>
            </p:cNvSpPr>
            <p:nvPr/>
          </p:nvSpPr>
          <p:spPr bwMode="auto">
            <a:xfrm>
              <a:off x="4464" y="1352"/>
              <a:ext cx="0" cy="150"/>
            </a:xfrm>
            <a:prstGeom prst="line">
              <a:avLst/>
            </a:prstGeom>
            <a:noFill/>
            <a:ln w="19050">
              <a:solidFill>
                <a:schemeClr val="tx1"/>
              </a:solidFill>
              <a:round/>
              <a:headEnd/>
              <a:tailEnd/>
            </a:ln>
          </p:spPr>
          <p:txBody>
            <a:bodyPr/>
            <a:lstStyle/>
            <a:p>
              <a:endParaRPr lang="en-US"/>
            </a:p>
          </p:txBody>
        </p:sp>
      </p:grpSp>
      <p:sp>
        <p:nvSpPr>
          <p:cNvPr id="184349" name="Text Box 187"/>
          <p:cNvSpPr txBox="1">
            <a:spLocks noChangeArrowheads="1"/>
          </p:cNvSpPr>
          <p:nvPr/>
        </p:nvSpPr>
        <p:spPr bwMode="auto">
          <a:xfrm>
            <a:off x="7391400" y="6635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DROWNING</a:t>
            </a:r>
            <a:endParaRPr lang="en-US" sz="900" b="1"/>
          </a:p>
        </p:txBody>
      </p:sp>
      <p:grpSp>
        <p:nvGrpSpPr>
          <p:cNvPr id="184350" name="Group 188"/>
          <p:cNvGrpSpPr>
            <a:grpSpLocks/>
          </p:cNvGrpSpPr>
          <p:nvPr/>
        </p:nvGrpSpPr>
        <p:grpSpPr bwMode="auto">
          <a:xfrm>
            <a:off x="7448550" y="730250"/>
            <a:ext cx="323850" cy="222250"/>
            <a:chOff x="1440" y="1584"/>
            <a:chExt cx="204" cy="140"/>
          </a:xfrm>
        </p:grpSpPr>
        <p:sp>
          <p:nvSpPr>
            <p:cNvPr id="184625" name="Rectangle 189"/>
            <p:cNvSpPr>
              <a:spLocks noChangeArrowheads="1"/>
            </p:cNvSpPr>
            <p:nvPr/>
          </p:nvSpPr>
          <p:spPr bwMode="auto">
            <a:xfrm>
              <a:off x="1440" y="15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626" name="Freeform 190"/>
            <p:cNvSpPr>
              <a:spLocks/>
            </p:cNvSpPr>
            <p:nvPr/>
          </p:nvSpPr>
          <p:spPr bwMode="auto">
            <a:xfrm>
              <a:off x="1440" y="1674"/>
              <a:ext cx="202"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solidFill>
              <a:schemeClr val="bg1"/>
            </a:solidFill>
            <a:ln w="12700" cmpd="sng">
              <a:solidFill>
                <a:schemeClr val="tx1"/>
              </a:solidFill>
              <a:round/>
              <a:headEnd/>
              <a:tailEnd/>
            </a:ln>
          </p:spPr>
          <p:txBody>
            <a:bodyPr>
              <a:spAutoFit/>
            </a:bodyPr>
            <a:lstStyle/>
            <a:p>
              <a:endParaRPr lang="en-US"/>
            </a:p>
          </p:txBody>
        </p:sp>
        <p:grpSp>
          <p:nvGrpSpPr>
            <p:cNvPr id="184627" name="Group 191"/>
            <p:cNvGrpSpPr>
              <a:grpSpLocks/>
            </p:cNvGrpSpPr>
            <p:nvPr/>
          </p:nvGrpSpPr>
          <p:grpSpPr bwMode="auto">
            <a:xfrm>
              <a:off x="1516" y="1616"/>
              <a:ext cx="46" cy="72"/>
              <a:chOff x="1104" y="1632"/>
              <a:chExt cx="46" cy="72"/>
            </a:xfrm>
          </p:grpSpPr>
          <p:sp>
            <p:nvSpPr>
              <p:cNvPr id="184628" name="Oval 192"/>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629" name="Line 193"/>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630" name="Line 194"/>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grpSp>
      <p:sp>
        <p:nvSpPr>
          <p:cNvPr id="184351" name="Rectangle 195"/>
          <p:cNvSpPr>
            <a:spLocks noChangeArrowheads="1"/>
          </p:cNvSpPr>
          <p:nvPr/>
        </p:nvSpPr>
        <p:spPr bwMode="auto">
          <a:xfrm>
            <a:off x="66675" y="3803650"/>
            <a:ext cx="304800" cy="209550"/>
          </a:xfrm>
          <a:prstGeom prst="rect">
            <a:avLst/>
          </a:prstGeom>
          <a:solidFill>
            <a:schemeClr val="bg1"/>
          </a:solidFill>
          <a:ln w="19050">
            <a:solidFill>
              <a:schemeClr val="tx1"/>
            </a:solidFill>
            <a:miter lim="800000"/>
            <a:headEnd/>
            <a:tailEnd/>
          </a:ln>
        </p:spPr>
        <p:txBody>
          <a:bodyPr wrap="none" anchor="ctr"/>
          <a:lstStyle/>
          <a:p>
            <a:pPr algn="ctr"/>
            <a:r>
              <a:rPr lang="en-US" sz="800">
                <a:latin typeface="Times New Roman" pitchFamily="18" charset="0"/>
              </a:rPr>
              <a:t>MASS</a:t>
            </a:r>
          </a:p>
        </p:txBody>
      </p:sp>
      <p:sp>
        <p:nvSpPr>
          <p:cNvPr id="184352" name="Rectangle 196"/>
          <p:cNvSpPr>
            <a:spLocks noChangeArrowheads="1"/>
          </p:cNvSpPr>
          <p:nvPr/>
        </p:nvSpPr>
        <p:spPr bwMode="auto">
          <a:xfrm>
            <a:off x="1828800" y="3810000"/>
            <a:ext cx="304800" cy="209550"/>
          </a:xfrm>
          <a:prstGeom prst="rect">
            <a:avLst/>
          </a:prstGeom>
          <a:solidFill>
            <a:srgbClr val="008000"/>
          </a:solidFill>
          <a:ln w="19050">
            <a:solidFill>
              <a:schemeClr val="tx1"/>
            </a:solidFill>
            <a:miter lim="800000"/>
            <a:headEnd/>
            <a:tailEnd/>
          </a:ln>
        </p:spPr>
        <p:txBody>
          <a:bodyPr wrap="none" anchor="ctr"/>
          <a:lstStyle/>
          <a:p>
            <a:pPr algn="ctr"/>
            <a:r>
              <a:rPr lang="en-US" sz="800">
                <a:solidFill>
                  <a:schemeClr val="bg1"/>
                </a:solidFill>
                <a:latin typeface="Times New Roman" pitchFamily="18" charset="0"/>
              </a:rPr>
              <a:t>MASS</a:t>
            </a:r>
          </a:p>
        </p:txBody>
      </p:sp>
      <p:grpSp>
        <p:nvGrpSpPr>
          <p:cNvPr id="184353" name="Group 197"/>
          <p:cNvGrpSpPr>
            <a:grpSpLocks/>
          </p:cNvGrpSpPr>
          <p:nvPr/>
        </p:nvGrpSpPr>
        <p:grpSpPr bwMode="auto">
          <a:xfrm>
            <a:off x="6991350" y="1117600"/>
            <a:ext cx="323850" cy="222250"/>
            <a:chOff x="1440" y="1584"/>
            <a:chExt cx="204" cy="140"/>
          </a:xfrm>
        </p:grpSpPr>
        <p:sp>
          <p:nvSpPr>
            <p:cNvPr id="184619" name="Rectangle 198"/>
            <p:cNvSpPr>
              <a:spLocks noChangeArrowheads="1"/>
            </p:cNvSpPr>
            <p:nvPr/>
          </p:nvSpPr>
          <p:spPr bwMode="auto">
            <a:xfrm>
              <a:off x="1440" y="1584"/>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sp>
          <p:nvSpPr>
            <p:cNvPr id="184620" name="Freeform 199"/>
            <p:cNvSpPr>
              <a:spLocks/>
            </p:cNvSpPr>
            <p:nvPr/>
          </p:nvSpPr>
          <p:spPr bwMode="auto">
            <a:xfrm>
              <a:off x="1440" y="1674"/>
              <a:ext cx="202"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solidFill>
              <a:srgbClr val="CCFFFF"/>
            </a:solidFill>
            <a:ln w="12700" cmpd="sng">
              <a:solidFill>
                <a:srgbClr val="3366FF"/>
              </a:solidFill>
              <a:round/>
              <a:headEnd/>
              <a:tailEnd/>
            </a:ln>
          </p:spPr>
          <p:txBody>
            <a:bodyPr>
              <a:spAutoFit/>
            </a:bodyPr>
            <a:lstStyle/>
            <a:p>
              <a:endParaRPr lang="en-US"/>
            </a:p>
          </p:txBody>
        </p:sp>
        <p:grpSp>
          <p:nvGrpSpPr>
            <p:cNvPr id="184621" name="Group 200"/>
            <p:cNvGrpSpPr>
              <a:grpSpLocks/>
            </p:cNvGrpSpPr>
            <p:nvPr/>
          </p:nvGrpSpPr>
          <p:grpSpPr bwMode="auto">
            <a:xfrm>
              <a:off x="1516" y="1616"/>
              <a:ext cx="46" cy="72"/>
              <a:chOff x="1104" y="1632"/>
              <a:chExt cx="46" cy="72"/>
            </a:xfrm>
          </p:grpSpPr>
          <p:sp>
            <p:nvSpPr>
              <p:cNvPr id="184622" name="Oval 201"/>
              <p:cNvSpPr>
                <a:spLocks noChangeArrowheads="1"/>
              </p:cNvSpPr>
              <p:nvPr/>
            </p:nvSpPr>
            <p:spPr bwMode="auto">
              <a:xfrm>
                <a:off x="1114" y="1632"/>
                <a:ext cx="29" cy="29"/>
              </a:xfrm>
              <a:prstGeom prst="ellipse">
                <a:avLst/>
              </a:prstGeom>
              <a:solidFill>
                <a:srgbClr val="CCFFFF"/>
              </a:solidFill>
              <a:ln w="12700">
                <a:solidFill>
                  <a:srgbClr val="3366FF"/>
                </a:solidFill>
                <a:round/>
                <a:headEnd/>
                <a:tailEnd/>
              </a:ln>
            </p:spPr>
            <p:txBody>
              <a:bodyPr wrap="none" anchor="ctr"/>
              <a:lstStyle/>
              <a:p>
                <a:endParaRPr lang="en-US"/>
              </a:p>
            </p:txBody>
          </p:sp>
          <p:sp>
            <p:nvSpPr>
              <p:cNvPr id="184623" name="Line 202"/>
              <p:cNvSpPr>
                <a:spLocks noChangeShapeType="1"/>
              </p:cNvSpPr>
              <p:nvPr/>
            </p:nvSpPr>
            <p:spPr bwMode="auto">
              <a:xfrm>
                <a:off x="1104" y="1680"/>
                <a:ext cx="46" cy="0"/>
              </a:xfrm>
              <a:prstGeom prst="line">
                <a:avLst/>
              </a:prstGeom>
              <a:noFill/>
              <a:ln w="12700">
                <a:solidFill>
                  <a:srgbClr val="3366FF"/>
                </a:solidFill>
                <a:round/>
                <a:headEnd/>
                <a:tailEnd/>
              </a:ln>
            </p:spPr>
            <p:txBody>
              <a:bodyPr/>
              <a:lstStyle/>
              <a:p>
                <a:endParaRPr lang="en-US"/>
              </a:p>
            </p:txBody>
          </p:sp>
          <p:sp>
            <p:nvSpPr>
              <p:cNvPr id="184624" name="Line 203"/>
              <p:cNvSpPr>
                <a:spLocks noChangeShapeType="1"/>
              </p:cNvSpPr>
              <p:nvPr/>
            </p:nvSpPr>
            <p:spPr bwMode="auto">
              <a:xfrm rot="5400000">
                <a:off x="1105" y="1681"/>
                <a:ext cx="46" cy="0"/>
              </a:xfrm>
              <a:prstGeom prst="line">
                <a:avLst/>
              </a:prstGeom>
              <a:noFill/>
              <a:ln w="12700">
                <a:solidFill>
                  <a:srgbClr val="3366FF"/>
                </a:solidFill>
                <a:round/>
                <a:headEnd/>
                <a:tailEnd/>
              </a:ln>
            </p:spPr>
            <p:txBody>
              <a:bodyPr/>
              <a:lstStyle/>
              <a:p>
                <a:endParaRPr lang="en-US"/>
              </a:p>
            </p:txBody>
          </p:sp>
        </p:grpSp>
      </p:grpSp>
      <p:sp>
        <p:nvSpPr>
          <p:cNvPr id="184354" name="Text Box 204"/>
          <p:cNvSpPr txBox="1">
            <a:spLocks noChangeArrowheads="1"/>
          </p:cNvSpPr>
          <p:nvPr/>
        </p:nvSpPr>
        <p:spPr bwMode="auto">
          <a:xfrm>
            <a:off x="7391400" y="502602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USMC VEHICLE</a:t>
            </a:r>
          </a:p>
          <a:p>
            <a:pPr>
              <a:spcBef>
                <a:spcPct val="10000"/>
              </a:spcBef>
            </a:pPr>
            <a:r>
              <a:rPr lang="en-US" sz="900"/>
              <a:t>            ACCIDENT</a:t>
            </a:r>
            <a:endParaRPr lang="en-US" sz="900" b="1"/>
          </a:p>
        </p:txBody>
      </p:sp>
      <p:sp>
        <p:nvSpPr>
          <p:cNvPr id="184355" name="Text Box 205"/>
          <p:cNvSpPr txBox="1">
            <a:spLocks noChangeArrowheads="1"/>
          </p:cNvSpPr>
          <p:nvPr/>
        </p:nvSpPr>
        <p:spPr bwMode="auto">
          <a:xfrm>
            <a:off x="7391400" y="5397500"/>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1000"/>
              <a:t>          </a:t>
            </a:r>
            <a:r>
              <a:rPr lang="en-US" sz="900"/>
              <a:t>USMC &amp; IRAQI  </a:t>
            </a:r>
          </a:p>
          <a:p>
            <a:pPr>
              <a:spcBef>
                <a:spcPct val="10000"/>
              </a:spcBef>
            </a:pPr>
            <a:r>
              <a:rPr lang="en-US" sz="900"/>
              <a:t>           VEHICLE ACCIDENT</a:t>
            </a:r>
            <a:endParaRPr lang="en-US" sz="900" b="1"/>
          </a:p>
        </p:txBody>
      </p:sp>
      <p:grpSp>
        <p:nvGrpSpPr>
          <p:cNvPr id="184356" name="Group 206"/>
          <p:cNvGrpSpPr>
            <a:grpSpLocks/>
          </p:cNvGrpSpPr>
          <p:nvPr/>
        </p:nvGrpSpPr>
        <p:grpSpPr bwMode="auto">
          <a:xfrm>
            <a:off x="7448550" y="5105400"/>
            <a:ext cx="323850" cy="222250"/>
            <a:chOff x="1392" y="1876"/>
            <a:chExt cx="204" cy="140"/>
          </a:xfrm>
        </p:grpSpPr>
        <p:sp>
          <p:nvSpPr>
            <p:cNvPr id="184609" name="Rectangle 207"/>
            <p:cNvSpPr>
              <a:spLocks noChangeArrowheads="1"/>
            </p:cNvSpPr>
            <p:nvPr/>
          </p:nvSpPr>
          <p:spPr bwMode="auto">
            <a:xfrm>
              <a:off x="1392" y="1876"/>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84610" name="Group 208"/>
            <p:cNvGrpSpPr>
              <a:grpSpLocks/>
            </p:cNvGrpSpPr>
            <p:nvPr/>
          </p:nvGrpSpPr>
          <p:grpSpPr bwMode="auto">
            <a:xfrm>
              <a:off x="1408" y="1936"/>
              <a:ext cx="170" cy="48"/>
              <a:chOff x="1108" y="1968"/>
              <a:chExt cx="170" cy="48"/>
            </a:xfrm>
          </p:grpSpPr>
          <p:sp>
            <p:nvSpPr>
              <p:cNvPr id="184611" name="Line 209"/>
              <p:cNvSpPr>
                <a:spLocks noChangeShapeType="1"/>
              </p:cNvSpPr>
              <p:nvPr/>
            </p:nvSpPr>
            <p:spPr bwMode="auto">
              <a:xfrm>
                <a:off x="1230" y="1993"/>
                <a:ext cx="48" cy="0"/>
              </a:xfrm>
              <a:prstGeom prst="line">
                <a:avLst/>
              </a:prstGeom>
              <a:noFill/>
              <a:ln w="9525">
                <a:solidFill>
                  <a:srgbClr val="FFFF00"/>
                </a:solidFill>
                <a:round/>
                <a:headEnd/>
                <a:tailEnd/>
              </a:ln>
            </p:spPr>
            <p:txBody>
              <a:bodyPr/>
              <a:lstStyle/>
              <a:p>
                <a:endParaRPr lang="en-US"/>
              </a:p>
            </p:txBody>
          </p:sp>
          <p:sp>
            <p:nvSpPr>
              <p:cNvPr id="184612" name="Line 210"/>
              <p:cNvSpPr>
                <a:spLocks noChangeShapeType="1"/>
              </p:cNvSpPr>
              <p:nvPr/>
            </p:nvSpPr>
            <p:spPr bwMode="auto">
              <a:xfrm flipV="1">
                <a:off x="1156" y="1968"/>
                <a:ext cx="13" cy="25"/>
              </a:xfrm>
              <a:prstGeom prst="line">
                <a:avLst/>
              </a:prstGeom>
              <a:noFill/>
              <a:ln w="9525">
                <a:solidFill>
                  <a:srgbClr val="FFFF00"/>
                </a:solidFill>
                <a:round/>
                <a:headEnd/>
                <a:tailEnd/>
              </a:ln>
            </p:spPr>
            <p:txBody>
              <a:bodyPr/>
              <a:lstStyle/>
              <a:p>
                <a:endParaRPr lang="en-US"/>
              </a:p>
            </p:txBody>
          </p:sp>
          <p:sp>
            <p:nvSpPr>
              <p:cNvPr id="184613" name="Line 211"/>
              <p:cNvSpPr>
                <a:spLocks noChangeShapeType="1"/>
              </p:cNvSpPr>
              <p:nvPr/>
            </p:nvSpPr>
            <p:spPr bwMode="auto">
              <a:xfrm>
                <a:off x="1171" y="1968"/>
                <a:ext cx="13" cy="25"/>
              </a:xfrm>
              <a:prstGeom prst="line">
                <a:avLst/>
              </a:prstGeom>
              <a:noFill/>
              <a:ln w="9525">
                <a:solidFill>
                  <a:srgbClr val="FFFF00"/>
                </a:solidFill>
                <a:round/>
                <a:headEnd/>
                <a:tailEnd/>
              </a:ln>
            </p:spPr>
            <p:txBody>
              <a:bodyPr/>
              <a:lstStyle/>
              <a:p>
                <a:endParaRPr lang="en-US"/>
              </a:p>
            </p:txBody>
          </p:sp>
          <p:sp>
            <p:nvSpPr>
              <p:cNvPr id="184614" name="Line 212"/>
              <p:cNvSpPr>
                <a:spLocks noChangeShapeType="1"/>
              </p:cNvSpPr>
              <p:nvPr/>
            </p:nvSpPr>
            <p:spPr bwMode="auto">
              <a:xfrm>
                <a:off x="1108" y="1993"/>
                <a:ext cx="48" cy="0"/>
              </a:xfrm>
              <a:prstGeom prst="line">
                <a:avLst/>
              </a:prstGeom>
              <a:noFill/>
              <a:ln w="9525">
                <a:solidFill>
                  <a:srgbClr val="FFFF00"/>
                </a:solidFill>
                <a:round/>
                <a:headEnd/>
                <a:tailEnd/>
              </a:ln>
            </p:spPr>
            <p:txBody>
              <a:bodyPr/>
              <a:lstStyle/>
              <a:p>
                <a:endParaRPr lang="en-US"/>
              </a:p>
            </p:txBody>
          </p:sp>
          <p:sp>
            <p:nvSpPr>
              <p:cNvPr id="184615" name="Oval 213"/>
              <p:cNvSpPr>
                <a:spLocks noChangeArrowheads="1"/>
              </p:cNvSpPr>
              <p:nvPr/>
            </p:nvSpPr>
            <p:spPr bwMode="auto">
              <a:xfrm flipV="1">
                <a:off x="1127" y="1993"/>
                <a:ext cx="23" cy="23"/>
              </a:xfrm>
              <a:prstGeom prst="ellipse">
                <a:avLst/>
              </a:prstGeom>
              <a:solidFill>
                <a:srgbClr val="FF3300"/>
              </a:solidFill>
              <a:ln w="9525">
                <a:solidFill>
                  <a:srgbClr val="FFFF00"/>
                </a:solidFill>
                <a:round/>
                <a:headEnd/>
                <a:tailEnd/>
              </a:ln>
            </p:spPr>
            <p:txBody>
              <a:bodyPr wrap="none" anchor="ctr"/>
              <a:lstStyle/>
              <a:p>
                <a:endParaRPr lang="en-US"/>
              </a:p>
            </p:txBody>
          </p:sp>
          <p:sp>
            <p:nvSpPr>
              <p:cNvPr id="184616" name="Oval 214"/>
              <p:cNvSpPr>
                <a:spLocks noChangeArrowheads="1"/>
              </p:cNvSpPr>
              <p:nvPr/>
            </p:nvSpPr>
            <p:spPr bwMode="auto">
              <a:xfrm flipV="1">
                <a:off x="1238" y="1993"/>
                <a:ext cx="23" cy="23"/>
              </a:xfrm>
              <a:prstGeom prst="ellipse">
                <a:avLst/>
              </a:prstGeom>
              <a:solidFill>
                <a:srgbClr val="FF3300"/>
              </a:solidFill>
              <a:ln w="9525">
                <a:solidFill>
                  <a:srgbClr val="FFFF00"/>
                </a:solidFill>
                <a:round/>
                <a:headEnd/>
                <a:tailEnd/>
              </a:ln>
            </p:spPr>
            <p:txBody>
              <a:bodyPr wrap="none" anchor="ctr"/>
              <a:lstStyle/>
              <a:p>
                <a:endParaRPr lang="en-US"/>
              </a:p>
            </p:txBody>
          </p:sp>
          <p:sp>
            <p:nvSpPr>
              <p:cNvPr id="184617" name="Line 215"/>
              <p:cNvSpPr>
                <a:spLocks noChangeShapeType="1"/>
              </p:cNvSpPr>
              <p:nvPr/>
            </p:nvSpPr>
            <p:spPr bwMode="auto">
              <a:xfrm flipV="1">
                <a:off x="1200" y="1968"/>
                <a:ext cx="13" cy="25"/>
              </a:xfrm>
              <a:prstGeom prst="line">
                <a:avLst/>
              </a:prstGeom>
              <a:noFill/>
              <a:ln w="9525">
                <a:solidFill>
                  <a:srgbClr val="FFFF00"/>
                </a:solidFill>
                <a:round/>
                <a:headEnd/>
                <a:tailEnd/>
              </a:ln>
            </p:spPr>
            <p:txBody>
              <a:bodyPr/>
              <a:lstStyle/>
              <a:p>
                <a:endParaRPr lang="en-US"/>
              </a:p>
            </p:txBody>
          </p:sp>
          <p:sp>
            <p:nvSpPr>
              <p:cNvPr id="184618" name="Line 216"/>
              <p:cNvSpPr>
                <a:spLocks noChangeShapeType="1"/>
              </p:cNvSpPr>
              <p:nvPr/>
            </p:nvSpPr>
            <p:spPr bwMode="auto">
              <a:xfrm>
                <a:off x="1215" y="1968"/>
                <a:ext cx="13" cy="25"/>
              </a:xfrm>
              <a:prstGeom prst="line">
                <a:avLst/>
              </a:prstGeom>
              <a:noFill/>
              <a:ln w="9525">
                <a:solidFill>
                  <a:srgbClr val="FFFF00"/>
                </a:solidFill>
                <a:round/>
                <a:headEnd/>
                <a:tailEnd/>
              </a:ln>
            </p:spPr>
            <p:txBody>
              <a:bodyPr/>
              <a:lstStyle/>
              <a:p>
                <a:endParaRPr lang="en-US"/>
              </a:p>
            </p:txBody>
          </p:sp>
        </p:grpSp>
      </p:grpSp>
      <p:grpSp>
        <p:nvGrpSpPr>
          <p:cNvPr id="184357" name="Group 217"/>
          <p:cNvGrpSpPr>
            <a:grpSpLocks/>
          </p:cNvGrpSpPr>
          <p:nvPr/>
        </p:nvGrpSpPr>
        <p:grpSpPr bwMode="auto">
          <a:xfrm>
            <a:off x="7448550" y="5457825"/>
            <a:ext cx="323850" cy="238125"/>
            <a:chOff x="1488" y="2394"/>
            <a:chExt cx="204" cy="150"/>
          </a:xfrm>
        </p:grpSpPr>
        <p:sp>
          <p:nvSpPr>
            <p:cNvPr id="184590" name="Rectangle 218"/>
            <p:cNvSpPr>
              <a:spLocks noChangeArrowheads="1"/>
            </p:cNvSpPr>
            <p:nvPr/>
          </p:nvSpPr>
          <p:spPr bwMode="auto">
            <a:xfrm>
              <a:off x="1488" y="2398"/>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84591" name="Group 219"/>
            <p:cNvGrpSpPr>
              <a:grpSpLocks/>
            </p:cNvGrpSpPr>
            <p:nvPr/>
          </p:nvGrpSpPr>
          <p:grpSpPr bwMode="auto">
            <a:xfrm>
              <a:off x="1504" y="2458"/>
              <a:ext cx="170" cy="48"/>
              <a:chOff x="1108" y="1968"/>
              <a:chExt cx="170" cy="48"/>
            </a:xfrm>
          </p:grpSpPr>
          <p:sp>
            <p:nvSpPr>
              <p:cNvPr id="184601" name="Line 220"/>
              <p:cNvSpPr>
                <a:spLocks noChangeShapeType="1"/>
              </p:cNvSpPr>
              <p:nvPr/>
            </p:nvSpPr>
            <p:spPr bwMode="auto">
              <a:xfrm>
                <a:off x="1230" y="1993"/>
                <a:ext cx="48" cy="0"/>
              </a:xfrm>
              <a:prstGeom prst="line">
                <a:avLst/>
              </a:prstGeom>
              <a:noFill/>
              <a:ln w="9525">
                <a:solidFill>
                  <a:srgbClr val="FFFF00"/>
                </a:solidFill>
                <a:round/>
                <a:headEnd/>
                <a:tailEnd/>
              </a:ln>
            </p:spPr>
            <p:txBody>
              <a:bodyPr/>
              <a:lstStyle/>
              <a:p>
                <a:endParaRPr lang="en-US"/>
              </a:p>
            </p:txBody>
          </p:sp>
          <p:sp>
            <p:nvSpPr>
              <p:cNvPr id="184602" name="Line 221"/>
              <p:cNvSpPr>
                <a:spLocks noChangeShapeType="1"/>
              </p:cNvSpPr>
              <p:nvPr/>
            </p:nvSpPr>
            <p:spPr bwMode="auto">
              <a:xfrm flipV="1">
                <a:off x="1156" y="1968"/>
                <a:ext cx="13" cy="25"/>
              </a:xfrm>
              <a:prstGeom prst="line">
                <a:avLst/>
              </a:prstGeom>
              <a:noFill/>
              <a:ln w="9525">
                <a:solidFill>
                  <a:srgbClr val="FFFF00"/>
                </a:solidFill>
                <a:round/>
                <a:headEnd/>
                <a:tailEnd/>
              </a:ln>
            </p:spPr>
            <p:txBody>
              <a:bodyPr/>
              <a:lstStyle/>
              <a:p>
                <a:endParaRPr lang="en-US"/>
              </a:p>
            </p:txBody>
          </p:sp>
          <p:sp>
            <p:nvSpPr>
              <p:cNvPr id="184603" name="Line 222"/>
              <p:cNvSpPr>
                <a:spLocks noChangeShapeType="1"/>
              </p:cNvSpPr>
              <p:nvPr/>
            </p:nvSpPr>
            <p:spPr bwMode="auto">
              <a:xfrm>
                <a:off x="1171" y="1968"/>
                <a:ext cx="13" cy="25"/>
              </a:xfrm>
              <a:prstGeom prst="line">
                <a:avLst/>
              </a:prstGeom>
              <a:noFill/>
              <a:ln w="9525">
                <a:solidFill>
                  <a:srgbClr val="FFFF00"/>
                </a:solidFill>
                <a:round/>
                <a:headEnd/>
                <a:tailEnd/>
              </a:ln>
            </p:spPr>
            <p:txBody>
              <a:bodyPr/>
              <a:lstStyle/>
              <a:p>
                <a:endParaRPr lang="en-US"/>
              </a:p>
            </p:txBody>
          </p:sp>
          <p:sp>
            <p:nvSpPr>
              <p:cNvPr id="184604" name="Line 223"/>
              <p:cNvSpPr>
                <a:spLocks noChangeShapeType="1"/>
              </p:cNvSpPr>
              <p:nvPr/>
            </p:nvSpPr>
            <p:spPr bwMode="auto">
              <a:xfrm>
                <a:off x="1108" y="1993"/>
                <a:ext cx="48" cy="0"/>
              </a:xfrm>
              <a:prstGeom prst="line">
                <a:avLst/>
              </a:prstGeom>
              <a:noFill/>
              <a:ln w="9525">
                <a:solidFill>
                  <a:srgbClr val="FFFF00"/>
                </a:solidFill>
                <a:round/>
                <a:headEnd/>
                <a:tailEnd/>
              </a:ln>
            </p:spPr>
            <p:txBody>
              <a:bodyPr/>
              <a:lstStyle/>
              <a:p>
                <a:endParaRPr lang="en-US"/>
              </a:p>
            </p:txBody>
          </p:sp>
          <p:sp>
            <p:nvSpPr>
              <p:cNvPr id="184605" name="Oval 224"/>
              <p:cNvSpPr>
                <a:spLocks noChangeArrowheads="1"/>
              </p:cNvSpPr>
              <p:nvPr/>
            </p:nvSpPr>
            <p:spPr bwMode="auto">
              <a:xfrm flipV="1">
                <a:off x="1127" y="1993"/>
                <a:ext cx="23" cy="23"/>
              </a:xfrm>
              <a:prstGeom prst="ellipse">
                <a:avLst/>
              </a:prstGeom>
              <a:solidFill>
                <a:srgbClr val="FF3300"/>
              </a:solidFill>
              <a:ln w="9525">
                <a:solidFill>
                  <a:srgbClr val="FFFF00"/>
                </a:solidFill>
                <a:round/>
                <a:headEnd/>
                <a:tailEnd/>
              </a:ln>
            </p:spPr>
            <p:txBody>
              <a:bodyPr wrap="none" anchor="ctr"/>
              <a:lstStyle/>
              <a:p>
                <a:endParaRPr lang="en-US"/>
              </a:p>
            </p:txBody>
          </p:sp>
          <p:sp>
            <p:nvSpPr>
              <p:cNvPr id="184606" name="Oval 225"/>
              <p:cNvSpPr>
                <a:spLocks noChangeArrowheads="1"/>
              </p:cNvSpPr>
              <p:nvPr/>
            </p:nvSpPr>
            <p:spPr bwMode="auto">
              <a:xfrm flipV="1">
                <a:off x="1238" y="1993"/>
                <a:ext cx="23" cy="23"/>
              </a:xfrm>
              <a:prstGeom prst="ellipse">
                <a:avLst/>
              </a:prstGeom>
              <a:solidFill>
                <a:srgbClr val="FF3300"/>
              </a:solidFill>
              <a:ln w="9525">
                <a:solidFill>
                  <a:srgbClr val="FFFF00"/>
                </a:solidFill>
                <a:round/>
                <a:headEnd/>
                <a:tailEnd/>
              </a:ln>
            </p:spPr>
            <p:txBody>
              <a:bodyPr wrap="none" anchor="ctr"/>
              <a:lstStyle/>
              <a:p>
                <a:endParaRPr lang="en-US"/>
              </a:p>
            </p:txBody>
          </p:sp>
          <p:sp>
            <p:nvSpPr>
              <p:cNvPr id="184607" name="Line 226"/>
              <p:cNvSpPr>
                <a:spLocks noChangeShapeType="1"/>
              </p:cNvSpPr>
              <p:nvPr/>
            </p:nvSpPr>
            <p:spPr bwMode="auto">
              <a:xfrm flipV="1">
                <a:off x="1200" y="1968"/>
                <a:ext cx="13" cy="25"/>
              </a:xfrm>
              <a:prstGeom prst="line">
                <a:avLst/>
              </a:prstGeom>
              <a:noFill/>
              <a:ln w="9525">
                <a:solidFill>
                  <a:srgbClr val="FFFF00"/>
                </a:solidFill>
                <a:round/>
                <a:headEnd/>
                <a:tailEnd/>
              </a:ln>
            </p:spPr>
            <p:txBody>
              <a:bodyPr/>
              <a:lstStyle/>
              <a:p>
                <a:endParaRPr lang="en-US"/>
              </a:p>
            </p:txBody>
          </p:sp>
          <p:sp>
            <p:nvSpPr>
              <p:cNvPr id="184608" name="Line 227"/>
              <p:cNvSpPr>
                <a:spLocks noChangeShapeType="1"/>
              </p:cNvSpPr>
              <p:nvPr/>
            </p:nvSpPr>
            <p:spPr bwMode="auto">
              <a:xfrm>
                <a:off x="1215" y="1968"/>
                <a:ext cx="13" cy="25"/>
              </a:xfrm>
              <a:prstGeom prst="line">
                <a:avLst/>
              </a:prstGeom>
              <a:noFill/>
              <a:ln w="9525">
                <a:solidFill>
                  <a:srgbClr val="FFFF00"/>
                </a:solidFill>
                <a:round/>
                <a:headEnd/>
                <a:tailEnd/>
              </a:ln>
            </p:spPr>
            <p:txBody>
              <a:bodyPr/>
              <a:lstStyle/>
              <a:p>
                <a:endParaRPr lang="en-US"/>
              </a:p>
            </p:txBody>
          </p:sp>
        </p:grpSp>
        <p:sp>
          <p:nvSpPr>
            <p:cNvPr id="184592" name="Rectangle 228"/>
            <p:cNvSpPr>
              <a:spLocks noChangeArrowheads="1"/>
            </p:cNvSpPr>
            <p:nvPr/>
          </p:nvSpPr>
          <p:spPr bwMode="auto">
            <a:xfrm>
              <a:off x="1590" y="2400"/>
              <a:ext cx="96" cy="138"/>
            </a:xfrm>
            <a:prstGeom prst="rect">
              <a:avLst/>
            </a:prstGeom>
            <a:solidFill>
              <a:srgbClr val="008000"/>
            </a:solidFill>
            <a:ln w="9525">
              <a:noFill/>
              <a:miter lim="800000"/>
              <a:headEnd/>
              <a:tailEnd/>
            </a:ln>
          </p:spPr>
          <p:txBody>
            <a:bodyPr wrap="none" anchor="ctr"/>
            <a:lstStyle/>
            <a:p>
              <a:endParaRPr lang="en-US"/>
            </a:p>
          </p:txBody>
        </p:sp>
        <p:grpSp>
          <p:nvGrpSpPr>
            <p:cNvPr id="184593" name="Group 229"/>
            <p:cNvGrpSpPr>
              <a:grpSpLocks/>
            </p:cNvGrpSpPr>
            <p:nvPr/>
          </p:nvGrpSpPr>
          <p:grpSpPr bwMode="auto">
            <a:xfrm>
              <a:off x="1596" y="2458"/>
              <a:ext cx="78" cy="48"/>
              <a:chOff x="3228" y="1168"/>
              <a:chExt cx="78" cy="48"/>
            </a:xfrm>
          </p:grpSpPr>
          <p:sp>
            <p:nvSpPr>
              <p:cNvPr id="184597" name="Line 230"/>
              <p:cNvSpPr>
                <a:spLocks noChangeShapeType="1"/>
              </p:cNvSpPr>
              <p:nvPr/>
            </p:nvSpPr>
            <p:spPr bwMode="auto">
              <a:xfrm>
                <a:off x="3258" y="1193"/>
                <a:ext cx="48" cy="0"/>
              </a:xfrm>
              <a:prstGeom prst="line">
                <a:avLst/>
              </a:prstGeom>
              <a:noFill/>
              <a:ln w="9525">
                <a:solidFill>
                  <a:schemeClr val="bg1"/>
                </a:solidFill>
                <a:round/>
                <a:headEnd/>
                <a:tailEnd/>
              </a:ln>
            </p:spPr>
            <p:txBody>
              <a:bodyPr/>
              <a:lstStyle/>
              <a:p>
                <a:endParaRPr lang="en-US"/>
              </a:p>
            </p:txBody>
          </p:sp>
          <p:sp>
            <p:nvSpPr>
              <p:cNvPr id="184598" name="Oval 231"/>
              <p:cNvSpPr>
                <a:spLocks noChangeArrowheads="1"/>
              </p:cNvSpPr>
              <p:nvPr/>
            </p:nvSpPr>
            <p:spPr bwMode="auto">
              <a:xfrm flipV="1">
                <a:off x="3266" y="1193"/>
                <a:ext cx="23" cy="23"/>
              </a:xfrm>
              <a:prstGeom prst="ellipse">
                <a:avLst/>
              </a:prstGeom>
              <a:solidFill>
                <a:srgbClr val="008000"/>
              </a:solidFill>
              <a:ln w="9525">
                <a:solidFill>
                  <a:schemeClr val="bg1"/>
                </a:solidFill>
                <a:round/>
                <a:headEnd/>
                <a:tailEnd/>
              </a:ln>
            </p:spPr>
            <p:txBody>
              <a:bodyPr wrap="none" anchor="ctr"/>
              <a:lstStyle/>
              <a:p>
                <a:endParaRPr lang="en-US"/>
              </a:p>
            </p:txBody>
          </p:sp>
          <p:sp>
            <p:nvSpPr>
              <p:cNvPr id="184599" name="Line 232"/>
              <p:cNvSpPr>
                <a:spLocks noChangeShapeType="1"/>
              </p:cNvSpPr>
              <p:nvPr/>
            </p:nvSpPr>
            <p:spPr bwMode="auto">
              <a:xfrm flipV="1">
                <a:off x="3228" y="1168"/>
                <a:ext cx="13" cy="25"/>
              </a:xfrm>
              <a:prstGeom prst="line">
                <a:avLst/>
              </a:prstGeom>
              <a:noFill/>
              <a:ln w="9525">
                <a:solidFill>
                  <a:schemeClr val="bg1"/>
                </a:solidFill>
                <a:round/>
                <a:headEnd/>
                <a:tailEnd/>
              </a:ln>
            </p:spPr>
            <p:txBody>
              <a:bodyPr/>
              <a:lstStyle/>
              <a:p>
                <a:endParaRPr lang="en-US"/>
              </a:p>
            </p:txBody>
          </p:sp>
          <p:sp>
            <p:nvSpPr>
              <p:cNvPr id="184600" name="Line 233"/>
              <p:cNvSpPr>
                <a:spLocks noChangeShapeType="1"/>
              </p:cNvSpPr>
              <p:nvPr/>
            </p:nvSpPr>
            <p:spPr bwMode="auto">
              <a:xfrm>
                <a:off x="3243" y="1168"/>
                <a:ext cx="13" cy="25"/>
              </a:xfrm>
              <a:prstGeom prst="line">
                <a:avLst/>
              </a:prstGeom>
              <a:noFill/>
              <a:ln w="9525">
                <a:solidFill>
                  <a:schemeClr val="bg1"/>
                </a:solidFill>
                <a:round/>
                <a:headEnd/>
                <a:tailEnd/>
              </a:ln>
            </p:spPr>
            <p:txBody>
              <a:bodyPr/>
              <a:lstStyle/>
              <a:p>
                <a:endParaRPr lang="en-US"/>
              </a:p>
            </p:txBody>
          </p:sp>
        </p:grpSp>
        <p:sp>
          <p:nvSpPr>
            <p:cNvPr id="184594" name="Line 234"/>
            <p:cNvSpPr>
              <a:spLocks noChangeShapeType="1"/>
            </p:cNvSpPr>
            <p:nvPr/>
          </p:nvSpPr>
          <p:spPr bwMode="auto">
            <a:xfrm>
              <a:off x="1590" y="2401"/>
              <a:ext cx="96" cy="0"/>
            </a:xfrm>
            <a:prstGeom prst="line">
              <a:avLst/>
            </a:prstGeom>
            <a:noFill/>
            <a:ln w="19050">
              <a:solidFill>
                <a:schemeClr val="tx1"/>
              </a:solidFill>
              <a:round/>
              <a:headEnd/>
              <a:tailEnd/>
            </a:ln>
          </p:spPr>
          <p:txBody>
            <a:bodyPr/>
            <a:lstStyle/>
            <a:p>
              <a:endParaRPr lang="en-US"/>
            </a:p>
          </p:txBody>
        </p:sp>
        <p:sp>
          <p:nvSpPr>
            <p:cNvPr id="184595" name="Line 235"/>
            <p:cNvSpPr>
              <a:spLocks noChangeShapeType="1"/>
            </p:cNvSpPr>
            <p:nvPr/>
          </p:nvSpPr>
          <p:spPr bwMode="auto">
            <a:xfrm>
              <a:off x="1590" y="2538"/>
              <a:ext cx="96" cy="0"/>
            </a:xfrm>
            <a:prstGeom prst="line">
              <a:avLst/>
            </a:prstGeom>
            <a:noFill/>
            <a:ln w="19050">
              <a:solidFill>
                <a:schemeClr val="tx1"/>
              </a:solidFill>
              <a:round/>
              <a:headEnd/>
              <a:tailEnd/>
            </a:ln>
          </p:spPr>
          <p:txBody>
            <a:bodyPr/>
            <a:lstStyle/>
            <a:p>
              <a:endParaRPr lang="en-US"/>
            </a:p>
          </p:txBody>
        </p:sp>
        <p:sp>
          <p:nvSpPr>
            <p:cNvPr id="184596" name="Line 236"/>
            <p:cNvSpPr>
              <a:spLocks noChangeShapeType="1"/>
            </p:cNvSpPr>
            <p:nvPr/>
          </p:nvSpPr>
          <p:spPr bwMode="auto">
            <a:xfrm>
              <a:off x="1692" y="2394"/>
              <a:ext cx="0" cy="150"/>
            </a:xfrm>
            <a:prstGeom prst="line">
              <a:avLst/>
            </a:prstGeom>
            <a:noFill/>
            <a:ln w="19050">
              <a:solidFill>
                <a:schemeClr val="tx1"/>
              </a:solidFill>
              <a:round/>
              <a:headEnd/>
              <a:tailEnd/>
            </a:ln>
          </p:spPr>
          <p:txBody>
            <a:bodyPr/>
            <a:lstStyle/>
            <a:p>
              <a:endParaRPr lang="en-US"/>
            </a:p>
          </p:txBody>
        </p:sp>
      </p:grpSp>
      <p:sp>
        <p:nvSpPr>
          <p:cNvPr id="184358" name="Text Box 237"/>
          <p:cNvSpPr txBox="1">
            <a:spLocks noChangeArrowheads="1"/>
          </p:cNvSpPr>
          <p:nvPr/>
        </p:nvSpPr>
        <p:spPr bwMode="auto">
          <a:xfrm>
            <a:off x="0" y="2103438"/>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700"/>
              <a:t>              JOINT COORDINATION</a:t>
            </a:r>
          </a:p>
          <a:p>
            <a:pPr>
              <a:spcBef>
                <a:spcPct val="50000"/>
              </a:spcBef>
            </a:pPr>
            <a:r>
              <a:rPr lang="en-US" sz="700"/>
              <a:t>              CENTER (JCC)</a:t>
            </a:r>
            <a:endParaRPr lang="en-US" sz="700" b="1"/>
          </a:p>
        </p:txBody>
      </p:sp>
      <p:sp>
        <p:nvSpPr>
          <p:cNvPr id="184359" name="Text Box 238"/>
          <p:cNvSpPr txBox="1">
            <a:spLocks noChangeArrowheads="1"/>
          </p:cNvSpPr>
          <p:nvPr/>
        </p:nvSpPr>
        <p:spPr bwMode="auto">
          <a:xfrm>
            <a:off x="0" y="658813"/>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US BASE CAMP</a:t>
            </a:r>
            <a:endParaRPr lang="en-US" sz="800" b="1"/>
          </a:p>
        </p:txBody>
      </p:sp>
      <p:pic>
        <p:nvPicPr>
          <p:cNvPr id="184360" name="Picture 258" descr="npo0000d5"/>
          <p:cNvPicPr>
            <a:picLocks noChangeArrowheads="1"/>
          </p:cNvPicPr>
          <p:nvPr/>
        </p:nvPicPr>
        <p:blipFill>
          <a:blip r:embed="rId2" cstate="print"/>
          <a:srcRect/>
          <a:stretch>
            <a:fillRect/>
          </a:stretch>
        </p:blipFill>
        <p:spPr bwMode="auto">
          <a:xfrm>
            <a:off x="1828800" y="760413"/>
            <a:ext cx="241300" cy="161925"/>
          </a:xfrm>
          <a:prstGeom prst="rect">
            <a:avLst/>
          </a:prstGeom>
          <a:noFill/>
          <a:ln w="19050" algn="ctr">
            <a:solidFill>
              <a:schemeClr val="tx1"/>
            </a:solidFill>
            <a:miter lim="800000"/>
            <a:headEnd/>
            <a:tailEnd/>
          </a:ln>
        </p:spPr>
      </p:pic>
      <p:sp>
        <p:nvSpPr>
          <p:cNvPr id="184361" name="Text Box 240"/>
          <p:cNvSpPr txBox="1">
            <a:spLocks noChangeArrowheads="1"/>
          </p:cNvSpPr>
          <p:nvPr/>
        </p:nvSpPr>
        <p:spPr bwMode="auto">
          <a:xfrm>
            <a:off x="0" y="1389063"/>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t>
            </a:r>
            <a:r>
              <a:rPr lang="en-US" sz="900"/>
              <a:t>ING/IAF BASE CAMP</a:t>
            </a:r>
            <a:endParaRPr lang="en-US" sz="900" b="1"/>
          </a:p>
        </p:txBody>
      </p:sp>
      <p:grpSp>
        <p:nvGrpSpPr>
          <p:cNvPr id="184362" name="Group 241"/>
          <p:cNvGrpSpPr>
            <a:grpSpLocks/>
          </p:cNvGrpSpPr>
          <p:nvPr/>
        </p:nvGrpSpPr>
        <p:grpSpPr bwMode="auto">
          <a:xfrm>
            <a:off x="1828800" y="1516063"/>
            <a:ext cx="247650" cy="168275"/>
            <a:chOff x="4368" y="2586"/>
            <a:chExt cx="252" cy="173"/>
          </a:xfrm>
        </p:grpSpPr>
        <p:grpSp>
          <p:nvGrpSpPr>
            <p:cNvPr id="184581" name="Group 242"/>
            <p:cNvGrpSpPr>
              <a:grpSpLocks/>
            </p:cNvGrpSpPr>
            <p:nvPr/>
          </p:nvGrpSpPr>
          <p:grpSpPr bwMode="auto">
            <a:xfrm>
              <a:off x="4368" y="2592"/>
              <a:ext cx="250" cy="167"/>
              <a:chOff x="2928" y="864"/>
              <a:chExt cx="250" cy="167"/>
            </a:xfrm>
          </p:grpSpPr>
          <p:sp>
            <p:nvSpPr>
              <p:cNvPr id="184583" name="Rectangle 243"/>
              <p:cNvSpPr>
                <a:spLocks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4584" name="Line 244"/>
              <p:cNvSpPr>
                <a:spLocks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4585" name="Freeform 245"/>
              <p:cNvSpPr>
                <a:spLocks/>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4586" name="Freeform 246"/>
              <p:cNvSpPr>
                <a:spLocks/>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2535" name="AutoShape 247"/>
              <p:cNvSpPr>
                <a:spLocks noChangeArrowheads="1"/>
              </p:cNvSpPr>
              <p:nvPr/>
            </p:nvSpPr>
            <p:spPr bwMode="auto">
              <a:xfrm>
                <a:off x="3038" y="930"/>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36" name="AutoShape 248"/>
              <p:cNvSpPr>
                <a:spLocks noChangeArrowheads="1"/>
              </p:cNvSpPr>
              <p:nvPr/>
            </p:nvSpPr>
            <p:spPr bwMode="auto">
              <a:xfrm>
                <a:off x="3109" y="930"/>
                <a:ext cx="32" cy="33"/>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37" name="AutoShape 249"/>
              <p:cNvSpPr>
                <a:spLocks noChangeArrowheads="1"/>
              </p:cNvSpPr>
              <p:nvPr/>
            </p:nvSpPr>
            <p:spPr bwMode="auto">
              <a:xfrm>
                <a:off x="2962" y="930"/>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sp>
          <p:nvSpPr>
            <p:cNvPr id="184582" name="Rectangle 250"/>
            <p:cNvSpPr>
              <a:spLocks noChangeArrowheads="1"/>
            </p:cNvSpPr>
            <p:nvPr/>
          </p:nvSpPr>
          <p:spPr bwMode="auto">
            <a:xfrm>
              <a:off x="4368" y="2586"/>
              <a:ext cx="252" cy="173"/>
            </a:xfrm>
            <a:prstGeom prst="rect">
              <a:avLst/>
            </a:prstGeom>
            <a:noFill/>
            <a:ln w="19050">
              <a:solidFill>
                <a:schemeClr val="tx1"/>
              </a:solidFill>
              <a:miter lim="800000"/>
              <a:headEnd/>
              <a:tailEnd/>
            </a:ln>
          </p:spPr>
          <p:txBody>
            <a:bodyPr wrap="none" anchor="ctr"/>
            <a:lstStyle/>
            <a:p>
              <a:endParaRPr lang="en-US"/>
            </a:p>
          </p:txBody>
        </p:sp>
      </p:grpSp>
      <p:pic>
        <p:nvPicPr>
          <p:cNvPr id="184363" name="Picture 270" descr="npo0000d7"/>
          <p:cNvPicPr>
            <a:picLocks noChangeAspect="1" noChangeArrowheads="1"/>
          </p:cNvPicPr>
          <p:nvPr/>
        </p:nvPicPr>
        <p:blipFill>
          <a:blip r:embed="rId3" cstate="print"/>
          <a:srcRect/>
          <a:stretch>
            <a:fillRect/>
          </a:stretch>
        </p:blipFill>
        <p:spPr bwMode="auto">
          <a:xfrm>
            <a:off x="2209800" y="769938"/>
            <a:ext cx="192088" cy="130175"/>
          </a:xfrm>
          <a:prstGeom prst="rect">
            <a:avLst/>
          </a:prstGeom>
          <a:noFill/>
          <a:ln w="19050" algn="ctr">
            <a:solidFill>
              <a:schemeClr val="tx1"/>
            </a:solidFill>
            <a:miter lim="800000"/>
            <a:headEnd/>
            <a:tailEnd/>
          </a:ln>
        </p:spPr>
      </p:pic>
      <p:grpSp>
        <p:nvGrpSpPr>
          <p:cNvPr id="184364" name="Group 252"/>
          <p:cNvGrpSpPr>
            <a:grpSpLocks noChangeAspect="1"/>
          </p:cNvGrpSpPr>
          <p:nvPr/>
        </p:nvGrpSpPr>
        <p:grpSpPr bwMode="auto">
          <a:xfrm>
            <a:off x="2209800" y="1516063"/>
            <a:ext cx="219075" cy="147637"/>
            <a:chOff x="4368" y="2586"/>
            <a:chExt cx="252" cy="173"/>
          </a:xfrm>
        </p:grpSpPr>
        <p:grpSp>
          <p:nvGrpSpPr>
            <p:cNvPr id="184572" name="Group 253"/>
            <p:cNvGrpSpPr>
              <a:grpSpLocks noChangeAspect="1"/>
            </p:cNvGrpSpPr>
            <p:nvPr/>
          </p:nvGrpSpPr>
          <p:grpSpPr bwMode="auto">
            <a:xfrm>
              <a:off x="4368" y="2592"/>
              <a:ext cx="250" cy="167"/>
              <a:chOff x="2928" y="864"/>
              <a:chExt cx="250" cy="167"/>
            </a:xfrm>
          </p:grpSpPr>
          <p:sp>
            <p:nvSpPr>
              <p:cNvPr id="184574" name="Rectangle 254"/>
              <p:cNvSpPr>
                <a:spLocks noChangeAspect="1"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4575" name="Line 255"/>
              <p:cNvSpPr>
                <a:spLocks noChangeAspect="1"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4576" name="Freeform 256"/>
              <p:cNvSpPr>
                <a:spLocks noChangeAspect="1"/>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4577" name="Freeform 257"/>
              <p:cNvSpPr>
                <a:spLocks noChangeAspect="1"/>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2546" name="AutoShape 258"/>
              <p:cNvSpPr>
                <a:spLocks noChangeAspect="1" noChangeArrowheads="1"/>
              </p:cNvSpPr>
              <p:nvPr/>
            </p:nvSpPr>
            <p:spPr bwMode="auto">
              <a:xfrm>
                <a:off x="3038" y="929"/>
                <a:ext cx="31"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47" name="AutoShape 259"/>
              <p:cNvSpPr>
                <a:spLocks noChangeAspect="1" noChangeArrowheads="1"/>
              </p:cNvSpPr>
              <p:nvPr/>
            </p:nvSpPr>
            <p:spPr bwMode="auto">
              <a:xfrm>
                <a:off x="3109" y="931"/>
                <a:ext cx="33"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48" name="AutoShape 260"/>
              <p:cNvSpPr>
                <a:spLocks noChangeAspect="1" noChangeArrowheads="1"/>
              </p:cNvSpPr>
              <p:nvPr/>
            </p:nvSpPr>
            <p:spPr bwMode="auto">
              <a:xfrm>
                <a:off x="2963" y="929"/>
                <a:ext cx="31" cy="32"/>
              </a:xfrm>
              <a:prstGeom prst="star5">
                <a:avLst/>
              </a:prstGeom>
              <a:solidFill>
                <a:srgbClr val="009900"/>
              </a:solidFill>
              <a:ln w="9525">
                <a:noFill/>
                <a:miter lim="800000"/>
                <a:headEnd/>
                <a:tailEnd/>
              </a:ln>
              <a:effectLst/>
            </p:spPr>
            <p:txBody>
              <a:bodyPr wrap="none" anchor="ctr"/>
              <a:lstStyle/>
              <a:p>
                <a:pPr>
                  <a:defRPr/>
                </a:pPr>
                <a:endParaRPr lang="en-US"/>
              </a:p>
            </p:txBody>
          </p:sp>
        </p:grpSp>
        <p:sp>
          <p:nvSpPr>
            <p:cNvPr id="184573" name="Rectangle 261"/>
            <p:cNvSpPr>
              <a:spLocks noChangeAspect="1" noChangeArrowheads="1"/>
            </p:cNvSpPr>
            <p:nvPr/>
          </p:nvSpPr>
          <p:spPr bwMode="auto">
            <a:xfrm>
              <a:off x="4368" y="2586"/>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84365" name="Group 262"/>
          <p:cNvGrpSpPr>
            <a:grpSpLocks/>
          </p:cNvGrpSpPr>
          <p:nvPr/>
        </p:nvGrpSpPr>
        <p:grpSpPr bwMode="auto">
          <a:xfrm>
            <a:off x="0" y="2173288"/>
            <a:ext cx="438150" cy="244475"/>
            <a:chOff x="5904" y="1634"/>
            <a:chExt cx="276" cy="154"/>
          </a:xfrm>
        </p:grpSpPr>
        <p:grpSp>
          <p:nvGrpSpPr>
            <p:cNvPr id="184567" name="Group 263"/>
            <p:cNvGrpSpPr>
              <a:grpSpLocks noChangeAspect="1"/>
            </p:cNvGrpSpPr>
            <p:nvPr/>
          </p:nvGrpSpPr>
          <p:grpSpPr bwMode="auto">
            <a:xfrm>
              <a:off x="5948" y="1644"/>
              <a:ext cx="194" cy="133"/>
              <a:chOff x="1296" y="720"/>
              <a:chExt cx="253" cy="173"/>
            </a:xfrm>
          </p:grpSpPr>
          <p:sp>
            <p:nvSpPr>
              <p:cNvPr id="184569" name="Rectangle 264"/>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84570" name="Rectangle 265"/>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84571" name="Rectangle 266"/>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84568" name="Text Box 267"/>
            <p:cNvSpPr txBox="1">
              <a:spLocks noChangeAspect="1" noChangeArrowheads="1"/>
            </p:cNvSpPr>
            <p:nvPr/>
          </p:nvSpPr>
          <p:spPr bwMode="auto">
            <a:xfrm>
              <a:off x="5904" y="1634"/>
              <a:ext cx="276" cy="154"/>
            </a:xfrm>
            <a:prstGeom prst="rect">
              <a:avLst/>
            </a:prstGeom>
            <a:noFill/>
            <a:ln w="9525">
              <a:noFill/>
              <a:miter lim="800000"/>
              <a:headEnd/>
              <a:tailEnd/>
            </a:ln>
          </p:spPr>
          <p:txBody>
            <a:bodyPr wrap="none">
              <a:spAutoFit/>
            </a:bodyPr>
            <a:lstStyle/>
            <a:p>
              <a:r>
                <a:rPr lang="en-US" sz="1000" b="1">
                  <a:solidFill>
                    <a:schemeClr val="bg1"/>
                  </a:solidFill>
                </a:rPr>
                <a:t>JCC</a:t>
              </a:r>
            </a:p>
          </p:txBody>
        </p:sp>
      </p:grpSp>
      <p:grpSp>
        <p:nvGrpSpPr>
          <p:cNvPr id="184366" name="Group 268"/>
          <p:cNvGrpSpPr>
            <a:grpSpLocks/>
          </p:cNvGrpSpPr>
          <p:nvPr/>
        </p:nvGrpSpPr>
        <p:grpSpPr bwMode="auto">
          <a:xfrm>
            <a:off x="1752600" y="2181225"/>
            <a:ext cx="387350" cy="214313"/>
            <a:chOff x="4417" y="1632"/>
            <a:chExt cx="244" cy="135"/>
          </a:xfrm>
        </p:grpSpPr>
        <p:grpSp>
          <p:nvGrpSpPr>
            <p:cNvPr id="184562" name="Group 269"/>
            <p:cNvGrpSpPr>
              <a:grpSpLocks noChangeAspect="1"/>
            </p:cNvGrpSpPr>
            <p:nvPr/>
          </p:nvGrpSpPr>
          <p:grpSpPr bwMode="auto">
            <a:xfrm>
              <a:off x="4467" y="1650"/>
              <a:ext cx="146" cy="100"/>
              <a:chOff x="1296" y="720"/>
              <a:chExt cx="253" cy="173"/>
            </a:xfrm>
          </p:grpSpPr>
          <p:sp>
            <p:nvSpPr>
              <p:cNvPr id="184564" name="Rectangle 270"/>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84565" name="Rectangle 271"/>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84566" name="Rectangle 272"/>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84563" name="Text Box 273"/>
            <p:cNvSpPr txBox="1">
              <a:spLocks noChangeAspect="1" noChangeArrowheads="1"/>
            </p:cNvSpPr>
            <p:nvPr/>
          </p:nvSpPr>
          <p:spPr bwMode="auto">
            <a:xfrm>
              <a:off x="4417" y="1632"/>
              <a:ext cx="244" cy="135"/>
            </a:xfrm>
            <a:prstGeom prst="rect">
              <a:avLst/>
            </a:prstGeom>
            <a:noFill/>
            <a:ln w="9525">
              <a:noFill/>
              <a:miter lim="800000"/>
              <a:headEnd/>
              <a:tailEnd/>
            </a:ln>
          </p:spPr>
          <p:txBody>
            <a:bodyPr wrap="none">
              <a:spAutoFit/>
            </a:bodyPr>
            <a:lstStyle/>
            <a:p>
              <a:r>
                <a:rPr lang="en-US" sz="800" b="1">
                  <a:solidFill>
                    <a:schemeClr val="bg1"/>
                  </a:solidFill>
                </a:rPr>
                <a:t>JCC</a:t>
              </a:r>
            </a:p>
          </p:txBody>
        </p:sp>
      </p:grpSp>
      <p:sp>
        <p:nvSpPr>
          <p:cNvPr id="184367" name="Text Box 274"/>
          <p:cNvSpPr txBox="1">
            <a:spLocks noChangeArrowheads="1"/>
          </p:cNvSpPr>
          <p:nvPr/>
        </p:nvSpPr>
        <p:spPr bwMode="auto">
          <a:xfrm>
            <a:off x="0" y="1731963"/>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IPS STATION</a:t>
            </a:r>
            <a:endParaRPr lang="en-US" sz="800" b="1"/>
          </a:p>
        </p:txBody>
      </p:sp>
      <p:grpSp>
        <p:nvGrpSpPr>
          <p:cNvPr id="184368" name="Group 275"/>
          <p:cNvGrpSpPr>
            <a:grpSpLocks noChangeAspect="1"/>
          </p:cNvGrpSpPr>
          <p:nvPr/>
        </p:nvGrpSpPr>
        <p:grpSpPr bwMode="auto">
          <a:xfrm>
            <a:off x="1828800" y="1865313"/>
            <a:ext cx="238125" cy="163512"/>
            <a:chOff x="864" y="883"/>
            <a:chExt cx="252" cy="173"/>
          </a:xfrm>
        </p:grpSpPr>
        <p:sp>
          <p:nvSpPr>
            <p:cNvPr id="184560" name="Rectangle 276"/>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800" b="1">
                  <a:solidFill>
                    <a:schemeClr val="bg1"/>
                  </a:solidFill>
                </a:rPr>
                <a:t>IPS</a:t>
              </a:r>
            </a:p>
          </p:txBody>
        </p:sp>
        <p:sp>
          <p:nvSpPr>
            <p:cNvPr id="184561" name="Rectangle 277"/>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84369" name="Group 278"/>
          <p:cNvGrpSpPr>
            <a:grpSpLocks noChangeAspect="1"/>
          </p:cNvGrpSpPr>
          <p:nvPr/>
        </p:nvGrpSpPr>
        <p:grpSpPr bwMode="auto">
          <a:xfrm>
            <a:off x="60325" y="1811338"/>
            <a:ext cx="311150" cy="214312"/>
            <a:chOff x="864" y="883"/>
            <a:chExt cx="252" cy="173"/>
          </a:xfrm>
        </p:grpSpPr>
        <p:sp>
          <p:nvSpPr>
            <p:cNvPr id="184558" name="Rectangle 279"/>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1000" b="1">
                  <a:solidFill>
                    <a:schemeClr val="bg1"/>
                  </a:solidFill>
                </a:rPr>
                <a:t>IPS</a:t>
              </a:r>
            </a:p>
          </p:txBody>
        </p:sp>
        <p:sp>
          <p:nvSpPr>
            <p:cNvPr id="184559" name="Rectangle 280"/>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sp>
        <p:nvSpPr>
          <p:cNvPr id="184370" name="Text Box 281"/>
          <p:cNvSpPr txBox="1">
            <a:spLocks noChangeArrowheads="1"/>
          </p:cNvSpPr>
          <p:nvPr/>
        </p:nvSpPr>
        <p:spPr bwMode="auto">
          <a:xfrm>
            <a:off x="0" y="1027113"/>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UK BASE CAMP</a:t>
            </a:r>
            <a:endParaRPr lang="en-US" sz="800" b="1"/>
          </a:p>
        </p:txBody>
      </p:sp>
      <p:pic>
        <p:nvPicPr>
          <p:cNvPr id="184371" name="Picture 301" descr="npo0000d8"/>
          <p:cNvPicPr>
            <a:picLocks noChangeArrowheads="1"/>
          </p:cNvPicPr>
          <p:nvPr/>
        </p:nvPicPr>
        <p:blipFill>
          <a:blip r:embed="rId4" cstate="print"/>
          <a:srcRect/>
          <a:stretch>
            <a:fillRect/>
          </a:stretch>
        </p:blipFill>
        <p:spPr bwMode="auto">
          <a:xfrm>
            <a:off x="1828800" y="1141413"/>
            <a:ext cx="241300" cy="161925"/>
          </a:xfrm>
          <a:prstGeom prst="rect">
            <a:avLst/>
          </a:prstGeom>
          <a:noFill/>
          <a:ln w="19050" algn="ctr">
            <a:solidFill>
              <a:schemeClr val="tx1"/>
            </a:solidFill>
            <a:miter lim="800000"/>
            <a:headEnd/>
            <a:tailEnd/>
          </a:ln>
        </p:spPr>
      </p:pic>
      <p:pic>
        <p:nvPicPr>
          <p:cNvPr id="184372" name="Picture 302" descr="npo0000db"/>
          <p:cNvPicPr>
            <a:picLocks noChangeAspect="1" noChangeArrowheads="1"/>
          </p:cNvPicPr>
          <p:nvPr/>
        </p:nvPicPr>
        <p:blipFill>
          <a:blip r:embed="rId5" cstate="print"/>
          <a:srcRect/>
          <a:stretch>
            <a:fillRect/>
          </a:stretch>
        </p:blipFill>
        <p:spPr bwMode="auto">
          <a:xfrm>
            <a:off x="2209800" y="1146175"/>
            <a:ext cx="192088" cy="128588"/>
          </a:xfrm>
          <a:prstGeom prst="rect">
            <a:avLst/>
          </a:prstGeom>
          <a:noFill/>
          <a:ln w="19050" algn="ctr">
            <a:solidFill>
              <a:schemeClr val="tx1"/>
            </a:solidFill>
            <a:miter lim="800000"/>
            <a:headEnd/>
            <a:tailEnd/>
          </a:ln>
        </p:spPr>
      </p:pic>
      <p:grpSp>
        <p:nvGrpSpPr>
          <p:cNvPr id="184373" name="Group 303"/>
          <p:cNvGrpSpPr>
            <a:grpSpLocks/>
          </p:cNvGrpSpPr>
          <p:nvPr/>
        </p:nvGrpSpPr>
        <p:grpSpPr bwMode="auto">
          <a:xfrm>
            <a:off x="69850" y="1120775"/>
            <a:ext cx="311150" cy="214313"/>
            <a:chOff x="44" y="706"/>
            <a:chExt cx="196" cy="135"/>
          </a:xfrm>
        </p:grpSpPr>
        <p:pic>
          <p:nvPicPr>
            <p:cNvPr id="184556" name="Picture 304" descr="npo0000dc"/>
            <p:cNvPicPr>
              <a:picLocks noChangeAspect="1" noChangeArrowheads="1"/>
            </p:cNvPicPr>
            <p:nvPr/>
          </p:nvPicPr>
          <p:blipFill>
            <a:blip r:embed="rId6" cstate="print"/>
            <a:srcRect/>
            <a:stretch>
              <a:fillRect/>
            </a:stretch>
          </p:blipFill>
          <p:spPr bwMode="auto">
            <a:xfrm>
              <a:off x="44" y="706"/>
              <a:ext cx="193" cy="130"/>
            </a:xfrm>
            <a:prstGeom prst="rect">
              <a:avLst/>
            </a:prstGeom>
            <a:noFill/>
            <a:ln w="9525" algn="ctr">
              <a:noFill/>
              <a:miter lim="800000"/>
              <a:headEnd/>
              <a:tailEnd/>
            </a:ln>
          </p:spPr>
        </p:pic>
        <p:sp>
          <p:nvSpPr>
            <p:cNvPr id="184557" name="Rectangle 286"/>
            <p:cNvSpPr>
              <a:spLocks noChangeAspect="1" noChangeArrowheads="1"/>
            </p:cNvSpPr>
            <p:nvPr/>
          </p:nvSpPr>
          <p:spPr bwMode="auto">
            <a:xfrm>
              <a:off x="44" y="706"/>
              <a:ext cx="196" cy="135"/>
            </a:xfrm>
            <a:prstGeom prst="rect">
              <a:avLst/>
            </a:prstGeom>
            <a:noFill/>
            <a:ln w="19050">
              <a:solidFill>
                <a:schemeClr val="tx1"/>
              </a:solidFill>
              <a:miter lim="800000"/>
              <a:headEnd/>
              <a:tailEnd/>
            </a:ln>
          </p:spPr>
          <p:txBody>
            <a:bodyPr wrap="none" anchor="ctr"/>
            <a:lstStyle/>
            <a:p>
              <a:endParaRPr lang="en-US"/>
            </a:p>
          </p:txBody>
        </p:sp>
      </p:grpSp>
      <p:grpSp>
        <p:nvGrpSpPr>
          <p:cNvPr id="184374" name="Group 306"/>
          <p:cNvGrpSpPr>
            <a:grpSpLocks/>
          </p:cNvGrpSpPr>
          <p:nvPr/>
        </p:nvGrpSpPr>
        <p:grpSpPr bwMode="auto">
          <a:xfrm>
            <a:off x="69850" y="725488"/>
            <a:ext cx="311150" cy="214312"/>
            <a:chOff x="44" y="457"/>
            <a:chExt cx="196" cy="135"/>
          </a:xfrm>
        </p:grpSpPr>
        <p:pic>
          <p:nvPicPr>
            <p:cNvPr id="184554" name="Picture 307" descr="npo0000de"/>
            <p:cNvPicPr>
              <a:picLocks noChangeAspect="1" noChangeArrowheads="1"/>
            </p:cNvPicPr>
            <p:nvPr/>
          </p:nvPicPr>
          <p:blipFill>
            <a:blip r:embed="rId7" cstate="print"/>
            <a:srcRect/>
            <a:stretch>
              <a:fillRect/>
            </a:stretch>
          </p:blipFill>
          <p:spPr bwMode="auto">
            <a:xfrm>
              <a:off x="44" y="462"/>
              <a:ext cx="193" cy="130"/>
            </a:xfrm>
            <a:prstGeom prst="rect">
              <a:avLst/>
            </a:prstGeom>
            <a:noFill/>
            <a:ln w="9525" algn="ctr">
              <a:noFill/>
              <a:miter lim="800000"/>
              <a:headEnd/>
              <a:tailEnd/>
            </a:ln>
          </p:spPr>
        </p:pic>
        <p:sp>
          <p:nvSpPr>
            <p:cNvPr id="184555" name="Rectangle 289"/>
            <p:cNvSpPr>
              <a:spLocks noChangeAspect="1" noChangeArrowheads="1"/>
            </p:cNvSpPr>
            <p:nvPr/>
          </p:nvSpPr>
          <p:spPr bwMode="auto">
            <a:xfrm>
              <a:off x="44" y="457"/>
              <a:ext cx="196" cy="135"/>
            </a:xfrm>
            <a:prstGeom prst="rect">
              <a:avLst/>
            </a:prstGeom>
            <a:noFill/>
            <a:ln w="19050">
              <a:solidFill>
                <a:schemeClr val="tx1"/>
              </a:solidFill>
              <a:miter lim="800000"/>
              <a:headEnd/>
              <a:tailEnd/>
            </a:ln>
          </p:spPr>
          <p:txBody>
            <a:bodyPr wrap="none" anchor="ctr"/>
            <a:lstStyle/>
            <a:p>
              <a:endParaRPr lang="en-US"/>
            </a:p>
          </p:txBody>
        </p:sp>
      </p:grpSp>
      <p:grpSp>
        <p:nvGrpSpPr>
          <p:cNvPr id="184375" name="Group 290"/>
          <p:cNvGrpSpPr>
            <a:grpSpLocks noChangeAspect="1"/>
          </p:cNvGrpSpPr>
          <p:nvPr/>
        </p:nvGrpSpPr>
        <p:grpSpPr bwMode="auto">
          <a:xfrm>
            <a:off x="69850" y="1449388"/>
            <a:ext cx="311150" cy="214312"/>
            <a:chOff x="564" y="1098"/>
            <a:chExt cx="252" cy="173"/>
          </a:xfrm>
        </p:grpSpPr>
        <p:grpSp>
          <p:nvGrpSpPr>
            <p:cNvPr id="184545" name="Group 291"/>
            <p:cNvGrpSpPr>
              <a:grpSpLocks noChangeAspect="1"/>
            </p:cNvGrpSpPr>
            <p:nvPr/>
          </p:nvGrpSpPr>
          <p:grpSpPr bwMode="auto">
            <a:xfrm>
              <a:off x="566" y="1104"/>
              <a:ext cx="250" cy="167"/>
              <a:chOff x="2928" y="864"/>
              <a:chExt cx="250" cy="167"/>
            </a:xfrm>
          </p:grpSpPr>
          <p:sp>
            <p:nvSpPr>
              <p:cNvPr id="184547" name="Rectangle 292"/>
              <p:cNvSpPr>
                <a:spLocks noChangeAspect="1" noChangeArrowheads="1"/>
              </p:cNvSpPr>
              <p:nvPr/>
            </p:nvSpPr>
            <p:spPr bwMode="auto">
              <a:xfrm>
                <a:off x="2928" y="900"/>
                <a:ext cx="248" cy="96"/>
              </a:xfrm>
              <a:prstGeom prst="rect">
                <a:avLst/>
              </a:prstGeom>
              <a:solidFill>
                <a:schemeClr val="bg1"/>
              </a:solidFill>
              <a:ln w="9525">
                <a:solidFill>
                  <a:schemeClr val="bg1"/>
                </a:solidFill>
                <a:miter lim="800000"/>
                <a:headEnd/>
                <a:tailEnd/>
              </a:ln>
            </p:spPr>
            <p:txBody>
              <a:bodyPr wrap="none" anchor="ctr"/>
              <a:lstStyle/>
              <a:p>
                <a:endParaRPr lang="en-US"/>
              </a:p>
            </p:txBody>
          </p:sp>
          <p:sp>
            <p:nvSpPr>
              <p:cNvPr id="184548" name="Line 293"/>
              <p:cNvSpPr>
                <a:spLocks noChangeAspect="1" noChangeShapeType="1"/>
              </p:cNvSpPr>
              <p:nvPr/>
            </p:nvSpPr>
            <p:spPr bwMode="auto">
              <a:xfrm>
                <a:off x="2949" y="997"/>
                <a:ext cx="30" cy="19"/>
              </a:xfrm>
              <a:prstGeom prst="line">
                <a:avLst/>
              </a:prstGeom>
              <a:noFill/>
              <a:ln w="9525">
                <a:noFill/>
                <a:round/>
                <a:headEnd/>
                <a:tailEnd/>
              </a:ln>
            </p:spPr>
            <p:txBody>
              <a:bodyPr/>
              <a:lstStyle/>
              <a:p>
                <a:endParaRPr lang="en-US"/>
              </a:p>
            </p:txBody>
          </p:sp>
          <p:sp>
            <p:nvSpPr>
              <p:cNvPr id="184549" name="Freeform 294"/>
              <p:cNvSpPr>
                <a:spLocks noChangeAspect="1"/>
              </p:cNvSpPr>
              <p:nvPr/>
            </p:nvSpPr>
            <p:spPr bwMode="auto">
              <a:xfrm>
                <a:off x="2928" y="864"/>
                <a:ext cx="248" cy="62"/>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rgbClr val="FF0000"/>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84550" name="Freeform 295"/>
              <p:cNvSpPr>
                <a:spLocks noChangeAspect="1"/>
              </p:cNvSpPr>
              <p:nvPr/>
            </p:nvSpPr>
            <p:spPr bwMode="auto">
              <a:xfrm>
                <a:off x="2930" y="968"/>
                <a:ext cx="248" cy="63"/>
              </a:xfrm>
              <a:custGeom>
                <a:avLst/>
                <a:gdLst>
                  <a:gd name="T0" fmla="*/ 0 w 371"/>
                  <a:gd name="T1" fmla="*/ 0 h 244"/>
                  <a:gd name="T2" fmla="*/ 370 w 371"/>
                  <a:gd name="T3" fmla="*/ 0 h 244"/>
                  <a:gd name="T4" fmla="*/ 370 w 371"/>
                  <a:gd name="T5" fmla="*/ 243 h 244"/>
                  <a:gd name="T6" fmla="*/ 0 w 371"/>
                  <a:gd name="T7" fmla="*/ 243 h 244"/>
                  <a:gd name="T8" fmla="*/ 0 w 371"/>
                  <a:gd name="T9" fmla="*/ 0 h 244"/>
                  <a:gd name="T10" fmla="*/ 0 60000 65536"/>
                  <a:gd name="T11" fmla="*/ 0 60000 65536"/>
                  <a:gd name="T12" fmla="*/ 0 60000 65536"/>
                  <a:gd name="T13" fmla="*/ 0 60000 65536"/>
                  <a:gd name="T14" fmla="*/ 0 60000 65536"/>
                  <a:gd name="T15" fmla="*/ 0 w 371"/>
                  <a:gd name="T16" fmla="*/ 0 h 244"/>
                  <a:gd name="T17" fmla="*/ 371 w 371"/>
                  <a:gd name="T18" fmla="*/ 244 h 244"/>
                </a:gdLst>
                <a:ahLst/>
                <a:cxnLst>
                  <a:cxn ang="T10">
                    <a:pos x="T0" y="T1"/>
                  </a:cxn>
                  <a:cxn ang="T11">
                    <a:pos x="T2" y="T3"/>
                  </a:cxn>
                  <a:cxn ang="T12">
                    <a:pos x="T4" y="T5"/>
                  </a:cxn>
                  <a:cxn ang="T13">
                    <a:pos x="T6" y="T7"/>
                  </a:cxn>
                  <a:cxn ang="T14">
                    <a:pos x="T8" y="T9"/>
                  </a:cxn>
                </a:cxnLst>
                <a:rect l="T15" t="T16" r="T17" b="T18"/>
                <a:pathLst>
                  <a:path w="371" h="244">
                    <a:moveTo>
                      <a:pt x="0" y="0"/>
                    </a:moveTo>
                    <a:lnTo>
                      <a:pt x="370" y="0"/>
                    </a:lnTo>
                    <a:lnTo>
                      <a:pt x="370" y="243"/>
                    </a:lnTo>
                    <a:lnTo>
                      <a:pt x="0" y="243"/>
                    </a:lnTo>
                    <a:lnTo>
                      <a:pt x="0" y="0"/>
                    </a:lnTo>
                  </a:path>
                </a:pathLst>
              </a:custGeom>
              <a:solidFill>
                <a:schemeClr val="tx1"/>
              </a:solidFill>
              <a:ln w="12700" cap="rnd" cmpd="sng">
                <a:noFill/>
                <a:prstDash val="solid"/>
                <a:round/>
                <a:headEnd type="none" w="med" len="med"/>
                <a:tailEnd type="none" w="med" len="med"/>
              </a:ln>
            </p:spPr>
            <p:txBody>
              <a:bodyPr lIns="10522" tIns="5166" rIns="10522" bIns="5166">
                <a:spAutoFit/>
              </a:bodyPr>
              <a:lstStyle/>
              <a:p>
                <a:endParaRPr lang="en-US"/>
              </a:p>
            </p:txBody>
          </p:sp>
          <p:sp>
            <p:nvSpPr>
              <p:cNvPr id="12584" name="AutoShape 296"/>
              <p:cNvSpPr>
                <a:spLocks noChangeAspect="1" noChangeArrowheads="1"/>
              </p:cNvSpPr>
              <p:nvPr/>
            </p:nvSpPr>
            <p:spPr bwMode="auto">
              <a:xfrm>
                <a:off x="3038" y="930"/>
                <a:ext cx="31" cy="31"/>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85" name="AutoShape 297"/>
              <p:cNvSpPr>
                <a:spLocks noChangeAspect="1" noChangeArrowheads="1"/>
              </p:cNvSpPr>
              <p:nvPr/>
            </p:nvSpPr>
            <p:spPr bwMode="auto">
              <a:xfrm>
                <a:off x="3109" y="930"/>
                <a:ext cx="32" cy="32"/>
              </a:xfrm>
              <a:prstGeom prst="star5">
                <a:avLst/>
              </a:prstGeom>
              <a:solidFill>
                <a:srgbClr val="009900"/>
              </a:solidFill>
              <a:ln w="9525">
                <a:noFill/>
                <a:miter lim="800000"/>
                <a:headEnd/>
                <a:tailEnd/>
              </a:ln>
              <a:effectLst/>
            </p:spPr>
            <p:txBody>
              <a:bodyPr wrap="none" anchor="ctr"/>
              <a:lstStyle/>
              <a:p>
                <a:pPr>
                  <a:defRPr/>
                </a:pPr>
                <a:endParaRPr lang="en-US"/>
              </a:p>
            </p:txBody>
          </p:sp>
          <p:sp>
            <p:nvSpPr>
              <p:cNvPr id="12586" name="AutoShape 298"/>
              <p:cNvSpPr>
                <a:spLocks noChangeAspect="1" noChangeArrowheads="1"/>
              </p:cNvSpPr>
              <p:nvPr/>
            </p:nvSpPr>
            <p:spPr bwMode="auto">
              <a:xfrm>
                <a:off x="2962" y="930"/>
                <a:ext cx="32" cy="31"/>
              </a:xfrm>
              <a:prstGeom prst="star5">
                <a:avLst/>
              </a:prstGeom>
              <a:solidFill>
                <a:srgbClr val="009900"/>
              </a:solidFill>
              <a:ln w="9525">
                <a:noFill/>
                <a:miter lim="800000"/>
                <a:headEnd/>
                <a:tailEnd/>
              </a:ln>
              <a:effectLst/>
            </p:spPr>
            <p:txBody>
              <a:bodyPr wrap="none" anchor="ctr"/>
              <a:lstStyle/>
              <a:p>
                <a:pPr>
                  <a:defRPr/>
                </a:pPr>
                <a:endParaRPr lang="en-US"/>
              </a:p>
            </p:txBody>
          </p:sp>
        </p:grpSp>
        <p:sp>
          <p:nvSpPr>
            <p:cNvPr id="184546" name="Rectangle 299"/>
            <p:cNvSpPr>
              <a:spLocks noChangeAspect="1" noChangeArrowheads="1"/>
            </p:cNvSpPr>
            <p:nvPr/>
          </p:nvSpPr>
          <p:spPr bwMode="auto">
            <a:xfrm>
              <a:off x="564" y="1098"/>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84376" name="Group 300"/>
          <p:cNvGrpSpPr>
            <a:grpSpLocks/>
          </p:cNvGrpSpPr>
          <p:nvPr/>
        </p:nvGrpSpPr>
        <p:grpSpPr bwMode="auto">
          <a:xfrm>
            <a:off x="2127250" y="2181225"/>
            <a:ext cx="387350" cy="214313"/>
            <a:chOff x="4152" y="1626"/>
            <a:chExt cx="244" cy="135"/>
          </a:xfrm>
        </p:grpSpPr>
        <p:grpSp>
          <p:nvGrpSpPr>
            <p:cNvPr id="184540" name="Group 301"/>
            <p:cNvGrpSpPr>
              <a:grpSpLocks noChangeAspect="1"/>
            </p:cNvGrpSpPr>
            <p:nvPr/>
          </p:nvGrpSpPr>
          <p:grpSpPr bwMode="auto">
            <a:xfrm>
              <a:off x="4209" y="1648"/>
              <a:ext cx="131" cy="89"/>
              <a:chOff x="1296" y="720"/>
              <a:chExt cx="253" cy="173"/>
            </a:xfrm>
          </p:grpSpPr>
          <p:sp>
            <p:nvSpPr>
              <p:cNvPr id="184542" name="Rectangle 302"/>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84543" name="Rectangle 303"/>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84544" name="Rectangle 304"/>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84541" name="Text Box 305"/>
            <p:cNvSpPr txBox="1">
              <a:spLocks noChangeAspect="1" noChangeArrowheads="1"/>
            </p:cNvSpPr>
            <p:nvPr/>
          </p:nvSpPr>
          <p:spPr bwMode="auto">
            <a:xfrm>
              <a:off x="4152" y="1626"/>
              <a:ext cx="244" cy="135"/>
            </a:xfrm>
            <a:prstGeom prst="rect">
              <a:avLst/>
            </a:prstGeom>
            <a:noFill/>
            <a:ln w="9525">
              <a:noFill/>
              <a:miter lim="800000"/>
              <a:headEnd/>
              <a:tailEnd/>
            </a:ln>
          </p:spPr>
          <p:txBody>
            <a:bodyPr wrap="none">
              <a:spAutoFit/>
            </a:bodyPr>
            <a:lstStyle/>
            <a:p>
              <a:r>
                <a:rPr lang="en-US" sz="800" b="1">
                  <a:solidFill>
                    <a:schemeClr val="bg1"/>
                  </a:solidFill>
                </a:rPr>
                <a:t>JCC</a:t>
              </a:r>
            </a:p>
          </p:txBody>
        </p:sp>
      </p:grpSp>
      <p:grpSp>
        <p:nvGrpSpPr>
          <p:cNvPr id="184377" name="Group 306"/>
          <p:cNvGrpSpPr>
            <a:grpSpLocks noChangeAspect="1"/>
          </p:cNvGrpSpPr>
          <p:nvPr/>
        </p:nvGrpSpPr>
        <p:grpSpPr bwMode="auto">
          <a:xfrm>
            <a:off x="2209800" y="1876425"/>
            <a:ext cx="209550" cy="144463"/>
            <a:chOff x="864" y="883"/>
            <a:chExt cx="252" cy="173"/>
          </a:xfrm>
        </p:grpSpPr>
        <p:sp>
          <p:nvSpPr>
            <p:cNvPr id="184538" name="Rectangle 307"/>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800" b="1">
                  <a:solidFill>
                    <a:schemeClr val="bg1"/>
                  </a:solidFill>
                </a:rPr>
                <a:t>IPS</a:t>
              </a:r>
            </a:p>
          </p:txBody>
        </p:sp>
        <p:sp>
          <p:nvSpPr>
            <p:cNvPr id="184539" name="Rectangle 308"/>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84378" name="Group 309"/>
          <p:cNvGrpSpPr>
            <a:grpSpLocks/>
          </p:cNvGrpSpPr>
          <p:nvPr/>
        </p:nvGrpSpPr>
        <p:grpSpPr bwMode="auto">
          <a:xfrm>
            <a:off x="1752600" y="2573338"/>
            <a:ext cx="377825" cy="168275"/>
            <a:chOff x="3028" y="1407"/>
            <a:chExt cx="238" cy="106"/>
          </a:xfrm>
        </p:grpSpPr>
        <p:grpSp>
          <p:nvGrpSpPr>
            <p:cNvPr id="184533" name="Group 310"/>
            <p:cNvGrpSpPr>
              <a:grpSpLocks noChangeAspect="1"/>
            </p:cNvGrpSpPr>
            <p:nvPr/>
          </p:nvGrpSpPr>
          <p:grpSpPr bwMode="auto">
            <a:xfrm>
              <a:off x="3074" y="1410"/>
              <a:ext cx="146" cy="100"/>
              <a:chOff x="1296" y="720"/>
              <a:chExt cx="253" cy="173"/>
            </a:xfrm>
          </p:grpSpPr>
          <p:sp>
            <p:nvSpPr>
              <p:cNvPr id="184535" name="Rectangle 311"/>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84536" name="Rectangle 312"/>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84537" name="Rectangle 313"/>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84534" name="Text Box 314"/>
            <p:cNvSpPr txBox="1">
              <a:spLocks noChangeAspect="1" noChangeArrowheads="1"/>
            </p:cNvSpPr>
            <p:nvPr/>
          </p:nvSpPr>
          <p:spPr bwMode="auto">
            <a:xfrm>
              <a:off x="3028" y="1407"/>
              <a:ext cx="238" cy="106"/>
            </a:xfrm>
            <a:prstGeom prst="rect">
              <a:avLst/>
            </a:prstGeom>
            <a:noFill/>
            <a:ln w="9525">
              <a:noFill/>
              <a:miter lim="800000"/>
              <a:headEnd/>
              <a:tailEnd/>
            </a:ln>
          </p:spPr>
          <p:txBody>
            <a:bodyPr wrap="none">
              <a:spAutoFit/>
            </a:bodyPr>
            <a:lstStyle/>
            <a:p>
              <a:r>
                <a:rPr lang="en-US" sz="500" b="1">
                  <a:solidFill>
                    <a:schemeClr val="bg1"/>
                  </a:solidFill>
                </a:rPr>
                <a:t>CMOC</a:t>
              </a:r>
            </a:p>
          </p:txBody>
        </p:sp>
      </p:grpSp>
      <p:grpSp>
        <p:nvGrpSpPr>
          <p:cNvPr id="184379" name="Group 315"/>
          <p:cNvGrpSpPr>
            <a:grpSpLocks/>
          </p:cNvGrpSpPr>
          <p:nvPr/>
        </p:nvGrpSpPr>
        <p:grpSpPr bwMode="auto">
          <a:xfrm>
            <a:off x="2514600" y="1827213"/>
            <a:ext cx="238125" cy="277812"/>
            <a:chOff x="3264" y="1025"/>
            <a:chExt cx="150" cy="175"/>
          </a:xfrm>
        </p:grpSpPr>
        <p:grpSp>
          <p:nvGrpSpPr>
            <p:cNvPr id="184529" name="Group 316"/>
            <p:cNvGrpSpPr>
              <a:grpSpLocks noChangeAspect="1"/>
            </p:cNvGrpSpPr>
            <p:nvPr/>
          </p:nvGrpSpPr>
          <p:grpSpPr bwMode="auto">
            <a:xfrm>
              <a:off x="3264" y="1097"/>
              <a:ext cx="150" cy="103"/>
              <a:chOff x="864" y="883"/>
              <a:chExt cx="252" cy="173"/>
            </a:xfrm>
          </p:grpSpPr>
          <p:sp>
            <p:nvSpPr>
              <p:cNvPr id="184531" name="Rectangle 317"/>
              <p:cNvSpPr>
                <a:spLocks noChangeAspect="1" noChangeArrowheads="1"/>
              </p:cNvSpPr>
              <p:nvPr/>
            </p:nvSpPr>
            <p:spPr bwMode="auto">
              <a:xfrm>
                <a:off x="864" y="889"/>
                <a:ext cx="248" cy="167"/>
              </a:xfrm>
              <a:prstGeom prst="rect">
                <a:avLst/>
              </a:prstGeom>
              <a:solidFill>
                <a:srgbClr val="008000"/>
              </a:solidFill>
              <a:ln w="9525">
                <a:noFill/>
                <a:miter lim="800000"/>
                <a:headEnd/>
                <a:tailEnd/>
              </a:ln>
            </p:spPr>
            <p:txBody>
              <a:bodyPr wrap="none" anchor="ctr"/>
              <a:lstStyle/>
              <a:p>
                <a:pPr algn="ctr"/>
                <a:r>
                  <a:rPr lang="en-US" sz="800" b="1">
                    <a:solidFill>
                      <a:schemeClr val="bg1"/>
                    </a:solidFill>
                  </a:rPr>
                  <a:t>IPS</a:t>
                </a:r>
              </a:p>
            </p:txBody>
          </p:sp>
          <p:sp>
            <p:nvSpPr>
              <p:cNvPr id="184532" name="Rectangle 318"/>
              <p:cNvSpPr>
                <a:spLocks noChangeAspect="1" noChangeArrowheads="1"/>
              </p:cNvSpPr>
              <p:nvPr/>
            </p:nvSpPr>
            <p:spPr bwMode="auto">
              <a:xfrm>
                <a:off x="864" y="883"/>
                <a:ext cx="252" cy="173"/>
              </a:xfrm>
              <a:prstGeom prst="rect">
                <a:avLst/>
              </a:prstGeom>
              <a:noFill/>
              <a:ln w="19050">
                <a:solidFill>
                  <a:schemeClr val="tx1"/>
                </a:solidFill>
                <a:miter lim="800000"/>
                <a:headEnd/>
                <a:tailEnd/>
              </a:ln>
            </p:spPr>
            <p:txBody>
              <a:bodyPr wrap="none" anchor="ctr"/>
              <a:lstStyle/>
              <a:p>
                <a:endParaRPr lang="en-US"/>
              </a:p>
            </p:txBody>
          </p:sp>
        </p:grpSp>
        <p:sp>
          <p:nvSpPr>
            <p:cNvPr id="184530" name="Rectangle 319"/>
            <p:cNvSpPr>
              <a:spLocks noChangeArrowheads="1"/>
            </p:cNvSpPr>
            <p:nvPr/>
          </p:nvSpPr>
          <p:spPr bwMode="auto">
            <a:xfrm>
              <a:off x="3276" y="1025"/>
              <a:ext cx="127" cy="69"/>
            </a:xfrm>
            <a:prstGeom prst="rect">
              <a:avLst/>
            </a:prstGeom>
            <a:solidFill>
              <a:srgbClr val="008000"/>
            </a:solidFill>
            <a:ln w="9525">
              <a:solidFill>
                <a:schemeClr val="tx1"/>
              </a:solidFill>
              <a:miter lim="800000"/>
              <a:headEnd/>
              <a:tailEnd/>
            </a:ln>
          </p:spPr>
          <p:txBody>
            <a:bodyPr wrap="none" anchor="ctr"/>
            <a:lstStyle/>
            <a:p>
              <a:pPr algn="ctr"/>
              <a:r>
                <a:rPr lang="en-US" sz="700">
                  <a:solidFill>
                    <a:schemeClr val="bg1"/>
                  </a:solidFill>
                </a:rPr>
                <a:t>NE4</a:t>
              </a:r>
            </a:p>
          </p:txBody>
        </p:sp>
      </p:grpSp>
      <p:grpSp>
        <p:nvGrpSpPr>
          <p:cNvPr id="184380" name="Group 339"/>
          <p:cNvGrpSpPr>
            <a:grpSpLocks/>
          </p:cNvGrpSpPr>
          <p:nvPr/>
        </p:nvGrpSpPr>
        <p:grpSpPr bwMode="auto">
          <a:xfrm>
            <a:off x="2590800" y="1114425"/>
            <a:ext cx="358775" cy="531813"/>
            <a:chOff x="1632" y="702"/>
            <a:chExt cx="226" cy="335"/>
          </a:xfrm>
        </p:grpSpPr>
        <p:grpSp>
          <p:nvGrpSpPr>
            <p:cNvPr id="184507" name="Group 340"/>
            <p:cNvGrpSpPr>
              <a:grpSpLocks/>
            </p:cNvGrpSpPr>
            <p:nvPr/>
          </p:nvGrpSpPr>
          <p:grpSpPr bwMode="auto">
            <a:xfrm>
              <a:off x="1632" y="702"/>
              <a:ext cx="226" cy="211"/>
              <a:chOff x="1632" y="702"/>
              <a:chExt cx="226" cy="211"/>
            </a:xfrm>
          </p:grpSpPr>
          <p:pic>
            <p:nvPicPr>
              <p:cNvPr id="184527" name="Picture 322"/>
              <p:cNvPicPr>
                <a:picLocks noChangeAspect="1" noChangeArrowheads="1"/>
              </p:cNvPicPr>
              <p:nvPr/>
            </p:nvPicPr>
            <p:blipFill>
              <a:blip r:embed="rId8" cstate="print"/>
              <a:srcRect/>
              <a:stretch>
                <a:fillRect/>
              </a:stretch>
            </p:blipFill>
            <p:spPr bwMode="auto">
              <a:xfrm>
                <a:off x="1632" y="702"/>
                <a:ext cx="226" cy="211"/>
              </a:xfrm>
              <a:prstGeom prst="rect">
                <a:avLst/>
              </a:prstGeom>
              <a:noFill/>
              <a:ln w="9525" algn="ctr">
                <a:noFill/>
                <a:miter lim="800000"/>
                <a:headEnd/>
                <a:tailEnd/>
              </a:ln>
            </p:spPr>
          </p:pic>
          <p:pic>
            <p:nvPicPr>
              <p:cNvPr id="184528" name="Picture 323"/>
              <p:cNvPicPr>
                <a:picLocks noChangeAspect="1" noChangeArrowheads="1"/>
              </p:cNvPicPr>
              <p:nvPr/>
            </p:nvPicPr>
            <p:blipFill>
              <a:blip r:embed="rId9" cstate="print"/>
              <a:srcRect/>
              <a:stretch>
                <a:fillRect/>
              </a:stretch>
            </p:blipFill>
            <p:spPr bwMode="auto">
              <a:xfrm>
                <a:off x="1632" y="702"/>
                <a:ext cx="226" cy="211"/>
              </a:xfrm>
              <a:prstGeom prst="rect">
                <a:avLst/>
              </a:prstGeom>
              <a:noFill/>
              <a:ln w="9525" algn="ctr">
                <a:noFill/>
                <a:miter lim="800000"/>
                <a:headEnd/>
                <a:tailEnd/>
              </a:ln>
            </p:spPr>
          </p:pic>
        </p:grpSp>
        <p:grpSp>
          <p:nvGrpSpPr>
            <p:cNvPr id="184508" name="Group 324"/>
            <p:cNvGrpSpPr>
              <a:grpSpLocks/>
            </p:cNvGrpSpPr>
            <p:nvPr/>
          </p:nvGrpSpPr>
          <p:grpSpPr bwMode="auto">
            <a:xfrm>
              <a:off x="1642" y="782"/>
              <a:ext cx="12" cy="255"/>
              <a:chOff x="2674" y="1698"/>
              <a:chExt cx="12" cy="255"/>
            </a:xfrm>
          </p:grpSpPr>
          <p:sp>
            <p:nvSpPr>
              <p:cNvPr id="184509" name="Rectangle 325"/>
              <p:cNvSpPr>
                <a:spLocks noChangeArrowheads="1"/>
              </p:cNvSpPr>
              <p:nvPr/>
            </p:nvSpPr>
            <p:spPr bwMode="auto">
              <a:xfrm>
                <a:off x="2674" y="1698"/>
                <a:ext cx="1" cy="255"/>
              </a:xfrm>
              <a:prstGeom prst="rect">
                <a:avLst/>
              </a:prstGeom>
              <a:solidFill>
                <a:srgbClr val="E6E6E6"/>
              </a:solidFill>
              <a:ln w="9525">
                <a:noFill/>
                <a:miter lim="800000"/>
                <a:headEnd/>
                <a:tailEnd/>
              </a:ln>
            </p:spPr>
            <p:txBody>
              <a:bodyPr/>
              <a:lstStyle/>
              <a:p>
                <a:endParaRPr lang="en-US"/>
              </a:p>
            </p:txBody>
          </p:sp>
          <p:sp>
            <p:nvSpPr>
              <p:cNvPr id="184510" name="Rectangle 326"/>
              <p:cNvSpPr>
                <a:spLocks noChangeArrowheads="1"/>
              </p:cNvSpPr>
              <p:nvPr/>
            </p:nvSpPr>
            <p:spPr bwMode="auto">
              <a:xfrm>
                <a:off x="2674" y="1698"/>
                <a:ext cx="1" cy="255"/>
              </a:xfrm>
              <a:prstGeom prst="rect">
                <a:avLst/>
              </a:prstGeom>
              <a:solidFill>
                <a:srgbClr val="E4E4E4"/>
              </a:solidFill>
              <a:ln w="9525">
                <a:noFill/>
                <a:miter lim="800000"/>
                <a:headEnd/>
                <a:tailEnd/>
              </a:ln>
            </p:spPr>
            <p:txBody>
              <a:bodyPr/>
              <a:lstStyle/>
              <a:p>
                <a:endParaRPr lang="en-US"/>
              </a:p>
            </p:txBody>
          </p:sp>
          <p:sp>
            <p:nvSpPr>
              <p:cNvPr id="184511" name="Rectangle 327"/>
              <p:cNvSpPr>
                <a:spLocks noChangeArrowheads="1"/>
              </p:cNvSpPr>
              <p:nvPr/>
            </p:nvSpPr>
            <p:spPr bwMode="auto">
              <a:xfrm>
                <a:off x="2675" y="1698"/>
                <a:ext cx="1" cy="255"/>
              </a:xfrm>
              <a:prstGeom prst="rect">
                <a:avLst/>
              </a:prstGeom>
              <a:solidFill>
                <a:srgbClr val="E1E1E1"/>
              </a:solidFill>
              <a:ln w="9525">
                <a:noFill/>
                <a:miter lim="800000"/>
                <a:headEnd/>
                <a:tailEnd/>
              </a:ln>
            </p:spPr>
            <p:txBody>
              <a:bodyPr/>
              <a:lstStyle/>
              <a:p>
                <a:endParaRPr lang="en-US"/>
              </a:p>
            </p:txBody>
          </p:sp>
          <p:sp>
            <p:nvSpPr>
              <p:cNvPr id="184512" name="Rectangle 328"/>
              <p:cNvSpPr>
                <a:spLocks noChangeArrowheads="1"/>
              </p:cNvSpPr>
              <p:nvPr/>
            </p:nvSpPr>
            <p:spPr bwMode="auto">
              <a:xfrm>
                <a:off x="2676" y="1698"/>
                <a:ext cx="1" cy="255"/>
              </a:xfrm>
              <a:prstGeom prst="rect">
                <a:avLst/>
              </a:prstGeom>
              <a:solidFill>
                <a:srgbClr val="DDDDDD"/>
              </a:solidFill>
              <a:ln w="9525">
                <a:noFill/>
                <a:miter lim="800000"/>
                <a:headEnd/>
                <a:tailEnd/>
              </a:ln>
            </p:spPr>
            <p:txBody>
              <a:bodyPr/>
              <a:lstStyle/>
              <a:p>
                <a:endParaRPr lang="en-US"/>
              </a:p>
            </p:txBody>
          </p:sp>
          <p:sp>
            <p:nvSpPr>
              <p:cNvPr id="184513" name="Rectangle 329"/>
              <p:cNvSpPr>
                <a:spLocks noChangeArrowheads="1"/>
              </p:cNvSpPr>
              <p:nvPr/>
            </p:nvSpPr>
            <p:spPr bwMode="auto">
              <a:xfrm>
                <a:off x="2676" y="1698"/>
                <a:ext cx="1" cy="255"/>
              </a:xfrm>
              <a:prstGeom prst="rect">
                <a:avLst/>
              </a:prstGeom>
              <a:solidFill>
                <a:srgbClr val="D7D7D7"/>
              </a:solidFill>
              <a:ln w="9525">
                <a:noFill/>
                <a:miter lim="800000"/>
                <a:headEnd/>
                <a:tailEnd/>
              </a:ln>
            </p:spPr>
            <p:txBody>
              <a:bodyPr/>
              <a:lstStyle/>
              <a:p>
                <a:endParaRPr lang="en-US"/>
              </a:p>
            </p:txBody>
          </p:sp>
          <p:sp>
            <p:nvSpPr>
              <p:cNvPr id="184514" name="Rectangle 330"/>
              <p:cNvSpPr>
                <a:spLocks noChangeArrowheads="1"/>
              </p:cNvSpPr>
              <p:nvPr/>
            </p:nvSpPr>
            <p:spPr bwMode="auto">
              <a:xfrm>
                <a:off x="2677" y="1698"/>
                <a:ext cx="1" cy="255"/>
              </a:xfrm>
              <a:prstGeom prst="rect">
                <a:avLst/>
              </a:prstGeom>
              <a:solidFill>
                <a:srgbClr val="D0D0D0"/>
              </a:solidFill>
              <a:ln w="9525">
                <a:noFill/>
                <a:miter lim="800000"/>
                <a:headEnd/>
                <a:tailEnd/>
              </a:ln>
            </p:spPr>
            <p:txBody>
              <a:bodyPr/>
              <a:lstStyle/>
              <a:p>
                <a:endParaRPr lang="en-US"/>
              </a:p>
            </p:txBody>
          </p:sp>
          <p:sp>
            <p:nvSpPr>
              <p:cNvPr id="184515" name="Rectangle 331"/>
              <p:cNvSpPr>
                <a:spLocks noChangeArrowheads="1"/>
              </p:cNvSpPr>
              <p:nvPr/>
            </p:nvSpPr>
            <p:spPr bwMode="auto">
              <a:xfrm>
                <a:off x="2678" y="1698"/>
                <a:ext cx="1" cy="255"/>
              </a:xfrm>
              <a:prstGeom prst="rect">
                <a:avLst/>
              </a:prstGeom>
              <a:solidFill>
                <a:srgbClr val="C8C8C8"/>
              </a:solidFill>
              <a:ln w="9525">
                <a:noFill/>
                <a:miter lim="800000"/>
                <a:headEnd/>
                <a:tailEnd/>
              </a:ln>
            </p:spPr>
            <p:txBody>
              <a:bodyPr/>
              <a:lstStyle/>
              <a:p>
                <a:endParaRPr lang="en-US"/>
              </a:p>
            </p:txBody>
          </p:sp>
          <p:sp>
            <p:nvSpPr>
              <p:cNvPr id="184516" name="Rectangle 332"/>
              <p:cNvSpPr>
                <a:spLocks noChangeArrowheads="1"/>
              </p:cNvSpPr>
              <p:nvPr/>
            </p:nvSpPr>
            <p:spPr bwMode="auto">
              <a:xfrm>
                <a:off x="2678" y="1698"/>
                <a:ext cx="1" cy="255"/>
              </a:xfrm>
              <a:prstGeom prst="rect">
                <a:avLst/>
              </a:prstGeom>
              <a:solidFill>
                <a:srgbClr val="BDBDBD"/>
              </a:solidFill>
              <a:ln w="9525">
                <a:noFill/>
                <a:miter lim="800000"/>
                <a:headEnd/>
                <a:tailEnd/>
              </a:ln>
            </p:spPr>
            <p:txBody>
              <a:bodyPr/>
              <a:lstStyle/>
              <a:p>
                <a:endParaRPr lang="en-US"/>
              </a:p>
            </p:txBody>
          </p:sp>
          <p:sp>
            <p:nvSpPr>
              <p:cNvPr id="184517" name="Rectangle 333"/>
              <p:cNvSpPr>
                <a:spLocks noChangeArrowheads="1"/>
              </p:cNvSpPr>
              <p:nvPr/>
            </p:nvSpPr>
            <p:spPr bwMode="auto">
              <a:xfrm>
                <a:off x="2679" y="1698"/>
                <a:ext cx="1" cy="255"/>
              </a:xfrm>
              <a:prstGeom prst="rect">
                <a:avLst/>
              </a:prstGeom>
              <a:solidFill>
                <a:srgbClr val="B0B0B0"/>
              </a:solidFill>
              <a:ln w="9525">
                <a:noFill/>
                <a:miter lim="800000"/>
                <a:headEnd/>
                <a:tailEnd/>
              </a:ln>
            </p:spPr>
            <p:txBody>
              <a:bodyPr/>
              <a:lstStyle/>
              <a:p>
                <a:endParaRPr lang="en-US"/>
              </a:p>
            </p:txBody>
          </p:sp>
          <p:sp>
            <p:nvSpPr>
              <p:cNvPr id="184518" name="Rectangle 334"/>
              <p:cNvSpPr>
                <a:spLocks noChangeArrowheads="1"/>
              </p:cNvSpPr>
              <p:nvPr/>
            </p:nvSpPr>
            <p:spPr bwMode="auto">
              <a:xfrm>
                <a:off x="2680" y="1698"/>
                <a:ext cx="1" cy="255"/>
              </a:xfrm>
              <a:prstGeom prst="rect">
                <a:avLst/>
              </a:prstGeom>
              <a:solidFill>
                <a:srgbClr val="A2A2A2"/>
              </a:solidFill>
              <a:ln w="9525">
                <a:noFill/>
                <a:miter lim="800000"/>
                <a:headEnd/>
                <a:tailEnd/>
              </a:ln>
            </p:spPr>
            <p:txBody>
              <a:bodyPr/>
              <a:lstStyle/>
              <a:p>
                <a:endParaRPr lang="en-US"/>
              </a:p>
            </p:txBody>
          </p:sp>
          <p:sp>
            <p:nvSpPr>
              <p:cNvPr id="184519" name="Rectangle 335"/>
              <p:cNvSpPr>
                <a:spLocks noChangeArrowheads="1"/>
              </p:cNvSpPr>
              <p:nvPr/>
            </p:nvSpPr>
            <p:spPr bwMode="auto">
              <a:xfrm>
                <a:off x="2680" y="1698"/>
                <a:ext cx="1" cy="255"/>
              </a:xfrm>
              <a:prstGeom prst="rect">
                <a:avLst/>
              </a:prstGeom>
              <a:solidFill>
                <a:srgbClr val="929292"/>
              </a:solidFill>
              <a:ln w="9525">
                <a:noFill/>
                <a:miter lim="800000"/>
                <a:headEnd/>
                <a:tailEnd/>
              </a:ln>
            </p:spPr>
            <p:txBody>
              <a:bodyPr/>
              <a:lstStyle/>
              <a:p>
                <a:endParaRPr lang="en-US"/>
              </a:p>
            </p:txBody>
          </p:sp>
          <p:sp>
            <p:nvSpPr>
              <p:cNvPr id="184520" name="Rectangle 336"/>
              <p:cNvSpPr>
                <a:spLocks noChangeArrowheads="1"/>
              </p:cNvSpPr>
              <p:nvPr/>
            </p:nvSpPr>
            <p:spPr bwMode="auto">
              <a:xfrm>
                <a:off x="2681" y="1698"/>
                <a:ext cx="1" cy="255"/>
              </a:xfrm>
              <a:prstGeom prst="rect">
                <a:avLst/>
              </a:prstGeom>
              <a:solidFill>
                <a:srgbClr val="828282"/>
              </a:solidFill>
              <a:ln w="9525">
                <a:noFill/>
                <a:miter lim="800000"/>
                <a:headEnd/>
                <a:tailEnd/>
              </a:ln>
            </p:spPr>
            <p:txBody>
              <a:bodyPr/>
              <a:lstStyle/>
              <a:p>
                <a:endParaRPr lang="en-US"/>
              </a:p>
            </p:txBody>
          </p:sp>
          <p:sp>
            <p:nvSpPr>
              <p:cNvPr id="184521" name="Rectangle 337"/>
              <p:cNvSpPr>
                <a:spLocks noChangeArrowheads="1"/>
              </p:cNvSpPr>
              <p:nvPr/>
            </p:nvSpPr>
            <p:spPr bwMode="auto">
              <a:xfrm>
                <a:off x="2682" y="1698"/>
                <a:ext cx="1" cy="255"/>
              </a:xfrm>
              <a:prstGeom prst="rect">
                <a:avLst/>
              </a:prstGeom>
              <a:solidFill>
                <a:srgbClr val="717171"/>
              </a:solidFill>
              <a:ln w="9525">
                <a:noFill/>
                <a:miter lim="800000"/>
                <a:headEnd/>
                <a:tailEnd/>
              </a:ln>
            </p:spPr>
            <p:txBody>
              <a:bodyPr/>
              <a:lstStyle/>
              <a:p>
                <a:endParaRPr lang="en-US"/>
              </a:p>
            </p:txBody>
          </p:sp>
          <p:sp>
            <p:nvSpPr>
              <p:cNvPr id="184522" name="Rectangle 338"/>
              <p:cNvSpPr>
                <a:spLocks noChangeArrowheads="1"/>
              </p:cNvSpPr>
              <p:nvPr/>
            </p:nvSpPr>
            <p:spPr bwMode="auto">
              <a:xfrm>
                <a:off x="2682" y="1698"/>
                <a:ext cx="1" cy="255"/>
              </a:xfrm>
              <a:prstGeom prst="rect">
                <a:avLst/>
              </a:prstGeom>
              <a:solidFill>
                <a:srgbClr val="606060"/>
              </a:solidFill>
              <a:ln w="9525">
                <a:noFill/>
                <a:miter lim="800000"/>
                <a:headEnd/>
                <a:tailEnd/>
              </a:ln>
            </p:spPr>
            <p:txBody>
              <a:bodyPr/>
              <a:lstStyle/>
              <a:p>
                <a:endParaRPr lang="en-US"/>
              </a:p>
            </p:txBody>
          </p:sp>
          <p:sp>
            <p:nvSpPr>
              <p:cNvPr id="184523" name="Rectangle 339"/>
              <p:cNvSpPr>
                <a:spLocks noChangeArrowheads="1"/>
              </p:cNvSpPr>
              <p:nvPr/>
            </p:nvSpPr>
            <p:spPr bwMode="auto">
              <a:xfrm>
                <a:off x="2683" y="1698"/>
                <a:ext cx="1" cy="255"/>
              </a:xfrm>
              <a:prstGeom prst="rect">
                <a:avLst/>
              </a:prstGeom>
              <a:solidFill>
                <a:srgbClr val="4E4E4E"/>
              </a:solidFill>
              <a:ln w="9525">
                <a:noFill/>
                <a:miter lim="800000"/>
                <a:headEnd/>
                <a:tailEnd/>
              </a:ln>
            </p:spPr>
            <p:txBody>
              <a:bodyPr/>
              <a:lstStyle/>
              <a:p>
                <a:endParaRPr lang="en-US"/>
              </a:p>
            </p:txBody>
          </p:sp>
          <p:sp>
            <p:nvSpPr>
              <p:cNvPr id="184524" name="Rectangle 340"/>
              <p:cNvSpPr>
                <a:spLocks noChangeArrowheads="1"/>
              </p:cNvSpPr>
              <p:nvPr/>
            </p:nvSpPr>
            <p:spPr bwMode="auto">
              <a:xfrm>
                <a:off x="2684" y="1698"/>
                <a:ext cx="1" cy="255"/>
              </a:xfrm>
              <a:prstGeom prst="rect">
                <a:avLst/>
              </a:prstGeom>
              <a:solidFill>
                <a:srgbClr val="3D3D3D"/>
              </a:solidFill>
              <a:ln w="9525">
                <a:noFill/>
                <a:miter lim="800000"/>
                <a:headEnd/>
                <a:tailEnd/>
              </a:ln>
            </p:spPr>
            <p:txBody>
              <a:bodyPr/>
              <a:lstStyle/>
              <a:p>
                <a:endParaRPr lang="en-US"/>
              </a:p>
            </p:txBody>
          </p:sp>
          <p:sp>
            <p:nvSpPr>
              <p:cNvPr id="184525" name="Rectangle 341"/>
              <p:cNvSpPr>
                <a:spLocks noChangeArrowheads="1"/>
              </p:cNvSpPr>
              <p:nvPr/>
            </p:nvSpPr>
            <p:spPr bwMode="auto">
              <a:xfrm>
                <a:off x="2684" y="1698"/>
                <a:ext cx="1" cy="255"/>
              </a:xfrm>
              <a:prstGeom prst="rect">
                <a:avLst/>
              </a:prstGeom>
              <a:solidFill>
                <a:srgbClr val="2B2B2B"/>
              </a:solidFill>
              <a:ln w="9525">
                <a:noFill/>
                <a:miter lim="800000"/>
                <a:headEnd/>
                <a:tailEnd/>
              </a:ln>
            </p:spPr>
            <p:txBody>
              <a:bodyPr/>
              <a:lstStyle/>
              <a:p>
                <a:endParaRPr lang="en-US"/>
              </a:p>
            </p:txBody>
          </p:sp>
          <p:sp>
            <p:nvSpPr>
              <p:cNvPr id="184526" name="Rectangle 342"/>
              <p:cNvSpPr>
                <a:spLocks noChangeArrowheads="1"/>
              </p:cNvSpPr>
              <p:nvPr/>
            </p:nvSpPr>
            <p:spPr bwMode="auto">
              <a:xfrm>
                <a:off x="2685" y="1698"/>
                <a:ext cx="1" cy="255"/>
              </a:xfrm>
              <a:prstGeom prst="rect">
                <a:avLst/>
              </a:prstGeom>
              <a:solidFill>
                <a:srgbClr val="0F0F0F"/>
              </a:solidFill>
              <a:ln w="9525">
                <a:noFill/>
                <a:miter lim="800000"/>
                <a:headEnd/>
                <a:tailEnd/>
              </a:ln>
            </p:spPr>
            <p:txBody>
              <a:bodyPr/>
              <a:lstStyle/>
              <a:p>
                <a:endParaRPr lang="en-US"/>
              </a:p>
            </p:txBody>
          </p:sp>
        </p:grpSp>
      </p:grpSp>
      <p:sp>
        <p:nvSpPr>
          <p:cNvPr id="184381" name="Text Box 343"/>
          <p:cNvSpPr txBox="1">
            <a:spLocks noChangeArrowheads="1"/>
          </p:cNvSpPr>
          <p:nvPr/>
        </p:nvSpPr>
        <p:spPr bwMode="auto">
          <a:xfrm>
            <a:off x="2586038" y="-76200"/>
            <a:ext cx="4043362" cy="457200"/>
          </a:xfrm>
          <a:prstGeom prst="rect">
            <a:avLst/>
          </a:prstGeom>
          <a:noFill/>
          <a:ln w="9525">
            <a:noFill/>
            <a:miter lim="800000"/>
            <a:headEnd/>
            <a:tailEnd/>
          </a:ln>
        </p:spPr>
        <p:txBody>
          <a:bodyPr wrap="none">
            <a:spAutoFit/>
          </a:bodyPr>
          <a:lstStyle/>
          <a:p>
            <a:r>
              <a:rPr lang="en-US" sz="2400" b="1" u="sng"/>
              <a:t>Other Operations Symbols</a:t>
            </a:r>
          </a:p>
        </p:txBody>
      </p:sp>
      <p:grpSp>
        <p:nvGrpSpPr>
          <p:cNvPr id="184382" name="Group 344"/>
          <p:cNvGrpSpPr>
            <a:grpSpLocks noChangeAspect="1"/>
          </p:cNvGrpSpPr>
          <p:nvPr/>
        </p:nvGrpSpPr>
        <p:grpSpPr bwMode="auto">
          <a:xfrm>
            <a:off x="1828800" y="5545138"/>
            <a:ext cx="238125" cy="163512"/>
            <a:chOff x="4176" y="3984"/>
            <a:chExt cx="204" cy="140"/>
          </a:xfrm>
        </p:grpSpPr>
        <p:sp>
          <p:nvSpPr>
            <p:cNvPr id="184501" name="Rectangle 345"/>
            <p:cNvSpPr>
              <a:spLocks noChangeAspect="1" noChangeArrowheads="1"/>
            </p:cNvSpPr>
            <p:nvPr/>
          </p:nvSpPr>
          <p:spPr bwMode="auto">
            <a:xfrm>
              <a:off x="4176"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502" name="Oval 346"/>
            <p:cNvSpPr>
              <a:spLocks noChangeAspect="1" noChangeArrowheads="1"/>
            </p:cNvSpPr>
            <p:nvPr/>
          </p:nvSpPr>
          <p:spPr bwMode="auto">
            <a:xfrm>
              <a:off x="4221" y="3997"/>
              <a:ext cx="115" cy="115"/>
            </a:xfrm>
            <a:prstGeom prst="ellipse">
              <a:avLst/>
            </a:prstGeom>
            <a:solidFill>
              <a:srgbClr val="CCFFFF"/>
            </a:solidFill>
            <a:ln w="9525">
              <a:solidFill>
                <a:schemeClr val="tx1"/>
              </a:solidFill>
              <a:round/>
              <a:headEnd/>
              <a:tailEnd/>
            </a:ln>
          </p:spPr>
          <p:txBody>
            <a:bodyPr wrap="none" anchor="ctr"/>
            <a:lstStyle/>
            <a:p>
              <a:endParaRPr lang="en-US"/>
            </a:p>
          </p:txBody>
        </p:sp>
        <p:grpSp>
          <p:nvGrpSpPr>
            <p:cNvPr id="184503" name="Group 347"/>
            <p:cNvGrpSpPr>
              <a:grpSpLocks noChangeAspect="1"/>
            </p:cNvGrpSpPr>
            <p:nvPr/>
          </p:nvGrpSpPr>
          <p:grpSpPr bwMode="auto">
            <a:xfrm>
              <a:off x="4221" y="3994"/>
              <a:ext cx="117" cy="58"/>
              <a:chOff x="950" y="3120"/>
              <a:chExt cx="117" cy="58"/>
            </a:xfrm>
          </p:grpSpPr>
          <p:sp>
            <p:nvSpPr>
              <p:cNvPr id="184504" name="Arc 348"/>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84505" name="Arc 349"/>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84506" name="Line 350"/>
              <p:cNvSpPr>
                <a:spLocks noChangeAspect="1"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grpSp>
        <p:nvGrpSpPr>
          <p:cNvPr id="184383" name="Group 351"/>
          <p:cNvGrpSpPr>
            <a:grpSpLocks noChangeAspect="1"/>
          </p:cNvGrpSpPr>
          <p:nvPr/>
        </p:nvGrpSpPr>
        <p:grpSpPr bwMode="auto">
          <a:xfrm>
            <a:off x="1838325" y="6611938"/>
            <a:ext cx="238125" cy="163512"/>
            <a:chOff x="3936" y="1824"/>
            <a:chExt cx="204" cy="140"/>
          </a:xfrm>
        </p:grpSpPr>
        <p:sp>
          <p:nvSpPr>
            <p:cNvPr id="184495" name="Rectangle 352"/>
            <p:cNvSpPr>
              <a:spLocks noChangeAspect="1" noChangeArrowheads="1"/>
            </p:cNvSpPr>
            <p:nvPr/>
          </p:nvSpPr>
          <p:spPr bwMode="auto">
            <a:xfrm>
              <a:off x="3936" y="182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496" name="Oval 353"/>
            <p:cNvSpPr>
              <a:spLocks noChangeAspect="1" noChangeArrowheads="1"/>
            </p:cNvSpPr>
            <p:nvPr/>
          </p:nvSpPr>
          <p:spPr bwMode="auto">
            <a:xfrm>
              <a:off x="3981" y="1837"/>
              <a:ext cx="115" cy="115"/>
            </a:xfrm>
            <a:prstGeom prst="ellipse">
              <a:avLst/>
            </a:prstGeom>
            <a:solidFill>
              <a:srgbClr val="CCFFCC"/>
            </a:solidFill>
            <a:ln w="9525">
              <a:solidFill>
                <a:schemeClr val="tx1"/>
              </a:solidFill>
              <a:round/>
              <a:headEnd/>
              <a:tailEnd/>
            </a:ln>
          </p:spPr>
          <p:txBody>
            <a:bodyPr wrap="none" anchor="ctr"/>
            <a:lstStyle/>
            <a:p>
              <a:endParaRPr lang="en-US"/>
            </a:p>
          </p:txBody>
        </p:sp>
        <p:grpSp>
          <p:nvGrpSpPr>
            <p:cNvPr id="184497" name="Group 354"/>
            <p:cNvGrpSpPr>
              <a:grpSpLocks noChangeAspect="1"/>
            </p:cNvGrpSpPr>
            <p:nvPr/>
          </p:nvGrpSpPr>
          <p:grpSpPr bwMode="auto">
            <a:xfrm>
              <a:off x="3981" y="1834"/>
              <a:ext cx="117" cy="58"/>
              <a:chOff x="950" y="3120"/>
              <a:chExt cx="117" cy="58"/>
            </a:xfrm>
          </p:grpSpPr>
          <p:sp>
            <p:nvSpPr>
              <p:cNvPr id="184498" name="Arc 355"/>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499" name="Arc 356"/>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84500" name="Line 357"/>
              <p:cNvSpPr>
                <a:spLocks noChangeAspect="1" noChangeShapeType="1"/>
              </p:cNvSpPr>
              <p:nvPr/>
            </p:nvSpPr>
            <p:spPr bwMode="auto">
              <a:xfrm>
                <a:off x="952" y="3178"/>
                <a:ext cx="115" cy="0"/>
              </a:xfrm>
              <a:prstGeom prst="line">
                <a:avLst/>
              </a:prstGeom>
              <a:noFill/>
              <a:ln w="9525">
                <a:solidFill>
                  <a:schemeClr val="tx1"/>
                </a:solidFill>
                <a:round/>
                <a:headEnd/>
                <a:tailEnd/>
              </a:ln>
            </p:spPr>
            <p:txBody>
              <a:bodyPr/>
              <a:lstStyle/>
              <a:p>
                <a:endParaRPr lang="en-US"/>
              </a:p>
            </p:txBody>
          </p:sp>
        </p:grpSp>
      </p:grpSp>
      <p:sp>
        <p:nvSpPr>
          <p:cNvPr id="184384" name="Text Box 358"/>
          <p:cNvSpPr txBox="1">
            <a:spLocks noChangeArrowheads="1"/>
          </p:cNvSpPr>
          <p:nvPr/>
        </p:nvSpPr>
        <p:spPr bwMode="auto">
          <a:xfrm>
            <a:off x="7391400" y="390525"/>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ACCIDENTS</a:t>
            </a:r>
          </a:p>
        </p:txBody>
      </p:sp>
      <p:sp>
        <p:nvSpPr>
          <p:cNvPr id="184385" name="Text Box 359"/>
          <p:cNvSpPr txBox="1">
            <a:spLocks noChangeArrowheads="1"/>
          </p:cNvSpPr>
          <p:nvPr/>
        </p:nvSpPr>
        <p:spPr bwMode="auto">
          <a:xfrm>
            <a:off x="0" y="512445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FRIENDLY FIRE</a:t>
            </a:r>
          </a:p>
        </p:txBody>
      </p:sp>
      <p:sp>
        <p:nvSpPr>
          <p:cNvPr id="184386" name="Text Box 360"/>
          <p:cNvSpPr txBox="1">
            <a:spLocks noChangeArrowheads="1"/>
          </p:cNvSpPr>
          <p:nvPr/>
        </p:nvSpPr>
        <p:spPr bwMode="auto">
          <a:xfrm>
            <a:off x="0" y="3810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OPERATIONS BASES</a:t>
            </a:r>
          </a:p>
        </p:txBody>
      </p:sp>
      <p:sp>
        <p:nvSpPr>
          <p:cNvPr id="184387" name="Text Box 361"/>
          <p:cNvSpPr txBox="1">
            <a:spLocks noChangeArrowheads="1"/>
          </p:cNvSpPr>
          <p:nvPr/>
        </p:nvSpPr>
        <p:spPr bwMode="auto">
          <a:xfrm>
            <a:off x="0" y="24638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700"/>
              <a:t>              CIVIL / MILITARY   </a:t>
            </a:r>
          </a:p>
          <a:p>
            <a:pPr>
              <a:spcBef>
                <a:spcPct val="50000"/>
              </a:spcBef>
            </a:pPr>
            <a:r>
              <a:rPr lang="en-US" sz="700"/>
              <a:t>              OPERATIONS CENTER</a:t>
            </a:r>
            <a:endParaRPr lang="en-US" sz="700" b="1"/>
          </a:p>
        </p:txBody>
      </p:sp>
      <p:grpSp>
        <p:nvGrpSpPr>
          <p:cNvPr id="184388" name="Group 362"/>
          <p:cNvGrpSpPr>
            <a:grpSpLocks/>
          </p:cNvGrpSpPr>
          <p:nvPr/>
        </p:nvGrpSpPr>
        <p:grpSpPr bwMode="auto">
          <a:xfrm>
            <a:off x="-1588" y="2547938"/>
            <a:ext cx="455613" cy="211137"/>
            <a:chOff x="282" y="2016"/>
            <a:chExt cx="287" cy="133"/>
          </a:xfrm>
        </p:grpSpPr>
        <p:grpSp>
          <p:nvGrpSpPr>
            <p:cNvPr id="184490" name="Group 363"/>
            <p:cNvGrpSpPr>
              <a:grpSpLocks noChangeAspect="1"/>
            </p:cNvGrpSpPr>
            <p:nvPr/>
          </p:nvGrpSpPr>
          <p:grpSpPr bwMode="auto">
            <a:xfrm>
              <a:off x="332" y="2016"/>
              <a:ext cx="194" cy="133"/>
              <a:chOff x="1296" y="720"/>
              <a:chExt cx="253" cy="173"/>
            </a:xfrm>
          </p:grpSpPr>
          <p:sp>
            <p:nvSpPr>
              <p:cNvPr id="184492" name="Rectangle 364"/>
              <p:cNvSpPr>
                <a:spLocks noChangeAspect="1" noChangeArrowheads="1"/>
              </p:cNvSpPr>
              <p:nvPr/>
            </p:nvSpPr>
            <p:spPr bwMode="auto">
              <a:xfrm>
                <a:off x="1296" y="720"/>
                <a:ext cx="127" cy="173"/>
              </a:xfrm>
              <a:prstGeom prst="rect">
                <a:avLst/>
              </a:prstGeom>
              <a:solidFill>
                <a:srgbClr val="0000FF"/>
              </a:solidFill>
              <a:ln w="9525">
                <a:noFill/>
                <a:miter lim="800000"/>
                <a:headEnd/>
                <a:tailEnd/>
              </a:ln>
            </p:spPr>
            <p:txBody>
              <a:bodyPr wrap="none" anchor="ctr"/>
              <a:lstStyle/>
              <a:p>
                <a:endParaRPr lang="en-US"/>
              </a:p>
            </p:txBody>
          </p:sp>
          <p:sp>
            <p:nvSpPr>
              <p:cNvPr id="184493" name="Rectangle 365"/>
              <p:cNvSpPr>
                <a:spLocks noChangeAspect="1" noChangeArrowheads="1"/>
              </p:cNvSpPr>
              <p:nvPr/>
            </p:nvSpPr>
            <p:spPr bwMode="auto">
              <a:xfrm>
                <a:off x="1422" y="720"/>
                <a:ext cx="127" cy="173"/>
              </a:xfrm>
              <a:prstGeom prst="rect">
                <a:avLst/>
              </a:prstGeom>
              <a:solidFill>
                <a:srgbClr val="008000"/>
              </a:solidFill>
              <a:ln w="9525">
                <a:noFill/>
                <a:miter lim="800000"/>
                <a:headEnd/>
                <a:tailEnd/>
              </a:ln>
            </p:spPr>
            <p:txBody>
              <a:bodyPr wrap="none" anchor="ctr"/>
              <a:lstStyle/>
              <a:p>
                <a:endParaRPr lang="en-US"/>
              </a:p>
            </p:txBody>
          </p:sp>
          <p:sp>
            <p:nvSpPr>
              <p:cNvPr id="184494" name="Rectangle 366"/>
              <p:cNvSpPr>
                <a:spLocks noChangeAspect="1" noChangeArrowheads="1"/>
              </p:cNvSpPr>
              <p:nvPr/>
            </p:nvSpPr>
            <p:spPr bwMode="auto">
              <a:xfrm>
                <a:off x="1296" y="720"/>
                <a:ext cx="252" cy="173"/>
              </a:xfrm>
              <a:prstGeom prst="rect">
                <a:avLst/>
              </a:prstGeom>
              <a:noFill/>
              <a:ln w="19050">
                <a:solidFill>
                  <a:schemeClr val="tx1"/>
                </a:solidFill>
                <a:miter lim="800000"/>
                <a:headEnd/>
                <a:tailEnd/>
              </a:ln>
            </p:spPr>
            <p:txBody>
              <a:bodyPr wrap="none" anchor="ctr"/>
              <a:lstStyle/>
              <a:p>
                <a:endParaRPr lang="en-US"/>
              </a:p>
            </p:txBody>
          </p:sp>
        </p:grpSp>
        <p:sp>
          <p:nvSpPr>
            <p:cNvPr id="184491" name="Text Box 367"/>
            <p:cNvSpPr txBox="1">
              <a:spLocks noChangeAspect="1" noChangeArrowheads="1"/>
            </p:cNvSpPr>
            <p:nvPr/>
          </p:nvSpPr>
          <p:spPr bwMode="auto">
            <a:xfrm>
              <a:off x="282" y="2022"/>
              <a:ext cx="287" cy="125"/>
            </a:xfrm>
            <a:prstGeom prst="rect">
              <a:avLst/>
            </a:prstGeom>
            <a:noFill/>
            <a:ln w="9525">
              <a:noFill/>
              <a:miter lim="800000"/>
              <a:headEnd/>
              <a:tailEnd/>
            </a:ln>
          </p:spPr>
          <p:txBody>
            <a:bodyPr wrap="none">
              <a:spAutoFit/>
            </a:bodyPr>
            <a:lstStyle/>
            <a:p>
              <a:r>
                <a:rPr lang="en-US" sz="700" b="1">
                  <a:solidFill>
                    <a:schemeClr val="bg1"/>
                  </a:solidFill>
                </a:rPr>
                <a:t>CMOC</a:t>
              </a:r>
            </a:p>
          </p:txBody>
        </p:sp>
      </p:grpSp>
      <p:sp>
        <p:nvSpPr>
          <p:cNvPr id="184389" name="Text Box 368"/>
          <p:cNvSpPr txBox="1">
            <a:spLocks noChangeArrowheads="1"/>
          </p:cNvSpPr>
          <p:nvPr/>
        </p:nvSpPr>
        <p:spPr bwMode="auto">
          <a:xfrm>
            <a:off x="0" y="344805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EVENTS</a:t>
            </a:r>
          </a:p>
        </p:txBody>
      </p:sp>
      <p:sp>
        <p:nvSpPr>
          <p:cNvPr id="184390" name="Text Box 369"/>
          <p:cNvSpPr txBox="1">
            <a:spLocks noChangeArrowheads="1"/>
          </p:cNvSpPr>
          <p:nvPr/>
        </p:nvSpPr>
        <p:spPr bwMode="auto">
          <a:xfrm>
            <a:off x="7391400" y="6492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HELO ACCIDENT</a:t>
            </a:r>
            <a:endParaRPr lang="en-US" sz="900" b="1"/>
          </a:p>
        </p:txBody>
      </p:sp>
      <p:sp>
        <p:nvSpPr>
          <p:cNvPr id="184391" name="Text Box 370"/>
          <p:cNvSpPr txBox="1">
            <a:spLocks noChangeArrowheads="1"/>
          </p:cNvSpPr>
          <p:nvPr/>
        </p:nvSpPr>
        <p:spPr bwMode="auto">
          <a:xfrm>
            <a:off x="7391400" y="61341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UAV ACCIDENT</a:t>
            </a:r>
            <a:endParaRPr lang="en-US" sz="900" b="1"/>
          </a:p>
        </p:txBody>
      </p:sp>
      <p:sp>
        <p:nvSpPr>
          <p:cNvPr id="184392" name="Text Box 371"/>
          <p:cNvSpPr txBox="1">
            <a:spLocks noChangeArrowheads="1"/>
          </p:cNvSpPr>
          <p:nvPr/>
        </p:nvSpPr>
        <p:spPr bwMode="auto">
          <a:xfrm>
            <a:off x="7391400" y="57689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AIRCRAFT ACCIDENT</a:t>
            </a:r>
            <a:endParaRPr lang="en-US" sz="900" b="1"/>
          </a:p>
        </p:txBody>
      </p:sp>
      <p:grpSp>
        <p:nvGrpSpPr>
          <p:cNvPr id="184393" name="Group 392"/>
          <p:cNvGrpSpPr>
            <a:grpSpLocks/>
          </p:cNvGrpSpPr>
          <p:nvPr/>
        </p:nvGrpSpPr>
        <p:grpSpPr bwMode="auto">
          <a:xfrm>
            <a:off x="7458075" y="6569075"/>
            <a:ext cx="323850" cy="222250"/>
            <a:chOff x="4698" y="4138"/>
            <a:chExt cx="204" cy="140"/>
          </a:xfrm>
        </p:grpSpPr>
        <p:sp>
          <p:nvSpPr>
            <p:cNvPr id="184487" name="Rectangle 373"/>
            <p:cNvSpPr>
              <a:spLocks noChangeArrowheads="1"/>
            </p:cNvSpPr>
            <p:nvPr/>
          </p:nvSpPr>
          <p:spPr bwMode="auto">
            <a:xfrm>
              <a:off x="4698" y="4138"/>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pic>
          <p:nvPicPr>
            <p:cNvPr id="184488" name="Picture 394" descr="npo0000e1"/>
            <p:cNvPicPr>
              <a:picLocks noChangeAspect="1" noChangeArrowheads="1"/>
            </p:cNvPicPr>
            <p:nvPr/>
          </p:nvPicPr>
          <p:blipFill>
            <a:blip r:embed="rId10" cstate="print"/>
            <a:srcRect/>
            <a:stretch>
              <a:fillRect/>
            </a:stretch>
          </p:blipFill>
          <p:spPr bwMode="auto">
            <a:xfrm>
              <a:off x="4728" y="4170"/>
              <a:ext cx="158" cy="68"/>
            </a:xfrm>
            <a:prstGeom prst="rect">
              <a:avLst/>
            </a:prstGeom>
            <a:noFill/>
            <a:ln w="9525" algn="ctr">
              <a:noFill/>
              <a:miter lim="800000"/>
              <a:headEnd/>
              <a:tailEnd/>
            </a:ln>
          </p:spPr>
        </p:pic>
        <p:sp>
          <p:nvSpPr>
            <p:cNvPr id="184489" name="AutoShape 375"/>
            <p:cNvSpPr>
              <a:spLocks noChangeArrowheads="1"/>
            </p:cNvSpPr>
            <p:nvPr/>
          </p:nvSpPr>
          <p:spPr bwMode="auto">
            <a:xfrm flipH="1">
              <a:off x="4716" y="4218"/>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grpSp>
      <p:grpSp>
        <p:nvGrpSpPr>
          <p:cNvPr id="184394" name="Group 396"/>
          <p:cNvGrpSpPr>
            <a:grpSpLocks/>
          </p:cNvGrpSpPr>
          <p:nvPr/>
        </p:nvGrpSpPr>
        <p:grpSpPr bwMode="auto">
          <a:xfrm>
            <a:off x="7448550" y="6200775"/>
            <a:ext cx="323850" cy="222250"/>
            <a:chOff x="4692" y="3906"/>
            <a:chExt cx="204" cy="140"/>
          </a:xfrm>
        </p:grpSpPr>
        <p:sp>
          <p:nvSpPr>
            <p:cNvPr id="184484" name="Rectangle 377"/>
            <p:cNvSpPr>
              <a:spLocks noChangeArrowheads="1"/>
            </p:cNvSpPr>
            <p:nvPr/>
          </p:nvSpPr>
          <p:spPr bwMode="auto">
            <a:xfrm>
              <a:off x="4692" y="390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pic>
          <p:nvPicPr>
            <p:cNvPr id="184485" name="Picture 398" descr="6bHunterrUAVg.jpg">
              <a:hlinkClick r:id="rId11"/>
            </p:cNvPr>
            <p:cNvPicPr>
              <a:picLocks noChangeAspect="1" noChangeArrowheads="1"/>
            </p:cNvPicPr>
            <p:nvPr/>
          </p:nvPicPr>
          <p:blipFill>
            <a:blip r:embed="rId12" cstate="print">
              <a:lum bright="-36000" contrast="54000"/>
            </a:blip>
            <a:srcRect/>
            <a:stretch>
              <a:fillRect/>
            </a:stretch>
          </p:blipFill>
          <p:spPr bwMode="auto">
            <a:xfrm>
              <a:off x="4716" y="3940"/>
              <a:ext cx="161" cy="64"/>
            </a:xfrm>
            <a:prstGeom prst="rect">
              <a:avLst/>
            </a:prstGeom>
            <a:solidFill>
              <a:schemeClr val="tx1"/>
            </a:solidFill>
            <a:ln w="9525" algn="ctr">
              <a:noFill/>
              <a:miter lim="800000"/>
              <a:headEnd/>
              <a:tailEnd/>
            </a:ln>
          </p:spPr>
        </p:pic>
        <p:sp>
          <p:nvSpPr>
            <p:cNvPr id="184486" name="AutoShape 379"/>
            <p:cNvSpPr>
              <a:spLocks noChangeArrowheads="1"/>
            </p:cNvSpPr>
            <p:nvPr/>
          </p:nvSpPr>
          <p:spPr bwMode="auto">
            <a:xfrm flipH="1">
              <a:off x="4710" y="3986"/>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grpSp>
      <p:grpSp>
        <p:nvGrpSpPr>
          <p:cNvPr id="184395" name="Group 400"/>
          <p:cNvGrpSpPr>
            <a:grpSpLocks/>
          </p:cNvGrpSpPr>
          <p:nvPr/>
        </p:nvGrpSpPr>
        <p:grpSpPr bwMode="auto">
          <a:xfrm>
            <a:off x="7448550" y="5848350"/>
            <a:ext cx="323850" cy="222250"/>
            <a:chOff x="4692" y="3684"/>
            <a:chExt cx="204" cy="140"/>
          </a:xfrm>
        </p:grpSpPr>
        <p:sp>
          <p:nvSpPr>
            <p:cNvPr id="184481" name="Rectangle 381"/>
            <p:cNvSpPr>
              <a:spLocks noChangeArrowheads="1"/>
            </p:cNvSpPr>
            <p:nvPr/>
          </p:nvSpPr>
          <p:spPr bwMode="auto">
            <a:xfrm>
              <a:off x="4692" y="36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482" name="AutoShape 382"/>
            <p:cNvSpPr>
              <a:spLocks noChangeArrowheads="1"/>
            </p:cNvSpPr>
            <p:nvPr/>
          </p:nvSpPr>
          <p:spPr bwMode="auto">
            <a:xfrm flipH="1">
              <a:off x="4712" y="3732"/>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pic>
          <p:nvPicPr>
            <p:cNvPr id="184483" name="Picture 403" descr="npo0000e5"/>
            <p:cNvPicPr>
              <a:picLocks noChangeAspect="1" noChangeArrowheads="1"/>
            </p:cNvPicPr>
            <p:nvPr/>
          </p:nvPicPr>
          <p:blipFill>
            <a:blip r:embed="rId13" cstate="print"/>
            <a:srcRect/>
            <a:stretch>
              <a:fillRect/>
            </a:stretch>
          </p:blipFill>
          <p:spPr bwMode="auto">
            <a:xfrm>
              <a:off x="4755" y="3700"/>
              <a:ext cx="127" cy="106"/>
            </a:xfrm>
            <a:prstGeom prst="rect">
              <a:avLst/>
            </a:prstGeom>
            <a:noFill/>
            <a:ln w="9525" algn="ctr">
              <a:noFill/>
              <a:miter lim="800000"/>
              <a:headEnd/>
              <a:tailEnd/>
            </a:ln>
          </p:spPr>
        </p:pic>
      </p:grpSp>
      <p:sp>
        <p:nvSpPr>
          <p:cNvPr id="184396" name="Text Box 384"/>
          <p:cNvSpPr txBox="1">
            <a:spLocks noChangeArrowheads="1"/>
          </p:cNvSpPr>
          <p:nvPr/>
        </p:nvSpPr>
        <p:spPr bwMode="auto">
          <a:xfrm>
            <a:off x="7391400" y="10160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ELECTROCUTION</a:t>
            </a:r>
            <a:endParaRPr lang="en-US" sz="900" b="1"/>
          </a:p>
        </p:txBody>
      </p:sp>
      <p:sp>
        <p:nvSpPr>
          <p:cNvPr id="184397" name="Text Box 385"/>
          <p:cNvSpPr txBox="1">
            <a:spLocks noChangeArrowheads="1"/>
          </p:cNvSpPr>
          <p:nvPr/>
        </p:nvSpPr>
        <p:spPr bwMode="auto">
          <a:xfrm>
            <a:off x="7391400" y="138112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900"/>
              <a:t>           NEGLIGENT</a:t>
            </a:r>
          </a:p>
          <a:p>
            <a:pPr>
              <a:spcBef>
                <a:spcPct val="10000"/>
              </a:spcBef>
            </a:pPr>
            <a:r>
              <a:rPr lang="en-US" sz="900"/>
              <a:t>           DISCHARGE</a:t>
            </a:r>
            <a:endParaRPr lang="en-US" sz="900" b="1"/>
          </a:p>
        </p:txBody>
      </p:sp>
      <p:grpSp>
        <p:nvGrpSpPr>
          <p:cNvPr id="184398" name="Group 386"/>
          <p:cNvGrpSpPr>
            <a:grpSpLocks/>
          </p:cNvGrpSpPr>
          <p:nvPr/>
        </p:nvGrpSpPr>
        <p:grpSpPr bwMode="auto">
          <a:xfrm>
            <a:off x="7448550" y="1089025"/>
            <a:ext cx="323850" cy="222250"/>
            <a:chOff x="3600" y="1584"/>
            <a:chExt cx="204" cy="140"/>
          </a:xfrm>
        </p:grpSpPr>
        <p:sp>
          <p:nvSpPr>
            <p:cNvPr id="184470" name="Rectangle 387"/>
            <p:cNvSpPr>
              <a:spLocks noChangeArrowheads="1"/>
            </p:cNvSpPr>
            <p:nvPr/>
          </p:nvSpPr>
          <p:spPr bwMode="auto">
            <a:xfrm>
              <a:off x="3600" y="15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471" name="Group 388"/>
            <p:cNvGrpSpPr>
              <a:grpSpLocks/>
            </p:cNvGrpSpPr>
            <p:nvPr/>
          </p:nvGrpSpPr>
          <p:grpSpPr bwMode="auto">
            <a:xfrm>
              <a:off x="3678" y="1598"/>
              <a:ext cx="109" cy="109"/>
              <a:chOff x="4080" y="2496"/>
              <a:chExt cx="109" cy="109"/>
            </a:xfrm>
          </p:grpSpPr>
          <p:sp>
            <p:nvSpPr>
              <p:cNvPr id="184479" name="Oval 389"/>
              <p:cNvSpPr>
                <a:spLocks noChangeArrowheads="1"/>
              </p:cNvSpPr>
              <p:nvPr/>
            </p:nvSpPr>
            <p:spPr bwMode="auto">
              <a:xfrm>
                <a:off x="4080" y="2496"/>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4480" name="AutoShape 390"/>
              <p:cNvSpPr>
                <a:spLocks noChangeArrowheads="1"/>
              </p:cNvSpPr>
              <p:nvPr/>
            </p:nvSpPr>
            <p:spPr bwMode="auto">
              <a:xfrm>
                <a:off x="4106" y="2502"/>
                <a:ext cx="48" cy="96"/>
              </a:xfrm>
              <a:prstGeom prst="lightningBolt">
                <a:avLst/>
              </a:prstGeom>
              <a:solidFill>
                <a:schemeClr val="tx1"/>
              </a:solidFill>
              <a:ln w="9525">
                <a:solidFill>
                  <a:schemeClr val="tx1"/>
                </a:solidFill>
                <a:miter lim="800000"/>
                <a:headEnd/>
                <a:tailEnd/>
              </a:ln>
            </p:spPr>
            <p:txBody>
              <a:bodyPr wrap="none" anchor="ctr"/>
              <a:lstStyle/>
              <a:p>
                <a:endParaRPr lang="en-US"/>
              </a:p>
            </p:txBody>
          </p:sp>
        </p:grpSp>
        <p:grpSp>
          <p:nvGrpSpPr>
            <p:cNvPr id="184472" name="Group 391"/>
            <p:cNvGrpSpPr>
              <a:grpSpLocks/>
            </p:cNvGrpSpPr>
            <p:nvPr/>
          </p:nvGrpSpPr>
          <p:grpSpPr bwMode="auto">
            <a:xfrm>
              <a:off x="3620" y="1604"/>
              <a:ext cx="46" cy="93"/>
              <a:chOff x="3620" y="1604"/>
              <a:chExt cx="46" cy="93"/>
            </a:xfrm>
          </p:grpSpPr>
          <p:grpSp>
            <p:nvGrpSpPr>
              <p:cNvPr id="184473" name="Group 392"/>
              <p:cNvGrpSpPr>
                <a:grpSpLocks/>
              </p:cNvGrpSpPr>
              <p:nvPr/>
            </p:nvGrpSpPr>
            <p:grpSpPr bwMode="auto">
              <a:xfrm>
                <a:off x="3620" y="1604"/>
                <a:ext cx="46" cy="72"/>
                <a:chOff x="1104" y="1632"/>
                <a:chExt cx="46" cy="72"/>
              </a:xfrm>
            </p:grpSpPr>
            <p:sp>
              <p:nvSpPr>
                <p:cNvPr id="184476" name="Oval 393"/>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77" name="Line 394"/>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78" name="Line 395"/>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74" name="Line 396"/>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75" name="Line 397"/>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grpSp>
      <p:grpSp>
        <p:nvGrpSpPr>
          <p:cNvPr id="184399" name="Group 398"/>
          <p:cNvGrpSpPr>
            <a:grpSpLocks/>
          </p:cNvGrpSpPr>
          <p:nvPr/>
        </p:nvGrpSpPr>
        <p:grpSpPr bwMode="auto">
          <a:xfrm>
            <a:off x="7448550" y="1447800"/>
            <a:ext cx="323850" cy="222250"/>
            <a:chOff x="3600" y="1780"/>
            <a:chExt cx="204" cy="140"/>
          </a:xfrm>
        </p:grpSpPr>
        <p:sp>
          <p:nvSpPr>
            <p:cNvPr id="184458" name="Rectangle 399"/>
            <p:cNvSpPr>
              <a:spLocks noChangeArrowheads="1"/>
            </p:cNvSpPr>
            <p:nvPr/>
          </p:nvSpPr>
          <p:spPr bwMode="auto">
            <a:xfrm>
              <a:off x="3600" y="178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4459" name="Oval 400"/>
            <p:cNvSpPr>
              <a:spLocks noChangeArrowheads="1"/>
            </p:cNvSpPr>
            <p:nvPr/>
          </p:nvSpPr>
          <p:spPr bwMode="auto">
            <a:xfrm>
              <a:off x="3678" y="1794"/>
              <a:ext cx="109" cy="109"/>
            </a:xfrm>
            <a:prstGeom prst="ellipse">
              <a:avLst/>
            </a:prstGeom>
            <a:solidFill>
              <a:srgbClr val="FFFF00"/>
            </a:solidFill>
            <a:ln w="9525">
              <a:solidFill>
                <a:schemeClr val="tx1"/>
              </a:solidFill>
              <a:round/>
              <a:headEnd/>
              <a:tailEnd/>
            </a:ln>
          </p:spPr>
          <p:txBody>
            <a:bodyPr wrap="none" anchor="ctr"/>
            <a:lstStyle/>
            <a:p>
              <a:endParaRPr lang="en-US"/>
            </a:p>
          </p:txBody>
        </p:sp>
        <p:grpSp>
          <p:nvGrpSpPr>
            <p:cNvPr id="184460" name="Group 401"/>
            <p:cNvGrpSpPr>
              <a:grpSpLocks/>
            </p:cNvGrpSpPr>
            <p:nvPr/>
          </p:nvGrpSpPr>
          <p:grpSpPr bwMode="auto">
            <a:xfrm>
              <a:off x="3620" y="1800"/>
              <a:ext cx="46" cy="93"/>
              <a:chOff x="3620" y="1604"/>
              <a:chExt cx="46" cy="93"/>
            </a:xfrm>
          </p:grpSpPr>
          <p:grpSp>
            <p:nvGrpSpPr>
              <p:cNvPr id="184464" name="Group 402"/>
              <p:cNvGrpSpPr>
                <a:grpSpLocks/>
              </p:cNvGrpSpPr>
              <p:nvPr/>
            </p:nvGrpSpPr>
            <p:grpSpPr bwMode="auto">
              <a:xfrm>
                <a:off x="3620" y="1604"/>
                <a:ext cx="46" cy="72"/>
                <a:chOff x="1104" y="1632"/>
                <a:chExt cx="46" cy="72"/>
              </a:xfrm>
            </p:grpSpPr>
            <p:sp>
              <p:nvSpPr>
                <p:cNvPr id="184467" name="Oval 403"/>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68" name="Line 404"/>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69" name="Line 405"/>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65" name="Line 406"/>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66" name="Line 407"/>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grpSp>
          <p:nvGrpSpPr>
            <p:cNvPr id="184461" name="Group 408"/>
            <p:cNvGrpSpPr>
              <a:grpSpLocks/>
            </p:cNvGrpSpPr>
            <p:nvPr/>
          </p:nvGrpSpPr>
          <p:grpSpPr bwMode="auto">
            <a:xfrm>
              <a:off x="3704" y="1818"/>
              <a:ext cx="58" cy="57"/>
              <a:chOff x="1008" y="2618"/>
              <a:chExt cx="96" cy="94"/>
            </a:xfrm>
          </p:grpSpPr>
          <p:sp>
            <p:nvSpPr>
              <p:cNvPr id="184462" name="AutoShape 409"/>
              <p:cNvSpPr>
                <a:spLocks noChangeArrowheads="1"/>
              </p:cNvSpPr>
              <p:nvPr/>
            </p:nvSpPr>
            <p:spPr bwMode="auto">
              <a:xfrm rot="-5400000">
                <a:off x="1009" y="2641"/>
                <a:ext cx="94" cy="47"/>
              </a:xfrm>
              <a:prstGeom prst="flowChartDelay">
                <a:avLst/>
              </a:prstGeom>
              <a:solidFill>
                <a:schemeClr val="tx1"/>
              </a:solidFill>
              <a:ln w="12700">
                <a:solidFill>
                  <a:schemeClr val="tx1"/>
                </a:solidFill>
                <a:miter lim="800000"/>
                <a:headEnd/>
                <a:tailEnd/>
              </a:ln>
            </p:spPr>
            <p:txBody>
              <a:bodyPr wrap="none" anchor="ctr"/>
              <a:lstStyle/>
              <a:p>
                <a:endParaRPr lang="en-US"/>
              </a:p>
            </p:txBody>
          </p:sp>
          <p:sp>
            <p:nvSpPr>
              <p:cNvPr id="184463" name="Line 410"/>
              <p:cNvSpPr>
                <a:spLocks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grpSp>
      <p:sp>
        <p:nvSpPr>
          <p:cNvPr id="184400" name="Rectangle 411"/>
          <p:cNvSpPr>
            <a:spLocks noChangeArrowheads="1"/>
          </p:cNvSpPr>
          <p:nvPr/>
        </p:nvSpPr>
        <p:spPr bwMode="auto">
          <a:xfrm>
            <a:off x="2590800" y="762000"/>
            <a:ext cx="152400" cy="152400"/>
          </a:xfrm>
          <a:prstGeom prst="rect">
            <a:avLst/>
          </a:prstGeom>
          <a:solidFill>
            <a:srgbClr val="CCFFFF"/>
          </a:solidFill>
          <a:ln w="19050">
            <a:solidFill>
              <a:srgbClr val="3366FF"/>
            </a:solidFill>
            <a:miter lim="800000"/>
            <a:headEnd/>
            <a:tailEnd/>
          </a:ln>
        </p:spPr>
        <p:txBody>
          <a:bodyPr wrap="none" anchor="ctr"/>
          <a:lstStyle/>
          <a:p>
            <a:pPr algn="ctr"/>
            <a:r>
              <a:rPr lang="en-US" sz="900" b="1">
                <a:solidFill>
                  <a:srgbClr val="0066FF"/>
                </a:solidFill>
              </a:rPr>
              <a:t>1</a:t>
            </a:r>
          </a:p>
        </p:txBody>
      </p:sp>
      <p:sp>
        <p:nvSpPr>
          <p:cNvPr id="184401" name="Text Box 412"/>
          <p:cNvSpPr txBox="1">
            <a:spLocks noChangeArrowheads="1"/>
          </p:cNvSpPr>
          <p:nvPr/>
        </p:nvSpPr>
        <p:spPr bwMode="auto">
          <a:xfrm>
            <a:off x="7391400" y="174307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900"/>
              <a:t>           EXPLOSIVES</a:t>
            </a:r>
          </a:p>
          <a:p>
            <a:pPr>
              <a:spcBef>
                <a:spcPct val="10000"/>
              </a:spcBef>
            </a:pPr>
            <a:r>
              <a:rPr lang="en-US" sz="900"/>
              <a:t>           ACCIDENT</a:t>
            </a:r>
            <a:endParaRPr lang="en-US" sz="900" b="1"/>
          </a:p>
        </p:txBody>
      </p:sp>
      <p:grpSp>
        <p:nvGrpSpPr>
          <p:cNvPr id="184402" name="Group 413"/>
          <p:cNvGrpSpPr>
            <a:grpSpLocks/>
          </p:cNvGrpSpPr>
          <p:nvPr/>
        </p:nvGrpSpPr>
        <p:grpSpPr bwMode="auto">
          <a:xfrm>
            <a:off x="7448550" y="1812925"/>
            <a:ext cx="323850" cy="222250"/>
            <a:chOff x="3120" y="1632"/>
            <a:chExt cx="204" cy="140"/>
          </a:xfrm>
        </p:grpSpPr>
        <p:sp>
          <p:nvSpPr>
            <p:cNvPr id="184444" name="Rectangle 414"/>
            <p:cNvSpPr>
              <a:spLocks noChangeArrowheads="1"/>
            </p:cNvSpPr>
            <p:nvPr/>
          </p:nvSpPr>
          <p:spPr bwMode="auto">
            <a:xfrm>
              <a:off x="3120" y="163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445" name="Group 415"/>
            <p:cNvGrpSpPr>
              <a:grpSpLocks/>
            </p:cNvGrpSpPr>
            <p:nvPr/>
          </p:nvGrpSpPr>
          <p:grpSpPr bwMode="auto">
            <a:xfrm>
              <a:off x="3140" y="1652"/>
              <a:ext cx="46" cy="93"/>
              <a:chOff x="3620" y="1604"/>
              <a:chExt cx="46" cy="93"/>
            </a:xfrm>
          </p:grpSpPr>
          <p:grpSp>
            <p:nvGrpSpPr>
              <p:cNvPr id="184452" name="Group 416"/>
              <p:cNvGrpSpPr>
                <a:grpSpLocks/>
              </p:cNvGrpSpPr>
              <p:nvPr/>
            </p:nvGrpSpPr>
            <p:grpSpPr bwMode="auto">
              <a:xfrm>
                <a:off x="3620" y="1604"/>
                <a:ext cx="46" cy="72"/>
                <a:chOff x="1104" y="1632"/>
                <a:chExt cx="46" cy="72"/>
              </a:xfrm>
            </p:grpSpPr>
            <p:sp>
              <p:nvSpPr>
                <p:cNvPr id="184455" name="Oval 417"/>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56" name="Line 418"/>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57" name="Line 419"/>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53" name="Line 420"/>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54" name="Line 421"/>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grpSp>
          <p:nvGrpSpPr>
            <p:cNvPr id="184446" name="Group 422"/>
            <p:cNvGrpSpPr>
              <a:grpSpLocks/>
            </p:cNvGrpSpPr>
            <p:nvPr/>
          </p:nvGrpSpPr>
          <p:grpSpPr bwMode="auto">
            <a:xfrm>
              <a:off x="3200" y="1647"/>
              <a:ext cx="109" cy="109"/>
              <a:chOff x="3216" y="1824"/>
              <a:chExt cx="109" cy="109"/>
            </a:xfrm>
          </p:grpSpPr>
          <p:sp>
            <p:nvSpPr>
              <p:cNvPr id="184447" name="Oval 423"/>
              <p:cNvSpPr>
                <a:spLocks noChangeArrowheads="1"/>
              </p:cNvSpPr>
              <p:nvPr/>
            </p:nvSpPr>
            <p:spPr bwMode="auto">
              <a:xfrm>
                <a:off x="3216" y="1824"/>
                <a:ext cx="109" cy="109"/>
              </a:xfrm>
              <a:prstGeom prst="ellipse">
                <a:avLst/>
              </a:prstGeom>
              <a:solidFill>
                <a:srgbClr val="FFFF00"/>
              </a:solidFill>
              <a:ln w="9525">
                <a:solidFill>
                  <a:schemeClr val="tx1"/>
                </a:solidFill>
                <a:round/>
                <a:headEnd/>
                <a:tailEnd/>
              </a:ln>
            </p:spPr>
            <p:txBody>
              <a:bodyPr wrap="none" anchor="ctr"/>
              <a:lstStyle/>
              <a:p>
                <a:endParaRPr lang="en-US"/>
              </a:p>
            </p:txBody>
          </p:sp>
          <p:grpSp>
            <p:nvGrpSpPr>
              <p:cNvPr id="184448" name="Group 424"/>
              <p:cNvGrpSpPr>
                <a:grpSpLocks/>
              </p:cNvGrpSpPr>
              <p:nvPr/>
            </p:nvGrpSpPr>
            <p:grpSpPr bwMode="auto">
              <a:xfrm>
                <a:off x="3248" y="1844"/>
                <a:ext cx="49" cy="69"/>
                <a:chOff x="3456" y="1849"/>
                <a:chExt cx="49" cy="69"/>
              </a:xfrm>
            </p:grpSpPr>
            <p:sp>
              <p:nvSpPr>
                <p:cNvPr id="184449" name="Oval 425"/>
                <p:cNvSpPr>
                  <a:spLocks noChangeAspect="1" noChangeArrowheads="1"/>
                </p:cNvSpPr>
                <p:nvPr/>
              </p:nvSpPr>
              <p:spPr bwMode="auto">
                <a:xfrm>
                  <a:off x="3456" y="1872"/>
                  <a:ext cx="46" cy="46"/>
                </a:xfrm>
                <a:prstGeom prst="ellipse">
                  <a:avLst/>
                </a:prstGeom>
                <a:solidFill>
                  <a:schemeClr val="tx2"/>
                </a:solidFill>
                <a:ln w="9525">
                  <a:solidFill>
                    <a:schemeClr val="tx1"/>
                  </a:solidFill>
                  <a:round/>
                  <a:headEnd/>
                  <a:tailEnd/>
                </a:ln>
              </p:spPr>
              <p:txBody>
                <a:bodyPr wrap="none" anchor="ctr"/>
                <a:lstStyle/>
                <a:p>
                  <a:endParaRPr lang="en-US"/>
                </a:p>
              </p:txBody>
            </p:sp>
            <p:sp>
              <p:nvSpPr>
                <p:cNvPr id="184450" name="Rectangle 426"/>
                <p:cNvSpPr>
                  <a:spLocks noChangeAspect="1" noChangeArrowheads="1"/>
                </p:cNvSpPr>
                <p:nvPr/>
              </p:nvSpPr>
              <p:spPr bwMode="auto">
                <a:xfrm>
                  <a:off x="3472" y="1852"/>
                  <a:ext cx="12" cy="25"/>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84451" name="Oval 427"/>
                <p:cNvSpPr>
                  <a:spLocks noChangeAspect="1" noChangeArrowheads="1"/>
                </p:cNvSpPr>
                <p:nvPr/>
              </p:nvSpPr>
              <p:spPr bwMode="auto">
                <a:xfrm>
                  <a:off x="3482" y="1849"/>
                  <a:ext cx="23" cy="23"/>
                </a:xfrm>
                <a:prstGeom prst="ellipse">
                  <a:avLst/>
                </a:prstGeom>
                <a:noFill/>
                <a:ln w="9525">
                  <a:solidFill>
                    <a:schemeClr val="tx1"/>
                  </a:solidFill>
                  <a:round/>
                  <a:headEnd/>
                  <a:tailEnd/>
                </a:ln>
              </p:spPr>
              <p:txBody>
                <a:bodyPr wrap="none" anchor="ctr"/>
                <a:lstStyle/>
                <a:p>
                  <a:endParaRPr lang="en-US"/>
                </a:p>
              </p:txBody>
            </p:sp>
          </p:grpSp>
        </p:grpSp>
      </p:grpSp>
      <p:sp>
        <p:nvSpPr>
          <p:cNvPr id="184403" name="Text Box 428"/>
          <p:cNvSpPr txBox="1">
            <a:spLocks noChangeArrowheads="1"/>
          </p:cNvSpPr>
          <p:nvPr/>
        </p:nvSpPr>
        <p:spPr bwMode="auto">
          <a:xfrm>
            <a:off x="7391400" y="209232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900"/>
              <a:t>           MEDICAL ACCIDENT</a:t>
            </a:r>
            <a:endParaRPr lang="en-US" sz="900" b="1"/>
          </a:p>
        </p:txBody>
      </p:sp>
      <p:sp>
        <p:nvSpPr>
          <p:cNvPr id="184404" name="Text Box 429"/>
          <p:cNvSpPr txBox="1">
            <a:spLocks noChangeArrowheads="1"/>
          </p:cNvSpPr>
          <p:nvPr/>
        </p:nvSpPr>
        <p:spPr bwMode="auto">
          <a:xfrm>
            <a:off x="7391400" y="2463800"/>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900"/>
              <a:t>           HEART ATTACK</a:t>
            </a:r>
            <a:endParaRPr lang="en-US" sz="900" b="1"/>
          </a:p>
        </p:txBody>
      </p:sp>
      <p:grpSp>
        <p:nvGrpSpPr>
          <p:cNvPr id="184405" name="Group 430"/>
          <p:cNvGrpSpPr>
            <a:grpSpLocks/>
          </p:cNvGrpSpPr>
          <p:nvPr/>
        </p:nvGrpSpPr>
        <p:grpSpPr bwMode="auto">
          <a:xfrm>
            <a:off x="7448550" y="2143125"/>
            <a:ext cx="323850" cy="222250"/>
            <a:chOff x="3168" y="1776"/>
            <a:chExt cx="204" cy="140"/>
          </a:xfrm>
        </p:grpSpPr>
        <p:sp>
          <p:nvSpPr>
            <p:cNvPr id="184431" name="Rectangle 431"/>
            <p:cNvSpPr>
              <a:spLocks noChangeArrowheads="1"/>
            </p:cNvSpPr>
            <p:nvPr/>
          </p:nvSpPr>
          <p:spPr bwMode="auto">
            <a:xfrm>
              <a:off x="3168" y="177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432" name="Group 432"/>
            <p:cNvGrpSpPr>
              <a:grpSpLocks/>
            </p:cNvGrpSpPr>
            <p:nvPr/>
          </p:nvGrpSpPr>
          <p:grpSpPr bwMode="auto">
            <a:xfrm>
              <a:off x="3188" y="1796"/>
              <a:ext cx="46" cy="93"/>
              <a:chOff x="3620" y="1604"/>
              <a:chExt cx="46" cy="93"/>
            </a:xfrm>
          </p:grpSpPr>
          <p:grpSp>
            <p:nvGrpSpPr>
              <p:cNvPr id="184438" name="Group 433"/>
              <p:cNvGrpSpPr>
                <a:grpSpLocks/>
              </p:cNvGrpSpPr>
              <p:nvPr/>
            </p:nvGrpSpPr>
            <p:grpSpPr bwMode="auto">
              <a:xfrm>
                <a:off x="3620" y="1604"/>
                <a:ext cx="46" cy="72"/>
                <a:chOff x="1104" y="1632"/>
                <a:chExt cx="46" cy="72"/>
              </a:xfrm>
            </p:grpSpPr>
            <p:sp>
              <p:nvSpPr>
                <p:cNvPr id="184441" name="Oval 434"/>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42" name="Line 435"/>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43" name="Line 436"/>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39" name="Line 437"/>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40" name="Line 438"/>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grpSp>
          <p:nvGrpSpPr>
            <p:cNvPr id="184433" name="Group 439"/>
            <p:cNvGrpSpPr>
              <a:grpSpLocks/>
            </p:cNvGrpSpPr>
            <p:nvPr/>
          </p:nvGrpSpPr>
          <p:grpSpPr bwMode="auto">
            <a:xfrm>
              <a:off x="3246" y="1792"/>
              <a:ext cx="109" cy="109"/>
              <a:chOff x="3168" y="2051"/>
              <a:chExt cx="109" cy="109"/>
            </a:xfrm>
          </p:grpSpPr>
          <p:sp>
            <p:nvSpPr>
              <p:cNvPr id="184434" name="Oval 440"/>
              <p:cNvSpPr>
                <a:spLocks noChangeArrowheads="1"/>
              </p:cNvSpPr>
              <p:nvPr/>
            </p:nvSpPr>
            <p:spPr bwMode="auto">
              <a:xfrm>
                <a:off x="3168" y="2051"/>
                <a:ext cx="109" cy="109"/>
              </a:xfrm>
              <a:prstGeom prst="ellipse">
                <a:avLst/>
              </a:prstGeom>
              <a:solidFill>
                <a:srgbClr val="FFFF00"/>
              </a:solidFill>
              <a:ln w="9525">
                <a:solidFill>
                  <a:schemeClr val="tx1"/>
                </a:solidFill>
                <a:round/>
                <a:headEnd/>
                <a:tailEnd/>
              </a:ln>
            </p:spPr>
            <p:txBody>
              <a:bodyPr wrap="none" anchor="ctr"/>
              <a:lstStyle/>
              <a:p>
                <a:endParaRPr lang="en-US"/>
              </a:p>
            </p:txBody>
          </p:sp>
          <p:grpSp>
            <p:nvGrpSpPr>
              <p:cNvPr id="184435" name="Group 441"/>
              <p:cNvGrpSpPr>
                <a:grpSpLocks noChangeAspect="1"/>
              </p:cNvGrpSpPr>
              <p:nvPr/>
            </p:nvGrpSpPr>
            <p:grpSpPr bwMode="auto">
              <a:xfrm>
                <a:off x="3200" y="2084"/>
                <a:ext cx="46" cy="46"/>
                <a:chOff x="2702" y="2016"/>
                <a:chExt cx="96" cy="96"/>
              </a:xfrm>
            </p:grpSpPr>
            <p:sp>
              <p:nvSpPr>
                <p:cNvPr id="184436" name="Rectangle 442"/>
                <p:cNvSpPr>
                  <a:spLocks noChangeAspect="1" noChangeArrowheads="1"/>
                </p:cNvSpPr>
                <p:nvPr/>
              </p:nvSpPr>
              <p:spPr bwMode="auto">
                <a:xfrm>
                  <a:off x="2736" y="2016"/>
                  <a:ext cx="29" cy="96"/>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84437" name="Rectangle 443"/>
                <p:cNvSpPr>
                  <a:spLocks noChangeAspect="1" noChangeArrowheads="1"/>
                </p:cNvSpPr>
                <p:nvPr/>
              </p:nvSpPr>
              <p:spPr bwMode="auto">
                <a:xfrm rot="-5400000">
                  <a:off x="2735" y="2019"/>
                  <a:ext cx="29" cy="96"/>
                </a:xfrm>
                <a:prstGeom prst="rect">
                  <a:avLst/>
                </a:prstGeom>
                <a:solidFill>
                  <a:schemeClr val="tx2"/>
                </a:solidFill>
                <a:ln w="9525">
                  <a:solidFill>
                    <a:schemeClr val="tx1"/>
                  </a:solidFill>
                  <a:miter lim="800000"/>
                  <a:headEnd/>
                  <a:tailEnd/>
                </a:ln>
              </p:spPr>
              <p:txBody>
                <a:bodyPr wrap="none" anchor="ctr"/>
                <a:lstStyle/>
                <a:p>
                  <a:endParaRPr lang="en-US"/>
                </a:p>
              </p:txBody>
            </p:sp>
          </p:grpSp>
        </p:grpSp>
      </p:grpSp>
      <p:grpSp>
        <p:nvGrpSpPr>
          <p:cNvPr id="184406" name="Group 444"/>
          <p:cNvGrpSpPr>
            <a:grpSpLocks/>
          </p:cNvGrpSpPr>
          <p:nvPr/>
        </p:nvGrpSpPr>
        <p:grpSpPr bwMode="auto">
          <a:xfrm>
            <a:off x="7448550" y="2530475"/>
            <a:ext cx="323850" cy="222250"/>
            <a:chOff x="3168" y="2020"/>
            <a:chExt cx="204" cy="140"/>
          </a:xfrm>
        </p:grpSpPr>
        <p:sp>
          <p:nvSpPr>
            <p:cNvPr id="184420" name="Rectangle 445"/>
            <p:cNvSpPr>
              <a:spLocks noChangeArrowheads="1"/>
            </p:cNvSpPr>
            <p:nvPr/>
          </p:nvSpPr>
          <p:spPr bwMode="auto">
            <a:xfrm>
              <a:off x="3168" y="202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421" name="Group 446"/>
            <p:cNvGrpSpPr>
              <a:grpSpLocks/>
            </p:cNvGrpSpPr>
            <p:nvPr/>
          </p:nvGrpSpPr>
          <p:grpSpPr bwMode="auto">
            <a:xfrm>
              <a:off x="3188" y="2040"/>
              <a:ext cx="46" cy="93"/>
              <a:chOff x="3620" y="1604"/>
              <a:chExt cx="46" cy="93"/>
            </a:xfrm>
          </p:grpSpPr>
          <p:grpSp>
            <p:nvGrpSpPr>
              <p:cNvPr id="184425" name="Group 447"/>
              <p:cNvGrpSpPr>
                <a:grpSpLocks/>
              </p:cNvGrpSpPr>
              <p:nvPr/>
            </p:nvGrpSpPr>
            <p:grpSpPr bwMode="auto">
              <a:xfrm>
                <a:off x="3620" y="1604"/>
                <a:ext cx="46" cy="72"/>
                <a:chOff x="1104" y="1632"/>
                <a:chExt cx="46" cy="72"/>
              </a:xfrm>
            </p:grpSpPr>
            <p:sp>
              <p:nvSpPr>
                <p:cNvPr id="184428" name="Oval 448"/>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29" name="Line 449"/>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30" name="Line 450"/>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26" name="Line 451"/>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27" name="Line 452"/>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grpSp>
          <p:nvGrpSpPr>
            <p:cNvPr id="184422" name="Group 453"/>
            <p:cNvGrpSpPr>
              <a:grpSpLocks/>
            </p:cNvGrpSpPr>
            <p:nvPr/>
          </p:nvGrpSpPr>
          <p:grpSpPr bwMode="auto">
            <a:xfrm>
              <a:off x="3248" y="2037"/>
              <a:ext cx="109" cy="109"/>
              <a:chOff x="3072" y="2352"/>
              <a:chExt cx="109" cy="109"/>
            </a:xfrm>
          </p:grpSpPr>
          <p:sp>
            <p:nvSpPr>
              <p:cNvPr id="184423" name="Oval 454"/>
              <p:cNvSpPr>
                <a:spLocks noChangeArrowheads="1"/>
              </p:cNvSpPr>
              <p:nvPr/>
            </p:nvSpPr>
            <p:spPr bwMode="auto">
              <a:xfrm>
                <a:off x="3072" y="2352"/>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4424" name="AutoShape 455"/>
              <p:cNvSpPr>
                <a:spLocks noChangeArrowheads="1"/>
              </p:cNvSpPr>
              <p:nvPr/>
            </p:nvSpPr>
            <p:spPr bwMode="auto">
              <a:xfrm>
                <a:off x="3104" y="2388"/>
                <a:ext cx="48" cy="48"/>
              </a:xfrm>
              <a:custGeom>
                <a:avLst/>
                <a:gdLst>
                  <a:gd name="T0" fmla="*/ 24 w 21600"/>
                  <a:gd name="T1" fmla="*/ 5 h 21600"/>
                  <a:gd name="T2" fmla="*/ 7 w 21600"/>
                  <a:gd name="T3" fmla="*/ 24 h 21600"/>
                  <a:gd name="T4" fmla="*/ 24 w 21600"/>
                  <a:gd name="T5" fmla="*/ 48 h 21600"/>
                  <a:gd name="T6" fmla="*/ 41 w 21600"/>
                  <a:gd name="T7" fmla="*/ 24 h 21600"/>
                  <a:gd name="T8" fmla="*/ 17694720 60000 65536"/>
                  <a:gd name="T9" fmla="*/ 11796480 60000 65536"/>
                  <a:gd name="T10" fmla="*/ 5898240 60000 65536"/>
                  <a:gd name="T11" fmla="*/ 0 60000 65536"/>
                  <a:gd name="T12" fmla="*/ 4950 w 21600"/>
                  <a:gd name="T13" fmla="*/ 2250 h 21600"/>
                  <a:gd name="T14" fmla="*/ 16650 w 21600"/>
                  <a:gd name="T15" fmla="*/ 13500 h 21600"/>
                </a:gdLst>
                <a:ahLst/>
                <a:cxnLst>
                  <a:cxn ang="T8">
                    <a:pos x="T0" y="T1"/>
                  </a:cxn>
                  <a:cxn ang="T9">
                    <a:pos x="T2" y="T3"/>
                  </a:cxn>
                  <a:cxn ang="T10">
                    <a:pos x="T4" y="T5"/>
                  </a:cxn>
                  <a:cxn ang="T11">
                    <a:pos x="T6" y="T7"/>
                  </a:cxn>
                </a:cxnLst>
                <a:rect l="T12" t="T13" r="T14" b="T15"/>
                <a:pathLst>
                  <a:path w="21600" h="21600">
                    <a:moveTo>
                      <a:pt x="10860" y="2187"/>
                    </a:moveTo>
                    <a:cubicBezTo>
                      <a:pt x="10451" y="1746"/>
                      <a:pt x="9529" y="1018"/>
                      <a:pt x="9015" y="730"/>
                    </a:cubicBezTo>
                    <a:cubicBezTo>
                      <a:pt x="7865" y="152"/>
                      <a:pt x="6685" y="0"/>
                      <a:pt x="5415" y="0"/>
                    </a:cubicBezTo>
                    <a:cubicBezTo>
                      <a:pt x="4175" y="152"/>
                      <a:pt x="2995" y="575"/>
                      <a:pt x="1967" y="1305"/>
                    </a:cubicBezTo>
                    <a:cubicBezTo>
                      <a:pt x="1150" y="2187"/>
                      <a:pt x="575" y="3222"/>
                      <a:pt x="242" y="4220"/>
                    </a:cubicBezTo>
                    <a:cubicBezTo>
                      <a:pt x="0" y="5410"/>
                      <a:pt x="242" y="6560"/>
                      <a:pt x="575" y="7597"/>
                    </a:cubicBezTo>
                    <a:lnTo>
                      <a:pt x="10860" y="21600"/>
                    </a:lnTo>
                    <a:lnTo>
                      <a:pt x="20995" y="7597"/>
                    </a:lnTo>
                    <a:cubicBezTo>
                      <a:pt x="21480" y="6560"/>
                      <a:pt x="21600" y="5410"/>
                      <a:pt x="21480" y="4220"/>
                    </a:cubicBezTo>
                    <a:cubicBezTo>
                      <a:pt x="21115" y="3222"/>
                      <a:pt x="20420" y="2187"/>
                      <a:pt x="19632" y="1305"/>
                    </a:cubicBezTo>
                    <a:cubicBezTo>
                      <a:pt x="18575" y="575"/>
                      <a:pt x="17425" y="152"/>
                      <a:pt x="16275" y="0"/>
                    </a:cubicBezTo>
                    <a:cubicBezTo>
                      <a:pt x="15005" y="0"/>
                      <a:pt x="13735" y="152"/>
                      <a:pt x="12705" y="730"/>
                    </a:cubicBezTo>
                    <a:cubicBezTo>
                      <a:pt x="12176" y="1018"/>
                      <a:pt x="11254" y="1746"/>
                      <a:pt x="10860" y="2187"/>
                    </a:cubicBezTo>
                    <a:close/>
                  </a:path>
                </a:pathLst>
              </a:custGeom>
              <a:solidFill>
                <a:schemeClr val="tx2"/>
              </a:solidFill>
              <a:ln w="9525">
                <a:solidFill>
                  <a:schemeClr val="tx1"/>
                </a:solidFill>
                <a:miter lim="800000"/>
                <a:headEnd/>
                <a:tailEnd/>
              </a:ln>
            </p:spPr>
            <p:txBody>
              <a:bodyPr wrap="none" anchor="ctr"/>
              <a:lstStyle/>
              <a:p>
                <a:endParaRPr lang="en-US"/>
              </a:p>
            </p:txBody>
          </p:sp>
        </p:grpSp>
      </p:grpSp>
      <p:sp>
        <p:nvSpPr>
          <p:cNvPr id="184407" name="Rectangle 456"/>
          <p:cNvSpPr>
            <a:spLocks noChangeArrowheads="1"/>
          </p:cNvSpPr>
          <p:nvPr/>
        </p:nvSpPr>
        <p:spPr bwMode="auto">
          <a:xfrm>
            <a:off x="3048000" y="1219200"/>
            <a:ext cx="152400" cy="152400"/>
          </a:xfrm>
          <a:prstGeom prst="rect">
            <a:avLst/>
          </a:prstGeom>
          <a:solidFill>
            <a:srgbClr val="0000FF"/>
          </a:solidFill>
          <a:ln w="19050">
            <a:solidFill>
              <a:srgbClr val="FF0000"/>
            </a:solidFill>
            <a:miter lim="800000"/>
            <a:headEnd/>
            <a:tailEnd/>
          </a:ln>
        </p:spPr>
        <p:txBody>
          <a:bodyPr wrap="none" anchor="ctr"/>
          <a:lstStyle/>
          <a:p>
            <a:pPr algn="ctr"/>
            <a:r>
              <a:rPr lang="en-US" sz="900" b="1">
                <a:solidFill>
                  <a:schemeClr val="bg1"/>
                </a:solidFill>
              </a:rPr>
              <a:t>1</a:t>
            </a:r>
          </a:p>
        </p:txBody>
      </p:sp>
      <p:sp>
        <p:nvSpPr>
          <p:cNvPr id="184408" name="Rectangle 457"/>
          <p:cNvSpPr>
            <a:spLocks noChangeArrowheads="1"/>
          </p:cNvSpPr>
          <p:nvPr/>
        </p:nvSpPr>
        <p:spPr bwMode="auto">
          <a:xfrm>
            <a:off x="3048000" y="1524000"/>
            <a:ext cx="152400" cy="152400"/>
          </a:xfrm>
          <a:prstGeom prst="rect">
            <a:avLst/>
          </a:prstGeom>
          <a:solidFill>
            <a:srgbClr val="FF0000"/>
          </a:solidFill>
          <a:ln w="19050">
            <a:solidFill>
              <a:srgbClr val="000000"/>
            </a:solidFill>
            <a:miter lim="800000"/>
            <a:headEnd/>
            <a:tailEnd/>
          </a:ln>
        </p:spPr>
        <p:txBody>
          <a:bodyPr wrap="none" anchor="ctr"/>
          <a:lstStyle/>
          <a:p>
            <a:pPr algn="ctr"/>
            <a:r>
              <a:rPr lang="en-US" sz="900" b="1">
                <a:solidFill>
                  <a:srgbClr val="008000"/>
                </a:solidFill>
              </a:rPr>
              <a:t>1</a:t>
            </a:r>
          </a:p>
        </p:txBody>
      </p:sp>
      <p:sp>
        <p:nvSpPr>
          <p:cNvPr id="184409" name="Text Box 458"/>
          <p:cNvSpPr txBox="1">
            <a:spLocks noChangeArrowheads="1"/>
          </p:cNvSpPr>
          <p:nvPr/>
        </p:nvSpPr>
        <p:spPr bwMode="auto">
          <a:xfrm>
            <a:off x="7391400" y="2835275"/>
            <a:ext cx="1752600" cy="365125"/>
          </a:xfrm>
          <a:prstGeom prst="rect">
            <a:avLst/>
          </a:prstGeom>
          <a:solidFill>
            <a:schemeClr val="bg1"/>
          </a:solidFill>
          <a:ln w="38100">
            <a:solidFill>
              <a:schemeClr val="tx1"/>
            </a:solidFill>
            <a:miter lim="800000"/>
            <a:headEnd/>
            <a:tailEnd/>
          </a:ln>
        </p:spPr>
        <p:txBody>
          <a:bodyPr anchor="ctr"/>
          <a:lstStyle/>
          <a:p>
            <a:pPr>
              <a:spcBef>
                <a:spcPct val="10000"/>
              </a:spcBef>
            </a:pPr>
            <a:r>
              <a:rPr lang="en-US" sz="900"/>
              <a:t>           HEART ATTACK</a:t>
            </a:r>
            <a:endParaRPr lang="en-US" sz="900" b="1"/>
          </a:p>
        </p:txBody>
      </p:sp>
      <p:grpSp>
        <p:nvGrpSpPr>
          <p:cNvPr id="184410" name="Group 459"/>
          <p:cNvGrpSpPr>
            <a:grpSpLocks/>
          </p:cNvGrpSpPr>
          <p:nvPr/>
        </p:nvGrpSpPr>
        <p:grpSpPr bwMode="auto">
          <a:xfrm>
            <a:off x="7448550" y="2901950"/>
            <a:ext cx="323850" cy="222250"/>
            <a:chOff x="4320" y="1584"/>
            <a:chExt cx="204" cy="140"/>
          </a:xfrm>
        </p:grpSpPr>
        <p:sp>
          <p:nvSpPr>
            <p:cNvPr id="184411" name="Rectangle 460"/>
            <p:cNvSpPr>
              <a:spLocks noChangeArrowheads="1"/>
            </p:cNvSpPr>
            <p:nvPr/>
          </p:nvSpPr>
          <p:spPr bwMode="auto">
            <a:xfrm>
              <a:off x="4320" y="15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4412" name="Group 461"/>
            <p:cNvGrpSpPr>
              <a:grpSpLocks/>
            </p:cNvGrpSpPr>
            <p:nvPr/>
          </p:nvGrpSpPr>
          <p:grpSpPr bwMode="auto">
            <a:xfrm>
              <a:off x="4340" y="1604"/>
              <a:ext cx="46" cy="93"/>
              <a:chOff x="3620" y="1604"/>
              <a:chExt cx="46" cy="93"/>
            </a:xfrm>
          </p:grpSpPr>
          <p:grpSp>
            <p:nvGrpSpPr>
              <p:cNvPr id="184414" name="Group 462"/>
              <p:cNvGrpSpPr>
                <a:grpSpLocks/>
              </p:cNvGrpSpPr>
              <p:nvPr/>
            </p:nvGrpSpPr>
            <p:grpSpPr bwMode="auto">
              <a:xfrm>
                <a:off x="3620" y="1604"/>
                <a:ext cx="46" cy="72"/>
                <a:chOff x="1104" y="1632"/>
                <a:chExt cx="46" cy="72"/>
              </a:xfrm>
            </p:grpSpPr>
            <p:sp>
              <p:nvSpPr>
                <p:cNvPr id="184417" name="Oval 463"/>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84418" name="Line 464"/>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84419" name="Line 465"/>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sp>
            <p:nvSpPr>
              <p:cNvPr id="184415" name="Line 466"/>
              <p:cNvSpPr>
                <a:spLocks noChangeShapeType="1"/>
              </p:cNvSpPr>
              <p:nvPr/>
            </p:nvSpPr>
            <p:spPr bwMode="auto">
              <a:xfrm flipH="1">
                <a:off x="3621" y="1674"/>
                <a:ext cx="23" cy="23"/>
              </a:xfrm>
              <a:prstGeom prst="line">
                <a:avLst/>
              </a:prstGeom>
              <a:noFill/>
              <a:ln w="12700">
                <a:solidFill>
                  <a:schemeClr val="tx1"/>
                </a:solidFill>
                <a:round/>
                <a:headEnd/>
                <a:tailEnd/>
              </a:ln>
            </p:spPr>
            <p:txBody>
              <a:bodyPr/>
              <a:lstStyle/>
              <a:p>
                <a:endParaRPr lang="en-US"/>
              </a:p>
            </p:txBody>
          </p:sp>
          <p:sp>
            <p:nvSpPr>
              <p:cNvPr id="184416" name="Line 467"/>
              <p:cNvSpPr>
                <a:spLocks noChangeShapeType="1"/>
              </p:cNvSpPr>
              <p:nvPr/>
            </p:nvSpPr>
            <p:spPr bwMode="auto">
              <a:xfrm>
                <a:off x="3642" y="1674"/>
                <a:ext cx="23" cy="23"/>
              </a:xfrm>
              <a:prstGeom prst="line">
                <a:avLst/>
              </a:prstGeom>
              <a:noFill/>
              <a:ln w="12700">
                <a:solidFill>
                  <a:schemeClr val="tx1"/>
                </a:solidFill>
                <a:round/>
                <a:headEnd/>
                <a:tailEnd/>
              </a:ln>
            </p:spPr>
            <p:txBody>
              <a:bodyPr/>
              <a:lstStyle/>
              <a:p>
                <a:endParaRPr lang="en-US"/>
              </a:p>
            </p:txBody>
          </p:sp>
        </p:grpSp>
        <p:sp>
          <p:nvSpPr>
            <p:cNvPr id="184413" name="Oval 468"/>
            <p:cNvSpPr>
              <a:spLocks noChangeArrowheads="1"/>
            </p:cNvSpPr>
            <p:nvPr/>
          </p:nvSpPr>
          <p:spPr bwMode="auto">
            <a:xfrm>
              <a:off x="4398" y="1599"/>
              <a:ext cx="109" cy="109"/>
            </a:xfrm>
            <a:prstGeom prst="ellipse">
              <a:avLst/>
            </a:prstGeom>
            <a:solidFill>
              <a:srgbClr val="FFFF00"/>
            </a:solidFill>
            <a:ln w="9525">
              <a:solidFill>
                <a:schemeClr val="tx1"/>
              </a:solidFill>
              <a:round/>
              <a:headEnd/>
              <a:tailEnd/>
            </a:ln>
          </p:spPr>
          <p:txBody>
            <a:bodyPr wrap="none" anchor="ctr"/>
            <a:lstStyle/>
            <a:p>
              <a:pPr algn="ctr"/>
              <a:r>
                <a:rPr lang="en-US" sz="900" b="1"/>
                <a:t>?</a:t>
              </a:r>
            </a:p>
          </p:txBody>
        </p:sp>
      </p:gr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Text Box 2"/>
          <p:cNvSpPr txBox="1">
            <a:spLocks noChangeArrowheads="1"/>
          </p:cNvSpPr>
          <p:nvPr/>
        </p:nvSpPr>
        <p:spPr bwMode="auto">
          <a:xfrm>
            <a:off x="2819400" y="42354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THEATER</a:t>
            </a:r>
            <a:endParaRPr lang="en-US" sz="1000" b="1"/>
          </a:p>
        </p:txBody>
      </p:sp>
      <p:sp>
        <p:nvSpPr>
          <p:cNvPr id="185347" name="Text Box 3"/>
          <p:cNvSpPr txBox="1">
            <a:spLocks noChangeArrowheads="1"/>
          </p:cNvSpPr>
          <p:nvPr/>
        </p:nvSpPr>
        <p:spPr bwMode="auto">
          <a:xfrm>
            <a:off x="3429000" y="-76200"/>
            <a:ext cx="2214563" cy="396875"/>
          </a:xfrm>
          <a:prstGeom prst="rect">
            <a:avLst/>
          </a:prstGeom>
          <a:noFill/>
          <a:ln w="9525">
            <a:noFill/>
            <a:miter lim="800000"/>
            <a:headEnd/>
            <a:tailEnd/>
          </a:ln>
        </p:spPr>
        <p:txBody>
          <a:bodyPr wrap="none">
            <a:spAutoFit/>
          </a:bodyPr>
          <a:lstStyle/>
          <a:p>
            <a:r>
              <a:rPr lang="en-US" sz="2000" b="1" u="sng">
                <a:solidFill>
                  <a:srgbClr val="0000FF"/>
                </a:solidFill>
              </a:rPr>
              <a:t>Civilian Symbols</a:t>
            </a:r>
          </a:p>
        </p:txBody>
      </p:sp>
      <p:sp>
        <p:nvSpPr>
          <p:cNvPr id="185348" name="Text Box 4"/>
          <p:cNvSpPr txBox="1">
            <a:spLocks noChangeArrowheads="1"/>
          </p:cNvSpPr>
          <p:nvPr/>
        </p:nvSpPr>
        <p:spPr bwMode="auto">
          <a:xfrm>
            <a:off x="0" y="3190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CEMETERY</a:t>
            </a:r>
            <a:endParaRPr lang="en-US" sz="800" b="1"/>
          </a:p>
        </p:txBody>
      </p:sp>
      <p:grpSp>
        <p:nvGrpSpPr>
          <p:cNvPr id="185349" name="Group 5"/>
          <p:cNvGrpSpPr>
            <a:grpSpLocks/>
          </p:cNvGrpSpPr>
          <p:nvPr/>
        </p:nvGrpSpPr>
        <p:grpSpPr bwMode="auto">
          <a:xfrm>
            <a:off x="122238" y="3240088"/>
            <a:ext cx="182562" cy="255587"/>
            <a:chOff x="984" y="966"/>
            <a:chExt cx="115" cy="161"/>
          </a:xfrm>
        </p:grpSpPr>
        <p:sp>
          <p:nvSpPr>
            <p:cNvPr id="185966" name="AutoShape 6"/>
            <p:cNvSpPr>
              <a:spLocks noChangeArrowheads="1"/>
            </p:cNvSpPr>
            <p:nvPr/>
          </p:nvSpPr>
          <p:spPr bwMode="auto">
            <a:xfrm rot="-5400000">
              <a:off x="961" y="989"/>
              <a:ext cx="161" cy="115"/>
            </a:xfrm>
            <a:prstGeom prst="flowChartDelay">
              <a:avLst/>
            </a:prstGeom>
            <a:solidFill>
              <a:srgbClr val="C0C0C0"/>
            </a:solidFill>
            <a:ln w="9525">
              <a:solidFill>
                <a:schemeClr val="tx1"/>
              </a:solidFill>
              <a:miter lim="800000"/>
              <a:headEnd/>
              <a:tailEnd/>
            </a:ln>
          </p:spPr>
          <p:txBody>
            <a:bodyPr wrap="none" anchor="ctr"/>
            <a:lstStyle/>
            <a:p>
              <a:endParaRPr lang="en-US"/>
            </a:p>
          </p:txBody>
        </p:sp>
        <p:sp>
          <p:nvSpPr>
            <p:cNvPr id="185967" name="AutoShape 7"/>
            <p:cNvSpPr>
              <a:spLocks noChangeArrowheads="1"/>
            </p:cNvSpPr>
            <p:nvPr/>
          </p:nvSpPr>
          <p:spPr bwMode="auto">
            <a:xfrm>
              <a:off x="1014" y="1002"/>
              <a:ext cx="48" cy="96"/>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grpSp>
      <p:sp>
        <p:nvSpPr>
          <p:cNvPr id="185350" name="Text Box 8"/>
          <p:cNvSpPr txBox="1">
            <a:spLocks noChangeArrowheads="1"/>
          </p:cNvSpPr>
          <p:nvPr/>
        </p:nvSpPr>
        <p:spPr bwMode="auto">
          <a:xfrm>
            <a:off x="2819400" y="5905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HOSPITAL</a:t>
            </a:r>
            <a:endParaRPr lang="en-US" sz="800" b="1"/>
          </a:p>
        </p:txBody>
      </p:sp>
      <p:grpSp>
        <p:nvGrpSpPr>
          <p:cNvPr id="185351" name="Group 9"/>
          <p:cNvGrpSpPr>
            <a:grpSpLocks/>
          </p:cNvGrpSpPr>
          <p:nvPr/>
        </p:nvGrpSpPr>
        <p:grpSpPr bwMode="auto">
          <a:xfrm>
            <a:off x="2905125" y="657225"/>
            <a:ext cx="228600" cy="228600"/>
            <a:chOff x="1152" y="2544"/>
            <a:chExt cx="144" cy="144"/>
          </a:xfrm>
        </p:grpSpPr>
        <p:sp>
          <p:nvSpPr>
            <p:cNvPr id="185964" name="Rectangle 10"/>
            <p:cNvSpPr>
              <a:spLocks noChangeArrowheads="1"/>
            </p:cNvSpPr>
            <p:nvPr/>
          </p:nvSpPr>
          <p:spPr bwMode="auto">
            <a:xfrm>
              <a:off x="1152" y="254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965" name="AutoShape 11"/>
            <p:cNvSpPr>
              <a:spLocks noChangeArrowheads="1"/>
            </p:cNvSpPr>
            <p:nvPr/>
          </p:nvSpPr>
          <p:spPr bwMode="auto">
            <a:xfrm>
              <a:off x="1200" y="2580"/>
              <a:ext cx="40" cy="81"/>
            </a:xfrm>
            <a:prstGeom prst="moon">
              <a:avLst>
                <a:gd name="adj" fmla="val 50000"/>
              </a:avLst>
            </a:prstGeom>
            <a:solidFill>
              <a:srgbClr val="FF0000"/>
            </a:solidFill>
            <a:ln w="9525">
              <a:solidFill>
                <a:schemeClr val="tx1"/>
              </a:solidFill>
              <a:miter lim="800000"/>
              <a:headEnd/>
              <a:tailEnd/>
            </a:ln>
          </p:spPr>
          <p:txBody>
            <a:bodyPr wrap="none" anchor="ctr"/>
            <a:lstStyle/>
            <a:p>
              <a:endParaRPr lang="en-US"/>
            </a:p>
          </p:txBody>
        </p:sp>
      </p:grpSp>
      <p:sp>
        <p:nvSpPr>
          <p:cNvPr id="185352" name="Text Box 12"/>
          <p:cNvSpPr txBox="1">
            <a:spLocks noChangeArrowheads="1"/>
          </p:cNvSpPr>
          <p:nvPr/>
        </p:nvSpPr>
        <p:spPr bwMode="auto">
          <a:xfrm>
            <a:off x="0" y="19685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PALACE</a:t>
            </a:r>
            <a:endParaRPr lang="en-US" sz="800" b="1"/>
          </a:p>
        </p:txBody>
      </p:sp>
      <p:grpSp>
        <p:nvGrpSpPr>
          <p:cNvPr id="185353" name="Group 13"/>
          <p:cNvGrpSpPr>
            <a:grpSpLocks noChangeAspect="1"/>
          </p:cNvGrpSpPr>
          <p:nvPr/>
        </p:nvGrpSpPr>
        <p:grpSpPr bwMode="auto">
          <a:xfrm>
            <a:off x="76200" y="2044700"/>
            <a:ext cx="228600" cy="219075"/>
            <a:chOff x="-359" y="2070"/>
            <a:chExt cx="94" cy="90"/>
          </a:xfrm>
        </p:grpSpPr>
        <p:grpSp>
          <p:nvGrpSpPr>
            <p:cNvPr id="185947" name="Group 14"/>
            <p:cNvGrpSpPr>
              <a:grpSpLocks noChangeAspect="1"/>
            </p:cNvGrpSpPr>
            <p:nvPr/>
          </p:nvGrpSpPr>
          <p:grpSpPr bwMode="auto">
            <a:xfrm>
              <a:off x="-359" y="2085"/>
              <a:ext cx="94" cy="75"/>
              <a:chOff x="-359" y="2085"/>
              <a:chExt cx="94" cy="75"/>
            </a:xfrm>
          </p:grpSpPr>
          <p:sp>
            <p:nvSpPr>
              <p:cNvPr id="185960" name="Rectangle 15"/>
              <p:cNvSpPr>
                <a:spLocks noChangeAspect="1" noChangeArrowheads="1"/>
              </p:cNvSpPr>
              <p:nvPr/>
            </p:nvSpPr>
            <p:spPr bwMode="auto">
              <a:xfrm>
                <a:off x="-336" y="2112"/>
                <a:ext cx="48" cy="48"/>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61" name="Rectangle 16"/>
              <p:cNvSpPr>
                <a:spLocks noChangeAspect="1" noChangeArrowheads="1"/>
              </p:cNvSpPr>
              <p:nvPr/>
            </p:nvSpPr>
            <p:spPr bwMode="auto">
              <a:xfrm>
                <a:off x="-288"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62" name="Rectangle 17"/>
              <p:cNvSpPr>
                <a:spLocks noChangeAspect="1" noChangeArrowheads="1"/>
              </p:cNvSpPr>
              <p:nvPr/>
            </p:nvSpPr>
            <p:spPr bwMode="auto">
              <a:xfrm>
                <a:off x="-359"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63" name="Rectangle 18"/>
              <p:cNvSpPr>
                <a:spLocks noChangeAspect="1" noChangeArrowheads="1"/>
              </p:cNvSpPr>
              <p:nvPr/>
            </p:nvSpPr>
            <p:spPr bwMode="auto">
              <a:xfrm>
                <a:off x="-324" y="2137"/>
                <a:ext cx="23" cy="23"/>
              </a:xfrm>
              <a:prstGeom prst="rect">
                <a:avLst/>
              </a:prstGeom>
              <a:solidFill>
                <a:srgbClr val="CC9900"/>
              </a:solidFill>
              <a:ln w="9525">
                <a:solidFill>
                  <a:schemeClr val="tx1"/>
                </a:solidFill>
                <a:miter lim="800000"/>
                <a:headEnd/>
                <a:tailEnd/>
              </a:ln>
            </p:spPr>
            <p:txBody>
              <a:bodyPr wrap="none" anchor="ctr"/>
              <a:lstStyle/>
              <a:p>
                <a:endParaRPr lang="en-US"/>
              </a:p>
            </p:txBody>
          </p:sp>
        </p:grpSp>
        <p:grpSp>
          <p:nvGrpSpPr>
            <p:cNvPr id="185948" name="Group 19"/>
            <p:cNvGrpSpPr>
              <a:grpSpLocks noChangeAspect="1"/>
            </p:cNvGrpSpPr>
            <p:nvPr/>
          </p:nvGrpSpPr>
          <p:grpSpPr bwMode="auto">
            <a:xfrm>
              <a:off x="-336" y="2088"/>
              <a:ext cx="46" cy="23"/>
              <a:chOff x="950" y="3120"/>
              <a:chExt cx="117" cy="58"/>
            </a:xfrm>
          </p:grpSpPr>
          <p:sp>
            <p:nvSpPr>
              <p:cNvPr id="185957" name="Arc 20"/>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8" name="Arc 21"/>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9" name="Line 22"/>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85949" name="Group 23"/>
            <p:cNvGrpSpPr>
              <a:grpSpLocks noChangeAspect="1"/>
            </p:cNvGrpSpPr>
            <p:nvPr/>
          </p:nvGrpSpPr>
          <p:grpSpPr bwMode="auto">
            <a:xfrm>
              <a:off x="-288" y="2070"/>
              <a:ext cx="23" cy="12"/>
              <a:chOff x="950" y="3120"/>
              <a:chExt cx="117" cy="58"/>
            </a:xfrm>
          </p:grpSpPr>
          <p:sp>
            <p:nvSpPr>
              <p:cNvPr id="185954" name="Arc 24"/>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5" name="Arc 25"/>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6" name="Line 26"/>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85950" name="Group 27"/>
            <p:cNvGrpSpPr>
              <a:grpSpLocks noChangeAspect="1"/>
            </p:cNvGrpSpPr>
            <p:nvPr/>
          </p:nvGrpSpPr>
          <p:grpSpPr bwMode="auto">
            <a:xfrm>
              <a:off x="-359" y="2070"/>
              <a:ext cx="23" cy="12"/>
              <a:chOff x="950" y="3120"/>
              <a:chExt cx="117" cy="58"/>
            </a:xfrm>
          </p:grpSpPr>
          <p:sp>
            <p:nvSpPr>
              <p:cNvPr id="185951" name="Arc 28"/>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2" name="Arc 29"/>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53" name="Line 30"/>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sp>
        <p:nvSpPr>
          <p:cNvPr id="185354" name="Text Box 31"/>
          <p:cNvSpPr txBox="1">
            <a:spLocks noChangeArrowheads="1"/>
          </p:cNvSpPr>
          <p:nvPr/>
        </p:nvSpPr>
        <p:spPr bwMode="auto">
          <a:xfrm>
            <a:off x="0" y="23304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PALACE</a:t>
            </a:r>
            <a:endParaRPr lang="en-US" sz="800" b="1"/>
          </a:p>
        </p:txBody>
      </p:sp>
      <p:grpSp>
        <p:nvGrpSpPr>
          <p:cNvPr id="185355" name="Group 32"/>
          <p:cNvGrpSpPr>
            <a:grpSpLocks/>
          </p:cNvGrpSpPr>
          <p:nvPr/>
        </p:nvGrpSpPr>
        <p:grpSpPr bwMode="auto">
          <a:xfrm>
            <a:off x="76200" y="2406650"/>
            <a:ext cx="228600" cy="209550"/>
            <a:chOff x="2112" y="1776"/>
            <a:chExt cx="144" cy="132"/>
          </a:xfrm>
        </p:grpSpPr>
        <p:sp>
          <p:nvSpPr>
            <p:cNvPr id="185934" name="Rectangle 33"/>
            <p:cNvSpPr>
              <a:spLocks noChangeAspect="1" noChangeArrowheads="1"/>
            </p:cNvSpPr>
            <p:nvPr/>
          </p:nvSpPr>
          <p:spPr bwMode="auto">
            <a:xfrm>
              <a:off x="2147" y="1834"/>
              <a:ext cx="74" cy="74"/>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935" name="Rectangle 34"/>
            <p:cNvSpPr>
              <a:spLocks noChangeAspect="1" noChangeArrowheads="1"/>
            </p:cNvSpPr>
            <p:nvPr/>
          </p:nvSpPr>
          <p:spPr bwMode="auto">
            <a:xfrm>
              <a:off x="2221"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936" name="Rectangle 35"/>
            <p:cNvSpPr>
              <a:spLocks noChangeAspect="1" noChangeArrowheads="1"/>
            </p:cNvSpPr>
            <p:nvPr/>
          </p:nvSpPr>
          <p:spPr bwMode="auto">
            <a:xfrm>
              <a:off x="2112"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937" name="Arc 36"/>
            <p:cNvSpPr>
              <a:spLocks noChangeAspect="1"/>
            </p:cNvSpPr>
            <p:nvPr/>
          </p:nvSpPr>
          <p:spPr bwMode="auto">
            <a:xfrm>
              <a:off x="2184"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38" name="Arc 37"/>
            <p:cNvSpPr>
              <a:spLocks noChangeAspect="1"/>
            </p:cNvSpPr>
            <p:nvPr/>
          </p:nvSpPr>
          <p:spPr bwMode="auto">
            <a:xfrm flipH="1">
              <a:off x="2149"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39" name="Line 38"/>
            <p:cNvSpPr>
              <a:spLocks noChangeAspect="1" noChangeShapeType="1"/>
            </p:cNvSpPr>
            <p:nvPr/>
          </p:nvSpPr>
          <p:spPr bwMode="auto">
            <a:xfrm>
              <a:off x="2150" y="1835"/>
              <a:ext cx="70" cy="0"/>
            </a:xfrm>
            <a:prstGeom prst="line">
              <a:avLst/>
            </a:prstGeom>
            <a:noFill/>
            <a:ln w="6350">
              <a:solidFill>
                <a:schemeClr val="tx1"/>
              </a:solidFill>
              <a:round/>
              <a:headEnd/>
              <a:tailEnd/>
            </a:ln>
          </p:spPr>
          <p:txBody>
            <a:bodyPr/>
            <a:lstStyle/>
            <a:p>
              <a:endParaRPr lang="en-US"/>
            </a:p>
          </p:txBody>
        </p:sp>
        <p:sp>
          <p:nvSpPr>
            <p:cNvPr id="185940" name="Arc 39"/>
            <p:cNvSpPr>
              <a:spLocks noChangeAspect="1"/>
            </p:cNvSpPr>
            <p:nvPr/>
          </p:nvSpPr>
          <p:spPr bwMode="auto">
            <a:xfrm>
              <a:off x="2238"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41" name="Arc 40"/>
            <p:cNvSpPr>
              <a:spLocks noChangeAspect="1"/>
            </p:cNvSpPr>
            <p:nvPr/>
          </p:nvSpPr>
          <p:spPr bwMode="auto">
            <a:xfrm flipH="1">
              <a:off x="2221"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42" name="Line 41"/>
            <p:cNvSpPr>
              <a:spLocks noChangeAspect="1" noChangeShapeType="1"/>
            </p:cNvSpPr>
            <p:nvPr/>
          </p:nvSpPr>
          <p:spPr bwMode="auto">
            <a:xfrm>
              <a:off x="2222" y="1794"/>
              <a:ext cx="34" cy="0"/>
            </a:xfrm>
            <a:prstGeom prst="line">
              <a:avLst/>
            </a:prstGeom>
            <a:noFill/>
            <a:ln w="6350">
              <a:solidFill>
                <a:schemeClr val="tx1"/>
              </a:solidFill>
              <a:round/>
              <a:headEnd/>
              <a:tailEnd/>
            </a:ln>
          </p:spPr>
          <p:txBody>
            <a:bodyPr/>
            <a:lstStyle/>
            <a:p>
              <a:endParaRPr lang="en-US"/>
            </a:p>
          </p:txBody>
        </p:sp>
        <p:sp>
          <p:nvSpPr>
            <p:cNvPr id="185943" name="Arc 42"/>
            <p:cNvSpPr>
              <a:spLocks noChangeAspect="1"/>
            </p:cNvSpPr>
            <p:nvPr/>
          </p:nvSpPr>
          <p:spPr bwMode="auto">
            <a:xfrm>
              <a:off x="2129"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44" name="Arc 43"/>
            <p:cNvSpPr>
              <a:spLocks noChangeAspect="1"/>
            </p:cNvSpPr>
            <p:nvPr/>
          </p:nvSpPr>
          <p:spPr bwMode="auto">
            <a:xfrm flipH="1">
              <a:off x="2112"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45" name="Line 44"/>
            <p:cNvSpPr>
              <a:spLocks noChangeAspect="1" noChangeShapeType="1"/>
            </p:cNvSpPr>
            <p:nvPr/>
          </p:nvSpPr>
          <p:spPr bwMode="auto">
            <a:xfrm>
              <a:off x="2113" y="1794"/>
              <a:ext cx="34" cy="0"/>
            </a:xfrm>
            <a:prstGeom prst="line">
              <a:avLst/>
            </a:prstGeom>
            <a:noFill/>
            <a:ln w="6350">
              <a:solidFill>
                <a:schemeClr val="tx1"/>
              </a:solidFill>
              <a:round/>
              <a:headEnd/>
              <a:tailEnd/>
            </a:ln>
          </p:spPr>
          <p:txBody>
            <a:bodyPr/>
            <a:lstStyle/>
            <a:p>
              <a:endParaRPr lang="en-US"/>
            </a:p>
          </p:txBody>
        </p:sp>
        <p:sp>
          <p:nvSpPr>
            <p:cNvPr id="185946" name="Rectangle 45"/>
            <p:cNvSpPr>
              <a:spLocks noChangeAspect="1" noChangeArrowheads="1"/>
            </p:cNvSpPr>
            <p:nvPr/>
          </p:nvSpPr>
          <p:spPr bwMode="auto">
            <a:xfrm>
              <a:off x="2166" y="1873"/>
              <a:ext cx="35" cy="35"/>
            </a:xfrm>
            <a:prstGeom prst="rect">
              <a:avLst/>
            </a:prstGeom>
            <a:solidFill>
              <a:srgbClr val="CC9900"/>
            </a:solidFill>
            <a:ln w="9525">
              <a:solidFill>
                <a:schemeClr val="tx1"/>
              </a:solidFill>
              <a:miter lim="800000"/>
              <a:headEnd/>
              <a:tailEnd/>
            </a:ln>
          </p:spPr>
          <p:txBody>
            <a:bodyPr wrap="none" anchor="ctr"/>
            <a:lstStyle/>
            <a:p>
              <a:endParaRPr lang="en-US"/>
            </a:p>
          </p:txBody>
        </p:sp>
      </p:grpSp>
      <p:sp>
        <p:nvSpPr>
          <p:cNvPr id="185356" name="Text Box 46"/>
          <p:cNvSpPr txBox="1">
            <a:spLocks noChangeArrowheads="1"/>
          </p:cNvSpPr>
          <p:nvPr/>
        </p:nvSpPr>
        <p:spPr bwMode="auto">
          <a:xfrm>
            <a:off x="0" y="2676525"/>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BUILDING</a:t>
            </a:r>
            <a:endParaRPr lang="en-US" sz="800" b="1"/>
          </a:p>
        </p:txBody>
      </p:sp>
      <p:grpSp>
        <p:nvGrpSpPr>
          <p:cNvPr id="185357" name="Group 47"/>
          <p:cNvGrpSpPr>
            <a:grpSpLocks/>
          </p:cNvGrpSpPr>
          <p:nvPr/>
        </p:nvGrpSpPr>
        <p:grpSpPr bwMode="auto">
          <a:xfrm>
            <a:off x="66675" y="2762250"/>
            <a:ext cx="304800" cy="333375"/>
            <a:chOff x="42" y="1740"/>
            <a:chExt cx="192" cy="210"/>
          </a:xfrm>
        </p:grpSpPr>
        <p:pic>
          <p:nvPicPr>
            <p:cNvPr id="185931" name="Object 48" descr="npo0000e6"/>
            <p:cNvPicPr>
              <a:picLocks noChangeAspect="1" noChangeArrowheads="1"/>
            </p:cNvPicPr>
            <p:nvPr/>
          </p:nvPicPr>
          <p:blipFill>
            <a:blip r:embed="rId2" cstate="print"/>
            <a:srcRect/>
            <a:stretch>
              <a:fillRect/>
            </a:stretch>
          </p:blipFill>
          <p:spPr bwMode="auto">
            <a:xfrm>
              <a:off x="110" y="1830"/>
              <a:ext cx="51" cy="120"/>
            </a:xfrm>
            <a:prstGeom prst="rect">
              <a:avLst/>
            </a:prstGeom>
            <a:noFill/>
            <a:ln w="9525" algn="ctr">
              <a:noFill/>
              <a:miter lim="800000"/>
              <a:headEnd/>
              <a:tailEnd/>
            </a:ln>
          </p:spPr>
        </p:pic>
        <p:pic>
          <p:nvPicPr>
            <p:cNvPr id="185932" name="Object 49" descr="npo0000e8"/>
            <p:cNvPicPr>
              <a:picLocks noChangeAspect="1" noChangeArrowheads="1"/>
            </p:cNvPicPr>
            <p:nvPr/>
          </p:nvPicPr>
          <p:blipFill>
            <a:blip r:embed="rId3" cstate="print"/>
            <a:srcRect/>
            <a:stretch>
              <a:fillRect/>
            </a:stretch>
          </p:blipFill>
          <p:spPr bwMode="auto">
            <a:xfrm>
              <a:off x="161" y="1788"/>
              <a:ext cx="73" cy="162"/>
            </a:xfrm>
            <a:prstGeom prst="rect">
              <a:avLst/>
            </a:prstGeom>
            <a:noFill/>
            <a:ln w="9525" algn="ctr">
              <a:noFill/>
              <a:miter lim="800000"/>
              <a:headEnd/>
              <a:tailEnd/>
            </a:ln>
          </p:spPr>
        </p:pic>
        <p:pic>
          <p:nvPicPr>
            <p:cNvPr id="185933" name="Object 50" descr="npo0000ea"/>
            <p:cNvPicPr>
              <a:picLocks noChangeAspect="1" noChangeArrowheads="1"/>
            </p:cNvPicPr>
            <p:nvPr/>
          </p:nvPicPr>
          <p:blipFill>
            <a:blip r:embed="rId4" cstate="print"/>
            <a:srcRect/>
            <a:stretch>
              <a:fillRect/>
            </a:stretch>
          </p:blipFill>
          <p:spPr bwMode="auto">
            <a:xfrm>
              <a:off x="42" y="1740"/>
              <a:ext cx="73" cy="210"/>
            </a:xfrm>
            <a:prstGeom prst="rect">
              <a:avLst/>
            </a:prstGeom>
            <a:noFill/>
            <a:ln w="9525" algn="ctr">
              <a:noFill/>
              <a:miter lim="800000"/>
              <a:headEnd/>
              <a:tailEnd/>
            </a:ln>
          </p:spPr>
        </p:pic>
      </p:grpSp>
      <p:sp>
        <p:nvSpPr>
          <p:cNvPr id="185358" name="Text Box 51"/>
          <p:cNvSpPr txBox="1">
            <a:spLocks noChangeArrowheads="1"/>
          </p:cNvSpPr>
          <p:nvPr/>
        </p:nvSpPr>
        <p:spPr bwMode="auto">
          <a:xfrm>
            <a:off x="1588" y="590550"/>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ISLAMIC MOSQUE</a:t>
            </a:r>
            <a:endParaRPr lang="en-US" sz="800" b="1"/>
          </a:p>
        </p:txBody>
      </p:sp>
      <p:grpSp>
        <p:nvGrpSpPr>
          <p:cNvPr id="185359" name="Group 52"/>
          <p:cNvGrpSpPr>
            <a:grpSpLocks/>
          </p:cNvGrpSpPr>
          <p:nvPr/>
        </p:nvGrpSpPr>
        <p:grpSpPr bwMode="auto">
          <a:xfrm>
            <a:off x="114300" y="669925"/>
            <a:ext cx="152400" cy="361950"/>
            <a:chOff x="3792" y="3756"/>
            <a:chExt cx="96" cy="228"/>
          </a:xfrm>
        </p:grpSpPr>
        <p:sp>
          <p:nvSpPr>
            <p:cNvPr id="185927" name="Oval 53"/>
            <p:cNvSpPr>
              <a:spLocks noChangeArrowheads="1"/>
            </p:cNvSpPr>
            <p:nvPr/>
          </p:nvSpPr>
          <p:spPr bwMode="auto">
            <a:xfrm>
              <a:off x="3792" y="3888"/>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928" name="Line 54"/>
            <p:cNvSpPr>
              <a:spLocks noChangeShapeType="1"/>
            </p:cNvSpPr>
            <p:nvPr/>
          </p:nvSpPr>
          <p:spPr bwMode="auto">
            <a:xfrm>
              <a:off x="3840" y="3804"/>
              <a:ext cx="0" cy="96"/>
            </a:xfrm>
            <a:prstGeom prst="line">
              <a:avLst/>
            </a:prstGeom>
            <a:noFill/>
            <a:ln w="19050">
              <a:solidFill>
                <a:schemeClr val="tx1"/>
              </a:solidFill>
              <a:round/>
              <a:headEnd/>
              <a:tailEnd/>
            </a:ln>
          </p:spPr>
          <p:txBody>
            <a:bodyPr/>
            <a:lstStyle/>
            <a:p>
              <a:endParaRPr lang="en-US"/>
            </a:p>
          </p:txBody>
        </p:sp>
        <p:sp>
          <p:nvSpPr>
            <p:cNvPr id="185929" name="AutoShape 55"/>
            <p:cNvSpPr>
              <a:spLocks noChangeArrowheads="1"/>
            </p:cNvSpPr>
            <p:nvPr/>
          </p:nvSpPr>
          <p:spPr bwMode="auto">
            <a:xfrm rot="-5400000">
              <a:off x="3816" y="3732"/>
              <a:ext cx="48" cy="96"/>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5930" name="Line 56"/>
            <p:cNvSpPr>
              <a:spLocks noChangeShapeType="1"/>
            </p:cNvSpPr>
            <p:nvPr/>
          </p:nvSpPr>
          <p:spPr bwMode="auto">
            <a:xfrm>
              <a:off x="3792" y="3852"/>
              <a:ext cx="96" cy="0"/>
            </a:xfrm>
            <a:prstGeom prst="line">
              <a:avLst/>
            </a:prstGeom>
            <a:noFill/>
            <a:ln w="19050">
              <a:solidFill>
                <a:schemeClr val="tx1"/>
              </a:solidFill>
              <a:round/>
              <a:headEnd/>
              <a:tailEnd/>
            </a:ln>
          </p:spPr>
          <p:txBody>
            <a:bodyPr/>
            <a:lstStyle/>
            <a:p>
              <a:endParaRPr lang="en-US"/>
            </a:p>
          </p:txBody>
        </p:sp>
      </p:grpSp>
      <p:grpSp>
        <p:nvGrpSpPr>
          <p:cNvPr id="185360" name="Group 57"/>
          <p:cNvGrpSpPr>
            <a:grpSpLocks/>
          </p:cNvGrpSpPr>
          <p:nvPr/>
        </p:nvGrpSpPr>
        <p:grpSpPr bwMode="auto">
          <a:xfrm>
            <a:off x="1828800" y="609600"/>
            <a:ext cx="228600" cy="466725"/>
            <a:chOff x="2628" y="2802"/>
            <a:chExt cx="144" cy="294"/>
          </a:xfrm>
        </p:grpSpPr>
        <p:sp>
          <p:nvSpPr>
            <p:cNvPr id="185922" name="Rectangle 58"/>
            <p:cNvSpPr>
              <a:spLocks noChangeArrowheads="1"/>
            </p:cNvSpPr>
            <p:nvPr/>
          </p:nvSpPr>
          <p:spPr bwMode="auto">
            <a:xfrm>
              <a:off x="2628" y="2802"/>
              <a:ext cx="144" cy="294"/>
            </a:xfrm>
            <a:prstGeom prst="rect">
              <a:avLst/>
            </a:prstGeom>
            <a:solidFill>
              <a:schemeClr val="bg1"/>
            </a:solidFill>
            <a:ln w="19050">
              <a:solidFill>
                <a:schemeClr val="tx1"/>
              </a:solidFill>
              <a:miter lim="800000"/>
              <a:headEnd/>
              <a:tailEnd/>
            </a:ln>
          </p:spPr>
          <p:txBody>
            <a:bodyPr wrap="none" anchor="ctr"/>
            <a:lstStyle/>
            <a:p>
              <a:endParaRPr lang="en-US"/>
            </a:p>
          </p:txBody>
        </p:sp>
        <p:sp>
          <p:nvSpPr>
            <p:cNvPr id="185923" name="Oval 59"/>
            <p:cNvSpPr>
              <a:spLocks noChangeArrowheads="1"/>
            </p:cNvSpPr>
            <p:nvPr/>
          </p:nvSpPr>
          <p:spPr bwMode="auto">
            <a:xfrm>
              <a:off x="2652" y="2966"/>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924" name="Line 60"/>
            <p:cNvSpPr>
              <a:spLocks noChangeShapeType="1"/>
            </p:cNvSpPr>
            <p:nvPr/>
          </p:nvSpPr>
          <p:spPr bwMode="auto">
            <a:xfrm>
              <a:off x="2700" y="2882"/>
              <a:ext cx="0" cy="96"/>
            </a:xfrm>
            <a:prstGeom prst="line">
              <a:avLst/>
            </a:prstGeom>
            <a:noFill/>
            <a:ln w="19050">
              <a:solidFill>
                <a:schemeClr val="tx1"/>
              </a:solidFill>
              <a:round/>
              <a:headEnd/>
              <a:tailEnd/>
            </a:ln>
          </p:spPr>
          <p:txBody>
            <a:bodyPr/>
            <a:lstStyle/>
            <a:p>
              <a:endParaRPr lang="en-US"/>
            </a:p>
          </p:txBody>
        </p:sp>
        <p:sp>
          <p:nvSpPr>
            <p:cNvPr id="185925" name="AutoShape 61"/>
            <p:cNvSpPr>
              <a:spLocks noChangeArrowheads="1"/>
            </p:cNvSpPr>
            <p:nvPr/>
          </p:nvSpPr>
          <p:spPr bwMode="auto">
            <a:xfrm rot="-5400000">
              <a:off x="2676" y="2810"/>
              <a:ext cx="48" cy="96"/>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5926" name="Line 62"/>
            <p:cNvSpPr>
              <a:spLocks noChangeShapeType="1"/>
            </p:cNvSpPr>
            <p:nvPr/>
          </p:nvSpPr>
          <p:spPr bwMode="auto">
            <a:xfrm>
              <a:off x="2652" y="2930"/>
              <a:ext cx="96" cy="0"/>
            </a:xfrm>
            <a:prstGeom prst="line">
              <a:avLst/>
            </a:prstGeom>
            <a:noFill/>
            <a:ln w="19050">
              <a:solidFill>
                <a:schemeClr val="tx1"/>
              </a:solidFill>
              <a:round/>
              <a:headEnd/>
              <a:tailEnd/>
            </a:ln>
          </p:spPr>
          <p:txBody>
            <a:bodyPr/>
            <a:lstStyle/>
            <a:p>
              <a:endParaRPr lang="en-US"/>
            </a:p>
          </p:txBody>
        </p:sp>
      </p:grpSp>
      <p:grpSp>
        <p:nvGrpSpPr>
          <p:cNvPr id="185361" name="Group 63"/>
          <p:cNvGrpSpPr>
            <a:grpSpLocks/>
          </p:cNvGrpSpPr>
          <p:nvPr/>
        </p:nvGrpSpPr>
        <p:grpSpPr bwMode="auto">
          <a:xfrm>
            <a:off x="2103438" y="762000"/>
            <a:ext cx="153987" cy="314325"/>
            <a:chOff x="2628" y="2802"/>
            <a:chExt cx="144" cy="294"/>
          </a:xfrm>
        </p:grpSpPr>
        <p:sp>
          <p:nvSpPr>
            <p:cNvPr id="185917" name="Rectangle 64"/>
            <p:cNvSpPr>
              <a:spLocks noChangeArrowheads="1"/>
            </p:cNvSpPr>
            <p:nvPr/>
          </p:nvSpPr>
          <p:spPr bwMode="auto">
            <a:xfrm>
              <a:off x="2628" y="2802"/>
              <a:ext cx="144" cy="294"/>
            </a:xfrm>
            <a:prstGeom prst="rect">
              <a:avLst/>
            </a:prstGeom>
            <a:solidFill>
              <a:schemeClr val="bg1"/>
            </a:solidFill>
            <a:ln w="19050">
              <a:solidFill>
                <a:schemeClr val="tx1"/>
              </a:solidFill>
              <a:miter lim="800000"/>
              <a:headEnd/>
              <a:tailEnd/>
            </a:ln>
          </p:spPr>
          <p:txBody>
            <a:bodyPr wrap="none" anchor="ctr"/>
            <a:lstStyle/>
            <a:p>
              <a:endParaRPr lang="en-US"/>
            </a:p>
          </p:txBody>
        </p:sp>
        <p:sp>
          <p:nvSpPr>
            <p:cNvPr id="185918" name="Oval 65"/>
            <p:cNvSpPr>
              <a:spLocks noChangeArrowheads="1"/>
            </p:cNvSpPr>
            <p:nvPr/>
          </p:nvSpPr>
          <p:spPr bwMode="auto">
            <a:xfrm>
              <a:off x="2652" y="2966"/>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919" name="Line 66"/>
            <p:cNvSpPr>
              <a:spLocks noChangeShapeType="1"/>
            </p:cNvSpPr>
            <p:nvPr/>
          </p:nvSpPr>
          <p:spPr bwMode="auto">
            <a:xfrm>
              <a:off x="2700" y="2882"/>
              <a:ext cx="0" cy="96"/>
            </a:xfrm>
            <a:prstGeom prst="line">
              <a:avLst/>
            </a:prstGeom>
            <a:noFill/>
            <a:ln w="19050">
              <a:solidFill>
                <a:schemeClr val="tx1"/>
              </a:solidFill>
              <a:round/>
              <a:headEnd/>
              <a:tailEnd/>
            </a:ln>
          </p:spPr>
          <p:txBody>
            <a:bodyPr/>
            <a:lstStyle/>
            <a:p>
              <a:endParaRPr lang="en-US"/>
            </a:p>
          </p:txBody>
        </p:sp>
        <p:sp>
          <p:nvSpPr>
            <p:cNvPr id="185920" name="AutoShape 67"/>
            <p:cNvSpPr>
              <a:spLocks noChangeArrowheads="1"/>
            </p:cNvSpPr>
            <p:nvPr/>
          </p:nvSpPr>
          <p:spPr bwMode="auto">
            <a:xfrm rot="-5400000">
              <a:off x="2676" y="2810"/>
              <a:ext cx="48" cy="96"/>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5921" name="Line 68"/>
            <p:cNvSpPr>
              <a:spLocks noChangeShapeType="1"/>
            </p:cNvSpPr>
            <p:nvPr/>
          </p:nvSpPr>
          <p:spPr bwMode="auto">
            <a:xfrm>
              <a:off x="2652" y="2930"/>
              <a:ext cx="96" cy="0"/>
            </a:xfrm>
            <a:prstGeom prst="line">
              <a:avLst/>
            </a:prstGeom>
            <a:noFill/>
            <a:ln w="19050">
              <a:solidFill>
                <a:schemeClr val="tx1"/>
              </a:solidFill>
              <a:round/>
              <a:headEnd/>
              <a:tailEnd/>
            </a:ln>
          </p:spPr>
          <p:txBody>
            <a:bodyPr/>
            <a:lstStyle/>
            <a:p>
              <a:endParaRPr lang="en-US"/>
            </a:p>
          </p:txBody>
        </p:sp>
      </p:grpSp>
      <p:grpSp>
        <p:nvGrpSpPr>
          <p:cNvPr id="185362" name="Group 69"/>
          <p:cNvGrpSpPr>
            <a:grpSpLocks noChangeAspect="1"/>
          </p:cNvGrpSpPr>
          <p:nvPr/>
        </p:nvGrpSpPr>
        <p:grpSpPr bwMode="auto">
          <a:xfrm>
            <a:off x="2514600" y="660400"/>
            <a:ext cx="173038" cy="173038"/>
            <a:chOff x="1152" y="2544"/>
            <a:chExt cx="144" cy="144"/>
          </a:xfrm>
        </p:grpSpPr>
        <p:sp>
          <p:nvSpPr>
            <p:cNvPr id="185915" name="Rectangle 70"/>
            <p:cNvSpPr>
              <a:spLocks noChangeAspect="1" noChangeArrowheads="1"/>
            </p:cNvSpPr>
            <p:nvPr/>
          </p:nvSpPr>
          <p:spPr bwMode="auto">
            <a:xfrm>
              <a:off x="1152" y="254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916" name="AutoShape 71"/>
            <p:cNvSpPr>
              <a:spLocks noChangeAspect="1" noChangeArrowheads="1"/>
            </p:cNvSpPr>
            <p:nvPr/>
          </p:nvSpPr>
          <p:spPr bwMode="auto">
            <a:xfrm>
              <a:off x="1200" y="2580"/>
              <a:ext cx="40" cy="81"/>
            </a:xfrm>
            <a:prstGeom prst="moon">
              <a:avLst>
                <a:gd name="adj" fmla="val 50000"/>
              </a:avLst>
            </a:prstGeom>
            <a:solidFill>
              <a:srgbClr val="FF0000"/>
            </a:solidFill>
            <a:ln w="9525">
              <a:solidFill>
                <a:schemeClr val="tx1"/>
              </a:solidFill>
              <a:miter lim="800000"/>
              <a:headEnd/>
              <a:tailEnd/>
            </a:ln>
          </p:spPr>
          <p:txBody>
            <a:bodyPr wrap="none" anchor="ctr"/>
            <a:lstStyle/>
            <a:p>
              <a:endParaRPr lang="en-US"/>
            </a:p>
          </p:txBody>
        </p:sp>
      </p:grpSp>
      <p:grpSp>
        <p:nvGrpSpPr>
          <p:cNvPr id="185363" name="Group 72"/>
          <p:cNvGrpSpPr>
            <a:grpSpLocks/>
          </p:cNvGrpSpPr>
          <p:nvPr/>
        </p:nvGrpSpPr>
        <p:grpSpPr bwMode="auto">
          <a:xfrm>
            <a:off x="1828800" y="2828925"/>
            <a:ext cx="228600" cy="249238"/>
            <a:chOff x="1152" y="1782"/>
            <a:chExt cx="144" cy="157"/>
          </a:xfrm>
        </p:grpSpPr>
        <p:pic>
          <p:nvPicPr>
            <p:cNvPr id="185912" name="Object 73" descr="npo0000ec"/>
            <p:cNvPicPr>
              <a:picLocks noChangeAspect="1" noChangeArrowheads="1"/>
            </p:cNvPicPr>
            <p:nvPr/>
          </p:nvPicPr>
          <p:blipFill>
            <a:blip r:embed="rId2" cstate="print"/>
            <a:srcRect/>
            <a:stretch>
              <a:fillRect/>
            </a:stretch>
          </p:blipFill>
          <p:spPr bwMode="auto">
            <a:xfrm>
              <a:off x="1203" y="1849"/>
              <a:ext cx="38" cy="90"/>
            </a:xfrm>
            <a:prstGeom prst="rect">
              <a:avLst/>
            </a:prstGeom>
            <a:noFill/>
            <a:ln w="9525" algn="ctr">
              <a:noFill/>
              <a:miter lim="800000"/>
              <a:headEnd/>
              <a:tailEnd/>
            </a:ln>
          </p:spPr>
        </p:pic>
        <p:pic>
          <p:nvPicPr>
            <p:cNvPr id="185913" name="Object 74" descr="npo0000ee"/>
            <p:cNvPicPr>
              <a:picLocks noChangeAspect="1" noChangeArrowheads="1"/>
            </p:cNvPicPr>
            <p:nvPr/>
          </p:nvPicPr>
          <p:blipFill>
            <a:blip r:embed="rId3" cstate="print"/>
            <a:srcRect/>
            <a:stretch>
              <a:fillRect/>
            </a:stretch>
          </p:blipFill>
          <p:spPr bwMode="auto">
            <a:xfrm>
              <a:off x="1241" y="1818"/>
              <a:ext cx="55" cy="121"/>
            </a:xfrm>
            <a:prstGeom prst="rect">
              <a:avLst/>
            </a:prstGeom>
            <a:noFill/>
            <a:ln w="9525" algn="ctr">
              <a:noFill/>
              <a:miter lim="800000"/>
              <a:headEnd/>
              <a:tailEnd/>
            </a:ln>
          </p:spPr>
        </p:pic>
        <p:pic>
          <p:nvPicPr>
            <p:cNvPr id="185914" name="Object 75" descr="npo0000f0"/>
            <p:cNvPicPr>
              <a:picLocks noChangeAspect="1" noChangeArrowheads="1"/>
            </p:cNvPicPr>
            <p:nvPr/>
          </p:nvPicPr>
          <p:blipFill>
            <a:blip r:embed="rId4" cstate="print"/>
            <a:srcRect/>
            <a:stretch>
              <a:fillRect/>
            </a:stretch>
          </p:blipFill>
          <p:spPr bwMode="auto">
            <a:xfrm>
              <a:off x="1152" y="1782"/>
              <a:ext cx="55" cy="157"/>
            </a:xfrm>
            <a:prstGeom prst="rect">
              <a:avLst/>
            </a:prstGeom>
            <a:noFill/>
            <a:ln w="9525" algn="ctr">
              <a:noFill/>
              <a:miter lim="800000"/>
              <a:headEnd/>
              <a:tailEnd/>
            </a:ln>
          </p:spPr>
        </p:pic>
      </p:grpSp>
      <p:grpSp>
        <p:nvGrpSpPr>
          <p:cNvPr id="185364" name="Group 76"/>
          <p:cNvGrpSpPr>
            <a:grpSpLocks noChangeAspect="1"/>
          </p:cNvGrpSpPr>
          <p:nvPr/>
        </p:nvGrpSpPr>
        <p:grpSpPr bwMode="auto">
          <a:xfrm>
            <a:off x="1828800" y="1733550"/>
            <a:ext cx="173038" cy="158750"/>
            <a:chOff x="1776" y="1686"/>
            <a:chExt cx="144" cy="132"/>
          </a:xfrm>
        </p:grpSpPr>
        <p:sp>
          <p:nvSpPr>
            <p:cNvPr id="185899" name="Rectangle 77"/>
            <p:cNvSpPr>
              <a:spLocks noChangeAspect="1" noChangeArrowheads="1"/>
            </p:cNvSpPr>
            <p:nvPr/>
          </p:nvSpPr>
          <p:spPr bwMode="auto">
            <a:xfrm>
              <a:off x="1811" y="1744"/>
              <a:ext cx="74" cy="74"/>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00" name="Rectangle 78"/>
            <p:cNvSpPr>
              <a:spLocks noChangeAspect="1" noChangeArrowheads="1"/>
            </p:cNvSpPr>
            <p:nvPr/>
          </p:nvSpPr>
          <p:spPr bwMode="auto">
            <a:xfrm>
              <a:off x="1885" y="1703"/>
              <a:ext cx="35" cy="11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01" name="Rectangle 79"/>
            <p:cNvSpPr>
              <a:spLocks noChangeAspect="1" noChangeArrowheads="1"/>
            </p:cNvSpPr>
            <p:nvPr/>
          </p:nvSpPr>
          <p:spPr bwMode="auto">
            <a:xfrm>
              <a:off x="1776" y="1703"/>
              <a:ext cx="35" cy="11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902" name="Rectangle 80"/>
            <p:cNvSpPr>
              <a:spLocks noChangeAspect="1" noChangeArrowheads="1"/>
            </p:cNvSpPr>
            <p:nvPr/>
          </p:nvSpPr>
          <p:spPr bwMode="auto">
            <a:xfrm>
              <a:off x="1830" y="1783"/>
              <a:ext cx="35" cy="35"/>
            </a:xfrm>
            <a:prstGeom prst="rect">
              <a:avLst/>
            </a:prstGeom>
            <a:solidFill>
              <a:srgbClr val="CC9900"/>
            </a:solidFill>
            <a:ln w="9525">
              <a:solidFill>
                <a:schemeClr val="tx1"/>
              </a:solidFill>
              <a:miter lim="800000"/>
              <a:headEnd/>
              <a:tailEnd/>
            </a:ln>
          </p:spPr>
          <p:txBody>
            <a:bodyPr wrap="none" anchor="ctr"/>
            <a:lstStyle/>
            <a:p>
              <a:endParaRPr lang="en-US"/>
            </a:p>
          </p:txBody>
        </p:sp>
        <p:sp>
          <p:nvSpPr>
            <p:cNvPr id="185903" name="Arc 81"/>
            <p:cNvSpPr>
              <a:spLocks noChangeAspect="1"/>
            </p:cNvSpPr>
            <p:nvPr/>
          </p:nvSpPr>
          <p:spPr bwMode="auto">
            <a:xfrm>
              <a:off x="1848" y="171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04" name="Arc 82"/>
            <p:cNvSpPr>
              <a:spLocks noChangeAspect="1"/>
            </p:cNvSpPr>
            <p:nvPr/>
          </p:nvSpPr>
          <p:spPr bwMode="auto">
            <a:xfrm flipH="1">
              <a:off x="1813" y="171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905" name="Line 83"/>
            <p:cNvSpPr>
              <a:spLocks noChangeAspect="1" noChangeShapeType="1"/>
            </p:cNvSpPr>
            <p:nvPr/>
          </p:nvSpPr>
          <p:spPr bwMode="auto">
            <a:xfrm>
              <a:off x="1814" y="1745"/>
              <a:ext cx="70" cy="0"/>
            </a:xfrm>
            <a:prstGeom prst="line">
              <a:avLst/>
            </a:prstGeom>
            <a:noFill/>
            <a:ln w="6350">
              <a:solidFill>
                <a:schemeClr val="tx1"/>
              </a:solidFill>
              <a:round/>
              <a:headEnd/>
              <a:tailEnd/>
            </a:ln>
          </p:spPr>
          <p:txBody>
            <a:bodyPr/>
            <a:lstStyle/>
            <a:p>
              <a:endParaRPr lang="en-US"/>
            </a:p>
          </p:txBody>
        </p:sp>
        <p:sp>
          <p:nvSpPr>
            <p:cNvPr id="185906" name="Arc 84"/>
            <p:cNvSpPr>
              <a:spLocks noChangeAspect="1"/>
            </p:cNvSpPr>
            <p:nvPr/>
          </p:nvSpPr>
          <p:spPr bwMode="auto">
            <a:xfrm>
              <a:off x="1902" y="168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07" name="Arc 85"/>
            <p:cNvSpPr>
              <a:spLocks noChangeAspect="1"/>
            </p:cNvSpPr>
            <p:nvPr/>
          </p:nvSpPr>
          <p:spPr bwMode="auto">
            <a:xfrm flipH="1">
              <a:off x="1885" y="168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08" name="Line 86"/>
            <p:cNvSpPr>
              <a:spLocks noChangeAspect="1" noChangeShapeType="1"/>
            </p:cNvSpPr>
            <p:nvPr/>
          </p:nvSpPr>
          <p:spPr bwMode="auto">
            <a:xfrm>
              <a:off x="1886" y="1704"/>
              <a:ext cx="34" cy="0"/>
            </a:xfrm>
            <a:prstGeom prst="line">
              <a:avLst/>
            </a:prstGeom>
            <a:noFill/>
            <a:ln w="6350">
              <a:solidFill>
                <a:schemeClr val="tx1"/>
              </a:solidFill>
              <a:round/>
              <a:headEnd/>
              <a:tailEnd/>
            </a:ln>
          </p:spPr>
          <p:txBody>
            <a:bodyPr/>
            <a:lstStyle/>
            <a:p>
              <a:endParaRPr lang="en-US"/>
            </a:p>
          </p:txBody>
        </p:sp>
        <p:sp>
          <p:nvSpPr>
            <p:cNvPr id="185909" name="Arc 87"/>
            <p:cNvSpPr>
              <a:spLocks noChangeAspect="1"/>
            </p:cNvSpPr>
            <p:nvPr/>
          </p:nvSpPr>
          <p:spPr bwMode="auto">
            <a:xfrm>
              <a:off x="1793" y="168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10" name="Arc 88"/>
            <p:cNvSpPr>
              <a:spLocks noChangeAspect="1"/>
            </p:cNvSpPr>
            <p:nvPr/>
          </p:nvSpPr>
          <p:spPr bwMode="auto">
            <a:xfrm flipH="1">
              <a:off x="1776" y="168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911" name="Line 89"/>
            <p:cNvSpPr>
              <a:spLocks noChangeAspect="1" noChangeShapeType="1"/>
            </p:cNvSpPr>
            <p:nvPr/>
          </p:nvSpPr>
          <p:spPr bwMode="auto">
            <a:xfrm>
              <a:off x="1777" y="1704"/>
              <a:ext cx="34" cy="0"/>
            </a:xfrm>
            <a:prstGeom prst="line">
              <a:avLst/>
            </a:prstGeom>
            <a:noFill/>
            <a:ln w="6350">
              <a:solidFill>
                <a:schemeClr val="tx1"/>
              </a:solidFill>
              <a:round/>
              <a:headEnd/>
              <a:tailEnd/>
            </a:ln>
          </p:spPr>
          <p:txBody>
            <a:bodyPr/>
            <a:lstStyle/>
            <a:p>
              <a:endParaRPr lang="en-US"/>
            </a:p>
          </p:txBody>
        </p:sp>
      </p:grpSp>
      <p:sp>
        <p:nvSpPr>
          <p:cNvPr id="185365" name="Text Box 90"/>
          <p:cNvSpPr txBox="1">
            <a:spLocks noChangeArrowheads="1"/>
          </p:cNvSpPr>
          <p:nvPr/>
        </p:nvSpPr>
        <p:spPr bwMode="auto">
          <a:xfrm>
            <a:off x="0" y="35623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SCHOOL</a:t>
            </a:r>
            <a:endParaRPr lang="en-US" sz="800" b="1"/>
          </a:p>
        </p:txBody>
      </p:sp>
      <p:grpSp>
        <p:nvGrpSpPr>
          <p:cNvPr id="185366" name="Group 91"/>
          <p:cNvGrpSpPr>
            <a:grpSpLocks noChangeAspect="1"/>
          </p:cNvGrpSpPr>
          <p:nvPr/>
        </p:nvGrpSpPr>
        <p:grpSpPr bwMode="auto">
          <a:xfrm>
            <a:off x="1828800" y="3597275"/>
            <a:ext cx="182563" cy="206375"/>
            <a:chOff x="3696" y="1842"/>
            <a:chExt cx="240" cy="270"/>
          </a:xfrm>
        </p:grpSpPr>
        <p:sp>
          <p:nvSpPr>
            <p:cNvPr id="185895" name="Rectangle 92"/>
            <p:cNvSpPr>
              <a:spLocks noChangeAspect="1" noChangeArrowheads="1"/>
            </p:cNvSpPr>
            <p:nvPr/>
          </p:nvSpPr>
          <p:spPr bwMode="auto">
            <a:xfrm>
              <a:off x="3744" y="2016"/>
              <a:ext cx="144" cy="96"/>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85896" name="AutoShape 93"/>
            <p:cNvSpPr>
              <a:spLocks noChangeAspect="1" noChangeArrowheads="1"/>
            </p:cNvSpPr>
            <p:nvPr/>
          </p:nvSpPr>
          <p:spPr bwMode="auto">
            <a:xfrm>
              <a:off x="3696" y="1926"/>
              <a:ext cx="240"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85897" name="AutoShape 94"/>
            <p:cNvSpPr>
              <a:spLocks noChangeAspect="1" noChangeArrowheads="1"/>
            </p:cNvSpPr>
            <p:nvPr/>
          </p:nvSpPr>
          <p:spPr bwMode="auto">
            <a:xfrm>
              <a:off x="3792" y="1842"/>
              <a:ext cx="48"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85898" name="Rectangle 95"/>
            <p:cNvSpPr>
              <a:spLocks noChangeAspect="1" noChangeArrowheads="1"/>
            </p:cNvSpPr>
            <p:nvPr/>
          </p:nvSpPr>
          <p:spPr bwMode="auto">
            <a:xfrm>
              <a:off x="3789" y="2064"/>
              <a:ext cx="48" cy="48"/>
            </a:xfrm>
            <a:prstGeom prst="rect">
              <a:avLst/>
            </a:prstGeom>
            <a:solidFill>
              <a:srgbClr val="800000"/>
            </a:solidFill>
            <a:ln w="9525">
              <a:solidFill>
                <a:schemeClr val="tx1"/>
              </a:solidFill>
              <a:miter lim="800000"/>
              <a:headEnd/>
              <a:tailEnd/>
            </a:ln>
          </p:spPr>
          <p:txBody>
            <a:bodyPr wrap="none" anchor="ctr"/>
            <a:lstStyle/>
            <a:p>
              <a:endParaRPr lang="en-US"/>
            </a:p>
          </p:txBody>
        </p:sp>
      </p:grpSp>
      <p:grpSp>
        <p:nvGrpSpPr>
          <p:cNvPr id="185367" name="Group 96"/>
          <p:cNvGrpSpPr>
            <a:grpSpLocks noChangeAspect="1"/>
          </p:cNvGrpSpPr>
          <p:nvPr/>
        </p:nvGrpSpPr>
        <p:grpSpPr bwMode="auto">
          <a:xfrm>
            <a:off x="76200" y="3603625"/>
            <a:ext cx="209550" cy="238125"/>
            <a:chOff x="3696" y="1842"/>
            <a:chExt cx="240" cy="270"/>
          </a:xfrm>
        </p:grpSpPr>
        <p:sp>
          <p:nvSpPr>
            <p:cNvPr id="185891" name="Rectangle 97"/>
            <p:cNvSpPr>
              <a:spLocks noChangeAspect="1" noChangeArrowheads="1"/>
            </p:cNvSpPr>
            <p:nvPr/>
          </p:nvSpPr>
          <p:spPr bwMode="auto">
            <a:xfrm>
              <a:off x="3744" y="2016"/>
              <a:ext cx="144" cy="96"/>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85892" name="AutoShape 98"/>
            <p:cNvSpPr>
              <a:spLocks noChangeAspect="1" noChangeArrowheads="1"/>
            </p:cNvSpPr>
            <p:nvPr/>
          </p:nvSpPr>
          <p:spPr bwMode="auto">
            <a:xfrm>
              <a:off x="3696" y="1926"/>
              <a:ext cx="240"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85893" name="AutoShape 99"/>
            <p:cNvSpPr>
              <a:spLocks noChangeAspect="1" noChangeArrowheads="1"/>
            </p:cNvSpPr>
            <p:nvPr/>
          </p:nvSpPr>
          <p:spPr bwMode="auto">
            <a:xfrm>
              <a:off x="3792" y="1842"/>
              <a:ext cx="48"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85894" name="Rectangle 100"/>
            <p:cNvSpPr>
              <a:spLocks noChangeAspect="1" noChangeArrowheads="1"/>
            </p:cNvSpPr>
            <p:nvPr/>
          </p:nvSpPr>
          <p:spPr bwMode="auto">
            <a:xfrm>
              <a:off x="3789" y="2064"/>
              <a:ext cx="48" cy="48"/>
            </a:xfrm>
            <a:prstGeom prst="rect">
              <a:avLst/>
            </a:prstGeom>
            <a:solidFill>
              <a:srgbClr val="800000"/>
            </a:solidFill>
            <a:ln w="9525">
              <a:solidFill>
                <a:schemeClr val="tx1"/>
              </a:solidFill>
              <a:miter lim="800000"/>
              <a:headEnd/>
              <a:tailEnd/>
            </a:ln>
          </p:spPr>
          <p:txBody>
            <a:bodyPr wrap="none" anchor="ctr"/>
            <a:lstStyle/>
            <a:p>
              <a:endParaRPr lang="en-US"/>
            </a:p>
          </p:txBody>
        </p:sp>
      </p:grpSp>
      <p:grpSp>
        <p:nvGrpSpPr>
          <p:cNvPr id="185368" name="Group 101"/>
          <p:cNvGrpSpPr>
            <a:grpSpLocks noChangeAspect="1"/>
          </p:cNvGrpSpPr>
          <p:nvPr/>
        </p:nvGrpSpPr>
        <p:grpSpPr bwMode="auto">
          <a:xfrm>
            <a:off x="1828800" y="2419350"/>
            <a:ext cx="173038" cy="158750"/>
            <a:chOff x="2112" y="1776"/>
            <a:chExt cx="144" cy="132"/>
          </a:xfrm>
        </p:grpSpPr>
        <p:sp>
          <p:nvSpPr>
            <p:cNvPr id="185878" name="Rectangle 102"/>
            <p:cNvSpPr>
              <a:spLocks noChangeAspect="1" noChangeArrowheads="1"/>
            </p:cNvSpPr>
            <p:nvPr/>
          </p:nvSpPr>
          <p:spPr bwMode="auto">
            <a:xfrm>
              <a:off x="2147" y="1834"/>
              <a:ext cx="74" cy="74"/>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879" name="Rectangle 103"/>
            <p:cNvSpPr>
              <a:spLocks noChangeAspect="1" noChangeArrowheads="1"/>
            </p:cNvSpPr>
            <p:nvPr/>
          </p:nvSpPr>
          <p:spPr bwMode="auto">
            <a:xfrm>
              <a:off x="2221"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880" name="Rectangle 104"/>
            <p:cNvSpPr>
              <a:spLocks noChangeAspect="1" noChangeArrowheads="1"/>
            </p:cNvSpPr>
            <p:nvPr/>
          </p:nvSpPr>
          <p:spPr bwMode="auto">
            <a:xfrm>
              <a:off x="2112"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85881" name="Arc 105"/>
            <p:cNvSpPr>
              <a:spLocks noChangeAspect="1"/>
            </p:cNvSpPr>
            <p:nvPr/>
          </p:nvSpPr>
          <p:spPr bwMode="auto">
            <a:xfrm>
              <a:off x="2184"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82" name="Arc 106"/>
            <p:cNvSpPr>
              <a:spLocks noChangeAspect="1"/>
            </p:cNvSpPr>
            <p:nvPr/>
          </p:nvSpPr>
          <p:spPr bwMode="auto">
            <a:xfrm flipH="1">
              <a:off x="2149"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83" name="Line 107"/>
            <p:cNvSpPr>
              <a:spLocks noChangeAspect="1" noChangeShapeType="1"/>
            </p:cNvSpPr>
            <p:nvPr/>
          </p:nvSpPr>
          <p:spPr bwMode="auto">
            <a:xfrm>
              <a:off x="2150" y="1835"/>
              <a:ext cx="70" cy="0"/>
            </a:xfrm>
            <a:prstGeom prst="line">
              <a:avLst/>
            </a:prstGeom>
            <a:noFill/>
            <a:ln w="6350">
              <a:solidFill>
                <a:schemeClr val="tx1"/>
              </a:solidFill>
              <a:round/>
              <a:headEnd/>
              <a:tailEnd/>
            </a:ln>
          </p:spPr>
          <p:txBody>
            <a:bodyPr/>
            <a:lstStyle/>
            <a:p>
              <a:endParaRPr lang="en-US"/>
            </a:p>
          </p:txBody>
        </p:sp>
        <p:sp>
          <p:nvSpPr>
            <p:cNvPr id="185884" name="Arc 108"/>
            <p:cNvSpPr>
              <a:spLocks noChangeAspect="1"/>
            </p:cNvSpPr>
            <p:nvPr/>
          </p:nvSpPr>
          <p:spPr bwMode="auto">
            <a:xfrm>
              <a:off x="2238"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85" name="Arc 109"/>
            <p:cNvSpPr>
              <a:spLocks noChangeAspect="1"/>
            </p:cNvSpPr>
            <p:nvPr/>
          </p:nvSpPr>
          <p:spPr bwMode="auto">
            <a:xfrm flipH="1">
              <a:off x="2221"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86" name="Line 110"/>
            <p:cNvSpPr>
              <a:spLocks noChangeAspect="1" noChangeShapeType="1"/>
            </p:cNvSpPr>
            <p:nvPr/>
          </p:nvSpPr>
          <p:spPr bwMode="auto">
            <a:xfrm>
              <a:off x="2222" y="1794"/>
              <a:ext cx="34" cy="0"/>
            </a:xfrm>
            <a:prstGeom prst="line">
              <a:avLst/>
            </a:prstGeom>
            <a:noFill/>
            <a:ln w="6350">
              <a:solidFill>
                <a:schemeClr val="tx1"/>
              </a:solidFill>
              <a:round/>
              <a:headEnd/>
              <a:tailEnd/>
            </a:ln>
          </p:spPr>
          <p:txBody>
            <a:bodyPr/>
            <a:lstStyle/>
            <a:p>
              <a:endParaRPr lang="en-US"/>
            </a:p>
          </p:txBody>
        </p:sp>
        <p:sp>
          <p:nvSpPr>
            <p:cNvPr id="185887" name="Arc 111"/>
            <p:cNvSpPr>
              <a:spLocks noChangeAspect="1"/>
            </p:cNvSpPr>
            <p:nvPr/>
          </p:nvSpPr>
          <p:spPr bwMode="auto">
            <a:xfrm>
              <a:off x="2129"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88" name="Arc 112"/>
            <p:cNvSpPr>
              <a:spLocks noChangeAspect="1"/>
            </p:cNvSpPr>
            <p:nvPr/>
          </p:nvSpPr>
          <p:spPr bwMode="auto">
            <a:xfrm flipH="1">
              <a:off x="2112"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89" name="Line 113"/>
            <p:cNvSpPr>
              <a:spLocks noChangeAspect="1" noChangeShapeType="1"/>
            </p:cNvSpPr>
            <p:nvPr/>
          </p:nvSpPr>
          <p:spPr bwMode="auto">
            <a:xfrm>
              <a:off x="2113" y="1794"/>
              <a:ext cx="34" cy="0"/>
            </a:xfrm>
            <a:prstGeom prst="line">
              <a:avLst/>
            </a:prstGeom>
            <a:noFill/>
            <a:ln w="6350">
              <a:solidFill>
                <a:schemeClr val="tx1"/>
              </a:solidFill>
              <a:round/>
              <a:headEnd/>
              <a:tailEnd/>
            </a:ln>
          </p:spPr>
          <p:txBody>
            <a:bodyPr/>
            <a:lstStyle/>
            <a:p>
              <a:endParaRPr lang="en-US"/>
            </a:p>
          </p:txBody>
        </p:sp>
        <p:sp>
          <p:nvSpPr>
            <p:cNvPr id="185890" name="Rectangle 114"/>
            <p:cNvSpPr>
              <a:spLocks noChangeAspect="1" noChangeArrowheads="1"/>
            </p:cNvSpPr>
            <p:nvPr/>
          </p:nvSpPr>
          <p:spPr bwMode="auto">
            <a:xfrm>
              <a:off x="2166" y="1873"/>
              <a:ext cx="35" cy="35"/>
            </a:xfrm>
            <a:prstGeom prst="rect">
              <a:avLst/>
            </a:prstGeom>
            <a:solidFill>
              <a:srgbClr val="CC9900"/>
            </a:solidFill>
            <a:ln w="9525">
              <a:solidFill>
                <a:schemeClr val="tx1"/>
              </a:solidFill>
              <a:miter lim="800000"/>
              <a:headEnd/>
              <a:tailEnd/>
            </a:ln>
          </p:spPr>
          <p:txBody>
            <a:bodyPr wrap="none" anchor="ctr"/>
            <a:lstStyle/>
            <a:p>
              <a:endParaRPr lang="en-US"/>
            </a:p>
          </p:txBody>
        </p:sp>
      </p:grpSp>
      <p:sp>
        <p:nvSpPr>
          <p:cNvPr id="185369" name="Text Box 115"/>
          <p:cNvSpPr txBox="1">
            <a:spLocks noChangeArrowheads="1"/>
          </p:cNvSpPr>
          <p:nvPr/>
        </p:nvSpPr>
        <p:spPr bwMode="auto">
          <a:xfrm>
            <a:off x="0" y="3927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HOUSE</a:t>
            </a:r>
            <a:endParaRPr lang="en-US" sz="1000" b="1"/>
          </a:p>
        </p:txBody>
      </p:sp>
      <p:grpSp>
        <p:nvGrpSpPr>
          <p:cNvPr id="185370" name="Group 116"/>
          <p:cNvGrpSpPr>
            <a:grpSpLocks/>
          </p:cNvGrpSpPr>
          <p:nvPr/>
        </p:nvGrpSpPr>
        <p:grpSpPr bwMode="auto">
          <a:xfrm>
            <a:off x="1828800" y="4035425"/>
            <a:ext cx="155575" cy="155575"/>
            <a:chOff x="2524" y="1780"/>
            <a:chExt cx="98" cy="98"/>
          </a:xfrm>
        </p:grpSpPr>
        <p:sp>
          <p:nvSpPr>
            <p:cNvPr id="185874" name="Rectangle 117"/>
            <p:cNvSpPr>
              <a:spLocks noChangeAspect="1" noChangeArrowheads="1"/>
            </p:cNvSpPr>
            <p:nvPr/>
          </p:nvSpPr>
          <p:spPr bwMode="auto">
            <a:xfrm>
              <a:off x="2534" y="1825"/>
              <a:ext cx="80" cy="5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75" name="Rectangle 118"/>
            <p:cNvSpPr>
              <a:spLocks noChangeAspect="1" noChangeArrowheads="1"/>
            </p:cNvSpPr>
            <p:nvPr/>
          </p:nvSpPr>
          <p:spPr bwMode="auto">
            <a:xfrm>
              <a:off x="2559" y="1851"/>
              <a:ext cx="27" cy="27"/>
            </a:xfrm>
            <a:prstGeom prst="rect">
              <a:avLst/>
            </a:prstGeom>
            <a:solidFill>
              <a:srgbClr val="993300"/>
            </a:solidFill>
            <a:ln w="9525">
              <a:solidFill>
                <a:schemeClr val="tx1"/>
              </a:solidFill>
              <a:miter lim="800000"/>
              <a:headEnd/>
              <a:tailEnd/>
            </a:ln>
          </p:spPr>
          <p:txBody>
            <a:bodyPr wrap="none" anchor="ctr"/>
            <a:lstStyle/>
            <a:p>
              <a:endParaRPr lang="en-US"/>
            </a:p>
          </p:txBody>
        </p:sp>
        <p:sp>
          <p:nvSpPr>
            <p:cNvPr id="185876" name="Rectangle 119"/>
            <p:cNvSpPr>
              <a:spLocks noChangeArrowheads="1"/>
            </p:cNvSpPr>
            <p:nvPr/>
          </p:nvSpPr>
          <p:spPr bwMode="auto">
            <a:xfrm>
              <a:off x="2541" y="1780"/>
              <a:ext cx="17" cy="35"/>
            </a:xfrm>
            <a:prstGeom prst="rect">
              <a:avLst/>
            </a:prstGeom>
            <a:solidFill>
              <a:srgbClr val="800000"/>
            </a:solidFill>
            <a:ln w="9525">
              <a:solidFill>
                <a:schemeClr val="tx1"/>
              </a:solidFill>
              <a:miter lim="800000"/>
              <a:headEnd/>
              <a:tailEnd/>
            </a:ln>
          </p:spPr>
          <p:txBody>
            <a:bodyPr wrap="none" anchor="ctr"/>
            <a:lstStyle/>
            <a:p>
              <a:endParaRPr lang="en-US"/>
            </a:p>
          </p:txBody>
        </p:sp>
        <p:sp>
          <p:nvSpPr>
            <p:cNvPr id="185877" name="AutoShape 120"/>
            <p:cNvSpPr>
              <a:spLocks noChangeAspect="1" noChangeArrowheads="1"/>
            </p:cNvSpPr>
            <p:nvPr/>
          </p:nvSpPr>
          <p:spPr bwMode="auto">
            <a:xfrm>
              <a:off x="2524" y="1787"/>
              <a:ext cx="98" cy="39"/>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grpSp>
      <p:grpSp>
        <p:nvGrpSpPr>
          <p:cNvPr id="185371" name="Group 121"/>
          <p:cNvGrpSpPr>
            <a:grpSpLocks noChangeAspect="1"/>
          </p:cNvGrpSpPr>
          <p:nvPr/>
        </p:nvGrpSpPr>
        <p:grpSpPr bwMode="auto">
          <a:xfrm>
            <a:off x="84138" y="4013200"/>
            <a:ext cx="192087" cy="192088"/>
            <a:chOff x="2524" y="1780"/>
            <a:chExt cx="98" cy="98"/>
          </a:xfrm>
        </p:grpSpPr>
        <p:sp>
          <p:nvSpPr>
            <p:cNvPr id="185870" name="Rectangle 122"/>
            <p:cNvSpPr>
              <a:spLocks noChangeAspect="1" noChangeArrowheads="1"/>
            </p:cNvSpPr>
            <p:nvPr/>
          </p:nvSpPr>
          <p:spPr bwMode="auto">
            <a:xfrm>
              <a:off x="2534" y="1825"/>
              <a:ext cx="80" cy="5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71" name="Rectangle 123"/>
            <p:cNvSpPr>
              <a:spLocks noChangeAspect="1" noChangeArrowheads="1"/>
            </p:cNvSpPr>
            <p:nvPr/>
          </p:nvSpPr>
          <p:spPr bwMode="auto">
            <a:xfrm>
              <a:off x="2559" y="1851"/>
              <a:ext cx="27" cy="27"/>
            </a:xfrm>
            <a:prstGeom prst="rect">
              <a:avLst/>
            </a:prstGeom>
            <a:solidFill>
              <a:srgbClr val="993300"/>
            </a:solidFill>
            <a:ln w="9525">
              <a:solidFill>
                <a:schemeClr val="tx1"/>
              </a:solidFill>
              <a:miter lim="800000"/>
              <a:headEnd/>
              <a:tailEnd/>
            </a:ln>
          </p:spPr>
          <p:txBody>
            <a:bodyPr wrap="none" anchor="ctr"/>
            <a:lstStyle/>
            <a:p>
              <a:endParaRPr lang="en-US"/>
            </a:p>
          </p:txBody>
        </p:sp>
        <p:sp>
          <p:nvSpPr>
            <p:cNvPr id="185872" name="Rectangle 124"/>
            <p:cNvSpPr>
              <a:spLocks noChangeAspect="1" noChangeArrowheads="1"/>
            </p:cNvSpPr>
            <p:nvPr/>
          </p:nvSpPr>
          <p:spPr bwMode="auto">
            <a:xfrm>
              <a:off x="2541" y="1780"/>
              <a:ext cx="17" cy="35"/>
            </a:xfrm>
            <a:prstGeom prst="rect">
              <a:avLst/>
            </a:prstGeom>
            <a:solidFill>
              <a:srgbClr val="800000"/>
            </a:solidFill>
            <a:ln w="9525">
              <a:solidFill>
                <a:schemeClr val="tx1"/>
              </a:solidFill>
              <a:miter lim="800000"/>
              <a:headEnd/>
              <a:tailEnd/>
            </a:ln>
          </p:spPr>
          <p:txBody>
            <a:bodyPr wrap="none" anchor="ctr"/>
            <a:lstStyle/>
            <a:p>
              <a:endParaRPr lang="en-US"/>
            </a:p>
          </p:txBody>
        </p:sp>
        <p:sp>
          <p:nvSpPr>
            <p:cNvPr id="185873" name="AutoShape 125"/>
            <p:cNvSpPr>
              <a:spLocks noChangeAspect="1" noChangeArrowheads="1"/>
            </p:cNvSpPr>
            <p:nvPr/>
          </p:nvSpPr>
          <p:spPr bwMode="auto">
            <a:xfrm>
              <a:off x="2524" y="1787"/>
              <a:ext cx="98" cy="39"/>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grpSp>
      <p:sp>
        <p:nvSpPr>
          <p:cNvPr id="185372" name="Text Box 126"/>
          <p:cNvSpPr txBox="1">
            <a:spLocks noChangeArrowheads="1"/>
          </p:cNvSpPr>
          <p:nvPr/>
        </p:nvSpPr>
        <p:spPr bwMode="auto">
          <a:xfrm>
            <a:off x="0" y="16097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PALACE</a:t>
            </a:r>
            <a:endParaRPr lang="en-US" sz="800" b="1"/>
          </a:p>
        </p:txBody>
      </p:sp>
      <p:grpSp>
        <p:nvGrpSpPr>
          <p:cNvPr id="185373" name="Group 127"/>
          <p:cNvGrpSpPr>
            <a:grpSpLocks/>
          </p:cNvGrpSpPr>
          <p:nvPr/>
        </p:nvGrpSpPr>
        <p:grpSpPr bwMode="auto">
          <a:xfrm>
            <a:off x="76200" y="1695450"/>
            <a:ext cx="228600" cy="209550"/>
            <a:chOff x="1776" y="1686"/>
            <a:chExt cx="144" cy="132"/>
          </a:xfrm>
        </p:grpSpPr>
        <p:sp>
          <p:nvSpPr>
            <p:cNvPr id="185857" name="Rectangle 128"/>
            <p:cNvSpPr>
              <a:spLocks noChangeAspect="1" noChangeArrowheads="1"/>
            </p:cNvSpPr>
            <p:nvPr/>
          </p:nvSpPr>
          <p:spPr bwMode="auto">
            <a:xfrm>
              <a:off x="1811" y="1744"/>
              <a:ext cx="74" cy="74"/>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58" name="Rectangle 129"/>
            <p:cNvSpPr>
              <a:spLocks noChangeAspect="1" noChangeArrowheads="1"/>
            </p:cNvSpPr>
            <p:nvPr/>
          </p:nvSpPr>
          <p:spPr bwMode="auto">
            <a:xfrm>
              <a:off x="1885" y="1703"/>
              <a:ext cx="35" cy="11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59" name="Rectangle 130"/>
            <p:cNvSpPr>
              <a:spLocks noChangeAspect="1" noChangeArrowheads="1"/>
            </p:cNvSpPr>
            <p:nvPr/>
          </p:nvSpPr>
          <p:spPr bwMode="auto">
            <a:xfrm>
              <a:off x="1776" y="1703"/>
              <a:ext cx="35" cy="11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60" name="Rectangle 131"/>
            <p:cNvSpPr>
              <a:spLocks noChangeAspect="1" noChangeArrowheads="1"/>
            </p:cNvSpPr>
            <p:nvPr/>
          </p:nvSpPr>
          <p:spPr bwMode="auto">
            <a:xfrm>
              <a:off x="1830" y="1783"/>
              <a:ext cx="35" cy="35"/>
            </a:xfrm>
            <a:prstGeom prst="rect">
              <a:avLst/>
            </a:prstGeom>
            <a:solidFill>
              <a:srgbClr val="CC9900"/>
            </a:solidFill>
            <a:ln w="9525">
              <a:solidFill>
                <a:schemeClr val="tx1"/>
              </a:solidFill>
              <a:miter lim="800000"/>
              <a:headEnd/>
              <a:tailEnd/>
            </a:ln>
          </p:spPr>
          <p:txBody>
            <a:bodyPr wrap="none" anchor="ctr"/>
            <a:lstStyle/>
            <a:p>
              <a:endParaRPr lang="en-US"/>
            </a:p>
          </p:txBody>
        </p:sp>
        <p:sp>
          <p:nvSpPr>
            <p:cNvPr id="185861" name="Arc 132"/>
            <p:cNvSpPr>
              <a:spLocks noChangeAspect="1"/>
            </p:cNvSpPr>
            <p:nvPr/>
          </p:nvSpPr>
          <p:spPr bwMode="auto">
            <a:xfrm>
              <a:off x="1848" y="171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62" name="Arc 133"/>
            <p:cNvSpPr>
              <a:spLocks noChangeAspect="1"/>
            </p:cNvSpPr>
            <p:nvPr/>
          </p:nvSpPr>
          <p:spPr bwMode="auto">
            <a:xfrm flipH="1">
              <a:off x="1813" y="171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63" name="Line 134"/>
            <p:cNvSpPr>
              <a:spLocks noChangeAspect="1" noChangeShapeType="1"/>
            </p:cNvSpPr>
            <p:nvPr/>
          </p:nvSpPr>
          <p:spPr bwMode="auto">
            <a:xfrm>
              <a:off x="1814" y="1745"/>
              <a:ext cx="70" cy="0"/>
            </a:xfrm>
            <a:prstGeom prst="line">
              <a:avLst/>
            </a:prstGeom>
            <a:noFill/>
            <a:ln w="6350">
              <a:solidFill>
                <a:schemeClr val="tx1"/>
              </a:solidFill>
              <a:round/>
              <a:headEnd/>
              <a:tailEnd/>
            </a:ln>
          </p:spPr>
          <p:txBody>
            <a:bodyPr/>
            <a:lstStyle/>
            <a:p>
              <a:endParaRPr lang="en-US"/>
            </a:p>
          </p:txBody>
        </p:sp>
        <p:sp>
          <p:nvSpPr>
            <p:cNvPr id="185864" name="Arc 135"/>
            <p:cNvSpPr>
              <a:spLocks noChangeAspect="1"/>
            </p:cNvSpPr>
            <p:nvPr/>
          </p:nvSpPr>
          <p:spPr bwMode="auto">
            <a:xfrm>
              <a:off x="1902" y="168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65" name="Arc 136"/>
            <p:cNvSpPr>
              <a:spLocks noChangeAspect="1"/>
            </p:cNvSpPr>
            <p:nvPr/>
          </p:nvSpPr>
          <p:spPr bwMode="auto">
            <a:xfrm flipH="1">
              <a:off x="1885" y="168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66" name="Line 137"/>
            <p:cNvSpPr>
              <a:spLocks noChangeAspect="1" noChangeShapeType="1"/>
            </p:cNvSpPr>
            <p:nvPr/>
          </p:nvSpPr>
          <p:spPr bwMode="auto">
            <a:xfrm>
              <a:off x="1886" y="1704"/>
              <a:ext cx="34" cy="0"/>
            </a:xfrm>
            <a:prstGeom prst="line">
              <a:avLst/>
            </a:prstGeom>
            <a:noFill/>
            <a:ln w="6350">
              <a:solidFill>
                <a:schemeClr val="tx1"/>
              </a:solidFill>
              <a:round/>
              <a:headEnd/>
              <a:tailEnd/>
            </a:ln>
          </p:spPr>
          <p:txBody>
            <a:bodyPr/>
            <a:lstStyle/>
            <a:p>
              <a:endParaRPr lang="en-US"/>
            </a:p>
          </p:txBody>
        </p:sp>
        <p:sp>
          <p:nvSpPr>
            <p:cNvPr id="185867" name="Arc 138"/>
            <p:cNvSpPr>
              <a:spLocks noChangeAspect="1"/>
            </p:cNvSpPr>
            <p:nvPr/>
          </p:nvSpPr>
          <p:spPr bwMode="auto">
            <a:xfrm>
              <a:off x="1793" y="168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68" name="Arc 139"/>
            <p:cNvSpPr>
              <a:spLocks noChangeAspect="1"/>
            </p:cNvSpPr>
            <p:nvPr/>
          </p:nvSpPr>
          <p:spPr bwMode="auto">
            <a:xfrm flipH="1">
              <a:off x="1776" y="168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85869" name="Line 140"/>
            <p:cNvSpPr>
              <a:spLocks noChangeAspect="1" noChangeShapeType="1"/>
            </p:cNvSpPr>
            <p:nvPr/>
          </p:nvSpPr>
          <p:spPr bwMode="auto">
            <a:xfrm>
              <a:off x="1777" y="1704"/>
              <a:ext cx="34" cy="0"/>
            </a:xfrm>
            <a:prstGeom prst="line">
              <a:avLst/>
            </a:prstGeom>
            <a:noFill/>
            <a:ln w="6350">
              <a:solidFill>
                <a:schemeClr val="tx1"/>
              </a:solidFill>
              <a:round/>
              <a:headEnd/>
              <a:tailEnd/>
            </a:ln>
          </p:spPr>
          <p:txBody>
            <a:bodyPr/>
            <a:lstStyle/>
            <a:p>
              <a:endParaRPr lang="en-US"/>
            </a:p>
          </p:txBody>
        </p:sp>
      </p:grpSp>
      <p:grpSp>
        <p:nvGrpSpPr>
          <p:cNvPr id="185374" name="Group 141"/>
          <p:cNvGrpSpPr>
            <a:grpSpLocks noChangeAspect="1"/>
          </p:cNvGrpSpPr>
          <p:nvPr/>
        </p:nvGrpSpPr>
        <p:grpSpPr bwMode="auto">
          <a:xfrm>
            <a:off x="1828800" y="2066925"/>
            <a:ext cx="173038" cy="165100"/>
            <a:chOff x="-359" y="2070"/>
            <a:chExt cx="94" cy="90"/>
          </a:xfrm>
        </p:grpSpPr>
        <p:grpSp>
          <p:nvGrpSpPr>
            <p:cNvPr id="185840" name="Group 142"/>
            <p:cNvGrpSpPr>
              <a:grpSpLocks noChangeAspect="1"/>
            </p:cNvGrpSpPr>
            <p:nvPr/>
          </p:nvGrpSpPr>
          <p:grpSpPr bwMode="auto">
            <a:xfrm>
              <a:off x="-359" y="2085"/>
              <a:ext cx="94" cy="75"/>
              <a:chOff x="-359" y="2085"/>
              <a:chExt cx="94" cy="75"/>
            </a:xfrm>
          </p:grpSpPr>
          <p:sp>
            <p:nvSpPr>
              <p:cNvPr id="185853" name="Rectangle 143"/>
              <p:cNvSpPr>
                <a:spLocks noChangeAspect="1" noChangeArrowheads="1"/>
              </p:cNvSpPr>
              <p:nvPr/>
            </p:nvSpPr>
            <p:spPr bwMode="auto">
              <a:xfrm>
                <a:off x="-336" y="2112"/>
                <a:ext cx="48" cy="48"/>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54" name="Rectangle 144"/>
              <p:cNvSpPr>
                <a:spLocks noChangeAspect="1" noChangeArrowheads="1"/>
              </p:cNvSpPr>
              <p:nvPr/>
            </p:nvSpPr>
            <p:spPr bwMode="auto">
              <a:xfrm>
                <a:off x="-288"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55" name="Rectangle 145"/>
              <p:cNvSpPr>
                <a:spLocks noChangeAspect="1" noChangeArrowheads="1"/>
              </p:cNvSpPr>
              <p:nvPr/>
            </p:nvSpPr>
            <p:spPr bwMode="auto">
              <a:xfrm>
                <a:off x="-359"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856" name="Rectangle 146"/>
              <p:cNvSpPr>
                <a:spLocks noChangeAspect="1" noChangeArrowheads="1"/>
              </p:cNvSpPr>
              <p:nvPr/>
            </p:nvSpPr>
            <p:spPr bwMode="auto">
              <a:xfrm>
                <a:off x="-324" y="2137"/>
                <a:ext cx="23" cy="23"/>
              </a:xfrm>
              <a:prstGeom prst="rect">
                <a:avLst/>
              </a:prstGeom>
              <a:solidFill>
                <a:srgbClr val="CC9900"/>
              </a:solidFill>
              <a:ln w="9525">
                <a:solidFill>
                  <a:schemeClr val="tx1"/>
                </a:solidFill>
                <a:miter lim="800000"/>
                <a:headEnd/>
                <a:tailEnd/>
              </a:ln>
            </p:spPr>
            <p:txBody>
              <a:bodyPr wrap="none" anchor="ctr"/>
              <a:lstStyle/>
              <a:p>
                <a:endParaRPr lang="en-US"/>
              </a:p>
            </p:txBody>
          </p:sp>
        </p:grpSp>
        <p:grpSp>
          <p:nvGrpSpPr>
            <p:cNvPr id="185841" name="Group 147"/>
            <p:cNvGrpSpPr>
              <a:grpSpLocks noChangeAspect="1"/>
            </p:cNvGrpSpPr>
            <p:nvPr/>
          </p:nvGrpSpPr>
          <p:grpSpPr bwMode="auto">
            <a:xfrm>
              <a:off x="-336" y="2088"/>
              <a:ext cx="46" cy="23"/>
              <a:chOff x="950" y="3120"/>
              <a:chExt cx="117" cy="58"/>
            </a:xfrm>
          </p:grpSpPr>
          <p:sp>
            <p:nvSpPr>
              <p:cNvPr id="185850" name="Arc 148"/>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51" name="Arc 149"/>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52" name="Line 150"/>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85842" name="Group 151"/>
            <p:cNvGrpSpPr>
              <a:grpSpLocks noChangeAspect="1"/>
            </p:cNvGrpSpPr>
            <p:nvPr/>
          </p:nvGrpSpPr>
          <p:grpSpPr bwMode="auto">
            <a:xfrm>
              <a:off x="-288" y="2070"/>
              <a:ext cx="23" cy="12"/>
              <a:chOff x="950" y="3120"/>
              <a:chExt cx="117" cy="58"/>
            </a:xfrm>
          </p:grpSpPr>
          <p:sp>
            <p:nvSpPr>
              <p:cNvPr id="185847" name="Arc 152"/>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48" name="Arc 153"/>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49" name="Line 154"/>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85843" name="Group 155"/>
            <p:cNvGrpSpPr>
              <a:grpSpLocks noChangeAspect="1"/>
            </p:cNvGrpSpPr>
            <p:nvPr/>
          </p:nvGrpSpPr>
          <p:grpSpPr bwMode="auto">
            <a:xfrm>
              <a:off x="-359" y="2070"/>
              <a:ext cx="23" cy="12"/>
              <a:chOff x="950" y="3120"/>
              <a:chExt cx="117" cy="58"/>
            </a:xfrm>
          </p:grpSpPr>
          <p:sp>
            <p:nvSpPr>
              <p:cNvPr id="185844" name="Arc 156"/>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45" name="Arc 157"/>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85846" name="Line 158"/>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sp>
        <p:nvSpPr>
          <p:cNvPr id="185375" name="Text Box 159"/>
          <p:cNvSpPr txBox="1">
            <a:spLocks noChangeArrowheads="1"/>
          </p:cNvSpPr>
          <p:nvPr/>
        </p:nvSpPr>
        <p:spPr bwMode="auto">
          <a:xfrm>
            <a:off x="2819400" y="24003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AMUSEMENT PARK</a:t>
            </a:r>
            <a:endParaRPr lang="en-US" sz="800" b="1"/>
          </a:p>
        </p:txBody>
      </p:sp>
      <p:grpSp>
        <p:nvGrpSpPr>
          <p:cNvPr id="185376" name="Group 160"/>
          <p:cNvGrpSpPr>
            <a:grpSpLocks/>
          </p:cNvGrpSpPr>
          <p:nvPr/>
        </p:nvGrpSpPr>
        <p:grpSpPr bwMode="auto">
          <a:xfrm>
            <a:off x="2895600" y="2460625"/>
            <a:ext cx="228600" cy="228600"/>
            <a:chOff x="1056" y="2928"/>
            <a:chExt cx="144" cy="144"/>
          </a:xfrm>
        </p:grpSpPr>
        <p:sp>
          <p:nvSpPr>
            <p:cNvPr id="185835" name="Rectangle 161"/>
            <p:cNvSpPr>
              <a:spLocks noChangeArrowheads="1"/>
            </p:cNvSpPr>
            <p:nvPr/>
          </p:nvSpPr>
          <p:spPr bwMode="auto">
            <a:xfrm>
              <a:off x="1056" y="292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836" name="AutoShape 162"/>
            <p:cNvSpPr>
              <a:spLocks noChangeAspect="1" noChangeArrowheads="1"/>
            </p:cNvSpPr>
            <p:nvPr/>
          </p:nvSpPr>
          <p:spPr bwMode="auto">
            <a:xfrm flipH="1" flipV="1">
              <a:off x="1106" y="2982"/>
              <a:ext cx="40" cy="79"/>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grpSp>
          <p:nvGrpSpPr>
            <p:cNvPr id="185837" name="Group 163"/>
            <p:cNvGrpSpPr>
              <a:grpSpLocks/>
            </p:cNvGrpSpPr>
            <p:nvPr/>
          </p:nvGrpSpPr>
          <p:grpSpPr bwMode="auto">
            <a:xfrm>
              <a:off x="1091" y="2942"/>
              <a:ext cx="69" cy="40"/>
              <a:chOff x="566" y="2784"/>
              <a:chExt cx="69" cy="40"/>
            </a:xfrm>
          </p:grpSpPr>
          <p:sp>
            <p:nvSpPr>
              <p:cNvPr id="185838" name="Oval 164"/>
              <p:cNvSpPr>
                <a:spLocks noChangeArrowheads="1"/>
              </p:cNvSpPr>
              <p:nvPr/>
            </p:nvSpPr>
            <p:spPr bwMode="auto">
              <a:xfrm>
                <a:off x="576" y="2784"/>
                <a:ext cx="52" cy="40"/>
              </a:xfrm>
              <a:prstGeom prst="ellipse">
                <a:avLst/>
              </a:prstGeom>
              <a:solidFill>
                <a:srgbClr val="FFCC99"/>
              </a:solidFill>
              <a:ln w="9525">
                <a:solidFill>
                  <a:srgbClr val="FFCC99"/>
                </a:solidFill>
                <a:round/>
                <a:headEnd/>
                <a:tailEnd/>
              </a:ln>
            </p:spPr>
            <p:txBody>
              <a:bodyPr wrap="none" anchor="ctr"/>
              <a:lstStyle/>
              <a:p>
                <a:endParaRPr lang="en-US"/>
              </a:p>
            </p:txBody>
          </p:sp>
          <p:sp>
            <p:nvSpPr>
              <p:cNvPr id="185839" name="AutoShape 165"/>
              <p:cNvSpPr>
                <a:spLocks noChangeArrowheads="1"/>
              </p:cNvSpPr>
              <p:nvPr/>
            </p:nvSpPr>
            <p:spPr bwMode="auto">
              <a:xfrm>
                <a:off x="566" y="2811"/>
                <a:ext cx="69" cy="12"/>
              </a:xfrm>
              <a:prstGeom prst="roundRect">
                <a:avLst>
                  <a:gd name="adj" fmla="val 16667"/>
                </a:avLst>
              </a:prstGeom>
              <a:solidFill>
                <a:srgbClr val="FFCC99"/>
              </a:solidFill>
              <a:ln w="9525">
                <a:solidFill>
                  <a:srgbClr val="FFCC99"/>
                </a:solidFill>
                <a:round/>
                <a:headEnd/>
                <a:tailEnd/>
              </a:ln>
            </p:spPr>
            <p:txBody>
              <a:bodyPr wrap="none" anchor="ctr"/>
              <a:lstStyle/>
              <a:p>
                <a:endParaRPr lang="en-US"/>
              </a:p>
            </p:txBody>
          </p:sp>
        </p:grpSp>
      </p:grpSp>
      <p:grpSp>
        <p:nvGrpSpPr>
          <p:cNvPr id="185377" name="Group 166"/>
          <p:cNvGrpSpPr>
            <a:grpSpLocks noChangeAspect="1"/>
          </p:cNvGrpSpPr>
          <p:nvPr/>
        </p:nvGrpSpPr>
        <p:grpSpPr bwMode="auto">
          <a:xfrm>
            <a:off x="2514600" y="2460625"/>
            <a:ext cx="173038" cy="173038"/>
            <a:chOff x="1056" y="2928"/>
            <a:chExt cx="144" cy="144"/>
          </a:xfrm>
        </p:grpSpPr>
        <p:sp>
          <p:nvSpPr>
            <p:cNvPr id="185830" name="Rectangle 167"/>
            <p:cNvSpPr>
              <a:spLocks noChangeAspect="1" noChangeArrowheads="1"/>
            </p:cNvSpPr>
            <p:nvPr/>
          </p:nvSpPr>
          <p:spPr bwMode="auto">
            <a:xfrm>
              <a:off x="1056" y="292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831" name="AutoShape 168"/>
            <p:cNvSpPr>
              <a:spLocks noChangeAspect="1" noChangeArrowheads="1"/>
            </p:cNvSpPr>
            <p:nvPr/>
          </p:nvSpPr>
          <p:spPr bwMode="auto">
            <a:xfrm flipH="1" flipV="1">
              <a:off x="1106" y="2982"/>
              <a:ext cx="40" cy="79"/>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grpSp>
          <p:nvGrpSpPr>
            <p:cNvPr id="185832" name="Group 169"/>
            <p:cNvGrpSpPr>
              <a:grpSpLocks noChangeAspect="1"/>
            </p:cNvGrpSpPr>
            <p:nvPr/>
          </p:nvGrpSpPr>
          <p:grpSpPr bwMode="auto">
            <a:xfrm>
              <a:off x="1091" y="2942"/>
              <a:ext cx="69" cy="40"/>
              <a:chOff x="566" y="2784"/>
              <a:chExt cx="69" cy="40"/>
            </a:xfrm>
          </p:grpSpPr>
          <p:sp>
            <p:nvSpPr>
              <p:cNvPr id="185833" name="Oval 170"/>
              <p:cNvSpPr>
                <a:spLocks noChangeAspect="1" noChangeArrowheads="1"/>
              </p:cNvSpPr>
              <p:nvPr/>
            </p:nvSpPr>
            <p:spPr bwMode="auto">
              <a:xfrm>
                <a:off x="576" y="2784"/>
                <a:ext cx="52" cy="40"/>
              </a:xfrm>
              <a:prstGeom prst="ellipse">
                <a:avLst/>
              </a:prstGeom>
              <a:solidFill>
                <a:srgbClr val="FFCC99"/>
              </a:solidFill>
              <a:ln w="9525">
                <a:solidFill>
                  <a:srgbClr val="FFCC99"/>
                </a:solidFill>
                <a:round/>
                <a:headEnd/>
                <a:tailEnd/>
              </a:ln>
            </p:spPr>
            <p:txBody>
              <a:bodyPr wrap="none" anchor="ctr"/>
              <a:lstStyle/>
              <a:p>
                <a:endParaRPr lang="en-US"/>
              </a:p>
            </p:txBody>
          </p:sp>
          <p:sp>
            <p:nvSpPr>
              <p:cNvPr id="185834" name="AutoShape 171"/>
              <p:cNvSpPr>
                <a:spLocks noChangeAspect="1" noChangeArrowheads="1"/>
              </p:cNvSpPr>
              <p:nvPr/>
            </p:nvSpPr>
            <p:spPr bwMode="auto">
              <a:xfrm>
                <a:off x="566" y="2811"/>
                <a:ext cx="69" cy="12"/>
              </a:xfrm>
              <a:prstGeom prst="roundRect">
                <a:avLst>
                  <a:gd name="adj" fmla="val 16667"/>
                </a:avLst>
              </a:prstGeom>
              <a:solidFill>
                <a:srgbClr val="FFCC99"/>
              </a:solidFill>
              <a:ln w="9525">
                <a:solidFill>
                  <a:srgbClr val="FFCC99"/>
                </a:solidFill>
                <a:round/>
                <a:headEnd/>
                <a:tailEnd/>
              </a:ln>
            </p:spPr>
            <p:txBody>
              <a:bodyPr wrap="none" anchor="ctr"/>
              <a:lstStyle/>
              <a:p>
                <a:endParaRPr lang="en-US"/>
              </a:p>
            </p:txBody>
          </p:sp>
        </p:grpSp>
      </p:grpSp>
      <p:sp>
        <p:nvSpPr>
          <p:cNvPr id="185378" name="Text Box 172"/>
          <p:cNvSpPr txBox="1">
            <a:spLocks noChangeArrowheads="1"/>
          </p:cNvSpPr>
          <p:nvPr/>
        </p:nvSpPr>
        <p:spPr bwMode="auto">
          <a:xfrm>
            <a:off x="2819400" y="27717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TRAIN STATION</a:t>
            </a:r>
            <a:endParaRPr lang="en-US" sz="800" b="1"/>
          </a:p>
        </p:txBody>
      </p:sp>
      <p:grpSp>
        <p:nvGrpSpPr>
          <p:cNvPr id="185379" name="Group 173"/>
          <p:cNvGrpSpPr>
            <a:grpSpLocks/>
          </p:cNvGrpSpPr>
          <p:nvPr/>
        </p:nvGrpSpPr>
        <p:grpSpPr bwMode="auto">
          <a:xfrm>
            <a:off x="2876550" y="2841625"/>
            <a:ext cx="323850" cy="222250"/>
            <a:chOff x="996" y="2592"/>
            <a:chExt cx="204" cy="140"/>
          </a:xfrm>
        </p:grpSpPr>
        <p:sp>
          <p:nvSpPr>
            <p:cNvPr id="185818" name="Rectangle 174"/>
            <p:cNvSpPr>
              <a:spLocks noChangeArrowheads="1"/>
            </p:cNvSpPr>
            <p:nvPr/>
          </p:nvSpPr>
          <p:spPr bwMode="auto">
            <a:xfrm>
              <a:off x="996" y="259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5819" name="Group 175"/>
            <p:cNvGrpSpPr>
              <a:grpSpLocks noChangeAspect="1"/>
            </p:cNvGrpSpPr>
            <p:nvPr/>
          </p:nvGrpSpPr>
          <p:grpSpPr bwMode="auto">
            <a:xfrm>
              <a:off x="1026" y="2610"/>
              <a:ext cx="144" cy="97"/>
              <a:chOff x="1200" y="1680"/>
              <a:chExt cx="576" cy="390"/>
            </a:xfrm>
          </p:grpSpPr>
          <p:sp>
            <p:nvSpPr>
              <p:cNvPr id="185820" name="Oval 176"/>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21" name="Oval 177"/>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22" name="Oval 178"/>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23" name="AutoShape 179"/>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5824" name="Rectangle 180"/>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25" name="Rectangle 181"/>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26" name="Rectangle 182"/>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27" name="AutoShape 183"/>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85828" name="AutoShape 184"/>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5829" name="AutoShape 185"/>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grpSp>
      <p:grpSp>
        <p:nvGrpSpPr>
          <p:cNvPr id="185380" name="Group 186"/>
          <p:cNvGrpSpPr>
            <a:grpSpLocks noChangeAspect="1"/>
          </p:cNvGrpSpPr>
          <p:nvPr/>
        </p:nvGrpSpPr>
        <p:grpSpPr bwMode="auto">
          <a:xfrm>
            <a:off x="2514600" y="2889250"/>
            <a:ext cx="238125" cy="163513"/>
            <a:chOff x="996" y="2592"/>
            <a:chExt cx="204" cy="140"/>
          </a:xfrm>
        </p:grpSpPr>
        <p:sp>
          <p:nvSpPr>
            <p:cNvPr id="185806" name="Rectangle 187"/>
            <p:cNvSpPr>
              <a:spLocks noChangeAspect="1" noChangeArrowheads="1"/>
            </p:cNvSpPr>
            <p:nvPr/>
          </p:nvSpPr>
          <p:spPr bwMode="auto">
            <a:xfrm>
              <a:off x="996" y="259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5807" name="Group 188"/>
            <p:cNvGrpSpPr>
              <a:grpSpLocks noChangeAspect="1"/>
            </p:cNvGrpSpPr>
            <p:nvPr/>
          </p:nvGrpSpPr>
          <p:grpSpPr bwMode="auto">
            <a:xfrm>
              <a:off x="1026" y="2610"/>
              <a:ext cx="144" cy="97"/>
              <a:chOff x="1200" y="1680"/>
              <a:chExt cx="576" cy="390"/>
            </a:xfrm>
          </p:grpSpPr>
          <p:sp>
            <p:nvSpPr>
              <p:cNvPr id="185808" name="Oval 189"/>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09" name="Oval 190"/>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10" name="Oval 191"/>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811" name="AutoShape 192"/>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5812" name="Rectangle 193"/>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13" name="Rectangle 194"/>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14" name="Rectangle 195"/>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815" name="AutoShape 196"/>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85816" name="AutoShape 197"/>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5817" name="AutoShape 198"/>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grpSp>
      <p:sp>
        <p:nvSpPr>
          <p:cNvPr id="185381" name="Text Box 199"/>
          <p:cNvSpPr txBox="1">
            <a:spLocks noChangeArrowheads="1"/>
          </p:cNvSpPr>
          <p:nvPr/>
        </p:nvSpPr>
        <p:spPr bwMode="auto">
          <a:xfrm>
            <a:off x="2819400" y="31337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MONUMENT</a:t>
            </a:r>
            <a:endParaRPr lang="en-US" sz="800" b="1"/>
          </a:p>
        </p:txBody>
      </p:sp>
      <p:grpSp>
        <p:nvGrpSpPr>
          <p:cNvPr id="185382" name="Group 200"/>
          <p:cNvGrpSpPr>
            <a:grpSpLocks/>
          </p:cNvGrpSpPr>
          <p:nvPr/>
        </p:nvGrpSpPr>
        <p:grpSpPr bwMode="auto">
          <a:xfrm>
            <a:off x="2895600" y="3194050"/>
            <a:ext cx="228600" cy="228600"/>
            <a:chOff x="1824" y="2012"/>
            <a:chExt cx="144" cy="144"/>
          </a:xfrm>
        </p:grpSpPr>
        <p:sp>
          <p:nvSpPr>
            <p:cNvPr id="185804" name="Rectangle 201"/>
            <p:cNvSpPr>
              <a:spLocks noChangeArrowheads="1"/>
            </p:cNvSpPr>
            <p:nvPr/>
          </p:nvSpPr>
          <p:spPr bwMode="auto">
            <a:xfrm>
              <a:off x="1824" y="2012"/>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805" name="Picture 202" descr="npo0000f2"/>
            <p:cNvPicPr>
              <a:picLocks noChangeAspect="1" noChangeArrowheads="1"/>
            </p:cNvPicPr>
            <p:nvPr/>
          </p:nvPicPr>
          <p:blipFill>
            <a:blip r:embed="rId5" cstate="print"/>
            <a:srcRect/>
            <a:stretch>
              <a:fillRect/>
            </a:stretch>
          </p:blipFill>
          <p:spPr bwMode="auto">
            <a:xfrm>
              <a:off x="1846" y="2030"/>
              <a:ext cx="98" cy="107"/>
            </a:xfrm>
            <a:prstGeom prst="rect">
              <a:avLst/>
            </a:prstGeom>
            <a:noFill/>
            <a:ln w="9525" algn="ctr">
              <a:noFill/>
              <a:miter lim="800000"/>
              <a:headEnd/>
              <a:tailEnd/>
            </a:ln>
          </p:spPr>
        </p:pic>
      </p:grpSp>
      <p:grpSp>
        <p:nvGrpSpPr>
          <p:cNvPr id="185383" name="Group 203"/>
          <p:cNvGrpSpPr>
            <a:grpSpLocks/>
          </p:cNvGrpSpPr>
          <p:nvPr/>
        </p:nvGrpSpPr>
        <p:grpSpPr bwMode="auto">
          <a:xfrm>
            <a:off x="2514600" y="3270250"/>
            <a:ext cx="173038" cy="173038"/>
            <a:chOff x="1584" y="2060"/>
            <a:chExt cx="109" cy="109"/>
          </a:xfrm>
        </p:grpSpPr>
        <p:sp>
          <p:nvSpPr>
            <p:cNvPr id="185802" name="Rectangle 204"/>
            <p:cNvSpPr>
              <a:spLocks noChangeAspect="1" noChangeArrowheads="1"/>
            </p:cNvSpPr>
            <p:nvPr/>
          </p:nvSpPr>
          <p:spPr bwMode="auto">
            <a:xfrm>
              <a:off x="1584" y="2060"/>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803" name="Picture 205" descr="npo0000f4"/>
            <p:cNvPicPr>
              <a:picLocks noChangeAspect="1" noChangeArrowheads="1"/>
            </p:cNvPicPr>
            <p:nvPr/>
          </p:nvPicPr>
          <p:blipFill>
            <a:blip r:embed="rId5" cstate="print"/>
            <a:srcRect/>
            <a:stretch>
              <a:fillRect/>
            </a:stretch>
          </p:blipFill>
          <p:spPr bwMode="auto">
            <a:xfrm>
              <a:off x="1601" y="2074"/>
              <a:ext cx="74" cy="81"/>
            </a:xfrm>
            <a:prstGeom prst="rect">
              <a:avLst/>
            </a:prstGeom>
            <a:noFill/>
            <a:ln w="9525" algn="ctr">
              <a:noFill/>
              <a:miter lim="800000"/>
              <a:headEnd/>
              <a:tailEnd/>
            </a:ln>
          </p:spPr>
        </p:pic>
      </p:grpSp>
      <p:sp>
        <p:nvSpPr>
          <p:cNvPr id="185384" name="Text Box 206"/>
          <p:cNvSpPr txBox="1">
            <a:spLocks noChangeArrowheads="1"/>
          </p:cNvSpPr>
          <p:nvPr/>
        </p:nvSpPr>
        <p:spPr bwMode="auto">
          <a:xfrm>
            <a:off x="0" y="42862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MARKET</a:t>
            </a:r>
            <a:endParaRPr lang="en-US" sz="800" b="1"/>
          </a:p>
        </p:txBody>
      </p:sp>
      <p:grpSp>
        <p:nvGrpSpPr>
          <p:cNvPr id="185385" name="Group 207"/>
          <p:cNvGrpSpPr>
            <a:grpSpLocks/>
          </p:cNvGrpSpPr>
          <p:nvPr/>
        </p:nvGrpSpPr>
        <p:grpSpPr bwMode="auto">
          <a:xfrm>
            <a:off x="76200" y="4362450"/>
            <a:ext cx="228600" cy="228600"/>
            <a:chOff x="576" y="1680"/>
            <a:chExt cx="144" cy="144"/>
          </a:xfrm>
        </p:grpSpPr>
        <p:sp>
          <p:nvSpPr>
            <p:cNvPr id="185785" name="Rectangle 208"/>
            <p:cNvSpPr>
              <a:spLocks noChangeArrowheads="1"/>
            </p:cNvSpPr>
            <p:nvPr/>
          </p:nvSpPr>
          <p:spPr bwMode="auto">
            <a:xfrm>
              <a:off x="576" y="168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5786" name="Group 209"/>
            <p:cNvGrpSpPr>
              <a:grpSpLocks noChangeAspect="1"/>
            </p:cNvGrpSpPr>
            <p:nvPr/>
          </p:nvGrpSpPr>
          <p:grpSpPr bwMode="auto">
            <a:xfrm>
              <a:off x="597" y="1710"/>
              <a:ext cx="98" cy="88"/>
              <a:chOff x="1419" y="2313"/>
              <a:chExt cx="789" cy="711"/>
            </a:xfrm>
          </p:grpSpPr>
          <p:sp>
            <p:nvSpPr>
              <p:cNvPr id="185787" name="Oval 210"/>
              <p:cNvSpPr>
                <a:spLocks noChangeAspect="1" noChangeArrowheads="1"/>
              </p:cNvSpPr>
              <p:nvPr/>
            </p:nvSpPr>
            <p:spPr bwMode="auto">
              <a:xfrm>
                <a:off x="1539" y="2928"/>
                <a:ext cx="96" cy="96"/>
              </a:xfrm>
              <a:prstGeom prst="ellipse">
                <a:avLst/>
              </a:prstGeom>
              <a:noFill/>
              <a:ln w="6350">
                <a:solidFill>
                  <a:schemeClr val="tx1"/>
                </a:solidFill>
                <a:round/>
                <a:headEnd/>
                <a:tailEnd/>
              </a:ln>
            </p:spPr>
            <p:txBody>
              <a:bodyPr wrap="none" anchor="ctr"/>
              <a:lstStyle/>
              <a:p>
                <a:endParaRPr lang="en-US"/>
              </a:p>
            </p:txBody>
          </p:sp>
          <p:sp>
            <p:nvSpPr>
              <p:cNvPr id="185788" name="Oval 211"/>
              <p:cNvSpPr>
                <a:spLocks noChangeAspect="1" noChangeArrowheads="1"/>
              </p:cNvSpPr>
              <p:nvPr/>
            </p:nvSpPr>
            <p:spPr bwMode="auto">
              <a:xfrm>
                <a:off x="1971" y="2928"/>
                <a:ext cx="96" cy="96"/>
              </a:xfrm>
              <a:prstGeom prst="ellipse">
                <a:avLst/>
              </a:prstGeom>
              <a:noFill/>
              <a:ln w="6350">
                <a:solidFill>
                  <a:schemeClr val="tx1"/>
                </a:solidFill>
                <a:round/>
                <a:headEnd/>
                <a:tailEnd/>
              </a:ln>
            </p:spPr>
            <p:txBody>
              <a:bodyPr wrap="none" anchor="ctr"/>
              <a:lstStyle/>
              <a:p>
                <a:endParaRPr lang="en-US"/>
              </a:p>
            </p:txBody>
          </p:sp>
          <p:grpSp>
            <p:nvGrpSpPr>
              <p:cNvPr id="185789" name="Group 212"/>
              <p:cNvGrpSpPr>
                <a:grpSpLocks noChangeAspect="1"/>
              </p:cNvGrpSpPr>
              <p:nvPr/>
            </p:nvGrpSpPr>
            <p:grpSpPr bwMode="auto">
              <a:xfrm>
                <a:off x="1419" y="2400"/>
                <a:ext cx="762" cy="336"/>
                <a:chOff x="432" y="2400"/>
                <a:chExt cx="762" cy="336"/>
              </a:xfrm>
            </p:grpSpPr>
            <p:sp>
              <p:nvSpPr>
                <p:cNvPr id="185792" name="Freeform 213"/>
                <p:cNvSpPr>
                  <a:spLocks noChangeAspect="1"/>
                </p:cNvSpPr>
                <p:nvPr/>
              </p:nvSpPr>
              <p:spPr bwMode="auto">
                <a:xfrm>
                  <a:off x="432" y="2400"/>
                  <a:ext cx="762" cy="336"/>
                </a:xfrm>
                <a:custGeom>
                  <a:avLst/>
                  <a:gdLst>
                    <a:gd name="T0" fmla="*/ 0 w 762"/>
                    <a:gd name="T1" fmla="*/ 0 h 336"/>
                    <a:gd name="T2" fmla="*/ 144 w 762"/>
                    <a:gd name="T3" fmla="*/ 336 h 336"/>
                    <a:gd name="T4" fmla="*/ 690 w 762"/>
                    <a:gd name="T5" fmla="*/ 336 h 336"/>
                    <a:gd name="T6" fmla="*/ 762 w 762"/>
                    <a:gd name="T7" fmla="*/ 0 h 336"/>
                    <a:gd name="T8" fmla="*/ 0 w 762"/>
                    <a:gd name="T9" fmla="*/ 0 h 336"/>
                    <a:gd name="T10" fmla="*/ 0 60000 65536"/>
                    <a:gd name="T11" fmla="*/ 0 60000 65536"/>
                    <a:gd name="T12" fmla="*/ 0 60000 65536"/>
                    <a:gd name="T13" fmla="*/ 0 60000 65536"/>
                    <a:gd name="T14" fmla="*/ 0 60000 65536"/>
                    <a:gd name="T15" fmla="*/ 0 w 762"/>
                    <a:gd name="T16" fmla="*/ 0 h 336"/>
                    <a:gd name="T17" fmla="*/ 762 w 762"/>
                    <a:gd name="T18" fmla="*/ 336 h 336"/>
                  </a:gdLst>
                  <a:ahLst/>
                  <a:cxnLst>
                    <a:cxn ang="T10">
                      <a:pos x="T0" y="T1"/>
                    </a:cxn>
                    <a:cxn ang="T11">
                      <a:pos x="T2" y="T3"/>
                    </a:cxn>
                    <a:cxn ang="T12">
                      <a:pos x="T4" y="T5"/>
                    </a:cxn>
                    <a:cxn ang="T13">
                      <a:pos x="T6" y="T7"/>
                    </a:cxn>
                    <a:cxn ang="T14">
                      <a:pos x="T8" y="T9"/>
                    </a:cxn>
                  </a:cxnLst>
                  <a:rect l="T15" t="T16" r="T17" b="T18"/>
                  <a:pathLst>
                    <a:path w="762" h="336">
                      <a:moveTo>
                        <a:pt x="0" y="0"/>
                      </a:moveTo>
                      <a:lnTo>
                        <a:pt x="144" y="336"/>
                      </a:lnTo>
                      <a:lnTo>
                        <a:pt x="690" y="336"/>
                      </a:lnTo>
                      <a:lnTo>
                        <a:pt x="762" y="0"/>
                      </a:lnTo>
                      <a:lnTo>
                        <a:pt x="0" y="0"/>
                      </a:lnTo>
                      <a:close/>
                    </a:path>
                  </a:pathLst>
                </a:custGeom>
                <a:noFill/>
                <a:ln w="6350" cmpd="sng">
                  <a:solidFill>
                    <a:schemeClr val="tx1"/>
                  </a:solidFill>
                  <a:round/>
                  <a:headEnd/>
                  <a:tailEnd/>
                </a:ln>
              </p:spPr>
              <p:txBody>
                <a:bodyPr/>
                <a:lstStyle/>
                <a:p>
                  <a:endParaRPr lang="en-US"/>
                </a:p>
              </p:txBody>
            </p:sp>
            <p:sp>
              <p:nvSpPr>
                <p:cNvPr id="185793" name="Line 214"/>
                <p:cNvSpPr>
                  <a:spLocks noChangeAspect="1" noChangeShapeType="1"/>
                </p:cNvSpPr>
                <p:nvPr/>
              </p:nvSpPr>
              <p:spPr bwMode="auto">
                <a:xfrm>
                  <a:off x="576" y="2400"/>
                  <a:ext cx="0" cy="336"/>
                </a:xfrm>
                <a:prstGeom prst="line">
                  <a:avLst/>
                </a:prstGeom>
                <a:noFill/>
                <a:ln w="6350">
                  <a:solidFill>
                    <a:schemeClr val="tx1"/>
                  </a:solidFill>
                  <a:round/>
                  <a:headEnd/>
                  <a:tailEnd/>
                </a:ln>
              </p:spPr>
              <p:txBody>
                <a:bodyPr/>
                <a:lstStyle/>
                <a:p>
                  <a:endParaRPr lang="en-US"/>
                </a:p>
              </p:txBody>
            </p:sp>
            <p:sp>
              <p:nvSpPr>
                <p:cNvPr id="185794" name="Line 215"/>
                <p:cNvSpPr>
                  <a:spLocks noChangeAspect="1" noChangeShapeType="1"/>
                </p:cNvSpPr>
                <p:nvPr/>
              </p:nvSpPr>
              <p:spPr bwMode="auto">
                <a:xfrm>
                  <a:off x="672" y="2400"/>
                  <a:ext cx="0" cy="336"/>
                </a:xfrm>
                <a:prstGeom prst="line">
                  <a:avLst/>
                </a:prstGeom>
                <a:noFill/>
                <a:ln w="6350">
                  <a:solidFill>
                    <a:schemeClr val="tx1"/>
                  </a:solidFill>
                  <a:round/>
                  <a:headEnd/>
                  <a:tailEnd/>
                </a:ln>
              </p:spPr>
              <p:txBody>
                <a:bodyPr/>
                <a:lstStyle/>
                <a:p>
                  <a:endParaRPr lang="en-US"/>
                </a:p>
              </p:txBody>
            </p:sp>
            <p:sp>
              <p:nvSpPr>
                <p:cNvPr id="185795" name="Line 216"/>
                <p:cNvSpPr>
                  <a:spLocks noChangeAspect="1" noChangeShapeType="1"/>
                </p:cNvSpPr>
                <p:nvPr/>
              </p:nvSpPr>
              <p:spPr bwMode="auto">
                <a:xfrm>
                  <a:off x="768" y="2400"/>
                  <a:ext cx="0" cy="336"/>
                </a:xfrm>
                <a:prstGeom prst="line">
                  <a:avLst/>
                </a:prstGeom>
                <a:noFill/>
                <a:ln w="6350">
                  <a:solidFill>
                    <a:schemeClr val="tx1"/>
                  </a:solidFill>
                  <a:round/>
                  <a:headEnd/>
                  <a:tailEnd/>
                </a:ln>
              </p:spPr>
              <p:txBody>
                <a:bodyPr/>
                <a:lstStyle/>
                <a:p>
                  <a:endParaRPr lang="en-US"/>
                </a:p>
              </p:txBody>
            </p:sp>
            <p:sp>
              <p:nvSpPr>
                <p:cNvPr id="185796" name="Line 217"/>
                <p:cNvSpPr>
                  <a:spLocks noChangeAspect="1" noChangeShapeType="1"/>
                </p:cNvSpPr>
                <p:nvPr/>
              </p:nvSpPr>
              <p:spPr bwMode="auto">
                <a:xfrm>
                  <a:off x="864" y="2400"/>
                  <a:ext cx="0" cy="336"/>
                </a:xfrm>
                <a:prstGeom prst="line">
                  <a:avLst/>
                </a:prstGeom>
                <a:noFill/>
                <a:ln w="6350">
                  <a:solidFill>
                    <a:schemeClr val="tx1"/>
                  </a:solidFill>
                  <a:round/>
                  <a:headEnd/>
                  <a:tailEnd/>
                </a:ln>
              </p:spPr>
              <p:txBody>
                <a:bodyPr/>
                <a:lstStyle/>
                <a:p>
                  <a:endParaRPr lang="en-US"/>
                </a:p>
              </p:txBody>
            </p:sp>
            <p:sp>
              <p:nvSpPr>
                <p:cNvPr id="185797" name="Line 218"/>
                <p:cNvSpPr>
                  <a:spLocks noChangeAspect="1" noChangeShapeType="1"/>
                </p:cNvSpPr>
                <p:nvPr/>
              </p:nvSpPr>
              <p:spPr bwMode="auto">
                <a:xfrm>
                  <a:off x="960" y="2400"/>
                  <a:ext cx="0" cy="336"/>
                </a:xfrm>
                <a:prstGeom prst="line">
                  <a:avLst/>
                </a:prstGeom>
                <a:noFill/>
                <a:ln w="6350">
                  <a:solidFill>
                    <a:schemeClr val="tx1"/>
                  </a:solidFill>
                  <a:round/>
                  <a:headEnd/>
                  <a:tailEnd/>
                </a:ln>
              </p:spPr>
              <p:txBody>
                <a:bodyPr/>
                <a:lstStyle/>
                <a:p>
                  <a:endParaRPr lang="en-US"/>
                </a:p>
              </p:txBody>
            </p:sp>
            <p:sp>
              <p:nvSpPr>
                <p:cNvPr id="185798" name="Line 219"/>
                <p:cNvSpPr>
                  <a:spLocks noChangeAspect="1" noChangeShapeType="1"/>
                </p:cNvSpPr>
                <p:nvPr/>
              </p:nvSpPr>
              <p:spPr bwMode="auto">
                <a:xfrm>
                  <a:off x="1056" y="2400"/>
                  <a:ext cx="0" cy="336"/>
                </a:xfrm>
                <a:prstGeom prst="line">
                  <a:avLst/>
                </a:prstGeom>
                <a:noFill/>
                <a:ln w="6350">
                  <a:solidFill>
                    <a:schemeClr val="tx1"/>
                  </a:solidFill>
                  <a:round/>
                  <a:headEnd/>
                  <a:tailEnd/>
                </a:ln>
              </p:spPr>
              <p:txBody>
                <a:bodyPr/>
                <a:lstStyle/>
                <a:p>
                  <a:endParaRPr lang="en-US"/>
                </a:p>
              </p:txBody>
            </p:sp>
            <p:sp>
              <p:nvSpPr>
                <p:cNvPr id="185799" name="Line 220"/>
                <p:cNvSpPr>
                  <a:spLocks noChangeAspect="1" noChangeShapeType="1"/>
                </p:cNvSpPr>
                <p:nvPr/>
              </p:nvSpPr>
              <p:spPr bwMode="auto">
                <a:xfrm>
                  <a:off x="534" y="2640"/>
                  <a:ext cx="605" cy="0"/>
                </a:xfrm>
                <a:prstGeom prst="line">
                  <a:avLst/>
                </a:prstGeom>
                <a:noFill/>
                <a:ln w="6350">
                  <a:solidFill>
                    <a:schemeClr val="tx1"/>
                  </a:solidFill>
                  <a:round/>
                  <a:headEnd/>
                  <a:tailEnd/>
                </a:ln>
              </p:spPr>
              <p:txBody>
                <a:bodyPr/>
                <a:lstStyle/>
                <a:p>
                  <a:endParaRPr lang="en-US"/>
                </a:p>
              </p:txBody>
            </p:sp>
            <p:sp>
              <p:nvSpPr>
                <p:cNvPr id="185800" name="Line 221"/>
                <p:cNvSpPr>
                  <a:spLocks noChangeAspect="1" noChangeShapeType="1"/>
                </p:cNvSpPr>
                <p:nvPr/>
              </p:nvSpPr>
              <p:spPr bwMode="auto">
                <a:xfrm>
                  <a:off x="495" y="2544"/>
                  <a:ext cx="662" cy="0"/>
                </a:xfrm>
                <a:prstGeom prst="line">
                  <a:avLst/>
                </a:prstGeom>
                <a:noFill/>
                <a:ln w="6350">
                  <a:solidFill>
                    <a:schemeClr val="tx1"/>
                  </a:solidFill>
                  <a:round/>
                  <a:headEnd/>
                  <a:tailEnd/>
                </a:ln>
              </p:spPr>
              <p:txBody>
                <a:bodyPr/>
                <a:lstStyle/>
                <a:p>
                  <a:endParaRPr lang="en-US"/>
                </a:p>
              </p:txBody>
            </p:sp>
            <p:sp>
              <p:nvSpPr>
                <p:cNvPr id="185801" name="Line 222"/>
                <p:cNvSpPr>
                  <a:spLocks noChangeAspect="1" noChangeShapeType="1"/>
                </p:cNvSpPr>
                <p:nvPr/>
              </p:nvSpPr>
              <p:spPr bwMode="auto">
                <a:xfrm>
                  <a:off x="450" y="2448"/>
                  <a:ext cx="731" cy="0"/>
                </a:xfrm>
                <a:prstGeom prst="line">
                  <a:avLst/>
                </a:prstGeom>
                <a:noFill/>
                <a:ln w="6350">
                  <a:solidFill>
                    <a:schemeClr val="tx1"/>
                  </a:solidFill>
                  <a:round/>
                  <a:headEnd/>
                  <a:tailEnd/>
                </a:ln>
              </p:spPr>
              <p:txBody>
                <a:bodyPr/>
                <a:lstStyle/>
                <a:p>
                  <a:endParaRPr lang="en-US"/>
                </a:p>
              </p:txBody>
            </p:sp>
          </p:grpSp>
          <p:sp>
            <p:nvSpPr>
              <p:cNvPr id="185790" name="Line 223"/>
              <p:cNvSpPr>
                <a:spLocks noChangeAspect="1" noChangeShapeType="1"/>
              </p:cNvSpPr>
              <p:nvPr/>
            </p:nvSpPr>
            <p:spPr bwMode="auto">
              <a:xfrm>
                <a:off x="1491" y="2928"/>
                <a:ext cx="576" cy="0"/>
              </a:xfrm>
              <a:prstGeom prst="line">
                <a:avLst/>
              </a:prstGeom>
              <a:noFill/>
              <a:ln w="6350">
                <a:solidFill>
                  <a:schemeClr val="tx1"/>
                </a:solidFill>
                <a:round/>
                <a:headEnd/>
                <a:tailEnd/>
              </a:ln>
            </p:spPr>
            <p:txBody>
              <a:bodyPr/>
              <a:lstStyle/>
              <a:p>
                <a:endParaRPr lang="en-US"/>
              </a:p>
            </p:txBody>
          </p:sp>
          <p:sp>
            <p:nvSpPr>
              <p:cNvPr id="185791" name="Line 224"/>
              <p:cNvSpPr>
                <a:spLocks noChangeAspect="1" noChangeShapeType="1"/>
              </p:cNvSpPr>
              <p:nvPr/>
            </p:nvSpPr>
            <p:spPr bwMode="auto">
              <a:xfrm flipV="1">
                <a:off x="2064" y="2313"/>
                <a:ext cx="144" cy="624"/>
              </a:xfrm>
              <a:prstGeom prst="line">
                <a:avLst/>
              </a:prstGeom>
              <a:noFill/>
              <a:ln w="6350">
                <a:solidFill>
                  <a:schemeClr val="tx1"/>
                </a:solidFill>
                <a:round/>
                <a:headEnd/>
                <a:tailEnd/>
              </a:ln>
            </p:spPr>
            <p:txBody>
              <a:bodyPr/>
              <a:lstStyle/>
              <a:p>
                <a:endParaRPr lang="en-US"/>
              </a:p>
            </p:txBody>
          </p:sp>
        </p:grpSp>
      </p:grpSp>
      <p:grpSp>
        <p:nvGrpSpPr>
          <p:cNvPr id="185386" name="Group 225"/>
          <p:cNvGrpSpPr>
            <a:grpSpLocks noChangeAspect="1"/>
          </p:cNvGrpSpPr>
          <p:nvPr/>
        </p:nvGrpSpPr>
        <p:grpSpPr bwMode="auto">
          <a:xfrm>
            <a:off x="1828800" y="4419600"/>
            <a:ext cx="173038" cy="173038"/>
            <a:chOff x="768" y="1680"/>
            <a:chExt cx="144" cy="144"/>
          </a:xfrm>
        </p:grpSpPr>
        <p:sp>
          <p:nvSpPr>
            <p:cNvPr id="185768" name="Rectangle 226"/>
            <p:cNvSpPr>
              <a:spLocks noChangeAspect="1" noChangeArrowheads="1"/>
            </p:cNvSpPr>
            <p:nvPr/>
          </p:nvSpPr>
          <p:spPr bwMode="auto">
            <a:xfrm>
              <a:off x="768" y="168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5769" name="Group 227"/>
            <p:cNvGrpSpPr>
              <a:grpSpLocks noChangeAspect="1"/>
            </p:cNvGrpSpPr>
            <p:nvPr/>
          </p:nvGrpSpPr>
          <p:grpSpPr bwMode="auto">
            <a:xfrm>
              <a:off x="789" y="1710"/>
              <a:ext cx="98" cy="88"/>
              <a:chOff x="1419" y="2313"/>
              <a:chExt cx="789" cy="711"/>
            </a:xfrm>
          </p:grpSpPr>
          <p:sp>
            <p:nvSpPr>
              <p:cNvPr id="185770" name="Oval 228"/>
              <p:cNvSpPr>
                <a:spLocks noChangeAspect="1" noChangeArrowheads="1"/>
              </p:cNvSpPr>
              <p:nvPr/>
            </p:nvSpPr>
            <p:spPr bwMode="auto">
              <a:xfrm>
                <a:off x="1539" y="2928"/>
                <a:ext cx="96" cy="96"/>
              </a:xfrm>
              <a:prstGeom prst="ellipse">
                <a:avLst/>
              </a:prstGeom>
              <a:noFill/>
              <a:ln w="6350">
                <a:solidFill>
                  <a:schemeClr val="tx1"/>
                </a:solidFill>
                <a:round/>
                <a:headEnd/>
                <a:tailEnd/>
              </a:ln>
            </p:spPr>
            <p:txBody>
              <a:bodyPr wrap="none" anchor="ctr"/>
              <a:lstStyle/>
              <a:p>
                <a:endParaRPr lang="en-US"/>
              </a:p>
            </p:txBody>
          </p:sp>
          <p:sp>
            <p:nvSpPr>
              <p:cNvPr id="185771" name="Oval 229"/>
              <p:cNvSpPr>
                <a:spLocks noChangeAspect="1" noChangeArrowheads="1"/>
              </p:cNvSpPr>
              <p:nvPr/>
            </p:nvSpPr>
            <p:spPr bwMode="auto">
              <a:xfrm>
                <a:off x="1971" y="2928"/>
                <a:ext cx="96" cy="96"/>
              </a:xfrm>
              <a:prstGeom prst="ellipse">
                <a:avLst/>
              </a:prstGeom>
              <a:noFill/>
              <a:ln w="6350">
                <a:solidFill>
                  <a:schemeClr val="tx1"/>
                </a:solidFill>
                <a:round/>
                <a:headEnd/>
                <a:tailEnd/>
              </a:ln>
            </p:spPr>
            <p:txBody>
              <a:bodyPr wrap="none" anchor="ctr"/>
              <a:lstStyle/>
              <a:p>
                <a:endParaRPr lang="en-US"/>
              </a:p>
            </p:txBody>
          </p:sp>
          <p:grpSp>
            <p:nvGrpSpPr>
              <p:cNvPr id="185772" name="Group 230"/>
              <p:cNvGrpSpPr>
                <a:grpSpLocks noChangeAspect="1"/>
              </p:cNvGrpSpPr>
              <p:nvPr/>
            </p:nvGrpSpPr>
            <p:grpSpPr bwMode="auto">
              <a:xfrm>
                <a:off x="1419" y="2400"/>
                <a:ext cx="762" cy="336"/>
                <a:chOff x="432" y="2400"/>
                <a:chExt cx="762" cy="336"/>
              </a:xfrm>
            </p:grpSpPr>
            <p:sp>
              <p:nvSpPr>
                <p:cNvPr id="185775" name="Freeform 231"/>
                <p:cNvSpPr>
                  <a:spLocks noChangeAspect="1"/>
                </p:cNvSpPr>
                <p:nvPr/>
              </p:nvSpPr>
              <p:spPr bwMode="auto">
                <a:xfrm>
                  <a:off x="432" y="2400"/>
                  <a:ext cx="762" cy="336"/>
                </a:xfrm>
                <a:custGeom>
                  <a:avLst/>
                  <a:gdLst>
                    <a:gd name="T0" fmla="*/ 0 w 762"/>
                    <a:gd name="T1" fmla="*/ 0 h 336"/>
                    <a:gd name="T2" fmla="*/ 144 w 762"/>
                    <a:gd name="T3" fmla="*/ 336 h 336"/>
                    <a:gd name="T4" fmla="*/ 690 w 762"/>
                    <a:gd name="T5" fmla="*/ 336 h 336"/>
                    <a:gd name="T6" fmla="*/ 762 w 762"/>
                    <a:gd name="T7" fmla="*/ 0 h 336"/>
                    <a:gd name="T8" fmla="*/ 0 w 762"/>
                    <a:gd name="T9" fmla="*/ 0 h 336"/>
                    <a:gd name="T10" fmla="*/ 0 60000 65536"/>
                    <a:gd name="T11" fmla="*/ 0 60000 65536"/>
                    <a:gd name="T12" fmla="*/ 0 60000 65536"/>
                    <a:gd name="T13" fmla="*/ 0 60000 65536"/>
                    <a:gd name="T14" fmla="*/ 0 60000 65536"/>
                    <a:gd name="T15" fmla="*/ 0 w 762"/>
                    <a:gd name="T16" fmla="*/ 0 h 336"/>
                    <a:gd name="T17" fmla="*/ 762 w 762"/>
                    <a:gd name="T18" fmla="*/ 336 h 336"/>
                  </a:gdLst>
                  <a:ahLst/>
                  <a:cxnLst>
                    <a:cxn ang="T10">
                      <a:pos x="T0" y="T1"/>
                    </a:cxn>
                    <a:cxn ang="T11">
                      <a:pos x="T2" y="T3"/>
                    </a:cxn>
                    <a:cxn ang="T12">
                      <a:pos x="T4" y="T5"/>
                    </a:cxn>
                    <a:cxn ang="T13">
                      <a:pos x="T6" y="T7"/>
                    </a:cxn>
                    <a:cxn ang="T14">
                      <a:pos x="T8" y="T9"/>
                    </a:cxn>
                  </a:cxnLst>
                  <a:rect l="T15" t="T16" r="T17" b="T18"/>
                  <a:pathLst>
                    <a:path w="762" h="336">
                      <a:moveTo>
                        <a:pt x="0" y="0"/>
                      </a:moveTo>
                      <a:lnTo>
                        <a:pt x="144" y="336"/>
                      </a:lnTo>
                      <a:lnTo>
                        <a:pt x="690" y="336"/>
                      </a:lnTo>
                      <a:lnTo>
                        <a:pt x="762" y="0"/>
                      </a:lnTo>
                      <a:lnTo>
                        <a:pt x="0" y="0"/>
                      </a:lnTo>
                      <a:close/>
                    </a:path>
                  </a:pathLst>
                </a:custGeom>
                <a:noFill/>
                <a:ln w="6350" cmpd="sng">
                  <a:solidFill>
                    <a:schemeClr val="tx1"/>
                  </a:solidFill>
                  <a:round/>
                  <a:headEnd/>
                  <a:tailEnd/>
                </a:ln>
              </p:spPr>
              <p:txBody>
                <a:bodyPr/>
                <a:lstStyle/>
                <a:p>
                  <a:endParaRPr lang="en-US"/>
                </a:p>
              </p:txBody>
            </p:sp>
            <p:sp>
              <p:nvSpPr>
                <p:cNvPr id="185776" name="Line 232"/>
                <p:cNvSpPr>
                  <a:spLocks noChangeAspect="1" noChangeShapeType="1"/>
                </p:cNvSpPr>
                <p:nvPr/>
              </p:nvSpPr>
              <p:spPr bwMode="auto">
                <a:xfrm>
                  <a:off x="576" y="2400"/>
                  <a:ext cx="0" cy="336"/>
                </a:xfrm>
                <a:prstGeom prst="line">
                  <a:avLst/>
                </a:prstGeom>
                <a:noFill/>
                <a:ln w="6350">
                  <a:solidFill>
                    <a:schemeClr val="tx1"/>
                  </a:solidFill>
                  <a:round/>
                  <a:headEnd/>
                  <a:tailEnd/>
                </a:ln>
              </p:spPr>
              <p:txBody>
                <a:bodyPr/>
                <a:lstStyle/>
                <a:p>
                  <a:endParaRPr lang="en-US"/>
                </a:p>
              </p:txBody>
            </p:sp>
            <p:sp>
              <p:nvSpPr>
                <p:cNvPr id="185777" name="Line 233"/>
                <p:cNvSpPr>
                  <a:spLocks noChangeAspect="1" noChangeShapeType="1"/>
                </p:cNvSpPr>
                <p:nvPr/>
              </p:nvSpPr>
              <p:spPr bwMode="auto">
                <a:xfrm>
                  <a:off x="672" y="2400"/>
                  <a:ext cx="0" cy="336"/>
                </a:xfrm>
                <a:prstGeom prst="line">
                  <a:avLst/>
                </a:prstGeom>
                <a:noFill/>
                <a:ln w="6350">
                  <a:solidFill>
                    <a:schemeClr val="tx1"/>
                  </a:solidFill>
                  <a:round/>
                  <a:headEnd/>
                  <a:tailEnd/>
                </a:ln>
              </p:spPr>
              <p:txBody>
                <a:bodyPr/>
                <a:lstStyle/>
                <a:p>
                  <a:endParaRPr lang="en-US"/>
                </a:p>
              </p:txBody>
            </p:sp>
            <p:sp>
              <p:nvSpPr>
                <p:cNvPr id="185778" name="Line 234"/>
                <p:cNvSpPr>
                  <a:spLocks noChangeAspect="1" noChangeShapeType="1"/>
                </p:cNvSpPr>
                <p:nvPr/>
              </p:nvSpPr>
              <p:spPr bwMode="auto">
                <a:xfrm>
                  <a:off x="768" y="2400"/>
                  <a:ext cx="0" cy="336"/>
                </a:xfrm>
                <a:prstGeom prst="line">
                  <a:avLst/>
                </a:prstGeom>
                <a:noFill/>
                <a:ln w="6350">
                  <a:solidFill>
                    <a:schemeClr val="tx1"/>
                  </a:solidFill>
                  <a:round/>
                  <a:headEnd/>
                  <a:tailEnd/>
                </a:ln>
              </p:spPr>
              <p:txBody>
                <a:bodyPr/>
                <a:lstStyle/>
                <a:p>
                  <a:endParaRPr lang="en-US"/>
                </a:p>
              </p:txBody>
            </p:sp>
            <p:sp>
              <p:nvSpPr>
                <p:cNvPr id="185779" name="Line 235"/>
                <p:cNvSpPr>
                  <a:spLocks noChangeAspect="1" noChangeShapeType="1"/>
                </p:cNvSpPr>
                <p:nvPr/>
              </p:nvSpPr>
              <p:spPr bwMode="auto">
                <a:xfrm>
                  <a:off x="864" y="2400"/>
                  <a:ext cx="0" cy="336"/>
                </a:xfrm>
                <a:prstGeom prst="line">
                  <a:avLst/>
                </a:prstGeom>
                <a:noFill/>
                <a:ln w="6350">
                  <a:solidFill>
                    <a:schemeClr val="tx1"/>
                  </a:solidFill>
                  <a:round/>
                  <a:headEnd/>
                  <a:tailEnd/>
                </a:ln>
              </p:spPr>
              <p:txBody>
                <a:bodyPr/>
                <a:lstStyle/>
                <a:p>
                  <a:endParaRPr lang="en-US"/>
                </a:p>
              </p:txBody>
            </p:sp>
            <p:sp>
              <p:nvSpPr>
                <p:cNvPr id="185780" name="Line 236"/>
                <p:cNvSpPr>
                  <a:spLocks noChangeAspect="1" noChangeShapeType="1"/>
                </p:cNvSpPr>
                <p:nvPr/>
              </p:nvSpPr>
              <p:spPr bwMode="auto">
                <a:xfrm>
                  <a:off x="960" y="2400"/>
                  <a:ext cx="0" cy="336"/>
                </a:xfrm>
                <a:prstGeom prst="line">
                  <a:avLst/>
                </a:prstGeom>
                <a:noFill/>
                <a:ln w="6350">
                  <a:solidFill>
                    <a:schemeClr val="tx1"/>
                  </a:solidFill>
                  <a:round/>
                  <a:headEnd/>
                  <a:tailEnd/>
                </a:ln>
              </p:spPr>
              <p:txBody>
                <a:bodyPr/>
                <a:lstStyle/>
                <a:p>
                  <a:endParaRPr lang="en-US"/>
                </a:p>
              </p:txBody>
            </p:sp>
            <p:sp>
              <p:nvSpPr>
                <p:cNvPr id="185781" name="Line 237"/>
                <p:cNvSpPr>
                  <a:spLocks noChangeAspect="1" noChangeShapeType="1"/>
                </p:cNvSpPr>
                <p:nvPr/>
              </p:nvSpPr>
              <p:spPr bwMode="auto">
                <a:xfrm>
                  <a:off x="1056" y="2400"/>
                  <a:ext cx="0" cy="336"/>
                </a:xfrm>
                <a:prstGeom prst="line">
                  <a:avLst/>
                </a:prstGeom>
                <a:noFill/>
                <a:ln w="6350">
                  <a:solidFill>
                    <a:schemeClr val="tx1"/>
                  </a:solidFill>
                  <a:round/>
                  <a:headEnd/>
                  <a:tailEnd/>
                </a:ln>
              </p:spPr>
              <p:txBody>
                <a:bodyPr/>
                <a:lstStyle/>
                <a:p>
                  <a:endParaRPr lang="en-US"/>
                </a:p>
              </p:txBody>
            </p:sp>
            <p:sp>
              <p:nvSpPr>
                <p:cNvPr id="185782" name="Line 238"/>
                <p:cNvSpPr>
                  <a:spLocks noChangeAspect="1" noChangeShapeType="1"/>
                </p:cNvSpPr>
                <p:nvPr/>
              </p:nvSpPr>
              <p:spPr bwMode="auto">
                <a:xfrm>
                  <a:off x="534" y="2640"/>
                  <a:ext cx="605" cy="0"/>
                </a:xfrm>
                <a:prstGeom prst="line">
                  <a:avLst/>
                </a:prstGeom>
                <a:noFill/>
                <a:ln w="6350">
                  <a:solidFill>
                    <a:schemeClr val="tx1"/>
                  </a:solidFill>
                  <a:round/>
                  <a:headEnd/>
                  <a:tailEnd/>
                </a:ln>
              </p:spPr>
              <p:txBody>
                <a:bodyPr/>
                <a:lstStyle/>
                <a:p>
                  <a:endParaRPr lang="en-US"/>
                </a:p>
              </p:txBody>
            </p:sp>
            <p:sp>
              <p:nvSpPr>
                <p:cNvPr id="185783" name="Line 239"/>
                <p:cNvSpPr>
                  <a:spLocks noChangeAspect="1" noChangeShapeType="1"/>
                </p:cNvSpPr>
                <p:nvPr/>
              </p:nvSpPr>
              <p:spPr bwMode="auto">
                <a:xfrm>
                  <a:off x="495" y="2544"/>
                  <a:ext cx="662" cy="0"/>
                </a:xfrm>
                <a:prstGeom prst="line">
                  <a:avLst/>
                </a:prstGeom>
                <a:noFill/>
                <a:ln w="6350">
                  <a:solidFill>
                    <a:schemeClr val="tx1"/>
                  </a:solidFill>
                  <a:round/>
                  <a:headEnd/>
                  <a:tailEnd/>
                </a:ln>
              </p:spPr>
              <p:txBody>
                <a:bodyPr/>
                <a:lstStyle/>
                <a:p>
                  <a:endParaRPr lang="en-US"/>
                </a:p>
              </p:txBody>
            </p:sp>
            <p:sp>
              <p:nvSpPr>
                <p:cNvPr id="185784" name="Line 240"/>
                <p:cNvSpPr>
                  <a:spLocks noChangeAspect="1" noChangeShapeType="1"/>
                </p:cNvSpPr>
                <p:nvPr/>
              </p:nvSpPr>
              <p:spPr bwMode="auto">
                <a:xfrm>
                  <a:off x="450" y="2448"/>
                  <a:ext cx="731" cy="0"/>
                </a:xfrm>
                <a:prstGeom prst="line">
                  <a:avLst/>
                </a:prstGeom>
                <a:noFill/>
                <a:ln w="6350">
                  <a:solidFill>
                    <a:schemeClr val="tx1"/>
                  </a:solidFill>
                  <a:round/>
                  <a:headEnd/>
                  <a:tailEnd/>
                </a:ln>
              </p:spPr>
              <p:txBody>
                <a:bodyPr/>
                <a:lstStyle/>
                <a:p>
                  <a:endParaRPr lang="en-US"/>
                </a:p>
              </p:txBody>
            </p:sp>
          </p:grpSp>
          <p:sp>
            <p:nvSpPr>
              <p:cNvPr id="185773" name="Line 241"/>
              <p:cNvSpPr>
                <a:spLocks noChangeAspect="1" noChangeShapeType="1"/>
              </p:cNvSpPr>
              <p:nvPr/>
            </p:nvSpPr>
            <p:spPr bwMode="auto">
              <a:xfrm>
                <a:off x="1491" y="2928"/>
                <a:ext cx="576" cy="0"/>
              </a:xfrm>
              <a:prstGeom prst="line">
                <a:avLst/>
              </a:prstGeom>
              <a:noFill/>
              <a:ln w="6350">
                <a:solidFill>
                  <a:schemeClr val="tx1"/>
                </a:solidFill>
                <a:round/>
                <a:headEnd/>
                <a:tailEnd/>
              </a:ln>
            </p:spPr>
            <p:txBody>
              <a:bodyPr/>
              <a:lstStyle/>
              <a:p>
                <a:endParaRPr lang="en-US"/>
              </a:p>
            </p:txBody>
          </p:sp>
          <p:sp>
            <p:nvSpPr>
              <p:cNvPr id="185774" name="Line 242"/>
              <p:cNvSpPr>
                <a:spLocks noChangeAspect="1" noChangeShapeType="1"/>
              </p:cNvSpPr>
              <p:nvPr/>
            </p:nvSpPr>
            <p:spPr bwMode="auto">
              <a:xfrm flipV="1">
                <a:off x="2064" y="2313"/>
                <a:ext cx="144" cy="624"/>
              </a:xfrm>
              <a:prstGeom prst="line">
                <a:avLst/>
              </a:prstGeom>
              <a:noFill/>
              <a:ln w="6350">
                <a:solidFill>
                  <a:schemeClr val="tx1"/>
                </a:solidFill>
                <a:round/>
                <a:headEnd/>
                <a:tailEnd/>
              </a:ln>
            </p:spPr>
            <p:txBody>
              <a:bodyPr/>
              <a:lstStyle/>
              <a:p>
                <a:endParaRPr lang="en-US"/>
              </a:p>
            </p:txBody>
          </p:sp>
        </p:grpSp>
      </p:grpSp>
      <p:sp>
        <p:nvSpPr>
          <p:cNvPr id="185387" name="Text Box 243"/>
          <p:cNvSpPr txBox="1">
            <a:spLocks noChangeArrowheads="1"/>
          </p:cNvSpPr>
          <p:nvPr/>
        </p:nvSpPr>
        <p:spPr bwMode="auto">
          <a:xfrm>
            <a:off x="0" y="57531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LIBRARY</a:t>
            </a:r>
            <a:endParaRPr lang="en-US" sz="1000" b="1"/>
          </a:p>
        </p:txBody>
      </p:sp>
      <p:sp>
        <p:nvSpPr>
          <p:cNvPr id="185388" name="Text Box 244"/>
          <p:cNvSpPr txBox="1">
            <a:spLocks noChangeArrowheads="1"/>
          </p:cNvSpPr>
          <p:nvPr/>
        </p:nvSpPr>
        <p:spPr bwMode="auto">
          <a:xfrm>
            <a:off x="2819400" y="34956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COMMUNICATIONS</a:t>
            </a:r>
            <a:endParaRPr lang="en-US" sz="1000" b="1"/>
          </a:p>
        </p:txBody>
      </p:sp>
      <p:sp>
        <p:nvSpPr>
          <p:cNvPr id="185389" name="Text Box 245"/>
          <p:cNvSpPr txBox="1">
            <a:spLocks noChangeArrowheads="1"/>
          </p:cNvSpPr>
          <p:nvPr/>
        </p:nvSpPr>
        <p:spPr bwMode="auto">
          <a:xfrm>
            <a:off x="2819400" y="38671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REPAIR FACILITY</a:t>
            </a:r>
            <a:endParaRPr lang="en-US" sz="1000" b="1"/>
          </a:p>
        </p:txBody>
      </p:sp>
      <p:sp>
        <p:nvSpPr>
          <p:cNvPr id="185390" name="Text Box 246"/>
          <p:cNvSpPr txBox="1">
            <a:spLocks noChangeArrowheads="1"/>
          </p:cNvSpPr>
          <p:nvPr/>
        </p:nvSpPr>
        <p:spPr bwMode="auto">
          <a:xfrm>
            <a:off x="0" y="46482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RESTAURANT</a:t>
            </a:r>
            <a:endParaRPr lang="en-US" sz="1000" b="1"/>
          </a:p>
        </p:txBody>
      </p:sp>
      <p:grpSp>
        <p:nvGrpSpPr>
          <p:cNvPr id="185391" name="Group 247"/>
          <p:cNvGrpSpPr>
            <a:grpSpLocks/>
          </p:cNvGrpSpPr>
          <p:nvPr/>
        </p:nvGrpSpPr>
        <p:grpSpPr bwMode="auto">
          <a:xfrm>
            <a:off x="23813" y="5805488"/>
            <a:ext cx="338137" cy="246062"/>
            <a:chOff x="795" y="1776"/>
            <a:chExt cx="213" cy="155"/>
          </a:xfrm>
        </p:grpSpPr>
        <p:sp>
          <p:nvSpPr>
            <p:cNvPr id="185766" name="Rectangle 248"/>
            <p:cNvSpPr>
              <a:spLocks noChangeArrowheads="1"/>
            </p:cNvSpPr>
            <p:nvPr/>
          </p:nvSpPr>
          <p:spPr bwMode="auto">
            <a:xfrm>
              <a:off x="831" y="177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67" name="Rectangle 249"/>
            <p:cNvSpPr>
              <a:spLocks noChangeArrowheads="1"/>
            </p:cNvSpPr>
            <p:nvPr/>
          </p:nvSpPr>
          <p:spPr bwMode="auto">
            <a:xfrm>
              <a:off x="795" y="1777"/>
              <a:ext cx="213" cy="154"/>
            </a:xfrm>
            <a:prstGeom prst="rect">
              <a:avLst/>
            </a:prstGeom>
            <a:noFill/>
            <a:ln w="9525">
              <a:noFill/>
              <a:miter lim="800000"/>
              <a:headEnd/>
              <a:tailEnd/>
            </a:ln>
          </p:spPr>
          <p:txBody>
            <a:bodyPr wrap="none" anchor="ctr">
              <a:spAutoFit/>
            </a:bodyPr>
            <a:lstStyle/>
            <a:p>
              <a:r>
                <a:rPr lang="en-US" altLang="ko-KR" sz="1000">
                  <a:ea typeface="굴림" charset="-127"/>
                  <a:sym typeface="Wingdings" pitchFamily="2" charset="2"/>
                </a:rPr>
                <a:t></a:t>
              </a:r>
              <a:endParaRPr lang="en-US" altLang="ko-KR" sz="1000">
                <a:ea typeface="굴림" charset="-127"/>
                <a:sym typeface="Webdings" pitchFamily="18" charset="2"/>
              </a:endParaRPr>
            </a:p>
          </p:txBody>
        </p:sp>
      </p:grpSp>
      <p:grpSp>
        <p:nvGrpSpPr>
          <p:cNvPr id="185392" name="Group 250"/>
          <p:cNvGrpSpPr>
            <a:grpSpLocks/>
          </p:cNvGrpSpPr>
          <p:nvPr/>
        </p:nvGrpSpPr>
        <p:grpSpPr bwMode="auto">
          <a:xfrm>
            <a:off x="1758950" y="5859463"/>
            <a:ext cx="307975" cy="214312"/>
            <a:chOff x="5416" y="1858"/>
            <a:chExt cx="194" cy="135"/>
          </a:xfrm>
        </p:grpSpPr>
        <p:sp>
          <p:nvSpPr>
            <p:cNvPr id="185764" name="Rectangle 251"/>
            <p:cNvSpPr>
              <a:spLocks noChangeAspect="1" noChangeArrowheads="1"/>
            </p:cNvSpPr>
            <p:nvPr/>
          </p:nvSpPr>
          <p:spPr bwMode="auto">
            <a:xfrm>
              <a:off x="5461" y="1861"/>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65" name="Rectangle 252"/>
            <p:cNvSpPr>
              <a:spLocks noChangeAspect="1" noChangeArrowheads="1"/>
            </p:cNvSpPr>
            <p:nvPr/>
          </p:nvSpPr>
          <p:spPr bwMode="auto">
            <a:xfrm>
              <a:off x="5416" y="1858"/>
              <a:ext cx="194" cy="135"/>
            </a:xfrm>
            <a:prstGeom prst="rect">
              <a:avLst/>
            </a:prstGeom>
            <a:noFill/>
            <a:ln w="9525">
              <a:noFill/>
              <a:miter lim="800000"/>
              <a:headEnd/>
              <a:tailEnd/>
            </a:ln>
          </p:spPr>
          <p:txBody>
            <a:bodyPr wrap="none" anchor="ctr">
              <a:spAutoFit/>
            </a:bodyPr>
            <a:lstStyle/>
            <a:p>
              <a:r>
                <a:rPr lang="en-US" altLang="ko-KR" sz="800">
                  <a:ea typeface="굴림" charset="-127"/>
                  <a:sym typeface="Wingdings" pitchFamily="2" charset="2"/>
                </a:rPr>
                <a:t></a:t>
              </a:r>
              <a:endParaRPr lang="en-US" altLang="ko-KR" sz="800">
                <a:ea typeface="굴림" charset="-127"/>
                <a:sym typeface="Webdings" pitchFamily="18" charset="2"/>
              </a:endParaRPr>
            </a:p>
          </p:txBody>
        </p:sp>
      </p:grpSp>
      <p:grpSp>
        <p:nvGrpSpPr>
          <p:cNvPr id="185393" name="Group 253"/>
          <p:cNvGrpSpPr>
            <a:grpSpLocks/>
          </p:cNvGrpSpPr>
          <p:nvPr/>
        </p:nvGrpSpPr>
        <p:grpSpPr bwMode="auto">
          <a:xfrm>
            <a:off x="2447925" y="3576638"/>
            <a:ext cx="293688" cy="274637"/>
            <a:chOff x="5148" y="1186"/>
            <a:chExt cx="185" cy="173"/>
          </a:xfrm>
        </p:grpSpPr>
        <p:sp>
          <p:nvSpPr>
            <p:cNvPr id="185762" name="Rectangle 254"/>
            <p:cNvSpPr>
              <a:spLocks noChangeAspect="1" noChangeArrowheads="1"/>
            </p:cNvSpPr>
            <p:nvPr/>
          </p:nvSpPr>
          <p:spPr bwMode="auto">
            <a:xfrm>
              <a:off x="5192" y="1217"/>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63" name="Rectangle 255"/>
            <p:cNvSpPr>
              <a:spLocks noChangeArrowheads="1"/>
            </p:cNvSpPr>
            <p:nvPr/>
          </p:nvSpPr>
          <p:spPr bwMode="auto">
            <a:xfrm>
              <a:off x="5148" y="1186"/>
              <a:ext cx="185" cy="173"/>
            </a:xfrm>
            <a:prstGeom prst="rect">
              <a:avLst/>
            </a:prstGeom>
            <a:noFill/>
            <a:ln w="9525">
              <a:noFill/>
              <a:miter lim="800000"/>
              <a:headEnd/>
              <a:tailEnd/>
            </a:ln>
          </p:spPr>
          <p:txBody>
            <a:bodyPr wrap="none" anchor="ctr">
              <a:spAutoFit/>
            </a:bodyPr>
            <a:lstStyle/>
            <a:p>
              <a:r>
                <a:rPr lang="en-US" altLang="ko-KR" sz="1200">
                  <a:ea typeface="굴림" charset="-127"/>
                </a:rPr>
                <a:t>☎</a:t>
              </a:r>
              <a:endParaRPr lang="en-US" altLang="ko-KR" sz="1200">
                <a:ea typeface="굴림" charset="-127"/>
                <a:sym typeface="Webdings" pitchFamily="18" charset="2"/>
              </a:endParaRPr>
            </a:p>
          </p:txBody>
        </p:sp>
      </p:grpSp>
      <p:grpSp>
        <p:nvGrpSpPr>
          <p:cNvPr id="185394" name="Group 256"/>
          <p:cNvGrpSpPr>
            <a:grpSpLocks/>
          </p:cNvGrpSpPr>
          <p:nvPr/>
        </p:nvGrpSpPr>
        <p:grpSpPr bwMode="auto">
          <a:xfrm>
            <a:off x="2819400" y="3889375"/>
            <a:ext cx="361950" cy="304800"/>
            <a:chOff x="2976" y="1650"/>
            <a:chExt cx="228" cy="192"/>
          </a:xfrm>
        </p:grpSpPr>
        <p:sp>
          <p:nvSpPr>
            <p:cNvPr id="185760" name="Rectangle 257"/>
            <p:cNvSpPr>
              <a:spLocks noChangeArrowheads="1"/>
            </p:cNvSpPr>
            <p:nvPr/>
          </p:nvSpPr>
          <p:spPr bwMode="auto">
            <a:xfrm>
              <a:off x="3024" y="168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61" name="Rectangle 258"/>
            <p:cNvSpPr>
              <a:spLocks noChangeArrowheads="1"/>
            </p:cNvSpPr>
            <p:nvPr/>
          </p:nvSpPr>
          <p:spPr bwMode="auto">
            <a:xfrm>
              <a:off x="2976" y="1650"/>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395" name="Group 259"/>
          <p:cNvGrpSpPr>
            <a:grpSpLocks/>
          </p:cNvGrpSpPr>
          <p:nvPr/>
        </p:nvGrpSpPr>
        <p:grpSpPr bwMode="auto">
          <a:xfrm>
            <a:off x="2438400" y="3941763"/>
            <a:ext cx="336550" cy="274637"/>
            <a:chOff x="3258" y="1644"/>
            <a:chExt cx="212" cy="173"/>
          </a:xfrm>
        </p:grpSpPr>
        <p:sp>
          <p:nvSpPr>
            <p:cNvPr id="185758" name="Rectangle 260"/>
            <p:cNvSpPr>
              <a:spLocks noChangeAspect="1" noChangeArrowheads="1"/>
            </p:cNvSpPr>
            <p:nvPr/>
          </p:nvSpPr>
          <p:spPr bwMode="auto">
            <a:xfrm>
              <a:off x="3312" y="1680"/>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59" name="Rectangle 261"/>
            <p:cNvSpPr>
              <a:spLocks noChangeArrowheads="1"/>
            </p:cNvSpPr>
            <p:nvPr/>
          </p:nvSpPr>
          <p:spPr bwMode="auto">
            <a:xfrm>
              <a:off x="3258" y="1644"/>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396" name="Group 262"/>
          <p:cNvGrpSpPr>
            <a:grpSpLocks/>
          </p:cNvGrpSpPr>
          <p:nvPr/>
        </p:nvGrpSpPr>
        <p:grpSpPr bwMode="auto">
          <a:xfrm>
            <a:off x="0" y="4686300"/>
            <a:ext cx="361950" cy="304800"/>
            <a:chOff x="2982" y="1650"/>
            <a:chExt cx="228" cy="192"/>
          </a:xfrm>
        </p:grpSpPr>
        <p:sp>
          <p:nvSpPr>
            <p:cNvPr id="185756" name="Rectangle 263"/>
            <p:cNvSpPr>
              <a:spLocks noChangeArrowheads="1"/>
            </p:cNvSpPr>
            <p:nvPr/>
          </p:nvSpPr>
          <p:spPr bwMode="auto">
            <a:xfrm>
              <a:off x="3024" y="168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57" name="Rectangle 264"/>
            <p:cNvSpPr>
              <a:spLocks noChangeArrowheads="1"/>
            </p:cNvSpPr>
            <p:nvPr/>
          </p:nvSpPr>
          <p:spPr bwMode="auto">
            <a:xfrm>
              <a:off x="2982" y="1650"/>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397" name="Group 265"/>
          <p:cNvGrpSpPr>
            <a:grpSpLocks/>
          </p:cNvGrpSpPr>
          <p:nvPr/>
        </p:nvGrpSpPr>
        <p:grpSpPr bwMode="auto">
          <a:xfrm>
            <a:off x="1755775" y="4746625"/>
            <a:ext cx="311150" cy="244475"/>
            <a:chOff x="3264" y="1657"/>
            <a:chExt cx="196" cy="154"/>
          </a:xfrm>
        </p:grpSpPr>
        <p:sp>
          <p:nvSpPr>
            <p:cNvPr id="185754" name="Rectangle 266"/>
            <p:cNvSpPr>
              <a:spLocks noChangeAspect="1" noChangeArrowheads="1"/>
            </p:cNvSpPr>
            <p:nvPr/>
          </p:nvSpPr>
          <p:spPr bwMode="auto">
            <a:xfrm>
              <a:off x="3312" y="1680"/>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55" name="Rectangle 267"/>
            <p:cNvSpPr>
              <a:spLocks noChangeArrowheads="1"/>
            </p:cNvSpPr>
            <p:nvPr/>
          </p:nvSpPr>
          <p:spPr bwMode="auto">
            <a:xfrm>
              <a:off x="3264" y="1657"/>
              <a:ext cx="196" cy="154"/>
            </a:xfrm>
            <a:prstGeom prst="rect">
              <a:avLst/>
            </a:prstGeom>
            <a:noFill/>
            <a:ln w="9525">
              <a:noFill/>
              <a:miter lim="800000"/>
              <a:headEnd/>
              <a:tailEnd/>
            </a:ln>
          </p:spPr>
          <p:txBody>
            <a:bodyPr wrap="none" anchor="ctr">
              <a:spAutoFit/>
            </a:bodyPr>
            <a:lstStyle/>
            <a:p>
              <a:r>
                <a:rPr lang="en-US" altLang="ko-KR" sz="1000">
                  <a:ea typeface="굴림" charset="-127"/>
                  <a:sym typeface="Webdings" pitchFamily="18" charset="2"/>
                </a:rPr>
                <a:t></a:t>
              </a:r>
            </a:p>
          </p:txBody>
        </p:sp>
      </p:grpSp>
      <p:grpSp>
        <p:nvGrpSpPr>
          <p:cNvPr id="185398" name="Group 268"/>
          <p:cNvGrpSpPr>
            <a:grpSpLocks/>
          </p:cNvGrpSpPr>
          <p:nvPr/>
        </p:nvGrpSpPr>
        <p:grpSpPr bwMode="auto">
          <a:xfrm>
            <a:off x="2838450" y="3498850"/>
            <a:ext cx="330200" cy="336550"/>
            <a:chOff x="1488" y="3628"/>
            <a:chExt cx="208" cy="212"/>
          </a:xfrm>
        </p:grpSpPr>
        <p:sp>
          <p:nvSpPr>
            <p:cNvPr id="185752" name="Rectangle 269"/>
            <p:cNvSpPr>
              <a:spLocks noChangeArrowheads="1"/>
            </p:cNvSpPr>
            <p:nvPr/>
          </p:nvSpPr>
          <p:spPr bwMode="auto">
            <a:xfrm>
              <a:off x="1524" y="3667"/>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53" name="Rectangle 270"/>
            <p:cNvSpPr>
              <a:spLocks noChangeArrowheads="1"/>
            </p:cNvSpPr>
            <p:nvPr/>
          </p:nvSpPr>
          <p:spPr bwMode="auto">
            <a:xfrm>
              <a:off x="1488" y="3628"/>
              <a:ext cx="208" cy="212"/>
            </a:xfrm>
            <a:prstGeom prst="rect">
              <a:avLst/>
            </a:prstGeom>
            <a:noFill/>
            <a:ln w="9525">
              <a:noFill/>
              <a:miter lim="800000"/>
              <a:headEnd/>
              <a:tailEnd/>
            </a:ln>
          </p:spPr>
          <p:txBody>
            <a:bodyPr wrap="none" anchor="ctr">
              <a:spAutoFit/>
            </a:bodyPr>
            <a:lstStyle/>
            <a:p>
              <a:r>
                <a:rPr lang="en-US" altLang="ko-KR" sz="1600">
                  <a:ea typeface="굴림" charset="-127"/>
                </a:rPr>
                <a:t>☎</a:t>
              </a:r>
              <a:endParaRPr lang="en-US" altLang="ko-KR" sz="1600">
                <a:ea typeface="굴림" charset="-127"/>
                <a:sym typeface="Webdings" pitchFamily="18" charset="2"/>
              </a:endParaRPr>
            </a:p>
          </p:txBody>
        </p:sp>
      </p:grpSp>
      <p:sp>
        <p:nvSpPr>
          <p:cNvPr id="185399" name="Text Box 271"/>
          <p:cNvSpPr txBox="1">
            <a:spLocks noChangeArrowheads="1"/>
          </p:cNvSpPr>
          <p:nvPr/>
        </p:nvSpPr>
        <p:spPr bwMode="auto">
          <a:xfrm>
            <a:off x="0" y="1104900"/>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CHRISTIAN CHURCH</a:t>
            </a:r>
            <a:endParaRPr lang="en-US" sz="800" b="1"/>
          </a:p>
        </p:txBody>
      </p:sp>
      <p:grpSp>
        <p:nvGrpSpPr>
          <p:cNvPr id="185400" name="Group 272"/>
          <p:cNvGrpSpPr>
            <a:grpSpLocks/>
          </p:cNvGrpSpPr>
          <p:nvPr/>
        </p:nvGrpSpPr>
        <p:grpSpPr bwMode="auto">
          <a:xfrm>
            <a:off x="123825" y="1219200"/>
            <a:ext cx="152400" cy="285750"/>
            <a:chOff x="1680" y="336"/>
            <a:chExt cx="96" cy="180"/>
          </a:xfrm>
        </p:grpSpPr>
        <p:sp>
          <p:nvSpPr>
            <p:cNvPr id="185749" name="Oval 273"/>
            <p:cNvSpPr>
              <a:spLocks noChangeArrowheads="1"/>
            </p:cNvSpPr>
            <p:nvPr/>
          </p:nvSpPr>
          <p:spPr bwMode="auto">
            <a:xfrm>
              <a:off x="1680" y="420"/>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750" name="Line 274"/>
            <p:cNvSpPr>
              <a:spLocks noChangeShapeType="1"/>
            </p:cNvSpPr>
            <p:nvPr/>
          </p:nvSpPr>
          <p:spPr bwMode="auto">
            <a:xfrm>
              <a:off x="1728" y="336"/>
              <a:ext cx="0" cy="96"/>
            </a:xfrm>
            <a:prstGeom prst="line">
              <a:avLst/>
            </a:prstGeom>
            <a:noFill/>
            <a:ln w="19050">
              <a:solidFill>
                <a:schemeClr val="tx1"/>
              </a:solidFill>
              <a:round/>
              <a:headEnd/>
              <a:tailEnd/>
            </a:ln>
          </p:spPr>
          <p:txBody>
            <a:bodyPr/>
            <a:lstStyle/>
            <a:p>
              <a:endParaRPr lang="en-US"/>
            </a:p>
          </p:txBody>
        </p:sp>
        <p:sp>
          <p:nvSpPr>
            <p:cNvPr id="185751" name="Line 275"/>
            <p:cNvSpPr>
              <a:spLocks noChangeShapeType="1"/>
            </p:cNvSpPr>
            <p:nvPr/>
          </p:nvSpPr>
          <p:spPr bwMode="auto">
            <a:xfrm>
              <a:off x="1680" y="384"/>
              <a:ext cx="96" cy="0"/>
            </a:xfrm>
            <a:prstGeom prst="line">
              <a:avLst/>
            </a:prstGeom>
            <a:noFill/>
            <a:ln w="19050">
              <a:solidFill>
                <a:schemeClr val="tx1"/>
              </a:solidFill>
              <a:round/>
              <a:headEnd/>
              <a:tailEnd/>
            </a:ln>
          </p:spPr>
          <p:txBody>
            <a:bodyPr/>
            <a:lstStyle/>
            <a:p>
              <a:endParaRPr lang="en-US"/>
            </a:p>
          </p:txBody>
        </p:sp>
      </p:grpSp>
      <p:grpSp>
        <p:nvGrpSpPr>
          <p:cNvPr id="185401" name="Group 276"/>
          <p:cNvGrpSpPr>
            <a:grpSpLocks/>
          </p:cNvGrpSpPr>
          <p:nvPr/>
        </p:nvGrpSpPr>
        <p:grpSpPr bwMode="auto">
          <a:xfrm>
            <a:off x="1828800" y="1209675"/>
            <a:ext cx="228600" cy="390525"/>
            <a:chOff x="3024" y="720"/>
            <a:chExt cx="144" cy="246"/>
          </a:xfrm>
        </p:grpSpPr>
        <p:sp>
          <p:nvSpPr>
            <p:cNvPr id="185745" name="Rectangle 277"/>
            <p:cNvSpPr>
              <a:spLocks noChangeArrowheads="1"/>
            </p:cNvSpPr>
            <p:nvPr/>
          </p:nvSpPr>
          <p:spPr bwMode="auto">
            <a:xfrm>
              <a:off x="3024" y="720"/>
              <a:ext cx="144" cy="246"/>
            </a:xfrm>
            <a:prstGeom prst="rect">
              <a:avLst/>
            </a:prstGeom>
            <a:solidFill>
              <a:schemeClr val="bg1"/>
            </a:solidFill>
            <a:ln w="19050">
              <a:solidFill>
                <a:schemeClr val="tx1"/>
              </a:solidFill>
              <a:miter lim="800000"/>
              <a:headEnd/>
              <a:tailEnd/>
            </a:ln>
          </p:spPr>
          <p:txBody>
            <a:bodyPr wrap="none" anchor="ctr"/>
            <a:lstStyle/>
            <a:p>
              <a:endParaRPr lang="en-US"/>
            </a:p>
          </p:txBody>
        </p:sp>
        <p:sp>
          <p:nvSpPr>
            <p:cNvPr id="185746" name="Oval 278"/>
            <p:cNvSpPr>
              <a:spLocks noChangeArrowheads="1"/>
            </p:cNvSpPr>
            <p:nvPr/>
          </p:nvSpPr>
          <p:spPr bwMode="auto">
            <a:xfrm>
              <a:off x="3048" y="836"/>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5747" name="Line 279"/>
            <p:cNvSpPr>
              <a:spLocks noChangeShapeType="1"/>
            </p:cNvSpPr>
            <p:nvPr/>
          </p:nvSpPr>
          <p:spPr bwMode="auto">
            <a:xfrm>
              <a:off x="3096" y="752"/>
              <a:ext cx="0" cy="96"/>
            </a:xfrm>
            <a:prstGeom prst="line">
              <a:avLst/>
            </a:prstGeom>
            <a:noFill/>
            <a:ln w="19050">
              <a:solidFill>
                <a:schemeClr val="tx1"/>
              </a:solidFill>
              <a:round/>
              <a:headEnd/>
              <a:tailEnd/>
            </a:ln>
          </p:spPr>
          <p:txBody>
            <a:bodyPr/>
            <a:lstStyle/>
            <a:p>
              <a:endParaRPr lang="en-US"/>
            </a:p>
          </p:txBody>
        </p:sp>
        <p:sp>
          <p:nvSpPr>
            <p:cNvPr id="185748" name="Line 280"/>
            <p:cNvSpPr>
              <a:spLocks noChangeShapeType="1"/>
            </p:cNvSpPr>
            <p:nvPr/>
          </p:nvSpPr>
          <p:spPr bwMode="auto">
            <a:xfrm>
              <a:off x="3048" y="800"/>
              <a:ext cx="96" cy="0"/>
            </a:xfrm>
            <a:prstGeom prst="line">
              <a:avLst/>
            </a:prstGeom>
            <a:noFill/>
            <a:ln w="19050">
              <a:solidFill>
                <a:schemeClr val="tx1"/>
              </a:solidFill>
              <a:round/>
              <a:headEnd/>
              <a:tailEnd/>
            </a:ln>
          </p:spPr>
          <p:txBody>
            <a:bodyPr/>
            <a:lstStyle/>
            <a:p>
              <a:endParaRPr lang="en-US"/>
            </a:p>
          </p:txBody>
        </p:sp>
      </p:grpSp>
      <p:grpSp>
        <p:nvGrpSpPr>
          <p:cNvPr id="185402" name="Group 281"/>
          <p:cNvGrpSpPr>
            <a:grpSpLocks/>
          </p:cNvGrpSpPr>
          <p:nvPr/>
        </p:nvGrpSpPr>
        <p:grpSpPr bwMode="auto">
          <a:xfrm>
            <a:off x="2133600" y="1362075"/>
            <a:ext cx="153988" cy="238125"/>
            <a:chOff x="3215" y="816"/>
            <a:chExt cx="97" cy="150"/>
          </a:xfrm>
        </p:grpSpPr>
        <p:sp>
          <p:nvSpPr>
            <p:cNvPr id="185741" name="Rectangle 282"/>
            <p:cNvSpPr>
              <a:spLocks noChangeArrowheads="1"/>
            </p:cNvSpPr>
            <p:nvPr/>
          </p:nvSpPr>
          <p:spPr bwMode="auto">
            <a:xfrm>
              <a:off x="3215" y="816"/>
              <a:ext cx="97" cy="150"/>
            </a:xfrm>
            <a:prstGeom prst="rect">
              <a:avLst/>
            </a:prstGeom>
            <a:solidFill>
              <a:schemeClr val="bg1"/>
            </a:solidFill>
            <a:ln w="19050">
              <a:solidFill>
                <a:schemeClr val="tx1"/>
              </a:solidFill>
              <a:miter lim="800000"/>
              <a:headEnd/>
              <a:tailEnd/>
            </a:ln>
          </p:spPr>
          <p:txBody>
            <a:bodyPr wrap="none" anchor="ctr"/>
            <a:lstStyle/>
            <a:p>
              <a:endParaRPr lang="en-US"/>
            </a:p>
          </p:txBody>
        </p:sp>
        <p:sp>
          <p:nvSpPr>
            <p:cNvPr id="185742" name="Oval 283"/>
            <p:cNvSpPr>
              <a:spLocks noChangeArrowheads="1"/>
            </p:cNvSpPr>
            <p:nvPr/>
          </p:nvSpPr>
          <p:spPr bwMode="auto">
            <a:xfrm>
              <a:off x="3231" y="886"/>
              <a:ext cx="65" cy="65"/>
            </a:xfrm>
            <a:prstGeom prst="ellipse">
              <a:avLst/>
            </a:prstGeom>
            <a:solidFill>
              <a:schemeClr val="tx1"/>
            </a:solidFill>
            <a:ln w="9525">
              <a:solidFill>
                <a:schemeClr val="tx1"/>
              </a:solidFill>
              <a:round/>
              <a:headEnd/>
              <a:tailEnd/>
            </a:ln>
          </p:spPr>
          <p:txBody>
            <a:bodyPr wrap="none" anchor="ctr"/>
            <a:lstStyle/>
            <a:p>
              <a:endParaRPr lang="en-US"/>
            </a:p>
          </p:txBody>
        </p:sp>
        <p:sp>
          <p:nvSpPr>
            <p:cNvPr id="185743" name="Line 284"/>
            <p:cNvSpPr>
              <a:spLocks noChangeShapeType="1"/>
            </p:cNvSpPr>
            <p:nvPr/>
          </p:nvSpPr>
          <p:spPr bwMode="auto">
            <a:xfrm>
              <a:off x="3264" y="830"/>
              <a:ext cx="0" cy="65"/>
            </a:xfrm>
            <a:prstGeom prst="line">
              <a:avLst/>
            </a:prstGeom>
            <a:noFill/>
            <a:ln w="19050">
              <a:solidFill>
                <a:schemeClr val="tx1"/>
              </a:solidFill>
              <a:round/>
              <a:headEnd/>
              <a:tailEnd/>
            </a:ln>
          </p:spPr>
          <p:txBody>
            <a:bodyPr/>
            <a:lstStyle/>
            <a:p>
              <a:endParaRPr lang="en-US"/>
            </a:p>
          </p:txBody>
        </p:sp>
        <p:sp>
          <p:nvSpPr>
            <p:cNvPr id="185744" name="Line 285"/>
            <p:cNvSpPr>
              <a:spLocks noChangeShapeType="1"/>
            </p:cNvSpPr>
            <p:nvPr/>
          </p:nvSpPr>
          <p:spPr bwMode="auto">
            <a:xfrm>
              <a:off x="3231" y="862"/>
              <a:ext cx="65" cy="0"/>
            </a:xfrm>
            <a:prstGeom prst="line">
              <a:avLst/>
            </a:prstGeom>
            <a:noFill/>
            <a:ln w="19050">
              <a:solidFill>
                <a:schemeClr val="tx1"/>
              </a:solidFill>
              <a:round/>
              <a:headEnd/>
              <a:tailEnd/>
            </a:ln>
          </p:spPr>
          <p:txBody>
            <a:bodyPr/>
            <a:lstStyle/>
            <a:p>
              <a:endParaRPr lang="en-US"/>
            </a:p>
          </p:txBody>
        </p:sp>
      </p:grpSp>
      <p:grpSp>
        <p:nvGrpSpPr>
          <p:cNvPr id="185403" name="Group 286"/>
          <p:cNvGrpSpPr>
            <a:grpSpLocks noChangeAspect="1"/>
          </p:cNvGrpSpPr>
          <p:nvPr/>
        </p:nvGrpSpPr>
        <p:grpSpPr bwMode="auto">
          <a:xfrm>
            <a:off x="1828800" y="3241675"/>
            <a:ext cx="136525" cy="192088"/>
            <a:chOff x="984" y="966"/>
            <a:chExt cx="115" cy="161"/>
          </a:xfrm>
        </p:grpSpPr>
        <p:sp>
          <p:nvSpPr>
            <p:cNvPr id="185739" name="AutoShape 287"/>
            <p:cNvSpPr>
              <a:spLocks noChangeAspect="1" noChangeArrowheads="1"/>
            </p:cNvSpPr>
            <p:nvPr/>
          </p:nvSpPr>
          <p:spPr bwMode="auto">
            <a:xfrm rot="-5400000">
              <a:off x="961" y="989"/>
              <a:ext cx="161" cy="115"/>
            </a:xfrm>
            <a:prstGeom prst="flowChartDelay">
              <a:avLst/>
            </a:prstGeom>
            <a:solidFill>
              <a:srgbClr val="C0C0C0"/>
            </a:solidFill>
            <a:ln w="9525">
              <a:solidFill>
                <a:schemeClr val="tx1"/>
              </a:solidFill>
              <a:miter lim="800000"/>
              <a:headEnd/>
              <a:tailEnd/>
            </a:ln>
          </p:spPr>
          <p:txBody>
            <a:bodyPr wrap="none" anchor="ctr"/>
            <a:lstStyle/>
            <a:p>
              <a:endParaRPr lang="en-US"/>
            </a:p>
          </p:txBody>
        </p:sp>
        <p:sp>
          <p:nvSpPr>
            <p:cNvPr id="185740" name="AutoShape 288"/>
            <p:cNvSpPr>
              <a:spLocks noChangeAspect="1" noChangeArrowheads="1"/>
            </p:cNvSpPr>
            <p:nvPr/>
          </p:nvSpPr>
          <p:spPr bwMode="auto">
            <a:xfrm>
              <a:off x="1014" y="1002"/>
              <a:ext cx="48" cy="96"/>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grpSp>
      <p:grpSp>
        <p:nvGrpSpPr>
          <p:cNvPr id="185404" name="Group 289"/>
          <p:cNvGrpSpPr>
            <a:grpSpLocks/>
          </p:cNvGrpSpPr>
          <p:nvPr/>
        </p:nvGrpSpPr>
        <p:grpSpPr bwMode="auto">
          <a:xfrm>
            <a:off x="2895600" y="4302125"/>
            <a:ext cx="228600" cy="228600"/>
            <a:chOff x="1824" y="2710"/>
            <a:chExt cx="144" cy="144"/>
          </a:xfrm>
        </p:grpSpPr>
        <p:sp>
          <p:nvSpPr>
            <p:cNvPr id="185737" name="Rectangle 290"/>
            <p:cNvSpPr>
              <a:spLocks noChangeArrowheads="1"/>
            </p:cNvSpPr>
            <p:nvPr/>
          </p:nvSpPr>
          <p:spPr bwMode="auto">
            <a:xfrm>
              <a:off x="1824" y="271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738" name="Picture 291" descr="npo0000f7"/>
            <p:cNvPicPr>
              <a:picLocks noChangeAspect="1" noChangeArrowheads="1"/>
            </p:cNvPicPr>
            <p:nvPr/>
          </p:nvPicPr>
          <p:blipFill>
            <a:blip r:embed="rId6" cstate="print"/>
            <a:srcRect/>
            <a:stretch>
              <a:fillRect/>
            </a:stretch>
          </p:blipFill>
          <p:spPr bwMode="auto">
            <a:xfrm>
              <a:off x="1836" y="2742"/>
              <a:ext cx="114" cy="94"/>
            </a:xfrm>
            <a:prstGeom prst="rect">
              <a:avLst/>
            </a:prstGeom>
            <a:noFill/>
            <a:ln w="9525" algn="ctr">
              <a:noFill/>
              <a:miter lim="800000"/>
              <a:headEnd/>
              <a:tailEnd/>
            </a:ln>
          </p:spPr>
        </p:pic>
      </p:grpSp>
      <p:grpSp>
        <p:nvGrpSpPr>
          <p:cNvPr id="185405" name="Group 292"/>
          <p:cNvGrpSpPr>
            <a:grpSpLocks/>
          </p:cNvGrpSpPr>
          <p:nvPr/>
        </p:nvGrpSpPr>
        <p:grpSpPr bwMode="auto">
          <a:xfrm>
            <a:off x="2514600" y="4360863"/>
            <a:ext cx="173038" cy="173037"/>
            <a:chOff x="1584" y="2747"/>
            <a:chExt cx="109" cy="109"/>
          </a:xfrm>
        </p:grpSpPr>
        <p:sp>
          <p:nvSpPr>
            <p:cNvPr id="185735" name="Rectangle 293"/>
            <p:cNvSpPr>
              <a:spLocks noChangeAspect="1" noChangeArrowheads="1"/>
            </p:cNvSpPr>
            <p:nvPr/>
          </p:nvSpPr>
          <p:spPr bwMode="auto">
            <a:xfrm>
              <a:off x="1584" y="2747"/>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736" name="Picture 294" descr="npo0000f9"/>
            <p:cNvPicPr>
              <a:picLocks noChangeAspect="1" noChangeArrowheads="1"/>
            </p:cNvPicPr>
            <p:nvPr/>
          </p:nvPicPr>
          <p:blipFill>
            <a:blip r:embed="rId7" cstate="print"/>
            <a:srcRect/>
            <a:stretch>
              <a:fillRect/>
            </a:stretch>
          </p:blipFill>
          <p:spPr bwMode="auto">
            <a:xfrm>
              <a:off x="1593" y="2771"/>
              <a:ext cx="86" cy="71"/>
            </a:xfrm>
            <a:prstGeom prst="rect">
              <a:avLst/>
            </a:prstGeom>
            <a:noFill/>
            <a:ln w="9525" algn="ctr">
              <a:noFill/>
              <a:miter lim="800000"/>
              <a:headEnd/>
              <a:tailEnd/>
            </a:ln>
          </p:spPr>
        </p:pic>
      </p:grpSp>
      <p:sp>
        <p:nvSpPr>
          <p:cNvPr id="185406" name="Text Box 295"/>
          <p:cNvSpPr txBox="1">
            <a:spLocks noChangeArrowheads="1"/>
          </p:cNvSpPr>
          <p:nvPr/>
        </p:nvSpPr>
        <p:spPr bwMode="auto">
          <a:xfrm>
            <a:off x="0" y="53816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BANK</a:t>
            </a:r>
            <a:endParaRPr lang="en-US" sz="1000" b="1"/>
          </a:p>
        </p:txBody>
      </p:sp>
      <p:sp>
        <p:nvSpPr>
          <p:cNvPr id="185407" name="Text Box 296"/>
          <p:cNvSpPr txBox="1">
            <a:spLocks noChangeArrowheads="1"/>
          </p:cNvSpPr>
          <p:nvPr/>
        </p:nvSpPr>
        <p:spPr bwMode="auto">
          <a:xfrm>
            <a:off x="2819400" y="9525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POLICE STATION</a:t>
            </a:r>
            <a:endParaRPr lang="en-US" sz="1000" b="1"/>
          </a:p>
        </p:txBody>
      </p:sp>
      <p:sp>
        <p:nvSpPr>
          <p:cNvPr id="185408" name="Text Box 297"/>
          <p:cNvSpPr txBox="1">
            <a:spLocks noChangeArrowheads="1"/>
          </p:cNvSpPr>
          <p:nvPr/>
        </p:nvSpPr>
        <p:spPr bwMode="auto">
          <a:xfrm>
            <a:off x="0" y="50196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HOTEL</a:t>
            </a:r>
            <a:endParaRPr lang="en-US" sz="1000" b="1"/>
          </a:p>
        </p:txBody>
      </p:sp>
      <p:sp>
        <p:nvSpPr>
          <p:cNvPr id="185409" name="Text Box 298"/>
          <p:cNvSpPr txBox="1">
            <a:spLocks noChangeArrowheads="1"/>
          </p:cNvSpPr>
          <p:nvPr/>
        </p:nvSpPr>
        <p:spPr bwMode="auto">
          <a:xfrm>
            <a:off x="7391400" y="43815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POLICE CAR</a:t>
            </a:r>
            <a:endParaRPr lang="en-US" sz="1000" b="1"/>
          </a:p>
        </p:txBody>
      </p:sp>
      <p:sp>
        <p:nvSpPr>
          <p:cNvPr id="185410" name="Text Box 299"/>
          <p:cNvSpPr txBox="1">
            <a:spLocks noChangeArrowheads="1"/>
          </p:cNvSpPr>
          <p:nvPr/>
        </p:nvSpPr>
        <p:spPr bwMode="auto">
          <a:xfrm>
            <a:off x="7391400" y="47498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AMBULANCE</a:t>
            </a:r>
            <a:endParaRPr lang="en-US" sz="1000" b="1"/>
          </a:p>
        </p:txBody>
      </p:sp>
      <p:grpSp>
        <p:nvGrpSpPr>
          <p:cNvPr id="185411" name="Group 300"/>
          <p:cNvGrpSpPr>
            <a:grpSpLocks/>
          </p:cNvGrpSpPr>
          <p:nvPr/>
        </p:nvGrpSpPr>
        <p:grpSpPr bwMode="auto">
          <a:xfrm>
            <a:off x="7042150" y="4810125"/>
            <a:ext cx="336550" cy="274638"/>
            <a:chOff x="1724" y="1165"/>
            <a:chExt cx="212" cy="173"/>
          </a:xfrm>
        </p:grpSpPr>
        <p:sp>
          <p:nvSpPr>
            <p:cNvPr id="185733" name="Rectangle 301"/>
            <p:cNvSpPr>
              <a:spLocks noChangeAspect="1" noChangeArrowheads="1"/>
            </p:cNvSpPr>
            <p:nvPr/>
          </p:nvSpPr>
          <p:spPr bwMode="auto">
            <a:xfrm>
              <a:off x="1776" y="1200"/>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34" name="Rectangle 302"/>
            <p:cNvSpPr>
              <a:spLocks noChangeArrowheads="1"/>
            </p:cNvSpPr>
            <p:nvPr/>
          </p:nvSpPr>
          <p:spPr bwMode="auto">
            <a:xfrm>
              <a:off x="1724" y="1165"/>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12" name="Group 303"/>
          <p:cNvGrpSpPr>
            <a:grpSpLocks/>
          </p:cNvGrpSpPr>
          <p:nvPr/>
        </p:nvGrpSpPr>
        <p:grpSpPr bwMode="auto">
          <a:xfrm>
            <a:off x="7391400" y="4778375"/>
            <a:ext cx="361950" cy="304800"/>
            <a:chOff x="1492" y="1126"/>
            <a:chExt cx="228" cy="192"/>
          </a:xfrm>
        </p:grpSpPr>
        <p:sp>
          <p:nvSpPr>
            <p:cNvPr id="185731" name="Rectangle 304"/>
            <p:cNvSpPr>
              <a:spLocks noChangeArrowheads="1"/>
            </p:cNvSpPr>
            <p:nvPr/>
          </p:nvSpPr>
          <p:spPr bwMode="auto">
            <a:xfrm>
              <a:off x="1536" y="1152"/>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32" name="Rectangle 305"/>
            <p:cNvSpPr>
              <a:spLocks noChangeArrowheads="1"/>
            </p:cNvSpPr>
            <p:nvPr/>
          </p:nvSpPr>
          <p:spPr bwMode="auto">
            <a:xfrm>
              <a:off x="1492" y="1126"/>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13" name="Group 306"/>
          <p:cNvGrpSpPr>
            <a:grpSpLocks/>
          </p:cNvGrpSpPr>
          <p:nvPr/>
        </p:nvGrpSpPr>
        <p:grpSpPr bwMode="auto">
          <a:xfrm>
            <a:off x="19050" y="5038725"/>
            <a:ext cx="361950" cy="304800"/>
            <a:chOff x="1252" y="1264"/>
            <a:chExt cx="228" cy="192"/>
          </a:xfrm>
        </p:grpSpPr>
        <p:sp>
          <p:nvSpPr>
            <p:cNvPr id="185729" name="Rectangle 307"/>
            <p:cNvSpPr>
              <a:spLocks noChangeArrowheads="1"/>
            </p:cNvSpPr>
            <p:nvPr/>
          </p:nvSpPr>
          <p:spPr bwMode="auto">
            <a:xfrm>
              <a:off x="1296" y="129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30" name="Rectangle 308"/>
            <p:cNvSpPr>
              <a:spLocks noChangeArrowheads="1"/>
            </p:cNvSpPr>
            <p:nvPr/>
          </p:nvSpPr>
          <p:spPr bwMode="auto">
            <a:xfrm>
              <a:off x="1252" y="1264"/>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14" name="Group 309"/>
          <p:cNvGrpSpPr>
            <a:grpSpLocks/>
          </p:cNvGrpSpPr>
          <p:nvPr/>
        </p:nvGrpSpPr>
        <p:grpSpPr bwMode="auto">
          <a:xfrm>
            <a:off x="1752600" y="5059363"/>
            <a:ext cx="336550" cy="274637"/>
            <a:chOff x="1518" y="1260"/>
            <a:chExt cx="212" cy="173"/>
          </a:xfrm>
        </p:grpSpPr>
        <p:sp>
          <p:nvSpPr>
            <p:cNvPr id="185727" name="Rectangle 310"/>
            <p:cNvSpPr>
              <a:spLocks noChangeAspect="1" noChangeArrowheads="1"/>
            </p:cNvSpPr>
            <p:nvPr/>
          </p:nvSpPr>
          <p:spPr bwMode="auto">
            <a:xfrm>
              <a:off x="1571" y="1296"/>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28" name="Rectangle 311"/>
            <p:cNvSpPr>
              <a:spLocks noChangeArrowheads="1"/>
            </p:cNvSpPr>
            <p:nvPr/>
          </p:nvSpPr>
          <p:spPr bwMode="auto">
            <a:xfrm>
              <a:off x="1518" y="1260"/>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15" name="Group 312"/>
          <p:cNvGrpSpPr>
            <a:grpSpLocks/>
          </p:cNvGrpSpPr>
          <p:nvPr/>
        </p:nvGrpSpPr>
        <p:grpSpPr bwMode="auto">
          <a:xfrm>
            <a:off x="2838450" y="984250"/>
            <a:ext cx="361950" cy="304800"/>
            <a:chOff x="2073" y="1317"/>
            <a:chExt cx="228" cy="192"/>
          </a:xfrm>
        </p:grpSpPr>
        <p:sp>
          <p:nvSpPr>
            <p:cNvPr id="185725" name="Rectangle 313"/>
            <p:cNvSpPr>
              <a:spLocks noChangeArrowheads="1"/>
            </p:cNvSpPr>
            <p:nvPr/>
          </p:nvSpPr>
          <p:spPr bwMode="auto">
            <a:xfrm>
              <a:off x="2112" y="134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26" name="Rectangle 314"/>
            <p:cNvSpPr>
              <a:spLocks noChangeArrowheads="1"/>
            </p:cNvSpPr>
            <p:nvPr/>
          </p:nvSpPr>
          <p:spPr bwMode="auto">
            <a:xfrm>
              <a:off x="2073" y="1317"/>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16" name="Group 315"/>
          <p:cNvGrpSpPr>
            <a:grpSpLocks/>
          </p:cNvGrpSpPr>
          <p:nvPr/>
        </p:nvGrpSpPr>
        <p:grpSpPr bwMode="auto">
          <a:xfrm>
            <a:off x="9525" y="5413375"/>
            <a:ext cx="361950" cy="304800"/>
            <a:chOff x="1209" y="1320"/>
            <a:chExt cx="228" cy="192"/>
          </a:xfrm>
        </p:grpSpPr>
        <p:sp>
          <p:nvSpPr>
            <p:cNvPr id="185723" name="Rectangle 316"/>
            <p:cNvSpPr>
              <a:spLocks noChangeArrowheads="1"/>
            </p:cNvSpPr>
            <p:nvPr/>
          </p:nvSpPr>
          <p:spPr bwMode="auto">
            <a:xfrm>
              <a:off x="1248" y="134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24" name="Rectangle 317"/>
            <p:cNvSpPr>
              <a:spLocks noChangeArrowheads="1"/>
            </p:cNvSpPr>
            <p:nvPr/>
          </p:nvSpPr>
          <p:spPr bwMode="auto">
            <a:xfrm>
              <a:off x="1209" y="1320"/>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17" name="Group 318"/>
          <p:cNvGrpSpPr>
            <a:grpSpLocks/>
          </p:cNvGrpSpPr>
          <p:nvPr/>
        </p:nvGrpSpPr>
        <p:grpSpPr bwMode="auto">
          <a:xfrm>
            <a:off x="1752600" y="5394325"/>
            <a:ext cx="336550" cy="274638"/>
            <a:chOff x="1471" y="1308"/>
            <a:chExt cx="212" cy="173"/>
          </a:xfrm>
        </p:grpSpPr>
        <p:sp>
          <p:nvSpPr>
            <p:cNvPr id="185721" name="Rectangle 319"/>
            <p:cNvSpPr>
              <a:spLocks noChangeAspect="1" noChangeArrowheads="1"/>
            </p:cNvSpPr>
            <p:nvPr/>
          </p:nvSpPr>
          <p:spPr bwMode="auto">
            <a:xfrm>
              <a:off x="1523" y="134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22" name="Rectangle 320"/>
            <p:cNvSpPr>
              <a:spLocks noChangeArrowheads="1"/>
            </p:cNvSpPr>
            <p:nvPr/>
          </p:nvSpPr>
          <p:spPr bwMode="auto">
            <a:xfrm>
              <a:off x="1471" y="1308"/>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18" name="Group 321"/>
          <p:cNvGrpSpPr>
            <a:grpSpLocks/>
          </p:cNvGrpSpPr>
          <p:nvPr/>
        </p:nvGrpSpPr>
        <p:grpSpPr bwMode="auto">
          <a:xfrm>
            <a:off x="2438400" y="984250"/>
            <a:ext cx="336550" cy="274638"/>
            <a:chOff x="2340" y="1311"/>
            <a:chExt cx="212" cy="173"/>
          </a:xfrm>
        </p:grpSpPr>
        <p:sp>
          <p:nvSpPr>
            <p:cNvPr id="185719" name="Rectangle 322"/>
            <p:cNvSpPr>
              <a:spLocks noChangeAspect="1" noChangeArrowheads="1"/>
            </p:cNvSpPr>
            <p:nvPr/>
          </p:nvSpPr>
          <p:spPr bwMode="auto">
            <a:xfrm>
              <a:off x="2387" y="134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20" name="Rectangle 323"/>
            <p:cNvSpPr>
              <a:spLocks noChangeArrowheads="1"/>
            </p:cNvSpPr>
            <p:nvPr/>
          </p:nvSpPr>
          <p:spPr bwMode="auto">
            <a:xfrm>
              <a:off x="2340" y="1311"/>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sp>
        <p:nvSpPr>
          <p:cNvPr id="185419" name="Text Box 324"/>
          <p:cNvSpPr txBox="1">
            <a:spLocks noChangeArrowheads="1"/>
          </p:cNvSpPr>
          <p:nvPr/>
        </p:nvSpPr>
        <p:spPr bwMode="auto">
          <a:xfrm>
            <a:off x="7391400" y="40100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BUS</a:t>
            </a:r>
            <a:endParaRPr lang="en-US" sz="1000" b="1"/>
          </a:p>
        </p:txBody>
      </p:sp>
      <p:sp>
        <p:nvSpPr>
          <p:cNvPr id="185420" name="Text Box 325"/>
          <p:cNvSpPr txBox="1">
            <a:spLocks noChangeArrowheads="1"/>
          </p:cNvSpPr>
          <p:nvPr/>
        </p:nvSpPr>
        <p:spPr bwMode="auto">
          <a:xfrm>
            <a:off x="7391400" y="36385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CAR/TAXI</a:t>
            </a:r>
            <a:endParaRPr lang="en-US" sz="1000" b="1"/>
          </a:p>
        </p:txBody>
      </p:sp>
      <p:grpSp>
        <p:nvGrpSpPr>
          <p:cNvPr id="185421" name="Group 326"/>
          <p:cNvGrpSpPr>
            <a:grpSpLocks/>
          </p:cNvGrpSpPr>
          <p:nvPr/>
        </p:nvGrpSpPr>
        <p:grpSpPr bwMode="auto">
          <a:xfrm>
            <a:off x="7042150" y="4048125"/>
            <a:ext cx="336550" cy="274638"/>
            <a:chOff x="1710" y="1022"/>
            <a:chExt cx="212" cy="173"/>
          </a:xfrm>
        </p:grpSpPr>
        <p:sp>
          <p:nvSpPr>
            <p:cNvPr id="185717" name="Rectangle 327"/>
            <p:cNvSpPr>
              <a:spLocks noChangeAspect="1" noChangeArrowheads="1"/>
            </p:cNvSpPr>
            <p:nvPr/>
          </p:nvSpPr>
          <p:spPr bwMode="auto">
            <a:xfrm>
              <a:off x="1763" y="1056"/>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18" name="Rectangle 328"/>
            <p:cNvSpPr>
              <a:spLocks noChangeArrowheads="1"/>
            </p:cNvSpPr>
            <p:nvPr/>
          </p:nvSpPr>
          <p:spPr bwMode="auto">
            <a:xfrm>
              <a:off x="1710" y="1022"/>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22" name="Group 329"/>
          <p:cNvGrpSpPr>
            <a:grpSpLocks/>
          </p:cNvGrpSpPr>
          <p:nvPr/>
        </p:nvGrpSpPr>
        <p:grpSpPr bwMode="auto">
          <a:xfrm>
            <a:off x="7391400" y="4048125"/>
            <a:ext cx="361950" cy="304800"/>
            <a:chOff x="1446" y="1030"/>
            <a:chExt cx="228" cy="192"/>
          </a:xfrm>
        </p:grpSpPr>
        <p:sp>
          <p:nvSpPr>
            <p:cNvPr id="185715" name="Rectangle 330"/>
            <p:cNvSpPr>
              <a:spLocks noChangeArrowheads="1"/>
            </p:cNvSpPr>
            <p:nvPr/>
          </p:nvSpPr>
          <p:spPr bwMode="auto">
            <a:xfrm>
              <a:off x="1488" y="105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16" name="Rectangle 331"/>
            <p:cNvSpPr>
              <a:spLocks noChangeArrowheads="1"/>
            </p:cNvSpPr>
            <p:nvPr/>
          </p:nvSpPr>
          <p:spPr bwMode="auto">
            <a:xfrm>
              <a:off x="1446" y="1030"/>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23" name="Group 332"/>
          <p:cNvGrpSpPr>
            <a:grpSpLocks/>
          </p:cNvGrpSpPr>
          <p:nvPr/>
        </p:nvGrpSpPr>
        <p:grpSpPr bwMode="auto">
          <a:xfrm>
            <a:off x="7391400" y="4429125"/>
            <a:ext cx="361950" cy="304800"/>
            <a:chOff x="1250" y="1082"/>
            <a:chExt cx="228" cy="192"/>
          </a:xfrm>
        </p:grpSpPr>
        <p:sp>
          <p:nvSpPr>
            <p:cNvPr id="185713" name="Rectangle 333"/>
            <p:cNvSpPr>
              <a:spLocks noChangeArrowheads="1"/>
            </p:cNvSpPr>
            <p:nvPr/>
          </p:nvSpPr>
          <p:spPr bwMode="auto">
            <a:xfrm>
              <a:off x="1296" y="110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14" name="Rectangle 334"/>
            <p:cNvSpPr>
              <a:spLocks noChangeArrowheads="1"/>
            </p:cNvSpPr>
            <p:nvPr/>
          </p:nvSpPr>
          <p:spPr bwMode="auto">
            <a:xfrm>
              <a:off x="1250" y="1082"/>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5424" name="Group 335"/>
          <p:cNvGrpSpPr>
            <a:grpSpLocks/>
          </p:cNvGrpSpPr>
          <p:nvPr/>
        </p:nvGrpSpPr>
        <p:grpSpPr bwMode="auto">
          <a:xfrm>
            <a:off x="7042150" y="4429125"/>
            <a:ext cx="336550" cy="274638"/>
            <a:chOff x="1516" y="1074"/>
            <a:chExt cx="212" cy="173"/>
          </a:xfrm>
        </p:grpSpPr>
        <p:sp>
          <p:nvSpPr>
            <p:cNvPr id="185711" name="Rectangle 336"/>
            <p:cNvSpPr>
              <a:spLocks noChangeAspect="1" noChangeArrowheads="1"/>
            </p:cNvSpPr>
            <p:nvPr/>
          </p:nvSpPr>
          <p:spPr bwMode="auto">
            <a:xfrm>
              <a:off x="1571" y="110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12" name="Rectangle 337"/>
            <p:cNvSpPr>
              <a:spLocks noChangeArrowheads="1"/>
            </p:cNvSpPr>
            <p:nvPr/>
          </p:nvSpPr>
          <p:spPr bwMode="auto">
            <a:xfrm>
              <a:off x="1516" y="1074"/>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25" name="Group 338"/>
          <p:cNvGrpSpPr>
            <a:grpSpLocks/>
          </p:cNvGrpSpPr>
          <p:nvPr/>
        </p:nvGrpSpPr>
        <p:grpSpPr bwMode="auto">
          <a:xfrm>
            <a:off x="7042150" y="3667125"/>
            <a:ext cx="336550" cy="274638"/>
            <a:chOff x="1482" y="1206"/>
            <a:chExt cx="212" cy="173"/>
          </a:xfrm>
        </p:grpSpPr>
        <p:sp>
          <p:nvSpPr>
            <p:cNvPr id="185709" name="Rectangle 339"/>
            <p:cNvSpPr>
              <a:spLocks noChangeAspect="1" noChangeArrowheads="1"/>
            </p:cNvSpPr>
            <p:nvPr/>
          </p:nvSpPr>
          <p:spPr bwMode="auto">
            <a:xfrm>
              <a:off x="1536" y="1248"/>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10" name="Rectangle 340"/>
            <p:cNvSpPr>
              <a:spLocks noChangeArrowheads="1"/>
            </p:cNvSpPr>
            <p:nvPr/>
          </p:nvSpPr>
          <p:spPr bwMode="auto">
            <a:xfrm>
              <a:off x="1482" y="1206"/>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grpSp>
        <p:nvGrpSpPr>
          <p:cNvPr id="185426" name="Group 341"/>
          <p:cNvGrpSpPr>
            <a:grpSpLocks/>
          </p:cNvGrpSpPr>
          <p:nvPr/>
        </p:nvGrpSpPr>
        <p:grpSpPr bwMode="auto">
          <a:xfrm>
            <a:off x="7391400" y="3648075"/>
            <a:ext cx="361950" cy="304800"/>
            <a:chOff x="1216" y="1214"/>
            <a:chExt cx="228" cy="192"/>
          </a:xfrm>
        </p:grpSpPr>
        <p:sp>
          <p:nvSpPr>
            <p:cNvPr id="185707" name="Rectangle 342"/>
            <p:cNvSpPr>
              <a:spLocks noChangeArrowheads="1"/>
            </p:cNvSpPr>
            <p:nvPr/>
          </p:nvSpPr>
          <p:spPr bwMode="auto">
            <a:xfrm>
              <a:off x="1261" y="124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08" name="Rectangle 343"/>
            <p:cNvSpPr>
              <a:spLocks noChangeArrowheads="1"/>
            </p:cNvSpPr>
            <p:nvPr/>
          </p:nvSpPr>
          <p:spPr bwMode="auto">
            <a:xfrm>
              <a:off x="1216" y="1214"/>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sp>
        <p:nvSpPr>
          <p:cNvPr id="185427" name="Text Box 344"/>
          <p:cNvSpPr txBox="1">
            <a:spLocks noChangeArrowheads="1"/>
          </p:cNvSpPr>
          <p:nvPr/>
        </p:nvSpPr>
        <p:spPr bwMode="auto">
          <a:xfrm>
            <a:off x="7391400" y="51022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FIRE TRUCK</a:t>
            </a:r>
            <a:endParaRPr lang="en-US" sz="1000" b="1"/>
          </a:p>
        </p:txBody>
      </p:sp>
      <p:grpSp>
        <p:nvGrpSpPr>
          <p:cNvPr id="185428" name="Group 345"/>
          <p:cNvGrpSpPr>
            <a:grpSpLocks/>
          </p:cNvGrpSpPr>
          <p:nvPr/>
        </p:nvGrpSpPr>
        <p:grpSpPr bwMode="auto">
          <a:xfrm>
            <a:off x="7391400" y="5143500"/>
            <a:ext cx="361950" cy="304800"/>
            <a:chOff x="1350" y="266"/>
            <a:chExt cx="228" cy="192"/>
          </a:xfrm>
        </p:grpSpPr>
        <p:sp>
          <p:nvSpPr>
            <p:cNvPr id="185705" name="Rectangle 346"/>
            <p:cNvSpPr>
              <a:spLocks noChangeArrowheads="1"/>
            </p:cNvSpPr>
            <p:nvPr/>
          </p:nvSpPr>
          <p:spPr bwMode="auto">
            <a:xfrm>
              <a:off x="1392" y="28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06" name="Text Box 347"/>
            <p:cNvSpPr txBox="1">
              <a:spLocks noChangeArrowheads="1"/>
            </p:cNvSpPr>
            <p:nvPr/>
          </p:nvSpPr>
          <p:spPr bwMode="auto">
            <a:xfrm>
              <a:off x="1350" y="266"/>
              <a:ext cx="228" cy="192"/>
            </a:xfrm>
            <a:prstGeom prst="rect">
              <a:avLst/>
            </a:prstGeom>
            <a:noFill/>
            <a:ln w="9525">
              <a:noFill/>
              <a:miter lim="800000"/>
              <a:headEnd/>
              <a:tailEnd/>
            </a:ln>
          </p:spPr>
          <p:txBody>
            <a:bodyPr wrap="none">
              <a:spAutoFit/>
            </a:bodyPr>
            <a:lstStyle/>
            <a:p>
              <a:r>
                <a:rPr lang="en-US" sz="1400">
                  <a:latin typeface="Webdings" pitchFamily="18" charset="2"/>
                </a:rPr>
                <a:t>f</a:t>
              </a:r>
              <a:endParaRPr lang="en-US" sz="1400" b="1">
                <a:latin typeface="Webdings" pitchFamily="18" charset="2"/>
              </a:endParaRPr>
            </a:p>
          </p:txBody>
        </p:sp>
      </p:grpSp>
      <p:grpSp>
        <p:nvGrpSpPr>
          <p:cNvPr id="185429" name="Group 348"/>
          <p:cNvGrpSpPr>
            <a:grpSpLocks/>
          </p:cNvGrpSpPr>
          <p:nvPr/>
        </p:nvGrpSpPr>
        <p:grpSpPr bwMode="auto">
          <a:xfrm>
            <a:off x="7042150" y="5192713"/>
            <a:ext cx="336550" cy="274637"/>
            <a:chOff x="1582" y="1550"/>
            <a:chExt cx="212" cy="173"/>
          </a:xfrm>
        </p:grpSpPr>
        <p:sp>
          <p:nvSpPr>
            <p:cNvPr id="185703" name="Rectangle 349"/>
            <p:cNvSpPr>
              <a:spLocks noChangeAspect="1" noChangeArrowheads="1"/>
            </p:cNvSpPr>
            <p:nvPr/>
          </p:nvSpPr>
          <p:spPr bwMode="auto">
            <a:xfrm>
              <a:off x="1632" y="158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04" name="Text Box 350"/>
            <p:cNvSpPr txBox="1">
              <a:spLocks noChangeArrowheads="1"/>
            </p:cNvSpPr>
            <p:nvPr/>
          </p:nvSpPr>
          <p:spPr bwMode="auto">
            <a:xfrm>
              <a:off x="1582" y="1550"/>
              <a:ext cx="212" cy="173"/>
            </a:xfrm>
            <a:prstGeom prst="rect">
              <a:avLst/>
            </a:prstGeom>
            <a:noFill/>
            <a:ln w="9525">
              <a:noFill/>
              <a:miter lim="800000"/>
              <a:headEnd/>
              <a:tailEnd/>
            </a:ln>
          </p:spPr>
          <p:txBody>
            <a:bodyPr wrap="none">
              <a:spAutoFit/>
            </a:bodyPr>
            <a:lstStyle/>
            <a:p>
              <a:r>
                <a:rPr lang="en-US" sz="1200">
                  <a:latin typeface="Webdings" pitchFamily="18" charset="2"/>
                </a:rPr>
                <a:t>f</a:t>
              </a:r>
              <a:endParaRPr lang="en-US" sz="1200" b="1">
                <a:latin typeface="Webdings" pitchFamily="18" charset="2"/>
              </a:endParaRPr>
            </a:p>
          </p:txBody>
        </p:sp>
      </p:grpSp>
      <p:sp>
        <p:nvSpPr>
          <p:cNvPr id="185430" name="Text Box 351"/>
          <p:cNvSpPr txBox="1">
            <a:spLocks noChangeArrowheads="1"/>
          </p:cNvSpPr>
          <p:nvPr/>
        </p:nvSpPr>
        <p:spPr bwMode="auto">
          <a:xfrm>
            <a:off x="7391400" y="32766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BICYCLE</a:t>
            </a:r>
            <a:endParaRPr lang="en-US" sz="1000" b="1"/>
          </a:p>
        </p:txBody>
      </p:sp>
      <p:grpSp>
        <p:nvGrpSpPr>
          <p:cNvPr id="185431" name="Group 352"/>
          <p:cNvGrpSpPr>
            <a:grpSpLocks/>
          </p:cNvGrpSpPr>
          <p:nvPr/>
        </p:nvGrpSpPr>
        <p:grpSpPr bwMode="auto">
          <a:xfrm>
            <a:off x="7391400" y="3305175"/>
            <a:ext cx="361950" cy="304800"/>
            <a:chOff x="2118" y="544"/>
            <a:chExt cx="228" cy="192"/>
          </a:xfrm>
        </p:grpSpPr>
        <p:sp>
          <p:nvSpPr>
            <p:cNvPr id="185701" name="Rectangle 353"/>
            <p:cNvSpPr>
              <a:spLocks noChangeArrowheads="1"/>
            </p:cNvSpPr>
            <p:nvPr/>
          </p:nvSpPr>
          <p:spPr bwMode="auto">
            <a:xfrm>
              <a:off x="2160" y="57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02" name="Text Box 354"/>
            <p:cNvSpPr txBox="1">
              <a:spLocks noChangeArrowheads="1"/>
            </p:cNvSpPr>
            <p:nvPr/>
          </p:nvSpPr>
          <p:spPr bwMode="auto">
            <a:xfrm>
              <a:off x="2118" y="544"/>
              <a:ext cx="228" cy="192"/>
            </a:xfrm>
            <a:prstGeom prst="rect">
              <a:avLst/>
            </a:prstGeom>
            <a:noFill/>
            <a:ln w="9525">
              <a:noFill/>
              <a:miter lim="800000"/>
              <a:headEnd/>
              <a:tailEnd/>
            </a:ln>
          </p:spPr>
          <p:txBody>
            <a:bodyPr wrap="none">
              <a:spAutoFit/>
            </a:bodyPr>
            <a:lstStyle/>
            <a:p>
              <a:r>
                <a:rPr lang="en-US" sz="1400">
                  <a:latin typeface="Webdings" pitchFamily="18" charset="2"/>
                </a:rPr>
                <a:t>b</a:t>
              </a:r>
            </a:p>
          </p:txBody>
        </p:sp>
      </p:grpSp>
      <p:grpSp>
        <p:nvGrpSpPr>
          <p:cNvPr id="185432" name="Group 355"/>
          <p:cNvGrpSpPr>
            <a:grpSpLocks/>
          </p:cNvGrpSpPr>
          <p:nvPr/>
        </p:nvGrpSpPr>
        <p:grpSpPr bwMode="auto">
          <a:xfrm>
            <a:off x="7042150" y="3333750"/>
            <a:ext cx="336550" cy="274638"/>
            <a:chOff x="2156" y="1448"/>
            <a:chExt cx="212" cy="173"/>
          </a:xfrm>
        </p:grpSpPr>
        <p:sp>
          <p:nvSpPr>
            <p:cNvPr id="185699" name="Rectangle 356"/>
            <p:cNvSpPr>
              <a:spLocks noChangeAspect="1" noChangeArrowheads="1"/>
            </p:cNvSpPr>
            <p:nvPr/>
          </p:nvSpPr>
          <p:spPr bwMode="auto">
            <a:xfrm>
              <a:off x="2208" y="1488"/>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700" name="Text Box 357"/>
            <p:cNvSpPr txBox="1">
              <a:spLocks noChangeArrowheads="1"/>
            </p:cNvSpPr>
            <p:nvPr/>
          </p:nvSpPr>
          <p:spPr bwMode="auto">
            <a:xfrm>
              <a:off x="2156" y="1448"/>
              <a:ext cx="212" cy="173"/>
            </a:xfrm>
            <a:prstGeom prst="rect">
              <a:avLst/>
            </a:prstGeom>
            <a:noFill/>
            <a:ln w="9525">
              <a:noFill/>
              <a:miter lim="800000"/>
              <a:headEnd/>
              <a:tailEnd/>
            </a:ln>
          </p:spPr>
          <p:txBody>
            <a:bodyPr wrap="none">
              <a:spAutoFit/>
            </a:bodyPr>
            <a:lstStyle/>
            <a:p>
              <a:r>
                <a:rPr lang="en-US" sz="1200">
                  <a:latin typeface="Webdings" pitchFamily="18" charset="2"/>
                </a:rPr>
                <a:t>b</a:t>
              </a:r>
            </a:p>
          </p:txBody>
        </p:sp>
      </p:grpSp>
      <p:sp>
        <p:nvSpPr>
          <p:cNvPr id="185433" name="Text Box 358"/>
          <p:cNvSpPr txBox="1">
            <a:spLocks noChangeArrowheads="1"/>
          </p:cNvSpPr>
          <p:nvPr/>
        </p:nvSpPr>
        <p:spPr bwMode="auto">
          <a:xfrm>
            <a:off x="2819400" y="56769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FACTORY</a:t>
            </a:r>
            <a:endParaRPr lang="en-US" sz="1000" b="1"/>
          </a:p>
        </p:txBody>
      </p:sp>
      <p:grpSp>
        <p:nvGrpSpPr>
          <p:cNvPr id="185434" name="Group 359"/>
          <p:cNvGrpSpPr>
            <a:grpSpLocks/>
          </p:cNvGrpSpPr>
          <p:nvPr/>
        </p:nvGrpSpPr>
        <p:grpSpPr bwMode="auto">
          <a:xfrm>
            <a:off x="2819400" y="5686425"/>
            <a:ext cx="361950" cy="304800"/>
            <a:chOff x="1496" y="492"/>
            <a:chExt cx="228" cy="192"/>
          </a:xfrm>
        </p:grpSpPr>
        <p:sp>
          <p:nvSpPr>
            <p:cNvPr id="185697" name="Rectangle 360"/>
            <p:cNvSpPr>
              <a:spLocks noChangeArrowheads="1"/>
            </p:cNvSpPr>
            <p:nvPr/>
          </p:nvSpPr>
          <p:spPr bwMode="auto">
            <a:xfrm>
              <a:off x="1536" y="52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698" name="Text Box 361"/>
            <p:cNvSpPr txBox="1">
              <a:spLocks noChangeArrowheads="1"/>
            </p:cNvSpPr>
            <p:nvPr/>
          </p:nvSpPr>
          <p:spPr bwMode="auto">
            <a:xfrm>
              <a:off x="1496" y="492"/>
              <a:ext cx="228" cy="192"/>
            </a:xfrm>
            <a:prstGeom prst="rect">
              <a:avLst/>
            </a:prstGeom>
            <a:noFill/>
            <a:ln w="9525">
              <a:noFill/>
              <a:miter lim="800000"/>
              <a:headEnd/>
              <a:tailEnd/>
            </a:ln>
          </p:spPr>
          <p:txBody>
            <a:bodyPr wrap="none">
              <a:spAutoFit/>
            </a:bodyPr>
            <a:lstStyle/>
            <a:p>
              <a:r>
                <a:rPr lang="en-US" sz="1400">
                  <a:latin typeface="Webdings" pitchFamily="18" charset="2"/>
                </a:rPr>
                <a:t>F</a:t>
              </a:r>
              <a:endParaRPr lang="en-US" sz="1400" b="1">
                <a:latin typeface="Webdings" pitchFamily="18" charset="2"/>
              </a:endParaRPr>
            </a:p>
          </p:txBody>
        </p:sp>
      </p:grpSp>
      <p:grpSp>
        <p:nvGrpSpPr>
          <p:cNvPr id="185435" name="Group 362"/>
          <p:cNvGrpSpPr>
            <a:grpSpLocks/>
          </p:cNvGrpSpPr>
          <p:nvPr/>
        </p:nvGrpSpPr>
        <p:grpSpPr bwMode="auto">
          <a:xfrm>
            <a:off x="2438400" y="5715000"/>
            <a:ext cx="336550" cy="274638"/>
            <a:chOff x="1532" y="1258"/>
            <a:chExt cx="212" cy="173"/>
          </a:xfrm>
        </p:grpSpPr>
        <p:sp>
          <p:nvSpPr>
            <p:cNvPr id="185695" name="Rectangle 363"/>
            <p:cNvSpPr>
              <a:spLocks noChangeAspect="1" noChangeArrowheads="1"/>
            </p:cNvSpPr>
            <p:nvPr/>
          </p:nvSpPr>
          <p:spPr bwMode="auto">
            <a:xfrm>
              <a:off x="1584" y="1296"/>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696" name="Text Box 364"/>
            <p:cNvSpPr txBox="1">
              <a:spLocks noChangeArrowheads="1"/>
            </p:cNvSpPr>
            <p:nvPr/>
          </p:nvSpPr>
          <p:spPr bwMode="auto">
            <a:xfrm>
              <a:off x="1532" y="1258"/>
              <a:ext cx="212" cy="173"/>
            </a:xfrm>
            <a:prstGeom prst="rect">
              <a:avLst/>
            </a:prstGeom>
            <a:noFill/>
            <a:ln w="9525">
              <a:noFill/>
              <a:miter lim="800000"/>
              <a:headEnd/>
              <a:tailEnd/>
            </a:ln>
          </p:spPr>
          <p:txBody>
            <a:bodyPr wrap="none">
              <a:spAutoFit/>
            </a:bodyPr>
            <a:lstStyle/>
            <a:p>
              <a:r>
                <a:rPr lang="en-US" sz="1200">
                  <a:latin typeface="Webdings" pitchFamily="18" charset="2"/>
                </a:rPr>
                <a:t>F</a:t>
              </a:r>
              <a:endParaRPr lang="en-US" sz="1200" b="1">
                <a:latin typeface="Webdings" pitchFamily="18" charset="2"/>
              </a:endParaRPr>
            </a:p>
          </p:txBody>
        </p:sp>
      </p:grpSp>
      <p:sp>
        <p:nvSpPr>
          <p:cNvPr id="185436" name="Text Box 365"/>
          <p:cNvSpPr txBox="1">
            <a:spLocks noChangeArrowheads="1"/>
          </p:cNvSpPr>
          <p:nvPr/>
        </p:nvSpPr>
        <p:spPr bwMode="auto">
          <a:xfrm>
            <a:off x="2819400" y="60356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PHARMACEUTICAL PLANT</a:t>
            </a:r>
            <a:endParaRPr lang="en-US" sz="800" b="1"/>
          </a:p>
        </p:txBody>
      </p:sp>
      <p:grpSp>
        <p:nvGrpSpPr>
          <p:cNvPr id="185437" name="Group 366"/>
          <p:cNvGrpSpPr>
            <a:grpSpLocks/>
          </p:cNvGrpSpPr>
          <p:nvPr/>
        </p:nvGrpSpPr>
        <p:grpSpPr bwMode="auto">
          <a:xfrm>
            <a:off x="2457450" y="6096000"/>
            <a:ext cx="285750" cy="255588"/>
            <a:chOff x="1822" y="2518"/>
            <a:chExt cx="180" cy="161"/>
          </a:xfrm>
        </p:grpSpPr>
        <p:sp>
          <p:nvSpPr>
            <p:cNvPr id="185691" name="Rectangle 367"/>
            <p:cNvSpPr>
              <a:spLocks noChangeAspect="1" noChangeArrowheads="1"/>
            </p:cNvSpPr>
            <p:nvPr/>
          </p:nvSpPr>
          <p:spPr bwMode="auto">
            <a:xfrm>
              <a:off x="1859" y="254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5692" name="Group 368"/>
            <p:cNvGrpSpPr>
              <a:grpSpLocks/>
            </p:cNvGrpSpPr>
            <p:nvPr/>
          </p:nvGrpSpPr>
          <p:grpSpPr bwMode="auto">
            <a:xfrm>
              <a:off x="1822" y="2518"/>
              <a:ext cx="180" cy="161"/>
              <a:chOff x="2102" y="2597"/>
              <a:chExt cx="180" cy="161"/>
            </a:xfrm>
          </p:grpSpPr>
          <p:sp>
            <p:nvSpPr>
              <p:cNvPr id="185693" name="Text Box 369"/>
              <p:cNvSpPr txBox="1">
                <a:spLocks noChangeArrowheads="1"/>
              </p:cNvSpPr>
              <p:nvPr/>
            </p:nvSpPr>
            <p:spPr bwMode="auto">
              <a:xfrm>
                <a:off x="2102" y="2597"/>
                <a:ext cx="162" cy="135"/>
              </a:xfrm>
              <a:prstGeom prst="rect">
                <a:avLst/>
              </a:prstGeom>
              <a:noFill/>
              <a:ln w="9525">
                <a:noFill/>
                <a:miter lim="800000"/>
                <a:headEnd/>
                <a:tailEnd/>
              </a:ln>
            </p:spPr>
            <p:txBody>
              <a:bodyPr wrap="none">
                <a:spAutoFit/>
              </a:bodyPr>
              <a:lstStyle/>
              <a:p>
                <a:r>
                  <a:rPr lang="en-US" sz="800" b="1">
                    <a:solidFill>
                      <a:srgbClr val="FF0000"/>
                    </a:solidFill>
                  </a:rPr>
                  <a:t>R</a:t>
                </a:r>
              </a:p>
            </p:txBody>
          </p:sp>
          <p:sp>
            <p:nvSpPr>
              <p:cNvPr id="185694" name="Text Box 370"/>
              <p:cNvSpPr txBox="1">
                <a:spLocks noChangeArrowheads="1"/>
              </p:cNvSpPr>
              <p:nvPr/>
            </p:nvSpPr>
            <p:spPr bwMode="auto">
              <a:xfrm>
                <a:off x="2123" y="2623"/>
                <a:ext cx="159" cy="135"/>
              </a:xfrm>
              <a:prstGeom prst="rect">
                <a:avLst/>
              </a:prstGeom>
              <a:noFill/>
              <a:ln w="9525">
                <a:noFill/>
                <a:miter lim="800000"/>
                <a:headEnd/>
                <a:tailEnd/>
              </a:ln>
            </p:spPr>
            <p:txBody>
              <a:bodyPr wrap="none">
                <a:spAutoFit/>
              </a:bodyPr>
              <a:lstStyle/>
              <a:p>
                <a:r>
                  <a:rPr lang="en-US" sz="800" b="1">
                    <a:solidFill>
                      <a:srgbClr val="FF0000"/>
                    </a:solidFill>
                  </a:rPr>
                  <a:t>X</a:t>
                </a:r>
              </a:p>
            </p:txBody>
          </p:sp>
        </p:grpSp>
      </p:grpSp>
      <p:sp>
        <p:nvSpPr>
          <p:cNvPr id="185438" name="Text Box 371"/>
          <p:cNvSpPr txBox="1">
            <a:spLocks noChangeArrowheads="1"/>
          </p:cNvSpPr>
          <p:nvPr/>
        </p:nvSpPr>
        <p:spPr bwMode="auto">
          <a:xfrm>
            <a:off x="7391400" y="1098550"/>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RADIO/ TV STATION</a:t>
            </a:r>
            <a:endParaRPr lang="en-US" sz="800" b="1"/>
          </a:p>
        </p:txBody>
      </p:sp>
      <p:grpSp>
        <p:nvGrpSpPr>
          <p:cNvPr id="185439" name="Group 372"/>
          <p:cNvGrpSpPr>
            <a:grpSpLocks/>
          </p:cNvGrpSpPr>
          <p:nvPr/>
        </p:nvGrpSpPr>
        <p:grpSpPr bwMode="auto">
          <a:xfrm>
            <a:off x="7159625" y="1209675"/>
            <a:ext cx="153988" cy="314325"/>
            <a:chOff x="2544" y="2304"/>
            <a:chExt cx="97" cy="198"/>
          </a:xfrm>
        </p:grpSpPr>
        <p:sp>
          <p:nvSpPr>
            <p:cNvPr id="185671" name="Rectangle 373"/>
            <p:cNvSpPr>
              <a:spLocks noChangeArrowheads="1"/>
            </p:cNvSpPr>
            <p:nvPr/>
          </p:nvSpPr>
          <p:spPr bwMode="auto">
            <a:xfrm>
              <a:off x="2544" y="2304"/>
              <a:ext cx="97" cy="198"/>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672" name="Group 374"/>
            <p:cNvGrpSpPr>
              <a:grpSpLocks/>
            </p:cNvGrpSpPr>
            <p:nvPr/>
          </p:nvGrpSpPr>
          <p:grpSpPr bwMode="auto">
            <a:xfrm>
              <a:off x="2556" y="2324"/>
              <a:ext cx="67" cy="154"/>
              <a:chOff x="2540" y="2582"/>
              <a:chExt cx="67" cy="154"/>
            </a:xfrm>
          </p:grpSpPr>
          <p:sp>
            <p:nvSpPr>
              <p:cNvPr id="185673" name="Line 375"/>
              <p:cNvSpPr>
                <a:spLocks noChangeAspect="1" noChangeShapeType="1"/>
              </p:cNvSpPr>
              <p:nvPr/>
            </p:nvSpPr>
            <p:spPr bwMode="auto">
              <a:xfrm rot="650418">
                <a:off x="2565" y="2622"/>
                <a:ext cx="38" cy="114"/>
              </a:xfrm>
              <a:prstGeom prst="line">
                <a:avLst/>
              </a:prstGeom>
              <a:noFill/>
              <a:ln w="9525">
                <a:solidFill>
                  <a:schemeClr val="tx1"/>
                </a:solidFill>
                <a:round/>
                <a:headEnd/>
                <a:tailEnd/>
              </a:ln>
            </p:spPr>
            <p:txBody>
              <a:bodyPr/>
              <a:lstStyle/>
              <a:p>
                <a:endParaRPr lang="en-US"/>
              </a:p>
            </p:txBody>
          </p:sp>
          <p:sp>
            <p:nvSpPr>
              <p:cNvPr id="185674" name="Line 376"/>
              <p:cNvSpPr>
                <a:spLocks noChangeAspect="1" noChangeShapeType="1"/>
              </p:cNvSpPr>
              <p:nvPr/>
            </p:nvSpPr>
            <p:spPr bwMode="auto">
              <a:xfrm rot="20949582" flipH="1">
                <a:off x="2548" y="2622"/>
                <a:ext cx="38" cy="114"/>
              </a:xfrm>
              <a:prstGeom prst="line">
                <a:avLst/>
              </a:prstGeom>
              <a:noFill/>
              <a:ln w="9525">
                <a:solidFill>
                  <a:schemeClr val="tx1"/>
                </a:solidFill>
                <a:round/>
                <a:headEnd/>
                <a:tailEnd/>
              </a:ln>
            </p:spPr>
            <p:txBody>
              <a:bodyPr/>
              <a:lstStyle/>
              <a:p>
                <a:endParaRPr lang="en-US"/>
              </a:p>
            </p:txBody>
          </p:sp>
          <p:sp>
            <p:nvSpPr>
              <p:cNvPr id="185675" name="Oval 377"/>
              <p:cNvSpPr>
                <a:spLocks noChangeAspect="1" noChangeArrowheads="1"/>
              </p:cNvSpPr>
              <p:nvPr/>
            </p:nvSpPr>
            <p:spPr bwMode="auto">
              <a:xfrm>
                <a:off x="2569" y="2610"/>
                <a:ext cx="14" cy="14"/>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85676" name="Line 378"/>
              <p:cNvSpPr>
                <a:spLocks noChangeAspect="1" noChangeShapeType="1"/>
              </p:cNvSpPr>
              <p:nvPr/>
            </p:nvSpPr>
            <p:spPr bwMode="auto">
              <a:xfrm>
                <a:off x="2561" y="2727"/>
                <a:ext cx="27" cy="0"/>
              </a:xfrm>
              <a:prstGeom prst="line">
                <a:avLst/>
              </a:prstGeom>
              <a:noFill/>
              <a:ln w="9525">
                <a:solidFill>
                  <a:schemeClr val="tx1"/>
                </a:solidFill>
                <a:round/>
                <a:headEnd/>
                <a:tailEnd/>
              </a:ln>
            </p:spPr>
            <p:txBody>
              <a:bodyPr/>
              <a:lstStyle/>
              <a:p>
                <a:endParaRPr lang="en-US"/>
              </a:p>
            </p:txBody>
          </p:sp>
          <p:sp>
            <p:nvSpPr>
              <p:cNvPr id="185677" name="Line 379"/>
              <p:cNvSpPr>
                <a:spLocks noChangeAspect="1" noChangeShapeType="1"/>
              </p:cNvSpPr>
              <p:nvPr/>
            </p:nvSpPr>
            <p:spPr bwMode="auto">
              <a:xfrm>
                <a:off x="2564" y="2700"/>
                <a:ext cx="23" cy="0"/>
              </a:xfrm>
              <a:prstGeom prst="line">
                <a:avLst/>
              </a:prstGeom>
              <a:noFill/>
              <a:ln w="9525">
                <a:solidFill>
                  <a:schemeClr val="tx1"/>
                </a:solidFill>
                <a:round/>
                <a:headEnd/>
                <a:tailEnd/>
              </a:ln>
            </p:spPr>
            <p:txBody>
              <a:bodyPr/>
              <a:lstStyle/>
              <a:p>
                <a:endParaRPr lang="en-US"/>
              </a:p>
            </p:txBody>
          </p:sp>
          <p:sp>
            <p:nvSpPr>
              <p:cNvPr id="185678" name="Line 380"/>
              <p:cNvSpPr>
                <a:spLocks noChangeAspect="1" noChangeShapeType="1"/>
              </p:cNvSpPr>
              <p:nvPr/>
            </p:nvSpPr>
            <p:spPr bwMode="auto">
              <a:xfrm>
                <a:off x="2568" y="2676"/>
                <a:ext cx="14" cy="0"/>
              </a:xfrm>
              <a:prstGeom prst="line">
                <a:avLst/>
              </a:prstGeom>
              <a:noFill/>
              <a:ln w="9525">
                <a:solidFill>
                  <a:schemeClr val="tx1"/>
                </a:solidFill>
                <a:round/>
                <a:headEnd/>
                <a:tailEnd/>
              </a:ln>
            </p:spPr>
            <p:txBody>
              <a:bodyPr/>
              <a:lstStyle/>
              <a:p>
                <a:endParaRPr lang="en-US"/>
              </a:p>
            </p:txBody>
          </p:sp>
          <p:sp>
            <p:nvSpPr>
              <p:cNvPr id="185679" name="Line 381"/>
              <p:cNvSpPr>
                <a:spLocks noChangeAspect="1" noChangeShapeType="1"/>
              </p:cNvSpPr>
              <p:nvPr/>
            </p:nvSpPr>
            <p:spPr bwMode="auto">
              <a:xfrm>
                <a:off x="2567" y="2678"/>
                <a:ext cx="18" cy="19"/>
              </a:xfrm>
              <a:prstGeom prst="line">
                <a:avLst/>
              </a:prstGeom>
              <a:noFill/>
              <a:ln w="9525">
                <a:solidFill>
                  <a:schemeClr val="tx1"/>
                </a:solidFill>
                <a:round/>
                <a:headEnd/>
                <a:tailEnd/>
              </a:ln>
            </p:spPr>
            <p:txBody>
              <a:bodyPr/>
              <a:lstStyle/>
              <a:p>
                <a:endParaRPr lang="en-US"/>
              </a:p>
            </p:txBody>
          </p:sp>
          <p:sp>
            <p:nvSpPr>
              <p:cNvPr id="185680" name="Line 382"/>
              <p:cNvSpPr>
                <a:spLocks noChangeAspect="1" noChangeShapeType="1"/>
              </p:cNvSpPr>
              <p:nvPr/>
            </p:nvSpPr>
            <p:spPr bwMode="auto">
              <a:xfrm flipH="1">
                <a:off x="2567" y="2678"/>
                <a:ext cx="18" cy="19"/>
              </a:xfrm>
              <a:prstGeom prst="line">
                <a:avLst/>
              </a:prstGeom>
              <a:noFill/>
              <a:ln w="9525">
                <a:solidFill>
                  <a:schemeClr val="tx1"/>
                </a:solidFill>
                <a:round/>
                <a:headEnd/>
                <a:tailEnd/>
              </a:ln>
            </p:spPr>
            <p:txBody>
              <a:bodyPr/>
              <a:lstStyle/>
              <a:p>
                <a:endParaRPr lang="en-US"/>
              </a:p>
            </p:txBody>
          </p:sp>
          <p:sp>
            <p:nvSpPr>
              <p:cNvPr id="185681" name="Line 383"/>
              <p:cNvSpPr>
                <a:spLocks noChangeAspect="1" noChangeShapeType="1"/>
              </p:cNvSpPr>
              <p:nvPr/>
            </p:nvSpPr>
            <p:spPr bwMode="auto">
              <a:xfrm>
                <a:off x="2564" y="2701"/>
                <a:ext cx="23" cy="23"/>
              </a:xfrm>
              <a:prstGeom prst="line">
                <a:avLst/>
              </a:prstGeom>
              <a:noFill/>
              <a:ln w="9525">
                <a:solidFill>
                  <a:schemeClr val="tx1"/>
                </a:solidFill>
                <a:round/>
                <a:headEnd/>
                <a:tailEnd/>
              </a:ln>
            </p:spPr>
            <p:txBody>
              <a:bodyPr/>
              <a:lstStyle/>
              <a:p>
                <a:endParaRPr lang="en-US"/>
              </a:p>
            </p:txBody>
          </p:sp>
          <p:sp>
            <p:nvSpPr>
              <p:cNvPr id="185682" name="Line 384"/>
              <p:cNvSpPr>
                <a:spLocks noChangeAspect="1" noChangeShapeType="1"/>
              </p:cNvSpPr>
              <p:nvPr/>
            </p:nvSpPr>
            <p:spPr bwMode="auto">
              <a:xfrm flipH="1">
                <a:off x="2564" y="2701"/>
                <a:ext cx="23" cy="23"/>
              </a:xfrm>
              <a:prstGeom prst="line">
                <a:avLst/>
              </a:prstGeom>
              <a:noFill/>
              <a:ln w="9525">
                <a:solidFill>
                  <a:schemeClr val="tx1"/>
                </a:solidFill>
                <a:round/>
                <a:headEnd/>
                <a:tailEnd/>
              </a:ln>
            </p:spPr>
            <p:txBody>
              <a:bodyPr/>
              <a:lstStyle/>
              <a:p>
                <a:endParaRPr lang="en-US"/>
              </a:p>
            </p:txBody>
          </p:sp>
          <p:sp>
            <p:nvSpPr>
              <p:cNvPr id="185683" name="Line 385"/>
              <p:cNvSpPr>
                <a:spLocks noChangeAspect="1" noChangeShapeType="1"/>
              </p:cNvSpPr>
              <p:nvPr/>
            </p:nvSpPr>
            <p:spPr bwMode="auto">
              <a:xfrm>
                <a:off x="2570" y="2654"/>
                <a:ext cx="9" cy="1"/>
              </a:xfrm>
              <a:prstGeom prst="line">
                <a:avLst/>
              </a:prstGeom>
              <a:noFill/>
              <a:ln w="9525">
                <a:solidFill>
                  <a:schemeClr val="tx1"/>
                </a:solidFill>
                <a:round/>
                <a:headEnd/>
                <a:tailEnd/>
              </a:ln>
            </p:spPr>
            <p:txBody>
              <a:bodyPr/>
              <a:lstStyle/>
              <a:p>
                <a:endParaRPr lang="en-US"/>
              </a:p>
            </p:txBody>
          </p:sp>
          <p:sp>
            <p:nvSpPr>
              <p:cNvPr id="185684" name="Line 386"/>
              <p:cNvSpPr>
                <a:spLocks noChangeAspect="1" noChangeShapeType="1"/>
              </p:cNvSpPr>
              <p:nvPr/>
            </p:nvSpPr>
            <p:spPr bwMode="auto">
              <a:xfrm rot="-5400000">
                <a:off x="2566" y="2659"/>
                <a:ext cx="19" cy="11"/>
              </a:xfrm>
              <a:prstGeom prst="line">
                <a:avLst/>
              </a:prstGeom>
              <a:noFill/>
              <a:ln w="9525">
                <a:solidFill>
                  <a:schemeClr val="tx1"/>
                </a:solidFill>
                <a:round/>
                <a:headEnd/>
                <a:tailEnd/>
              </a:ln>
            </p:spPr>
            <p:txBody>
              <a:bodyPr/>
              <a:lstStyle/>
              <a:p>
                <a:endParaRPr lang="en-US"/>
              </a:p>
            </p:txBody>
          </p:sp>
          <p:sp>
            <p:nvSpPr>
              <p:cNvPr id="185685" name="Line 387"/>
              <p:cNvSpPr>
                <a:spLocks noChangeAspect="1" noChangeShapeType="1"/>
              </p:cNvSpPr>
              <p:nvPr/>
            </p:nvSpPr>
            <p:spPr bwMode="auto">
              <a:xfrm rot="16200000" flipH="1">
                <a:off x="2566" y="2659"/>
                <a:ext cx="19" cy="11"/>
              </a:xfrm>
              <a:prstGeom prst="line">
                <a:avLst/>
              </a:prstGeom>
              <a:noFill/>
              <a:ln w="9525">
                <a:solidFill>
                  <a:schemeClr val="tx1"/>
                </a:solidFill>
                <a:round/>
                <a:headEnd/>
                <a:tailEnd/>
              </a:ln>
            </p:spPr>
            <p:txBody>
              <a:bodyPr/>
              <a:lstStyle/>
              <a:p>
                <a:endParaRPr lang="en-US"/>
              </a:p>
            </p:txBody>
          </p:sp>
          <p:sp>
            <p:nvSpPr>
              <p:cNvPr id="185686" name="Line 388"/>
              <p:cNvSpPr>
                <a:spLocks noChangeAspect="1" noChangeShapeType="1"/>
              </p:cNvSpPr>
              <p:nvPr/>
            </p:nvSpPr>
            <p:spPr bwMode="auto">
              <a:xfrm flipV="1">
                <a:off x="2575" y="2582"/>
                <a:ext cx="0" cy="18"/>
              </a:xfrm>
              <a:prstGeom prst="line">
                <a:avLst/>
              </a:prstGeom>
              <a:noFill/>
              <a:ln w="9525" cap="rnd">
                <a:solidFill>
                  <a:schemeClr val="tx1"/>
                </a:solidFill>
                <a:prstDash val="sysDot"/>
                <a:round/>
                <a:headEnd/>
                <a:tailEnd/>
              </a:ln>
            </p:spPr>
            <p:txBody>
              <a:bodyPr/>
              <a:lstStyle/>
              <a:p>
                <a:endParaRPr lang="en-US"/>
              </a:p>
            </p:txBody>
          </p:sp>
          <p:sp>
            <p:nvSpPr>
              <p:cNvPr id="185687" name="Line 389"/>
              <p:cNvSpPr>
                <a:spLocks noChangeAspect="1" noChangeShapeType="1"/>
              </p:cNvSpPr>
              <p:nvPr/>
            </p:nvSpPr>
            <p:spPr bwMode="auto">
              <a:xfrm rot="16200000" flipV="1">
                <a:off x="2598" y="2607"/>
                <a:ext cx="0" cy="18"/>
              </a:xfrm>
              <a:prstGeom prst="line">
                <a:avLst/>
              </a:prstGeom>
              <a:noFill/>
              <a:ln w="9525" cap="rnd">
                <a:solidFill>
                  <a:schemeClr val="tx1"/>
                </a:solidFill>
                <a:prstDash val="sysDot"/>
                <a:round/>
                <a:headEnd/>
                <a:tailEnd/>
              </a:ln>
            </p:spPr>
            <p:txBody>
              <a:bodyPr/>
              <a:lstStyle/>
              <a:p>
                <a:endParaRPr lang="en-US"/>
              </a:p>
            </p:txBody>
          </p:sp>
          <p:sp>
            <p:nvSpPr>
              <p:cNvPr id="185688" name="Line 390"/>
              <p:cNvSpPr>
                <a:spLocks noChangeAspect="1" noChangeShapeType="1"/>
              </p:cNvSpPr>
              <p:nvPr/>
            </p:nvSpPr>
            <p:spPr bwMode="auto">
              <a:xfrm rot="16200000" flipV="1">
                <a:off x="2549" y="2607"/>
                <a:ext cx="0" cy="18"/>
              </a:xfrm>
              <a:prstGeom prst="line">
                <a:avLst/>
              </a:prstGeom>
              <a:noFill/>
              <a:ln w="9525" cap="rnd">
                <a:solidFill>
                  <a:schemeClr val="tx1"/>
                </a:solidFill>
                <a:prstDash val="sysDot"/>
                <a:round/>
                <a:headEnd/>
                <a:tailEnd/>
              </a:ln>
            </p:spPr>
            <p:txBody>
              <a:bodyPr/>
              <a:lstStyle/>
              <a:p>
                <a:endParaRPr lang="en-US"/>
              </a:p>
            </p:txBody>
          </p:sp>
          <p:sp>
            <p:nvSpPr>
              <p:cNvPr id="185689" name="Line 391"/>
              <p:cNvSpPr>
                <a:spLocks noChangeAspect="1" noChangeShapeType="1"/>
              </p:cNvSpPr>
              <p:nvPr/>
            </p:nvSpPr>
            <p:spPr bwMode="auto">
              <a:xfrm rot="18900000" flipV="1">
                <a:off x="2556" y="2589"/>
                <a:ext cx="0" cy="18"/>
              </a:xfrm>
              <a:prstGeom prst="line">
                <a:avLst/>
              </a:prstGeom>
              <a:noFill/>
              <a:ln w="9525" cap="rnd">
                <a:solidFill>
                  <a:schemeClr val="tx1"/>
                </a:solidFill>
                <a:prstDash val="sysDot"/>
                <a:round/>
                <a:headEnd/>
                <a:tailEnd/>
              </a:ln>
            </p:spPr>
            <p:txBody>
              <a:bodyPr/>
              <a:lstStyle/>
              <a:p>
                <a:endParaRPr lang="en-US"/>
              </a:p>
            </p:txBody>
          </p:sp>
          <p:sp>
            <p:nvSpPr>
              <p:cNvPr id="185690" name="Line 392"/>
              <p:cNvSpPr>
                <a:spLocks noChangeAspect="1" noChangeShapeType="1"/>
              </p:cNvSpPr>
              <p:nvPr/>
            </p:nvSpPr>
            <p:spPr bwMode="auto">
              <a:xfrm rot="13500000" flipV="1">
                <a:off x="2590" y="2592"/>
                <a:ext cx="0" cy="18"/>
              </a:xfrm>
              <a:prstGeom prst="line">
                <a:avLst/>
              </a:prstGeom>
              <a:noFill/>
              <a:ln w="9525" cap="rnd">
                <a:solidFill>
                  <a:schemeClr val="tx1"/>
                </a:solidFill>
                <a:prstDash val="sysDot"/>
                <a:round/>
                <a:headEnd/>
                <a:tailEnd/>
              </a:ln>
            </p:spPr>
            <p:txBody>
              <a:bodyPr/>
              <a:lstStyle/>
              <a:p>
                <a:endParaRPr lang="en-US"/>
              </a:p>
            </p:txBody>
          </p:sp>
        </p:grpSp>
      </p:grpSp>
      <p:grpSp>
        <p:nvGrpSpPr>
          <p:cNvPr id="185440" name="Group 393"/>
          <p:cNvGrpSpPr>
            <a:grpSpLocks/>
          </p:cNvGrpSpPr>
          <p:nvPr/>
        </p:nvGrpSpPr>
        <p:grpSpPr bwMode="auto">
          <a:xfrm>
            <a:off x="7467600" y="1149350"/>
            <a:ext cx="209550" cy="427038"/>
            <a:chOff x="2352" y="2976"/>
            <a:chExt cx="132" cy="269"/>
          </a:xfrm>
        </p:grpSpPr>
        <p:sp>
          <p:nvSpPr>
            <p:cNvPr id="185651" name="Rectangle 394"/>
            <p:cNvSpPr>
              <a:spLocks noChangeAspect="1" noChangeArrowheads="1"/>
            </p:cNvSpPr>
            <p:nvPr/>
          </p:nvSpPr>
          <p:spPr bwMode="auto">
            <a:xfrm>
              <a:off x="2352" y="2976"/>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652" name="Group 395"/>
            <p:cNvGrpSpPr>
              <a:grpSpLocks/>
            </p:cNvGrpSpPr>
            <p:nvPr/>
          </p:nvGrpSpPr>
          <p:grpSpPr bwMode="auto">
            <a:xfrm>
              <a:off x="2375" y="3003"/>
              <a:ext cx="79" cy="209"/>
              <a:chOff x="2028" y="3003"/>
              <a:chExt cx="79" cy="209"/>
            </a:xfrm>
          </p:grpSpPr>
          <p:sp>
            <p:nvSpPr>
              <p:cNvPr id="185653" name="Line 396"/>
              <p:cNvSpPr>
                <a:spLocks noChangeAspect="1" noChangeShapeType="1"/>
              </p:cNvSpPr>
              <p:nvPr/>
            </p:nvSpPr>
            <p:spPr bwMode="auto">
              <a:xfrm rot="650418">
                <a:off x="2054" y="3057"/>
                <a:ext cx="53" cy="155"/>
              </a:xfrm>
              <a:prstGeom prst="line">
                <a:avLst/>
              </a:prstGeom>
              <a:noFill/>
              <a:ln w="9525">
                <a:solidFill>
                  <a:schemeClr val="tx1"/>
                </a:solidFill>
                <a:round/>
                <a:headEnd/>
                <a:tailEnd/>
              </a:ln>
            </p:spPr>
            <p:txBody>
              <a:bodyPr/>
              <a:lstStyle/>
              <a:p>
                <a:endParaRPr lang="en-US"/>
              </a:p>
            </p:txBody>
          </p:sp>
          <p:sp>
            <p:nvSpPr>
              <p:cNvPr id="185654" name="Line 397"/>
              <p:cNvSpPr>
                <a:spLocks noChangeAspect="1" noChangeShapeType="1"/>
              </p:cNvSpPr>
              <p:nvPr/>
            </p:nvSpPr>
            <p:spPr bwMode="auto">
              <a:xfrm rot="20949582" flipH="1">
                <a:off x="2031" y="3057"/>
                <a:ext cx="52" cy="155"/>
              </a:xfrm>
              <a:prstGeom prst="line">
                <a:avLst/>
              </a:prstGeom>
              <a:noFill/>
              <a:ln w="9525">
                <a:solidFill>
                  <a:schemeClr val="tx1"/>
                </a:solidFill>
                <a:round/>
                <a:headEnd/>
                <a:tailEnd/>
              </a:ln>
            </p:spPr>
            <p:txBody>
              <a:bodyPr/>
              <a:lstStyle/>
              <a:p>
                <a:endParaRPr lang="en-US"/>
              </a:p>
            </p:txBody>
          </p:sp>
          <p:sp>
            <p:nvSpPr>
              <p:cNvPr id="185655" name="Oval 398"/>
              <p:cNvSpPr>
                <a:spLocks noChangeAspect="1" noChangeArrowheads="1"/>
              </p:cNvSpPr>
              <p:nvPr/>
            </p:nvSpPr>
            <p:spPr bwMode="auto">
              <a:xfrm>
                <a:off x="2060" y="3041"/>
                <a:ext cx="19" cy="19"/>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85656" name="Line 399"/>
              <p:cNvSpPr>
                <a:spLocks noChangeAspect="1" noChangeShapeType="1"/>
              </p:cNvSpPr>
              <p:nvPr/>
            </p:nvSpPr>
            <p:spPr bwMode="auto">
              <a:xfrm>
                <a:off x="2049" y="3200"/>
                <a:ext cx="37" cy="0"/>
              </a:xfrm>
              <a:prstGeom prst="line">
                <a:avLst/>
              </a:prstGeom>
              <a:noFill/>
              <a:ln w="9525">
                <a:solidFill>
                  <a:schemeClr val="tx1"/>
                </a:solidFill>
                <a:round/>
                <a:headEnd/>
                <a:tailEnd/>
              </a:ln>
            </p:spPr>
            <p:txBody>
              <a:bodyPr/>
              <a:lstStyle/>
              <a:p>
                <a:endParaRPr lang="en-US"/>
              </a:p>
            </p:txBody>
          </p:sp>
          <p:sp>
            <p:nvSpPr>
              <p:cNvPr id="185657" name="Line 400"/>
              <p:cNvSpPr>
                <a:spLocks noChangeAspect="1" noChangeShapeType="1"/>
              </p:cNvSpPr>
              <p:nvPr/>
            </p:nvSpPr>
            <p:spPr bwMode="auto">
              <a:xfrm>
                <a:off x="2053" y="3163"/>
                <a:ext cx="32" cy="0"/>
              </a:xfrm>
              <a:prstGeom prst="line">
                <a:avLst/>
              </a:prstGeom>
              <a:noFill/>
              <a:ln w="9525">
                <a:solidFill>
                  <a:schemeClr val="tx1"/>
                </a:solidFill>
                <a:round/>
                <a:headEnd/>
                <a:tailEnd/>
              </a:ln>
            </p:spPr>
            <p:txBody>
              <a:bodyPr/>
              <a:lstStyle/>
              <a:p>
                <a:endParaRPr lang="en-US"/>
              </a:p>
            </p:txBody>
          </p:sp>
          <p:sp>
            <p:nvSpPr>
              <p:cNvPr id="185658" name="Line 401"/>
              <p:cNvSpPr>
                <a:spLocks noChangeAspect="1" noChangeShapeType="1"/>
              </p:cNvSpPr>
              <p:nvPr/>
            </p:nvSpPr>
            <p:spPr bwMode="auto">
              <a:xfrm>
                <a:off x="2058" y="3131"/>
                <a:ext cx="20" cy="0"/>
              </a:xfrm>
              <a:prstGeom prst="line">
                <a:avLst/>
              </a:prstGeom>
              <a:noFill/>
              <a:ln w="9525">
                <a:solidFill>
                  <a:schemeClr val="tx1"/>
                </a:solidFill>
                <a:round/>
                <a:headEnd/>
                <a:tailEnd/>
              </a:ln>
            </p:spPr>
            <p:txBody>
              <a:bodyPr/>
              <a:lstStyle/>
              <a:p>
                <a:endParaRPr lang="en-US"/>
              </a:p>
            </p:txBody>
          </p:sp>
          <p:sp>
            <p:nvSpPr>
              <p:cNvPr id="185659" name="Line 402"/>
              <p:cNvSpPr>
                <a:spLocks noChangeAspect="1" noChangeShapeType="1"/>
              </p:cNvSpPr>
              <p:nvPr/>
            </p:nvSpPr>
            <p:spPr bwMode="auto">
              <a:xfrm>
                <a:off x="2057" y="3133"/>
                <a:ext cx="25" cy="26"/>
              </a:xfrm>
              <a:prstGeom prst="line">
                <a:avLst/>
              </a:prstGeom>
              <a:noFill/>
              <a:ln w="9525">
                <a:solidFill>
                  <a:schemeClr val="tx1"/>
                </a:solidFill>
                <a:round/>
                <a:headEnd/>
                <a:tailEnd/>
              </a:ln>
            </p:spPr>
            <p:txBody>
              <a:bodyPr/>
              <a:lstStyle/>
              <a:p>
                <a:endParaRPr lang="en-US"/>
              </a:p>
            </p:txBody>
          </p:sp>
          <p:sp>
            <p:nvSpPr>
              <p:cNvPr id="185660" name="Line 403"/>
              <p:cNvSpPr>
                <a:spLocks noChangeAspect="1" noChangeShapeType="1"/>
              </p:cNvSpPr>
              <p:nvPr/>
            </p:nvSpPr>
            <p:spPr bwMode="auto">
              <a:xfrm flipH="1">
                <a:off x="2057" y="3133"/>
                <a:ext cx="25" cy="26"/>
              </a:xfrm>
              <a:prstGeom prst="line">
                <a:avLst/>
              </a:prstGeom>
              <a:noFill/>
              <a:ln w="9525">
                <a:solidFill>
                  <a:schemeClr val="tx1"/>
                </a:solidFill>
                <a:round/>
                <a:headEnd/>
                <a:tailEnd/>
              </a:ln>
            </p:spPr>
            <p:txBody>
              <a:bodyPr/>
              <a:lstStyle/>
              <a:p>
                <a:endParaRPr lang="en-US"/>
              </a:p>
            </p:txBody>
          </p:sp>
          <p:sp>
            <p:nvSpPr>
              <p:cNvPr id="185661" name="Line 404"/>
              <p:cNvSpPr>
                <a:spLocks noChangeAspect="1" noChangeShapeType="1"/>
              </p:cNvSpPr>
              <p:nvPr/>
            </p:nvSpPr>
            <p:spPr bwMode="auto">
              <a:xfrm>
                <a:off x="2053" y="3165"/>
                <a:ext cx="32" cy="31"/>
              </a:xfrm>
              <a:prstGeom prst="line">
                <a:avLst/>
              </a:prstGeom>
              <a:noFill/>
              <a:ln w="9525">
                <a:solidFill>
                  <a:schemeClr val="tx1"/>
                </a:solidFill>
                <a:round/>
                <a:headEnd/>
                <a:tailEnd/>
              </a:ln>
            </p:spPr>
            <p:txBody>
              <a:bodyPr/>
              <a:lstStyle/>
              <a:p>
                <a:endParaRPr lang="en-US"/>
              </a:p>
            </p:txBody>
          </p:sp>
          <p:sp>
            <p:nvSpPr>
              <p:cNvPr id="185662" name="Line 405"/>
              <p:cNvSpPr>
                <a:spLocks noChangeAspect="1" noChangeShapeType="1"/>
              </p:cNvSpPr>
              <p:nvPr/>
            </p:nvSpPr>
            <p:spPr bwMode="auto">
              <a:xfrm flipH="1">
                <a:off x="2053" y="3165"/>
                <a:ext cx="32" cy="31"/>
              </a:xfrm>
              <a:prstGeom prst="line">
                <a:avLst/>
              </a:prstGeom>
              <a:noFill/>
              <a:ln w="9525">
                <a:solidFill>
                  <a:schemeClr val="tx1"/>
                </a:solidFill>
                <a:round/>
                <a:headEnd/>
                <a:tailEnd/>
              </a:ln>
            </p:spPr>
            <p:txBody>
              <a:bodyPr/>
              <a:lstStyle/>
              <a:p>
                <a:endParaRPr lang="en-US"/>
              </a:p>
            </p:txBody>
          </p:sp>
          <p:sp>
            <p:nvSpPr>
              <p:cNvPr id="185663" name="Line 406"/>
              <p:cNvSpPr>
                <a:spLocks noChangeAspect="1" noChangeShapeType="1"/>
              </p:cNvSpPr>
              <p:nvPr/>
            </p:nvSpPr>
            <p:spPr bwMode="auto">
              <a:xfrm>
                <a:off x="2061" y="3101"/>
                <a:ext cx="13" cy="1"/>
              </a:xfrm>
              <a:prstGeom prst="line">
                <a:avLst/>
              </a:prstGeom>
              <a:noFill/>
              <a:ln w="9525">
                <a:solidFill>
                  <a:schemeClr val="tx1"/>
                </a:solidFill>
                <a:round/>
                <a:headEnd/>
                <a:tailEnd/>
              </a:ln>
            </p:spPr>
            <p:txBody>
              <a:bodyPr/>
              <a:lstStyle/>
              <a:p>
                <a:endParaRPr lang="en-US"/>
              </a:p>
            </p:txBody>
          </p:sp>
          <p:sp>
            <p:nvSpPr>
              <p:cNvPr id="185664" name="Line 407"/>
              <p:cNvSpPr>
                <a:spLocks noChangeAspect="1" noChangeShapeType="1"/>
              </p:cNvSpPr>
              <p:nvPr/>
            </p:nvSpPr>
            <p:spPr bwMode="auto">
              <a:xfrm rot="-5400000">
                <a:off x="2056" y="3107"/>
                <a:ext cx="26" cy="15"/>
              </a:xfrm>
              <a:prstGeom prst="line">
                <a:avLst/>
              </a:prstGeom>
              <a:noFill/>
              <a:ln w="9525">
                <a:solidFill>
                  <a:schemeClr val="tx1"/>
                </a:solidFill>
                <a:round/>
                <a:headEnd/>
                <a:tailEnd/>
              </a:ln>
            </p:spPr>
            <p:txBody>
              <a:bodyPr/>
              <a:lstStyle/>
              <a:p>
                <a:endParaRPr lang="en-US"/>
              </a:p>
            </p:txBody>
          </p:sp>
          <p:sp>
            <p:nvSpPr>
              <p:cNvPr id="185665" name="Line 408"/>
              <p:cNvSpPr>
                <a:spLocks noChangeAspect="1" noChangeShapeType="1"/>
              </p:cNvSpPr>
              <p:nvPr/>
            </p:nvSpPr>
            <p:spPr bwMode="auto">
              <a:xfrm rot="16200000" flipH="1">
                <a:off x="2056" y="3107"/>
                <a:ext cx="26" cy="15"/>
              </a:xfrm>
              <a:prstGeom prst="line">
                <a:avLst/>
              </a:prstGeom>
              <a:noFill/>
              <a:ln w="9525">
                <a:solidFill>
                  <a:schemeClr val="tx1"/>
                </a:solidFill>
                <a:round/>
                <a:headEnd/>
                <a:tailEnd/>
              </a:ln>
            </p:spPr>
            <p:txBody>
              <a:bodyPr/>
              <a:lstStyle/>
              <a:p>
                <a:endParaRPr lang="en-US"/>
              </a:p>
            </p:txBody>
          </p:sp>
          <p:sp>
            <p:nvSpPr>
              <p:cNvPr id="185666" name="Line 409"/>
              <p:cNvSpPr>
                <a:spLocks noChangeAspect="1" noChangeShapeType="1"/>
              </p:cNvSpPr>
              <p:nvPr/>
            </p:nvSpPr>
            <p:spPr bwMode="auto">
              <a:xfrm flipV="1">
                <a:off x="2068" y="3003"/>
                <a:ext cx="0" cy="24"/>
              </a:xfrm>
              <a:prstGeom prst="line">
                <a:avLst/>
              </a:prstGeom>
              <a:noFill/>
              <a:ln w="9525" cap="rnd">
                <a:solidFill>
                  <a:schemeClr val="tx1"/>
                </a:solidFill>
                <a:prstDash val="sysDot"/>
                <a:round/>
                <a:headEnd/>
                <a:tailEnd/>
              </a:ln>
            </p:spPr>
            <p:txBody>
              <a:bodyPr/>
              <a:lstStyle/>
              <a:p>
                <a:endParaRPr lang="en-US"/>
              </a:p>
            </p:txBody>
          </p:sp>
          <p:sp>
            <p:nvSpPr>
              <p:cNvPr id="185667" name="Line 410"/>
              <p:cNvSpPr>
                <a:spLocks noChangeAspect="1" noChangeShapeType="1"/>
              </p:cNvSpPr>
              <p:nvPr/>
            </p:nvSpPr>
            <p:spPr bwMode="auto">
              <a:xfrm rot="16200000" flipV="1">
                <a:off x="2097" y="3041"/>
                <a:ext cx="1" cy="17"/>
              </a:xfrm>
              <a:prstGeom prst="line">
                <a:avLst/>
              </a:prstGeom>
              <a:noFill/>
              <a:ln w="9525" cap="rnd">
                <a:solidFill>
                  <a:schemeClr val="tx1"/>
                </a:solidFill>
                <a:prstDash val="sysDot"/>
                <a:round/>
                <a:headEnd/>
                <a:tailEnd/>
              </a:ln>
            </p:spPr>
            <p:txBody>
              <a:bodyPr/>
              <a:lstStyle/>
              <a:p>
                <a:endParaRPr lang="en-US"/>
              </a:p>
            </p:txBody>
          </p:sp>
          <p:sp>
            <p:nvSpPr>
              <p:cNvPr id="185668" name="Line 411"/>
              <p:cNvSpPr>
                <a:spLocks noChangeAspect="1" noChangeShapeType="1"/>
              </p:cNvSpPr>
              <p:nvPr/>
            </p:nvSpPr>
            <p:spPr bwMode="auto">
              <a:xfrm rot="16200000" flipV="1">
                <a:off x="2036" y="3041"/>
                <a:ext cx="1" cy="17"/>
              </a:xfrm>
              <a:prstGeom prst="line">
                <a:avLst/>
              </a:prstGeom>
              <a:noFill/>
              <a:ln w="9525" cap="rnd">
                <a:solidFill>
                  <a:schemeClr val="tx1"/>
                </a:solidFill>
                <a:prstDash val="sysDot"/>
                <a:round/>
                <a:headEnd/>
                <a:tailEnd/>
              </a:ln>
            </p:spPr>
            <p:txBody>
              <a:bodyPr/>
              <a:lstStyle/>
              <a:p>
                <a:endParaRPr lang="en-US"/>
              </a:p>
            </p:txBody>
          </p:sp>
          <p:sp>
            <p:nvSpPr>
              <p:cNvPr id="185669" name="Line 412"/>
              <p:cNvSpPr>
                <a:spLocks noChangeAspect="1" noChangeShapeType="1"/>
              </p:cNvSpPr>
              <p:nvPr/>
            </p:nvSpPr>
            <p:spPr bwMode="auto">
              <a:xfrm rot="18900000" flipV="1">
                <a:off x="2042" y="3013"/>
                <a:ext cx="0" cy="24"/>
              </a:xfrm>
              <a:prstGeom prst="line">
                <a:avLst/>
              </a:prstGeom>
              <a:noFill/>
              <a:ln w="9525" cap="rnd">
                <a:solidFill>
                  <a:schemeClr val="tx1"/>
                </a:solidFill>
                <a:prstDash val="sysDot"/>
                <a:round/>
                <a:headEnd/>
                <a:tailEnd/>
              </a:ln>
            </p:spPr>
            <p:txBody>
              <a:bodyPr/>
              <a:lstStyle/>
              <a:p>
                <a:endParaRPr lang="en-US"/>
              </a:p>
            </p:txBody>
          </p:sp>
          <p:sp>
            <p:nvSpPr>
              <p:cNvPr id="185670" name="Line 413"/>
              <p:cNvSpPr>
                <a:spLocks noChangeAspect="1" noChangeShapeType="1"/>
              </p:cNvSpPr>
              <p:nvPr/>
            </p:nvSpPr>
            <p:spPr bwMode="auto">
              <a:xfrm rot="13500000" flipV="1">
                <a:off x="2087" y="3019"/>
                <a:ext cx="0" cy="24"/>
              </a:xfrm>
              <a:prstGeom prst="line">
                <a:avLst/>
              </a:prstGeom>
              <a:noFill/>
              <a:ln w="9525" cap="rnd">
                <a:solidFill>
                  <a:schemeClr val="tx1"/>
                </a:solidFill>
                <a:prstDash val="sysDot"/>
                <a:round/>
                <a:headEnd/>
                <a:tailEnd/>
              </a:ln>
            </p:spPr>
            <p:txBody>
              <a:bodyPr/>
              <a:lstStyle/>
              <a:p>
                <a:endParaRPr lang="en-US"/>
              </a:p>
            </p:txBody>
          </p:sp>
        </p:grpSp>
      </p:grpSp>
      <p:sp>
        <p:nvSpPr>
          <p:cNvPr id="185441" name="Text Box 414"/>
          <p:cNvSpPr txBox="1">
            <a:spLocks noChangeArrowheads="1"/>
          </p:cNvSpPr>
          <p:nvPr/>
        </p:nvSpPr>
        <p:spPr bwMode="auto">
          <a:xfrm>
            <a:off x="2819400" y="53054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FACTORY</a:t>
            </a:r>
            <a:endParaRPr lang="en-US" sz="1000" b="1"/>
          </a:p>
        </p:txBody>
      </p:sp>
      <p:grpSp>
        <p:nvGrpSpPr>
          <p:cNvPr id="185442" name="Group 415"/>
          <p:cNvGrpSpPr>
            <a:grpSpLocks/>
          </p:cNvGrpSpPr>
          <p:nvPr/>
        </p:nvGrpSpPr>
        <p:grpSpPr bwMode="auto">
          <a:xfrm>
            <a:off x="2505075" y="5384800"/>
            <a:ext cx="173038" cy="173038"/>
            <a:chOff x="1536" y="4032"/>
            <a:chExt cx="109" cy="109"/>
          </a:xfrm>
        </p:grpSpPr>
        <p:sp>
          <p:nvSpPr>
            <p:cNvPr id="185640" name="Rectangle 416"/>
            <p:cNvSpPr>
              <a:spLocks noChangeAspect="1" noChangeArrowheads="1"/>
            </p:cNvSpPr>
            <p:nvPr/>
          </p:nvSpPr>
          <p:spPr bwMode="auto">
            <a:xfrm>
              <a:off x="1536" y="4032"/>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5641" name="Group 417"/>
            <p:cNvGrpSpPr>
              <a:grpSpLocks noChangeAspect="1"/>
            </p:cNvGrpSpPr>
            <p:nvPr/>
          </p:nvGrpSpPr>
          <p:grpSpPr bwMode="auto">
            <a:xfrm>
              <a:off x="1554" y="4052"/>
              <a:ext cx="69" cy="68"/>
              <a:chOff x="1542" y="2521"/>
              <a:chExt cx="95" cy="94"/>
            </a:xfrm>
          </p:grpSpPr>
          <p:sp>
            <p:nvSpPr>
              <p:cNvPr id="185642" name="Oval 418"/>
              <p:cNvSpPr>
                <a:spLocks noChangeAspect="1" noChangeArrowheads="1"/>
              </p:cNvSpPr>
              <p:nvPr/>
            </p:nvSpPr>
            <p:spPr bwMode="auto">
              <a:xfrm>
                <a:off x="1566" y="2544"/>
                <a:ext cx="48" cy="48"/>
              </a:xfrm>
              <a:prstGeom prst="ellipse">
                <a:avLst/>
              </a:prstGeom>
              <a:noFill/>
              <a:ln w="19050">
                <a:solidFill>
                  <a:schemeClr val="tx1"/>
                </a:solidFill>
                <a:round/>
                <a:headEnd/>
                <a:tailEnd/>
              </a:ln>
            </p:spPr>
            <p:txBody>
              <a:bodyPr wrap="none" anchor="ctr"/>
              <a:lstStyle/>
              <a:p>
                <a:endParaRPr lang="en-US"/>
              </a:p>
            </p:txBody>
          </p:sp>
          <p:sp>
            <p:nvSpPr>
              <p:cNvPr id="185643" name="Line 419"/>
              <p:cNvSpPr>
                <a:spLocks noChangeAspect="1" noChangeShapeType="1"/>
              </p:cNvSpPr>
              <p:nvPr/>
            </p:nvSpPr>
            <p:spPr bwMode="auto">
              <a:xfrm>
                <a:off x="1590" y="2521"/>
                <a:ext cx="0" cy="23"/>
              </a:xfrm>
              <a:prstGeom prst="line">
                <a:avLst/>
              </a:prstGeom>
              <a:noFill/>
              <a:ln w="19050">
                <a:solidFill>
                  <a:schemeClr val="tx1"/>
                </a:solidFill>
                <a:round/>
                <a:headEnd/>
                <a:tailEnd/>
              </a:ln>
            </p:spPr>
            <p:txBody>
              <a:bodyPr/>
              <a:lstStyle/>
              <a:p>
                <a:endParaRPr lang="en-US"/>
              </a:p>
            </p:txBody>
          </p:sp>
          <p:sp>
            <p:nvSpPr>
              <p:cNvPr id="185644" name="Line 420"/>
              <p:cNvSpPr>
                <a:spLocks noChangeAspect="1" noChangeShapeType="1"/>
              </p:cNvSpPr>
              <p:nvPr/>
            </p:nvSpPr>
            <p:spPr bwMode="auto">
              <a:xfrm>
                <a:off x="1590" y="2592"/>
                <a:ext cx="0" cy="23"/>
              </a:xfrm>
              <a:prstGeom prst="line">
                <a:avLst/>
              </a:prstGeom>
              <a:noFill/>
              <a:ln w="19050">
                <a:solidFill>
                  <a:schemeClr val="tx1"/>
                </a:solidFill>
                <a:round/>
                <a:headEnd/>
                <a:tailEnd/>
              </a:ln>
            </p:spPr>
            <p:txBody>
              <a:bodyPr/>
              <a:lstStyle/>
              <a:p>
                <a:endParaRPr lang="en-US"/>
              </a:p>
            </p:txBody>
          </p:sp>
          <p:sp>
            <p:nvSpPr>
              <p:cNvPr id="185645" name="Line 421"/>
              <p:cNvSpPr>
                <a:spLocks noChangeAspect="1" noChangeShapeType="1"/>
              </p:cNvSpPr>
              <p:nvPr/>
            </p:nvSpPr>
            <p:spPr bwMode="auto">
              <a:xfrm rot="-5400000">
                <a:off x="1554" y="2556"/>
                <a:ext cx="0" cy="23"/>
              </a:xfrm>
              <a:prstGeom prst="line">
                <a:avLst/>
              </a:prstGeom>
              <a:noFill/>
              <a:ln w="19050">
                <a:solidFill>
                  <a:schemeClr val="tx1"/>
                </a:solidFill>
                <a:round/>
                <a:headEnd/>
                <a:tailEnd/>
              </a:ln>
            </p:spPr>
            <p:txBody>
              <a:bodyPr/>
              <a:lstStyle/>
              <a:p>
                <a:endParaRPr lang="en-US"/>
              </a:p>
            </p:txBody>
          </p:sp>
          <p:sp>
            <p:nvSpPr>
              <p:cNvPr id="185646" name="Line 422"/>
              <p:cNvSpPr>
                <a:spLocks noChangeAspect="1" noChangeShapeType="1"/>
              </p:cNvSpPr>
              <p:nvPr/>
            </p:nvSpPr>
            <p:spPr bwMode="auto">
              <a:xfrm rot="-5400000">
                <a:off x="1626" y="2556"/>
                <a:ext cx="0" cy="23"/>
              </a:xfrm>
              <a:prstGeom prst="line">
                <a:avLst/>
              </a:prstGeom>
              <a:noFill/>
              <a:ln w="19050">
                <a:solidFill>
                  <a:schemeClr val="tx1"/>
                </a:solidFill>
                <a:round/>
                <a:headEnd/>
                <a:tailEnd/>
              </a:ln>
            </p:spPr>
            <p:txBody>
              <a:bodyPr/>
              <a:lstStyle/>
              <a:p>
                <a:endParaRPr lang="en-US"/>
              </a:p>
            </p:txBody>
          </p:sp>
          <p:sp>
            <p:nvSpPr>
              <p:cNvPr id="185647" name="Line 423"/>
              <p:cNvSpPr>
                <a:spLocks noChangeAspect="1" noChangeShapeType="1"/>
              </p:cNvSpPr>
              <p:nvPr/>
            </p:nvSpPr>
            <p:spPr bwMode="auto">
              <a:xfrm rot="-2700000">
                <a:off x="1616" y="2582"/>
                <a:ext cx="0" cy="23"/>
              </a:xfrm>
              <a:prstGeom prst="line">
                <a:avLst/>
              </a:prstGeom>
              <a:noFill/>
              <a:ln w="19050">
                <a:solidFill>
                  <a:schemeClr val="tx1"/>
                </a:solidFill>
                <a:round/>
                <a:headEnd/>
                <a:tailEnd/>
              </a:ln>
            </p:spPr>
            <p:txBody>
              <a:bodyPr/>
              <a:lstStyle/>
              <a:p>
                <a:endParaRPr lang="en-US"/>
              </a:p>
            </p:txBody>
          </p:sp>
          <p:sp>
            <p:nvSpPr>
              <p:cNvPr id="185648" name="Line 424"/>
              <p:cNvSpPr>
                <a:spLocks noChangeAspect="1" noChangeShapeType="1"/>
              </p:cNvSpPr>
              <p:nvPr/>
            </p:nvSpPr>
            <p:spPr bwMode="auto">
              <a:xfrm rot="-2700000">
                <a:off x="1564" y="2532"/>
                <a:ext cx="0" cy="23"/>
              </a:xfrm>
              <a:prstGeom prst="line">
                <a:avLst/>
              </a:prstGeom>
              <a:noFill/>
              <a:ln w="19050">
                <a:solidFill>
                  <a:schemeClr val="tx1"/>
                </a:solidFill>
                <a:round/>
                <a:headEnd/>
                <a:tailEnd/>
              </a:ln>
            </p:spPr>
            <p:txBody>
              <a:bodyPr/>
              <a:lstStyle/>
              <a:p>
                <a:endParaRPr lang="en-US"/>
              </a:p>
            </p:txBody>
          </p:sp>
          <p:sp>
            <p:nvSpPr>
              <p:cNvPr id="185649" name="Line 425"/>
              <p:cNvSpPr>
                <a:spLocks noChangeAspect="1" noChangeShapeType="1"/>
              </p:cNvSpPr>
              <p:nvPr/>
            </p:nvSpPr>
            <p:spPr bwMode="auto">
              <a:xfrm rot="2700000">
                <a:off x="1618" y="2532"/>
                <a:ext cx="0" cy="23"/>
              </a:xfrm>
              <a:prstGeom prst="line">
                <a:avLst/>
              </a:prstGeom>
              <a:noFill/>
              <a:ln w="19050">
                <a:solidFill>
                  <a:schemeClr val="tx1"/>
                </a:solidFill>
                <a:round/>
                <a:headEnd/>
                <a:tailEnd/>
              </a:ln>
            </p:spPr>
            <p:txBody>
              <a:bodyPr/>
              <a:lstStyle/>
              <a:p>
                <a:endParaRPr lang="en-US"/>
              </a:p>
            </p:txBody>
          </p:sp>
          <p:sp>
            <p:nvSpPr>
              <p:cNvPr id="185650" name="Line 426"/>
              <p:cNvSpPr>
                <a:spLocks noChangeAspect="1" noChangeShapeType="1"/>
              </p:cNvSpPr>
              <p:nvPr/>
            </p:nvSpPr>
            <p:spPr bwMode="auto">
              <a:xfrm rot="2700000">
                <a:off x="1565" y="2580"/>
                <a:ext cx="0" cy="23"/>
              </a:xfrm>
              <a:prstGeom prst="line">
                <a:avLst/>
              </a:prstGeom>
              <a:noFill/>
              <a:ln w="19050">
                <a:solidFill>
                  <a:schemeClr val="tx1"/>
                </a:solidFill>
                <a:round/>
                <a:headEnd/>
                <a:tailEnd/>
              </a:ln>
            </p:spPr>
            <p:txBody>
              <a:bodyPr/>
              <a:lstStyle/>
              <a:p>
                <a:endParaRPr lang="en-US"/>
              </a:p>
            </p:txBody>
          </p:sp>
        </p:grpSp>
      </p:grpSp>
      <p:sp>
        <p:nvSpPr>
          <p:cNvPr id="185443" name="Text Box 427"/>
          <p:cNvSpPr txBox="1">
            <a:spLocks noChangeArrowheads="1"/>
          </p:cNvSpPr>
          <p:nvPr/>
        </p:nvSpPr>
        <p:spPr bwMode="auto">
          <a:xfrm>
            <a:off x="7391400" y="1619250"/>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WATER TOWER</a:t>
            </a:r>
            <a:endParaRPr lang="en-US" sz="800" b="1"/>
          </a:p>
        </p:txBody>
      </p:sp>
      <p:grpSp>
        <p:nvGrpSpPr>
          <p:cNvPr id="185444" name="Group 428"/>
          <p:cNvGrpSpPr>
            <a:grpSpLocks/>
          </p:cNvGrpSpPr>
          <p:nvPr/>
        </p:nvGrpSpPr>
        <p:grpSpPr bwMode="auto">
          <a:xfrm>
            <a:off x="7467600" y="1670050"/>
            <a:ext cx="209550" cy="427038"/>
            <a:chOff x="1968" y="2304"/>
            <a:chExt cx="132" cy="269"/>
          </a:xfrm>
        </p:grpSpPr>
        <p:sp>
          <p:nvSpPr>
            <p:cNvPr id="185625" name="Rectangle 429"/>
            <p:cNvSpPr>
              <a:spLocks noChangeAspect="1" noChangeArrowheads="1"/>
            </p:cNvSpPr>
            <p:nvPr/>
          </p:nvSpPr>
          <p:spPr bwMode="auto">
            <a:xfrm>
              <a:off x="1968" y="2304"/>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626" name="Group 430"/>
            <p:cNvGrpSpPr>
              <a:grpSpLocks/>
            </p:cNvGrpSpPr>
            <p:nvPr/>
          </p:nvGrpSpPr>
          <p:grpSpPr bwMode="auto">
            <a:xfrm>
              <a:off x="1994" y="2358"/>
              <a:ext cx="76" cy="160"/>
              <a:chOff x="1994" y="2860"/>
              <a:chExt cx="76" cy="160"/>
            </a:xfrm>
          </p:grpSpPr>
          <p:sp>
            <p:nvSpPr>
              <p:cNvPr id="185627" name="Line 431"/>
              <p:cNvSpPr>
                <a:spLocks noChangeAspect="1" noChangeShapeType="1"/>
              </p:cNvSpPr>
              <p:nvPr/>
            </p:nvSpPr>
            <p:spPr bwMode="auto">
              <a:xfrm rot="650418">
                <a:off x="2017" y="2865"/>
                <a:ext cx="53" cy="155"/>
              </a:xfrm>
              <a:prstGeom prst="line">
                <a:avLst/>
              </a:prstGeom>
              <a:noFill/>
              <a:ln w="9525">
                <a:solidFill>
                  <a:schemeClr val="tx1"/>
                </a:solidFill>
                <a:round/>
                <a:headEnd/>
                <a:tailEnd/>
              </a:ln>
            </p:spPr>
            <p:txBody>
              <a:bodyPr/>
              <a:lstStyle/>
              <a:p>
                <a:endParaRPr lang="en-US"/>
              </a:p>
            </p:txBody>
          </p:sp>
          <p:sp>
            <p:nvSpPr>
              <p:cNvPr id="185628" name="Line 432"/>
              <p:cNvSpPr>
                <a:spLocks noChangeAspect="1" noChangeShapeType="1"/>
              </p:cNvSpPr>
              <p:nvPr/>
            </p:nvSpPr>
            <p:spPr bwMode="auto">
              <a:xfrm rot="20949582" flipH="1">
                <a:off x="1994" y="2865"/>
                <a:ext cx="52" cy="155"/>
              </a:xfrm>
              <a:prstGeom prst="line">
                <a:avLst/>
              </a:prstGeom>
              <a:noFill/>
              <a:ln w="9525">
                <a:solidFill>
                  <a:schemeClr val="tx1"/>
                </a:solidFill>
                <a:round/>
                <a:headEnd/>
                <a:tailEnd/>
              </a:ln>
            </p:spPr>
            <p:txBody>
              <a:bodyPr/>
              <a:lstStyle/>
              <a:p>
                <a:endParaRPr lang="en-US"/>
              </a:p>
            </p:txBody>
          </p:sp>
          <p:sp>
            <p:nvSpPr>
              <p:cNvPr id="185629" name="Line 433"/>
              <p:cNvSpPr>
                <a:spLocks noChangeAspect="1" noChangeShapeType="1"/>
              </p:cNvSpPr>
              <p:nvPr/>
            </p:nvSpPr>
            <p:spPr bwMode="auto">
              <a:xfrm>
                <a:off x="2012" y="3008"/>
                <a:ext cx="37" cy="0"/>
              </a:xfrm>
              <a:prstGeom prst="line">
                <a:avLst/>
              </a:prstGeom>
              <a:noFill/>
              <a:ln w="9525">
                <a:solidFill>
                  <a:schemeClr val="tx1"/>
                </a:solidFill>
                <a:round/>
                <a:headEnd/>
                <a:tailEnd/>
              </a:ln>
            </p:spPr>
            <p:txBody>
              <a:bodyPr/>
              <a:lstStyle/>
              <a:p>
                <a:endParaRPr lang="en-US"/>
              </a:p>
            </p:txBody>
          </p:sp>
          <p:sp>
            <p:nvSpPr>
              <p:cNvPr id="185630" name="Line 434"/>
              <p:cNvSpPr>
                <a:spLocks noChangeAspect="1" noChangeShapeType="1"/>
              </p:cNvSpPr>
              <p:nvPr/>
            </p:nvSpPr>
            <p:spPr bwMode="auto">
              <a:xfrm>
                <a:off x="2016" y="2971"/>
                <a:ext cx="32" cy="0"/>
              </a:xfrm>
              <a:prstGeom prst="line">
                <a:avLst/>
              </a:prstGeom>
              <a:noFill/>
              <a:ln w="9525">
                <a:solidFill>
                  <a:schemeClr val="tx1"/>
                </a:solidFill>
                <a:round/>
                <a:headEnd/>
                <a:tailEnd/>
              </a:ln>
            </p:spPr>
            <p:txBody>
              <a:bodyPr/>
              <a:lstStyle/>
              <a:p>
                <a:endParaRPr lang="en-US"/>
              </a:p>
            </p:txBody>
          </p:sp>
          <p:sp>
            <p:nvSpPr>
              <p:cNvPr id="185631" name="Line 435"/>
              <p:cNvSpPr>
                <a:spLocks noChangeAspect="1" noChangeShapeType="1"/>
              </p:cNvSpPr>
              <p:nvPr/>
            </p:nvSpPr>
            <p:spPr bwMode="auto">
              <a:xfrm>
                <a:off x="2021" y="2939"/>
                <a:ext cx="20" cy="0"/>
              </a:xfrm>
              <a:prstGeom prst="line">
                <a:avLst/>
              </a:prstGeom>
              <a:noFill/>
              <a:ln w="9525">
                <a:solidFill>
                  <a:schemeClr val="tx1"/>
                </a:solidFill>
                <a:round/>
                <a:headEnd/>
                <a:tailEnd/>
              </a:ln>
            </p:spPr>
            <p:txBody>
              <a:bodyPr/>
              <a:lstStyle/>
              <a:p>
                <a:endParaRPr lang="en-US"/>
              </a:p>
            </p:txBody>
          </p:sp>
          <p:sp>
            <p:nvSpPr>
              <p:cNvPr id="185632" name="Line 436"/>
              <p:cNvSpPr>
                <a:spLocks noChangeAspect="1" noChangeShapeType="1"/>
              </p:cNvSpPr>
              <p:nvPr/>
            </p:nvSpPr>
            <p:spPr bwMode="auto">
              <a:xfrm>
                <a:off x="2020" y="2941"/>
                <a:ext cx="25" cy="26"/>
              </a:xfrm>
              <a:prstGeom prst="line">
                <a:avLst/>
              </a:prstGeom>
              <a:noFill/>
              <a:ln w="9525">
                <a:solidFill>
                  <a:schemeClr val="tx1"/>
                </a:solidFill>
                <a:round/>
                <a:headEnd/>
                <a:tailEnd/>
              </a:ln>
            </p:spPr>
            <p:txBody>
              <a:bodyPr/>
              <a:lstStyle/>
              <a:p>
                <a:endParaRPr lang="en-US"/>
              </a:p>
            </p:txBody>
          </p:sp>
          <p:sp>
            <p:nvSpPr>
              <p:cNvPr id="185633" name="Line 437"/>
              <p:cNvSpPr>
                <a:spLocks noChangeAspect="1" noChangeShapeType="1"/>
              </p:cNvSpPr>
              <p:nvPr/>
            </p:nvSpPr>
            <p:spPr bwMode="auto">
              <a:xfrm flipH="1">
                <a:off x="2020" y="2941"/>
                <a:ext cx="25" cy="26"/>
              </a:xfrm>
              <a:prstGeom prst="line">
                <a:avLst/>
              </a:prstGeom>
              <a:noFill/>
              <a:ln w="9525">
                <a:solidFill>
                  <a:schemeClr val="tx1"/>
                </a:solidFill>
                <a:round/>
                <a:headEnd/>
                <a:tailEnd/>
              </a:ln>
            </p:spPr>
            <p:txBody>
              <a:bodyPr/>
              <a:lstStyle/>
              <a:p>
                <a:endParaRPr lang="en-US"/>
              </a:p>
            </p:txBody>
          </p:sp>
          <p:sp>
            <p:nvSpPr>
              <p:cNvPr id="185634" name="Line 438"/>
              <p:cNvSpPr>
                <a:spLocks noChangeAspect="1" noChangeShapeType="1"/>
              </p:cNvSpPr>
              <p:nvPr/>
            </p:nvSpPr>
            <p:spPr bwMode="auto">
              <a:xfrm>
                <a:off x="2016" y="2973"/>
                <a:ext cx="32" cy="31"/>
              </a:xfrm>
              <a:prstGeom prst="line">
                <a:avLst/>
              </a:prstGeom>
              <a:noFill/>
              <a:ln w="9525">
                <a:solidFill>
                  <a:schemeClr val="tx1"/>
                </a:solidFill>
                <a:round/>
                <a:headEnd/>
                <a:tailEnd/>
              </a:ln>
            </p:spPr>
            <p:txBody>
              <a:bodyPr/>
              <a:lstStyle/>
              <a:p>
                <a:endParaRPr lang="en-US"/>
              </a:p>
            </p:txBody>
          </p:sp>
          <p:sp>
            <p:nvSpPr>
              <p:cNvPr id="185635" name="Line 439"/>
              <p:cNvSpPr>
                <a:spLocks noChangeAspect="1" noChangeShapeType="1"/>
              </p:cNvSpPr>
              <p:nvPr/>
            </p:nvSpPr>
            <p:spPr bwMode="auto">
              <a:xfrm flipH="1">
                <a:off x="2016" y="2973"/>
                <a:ext cx="32" cy="31"/>
              </a:xfrm>
              <a:prstGeom prst="line">
                <a:avLst/>
              </a:prstGeom>
              <a:noFill/>
              <a:ln w="9525">
                <a:solidFill>
                  <a:schemeClr val="tx1"/>
                </a:solidFill>
                <a:round/>
                <a:headEnd/>
                <a:tailEnd/>
              </a:ln>
            </p:spPr>
            <p:txBody>
              <a:bodyPr/>
              <a:lstStyle/>
              <a:p>
                <a:endParaRPr lang="en-US"/>
              </a:p>
            </p:txBody>
          </p:sp>
          <p:sp>
            <p:nvSpPr>
              <p:cNvPr id="185636" name="Line 440"/>
              <p:cNvSpPr>
                <a:spLocks noChangeAspect="1" noChangeShapeType="1"/>
              </p:cNvSpPr>
              <p:nvPr/>
            </p:nvSpPr>
            <p:spPr bwMode="auto">
              <a:xfrm>
                <a:off x="2024" y="2909"/>
                <a:ext cx="13" cy="1"/>
              </a:xfrm>
              <a:prstGeom prst="line">
                <a:avLst/>
              </a:prstGeom>
              <a:noFill/>
              <a:ln w="9525">
                <a:solidFill>
                  <a:schemeClr val="tx1"/>
                </a:solidFill>
                <a:round/>
                <a:headEnd/>
                <a:tailEnd/>
              </a:ln>
            </p:spPr>
            <p:txBody>
              <a:bodyPr/>
              <a:lstStyle/>
              <a:p>
                <a:endParaRPr lang="en-US"/>
              </a:p>
            </p:txBody>
          </p:sp>
          <p:sp>
            <p:nvSpPr>
              <p:cNvPr id="185637" name="Line 441"/>
              <p:cNvSpPr>
                <a:spLocks noChangeAspect="1" noChangeShapeType="1"/>
              </p:cNvSpPr>
              <p:nvPr/>
            </p:nvSpPr>
            <p:spPr bwMode="auto">
              <a:xfrm rot="-5400000">
                <a:off x="2019" y="2915"/>
                <a:ext cx="26" cy="15"/>
              </a:xfrm>
              <a:prstGeom prst="line">
                <a:avLst/>
              </a:prstGeom>
              <a:noFill/>
              <a:ln w="9525">
                <a:solidFill>
                  <a:schemeClr val="tx1"/>
                </a:solidFill>
                <a:round/>
                <a:headEnd/>
                <a:tailEnd/>
              </a:ln>
            </p:spPr>
            <p:txBody>
              <a:bodyPr/>
              <a:lstStyle/>
              <a:p>
                <a:endParaRPr lang="en-US"/>
              </a:p>
            </p:txBody>
          </p:sp>
          <p:sp>
            <p:nvSpPr>
              <p:cNvPr id="185638" name="Line 442"/>
              <p:cNvSpPr>
                <a:spLocks noChangeAspect="1" noChangeShapeType="1"/>
              </p:cNvSpPr>
              <p:nvPr/>
            </p:nvSpPr>
            <p:spPr bwMode="auto">
              <a:xfrm rot="16200000" flipH="1">
                <a:off x="2019" y="2915"/>
                <a:ext cx="26" cy="15"/>
              </a:xfrm>
              <a:prstGeom prst="line">
                <a:avLst/>
              </a:prstGeom>
              <a:noFill/>
              <a:ln w="9525">
                <a:solidFill>
                  <a:schemeClr val="tx1"/>
                </a:solidFill>
                <a:round/>
                <a:headEnd/>
                <a:tailEnd/>
              </a:ln>
            </p:spPr>
            <p:txBody>
              <a:bodyPr/>
              <a:lstStyle/>
              <a:p>
                <a:endParaRPr lang="en-US"/>
              </a:p>
            </p:txBody>
          </p:sp>
          <p:sp>
            <p:nvSpPr>
              <p:cNvPr id="185639" name="AutoShape 443"/>
              <p:cNvSpPr>
                <a:spLocks noChangeAspect="1" noChangeArrowheads="1"/>
              </p:cNvSpPr>
              <p:nvPr/>
            </p:nvSpPr>
            <p:spPr bwMode="auto">
              <a:xfrm>
                <a:off x="2002" y="2860"/>
                <a:ext cx="58" cy="58"/>
              </a:xfrm>
              <a:prstGeom prst="can">
                <a:avLst>
                  <a:gd name="adj" fmla="val 25000"/>
                </a:avLst>
              </a:prstGeom>
              <a:solidFill>
                <a:srgbClr val="993300"/>
              </a:solidFill>
              <a:ln w="9525">
                <a:solidFill>
                  <a:schemeClr val="tx1"/>
                </a:solidFill>
                <a:round/>
                <a:headEnd/>
                <a:tailEnd/>
              </a:ln>
            </p:spPr>
            <p:txBody>
              <a:bodyPr wrap="none" anchor="ctr"/>
              <a:lstStyle/>
              <a:p>
                <a:endParaRPr lang="en-US"/>
              </a:p>
            </p:txBody>
          </p:sp>
        </p:grpSp>
      </p:grpSp>
      <p:grpSp>
        <p:nvGrpSpPr>
          <p:cNvPr id="185445" name="Group 444"/>
          <p:cNvGrpSpPr>
            <a:grpSpLocks noChangeAspect="1"/>
          </p:cNvGrpSpPr>
          <p:nvPr/>
        </p:nvGrpSpPr>
        <p:grpSpPr bwMode="auto">
          <a:xfrm>
            <a:off x="7159625" y="1739900"/>
            <a:ext cx="155575" cy="317500"/>
            <a:chOff x="1968" y="2304"/>
            <a:chExt cx="132" cy="269"/>
          </a:xfrm>
        </p:grpSpPr>
        <p:sp>
          <p:nvSpPr>
            <p:cNvPr id="185610" name="Rectangle 445"/>
            <p:cNvSpPr>
              <a:spLocks noChangeAspect="1" noChangeArrowheads="1"/>
            </p:cNvSpPr>
            <p:nvPr/>
          </p:nvSpPr>
          <p:spPr bwMode="auto">
            <a:xfrm>
              <a:off x="1968" y="2304"/>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611" name="Group 446"/>
            <p:cNvGrpSpPr>
              <a:grpSpLocks noChangeAspect="1"/>
            </p:cNvGrpSpPr>
            <p:nvPr/>
          </p:nvGrpSpPr>
          <p:grpSpPr bwMode="auto">
            <a:xfrm>
              <a:off x="1994" y="2358"/>
              <a:ext cx="76" cy="160"/>
              <a:chOff x="1994" y="2860"/>
              <a:chExt cx="76" cy="160"/>
            </a:xfrm>
          </p:grpSpPr>
          <p:sp>
            <p:nvSpPr>
              <p:cNvPr id="185612" name="Line 447"/>
              <p:cNvSpPr>
                <a:spLocks noChangeAspect="1" noChangeShapeType="1"/>
              </p:cNvSpPr>
              <p:nvPr/>
            </p:nvSpPr>
            <p:spPr bwMode="auto">
              <a:xfrm rot="650418">
                <a:off x="2017" y="2865"/>
                <a:ext cx="53" cy="155"/>
              </a:xfrm>
              <a:prstGeom prst="line">
                <a:avLst/>
              </a:prstGeom>
              <a:noFill/>
              <a:ln w="9525">
                <a:solidFill>
                  <a:schemeClr val="tx1"/>
                </a:solidFill>
                <a:round/>
                <a:headEnd/>
                <a:tailEnd/>
              </a:ln>
            </p:spPr>
            <p:txBody>
              <a:bodyPr/>
              <a:lstStyle/>
              <a:p>
                <a:endParaRPr lang="en-US"/>
              </a:p>
            </p:txBody>
          </p:sp>
          <p:sp>
            <p:nvSpPr>
              <p:cNvPr id="185613" name="Line 448"/>
              <p:cNvSpPr>
                <a:spLocks noChangeAspect="1" noChangeShapeType="1"/>
              </p:cNvSpPr>
              <p:nvPr/>
            </p:nvSpPr>
            <p:spPr bwMode="auto">
              <a:xfrm rot="20949582" flipH="1">
                <a:off x="1994" y="2865"/>
                <a:ext cx="52" cy="155"/>
              </a:xfrm>
              <a:prstGeom prst="line">
                <a:avLst/>
              </a:prstGeom>
              <a:noFill/>
              <a:ln w="9525">
                <a:solidFill>
                  <a:schemeClr val="tx1"/>
                </a:solidFill>
                <a:round/>
                <a:headEnd/>
                <a:tailEnd/>
              </a:ln>
            </p:spPr>
            <p:txBody>
              <a:bodyPr/>
              <a:lstStyle/>
              <a:p>
                <a:endParaRPr lang="en-US"/>
              </a:p>
            </p:txBody>
          </p:sp>
          <p:sp>
            <p:nvSpPr>
              <p:cNvPr id="185614" name="Line 449"/>
              <p:cNvSpPr>
                <a:spLocks noChangeAspect="1" noChangeShapeType="1"/>
              </p:cNvSpPr>
              <p:nvPr/>
            </p:nvSpPr>
            <p:spPr bwMode="auto">
              <a:xfrm>
                <a:off x="2012" y="3008"/>
                <a:ext cx="37" cy="0"/>
              </a:xfrm>
              <a:prstGeom prst="line">
                <a:avLst/>
              </a:prstGeom>
              <a:noFill/>
              <a:ln w="9525">
                <a:solidFill>
                  <a:schemeClr val="tx1"/>
                </a:solidFill>
                <a:round/>
                <a:headEnd/>
                <a:tailEnd/>
              </a:ln>
            </p:spPr>
            <p:txBody>
              <a:bodyPr/>
              <a:lstStyle/>
              <a:p>
                <a:endParaRPr lang="en-US"/>
              </a:p>
            </p:txBody>
          </p:sp>
          <p:sp>
            <p:nvSpPr>
              <p:cNvPr id="185615" name="Line 450"/>
              <p:cNvSpPr>
                <a:spLocks noChangeAspect="1" noChangeShapeType="1"/>
              </p:cNvSpPr>
              <p:nvPr/>
            </p:nvSpPr>
            <p:spPr bwMode="auto">
              <a:xfrm>
                <a:off x="2016" y="2971"/>
                <a:ext cx="32" cy="0"/>
              </a:xfrm>
              <a:prstGeom prst="line">
                <a:avLst/>
              </a:prstGeom>
              <a:noFill/>
              <a:ln w="9525">
                <a:solidFill>
                  <a:schemeClr val="tx1"/>
                </a:solidFill>
                <a:round/>
                <a:headEnd/>
                <a:tailEnd/>
              </a:ln>
            </p:spPr>
            <p:txBody>
              <a:bodyPr/>
              <a:lstStyle/>
              <a:p>
                <a:endParaRPr lang="en-US"/>
              </a:p>
            </p:txBody>
          </p:sp>
          <p:sp>
            <p:nvSpPr>
              <p:cNvPr id="185616" name="Line 451"/>
              <p:cNvSpPr>
                <a:spLocks noChangeAspect="1" noChangeShapeType="1"/>
              </p:cNvSpPr>
              <p:nvPr/>
            </p:nvSpPr>
            <p:spPr bwMode="auto">
              <a:xfrm>
                <a:off x="2021" y="2939"/>
                <a:ext cx="20" cy="0"/>
              </a:xfrm>
              <a:prstGeom prst="line">
                <a:avLst/>
              </a:prstGeom>
              <a:noFill/>
              <a:ln w="9525">
                <a:solidFill>
                  <a:schemeClr val="tx1"/>
                </a:solidFill>
                <a:round/>
                <a:headEnd/>
                <a:tailEnd/>
              </a:ln>
            </p:spPr>
            <p:txBody>
              <a:bodyPr/>
              <a:lstStyle/>
              <a:p>
                <a:endParaRPr lang="en-US"/>
              </a:p>
            </p:txBody>
          </p:sp>
          <p:sp>
            <p:nvSpPr>
              <p:cNvPr id="185617" name="Line 452"/>
              <p:cNvSpPr>
                <a:spLocks noChangeAspect="1" noChangeShapeType="1"/>
              </p:cNvSpPr>
              <p:nvPr/>
            </p:nvSpPr>
            <p:spPr bwMode="auto">
              <a:xfrm>
                <a:off x="2020" y="2941"/>
                <a:ext cx="25" cy="26"/>
              </a:xfrm>
              <a:prstGeom prst="line">
                <a:avLst/>
              </a:prstGeom>
              <a:noFill/>
              <a:ln w="9525">
                <a:solidFill>
                  <a:schemeClr val="tx1"/>
                </a:solidFill>
                <a:round/>
                <a:headEnd/>
                <a:tailEnd/>
              </a:ln>
            </p:spPr>
            <p:txBody>
              <a:bodyPr/>
              <a:lstStyle/>
              <a:p>
                <a:endParaRPr lang="en-US"/>
              </a:p>
            </p:txBody>
          </p:sp>
          <p:sp>
            <p:nvSpPr>
              <p:cNvPr id="185618" name="Line 453"/>
              <p:cNvSpPr>
                <a:spLocks noChangeAspect="1" noChangeShapeType="1"/>
              </p:cNvSpPr>
              <p:nvPr/>
            </p:nvSpPr>
            <p:spPr bwMode="auto">
              <a:xfrm flipH="1">
                <a:off x="2020" y="2941"/>
                <a:ext cx="25" cy="26"/>
              </a:xfrm>
              <a:prstGeom prst="line">
                <a:avLst/>
              </a:prstGeom>
              <a:noFill/>
              <a:ln w="9525">
                <a:solidFill>
                  <a:schemeClr val="tx1"/>
                </a:solidFill>
                <a:round/>
                <a:headEnd/>
                <a:tailEnd/>
              </a:ln>
            </p:spPr>
            <p:txBody>
              <a:bodyPr/>
              <a:lstStyle/>
              <a:p>
                <a:endParaRPr lang="en-US"/>
              </a:p>
            </p:txBody>
          </p:sp>
          <p:sp>
            <p:nvSpPr>
              <p:cNvPr id="185619" name="Line 454"/>
              <p:cNvSpPr>
                <a:spLocks noChangeAspect="1" noChangeShapeType="1"/>
              </p:cNvSpPr>
              <p:nvPr/>
            </p:nvSpPr>
            <p:spPr bwMode="auto">
              <a:xfrm>
                <a:off x="2016" y="2973"/>
                <a:ext cx="32" cy="31"/>
              </a:xfrm>
              <a:prstGeom prst="line">
                <a:avLst/>
              </a:prstGeom>
              <a:noFill/>
              <a:ln w="9525">
                <a:solidFill>
                  <a:schemeClr val="tx1"/>
                </a:solidFill>
                <a:round/>
                <a:headEnd/>
                <a:tailEnd/>
              </a:ln>
            </p:spPr>
            <p:txBody>
              <a:bodyPr/>
              <a:lstStyle/>
              <a:p>
                <a:endParaRPr lang="en-US"/>
              </a:p>
            </p:txBody>
          </p:sp>
          <p:sp>
            <p:nvSpPr>
              <p:cNvPr id="185620" name="Line 455"/>
              <p:cNvSpPr>
                <a:spLocks noChangeAspect="1" noChangeShapeType="1"/>
              </p:cNvSpPr>
              <p:nvPr/>
            </p:nvSpPr>
            <p:spPr bwMode="auto">
              <a:xfrm flipH="1">
                <a:off x="2016" y="2973"/>
                <a:ext cx="32" cy="31"/>
              </a:xfrm>
              <a:prstGeom prst="line">
                <a:avLst/>
              </a:prstGeom>
              <a:noFill/>
              <a:ln w="9525">
                <a:solidFill>
                  <a:schemeClr val="tx1"/>
                </a:solidFill>
                <a:round/>
                <a:headEnd/>
                <a:tailEnd/>
              </a:ln>
            </p:spPr>
            <p:txBody>
              <a:bodyPr/>
              <a:lstStyle/>
              <a:p>
                <a:endParaRPr lang="en-US"/>
              </a:p>
            </p:txBody>
          </p:sp>
          <p:sp>
            <p:nvSpPr>
              <p:cNvPr id="185621" name="Line 456"/>
              <p:cNvSpPr>
                <a:spLocks noChangeAspect="1" noChangeShapeType="1"/>
              </p:cNvSpPr>
              <p:nvPr/>
            </p:nvSpPr>
            <p:spPr bwMode="auto">
              <a:xfrm>
                <a:off x="2024" y="2909"/>
                <a:ext cx="13" cy="1"/>
              </a:xfrm>
              <a:prstGeom prst="line">
                <a:avLst/>
              </a:prstGeom>
              <a:noFill/>
              <a:ln w="9525">
                <a:solidFill>
                  <a:schemeClr val="tx1"/>
                </a:solidFill>
                <a:round/>
                <a:headEnd/>
                <a:tailEnd/>
              </a:ln>
            </p:spPr>
            <p:txBody>
              <a:bodyPr/>
              <a:lstStyle/>
              <a:p>
                <a:endParaRPr lang="en-US"/>
              </a:p>
            </p:txBody>
          </p:sp>
          <p:sp>
            <p:nvSpPr>
              <p:cNvPr id="185622" name="Line 457"/>
              <p:cNvSpPr>
                <a:spLocks noChangeAspect="1" noChangeShapeType="1"/>
              </p:cNvSpPr>
              <p:nvPr/>
            </p:nvSpPr>
            <p:spPr bwMode="auto">
              <a:xfrm rot="-5400000">
                <a:off x="2019" y="2915"/>
                <a:ext cx="26" cy="15"/>
              </a:xfrm>
              <a:prstGeom prst="line">
                <a:avLst/>
              </a:prstGeom>
              <a:noFill/>
              <a:ln w="9525">
                <a:solidFill>
                  <a:schemeClr val="tx1"/>
                </a:solidFill>
                <a:round/>
                <a:headEnd/>
                <a:tailEnd/>
              </a:ln>
            </p:spPr>
            <p:txBody>
              <a:bodyPr/>
              <a:lstStyle/>
              <a:p>
                <a:endParaRPr lang="en-US"/>
              </a:p>
            </p:txBody>
          </p:sp>
          <p:sp>
            <p:nvSpPr>
              <p:cNvPr id="185623" name="Line 458"/>
              <p:cNvSpPr>
                <a:spLocks noChangeAspect="1" noChangeShapeType="1"/>
              </p:cNvSpPr>
              <p:nvPr/>
            </p:nvSpPr>
            <p:spPr bwMode="auto">
              <a:xfrm rot="16200000" flipH="1">
                <a:off x="2019" y="2915"/>
                <a:ext cx="26" cy="15"/>
              </a:xfrm>
              <a:prstGeom prst="line">
                <a:avLst/>
              </a:prstGeom>
              <a:noFill/>
              <a:ln w="9525">
                <a:solidFill>
                  <a:schemeClr val="tx1"/>
                </a:solidFill>
                <a:round/>
                <a:headEnd/>
                <a:tailEnd/>
              </a:ln>
            </p:spPr>
            <p:txBody>
              <a:bodyPr/>
              <a:lstStyle/>
              <a:p>
                <a:endParaRPr lang="en-US"/>
              </a:p>
            </p:txBody>
          </p:sp>
          <p:sp>
            <p:nvSpPr>
              <p:cNvPr id="185624" name="AutoShape 459"/>
              <p:cNvSpPr>
                <a:spLocks noChangeAspect="1" noChangeArrowheads="1"/>
              </p:cNvSpPr>
              <p:nvPr/>
            </p:nvSpPr>
            <p:spPr bwMode="auto">
              <a:xfrm>
                <a:off x="2002" y="2860"/>
                <a:ext cx="58" cy="58"/>
              </a:xfrm>
              <a:prstGeom prst="can">
                <a:avLst>
                  <a:gd name="adj" fmla="val 25000"/>
                </a:avLst>
              </a:prstGeom>
              <a:solidFill>
                <a:srgbClr val="993300"/>
              </a:solidFill>
              <a:ln w="9525">
                <a:solidFill>
                  <a:schemeClr val="tx1"/>
                </a:solidFill>
                <a:round/>
                <a:headEnd/>
                <a:tailEnd/>
              </a:ln>
            </p:spPr>
            <p:txBody>
              <a:bodyPr wrap="none" anchor="ctr"/>
              <a:lstStyle/>
              <a:p>
                <a:endParaRPr lang="en-US"/>
              </a:p>
            </p:txBody>
          </p:sp>
        </p:grpSp>
      </p:grpSp>
      <p:sp>
        <p:nvSpPr>
          <p:cNvPr id="185446" name="Text Box 460"/>
          <p:cNvSpPr txBox="1">
            <a:spLocks noChangeArrowheads="1"/>
          </p:cNvSpPr>
          <p:nvPr/>
        </p:nvSpPr>
        <p:spPr bwMode="auto">
          <a:xfrm>
            <a:off x="2819400" y="13144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PRISON</a:t>
            </a:r>
            <a:endParaRPr lang="en-US" sz="800" b="1"/>
          </a:p>
        </p:txBody>
      </p:sp>
      <p:grpSp>
        <p:nvGrpSpPr>
          <p:cNvPr id="185447" name="Group 461"/>
          <p:cNvGrpSpPr>
            <a:grpSpLocks noChangeAspect="1"/>
          </p:cNvGrpSpPr>
          <p:nvPr/>
        </p:nvGrpSpPr>
        <p:grpSpPr bwMode="auto">
          <a:xfrm>
            <a:off x="2514600" y="1411288"/>
            <a:ext cx="173038" cy="173037"/>
            <a:chOff x="1536" y="1728"/>
            <a:chExt cx="144" cy="144"/>
          </a:xfrm>
        </p:grpSpPr>
        <p:sp>
          <p:nvSpPr>
            <p:cNvPr id="185608" name="Rectangle 462"/>
            <p:cNvSpPr>
              <a:spLocks noChangeAspect="1" noChangeArrowheads="1"/>
            </p:cNvSpPr>
            <p:nvPr/>
          </p:nvSpPr>
          <p:spPr bwMode="auto">
            <a:xfrm>
              <a:off x="1536" y="1728"/>
              <a:ext cx="144" cy="144"/>
            </a:xfrm>
            <a:prstGeom prst="rect">
              <a:avLst/>
            </a:prstGeom>
            <a:solidFill>
              <a:schemeClr val="bg2"/>
            </a:solidFill>
            <a:ln w="15875">
              <a:solidFill>
                <a:schemeClr val="tx1"/>
              </a:solidFill>
              <a:miter lim="800000"/>
              <a:headEnd/>
              <a:tailEnd/>
            </a:ln>
          </p:spPr>
          <p:txBody>
            <a:bodyPr wrap="none" anchor="ctr"/>
            <a:lstStyle/>
            <a:p>
              <a:endParaRPr lang="en-US"/>
            </a:p>
          </p:txBody>
        </p:sp>
        <p:sp>
          <p:nvSpPr>
            <p:cNvPr id="185609" name="Freeform 463"/>
            <p:cNvSpPr>
              <a:spLocks noChangeAspect="1"/>
            </p:cNvSpPr>
            <p:nvPr/>
          </p:nvSpPr>
          <p:spPr bwMode="auto">
            <a:xfrm>
              <a:off x="1570" y="1758"/>
              <a:ext cx="75" cy="87"/>
            </a:xfrm>
            <a:custGeom>
              <a:avLst/>
              <a:gdLst>
                <a:gd name="T0" fmla="*/ 3 w 96"/>
                <a:gd name="T1" fmla="*/ 4 h 112"/>
                <a:gd name="T2" fmla="*/ 26 w 96"/>
                <a:gd name="T3" fmla="*/ 12 h 112"/>
                <a:gd name="T4" fmla="*/ 45 w 96"/>
                <a:gd name="T5" fmla="*/ 0 h 112"/>
                <a:gd name="T6" fmla="*/ 63 w 96"/>
                <a:gd name="T7" fmla="*/ 10 h 112"/>
                <a:gd name="T8" fmla="*/ 90 w 96"/>
                <a:gd name="T9" fmla="*/ 4 h 112"/>
                <a:gd name="T10" fmla="*/ 96 w 96"/>
                <a:gd name="T11" fmla="*/ 64 h 112"/>
                <a:gd name="T12" fmla="*/ 80 w 96"/>
                <a:gd name="T13" fmla="*/ 91 h 112"/>
                <a:gd name="T14" fmla="*/ 48 w 96"/>
                <a:gd name="T15" fmla="*/ 112 h 112"/>
                <a:gd name="T16" fmla="*/ 18 w 96"/>
                <a:gd name="T17" fmla="*/ 93 h 112"/>
                <a:gd name="T18" fmla="*/ 0 w 96"/>
                <a:gd name="T19" fmla="*/ 64 h 112"/>
                <a:gd name="T20" fmla="*/ 3 w 96"/>
                <a:gd name="T21" fmla="*/ 4 h 1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112"/>
                <a:gd name="T35" fmla="*/ 96 w 96"/>
                <a:gd name="T36" fmla="*/ 112 h 1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112">
                  <a:moveTo>
                    <a:pt x="3" y="4"/>
                  </a:moveTo>
                  <a:lnTo>
                    <a:pt x="26" y="12"/>
                  </a:lnTo>
                  <a:lnTo>
                    <a:pt x="45" y="0"/>
                  </a:lnTo>
                  <a:lnTo>
                    <a:pt x="63" y="10"/>
                  </a:lnTo>
                  <a:lnTo>
                    <a:pt x="90" y="4"/>
                  </a:lnTo>
                  <a:lnTo>
                    <a:pt x="96" y="64"/>
                  </a:lnTo>
                  <a:lnTo>
                    <a:pt x="80" y="91"/>
                  </a:lnTo>
                  <a:lnTo>
                    <a:pt x="48" y="112"/>
                  </a:lnTo>
                  <a:lnTo>
                    <a:pt x="18" y="93"/>
                  </a:lnTo>
                  <a:lnTo>
                    <a:pt x="0" y="64"/>
                  </a:lnTo>
                  <a:lnTo>
                    <a:pt x="3" y="4"/>
                  </a:lnTo>
                  <a:close/>
                </a:path>
              </a:pathLst>
            </a:custGeom>
            <a:gradFill rotWithShape="1">
              <a:gsLst>
                <a:gs pos="0">
                  <a:srgbClr val="FFFF00"/>
                </a:gs>
                <a:gs pos="100000">
                  <a:srgbClr val="FF9933"/>
                </a:gs>
              </a:gsLst>
              <a:path path="rect">
                <a:fillToRect l="50000" t="50000" r="50000" b="50000"/>
              </a:path>
            </a:gradFill>
            <a:ln w="12700" cmpd="sng">
              <a:solidFill>
                <a:schemeClr val="tx1"/>
              </a:solidFill>
              <a:round/>
              <a:headEnd/>
              <a:tailEnd/>
            </a:ln>
          </p:spPr>
          <p:txBody>
            <a:bodyPr/>
            <a:lstStyle/>
            <a:p>
              <a:endParaRPr lang="en-US"/>
            </a:p>
          </p:txBody>
        </p:sp>
      </p:grpSp>
      <p:sp>
        <p:nvSpPr>
          <p:cNvPr id="185448" name="Text Box 464"/>
          <p:cNvSpPr txBox="1">
            <a:spLocks noChangeArrowheads="1"/>
          </p:cNvSpPr>
          <p:nvPr/>
        </p:nvSpPr>
        <p:spPr bwMode="auto">
          <a:xfrm>
            <a:off x="7391400" y="581025"/>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ELECTRICAL TOWER</a:t>
            </a:r>
            <a:endParaRPr lang="en-US" sz="800" b="1"/>
          </a:p>
        </p:txBody>
      </p:sp>
      <p:grpSp>
        <p:nvGrpSpPr>
          <p:cNvPr id="185449" name="Group 465"/>
          <p:cNvGrpSpPr>
            <a:grpSpLocks/>
          </p:cNvGrpSpPr>
          <p:nvPr/>
        </p:nvGrpSpPr>
        <p:grpSpPr bwMode="auto">
          <a:xfrm>
            <a:off x="7467600" y="631825"/>
            <a:ext cx="209550" cy="427038"/>
            <a:chOff x="1968" y="1632"/>
            <a:chExt cx="132" cy="269"/>
          </a:xfrm>
        </p:grpSpPr>
        <p:sp>
          <p:nvSpPr>
            <p:cNvPr id="185590" name="Rectangle 466"/>
            <p:cNvSpPr>
              <a:spLocks noChangeAspect="1" noChangeArrowheads="1"/>
            </p:cNvSpPr>
            <p:nvPr/>
          </p:nvSpPr>
          <p:spPr bwMode="auto">
            <a:xfrm>
              <a:off x="1968" y="1632"/>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591" name="Group 467"/>
            <p:cNvGrpSpPr>
              <a:grpSpLocks/>
            </p:cNvGrpSpPr>
            <p:nvPr/>
          </p:nvGrpSpPr>
          <p:grpSpPr bwMode="auto">
            <a:xfrm>
              <a:off x="1980" y="1657"/>
              <a:ext cx="104" cy="218"/>
              <a:chOff x="1824" y="1679"/>
              <a:chExt cx="104" cy="218"/>
            </a:xfrm>
          </p:grpSpPr>
          <p:sp>
            <p:nvSpPr>
              <p:cNvPr id="185592" name="Line 468"/>
              <p:cNvSpPr>
                <a:spLocks noChangeAspect="1" noChangeShapeType="1"/>
              </p:cNvSpPr>
              <p:nvPr/>
            </p:nvSpPr>
            <p:spPr bwMode="auto">
              <a:xfrm rot="650418">
                <a:off x="1857" y="1683"/>
                <a:ext cx="71" cy="214"/>
              </a:xfrm>
              <a:prstGeom prst="line">
                <a:avLst/>
              </a:prstGeom>
              <a:noFill/>
              <a:ln w="9525">
                <a:solidFill>
                  <a:schemeClr val="tx1"/>
                </a:solidFill>
                <a:round/>
                <a:headEnd/>
                <a:tailEnd/>
              </a:ln>
            </p:spPr>
            <p:txBody>
              <a:bodyPr/>
              <a:lstStyle/>
              <a:p>
                <a:endParaRPr lang="en-US"/>
              </a:p>
            </p:txBody>
          </p:sp>
          <p:sp>
            <p:nvSpPr>
              <p:cNvPr id="185593" name="Line 469"/>
              <p:cNvSpPr>
                <a:spLocks noChangeAspect="1" noChangeShapeType="1"/>
              </p:cNvSpPr>
              <p:nvPr/>
            </p:nvSpPr>
            <p:spPr bwMode="auto">
              <a:xfrm rot="20949582" flipH="1">
                <a:off x="1824" y="1683"/>
                <a:ext cx="71" cy="214"/>
              </a:xfrm>
              <a:prstGeom prst="line">
                <a:avLst/>
              </a:prstGeom>
              <a:noFill/>
              <a:ln w="9525">
                <a:solidFill>
                  <a:schemeClr val="tx1"/>
                </a:solidFill>
                <a:round/>
                <a:headEnd/>
                <a:tailEnd/>
              </a:ln>
            </p:spPr>
            <p:txBody>
              <a:bodyPr/>
              <a:lstStyle/>
              <a:p>
                <a:endParaRPr lang="en-US"/>
              </a:p>
            </p:txBody>
          </p:sp>
          <p:sp>
            <p:nvSpPr>
              <p:cNvPr id="185594" name="Line 470"/>
              <p:cNvSpPr>
                <a:spLocks noChangeAspect="1" noChangeShapeType="1"/>
              </p:cNvSpPr>
              <p:nvPr/>
            </p:nvSpPr>
            <p:spPr bwMode="auto">
              <a:xfrm>
                <a:off x="1848" y="1879"/>
                <a:ext cx="52" cy="0"/>
              </a:xfrm>
              <a:prstGeom prst="line">
                <a:avLst/>
              </a:prstGeom>
              <a:noFill/>
              <a:ln w="9525">
                <a:solidFill>
                  <a:schemeClr val="tx1"/>
                </a:solidFill>
                <a:round/>
                <a:headEnd/>
                <a:tailEnd/>
              </a:ln>
            </p:spPr>
            <p:txBody>
              <a:bodyPr/>
              <a:lstStyle/>
              <a:p>
                <a:endParaRPr lang="en-US"/>
              </a:p>
            </p:txBody>
          </p:sp>
          <p:sp>
            <p:nvSpPr>
              <p:cNvPr id="185595" name="Line 471"/>
              <p:cNvSpPr>
                <a:spLocks noChangeAspect="1" noChangeShapeType="1"/>
              </p:cNvSpPr>
              <p:nvPr/>
            </p:nvSpPr>
            <p:spPr bwMode="auto">
              <a:xfrm>
                <a:off x="1854" y="1829"/>
                <a:ext cx="43" cy="0"/>
              </a:xfrm>
              <a:prstGeom prst="line">
                <a:avLst/>
              </a:prstGeom>
              <a:noFill/>
              <a:ln w="9525">
                <a:solidFill>
                  <a:schemeClr val="tx1"/>
                </a:solidFill>
                <a:round/>
                <a:headEnd/>
                <a:tailEnd/>
              </a:ln>
            </p:spPr>
            <p:txBody>
              <a:bodyPr/>
              <a:lstStyle/>
              <a:p>
                <a:endParaRPr lang="en-US"/>
              </a:p>
            </p:txBody>
          </p:sp>
          <p:sp>
            <p:nvSpPr>
              <p:cNvPr id="185596" name="Line 472"/>
              <p:cNvSpPr>
                <a:spLocks noChangeAspect="1" noChangeShapeType="1"/>
              </p:cNvSpPr>
              <p:nvPr/>
            </p:nvSpPr>
            <p:spPr bwMode="auto">
              <a:xfrm>
                <a:off x="1863" y="1784"/>
                <a:ext cx="25" cy="0"/>
              </a:xfrm>
              <a:prstGeom prst="line">
                <a:avLst/>
              </a:prstGeom>
              <a:noFill/>
              <a:ln w="9525">
                <a:solidFill>
                  <a:schemeClr val="tx1"/>
                </a:solidFill>
                <a:round/>
                <a:headEnd/>
                <a:tailEnd/>
              </a:ln>
            </p:spPr>
            <p:txBody>
              <a:bodyPr/>
              <a:lstStyle/>
              <a:p>
                <a:endParaRPr lang="en-US"/>
              </a:p>
            </p:txBody>
          </p:sp>
          <p:sp>
            <p:nvSpPr>
              <p:cNvPr id="185597" name="Line 473"/>
              <p:cNvSpPr>
                <a:spLocks noChangeAspect="1" noChangeShapeType="1"/>
              </p:cNvSpPr>
              <p:nvPr/>
            </p:nvSpPr>
            <p:spPr bwMode="auto">
              <a:xfrm>
                <a:off x="1860" y="1789"/>
                <a:ext cx="34" cy="34"/>
              </a:xfrm>
              <a:prstGeom prst="line">
                <a:avLst/>
              </a:prstGeom>
              <a:noFill/>
              <a:ln w="9525">
                <a:solidFill>
                  <a:schemeClr val="tx1"/>
                </a:solidFill>
                <a:round/>
                <a:headEnd/>
                <a:tailEnd/>
              </a:ln>
            </p:spPr>
            <p:txBody>
              <a:bodyPr/>
              <a:lstStyle/>
              <a:p>
                <a:endParaRPr lang="en-US"/>
              </a:p>
            </p:txBody>
          </p:sp>
          <p:sp>
            <p:nvSpPr>
              <p:cNvPr id="185598" name="Line 474"/>
              <p:cNvSpPr>
                <a:spLocks noChangeAspect="1" noChangeShapeType="1"/>
              </p:cNvSpPr>
              <p:nvPr/>
            </p:nvSpPr>
            <p:spPr bwMode="auto">
              <a:xfrm flipH="1">
                <a:off x="1860" y="1789"/>
                <a:ext cx="34" cy="34"/>
              </a:xfrm>
              <a:prstGeom prst="line">
                <a:avLst/>
              </a:prstGeom>
              <a:noFill/>
              <a:ln w="9525">
                <a:solidFill>
                  <a:schemeClr val="tx1"/>
                </a:solidFill>
                <a:round/>
                <a:headEnd/>
                <a:tailEnd/>
              </a:ln>
            </p:spPr>
            <p:txBody>
              <a:bodyPr/>
              <a:lstStyle/>
              <a:p>
                <a:endParaRPr lang="en-US"/>
              </a:p>
            </p:txBody>
          </p:sp>
          <p:sp>
            <p:nvSpPr>
              <p:cNvPr id="185599" name="Line 475"/>
              <p:cNvSpPr>
                <a:spLocks noChangeAspect="1" noChangeShapeType="1"/>
              </p:cNvSpPr>
              <p:nvPr/>
            </p:nvSpPr>
            <p:spPr bwMode="auto">
              <a:xfrm>
                <a:off x="1854" y="1832"/>
                <a:ext cx="43" cy="43"/>
              </a:xfrm>
              <a:prstGeom prst="line">
                <a:avLst/>
              </a:prstGeom>
              <a:noFill/>
              <a:ln w="9525">
                <a:solidFill>
                  <a:schemeClr val="tx1"/>
                </a:solidFill>
                <a:round/>
                <a:headEnd/>
                <a:tailEnd/>
              </a:ln>
            </p:spPr>
            <p:txBody>
              <a:bodyPr/>
              <a:lstStyle/>
              <a:p>
                <a:endParaRPr lang="en-US"/>
              </a:p>
            </p:txBody>
          </p:sp>
          <p:sp>
            <p:nvSpPr>
              <p:cNvPr id="185600" name="Line 476"/>
              <p:cNvSpPr>
                <a:spLocks noChangeAspect="1" noChangeShapeType="1"/>
              </p:cNvSpPr>
              <p:nvPr/>
            </p:nvSpPr>
            <p:spPr bwMode="auto">
              <a:xfrm flipH="1">
                <a:off x="1854" y="1832"/>
                <a:ext cx="43" cy="43"/>
              </a:xfrm>
              <a:prstGeom prst="line">
                <a:avLst/>
              </a:prstGeom>
              <a:noFill/>
              <a:ln w="9525">
                <a:solidFill>
                  <a:schemeClr val="tx1"/>
                </a:solidFill>
                <a:round/>
                <a:headEnd/>
                <a:tailEnd/>
              </a:ln>
            </p:spPr>
            <p:txBody>
              <a:bodyPr/>
              <a:lstStyle/>
              <a:p>
                <a:endParaRPr lang="en-US"/>
              </a:p>
            </p:txBody>
          </p:sp>
          <p:sp>
            <p:nvSpPr>
              <p:cNvPr id="185601" name="Line 477"/>
              <p:cNvSpPr>
                <a:spLocks noChangeAspect="1" noChangeShapeType="1"/>
              </p:cNvSpPr>
              <p:nvPr/>
            </p:nvSpPr>
            <p:spPr bwMode="auto">
              <a:xfrm>
                <a:off x="1866" y="1742"/>
                <a:ext cx="17" cy="2"/>
              </a:xfrm>
              <a:prstGeom prst="line">
                <a:avLst/>
              </a:prstGeom>
              <a:noFill/>
              <a:ln w="9525">
                <a:solidFill>
                  <a:schemeClr val="tx1"/>
                </a:solidFill>
                <a:round/>
                <a:headEnd/>
                <a:tailEnd/>
              </a:ln>
            </p:spPr>
            <p:txBody>
              <a:bodyPr/>
              <a:lstStyle/>
              <a:p>
                <a:endParaRPr lang="en-US"/>
              </a:p>
            </p:txBody>
          </p:sp>
          <p:sp>
            <p:nvSpPr>
              <p:cNvPr id="185602" name="Line 478"/>
              <p:cNvSpPr>
                <a:spLocks noChangeAspect="1" noChangeShapeType="1"/>
              </p:cNvSpPr>
              <p:nvPr/>
            </p:nvSpPr>
            <p:spPr bwMode="auto">
              <a:xfrm rot="-5400000">
                <a:off x="1858" y="1753"/>
                <a:ext cx="35" cy="20"/>
              </a:xfrm>
              <a:prstGeom prst="line">
                <a:avLst/>
              </a:prstGeom>
              <a:noFill/>
              <a:ln w="9525">
                <a:solidFill>
                  <a:schemeClr val="tx1"/>
                </a:solidFill>
                <a:round/>
                <a:headEnd/>
                <a:tailEnd/>
              </a:ln>
            </p:spPr>
            <p:txBody>
              <a:bodyPr/>
              <a:lstStyle/>
              <a:p>
                <a:endParaRPr lang="en-US"/>
              </a:p>
            </p:txBody>
          </p:sp>
          <p:sp>
            <p:nvSpPr>
              <p:cNvPr id="185603" name="Line 479"/>
              <p:cNvSpPr>
                <a:spLocks noChangeAspect="1" noChangeShapeType="1"/>
              </p:cNvSpPr>
              <p:nvPr/>
            </p:nvSpPr>
            <p:spPr bwMode="auto">
              <a:xfrm rot="16200000" flipH="1">
                <a:off x="1858" y="1753"/>
                <a:ext cx="35" cy="20"/>
              </a:xfrm>
              <a:prstGeom prst="line">
                <a:avLst/>
              </a:prstGeom>
              <a:noFill/>
              <a:ln w="9525">
                <a:solidFill>
                  <a:schemeClr val="tx1"/>
                </a:solidFill>
                <a:round/>
                <a:headEnd/>
                <a:tailEnd/>
              </a:ln>
            </p:spPr>
            <p:txBody>
              <a:bodyPr/>
              <a:lstStyle/>
              <a:p>
                <a:endParaRPr lang="en-US"/>
              </a:p>
            </p:txBody>
          </p:sp>
          <p:grpSp>
            <p:nvGrpSpPr>
              <p:cNvPr id="185604" name="Group 480"/>
              <p:cNvGrpSpPr>
                <a:grpSpLocks noChangeAspect="1"/>
              </p:cNvGrpSpPr>
              <p:nvPr/>
            </p:nvGrpSpPr>
            <p:grpSpPr bwMode="auto">
              <a:xfrm>
                <a:off x="1830" y="1679"/>
                <a:ext cx="92" cy="23"/>
                <a:chOff x="1536" y="1488"/>
                <a:chExt cx="192" cy="48"/>
              </a:xfrm>
            </p:grpSpPr>
            <p:sp>
              <p:nvSpPr>
                <p:cNvPr id="185605" name="Rectangle 481"/>
                <p:cNvSpPr>
                  <a:spLocks noChangeAspect="1" noChangeArrowheads="1"/>
                </p:cNvSpPr>
                <p:nvPr/>
              </p:nvSpPr>
              <p:spPr bwMode="auto">
                <a:xfrm>
                  <a:off x="1584" y="1488"/>
                  <a:ext cx="96" cy="48"/>
                </a:xfrm>
                <a:prstGeom prst="rect">
                  <a:avLst/>
                </a:prstGeom>
                <a:noFill/>
                <a:ln w="9525">
                  <a:solidFill>
                    <a:schemeClr val="tx1"/>
                  </a:solidFill>
                  <a:miter lim="800000"/>
                  <a:headEnd/>
                  <a:tailEnd/>
                </a:ln>
              </p:spPr>
              <p:txBody>
                <a:bodyPr wrap="none" anchor="ctr"/>
                <a:lstStyle/>
                <a:p>
                  <a:endParaRPr lang="en-US"/>
                </a:p>
              </p:txBody>
            </p:sp>
            <p:sp>
              <p:nvSpPr>
                <p:cNvPr id="185606" name="AutoShape 482"/>
                <p:cNvSpPr>
                  <a:spLocks noChangeAspect="1" noChangeArrowheads="1"/>
                </p:cNvSpPr>
                <p:nvPr/>
              </p:nvSpPr>
              <p:spPr bwMode="auto">
                <a:xfrm rot="-5400000">
                  <a:off x="1536"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85607" name="AutoShape 483"/>
                <p:cNvSpPr>
                  <a:spLocks noChangeAspect="1" noChangeArrowheads="1"/>
                </p:cNvSpPr>
                <p:nvPr/>
              </p:nvSpPr>
              <p:spPr bwMode="auto">
                <a:xfrm rot="5400000">
                  <a:off x="1680"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grpSp>
      <p:grpSp>
        <p:nvGrpSpPr>
          <p:cNvPr id="185450" name="Group 484"/>
          <p:cNvGrpSpPr>
            <a:grpSpLocks noChangeAspect="1"/>
          </p:cNvGrpSpPr>
          <p:nvPr/>
        </p:nvGrpSpPr>
        <p:grpSpPr bwMode="auto">
          <a:xfrm>
            <a:off x="7159625" y="673100"/>
            <a:ext cx="155575" cy="317500"/>
            <a:chOff x="1968" y="1632"/>
            <a:chExt cx="132" cy="269"/>
          </a:xfrm>
        </p:grpSpPr>
        <p:sp>
          <p:nvSpPr>
            <p:cNvPr id="185572" name="Rectangle 485"/>
            <p:cNvSpPr>
              <a:spLocks noChangeAspect="1" noChangeArrowheads="1"/>
            </p:cNvSpPr>
            <p:nvPr/>
          </p:nvSpPr>
          <p:spPr bwMode="auto">
            <a:xfrm>
              <a:off x="1968" y="1632"/>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5573" name="Group 486"/>
            <p:cNvGrpSpPr>
              <a:grpSpLocks noChangeAspect="1"/>
            </p:cNvGrpSpPr>
            <p:nvPr/>
          </p:nvGrpSpPr>
          <p:grpSpPr bwMode="auto">
            <a:xfrm>
              <a:off x="1980" y="1657"/>
              <a:ext cx="104" cy="218"/>
              <a:chOff x="1824" y="1679"/>
              <a:chExt cx="104" cy="218"/>
            </a:xfrm>
          </p:grpSpPr>
          <p:sp>
            <p:nvSpPr>
              <p:cNvPr id="185574" name="Line 487"/>
              <p:cNvSpPr>
                <a:spLocks noChangeAspect="1" noChangeShapeType="1"/>
              </p:cNvSpPr>
              <p:nvPr/>
            </p:nvSpPr>
            <p:spPr bwMode="auto">
              <a:xfrm rot="650418">
                <a:off x="1857" y="1683"/>
                <a:ext cx="71" cy="214"/>
              </a:xfrm>
              <a:prstGeom prst="line">
                <a:avLst/>
              </a:prstGeom>
              <a:noFill/>
              <a:ln w="9525">
                <a:solidFill>
                  <a:schemeClr val="tx1"/>
                </a:solidFill>
                <a:round/>
                <a:headEnd/>
                <a:tailEnd/>
              </a:ln>
            </p:spPr>
            <p:txBody>
              <a:bodyPr/>
              <a:lstStyle/>
              <a:p>
                <a:endParaRPr lang="en-US"/>
              </a:p>
            </p:txBody>
          </p:sp>
          <p:sp>
            <p:nvSpPr>
              <p:cNvPr id="185575" name="Line 488"/>
              <p:cNvSpPr>
                <a:spLocks noChangeAspect="1" noChangeShapeType="1"/>
              </p:cNvSpPr>
              <p:nvPr/>
            </p:nvSpPr>
            <p:spPr bwMode="auto">
              <a:xfrm rot="20949582" flipH="1">
                <a:off x="1824" y="1683"/>
                <a:ext cx="71" cy="214"/>
              </a:xfrm>
              <a:prstGeom prst="line">
                <a:avLst/>
              </a:prstGeom>
              <a:noFill/>
              <a:ln w="9525">
                <a:solidFill>
                  <a:schemeClr val="tx1"/>
                </a:solidFill>
                <a:round/>
                <a:headEnd/>
                <a:tailEnd/>
              </a:ln>
            </p:spPr>
            <p:txBody>
              <a:bodyPr/>
              <a:lstStyle/>
              <a:p>
                <a:endParaRPr lang="en-US"/>
              </a:p>
            </p:txBody>
          </p:sp>
          <p:sp>
            <p:nvSpPr>
              <p:cNvPr id="185576" name="Line 489"/>
              <p:cNvSpPr>
                <a:spLocks noChangeAspect="1" noChangeShapeType="1"/>
              </p:cNvSpPr>
              <p:nvPr/>
            </p:nvSpPr>
            <p:spPr bwMode="auto">
              <a:xfrm>
                <a:off x="1848" y="1879"/>
                <a:ext cx="52" cy="0"/>
              </a:xfrm>
              <a:prstGeom prst="line">
                <a:avLst/>
              </a:prstGeom>
              <a:noFill/>
              <a:ln w="9525">
                <a:solidFill>
                  <a:schemeClr val="tx1"/>
                </a:solidFill>
                <a:round/>
                <a:headEnd/>
                <a:tailEnd/>
              </a:ln>
            </p:spPr>
            <p:txBody>
              <a:bodyPr/>
              <a:lstStyle/>
              <a:p>
                <a:endParaRPr lang="en-US"/>
              </a:p>
            </p:txBody>
          </p:sp>
          <p:sp>
            <p:nvSpPr>
              <p:cNvPr id="185577" name="Line 490"/>
              <p:cNvSpPr>
                <a:spLocks noChangeAspect="1" noChangeShapeType="1"/>
              </p:cNvSpPr>
              <p:nvPr/>
            </p:nvSpPr>
            <p:spPr bwMode="auto">
              <a:xfrm>
                <a:off x="1854" y="1829"/>
                <a:ext cx="43" cy="0"/>
              </a:xfrm>
              <a:prstGeom prst="line">
                <a:avLst/>
              </a:prstGeom>
              <a:noFill/>
              <a:ln w="9525">
                <a:solidFill>
                  <a:schemeClr val="tx1"/>
                </a:solidFill>
                <a:round/>
                <a:headEnd/>
                <a:tailEnd/>
              </a:ln>
            </p:spPr>
            <p:txBody>
              <a:bodyPr/>
              <a:lstStyle/>
              <a:p>
                <a:endParaRPr lang="en-US"/>
              </a:p>
            </p:txBody>
          </p:sp>
          <p:sp>
            <p:nvSpPr>
              <p:cNvPr id="185578" name="Line 491"/>
              <p:cNvSpPr>
                <a:spLocks noChangeAspect="1" noChangeShapeType="1"/>
              </p:cNvSpPr>
              <p:nvPr/>
            </p:nvSpPr>
            <p:spPr bwMode="auto">
              <a:xfrm>
                <a:off x="1863" y="1784"/>
                <a:ext cx="25" cy="0"/>
              </a:xfrm>
              <a:prstGeom prst="line">
                <a:avLst/>
              </a:prstGeom>
              <a:noFill/>
              <a:ln w="9525">
                <a:solidFill>
                  <a:schemeClr val="tx1"/>
                </a:solidFill>
                <a:round/>
                <a:headEnd/>
                <a:tailEnd/>
              </a:ln>
            </p:spPr>
            <p:txBody>
              <a:bodyPr/>
              <a:lstStyle/>
              <a:p>
                <a:endParaRPr lang="en-US"/>
              </a:p>
            </p:txBody>
          </p:sp>
          <p:sp>
            <p:nvSpPr>
              <p:cNvPr id="185579" name="Line 492"/>
              <p:cNvSpPr>
                <a:spLocks noChangeAspect="1" noChangeShapeType="1"/>
              </p:cNvSpPr>
              <p:nvPr/>
            </p:nvSpPr>
            <p:spPr bwMode="auto">
              <a:xfrm>
                <a:off x="1860" y="1789"/>
                <a:ext cx="34" cy="34"/>
              </a:xfrm>
              <a:prstGeom prst="line">
                <a:avLst/>
              </a:prstGeom>
              <a:noFill/>
              <a:ln w="9525">
                <a:solidFill>
                  <a:schemeClr val="tx1"/>
                </a:solidFill>
                <a:round/>
                <a:headEnd/>
                <a:tailEnd/>
              </a:ln>
            </p:spPr>
            <p:txBody>
              <a:bodyPr/>
              <a:lstStyle/>
              <a:p>
                <a:endParaRPr lang="en-US"/>
              </a:p>
            </p:txBody>
          </p:sp>
          <p:sp>
            <p:nvSpPr>
              <p:cNvPr id="185580" name="Line 493"/>
              <p:cNvSpPr>
                <a:spLocks noChangeAspect="1" noChangeShapeType="1"/>
              </p:cNvSpPr>
              <p:nvPr/>
            </p:nvSpPr>
            <p:spPr bwMode="auto">
              <a:xfrm flipH="1">
                <a:off x="1860" y="1789"/>
                <a:ext cx="34" cy="34"/>
              </a:xfrm>
              <a:prstGeom prst="line">
                <a:avLst/>
              </a:prstGeom>
              <a:noFill/>
              <a:ln w="9525">
                <a:solidFill>
                  <a:schemeClr val="tx1"/>
                </a:solidFill>
                <a:round/>
                <a:headEnd/>
                <a:tailEnd/>
              </a:ln>
            </p:spPr>
            <p:txBody>
              <a:bodyPr/>
              <a:lstStyle/>
              <a:p>
                <a:endParaRPr lang="en-US"/>
              </a:p>
            </p:txBody>
          </p:sp>
          <p:sp>
            <p:nvSpPr>
              <p:cNvPr id="185581" name="Line 494"/>
              <p:cNvSpPr>
                <a:spLocks noChangeAspect="1" noChangeShapeType="1"/>
              </p:cNvSpPr>
              <p:nvPr/>
            </p:nvSpPr>
            <p:spPr bwMode="auto">
              <a:xfrm>
                <a:off x="1854" y="1832"/>
                <a:ext cx="43" cy="43"/>
              </a:xfrm>
              <a:prstGeom prst="line">
                <a:avLst/>
              </a:prstGeom>
              <a:noFill/>
              <a:ln w="9525">
                <a:solidFill>
                  <a:schemeClr val="tx1"/>
                </a:solidFill>
                <a:round/>
                <a:headEnd/>
                <a:tailEnd/>
              </a:ln>
            </p:spPr>
            <p:txBody>
              <a:bodyPr/>
              <a:lstStyle/>
              <a:p>
                <a:endParaRPr lang="en-US"/>
              </a:p>
            </p:txBody>
          </p:sp>
          <p:sp>
            <p:nvSpPr>
              <p:cNvPr id="185582" name="Line 495"/>
              <p:cNvSpPr>
                <a:spLocks noChangeAspect="1" noChangeShapeType="1"/>
              </p:cNvSpPr>
              <p:nvPr/>
            </p:nvSpPr>
            <p:spPr bwMode="auto">
              <a:xfrm flipH="1">
                <a:off x="1854" y="1832"/>
                <a:ext cx="43" cy="43"/>
              </a:xfrm>
              <a:prstGeom prst="line">
                <a:avLst/>
              </a:prstGeom>
              <a:noFill/>
              <a:ln w="9525">
                <a:solidFill>
                  <a:schemeClr val="tx1"/>
                </a:solidFill>
                <a:round/>
                <a:headEnd/>
                <a:tailEnd/>
              </a:ln>
            </p:spPr>
            <p:txBody>
              <a:bodyPr/>
              <a:lstStyle/>
              <a:p>
                <a:endParaRPr lang="en-US"/>
              </a:p>
            </p:txBody>
          </p:sp>
          <p:sp>
            <p:nvSpPr>
              <p:cNvPr id="185583" name="Line 496"/>
              <p:cNvSpPr>
                <a:spLocks noChangeAspect="1" noChangeShapeType="1"/>
              </p:cNvSpPr>
              <p:nvPr/>
            </p:nvSpPr>
            <p:spPr bwMode="auto">
              <a:xfrm>
                <a:off x="1866" y="1742"/>
                <a:ext cx="17" cy="2"/>
              </a:xfrm>
              <a:prstGeom prst="line">
                <a:avLst/>
              </a:prstGeom>
              <a:noFill/>
              <a:ln w="9525">
                <a:solidFill>
                  <a:schemeClr val="tx1"/>
                </a:solidFill>
                <a:round/>
                <a:headEnd/>
                <a:tailEnd/>
              </a:ln>
            </p:spPr>
            <p:txBody>
              <a:bodyPr/>
              <a:lstStyle/>
              <a:p>
                <a:endParaRPr lang="en-US"/>
              </a:p>
            </p:txBody>
          </p:sp>
          <p:sp>
            <p:nvSpPr>
              <p:cNvPr id="185584" name="Line 497"/>
              <p:cNvSpPr>
                <a:spLocks noChangeAspect="1" noChangeShapeType="1"/>
              </p:cNvSpPr>
              <p:nvPr/>
            </p:nvSpPr>
            <p:spPr bwMode="auto">
              <a:xfrm rot="-5400000">
                <a:off x="1858" y="1753"/>
                <a:ext cx="35" cy="20"/>
              </a:xfrm>
              <a:prstGeom prst="line">
                <a:avLst/>
              </a:prstGeom>
              <a:noFill/>
              <a:ln w="9525">
                <a:solidFill>
                  <a:schemeClr val="tx1"/>
                </a:solidFill>
                <a:round/>
                <a:headEnd/>
                <a:tailEnd/>
              </a:ln>
            </p:spPr>
            <p:txBody>
              <a:bodyPr/>
              <a:lstStyle/>
              <a:p>
                <a:endParaRPr lang="en-US"/>
              </a:p>
            </p:txBody>
          </p:sp>
          <p:sp>
            <p:nvSpPr>
              <p:cNvPr id="185585" name="Line 498"/>
              <p:cNvSpPr>
                <a:spLocks noChangeAspect="1" noChangeShapeType="1"/>
              </p:cNvSpPr>
              <p:nvPr/>
            </p:nvSpPr>
            <p:spPr bwMode="auto">
              <a:xfrm rot="16200000" flipH="1">
                <a:off x="1858" y="1753"/>
                <a:ext cx="35" cy="20"/>
              </a:xfrm>
              <a:prstGeom prst="line">
                <a:avLst/>
              </a:prstGeom>
              <a:noFill/>
              <a:ln w="9525">
                <a:solidFill>
                  <a:schemeClr val="tx1"/>
                </a:solidFill>
                <a:round/>
                <a:headEnd/>
                <a:tailEnd/>
              </a:ln>
            </p:spPr>
            <p:txBody>
              <a:bodyPr/>
              <a:lstStyle/>
              <a:p>
                <a:endParaRPr lang="en-US"/>
              </a:p>
            </p:txBody>
          </p:sp>
          <p:grpSp>
            <p:nvGrpSpPr>
              <p:cNvPr id="185586" name="Group 499"/>
              <p:cNvGrpSpPr>
                <a:grpSpLocks noChangeAspect="1"/>
              </p:cNvGrpSpPr>
              <p:nvPr/>
            </p:nvGrpSpPr>
            <p:grpSpPr bwMode="auto">
              <a:xfrm>
                <a:off x="1830" y="1679"/>
                <a:ext cx="92" cy="23"/>
                <a:chOff x="1536" y="1488"/>
                <a:chExt cx="192" cy="48"/>
              </a:xfrm>
            </p:grpSpPr>
            <p:sp>
              <p:nvSpPr>
                <p:cNvPr id="185587" name="Rectangle 500"/>
                <p:cNvSpPr>
                  <a:spLocks noChangeAspect="1" noChangeArrowheads="1"/>
                </p:cNvSpPr>
                <p:nvPr/>
              </p:nvSpPr>
              <p:spPr bwMode="auto">
                <a:xfrm>
                  <a:off x="1584" y="1488"/>
                  <a:ext cx="96" cy="48"/>
                </a:xfrm>
                <a:prstGeom prst="rect">
                  <a:avLst/>
                </a:prstGeom>
                <a:noFill/>
                <a:ln w="9525">
                  <a:solidFill>
                    <a:schemeClr val="tx1"/>
                  </a:solidFill>
                  <a:miter lim="800000"/>
                  <a:headEnd/>
                  <a:tailEnd/>
                </a:ln>
              </p:spPr>
              <p:txBody>
                <a:bodyPr wrap="none" anchor="ctr"/>
                <a:lstStyle/>
                <a:p>
                  <a:endParaRPr lang="en-US"/>
                </a:p>
              </p:txBody>
            </p:sp>
            <p:sp>
              <p:nvSpPr>
                <p:cNvPr id="185588" name="AutoShape 501"/>
                <p:cNvSpPr>
                  <a:spLocks noChangeAspect="1" noChangeArrowheads="1"/>
                </p:cNvSpPr>
                <p:nvPr/>
              </p:nvSpPr>
              <p:spPr bwMode="auto">
                <a:xfrm rot="-5400000">
                  <a:off x="1536"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85589" name="AutoShape 502"/>
                <p:cNvSpPr>
                  <a:spLocks noChangeAspect="1" noChangeArrowheads="1"/>
                </p:cNvSpPr>
                <p:nvPr/>
              </p:nvSpPr>
              <p:spPr bwMode="auto">
                <a:xfrm rot="5400000">
                  <a:off x="1680"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grpSp>
      <p:sp>
        <p:nvSpPr>
          <p:cNvPr id="185451" name="Text Box 503"/>
          <p:cNvSpPr txBox="1">
            <a:spLocks noChangeArrowheads="1"/>
          </p:cNvSpPr>
          <p:nvPr/>
        </p:nvSpPr>
        <p:spPr bwMode="auto">
          <a:xfrm>
            <a:off x="2819400" y="6381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MEETING</a:t>
            </a:r>
            <a:endParaRPr lang="en-US" sz="1000" b="1"/>
          </a:p>
        </p:txBody>
      </p:sp>
      <p:sp>
        <p:nvSpPr>
          <p:cNvPr id="185452" name="Text Box 504"/>
          <p:cNvSpPr txBox="1">
            <a:spLocks noChangeArrowheads="1"/>
          </p:cNvSpPr>
          <p:nvPr/>
        </p:nvSpPr>
        <p:spPr bwMode="auto">
          <a:xfrm>
            <a:off x="0" y="61150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POSTAL FACILITY</a:t>
            </a:r>
            <a:endParaRPr lang="en-US" sz="1000" b="1"/>
          </a:p>
        </p:txBody>
      </p:sp>
      <p:grpSp>
        <p:nvGrpSpPr>
          <p:cNvPr id="185453" name="Group 505"/>
          <p:cNvGrpSpPr>
            <a:grpSpLocks/>
          </p:cNvGrpSpPr>
          <p:nvPr/>
        </p:nvGrpSpPr>
        <p:grpSpPr bwMode="auto">
          <a:xfrm>
            <a:off x="2819400" y="6421438"/>
            <a:ext cx="366713" cy="274637"/>
            <a:chOff x="1542" y="800"/>
            <a:chExt cx="231" cy="173"/>
          </a:xfrm>
        </p:grpSpPr>
        <p:sp>
          <p:nvSpPr>
            <p:cNvPr id="185570" name="Rectangle 506"/>
            <p:cNvSpPr>
              <a:spLocks noChangeArrowheads="1"/>
            </p:cNvSpPr>
            <p:nvPr/>
          </p:nvSpPr>
          <p:spPr bwMode="auto">
            <a:xfrm>
              <a:off x="1584" y="81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71" name="Text Box 507"/>
            <p:cNvSpPr txBox="1">
              <a:spLocks noChangeArrowheads="1"/>
            </p:cNvSpPr>
            <p:nvPr/>
          </p:nvSpPr>
          <p:spPr bwMode="auto">
            <a:xfrm>
              <a:off x="1542" y="800"/>
              <a:ext cx="231" cy="173"/>
            </a:xfrm>
            <a:prstGeom prst="rect">
              <a:avLst/>
            </a:prstGeom>
            <a:noFill/>
            <a:ln w="9525">
              <a:noFill/>
              <a:miter lim="800000"/>
              <a:headEnd/>
              <a:tailEnd/>
            </a:ln>
          </p:spPr>
          <p:txBody>
            <a:bodyPr wrap="none">
              <a:spAutoFit/>
            </a:bodyPr>
            <a:lstStyle/>
            <a:p>
              <a:r>
                <a:rPr lang="en-US" sz="1200">
                  <a:latin typeface="MS Outlook" pitchFamily="2" charset="2"/>
                </a:rPr>
                <a:t>F</a:t>
              </a:r>
            </a:p>
          </p:txBody>
        </p:sp>
      </p:grpSp>
      <p:grpSp>
        <p:nvGrpSpPr>
          <p:cNvPr id="185454" name="Group 508"/>
          <p:cNvGrpSpPr>
            <a:grpSpLocks/>
          </p:cNvGrpSpPr>
          <p:nvPr/>
        </p:nvGrpSpPr>
        <p:grpSpPr bwMode="auto">
          <a:xfrm>
            <a:off x="0" y="6146800"/>
            <a:ext cx="392113" cy="304800"/>
            <a:chOff x="1920" y="1418"/>
            <a:chExt cx="247" cy="192"/>
          </a:xfrm>
        </p:grpSpPr>
        <p:sp>
          <p:nvSpPr>
            <p:cNvPr id="185568" name="Rectangle 509"/>
            <p:cNvSpPr>
              <a:spLocks noChangeArrowheads="1"/>
            </p:cNvSpPr>
            <p:nvPr/>
          </p:nvSpPr>
          <p:spPr bwMode="auto">
            <a:xfrm>
              <a:off x="1968" y="1440"/>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69" name="Text Box 510"/>
            <p:cNvSpPr txBox="1">
              <a:spLocks noChangeArrowheads="1"/>
            </p:cNvSpPr>
            <p:nvPr/>
          </p:nvSpPr>
          <p:spPr bwMode="auto">
            <a:xfrm>
              <a:off x="1920" y="1418"/>
              <a:ext cx="247" cy="192"/>
            </a:xfrm>
            <a:prstGeom prst="rect">
              <a:avLst/>
            </a:prstGeom>
            <a:noFill/>
            <a:ln w="9525">
              <a:noFill/>
              <a:miter lim="800000"/>
              <a:headEnd/>
              <a:tailEnd/>
            </a:ln>
          </p:spPr>
          <p:txBody>
            <a:bodyPr wrap="none">
              <a:spAutoFit/>
            </a:bodyPr>
            <a:lstStyle/>
            <a:p>
              <a:r>
                <a:rPr lang="en-US" sz="1400">
                  <a:latin typeface="Wingdings" pitchFamily="2" charset="2"/>
                </a:rPr>
                <a:t>-</a:t>
              </a:r>
            </a:p>
          </p:txBody>
        </p:sp>
      </p:grpSp>
      <p:grpSp>
        <p:nvGrpSpPr>
          <p:cNvPr id="185455" name="Group 511"/>
          <p:cNvGrpSpPr>
            <a:grpSpLocks/>
          </p:cNvGrpSpPr>
          <p:nvPr/>
        </p:nvGrpSpPr>
        <p:grpSpPr bwMode="auto">
          <a:xfrm>
            <a:off x="2457450" y="6451600"/>
            <a:ext cx="306388" cy="214313"/>
            <a:chOff x="1878" y="708"/>
            <a:chExt cx="193" cy="135"/>
          </a:xfrm>
        </p:grpSpPr>
        <p:sp>
          <p:nvSpPr>
            <p:cNvPr id="185566" name="Rectangle 512"/>
            <p:cNvSpPr>
              <a:spLocks noChangeAspect="1" noChangeArrowheads="1"/>
            </p:cNvSpPr>
            <p:nvPr/>
          </p:nvSpPr>
          <p:spPr bwMode="auto">
            <a:xfrm>
              <a:off x="1920" y="720"/>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67" name="Text Box 513"/>
            <p:cNvSpPr txBox="1">
              <a:spLocks noChangeArrowheads="1"/>
            </p:cNvSpPr>
            <p:nvPr/>
          </p:nvSpPr>
          <p:spPr bwMode="auto">
            <a:xfrm>
              <a:off x="1878" y="708"/>
              <a:ext cx="193" cy="135"/>
            </a:xfrm>
            <a:prstGeom prst="rect">
              <a:avLst/>
            </a:prstGeom>
            <a:noFill/>
            <a:ln w="9525">
              <a:noFill/>
              <a:miter lim="800000"/>
              <a:headEnd/>
              <a:tailEnd/>
            </a:ln>
          </p:spPr>
          <p:txBody>
            <a:bodyPr wrap="none">
              <a:spAutoFit/>
            </a:bodyPr>
            <a:lstStyle/>
            <a:p>
              <a:r>
                <a:rPr lang="en-US" sz="800">
                  <a:latin typeface="MS Outlook" pitchFamily="2" charset="2"/>
                </a:rPr>
                <a:t>F</a:t>
              </a:r>
            </a:p>
          </p:txBody>
        </p:sp>
      </p:grpSp>
      <p:grpSp>
        <p:nvGrpSpPr>
          <p:cNvPr id="185456" name="Group 514"/>
          <p:cNvGrpSpPr>
            <a:grpSpLocks/>
          </p:cNvGrpSpPr>
          <p:nvPr/>
        </p:nvGrpSpPr>
        <p:grpSpPr bwMode="auto">
          <a:xfrm>
            <a:off x="1752600" y="6172200"/>
            <a:ext cx="333375" cy="244475"/>
            <a:chOff x="2254" y="1324"/>
            <a:chExt cx="210" cy="154"/>
          </a:xfrm>
        </p:grpSpPr>
        <p:sp>
          <p:nvSpPr>
            <p:cNvPr id="185564" name="Rectangle 515"/>
            <p:cNvSpPr>
              <a:spLocks noChangeAspect="1" noChangeArrowheads="1"/>
            </p:cNvSpPr>
            <p:nvPr/>
          </p:nvSpPr>
          <p:spPr bwMode="auto">
            <a:xfrm>
              <a:off x="2304" y="134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65" name="Text Box 516"/>
            <p:cNvSpPr txBox="1">
              <a:spLocks noChangeArrowheads="1"/>
            </p:cNvSpPr>
            <p:nvPr/>
          </p:nvSpPr>
          <p:spPr bwMode="auto">
            <a:xfrm>
              <a:off x="2254" y="1324"/>
              <a:ext cx="210" cy="154"/>
            </a:xfrm>
            <a:prstGeom prst="rect">
              <a:avLst/>
            </a:prstGeom>
            <a:noFill/>
            <a:ln w="9525">
              <a:noFill/>
              <a:miter lim="800000"/>
              <a:headEnd/>
              <a:tailEnd/>
            </a:ln>
          </p:spPr>
          <p:txBody>
            <a:bodyPr wrap="none">
              <a:spAutoFit/>
            </a:bodyPr>
            <a:lstStyle/>
            <a:p>
              <a:r>
                <a:rPr lang="en-US" sz="1000">
                  <a:latin typeface="Wingdings" pitchFamily="2" charset="2"/>
                </a:rPr>
                <a:t>-</a:t>
              </a:r>
            </a:p>
          </p:txBody>
        </p:sp>
      </p:grpSp>
      <p:sp>
        <p:nvSpPr>
          <p:cNvPr id="185457" name="Text Box 517"/>
          <p:cNvSpPr txBox="1">
            <a:spLocks noChangeArrowheads="1"/>
          </p:cNvSpPr>
          <p:nvPr/>
        </p:nvSpPr>
        <p:spPr bwMode="auto">
          <a:xfrm>
            <a:off x="2819400" y="20288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FAMILY CENTER</a:t>
            </a:r>
            <a:endParaRPr lang="en-US" sz="800" b="1"/>
          </a:p>
        </p:txBody>
      </p:sp>
      <p:sp>
        <p:nvSpPr>
          <p:cNvPr id="185458" name="Text Box 518"/>
          <p:cNvSpPr txBox="1">
            <a:spLocks noChangeArrowheads="1"/>
          </p:cNvSpPr>
          <p:nvPr/>
        </p:nvSpPr>
        <p:spPr bwMode="auto">
          <a:xfrm>
            <a:off x="2819400" y="49498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TRASH</a:t>
            </a:r>
            <a:endParaRPr lang="en-US" sz="800" b="1"/>
          </a:p>
        </p:txBody>
      </p:sp>
      <p:sp>
        <p:nvSpPr>
          <p:cNvPr id="185459" name="Text Box 519"/>
          <p:cNvSpPr txBox="1">
            <a:spLocks noChangeArrowheads="1"/>
          </p:cNvSpPr>
          <p:nvPr/>
        </p:nvSpPr>
        <p:spPr bwMode="auto">
          <a:xfrm>
            <a:off x="2819400" y="45847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MARINA/SAILING</a:t>
            </a:r>
            <a:endParaRPr lang="en-US" sz="800" b="1"/>
          </a:p>
        </p:txBody>
      </p:sp>
      <p:grpSp>
        <p:nvGrpSpPr>
          <p:cNvPr id="185460" name="Group 520"/>
          <p:cNvGrpSpPr>
            <a:grpSpLocks/>
          </p:cNvGrpSpPr>
          <p:nvPr/>
        </p:nvGrpSpPr>
        <p:grpSpPr bwMode="auto">
          <a:xfrm>
            <a:off x="2876550" y="2047875"/>
            <a:ext cx="361950" cy="304800"/>
            <a:chOff x="2964" y="684"/>
            <a:chExt cx="228" cy="192"/>
          </a:xfrm>
        </p:grpSpPr>
        <p:sp>
          <p:nvSpPr>
            <p:cNvPr id="185562" name="Rectangle 521"/>
            <p:cNvSpPr>
              <a:spLocks noChangeArrowheads="1"/>
            </p:cNvSpPr>
            <p:nvPr/>
          </p:nvSpPr>
          <p:spPr bwMode="auto">
            <a:xfrm>
              <a:off x="2976" y="72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5563" name="Text Box 522"/>
            <p:cNvSpPr txBox="1">
              <a:spLocks noChangeArrowheads="1"/>
            </p:cNvSpPr>
            <p:nvPr/>
          </p:nvSpPr>
          <p:spPr bwMode="auto">
            <a:xfrm>
              <a:off x="2964" y="684"/>
              <a:ext cx="228" cy="192"/>
            </a:xfrm>
            <a:prstGeom prst="rect">
              <a:avLst/>
            </a:prstGeom>
            <a:noFill/>
            <a:ln w="9525">
              <a:noFill/>
              <a:miter lim="800000"/>
              <a:headEnd/>
              <a:tailEnd/>
            </a:ln>
          </p:spPr>
          <p:txBody>
            <a:bodyPr wrap="none">
              <a:spAutoFit/>
            </a:bodyPr>
            <a:lstStyle/>
            <a:p>
              <a:r>
                <a:rPr lang="en-US" sz="1400">
                  <a:latin typeface="Webdings" pitchFamily="18" charset="2"/>
                </a:rPr>
                <a:t>”</a:t>
              </a:r>
            </a:p>
          </p:txBody>
        </p:sp>
      </p:grpSp>
      <p:grpSp>
        <p:nvGrpSpPr>
          <p:cNvPr id="185461" name="Group 523"/>
          <p:cNvGrpSpPr>
            <a:grpSpLocks/>
          </p:cNvGrpSpPr>
          <p:nvPr/>
        </p:nvGrpSpPr>
        <p:grpSpPr bwMode="auto">
          <a:xfrm>
            <a:off x="2809875" y="4616450"/>
            <a:ext cx="365125" cy="336550"/>
            <a:chOff x="2400" y="784"/>
            <a:chExt cx="230" cy="212"/>
          </a:xfrm>
        </p:grpSpPr>
        <p:sp>
          <p:nvSpPr>
            <p:cNvPr id="185560" name="Rectangle 524"/>
            <p:cNvSpPr>
              <a:spLocks noChangeArrowheads="1"/>
            </p:cNvSpPr>
            <p:nvPr/>
          </p:nvSpPr>
          <p:spPr bwMode="auto">
            <a:xfrm>
              <a:off x="2448" y="81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61" name="Text Box 525"/>
            <p:cNvSpPr txBox="1">
              <a:spLocks noChangeArrowheads="1"/>
            </p:cNvSpPr>
            <p:nvPr/>
          </p:nvSpPr>
          <p:spPr bwMode="auto">
            <a:xfrm>
              <a:off x="2400" y="784"/>
              <a:ext cx="230" cy="212"/>
            </a:xfrm>
            <a:prstGeom prst="rect">
              <a:avLst/>
            </a:prstGeom>
            <a:noFill/>
            <a:ln w="9525">
              <a:noFill/>
              <a:miter lim="800000"/>
              <a:headEnd/>
              <a:tailEnd/>
            </a:ln>
          </p:spPr>
          <p:txBody>
            <a:bodyPr wrap="none">
              <a:spAutoFit/>
            </a:bodyPr>
            <a:lstStyle/>
            <a:p>
              <a:r>
                <a:rPr lang="en-US" sz="1600">
                  <a:latin typeface="Wingdings" pitchFamily="2" charset="2"/>
                </a:rPr>
                <a:t>]</a:t>
              </a:r>
            </a:p>
          </p:txBody>
        </p:sp>
      </p:grpSp>
      <p:grpSp>
        <p:nvGrpSpPr>
          <p:cNvPr id="185462" name="Group 526"/>
          <p:cNvGrpSpPr>
            <a:grpSpLocks/>
          </p:cNvGrpSpPr>
          <p:nvPr/>
        </p:nvGrpSpPr>
        <p:grpSpPr bwMode="auto">
          <a:xfrm>
            <a:off x="2838450" y="4978400"/>
            <a:ext cx="325438" cy="336550"/>
            <a:chOff x="2946" y="1030"/>
            <a:chExt cx="205" cy="212"/>
          </a:xfrm>
        </p:grpSpPr>
        <p:sp>
          <p:nvSpPr>
            <p:cNvPr id="185558" name="Rectangle 527"/>
            <p:cNvSpPr>
              <a:spLocks noChangeArrowheads="1"/>
            </p:cNvSpPr>
            <p:nvPr/>
          </p:nvSpPr>
          <p:spPr bwMode="auto">
            <a:xfrm>
              <a:off x="2976" y="105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59" name="Text Box 528"/>
            <p:cNvSpPr txBox="1">
              <a:spLocks noChangeArrowheads="1"/>
            </p:cNvSpPr>
            <p:nvPr/>
          </p:nvSpPr>
          <p:spPr bwMode="auto">
            <a:xfrm>
              <a:off x="2946" y="1030"/>
              <a:ext cx="205" cy="212"/>
            </a:xfrm>
            <a:prstGeom prst="rect">
              <a:avLst/>
            </a:prstGeom>
            <a:noFill/>
            <a:ln w="9525">
              <a:noFill/>
              <a:miter lim="800000"/>
              <a:headEnd/>
              <a:tailEnd/>
            </a:ln>
          </p:spPr>
          <p:txBody>
            <a:bodyPr wrap="none">
              <a:spAutoFit/>
            </a:bodyPr>
            <a:lstStyle/>
            <a:p>
              <a:r>
                <a:rPr lang="en-US" sz="1600">
                  <a:latin typeface="Wingdings 2" pitchFamily="18" charset="2"/>
                </a:rPr>
                <a:t>3</a:t>
              </a:r>
            </a:p>
          </p:txBody>
        </p:sp>
      </p:grpSp>
      <p:grpSp>
        <p:nvGrpSpPr>
          <p:cNvPr id="185463" name="Group 529"/>
          <p:cNvGrpSpPr>
            <a:grpSpLocks/>
          </p:cNvGrpSpPr>
          <p:nvPr/>
        </p:nvGrpSpPr>
        <p:grpSpPr bwMode="auto">
          <a:xfrm>
            <a:off x="2438400" y="4991100"/>
            <a:ext cx="249238" cy="290513"/>
            <a:chOff x="3305" y="1044"/>
            <a:chExt cx="157" cy="183"/>
          </a:xfrm>
        </p:grpSpPr>
        <p:sp>
          <p:nvSpPr>
            <p:cNvPr id="185556" name="Rectangle 530"/>
            <p:cNvSpPr>
              <a:spLocks noChangeAspect="1" noChangeArrowheads="1"/>
            </p:cNvSpPr>
            <p:nvPr/>
          </p:nvSpPr>
          <p:spPr bwMode="auto">
            <a:xfrm>
              <a:off x="3342" y="1082"/>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57" name="Text Box 531"/>
            <p:cNvSpPr txBox="1">
              <a:spLocks noChangeArrowheads="1"/>
            </p:cNvSpPr>
            <p:nvPr/>
          </p:nvSpPr>
          <p:spPr bwMode="auto">
            <a:xfrm>
              <a:off x="3305" y="1044"/>
              <a:ext cx="157" cy="183"/>
            </a:xfrm>
            <a:prstGeom prst="rect">
              <a:avLst/>
            </a:prstGeom>
            <a:noFill/>
            <a:ln w="9525">
              <a:noFill/>
              <a:miter lim="800000"/>
              <a:headEnd/>
              <a:tailEnd/>
            </a:ln>
          </p:spPr>
          <p:txBody>
            <a:bodyPr>
              <a:spAutoFit/>
            </a:bodyPr>
            <a:lstStyle/>
            <a:p>
              <a:r>
                <a:rPr lang="en-US" sz="1300">
                  <a:latin typeface="Wingdings 2" pitchFamily="18" charset="2"/>
                </a:rPr>
                <a:t>3</a:t>
              </a:r>
            </a:p>
          </p:txBody>
        </p:sp>
      </p:grpSp>
      <p:sp>
        <p:nvSpPr>
          <p:cNvPr id="185464" name="Text Box 532"/>
          <p:cNvSpPr txBox="1">
            <a:spLocks noChangeArrowheads="1"/>
          </p:cNvSpPr>
          <p:nvPr/>
        </p:nvSpPr>
        <p:spPr bwMode="auto">
          <a:xfrm>
            <a:off x="7391400" y="299085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VEHICLES</a:t>
            </a:r>
          </a:p>
        </p:txBody>
      </p:sp>
      <p:sp>
        <p:nvSpPr>
          <p:cNvPr id="185465" name="Text Box 533"/>
          <p:cNvSpPr txBox="1">
            <a:spLocks noChangeArrowheads="1"/>
          </p:cNvSpPr>
          <p:nvPr/>
        </p:nvSpPr>
        <p:spPr bwMode="auto">
          <a:xfrm>
            <a:off x="0" y="3048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STRUCTURES</a:t>
            </a:r>
          </a:p>
        </p:txBody>
      </p:sp>
      <p:grpSp>
        <p:nvGrpSpPr>
          <p:cNvPr id="185466" name="Group 534"/>
          <p:cNvGrpSpPr>
            <a:grpSpLocks noChangeAspect="1"/>
          </p:cNvGrpSpPr>
          <p:nvPr/>
        </p:nvGrpSpPr>
        <p:grpSpPr bwMode="auto">
          <a:xfrm>
            <a:off x="2895600" y="1390650"/>
            <a:ext cx="219075" cy="219075"/>
            <a:chOff x="1536" y="1728"/>
            <a:chExt cx="144" cy="144"/>
          </a:xfrm>
        </p:grpSpPr>
        <p:sp>
          <p:nvSpPr>
            <p:cNvPr id="185554" name="Rectangle 535"/>
            <p:cNvSpPr>
              <a:spLocks noChangeAspect="1" noChangeArrowheads="1"/>
            </p:cNvSpPr>
            <p:nvPr/>
          </p:nvSpPr>
          <p:spPr bwMode="auto">
            <a:xfrm>
              <a:off x="1536" y="1728"/>
              <a:ext cx="144" cy="144"/>
            </a:xfrm>
            <a:prstGeom prst="rect">
              <a:avLst/>
            </a:prstGeom>
            <a:solidFill>
              <a:schemeClr val="bg2"/>
            </a:solidFill>
            <a:ln w="15875">
              <a:solidFill>
                <a:schemeClr val="tx1"/>
              </a:solidFill>
              <a:miter lim="800000"/>
              <a:headEnd/>
              <a:tailEnd/>
            </a:ln>
          </p:spPr>
          <p:txBody>
            <a:bodyPr wrap="none" anchor="ctr"/>
            <a:lstStyle/>
            <a:p>
              <a:endParaRPr lang="en-US"/>
            </a:p>
          </p:txBody>
        </p:sp>
        <p:sp>
          <p:nvSpPr>
            <p:cNvPr id="185555" name="Freeform 536"/>
            <p:cNvSpPr>
              <a:spLocks noChangeAspect="1"/>
            </p:cNvSpPr>
            <p:nvPr/>
          </p:nvSpPr>
          <p:spPr bwMode="auto">
            <a:xfrm>
              <a:off x="1570" y="1758"/>
              <a:ext cx="75" cy="87"/>
            </a:xfrm>
            <a:custGeom>
              <a:avLst/>
              <a:gdLst>
                <a:gd name="T0" fmla="*/ 3 w 96"/>
                <a:gd name="T1" fmla="*/ 4 h 112"/>
                <a:gd name="T2" fmla="*/ 26 w 96"/>
                <a:gd name="T3" fmla="*/ 12 h 112"/>
                <a:gd name="T4" fmla="*/ 45 w 96"/>
                <a:gd name="T5" fmla="*/ 0 h 112"/>
                <a:gd name="T6" fmla="*/ 63 w 96"/>
                <a:gd name="T7" fmla="*/ 10 h 112"/>
                <a:gd name="T8" fmla="*/ 90 w 96"/>
                <a:gd name="T9" fmla="*/ 4 h 112"/>
                <a:gd name="T10" fmla="*/ 96 w 96"/>
                <a:gd name="T11" fmla="*/ 64 h 112"/>
                <a:gd name="T12" fmla="*/ 80 w 96"/>
                <a:gd name="T13" fmla="*/ 91 h 112"/>
                <a:gd name="T14" fmla="*/ 48 w 96"/>
                <a:gd name="T15" fmla="*/ 112 h 112"/>
                <a:gd name="T16" fmla="*/ 18 w 96"/>
                <a:gd name="T17" fmla="*/ 93 h 112"/>
                <a:gd name="T18" fmla="*/ 0 w 96"/>
                <a:gd name="T19" fmla="*/ 64 h 112"/>
                <a:gd name="T20" fmla="*/ 3 w 96"/>
                <a:gd name="T21" fmla="*/ 4 h 1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112"/>
                <a:gd name="T35" fmla="*/ 96 w 96"/>
                <a:gd name="T36" fmla="*/ 112 h 1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112">
                  <a:moveTo>
                    <a:pt x="3" y="4"/>
                  </a:moveTo>
                  <a:lnTo>
                    <a:pt x="26" y="12"/>
                  </a:lnTo>
                  <a:lnTo>
                    <a:pt x="45" y="0"/>
                  </a:lnTo>
                  <a:lnTo>
                    <a:pt x="63" y="10"/>
                  </a:lnTo>
                  <a:lnTo>
                    <a:pt x="90" y="4"/>
                  </a:lnTo>
                  <a:lnTo>
                    <a:pt x="96" y="64"/>
                  </a:lnTo>
                  <a:lnTo>
                    <a:pt x="80" y="91"/>
                  </a:lnTo>
                  <a:lnTo>
                    <a:pt x="48" y="112"/>
                  </a:lnTo>
                  <a:lnTo>
                    <a:pt x="18" y="93"/>
                  </a:lnTo>
                  <a:lnTo>
                    <a:pt x="0" y="64"/>
                  </a:lnTo>
                  <a:lnTo>
                    <a:pt x="3" y="4"/>
                  </a:lnTo>
                  <a:close/>
                </a:path>
              </a:pathLst>
            </a:custGeom>
            <a:gradFill rotWithShape="1">
              <a:gsLst>
                <a:gs pos="0">
                  <a:srgbClr val="FFFF00"/>
                </a:gs>
                <a:gs pos="100000">
                  <a:srgbClr val="FF9933"/>
                </a:gs>
              </a:gsLst>
              <a:path path="rect">
                <a:fillToRect l="50000" t="50000" r="50000" b="50000"/>
              </a:path>
            </a:gradFill>
            <a:ln w="12700" cmpd="sng">
              <a:solidFill>
                <a:schemeClr val="tx1"/>
              </a:solidFill>
              <a:round/>
              <a:headEnd/>
              <a:tailEnd/>
            </a:ln>
          </p:spPr>
          <p:txBody>
            <a:bodyPr/>
            <a:lstStyle/>
            <a:p>
              <a:endParaRPr lang="en-US"/>
            </a:p>
          </p:txBody>
        </p:sp>
      </p:grpSp>
      <p:grpSp>
        <p:nvGrpSpPr>
          <p:cNvPr id="185467" name="Group 537"/>
          <p:cNvGrpSpPr>
            <a:grpSpLocks/>
          </p:cNvGrpSpPr>
          <p:nvPr/>
        </p:nvGrpSpPr>
        <p:grpSpPr bwMode="auto">
          <a:xfrm>
            <a:off x="2397125" y="2081213"/>
            <a:ext cx="336550" cy="274637"/>
            <a:chOff x="1510" y="2722"/>
            <a:chExt cx="212" cy="173"/>
          </a:xfrm>
        </p:grpSpPr>
        <p:sp>
          <p:nvSpPr>
            <p:cNvPr id="185552" name="Rectangle 538"/>
            <p:cNvSpPr>
              <a:spLocks noChangeAspect="1" noChangeArrowheads="1"/>
            </p:cNvSpPr>
            <p:nvPr/>
          </p:nvSpPr>
          <p:spPr bwMode="auto">
            <a:xfrm>
              <a:off x="1537" y="2763"/>
              <a:ext cx="153" cy="105"/>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5553" name="Text Box 539"/>
            <p:cNvSpPr txBox="1">
              <a:spLocks noChangeAspect="1" noChangeArrowheads="1"/>
            </p:cNvSpPr>
            <p:nvPr/>
          </p:nvSpPr>
          <p:spPr bwMode="auto">
            <a:xfrm>
              <a:off x="1510" y="2722"/>
              <a:ext cx="212" cy="173"/>
            </a:xfrm>
            <a:prstGeom prst="rect">
              <a:avLst/>
            </a:prstGeom>
            <a:noFill/>
            <a:ln w="9525">
              <a:noFill/>
              <a:miter lim="800000"/>
              <a:headEnd/>
              <a:tailEnd/>
            </a:ln>
          </p:spPr>
          <p:txBody>
            <a:bodyPr wrap="none">
              <a:spAutoFit/>
            </a:bodyPr>
            <a:lstStyle/>
            <a:p>
              <a:r>
                <a:rPr lang="en-US" sz="1200">
                  <a:latin typeface="Webdings" pitchFamily="18" charset="2"/>
                </a:rPr>
                <a:t>”</a:t>
              </a:r>
            </a:p>
          </p:txBody>
        </p:sp>
      </p:grpSp>
      <p:grpSp>
        <p:nvGrpSpPr>
          <p:cNvPr id="185468" name="Group 540"/>
          <p:cNvGrpSpPr>
            <a:grpSpLocks/>
          </p:cNvGrpSpPr>
          <p:nvPr/>
        </p:nvGrpSpPr>
        <p:grpSpPr bwMode="auto">
          <a:xfrm>
            <a:off x="2400300" y="4648200"/>
            <a:ext cx="342900" cy="304800"/>
            <a:chOff x="1420" y="3181"/>
            <a:chExt cx="216" cy="192"/>
          </a:xfrm>
        </p:grpSpPr>
        <p:sp>
          <p:nvSpPr>
            <p:cNvPr id="185550" name="Rectangle 541"/>
            <p:cNvSpPr>
              <a:spLocks noChangeAspect="1" noChangeArrowheads="1"/>
            </p:cNvSpPr>
            <p:nvPr/>
          </p:nvSpPr>
          <p:spPr bwMode="auto">
            <a:xfrm>
              <a:off x="1476" y="3222"/>
              <a:ext cx="108" cy="108"/>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51" name="Text Box 542"/>
            <p:cNvSpPr txBox="1">
              <a:spLocks noChangeAspect="1" noChangeArrowheads="1"/>
            </p:cNvSpPr>
            <p:nvPr/>
          </p:nvSpPr>
          <p:spPr bwMode="auto">
            <a:xfrm>
              <a:off x="1420" y="3181"/>
              <a:ext cx="216" cy="192"/>
            </a:xfrm>
            <a:prstGeom prst="rect">
              <a:avLst/>
            </a:prstGeom>
            <a:noFill/>
            <a:ln w="9525">
              <a:noFill/>
              <a:miter lim="800000"/>
              <a:headEnd/>
              <a:tailEnd/>
            </a:ln>
          </p:spPr>
          <p:txBody>
            <a:bodyPr wrap="none">
              <a:spAutoFit/>
            </a:bodyPr>
            <a:lstStyle/>
            <a:p>
              <a:r>
                <a:rPr lang="en-US" sz="1400">
                  <a:latin typeface="Wingdings" pitchFamily="2" charset="2"/>
                </a:rPr>
                <a:t>]</a:t>
              </a:r>
            </a:p>
          </p:txBody>
        </p:sp>
      </p:grpSp>
      <p:sp>
        <p:nvSpPr>
          <p:cNvPr id="185469" name="Text Box 543"/>
          <p:cNvSpPr txBox="1">
            <a:spLocks noChangeArrowheads="1"/>
          </p:cNvSpPr>
          <p:nvPr/>
        </p:nvSpPr>
        <p:spPr bwMode="auto">
          <a:xfrm>
            <a:off x="7391400" y="3048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TOWERS</a:t>
            </a:r>
          </a:p>
        </p:txBody>
      </p:sp>
      <p:grpSp>
        <p:nvGrpSpPr>
          <p:cNvPr id="185470" name="Group 544"/>
          <p:cNvGrpSpPr>
            <a:grpSpLocks/>
          </p:cNvGrpSpPr>
          <p:nvPr/>
        </p:nvGrpSpPr>
        <p:grpSpPr bwMode="auto">
          <a:xfrm>
            <a:off x="2836863" y="6073775"/>
            <a:ext cx="309562" cy="296863"/>
            <a:chOff x="1550" y="3924"/>
            <a:chExt cx="195" cy="187"/>
          </a:xfrm>
        </p:grpSpPr>
        <p:sp>
          <p:nvSpPr>
            <p:cNvPr id="185547" name="Rectangle 545"/>
            <p:cNvSpPr>
              <a:spLocks noChangeAspect="1" noChangeArrowheads="1"/>
            </p:cNvSpPr>
            <p:nvPr/>
          </p:nvSpPr>
          <p:spPr bwMode="auto">
            <a:xfrm>
              <a:off x="1582" y="3951"/>
              <a:ext cx="137" cy="136"/>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48" name="Text Box 546"/>
            <p:cNvSpPr txBox="1">
              <a:spLocks noChangeAspect="1" noChangeArrowheads="1"/>
            </p:cNvSpPr>
            <p:nvPr/>
          </p:nvSpPr>
          <p:spPr bwMode="auto">
            <a:xfrm>
              <a:off x="1550" y="3924"/>
              <a:ext cx="174" cy="154"/>
            </a:xfrm>
            <a:prstGeom prst="rect">
              <a:avLst/>
            </a:prstGeom>
            <a:noFill/>
            <a:ln w="9525">
              <a:noFill/>
              <a:miter lim="800000"/>
              <a:headEnd/>
              <a:tailEnd/>
            </a:ln>
          </p:spPr>
          <p:txBody>
            <a:bodyPr wrap="none">
              <a:spAutoFit/>
            </a:bodyPr>
            <a:lstStyle/>
            <a:p>
              <a:r>
                <a:rPr lang="en-US" sz="1000" b="1">
                  <a:solidFill>
                    <a:srgbClr val="FF0000"/>
                  </a:solidFill>
                </a:rPr>
                <a:t>R</a:t>
              </a:r>
            </a:p>
          </p:txBody>
        </p:sp>
        <p:sp>
          <p:nvSpPr>
            <p:cNvPr id="185549" name="Text Box 547"/>
            <p:cNvSpPr txBox="1">
              <a:spLocks noChangeAspect="1" noChangeArrowheads="1"/>
            </p:cNvSpPr>
            <p:nvPr/>
          </p:nvSpPr>
          <p:spPr bwMode="auto">
            <a:xfrm>
              <a:off x="1576" y="3957"/>
              <a:ext cx="169" cy="154"/>
            </a:xfrm>
            <a:prstGeom prst="rect">
              <a:avLst/>
            </a:prstGeom>
            <a:noFill/>
            <a:ln w="9525">
              <a:noFill/>
              <a:miter lim="800000"/>
              <a:headEnd/>
              <a:tailEnd/>
            </a:ln>
          </p:spPr>
          <p:txBody>
            <a:bodyPr wrap="none">
              <a:spAutoFit/>
            </a:bodyPr>
            <a:lstStyle/>
            <a:p>
              <a:r>
                <a:rPr lang="en-US" sz="1000" b="1">
                  <a:solidFill>
                    <a:srgbClr val="FF0000"/>
                  </a:solidFill>
                </a:rPr>
                <a:t>X</a:t>
              </a:r>
            </a:p>
          </p:txBody>
        </p:sp>
      </p:grpSp>
      <p:grpSp>
        <p:nvGrpSpPr>
          <p:cNvPr id="185471" name="Group 548"/>
          <p:cNvGrpSpPr>
            <a:grpSpLocks noChangeAspect="1"/>
          </p:cNvGrpSpPr>
          <p:nvPr/>
        </p:nvGrpSpPr>
        <p:grpSpPr bwMode="auto">
          <a:xfrm>
            <a:off x="2892425" y="5378450"/>
            <a:ext cx="215900" cy="215900"/>
            <a:chOff x="1536" y="4032"/>
            <a:chExt cx="109" cy="109"/>
          </a:xfrm>
        </p:grpSpPr>
        <p:sp>
          <p:nvSpPr>
            <p:cNvPr id="185536" name="Rectangle 549"/>
            <p:cNvSpPr>
              <a:spLocks noChangeAspect="1" noChangeArrowheads="1"/>
            </p:cNvSpPr>
            <p:nvPr/>
          </p:nvSpPr>
          <p:spPr bwMode="auto">
            <a:xfrm>
              <a:off x="1536" y="4032"/>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5537" name="Group 550"/>
            <p:cNvGrpSpPr>
              <a:grpSpLocks noChangeAspect="1"/>
            </p:cNvGrpSpPr>
            <p:nvPr/>
          </p:nvGrpSpPr>
          <p:grpSpPr bwMode="auto">
            <a:xfrm>
              <a:off x="1554" y="4052"/>
              <a:ext cx="69" cy="68"/>
              <a:chOff x="1542" y="2521"/>
              <a:chExt cx="95" cy="94"/>
            </a:xfrm>
          </p:grpSpPr>
          <p:sp>
            <p:nvSpPr>
              <p:cNvPr id="185538" name="Oval 551"/>
              <p:cNvSpPr>
                <a:spLocks noChangeAspect="1" noChangeArrowheads="1"/>
              </p:cNvSpPr>
              <p:nvPr/>
            </p:nvSpPr>
            <p:spPr bwMode="auto">
              <a:xfrm>
                <a:off x="1566" y="2544"/>
                <a:ext cx="48" cy="48"/>
              </a:xfrm>
              <a:prstGeom prst="ellipse">
                <a:avLst/>
              </a:prstGeom>
              <a:noFill/>
              <a:ln w="19050">
                <a:solidFill>
                  <a:schemeClr val="tx1"/>
                </a:solidFill>
                <a:round/>
                <a:headEnd/>
                <a:tailEnd/>
              </a:ln>
            </p:spPr>
            <p:txBody>
              <a:bodyPr wrap="none" anchor="ctr"/>
              <a:lstStyle/>
              <a:p>
                <a:endParaRPr lang="en-US"/>
              </a:p>
            </p:txBody>
          </p:sp>
          <p:sp>
            <p:nvSpPr>
              <p:cNvPr id="185539" name="Line 552"/>
              <p:cNvSpPr>
                <a:spLocks noChangeAspect="1" noChangeShapeType="1"/>
              </p:cNvSpPr>
              <p:nvPr/>
            </p:nvSpPr>
            <p:spPr bwMode="auto">
              <a:xfrm>
                <a:off x="1590" y="2521"/>
                <a:ext cx="0" cy="23"/>
              </a:xfrm>
              <a:prstGeom prst="line">
                <a:avLst/>
              </a:prstGeom>
              <a:noFill/>
              <a:ln w="19050">
                <a:solidFill>
                  <a:schemeClr val="tx1"/>
                </a:solidFill>
                <a:round/>
                <a:headEnd/>
                <a:tailEnd/>
              </a:ln>
            </p:spPr>
            <p:txBody>
              <a:bodyPr/>
              <a:lstStyle/>
              <a:p>
                <a:endParaRPr lang="en-US"/>
              </a:p>
            </p:txBody>
          </p:sp>
          <p:sp>
            <p:nvSpPr>
              <p:cNvPr id="185540" name="Line 553"/>
              <p:cNvSpPr>
                <a:spLocks noChangeAspect="1" noChangeShapeType="1"/>
              </p:cNvSpPr>
              <p:nvPr/>
            </p:nvSpPr>
            <p:spPr bwMode="auto">
              <a:xfrm>
                <a:off x="1590" y="2592"/>
                <a:ext cx="0" cy="23"/>
              </a:xfrm>
              <a:prstGeom prst="line">
                <a:avLst/>
              </a:prstGeom>
              <a:noFill/>
              <a:ln w="19050">
                <a:solidFill>
                  <a:schemeClr val="tx1"/>
                </a:solidFill>
                <a:round/>
                <a:headEnd/>
                <a:tailEnd/>
              </a:ln>
            </p:spPr>
            <p:txBody>
              <a:bodyPr/>
              <a:lstStyle/>
              <a:p>
                <a:endParaRPr lang="en-US"/>
              </a:p>
            </p:txBody>
          </p:sp>
          <p:sp>
            <p:nvSpPr>
              <p:cNvPr id="185541" name="Line 554"/>
              <p:cNvSpPr>
                <a:spLocks noChangeAspect="1" noChangeShapeType="1"/>
              </p:cNvSpPr>
              <p:nvPr/>
            </p:nvSpPr>
            <p:spPr bwMode="auto">
              <a:xfrm rot="-5400000">
                <a:off x="1554" y="2556"/>
                <a:ext cx="0" cy="23"/>
              </a:xfrm>
              <a:prstGeom prst="line">
                <a:avLst/>
              </a:prstGeom>
              <a:noFill/>
              <a:ln w="19050">
                <a:solidFill>
                  <a:schemeClr val="tx1"/>
                </a:solidFill>
                <a:round/>
                <a:headEnd/>
                <a:tailEnd/>
              </a:ln>
            </p:spPr>
            <p:txBody>
              <a:bodyPr/>
              <a:lstStyle/>
              <a:p>
                <a:endParaRPr lang="en-US"/>
              </a:p>
            </p:txBody>
          </p:sp>
          <p:sp>
            <p:nvSpPr>
              <p:cNvPr id="185542" name="Line 555"/>
              <p:cNvSpPr>
                <a:spLocks noChangeAspect="1" noChangeShapeType="1"/>
              </p:cNvSpPr>
              <p:nvPr/>
            </p:nvSpPr>
            <p:spPr bwMode="auto">
              <a:xfrm rot="-5400000">
                <a:off x="1626" y="2556"/>
                <a:ext cx="0" cy="23"/>
              </a:xfrm>
              <a:prstGeom prst="line">
                <a:avLst/>
              </a:prstGeom>
              <a:noFill/>
              <a:ln w="19050">
                <a:solidFill>
                  <a:schemeClr val="tx1"/>
                </a:solidFill>
                <a:round/>
                <a:headEnd/>
                <a:tailEnd/>
              </a:ln>
            </p:spPr>
            <p:txBody>
              <a:bodyPr/>
              <a:lstStyle/>
              <a:p>
                <a:endParaRPr lang="en-US"/>
              </a:p>
            </p:txBody>
          </p:sp>
          <p:sp>
            <p:nvSpPr>
              <p:cNvPr id="185543" name="Line 556"/>
              <p:cNvSpPr>
                <a:spLocks noChangeAspect="1" noChangeShapeType="1"/>
              </p:cNvSpPr>
              <p:nvPr/>
            </p:nvSpPr>
            <p:spPr bwMode="auto">
              <a:xfrm rot="-2700000">
                <a:off x="1616" y="2582"/>
                <a:ext cx="0" cy="23"/>
              </a:xfrm>
              <a:prstGeom prst="line">
                <a:avLst/>
              </a:prstGeom>
              <a:noFill/>
              <a:ln w="19050">
                <a:solidFill>
                  <a:schemeClr val="tx1"/>
                </a:solidFill>
                <a:round/>
                <a:headEnd/>
                <a:tailEnd/>
              </a:ln>
            </p:spPr>
            <p:txBody>
              <a:bodyPr/>
              <a:lstStyle/>
              <a:p>
                <a:endParaRPr lang="en-US"/>
              </a:p>
            </p:txBody>
          </p:sp>
          <p:sp>
            <p:nvSpPr>
              <p:cNvPr id="185544" name="Line 557"/>
              <p:cNvSpPr>
                <a:spLocks noChangeAspect="1" noChangeShapeType="1"/>
              </p:cNvSpPr>
              <p:nvPr/>
            </p:nvSpPr>
            <p:spPr bwMode="auto">
              <a:xfrm rot="-2700000">
                <a:off x="1564" y="2532"/>
                <a:ext cx="0" cy="23"/>
              </a:xfrm>
              <a:prstGeom prst="line">
                <a:avLst/>
              </a:prstGeom>
              <a:noFill/>
              <a:ln w="19050">
                <a:solidFill>
                  <a:schemeClr val="tx1"/>
                </a:solidFill>
                <a:round/>
                <a:headEnd/>
                <a:tailEnd/>
              </a:ln>
            </p:spPr>
            <p:txBody>
              <a:bodyPr/>
              <a:lstStyle/>
              <a:p>
                <a:endParaRPr lang="en-US"/>
              </a:p>
            </p:txBody>
          </p:sp>
          <p:sp>
            <p:nvSpPr>
              <p:cNvPr id="185545" name="Line 558"/>
              <p:cNvSpPr>
                <a:spLocks noChangeAspect="1" noChangeShapeType="1"/>
              </p:cNvSpPr>
              <p:nvPr/>
            </p:nvSpPr>
            <p:spPr bwMode="auto">
              <a:xfrm rot="2700000">
                <a:off x="1618" y="2532"/>
                <a:ext cx="0" cy="23"/>
              </a:xfrm>
              <a:prstGeom prst="line">
                <a:avLst/>
              </a:prstGeom>
              <a:noFill/>
              <a:ln w="19050">
                <a:solidFill>
                  <a:schemeClr val="tx1"/>
                </a:solidFill>
                <a:round/>
                <a:headEnd/>
                <a:tailEnd/>
              </a:ln>
            </p:spPr>
            <p:txBody>
              <a:bodyPr/>
              <a:lstStyle/>
              <a:p>
                <a:endParaRPr lang="en-US"/>
              </a:p>
            </p:txBody>
          </p:sp>
          <p:sp>
            <p:nvSpPr>
              <p:cNvPr id="185546" name="Line 559"/>
              <p:cNvSpPr>
                <a:spLocks noChangeAspect="1" noChangeShapeType="1"/>
              </p:cNvSpPr>
              <p:nvPr/>
            </p:nvSpPr>
            <p:spPr bwMode="auto">
              <a:xfrm rot="2700000">
                <a:off x="1565" y="2580"/>
                <a:ext cx="0" cy="23"/>
              </a:xfrm>
              <a:prstGeom prst="line">
                <a:avLst/>
              </a:prstGeom>
              <a:noFill/>
              <a:ln w="19050">
                <a:solidFill>
                  <a:schemeClr val="tx1"/>
                </a:solidFill>
                <a:round/>
                <a:headEnd/>
                <a:tailEnd/>
              </a:ln>
            </p:spPr>
            <p:txBody>
              <a:bodyPr/>
              <a:lstStyle/>
              <a:p>
                <a:endParaRPr lang="en-US"/>
              </a:p>
            </p:txBody>
          </p:sp>
        </p:grpSp>
      </p:grpSp>
      <p:sp>
        <p:nvSpPr>
          <p:cNvPr id="185472" name="Text Box 560"/>
          <p:cNvSpPr txBox="1">
            <a:spLocks noChangeArrowheads="1"/>
          </p:cNvSpPr>
          <p:nvPr/>
        </p:nvSpPr>
        <p:spPr bwMode="auto">
          <a:xfrm>
            <a:off x="7391400" y="546735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ELECTIONS</a:t>
            </a:r>
          </a:p>
        </p:txBody>
      </p:sp>
      <p:sp>
        <p:nvSpPr>
          <p:cNvPr id="185473" name="Text Box 561"/>
          <p:cNvSpPr txBox="1">
            <a:spLocks noChangeArrowheads="1"/>
          </p:cNvSpPr>
          <p:nvPr/>
        </p:nvSpPr>
        <p:spPr bwMode="auto">
          <a:xfrm>
            <a:off x="7391400" y="57499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VOTING SITE</a:t>
            </a:r>
            <a:endParaRPr lang="en-US" sz="1000" b="1"/>
          </a:p>
        </p:txBody>
      </p:sp>
      <p:grpSp>
        <p:nvGrpSpPr>
          <p:cNvPr id="185474" name="Group 562"/>
          <p:cNvGrpSpPr>
            <a:grpSpLocks/>
          </p:cNvGrpSpPr>
          <p:nvPr/>
        </p:nvGrpSpPr>
        <p:grpSpPr bwMode="auto">
          <a:xfrm>
            <a:off x="7086600" y="5826125"/>
            <a:ext cx="265113" cy="215900"/>
            <a:chOff x="4308" y="1077"/>
            <a:chExt cx="167" cy="136"/>
          </a:xfrm>
        </p:grpSpPr>
        <p:sp>
          <p:nvSpPr>
            <p:cNvPr id="185527" name="Rectangle 563"/>
            <p:cNvSpPr>
              <a:spLocks noChangeAspect="1" noChangeArrowheads="1"/>
            </p:cNvSpPr>
            <p:nvPr/>
          </p:nvSpPr>
          <p:spPr bwMode="auto">
            <a:xfrm>
              <a:off x="4320" y="110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28" name="Text Box 564"/>
            <p:cNvSpPr txBox="1">
              <a:spLocks noChangeAspect="1" noChangeArrowheads="1"/>
            </p:cNvSpPr>
            <p:nvPr/>
          </p:nvSpPr>
          <p:spPr bwMode="auto">
            <a:xfrm>
              <a:off x="4308" y="1077"/>
              <a:ext cx="167" cy="135"/>
            </a:xfrm>
            <a:prstGeom prst="rect">
              <a:avLst/>
            </a:prstGeom>
            <a:noFill/>
            <a:ln w="9525">
              <a:noFill/>
              <a:miter lim="800000"/>
              <a:headEnd/>
              <a:tailEnd/>
            </a:ln>
          </p:spPr>
          <p:txBody>
            <a:bodyPr wrap="none">
              <a:spAutoFit/>
            </a:bodyPr>
            <a:lstStyle/>
            <a:p>
              <a:r>
                <a:rPr lang="en-US" sz="800">
                  <a:latin typeface="Wingdings" pitchFamily="2" charset="2"/>
                </a:rPr>
                <a:t>B</a:t>
              </a:r>
            </a:p>
          </p:txBody>
        </p:sp>
        <p:sp>
          <p:nvSpPr>
            <p:cNvPr id="185529" name="AutoShape 565"/>
            <p:cNvSpPr>
              <a:spLocks noChangeAspect="1" noChangeArrowheads="1"/>
            </p:cNvSpPr>
            <p:nvPr/>
          </p:nvSpPr>
          <p:spPr bwMode="auto">
            <a:xfrm rot="7340847">
              <a:off x="4353" y="1146"/>
              <a:ext cx="27" cy="20"/>
            </a:xfrm>
            <a:prstGeom prst="flowChartPunchedTape">
              <a:avLst/>
            </a:prstGeom>
            <a:solidFill>
              <a:schemeClr val="accent1"/>
            </a:solidFill>
            <a:ln w="3175">
              <a:solidFill>
                <a:schemeClr val="tx1"/>
              </a:solidFill>
              <a:miter lim="800000"/>
              <a:headEnd/>
              <a:tailEnd/>
            </a:ln>
          </p:spPr>
          <p:txBody>
            <a:bodyPr wrap="none" anchor="ctr"/>
            <a:lstStyle/>
            <a:p>
              <a:endParaRPr lang="en-US"/>
            </a:p>
          </p:txBody>
        </p:sp>
        <p:sp>
          <p:nvSpPr>
            <p:cNvPr id="185530" name="Rectangle 566"/>
            <p:cNvSpPr>
              <a:spLocks noChangeAspect="1" noChangeArrowheads="1"/>
            </p:cNvSpPr>
            <p:nvPr/>
          </p:nvSpPr>
          <p:spPr bwMode="auto">
            <a:xfrm>
              <a:off x="4344" y="1163"/>
              <a:ext cx="38" cy="38"/>
            </a:xfrm>
            <a:prstGeom prst="rect">
              <a:avLst/>
            </a:prstGeom>
            <a:solidFill>
              <a:schemeClr val="bg1"/>
            </a:solidFill>
            <a:ln w="3175">
              <a:solidFill>
                <a:schemeClr val="tx1"/>
              </a:solidFill>
              <a:miter lim="800000"/>
              <a:headEnd/>
              <a:tailEnd/>
            </a:ln>
          </p:spPr>
          <p:txBody>
            <a:bodyPr wrap="none" anchor="ctr"/>
            <a:lstStyle/>
            <a:p>
              <a:endParaRPr lang="en-US"/>
            </a:p>
          </p:txBody>
        </p:sp>
        <p:sp>
          <p:nvSpPr>
            <p:cNvPr id="185531" name="Rectangle 567"/>
            <p:cNvSpPr>
              <a:spLocks noChangeAspect="1" noChangeArrowheads="1"/>
            </p:cNvSpPr>
            <p:nvPr/>
          </p:nvSpPr>
          <p:spPr bwMode="auto">
            <a:xfrm>
              <a:off x="4344" y="1163"/>
              <a:ext cx="38" cy="13"/>
            </a:xfrm>
            <a:prstGeom prst="rect">
              <a:avLst/>
            </a:prstGeom>
            <a:solidFill>
              <a:schemeClr val="tx1"/>
            </a:solidFill>
            <a:ln w="3175">
              <a:solidFill>
                <a:schemeClr val="tx1"/>
              </a:solidFill>
              <a:miter lim="800000"/>
              <a:headEnd/>
              <a:tailEnd/>
            </a:ln>
          </p:spPr>
          <p:txBody>
            <a:bodyPr wrap="none" anchor="ctr"/>
            <a:lstStyle/>
            <a:p>
              <a:endParaRPr lang="en-US"/>
            </a:p>
          </p:txBody>
        </p:sp>
        <p:sp>
          <p:nvSpPr>
            <p:cNvPr id="185532" name="Rectangle 568"/>
            <p:cNvSpPr>
              <a:spLocks noChangeAspect="1" noChangeArrowheads="1"/>
            </p:cNvSpPr>
            <p:nvPr/>
          </p:nvSpPr>
          <p:spPr bwMode="auto">
            <a:xfrm>
              <a:off x="4344" y="1190"/>
              <a:ext cx="38" cy="12"/>
            </a:xfrm>
            <a:prstGeom prst="rect">
              <a:avLst/>
            </a:prstGeom>
            <a:solidFill>
              <a:srgbClr val="FF0000"/>
            </a:solidFill>
            <a:ln w="3175">
              <a:solidFill>
                <a:schemeClr val="tx1"/>
              </a:solidFill>
              <a:miter lim="800000"/>
              <a:headEnd/>
              <a:tailEnd/>
            </a:ln>
          </p:spPr>
          <p:txBody>
            <a:bodyPr wrap="none" anchor="ctr"/>
            <a:lstStyle/>
            <a:p>
              <a:endParaRPr lang="en-US"/>
            </a:p>
          </p:txBody>
        </p:sp>
        <p:sp>
          <p:nvSpPr>
            <p:cNvPr id="13881" name="AutoShape 569"/>
            <p:cNvSpPr>
              <a:spLocks noChangeAspect="1" noChangeArrowheads="1"/>
            </p:cNvSpPr>
            <p:nvPr/>
          </p:nvSpPr>
          <p:spPr bwMode="auto">
            <a:xfrm>
              <a:off x="4358" y="1177"/>
              <a:ext cx="10" cy="9"/>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13882" name="AutoShape 570"/>
            <p:cNvSpPr>
              <a:spLocks noChangeAspect="1" noChangeArrowheads="1"/>
            </p:cNvSpPr>
            <p:nvPr/>
          </p:nvSpPr>
          <p:spPr bwMode="auto">
            <a:xfrm>
              <a:off x="4371" y="1177"/>
              <a:ext cx="9" cy="9"/>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13883" name="AutoShape 571"/>
            <p:cNvSpPr>
              <a:spLocks noChangeAspect="1" noChangeArrowheads="1"/>
            </p:cNvSpPr>
            <p:nvPr/>
          </p:nvSpPr>
          <p:spPr bwMode="auto">
            <a:xfrm>
              <a:off x="4346" y="1177"/>
              <a:ext cx="9" cy="9"/>
            </a:xfrm>
            <a:prstGeom prst="star5">
              <a:avLst/>
            </a:prstGeom>
            <a:solidFill>
              <a:srgbClr val="008000"/>
            </a:solidFill>
            <a:ln w="9525">
              <a:noFill/>
              <a:miter lim="800000"/>
              <a:headEnd/>
              <a:tailEnd/>
            </a:ln>
            <a:effectLst/>
          </p:spPr>
          <p:txBody>
            <a:bodyPr wrap="none" anchor="ctr"/>
            <a:lstStyle/>
            <a:p>
              <a:pPr>
                <a:defRPr/>
              </a:pPr>
              <a:endParaRPr lang="en-US"/>
            </a:p>
          </p:txBody>
        </p:sp>
      </p:grpSp>
      <p:grpSp>
        <p:nvGrpSpPr>
          <p:cNvPr id="185475" name="Group 572"/>
          <p:cNvGrpSpPr>
            <a:grpSpLocks/>
          </p:cNvGrpSpPr>
          <p:nvPr/>
        </p:nvGrpSpPr>
        <p:grpSpPr bwMode="auto">
          <a:xfrm>
            <a:off x="7467600" y="5768975"/>
            <a:ext cx="295275" cy="288925"/>
            <a:chOff x="4032" y="1066"/>
            <a:chExt cx="186" cy="182"/>
          </a:xfrm>
        </p:grpSpPr>
        <p:sp>
          <p:nvSpPr>
            <p:cNvPr id="185517" name="Rectangle 573"/>
            <p:cNvSpPr>
              <a:spLocks noChangeArrowheads="1"/>
            </p:cNvSpPr>
            <p:nvPr/>
          </p:nvSpPr>
          <p:spPr bwMode="auto">
            <a:xfrm>
              <a:off x="4032" y="110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85518" name="Text Box 574"/>
            <p:cNvSpPr txBox="1">
              <a:spLocks noChangeAspect="1" noChangeArrowheads="1"/>
            </p:cNvSpPr>
            <p:nvPr/>
          </p:nvSpPr>
          <p:spPr bwMode="auto">
            <a:xfrm>
              <a:off x="4039" y="1066"/>
              <a:ext cx="179" cy="154"/>
            </a:xfrm>
            <a:prstGeom prst="rect">
              <a:avLst/>
            </a:prstGeom>
            <a:noFill/>
            <a:ln w="9525">
              <a:noFill/>
              <a:miter lim="800000"/>
              <a:headEnd/>
              <a:tailEnd/>
            </a:ln>
          </p:spPr>
          <p:txBody>
            <a:bodyPr wrap="none">
              <a:spAutoFit/>
            </a:bodyPr>
            <a:lstStyle/>
            <a:p>
              <a:r>
                <a:rPr lang="en-US" sz="1000">
                  <a:latin typeface="Wingdings" pitchFamily="2" charset="2"/>
                </a:rPr>
                <a:t>B</a:t>
              </a:r>
            </a:p>
          </p:txBody>
        </p:sp>
        <p:grpSp>
          <p:nvGrpSpPr>
            <p:cNvPr id="185519" name="Group 575"/>
            <p:cNvGrpSpPr>
              <a:grpSpLocks noChangeAspect="1"/>
            </p:cNvGrpSpPr>
            <p:nvPr/>
          </p:nvGrpSpPr>
          <p:grpSpPr bwMode="auto">
            <a:xfrm>
              <a:off x="4055" y="1145"/>
              <a:ext cx="57" cy="90"/>
              <a:chOff x="4746" y="835"/>
              <a:chExt cx="96" cy="150"/>
            </a:xfrm>
          </p:grpSpPr>
          <p:sp>
            <p:nvSpPr>
              <p:cNvPr id="185520" name="AutoShape 576"/>
              <p:cNvSpPr>
                <a:spLocks noChangeAspect="1" noChangeArrowheads="1"/>
              </p:cNvSpPr>
              <p:nvPr/>
            </p:nvSpPr>
            <p:spPr bwMode="auto">
              <a:xfrm rot="7340847">
                <a:off x="4770" y="844"/>
                <a:ext cx="69" cy="51"/>
              </a:xfrm>
              <a:prstGeom prst="flowChartPunchedTape">
                <a:avLst/>
              </a:prstGeom>
              <a:solidFill>
                <a:schemeClr val="accent1"/>
              </a:solidFill>
              <a:ln w="9525">
                <a:solidFill>
                  <a:schemeClr val="tx1"/>
                </a:solidFill>
                <a:miter lim="800000"/>
                <a:headEnd/>
                <a:tailEnd/>
              </a:ln>
            </p:spPr>
            <p:txBody>
              <a:bodyPr wrap="none" anchor="ctr"/>
              <a:lstStyle/>
              <a:p>
                <a:endParaRPr lang="en-US"/>
              </a:p>
            </p:txBody>
          </p:sp>
          <p:sp>
            <p:nvSpPr>
              <p:cNvPr id="185521" name="Rectangle 577"/>
              <p:cNvSpPr>
                <a:spLocks noChangeAspect="1" noChangeArrowheads="1"/>
              </p:cNvSpPr>
              <p:nvPr/>
            </p:nvSpPr>
            <p:spPr bwMode="auto">
              <a:xfrm>
                <a:off x="4746" y="889"/>
                <a:ext cx="96" cy="96"/>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5522" name="Rectangle 578"/>
              <p:cNvSpPr>
                <a:spLocks noChangeAspect="1" noChangeArrowheads="1"/>
              </p:cNvSpPr>
              <p:nvPr/>
            </p:nvSpPr>
            <p:spPr bwMode="auto">
              <a:xfrm>
                <a:off x="4746" y="889"/>
                <a:ext cx="96" cy="3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523" name="Rectangle 579"/>
              <p:cNvSpPr>
                <a:spLocks noChangeAspect="1" noChangeArrowheads="1"/>
              </p:cNvSpPr>
              <p:nvPr/>
            </p:nvSpPr>
            <p:spPr bwMode="auto">
              <a:xfrm>
                <a:off x="4746" y="954"/>
                <a:ext cx="96" cy="31"/>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3892" name="AutoShape 580"/>
              <p:cNvSpPr>
                <a:spLocks noChangeAspect="1" noChangeArrowheads="1"/>
              </p:cNvSpPr>
              <p:nvPr/>
            </p:nvSpPr>
            <p:spPr bwMode="auto">
              <a:xfrm>
                <a:off x="4781" y="923"/>
                <a:ext cx="25" cy="25"/>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13893" name="AutoShape 581"/>
              <p:cNvSpPr>
                <a:spLocks noChangeAspect="1" noChangeArrowheads="1"/>
              </p:cNvSpPr>
              <p:nvPr/>
            </p:nvSpPr>
            <p:spPr bwMode="auto">
              <a:xfrm>
                <a:off x="4813" y="923"/>
                <a:ext cx="24" cy="25"/>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13894" name="AutoShape 582"/>
              <p:cNvSpPr>
                <a:spLocks noChangeAspect="1" noChangeArrowheads="1"/>
              </p:cNvSpPr>
              <p:nvPr/>
            </p:nvSpPr>
            <p:spPr bwMode="auto">
              <a:xfrm>
                <a:off x="4751" y="923"/>
                <a:ext cx="24" cy="25"/>
              </a:xfrm>
              <a:prstGeom prst="star5">
                <a:avLst/>
              </a:prstGeom>
              <a:solidFill>
                <a:srgbClr val="008000"/>
              </a:solidFill>
              <a:ln w="9525">
                <a:noFill/>
                <a:miter lim="800000"/>
                <a:headEnd/>
                <a:tailEnd/>
              </a:ln>
              <a:effectLst/>
            </p:spPr>
            <p:txBody>
              <a:bodyPr wrap="none" anchor="ctr"/>
              <a:lstStyle/>
              <a:p>
                <a:pPr>
                  <a:defRPr/>
                </a:pPr>
                <a:endParaRPr lang="en-US"/>
              </a:p>
            </p:txBody>
          </p:sp>
        </p:grpSp>
      </p:grpSp>
      <p:sp>
        <p:nvSpPr>
          <p:cNvPr id="185476" name="Text Box 583"/>
          <p:cNvSpPr txBox="1">
            <a:spLocks noChangeArrowheads="1"/>
          </p:cNvSpPr>
          <p:nvPr/>
        </p:nvSpPr>
        <p:spPr bwMode="auto">
          <a:xfrm>
            <a:off x="7391400" y="61214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IECI SITE</a:t>
            </a:r>
            <a:endParaRPr lang="en-US" sz="1000" b="1"/>
          </a:p>
        </p:txBody>
      </p:sp>
      <p:grpSp>
        <p:nvGrpSpPr>
          <p:cNvPr id="185477" name="Group 584"/>
          <p:cNvGrpSpPr>
            <a:grpSpLocks/>
          </p:cNvGrpSpPr>
          <p:nvPr/>
        </p:nvGrpSpPr>
        <p:grpSpPr bwMode="auto">
          <a:xfrm>
            <a:off x="7467600" y="6205538"/>
            <a:ext cx="311150" cy="214312"/>
            <a:chOff x="4892" y="4128"/>
            <a:chExt cx="196" cy="135"/>
          </a:xfrm>
        </p:grpSpPr>
        <p:sp>
          <p:nvSpPr>
            <p:cNvPr id="185515" name="Rectangle 585"/>
            <p:cNvSpPr>
              <a:spLocks noChangeAspect="1" noChangeArrowheads="1"/>
            </p:cNvSpPr>
            <p:nvPr/>
          </p:nvSpPr>
          <p:spPr bwMode="auto">
            <a:xfrm>
              <a:off x="4892" y="4128"/>
              <a:ext cx="196" cy="135"/>
            </a:xfrm>
            <a:prstGeom prst="rect">
              <a:avLst/>
            </a:prstGeom>
            <a:solidFill>
              <a:schemeClr val="accent1"/>
            </a:solidFill>
            <a:ln w="19050">
              <a:solidFill>
                <a:schemeClr val="tx1"/>
              </a:solidFill>
              <a:miter lim="800000"/>
              <a:headEnd/>
              <a:tailEnd/>
            </a:ln>
          </p:spPr>
          <p:txBody>
            <a:bodyPr wrap="none" anchor="ctr"/>
            <a:lstStyle/>
            <a:p>
              <a:endParaRPr lang="en-US"/>
            </a:p>
          </p:txBody>
        </p:sp>
        <p:sp>
          <p:nvSpPr>
            <p:cNvPr id="185516" name="Rectangle 586"/>
            <p:cNvSpPr>
              <a:spLocks noChangeAspect="1" noChangeArrowheads="1"/>
            </p:cNvSpPr>
            <p:nvPr/>
          </p:nvSpPr>
          <p:spPr bwMode="auto">
            <a:xfrm>
              <a:off x="4895" y="4133"/>
              <a:ext cx="193" cy="130"/>
            </a:xfrm>
            <a:prstGeom prst="rect">
              <a:avLst/>
            </a:prstGeom>
            <a:noFill/>
            <a:ln w="9525">
              <a:noFill/>
              <a:miter lim="800000"/>
              <a:headEnd/>
              <a:tailEnd/>
            </a:ln>
          </p:spPr>
          <p:txBody>
            <a:bodyPr wrap="none" anchor="ctr"/>
            <a:lstStyle/>
            <a:p>
              <a:pPr algn="ctr"/>
              <a:r>
                <a:rPr lang="en-US" sz="1000" b="1"/>
                <a:t>IECI</a:t>
              </a:r>
            </a:p>
          </p:txBody>
        </p:sp>
      </p:grpSp>
      <p:grpSp>
        <p:nvGrpSpPr>
          <p:cNvPr id="185478" name="Group 587"/>
          <p:cNvGrpSpPr>
            <a:grpSpLocks noChangeAspect="1"/>
          </p:cNvGrpSpPr>
          <p:nvPr/>
        </p:nvGrpSpPr>
        <p:grpSpPr bwMode="auto">
          <a:xfrm>
            <a:off x="7086600" y="6207125"/>
            <a:ext cx="238125" cy="163513"/>
            <a:chOff x="4892" y="4128"/>
            <a:chExt cx="196" cy="135"/>
          </a:xfrm>
        </p:grpSpPr>
        <p:sp>
          <p:nvSpPr>
            <p:cNvPr id="185513" name="Rectangle 588"/>
            <p:cNvSpPr>
              <a:spLocks noChangeAspect="1" noChangeArrowheads="1"/>
            </p:cNvSpPr>
            <p:nvPr/>
          </p:nvSpPr>
          <p:spPr bwMode="auto">
            <a:xfrm>
              <a:off x="4892" y="4128"/>
              <a:ext cx="196" cy="135"/>
            </a:xfrm>
            <a:prstGeom prst="rect">
              <a:avLst/>
            </a:prstGeom>
            <a:solidFill>
              <a:schemeClr val="accent1"/>
            </a:solidFill>
            <a:ln w="19050">
              <a:solidFill>
                <a:schemeClr val="tx1"/>
              </a:solidFill>
              <a:miter lim="800000"/>
              <a:headEnd/>
              <a:tailEnd/>
            </a:ln>
          </p:spPr>
          <p:txBody>
            <a:bodyPr wrap="none" anchor="ctr"/>
            <a:lstStyle/>
            <a:p>
              <a:endParaRPr lang="en-US"/>
            </a:p>
          </p:txBody>
        </p:sp>
        <p:sp>
          <p:nvSpPr>
            <p:cNvPr id="185514" name="Rectangle 589"/>
            <p:cNvSpPr>
              <a:spLocks noChangeAspect="1" noChangeArrowheads="1"/>
            </p:cNvSpPr>
            <p:nvPr/>
          </p:nvSpPr>
          <p:spPr bwMode="auto">
            <a:xfrm>
              <a:off x="4895" y="4133"/>
              <a:ext cx="193" cy="130"/>
            </a:xfrm>
            <a:prstGeom prst="rect">
              <a:avLst/>
            </a:prstGeom>
            <a:noFill/>
            <a:ln w="9525">
              <a:noFill/>
              <a:miter lim="800000"/>
              <a:headEnd/>
              <a:tailEnd/>
            </a:ln>
          </p:spPr>
          <p:txBody>
            <a:bodyPr wrap="none" anchor="ctr"/>
            <a:lstStyle/>
            <a:p>
              <a:pPr algn="ctr"/>
              <a:r>
                <a:rPr lang="en-US" sz="800" b="1"/>
                <a:t>IECI</a:t>
              </a:r>
            </a:p>
          </p:txBody>
        </p:sp>
      </p:grpSp>
      <p:sp>
        <p:nvSpPr>
          <p:cNvPr id="185479" name="Text Box 590"/>
          <p:cNvSpPr txBox="1">
            <a:spLocks noChangeArrowheads="1"/>
          </p:cNvSpPr>
          <p:nvPr/>
        </p:nvSpPr>
        <p:spPr bwMode="auto">
          <a:xfrm>
            <a:off x="2819400" y="1666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FIRE DEPARTMENT</a:t>
            </a:r>
            <a:endParaRPr lang="en-US" sz="1000" b="1"/>
          </a:p>
        </p:txBody>
      </p:sp>
      <p:grpSp>
        <p:nvGrpSpPr>
          <p:cNvPr id="185480" name="Group 591"/>
          <p:cNvGrpSpPr>
            <a:grpSpLocks/>
          </p:cNvGrpSpPr>
          <p:nvPr/>
        </p:nvGrpSpPr>
        <p:grpSpPr bwMode="auto">
          <a:xfrm>
            <a:off x="2895600" y="1733550"/>
            <a:ext cx="228600" cy="228600"/>
            <a:chOff x="1488" y="1152"/>
            <a:chExt cx="144" cy="144"/>
          </a:xfrm>
        </p:grpSpPr>
        <p:sp>
          <p:nvSpPr>
            <p:cNvPr id="185505" name="Rectangle 592"/>
            <p:cNvSpPr>
              <a:spLocks noChangeArrowheads="1"/>
            </p:cNvSpPr>
            <p:nvPr/>
          </p:nvSpPr>
          <p:spPr bwMode="auto">
            <a:xfrm>
              <a:off x="1488" y="1152"/>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5506" name="Group 593"/>
            <p:cNvGrpSpPr>
              <a:grpSpLocks/>
            </p:cNvGrpSpPr>
            <p:nvPr/>
          </p:nvGrpSpPr>
          <p:grpSpPr bwMode="auto">
            <a:xfrm>
              <a:off x="1528" y="1182"/>
              <a:ext cx="64" cy="88"/>
              <a:chOff x="1730" y="1242"/>
              <a:chExt cx="64" cy="88"/>
            </a:xfrm>
          </p:grpSpPr>
          <p:sp>
            <p:nvSpPr>
              <p:cNvPr id="185507" name="AutoShape 594"/>
              <p:cNvSpPr>
                <a:spLocks noChangeArrowheads="1"/>
              </p:cNvSpPr>
              <p:nvPr/>
            </p:nvSpPr>
            <p:spPr bwMode="auto">
              <a:xfrm rot="-5400000">
                <a:off x="1738" y="1248"/>
                <a:ext cx="48" cy="48"/>
              </a:xfrm>
              <a:prstGeom prst="flowChartDelay">
                <a:avLst/>
              </a:prstGeom>
              <a:solidFill>
                <a:srgbClr val="FF0000"/>
              </a:solidFill>
              <a:ln w="9525">
                <a:solidFill>
                  <a:schemeClr val="tx1"/>
                </a:solidFill>
                <a:miter lim="800000"/>
                <a:headEnd/>
                <a:tailEnd/>
              </a:ln>
            </p:spPr>
            <p:txBody>
              <a:bodyPr wrap="none" anchor="ctr"/>
              <a:lstStyle/>
              <a:p>
                <a:endParaRPr lang="en-US"/>
              </a:p>
            </p:txBody>
          </p:sp>
          <p:sp>
            <p:nvSpPr>
              <p:cNvPr id="185508" name="Rectangle 595"/>
              <p:cNvSpPr>
                <a:spLocks noChangeArrowheads="1"/>
              </p:cNvSpPr>
              <p:nvPr/>
            </p:nvSpPr>
            <p:spPr bwMode="auto">
              <a:xfrm>
                <a:off x="1738" y="1282"/>
                <a:ext cx="48" cy="48"/>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85509" name="Rectangle 596"/>
              <p:cNvSpPr>
                <a:spLocks noChangeAspect="1" noChangeArrowheads="1"/>
              </p:cNvSpPr>
              <p:nvPr/>
            </p:nvSpPr>
            <p:spPr bwMode="auto">
              <a:xfrm>
                <a:off x="1788" y="1271"/>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510" name="Rectangle 597"/>
              <p:cNvSpPr>
                <a:spLocks noChangeAspect="1" noChangeArrowheads="1"/>
              </p:cNvSpPr>
              <p:nvPr/>
            </p:nvSpPr>
            <p:spPr bwMode="auto">
              <a:xfrm>
                <a:off x="1730" y="1272"/>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511" name="Oval 598"/>
              <p:cNvSpPr>
                <a:spLocks noChangeAspect="1" noChangeArrowheads="1"/>
              </p:cNvSpPr>
              <p:nvPr/>
            </p:nvSpPr>
            <p:spPr bwMode="auto">
              <a:xfrm>
                <a:off x="1754" y="1271"/>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5512" name="Rectangle 599"/>
              <p:cNvSpPr>
                <a:spLocks noChangeAspect="1" noChangeArrowheads="1"/>
              </p:cNvSpPr>
              <p:nvPr/>
            </p:nvSpPr>
            <p:spPr bwMode="auto">
              <a:xfrm rot="-5400000">
                <a:off x="1759" y="1238"/>
                <a:ext cx="6" cy="13"/>
              </a:xfrm>
              <a:prstGeom prst="rect">
                <a:avLst/>
              </a:prstGeom>
              <a:solidFill>
                <a:schemeClr val="tx1"/>
              </a:solidFill>
              <a:ln w="9525">
                <a:solidFill>
                  <a:schemeClr val="tx1"/>
                </a:solidFill>
                <a:miter lim="800000"/>
                <a:headEnd/>
                <a:tailEnd/>
              </a:ln>
            </p:spPr>
            <p:txBody>
              <a:bodyPr wrap="none" anchor="ctr"/>
              <a:lstStyle/>
              <a:p>
                <a:endParaRPr lang="en-US"/>
              </a:p>
            </p:txBody>
          </p:sp>
        </p:grpSp>
      </p:grpSp>
      <p:grpSp>
        <p:nvGrpSpPr>
          <p:cNvPr id="185481" name="Group 600"/>
          <p:cNvGrpSpPr>
            <a:grpSpLocks noChangeAspect="1"/>
          </p:cNvGrpSpPr>
          <p:nvPr/>
        </p:nvGrpSpPr>
        <p:grpSpPr bwMode="auto">
          <a:xfrm>
            <a:off x="2514600" y="1733550"/>
            <a:ext cx="173038" cy="173038"/>
            <a:chOff x="1488" y="1152"/>
            <a:chExt cx="144" cy="144"/>
          </a:xfrm>
        </p:grpSpPr>
        <p:sp>
          <p:nvSpPr>
            <p:cNvPr id="185497" name="Rectangle 601"/>
            <p:cNvSpPr>
              <a:spLocks noChangeAspect="1" noChangeArrowheads="1"/>
            </p:cNvSpPr>
            <p:nvPr/>
          </p:nvSpPr>
          <p:spPr bwMode="auto">
            <a:xfrm>
              <a:off x="1488" y="1152"/>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5498" name="Group 602"/>
            <p:cNvGrpSpPr>
              <a:grpSpLocks noChangeAspect="1"/>
            </p:cNvGrpSpPr>
            <p:nvPr/>
          </p:nvGrpSpPr>
          <p:grpSpPr bwMode="auto">
            <a:xfrm>
              <a:off x="1528" y="1182"/>
              <a:ext cx="64" cy="88"/>
              <a:chOff x="1730" y="1242"/>
              <a:chExt cx="64" cy="88"/>
            </a:xfrm>
          </p:grpSpPr>
          <p:sp>
            <p:nvSpPr>
              <p:cNvPr id="185499" name="AutoShape 603"/>
              <p:cNvSpPr>
                <a:spLocks noChangeAspect="1" noChangeArrowheads="1"/>
              </p:cNvSpPr>
              <p:nvPr/>
            </p:nvSpPr>
            <p:spPr bwMode="auto">
              <a:xfrm rot="-5400000">
                <a:off x="1738" y="1248"/>
                <a:ext cx="48" cy="48"/>
              </a:xfrm>
              <a:prstGeom prst="flowChartDelay">
                <a:avLst/>
              </a:prstGeom>
              <a:solidFill>
                <a:srgbClr val="FF0000"/>
              </a:solidFill>
              <a:ln w="9525">
                <a:solidFill>
                  <a:schemeClr val="tx1"/>
                </a:solidFill>
                <a:miter lim="800000"/>
                <a:headEnd/>
                <a:tailEnd/>
              </a:ln>
            </p:spPr>
            <p:txBody>
              <a:bodyPr wrap="none" anchor="ctr"/>
              <a:lstStyle/>
              <a:p>
                <a:endParaRPr lang="en-US"/>
              </a:p>
            </p:txBody>
          </p:sp>
          <p:sp>
            <p:nvSpPr>
              <p:cNvPr id="185500" name="Rectangle 604"/>
              <p:cNvSpPr>
                <a:spLocks noChangeAspect="1" noChangeArrowheads="1"/>
              </p:cNvSpPr>
              <p:nvPr/>
            </p:nvSpPr>
            <p:spPr bwMode="auto">
              <a:xfrm>
                <a:off x="1738" y="1282"/>
                <a:ext cx="48" cy="48"/>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85501" name="Rectangle 605"/>
              <p:cNvSpPr>
                <a:spLocks noChangeAspect="1" noChangeArrowheads="1"/>
              </p:cNvSpPr>
              <p:nvPr/>
            </p:nvSpPr>
            <p:spPr bwMode="auto">
              <a:xfrm>
                <a:off x="1788" y="1271"/>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502" name="Rectangle 606"/>
              <p:cNvSpPr>
                <a:spLocks noChangeAspect="1" noChangeArrowheads="1"/>
              </p:cNvSpPr>
              <p:nvPr/>
            </p:nvSpPr>
            <p:spPr bwMode="auto">
              <a:xfrm>
                <a:off x="1730" y="1272"/>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5503" name="Oval 607"/>
              <p:cNvSpPr>
                <a:spLocks noChangeAspect="1" noChangeArrowheads="1"/>
              </p:cNvSpPr>
              <p:nvPr/>
            </p:nvSpPr>
            <p:spPr bwMode="auto">
              <a:xfrm>
                <a:off x="1754" y="1271"/>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5504" name="Rectangle 608"/>
              <p:cNvSpPr>
                <a:spLocks noChangeAspect="1" noChangeArrowheads="1"/>
              </p:cNvSpPr>
              <p:nvPr/>
            </p:nvSpPr>
            <p:spPr bwMode="auto">
              <a:xfrm rot="-5400000">
                <a:off x="1759" y="1238"/>
                <a:ext cx="6" cy="13"/>
              </a:xfrm>
              <a:prstGeom prst="rect">
                <a:avLst/>
              </a:prstGeom>
              <a:solidFill>
                <a:schemeClr val="tx1"/>
              </a:solidFill>
              <a:ln w="9525">
                <a:solidFill>
                  <a:schemeClr val="tx1"/>
                </a:solidFill>
                <a:miter lim="800000"/>
                <a:headEnd/>
                <a:tailEnd/>
              </a:ln>
            </p:spPr>
            <p:txBody>
              <a:bodyPr wrap="none" anchor="ctr"/>
              <a:lstStyle/>
              <a:p>
                <a:endParaRPr lang="en-US"/>
              </a:p>
            </p:txBody>
          </p:sp>
        </p:grpSp>
      </p:grpSp>
      <p:sp>
        <p:nvSpPr>
          <p:cNvPr id="185482" name="Text Box 609"/>
          <p:cNvSpPr txBox="1">
            <a:spLocks noChangeArrowheads="1"/>
          </p:cNvSpPr>
          <p:nvPr/>
        </p:nvSpPr>
        <p:spPr bwMode="auto">
          <a:xfrm>
            <a:off x="0" y="64770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GAS STATION</a:t>
            </a:r>
            <a:endParaRPr lang="en-US" sz="1000" b="1"/>
          </a:p>
        </p:txBody>
      </p:sp>
      <p:grpSp>
        <p:nvGrpSpPr>
          <p:cNvPr id="185483" name="Group 1014"/>
          <p:cNvGrpSpPr>
            <a:grpSpLocks/>
          </p:cNvGrpSpPr>
          <p:nvPr/>
        </p:nvGrpSpPr>
        <p:grpSpPr bwMode="auto">
          <a:xfrm>
            <a:off x="76200" y="6546850"/>
            <a:ext cx="228600" cy="228600"/>
            <a:chOff x="48" y="4124"/>
            <a:chExt cx="144" cy="144"/>
          </a:xfrm>
        </p:grpSpPr>
        <p:sp>
          <p:nvSpPr>
            <p:cNvPr id="185495" name="Rectangle 611"/>
            <p:cNvSpPr>
              <a:spLocks noChangeArrowheads="1"/>
            </p:cNvSpPr>
            <p:nvPr/>
          </p:nvSpPr>
          <p:spPr bwMode="auto">
            <a:xfrm>
              <a:off x="48" y="412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496" name="Picture 1016" descr="npo0000fb"/>
            <p:cNvPicPr>
              <a:picLocks noChangeAspect="1" noChangeArrowheads="1"/>
            </p:cNvPicPr>
            <p:nvPr/>
          </p:nvPicPr>
          <p:blipFill>
            <a:blip r:embed="rId8" cstate="print"/>
            <a:srcRect/>
            <a:stretch>
              <a:fillRect/>
            </a:stretch>
          </p:blipFill>
          <p:spPr bwMode="auto">
            <a:xfrm>
              <a:off x="78" y="4156"/>
              <a:ext cx="92" cy="85"/>
            </a:xfrm>
            <a:prstGeom prst="rect">
              <a:avLst/>
            </a:prstGeom>
            <a:noFill/>
            <a:ln w="9525" algn="ctr">
              <a:noFill/>
              <a:miter lim="800000"/>
              <a:headEnd/>
              <a:tailEnd/>
            </a:ln>
          </p:spPr>
        </p:pic>
      </p:grpSp>
      <p:grpSp>
        <p:nvGrpSpPr>
          <p:cNvPr id="185484" name="Group 1017"/>
          <p:cNvGrpSpPr>
            <a:grpSpLocks/>
          </p:cNvGrpSpPr>
          <p:nvPr/>
        </p:nvGrpSpPr>
        <p:grpSpPr bwMode="auto">
          <a:xfrm>
            <a:off x="1828800" y="6553200"/>
            <a:ext cx="173038" cy="173038"/>
            <a:chOff x="1152" y="4128"/>
            <a:chExt cx="109" cy="109"/>
          </a:xfrm>
        </p:grpSpPr>
        <p:sp>
          <p:nvSpPr>
            <p:cNvPr id="185493" name="Rectangle 614"/>
            <p:cNvSpPr>
              <a:spLocks noChangeAspect="1" noChangeArrowheads="1"/>
            </p:cNvSpPr>
            <p:nvPr/>
          </p:nvSpPr>
          <p:spPr bwMode="auto">
            <a:xfrm>
              <a:off x="1152" y="4128"/>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494" name="Picture 1019" descr="npo0000fd"/>
            <p:cNvPicPr>
              <a:picLocks noChangeAspect="1" noChangeArrowheads="1"/>
            </p:cNvPicPr>
            <p:nvPr/>
          </p:nvPicPr>
          <p:blipFill>
            <a:blip r:embed="rId9" cstate="print"/>
            <a:srcRect/>
            <a:stretch>
              <a:fillRect/>
            </a:stretch>
          </p:blipFill>
          <p:spPr bwMode="auto">
            <a:xfrm>
              <a:off x="1175" y="4152"/>
              <a:ext cx="69" cy="65"/>
            </a:xfrm>
            <a:prstGeom prst="rect">
              <a:avLst/>
            </a:prstGeom>
            <a:noFill/>
            <a:ln w="9525" algn="ctr">
              <a:noFill/>
              <a:miter lim="800000"/>
              <a:headEnd/>
              <a:tailEnd/>
            </a:ln>
          </p:spPr>
        </p:pic>
      </p:grpSp>
      <p:sp>
        <p:nvSpPr>
          <p:cNvPr id="185485" name="Text Box 616"/>
          <p:cNvSpPr txBox="1">
            <a:spLocks noChangeArrowheads="1"/>
          </p:cNvSpPr>
          <p:nvPr/>
        </p:nvSpPr>
        <p:spPr bwMode="auto">
          <a:xfrm>
            <a:off x="2819400" y="3048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STRUCTURES</a:t>
            </a:r>
          </a:p>
        </p:txBody>
      </p:sp>
      <p:sp>
        <p:nvSpPr>
          <p:cNvPr id="185486" name="Text Box 617"/>
          <p:cNvSpPr txBox="1">
            <a:spLocks noChangeArrowheads="1"/>
          </p:cNvSpPr>
          <p:nvPr/>
        </p:nvSpPr>
        <p:spPr bwMode="auto">
          <a:xfrm>
            <a:off x="7391400" y="6492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UNITED NATIONS</a:t>
            </a:r>
            <a:endParaRPr lang="en-US" sz="1000" b="1"/>
          </a:p>
        </p:txBody>
      </p:sp>
      <p:grpSp>
        <p:nvGrpSpPr>
          <p:cNvPr id="185487" name="Group 1150"/>
          <p:cNvGrpSpPr>
            <a:grpSpLocks/>
          </p:cNvGrpSpPr>
          <p:nvPr/>
        </p:nvGrpSpPr>
        <p:grpSpPr bwMode="auto">
          <a:xfrm>
            <a:off x="7467600" y="6553200"/>
            <a:ext cx="228600" cy="228600"/>
            <a:chOff x="4704" y="4128"/>
            <a:chExt cx="144" cy="144"/>
          </a:xfrm>
        </p:grpSpPr>
        <p:sp>
          <p:nvSpPr>
            <p:cNvPr id="185491" name="Rectangle 619"/>
            <p:cNvSpPr>
              <a:spLocks noChangeArrowheads="1"/>
            </p:cNvSpPr>
            <p:nvPr/>
          </p:nvSpPr>
          <p:spPr bwMode="auto">
            <a:xfrm>
              <a:off x="4704" y="4128"/>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492" name="Picture 1152" descr="npo0000ff"/>
            <p:cNvPicPr>
              <a:picLocks noChangeAspect="1" noChangeArrowheads="1"/>
            </p:cNvPicPr>
            <p:nvPr/>
          </p:nvPicPr>
          <p:blipFill>
            <a:blip r:embed="rId10" cstate="print"/>
            <a:srcRect/>
            <a:stretch>
              <a:fillRect/>
            </a:stretch>
          </p:blipFill>
          <p:spPr bwMode="auto">
            <a:xfrm>
              <a:off x="4728" y="4152"/>
              <a:ext cx="98" cy="98"/>
            </a:xfrm>
            <a:prstGeom prst="rect">
              <a:avLst/>
            </a:prstGeom>
            <a:noFill/>
            <a:ln w="9525" algn="ctr">
              <a:noFill/>
              <a:miter lim="800000"/>
              <a:headEnd/>
              <a:tailEnd/>
            </a:ln>
          </p:spPr>
        </p:pic>
      </p:grpSp>
      <p:grpSp>
        <p:nvGrpSpPr>
          <p:cNvPr id="185488" name="Group 1153"/>
          <p:cNvGrpSpPr>
            <a:grpSpLocks/>
          </p:cNvGrpSpPr>
          <p:nvPr/>
        </p:nvGrpSpPr>
        <p:grpSpPr bwMode="auto">
          <a:xfrm>
            <a:off x="7142163" y="6553200"/>
            <a:ext cx="173037" cy="173038"/>
            <a:chOff x="4499" y="4128"/>
            <a:chExt cx="109" cy="109"/>
          </a:xfrm>
        </p:grpSpPr>
        <p:sp>
          <p:nvSpPr>
            <p:cNvPr id="185489" name="Rectangle 622"/>
            <p:cNvSpPr>
              <a:spLocks noChangeAspect="1" noChangeArrowheads="1"/>
            </p:cNvSpPr>
            <p:nvPr/>
          </p:nvSpPr>
          <p:spPr bwMode="auto">
            <a:xfrm>
              <a:off x="4499" y="4128"/>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85490" name="Picture 1155" descr="npo000101"/>
            <p:cNvPicPr>
              <a:picLocks noChangeAspect="1" noChangeArrowheads="1"/>
            </p:cNvPicPr>
            <p:nvPr/>
          </p:nvPicPr>
          <p:blipFill>
            <a:blip r:embed="rId11" cstate="print"/>
            <a:srcRect/>
            <a:stretch>
              <a:fillRect/>
            </a:stretch>
          </p:blipFill>
          <p:spPr bwMode="auto">
            <a:xfrm>
              <a:off x="4517" y="4146"/>
              <a:ext cx="74" cy="74"/>
            </a:xfrm>
            <a:prstGeom prst="rect">
              <a:avLst/>
            </a:prstGeom>
            <a:noFill/>
            <a:ln w="9525" algn="ctr">
              <a:noFill/>
              <a:miter lim="800000"/>
              <a:headEnd/>
              <a:tailEnd/>
            </a:ln>
          </p:spPr>
        </p:pic>
      </p:gr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ext Box 2"/>
          <p:cNvSpPr txBox="1">
            <a:spLocks noChangeArrowheads="1"/>
          </p:cNvSpPr>
          <p:nvPr/>
        </p:nvSpPr>
        <p:spPr bwMode="auto">
          <a:xfrm>
            <a:off x="3057525" y="-76200"/>
            <a:ext cx="2962275" cy="396875"/>
          </a:xfrm>
          <a:prstGeom prst="rect">
            <a:avLst/>
          </a:prstGeom>
          <a:noFill/>
          <a:ln w="9525">
            <a:noFill/>
            <a:miter lim="800000"/>
            <a:headEnd/>
            <a:tailEnd/>
          </a:ln>
        </p:spPr>
        <p:txBody>
          <a:bodyPr wrap="none">
            <a:spAutoFit/>
          </a:bodyPr>
          <a:lstStyle/>
          <a:p>
            <a:r>
              <a:rPr lang="en-US" sz="2000" b="1" u="sng">
                <a:solidFill>
                  <a:srgbClr val="0000FF"/>
                </a:solidFill>
              </a:rPr>
              <a:t>Infrastructure Symbols</a:t>
            </a:r>
          </a:p>
        </p:txBody>
      </p:sp>
      <p:sp>
        <p:nvSpPr>
          <p:cNvPr id="186371" name="Text Box 3"/>
          <p:cNvSpPr txBox="1">
            <a:spLocks noChangeArrowheads="1"/>
          </p:cNvSpPr>
          <p:nvPr/>
        </p:nvSpPr>
        <p:spPr bwMode="auto">
          <a:xfrm>
            <a:off x="0" y="31242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AIRPORT</a:t>
            </a:r>
            <a:endParaRPr lang="en-US" sz="1000" b="1"/>
          </a:p>
        </p:txBody>
      </p:sp>
      <p:sp>
        <p:nvSpPr>
          <p:cNvPr id="186372" name="Text Box 4"/>
          <p:cNvSpPr txBox="1">
            <a:spLocks noChangeArrowheads="1"/>
          </p:cNvSpPr>
          <p:nvPr/>
        </p:nvSpPr>
        <p:spPr bwMode="auto">
          <a:xfrm>
            <a:off x="0" y="20288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OIL DEPOT</a:t>
            </a:r>
            <a:endParaRPr lang="en-US" sz="1000" b="1"/>
          </a:p>
        </p:txBody>
      </p:sp>
      <p:grpSp>
        <p:nvGrpSpPr>
          <p:cNvPr id="186373" name="Group 5"/>
          <p:cNvGrpSpPr>
            <a:grpSpLocks/>
          </p:cNvGrpSpPr>
          <p:nvPr/>
        </p:nvGrpSpPr>
        <p:grpSpPr bwMode="auto">
          <a:xfrm>
            <a:off x="1752600" y="3175000"/>
            <a:ext cx="319088" cy="274638"/>
            <a:chOff x="1574" y="1220"/>
            <a:chExt cx="201" cy="173"/>
          </a:xfrm>
        </p:grpSpPr>
        <p:sp>
          <p:nvSpPr>
            <p:cNvPr id="186883" name="Rectangle 6"/>
            <p:cNvSpPr>
              <a:spLocks noChangeAspect="1" noChangeArrowheads="1"/>
            </p:cNvSpPr>
            <p:nvPr/>
          </p:nvSpPr>
          <p:spPr bwMode="auto">
            <a:xfrm>
              <a:off x="1619" y="1248"/>
              <a:ext cx="109" cy="109"/>
            </a:xfrm>
            <a:prstGeom prst="rect">
              <a:avLst/>
            </a:prstGeom>
            <a:solidFill>
              <a:schemeClr val="accent1"/>
            </a:solidFill>
            <a:ln w="15875">
              <a:solidFill>
                <a:schemeClr val="tx1"/>
              </a:solidFill>
              <a:miter lim="800000"/>
              <a:headEnd/>
              <a:tailEnd/>
            </a:ln>
          </p:spPr>
          <p:txBody>
            <a:bodyPr wrap="none" anchor="ctr"/>
            <a:lstStyle/>
            <a:p>
              <a:endParaRPr lang="en-US"/>
            </a:p>
          </p:txBody>
        </p:sp>
        <p:sp>
          <p:nvSpPr>
            <p:cNvPr id="186884" name="Rectangle 7"/>
            <p:cNvSpPr>
              <a:spLocks noChangeArrowheads="1"/>
            </p:cNvSpPr>
            <p:nvPr/>
          </p:nvSpPr>
          <p:spPr bwMode="auto">
            <a:xfrm>
              <a:off x="1574" y="1220"/>
              <a:ext cx="201" cy="173"/>
            </a:xfrm>
            <a:prstGeom prst="rect">
              <a:avLst/>
            </a:prstGeom>
            <a:noFill/>
            <a:ln w="9525">
              <a:noFill/>
              <a:miter lim="800000"/>
              <a:headEnd/>
              <a:tailEnd/>
            </a:ln>
          </p:spPr>
          <p:txBody>
            <a:bodyPr wrap="none" anchor="ctr">
              <a:spAutoFit/>
            </a:bodyPr>
            <a:lstStyle/>
            <a:p>
              <a:r>
                <a:rPr lang="en-US" altLang="ko-KR" sz="1200">
                  <a:ea typeface="굴림" charset="-127"/>
                  <a:sym typeface="Wingdings" pitchFamily="2" charset="2"/>
                </a:rPr>
                <a:t></a:t>
              </a:r>
              <a:endParaRPr lang="en-US" altLang="ko-KR" sz="1200">
                <a:ea typeface="굴림" charset="-127"/>
                <a:sym typeface="Webdings" pitchFamily="18" charset="2"/>
              </a:endParaRPr>
            </a:p>
          </p:txBody>
        </p:sp>
      </p:grpSp>
      <p:grpSp>
        <p:nvGrpSpPr>
          <p:cNvPr id="186374" name="Group 8"/>
          <p:cNvGrpSpPr>
            <a:grpSpLocks/>
          </p:cNvGrpSpPr>
          <p:nvPr/>
        </p:nvGrpSpPr>
        <p:grpSpPr bwMode="auto">
          <a:xfrm>
            <a:off x="30163" y="3155950"/>
            <a:ext cx="341312" cy="304800"/>
            <a:chOff x="1308" y="1226"/>
            <a:chExt cx="215" cy="192"/>
          </a:xfrm>
        </p:grpSpPr>
        <p:sp>
          <p:nvSpPr>
            <p:cNvPr id="186881" name="Rectangle 9"/>
            <p:cNvSpPr>
              <a:spLocks noChangeArrowheads="1"/>
            </p:cNvSpPr>
            <p:nvPr/>
          </p:nvSpPr>
          <p:spPr bwMode="auto">
            <a:xfrm>
              <a:off x="1344" y="1248"/>
              <a:ext cx="144" cy="144"/>
            </a:xfrm>
            <a:prstGeom prst="rect">
              <a:avLst/>
            </a:prstGeom>
            <a:solidFill>
              <a:schemeClr val="accent1"/>
            </a:solidFill>
            <a:ln w="15875">
              <a:solidFill>
                <a:schemeClr val="tx1"/>
              </a:solidFill>
              <a:miter lim="800000"/>
              <a:headEnd/>
              <a:tailEnd/>
            </a:ln>
          </p:spPr>
          <p:txBody>
            <a:bodyPr wrap="none" anchor="ctr"/>
            <a:lstStyle/>
            <a:p>
              <a:endParaRPr lang="en-US"/>
            </a:p>
          </p:txBody>
        </p:sp>
        <p:sp>
          <p:nvSpPr>
            <p:cNvPr id="186882" name="Rectangle 10"/>
            <p:cNvSpPr>
              <a:spLocks noChangeArrowheads="1"/>
            </p:cNvSpPr>
            <p:nvPr/>
          </p:nvSpPr>
          <p:spPr bwMode="auto">
            <a:xfrm>
              <a:off x="1308" y="1226"/>
              <a:ext cx="215" cy="192"/>
            </a:xfrm>
            <a:prstGeom prst="rect">
              <a:avLst/>
            </a:prstGeom>
            <a:noFill/>
            <a:ln w="9525">
              <a:noFill/>
              <a:miter lim="800000"/>
              <a:headEnd/>
              <a:tailEnd/>
            </a:ln>
          </p:spPr>
          <p:txBody>
            <a:bodyPr wrap="none" anchor="ctr">
              <a:spAutoFit/>
            </a:bodyPr>
            <a:lstStyle/>
            <a:p>
              <a:r>
                <a:rPr lang="en-US" altLang="ko-KR" sz="1400">
                  <a:ea typeface="굴림" charset="-127"/>
                  <a:sym typeface="Wingdings" pitchFamily="2" charset="2"/>
                </a:rPr>
                <a:t></a:t>
              </a:r>
              <a:endParaRPr lang="en-US" altLang="ko-KR" sz="1400">
                <a:ea typeface="굴림" charset="-127"/>
                <a:sym typeface="Webdings" pitchFamily="18" charset="2"/>
              </a:endParaRPr>
            </a:p>
          </p:txBody>
        </p:sp>
      </p:grpSp>
      <p:grpSp>
        <p:nvGrpSpPr>
          <p:cNvPr id="186375" name="Group 11"/>
          <p:cNvGrpSpPr>
            <a:grpSpLocks/>
          </p:cNvGrpSpPr>
          <p:nvPr/>
        </p:nvGrpSpPr>
        <p:grpSpPr bwMode="auto">
          <a:xfrm>
            <a:off x="0" y="2057400"/>
            <a:ext cx="361950" cy="304800"/>
            <a:chOff x="5946" y="2352"/>
            <a:chExt cx="228" cy="192"/>
          </a:xfrm>
        </p:grpSpPr>
        <p:sp>
          <p:nvSpPr>
            <p:cNvPr id="186879" name="Rectangle 12"/>
            <p:cNvSpPr>
              <a:spLocks noChangeArrowheads="1"/>
            </p:cNvSpPr>
            <p:nvPr/>
          </p:nvSpPr>
          <p:spPr bwMode="auto">
            <a:xfrm>
              <a:off x="5988" y="2379"/>
              <a:ext cx="144" cy="144"/>
            </a:xfrm>
            <a:prstGeom prst="rect">
              <a:avLst/>
            </a:prstGeom>
            <a:solidFill>
              <a:srgbClr val="B2B2B2"/>
            </a:solidFill>
            <a:ln w="15875">
              <a:solidFill>
                <a:schemeClr val="tx1"/>
              </a:solidFill>
              <a:miter lim="800000"/>
              <a:headEnd/>
              <a:tailEnd/>
            </a:ln>
          </p:spPr>
          <p:txBody>
            <a:bodyPr wrap="none" anchor="ctr"/>
            <a:lstStyle/>
            <a:p>
              <a:endParaRPr lang="en-US"/>
            </a:p>
          </p:txBody>
        </p:sp>
        <p:sp>
          <p:nvSpPr>
            <p:cNvPr id="186880" name="Rectangle 13"/>
            <p:cNvSpPr>
              <a:spLocks noChangeArrowheads="1"/>
            </p:cNvSpPr>
            <p:nvPr/>
          </p:nvSpPr>
          <p:spPr bwMode="auto">
            <a:xfrm>
              <a:off x="5946" y="2352"/>
              <a:ext cx="228" cy="192"/>
            </a:xfrm>
            <a:prstGeom prst="rect">
              <a:avLst/>
            </a:prstGeom>
            <a:noFill/>
            <a:ln w="9525">
              <a:noFill/>
              <a:miter lim="800000"/>
              <a:headEnd/>
              <a:tailEnd/>
            </a:ln>
          </p:spPr>
          <p:txBody>
            <a:bodyPr wrap="none" anchor="ctr">
              <a:spAutoFit/>
            </a:bodyPr>
            <a:lstStyle/>
            <a:p>
              <a:r>
                <a:rPr lang="en-US" altLang="ko-KR" sz="1400">
                  <a:ea typeface="굴림" charset="-127"/>
                  <a:sym typeface="Webdings" pitchFamily="18" charset="2"/>
                </a:rPr>
                <a:t></a:t>
              </a:r>
            </a:p>
          </p:txBody>
        </p:sp>
      </p:grpSp>
      <p:grpSp>
        <p:nvGrpSpPr>
          <p:cNvPr id="186376" name="Group 14"/>
          <p:cNvGrpSpPr>
            <a:grpSpLocks/>
          </p:cNvGrpSpPr>
          <p:nvPr/>
        </p:nvGrpSpPr>
        <p:grpSpPr bwMode="auto">
          <a:xfrm>
            <a:off x="1766888" y="2087563"/>
            <a:ext cx="336550" cy="274637"/>
            <a:chOff x="2482" y="1647"/>
            <a:chExt cx="212" cy="173"/>
          </a:xfrm>
        </p:grpSpPr>
        <p:sp>
          <p:nvSpPr>
            <p:cNvPr id="186877" name="Rectangle 15"/>
            <p:cNvSpPr>
              <a:spLocks noChangeAspect="1" noChangeArrowheads="1"/>
            </p:cNvSpPr>
            <p:nvPr/>
          </p:nvSpPr>
          <p:spPr bwMode="auto">
            <a:xfrm>
              <a:off x="2531" y="1680"/>
              <a:ext cx="109" cy="109"/>
            </a:xfrm>
            <a:prstGeom prst="rect">
              <a:avLst/>
            </a:prstGeom>
            <a:solidFill>
              <a:srgbClr val="B2B2B2"/>
            </a:solidFill>
            <a:ln w="15875">
              <a:solidFill>
                <a:schemeClr val="tx1"/>
              </a:solidFill>
              <a:miter lim="800000"/>
              <a:headEnd/>
              <a:tailEnd/>
            </a:ln>
          </p:spPr>
          <p:txBody>
            <a:bodyPr wrap="none" anchor="ctr"/>
            <a:lstStyle/>
            <a:p>
              <a:endParaRPr lang="en-US"/>
            </a:p>
          </p:txBody>
        </p:sp>
        <p:sp>
          <p:nvSpPr>
            <p:cNvPr id="186878" name="Rectangle 16"/>
            <p:cNvSpPr>
              <a:spLocks noChangeArrowheads="1"/>
            </p:cNvSpPr>
            <p:nvPr/>
          </p:nvSpPr>
          <p:spPr bwMode="auto">
            <a:xfrm>
              <a:off x="2482" y="1647"/>
              <a:ext cx="212" cy="173"/>
            </a:xfrm>
            <a:prstGeom prst="rect">
              <a:avLst/>
            </a:prstGeom>
            <a:noFill/>
            <a:ln w="9525">
              <a:noFill/>
              <a:miter lim="800000"/>
              <a:headEnd/>
              <a:tailEnd/>
            </a:ln>
          </p:spPr>
          <p:txBody>
            <a:bodyPr wrap="none" anchor="ctr">
              <a:spAutoFit/>
            </a:bodyPr>
            <a:lstStyle/>
            <a:p>
              <a:r>
                <a:rPr lang="en-US" altLang="ko-KR" sz="1200">
                  <a:ea typeface="굴림" charset="-127"/>
                  <a:sym typeface="Webdings" pitchFamily="18" charset="2"/>
                </a:rPr>
                <a:t></a:t>
              </a:r>
            </a:p>
          </p:txBody>
        </p:sp>
      </p:grpSp>
      <p:sp>
        <p:nvSpPr>
          <p:cNvPr id="186377" name="Text Box 17"/>
          <p:cNvSpPr txBox="1">
            <a:spLocks noChangeArrowheads="1"/>
          </p:cNvSpPr>
          <p:nvPr/>
        </p:nvSpPr>
        <p:spPr bwMode="auto">
          <a:xfrm>
            <a:off x="0" y="5905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POWER PLANT</a:t>
            </a:r>
            <a:endParaRPr lang="en-US" sz="800" b="1"/>
          </a:p>
        </p:txBody>
      </p:sp>
      <p:sp>
        <p:nvSpPr>
          <p:cNvPr id="186378" name="Text Box 18"/>
          <p:cNvSpPr txBox="1">
            <a:spLocks noChangeArrowheads="1"/>
          </p:cNvSpPr>
          <p:nvPr/>
        </p:nvSpPr>
        <p:spPr bwMode="auto">
          <a:xfrm>
            <a:off x="0" y="13144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WATER FACILITY</a:t>
            </a:r>
            <a:endParaRPr lang="en-US" sz="800" b="1"/>
          </a:p>
        </p:txBody>
      </p:sp>
      <p:grpSp>
        <p:nvGrpSpPr>
          <p:cNvPr id="186379" name="Group 19"/>
          <p:cNvGrpSpPr>
            <a:grpSpLocks noChangeAspect="1"/>
          </p:cNvGrpSpPr>
          <p:nvPr/>
        </p:nvGrpSpPr>
        <p:grpSpPr bwMode="auto">
          <a:xfrm>
            <a:off x="1843088" y="1412875"/>
            <a:ext cx="173037" cy="173038"/>
            <a:chOff x="1248" y="2496"/>
            <a:chExt cx="144" cy="144"/>
          </a:xfrm>
        </p:grpSpPr>
        <p:sp>
          <p:nvSpPr>
            <p:cNvPr id="186871" name="Rectangle 20"/>
            <p:cNvSpPr>
              <a:spLocks noChangeAspect="1" noChangeArrowheads="1"/>
            </p:cNvSpPr>
            <p:nvPr/>
          </p:nvSpPr>
          <p:spPr bwMode="auto">
            <a:xfrm>
              <a:off x="1248" y="249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6872" name="Group 21"/>
            <p:cNvGrpSpPr>
              <a:grpSpLocks noChangeAspect="1"/>
            </p:cNvGrpSpPr>
            <p:nvPr/>
          </p:nvGrpSpPr>
          <p:grpSpPr bwMode="auto">
            <a:xfrm>
              <a:off x="1280" y="2544"/>
              <a:ext cx="83" cy="52"/>
              <a:chOff x="1296" y="1798"/>
              <a:chExt cx="83" cy="52"/>
            </a:xfrm>
          </p:grpSpPr>
          <p:sp>
            <p:nvSpPr>
              <p:cNvPr id="186873" name="Line 22"/>
              <p:cNvSpPr>
                <a:spLocks noChangeAspect="1" noChangeShapeType="1"/>
              </p:cNvSpPr>
              <p:nvPr/>
            </p:nvSpPr>
            <p:spPr bwMode="auto">
              <a:xfrm>
                <a:off x="1296" y="1824"/>
                <a:ext cx="48" cy="0"/>
              </a:xfrm>
              <a:prstGeom prst="line">
                <a:avLst/>
              </a:prstGeom>
              <a:noFill/>
              <a:ln w="19050">
                <a:solidFill>
                  <a:srgbClr val="3366FF"/>
                </a:solidFill>
                <a:round/>
                <a:headEnd/>
                <a:tailEnd/>
              </a:ln>
            </p:spPr>
            <p:txBody>
              <a:bodyPr/>
              <a:lstStyle/>
              <a:p>
                <a:endParaRPr lang="en-US"/>
              </a:p>
            </p:txBody>
          </p:sp>
          <p:sp>
            <p:nvSpPr>
              <p:cNvPr id="186874" name="Freeform 23"/>
              <p:cNvSpPr>
                <a:spLocks noChangeAspect="1"/>
              </p:cNvSpPr>
              <p:nvPr/>
            </p:nvSpPr>
            <p:spPr bwMode="auto">
              <a:xfrm>
                <a:off x="1337" y="1799"/>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9525">
                <a:solidFill>
                  <a:srgbClr val="3366FF"/>
                </a:solidFill>
                <a:round/>
                <a:headEnd type="none" w="med" len="med"/>
                <a:tailEnd type="none" w="med" len="med"/>
              </a:ln>
            </p:spPr>
            <p:txBody>
              <a:bodyPr/>
              <a:lstStyle/>
              <a:p>
                <a:endParaRPr lang="en-US"/>
              </a:p>
            </p:txBody>
          </p:sp>
          <p:sp>
            <p:nvSpPr>
              <p:cNvPr id="186875" name="Freeform 24"/>
              <p:cNvSpPr>
                <a:spLocks noChangeAspect="1"/>
              </p:cNvSpPr>
              <p:nvPr/>
            </p:nvSpPr>
            <p:spPr bwMode="auto">
              <a:xfrm rot="-5400000">
                <a:off x="1336" y="1786"/>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12700" cmpd="sng">
                <a:solidFill>
                  <a:srgbClr val="3366FF"/>
                </a:solidFill>
                <a:round/>
                <a:headEnd type="none" w="med" len="med"/>
                <a:tailEnd type="none" w="med" len="med"/>
              </a:ln>
            </p:spPr>
            <p:txBody>
              <a:bodyPr/>
              <a:lstStyle/>
              <a:p>
                <a:endParaRPr lang="en-US"/>
              </a:p>
            </p:txBody>
          </p:sp>
          <p:sp>
            <p:nvSpPr>
              <p:cNvPr id="186876" name="Freeform 25"/>
              <p:cNvSpPr>
                <a:spLocks noChangeAspect="1"/>
              </p:cNvSpPr>
              <p:nvPr/>
            </p:nvSpPr>
            <p:spPr bwMode="auto">
              <a:xfrm>
                <a:off x="1343" y="1823"/>
                <a:ext cx="36" cy="27"/>
              </a:xfrm>
              <a:custGeom>
                <a:avLst/>
                <a:gdLst>
                  <a:gd name="T0" fmla="*/ 0 w 36"/>
                  <a:gd name="T1" fmla="*/ 0 h 27"/>
                  <a:gd name="T2" fmla="*/ 19 w 36"/>
                  <a:gd name="T3" fmla="*/ 2 h 27"/>
                  <a:gd name="T4" fmla="*/ 33 w 36"/>
                  <a:gd name="T5" fmla="*/ 12 h 27"/>
                  <a:gd name="T6" fmla="*/ 36 w 36"/>
                  <a:gd name="T7" fmla="*/ 27 h 27"/>
                  <a:gd name="T8" fmla="*/ 0 60000 65536"/>
                  <a:gd name="T9" fmla="*/ 0 60000 65536"/>
                  <a:gd name="T10" fmla="*/ 0 60000 65536"/>
                  <a:gd name="T11" fmla="*/ 0 60000 65536"/>
                  <a:gd name="T12" fmla="*/ 0 w 36"/>
                  <a:gd name="T13" fmla="*/ 0 h 27"/>
                  <a:gd name="T14" fmla="*/ 36 w 36"/>
                  <a:gd name="T15" fmla="*/ 27 h 27"/>
                </a:gdLst>
                <a:ahLst/>
                <a:cxnLst>
                  <a:cxn ang="T8">
                    <a:pos x="T0" y="T1"/>
                  </a:cxn>
                  <a:cxn ang="T9">
                    <a:pos x="T2" y="T3"/>
                  </a:cxn>
                  <a:cxn ang="T10">
                    <a:pos x="T4" y="T5"/>
                  </a:cxn>
                  <a:cxn ang="T11">
                    <a:pos x="T6" y="T7"/>
                  </a:cxn>
                </a:cxnLst>
                <a:rect l="T12" t="T13" r="T14" b="T15"/>
                <a:pathLst>
                  <a:path w="36" h="27">
                    <a:moveTo>
                      <a:pt x="0" y="0"/>
                    </a:moveTo>
                    <a:lnTo>
                      <a:pt x="19" y="2"/>
                    </a:lnTo>
                    <a:lnTo>
                      <a:pt x="33" y="12"/>
                    </a:lnTo>
                    <a:lnTo>
                      <a:pt x="36" y="27"/>
                    </a:lnTo>
                  </a:path>
                </a:pathLst>
              </a:custGeom>
              <a:noFill/>
              <a:ln w="19050" cmpd="sng">
                <a:solidFill>
                  <a:srgbClr val="3366FF"/>
                </a:solidFill>
                <a:round/>
                <a:headEnd type="none" w="med" len="med"/>
                <a:tailEnd type="none" w="med" len="med"/>
              </a:ln>
            </p:spPr>
            <p:txBody>
              <a:bodyPr/>
              <a:lstStyle/>
              <a:p>
                <a:endParaRPr lang="en-US"/>
              </a:p>
            </p:txBody>
          </p:sp>
        </p:grpSp>
      </p:grpSp>
      <p:grpSp>
        <p:nvGrpSpPr>
          <p:cNvPr id="186380" name="Group 26"/>
          <p:cNvGrpSpPr>
            <a:grpSpLocks/>
          </p:cNvGrpSpPr>
          <p:nvPr/>
        </p:nvGrpSpPr>
        <p:grpSpPr bwMode="auto">
          <a:xfrm>
            <a:off x="1822450" y="685800"/>
            <a:ext cx="173038" cy="173038"/>
            <a:chOff x="1824" y="4464"/>
            <a:chExt cx="109" cy="109"/>
          </a:xfrm>
        </p:grpSpPr>
        <p:sp>
          <p:nvSpPr>
            <p:cNvPr id="186869" name="Rectangle 27"/>
            <p:cNvSpPr>
              <a:spLocks noChangeAspect="1" noChangeArrowheads="1"/>
            </p:cNvSpPr>
            <p:nvPr/>
          </p:nvSpPr>
          <p:spPr bwMode="auto">
            <a:xfrm>
              <a:off x="1824" y="4464"/>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870" name="AutoShape 28"/>
            <p:cNvSpPr>
              <a:spLocks noChangeAspect="1" noChangeArrowheads="1"/>
            </p:cNvSpPr>
            <p:nvPr/>
          </p:nvSpPr>
          <p:spPr bwMode="auto">
            <a:xfrm>
              <a:off x="1860" y="4484"/>
              <a:ext cx="37" cy="72"/>
            </a:xfrm>
            <a:prstGeom prst="lightningBolt">
              <a:avLst/>
            </a:prstGeom>
            <a:gradFill rotWithShape="1">
              <a:gsLst>
                <a:gs pos="0">
                  <a:srgbClr val="FF6600"/>
                </a:gs>
                <a:gs pos="100000">
                  <a:srgbClr val="FFFF00"/>
                </a:gs>
              </a:gsLst>
              <a:lin ang="2700000" scaled="1"/>
            </a:gradFill>
            <a:ln w="12700">
              <a:solidFill>
                <a:schemeClr val="tx1"/>
              </a:solidFill>
              <a:miter lim="800000"/>
              <a:headEnd/>
              <a:tailEnd/>
            </a:ln>
          </p:spPr>
          <p:txBody>
            <a:bodyPr wrap="none" anchor="ctr"/>
            <a:lstStyle/>
            <a:p>
              <a:endParaRPr lang="en-US"/>
            </a:p>
          </p:txBody>
        </p:sp>
      </p:grpSp>
      <p:sp>
        <p:nvSpPr>
          <p:cNvPr id="186381" name="Text Box 29"/>
          <p:cNvSpPr txBox="1">
            <a:spLocks noChangeArrowheads="1"/>
          </p:cNvSpPr>
          <p:nvPr/>
        </p:nvSpPr>
        <p:spPr bwMode="auto">
          <a:xfrm>
            <a:off x="0" y="16764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OIL FACILITY</a:t>
            </a:r>
            <a:endParaRPr lang="en-US" sz="1000" b="1"/>
          </a:p>
        </p:txBody>
      </p:sp>
      <p:grpSp>
        <p:nvGrpSpPr>
          <p:cNvPr id="186382" name="Group 30"/>
          <p:cNvGrpSpPr>
            <a:grpSpLocks noChangeAspect="1"/>
          </p:cNvGrpSpPr>
          <p:nvPr/>
        </p:nvGrpSpPr>
        <p:grpSpPr bwMode="auto">
          <a:xfrm>
            <a:off x="1843088" y="1763713"/>
            <a:ext cx="173037" cy="173037"/>
            <a:chOff x="1824" y="2496"/>
            <a:chExt cx="144" cy="144"/>
          </a:xfrm>
        </p:grpSpPr>
        <p:sp>
          <p:nvSpPr>
            <p:cNvPr id="186865" name="Rectangle 31"/>
            <p:cNvSpPr>
              <a:spLocks noChangeAspect="1" noChangeArrowheads="1"/>
            </p:cNvSpPr>
            <p:nvPr/>
          </p:nvSpPr>
          <p:spPr bwMode="auto">
            <a:xfrm>
              <a:off x="1824" y="2496"/>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866" name="Group 32"/>
            <p:cNvGrpSpPr>
              <a:grpSpLocks noChangeAspect="1"/>
            </p:cNvGrpSpPr>
            <p:nvPr/>
          </p:nvGrpSpPr>
          <p:grpSpPr bwMode="auto">
            <a:xfrm>
              <a:off x="1872" y="2536"/>
              <a:ext cx="48" cy="75"/>
              <a:chOff x="1776" y="1920"/>
              <a:chExt cx="48" cy="75"/>
            </a:xfrm>
          </p:grpSpPr>
          <p:sp>
            <p:nvSpPr>
              <p:cNvPr id="186867" name="AutoShape 33"/>
              <p:cNvSpPr>
                <a:spLocks noChangeAspect="1" noChangeArrowheads="1"/>
              </p:cNvSpPr>
              <p:nvPr/>
            </p:nvSpPr>
            <p:spPr bwMode="auto">
              <a:xfrm flipH="1" flipV="1">
                <a:off x="1776" y="1920"/>
                <a:ext cx="48" cy="4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6868" name="Line 34"/>
              <p:cNvSpPr>
                <a:spLocks noChangeAspect="1"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grpSp>
      <p:sp>
        <p:nvSpPr>
          <p:cNvPr id="186383" name="Text Box 35"/>
          <p:cNvSpPr txBox="1">
            <a:spLocks noChangeArrowheads="1"/>
          </p:cNvSpPr>
          <p:nvPr/>
        </p:nvSpPr>
        <p:spPr bwMode="auto">
          <a:xfrm>
            <a:off x="0" y="5819775"/>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RADIO/ TV STATION</a:t>
            </a:r>
            <a:endParaRPr lang="en-US" sz="800" b="1"/>
          </a:p>
        </p:txBody>
      </p:sp>
      <p:grpSp>
        <p:nvGrpSpPr>
          <p:cNvPr id="186384" name="Group 36"/>
          <p:cNvGrpSpPr>
            <a:grpSpLocks/>
          </p:cNvGrpSpPr>
          <p:nvPr/>
        </p:nvGrpSpPr>
        <p:grpSpPr bwMode="auto">
          <a:xfrm>
            <a:off x="1828800" y="5930900"/>
            <a:ext cx="153988" cy="314325"/>
            <a:chOff x="2544" y="2304"/>
            <a:chExt cx="97" cy="198"/>
          </a:xfrm>
        </p:grpSpPr>
        <p:sp>
          <p:nvSpPr>
            <p:cNvPr id="186845" name="Rectangle 37"/>
            <p:cNvSpPr>
              <a:spLocks noChangeArrowheads="1"/>
            </p:cNvSpPr>
            <p:nvPr/>
          </p:nvSpPr>
          <p:spPr bwMode="auto">
            <a:xfrm>
              <a:off x="2544" y="2304"/>
              <a:ext cx="97" cy="198"/>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846" name="Group 38"/>
            <p:cNvGrpSpPr>
              <a:grpSpLocks/>
            </p:cNvGrpSpPr>
            <p:nvPr/>
          </p:nvGrpSpPr>
          <p:grpSpPr bwMode="auto">
            <a:xfrm>
              <a:off x="2556" y="2324"/>
              <a:ext cx="67" cy="154"/>
              <a:chOff x="2540" y="2582"/>
              <a:chExt cx="67" cy="154"/>
            </a:xfrm>
          </p:grpSpPr>
          <p:sp>
            <p:nvSpPr>
              <p:cNvPr id="186847" name="Line 39"/>
              <p:cNvSpPr>
                <a:spLocks noChangeAspect="1" noChangeShapeType="1"/>
              </p:cNvSpPr>
              <p:nvPr/>
            </p:nvSpPr>
            <p:spPr bwMode="auto">
              <a:xfrm rot="650418">
                <a:off x="2565" y="2622"/>
                <a:ext cx="38" cy="114"/>
              </a:xfrm>
              <a:prstGeom prst="line">
                <a:avLst/>
              </a:prstGeom>
              <a:noFill/>
              <a:ln w="9525">
                <a:solidFill>
                  <a:schemeClr val="tx1"/>
                </a:solidFill>
                <a:round/>
                <a:headEnd/>
                <a:tailEnd/>
              </a:ln>
            </p:spPr>
            <p:txBody>
              <a:bodyPr/>
              <a:lstStyle/>
              <a:p>
                <a:endParaRPr lang="en-US"/>
              </a:p>
            </p:txBody>
          </p:sp>
          <p:sp>
            <p:nvSpPr>
              <p:cNvPr id="186848" name="Line 40"/>
              <p:cNvSpPr>
                <a:spLocks noChangeAspect="1" noChangeShapeType="1"/>
              </p:cNvSpPr>
              <p:nvPr/>
            </p:nvSpPr>
            <p:spPr bwMode="auto">
              <a:xfrm rot="20949582" flipH="1">
                <a:off x="2548" y="2622"/>
                <a:ext cx="38" cy="114"/>
              </a:xfrm>
              <a:prstGeom prst="line">
                <a:avLst/>
              </a:prstGeom>
              <a:noFill/>
              <a:ln w="9525">
                <a:solidFill>
                  <a:schemeClr val="tx1"/>
                </a:solidFill>
                <a:round/>
                <a:headEnd/>
                <a:tailEnd/>
              </a:ln>
            </p:spPr>
            <p:txBody>
              <a:bodyPr/>
              <a:lstStyle/>
              <a:p>
                <a:endParaRPr lang="en-US"/>
              </a:p>
            </p:txBody>
          </p:sp>
          <p:sp>
            <p:nvSpPr>
              <p:cNvPr id="186849" name="Oval 41"/>
              <p:cNvSpPr>
                <a:spLocks noChangeAspect="1" noChangeArrowheads="1"/>
              </p:cNvSpPr>
              <p:nvPr/>
            </p:nvSpPr>
            <p:spPr bwMode="auto">
              <a:xfrm>
                <a:off x="2569" y="2610"/>
                <a:ext cx="14" cy="14"/>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86850" name="Line 42"/>
              <p:cNvSpPr>
                <a:spLocks noChangeAspect="1" noChangeShapeType="1"/>
              </p:cNvSpPr>
              <p:nvPr/>
            </p:nvSpPr>
            <p:spPr bwMode="auto">
              <a:xfrm>
                <a:off x="2561" y="2727"/>
                <a:ext cx="27" cy="0"/>
              </a:xfrm>
              <a:prstGeom prst="line">
                <a:avLst/>
              </a:prstGeom>
              <a:noFill/>
              <a:ln w="9525">
                <a:solidFill>
                  <a:schemeClr val="tx1"/>
                </a:solidFill>
                <a:round/>
                <a:headEnd/>
                <a:tailEnd/>
              </a:ln>
            </p:spPr>
            <p:txBody>
              <a:bodyPr/>
              <a:lstStyle/>
              <a:p>
                <a:endParaRPr lang="en-US"/>
              </a:p>
            </p:txBody>
          </p:sp>
          <p:sp>
            <p:nvSpPr>
              <p:cNvPr id="186851" name="Line 43"/>
              <p:cNvSpPr>
                <a:spLocks noChangeAspect="1" noChangeShapeType="1"/>
              </p:cNvSpPr>
              <p:nvPr/>
            </p:nvSpPr>
            <p:spPr bwMode="auto">
              <a:xfrm>
                <a:off x="2564" y="2700"/>
                <a:ext cx="23" cy="0"/>
              </a:xfrm>
              <a:prstGeom prst="line">
                <a:avLst/>
              </a:prstGeom>
              <a:noFill/>
              <a:ln w="9525">
                <a:solidFill>
                  <a:schemeClr val="tx1"/>
                </a:solidFill>
                <a:round/>
                <a:headEnd/>
                <a:tailEnd/>
              </a:ln>
            </p:spPr>
            <p:txBody>
              <a:bodyPr/>
              <a:lstStyle/>
              <a:p>
                <a:endParaRPr lang="en-US"/>
              </a:p>
            </p:txBody>
          </p:sp>
          <p:sp>
            <p:nvSpPr>
              <p:cNvPr id="186852" name="Line 44"/>
              <p:cNvSpPr>
                <a:spLocks noChangeAspect="1" noChangeShapeType="1"/>
              </p:cNvSpPr>
              <p:nvPr/>
            </p:nvSpPr>
            <p:spPr bwMode="auto">
              <a:xfrm>
                <a:off x="2568" y="2676"/>
                <a:ext cx="14" cy="0"/>
              </a:xfrm>
              <a:prstGeom prst="line">
                <a:avLst/>
              </a:prstGeom>
              <a:noFill/>
              <a:ln w="9525">
                <a:solidFill>
                  <a:schemeClr val="tx1"/>
                </a:solidFill>
                <a:round/>
                <a:headEnd/>
                <a:tailEnd/>
              </a:ln>
            </p:spPr>
            <p:txBody>
              <a:bodyPr/>
              <a:lstStyle/>
              <a:p>
                <a:endParaRPr lang="en-US"/>
              </a:p>
            </p:txBody>
          </p:sp>
          <p:sp>
            <p:nvSpPr>
              <p:cNvPr id="186853" name="Line 45"/>
              <p:cNvSpPr>
                <a:spLocks noChangeAspect="1" noChangeShapeType="1"/>
              </p:cNvSpPr>
              <p:nvPr/>
            </p:nvSpPr>
            <p:spPr bwMode="auto">
              <a:xfrm>
                <a:off x="2567" y="2678"/>
                <a:ext cx="18" cy="19"/>
              </a:xfrm>
              <a:prstGeom prst="line">
                <a:avLst/>
              </a:prstGeom>
              <a:noFill/>
              <a:ln w="9525">
                <a:solidFill>
                  <a:schemeClr val="tx1"/>
                </a:solidFill>
                <a:round/>
                <a:headEnd/>
                <a:tailEnd/>
              </a:ln>
            </p:spPr>
            <p:txBody>
              <a:bodyPr/>
              <a:lstStyle/>
              <a:p>
                <a:endParaRPr lang="en-US"/>
              </a:p>
            </p:txBody>
          </p:sp>
          <p:sp>
            <p:nvSpPr>
              <p:cNvPr id="186854" name="Line 46"/>
              <p:cNvSpPr>
                <a:spLocks noChangeAspect="1" noChangeShapeType="1"/>
              </p:cNvSpPr>
              <p:nvPr/>
            </p:nvSpPr>
            <p:spPr bwMode="auto">
              <a:xfrm flipH="1">
                <a:off x="2567" y="2678"/>
                <a:ext cx="18" cy="19"/>
              </a:xfrm>
              <a:prstGeom prst="line">
                <a:avLst/>
              </a:prstGeom>
              <a:noFill/>
              <a:ln w="9525">
                <a:solidFill>
                  <a:schemeClr val="tx1"/>
                </a:solidFill>
                <a:round/>
                <a:headEnd/>
                <a:tailEnd/>
              </a:ln>
            </p:spPr>
            <p:txBody>
              <a:bodyPr/>
              <a:lstStyle/>
              <a:p>
                <a:endParaRPr lang="en-US"/>
              </a:p>
            </p:txBody>
          </p:sp>
          <p:sp>
            <p:nvSpPr>
              <p:cNvPr id="186855" name="Line 47"/>
              <p:cNvSpPr>
                <a:spLocks noChangeAspect="1" noChangeShapeType="1"/>
              </p:cNvSpPr>
              <p:nvPr/>
            </p:nvSpPr>
            <p:spPr bwMode="auto">
              <a:xfrm>
                <a:off x="2564" y="2701"/>
                <a:ext cx="23" cy="23"/>
              </a:xfrm>
              <a:prstGeom prst="line">
                <a:avLst/>
              </a:prstGeom>
              <a:noFill/>
              <a:ln w="9525">
                <a:solidFill>
                  <a:schemeClr val="tx1"/>
                </a:solidFill>
                <a:round/>
                <a:headEnd/>
                <a:tailEnd/>
              </a:ln>
            </p:spPr>
            <p:txBody>
              <a:bodyPr/>
              <a:lstStyle/>
              <a:p>
                <a:endParaRPr lang="en-US"/>
              </a:p>
            </p:txBody>
          </p:sp>
          <p:sp>
            <p:nvSpPr>
              <p:cNvPr id="186856" name="Line 48"/>
              <p:cNvSpPr>
                <a:spLocks noChangeAspect="1" noChangeShapeType="1"/>
              </p:cNvSpPr>
              <p:nvPr/>
            </p:nvSpPr>
            <p:spPr bwMode="auto">
              <a:xfrm flipH="1">
                <a:off x="2564" y="2701"/>
                <a:ext cx="23" cy="23"/>
              </a:xfrm>
              <a:prstGeom prst="line">
                <a:avLst/>
              </a:prstGeom>
              <a:noFill/>
              <a:ln w="9525">
                <a:solidFill>
                  <a:schemeClr val="tx1"/>
                </a:solidFill>
                <a:round/>
                <a:headEnd/>
                <a:tailEnd/>
              </a:ln>
            </p:spPr>
            <p:txBody>
              <a:bodyPr/>
              <a:lstStyle/>
              <a:p>
                <a:endParaRPr lang="en-US"/>
              </a:p>
            </p:txBody>
          </p:sp>
          <p:sp>
            <p:nvSpPr>
              <p:cNvPr id="186857" name="Line 49"/>
              <p:cNvSpPr>
                <a:spLocks noChangeAspect="1" noChangeShapeType="1"/>
              </p:cNvSpPr>
              <p:nvPr/>
            </p:nvSpPr>
            <p:spPr bwMode="auto">
              <a:xfrm>
                <a:off x="2570" y="2654"/>
                <a:ext cx="9" cy="1"/>
              </a:xfrm>
              <a:prstGeom prst="line">
                <a:avLst/>
              </a:prstGeom>
              <a:noFill/>
              <a:ln w="9525">
                <a:solidFill>
                  <a:schemeClr val="tx1"/>
                </a:solidFill>
                <a:round/>
                <a:headEnd/>
                <a:tailEnd/>
              </a:ln>
            </p:spPr>
            <p:txBody>
              <a:bodyPr/>
              <a:lstStyle/>
              <a:p>
                <a:endParaRPr lang="en-US"/>
              </a:p>
            </p:txBody>
          </p:sp>
          <p:sp>
            <p:nvSpPr>
              <p:cNvPr id="186858" name="Line 50"/>
              <p:cNvSpPr>
                <a:spLocks noChangeAspect="1" noChangeShapeType="1"/>
              </p:cNvSpPr>
              <p:nvPr/>
            </p:nvSpPr>
            <p:spPr bwMode="auto">
              <a:xfrm rot="-5400000">
                <a:off x="2566" y="2659"/>
                <a:ext cx="19" cy="11"/>
              </a:xfrm>
              <a:prstGeom prst="line">
                <a:avLst/>
              </a:prstGeom>
              <a:noFill/>
              <a:ln w="9525">
                <a:solidFill>
                  <a:schemeClr val="tx1"/>
                </a:solidFill>
                <a:round/>
                <a:headEnd/>
                <a:tailEnd/>
              </a:ln>
            </p:spPr>
            <p:txBody>
              <a:bodyPr/>
              <a:lstStyle/>
              <a:p>
                <a:endParaRPr lang="en-US"/>
              </a:p>
            </p:txBody>
          </p:sp>
          <p:sp>
            <p:nvSpPr>
              <p:cNvPr id="186859" name="Line 51"/>
              <p:cNvSpPr>
                <a:spLocks noChangeAspect="1" noChangeShapeType="1"/>
              </p:cNvSpPr>
              <p:nvPr/>
            </p:nvSpPr>
            <p:spPr bwMode="auto">
              <a:xfrm rot="16200000" flipH="1">
                <a:off x="2566" y="2659"/>
                <a:ext cx="19" cy="11"/>
              </a:xfrm>
              <a:prstGeom prst="line">
                <a:avLst/>
              </a:prstGeom>
              <a:noFill/>
              <a:ln w="9525">
                <a:solidFill>
                  <a:schemeClr val="tx1"/>
                </a:solidFill>
                <a:round/>
                <a:headEnd/>
                <a:tailEnd/>
              </a:ln>
            </p:spPr>
            <p:txBody>
              <a:bodyPr/>
              <a:lstStyle/>
              <a:p>
                <a:endParaRPr lang="en-US"/>
              </a:p>
            </p:txBody>
          </p:sp>
          <p:sp>
            <p:nvSpPr>
              <p:cNvPr id="186860" name="Line 52"/>
              <p:cNvSpPr>
                <a:spLocks noChangeAspect="1" noChangeShapeType="1"/>
              </p:cNvSpPr>
              <p:nvPr/>
            </p:nvSpPr>
            <p:spPr bwMode="auto">
              <a:xfrm flipV="1">
                <a:off x="2575" y="2582"/>
                <a:ext cx="0" cy="18"/>
              </a:xfrm>
              <a:prstGeom prst="line">
                <a:avLst/>
              </a:prstGeom>
              <a:noFill/>
              <a:ln w="9525" cap="rnd">
                <a:solidFill>
                  <a:schemeClr val="tx1"/>
                </a:solidFill>
                <a:prstDash val="sysDot"/>
                <a:round/>
                <a:headEnd/>
                <a:tailEnd/>
              </a:ln>
            </p:spPr>
            <p:txBody>
              <a:bodyPr/>
              <a:lstStyle/>
              <a:p>
                <a:endParaRPr lang="en-US"/>
              </a:p>
            </p:txBody>
          </p:sp>
          <p:sp>
            <p:nvSpPr>
              <p:cNvPr id="186861" name="Line 53"/>
              <p:cNvSpPr>
                <a:spLocks noChangeAspect="1" noChangeShapeType="1"/>
              </p:cNvSpPr>
              <p:nvPr/>
            </p:nvSpPr>
            <p:spPr bwMode="auto">
              <a:xfrm rot="16200000" flipV="1">
                <a:off x="2598" y="2607"/>
                <a:ext cx="0" cy="18"/>
              </a:xfrm>
              <a:prstGeom prst="line">
                <a:avLst/>
              </a:prstGeom>
              <a:noFill/>
              <a:ln w="9525" cap="rnd">
                <a:solidFill>
                  <a:schemeClr val="tx1"/>
                </a:solidFill>
                <a:prstDash val="sysDot"/>
                <a:round/>
                <a:headEnd/>
                <a:tailEnd/>
              </a:ln>
            </p:spPr>
            <p:txBody>
              <a:bodyPr/>
              <a:lstStyle/>
              <a:p>
                <a:endParaRPr lang="en-US"/>
              </a:p>
            </p:txBody>
          </p:sp>
          <p:sp>
            <p:nvSpPr>
              <p:cNvPr id="186862" name="Line 54"/>
              <p:cNvSpPr>
                <a:spLocks noChangeAspect="1" noChangeShapeType="1"/>
              </p:cNvSpPr>
              <p:nvPr/>
            </p:nvSpPr>
            <p:spPr bwMode="auto">
              <a:xfrm rot="16200000" flipV="1">
                <a:off x="2549" y="2607"/>
                <a:ext cx="0" cy="18"/>
              </a:xfrm>
              <a:prstGeom prst="line">
                <a:avLst/>
              </a:prstGeom>
              <a:noFill/>
              <a:ln w="9525" cap="rnd">
                <a:solidFill>
                  <a:schemeClr val="tx1"/>
                </a:solidFill>
                <a:prstDash val="sysDot"/>
                <a:round/>
                <a:headEnd/>
                <a:tailEnd/>
              </a:ln>
            </p:spPr>
            <p:txBody>
              <a:bodyPr/>
              <a:lstStyle/>
              <a:p>
                <a:endParaRPr lang="en-US"/>
              </a:p>
            </p:txBody>
          </p:sp>
          <p:sp>
            <p:nvSpPr>
              <p:cNvPr id="186863" name="Line 55"/>
              <p:cNvSpPr>
                <a:spLocks noChangeAspect="1" noChangeShapeType="1"/>
              </p:cNvSpPr>
              <p:nvPr/>
            </p:nvSpPr>
            <p:spPr bwMode="auto">
              <a:xfrm rot="18900000" flipV="1">
                <a:off x="2556" y="2589"/>
                <a:ext cx="0" cy="18"/>
              </a:xfrm>
              <a:prstGeom prst="line">
                <a:avLst/>
              </a:prstGeom>
              <a:noFill/>
              <a:ln w="9525" cap="rnd">
                <a:solidFill>
                  <a:schemeClr val="tx1"/>
                </a:solidFill>
                <a:prstDash val="sysDot"/>
                <a:round/>
                <a:headEnd/>
                <a:tailEnd/>
              </a:ln>
            </p:spPr>
            <p:txBody>
              <a:bodyPr/>
              <a:lstStyle/>
              <a:p>
                <a:endParaRPr lang="en-US"/>
              </a:p>
            </p:txBody>
          </p:sp>
          <p:sp>
            <p:nvSpPr>
              <p:cNvPr id="186864" name="Line 56"/>
              <p:cNvSpPr>
                <a:spLocks noChangeAspect="1" noChangeShapeType="1"/>
              </p:cNvSpPr>
              <p:nvPr/>
            </p:nvSpPr>
            <p:spPr bwMode="auto">
              <a:xfrm rot="13500000" flipV="1">
                <a:off x="2590" y="2592"/>
                <a:ext cx="0" cy="18"/>
              </a:xfrm>
              <a:prstGeom prst="line">
                <a:avLst/>
              </a:prstGeom>
              <a:noFill/>
              <a:ln w="9525" cap="rnd">
                <a:solidFill>
                  <a:schemeClr val="tx1"/>
                </a:solidFill>
                <a:prstDash val="sysDot"/>
                <a:round/>
                <a:headEnd/>
                <a:tailEnd/>
              </a:ln>
            </p:spPr>
            <p:txBody>
              <a:bodyPr/>
              <a:lstStyle/>
              <a:p>
                <a:endParaRPr lang="en-US"/>
              </a:p>
            </p:txBody>
          </p:sp>
        </p:grpSp>
      </p:grpSp>
      <p:grpSp>
        <p:nvGrpSpPr>
          <p:cNvPr id="186385" name="Group 57"/>
          <p:cNvGrpSpPr>
            <a:grpSpLocks/>
          </p:cNvGrpSpPr>
          <p:nvPr/>
        </p:nvGrpSpPr>
        <p:grpSpPr bwMode="auto">
          <a:xfrm>
            <a:off x="76200" y="5870575"/>
            <a:ext cx="209550" cy="427038"/>
            <a:chOff x="2352" y="2976"/>
            <a:chExt cx="132" cy="269"/>
          </a:xfrm>
        </p:grpSpPr>
        <p:sp>
          <p:nvSpPr>
            <p:cNvPr id="186825" name="Rectangle 58"/>
            <p:cNvSpPr>
              <a:spLocks noChangeAspect="1" noChangeArrowheads="1"/>
            </p:cNvSpPr>
            <p:nvPr/>
          </p:nvSpPr>
          <p:spPr bwMode="auto">
            <a:xfrm>
              <a:off x="2352" y="2976"/>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826" name="Group 59"/>
            <p:cNvGrpSpPr>
              <a:grpSpLocks/>
            </p:cNvGrpSpPr>
            <p:nvPr/>
          </p:nvGrpSpPr>
          <p:grpSpPr bwMode="auto">
            <a:xfrm>
              <a:off x="2375" y="3003"/>
              <a:ext cx="79" cy="209"/>
              <a:chOff x="2028" y="3003"/>
              <a:chExt cx="79" cy="209"/>
            </a:xfrm>
          </p:grpSpPr>
          <p:sp>
            <p:nvSpPr>
              <p:cNvPr id="186827" name="Line 60"/>
              <p:cNvSpPr>
                <a:spLocks noChangeAspect="1" noChangeShapeType="1"/>
              </p:cNvSpPr>
              <p:nvPr/>
            </p:nvSpPr>
            <p:spPr bwMode="auto">
              <a:xfrm rot="650418">
                <a:off x="2054" y="3057"/>
                <a:ext cx="53" cy="155"/>
              </a:xfrm>
              <a:prstGeom prst="line">
                <a:avLst/>
              </a:prstGeom>
              <a:noFill/>
              <a:ln w="9525">
                <a:solidFill>
                  <a:schemeClr val="tx1"/>
                </a:solidFill>
                <a:round/>
                <a:headEnd/>
                <a:tailEnd/>
              </a:ln>
            </p:spPr>
            <p:txBody>
              <a:bodyPr/>
              <a:lstStyle/>
              <a:p>
                <a:endParaRPr lang="en-US"/>
              </a:p>
            </p:txBody>
          </p:sp>
          <p:sp>
            <p:nvSpPr>
              <p:cNvPr id="186828" name="Line 61"/>
              <p:cNvSpPr>
                <a:spLocks noChangeAspect="1" noChangeShapeType="1"/>
              </p:cNvSpPr>
              <p:nvPr/>
            </p:nvSpPr>
            <p:spPr bwMode="auto">
              <a:xfrm rot="20949582" flipH="1">
                <a:off x="2031" y="3057"/>
                <a:ext cx="52" cy="155"/>
              </a:xfrm>
              <a:prstGeom prst="line">
                <a:avLst/>
              </a:prstGeom>
              <a:noFill/>
              <a:ln w="9525">
                <a:solidFill>
                  <a:schemeClr val="tx1"/>
                </a:solidFill>
                <a:round/>
                <a:headEnd/>
                <a:tailEnd/>
              </a:ln>
            </p:spPr>
            <p:txBody>
              <a:bodyPr/>
              <a:lstStyle/>
              <a:p>
                <a:endParaRPr lang="en-US"/>
              </a:p>
            </p:txBody>
          </p:sp>
          <p:sp>
            <p:nvSpPr>
              <p:cNvPr id="186829" name="Oval 62"/>
              <p:cNvSpPr>
                <a:spLocks noChangeAspect="1" noChangeArrowheads="1"/>
              </p:cNvSpPr>
              <p:nvPr/>
            </p:nvSpPr>
            <p:spPr bwMode="auto">
              <a:xfrm>
                <a:off x="2060" y="3041"/>
                <a:ext cx="19" cy="19"/>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86830" name="Line 63"/>
              <p:cNvSpPr>
                <a:spLocks noChangeAspect="1" noChangeShapeType="1"/>
              </p:cNvSpPr>
              <p:nvPr/>
            </p:nvSpPr>
            <p:spPr bwMode="auto">
              <a:xfrm>
                <a:off x="2049" y="3200"/>
                <a:ext cx="37" cy="0"/>
              </a:xfrm>
              <a:prstGeom prst="line">
                <a:avLst/>
              </a:prstGeom>
              <a:noFill/>
              <a:ln w="9525">
                <a:solidFill>
                  <a:schemeClr val="tx1"/>
                </a:solidFill>
                <a:round/>
                <a:headEnd/>
                <a:tailEnd/>
              </a:ln>
            </p:spPr>
            <p:txBody>
              <a:bodyPr/>
              <a:lstStyle/>
              <a:p>
                <a:endParaRPr lang="en-US"/>
              </a:p>
            </p:txBody>
          </p:sp>
          <p:sp>
            <p:nvSpPr>
              <p:cNvPr id="186831" name="Line 64"/>
              <p:cNvSpPr>
                <a:spLocks noChangeAspect="1" noChangeShapeType="1"/>
              </p:cNvSpPr>
              <p:nvPr/>
            </p:nvSpPr>
            <p:spPr bwMode="auto">
              <a:xfrm>
                <a:off x="2053" y="3163"/>
                <a:ext cx="32" cy="0"/>
              </a:xfrm>
              <a:prstGeom prst="line">
                <a:avLst/>
              </a:prstGeom>
              <a:noFill/>
              <a:ln w="9525">
                <a:solidFill>
                  <a:schemeClr val="tx1"/>
                </a:solidFill>
                <a:round/>
                <a:headEnd/>
                <a:tailEnd/>
              </a:ln>
            </p:spPr>
            <p:txBody>
              <a:bodyPr/>
              <a:lstStyle/>
              <a:p>
                <a:endParaRPr lang="en-US"/>
              </a:p>
            </p:txBody>
          </p:sp>
          <p:sp>
            <p:nvSpPr>
              <p:cNvPr id="186832" name="Line 65"/>
              <p:cNvSpPr>
                <a:spLocks noChangeAspect="1" noChangeShapeType="1"/>
              </p:cNvSpPr>
              <p:nvPr/>
            </p:nvSpPr>
            <p:spPr bwMode="auto">
              <a:xfrm>
                <a:off x="2058" y="3131"/>
                <a:ext cx="20" cy="0"/>
              </a:xfrm>
              <a:prstGeom prst="line">
                <a:avLst/>
              </a:prstGeom>
              <a:noFill/>
              <a:ln w="9525">
                <a:solidFill>
                  <a:schemeClr val="tx1"/>
                </a:solidFill>
                <a:round/>
                <a:headEnd/>
                <a:tailEnd/>
              </a:ln>
            </p:spPr>
            <p:txBody>
              <a:bodyPr/>
              <a:lstStyle/>
              <a:p>
                <a:endParaRPr lang="en-US"/>
              </a:p>
            </p:txBody>
          </p:sp>
          <p:sp>
            <p:nvSpPr>
              <p:cNvPr id="186833" name="Line 66"/>
              <p:cNvSpPr>
                <a:spLocks noChangeAspect="1" noChangeShapeType="1"/>
              </p:cNvSpPr>
              <p:nvPr/>
            </p:nvSpPr>
            <p:spPr bwMode="auto">
              <a:xfrm>
                <a:off x="2057" y="3133"/>
                <a:ext cx="25" cy="26"/>
              </a:xfrm>
              <a:prstGeom prst="line">
                <a:avLst/>
              </a:prstGeom>
              <a:noFill/>
              <a:ln w="9525">
                <a:solidFill>
                  <a:schemeClr val="tx1"/>
                </a:solidFill>
                <a:round/>
                <a:headEnd/>
                <a:tailEnd/>
              </a:ln>
            </p:spPr>
            <p:txBody>
              <a:bodyPr/>
              <a:lstStyle/>
              <a:p>
                <a:endParaRPr lang="en-US"/>
              </a:p>
            </p:txBody>
          </p:sp>
          <p:sp>
            <p:nvSpPr>
              <p:cNvPr id="186834" name="Line 67"/>
              <p:cNvSpPr>
                <a:spLocks noChangeAspect="1" noChangeShapeType="1"/>
              </p:cNvSpPr>
              <p:nvPr/>
            </p:nvSpPr>
            <p:spPr bwMode="auto">
              <a:xfrm flipH="1">
                <a:off x="2057" y="3133"/>
                <a:ext cx="25" cy="26"/>
              </a:xfrm>
              <a:prstGeom prst="line">
                <a:avLst/>
              </a:prstGeom>
              <a:noFill/>
              <a:ln w="9525">
                <a:solidFill>
                  <a:schemeClr val="tx1"/>
                </a:solidFill>
                <a:round/>
                <a:headEnd/>
                <a:tailEnd/>
              </a:ln>
            </p:spPr>
            <p:txBody>
              <a:bodyPr/>
              <a:lstStyle/>
              <a:p>
                <a:endParaRPr lang="en-US"/>
              </a:p>
            </p:txBody>
          </p:sp>
          <p:sp>
            <p:nvSpPr>
              <p:cNvPr id="186835" name="Line 68"/>
              <p:cNvSpPr>
                <a:spLocks noChangeAspect="1" noChangeShapeType="1"/>
              </p:cNvSpPr>
              <p:nvPr/>
            </p:nvSpPr>
            <p:spPr bwMode="auto">
              <a:xfrm>
                <a:off x="2053" y="3165"/>
                <a:ext cx="32" cy="31"/>
              </a:xfrm>
              <a:prstGeom prst="line">
                <a:avLst/>
              </a:prstGeom>
              <a:noFill/>
              <a:ln w="9525">
                <a:solidFill>
                  <a:schemeClr val="tx1"/>
                </a:solidFill>
                <a:round/>
                <a:headEnd/>
                <a:tailEnd/>
              </a:ln>
            </p:spPr>
            <p:txBody>
              <a:bodyPr/>
              <a:lstStyle/>
              <a:p>
                <a:endParaRPr lang="en-US"/>
              </a:p>
            </p:txBody>
          </p:sp>
          <p:sp>
            <p:nvSpPr>
              <p:cNvPr id="186836" name="Line 69"/>
              <p:cNvSpPr>
                <a:spLocks noChangeAspect="1" noChangeShapeType="1"/>
              </p:cNvSpPr>
              <p:nvPr/>
            </p:nvSpPr>
            <p:spPr bwMode="auto">
              <a:xfrm flipH="1">
                <a:off x="2053" y="3165"/>
                <a:ext cx="32" cy="31"/>
              </a:xfrm>
              <a:prstGeom prst="line">
                <a:avLst/>
              </a:prstGeom>
              <a:noFill/>
              <a:ln w="9525">
                <a:solidFill>
                  <a:schemeClr val="tx1"/>
                </a:solidFill>
                <a:round/>
                <a:headEnd/>
                <a:tailEnd/>
              </a:ln>
            </p:spPr>
            <p:txBody>
              <a:bodyPr/>
              <a:lstStyle/>
              <a:p>
                <a:endParaRPr lang="en-US"/>
              </a:p>
            </p:txBody>
          </p:sp>
          <p:sp>
            <p:nvSpPr>
              <p:cNvPr id="186837" name="Line 70"/>
              <p:cNvSpPr>
                <a:spLocks noChangeAspect="1" noChangeShapeType="1"/>
              </p:cNvSpPr>
              <p:nvPr/>
            </p:nvSpPr>
            <p:spPr bwMode="auto">
              <a:xfrm>
                <a:off x="2061" y="3101"/>
                <a:ext cx="13" cy="1"/>
              </a:xfrm>
              <a:prstGeom prst="line">
                <a:avLst/>
              </a:prstGeom>
              <a:noFill/>
              <a:ln w="9525">
                <a:solidFill>
                  <a:schemeClr val="tx1"/>
                </a:solidFill>
                <a:round/>
                <a:headEnd/>
                <a:tailEnd/>
              </a:ln>
            </p:spPr>
            <p:txBody>
              <a:bodyPr/>
              <a:lstStyle/>
              <a:p>
                <a:endParaRPr lang="en-US"/>
              </a:p>
            </p:txBody>
          </p:sp>
          <p:sp>
            <p:nvSpPr>
              <p:cNvPr id="186838" name="Line 71"/>
              <p:cNvSpPr>
                <a:spLocks noChangeAspect="1" noChangeShapeType="1"/>
              </p:cNvSpPr>
              <p:nvPr/>
            </p:nvSpPr>
            <p:spPr bwMode="auto">
              <a:xfrm rot="-5400000">
                <a:off x="2056" y="3107"/>
                <a:ext cx="26" cy="15"/>
              </a:xfrm>
              <a:prstGeom prst="line">
                <a:avLst/>
              </a:prstGeom>
              <a:noFill/>
              <a:ln w="9525">
                <a:solidFill>
                  <a:schemeClr val="tx1"/>
                </a:solidFill>
                <a:round/>
                <a:headEnd/>
                <a:tailEnd/>
              </a:ln>
            </p:spPr>
            <p:txBody>
              <a:bodyPr/>
              <a:lstStyle/>
              <a:p>
                <a:endParaRPr lang="en-US"/>
              </a:p>
            </p:txBody>
          </p:sp>
          <p:sp>
            <p:nvSpPr>
              <p:cNvPr id="186839" name="Line 72"/>
              <p:cNvSpPr>
                <a:spLocks noChangeAspect="1" noChangeShapeType="1"/>
              </p:cNvSpPr>
              <p:nvPr/>
            </p:nvSpPr>
            <p:spPr bwMode="auto">
              <a:xfrm rot="16200000" flipH="1">
                <a:off x="2056" y="3107"/>
                <a:ext cx="26" cy="15"/>
              </a:xfrm>
              <a:prstGeom prst="line">
                <a:avLst/>
              </a:prstGeom>
              <a:noFill/>
              <a:ln w="9525">
                <a:solidFill>
                  <a:schemeClr val="tx1"/>
                </a:solidFill>
                <a:round/>
                <a:headEnd/>
                <a:tailEnd/>
              </a:ln>
            </p:spPr>
            <p:txBody>
              <a:bodyPr/>
              <a:lstStyle/>
              <a:p>
                <a:endParaRPr lang="en-US"/>
              </a:p>
            </p:txBody>
          </p:sp>
          <p:sp>
            <p:nvSpPr>
              <p:cNvPr id="186840" name="Line 73"/>
              <p:cNvSpPr>
                <a:spLocks noChangeAspect="1" noChangeShapeType="1"/>
              </p:cNvSpPr>
              <p:nvPr/>
            </p:nvSpPr>
            <p:spPr bwMode="auto">
              <a:xfrm flipV="1">
                <a:off x="2068" y="3003"/>
                <a:ext cx="0" cy="24"/>
              </a:xfrm>
              <a:prstGeom prst="line">
                <a:avLst/>
              </a:prstGeom>
              <a:noFill/>
              <a:ln w="9525" cap="rnd">
                <a:solidFill>
                  <a:schemeClr val="tx1"/>
                </a:solidFill>
                <a:prstDash val="sysDot"/>
                <a:round/>
                <a:headEnd/>
                <a:tailEnd/>
              </a:ln>
            </p:spPr>
            <p:txBody>
              <a:bodyPr/>
              <a:lstStyle/>
              <a:p>
                <a:endParaRPr lang="en-US"/>
              </a:p>
            </p:txBody>
          </p:sp>
          <p:sp>
            <p:nvSpPr>
              <p:cNvPr id="186841" name="Line 74"/>
              <p:cNvSpPr>
                <a:spLocks noChangeAspect="1" noChangeShapeType="1"/>
              </p:cNvSpPr>
              <p:nvPr/>
            </p:nvSpPr>
            <p:spPr bwMode="auto">
              <a:xfrm rot="16200000" flipV="1">
                <a:off x="2097" y="3041"/>
                <a:ext cx="1" cy="17"/>
              </a:xfrm>
              <a:prstGeom prst="line">
                <a:avLst/>
              </a:prstGeom>
              <a:noFill/>
              <a:ln w="9525" cap="rnd">
                <a:solidFill>
                  <a:schemeClr val="tx1"/>
                </a:solidFill>
                <a:prstDash val="sysDot"/>
                <a:round/>
                <a:headEnd/>
                <a:tailEnd/>
              </a:ln>
            </p:spPr>
            <p:txBody>
              <a:bodyPr/>
              <a:lstStyle/>
              <a:p>
                <a:endParaRPr lang="en-US"/>
              </a:p>
            </p:txBody>
          </p:sp>
          <p:sp>
            <p:nvSpPr>
              <p:cNvPr id="186842" name="Line 75"/>
              <p:cNvSpPr>
                <a:spLocks noChangeAspect="1" noChangeShapeType="1"/>
              </p:cNvSpPr>
              <p:nvPr/>
            </p:nvSpPr>
            <p:spPr bwMode="auto">
              <a:xfrm rot="16200000" flipV="1">
                <a:off x="2036" y="3041"/>
                <a:ext cx="1" cy="17"/>
              </a:xfrm>
              <a:prstGeom prst="line">
                <a:avLst/>
              </a:prstGeom>
              <a:noFill/>
              <a:ln w="9525" cap="rnd">
                <a:solidFill>
                  <a:schemeClr val="tx1"/>
                </a:solidFill>
                <a:prstDash val="sysDot"/>
                <a:round/>
                <a:headEnd/>
                <a:tailEnd/>
              </a:ln>
            </p:spPr>
            <p:txBody>
              <a:bodyPr/>
              <a:lstStyle/>
              <a:p>
                <a:endParaRPr lang="en-US"/>
              </a:p>
            </p:txBody>
          </p:sp>
          <p:sp>
            <p:nvSpPr>
              <p:cNvPr id="186843" name="Line 76"/>
              <p:cNvSpPr>
                <a:spLocks noChangeAspect="1" noChangeShapeType="1"/>
              </p:cNvSpPr>
              <p:nvPr/>
            </p:nvSpPr>
            <p:spPr bwMode="auto">
              <a:xfrm rot="18900000" flipV="1">
                <a:off x="2042" y="3013"/>
                <a:ext cx="0" cy="24"/>
              </a:xfrm>
              <a:prstGeom prst="line">
                <a:avLst/>
              </a:prstGeom>
              <a:noFill/>
              <a:ln w="9525" cap="rnd">
                <a:solidFill>
                  <a:schemeClr val="tx1"/>
                </a:solidFill>
                <a:prstDash val="sysDot"/>
                <a:round/>
                <a:headEnd/>
                <a:tailEnd/>
              </a:ln>
            </p:spPr>
            <p:txBody>
              <a:bodyPr/>
              <a:lstStyle/>
              <a:p>
                <a:endParaRPr lang="en-US"/>
              </a:p>
            </p:txBody>
          </p:sp>
          <p:sp>
            <p:nvSpPr>
              <p:cNvPr id="186844" name="Line 77"/>
              <p:cNvSpPr>
                <a:spLocks noChangeAspect="1" noChangeShapeType="1"/>
              </p:cNvSpPr>
              <p:nvPr/>
            </p:nvSpPr>
            <p:spPr bwMode="auto">
              <a:xfrm rot="13500000" flipV="1">
                <a:off x="2087" y="3019"/>
                <a:ext cx="0" cy="24"/>
              </a:xfrm>
              <a:prstGeom prst="line">
                <a:avLst/>
              </a:prstGeom>
              <a:noFill/>
              <a:ln w="9525" cap="rnd">
                <a:solidFill>
                  <a:schemeClr val="tx1"/>
                </a:solidFill>
                <a:prstDash val="sysDot"/>
                <a:round/>
                <a:headEnd/>
                <a:tailEnd/>
              </a:ln>
            </p:spPr>
            <p:txBody>
              <a:bodyPr/>
              <a:lstStyle/>
              <a:p>
                <a:endParaRPr lang="en-US"/>
              </a:p>
            </p:txBody>
          </p:sp>
        </p:grpSp>
      </p:grpSp>
      <p:sp>
        <p:nvSpPr>
          <p:cNvPr id="186386" name="Text Box 78"/>
          <p:cNvSpPr txBox="1">
            <a:spLocks noChangeArrowheads="1"/>
          </p:cNvSpPr>
          <p:nvPr/>
        </p:nvSpPr>
        <p:spPr bwMode="auto">
          <a:xfrm>
            <a:off x="0" y="24003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GAS FACILITY</a:t>
            </a:r>
            <a:endParaRPr lang="en-US" sz="1000" b="1"/>
          </a:p>
        </p:txBody>
      </p:sp>
      <p:grpSp>
        <p:nvGrpSpPr>
          <p:cNvPr id="186387" name="Group 79"/>
          <p:cNvGrpSpPr>
            <a:grpSpLocks/>
          </p:cNvGrpSpPr>
          <p:nvPr/>
        </p:nvGrpSpPr>
        <p:grpSpPr bwMode="auto">
          <a:xfrm>
            <a:off x="1843088" y="2508250"/>
            <a:ext cx="173037" cy="173038"/>
            <a:chOff x="1344" y="1715"/>
            <a:chExt cx="109" cy="109"/>
          </a:xfrm>
        </p:grpSpPr>
        <p:sp>
          <p:nvSpPr>
            <p:cNvPr id="186823" name="Rectangle 80"/>
            <p:cNvSpPr>
              <a:spLocks noChangeAspect="1" noChangeArrowheads="1"/>
            </p:cNvSpPr>
            <p:nvPr/>
          </p:nvSpPr>
          <p:spPr bwMode="auto">
            <a:xfrm>
              <a:off x="1344" y="1715"/>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824" name="Freeform 81"/>
            <p:cNvSpPr>
              <a:spLocks noChangeAspect="1"/>
            </p:cNvSpPr>
            <p:nvPr/>
          </p:nvSpPr>
          <p:spPr bwMode="auto">
            <a:xfrm>
              <a:off x="1366" y="1731"/>
              <a:ext cx="58" cy="79"/>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nvGrpSpPr>
          <p:cNvPr id="186388" name="Group 82"/>
          <p:cNvGrpSpPr>
            <a:grpSpLocks/>
          </p:cNvGrpSpPr>
          <p:nvPr/>
        </p:nvGrpSpPr>
        <p:grpSpPr bwMode="auto">
          <a:xfrm>
            <a:off x="1822450" y="1046163"/>
            <a:ext cx="173038" cy="173037"/>
            <a:chOff x="1440" y="1152"/>
            <a:chExt cx="109" cy="109"/>
          </a:xfrm>
        </p:grpSpPr>
        <p:sp>
          <p:nvSpPr>
            <p:cNvPr id="186821" name="Rectangle 83"/>
            <p:cNvSpPr>
              <a:spLocks noChangeAspect="1" noChangeArrowheads="1"/>
            </p:cNvSpPr>
            <p:nvPr/>
          </p:nvSpPr>
          <p:spPr bwMode="auto">
            <a:xfrm>
              <a:off x="1440" y="1152"/>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822" name="Litebulb"/>
            <p:cNvSpPr>
              <a:spLocks noEditPoints="1" noChangeArrowheads="1"/>
            </p:cNvSpPr>
            <p:nvPr/>
          </p:nvSpPr>
          <p:spPr bwMode="auto">
            <a:xfrm>
              <a:off x="1470" y="1172"/>
              <a:ext cx="47" cy="71"/>
            </a:xfrm>
            <a:custGeom>
              <a:avLst/>
              <a:gdLst>
                <a:gd name="T0" fmla="*/ 23 w 21600"/>
                <a:gd name="T1" fmla="*/ 0 h 21600"/>
                <a:gd name="T2" fmla="*/ 47 w 21600"/>
                <a:gd name="T3" fmla="*/ 26 h 21600"/>
                <a:gd name="T4" fmla="*/ 0 w 21600"/>
                <a:gd name="T5" fmla="*/ 26 h 21600"/>
                <a:gd name="T6" fmla="*/ 23 w 21600"/>
                <a:gd name="T7" fmla="*/ 71 h 21600"/>
                <a:gd name="T8" fmla="*/ 0 60000 65536"/>
                <a:gd name="T9" fmla="*/ 0 60000 65536"/>
                <a:gd name="T10" fmla="*/ 0 60000 65536"/>
                <a:gd name="T11" fmla="*/ 0 60000 65536"/>
                <a:gd name="T12" fmla="*/ 3677 w 21600"/>
                <a:gd name="T13" fmla="*/ 2130 h 21600"/>
                <a:gd name="T14" fmla="*/ 18383 w 21600"/>
                <a:gd name="T15" fmla="*/ 9431 h 21600"/>
              </a:gdLst>
              <a:ahLst/>
              <a:cxnLst>
                <a:cxn ang="T8">
                  <a:pos x="T0" y="T1"/>
                </a:cxn>
                <a:cxn ang="T9">
                  <a:pos x="T2" y="T3"/>
                </a:cxn>
                <a:cxn ang="T10">
                  <a:pos x="T4" y="T5"/>
                </a:cxn>
                <a:cxn ang="T11">
                  <a:pos x="T6" y="T7"/>
                </a:cxn>
              </a:cxnLst>
              <a:rect l="T12" t="T13" r="T14" b="T15"/>
              <a:pathLst>
                <a:path w="21600" h="21600" extrusionOk="0">
                  <a:moveTo>
                    <a:pt x="10825" y="21723"/>
                  </a:moveTo>
                  <a:lnTo>
                    <a:pt x="11215" y="21723"/>
                  </a:lnTo>
                  <a:lnTo>
                    <a:pt x="11552" y="21688"/>
                  </a:lnTo>
                  <a:lnTo>
                    <a:pt x="11916" y="21617"/>
                  </a:lnTo>
                  <a:lnTo>
                    <a:pt x="12253" y="21547"/>
                  </a:lnTo>
                  <a:lnTo>
                    <a:pt x="12617" y="21441"/>
                  </a:lnTo>
                  <a:lnTo>
                    <a:pt x="12902" y="21317"/>
                  </a:lnTo>
                  <a:lnTo>
                    <a:pt x="13162" y="21176"/>
                  </a:lnTo>
                  <a:lnTo>
                    <a:pt x="13396" y="21000"/>
                  </a:lnTo>
                  <a:lnTo>
                    <a:pt x="13655" y="20841"/>
                  </a:lnTo>
                  <a:lnTo>
                    <a:pt x="13863" y="20629"/>
                  </a:lnTo>
                  <a:lnTo>
                    <a:pt x="14045" y="20435"/>
                  </a:lnTo>
                  <a:lnTo>
                    <a:pt x="14200" y="20223"/>
                  </a:lnTo>
                  <a:lnTo>
                    <a:pt x="14356" y="19994"/>
                  </a:lnTo>
                  <a:lnTo>
                    <a:pt x="14460" y="19747"/>
                  </a:lnTo>
                  <a:lnTo>
                    <a:pt x="14512" y="19482"/>
                  </a:lnTo>
                  <a:lnTo>
                    <a:pt x="14512" y="19235"/>
                  </a:lnTo>
                  <a:lnTo>
                    <a:pt x="14512" y="19147"/>
                  </a:lnTo>
                  <a:lnTo>
                    <a:pt x="14512" y="18900"/>
                  </a:lnTo>
                  <a:lnTo>
                    <a:pt x="14512" y="18529"/>
                  </a:lnTo>
                  <a:lnTo>
                    <a:pt x="14512" y="18052"/>
                  </a:lnTo>
                  <a:lnTo>
                    <a:pt x="14512" y="17505"/>
                  </a:lnTo>
                  <a:lnTo>
                    <a:pt x="14512" y="16976"/>
                  </a:lnTo>
                  <a:lnTo>
                    <a:pt x="14512" y="16464"/>
                  </a:lnTo>
                  <a:lnTo>
                    <a:pt x="14512" y="15952"/>
                  </a:lnTo>
                  <a:lnTo>
                    <a:pt x="14512" y="15758"/>
                  </a:lnTo>
                  <a:lnTo>
                    <a:pt x="14616" y="15547"/>
                  </a:lnTo>
                  <a:lnTo>
                    <a:pt x="14694" y="15352"/>
                  </a:lnTo>
                  <a:lnTo>
                    <a:pt x="14798" y="15141"/>
                  </a:lnTo>
                  <a:lnTo>
                    <a:pt x="15161" y="14735"/>
                  </a:lnTo>
                  <a:lnTo>
                    <a:pt x="15602" y="14329"/>
                  </a:lnTo>
                  <a:lnTo>
                    <a:pt x="16745" y="13552"/>
                  </a:lnTo>
                  <a:lnTo>
                    <a:pt x="18043" y="12670"/>
                  </a:lnTo>
                  <a:lnTo>
                    <a:pt x="18744" y="12194"/>
                  </a:lnTo>
                  <a:lnTo>
                    <a:pt x="19341" y="11647"/>
                  </a:lnTo>
                  <a:lnTo>
                    <a:pt x="19938" y="11099"/>
                  </a:lnTo>
                  <a:lnTo>
                    <a:pt x="20483" y="10464"/>
                  </a:lnTo>
                  <a:lnTo>
                    <a:pt x="20743" y="10164"/>
                  </a:lnTo>
                  <a:lnTo>
                    <a:pt x="20950" y="9794"/>
                  </a:lnTo>
                  <a:lnTo>
                    <a:pt x="21132" y="9441"/>
                  </a:lnTo>
                  <a:lnTo>
                    <a:pt x="21288" y="9035"/>
                  </a:lnTo>
                  <a:lnTo>
                    <a:pt x="21444" y="8664"/>
                  </a:lnTo>
                  <a:lnTo>
                    <a:pt x="21548" y="8223"/>
                  </a:lnTo>
                  <a:lnTo>
                    <a:pt x="21600" y="7782"/>
                  </a:lnTo>
                  <a:lnTo>
                    <a:pt x="21600" y="7341"/>
                  </a:lnTo>
                  <a:lnTo>
                    <a:pt x="21600" y="6935"/>
                  </a:lnTo>
                  <a:lnTo>
                    <a:pt x="21548" y="6564"/>
                  </a:lnTo>
                  <a:lnTo>
                    <a:pt x="21496" y="6229"/>
                  </a:lnTo>
                  <a:lnTo>
                    <a:pt x="21392" y="5858"/>
                  </a:lnTo>
                  <a:lnTo>
                    <a:pt x="21288" y="5523"/>
                  </a:lnTo>
                  <a:lnTo>
                    <a:pt x="21132" y="5135"/>
                  </a:lnTo>
                  <a:lnTo>
                    <a:pt x="20950" y="4800"/>
                  </a:lnTo>
                  <a:lnTo>
                    <a:pt x="20743" y="4464"/>
                  </a:lnTo>
                  <a:lnTo>
                    <a:pt x="20535" y="4164"/>
                  </a:lnTo>
                  <a:lnTo>
                    <a:pt x="20301" y="3847"/>
                  </a:lnTo>
                  <a:lnTo>
                    <a:pt x="20042" y="3547"/>
                  </a:lnTo>
                  <a:lnTo>
                    <a:pt x="19782" y="3247"/>
                  </a:lnTo>
                  <a:lnTo>
                    <a:pt x="19133" y="2664"/>
                  </a:lnTo>
                  <a:lnTo>
                    <a:pt x="18458" y="2152"/>
                  </a:lnTo>
                  <a:lnTo>
                    <a:pt x="17705" y="1694"/>
                  </a:lnTo>
                  <a:lnTo>
                    <a:pt x="16849" y="1252"/>
                  </a:lnTo>
                  <a:lnTo>
                    <a:pt x="16407" y="1076"/>
                  </a:lnTo>
                  <a:lnTo>
                    <a:pt x="15940" y="900"/>
                  </a:lnTo>
                  <a:lnTo>
                    <a:pt x="15499" y="741"/>
                  </a:lnTo>
                  <a:lnTo>
                    <a:pt x="15057" y="600"/>
                  </a:lnTo>
                  <a:lnTo>
                    <a:pt x="14564" y="458"/>
                  </a:lnTo>
                  <a:lnTo>
                    <a:pt x="14045" y="335"/>
                  </a:lnTo>
                  <a:lnTo>
                    <a:pt x="13500" y="229"/>
                  </a:lnTo>
                  <a:lnTo>
                    <a:pt x="13006" y="158"/>
                  </a:lnTo>
                  <a:lnTo>
                    <a:pt x="12461" y="88"/>
                  </a:lnTo>
                  <a:lnTo>
                    <a:pt x="11968" y="52"/>
                  </a:lnTo>
                  <a:lnTo>
                    <a:pt x="11423" y="17"/>
                  </a:lnTo>
                  <a:lnTo>
                    <a:pt x="10825" y="17"/>
                  </a:lnTo>
                  <a:lnTo>
                    <a:pt x="10254" y="17"/>
                  </a:lnTo>
                  <a:lnTo>
                    <a:pt x="9709" y="52"/>
                  </a:lnTo>
                  <a:lnTo>
                    <a:pt x="9216" y="88"/>
                  </a:lnTo>
                  <a:lnTo>
                    <a:pt x="8671" y="158"/>
                  </a:lnTo>
                  <a:lnTo>
                    <a:pt x="8177" y="229"/>
                  </a:lnTo>
                  <a:lnTo>
                    <a:pt x="7632" y="335"/>
                  </a:lnTo>
                  <a:lnTo>
                    <a:pt x="7113" y="458"/>
                  </a:lnTo>
                  <a:lnTo>
                    <a:pt x="6620" y="600"/>
                  </a:lnTo>
                  <a:lnTo>
                    <a:pt x="6178" y="741"/>
                  </a:lnTo>
                  <a:lnTo>
                    <a:pt x="5737" y="900"/>
                  </a:lnTo>
                  <a:lnTo>
                    <a:pt x="5270" y="1076"/>
                  </a:lnTo>
                  <a:lnTo>
                    <a:pt x="4828" y="1252"/>
                  </a:lnTo>
                  <a:lnTo>
                    <a:pt x="3972" y="1694"/>
                  </a:lnTo>
                  <a:lnTo>
                    <a:pt x="3219" y="2152"/>
                  </a:lnTo>
                  <a:lnTo>
                    <a:pt x="2544" y="2664"/>
                  </a:lnTo>
                  <a:lnTo>
                    <a:pt x="1895" y="3247"/>
                  </a:lnTo>
                  <a:lnTo>
                    <a:pt x="1635" y="3547"/>
                  </a:lnTo>
                  <a:lnTo>
                    <a:pt x="1375" y="3847"/>
                  </a:lnTo>
                  <a:lnTo>
                    <a:pt x="1142" y="4164"/>
                  </a:lnTo>
                  <a:lnTo>
                    <a:pt x="934" y="4464"/>
                  </a:lnTo>
                  <a:lnTo>
                    <a:pt x="726" y="4800"/>
                  </a:lnTo>
                  <a:lnTo>
                    <a:pt x="545" y="5135"/>
                  </a:lnTo>
                  <a:lnTo>
                    <a:pt x="389" y="5523"/>
                  </a:lnTo>
                  <a:lnTo>
                    <a:pt x="285" y="5858"/>
                  </a:lnTo>
                  <a:lnTo>
                    <a:pt x="181" y="6229"/>
                  </a:lnTo>
                  <a:lnTo>
                    <a:pt x="129" y="6564"/>
                  </a:lnTo>
                  <a:lnTo>
                    <a:pt x="77" y="6935"/>
                  </a:lnTo>
                  <a:lnTo>
                    <a:pt x="77" y="7341"/>
                  </a:lnTo>
                  <a:lnTo>
                    <a:pt x="77" y="7782"/>
                  </a:lnTo>
                  <a:lnTo>
                    <a:pt x="129" y="8223"/>
                  </a:lnTo>
                  <a:lnTo>
                    <a:pt x="233" y="8664"/>
                  </a:lnTo>
                  <a:lnTo>
                    <a:pt x="389" y="9035"/>
                  </a:lnTo>
                  <a:lnTo>
                    <a:pt x="545" y="9441"/>
                  </a:lnTo>
                  <a:lnTo>
                    <a:pt x="726" y="9794"/>
                  </a:lnTo>
                  <a:lnTo>
                    <a:pt x="934" y="10164"/>
                  </a:lnTo>
                  <a:lnTo>
                    <a:pt x="1194" y="10464"/>
                  </a:lnTo>
                  <a:lnTo>
                    <a:pt x="1739" y="11099"/>
                  </a:lnTo>
                  <a:lnTo>
                    <a:pt x="2336" y="11647"/>
                  </a:lnTo>
                  <a:lnTo>
                    <a:pt x="2933" y="12194"/>
                  </a:lnTo>
                  <a:lnTo>
                    <a:pt x="3634" y="12670"/>
                  </a:lnTo>
                  <a:lnTo>
                    <a:pt x="4932" y="13552"/>
                  </a:lnTo>
                  <a:lnTo>
                    <a:pt x="6075" y="14329"/>
                  </a:lnTo>
                  <a:lnTo>
                    <a:pt x="6516" y="14735"/>
                  </a:lnTo>
                  <a:lnTo>
                    <a:pt x="6879" y="15141"/>
                  </a:lnTo>
                  <a:lnTo>
                    <a:pt x="6983" y="15352"/>
                  </a:lnTo>
                  <a:lnTo>
                    <a:pt x="7061" y="15547"/>
                  </a:lnTo>
                  <a:lnTo>
                    <a:pt x="7165" y="15758"/>
                  </a:lnTo>
                  <a:lnTo>
                    <a:pt x="7165" y="15952"/>
                  </a:lnTo>
                  <a:lnTo>
                    <a:pt x="7165" y="16464"/>
                  </a:lnTo>
                  <a:lnTo>
                    <a:pt x="7165" y="16976"/>
                  </a:lnTo>
                  <a:lnTo>
                    <a:pt x="7165" y="17505"/>
                  </a:lnTo>
                  <a:lnTo>
                    <a:pt x="7165" y="18052"/>
                  </a:lnTo>
                  <a:lnTo>
                    <a:pt x="7165" y="18529"/>
                  </a:lnTo>
                  <a:lnTo>
                    <a:pt x="7165" y="18900"/>
                  </a:lnTo>
                  <a:lnTo>
                    <a:pt x="7165" y="19147"/>
                  </a:lnTo>
                  <a:lnTo>
                    <a:pt x="7165" y="19235"/>
                  </a:lnTo>
                  <a:lnTo>
                    <a:pt x="7165" y="19482"/>
                  </a:lnTo>
                  <a:lnTo>
                    <a:pt x="7217" y="19747"/>
                  </a:lnTo>
                  <a:lnTo>
                    <a:pt x="7321" y="19994"/>
                  </a:lnTo>
                  <a:lnTo>
                    <a:pt x="7476" y="20223"/>
                  </a:lnTo>
                  <a:lnTo>
                    <a:pt x="7632" y="20435"/>
                  </a:lnTo>
                  <a:lnTo>
                    <a:pt x="7814" y="20629"/>
                  </a:lnTo>
                  <a:lnTo>
                    <a:pt x="8022" y="20841"/>
                  </a:lnTo>
                  <a:lnTo>
                    <a:pt x="8281" y="21000"/>
                  </a:lnTo>
                  <a:lnTo>
                    <a:pt x="8515" y="21176"/>
                  </a:lnTo>
                  <a:lnTo>
                    <a:pt x="8775" y="21317"/>
                  </a:lnTo>
                  <a:lnTo>
                    <a:pt x="9060" y="21441"/>
                  </a:lnTo>
                  <a:lnTo>
                    <a:pt x="9424" y="21547"/>
                  </a:lnTo>
                  <a:lnTo>
                    <a:pt x="9761" y="21617"/>
                  </a:lnTo>
                  <a:lnTo>
                    <a:pt x="10125" y="21688"/>
                  </a:lnTo>
                  <a:lnTo>
                    <a:pt x="10462" y="21723"/>
                  </a:lnTo>
                  <a:lnTo>
                    <a:pt x="10825" y="21723"/>
                  </a:lnTo>
                  <a:close/>
                </a:path>
                <a:path w="21600" h="21600" extrusionOk="0">
                  <a:moveTo>
                    <a:pt x="9242" y="14417"/>
                  </a:moveTo>
                  <a:lnTo>
                    <a:pt x="8541" y="12035"/>
                  </a:lnTo>
                  <a:lnTo>
                    <a:pt x="7295" y="10129"/>
                  </a:lnTo>
                  <a:lnTo>
                    <a:pt x="6905" y="9652"/>
                  </a:lnTo>
                  <a:lnTo>
                    <a:pt x="8541" y="10182"/>
                  </a:lnTo>
                  <a:lnTo>
                    <a:pt x="9787" y="9547"/>
                  </a:lnTo>
                  <a:lnTo>
                    <a:pt x="11189" y="10129"/>
                  </a:lnTo>
                  <a:lnTo>
                    <a:pt x="12279" y="9547"/>
                  </a:lnTo>
                  <a:lnTo>
                    <a:pt x="13370" y="10076"/>
                  </a:lnTo>
                  <a:lnTo>
                    <a:pt x="14850" y="9652"/>
                  </a:lnTo>
                  <a:lnTo>
                    <a:pt x="12902" y="12247"/>
                  </a:lnTo>
                  <a:lnTo>
                    <a:pt x="12357" y="14417"/>
                  </a:lnTo>
                  <a:moveTo>
                    <a:pt x="7191" y="15952"/>
                  </a:moveTo>
                  <a:lnTo>
                    <a:pt x="14512" y="15952"/>
                  </a:lnTo>
                  <a:lnTo>
                    <a:pt x="14512" y="17064"/>
                  </a:lnTo>
                  <a:lnTo>
                    <a:pt x="7191" y="17047"/>
                  </a:lnTo>
                  <a:lnTo>
                    <a:pt x="7191" y="18123"/>
                  </a:lnTo>
                  <a:lnTo>
                    <a:pt x="14512" y="18158"/>
                  </a:lnTo>
                  <a:lnTo>
                    <a:pt x="14538" y="19182"/>
                  </a:lnTo>
                  <a:lnTo>
                    <a:pt x="7217" y="19182"/>
                  </a:lnTo>
                </a:path>
              </a:pathLst>
            </a:custGeom>
            <a:gradFill rotWithShape="1">
              <a:gsLst>
                <a:gs pos="0">
                  <a:srgbClr val="FF6600"/>
                </a:gs>
                <a:gs pos="100000">
                  <a:srgbClr val="FFFF00"/>
                </a:gs>
              </a:gsLst>
              <a:lin ang="5400000" scaled="1"/>
            </a:gradFill>
            <a:ln w="3175">
              <a:solidFill>
                <a:srgbClr val="000000"/>
              </a:solidFill>
              <a:miter lim="800000"/>
              <a:headEnd/>
              <a:tailEnd/>
            </a:ln>
          </p:spPr>
          <p:txBody>
            <a:bodyPr/>
            <a:lstStyle/>
            <a:p>
              <a:endParaRPr lang="en-US"/>
            </a:p>
          </p:txBody>
        </p:sp>
      </p:grpSp>
      <p:sp>
        <p:nvSpPr>
          <p:cNvPr id="186389" name="Text Box 85"/>
          <p:cNvSpPr txBox="1">
            <a:spLocks noChangeArrowheads="1"/>
          </p:cNvSpPr>
          <p:nvPr/>
        </p:nvSpPr>
        <p:spPr bwMode="auto">
          <a:xfrm>
            <a:off x="0" y="27527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SEWAGE FACILITY</a:t>
            </a:r>
            <a:endParaRPr lang="en-US" sz="1000" b="1"/>
          </a:p>
        </p:txBody>
      </p:sp>
      <p:grpSp>
        <p:nvGrpSpPr>
          <p:cNvPr id="186390" name="Group 86"/>
          <p:cNvGrpSpPr>
            <a:grpSpLocks/>
          </p:cNvGrpSpPr>
          <p:nvPr/>
        </p:nvGrpSpPr>
        <p:grpSpPr bwMode="auto">
          <a:xfrm>
            <a:off x="1843088" y="2841625"/>
            <a:ext cx="173037" cy="173038"/>
            <a:chOff x="1152" y="1344"/>
            <a:chExt cx="109" cy="109"/>
          </a:xfrm>
        </p:grpSpPr>
        <p:sp>
          <p:nvSpPr>
            <p:cNvPr id="186817" name="Rectangle 87"/>
            <p:cNvSpPr>
              <a:spLocks noChangeAspect="1" noChangeArrowheads="1"/>
            </p:cNvSpPr>
            <p:nvPr/>
          </p:nvSpPr>
          <p:spPr bwMode="auto">
            <a:xfrm>
              <a:off x="1152" y="1344"/>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818" name="Group 88"/>
            <p:cNvGrpSpPr>
              <a:grpSpLocks/>
            </p:cNvGrpSpPr>
            <p:nvPr/>
          </p:nvGrpSpPr>
          <p:grpSpPr bwMode="auto">
            <a:xfrm>
              <a:off x="1180" y="1364"/>
              <a:ext cx="52" cy="74"/>
              <a:chOff x="1584" y="1344"/>
              <a:chExt cx="52" cy="74"/>
            </a:xfrm>
          </p:grpSpPr>
          <p:sp>
            <p:nvSpPr>
              <p:cNvPr id="186819" name="Rectangle 89"/>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820" name="Freeform 90"/>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sp>
        <p:nvSpPr>
          <p:cNvPr id="186391" name="Text Box 91"/>
          <p:cNvSpPr txBox="1">
            <a:spLocks noChangeArrowheads="1"/>
          </p:cNvSpPr>
          <p:nvPr/>
        </p:nvSpPr>
        <p:spPr bwMode="auto">
          <a:xfrm>
            <a:off x="0" y="6340475"/>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WATER TOWER</a:t>
            </a:r>
            <a:endParaRPr lang="en-US" sz="800" b="1"/>
          </a:p>
        </p:txBody>
      </p:sp>
      <p:grpSp>
        <p:nvGrpSpPr>
          <p:cNvPr id="186392" name="Group 92"/>
          <p:cNvGrpSpPr>
            <a:grpSpLocks/>
          </p:cNvGrpSpPr>
          <p:nvPr/>
        </p:nvGrpSpPr>
        <p:grpSpPr bwMode="auto">
          <a:xfrm>
            <a:off x="76200" y="6391275"/>
            <a:ext cx="209550" cy="427038"/>
            <a:chOff x="1968" y="2304"/>
            <a:chExt cx="132" cy="269"/>
          </a:xfrm>
        </p:grpSpPr>
        <p:sp>
          <p:nvSpPr>
            <p:cNvPr id="186802" name="Rectangle 93"/>
            <p:cNvSpPr>
              <a:spLocks noChangeAspect="1" noChangeArrowheads="1"/>
            </p:cNvSpPr>
            <p:nvPr/>
          </p:nvSpPr>
          <p:spPr bwMode="auto">
            <a:xfrm>
              <a:off x="1968" y="2304"/>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803" name="Group 94"/>
            <p:cNvGrpSpPr>
              <a:grpSpLocks/>
            </p:cNvGrpSpPr>
            <p:nvPr/>
          </p:nvGrpSpPr>
          <p:grpSpPr bwMode="auto">
            <a:xfrm>
              <a:off x="1994" y="2358"/>
              <a:ext cx="76" cy="160"/>
              <a:chOff x="1994" y="2860"/>
              <a:chExt cx="76" cy="160"/>
            </a:xfrm>
          </p:grpSpPr>
          <p:sp>
            <p:nvSpPr>
              <p:cNvPr id="186804" name="Line 95"/>
              <p:cNvSpPr>
                <a:spLocks noChangeAspect="1" noChangeShapeType="1"/>
              </p:cNvSpPr>
              <p:nvPr/>
            </p:nvSpPr>
            <p:spPr bwMode="auto">
              <a:xfrm rot="650418">
                <a:off x="2017" y="2865"/>
                <a:ext cx="53" cy="155"/>
              </a:xfrm>
              <a:prstGeom prst="line">
                <a:avLst/>
              </a:prstGeom>
              <a:noFill/>
              <a:ln w="9525">
                <a:solidFill>
                  <a:schemeClr val="tx1"/>
                </a:solidFill>
                <a:round/>
                <a:headEnd/>
                <a:tailEnd/>
              </a:ln>
            </p:spPr>
            <p:txBody>
              <a:bodyPr/>
              <a:lstStyle/>
              <a:p>
                <a:endParaRPr lang="en-US"/>
              </a:p>
            </p:txBody>
          </p:sp>
          <p:sp>
            <p:nvSpPr>
              <p:cNvPr id="186805" name="Line 96"/>
              <p:cNvSpPr>
                <a:spLocks noChangeAspect="1" noChangeShapeType="1"/>
              </p:cNvSpPr>
              <p:nvPr/>
            </p:nvSpPr>
            <p:spPr bwMode="auto">
              <a:xfrm rot="20949582" flipH="1">
                <a:off x="1994" y="2865"/>
                <a:ext cx="52" cy="155"/>
              </a:xfrm>
              <a:prstGeom prst="line">
                <a:avLst/>
              </a:prstGeom>
              <a:noFill/>
              <a:ln w="9525">
                <a:solidFill>
                  <a:schemeClr val="tx1"/>
                </a:solidFill>
                <a:round/>
                <a:headEnd/>
                <a:tailEnd/>
              </a:ln>
            </p:spPr>
            <p:txBody>
              <a:bodyPr/>
              <a:lstStyle/>
              <a:p>
                <a:endParaRPr lang="en-US"/>
              </a:p>
            </p:txBody>
          </p:sp>
          <p:sp>
            <p:nvSpPr>
              <p:cNvPr id="186806" name="Line 97"/>
              <p:cNvSpPr>
                <a:spLocks noChangeAspect="1" noChangeShapeType="1"/>
              </p:cNvSpPr>
              <p:nvPr/>
            </p:nvSpPr>
            <p:spPr bwMode="auto">
              <a:xfrm>
                <a:off x="2012" y="3008"/>
                <a:ext cx="37" cy="0"/>
              </a:xfrm>
              <a:prstGeom prst="line">
                <a:avLst/>
              </a:prstGeom>
              <a:noFill/>
              <a:ln w="9525">
                <a:solidFill>
                  <a:schemeClr val="tx1"/>
                </a:solidFill>
                <a:round/>
                <a:headEnd/>
                <a:tailEnd/>
              </a:ln>
            </p:spPr>
            <p:txBody>
              <a:bodyPr/>
              <a:lstStyle/>
              <a:p>
                <a:endParaRPr lang="en-US"/>
              </a:p>
            </p:txBody>
          </p:sp>
          <p:sp>
            <p:nvSpPr>
              <p:cNvPr id="186807" name="Line 98"/>
              <p:cNvSpPr>
                <a:spLocks noChangeAspect="1" noChangeShapeType="1"/>
              </p:cNvSpPr>
              <p:nvPr/>
            </p:nvSpPr>
            <p:spPr bwMode="auto">
              <a:xfrm>
                <a:off x="2016" y="2971"/>
                <a:ext cx="32" cy="0"/>
              </a:xfrm>
              <a:prstGeom prst="line">
                <a:avLst/>
              </a:prstGeom>
              <a:noFill/>
              <a:ln w="9525">
                <a:solidFill>
                  <a:schemeClr val="tx1"/>
                </a:solidFill>
                <a:round/>
                <a:headEnd/>
                <a:tailEnd/>
              </a:ln>
            </p:spPr>
            <p:txBody>
              <a:bodyPr/>
              <a:lstStyle/>
              <a:p>
                <a:endParaRPr lang="en-US"/>
              </a:p>
            </p:txBody>
          </p:sp>
          <p:sp>
            <p:nvSpPr>
              <p:cNvPr id="186808" name="Line 99"/>
              <p:cNvSpPr>
                <a:spLocks noChangeAspect="1" noChangeShapeType="1"/>
              </p:cNvSpPr>
              <p:nvPr/>
            </p:nvSpPr>
            <p:spPr bwMode="auto">
              <a:xfrm>
                <a:off x="2021" y="2939"/>
                <a:ext cx="20" cy="0"/>
              </a:xfrm>
              <a:prstGeom prst="line">
                <a:avLst/>
              </a:prstGeom>
              <a:noFill/>
              <a:ln w="9525">
                <a:solidFill>
                  <a:schemeClr val="tx1"/>
                </a:solidFill>
                <a:round/>
                <a:headEnd/>
                <a:tailEnd/>
              </a:ln>
            </p:spPr>
            <p:txBody>
              <a:bodyPr/>
              <a:lstStyle/>
              <a:p>
                <a:endParaRPr lang="en-US"/>
              </a:p>
            </p:txBody>
          </p:sp>
          <p:sp>
            <p:nvSpPr>
              <p:cNvPr id="186809" name="Line 100"/>
              <p:cNvSpPr>
                <a:spLocks noChangeAspect="1" noChangeShapeType="1"/>
              </p:cNvSpPr>
              <p:nvPr/>
            </p:nvSpPr>
            <p:spPr bwMode="auto">
              <a:xfrm>
                <a:off x="2020" y="2941"/>
                <a:ext cx="25" cy="26"/>
              </a:xfrm>
              <a:prstGeom prst="line">
                <a:avLst/>
              </a:prstGeom>
              <a:noFill/>
              <a:ln w="9525">
                <a:solidFill>
                  <a:schemeClr val="tx1"/>
                </a:solidFill>
                <a:round/>
                <a:headEnd/>
                <a:tailEnd/>
              </a:ln>
            </p:spPr>
            <p:txBody>
              <a:bodyPr/>
              <a:lstStyle/>
              <a:p>
                <a:endParaRPr lang="en-US"/>
              </a:p>
            </p:txBody>
          </p:sp>
          <p:sp>
            <p:nvSpPr>
              <p:cNvPr id="186810" name="Line 101"/>
              <p:cNvSpPr>
                <a:spLocks noChangeAspect="1" noChangeShapeType="1"/>
              </p:cNvSpPr>
              <p:nvPr/>
            </p:nvSpPr>
            <p:spPr bwMode="auto">
              <a:xfrm flipH="1">
                <a:off x="2020" y="2941"/>
                <a:ext cx="25" cy="26"/>
              </a:xfrm>
              <a:prstGeom prst="line">
                <a:avLst/>
              </a:prstGeom>
              <a:noFill/>
              <a:ln w="9525">
                <a:solidFill>
                  <a:schemeClr val="tx1"/>
                </a:solidFill>
                <a:round/>
                <a:headEnd/>
                <a:tailEnd/>
              </a:ln>
            </p:spPr>
            <p:txBody>
              <a:bodyPr/>
              <a:lstStyle/>
              <a:p>
                <a:endParaRPr lang="en-US"/>
              </a:p>
            </p:txBody>
          </p:sp>
          <p:sp>
            <p:nvSpPr>
              <p:cNvPr id="186811" name="Line 102"/>
              <p:cNvSpPr>
                <a:spLocks noChangeAspect="1" noChangeShapeType="1"/>
              </p:cNvSpPr>
              <p:nvPr/>
            </p:nvSpPr>
            <p:spPr bwMode="auto">
              <a:xfrm>
                <a:off x="2016" y="2973"/>
                <a:ext cx="32" cy="31"/>
              </a:xfrm>
              <a:prstGeom prst="line">
                <a:avLst/>
              </a:prstGeom>
              <a:noFill/>
              <a:ln w="9525">
                <a:solidFill>
                  <a:schemeClr val="tx1"/>
                </a:solidFill>
                <a:round/>
                <a:headEnd/>
                <a:tailEnd/>
              </a:ln>
            </p:spPr>
            <p:txBody>
              <a:bodyPr/>
              <a:lstStyle/>
              <a:p>
                <a:endParaRPr lang="en-US"/>
              </a:p>
            </p:txBody>
          </p:sp>
          <p:sp>
            <p:nvSpPr>
              <p:cNvPr id="186812" name="Line 103"/>
              <p:cNvSpPr>
                <a:spLocks noChangeAspect="1" noChangeShapeType="1"/>
              </p:cNvSpPr>
              <p:nvPr/>
            </p:nvSpPr>
            <p:spPr bwMode="auto">
              <a:xfrm flipH="1">
                <a:off x="2016" y="2973"/>
                <a:ext cx="32" cy="31"/>
              </a:xfrm>
              <a:prstGeom prst="line">
                <a:avLst/>
              </a:prstGeom>
              <a:noFill/>
              <a:ln w="9525">
                <a:solidFill>
                  <a:schemeClr val="tx1"/>
                </a:solidFill>
                <a:round/>
                <a:headEnd/>
                <a:tailEnd/>
              </a:ln>
            </p:spPr>
            <p:txBody>
              <a:bodyPr/>
              <a:lstStyle/>
              <a:p>
                <a:endParaRPr lang="en-US"/>
              </a:p>
            </p:txBody>
          </p:sp>
          <p:sp>
            <p:nvSpPr>
              <p:cNvPr id="186813" name="Line 104"/>
              <p:cNvSpPr>
                <a:spLocks noChangeAspect="1" noChangeShapeType="1"/>
              </p:cNvSpPr>
              <p:nvPr/>
            </p:nvSpPr>
            <p:spPr bwMode="auto">
              <a:xfrm>
                <a:off x="2024" y="2909"/>
                <a:ext cx="13" cy="1"/>
              </a:xfrm>
              <a:prstGeom prst="line">
                <a:avLst/>
              </a:prstGeom>
              <a:noFill/>
              <a:ln w="9525">
                <a:solidFill>
                  <a:schemeClr val="tx1"/>
                </a:solidFill>
                <a:round/>
                <a:headEnd/>
                <a:tailEnd/>
              </a:ln>
            </p:spPr>
            <p:txBody>
              <a:bodyPr/>
              <a:lstStyle/>
              <a:p>
                <a:endParaRPr lang="en-US"/>
              </a:p>
            </p:txBody>
          </p:sp>
          <p:sp>
            <p:nvSpPr>
              <p:cNvPr id="186814" name="Line 105"/>
              <p:cNvSpPr>
                <a:spLocks noChangeAspect="1" noChangeShapeType="1"/>
              </p:cNvSpPr>
              <p:nvPr/>
            </p:nvSpPr>
            <p:spPr bwMode="auto">
              <a:xfrm rot="-5400000">
                <a:off x="2019" y="2915"/>
                <a:ext cx="26" cy="15"/>
              </a:xfrm>
              <a:prstGeom prst="line">
                <a:avLst/>
              </a:prstGeom>
              <a:noFill/>
              <a:ln w="9525">
                <a:solidFill>
                  <a:schemeClr val="tx1"/>
                </a:solidFill>
                <a:round/>
                <a:headEnd/>
                <a:tailEnd/>
              </a:ln>
            </p:spPr>
            <p:txBody>
              <a:bodyPr/>
              <a:lstStyle/>
              <a:p>
                <a:endParaRPr lang="en-US"/>
              </a:p>
            </p:txBody>
          </p:sp>
          <p:sp>
            <p:nvSpPr>
              <p:cNvPr id="186815" name="Line 106"/>
              <p:cNvSpPr>
                <a:spLocks noChangeAspect="1" noChangeShapeType="1"/>
              </p:cNvSpPr>
              <p:nvPr/>
            </p:nvSpPr>
            <p:spPr bwMode="auto">
              <a:xfrm rot="16200000" flipH="1">
                <a:off x="2019" y="2915"/>
                <a:ext cx="26" cy="15"/>
              </a:xfrm>
              <a:prstGeom prst="line">
                <a:avLst/>
              </a:prstGeom>
              <a:noFill/>
              <a:ln w="9525">
                <a:solidFill>
                  <a:schemeClr val="tx1"/>
                </a:solidFill>
                <a:round/>
                <a:headEnd/>
                <a:tailEnd/>
              </a:ln>
            </p:spPr>
            <p:txBody>
              <a:bodyPr/>
              <a:lstStyle/>
              <a:p>
                <a:endParaRPr lang="en-US"/>
              </a:p>
            </p:txBody>
          </p:sp>
          <p:sp>
            <p:nvSpPr>
              <p:cNvPr id="186816" name="AutoShape 107"/>
              <p:cNvSpPr>
                <a:spLocks noChangeAspect="1" noChangeArrowheads="1"/>
              </p:cNvSpPr>
              <p:nvPr/>
            </p:nvSpPr>
            <p:spPr bwMode="auto">
              <a:xfrm>
                <a:off x="2002" y="2860"/>
                <a:ext cx="58" cy="58"/>
              </a:xfrm>
              <a:prstGeom prst="can">
                <a:avLst>
                  <a:gd name="adj" fmla="val 25000"/>
                </a:avLst>
              </a:prstGeom>
              <a:solidFill>
                <a:srgbClr val="993300"/>
              </a:solidFill>
              <a:ln w="9525">
                <a:solidFill>
                  <a:schemeClr val="tx1"/>
                </a:solidFill>
                <a:round/>
                <a:headEnd/>
                <a:tailEnd/>
              </a:ln>
            </p:spPr>
            <p:txBody>
              <a:bodyPr wrap="none" anchor="ctr"/>
              <a:lstStyle/>
              <a:p>
                <a:endParaRPr lang="en-US"/>
              </a:p>
            </p:txBody>
          </p:sp>
        </p:grpSp>
      </p:grpSp>
      <p:grpSp>
        <p:nvGrpSpPr>
          <p:cNvPr id="186393" name="Group 108"/>
          <p:cNvGrpSpPr>
            <a:grpSpLocks noChangeAspect="1"/>
          </p:cNvGrpSpPr>
          <p:nvPr/>
        </p:nvGrpSpPr>
        <p:grpSpPr bwMode="auto">
          <a:xfrm>
            <a:off x="1828800" y="6461125"/>
            <a:ext cx="155575" cy="317500"/>
            <a:chOff x="1968" y="2304"/>
            <a:chExt cx="132" cy="269"/>
          </a:xfrm>
        </p:grpSpPr>
        <p:sp>
          <p:nvSpPr>
            <p:cNvPr id="186787" name="Rectangle 109"/>
            <p:cNvSpPr>
              <a:spLocks noChangeAspect="1" noChangeArrowheads="1"/>
            </p:cNvSpPr>
            <p:nvPr/>
          </p:nvSpPr>
          <p:spPr bwMode="auto">
            <a:xfrm>
              <a:off x="1968" y="2304"/>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788" name="Group 110"/>
            <p:cNvGrpSpPr>
              <a:grpSpLocks noChangeAspect="1"/>
            </p:cNvGrpSpPr>
            <p:nvPr/>
          </p:nvGrpSpPr>
          <p:grpSpPr bwMode="auto">
            <a:xfrm>
              <a:off x="1994" y="2358"/>
              <a:ext cx="76" cy="160"/>
              <a:chOff x="1994" y="2860"/>
              <a:chExt cx="76" cy="160"/>
            </a:xfrm>
          </p:grpSpPr>
          <p:sp>
            <p:nvSpPr>
              <p:cNvPr id="186789" name="Line 111"/>
              <p:cNvSpPr>
                <a:spLocks noChangeAspect="1" noChangeShapeType="1"/>
              </p:cNvSpPr>
              <p:nvPr/>
            </p:nvSpPr>
            <p:spPr bwMode="auto">
              <a:xfrm rot="650418">
                <a:off x="2017" y="2865"/>
                <a:ext cx="53" cy="155"/>
              </a:xfrm>
              <a:prstGeom prst="line">
                <a:avLst/>
              </a:prstGeom>
              <a:noFill/>
              <a:ln w="9525">
                <a:solidFill>
                  <a:schemeClr val="tx1"/>
                </a:solidFill>
                <a:round/>
                <a:headEnd/>
                <a:tailEnd/>
              </a:ln>
            </p:spPr>
            <p:txBody>
              <a:bodyPr/>
              <a:lstStyle/>
              <a:p>
                <a:endParaRPr lang="en-US"/>
              </a:p>
            </p:txBody>
          </p:sp>
          <p:sp>
            <p:nvSpPr>
              <p:cNvPr id="186790" name="Line 112"/>
              <p:cNvSpPr>
                <a:spLocks noChangeAspect="1" noChangeShapeType="1"/>
              </p:cNvSpPr>
              <p:nvPr/>
            </p:nvSpPr>
            <p:spPr bwMode="auto">
              <a:xfrm rot="20949582" flipH="1">
                <a:off x="1994" y="2865"/>
                <a:ext cx="52" cy="155"/>
              </a:xfrm>
              <a:prstGeom prst="line">
                <a:avLst/>
              </a:prstGeom>
              <a:noFill/>
              <a:ln w="9525">
                <a:solidFill>
                  <a:schemeClr val="tx1"/>
                </a:solidFill>
                <a:round/>
                <a:headEnd/>
                <a:tailEnd/>
              </a:ln>
            </p:spPr>
            <p:txBody>
              <a:bodyPr/>
              <a:lstStyle/>
              <a:p>
                <a:endParaRPr lang="en-US"/>
              </a:p>
            </p:txBody>
          </p:sp>
          <p:sp>
            <p:nvSpPr>
              <p:cNvPr id="186791" name="Line 113"/>
              <p:cNvSpPr>
                <a:spLocks noChangeAspect="1" noChangeShapeType="1"/>
              </p:cNvSpPr>
              <p:nvPr/>
            </p:nvSpPr>
            <p:spPr bwMode="auto">
              <a:xfrm>
                <a:off x="2012" y="3008"/>
                <a:ext cx="37" cy="0"/>
              </a:xfrm>
              <a:prstGeom prst="line">
                <a:avLst/>
              </a:prstGeom>
              <a:noFill/>
              <a:ln w="9525">
                <a:solidFill>
                  <a:schemeClr val="tx1"/>
                </a:solidFill>
                <a:round/>
                <a:headEnd/>
                <a:tailEnd/>
              </a:ln>
            </p:spPr>
            <p:txBody>
              <a:bodyPr/>
              <a:lstStyle/>
              <a:p>
                <a:endParaRPr lang="en-US"/>
              </a:p>
            </p:txBody>
          </p:sp>
          <p:sp>
            <p:nvSpPr>
              <p:cNvPr id="186792" name="Line 114"/>
              <p:cNvSpPr>
                <a:spLocks noChangeAspect="1" noChangeShapeType="1"/>
              </p:cNvSpPr>
              <p:nvPr/>
            </p:nvSpPr>
            <p:spPr bwMode="auto">
              <a:xfrm>
                <a:off x="2016" y="2971"/>
                <a:ext cx="32" cy="0"/>
              </a:xfrm>
              <a:prstGeom prst="line">
                <a:avLst/>
              </a:prstGeom>
              <a:noFill/>
              <a:ln w="9525">
                <a:solidFill>
                  <a:schemeClr val="tx1"/>
                </a:solidFill>
                <a:round/>
                <a:headEnd/>
                <a:tailEnd/>
              </a:ln>
            </p:spPr>
            <p:txBody>
              <a:bodyPr/>
              <a:lstStyle/>
              <a:p>
                <a:endParaRPr lang="en-US"/>
              </a:p>
            </p:txBody>
          </p:sp>
          <p:sp>
            <p:nvSpPr>
              <p:cNvPr id="186793" name="Line 115"/>
              <p:cNvSpPr>
                <a:spLocks noChangeAspect="1" noChangeShapeType="1"/>
              </p:cNvSpPr>
              <p:nvPr/>
            </p:nvSpPr>
            <p:spPr bwMode="auto">
              <a:xfrm>
                <a:off x="2021" y="2939"/>
                <a:ext cx="20" cy="0"/>
              </a:xfrm>
              <a:prstGeom prst="line">
                <a:avLst/>
              </a:prstGeom>
              <a:noFill/>
              <a:ln w="9525">
                <a:solidFill>
                  <a:schemeClr val="tx1"/>
                </a:solidFill>
                <a:round/>
                <a:headEnd/>
                <a:tailEnd/>
              </a:ln>
            </p:spPr>
            <p:txBody>
              <a:bodyPr/>
              <a:lstStyle/>
              <a:p>
                <a:endParaRPr lang="en-US"/>
              </a:p>
            </p:txBody>
          </p:sp>
          <p:sp>
            <p:nvSpPr>
              <p:cNvPr id="186794" name="Line 116"/>
              <p:cNvSpPr>
                <a:spLocks noChangeAspect="1" noChangeShapeType="1"/>
              </p:cNvSpPr>
              <p:nvPr/>
            </p:nvSpPr>
            <p:spPr bwMode="auto">
              <a:xfrm>
                <a:off x="2020" y="2941"/>
                <a:ext cx="25" cy="26"/>
              </a:xfrm>
              <a:prstGeom prst="line">
                <a:avLst/>
              </a:prstGeom>
              <a:noFill/>
              <a:ln w="9525">
                <a:solidFill>
                  <a:schemeClr val="tx1"/>
                </a:solidFill>
                <a:round/>
                <a:headEnd/>
                <a:tailEnd/>
              </a:ln>
            </p:spPr>
            <p:txBody>
              <a:bodyPr/>
              <a:lstStyle/>
              <a:p>
                <a:endParaRPr lang="en-US"/>
              </a:p>
            </p:txBody>
          </p:sp>
          <p:sp>
            <p:nvSpPr>
              <p:cNvPr id="186795" name="Line 117"/>
              <p:cNvSpPr>
                <a:spLocks noChangeAspect="1" noChangeShapeType="1"/>
              </p:cNvSpPr>
              <p:nvPr/>
            </p:nvSpPr>
            <p:spPr bwMode="auto">
              <a:xfrm flipH="1">
                <a:off x="2020" y="2941"/>
                <a:ext cx="25" cy="26"/>
              </a:xfrm>
              <a:prstGeom prst="line">
                <a:avLst/>
              </a:prstGeom>
              <a:noFill/>
              <a:ln w="9525">
                <a:solidFill>
                  <a:schemeClr val="tx1"/>
                </a:solidFill>
                <a:round/>
                <a:headEnd/>
                <a:tailEnd/>
              </a:ln>
            </p:spPr>
            <p:txBody>
              <a:bodyPr/>
              <a:lstStyle/>
              <a:p>
                <a:endParaRPr lang="en-US"/>
              </a:p>
            </p:txBody>
          </p:sp>
          <p:sp>
            <p:nvSpPr>
              <p:cNvPr id="186796" name="Line 118"/>
              <p:cNvSpPr>
                <a:spLocks noChangeAspect="1" noChangeShapeType="1"/>
              </p:cNvSpPr>
              <p:nvPr/>
            </p:nvSpPr>
            <p:spPr bwMode="auto">
              <a:xfrm>
                <a:off x="2016" y="2973"/>
                <a:ext cx="32" cy="31"/>
              </a:xfrm>
              <a:prstGeom prst="line">
                <a:avLst/>
              </a:prstGeom>
              <a:noFill/>
              <a:ln w="9525">
                <a:solidFill>
                  <a:schemeClr val="tx1"/>
                </a:solidFill>
                <a:round/>
                <a:headEnd/>
                <a:tailEnd/>
              </a:ln>
            </p:spPr>
            <p:txBody>
              <a:bodyPr/>
              <a:lstStyle/>
              <a:p>
                <a:endParaRPr lang="en-US"/>
              </a:p>
            </p:txBody>
          </p:sp>
          <p:sp>
            <p:nvSpPr>
              <p:cNvPr id="186797" name="Line 119"/>
              <p:cNvSpPr>
                <a:spLocks noChangeAspect="1" noChangeShapeType="1"/>
              </p:cNvSpPr>
              <p:nvPr/>
            </p:nvSpPr>
            <p:spPr bwMode="auto">
              <a:xfrm flipH="1">
                <a:off x="2016" y="2973"/>
                <a:ext cx="32" cy="31"/>
              </a:xfrm>
              <a:prstGeom prst="line">
                <a:avLst/>
              </a:prstGeom>
              <a:noFill/>
              <a:ln w="9525">
                <a:solidFill>
                  <a:schemeClr val="tx1"/>
                </a:solidFill>
                <a:round/>
                <a:headEnd/>
                <a:tailEnd/>
              </a:ln>
            </p:spPr>
            <p:txBody>
              <a:bodyPr/>
              <a:lstStyle/>
              <a:p>
                <a:endParaRPr lang="en-US"/>
              </a:p>
            </p:txBody>
          </p:sp>
          <p:sp>
            <p:nvSpPr>
              <p:cNvPr id="186798" name="Line 120"/>
              <p:cNvSpPr>
                <a:spLocks noChangeAspect="1" noChangeShapeType="1"/>
              </p:cNvSpPr>
              <p:nvPr/>
            </p:nvSpPr>
            <p:spPr bwMode="auto">
              <a:xfrm>
                <a:off x="2024" y="2909"/>
                <a:ext cx="13" cy="1"/>
              </a:xfrm>
              <a:prstGeom prst="line">
                <a:avLst/>
              </a:prstGeom>
              <a:noFill/>
              <a:ln w="9525">
                <a:solidFill>
                  <a:schemeClr val="tx1"/>
                </a:solidFill>
                <a:round/>
                <a:headEnd/>
                <a:tailEnd/>
              </a:ln>
            </p:spPr>
            <p:txBody>
              <a:bodyPr/>
              <a:lstStyle/>
              <a:p>
                <a:endParaRPr lang="en-US"/>
              </a:p>
            </p:txBody>
          </p:sp>
          <p:sp>
            <p:nvSpPr>
              <p:cNvPr id="186799" name="Line 121"/>
              <p:cNvSpPr>
                <a:spLocks noChangeAspect="1" noChangeShapeType="1"/>
              </p:cNvSpPr>
              <p:nvPr/>
            </p:nvSpPr>
            <p:spPr bwMode="auto">
              <a:xfrm rot="-5400000">
                <a:off x="2019" y="2915"/>
                <a:ext cx="26" cy="15"/>
              </a:xfrm>
              <a:prstGeom prst="line">
                <a:avLst/>
              </a:prstGeom>
              <a:noFill/>
              <a:ln w="9525">
                <a:solidFill>
                  <a:schemeClr val="tx1"/>
                </a:solidFill>
                <a:round/>
                <a:headEnd/>
                <a:tailEnd/>
              </a:ln>
            </p:spPr>
            <p:txBody>
              <a:bodyPr/>
              <a:lstStyle/>
              <a:p>
                <a:endParaRPr lang="en-US"/>
              </a:p>
            </p:txBody>
          </p:sp>
          <p:sp>
            <p:nvSpPr>
              <p:cNvPr id="186800" name="Line 122"/>
              <p:cNvSpPr>
                <a:spLocks noChangeAspect="1" noChangeShapeType="1"/>
              </p:cNvSpPr>
              <p:nvPr/>
            </p:nvSpPr>
            <p:spPr bwMode="auto">
              <a:xfrm rot="16200000" flipH="1">
                <a:off x="2019" y="2915"/>
                <a:ext cx="26" cy="15"/>
              </a:xfrm>
              <a:prstGeom prst="line">
                <a:avLst/>
              </a:prstGeom>
              <a:noFill/>
              <a:ln w="9525">
                <a:solidFill>
                  <a:schemeClr val="tx1"/>
                </a:solidFill>
                <a:round/>
                <a:headEnd/>
                <a:tailEnd/>
              </a:ln>
            </p:spPr>
            <p:txBody>
              <a:bodyPr/>
              <a:lstStyle/>
              <a:p>
                <a:endParaRPr lang="en-US"/>
              </a:p>
            </p:txBody>
          </p:sp>
          <p:sp>
            <p:nvSpPr>
              <p:cNvPr id="186801" name="AutoShape 123"/>
              <p:cNvSpPr>
                <a:spLocks noChangeAspect="1" noChangeArrowheads="1"/>
              </p:cNvSpPr>
              <p:nvPr/>
            </p:nvSpPr>
            <p:spPr bwMode="auto">
              <a:xfrm>
                <a:off x="2002" y="2860"/>
                <a:ext cx="58" cy="58"/>
              </a:xfrm>
              <a:prstGeom prst="can">
                <a:avLst>
                  <a:gd name="adj" fmla="val 25000"/>
                </a:avLst>
              </a:prstGeom>
              <a:solidFill>
                <a:srgbClr val="993300"/>
              </a:solidFill>
              <a:ln w="9525">
                <a:solidFill>
                  <a:schemeClr val="tx1"/>
                </a:solidFill>
                <a:round/>
                <a:headEnd/>
                <a:tailEnd/>
              </a:ln>
            </p:spPr>
            <p:txBody>
              <a:bodyPr wrap="none" anchor="ctr"/>
              <a:lstStyle/>
              <a:p>
                <a:endParaRPr lang="en-US"/>
              </a:p>
            </p:txBody>
          </p:sp>
        </p:grpSp>
      </p:grpSp>
      <p:sp>
        <p:nvSpPr>
          <p:cNvPr id="186394" name="Text Box 124"/>
          <p:cNvSpPr txBox="1">
            <a:spLocks noChangeArrowheads="1"/>
          </p:cNvSpPr>
          <p:nvPr/>
        </p:nvSpPr>
        <p:spPr bwMode="auto">
          <a:xfrm>
            <a:off x="0" y="5302250"/>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ELECTRICAL TOWER</a:t>
            </a:r>
            <a:endParaRPr lang="en-US" sz="800" b="1"/>
          </a:p>
        </p:txBody>
      </p:sp>
      <p:grpSp>
        <p:nvGrpSpPr>
          <p:cNvPr id="186395" name="Group 125"/>
          <p:cNvGrpSpPr>
            <a:grpSpLocks/>
          </p:cNvGrpSpPr>
          <p:nvPr/>
        </p:nvGrpSpPr>
        <p:grpSpPr bwMode="auto">
          <a:xfrm>
            <a:off x="76200" y="5353050"/>
            <a:ext cx="209550" cy="427038"/>
            <a:chOff x="1968" y="1632"/>
            <a:chExt cx="132" cy="269"/>
          </a:xfrm>
        </p:grpSpPr>
        <p:sp>
          <p:nvSpPr>
            <p:cNvPr id="186769" name="Rectangle 126"/>
            <p:cNvSpPr>
              <a:spLocks noChangeAspect="1" noChangeArrowheads="1"/>
            </p:cNvSpPr>
            <p:nvPr/>
          </p:nvSpPr>
          <p:spPr bwMode="auto">
            <a:xfrm>
              <a:off x="1968" y="1632"/>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770" name="Group 127"/>
            <p:cNvGrpSpPr>
              <a:grpSpLocks/>
            </p:cNvGrpSpPr>
            <p:nvPr/>
          </p:nvGrpSpPr>
          <p:grpSpPr bwMode="auto">
            <a:xfrm>
              <a:off x="1980" y="1657"/>
              <a:ext cx="104" cy="218"/>
              <a:chOff x="1824" y="1679"/>
              <a:chExt cx="104" cy="218"/>
            </a:xfrm>
          </p:grpSpPr>
          <p:sp>
            <p:nvSpPr>
              <p:cNvPr id="186771" name="Line 128"/>
              <p:cNvSpPr>
                <a:spLocks noChangeAspect="1" noChangeShapeType="1"/>
              </p:cNvSpPr>
              <p:nvPr/>
            </p:nvSpPr>
            <p:spPr bwMode="auto">
              <a:xfrm rot="650418">
                <a:off x="1857" y="1683"/>
                <a:ext cx="71" cy="214"/>
              </a:xfrm>
              <a:prstGeom prst="line">
                <a:avLst/>
              </a:prstGeom>
              <a:noFill/>
              <a:ln w="9525">
                <a:solidFill>
                  <a:schemeClr val="tx1"/>
                </a:solidFill>
                <a:round/>
                <a:headEnd/>
                <a:tailEnd/>
              </a:ln>
            </p:spPr>
            <p:txBody>
              <a:bodyPr/>
              <a:lstStyle/>
              <a:p>
                <a:endParaRPr lang="en-US"/>
              </a:p>
            </p:txBody>
          </p:sp>
          <p:sp>
            <p:nvSpPr>
              <p:cNvPr id="186772" name="Line 129"/>
              <p:cNvSpPr>
                <a:spLocks noChangeAspect="1" noChangeShapeType="1"/>
              </p:cNvSpPr>
              <p:nvPr/>
            </p:nvSpPr>
            <p:spPr bwMode="auto">
              <a:xfrm rot="20949582" flipH="1">
                <a:off x="1824" y="1683"/>
                <a:ext cx="71" cy="214"/>
              </a:xfrm>
              <a:prstGeom prst="line">
                <a:avLst/>
              </a:prstGeom>
              <a:noFill/>
              <a:ln w="9525">
                <a:solidFill>
                  <a:schemeClr val="tx1"/>
                </a:solidFill>
                <a:round/>
                <a:headEnd/>
                <a:tailEnd/>
              </a:ln>
            </p:spPr>
            <p:txBody>
              <a:bodyPr/>
              <a:lstStyle/>
              <a:p>
                <a:endParaRPr lang="en-US"/>
              </a:p>
            </p:txBody>
          </p:sp>
          <p:sp>
            <p:nvSpPr>
              <p:cNvPr id="186773" name="Line 130"/>
              <p:cNvSpPr>
                <a:spLocks noChangeAspect="1" noChangeShapeType="1"/>
              </p:cNvSpPr>
              <p:nvPr/>
            </p:nvSpPr>
            <p:spPr bwMode="auto">
              <a:xfrm>
                <a:off x="1848" y="1879"/>
                <a:ext cx="52" cy="0"/>
              </a:xfrm>
              <a:prstGeom prst="line">
                <a:avLst/>
              </a:prstGeom>
              <a:noFill/>
              <a:ln w="9525">
                <a:solidFill>
                  <a:schemeClr val="tx1"/>
                </a:solidFill>
                <a:round/>
                <a:headEnd/>
                <a:tailEnd/>
              </a:ln>
            </p:spPr>
            <p:txBody>
              <a:bodyPr/>
              <a:lstStyle/>
              <a:p>
                <a:endParaRPr lang="en-US"/>
              </a:p>
            </p:txBody>
          </p:sp>
          <p:sp>
            <p:nvSpPr>
              <p:cNvPr id="186774" name="Line 131"/>
              <p:cNvSpPr>
                <a:spLocks noChangeAspect="1" noChangeShapeType="1"/>
              </p:cNvSpPr>
              <p:nvPr/>
            </p:nvSpPr>
            <p:spPr bwMode="auto">
              <a:xfrm>
                <a:off x="1854" y="1829"/>
                <a:ext cx="43" cy="0"/>
              </a:xfrm>
              <a:prstGeom prst="line">
                <a:avLst/>
              </a:prstGeom>
              <a:noFill/>
              <a:ln w="9525">
                <a:solidFill>
                  <a:schemeClr val="tx1"/>
                </a:solidFill>
                <a:round/>
                <a:headEnd/>
                <a:tailEnd/>
              </a:ln>
            </p:spPr>
            <p:txBody>
              <a:bodyPr/>
              <a:lstStyle/>
              <a:p>
                <a:endParaRPr lang="en-US"/>
              </a:p>
            </p:txBody>
          </p:sp>
          <p:sp>
            <p:nvSpPr>
              <p:cNvPr id="186775" name="Line 132"/>
              <p:cNvSpPr>
                <a:spLocks noChangeAspect="1" noChangeShapeType="1"/>
              </p:cNvSpPr>
              <p:nvPr/>
            </p:nvSpPr>
            <p:spPr bwMode="auto">
              <a:xfrm>
                <a:off x="1863" y="1784"/>
                <a:ext cx="25" cy="0"/>
              </a:xfrm>
              <a:prstGeom prst="line">
                <a:avLst/>
              </a:prstGeom>
              <a:noFill/>
              <a:ln w="9525">
                <a:solidFill>
                  <a:schemeClr val="tx1"/>
                </a:solidFill>
                <a:round/>
                <a:headEnd/>
                <a:tailEnd/>
              </a:ln>
            </p:spPr>
            <p:txBody>
              <a:bodyPr/>
              <a:lstStyle/>
              <a:p>
                <a:endParaRPr lang="en-US"/>
              </a:p>
            </p:txBody>
          </p:sp>
          <p:sp>
            <p:nvSpPr>
              <p:cNvPr id="186776" name="Line 133"/>
              <p:cNvSpPr>
                <a:spLocks noChangeAspect="1" noChangeShapeType="1"/>
              </p:cNvSpPr>
              <p:nvPr/>
            </p:nvSpPr>
            <p:spPr bwMode="auto">
              <a:xfrm>
                <a:off x="1860" y="1789"/>
                <a:ext cx="34" cy="34"/>
              </a:xfrm>
              <a:prstGeom prst="line">
                <a:avLst/>
              </a:prstGeom>
              <a:noFill/>
              <a:ln w="9525">
                <a:solidFill>
                  <a:schemeClr val="tx1"/>
                </a:solidFill>
                <a:round/>
                <a:headEnd/>
                <a:tailEnd/>
              </a:ln>
            </p:spPr>
            <p:txBody>
              <a:bodyPr/>
              <a:lstStyle/>
              <a:p>
                <a:endParaRPr lang="en-US"/>
              </a:p>
            </p:txBody>
          </p:sp>
          <p:sp>
            <p:nvSpPr>
              <p:cNvPr id="186777" name="Line 134"/>
              <p:cNvSpPr>
                <a:spLocks noChangeAspect="1" noChangeShapeType="1"/>
              </p:cNvSpPr>
              <p:nvPr/>
            </p:nvSpPr>
            <p:spPr bwMode="auto">
              <a:xfrm flipH="1">
                <a:off x="1860" y="1789"/>
                <a:ext cx="34" cy="34"/>
              </a:xfrm>
              <a:prstGeom prst="line">
                <a:avLst/>
              </a:prstGeom>
              <a:noFill/>
              <a:ln w="9525">
                <a:solidFill>
                  <a:schemeClr val="tx1"/>
                </a:solidFill>
                <a:round/>
                <a:headEnd/>
                <a:tailEnd/>
              </a:ln>
            </p:spPr>
            <p:txBody>
              <a:bodyPr/>
              <a:lstStyle/>
              <a:p>
                <a:endParaRPr lang="en-US"/>
              </a:p>
            </p:txBody>
          </p:sp>
          <p:sp>
            <p:nvSpPr>
              <p:cNvPr id="186778" name="Line 135"/>
              <p:cNvSpPr>
                <a:spLocks noChangeAspect="1" noChangeShapeType="1"/>
              </p:cNvSpPr>
              <p:nvPr/>
            </p:nvSpPr>
            <p:spPr bwMode="auto">
              <a:xfrm>
                <a:off x="1854" y="1832"/>
                <a:ext cx="43" cy="43"/>
              </a:xfrm>
              <a:prstGeom prst="line">
                <a:avLst/>
              </a:prstGeom>
              <a:noFill/>
              <a:ln w="9525">
                <a:solidFill>
                  <a:schemeClr val="tx1"/>
                </a:solidFill>
                <a:round/>
                <a:headEnd/>
                <a:tailEnd/>
              </a:ln>
            </p:spPr>
            <p:txBody>
              <a:bodyPr/>
              <a:lstStyle/>
              <a:p>
                <a:endParaRPr lang="en-US"/>
              </a:p>
            </p:txBody>
          </p:sp>
          <p:sp>
            <p:nvSpPr>
              <p:cNvPr id="186779" name="Line 136"/>
              <p:cNvSpPr>
                <a:spLocks noChangeAspect="1" noChangeShapeType="1"/>
              </p:cNvSpPr>
              <p:nvPr/>
            </p:nvSpPr>
            <p:spPr bwMode="auto">
              <a:xfrm flipH="1">
                <a:off x="1854" y="1832"/>
                <a:ext cx="43" cy="43"/>
              </a:xfrm>
              <a:prstGeom prst="line">
                <a:avLst/>
              </a:prstGeom>
              <a:noFill/>
              <a:ln w="9525">
                <a:solidFill>
                  <a:schemeClr val="tx1"/>
                </a:solidFill>
                <a:round/>
                <a:headEnd/>
                <a:tailEnd/>
              </a:ln>
            </p:spPr>
            <p:txBody>
              <a:bodyPr/>
              <a:lstStyle/>
              <a:p>
                <a:endParaRPr lang="en-US"/>
              </a:p>
            </p:txBody>
          </p:sp>
          <p:sp>
            <p:nvSpPr>
              <p:cNvPr id="186780" name="Line 137"/>
              <p:cNvSpPr>
                <a:spLocks noChangeAspect="1" noChangeShapeType="1"/>
              </p:cNvSpPr>
              <p:nvPr/>
            </p:nvSpPr>
            <p:spPr bwMode="auto">
              <a:xfrm>
                <a:off x="1866" y="1742"/>
                <a:ext cx="17" cy="2"/>
              </a:xfrm>
              <a:prstGeom prst="line">
                <a:avLst/>
              </a:prstGeom>
              <a:noFill/>
              <a:ln w="9525">
                <a:solidFill>
                  <a:schemeClr val="tx1"/>
                </a:solidFill>
                <a:round/>
                <a:headEnd/>
                <a:tailEnd/>
              </a:ln>
            </p:spPr>
            <p:txBody>
              <a:bodyPr/>
              <a:lstStyle/>
              <a:p>
                <a:endParaRPr lang="en-US"/>
              </a:p>
            </p:txBody>
          </p:sp>
          <p:sp>
            <p:nvSpPr>
              <p:cNvPr id="186781" name="Line 138"/>
              <p:cNvSpPr>
                <a:spLocks noChangeAspect="1" noChangeShapeType="1"/>
              </p:cNvSpPr>
              <p:nvPr/>
            </p:nvSpPr>
            <p:spPr bwMode="auto">
              <a:xfrm rot="-5400000">
                <a:off x="1858" y="1753"/>
                <a:ext cx="35" cy="20"/>
              </a:xfrm>
              <a:prstGeom prst="line">
                <a:avLst/>
              </a:prstGeom>
              <a:noFill/>
              <a:ln w="9525">
                <a:solidFill>
                  <a:schemeClr val="tx1"/>
                </a:solidFill>
                <a:round/>
                <a:headEnd/>
                <a:tailEnd/>
              </a:ln>
            </p:spPr>
            <p:txBody>
              <a:bodyPr/>
              <a:lstStyle/>
              <a:p>
                <a:endParaRPr lang="en-US"/>
              </a:p>
            </p:txBody>
          </p:sp>
          <p:sp>
            <p:nvSpPr>
              <p:cNvPr id="186782" name="Line 139"/>
              <p:cNvSpPr>
                <a:spLocks noChangeAspect="1" noChangeShapeType="1"/>
              </p:cNvSpPr>
              <p:nvPr/>
            </p:nvSpPr>
            <p:spPr bwMode="auto">
              <a:xfrm rot="16200000" flipH="1">
                <a:off x="1858" y="1753"/>
                <a:ext cx="35" cy="20"/>
              </a:xfrm>
              <a:prstGeom prst="line">
                <a:avLst/>
              </a:prstGeom>
              <a:noFill/>
              <a:ln w="9525">
                <a:solidFill>
                  <a:schemeClr val="tx1"/>
                </a:solidFill>
                <a:round/>
                <a:headEnd/>
                <a:tailEnd/>
              </a:ln>
            </p:spPr>
            <p:txBody>
              <a:bodyPr/>
              <a:lstStyle/>
              <a:p>
                <a:endParaRPr lang="en-US"/>
              </a:p>
            </p:txBody>
          </p:sp>
          <p:grpSp>
            <p:nvGrpSpPr>
              <p:cNvPr id="186783" name="Group 140"/>
              <p:cNvGrpSpPr>
                <a:grpSpLocks noChangeAspect="1"/>
              </p:cNvGrpSpPr>
              <p:nvPr/>
            </p:nvGrpSpPr>
            <p:grpSpPr bwMode="auto">
              <a:xfrm>
                <a:off x="1830" y="1679"/>
                <a:ext cx="92" cy="23"/>
                <a:chOff x="1536" y="1488"/>
                <a:chExt cx="192" cy="48"/>
              </a:xfrm>
            </p:grpSpPr>
            <p:sp>
              <p:nvSpPr>
                <p:cNvPr id="186784" name="Rectangle 141"/>
                <p:cNvSpPr>
                  <a:spLocks noChangeAspect="1" noChangeArrowheads="1"/>
                </p:cNvSpPr>
                <p:nvPr/>
              </p:nvSpPr>
              <p:spPr bwMode="auto">
                <a:xfrm>
                  <a:off x="1584" y="1488"/>
                  <a:ext cx="96" cy="48"/>
                </a:xfrm>
                <a:prstGeom prst="rect">
                  <a:avLst/>
                </a:prstGeom>
                <a:noFill/>
                <a:ln w="9525">
                  <a:solidFill>
                    <a:schemeClr val="tx1"/>
                  </a:solidFill>
                  <a:miter lim="800000"/>
                  <a:headEnd/>
                  <a:tailEnd/>
                </a:ln>
              </p:spPr>
              <p:txBody>
                <a:bodyPr wrap="none" anchor="ctr"/>
                <a:lstStyle/>
                <a:p>
                  <a:endParaRPr lang="en-US"/>
                </a:p>
              </p:txBody>
            </p:sp>
            <p:sp>
              <p:nvSpPr>
                <p:cNvPr id="186785" name="AutoShape 142"/>
                <p:cNvSpPr>
                  <a:spLocks noChangeAspect="1" noChangeArrowheads="1"/>
                </p:cNvSpPr>
                <p:nvPr/>
              </p:nvSpPr>
              <p:spPr bwMode="auto">
                <a:xfrm rot="-5400000">
                  <a:off x="1536"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86786" name="AutoShape 143"/>
                <p:cNvSpPr>
                  <a:spLocks noChangeAspect="1" noChangeArrowheads="1"/>
                </p:cNvSpPr>
                <p:nvPr/>
              </p:nvSpPr>
              <p:spPr bwMode="auto">
                <a:xfrm rot="5400000">
                  <a:off x="1680"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grpSp>
      <p:grpSp>
        <p:nvGrpSpPr>
          <p:cNvPr id="186396" name="Group 144"/>
          <p:cNvGrpSpPr>
            <a:grpSpLocks noChangeAspect="1"/>
          </p:cNvGrpSpPr>
          <p:nvPr/>
        </p:nvGrpSpPr>
        <p:grpSpPr bwMode="auto">
          <a:xfrm>
            <a:off x="1828800" y="5394325"/>
            <a:ext cx="155575" cy="317500"/>
            <a:chOff x="1968" y="1632"/>
            <a:chExt cx="132" cy="269"/>
          </a:xfrm>
        </p:grpSpPr>
        <p:sp>
          <p:nvSpPr>
            <p:cNvPr id="186751" name="Rectangle 145"/>
            <p:cNvSpPr>
              <a:spLocks noChangeAspect="1" noChangeArrowheads="1"/>
            </p:cNvSpPr>
            <p:nvPr/>
          </p:nvSpPr>
          <p:spPr bwMode="auto">
            <a:xfrm>
              <a:off x="1968" y="1632"/>
              <a:ext cx="132" cy="269"/>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86752" name="Group 146"/>
            <p:cNvGrpSpPr>
              <a:grpSpLocks noChangeAspect="1"/>
            </p:cNvGrpSpPr>
            <p:nvPr/>
          </p:nvGrpSpPr>
          <p:grpSpPr bwMode="auto">
            <a:xfrm>
              <a:off x="1980" y="1657"/>
              <a:ext cx="104" cy="218"/>
              <a:chOff x="1824" y="1679"/>
              <a:chExt cx="104" cy="218"/>
            </a:xfrm>
          </p:grpSpPr>
          <p:sp>
            <p:nvSpPr>
              <p:cNvPr id="186753" name="Line 147"/>
              <p:cNvSpPr>
                <a:spLocks noChangeAspect="1" noChangeShapeType="1"/>
              </p:cNvSpPr>
              <p:nvPr/>
            </p:nvSpPr>
            <p:spPr bwMode="auto">
              <a:xfrm rot="650418">
                <a:off x="1857" y="1683"/>
                <a:ext cx="71" cy="214"/>
              </a:xfrm>
              <a:prstGeom prst="line">
                <a:avLst/>
              </a:prstGeom>
              <a:noFill/>
              <a:ln w="9525">
                <a:solidFill>
                  <a:schemeClr val="tx1"/>
                </a:solidFill>
                <a:round/>
                <a:headEnd/>
                <a:tailEnd/>
              </a:ln>
            </p:spPr>
            <p:txBody>
              <a:bodyPr/>
              <a:lstStyle/>
              <a:p>
                <a:endParaRPr lang="en-US"/>
              </a:p>
            </p:txBody>
          </p:sp>
          <p:sp>
            <p:nvSpPr>
              <p:cNvPr id="186754" name="Line 148"/>
              <p:cNvSpPr>
                <a:spLocks noChangeAspect="1" noChangeShapeType="1"/>
              </p:cNvSpPr>
              <p:nvPr/>
            </p:nvSpPr>
            <p:spPr bwMode="auto">
              <a:xfrm rot="20949582" flipH="1">
                <a:off x="1824" y="1683"/>
                <a:ext cx="71" cy="214"/>
              </a:xfrm>
              <a:prstGeom prst="line">
                <a:avLst/>
              </a:prstGeom>
              <a:noFill/>
              <a:ln w="9525">
                <a:solidFill>
                  <a:schemeClr val="tx1"/>
                </a:solidFill>
                <a:round/>
                <a:headEnd/>
                <a:tailEnd/>
              </a:ln>
            </p:spPr>
            <p:txBody>
              <a:bodyPr/>
              <a:lstStyle/>
              <a:p>
                <a:endParaRPr lang="en-US"/>
              </a:p>
            </p:txBody>
          </p:sp>
          <p:sp>
            <p:nvSpPr>
              <p:cNvPr id="186755" name="Line 149"/>
              <p:cNvSpPr>
                <a:spLocks noChangeAspect="1" noChangeShapeType="1"/>
              </p:cNvSpPr>
              <p:nvPr/>
            </p:nvSpPr>
            <p:spPr bwMode="auto">
              <a:xfrm>
                <a:off x="1848" y="1879"/>
                <a:ext cx="52" cy="0"/>
              </a:xfrm>
              <a:prstGeom prst="line">
                <a:avLst/>
              </a:prstGeom>
              <a:noFill/>
              <a:ln w="9525">
                <a:solidFill>
                  <a:schemeClr val="tx1"/>
                </a:solidFill>
                <a:round/>
                <a:headEnd/>
                <a:tailEnd/>
              </a:ln>
            </p:spPr>
            <p:txBody>
              <a:bodyPr/>
              <a:lstStyle/>
              <a:p>
                <a:endParaRPr lang="en-US"/>
              </a:p>
            </p:txBody>
          </p:sp>
          <p:sp>
            <p:nvSpPr>
              <p:cNvPr id="186756" name="Line 150"/>
              <p:cNvSpPr>
                <a:spLocks noChangeAspect="1" noChangeShapeType="1"/>
              </p:cNvSpPr>
              <p:nvPr/>
            </p:nvSpPr>
            <p:spPr bwMode="auto">
              <a:xfrm>
                <a:off x="1854" y="1829"/>
                <a:ext cx="43" cy="0"/>
              </a:xfrm>
              <a:prstGeom prst="line">
                <a:avLst/>
              </a:prstGeom>
              <a:noFill/>
              <a:ln w="9525">
                <a:solidFill>
                  <a:schemeClr val="tx1"/>
                </a:solidFill>
                <a:round/>
                <a:headEnd/>
                <a:tailEnd/>
              </a:ln>
            </p:spPr>
            <p:txBody>
              <a:bodyPr/>
              <a:lstStyle/>
              <a:p>
                <a:endParaRPr lang="en-US"/>
              </a:p>
            </p:txBody>
          </p:sp>
          <p:sp>
            <p:nvSpPr>
              <p:cNvPr id="186757" name="Line 151"/>
              <p:cNvSpPr>
                <a:spLocks noChangeAspect="1" noChangeShapeType="1"/>
              </p:cNvSpPr>
              <p:nvPr/>
            </p:nvSpPr>
            <p:spPr bwMode="auto">
              <a:xfrm>
                <a:off x="1863" y="1784"/>
                <a:ext cx="25" cy="0"/>
              </a:xfrm>
              <a:prstGeom prst="line">
                <a:avLst/>
              </a:prstGeom>
              <a:noFill/>
              <a:ln w="9525">
                <a:solidFill>
                  <a:schemeClr val="tx1"/>
                </a:solidFill>
                <a:round/>
                <a:headEnd/>
                <a:tailEnd/>
              </a:ln>
            </p:spPr>
            <p:txBody>
              <a:bodyPr/>
              <a:lstStyle/>
              <a:p>
                <a:endParaRPr lang="en-US"/>
              </a:p>
            </p:txBody>
          </p:sp>
          <p:sp>
            <p:nvSpPr>
              <p:cNvPr id="186758" name="Line 152"/>
              <p:cNvSpPr>
                <a:spLocks noChangeAspect="1" noChangeShapeType="1"/>
              </p:cNvSpPr>
              <p:nvPr/>
            </p:nvSpPr>
            <p:spPr bwMode="auto">
              <a:xfrm>
                <a:off x="1860" y="1789"/>
                <a:ext cx="34" cy="34"/>
              </a:xfrm>
              <a:prstGeom prst="line">
                <a:avLst/>
              </a:prstGeom>
              <a:noFill/>
              <a:ln w="9525">
                <a:solidFill>
                  <a:schemeClr val="tx1"/>
                </a:solidFill>
                <a:round/>
                <a:headEnd/>
                <a:tailEnd/>
              </a:ln>
            </p:spPr>
            <p:txBody>
              <a:bodyPr/>
              <a:lstStyle/>
              <a:p>
                <a:endParaRPr lang="en-US"/>
              </a:p>
            </p:txBody>
          </p:sp>
          <p:sp>
            <p:nvSpPr>
              <p:cNvPr id="186759" name="Line 153"/>
              <p:cNvSpPr>
                <a:spLocks noChangeAspect="1" noChangeShapeType="1"/>
              </p:cNvSpPr>
              <p:nvPr/>
            </p:nvSpPr>
            <p:spPr bwMode="auto">
              <a:xfrm flipH="1">
                <a:off x="1860" y="1789"/>
                <a:ext cx="34" cy="34"/>
              </a:xfrm>
              <a:prstGeom prst="line">
                <a:avLst/>
              </a:prstGeom>
              <a:noFill/>
              <a:ln w="9525">
                <a:solidFill>
                  <a:schemeClr val="tx1"/>
                </a:solidFill>
                <a:round/>
                <a:headEnd/>
                <a:tailEnd/>
              </a:ln>
            </p:spPr>
            <p:txBody>
              <a:bodyPr/>
              <a:lstStyle/>
              <a:p>
                <a:endParaRPr lang="en-US"/>
              </a:p>
            </p:txBody>
          </p:sp>
          <p:sp>
            <p:nvSpPr>
              <p:cNvPr id="186760" name="Line 154"/>
              <p:cNvSpPr>
                <a:spLocks noChangeAspect="1" noChangeShapeType="1"/>
              </p:cNvSpPr>
              <p:nvPr/>
            </p:nvSpPr>
            <p:spPr bwMode="auto">
              <a:xfrm>
                <a:off x="1854" y="1832"/>
                <a:ext cx="43" cy="43"/>
              </a:xfrm>
              <a:prstGeom prst="line">
                <a:avLst/>
              </a:prstGeom>
              <a:noFill/>
              <a:ln w="9525">
                <a:solidFill>
                  <a:schemeClr val="tx1"/>
                </a:solidFill>
                <a:round/>
                <a:headEnd/>
                <a:tailEnd/>
              </a:ln>
            </p:spPr>
            <p:txBody>
              <a:bodyPr/>
              <a:lstStyle/>
              <a:p>
                <a:endParaRPr lang="en-US"/>
              </a:p>
            </p:txBody>
          </p:sp>
          <p:sp>
            <p:nvSpPr>
              <p:cNvPr id="186761" name="Line 155"/>
              <p:cNvSpPr>
                <a:spLocks noChangeAspect="1" noChangeShapeType="1"/>
              </p:cNvSpPr>
              <p:nvPr/>
            </p:nvSpPr>
            <p:spPr bwMode="auto">
              <a:xfrm flipH="1">
                <a:off x="1854" y="1832"/>
                <a:ext cx="43" cy="43"/>
              </a:xfrm>
              <a:prstGeom prst="line">
                <a:avLst/>
              </a:prstGeom>
              <a:noFill/>
              <a:ln w="9525">
                <a:solidFill>
                  <a:schemeClr val="tx1"/>
                </a:solidFill>
                <a:round/>
                <a:headEnd/>
                <a:tailEnd/>
              </a:ln>
            </p:spPr>
            <p:txBody>
              <a:bodyPr/>
              <a:lstStyle/>
              <a:p>
                <a:endParaRPr lang="en-US"/>
              </a:p>
            </p:txBody>
          </p:sp>
          <p:sp>
            <p:nvSpPr>
              <p:cNvPr id="186762" name="Line 156"/>
              <p:cNvSpPr>
                <a:spLocks noChangeAspect="1" noChangeShapeType="1"/>
              </p:cNvSpPr>
              <p:nvPr/>
            </p:nvSpPr>
            <p:spPr bwMode="auto">
              <a:xfrm>
                <a:off x="1866" y="1742"/>
                <a:ext cx="17" cy="2"/>
              </a:xfrm>
              <a:prstGeom prst="line">
                <a:avLst/>
              </a:prstGeom>
              <a:noFill/>
              <a:ln w="9525">
                <a:solidFill>
                  <a:schemeClr val="tx1"/>
                </a:solidFill>
                <a:round/>
                <a:headEnd/>
                <a:tailEnd/>
              </a:ln>
            </p:spPr>
            <p:txBody>
              <a:bodyPr/>
              <a:lstStyle/>
              <a:p>
                <a:endParaRPr lang="en-US"/>
              </a:p>
            </p:txBody>
          </p:sp>
          <p:sp>
            <p:nvSpPr>
              <p:cNvPr id="186763" name="Line 157"/>
              <p:cNvSpPr>
                <a:spLocks noChangeAspect="1" noChangeShapeType="1"/>
              </p:cNvSpPr>
              <p:nvPr/>
            </p:nvSpPr>
            <p:spPr bwMode="auto">
              <a:xfrm rot="-5400000">
                <a:off x="1858" y="1753"/>
                <a:ext cx="35" cy="20"/>
              </a:xfrm>
              <a:prstGeom prst="line">
                <a:avLst/>
              </a:prstGeom>
              <a:noFill/>
              <a:ln w="9525">
                <a:solidFill>
                  <a:schemeClr val="tx1"/>
                </a:solidFill>
                <a:round/>
                <a:headEnd/>
                <a:tailEnd/>
              </a:ln>
            </p:spPr>
            <p:txBody>
              <a:bodyPr/>
              <a:lstStyle/>
              <a:p>
                <a:endParaRPr lang="en-US"/>
              </a:p>
            </p:txBody>
          </p:sp>
          <p:sp>
            <p:nvSpPr>
              <p:cNvPr id="186764" name="Line 158"/>
              <p:cNvSpPr>
                <a:spLocks noChangeAspect="1" noChangeShapeType="1"/>
              </p:cNvSpPr>
              <p:nvPr/>
            </p:nvSpPr>
            <p:spPr bwMode="auto">
              <a:xfrm rot="16200000" flipH="1">
                <a:off x="1858" y="1753"/>
                <a:ext cx="35" cy="20"/>
              </a:xfrm>
              <a:prstGeom prst="line">
                <a:avLst/>
              </a:prstGeom>
              <a:noFill/>
              <a:ln w="9525">
                <a:solidFill>
                  <a:schemeClr val="tx1"/>
                </a:solidFill>
                <a:round/>
                <a:headEnd/>
                <a:tailEnd/>
              </a:ln>
            </p:spPr>
            <p:txBody>
              <a:bodyPr/>
              <a:lstStyle/>
              <a:p>
                <a:endParaRPr lang="en-US"/>
              </a:p>
            </p:txBody>
          </p:sp>
          <p:grpSp>
            <p:nvGrpSpPr>
              <p:cNvPr id="186765" name="Group 159"/>
              <p:cNvGrpSpPr>
                <a:grpSpLocks noChangeAspect="1"/>
              </p:cNvGrpSpPr>
              <p:nvPr/>
            </p:nvGrpSpPr>
            <p:grpSpPr bwMode="auto">
              <a:xfrm>
                <a:off x="1830" y="1679"/>
                <a:ext cx="92" cy="23"/>
                <a:chOff x="1536" y="1488"/>
                <a:chExt cx="192" cy="48"/>
              </a:xfrm>
            </p:grpSpPr>
            <p:sp>
              <p:nvSpPr>
                <p:cNvPr id="186766" name="Rectangle 160"/>
                <p:cNvSpPr>
                  <a:spLocks noChangeAspect="1" noChangeArrowheads="1"/>
                </p:cNvSpPr>
                <p:nvPr/>
              </p:nvSpPr>
              <p:spPr bwMode="auto">
                <a:xfrm>
                  <a:off x="1584" y="1488"/>
                  <a:ext cx="96" cy="48"/>
                </a:xfrm>
                <a:prstGeom prst="rect">
                  <a:avLst/>
                </a:prstGeom>
                <a:noFill/>
                <a:ln w="9525">
                  <a:solidFill>
                    <a:schemeClr val="tx1"/>
                  </a:solidFill>
                  <a:miter lim="800000"/>
                  <a:headEnd/>
                  <a:tailEnd/>
                </a:ln>
              </p:spPr>
              <p:txBody>
                <a:bodyPr wrap="none" anchor="ctr"/>
                <a:lstStyle/>
                <a:p>
                  <a:endParaRPr lang="en-US"/>
                </a:p>
              </p:txBody>
            </p:sp>
            <p:sp>
              <p:nvSpPr>
                <p:cNvPr id="186767" name="AutoShape 161"/>
                <p:cNvSpPr>
                  <a:spLocks noChangeAspect="1" noChangeArrowheads="1"/>
                </p:cNvSpPr>
                <p:nvPr/>
              </p:nvSpPr>
              <p:spPr bwMode="auto">
                <a:xfrm rot="-5400000">
                  <a:off x="1536"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86768" name="AutoShape 162"/>
                <p:cNvSpPr>
                  <a:spLocks noChangeAspect="1" noChangeArrowheads="1"/>
                </p:cNvSpPr>
                <p:nvPr/>
              </p:nvSpPr>
              <p:spPr bwMode="auto">
                <a:xfrm rot="5400000">
                  <a:off x="1680"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grpSp>
      <p:sp>
        <p:nvSpPr>
          <p:cNvPr id="186397" name="Rectangle 163"/>
          <p:cNvSpPr>
            <a:spLocks noChangeArrowheads="1"/>
          </p:cNvSpPr>
          <p:nvPr/>
        </p:nvSpPr>
        <p:spPr bwMode="auto">
          <a:xfrm>
            <a:off x="7543800" y="381000"/>
            <a:ext cx="1600200" cy="2438400"/>
          </a:xfrm>
          <a:prstGeom prst="rect">
            <a:avLst/>
          </a:prstGeom>
          <a:solidFill>
            <a:schemeClr val="accent1"/>
          </a:solidFill>
          <a:ln w="9525">
            <a:solidFill>
              <a:schemeClr val="tx1"/>
            </a:solidFill>
            <a:miter lim="800000"/>
            <a:headEnd/>
            <a:tailEnd/>
          </a:ln>
        </p:spPr>
        <p:txBody>
          <a:bodyPr wrap="none" anchor="ctr"/>
          <a:lstStyle/>
          <a:p>
            <a:r>
              <a:rPr lang="en-US" sz="1000" b="1"/>
              <a:t>          ELECTRICAL</a:t>
            </a:r>
          </a:p>
          <a:p>
            <a:endParaRPr lang="en-US" sz="1000" b="1"/>
          </a:p>
          <a:p>
            <a:r>
              <a:rPr lang="en-US" sz="1000" b="1"/>
              <a:t>          WATER</a:t>
            </a:r>
          </a:p>
          <a:p>
            <a:endParaRPr lang="en-US" sz="1000" b="1"/>
          </a:p>
          <a:p>
            <a:r>
              <a:rPr lang="en-US" sz="1000" b="1"/>
              <a:t>          PETROLEUM</a:t>
            </a:r>
          </a:p>
          <a:p>
            <a:endParaRPr lang="en-US" sz="1000" b="1"/>
          </a:p>
          <a:p>
            <a:r>
              <a:rPr lang="en-US" sz="1000" b="1"/>
              <a:t>          NATURAL GAS</a:t>
            </a:r>
          </a:p>
          <a:p>
            <a:endParaRPr lang="en-US" sz="1000" b="1"/>
          </a:p>
          <a:p>
            <a:r>
              <a:rPr lang="en-US" sz="1000" b="1"/>
              <a:t>          ROADS</a:t>
            </a:r>
          </a:p>
          <a:p>
            <a:endParaRPr lang="en-US" sz="1000" b="1"/>
          </a:p>
          <a:p>
            <a:r>
              <a:rPr lang="en-US" sz="1000" b="1"/>
              <a:t>          RAILROADS</a:t>
            </a:r>
          </a:p>
          <a:p>
            <a:r>
              <a:rPr lang="en-US" sz="1000" b="1"/>
              <a:t>          </a:t>
            </a:r>
          </a:p>
          <a:p>
            <a:r>
              <a:rPr lang="en-US" sz="1000" b="1"/>
              <a:t>          BRIDGES</a:t>
            </a:r>
          </a:p>
          <a:p>
            <a:endParaRPr lang="en-US" sz="1000" b="1"/>
          </a:p>
          <a:p>
            <a:r>
              <a:rPr lang="en-US" sz="1000" b="1"/>
              <a:t>          PORT</a:t>
            </a:r>
          </a:p>
        </p:txBody>
      </p:sp>
      <p:grpSp>
        <p:nvGrpSpPr>
          <p:cNvPr id="186398" name="Group 164"/>
          <p:cNvGrpSpPr>
            <a:grpSpLocks/>
          </p:cNvGrpSpPr>
          <p:nvPr/>
        </p:nvGrpSpPr>
        <p:grpSpPr bwMode="auto">
          <a:xfrm>
            <a:off x="7620000" y="1031875"/>
            <a:ext cx="228600" cy="228600"/>
            <a:chOff x="1968" y="1584"/>
            <a:chExt cx="144" cy="144"/>
          </a:xfrm>
        </p:grpSpPr>
        <p:sp>
          <p:nvSpPr>
            <p:cNvPr id="186747" name="Rectangle 165"/>
            <p:cNvSpPr>
              <a:spLocks noChangeArrowheads="1"/>
            </p:cNvSpPr>
            <p:nvPr/>
          </p:nvSpPr>
          <p:spPr bwMode="auto">
            <a:xfrm>
              <a:off x="1968" y="1584"/>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748" name="Group 166"/>
            <p:cNvGrpSpPr>
              <a:grpSpLocks/>
            </p:cNvGrpSpPr>
            <p:nvPr/>
          </p:nvGrpSpPr>
          <p:grpSpPr bwMode="auto">
            <a:xfrm>
              <a:off x="2016" y="1624"/>
              <a:ext cx="48" cy="75"/>
              <a:chOff x="1776" y="1920"/>
              <a:chExt cx="48" cy="75"/>
            </a:xfrm>
          </p:grpSpPr>
          <p:sp>
            <p:nvSpPr>
              <p:cNvPr id="186749" name="AutoShape 167"/>
              <p:cNvSpPr>
                <a:spLocks noChangeArrowheads="1"/>
              </p:cNvSpPr>
              <p:nvPr/>
            </p:nvSpPr>
            <p:spPr bwMode="auto">
              <a:xfrm flipH="1" flipV="1">
                <a:off x="1776" y="1920"/>
                <a:ext cx="48" cy="4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6750" name="Line 168"/>
              <p:cNvSpPr>
                <a:spLocks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grpSp>
      <p:grpSp>
        <p:nvGrpSpPr>
          <p:cNvPr id="186399" name="Group 169"/>
          <p:cNvGrpSpPr>
            <a:grpSpLocks/>
          </p:cNvGrpSpPr>
          <p:nvPr/>
        </p:nvGrpSpPr>
        <p:grpSpPr bwMode="auto">
          <a:xfrm>
            <a:off x="7620000" y="1644650"/>
            <a:ext cx="228600" cy="228600"/>
            <a:chOff x="1728" y="1392"/>
            <a:chExt cx="144" cy="144"/>
          </a:xfrm>
        </p:grpSpPr>
        <p:sp>
          <p:nvSpPr>
            <p:cNvPr id="186742" name="Rectangle 170"/>
            <p:cNvSpPr>
              <a:spLocks noChangeArrowheads="1"/>
            </p:cNvSpPr>
            <p:nvPr/>
          </p:nvSpPr>
          <p:spPr bwMode="auto">
            <a:xfrm>
              <a:off x="1728" y="139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743" name="Group 171"/>
            <p:cNvGrpSpPr>
              <a:grpSpLocks/>
            </p:cNvGrpSpPr>
            <p:nvPr/>
          </p:nvGrpSpPr>
          <p:grpSpPr bwMode="auto">
            <a:xfrm>
              <a:off x="1752" y="1442"/>
              <a:ext cx="96" cy="51"/>
              <a:chOff x="1752" y="1055"/>
              <a:chExt cx="96" cy="51"/>
            </a:xfrm>
          </p:grpSpPr>
          <p:sp>
            <p:nvSpPr>
              <p:cNvPr id="186744" name="Oval 172"/>
              <p:cNvSpPr>
                <a:spLocks noChangeArrowheads="1"/>
              </p:cNvSpPr>
              <p:nvPr/>
            </p:nvSpPr>
            <p:spPr bwMode="auto">
              <a:xfrm>
                <a:off x="1815"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745" name="Oval 173"/>
              <p:cNvSpPr>
                <a:spLocks noChangeArrowheads="1"/>
              </p:cNvSpPr>
              <p:nvPr/>
            </p:nvSpPr>
            <p:spPr bwMode="auto">
              <a:xfrm>
                <a:off x="1770"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746" name="Freeform 174"/>
              <p:cNvSpPr>
                <a:spLocks/>
              </p:cNvSpPr>
              <p:nvPr/>
            </p:nvSpPr>
            <p:spPr bwMode="auto">
              <a:xfrm>
                <a:off x="1752" y="1055"/>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grpSp>
      <p:grpSp>
        <p:nvGrpSpPr>
          <p:cNvPr id="186400" name="Group 175"/>
          <p:cNvGrpSpPr>
            <a:grpSpLocks/>
          </p:cNvGrpSpPr>
          <p:nvPr/>
        </p:nvGrpSpPr>
        <p:grpSpPr bwMode="auto">
          <a:xfrm>
            <a:off x="7620000" y="415925"/>
            <a:ext cx="228600" cy="228600"/>
            <a:chOff x="5952" y="2880"/>
            <a:chExt cx="144" cy="144"/>
          </a:xfrm>
        </p:grpSpPr>
        <p:sp>
          <p:nvSpPr>
            <p:cNvPr id="186740" name="Rectangle 176"/>
            <p:cNvSpPr>
              <a:spLocks noChangeArrowheads="1"/>
            </p:cNvSpPr>
            <p:nvPr/>
          </p:nvSpPr>
          <p:spPr bwMode="auto">
            <a:xfrm>
              <a:off x="5952" y="2880"/>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741" name="AutoShape 177"/>
            <p:cNvSpPr>
              <a:spLocks noChangeAspect="1" noChangeArrowheads="1"/>
            </p:cNvSpPr>
            <p:nvPr/>
          </p:nvSpPr>
          <p:spPr bwMode="auto">
            <a:xfrm>
              <a:off x="6000" y="2902"/>
              <a:ext cx="46" cy="90"/>
            </a:xfrm>
            <a:prstGeom prst="lightningBolt">
              <a:avLst/>
            </a:prstGeom>
            <a:gradFill rotWithShape="1">
              <a:gsLst>
                <a:gs pos="0">
                  <a:srgbClr val="FF6600"/>
                </a:gs>
                <a:gs pos="100000">
                  <a:srgbClr val="FFFF00"/>
                </a:gs>
              </a:gsLst>
              <a:lin ang="2700000" scaled="1"/>
            </a:gradFill>
            <a:ln w="12700">
              <a:solidFill>
                <a:schemeClr val="tx1"/>
              </a:solidFill>
              <a:miter lim="800000"/>
              <a:headEnd/>
              <a:tailEnd/>
            </a:ln>
          </p:spPr>
          <p:txBody>
            <a:bodyPr wrap="none" anchor="ctr"/>
            <a:lstStyle/>
            <a:p>
              <a:endParaRPr lang="en-US"/>
            </a:p>
          </p:txBody>
        </p:sp>
      </p:grpSp>
      <p:grpSp>
        <p:nvGrpSpPr>
          <p:cNvPr id="186401" name="Group 178"/>
          <p:cNvGrpSpPr>
            <a:grpSpLocks/>
          </p:cNvGrpSpPr>
          <p:nvPr/>
        </p:nvGrpSpPr>
        <p:grpSpPr bwMode="auto">
          <a:xfrm>
            <a:off x="7620000" y="720725"/>
            <a:ext cx="228600" cy="228600"/>
            <a:chOff x="5808" y="3024"/>
            <a:chExt cx="144" cy="144"/>
          </a:xfrm>
        </p:grpSpPr>
        <p:sp>
          <p:nvSpPr>
            <p:cNvPr id="186734" name="Rectangle 179"/>
            <p:cNvSpPr>
              <a:spLocks noChangeArrowheads="1"/>
            </p:cNvSpPr>
            <p:nvPr/>
          </p:nvSpPr>
          <p:spPr bwMode="auto">
            <a:xfrm>
              <a:off x="5808" y="302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6735" name="Group 180"/>
            <p:cNvGrpSpPr>
              <a:grpSpLocks noChangeAspect="1"/>
            </p:cNvGrpSpPr>
            <p:nvPr/>
          </p:nvGrpSpPr>
          <p:grpSpPr bwMode="auto">
            <a:xfrm>
              <a:off x="5840" y="3074"/>
              <a:ext cx="81" cy="51"/>
              <a:chOff x="1296" y="1798"/>
              <a:chExt cx="83" cy="52"/>
            </a:xfrm>
          </p:grpSpPr>
          <p:sp>
            <p:nvSpPr>
              <p:cNvPr id="186736" name="Line 181"/>
              <p:cNvSpPr>
                <a:spLocks noChangeAspect="1" noChangeShapeType="1"/>
              </p:cNvSpPr>
              <p:nvPr/>
            </p:nvSpPr>
            <p:spPr bwMode="auto">
              <a:xfrm>
                <a:off x="1296" y="1824"/>
                <a:ext cx="48" cy="0"/>
              </a:xfrm>
              <a:prstGeom prst="line">
                <a:avLst/>
              </a:prstGeom>
              <a:noFill/>
              <a:ln w="19050">
                <a:solidFill>
                  <a:srgbClr val="3366FF"/>
                </a:solidFill>
                <a:round/>
                <a:headEnd/>
                <a:tailEnd/>
              </a:ln>
            </p:spPr>
            <p:txBody>
              <a:bodyPr/>
              <a:lstStyle/>
              <a:p>
                <a:endParaRPr lang="en-US"/>
              </a:p>
            </p:txBody>
          </p:sp>
          <p:sp>
            <p:nvSpPr>
              <p:cNvPr id="186737" name="Freeform 182"/>
              <p:cNvSpPr>
                <a:spLocks noChangeAspect="1"/>
              </p:cNvSpPr>
              <p:nvPr/>
            </p:nvSpPr>
            <p:spPr bwMode="auto">
              <a:xfrm>
                <a:off x="1337" y="1799"/>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9525">
                <a:solidFill>
                  <a:srgbClr val="3366FF"/>
                </a:solidFill>
                <a:round/>
                <a:headEnd type="none" w="med" len="med"/>
                <a:tailEnd type="none" w="med" len="med"/>
              </a:ln>
            </p:spPr>
            <p:txBody>
              <a:bodyPr/>
              <a:lstStyle/>
              <a:p>
                <a:endParaRPr lang="en-US"/>
              </a:p>
            </p:txBody>
          </p:sp>
          <p:sp>
            <p:nvSpPr>
              <p:cNvPr id="186738" name="Freeform 183"/>
              <p:cNvSpPr>
                <a:spLocks noChangeAspect="1"/>
              </p:cNvSpPr>
              <p:nvPr/>
            </p:nvSpPr>
            <p:spPr bwMode="auto">
              <a:xfrm rot="-5400000">
                <a:off x="1336" y="1786"/>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12700" cmpd="sng">
                <a:solidFill>
                  <a:srgbClr val="3366FF"/>
                </a:solidFill>
                <a:round/>
                <a:headEnd type="none" w="med" len="med"/>
                <a:tailEnd type="none" w="med" len="med"/>
              </a:ln>
            </p:spPr>
            <p:txBody>
              <a:bodyPr/>
              <a:lstStyle/>
              <a:p>
                <a:endParaRPr lang="en-US"/>
              </a:p>
            </p:txBody>
          </p:sp>
          <p:sp>
            <p:nvSpPr>
              <p:cNvPr id="186739" name="Freeform 184"/>
              <p:cNvSpPr>
                <a:spLocks noChangeAspect="1"/>
              </p:cNvSpPr>
              <p:nvPr/>
            </p:nvSpPr>
            <p:spPr bwMode="auto">
              <a:xfrm>
                <a:off x="1343" y="1823"/>
                <a:ext cx="36" cy="27"/>
              </a:xfrm>
              <a:custGeom>
                <a:avLst/>
                <a:gdLst>
                  <a:gd name="T0" fmla="*/ 0 w 36"/>
                  <a:gd name="T1" fmla="*/ 0 h 27"/>
                  <a:gd name="T2" fmla="*/ 19 w 36"/>
                  <a:gd name="T3" fmla="*/ 2 h 27"/>
                  <a:gd name="T4" fmla="*/ 33 w 36"/>
                  <a:gd name="T5" fmla="*/ 12 h 27"/>
                  <a:gd name="T6" fmla="*/ 36 w 36"/>
                  <a:gd name="T7" fmla="*/ 27 h 27"/>
                  <a:gd name="T8" fmla="*/ 0 60000 65536"/>
                  <a:gd name="T9" fmla="*/ 0 60000 65536"/>
                  <a:gd name="T10" fmla="*/ 0 60000 65536"/>
                  <a:gd name="T11" fmla="*/ 0 60000 65536"/>
                  <a:gd name="T12" fmla="*/ 0 w 36"/>
                  <a:gd name="T13" fmla="*/ 0 h 27"/>
                  <a:gd name="T14" fmla="*/ 36 w 36"/>
                  <a:gd name="T15" fmla="*/ 27 h 27"/>
                </a:gdLst>
                <a:ahLst/>
                <a:cxnLst>
                  <a:cxn ang="T8">
                    <a:pos x="T0" y="T1"/>
                  </a:cxn>
                  <a:cxn ang="T9">
                    <a:pos x="T2" y="T3"/>
                  </a:cxn>
                  <a:cxn ang="T10">
                    <a:pos x="T4" y="T5"/>
                  </a:cxn>
                  <a:cxn ang="T11">
                    <a:pos x="T6" y="T7"/>
                  </a:cxn>
                </a:cxnLst>
                <a:rect l="T12" t="T13" r="T14" b="T15"/>
                <a:pathLst>
                  <a:path w="36" h="27">
                    <a:moveTo>
                      <a:pt x="0" y="0"/>
                    </a:moveTo>
                    <a:lnTo>
                      <a:pt x="19" y="2"/>
                    </a:lnTo>
                    <a:lnTo>
                      <a:pt x="33" y="12"/>
                    </a:lnTo>
                    <a:lnTo>
                      <a:pt x="36" y="27"/>
                    </a:lnTo>
                  </a:path>
                </a:pathLst>
              </a:custGeom>
              <a:noFill/>
              <a:ln w="19050" cmpd="sng">
                <a:solidFill>
                  <a:srgbClr val="3366FF"/>
                </a:solidFill>
                <a:round/>
                <a:headEnd type="none" w="med" len="med"/>
                <a:tailEnd type="none" w="med" len="med"/>
              </a:ln>
            </p:spPr>
            <p:txBody>
              <a:bodyPr/>
              <a:lstStyle/>
              <a:p>
                <a:endParaRPr lang="en-US"/>
              </a:p>
            </p:txBody>
          </p:sp>
        </p:grpSp>
      </p:grpSp>
      <p:grpSp>
        <p:nvGrpSpPr>
          <p:cNvPr id="186402" name="Group 185"/>
          <p:cNvGrpSpPr>
            <a:grpSpLocks/>
          </p:cNvGrpSpPr>
          <p:nvPr/>
        </p:nvGrpSpPr>
        <p:grpSpPr bwMode="auto">
          <a:xfrm>
            <a:off x="7620000" y="1336675"/>
            <a:ext cx="228600" cy="228600"/>
            <a:chOff x="5808" y="3648"/>
            <a:chExt cx="144" cy="144"/>
          </a:xfrm>
        </p:grpSpPr>
        <p:sp>
          <p:nvSpPr>
            <p:cNvPr id="186732" name="Rectangle 186"/>
            <p:cNvSpPr>
              <a:spLocks noChangeArrowheads="1"/>
            </p:cNvSpPr>
            <p:nvPr/>
          </p:nvSpPr>
          <p:spPr bwMode="auto">
            <a:xfrm>
              <a:off x="5808" y="3648"/>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733" name="Freeform 187"/>
            <p:cNvSpPr>
              <a:spLocks noChangeAspect="1"/>
            </p:cNvSpPr>
            <p:nvPr/>
          </p:nvSpPr>
          <p:spPr bwMode="auto">
            <a:xfrm>
              <a:off x="5840" y="3668"/>
              <a:ext cx="75" cy="102"/>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nvGrpSpPr>
          <p:cNvPr id="186403" name="Group 188"/>
          <p:cNvGrpSpPr>
            <a:grpSpLocks/>
          </p:cNvGrpSpPr>
          <p:nvPr/>
        </p:nvGrpSpPr>
        <p:grpSpPr bwMode="auto">
          <a:xfrm>
            <a:off x="7620000" y="1952625"/>
            <a:ext cx="228600" cy="228600"/>
            <a:chOff x="5952" y="2544"/>
            <a:chExt cx="144" cy="144"/>
          </a:xfrm>
        </p:grpSpPr>
        <p:sp>
          <p:nvSpPr>
            <p:cNvPr id="186720" name="Rectangle 189"/>
            <p:cNvSpPr>
              <a:spLocks noChangeArrowheads="1"/>
            </p:cNvSpPr>
            <p:nvPr/>
          </p:nvSpPr>
          <p:spPr bwMode="auto">
            <a:xfrm>
              <a:off x="5952" y="2544"/>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721" name="Group 190"/>
            <p:cNvGrpSpPr>
              <a:grpSpLocks noChangeAspect="1"/>
            </p:cNvGrpSpPr>
            <p:nvPr/>
          </p:nvGrpSpPr>
          <p:grpSpPr bwMode="auto">
            <a:xfrm>
              <a:off x="5972" y="2580"/>
              <a:ext cx="106" cy="72"/>
              <a:chOff x="1200" y="1680"/>
              <a:chExt cx="576" cy="390"/>
            </a:xfrm>
          </p:grpSpPr>
          <p:sp>
            <p:nvSpPr>
              <p:cNvPr id="186722" name="Oval 191"/>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86723" name="Oval 192"/>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724" name="Oval 193"/>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725" name="AutoShape 194"/>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726" name="Rectangle 195"/>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727" name="Rectangle 196"/>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728" name="Rectangle 197"/>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729" name="AutoShape 198"/>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86730" name="AutoShape 199"/>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731" name="AutoShape 200"/>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grpSp>
      <p:grpSp>
        <p:nvGrpSpPr>
          <p:cNvPr id="186404" name="Group 201"/>
          <p:cNvGrpSpPr>
            <a:grpSpLocks/>
          </p:cNvGrpSpPr>
          <p:nvPr/>
        </p:nvGrpSpPr>
        <p:grpSpPr bwMode="auto">
          <a:xfrm>
            <a:off x="7620000" y="2254250"/>
            <a:ext cx="228600" cy="228600"/>
            <a:chOff x="6192" y="2352"/>
            <a:chExt cx="144" cy="144"/>
          </a:xfrm>
        </p:grpSpPr>
        <p:sp>
          <p:nvSpPr>
            <p:cNvPr id="186709" name="Rectangle 202"/>
            <p:cNvSpPr>
              <a:spLocks noChangeArrowheads="1"/>
            </p:cNvSpPr>
            <p:nvPr/>
          </p:nvSpPr>
          <p:spPr bwMode="auto">
            <a:xfrm>
              <a:off x="6192" y="235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710" name="Group 203"/>
            <p:cNvGrpSpPr>
              <a:grpSpLocks/>
            </p:cNvGrpSpPr>
            <p:nvPr/>
          </p:nvGrpSpPr>
          <p:grpSpPr bwMode="auto">
            <a:xfrm>
              <a:off x="6218" y="2394"/>
              <a:ext cx="96" cy="71"/>
              <a:chOff x="6192" y="2592"/>
              <a:chExt cx="96" cy="71"/>
            </a:xfrm>
          </p:grpSpPr>
          <p:grpSp>
            <p:nvGrpSpPr>
              <p:cNvPr id="186711" name="Group 204"/>
              <p:cNvGrpSpPr>
                <a:grpSpLocks/>
              </p:cNvGrpSpPr>
              <p:nvPr/>
            </p:nvGrpSpPr>
            <p:grpSpPr bwMode="auto">
              <a:xfrm>
                <a:off x="6192" y="2592"/>
                <a:ext cx="96" cy="48"/>
                <a:chOff x="6192" y="2592"/>
                <a:chExt cx="96" cy="48"/>
              </a:xfrm>
            </p:grpSpPr>
            <p:sp>
              <p:nvSpPr>
                <p:cNvPr id="186714" name="AutoShape 205"/>
                <p:cNvSpPr>
                  <a:spLocks noChangeArrowheads="1"/>
                </p:cNvSpPr>
                <p:nvPr/>
              </p:nvSpPr>
              <p:spPr bwMode="auto">
                <a:xfrm flipV="1">
                  <a:off x="6192" y="2592"/>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6715" name="Line 206"/>
                <p:cNvSpPr>
                  <a:spLocks noChangeShapeType="1"/>
                </p:cNvSpPr>
                <p:nvPr/>
              </p:nvSpPr>
              <p:spPr bwMode="auto">
                <a:xfrm rot="900000">
                  <a:off x="6212" y="2597"/>
                  <a:ext cx="35" cy="35"/>
                </a:xfrm>
                <a:prstGeom prst="line">
                  <a:avLst/>
                </a:prstGeom>
                <a:noFill/>
                <a:ln w="9525">
                  <a:solidFill>
                    <a:schemeClr val="tx1"/>
                  </a:solidFill>
                  <a:round/>
                  <a:headEnd/>
                  <a:tailEnd/>
                </a:ln>
              </p:spPr>
              <p:txBody>
                <a:bodyPr/>
                <a:lstStyle/>
                <a:p>
                  <a:endParaRPr lang="en-US"/>
                </a:p>
              </p:txBody>
            </p:sp>
            <p:sp>
              <p:nvSpPr>
                <p:cNvPr id="186716" name="Line 207"/>
                <p:cNvSpPr>
                  <a:spLocks noChangeShapeType="1"/>
                </p:cNvSpPr>
                <p:nvPr/>
              </p:nvSpPr>
              <p:spPr bwMode="auto">
                <a:xfrm rot="20700000" flipH="1">
                  <a:off x="6234" y="2597"/>
                  <a:ext cx="35" cy="35"/>
                </a:xfrm>
                <a:prstGeom prst="line">
                  <a:avLst/>
                </a:prstGeom>
                <a:noFill/>
                <a:ln w="9525">
                  <a:solidFill>
                    <a:schemeClr val="tx1"/>
                  </a:solidFill>
                  <a:round/>
                  <a:headEnd/>
                  <a:tailEnd/>
                </a:ln>
              </p:spPr>
              <p:txBody>
                <a:bodyPr/>
                <a:lstStyle/>
                <a:p>
                  <a:endParaRPr lang="en-US"/>
                </a:p>
              </p:txBody>
            </p:sp>
            <p:sp>
              <p:nvSpPr>
                <p:cNvPr id="186717" name="Line 208"/>
                <p:cNvSpPr>
                  <a:spLocks noChangeShapeType="1"/>
                </p:cNvSpPr>
                <p:nvPr/>
              </p:nvSpPr>
              <p:spPr bwMode="auto">
                <a:xfrm>
                  <a:off x="6240" y="2592"/>
                  <a:ext cx="0" cy="48"/>
                </a:xfrm>
                <a:prstGeom prst="line">
                  <a:avLst/>
                </a:prstGeom>
                <a:noFill/>
                <a:ln w="9525">
                  <a:solidFill>
                    <a:schemeClr val="tx1"/>
                  </a:solidFill>
                  <a:round/>
                  <a:headEnd/>
                  <a:tailEnd/>
                </a:ln>
              </p:spPr>
              <p:txBody>
                <a:bodyPr/>
                <a:lstStyle/>
                <a:p>
                  <a:endParaRPr lang="en-US"/>
                </a:p>
              </p:txBody>
            </p:sp>
            <p:sp>
              <p:nvSpPr>
                <p:cNvPr id="186718" name="Line 209"/>
                <p:cNvSpPr>
                  <a:spLocks noChangeShapeType="1"/>
                </p:cNvSpPr>
                <p:nvPr/>
              </p:nvSpPr>
              <p:spPr bwMode="auto">
                <a:xfrm>
                  <a:off x="6218" y="2592"/>
                  <a:ext cx="0" cy="48"/>
                </a:xfrm>
                <a:prstGeom prst="line">
                  <a:avLst/>
                </a:prstGeom>
                <a:noFill/>
                <a:ln w="9525">
                  <a:solidFill>
                    <a:schemeClr val="tx1"/>
                  </a:solidFill>
                  <a:round/>
                  <a:headEnd/>
                  <a:tailEnd/>
                </a:ln>
              </p:spPr>
              <p:txBody>
                <a:bodyPr/>
                <a:lstStyle/>
                <a:p>
                  <a:endParaRPr lang="en-US"/>
                </a:p>
              </p:txBody>
            </p:sp>
            <p:sp>
              <p:nvSpPr>
                <p:cNvPr id="186719" name="Line 210"/>
                <p:cNvSpPr>
                  <a:spLocks noChangeShapeType="1"/>
                </p:cNvSpPr>
                <p:nvPr/>
              </p:nvSpPr>
              <p:spPr bwMode="auto">
                <a:xfrm>
                  <a:off x="6262" y="2592"/>
                  <a:ext cx="0" cy="48"/>
                </a:xfrm>
                <a:prstGeom prst="line">
                  <a:avLst/>
                </a:prstGeom>
                <a:noFill/>
                <a:ln w="9525">
                  <a:solidFill>
                    <a:schemeClr val="tx1"/>
                  </a:solidFill>
                  <a:round/>
                  <a:headEnd/>
                  <a:tailEnd/>
                </a:ln>
              </p:spPr>
              <p:txBody>
                <a:bodyPr/>
                <a:lstStyle/>
                <a:p>
                  <a:endParaRPr lang="en-US"/>
                </a:p>
              </p:txBody>
            </p:sp>
          </p:grpSp>
          <p:sp>
            <p:nvSpPr>
              <p:cNvPr id="186712" name="Line 211"/>
              <p:cNvSpPr>
                <a:spLocks noChangeShapeType="1"/>
              </p:cNvSpPr>
              <p:nvPr/>
            </p:nvSpPr>
            <p:spPr bwMode="auto">
              <a:xfrm>
                <a:off x="6192" y="2640"/>
                <a:ext cx="0" cy="23"/>
              </a:xfrm>
              <a:prstGeom prst="line">
                <a:avLst/>
              </a:prstGeom>
              <a:noFill/>
              <a:ln w="19050">
                <a:solidFill>
                  <a:schemeClr val="tx1"/>
                </a:solidFill>
                <a:round/>
                <a:headEnd/>
                <a:tailEnd/>
              </a:ln>
            </p:spPr>
            <p:txBody>
              <a:bodyPr/>
              <a:lstStyle/>
              <a:p>
                <a:endParaRPr lang="en-US"/>
              </a:p>
            </p:txBody>
          </p:sp>
          <p:sp>
            <p:nvSpPr>
              <p:cNvPr id="186713" name="Line 212"/>
              <p:cNvSpPr>
                <a:spLocks noChangeShapeType="1"/>
              </p:cNvSpPr>
              <p:nvPr/>
            </p:nvSpPr>
            <p:spPr bwMode="auto">
              <a:xfrm>
                <a:off x="6288" y="2640"/>
                <a:ext cx="0" cy="23"/>
              </a:xfrm>
              <a:prstGeom prst="line">
                <a:avLst/>
              </a:prstGeom>
              <a:noFill/>
              <a:ln w="19050">
                <a:solidFill>
                  <a:schemeClr val="tx1"/>
                </a:solidFill>
                <a:round/>
                <a:headEnd/>
                <a:tailEnd/>
              </a:ln>
            </p:spPr>
            <p:txBody>
              <a:bodyPr/>
              <a:lstStyle/>
              <a:p>
                <a:endParaRPr lang="en-US"/>
              </a:p>
            </p:txBody>
          </p:sp>
        </p:grpSp>
      </p:grpSp>
      <p:grpSp>
        <p:nvGrpSpPr>
          <p:cNvPr id="186405" name="Group 598"/>
          <p:cNvGrpSpPr>
            <a:grpSpLocks/>
          </p:cNvGrpSpPr>
          <p:nvPr/>
        </p:nvGrpSpPr>
        <p:grpSpPr bwMode="auto">
          <a:xfrm>
            <a:off x="7620000" y="2552700"/>
            <a:ext cx="228600" cy="228600"/>
            <a:chOff x="4800" y="1608"/>
            <a:chExt cx="144" cy="144"/>
          </a:xfrm>
        </p:grpSpPr>
        <p:sp>
          <p:nvSpPr>
            <p:cNvPr id="186707" name="Rectangle 214"/>
            <p:cNvSpPr>
              <a:spLocks noChangeArrowheads="1"/>
            </p:cNvSpPr>
            <p:nvPr/>
          </p:nvSpPr>
          <p:spPr bwMode="auto">
            <a:xfrm>
              <a:off x="4800" y="1608"/>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pic>
          <p:nvPicPr>
            <p:cNvPr id="186708" name="Picture 215" descr="TN00333_"/>
            <p:cNvPicPr preferRelativeResize="0">
              <a:picLocks noChangeAspect="1" noChangeArrowheads="1"/>
            </p:cNvPicPr>
            <p:nvPr/>
          </p:nvPicPr>
          <p:blipFill>
            <a:blip r:embed="rId2" cstate="print"/>
            <a:srcRect/>
            <a:stretch>
              <a:fillRect/>
            </a:stretch>
          </p:blipFill>
          <p:spPr bwMode="auto">
            <a:xfrm>
              <a:off x="4830" y="1616"/>
              <a:ext cx="86" cy="126"/>
            </a:xfrm>
            <a:prstGeom prst="rect">
              <a:avLst/>
            </a:prstGeom>
            <a:noFill/>
            <a:ln w="9525" algn="ctr">
              <a:noFill/>
              <a:miter lim="800000"/>
              <a:headEnd/>
              <a:tailEnd/>
            </a:ln>
          </p:spPr>
        </p:pic>
      </p:grpSp>
      <p:sp>
        <p:nvSpPr>
          <p:cNvPr id="186406" name="Rectangle 216"/>
          <p:cNvSpPr>
            <a:spLocks noChangeArrowheads="1"/>
          </p:cNvSpPr>
          <p:nvPr/>
        </p:nvSpPr>
        <p:spPr bwMode="auto">
          <a:xfrm>
            <a:off x="2819400" y="1393825"/>
            <a:ext cx="430213" cy="387350"/>
          </a:xfrm>
          <a:prstGeom prst="rect">
            <a:avLst/>
          </a:prstGeom>
          <a:noFill/>
          <a:ln w="9525">
            <a:noFill/>
            <a:miter lim="800000"/>
            <a:headEnd/>
            <a:tailEnd/>
          </a:ln>
        </p:spPr>
        <p:txBody>
          <a:bodyPr/>
          <a:lstStyle/>
          <a:p>
            <a:endParaRPr lang="en-US"/>
          </a:p>
        </p:txBody>
      </p:sp>
      <p:sp>
        <p:nvSpPr>
          <p:cNvPr id="186407" name="Rectangle 217"/>
          <p:cNvSpPr>
            <a:spLocks noChangeArrowheads="1"/>
          </p:cNvSpPr>
          <p:nvPr/>
        </p:nvSpPr>
        <p:spPr bwMode="auto">
          <a:xfrm>
            <a:off x="2819400" y="1393825"/>
            <a:ext cx="430213" cy="387350"/>
          </a:xfrm>
          <a:prstGeom prst="rect">
            <a:avLst/>
          </a:prstGeom>
          <a:noFill/>
          <a:ln w="9525">
            <a:noFill/>
            <a:miter lim="800000"/>
            <a:headEnd/>
            <a:tailEnd/>
          </a:ln>
        </p:spPr>
        <p:txBody>
          <a:bodyPr/>
          <a:lstStyle/>
          <a:p>
            <a:endParaRPr lang="en-US"/>
          </a:p>
        </p:txBody>
      </p:sp>
      <p:sp>
        <p:nvSpPr>
          <p:cNvPr id="186408" name="Text Box 218"/>
          <p:cNvSpPr txBox="1">
            <a:spLocks noChangeArrowheads="1"/>
          </p:cNvSpPr>
          <p:nvPr/>
        </p:nvSpPr>
        <p:spPr bwMode="auto">
          <a:xfrm>
            <a:off x="2822575" y="1711325"/>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EXPLOSION</a:t>
            </a:r>
            <a:endParaRPr lang="en-US" sz="800" b="1"/>
          </a:p>
        </p:txBody>
      </p:sp>
      <p:sp>
        <p:nvSpPr>
          <p:cNvPr id="186409" name="Text Box 219"/>
          <p:cNvSpPr txBox="1">
            <a:spLocks noChangeArrowheads="1"/>
          </p:cNvSpPr>
          <p:nvPr/>
        </p:nvSpPr>
        <p:spPr bwMode="auto">
          <a:xfrm>
            <a:off x="2822575" y="1233488"/>
            <a:ext cx="1752600" cy="5175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FIRE</a:t>
            </a:r>
            <a:endParaRPr lang="en-US" sz="800" b="1"/>
          </a:p>
        </p:txBody>
      </p:sp>
      <p:sp>
        <p:nvSpPr>
          <p:cNvPr id="186410" name="Freeform 220"/>
          <p:cNvSpPr>
            <a:spLocks/>
          </p:cNvSpPr>
          <p:nvPr/>
        </p:nvSpPr>
        <p:spPr bwMode="auto">
          <a:xfrm>
            <a:off x="2908300" y="1825625"/>
            <a:ext cx="228600" cy="292100"/>
          </a:xfrm>
          <a:custGeom>
            <a:avLst/>
            <a:gdLst>
              <a:gd name="T0" fmla="*/ 93 w 115"/>
              <a:gd name="T1" fmla="*/ 120 h 121"/>
              <a:gd name="T2" fmla="*/ 75 w 115"/>
              <a:gd name="T3" fmla="*/ 116 h 121"/>
              <a:gd name="T4" fmla="*/ 33 w 115"/>
              <a:gd name="T5" fmla="*/ 113 h 121"/>
              <a:gd name="T6" fmla="*/ 23 w 115"/>
              <a:gd name="T7" fmla="*/ 101 h 121"/>
              <a:gd name="T8" fmla="*/ 12 w 115"/>
              <a:gd name="T9" fmla="*/ 90 h 121"/>
              <a:gd name="T10" fmla="*/ 0 w 115"/>
              <a:gd name="T11" fmla="*/ 81 h 121"/>
              <a:gd name="T12" fmla="*/ 5 w 115"/>
              <a:gd name="T13" fmla="*/ 83 h 121"/>
              <a:gd name="T14" fmla="*/ 14 w 115"/>
              <a:gd name="T15" fmla="*/ 87 h 121"/>
              <a:gd name="T16" fmla="*/ 32 w 115"/>
              <a:gd name="T17" fmla="*/ 96 h 121"/>
              <a:gd name="T18" fmla="*/ 24 w 115"/>
              <a:gd name="T19" fmla="*/ 81 h 121"/>
              <a:gd name="T20" fmla="*/ 15 w 115"/>
              <a:gd name="T21" fmla="*/ 62 h 121"/>
              <a:gd name="T22" fmla="*/ 9 w 115"/>
              <a:gd name="T23" fmla="*/ 53 h 121"/>
              <a:gd name="T24" fmla="*/ 14 w 115"/>
              <a:gd name="T25" fmla="*/ 56 h 121"/>
              <a:gd name="T26" fmla="*/ 32 w 115"/>
              <a:gd name="T27" fmla="*/ 72 h 121"/>
              <a:gd name="T28" fmla="*/ 39 w 115"/>
              <a:gd name="T29" fmla="*/ 80 h 121"/>
              <a:gd name="T30" fmla="*/ 38 w 115"/>
              <a:gd name="T31" fmla="*/ 75 h 121"/>
              <a:gd name="T32" fmla="*/ 30 w 115"/>
              <a:gd name="T33" fmla="*/ 45 h 121"/>
              <a:gd name="T34" fmla="*/ 26 w 115"/>
              <a:gd name="T35" fmla="*/ 20 h 121"/>
              <a:gd name="T36" fmla="*/ 38 w 115"/>
              <a:gd name="T37" fmla="*/ 36 h 121"/>
              <a:gd name="T38" fmla="*/ 45 w 115"/>
              <a:gd name="T39" fmla="*/ 62 h 121"/>
              <a:gd name="T40" fmla="*/ 48 w 115"/>
              <a:gd name="T41" fmla="*/ 8 h 121"/>
              <a:gd name="T42" fmla="*/ 53 w 115"/>
              <a:gd name="T43" fmla="*/ 51 h 121"/>
              <a:gd name="T44" fmla="*/ 62 w 115"/>
              <a:gd name="T45" fmla="*/ 6 h 121"/>
              <a:gd name="T46" fmla="*/ 63 w 115"/>
              <a:gd name="T47" fmla="*/ 0 h 121"/>
              <a:gd name="T48" fmla="*/ 68 w 115"/>
              <a:gd name="T49" fmla="*/ 24 h 121"/>
              <a:gd name="T50" fmla="*/ 68 w 115"/>
              <a:gd name="T51" fmla="*/ 50 h 121"/>
              <a:gd name="T52" fmla="*/ 78 w 115"/>
              <a:gd name="T53" fmla="*/ 33 h 121"/>
              <a:gd name="T54" fmla="*/ 72 w 115"/>
              <a:gd name="T55" fmla="*/ 48 h 121"/>
              <a:gd name="T56" fmla="*/ 78 w 115"/>
              <a:gd name="T57" fmla="*/ 62 h 121"/>
              <a:gd name="T58" fmla="*/ 95 w 115"/>
              <a:gd name="T59" fmla="*/ 35 h 121"/>
              <a:gd name="T60" fmla="*/ 90 w 115"/>
              <a:gd name="T61" fmla="*/ 51 h 121"/>
              <a:gd name="T62" fmla="*/ 84 w 115"/>
              <a:gd name="T63" fmla="*/ 69 h 121"/>
              <a:gd name="T64" fmla="*/ 86 w 115"/>
              <a:gd name="T65" fmla="*/ 75 h 121"/>
              <a:gd name="T66" fmla="*/ 95 w 115"/>
              <a:gd name="T67" fmla="*/ 62 h 121"/>
              <a:gd name="T68" fmla="*/ 104 w 115"/>
              <a:gd name="T69" fmla="*/ 56 h 121"/>
              <a:gd name="T70" fmla="*/ 90 w 115"/>
              <a:gd name="T71" fmla="*/ 80 h 121"/>
              <a:gd name="T72" fmla="*/ 93 w 115"/>
              <a:gd name="T73" fmla="*/ 89 h 121"/>
              <a:gd name="T74" fmla="*/ 107 w 115"/>
              <a:gd name="T75" fmla="*/ 81 h 121"/>
              <a:gd name="T76" fmla="*/ 111 w 115"/>
              <a:gd name="T77" fmla="*/ 78 h 121"/>
              <a:gd name="T78" fmla="*/ 95 w 115"/>
              <a:gd name="T79" fmla="*/ 89 h 121"/>
              <a:gd name="T80" fmla="*/ 87 w 115"/>
              <a:gd name="T81" fmla="*/ 102 h 121"/>
              <a:gd name="T82" fmla="*/ 93 w 115"/>
              <a:gd name="T83" fmla="*/ 120 h 1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5"/>
              <a:gd name="T127" fmla="*/ 0 h 121"/>
              <a:gd name="T128" fmla="*/ 115 w 115"/>
              <a:gd name="T129" fmla="*/ 121 h 12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5" h="121">
                <a:moveTo>
                  <a:pt x="93" y="120"/>
                </a:moveTo>
                <a:cubicBezTo>
                  <a:pt x="87" y="119"/>
                  <a:pt x="81" y="117"/>
                  <a:pt x="75" y="116"/>
                </a:cubicBezTo>
                <a:cubicBezTo>
                  <a:pt x="59" y="117"/>
                  <a:pt x="46" y="121"/>
                  <a:pt x="33" y="113"/>
                </a:cubicBezTo>
                <a:cubicBezTo>
                  <a:pt x="30" y="108"/>
                  <a:pt x="28" y="105"/>
                  <a:pt x="23" y="101"/>
                </a:cubicBezTo>
                <a:cubicBezTo>
                  <a:pt x="20" y="95"/>
                  <a:pt x="18" y="93"/>
                  <a:pt x="12" y="90"/>
                </a:cubicBezTo>
                <a:cubicBezTo>
                  <a:pt x="9" y="86"/>
                  <a:pt x="0" y="86"/>
                  <a:pt x="0" y="81"/>
                </a:cubicBezTo>
                <a:cubicBezTo>
                  <a:pt x="0" y="79"/>
                  <a:pt x="3" y="82"/>
                  <a:pt x="5" y="83"/>
                </a:cubicBezTo>
                <a:cubicBezTo>
                  <a:pt x="13" y="88"/>
                  <a:pt x="4" y="85"/>
                  <a:pt x="14" y="87"/>
                </a:cubicBezTo>
                <a:cubicBezTo>
                  <a:pt x="20" y="90"/>
                  <a:pt x="26" y="92"/>
                  <a:pt x="32" y="96"/>
                </a:cubicBezTo>
                <a:cubicBezTo>
                  <a:pt x="30" y="89"/>
                  <a:pt x="31" y="85"/>
                  <a:pt x="24" y="81"/>
                </a:cubicBezTo>
                <a:cubicBezTo>
                  <a:pt x="19" y="75"/>
                  <a:pt x="19" y="69"/>
                  <a:pt x="15" y="62"/>
                </a:cubicBezTo>
                <a:cubicBezTo>
                  <a:pt x="13" y="59"/>
                  <a:pt x="6" y="55"/>
                  <a:pt x="9" y="53"/>
                </a:cubicBezTo>
                <a:cubicBezTo>
                  <a:pt x="11" y="52"/>
                  <a:pt x="12" y="55"/>
                  <a:pt x="14" y="56"/>
                </a:cubicBezTo>
                <a:cubicBezTo>
                  <a:pt x="19" y="63"/>
                  <a:pt x="23" y="70"/>
                  <a:pt x="32" y="72"/>
                </a:cubicBezTo>
                <a:cubicBezTo>
                  <a:pt x="34" y="75"/>
                  <a:pt x="36" y="82"/>
                  <a:pt x="39" y="80"/>
                </a:cubicBezTo>
                <a:cubicBezTo>
                  <a:pt x="40" y="79"/>
                  <a:pt x="38" y="77"/>
                  <a:pt x="38" y="75"/>
                </a:cubicBezTo>
                <a:cubicBezTo>
                  <a:pt x="36" y="65"/>
                  <a:pt x="34" y="54"/>
                  <a:pt x="30" y="45"/>
                </a:cubicBezTo>
                <a:cubicBezTo>
                  <a:pt x="29" y="38"/>
                  <a:pt x="24" y="27"/>
                  <a:pt x="26" y="20"/>
                </a:cubicBezTo>
                <a:cubicBezTo>
                  <a:pt x="27" y="16"/>
                  <a:pt x="38" y="36"/>
                  <a:pt x="38" y="36"/>
                </a:cubicBezTo>
                <a:cubicBezTo>
                  <a:pt x="40" y="45"/>
                  <a:pt x="43" y="53"/>
                  <a:pt x="45" y="62"/>
                </a:cubicBezTo>
                <a:cubicBezTo>
                  <a:pt x="44" y="43"/>
                  <a:pt x="45" y="26"/>
                  <a:pt x="48" y="8"/>
                </a:cubicBezTo>
                <a:cubicBezTo>
                  <a:pt x="52" y="22"/>
                  <a:pt x="52" y="37"/>
                  <a:pt x="53" y="51"/>
                </a:cubicBezTo>
                <a:cubicBezTo>
                  <a:pt x="54" y="36"/>
                  <a:pt x="56" y="20"/>
                  <a:pt x="62" y="6"/>
                </a:cubicBezTo>
                <a:cubicBezTo>
                  <a:pt x="62" y="4"/>
                  <a:pt x="61" y="0"/>
                  <a:pt x="63" y="0"/>
                </a:cubicBezTo>
                <a:cubicBezTo>
                  <a:pt x="66" y="0"/>
                  <a:pt x="67" y="11"/>
                  <a:pt x="68" y="24"/>
                </a:cubicBezTo>
                <a:cubicBezTo>
                  <a:pt x="68" y="27"/>
                  <a:pt x="60" y="61"/>
                  <a:pt x="68" y="50"/>
                </a:cubicBezTo>
                <a:cubicBezTo>
                  <a:pt x="69" y="43"/>
                  <a:pt x="72" y="37"/>
                  <a:pt x="78" y="33"/>
                </a:cubicBezTo>
                <a:cubicBezTo>
                  <a:pt x="75" y="38"/>
                  <a:pt x="75" y="43"/>
                  <a:pt x="72" y="48"/>
                </a:cubicBezTo>
                <a:cubicBezTo>
                  <a:pt x="74" y="53"/>
                  <a:pt x="77" y="56"/>
                  <a:pt x="78" y="62"/>
                </a:cubicBezTo>
                <a:cubicBezTo>
                  <a:pt x="83" y="53"/>
                  <a:pt x="89" y="43"/>
                  <a:pt x="95" y="35"/>
                </a:cubicBezTo>
                <a:cubicBezTo>
                  <a:pt x="93" y="40"/>
                  <a:pt x="93" y="46"/>
                  <a:pt x="90" y="51"/>
                </a:cubicBezTo>
                <a:cubicBezTo>
                  <a:pt x="89" y="57"/>
                  <a:pt x="87" y="63"/>
                  <a:pt x="84" y="69"/>
                </a:cubicBezTo>
                <a:cubicBezTo>
                  <a:pt x="85" y="71"/>
                  <a:pt x="84" y="74"/>
                  <a:pt x="86" y="75"/>
                </a:cubicBezTo>
                <a:cubicBezTo>
                  <a:pt x="87" y="75"/>
                  <a:pt x="94" y="63"/>
                  <a:pt x="95" y="62"/>
                </a:cubicBezTo>
                <a:cubicBezTo>
                  <a:pt x="97" y="60"/>
                  <a:pt x="115" y="51"/>
                  <a:pt x="104" y="56"/>
                </a:cubicBezTo>
                <a:cubicBezTo>
                  <a:pt x="98" y="63"/>
                  <a:pt x="95" y="72"/>
                  <a:pt x="90" y="80"/>
                </a:cubicBezTo>
                <a:cubicBezTo>
                  <a:pt x="89" y="88"/>
                  <a:pt x="83" y="91"/>
                  <a:pt x="93" y="89"/>
                </a:cubicBezTo>
                <a:cubicBezTo>
                  <a:pt x="98" y="87"/>
                  <a:pt x="102" y="84"/>
                  <a:pt x="107" y="81"/>
                </a:cubicBezTo>
                <a:cubicBezTo>
                  <a:pt x="108" y="80"/>
                  <a:pt x="111" y="78"/>
                  <a:pt x="111" y="78"/>
                </a:cubicBezTo>
                <a:cubicBezTo>
                  <a:pt x="106" y="82"/>
                  <a:pt x="101" y="86"/>
                  <a:pt x="95" y="89"/>
                </a:cubicBezTo>
                <a:cubicBezTo>
                  <a:pt x="92" y="93"/>
                  <a:pt x="89" y="97"/>
                  <a:pt x="87" y="102"/>
                </a:cubicBezTo>
                <a:cubicBezTo>
                  <a:pt x="85" y="114"/>
                  <a:pt x="81" y="108"/>
                  <a:pt x="93" y="120"/>
                </a:cubicBezTo>
                <a:close/>
              </a:path>
            </a:pathLst>
          </a:custGeom>
          <a:gradFill rotWithShape="1">
            <a:gsLst>
              <a:gs pos="0">
                <a:srgbClr val="FFFF00"/>
              </a:gs>
              <a:gs pos="100000">
                <a:srgbClr val="FF3300"/>
              </a:gs>
            </a:gsLst>
            <a:lin ang="5400000" scaled="1"/>
          </a:gradFill>
          <a:ln w="9525">
            <a:solidFill>
              <a:srgbClr val="FF0000"/>
            </a:solidFill>
            <a:round/>
            <a:headEnd/>
            <a:tailEnd/>
          </a:ln>
        </p:spPr>
        <p:txBody>
          <a:bodyPr/>
          <a:lstStyle/>
          <a:p>
            <a:endParaRPr lang="en-US"/>
          </a:p>
        </p:txBody>
      </p:sp>
      <p:grpSp>
        <p:nvGrpSpPr>
          <p:cNvPr id="186411" name="Group 221"/>
          <p:cNvGrpSpPr>
            <a:grpSpLocks/>
          </p:cNvGrpSpPr>
          <p:nvPr/>
        </p:nvGrpSpPr>
        <p:grpSpPr bwMode="auto">
          <a:xfrm>
            <a:off x="2908300" y="1338263"/>
            <a:ext cx="228600" cy="309562"/>
            <a:chOff x="864" y="912"/>
            <a:chExt cx="144" cy="195"/>
          </a:xfrm>
        </p:grpSpPr>
        <p:grpSp>
          <p:nvGrpSpPr>
            <p:cNvPr id="186701" name="Group 222"/>
            <p:cNvGrpSpPr>
              <a:grpSpLocks/>
            </p:cNvGrpSpPr>
            <p:nvPr/>
          </p:nvGrpSpPr>
          <p:grpSpPr bwMode="auto">
            <a:xfrm>
              <a:off x="864" y="912"/>
              <a:ext cx="144" cy="195"/>
              <a:chOff x="720" y="768"/>
              <a:chExt cx="144" cy="195"/>
            </a:xfrm>
          </p:grpSpPr>
          <p:sp>
            <p:nvSpPr>
              <p:cNvPr id="186705" name="Freeform 223"/>
              <p:cNvSpPr>
                <a:spLocks/>
              </p:cNvSpPr>
              <p:nvPr/>
            </p:nvSpPr>
            <p:spPr bwMode="auto">
              <a:xfrm>
                <a:off x="720" y="768"/>
                <a:ext cx="144" cy="195"/>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3300"/>
                  </a:gs>
                </a:gsLst>
                <a:lin ang="2700000" scaled="1"/>
              </a:gradFill>
              <a:ln w="9525">
                <a:solidFill>
                  <a:srgbClr val="FF9900"/>
                </a:solidFill>
                <a:round/>
                <a:headEnd/>
                <a:tailEnd/>
              </a:ln>
            </p:spPr>
            <p:txBody>
              <a:bodyPr/>
              <a:lstStyle/>
              <a:p>
                <a:endParaRPr lang="en-US"/>
              </a:p>
            </p:txBody>
          </p:sp>
          <p:sp>
            <p:nvSpPr>
              <p:cNvPr id="186706" name="Freeform 224"/>
              <p:cNvSpPr>
                <a:spLocks/>
              </p:cNvSpPr>
              <p:nvPr/>
            </p:nvSpPr>
            <p:spPr bwMode="auto">
              <a:xfrm>
                <a:off x="768" y="816"/>
                <a:ext cx="48" cy="147"/>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9900"/>
                  </a:gs>
                </a:gsLst>
                <a:lin ang="2700000" scaled="1"/>
              </a:gradFill>
              <a:ln w="9525">
                <a:solidFill>
                  <a:srgbClr val="FF9900"/>
                </a:solidFill>
                <a:round/>
                <a:headEnd/>
                <a:tailEnd/>
              </a:ln>
            </p:spPr>
            <p:txBody>
              <a:bodyPr/>
              <a:lstStyle/>
              <a:p>
                <a:endParaRPr lang="en-US"/>
              </a:p>
            </p:txBody>
          </p:sp>
        </p:grpSp>
        <p:sp>
          <p:nvSpPr>
            <p:cNvPr id="186702" name="Freeform 225"/>
            <p:cNvSpPr>
              <a:spLocks/>
            </p:cNvSpPr>
            <p:nvPr/>
          </p:nvSpPr>
          <p:spPr bwMode="auto">
            <a:xfrm>
              <a:off x="954" y="1043"/>
              <a:ext cx="38" cy="42"/>
            </a:xfrm>
            <a:custGeom>
              <a:avLst/>
              <a:gdLst>
                <a:gd name="T0" fmla="*/ 0 w 38"/>
                <a:gd name="T1" fmla="*/ 42 h 42"/>
                <a:gd name="T2" fmla="*/ 29 w 38"/>
                <a:gd name="T3" fmla="*/ 7 h 42"/>
                <a:gd name="T4" fmla="*/ 38 w 38"/>
                <a:gd name="T5" fmla="*/ 0 h 42"/>
                <a:gd name="T6" fmla="*/ 0 60000 65536"/>
                <a:gd name="T7" fmla="*/ 0 60000 65536"/>
                <a:gd name="T8" fmla="*/ 0 60000 65536"/>
                <a:gd name="T9" fmla="*/ 0 w 38"/>
                <a:gd name="T10" fmla="*/ 0 h 42"/>
                <a:gd name="T11" fmla="*/ 38 w 38"/>
                <a:gd name="T12" fmla="*/ 42 h 42"/>
              </a:gdLst>
              <a:ahLst/>
              <a:cxnLst>
                <a:cxn ang="T6">
                  <a:pos x="T0" y="T1"/>
                </a:cxn>
                <a:cxn ang="T7">
                  <a:pos x="T2" y="T3"/>
                </a:cxn>
                <a:cxn ang="T8">
                  <a:pos x="T4" y="T5"/>
                </a:cxn>
              </a:cxnLst>
              <a:rect l="T9" t="T10" r="T11" b="T12"/>
              <a:pathLst>
                <a:path w="38" h="42">
                  <a:moveTo>
                    <a:pt x="0" y="42"/>
                  </a:moveTo>
                  <a:cubicBezTo>
                    <a:pt x="9" y="27"/>
                    <a:pt x="11" y="13"/>
                    <a:pt x="29" y="7"/>
                  </a:cubicBezTo>
                  <a:cubicBezTo>
                    <a:pt x="32" y="5"/>
                    <a:pt x="35" y="0"/>
                    <a:pt x="38" y="0"/>
                  </a:cubicBezTo>
                </a:path>
              </a:pathLst>
            </a:custGeom>
            <a:noFill/>
            <a:ln w="12700" cap="flat">
              <a:solidFill>
                <a:srgbClr val="E48800"/>
              </a:solidFill>
              <a:prstDash val="dashDot"/>
              <a:round/>
              <a:headEnd/>
              <a:tailEnd/>
            </a:ln>
          </p:spPr>
          <p:txBody>
            <a:bodyPr/>
            <a:lstStyle/>
            <a:p>
              <a:endParaRPr lang="en-US"/>
            </a:p>
          </p:txBody>
        </p:sp>
        <p:sp>
          <p:nvSpPr>
            <p:cNvPr id="186703" name="Freeform 226"/>
            <p:cNvSpPr>
              <a:spLocks/>
            </p:cNvSpPr>
            <p:nvPr/>
          </p:nvSpPr>
          <p:spPr bwMode="auto">
            <a:xfrm>
              <a:off x="912" y="1056"/>
              <a:ext cx="16" cy="46"/>
            </a:xfrm>
            <a:custGeom>
              <a:avLst/>
              <a:gdLst>
                <a:gd name="T0" fmla="*/ 16 w 16"/>
                <a:gd name="T1" fmla="*/ 46 h 46"/>
                <a:gd name="T2" fmla="*/ 0 w 16"/>
                <a:gd name="T3" fmla="*/ 0 h 46"/>
                <a:gd name="T4" fmla="*/ 0 60000 65536"/>
                <a:gd name="T5" fmla="*/ 0 60000 65536"/>
                <a:gd name="T6" fmla="*/ 0 w 16"/>
                <a:gd name="T7" fmla="*/ 0 h 46"/>
                <a:gd name="T8" fmla="*/ 16 w 16"/>
                <a:gd name="T9" fmla="*/ 46 h 46"/>
              </a:gdLst>
              <a:ahLst/>
              <a:cxnLst>
                <a:cxn ang="T4">
                  <a:pos x="T0" y="T1"/>
                </a:cxn>
                <a:cxn ang="T5">
                  <a:pos x="T2" y="T3"/>
                </a:cxn>
              </a:cxnLst>
              <a:rect l="T6" t="T7" r="T8" b="T9"/>
              <a:pathLst>
                <a:path w="16" h="46">
                  <a:moveTo>
                    <a:pt x="16" y="46"/>
                  </a:moveTo>
                  <a:cubicBezTo>
                    <a:pt x="2" y="35"/>
                    <a:pt x="13" y="13"/>
                    <a:pt x="0" y="0"/>
                  </a:cubicBezTo>
                </a:path>
              </a:pathLst>
            </a:custGeom>
            <a:noFill/>
            <a:ln w="12700" cap="flat">
              <a:solidFill>
                <a:srgbClr val="E48800"/>
              </a:solidFill>
              <a:prstDash val="dashDot"/>
              <a:round/>
              <a:headEnd/>
              <a:tailEnd/>
            </a:ln>
          </p:spPr>
          <p:txBody>
            <a:bodyPr/>
            <a:lstStyle/>
            <a:p>
              <a:endParaRPr lang="en-US"/>
            </a:p>
          </p:txBody>
        </p:sp>
        <p:sp>
          <p:nvSpPr>
            <p:cNvPr id="186704" name="Freeform 227"/>
            <p:cNvSpPr>
              <a:spLocks/>
            </p:cNvSpPr>
            <p:nvPr/>
          </p:nvSpPr>
          <p:spPr bwMode="auto">
            <a:xfrm>
              <a:off x="902" y="963"/>
              <a:ext cx="31" cy="60"/>
            </a:xfrm>
            <a:custGeom>
              <a:avLst/>
              <a:gdLst>
                <a:gd name="T0" fmla="*/ 31 w 31"/>
                <a:gd name="T1" fmla="*/ 60 h 60"/>
                <a:gd name="T2" fmla="*/ 4 w 31"/>
                <a:gd name="T3" fmla="*/ 14 h 60"/>
                <a:gd name="T4" fmla="*/ 0 w 31"/>
                <a:gd name="T5" fmla="*/ 0 h 60"/>
                <a:gd name="T6" fmla="*/ 0 60000 65536"/>
                <a:gd name="T7" fmla="*/ 0 60000 65536"/>
                <a:gd name="T8" fmla="*/ 0 60000 65536"/>
                <a:gd name="T9" fmla="*/ 0 w 31"/>
                <a:gd name="T10" fmla="*/ 0 h 60"/>
                <a:gd name="T11" fmla="*/ 31 w 31"/>
                <a:gd name="T12" fmla="*/ 60 h 60"/>
              </a:gdLst>
              <a:ahLst/>
              <a:cxnLst>
                <a:cxn ang="T6">
                  <a:pos x="T0" y="T1"/>
                </a:cxn>
                <a:cxn ang="T7">
                  <a:pos x="T2" y="T3"/>
                </a:cxn>
                <a:cxn ang="T8">
                  <a:pos x="T4" y="T5"/>
                </a:cxn>
              </a:cxnLst>
              <a:rect l="T9" t="T10" r="T11" b="T12"/>
              <a:pathLst>
                <a:path w="31" h="60">
                  <a:moveTo>
                    <a:pt x="31" y="60"/>
                  </a:moveTo>
                  <a:cubicBezTo>
                    <a:pt x="29" y="43"/>
                    <a:pt x="17" y="24"/>
                    <a:pt x="4" y="14"/>
                  </a:cubicBezTo>
                  <a:cubicBezTo>
                    <a:pt x="2" y="10"/>
                    <a:pt x="0" y="0"/>
                    <a:pt x="0" y="0"/>
                  </a:cubicBezTo>
                </a:path>
              </a:pathLst>
            </a:custGeom>
            <a:noFill/>
            <a:ln w="12700" cap="flat">
              <a:solidFill>
                <a:srgbClr val="E48800"/>
              </a:solidFill>
              <a:prstDash val="dashDot"/>
              <a:round/>
              <a:headEnd/>
              <a:tailEnd/>
            </a:ln>
          </p:spPr>
          <p:txBody>
            <a:bodyPr/>
            <a:lstStyle/>
            <a:p>
              <a:endParaRPr lang="en-US"/>
            </a:p>
          </p:txBody>
        </p:sp>
      </p:grpSp>
      <p:grpSp>
        <p:nvGrpSpPr>
          <p:cNvPr id="186412" name="Group 228"/>
          <p:cNvGrpSpPr>
            <a:grpSpLocks/>
          </p:cNvGrpSpPr>
          <p:nvPr/>
        </p:nvGrpSpPr>
        <p:grpSpPr bwMode="auto">
          <a:xfrm>
            <a:off x="2514600" y="609600"/>
            <a:ext cx="247650" cy="257175"/>
            <a:chOff x="4008" y="912"/>
            <a:chExt cx="156" cy="162"/>
          </a:xfrm>
        </p:grpSpPr>
        <p:grpSp>
          <p:nvGrpSpPr>
            <p:cNvPr id="186693" name="Group 229"/>
            <p:cNvGrpSpPr>
              <a:grpSpLocks/>
            </p:cNvGrpSpPr>
            <p:nvPr/>
          </p:nvGrpSpPr>
          <p:grpSpPr bwMode="auto">
            <a:xfrm>
              <a:off x="4032" y="912"/>
              <a:ext cx="96" cy="147"/>
              <a:chOff x="864" y="912"/>
              <a:chExt cx="144" cy="195"/>
            </a:xfrm>
          </p:grpSpPr>
          <p:grpSp>
            <p:nvGrpSpPr>
              <p:cNvPr id="186695" name="Group 230"/>
              <p:cNvGrpSpPr>
                <a:grpSpLocks/>
              </p:cNvGrpSpPr>
              <p:nvPr/>
            </p:nvGrpSpPr>
            <p:grpSpPr bwMode="auto">
              <a:xfrm>
                <a:off x="864" y="912"/>
                <a:ext cx="144" cy="195"/>
                <a:chOff x="720" y="768"/>
                <a:chExt cx="144" cy="195"/>
              </a:xfrm>
            </p:grpSpPr>
            <p:sp>
              <p:nvSpPr>
                <p:cNvPr id="186699" name="Freeform 231"/>
                <p:cNvSpPr>
                  <a:spLocks/>
                </p:cNvSpPr>
                <p:nvPr/>
              </p:nvSpPr>
              <p:spPr bwMode="auto">
                <a:xfrm>
                  <a:off x="720" y="768"/>
                  <a:ext cx="144" cy="195"/>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3300"/>
                    </a:gs>
                  </a:gsLst>
                  <a:lin ang="2700000" scaled="1"/>
                </a:gradFill>
                <a:ln w="9525">
                  <a:solidFill>
                    <a:srgbClr val="FF9900"/>
                  </a:solidFill>
                  <a:round/>
                  <a:headEnd/>
                  <a:tailEnd/>
                </a:ln>
              </p:spPr>
              <p:txBody>
                <a:bodyPr/>
                <a:lstStyle/>
                <a:p>
                  <a:endParaRPr lang="en-US"/>
                </a:p>
              </p:txBody>
            </p:sp>
            <p:sp>
              <p:nvSpPr>
                <p:cNvPr id="186700" name="Freeform 232"/>
                <p:cNvSpPr>
                  <a:spLocks/>
                </p:cNvSpPr>
                <p:nvPr/>
              </p:nvSpPr>
              <p:spPr bwMode="auto">
                <a:xfrm>
                  <a:off x="768" y="816"/>
                  <a:ext cx="48" cy="147"/>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9900"/>
                    </a:gs>
                  </a:gsLst>
                  <a:lin ang="2700000" scaled="1"/>
                </a:gradFill>
                <a:ln w="9525">
                  <a:solidFill>
                    <a:srgbClr val="FF9900"/>
                  </a:solidFill>
                  <a:round/>
                  <a:headEnd/>
                  <a:tailEnd/>
                </a:ln>
              </p:spPr>
              <p:txBody>
                <a:bodyPr/>
                <a:lstStyle/>
                <a:p>
                  <a:endParaRPr lang="en-US"/>
                </a:p>
              </p:txBody>
            </p:sp>
          </p:grpSp>
          <p:sp>
            <p:nvSpPr>
              <p:cNvPr id="186696" name="Freeform 233"/>
              <p:cNvSpPr>
                <a:spLocks/>
              </p:cNvSpPr>
              <p:nvPr/>
            </p:nvSpPr>
            <p:spPr bwMode="auto">
              <a:xfrm>
                <a:off x="954" y="1043"/>
                <a:ext cx="38" cy="42"/>
              </a:xfrm>
              <a:custGeom>
                <a:avLst/>
                <a:gdLst>
                  <a:gd name="T0" fmla="*/ 0 w 38"/>
                  <a:gd name="T1" fmla="*/ 42 h 42"/>
                  <a:gd name="T2" fmla="*/ 29 w 38"/>
                  <a:gd name="T3" fmla="*/ 7 h 42"/>
                  <a:gd name="T4" fmla="*/ 38 w 38"/>
                  <a:gd name="T5" fmla="*/ 0 h 42"/>
                  <a:gd name="T6" fmla="*/ 0 60000 65536"/>
                  <a:gd name="T7" fmla="*/ 0 60000 65536"/>
                  <a:gd name="T8" fmla="*/ 0 60000 65536"/>
                  <a:gd name="T9" fmla="*/ 0 w 38"/>
                  <a:gd name="T10" fmla="*/ 0 h 42"/>
                  <a:gd name="T11" fmla="*/ 38 w 38"/>
                  <a:gd name="T12" fmla="*/ 42 h 42"/>
                </a:gdLst>
                <a:ahLst/>
                <a:cxnLst>
                  <a:cxn ang="T6">
                    <a:pos x="T0" y="T1"/>
                  </a:cxn>
                  <a:cxn ang="T7">
                    <a:pos x="T2" y="T3"/>
                  </a:cxn>
                  <a:cxn ang="T8">
                    <a:pos x="T4" y="T5"/>
                  </a:cxn>
                </a:cxnLst>
                <a:rect l="T9" t="T10" r="T11" b="T12"/>
                <a:pathLst>
                  <a:path w="38" h="42">
                    <a:moveTo>
                      <a:pt x="0" y="42"/>
                    </a:moveTo>
                    <a:cubicBezTo>
                      <a:pt x="9" y="27"/>
                      <a:pt x="11" y="13"/>
                      <a:pt x="29" y="7"/>
                    </a:cubicBezTo>
                    <a:cubicBezTo>
                      <a:pt x="32" y="5"/>
                      <a:pt x="35" y="0"/>
                      <a:pt x="38" y="0"/>
                    </a:cubicBezTo>
                  </a:path>
                </a:pathLst>
              </a:custGeom>
              <a:noFill/>
              <a:ln w="12700" cap="flat">
                <a:solidFill>
                  <a:srgbClr val="E48800"/>
                </a:solidFill>
                <a:prstDash val="dashDot"/>
                <a:round/>
                <a:headEnd/>
                <a:tailEnd/>
              </a:ln>
            </p:spPr>
            <p:txBody>
              <a:bodyPr/>
              <a:lstStyle/>
              <a:p>
                <a:endParaRPr lang="en-US"/>
              </a:p>
            </p:txBody>
          </p:sp>
          <p:sp>
            <p:nvSpPr>
              <p:cNvPr id="186697" name="Freeform 234"/>
              <p:cNvSpPr>
                <a:spLocks/>
              </p:cNvSpPr>
              <p:nvPr/>
            </p:nvSpPr>
            <p:spPr bwMode="auto">
              <a:xfrm>
                <a:off x="912" y="1056"/>
                <a:ext cx="16" cy="46"/>
              </a:xfrm>
              <a:custGeom>
                <a:avLst/>
                <a:gdLst>
                  <a:gd name="T0" fmla="*/ 16 w 16"/>
                  <a:gd name="T1" fmla="*/ 46 h 46"/>
                  <a:gd name="T2" fmla="*/ 0 w 16"/>
                  <a:gd name="T3" fmla="*/ 0 h 46"/>
                  <a:gd name="T4" fmla="*/ 0 60000 65536"/>
                  <a:gd name="T5" fmla="*/ 0 60000 65536"/>
                  <a:gd name="T6" fmla="*/ 0 w 16"/>
                  <a:gd name="T7" fmla="*/ 0 h 46"/>
                  <a:gd name="T8" fmla="*/ 16 w 16"/>
                  <a:gd name="T9" fmla="*/ 46 h 46"/>
                </a:gdLst>
                <a:ahLst/>
                <a:cxnLst>
                  <a:cxn ang="T4">
                    <a:pos x="T0" y="T1"/>
                  </a:cxn>
                  <a:cxn ang="T5">
                    <a:pos x="T2" y="T3"/>
                  </a:cxn>
                </a:cxnLst>
                <a:rect l="T6" t="T7" r="T8" b="T9"/>
                <a:pathLst>
                  <a:path w="16" h="46">
                    <a:moveTo>
                      <a:pt x="16" y="46"/>
                    </a:moveTo>
                    <a:cubicBezTo>
                      <a:pt x="2" y="35"/>
                      <a:pt x="13" y="13"/>
                      <a:pt x="0" y="0"/>
                    </a:cubicBezTo>
                  </a:path>
                </a:pathLst>
              </a:custGeom>
              <a:noFill/>
              <a:ln w="12700" cap="flat">
                <a:solidFill>
                  <a:srgbClr val="E48800"/>
                </a:solidFill>
                <a:prstDash val="dashDot"/>
                <a:round/>
                <a:headEnd/>
                <a:tailEnd/>
              </a:ln>
            </p:spPr>
            <p:txBody>
              <a:bodyPr/>
              <a:lstStyle/>
              <a:p>
                <a:endParaRPr lang="en-US"/>
              </a:p>
            </p:txBody>
          </p:sp>
          <p:sp>
            <p:nvSpPr>
              <p:cNvPr id="186698" name="Freeform 235"/>
              <p:cNvSpPr>
                <a:spLocks/>
              </p:cNvSpPr>
              <p:nvPr/>
            </p:nvSpPr>
            <p:spPr bwMode="auto">
              <a:xfrm>
                <a:off x="902" y="963"/>
                <a:ext cx="31" cy="60"/>
              </a:xfrm>
              <a:custGeom>
                <a:avLst/>
                <a:gdLst>
                  <a:gd name="T0" fmla="*/ 31 w 31"/>
                  <a:gd name="T1" fmla="*/ 60 h 60"/>
                  <a:gd name="T2" fmla="*/ 4 w 31"/>
                  <a:gd name="T3" fmla="*/ 14 h 60"/>
                  <a:gd name="T4" fmla="*/ 0 w 31"/>
                  <a:gd name="T5" fmla="*/ 0 h 60"/>
                  <a:gd name="T6" fmla="*/ 0 60000 65536"/>
                  <a:gd name="T7" fmla="*/ 0 60000 65536"/>
                  <a:gd name="T8" fmla="*/ 0 60000 65536"/>
                  <a:gd name="T9" fmla="*/ 0 w 31"/>
                  <a:gd name="T10" fmla="*/ 0 h 60"/>
                  <a:gd name="T11" fmla="*/ 31 w 31"/>
                  <a:gd name="T12" fmla="*/ 60 h 60"/>
                </a:gdLst>
                <a:ahLst/>
                <a:cxnLst>
                  <a:cxn ang="T6">
                    <a:pos x="T0" y="T1"/>
                  </a:cxn>
                  <a:cxn ang="T7">
                    <a:pos x="T2" y="T3"/>
                  </a:cxn>
                  <a:cxn ang="T8">
                    <a:pos x="T4" y="T5"/>
                  </a:cxn>
                </a:cxnLst>
                <a:rect l="T9" t="T10" r="T11" b="T12"/>
                <a:pathLst>
                  <a:path w="31" h="60">
                    <a:moveTo>
                      <a:pt x="31" y="60"/>
                    </a:moveTo>
                    <a:cubicBezTo>
                      <a:pt x="29" y="43"/>
                      <a:pt x="17" y="24"/>
                      <a:pt x="4" y="14"/>
                    </a:cubicBezTo>
                    <a:cubicBezTo>
                      <a:pt x="2" y="10"/>
                      <a:pt x="0" y="0"/>
                      <a:pt x="0" y="0"/>
                    </a:cubicBezTo>
                  </a:path>
                </a:pathLst>
              </a:custGeom>
              <a:noFill/>
              <a:ln w="12700" cap="flat">
                <a:solidFill>
                  <a:srgbClr val="E48800"/>
                </a:solidFill>
                <a:prstDash val="dashDot"/>
                <a:round/>
                <a:headEnd/>
                <a:tailEnd/>
              </a:ln>
            </p:spPr>
            <p:txBody>
              <a:bodyPr/>
              <a:lstStyle/>
              <a:p>
                <a:endParaRPr lang="en-US"/>
              </a:p>
            </p:txBody>
          </p:sp>
        </p:grpSp>
        <p:sp>
          <p:nvSpPr>
            <p:cNvPr id="186694" name="Text Box 236"/>
            <p:cNvSpPr txBox="1">
              <a:spLocks noChangeArrowheads="1"/>
            </p:cNvSpPr>
            <p:nvPr/>
          </p:nvSpPr>
          <p:spPr bwMode="auto">
            <a:xfrm>
              <a:off x="4008" y="930"/>
              <a:ext cx="156" cy="144"/>
            </a:xfrm>
            <a:prstGeom prst="rect">
              <a:avLst/>
            </a:prstGeom>
            <a:noFill/>
            <a:ln w="9525">
              <a:noFill/>
              <a:miter lim="800000"/>
              <a:headEnd/>
              <a:tailEnd/>
            </a:ln>
          </p:spPr>
          <p:txBody>
            <a:bodyPr wrap="none">
              <a:spAutoFit/>
            </a:bodyPr>
            <a:lstStyle/>
            <a:p>
              <a:r>
                <a:rPr lang="en-US" sz="900" b="1"/>
                <a:t>1</a:t>
              </a:r>
            </a:p>
          </p:txBody>
        </p:sp>
      </p:grpSp>
      <p:grpSp>
        <p:nvGrpSpPr>
          <p:cNvPr id="186413" name="Group 237"/>
          <p:cNvGrpSpPr>
            <a:grpSpLocks/>
          </p:cNvGrpSpPr>
          <p:nvPr/>
        </p:nvGrpSpPr>
        <p:grpSpPr bwMode="auto">
          <a:xfrm>
            <a:off x="2514600" y="914400"/>
            <a:ext cx="247650" cy="260350"/>
            <a:chOff x="4032" y="2284"/>
            <a:chExt cx="156" cy="164"/>
          </a:xfrm>
        </p:grpSpPr>
        <p:sp>
          <p:nvSpPr>
            <p:cNvPr id="186691" name="Freeform 238"/>
            <p:cNvSpPr>
              <a:spLocks noChangeAspect="1"/>
            </p:cNvSpPr>
            <p:nvPr/>
          </p:nvSpPr>
          <p:spPr bwMode="auto">
            <a:xfrm>
              <a:off x="4050" y="2284"/>
              <a:ext cx="109" cy="139"/>
            </a:xfrm>
            <a:custGeom>
              <a:avLst/>
              <a:gdLst>
                <a:gd name="T0" fmla="*/ 93 w 115"/>
                <a:gd name="T1" fmla="*/ 120 h 121"/>
                <a:gd name="T2" fmla="*/ 75 w 115"/>
                <a:gd name="T3" fmla="*/ 116 h 121"/>
                <a:gd name="T4" fmla="*/ 33 w 115"/>
                <a:gd name="T5" fmla="*/ 113 h 121"/>
                <a:gd name="T6" fmla="*/ 23 w 115"/>
                <a:gd name="T7" fmla="*/ 101 h 121"/>
                <a:gd name="T8" fmla="*/ 12 w 115"/>
                <a:gd name="T9" fmla="*/ 90 h 121"/>
                <a:gd name="T10" fmla="*/ 0 w 115"/>
                <a:gd name="T11" fmla="*/ 81 h 121"/>
                <a:gd name="T12" fmla="*/ 5 w 115"/>
                <a:gd name="T13" fmla="*/ 83 h 121"/>
                <a:gd name="T14" fmla="*/ 14 w 115"/>
                <a:gd name="T15" fmla="*/ 87 h 121"/>
                <a:gd name="T16" fmla="*/ 32 w 115"/>
                <a:gd name="T17" fmla="*/ 96 h 121"/>
                <a:gd name="T18" fmla="*/ 24 w 115"/>
                <a:gd name="T19" fmla="*/ 81 h 121"/>
                <a:gd name="T20" fmla="*/ 15 w 115"/>
                <a:gd name="T21" fmla="*/ 62 h 121"/>
                <a:gd name="T22" fmla="*/ 9 w 115"/>
                <a:gd name="T23" fmla="*/ 53 h 121"/>
                <a:gd name="T24" fmla="*/ 14 w 115"/>
                <a:gd name="T25" fmla="*/ 56 h 121"/>
                <a:gd name="T26" fmla="*/ 32 w 115"/>
                <a:gd name="T27" fmla="*/ 72 h 121"/>
                <a:gd name="T28" fmla="*/ 39 w 115"/>
                <a:gd name="T29" fmla="*/ 80 h 121"/>
                <a:gd name="T30" fmla="*/ 38 w 115"/>
                <a:gd name="T31" fmla="*/ 75 h 121"/>
                <a:gd name="T32" fmla="*/ 30 w 115"/>
                <a:gd name="T33" fmla="*/ 45 h 121"/>
                <a:gd name="T34" fmla="*/ 26 w 115"/>
                <a:gd name="T35" fmla="*/ 20 h 121"/>
                <a:gd name="T36" fmla="*/ 38 w 115"/>
                <a:gd name="T37" fmla="*/ 36 h 121"/>
                <a:gd name="T38" fmla="*/ 45 w 115"/>
                <a:gd name="T39" fmla="*/ 62 h 121"/>
                <a:gd name="T40" fmla="*/ 48 w 115"/>
                <a:gd name="T41" fmla="*/ 8 h 121"/>
                <a:gd name="T42" fmla="*/ 53 w 115"/>
                <a:gd name="T43" fmla="*/ 51 h 121"/>
                <a:gd name="T44" fmla="*/ 62 w 115"/>
                <a:gd name="T45" fmla="*/ 6 h 121"/>
                <a:gd name="T46" fmla="*/ 63 w 115"/>
                <a:gd name="T47" fmla="*/ 0 h 121"/>
                <a:gd name="T48" fmla="*/ 68 w 115"/>
                <a:gd name="T49" fmla="*/ 24 h 121"/>
                <a:gd name="T50" fmla="*/ 68 w 115"/>
                <a:gd name="T51" fmla="*/ 50 h 121"/>
                <a:gd name="T52" fmla="*/ 78 w 115"/>
                <a:gd name="T53" fmla="*/ 33 h 121"/>
                <a:gd name="T54" fmla="*/ 72 w 115"/>
                <a:gd name="T55" fmla="*/ 48 h 121"/>
                <a:gd name="T56" fmla="*/ 78 w 115"/>
                <a:gd name="T57" fmla="*/ 62 h 121"/>
                <a:gd name="T58" fmla="*/ 95 w 115"/>
                <a:gd name="T59" fmla="*/ 35 h 121"/>
                <a:gd name="T60" fmla="*/ 90 w 115"/>
                <a:gd name="T61" fmla="*/ 51 h 121"/>
                <a:gd name="T62" fmla="*/ 84 w 115"/>
                <a:gd name="T63" fmla="*/ 69 h 121"/>
                <a:gd name="T64" fmla="*/ 86 w 115"/>
                <a:gd name="T65" fmla="*/ 75 h 121"/>
                <a:gd name="T66" fmla="*/ 95 w 115"/>
                <a:gd name="T67" fmla="*/ 62 h 121"/>
                <a:gd name="T68" fmla="*/ 104 w 115"/>
                <a:gd name="T69" fmla="*/ 56 h 121"/>
                <a:gd name="T70" fmla="*/ 90 w 115"/>
                <a:gd name="T71" fmla="*/ 80 h 121"/>
                <a:gd name="T72" fmla="*/ 93 w 115"/>
                <a:gd name="T73" fmla="*/ 89 h 121"/>
                <a:gd name="T74" fmla="*/ 107 w 115"/>
                <a:gd name="T75" fmla="*/ 81 h 121"/>
                <a:gd name="T76" fmla="*/ 111 w 115"/>
                <a:gd name="T77" fmla="*/ 78 h 121"/>
                <a:gd name="T78" fmla="*/ 95 w 115"/>
                <a:gd name="T79" fmla="*/ 89 h 121"/>
                <a:gd name="T80" fmla="*/ 87 w 115"/>
                <a:gd name="T81" fmla="*/ 102 h 121"/>
                <a:gd name="T82" fmla="*/ 93 w 115"/>
                <a:gd name="T83" fmla="*/ 120 h 1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5"/>
                <a:gd name="T127" fmla="*/ 0 h 121"/>
                <a:gd name="T128" fmla="*/ 115 w 115"/>
                <a:gd name="T129" fmla="*/ 121 h 12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5" h="121">
                  <a:moveTo>
                    <a:pt x="93" y="120"/>
                  </a:moveTo>
                  <a:cubicBezTo>
                    <a:pt x="87" y="119"/>
                    <a:pt x="81" y="117"/>
                    <a:pt x="75" y="116"/>
                  </a:cubicBezTo>
                  <a:cubicBezTo>
                    <a:pt x="59" y="117"/>
                    <a:pt x="46" y="121"/>
                    <a:pt x="33" y="113"/>
                  </a:cubicBezTo>
                  <a:cubicBezTo>
                    <a:pt x="30" y="108"/>
                    <a:pt x="28" y="105"/>
                    <a:pt x="23" y="101"/>
                  </a:cubicBezTo>
                  <a:cubicBezTo>
                    <a:pt x="20" y="95"/>
                    <a:pt x="18" y="93"/>
                    <a:pt x="12" y="90"/>
                  </a:cubicBezTo>
                  <a:cubicBezTo>
                    <a:pt x="9" y="86"/>
                    <a:pt x="0" y="86"/>
                    <a:pt x="0" y="81"/>
                  </a:cubicBezTo>
                  <a:cubicBezTo>
                    <a:pt x="0" y="79"/>
                    <a:pt x="3" y="82"/>
                    <a:pt x="5" y="83"/>
                  </a:cubicBezTo>
                  <a:cubicBezTo>
                    <a:pt x="13" y="88"/>
                    <a:pt x="4" y="85"/>
                    <a:pt x="14" y="87"/>
                  </a:cubicBezTo>
                  <a:cubicBezTo>
                    <a:pt x="20" y="90"/>
                    <a:pt x="26" y="92"/>
                    <a:pt x="32" y="96"/>
                  </a:cubicBezTo>
                  <a:cubicBezTo>
                    <a:pt x="30" y="89"/>
                    <a:pt x="31" y="85"/>
                    <a:pt x="24" y="81"/>
                  </a:cubicBezTo>
                  <a:cubicBezTo>
                    <a:pt x="19" y="75"/>
                    <a:pt x="19" y="69"/>
                    <a:pt x="15" y="62"/>
                  </a:cubicBezTo>
                  <a:cubicBezTo>
                    <a:pt x="13" y="59"/>
                    <a:pt x="6" y="55"/>
                    <a:pt x="9" y="53"/>
                  </a:cubicBezTo>
                  <a:cubicBezTo>
                    <a:pt x="11" y="52"/>
                    <a:pt x="12" y="55"/>
                    <a:pt x="14" y="56"/>
                  </a:cubicBezTo>
                  <a:cubicBezTo>
                    <a:pt x="19" y="63"/>
                    <a:pt x="23" y="70"/>
                    <a:pt x="32" y="72"/>
                  </a:cubicBezTo>
                  <a:cubicBezTo>
                    <a:pt x="34" y="75"/>
                    <a:pt x="36" y="82"/>
                    <a:pt x="39" y="80"/>
                  </a:cubicBezTo>
                  <a:cubicBezTo>
                    <a:pt x="40" y="79"/>
                    <a:pt x="38" y="77"/>
                    <a:pt x="38" y="75"/>
                  </a:cubicBezTo>
                  <a:cubicBezTo>
                    <a:pt x="36" y="65"/>
                    <a:pt x="34" y="54"/>
                    <a:pt x="30" y="45"/>
                  </a:cubicBezTo>
                  <a:cubicBezTo>
                    <a:pt x="29" y="38"/>
                    <a:pt x="24" y="27"/>
                    <a:pt x="26" y="20"/>
                  </a:cubicBezTo>
                  <a:cubicBezTo>
                    <a:pt x="27" y="16"/>
                    <a:pt x="38" y="36"/>
                    <a:pt x="38" y="36"/>
                  </a:cubicBezTo>
                  <a:cubicBezTo>
                    <a:pt x="40" y="45"/>
                    <a:pt x="43" y="53"/>
                    <a:pt x="45" y="62"/>
                  </a:cubicBezTo>
                  <a:cubicBezTo>
                    <a:pt x="44" y="43"/>
                    <a:pt x="45" y="26"/>
                    <a:pt x="48" y="8"/>
                  </a:cubicBezTo>
                  <a:cubicBezTo>
                    <a:pt x="52" y="22"/>
                    <a:pt x="52" y="37"/>
                    <a:pt x="53" y="51"/>
                  </a:cubicBezTo>
                  <a:cubicBezTo>
                    <a:pt x="54" y="36"/>
                    <a:pt x="56" y="20"/>
                    <a:pt x="62" y="6"/>
                  </a:cubicBezTo>
                  <a:cubicBezTo>
                    <a:pt x="62" y="4"/>
                    <a:pt x="61" y="0"/>
                    <a:pt x="63" y="0"/>
                  </a:cubicBezTo>
                  <a:cubicBezTo>
                    <a:pt x="66" y="0"/>
                    <a:pt x="67" y="11"/>
                    <a:pt x="68" y="24"/>
                  </a:cubicBezTo>
                  <a:cubicBezTo>
                    <a:pt x="68" y="27"/>
                    <a:pt x="60" y="61"/>
                    <a:pt x="68" y="50"/>
                  </a:cubicBezTo>
                  <a:cubicBezTo>
                    <a:pt x="69" y="43"/>
                    <a:pt x="72" y="37"/>
                    <a:pt x="78" y="33"/>
                  </a:cubicBezTo>
                  <a:cubicBezTo>
                    <a:pt x="75" y="38"/>
                    <a:pt x="75" y="43"/>
                    <a:pt x="72" y="48"/>
                  </a:cubicBezTo>
                  <a:cubicBezTo>
                    <a:pt x="74" y="53"/>
                    <a:pt x="77" y="56"/>
                    <a:pt x="78" y="62"/>
                  </a:cubicBezTo>
                  <a:cubicBezTo>
                    <a:pt x="83" y="53"/>
                    <a:pt x="89" y="43"/>
                    <a:pt x="95" y="35"/>
                  </a:cubicBezTo>
                  <a:cubicBezTo>
                    <a:pt x="93" y="40"/>
                    <a:pt x="93" y="46"/>
                    <a:pt x="90" y="51"/>
                  </a:cubicBezTo>
                  <a:cubicBezTo>
                    <a:pt x="89" y="57"/>
                    <a:pt x="87" y="63"/>
                    <a:pt x="84" y="69"/>
                  </a:cubicBezTo>
                  <a:cubicBezTo>
                    <a:pt x="85" y="71"/>
                    <a:pt x="84" y="74"/>
                    <a:pt x="86" y="75"/>
                  </a:cubicBezTo>
                  <a:cubicBezTo>
                    <a:pt x="87" y="75"/>
                    <a:pt x="94" y="63"/>
                    <a:pt x="95" y="62"/>
                  </a:cubicBezTo>
                  <a:cubicBezTo>
                    <a:pt x="97" y="60"/>
                    <a:pt x="115" y="51"/>
                    <a:pt x="104" y="56"/>
                  </a:cubicBezTo>
                  <a:cubicBezTo>
                    <a:pt x="98" y="63"/>
                    <a:pt x="95" y="72"/>
                    <a:pt x="90" y="80"/>
                  </a:cubicBezTo>
                  <a:cubicBezTo>
                    <a:pt x="89" y="88"/>
                    <a:pt x="83" y="91"/>
                    <a:pt x="93" y="89"/>
                  </a:cubicBezTo>
                  <a:cubicBezTo>
                    <a:pt x="98" y="87"/>
                    <a:pt x="102" y="84"/>
                    <a:pt x="107" y="81"/>
                  </a:cubicBezTo>
                  <a:cubicBezTo>
                    <a:pt x="108" y="80"/>
                    <a:pt x="111" y="78"/>
                    <a:pt x="111" y="78"/>
                  </a:cubicBezTo>
                  <a:cubicBezTo>
                    <a:pt x="106" y="82"/>
                    <a:pt x="101" y="86"/>
                    <a:pt x="95" y="89"/>
                  </a:cubicBezTo>
                  <a:cubicBezTo>
                    <a:pt x="92" y="93"/>
                    <a:pt x="89" y="97"/>
                    <a:pt x="87" y="102"/>
                  </a:cubicBezTo>
                  <a:cubicBezTo>
                    <a:pt x="85" y="114"/>
                    <a:pt x="81" y="108"/>
                    <a:pt x="93" y="120"/>
                  </a:cubicBezTo>
                  <a:close/>
                </a:path>
              </a:pathLst>
            </a:custGeom>
            <a:gradFill rotWithShape="1">
              <a:gsLst>
                <a:gs pos="0">
                  <a:srgbClr val="FFFF00"/>
                </a:gs>
                <a:gs pos="100000">
                  <a:srgbClr val="FF3300"/>
                </a:gs>
              </a:gsLst>
              <a:lin ang="5400000" scaled="1"/>
            </a:gradFill>
            <a:ln w="9525">
              <a:solidFill>
                <a:srgbClr val="FF0000"/>
              </a:solidFill>
              <a:round/>
              <a:headEnd/>
              <a:tailEnd/>
            </a:ln>
          </p:spPr>
          <p:txBody>
            <a:bodyPr/>
            <a:lstStyle/>
            <a:p>
              <a:endParaRPr lang="en-US"/>
            </a:p>
          </p:txBody>
        </p:sp>
        <p:sp>
          <p:nvSpPr>
            <p:cNvPr id="186692" name="Text Box 239"/>
            <p:cNvSpPr txBox="1">
              <a:spLocks noChangeArrowheads="1"/>
            </p:cNvSpPr>
            <p:nvPr/>
          </p:nvSpPr>
          <p:spPr bwMode="auto">
            <a:xfrm>
              <a:off x="4032" y="2304"/>
              <a:ext cx="156" cy="144"/>
            </a:xfrm>
            <a:prstGeom prst="rect">
              <a:avLst/>
            </a:prstGeom>
            <a:noFill/>
            <a:ln w="9525">
              <a:noFill/>
              <a:miter lim="800000"/>
              <a:headEnd/>
              <a:tailEnd/>
            </a:ln>
          </p:spPr>
          <p:txBody>
            <a:bodyPr wrap="none">
              <a:spAutoFit/>
            </a:bodyPr>
            <a:lstStyle/>
            <a:p>
              <a:r>
                <a:rPr lang="en-US" sz="900" b="1"/>
                <a:t>1</a:t>
              </a:r>
            </a:p>
          </p:txBody>
        </p:sp>
      </p:grpSp>
      <p:sp>
        <p:nvSpPr>
          <p:cNvPr id="186414" name="Text Box 240"/>
          <p:cNvSpPr txBox="1">
            <a:spLocks noChangeArrowheads="1"/>
          </p:cNvSpPr>
          <p:nvPr/>
        </p:nvSpPr>
        <p:spPr bwMode="auto">
          <a:xfrm>
            <a:off x="2822575" y="585788"/>
            <a:ext cx="1752600" cy="328612"/>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FIRE</a:t>
            </a:r>
            <a:endParaRPr lang="en-US" sz="800" b="1"/>
          </a:p>
        </p:txBody>
      </p:sp>
      <p:sp>
        <p:nvSpPr>
          <p:cNvPr id="186415" name="Text Box 241"/>
          <p:cNvSpPr txBox="1">
            <a:spLocks noChangeArrowheads="1"/>
          </p:cNvSpPr>
          <p:nvPr/>
        </p:nvSpPr>
        <p:spPr bwMode="auto">
          <a:xfrm>
            <a:off x="2822575" y="904875"/>
            <a:ext cx="1752600" cy="3270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EXPLOSION</a:t>
            </a:r>
            <a:endParaRPr lang="en-US" sz="800" b="1"/>
          </a:p>
        </p:txBody>
      </p:sp>
      <p:grpSp>
        <p:nvGrpSpPr>
          <p:cNvPr id="186416" name="Group 242"/>
          <p:cNvGrpSpPr>
            <a:grpSpLocks/>
          </p:cNvGrpSpPr>
          <p:nvPr/>
        </p:nvGrpSpPr>
        <p:grpSpPr bwMode="auto">
          <a:xfrm>
            <a:off x="2898775" y="623888"/>
            <a:ext cx="190500" cy="257175"/>
            <a:chOff x="4008" y="912"/>
            <a:chExt cx="120" cy="162"/>
          </a:xfrm>
        </p:grpSpPr>
        <p:grpSp>
          <p:nvGrpSpPr>
            <p:cNvPr id="186683" name="Group 243"/>
            <p:cNvGrpSpPr>
              <a:grpSpLocks/>
            </p:cNvGrpSpPr>
            <p:nvPr/>
          </p:nvGrpSpPr>
          <p:grpSpPr bwMode="auto">
            <a:xfrm>
              <a:off x="4032" y="912"/>
              <a:ext cx="96" cy="147"/>
              <a:chOff x="864" y="912"/>
              <a:chExt cx="144" cy="195"/>
            </a:xfrm>
          </p:grpSpPr>
          <p:grpSp>
            <p:nvGrpSpPr>
              <p:cNvPr id="186685" name="Group 244"/>
              <p:cNvGrpSpPr>
                <a:grpSpLocks/>
              </p:cNvGrpSpPr>
              <p:nvPr/>
            </p:nvGrpSpPr>
            <p:grpSpPr bwMode="auto">
              <a:xfrm>
                <a:off x="864" y="912"/>
                <a:ext cx="144" cy="195"/>
                <a:chOff x="720" y="768"/>
                <a:chExt cx="144" cy="195"/>
              </a:xfrm>
            </p:grpSpPr>
            <p:sp>
              <p:nvSpPr>
                <p:cNvPr id="186689" name="Freeform 245"/>
                <p:cNvSpPr>
                  <a:spLocks/>
                </p:cNvSpPr>
                <p:nvPr/>
              </p:nvSpPr>
              <p:spPr bwMode="auto">
                <a:xfrm>
                  <a:off x="720" y="768"/>
                  <a:ext cx="144" cy="195"/>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3300"/>
                    </a:gs>
                  </a:gsLst>
                  <a:lin ang="2700000" scaled="1"/>
                </a:gradFill>
                <a:ln w="9525">
                  <a:solidFill>
                    <a:srgbClr val="FF9900"/>
                  </a:solidFill>
                  <a:round/>
                  <a:headEnd/>
                  <a:tailEnd/>
                </a:ln>
              </p:spPr>
              <p:txBody>
                <a:bodyPr/>
                <a:lstStyle/>
                <a:p>
                  <a:endParaRPr lang="en-US"/>
                </a:p>
              </p:txBody>
            </p:sp>
            <p:sp>
              <p:nvSpPr>
                <p:cNvPr id="186690" name="Freeform 246"/>
                <p:cNvSpPr>
                  <a:spLocks/>
                </p:cNvSpPr>
                <p:nvPr/>
              </p:nvSpPr>
              <p:spPr bwMode="auto">
                <a:xfrm>
                  <a:off x="768" y="816"/>
                  <a:ext cx="48" cy="147"/>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FFFF00"/>
                    </a:gs>
                    <a:gs pos="100000">
                      <a:srgbClr val="FF9900"/>
                    </a:gs>
                  </a:gsLst>
                  <a:lin ang="2700000" scaled="1"/>
                </a:gradFill>
                <a:ln w="9525">
                  <a:solidFill>
                    <a:srgbClr val="FF9900"/>
                  </a:solidFill>
                  <a:round/>
                  <a:headEnd/>
                  <a:tailEnd/>
                </a:ln>
              </p:spPr>
              <p:txBody>
                <a:bodyPr/>
                <a:lstStyle/>
                <a:p>
                  <a:endParaRPr lang="en-US"/>
                </a:p>
              </p:txBody>
            </p:sp>
          </p:grpSp>
          <p:sp>
            <p:nvSpPr>
              <p:cNvPr id="186686" name="Freeform 247"/>
              <p:cNvSpPr>
                <a:spLocks/>
              </p:cNvSpPr>
              <p:nvPr/>
            </p:nvSpPr>
            <p:spPr bwMode="auto">
              <a:xfrm>
                <a:off x="954" y="1043"/>
                <a:ext cx="38" cy="42"/>
              </a:xfrm>
              <a:custGeom>
                <a:avLst/>
                <a:gdLst>
                  <a:gd name="T0" fmla="*/ 0 w 38"/>
                  <a:gd name="T1" fmla="*/ 42 h 42"/>
                  <a:gd name="T2" fmla="*/ 29 w 38"/>
                  <a:gd name="T3" fmla="*/ 7 h 42"/>
                  <a:gd name="T4" fmla="*/ 38 w 38"/>
                  <a:gd name="T5" fmla="*/ 0 h 42"/>
                  <a:gd name="T6" fmla="*/ 0 60000 65536"/>
                  <a:gd name="T7" fmla="*/ 0 60000 65536"/>
                  <a:gd name="T8" fmla="*/ 0 60000 65536"/>
                  <a:gd name="T9" fmla="*/ 0 w 38"/>
                  <a:gd name="T10" fmla="*/ 0 h 42"/>
                  <a:gd name="T11" fmla="*/ 38 w 38"/>
                  <a:gd name="T12" fmla="*/ 42 h 42"/>
                </a:gdLst>
                <a:ahLst/>
                <a:cxnLst>
                  <a:cxn ang="T6">
                    <a:pos x="T0" y="T1"/>
                  </a:cxn>
                  <a:cxn ang="T7">
                    <a:pos x="T2" y="T3"/>
                  </a:cxn>
                  <a:cxn ang="T8">
                    <a:pos x="T4" y="T5"/>
                  </a:cxn>
                </a:cxnLst>
                <a:rect l="T9" t="T10" r="T11" b="T12"/>
                <a:pathLst>
                  <a:path w="38" h="42">
                    <a:moveTo>
                      <a:pt x="0" y="42"/>
                    </a:moveTo>
                    <a:cubicBezTo>
                      <a:pt x="9" y="27"/>
                      <a:pt x="11" y="13"/>
                      <a:pt x="29" y="7"/>
                    </a:cubicBezTo>
                    <a:cubicBezTo>
                      <a:pt x="32" y="5"/>
                      <a:pt x="35" y="0"/>
                      <a:pt x="38" y="0"/>
                    </a:cubicBezTo>
                  </a:path>
                </a:pathLst>
              </a:custGeom>
              <a:noFill/>
              <a:ln w="12700" cap="flat">
                <a:solidFill>
                  <a:srgbClr val="E48800"/>
                </a:solidFill>
                <a:prstDash val="dashDot"/>
                <a:round/>
                <a:headEnd/>
                <a:tailEnd/>
              </a:ln>
            </p:spPr>
            <p:txBody>
              <a:bodyPr/>
              <a:lstStyle/>
              <a:p>
                <a:endParaRPr lang="en-US"/>
              </a:p>
            </p:txBody>
          </p:sp>
          <p:sp>
            <p:nvSpPr>
              <p:cNvPr id="186687" name="Freeform 248"/>
              <p:cNvSpPr>
                <a:spLocks/>
              </p:cNvSpPr>
              <p:nvPr/>
            </p:nvSpPr>
            <p:spPr bwMode="auto">
              <a:xfrm>
                <a:off x="912" y="1056"/>
                <a:ext cx="16" cy="46"/>
              </a:xfrm>
              <a:custGeom>
                <a:avLst/>
                <a:gdLst>
                  <a:gd name="T0" fmla="*/ 16 w 16"/>
                  <a:gd name="T1" fmla="*/ 46 h 46"/>
                  <a:gd name="T2" fmla="*/ 0 w 16"/>
                  <a:gd name="T3" fmla="*/ 0 h 46"/>
                  <a:gd name="T4" fmla="*/ 0 60000 65536"/>
                  <a:gd name="T5" fmla="*/ 0 60000 65536"/>
                  <a:gd name="T6" fmla="*/ 0 w 16"/>
                  <a:gd name="T7" fmla="*/ 0 h 46"/>
                  <a:gd name="T8" fmla="*/ 16 w 16"/>
                  <a:gd name="T9" fmla="*/ 46 h 46"/>
                </a:gdLst>
                <a:ahLst/>
                <a:cxnLst>
                  <a:cxn ang="T4">
                    <a:pos x="T0" y="T1"/>
                  </a:cxn>
                  <a:cxn ang="T5">
                    <a:pos x="T2" y="T3"/>
                  </a:cxn>
                </a:cxnLst>
                <a:rect l="T6" t="T7" r="T8" b="T9"/>
                <a:pathLst>
                  <a:path w="16" h="46">
                    <a:moveTo>
                      <a:pt x="16" y="46"/>
                    </a:moveTo>
                    <a:cubicBezTo>
                      <a:pt x="2" y="35"/>
                      <a:pt x="13" y="13"/>
                      <a:pt x="0" y="0"/>
                    </a:cubicBezTo>
                  </a:path>
                </a:pathLst>
              </a:custGeom>
              <a:noFill/>
              <a:ln w="12700" cap="flat">
                <a:solidFill>
                  <a:srgbClr val="E48800"/>
                </a:solidFill>
                <a:prstDash val="dashDot"/>
                <a:round/>
                <a:headEnd/>
                <a:tailEnd/>
              </a:ln>
            </p:spPr>
            <p:txBody>
              <a:bodyPr/>
              <a:lstStyle/>
              <a:p>
                <a:endParaRPr lang="en-US"/>
              </a:p>
            </p:txBody>
          </p:sp>
          <p:sp>
            <p:nvSpPr>
              <p:cNvPr id="186688" name="Freeform 249"/>
              <p:cNvSpPr>
                <a:spLocks/>
              </p:cNvSpPr>
              <p:nvPr/>
            </p:nvSpPr>
            <p:spPr bwMode="auto">
              <a:xfrm>
                <a:off x="902" y="963"/>
                <a:ext cx="31" cy="60"/>
              </a:xfrm>
              <a:custGeom>
                <a:avLst/>
                <a:gdLst>
                  <a:gd name="T0" fmla="*/ 31 w 31"/>
                  <a:gd name="T1" fmla="*/ 60 h 60"/>
                  <a:gd name="T2" fmla="*/ 4 w 31"/>
                  <a:gd name="T3" fmla="*/ 14 h 60"/>
                  <a:gd name="T4" fmla="*/ 0 w 31"/>
                  <a:gd name="T5" fmla="*/ 0 h 60"/>
                  <a:gd name="T6" fmla="*/ 0 60000 65536"/>
                  <a:gd name="T7" fmla="*/ 0 60000 65536"/>
                  <a:gd name="T8" fmla="*/ 0 60000 65536"/>
                  <a:gd name="T9" fmla="*/ 0 w 31"/>
                  <a:gd name="T10" fmla="*/ 0 h 60"/>
                  <a:gd name="T11" fmla="*/ 31 w 31"/>
                  <a:gd name="T12" fmla="*/ 60 h 60"/>
                </a:gdLst>
                <a:ahLst/>
                <a:cxnLst>
                  <a:cxn ang="T6">
                    <a:pos x="T0" y="T1"/>
                  </a:cxn>
                  <a:cxn ang="T7">
                    <a:pos x="T2" y="T3"/>
                  </a:cxn>
                  <a:cxn ang="T8">
                    <a:pos x="T4" y="T5"/>
                  </a:cxn>
                </a:cxnLst>
                <a:rect l="T9" t="T10" r="T11" b="T12"/>
                <a:pathLst>
                  <a:path w="31" h="60">
                    <a:moveTo>
                      <a:pt x="31" y="60"/>
                    </a:moveTo>
                    <a:cubicBezTo>
                      <a:pt x="29" y="43"/>
                      <a:pt x="17" y="24"/>
                      <a:pt x="4" y="14"/>
                    </a:cubicBezTo>
                    <a:cubicBezTo>
                      <a:pt x="2" y="10"/>
                      <a:pt x="0" y="0"/>
                      <a:pt x="0" y="0"/>
                    </a:cubicBezTo>
                  </a:path>
                </a:pathLst>
              </a:custGeom>
              <a:noFill/>
              <a:ln w="12700" cap="flat">
                <a:solidFill>
                  <a:srgbClr val="E48800"/>
                </a:solidFill>
                <a:prstDash val="dashDot"/>
                <a:round/>
                <a:headEnd/>
                <a:tailEnd/>
              </a:ln>
            </p:spPr>
            <p:txBody>
              <a:bodyPr/>
              <a:lstStyle/>
              <a:p>
                <a:endParaRPr lang="en-US"/>
              </a:p>
            </p:txBody>
          </p:sp>
        </p:grpSp>
        <p:sp>
          <p:nvSpPr>
            <p:cNvPr id="186684" name="Text Box 250"/>
            <p:cNvSpPr txBox="1">
              <a:spLocks noChangeArrowheads="1"/>
            </p:cNvSpPr>
            <p:nvPr/>
          </p:nvSpPr>
          <p:spPr bwMode="auto">
            <a:xfrm>
              <a:off x="4008" y="930"/>
              <a:ext cx="116" cy="144"/>
            </a:xfrm>
            <a:prstGeom prst="rect">
              <a:avLst/>
            </a:prstGeom>
            <a:noFill/>
            <a:ln w="9525">
              <a:noFill/>
              <a:miter lim="800000"/>
              <a:headEnd/>
              <a:tailEnd/>
            </a:ln>
          </p:spPr>
          <p:txBody>
            <a:bodyPr wrap="none">
              <a:spAutoFit/>
            </a:bodyPr>
            <a:lstStyle/>
            <a:p>
              <a:endParaRPr lang="en-US" sz="900" b="1"/>
            </a:p>
          </p:txBody>
        </p:sp>
      </p:grpSp>
      <p:grpSp>
        <p:nvGrpSpPr>
          <p:cNvPr id="186417" name="Group 251"/>
          <p:cNvGrpSpPr>
            <a:grpSpLocks/>
          </p:cNvGrpSpPr>
          <p:nvPr/>
        </p:nvGrpSpPr>
        <p:grpSpPr bwMode="auto">
          <a:xfrm>
            <a:off x="2898775" y="949325"/>
            <a:ext cx="201613" cy="260350"/>
            <a:chOff x="4032" y="2284"/>
            <a:chExt cx="127" cy="164"/>
          </a:xfrm>
        </p:grpSpPr>
        <p:sp>
          <p:nvSpPr>
            <p:cNvPr id="186681" name="Freeform 252"/>
            <p:cNvSpPr>
              <a:spLocks noChangeAspect="1"/>
            </p:cNvSpPr>
            <p:nvPr/>
          </p:nvSpPr>
          <p:spPr bwMode="auto">
            <a:xfrm>
              <a:off x="4050" y="2284"/>
              <a:ext cx="109" cy="139"/>
            </a:xfrm>
            <a:custGeom>
              <a:avLst/>
              <a:gdLst>
                <a:gd name="T0" fmla="*/ 93 w 115"/>
                <a:gd name="T1" fmla="*/ 120 h 121"/>
                <a:gd name="T2" fmla="*/ 75 w 115"/>
                <a:gd name="T3" fmla="*/ 116 h 121"/>
                <a:gd name="T4" fmla="*/ 33 w 115"/>
                <a:gd name="T5" fmla="*/ 113 h 121"/>
                <a:gd name="T6" fmla="*/ 23 w 115"/>
                <a:gd name="T7" fmla="*/ 101 h 121"/>
                <a:gd name="T8" fmla="*/ 12 w 115"/>
                <a:gd name="T9" fmla="*/ 90 h 121"/>
                <a:gd name="T10" fmla="*/ 0 w 115"/>
                <a:gd name="T11" fmla="*/ 81 h 121"/>
                <a:gd name="T12" fmla="*/ 5 w 115"/>
                <a:gd name="T13" fmla="*/ 83 h 121"/>
                <a:gd name="T14" fmla="*/ 14 w 115"/>
                <a:gd name="T15" fmla="*/ 87 h 121"/>
                <a:gd name="T16" fmla="*/ 32 w 115"/>
                <a:gd name="T17" fmla="*/ 96 h 121"/>
                <a:gd name="T18" fmla="*/ 24 w 115"/>
                <a:gd name="T19" fmla="*/ 81 h 121"/>
                <a:gd name="T20" fmla="*/ 15 w 115"/>
                <a:gd name="T21" fmla="*/ 62 h 121"/>
                <a:gd name="T22" fmla="*/ 9 w 115"/>
                <a:gd name="T23" fmla="*/ 53 h 121"/>
                <a:gd name="T24" fmla="*/ 14 w 115"/>
                <a:gd name="T25" fmla="*/ 56 h 121"/>
                <a:gd name="T26" fmla="*/ 32 w 115"/>
                <a:gd name="T27" fmla="*/ 72 h 121"/>
                <a:gd name="T28" fmla="*/ 39 w 115"/>
                <a:gd name="T29" fmla="*/ 80 h 121"/>
                <a:gd name="T30" fmla="*/ 38 w 115"/>
                <a:gd name="T31" fmla="*/ 75 h 121"/>
                <a:gd name="T32" fmla="*/ 30 w 115"/>
                <a:gd name="T33" fmla="*/ 45 h 121"/>
                <a:gd name="T34" fmla="*/ 26 w 115"/>
                <a:gd name="T35" fmla="*/ 20 h 121"/>
                <a:gd name="T36" fmla="*/ 38 w 115"/>
                <a:gd name="T37" fmla="*/ 36 h 121"/>
                <a:gd name="T38" fmla="*/ 45 w 115"/>
                <a:gd name="T39" fmla="*/ 62 h 121"/>
                <a:gd name="T40" fmla="*/ 48 w 115"/>
                <a:gd name="T41" fmla="*/ 8 h 121"/>
                <a:gd name="T42" fmla="*/ 53 w 115"/>
                <a:gd name="T43" fmla="*/ 51 h 121"/>
                <a:gd name="T44" fmla="*/ 62 w 115"/>
                <a:gd name="T45" fmla="*/ 6 h 121"/>
                <a:gd name="T46" fmla="*/ 63 w 115"/>
                <a:gd name="T47" fmla="*/ 0 h 121"/>
                <a:gd name="T48" fmla="*/ 68 w 115"/>
                <a:gd name="T49" fmla="*/ 24 h 121"/>
                <a:gd name="T50" fmla="*/ 68 w 115"/>
                <a:gd name="T51" fmla="*/ 50 h 121"/>
                <a:gd name="T52" fmla="*/ 78 w 115"/>
                <a:gd name="T53" fmla="*/ 33 h 121"/>
                <a:gd name="T54" fmla="*/ 72 w 115"/>
                <a:gd name="T55" fmla="*/ 48 h 121"/>
                <a:gd name="T56" fmla="*/ 78 w 115"/>
                <a:gd name="T57" fmla="*/ 62 h 121"/>
                <a:gd name="T58" fmla="*/ 95 w 115"/>
                <a:gd name="T59" fmla="*/ 35 h 121"/>
                <a:gd name="T60" fmla="*/ 90 w 115"/>
                <a:gd name="T61" fmla="*/ 51 h 121"/>
                <a:gd name="T62" fmla="*/ 84 w 115"/>
                <a:gd name="T63" fmla="*/ 69 h 121"/>
                <a:gd name="T64" fmla="*/ 86 w 115"/>
                <a:gd name="T65" fmla="*/ 75 h 121"/>
                <a:gd name="T66" fmla="*/ 95 w 115"/>
                <a:gd name="T67" fmla="*/ 62 h 121"/>
                <a:gd name="T68" fmla="*/ 104 w 115"/>
                <a:gd name="T69" fmla="*/ 56 h 121"/>
                <a:gd name="T70" fmla="*/ 90 w 115"/>
                <a:gd name="T71" fmla="*/ 80 h 121"/>
                <a:gd name="T72" fmla="*/ 93 w 115"/>
                <a:gd name="T73" fmla="*/ 89 h 121"/>
                <a:gd name="T74" fmla="*/ 107 w 115"/>
                <a:gd name="T75" fmla="*/ 81 h 121"/>
                <a:gd name="T76" fmla="*/ 111 w 115"/>
                <a:gd name="T77" fmla="*/ 78 h 121"/>
                <a:gd name="T78" fmla="*/ 95 w 115"/>
                <a:gd name="T79" fmla="*/ 89 h 121"/>
                <a:gd name="T80" fmla="*/ 87 w 115"/>
                <a:gd name="T81" fmla="*/ 102 h 121"/>
                <a:gd name="T82" fmla="*/ 93 w 115"/>
                <a:gd name="T83" fmla="*/ 120 h 12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5"/>
                <a:gd name="T127" fmla="*/ 0 h 121"/>
                <a:gd name="T128" fmla="*/ 115 w 115"/>
                <a:gd name="T129" fmla="*/ 121 h 12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5" h="121">
                  <a:moveTo>
                    <a:pt x="93" y="120"/>
                  </a:moveTo>
                  <a:cubicBezTo>
                    <a:pt x="87" y="119"/>
                    <a:pt x="81" y="117"/>
                    <a:pt x="75" y="116"/>
                  </a:cubicBezTo>
                  <a:cubicBezTo>
                    <a:pt x="59" y="117"/>
                    <a:pt x="46" y="121"/>
                    <a:pt x="33" y="113"/>
                  </a:cubicBezTo>
                  <a:cubicBezTo>
                    <a:pt x="30" y="108"/>
                    <a:pt x="28" y="105"/>
                    <a:pt x="23" y="101"/>
                  </a:cubicBezTo>
                  <a:cubicBezTo>
                    <a:pt x="20" y="95"/>
                    <a:pt x="18" y="93"/>
                    <a:pt x="12" y="90"/>
                  </a:cubicBezTo>
                  <a:cubicBezTo>
                    <a:pt x="9" y="86"/>
                    <a:pt x="0" y="86"/>
                    <a:pt x="0" y="81"/>
                  </a:cubicBezTo>
                  <a:cubicBezTo>
                    <a:pt x="0" y="79"/>
                    <a:pt x="3" y="82"/>
                    <a:pt x="5" y="83"/>
                  </a:cubicBezTo>
                  <a:cubicBezTo>
                    <a:pt x="13" y="88"/>
                    <a:pt x="4" y="85"/>
                    <a:pt x="14" y="87"/>
                  </a:cubicBezTo>
                  <a:cubicBezTo>
                    <a:pt x="20" y="90"/>
                    <a:pt x="26" y="92"/>
                    <a:pt x="32" y="96"/>
                  </a:cubicBezTo>
                  <a:cubicBezTo>
                    <a:pt x="30" y="89"/>
                    <a:pt x="31" y="85"/>
                    <a:pt x="24" y="81"/>
                  </a:cubicBezTo>
                  <a:cubicBezTo>
                    <a:pt x="19" y="75"/>
                    <a:pt x="19" y="69"/>
                    <a:pt x="15" y="62"/>
                  </a:cubicBezTo>
                  <a:cubicBezTo>
                    <a:pt x="13" y="59"/>
                    <a:pt x="6" y="55"/>
                    <a:pt x="9" y="53"/>
                  </a:cubicBezTo>
                  <a:cubicBezTo>
                    <a:pt x="11" y="52"/>
                    <a:pt x="12" y="55"/>
                    <a:pt x="14" y="56"/>
                  </a:cubicBezTo>
                  <a:cubicBezTo>
                    <a:pt x="19" y="63"/>
                    <a:pt x="23" y="70"/>
                    <a:pt x="32" y="72"/>
                  </a:cubicBezTo>
                  <a:cubicBezTo>
                    <a:pt x="34" y="75"/>
                    <a:pt x="36" y="82"/>
                    <a:pt x="39" y="80"/>
                  </a:cubicBezTo>
                  <a:cubicBezTo>
                    <a:pt x="40" y="79"/>
                    <a:pt x="38" y="77"/>
                    <a:pt x="38" y="75"/>
                  </a:cubicBezTo>
                  <a:cubicBezTo>
                    <a:pt x="36" y="65"/>
                    <a:pt x="34" y="54"/>
                    <a:pt x="30" y="45"/>
                  </a:cubicBezTo>
                  <a:cubicBezTo>
                    <a:pt x="29" y="38"/>
                    <a:pt x="24" y="27"/>
                    <a:pt x="26" y="20"/>
                  </a:cubicBezTo>
                  <a:cubicBezTo>
                    <a:pt x="27" y="16"/>
                    <a:pt x="38" y="36"/>
                    <a:pt x="38" y="36"/>
                  </a:cubicBezTo>
                  <a:cubicBezTo>
                    <a:pt x="40" y="45"/>
                    <a:pt x="43" y="53"/>
                    <a:pt x="45" y="62"/>
                  </a:cubicBezTo>
                  <a:cubicBezTo>
                    <a:pt x="44" y="43"/>
                    <a:pt x="45" y="26"/>
                    <a:pt x="48" y="8"/>
                  </a:cubicBezTo>
                  <a:cubicBezTo>
                    <a:pt x="52" y="22"/>
                    <a:pt x="52" y="37"/>
                    <a:pt x="53" y="51"/>
                  </a:cubicBezTo>
                  <a:cubicBezTo>
                    <a:pt x="54" y="36"/>
                    <a:pt x="56" y="20"/>
                    <a:pt x="62" y="6"/>
                  </a:cubicBezTo>
                  <a:cubicBezTo>
                    <a:pt x="62" y="4"/>
                    <a:pt x="61" y="0"/>
                    <a:pt x="63" y="0"/>
                  </a:cubicBezTo>
                  <a:cubicBezTo>
                    <a:pt x="66" y="0"/>
                    <a:pt x="67" y="11"/>
                    <a:pt x="68" y="24"/>
                  </a:cubicBezTo>
                  <a:cubicBezTo>
                    <a:pt x="68" y="27"/>
                    <a:pt x="60" y="61"/>
                    <a:pt x="68" y="50"/>
                  </a:cubicBezTo>
                  <a:cubicBezTo>
                    <a:pt x="69" y="43"/>
                    <a:pt x="72" y="37"/>
                    <a:pt x="78" y="33"/>
                  </a:cubicBezTo>
                  <a:cubicBezTo>
                    <a:pt x="75" y="38"/>
                    <a:pt x="75" y="43"/>
                    <a:pt x="72" y="48"/>
                  </a:cubicBezTo>
                  <a:cubicBezTo>
                    <a:pt x="74" y="53"/>
                    <a:pt x="77" y="56"/>
                    <a:pt x="78" y="62"/>
                  </a:cubicBezTo>
                  <a:cubicBezTo>
                    <a:pt x="83" y="53"/>
                    <a:pt x="89" y="43"/>
                    <a:pt x="95" y="35"/>
                  </a:cubicBezTo>
                  <a:cubicBezTo>
                    <a:pt x="93" y="40"/>
                    <a:pt x="93" y="46"/>
                    <a:pt x="90" y="51"/>
                  </a:cubicBezTo>
                  <a:cubicBezTo>
                    <a:pt x="89" y="57"/>
                    <a:pt x="87" y="63"/>
                    <a:pt x="84" y="69"/>
                  </a:cubicBezTo>
                  <a:cubicBezTo>
                    <a:pt x="85" y="71"/>
                    <a:pt x="84" y="74"/>
                    <a:pt x="86" y="75"/>
                  </a:cubicBezTo>
                  <a:cubicBezTo>
                    <a:pt x="87" y="75"/>
                    <a:pt x="94" y="63"/>
                    <a:pt x="95" y="62"/>
                  </a:cubicBezTo>
                  <a:cubicBezTo>
                    <a:pt x="97" y="60"/>
                    <a:pt x="115" y="51"/>
                    <a:pt x="104" y="56"/>
                  </a:cubicBezTo>
                  <a:cubicBezTo>
                    <a:pt x="98" y="63"/>
                    <a:pt x="95" y="72"/>
                    <a:pt x="90" y="80"/>
                  </a:cubicBezTo>
                  <a:cubicBezTo>
                    <a:pt x="89" y="88"/>
                    <a:pt x="83" y="91"/>
                    <a:pt x="93" y="89"/>
                  </a:cubicBezTo>
                  <a:cubicBezTo>
                    <a:pt x="98" y="87"/>
                    <a:pt x="102" y="84"/>
                    <a:pt x="107" y="81"/>
                  </a:cubicBezTo>
                  <a:cubicBezTo>
                    <a:pt x="108" y="80"/>
                    <a:pt x="111" y="78"/>
                    <a:pt x="111" y="78"/>
                  </a:cubicBezTo>
                  <a:cubicBezTo>
                    <a:pt x="106" y="82"/>
                    <a:pt x="101" y="86"/>
                    <a:pt x="95" y="89"/>
                  </a:cubicBezTo>
                  <a:cubicBezTo>
                    <a:pt x="92" y="93"/>
                    <a:pt x="89" y="97"/>
                    <a:pt x="87" y="102"/>
                  </a:cubicBezTo>
                  <a:cubicBezTo>
                    <a:pt x="85" y="114"/>
                    <a:pt x="81" y="108"/>
                    <a:pt x="93" y="120"/>
                  </a:cubicBezTo>
                  <a:close/>
                </a:path>
              </a:pathLst>
            </a:custGeom>
            <a:gradFill rotWithShape="1">
              <a:gsLst>
                <a:gs pos="0">
                  <a:srgbClr val="FFFF00"/>
                </a:gs>
                <a:gs pos="100000">
                  <a:srgbClr val="FF3300"/>
                </a:gs>
              </a:gsLst>
              <a:lin ang="5400000" scaled="1"/>
            </a:gradFill>
            <a:ln w="9525">
              <a:solidFill>
                <a:srgbClr val="FF0000"/>
              </a:solidFill>
              <a:round/>
              <a:headEnd/>
              <a:tailEnd/>
            </a:ln>
          </p:spPr>
          <p:txBody>
            <a:bodyPr/>
            <a:lstStyle/>
            <a:p>
              <a:endParaRPr lang="en-US"/>
            </a:p>
          </p:txBody>
        </p:sp>
        <p:sp>
          <p:nvSpPr>
            <p:cNvPr id="186682" name="Text Box 253"/>
            <p:cNvSpPr txBox="1">
              <a:spLocks noChangeArrowheads="1"/>
            </p:cNvSpPr>
            <p:nvPr/>
          </p:nvSpPr>
          <p:spPr bwMode="auto">
            <a:xfrm>
              <a:off x="4032" y="2304"/>
              <a:ext cx="116" cy="144"/>
            </a:xfrm>
            <a:prstGeom prst="rect">
              <a:avLst/>
            </a:prstGeom>
            <a:noFill/>
            <a:ln w="9525">
              <a:noFill/>
              <a:miter lim="800000"/>
              <a:headEnd/>
              <a:tailEnd/>
            </a:ln>
          </p:spPr>
          <p:txBody>
            <a:bodyPr wrap="none">
              <a:spAutoFit/>
            </a:bodyPr>
            <a:lstStyle/>
            <a:p>
              <a:endParaRPr lang="en-US" sz="900" b="1"/>
            </a:p>
          </p:txBody>
        </p:sp>
      </p:grpSp>
      <p:sp>
        <p:nvSpPr>
          <p:cNvPr id="186418" name="Text Box 254"/>
          <p:cNvSpPr txBox="1">
            <a:spLocks noChangeArrowheads="1"/>
          </p:cNvSpPr>
          <p:nvPr/>
        </p:nvSpPr>
        <p:spPr bwMode="auto">
          <a:xfrm>
            <a:off x="0" y="5026025"/>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CIVILIAN TOWERS</a:t>
            </a:r>
          </a:p>
        </p:txBody>
      </p:sp>
      <p:sp>
        <p:nvSpPr>
          <p:cNvPr id="186419" name="Text Box 255"/>
          <p:cNvSpPr txBox="1">
            <a:spLocks noChangeArrowheads="1"/>
          </p:cNvSpPr>
          <p:nvPr/>
        </p:nvSpPr>
        <p:spPr bwMode="auto">
          <a:xfrm>
            <a:off x="0" y="3048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INFRASTRUCTURE</a:t>
            </a:r>
          </a:p>
        </p:txBody>
      </p:sp>
      <p:grpSp>
        <p:nvGrpSpPr>
          <p:cNvPr id="186420" name="Group 256"/>
          <p:cNvGrpSpPr>
            <a:grpSpLocks/>
          </p:cNvGrpSpPr>
          <p:nvPr/>
        </p:nvGrpSpPr>
        <p:grpSpPr bwMode="auto">
          <a:xfrm>
            <a:off x="76200" y="1733550"/>
            <a:ext cx="228600" cy="228600"/>
            <a:chOff x="1968" y="1584"/>
            <a:chExt cx="144" cy="144"/>
          </a:xfrm>
        </p:grpSpPr>
        <p:sp>
          <p:nvSpPr>
            <p:cNvPr id="186677" name="Rectangle 257"/>
            <p:cNvSpPr>
              <a:spLocks noChangeArrowheads="1"/>
            </p:cNvSpPr>
            <p:nvPr/>
          </p:nvSpPr>
          <p:spPr bwMode="auto">
            <a:xfrm>
              <a:off x="1968" y="1584"/>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78" name="Group 258"/>
            <p:cNvGrpSpPr>
              <a:grpSpLocks/>
            </p:cNvGrpSpPr>
            <p:nvPr/>
          </p:nvGrpSpPr>
          <p:grpSpPr bwMode="auto">
            <a:xfrm>
              <a:off x="2016" y="1624"/>
              <a:ext cx="48" cy="75"/>
              <a:chOff x="1776" y="1920"/>
              <a:chExt cx="48" cy="75"/>
            </a:xfrm>
          </p:grpSpPr>
          <p:sp>
            <p:nvSpPr>
              <p:cNvPr id="186679" name="AutoShape 259"/>
              <p:cNvSpPr>
                <a:spLocks noChangeArrowheads="1"/>
              </p:cNvSpPr>
              <p:nvPr/>
            </p:nvSpPr>
            <p:spPr bwMode="auto">
              <a:xfrm flipH="1" flipV="1">
                <a:off x="1776" y="1920"/>
                <a:ext cx="48" cy="4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6680" name="Line 260"/>
              <p:cNvSpPr>
                <a:spLocks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grpSp>
      <p:grpSp>
        <p:nvGrpSpPr>
          <p:cNvPr id="186421" name="Group 261"/>
          <p:cNvGrpSpPr>
            <a:grpSpLocks/>
          </p:cNvGrpSpPr>
          <p:nvPr/>
        </p:nvGrpSpPr>
        <p:grpSpPr bwMode="auto">
          <a:xfrm>
            <a:off x="76200" y="657225"/>
            <a:ext cx="228600" cy="228600"/>
            <a:chOff x="5952" y="2880"/>
            <a:chExt cx="144" cy="144"/>
          </a:xfrm>
        </p:grpSpPr>
        <p:sp>
          <p:nvSpPr>
            <p:cNvPr id="186675" name="Rectangle 262"/>
            <p:cNvSpPr>
              <a:spLocks noChangeArrowheads="1"/>
            </p:cNvSpPr>
            <p:nvPr/>
          </p:nvSpPr>
          <p:spPr bwMode="auto">
            <a:xfrm>
              <a:off x="5952" y="2880"/>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676" name="AutoShape 263"/>
            <p:cNvSpPr>
              <a:spLocks noChangeAspect="1" noChangeArrowheads="1"/>
            </p:cNvSpPr>
            <p:nvPr/>
          </p:nvSpPr>
          <p:spPr bwMode="auto">
            <a:xfrm>
              <a:off x="6000" y="2902"/>
              <a:ext cx="46" cy="90"/>
            </a:xfrm>
            <a:prstGeom prst="lightningBolt">
              <a:avLst/>
            </a:prstGeom>
            <a:gradFill rotWithShape="1">
              <a:gsLst>
                <a:gs pos="0">
                  <a:srgbClr val="FF6600"/>
                </a:gs>
                <a:gs pos="100000">
                  <a:srgbClr val="FFFF00"/>
                </a:gs>
              </a:gsLst>
              <a:lin ang="2700000" scaled="1"/>
            </a:gradFill>
            <a:ln w="12700">
              <a:solidFill>
                <a:schemeClr val="tx1"/>
              </a:solidFill>
              <a:miter lim="800000"/>
              <a:headEnd/>
              <a:tailEnd/>
            </a:ln>
          </p:spPr>
          <p:txBody>
            <a:bodyPr wrap="none" anchor="ctr"/>
            <a:lstStyle/>
            <a:p>
              <a:endParaRPr lang="en-US"/>
            </a:p>
          </p:txBody>
        </p:sp>
      </p:grpSp>
      <p:grpSp>
        <p:nvGrpSpPr>
          <p:cNvPr id="186422" name="Group 264"/>
          <p:cNvGrpSpPr>
            <a:grpSpLocks/>
          </p:cNvGrpSpPr>
          <p:nvPr/>
        </p:nvGrpSpPr>
        <p:grpSpPr bwMode="auto">
          <a:xfrm>
            <a:off x="76200" y="1381125"/>
            <a:ext cx="228600" cy="228600"/>
            <a:chOff x="5808" y="3024"/>
            <a:chExt cx="144" cy="144"/>
          </a:xfrm>
        </p:grpSpPr>
        <p:sp>
          <p:nvSpPr>
            <p:cNvPr id="186669" name="Rectangle 265"/>
            <p:cNvSpPr>
              <a:spLocks noChangeArrowheads="1"/>
            </p:cNvSpPr>
            <p:nvPr/>
          </p:nvSpPr>
          <p:spPr bwMode="auto">
            <a:xfrm>
              <a:off x="5808" y="3024"/>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86670" name="Group 266"/>
            <p:cNvGrpSpPr>
              <a:grpSpLocks noChangeAspect="1"/>
            </p:cNvGrpSpPr>
            <p:nvPr/>
          </p:nvGrpSpPr>
          <p:grpSpPr bwMode="auto">
            <a:xfrm>
              <a:off x="5840" y="3074"/>
              <a:ext cx="81" cy="51"/>
              <a:chOff x="1296" y="1798"/>
              <a:chExt cx="83" cy="52"/>
            </a:xfrm>
          </p:grpSpPr>
          <p:sp>
            <p:nvSpPr>
              <p:cNvPr id="186671" name="Line 267"/>
              <p:cNvSpPr>
                <a:spLocks noChangeAspect="1" noChangeShapeType="1"/>
              </p:cNvSpPr>
              <p:nvPr/>
            </p:nvSpPr>
            <p:spPr bwMode="auto">
              <a:xfrm>
                <a:off x="1296" y="1824"/>
                <a:ext cx="48" cy="0"/>
              </a:xfrm>
              <a:prstGeom prst="line">
                <a:avLst/>
              </a:prstGeom>
              <a:noFill/>
              <a:ln w="19050">
                <a:solidFill>
                  <a:srgbClr val="3366FF"/>
                </a:solidFill>
                <a:round/>
                <a:headEnd/>
                <a:tailEnd/>
              </a:ln>
            </p:spPr>
            <p:txBody>
              <a:bodyPr/>
              <a:lstStyle/>
              <a:p>
                <a:endParaRPr lang="en-US"/>
              </a:p>
            </p:txBody>
          </p:sp>
          <p:sp>
            <p:nvSpPr>
              <p:cNvPr id="186672" name="Freeform 268"/>
              <p:cNvSpPr>
                <a:spLocks noChangeAspect="1"/>
              </p:cNvSpPr>
              <p:nvPr/>
            </p:nvSpPr>
            <p:spPr bwMode="auto">
              <a:xfrm>
                <a:off x="1337" y="1799"/>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9525">
                <a:solidFill>
                  <a:srgbClr val="3366FF"/>
                </a:solidFill>
                <a:round/>
                <a:headEnd type="none" w="med" len="med"/>
                <a:tailEnd type="none" w="med" len="med"/>
              </a:ln>
            </p:spPr>
            <p:txBody>
              <a:bodyPr/>
              <a:lstStyle/>
              <a:p>
                <a:endParaRPr lang="en-US"/>
              </a:p>
            </p:txBody>
          </p:sp>
          <p:sp>
            <p:nvSpPr>
              <p:cNvPr id="186673" name="Freeform 269"/>
              <p:cNvSpPr>
                <a:spLocks noChangeAspect="1"/>
              </p:cNvSpPr>
              <p:nvPr/>
            </p:nvSpPr>
            <p:spPr bwMode="auto">
              <a:xfrm rot="-5400000">
                <a:off x="1336" y="1786"/>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12700" cmpd="sng">
                <a:solidFill>
                  <a:srgbClr val="3366FF"/>
                </a:solidFill>
                <a:round/>
                <a:headEnd type="none" w="med" len="med"/>
                <a:tailEnd type="none" w="med" len="med"/>
              </a:ln>
            </p:spPr>
            <p:txBody>
              <a:bodyPr/>
              <a:lstStyle/>
              <a:p>
                <a:endParaRPr lang="en-US"/>
              </a:p>
            </p:txBody>
          </p:sp>
          <p:sp>
            <p:nvSpPr>
              <p:cNvPr id="186674" name="Freeform 270"/>
              <p:cNvSpPr>
                <a:spLocks noChangeAspect="1"/>
              </p:cNvSpPr>
              <p:nvPr/>
            </p:nvSpPr>
            <p:spPr bwMode="auto">
              <a:xfrm>
                <a:off x="1343" y="1823"/>
                <a:ext cx="36" cy="27"/>
              </a:xfrm>
              <a:custGeom>
                <a:avLst/>
                <a:gdLst>
                  <a:gd name="T0" fmla="*/ 0 w 36"/>
                  <a:gd name="T1" fmla="*/ 0 h 27"/>
                  <a:gd name="T2" fmla="*/ 19 w 36"/>
                  <a:gd name="T3" fmla="*/ 2 h 27"/>
                  <a:gd name="T4" fmla="*/ 33 w 36"/>
                  <a:gd name="T5" fmla="*/ 12 h 27"/>
                  <a:gd name="T6" fmla="*/ 36 w 36"/>
                  <a:gd name="T7" fmla="*/ 27 h 27"/>
                  <a:gd name="T8" fmla="*/ 0 60000 65536"/>
                  <a:gd name="T9" fmla="*/ 0 60000 65536"/>
                  <a:gd name="T10" fmla="*/ 0 60000 65536"/>
                  <a:gd name="T11" fmla="*/ 0 60000 65536"/>
                  <a:gd name="T12" fmla="*/ 0 w 36"/>
                  <a:gd name="T13" fmla="*/ 0 h 27"/>
                  <a:gd name="T14" fmla="*/ 36 w 36"/>
                  <a:gd name="T15" fmla="*/ 27 h 27"/>
                </a:gdLst>
                <a:ahLst/>
                <a:cxnLst>
                  <a:cxn ang="T8">
                    <a:pos x="T0" y="T1"/>
                  </a:cxn>
                  <a:cxn ang="T9">
                    <a:pos x="T2" y="T3"/>
                  </a:cxn>
                  <a:cxn ang="T10">
                    <a:pos x="T4" y="T5"/>
                  </a:cxn>
                  <a:cxn ang="T11">
                    <a:pos x="T6" y="T7"/>
                  </a:cxn>
                </a:cxnLst>
                <a:rect l="T12" t="T13" r="T14" b="T15"/>
                <a:pathLst>
                  <a:path w="36" h="27">
                    <a:moveTo>
                      <a:pt x="0" y="0"/>
                    </a:moveTo>
                    <a:lnTo>
                      <a:pt x="19" y="2"/>
                    </a:lnTo>
                    <a:lnTo>
                      <a:pt x="33" y="12"/>
                    </a:lnTo>
                    <a:lnTo>
                      <a:pt x="36" y="27"/>
                    </a:lnTo>
                  </a:path>
                </a:pathLst>
              </a:custGeom>
              <a:noFill/>
              <a:ln w="19050" cmpd="sng">
                <a:solidFill>
                  <a:srgbClr val="3366FF"/>
                </a:solidFill>
                <a:round/>
                <a:headEnd type="none" w="med" len="med"/>
                <a:tailEnd type="none" w="med" len="med"/>
              </a:ln>
            </p:spPr>
            <p:txBody>
              <a:bodyPr/>
              <a:lstStyle/>
              <a:p>
                <a:endParaRPr lang="en-US"/>
              </a:p>
            </p:txBody>
          </p:sp>
        </p:grpSp>
      </p:grpSp>
      <p:grpSp>
        <p:nvGrpSpPr>
          <p:cNvPr id="186423" name="Group 271"/>
          <p:cNvGrpSpPr>
            <a:grpSpLocks/>
          </p:cNvGrpSpPr>
          <p:nvPr/>
        </p:nvGrpSpPr>
        <p:grpSpPr bwMode="auto">
          <a:xfrm>
            <a:off x="76200" y="2457450"/>
            <a:ext cx="228600" cy="228600"/>
            <a:chOff x="5808" y="3648"/>
            <a:chExt cx="144" cy="144"/>
          </a:xfrm>
        </p:grpSpPr>
        <p:sp>
          <p:nvSpPr>
            <p:cNvPr id="186667" name="Rectangle 272"/>
            <p:cNvSpPr>
              <a:spLocks noChangeArrowheads="1"/>
            </p:cNvSpPr>
            <p:nvPr/>
          </p:nvSpPr>
          <p:spPr bwMode="auto">
            <a:xfrm>
              <a:off x="5808" y="3648"/>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668" name="Freeform 273"/>
            <p:cNvSpPr>
              <a:spLocks noChangeAspect="1"/>
            </p:cNvSpPr>
            <p:nvPr/>
          </p:nvSpPr>
          <p:spPr bwMode="auto">
            <a:xfrm>
              <a:off x="5840" y="3668"/>
              <a:ext cx="75" cy="102"/>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nvGrpSpPr>
          <p:cNvPr id="186424" name="Group 274"/>
          <p:cNvGrpSpPr>
            <a:grpSpLocks noChangeAspect="1"/>
          </p:cNvGrpSpPr>
          <p:nvPr/>
        </p:nvGrpSpPr>
        <p:grpSpPr bwMode="auto">
          <a:xfrm>
            <a:off x="76200" y="2828925"/>
            <a:ext cx="219075" cy="219075"/>
            <a:chOff x="1152" y="1344"/>
            <a:chExt cx="109" cy="109"/>
          </a:xfrm>
        </p:grpSpPr>
        <p:sp>
          <p:nvSpPr>
            <p:cNvPr id="186663" name="Rectangle 275"/>
            <p:cNvSpPr>
              <a:spLocks noChangeAspect="1" noChangeArrowheads="1"/>
            </p:cNvSpPr>
            <p:nvPr/>
          </p:nvSpPr>
          <p:spPr bwMode="auto">
            <a:xfrm>
              <a:off x="1152" y="1344"/>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64" name="Group 276"/>
            <p:cNvGrpSpPr>
              <a:grpSpLocks noChangeAspect="1"/>
            </p:cNvGrpSpPr>
            <p:nvPr/>
          </p:nvGrpSpPr>
          <p:grpSpPr bwMode="auto">
            <a:xfrm>
              <a:off x="1180" y="1364"/>
              <a:ext cx="52" cy="74"/>
              <a:chOff x="1584" y="1344"/>
              <a:chExt cx="52" cy="74"/>
            </a:xfrm>
          </p:grpSpPr>
          <p:sp>
            <p:nvSpPr>
              <p:cNvPr id="186665" name="Rectangle 277"/>
              <p:cNvSpPr>
                <a:spLocks noChangeAspect="1"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666" name="Freeform 278"/>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sp>
        <p:nvSpPr>
          <p:cNvPr id="186425" name="Text Box 279"/>
          <p:cNvSpPr txBox="1">
            <a:spLocks noChangeArrowheads="1"/>
          </p:cNvSpPr>
          <p:nvPr/>
        </p:nvSpPr>
        <p:spPr bwMode="auto">
          <a:xfrm>
            <a:off x="0" y="34829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HIGHWAYS</a:t>
            </a:r>
            <a:endParaRPr lang="en-US" sz="1000" b="1"/>
          </a:p>
        </p:txBody>
      </p:sp>
      <p:sp>
        <p:nvSpPr>
          <p:cNvPr id="186426" name="Text Box 280"/>
          <p:cNvSpPr txBox="1">
            <a:spLocks noChangeArrowheads="1"/>
          </p:cNvSpPr>
          <p:nvPr/>
        </p:nvSpPr>
        <p:spPr bwMode="auto">
          <a:xfrm>
            <a:off x="0" y="38449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RAILROAD</a:t>
            </a:r>
            <a:endParaRPr lang="en-US" sz="1000" b="1"/>
          </a:p>
        </p:txBody>
      </p:sp>
      <p:sp>
        <p:nvSpPr>
          <p:cNvPr id="186427" name="Text Box 281"/>
          <p:cNvSpPr txBox="1">
            <a:spLocks noChangeArrowheads="1"/>
          </p:cNvSpPr>
          <p:nvPr/>
        </p:nvSpPr>
        <p:spPr bwMode="auto">
          <a:xfrm>
            <a:off x="0" y="4206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SEAPORT</a:t>
            </a:r>
            <a:endParaRPr lang="en-US" sz="1000" b="1"/>
          </a:p>
        </p:txBody>
      </p:sp>
      <p:sp>
        <p:nvSpPr>
          <p:cNvPr id="186428" name="Text Box 282"/>
          <p:cNvSpPr txBox="1">
            <a:spLocks noChangeArrowheads="1"/>
          </p:cNvSpPr>
          <p:nvPr/>
        </p:nvSpPr>
        <p:spPr bwMode="auto">
          <a:xfrm>
            <a:off x="0" y="45688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1000"/>
              <a:t>BRIDGE</a:t>
            </a:r>
            <a:endParaRPr lang="en-US" sz="1000" b="1"/>
          </a:p>
        </p:txBody>
      </p:sp>
      <p:grpSp>
        <p:nvGrpSpPr>
          <p:cNvPr id="186429" name="Group 283"/>
          <p:cNvGrpSpPr>
            <a:grpSpLocks/>
          </p:cNvGrpSpPr>
          <p:nvPr/>
        </p:nvGrpSpPr>
        <p:grpSpPr bwMode="auto">
          <a:xfrm>
            <a:off x="85725" y="3552825"/>
            <a:ext cx="228600" cy="228600"/>
            <a:chOff x="1728" y="1392"/>
            <a:chExt cx="144" cy="144"/>
          </a:xfrm>
        </p:grpSpPr>
        <p:sp>
          <p:nvSpPr>
            <p:cNvPr id="186658" name="Rectangle 284"/>
            <p:cNvSpPr>
              <a:spLocks noChangeArrowheads="1"/>
            </p:cNvSpPr>
            <p:nvPr/>
          </p:nvSpPr>
          <p:spPr bwMode="auto">
            <a:xfrm>
              <a:off x="1728" y="139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59" name="Group 285"/>
            <p:cNvGrpSpPr>
              <a:grpSpLocks/>
            </p:cNvGrpSpPr>
            <p:nvPr/>
          </p:nvGrpSpPr>
          <p:grpSpPr bwMode="auto">
            <a:xfrm>
              <a:off x="1752" y="1442"/>
              <a:ext cx="96" cy="51"/>
              <a:chOff x="1752" y="1055"/>
              <a:chExt cx="96" cy="51"/>
            </a:xfrm>
          </p:grpSpPr>
          <p:sp>
            <p:nvSpPr>
              <p:cNvPr id="186660" name="Oval 286"/>
              <p:cNvSpPr>
                <a:spLocks noChangeArrowheads="1"/>
              </p:cNvSpPr>
              <p:nvPr/>
            </p:nvSpPr>
            <p:spPr bwMode="auto">
              <a:xfrm>
                <a:off x="1815"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661" name="Oval 287"/>
              <p:cNvSpPr>
                <a:spLocks noChangeArrowheads="1"/>
              </p:cNvSpPr>
              <p:nvPr/>
            </p:nvSpPr>
            <p:spPr bwMode="auto">
              <a:xfrm>
                <a:off x="1770"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662" name="Freeform 288"/>
              <p:cNvSpPr>
                <a:spLocks/>
              </p:cNvSpPr>
              <p:nvPr/>
            </p:nvSpPr>
            <p:spPr bwMode="auto">
              <a:xfrm>
                <a:off x="1752" y="1055"/>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grpSp>
      <p:grpSp>
        <p:nvGrpSpPr>
          <p:cNvPr id="186430" name="Group 289"/>
          <p:cNvGrpSpPr>
            <a:grpSpLocks/>
          </p:cNvGrpSpPr>
          <p:nvPr/>
        </p:nvGrpSpPr>
        <p:grpSpPr bwMode="auto">
          <a:xfrm>
            <a:off x="85725" y="3914775"/>
            <a:ext cx="228600" cy="228600"/>
            <a:chOff x="5952" y="2544"/>
            <a:chExt cx="144" cy="144"/>
          </a:xfrm>
        </p:grpSpPr>
        <p:sp>
          <p:nvSpPr>
            <p:cNvPr id="186646" name="Rectangle 290"/>
            <p:cNvSpPr>
              <a:spLocks noChangeArrowheads="1"/>
            </p:cNvSpPr>
            <p:nvPr/>
          </p:nvSpPr>
          <p:spPr bwMode="auto">
            <a:xfrm>
              <a:off x="5952" y="2544"/>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47" name="Group 291"/>
            <p:cNvGrpSpPr>
              <a:grpSpLocks noChangeAspect="1"/>
            </p:cNvGrpSpPr>
            <p:nvPr/>
          </p:nvGrpSpPr>
          <p:grpSpPr bwMode="auto">
            <a:xfrm>
              <a:off x="5972" y="2580"/>
              <a:ext cx="106" cy="72"/>
              <a:chOff x="1200" y="1680"/>
              <a:chExt cx="576" cy="390"/>
            </a:xfrm>
          </p:grpSpPr>
          <p:sp>
            <p:nvSpPr>
              <p:cNvPr id="186648" name="Oval 292"/>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49" name="Oval 293"/>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50" name="Oval 294"/>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51" name="AutoShape 295"/>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652" name="Rectangle 296"/>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53" name="Rectangle 297"/>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54" name="Rectangle 298"/>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55" name="AutoShape 299"/>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86656" name="AutoShape 300"/>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657" name="AutoShape 301"/>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grpSp>
      <p:grpSp>
        <p:nvGrpSpPr>
          <p:cNvPr id="186431" name="Group 302"/>
          <p:cNvGrpSpPr>
            <a:grpSpLocks/>
          </p:cNvGrpSpPr>
          <p:nvPr/>
        </p:nvGrpSpPr>
        <p:grpSpPr bwMode="auto">
          <a:xfrm>
            <a:off x="85725" y="4638675"/>
            <a:ext cx="228600" cy="228600"/>
            <a:chOff x="6192" y="2352"/>
            <a:chExt cx="144" cy="144"/>
          </a:xfrm>
        </p:grpSpPr>
        <p:sp>
          <p:nvSpPr>
            <p:cNvPr id="186635" name="Rectangle 303"/>
            <p:cNvSpPr>
              <a:spLocks noChangeArrowheads="1"/>
            </p:cNvSpPr>
            <p:nvPr/>
          </p:nvSpPr>
          <p:spPr bwMode="auto">
            <a:xfrm>
              <a:off x="6192" y="235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36" name="Group 304"/>
            <p:cNvGrpSpPr>
              <a:grpSpLocks/>
            </p:cNvGrpSpPr>
            <p:nvPr/>
          </p:nvGrpSpPr>
          <p:grpSpPr bwMode="auto">
            <a:xfrm>
              <a:off x="6218" y="2394"/>
              <a:ext cx="96" cy="71"/>
              <a:chOff x="6192" y="2592"/>
              <a:chExt cx="96" cy="71"/>
            </a:xfrm>
          </p:grpSpPr>
          <p:grpSp>
            <p:nvGrpSpPr>
              <p:cNvPr id="186637" name="Group 305"/>
              <p:cNvGrpSpPr>
                <a:grpSpLocks/>
              </p:cNvGrpSpPr>
              <p:nvPr/>
            </p:nvGrpSpPr>
            <p:grpSpPr bwMode="auto">
              <a:xfrm>
                <a:off x="6192" y="2592"/>
                <a:ext cx="96" cy="48"/>
                <a:chOff x="6192" y="2592"/>
                <a:chExt cx="96" cy="48"/>
              </a:xfrm>
            </p:grpSpPr>
            <p:sp>
              <p:nvSpPr>
                <p:cNvPr id="186640" name="AutoShape 306"/>
                <p:cNvSpPr>
                  <a:spLocks noChangeArrowheads="1"/>
                </p:cNvSpPr>
                <p:nvPr/>
              </p:nvSpPr>
              <p:spPr bwMode="auto">
                <a:xfrm flipV="1">
                  <a:off x="6192" y="2592"/>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6641" name="Line 307"/>
                <p:cNvSpPr>
                  <a:spLocks noChangeShapeType="1"/>
                </p:cNvSpPr>
                <p:nvPr/>
              </p:nvSpPr>
              <p:spPr bwMode="auto">
                <a:xfrm rot="900000">
                  <a:off x="6212" y="2597"/>
                  <a:ext cx="35" cy="35"/>
                </a:xfrm>
                <a:prstGeom prst="line">
                  <a:avLst/>
                </a:prstGeom>
                <a:noFill/>
                <a:ln w="9525">
                  <a:solidFill>
                    <a:schemeClr val="tx1"/>
                  </a:solidFill>
                  <a:round/>
                  <a:headEnd/>
                  <a:tailEnd/>
                </a:ln>
              </p:spPr>
              <p:txBody>
                <a:bodyPr/>
                <a:lstStyle/>
                <a:p>
                  <a:endParaRPr lang="en-US"/>
                </a:p>
              </p:txBody>
            </p:sp>
            <p:sp>
              <p:nvSpPr>
                <p:cNvPr id="186642" name="Line 308"/>
                <p:cNvSpPr>
                  <a:spLocks noChangeShapeType="1"/>
                </p:cNvSpPr>
                <p:nvPr/>
              </p:nvSpPr>
              <p:spPr bwMode="auto">
                <a:xfrm rot="20700000" flipH="1">
                  <a:off x="6234" y="2597"/>
                  <a:ext cx="35" cy="35"/>
                </a:xfrm>
                <a:prstGeom prst="line">
                  <a:avLst/>
                </a:prstGeom>
                <a:noFill/>
                <a:ln w="9525">
                  <a:solidFill>
                    <a:schemeClr val="tx1"/>
                  </a:solidFill>
                  <a:round/>
                  <a:headEnd/>
                  <a:tailEnd/>
                </a:ln>
              </p:spPr>
              <p:txBody>
                <a:bodyPr/>
                <a:lstStyle/>
                <a:p>
                  <a:endParaRPr lang="en-US"/>
                </a:p>
              </p:txBody>
            </p:sp>
            <p:sp>
              <p:nvSpPr>
                <p:cNvPr id="186643" name="Line 309"/>
                <p:cNvSpPr>
                  <a:spLocks noChangeShapeType="1"/>
                </p:cNvSpPr>
                <p:nvPr/>
              </p:nvSpPr>
              <p:spPr bwMode="auto">
                <a:xfrm>
                  <a:off x="6240" y="2592"/>
                  <a:ext cx="0" cy="48"/>
                </a:xfrm>
                <a:prstGeom prst="line">
                  <a:avLst/>
                </a:prstGeom>
                <a:noFill/>
                <a:ln w="9525">
                  <a:solidFill>
                    <a:schemeClr val="tx1"/>
                  </a:solidFill>
                  <a:round/>
                  <a:headEnd/>
                  <a:tailEnd/>
                </a:ln>
              </p:spPr>
              <p:txBody>
                <a:bodyPr/>
                <a:lstStyle/>
                <a:p>
                  <a:endParaRPr lang="en-US"/>
                </a:p>
              </p:txBody>
            </p:sp>
            <p:sp>
              <p:nvSpPr>
                <p:cNvPr id="186644" name="Line 310"/>
                <p:cNvSpPr>
                  <a:spLocks noChangeShapeType="1"/>
                </p:cNvSpPr>
                <p:nvPr/>
              </p:nvSpPr>
              <p:spPr bwMode="auto">
                <a:xfrm>
                  <a:off x="6218" y="2592"/>
                  <a:ext cx="0" cy="48"/>
                </a:xfrm>
                <a:prstGeom prst="line">
                  <a:avLst/>
                </a:prstGeom>
                <a:noFill/>
                <a:ln w="9525">
                  <a:solidFill>
                    <a:schemeClr val="tx1"/>
                  </a:solidFill>
                  <a:round/>
                  <a:headEnd/>
                  <a:tailEnd/>
                </a:ln>
              </p:spPr>
              <p:txBody>
                <a:bodyPr/>
                <a:lstStyle/>
                <a:p>
                  <a:endParaRPr lang="en-US"/>
                </a:p>
              </p:txBody>
            </p:sp>
            <p:sp>
              <p:nvSpPr>
                <p:cNvPr id="186645" name="Line 311"/>
                <p:cNvSpPr>
                  <a:spLocks noChangeShapeType="1"/>
                </p:cNvSpPr>
                <p:nvPr/>
              </p:nvSpPr>
              <p:spPr bwMode="auto">
                <a:xfrm>
                  <a:off x="6262" y="2592"/>
                  <a:ext cx="0" cy="48"/>
                </a:xfrm>
                <a:prstGeom prst="line">
                  <a:avLst/>
                </a:prstGeom>
                <a:noFill/>
                <a:ln w="9525">
                  <a:solidFill>
                    <a:schemeClr val="tx1"/>
                  </a:solidFill>
                  <a:round/>
                  <a:headEnd/>
                  <a:tailEnd/>
                </a:ln>
              </p:spPr>
              <p:txBody>
                <a:bodyPr/>
                <a:lstStyle/>
                <a:p>
                  <a:endParaRPr lang="en-US"/>
                </a:p>
              </p:txBody>
            </p:sp>
          </p:grpSp>
          <p:sp>
            <p:nvSpPr>
              <p:cNvPr id="186638" name="Line 312"/>
              <p:cNvSpPr>
                <a:spLocks noChangeShapeType="1"/>
              </p:cNvSpPr>
              <p:nvPr/>
            </p:nvSpPr>
            <p:spPr bwMode="auto">
              <a:xfrm>
                <a:off x="6192" y="2640"/>
                <a:ext cx="0" cy="23"/>
              </a:xfrm>
              <a:prstGeom prst="line">
                <a:avLst/>
              </a:prstGeom>
              <a:noFill/>
              <a:ln w="19050">
                <a:solidFill>
                  <a:schemeClr val="tx1"/>
                </a:solidFill>
                <a:round/>
                <a:headEnd/>
                <a:tailEnd/>
              </a:ln>
            </p:spPr>
            <p:txBody>
              <a:bodyPr/>
              <a:lstStyle/>
              <a:p>
                <a:endParaRPr lang="en-US"/>
              </a:p>
            </p:txBody>
          </p:sp>
          <p:sp>
            <p:nvSpPr>
              <p:cNvPr id="186639" name="Line 313"/>
              <p:cNvSpPr>
                <a:spLocks noChangeShapeType="1"/>
              </p:cNvSpPr>
              <p:nvPr/>
            </p:nvSpPr>
            <p:spPr bwMode="auto">
              <a:xfrm>
                <a:off x="6288" y="2640"/>
                <a:ext cx="0" cy="23"/>
              </a:xfrm>
              <a:prstGeom prst="line">
                <a:avLst/>
              </a:prstGeom>
              <a:noFill/>
              <a:ln w="19050">
                <a:solidFill>
                  <a:schemeClr val="tx1"/>
                </a:solidFill>
                <a:round/>
                <a:headEnd/>
                <a:tailEnd/>
              </a:ln>
            </p:spPr>
            <p:txBody>
              <a:bodyPr/>
              <a:lstStyle/>
              <a:p>
                <a:endParaRPr lang="en-US"/>
              </a:p>
            </p:txBody>
          </p:sp>
        </p:grpSp>
      </p:grpSp>
      <p:grpSp>
        <p:nvGrpSpPr>
          <p:cNvPr id="186432" name="Group 314"/>
          <p:cNvGrpSpPr>
            <a:grpSpLocks noChangeAspect="1"/>
          </p:cNvGrpSpPr>
          <p:nvPr/>
        </p:nvGrpSpPr>
        <p:grpSpPr bwMode="auto">
          <a:xfrm>
            <a:off x="1822450" y="3571875"/>
            <a:ext cx="173038" cy="173038"/>
            <a:chOff x="1728" y="1392"/>
            <a:chExt cx="144" cy="144"/>
          </a:xfrm>
        </p:grpSpPr>
        <p:sp>
          <p:nvSpPr>
            <p:cNvPr id="186630" name="Rectangle 315"/>
            <p:cNvSpPr>
              <a:spLocks noChangeAspect="1" noChangeArrowheads="1"/>
            </p:cNvSpPr>
            <p:nvPr/>
          </p:nvSpPr>
          <p:spPr bwMode="auto">
            <a:xfrm>
              <a:off x="1728" y="139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31" name="Group 316"/>
            <p:cNvGrpSpPr>
              <a:grpSpLocks noChangeAspect="1"/>
            </p:cNvGrpSpPr>
            <p:nvPr/>
          </p:nvGrpSpPr>
          <p:grpSpPr bwMode="auto">
            <a:xfrm>
              <a:off x="1752" y="1442"/>
              <a:ext cx="96" cy="51"/>
              <a:chOff x="1752" y="1055"/>
              <a:chExt cx="96" cy="51"/>
            </a:xfrm>
          </p:grpSpPr>
          <p:sp>
            <p:nvSpPr>
              <p:cNvPr id="186632" name="Oval 317"/>
              <p:cNvSpPr>
                <a:spLocks noChangeAspect="1" noChangeArrowheads="1"/>
              </p:cNvSpPr>
              <p:nvPr/>
            </p:nvSpPr>
            <p:spPr bwMode="auto">
              <a:xfrm>
                <a:off x="1815"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633" name="Oval 318"/>
              <p:cNvSpPr>
                <a:spLocks noChangeAspect="1" noChangeArrowheads="1"/>
              </p:cNvSpPr>
              <p:nvPr/>
            </p:nvSpPr>
            <p:spPr bwMode="auto">
              <a:xfrm>
                <a:off x="1770"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6634" name="Freeform 319"/>
              <p:cNvSpPr>
                <a:spLocks noChangeAspect="1"/>
              </p:cNvSpPr>
              <p:nvPr/>
            </p:nvSpPr>
            <p:spPr bwMode="auto">
              <a:xfrm>
                <a:off x="1752" y="1055"/>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grpSp>
      <p:grpSp>
        <p:nvGrpSpPr>
          <p:cNvPr id="186433" name="Group 320"/>
          <p:cNvGrpSpPr>
            <a:grpSpLocks noChangeAspect="1"/>
          </p:cNvGrpSpPr>
          <p:nvPr/>
        </p:nvGrpSpPr>
        <p:grpSpPr bwMode="auto">
          <a:xfrm>
            <a:off x="1822450" y="3932238"/>
            <a:ext cx="173038" cy="173037"/>
            <a:chOff x="5952" y="2544"/>
            <a:chExt cx="144" cy="144"/>
          </a:xfrm>
        </p:grpSpPr>
        <p:sp>
          <p:nvSpPr>
            <p:cNvPr id="186618" name="Rectangle 321"/>
            <p:cNvSpPr>
              <a:spLocks noChangeAspect="1" noChangeArrowheads="1"/>
            </p:cNvSpPr>
            <p:nvPr/>
          </p:nvSpPr>
          <p:spPr bwMode="auto">
            <a:xfrm>
              <a:off x="5952" y="2544"/>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19" name="Group 322"/>
            <p:cNvGrpSpPr>
              <a:grpSpLocks noChangeAspect="1"/>
            </p:cNvGrpSpPr>
            <p:nvPr/>
          </p:nvGrpSpPr>
          <p:grpSpPr bwMode="auto">
            <a:xfrm>
              <a:off x="5972" y="2580"/>
              <a:ext cx="106" cy="72"/>
              <a:chOff x="1200" y="1680"/>
              <a:chExt cx="576" cy="390"/>
            </a:xfrm>
          </p:grpSpPr>
          <p:sp>
            <p:nvSpPr>
              <p:cNvPr id="186620" name="Oval 323"/>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21" name="Oval 324"/>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22" name="Oval 325"/>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86623" name="AutoShape 326"/>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624" name="Rectangle 327"/>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25" name="Rectangle 328"/>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26" name="Rectangle 329"/>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86627" name="AutoShape 330"/>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86628" name="AutoShape 331"/>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6629" name="AutoShape 332"/>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grpSp>
      <p:grpSp>
        <p:nvGrpSpPr>
          <p:cNvPr id="186434" name="Group 774"/>
          <p:cNvGrpSpPr>
            <a:grpSpLocks/>
          </p:cNvGrpSpPr>
          <p:nvPr/>
        </p:nvGrpSpPr>
        <p:grpSpPr bwMode="auto">
          <a:xfrm>
            <a:off x="85725" y="4276725"/>
            <a:ext cx="228600" cy="228600"/>
            <a:chOff x="54" y="2694"/>
            <a:chExt cx="144" cy="144"/>
          </a:xfrm>
        </p:grpSpPr>
        <p:sp>
          <p:nvSpPr>
            <p:cNvPr id="186616" name="Rectangle 334"/>
            <p:cNvSpPr>
              <a:spLocks noChangeArrowheads="1"/>
            </p:cNvSpPr>
            <p:nvPr/>
          </p:nvSpPr>
          <p:spPr bwMode="auto">
            <a:xfrm>
              <a:off x="54" y="2694"/>
              <a:ext cx="144" cy="144"/>
            </a:xfrm>
            <a:prstGeom prst="rect">
              <a:avLst/>
            </a:prstGeom>
            <a:solidFill>
              <a:srgbClr val="33CCCC"/>
            </a:solidFill>
            <a:ln w="15875">
              <a:solidFill>
                <a:schemeClr val="tx1"/>
              </a:solidFill>
              <a:miter lim="800000"/>
              <a:headEnd/>
              <a:tailEnd/>
            </a:ln>
          </p:spPr>
          <p:txBody>
            <a:bodyPr wrap="none" anchor="ctr"/>
            <a:lstStyle/>
            <a:p>
              <a:endParaRPr lang="en-US"/>
            </a:p>
          </p:txBody>
        </p:sp>
        <p:pic>
          <p:nvPicPr>
            <p:cNvPr id="186617" name="Picture 335" descr="TN00333_"/>
            <p:cNvPicPr preferRelativeResize="0">
              <a:picLocks noChangeAspect="1" noChangeArrowheads="1"/>
            </p:cNvPicPr>
            <p:nvPr/>
          </p:nvPicPr>
          <p:blipFill>
            <a:blip r:embed="rId2" cstate="print"/>
            <a:srcRect/>
            <a:stretch>
              <a:fillRect/>
            </a:stretch>
          </p:blipFill>
          <p:spPr bwMode="auto">
            <a:xfrm>
              <a:off x="84" y="2702"/>
              <a:ext cx="86" cy="126"/>
            </a:xfrm>
            <a:prstGeom prst="rect">
              <a:avLst/>
            </a:prstGeom>
            <a:noFill/>
            <a:ln w="9525" algn="ctr">
              <a:noFill/>
              <a:miter lim="800000"/>
              <a:headEnd/>
              <a:tailEnd/>
            </a:ln>
          </p:spPr>
        </p:pic>
      </p:grpSp>
      <p:grpSp>
        <p:nvGrpSpPr>
          <p:cNvPr id="186435" name="Group 777"/>
          <p:cNvGrpSpPr>
            <a:grpSpLocks/>
          </p:cNvGrpSpPr>
          <p:nvPr/>
        </p:nvGrpSpPr>
        <p:grpSpPr bwMode="auto">
          <a:xfrm>
            <a:off x="1822450" y="4313238"/>
            <a:ext cx="173038" cy="173037"/>
            <a:chOff x="1148" y="2717"/>
            <a:chExt cx="109" cy="109"/>
          </a:xfrm>
        </p:grpSpPr>
        <p:sp>
          <p:nvSpPr>
            <p:cNvPr id="186614" name="Rectangle 337"/>
            <p:cNvSpPr>
              <a:spLocks noChangeAspect="1" noChangeArrowheads="1"/>
            </p:cNvSpPr>
            <p:nvPr/>
          </p:nvSpPr>
          <p:spPr bwMode="auto">
            <a:xfrm>
              <a:off x="1148" y="2717"/>
              <a:ext cx="109" cy="109"/>
            </a:xfrm>
            <a:prstGeom prst="rect">
              <a:avLst/>
            </a:prstGeom>
            <a:solidFill>
              <a:srgbClr val="33CCCC"/>
            </a:solidFill>
            <a:ln w="15875">
              <a:solidFill>
                <a:schemeClr val="tx1"/>
              </a:solidFill>
              <a:miter lim="800000"/>
              <a:headEnd/>
              <a:tailEnd/>
            </a:ln>
          </p:spPr>
          <p:txBody>
            <a:bodyPr wrap="none" anchor="ctr"/>
            <a:lstStyle/>
            <a:p>
              <a:endParaRPr lang="en-US"/>
            </a:p>
          </p:txBody>
        </p:sp>
        <p:pic>
          <p:nvPicPr>
            <p:cNvPr id="186615" name="Picture 338" descr="TN00333_"/>
            <p:cNvPicPr preferRelativeResize="0">
              <a:picLocks noChangeAspect="1" noChangeArrowheads="1"/>
            </p:cNvPicPr>
            <p:nvPr/>
          </p:nvPicPr>
          <p:blipFill>
            <a:blip r:embed="rId2" cstate="print"/>
            <a:srcRect/>
            <a:stretch>
              <a:fillRect/>
            </a:stretch>
          </p:blipFill>
          <p:spPr bwMode="auto">
            <a:xfrm>
              <a:off x="1171" y="2723"/>
              <a:ext cx="65" cy="95"/>
            </a:xfrm>
            <a:prstGeom prst="rect">
              <a:avLst/>
            </a:prstGeom>
            <a:noFill/>
            <a:ln w="9525" algn="ctr">
              <a:noFill/>
              <a:miter lim="800000"/>
              <a:headEnd/>
              <a:tailEnd/>
            </a:ln>
          </p:spPr>
        </p:pic>
      </p:grpSp>
      <p:grpSp>
        <p:nvGrpSpPr>
          <p:cNvPr id="186436" name="Group 339"/>
          <p:cNvGrpSpPr>
            <a:grpSpLocks noChangeAspect="1"/>
          </p:cNvGrpSpPr>
          <p:nvPr/>
        </p:nvGrpSpPr>
        <p:grpSpPr bwMode="auto">
          <a:xfrm>
            <a:off x="1822450" y="4694238"/>
            <a:ext cx="173038" cy="173037"/>
            <a:chOff x="6192" y="2352"/>
            <a:chExt cx="144" cy="144"/>
          </a:xfrm>
        </p:grpSpPr>
        <p:sp>
          <p:nvSpPr>
            <p:cNvPr id="186603" name="Rectangle 340"/>
            <p:cNvSpPr>
              <a:spLocks noChangeAspect="1" noChangeArrowheads="1"/>
            </p:cNvSpPr>
            <p:nvPr/>
          </p:nvSpPr>
          <p:spPr bwMode="auto">
            <a:xfrm>
              <a:off x="6192" y="2352"/>
              <a:ext cx="144" cy="144"/>
            </a:xfrm>
            <a:prstGeom prst="rect">
              <a:avLst/>
            </a:prstGeom>
            <a:solidFill>
              <a:srgbClr val="C0C0C0"/>
            </a:solidFill>
            <a:ln w="15875">
              <a:solidFill>
                <a:schemeClr val="tx1"/>
              </a:solidFill>
              <a:miter lim="800000"/>
              <a:headEnd/>
              <a:tailEnd/>
            </a:ln>
          </p:spPr>
          <p:txBody>
            <a:bodyPr wrap="none" anchor="ctr"/>
            <a:lstStyle/>
            <a:p>
              <a:endParaRPr lang="en-US"/>
            </a:p>
          </p:txBody>
        </p:sp>
        <p:grpSp>
          <p:nvGrpSpPr>
            <p:cNvPr id="186604" name="Group 341"/>
            <p:cNvGrpSpPr>
              <a:grpSpLocks noChangeAspect="1"/>
            </p:cNvGrpSpPr>
            <p:nvPr/>
          </p:nvGrpSpPr>
          <p:grpSpPr bwMode="auto">
            <a:xfrm>
              <a:off x="6218" y="2394"/>
              <a:ext cx="96" cy="71"/>
              <a:chOff x="6192" y="2592"/>
              <a:chExt cx="96" cy="71"/>
            </a:xfrm>
          </p:grpSpPr>
          <p:grpSp>
            <p:nvGrpSpPr>
              <p:cNvPr id="186605" name="Group 342"/>
              <p:cNvGrpSpPr>
                <a:grpSpLocks noChangeAspect="1"/>
              </p:cNvGrpSpPr>
              <p:nvPr/>
            </p:nvGrpSpPr>
            <p:grpSpPr bwMode="auto">
              <a:xfrm>
                <a:off x="6192" y="2592"/>
                <a:ext cx="96" cy="48"/>
                <a:chOff x="6192" y="2592"/>
                <a:chExt cx="96" cy="48"/>
              </a:xfrm>
            </p:grpSpPr>
            <p:sp>
              <p:nvSpPr>
                <p:cNvPr id="186608" name="AutoShape 343"/>
                <p:cNvSpPr>
                  <a:spLocks noChangeAspect="1" noChangeArrowheads="1"/>
                </p:cNvSpPr>
                <p:nvPr/>
              </p:nvSpPr>
              <p:spPr bwMode="auto">
                <a:xfrm flipV="1">
                  <a:off x="6192" y="2592"/>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6609" name="Line 344"/>
                <p:cNvSpPr>
                  <a:spLocks noChangeAspect="1" noChangeShapeType="1"/>
                </p:cNvSpPr>
                <p:nvPr/>
              </p:nvSpPr>
              <p:spPr bwMode="auto">
                <a:xfrm rot="900000">
                  <a:off x="6212" y="2597"/>
                  <a:ext cx="35" cy="35"/>
                </a:xfrm>
                <a:prstGeom prst="line">
                  <a:avLst/>
                </a:prstGeom>
                <a:noFill/>
                <a:ln w="9525">
                  <a:solidFill>
                    <a:schemeClr val="tx1"/>
                  </a:solidFill>
                  <a:round/>
                  <a:headEnd/>
                  <a:tailEnd/>
                </a:ln>
              </p:spPr>
              <p:txBody>
                <a:bodyPr/>
                <a:lstStyle/>
                <a:p>
                  <a:endParaRPr lang="en-US"/>
                </a:p>
              </p:txBody>
            </p:sp>
            <p:sp>
              <p:nvSpPr>
                <p:cNvPr id="186610" name="Line 345"/>
                <p:cNvSpPr>
                  <a:spLocks noChangeAspect="1" noChangeShapeType="1"/>
                </p:cNvSpPr>
                <p:nvPr/>
              </p:nvSpPr>
              <p:spPr bwMode="auto">
                <a:xfrm rot="20700000" flipH="1">
                  <a:off x="6234" y="2597"/>
                  <a:ext cx="35" cy="35"/>
                </a:xfrm>
                <a:prstGeom prst="line">
                  <a:avLst/>
                </a:prstGeom>
                <a:noFill/>
                <a:ln w="9525">
                  <a:solidFill>
                    <a:schemeClr val="tx1"/>
                  </a:solidFill>
                  <a:round/>
                  <a:headEnd/>
                  <a:tailEnd/>
                </a:ln>
              </p:spPr>
              <p:txBody>
                <a:bodyPr/>
                <a:lstStyle/>
                <a:p>
                  <a:endParaRPr lang="en-US"/>
                </a:p>
              </p:txBody>
            </p:sp>
            <p:sp>
              <p:nvSpPr>
                <p:cNvPr id="186611" name="Line 346"/>
                <p:cNvSpPr>
                  <a:spLocks noChangeAspect="1" noChangeShapeType="1"/>
                </p:cNvSpPr>
                <p:nvPr/>
              </p:nvSpPr>
              <p:spPr bwMode="auto">
                <a:xfrm>
                  <a:off x="6240" y="2592"/>
                  <a:ext cx="0" cy="48"/>
                </a:xfrm>
                <a:prstGeom prst="line">
                  <a:avLst/>
                </a:prstGeom>
                <a:noFill/>
                <a:ln w="9525">
                  <a:solidFill>
                    <a:schemeClr val="tx1"/>
                  </a:solidFill>
                  <a:round/>
                  <a:headEnd/>
                  <a:tailEnd/>
                </a:ln>
              </p:spPr>
              <p:txBody>
                <a:bodyPr/>
                <a:lstStyle/>
                <a:p>
                  <a:endParaRPr lang="en-US"/>
                </a:p>
              </p:txBody>
            </p:sp>
            <p:sp>
              <p:nvSpPr>
                <p:cNvPr id="186612" name="Line 347"/>
                <p:cNvSpPr>
                  <a:spLocks noChangeAspect="1" noChangeShapeType="1"/>
                </p:cNvSpPr>
                <p:nvPr/>
              </p:nvSpPr>
              <p:spPr bwMode="auto">
                <a:xfrm>
                  <a:off x="6218" y="2592"/>
                  <a:ext cx="0" cy="48"/>
                </a:xfrm>
                <a:prstGeom prst="line">
                  <a:avLst/>
                </a:prstGeom>
                <a:noFill/>
                <a:ln w="9525">
                  <a:solidFill>
                    <a:schemeClr val="tx1"/>
                  </a:solidFill>
                  <a:round/>
                  <a:headEnd/>
                  <a:tailEnd/>
                </a:ln>
              </p:spPr>
              <p:txBody>
                <a:bodyPr/>
                <a:lstStyle/>
                <a:p>
                  <a:endParaRPr lang="en-US"/>
                </a:p>
              </p:txBody>
            </p:sp>
            <p:sp>
              <p:nvSpPr>
                <p:cNvPr id="186613" name="Line 348"/>
                <p:cNvSpPr>
                  <a:spLocks noChangeAspect="1" noChangeShapeType="1"/>
                </p:cNvSpPr>
                <p:nvPr/>
              </p:nvSpPr>
              <p:spPr bwMode="auto">
                <a:xfrm>
                  <a:off x="6262" y="2592"/>
                  <a:ext cx="0" cy="48"/>
                </a:xfrm>
                <a:prstGeom prst="line">
                  <a:avLst/>
                </a:prstGeom>
                <a:noFill/>
                <a:ln w="9525">
                  <a:solidFill>
                    <a:schemeClr val="tx1"/>
                  </a:solidFill>
                  <a:round/>
                  <a:headEnd/>
                  <a:tailEnd/>
                </a:ln>
              </p:spPr>
              <p:txBody>
                <a:bodyPr/>
                <a:lstStyle/>
                <a:p>
                  <a:endParaRPr lang="en-US"/>
                </a:p>
              </p:txBody>
            </p:sp>
          </p:grpSp>
          <p:sp>
            <p:nvSpPr>
              <p:cNvPr id="186606" name="Line 349"/>
              <p:cNvSpPr>
                <a:spLocks noChangeAspect="1" noChangeShapeType="1"/>
              </p:cNvSpPr>
              <p:nvPr/>
            </p:nvSpPr>
            <p:spPr bwMode="auto">
              <a:xfrm>
                <a:off x="6192" y="2640"/>
                <a:ext cx="0" cy="23"/>
              </a:xfrm>
              <a:prstGeom prst="line">
                <a:avLst/>
              </a:prstGeom>
              <a:noFill/>
              <a:ln w="19050">
                <a:solidFill>
                  <a:schemeClr val="tx1"/>
                </a:solidFill>
                <a:round/>
                <a:headEnd/>
                <a:tailEnd/>
              </a:ln>
            </p:spPr>
            <p:txBody>
              <a:bodyPr/>
              <a:lstStyle/>
              <a:p>
                <a:endParaRPr lang="en-US"/>
              </a:p>
            </p:txBody>
          </p:sp>
          <p:sp>
            <p:nvSpPr>
              <p:cNvPr id="186607" name="Line 350"/>
              <p:cNvSpPr>
                <a:spLocks noChangeAspect="1" noChangeShapeType="1"/>
              </p:cNvSpPr>
              <p:nvPr/>
            </p:nvSpPr>
            <p:spPr bwMode="auto">
              <a:xfrm>
                <a:off x="6288" y="2640"/>
                <a:ext cx="0" cy="23"/>
              </a:xfrm>
              <a:prstGeom prst="line">
                <a:avLst/>
              </a:prstGeom>
              <a:noFill/>
              <a:ln w="19050">
                <a:solidFill>
                  <a:schemeClr val="tx1"/>
                </a:solidFill>
                <a:round/>
                <a:headEnd/>
                <a:tailEnd/>
              </a:ln>
            </p:spPr>
            <p:txBody>
              <a:bodyPr/>
              <a:lstStyle/>
              <a:p>
                <a:endParaRPr lang="en-US"/>
              </a:p>
            </p:txBody>
          </p:sp>
        </p:grpSp>
      </p:grpSp>
      <p:sp>
        <p:nvSpPr>
          <p:cNvPr id="186437" name="Text Box 351"/>
          <p:cNvSpPr txBox="1">
            <a:spLocks noChangeArrowheads="1"/>
          </p:cNvSpPr>
          <p:nvPr/>
        </p:nvSpPr>
        <p:spPr bwMode="auto">
          <a:xfrm>
            <a:off x="0" y="9398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SUBSTATION</a:t>
            </a:r>
            <a:endParaRPr lang="en-US" sz="800" b="1"/>
          </a:p>
        </p:txBody>
      </p:sp>
      <p:grpSp>
        <p:nvGrpSpPr>
          <p:cNvPr id="186438" name="Group 352"/>
          <p:cNvGrpSpPr>
            <a:grpSpLocks noChangeAspect="1"/>
          </p:cNvGrpSpPr>
          <p:nvPr/>
        </p:nvGrpSpPr>
        <p:grpSpPr bwMode="auto">
          <a:xfrm>
            <a:off x="85725" y="1009650"/>
            <a:ext cx="219075" cy="219075"/>
            <a:chOff x="1440" y="1152"/>
            <a:chExt cx="109" cy="109"/>
          </a:xfrm>
        </p:grpSpPr>
        <p:sp>
          <p:nvSpPr>
            <p:cNvPr id="186601" name="Rectangle 353"/>
            <p:cNvSpPr>
              <a:spLocks noChangeAspect="1" noChangeArrowheads="1"/>
            </p:cNvSpPr>
            <p:nvPr/>
          </p:nvSpPr>
          <p:spPr bwMode="auto">
            <a:xfrm>
              <a:off x="1440" y="1152"/>
              <a:ext cx="109" cy="109"/>
            </a:xfrm>
            <a:prstGeom prst="rect">
              <a:avLst/>
            </a:prstGeom>
            <a:solidFill>
              <a:srgbClr val="C0C0C0"/>
            </a:solidFill>
            <a:ln w="15875">
              <a:solidFill>
                <a:schemeClr val="tx1"/>
              </a:solidFill>
              <a:miter lim="800000"/>
              <a:headEnd/>
              <a:tailEnd/>
            </a:ln>
          </p:spPr>
          <p:txBody>
            <a:bodyPr wrap="none" anchor="ctr"/>
            <a:lstStyle/>
            <a:p>
              <a:endParaRPr lang="en-US"/>
            </a:p>
          </p:txBody>
        </p:sp>
        <p:sp>
          <p:nvSpPr>
            <p:cNvPr id="186602" name="Litebulb"/>
            <p:cNvSpPr>
              <a:spLocks noChangeAspect="1" noEditPoints="1" noChangeArrowheads="1"/>
            </p:cNvSpPr>
            <p:nvPr/>
          </p:nvSpPr>
          <p:spPr bwMode="auto">
            <a:xfrm>
              <a:off x="1470" y="1172"/>
              <a:ext cx="47" cy="71"/>
            </a:xfrm>
            <a:custGeom>
              <a:avLst/>
              <a:gdLst>
                <a:gd name="T0" fmla="*/ 23 w 21600"/>
                <a:gd name="T1" fmla="*/ 0 h 21600"/>
                <a:gd name="T2" fmla="*/ 47 w 21600"/>
                <a:gd name="T3" fmla="*/ 26 h 21600"/>
                <a:gd name="T4" fmla="*/ 0 w 21600"/>
                <a:gd name="T5" fmla="*/ 26 h 21600"/>
                <a:gd name="T6" fmla="*/ 23 w 21600"/>
                <a:gd name="T7" fmla="*/ 71 h 21600"/>
                <a:gd name="T8" fmla="*/ 0 60000 65536"/>
                <a:gd name="T9" fmla="*/ 0 60000 65536"/>
                <a:gd name="T10" fmla="*/ 0 60000 65536"/>
                <a:gd name="T11" fmla="*/ 0 60000 65536"/>
                <a:gd name="T12" fmla="*/ 3677 w 21600"/>
                <a:gd name="T13" fmla="*/ 2130 h 21600"/>
                <a:gd name="T14" fmla="*/ 18383 w 21600"/>
                <a:gd name="T15" fmla="*/ 9431 h 21600"/>
              </a:gdLst>
              <a:ahLst/>
              <a:cxnLst>
                <a:cxn ang="T8">
                  <a:pos x="T0" y="T1"/>
                </a:cxn>
                <a:cxn ang="T9">
                  <a:pos x="T2" y="T3"/>
                </a:cxn>
                <a:cxn ang="T10">
                  <a:pos x="T4" y="T5"/>
                </a:cxn>
                <a:cxn ang="T11">
                  <a:pos x="T6" y="T7"/>
                </a:cxn>
              </a:cxnLst>
              <a:rect l="T12" t="T13" r="T14" b="T15"/>
              <a:pathLst>
                <a:path w="21600" h="21600" extrusionOk="0">
                  <a:moveTo>
                    <a:pt x="10825" y="21723"/>
                  </a:moveTo>
                  <a:lnTo>
                    <a:pt x="11215" y="21723"/>
                  </a:lnTo>
                  <a:lnTo>
                    <a:pt x="11552" y="21688"/>
                  </a:lnTo>
                  <a:lnTo>
                    <a:pt x="11916" y="21617"/>
                  </a:lnTo>
                  <a:lnTo>
                    <a:pt x="12253" y="21547"/>
                  </a:lnTo>
                  <a:lnTo>
                    <a:pt x="12617" y="21441"/>
                  </a:lnTo>
                  <a:lnTo>
                    <a:pt x="12902" y="21317"/>
                  </a:lnTo>
                  <a:lnTo>
                    <a:pt x="13162" y="21176"/>
                  </a:lnTo>
                  <a:lnTo>
                    <a:pt x="13396" y="21000"/>
                  </a:lnTo>
                  <a:lnTo>
                    <a:pt x="13655" y="20841"/>
                  </a:lnTo>
                  <a:lnTo>
                    <a:pt x="13863" y="20629"/>
                  </a:lnTo>
                  <a:lnTo>
                    <a:pt x="14045" y="20435"/>
                  </a:lnTo>
                  <a:lnTo>
                    <a:pt x="14200" y="20223"/>
                  </a:lnTo>
                  <a:lnTo>
                    <a:pt x="14356" y="19994"/>
                  </a:lnTo>
                  <a:lnTo>
                    <a:pt x="14460" y="19747"/>
                  </a:lnTo>
                  <a:lnTo>
                    <a:pt x="14512" y="19482"/>
                  </a:lnTo>
                  <a:lnTo>
                    <a:pt x="14512" y="19235"/>
                  </a:lnTo>
                  <a:lnTo>
                    <a:pt x="14512" y="19147"/>
                  </a:lnTo>
                  <a:lnTo>
                    <a:pt x="14512" y="18900"/>
                  </a:lnTo>
                  <a:lnTo>
                    <a:pt x="14512" y="18529"/>
                  </a:lnTo>
                  <a:lnTo>
                    <a:pt x="14512" y="18052"/>
                  </a:lnTo>
                  <a:lnTo>
                    <a:pt x="14512" y="17505"/>
                  </a:lnTo>
                  <a:lnTo>
                    <a:pt x="14512" y="16976"/>
                  </a:lnTo>
                  <a:lnTo>
                    <a:pt x="14512" y="16464"/>
                  </a:lnTo>
                  <a:lnTo>
                    <a:pt x="14512" y="15952"/>
                  </a:lnTo>
                  <a:lnTo>
                    <a:pt x="14512" y="15758"/>
                  </a:lnTo>
                  <a:lnTo>
                    <a:pt x="14616" y="15547"/>
                  </a:lnTo>
                  <a:lnTo>
                    <a:pt x="14694" y="15352"/>
                  </a:lnTo>
                  <a:lnTo>
                    <a:pt x="14798" y="15141"/>
                  </a:lnTo>
                  <a:lnTo>
                    <a:pt x="15161" y="14735"/>
                  </a:lnTo>
                  <a:lnTo>
                    <a:pt x="15602" y="14329"/>
                  </a:lnTo>
                  <a:lnTo>
                    <a:pt x="16745" y="13552"/>
                  </a:lnTo>
                  <a:lnTo>
                    <a:pt x="18043" y="12670"/>
                  </a:lnTo>
                  <a:lnTo>
                    <a:pt x="18744" y="12194"/>
                  </a:lnTo>
                  <a:lnTo>
                    <a:pt x="19341" y="11647"/>
                  </a:lnTo>
                  <a:lnTo>
                    <a:pt x="19938" y="11099"/>
                  </a:lnTo>
                  <a:lnTo>
                    <a:pt x="20483" y="10464"/>
                  </a:lnTo>
                  <a:lnTo>
                    <a:pt x="20743" y="10164"/>
                  </a:lnTo>
                  <a:lnTo>
                    <a:pt x="20950" y="9794"/>
                  </a:lnTo>
                  <a:lnTo>
                    <a:pt x="21132" y="9441"/>
                  </a:lnTo>
                  <a:lnTo>
                    <a:pt x="21288" y="9035"/>
                  </a:lnTo>
                  <a:lnTo>
                    <a:pt x="21444" y="8664"/>
                  </a:lnTo>
                  <a:lnTo>
                    <a:pt x="21548" y="8223"/>
                  </a:lnTo>
                  <a:lnTo>
                    <a:pt x="21600" y="7782"/>
                  </a:lnTo>
                  <a:lnTo>
                    <a:pt x="21600" y="7341"/>
                  </a:lnTo>
                  <a:lnTo>
                    <a:pt x="21600" y="6935"/>
                  </a:lnTo>
                  <a:lnTo>
                    <a:pt x="21548" y="6564"/>
                  </a:lnTo>
                  <a:lnTo>
                    <a:pt x="21496" y="6229"/>
                  </a:lnTo>
                  <a:lnTo>
                    <a:pt x="21392" y="5858"/>
                  </a:lnTo>
                  <a:lnTo>
                    <a:pt x="21288" y="5523"/>
                  </a:lnTo>
                  <a:lnTo>
                    <a:pt x="21132" y="5135"/>
                  </a:lnTo>
                  <a:lnTo>
                    <a:pt x="20950" y="4800"/>
                  </a:lnTo>
                  <a:lnTo>
                    <a:pt x="20743" y="4464"/>
                  </a:lnTo>
                  <a:lnTo>
                    <a:pt x="20535" y="4164"/>
                  </a:lnTo>
                  <a:lnTo>
                    <a:pt x="20301" y="3847"/>
                  </a:lnTo>
                  <a:lnTo>
                    <a:pt x="20042" y="3547"/>
                  </a:lnTo>
                  <a:lnTo>
                    <a:pt x="19782" y="3247"/>
                  </a:lnTo>
                  <a:lnTo>
                    <a:pt x="19133" y="2664"/>
                  </a:lnTo>
                  <a:lnTo>
                    <a:pt x="18458" y="2152"/>
                  </a:lnTo>
                  <a:lnTo>
                    <a:pt x="17705" y="1694"/>
                  </a:lnTo>
                  <a:lnTo>
                    <a:pt x="16849" y="1252"/>
                  </a:lnTo>
                  <a:lnTo>
                    <a:pt x="16407" y="1076"/>
                  </a:lnTo>
                  <a:lnTo>
                    <a:pt x="15940" y="900"/>
                  </a:lnTo>
                  <a:lnTo>
                    <a:pt x="15499" y="741"/>
                  </a:lnTo>
                  <a:lnTo>
                    <a:pt x="15057" y="600"/>
                  </a:lnTo>
                  <a:lnTo>
                    <a:pt x="14564" y="458"/>
                  </a:lnTo>
                  <a:lnTo>
                    <a:pt x="14045" y="335"/>
                  </a:lnTo>
                  <a:lnTo>
                    <a:pt x="13500" y="229"/>
                  </a:lnTo>
                  <a:lnTo>
                    <a:pt x="13006" y="158"/>
                  </a:lnTo>
                  <a:lnTo>
                    <a:pt x="12461" y="88"/>
                  </a:lnTo>
                  <a:lnTo>
                    <a:pt x="11968" y="52"/>
                  </a:lnTo>
                  <a:lnTo>
                    <a:pt x="11423" y="17"/>
                  </a:lnTo>
                  <a:lnTo>
                    <a:pt x="10825" y="17"/>
                  </a:lnTo>
                  <a:lnTo>
                    <a:pt x="10254" y="17"/>
                  </a:lnTo>
                  <a:lnTo>
                    <a:pt x="9709" y="52"/>
                  </a:lnTo>
                  <a:lnTo>
                    <a:pt x="9216" y="88"/>
                  </a:lnTo>
                  <a:lnTo>
                    <a:pt x="8671" y="158"/>
                  </a:lnTo>
                  <a:lnTo>
                    <a:pt x="8177" y="229"/>
                  </a:lnTo>
                  <a:lnTo>
                    <a:pt x="7632" y="335"/>
                  </a:lnTo>
                  <a:lnTo>
                    <a:pt x="7113" y="458"/>
                  </a:lnTo>
                  <a:lnTo>
                    <a:pt x="6620" y="600"/>
                  </a:lnTo>
                  <a:lnTo>
                    <a:pt x="6178" y="741"/>
                  </a:lnTo>
                  <a:lnTo>
                    <a:pt x="5737" y="900"/>
                  </a:lnTo>
                  <a:lnTo>
                    <a:pt x="5270" y="1076"/>
                  </a:lnTo>
                  <a:lnTo>
                    <a:pt x="4828" y="1252"/>
                  </a:lnTo>
                  <a:lnTo>
                    <a:pt x="3972" y="1694"/>
                  </a:lnTo>
                  <a:lnTo>
                    <a:pt x="3219" y="2152"/>
                  </a:lnTo>
                  <a:lnTo>
                    <a:pt x="2544" y="2664"/>
                  </a:lnTo>
                  <a:lnTo>
                    <a:pt x="1895" y="3247"/>
                  </a:lnTo>
                  <a:lnTo>
                    <a:pt x="1635" y="3547"/>
                  </a:lnTo>
                  <a:lnTo>
                    <a:pt x="1375" y="3847"/>
                  </a:lnTo>
                  <a:lnTo>
                    <a:pt x="1142" y="4164"/>
                  </a:lnTo>
                  <a:lnTo>
                    <a:pt x="934" y="4464"/>
                  </a:lnTo>
                  <a:lnTo>
                    <a:pt x="726" y="4800"/>
                  </a:lnTo>
                  <a:lnTo>
                    <a:pt x="545" y="5135"/>
                  </a:lnTo>
                  <a:lnTo>
                    <a:pt x="389" y="5523"/>
                  </a:lnTo>
                  <a:lnTo>
                    <a:pt x="285" y="5858"/>
                  </a:lnTo>
                  <a:lnTo>
                    <a:pt x="181" y="6229"/>
                  </a:lnTo>
                  <a:lnTo>
                    <a:pt x="129" y="6564"/>
                  </a:lnTo>
                  <a:lnTo>
                    <a:pt x="77" y="6935"/>
                  </a:lnTo>
                  <a:lnTo>
                    <a:pt x="77" y="7341"/>
                  </a:lnTo>
                  <a:lnTo>
                    <a:pt x="77" y="7782"/>
                  </a:lnTo>
                  <a:lnTo>
                    <a:pt x="129" y="8223"/>
                  </a:lnTo>
                  <a:lnTo>
                    <a:pt x="233" y="8664"/>
                  </a:lnTo>
                  <a:lnTo>
                    <a:pt x="389" y="9035"/>
                  </a:lnTo>
                  <a:lnTo>
                    <a:pt x="545" y="9441"/>
                  </a:lnTo>
                  <a:lnTo>
                    <a:pt x="726" y="9794"/>
                  </a:lnTo>
                  <a:lnTo>
                    <a:pt x="934" y="10164"/>
                  </a:lnTo>
                  <a:lnTo>
                    <a:pt x="1194" y="10464"/>
                  </a:lnTo>
                  <a:lnTo>
                    <a:pt x="1739" y="11099"/>
                  </a:lnTo>
                  <a:lnTo>
                    <a:pt x="2336" y="11647"/>
                  </a:lnTo>
                  <a:lnTo>
                    <a:pt x="2933" y="12194"/>
                  </a:lnTo>
                  <a:lnTo>
                    <a:pt x="3634" y="12670"/>
                  </a:lnTo>
                  <a:lnTo>
                    <a:pt x="4932" y="13552"/>
                  </a:lnTo>
                  <a:lnTo>
                    <a:pt x="6075" y="14329"/>
                  </a:lnTo>
                  <a:lnTo>
                    <a:pt x="6516" y="14735"/>
                  </a:lnTo>
                  <a:lnTo>
                    <a:pt x="6879" y="15141"/>
                  </a:lnTo>
                  <a:lnTo>
                    <a:pt x="6983" y="15352"/>
                  </a:lnTo>
                  <a:lnTo>
                    <a:pt x="7061" y="15547"/>
                  </a:lnTo>
                  <a:lnTo>
                    <a:pt x="7165" y="15758"/>
                  </a:lnTo>
                  <a:lnTo>
                    <a:pt x="7165" y="15952"/>
                  </a:lnTo>
                  <a:lnTo>
                    <a:pt x="7165" y="16464"/>
                  </a:lnTo>
                  <a:lnTo>
                    <a:pt x="7165" y="16976"/>
                  </a:lnTo>
                  <a:lnTo>
                    <a:pt x="7165" y="17505"/>
                  </a:lnTo>
                  <a:lnTo>
                    <a:pt x="7165" y="18052"/>
                  </a:lnTo>
                  <a:lnTo>
                    <a:pt x="7165" y="18529"/>
                  </a:lnTo>
                  <a:lnTo>
                    <a:pt x="7165" y="18900"/>
                  </a:lnTo>
                  <a:lnTo>
                    <a:pt x="7165" y="19147"/>
                  </a:lnTo>
                  <a:lnTo>
                    <a:pt x="7165" y="19235"/>
                  </a:lnTo>
                  <a:lnTo>
                    <a:pt x="7165" y="19482"/>
                  </a:lnTo>
                  <a:lnTo>
                    <a:pt x="7217" y="19747"/>
                  </a:lnTo>
                  <a:lnTo>
                    <a:pt x="7321" y="19994"/>
                  </a:lnTo>
                  <a:lnTo>
                    <a:pt x="7476" y="20223"/>
                  </a:lnTo>
                  <a:lnTo>
                    <a:pt x="7632" y="20435"/>
                  </a:lnTo>
                  <a:lnTo>
                    <a:pt x="7814" y="20629"/>
                  </a:lnTo>
                  <a:lnTo>
                    <a:pt x="8022" y="20841"/>
                  </a:lnTo>
                  <a:lnTo>
                    <a:pt x="8281" y="21000"/>
                  </a:lnTo>
                  <a:lnTo>
                    <a:pt x="8515" y="21176"/>
                  </a:lnTo>
                  <a:lnTo>
                    <a:pt x="8775" y="21317"/>
                  </a:lnTo>
                  <a:lnTo>
                    <a:pt x="9060" y="21441"/>
                  </a:lnTo>
                  <a:lnTo>
                    <a:pt x="9424" y="21547"/>
                  </a:lnTo>
                  <a:lnTo>
                    <a:pt x="9761" y="21617"/>
                  </a:lnTo>
                  <a:lnTo>
                    <a:pt x="10125" y="21688"/>
                  </a:lnTo>
                  <a:lnTo>
                    <a:pt x="10462" y="21723"/>
                  </a:lnTo>
                  <a:lnTo>
                    <a:pt x="10825" y="21723"/>
                  </a:lnTo>
                  <a:close/>
                </a:path>
                <a:path w="21600" h="21600" extrusionOk="0">
                  <a:moveTo>
                    <a:pt x="9242" y="14417"/>
                  </a:moveTo>
                  <a:lnTo>
                    <a:pt x="8541" y="12035"/>
                  </a:lnTo>
                  <a:lnTo>
                    <a:pt x="7295" y="10129"/>
                  </a:lnTo>
                  <a:lnTo>
                    <a:pt x="6905" y="9652"/>
                  </a:lnTo>
                  <a:lnTo>
                    <a:pt x="8541" y="10182"/>
                  </a:lnTo>
                  <a:lnTo>
                    <a:pt x="9787" y="9547"/>
                  </a:lnTo>
                  <a:lnTo>
                    <a:pt x="11189" y="10129"/>
                  </a:lnTo>
                  <a:lnTo>
                    <a:pt x="12279" y="9547"/>
                  </a:lnTo>
                  <a:lnTo>
                    <a:pt x="13370" y="10076"/>
                  </a:lnTo>
                  <a:lnTo>
                    <a:pt x="14850" y="9652"/>
                  </a:lnTo>
                  <a:lnTo>
                    <a:pt x="12902" y="12247"/>
                  </a:lnTo>
                  <a:lnTo>
                    <a:pt x="12357" y="14417"/>
                  </a:lnTo>
                  <a:moveTo>
                    <a:pt x="7191" y="15952"/>
                  </a:moveTo>
                  <a:lnTo>
                    <a:pt x="14512" y="15952"/>
                  </a:lnTo>
                  <a:lnTo>
                    <a:pt x="14512" y="17064"/>
                  </a:lnTo>
                  <a:lnTo>
                    <a:pt x="7191" y="17047"/>
                  </a:lnTo>
                  <a:lnTo>
                    <a:pt x="7191" y="18123"/>
                  </a:lnTo>
                  <a:lnTo>
                    <a:pt x="14512" y="18158"/>
                  </a:lnTo>
                  <a:lnTo>
                    <a:pt x="14538" y="19182"/>
                  </a:lnTo>
                  <a:lnTo>
                    <a:pt x="7217" y="19182"/>
                  </a:lnTo>
                </a:path>
              </a:pathLst>
            </a:custGeom>
            <a:gradFill rotWithShape="1">
              <a:gsLst>
                <a:gs pos="0">
                  <a:srgbClr val="FF6600"/>
                </a:gs>
                <a:gs pos="100000">
                  <a:srgbClr val="FFFF00"/>
                </a:gs>
              </a:gsLst>
              <a:lin ang="5400000" scaled="1"/>
            </a:gradFill>
            <a:ln w="3175">
              <a:solidFill>
                <a:srgbClr val="000000"/>
              </a:solidFill>
              <a:miter lim="800000"/>
              <a:headEnd/>
              <a:tailEnd/>
            </a:ln>
          </p:spPr>
          <p:txBody>
            <a:bodyPr/>
            <a:lstStyle/>
            <a:p>
              <a:endParaRPr lang="en-US"/>
            </a:p>
          </p:txBody>
        </p:sp>
      </p:grpSp>
      <p:sp>
        <p:nvSpPr>
          <p:cNvPr id="186439" name="Text Box 355"/>
          <p:cNvSpPr txBox="1">
            <a:spLocks noChangeArrowheads="1"/>
          </p:cNvSpPr>
          <p:nvPr/>
        </p:nvSpPr>
        <p:spPr bwMode="auto">
          <a:xfrm>
            <a:off x="2822575" y="30480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ATTACKS</a:t>
            </a:r>
          </a:p>
        </p:txBody>
      </p:sp>
      <p:sp>
        <p:nvSpPr>
          <p:cNvPr id="186440" name="Text Box 356"/>
          <p:cNvSpPr txBox="1">
            <a:spLocks noChangeArrowheads="1"/>
          </p:cNvSpPr>
          <p:nvPr/>
        </p:nvSpPr>
        <p:spPr bwMode="auto">
          <a:xfrm>
            <a:off x="2819400" y="25241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ELECTRICITY-ON</a:t>
            </a:r>
            <a:endParaRPr lang="en-US" sz="900" b="1"/>
          </a:p>
        </p:txBody>
      </p:sp>
      <p:sp>
        <p:nvSpPr>
          <p:cNvPr id="186441" name="Text Box 357"/>
          <p:cNvSpPr txBox="1">
            <a:spLocks noChangeArrowheads="1"/>
          </p:cNvSpPr>
          <p:nvPr/>
        </p:nvSpPr>
        <p:spPr bwMode="auto">
          <a:xfrm>
            <a:off x="2819400" y="28860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ELECTRICITY-OFF</a:t>
            </a:r>
            <a:endParaRPr lang="en-US" sz="900" b="1"/>
          </a:p>
        </p:txBody>
      </p:sp>
      <p:sp>
        <p:nvSpPr>
          <p:cNvPr id="186442" name="Text Box 358"/>
          <p:cNvSpPr txBox="1">
            <a:spLocks noChangeArrowheads="1"/>
          </p:cNvSpPr>
          <p:nvPr/>
        </p:nvSpPr>
        <p:spPr bwMode="auto">
          <a:xfrm>
            <a:off x="2819400" y="4681538"/>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WATER-ON</a:t>
            </a:r>
            <a:endParaRPr lang="en-US" sz="900" b="1"/>
          </a:p>
        </p:txBody>
      </p:sp>
      <p:sp>
        <p:nvSpPr>
          <p:cNvPr id="186443" name="Text Box 359"/>
          <p:cNvSpPr txBox="1">
            <a:spLocks noChangeArrowheads="1"/>
          </p:cNvSpPr>
          <p:nvPr/>
        </p:nvSpPr>
        <p:spPr bwMode="auto">
          <a:xfrm>
            <a:off x="2819400" y="5046663"/>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WATER-OFF</a:t>
            </a:r>
            <a:endParaRPr lang="en-US" sz="900" b="1"/>
          </a:p>
        </p:txBody>
      </p:sp>
      <p:sp>
        <p:nvSpPr>
          <p:cNvPr id="186444" name="Text Box 360"/>
          <p:cNvSpPr txBox="1">
            <a:spLocks noChangeArrowheads="1"/>
          </p:cNvSpPr>
          <p:nvPr/>
        </p:nvSpPr>
        <p:spPr bwMode="auto">
          <a:xfrm>
            <a:off x="2819400" y="32258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OIL PIPELINE-ON</a:t>
            </a:r>
            <a:endParaRPr lang="en-US" sz="900" b="1"/>
          </a:p>
        </p:txBody>
      </p:sp>
      <p:sp>
        <p:nvSpPr>
          <p:cNvPr id="186445" name="Text Box 361"/>
          <p:cNvSpPr txBox="1">
            <a:spLocks noChangeArrowheads="1"/>
          </p:cNvSpPr>
          <p:nvPr/>
        </p:nvSpPr>
        <p:spPr bwMode="auto">
          <a:xfrm>
            <a:off x="2819400" y="35909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OIL PIPELINE-OFF</a:t>
            </a:r>
            <a:endParaRPr lang="en-US" sz="900" b="1"/>
          </a:p>
        </p:txBody>
      </p:sp>
      <p:sp>
        <p:nvSpPr>
          <p:cNvPr id="186446" name="Text Box 362"/>
          <p:cNvSpPr txBox="1">
            <a:spLocks noChangeArrowheads="1"/>
          </p:cNvSpPr>
          <p:nvPr/>
        </p:nvSpPr>
        <p:spPr bwMode="auto">
          <a:xfrm>
            <a:off x="2819400" y="39592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GAS PIPELINE-ON</a:t>
            </a:r>
            <a:endParaRPr lang="en-US" sz="900" b="1"/>
          </a:p>
        </p:txBody>
      </p:sp>
      <p:sp>
        <p:nvSpPr>
          <p:cNvPr id="186447" name="Text Box 363"/>
          <p:cNvSpPr txBox="1">
            <a:spLocks noChangeArrowheads="1"/>
          </p:cNvSpPr>
          <p:nvPr/>
        </p:nvSpPr>
        <p:spPr bwMode="auto">
          <a:xfrm>
            <a:off x="2819400" y="43243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GAS PIPELINE-OFF</a:t>
            </a:r>
            <a:endParaRPr lang="en-US" sz="900" b="1"/>
          </a:p>
        </p:txBody>
      </p:sp>
      <p:sp>
        <p:nvSpPr>
          <p:cNvPr id="186448" name="Line 364"/>
          <p:cNvSpPr>
            <a:spLocks noChangeShapeType="1"/>
          </p:cNvSpPr>
          <p:nvPr/>
        </p:nvSpPr>
        <p:spPr bwMode="auto">
          <a:xfrm>
            <a:off x="2286000" y="2709863"/>
            <a:ext cx="457200" cy="0"/>
          </a:xfrm>
          <a:prstGeom prst="line">
            <a:avLst/>
          </a:prstGeom>
          <a:noFill/>
          <a:ln w="38100">
            <a:solidFill>
              <a:srgbClr val="FF9900"/>
            </a:solidFill>
            <a:round/>
            <a:headEnd/>
            <a:tailEnd/>
          </a:ln>
        </p:spPr>
        <p:txBody>
          <a:bodyPr/>
          <a:lstStyle/>
          <a:p>
            <a:endParaRPr lang="en-US"/>
          </a:p>
        </p:txBody>
      </p:sp>
      <p:grpSp>
        <p:nvGrpSpPr>
          <p:cNvPr id="186449" name="Group 365"/>
          <p:cNvGrpSpPr>
            <a:grpSpLocks/>
          </p:cNvGrpSpPr>
          <p:nvPr/>
        </p:nvGrpSpPr>
        <p:grpSpPr bwMode="auto">
          <a:xfrm>
            <a:off x="2438400" y="2619375"/>
            <a:ext cx="173038" cy="173038"/>
            <a:chOff x="4080" y="2496"/>
            <a:chExt cx="109" cy="109"/>
          </a:xfrm>
        </p:grpSpPr>
        <p:sp>
          <p:nvSpPr>
            <p:cNvPr id="186599" name="Oval 366"/>
            <p:cNvSpPr>
              <a:spLocks noChangeArrowheads="1"/>
            </p:cNvSpPr>
            <p:nvPr/>
          </p:nvSpPr>
          <p:spPr bwMode="auto">
            <a:xfrm>
              <a:off x="4080" y="2496"/>
              <a:ext cx="109" cy="109"/>
            </a:xfrm>
            <a:prstGeom prst="ellipse">
              <a:avLst/>
            </a:prstGeom>
            <a:solidFill>
              <a:srgbClr val="FF9900"/>
            </a:solidFill>
            <a:ln w="9525">
              <a:solidFill>
                <a:schemeClr val="tx1"/>
              </a:solidFill>
              <a:round/>
              <a:headEnd/>
              <a:tailEnd/>
            </a:ln>
          </p:spPr>
          <p:txBody>
            <a:bodyPr wrap="none" anchor="ctr"/>
            <a:lstStyle/>
            <a:p>
              <a:endParaRPr lang="en-US"/>
            </a:p>
          </p:txBody>
        </p:sp>
        <p:sp>
          <p:nvSpPr>
            <p:cNvPr id="186600" name="AutoShape 367"/>
            <p:cNvSpPr>
              <a:spLocks noChangeArrowheads="1"/>
            </p:cNvSpPr>
            <p:nvPr/>
          </p:nvSpPr>
          <p:spPr bwMode="auto">
            <a:xfrm>
              <a:off x="4106" y="2502"/>
              <a:ext cx="48" cy="96"/>
            </a:xfrm>
            <a:prstGeom prst="lightningBolt">
              <a:avLst/>
            </a:prstGeom>
            <a:solidFill>
              <a:schemeClr val="tx1"/>
            </a:solidFill>
            <a:ln w="9525">
              <a:solidFill>
                <a:schemeClr val="tx1"/>
              </a:solidFill>
              <a:miter lim="800000"/>
              <a:headEnd/>
              <a:tailEnd/>
            </a:ln>
          </p:spPr>
          <p:txBody>
            <a:bodyPr wrap="none" anchor="ctr"/>
            <a:lstStyle/>
            <a:p>
              <a:endParaRPr lang="en-US"/>
            </a:p>
          </p:txBody>
        </p:sp>
      </p:grpSp>
      <p:sp>
        <p:nvSpPr>
          <p:cNvPr id="186450" name="Line 368"/>
          <p:cNvSpPr>
            <a:spLocks noChangeShapeType="1"/>
          </p:cNvSpPr>
          <p:nvPr/>
        </p:nvSpPr>
        <p:spPr bwMode="auto">
          <a:xfrm>
            <a:off x="2286000" y="3409950"/>
            <a:ext cx="457200" cy="0"/>
          </a:xfrm>
          <a:prstGeom prst="line">
            <a:avLst/>
          </a:prstGeom>
          <a:noFill/>
          <a:ln w="38100">
            <a:solidFill>
              <a:schemeClr val="tx1"/>
            </a:solidFill>
            <a:round/>
            <a:headEnd/>
            <a:tailEnd/>
          </a:ln>
        </p:spPr>
        <p:txBody>
          <a:bodyPr/>
          <a:lstStyle/>
          <a:p>
            <a:endParaRPr lang="en-US"/>
          </a:p>
        </p:txBody>
      </p:sp>
      <p:grpSp>
        <p:nvGrpSpPr>
          <p:cNvPr id="186451" name="Group 369"/>
          <p:cNvGrpSpPr>
            <a:grpSpLocks/>
          </p:cNvGrpSpPr>
          <p:nvPr/>
        </p:nvGrpSpPr>
        <p:grpSpPr bwMode="auto">
          <a:xfrm>
            <a:off x="2438400" y="3321050"/>
            <a:ext cx="173038" cy="173038"/>
            <a:chOff x="3744" y="2880"/>
            <a:chExt cx="109" cy="109"/>
          </a:xfrm>
        </p:grpSpPr>
        <p:sp>
          <p:nvSpPr>
            <p:cNvPr id="186595" name="Oval 370"/>
            <p:cNvSpPr>
              <a:spLocks noChangeArrowheads="1"/>
            </p:cNvSpPr>
            <p:nvPr/>
          </p:nvSpPr>
          <p:spPr bwMode="auto">
            <a:xfrm>
              <a:off x="3744" y="2880"/>
              <a:ext cx="109" cy="109"/>
            </a:xfrm>
            <a:prstGeom prst="ellipse">
              <a:avLst/>
            </a:prstGeom>
            <a:solidFill>
              <a:schemeClr val="bg2"/>
            </a:solidFill>
            <a:ln w="9525">
              <a:solidFill>
                <a:schemeClr val="tx1"/>
              </a:solidFill>
              <a:round/>
              <a:headEnd/>
              <a:tailEnd/>
            </a:ln>
          </p:spPr>
          <p:txBody>
            <a:bodyPr wrap="none" anchor="ctr"/>
            <a:lstStyle/>
            <a:p>
              <a:endParaRPr lang="en-US"/>
            </a:p>
          </p:txBody>
        </p:sp>
        <p:grpSp>
          <p:nvGrpSpPr>
            <p:cNvPr id="186596" name="Group 371"/>
            <p:cNvGrpSpPr>
              <a:grpSpLocks/>
            </p:cNvGrpSpPr>
            <p:nvPr/>
          </p:nvGrpSpPr>
          <p:grpSpPr bwMode="auto">
            <a:xfrm>
              <a:off x="3774" y="2902"/>
              <a:ext cx="48" cy="75"/>
              <a:chOff x="1872" y="2016"/>
              <a:chExt cx="48" cy="75"/>
            </a:xfrm>
          </p:grpSpPr>
          <p:sp>
            <p:nvSpPr>
              <p:cNvPr id="186597" name="AutoShape 372"/>
              <p:cNvSpPr>
                <a:spLocks noChangeArrowheads="1"/>
              </p:cNvSpPr>
              <p:nvPr/>
            </p:nvSpPr>
            <p:spPr bwMode="auto">
              <a:xfrm flipH="1" flipV="1">
                <a:off x="1872" y="2016"/>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6598" name="Line 373"/>
              <p:cNvSpPr>
                <a:spLocks noChangeShapeType="1"/>
              </p:cNvSpPr>
              <p:nvPr/>
            </p:nvSpPr>
            <p:spPr bwMode="auto">
              <a:xfrm>
                <a:off x="1896" y="2056"/>
                <a:ext cx="0" cy="35"/>
              </a:xfrm>
              <a:prstGeom prst="line">
                <a:avLst/>
              </a:prstGeom>
              <a:noFill/>
              <a:ln w="9525">
                <a:solidFill>
                  <a:schemeClr val="tx1"/>
                </a:solidFill>
                <a:round/>
                <a:headEnd/>
                <a:tailEnd/>
              </a:ln>
            </p:spPr>
            <p:txBody>
              <a:bodyPr/>
              <a:lstStyle/>
              <a:p>
                <a:endParaRPr lang="en-US"/>
              </a:p>
            </p:txBody>
          </p:sp>
        </p:grpSp>
      </p:grpSp>
      <p:sp>
        <p:nvSpPr>
          <p:cNvPr id="186452" name="Line 374"/>
          <p:cNvSpPr>
            <a:spLocks noChangeShapeType="1"/>
          </p:cNvSpPr>
          <p:nvPr/>
        </p:nvSpPr>
        <p:spPr bwMode="auto">
          <a:xfrm>
            <a:off x="2286000" y="4143375"/>
            <a:ext cx="457200" cy="0"/>
          </a:xfrm>
          <a:prstGeom prst="line">
            <a:avLst/>
          </a:prstGeom>
          <a:noFill/>
          <a:ln w="38100">
            <a:solidFill>
              <a:schemeClr val="bg2"/>
            </a:solidFill>
            <a:round/>
            <a:headEnd/>
            <a:tailEnd/>
          </a:ln>
        </p:spPr>
        <p:txBody>
          <a:bodyPr/>
          <a:lstStyle/>
          <a:p>
            <a:endParaRPr lang="en-US"/>
          </a:p>
        </p:txBody>
      </p:sp>
      <p:grpSp>
        <p:nvGrpSpPr>
          <p:cNvPr id="186453" name="Group 375"/>
          <p:cNvGrpSpPr>
            <a:grpSpLocks/>
          </p:cNvGrpSpPr>
          <p:nvPr/>
        </p:nvGrpSpPr>
        <p:grpSpPr bwMode="auto">
          <a:xfrm>
            <a:off x="2438400" y="4051300"/>
            <a:ext cx="173038" cy="173038"/>
            <a:chOff x="4080" y="2832"/>
            <a:chExt cx="109" cy="109"/>
          </a:xfrm>
        </p:grpSpPr>
        <p:grpSp>
          <p:nvGrpSpPr>
            <p:cNvPr id="186591" name="Group 376"/>
            <p:cNvGrpSpPr>
              <a:grpSpLocks/>
            </p:cNvGrpSpPr>
            <p:nvPr/>
          </p:nvGrpSpPr>
          <p:grpSpPr bwMode="auto">
            <a:xfrm>
              <a:off x="4080" y="2832"/>
              <a:ext cx="109" cy="109"/>
              <a:chOff x="851" y="1955"/>
              <a:chExt cx="109" cy="109"/>
            </a:xfrm>
          </p:grpSpPr>
          <p:sp>
            <p:nvSpPr>
              <p:cNvPr id="186593" name="Freeform 377"/>
              <p:cNvSpPr>
                <a:spLocks/>
              </p:cNvSpPr>
              <p:nvPr/>
            </p:nvSpPr>
            <p:spPr bwMode="auto">
              <a:xfrm>
                <a:off x="866" y="1970"/>
                <a:ext cx="78" cy="76"/>
              </a:xfrm>
              <a:custGeom>
                <a:avLst/>
                <a:gdLst>
                  <a:gd name="T0" fmla="*/ 78 w 78"/>
                  <a:gd name="T1" fmla="*/ 0 h 76"/>
                  <a:gd name="T2" fmla="*/ 0 w 78"/>
                  <a:gd name="T3" fmla="*/ 76 h 76"/>
                  <a:gd name="T4" fmla="*/ 0 60000 65536"/>
                  <a:gd name="T5" fmla="*/ 0 60000 65536"/>
                  <a:gd name="T6" fmla="*/ 0 w 78"/>
                  <a:gd name="T7" fmla="*/ 0 h 76"/>
                  <a:gd name="T8" fmla="*/ 78 w 78"/>
                  <a:gd name="T9" fmla="*/ 76 h 76"/>
                </a:gdLst>
                <a:ahLst/>
                <a:cxnLst>
                  <a:cxn ang="T4">
                    <a:pos x="T0" y="T1"/>
                  </a:cxn>
                  <a:cxn ang="T5">
                    <a:pos x="T2" y="T3"/>
                  </a:cxn>
                </a:cxnLst>
                <a:rect l="T6" t="T7" r="T8" b="T9"/>
                <a:pathLst>
                  <a:path w="78" h="76">
                    <a:moveTo>
                      <a:pt x="78" y="0"/>
                    </a:moveTo>
                    <a:lnTo>
                      <a:pt x="0" y="76"/>
                    </a:lnTo>
                  </a:path>
                </a:pathLst>
              </a:custGeom>
              <a:solidFill>
                <a:srgbClr val="B2B2B2"/>
              </a:solidFill>
              <a:ln w="9525">
                <a:solidFill>
                  <a:schemeClr val="tx1"/>
                </a:solidFill>
                <a:round/>
                <a:headEnd type="none" w="med" len="med"/>
                <a:tailEnd type="none" w="med" len="med"/>
              </a:ln>
            </p:spPr>
            <p:txBody>
              <a:bodyPr/>
              <a:lstStyle/>
              <a:p>
                <a:endParaRPr lang="en-US"/>
              </a:p>
            </p:txBody>
          </p:sp>
          <p:sp>
            <p:nvSpPr>
              <p:cNvPr id="186594" name="Oval 378"/>
              <p:cNvSpPr>
                <a:spLocks noChangeArrowheads="1"/>
              </p:cNvSpPr>
              <p:nvPr/>
            </p:nvSpPr>
            <p:spPr bwMode="auto">
              <a:xfrm>
                <a:off x="851" y="1955"/>
                <a:ext cx="109" cy="109"/>
              </a:xfrm>
              <a:prstGeom prst="ellipse">
                <a:avLst/>
              </a:prstGeom>
              <a:solidFill>
                <a:srgbClr val="B2B2B2"/>
              </a:solidFill>
              <a:ln w="9525">
                <a:solidFill>
                  <a:schemeClr val="tx1"/>
                </a:solidFill>
                <a:round/>
                <a:headEnd/>
                <a:tailEnd/>
              </a:ln>
            </p:spPr>
            <p:txBody>
              <a:bodyPr wrap="none" anchor="ctr"/>
              <a:lstStyle/>
              <a:p>
                <a:endParaRPr lang="en-US"/>
              </a:p>
            </p:txBody>
          </p:sp>
        </p:grpSp>
        <p:sp>
          <p:nvSpPr>
            <p:cNvPr id="186592" name="Freeform 379"/>
            <p:cNvSpPr>
              <a:spLocks noChangeAspect="1"/>
            </p:cNvSpPr>
            <p:nvPr/>
          </p:nvSpPr>
          <p:spPr bwMode="auto">
            <a:xfrm>
              <a:off x="4103" y="2845"/>
              <a:ext cx="58" cy="79"/>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sp>
        <p:nvSpPr>
          <p:cNvPr id="186454" name="Line 380"/>
          <p:cNvSpPr>
            <a:spLocks noChangeShapeType="1"/>
          </p:cNvSpPr>
          <p:nvPr/>
        </p:nvSpPr>
        <p:spPr bwMode="auto">
          <a:xfrm>
            <a:off x="2286000" y="3067050"/>
            <a:ext cx="457200" cy="0"/>
          </a:xfrm>
          <a:prstGeom prst="line">
            <a:avLst/>
          </a:prstGeom>
          <a:noFill/>
          <a:ln w="38100">
            <a:pattFill prst="wdUpDiag">
              <a:fgClr>
                <a:schemeClr val="tx2"/>
              </a:fgClr>
              <a:bgClr>
                <a:srgbClr val="FF9900"/>
              </a:bgClr>
            </a:pattFill>
            <a:round/>
            <a:headEnd/>
            <a:tailEnd/>
          </a:ln>
        </p:spPr>
        <p:txBody>
          <a:bodyPr/>
          <a:lstStyle/>
          <a:p>
            <a:endParaRPr lang="en-US"/>
          </a:p>
        </p:txBody>
      </p:sp>
      <p:grpSp>
        <p:nvGrpSpPr>
          <p:cNvPr id="186455" name="Group 381"/>
          <p:cNvGrpSpPr>
            <a:grpSpLocks/>
          </p:cNvGrpSpPr>
          <p:nvPr/>
        </p:nvGrpSpPr>
        <p:grpSpPr bwMode="auto">
          <a:xfrm>
            <a:off x="2438400" y="2970213"/>
            <a:ext cx="173038" cy="173037"/>
            <a:chOff x="4080" y="2496"/>
            <a:chExt cx="109" cy="109"/>
          </a:xfrm>
        </p:grpSpPr>
        <p:sp>
          <p:nvSpPr>
            <p:cNvPr id="186589" name="Oval 382"/>
            <p:cNvSpPr>
              <a:spLocks noChangeArrowheads="1"/>
            </p:cNvSpPr>
            <p:nvPr/>
          </p:nvSpPr>
          <p:spPr bwMode="auto">
            <a:xfrm>
              <a:off x="4080" y="2496"/>
              <a:ext cx="109" cy="109"/>
            </a:xfrm>
            <a:prstGeom prst="ellipse">
              <a:avLst/>
            </a:prstGeom>
            <a:solidFill>
              <a:srgbClr val="FF9900"/>
            </a:solidFill>
            <a:ln w="9525">
              <a:solidFill>
                <a:schemeClr val="tx1"/>
              </a:solidFill>
              <a:round/>
              <a:headEnd/>
              <a:tailEnd/>
            </a:ln>
          </p:spPr>
          <p:txBody>
            <a:bodyPr wrap="none" anchor="ctr"/>
            <a:lstStyle/>
            <a:p>
              <a:endParaRPr lang="en-US"/>
            </a:p>
          </p:txBody>
        </p:sp>
        <p:sp>
          <p:nvSpPr>
            <p:cNvPr id="186590" name="AutoShape 383"/>
            <p:cNvSpPr>
              <a:spLocks noChangeArrowheads="1"/>
            </p:cNvSpPr>
            <p:nvPr/>
          </p:nvSpPr>
          <p:spPr bwMode="auto">
            <a:xfrm>
              <a:off x="4106" y="2502"/>
              <a:ext cx="48" cy="96"/>
            </a:xfrm>
            <a:prstGeom prst="lightningBolt">
              <a:avLst/>
            </a:prstGeom>
            <a:solidFill>
              <a:schemeClr val="tx1"/>
            </a:solidFill>
            <a:ln w="9525">
              <a:solidFill>
                <a:schemeClr val="tx1"/>
              </a:solidFill>
              <a:miter lim="800000"/>
              <a:headEnd/>
              <a:tailEnd/>
            </a:ln>
          </p:spPr>
          <p:txBody>
            <a:bodyPr wrap="none" anchor="ctr"/>
            <a:lstStyle/>
            <a:p>
              <a:endParaRPr lang="en-US"/>
            </a:p>
          </p:txBody>
        </p:sp>
      </p:grpSp>
      <p:sp>
        <p:nvSpPr>
          <p:cNvPr id="186456" name="Line 384"/>
          <p:cNvSpPr>
            <a:spLocks noChangeShapeType="1"/>
          </p:cNvSpPr>
          <p:nvPr/>
        </p:nvSpPr>
        <p:spPr bwMode="auto">
          <a:xfrm>
            <a:off x="2286000" y="3771900"/>
            <a:ext cx="457200" cy="0"/>
          </a:xfrm>
          <a:prstGeom prst="line">
            <a:avLst/>
          </a:prstGeom>
          <a:noFill/>
          <a:ln w="38100">
            <a:pattFill prst="wdUpDiag">
              <a:fgClr>
                <a:schemeClr val="tx1"/>
              </a:fgClr>
              <a:bgClr>
                <a:srgbClr val="B2B2B2"/>
              </a:bgClr>
            </a:pattFill>
            <a:round/>
            <a:headEnd/>
            <a:tailEnd/>
          </a:ln>
        </p:spPr>
        <p:txBody>
          <a:bodyPr/>
          <a:lstStyle/>
          <a:p>
            <a:endParaRPr lang="en-US"/>
          </a:p>
        </p:txBody>
      </p:sp>
      <p:grpSp>
        <p:nvGrpSpPr>
          <p:cNvPr id="186457" name="Group 385"/>
          <p:cNvGrpSpPr>
            <a:grpSpLocks/>
          </p:cNvGrpSpPr>
          <p:nvPr/>
        </p:nvGrpSpPr>
        <p:grpSpPr bwMode="auto">
          <a:xfrm>
            <a:off x="2438400" y="3681413"/>
            <a:ext cx="173038" cy="173037"/>
            <a:chOff x="3744" y="2880"/>
            <a:chExt cx="109" cy="109"/>
          </a:xfrm>
        </p:grpSpPr>
        <p:sp>
          <p:nvSpPr>
            <p:cNvPr id="186585" name="Oval 386"/>
            <p:cNvSpPr>
              <a:spLocks noChangeArrowheads="1"/>
            </p:cNvSpPr>
            <p:nvPr/>
          </p:nvSpPr>
          <p:spPr bwMode="auto">
            <a:xfrm>
              <a:off x="3744" y="2880"/>
              <a:ext cx="109" cy="109"/>
            </a:xfrm>
            <a:prstGeom prst="ellipse">
              <a:avLst/>
            </a:prstGeom>
            <a:solidFill>
              <a:schemeClr val="bg2"/>
            </a:solidFill>
            <a:ln w="9525">
              <a:solidFill>
                <a:schemeClr val="tx1"/>
              </a:solidFill>
              <a:round/>
              <a:headEnd/>
              <a:tailEnd/>
            </a:ln>
          </p:spPr>
          <p:txBody>
            <a:bodyPr wrap="none" anchor="ctr"/>
            <a:lstStyle/>
            <a:p>
              <a:endParaRPr lang="en-US"/>
            </a:p>
          </p:txBody>
        </p:sp>
        <p:grpSp>
          <p:nvGrpSpPr>
            <p:cNvPr id="186586" name="Group 387"/>
            <p:cNvGrpSpPr>
              <a:grpSpLocks/>
            </p:cNvGrpSpPr>
            <p:nvPr/>
          </p:nvGrpSpPr>
          <p:grpSpPr bwMode="auto">
            <a:xfrm>
              <a:off x="3774" y="2902"/>
              <a:ext cx="48" cy="75"/>
              <a:chOff x="1872" y="2016"/>
              <a:chExt cx="48" cy="75"/>
            </a:xfrm>
          </p:grpSpPr>
          <p:sp>
            <p:nvSpPr>
              <p:cNvPr id="186587" name="AutoShape 388"/>
              <p:cNvSpPr>
                <a:spLocks noChangeArrowheads="1"/>
              </p:cNvSpPr>
              <p:nvPr/>
            </p:nvSpPr>
            <p:spPr bwMode="auto">
              <a:xfrm flipH="1" flipV="1">
                <a:off x="1872" y="2016"/>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6588" name="Line 389"/>
              <p:cNvSpPr>
                <a:spLocks noChangeShapeType="1"/>
              </p:cNvSpPr>
              <p:nvPr/>
            </p:nvSpPr>
            <p:spPr bwMode="auto">
              <a:xfrm>
                <a:off x="1896" y="2056"/>
                <a:ext cx="0" cy="35"/>
              </a:xfrm>
              <a:prstGeom prst="line">
                <a:avLst/>
              </a:prstGeom>
              <a:noFill/>
              <a:ln w="9525">
                <a:solidFill>
                  <a:schemeClr val="tx1"/>
                </a:solidFill>
                <a:round/>
                <a:headEnd/>
                <a:tailEnd/>
              </a:ln>
            </p:spPr>
            <p:txBody>
              <a:bodyPr/>
              <a:lstStyle/>
              <a:p>
                <a:endParaRPr lang="en-US"/>
              </a:p>
            </p:txBody>
          </p:sp>
        </p:grpSp>
      </p:grpSp>
      <p:sp>
        <p:nvSpPr>
          <p:cNvPr id="186458" name="Line 390"/>
          <p:cNvSpPr>
            <a:spLocks noChangeShapeType="1"/>
          </p:cNvSpPr>
          <p:nvPr/>
        </p:nvSpPr>
        <p:spPr bwMode="auto">
          <a:xfrm>
            <a:off x="2286000" y="4514850"/>
            <a:ext cx="457200" cy="0"/>
          </a:xfrm>
          <a:prstGeom prst="line">
            <a:avLst/>
          </a:prstGeom>
          <a:noFill/>
          <a:ln w="38100">
            <a:pattFill prst="wdUpDiag">
              <a:fgClr>
                <a:srgbClr val="99CCFF"/>
              </a:fgClr>
              <a:bgClr>
                <a:schemeClr val="bg2"/>
              </a:bgClr>
            </a:pattFill>
            <a:round/>
            <a:headEnd/>
            <a:tailEnd/>
          </a:ln>
        </p:spPr>
        <p:txBody>
          <a:bodyPr/>
          <a:lstStyle/>
          <a:p>
            <a:endParaRPr lang="en-US"/>
          </a:p>
        </p:txBody>
      </p:sp>
      <p:grpSp>
        <p:nvGrpSpPr>
          <p:cNvPr id="186459" name="Group 391"/>
          <p:cNvGrpSpPr>
            <a:grpSpLocks/>
          </p:cNvGrpSpPr>
          <p:nvPr/>
        </p:nvGrpSpPr>
        <p:grpSpPr bwMode="auto">
          <a:xfrm>
            <a:off x="2438400" y="4424363"/>
            <a:ext cx="173038" cy="173037"/>
            <a:chOff x="4080" y="2832"/>
            <a:chExt cx="109" cy="109"/>
          </a:xfrm>
        </p:grpSpPr>
        <p:grpSp>
          <p:nvGrpSpPr>
            <p:cNvPr id="186581" name="Group 392"/>
            <p:cNvGrpSpPr>
              <a:grpSpLocks/>
            </p:cNvGrpSpPr>
            <p:nvPr/>
          </p:nvGrpSpPr>
          <p:grpSpPr bwMode="auto">
            <a:xfrm>
              <a:off x="4080" y="2832"/>
              <a:ext cx="109" cy="109"/>
              <a:chOff x="851" y="1955"/>
              <a:chExt cx="109" cy="109"/>
            </a:xfrm>
          </p:grpSpPr>
          <p:sp>
            <p:nvSpPr>
              <p:cNvPr id="186583" name="Freeform 393"/>
              <p:cNvSpPr>
                <a:spLocks/>
              </p:cNvSpPr>
              <p:nvPr/>
            </p:nvSpPr>
            <p:spPr bwMode="auto">
              <a:xfrm>
                <a:off x="866" y="1970"/>
                <a:ext cx="78" cy="76"/>
              </a:xfrm>
              <a:custGeom>
                <a:avLst/>
                <a:gdLst>
                  <a:gd name="T0" fmla="*/ 78 w 78"/>
                  <a:gd name="T1" fmla="*/ 0 h 76"/>
                  <a:gd name="T2" fmla="*/ 0 w 78"/>
                  <a:gd name="T3" fmla="*/ 76 h 76"/>
                  <a:gd name="T4" fmla="*/ 0 60000 65536"/>
                  <a:gd name="T5" fmla="*/ 0 60000 65536"/>
                  <a:gd name="T6" fmla="*/ 0 w 78"/>
                  <a:gd name="T7" fmla="*/ 0 h 76"/>
                  <a:gd name="T8" fmla="*/ 78 w 78"/>
                  <a:gd name="T9" fmla="*/ 76 h 76"/>
                </a:gdLst>
                <a:ahLst/>
                <a:cxnLst>
                  <a:cxn ang="T4">
                    <a:pos x="T0" y="T1"/>
                  </a:cxn>
                  <a:cxn ang="T5">
                    <a:pos x="T2" y="T3"/>
                  </a:cxn>
                </a:cxnLst>
                <a:rect l="T6" t="T7" r="T8" b="T9"/>
                <a:pathLst>
                  <a:path w="78" h="76">
                    <a:moveTo>
                      <a:pt x="78" y="0"/>
                    </a:moveTo>
                    <a:lnTo>
                      <a:pt x="0" y="76"/>
                    </a:lnTo>
                  </a:path>
                </a:pathLst>
              </a:custGeom>
              <a:solidFill>
                <a:srgbClr val="B2B2B2"/>
              </a:solidFill>
              <a:ln w="9525">
                <a:solidFill>
                  <a:schemeClr val="tx1"/>
                </a:solidFill>
                <a:round/>
                <a:headEnd type="none" w="med" len="med"/>
                <a:tailEnd type="none" w="med" len="med"/>
              </a:ln>
            </p:spPr>
            <p:txBody>
              <a:bodyPr/>
              <a:lstStyle/>
              <a:p>
                <a:endParaRPr lang="en-US"/>
              </a:p>
            </p:txBody>
          </p:sp>
          <p:sp>
            <p:nvSpPr>
              <p:cNvPr id="186584" name="Oval 394"/>
              <p:cNvSpPr>
                <a:spLocks noChangeArrowheads="1"/>
              </p:cNvSpPr>
              <p:nvPr/>
            </p:nvSpPr>
            <p:spPr bwMode="auto">
              <a:xfrm>
                <a:off x="851" y="1955"/>
                <a:ext cx="109" cy="109"/>
              </a:xfrm>
              <a:prstGeom prst="ellipse">
                <a:avLst/>
              </a:prstGeom>
              <a:solidFill>
                <a:srgbClr val="B2B2B2"/>
              </a:solidFill>
              <a:ln w="9525">
                <a:solidFill>
                  <a:schemeClr val="tx1"/>
                </a:solidFill>
                <a:round/>
                <a:headEnd/>
                <a:tailEnd/>
              </a:ln>
            </p:spPr>
            <p:txBody>
              <a:bodyPr wrap="none" anchor="ctr"/>
              <a:lstStyle/>
              <a:p>
                <a:endParaRPr lang="en-US"/>
              </a:p>
            </p:txBody>
          </p:sp>
        </p:grpSp>
        <p:sp>
          <p:nvSpPr>
            <p:cNvPr id="186582" name="Freeform 395"/>
            <p:cNvSpPr>
              <a:spLocks noChangeAspect="1"/>
            </p:cNvSpPr>
            <p:nvPr/>
          </p:nvSpPr>
          <p:spPr bwMode="auto">
            <a:xfrm>
              <a:off x="4103" y="2845"/>
              <a:ext cx="58" cy="79"/>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nvGrpSpPr>
          <p:cNvPr id="186460" name="Group 396"/>
          <p:cNvGrpSpPr>
            <a:grpSpLocks/>
          </p:cNvGrpSpPr>
          <p:nvPr/>
        </p:nvGrpSpPr>
        <p:grpSpPr bwMode="auto">
          <a:xfrm>
            <a:off x="2895600" y="2616200"/>
            <a:ext cx="457200" cy="173038"/>
            <a:chOff x="5088" y="471"/>
            <a:chExt cx="288" cy="109"/>
          </a:xfrm>
        </p:grpSpPr>
        <p:sp>
          <p:nvSpPr>
            <p:cNvPr id="186577" name="Line 397"/>
            <p:cNvSpPr>
              <a:spLocks noChangeShapeType="1"/>
            </p:cNvSpPr>
            <p:nvPr/>
          </p:nvSpPr>
          <p:spPr bwMode="auto">
            <a:xfrm>
              <a:off x="5088" y="528"/>
              <a:ext cx="288" cy="0"/>
            </a:xfrm>
            <a:prstGeom prst="line">
              <a:avLst/>
            </a:prstGeom>
            <a:noFill/>
            <a:ln w="38100">
              <a:solidFill>
                <a:srgbClr val="FF9900"/>
              </a:solidFill>
              <a:round/>
              <a:headEnd/>
              <a:tailEnd/>
            </a:ln>
          </p:spPr>
          <p:txBody>
            <a:bodyPr/>
            <a:lstStyle/>
            <a:p>
              <a:endParaRPr lang="en-US"/>
            </a:p>
          </p:txBody>
        </p:sp>
        <p:grpSp>
          <p:nvGrpSpPr>
            <p:cNvPr id="186578" name="Group 398"/>
            <p:cNvGrpSpPr>
              <a:grpSpLocks/>
            </p:cNvGrpSpPr>
            <p:nvPr/>
          </p:nvGrpSpPr>
          <p:grpSpPr bwMode="auto">
            <a:xfrm>
              <a:off x="5184" y="471"/>
              <a:ext cx="109" cy="109"/>
              <a:chOff x="4080" y="2496"/>
              <a:chExt cx="109" cy="109"/>
            </a:xfrm>
          </p:grpSpPr>
          <p:sp>
            <p:nvSpPr>
              <p:cNvPr id="186579" name="Oval 399"/>
              <p:cNvSpPr>
                <a:spLocks noChangeArrowheads="1"/>
              </p:cNvSpPr>
              <p:nvPr/>
            </p:nvSpPr>
            <p:spPr bwMode="auto">
              <a:xfrm>
                <a:off x="4080" y="2496"/>
                <a:ext cx="109" cy="109"/>
              </a:xfrm>
              <a:prstGeom prst="ellipse">
                <a:avLst/>
              </a:prstGeom>
              <a:solidFill>
                <a:srgbClr val="FF9900"/>
              </a:solidFill>
              <a:ln w="9525">
                <a:solidFill>
                  <a:schemeClr val="tx1"/>
                </a:solidFill>
                <a:round/>
                <a:headEnd/>
                <a:tailEnd/>
              </a:ln>
            </p:spPr>
            <p:txBody>
              <a:bodyPr wrap="none" anchor="ctr"/>
              <a:lstStyle/>
              <a:p>
                <a:endParaRPr lang="en-US"/>
              </a:p>
            </p:txBody>
          </p:sp>
          <p:sp>
            <p:nvSpPr>
              <p:cNvPr id="186580" name="AutoShape 400"/>
              <p:cNvSpPr>
                <a:spLocks noChangeArrowheads="1"/>
              </p:cNvSpPr>
              <p:nvPr/>
            </p:nvSpPr>
            <p:spPr bwMode="auto">
              <a:xfrm>
                <a:off x="4106" y="2502"/>
                <a:ext cx="48" cy="96"/>
              </a:xfrm>
              <a:prstGeom prst="lightningBolt">
                <a:avLst/>
              </a:prstGeom>
              <a:solidFill>
                <a:schemeClr val="tx1"/>
              </a:solidFill>
              <a:ln w="9525">
                <a:solidFill>
                  <a:schemeClr val="tx1"/>
                </a:solidFill>
                <a:miter lim="800000"/>
                <a:headEnd/>
                <a:tailEnd/>
              </a:ln>
            </p:spPr>
            <p:txBody>
              <a:bodyPr wrap="none" anchor="ctr"/>
              <a:lstStyle/>
              <a:p>
                <a:endParaRPr lang="en-US"/>
              </a:p>
            </p:txBody>
          </p:sp>
        </p:grpSp>
      </p:grpSp>
      <p:grpSp>
        <p:nvGrpSpPr>
          <p:cNvPr id="186461" name="Group 401"/>
          <p:cNvGrpSpPr>
            <a:grpSpLocks/>
          </p:cNvGrpSpPr>
          <p:nvPr/>
        </p:nvGrpSpPr>
        <p:grpSpPr bwMode="auto">
          <a:xfrm>
            <a:off x="2895600" y="2968625"/>
            <a:ext cx="457200" cy="173038"/>
            <a:chOff x="5088" y="707"/>
            <a:chExt cx="288" cy="109"/>
          </a:xfrm>
        </p:grpSpPr>
        <p:sp>
          <p:nvSpPr>
            <p:cNvPr id="186573" name="Line 402"/>
            <p:cNvSpPr>
              <a:spLocks noChangeShapeType="1"/>
            </p:cNvSpPr>
            <p:nvPr/>
          </p:nvSpPr>
          <p:spPr bwMode="auto">
            <a:xfrm>
              <a:off x="5088" y="768"/>
              <a:ext cx="288" cy="0"/>
            </a:xfrm>
            <a:prstGeom prst="line">
              <a:avLst/>
            </a:prstGeom>
            <a:noFill/>
            <a:ln w="38100">
              <a:pattFill prst="wdUpDiag">
                <a:fgClr>
                  <a:schemeClr val="tx2"/>
                </a:fgClr>
                <a:bgClr>
                  <a:srgbClr val="FF9900"/>
                </a:bgClr>
              </a:pattFill>
              <a:round/>
              <a:headEnd/>
              <a:tailEnd/>
            </a:ln>
          </p:spPr>
          <p:txBody>
            <a:bodyPr/>
            <a:lstStyle/>
            <a:p>
              <a:endParaRPr lang="en-US"/>
            </a:p>
          </p:txBody>
        </p:sp>
        <p:grpSp>
          <p:nvGrpSpPr>
            <p:cNvPr id="186574" name="Group 403"/>
            <p:cNvGrpSpPr>
              <a:grpSpLocks/>
            </p:cNvGrpSpPr>
            <p:nvPr/>
          </p:nvGrpSpPr>
          <p:grpSpPr bwMode="auto">
            <a:xfrm>
              <a:off x="5184" y="707"/>
              <a:ext cx="109" cy="109"/>
              <a:chOff x="4080" y="2496"/>
              <a:chExt cx="109" cy="109"/>
            </a:xfrm>
          </p:grpSpPr>
          <p:sp>
            <p:nvSpPr>
              <p:cNvPr id="186575" name="Oval 404"/>
              <p:cNvSpPr>
                <a:spLocks noChangeArrowheads="1"/>
              </p:cNvSpPr>
              <p:nvPr/>
            </p:nvSpPr>
            <p:spPr bwMode="auto">
              <a:xfrm>
                <a:off x="4080" y="2496"/>
                <a:ext cx="109" cy="109"/>
              </a:xfrm>
              <a:prstGeom prst="ellipse">
                <a:avLst/>
              </a:prstGeom>
              <a:solidFill>
                <a:srgbClr val="FF9900"/>
              </a:solidFill>
              <a:ln w="9525">
                <a:solidFill>
                  <a:schemeClr val="tx1"/>
                </a:solidFill>
                <a:round/>
                <a:headEnd/>
                <a:tailEnd/>
              </a:ln>
            </p:spPr>
            <p:txBody>
              <a:bodyPr wrap="none" anchor="ctr"/>
              <a:lstStyle/>
              <a:p>
                <a:endParaRPr lang="en-US"/>
              </a:p>
            </p:txBody>
          </p:sp>
          <p:sp>
            <p:nvSpPr>
              <p:cNvPr id="186576" name="AutoShape 405"/>
              <p:cNvSpPr>
                <a:spLocks noChangeArrowheads="1"/>
              </p:cNvSpPr>
              <p:nvPr/>
            </p:nvSpPr>
            <p:spPr bwMode="auto">
              <a:xfrm>
                <a:off x="4106" y="2502"/>
                <a:ext cx="48" cy="96"/>
              </a:xfrm>
              <a:prstGeom prst="lightningBolt">
                <a:avLst/>
              </a:prstGeom>
              <a:solidFill>
                <a:schemeClr val="tx1"/>
              </a:solidFill>
              <a:ln w="9525">
                <a:solidFill>
                  <a:schemeClr val="tx1"/>
                </a:solidFill>
                <a:miter lim="800000"/>
                <a:headEnd/>
                <a:tailEnd/>
              </a:ln>
            </p:spPr>
            <p:txBody>
              <a:bodyPr wrap="none" anchor="ctr"/>
              <a:lstStyle/>
              <a:p>
                <a:endParaRPr lang="en-US"/>
              </a:p>
            </p:txBody>
          </p:sp>
        </p:grpSp>
      </p:grpSp>
      <p:grpSp>
        <p:nvGrpSpPr>
          <p:cNvPr id="186462" name="Group 406"/>
          <p:cNvGrpSpPr>
            <a:grpSpLocks/>
          </p:cNvGrpSpPr>
          <p:nvPr/>
        </p:nvGrpSpPr>
        <p:grpSpPr bwMode="auto">
          <a:xfrm>
            <a:off x="2895600" y="3325813"/>
            <a:ext cx="457200" cy="173037"/>
            <a:chOff x="5088" y="904"/>
            <a:chExt cx="288" cy="109"/>
          </a:xfrm>
        </p:grpSpPr>
        <p:sp>
          <p:nvSpPr>
            <p:cNvPr id="186567" name="Line 407"/>
            <p:cNvSpPr>
              <a:spLocks noChangeShapeType="1"/>
            </p:cNvSpPr>
            <p:nvPr/>
          </p:nvSpPr>
          <p:spPr bwMode="auto">
            <a:xfrm>
              <a:off x="5088" y="960"/>
              <a:ext cx="288" cy="0"/>
            </a:xfrm>
            <a:prstGeom prst="line">
              <a:avLst/>
            </a:prstGeom>
            <a:noFill/>
            <a:ln w="38100">
              <a:solidFill>
                <a:schemeClr val="tx1"/>
              </a:solidFill>
              <a:round/>
              <a:headEnd/>
              <a:tailEnd/>
            </a:ln>
          </p:spPr>
          <p:txBody>
            <a:bodyPr/>
            <a:lstStyle/>
            <a:p>
              <a:endParaRPr lang="en-US"/>
            </a:p>
          </p:txBody>
        </p:sp>
        <p:grpSp>
          <p:nvGrpSpPr>
            <p:cNvPr id="186568" name="Group 408"/>
            <p:cNvGrpSpPr>
              <a:grpSpLocks/>
            </p:cNvGrpSpPr>
            <p:nvPr/>
          </p:nvGrpSpPr>
          <p:grpSpPr bwMode="auto">
            <a:xfrm>
              <a:off x="5184" y="904"/>
              <a:ext cx="109" cy="109"/>
              <a:chOff x="3744" y="2880"/>
              <a:chExt cx="109" cy="109"/>
            </a:xfrm>
          </p:grpSpPr>
          <p:sp>
            <p:nvSpPr>
              <p:cNvPr id="186569" name="Oval 409"/>
              <p:cNvSpPr>
                <a:spLocks noChangeArrowheads="1"/>
              </p:cNvSpPr>
              <p:nvPr/>
            </p:nvSpPr>
            <p:spPr bwMode="auto">
              <a:xfrm>
                <a:off x="3744" y="2880"/>
                <a:ext cx="109" cy="109"/>
              </a:xfrm>
              <a:prstGeom prst="ellipse">
                <a:avLst/>
              </a:prstGeom>
              <a:solidFill>
                <a:schemeClr val="bg2"/>
              </a:solidFill>
              <a:ln w="9525">
                <a:solidFill>
                  <a:schemeClr val="tx1"/>
                </a:solidFill>
                <a:round/>
                <a:headEnd/>
                <a:tailEnd/>
              </a:ln>
            </p:spPr>
            <p:txBody>
              <a:bodyPr wrap="none" anchor="ctr"/>
              <a:lstStyle/>
              <a:p>
                <a:endParaRPr lang="en-US"/>
              </a:p>
            </p:txBody>
          </p:sp>
          <p:grpSp>
            <p:nvGrpSpPr>
              <p:cNvPr id="186570" name="Group 410"/>
              <p:cNvGrpSpPr>
                <a:grpSpLocks/>
              </p:cNvGrpSpPr>
              <p:nvPr/>
            </p:nvGrpSpPr>
            <p:grpSpPr bwMode="auto">
              <a:xfrm>
                <a:off x="3774" y="2902"/>
                <a:ext cx="48" cy="75"/>
                <a:chOff x="1872" y="2016"/>
                <a:chExt cx="48" cy="75"/>
              </a:xfrm>
            </p:grpSpPr>
            <p:sp>
              <p:nvSpPr>
                <p:cNvPr id="186571" name="AutoShape 411"/>
                <p:cNvSpPr>
                  <a:spLocks noChangeArrowheads="1"/>
                </p:cNvSpPr>
                <p:nvPr/>
              </p:nvSpPr>
              <p:spPr bwMode="auto">
                <a:xfrm flipH="1" flipV="1">
                  <a:off x="1872" y="2016"/>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6572" name="Line 412"/>
                <p:cNvSpPr>
                  <a:spLocks noChangeShapeType="1"/>
                </p:cNvSpPr>
                <p:nvPr/>
              </p:nvSpPr>
              <p:spPr bwMode="auto">
                <a:xfrm>
                  <a:off x="1896" y="2056"/>
                  <a:ext cx="0" cy="35"/>
                </a:xfrm>
                <a:prstGeom prst="line">
                  <a:avLst/>
                </a:prstGeom>
                <a:noFill/>
                <a:ln w="9525">
                  <a:solidFill>
                    <a:schemeClr val="tx1"/>
                  </a:solidFill>
                  <a:round/>
                  <a:headEnd/>
                  <a:tailEnd/>
                </a:ln>
              </p:spPr>
              <p:txBody>
                <a:bodyPr/>
                <a:lstStyle/>
                <a:p>
                  <a:endParaRPr lang="en-US"/>
                </a:p>
              </p:txBody>
            </p:sp>
          </p:grpSp>
        </p:grpSp>
      </p:grpSp>
      <p:grpSp>
        <p:nvGrpSpPr>
          <p:cNvPr id="186463" name="Group 413"/>
          <p:cNvGrpSpPr>
            <a:grpSpLocks/>
          </p:cNvGrpSpPr>
          <p:nvPr/>
        </p:nvGrpSpPr>
        <p:grpSpPr bwMode="auto">
          <a:xfrm>
            <a:off x="2895600" y="3690938"/>
            <a:ext cx="457200" cy="173037"/>
            <a:chOff x="5088" y="1143"/>
            <a:chExt cx="288" cy="109"/>
          </a:xfrm>
        </p:grpSpPr>
        <p:sp>
          <p:nvSpPr>
            <p:cNvPr id="186561" name="Line 414"/>
            <p:cNvSpPr>
              <a:spLocks noChangeShapeType="1"/>
            </p:cNvSpPr>
            <p:nvPr/>
          </p:nvSpPr>
          <p:spPr bwMode="auto">
            <a:xfrm>
              <a:off x="5088" y="1200"/>
              <a:ext cx="288" cy="0"/>
            </a:xfrm>
            <a:prstGeom prst="line">
              <a:avLst/>
            </a:prstGeom>
            <a:noFill/>
            <a:ln w="38100">
              <a:pattFill prst="wdUpDiag">
                <a:fgClr>
                  <a:schemeClr val="tx1"/>
                </a:fgClr>
                <a:bgClr>
                  <a:srgbClr val="B2B2B2"/>
                </a:bgClr>
              </a:pattFill>
              <a:round/>
              <a:headEnd/>
              <a:tailEnd/>
            </a:ln>
          </p:spPr>
          <p:txBody>
            <a:bodyPr/>
            <a:lstStyle/>
            <a:p>
              <a:endParaRPr lang="en-US"/>
            </a:p>
          </p:txBody>
        </p:sp>
        <p:grpSp>
          <p:nvGrpSpPr>
            <p:cNvPr id="186562" name="Group 415"/>
            <p:cNvGrpSpPr>
              <a:grpSpLocks/>
            </p:cNvGrpSpPr>
            <p:nvPr/>
          </p:nvGrpSpPr>
          <p:grpSpPr bwMode="auto">
            <a:xfrm>
              <a:off x="5184" y="1143"/>
              <a:ext cx="109" cy="109"/>
              <a:chOff x="3744" y="2880"/>
              <a:chExt cx="109" cy="109"/>
            </a:xfrm>
          </p:grpSpPr>
          <p:sp>
            <p:nvSpPr>
              <p:cNvPr id="186563" name="Oval 416"/>
              <p:cNvSpPr>
                <a:spLocks noChangeArrowheads="1"/>
              </p:cNvSpPr>
              <p:nvPr/>
            </p:nvSpPr>
            <p:spPr bwMode="auto">
              <a:xfrm>
                <a:off x="3744" y="2880"/>
                <a:ext cx="109" cy="109"/>
              </a:xfrm>
              <a:prstGeom prst="ellipse">
                <a:avLst/>
              </a:prstGeom>
              <a:solidFill>
                <a:schemeClr val="bg2"/>
              </a:solidFill>
              <a:ln w="9525">
                <a:solidFill>
                  <a:schemeClr val="tx1"/>
                </a:solidFill>
                <a:round/>
                <a:headEnd/>
                <a:tailEnd/>
              </a:ln>
            </p:spPr>
            <p:txBody>
              <a:bodyPr wrap="none" anchor="ctr"/>
              <a:lstStyle/>
              <a:p>
                <a:endParaRPr lang="en-US"/>
              </a:p>
            </p:txBody>
          </p:sp>
          <p:grpSp>
            <p:nvGrpSpPr>
              <p:cNvPr id="186564" name="Group 417"/>
              <p:cNvGrpSpPr>
                <a:grpSpLocks/>
              </p:cNvGrpSpPr>
              <p:nvPr/>
            </p:nvGrpSpPr>
            <p:grpSpPr bwMode="auto">
              <a:xfrm>
                <a:off x="3774" y="2902"/>
                <a:ext cx="48" cy="75"/>
                <a:chOff x="1872" y="2016"/>
                <a:chExt cx="48" cy="75"/>
              </a:xfrm>
            </p:grpSpPr>
            <p:sp>
              <p:nvSpPr>
                <p:cNvPr id="186565" name="AutoShape 418"/>
                <p:cNvSpPr>
                  <a:spLocks noChangeArrowheads="1"/>
                </p:cNvSpPr>
                <p:nvPr/>
              </p:nvSpPr>
              <p:spPr bwMode="auto">
                <a:xfrm flipH="1" flipV="1">
                  <a:off x="1872" y="2016"/>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6566" name="Line 419"/>
                <p:cNvSpPr>
                  <a:spLocks noChangeShapeType="1"/>
                </p:cNvSpPr>
                <p:nvPr/>
              </p:nvSpPr>
              <p:spPr bwMode="auto">
                <a:xfrm>
                  <a:off x="1896" y="2056"/>
                  <a:ext cx="0" cy="35"/>
                </a:xfrm>
                <a:prstGeom prst="line">
                  <a:avLst/>
                </a:prstGeom>
                <a:noFill/>
                <a:ln w="9525">
                  <a:solidFill>
                    <a:schemeClr val="tx1"/>
                  </a:solidFill>
                  <a:round/>
                  <a:headEnd/>
                  <a:tailEnd/>
                </a:ln>
              </p:spPr>
              <p:txBody>
                <a:bodyPr/>
                <a:lstStyle/>
                <a:p>
                  <a:endParaRPr lang="en-US"/>
                </a:p>
              </p:txBody>
            </p:sp>
          </p:grpSp>
        </p:grpSp>
      </p:grpSp>
      <p:grpSp>
        <p:nvGrpSpPr>
          <p:cNvPr id="186464" name="Group 420"/>
          <p:cNvGrpSpPr>
            <a:grpSpLocks/>
          </p:cNvGrpSpPr>
          <p:nvPr/>
        </p:nvGrpSpPr>
        <p:grpSpPr bwMode="auto">
          <a:xfrm>
            <a:off x="2895600" y="4048125"/>
            <a:ext cx="457200" cy="173038"/>
            <a:chOff x="5088" y="1382"/>
            <a:chExt cx="288" cy="109"/>
          </a:xfrm>
        </p:grpSpPr>
        <p:sp>
          <p:nvSpPr>
            <p:cNvPr id="186555" name="Line 421"/>
            <p:cNvSpPr>
              <a:spLocks noChangeShapeType="1"/>
            </p:cNvSpPr>
            <p:nvPr/>
          </p:nvSpPr>
          <p:spPr bwMode="auto">
            <a:xfrm>
              <a:off x="5088" y="1440"/>
              <a:ext cx="288" cy="0"/>
            </a:xfrm>
            <a:prstGeom prst="line">
              <a:avLst/>
            </a:prstGeom>
            <a:noFill/>
            <a:ln w="38100">
              <a:solidFill>
                <a:schemeClr val="bg2"/>
              </a:solidFill>
              <a:round/>
              <a:headEnd/>
              <a:tailEnd/>
            </a:ln>
          </p:spPr>
          <p:txBody>
            <a:bodyPr/>
            <a:lstStyle/>
            <a:p>
              <a:endParaRPr lang="en-US"/>
            </a:p>
          </p:txBody>
        </p:sp>
        <p:grpSp>
          <p:nvGrpSpPr>
            <p:cNvPr id="186556" name="Group 422"/>
            <p:cNvGrpSpPr>
              <a:grpSpLocks/>
            </p:cNvGrpSpPr>
            <p:nvPr/>
          </p:nvGrpSpPr>
          <p:grpSpPr bwMode="auto">
            <a:xfrm>
              <a:off x="5184" y="1382"/>
              <a:ext cx="109" cy="109"/>
              <a:chOff x="4080" y="2832"/>
              <a:chExt cx="109" cy="109"/>
            </a:xfrm>
          </p:grpSpPr>
          <p:grpSp>
            <p:nvGrpSpPr>
              <p:cNvPr id="186557" name="Group 423"/>
              <p:cNvGrpSpPr>
                <a:grpSpLocks/>
              </p:cNvGrpSpPr>
              <p:nvPr/>
            </p:nvGrpSpPr>
            <p:grpSpPr bwMode="auto">
              <a:xfrm>
                <a:off x="4080" y="2832"/>
                <a:ext cx="109" cy="109"/>
                <a:chOff x="851" y="1955"/>
                <a:chExt cx="109" cy="109"/>
              </a:xfrm>
            </p:grpSpPr>
            <p:sp>
              <p:nvSpPr>
                <p:cNvPr id="186559" name="Freeform 424"/>
                <p:cNvSpPr>
                  <a:spLocks/>
                </p:cNvSpPr>
                <p:nvPr/>
              </p:nvSpPr>
              <p:spPr bwMode="auto">
                <a:xfrm>
                  <a:off x="866" y="1970"/>
                  <a:ext cx="78" cy="76"/>
                </a:xfrm>
                <a:custGeom>
                  <a:avLst/>
                  <a:gdLst>
                    <a:gd name="T0" fmla="*/ 78 w 78"/>
                    <a:gd name="T1" fmla="*/ 0 h 76"/>
                    <a:gd name="T2" fmla="*/ 0 w 78"/>
                    <a:gd name="T3" fmla="*/ 76 h 76"/>
                    <a:gd name="T4" fmla="*/ 0 60000 65536"/>
                    <a:gd name="T5" fmla="*/ 0 60000 65536"/>
                    <a:gd name="T6" fmla="*/ 0 w 78"/>
                    <a:gd name="T7" fmla="*/ 0 h 76"/>
                    <a:gd name="T8" fmla="*/ 78 w 78"/>
                    <a:gd name="T9" fmla="*/ 76 h 76"/>
                  </a:gdLst>
                  <a:ahLst/>
                  <a:cxnLst>
                    <a:cxn ang="T4">
                      <a:pos x="T0" y="T1"/>
                    </a:cxn>
                    <a:cxn ang="T5">
                      <a:pos x="T2" y="T3"/>
                    </a:cxn>
                  </a:cxnLst>
                  <a:rect l="T6" t="T7" r="T8" b="T9"/>
                  <a:pathLst>
                    <a:path w="78" h="76">
                      <a:moveTo>
                        <a:pt x="78" y="0"/>
                      </a:moveTo>
                      <a:lnTo>
                        <a:pt x="0" y="76"/>
                      </a:lnTo>
                    </a:path>
                  </a:pathLst>
                </a:custGeom>
                <a:solidFill>
                  <a:srgbClr val="B2B2B2"/>
                </a:solidFill>
                <a:ln w="9525">
                  <a:solidFill>
                    <a:schemeClr val="tx1"/>
                  </a:solidFill>
                  <a:round/>
                  <a:headEnd type="none" w="med" len="med"/>
                  <a:tailEnd type="none" w="med" len="med"/>
                </a:ln>
              </p:spPr>
              <p:txBody>
                <a:bodyPr/>
                <a:lstStyle/>
                <a:p>
                  <a:endParaRPr lang="en-US"/>
                </a:p>
              </p:txBody>
            </p:sp>
            <p:sp>
              <p:nvSpPr>
                <p:cNvPr id="186560" name="Oval 425"/>
                <p:cNvSpPr>
                  <a:spLocks noChangeArrowheads="1"/>
                </p:cNvSpPr>
                <p:nvPr/>
              </p:nvSpPr>
              <p:spPr bwMode="auto">
                <a:xfrm>
                  <a:off x="851" y="1955"/>
                  <a:ext cx="109" cy="109"/>
                </a:xfrm>
                <a:prstGeom prst="ellipse">
                  <a:avLst/>
                </a:prstGeom>
                <a:solidFill>
                  <a:srgbClr val="B2B2B2"/>
                </a:solidFill>
                <a:ln w="9525">
                  <a:solidFill>
                    <a:schemeClr val="tx1"/>
                  </a:solidFill>
                  <a:round/>
                  <a:headEnd/>
                  <a:tailEnd/>
                </a:ln>
              </p:spPr>
              <p:txBody>
                <a:bodyPr wrap="none" anchor="ctr"/>
                <a:lstStyle/>
                <a:p>
                  <a:endParaRPr lang="en-US"/>
                </a:p>
              </p:txBody>
            </p:sp>
          </p:grpSp>
          <p:sp>
            <p:nvSpPr>
              <p:cNvPr id="186558" name="Freeform 426"/>
              <p:cNvSpPr>
                <a:spLocks noChangeAspect="1"/>
              </p:cNvSpPr>
              <p:nvPr/>
            </p:nvSpPr>
            <p:spPr bwMode="auto">
              <a:xfrm>
                <a:off x="4103" y="2845"/>
                <a:ext cx="58" cy="79"/>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grpSp>
        <p:nvGrpSpPr>
          <p:cNvPr id="186465" name="Group 427"/>
          <p:cNvGrpSpPr>
            <a:grpSpLocks/>
          </p:cNvGrpSpPr>
          <p:nvPr/>
        </p:nvGrpSpPr>
        <p:grpSpPr bwMode="auto">
          <a:xfrm>
            <a:off x="2895600" y="4429125"/>
            <a:ext cx="457200" cy="173038"/>
            <a:chOff x="5088" y="1623"/>
            <a:chExt cx="288" cy="109"/>
          </a:xfrm>
        </p:grpSpPr>
        <p:sp>
          <p:nvSpPr>
            <p:cNvPr id="186549" name="Line 428"/>
            <p:cNvSpPr>
              <a:spLocks noChangeShapeType="1"/>
            </p:cNvSpPr>
            <p:nvPr/>
          </p:nvSpPr>
          <p:spPr bwMode="auto">
            <a:xfrm>
              <a:off x="5088" y="1680"/>
              <a:ext cx="288" cy="0"/>
            </a:xfrm>
            <a:prstGeom prst="line">
              <a:avLst/>
            </a:prstGeom>
            <a:noFill/>
            <a:ln w="38100">
              <a:pattFill prst="wdUpDiag">
                <a:fgClr>
                  <a:srgbClr val="99CCFF"/>
                </a:fgClr>
                <a:bgClr>
                  <a:schemeClr val="bg2"/>
                </a:bgClr>
              </a:pattFill>
              <a:round/>
              <a:headEnd/>
              <a:tailEnd/>
            </a:ln>
          </p:spPr>
          <p:txBody>
            <a:bodyPr/>
            <a:lstStyle/>
            <a:p>
              <a:endParaRPr lang="en-US"/>
            </a:p>
          </p:txBody>
        </p:sp>
        <p:grpSp>
          <p:nvGrpSpPr>
            <p:cNvPr id="186550" name="Group 429"/>
            <p:cNvGrpSpPr>
              <a:grpSpLocks/>
            </p:cNvGrpSpPr>
            <p:nvPr/>
          </p:nvGrpSpPr>
          <p:grpSpPr bwMode="auto">
            <a:xfrm>
              <a:off x="5184" y="1623"/>
              <a:ext cx="109" cy="109"/>
              <a:chOff x="4080" y="2832"/>
              <a:chExt cx="109" cy="109"/>
            </a:xfrm>
          </p:grpSpPr>
          <p:grpSp>
            <p:nvGrpSpPr>
              <p:cNvPr id="186551" name="Group 430"/>
              <p:cNvGrpSpPr>
                <a:grpSpLocks/>
              </p:cNvGrpSpPr>
              <p:nvPr/>
            </p:nvGrpSpPr>
            <p:grpSpPr bwMode="auto">
              <a:xfrm>
                <a:off x="4080" y="2832"/>
                <a:ext cx="109" cy="109"/>
                <a:chOff x="851" y="1955"/>
                <a:chExt cx="109" cy="109"/>
              </a:xfrm>
            </p:grpSpPr>
            <p:sp>
              <p:nvSpPr>
                <p:cNvPr id="186553" name="Freeform 431"/>
                <p:cNvSpPr>
                  <a:spLocks/>
                </p:cNvSpPr>
                <p:nvPr/>
              </p:nvSpPr>
              <p:spPr bwMode="auto">
                <a:xfrm>
                  <a:off x="866" y="1970"/>
                  <a:ext cx="78" cy="76"/>
                </a:xfrm>
                <a:custGeom>
                  <a:avLst/>
                  <a:gdLst>
                    <a:gd name="T0" fmla="*/ 78 w 78"/>
                    <a:gd name="T1" fmla="*/ 0 h 76"/>
                    <a:gd name="T2" fmla="*/ 0 w 78"/>
                    <a:gd name="T3" fmla="*/ 76 h 76"/>
                    <a:gd name="T4" fmla="*/ 0 60000 65536"/>
                    <a:gd name="T5" fmla="*/ 0 60000 65536"/>
                    <a:gd name="T6" fmla="*/ 0 w 78"/>
                    <a:gd name="T7" fmla="*/ 0 h 76"/>
                    <a:gd name="T8" fmla="*/ 78 w 78"/>
                    <a:gd name="T9" fmla="*/ 76 h 76"/>
                  </a:gdLst>
                  <a:ahLst/>
                  <a:cxnLst>
                    <a:cxn ang="T4">
                      <a:pos x="T0" y="T1"/>
                    </a:cxn>
                    <a:cxn ang="T5">
                      <a:pos x="T2" y="T3"/>
                    </a:cxn>
                  </a:cxnLst>
                  <a:rect l="T6" t="T7" r="T8" b="T9"/>
                  <a:pathLst>
                    <a:path w="78" h="76">
                      <a:moveTo>
                        <a:pt x="78" y="0"/>
                      </a:moveTo>
                      <a:lnTo>
                        <a:pt x="0" y="76"/>
                      </a:lnTo>
                    </a:path>
                  </a:pathLst>
                </a:custGeom>
                <a:solidFill>
                  <a:srgbClr val="B2B2B2"/>
                </a:solidFill>
                <a:ln w="9525">
                  <a:solidFill>
                    <a:schemeClr val="tx1"/>
                  </a:solidFill>
                  <a:round/>
                  <a:headEnd type="none" w="med" len="med"/>
                  <a:tailEnd type="none" w="med" len="med"/>
                </a:ln>
              </p:spPr>
              <p:txBody>
                <a:bodyPr/>
                <a:lstStyle/>
                <a:p>
                  <a:endParaRPr lang="en-US"/>
                </a:p>
              </p:txBody>
            </p:sp>
            <p:sp>
              <p:nvSpPr>
                <p:cNvPr id="186554" name="Oval 432"/>
                <p:cNvSpPr>
                  <a:spLocks noChangeArrowheads="1"/>
                </p:cNvSpPr>
                <p:nvPr/>
              </p:nvSpPr>
              <p:spPr bwMode="auto">
                <a:xfrm>
                  <a:off x="851" y="1955"/>
                  <a:ext cx="109" cy="109"/>
                </a:xfrm>
                <a:prstGeom prst="ellipse">
                  <a:avLst/>
                </a:prstGeom>
                <a:solidFill>
                  <a:srgbClr val="B2B2B2"/>
                </a:solidFill>
                <a:ln w="9525">
                  <a:solidFill>
                    <a:schemeClr val="tx1"/>
                  </a:solidFill>
                  <a:round/>
                  <a:headEnd/>
                  <a:tailEnd/>
                </a:ln>
              </p:spPr>
              <p:txBody>
                <a:bodyPr wrap="none" anchor="ctr"/>
                <a:lstStyle/>
                <a:p>
                  <a:endParaRPr lang="en-US"/>
                </a:p>
              </p:txBody>
            </p:sp>
          </p:grpSp>
          <p:sp>
            <p:nvSpPr>
              <p:cNvPr id="186552" name="Freeform 433"/>
              <p:cNvSpPr>
                <a:spLocks noChangeAspect="1"/>
              </p:cNvSpPr>
              <p:nvPr/>
            </p:nvSpPr>
            <p:spPr bwMode="auto">
              <a:xfrm>
                <a:off x="4103" y="2845"/>
                <a:ext cx="58" cy="79"/>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grpSp>
      </p:grpSp>
      <p:sp>
        <p:nvSpPr>
          <p:cNvPr id="186466" name="Text Box 434"/>
          <p:cNvSpPr txBox="1">
            <a:spLocks noChangeArrowheads="1"/>
          </p:cNvSpPr>
          <p:nvPr/>
        </p:nvSpPr>
        <p:spPr bwMode="auto">
          <a:xfrm>
            <a:off x="2819400" y="54102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PHONE-ON</a:t>
            </a:r>
            <a:endParaRPr lang="en-US" sz="900" b="1"/>
          </a:p>
        </p:txBody>
      </p:sp>
      <p:grpSp>
        <p:nvGrpSpPr>
          <p:cNvPr id="186467" name="Group 435"/>
          <p:cNvGrpSpPr>
            <a:grpSpLocks/>
          </p:cNvGrpSpPr>
          <p:nvPr/>
        </p:nvGrpSpPr>
        <p:grpSpPr bwMode="auto">
          <a:xfrm>
            <a:off x="2895600" y="4773613"/>
            <a:ext cx="457200" cy="173037"/>
            <a:chOff x="5088" y="1862"/>
            <a:chExt cx="288" cy="109"/>
          </a:xfrm>
        </p:grpSpPr>
        <p:sp>
          <p:nvSpPr>
            <p:cNvPr id="186541" name="Line 436"/>
            <p:cNvSpPr>
              <a:spLocks noChangeShapeType="1"/>
            </p:cNvSpPr>
            <p:nvPr/>
          </p:nvSpPr>
          <p:spPr bwMode="auto">
            <a:xfrm>
              <a:off x="5088" y="1920"/>
              <a:ext cx="288" cy="0"/>
            </a:xfrm>
            <a:prstGeom prst="line">
              <a:avLst/>
            </a:prstGeom>
            <a:noFill/>
            <a:ln w="38100">
              <a:solidFill>
                <a:srgbClr val="0000FF"/>
              </a:solidFill>
              <a:round/>
              <a:headEnd/>
              <a:tailEnd/>
            </a:ln>
          </p:spPr>
          <p:txBody>
            <a:bodyPr/>
            <a:lstStyle/>
            <a:p>
              <a:endParaRPr lang="en-US"/>
            </a:p>
          </p:txBody>
        </p:sp>
        <p:grpSp>
          <p:nvGrpSpPr>
            <p:cNvPr id="186542" name="Group 437"/>
            <p:cNvGrpSpPr>
              <a:grpSpLocks/>
            </p:cNvGrpSpPr>
            <p:nvPr/>
          </p:nvGrpSpPr>
          <p:grpSpPr bwMode="auto">
            <a:xfrm>
              <a:off x="5184" y="1862"/>
              <a:ext cx="109" cy="109"/>
              <a:chOff x="4368" y="2976"/>
              <a:chExt cx="109" cy="109"/>
            </a:xfrm>
          </p:grpSpPr>
          <p:sp>
            <p:nvSpPr>
              <p:cNvPr id="186543" name="Oval 438"/>
              <p:cNvSpPr>
                <a:spLocks noChangeArrowheads="1"/>
              </p:cNvSpPr>
              <p:nvPr/>
            </p:nvSpPr>
            <p:spPr bwMode="auto">
              <a:xfrm>
                <a:off x="4368" y="2976"/>
                <a:ext cx="109" cy="109"/>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86544" name="Group 439"/>
              <p:cNvGrpSpPr>
                <a:grpSpLocks noChangeAspect="1"/>
              </p:cNvGrpSpPr>
              <p:nvPr/>
            </p:nvGrpSpPr>
            <p:grpSpPr bwMode="auto">
              <a:xfrm>
                <a:off x="4384" y="3009"/>
                <a:ext cx="69" cy="41"/>
                <a:chOff x="4568" y="3156"/>
                <a:chExt cx="210" cy="123"/>
              </a:xfrm>
            </p:grpSpPr>
            <p:sp>
              <p:nvSpPr>
                <p:cNvPr id="186545" name="Line 440"/>
                <p:cNvSpPr>
                  <a:spLocks noChangeAspect="1" noChangeShapeType="1"/>
                </p:cNvSpPr>
                <p:nvPr/>
              </p:nvSpPr>
              <p:spPr bwMode="auto">
                <a:xfrm>
                  <a:off x="4568" y="3234"/>
                  <a:ext cx="143" cy="0"/>
                </a:xfrm>
                <a:prstGeom prst="line">
                  <a:avLst/>
                </a:prstGeom>
                <a:noFill/>
                <a:ln w="19050">
                  <a:solidFill>
                    <a:srgbClr val="0000FF"/>
                  </a:solidFill>
                  <a:round/>
                  <a:headEnd/>
                  <a:tailEnd/>
                </a:ln>
              </p:spPr>
              <p:txBody>
                <a:bodyPr/>
                <a:lstStyle/>
                <a:p>
                  <a:endParaRPr lang="en-US"/>
                </a:p>
              </p:txBody>
            </p:sp>
            <p:sp>
              <p:nvSpPr>
                <p:cNvPr id="186546" name="Freeform 441"/>
                <p:cNvSpPr>
                  <a:spLocks noChangeAspect="1"/>
                </p:cNvSpPr>
                <p:nvPr/>
              </p:nvSpPr>
              <p:spPr bwMode="auto">
                <a:xfrm>
                  <a:off x="4683" y="3159"/>
                  <a:ext cx="2" cy="7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9525">
                  <a:solidFill>
                    <a:srgbClr val="0000FF"/>
                  </a:solidFill>
                  <a:round/>
                  <a:headEnd type="none" w="med" len="med"/>
                  <a:tailEnd type="none" w="med" len="med"/>
                </a:ln>
              </p:spPr>
              <p:txBody>
                <a:bodyPr/>
                <a:lstStyle/>
                <a:p>
                  <a:endParaRPr lang="en-US"/>
                </a:p>
              </p:txBody>
            </p:sp>
            <p:sp>
              <p:nvSpPr>
                <p:cNvPr id="186547" name="Freeform 442"/>
                <p:cNvSpPr>
                  <a:spLocks noChangeAspect="1"/>
                </p:cNvSpPr>
                <p:nvPr/>
              </p:nvSpPr>
              <p:spPr bwMode="auto">
                <a:xfrm rot="-5400000">
                  <a:off x="4679" y="3121"/>
                  <a:ext cx="3" cy="74"/>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12700" cmpd="sng">
                  <a:solidFill>
                    <a:srgbClr val="0000FF"/>
                  </a:solidFill>
                  <a:round/>
                  <a:headEnd type="none" w="med" len="med"/>
                  <a:tailEnd type="none" w="med" len="med"/>
                </a:ln>
              </p:spPr>
              <p:txBody>
                <a:bodyPr/>
                <a:lstStyle/>
                <a:p>
                  <a:endParaRPr lang="en-US"/>
                </a:p>
              </p:txBody>
            </p:sp>
            <p:sp>
              <p:nvSpPr>
                <p:cNvPr id="186548" name="Freeform 443"/>
                <p:cNvSpPr>
                  <a:spLocks noChangeAspect="1"/>
                </p:cNvSpPr>
                <p:nvPr/>
              </p:nvSpPr>
              <p:spPr bwMode="auto">
                <a:xfrm>
                  <a:off x="4703" y="3233"/>
                  <a:ext cx="75" cy="46"/>
                </a:xfrm>
                <a:custGeom>
                  <a:avLst/>
                  <a:gdLst>
                    <a:gd name="T0" fmla="*/ 0 w 75"/>
                    <a:gd name="T1" fmla="*/ 0 h 46"/>
                    <a:gd name="T2" fmla="*/ 44 w 75"/>
                    <a:gd name="T3" fmla="*/ 6 h 46"/>
                    <a:gd name="T4" fmla="*/ 39 w 75"/>
                    <a:gd name="T5" fmla="*/ 4 h 46"/>
                    <a:gd name="T6" fmla="*/ 63 w 75"/>
                    <a:gd name="T7" fmla="*/ 13 h 46"/>
                    <a:gd name="T8" fmla="*/ 75 w 75"/>
                    <a:gd name="T9" fmla="*/ 46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0" y="0"/>
                      </a:moveTo>
                      <a:cubicBezTo>
                        <a:pt x="7" y="0"/>
                        <a:pt x="38" y="5"/>
                        <a:pt x="44" y="6"/>
                      </a:cubicBezTo>
                      <a:cubicBezTo>
                        <a:pt x="50" y="7"/>
                        <a:pt x="36" y="3"/>
                        <a:pt x="39" y="4"/>
                      </a:cubicBezTo>
                      <a:cubicBezTo>
                        <a:pt x="42" y="5"/>
                        <a:pt x="57" y="6"/>
                        <a:pt x="63" y="13"/>
                      </a:cubicBezTo>
                      <a:cubicBezTo>
                        <a:pt x="69" y="20"/>
                        <a:pt x="73" y="39"/>
                        <a:pt x="75" y="46"/>
                      </a:cubicBezTo>
                    </a:path>
                  </a:pathLst>
                </a:custGeom>
                <a:noFill/>
                <a:ln w="19050" cmpd="sng">
                  <a:solidFill>
                    <a:srgbClr val="0000FF"/>
                  </a:solidFill>
                  <a:round/>
                  <a:headEnd/>
                  <a:tailEnd/>
                </a:ln>
              </p:spPr>
              <p:txBody>
                <a:bodyPr/>
                <a:lstStyle/>
                <a:p>
                  <a:endParaRPr lang="en-US"/>
                </a:p>
              </p:txBody>
            </p:sp>
          </p:grpSp>
        </p:grpSp>
      </p:grpSp>
      <p:sp>
        <p:nvSpPr>
          <p:cNvPr id="186468" name="Line 444"/>
          <p:cNvSpPr>
            <a:spLocks noChangeShapeType="1"/>
          </p:cNvSpPr>
          <p:nvPr/>
        </p:nvSpPr>
        <p:spPr bwMode="auto">
          <a:xfrm>
            <a:off x="2286000" y="4864100"/>
            <a:ext cx="457200" cy="0"/>
          </a:xfrm>
          <a:prstGeom prst="line">
            <a:avLst/>
          </a:prstGeom>
          <a:noFill/>
          <a:ln w="38100">
            <a:solidFill>
              <a:srgbClr val="0000FF"/>
            </a:solidFill>
            <a:round/>
            <a:headEnd/>
            <a:tailEnd/>
          </a:ln>
        </p:spPr>
        <p:txBody>
          <a:bodyPr/>
          <a:lstStyle/>
          <a:p>
            <a:endParaRPr lang="en-US"/>
          </a:p>
        </p:txBody>
      </p:sp>
      <p:grpSp>
        <p:nvGrpSpPr>
          <p:cNvPr id="186469" name="Group 445"/>
          <p:cNvGrpSpPr>
            <a:grpSpLocks/>
          </p:cNvGrpSpPr>
          <p:nvPr/>
        </p:nvGrpSpPr>
        <p:grpSpPr bwMode="auto">
          <a:xfrm>
            <a:off x="2438400" y="4772025"/>
            <a:ext cx="173038" cy="173038"/>
            <a:chOff x="4368" y="2976"/>
            <a:chExt cx="109" cy="109"/>
          </a:xfrm>
        </p:grpSpPr>
        <p:sp>
          <p:nvSpPr>
            <p:cNvPr id="186535" name="Oval 446"/>
            <p:cNvSpPr>
              <a:spLocks noChangeArrowheads="1"/>
            </p:cNvSpPr>
            <p:nvPr/>
          </p:nvSpPr>
          <p:spPr bwMode="auto">
            <a:xfrm>
              <a:off x="4368" y="2976"/>
              <a:ext cx="109" cy="109"/>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86536" name="Group 447"/>
            <p:cNvGrpSpPr>
              <a:grpSpLocks noChangeAspect="1"/>
            </p:cNvGrpSpPr>
            <p:nvPr/>
          </p:nvGrpSpPr>
          <p:grpSpPr bwMode="auto">
            <a:xfrm>
              <a:off x="4384" y="3009"/>
              <a:ext cx="69" cy="41"/>
              <a:chOff x="4568" y="3156"/>
              <a:chExt cx="210" cy="123"/>
            </a:xfrm>
          </p:grpSpPr>
          <p:sp>
            <p:nvSpPr>
              <p:cNvPr id="186537" name="Line 448"/>
              <p:cNvSpPr>
                <a:spLocks noChangeAspect="1" noChangeShapeType="1"/>
              </p:cNvSpPr>
              <p:nvPr/>
            </p:nvSpPr>
            <p:spPr bwMode="auto">
              <a:xfrm>
                <a:off x="4568" y="3234"/>
                <a:ext cx="143" cy="0"/>
              </a:xfrm>
              <a:prstGeom prst="line">
                <a:avLst/>
              </a:prstGeom>
              <a:noFill/>
              <a:ln w="19050">
                <a:solidFill>
                  <a:srgbClr val="0000FF"/>
                </a:solidFill>
                <a:round/>
                <a:headEnd/>
                <a:tailEnd/>
              </a:ln>
            </p:spPr>
            <p:txBody>
              <a:bodyPr/>
              <a:lstStyle/>
              <a:p>
                <a:endParaRPr lang="en-US"/>
              </a:p>
            </p:txBody>
          </p:sp>
          <p:sp>
            <p:nvSpPr>
              <p:cNvPr id="186538" name="Freeform 449"/>
              <p:cNvSpPr>
                <a:spLocks noChangeAspect="1"/>
              </p:cNvSpPr>
              <p:nvPr/>
            </p:nvSpPr>
            <p:spPr bwMode="auto">
              <a:xfrm>
                <a:off x="4683" y="3159"/>
                <a:ext cx="2" cy="7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9525">
                <a:solidFill>
                  <a:srgbClr val="0000FF"/>
                </a:solidFill>
                <a:round/>
                <a:headEnd type="none" w="med" len="med"/>
                <a:tailEnd type="none" w="med" len="med"/>
              </a:ln>
            </p:spPr>
            <p:txBody>
              <a:bodyPr/>
              <a:lstStyle/>
              <a:p>
                <a:endParaRPr lang="en-US"/>
              </a:p>
            </p:txBody>
          </p:sp>
          <p:sp>
            <p:nvSpPr>
              <p:cNvPr id="186539" name="Freeform 450"/>
              <p:cNvSpPr>
                <a:spLocks noChangeAspect="1"/>
              </p:cNvSpPr>
              <p:nvPr/>
            </p:nvSpPr>
            <p:spPr bwMode="auto">
              <a:xfrm rot="-5400000">
                <a:off x="4679" y="3121"/>
                <a:ext cx="3" cy="74"/>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12700" cmpd="sng">
                <a:solidFill>
                  <a:srgbClr val="0000FF"/>
                </a:solidFill>
                <a:round/>
                <a:headEnd type="none" w="med" len="med"/>
                <a:tailEnd type="none" w="med" len="med"/>
              </a:ln>
            </p:spPr>
            <p:txBody>
              <a:bodyPr/>
              <a:lstStyle/>
              <a:p>
                <a:endParaRPr lang="en-US"/>
              </a:p>
            </p:txBody>
          </p:sp>
          <p:sp>
            <p:nvSpPr>
              <p:cNvPr id="186540" name="Freeform 451"/>
              <p:cNvSpPr>
                <a:spLocks noChangeAspect="1"/>
              </p:cNvSpPr>
              <p:nvPr/>
            </p:nvSpPr>
            <p:spPr bwMode="auto">
              <a:xfrm>
                <a:off x="4703" y="3233"/>
                <a:ext cx="75" cy="46"/>
              </a:xfrm>
              <a:custGeom>
                <a:avLst/>
                <a:gdLst>
                  <a:gd name="T0" fmla="*/ 0 w 75"/>
                  <a:gd name="T1" fmla="*/ 0 h 46"/>
                  <a:gd name="T2" fmla="*/ 44 w 75"/>
                  <a:gd name="T3" fmla="*/ 6 h 46"/>
                  <a:gd name="T4" fmla="*/ 39 w 75"/>
                  <a:gd name="T5" fmla="*/ 4 h 46"/>
                  <a:gd name="T6" fmla="*/ 63 w 75"/>
                  <a:gd name="T7" fmla="*/ 13 h 46"/>
                  <a:gd name="T8" fmla="*/ 75 w 75"/>
                  <a:gd name="T9" fmla="*/ 46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0" y="0"/>
                    </a:moveTo>
                    <a:cubicBezTo>
                      <a:pt x="7" y="0"/>
                      <a:pt x="38" y="5"/>
                      <a:pt x="44" y="6"/>
                    </a:cubicBezTo>
                    <a:cubicBezTo>
                      <a:pt x="50" y="7"/>
                      <a:pt x="36" y="3"/>
                      <a:pt x="39" y="4"/>
                    </a:cubicBezTo>
                    <a:cubicBezTo>
                      <a:pt x="42" y="5"/>
                      <a:pt x="57" y="6"/>
                      <a:pt x="63" y="13"/>
                    </a:cubicBezTo>
                    <a:cubicBezTo>
                      <a:pt x="69" y="20"/>
                      <a:pt x="73" y="39"/>
                      <a:pt x="75" y="46"/>
                    </a:cubicBezTo>
                  </a:path>
                </a:pathLst>
              </a:custGeom>
              <a:noFill/>
              <a:ln w="19050" cmpd="sng">
                <a:solidFill>
                  <a:srgbClr val="0000FF"/>
                </a:solidFill>
                <a:round/>
                <a:headEnd/>
                <a:tailEnd/>
              </a:ln>
            </p:spPr>
            <p:txBody>
              <a:bodyPr/>
              <a:lstStyle/>
              <a:p>
                <a:endParaRPr lang="en-US"/>
              </a:p>
            </p:txBody>
          </p:sp>
        </p:grpSp>
      </p:grpSp>
      <p:sp>
        <p:nvSpPr>
          <p:cNvPr id="186470" name="Line 452"/>
          <p:cNvSpPr>
            <a:spLocks noChangeShapeType="1"/>
          </p:cNvSpPr>
          <p:nvPr/>
        </p:nvSpPr>
        <p:spPr bwMode="auto">
          <a:xfrm>
            <a:off x="2286000" y="5229225"/>
            <a:ext cx="457200" cy="0"/>
          </a:xfrm>
          <a:prstGeom prst="line">
            <a:avLst/>
          </a:prstGeom>
          <a:noFill/>
          <a:ln w="38100">
            <a:pattFill prst="wdUpDiag">
              <a:fgClr>
                <a:srgbClr val="0000FF"/>
              </a:fgClr>
              <a:bgClr>
                <a:srgbClr val="99CCFF"/>
              </a:bgClr>
            </a:pattFill>
            <a:round/>
            <a:headEnd/>
            <a:tailEnd/>
          </a:ln>
        </p:spPr>
        <p:txBody>
          <a:bodyPr/>
          <a:lstStyle/>
          <a:p>
            <a:endParaRPr lang="en-US"/>
          </a:p>
        </p:txBody>
      </p:sp>
      <p:grpSp>
        <p:nvGrpSpPr>
          <p:cNvPr id="186471" name="Group 453"/>
          <p:cNvGrpSpPr>
            <a:grpSpLocks/>
          </p:cNvGrpSpPr>
          <p:nvPr/>
        </p:nvGrpSpPr>
        <p:grpSpPr bwMode="auto">
          <a:xfrm>
            <a:off x="2438400" y="5140325"/>
            <a:ext cx="173038" cy="173038"/>
            <a:chOff x="4368" y="2976"/>
            <a:chExt cx="109" cy="109"/>
          </a:xfrm>
        </p:grpSpPr>
        <p:sp>
          <p:nvSpPr>
            <p:cNvPr id="186529" name="Oval 454"/>
            <p:cNvSpPr>
              <a:spLocks noChangeArrowheads="1"/>
            </p:cNvSpPr>
            <p:nvPr/>
          </p:nvSpPr>
          <p:spPr bwMode="auto">
            <a:xfrm>
              <a:off x="4368" y="2976"/>
              <a:ext cx="109" cy="109"/>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86530" name="Group 455"/>
            <p:cNvGrpSpPr>
              <a:grpSpLocks noChangeAspect="1"/>
            </p:cNvGrpSpPr>
            <p:nvPr/>
          </p:nvGrpSpPr>
          <p:grpSpPr bwMode="auto">
            <a:xfrm>
              <a:off x="4384" y="3009"/>
              <a:ext cx="69" cy="41"/>
              <a:chOff x="4568" y="3156"/>
              <a:chExt cx="210" cy="123"/>
            </a:xfrm>
          </p:grpSpPr>
          <p:sp>
            <p:nvSpPr>
              <p:cNvPr id="186531" name="Line 456"/>
              <p:cNvSpPr>
                <a:spLocks noChangeAspect="1" noChangeShapeType="1"/>
              </p:cNvSpPr>
              <p:nvPr/>
            </p:nvSpPr>
            <p:spPr bwMode="auto">
              <a:xfrm>
                <a:off x="4568" y="3234"/>
                <a:ext cx="143" cy="0"/>
              </a:xfrm>
              <a:prstGeom prst="line">
                <a:avLst/>
              </a:prstGeom>
              <a:noFill/>
              <a:ln w="19050">
                <a:solidFill>
                  <a:srgbClr val="0000FF"/>
                </a:solidFill>
                <a:round/>
                <a:headEnd/>
                <a:tailEnd/>
              </a:ln>
            </p:spPr>
            <p:txBody>
              <a:bodyPr/>
              <a:lstStyle/>
              <a:p>
                <a:endParaRPr lang="en-US"/>
              </a:p>
            </p:txBody>
          </p:sp>
          <p:sp>
            <p:nvSpPr>
              <p:cNvPr id="186532" name="Freeform 457"/>
              <p:cNvSpPr>
                <a:spLocks noChangeAspect="1"/>
              </p:cNvSpPr>
              <p:nvPr/>
            </p:nvSpPr>
            <p:spPr bwMode="auto">
              <a:xfrm>
                <a:off x="4683" y="3159"/>
                <a:ext cx="2" cy="7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9525">
                <a:solidFill>
                  <a:srgbClr val="0000FF"/>
                </a:solidFill>
                <a:round/>
                <a:headEnd type="none" w="med" len="med"/>
                <a:tailEnd type="none" w="med" len="med"/>
              </a:ln>
            </p:spPr>
            <p:txBody>
              <a:bodyPr/>
              <a:lstStyle/>
              <a:p>
                <a:endParaRPr lang="en-US"/>
              </a:p>
            </p:txBody>
          </p:sp>
          <p:sp>
            <p:nvSpPr>
              <p:cNvPr id="186533" name="Freeform 458"/>
              <p:cNvSpPr>
                <a:spLocks noChangeAspect="1"/>
              </p:cNvSpPr>
              <p:nvPr/>
            </p:nvSpPr>
            <p:spPr bwMode="auto">
              <a:xfrm rot="-5400000">
                <a:off x="4679" y="3121"/>
                <a:ext cx="3" cy="74"/>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12700" cmpd="sng">
                <a:solidFill>
                  <a:srgbClr val="0000FF"/>
                </a:solidFill>
                <a:round/>
                <a:headEnd type="none" w="med" len="med"/>
                <a:tailEnd type="none" w="med" len="med"/>
              </a:ln>
            </p:spPr>
            <p:txBody>
              <a:bodyPr/>
              <a:lstStyle/>
              <a:p>
                <a:endParaRPr lang="en-US"/>
              </a:p>
            </p:txBody>
          </p:sp>
          <p:sp>
            <p:nvSpPr>
              <p:cNvPr id="186534" name="Freeform 459"/>
              <p:cNvSpPr>
                <a:spLocks noChangeAspect="1"/>
              </p:cNvSpPr>
              <p:nvPr/>
            </p:nvSpPr>
            <p:spPr bwMode="auto">
              <a:xfrm>
                <a:off x="4703" y="3233"/>
                <a:ext cx="75" cy="46"/>
              </a:xfrm>
              <a:custGeom>
                <a:avLst/>
                <a:gdLst>
                  <a:gd name="T0" fmla="*/ 0 w 75"/>
                  <a:gd name="T1" fmla="*/ 0 h 46"/>
                  <a:gd name="T2" fmla="*/ 44 w 75"/>
                  <a:gd name="T3" fmla="*/ 6 h 46"/>
                  <a:gd name="T4" fmla="*/ 39 w 75"/>
                  <a:gd name="T5" fmla="*/ 4 h 46"/>
                  <a:gd name="T6" fmla="*/ 63 w 75"/>
                  <a:gd name="T7" fmla="*/ 13 h 46"/>
                  <a:gd name="T8" fmla="*/ 75 w 75"/>
                  <a:gd name="T9" fmla="*/ 46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0" y="0"/>
                    </a:moveTo>
                    <a:cubicBezTo>
                      <a:pt x="7" y="0"/>
                      <a:pt x="38" y="5"/>
                      <a:pt x="44" y="6"/>
                    </a:cubicBezTo>
                    <a:cubicBezTo>
                      <a:pt x="50" y="7"/>
                      <a:pt x="36" y="3"/>
                      <a:pt x="39" y="4"/>
                    </a:cubicBezTo>
                    <a:cubicBezTo>
                      <a:pt x="42" y="5"/>
                      <a:pt x="57" y="6"/>
                      <a:pt x="63" y="13"/>
                    </a:cubicBezTo>
                    <a:cubicBezTo>
                      <a:pt x="69" y="20"/>
                      <a:pt x="73" y="39"/>
                      <a:pt x="75" y="46"/>
                    </a:cubicBezTo>
                  </a:path>
                </a:pathLst>
              </a:custGeom>
              <a:noFill/>
              <a:ln w="19050" cmpd="sng">
                <a:solidFill>
                  <a:srgbClr val="0000FF"/>
                </a:solidFill>
                <a:round/>
                <a:headEnd/>
                <a:tailEnd/>
              </a:ln>
            </p:spPr>
            <p:txBody>
              <a:bodyPr/>
              <a:lstStyle/>
              <a:p>
                <a:endParaRPr lang="en-US"/>
              </a:p>
            </p:txBody>
          </p:sp>
        </p:grpSp>
      </p:grpSp>
      <p:grpSp>
        <p:nvGrpSpPr>
          <p:cNvPr id="186472" name="Group 460"/>
          <p:cNvGrpSpPr>
            <a:grpSpLocks/>
          </p:cNvGrpSpPr>
          <p:nvPr/>
        </p:nvGrpSpPr>
        <p:grpSpPr bwMode="auto">
          <a:xfrm>
            <a:off x="2895600" y="5146675"/>
            <a:ext cx="457200" cy="173038"/>
            <a:chOff x="4560" y="2104"/>
            <a:chExt cx="288" cy="109"/>
          </a:xfrm>
        </p:grpSpPr>
        <p:sp>
          <p:nvSpPr>
            <p:cNvPr id="186521" name="Line 461"/>
            <p:cNvSpPr>
              <a:spLocks noChangeShapeType="1"/>
            </p:cNvSpPr>
            <p:nvPr/>
          </p:nvSpPr>
          <p:spPr bwMode="auto">
            <a:xfrm>
              <a:off x="4560" y="2160"/>
              <a:ext cx="288" cy="0"/>
            </a:xfrm>
            <a:prstGeom prst="line">
              <a:avLst/>
            </a:prstGeom>
            <a:noFill/>
            <a:ln w="38100">
              <a:pattFill prst="wdUpDiag">
                <a:fgClr>
                  <a:srgbClr val="0000FF"/>
                </a:fgClr>
                <a:bgClr>
                  <a:srgbClr val="99CCFF"/>
                </a:bgClr>
              </a:pattFill>
              <a:round/>
              <a:headEnd/>
              <a:tailEnd/>
            </a:ln>
          </p:spPr>
          <p:txBody>
            <a:bodyPr/>
            <a:lstStyle/>
            <a:p>
              <a:endParaRPr lang="en-US"/>
            </a:p>
          </p:txBody>
        </p:sp>
        <p:grpSp>
          <p:nvGrpSpPr>
            <p:cNvPr id="186522" name="Group 462"/>
            <p:cNvGrpSpPr>
              <a:grpSpLocks/>
            </p:cNvGrpSpPr>
            <p:nvPr/>
          </p:nvGrpSpPr>
          <p:grpSpPr bwMode="auto">
            <a:xfrm>
              <a:off x="4656" y="2104"/>
              <a:ext cx="109" cy="109"/>
              <a:chOff x="4368" y="2976"/>
              <a:chExt cx="109" cy="109"/>
            </a:xfrm>
          </p:grpSpPr>
          <p:sp>
            <p:nvSpPr>
              <p:cNvPr id="186523" name="Oval 463"/>
              <p:cNvSpPr>
                <a:spLocks noChangeArrowheads="1"/>
              </p:cNvSpPr>
              <p:nvPr/>
            </p:nvSpPr>
            <p:spPr bwMode="auto">
              <a:xfrm>
                <a:off x="4368" y="2976"/>
                <a:ext cx="109" cy="109"/>
              </a:xfrm>
              <a:prstGeom prst="ellipse">
                <a:avLst/>
              </a:prstGeom>
              <a:solidFill>
                <a:schemeClr val="accent1"/>
              </a:solidFill>
              <a:ln w="9525">
                <a:solidFill>
                  <a:schemeClr val="tx1"/>
                </a:solidFill>
                <a:round/>
                <a:headEnd/>
                <a:tailEnd/>
              </a:ln>
            </p:spPr>
            <p:txBody>
              <a:bodyPr wrap="none" anchor="ctr"/>
              <a:lstStyle/>
              <a:p>
                <a:endParaRPr lang="en-US"/>
              </a:p>
            </p:txBody>
          </p:sp>
          <p:grpSp>
            <p:nvGrpSpPr>
              <p:cNvPr id="186524" name="Group 464"/>
              <p:cNvGrpSpPr>
                <a:grpSpLocks noChangeAspect="1"/>
              </p:cNvGrpSpPr>
              <p:nvPr/>
            </p:nvGrpSpPr>
            <p:grpSpPr bwMode="auto">
              <a:xfrm>
                <a:off x="4384" y="3009"/>
                <a:ext cx="69" cy="41"/>
                <a:chOff x="4568" y="3156"/>
                <a:chExt cx="210" cy="123"/>
              </a:xfrm>
            </p:grpSpPr>
            <p:sp>
              <p:nvSpPr>
                <p:cNvPr id="186525" name="Line 465"/>
                <p:cNvSpPr>
                  <a:spLocks noChangeAspect="1" noChangeShapeType="1"/>
                </p:cNvSpPr>
                <p:nvPr/>
              </p:nvSpPr>
              <p:spPr bwMode="auto">
                <a:xfrm>
                  <a:off x="4568" y="3234"/>
                  <a:ext cx="143" cy="0"/>
                </a:xfrm>
                <a:prstGeom prst="line">
                  <a:avLst/>
                </a:prstGeom>
                <a:noFill/>
                <a:ln w="19050">
                  <a:solidFill>
                    <a:srgbClr val="0000FF"/>
                  </a:solidFill>
                  <a:round/>
                  <a:headEnd/>
                  <a:tailEnd/>
                </a:ln>
              </p:spPr>
              <p:txBody>
                <a:bodyPr/>
                <a:lstStyle/>
                <a:p>
                  <a:endParaRPr lang="en-US"/>
                </a:p>
              </p:txBody>
            </p:sp>
            <p:sp>
              <p:nvSpPr>
                <p:cNvPr id="186526" name="Freeform 466"/>
                <p:cNvSpPr>
                  <a:spLocks noChangeAspect="1"/>
                </p:cNvSpPr>
                <p:nvPr/>
              </p:nvSpPr>
              <p:spPr bwMode="auto">
                <a:xfrm>
                  <a:off x="4683" y="3159"/>
                  <a:ext cx="2" cy="7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9525">
                  <a:solidFill>
                    <a:srgbClr val="0000FF"/>
                  </a:solidFill>
                  <a:round/>
                  <a:headEnd type="none" w="med" len="med"/>
                  <a:tailEnd type="none" w="med" len="med"/>
                </a:ln>
              </p:spPr>
              <p:txBody>
                <a:bodyPr/>
                <a:lstStyle/>
                <a:p>
                  <a:endParaRPr lang="en-US"/>
                </a:p>
              </p:txBody>
            </p:sp>
            <p:sp>
              <p:nvSpPr>
                <p:cNvPr id="186527" name="Freeform 467"/>
                <p:cNvSpPr>
                  <a:spLocks noChangeAspect="1"/>
                </p:cNvSpPr>
                <p:nvPr/>
              </p:nvSpPr>
              <p:spPr bwMode="auto">
                <a:xfrm rot="-5400000">
                  <a:off x="4679" y="3121"/>
                  <a:ext cx="3" cy="74"/>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solidFill>
                  <a:schemeClr val="bg1"/>
                </a:solidFill>
                <a:ln w="12700" cmpd="sng">
                  <a:solidFill>
                    <a:srgbClr val="0000FF"/>
                  </a:solidFill>
                  <a:round/>
                  <a:headEnd type="none" w="med" len="med"/>
                  <a:tailEnd type="none" w="med" len="med"/>
                </a:ln>
              </p:spPr>
              <p:txBody>
                <a:bodyPr/>
                <a:lstStyle/>
                <a:p>
                  <a:endParaRPr lang="en-US"/>
                </a:p>
              </p:txBody>
            </p:sp>
            <p:sp>
              <p:nvSpPr>
                <p:cNvPr id="186528" name="Freeform 468"/>
                <p:cNvSpPr>
                  <a:spLocks noChangeAspect="1"/>
                </p:cNvSpPr>
                <p:nvPr/>
              </p:nvSpPr>
              <p:spPr bwMode="auto">
                <a:xfrm>
                  <a:off x="4703" y="3233"/>
                  <a:ext cx="75" cy="46"/>
                </a:xfrm>
                <a:custGeom>
                  <a:avLst/>
                  <a:gdLst>
                    <a:gd name="T0" fmla="*/ 0 w 75"/>
                    <a:gd name="T1" fmla="*/ 0 h 46"/>
                    <a:gd name="T2" fmla="*/ 44 w 75"/>
                    <a:gd name="T3" fmla="*/ 6 h 46"/>
                    <a:gd name="T4" fmla="*/ 39 w 75"/>
                    <a:gd name="T5" fmla="*/ 4 h 46"/>
                    <a:gd name="T6" fmla="*/ 63 w 75"/>
                    <a:gd name="T7" fmla="*/ 13 h 46"/>
                    <a:gd name="T8" fmla="*/ 75 w 75"/>
                    <a:gd name="T9" fmla="*/ 46 h 46"/>
                    <a:gd name="T10" fmla="*/ 0 60000 65536"/>
                    <a:gd name="T11" fmla="*/ 0 60000 65536"/>
                    <a:gd name="T12" fmla="*/ 0 60000 65536"/>
                    <a:gd name="T13" fmla="*/ 0 60000 65536"/>
                    <a:gd name="T14" fmla="*/ 0 60000 65536"/>
                    <a:gd name="T15" fmla="*/ 0 w 75"/>
                    <a:gd name="T16" fmla="*/ 0 h 46"/>
                    <a:gd name="T17" fmla="*/ 75 w 75"/>
                    <a:gd name="T18" fmla="*/ 46 h 46"/>
                  </a:gdLst>
                  <a:ahLst/>
                  <a:cxnLst>
                    <a:cxn ang="T10">
                      <a:pos x="T0" y="T1"/>
                    </a:cxn>
                    <a:cxn ang="T11">
                      <a:pos x="T2" y="T3"/>
                    </a:cxn>
                    <a:cxn ang="T12">
                      <a:pos x="T4" y="T5"/>
                    </a:cxn>
                    <a:cxn ang="T13">
                      <a:pos x="T6" y="T7"/>
                    </a:cxn>
                    <a:cxn ang="T14">
                      <a:pos x="T8" y="T9"/>
                    </a:cxn>
                  </a:cxnLst>
                  <a:rect l="T15" t="T16" r="T17" b="T18"/>
                  <a:pathLst>
                    <a:path w="75" h="46">
                      <a:moveTo>
                        <a:pt x="0" y="0"/>
                      </a:moveTo>
                      <a:cubicBezTo>
                        <a:pt x="7" y="0"/>
                        <a:pt x="38" y="5"/>
                        <a:pt x="44" y="6"/>
                      </a:cubicBezTo>
                      <a:cubicBezTo>
                        <a:pt x="50" y="7"/>
                        <a:pt x="36" y="3"/>
                        <a:pt x="39" y="4"/>
                      </a:cubicBezTo>
                      <a:cubicBezTo>
                        <a:pt x="42" y="5"/>
                        <a:pt x="57" y="6"/>
                        <a:pt x="63" y="13"/>
                      </a:cubicBezTo>
                      <a:cubicBezTo>
                        <a:pt x="69" y="20"/>
                        <a:pt x="73" y="39"/>
                        <a:pt x="75" y="46"/>
                      </a:cubicBezTo>
                    </a:path>
                  </a:pathLst>
                </a:custGeom>
                <a:noFill/>
                <a:ln w="19050" cmpd="sng">
                  <a:solidFill>
                    <a:srgbClr val="0000FF"/>
                  </a:solidFill>
                  <a:round/>
                  <a:headEnd/>
                  <a:tailEnd/>
                </a:ln>
              </p:spPr>
              <p:txBody>
                <a:bodyPr/>
                <a:lstStyle/>
                <a:p>
                  <a:endParaRPr lang="en-US"/>
                </a:p>
              </p:txBody>
            </p:sp>
          </p:grpSp>
        </p:grpSp>
      </p:grpSp>
      <p:sp>
        <p:nvSpPr>
          <p:cNvPr id="186473" name="Text Box 469"/>
          <p:cNvSpPr txBox="1">
            <a:spLocks noChangeArrowheads="1"/>
          </p:cNvSpPr>
          <p:nvPr/>
        </p:nvSpPr>
        <p:spPr bwMode="auto">
          <a:xfrm>
            <a:off x="2819400" y="57689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PHONE-OFF</a:t>
            </a:r>
            <a:endParaRPr lang="en-US" sz="900" b="1"/>
          </a:p>
        </p:txBody>
      </p:sp>
      <p:grpSp>
        <p:nvGrpSpPr>
          <p:cNvPr id="186474" name="Group 470"/>
          <p:cNvGrpSpPr>
            <a:grpSpLocks/>
          </p:cNvGrpSpPr>
          <p:nvPr/>
        </p:nvGrpSpPr>
        <p:grpSpPr bwMode="auto">
          <a:xfrm>
            <a:off x="2895600" y="5815013"/>
            <a:ext cx="457200" cy="274637"/>
            <a:chOff x="5088" y="2312"/>
            <a:chExt cx="288" cy="173"/>
          </a:xfrm>
        </p:grpSpPr>
        <p:sp>
          <p:nvSpPr>
            <p:cNvPr id="186517" name="Line 471"/>
            <p:cNvSpPr>
              <a:spLocks noChangeShapeType="1"/>
            </p:cNvSpPr>
            <p:nvPr/>
          </p:nvSpPr>
          <p:spPr bwMode="auto">
            <a:xfrm>
              <a:off x="5088" y="2400"/>
              <a:ext cx="288" cy="0"/>
            </a:xfrm>
            <a:prstGeom prst="line">
              <a:avLst/>
            </a:prstGeom>
            <a:noFill/>
            <a:ln w="38100">
              <a:pattFill prst="lgConfetti">
                <a:fgClr>
                  <a:srgbClr val="FFFF00"/>
                </a:fgClr>
                <a:bgClr>
                  <a:schemeClr val="tx2"/>
                </a:bgClr>
              </a:pattFill>
              <a:round/>
              <a:headEnd/>
              <a:tailEnd/>
            </a:ln>
          </p:spPr>
          <p:txBody>
            <a:bodyPr/>
            <a:lstStyle/>
            <a:p>
              <a:endParaRPr lang="en-US"/>
            </a:p>
          </p:txBody>
        </p:sp>
        <p:grpSp>
          <p:nvGrpSpPr>
            <p:cNvPr id="186518" name="Group 472"/>
            <p:cNvGrpSpPr>
              <a:grpSpLocks/>
            </p:cNvGrpSpPr>
            <p:nvPr/>
          </p:nvGrpSpPr>
          <p:grpSpPr bwMode="auto">
            <a:xfrm>
              <a:off x="5154" y="2312"/>
              <a:ext cx="162" cy="173"/>
              <a:chOff x="4344" y="2753"/>
              <a:chExt cx="162" cy="173"/>
            </a:xfrm>
          </p:grpSpPr>
          <p:sp>
            <p:nvSpPr>
              <p:cNvPr id="186519" name="Oval 473"/>
              <p:cNvSpPr>
                <a:spLocks noChangeArrowheads="1"/>
              </p:cNvSpPr>
              <p:nvPr/>
            </p:nvSpPr>
            <p:spPr bwMode="auto">
              <a:xfrm>
                <a:off x="4368" y="2784"/>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6520" name="Text Box 474"/>
              <p:cNvSpPr txBox="1">
                <a:spLocks noChangeArrowheads="1"/>
              </p:cNvSpPr>
              <p:nvPr/>
            </p:nvSpPr>
            <p:spPr bwMode="auto">
              <a:xfrm>
                <a:off x="4344" y="2753"/>
                <a:ext cx="162" cy="173"/>
              </a:xfrm>
              <a:prstGeom prst="rect">
                <a:avLst/>
              </a:prstGeom>
              <a:noFill/>
              <a:ln w="9525">
                <a:noFill/>
                <a:miter lim="800000"/>
                <a:headEnd/>
                <a:tailEnd/>
              </a:ln>
            </p:spPr>
            <p:txBody>
              <a:bodyPr wrap="none">
                <a:spAutoFit/>
              </a:bodyPr>
              <a:lstStyle/>
              <a:p>
                <a:r>
                  <a:rPr lang="en-US" sz="1200">
                    <a:latin typeface="Wingdings 2" pitchFamily="18" charset="2"/>
                  </a:rPr>
                  <a:t>(</a:t>
                </a:r>
              </a:p>
            </p:txBody>
          </p:sp>
        </p:grpSp>
      </p:grpSp>
      <p:grpSp>
        <p:nvGrpSpPr>
          <p:cNvPr id="186475" name="Group 475"/>
          <p:cNvGrpSpPr>
            <a:grpSpLocks/>
          </p:cNvGrpSpPr>
          <p:nvPr/>
        </p:nvGrpSpPr>
        <p:grpSpPr bwMode="auto">
          <a:xfrm>
            <a:off x="2895600" y="5464175"/>
            <a:ext cx="457200" cy="274638"/>
            <a:chOff x="5088" y="2507"/>
            <a:chExt cx="288" cy="173"/>
          </a:xfrm>
        </p:grpSpPr>
        <p:sp>
          <p:nvSpPr>
            <p:cNvPr id="186513" name="Line 476"/>
            <p:cNvSpPr>
              <a:spLocks noChangeShapeType="1"/>
            </p:cNvSpPr>
            <p:nvPr/>
          </p:nvSpPr>
          <p:spPr bwMode="auto">
            <a:xfrm>
              <a:off x="5088" y="2592"/>
              <a:ext cx="288" cy="0"/>
            </a:xfrm>
            <a:prstGeom prst="line">
              <a:avLst/>
            </a:prstGeom>
            <a:noFill/>
            <a:ln w="38100">
              <a:pattFill prst="pct90">
                <a:fgClr>
                  <a:srgbClr val="FFFF00"/>
                </a:fgClr>
                <a:bgClr>
                  <a:schemeClr val="tx2"/>
                </a:bgClr>
              </a:pattFill>
              <a:round/>
              <a:headEnd/>
              <a:tailEnd/>
            </a:ln>
          </p:spPr>
          <p:txBody>
            <a:bodyPr/>
            <a:lstStyle/>
            <a:p>
              <a:endParaRPr lang="en-US"/>
            </a:p>
          </p:txBody>
        </p:sp>
        <p:grpSp>
          <p:nvGrpSpPr>
            <p:cNvPr id="186514" name="Group 477"/>
            <p:cNvGrpSpPr>
              <a:grpSpLocks/>
            </p:cNvGrpSpPr>
            <p:nvPr/>
          </p:nvGrpSpPr>
          <p:grpSpPr bwMode="auto">
            <a:xfrm>
              <a:off x="5156" y="2507"/>
              <a:ext cx="162" cy="173"/>
              <a:chOff x="4344" y="2753"/>
              <a:chExt cx="162" cy="173"/>
            </a:xfrm>
          </p:grpSpPr>
          <p:sp>
            <p:nvSpPr>
              <p:cNvPr id="186515" name="Oval 478"/>
              <p:cNvSpPr>
                <a:spLocks noChangeArrowheads="1"/>
              </p:cNvSpPr>
              <p:nvPr/>
            </p:nvSpPr>
            <p:spPr bwMode="auto">
              <a:xfrm>
                <a:off x="4368" y="2784"/>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6516" name="Text Box 479"/>
              <p:cNvSpPr txBox="1">
                <a:spLocks noChangeArrowheads="1"/>
              </p:cNvSpPr>
              <p:nvPr/>
            </p:nvSpPr>
            <p:spPr bwMode="auto">
              <a:xfrm>
                <a:off x="4344" y="2753"/>
                <a:ext cx="162" cy="173"/>
              </a:xfrm>
              <a:prstGeom prst="rect">
                <a:avLst/>
              </a:prstGeom>
              <a:noFill/>
              <a:ln w="9525">
                <a:noFill/>
                <a:miter lim="800000"/>
                <a:headEnd/>
                <a:tailEnd/>
              </a:ln>
            </p:spPr>
            <p:txBody>
              <a:bodyPr wrap="none">
                <a:spAutoFit/>
              </a:bodyPr>
              <a:lstStyle/>
              <a:p>
                <a:r>
                  <a:rPr lang="en-US" sz="1200">
                    <a:latin typeface="Wingdings 2" pitchFamily="18" charset="2"/>
                  </a:rPr>
                  <a:t>(</a:t>
                </a:r>
              </a:p>
            </p:txBody>
          </p:sp>
        </p:grpSp>
      </p:grpSp>
      <p:sp>
        <p:nvSpPr>
          <p:cNvPr id="186476" name="Line 480"/>
          <p:cNvSpPr>
            <a:spLocks noChangeShapeType="1"/>
          </p:cNvSpPr>
          <p:nvPr/>
        </p:nvSpPr>
        <p:spPr bwMode="auto">
          <a:xfrm>
            <a:off x="2286000" y="5951538"/>
            <a:ext cx="457200" cy="0"/>
          </a:xfrm>
          <a:prstGeom prst="line">
            <a:avLst/>
          </a:prstGeom>
          <a:noFill/>
          <a:ln w="38100">
            <a:pattFill prst="lgConfetti">
              <a:fgClr>
                <a:srgbClr val="FFFF00"/>
              </a:fgClr>
              <a:bgClr>
                <a:schemeClr val="tx2"/>
              </a:bgClr>
            </a:pattFill>
            <a:round/>
            <a:headEnd/>
            <a:tailEnd/>
          </a:ln>
        </p:spPr>
        <p:txBody>
          <a:bodyPr/>
          <a:lstStyle/>
          <a:p>
            <a:endParaRPr lang="en-US"/>
          </a:p>
        </p:txBody>
      </p:sp>
      <p:grpSp>
        <p:nvGrpSpPr>
          <p:cNvPr id="186477" name="Group 481"/>
          <p:cNvGrpSpPr>
            <a:grpSpLocks/>
          </p:cNvGrpSpPr>
          <p:nvPr/>
        </p:nvGrpSpPr>
        <p:grpSpPr bwMode="auto">
          <a:xfrm>
            <a:off x="2390775" y="5811838"/>
            <a:ext cx="257175" cy="274637"/>
            <a:chOff x="4344" y="2753"/>
            <a:chExt cx="162" cy="173"/>
          </a:xfrm>
        </p:grpSpPr>
        <p:sp>
          <p:nvSpPr>
            <p:cNvPr id="186511" name="Oval 482"/>
            <p:cNvSpPr>
              <a:spLocks noChangeArrowheads="1"/>
            </p:cNvSpPr>
            <p:nvPr/>
          </p:nvSpPr>
          <p:spPr bwMode="auto">
            <a:xfrm>
              <a:off x="4368" y="2784"/>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6512" name="Text Box 483"/>
            <p:cNvSpPr txBox="1">
              <a:spLocks noChangeArrowheads="1"/>
            </p:cNvSpPr>
            <p:nvPr/>
          </p:nvSpPr>
          <p:spPr bwMode="auto">
            <a:xfrm>
              <a:off x="4344" y="2753"/>
              <a:ext cx="162" cy="173"/>
            </a:xfrm>
            <a:prstGeom prst="rect">
              <a:avLst/>
            </a:prstGeom>
            <a:noFill/>
            <a:ln w="9525">
              <a:noFill/>
              <a:miter lim="800000"/>
              <a:headEnd/>
              <a:tailEnd/>
            </a:ln>
          </p:spPr>
          <p:txBody>
            <a:bodyPr wrap="none">
              <a:spAutoFit/>
            </a:bodyPr>
            <a:lstStyle/>
            <a:p>
              <a:r>
                <a:rPr lang="en-US" sz="1200">
                  <a:latin typeface="Wingdings 2" pitchFamily="18" charset="2"/>
                </a:rPr>
                <a:t>(</a:t>
              </a:r>
            </a:p>
          </p:txBody>
        </p:sp>
      </p:grpSp>
      <p:sp>
        <p:nvSpPr>
          <p:cNvPr id="186478" name="Line 484"/>
          <p:cNvSpPr>
            <a:spLocks noChangeShapeType="1"/>
          </p:cNvSpPr>
          <p:nvPr/>
        </p:nvSpPr>
        <p:spPr bwMode="auto">
          <a:xfrm>
            <a:off x="2286000" y="5595938"/>
            <a:ext cx="457200" cy="0"/>
          </a:xfrm>
          <a:prstGeom prst="line">
            <a:avLst/>
          </a:prstGeom>
          <a:noFill/>
          <a:ln w="38100">
            <a:pattFill prst="pct90">
              <a:fgClr>
                <a:srgbClr val="FFFF00"/>
              </a:fgClr>
              <a:bgClr>
                <a:schemeClr val="tx2"/>
              </a:bgClr>
            </a:pattFill>
            <a:round/>
            <a:headEnd/>
            <a:tailEnd/>
          </a:ln>
        </p:spPr>
        <p:txBody>
          <a:bodyPr/>
          <a:lstStyle/>
          <a:p>
            <a:endParaRPr lang="en-US"/>
          </a:p>
        </p:txBody>
      </p:sp>
      <p:grpSp>
        <p:nvGrpSpPr>
          <p:cNvPr id="186479" name="Group 485"/>
          <p:cNvGrpSpPr>
            <a:grpSpLocks/>
          </p:cNvGrpSpPr>
          <p:nvPr/>
        </p:nvGrpSpPr>
        <p:grpSpPr bwMode="auto">
          <a:xfrm>
            <a:off x="2393950" y="5461000"/>
            <a:ext cx="257175" cy="274638"/>
            <a:chOff x="4344" y="2753"/>
            <a:chExt cx="162" cy="173"/>
          </a:xfrm>
        </p:grpSpPr>
        <p:sp>
          <p:nvSpPr>
            <p:cNvPr id="186509" name="Oval 486"/>
            <p:cNvSpPr>
              <a:spLocks noChangeArrowheads="1"/>
            </p:cNvSpPr>
            <p:nvPr/>
          </p:nvSpPr>
          <p:spPr bwMode="auto">
            <a:xfrm>
              <a:off x="4368" y="2784"/>
              <a:ext cx="109" cy="109"/>
            </a:xfrm>
            <a:prstGeom prst="ellipse">
              <a:avLst/>
            </a:prstGeom>
            <a:solidFill>
              <a:srgbClr val="FFFF00"/>
            </a:solidFill>
            <a:ln w="9525">
              <a:solidFill>
                <a:schemeClr val="tx1"/>
              </a:solidFill>
              <a:round/>
              <a:headEnd/>
              <a:tailEnd/>
            </a:ln>
          </p:spPr>
          <p:txBody>
            <a:bodyPr wrap="none" anchor="ctr"/>
            <a:lstStyle/>
            <a:p>
              <a:endParaRPr lang="en-US"/>
            </a:p>
          </p:txBody>
        </p:sp>
        <p:sp>
          <p:nvSpPr>
            <p:cNvPr id="186510" name="Text Box 487"/>
            <p:cNvSpPr txBox="1">
              <a:spLocks noChangeArrowheads="1"/>
            </p:cNvSpPr>
            <p:nvPr/>
          </p:nvSpPr>
          <p:spPr bwMode="auto">
            <a:xfrm>
              <a:off x="4344" y="2753"/>
              <a:ext cx="162" cy="173"/>
            </a:xfrm>
            <a:prstGeom prst="rect">
              <a:avLst/>
            </a:prstGeom>
            <a:noFill/>
            <a:ln w="9525">
              <a:noFill/>
              <a:miter lim="800000"/>
              <a:headEnd/>
              <a:tailEnd/>
            </a:ln>
          </p:spPr>
          <p:txBody>
            <a:bodyPr wrap="none">
              <a:spAutoFit/>
            </a:bodyPr>
            <a:lstStyle/>
            <a:p>
              <a:r>
                <a:rPr lang="en-US" sz="1200">
                  <a:latin typeface="Wingdings 2" pitchFamily="18" charset="2"/>
                </a:rPr>
                <a:t>(</a:t>
              </a:r>
            </a:p>
          </p:txBody>
        </p:sp>
      </p:grpSp>
      <p:sp>
        <p:nvSpPr>
          <p:cNvPr id="186480" name="Text Box 488"/>
          <p:cNvSpPr txBox="1">
            <a:spLocks noChangeArrowheads="1"/>
          </p:cNvSpPr>
          <p:nvPr/>
        </p:nvSpPr>
        <p:spPr bwMode="auto">
          <a:xfrm>
            <a:off x="2819400" y="2238375"/>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SERVICE LINES</a:t>
            </a:r>
          </a:p>
        </p:txBody>
      </p:sp>
      <p:sp>
        <p:nvSpPr>
          <p:cNvPr id="186481" name="Text Box 489"/>
          <p:cNvSpPr txBox="1">
            <a:spLocks noChangeArrowheads="1"/>
          </p:cNvSpPr>
          <p:nvPr/>
        </p:nvSpPr>
        <p:spPr bwMode="auto">
          <a:xfrm>
            <a:off x="2819400" y="61341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SEWER-ON</a:t>
            </a:r>
            <a:endParaRPr lang="en-US" sz="900" b="1"/>
          </a:p>
        </p:txBody>
      </p:sp>
      <p:sp>
        <p:nvSpPr>
          <p:cNvPr id="186482" name="Text Box 490"/>
          <p:cNvSpPr txBox="1">
            <a:spLocks noChangeArrowheads="1"/>
          </p:cNvSpPr>
          <p:nvPr/>
        </p:nvSpPr>
        <p:spPr bwMode="auto">
          <a:xfrm>
            <a:off x="2819400" y="6492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SEWER-OFF</a:t>
            </a:r>
            <a:endParaRPr lang="en-US" sz="900" b="1"/>
          </a:p>
        </p:txBody>
      </p:sp>
      <p:sp>
        <p:nvSpPr>
          <p:cNvPr id="186483" name="Line 491"/>
          <p:cNvSpPr>
            <a:spLocks noChangeShapeType="1"/>
          </p:cNvSpPr>
          <p:nvPr/>
        </p:nvSpPr>
        <p:spPr bwMode="auto">
          <a:xfrm>
            <a:off x="2286000" y="6315075"/>
            <a:ext cx="457200" cy="0"/>
          </a:xfrm>
          <a:prstGeom prst="line">
            <a:avLst/>
          </a:prstGeom>
          <a:noFill/>
          <a:ln w="38100">
            <a:solidFill>
              <a:srgbClr val="993300"/>
            </a:solidFill>
            <a:round/>
            <a:headEnd/>
            <a:tailEnd/>
          </a:ln>
        </p:spPr>
        <p:txBody>
          <a:bodyPr/>
          <a:lstStyle/>
          <a:p>
            <a:endParaRPr lang="en-US"/>
          </a:p>
        </p:txBody>
      </p:sp>
      <p:sp>
        <p:nvSpPr>
          <p:cNvPr id="186484" name="Line 492"/>
          <p:cNvSpPr>
            <a:spLocks noChangeShapeType="1"/>
          </p:cNvSpPr>
          <p:nvPr/>
        </p:nvSpPr>
        <p:spPr bwMode="auto">
          <a:xfrm>
            <a:off x="2286000" y="6667500"/>
            <a:ext cx="457200" cy="0"/>
          </a:xfrm>
          <a:prstGeom prst="line">
            <a:avLst/>
          </a:prstGeom>
          <a:noFill/>
          <a:ln w="38100">
            <a:pattFill prst="wdUpDiag">
              <a:fgClr>
                <a:srgbClr val="993300"/>
              </a:fgClr>
              <a:bgClr>
                <a:srgbClr val="FFCC00"/>
              </a:bgClr>
            </a:pattFill>
            <a:round/>
            <a:headEnd/>
            <a:tailEnd/>
          </a:ln>
        </p:spPr>
        <p:txBody>
          <a:bodyPr/>
          <a:lstStyle/>
          <a:p>
            <a:endParaRPr lang="en-US"/>
          </a:p>
        </p:txBody>
      </p:sp>
      <p:grpSp>
        <p:nvGrpSpPr>
          <p:cNvPr id="186485" name="Group 493"/>
          <p:cNvGrpSpPr>
            <a:grpSpLocks/>
          </p:cNvGrpSpPr>
          <p:nvPr/>
        </p:nvGrpSpPr>
        <p:grpSpPr bwMode="auto">
          <a:xfrm>
            <a:off x="2427288" y="6229350"/>
            <a:ext cx="173037" cy="173038"/>
            <a:chOff x="4536" y="4015"/>
            <a:chExt cx="109" cy="109"/>
          </a:xfrm>
        </p:grpSpPr>
        <p:sp>
          <p:nvSpPr>
            <p:cNvPr id="186505" name="Oval 494"/>
            <p:cNvSpPr>
              <a:spLocks noChangeArrowheads="1"/>
            </p:cNvSpPr>
            <p:nvPr/>
          </p:nvSpPr>
          <p:spPr bwMode="auto">
            <a:xfrm>
              <a:off x="4536" y="4015"/>
              <a:ext cx="109" cy="109"/>
            </a:xfrm>
            <a:prstGeom prst="ellipse">
              <a:avLst/>
            </a:prstGeom>
            <a:solidFill>
              <a:srgbClr val="993300"/>
            </a:solidFill>
            <a:ln w="9525">
              <a:solidFill>
                <a:schemeClr val="tx1"/>
              </a:solidFill>
              <a:round/>
              <a:headEnd/>
              <a:tailEnd/>
            </a:ln>
          </p:spPr>
          <p:txBody>
            <a:bodyPr wrap="none" anchor="ctr"/>
            <a:lstStyle/>
            <a:p>
              <a:endParaRPr lang="en-US"/>
            </a:p>
          </p:txBody>
        </p:sp>
        <p:grpSp>
          <p:nvGrpSpPr>
            <p:cNvPr id="186506" name="Group 495"/>
            <p:cNvGrpSpPr>
              <a:grpSpLocks/>
            </p:cNvGrpSpPr>
            <p:nvPr/>
          </p:nvGrpSpPr>
          <p:grpSpPr bwMode="auto">
            <a:xfrm>
              <a:off x="4564" y="4034"/>
              <a:ext cx="52" cy="74"/>
              <a:chOff x="1584" y="1344"/>
              <a:chExt cx="52" cy="74"/>
            </a:xfrm>
          </p:grpSpPr>
          <p:sp>
            <p:nvSpPr>
              <p:cNvPr id="186507" name="Rectangle 496"/>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508" name="Freeform 497"/>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grpSp>
        <p:nvGrpSpPr>
          <p:cNvPr id="186486" name="Group 498"/>
          <p:cNvGrpSpPr>
            <a:grpSpLocks/>
          </p:cNvGrpSpPr>
          <p:nvPr/>
        </p:nvGrpSpPr>
        <p:grpSpPr bwMode="auto">
          <a:xfrm>
            <a:off x="2428875" y="6580188"/>
            <a:ext cx="173038" cy="173037"/>
            <a:chOff x="4536" y="4015"/>
            <a:chExt cx="109" cy="109"/>
          </a:xfrm>
        </p:grpSpPr>
        <p:sp>
          <p:nvSpPr>
            <p:cNvPr id="186501" name="Oval 499"/>
            <p:cNvSpPr>
              <a:spLocks noChangeArrowheads="1"/>
            </p:cNvSpPr>
            <p:nvPr/>
          </p:nvSpPr>
          <p:spPr bwMode="auto">
            <a:xfrm>
              <a:off x="4536" y="4015"/>
              <a:ext cx="109" cy="109"/>
            </a:xfrm>
            <a:prstGeom prst="ellipse">
              <a:avLst/>
            </a:prstGeom>
            <a:solidFill>
              <a:srgbClr val="993300"/>
            </a:solidFill>
            <a:ln w="9525">
              <a:solidFill>
                <a:schemeClr val="tx1"/>
              </a:solidFill>
              <a:round/>
              <a:headEnd/>
              <a:tailEnd/>
            </a:ln>
          </p:spPr>
          <p:txBody>
            <a:bodyPr wrap="none" anchor="ctr"/>
            <a:lstStyle/>
            <a:p>
              <a:endParaRPr lang="en-US"/>
            </a:p>
          </p:txBody>
        </p:sp>
        <p:grpSp>
          <p:nvGrpSpPr>
            <p:cNvPr id="186502" name="Group 500"/>
            <p:cNvGrpSpPr>
              <a:grpSpLocks/>
            </p:cNvGrpSpPr>
            <p:nvPr/>
          </p:nvGrpSpPr>
          <p:grpSpPr bwMode="auto">
            <a:xfrm>
              <a:off x="4564" y="4034"/>
              <a:ext cx="52" cy="74"/>
              <a:chOff x="1584" y="1344"/>
              <a:chExt cx="52" cy="74"/>
            </a:xfrm>
          </p:grpSpPr>
          <p:sp>
            <p:nvSpPr>
              <p:cNvPr id="186503" name="Rectangle 501"/>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504" name="Freeform 502"/>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grpSp>
        <p:nvGrpSpPr>
          <p:cNvPr id="186487" name="Group 503"/>
          <p:cNvGrpSpPr>
            <a:grpSpLocks/>
          </p:cNvGrpSpPr>
          <p:nvPr/>
        </p:nvGrpSpPr>
        <p:grpSpPr bwMode="auto">
          <a:xfrm>
            <a:off x="2895600" y="6227763"/>
            <a:ext cx="457200" cy="173037"/>
            <a:chOff x="4512" y="3888"/>
            <a:chExt cx="288" cy="109"/>
          </a:xfrm>
        </p:grpSpPr>
        <p:sp>
          <p:nvSpPr>
            <p:cNvPr id="186495" name="Line 504"/>
            <p:cNvSpPr>
              <a:spLocks noChangeShapeType="1"/>
            </p:cNvSpPr>
            <p:nvPr/>
          </p:nvSpPr>
          <p:spPr bwMode="auto">
            <a:xfrm>
              <a:off x="4512" y="3942"/>
              <a:ext cx="288" cy="0"/>
            </a:xfrm>
            <a:prstGeom prst="line">
              <a:avLst/>
            </a:prstGeom>
            <a:noFill/>
            <a:ln w="38100">
              <a:solidFill>
                <a:srgbClr val="993300"/>
              </a:solidFill>
              <a:round/>
              <a:headEnd/>
              <a:tailEnd/>
            </a:ln>
          </p:spPr>
          <p:txBody>
            <a:bodyPr/>
            <a:lstStyle/>
            <a:p>
              <a:endParaRPr lang="en-US"/>
            </a:p>
          </p:txBody>
        </p:sp>
        <p:grpSp>
          <p:nvGrpSpPr>
            <p:cNvPr id="186496" name="Group 505"/>
            <p:cNvGrpSpPr>
              <a:grpSpLocks/>
            </p:cNvGrpSpPr>
            <p:nvPr/>
          </p:nvGrpSpPr>
          <p:grpSpPr bwMode="auto">
            <a:xfrm>
              <a:off x="4604" y="3888"/>
              <a:ext cx="109" cy="109"/>
              <a:chOff x="4536" y="4015"/>
              <a:chExt cx="109" cy="109"/>
            </a:xfrm>
          </p:grpSpPr>
          <p:sp>
            <p:nvSpPr>
              <p:cNvPr id="186497" name="Oval 506"/>
              <p:cNvSpPr>
                <a:spLocks noChangeArrowheads="1"/>
              </p:cNvSpPr>
              <p:nvPr/>
            </p:nvSpPr>
            <p:spPr bwMode="auto">
              <a:xfrm>
                <a:off x="4536" y="4015"/>
                <a:ext cx="109" cy="109"/>
              </a:xfrm>
              <a:prstGeom prst="ellipse">
                <a:avLst/>
              </a:prstGeom>
              <a:solidFill>
                <a:srgbClr val="993300"/>
              </a:solidFill>
              <a:ln w="9525">
                <a:solidFill>
                  <a:schemeClr val="tx1"/>
                </a:solidFill>
                <a:round/>
                <a:headEnd/>
                <a:tailEnd/>
              </a:ln>
            </p:spPr>
            <p:txBody>
              <a:bodyPr wrap="none" anchor="ctr"/>
              <a:lstStyle/>
              <a:p>
                <a:endParaRPr lang="en-US"/>
              </a:p>
            </p:txBody>
          </p:sp>
          <p:grpSp>
            <p:nvGrpSpPr>
              <p:cNvPr id="186498" name="Group 507"/>
              <p:cNvGrpSpPr>
                <a:grpSpLocks/>
              </p:cNvGrpSpPr>
              <p:nvPr/>
            </p:nvGrpSpPr>
            <p:grpSpPr bwMode="auto">
              <a:xfrm>
                <a:off x="4564" y="4034"/>
                <a:ext cx="52" cy="74"/>
                <a:chOff x="1584" y="1344"/>
                <a:chExt cx="52" cy="74"/>
              </a:xfrm>
            </p:grpSpPr>
            <p:sp>
              <p:nvSpPr>
                <p:cNvPr id="186499" name="Rectangle 508"/>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500" name="Freeform 509"/>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grpSp>
      <p:grpSp>
        <p:nvGrpSpPr>
          <p:cNvPr id="186488" name="Group 510"/>
          <p:cNvGrpSpPr>
            <a:grpSpLocks/>
          </p:cNvGrpSpPr>
          <p:nvPr/>
        </p:nvGrpSpPr>
        <p:grpSpPr bwMode="auto">
          <a:xfrm>
            <a:off x="2895600" y="6589713"/>
            <a:ext cx="457200" cy="173037"/>
            <a:chOff x="4422" y="4032"/>
            <a:chExt cx="288" cy="109"/>
          </a:xfrm>
        </p:grpSpPr>
        <p:sp>
          <p:nvSpPr>
            <p:cNvPr id="186489" name="Line 511"/>
            <p:cNvSpPr>
              <a:spLocks noChangeShapeType="1"/>
            </p:cNvSpPr>
            <p:nvPr/>
          </p:nvSpPr>
          <p:spPr bwMode="auto">
            <a:xfrm>
              <a:off x="4422" y="4087"/>
              <a:ext cx="288" cy="0"/>
            </a:xfrm>
            <a:prstGeom prst="line">
              <a:avLst/>
            </a:prstGeom>
            <a:noFill/>
            <a:ln w="38100">
              <a:pattFill prst="wdUpDiag">
                <a:fgClr>
                  <a:srgbClr val="993300"/>
                </a:fgClr>
                <a:bgClr>
                  <a:srgbClr val="FFCC00"/>
                </a:bgClr>
              </a:pattFill>
              <a:round/>
              <a:headEnd/>
              <a:tailEnd/>
            </a:ln>
          </p:spPr>
          <p:txBody>
            <a:bodyPr/>
            <a:lstStyle/>
            <a:p>
              <a:endParaRPr lang="en-US"/>
            </a:p>
          </p:txBody>
        </p:sp>
        <p:grpSp>
          <p:nvGrpSpPr>
            <p:cNvPr id="186490" name="Group 512"/>
            <p:cNvGrpSpPr>
              <a:grpSpLocks/>
            </p:cNvGrpSpPr>
            <p:nvPr/>
          </p:nvGrpSpPr>
          <p:grpSpPr bwMode="auto">
            <a:xfrm>
              <a:off x="4512" y="4032"/>
              <a:ext cx="109" cy="109"/>
              <a:chOff x="4536" y="4015"/>
              <a:chExt cx="109" cy="109"/>
            </a:xfrm>
          </p:grpSpPr>
          <p:sp>
            <p:nvSpPr>
              <p:cNvPr id="186491" name="Oval 513"/>
              <p:cNvSpPr>
                <a:spLocks noChangeArrowheads="1"/>
              </p:cNvSpPr>
              <p:nvPr/>
            </p:nvSpPr>
            <p:spPr bwMode="auto">
              <a:xfrm>
                <a:off x="4536" y="4015"/>
                <a:ext cx="109" cy="109"/>
              </a:xfrm>
              <a:prstGeom prst="ellipse">
                <a:avLst/>
              </a:prstGeom>
              <a:solidFill>
                <a:srgbClr val="993300"/>
              </a:solidFill>
              <a:ln w="9525">
                <a:solidFill>
                  <a:schemeClr val="tx1"/>
                </a:solidFill>
                <a:round/>
                <a:headEnd/>
                <a:tailEnd/>
              </a:ln>
            </p:spPr>
            <p:txBody>
              <a:bodyPr wrap="none" anchor="ctr"/>
              <a:lstStyle/>
              <a:p>
                <a:endParaRPr lang="en-US"/>
              </a:p>
            </p:txBody>
          </p:sp>
          <p:grpSp>
            <p:nvGrpSpPr>
              <p:cNvPr id="186492" name="Group 514"/>
              <p:cNvGrpSpPr>
                <a:grpSpLocks/>
              </p:cNvGrpSpPr>
              <p:nvPr/>
            </p:nvGrpSpPr>
            <p:grpSpPr bwMode="auto">
              <a:xfrm>
                <a:off x="4564" y="4034"/>
                <a:ext cx="52" cy="74"/>
                <a:chOff x="1584" y="1344"/>
                <a:chExt cx="52" cy="74"/>
              </a:xfrm>
            </p:grpSpPr>
            <p:sp>
              <p:nvSpPr>
                <p:cNvPr id="186493" name="Rectangle 515"/>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86494" name="Freeform 516"/>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506" name="Group 2"/>
          <p:cNvGrpSpPr>
            <a:grpSpLocks/>
          </p:cNvGrpSpPr>
          <p:nvPr/>
        </p:nvGrpSpPr>
        <p:grpSpPr bwMode="auto">
          <a:xfrm>
            <a:off x="2152650" y="776288"/>
            <a:ext cx="4467225" cy="100012"/>
            <a:chOff x="1356" y="489"/>
            <a:chExt cx="2814" cy="63"/>
          </a:xfrm>
        </p:grpSpPr>
        <p:sp>
          <p:nvSpPr>
            <p:cNvPr id="22167" name="Line 3"/>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2168" name="Freeform 4"/>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2169" name="Line 5"/>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1507" name="Line 6"/>
          <p:cNvSpPr>
            <a:spLocks noChangeShapeType="1"/>
          </p:cNvSpPr>
          <p:nvPr/>
        </p:nvSpPr>
        <p:spPr bwMode="auto">
          <a:xfrm>
            <a:off x="4297363" y="685800"/>
            <a:ext cx="1587" cy="4591050"/>
          </a:xfrm>
          <a:prstGeom prst="line">
            <a:avLst/>
          </a:prstGeom>
          <a:noFill/>
          <a:ln w="11113">
            <a:solidFill>
              <a:srgbClr val="000000"/>
            </a:solidFill>
            <a:round/>
            <a:headEnd/>
            <a:tailEnd/>
          </a:ln>
        </p:spPr>
        <p:txBody>
          <a:bodyPr/>
          <a:lstStyle/>
          <a:p>
            <a:endParaRPr lang="en-US"/>
          </a:p>
        </p:txBody>
      </p:sp>
      <p:grpSp>
        <p:nvGrpSpPr>
          <p:cNvPr id="21508" name="Group 7"/>
          <p:cNvGrpSpPr>
            <a:grpSpLocks/>
          </p:cNvGrpSpPr>
          <p:nvPr/>
        </p:nvGrpSpPr>
        <p:grpSpPr bwMode="auto">
          <a:xfrm>
            <a:off x="457200" y="1371600"/>
            <a:ext cx="3341688" cy="246063"/>
            <a:chOff x="288" y="864"/>
            <a:chExt cx="2105" cy="155"/>
          </a:xfrm>
        </p:grpSpPr>
        <p:sp>
          <p:nvSpPr>
            <p:cNvPr id="22161" name="Freeform 8"/>
            <p:cNvSpPr>
              <a:spLocks/>
            </p:cNvSpPr>
            <p:nvPr/>
          </p:nvSpPr>
          <p:spPr bwMode="auto">
            <a:xfrm>
              <a:off x="288" y="957"/>
              <a:ext cx="2105" cy="2"/>
            </a:xfrm>
            <a:custGeom>
              <a:avLst/>
              <a:gdLst>
                <a:gd name="T0" fmla="*/ 0 w 2105"/>
                <a:gd name="T1" fmla="*/ 0 h 2"/>
                <a:gd name="T2" fmla="*/ 2105 w 2105"/>
                <a:gd name="T3" fmla="*/ 2 h 2"/>
                <a:gd name="T4" fmla="*/ 0 60000 65536"/>
                <a:gd name="T5" fmla="*/ 0 60000 65536"/>
                <a:gd name="T6" fmla="*/ 0 w 2105"/>
                <a:gd name="T7" fmla="*/ 0 h 2"/>
                <a:gd name="T8" fmla="*/ 2105 w 2105"/>
                <a:gd name="T9" fmla="*/ 2 h 2"/>
              </a:gdLst>
              <a:ahLst/>
              <a:cxnLst>
                <a:cxn ang="T4">
                  <a:pos x="T0" y="T1"/>
                </a:cxn>
                <a:cxn ang="T5">
                  <a:pos x="T2" y="T3"/>
                </a:cxn>
              </a:cxnLst>
              <a:rect l="T6" t="T7" r="T8" b="T9"/>
              <a:pathLst>
                <a:path w="2105" h="2">
                  <a:moveTo>
                    <a:pt x="0" y="0"/>
                  </a:moveTo>
                  <a:lnTo>
                    <a:pt x="2105" y="2"/>
                  </a:lnTo>
                </a:path>
              </a:pathLst>
            </a:custGeom>
            <a:solidFill>
              <a:srgbClr val="FFFFFF"/>
            </a:solidFill>
            <a:ln w="11113">
              <a:solidFill>
                <a:srgbClr val="000000"/>
              </a:solidFill>
              <a:round/>
              <a:headEnd/>
              <a:tailEnd/>
            </a:ln>
          </p:spPr>
          <p:txBody>
            <a:bodyPr/>
            <a:lstStyle/>
            <a:p>
              <a:endParaRPr lang="en-US"/>
            </a:p>
          </p:txBody>
        </p:sp>
        <p:sp>
          <p:nvSpPr>
            <p:cNvPr id="22162" name="Line 9"/>
            <p:cNvSpPr>
              <a:spLocks noChangeShapeType="1"/>
            </p:cNvSpPr>
            <p:nvPr/>
          </p:nvSpPr>
          <p:spPr bwMode="auto">
            <a:xfrm>
              <a:off x="288" y="957"/>
              <a:ext cx="1" cy="62"/>
            </a:xfrm>
            <a:prstGeom prst="line">
              <a:avLst/>
            </a:prstGeom>
            <a:noFill/>
            <a:ln w="11113">
              <a:solidFill>
                <a:srgbClr val="000000"/>
              </a:solidFill>
              <a:round/>
              <a:headEnd/>
              <a:tailEnd/>
            </a:ln>
          </p:spPr>
          <p:txBody>
            <a:bodyPr/>
            <a:lstStyle/>
            <a:p>
              <a:endParaRPr lang="en-US"/>
            </a:p>
          </p:txBody>
        </p:sp>
        <p:sp>
          <p:nvSpPr>
            <p:cNvPr id="22163" name="Line 10"/>
            <p:cNvSpPr>
              <a:spLocks noChangeShapeType="1"/>
            </p:cNvSpPr>
            <p:nvPr/>
          </p:nvSpPr>
          <p:spPr bwMode="auto">
            <a:xfrm>
              <a:off x="2390" y="957"/>
              <a:ext cx="1" cy="62"/>
            </a:xfrm>
            <a:prstGeom prst="line">
              <a:avLst/>
            </a:prstGeom>
            <a:noFill/>
            <a:ln w="11113">
              <a:solidFill>
                <a:srgbClr val="000000"/>
              </a:solidFill>
              <a:round/>
              <a:headEnd/>
              <a:tailEnd/>
            </a:ln>
          </p:spPr>
          <p:txBody>
            <a:bodyPr/>
            <a:lstStyle/>
            <a:p>
              <a:endParaRPr lang="en-US"/>
            </a:p>
          </p:txBody>
        </p:sp>
        <p:sp>
          <p:nvSpPr>
            <p:cNvPr id="22164" name="Line 11"/>
            <p:cNvSpPr>
              <a:spLocks noChangeShapeType="1"/>
            </p:cNvSpPr>
            <p:nvPr/>
          </p:nvSpPr>
          <p:spPr bwMode="auto">
            <a:xfrm>
              <a:off x="825" y="957"/>
              <a:ext cx="1" cy="62"/>
            </a:xfrm>
            <a:prstGeom prst="line">
              <a:avLst/>
            </a:prstGeom>
            <a:noFill/>
            <a:ln w="11113">
              <a:solidFill>
                <a:srgbClr val="000000"/>
              </a:solidFill>
              <a:round/>
              <a:headEnd/>
              <a:tailEnd/>
            </a:ln>
          </p:spPr>
          <p:txBody>
            <a:bodyPr/>
            <a:lstStyle/>
            <a:p>
              <a:endParaRPr lang="en-US"/>
            </a:p>
          </p:txBody>
        </p:sp>
        <p:sp>
          <p:nvSpPr>
            <p:cNvPr id="22165" name="Line 12"/>
            <p:cNvSpPr>
              <a:spLocks noChangeShapeType="1"/>
            </p:cNvSpPr>
            <p:nvPr/>
          </p:nvSpPr>
          <p:spPr bwMode="auto">
            <a:xfrm>
              <a:off x="1354" y="864"/>
              <a:ext cx="3" cy="155"/>
            </a:xfrm>
            <a:prstGeom prst="line">
              <a:avLst/>
            </a:prstGeom>
            <a:noFill/>
            <a:ln w="11113">
              <a:solidFill>
                <a:srgbClr val="000000"/>
              </a:solidFill>
              <a:round/>
              <a:headEnd/>
              <a:tailEnd/>
            </a:ln>
          </p:spPr>
          <p:txBody>
            <a:bodyPr/>
            <a:lstStyle/>
            <a:p>
              <a:endParaRPr lang="en-US"/>
            </a:p>
          </p:txBody>
        </p:sp>
        <p:sp>
          <p:nvSpPr>
            <p:cNvPr id="22166" name="Line 13"/>
            <p:cNvSpPr>
              <a:spLocks noChangeShapeType="1"/>
            </p:cNvSpPr>
            <p:nvPr/>
          </p:nvSpPr>
          <p:spPr bwMode="auto">
            <a:xfrm>
              <a:off x="1854" y="957"/>
              <a:ext cx="1" cy="62"/>
            </a:xfrm>
            <a:prstGeom prst="line">
              <a:avLst/>
            </a:prstGeom>
            <a:noFill/>
            <a:ln w="11113">
              <a:solidFill>
                <a:srgbClr val="000000"/>
              </a:solidFill>
              <a:round/>
              <a:headEnd/>
              <a:tailEnd/>
            </a:ln>
          </p:spPr>
          <p:txBody>
            <a:bodyPr/>
            <a:lstStyle/>
            <a:p>
              <a:endParaRPr lang="en-US"/>
            </a:p>
          </p:txBody>
        </p:sp>
      </p:grpSp>
      <p:grpSp>
        <p:nvGrpSpPr>
          <p:cNvPr id="21509" name="Group 14"/>
          <p:cNvGrpSpPr>
            <a:grpSpLocks/>
          </p:cNvGrpSpPr>
          <p:nvPr/>
        </p:nvGrpSpPr>
        <p:grpSpPr bwMode="auto">
          <a:xfrm>
            <a:off x="4792663" y="2239963"/>
            <a:ext cx="698500" cy="195262"/>
            <a:chOff x="3019" y="1411"/>
            <a:chExt cx="440" cy="123"/>
          </a:xfrm>
        </p:grpSpPr>
        <p:sp>
          <p:nvSpPr>
            <p:cNvPr id="22157" name="Freeform 15"/>
            <p:cNvSpPr>
              <a:spLocks/>
            </p:cNvSpPr>
            <p:nvPr/>
          </p:nvSpPr>
          <p:spPr bwMode="auto">
            <a:xfrm>
              <a:off x="3020" y="1472"/>
              <a:ext cx="438" cy="1"/>
            </a:xfrm>
            <a:custGeom>
              <a:avLst/>
              <a:gdLst>
                <a:gd name="T0" fmla="*/ 0 w 438"/>
                <a:gd name="T1" fmla="*/ 0 h 1"/>
                <a:gd name="T2" fmla="*/ 438 w 438"/>
                <a:gd name="T3" fmla="*/ 0 h 1"/>
                <a:gd name="T4" fmla="*/ 0 60000 65536"/>
                <a:gd name="T5" fmla="*/ 0 60000 65536"/>
                <a:gd name="T6" fmla="*/ 0 w 438"/>
                <a:gd name="T7" fmla="*/ 0 h 1"/>
                <a:gd name="T8" fmla="*/ 438 w 438"/>
                <a:gd name="T9" fmla="*/ 1 h 1"/>
              </a:gdLst>
              <a:ahLst/>
              <a:cxnLst>
                <a:cxn ang="T4">
                  <a:pos x="T0" y="T1"/>
                </a:cxn>
                <a:cxn ang="T5">
                  <a:pos x="T2" y="T3"/>
                </a:cxn>
              </a:cxnLst>
              <a:rect l="T6" t="T7" r="T8" b="T9"/>
              <a:pathLst>
                <a:path w="438" h="1">
                  <a:moveTo>
                    <a:pt x="0" y="0"/>
                  </a:moveTo>
                  <a:lnTo>
                    <a:pt x="438" y="0"/>
                  </a:lnTo>
                </a:path>
              </a:pathLst>
            </a:custGeom>
            <a:solidFill>
              <a:srgbClr val="FFFFFF"/>
            </a:solidFill>
            <a:ln w="11113">
              <a:solidFill>
                <a:srgbClr val="000000"/>
              </a:solidFill>
              <a:round/>
              <a:headEnd/>
              <a:tailEnd/>
            </a:ln>
          </p:spPr>
          <p:txBody>
            <a:bodyPr/>
            <a:lstStyle/>
            <a:p>
              <a:endParaRPr lang="en-US"/>
            </a:p>
          </p:txBody>
        </p:sp>
        <p:sp>
          <p:nvSpPr>
            <p:cNvPr id="22158" name="Line 16"/>
            <p:cNvSpPr>
              <a:spLocks noChangeShapeType="1"/>
            </p:cNvSpPr>
            <p:nvPr/>
          </p:nvSpPr>
          <p:spPr bwMode="auto">
            <a:xfrm>
              <a:off x="3238" y="1411"/>
              <a:ext cx="1" cy="61"/>
            </a:xfrm>
            <a:prstGeom prst="line">
              <a:avLst/>
            </a:prstGeom>
            <a:noFill/>
            <a:ln w="11113">
              <a:solidFill>
                <a:srgbClr val="000000"/>
              </a:solidFill>
              <a:round/>
              <a:headEnd/>
              <a:tailEnd/>
            </a:ln>
          </p:spPr>
          <p:txBody>
            <a:bodyPr/>
            <a:lstStyle/>
            <a:p>
              <a:endParaRPr lang="en-US"/>
            </a:p>
          </p:txBody>
        </p:sp>
        <p:sp>
          <p:nvSpPr>
            <p:cNvPr id="22159" name="Line 17"/>
            <p:cNvSpPr>
              <a:spLocks noChangeShapeType="1"/>
            </p:cNvSpPr>
            <p:nvPr/>
          </p:nvSpPr>
          <p:spPr bwMode="auto">
            <a:xfrm>
              <a:off x="3458" y="1472"/>
              <a:ext cx="1" cy="62"/>
            </a:xfrm>
            <a:prstGeom prst="line">
              <a:avLst/>
            </a:prstGeom>
            <a:noFill/>
            <a:ln w="11113">
              <a:solidFill>
                <a:srgbClr val="000000"/>
              </a:solidFill>
              <a:round/>
              <a:headEnd/>
              <a:tailEnd/>
            </a:ln>
          </p:spPr>
          <p:txBody>
            <a:bodyPr/>
            <a:lstStyle/>
            <a:p>
              <a:endParaRPr lang="en-US"/>
            </a:p>
          </p:txBody>
        </p:sp>
        <p:sp>
          <p:nvSpPr>
            <p:cNvPr id="22160" name="Line 18"/>
            <p:cNvSpPr>
              <a:spLocks noChangeShapeType="1"/>
            </p:cNvSpPr>
            <p:nvPr/>
          </p:nvSpPr>
          <p:spPr bwMode="auto">
            <a:xfrm>
              <a:off x="3019" y="1472"/>
              <a:ext cx="1" cy="62"/>
            </a:xfrm>
            <a:prstGeom prst="line">
              <a:avLst/>
            </a:prstGeom>
            <a:noFill/>
            <a:ln w="11113">
              <a:solidFill>
                <a:srgbClr val="000000"/>
              </a:solidFill>
              <a:round/>
              <a:headEnd/>
              <a:tailEnd/>
            </a:ln>
          </p:spPr>
          <p:txBody>
            <a:bodyPr/>
            <a:lstStyle/>
            <a:p>
              <a:endParaRPr lang="en-US"/>
            </a:p>
          </p:txBody>
        </p:sp>
      </p:grpSp>
      <p:sp>
        <p:nvSpPr>
          <p:cNvPr id="21510" name="Line 19"/>
          <p:cNvSpPr>
            <a:spLocks noChangeShapeType="1"/>
          </p:cNvSpPr>
          <p:nvPr/>
        </p:nvSpPr>
        <p:spPr bwMode="auto">
          <a:xfrm>
            <a:off x="4294188" y="5791200"/>
            <a:ext cx="4762" cy="342900"/>
          </a:xfrm>
          <a:prstGeom prst="line">
            <a:avLst/>
          </a:prstGeom>
          <a:noFill/>
          <a:ln w="11113">
            <a:solidFill>
              <a:srgbClr val="000000"/>
            </a:solidFill>
            <a:round/>
            <a:headEnd/>
            <a:tailEnd/>
          </a:ln>
        </p:spPr>
        <p:txBody>
          <a:bodyPr/>
          <a:lstStyle/>
          <a:p>
            <a:endParaRPr lang="en-US"/>
          </a:p>
        </p:txBody>
      </p:sp>
      <p:grpSp>
        <p:nvGrpSpPr>
          <p:cNvPr id="21511" name="Group 20"/>
          <p:cNvGrpSpPr>
            <a:grpSpLocks/>
          </p:cNvGrpSpPr>
          <p:nvPr/>
        </p:nvGrpSpPr>
        <p:grpSpPr bwMode="auto">
          <a:xfrm>
            <a:off x="1651000" y="6037263"/>
            <a:ext cx="5154613" cy="96837"/>
            <a:chOff x="1040" y="3803"/>
            <a:chExt cx="3247" cy="61"/>
          </a:xfrm>
        </p:grpSpPr>
        <p:sp>
          <p:nvSpPr>
            <p:cNvPr id="22150" name="Line 21"/>
            <p:cNvSpPr>
              <a:spLocks noChangeShapeType="1"/>
            </p:cNvSpPr>
            <p:nvPr/>
          </p:nvSpPr>
          <p:spPr bwMode="auto">
            <a:xfrm>
              <a:off x="1041" y="3803"/>
              <a:ext cx="1" cy="61"/>
            </a:xfrm>
            <a:prstGeom prst="line">
              <a:avLst/>
            </a:prstGeom>
            <a:noFill/>
            <a:ln w="11113">
              <a:solidFill>
                <a:srgbClr val="000000"/>
              </a:solidFill>
              <a:round/>
              <a:headEnd/>
              <a:tailEnd/>
            </a:ln>
          </p:spPr>
          <p:txBody>
            <a:bodyPr/>
            <a:lstStyle/>
            <a:p>
              <a:endParaRPr lang="en-US"/>
            </a:p>
          </p:txBody>
        </p:sp>
        <p:sp>
          <p:nvSpPr>
            <p:cNvPr id="22151" name="Line 22"/>
            <p:cNvSpPr>
              <a:spLocks noChangeShapeType="1"/>
            </p:cNvSpPr>
            <p:nvPr/>
          </p:nvSpPr>
          <p:spPr bwMode="auto">
            <a:xfrm>
              <a:off x="1040" y="3803"/>
              <a:ext cx="3246" cy="1"/>
            </a:xfrm>
            <a:prstGeom prst="line">
              <a:avLst/>
            </a:prstGeom>
            <a:noFill/>
            <a:ln w="11113">
              <a:solidFill>
                <a:srgbClr val="000000"/>
              </a:solidFill>
              <a:round/>
              <a:headEnd/>
              <a:tailEnd/>
            </a:ln>
          </p:spPr>
          <p:txBody>
            <a:bodyPr/>
            <a:lstStyle/>
            <a:p>
              <a:endParaRPr lang="en-US"/>
            </a:p>
          </p:txBody>
        </p:sp>
        <p:sp>
          <p:nvSpPr>
            <p:cNvPr id="22152" name="Line 23"/>
            <p:cNvSpPr>
              <a:spLocks noChangeShapeType="1"/>
            </p:cNvSpPr>
            <p:nvPr/>
          </p:nvSpPr>
          <p:spPr bwMode="auto">
            <a:xfrm>
              <a:off x="1584" y="3803"/>
              <a:ext cx="1" cy="61"/>
            </a:xfrm>
            <a:prstGeom prst="line">
              <a:avLst/>
            </a:prstGeom>
            <a:noFill/>
            <a:ln w="11113">
              <a:solidFill>
                <a:srgbClr val="000000"/>
              </a:solidFill>
              <a:round/>
              <a:headEnd/>
              <a:tailEnd/>
            </a:ln>
          </p:spPr>
          <p:txBody>
            <a:bodyPr/>
            <a:lstStyle/>
            <a:p>
              <a:endParaRPr lang="en-US"/>
            </a:p>
          </p:txBody>
        </p:sp>
        <p:sp>
          <p:nvSpPr>
            <p:cNvPr id="22153" name="Line 24"/>
            <p:cNvSpPr>
              <a:spLocks noChangeShapeType="1"/>
            </p:cNvSpPr>
            <p:nvPr/>
          </p:nvSpPr>
          <p:spPr bwMode="auto">
            <a:xfrm>
              <a:off x="2159" y="3803"/>
              <a:ext cx="1" cy="61"/>
            </a:xfrm>
            <a:prstGeom prst="line">
              <a:avLst/>
            </a:prstGeom>
            <a:noFill/>
            <a:ln w="11113">
              <a:solidFill>
                <a:srgbClr val="000000"/>
              </a:solidFill>
              <a:round/>
              <a:headEnd/>
              <a:tailEnd/>
            </a:ln>
          </p:spPr>
          <p:txBody>
            <a:bodyPr/>
            <a:lstStyle/>
            <a:p>
              <a:endParaRPr lang="en-US"/>
            </a:p>
          </p:txBody>
        </p:sp>
        <p:sp>
          <p:nvSpPr>
            <p:cNvPr id="22154" name="Line 25"/>
            <p:cNvSpPr>
              <a:spLocks noChangeShapeType="1"/>
            </p:cNvSpPr>
            <p:nvPr/>
          </p:nvSpPr>
          <p:spPr bwMode="auto">
            <a:xfrm>
              <a:off x="3216" y="3803"/>
              <a:ext cx="1" cy="61"/>
            </a:xfrm>
            <a:prstGeom prst="line">
              <a:avLst/>
            </a:prstGeom>
            <a:noFill/>
            <a:ln w="11113">
              <a:solidFill>
                <a:srgbClr val="000000"/>
              </a:solidFill>
              <a:round/>
              <a:headEnd/>
              <a:tailEnd/>
            </a:ln>
          </p:spPr>
          <p:txBody>
            <a:bodyPr/>
            <a:lstStyle/>
            <a:p>
              <a:endParaRPr lang="en-US"/>
            </a:p>
          </p:txBody>
        </p:sp>
        <p:sp>
          <p:nvSpPr>
            <p:cNvPr id="22155" name="Line 26"/>
            <p:cNvSpPr>
              <a:spLocks noChangeShapeType="1"/>
            </p:cNvSpPr>
            <p:nvPr/>
          </p:nvSpPr>
          <p:spPr bwMode="auto">
            <a:xfrm>
              <a:off x="3744" y="3803"/>
              <a:ext cx="1" cy="61"/>
            </a:xfrm>
            <a:prstGeom prst="line">
              <a:avLst/>
            </a:prstGeom>
            <a:noFill/>
            <a:ln w="11113">
              <a:solidFill>
                <a:srgbClr val="000000"/>
              </a:solidFill>
              <a:round/>
              <a:headEnd/>
              <a:tailEnd/>
            </a:ln>
          </p:spPr>
          <p:txBody>
            <a:bodyPr/>
            <a:lstStyle/>
            <a:p>
              <a:endParaRPr lang="en-US"/>
            </a:p>
          </p:txBody>
        </p:sp>
        <p:sp>
          <p:nvSpPr>
            <p:cNvPr id="22156" name="Line 27"/>
            <p:cNvSpPr>
              <a:spLocks noChangeShapeType="1"/>
            </p:cNvSpPr>
            <p:nvPr/>
          </p:nvSpPr>
          <p:spPr bwMode="auto">
            <a:xfrm>
              <a:off x="4286" y="3803"/>
              <a:ext cx="1" cy="61"/>
            </a:xfrm>
            <a:prstGeom prst="line">
              <a:avLst/>
            </a:prstGeom>
            <a:noFill/>
            <a:ln w="11113">
              <a:solidFill>
                <a:srgbClr val="000000"/>
              </a:solidFill>
              <a:round/>
              <a:headEnd/>
              <a:tailEnd/>
            </a:ln>
          </p:spPr>
          <p:txBody>
            <a:bodyPr/>
            <a:lstStyle/>
            <a:p>
              <a:endParaRPr lang="en-US"/>
            </a:p>
          </p:txBody>
        </p:sp>
      </p:grpSp>
      <p:sp>
        <p:nvSpPr>
          <p:cNvPr id="21512" name="Line 28"/>
          <p:cNvSpPr>
            <a:spLocks noChangeShapeType="1"/>
          </p:cNvSpPr>
          <p:nvPr/>
        </p:nvSpPr>
        <p:spPr bwMode="auto">
          <a:xfrm>
            <a:off x="6607175" y="1428750"/>
            <a:ext cx="1588" cy="96838"/>
          </a:xfrm>
          <a:prstGeom prst="line">
            <a:avLst/>
          </a:prstGeom>
          <a:noFill/>
          <a:ln w="11113">
            <a:solidFill>
              <a:srgbClr val="000000"/>
            </a:solidFill>
            <a:round/>
            <a:headEnd/>
            <a:tailEnd/>
          </a:ln>
        </p:spPr>
        <p:txBody>
          <a:bodyPr/>
          <a:lstStyle/>
          <a:p>
            <a:endParaRPr lang="en-US"/>
          </a:p>
        </p:txBody>
      </p:sp>
      <p:sp>
        <p:nvSpPr>
          <p:cNvPr id="21513" name="Rectangle 29"/>
          <p:cNvSpPr>
            <a:spLocks noChangeArrowheads="1"/>
          </p:cNvSpPr>
          <p:nvPr/>
        </p:nvSpPr>
        <p:spPr bwMode="auto">
          <a:xfrm>
            <a:off x="152400" y="439738"/>
            <a:ext cx="1119188" cy="168275"/>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NOTIONAL TASK</a:t>
            </a:r>
            <a:endParaRPr lang="en-US" sz="2400"/>
          </a:p>
        </p:txBody>
      </p:sp>
      <p:sp>
        <p:nvSpPr>
          <p:cNvPr id="21514" name="Rectangle 30"/>
          <p:cNvSpPr>
            <a:spLocks noChangeArrowheads="1"/>
          </p:cNvSpPr>
          <p:nvPr/>
        </p:nvSpPr>
        <p:spPr bwMode="auto">
          <a:xfrm>
            <a:off x="198438" y="646113"/>
            <a:ext cx="1096962" cy="182562"/>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ORGANIZATION</a:t>
            </a:r>
            <a:endParaRPr lang="en-US" sz="2400"/>
          </a:p>
        </p:txBody>
      </p:sp>
      <p:grpSp>
        <p:nvGrpSpPr>
          <p:cNvPr id="21515" name="Group 31"/>
          <p:cNvGrpSpPr>
            <a:grpSpLocks/>
          </p:cNvGrpSpPr>
          <p:nvPr/>
        </p:nvGrpSpPr>
        <p:grpSpPr bwMode="auto">
          <a:xfrm>
            <a:off x="7608888" y="1758950"/>
            <a:ext cx="547687" cy="425450"/>
            <a:chOff x="2471" y="1990"/>
            <a:chExt cx="345" cy="268"/>
          </a:xfrm>
        </p:grpSpPr>
        <p:sp>
          <p:nvSpPr>
            <p:cNvPr id="22139" name="Rectangle 32"/>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2140" name="Group 33"/>
            <p:cNvGrpSpPr>
              <a:grpSpLocks/>
            </p:cNvGrpSpPr>
            <p:nvPr/>
          </p:nvGrpSpPr>
          <p:grpSpPr bwMode="auto">
            <a:xfrm>
              <a:off x="2610" y="1990"/>
              <a:ext cx="67" cy="53"/>
              <a:chOff x="2610" y="1990"/>
              <a:chExt cx="67" cy="53"/>
            </a:xfrm>
          </p:grpSpPr>
          <p:sp>
            <p:nvSpPr>
              <p:cNvPr id="22147" name="Line 34"/>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48" name="Line 35"/>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49" name="Line 36"/>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141" name="Group 37"/>
            <p:cNvGrpSpPr>
              <a:grpSpLocks/>
            </p:cNvGrpSpPr>
            <p:nvPr/>
          </p:nvGrpSpPr>
          <p:grpSpPr bwMode="auto">
            <a:xfrm>
              <a:off x="2489" y="2075"/>
              <a:ext cx="310" cy="75"/>
              <a:chOff x="2489" y="2075"/>
              <a:chExt cx="310" cy="75"/>
            </a:xfrm>
          </p:grpSpPr>
          <p:sp>
            <p:nvSpPr>
              <p:cNvPr id="22143" name="Line 38"/>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44" name="Line 39"/>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45" name="Freeform 40"/>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146" name="Freeform 41"/>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142" name="Rectangle 42"/>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grpSp>
        <p:nvGrpSpPr>
          <p:cNvPr id="21516" name="Group 43"/>
          <p:cNvGrpSpPr>
            <a:grpSpLocks/>
          </p:cNvGrpSpPr>
          <p:nvPr/>
        </p:nvGrpSpPr>
        <p:grpSpPr bwMode="auto">
          <a:xfrm>
            <a:off x="7608888" y="5384800"/>
            <a:ext cx="547687" cy="430213"/>
            <a:chOff x="4272" y="2928"/>
            <a:chExt cx="345" cy="271"/>
          </a:xfrm>
        </p:grpSpPr>
        <p:sp>
          <p:nvSpPr>
            <p:cNvPr id="22129" name="Rectangle 44"/>
            <p:cNvSpPr>
              <a:spLocks noChangeArrowheads="1"/>
            </p:cNvSpPr>
            <p:nvPr/>
          </p:nvSpPr>
          <p:spPr bwMode="auto">
            <a:xfrm>
              <a:off x="4272" y="2981"/>
              <a:ext cx="345" cy="218"/>
            </a:xfrm>
            <a:prstGeom prst="rect">
              <a:avLst/>
            </a:prstGeom>
            <a:noFill/>
            <a:ln w="12700">
              <a:solidFill>
                <a:srgbClr val="000000"/>
              </a:solidFill>
              <a:miter lim="800000"/>
              <a:headEnd/>
              <a:tailEnd/>
            </a:ln>
          </p:spPr>
          <p:txBody>
            <a:bodyPr wrap="none" anchor="ctr"/>
            <a:lstStyle/>
            <a:p>
              <a:endParaRPr lang="en-US"/>
            </a:p>
          </p:txBody>
        </p:sp>
        <p:grpSp>
          <p:nvGrpSpPr>
            <p:cNvPr id="22130" name="Group 45"/>
            <p:cNvGrpSpPr>
              <a:grpSpLocks/>
            </p:cNvGrpSpPr>
            <p:nvPr/>
          </p:nvGrpSpPr>
          <p:grpSpPr bwMode="auto">
            <a:xfrm>
              <a:off x="4426" y="2928"/>
              <a:ext cx="36" cy="52"/>
              <a:chOff x="2625" y="2324"/>
              <a:chExt cx="36" cy="52"/>
            </a:xfrm>
          </p:grpSpPr>
          <p:sp>
            <p:nvSpPr>
              <p:cNvPr id="22137" name="Line 4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38" name="Line 4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131" name="Group 48"/>
            <p:cNvGrpSpPr>
              <a:grpSpLocks/>
            </p:cNvGrpSpPr>
            <p:nvPr/>
          </p:nvGrpSpPr>
          <p:grpSpPr bwMode="auto">
            <a:xfrm>
              <a:off x="4289" y="3015"/>
              <a:ext cx="310" cy="75"/>
              <a:chOff x="2488" y="2411"/>
              <a:chExt cx="310" cy="75"/>
            </a:xfrm>
          </p:grpSpPr>
          <p:sp>
            <p:nvSpPr>
              <p:cNvPr id="22133" name="Line 4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34" name="Line 5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35" name="Freeform 5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136" name="Freeform 5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132" name="Rectangle 53"/>
            <p:cNvSpPr>
              <a:spLocks noChangeAspect="1" noChangeArrowheads="1"/>
            </p:cNvSpPr>
            <p:nvPr/>
          </p:nvSpPr>
          <p:spPr bwMode="auto">
            <a:xfrm>
              <a:off x="4331" y="3100"/>
              <a:ext cx="227"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MTACS</a:t>
              </a:r>
            </a:p>
          </p:txBody>
        </p:sp>
      </p:grpSp>
      <p:grpSp>
        <p:nvGrpSpPr>
          <p:cNvPr id="21517" name="Group 54"/>
          <p:cNvGrpSpPr>
            <a:grpSpLocks/>
          </p:cNvGrpSpPr>
          <p:nvPr/>
        </p:nvGrpSpPr>
        <p:grpSpPr bwMode="auto">
          <a:xfrm>
            <a:off x="4519613" y="3221038"/>
            <a:ext cx="547687" cy="430212"/>
            <a:chOff x="2471" y="2992"/>
            <a:chExt cx="345" cy="271"/>
          </a:xfrm>
        </p:grpSpPr>
        <p:sp>
          <p:nvSpPr>
            <p:cNvPr id="22119" name="Rectangle 55"/>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22120" name="Group 56"/>
            <p:cNvGrpSpPr>
              <a:grpSpLocks/>
            </p:cNvGrpSpPr>
            <p:nvPr/>
          </p:nvGrpSpPr>
          <p:grpSpPr bwMode="auto">
            <a:xfrm>
              <a:off x="2625" y="2992"/>
              <a:ext cx="36" cy="52"/>
              <a:chOff x="2625" y="2992"/>
              <a:chExt cx="36" cy="52"/>
            </a:xfrm>
          </p:grpSpPr>
          <p:sp>
            <p:nvSpPr>
              <p:cNvPr id="22127" name="Line 57"/>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28" name="Line 58"/>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121" name="Group 59"/>
            <p:cNvGrpSpPr>
              <a:grpSpLocks/>
            </p:cNvGrpSpPr>
            <p:nvPr/>
          </p:nvGrpSpPr>
          <p:grpSpPr bwMode="auto">
            <a:xfrm>
              <a:off x="2488" y="3079"/>
              <a:ext cx="310" cy="75"/>
              <a:chOff x="2488" y="3079"/>
              <a:chExt cx="310" cy="75"/>
            </a:xfrm>
          </p:grpSpPr>
          <p:sp>
            <p:nvSpPr>
              <p:cNvPr id="22123" name="Line 60"/>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24" name="Line 61"/>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25" name="Freeform 62"/>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126" name="Freeform 63"/>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122" name="Rectangle 64"/>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grpSp>
        <p:nvGrpSpPr>
          <p:cNvPr id="21518" name="Group 65"/>
          <p:cNvGrpSpPr>
            <a:grpSpLocks/>
          </p:cNvGrpSpPr>
          <p:nvPr/>
        </p:nvGrpSpPr>
        <p:grpSpPr bwMode="auto">
          <a:xfrm>
            <a:off x="4519613" y="3956050"/>
            <a:ext cx="547687" cy="430213"/>
            <a:chOff x="2471" y="3326"/>
            <a:chExt cx="345" cy="271"/>
          </a:xfrm>
        </p:grpSpPr>
        <p:sp>
          <p:nvSpPr>
            <p:cNvPr id="22109" name="Rectangle 66"/>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2110" name="Group 67"/>
            <p:cNvGrpSpPr>
              <a:grpSpLocks/>
            </p:cNvGrpSpPr>
            <p:nvPr/>
          </p:nvGrpSpPr>
          <p:grpSpPr bwMode="auto">
            <a:xfrm>
              <a:off x="2625" y="3326"/>
              <a:ext cx="36" cy="52"/>
              <a:chOff x="2625" y="3326"/>
              <a:chExt cx="36" cy="52"/>
            </a:xfrm>
          </p:grpSpPr>
          <p:sp>
            <p:nvSpPr>
              <p:cNvPr id="22117" name="Line 68"/>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18" name="Line 69"/>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111" name="Group 70"/>
            <p:cNvGrpSpPr>
              <a:grpSpLocks/>
            </p:cNvGrpSpPr>
            <p:nvPr/>
          </p:nvGrpSpPr>
          <p:grpSpPr bwMode="auto">
            <a:xfrm>
              <a:off x="2488" y="3413"/>
              <a:ext cx="310" cy="75"/>
              <a:chOff x="2488" y="3413"/>
              <a:chExt cx="310" cy="75"/>
            </a:xfrm>
          </p:grpSpPr>
          <p:sp>
            <p:nvSpPr>
              <p:cNvPr id="22113" name="Line 71"/>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14" name="Line 72"/>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15" name="Freeform 73"/>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116" name="Freeform 74"/>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112" name="Rectangle 75"/>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grpSp>
        <p:nvGrpSpPr>
          <p:cNvPr id="21519" name="Group 76"/>
          <p:cNvGrpSpPr>
            <a:grpSpLocks/>
          </p:cNvGrpSpPr>
          <p:nvPr/>
        </p:nvGrpSpPr>
        <p:grpSpPr bwMode="auto">
          <a:xfrm>
            <a:off x="4519613" y="2508250"/>
            <a:ext cx="547687" cy="430213"/>
            <a:chOff x="2471" y="2324"/>
            <a:chExt cx="345" cy="271"/>
          </a:xfrm>
        </p:grpSpPr>
        <p:sp>
          <p:nvSpPr>
            <p:cNvPr id="22099" name="Rectangle 7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100" name="Group 78"/>
            <p:cNvGrpSpPr>
              <a:grpSpLocks/>
            </p:cNvGrpSpPr>
            <p:nvPr/>
          </p:nvGrpSpPr>
          <p:grpSpPr bwMode="auto">
            <a:xfrm>
              <a:off x="2625" y="2324"/>
              <a:ext cx="36" cy="52"/>
              <a:chOff x="2625" y="2324"/>
              <a:chExt cx="36" cy="52"/>
            </a:xfrm>
          </p:grpSpPr>
          <p:sp>
            <p:nvSpPr>
              <p:cNvPr id="22107" name="Line 7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08" name="Line 8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101" name="Group 81"/>
            <p:cNvGrpSpPr>
              <a:grpSpLocks/>
            </p:cNvGrpSpPr>
            <p:nvPr/>
          </p:nvGrpSpPr>
          <p:grpSpPr bwMode="auto">
            <a:xfrm>
              <a:off x="2488" y="2411"/>
              <a:ext cx="310" cy="75"/>
              <a:chOff x="2488" y="2411"/>
              <a:chExt cx="310" cy="75"/>
            </a:xfrm>
          </p:grpSpPr>
          <p:sp>
            <p:nvSpPr>
              <p:cNvPr id="22103" name="Line 8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04" name="Line 8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105" name="Freeform 8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106" name="Freeform 8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102" name="Rectangle 86"/>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1520" name="Group 87"/>
          <p:cNvGrpSpPr>
            <a:grpSpLocks/>
          </p:cNvGrpSpPr>
          <p:nvPr/>
        </p:nvGrpSpPr>
        <p:grpSpPr bwMode="auto">
          <a:xfrm>
            <a:off x="5243513" y="2508250"/>
            <a:ext cx="547687" cy="430213"/>
            <a:chOff x="2471" y="2324"/>
            <a:chExt cx="345" cy="271"/>
          </a:xfrm>
        </p:grpSpPr>
        <p:sp>
          <p:nvSpPr>
            <p:cNvPr id="22089" name="Rectangle 8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090" name="Group 89"/>
            <p:cNvGrpSpPr>
              <a:grpSpLocks/>
            </p:cNvGrpSpPr>
            <p:nvPr/>
          </p:nvGrpSpPr>
          <p:grpSpPr bwMode="auto">
            <a:xfrm>
              <a:off x="2625" y="2324"/>
              <a:ext cx="36" cy="52"/>
              <a:chOff x="2625" y="2324"/>
              <a:chExt cx="36" cy="52"/>
            </a:xfrm>
          </p:grpSpPr>
          <p:sp>
            <p:nvSpPr>
              <p:cNvPr id="22097" name="Line 9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98" name="Line 9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91" name="Group 92"/>
            <p:cNvGrpSpPr>
              <a:grpSpLocks/>
            </p:cNvGrpSpPr>
            <p:nvPr/>
          </p:nvGrpSpPr>
          <p:grpSpPr bwMode="auto">
            <a:xfrm>
              <a:off x="2488" y="2411"/>
              <a:ext cx="310" cy="75"/>
              <a:chOff x="2488" y="2411"/>
              <a:chExt cx="310" cy="75"/>
            </a:xfrm>
          </p:grpSpPr>
          <p:sp>
            <p:nvSpPr>
              <p:cNvPr id="22093" name="Line 9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94" name="Line 9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95" name="Freeform 9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96" name="Freeform 9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092" name="Rectangle 97"/>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1521" name="Group 98"/>
          <p:cNvGrpSpPr>
            <a:grpSpLocks/>
          </p:cNvGrpSpPr>
          <p:nvPr/>
        </p:nvGrpSpPr>
        <p:grpSpPr bwMode="auto">
          <a:xfrm>
            <a:off x="5243513" y="3221038"/>
            <a:ext cx="547687" cy="430212"/>
            <a:chOff x="2471" y="2324"/>
            <a:chExt cx="345" cy="271"/>
          </a:xfrm>
        </p:grpSpPr>
        <p:sp>
          <p:nvSpPr>
            <p:cNvPr id="22079" name="Rectangle 9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080" name="Group 100"/>
            <p:cNvGrpSpPr>
              <a:grpSpLocks/>
            </p:cNvGrpSpPr>
            <p:nvPr/>
          </p:nvGrpSpPr>
          <p:grpSpPr bwMode="auto">
            <a:xfrm>
              <a:off x="2625" y="2324"/>
              <a:ext cx="36" cy="52"/>
              <a:chOff x="2625" y="2324"/>
              <a:chExt cx="36" cy="52"/>
            </a:xfrm>
          </p:grpSpPr>
          <p:sp>
            <p:nvSpPr>
              <p:cNvPr id="22087" name="Line 10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88" name="Line 10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81" name="Group 103"/>
            <p:cNvGrpSpPr>
              <a:grpSpLocks/>
            </p:cNvGrpSpPr>
            <p:nvPr/>
          </p:nvGrpSpPr>
          <p:grpSpPr bwMode="auto">
            <a:xfrm>
              <a:off x="2488" y="2411"/>
              <a:ext cx="310" cy="75"/>
              <a:chOff x="2488" y="2411"/>
              <a:chExt cx="310" cy="75"/>
            </a:xfrm>
          </p:grpSpPr>
          <p:sp>
            <p:nvSpPr>
              <p:cNvPr id="22083" name="Line 10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84" name="Line 10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85" name="Freeform 10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86" name="Freeform 10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082" name="Rectangle 108"/>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1522" name="Group 109"/>
          <p:cNvGrpSpPr>
            <a:grpSpLocks/>
          </p:cNvGrpSpPr>
          <p:nvPr/>
        </p:nvGrpSpPr>
        <p:grpSpPr bwMode="auto">
          <a:xfrm>
            <a:off x="8367713" y="1758950"/>
            <a:ext cx="547687" cy="425450"/>
            <a:chOff x="2471" y="1990"/>
            <a:chExt cx="345" cy="268"/>
          </a:xfrm>
        </p:grpSpPr>
        <p:sp>
          <p:nvSpPr>
            <p:cNvPr id="22068" name="Rectangle 110"/>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2069" name="Group 111"/>
            <p:cNvGrpSpPr>
              <a:grpSpLocks/>
            </p:cNvGrpSpPr>
            <p:nvPr/>
          </p:nvGrpSpPr>
          <p:grpSpPr bwMode="auto">
            <a:xfrm>
              <a:off x="2610" y="1990"/>
              <a:ext cx="67" cy="53"/>
              <a:chOff x="2610" y="1990"/>
              <a:chExt cx="67" cy="53"/>
            </a:xfrm>
          </p:grpSpPr>
          <p:sp>
            <p:nvSpPr>
              <p:cNvPr id="22076" name="Line 112"/>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77" name="Line 113"/>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78" name="Line 114"/>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70" name="Group 115"/>
            <p:cNvGrpSpPr>
              <a:grpSpLocks/>
            </p:cNvGrpSpPr>
            <p:nvPr/>
          </p:nvGrpSpPr>
          <p:grpSpPr bwMode="auto">
            <a:xfrm>
              <a:off x="2489" y="2075"/>
              <a:ext cx="310" cy="75"/>
              <a:chOff x="2489" y="2075"/>
              <a:chExt cx="310" cy="75"/>
            </a:xfrm>
          </p:grpSpPr>
          <p:sp>
            <p:nvSpPr>
              <p:cNvPr id="22072" name="Line 11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73" name="Line 11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74" name="Freeform 11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75" name="Freeform 11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071" name="Rectangle 120"/>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grpSp>
        <p:nvGrpSpPr>
          <p:cNvPr id="21523" name="Group 121"/>
          <p:cNvGrpSpPr>
            <a:grpSpLocks/>
          </p:cNvGrpSpPr>
          <p:nvPr/>
        </p:nvGrpSpPr>
        <p:grpSpPr bwMode="auto">
          <a:xfrm>
            <a:off x="4868863" y="1758950"/>
            <a:ext cx="547687" cy="425450"/>
            <a:chOff x="3067" y="1108"/>
            <a:chExt cx="345" cy="268"/>
          </a:xfrm>
        </p:grpSpPr>
        <p:grpSp>
          <p:nvGrpSpPr>
            <p:cNvPr id="22057" name="Group 122"/>
            <p:cNvGrpSpPr>
              <a:grpSpLocks/>
            </p:cNvGrpSpPr>
            <p:nvPr/>
          </p:nvGrpSpPr>
          <p:grpSpPr bwMode="auto">
            <a:xfrm>
              <a:off x="3206" y="1108"/>
              <a:ext cx="67" cy="53"/>
              <a:chOff x="2610" y="1990"/>
              <a:chExt cx="67" cy="53"/>
            </a:xfrm>
          </p:grpSpPr>
          <p:sp>
            <p:nvSpPr>
              <p:cNvPr id="22065" name="Line 123"/>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66" name="Line 124"/>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67" name="Line 125"/>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58" name="Group 126"/>
            <p:cNvGrpSpPr>
              <a:grpSpLocks/>
            </p:cNvGrpSpPr>
            <p:nvPr/>
          </p:nvGrpSpPr>
          <p:grpSpPr bwMode="auto">
            <a:xfrm>
              <a:off x="3067" y="1158"/>
              <a:ext cx="345" cy="218"/>
              <a:chOff x="3072" y="1154"/>
              <a:chExt cx="345" cy="218"/>
            </a:xfrm>
          </p:grpSpPr>
          <p:sp>
            <p:nvSpPr>
              <p:cNvPr id="22059" name="Rectangle 127"/>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2060" name="Group 128"/>
              <p:cNvGrpSpPr>
                <a:grpSpLocks/>
              </p:cNvGrpSpPr>
              <p:nvPr/>
            </p:nvGrpSpPr>
            <p:grpSpPr bwMode="auto">
              <a:xfrm>
                <a:off x="3090" y="1225"/>
                <a:ext cx="310" cy="75"/>
                <a:chOff x="2489" y="2075"/>
                <a:chExt cx="310" cy="75"/>
              </a:xfrm>
            </p:grpSpPr>
            <p:sp>
              <p:nvSpPr>
                <p:cNvPr id="22061" name="Line 129"/>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62" name="Line 130"/>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63" name="Freeform 131"/>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64" name="Freeform 132"/>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1524" name="Group 133"/>
          <p:cNvGrpSpPr>
            <a:grpSpLocks/>
          </p:cNvGrpSpPr>
          <p:nvPr/>
        </p:nvGrpSpPr>
        <p:grpSpPr bwMode="auto">
          <a:xfrm>
            <a:off x="6049963" y="1752600"/>
            <a:ext cx="547687" cy="431800"/>
            <a:chOff x="3504" y="624"/>
            <a:chExt cx="345" cy="272"/>
          </a:xfrm>
        </p:grpSpPr>
        <p:grpSp>
          <p:nvGrpSpPr>
            <p:cNvPr id="22046" name="Group 134"/>
            <p:cNvGrpSpPr>
              <a:grpSpLocks/>
            </p:cNvGrpSpPr>
            <p:nvPr/>
          </p:nvGrpSpPr>
          <p:grpSpPr bwMode="auto">
            <a:xfrm>
              <a:off x="3643" y="624"/>
              <a:ext cx="67" cy="53"/>
              <a:chOff x="2610" y="1990"/>
              <a:chExt cx="67" cy="53"/>
            </a:xfrm>
          </p:grpSpPr>
          <p:sp>
            <p:nvSpPr>
              <p:cNvPr id="22054" name="Line 135"/>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55" name="Line 136"/>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56" name="Line 137"/>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47" name="Group 138"/>
            <p:cNvGrpSpPr>
              <a:grpSpLocks/>
            </p:cNvGrpSpPr>
            <p:nvPr/>
          </p:nvGrpSpPr>
          <p:grpSpPr bwMode="auto">
            <a:xfrm>
              <a:off x="3504" y="678"/>
              <a:ext cx="345" cy="218"/>
              <a:chOff x="3504" y="678"/>
              <a:chExt cx="345" cy="218"/>
            </a:xfrm>
          </p:grpSpPr>
          <p:sp>
            <p:nvSpPr>
              <p:cNvPr id="22048" name="Rectangle 139"/>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22049" name="Group 140"/>
              <p:cNvGrpSpPr>
                <a:grpSpLocks/>
              </p:cNvGrpSpPr>
              <p:nvPr/>
            </p:nvGrpSpPr>
            <p:grpSpPr bwMode="auto">
              <a:xfrm>
                <a:off x="3557" y="721"/>
                <a:ext cx="240" cy="131"/>
                <a:chOff x="2525" y="3725"/>
                <a:chExt cx="240" cy="131"/>
              </a:xfrm>
            </p:grpSpPr>
            <p:sp>
              <p:nvSpPr>
                <p:cNvPr id="22050" name="Freeform 14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051" name="Line 14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52" name="Line 14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053" name="Line 14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21525" name="Group 145"/>
          <p:cNvGrpSpPr>
            <a:grpSpLocks/>
          </p:cNvGrpSpPr>
          <p:nvPr/>
        </p:nvGrpSpPr>
        <p:grpSpPr bwMode="auto">
          <a:xfrm>
            <a:off x="6846888" y="1752600"/>
            <a:ext cx="547687" cy="431800"/>
            <a:chOff x="3504" y="624"/>
            <a:chExt cx="345" cy="272"/>
          </a:xfrm>
        </p:grpSpPr>
        <p:grpSp>
          <p:nvGrpSpPr>
            <p:cNvPr id="22035" name="Group 146"/>
            <p:cNvGrpSpPr>
              <a:grpSpLocks/>
            </p:cNvGrpSpPr>
            <p:nvPr/>
          </p:nvGrpSpPr>
          <p:grpSpPr bwMode="auto">
            <a:xfrm>
              <a:off x="3643" y="624"/>
              <a:ext cx="67" cy="53"/>
              <a:chOff x="2610" y="1990"/>
              <a:chExt cx="67" cy="53"/>
            </a:xfrm>
          </p:grpSpPr>
          <p:sp>
            <p:nvSpPr>
              <p:cNvPr id="22043" name="Line 14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44" name="Line 14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45" name="Line 14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36" name="Group 150"/>
            <p:cNvGrpSpPr>
              <a:grpSpLocks/>
            </p:cNvGrpSpPr>
            <p:nvPr/>
          </p:nvGrpSpPr>
          <p:grpSpPr bwMode="auto">
            <a:xfrm>
              <a:off x="3504" y="678"/>
              <a:ext cx="345" cy="218"/>
              <a:chOff x="3504" y="678"/>
              <a:chExt cx="345" cy="218"/>
            </a:xfrm>
          </p:grpSpPr>
          <p:sp>
            <p:nvSpPr>
              <p:cNvPr id="22037" name="Rectangle 151"/>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22038" name="Group 152"/>
              <p:cNvGrpSpPr>
                <a:grpSpLocks/>
              </p:cNvGrpSpPr>
              <p:nvPr/>
            </p:nvGrpSpPr>
            <p:grpSpPr bwMode="auto">
              <a:xfrm>
                <a:off x="3557" y="721"/>
                <a:ext cx="240" cy="131"/>
                <a:chOff x="2525" y="3725"/>
                <a:chExt cx="240" cy="131"/>
              </a:xfrm>
            </p:grpSpPr>
            <p:sp>
              <p:nvSpPr>
                <p:cNvPr id="22039" name="Freeform 153"/>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040" name="Line 154"/>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41" name="Line 155"/>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042" name="Line 156"/>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21526" name="Group 157"/>
          <p:cNvGrpSpPr>
            <a:grpSpLocks/>
          </p:cNvGrpSpPr>
          <p:nvPr/>
        </p:nvGrpSpPr>
        <p:grpSpPr bwMode="auto">
          <a:xfrm>
            <a:off x="6051550" y="3225800"/>
            <a:ext cx="547688" cy="431800"/>
            <a:chOff x="3812" y="2032"/>
            <a:chExt cx="345" cy="272"/>
          </a:xfrm>
        </p:grpSpPr>
        <p:sp>
          <p:nvSpPr>
            <p:cNvPr id="22025" name="Text Box 15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2026" name="Rectangle 15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2027" name="Group 160"/>
            <p:cNvGrpSpPr>
              <a:grpSpLocks/>
            </p:cNvGrpSpPr>
            <p:nvPr/>
          </p:nvGrpSpPr>
          <p:grpSpPr bwMode="auto">
            <a:xfrm>
              <a:off x="3865" y="2097"/>
              <a:ext cx="240" cy="131"/>
              <a:chOff x="2525" y="3725"/>
              <a:chExt cx="240" cy="131"/>
            </a:xfrm>
          </p:grpSpPr>
          <p:sp>
            <p:nvSpPr>
              <p:cNvPr id="22031" name="Freeform 16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032" name="Line 16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33" name="Line 16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034" name="Line 16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2028" name="Group 165"/>
            <p:cNvGrpSpPr>
              <a:grpSpLocks/>
            </p:cNvGrpSpPr>
            <p:nvPr/>
          </p:nvGrpSpPr>
          <p:grpSpPr bwMode="auto">
            <a:xfrm>
              <a:off x="3966" y="2032"/>
              <a:ext cx="36" cy="52"/>
              <a:chOff x="2626" y="3660"/>
              <a:chExt cx="36" cy="52"/>
            </a:xfrm>
          </p:grpSpPr>
          <p:sp>
            <p:nvSpPr>
              <p:cNvPr id="22029" name="Line 16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30" name="Line 16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1527" name="Group 168"/>
          <p:cNvGrpSpPr>
            <a:grpSpLocks/>
          </p:cNvGrpSpPr>
          <p:nvPr/>
        </p:nvGrpSpPr>
        <p:grpSpPr bwMode="auto">
          <a:xfrm>
            <a:off x="6846888" y="2513013"/>
            <a:ext cx="547687" cy="431800"/>
            <a:chOff x="4313" y="1583"/>
            <a:chExt cx="345" cy="272"/>
          </a:xfrm>
        </p:grpSpPr>
        <p:sp>
          <p:nvSpPr>
            <p:cNvPr id="22016" name="Text Box 16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2017" name="Rectangle 17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2018" name="Group 171"/>
            <p:cNvGrpSpPr>
              <a:grpSpLocks/>
            </p:cNvGrpSpPr>
            <p:nvPr/>
          </p:nvGrpSpPr>
          <p:grpSpPr bwMode="auto">
            <a:xfrm>
              <a:off x="4366" y="1648"/>
              <a:ext cx="240" cy="131"/>
              <a:chOff x="3653" y="1409"/>
              <a:chExt cx="240" cy="131"/>
            </a:xfrm>
          </p:grpSpPr>
          <p:sp>
            <p:nvSpPr>
              <p:cNvPr id="22022" name="Freeform 17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023" name="Line 17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24" name="Line 17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2019" name="Group 175"/>
            <p:cNvGrpSpPr>
              <a:grpSpLocks/>
            </p:cNvGrpSpPr>
            <p:nvPr/>
          </p:nvGrpSpPr>
          <p:grpSpPr bwMode="auto">
            <a:xfrm>
              <a:off x="4467" y="1583"/>
              <a:ext cx="36" cy="52"/>
              <a:chOff x="3754" y="1344"/>
              <a:chExt cx="36" cy="52"/>
            </a:xfrm>
          </p:grpSpPr>
          <p:sp>
            <p:nvSpPr>
              <p:cNvPr id="22020" name="Line 17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21" name="Line 17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1528" name="Group 178"/>
          <p:cNvGrpSpPr>
            <a:grpSpLocks/>
          </p:cNvGrpSpPr>
          <p:nvPr/>
        </p:nvGrpSpPr>
        <p:grpSpPr bwMode="auto">
          <a:xfrm>
            <a:off x="7608888" y="3251200"/>
            <a:ext cx="547687" cy="430213"/>
            <a:chOff x="2471" y="2324"/>
            <a:chExt cx="345" cy="271"/>
          </a:xfrm>
        </p:grpSpPr>
        <p:sp>
          <p:nvSpPr>
            <p:cNvPr id="22006" name="Rectangle 17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007" name="Group 180"/>
            <p:cNvGrpSpPr>
              <a:grpSpLocks/>
            </p:cNvGrpSpPr>
            <p:nvPr/>
          </p:nvGrpSpPr>
          <p:grpSpPr bwMode="auto">
            <a:xfrm>
              <a:off x="2625" y="2324"/>
              <a:ext cx="36" cy="52"/>
              <a:chOff x="2625" y="2324"/>
              <a:chExt cx="36" cy="52"/>
            </a:xfrm>
          </p:grpSpPr>
          <p:sp>
            <p:nvSpPr>
              <p:cNvPr id="22014" name="Line 18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15" name="Line 18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008" name="Group 183"/>
            <p:cNvGrpSpPr>
              <a:grpSpLocks/>
            </p:cNvGrpSpPr>
            <p:nvPr/>
          </p:nvGrpSpPr>
          <p:grpSpPr bwMode="auto">
            <a:xfrm>
              <a:off x="2488" y="2411"/>
              <a:ext cx="310" cy="75"/>
              <a:chOff x="2488" y="2411"/>
              <a:chExt cx="310" cy="75"/>
            </a:xfrm>
          </p:grpSpPr>
          <p:sp>
            <p:nvSpPr>
              <p:cNvPr id="22010" name="Line 18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11" name="Line 18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12" name="Freeform 18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13" name="Freeform 18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009" name="Rectangle 188"/>
            <p:cNvSpPr>
              <a:spLocks noChangeAspect="1" noChangeArrowheads="1"/>
            </p:cNvSpPr>
            <p:nvPr/>
          </p:nvSpPr>
          <p:spPr bwMode="auto">
            <a:xfrm>
              <a:off x="2553" y="2496"/>
              <a:ext cx="188"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MACS</a:t>
              </a:r>
            </a:p>
          </p:txBody>
        </p:sp>
      </p:grpSp>
      <p:grpSp>
        <p:nvGrpSpPr>
          <p:cNvPr id="21529" name="Group 189"/>
          <p:cNvGrpSpPr>
            <a:grpSpLocks/>
          </p:cNvGrpSpPr>
          <p:nvPr/>
        </p:nvGrpSpPr>
        <p:grpSpPr bwMode="auto">
          <a:xfrm>
            <a:off x="8367713" y="2514600"/>
            <a:ext cx="547687" cy="430213"/>
            <a:chOff x="2471" y="2324"/>
            <a:chExt cx="345" cy="271"/>
          </a:xfrm>
        </p:grpSpPr>
        <p:sp>
          <p:nvSpPr>
            <p:cNvPr id="21996" name="Rectangle 190"/>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97" name="Group 191"/>
            <p:cNvGrpSpPr>
              <a:grpSpLocks/>
            </p:cNvGrpSpPr>
            <p:nvPr/>
          </p:nvGrpSpPr>
          <p:grpSpPr bwMode="auto">
            <a:xfrm>
              <a:off x="2625" y="2324"/>
              <a:ext cx="36" cy="52"/>
              <a:chOff x="2625" y="2324"/>
              <a:chExt cx="36" cy="52"/>
            </a:xfrm>
          </p:grpSpPr>
          <p:sp>
            <p:nvSpPr>
              <p:cNvPr id="22004" name="Line 19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05" name="Line 19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98" name="Group 194"/>
            <p:cNvGrpSpPr>
              <a:grpSpLocks/>
            </p:cNvGrpSpPr>
            <p:nvPr/>
          </p:nvGrpSpPr>
          <p:grpSpPr bwMode="auto">
            <a:xfrm>
              <a:off x="2488" y="2411"/>
              <a:ext cx="310" cy="75"/>
              <a:chOff x="2488" y="2411"/>
              <a:chExt cx="310" cy="75"/>
            </a:xfrm>
          </p:grpSpPr>
          <p:sp>
            <p:nvSpPr>
              <p:cNvPr id="22000" name="Line 19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01" name="Line 19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002" name="Freeform 19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003" name="Freeform 19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99" name="Rectangle 199"/>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nvGrpSpPr>
          <p:cNvPr id="21530" name="Group 200"/>
          <p:cNvGrpSpPr>
            <a:grpSpLocks/>
          </p:cNvGrpSpPr>
          <p:nvPr/>
        </p:nvGrpSpPr>
        <p:grpSpPr bwMode="auto">
          <a:xfrm>
            <a:off x="8367713" y="3227388"/>
            <a:ext cx="547687" cy="430212"/>
            <a:chOff x="2471" y="2324"/>
            <a:chExt cx="345" cy="271"/>
          </a:xfrm>
        </p:grpSpPr>
        <p:sp>
          <p:nvSpPr>
            <p:cNvPr id="21986" name="Rectangle 20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87" name="Group 202"/>
            <p:cNvGrpSpPr>
              <a:grpSpLocks/>
            </p:cNvGrpSpPr>
            <p:nvPr/>
          </p:nvGrpSpPr>
          <p:grpSpPr bwMode="auto">
            <a:xfrm>
              <a:off x="2625" y="2324"/>
              <a:ext cx="36" cy="52"/>
              <a:chOff x="2625" y="2324"/>
              <a:chExt cx="36" cy="52"/>
            </a:xfrm>
          </p:grpSpPr>
          <p:sp>
            <p:nvSpPr>
              <p:cNvPr id="21994" name="Line 20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95" name="Line 20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88" name="Group 205"/>
            <p:cNvGrpSpPr>
              <a:grpSpLocks/>
            </p:cNvGrpSpPr>
            <p:nvPr/>
          </p:nvGrpSpPr>
          <p:grpSpPr bwMode="auto">
            <a:xfrm>
              <a:off x="2488" y="2411"/>
              <a:ext cx="310" cy="75"/>
              <a:chOff x="2488" y="2411"/>
              <a:chExt cx="310" cy="75"/>
            </a:xfrm>
          </p:grpSpPr>
          <p:sp>
            <p:nvSpPr>
              <p:cNvPr id="21990" name="Line 20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91" name="Line 20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92" name="Freeform 20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93" name="Freeform 20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89" name="Rectangle 210"/>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nvGrpSpPr>
          <p:cNvPr id="21531" name="Group 211"/>
          <p:cNvGrpSpPr>
            <a:grpSpLocks/>
          </p:cNvGrpSpPr>
          <p:nvPr/>
        </p:nvGrpSpPr>
        <p:grpSpPr bwMode="auto">
          <a:xfrm>
            <a:off x="6846888" y="3902075"/>
            <a:ext cx="696912" cy="490538"/>
            <a:chOff x="4313" y="2458"/>
            <a:chExt cx="439" cy="309"/>
          </a:xfrm>
        </p:grpSpPr>
        <p:sp>
          <p:nvSpPr>
            <p:cNvPr id="21974" name="Rectangle 212"/>
            <p:cNvSpPr>
              <a:spLocks noChangeArrowheads="1"/>
            </p:cNvSpPr>
            <p:nvPr/>
          </p:nvSpPr>
          <p:spPr bwMode="auto">
            <a:xfrm>
              <a:off x="4671" y="2458"/>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1975" name="Group 213"/>
            <p:cNvGrpSpPr>
              <a:grpSpLocks/>
            </p:cNvGrpSpPr>
            <p:nvPr/>
          </p:nvGrpSpPr>
          <p:grpSpPr bwMode="auto">
            <a:xfrm>
              <a:off x="4313" y="2496"/>
              <a:ext cx="345" cy="271"/>
              <a:chOff x="2471" y="2324"/>
              <a:chExt cx="345" cy="271"/>
            </a:xfrm>
          </p:grpSpPr>
          <p:sp>
            <p:nvSpPr>
              <p:cNvPr id="21976" name="Rectangle 21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77" name="Group 215"/>
              <p:cNvGrpSpPr>
                <a:grpSpLocks/>
              </p:cNvGrpSpPr>
              <p:nvPr/>
            </p:nvGrpSpPr>
            <p:grpSpPr bwMode="auto">
              <a:xfrm>
                <a:off x="2625" y="2324"/>
                <a:ext cx="36" cy="52"/>
                <a:chOff x="2625" y="2324"/>
                <a:chExt cx="36" cy="52"/>
              </a:xfrm>
            </p:grpSpPr>
            <p:sp>
              <p:nvSpPr>
                <p:cNvPr id="21984" name="Line 21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85" name="Line 21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78" name="Group 218"/>
              <p:cNvGrpSpPr>
                <a:grpSpLocks/>
              </p:cNvGrpSpPr>
              <p:nvPr/>
            </p:nvGrpSpPr>
            <p:grpSpPr bwMode="auto">
              <a:xfrm>
                <a:off x="2488" y="2411"/>
                <a:ext cx="310" cy="75"/>
                <a:chOff x="2488" y="2411"/>
                <a:chExt cx="310" cy="75"/>
              </a:xfrm>
            </p:grpSpPr>
            <p:sp>
              <p:nvSpPr>
                <p:cNvPr id="21980" name="Line 21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81" name="Line 22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82" name="Freeform 22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83" name="Freeform 22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79" name="Rectangle 223"/>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grpSp>
        <p:nvGrpSpPr>
          <p:cNvPr id="21532" name="Group 224"/>
          <p:cNvGrpSpPr>
            <a:grpSpLocks/>
          </p:cNvGrpSpPr>
          <p:nvPr/>
        </p:nvGrpSpPr>
        <p:grpSpPr bwMode="auto">
          <a:xfrm>
            <a:off x="7608888" y="4638675"/>
            <a:ext cx="696912" cy="490538"/>
            <a:chOff x="4793" y="2458"/>
            <a:chExt cx="439" cy="309"/>
          </a:xfrm>
        </p:grpSpPr>
        <p:sp>
          <p:nvSpPr>
            <p:cNvPr id="21962" name="Rectangle 225"/>
            <p:cNvSpPr>
              <a:spLocks noChangeArrowheads="1"/>
            </p:cNvSpPr>
            <p:nvPr/>
          </p:nvSpPr>
          <p:spPr bwMode="auto">
            <a:xfrm>
              <a:off x="5151" y="2458"/>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1963" name="Group 226"/>
            <p:cNvGrpSpPr>
              <a:grpSpLocks/>
            </p:cNvGrpSpPr>
            <p:nvPr/>
          </p:nvGrpSpPr>
          <p:grpSpPr bwMode="auto">
            <a:xfrm>
              <a:off x="4793" y="2496"/>
              <a:ext cx="345" cy="271"/>
              <a:chOff x="2471" y="2324"/>
              <a:chExt cx="345" cy="271"/>
            </a:xfrm>
          </p:grpSpPr>
          <p:sp>
            <p:nvSpPr>
              <p:cNvPr id="21964" name="Rectangle 22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65" name="Group 228"/>
              <p:cNvGrpSpPr>
                <a:grpSpLocks/>
              </p:cNvGrpSpPr>
              <p:nvPr/>
            </p:nvGrpSpPr>
            <p:grpSpPr bwMode="auto">
              <a:xfrm>
                <a:off x="2625" y="2324"/>
                <a:ext cx="36" cy="52"/>
                <a:chOff x="2625" y="2324"/>
                <a:chExt cx="36" cy="52"/>
              </a:xfrm>
            </p:grpSpPr>
            <p:sp>
              <p:nvSpPr>
                <p:cNvPr id="21972" name="Line 22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73" name="Line 23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66" name="Group 231"/>
              <p:cNvGrpSpPr>
                <a:grpSpLocks/>
              </p:cNvGrpSpPr>
              <p:nvPr/>
            </p:nvGrpSpPr>
            <p:grpSpPr bwMode="auto">
              <a:xfrm>
                <a:off x="2488" y="2411"/>
                <a:ext cx="310" cy="75"/>
                <a:chOff x="2488" y="2411"/>
                <a:chExt cx="310" cy="75"/>
              </a:xfrm>
            </p:grpSpPr>
            <p:sp>
              <p:nvSpPr>
                <p:cNvPr id="21968" name="Line 23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69" name="Line 23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70" name="Freeform 23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71" name="Freeform 23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67" name="Rectangle 236"/>
              <p:cNvSpPr>
                <a:spLocks noChangeAspect="1" noChangeArrowheads="1"/>
              </p:cNvSpPr>
              <p:nvPr/>
            </p:nvSpPr>
            <p:spPr bwMode="auto">
              <a:xfrm>
                <a:off x="2553" y="2496"/>
                <a:ext cx="20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MWCS</a:t>
                </a:r>
              </a:p>
            </p:txBody>
          </p:sp>
        </p:grpSp>
      </p:grpSp>
      <p:grpSp>
        <p:nvGrpSpPr>
          <p:cNvPr id="21533" name="Group 237"/>
          <p:cNvGrpSpPr>
            <a:grpSpLocks/>
          </p:cNvGrpSpPr>
          <p:nvPr/>
        </p:nvGrpSpPr>
        <p:grpSpPr bwMode="auto">
          <a:xfrm>
            <a:off x="4519613" y="4581525"/>
            <a:ext cx="696912" cy="490538"/>
            <a:chOff x="2847" y="2886"/>
            <a:chExt cx="439" cy="309"/>
          </a:xfrm>
        </p:grpSpPr>
        <p:sp>
          <p:nvSpPr>
            <p:cNvPr id="21950" name="Rectangle 238"/>
            <p:cNvSpPr>
              <a:spLocks noChangeArrowheads="1"/>
            </p:cNvSpPr>
            <p:nvPr/>
          </p:nvSpPr>
          <p:spPr bwMode="auto">
            <a:xfrm>
              <a:off x="3205" y="2886"/>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1951" name="Group 239"/>
            <p:cNvGrpSpPr>
              <a:grpSpLocks/>
            </p:cNvGrpSpPr>
            <p:nvPr/>
          </p:nvGrpSpPr>
          <p:grpSpPr bwMode="auto">
            <a:xfrm>
              <a:off x="2847" y="2924"/>
              <a:ext cx="345" cy="271"/>
              <a:chOff x="2471" y="2324"/>
              <a:chExt cx="345" cy="271"/>
            </a:xfrm>
          </p:grpSpPr>
          <p:sp>
            <p:nvSpPr>
              <p:cNvPr id="21952" name="Rectangle 240"/>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53" name="Group 241"/>
              <p:cNvGrpSpPr>
                <a:grpSpLocks/>
              </p:cNvGrpSpPr>
              <p:nvPr/>
            </p:nvGrpSpPr>
            <p:grpSpPr bwMode="auto">
              <a:xfrm>
                <a:off x="2625" y="2324"/>
                <a:ext cx="36" cy="52"/>
                <a:chOff x="2625" y="2324"/>
                <a:chExt cx="36" cy="52"/>
              </a:xfrm>
            </p:grpSpPr>
            <p:sp>
              <p:nvSpPr>
                <p:cNvPr id="21960" name="Line 24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61" name="Line 24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54" name="Group 244"/>
              <p:cNvGrpSpPr>
                <a:grpSpLocks/>
              </p:cNvGrpSpPr>
              <p:nvPr/>
            </p:nvGrpSpPr>
            <p:grpSpPr bwMode="auto">
              <a:xfrm>
                <a:off x="2488" y="2411"/>
                <a:ext cx="310" cy="75"/>
                <a:chOff x="2488" y="2411"/>
                <a:chExt cx="310" cy="75"/>
              </a:xfrm>
            </p:grpSpPr>
            <p:sp>
              <p:nvSpPr>
                <p:cNvPr id="21956" name="Line 24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57" name="Line 24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58" name="Freeform 24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59" name="Freeform 24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55" name="Rectangle 249"/>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grpSp>
        <p:nvGrpSpPr>
          <p:cNvPr id="21534" name="Group 250"/>
          <p:cNvGrpSpPr>
            <a:grpSpLocks/>
          </p:cNvGrpSpPr>
          <p:nvPr/>
        </p:nvGrpSpPr>
        <p:grpSpPr bwMode="auto">
          <a:xfrm>
            <a:off x="5243513" y="3956050"/>
            <a:ext cx="547687" cy="430213"/>
            <a:chOff x="2471" y="3326"/>
            <a:chExt cx="345" cy="271"/>
          </a:xfrm>
        </p:grpSpPr>
        <p:sp>
          <p:nvSpPr>
            <p:cNvPr id="21940" name="Rectangle 251"/>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1941" name="Group 252"/>
            <p:cNvGrpSpPr>
              <a:grpSpLocks/>
            </p:cNvGrpSpPr>
            <p:nvPr/>
          </p:nvGrpSpPr>
          <p:grpSpPr bwMode="auto">
            <a:xfrm>
              <a:off x="2625" y="3326"/>
              <a:ext cx="36" cy="52"/>
              <a:chOff x="2625" y="3326"/>
              <a:chExt cx="36" cy="52"/>
            </a:xfrm>
          </p:grpSpPr>
          <p:sp>
            <p:nvSpPr>
              <p:cNvPr id="21948" name="Line 253"/>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49" name="Line 254"/>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42" name="Group 255"/>
            <p:cNvGrpSpPr>
              <a:grpSpLocks/>
            </p:cNvGrpSpPr>
            <p:nvPr/>
          </p:nvGrpSpPr>
          <p:grpSpPr bwMode="auto">
            <a:xfrm>
              <a:off x="2488" y="3413"/>
              <a:ext cx="310" cy="75"/>
              <a:chOff x="2488" y="3413"/>
              <a:chExt cx="310" cy="75"/>
            </a:xfrm>
          </p:grpSpPr>
          <p:sp>
            <p:nvSpPr>
              <p:cNvPr id="21944" name="Line 256"/>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45" name="Line 257"/>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46" name="Freeform 258"/>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47" name="Freeform 259"/>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43" name="Rectangle 260"/>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grpSp>
        <p:nvGrpSpPr>
          <p:cNvPr id="21535" name="Group 261"/>
          <p:cNvGrpSpPr>
            <a:grpSpLocks/>
          </p:cNvGrpSpPr>
          <p:nvPr/>
        </p:nvGrpSpPr>
        <p:grpSpPr bwMode="auto">
          <a:xfrm>
            <a:off x="6846888" y="3227388"/>
            <a:ext cx="547687" cy="430212"/>
            <a:chOff x="2471" y="2324"/>
            <a:chExt cx="345" cy="271"/>
          </a:xfrm>
        </p:grpSpPr>
        <p:sp>
          <p:nvSpPr>
            <p:cNvPr id="21930" name="Rectangle 26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31" name="Group 263"/>
            <p:cNvGrpSpPr>
              <a:grpSpLocks/>
            </p:cNvGrpSpPr>
            <p:nvPr/>
          </p:nvGrpSpPr>
          <p:grpSpPr bwMode="auto">
            <a:xfrm>
              <a:off x="2625" y="2324"/>
              <a:ext cx="36" cy="52"/>
              <a:chOff x="2625" y="2324"/>
              <a:chExt cx="36" cy="52"/>
            </a:xfrm>
          </p:grpSpPr>
          <p:sp>
            <p:nvSpPr>
              <p:cNvPr id="21938" name="Line 26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39" name="Line 26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32" name="Group 266"/>
            <p:cNvGrpSpPr>
              <a:grpSpLocks/>
            </p:cNvGrpSpPr>
            <p:nvPr/>
          </p:nvGrpSpPr>
          <p:grpSpPr bwMode="auto">
            <a:xfrm>
              <a:off x="2488" y="2411"/>
              <a:ext cx="310" cy="75"/>
              <a:chOff x="2488" y="2411"/>
              <a:chExt cx="310" cy="75"/>
            </a:xfrm>
          </p:grpSpPr>
          <p:sp>
            <p:nvSpPr>
              <p:cNvPr id="21934" name="Line 26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35" name="Line 26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36" name="Freeform 26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37" name="Freeform 27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33" name="Rectangle 27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grpSp>
        <p:nvGrpSpPr>
          <p:cNvPr id="21536" name="Group 272"/>
          <p:cNvGrpSpPr>
            <a:grpSpLocks/>
          </p:cNvGrpSpPr>
          <p:nvPr/>
        </p:nvGrpSpPr>
        <p:grpSpPr bwMode="auto">
          <a:xfrm>
            <a:off x="6051550" y="3962400"/>
            <a:ext cx="547688" cy="430213"/>
            <a:chOff x="2471" y="2324"/>
            <a:chExt cx="345" cy="271"/>
          </a:xfrm>
        </p:grpSpPr>
        <p:sp>
          <p:nvSpPr>
            <p:cNvPr id="21920" name="Rectangle 27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21" name="Group 274"/>
            <p:cNvGrpSpPr>
              <a:grpSpLocks/>
            </p:cNvGrpSpPr>
            <p:nvPr/>
          </p:nvGrpSpPr>
          <p:grpSpPr bwMode="auto">
            <a:xfrm>
              <a:off x="2625" y="2324"/>
              <a:ext cx="36" cy="52"/>
              <a:chOff x="2625" y="2324"/>
              <a:chExt cx="36" cy="52"/>
            </a:xfrm>
          </p:grpSpPr>
          <p:sp>
            <p:nvSpPr>
              <p:cNvPr id="21928" name="Line 27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29" name="Line 27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22" name="Group 277"/>
            <p:cNvGrpSpPr>
              <a:grpSpLocks/>
            </p:cNvGrpSpPr>
            <p:nvPr/>
          </p:nvGrpSpPr>
          <p:grpSpPr bwMode="auto">
            <a:xfrm>
              <a:off x="2488" y="2411"/>
              <a:ext cx="310" cy="75"/>
              <a:chOff x="2488" y="2411"/>
              <a:chExt cx="310" cy="75"/>
            </a:xfrm>
          </p:grpSpPr>
          <p:sp>
            <p:nvSpPr>
              <p:cNvPr id="21924" name="Line 27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25" name="Line 27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26" name="Freeform 28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27" name="Freeform 28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23" name="Rectangle 282"/>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grpSp>
        <p:nvGrpSpPr>
          <p:cNvPr id="21537" name="Group 283"/>
          <p:cNvGrpSpPr>
            <a:grpSpLocks/>
          </p:cNvGrpSpPr>
          <p:nvPr/>
        </p:nvGrpSpPr>
        <p:grpSpPr bwMode="auto">
          <a:xfrm>
            <a:off x="5243513" y="4641850"/>
            <a:ext cx="547687" cy="430213"/>
            <a:chOff x="2471" y="2324"/>
            <a:chExt cx="345" cy="271"/>
          </a:xfrm>
        </p:grpSpPr>
        <p:sp>
          <p:nvSpPr>
            <p:cNvPr id="21910" name="Rectangle 28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11" name="Group 285"/>
            <p:cNvGrpSpPr>
              <a:grpSpLocks/>
            </p:cNvGrpSpPr>
            <p:nvPr/>
          </p:nvGrpSpPr>
          <p:grpSpPr bwMode="auto">
            <a:xfrm>
              <a:off x="2625" y="2324"/>
              <a:ext cx="36" cy="52"/>
              <a:chOff x="2625" y="2324"/>
              <a:chExt cx="36" cy="52"/>
            </a:xfrm>
          </p:grpSpPr>
          <p:sp>
            <p:nvSpPr>
              <p:cNvPr id="21918" name="Line 28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19" name="Line 28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12" name="Group 288"/>
            <p:cNvGrpSpPr>
              <a:grpSpLocks/>
            </p:cNvGrpSpPr>
            <p:nvPr/>
          </p:nvGrpSpPr>
          <p:grpSpPr bwMode="auto">
            <a:xfrm>
              <a:off x="2488" y="2411"/>
              <a:ext cx="310" cy="75"/>
              <a:chOff x="2488" y="2411"/>
              <a:chExt cx="310" cy="75"/>
            </a:xfrm>
          </p:grpSpPr>
          <p:sp>
            <p:nvSpPr>
              <p:cNvPr id="21914" name="Line 28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15" name="Line 29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16" name="Freeform 29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17" name="Freeform 29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13" name="Rectangle 29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grpSp>
        <p:nvGrpSpPr>
          <p:cNvPr id="21538" name="Group 294"/>
          <p:cNvGrpSpPr>
            <a:grpSpLocks/>
          </p:cNvGrpSpPr>
          <p:nvPr/>
        </p:nvGrpSpPr>
        <p:grpSpPr bwMode="auto">
          <a:xfrm>
            <a:off x="7608888" y="3963988"/>
            <a:ext cx="547687" cy="430212"/>
            <a:chOff x="2471" y="2324"/>
            <a:chExt cx="345" cy="271"/>
          </a:xfrm>
        </p:grpSpPr>
        <p:sp>
          <p:nvSpPr>
            <p:cNvPr id="21900" name="Rectangle 29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1901" name="Group 296"/>
            <p:cNvGrpSpPr>
              <a:grpSpLocks/>
            </p:cNvGrpSpPr>
            <p:nvPr/>
          </p:nvGrpSpPr>
          <p:grpSpPr bwMode="auto">
            <a:xfrm>
              <a:off x="2625" y="2324"/>
              <a:ext cx="36" cy="52"/>
              <a:chOff x="2625" y="2324"/>
              <a:chExt cx="36" cy="52"/>
            </a:xfrm>
          </p:grpSpPr>
          <p:sp>
            <p:nvSpPr>
              <p:cNvPr id="21908" name="Line 29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09" name="Line 29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902" name="Group 299"/>
            <p:cNvGrpSpPr>
              <a:grpSpLocks/>
            </p:cNvGrpSpPr>
            <p:nvPr/>
          </p:nvGrpSpPr>
          <p:grpSpPr bwMode="auto">
            <a:xfrm>
              <a:off x="2488" y="2411"/>
              <a:ext cx="310" cy="75"/>
              <a:chOff x="2488" y="2411"/>
              <a:chExt cx="310" cy="75"/>
            </a:xfrm>
          </p:grpSpPr>
          <p:sp>
            <p:nvSpPr>
              <p:cNvPr id="21904" name="Line 30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05" name="Line 30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906" name="Freeform 30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907" name="Freeform 30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903" name="Rectangle 304"/>
            <p:cNvSpPr>
              <a:spLocks noChangeAspect="1" noChangeArrowheads="1"/>
            </p:cNvSpPr>
            <p:nvPr/>
          </p:nvSpPr>
          <p:spPr bwMode="auto">
            <a:xfrm>
              <a:off x="2553" y="2496"/>
              <a:ext cx="18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MASS</a:t>
              </a:r>
            </a:p>
          </p:txBody>
        </p:sp>
      </p:grpSp>
      <p:grpSp>
        <p:nvGrpSpPr>
          <p:cNvPr id="21539" name="Group 305"/>
          <p:cNvGrpSpPr>
            <a:grpSpLocks/>
          </p:cNvGrpSpPr>
          <p:nvPr/>
        </p:nvGrpSpPr>
        <p:grpSpPr bwMode="auto">
          <a:xfrm>
            <a:off x="7626350" y="2546350"/>
            <a:ext cx="541338" cy="392113"/>
            <a:chOff x="4368" y="3408"/>
            <a:chExt cx="341" cy="247"/>
          </a:xfrm>
        </p:grpSpPr>
        <p:sp>
          <p:nvSpPr>
            <p:cNvPr id="21891" name="Rectangle 306"/>
            <p:cNvSpPr>
              <a:spLocks noChangeArrowheads="1"/>
            </p:cNvSpPr>
            <p:nvPr/>
          </p:nvSpPr>
          <p:spPr bwMode="auto">
            <a:xfrm>
              <a:off x="4430" y="3468"/>
              <a:ext cx="223"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LAAD</a:t>
              </a:r>
              <a:endParaRPr lang="en-US" sz="1000" b="1"/>
            </a:p>
          </p:txBody>
        </p:sp>
        <p:grpSp>
          <p:nvGrpSpPr>
            <p:cNvPr id="21892" name="Group 307"/>
            <p:cNvGrpSpPr>
              <a:grpSpLocks/>
            </p:cNvGrpSpPr>
            <p:nvPr/>
          </p:nvGrpSpPr>
          <p:grpSpPr bwMode="auto">
            <a:xfrm>
              <a:off x="4368" y="3408"/>
              <a:ext cx="341" cy="247"/>
              <a:chOff x="4368" y="3408"/>
              <a:chExt cx="341" cy="247"/>
            </a:xfrm>
          </p:grpSpPr>
          <p:grpSp>
            <p:nvGrpSpPr>
              <p:cNvPr id="21893" name="Group 308"/>
              <p:cNvGrpSpPr>
                <a:grpSpLocks/>
              </p:cNvGrpSpPr>
              <p:nvPr/>
            </p:nvGrpSpPr>
            <p:grpSpPr bwMode="auto">
              <a:xfrm>
                <a:off x="4521" y="3408"/>
                <a:ext cx="34" cy="52"/>
                <a:chOff x="2592" y="2658"/>
                <a:chExt cx="29" cy="52"/>
              </a:xfrm>
            </p:grpSpPr>
            <p:sp>
              <p:nvSpPr>
                <p:cNvPr id="21898" name="Line 309"/>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21899" name="Line 310"/>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21894" name="Group 311"/>
              <p:cNvGrpSpPr>
                <a:grpSpLocks/>
              </p:cNvGrpSpPr>
              <p:nvPr/>
            </p:nvGrpSpPr>
            <p:grpSpPr bwMode="auto">
              <a:xfrm>
                <a:off x="4368" y="3456"/>
                <a:ext cx="341" cy="199"/>
                <a:chOff x="122" y="293"/>
                <a:chExt cx="341" cy="199"/>
              </a:xfrm>
            </p:grpSpPr>
            <p:sp>
              <p:nvSpPr>
                <p:cNvPr id="21895" name="Rectangle 312"/>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21896" name="Freeform 313"/>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1897" name="Rectangle 314"/>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grpSp>
      <p:grpSp>
        <p:nvGrpSpPr>
          <p:cNvPr id="21540" name="Group 315"/>
          <p:cNvGrpSpPr>
            <a:grpSpLocks/>
          </p:cNvGrpSpPr>
          <p:nvPr/>
        </p:nvGrpSpPr>
        <p:grpSpPr bwMode="auto">
          <a:xfrm>
            <a:off x="6049963" y="2513013"/>
            <a:ext cx="547687" cy="431800"/>
            <a:chOff x="3811" y="1583"/>
            <a:chExt cx="345" cy="272"/>
          </a:xfrm>
        </p:grpSpPr>
        <p:sp>
          <p:nvSpPr>
            <p:cNvPr id="21880" name="Text Box 316"/>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1881" name="Rectangle 317"/>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1882" name="Group 318"/>
            <p:cNvGrpSpPr>
              <a:grpSpLocks/>
            </p:cNvGrpSpPr>
            <p:nvPr/>
          </p:nvGrpSpPr>
          <p:grpSpPr bwMode="auto">
            <a:xfrm>
              <a:off x="3965" y="1583"/>
              <a:ext cx="36" cy="52"/>
              <a:chOff x="3754" y="1344"/>
              <a:chExt cx="36" cy="52"/>
            </a:xfrm>
          </p:grpSpPr>
          <p:sp>
            <p:nvSpPr>
              <p:cNvPr id="21889" name="Line 319"/>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90" name="Line 320"/>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883" name="Group 321"/>
            <p:cNvGrpSpPr>
              <a:grpSpLocks/>
            </p:cNvGrpSpPr>
            <p:nvPr/>
          </p:nvGrpSpPr>
          <p:grpSpPr bwMode="auto">
            <a:xfrm>
              <a:off x="3864" y="1648"/>
              <a:ext cx="240" cy="131"/>
              <a:chOff x="3864" y="1648"/>
              <a:chExt cx="240" cy="131"/>
            </a:xfrm>
          </p:grpSpPr>
          <p:sp>
            <p:nvSpPr>
              <p:cNvPr id="21884" name="Freeform 322"/>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1885" name="Line 323"/>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86" name="Line 324"/>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1887" name="Line 325"/>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1888" name="Line 326"/>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grpSp>
        <p:nvGrpSpPr>
          <p:cNvPr id="21541" name="Group 327"/>
          <p:cNvGrpSpPr>
            <a:grpSpLocks/>
          </p:cNvGrpSpPr>
          <p:nvPr/>
        </p:nvGrpSpPr>
        <p:grpSpPr bwMode="auto">
          <a:xfrm>
            <a:off x="5140325" y="1524000"/>
            <a:ext cx="3463925" cy="98425"/>
            <a:chOff x="3238" y="960"/>
            <a:chExt cx="2182" cy="62"/>
          </a:xfrm>
        </p:grpSpPr>
        <p:sp>
          <p:nvSpPr>
            <p:cNvPr id="21874" name="Line 328"/>
            <p:cNvSpPr>
              <a:spLocks noChangeShapeType="1"/>
            </p:cNvSpPr>
            <p:nvPr/>
          </p:nvSpPr>
          <p:spPr bwMode="auto">
            <a:xfrm>
              <a:off x="3238" y="960"/>
              <a:ext cx="2181" cy="1"/>
            </a:xfrm>
            <a:prstGeom prst="line">
              <a:avLst/>
            </a:prstGeom>
            <a:noFill/>
            <a:ln w="11113">
              <a:solidFill>
                <a:srgbClr val="000000"/>
              </a:solidFill>
              <a:round/>
              <a:headEnd/>
              <a:tailEnd/>
            </a:ln>
          </p:spPr>
          <p:txBody>
            <a:bodyPr/>
            <a:lstStyle/>
            <a:p>
              <a:endParaRPr lang="en-US"/>
            </a:p>
          </p:txBody>
        </p:sp>
        <p:sp>
          <p:nvSpPr>
            <p:cNvPr id="21875" name="Line 329"/>
            <p:cNvSpPr>
              <a:spLocks noChangeShapeType="1"/>
            </p:cNvSpPr>
            <p:nvPr/>
          </p:nvSpPr>
          <p:spPr bwMode="auto">
            <a:xfrm>
              <a:off x="3988" y="960"/>
              <a:ext cx="1" cy="62"/>
            </a:xfrm>
            <a:prstGeom prst="line">
              <a:avLst/>
            </a:prstGeom>
            <a:noFill/>
            <a:ln w="11113">
              <a:solidFill>
                <a:srgbClr val="000000"/>
              </a:solidFill>
              <a:round/>
              <a:headEnd/>
              <a:tailEnd/>
            </a:ln>
          </p:spPr>
          <p:txBody>
            <a:bodyPr/>
            <a:lstStyle/>
            <a:p>
              <a:endParaRPr lang="en-US"/>
            </a:p>
          </p:txBody>
        </p:sp>
        <p:sp>
          <p:nvSpPr>
            <p:cNvPr id="21876" name="Line 330"/>
            <p:cNvSpPr>
              <a:spLocks noChangeShapeType="1"/>
            </p:cNvSpPr>
            <p:nvPr/>
          </p:nvSpPr>
          <p:spPr bwMode="auto">
            <a:xfrm>
              <a:off x="4468" y="960"/>
              <a:ext cx="1" cy="62"/>
            </a:xfrm>
            <a:prstGeom prst="line">
              <a:avLst/>
            </a:prstGeom>
            <a:noFill/>
            <a:ln w="11113">
              <a:solidFill>
                <a:srgbClr val="000000"/>
              </a:solidFill>
              <a:round/>
              <a:headEnd/>
              <a:tailEnd/>
            </a:ln>
          </p:spPr>
          <p:txBody>
            <a:bodyPr/>
            <a:lstStyle/>
            <a:p>
              <a:endParaRPr lang="en-US"/>
            </a:p>
          </p:txBody>
        </p:sp>
        <p:sp>
          <p:nvSpPr>
            <p:cNvPr id="21877" name="Line 331"/>
            <p:cNvSpPr>
              <a:spLocks noChangeShapeType="1"/>
            </p:cNvSpPr>
            <p:nvPr/>
          </p:nvSpPr>
          <p:spPr bwMode="auto">
            <a:xfrm>
              <a:off x="4933" y="960"/>
              <a:ext cx="1" cy="62"/>
            </a:xfrm>
            <a:prstGeom prst="line">
              <a:avLst/>
            </a:prstGeom>
            <a:noFill/>
            <a:ln w="11113">
              <a:solidFill>
                <a:srgbClr val="000000"/>
              </a:solidFill>
              <a:round/>
              <a:headEnd/>
              <a:tailEnd/>
            </a:ln>
          </p:spPr>
          <p:txBody>
            <a:bodyPr/>
            <a:lstStyle/>
            <a:p>
              <a:endParaRPr lang="en-US"/>
            </a:p>
          </p:txBody>
        </p:sp>
        <p:sp>
          <p:nvSpPr>
            <p:cNvPr id="21878" name="Line 332"/>
            <p:cNvSpPr>
              <a:spLocks noChangeShapeType="1"/>
            </p:cNvSpPr>
            <p:nvPr/>
          </p:nvSpPr>
          <p:spPr bwMode="auto">
            <a:xfrm>
              <a:off x="5419" y="960"/>
              <a:ext cx="1" cy="62"/>
            </a:xfrm>
            <a:prstGeom prst="line">
              <a:avLst/>
            </a:prstGeom>
            <a:noFill/>
            <a:ln w="11113">
              <a:solidFill>
                <a:srgbClr val="000000"/>
              </a:solidFill>
              <a:round/>
              <a:headEnd/>
              <a:tailEnd/>
            </a:ln>
          </p:spPr>
          <p:txBody>
            <a:bodyPr/>
            <a:lstStyle/>
            <a:p>
              <a:endParaRPr lang="en-US"/>
            </a:p>
          </p:txBody>
        </p:sp>
        <p:sp>
          <p:nvSpPr>
            <p:cNvPr id="21879" name="Line 333"/>
            <p:cNvSpPr>
              <a:spLocks noChangeShapeType="1"/>
            </p:cNvSpPr>
            <p:nvPr/>
          </p:nvSpPr>
          <p:spPr bwMode="auto">
            <a:xfrm>
              <a:off x="3238" y="960"/>
              <a:ext cx="1" cy="62"/>
            </a:xfrm>
            <a:prstGeom prst="line">
              <a:avLst/>
            </a:prstGeom>
            <a:noFill/>
            <a:ln w="11113">
              <a:solidFill>
                <a:srgbClr val="000000"/>
              </a:solidFill>
              <a:round/>
              <a:headEnd/>
              <a:tailEnd/>
            </a:ln>
          </p:spPr>
          <p:txBody>
            <a:bodyPr/>
            <a:lstStyle/>
            <a:p>
              <a:endParaRPr lang="en-US"/>
            </a:p>
          </p:txBody>
        </p:sp>
      </p:grpSp>
      <p:grpSp>
        <p:nvGrpSpPr>
          <p:cNvPr id="21542" name="Group 334"/>
          <p:cNvGrpSpPr>
            <a:grpSpLocks/>
          </p:cNvGrpSpPr>
          <p:nvPr/>
        </p:nvGrpSpPr>
        <p:grpSpPr bwMode="auto">
          <a:xfrm>
            <a:off x="1879600" y="914400"/>
            <a:ext cx="547688" cy="406400"/>
            <a:chOff x="1671" y="618"/>
            <a:chExt cx="345" cy="256"/>
          </a:xfrm>
        </p:grpSpPr>
        <p:grpSp>
          <p:nvGrpSpPr>
            <p:cNvPr id="21863" name="Group 335"/>
            <p:cNvGrpSpPr>
              <a:grpSpLocks/>
            </p:cNvGrpSpPr>
            <p:nvPr/>
          </p:nvGrpSpPr>
          <p:grpSpPr bwMode="auto">
            <a:xfrm>
              <a:off x="1796" y="618"/>
              <a:ext cx="95" cy="47"/>
              <a:chOff x="337" y="1056"/>
              <a:chExt cx="95" cy="47"/>
            </a:xfrm>
          </p:grpSpPr>
          <p:grpSp>
            <p:nvGrpSpPr>
              <p:cNvPr id="21868" name="Group 336"/>
              <p:cNvGrpSpPr>
                <a:grpSpLocks/>
              </p:cNvGrpSpPr>
              <p:nvPr/>
            </p:nvGrpSpPr>
            <p:grpSpPr bwMode="auto">
              <a:xfrm>
                <a:off x="337" y="1056"/>
                <a:ext cx="47" cy="47"/>
                <a:chOff x="373" y="1246"/>
                <a:chExt cx="36" cy="37"/>
              </a:xfrm>
            </p:grpSpPr>
            <p:sp>
              <p:nvSpPr>
                <p:cNvPr id="21872" name="Line 33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873" name="Line 33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869" name="Group 339"/>
              <p:cNvGrpSpPr>
                <a:grpSpLocks/>
              </p:cNvGrpSpPr>
              <p:nvPr/>
            </p:nvGrpSpPr>
            <p:grpSpPr bwMode="auto">
              <a:xfrm>
                <a:off x="385" y="1056"/>
                <a:ext cx="47" cy="47"/>
                <a:chOff x="373" y="1246"/>
                <a:chExt cx="36" cy="37"/>
              </a:xfrm>
            </p:grpSpPr>
            <p:sp>
              <p:nvSpPr>
                <p:cNvPr id="21870" name="Line 34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871" name="Line 34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1864" name="Group 342"/>
            <p:cNvGrpSpPr>
              <a:grpSpLocks noChangeAspect="1"/>
            </p:cNvGrpSpPr>
            <p:nvPr/>
          </p:nvGrpSpPr>
          <p:grpSpPr bwMode="auto">
            <a:xfrm>
              <a:off x="1671" y="672"/>
              <a:ext cx="345" cy="202"/>
              <a:chOff x="379" y="200"/>
              <a:chExt cx="685" cy="401"/>
            </a:xfrm>
          </p:grpSpPr>
          <p:sp>
            <p:nvSpPr>
              <p:cNvPr id="21865" name="Rectangle 34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66" name="Line 34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67" name="Line 34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1543" name="Group 346"/>
          <p:cNvGrpSpPr>
            <a:grpSpLocks/>
          </p:cNvGrpSpPr>
          <p:nvPr/>
        </p:nvGrpSpPr>
        <p:grpSpPr bwMode="auto">
          <a:xfrm>
            <a:off x="214313" y="1724025"/>
            <a:ext cx="547687" cy="409575"/>
            <a:chOff x="528" y="2872"/>
            <a:chExt cx="345" cy="258"/>
          </a:xfrm>
        </p:grpSpPr>
        <p:grpSp>
          <p:nvGrpSpPr>
            <p:cNvPr id="21855" name="Group 347"/>
            <p:cNvGrpSpPr>
              <a:grpSpLocks noChangeAspect="1"/>
            </p:cNvGrpSpPr>
            <p:nvPr/>
          </p:nvGrpSpPr>
          <p:grpSpPr bwMode="auto">
            <a:xfrm>
              <a:off x="528" y="2928"/>
              <a:ext cx="345" cy="202"/>
              <a:chOff x="379" y="200"/>
              <a:chExt cx="685" cy="401"/>
            </a:xfrm>
          </p:grpSpPr>
          <p:sp>
            <p:nvSpPr>
              <p:cNvPr id="21860" name="Rectangle 34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61" name="Line 34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62" name="Line 35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856" name="Group 351"/>
            <p:cNvGrpSpPr>
              <a:grpSpLocks noChangeAspect="1"/>
            </p:cNvGrpSpPr>
            <p:nvPr/>
          </p:nvGrpSpPr>
          <p:grpSpPr bwMode="auto">
            <a:xfrm>
              <a:off x="665" y="2872"/>
              <a:ext cx="71" cy="53"/>
              <a:chOff x="3160" y="1400"/>
              <a:chExt cx="141" cy="106"/>
            </a:xfrm>
          </p:grpSpPr>
          <p:sp>
            <p:nvSpPr>
              <p:cNvPr id="21857" name="Line 352"/>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58" name="Line 353"/>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59" name="Line 354"/>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44" name="Group 355"/>
          <p:cNvGrpSpPr>
            <a:grpSpLocks/>
          </p:cNvGrpSpPr>
          <p:nvPr/>
        </p:nvGrpSpPr>
        <p:grpSpPr bwMode="auto">
          <a:xfrm>
            <a:off x="1036638" y="1724025"/>
            <a:ext cx="547687" cy="409575"/>
            <a:chOff x="528" y="2872"/>
            <a:chExt cx="345" cy="258"/>
          </a:xfrm>
        </p:grpSpPr>
        <p:grpSp>
          <p:nvGrpSpPr>
            <p:cNvPr id="21847" name="Group 356"/>
            <p:cNvGrpSpPr>
              <a:grpSpLocks noChangeAspect="1"/>
            </p:cNvGrpSpPr>
            <p:nvPr/>
          </p:nvGrpSpPr>
          <p:grpSpPr bwMode="auto">
            <a:xfrm>
              <a:off x="528" y="2928"/>
              <a:ext cx="345" cy="202"/>
              <a:chOff x="379" y="200"/>
              <a:chExt cx="685" cy="401"/>
            </a:xfrm>
          </p:grpSpPr>
          <p:sp>
            <p:nvSpPr>
              <p:cNvPr id="21852" name="Rectangle 35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53" name="Line 35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54" name="Line 35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848" name="Group 360"/>
            <p:cNvGrpSpPr>
              <a:grpSpLocks noChangeAspect="1"/>
            </p:cNvGrpSpPr>
            <p:nvPr/>
          </p:nvGrpSpPr>
          <p:grpSpPr bwMode="auto">
            <a:xfrm>
              <a:off x="665" y="2872"/>
              <a:ext cx="71" cy="53"/>
              <a:chOff x="3160" y="1400"/>
              <a:chExt cx="141" cy="106"/>
            </a:xfrm>
          </p:grpSpPr>
          <p:sp>
            <p:nvSpPr>
              <p:cNvPr id="21849" name="Line 361"/>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50" name="Line 362"/>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51" name="Line 363"/>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45" name="Group 364"/>
          <p:cNvGrpSpPr>
            <a:grpSpLocks/>
          </p:cNvGrpSpPr>
          <p:nvPr/>
        </p:nvGrpSpPr>
        <p:grpSpPr bwMode="auto">
          <a:xfrm>
            <a:off x="1878013" y="1724025"/>
            <a:ext cx="547687" cy="409575"/>
            <a:chOff x="1183" y="1086"/>
            <a:chExt cx="345" cy="258"/>
          </a:xfrm>
        </p:grpSpPr>
        <p:grpSp>
          <p:nvGrpSpPr>
            <p:cNvPr id="21839" name="Group 365"/>
            <p:cNvGrpSpPr>
              <a:grpSpLocks noChangeAspect="1"/>
            </p:cNvGrpSpPr>
            <p:nvPr/>
          </p:nvGrpSpPr>
          <p:grpSpPr bwMode="auto">
            <a:xfrm>
              <a:off x="1183" y="1142"/>
              <a:ext cx="345" cy="202"/>
              <a:chOff x="379" y="200"/>
              <a:chExt cx="685" cy="401"/>
            </a:xfrm>
          </p:grpSpPr>
          <p:sp>
            <p:nvSpPr>
              <p:cNvPr id="21844" name="Rectangle 36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45" name="Line 36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46" name="Line 36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840" name="Group 369"/>
            <p:cNvGrpSpPr>
              <a:grpSpLocks noChangeAspect="1"/>
            </p:cNvGrpSpPr>
            <p:nvPr/>
          </p:nvGrpSpPr>
          <p:grpSpPr bwMode="auto">
            <a:xfrm>
              <a:off x="1320" y="1086"/>
              <a:ext cx="71" cy="53"/>
              <a:chOff x="3160" y="1400"/>
              <a:chExt cx="141" cy="106"/>
            </a:xfrm>
          </p:grpSpPr>
          <p:sp>
            <p:nvSpPr>
              <p:cNvPr id="21841" name="Line 370"/>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42" name="Line 371"/>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43" name="Line 372"/>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46" name="Group 373"/>
          <p:cNvGrpSpPr>
            <a:grpSpLocks/>
          </p:cNvGrpSpPr>
          <p:nvPr/>
        </p:nvGrpSpPr>
        <p:grpSpPr bwMode="auto">
          <a:xfrm>
            <a:off x="2681288" y="1731963"/>
            <a:ext cx="547687" cy="401637"/>
            <a:chOff x="1728" y="621"/>
            <a:chExt cx="345" cy="253"/>
          </a:xfrm>
        </p:grpSpPr>
        <p:grpSp>
          <p:nvGrpSpPr>
            <p:cNvPr id="21832" name="Group 374"/>
            <p:cNvGrpSpPr>
              <a:grpSpLocks/>
            </p:cNvGrpSpPr>
            <p:nvPr/>
          </p:nvGrpSpPr>
          <p:grpSpPr bwMode="auto">
            <a:xfrm>
              <a:off x="1865" y="621"/>
              <a:ext cx="71" cy="53"/>
              <a:chOff x="1872" y="624"/>
              <a:chExt cx="71" cy="53"/>
            </a:xfrm>
          </p:grpSpPr>
          <p:sp>
            <p:nvSpPr>
              <p:cNvPr id="21836" name="Line 375"/>
              <p:cNvSpPr>
                <a:spLocks noChangeAspect="1" noChangeShapeType="1"/>
              </p:cNvSpPr>
              <p:nvPr/>
            </p:nvSpPr>
            <p:spPr bwMode="auto">
              <a:xfrm>
                <a:off x="1872"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37" name="Line 376"/>
              <p:cNvSpPr>
                <a:spLocks noChangeAspect="1" noChangeShapeType="1"/>
              </p:cNvSpPr>
              <p:nvPr/>
            </p:nvSpPr>
            <p:spPr bwMode="auto">
              <a:xfrm>
                <a:off x="1943" y="624"/>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38" name="Line 377"/>
              <p:cNvSpPr>
                <a:spLocks noChangeAspect="1" noChangeShapeType="1"/>
              </p:cNvSpPr>
              <p:nvPr/>
            </p:nvSpPr>
            <p:spPr bwMode="auto">
              <a:xfrm>
                <a:off x="1908"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833" name="Group 378"/>
            <p:cNvGrpSpPr>
              <a:grpSpLocks noChangeAspect="1"/>
            </p:cNvGrpSpPr>
            <p:nvPr/>
          </p:nvGrpSpPr>
          <p:grpSpPr bwMode="auto">
            <a:xfrm>
              <a:off x="1728" y="672"/>
              <a:ext cx="345" cy="202"/>
              <a:chOff x="2720" y="705"/>
              <a:chExt cx="686" cy="401"/>
            </a:xfrm>
          </p:grpSpPr>
          <p:sp>
            <p:nvSpPr>
              <p:cNvPr id="21834" name="Oval 37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1835" name="Rectangle 38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grpSp>
        <p:nvGrpSpPr>
          <p:cNvPr id="21547" name="Group 381"/>
          <p:cNvGrpSpPr>
            <a:grpSpLocks/>
          </p:cNvGrpSpPr>
          <p:nvPr/>
        </p:nvGrpSpPr>
        <p:grpSpPr bwMode="auto">
          <a:xfrm>
            <a:off x="3505200" y="3200400"/>
            <a:ext cx="547688" cy="403225"/>
            <a:chOff x="144" y="3452"/>
            <a:chExt cx="345" cy="254"/>
          </a:xfrm>
        </p:grpSpPr>
        <p:grpSp>
          <p:nvGrpSpPr>
            <p:cNvPr id="21826" name="Group 382"/>
            <p:cNvGrpSpPr>
              <a:grpSpLocks noChangeAspect="1"/>
            </p:cNvGrpSpPr>
            <p:nvPr/>
          </p:nvGrpSpPr>
          <p:grpSpPr bwMode="auto">
            <a:xfrm>
              <a:off x="144" y="3504"/>
              <a:ext cx="345" cy="202"/>
              <a:chOff x="380" y="773"/>
              <a:chExt cx="686" cy="401"/>
            </a:xfrm>
          </p:grpSpPr>
          <p:sp>
            <p:nvSpPr>
              <p:cNvPr id="21830" name="Rectangle 383"/>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1831" name="Oval 384"/>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1827" name="Group 385"/>
            <p:cNvGrpSpPr>
              <a:grpSpLocks noChangeAspect="1"/>
            </p:cNvGrpSpPr>
            <p:nvPr/>
          </p:nvGrpSpPr>
          <p:grpSpPr bwMode="auto">
            <a:xfrm>
              <a:off x="297" y="3452"/>
              <a:ext cx="38" cy="52"/>
              <a:chOff x="3195" y="1627"/>
              <a:chExt cx="75" cy="104"/>
            </a:xfrm>
          </p:grpSpPr>
          <p:sp>
            <p:nvSpPr>
              <p:cNvPr id="21828" name="Line 38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29" name="Line 38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48" name="Group 388"/>
          <p:cNvGrpSpPr>
            <a:grpSpLocks/>
          </p:cNvGrpSpPr>
          <p:nvPr/>
        </p:nvGrpSpPr>
        <p:grpSpPr bwMode="auto">
          <a:xfrm>
            <a:off x="3505200" y="2514600"/>
            <a:ext cx="547688" cy="404813"/>
            <a:chOff x="144" y="3788"/>
            <a:chExt cx="345" cy="255"/>
          </a:xfrm>
        </p:grpSpPr>
        <p:grpSp>
          <p:nvGrpSpPr>
            <p:cNvPr id="21817" name="Group 389"/>
            <p:cNvGrpSpPr>
              <a:grpSpLocks noChangeAspect="1"/>
            </p:cNvGrpSpPr>
            <p:nvPr/>
          </p:nvGrpSpPr>
          <p:grpSpPr bwMode="auto">
            <a:xfrm>
              <a:off x="144" y="3840"/>
              <a:ext cx="345" cy="203"/>
              <a:chOff x="105" y="40"/>
              <a:chExt cx="743" cy="437"/>
            </a:xfrm>
          </p:grpSpPr>
          <p:sp>
            <p:nvSpPr>
              <p:cNvPr id="21821" name="Rectangle 390"/>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822" name="Line 391"/>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823" name="Line 392"/>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824" name="Line 393"/>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825" name="Line 394"/>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1818" name="Group 395"/>
            <p:cNvGrpSpPr>
              <a:grpSpLocks noChangeAspect="1"/>
            </p:cNvGrpSpPr>
            <p:nvPr/>
          </p:nvGrpSpPr>
          <p:grpSpPr bwMode="auto">
            <a:xfrm>
              <a:off x="297" y="3788"/>
              <a:ext cx="38" cy="52"/>
              <a:chOff x="3195" y="1627"/>
              <a:chExt cx="75" cy="104"/>
            </a:xfrm>
          </p:grpSpPr>
          <p:sp>
            <p:nvSpPr>
              <p:cNvPr id="21819" name="Line 39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20" name="Line 39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49" name="Group 398"/>
          <p:cNvGrpSpPr>
            <a:grpSpLocks/>
          </p:cNvGrpSpPr>
          <p:nvPr/>
        </p:nvGrpSpPr>
        <p:grpSpPr bwMode="auto">
          <a:xfrm>
            <a:off x="214313" y="2498725"/>
            <a:ext cx="547687" cy="396875"/>
            <a:chOff x="96" y="2880"/>
            <a:chExt cx="345" cy="250"/>
          </a:xfrm>
        </p:grpSpPr>
        <p:grpSp>
          <p:nvGrpSpPr>
            <p:cNvPr id="21810" name="Group 399"/>
            <p:cNvGrpSpPr>
              <a:grpSpLocks noChangeAspect="1"/>
            </p:cNvGrpSpPr>
            <p:nvPr/>
          </p:nvGrpSpPr>
          <p:grpSpPr bwMode="auto">
            <a:xfrm>
              <a:off x="96" y="2928"/>
              <a:ext cx="345" cy="202"/>
              <a:chOff x="379" y="200"/>
              <a:chExt cx="685" cy="401"/>
            </a:xfrm>
          </p:grpSpPr>
          <p:sp>
            <p:nvSpPr>
              <p:cNvPr id="21814" name="Rectangle 40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15" name="Line 40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16" name="Line 40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811" name="Group 403"/>
            <p:cNvGrpSpPr>
              <a:grpSpLocks noChangeAspect="1"/>
            </p:cNvGrpSpPr>
            <p:nvPr/>
          </p:nvGrpSpPr>
          <p:grpSpPr bwMode="auto">
            <a:xfrm>
              <a:off x="249" y="2880"/>
              <a:ext cx="38" cy="52"/>
              <a:chOff x="3195" y="1627"/>
              <a:chExt cx="75" cy="104"/>
            </a:xfrm>
          </p:grpSpPr>
          <p:sp>
            <p:nvSpPr>
              <p:cNvPr id="21812" name="Line 4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13" name="Line 4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0" name="Group 406"/>
          <p:cNvGrpSpPr>
            <a:grpSpLocks/>
          </p:cNvGrpSpPr>
          <p:nvPr/>
        </p:nvGrpSpPr>
        <p:grpSpPr bwMode="auto">
          <a:xfrm>
            <a:off x="2681288" y="2498725"/>
            <a:ext cx="547687" cy="396875"/>
            <a:chOff x="1680" y="2880"/>
            <a:chExt cx="345" cy="250"/>
          </a:xfrm>
        </p:grpSpPr>
        <p:grpSp>
          <p:nvGrpSpPr>
            <p:cNvPr id="21804" name="Group 407"/>
            <p:cNvGrpSpPr>
              <a:grpSpLocks noChangeAspect="1"/>
            </p:cNvGrpSpPr>
            <p:nvPr/>
          </p:nvGrpSpPr>
          <p:grpSpPr bwMode="auto">
            <a:xfrm>
              <a:off x="1680" y="2928"/>
              <a:ext cx="345" cy="202"/>
              <a:chOff x="2720" y="705"/>
              <a:chExt cx="686" cy="401"/>
            </a:xfrm>
          </p:grpSpPr>
          <p:sp>
            <p:nvSpPr>
              <p:cNvPr id="21808" name="Oval 408"/>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1809" name="Rectangle 409"/>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1805" name="Group 410"/>
            <p:cNvGrpSpPr>
              <a:grpSpLocks noChangeAspect="1"/>
            </p:cNvGrpSpPr>
            <p:nvPr/>
          </p:nvGrpSpPr>
          <p:grpSpPr bwMode="auto">
            <a:xfrm>
              <a:off x="1833" y="2880"/>
              <a:ext cx="38" cy="52"/>
              <a:chOff x="3195" y="1627"/>
              <a:chExt cx="75" cy="104"/>
            </a:xfrm>
          </p:grpSpPr>
          <p:sp>
            <p:nvSpPr>
              <p:cNvPr id="21806" name="Line 41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07" name="Line 41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1" name="Group 413"/>
          <p:cNvGrpSpPr>
            <a:grpSpLocks/>
          </p:cNvGrpSpPr>
          <p:nvPr/>
        </p:nvGrpSpPr>
        <p:grpSpPr bwMode="auto">
          <a:xfrm>
            <a:off x="1036638" y="2498725"/>
            <a:ext cx="547687" cy="396875"/>
            <a:chOff x="96" y="2880"/>
            <a:chExt cx="345" cy="250"/>
          </a:xfrm>
        </p:grpSpPr>
        <p:grpSp>
          <p:nvGrpSpPr>
            <p:cNvPr id="21797" name="Group 414"/>
            <p:cNvGrpSpPr>
              <a:grpSpLocks noChangeAspect="1"/>
            </p:cNvGrpSpPr>
            <p:nvPr/>
          </p:nvGrpSpPr>
          <p:grpSpPr bwMode="auto">
            <a:xfrm>
              <a:off x="96" y="2928"/>
              <a:ext cx="345" cy="202"/>
              <a:chOff x="379" y="200"/>
              <a:chExt cx="685" cy="401"/>
            </a:xfrm>
          </p:grpSpPr>
          <p:sp>
            <p:nvSpPr>
              <p:cNvPr id="21801" name="Rectangle 41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802" name="Line 41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803" name="Line 41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98" name="Group 418"/>
            <p:cNvGrpSpPr>
              <a:grpSpLocks noChangeAspect="1"/>
            </p:cNvGrpSpPr>
            <p:nvPr/>
          </p:nvGrpSpPr>
          <p:grpSpPr bwMode="auto">
            <a:xfrm>
              <a:off x="249" y="2880"/>
              <a:ext cx="38" cy="52"/>
              <a:chOff x="3195" y="1627"/>
              <a:chExt cx="75" cy="104"/>
            </a:xfrm>
          </p:grpSpPr>
          <p:sp>
            <p:nvSpPr>
              <p:cNvPr id="21799" name="Line 41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800" name="Line 42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2" name="Group 421"/>
          <p:cNvGrpSpPr>
            <a:grpSpLocks/>
          </p:cNvGrpSpPr>
          <p:nvPr/>
        </p:nvGrpSpPr>
        <p:grpSpPr bwMode="auto">
          <a:xfrm>
            <a:off x="1878013" y="2498725"/>
            <a:ext cx="547687" cy="396875"/>
            <a:chOff x="96" y="2880"/>
            <a:chExt cx="345" cy="250"/>
          </a:xfrm>
        </p:grpSpPr>
        <p:grpSp>
          <p:nvGrpSpPr>
            <p:cNvPr id="21790" name="Group 422"/>
            <p:cNvGrpSpPr>
              <a:grpSpLocks noChangeAspect="1"/>
            </p:cNvGrpSpPr>
            <p:nvPr/>
          </p:nvGrpSpPr>
          <p:grpSpPr bwMode="auto">
            <a:xfrm>
              <a:off x="96" y="2928"/>
              <a:ext cx="345" cy="202"/>
              <a:chOff x="379" y="200"/>
              <a:chExt cx="685" cy="401"/>
            </a:xfrm>
          </p:grpSpPr>
          <p:sp>
            <p:nvSpPr>
              <p:cNvPr id="21794" name="Rectangle 42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95" name="Line 42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96" name="Line 42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91" name="Group 426"/>
            <p:cNvGrpSpPr>
              <a:grpSpLocks noChangeAspect="1"/>
            </p:cNvGrpSpPr>
            <p:nvPr/>
          </p:nvGrpSpPr>
          <p:grpSpPr bwMode="auto">
            <a:xfrm>
              <a:off x="249" y="2880"/>
              <a:ext cx="38" cy="52"/>
              <a:chOff x="3195" y="1627"/>
              <a:chExt cx="75" cy="104"/>
            </a:xfrm>
          </p:grpSpPr>
          <p:sp>
            <p:nvSpPr>
              <p:cNvPr id="21792" name="Line 42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93" name="Line 42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3" name="Group 429"/>
          <p:cNvGrpSpPr>
            <a:grpSpLocks/>
          </p:cNvGrpSpPr>
          <p:nvPr/>
        </p:nvGrpSpPr>
        <p:grpSpPr bwMode="auto">
          <a:xfrm>
            <a:off x="3505200" y="4572000"/>
            <a:ext cx="547688" cy="396875"/>
            <a:chOff x="1104" y="3264"/>
            <a:chExt cx="345" cy="250"/>
          </a:xfrm>
        </p:grpSpPr>
        <p:grpSp>
          <p:nvGrpSpPr>
            <p:cNvPr id="21786" name="Group 430"/>
            <p:cNvGrpSpPr>
              <a:grpSpLocks/>
            </p:cNvGrpSpPr>
            <p:nvPr/>
          </p:nvGrpSpPr>
          <p:grpSpPr bwMode="auto">
            <a:xfrm>
              <a:off x="1104" y="3312"/>
              <a:ext cx="345" cy="202"/>
              <a:chOff x="2720" y="196"/>
              <a:chExt cx="686" cy="401"/>
            </a:xfrm>
          </p:grpSpPr>
          <p:sp>
            <p:nvSpPr>
              <p:cNvPr id="21788" name="Rectangle 431"/>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1789" name="Line 432"/>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1787" name="Line 433"/>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554" name="Group 434"/>
          <p:cNvGrpSpPr>
            <a:grpSpLocks/>
          </p:cNvGrpSpPr>
          <p:nvPr/>
        </p:nvGrpSpPr>
        <p:grpSpPr bwMode="auto">
          <a:xfrm>
            <a:off x="214313" y="3206750"/>
            <a:ext cx="547687" cy="396875"/>
            <a:chOff x="96" y="2880"/>
            <a:chExt cx="345" cy="250"/>
          </a:xfrm>
        </p:grpSpPr>
        <p:grpSp>
          <p:nvGrpSpPr>
            <p:cNvPr id="21779" name="Group 435"/>
            <p:cNvGrpSpPr>
              <a:grpSpLocks noChangeAspect="1"/>
            </p:cNvGrpSpPr>
            <p:nvPr/>
          </p:nvGrpSpPr>
          <p:grpSpPr bwMode="auto">
            <a:xfrm>
              <a:off x="96" y="2928"/>
              <a:ext cx="345" cy="202"/>
              <a:chOff x="379" y="200"/>
              <a:chExt cx="685" cy="401"/>
            </a:xfrm>
          </p:grpSpPr>
          <p:sp>
            <p:nvSpPr>
              <p:cNvPr id="21783" name="Rectangle 43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84" name="Line 43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85" name="Line 43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80" name="Group 439"/>
            <p:cNvGrpSpPr>
              <a:grpSpLocks noChangeAspect="1"/>
            </p:cNvGrpSpPr>
            <p:nvPr/>
          </p:nvGrpSpPr>
          <p:grpSpPr bwMode="auto">
            <a:xfrm>
              <a:off x="249" y="2880"/>
              <a:ext cx="38" cy="52"/>
              <a:chOff x="3195" y="1627"/>
              <a:chExt cx="75" cy="104"/>
            </a:xfrm>
          </p:grpSpPr>
          <p:sp>
            <p:nvSpPr>
              <p:cNvPr id="21781" name="Line 44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82" name="Line 44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5" name="Group 442"/>
          <p:cNvGrpSpPr>
            <a:grpSpLocks/>
          </p:cNvGrpSpPr>
          <p:nvPr/>
        </p:nvGrpSpPr>
        <p:grpSpPr bwMode="auto">
          <a:xfrm>
            <a:off x="2681288" y="3206750"/>
            <a:ext cx="547687" cy="396875"/>
            <a:chOff x="1680" y="2880"/>
            <a:chExt cx="345" cy="250"/>
          </a:xfrm>
        </p:grpSpPr>
        <p:grpSp>
          <p:nvGrpSpPr>
            <p:cNvPr id="21773" name="Group 443"/>
            <p:cNvGrpSpPr>
              <a:grpSpLocks noChangeAspect="1"/>
            </p:cNvGrpSpPr>
            <p:nvPr/>
          </p:nvGrpSpPr>
          <p:grpSpPr bwMode="auto">
            <a:xfrm>
              <a:off x="1680" y="2928"/>
              <a:ext cx="345" cy="202"/>
              <a:chOff x="2720" y="705"/>
              <a:chExt cx="686" cy="401"/>
            </a:xfrm>
          </p:grpSpPr>
          <p:sp>
            <p:nvSpPr>
              <p:cNvPr id="21777" name="Oval 44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1778" name="Rectangle 44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1774" name="Group 446"/>
            <p:cNvGrpSpPr>
              <a:grpSpLocks noChangeAspect="1"/>
            </p:cNvGrpSpPr>
            <p:nvPr/>
          </p:nvGrpSpPr>
          <p:grpSpPr bwMode="auto">
            <a:xfrm>
              <a:off x="1833" y="2880"/>
              <a:ext cx="38" cy="52"/>
              <a:chOff x="3195" y="1627"/>
              <a:chExt cx="75" cy="104"/>
            </a:xfrm>
          </p:grpSpPr>
          <p:sp>
            <p:nvSpPr>
              <p:cNvPr id="21775" name="Line 44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76" name="Line 44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6" name="Group 449"/>
          <p:cNvGrpSpPr>
            <a:grpSpLocks/>
          </p:cNvGrpSpPr>
          <p:nvPr/>
        </p:nvGrpSpPr>
        <p:grpSpPr bwMode="auto">
          <a:xfrm>
            <a:off x="1036638" y="3206750"/>
            <a:ext cx="547687" cy="396875"/>
            <a:chOff x="96" y="2880"/>
            <a:chExt cx="345" cy="250"/>
          </a:xfrm>
        </p:grpSpPr>
        <p:grpSp>
          <p:nvGrpSpPr>
            <p:cNvPr id="21766" name="Group 450"/>
            <p:cNvGrpSpPr>
              <a:grpSpLocks noChangeAspect="1"/>
            </p:cNvGrpSpPr>
            <p:nvPr/>
          </p:nvGrpSpPr>
          <p:grpSpPr bwMode="auto">
            <a:xfrm>
              <a:off x="96" y="2928"/>
              <a:ext cx="345" cy="202"/>
              <a:chOff x="379" y="200"/>
              <a:chExt cx="685" cy="401"/>
            </a:xfrm>
          </p:grpSpPr>
          <p:sp>
            <p:nvSpPr>
              <p:cNvPr id="21770" name="Rectangle 45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71" name="Line 45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72" name="Line 45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67" name="Group 454"/>
            <p:cNvGrpSpPr>
              <a:grpSpLocks noChangeAspect="1"/>
            </p:cNvGrpSpPr>
            <p:nvPr/>
          </p:nvGrpSpPr>
          <p:grpSpPr bwMode="auto">
            <a:xfrm>
              <a:off x="249" y="2880"/>
              <a:ext cx="38" cy="52"/>
              <a:chOff x="3195" y="1627"/>
              <a:chExt cx="75" cy="104"/>
            </a:xfrm>
          </p:grpSpPr>
          <p:sp>
            <p:nvSpPr>
              <p:cNvPr id="21768" name="Line 45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69" name="Line 45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7" name="Group 457"/>
          <p:cNvGrpSpPr>
            <a:grpSpLocks/>
          </p:cNvGrpSpPr>
          <p:nvPr/>
        </p:nvGrpSpPr>
        <p:grpSpPr bwMode="auto">
          <a:xfrm>
            <a:off x="1878013" y="3206750"/>
            <a:ext cx="547687" cy="396875"/>
            <a:chOff x="96" y="2880"/>
            <a:chExt cx="345" cy="250"/>
          </a:xfrm>
        </p:grpSpPr>
        <p:grpSp>
          <p:nvGrpSpPr>
            <p:cNvPr id="21759" name="Group 458"/>
            <p:cNvGrpSpPr>
              <a:grpSpLocks noChangeAspect="1"/>
            </p:cNvGrpSpPr>
            <p:nvPr/>
          </p:nvGrpSpPr>
          <p:grpSpPr bwMode="auto">
            <a:xfrm>
              <a:off x="96" y="2928"/>
              <a:ext cx="345" cy="202"/>
              <a:chOff x="379" y="200"/>
              <a:chExt cx="685" cy="401"/>
            </a:xfrm>
          </p:grpSpPr>
          <p:sp>
            <p:nvSpPr>
              <p:cNvPr id="21763" name="Rectangle 45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64" name="Line 46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65" name="Line 46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60" name="Group 462"/>
            <p:cNvGrpSpPr>
              <a:grpSpLocks noChangeAspect="1"/>
            </p:cNvGrpSpPr>
            <p:nvPr/>
          </p:nvGrpSpPr>
          <p:grpSpPr bwMode="auto">
            <a:xfrm>
              <a:off x="249" y="2880"/>
              <a:ext cx="38" cy="52"/>
              <a:chOff x="3195" y="1627"/>
              <a:chExt cx="75" cy="104"/>
            </a:xfrm>
          </p:grpSpPr>
          <p:sp>
            <p:nvSpPr>
              <p:cNvPr id="21761" name="Line 46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62" name="Line 46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8" name="Group 465"/>
          <p:cNvGrpSpPr>
            <a:grpSpLocks/>
          </p:cNvGrpSpPr>
          <p:nvPr/>
        </p:nvGrpSpPr>
        <p:grpSpPr bwMode="auto">
          <a:xfrm>
            <a:off x="214313" y="3911600"/>
            <a:ext cx="547687" cy="396875"/>
            <a:chOff x="96" y="2880"/>
            <a:chExt cx="345" cy="250"/>
          </a:xfrm>
        </p:grpSpPr>
        <p:grpSp>
          <p:nvGrpSpPr>
            <p:cNvPr id="21752" name="Group 466"/>
            <p:cNvGrpSpPr>
              <a:grpSpLocks noChangeAspect="1"/>
            </p:cNvGrpSpPr>
            <p:nvPr/>
          </p:nvGrpSpPr>
          <p:grpSpPr bwMode="auto">
            <a:xfrm>
              <a:off x="96" y="2928"/>
              <a:ext cx="345" cy="202"/>
              <a:chOff x="379" y="200"/>
              <a:chExt cx="685" cy="401"/>
            </a:xfrm>
          </p:grpSpPr>
          <p:sp>
            <p:nvSpPr>
              <p:cNvPr id="21756" name="Rectangle 46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57" name="Line 46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58" name="Line 46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53" name="Group 470"/>
            <p:cNvGrpSpPr>
              <a:grpSpLocks noChangeAspect="1"/>
            </p:cNvGrpSpPr>
            <p:nvPr/>
          </p:nvGrpSpPr>
          <p:grpSpPr bwMode="auto">
            <a:xfrm>
              <a:off x="249" y="2880"/>
              <a:ext cx="38" cy="52"/>
              <a:chOff x="3195" y="1627"/>
              <a:chExt cx="75" cy="104"/>
            </a:xfrm>
          </p:grpSpPr>
          <p:sp>
            <p:nvSpPr>
              <p:cNvPr id="21754" name="Line 47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55" name="Line 47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59" name="Group 473"/>
          <p:cNvGrpSpPr>
            <a:grpSpLocks/>
          </p:cNvGrpSpPr>
          <p:nvPr/>
        </p:nvGrpSpPr>
        <p:grpSpPr bwMode="auto">
          <a:xfrm>
            <a:off x="2681288" y="3911600"/>
            <a:ext cx="547687" cy="396875"/>
            <a:chOff x="1680" y="2880"/>
            <a:chExt cx="345" cy="250"/>
          </a:xfrm>
        </p:grpSpPr>
        <p:grpSp>
          <p:nvGrpSpPr>
            <p:cNvPr id="21746" name="Group 474"/>
            <p:cNvGrpSpPr>
              <a:grpSpLocks noChangeAspect="1"/>
            </p:cNvGrpSpPr>
            <p:nvPr/>
          </p:nvGrpSpPr>
          <p:grpSpPr bwMode="auto">
            <a:xfrm>
              <a:off x="1680" y="2928"/>
              <a:ext cx="345" cy="202"/>
              <a:chOff x="2720" y="705"/>
              <a:chExt cx="686" cy="401"/>
            </a:xfrm>
          </p:grpSpPr>
          <p:sp>
            <p:nvSpPr>
              <p:cNvPr id="21750" name="Oval 475"/>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1751" name="Rectangle 476"/>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1747" name="Group 477"/>
            <p:cNvGrpSpPr>
              <a:grpSpLocks noChangeAspect="1"/>
            </p:cNvGrpSpPr>
            <p:nvPr/>
          </p:nvGrpSpPr>
          <p:grpSpPr bwMode="auto">
            <a:xfrm>
              <a:off x="1833" y="2880"/>
              <a:ext cx="38" cy="52"/>
              <a:chOff x="3195" y="1627"/>
              <a:chExt cx="75" cy="104"/>
            </a:xfrm>
          </p:grpSpPr>
          <p:sp>
            <p:nvSpPr>
              <p:cNvPr id="21748" name="Line 47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49" name="Line 47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0" name="Group 480"/>
          <p:cNvGrpSpPr>
            <a:grpSpLocks/>
          </p:cNvGrpSpPr>
          <p:nvPr/>
        </p:nvGrpSpPr>
        <p:grpSpPr bwMode="auto">
          <a:xfrm>
            <a:off x="1036638" y="3911600"/>
            <a:ext cx="547687" cy="396875"/>
            <a:chOff x="96" y="2880"/>
            <a:chExt cx="345" cy="250"/>
          </a:xfrm>
        </p:grpSpPr>
        <p:grpSp>
          <p:nvGrpSpPr>
            <p:cNvPr id="21739" name="Group 481"/>
            <p:cNvGrpSpPr>
              <a:grpSpLocks noChangeAspect="1"/>
            </p:cNvGrpSpPr>
            <p:nvPr/>
          </p:nvGrpSpPr>
          <p:grpSpPr bwMode="auto">
            <a:xfrm>
              <a:off x="96" y="2928"/>
              <a:ext cx="345" cy="202"/>
              <a:chOff x="379" y="200"/>
              <a:chExt cx="685" cy="401"/>
            </a:xfrm>
          </p:grpSpPr>
          <p:sp>
            <p:nvSpPr>
              <p:cNvPr id="21743" name="Rectangle 48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44" name="Line 48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45" name="Line 48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40" name="Group 485"/>
            <p:cNvGrpSpPr>
              <a:grpSpLocks noChangeAspect="1"/>
            </p:cNvGrpSpPr>
            <p:nvPr/>
          </p:nvGrpSpPr>
          <p:grpSpPr bwMode="auto">
            <a:xfrm>
              <a:off x="249" y="2880"/>
              <a:ext cx="38" cy="52"/>
              <a:chOff x="3195" y="1627"/>
              <a:chExt cx="75" cy="104"/>
            </a:xfrm>
          </p:grpSpPr>
          <p:sp>
            <p:nvSpPr>
              <p:cNvPr id="21741" name="Line 48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42" name="Line 48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1" name="Group 488"/>
          <p:cNvGrpSpPr>
            <a:grpSpLocks/>
          </p:cNvGrpSpPr>
          <p:nvPr/>
        </p:nvGrpSpPr>
        <p:grpSpPr bwMode="auto">
          <a:xfrm>
            <a:off x="1878013" y="3911600"/>
            <a:ext cx="547687" cy="396875"/>
            <a:chOff x="96" y="2880"/>
            <a:chExt cx="345" cy="250"/>
          </a:xfrm>
        </p:grpSpPr>
        <p:grpSp>
          <p:nvGrpSpPr>
            <p:cNvPr id="21732" name="Group 489"/>
            <p:cNvGrpSpPr>
              <a:grpSpLocks noChangeAspect="1"/>
            </p:cNvGrpSpPr>
            <p:nvPr/>
          </p:nvGrpSpPr>
          <p:grpSpPr bwMode="auto">
            <a:xfrm>
              <a:off x="96" y="2928"/>
              <a:ext cx="345" cy="202"/>
              <a:chOff x="379" y="200"/>
              <a:chExt cx="685" cy="401"/>
            </a:xfrm>
          </p:grpSpPr>
          <p:sp>
            <p:nvSpPr>
              <p:cNvPr id="21736" name="Rectangle 49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37" name="Line 49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38" name="Line 49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33" name="Group 493"/>
            <p:cNvGrpSpPr>
              <a:grpSpLocks noChangeAspect="1"/>
            </p:cNvGrpSpPr>
            <p:nvPr/>
          </p:nvGrpSpPr>
          <p:grpSpPr bwMode="auto">
            <a:xfrm>
              <a:off x="249" y="2880"/>
              <a:ext cx="38" cy="52"/>
              <a:chOff x="3195" y="1627"/>
              <a:chExt cx="75" cy="104"/>
            </a:xfrm>
          </p:grpSpPr>
          <p:sp>
            <p:nvSpPr>
              <p:cNvPr id="21734" name="Line 49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35" name="Line 49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2" name="Group 496"/>
          <p:cNvGrpSpPr>
            <a:grpSpLocks/>
          </p:cNvGrpSpPr>
          <p:nvPr/>
        </p:nvGrpSpPr>
        <p:grpSpPr bwMode="auto">
          <a:xfrm>
            <a:off x="214313" y="4572000"/>
            <a:ext cx="547687" cy="396875"/>
            <a:chOff x="96" y="2880"/>
            <a:chExt cx="345" cy="250"/>
          </a:xfrm>
        </p:grpSpPr>
        <p:grpSp>
          <p:nvGrpSpPr>
            <p:cNvPr id="21725" name="Group 497"/>
            <p:cNvGrpSpPr>
              <a:grpSpLocks noChangeAspect="1"/>
            </p:cNvGrpSpPr>
            <p:nvPr/>
          </p:nvGrpSpPr>
          <p:grpSpPr bwMode="auto">
            <a:xfrm>
              <a:off x="96" y="2928"/>
              <a:ext cx="345" cy="202"/>
              <a:chOff x="379" y="200"/>
              <a:chExt cx="685" cy="401"/>
            </a:xfrm>
          </p:grpSpPr>
          <p:sp>
            <p:nvSpPr>
              <p:cNvPr id="21729" name="Rectangle 49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30" name="Line 49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31" name="Line 50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26" name="Group 501"/>
            <p:cNvGrpSpPr>
              <a:grpSpLocks noChangeAspect="1"/>
            </p:cNvGrpSpPr>
            <p:nvPr/>
          </p:nvGrpSpPr>
          <p:grpSpPr bwMode="auto">
            <a:xfrm>
              <a:off x="249" y="2880"/>
              <a:ext cx="38" cy="52"/>
              <a:chOff x="3195" y="1627"/>
              <a:chExt cx="75" cy="104"/>
            </a:xfrm>
          </p:grpSpPr>
          <p:sp>
            <p:nvSpPr>
              <p:cNvPr id="21727" name="Line 50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28" name="Line 50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3" name="Group 504"/>
          <p:cNvGrpSpPr>
            <a:grpSpLocks/>
          </p:cNvGrpSpPr>
          <p:nvPr/>
        </p:nvGrpSpPr>
        <p:grpSpPr bwMode="auto">
          <a:xfrm>
            <a:off x="2681288" y="4572000"/>
            <a:ext cx="547687" cy="396875"/>
            <a:chOff x="1680" y="2880"/>
            <a:chExt cx="345" cy="250"/>
          </a:xfrm>
        </p:grpSpPr>
        <p:grpSp>
          <p:nvGrpSpPr>
            <p:cNvPr id="21719" name="Group 505"/>
            <p:cNvGrpSpPr>
              <a:grpSpLocks noChangeAspect="1"/>
            </p:cNvGrpSpPr>
            <p:nvPr/>
          </p:nvGrpSpPr>
          <p:grpSpPr bwMode="auto">
            <a:xfrm>
              <a:off x="1680" y="2928"/>
              <a:ext cx="345" cy="202"/>
              <a:chOff x="2720" y="705"/>
              <a:chExt cx="686" cy="401"/>
            </a:xfrm>
          </p:grpSpPr>
          <p:sp>
            <p:nvSpPr>
              <p:cNvPr id="21723" name="Oval 506"/>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1724" name="Rectangle 507"/>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1720" name="Group 508"/>
            <p:cNvGrpSpPr>
              <a:grpSpLocks noChangeAspect="1"/>
            </p:cNvGrpSpPr>
            <p:nvPr/>
          </p:nvGrpSpPr>
          <p:grpSpPr bwMode="auto">
            <a:xfrm>
              <a:off x="1833" y="2880"/>
              <a:ext cx="38" cy="52"/>
              <a:chOff x="3195" y="1627"/>
              <a:chExt cx="75" cy="104"/>
            </a:xfrm>
          </p:grpSpPr>
          <p:sp>
            <p:nvSpPr>
              <p:cNvPr id="21721" name="Line 50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22" name="Line 51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4" name="Group 511"/>
          <p:cNvGrpSpPr>
            <a:grpSpLocks/>
          </p:cNvGrpSpPr>
          <p:nvPr/>
        </p:nvGrpSpPr>
        <p:grpSpPr bwMode="auto">
          <a:xfrm>
            <a:off x="1036638" y="4572000"/>
            <a:ext cx="547687" cy="396875"/>
            <a:chOff x="96" y="2880"/>
            <a:chExt cx="345" cy="250"/>
          </a:xfrm>
        </p:grpSpPr>
        <p:grpSp>
          <p:nvGrpSpPr>
            <p:cNvPr id="21712" name="Group 512"/>
            <p:cNvGrpSpPr>
              <a:grpSpLocks noChangeAspect="1"/>
            </p:cNvGrpSpPr>
            <p:nvPr/>
          </p:nvGrpSpPr>
          <p:grpSpPr bwMode="auto">
            <a:xfrm>
              <a:off x="96" y="2928"/>
              <a:ext cx="345" cy="202"/>
              <a:chOff x="379" y="200"/>
              <a:chExt cx="685" cy="401"/>
            </a:xfrm>
          </p:grpSpPr>
          <p:sp>
            <p:nvSpPr>
              <p:cNvPr id="21716" name="Rectangle 51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17" name="Line 51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18" name="Line 51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13" name="Group 516"/>
            <p:cNvGrpSpPr>
              <a:grpSpLocks noChangeAspect="1"/>
            </p:cNvGrpSpPr>
            <p:nvPr/>
          </p:nvGrpSpPr>
          <p:grpSpPr bwMode="auto">
            <a:xfrm>
              <a:off x="249" y="2880"/>
              <a:ext cx="38" cy="52"/>
              <a:chOff x="3195" y="1627"/>
              <a:chExt cx="75" cy="104"/>
            </a:xfrm>
          </p:grpSpPr>
          <p:sp>
            <p:nvSpPr>
              <p:cNvPr id="21714" name="Line 51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15" name="Line 51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5" name="Group 519"/>
          <p:cNvGrpSpPr>
            <a:grpSpLocks/>
          </p:cNvGrpSpPr>
          <p:nvPr/>
        </p:nvGrpSpPr>
        <p:grpSpPr bwMode="auto">
          <a:xfrm>
            <a:off x="1878013" y="4572000"/>
            <a:ext cx="547687" cy="396875"/>
            <a:chOff x="96" y="2880"/>
            <a:chExt cx="345" cy="250"/>
          </a:xfrm>
        </p:grpSpPr>
        <p:grpSp>
          <p:nvGrpSpPr>
            <p:cNvPr id="21705" name="Group 520"/>
            <p:cNvGrpSpPr>
              <a:grpSpLocks noChangeAspect="1"/>
            </p:cNvGrpSpPr>
            <p:nvPr/>
          </p:nvGrpSpPr>
          <p:grpSpPr bwMode="auto">
            <a:xfrm>
              <a:off x="96" y="2928"/>
              <a:ext cx="345" cy="202"/>
              <a:chOff x="379" y="200"/>
              <a:chExt cx="685" cy="401"/>
            </a:xfrm>
          </p:grpSpPr>
          <p:sp>
            <p:nvSpPr>
              <p:cNvPr id="21709" name="Rectangle 52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710" name="Line 52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11" name="Line 52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706" name="Group 524"/>
            <p:cNvGrpSpPr>
              <a:grpSpLocks noChangeAspect="1"/>
            </p:cNvGrpSpPr>
            <p:nvPr/>
          </p:nvGrpSpPr>
          <p:grpSpPr bwMode="auto">
            <a:xfrm>
              <a:off x="249" y="2880"/>
              <a:ext cx="38" cy="52"/>
              <a:chOff x="3195" y="1627"/>
              <a:chExt cx="75" cy="104"/>
            </a:xfrm>
          </p:grpSpPr>
          <p:sp>
            <p:nvSpPr>
              <p:cNvPr id="21707" name="Line 52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08" name="Line 52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6" name="Group 527"/>
          <p:cNvGrpSpPr>
            <a:grpSpLocks/>
          </p:cNvGrpSpPr>
          <p:nvPr/>
        </p:nvGrpSpPr>
        <p:grpSpPr bwMode="auto">
          <a:xfrm>
            <a:off x="5616575" y="6256338"/>
            <a:ext cx="593725" cy="423862"/>
            <a:chOff x="1344" y="3888"/>
            <a:chExt cx="374" cy="267"/>
          </a:xfrm>
        </p:grpSpPr>
        <p:grpSp>
          <p:nvGrpSpPr>
            <p:cNvPr id="21698" name="Group 528"/>
            <p:cNvGrpSpPr>
              <a:grpSpLocks noChangeAspect="1"/>
            </p:cNvGrpSpPr>
            <p:nvPr/>
          </p:nvGrpSpPr>
          <p:grpSpPr bwMode="auto">
            <a:xfrm>
              <a:off x="1512" y="3888"/>
              <a:ext cx="38" cy="52"/>
              <a:chOff x="3195" y="1627"/>
              <a:chExt cx="75" cy="104"/>
            </a:xfrm>
          </p:grpSpPr>
          <p:sp>
            <p:nvSpPr>
              <p:cNvPr id="21703" name="Line 5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704" name="Line 5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699" name="Group 531"/>
            <p:cNvGrpSpPr>
              <a:grpSpLocks noChangeAspect="1"/>
            </p:cNvGrpSpPr>
            <p:nvPr/>
          </p:nvGrpSpPr>
          <p:grpSpPr bwMode="auto">
            <a:xfrm>
              <a:off x="1344" y="3936"/>
              <a:ext cx="374" cy="219"/>
              <a:chOff x="105" y="1345"/>
              <a:chExt cx="748" cy="437"/>
            </a:xfrm>
          </p:grpSpPr>
          <p:sp>
            <p:nvSpPr>
              <p:cNvPr id="21700" name="Rectangle 532"/>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1701" name="Line 533"/>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702" name="Line 534"/>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1567" name="Group 535"/>
          <p:cNvGrpSpPr>
            <a:grpSpLocks/>
          </p:cNvGrpSpPr>
          <p:nvPr/>
        </p:nvGrpSpPr>
        <p:grpSpPr bwMode="auto">
          <a:xfrm>
            <a:off x="4805363" y="6256338"/>
            <a:ext cx="584200" cy="419100"/>
            <a:chOff x="1872" y="3888"/>
            <a:chExt cx="368" cy="264"/>
          </a:xfrm>
        </p:grpSpPr>
        <p:grpSp>
          <p:nvGrpSpPr>
            <p:cNvPr id="21688" name="Group 536"/>
            <p:cNvGrpSpPr>
              <a:grpSpLocks noChangeAspect="1"/>
            </p:cNvGrpSpPr>
            <p:nvPr/>
          </p:nvGrpSpPr>
          <p:grpSpPr bwMode="auto">
            <a:xfrm>
              <a:off x="1872" y="3936"/>
              <a:ext cx="368" cy="216"/>
              <a:chOff x="212" y="796"/>
              <a:chExt cx="736" cy="432"/>
            </a:xfrm>
          </p:grpSpPr>
          <p:sp>
            <p:nvSpPr>
              <p:cNvPr id="21692" name="Rectangle 537"/>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1693" name="Oval 538"/>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1694" name="Line 539"/>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95" name="Line 540"/>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96" name="Line 541"/>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97" name="Line 542"/>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1689" name="Group 543"/>
            <p:cNvGrpSpPr>
              <a:grpSpLocks noChangeAspect="1"/>
            </p:cNvGrpSpPr>
            <p:nvPr/>
          </p:nvGrpSpPr>
          <p:grpSpPr bwMode="auto">
            <a:xfrm>
              <a:off x="2037" y="3888"/>
              <a:ext cx="38" cy="52"/>
              <a:chOff x="3195" y="1627"/>
              <a:chExt cx="75" cy="104"/>
            </a:xfrm>
          </p:grpSpPr>
          <p:sp>
            <p:nvSpPr>
              <p:cNvPr id="21690" name="Line 54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91" name="Line 54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8" name="Group 546"/>
          <p:cNvGrpSpPr>
            <a:grpSpLocks/>
          </p:cNvGrpSpPr>
          <p:nvPr/>
        </p:nvGrpSpPr>
        <p:grpSpPr bwMode="auto">
          <a:xfrm>
            <a:off x="1392238" y="6256338"/>
            <a:ext cx="547687" cy="419100"/>
            <a:chOff x="2391" y="3888"/>
            <a:chExt cx="345" cy="264"/>
          </a:xfrm>
        </p:grpSpPr>
        <p:grpSp>
          <p:nvGrpSpPr>
            <p:cNvPr id="21682" name="Group 547"/>
            <p:cNvGrpSpPr>
              <a:grpSpLocks/>
            </p:cNvGrpSpPr>
            <p:nvPr/>
          </p:nvGrpSpPr>
          <p:grpSpPr bwMode="auto">
            <a:xfrm>
              <a:off x="2391" y="3936"/>
              <a:ext cx="345" cy="216"/>
              <a:chOff x="3896" y="2736"/>
              <a:chExt cx="345" cy="216"/>
            </a:xfrm>
          </p:grpSpPr>
          <p:sp>
            <p:nvSpPr>
              <p:cNvPr id="21686" name="Rectangle 54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687" name="Rectangle 549"/>
              <p:cNvSpPr>
                <a:spLocks noChangeAspect="1" noChangeArrowheads="1"/>
              </p:cNvSpPr>
              <p:nvPr/>
            </p:nvSpPr>
            <p:spPr bwMode="auto">
              <a:xfrm>
                <a:off x="3975" y="2786"/>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21683" name="Group 550"/>
            <p:cNvGrpSpPr>
              <a:grpSpLocks noChangeAspect="1"/>
            </p:cNvGrpSpPr>
            <p:nvPr/>
          </p:nvGrpSpPr>
          <p:grpSpPr bwMode="auto">
            <a:xfrm>
              <a:off x="2544" y="3888"/>
              <a:ext cx="38" cy="52"/>
              <a:chOff x="3195" y="1627"/>
              <a:chExt cx="75" cy="104"/>
            </a:xfrm>
          </p:grpSpPr>
          <p:sp>
            <p:nvSpPr>
              <p:cNvPr id="21684" name="Line 55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85" name="Line 55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69" name="Group 553"/>
          <p:cNvGrpSpPr>
            <a:grpSpLocks/>
          </p:cNvGrpSpPr>
          <p:nvPr/>
        </p:nvGrpSpPr>
        <p:grpSpPr bwMode="auto">
          <a:xfrm>
            <a:off x="3171825" y="6256338"/>
            <a:ext cx="547688" cy="396875"/>
            <a:chOff x="3600" y="3936"/>
            <a:chExt cx="345" cy="250"/>
          </a:xfrm>
        </p:grpSpPr>
        <p:grpSp>
          <p:nvGrpSpPr>
            <p:cNvPr id="21676" name="Group 554"/>
            <p:cNvGrpSpPr>
              <a:grpSpLocks noChangeAspect="1"/>
            </p:cNvGrpSpPr>
            <p:nvPr/>
          </p:nvGrpSpPr>
          <p:grpSpPr bwMode="auto">
            <a:xfrm>
              <a:off x="3600" y="3984"/>
              <a:ext cx="345" cy="202"/>
              <a:chOff x="2856" y="3851"/>
              <a:chExt cx="744" cy="436"/>
            </a:xfrm>
          </p:grpSpPr>
          <p:sp>
            <p:nvSpPr>
              <p:cNvPr id="21680" name="Rectangle 555"/>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681" name="Line 556"/>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1677" name="Group 557"/>
            <p:cNvGrpSpPr>
              <a:grpSpLocks noChangeAspect="1"/>
            </p:cNvGrpSpPr>
            <p:nvPr/>
          </p:nvGrpSpPr>
          <p:grpSpPr bwMode="auto">
            <a:xfrm>
              <a:off x="3753" y="3936"/>
              <a:ext cx="38" cy="52"/>
              <a:chOff x="3195" y="1627"/>
              <a:chExt cx="75" cy="104"/>
            </a:xfrm>
          </p:grpSpPr>
          <p:sp>
            <p:nvSpPr>
              <p:cNvPr id="21678" name="Line 55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79" name="Line 55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70" name="Group 560"/>
          <p:cNvGrpSpPr>
            <a:grpSpLocks/>
          </p:cNvGrpSpPr>
          <p:nvPr/>
        </p:nvGrpSpPr>
        <p:grpSpPr bwMode="auto">
          <a:xfrm>
            <a:off x="4024313" y="228600"/>
            <a:ext cx="547687" cy="457200"/>
            <a:chOff x="2448" y="314"/>
            <a:chExt cx="345" cy="288"/>
          </a:xfrm>
        </p:grpSpPr>
        <p:grpSp>
          <p:nvGrpSpPr>
            <p:cNvPr id="21649" name="Group 561"/>
            <p:cNvGrpSpPr>
              <a:grpSpLocks/>
            </p:cNvGrpSpPr>
            <p:nvPr/>
          </p:nvGrpSpPr>
          <p:grpSpPr bwMode="auto">
            <a:xfrm>
              <a:off x="2532" y="314"/>
              <a:ext cx="177" cy="68"/>
              <a:chOff x="1968" y="1150"/>
              <a:chExt cx="177" cy="68"/>
            </a:xfrm>
          </p:grpSpPr>
          <p:grpSp>
            <p:nvGrpSpPr>
              <p:cNvPr id="21665" name="Group 562"/>
              <p:cNvGrpSpPr>
                <a:grpSpLocks/>
              </p:cNvGrpSpPr>
              <p:nvPr/>
            </p:nvGrpSpPr>
            <p:grpSpPr bwMode="auto">
              <a:xfrm>
                <a:off x="1985" y="1170"/>
                <a:ext cx="142" cy="48"/>
                <a:chOff x="289" y="816"/>
                <a:chExt cx="142" cy="48"/>
              </a:xfrm>
            </p:grpSpPr>
            <p:grpSp>
              <p:nvGrpSpPr>
                <p:cNvPr id="21667" name="Group 563"/>
                <p:cNvGrpSpPr>
                  <a:grpSpLocks/>
                </p:cNvGrpSpPr>
                <p:nvPr/>
              </p:nvGrpSpPr>
              <p:grpSpPr bwMode="auto">
                <a:xfrm>
                  <a:off x="289" y="816"/>
                  <a:ext cx="47" cy="47"/>
                  <a:chOff x="373" y="1246"/>
                  <a:chExt cx="36" cy="37"/>
                </a:xfrm>
              </p:grpSpPr>
              <p:sp>
                <p:nvSpPr>
                  <p:cNvPr id="21674" name="Line 56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675" name="Line 56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668" name="Group 566"/>
                <p:cNvGrpSpPr>
                  <a:grpSpLocks/>
                </p:cNvGrpSpPr>
                <p:nvPr/>
              </p:nvGrpSpPr>
              <p:grpSpPr bwMode="auto">
                <a:xfrm>
                  <a:off x="336" y="816"/>
                  <a:ext cx="47" cy="47"/>
                  <a:chOff x="373" y="1246"/>
                  <a:chExt cx="36" cy="37"/>
                </a:xfrm>
              </p:grpSpPr>
              <p:sp>
                <p:nvSpPr>
                  <p:cNvPr id="21672" name="Line 56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673" name="Line 56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669" name="Group 569"/>
                <p:cNvGrpSpPr>
                  <a:grpSpLocks/>
                </p:cNvGrpSpPr>
                <p:nvPr/>
              </p:nvGrpSpPr>
              <p:grpSpPr bwMode="auto">
                <a:xfrm>
                  <a:off x="384" y="817"/>
                  <a:ext cx="47" cy="47"/>
                  <a:chOff x="373" y="1246"/>
                  <a:chExt cx="36" cy="37"/>
                </a:xfrm>
              </p:grpSpPr>
              <p:sp>
                <p:nvSpPr>
                  <p:cNvPr id="21670" name="Line 57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671" name="Line 57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21666" name="Freeform 572"/>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1650" name="Group 573"/>
            <p:cNvGrpSpPr>
              <a:grpSpLocks/>
            </p:cNvGrpSpPr>
            <p:nvPr/>
          </p:nvGrpSpPr>
          <p:grpSpPr bwMode="auto">
            <a:xfrm>
              <a:off x="2448" y="384"/>
              <a:ext cx="345" cy="218"/>
              <a:chOff x="98" y="989"/>
              <a:chExt cx="372" cy="218"/>
            </a:xfrm>
          </p:grpSpPr>
          <p:sp>
            <p:nvSpPr>
              <p:cNvPr id="21651" name="Line 574"/>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52" name="Line 575"/>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53" name="Rectangle 576"/>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1654" name="Group 577"/>
              <p:cNvGrpSpPr>
                <a:grpSpLocks/>
              </p:cNvGrpSpPr>
              <p:nvPr/>
            </p:nvGrpSpPr>
            <p:grpSpPr bwMode="auto">
              <a:xfrm>
                <a:off x="117" y="1060"/>
                <a:ext cx="334" cy="75"/>
                <a:chOff x="3856" y="887"/>
                <a:chExt cx="334" cy="75"/>
              </a:xfrm>
            </p:grpSpPr>
            <p:sp>
              <p:nvSpPr>
                <p:cNvPr id="21661" name="Line 578"/>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62" name="Line 579"/>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663" name="Freeform 580"/>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664" name="Freeform 581"/>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1655" name="Group 582"/>
              <p:cNvGrpSpPr>
                <a:grpSpLocks/>
              </p:cNvGrpSpPr>
              <p:nvPr/>
            </p:nvGrpSpPr>
            <p:grpSpPr bwMode="auto">
              <a:xfrm>
                <a:off x="99" y="1142"/>
                <a:ext cx="369" cy="58"/>
                <a:chOff x="96" y="1287"/>
                <a:chExt cx="369" cy="58"/>
              </a:xfrm>
            </p:grpSpPr>
            <p:sp>
              <p:nvSpPr>
                <p:cNvPr id="21656" name="Freeform 58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57" name="Freeform 58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58" name="Freeform 58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59" name="Freeform 58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60" name="Freeform 58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21571" name="Rectangle 588"/>
          <p:cNvSpPr>
            <a:spLocks noChangeArrowheads="1"/>
          </p:cNvSpPr>
          <p:nvPr/>
        </p:nvSpPr>
        <p:spPr bwMode="auto">
          <a:xfrm>
            <a:off x="4064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21572" name="Group 589"/>
          <p:cNvGrpSpPr>
            <a:grpSpLocks/>
          </p:cNvGrpSpPr>
          <p:nvPr/>
        </p:nvGrpSpPr>
        <p:grpSpPr bwMode="auto">
          <a:xfrm>
            <a:off x="4024313" y="5338763"/>
            <a:ext cx="547687" cy="400050"/>
            <a:chOff x="2535" y="3363"/>
            <a:chExt cx="345" cy="252"/>
          </a:xfrm>
        </p:grpSpPr>
        <p:grpSp>
          <p:nvGrpSpPr>
            <p:cNvPr id="21640" name="Group 590"/>
            <p:cNvGrpSpPr>
              <a:grpSpLocks/>
            </p:cNvGrpSpPr>
            <p:nvPr/>
          </p:nvGrpSpPr>
          <p:grpSpPr bwMode="auto">
            <a:xfrm>
              <a:off x="2535" y="3413"/>
              <a:ext cx="345" cy="202"/>
              <a:chOff x="2160" y="3413"/>
              <a:chExt cx="345" cy="202"/>
            </a:xfrm>
          </p:grpSpPr>
          <p:sp>
            <p:nvSpPr>
              <p:cNvPr id="21645" name="Text Box 591"/>
              <p:cNvSpPr txBox="1">
                <a:spLocks noChangeArrowheads="1"/>
              </p:cNvSpPr>
              <p:nvPr/>
            </p:nvSpPr>
            <p:spPr bwMode="auto">
              <a:xfrm>
                <a:off x="2204" y="3466"/>
                <a:ext cx="21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FSSG</a:t>
                </a:r>
              </a:p>
            </p:txBody>
          </p:sp>
          <p:grpSp>
            <p:nvGrpSpPr>
              <p:cNvPr id="21646" name="Group 592"/>
              <p:cNvGrpSpPr>
                <a:grpSpLocks/>
              </p:cNvGrpSpPr>
              <p:nvPr/>
            </p:nvGrpSpPr>
            <p:grpSpPr bwMode="auto">
              <a:xfrm>
                <a:off x="2160" y="3413"/>
                <a:ext cx="345" cy="202"/>
                <a:chOff x="3067" y="2774"/>
                <a:chExt cx="345" cy="202"/>
              </a:xfrm>
            </p:grpSpPr>
            <p:sp>
              <p:nvSpPr>
                <p:cNvPr id="21647" name="Rectangle 593"/>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648" name="Freeform 594"/>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641" name="Group 595"/>
            <p:cNvGrpSpPr>
              <a:grpSpLocks/>
            </p:cNvGrpSpPr>
            <p:nvPr/>
          </p:nvGrpSpPr>
          <p:grpSpPr bwMode="auto">
            <a:xfrm>
              <a:off x="2672" y="3363"/>
              <a:ext cx="71" cy="53"/>
              <a:chOff x="2672" y="3363"/>
              <a:chExt cx="71" cy="53"/>
            </a:xfrm>
          </p:grpSpPr>
          <p:sp>
            <p:nvSpPr>
              <p:cNvPr id="21642" name="Line 596"/>
              <p:cNvSpPr>
                <a:spLocks noChangeAspect="1" noChangeShapeType="1"/>
              </p:cNvSpPr>
              <p:nvPr/>
            </p:nvSpPr>
            <p:spPr bwMode="auto">
              <a:xfrm>
                <a:off x="2672" y="3363"/>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43" name="Line 597"/>
              <p:cNvSpPr>
                <a:spLocks noChangeAspect="1" noChangeShapeType="1"/>
              </p:cNvSpPr>
              <p:nvPr/>
            </p:nvSpPr>
            <p:spPr bwMode="auto">
              <a:xfrm>
                <a:off x="2743" y="3363"/>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44" name="Line 598"/>
              <p:cNvSpPr>
                <a:spLocks noChangeAspect="1" noChangeShapeType="1"/>
              </p:cNvSpPr>
              <p:nvPr/>
            </p:nvSpPr>
            <p:spPr bwMode="auto">
              <a:xfrm>
                <a:off x="2708" y="336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73" name="Group 599"/>
          <p:cNvGrpSpPr>
            <a:grpSpLocks/>
          </p:cNvGrpSpPr>
          <p:nvPr/>
        </p:nvGrpSpPr>
        <p:grpSpPr bwMode="auto">
          <a:xfrm>
            <a:off x="6542088" y="6256338"/>
            <a:ext cx="547687" cy="403225"/>
            <a:chOff x="4121" y="3929"/>
            <a:chExt cx="345" cy="254"/>
          </a:xfrm>
        </p:grpSpPr>
        <p:grpSp>
          <p:nvGrpSpPr>
            <p:cNvPr id="21631" name="Group 600"/>
            <p:cNvGrpSpPr>
              <a:grpSpLocks noChangeAspect="1"/>
            </p:cNvGrpSpPr>
            <p:nvPr/>
          </p:nvGrpSpPr>
          <p:grpSpPr bwMode="auto">
            <a:xfrm>
              <a:off x="4275" y="3929"/>
              <a:ext cx="38" cy="52"/>
              <a:chOff x="3195" y="1627"/>
              <a:chExt cx="75" cy="104"/>
            </a:xfrm>
          </p:grpSpPr>
          <p:sp>
            <p:nvSpPr>
              <p:cNvPr id="21638" name="Line 60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39" name="Line 60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632" name="Group 603"/>
            <p:cNvGrpSpPr>
              <a:grpSpLocks/>
            </p:cNvGrpSpPr>
            <p:nvPr/>
          </p:nvGrpSpPr>
          <p:grpSpPr bwMode="auto">
            <a:xfrm>
              <a:off x="4121" y="3981"/>
              <a:ext cx="345" cy="202"/>
              <a:chOff x="336" y="576"/>
              <a:chExt cx="345" cy="202"/>
            </a:xfrm>
          </p:grpSpPr>
          <p:grpSp>
            <p:nvGrpSpPr>
              <p:cNvPr id="21633" name="Group 604"/>
              <p:cNvGrpSpPr>
                <a:grpSpLocks noChangeAspect="1"/>
              </p:cNvGrpSpPr>
              <p:nvPr/>
            </p:nvGrpSpPr>
            <p:grpSpPr bwMode="auto">
              <a:xfrm>
                <a:off x="336" y="576"/>
                <a:ext cx="345" cy="202"/>
                <a:chOff x="105" y="1345"/>
                <a:chExt cx="748" cy="437"/>
              </a:xfrm>
            </p:grpSpPr>
            <p:sp>
              <p:nvSpPr>
                <p:cNvPr id="21635" name="Rectangle 605"/>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636" name="Line 606"/>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637" name="Line 607"/>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1634" name="Text Box 608"/>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grpSp>
        <p:nvGrpSpPr>
          <p:cNvPr id="21574" name="Group 609"/>
          <p:cNvGrpSpPr>
            <a:grpSpLocks/>
          </p:cNvGrpSpPr>
          <p:nvPr/>
        </p:nvGrpSpPr>
        <p:grpSpPr bwMode="auto">
          <a:xfrm>
            <a:off x="4024313" y="6256338"/>
            <a:ext cx="547687" cy="423862"/>
            <a:chOff x="862" y="3907"/>
            <a:chExt cx="345" cy="267"/>
          </a:xfrm>
        </p:grpSpPr>
        <p:grpSp>
          <p:nvGrpSpPr>
            <p:cNvPr id="21625" name="Group 610"/>
            <p:cNvGrpSpPr>
              <a:grpSpLocks/>
            </p:cNvGrpSpPr>
            <p:nvPr/>
          </p:nvGrpSpPr>
          <p:grpSpPr bwMode="auto">
            <a:xfrm>
              <a:off x="862" y="3958"/>
              <a:ext cx="345" cy="216"/>
              <a:chOff x="862" y="3958"/>
              <a:chExt cx="345" cy="216"/>
            </a:xfrm>
          </p:grpSpPr>
          <p:sp>
            <p:nvSpPr>
              <p:cNvPr id="21629" name="Rectangle 611"/>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630" name="Rectangle 612"/>
              <p:cNvSpPr>
                <a:spLocks noChangeAspect="1" noChangeArrowheads="1"/>
              </p:cNvSpPr>
              <p:nvPr/>
            </p:nvSpPr>
            <p:spPr bwMode="auto">
              <a:xfrm>
                <a:off x="957" y="3980"/>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21626" name="Group 613"/>
            <p:cNvGrpSpPr>
              <a:grpSpLocks noChangeAspect="1"/>
            </p:cNvGrpSpPr>
            <p:nvPr/>
          </p:nvGrpSpPr>
          <p:grpSpPr bwMode="auto">
            <a:xfrm>
              <a:off x="1015" y="3907"/>
              <a:ext cx="38" cy="52"/>
              <a:chOff x="3195" y="1627"/>
              <a:chExt cx="75" cy="104"/>
            </a:xfrm>
          </p:grpSpPr>
          <p:sp>
            <p:nvSpPr>
              <p:cNvPr id="21627" name="Line 61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28" name="Line 61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75" name="Group 616"/>
          <p:cNvGrpSpPr>
            <a:grpSpLocks/>
          </p:cNvGrpSpPr>
          <p:nvPr/>
        </p:nvGrpSpPr>
        <p:grpSpPr bwMode="auto">
          <a:xfrm>
            <a:off x="3502025" y="3921125"/>
            <a:ext cx="547688" cy="393700"/>
            <a:chOff x="144" y="3120"/>
            <a:chExt cx="345" cy="266"/>
          </a:xfrm>
        </p:grpSpPr>
        <p:grpSp>
          <p:nvGrpSpPr>
            <p:cNvPr id="21613" name="Group 617"/>
            <p:cNvGrpSpPr>
              <a:grpSpLocks/>
            </p:cNvGrpSpPr>
            <p:nvPr/>
          </p:nvGrpSpPr>
          <p:grpSpPr bwMode="auto">
            <a:xfrm>
              <a:off x="144" y="3168"/>
              <a:ext cx="345" cy="218"/>
              <a:chOff x="98" y="672"/>
              <a:chExt cx="372" cy="218"/>
            </a:xfrm>
          </p:grpSpPr>
          <p:sp>
            <p:nvSpPr>
              <p:cNvPr id="21617" name="Oval 618"/>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1618" name="Rectangle 619"/>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1619" name="Group 620"/>
              <p:cNvGrpSpPr>
                <a:grpSpLocks/>
              </p:cNvGrpSpPr>
              <p:nvPr/>
            </p:nvGrpSpPr>
            <p:grpSpPr bwMode="auto">
              <a:xfrm>
                <a:off x="99" y="752"/>
                <a:ext cx="369" cy="58"/>
                <a:chOff x="96" y="1287"/>
                <a:chExt cx="369" cy="58"/>
              </a:xfrm>
            </p:grpSpPr>
            <p:sp>
              <p:nvSpPr>
                <p:cNvPr id="21620" name="Freeform 62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21" name="Freeform 62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22" name="Freeform 62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23" name="Freeform 62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624" name="Freeform 62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21614" name="Group 626"/>
            <p:cNvGrpSpPr>
              <a:grpSpLocks noChangeAspect="1"/>
            </p:cNvGrpSpPr>
            <p:nvPr/>
          </p:nvGrpSpPr>
          <p:grpSpPr bwMode="auto">
            <a:xfrm>
              <a:off x="297" y="3120"/>
              <a:ext cx="38" cy="52"/>
              <a:chOff x="3195" y="1627"/>
              <a:chExt cx="75" cy="104"/>
            </a:xfrm>
          </p:grpSpPr>
          <p:sp>
            <p:nvSpPr>
              <p:cNvPr id="21615" name="Line 62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16" name="Line 62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76" name="Group 629"/>
          <p:cNvGrpSpPr>
            <a:grpSpLocks/>
          </p:cNvGrpSpPr>
          <p:nvPr/>
        </p:nvGrpSpPr>
        <p:grpSpPr bwMode="auto">
          <a:xfrm>
            <a:off x="3511550" y="1730375"/>
            <a:ext cx="547688" cy="393700"/>
            <a:chOff x="3648" y="1074"/>
            <a:chExt cx="345" cy="248"/>
          </a:xfrm>
        </p:grpSpPr>
        <p:grpSp>
          <p:nvGrpSpPr>
            <p:cNvPr id="21600" name="Group 630"/>
            <p:cNvGrpSpPr>
              <a:grpSpLocks/>
            </p:cNvGrpSpPr>
            <p:nvPr/>
          </p:nvGrpSpPr>
          <p:grpSpPr bwMode="auto">
            <a:xfrm>
              <a:off x="3690" y="1146"/>
              <a:ext cx="260" cy="155"/>
              <a:chOff x="336" y="1584"/>
              <a:chExt cx="258" cy="167"/>
            </a:xfrm>
          </p:grpSpPr>
          <p:sp>
            <p:nvSpPr>
              <p:cNvPr id="21608" name="Oval 631"/>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1609" name="Group 632"/>
              <p:cNvGrpSpPr>
                <a:grpSpLocks noChangeAspect="1"/>
              </p:cNvGrpSpPr>
              <p:nvPr/>
            </p:nvGrpSpPr>
            <p:grpSpPr bwMode="auto">
              <a:xfrm>
                <a:off x="377" y="1705"/>
                <a:ext cx="176" cy="46"/>
                <a:chOff x="3095" y="2115"/>
                <a:chExt cx="351" cy="91"/>
              </a:xfrm>
            </p:grpSpPr>
            <p:sp>
              <p:nvSpPr>
                <p:cNvPr id="21610" name="Oval 633"/>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1611" name="Oval 634"/>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1612" name="Oval 635"/>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1601" name="Rectangle 636"/>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21602" name="Freeform 637"/>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1603" name="Freeform 638"/>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1604" name="Freeform 639"/>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21605" name="Group 640"/>
            <p:cNvGrpSpPr>
              <a:grpSpLocks/>
            </p:cNvGrpSpPr>
            <p:nvPr/>
          </p:nvGrpSpPr>
          <p:grpSpPr bwMode="auto">
            <a:xfrm>
              <a:off x="3802" y="1074"/>
              <a:ext cx="36" cy="48"/>
              <a:chOff x="2345" y="624"/>
              <a:chExt cx="36" cy="52"/>
            </a:xfrm>
          </p:grpSpPr>
          <p:sp>
            <p:nvSpPr>
              <p:cNvPr id="21606" name="Line 641"/>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607" name="Line 642"/>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1577" name="Group 643"/>
          <p:cNvGrpSpPr>
            <a:grpSpLocks/>
          </p:cNvGrpSpPr>
          <p:nvPr/>
        </p:nvGrpSpPr>
        <p:grpSpPr bwMode="auto">
          <a:xfrm>
            <a:off x="6330950" y="946150"/>
            <a:ext cx="547688" cy="411163"/>
            <a:chOff x="2470" y="1296"/>
            <a:chExt cx="345" cy="259"/>
          </a:xfrm>
        </p:grpSpPr>
        <p:grpSp>
          <p:nvGrpSpPr>
            <p:cNvPr id="21590" name="Group 644"/>
            <p:cNvGrpSpPr>
              <a:grpSpLocks/>
            </p:cNvGrpSpPr>
            <p:nvPr/>
          </p:nvGrpSpPr>
          <p:grpSpPr bwMode="auto">
            <a:xfrm>
              <a:off x="2606" y="1296"/>
              <a:ext cx="75" cy="37"/>
              <a:chOff x="2348" y="1296"/>
              <a:chExt cx="81" cy="37"/>
            </a:xfrm>
          </p:grpSpPr>
          <p:grpSp>
            <p:nvGrpSpPr>
              <p:cNvPr id="21594" name="Group 645"/>
              <p:cNvGrpSpPr>
                <a:grpSpLocks/>
              </p:cNvGrpSpPr>
              <p:nvPr/>
            </p:nvGrpSpPr>
            <p:grpSpPr bwMode="auto">
              <a:xfrm>
                <a:off x="2393" y="1296"/>
                <a:ext cx="36" cy="37"/>
                <a:chOff x="2393" y="1296"/>
                <a:chExt cx="36" cy="37"/>
              </a:xfrm>
            </p:grpSpPr>
            <p:sp>
              <p:nvSpPr>
                <p:cNvPr id="21598" name="Line 646"/>
                <p:cNvSpPr>
                  <a:spLocks noChangeAspect="1" noChangeShapeType="1"/>
                </p:cNvSpPr>
                <p:nvPr/>
              </p:nvSpPr>
              <p:spPr bwMode="auto">
                <a:xfrm flipH="1">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599" name="Line 647"/>
                <p:cNvSpPr>
                  <a:spLocks noChangeAspect="1" noChangeShapeType="1"/>
                </p:cNvSpPr>
                <p:nvPr/>
              </p:nvSpPr>
              <p:spPr bwMode="auto">
                <a:xfrm>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595" name="Group 648"/>
              <p:cNvGrpSpPr>
                <a:grpSpLocks/>
              </p:cNvGrpSpPr>
              <p:nvPr/>
            </p:nvGrpSpPr>
            <p:grpSpPr bwMode="auto">
              <a:xfrm>
                <a:off x="2348" y="1296"/>
                <a:ext cx="36" cy="37"/>
                <a:chOff x="2348" y="1296"/>
                <a:chExt cx="36" cy="37"/>
              </a:xfrm>
            </p:grpSpPr>
            <p:sp>
              <p:nvSpPr>
                <p:cNvPr id="21596" name="Line 649"/>
                <p:cNvSpPr>
                  <a:spLocks noChangeAspect="1" noChangeShapeType="1"/>
                </p:cNvSpPr>
                <p:nvPr/>
              </p:nvSpPr>
              <p:spPr bwMode="auto">
                <a:xfrm flipH="1">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597" name="Line 650"/>
                <p:cNvSpPr>
                  <a:spLocks noChangeAspect="1" noChangeShapeType="1"/>
                </p:cNvSpPr>
                <p:nvPr/>
              </p:nvSpPr>
              <p:spPr bwMode="auto">
                <a:xfrm>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1591" name="Group 651"/>
            <p:cNvGrpSpPr>
              <a:grpSpLocks/>
            </p:cNvGrpSpPr>
            <p:nvPr/>
          </p:nvGrpSpPr>
          <p:grpSpPr bwMode="auto">
            <a:xfrm>
              <a:off x="2470" y="1337"/>
              <a:ext cx="345" cy="218"/>
              <a:chOff x="1723" y="2518"/>
              <a:chExt cx="345" cy="218"/>
            </a:xfrm>
          </p:grpSpPr>
          <p:sp>
            <p:nvSpPr>
              <p:cNvPr id="21592" name="Freeform 652"/>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1593" name="Rectangle 653"/>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grpSp>
      <p:sp>
        <p:nvSpPr>
          <p:cNvPr id="21578" name="AutoShape 65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1579" name="Group 655"/>
          <p:cNvGrpSpPr>
            <a:grpSpLocks/>
          </p:cNvGrpSpPr>
          <p:nvPr/>
        </p:nvGrpSpPr>
        <p:grpSpPr bwMode="auto">
          <a:xfrm>
            <a:off x="2243138" y="6248400"/>
            <a:ext cx="547687" cy="406400"/>
            <a:chOff x="1471" y="1221"/>
            <a:chExt cx="345" cy="256"/>
          </a:xfrm>
        </p:grpSpPr>
        <p:grpSp>
          <p:nvGrpSpPr>
            <p:cNvPr id="21581" name="Group 656"/>
            <p:cNvGrpSpPr>
              <a:grpSpLocks noChangeAspect="1"/>
            </p:cNvGrpSpPr>
            <p:nvPr/>
          </p:nvGrpSpPr>
          <p:grpSpPr bwMode="auto">
            <a:xfrm>
              <a:off x="1624" y="1221"/>
              <a:ext cx="38" cy="52"/>
              <a:chOff x="3195" y="1627"/>
              <a:chExt cx="75" cy="104"/>
            </a:xfrm>
          </p:grpSpPr>
          <p:sp>
            <p:nvSpPr>
              <p:cNvPr id="21588" name="Line 65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589" name="Line 65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582" name="Group 659"/>
            <p:cNvGrpSpPr>
              <a:grpSpLocks/>
            </p:cNvGrpSpPr>
            <p:nvPr/>
          </p:nvGrpSpPr>
          <p:grpSpPr bwMode="auto">
            <a:xfrm>
              <a:off x="1471" y="1277"/>
              <a:ext cx="345" cy="200"/>
              <a:chOff x="1471" y="1277"/>
              <a:chExt cx="345" cy="200"/>
            </a:xfrm>
          </p:grpSpPr>
          <p:sp>
            <p:nvSpPr>
              <p:cNvPr id="21583" name="Rectangle 660"/>
              <p:cNvSpPr>
                <a:spLocks noChangeAspect="1" noChangeArrowheads="1"/>
              </p:cNvSpPr>
              <p:nvPr/>
            </p:nvSpPr>
            <p:spPr bwMode="auto">
              <a:xfrm>
                <a:off x="1471" y="1277"/>
                <a:ext cx="345" cy="200"/>
              </a:xfrm>
              <a:prstGeom prst="rect">
                <a:avLst/>
              </a:prstGeom>
              <a:noFill/>
              <a:ln w="12700">
                <a:solidFill>
                  <a:srgbClr val="000000"/>
                </a:solidFill>
                <a:miter lim="800000"/>
                <a:headEnd/>
                <a:tailEnd/>
              </a:ln>
            </p:spPr>
            <p:txBody>
              <a:bodyPr wrap="none" anchor="ctr"/>
              <a:lstStyle/>
              <a:p>
                <a:endParaRPr lang="en-US"/>
              </a:p>
            </p:txBody>
          </p:sp>
          <p:grpSp>
            <p:nvGrpSpPr>
              <p:cNvPr id="21584" name="Group 661"/>
              <p:cNvGrpSpPr>
                <a:grpSpLocks/>
              </p:cNvGrpSpPr>
              <p:nvPr/>
            </p:nvGrpSpPr>
            <p:grpSpPr bwMode="auto">
              <a:xfrm>
                <a:off x="1522" y="1339"/>
                <a:ext cx="242" cy="76"/>
                <a:chOff x="2561" y="2774"/>
                <a:chExt cx="242" cy="76"/>
              </a:xfrm>
            </p:grpSpPr>
            <p:sp>
              <p:nvSpPr>
                <p:cNvPr id="21585" name="Freeform 662"/>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21586" name="Line 663"/>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587" name="Freeform 664"/>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21580" name="Rectangle 665"/>
          <p:cNvSpPr>
            <a:spLocks noGrp="1" noChangeArrowheads="1"/>
          </p:cNvSpPr>
          <p:nvPr>
            <p:ph type="title"/>
          </p:nvPr>
        </p:nvSpPr>
        <p:spPr>
          <a:xfrm>
            <a:off x="492125" y="95250"/>
            <a:ext cx="642938" cy="411163"/>
          </a:xfrm>
          <a:noFill/>
        </p:spPr>
        <p:txBody>
          <a:bodyPr wrap="none" lIns="0" tIns="0" rIns="0" anchorCtr="1">
            <a:spAutoFit/>
          </a:bodyPr>
          <a:lstStyle/>
          <a:p>
            <a:pPr eaLnBrk="1" hangingPunct="1"/>
            <a:r>
              <a:rPr lang="en-US" sz="2400"/>
              <a:t>MEF</a:t>
            </a:r>
          </a:p>
        </p:txBody>
      </p:sp>
    </p:spTree>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Text Box 2"/>
          <p:cNvSpPr txBox="1">
            <a:spLocks noChangeArrowheads="1"/>
          </p:cNvSpPr>
          <p:nvPr/>
        </p:nvSpPr>
        <p:spPr bwMode="auto">
          <a:xfrm>
            <a:off x="3328988" y="0"/>
            <a:ext cx="2538412" cy="457200"/>
          </a:xfrm>
          <a:prstGeom prst="rect">
            <a:avLst/>
          </a:prstGeom>
          <a:noFill/>
          <a:ln w="9525">
            <a:noFill/>
            <a:miter lim="800000"/>
            <a:headEnd/>
            <a:tailEnd/>
          </a:ln>
        </p:spPr>
        <p:txBody>
          <a:bodyPr wrap="none">
            <a:spAutoFit/>
          </a:bodyPr>
          <a:lstStyle/>
          <a:p>
            <a:r>
              <a:rPr lang="en-US" sz="2400" b="1" u="sng"/>
              <a:t>Enemy Symbols</a:t>
            </a:r>
          </a:p>
        </p:txBody>
      </p:sp>
      <p:sp>
        <p:nvSpPr>
          <p:cNvPr id="187395" name="Rectangle 3"/>
          <p:cNvSpPr>
            <a:spLocks noChangeArrowheads="1"/>
          </p:cNvSpPr>
          <p:nvPr/>
        </p:nvSpPr>
        <p:spPr bwMode="auto">
          <a:xfrm>
            <a:off x="4873625" y="363538"/>
            <a:ext cx="430213" cy="387350"/>
          </a:xfrm>
          <a:prstGeom prst="rect">
            <a:avLst/>
          </a:prstGeom>
          <a:noFill/>
          <a:ln w="9525">
            <a:noFill/>
            <a:miter lim="800000"/>
            <a:headEnd/>
            <a:tailEnd/>
          </a:ln>
        </p:spPr>
        <p:txBody>
          <a:bodyPr/>
          <a:lstStyle/>
          <a:p>
            <a:endParaRPr lang="en-US"/>
          </a:p>
        </p:txBody>
      </p:sp>
      <p:sp>
        <p:nvSpPr>
          <p:cNvPr id="187396" name="Rectangle 4"/>
          <p:cNvSpPr>
            <a:spLocks noChangeArrowheads="1"/>
          </p:cNvSpPr>
          <p:nvPr/>
        </p:nvSpPr>
        <p:spPr bwMode="auto">
          <a:xfrm>
            <a:off x="4873625" y="363538"/>
            <a:ext cx="430213" cy="387350"/>
          </a:xfrm>
          <a:prstGeom prst="rect">
            <a:avLst/>
          </a:prstGeom>
          <a:noFill/>
          <a:ln w="9525">
            <a:noFill/>
            <a:miter lim="800000"/>
            <a:headEnd/>
            <a:tailEnd/>
          </a:ln>
        </p:spPr>
        <p:txBody>
          <a:bodyPr/>
          <a:lstStyle/>
          <a:p>
            <a:endParaRPr lang="en-US"/>
          </a:p>
        </p:txBody>
      </p:sp>
      <p:sp>
        <p:nvSpPr>
          <p:cNvPr id="187397" name="Text Box 5"/>
          <p:cNvSpPr txBox="1">
            <a:spLocks noChangeArrowheads="1"/>
          </p:cNvSpPr>
          <p:nvPr/>
        </p:nvSpPr>
        <p:spPr bwMode="auto">
          <a:xfrm>
            <a:off x="0" y="38481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CACHE</a:t>
            </a:r>
            <a:endParaRPr lang="en-US" sz="1000" b="1"/>
          </a:p>
        </p:txBody>
      </p:sp>
      <p:grpSp>
        <p:nvGrpSpPr>
          <p:cNvPr id="187398" name="Group 6"/>
          <p:cNvGrpSpPr>
            <a:grpSpLocks/>
          </p:cNvGrpSpPr>
          <p:nvPr/>
        </p:nvGrpSpPr>
        <p:grpSpPr bwMode="auto">
          <a:xfrm>
            <a:off x="76200" y="3867150"/>
            <a:ext cx="228600" cy="228600"/>
            <a:chOff x="1488" y="2832"/>
            <a:chExt cx="144" cy="144"/>
          </a:xfrm>
        </p:grpSpPr>
        <p:sp>
          <p:nvSpPr>
            <p:cNvPr id="188322" name="AutoShape 7"/>
            <p:cNvSpPr>
              <a:spLocks noChangeArrowheads="1"/>
            </p:cNvSpPr>
            <p:nvPr/>
          </p:nvSpPr>
          <p:spPr bwMode="auto">
            <a:xfrm>
              <a:off x="1488"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323" name="Group 8"/>
            <p:cNvGrpSpPr>
              <a:grpSpLocks/>
            </p:cNvGrpSpPr>
            <p:nvPr/>
          </p:nvGrpSpPr>
          <p:grpSpPr bwMode="auto">
            <a:xfrm>
              <a:off x="1531" y="2869"/>
              <a:ext cx="58" cy="57"/>
              <a:chOff x="1008" y="2618"/>
              <a:chExt cx="96" cy="94"/>
            </a:xfrm>
          </p:grpSpPr>
          <p:sp>
            <p:nvSpPr>
              <p:cNvPr id="188325" name="AutoShape 9"/>
              <p:cNvSpPr>
                <a:spLocks noChangeArrowheads="1"/>
              </p:cNvSpPr>
              <p:nvPr/>
            </p:nvSpPr>
            <p:spPr bwMode="auto">
              <a:xfrm rot="-5400000">
                <a:off x="1009" y="2641"/>
                <a:ext cx="94" cy="47"/>
              </a:xfrm>
              <a:prstGeom prst="flowChartDelay">
                <a:avLst/>
              </a:prstGeom>
              <a:solidFill>
                <a:srgbClr val="FF3300"/>
              </a:solidFill>
              <a:ln w="12700">
                <a:solidFill>
                  <a:schemeClr val="tx1"/>
                </a:solidFill>
                <a:miter lim="800000"/>
                <a:headEnd/>
                <a:tailEnd/>
              </a:ln>
            </p:spPr>
            <p:txBody>
              <a:bodyPr wrap="none" anchor="ctr"/>
              <a:lstStyle/>
              <a:p>
                <a:endParaRPr lang="en-US"/>
              </a:p>
            </p:txBody>
          </p:sp>
          <p:sp>
            <p:nvSpPr>
              <p:cNvPr id="188326" name="Line 10"/>
              <p:cNvSpPr>
                <a:spLocks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sp>
          <p:nvSpPr>
            <p:cNvPr id="188324" name="Line 11"/>
            <p:cNvSpPr>
              <a:spLocks noChangeShapeType="1"/>
            </p:cNvSpPr>
            <p:nvPr/>
          </p:nvSpPr>
          <p:spPr bwMode="auto">
            <a:xfrm>
              <a:off x="1531" y="2945"/>
              <a:ext cx="58" cy="0"/>
            </a:xfrm>
            <a:prstGeom prst="line">
              <a:avLst/>
            </a:prstGeom>
            <a:noFill/>
            <a:ln w="12700">
              <a:solidFill>
                <a:schemeClr val="tx1"/>
              </a:solidFill>
              <a:round/>
              <a:headEnd/>
              <a:tailEnd/>
            </a:ln>
          </p:spPr>
          <p:txBody>
            <a:bodyPr/>
            <a:lstStyle/>
            <a:p>
              <a:endParaRPr lang="en-US"/>
            </a:p>
          </p:txBody>
        </p:sp>
      </p:grpSp>
      <p:sp>
        <p:nvSpPr>
          <p:cNvPr id="187399" name="Text Box 12"/>
          <p:cNvSpPr txBox="1">
            <a:spLocks noChangeArrowheads="1"/>
          </p:cNvSpPr>
          <p:nvPr/>
        </p:nvSpPr>
        <p:spPr bwMode="auto">
          <a:xfrm>
            <a:off x="0" y="57435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ASSASSINATION</a:t>
            </a:r>
            <a:endParaRPr lang="en-US" sz="1000" b="1"/>
          </a:p>
        </p:txBody>
      </p:sp>
      <p:sp>
        <p:nvSpPr>
          <p:cNvPr id="187400" name="Text Box 13"/>
          <p:cNvSpPr txBox="1">
            <a:spLocks noChangeArrowheads="1"/>
          </p:cNvSpPr>
          <p:nvPr/>
        </p:nvSpPr>
        <p:spPr bwMode="auto">
          <a:xfrm>
            <a:off x="0" y="60293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DEMONSTRATION</a:t>
            </a:r>
            <a:endParaRPr lang="en-US" sz="1000" b="1"/>
          </a:p>
        </p:txBody>
      </p:sp>
      <p:sp>
        <p:nvSpPr>
          <p:cNvPr id="187401" name="Text Box 14"/>
          <p:cNvSpPr txBox="1">
            <a:spLocks noChangeArrowheads="1"/>
          </p:cNvSpPr>
          <p:nvPr/>
        </p:nvSpPr>
        <p:spPr bwMode="auto">
          <a:xfrm>
            <a:off x="0" y="4889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MORTAR POO</a:t>
            </a:r>
            <a:endParaRPr lang="en-US" sz="1000" b="1"/>
          </a:p>
        </p:txBody>
      </p:sp>
      <p:grpSp>
        <p:nvGrpSpPr>
          <p:cNvPr id="187402" name="Group 15"/>
          <p:cNvGrpSpPr>
            <a:grpSpLocks/>
          </p:cNvGrpSpPr>
          <p:nvPr/>
        </p:nvGrpSpPr>
        <p:grpSpPr bwMode="auto">
          <a:xfrm>
            <a:off x="76200" y="514350"/>
            <a:ext cx="228600" cy="228600"/>
            <a:chOff x="1920" y="3120"/>
            <a:chExt cx="144" cy="144"/>
          </a:xfrm>
        </p:grpSpPr>
        <p:sp>
          <p:nvSpPr>
            <p:cNvPr id="188315" name="AutoShape 16"/>
            <p:cNvSpPr>
              <a:spLocks noChangeArrowheads="1"/>
            </p:cNvSpPr>
            <p:nvPr/>
          </p:nvSpPr>
          <p:spPr bwMode="auto">
            <a:xfrm>
              <a:off x="1920" y="312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grpSp>
          <p:nvGrpSpPr>
            <p:cNvPr id="188316" name="Group 17"/>
            <p:cNvGrpSpPr>
              <a:grpSpLocks/>
            </p:cNvGrpSpPr>
            <p:nvPr/>
          </p:nvGrpSpPr>
          <p:grpSpPr bwMode="auto">
            <a:xfrm>
              <a:off x="1969" y="3149"/>
              <a:ext cx="41" cy="77"/>
              <a:chOff x="1872" y="2976"/>
              <a:chExt cx="41" cy="77"/>
            </a:xfrm>
          </p:grpSpPr>
          <p:grpSp>
            <p:nvGrpSpPr>
              <p:cNvPr id="188317" name="Group 18"/>
              <p:cNvGrpSpPr>
                <a:grpSpLocks/>
              </p:cNvGrpSpPr>
              <p:nvPr/>
            </p:nvGrpSpPr>
            <p:grpSpPr bwMode="auto">
              <a:xfrm>
                <a:off x="1872" y="2976"/>
                <a:ext cx="41" cy="52"/>
                <a:chOff x="1730" y="3323"/>
                <a:chExt cx="41" cy="52"/>
              </a:xfrm>
            </p:grpSpPr>
            <p:sp>
              <p:nvSpPr>
                <p:cNvPr id="188319" name="Line 19"/>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320" name="Line 20"/>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321" name="Line 21"/>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318" name="Oval 22"/>
              <p:cNvSpPr>
                <a:spLocks noChangeArrowheads="1"/>
              </p:cNvSpPr>
              <p:nvPr/>
            </p:nvSpPr>
            <p:spPr bwMode="auto">
              <a:xfrm>
                <a:off x="1880" y="3024"/>
                <a:ext cx="29" cy="29"/>
              </a:xfrm>
              <a:prstGeom prst="ellipse">
                <a:avLst/>
              </a:prstGeom>
              <a:solidFill>
                <a:srgbClr val="FF3300"/>
              </a:solidFill>
              <a:ln w="12700">
                <a:solidFill>
                  <a:schemeClr val="tx1"/>
                </a:solidFill>
                <a:round/>
                <a:headEnd/>
                <a:tailEnd/>
              </a:ln>
            </p:spPr>
            <p:txBody>
              <a:bodyPr wrap="none" anchor="ctr"/>
              <a:lstStyle/>
              <a:p>
                <a:endParaRPr lang="en-US"/>
              </a:p>
            </p:txBody>
          </p:sp>
        </p:grpSp>
      </p:grpSp>
      <p:grpSp>
        <p:nvGrpSpPr>
          <p:cNvPr id="187403" name="Group 23"/>
          <p:cNvGrpSpPr>
            <a:grpSpLocks/>
          </p:cNvGrpSpPr>
          <p:nvPr/>
        </p:nvGrpSpPr>
        <p:grpSpPr bwMode="auto">
          <a:xfrm>
            <a:off x="76200" y="5768975"/>
            <a:ext cx="228600" cy="228600"/>
            <a:chOff x="1680" y="2832"/>
            <a:chExt cx="144" cy="144"/>
          </a:xfrm>
        </p:grpSpPr>
        <p:sp>
          <p:nvSpPr>
            <p:cNvPr id="188309" name="AutoShape 24"/>
            <p:cNvSpPr>
              <a:spLocks noChangeArrowheads="1"/>
            </p:cNvSpPr>
            <p:nvPr/>
          </p:nvSpPr>
          <p:spPr bwMode="auto">
            <a:xfrm>
              <a:off x="1680"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310" name="Group 25"/>
            <p:cNvGrpSpPr>
              <a:grpSpLocks/>
            </p:cNvGrpSpPr>
            <p:nvPr/>
          </p:nvGrpSpPr>
          <p:grpSpPr bwMode="auto">
            <a:xfrm>
              <a:off x="1728" y="2859"/>
              <a:ext cx="46" cy="95"/>
              <a:chOff x="1826" y="2956"/>
              <a:chExt cx="46" cy="95"/>
            </a:xfrm>
          </p:grpSpPr>
          <p:sp>
            <p:nvSpPr>
              <p:cNvPr id="188312" name="Oval 26"/>
              <p:cNvSpPr>
                <a:spLocks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313" name="Line 27"/>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314" name="Line 28"/>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311" name="Line 29"/>
            <p:cNvSpPr>
              <a:spLocks noChangeShapeType="1"/>
            </p:cNvSpPr>
            <p:nvPr/>
          </p:nvSpPr>
          <p:spPr bwMode="auto">
            <a:xfrm>
              <a:off x="1714" y="2868"/>
              <a:ext cx="75" cy="75"/>
            </a:xfrm>
            <a:prstGeom prst="line">
              <a:avLst/>
            </a:prstGeom>
            <a:noFill/>
            <a:ln w="12700">
              <a:solidFill>
                <a:schemeClr val="tx1"/>
              </a:solidFill>
              <a:round/>
              <a:headEnd/>
              <a:tailEnd/>
            </a:ln>
          </p:spPr>
          <p:txBody>
            <a:bodyPr/>
            <a:lstStyle/>
            <a:p>
              <a:endParaRPr lang="en-US"/>
            </a:p>
          </p:txBody>
        </p:sp>
      </p:grpSp>
      <p:sp>
        <p:nvSpPr>
          <p:cNvPr id="187404" name="AutoShape 30"/>
          <p:cNvSpPr>
            <a:spLocks noChangeArrowheads="1"/>
          </p:cNvSpPr>
          <p:nvPr/>
        </p:nvSpPr>
        <p:spPr bwMode="auto">
          <a:xfrm>
            <a:off x="76200" y="6054725"/>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500"/>
              <a:t>MASS</a:t>
            </a:r>
          </a:p>
        </p:txBody>
      </p:sp>
      <p:sp>
        <p:nvSpPr>
          <p:cNvPr id="187405" name="Text Box 31"/>
          <p:cNvSpPr txBox="1">
            <a:spLocks noChangeArrowheads="1"/>
          </p:cNvSpPr>
          <p:nvPr/>
        </p:nvSpPr>
        <p:spPr bwMode="auto">
          <a:xfrm>
            <a:off x="2819400" y="10668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DRIVE BY SHOOTING</a:t>
            </a:r>
            <a:endParaRPr lang="en-US" sz="900" b="1"/>
          </a:p>
        </p:txBody>
      </p:sp>
      <p:grpSp>
        <p:nvGrpSpPr>
          <p:cNvPr id="187406" name="Group 32"/>
          <p:cNvGrpSpPr>
            <a:grpSpLocks/>
          </p:cNvGrpSpPr>
          <p:nvPr/>
        </p:nvGrpSpPr>
        <p:grpSpPr bwMode="auto">
          <a:xfrm>
            <a:off x="2895600" y="1092200"/>
            <a:ext cx="228600" cy="228600"/>
            <a:chOff x="1584" y="3168"/>
            <a:chExt cx="144" cy="144"/>
          </a:xfrm>
        </p:grpSpPr>
        <p:sp>
          <p:nvSpPr>
            <p:cNvPr id="188301" name="AutoShape 33"/>
            <p:cNvSpPr>
              <a:spLocks noChangeArrowheads="1"/>
            </p:cNvSpPr>
            <p:nvPr/>
          </p:nvSpPr>
          <p:spPr bwMode="auto">
            <a:xfrm>
              <a:off x="1584" y="316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302" name="Line 34"/>
            <p:cNvSpPr>
              <a:spLocks noChangeShapeType="1"/>
            </p:cNvSpPr>
            <p:nvPr/>
          </p:nvSpPr>
          <p:spPr bwMode="auto">
            <a:xfrm>
              <a:off x="1632" y="3256"/>
              <a:ext cx="46" cy="0"/>
            </a:xfrm>
            <a:prstGeom prst="line">
              <a:avLst/>
            </a:prstGeom>
            <a:noFill/>
            <a:ln w="12700">
              <a:solidFill>
                <a:schemeClr val="tx1"/>
              </a:solidFill>
              <a:round/>
              <a:headEnd/>
              <a:tailEnd/>
            </a:ln>
          </p:spPr>
          <p:txBody>
            <a:bodyPr/>
            <a:lstStyle/>
            <a:p>
              <a:endParaRPr lang="en-US"/>
            </a:p>
          </p:txBody>
        </p:sp>
        <p:grpSp>
          <p:nvGrpSpPr>
            <p:cNvPr id="188303" name="Group 35"/>
            <p:cNvGrpSpPr>
              <a:grpSpLocks/>
            </p:cNvGrpSpPr>
            <p:nvPr/>
          </p:nvGrpSpPr>
          <p:grpSpPr bwMode="auto">
            <a:xfrm>
              <a:off x="1634" y="3200"/>
              <a:ext cx="41" cy="52"/>
              <a:chOff x="1730" y="3323"/>
              <a:chExt cx="41" cy="52"/>
            </a:xfrm>
          </p:grpSpPr>
          <p:sp>
            <p:nvSpPr>
              <p:cNvPr id="188306" name="Line 36"/>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307" name="Line 37"/>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308" name="Line 38"/>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304" name="Oval 39"/>
            <p:cNvSpPr>
              <a:spLocks noChangeArrowheads="1"/>
            </p:cNvSpPr>
            <p:nvPr/>
          </p:nvSpPr>
          <p:spPr bwMode="auto">
            <a:xfrm>
              <a:off x="1663" y="3256"/>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305" name="Oval 40"/>
            <p:cNvSpPr>
              <a:spLocks noChangeArrowheads="1"/>
            </p:cNvSpPr>
            <p:nvPr/>
          </p:nvSpPr>
          <p:spPr bwMode="auto">
            <a:xfrm>
              <a:off x="1630" y="3256"/>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sp>
        <p:nvSpPr>
          <p:cNvPr id="187407" name="Text Box 41"/>
          <p:cNvSpPr txBox="1">
            <a:spLocks noChangeArrowheads="1"/>
          </p:cNvSpPr>
          <p:nvPr/>
        </p:nvSpPr>
        <p:spPr bwMode="auto">
          <a:xfrm>
            <a:off x="2819400" y="134937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EXTORTION/RANSOM</a:t>
            </a:r>
            <a:endParaRPr lang="en-US" sz="900" b="1"/>
          </a:p>
        </p:txBody>
      </p:sp>
      <p:sp>
        <p:nvSpPr>
          <p:cNvPr id="187408" name="AutoShape 42"/>
          <p:cNvSpPr>
            <a:spLocks noChangeArrowheads="1"/>
          </p:cNvSpPr>
          <p:nvPr/>
        </p:nvSpPr>
        <p:spPr bwMode="auto">
          <a:xfrm>
            <a:off x="2895600" y="137795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800"/>
              <a:t>$</a:t>
            </a:r>
          </a:p>
        </p:txBody>
      </p:sp>
      <p:sp>
        <p:nvSpPr>
          <p:cNvPr id="187409" name="Text Box 43"/>
          <p:cNvSpPr txBox="1">
            <a:spLocks noChangeArrowheads="1"/>
          </p:cNvSpPr>
          <p:nvPr/>
        </p:nvSpPr>
        <p:spPr bwMode="auto">
          <a:xfrm>
            <a:off x="0" y="52197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HIJACKING-VEHICLE</a:t>
            </a:r>
            <a:endParaRPr lang="en-US" sz="900" b="1"/>
          </a:p>
        </p:txBody>
      </p:sp>
      <p:grpSp>
        <p:nvGrpSpPr>
          <p:cNvPr id="187410" name="Group 44"/>
          <p:cNvGrpSpPr>
            <a:grpSpLocks/>
          </p:cNvGrpSpPr>
          <p:nvPr/>
        </p:nvGrpSpPr>
        <p:grpSpPr bwMode="auto">
          <a:xfrm>
            <a:off x="76200" y="5245100"/>
            <a:ext cx="228600" cy="228600"/>
            <a:chOff x="1440" y="3504"/>
            <a:chExt cx="144" cy="144"/>
          </a:xfrm>
        </p:grpSpPr>
        <p:sp>
          <p:nvSpPr>
            <p:cNvPr id="188296" name="AutoShape 45"/>
            <p:cNvSpPr>
              <a:spLocks noChangeArrowheads="1"/>
            </p:cNvSpPr>
            <p:nvPr/>
          </p:nvSpPr>
          <p:spPr bwMode="auto">
            <a:xfrm>
              <a:off x="1440" y="3504"/>
              <a:ext cx="144" cy="144"/>
            </a:xfrm>
            <a:prstGeom prst="diamond">
              <a:avLst/>
            </a:prstGeom>
            <a:solidFill>
              <a:srgbClr val="FF3300"/>
            </a:solidFill>
            <a:ln w="12700">
              <a:solidFill>
                <a:schemeClr val="tx1"/>
              </a:solidFill>
              <a:miter lim="800000"/>
              <a:headEnd/>
              <a:tailEnd/>
            </a:ln>
          </p:spPr>
          <p:txBody>
            <a:bodyPr wrap="none" anchor="ctr"/>
            <a:lstStyle/>
            <a:p>
              <a:pPr algn="ctr"/>
              <a:r>
                <a:rPr lang="en-US" sz="600"/>
                <a:t>H</a:t>
              </a:r>
            </a:p>
          </p:txBody>
        </p:sp>
        <p:grpSp>
          <p:nvGrpSpPr>
            <p:cNvPr id="188297" name="Group 46"/>
            <p:cNvGrpSpPr>
              <a:grpSpLocks/>
            </p:cNvGrpSpPr>
            <p:nvPr/>
          </p:nvGrpSpPr>
          <p:grpSpPr bwMode="auto">
            <a:xfrm>
              <a:off x="1488" y="3600"/>
              <a:ext cx="50" cy="17"/>
              <a:chOff x="1772" y="3560"/>
              <a:chExt cx="50" cy="17"/>
            </a:xfrm>
          </p:grpSpPr>
          <p:sp>
            <p:nvSpPr>
              <p:cNvPr id="188298" name="Line 47"/>
              <p:cNvSpPr>
                <a:spLocks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8299" name="Oval 48"/>
              <p:cNvSpPr>
                <a:spLocks noChangeArrowheads="1"/>
              </p:cNvSpPr>
              <p:nvPr/>
            </p:nvSpPr>
            <p:spPr bwMode="auto">
              <a:xfrm>
                <a:off x="1805" y="3560"/>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300" name="Oval 49"/>
              <p:cNvSpPr>
                <a:spLocks noChangeArrowheads="1"/>
              </p:cNvSpPr>
              <p:nvPr/>
            </p:nvSpPr>
            <p:spPr bwMode="auto">
              <a:xfrm>
                <a:off x="1772" y="3560"/>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grpSp>
      <p:sp>
        <p:nvSpPr>
          <p:cNvPr id="187411" name="Text Box 50"/>
          <p:cNvSpPr txBox="1">
            <a:spLocks noChangeArrowheads="1"/>
          </p:cNvSpPr>
          <p:nvPr/>
        </p:nvSpPr>
        <p:spPr bwMode="auto">
          <a:xfrm>
            <a:off x="0" y="62865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KIDNAPPING</a:t>
            </a:r>
            <a:endParaRPr lang="en-US" sz="1000" b="1"/>
          </a:p>
        </p:txBody>
      </p:sp>
      <p:sp>
        <p:nvSpPr>
          <p:cNvPr id="187412" name="Text Box 51"/>
          <p:cNvSpPr txBox="1">
            <a:spLocks noChangeArrowheads="1"/>
          </p:cNvSpPr>
          <p:nvPr/>
        </p:nvSpPr>
        <p:spPr bwMode="auto">
          <a:xfrm>
            <a:off x="2819400" y="19018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PSYOPS</a:t>
            </a:r>
            <a:endParaRPr lang="en-US" sz="1000" b="1"/>
          </a:p>
        </p:txBody>
      </p:sp>
      <p:grpSp>
        <p:nvGrpSpPr>
          <p:cNvPr id="187413" name="Group 52"/>
          <p:cNvGrpSpPr>
            <a:grpSpLocks/>
          </p:cNvGrpSpPr>
          <p:nvPr/>
        </p:nvGrpSpPr>
        <p:grpSpPr bwMode="auto">
          <a:xfrm>
            <a:off x="2895600" y="1927225"/>
            <a:ext cx="228600" cy="228600"/>
            <a:chOff x="1680" y="3504"/>
            <a:chExt cx="144" cy="144"/>
          </a:xfrm>
        </p:grpSpPr>
        <p:sp>
          <p:nvSpPr>
            <p:cNvPr id="188285" name="AutoShape 53"/>
            <p:cNvSpPr>
              <a:spLocks noChangeArrowheads="1"/>
            </p:cNvSpPr>
            <p:nvPr/>
          </p:nvSpPr>
          <p:spPr bwMode="auto">
            <a:xfrm>
              <a:off x="1680" y="350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86" name="Group 54"/>
            <p:cNvGrpSpPr>
              <a:grpSpLocks/>
            </p:cNvGrpSpPr>
            <p:nvPr/>
          </p:nvGrpSpPr>
          <p:grpSpPr bwMode="auto">
            <a:xfrm>
              <a:off x="1708" y="3542"/>
              <a:ext cx="88" cy="72"/>
              <a:chOff x="912" y="1410"/>
              <a:chExt cx="136" cy="112"/>
            </a:xfrm>
          </p:grpSpPr>
          <p:sp>
            <p:nvSpPr>
              <p:cNvPr id="188287" name="Line 55"/>
              <p:cNvSpPr>
                <a:spLocks noChangeShapeType="1"/>
              </p:cNvSpPr>
              <p:nvPr/>
            </p:nvSpPr>
            <p:spPr bwMode="auto">
              <a:xfrm>
                <a:off x="912" y="1440"/>
                <a:ext cx="0" cy="48"/>
              </a:xfrm>
              <a:prstGeom prst="line">
                <a:avLst/>
              </a:prstGeom>
              <a:noFill/>
              <a:ln w="9525">
                <a:solidFill>
                  <a:schemeClr val="tx1"/>
                </a:solidFill>
                <a:round/>
                <a:headEnd/>
                <a:tailEnd/>
              </a:ln>
            </p:spPr>
            <p:txBody>
              <a:bodyPr/>
              <a:lstStyle/>
              <a:p>
                <a:endParaRPr lang="en-US"/>
              </a:p>
            </p:txBody>
          </p:sp>
          <p:sp>
            <p:nvSpPr>
              <p:cNvPr id="188288" name="Line 56"/>
              <p:cNvSpPr>
                <a:spLocks noChangeShapeType="1"/>
              </p:cNvSpPr>
              <p:nvPr/>
            </p:nvSpPr>
            <p:spPr bwMode="auto">
              <a:xfrm rot="-5400000">
                <a:off x="940" y="1422"/>
                <a:ext cx="0" cy="48"/>
              </a:xfrm>
              <a:prstGeom prst="line">
                <a:avLst/>
              </a:prstGeom>
              <a:noFill/>
              <a:ln w="9525">
                <a:solidFill>
                  <a:schemeClr val="tx1"/>
                </a:solidFill>
                <a:round/>
                <a:headEnd/>
                <a:tailEnd/>
              </a:ln>
            </p:spPr>
            <p:txBody>
              <a:bodyPr/>
              <a:lstStyle/>
              <a:p>
                <a:endParaRPr lang="en-US"/>
              </a:p>
            </p:txBody>
          </p:sp>
          <p:sp>
            <p:nvSpPr>
              <p:cNvPr id="188289" name="Line 57"/>
              <p:cNvSpPr>
                <a:spLocks noChangeShapeType="1"/>
              </p:cNvSpPr>
              <p:nvPr/>
            </p:nvSpPr>
            <p:spPr bwMode="auto">
              <a:xfrm rot="-5400000">
                <a:off x="940" y="1458"/>
                <a:ext cx="0" cy="48"/>
              </a:xfrm>
              <a:prstGeom prst="line">
                <a:avLst/>
              </a:prstGeom>
              <a:noFill/>
              <a:ln w="9525">
                <a:solidFill>
                  <a:schemeClr val="tx1"/>
                </a:solidFill>
                <a:round/>
                <a:headEnd/>
                <a:tailEnd/>
              </a:ln>
            </p:spPr>
            <p:txBody>
              <a:bodyPr/>
              <a:lstStyle/>
              <a:p>
                <a:endParaRPr lang="en-US"/>
              </a:p>
            </p:txBody>
          </p:sp>
          <p:sp>
            <p:nvSpPr>
              <p:cNvPr id="188290" name="Line 58"/>
              <p:cNvSpPr>
                <a:spLocks noChangeShapeType="1"/>
              </p:cNvSpPr>
              <p:nvPr/>
            </p:nvSpPr>
            <p:spPr bwMode="auto">
              <a:xfrm rot="2700000">
                <a:off x="978" y="1406"/>
                <a:ext cx="0" cy="48"/>
              </a:xfrm>
              <a:prstGeom prst="line">
                <a:avLst/>
              </a:prstGeom>
              <a:noFill/>
              <a:ln w="9525">
                <a:solidFill>
                  <a:schemeClr val="tx1"/>
                </a:solidFill>
                <a:round/>
                <a:headEnd/>
                <a:tailEnd/>
              </a:ln>
            </p:spPr>
            <p:txBody>
              <a:bodyPr/>
              <a:lstStyle/>
              <a:p>
                <a:endParaRPr lang="en-US"/>
              </a:p>
            </p:txBody>
          </p:sp>
          <p:sp>
            <p:nvSpPr>
              <p:cNvPr id="188291" name="Line 59"/>
              <p:cNvSpPr>
                <a:spLocks noChangeShapeType="1"/>
              </p:cNvSpPr>
              <p:nvPr/>
            </p:nvSpPr>
            <p:spPr bwMode="auto">
              <a:xfrm rot="-2700000">
                <a:off x="978" y="1474"/>
                <a:ext cx="0" cy="48"/>
              </a:xfrm>
              <a:prstGeom prst="line">
                <a:avLst/>
              </a:prstGeom>
              <a:noFill/>
              <a:ln w="9525">
                <a:solidFill>
                  <a:schemeClr val="tx1"/>
                </a:solidFill>
                <a:round/>
                <a:headEnd/>
                <a:tailEnd/>
              </a:ln>
            </p:spPr>
            <p:txBody>
              <a:bodyPr/>
              <a:lstStyle/>
              <a:p>
                <a:endParaRPr lang="en-US"/>
              </a:p>
            </p:txBody>
          </p:sp>
          <p:sp>
            <p:nvSpPr>
              <p:cNvPr id="188292" name="Line 60"/>
              <p:cNvSpPr>
                <a:spLocks noChangeShapeType="1"/>
              </p:cNvSpPr>
              <p:nvPr/>
            </p:nvSpPr>
            <p:spPr bwMode="auto">
              <a:xfrm>
                <a:off x="996" y="1410"/>
                <a:ext cx="0" cy="109"/>
              </a:xfrm>
              <a:prstGeom prst="line">
                <a:avLst/>
              </a:prstGeom>
              <a:noFill/>
              <a:ln w="9525">
                <a:solidFill>
                  <a:schemeClr val="tx1"/>
                </a:solidFill>
                <a:round/>
                <a:headEnd/>
                <a:tailEnd/>
              </a:ln>
            </p:spPr>
            <p:txBody>
              <a:bodyPr/>
              <a:lstStyle/>
              <a:p>
                <a:endParaRPr lang="en-US"/>
              </a:p>
            </p:txBody>
          </p:sp>
          <p:sp>
            <p:nvSpPr>
              <p:cNvPr id="188293" name="Line 61"/>
              <p:cNvSpPr>
                <a:spLocks noChangeShapeType="1"/>
              </p:cNvSpPr>
              <p:nvPr/>
            </p:nvSpPr>
            <p:spPr bwMode="auto">
              <a:xfrm rot="-5400000">
                <a:off x="1024" y="1440"/>
                <a:ext cx="0" cy="48"/>
              </a:xfrm>
              <a:prstGeom prst="line">
                <a:avLst/>
              </a:prstGeom>
              <a:noFill/>
              <a:ln w="9525">
                <a:solidFill>
                  <a:schemeClr val="tx1"/>
                </a:solidFill>
                <a:round/>
                <a:headEnd/>
                <a:tailEnd/>
              </a:ln>
            </p:spPr>
            <p:txBody>
              <a:bodyPr/>
              <a:lstStyle/>
              <a:p>
                <a:endParaRPr lang="en-US"/>
              </a:p>
            </p:txBody>
          </p:sp>
          <p:sp>
            <p:nvSpPr>
              <p:cNvPr id="188294" name="Line 62"/>
              <p:cNvSpPr>
                <a:spLocks noChangeShapeType="1"/>
              </p:cNvSpPr>
              <p:nvPr/>
            </p:nvSpPr>
            <p:spPr bwMode="auto">
              <a:xfrm rot="-5400000">
                <a:off x="1024" y="1416"/>
                <a:ext cx="0" cy="48"/>
              </a:xfrm>
              <a:prstGeom prst="line">
                <a:avLst/>
              </a:prstGeom>
              <a:noFill/>
              <a:ln w="9525">
                <a:solidFill>
                  <a:schemeClr val="tx1"/>
                </a:solidFill>
                <a:round/>
                <a:headEnd/>
                <a:tailEnd/>
              </a:ln>
            </p:spPr>
            <p:txBody>
              <a:bodyPr/>
              <a:lstStyle/>
              <a:p>
                <a:endParaRPr lang="en-US"/>
              </a:p>
            </p:txBody>
          </p:sp>
          <p:sp>
            <p:nvSpPr>
              <p:cNvPr id="188295" name="Line 63"/>
              <p:cNvSpPr>
                <a:spLocks noChangeShapeType="1"/>
              </p:cNvSpPr>
              <p:nvPr/>
            </p:nvSpPr>
            <p:spPr bwMode="auto">
              <a:xfrm rot="-5400000">
                <a:off x="1024" y="1464"/>
                <a:ext cx="0" cy="48"/>
              </a:xfrm>
              <a:prstGeom prst="line">
                <a:avLst/>
              </a:prstGeom>
              <a:noFill/>
              <a:ln w="9525">
                <a:solidFill>
                  <a:schemeClr val="tx1"/>
                </a:solidFill>
                <a:round/>
                <a:headEnd/>
                <a:tailEnd/>
              </a:ln>
            </p:spPr>
            <p:txBody>
              <a:bodyPr/>
              <a:lstStyle/>
              <a:p>
                <a:endParaRPr lang="en-US"/>
              </a:p>
            </p:txBody>
          </p:sp>
        </p:grpSp>
      </p:grpSp>
      <p:sp>
        <p:nvSpPr>
          <p:cNvPr id="187414" name="Text Box 64"/>
          <p:cNvSpPr txBox="1">
            <a:spLocks noChangeArrowheads="1"/>
          </p:cNvSpPr>
          <p:nvPr/>
        </p:nvSpPr>
        <p:spPr bwMode="auto">
          <a:xfrm>
            <a:off x="2819400" y="21907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RECRUITING-WILLING</a:t>
            </a:r>
            <a:endParaRPr lang="en-US" sz="900" b="1"/>
          </a:p>
        </p:txBody>
      </p:sp>
      <p:sp>
        <p:nvSpPr>
          <p:cNvPr id="187415" name="Text Box 65"/>
          <p:cNvSpPr txBox="1">
            <a:spLocks noChangeArrowheads="1"/>
          </p:cNvSpPr>
          <p:nvPr/>
        </p:nvSpPr>
        <p:spPr bwMode="auto">
          <a:xfrm>
            <a:off x="2819400" y="24669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RECRUITING-COERCED</a:t>
            </a:r>
            <a:endParaRPr lang="en-US" sz="900" b="1"/>
          </a:p>
        </p:txBody>
      </p:sp>
      <p:sp>
        <p:nvSpPr>
          <p:cNvPr id="187416" name="Text Box 66"/>
          <p:cNvSpPr txBox="1">
            <a:spLocks noChangeArrowheads="1"/>
          </p:cNvSpPr>
          <p:nvPr/>
        </p:nvSpPr>
        <p:spPr bwMode="auto">
          <a:xfrm>
            <a:off x="2819400" y="7810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ROADBLOCK</a:t>
            </a:r>
            <a:endParaRPr lang="en-US" sz="1000" b="1"/>
          </a:p>
        </p:txBody>
      </p:sp>
      <p:grpSp>
        <p:nvGrpSpPr>
          <p:cNvPr id="187417" name="Group 67"/>
          <p:cNvGrpSpPr>
            <a:grpSpLocks/>
          </p:cNvGrpSpPr>
          <p:nvPr/>
        </p:nvGrpSpPr>
        <p:grpSpPr bwMode="auto">
          <a:xfrm>
            <a:off x="2895600" y="806450"/>
            <a:ext cx="228600" cy="228600"/>
            <a:chOff x="1920" y="3504"/>
            <a:chExt cx="144" cy="144"/>
          </a:xfrm>
        </p:grpSpPr>
        <p:sp>
          <p:nvSpPr>
            <p:cNvPr id="188279" name="AutoShape 68"/>
            <p:cNvSpPr>
              <a:spLocks noChangeArrowheads="1"/>
            </p:cNvSpPr>
            <p:nvPr/>
          </p:nvSpPr>
          <p:spPr bwMode="auto">
            <a:xfrm>
              <a:off x="1920" y="350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80" name="Group 69"/>
            <p:cNvGrpSpPr>
              <a:grpSpLocks/>
            </p:cNvGrpSpPr>
            <p:nvPr/>
          </p:nvGrpSpPr>
          <p:grpSpPr bwMode="auto">
            <a:xfrm>
              <a:off x="1962" y="3548"/>
              <a:ext cx="58" cy="58"/>
              <a:chOff x="1958" y="3782"/>
              <a:chExt cx="58" cy="58"/>
            </a:xfrm>
          </p:grpSpPr>
          <p:sp>
            <p:nvSpPr>
              <p:cNvPr id="188281" name="Line 70"/>
              <p:cNvSpPr>
                <a:spLocks noChangeShapeType="1"/>
              </p:cNvSpPr>
              <p:nvPr/>
            </p:nvSpPr>
            <p:spPr bwMode="auto">
              <a:xfrm>
                <a:off x="1968" y="3782"/>
                <a:ext cx="48" cy="48"/>
              </a:xfrm>
              <a:prstGeom prst="line">
                <a:avLst/>
              </a:prstGeom>
              <a:noFill/>
              <a:ln w="6350">
                <a:solidFill>
                  <a:schemeClr val="tx1"/>
                </a:solidFill>
                <a:round/>
                <a:headEnd/>
                <a:tailEnd/>
              </a:ln>
            </p:spPr>
            <p:txBody>
              <a:bodyPr/>
              <a:lstStyle/>
              <a:p>
                <a:endParaRPr lang="en-US"/>
              </a:p>
            </p:txBody>
          </p:sp>
          <p:sp>
            <p:nvSpPr>
              <p:cNvPr id="188282" name="Line 71"/>
              <p:cNvSpPr>
                <a:spLocks noChangeShapeType="1"/>
              </p:cNvSpPr>
              <p:nvPr/>
            </p:nvSpPr>
            <p:spPr bwMode="auto">
              <a:xfrm>
                <a:off x="1958" y="3792"/>
                <a:ext cx="48" cy="48"/>
              </a:xfrm>
              <a:prstGeom prst="line">
                <a:avLst/>
              </a:prstGeom>
              <a:noFill/>
              <a:ln w="6350">
                <a:solidFill>
                  <a:schemeClr val="tx1"/>
                </a:solidFill>
                <a:round/>
                <a:headEnd/>
                <a:tailEnd/>
              </a:ln>
            </p:spPr>
            <p:txBody>
              <a:bodyPr/>
              <a:lstStyle/>
              <a:p>
                <a:endParaRPr lang="en-US"/>
              </a:p>
            </p:txBody>
          </p:sp>
          <p:sp>
            <p:nvSpPr>
              <p:cNvPr id="188283" name="Line 72"/>
              <p:cNvSpPr>
                <a:spLocks noChangeShapeType="1"/>
              </p:cNvSpPr>
              <p:nvPr/>
            </p:nvSpPr>
            <p:spPr bwMode="auto">
              <a:xfrm rot="5400000">
                <a:off x="1968" y="3792"/>
                <a:ext cx="48" cy="48"/>
              </a:xfrm>
              <a:prstGeom prst="line">
                <a:avLst/>
              </a:prstGeom>
              <a:noFill/>
              <a:ln w="6350">
                <a:solidFill>
                  <a:schemeClr val="tx1"/>
                </a:solidFill>
                <a:round/>
                <a:headEnd/>
                <a:tailEnd/>
              </a:ln>
            </p:spPr>
            <p:txBody>
              <a:bodyPr/>
              <a:lstStyle/>
              <a:p>
                <a:endParaRPr lang="en-US"/>
              </a:p>
            </p:txBody>
          </p:sp>
          <p:sp>
            <p:nvSpPr>
              <p:cNvPr id="188284" name="Line 73"/>
              <p:cNvSpPr>
                <a:spLocks noChangeShapeType="1"/>
              </p:cNvSpPr>
              <p:nvPr/>
            </p:nvSpPr>
            <p:spPr bwMode="auto">
              <a:xfrm rot="5400000">
                <a:off x="1958" y="3782"/>
                <a:ext cx="48" cy="48"/>
              </a:xfrm>
              <a:prstGeom prst="line">
                <a:avLst/>
              </a:prstGeom>
              <a:noFill/>
              <a:ln w="6350">
                <a:solidFill>
                  <a:schemeClr val="tx1"/>
                </a:solidFill>
                <a:round/>
                <a:headEnd/>
                <a:tailEnd/>
              </a:ln>
            </p:spPr>
            <p:txBody>
              <a:bodyPr/>
              <a:lstStyle/>
              <a:p>
                <a:endParaRPr lang="en-US"/>
              </a:p>
            </p:txBody>
          </p:sp>
        </p:grpSp>
      </p:grpSp>
      <p:sp>
        <p:nvSpPr>
          <p:cNvPr id="187418" name="Text Box 74"/>
          <p:cNvSpPr txBox="1">
            <a:spLocks noChangeArrowheads="1"/>
          </p:cNvSpPr>
          <p:nvPr/>
        </p:nvSpPr>
        <p:spPr bwMode="auto">
          <a:xfrm>
            <a:off x="0" y="10509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ROCKET POO</a:t>
            </a:r>
            <a:endParaRPr lang="en-US" sz="1000" b="1"/>
          </a:p>
        </p:txBody>
      </p:sp>
      <p:grpSp>
        <p:nvGrpSpPr>
          <p:cNvPr id="187419" name="Group 75"/>
          <p:cNvGrpSpPr>
            <a:grpSpLocks/>
          </p:cNvGrpSpPr>
          <p:nvPr/>
        </p:nvGrpSpPr>
        <p:grpSpPr bwMode="auto">
          <a:xfrm>
            <a:off x="76200" y="1069975"/>
            <a:ext cx="228600" cy="228600"/>
            <a:chOff x="1008" y="3648"/>
            <a:chExt cx="144" cy="144"/>
          </a:xfrm>
        </p:grpSpPr>
        <p:sp>
          <p:nvSpPr>
            <p:cNvPr id="188267" name="AutoShape 76"/>
            <p:cNvSpPr>
              <a:spLocks noChangeArrowheads="1"/>
            </p:cNvSpPr>
            <p:nvPr/>
          </p:nvSpPr>
          <p:spPr bwMode="auto">
            <a:xfrm>
              <a:off x="1008" y="364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68" name="Group 77"/>
            <p:cNvGrpSpPr>
              <a:grpSpLocks/>
            </p:cNvGrpSpPr>
            <p:nvPr/>
          </p:nvGrpSpPr>
          <p:grpSpPr bwMode="auto">
            <a:xfrm>
              <a:off x="1057" y="3672"/>
              <a:ext cx="41" cy="97"/>
              <a:chOff x="864" y="3674"/>
              <a:chExt cx="41" cy="97"/>
            </a:xfrm>
          </p:grpSpPr>
          <p:grpSp>
            <p:nvGrpSpPr>
              <p:cNvPr id="188269" name="Group 78"/>
              <p:cNvGrpSpPr>
                <a:grpSpLocks/>
              </p:cNvGrpSpPr>
              <p:nvPr/>
            </p:nvGrpSpPr>
            <p:grpSpPr bwMode="auto">
              <a:xfrm>
                <a:off x="864" y="3674"/>
                <a:ext cx="41" cy="52"/>
                <a:chOff x="1730" y="3323"/>
                <a:chExt cx="41" cy="52"/>
              </a:xfrm>
            </p:grpSpPr>
            <p:sp>
              <p:nvSpPr>
                <p:cNvPr id="188276" name="Line 79"/>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277" name="Line 80"/>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278" name="Line 81"/>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270" name="Line 82"/>
              <p:cNvSpPr>
                <a:spLocks noChangeShapeType="1"/>
              </p:cNvSpPr>
              <p:nvPr/>
            </p:nvSpPr>
            <p:spPr bwMode="auto">
              <a:xfrm rot="16200000" flipH="1">
                <a:off x="853" y="3743"/>
                <a:ext cx="29" cy="0"/>
              </a:xfrm>
              <a:prstGeom prst="line">
                <a:avLst/>
              </a:prstGeom>
              <a:noFill/>
              <a:ln w="12700">
                <a:solidFill>
                  <a:schemeClr val="tx1"/>
                </a:solidFill>
                <a:round/>
                <a:headEnd/>
                <a:tailEnd/>
              </a:ln>
            </p:spPr>
            <p:txBody>
              <a:bodyPr/>
              <a:lstStyle/>
              <a:p>
                <a:endParaRPr lang="en-US"/>
              </a:p>
            </p:txBody>
          </p:sp>
          <p:sp>
            <p:nvSpPr>
              <p:cNvPr id="188271" name="Line 83"/>
              <p:cNvSpPr>
                <a:spLocks noChangeShapeType="1"/>
              </p:cNvSpPr>
              <p:nvPr/>
            </p:nvSpPr>
            <p:spPr bwMode="auto">
              <a:xfrm rot="16200000" flipH="1">
                <a:off x="887" y="3743"/>
                <a:ext cx="29" cy="0"/>
              </a:xfrm>
              <a:prstGeom prst="line">
                <a:avLst/>
              </a:prstGeom>
              <a:noFill/>
              <a:ln w="12700">
                <a:solidFill>
                  <a:schemeClr val="tx1"/>
                </a:solidFill>
                <a:round/>
                <a:headEnd/>
                <a:tailEnd/>
              </a:ln>
            </p:spPr>
            <p:txBody>
              <a:bodyPr/>
              <a:lstStyle/>
              <a:p>
                <a:endParaRPr lang="en-US"/>
              </a:p>
            </p:txBody>
          </p:sp>
          <p:grpSp>
            <p:nvGrpSpPr>
              <p:cNvPr id="188272" name="Group 84"/>
              <p:cNvGrpSpPr>
                <a:grpSpLocks/>
              </p:cNvGrpSpPr>
              <p:nvPr/>
            </p:nvGrpSpPr>
            <p:grpSpPr bwMode="auto">
              <a:xfrm>
                <a:off x="864" y="3696"/>
                <a:ext cx="41" cy="75"/>
                <a:chOff x="960" y="3840"/>
                <a:chExt cx="41" cy="75"/>
              </a:xfrm>
            </p:grpSpPr>
            <p:sp>
              <p:nvSpPr>
                <p:cNvPr id="188273" name="Line 85"/>
                <p:cNvSpPr>
                  <a:spLocks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8274" name="Line 86"/>
                <p:cNvSpPr>
                  <a:spLocks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8275" name="Line 87"/>
                <p:cNvSpPr>
                  <a:spLocks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sp>
        <p:nvSpPr>
          <p:cNvPr id="187420" name="Text Box 88"/>
          <p:cNvSpPr txBox="1">
            <a:spLocks noChangeArrowheads="1"/>
          </p:cNvSpPr>
          <p:nvPr/>
        </p:nvSpPr>
        <p:spPr bwMode="auto">
          <a:xfrm>
            <a:off x="0" y="41338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SAFE HOUSE</a:t>
            </a:r>
            <a:endParaRPr lang="en-US" sz="1000" b="1"/>
          </a:p>
        </p:txBody>
      </p:sp>
      <p:sp>
        <p:nvSpPr>
          <p:cNvPr id="187421" name="AutoShape 89"/>
          <p:cNvSpPr>
            <a:spLocks noChangeArrowheads="1"/>
          </p:cNvSpPr>
          <p:nvPr/>
        </p:nvSpPr>
        <p:spPr bwMode="auto">
          <a:xfrm>
            <a:off x="76200" y="415925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500"/>
              <a:t>SAFE</a:t>
            </a:r>
          </a:p>
        </p:txBody>
      </p:sp>
      <p:sp>
        <p:nvSpPr>
          <p:cNvPr id="187422" name="Text Box 90"/>
          <p:cNvSpPr txBox="1">
            <a:spLocks noChangeArrowheads="1"/>
          </p:cNvSpPr>
          <p:nvPr/>
        </p:nvSpPr>
        <p:spPr bwMode="auto">
          <a:xfrm>
            <a:off x="0" y="65659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OBSERVATION POST</a:t>
            </a:r>
            <a:endParaRPr lang="en-US" sz="900" b="1"/>
          </a:p>
        </p:txBody>
      </p:sp>
      <p:grpSp>
        <p:nvGrpSpPr>
          <p:cNvPr id="187423" name="Group 91"/>
          <p:cNvGrpSpPr>
            <a:grpSpLocks/>
          </p:cNvGrpSpPr>
          <p:nvPr/>
        </p:nvGrpSpPr>
        <p:grpSpPr bwMode="auto">
          <a:xfrm>
            <a:off x="76200" y="6591300"/>
            <a:ext cx="228600" cy="228600"/>
            <a:chOff x="1344" y="1872"/>
            <a:chExt cx="144" cy="144"/>
          </a:xfrm>
        </p:grpSpPr>
        <p:sp>
          <p:nvSpPr>
            <p:cNvPr id="188265" name="AutoShape 92"/>
            <p:cNvSpPr>
              <a:spLocks noChangeArrowheads="1"/>
            </p:cNvSpPr>
            <p:nvPr/>
          </p:nvSpPr>
          <p:spPr bwMode="auto">
            <a:xfrm>
              <a:off x="1344" y="187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266" name="AutoShape 93"/>
            <p:cNvSpPr>
              <a:spLocks noChangeArrowheads="1"/>
            </p:cNvSpPr>
            <p:nvPr/>
          </p:nvSpPr>
          <p:spPr bwMode="auto">
            <a:xfrm>
              <a:off x="1378" y="1901"/>
              <a:ext cx="75" cy="58"/>
            </a:xfrm>
            <a:prstGeom prst="triangle">
              <a:avLst>
                <a:gd name="adj" fmla="val 50000"/>
              </a:avLst>
            </a:prstGeom>
            <a:solidFill>
              <a:srgbClr val="FF3300"/>
            </a:solidFill>
            <a:ln w="12700">
              <a:solidFill>
                <a:schemeClr val="tx1"/>
              </a:solidFill>
              <a:miter lim="800000"/>
              <a:headEnd/>
              <a:tailEnd/>
            </a:ln>
          </p:spPr>
          <p:txBody>
            <a:bodyPr wrap="none" anchor="ctr"/>
            <a:lstStyle/>
            <a:p>
              <a:endParaRPr lang="en-US"/>
            </a:p>
          </p:txBody>
        </p:sp>
      </p:grpSp>
      <p:grpSp>
        <p:nvGrpSpPr>
          <p:cNvPr id="187424" name="Group 94"/>
          <p:cNvGrpSpPr>
            <a:grpSpLocks/>
          </p:cNvGrpSpPr>
          <p:nvPr/>
        </p:nvGrpSpPr>
        <p:grpSpPr bwMode="auto">
          <a:xfrm>
            <a:off x="76200" y="6289675"/>
            <a:ext cx="228600" cy="250825"/>
            <a:chOff x="2256" y="1824"/>
            <a:chExt cx="144" cy="158"/>
          </a:xfrm>
        </p:grpSpPr>
        <p:sp>
          <p:nvSpPr>
            <p:cNvPr id="188259" name="AutoShape 95"/>
            <p:cNvSpPr>
              <a:spLocks noChangeArrowheads="1"/>
            </p:cNvSpPr>
            <p:nvPr/>
          </p:nvSpPr>
          <p:spPr bwMode="auto">
            <a:xfrm>
              <a:off x="2256" y="183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60" name="Group 96"/>
            <p:cNvGrpSpPr>
              <a:grpSpLocks/>
            </p:cNvGrpSpPr>
            <p:nvPr/>
          </p:nvGrpSpPr>
          <p:grpSpPr bwMode="auto">
            <a:xfrm>
              <a:off x="2310" y="1892"/>
              <a:ext cx="35" cy="75"/>
              <a:chOff x="1826" y="2956"/>
              <a:chExt cx="46" cy="95"/>
            </a:xfrm>
          </p:grpSpPr>
          <p:sp>
            <p:nvSpPr>
              <p:cNvPr id="188262" name="Oval 97"/>
              <p:cNvSpPr>
                <a:spLocks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263" name="Line 98"/>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264" name="Line 99"/>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261" name="Text Box 100"/>
            <p:cNvSpPr txBox="1">
              <a:spLocks noChangeArrowheads="1"/>
            </p:cNvSpPr>
            <p:nvPr/>
          </p:nvSpPr>
          <p:spPr bwMode="auto">
            <a:xfrm>
              <a:off x="2260" y="1824"/>
              <a:ext cx="137" cy="96"/>
            </a:xfrm>
            <a:prstGeom prst="rect">
              <a:avLst/>
            </a:prstGeom>
            <a:noFill/>
            <a:ln w="9525">
              <a:noFill/>
              <a:miter lim="800000"/>
              <a:headEnd/>
              <a:tailEnd/>
            </a:ln>
          </p:spPr>
          <p:txBody>
            <a:bodyPr wrap="none">
              <a:spAutoFit/>
            </a:bodyPr>
            <a:lstStyle/>
            <a:p>
              <a:r>
                <a:rPr lang="en-US" sz="400"/>
                <a:t>K</a:t>
              </a:r>
            </a:p>
          </p:txBody>
        </p:sp>
      </p:grpSp>
      <p:grpSp>
        <p:nvGrpSpPr>
          <p:cNvPr id="187425" name="Group 101"/>
          <p:cNvGrpSpPr>
            <a:grpSpLocks/>
          </p:cNvGrpSpPr>
          <p:nvPr/>
        </p:nvGrpSpPr>
        <p:grpSpPr bwMode="auto">
          <a:xfrm>
            <a:off x="2892425" y="2206625"/>
            <a:ext cx="231775" cy="250825"/>
            <a:chOff x="2256" y="2352"/>
            <a:chExt cx="146" cy="158"/>
          </a:xfrm>
        </p:grpSpPr>
        <p:sp>
          <p:nvSpPr>
            <p:cNvPr id="188253" name="AutoShape 102"/>
            <p:cNvSpPr>
              <a:spLocks noChangeArrowheads="1"/>
            </p:cNvSpPr>
            <p:nvPr/>
          </p:nvSpPr>
          <p:spPr bwMode="auto">
            <a:xfrm>
              <a:off x="2258" y="236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54" name="Group 103"/>
            <p:cNvGrpSpPr>
              <a:grpSpLocks/>
            </p:cNvGrpSpPr>
            <p:nvPr/>
          </p:nvGrpSpPr>
          <p:grpSpPr bwMode="auto">
            <a:xfrm>
              <a:off x="2312" y="2420"/>
              <a:ext cx="35" cy="75"/>
              <a:chOff x="1826" y="2956"/>
              <a:chExt cx="46" cy="95"/>
            </a:xfrm>
          </p:grpSpPr>
          <p:sp>
            <p:nvSpPr>
              <p:cNvPr id="188256" name="Oval 104"/>
              <p:cNvSpPr>
                <a:spLocks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257" name="Line 105"/>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258" name="Line 106"/>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255" name="Text Box 107"/>
            <p:cNvSpPr txBox="1">
              <a:spLocks noChangeArrowheads="1"/>
            </p:cNvSpPr>
            <p:nvPr/>
          </p:nvSpPr>
          <p:spPr bwMode="auto">
            <a:xfrm>
              <a:off x="2256" y="2352"/>
              <a:ext cx="146" cy="96"/>
            </a:xfrm>
            <a:prstGeom prst="rect">
              <a:avLst/>
            </a:prstGeom>
            <a:noFill/>
            <a:ln w="9525">
              <a:noFill/>
              <a:miter lim="800000"/>
              <a:headEnd/>
              <a:tailEnd/>
            </a:ln>
          </p:spPr>
          <p:txBody>
            <a:bodyPr wrap="none">
              <a:spAutoFit/>
            </a:bodyPr>
            <a:lstStyle/>
            <a:p>
              <a:r>
                <a:rPr lang="en-US" sz="400"/>
                <a:t>W</a:t>
              </a:r>
            </a:p>
          </p:txBody>
        </p:sp>
      </p:grpSp>
      <p:grpSp>
        <p:nvGrpSpPr>
          <p:cNvPr id="187426" name="Group 108"/>
          <p:cNvGrpSpPr>
            <a:grpSpLocks/>
          </p:cNvGrpSpPr>
          <p:nvPr/>
        </p:nvGrpSpPr>
        <p:grpSpPr bwMode="auto">
          <a:xfrm>
            <a:off x="2892425" y="2470150"/>
            <a:ext cx="228600" cy="250825"/>
            <a:chOff x="2256" y="2544"/>
            <a:chExt cx="144" cy="158"/>
          </a:xfrm>
        </p:grpSpPr>
        <p:sp>
          <p:nvSpPr>
            <p:cNvPr id="188247" name="AutoShape 109"/>
            <p:cNvSpPr>
              <a:spLocks noChangeArrowheads="1"/>
            </p:cNvSpPr>
            <p:nvPr/>
          </p:nvSpPr>
          <p:spPr bwMode="auto">
            <a:xfrm>
              <a:off x="2256" y="255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48" name="Group 110"/>
            <p:cNvGrpSpPr>
              <a:grpSpLocks/>
            </p:cNvGrpSpPr>
            <p:nvPr/>
          </p:nvGrpSpPr>
          <p:grpSpPr bwMode="auto">
            <a:xfrm>
              <a:off x="2310" y="2612"/>
              <a:ext cx="35" cy="75"/>
              <a:chOff x="1826" y="2956"/>
              <a:chExt cx="46" cy="95"/>
            </a:xfrm>
          </p:grpSpPr>
          <p:sp>
            <p:nvSpPr>
              <p:cNvPr id="188250" name="Oval 111"/>
              <p:cNvSpPr>
                <a:spLocks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251" name="Line 112"/>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252" name="Line 113"/>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249" name="Text Box 114"/>
            <p:cNvSpPr txBox="1">
              <a:spLocks noChangeArrowheads="1"/>
            </p:cNvSpPr>
            <p:nvPr/>
          </p:nvSpPr>
          <p:spPr bwMode="auto">
            <a:xfrm>
              <a:off x="2258" y="2544"/>
              <a:ext cx="139" cy="96"/>
            </a:xfrm>
            <a:prstGeom prst="rect">
              <a:avLst/>
            </a:prstGeom>
            <a:noFill/>
            <a:ln w="9525">
              <a:noFill/>
              <a:miter lim="800000"/>
              <a:headEnd/>
              <a:tailEnd/>
            </a:ln>
          </p:spPr>
          <p:txBody>
            <a:bodyPr wrap="none">
              <a:spAutoFit/>
            </a:bodyPr>
            <a:lstStyle/>
            <a:p>
              <a:r>
                <a:rPr lang="en-US" sz="400"/>
                <a:t>C</a:t>
              </a:r>
            </a:p>
          </p:txBody>
        </p:sp>
      </p:grpSp>
      <p:sp>
        <p:nvSpPr>
          <p:cNvPr id="187427" name="Text Box 115"/>
          <p:cNvSpPr txBox="1">
            <a:spLocks noChangeArrowheads="1"/>
          </p:cNvSpPr>
          <p:nvPr/>
        </p:nvSpPr>
        <p:spPr bwMode="auto">
          <a:xfrm>
            <a:off x="2819400" y="4953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SPY</a:t>
            </a:r>
            <a:endParaRPr lang="en-US" sz="1000" b="1"/>
          </a:p>
        </p:txBody>
      </p:sp>
      <p:sp>
        <p:nvSpPr>
          <p:cNvPr id="187428" name="AutoShape 116"/>
          <p:cNvSpPr>
            <a:spLocks noChangeArrowheads="1"/>
          </p:cNvSpPr>
          <p:nvPr/>
        </p:nvSpPr>
        <p:spPr bwMode="auto">
          <a:xfrm>
            <a:off x="2895600" y="52070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500"/>
              <a:t>SPY</a:t>
            </a:r>
          </a:p>
        </p:txBody>
      </p:sp>
      <p:sp>
        <p:nvSpPr>
          <p:cNvPr id="187429" name="Text Box 117"/>
          <p:cNvSpPr txBox="1">
            <a:spLocks noChangeArrowheads="1"/>
          </p:cNvSpPr>
          <p:nvPr/>
        </p:nvSpPr>
        <p:spPr bwMode="auto">
          <a:xfrm>
            <a:off x="0" y="7715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RPG POO/ TEAM</a:t>
            </a:r>
            <a:endParaRPr lang="en-US" sz="1000" b="1"/>
          </a:p>
        </p:txBody>
      </p:sp>
      <p:sp>
        <p:nvSpPr>
          <p:cNvPr id="187430" name="Text Box 118"/>
          <p:cNvSpPr txBox="1">
            <a:spLocks noChangeArrowheads="1"/>
          </p:cNvSpPr>
          <p:nvPr/>
        </p:nvSpPr>
        <p:spPr bwMode="auto">
          <a:xfrm>
            <a:off x="0" y="13239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SAF POO</a:t>
            </a:r>
            <a:endParaRPr lang="en-US" sz="1000" b="1"/>
          </a:p>
        </p:txBody>
      </p:sp>
      <p:grpSp>
        <p:nvGrpSpPr>
          <p:cNvPr id="187431" name="Group 119"/>
          <p:cNvGrpSpPr>
            <a:grpSpLocks/>
          </p:cNvGrpSpPr>
          <p:nvPr/>
        </p:nvGrpSpPr>
        <p:grpSpPr bwMode="auto">
          <a:xfrm>
            <a:off x="76200" y="796925"/>
            <a:ext cx="228600" cy="228600"/>
            <a:chOff x="1584" y="1680"/>
            <a:chExt cx="144" cy="144"/>
          </a:xfrm>
        </p:grpSpPr>
        <p:sp>
          <p:nvSpPr>
            <p:cNvPr id="188237" name="AutoShape 120"/>
            <p:cNvSpPr>
              <a:spLocks noChangeArrowheads="1"/>
            </p:cNvSpPr>
            <p:nvPr/>
          </p:nvSpPr>
          <p:spPr bwMode="auto">
            <a:xfrm>
              <a:off x="1584" y="16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38" name="Group 121"/>
            <p:cNvGrpSpPr>
              <a:grpSpLocks/>
            </p:cNvGrpSpPr>
            <p:nvPr/>
          </p:nvGrpSpPr>
          <p:grpSpPr bwMode="auto">
            <a:xfrm>
              <a:off x="1634" y="1703"/>
              <a:ext cx="41" cy="97"/>
              <a:chOff x="2016" y="1680"/>
              <a:chExt cx="41" cy="97"/>
            </a:xfrm>
          </p:grpSpPr>
          <p:grpSp>
            <p:nvGrpSpPr>
              <p:cNvPr id="188239" name="Group 122"/>
              <p:cNvGrpSpPr>
                <a:grpSpLocks/>
              </p:cNvGrpSpPr>
              <p:nvPr/>
            </p:nvGrpSpPr>
            <p:grpSpPr bwMode="auto">
              <a:xfrm>
                <a:off x="2016" y="1680"/>
                <a:ext cx="41" cy="52"/>
                <a:chOff x="1730" y="3323"/>
                <a:chExt cx="41" cy="52"/>
              </a:xfrm>
            </p:grpSpPr>
            <p:sp>
              <p:nvSpPr>
                <p:cNvPr id="188244" name="Line 123"/>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245" name="Line 124"/>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246" name="Line 125"/>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grpSp>
            <p:nvGrpSpPr>
              <p:cNvPr id="188240" name="Group 126"/>
              <p:cNvGrpSpPr>
                <a:grpSpLocks/>
              </p:cNvGrpSpPr>
              <p:nvPr/>
            </p:nvGrpSpPr>
            <p:grpSpPr bwMode="auto">
              <a:xfrm>
                <a:off x="2016" y="1702"/>
                <a:ext cx="41" cy="75"/>
                <a:chOff x="960" y="3840"/>
                <a:chExt cx="41" cy="75"/>
              </a:xfrm>
            </p:grpSpPr>
            <p:sp>
              <p:nvSpPr>
                <p:cNvPr id="188241" name="Line 127"/>
                <p:cNvSpPr>
                  <a:spLocks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8242" name="Line 128"/>
                <p:cNvSpPr>
                  <a:spLocks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8243" name="Line 129"/>
                <p:cNvSpPr>
                  <a:spLocks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grpSp>
        <p:nvGrpSpPr>
          <p:cNvPr id="187432" name="Group 130"/>
          <p:cNvGrpSpPr>
            <a:grpSpLocks/>
          </p:cNvGrpSpPr>
          <p:nvPr/>
        </p:nvGrpSpPr>
        <p:grpSpPr bwMode="auto">
          <a:xfrm>
            <a:off x="76200" y="1358900"/>
            <a:ext cx="228600" cy="228600"/>
            <a:chOff x="1296" y="1392"/>
            <a:chExt cx="144" cy="144"/>
          </a:xfrm>
        </p:grpSpPr>
        <p:sp>
          <p:nvSpPr>
            <p:cNvPr id="188232" name="AutoShape 131"/>
            <p:cNvSpPr>
              <a:spLocks noChangeArrowheads="1"/>
            </p:cNvSpPr>
            <p:nvPr/>
          </p:nvSpPr>
          <p:spPr bwMode="auto">
            <a:xfrm>
              <a:off x="1296" y="139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33" name="Group 132"/>
            <p:cNvGrpSpPr>
              <a:grpSpLocks/>
            </p:cNvGrpSpPr>
            <p:nvPr/>
          </p:nvGrpSpPr>
          <p:grpSpPr bwMode="auto">
            <a:xfrm>
              <a:off x="1346" y="1416"/>
              <a:ext cx="41" cy="98"/>
              <a:chOff x="1632" y="1392"/>
              <a:chExt cx="41" cy="98"/>
            </a:xfrm>
          </p:grpSpPr>
          <p:sp>
            <p:nvSpPr>
              <p:cNvPr id="188234" name="Line 133"/>
              <p:cNvSpPr>
                <a:spLocks noChangeShapeType="1"/>
              </p:cNvSpPr>
              <p:nvPr/>
            </p:nvSpPr>
            <p:spPr bwMode="auto">
              <a:xfrm>
                <a:off x="1650" y="1392"/>
                <a:ext cx="23" cy="23"/>
              </a:xfrm>
              <a:prstGeom prst="line">
                <a:avLst/>
              </a:prstGeom>
              <a:noFill/>
              <a:ln w="12700">
                <a:solidFill>
                  <a:schemeClr val="tx1"/>
                </a:solidFill>
                <a:round/>
                <a:headEnd/>
                <a:tailEnd/>
              </a:ln>
            </p:spPr>
            <p:txBody>
              <a:bodyPr/>
              <a:lstStyle/>
              <a:p>
                <a:endParaRPr lang="en-US"/>
              </a:p>
            </p:txBody>
          </p:sp>
          <p:sp>
            <p:nvSpPr>
              <p:cNvPr id="188235" name="Line 134"/>
              <p:cNvSpPr>
                <a:spLocks noChangeShapeType="1"/>
              </p:cNvSpPr>
              <p:nvPr/>
            </p:nvSpPr>
            <p:spPr bwMode="auto">
              <a:xfrm rot="5400000">
                <a:off x="1632" y="1393"/>
                <a:ext cx="23" cy="23"/>
              </a:xfrm>
              <a:prstGeom prst="line">
                <a:avLst/>
              </a:prstGeom>
              <a:noFill/>
              <a:ln w="12700">
                <a:solidFill>
                  <a:schemeClr val="tx1"/>
                </a:solidFill>
                <a:round/>
                <a:headEnd/>
                <a:tailEnd/>
              </a:ln>
            </p:spPr>
            <p:txBody>
              <a:bodyPr/>
              <a:lstStyle/>
              <a:p>
                <a:endParaRPr lang="en-US"/>
              </a:p>
            </p:txBody>
          </p:sp>
          <p:sp>
            <p:nvSpPr>
              <p:cNvPr id="188236" name="Line 135"/>
              <p:cNvSpPr>
                <a:spLocks noChangeShapeType="1"/>
              </p:cNvSpPr>
              <p:nvPr/>
            </p:nvSpPr>
            <p:spPr bwMode="auto">
              <a:xfrm>
                <a:off x="1654" y="1394"/>
                <a:ext cx="0" cy="96"/>
              </a:xfrm>
              <a:prstGeom prst="line">
                <a:avLst/>
              </a:prstGeom>
              <a:noFill/>
              <a:ln w="12700">
                <a:solidFill>
                  <a:schemeClr val="tx1"/>
                </a:solidFill>
                <a:round/>
                <a:headEnd/>
                <a:tailEnd/>
              </a:ln>
            </p:spPr>
            <p:txBody>
              <a:bodyPr/>
              <a:lstStyle/>
              <a:p>
                <a:endParaRPr lang="en-US"/>
              </a:p>
            </p:txBody>
          </p:sp>
        </p:grpSp>
      </p:grpSp>
      <p:sp>
        <p:nvSpPr>
          <p:cNvPr id="187433" name="Text Box 136"/>
          <p:cNvSpPr txBox="1">
            <a:spLocks noChangeArrowheads="1"/>
          </p:cNvSpPr>
          <p:nvPr/>
        </p:nvSpPr>
        <p:spPr bwMode="auto">
          <a:xfrm>
            <a:off x="0" y="24574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MINEFIELD</a:t>
            </a:r>
            <a:endParaRPr lang="en-US" sz="1000" b="1"/>
          </a:p>
        </p:txBody>
      </p:sp>
      <p:grpSp>
        <p:nvGrpSpPr>
          <p:cNvPr id="187434" name="Group 137"/>
          <p:cNvGrpSpPr>
            <a:grpSpLocks/>
          </p:cNvGrpSpPr>
          <p:nvPr/>
        </p:nvGrpSpPr>
        <p:grpSpPr bwMode="auto">
          <a:xfrm>
            <a:off x="76200" y="2482850"/>
            <a:ext cx="228600" cy="228600"/>
            <a:chOff x="1248" y="1488"/>
            <a:chExt cx="144" cy="144"/>
          </a:xfrm>
        </p:grpSpPr>
        <p:sp>
          <p:nvSpPr>
            <p:cNvPr id="188226" name="AutoShape 138"/>
            <p:cNvSpPr>
              <a:spLocks noChangeArrowheads="1"/>
            </p:cNvSpPr>
            <p:nvPr/>
          </p:nvSpPr>
          <p:spPr bwMode="auto">
            <a:xfrm>
              <a:off x="1248" y="14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27" name="Group 139"/>
            <p:cNvGrpSpPr>
              <a:grpSpLocks/>
            </p:cNvGrpSpPr>
            <p:nvPr/>
          </p:nvGrpSpPr>
          <p:grpSpPr bwMode="auto">
            <a:xfrm>
              <a:off x="1272" y="1542"/>
              <a:ext cx="96" cy="35"/>
              <a:chOff x="822" y="1764"/>
              <a:chExt cx="96" cy="35"/>
            </a:xfrm>
          </p:grpSpPr>
          <p:sp>
            <p:nvSpPr>
              <p:cNvPr id="188228" name="Rectangle 140"/>
              <p:cNvSpPr>
                <a:spLocks noChangeArrowheads="1"/>
              </p:cNvSpPr>
              <p:nvPr/>
            </p:nvSpPr>
            <p:spPr bwMode="auto">
              <a:xfrm>
                <a:off x="822" y="1764"/>
                <a:ext cx="96" cy="35"/>
              </a:xfrm>
              <a:prstGeom prst="rect">
                <a:avLst/>
              </a:prstGeom>
              <a:noFill/>
              <a:ln w="9525">
                <a:solidFill>
                  <a:schemeClr val="tx1"/>
                </a:solidFill>
                <a:miter lim="800000"/>
                <a:headEnd/>
                <a:tailEnd/>
              </a:ln>
            </p:spPr>
            <p:txBody>
              <a:bodyPr wrap="none" anchor="ctr"/>
              <a:lstStyle/>
              <a:p>
                <a:endParaRPr lang="en-US"/>
              </a:p>
            </p:txBody>
          </p:sp>
          <p:sp>
            <p:nvSpPr>
              <p:cNvPr id="188229" name="Oval 141"/>
              <p:cNvSpPr>
                <a:spLocks noChangeArrowheads="1"/>
              </p:cNvSpPr>
              <p:nvPr/>
            </p:nvSpPr>
            <p:spPr bwMode="auto">
              <a:xfrm>
                <a:off x="836"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8230" name="Oval 142"/>
              <p:cNvSpPr>
                <a:spLocks noChangeArrowheads="1"/>
              </p:cNvSpPr>
              <p:nvPr/>
            </p:nvSpPr>
            <p:spPr bwMode="auto">
              <a:xfrm>
                <a:off x="864"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8231" name="Oval 143"/>
              <p:cNvSpPr>
                <a:spLocks noChangeArrowheads="1"/>
              </p:cNvSpPr>
              <p:nvPr/>
            </p:nvSpPr>
            <p:spPr bwMode="auto">
              <a:xfrm>
                <a:off x="892" y="1776"/>
                <a:ext cx="12" cy="12"/>
              </a:xfrm>
              <a:prstGeom prst="ellipse">
                <a:avLst/>
              </a:prstGeom>
              <a:solidFill>
                <a:srgbClr val="000000"/>
              </a:solidFill>
              <a:ln w="9525">
                <a:solidFill>
                  <a:schemeClr val="tx1"/>
                </a:solidFill>
                <a:round/>
                <a:headEnd/>
                <a:tailEnd/>
              </a:ln>
            </p:spPr>
            <p:txBody>
              <a:bodyPr wrap="none" anchor="ctr"/>
              <a:lstStyle/>
              <a:p>
                <a:endParaRPr lang="en-US"/>
              </a:p>
            </p:txBody>
          </p:sp>
        </p:grpSp>
      </p:grpSp>
      <p:sp>
        <p:nvSpPr>
          <p:cNvPr id="187435" name="Text Box 144"/>
          <p:cNvSpPr txBox="1">
            <a:spLocks noChangeArrowheads="1"/>
          </p:cNvSpPr>
          <p:nvPr/>
        </p:nvSpPr>
        <p:spPr bwMode="auto">
          <a:xfrm>
            <a:off x="0" y="49371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AIF VEHICLE</a:t>
            </a:r>
            <a:endParaRPr lang="en-US" sz="1000" b="1"/>
          </a:p>
        </p:txBody>
      </p:sp>
      <p:grpSp>
        <p:nvGrpSpPr>
          <p:cNvPr id="187436" name="Group 145"/>
          <p:cNvGrpSpPr>
            <a:grpSpLocks/>
          </p:cNvGrpSpPr>
          <p:nvPr/>
        </p:nvGrpSpPr>
        <p:grpSpPr bwMode="auto">
          <a:xfrm>
            <a:off x="76200" y="4962525"/>
            <a:ext cx="228600" cy="228600"/>
            <a:chOff x="1776" y="1776"/>
            <a:chExt cx="144" cy="144"/>
          </a:xfrm>
        </p:grpSpPr>
        <p:sp>
          <p:nvSpPr>
            <p:cNvPr id="188221" name="AutoShape 146"/>
            <p:cNvSpPr>
              <a:spLocks noChangeArrowheads="1"/>
            </p:cNvSpPr>
            <p:nvPr/>
          </p:nvSpPr>
          <p:spPr bwMode="auto">
            <a:xfrm>
              <a:off x="1776" y="177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22" name="Group 147"/>
            <p:cNvGrpSpPr>
              <a:grpSpLocks/>
            </p:cNvGrpSpPr>
            <p:nvPr/>
          </p:nvGrpSpPr>
          <p:grpSpPr bwMode="auto">
            <a:xfrm>
              <a:off x="1822" y="1855"/>
              <a:ext cx="50" cy="17"/>
              <a:chOff x="1772" y="3560"/>
              <a:chExt cx="50" cy="17"/>
            </a:xfrm>
          </p:grpSpPr>
          <p:sp>
            <p:nvSpPr>
              <p:cNvPr id="188223" name="Line 148"/>
              <p:cNvSpPr>
                <a:spLocks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8224" name="Oval 149"/>
              <p:cNvSpPr>
                <a:spLocks noChangeArrowheads="1"/>
              </p:cNvSpPr>
              <p:nvPr/>
            </p:nvSpPr>
            <p:spPr bwMode="auto">
              <a:xfrm>
                <a:off x="1805" y="3560"/>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225" name="Oval 150"/>
              <p:cNvSpPr>
                <a:spLocks noChangeArrowheads="1"/>
              </p:cNvSpPr>
              <p:nvPr/>
            </p:nvSpPr>
            <p:spPr bwMode="auto">
              <a:xfrm>
                <a:off x="1772" y="3560"/>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grpSp>
      <p:sp>
        <p:nvSpPr>
          <p:cNvPr id="187437" name="Text Box 151"/>
          <p:cNvSpPr txBox="1">
            <a:spLocks noChangeArrowheads="1"/>
          </p:cNvSpPr>
          <p:nvPr/>
        </p:nvSpPr>
        <p:spPr bwMode="auto">
          <a:xfrm>
            <a:off x="0" y="16097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SUSPECTED POO</a:t>
            </a:r>
            <a:endParaRPr lang="en-US" sz="1000" b="1"/>
          </a:p>
        </p:txBody>
      </p:sp>
      <p:grpSp>
        <p:nvGrpSpPr>
          <p:cNvPr id="187438" name="Group 152"/>
          <p:cNvGrpSpPr>
            <a:grpSpLocks/>
          </p:cNvGrpSpPr>
          <p:nvPr/>
        </p:nvGrpSpPr>
        <p:grpSpPr bwMode="auto">
          <a:xfrm>
            <a:off x="85725" y="1638300"/>
            <a:ext cx="228600" cy="228600"/>
            <a:chOff x="1920" y="3120"/>
            <a:chExt cx="144" cy="144"/>
          </a:xfrm>
        </p:grpSpPr>
        <p:sp>
          <p:nvSpPr>
            <p:cNvPr id="188214" name="AutoShape 153"/>
            <p:cNvSpPr>
              <a:spLocks noChangeArrowheads="1"/>
            </p:cNvSpPr>
            <p:nvPr/>
          </p:nvSpPr>
          <p:spPr bwMode="auto">
            <a:xfrm>
              <a:off x="1920" y="3120"/>
              <a:ext cx="144" cy="144"/>
            </a:xfrm>
            <a:prstGeom prst="diamond">
              <a:avLst/>
            </a:prstGeom>
            <a:solidFill>
              <a:srgbClr val="FF3300">
                <a:alpha val="52156"/>
              </a:srgbClr>
            </a:solidFill>
            <a:ln w="12700">
              <a:solidFill>
                <a:schemeClr val="tx1"/>
              </a:solidFill>
              <a:miter lim="800000"/>
              <a:headEnd/>
              <a:tailEnd/>
            </a:ln>
          </p:spPr>
          <p:txBody>
            <a:bodyPr wrap="none" anchor="ctr"/>
            <a:lstStyle/>
            <a:p>
              <a:pPr algn="ctr"/>
              <a:endParaRPr lang="en-US" sz="900" b="1">
                <a:solidFill>
                  <a:schemeClr val="bg1"/>
                </a:solidFill>
              </a:endParaRPr>
            </a:p>
          </p:txBody>
        </p:sp>
        <p:grpSp>
          <p:nvGrpSpPr>
            <p:cNvPr id="188215" name="Group 154"/>
            <p:cNvGrpSpPr>
              <a:grpSpLocks/>
            </p:cNvGrpSpPr>
            <p:nvPr/>
          </p:nvGrpSpPr>
          <p:grpSpPr bwMode="auto">
            <a:xfrm>
              <a:off x="1969" y="3149"/>
              <a:ext cx="41" cy="77"/>
              <a:chOff x="1872" y="2976"/>
              <a:chExt cx="41" cy="77"/>
            </a:xfrm>
          </p:grpSpPr>
          <p:grpSp>
            <p:nvGrpSpPr>
              <p:cNvPr id="188216" name="Group 155"/>
              <p:cNvGrpSpPr>
                <a:grpSpLocks/>
              </p:cNvGrpSpPr>
              <p:nvPr/>
            </p:nvGrpSpPr>
            <p:grpSpPr bwMode="auto">
              <a:xfrm>
                <a:off x="1872" y="2976"/>
                <a:ext cx="41" cy="52"/>
                <a:chOff x="1730" y="3323"/>
                <a:chExt cx="41" cy="52"/>
              </a:xfrm>
            </p:grpSpPr>
            <p:sp>
              <p:nvSpPr>
                <p:cNvPr id="188218" name="Line 156"/>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219" name="Line 157"/>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220" name="Line 158"/>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217" name="Oval 159"/>
              <p:cNvSpPr>
                <a:spLocks noChangeArrowheads="1"/>
              </p:cNvSpPr>
              <p:nvPr/>
            </p:nvSpPr>
            <p:spPr bwMode="auto">
              <a:xfrm>
                <a:off x="1880" y="3024"/>
                <a:ext cx="29" cy="29"/>
              </a:xfrm>
              <a:prstGeom prst="ellipse">
                <a:avLst/>
              </a:prstGeom>
              <a:solidFill>
                <a:srgbClr val="FF3300"/>
              </a:solidFill>
              <a:ln w="12700">
                <a:solidFill>
                  <a:schemeClr val="tx1"/>
                </a:solidFill>
                <a:round/>
                <a:headEnd/>
                <a:tailEnd/>
              </a:ln>
            </p:spPr>
            <p:txBody>
              <a:bodyPr wrap="none" anchor="ctr"/>
              <a:lstStyle/>
              <a:p>
                <a:endParaRPr lang="en-US"/>
              </a:p>
            </p:txBody>
          </p:sp>
        </p:grpSp>
      </p:grpSp>
      <p:sp>
        <p:nvSpPr>
          <p:cNvPr id="187439" name="Text Box 160"/>
          <p:cNvSpPr txBox="1">
            <a:spLocks noChangeArrowheads="1"/>
          </p:cNvSpPr>
          <p:nvPr/>
        </p:nvSpPr>
        <p:spPr bwMode="auto">
          <a:xfrm>
            <a:off x="2819400" y="16224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OIL SMUGGLING</a:t>
            </a:r>
            <a:endParaRPr lang="en-US" sz="900" b="1"/>
          </a:p>
        </p:txBody>
      </p:sp>
      <p:grpSp>
        <p:nvGrpSpPr>
          <p:cNvPr id="187440" name="Group 161"/>
          <p:cNvGrpSpPr>
            <a:grpSpLocks/>
          </p:cNvGrpSpPr>
          <p:nvPr/>
        </p:nvGrpSpPr>
        <p:grpSpPr bwMode="auto">
          <a:xfrm>
            <a:off x="2895600" y="1651000"/>
            <a:ext cx="228600" cy="228600"/>
            <a:chOff x="1392" y="1040"/>
            <a:chExt cx="144" cy="144"/>
          </a:xfrm>
        </p:grpSpPr>
        <p:sp>
          <p:nvSpPr>
            <p:cNvPr id="188210" name="AutoShape 162"/>
            <p:cNvSpPr>
              <a:spLocks noChangeArrowheads="1"/>
            </p:cNvSpPr>
            <p:nvPr/>
          </p:nvSpPr>
          <p:spPr bwMode="auto">
            <a:xfrm>
              <a:off x="1392" y="104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211" name="Group 163"/>
            <p:cNvGrpSpPr>
              <a:grpSpLocks/>
            </p:cNvGrpSpPr>
            <p:nvPr/>
          </p:nvGrpSpPr>
          <p:grpSpPr bwMode="auto">
            <a:xfrm>
              <a:off x="1440" y="1085"/>
              <a:ext cx="48" cy="75"/>
              <a:chOff x="1776" y="1920"/>
              <a:chExt cx="48" cy="75"/>
            </a:xfrm>
          </p:grpSpPr>
          <p:sp>
            <p:nvSpPr>
              <p:cNvPr id="188212" name="AutoShape 164"/>
              <p:cNvSpPr>
                <a:spLocks noChangeArrowheads="1"/>
              </p:cNvSpPr>
              <p:nvPr/>
            </p:nvSpPr>
            <p:spPr bwMode="auto">
              <a:xfrm flipH="1" flipV="1">
                <a:off x="1776" y="1920"/>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8213" name="Line 165"/>
              <p:cNvSpPr>
                <a:spLocks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grpSp>
      <p:sp>
        <p:nvSpPr>
          <p:cNvPr id="187441" name="Text Box 166"/>
          <p:cNvSpPr txBox="1">
            <a:spLocks noChangeArrowheads="1"/>
          </p:cNvSpPr>
          <p:nvPr/>
        </p:nvSpPr>
        <p:spPr bwMode="auto">
          <a:xfrm>
            <a:off x="0" y="27336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AIF INFANTRY</a:t>
            </a:r>
            <a:endParaRPr lang="en-US" sz="1000" b="1"/>
          </a:p>
        </p:txBody>
      </p:sp>
      <p:grpSp>
        <p:nvGrpSpPr>
          <p:cNvPr id="187442" name="Group 167"/>
          <p:cNvGrpSpPr>
            <a:grpSpLocks/>
          </p:cNvGrpSpPr>
          <p:nvPr/>
        </p:nvGrpSpPr>
        <p:grpSpPr bwMode="auto">
          <a:xfrm>
            <a:off x="57150" y="2752725"/>
            <a:ext cx="244475" cy="233363"/>
            <a:chOff x="6086" y="3021"/>
            <a:chExt cx="154" cy="147"/>
          </a:xfrm>
        </p:grpSpPr>
        <p:grpSp>
          <p:nvGrpSpPr>
            <p:cNvPr id="188205" name="Group 168"/>
            <p:cNvGrpSpPr>
              <a:grpSpLocks/>
            </p:cNvGrpSpPr>
            <p:nvPr/>
          </p:nvGrpSpPr>
          <p:grpSpPr bwMode="auto">
            <a:xfrm>
              <a:off x="6096" y="3024"/>
              <a:ext cx="144" cy="144"/>
              <a:chOff x="4032" y="3024"/>
              <a:chExt cx="144" cy="144"/>
            </a:xfrm>
          </p:grpSpPr>
          <p:sp>
            <p:nvSpPr>
              <p:cNvPr id="188207" name="AutoShape 169"/>
              <p:cNvSpPr>
                <a:spLocks noChangeArrowheads="1"/>
              </p:cNvSpPr>
              <p:nvPr/>
            </p:nvSpPr>
            <p:spPr bwMode="auto">
              <a:xfrm>
                <a:off x="4032" y="302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sp>
            <p:nvSpPr>
              <p:cNvPr id="188208" name="Line 170"/>
              <p:cNvSpPr>
                <a:spLocks noChangeShapeType="1"/>
              </p:cNvSpPr>
              <p:nvPr/>
            </p:nvSpPr>
            <p:spPr bwMode="auto">
              <a:xfrm rot="-5400000">
                <a:off x="4067" y="3060"/>
                <a:ext cx="75" cy="75"/>
              </a:xfrm>
              <a:prstGeom prst="line">
                <a:avLst/>
              </a:prstGeom>
              <a:noFill/>
              <a:ln w="12700">
                <a:solidFill>
                  <a:schemeClr val="tx1"/>
                </a:solidFill>
                <a:round/>
                <a:headEnd/>
                <a:tailEnd/>
              </a:ln>
            </p:spPr>
            <p:txBody>
              <a:bodyPr/>
              <a:lstStyle/>
              <a:p>
                <a:endParaRPr lang="en-US"/>
              </a:p>
            </p:txBody>
          </p:sp>
          <p:sp>
            <p:nvSpPr>
              <p:cNvPr id="188209" name="Line 171"/>
              <p:cNvSpPr>
                <a:spLocks noChangeShapeType="1"/>
              </p:cNvSpPr>
              <p:nvPr/>
            </p:nvSpPr>
            <p:spPr bwMode="auto">
              <a:xfrm>
                <a:off x="4065" y="3060"/>
                <a:ext cx="75" cy="75"/>
              </a:xfrm>
              <a:prstGeom prst="line">
                <a:avLst/>
              </a:prstGeom>
              <a:noFill/>
              <a:ln w="12700">
                <a:solidFill>
                  <a:schemeClr val="tx1"/>
                </a:solidFill>
                <a:round/>
                <a:headEnd/>
                <a:tailEnd/>
              </a:ln>
            </p:spPr>
            <p:txBody>
              <a:bodyPr/>
              <a:lstStyle/>
              <a:p>
                <a:endParaRPr lang="en-US"/>
              </a:p>
            </p:txBody>
          </p:sp>
        </p:grpSp>
        <p:sp>
          <p:nvSpPr>
            <p:cNvPr id="188206" name="Text Box 172"/>
            <p:cNvSpPr txBox="1">
              <a:spLocks noChangeArrowheads="1"/>
            </p:cNvSpPr>
            <p:nvPr/>
          </p:nvSpPr>
          <p:spPr bwMode="auto">
            <a:xfrm>
              <a:off x="6086" y="3021"/>
              <a:ext cx="116" cy="144"/>
            </a:xfrm>
            <a:prstGeom prst="rect">
              <a:avLst/>
            </a:prstGeom>
            <a:noFill/>
            <a:ln w="9525">
              <a:noFill/>
              <a:miter lim="800000"/>
              <a:headEnd/>
              <a:tailEnd/>
            </a:ln>
          </p:spPr>
          <p:txBody>
            <a:bodyPr wrap="none">
              <a:spAutoFit/>
            </a:bodyPr>
            <a:lstStyle/>
            <a:p>
              <a:endParaRPr lang="en-US" sz="900" b="1">
                <a:solidFill>
                  <a:schemeClr val="bg1"/>
                </a:solidFill>
              </a:endParaRPr>
            </a:p>
          </p:txBody>
        </p:sp>
      </p:grpSp>
      <p:sp>
        <p:nvSpPr>
          <p:cNvPr id="187443" name="Text Box 173"/>
          <p:cNvSpPr txBox="1">
            <a:spLocks noChangeArrowheads="1"/>
          </p:cNvSpPr>
          <p:nvPr/>
        </p:nvSpPr>
        <p:spPr bwMode="auto">
          <a:xfrm>
            <a:off x="0" y="18954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ANTI-AIRCRAFT GUN</a:t>
            </a:r>
            <a:endParaRPr lang="en-US" sz="900" b="1"/>
          </a:p>
        </p:txBody>
      </p:sp>
      <p:sp>
        <p:nvSpPr>
          <p:cNvPr id="187444" name="Text Box 174"/>
          <p:cNvSpPr txBox="1">
            <a:spLocks noChangeArrowheads="1"/>
          </p:cNvSpPr>
          <p:nvPr/>
        </p:nvSpPr>
        <p:spPr bwMode="auto">
          <a:xfrm>
            <a:off x="0" y="21748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MANPADS MISSILE</a:t>
            </a:r>
            <a:endParaRPr lang="en-US" sz="1000" b="1"/>
          </a:p>
        </p:txBody>
      </p:sp>
      <p:grpSp>
        <p:nvGrpSpPr>
          <p:cNvPr id="187445" name="Group 175"/>
          <p:cNvGrpSpPr>
            <a:grpSpLocks/>
          </p:cNvGrpSpPr>
          <p:nvPr/>
        </p:nvGrpSpPr>
        <p:grpSpPr bwMode="auto">
          <a:xfrm>
            <a:off x="76200" y="1924050"/>
            <a:ext cx="228600" cy="228600"/>
            <a:chOff x="1392" y="2688"/>
            <a:chExt cx="144" cy="144"/>
          </a:xfrm>
        </p:grpSpPr>
        <p:sp>
          <p:nvSpPr>
            <p:cNvPr id="188196" name="AutoShape 176"/>
            <p:cNvSpPr>
              <a:spLocks noChangeArrowheads="1"/>
            </p:cNvSpPr>
            <p:nvPr/>
          </p:nvSpPr>
          <p:spPr bwMode="auto">
            <a:xfrm>
              <a:off x="1392" y="26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97" name="Group 177"/>
            <p:cNvGrpSpPr>
              <a:grpSpLocks/>
            </p:cNvGrpSpPr>
            <p:nvPr/>
          </p:nvGrpSpPr>
          <p:grpSpPr bwMode="auto">
            <a:xfrm>
              <a:off x="1446" y="2714"/>
              <a:ext cx="35" cy="84"/>
              <a:chOff x="1646" y="2802"/>
              <a:chExt cx="35" cy="84"/>
            </a:xfrm>
          </p:grpSpPr>
          <p:sp>
            <p:nvSpPr>
              <p:cNvPr id="188198" name="Line 178"/>
              <p:cNvSpPr>
                <a:spLocks noChangeShapeType="1"/>
              </p:cNvSpPr>
              <p:nvPr/>
            </p:nvSpPr>
            <p:spPr bwMode="auto">
              <a:xfrm rot="16200000" flipH="1">
                <a:off x="1631" y="2843"/>
                <a:ext cx="29" cy="0"/>
              </a:xfrm>
              <a:prstGeom prst="line">
                <a:avLst/>
              </a:prstGeom>
              <a:noFill/>
              <a:ln w="12700">
                <a:solidFill>
                  <a:schemeClr val="tx1"/>
                </a:solidFill>
                <a:round/>
                <a:headEnd/>
                <a:tailEnd/>
              </a:ln>
            </p:spPr>
            <p:txBody>
              <a:bodyPr/>
              <a:lstStyle/>
              <a:p>
                <a:endParaRPr lang="en-US"/>
              </a:p>
            </p:txBody>
          </p:sp>
          <p:sp>
            <p:nvSpPr>
              <p:cNvPr id="188199" name="Line 179"/>
              <p:cNvSpPr>
                <a:spLocks noChangeShapeType="1"/>
              </p:cNvSpPr>
              <p:nvPr/>
            </p:nvSpPr>
            <p:spPr bwMode="auto">
              <a:xfrm rot="16200000" flipH="1">
                <a:off x="1665" y="2843"/>
                <a:ext cx="29" cy="0"/>
              </a:xfrm>
              <a:prstGeom prst="line">
                <a:avLst/>
              </a:prstGeom>
              <a:noFill/>
              <a:ln w="12700">
                <a:solidFill>
                  <a:schemeClr val="tx1"/>
                </a:solidFill>
                <a:round/>
                <a:headEnd/>
                <a:tailEnd/>
              </a:ln>
            </p:spPr>
            <p:txBody>
              <a:bodyPr/>
              <a:lstStyle/>
              <a:p>
                <a:endParaRPr lang="en-US"/>
              </a:p>
            </p:txBody>
          </p:sp>
          <p:sp>
            <p:nvSpPr>
              <p:cNvPr id="188200" name="Line 180"/>
              <p:cNvSpPr>
                <a:spLocks noChangeShapeType="1"/>
              </p:cNvSpPr>
              <p:nvPr/>
            </p:nvSpPr>
            <p:spPr bwMode="auto">
              <a:xfrm rot="16200000" flipH="1">
                <a:off x="1628" y="2837"/>
                <a:ext cx="69" cy="0"/>
              </a:xfrm>
              <a:prstGeom prst="line">
                <a:avLst/>
              </a:prstGeom>
              <a:noFill/>
              <a:ln w="12700">
                <a:solidFill>
                  <a:schemeClr val="tx1"/>
                </a:solidFill>
                <a:round/>
                <a:headEnd/>
                <a:tailEnd/>
              </a:ln>
            </p:spPr>
            <p:txBody>
              <a:bodyPr/>
              <a:lstStyle/>
              <a:p>
                <a:endParaRPr lang="en-US"/>
              </a:p>
            </p:txBody>
          </p:sp>
          <p:grpSp>
            <p:nvGrpSpPr>
              <p:cNvPr id="188201" name="Group 181"/>
              <p:cNvGrpSpPr>
                <a:grpSpLocks/>
              </p:cNvGrpSpPr>
              <p:nvPr/>
            </p:nvGrpSpPr>
            <p:grpSpPr bwMode="auto">
              <a:xfrm>
                <a:off x="1646" y="2869"/>
                <a:ext cx="35" cy="17"/>
                <a:chOff x="2064" y="3456"/>
                <a:chExt cx="96" cy="48"/>
              </a:xfrm>
            </p:grpSpPr>
            <p:sp>
              <p:nvSpPr>
                <p:cNvPr id="188202" name="Arc 182"/>
                <p:cNvSpPr>
                  <a:spLocks/>
                </p:cNvSpPr>
                <p:nvPr/>
              </p:nvSpPr>
              <p:spPr bwMode="auto">
                <a:xfrm>
                  <a:off x="2112"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203" name="Arc 183"/>
                <p:cNvSpPr>
                  <a:spLocks/>
                </p:cNvSpPr>
                <p:nvPr/>
              </p:nvSpPr>
              <p:spPr bwMode="auto">
                <a:xfrm rot="-5400000">
                  <a:off x="2064"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204" name="Line 184"/>
                <p:cNvSpPr>
                  <a:spLocks noChangeShapeType="1"/>
                </p:cNvSpPr>
                <p:nvPr/>
              </p:nvSpPr>
              <p:spPr bwMode="auto">
                <a:xfrm>
                  <a:off x="2064" y="3504"/>
                  <a:ext cx="96" cy="0"/>
                </a:xfrm>
                <a:prstGeom prst="line">
                  <a:avLst/>
                </a:prstGeom>
                <a:noFill/>
                <a:ln w="9525">
                  <a:solidFill>
                    <a:schemeClr val="tx1"/>
                  </a:solidFill>
                  <a:round/>
                  <a:headEnd/>
                  <a:tailEnd/>
                </a:ln>
              </p:spPr>
              <p:txBody>
                <a:bodyPr/>
                <a:lstStyle/>
                <a:p>
                  <a:endParaRPr lang="en-US"/>
                </a:p>
              </p:txBody>
            </p:sp>
          </p:grpSp>
        </p:grpSp>
      </p:grpSp>
      <p:grpSp>
        <p:nvGrpSpPr>
          <p:cNvPr id="187446" name="Group 185"/>
          <p:cNvGrpSpPr>
            <a:grpSpLocks/>
          </p:cNvGrpSpPr>
          <p:nvPr/>
        </p:nvGrpSpPr>
        <p:grpSpPr bwMode="auto">
          <a:xfrm>
            <a:off x="76200" y="2209800"/>
            <a:ext cx="228600" cy="228600"/>
            <a:chOff x="672" y="1632"/>
            <a:chExt cx="144" cy="144"/>
          </a:xfrm>
        </p:grpSpPr>
        <p:sp>
          <p:nvSpPr>
            <p:cNvPr id="188184" name="AutoShape 186"/>
            <p:cNvSpPr>
              <a:spLocks noChangeArrowheads="1"/>
            </p:cNvSpPr>
            <p:nvPr/>
          </p:nvSpPr>
          <p:spPr bwMode="auto">
            <a:xfrm>
              <a:off x="672" y="16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85" name="Group 187"/>
            <p:cNvGrpSpPr>
              <a:grpSpLocks/>
            </p:cNvGrpSpPr>
            <p:nvPr/>
          </p:nvGrpSpPr>
          <p:grpSpPr bwMode="auto">
            <a:xfrm>
              <a:off x="730" y="1668"/>
              <a:ext cx="26" cy="72"/>
              <a:chOff x="1200" y="1822"/>
              <a:chExt cx="26" cy="72"/>
            </a:xfrm>
          </p:grpSpPr>
          <p:sp>
            <p:nvSpPr>
              <p:cNvPr id="188186" name="Line 188"/>
              <p:cNvSpPr>
                <a:spLocks noChangeShapeType="1"/>
              </p:cNvSpPr>
              <p:nvPr/>
            </p:nvSpPr>
            <p:spPr bwMode="auto">
              <a:xfrm rot="-5400000">
                <a:off x="1171" y="1865"/>
                <a:ext cx="58" cy="0"/>
              </a:xfrm>
              <a:prstGeom prst="line">
                <a:avLst/>
              </a:prstGeom>
              <a:noFill/>
              <a:ln w="9525">
                <a:solidFill>
                  <a:schemeClr val="tx1"/>
                </a:solidFill>
                <a:round/>
                <a:headEnd/>
                <a:tailEnd/>
              </a:ln>
            </p:spPr>
            <p:txBody>
              <a:bodyPr/>
              <a:lstStyle/>
              <a:p>
                <a:endParaRPr lang="en-US"/>
              </a:p>
            </p:txBody>
          </p:sp>
          <p:sp>
            <p:nvSpPr>
              <p:cNvPr id="188187" name="Line 189"/>
              <p:cNvSpPr>
                <a:spLocks noChangeShapeType="1"/>
              </p:cNvSpPr>
              <p:nvPr/>
            </p:nvSpPr>
            <p:spPr bwMode="auto">
              <a:xfrm rot="-5400000">
                <a:off x="1197" y="1859"/>
                <a:ext cx="29" cy="0"/>
              </a:xfrm>
              <a:prstGeom prst="line">
                <a:avLst/>
              </a:prstGeom>
              <a:noFill/>
              <a:ln w="9525">
                <a:solidFill>
                  <a:schemeClr val="tx1"/>
                </a:solidFill>
                <a:round/>
                <a:headEnd/>
                <a:tailEnd/>
              </a:ln>
            </p:spPr>
            <p:txBody>
              <a:bodyPr/>
              <a:lstStyle/>
              <a:p>
                <a:endParaRPr lang="en-US"/>
              </a:p>
            </p:txBody>
          </p:sp>
          <p:grpSp>
            <p:nvGrpSpPr>
              <p:cNvPr id="188188" name="Group 190"/>
              <p:cNvGrpSpPr>
                <a:grpSpLocks/>
              </p:cNvGrpSpPr>
              <p:nvPr/>
            </p:nvGrpSpPr>
            <p:grpSpPr bwMode="auto">
              <a:xfrm>
                <a:off x="1200" y="1822"/>
                <a:ext cx="25" cy="14"/>
                <a:chOff x="1202" y="1776"/>
                <a:chExt cx="25" cy="14"/>
              </a:xfrm>
            </p:grpSpPr>
            <p:sp>
              <p:nvSpPr>
                <p:cNvPr id="188194" name="Arc 191"/>
                <p:cNvSpPr>
                  <a:spLocks/>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195" name="Arc 192"/>
                <p:cNvSpPr>
                  <a:spLocks/>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nvGrpSpPr>
              <p:cNvPr id="188189" name="Group 193"/>
              <p:cNvGrpSpPr>
                <a:grpSpLocks/>
              </p:cNvGrpSpPr>
              <p:nvPr/>
            </p:nvGrpSpPr>
            <p:grpSpPr bwMode="auto">
              <a:xfrm>
                <a:off x="1200" y="1878"/>
                <a:ext cx="25" cy="14"/>
                <a:chOff x="1202" y="1776"/>
                <a:chExt cx="25" cy="14"/>
              </a:xfrm>
            </p:grpSpPr>
            <p:sp>
              <p:nvSpPr>
                <p:cNvPr id="188192" name="Arc 194"/>
                <p:cNvSpPr>
                  <a:spLocks/>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193" name="Arc 195"/>
                <p:cNvSpPr>
                  <a:spLocks/>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88190" name="Line 196"/>
              <p:cNvSpPr>
                <a:spLocks noChangeShapeType="1"/>
              </p:cNvSpPr>
              <p:nvPr/>
            </p:nvSpPr>
            <p:spPr bwMode="auto">
              <a:xfrm>
                <a:off x="1200" y="1894"/>
                <a:ext cx="23" cy="0"/>
              </a:xfrm>
              <a:prstGeom prst="line">
                <a:avLst/>
              </a:prstGeom>
              <a:noFill/>
              <a:ln w="9525">
                <a:solidFill>
                  <a:schemeClr val="tx1"/>
                </a:solidFill>
                <a:round/>
                <a:headEnd/>
                <a:tailEnd/>
              </a:ln>
            </p:spPr>
            <p:txBody>
              <a:bodyPr/>
              <a:lstStyle/>
              <a:p>
                <a:endParaRPr lang="en-US"/>
              </a:p>
            </p:txBody>
          </p:sp>
          <p:sp>
            <p:nvSpPr>
              <p:cNvPr id="188191" name="Line 197"/>
              <p:cNvSpPr>
                <a:spLocks noChangeShapeType="1"/>
              </p:cNvSpPr>
              <p:nvPr/>
            </p:nvSpPr>
            <p:spPr bwMode="auto">
              <a:xfrm rot="-5400000">
                <a:off x="1197" y="1865"/>
                <a:ext cx="58" cy="0"/>
              </a:xfrm>
              <a:prstGeom prst="line">
                <a:avLst/>
              </a:prstGeom>
              <a:noFill/>
              <a:ln w="9525">
                <a:solidFill>
                  <a:schemeClr val="tx1"/>
                </a:solidFill>
                <a:round/>
                <a:headEnd/>
                <a:tailEnd/>
              </a:ln>
            </p:spPr>
            <p:txBody>
              <a:bodyPr/>
              <a:lstStyle/>
              <a:p>
                <a:endParaRPr lang="en-US"/>
              </a:p>
            </p:txBody>
          </p:sp>
        </p:grpSp>
      </p:grpSp>
      <p:sp>
        <p:nvSpPr>
          <p:cNvPr id="187447" name="Text Box 198"/>
          <p:cNvSpPr txBox="1">
            <a:spLocks noChangeArrowheads="1"/>
          </p:cNvSpPr>
          <p:nvPr/>
        </p:nvSpPr>
        <p:spPr bwMode="auto">
          <a:xfrm>
            <a:off x="0" y="30162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FORWARD OBSERVER</a:t>
            </a:r>
            <a:endParaRPr lang="en-US" sz="900" b="1"/>
          </a:p>
        </p:txBody>
      </p:sp>
      <p:grpSp>
        <p:nvGrpSpPr>
          <p:cNvPr id="187448" name="Group 199"/>
          <p:cNvGrpSpPr>
            <a:grpSpLocks/>
          </p:cNvGrpSpPr>
          <p:nvPr/>
        </p:nvGrpSpPr>
        <p:grpSpPr bwMode="auto">
          <a:xfrm>
            <a:off x="76200" y="3041650"/>
            <a:ext cx="228600" cy="228600"/>
            <a:chOff x="1008" y="3024"/>
            <a:chExt cx="144" cy="144"/>
          </a:xfrm>
        </p:grpSpPr>
        <p:sp>
          <p:nvSpPr>
            <p:cNvPr id="188181" name="AutoShape 200"/>
            <p:cNvSpPr>
              <a:spLocks noChangeArrowheads="1"/>
            </p:cNvSpPr>
            <p:nvPr/>
          </p:nvSpPr>
          <p:spPr bwMode="auto">
            <a:xfrm>
              <a:off x="1008" y="302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182" name="Oval 201"/>
            <p:cNvSpPr>
              <a:spLocks noChangeAspect="1" noChangeArrowheads="1"/>
            </p:cNvSpPr>
            <p:nvPr/>
          </p:nvSpPr>
          <p:spPr bwMode="auto">
            <a:xfrm>
              <a:off x="1068" y="3088"/>
              <a:ext cx="20" cy="19"/>
            </a:xfrm>
            <a:prstGeom prst="ellipse">
              <a:avLst/>
            </a:prstGeom>
            <a:solidFill>
              <a:schemeClr val="tx1"/>
            </a:solidFill>
            <a:ln w="9525">
              <a:solidFill>
                <a:schemeClr val="tx1"/>
              </a:solidFill>
              <a:round/>
              <a:headEnd/>
              <a:tailEnd/>
            </a:ln>
          </p:spPr>
          <p:txBody>
            <a:bodyPr wrap="none" anchor="ctr"/>
            <a:lstStyle/>
            <a:p>
              <a:endParaRPr lang="en-US"/>
            </a:p>
          </p:txBody>
        </p:sp>
        <p:sp>
          <p:nvSpPr>
            <p:cNvPr id="188183" name="Line 202"/>
            <p:cNvSpPr>
              <a:spLocks noChangeShapeType="1"/>
            </p:cNvSpPr>
            <p:nvPr/>
          </p:nvSpPr>
          <p:spPr bwMode="auto">
            <a:xfrm>
              <a:off x="1041" y="3061"/>
              <a:ext cx="75" cy="75"/>
            </a:xfrm>
            <a:prstGeom prst="line">
              <a:avLst/>
            </a:prstGeom>
            <a:noFill/>
            <a:ln w="12700">
              <a:solidFill>
                <a:schemeClr val="tx1"/>
              </a:solidFill>
              <a:round/>
              <a:headEnd/>
              <a:tailEnd/>
            </a:ln>
          </p:spPr>
          <p:txBody>
            <a:bodyPr/>
            <a:lstStyle/>
            <a:p>
              <a:endParaRPr lang="en-US"/>
            </a:p>
          </p:txBody>
        </p:sp>
      </p:grpSp>
      <p:sp>
        <p:nvSpPr>
          <p:cNvPr id="187449" name="Text Box 203"/>
          <p:cNvSpPr txBox="1">
            <a:spLocks noChangeArrowheads="1"/>
          </p:cNvSpPr>
          <p:nvPr/>
        </p:nvSpPr>
        <p:spPr bwMode="auto">
          <a:xfrm>
            <a:off x="0" y="35655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SNIPER</a:t>
            </a:r>
            <a:endParaRPr lang="en-US" sz="1000" b="1"/>
          </a:p>
        </p:txBody>
      </p:sp>
      <p:grpSp>
        <p:nvGrpSpPr>
          <p:cNvPr id="187450" name="Group 204"/>
          <p:cNvGrpSpPr>
            <a:grpSpLocks/>
          </p:cNvGrpSpPr>
          <p:nvPr/>
        </p:nvGrpSpPr>
        <p:grpSpPr bwMode="auto">
          <a:xfrm>
            <a:off x="76200" y="3568700"/>
            <a:ext cx="228600" cy="250825"/>
            <a:chOff x="1632" y="3312"/>
            <a:chExt cx="144" cy="158"/>
          </a:xfrm>
        </p:grpSpPr>
        <p:sp>
          <p:nvSpPr>
            <p:cNvPr id="188175" name="AutoShape 205"/>
            <p:cNvSpPr>
              <a:spLocks noChangeArrowheads="1"/>
            </p:cNvSpPr>
            <p:nvPr/>
          </p:nvSpPr>
          <p:spPr bwMode="auto">
            <a:xfrm>
              <a:off x="1632" y="332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176" name="Text Box 206"/>
            <p:cNvSpPr txBox="1">
              <a:spLocks noChangeArrowheads="1"/>
            </p:cNvSpPr>
            <p:nvPr/>
          </p:nvSpPr>
          <p:spPr bwMode="auto">
            <a:xfrm>
              <a:off x="1636" y="3312"/>
              <a:ext cx="137" cy="96"/>
            </a:xfrm>
            <a:prstGeom prst="rect">
              <a:avLst/>
            </a:prstGeom>
            <a:noFill/>
            <a:ln w="9525">
              <a:noFill/>
              <a:miter lim="800000"/>
              <a:headEnd/>
              <a:tailEnd/>
            </a:ln>
          </p:spPr>
          <p:txBody>
            <a:bodyPr wrap="none">
              <a:spAutoFit/>
            </a:bodyPr>
            <a:lstStyle/>
            <a:p>
              <a:r>
                <a:rPr lang="en-US" sz="400"/>
                <a:t>S</a:t>
              </a:r>
            </a:p>
          </p:txBody>
        </p:sp>
        <p:grpSp>
          <p:nvGrpSpPr>
            <p:cNvPr id="188177" name="Group 207"/>
            <p:cNvGrpSpPr>
              <a:grpSpLocks/>
            </p:cNvGrpSpPr>
            <p:nvPr/>
          </p:nvGrpSpPr>
          <p:grpSpPr bwMode="auto">
            <a:xfrm>
              <a:off x="1682" y="3377"/>
              <a:ext cx="41" cy="77"/>
              <a:chOff x="1488" y="3312"/>
              <a:chExt cx="41" cy="77"/>
            </a:xfrm>
          </p:grpSpPr>
          <p:sp>
            <p:nvSpPr>
              <p:cNvPr id="188178" name="Line 208"/>
              <p:cNvSpPr>
                <a:spLocks noChangeShapeType="1"/>
              </p:cNvSpPr>
              <p:nvPr/>
            </p:nvSpPr>
            <p:spPr bwMode="auto">
              <a:xfrm>
                <a:off x="1506" y="3312"/>
                <a:ext cx="23" cy="23"/>
              </a:xfrm>
              <a:prstGeom prst="line">
                <a:avLst/>
              </a:prstGeom>
              <a:noFill/>
              <a:ln w="12700">
                <a:solidFill>
                  <a:schemeClr val="tx1"/>
                </a:solidFill>
                <a:round/>
                <a:headEnd/>
                <a:tailEnd/>
              </a:ln>
            </p:spPr>
            <p:txBody>
              <a:bodyPr/>
              <a:lstStyle/>
              <a:p>
                <a:endParaRPr lang="en-US"/>
              </a:p>
            </p:txBody>
          </p:sp>
          <p:sp>
            <p:nvSpPr>
              <p:cNvPr id="188179" name="Line 209"/>
              <p:cNvSpPr>
                <a:spLocks noChangeShapeType="1"/>
              </p:cNvSpPr>
              <p:nvPr/>
            </p:nvSpPr>
            <p:spPr bwMode="auto">
              <a:xfrm rot="5400000">
                <a:off x="1488" y="3313"/>
                <a:ext cx="23" cy="23"/>
              </a:xfrm>
              <a:prstGeom prst="line">
                <a:avLst/>
              </a:prstGeom>
              <a:noFill/>
              <a:ln w="12700">
                <a:solidFill>
                  <a:schemeClr val="tx1"/>
                </a:solidFill>
                <a:round/>
                <a:headEnd/>
                <a:tailEnd/>
              </a:ln>
            </p:spPr>
            <p:txBody>
              <a:bodyPr/>
              <a:lstStyle/>
              <a:p>
                <a:endParaRPr lang="en-US"/>
              </a:p>
            </p:txBody>
          </p:sp>
          <p:sp>
            <p:nvSpPr>
              <p:cNvPr id="188180" name="Line 210"/>
              <p:cNvSpPr>
                <a:spLocks noChangeShapeType="1"/>
              </p:cNvSpPr>
              <p:nvPr/>
            </p:nvSpPr>
            <p:spPr bwMode="auto">
              <a:xfrm>
                <a:off x="1510" y="3314"/>
                <a:ext cx="0" cy="75"/>
              </a:xfrm>
              <a:prstGeom prst="line">
                <a:avLst/>
              </a:prstGeom>
              <a:noFill/>
              <a:ln w="12700">
                <a:solidFill>
                  <a:schemeClr val="tx1"/>
                </a:solidFill>
                <a:round/>
                <a:headEnd/>
                <a:tailEnd/>
              </a:ln>
            </p:spPr>
            <p:txBody>
              <a:bodyPr/>
              <a:lstStyle/>
              <a:p>
                <a:endParaRPr lang="en-US"/>
              </a:p>
            </p:txBody>
          </p:sp>
        </p:grpSp>
      </p:grpSp>
      <p:grpSp>
        <p:nvGrpSpPr>
          <p:cNvPr id="187451" name="Group 211"/>
          <p:cNvGrpSpPr>
            <a:grpSpLocks/>
          </p:cNvGrpSpPr>
          <p:nvPr/>
        </p:nvGrpSpPr>
        <p:grpSpPr bwMode="auto">
          <a:xfrm>
            <a:off x="2057400" y="2743200"/>
            <a:ext cx="219075" cy="266700"/>
            <a:chOff x="4581" y="2559"/>
            <a:chExt cx="181" cy="229"/>
          </a:xfrm>
        </p:grpSpPr>
        <p:grpSp>
          <p:nvGrpSpPr>
            <p:cNvPr id="188168" name="Group 212"/>
            <p:cNvGrpSpPr>
              <a:grpSpLocks/>
            </p:cNvGrpSpPr>
            <p:nvPr/>
          </p:nvGrpSpPr>
          <p:grpSpPr bwMode="auto">
            <a:xfrm>
              <a:off x="4590" y="2592"/>
              <a:ext cx="172" cy="196"/>
              <a:chOff x="6068" y="3021"/>
              <a:chExt cx="172" cy="196"/>
            </a:xfrm>
          </p:grpSpPr>
          <p:grpSp>
            <p:nvGrpSpPr>
              <p:cNvPr id="188170" name="Group 213"/>
              <p:cNvGrpSpPr>
                <a:grpSpLocks/>
              </p:cNvGrpSpPr>
              <p:nvPr/>
            </p:nvGrpSpPr>
            <p:grpSpPr bwMode="auto">
              <a:xfrm>
                <a:off x="6096" y="3024"/>
                <a:ext cx="144" cy="144"/>
                <a:chOff x="4032" y="3024"/>
                <a:chExt cx="144" cy="144"/>
              </a:xfrm>
            </p:grpSpPr>
            <p:sp>
              <p:nvSpPr>
                <p:cNvPr id="188172" name="AutoShape 214"/>
                <p:cNvSpPr>
                  <a:spLocks noChangeArrowheads="1"/>
                </p:cNvSpPr>
                <p:nvPr/>
              </p:nvSpPr>
              <p:spPr bwMode="auto">
                <a:xfrm>
                  <a:off x="4032" y="302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sp>
              <p:nvSpPr>
                <p:cNvPr id="188173" name="Line 215"/>
                <p:cNvSpPr>
                  <a:spLocks noChangeShapeType="1"/>
                </p:cNvSpPr>
                <p:nvPr/>
              </p:nvSpPr>
              <p:spPr bwMode="auto">
                <a:xfrm rot="-5400000">
                  <a:off x="4067" y="3060"/>
                  <a:ext cx="75" cy="75"/>
                </a:xfrm>
                <a:prstGeom prst="line">
                  <a:avLst/>
                </a:prstGeom>
                <a:noFill/>
                <a:ln w="12700">
                  <a:solidFill>
                    <a:schemeClr val="tx1"/>
                  </a:solidFill>
                  <a:round/>
                  <a:headEnd/>
                  <a:tailEnd/>
                </a:ln>
              </p:spPr>
              <p:txBody>
                <a:bodyPr/>
                <a:lstStyle/>
                <a:p>
                  <a:endParaRPr lang="en-US"/>
                </a:p>
              </p:txBody>
            </p:sp>
            <p:sp>
              <p:nvSpPr>
                <p:cNvPr id="188174" name="Line 216"/>
                <p:cNvSpPr>
                  <a:spLocks noChangeShapeType="1"/>
                </p:cNvSpPr>
                <p:nvPr/>
              </p:nvSpPr>
              <p:spPr bwMode="auto">
                <a:xfrm>
                  <a:off x="4065" y="3060"/>
                  <a:ext cx="75" cy="75"/>
                </a:xfrm>
                <a:prstGeom prst="line">
                  <a:avLst/>
                </a:prstGeom>
                <a:noFill/>
                <a:ln w="12700">
                  <a:solidFill>
                    <a:schemeClr val="tx1"/>
                  </a:solidFill>
                  <a:round/>
                  <a:headEnd/>
                  <a:tailEnd/>
                </a:ln>
              </p:spPr>
              <p:txBody>
                <a:bodyPr/>
                <a:lstStyle/>
                <a:p>
                  <a:endParaRPr lang="en-US"/>
                </a:p>
              </p:txBody>
            </p:sp>
          </p:grpSp>
          <p:sp>
            <p:nvSpPr>
              <p:cNvPr id="188171" name="Text Box 217"/>
              <p:cNvSpPr txBox="1">
                <a:spLocks noChangeArrowheads="1"/>
              </p:cNvSpPr>
              <p:nvPr/>
            </p:nvSpPr>
            <p:spPr bwMode="auto">
              <a:xfrm>
                <a:off x="6068" y="3021"/>
                <a:ext cx="152" cy="196"/>
              </a:xfrm>
              <a:prstGeom prst="rect">
                <a:avLst/>
              </a:prstGeom>
              <a:noFill/>
              <a:ln w="9525">
                <a:noFill/>
                <a:miter lim="800000"/>
                <a:headEnd/>
                <a:tailEnd/>
              </a:ln>
            </p:spPr>
            <p:txBody>
              <a:bodyPr wrap="none">
                <a:spAutoFit/>
              </a:bodyPr>
              <a:lstStyle/>
              <a:p>
                <a:endParaRPr lang="en-US" sz="900" b="1">
                  <a:solidFill>
                    <a:schemeClr val="bg1"/>
                  </a:solidFill>
                </a:endParaRPr>
              </a:p>
            </p:txBody>
          </p:sp>
        </p:grpSp>
        <p:sp>
          <p:nvSpPr>
            <p:cNvPr id="188169" name="Rectangle 218"/>
            <p:cNvSpPr>
              <a:spLocks noChangeArrowheads="1"/>
            </p:cNvSpPr>
            <p:nvPr/>
          </p:nvSpPr>
          <p:spPr bwMode="auto">
            <a:xfrm>
              <a:off x="4581" y="2559"/>
              <a:ext cx="69" cy="69"/>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452" name="Group 219"/>
          <p:cNvGrpSpPr>
            <a:grpSpLocks noChangeAspect="1"/>
          </p:cNvGrpSpPr>
          <p:nvPr/>
        </p:nvGrpSpPr>
        <p:grpSpPr bwMode="auto">
          <a:xfrm>
            <a:off x="2057400" y="790575"/>
            <a:ext cx="209550" cy="206375"/>
            <a:chOff x="4569" y="2796"/>
            <a:chExt cx="183" cy="180"/>
          </a:xfrm>
        </p:grpSpPr>
        <p:grpSp>
          <p:nvGrpSpPr>
            <p:cNvPr id="188156" name="Group 220"/>
            <p:cNvGrpSpPr>
              <a:grpSpLocks noChangeAspect="1"/>
            </p:cNvGrpSpPr>
            <p:nvPr/>
          </p:nvGrpSpPr>
          <p:grpSpPr bwMode="auto">
            <a:xfrm>
              <a:off x="4608" y="2832"/>
              <a:ext cx="144" cy="144"/>
              <a:chOff x="1584" y="1680"/>
              <a:chExt cx="144" cy="144"/>
            </a:xfrm>
          </p:grpSpPr>
          <p:sp>
            <p:nvSpPr>
              <p:cNvPr id="188158" name="AutoShape 221"/>
              <p:cNvSpPr>
                <a:spLocks noChangeAspect="1" noChangeArrowheads="1"/>
              </p:cNvSpPr>
              <p:nvPr/>
            </p:nvSpPr>
            <p:spPr bwMode="auto">
              <a:xfrm>
                <a:off x="1584" y="16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59" name="Group 222"/>
              <p:cNvGrpSpPr>
                <a:grpSpLocks noChangeAspect="1"/>
              </p:cNvGrpSpPr>
              <p:nvPr/>
            </p:nvGrpSpPr>
            <p:grpSpPr bwMode="auto">
              <a:xfrm>
                <a:off x="1634" y="1703"/>
                <a:ext cx="41" cy="97"/>
                <a:chOff x="2016" y="1680"/>
                <a:chExt cx="41" cy="97"/>
              </a:xfrm>
            </p:grpSpPr>
            <p:grpSp>
              <p:nvGrpSpPr>
                <p:cNvPr id="188160" name="Group 223"/>
                <p:cNvGrpSpPr>
                  <a:grpSpLocks noChangeAspect="1"/>
                </p:cNvGrpSpPr>
                <p:nvPr/>
              </p:nvGrpSpPr>
              <p:grpSpPr bwMode="auto">
                <a:xfrm>
                  <a:off x="2016" y="1680"/>
                  <a:ext cx="41" cy="52"/>
                  <a:chOff x="1730" y="3323"/>
                  <a:chExt cx="41" cy="52"/>
                </a:xfrm>
              </p:grpSpPr>
              <p:sp>
                <p:nvSpPr>
                  <p:cNvPr id="188165" name="Line 224"/>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166" name="Line 225"/>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167" name="Line 226"/>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grpSp>
              <p:nvGrpSpPr>
                <p:cNvPr id="188161" name="Group 227"/>
                <p:cNvGrpSpPr>
                  <a:grpSpLocks noChangeAspect="1"/>
                </p:cNvGrpSpPr>
                <p:nvPr/>
              </p:nvGrpSpPr>
              <p:grpSpPr bwMode="auto">
                <a:xfrm>
                  <a:off x="2016" y="1702"/>
                  <a:ext cx="41" cy="75"/>
                  <a:chOff x="960" y="3840"/>
                  <a:chExt cx="41" cy="75"/>
                </a:xfrm>
              </p:grpSpPr>
              <p:sp>
                <p:nvSpPr>
                  <p:cNvPr id="188162" name="Line 228"/>
                  <p:cNvSpPr>
                    <a:spLocks noChangeAspect="1"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8163" name="Line 229"/>
                  <p:cNvSpPr>
                    <a:spLocks noChangeAspect="1"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8164" name="Line 230"/>
                  <p:cNvSpPr>
                    <a:spLocks noChangeAspect="1"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sp>
          <p:nvSpPr>
            <p:cNvPr id="188157" name="Rectangle 231"/>
            <p:cNvSpPr>
              <a:spLocks noChangeAspect="1" noChangeArrowheads="1"/>
            </p:cNvSpPr>
            <p:nvPr/>
          </p:nvSpPr>
          <p:spPr bwMode="auto">
            <a:xfrm>
              <a:off x="4569" y="2796"/>
              <a:ext cx="69" cy="69"/>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453" name="Group 232"/>
          <p:cNvGrpSpPr>
            <a:grpSpLocks noChangeAspect="1"/>
          </p:cNvGrpSpPr>
          <p:nvPr/>
        </p:nvGrpSpPr>
        <p:grpSpPr bwMode="auto">
          <a:xfrm>
            <a:off x="2057400" y="4152900"/>
            <a:ext cx="209550" cy="223838"/>
            <a:chOff x="4530" y="2982"/>
            <a:chExt cx="174" cy="186"/>
          </a:xfrm>
        </p:grpSpPr>
        <p:sp>
          <p:nvSpPr>
            <p:cNvPr id="188154" name="AutoShape 233"/>
            <p:cNvSpPr>
              <a:spLocks noChangeAspect="1" noChangeArrowheads="1"/>
            </p:cNvSpPr>
            <p:nvPr/>
          </p:nvSpPr>
          <p:spPr bwMode="auto">
            <a:xfrm>
              <a:off x="4560" y="3024"/>
              <a:ext cx="144" cy="144"/>
            </a:xfrm>
            <a:prstGeom prst="diamond">
              <a:avLst/>
            </a:prstGeom>
            <a:solidFill>
              <a:srgbClr val="FF3300"/>
            </a:solidFill>
            <a:ln w="12700">
              <a:solidFill>
                <a:schemeClr val="tx1"/>
              </a:solidFill>
              <a:miter lim="800000"/>
              <a:headEnd/>
              <a:tailEnd/>
            </a:ln>
          </p:spPr>
          <p:txBody>
            <a:bodyPr wrap="none" anchor="ctr"/>
            <a:lstStyle/>
            <a:p>
              <a:pPr algn="ctr"/>
              <a:r>
                <a:rPr lang="en-US" sz="400"/>
                <a:t>SAFE</a:t>
              </a:r>
            </a:p>
          </p:txBody>
        </p:sp>
        <p:sp>
          <p:nvSpPr>
            <p:cNvPr id="188155" name="Rectangle 234"/>
            <p:cNvSpPr>
              <a:spLocks noChangeAspect="1" noChangeArrowheads="1"/>
            </p:cNvSpPr>
            <p:nvPr/>
          </p:nvSpPr>
          <p:spPr bwMode="auto">
            <a:xfrm>
              <a:off x="4530" y="2982"/>
              <a:ext cx="69" cy="69"/>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454" name="Group 235"/>
          <p:cNvGrpSpPr>
            <a:grpSpLocks noChangeAspect="1"/>
          </p:cNvGrpSpPr>
          <p:nvPr/>
        </p:nvGrpSpPr>
        <p:grpSpPr bwMode="auto">
          <a:xfrm>
            <a:off x="1828800" y="3886200"/>
            <a:ext cx="171450" cy="171450"/>
            <a:chOff x="1488" y="2832"/>
            <a:chExt cx="144" cy="144"/>
          </a:xfrm>
        </p:grpSpPr>
        <p:sp>
          <p:nvSpPr>
            <p:cNvPr id="188149" name="AutoShape 236"/>
            <p:cNvSpPr>
              <a:spLocks noChangeAspect="1" noChangeArrowheads="1"/>
            </p:cNvSpPr>
            <p:nvPr/>
          </p:nvSpPr>
          <p:spPr bwMode="auto">
            <a:xfrm>
              <a:off x="1488"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50" name="Group 237"/>
            <p:cNvGrpSpPr>
              <a:grpSpLocks noChangeAspect="1"/>
            </p:cNvGrpSpPr>
            <p:nvPr/>
          </p:nvGrpSpPr>
          <p:grpSpPr bwMode="auto">
            <a:xfrm>
              <a:off x="1531" y="2869"/>
              <a:ext cx="58" cy="57"/>
              <a:chOff x="1008" y="2618"/>
              <a:chExt cx="96" cy="94"/>
            </a:xfrm>
          </p:grpSpPr>
          <p:sp>
            <p:nvSpPr>
              <p:cNvPr id="188152" name="AutoShape 238"/>
              <p:cNvSpPr>
                <a:spLocks noChangeAspect="1" noChangeArrowheads="1"/>
              </p:cNvSpPr>
              <p:nvPr/>
            </p:nvSpPr>
            <p:spPr bwMode="auto">
              <a:xfrm rot="-5400000">
                <a:off x="1009" y="2641"/>
                <a:ext cx="94" cy="47"/>
              </a:xfrm>
              <a:prstGeom prst="flowChartDelay">
                <a:avLst/>
              </a:prstGeom>
              <a:solidFill>
                <a:srgbClr val="FF3300"/>
              </a:solidFill>
              <a:ln w="12700">
                <a:solidFill>
                  <a:schemeClr val="tx1"/>
                </a:solidFill>
                <a:miter lim="800000"/>
                <a:headEnd/>
                <a:tailEnd/>
              </a:ln>
            </p:spPr>
            <p:txBody>
              <a:bodyPr wrap="none" anchor="ctr"/>
              <a:lstStyle/>
              <a:p>
                <a:endParaRPr lang="en-US"/>
              </a:p>
            </p:txBody>
          </p:sp>
          <p:sp>
            <p:nvSpPr>
              <p:cNvPr id="188153" name="Line 239"/>
              <p:cNvSpPr>
                <a:spLocks noChangeAspect="1"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sp>
          <p:nvSpPr>
            <p:cNvPr id="188151" name="Line 240"/>
            <p:cNvSpPr>
              <a:spLocks noChangeAspect="1" noChangeShapeType="1"/>
            </p:cNvSpPr>
            <p:nvPr/>
          </p:nvSpPr>
          <p:spPr bwMode="auto">
            <a:xfrm>
              <a:off x="1531" y="2945"/>
              <a:ext cx="58" cy="0"/>
            </a:xfrm>
            <a:prstGeom prst="line">
              <a:avLst/>
            </a:prstGeom>
            <a:noFill/>
            <a:ln w="12700">
              <a:solidFill>
                <a:schemeClr val="tx1"/>
              </a:solidFill>
              <a:round/>
              <a:headEnd/>
              <a:tailEnd/>
            </a:ln>
          </p:spPr>
          <p:txBody>
            <a:bodyPr/>
            <a:lstStyle/>
            <a:p>
              <a:endParaRPr lang="en-US"/>
            </a:p>
          </p:txBody>
        </p:sp>
      </p:grpSp>
      <p:grpSp>
        <p:nvGrpSpPr>
          <p:cNvPr id="187455" name="Group 241"/>
          <p:cNvGrpSpPr>
            <a:grpSpLocks noChangeAspect="1"/>
          </p:cNvGrpSpPr>
          <p:nvPr/>
        </p:nvGrpSpPr>
        <p:grpSpPr bwMode="auto">
          <a:xfrm>
            <a:off x="1809750" y="527050"/>
            <a:ext cx="171450" cy="171450"/>
            <a:chOff x="1920" y="3120"/>
            <a:chExt cx="144" cy="144"/>
          </a:xfrm>
        </p:grpSpPr>
        <p:sp>
          <p:nvSpPr>
            <p:cNvPr id="188142" name="AutoShape 242"/>
            <p:cNvSpPr>
              <a:spLocks noChangeAspect="1" noChangeArrowheads="1"/>
            </p:cNvSpPr>
            <p:nvPr/>
          </p:nvSpPr>
          <p:spPr bwMode="auto">
            <a:xfrm>
              <a:off x="1920" y="312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grpSp>
          <p:nvGrpSpPr>
            <p:cNvPr id="188143" name="Group 243"/>
            <p:cNvGrpSpPr>
              <a:grpSpLocks noChangeAspect="1"/>
            </p:cNvGrpSpPr>
            <p:nvPr/>
          </p:nvGrpSpPr>
          <p:grpSpPr bwMode="auto">
            <a:xfrm>
              <a:off x="1969" y="3149"/>
              <a:ext cx="41" cy="77"/>
              <a:chOff x="1872" y="2976"/>
              <a:chExt cx="41" cy="77"/>
            </a:xfrm>
          </p:grpSpPr>
          <p:grpSp>
            <p:nvGrpSpPr>
              <p:cNvPr id="188144" name="Group 244"/>
              <p:cNvGrpSpPr>
                <a:grpSpLocks noChangeAspect="1"/>
              </p:cNvGrpSpPr>
              <p:nvPr/>
            </p:nvGrpSpPr>
            <p:grpSpPr bwMode="auto">
              <a:xfrm>
                <a:off x="1872" y="2976"/>
                <a:ext cx="41" cy="52"/>
                <a:chOff x="1730" y="3323"/>
                <a:chExt cx="41" cy="52"/>
              </a:xfrm>
            </p:grpSpPr>
            <p:sp>
              <p:nvSpPr>
                <p:cNvPr id="188146" name="Line 245"/>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147" name="Line 246"/>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148" name="Line 247"/>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145" name="Oval 248"/>
              <p:cNvSpPr>
                <a:spLocks noChangeAspect="1" noChangeArrowheads="1"/>
              </p:cNvSpPr>
              <p:nvPr/>
            </p:nvSpPr>
            <p:spPr bwMode="auto">
              <a:xfrm>
                <a:off x="1880" y="3024"/>
                <a:ext cx="29" cy="29"/>
              </a:xfrm>
              <a:prstGeom prst="ellipse">
                <a:avLst/>
              </a:prstGeom>
              <a:solidFill>
                <a:srgbClr val="FF3300"/>
              </a:solidFill>
              <a:ln w="12700">
                <a:solidFill>
                  <a:schemeClr val="tx1"/>
                </a:solidFill>
                <a:round/>
                <a:headEnd/>
                <a:tailEnd/>
              </a:ln>
            </p:spPr>
            <p:txBody>
              <a:bodyPr wrap="none" anchor="ctr"/>
              <a:lstStyle/>
              <a:p>
                <a:endParaRPr lang="en-US"/>
              </a:p>
            </p:txBody>
          </p:sp>
        </p:grpSp>
      </p:grpSp>
      <p:grpSp>
        <p:nvGrpSpPr>
          <p:cNvPr id="187456" name="Group 249"/>
          <p:cNvGrpSpPr>
            <a:grpSpLocks noChangeAspect="1"/>
          </p:cNvGrpSpPr>
          <p:nvPr/>
        </p:nvGrpSpPr>
        <p:grpSpPr bwMode="auto">
          <a:xfrm>
            <a:off x="1809750" y="5810250"/>
            <a:ext cx="171450" cy="171450"/>
            <a:chOff x="1680" y="2832"/>
            <a:chExt cx="144" cy="144"/>
          </a:xfrm>
        </p:grpSpPr>
        <p:sp>
          <p:nvSpPr>
            <p:cNvPr id="188136" name="AutoShape 250"/>
            <p:cNvSpPr>
              <a:spLocks noChangeAspect="1" noChangeArrowheads="1"/>
            </p:cNvSpPr>
            <p:nvPr/>
          </p:nvSpPr>
          <p:spPr bwMode="auto">
            <a:xfrm>
              <a:off x="1680"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37" name="Group 251"/>
            <p:cNvGrpSpPr>
              <a:grpSpLocks noChangeAspect="1"/>
            </p:cNvGrpSpPr>
            <p:nvPr/>
          </p:nvGrpSpPr>
          <p:grpSpPr bwMode="auto">
            <a:xfrm>
              <a:off x="1728" y="2859"/>
              <a:ext cx="46" cy="95"/>
              <a:chOff x="1826" y="2956"/>
              <a:chExt cx="46" cy="95"/>
            </a:xfrm>
          </p:grpSpPr>
          <p:sp>
            <p:nvSpPr>
              <p:cNvPr id="188139" name="Oval 252"/>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140" name="Line 253"/>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141" name="Line 254"/>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138" name="Line 255"/>
            <p:cNvSpPr>
              <a:spLocks noChangeAspect="1" noChangeShapeType="1"/>
            </p:cNvSpPr>
            <p:nvPr/>
          </p:nvSpPr>
          <p:spPr bwMode="auto">
            <a:xfrm>
              <a:off x="1714" y="2868"/>
              <a:ext cx="75" cy="75"/>
            </a:xfrm>
            <a:prstGeom prst="line">
              <a:avLst/>
            </a:prstGeom>
            <a:noFill/>
            <a:ln w="12700">
              <a:solidFill>
                <a:schemeClr val="tx1"/>
              </a:solidFill>
              <a:round/>
              <a:headEnd/>
              <a:tailEnd/>
            </a:ln>
          </p:spPr>
          <p:txBody>
            <a:bodyPr/>
            <a:lstStyle/>
            <a:p>
              <a:endParaRPr lang="en-US"/>
            </a:p>
          </p:txBody>
        </p:sp>
      </p:grpSp>
      <p:sp>
        <p:nvSpPr>
          <p:cNvPr id="187457" name="AutoShape 256"/>
          <p:cNvSpPr>
            <a:spLocks noChangeAspect="1" noChangeArrowheads="1"/>
          </p:cNvSpPr>
          <p:nvPr/>
        </p:nvSpPr>
        <p:spPr bwMode="auto">
          <a:xfrm>
            <a:off x="1809750" y="6115050"/>
            <a:ext cx="171450" cy="171450"/>
          </a:xfrm>
          <a:prstGeom prst="diamond">
            <a:avLst/>
          </a:prstGeom>
          <a:solidFill>
            <a:srgbClr val="FF3300"/>
          </a:solidFill>
          <a:ln w="12700">
            <a:solidFill>
              <a:schemeClr val="tx1"/>
            </a:solidFill>
            <a:miter lim="800000"/>
            <a:headEnd/>
            <a:tailEnd/>
          </a:ln>
        </p:spPr>
        <p:txBody>
          <a:bodyPr wrap="none" anchor="ctr"/>
          <a:lstStyle/>
          <a:p>
            <a:pPr algn="ctr"/>
            <a:r>
              <a:rPr lang="en-US" sz="400"/>
              <a:t>MASS</a:t>
            </a:r>
          </a:p>
        </p:txBody>
      </p:sp>
      <p:grpSp>
        <p:nvGrpSpPr>
          <p:cNvPr id="187458" name="Group 257"/>
          <p:cNvGrpSpPr>
            <a:grpSpLocks noChangeAspect="1"/>
          </p:cNvGrpSpPr>
          <p:nvPr/>
        </p:nvGrpSpPr>
        <p:grpSpPr bwMode="auto">
          <a:xfrm>
            <a:off x="2595563" y="1114425"/>
            <a:ext cx="171450" cy="171450"/>
            <a:chOff x="1584" y="3168"/>
            <a:chExt cx="144" cy="144"/>
          </a:xfrm>
        </p:grpSpPr>
        <p:sp>
          <p:nvSpPr>
            <p:cNvPr id="188128" name="AutoShape 258"/>
            <p:cNvSpPr>
              <a:spLocks noChangeAspect="1" noChangeArrowheads="1"/>
            </p:cNvSpPr>
            <p:nvPr/>
          </p:nvSpPr>
          <p:spPr bwMode="auto">
            <a:xfrm>
              <a:off x="1584" y="316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129" name="Line 259"/>
            <p:cNvSpPr>
              <a:spLocks noChangeAspect="1" noChangeShapeType="1"/>
            </p:cNvSpPr>
            <p:nvPr/>
          </p:nvSpPr>
          <p:spPr bwMode="auto">
            <a:xfrm>
              <a:off x="1632" y="3256"/>
              <a:ext cx="46" cy="0"/>
            </a:xfrm>
            <a:prstGeom prst="line">
              <a:avLst/>
            </a:prstGeom>
            <a:noFill/>
            <a:ln w="12700">
              <a:solidFill>
                <a:schemeClr val="tx1"/>
              </a:solidFill>
              <a:round/>
              <a:headEnd/>
              <a:tailEnd/>
            </a:ln>
          </p:spPr>
          <p:txBody>
            <a:bodyPr/>
            <a:lstStyle/>
            <a:p>
              <a:endParaRPr lang="en-US"/>
            </a:p>
          </p:txBody>
        </p:sp>
        <p:grpSp>
          <p:nvGrpSpPr>
            <p:cNvPr id="188130" name="Group 260"/>
            <p:cNvGrpSpPr>
              <a:grpSpLocks noChangeAspect="1"/>
            </p:cNvGrpSpPr>
            <p:nvPr/>
          </p:nvGrpSpPr>
          <p:grpSpPr bwMode="auto">
            <a:xfrm>
              <a:off x="1634" y="3200"/>
              <a:ext cx="41" cy="52"/>
              <a:chOff x="1730" y="3323"/>
              <a:chExt cx="41" cy="52"/>
            </a:xfrm>
          </p:grpSpPr>
          <p:sp>
            <p:nvSpPr>
              <p:cNvPr id="188133" name="Line 261"/>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134" name="Line 262"/>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135" name="Line 263"/>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131" name="Oval 264"/>
            <p:cNvSpPr>
              <a:spLocks noChangeAspect="1" noChangeArrowheads="1"/>
            </p:cNvSpPr>
            <p:nvPr/>
          </p:nvSpPr>
          <p:spPr bwMode="auto">
            <a:xfrm>
              <a:off x="1663" y="3256"/>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132" name="Oval 265"/>
            <p:cNvSpPr>
              <a:spLocks noChangeAspect="1" noChangeArrowheads="1"/>
            </p:cNvSpPr>
            <p:nvPr/>
          </p:nvSpPr>
          <p:spPr bwMode="auto">
            <a:xfrm>
              <a:off x="1630" y="3256"/>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sp>
        <p:nvSpPr>
          <p:cNvPr id="187459" name="AutoShape 266"/>
          <p:cNvSpPr>
            <a:spLocks noChangeAspect="1" noChangeArrowheads="1"/>
          </p:cNvSpPr>
          <p:nvPr/>
        </p:nvSpPr>
        <p:spPr bwMode="auto">
          <a:xfrm>
            <a:off x="2595563" y="1406525"/>
            <a:ext cx="171450" cy="171450"/>
          </a:xfrm>
          <a:prstGeom prst="diamond">
            <a:avLst/>
          </a:prstGeom>
          <a:solidFill>
            <a:srgbClr val="FF3300"/>
          </a:solidFill>
          <a:ln w="12700">
            <a:solidFill>
              <a:schemeClr val="tx1"/>
            </a:solidFill>
            <a:miter lim="800000"/>
            <a:headEnd/>
            <a:tailEnd/>
          </a:ln>
        </p:spPr>
        <p:txBody>
          <a:bodyPr wrap="none" anchor="ctr"/>
          <a:lstStyle/>
          <a:p>
            <a:pPr algn="ctr"/>
            <a:r>
              <a:rPr lang="en-US" sz="800"/>
              <a:t>$</a:t>
            </a:r>
          </a:p>
        </p:txBody>
      </p:sp>
      <p:grpSp>
        <p:nvGrpSpPr>
          <p:cNvPr id="187460" name="Group 267"/>
          <p:cNvGrpSpPr>
            <a:grpSpLocks noChangeAspect="1"/>
          </p:cNvGrpSpPr>
          <p:nvPr/>
        </p:nvGrpSpPr>
        <p:grpSpPr bwMode="auto">
          <a:xfrm>
            <a:off x="1809750" y="5276850"/>
            <a:ext cx="171450" cy="171450"/>
            <a:chOff x="1440" y="3504"/>
            <a:chExt cx="144" cy="144"/>
          </a:xfrm>
        </p:grpSpPr>
        <p:sp>
          <p:nvSpPr>
            <p:cNvPr id="188123" name="AutoShape 268"/>
            <p:cNvSpPr>
              <a:spLocks noChangeAspect="1" noChangeArrowheads="1"/>
            </p:cNvSpPr>
            <p:nvPr/>
          </p:nvSpPr>
          <p:spPr bwMode="auto">
            <a:xfrm>
              <a:off x="1440" y="3504"/>
              <a:ext cx="144" cy="144"/>
            </a:xfrm>
            <a:prstGeom prst="diamond">
              <a:avLst/>
            </a:prstGeom>
            <a:solidFill>
              <a:srgbClr val="FF3300"/>
            </a:solidFill>
            <a:ln w="12700">
              <a:solidFill>
                <a:schemeClr val="tx1"/>
              </a:solidFill>
              <a:miter lim="800000"/>
              <a:headEnd/>
              <a:tailEnd/>
            </a:ln>
          </p:spPr>
          <p:txBody>
            <a:bodyPr wrap="none" anchor="ctr"/>
            <a:lstStyle/>
            <a:p>
              <a:pPr algn="ctr"/>
              <a:r>
                <a:rPr lang="en-US" sz="600"/>
                <a:t>H</a:t>
              </a:r>
            </a:p>
          </p:txBody>
        </p:sp>
        <p:grpSp>
          <p:nvGrpSpPr>
            <p:cNvPr id="188124" name="Group 269"/>
            <p:cNvGrpSpPr>
              <a:grpSpLocks noChangeAspect="1"/>
            </p:cNvGrpSpPr>
            <p:nvPr/>
          </p:nvGrpSpPr>
          <p:grpSpPr bwMode="auto">
            <a:xfrm>
              <a:off x="1488" y="3600"/>
              <a:ext cx="50" cy="17"/>
              <a:chOff x="1772" y="3560"/>
              <a:chExt cx="50" cy="17"/>
            </a:xfrm>
          </p:grpSpPr>
          <p:sp>
            <p:nvSpPr>
              <p:cNvPr id="188125" name="Line 270"/>
              <p:cNvSpPr>
                <a:spLocks noChangeAspect="1"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8126" name="Oval 271"/>
              <p:cNvSpPr>
                <a:spLocks noChangeAspect="1" noChangeArrowheads="1"/>
              </p:cNvSpPr>
              <p:nvPr/>
            </p:nvSpPr>
            <p:spPr bwMode="auto">
              <a:xfrm>
                <a:off x="1805" y="3560"/>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127" name="Oval 272"/>
              <p:cNvSpPr>
                <a:spLocks noChangeAspect="1" noChangeArrowheads="1"/>
              </p:cNvSpPr>
              <p:nvPr/>
            </p:nvSpPr>
            <p:spPr bwMode="auto">
              <a:xfrm>
                <a:off x="1772" y="3560"/>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grpSp>
      <p:grpSp>
        <p:nvGrpSpPr>
          <p:cNvPr id="187461" name="Group 273"/>
          <p:cNvGrpSpPr>
            <a:grpSpLocks noChangeAspect="1"/>
          </p:cNvGrpSpPr>
          <p:nvPr/>
        </p:nvGrpSpPr>
        <p:grpSpPr bwMode="auto">
          <a:xfrm>
            <a:off x="2595563" y="1955800"/>
            <a:ext cx="171450" cy="171450"/>
            <a:chOff x="1680" y="3504"/>
            <a:chExt cx="144" cy="144"/>
          </a:xfrm>
        </p:grpSpPr>
        <p:sp>
          <p:nvSpPr>
            <p:cNvPr id="188112" name="AutoShape 274"/>
            <p:cNvSpPr>
              <a:spLocks noChangeAspect="1" noChangeArrowheads="1"/>
            </p:cNvSpPr>
            <p:nvPr/>
          </p:nvSpPr>
          <p:spPr bwMode="auto">
            <a:xfrm>
              <a:off x="1680" y="350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13" name="Group 275"/>
            <p:cNvGrpSpPr>
              <a:grpSpLocks noChangeAspect="1"/>
            </p:cNvGrpSpPr>
            <p:nvPr/>
          </p:nvGrpSpPr>
          <p:grpSpPr bwMode="auto">
            <a:xfrm>
              <a:off x="1708" y="3542"/>
              <a:ext cx="88" cy="72"/>
              <a:chOff x="912" y="1410"/>
              <a:chExt cx="136" cy="112"/>
            </a:xfrm>
          </p:grpSpPr>
          <p:sp>
            <p:nvSpPr>
              <p:cNvPr id="188114" name="Line 276"/>
              <p:cNvSpPr>
                <a:spLocks noChangeAspect="1" noChangeShapeType="1"/>
              </p:cNvSpPr>
              <p:nvPr/>
            </p:nvSpPr>
            <p:spPr bwMode="auto">
              <a:xfrm>
                <a:off x="912" y="1440"/>
                <a:ext cx="0" cy="48"/>
              </a:xfrm>
              <a:prstGeom prst="line">
                <a:avLst/>
              </a:prstGeom>
              <a:noFill/>
              <a:ln w="9525">
                <a:solidFill>
                  <a:schemeClr val="tx1"/>
                </a:solidFill>
                <a:round/>
                <a:headEnd/>
                <a:tailEnd/>
              </a:ln>
            </p:spPr>
            <p:txBody>
              <a:bodyPr/>
              <a:lstStyle/>
              <a:p>
                <a:endParaRPr lang="en-US"/>
              </a:p>
            </p:txBody>
          </p:sp>
          <p:sp>
            <p:nvSpPr>
              <p:cNvPr id="188115" name="Line 277"/>
              <p:cNvSpPr>
                <a:spLocks noChangeAspect="1" noChangeShapeType="1"/>
              </p:cNvSpPr>
              <p:nvPr/>
            </p:nvSpPr>
            <p:spPr bwMode="auto">
              <a:xfrm rot="-5400000">
                <a:off x="940" y="1422"/>
                <a:ext cx="0" cy="48"/>
              </a:xfrm>
              <a:prstGeom prst="line">
                <a:avLst/>
              </a:prstGeom>
              <a:noFill/>
              <a:ln w="9525">
                <a:solidFill>
                  <a:schemeClr val="tx1"/>
                </a:solidFill>
                <a:round/>
                <a:headEnd/>
                <a:tailEnd/>
              </a:ln>
            </p:spPr>
            <p:txBody>
              <a:bodyPr/>
              <a:lstStyle/>
              <a:p>
                <a:endParaRPr lang="en-US"/>
              </a:p>
            </p:txBody>
          </p:sp>
          <p:sp>
            <p:nvSpPr>
              <p:cNvPr id="188116" name="Line 278"/>
              <p:cNvSpPr>
                <a:spLocks noChangeAspect="1" noChangeShapeType="1"/>
              </p:cNvSpPr>
              <p:nvPr/>
            </p:nvSpPr>
            <p:spPr bwMode="auto">
              <a:xfrm rot="-5400000">
                <a:off x="940" y="1458"/>
                <a:ext cx="0" cy="48"/>
              </a:xfrm>
              <a:prstGeom prst="line">
                <a:avLst/>
              </a:prstGeom>
              <a:noFill/>
              <a:ln w="9525">
                <a:solidFill>
                  <a:schemeClr val="tx1"/>
                </a:solidFill>
                <a:round/>
                <a:headEnd/>
                <a:tailEnd/>
              </a:ln>
            </p:spPr>
            <p:txBody>
              <a:bodyPr/>
              <a:lstStyle/>
              <a:p>
                <a:endParaRPr lang="en-US"/>
              </a:p>
            </p:txBody>
          </p:sp>
          <p:sp>
            <p:nvSpPr>
              <p:cNvPr id="188117" name="Line 279"/>
              <p:cNvSpPr>
                <a:spLocks noChangeAspect="1" noChangeShapeType="1"/>
              </p:cNvSpPr>
              <p:nvPr/>
            </p:nvSpPr>
            <p:spPr bwMode="auto">
              <a:xfrm rot="2700000">
                <a:off x="978" y="1406"/>
                <a:ext cx="0" cy="48"/>
              </a:xfrm>
              <a:prstGeom prst="line">
                <a:avLst/>
              </a:prstGeom>
              <a:noFill/>
              <a:ln w="9525">
                <a:solidFill>
                  <a:schemeClr val="tx1"/>
                </a:solidFill>
                <a:round/>
                <a:headEnd/>
                <a:tailEnd/>
              </a:ln>
            </p:spPr>
            <p:txBody>
              <a:bodyPr/>
              <a:lstStyle/>
              <a:p>
                <a:endParaRPr lang="en-US"/>
              </a:p>
            </p:txBody>
          </p:sp>
          <p:sp>
            <p:nvSpPr>
              <p:cNvPr id="188118" name="Line 280"/>
              <p:cNvSpPr>
                <a:spLocks noChangeAspect="1" noChangeShapeType="1"/>
              </p:cNvSpPr>
              <p:nvPr/>
            </p:nvSpPr>
            <p:spPr bwMode="auto">
              <a:xfrm rot="-2700000">
                <a:off x="978" y="1474"/>
                <a:ext cx="0" cy="48"/>
              </a:xfrm>
              <a:prstGeom prst="line">
                <a:avLst/>
              </a:prstGeom>
              <a:noFill/>
              <a:ln w="9525">
                <a:solidFill>
                  <a:schemeClr val="tx1"/>
                </a:solidFill>
                <a:round/>
                <a:headEnd/>
                <a:tailEnd/>
              </a:ln>
            </p:spPr>
            <p:txBody>
              <a:bodyPr/>
              <a:lstStyle/>
              <a:p>
                <a:endParaRPr lang="en-US"/>
              </a:p>
            </p:txBody>
          </p:sp>
          <p:sp>
            <p:nvSpPr>
              <p:cNvPr id="188119" name="Line 281"/>
              <p:cNvSpPr>
                <a:spLocks noChangeAspect="1" noChangeShapeType="1"/>
              </p:cNvSpPr>
              <p:nvPr/>
            </p:nvSpPr>
            <p:spPr bwMode="auto">
              <a:xfrm>
                <a:off x="996" y="1410"/>
                <a:ext cx="0" cy="109"/>
              </a:xfrm>
              <a:prstGeom prst="line">
                <a:avLst/>
              </a:prstGeom>
              <a:noFill/>
              <a:ln w="9525">
                <a:solidFill>
                  <a:schemeClr val="tx1"/>
                </a:solidFill>
                <a:round/>
                <a:headEnd/>
                <a:tailEnd/>
              </a:ln>
            </p:spPr>
            <p:txBody>
              <a:bodyPr/>
              <a:lstStyle/>
              <a:p>
                <a:endParaRPr lang="en-US"/>
              </a:p>
            </p:txBody>
          </p:sp>
          <p:sp>
            <p:nvSpPr>
              <p:cNvPr id="188120" name="Line 282"/>
              <p:cNvSpPr>
                <a:spLocks noChangeAspect="1" noChangeShapeType="1"/>
              </p:cNvSpPr>
              <p:nvPr/>
            </p:nvSpPr>
            <p:spPr bwMode="auto">
              <a:xfrm rot="-5400000">
                <a:off x="1024" y="1440"/>
                <a:ext cx="0" cy="48"/>
              </a:xfrm>
              <a:prstGeom prst="line">
                <a:avLst/>
              </a:prstGeom>
              <a:noFill/>
              <a:ln w="9525">
                <a:solidFill>
                  <a:schemeClr val="tx1"/>
                </a:solidFill>
                <a:round/>
                <a:headEnd/>
                <a:tailEnd/>
              </a:ln>
            </p:spPr>
            <p:txBody>
              <a:bodyPr/>
              <a:lstStyle/>
              <a:p>
                <a:endParaRPr lang="en-US"/>
              </a:p>
            </p:txBody>
          </p:sp>
          <p:sp>
            <p:nvSpPr>
              <p:cNvPr id="188121" name="Line 283"/>
              <p:cNvSpPr>
                <a:spLocks noChangeAspect="1" noChangeShapeType="1"/>
              </p:cNvSpPr>
              <p:nvPr/>
            </p:nvSpPr>
            <p:spPr bwMode="auto">
              <a:xfrm rot="-5400000">
                <a:off x="1024" y="1416"/>
                <a:ext cx="0" cy="48"/>
              </a:xfrm>
              <a:prstGeom prst="line">
                <a:avLst/>
              </a:prstGeom>
              <a:noFill/>
              <a:ln w="9525">
                <a:solidFill>
                  <a:schemeClr val="tx1"/>
                </a:solidFill>
                <a:round/>
                <a:headEnd/>
                <a:tailEnd/>
              </a:ln>
            </p:spPr>
            <p:txBody>
              <a:bodyPr/>
              <a:lstStyle/>
              <a:p>
                <a:endParaRPr lang="en-US"/>
              </a:p>
            </p:txBody>
          </p:sp>
          <p:sp>
            <p:nvSpPr>
              <p:cNvPr id="188122" name="Line 284"/>
              <p:cNvSpPr>
                <a:spLocks noChangeAspect="1" noChangeShapeType="1"/>
              </p:cNvSpPr>
              <p:nvPr/>
            </p:nvSpPr>
            <p:spPr bwMode="auto">
              <a:xfrm rot="-5400000">
                <a:off x="1024" y="1464"/>
                <a:ext cx="0" cy="48"/>
              </a:xfrm>
              <a:prstGeom prst="line">
                <a:avLst/>
              </a:prstGeom>
              <a:noFill/>
              <a:ln w="9525">
                <a:solidFill>
                  <a:schemeClr val="tx1"/>
                </a:solidFill>
                <a:round/>
                <a:headEnd/>
                <a:tailEnd/>
              </a:ln>
            </p:spPr>
            <p:txBody>
              <a:bodyPr/>
              <a:lstStyle/>
              <a:p>
                <a:endParaRPr lang="en-US"/>
              </a:p>
            </p:txBody>
          </p:sp>
        </p:grpSp>
      </p:grpSp>
      <p:grpSp>
        <p:nvGrpSpPr>
          <p:cNvPr id="187462" name="Group 285"/>
          <p:cNvGrpSpPr>
            <a:grpSpLocks noChangeAspect="1"/>
          </p:cNvGrpSpPr>
          <p:nvPr/>
        </p:nvGrpSpPr>
        <p:grpSpPr bwMode="auto">
          <a:xfrm>
            <a:off x="2576513" y="838200"/>
            <a:ext cx="171450" cy="171450"/>
            <a:chOff x="1920" y="3504"/>
            <a:chExt cx="144" cy="144"/>
          </a:xfrm>
        </p:grpSpPr>
        <p:sp>
          <p:nvSpPr>
            <p:cNvPr id="188106" name="AutoShape 286"/>
            <p:cNvSpPr>
              <a:spLocks noChangeAspect="1" noChangeArrowheads="1"/>
            </p:cNvSpPr>
            <p:nvPr/>
          </p:nvSpPr>
          <p:spPr bwMode="auto">
            <a:xfrm>
              <a:off x="1920" y="350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107" name="Group 287"/>
            <p:cNvGrpSpPr>
              <a:grpSpLocks noChangeAspect="1"/>
            </p:cNvGrpSpPr>
            <p:nvPr/>
          </p:nvGrpSpPr>
          <p:grpSpPr bwMode="auto">
            <a:xfrm>
              <a:off x="1962" y="3548"/>
              <a:ext cx="58" cy="58"/>
              <a:chOff x="1958" y="3782"/>
              <a:chExt cx="58" cy="58"/>
            </a:xfrm>
          </p:grpSpPr>
          <p:sp>
            <p:nvSpPr>
              <p:cNvPr id="188108" name="Line 288"/>
              <p:cNvSpPr>
                <a:spLocks noChangeAspect="1" noChangeShapeType="1"/>
              </p:cNvSpPr>
              <p:nvPr/>
            </p:nvSpPr>
            <p:spPr bwMode="auto">
              <a:xfrm>
                <a:off x="1968" y="3782"/>
                <a:ext cx="48" cy="48"/>
              </a:xfrm>
              <a:prstGeom prst="line">
                <a:avLst/>
              </a:prstGeom>
              <a:noFill/>
              <a:ln w="6350">
                <a:solidFill>
                  <a:schemeClr val="tx1"/>
                </a:solidFill>
                <a:round/>
                <a:headEnd/>
                <a:tailEnd/>
              </a:ln>
            </p:spPr>
            <p:txBody>
              <a:bodyPr/>
              <a:lstStyle/>
              <a:p>
                <a:endParaRPr lang="en-US"/>
              </a:p>
            </p:txBody>
          </p:sp>
          <p:sp>
            <p:nvSpPr>
              <p:cNvPr id="188109" name="Line 289"/>
              <p:cNvSpPr>
                <a:spLocks noChangeAspect="1" noChangeShapeType="1"/>
              </p:cNvSpPr>
              <p:nvPr/>
            </p:nvSpPr>
            <p:spPr bwMode="auto">
              <a:xfrm>
                <a:off x="1958" y="3792"/>
                <a:ext cx="48" cy="48"/>
              </a:xfrm>
              <a:prstGeom prst="line">
                <a:avLst/>
              </a:prstGeom>
              <a:noFill/>
              <a:ln w="6350">
                <a:solidFill>
                  <a:schemeClr val="tx1"/>
                </a:solidFill>
                <a:round/>
                <a:headEnd/>
                <a:tailEnd/>
              </a:ln>
            </p:spPr>
            <p:txBody>
              <a:bodyPr/>
              <a:lstStyle/>
              <a:p>
                <a:endParaRPr lang="en-US"/>
              </a:p>
            </p:txBody>
          </p:sp>
          <p:sp>
            <p:nvSpPr>
              <p:cNvPr id="188110" name="Line 290"/>
              <p:cNvSpPr>
                <a:spLocks noChangeAspect="1" noChangeShapeType="1"/>
              </p:cNvSpPr>
              <p:nvPr/>
            </p:nvSpPr>
            <p:spPr bwMode="auto">
              <a:xfrm rot="5400000">
                <a:off x="1968" y="3792"/>
                <a:ext cx="48" cy="48"/>
              </a:xfrm>
              <a:prstGeom prst="line">
                <a:avLst/>
              </a:prstGeom>
              <a:noFill/>
              <a:ln w="6350">
                <a:solidFill>
                  <a:schemeClr val="tx1"/>
                </a:solidFill>
                <a:round/>
                <a:headEnd/>
                <a:tailEnd/>
              </a:ln>
            </p:spPr>
            <p:txBody>
              <a:bodyPr/>
              <a:lstStyle/>
              <a:p>
                <a:endParaRPr lang="en-US"/>
              </a:p>
            </p:txBody>
          </p:sp>
          <p:sp>
            <p:nvSpPr>
              <p:cNvPr id="188111" name="Line 291"/>
              <p:cNvSpPr>
                <a:spLocks noChangeAspect="1" noChangeShapeType="1"/>
              </p:cNvSpPr>
              <p:nvPr/>
            </p:nvSpPr>
            <p:spPr bwMode="auto">
              <a:xfrm rot="5400000">
                <a:off x="1958" y="3782"/>
                <a:ext cx="48" cy="48"/>
              </a:xfrm>
              <a:prstGeom prst="line">
                <a:avLst/>
              </a:prstGeom>
              <a:noFill/>
              <a:ln w="6350">
                <a:solidFill>
                  <a:schemeClr val="tx1"/>
                </a:solidFill>
                <a:round/>
                <a:headEnd/>
                <a:tailEnd/>
              </a:ln>
            </p:spPr>
            <p:txBody>
              <a:bodyPr/>
              <a:lstStyle/>
              <a:p>
                <a:endParaRPr lang="en-US"/>
              </a:p>
            </p:txBody>
          </p:sp>
        </p:grpSp>
      </p:grpSp>
      <p:grpSp>
        <p:nvGrpSpPr>
          <p:cNvPr id="187463" name="Group 292"/>
          <p:cNvGrpSpPr>
            <a:grpSpLocks noChangeAspect="1"/>
          </p:cNvGrpSpPr>
          <p:nvPr/>
        </p:nvGrpSpPr>
        <p:grpSpPr bwMode="auto">
          <a:xfrm>
            <a:off x="1819275" y="1095375"/>
            <a:ext cx="171450" cy="171450"/>
            <a:chOff x="1008" y="3648"/>
            <a:chExt cx="144" cy="144"/>
          </a:xfrm>
        </p:grpSpPr>
        <p:sp>
          <p:nvSpPr>
            <p:cNvPr id="188094" name="AutoShape 293"/>
            <p:cNvSpPr>
              <a:spLocks noChangeAspect="1" noChangeArrowheads="1"/>
            </p:cNvSpPr>
            <p:nvPr/>
          </p:nvSpPr>
          <p:spPr bwMode="auto">
            <a:xfrm>
              <a:off x="1008" y="364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95" name="Group 294"/>
            <p:cNvGrpSpPr>
              <a:grpSpLocks noChangeAspect="1"/>
            </p:cNvGrpSpPr>
            <p:nvPr/>
          </p:nvGrpSpPr>
          <p:grpSpPr bwMode="auto">
            <a:xfrm>
              <a:off x="1057" y="3672"/>
              <a:ext cx="41" cy="97"/>
              <a:chOff x="864" y="3674"/>
              <a:chExt cx="41" cy="97"/>
            </a:xfrm>
          </p:grpSpPr>
          <p:grpSp>
            <p:nvGrpSpPr>
              <p:cNvPr id="188096" name="Group 295"/>
              <p:cNvGrpSpPr>
                <a:grpSpLocks noChangeAspect="1"/>
              </p:cNvGrpSpPr>
              <p:nvPr/>
            </p:nvGrpSpPr>
            <p:grpSpPr bwMode="auto">
              <a:xfrm>
                <a:off x="864" y="3674"/>
                <a:ext cx="41" cy="52"/>
                <a:chOff x="1730" y="3323"/>
                <a:chExt cx="41" cy="52"/>
              </a:xfrm>
            </p:grpSpPr>
            <p:sp>
              <p:nvSpPr>
                <p:cNvPr id="188103" name="Line 296"/>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104" name="Line 297"/>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105" name="Line 298"/>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097" name="Line 299"/>
              <p:cNvSpPr>
                <a:spLocks noChangeAspect="1" noChangeShapeType="1"/>
              </p:cNvSpPr>
              <p:nvPr/>
            </p:nvSpPr>
            <p:spPr bwMode="auto">
              <a:xfrm rot="16200000" flipH="1">
                <a:off x="853" y="3743"/>
                <a:ext cx="29" cy="0"/>
              </a:xfrm>
              <a:prstGeom prst="line">
                <a:avLst/>
              </a:prstGeom>
              <a:noFill/>
              <a:ln w="12700">
                <a:solidFill>
                  <a:schemeClr val="tx1"/>
                </a:solidFill>
                <a:round/>
                <a:headEnd/>
                <a:tailEnd/>
              </a:ln>
            </p:spPr>
            <p:txBody>
              <a:bodyPr/>
              <a:lstStyle/>
              <a:p>
                <a:endParaRPr lang="en-US"/>
              </a:p>
            </p:txBody>
          </p:sp>
          <p:sp>
            <p:nvSpPr>
              <p:cNvPr id="188098" name="Line 300"/>
              <p:cNvSpPr>
                <a:spLocks noChangeAspect="1" noChangeShapeType="1"/>
              </p:cNvSpPr>
              <p:nvPr/>
            </p:nvSpPr>
            <p:spPr bwMode="auto">
              <a:xfrm rot="16200000" flipH="1">
                <a:off x="887" y="3743"/>
                <a:ext cx="29" cy="0"/>
              </a:xfrm>
              <a:prstGeom prst="line">
                <a:avLst/>
              </a:prstGeom>
              <a:noFill/>
              <a:ln w="12700">
                <a:solidFill>
                  <a:schemeClr val="tx1"/>
                </a:solidFill>
                <a:round/>
                <a:headEnd/>
                <a:tailEnd/>
              </a:ln>
            </p:spPr>
            <p:txBody>
              <a:bodyPr/>
              <a:lstStyle/>
              <a:p>
                <a:endParaRPr lang="en-US"/>
              </a:p>
            </p:txBody>
          </p:sp>
          <p:grpSp>
            <p:nvGrpSpPr>
              <p:cNvPr id="188099" name="Group 301"/>
              <p:cNvGrpSpPr>
                <a:grpSpLocks noChangeAspect="1"/>
              </p:cNvGrpSpPr>
              <p:nvPr/>
            </p:nvGrpSpPr>
            <p:grpSpPr bwMode="auto">
              <a:xfrm>
                <a:off x="864" y="3696"/>
                <a:ext cx="41" cy="75"/>
                <a:chOff x="960" y="3840"/>
                <a:chExt cx="41" cy="75"/>
              </a:xfrm>
            </p:grpSpPr>
            <p:sp>
              <p:nvSpPr>
                <p:cNvPr id="188100" name="Line 302"/>
                <p:cNvSpPr>
                  <a:spLocks noChangeAspect="1"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8101" name="Line 303"/>
                <p:cNvSpPr>
                  <a:spLocks noChangeAspect="1"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8102" name="Line 304"/>
                <p:cNvSpPr>
                  <a:spLocks noChangeAspect="1"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sp>
        <p:nvSpPr>
          <p:cNvPr id="187464" name="AutoShape 305"/>
          <p:cNvSpPr>
            <a:spLocks noChangeAspect="1" noChangeArrowheads="1"/>
          </p:cNvSpPr>
          <p:nvPr/>
        </p:nvSpPr>
        <p:spPr bwMode="auto">
          <a:xfrm>
            <a:off x="1828800" y="4181475"/>
            <a:ext cx="171450" cy="171450"/>
          </a:xfrm>
          <a:prstGeom prst="diamond">
            <a:avLst/>
          </a:prstGeom>
          <a:solidFill>
            <a:srgbClr val="FF3300"/>
          </a:solidFill>
          <a:ln w="12700">
            <a:solidFill>
              <a:schemeClr val="tx1"/>
            </a:solidFill>
            <a:miter lim="800000"/>
            <a:headEnd/>
            <a:tailEnd/>
          </a:ln>
        </p:spPr>
        <p:txBody>
          <a:bodyPr wrap="none" anchor="ctr"/>
          <a:lstStyle/>
          <a:p>
            <a:pPr algn="ctr"/>
            <a:r>
              <a:rPr lang="en-US" sz="400"/>
              <a:t>SAFE</a:t>
            </a:r>
          </a:p>
        </p:txBody>
      </p:sp>
      <p:grpSp>
        <p:nvGrpSpPr>
          <p:cNvPr id="187465" name="Group 306"/>
          <p:cNvGrpSpPr>
            <a:grpSpLocks noChangeAspect="1"/>
          </p:cNvGrpSpPr>
          <p:nvPr/>
        </p:nvGrpSpPr>
        <p:grpSpPr bwMode="auto">
          <a:xfrm>
            <a:off x="1809750" y="6610350"/>
            <a:ext cx="171450" cy="171450"/>
            <a:chOff x="1344" y="1872"/>
            <a:chExt cx="144" cy="144"/>
          </a:xfrm>
        </p:grpSpPr>
        <p:sp>
          <p:nvSpPr>
            <p:cNvPr id="188092" name="AutoShape 307"/>
            <p:cNvSpPr>
              <a:spLocks noChangeAspect="1" noChangeArrowheads="1"/>
            </p:cNvSpPr>
            <p:nvPr/>
          </p:nvSpPr>
          <p:spPr bwMode="auto">
            <a:xfrm>
              <a:off x="1344" y="187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093" name="AutoShape 308"/>
            <p:cNvSpPr>
              <a:spLocks noChangeAspect="1" noChangeArrowheads="1"/>
            </p:cNvSpPr>
            <p:nvPr/>
          </p:nvSpPr>
          <p:spPr bwMode="auto">
            <a:xfrm>
              <a:off x="1378" y="1901"/>
              <a:ext cx="75" cy="58"/>
            </a:xfrm>
            <a:prstGeom prst="triangle">
              <a:avLst>
                <a:gd name="adj" fmla="val 50000"/>
              </a:avLst>
            </a:prstGeom>
            <a:solidFill>
              <a:srgbClr val="FF3300"/>
            </a:solidFill>
            <a:ln w="12700">
              <a:solidFill>
                <a:schemeClr val="tx1"/>
              </a:solidFill>
              <a:miter lim="800000"/>
              <a:headEnd/>
              <a:tailEnd/>
            </a:ln>
          </p:spPr>
          <p:txBody>
            <a:bodyPr wrap="none" anchor="ctr"/>
            <a:lstStyle/>
            <a:p>
              <a:endParaRPr lang="en-US"/>
            </a:p>
          </p:txBody>
        </p:sp>
      </p:grpSp>
      <p:grpSp>
        <p:nvGrpSpPr>
          <p:cNvPr id="187466" name="Group 309"/>
          <p:cNvGrpSpPr>
            <a:grpSpLocks noChangeAspect="1"/>
          </p:cNvGrpSpPr>
          <p:nvPr/>
        </p:nvGrpSpPr>
        <p:grpSpPr bwMode="auto">
          <a:xfrm>
            <a:off x="2587625" y="2225675"/>
            <a:ext cx="231775" cy="188913"/>
            <a:chOff x="2252" y="2352"/>
            <a:chExt cx="194" cy="158"/>
          </a:xfrm>
        </p:grpSpPr>
        <p:sp>
          <p:nvSpPr>
            <p:cNvPr id="188086" name="AutoShape 310"/>
            <p:cNvSpPr>
              <a:spLocks noChangeAspect="1" noChangeArrowheads="1"/>
            </p:cNvSpPr>
            <p:nvPr/>
          </p:nvSpPr>
          <p:spPr bwMode="auto">
            <a:xfrm>
              <a:off x="2258" y="236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87" name="Group 311"/>
            <p:cNvGrpSpPr>
              <a:grpSpLocks noChangeAspect="1"/>
            </p:cNvGrpSpPr>
            <p:nvPr/>
          </p:nvGrpSpPr>
          <p:grpSpPr bwMode="auto">
            <a:xfrm>
              <a:off x="2312" y="2420"/>
              <a:ext cx="35" cy="75"/>
              <a:chOff x="1826" y="2956"/>
              <a:chExt cx="46" cy="95"/>
            </a:xfrm>
          </p:grpSpPr>
          <p:sp>
            <p:nvSpPr>
              <p:cNvPr id="188089" name="Oval 312"/>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090" name="Line 313"/>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091" name="Line 314"/>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088" name="Text Box 315"/>
            <p:cNvSpPr txBox="1">
              <a:spLocks noChangeAspect="1" noChangeArrowheads="1"/>
            </p:cNvSpPr>
            <p:nvPr/>
          </p:nvSpPr>
          <p:spPr bwMode="auto">
            <a:xfrm>
              <a:off x="2252" y="2352"/>
              <a:ext cx="194" cy="127"/>
            </a:xfrm>
            <a:prstGeom prst="rect">
              <a:avLst/>
            </a:prstGeom>
            <a:noFill/>
            <a:ln w="9525">
              <a:noFill/>
              <a:miter lim="800000"/>
              <a:headEnd/>
              <a:tailEnd/>
            </a:ln>
          </p:spPr>
          <p:txBody>
            <a:bodyPr wrap="none">
              <a:spAutoFit/>
            </a:bodyPr>
            <a:lstStyle/>
            <a:p>
              <a:r>
                <a:rPr lang="en-US" sz="400"/>
                <a:t>W</a:t>
              </a:r>
            </a:p>
          </p:txBody>
        </p:sp>
      </p:grpSp>
      <p:grpSp>
        <p:nvGrpSpPr>
          <p:cNvPr id="187467" name="Group 316"/>
          <p:cNvGrpSpPr>
            <a:grpSpLocks noChangeAspect="1"/>
          </p:cNvGrpSpPr>
          <p:nvPr/>
        </p:nvGrpSpPr>
        <p:grpSpPr bwMode="auto">
          <a:xfrm>
            <a:off x="2586038" y="2508250"/>
            <a:ext cx="220662" cy="188913"/>
            <a:chOff x="2251" y="2544"/>
            <a:chExt cx="185" cy="158"/>
          </a:xfrm>
        </p:grpSpPr>
        <p:sp>
          <p:nvSpPr>
            <p:cNvPr id="188080" name="AutoShape 317"/>
            <p:cNvSpPr>
              <a:spLocks noChangeAspect="1" noChangeArrowheads="1"/>
            </p:cNvSpPr>
            <p:nvPr/>
          </p:nvSpPr>
          <p:spPr bwMode="auto">
            <a:xfrm>
              <a:off x="2256" y="255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81" name="Group 318"/>
            <p:cNvGrpSpPr>
              <a:grpSpLocks noChangeAspect="1"/>
            </p:cNvGrpSpPr>
            <p:nvPr/>
          </p:nvGrpSpPr>
          <p:grpSpPr bwMode="auto">
            <a:xfrm>
              <a:off x="2310" y="2612"/>
              <a:ext cx="35" cy="75"/>
              <a:chOff x="1826" y="2956"/>
              <a:chExt cx="46" cy="95"/>
            </a:xfrm>
          </p:grpSpPr>
          <p:sp>
            <p:nvSpPr>
              <p:cNvPr id="188083" name="Oval 319"/>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084" name="Line 320"/>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8085" name="Line 321"/>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8082" name="Text Box 322"/>
            <p:cNvSpPr txBox="1">
              <a:spLocks noChangeAspect="1" noChangeArrowheads="1"/>
            </p:cNvSpPr>
            <p:nvPr/>
          </p:nvSpPr>
          <p:spPr bwMode="auto">
            <a:xfrm>
              <a:off x="2251" y="2544"/>
              <a:ext cx="185" cy="127"/>
            </a:xfrm>
            <a:prstGeom prst="rect">
              <a:avLst/>
            </a:prstGeom>
            <a:noFill/>
            <a:ln w="9525">
              <a:noFill/>
              <a:miter lim="800000"/>
              <a:headEnd/>
              <a:tailEnd/>
            </a:ln>
          </p:spPr>
          <p:txBody>
            <a:bodyPr wrap="none">
              <a:spAutoFit/>
            </a:bodyPr>
            <a:lstStyle/>
            <a:p>
              <a:r>
                <a:rPr lang="en-US" sz="400"/>
                <a:t>C</a:t>
              </a:r>
            </a:p>
          </p:txBody>
        </p:sp>
      </p:grpSp>
      <p:sp>
        <p:nvSpPr>
          <p:cNvPr id="187468" name="AutoShape 323"/>
          <p:cNvSpPr>
            <a:spLocks noChangeAspect="1" noChangeArrowheads="1"/>
          </p:cNvSpPr>
          <p:nvPr/>
        </p:nvSpPr>
        <p:spPr bwMode="auto">
          <a:xfrm>
            <a:off x="2581275" y="558800"/>
            <a:ext cx="171450" cy="171450"/>
          </a:xfrm>
          <a:prstGeom prst="diamond">
            <a:avLst/>
          </a:prstGeom>
          <a:solidFill>
            <a:srgbClr val="FF3300"/>
          </a:solidFill>
          <a:ln w="12700">
            <a:solidFill>
              <a:schemeClr val="tx1"/>
            </a:solidFill>
            <a:miter lim="800000"/>
            <a:headEnd/>
            <a:tailEnd/>
          </a:ln>
        </p:spPr>
        <p:txBody>
          <a:bodyPr wrap="none" anchor="ctr"/>
          <a:lstStyle/>
          <a:p>
            <a:pPr algn="ctr"/>
            <a:r>
              <a:rPr lang="en-US" sz="500"/>
              <a:t>SPY</a:t>
            </a:r>
          </a:p>
        </p:txBody>
      </p:sp>
      <p:grpSp>
        <p:nvGrpSpPr>
          <p:cNvPr id="187469" name="Group 324"/>
          <p:cNvGrpSpPr>
            <a:grpSpLocks noChangeAspect="1"/>
          </p:cNvGrpSpPr>
          <p:nvPr/>
        </p:nvGrpSpPr>
        <p:grpSpPr bwMode="auto">
          <a:xfrm>
            <a:off x="1809750" y="815975"/>
            <a:ext cx="171450" cy="171450"/>
            <a:chOff x="1584" y="1680"/>
            <a:chExt cx="144" cy="144"/>
          </a:xfrm>
        </p:grpSpPr>
        <p:sp>
          <p:nvSpPr>
            <p:cNvPr id="188070" name="AutoShape 325"/>
            <p:cNvSpPr>
              <a:spLocks noChangeAspect="1" noChangeArrowheads="1"/>
            </p:cNvSpPr>
            <p:nvPr/>
          </p:nvSpPr>
          <p:spPr bwMode="auto">
            <a:xfrm>
              <a:off x="1584" y="16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71" name="Group 326"/>
            <p:cNvGrpSpPr>
              <a:grpSpLocks noChangeAspect="1"/>
            </p:cNvGrpSpPr>
            <p:nvPr/>
          </p:nvGrpSpPr>
          <p:grpSpPr bwMode="auto">
            <a:xfrm>
              <a:off x="1634" y="1703"/>
              <a:ext cx="41" cy="97"/>
              <a:chOff x="2016" y="1680"/>
              <a:chExt cx="41" cy="97"/>
            </a:xfrm>
          </p:grpSpPr>
          <p:grpSp>
            <p:nvGrpSpPr>
              <p:cNvPr id="188072" name="Group 327"/>
              <p:cNvGrpSpPr>
                <a:grpSpLocks noChangeAspect="1"/>
              </p:cNvGrpSpPr>
              <p:nvPr/>
            </p:nvGrpSpPr>
            <p:grpSpPr bwMode="auto">
              <a:xfrm>
                <a:off x="2016" y="1680"/>
                <a:ext cx="41" cy="52"/>
                <a:chOff x="1730" y="3323"/>
                <a:chExt cx="41" cy="52"/>
              </a:xfrm>
            </p:grpSpPr>
            <p:sp>
              <p:nvSpPr>
                <p:cNvPr id="188077" name="Line 328"/>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078" name="Line 329"/>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079" name="Line 330"/>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grpSp>
            <p:nvGrpSpPr>
              <p:cNvPr id="188073" name="Group 331"/>
              <p:cNvGrpSpPr>
                <a:grpSpLocks noChangeAspect="1"/>
              </p:cNvGrpSpPr>
              <p:nvPr/>
            </p:nvGrpSpPr>
            <p:grpSpPr bwMode="auto">
              <a:xfrm>
                <a:off x="2016" y="1702"/>
                <a:ext cx="41" cy="75"/>
                <a:chOff x="960" y="3840"/>
                <a:chExt cx="41" cy="75"/>
              </a:xfrm>
            </p:grpSpPr>
            <p:sp>
              <p:nvSpPr>
                <p:cNvPr id="188074" name="Line 332"/>
                <p:cNvSpPr>
                  <a:spLocks noChangeAspect="1"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8075" name="Line 333"/>
                <p:cNvSpPr>
                  <a:spLocks noChangeAspect="1"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8076" name="Line 334"/>
                <p:cNvSpPr>
                  <a:spLocks noChangeAspect="1"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grpSp>
        <p:nvGrpSpPr>
          <p:cNvPr id="187470" name="Group 335"/>
          <p:cNvGrpSpPr>
            <a:grpSpLocks noChangeAspect="1"/>
          </p:cNvGrpSpPr>
          <p:nvPr/>
        </p:nvGrpSpPr>
        <p:grpSpPr bwMode="auto">
          <a:xfrm>
            <a:off x="1809750" y="1368425"/>
            <a:ext cx="171450" cy="171450"/>
            <a:chOff x="1296" y="1392"/>
            <a:chExt cx="144" cy="144"/>
          </a:xfrm>
        </p:grpSpPr>
        <p:sp>
          <p:nvSpPr>
            <p:cNvPr id="188065" name="AutoShape 336"/>
            <p:cNvSpPr>
              <a:spLocks noChangeAspect="1" noChangeArrowheads="1"/>
            </p:cNvSpPr>
            <p:nvPr/>
          </p:nvSpPr>
          <p:spPr bwMode="auto">
            <a:xfrm>
              <a:off x="1296" y="139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66" name="Group 337"/>
            <p:cNvGrpSpPr>
              <a:grpSpLocks noChangeAspect="1"/>
            </p:cNvGrpSpPr>
            <p:nvPr/>
          </p:nvGrpSpPr>
          <p:grpSpPr bwMode="auto">
            <a:xfrm>
              <a:off x="1346" y="1416"/>
              <a:ext cx="41" cy="98"/>
              <a:chOff x="1632" y="1392"/>
              <a:chExt cx="41" cy="98"/>
            </a:xfrm>
          </p:grpSpPr>
          <p:sp>
            <p:nvSpPr>
              <p:cNvPr id="188067" name="Line 338"/>
              <p:cNvSpPr>
                <a:spLocks noChangeAspect="1" noChangeShapeType="1"/>
              </p:cNvSpPr>
              <p:nvPr/>
            </p:nvSpPr>
            <p:spPr bwMode="auto">
              <a:xfrm>
                <a:off x="1650" y="1392"/>
                <a:ext cx="23" cy="23"/>
              </a:xfrm>
              <a:prstGeom prst="line">
                <a:avLst/>
              </a:prstGeom>
              <a:noFill/>
              <a:ln w="12700">
                <a:solidFill>
                  <a:schemeClr val="tx1"/>
                </a:solidFill>
                <a:round/>
                <a:headEnd/>
                <a:tailEnd/>
              </a:ln>
            </p:spPr>
            <p:txBody>
              <a:bodyPr/>
              <a:lstStyle/>
              <a:p>
                <a:endParaRPr lang="en-US"/>
              </a:p>
            </p:txBody>
          </p:sp>
          <p:sp>
            <p:nvSpPr>
              <p:cNvPr id="188068" name="Line 339"/>
              <p:cNvSpPr>
                <a:spLocks noChangeAspect="1" noChangeShapeType="1"/>
              </p:cNvSpPr>
              <p:nvPr/>
            </p:nvSpPr>
            <p:spPr bwMode="auto">
              <a:xfrm rot="5400000">
                <a:off x="1632" y="1393"/>
                <a:ext cx="23" cy="23"/>
              </a:xfrm>
              <a:prstGeom prst="line">
                <a:avLst/>
              </a:prstGeom>
              <a:noFill/>
              <a:ln w="12700">
                <a:solidFill>
                  <a:schemeClr val="tx1"/>
                </a:solidFill>
                <a:round/>
                <a:headEnd/>
                <a:tailEnd/>
              </a:ln>
            </p:spPr>
            <p:txBody>
              <a:bodyPr/>
              <a:lstStyle/>
              <a:p>
                <a:endParaRPr lang="en-US"/>
              </a:p>
            </p:txBody>
          </p:sp>
          <p:sp>
            <p:nvSpPr>
              <p:cNvPr id="188069" name="Line 340"/>
              <p:cNvSpPr>
                <a:spLocks noChangeAspect="1" noChangeShapeType="1"/>
              </p:cNvSpPr>
              <p:nvPr/>
            </p:nvSpPr>
            <p:spPr bwMode="auto">
              <a:xfrm>
                <a:off x="1654" y="1394"/>
                <a:ext cx="0" cy="96"/>
              </a:xfrm>
              <a:prstGeom prst="line">
                <a:avLst/>
              </a:prstGeom>
              <a:noFill/>
              <a:ln w="12700">
                <a:solidFill>
                  <a:schemeClr val="tx1"/>
                </a:solidFill>
                <a:round/>
                <a:headEnd/>
                <a:tailEnd/>
              </a:ln>
            </p:spPr>
            <p:txBody>
              <a:bodyPr/>
              <a:lstStyle/>
              <a:p>
                <a:endParaRPr lang="en-US"/>
              </a:p>
            </p:txBody>
          </p:sp>
        </p:grpSp>
      </p:grpSp>
      <p:grpSp>
        <p:nvGrpSpPr>
          <p:cNvPr id="187471" name="Group 341"/>
          <p:cNvGrpSpPr>
            <a:grpSpLocks noChangeAspect="1"/>
          </p:cNvGrpSpPr>
          <p:nvPr/>
        </p:nvGrpSpPr>
        <p:grpSpPr bwMode="auto">
          <a:xfrm>
            <a:off x="1809750" y="2495550"/>
            <a:ext cx="171450" cy="171450"/>
            <a:chOff x="1248" y="1488"/>
            <a:chExt cx="144" cy="144"/>
          </a:xfrm>
        </p:grpSpPr>
        <p:sp>
          <p:nvSpPr>
            <p:cNvPr id="188059" name="AutoShape 342"/>
            <p:cNvSpPr>
              <a:spLocks noChangeAspect="1" noChangeArrowheads="1"/>
            </p:cNvSpPr>
            <p:nvPr/>
          </p:nvSpPr>
          <p:spPr bwMode="auto">
            <a:xfrm>
              <a:off x="1248" y="14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60" name="Group 343"/>
            <p:cNvGrpSpPr>
              <a:grpSpLocks noChangeAspect="1"/>
            </p:cNvGrpSpPr>
            <p:nvPr/>
          </p:nvGrpSpPr>
          <p:grpSpPr bwMode="auto">
            <a:xfrm>
              <a:off x="1272" y="1542"/>
              <a:ext cx="96" cy="35"/>
              <a:chOff x="822" y="1764"/>
              <a:chExt cx="96" cy="35"/>
            </a:xfrm>
          </p:grpSpPr>
          <p:sp>
            <p:nvSpPr>
              <p:cNvPr id="188061" name="Rectangle 344"/>
              <p:cNvSpPr>
                <a:spLocks noChangeAspect="1" noChangeArrowheads="1"/>
              </p:cNvSpPr>
              <p:nvPr/>
            </p:nvSpPr>
            <p:spPr bwMode="auto">
              <a:xfrm>
                <a:off x="822" y="1764"/>
                <a:ext cx="96" cy="35"/>
              </a:xfrm>
              <a:prstGeom prst="rect">
                <a:avLst/>
              </a:prstGeom>
              <a:noFill/>
              <a:ln w="9525">
                <a:solidFill>
                  <a:schemeClr val="tx1"/>
                </a:solidFill>
                <a:miter lim="800000"/>
                <a:headEnd/>
                <a:tailEnd/>
              </a:ln>
            </p:spPr>
            <p:txBody>
              <a:bodyPr wrap="none" anchor="ctr"/>
              <a:lstStyle/>
              <a:p>
                <a:endParaRPr lang="en-US"/>
              </a:p>
            </p:txBody>
          </p:sp>
          <p:sp>
            <p:nvSpPr>
              <p:cNvPr id="188062" name="Oval 345"/>
              <p:cNvSpPr>
                <a:spLocks noChangeAspect="1" noChangeArrowheads="1"/>
              </p:cNvSpPr>
              <p:nvPr/>
            </p:nvSpPr>
            <p:spPr bwMode="auto">
              <a:xfrm>
                <a:off x="836"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8063" name="Oval 346"/>
              <p:cNvSpPr>
                <a:spLocks noChangeAspect="1" noChangeArrowheads="1"/>
              </p:cNvSpPr>
              <p:nvPr/>
            </p:nvSpPr>
            <p:spPr bwMode="auto">
              <a:xfrm>
                <a:off x="864"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8064" name="Oval 347"/>
              <p:cNvSpPr>
                <a:spLocks noChangeAspect="1" noChangeArrowheads="1"/>
              </p:cNvSpPr>
              <p:nvPr/>
            </p:nvSpPr>
            <p:spPr bwMode="auto">
              <a:xfrm>
                <a:off x="892" y="1776"/>
                <a:ext cx="12" cy="12"/>
              </a:xfrm>
              <a:prstGeom prst="ellipse">
                <a:avLst/>
              </a:prstGeom>
              <a:solidFill>
                <a:srgbClr val="000000"/>
              </a:solidFill>
              <a:ln w="9525">
                <a:solidFill>
                  <a:schemeClr val="tx1"/>
                </a:solidFill>
                <a:round/>
                <a:headEnd/>
                <a:tailEnd/>
              </a:ln>
            </p:spPr>
            <p:txBody>
              <a:bodyPr wrap="none" anchor="ctr"/>
              <a:lstStyle/>
              <a:p>
                <a:endParaRPr lang="en-US"/>
              </a:p>
            </p:txBody>
          </p:sp>
        </p:grpSp>
      </p:grpSp>
      <p:grpSp>
        <p:nvGrpSpPr>
          <p:cNvPr id="187472" name="Group 348"/>
          <p:cNvGrpSpPr>
            <a:grpSpLocks noChangeAspect="1"/>
          </p:cNvGrpSpPr>
          <p:nvPr/>
        </p:nvGrpSpPr>
        <p:grpSpPr bwMode="auto">
          <a:xfrm>
            <a:off x="1809750" y="4972050"/>
            <a:ext cx="171450" cy="171450"/>
            <a:chOff x="1776" y="1776"/>
            <a:chExt cx="144" cy="144"/>
          </a:xfrm>
        </p:grpSpPr>
        <p:sp>
          <p:nvSpPr>
            <p:cNvPr id="188054" name="AutoShape 349"/>
            <p:cNvSpPr>
              <a:spLocks noChangeAspect="1" noChangeArrowheads="1"/>
            </p:cNvSpPr>
            <p:nvPr/>
          </p:nvSpPr>
          <p:spPr bwMode="auto">
            <a:xfrm>
              <a:off x="1776" y="177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55" name="Group 350"/>
            <p:cNvGrpSpPr>
              <a:grpSpLocks noChangeAspect="1"/>
            </p:cNvGrpSpPr>
            <p:nvPr/>
          </p:nvGrpSpPr>
          <p:grpSpPr bwMode="auto">
            <a:xfrm>
              <a:off x="1822" y="1855"/>
              <a:ext cx="50" cy="17"/>
              <a:chOff x="1772" y="3560"/>
              <a:chExt cx="50" cy="17"/>
            </a:xfrm>
          </p:grpSpPr>
          <p:sp>
            <p:nvSpPr>
              <p:cNvPr id="188056" name="Line 351"/>
              <p:cNvSpPr>
                <a:spLocks noChangeAspect="1"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8057" name="Oval 352"/>
              <p:cNvSpPr>
                <a:spLocks noChangeAspect="1" noChangeArrowheads="1"/>
              </p:cNvSpPr>
              <p:nvPr/>
            </p:nvSpPr>
            <p:spPr bwMode="auto">
              <a:xfrm>
                <a:off x="1805" y="3560"/>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8058" name="Oval 353"/>
              <p:cNvSpPr>
                <a:spLocks noChangeAspect="1" noChangeArrowheads="1"/>
              </p:cNvSpPr>
              <p:nvPr/>
            </p:nvSpPr>
            <p:spPr bwMode="auto">
              <a:xfrm>
                <a:off x="1772" y="3560"/>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grpSp>
      <p:grpSp>
        <p:nvGrpSpPr>
          <p:cNvPr id="187473" name="Group 354"/>
          <p:cNvGrpSpPr>
            <a:grpSpLocks noChangeAspect="1"/>
          </p:cNvGrpSpPr>
          <p:nvPr/>
        </p:nvGrpSpPr>
        <p:grpSpPr bwMode="auto">
          <a:xfrm>
            <a:off x="1809750" y="1647825"/>
            <a:ext cx="171450" cy="171450"/>
            <a:chOff x="1920" y="3120"/>
            <a:chExt cx="144" cy="144"/>
          </a:xfrm>
        </p:grpSpPr>
        <p:sp>
          <p:nvSpPr>
            <p:cNvPr id="188047" name="AutoShape 355"/>
            <p:cNvSpPr>
              <a:spLocks noChangeAspect="1" noChangeArrowheads="1"/>
            </p:cNvSpPr>
            <p:nvPr/>
          </p:nvSpPr>
          <p:spPr bwMode="auto">
            <a:xfrm>
              <a:off x="1920" y="3120"/>
              <a:ext cx="144" cy="144"/>
            </a:xfrm>
            <a:prstGeom prst="diamond">
              <a:avLst/>
            </a:prstGeom>
            <a:solidFill>
              <a:srgbClr val="FF3300">
                <a:alpha val="52156"/>
              </a:srgbClr>
            </a:solidFill>
            <a:ln w="12700">
              <a:solidFill>
                <a:schemeClr val="tx1"/>
              </a:solidFill>
              <a:miter lim="800000"/>
              <a:headEnd/>
              <a:tailEnd/>
            </a:ln>
          </p:spPr>
          <p:txBody>
            <a:bodyPr wrap="none" anchor="ctr"/>
            <a:lstStyle/>
            <a:p>
              <a:pPr algn="ctr"/>
              <a:endParaRPr lang="en-US" sz="900" b="1">
                <a:solidFill>
                  <a:schemeClr val="bg1"/>
                </a:solidFill>
              </a:endParaRPr>
            </a:p>
          </p:txBody>
        </p:sp>
        <p:grpSp>
          <p:nvGrpSpPr>
            <p:cNvPr id="188048" name="Group 356"/>
            <p:cNvGrpSpPr>
              <a:grpSpLocks noChangeAspect="1"/>
            </p:cNvGrpSpPr>
            <p:nvPr/>
          </p:nvGrpSpPr>
          <p:grpSpPr bwMode="auto">
            <a:xfrm>
              <a:off x="1969" y="3149"/>
              <a:ext cx="41" cy="77"/>
              <a:chOff x="1872" y="2976"/>
              <a:chExt cx="41" cy="77"/>
            </a:xfrm>
          </p:grpSpPr>
          <p:grpSp>
            <p:nvGrpSpPr>
              <p:cNvPr id="188049" name="Group 357"/>
              <p:cNvGrpSpPr>
                <a:grpSpLocks noChangeAspect="1"/>
              </p:cNvGrpSpPr>
              <p:nvPr/>
            </p:nvGrpSpPr>
            <p:grpSpPr bwMode="auto">
              <a:xfrm>
                <a:off x="1872" y="2976"/>
                <a:ext cx="41" cy="52"/>
                <a:chOff x="1730" y="3323"/>
                <a:chExt cx="41" cy="52"/>
              </a:xfrm>
            </p:grpSpPr>
            <p:sp>
              <p:nvSpPr>
                <p:cNvPr id="188051" name="Line 358"/>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8052" name="Line 359"/>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8053" name="Line 360"/>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050" name="Oval 361"/>
              <p:cNvSpPr>
                <a:spLocks noChangeAspect="1" noChangeArrowheads="1"/>
              </p:cNvSpPr>
              <p:nvPr/>
            </p:nvSpPr>
            <p:spPr bwMode="auto">
              <a:xfrm>
                <a:off x="1880" y="3024"/>
                <a:ext cx="29" cy="29"/>
              </a:xfrm>
              <a:prstGeom prst="ellipse">
                <a:avLst/>
              </a:prstGeom>
              <a:solidFill>
                <a:srgbClr val="FF3300"/>
              </a:solidFill>
              <a:ln w="12700">
                <a:solidFill>
                  <a:schemeClr val="tx1"/>
                </a:solidFill>
                <a:round/>
                <a:headEnd/>
                <a:tailEnd/>
              </a:ln>
            </p:spPr>
            <p:txBody>
              <a:bodyPr wrap="none" anchor="ctr"/>
              <a:lstStyle/>
              <a:p>
                <a:endParaRPr lang="en-US"/>
              </a:p>
            </p:txBody>
          </p:sp>
        </p:grpSp>
      </p:grpSp>
      <p:grpSp>
        <p:nvGrpSpPr>
          <p:cNvPr id="187474" name="Group 362"/>
          <p:cNvGrpSpPr>
            <a:grpSpLocks/>
          </p:cNvGrpSpPr>
          <p:nvPr/>
        </p:nvGrpSpPr>
        <p:grpSpPr bwMode="auto">
          <a:xfrm>
            <a:off x="2600325" y="1670050"/>
            <a:ext cx="171450" cy="171450"/>
            <a:chOff x="1638" y="1052"/>
            <a:chExt cx="108" cy="108"/>
          </a:xfrm>
        </p:grpSpPr>
        <p:sp>
          <p:nvSpPr>
            <p:cNvPr id="188043" name="AutoShape 363"/>
            <p:cNvSpPr>
              <a:spLocks noChangeAspect="1" noChangeArrowheads="1"/>
            </p:cNvSpPr>
            <p:nvPr/>
          </p:nvSpPr>
          <p:spPr bwMode="auto">
            <a:xfrm>
              <a:off x="1638" y="1052"/>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44" name="Group 364"/>
            <p:cNvGrpSpPr>
              <a:grpSpLocks noChangeAspect="1"/>
            </p:cNvGrpSpPr>
            <p:nvPr/>
          </p:nvGrpSpPr>
          <p:grpSpPr bwMode="auto">
            <a:xfrm>
              <a:off x="1674" y="1086"/>
              <a:ext cx="36" cy="56"/>
              <a:chOff x="1776" y="1920"/>
              <a:chExt cx="48" cy="75"/>
            </a:xfrm>
          </p:grpSpPr>
          <p:sp>
            <p:nvSpPr>
              <p:cNvPr id="188045" name="AutoShape 365"/>
              <p:cNvSpPr>
                <a:spLocks noChangeAspect="1" noChangeArrowheads="1"/>
              </p:cNvSpPr>
              <p:nvPr/>
            </p:nvSpPr>
            <p:spPr bwMode="auto">
              <a:xfrm flipH="1" flipV="1">
                <a:off x="1776" y="1920"/>
                <a:ext cx="48" cy="48"/>
              </a:xfrm>
              <a:prstGeom prst="triangle">
                <a:avLst>
                  <a:gd name="adj" fmla="val 50000"/>
                </a:avLst>
              </a:prstGeom>
              <a:solidFill>
                <a:schemeClr val="tx2"/>
              </a:solidFill>
              <a:ln w="9525">
                <a:solidFill>
                  <a:schemeClr val="tx1"/>
                </a:solidFill>
                <a:miter lim="800000"/>
                <a:headEnd/>
                <a:tailEnd/>
              </a:ln>
            </p:spPr>
            <p:txBody>
              <a:bodyPr wrap="none" anchor="ctr"/>
              <a:lstStyle/>
              <a:p>
                <a:endParaRPr lang="en-US"/>
              </a:p>
            </p:txBody>
          </p:sp>
          <p:sp>
            <p:nvSpPr>
              <p:cNvPr id="188046" name="Line 366"/>
              <p:cNvSpPr>
                <a:spLocks noChangeAspect="1"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grpSp>
      <p:grpSp>
        <p:nvGrpSpPr>
          <p:cNvPr id="187475" name="Group 367"/>
          <p:cNvGrpSpPr>
            <a:grpSpLocks noChangeAspect="1"/>
          </p:cNvGrpSpPr>
          <p:nvPr/>
        </p:nvGrpSpPr>
        <p:grpSpPr bwMode="auto">
          <a:xfrm>
            <a:off x="1773238" y="2781300"/>
            <a:ext cx="207962" cy="228600"/>
            <a:chOff x="6066" y="3021"/>
            <a:chExt cx="174" cy="192"/>
          </a:xfrm>
        </p:grpSpPr>
        <p:grpSp>
          <p:nvGrpSpPr>
            <p:cNvPr id="188038" name="Group 368"/>
            <p:cNvGrpSpPr>
              <a:grpSpLocks noChangeAspect="1"/>
            </p:cNvGrpSpPr>
            <p:nvPr/>
          </p:nvGrpSpPr>
          <p:grpSpPr bwMode="auto">
            <a:xfrm>
              <a:off x="6096" y="3024"/>
              <a:ext cx="144" cy="144"/>
              <a:chOff x="4032" y="3024"/>
              <a:chExt cx="144" cy="144"/>
            </a:xfrm>
          </p:grpSpPr>
          <p:sp>
            <p:nvSpPr>
              <p:cNvPr id="188040" name="AutoShape 369"/>
              <p:cNvSpPr>
                <a:spLocks noChangeAspect="1" noChangeArrowheads="1"/>
              </p:cNvSpPr>
              <p:nvPr/>
            </p:nvSpPr>
            <p:spPr bwMode="auto">
              <a:xfrm>
                <a:off x="4032" y="302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sp>
            <p:nvSpPr>
              <p:cNvPr id="188041" name="Line 370"/>
              <p:cNvSpPr>
                <a:spLocks noChangeAspect="1" noChangeShapeType="1"/>
              </p:cNvSpPr>
              <p:nvPr/>
            </p:nvSpPr>
            <p:spPr bwMode="auto">
              <a:xfrm rot="-5400000">
                <a:off x="4067" y="3060"/>
                <a:ext cx="75" cy="75"/>
              </a:xfrm>
              <a:prstGeom prst="line">
                <a:avLst/>
              </a:prstGeom>
              <a:noFill/>
              <a:ln w="12700">
                <a:solidFill>
                  <a:schemeClr val="tx1"/>
                </a:solidFill>
                <a:round/>
                <a:headEnd/>
                <a:tailEnd/>
              </a:ln>
            </p:spPr>
            <p:txBody>
              <a:bodyPr/>
              <a:lstStyle/>
              <a:p>
                <a:endParaRPr lang="en-US"/>
              </a:p>
            </p:txBody>
          </p:sp>
          <p:sp>
            <p:nvSpPr>
              <p:cNvPr id="188042" name="Line 371"/>
              <p:cNvSpPr>
                <a:spLocks noChangeAspect="1" noChangeShapeType="1"/>
              </p:cNvSpPr>
              <p:nvPr/>
            </p:nvSpPr>
            <p:spPr bwMode="auto">
              <a:xfrm>
                <a:off x="4065" y="3060"/>
                <a:ext cx="75" cy="75"/>
              </a:xfrm>
              <a:prstGeom prst="line">
                <a:avLst/>
              </a:prstGeom>
              <a:noFill/>
              <a:ln w="12700">
                <a:solidFill>
                  <a:schemeClr val="tx1"/>
                </a:solidFill>
                <a:round/>
                <a:headEnd/>
                <a:tailEnd/>
              </a:ln>
            </p:spPr>
            <p:txBody>
              <a:bodyPr/>
              <a:lstStyle/>
              <a:p>
                <a:endParaRPr lang="en-US"/>
              </a:p>
            </p:txBody>
          </p:sp>
        </p:grpSp>
        <p:sp>
          <p:nvSpPr>
            <p:cNvPr id="188039" name="Text Box 372"/>
            <p:cNvSpPr txBox="1">
              <a:spLocks noChangeAspect="1" noChangeArrowheads="1"/>
            </p:cNvSpPr>
            <p:nvPr/>
          </p:nvSpPr>
          <p:spPr bwMode="auto">
            <a:xfrm>
              <a:off x="6066" y="3021"/>
              <a:ext cx="154" cy="192"/>
            </a:xfrm>
            <a:prstGeom prst="rect">
              <a:avLst/>
            </a:prstGeom>
            <a:noFill/>
            <a:ln w="9525">
              <a:noFill/>
              <a:miter lim="800000"/>
              <a:headEnd/>
              <a:tailEnd/>
            </a:ln>
          </p:spPr>
          <p:txBody>
            <a:bodyPr wrap="none">
              <a:spAutoFit/>
            </a:bodyPr>
            <a:lstStyle/>
            <a:p>
              <a:endParaRPr lang="en-US" sz="900" b="1">
                <a:solidFill>
                  <a:schemeClr val="bg1"/>
                </a:solidFill>
              </a:endParaRPr>
            </a:p>
          </p:txBody>
        </p:sp>
      </p:grpSp>
      <p:grpSp>
        <p:nvGrpSpPr>
          <p:cNvPr id="187476" name="Group 373"/>
          <p:cNvGrpSpPr>
            <a:grpSpLocks noChangeAspect="1"/>
          </p:cNvGrpSpPr>
          <p:nvPr/>
        </p:nvGrpSpPr>
        <p:grpSpPr bwMode="auto">
          <a:xfrm>
            <a:off x="1809750" y="1943100"/>
            <a:ext cx="171450" cy="171450"/>
            <a:chOff x="1392" y="2688"/>
            <a:chExt cx="144" cy="144"/>
          </a:xfrm>
        </p:grpSpPr>
        <p:sp>
          <p:nvSpPr>
            <p:cNvPr id="188029" name="AutoShape 374"/>
            <p:cNvSpPr>
              <a:spLocks noChangeAspect="1" noChangeArrowheads="1"/>
            </p:cNvSpPr>
            <p:nvPr/>
          </p:nvSpPr>
          <p:spPr bwMode="auto">
            <a:xfrm>
              <a:off x="1392" y="26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30" name="Group 375"/>
            <p:cNvGrpSpPr>
              <a:grpSpLocks noChangeAspect="1"/>
            </p:cNvGrpSpPr>
            <p:nvPr/>
          </p:nvGrpSpPr>
          <p:grpSpPr bwMode="auto">
            <a:xfrm>
              <a:off x="1446" y="2714"/>
              <a:ext cx="35" cy="84"/>
              <a:chOff x="1646" y="2802"/>
              <a:chExt cx="35" cy="84"/>
            </a:xfrm>
          </p:grpSpPr>
          <p:sp>
            <p:nvSpPr>
              <p:cNvPr id="188031" name="Line 376"/>
              <p:cNvSpPr>
                <a:spLocks noChangeAspect="1" noChangeShapeType="1"/>
              </p:cNvSpPr>
              <p:nvPr/>
            </p:nvSpPr>
            <p:spPr bwMode="auto">
              <a:xfrm rot="16200000" flipH="1">
                <a:off x="1631" y="2843"/>
                <a:ext cx="29" cy="0"/>
              </a:xfrm>
              <a:prstGeom prst="line">
                <a:avLst/>
              </a:prstGeom>
              <a:noFill/>
              <a:ln w="12700">
                <a:solidFill>
                  <a:schemeClr val="tx1"/>
                </a:solidFill>
                <a:round/>
                <a:headEnd/>
                <a:tailEnd/>
              </a:ln>
            </p:spPr>
            <p:txBody>
              <a:bodyPr/>
              <a:lstStyle/>
              <a:p>
                <a:endParaRPr lang="en-US"/>
              </a:p>
            </p:txBody>
          </p:sp>
          <p:sp>
            <p:nvSpPr>
              <p:cNvPr id="188032" name="Line 377"/>
              <p:cNvSpPr>
                <a:spLocks noChangeAspect="1" noChangeShapeType="1"/>
              </p:cNvSpPr>
              <p:nvPr/>
            </p:nvSpPr>
            <p:spPr bwMode="auto">
              <a:xfrm rot="16200000" flipH="1">
                <a:off x="1665" y="2843"/>
                <a:ext cx="29" cy="0"/>
              </a:xfrm>
              <a:prstGeom prst="line">
                <a:avLst/>
              </a:prstGeom>
              <a:noFill/>
              <a:ln w="12700">
                <a:solidFill>
                  <a:schemeClr val="tx1"/>
                </a:solidFill>
                <a:round/>
                <a:headEnd/>
                <a:tailEnd/>
              </a:ln>
            </p:spPr>
            <p:txBody>
              <a:bodyPr/>
              <a:lstStyle/>
              <a:p>
                <a:endParaRPr lang="en-US"/>
              </a:p>
            </p:txBody>
          </p:sp>
          <p:sp>
            <p:nvSpPr>
              <p:cNvPr id="188033" name="Line 378"/>
              <p:cNvSpPr>
                <a:spLocks noChangeAspect="1" noChangeShapeType="1"/>
              </p:cNvSpPr>
              <p:nvPr/>
            </p:nvSpPr>
            <p:spPr bwMode="auto">
              <a:xfrm rot="16200000" flipH="1">
                <a:off x="1628" y="2837"/>
                <a:ext cx="69" cy="0"/>
              </a:xfrm>
              <a:prstGeom prst="line">
                <a:avLst/>
              </a:prstGeom>
              <a:noFill/>
              <a:ln w="12700">
                <a:solidFill>
                  <a:schemeClr val="tx1"/>
                </a:solidFill>
                <a:round/>
                <a:headEnd/>
                <a:tailEnd/>
              </a:ln>
            </p:spPr>
            <p:txBody>
              <a:bodyPr/>
              <a:lstStyle/>
              <a:p>
                <a:endParaRPr lang="en-US"/>
              </a:p>
            </p:txBody>
          </p:sp>
          <p:grpSp>
            <p:nvGrpSpPr>
              <p:cNvPr id="188034" name="Group 379"/>
              <p:cNvGrpSpPr>
                <a:grpSpLocks noChangeAspect="1"/>
              </p:cNvGrpSpPr>
              <p:nvPr/>
            </p:nvGrpSpPr>
            <p:grpSpPr bwMode="auto">
              <a:xfrm>
                <a:off x="1646" y="2869"/>
                <a:ext cx="35" cy="17"/>
                <a:chOff x="2064" y="3456"/>
                <a:chExt cx="96" cy="48"/>
              </a:xfrm>
            </p:grpSpPr>
            <p:sp>
              <p:nvSpPr>
                <p:cNvPr id="188035" name="Arc 380"/>
                <p:cNvSpPr>
                  <a:spLocks noChangeAspect="1"/>
                </p:cNvSpPr>
                <p:nvPr/>
              </p:nvSpPr>
              <p:spPr bwMode="auto">
                <a:xfrm>
                  <a:off x="2112"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036" name="Arc 381"/>
                <p:cNvSpPr>
                  <a:spLocks noChangeAspect="1"/>
                </p:cNvSpPr>
                <p:nvPr/>
              </p:nvSpPr>
              <p:spPr bwMode="auto">
                <a:xfrm rot="-5400000">
                  <a:off x="2064"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037" name="Line 382"/>
                <p:cNvSpPr>
                  <a:spLocks noChangeAspect="1" noChangeShapeType="1"/>
                </p:cNvSpPr>
                <p:nvPr/>
              </p:nvSpPr>
              <p:spPr bwMode="auto">
                <a:xfrm>
                  <a:off x="2064" y="3504"/>
                  <a:ext cx="96" cy="0"/>
                </a:xfrm>
                <a:prstGeom prst="line">
                  <a:avLst/>
                </a:prstGeom>
                <a:noFill/>
                <a:ln w="9525">
                  <a:solidFill>
                    <a:schemeClr val="tx1"/>
                  </a:solidFill>
                  <a:round/>
                  <a:headEnd/>
                  <a:tailEnd/>
                </a:ln>
              </p:spPr>
              <p:txBody>
                <a:bodyPr/>
                <a:lstStyle/>
                <a:p>
                  <a:endParaRPr lang="en-US"/>
                </a:p>
              </p:txBody>
            </p:sp>
          </p:grpSp>
        </p:grpSp>
      </p:grpSp>
      <p:grpSp>
        <p:nvGrpSpPr>
          <p:cNvPr id="187477" name="Group 383"/>
          <p:cNvGrpSpPr>
            <a:grpSpLocks noChangeAspect="1"/>
          </p:cNvGrpSpPr>
          <p:nvPr/>
        </p:nvGrpSpPr>
        <p:grpSpPr bwMode="auto">
          <a:xfrm>
            <a:off x="1809750" y="2228850"/>
            <a:ext cx="171450" cy="171450"/>
            <a:chOff x="672" y="1632"/>
            <a:chExt cx="144" cy="144"/>
          </a:xfrm>
        </p:grpSpPr>
        <p:sp>
          <p:nvSpPr>
            <p:cNvPr id="188017" name="AutoShape 384"/>
            <p:cNvSpPr>
              <a:spLocks noChangeAspect="1" noChangeArrowheads="1"/>
            </p:cNvSpPr>
            <p:nvPr/>
          </p:nvSpPr>
          <p:spPr bwMode="auto">
            <a:xfrm>
              <a:off x="672" y="16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18" name="Group 385"/>
            <p:cNvGrpSpPr>
              <a:grpSpLocks noChangeAspect="1"/>
            </p:cNvGrpSpPr>
            <p:nvPr/>
          </p:nvGrpSpPr>
          <p:grpSpPr bwMode="auto">
            <a:xfrm>
              <a:off x="730" y="1668"/>
              <a:ext cx="26" cy="72"/>
              <a:chOff x="1200" y="1822"/>
              <a:chExt cx="26" cy="72"/>
            </a:xfrm>
          </p:grpSpPr>
          <p:sp>
            <p:nvSpPr>
              <p:cNvPr id="188019" name="Line 386"/>
              <p:cNvSpPr>
                <a:spLocks noChangeAspect="1" noChangeShapeType="1"/>
              </p:cNvSpPr>
              <p:nvPr/>
            </p:nvSpPr>
            <p:spPr bwMode="auto">
              <a:xfrm rot="-5400000">
                <a:off x="1171" y="1865"/>
                <a:ext cx="58" cy="0"/>
              </a:xfrm>
              <a:prstGeom prst="line">
                <a:avLst/>
              </a:prstGeom>
              <a:noFill/>
              <a:ln w="9525">
                <a:solidFill>
                  <a:schemeClr val="tx1"/>
                </a:solidFill>
                <a:round/>
                <a:headEnd/>
                <a:tailEnd/>
              </a:ln>
            </p:spPr>
            <p:txBody>
              <a:bodyPr/>
              <a:lstStyle/>
              <a:p>
                <a:endParaRPr lang="en-US"/>
              </a:p>
            </p:txBody>
          </p:sp>
          <p:sp>
            <p:nvSpPr>
              <p:cNvPr id="188020" name="Line 387"/>
              <p:cNvSpPr>
                <a:spLocks noChangeAspect="1" noChangeShapeType="1"/>
              </p:cNvSpPr>
              <p:nvPr/>
            </p:nvSpPr>
            <p:spPr bwMode="auto">
              <a:xfrm rot="-5400000">
                <a:off x="1197" y="1859"/>
                <a:ext cx="29" cy="0"/>
              </a:xfrm>
              <a:prstGeom prst="line">
                <a:avLst/>
              </a:prstGeom>
              <a:noFill/>
              <a:ln w="9525">
                <a:solidFill>
                  <a:schemeClr val="tx1"/>
                </a:solidFill>
                <a:round/>
                <a:headEnd/>
                <a:tailEnd/>
              </a:ln>
            </p:spPr>
            <p:txBody>
              <a:bodyPr/>
              <a:lstStyle/>
              <a:p>
                <a:endParaRPr lang="en-US"/>
              </a:p>
            </p:txBody>
          </p:sp>
          <p:grpSp>
            <p:nvGrpSpPr>
              <p:cNvPr id="188021" name="Group 388"/>
              <p:cNvGrpSpPr>
                <a:grpSpLocks noChangeAspect="1"/>
              </p:cNvGrpSpPr>
              <p:nvPr/>
            </p:nvGrpSpPr>
            <p:grpSpPr bwMode="auto">
              <a:xfrm>
                <a:off x="1200" y="1822"/>
                <a:ext cx="25" cy="14"/>
                <a:chOff x="1202" y="1776"/>
                <a:chExt cx="25" cy="14"/>
              </a:xfrm>
            </p:grpSpPr>
            <p:sp>
              <p:nvSpPr>
                <p:cNvPr id="188027" name="Arc 389"/>
                <p:cNvSpPr>
                  <a:spLocks noChangeAspect="1"/>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028" name="Arc 390"/>
                <p:cNvSpPr>
                  <a:spLocks noChangeAspect="1"/>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nvGrpSpPr>
              <p:cNvPr id="188022" name="Group 391"/>
              <p:cNvGrpSpPr>
                <a:grpSpLocks noChangeAspect="1"/>
              </p:cNvGrpSpPr>
              <p:nvPr/>
            </p:nvGrpSpPr>
            <p:grpSpPr bwMode="auto">
              <a:xfrm>
                <a:off x="1200" y="1878"/>
                <a:ext cx="25" cy="14"/>
                <a:chOff x="1202" y="1776"/>
                <a:chExt cx="25" cy="14"/>
              </a:xfrm>
            </p:grpSpPr>
            <p:sp>
              <p:nvSpPr>
                <p:cNvPr id="188025" name="Arc 392"/>
                <p:cNvSpPr>
                  <a:spLocks noChangeAspect="1"/>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026" name="Arc 393"/>
                <p:cNvSpPr>
                  <a:spLocks noChangeAspect="1"/>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88023" name="Line 394"/>
              <p:cNvSpPr>
                <a:spLocks noChangeAspect="1" noChangeShapeType="1"/>
              </p:cNvSpPr>
              <p:nvPr/>
            </p:nvSpPr>
            <p:spPr bwMode="auto">
              <a:xfrm>
                <a:off x="1200" y="1894"/>
                <a:ext cx="23" cy="0"/>
              </a:xfrm>
              <a:prstGeom prst="line">
                <a:avLst/>
              </a:prstGeom>
              <a:noFill/>
              <a:ln w="9525">
                <a:solidFill>
                  <a:schemeClr val="tx1"/>
                </a:solidFill>
                <a:round/>
                <a:headEnd/>
                <a:tailEnd/>
              </a:ln>
            </p:spPr>
            <p:txBody>
              <a:bodyPr/>
              <a:lstStyle/>
              <a:p>
                <a:endParaRPr lang="en-US"/>
              </a:p>
            </p:txBody>
          </p:sp>
          <p:sp>
            <p:nvSpPr>
              <p:cNvPr id="188024" name="Line 395"/>
              <p:cNvSpPr>
                <a:spLocks noChangeAspect="1" noChangeShapeType="1"/>
              </p:cNvSpPr>
              <p:nvPr/>
            </p:nvSpPr>
            <p:spPr bwMode="auto">
              <a:xfrm rot="-5400000">
                <a:off x="1197" y="1865"/>
                <a:ext cx="58" cy="0"/>
              </a:xfrm>
              <a:prstGeom prst="line">
                <a:avLst/>
              </a:prstGeom>
              <a:noFill/>
              <a:ln w="9525">
                <a:solidFill>
                  <a:schemeClr val="tx1"/>
                </a:solidFill>
                <a:round/>
                <a:headEnd/>
                <a:tailEnd/>
              </a:ln>
            </p:spPr>
            <p:txBody>
              <a:bodyPr/>
              <a:lstStyle/>
              <a:p>
                <a:endParaRPr lang="en-US"/>
              </a:p>
            </p:txBody>
          </p:sp>
        </p:grpSp>
      </p:grpSp>
      <p:grpSp>
        <p:nvGrpSpPr>
          <p:cNvPr id="187478" name="Group 396"/>
          <p:cNvGrpSpPr>
            <a:grpSpLocks noChangeAspect="1"/>
          </p:cNvGrpSpPr>
          <p:nvPr/>
        </p:nvGrpSpPr>
        <p:grpSpPr bwMode="auto">
          <a:xfrm>
            <a:off x="1828800" y="3070225"/>
            <a:ext cx="171450" cy="171450"/>
            <a:chOff x="1008" y="3024"/>
            <a:chExt cx="144" cy="144"/>
          </a:xfrm>
        </p:grpSpPr>
        <p:sp>
          <p:nvSpPr>
            <p:cNvPr id="188014" name="AutoShape 397"/>
            <p:cNvSpPr>
              <a:spLocks noChangeAspect="1" noChangeArrowheads="1"/>
            </p:cNvSpPr>
            <p:nvPr/>
          </p:nvSpPr>
          <p:spPr bwMode="auto">
            <a:xfrm>
              <a:off x="1008" y="3024"/>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015" name="Oval 398"/>
            <p:cNvSpPr>
              <a:spLocks noChangeAspect="1" noChangeArrowheads="1"/>
            </p:cNvSpPr>
            <p:nvPr/>
          </p:nvSpPr>
          <p:spPr bwMode="auto">
            <a:xfrm>
              <a:off x="1068" y="3088"/>
              <a:ext cx="20" cy="19"/>
            </a:xfrm>
            <a:prstGeom prst="ellipse">
              <a:avLst/>
            </a:prstGeom>
            <a:solidFill>
              <a:schemeClr val="tx1"/>
            </a:solidFill>
            <a:ln w="9525">
              <a:solidFill>
                <a:schemeClr val="tx1"/>
              </a:solidFill>
              <a:round/>
              <a:headEnd/>
              <a:tailEnd/>
            </a:ln>
          </p:spPr>
          <p:txBody>
            <a:bodyPr wrap="none" anchor="ctr"/>
            <a:lstStyle/>
            <a:p>
              <a:endParaRPr lang="en-US"/>
            </a:p>
          </p:txBody>
        </p:sp>
        <p:sp>
          <p:nvSpPr>
            <p:cNvPr id="188016" name="Line 399"/>
            <p:cNvSpPr>
              <a:spLocks noChangeAspect="1" noChangeShapeType="1"/>
            </p:cNvSpPr>
            <p:nvPr/>
          </p:nvSpPr>
          <p:spPr bwMode="auto">
            <a:xfrm>
              <a:off x="1041" y="3061"/>
              <a:ext cx="75" cy="75"/>
            </a:xfrm>
            <a:prstGeom prst="line">
              <a:avLst/>
            </a:prstGeom>
            <a:noFill/>
            <a:ln w="12700">
              <a:solidFill>
                <a:schemeClr val="tx1"/>
              </a:solidFill>
              <a:round/>
              <a:headEnd/>
              <a:tailEnd/>
            </a:ln>
          </p:spPr>
          <p:txBody>
            <a:bodyPr/>
            <a:lstStyle/>
            <a:p>
              <a:endParaRPr lang="en-US"/>
            </a:p>
          </p:txBody>
        </p:sp>
      </p:grpSp>
      <p:grpSp>
        <p:nvGrpSpPr>
          <p:cNvPr id="187479" name="Group 400"/>
          <p:cNvGrpSpPr>
            <a:grpSpLocks/>
          </p:cNvGrpSpPr>
          <p:nvPr/>
        </p:nvGrpSpPr>
        <p:grpSpPr bwMode="auto">
          <a:xfrm>
            <a:off x="1811338" y="3568700"/>
            <a:ext cx="217487" cy="207963"/>
            <a:chOff x="1141" y="2248"/>
            <a:chExt cx="137" cy="131"/>
          </a:xfrm>
        </p:grpSpPr>
        <p:sp>
          <p:nvSpPr>
            <p:cNvPr id="188008" name="AutoShape 401"/>
            <p:cNvSpPr>
              <a:spLocks noChangeAspect="1" noChangeArrowheads="1"/>
            </p:cNvSpPr>
            <p:nvPr/>
          </p:nvSpPr>
          <p:spPr bwMode="auto">
            <a:xfrm>
              <a:off x="1156" y="2271"/>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8009" name="Text Box 402"/>
            <p:cNvSpPr txBox="1">
              <a:spLocks noChangeAspect="1" noChangeArrowheads="1"/>
            </p:cNvSpPr>
            <p:nvPr/>
          </p:nvSpPr>
          <p:spPr bwMode="auto">
            <a:xfrm>
              <a:off x="1141" y="2248"/>
              <a:ext cx="137" cy="96"/>
            </a:xfrm>
            <a:prstGeom prst="rect">
              <a:avLst/>
            </a:prstGeom>
            <a:noFill/>
            <a:ln w="9525">
              <a:noFill/>
              <a:miter lim="800000"/>
              <a:headEnd/>
              <a:tailEnd/>
            </a:ln>
          </p:spPr>
          <p:txBody>
            <a:bodyPr wrap="none">
              <a:spAutoFit/>
            </a:bodyPr>
            <a:lstStyle/>
            <a:p>
              <a:r>
                <a:rPr lang="en-US" sz="400"/>
                <a:t>S</a:t>
              </a:r>
            </a:p>
          </p:txBody>
        </p:sp>
        <p:grpSp>
          <p:nvGrpSpPr>
            <p:cNvPr id="188010" name="Group 403"/>
            <p:cNvGrpSpPr>
              <a:grpSpLocks noChangeAspect="1"/>
            </p:cNvGrpSpPr>
            <p:nvPr/>
          </p:nvGrpSpPr>
          <p:grpSpPr bwMode="auto">
            <a:xfrm>
              <a:off x="1193" y="2309"/>
              <a:ext cx="31" cy="58"/>
              <a:chOff x="1488" y="3312"/>
              <a:chExt cx="41" cy="77"/>
            </a:xfrm>
          </p:grpSpPr>
          <p:sp>
            <p:nvSpPr>
              <p:cNvPr id="188011" name="Line 404"/>
              <p:cNvSpPr>
                <a:spLocks noChangeAspect="1" noChangeShapeType="1"/>
              </p:cNvSpPr>
              <p:nvPr/>
            </p:nvSpPr>
            <p:spPr bwMode="auto">
              <a:xfrm>
                <a:off x="1506" y="3312"/>
                <a:ext cx="23" cy="23"/>
              </a:xfrm>
              <a:prstGeom prst="line">
                <a:avLst/>
              </a:prstGeom>
              <a:noFill/>
              <a:ln w="12700">
                <a:solidFill>
                  <a:schemeClr val="tx1"/>
                </a:solidFill>
                <a:round/>
                <a:headEnd/>
                <a:tailEnd/>
              </a:ln>
            </p:spPr>
            <p:txBody>
              <a:bodyPr/>
              <a:lstStyle/>
              <a:p>
                <a:endParaRPr lang="en-US"/>
              </a:p>
            </p:txBody>
          </p:sp>
          <p:sp>
            <p:nvSpPr>
              <p:cNvPr id="188012" name="Line 405"/>
              <p:cNvSpPr>
                <a:spLocks noChangeAspect="1" noChangeShapeType="1"/>
              </p:cNvSpPr>
              <p:nvPr/>
            </p:nvSpPr>
            <p:spPr bwMode="auto">
              <a:xfrm rot="5400000">
                <a:off x="1488" y="3313"/>
                <a:ext cx="23" cy="23"/>
              </a:xfrm>
              <a:prstGeom prst="line">
                <a:avLst/>
              </a:prstGeom>
              <a:noFill/>
              <a:ln w="12700">
                <a:solidFill>
                  <a:schemeClr val="tx1"/>
                </a:solidFill>
                <a:round/>
                <a:headEnd/>
                <a:tailEnd/>
              </a:ln>
            </p:spPr>
            <p:txBody>
              <a:bodyPr/>
              <a:lstStyle/>
              <a:p>
                <a:endParaRPr lang="en-US"/>
              </a:p>
            </p:txBody>
          </p:sp>
          <p:sp>
            <p:nvSpPr>
              <p:cNvPr id="188013" name="Line 406"/>
              <p:cNvSpPr>
                <a:spLocks noChangeAspect="1" noChangeShapeType="1"/>
              </p:cNvSpPr>
              <p:nvPr/>
            </p:nvSpPr>
            <p:spPr bwMode="auto">
              <a:xfrm>
                <a:off x="1510" y="3314"/>
                <a:ext cx="0" cy="75"/>
              </a:xfrm>
              <a:prstGeom prst="line">
                <a:avLst/>
              </a:prstGeom>
              <a:noFill/>
              <a:ln w="12700">
                <a:solidFill>
                  <a:schemeClr val="tx1"/>
                </a:solidFill>
                <a:round/>
                <a:headEnd/>
                <a:tailEnd/>
              </a:ln>
            </p:spPr>
            <p:txBody>
              <a:bodyPr/>
              <a:lstStyle/>
              <a:p>
                <a:endParaRPr lang="en-US"/>
              </a:p>
            </p:txBody>
          </p:sp>
        </p:grpSp>
      </p:grpSp>
      <p:sp>
        <p:nvSpPr>
          <p:cNvPr id="187480" name="Text Box 407"/>
          <p:cNvSpPr txBox="1">
            <a:spLocks noChangeArrowheads="1"/>
          </p:cNvSpPr>
          <p:nvPr/>
        </p:nvSpPr>
        <p:spPr bwMode="auto">
          <a:xfrm>
            <a:off x="0" y="547687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AIF BOAT</a:t>
            </a:r>
            <a:endParaRPr lang="en-US" sz="900" b="1"/>
          </a:p>
        </p:txBody>
      </p:sp>
      <p:grpSp>
        <p:nvGrpSpPr>
          <p:cNvPr id="187481" name="Group 408"/>
          <p:cNvGrpSpPr>
            <a:grpSpLocks/>
          </p:cNvGrpSpPr>
          <p:nvPr/>
        </p:nvGrpSpPr>
        <p:grpSpPr bwMode="auto">
          <a:xfrm>
            <a:off x="76200" y="5505450"/>
            <a:ext cx="228600" cy="228600"/>
            <a:chOff x="4464" y="1866"/>
            <a:chExt cx="144" cy="144"/>
          </a:xfrm>
        </p:grpSpPr>
        <p:sp>
          <p:nvSpPr>
            <p:cNvPr id="188004" name="AutoShape 409"/>
            <p:cNvSpPr>
              <a:spLocks noChangeArrowheads="1"/>
            </p:cNvSpPr>
            <p:nvPr/>
          </p:nvSpPr>
          <p:spPr bwMode="auto">
            <a:xfrm>
              <a:off x="4464" y="186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05" name="Group 410"/>
            <p:cNvGrpSpPr>
              <a:grpSpLocks/>
            </p:cNvGrpSpPr>
            <p:nvPr/>
          </p:nvGrpSpPr>
          <p:grpSpPr bwMode="auto">
            <a:xfrm>
              <a:off x="4498" y="1903"/>
              <a:ext cx="75" cy="59"/>
              <a:chOff x="850" y="1717"/>
              <a:chExt cx="75" cy="59"/>
            </a:xfrm>
          </p:grpSpPr>
          <p:sp>
            <p:nvSpPr>
              <p:cNvPr id="188006" name="AutoShape 411"/>
              <p:cNvSpPr>
                <a:spLocks noChangeArrowheads="1"/>
              </p:cNvSpPr>
              <p:nvPr/>
            </p:nvSpPr>
            <p:spPr bwMode="auto">
              <a:xfrm>
                <a:off x="850" y="1753"/>
                <a:ext cx="75" cy="23"/>
              </a:xfrm>
              <a:custGeom>
                <a:avLst/>
                <a:gdLst>
                  <a:gd name="T0" fmla="*/ 66 w 21600"/>
                  <a:gd name="T1" fmla="*/ 12 h 21600"/>
                  <a:gd name="T2" fmla="*/ 38 w 21600"/>
                  <a:gd name="T3" fmla="*/ 23 h 21600"/>
                  <a:gd name="T4" fmla="*/ 9 w 21600"/>
                  <a:gd name="T5" fmla="*/ 12 h 21600"/>
                  <a:gd name="T6" fmla="*/ 38 w 21600"/>
                  <a:gd name="T7" fmla="*/ 0 h 21600"/>
                  <a:gd name="T8" fmla="*/ 0 60000 65536"/>
                  <a:gd name="T9" fmla="*/ 0 60000 65536"/>
                  <a:gd name="T10" fmla="*/ 0 60000 65536"/>
                  <a:gd name="T11" fmla="*/ 0 60000 65536"/>
                  <a:gd name="T12" fmla="*/ 4608 w 21600"/>
                  <a:gd name="T13" fmla="*/ 4696 h 21600"/>
                  <a:gd name="T14" fmla="*/ 16992 w 21600"/>
                  <a:gd name="T15" fmla="*/ 1690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8007" name="AutoShape 412"/>
              <p:cNvSpPr>
                <a:spLocks noChangeArrowheads="1"/>
              </p:cNvSpPr>
              <p:nvPr/>
            </p:nvSpPr>
            <p:spPr bwMode="auto">
              <a:xfrm>
                <a:off x="889" y="1717"/>
                <a:ext cx="23" cy="35"/>
              </a:xfrm>
              <a:prstGeom prst="rtTriangle">
                <a:avLst/>
              </a:prstGeom>
              <a:noFill/>
              <a:ln w="9525">
                <a:solidFill>
                  <a:schemeClr val="tx1"/>
                </a:solidFill>
                <a:miter lim="800000"/>
                <a:headEnd/>
                <a:tailEnd/>
              </a:ln>
            </p:spPr>
            <p:txBody>
              <a:bodyPr wrap="none" anchor="ctr"/>
              <a:lstStyle/>
              <a:p>
                <a:endParaRPr lang="en-US"/>
              </a:p>
            </p:txBody>
          </p:sp>
        </p:grpSp>
      </p:grpSp>
      <p:grpSp>
        <p:nvGrpSpPr>
          <p:cNvPr id="187482" name="Group 413"/>
          <p:cNvGrpSpPr>
            <a:grpSpLocks noChangeAspect="1"/>
          </p:cNvGrpSpPr>
          <p:nvPr/>
        </p:nvGrpSpPr>
        <p:grpSpPr bwMode="auto">
          <a:xfrm>
            <a:off x="1808163" y="5534025"/>
            <a:ext cx="173037" cy="173038"/>
            <a:chOff x="4464" y="1866"/>
            <a:chExt cx="144" cy="144"/>
          </a:xfrm>
        </p:grpSpPr>
        <p:sp>
          <p:nvSpPr>
            <p:cNvPr id="188000" name="AutoShape 414"/>
            <p:cNvSpPr>
              <a:spLocks noChangeAspect="1" noChangeArrowheads="1"/>
            </p:cNvSpPr>
            <p:nvPr/>
          </p:nvSpPr>
          <p:spPr bwMode="auto">
            <a:xfrm>
              <a:off x="4464" y="186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8001" name="Group 415"/>
            <p:cNvGrpSpPr>
              <a:grpSpLocks noChangeAspect="1"/>
            </p:cNvGrpSpPr>
            <p:nvPr/>
          </p:nvGrpSpPr>
          <p:grpSpPr bwMode="auto">
            <a:xfrm>
              <a:off x="4498" y="1903"/>
              <a:ext cx="75" cy="59"/>
              <a:chOff x="850" y="1717"/>
              <a:chExt cx="75" cy="59"/>
            </a:xfrm>
          </p:grpSpPr>
          <p:sp>
            <p:nvSpPr>
              <p:cNvPr id="188002" name="AutoShape 416"/>
              <p:cNvSpPr>
                <a:spLocks noChangeAspect="1" noChangeArrowheads="1"/>
              </p:cNvSpPr>
              <p:nvPr/>
            </p:nvSpPr>
            <p:spPr bwMode="auto">
              <a:xfrm>
                <a:off x="850" y="1753"/>
                <a:ext cx="75" cy="23"/>
              </a:xfrm>
              <a:custGeom>
                <a:avLst/>
                <a:gdLst>
                  <a:gd name="T0" fmla="*/ 66 w 21600"/>
                  <a:gd name="T1" fmla="*/ 12 h 21600"/>
                  <a:gd name="T2" fmla="*/ 38 w 21600"/>
                  <a:gd name="T3" fmla="*/ 23 h 21600"/>
                  <a:gd name="T4" fmla="*/ 9 w 21600"/>
                  <a:gd name="T5" fmla="*/ 12 h 21600"/>
                  <a:gd name="T6" fmla="*/ 38 w 21600"/>
                  <a:gd name="T7" fmla="*/ 0 h 21600"/>
                  <a:gd name="T8" fmla="*/ 0 60000 65536"/>
                  <a:gd name="T9" fmla="*/ 0 60000 65536"/>
                  <a:gd name="T10" fmla="*/ 0 60000 65536"/>
                  <a:gd name="T11" fmla="*/ 0 60000 65536"/>
                  <a:gd name="T12" fmla="*/ 4608 w 21600"/>
                  <a:gd name="T13" fmla="*/ 4696 h 21600"/>
                  <a:gd name="T14" fmla="*/ 16992 w 21600"/>
                  <a:gd name="T15" fmla="*/ 1690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8003" name="AutoShape 417"/>
              <p:cNvSpPr>
                <a:spLocks noChangeAspect="1" noChangeArrowheads="1"/>
              </p:cNvSpPr>
              <p:nvPr/>
            </p:nvSpPr>
            <p:spPr bwMode="auto">
              <a:xfrm>
                <a:off x="889" y="1717"/>
                <a:ext cx="23" cy="35"/>
              </a:xfrm>
              <a:prstGeom prst="rtTriangle">
                <a:avLst/>
              </a:prstGeom>
              <a:noFill/>
              <a:ln w="9525">
                <a:solidFill>
                  <a:schemeClr val="tx1"/>
                </a:solidFill>
                <a:miter lim="800000"/>
                <a:headEnd/>
                <a:tailEnd/>
              </a:ln>
            </p:spPr>
            <p:txBody>
              <a:bodyPr wrap="none" anchor="ctr"/>
              <a:lstStyle/>
              <a:p>
                <a:endParaRPr lang="en-US"/>
              </a:p>
            </p:txBody>
          </p:sp>
        </p:grpSp>
      </p:grpSp>
      <p:grpSp>
        <p:nvGrpSpPr>
          <p:cNvPr id="187483" name="Group 418"/>
          <p:cNvGrpSpPr>
            <a:grpSpLocks/>
          </p:cNvGrpSpPr>
          <p:nvPr/>
        </p:nvGrpSpPr>
        <p:grpSpPr bwMode="auto">
          <a:xfrm>
            <a:off x="2038350" y="504825"/>
            <a:ext cx="227013" cy="209550"/>
            <a:chOff x="4795" y="2592"/>
            <a:chExt cx="143" cy="132"/>
          </a:xfrm>
        </p:grpSpPr>
        <p:sp>
          <p:nvSpPr>
            <p:cNvPr id="187991" name="Rectangle 419"/>
            <p:cNvSpPr>
              <a:spLocks noChangeArrowheads="1"/>
            </p:cNvSpPr>
            <p:nvPr/>
          </p:nvSpPr>
          <p:spPr bwMode="auto">
            <a:xfrm>
              <a:off x="4795" y="2592"/>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87992" name="Group 420"/>
            <p:cNvGrpSpPr>
              <a:grpSpLocks noChangeAspect="1"/>
            </p:cNvGrpSpPr>
            <p:nvPr/>
          </p:nvGrpSpPr>
          <p:grpSpPr bwMode="auto">
            <a:xfrm>
              <a:off x="4830" y="2616"/>
              <a:ext cx="108" cy="108"/>
              <a:chOff x="1920" y="3120"/>
              <a:chExt cx="144" cy="144"/>
            </a:xfrm>
          </p:grpSpPr>
          <p:sp>
            <p:nvSpPr>
              <p:cNvPr id="187993" name="AutoShape 421"/>
              <p:cNvSpPr>
                <a:spLocks noChangeAspect="1" noChangeArrowheads="1"/>
              </p:cNvSpPr>
              <p:nvPr/>
            </p:nvSpPr>
            <p:spPr bwMode="auto">
              <a:xfrm>
                <a:off x="1920" y="312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grpSp>
            <p:nvGrpSpPr>
              <p:cNvPr id="187994" name="Group 422"/>
              <p:cNvGrpSpPr>
                <a:grpSpLocks noChangeAspect="1"/>
              </p:cNvGrpSpPr>
              <p:nvPr/>
            </p:nvGrpSpPr>
            <p:grpSpPr bwMode="auto">
              <a:xfrm>
                <a:off x="1969" y="3149"/>
                <a:ext cx="41" cy="77"/>
                <a:chOff x="1872" y="2976"/>
                <a:chExt cx="41" cy="77"/>
              </a:xfrm>
            </p:grpSpPr>
            <p:grpSp>
              <p:nvGrpSpPr>
                <p:cNvPr id="187995" name="Group 423"/>
                <p:cNvGrpSpPr>
                  <a:grpSpLocks noChangeAspect="1"/>
                </p:cNvGrpSpPr>
                <p:nvPr/>
              </p:nvGrpSpPr>
              <p:grpSpPr bwMode="auto">
                <a:xfrm>
                  <a:off x="1872" y="2976"/>
                  <a:ext cx="41" cy="52"/>
                  <a:chOff x="1730" y="3323"/>
                  <a:chExt cx="41" cy="52"/>
                </a:xfrm>
              </p:grpSpPr>
              <p:sp>
                <p:nvSpPr>
                  <p:cNvPr id="187997" name="Line 424"/>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7998" name="Line 425"/>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7999" name="Line 426"/>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7996" name="Oval 427"/>
                <p:cNvSpPr>
                  <a:spLocks noChangeAspect="1" noChangeArrowheads="1"/>
                </p:cNvSpPr>
                <p:nvPr/>
              </p:nvSpPr>
              <p:spPr bwMode="auto">
                <a:xfrm>
                  <a:off x="1880" y="3024"/>
                  <a:ext cx="29" cy="29"/>
                </a:xfrm>
                <a:prstGeom prst="ellipse">
                  <a:avLst/>
                </a:prstGeom>
                <a:solidFill>
                  <a:srgbClr val="FF3300"/>
                </a:solidFill>
                <a:ln w="12700">
                  <a:solidFill>
                    <a:schemeClr val="tx1"/>
                  </a:solidFill>
                  <a:round/>
                  <a:headEnd/>
                  <a:tailEnd/>
                </a:ln>
              </p:spPr>
              <p:txBody>
                <a:bodyPr wrap="none" anchor="ctr"/>
                <a:lstStyle/>
                <a:p>
                  <a:endParaRPr lang="en-US"/>
                </a:p>
              </p:txBody>
            </p:sp>
          </p:grpSp>
        </p:grpSp>
      </p:grpSp>
      <p:grpSp>
        <p:nvGrpSpPr>
          <p:cNvPr id="187484" name="Group 428"/>
          <p:cNvGrpSpPr>
            <a:grpSpLocks/>
          </p:cNvGrpSpPr>
          <p:nvPr/>
        </p:nvGrpSpPr>
        <p:grpSpPr bwMode="auto">
          <a:xfrm>
            <a:off x="2057400" y="3848100"/>
            <a:ext cx="219075" cy="209550"/>
            <a:chOff x="4818" y="2808"/>
            <a:chExt cx="138" cy="132"/>
          </a:xfrm>
        </p:grpSpPr>
        <p:grpSp>
          <p:nvGrpSpPr>
            <p:cNvPr id="187984" name="Group 429"/>
            <p:cNvGrpSpPr>
              <a:grpSpLocks noChangeAspect="1"/>
            </p:cNvGrpSpPr>
            <p:nvPr/>
          </p:nvGrpSpPr>
          <p:grpSpPr bwMode="auto">
            <a:xfrm>
              <a:off x="4848" y="2832"/>
              <a:ext cx="108" cy="108"/>
              <a:chOff x="1488" y="2832"/>
              <a:chExt cx="144" cy="144"/>
            </a:xfrm>
          </p:grpSpPr>
          <p:sp>
            <p:nvSpPr>
              <p:cNvPr id="187986" name="AutoShape 430"/>
              <p:cNvSpPr>
                <a:spLocks noChangeAspect="1" noChangeArrowheads="1"/>
              </p:cNvSpPr>
              <p:nvPr/>
            </p:nvSpPr>
            <p:spPr bwMode="auto">
              <a:xfrm>
                <a:off x="1488"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87" name="Group 431"/>
              <p:cNvGrpSpPr>
                <a:grpSpLocks noChangeAspect="1"/>
              </p:cNvGrpSpPr>
              <p:nvPr/>
            </p:nvGrpSpPr>
            <p:grpSpPr bwMode="auto">
              <a:xfrm>
                <a:off x="1531" y="2869"/>
                <a:ext cx="58" cy="57"/>
                <a:chOff x="1008" y="2618"/>
                <a:chExt cx="96" cy="94"/>
              </a:xfrm>
            </p:grpSpPr>
            <p:sp>
              <p:nvSpPr>
                <p:cNvPr id="187989" name="AutoShape 432"/>
                <p:cNvSpPr>
                  <a:spLocks noChangeAspect="1" noChangeArrowheads="1"/>
                </p:cNvSpPr>
                <p:nvPr/>
              </p:nvSpPr>
              <p:spPr bwMode="auto">
                <a:xfrm rot="-5400000">
                  <a:off x="1009" y="2641"/>
                  <a:ext cx="94" cy="47"/>
                </a:xfrm>
                <a:prstGeom prst="flowChartDelay">
                  <a:avLst/>
                </a:prstGeom>
                <a:solidFill>
                  <a:srgbClr val="FF3300"/>
                </a:solidFill>
                <a:ln w="12700">
                  <a:solidFill>
                    <a:schemeClr val="tx1"/>
                  </a:solidFill>
                  <a:miter lim="800000"/>
                  <a:headEnd/>
                  <a:tailEnd/>
                </a:ln>
              </p:spPr>
              <p:txBody>
                <a:bodyPr wrap="none" anchor="ctr"/>
                <a:lstStyle/>
                <a:p>
                  <a:endParaRPr lang="en-US"/>
                </a:p>
              </p:txBody>
            </p:sp>
            <p:sp>
              <p:nvSpPr>
                <p:cNvPr id="187990" name="Line 433"/>
                <p:cNvSpPr>
                  <a:spLocks noChangeAspect="1"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sp>
            <p:nvSpPr>
              <p:cNvPr id="187988" name="Line 434"/>
              <p:cNvSpPr>
                <a:spLocks noChangeAspect="1" noChangeShapeType="1"/>
              </p:cNvSpPr>
              <p:nvPr/>
            </p:nvSpPr>
            <p:spPr bwMode="auto">
              <a:xfrm>
                <a:off x="1531" y="2945"/>
                <a:ext cx="58" cy="0"/>
              </a:xfrm>
              <a:prstGeom prst="line">
                <a:avLst/>
              </a:prstGeom>
              <a:noFill/>
              <a:ln w="12700">
                <a:solidFill>
                  <a:schemeClr val="tx1"/>
                </a:solidFill>
                <a:round/>
                <a:headEnd/>
                <a:tailEnd/>
              </a:ln>
            </p:spPr>
            <p:txBody>
              <a:bodyPr/>
              <a:lstStyle/>
              <a:p>
                <a:endParaRPr lang="en-US"/>
              </a:p>
            </p:txBody>
          </p:sp>
        </p:grpSp>
        <p:sp>
          <p:nvSpPr>
            <p:cNvPr id="187985" name="Rectangle 435"/>
            <p:cNvSpPr>
              <a:spLocks noChangeArrowheads="1"/>
            </p:cNvSpPr>
            <p:nvPr/>
          </p:nvSpPr>
          <p:spPr bwMode="auto">
            <a:xfrm>
              <a:off x="4818" y="2808"/>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485" name="Group 436"/>
          <p:cNvGrpSpPr>
            <a:grpSpLocks/>
          </p:cNvGrpSpPr>
          <p:nvPr/>
        </p:nvGrpSpPr>
        <p:grpSpPr bwMode="auto">
          <a:xfrm>
            <a:off x="2057400" y="1066800"/>
            <a:ext cx="219075" cy="214313"/>
            <a:chOff x="4818" y="2949"/>
            <a:chExt cx="138" cy="135"/>
          </a:xfrm>
        </p:grpSpPr>
        <p:grpSp>
          <p:nvGrpSpPr>
            <p:cNvPr id="187970" name="Group 437"/>
            <p:cNvGrpSpPr>
              <a:grpSpLocks noChangeAspect="1"/>
            </p:cNvGrpSpPr>
            <p:nvPr/>
          </p:nvGrpSpPr>
          <p:grpSpPr bwMode="auto">
            <a:xfrm>
              <a:off x="4848" y="2976"/>
              <a:ext cx="108" cy="108"/>
              <a:chOff x="1008" y="3648"/>
              <a:chExt cx="144" cy="144"/>
            </a:xfrm>
          </p:grpSpPr>
          <p:sp>
            <p:nvSpPr>
              <p:cNvPr id="187972" name="AutoShape 438"/>
              <p:cNvSpPr>
                <a:spLocks noChangeAspect="1" noChangeArrowheads="1"/>
              </p:cNvSpPr>
              <p:nvPr/>
            </p:nvSpPr>
            <p:spPr bwMode="auto">
              <a:xfrm>
                <a:off x="1008" y="364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73" name="Group 439"/>
              <p:cNvGrpSpPr>
                <a:grpSpLocks noChangeAspect="1"/>
              </p:cNvGrpSpPr>
              <p:nvPr/>
            </p:nvGrpSpPr>
            <p:grpSpPr bwMode="auto">
              <a:xfrm>
                <a:off x="1057" y="3672"/>
                <a:ext cx="41" cy="97"/>
                <a:chOff x="864" y="3674"/>
                <a:chExt cx="41" cy="97"/>
              </a:xfrm>
            </p:grpSpPr>
            <p:grpSp>
              <p:nvGrpSpPr>
                <p:cNvPr id="187974" name="Group 440"/>
                <p:cNvGrpSpPr>
                  <a:grpSpLocks noChangeAspect="1"/>
                </p:cNvGrpSpPr>
                <p:nvPr/>
              </p:nvGrpSpPr>
              <p:grpSpPr bwMode="auto">
                <a:xfrm>
                  <a:off x="864" y="3674"/>
                  <a:ext cx="41" cy="52"/>
                  <a:chOff x="1730" y="3323"/>
                  <a:chExt cx="41" cy="52"/>
                </a:xfrm>
              </p:grpSpPr>
              <p:sp>
                <p:nvSpPr>
                  <p:cNvPr id="187981" name="Line 441"/>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7982" name="Line 442"/>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7983" name="Line 443"/>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7975" name="Line 444"/>
                <p:cNvSpPr>
                  <a:spLocks noChangeAspect="1" noChangeShapeType="1"/>
                </p:cNvSpPr>
                <p:nvPr/>
              </p:nvSpPr>
              <p:spPr bwMode="auto">
                <a:xfrm rot="16200000" flipH="1">
                  <a:off x="853" y="3743"/>
                  <a:ext cx="29" cy="0"/>
                </a:xfrm>
                <a:prstGeom prst="line">
                  <a:avLst/>
                </a:prstGeom>
                <a:noFill/>
                <a:ln w="12700">
                  <a:solidFill>
                    <a:schemeClr val="tx1"/>
                  </a:solidFill>
                  <a:round/>
                  <a:headEnd/>
                  <a:tailEnd/>
                </a:ln>
              </p:spPr>
              <p:txBody>
                <a:bodyPr/>
                <a:lstStyle/>
                <a:p>
                  <a:endParaRPr lang="en-US"/>
                </a:p>
              </p:txBody>
            </p:sp>
            <p:sp>
              <p:nvSpPr>
                <p:cNvPr id="187976" name="Line 445"/>
                <p:cNvSpPr>
                  <a:spLocks noChangeAspect="1" noChangeShapeType="1"/>
                </p:cNvSpPr>
                <p:nvPr/>
              </p:nvSpPr>
              <p:spPr bwMode="auto">
                <a:xfrm rot="16200000" flipH="1">
                  <a:off x="887" y="3743"/>
                  <a:ext cx="29" cy="0"/>
                </a:xfrm>
                <a:prstGeom prst="line">
                  <a:avLst/>
                </a:prstGeom>
                <a:noFill/>
                <a:ln w="12700">
                  <a:solidFill>
                    <a:schemeClr val="tx1"/>
                  </a:solidFill>
                  <a:round/>
                  <a:headEnd/>
                  <a:tailEnd/>
                </a:ln>
              </p:spPr>
              <p:txBody>
                <a:bodyPr/>
                <a:lstStyle/>
                <a:p>
                  <a:endParaRPr lang="en-US"/>
                </a:p>
              </p:txBody>
            </p:sp>
            <p:grpSp>
              <p:nvGrpSpPr>
                <p:cNvPr id="187977" name="Group 446"/>
                <p:cNvGrpSpPr>
                  <a:grpSpLocks noChangeAspect="1"/>
                </p:cNvGrpSpPr>
                <p:nvPr/>
              </p:nvGrpSpPr>
              <p:grpSpPr bwMode="auto">
                <a:xfrm>
                  <a:off x="864" y="3696"/>
                  <a:ext cx="41" cy="75"/>
                  <a:chOff x="960" y="3840"/>
                  <a:chExt cx="41" cy="75"/>
                </a:xfrm>
              </p:grpSpPr>
              <p:sp>
                <p:nvSpPr>
                  <p:cNvPr id="187978" name="Line 447"/>
                  <p:cNvSpPr>
                    <a:spLocks noChangeAspect="1"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7979" name="Line 448"/>
                  <p:cNvSpPr>
                    <a:spLocks noChangeAspect="1"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7980" name="Line 449"/>
                  <p:cNvSpPr>
                    <a:spLocks noChangeAspect="1"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grpSp>
        <p:sp>
          <p:nvSpPr>
            <p:cNvPr id="187971" name="Rectangle 450"/>
            <p:cNvSpPr>
              <a:spLocks noChangeArrowheads="1"/>
            </p:cNvSpPr>
            <p:nvPr/>
          </p:nvSpPr>
          <p:spPr bwMode="auto">
            <a:xfrm>
              <a:off x="4818" y="2949"/>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sp>
        <p:nvSpPr>
          <p:cNvPr id="187486" name="Text Box 451"/>
          <p:cNvSpPr txBox="1">
            <a:spLocks noChangeArrowheads="1"/>
          </p:cNvSpPr>
          <p:nvPr/>
        </p:nvSpPr>
        <p:spPr bwMode="auto">
          <a:xfrm>
            <a:off x="0" y="441007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BA’ATH PARTY HQ</a:t>
            </a:r>
            <a:endParaRPr lang="en-US" sz="900" b="1"/>
          </a:p>
        </p:txBody>
      </p:sp>
      <p:sp>
        <p:nvSpPr>
          <p:cNvPr id="187487" name="AutoShape 452"/>
          <p:cNvSpPr>
            <a:spLocks noChangeArrowheads="1"/>
          </p:cNvSpPr>
          <p:nvPr/>
        </p:nvSpPr>
        <p:spPr bwMode="auto">
          <a:xfrm>
            <a:off x="76200" y="4429125"/>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600"/>
              <a:t>HQ</a:t>
            </a:r>
          </a:p>
        </p:txBody>
      </p:sp>
      <p:sp>
        <p:nvSpPr>
          <p:cNvPr id="187488" name="AutoShape 453"/>
          <p:cNvSpPr>
            <a:spLocks noChangeAspect="1" noChangeArrowheads="1"/>
          </p:cNvSpPr>
          <p:nvPr/>
        </p:nvSpPr>
        <p:spPr bwMode="auto">
          <a:xfrm>
            <a:off x="1808163" y="4467225"/>
            <a:ext cx="173037" cy="173038"/>
          </a:xfrm>
          <a:prstGeom prst="diamond">
            <a:avLst/>
          </a:prstGeom>
          <a:solidFill>
            <a:srgbClr val="FF3300"/>
          </a:solidFill>
          <a:ln w="12700">
            <a:solidFill>
              <a:schemeClr val="tx1"/>
            </a:solidFill>
            <a:miter lim="800000"/>
            <a:headEnd/>
            <a:tailEnd/>
          </a:ln>
        </p:spPr>
        <p:txBody>
          <a:bodyPr wrap="none" anchor="ctr"/>
          <a:lstStyle/>
          <a:p>
            <a:pPr algn="ctr"/>
            <a:r>
              <a:rPr lang="en-US" sz="600"/>
              <a:t>HQ</a:t>
            </a:r>
          </a:p>
        </p:txBody>
      </p:sp>
      <p:sp>
        <p:nvSpPr>
          <p:cNvPr id="187489" name="Text Box 454"/>
          <p:cNvSpPr txBox="1">
            <a:spLocks noChangeArrowheads="1"/>
          </p:cNvSpPr>
          <p:nvPr/>
        </p:nvSpPr>
        <p:spPr bwMode="auto">
          <a:xfrm>
            <a:off x="0" y="46767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a:t>
            </a:r>
            <a:r>
              <a:rPr lang="en-US" sz="1000"/>
              <a:t>SADR’S HOUSE</a:t>
            </a:r>
            <a:endParaRPr lang="en-US" sz="1000" b="1"/>
          </a:p>
        </p:txBody>
      </p:sp>
      <p:sp>
        <p:nvSpPr>
          <p:cNvPr id="187490" name="AutoShape 455"/>
          <p:cNvSpPr>
            <a:spLocks noChangeArrowheads="1"/>
          </p:cNvSpPr>
          <p:nvPr/>
        </p:nvSpPr>
        <p:spPr bwMode="auto">
          <a:xfrm>
            <a:off x="76200" y="4695825"/>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500"/>
              <a:t>SADR</a:t>
            </a:r>
          </a:p>
        </p:txBody>
      </p:sp>
      <p:sp>
        <p:nvSpPr>
          <p:cNvPr id="187491" name="AutoShape 456"/>
          <p:cNvSpPr>
            <a:spLocks noChangeAspect="1" noChangeArrowheads="1"/>
          </p:cNvSpPr>
          <p:nvPr/>
        </p:nvSpPr>
        <p:spPr bwMode="auto">
          <a:xfrm>
            <a:off x="1808163" y="4724400"/>
            <a:ext cx="173037" cy="173038"/>
          </a:xfrm>
          <a:prstGeom prst="diamond">
            <a:avLst/>
          </a:prstGeom>
          <a:solidFill>
            <a:srgbClr val="FF3300"/>
          </a:solidFill>
          <a:ln w="12700">
            <a:solidFill>
              <a:schemeClr val="tx1"/>
            </a:solidFill>
            <a:miter lim="800000"/>
            <a:headEnd/>
            <a:tailEnd/>
          </a:ln>
        </p:spPr>
        <p:txBody>
          <a:bodyPr wrap="none" anchor="ctr"/>
          <a:lstStyle/>
          <a:p>
            <a:pPr algn="ctr"/>
            <a:r>
              <a:rPr lang="en-US" sz="400"/>
              <a:t>SADR</a:t>
            </a:r>
          </a:p>
        </p:txBody>
      </p:sp>
      <p:sp>
        <p:nvSpPr>
          <p:cNvPr id="187492" name="Line 457"/>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87493" name="Oval 458"/>
          <p:cNvSpPr>
            <a:spLocks noChangeArrowheads="1"/>
          </p:cNvSpPr>
          <p:nvPr/>
        </p:nvSpPr>
        <p:spPr bwMode="auto">
          <a:xfrm>
            <a:off x="7086600" y="1387475"/>
            <a:ext cx="152400" cy="152400"/>
          </a:xfrm>
          <a:prstGeom prst="ellipse">
            <a:avLst/>
          </a:prstGeom>
          <a:solidFill>
            <a:srgbClr val="008000"/>
          </a:solidFill>
          <a:ln w="9525">
            <a:solidFill>
              <a:schemeClr val="tx1"/>
            </a:solidFill>
            <a:round/>
            <a:headEnd/>
            <a:tailEnd/>
          </a:ln>
        </p:spPr>
        <p:txBody>
          <a:bodyPr wrap="none" anchor="ctr"/>
          <a:lstStyle/>
          <a:p>
            <a:pPr algn="ctr"/>
            <a:r>
              <a:rPr lang="en-US" sz="900" b="1">
                <a:solidFill>
                  <a:schemeClr val="bg1"/>
                </a:solidFill>
              </a:rPr>
              <a:t>1</a:t>
            </a:r>
          </a:p>
        </p:txBody>
      </p:sp>
      <p:sp>
        <p:nvSpPr>
          <p:cNvPr id="187494" name="Oval 459"/>
          <p:cNvSpPr>
            <a:spLocks noChangeArrowheads="1"/>
          </p:cNvSpPr>
          <p:nvPr/>
        </p:nvSpPr>
        <p:spPr bwMode="auto">
          <a:xfrm>
            <a:off x="7086600" y="1647825"/>
            <a:ext cx="152400" cy="152400"/>
          </a:xfrm>
          <a:prstGeom prst="ellipse">
            <a:avLst/>
          </a:prstGeom>
          <a:solidFill>
            <a:srgbClr val="FF0000"/>
          </a:solidFill>
          <a:ln w="9525">
            <a:solidFill>
              <a:schemeClr val="tx1"/>
            </a:solidFill>
            <a:round/>
            <a:headEnd/>
            <a:tailEnd/>
          </a:ln>
        </p:spPr>
        <p:txBody>
          <a:bodyPr wrap="none" anchor="ctr"/>
          <a:lstStyle/>
          <a:p>
            <a:pPr algn="ctr"/>
            <a:r>
              <a:rPr lang="en-US" sz="900" b="1">
                <a:solidFill>
                  <a:schemeClr val="bg1"/>
                </a:solidFill>
              </a:rPr>
              <a:t>1</a:t>
            </a:r>
          </a:p>
        </p:txBody>
      </p:sp>
      <p:sp>
        <p:nvSpPr>
          <p:cNvPr id="187495" name="Oval 460"/>
          <p:cNvSpPr>
            <a:spLocks noChangeArrowheads="1"/>
          </p:cNvSpPr>
          <p:nvPr/>
        </p:nvSpPr>
        <p:spPr bwMode="auto">
          <a:xfrm>
            <a:off x="7086600" y="1095375"/>
            <a:ext cx="152400" cy="152400"/>
          </a:xfrm>
          <a:prstGeom prst="ellipse">
            <a:avLst/>
          </a:prstGeom>
          <a:solidFill>
            <a:srgbClr val="FFFF00"/>
          </a:solidFill>
          <a:ln w="9525">
            <a:solidFill>
              <a:schemeClr val="tx1"/>
            </a:solidFill>
            <a:round/>
            <a:headEnd/>
            <a:tailEnd/>
          </a:ln>
        </p:spPr>
        <p:txBody>
          <a:bodyPr wrap="none" anchor="ctr"/>
          <a:lstStyle/>
          <a:p>
            <a:pPr algn="ctr"/>
            <a:r>
              <a:rPr lang="en-US" sz="900" b="1"/>
              <a:t>1</a:t>
            </a:r>
          </a:p>
        </p:txBody>
      </p:sp>
      <p:sp>
        <p:nvSpPr>
          <p:cNvPr id="187496" name="Rectangle 461"/>
          <p:cNvSpPr>
            <a:spLocks noChangeArrowheads="1"/>
          </p:cNvSpPr>
          <p:nvPr/>
        </p:nvSpPr>
        <p:spPr bwMode="auto">
          <a:xfrm>
            <a:off x="7086600" y="1908175"/>
            <a:ext cx="152400" cy="152400"/>
          </a:xfrm>
          <a:prstGeom prst="rect">
            <a:avLst/>
          </a:prstGeom>
          <a:solidFill>
            <a:srgbClr val="0000FF"/>
          </a:solidFill>
          <a:ln w="9525">
            <a:solidFill>
              <a:schemeClr val="tx1"/>
            </a:solidFill>
            <a:miter lim="800000"/>
            <a:headEnd/>
            <a:tailEnd/>
          </a:ln>
        </p:spPr>
        <p:txBody>
          <a:bodyPr wrap="none" anchor="ctr"/>
          <a:lstStyle/>
          <a:p>
            <a:pPr algn="ctr"/>
            <a:r>
              <a:rPr lang="en-US" sz="900" b="1">
                <a:solidFill>
                  <a:schemeClr val="bg1"/>
                </a:solidFill>
              </a:rPr>
              <a:t>1</a:t>
            </a:r>
          </a:p>
        </p:txBody>
      </p:sp>
      <p:sp>
        <p:nvSpPr>
          <p:cNvPr id="187497" name="Oval 462"/>
          <p:cNvSpPr>
            <a:spLocks noChangeArrowheads="1"/>
          </p:cNvSpPr>
          <p:nvPr/>
        </p:nvSpPr>
        <p:spPr bwMode="auto">
          <a:xfrm>
            <a:off x="7086600" y="825500"/>
            <a:ext cx="152400" cy="152400"/>
          </a:xfrm>
          <a:prstGeom prst="ellipse">
            <a:avLst/>
          </a:prstGeom>
          <a:solidFill>
            <a:srgbClr val="0000FF"/>
          </a:solidFill>
          <a:ln w="9525">
            <a:solidFill>
              <a:schemeClr val="tx1"/>
            </a:solidFill>
            <a:round/>
            <a:headEnd/>
            <a:tailEnd/>
          </a:ln>
        </p:spPr>
        <p:txBody>
          <a:bodyPr wrap="none" anchor="ctr"/>
          <a:lstStyle/>
          <a:p>
            <a:pPr algn="ctr"/>
            <a:r>
              <a:rPr lang="en-US" sz="900" b="1">
                <a:solidFill>
                  <a:schemeClr val="bg1"/>
                </a:solidFill>
              </a:rPr>
              <a:t>1</a:t>
            </a:r>
          </a:p>
        </p:txBody>
      </p:sp>
      <p:sp>
        <p:nvSpPr>
          <p:cNvPr id="187498" name="Rectangle 463"/>
          <p:cNvSpPr>
            <a:spLocks noChangeArrowheads="1"/>
          </p:cNvSpPr>
          <p:nvPr/>
        </p:nvSpPr>
        <p:spPr bwMode="auto">
          <a:xfrm>
            <a:off x="7086600" y="2190750"/>
            <a:ext cx="152400" cy="152400"/>
          </a:xfrm>
          <a:prstGeom prst="rect">
            <a:avLst/>
          </a:prstGeom>
          <a:solidFill>
            <a:srgbClr val="FF0000"/>
          </a:solidFill>
          <a:ln w="9525">
            <a:solidFill>
              <a:schemeClr val="tx1"/>
            </a:solidFill>
            <a:miter lim="800000"/>
            <a:headEnd/>
            <a:tailEnd/>
          </a:ln>
        </p:spPr>
        <p:txBody>
          <a:bodyPr wrap="none" anchor="ctr"/>
          <a:lstStyle/>
          <a:p>
            <a:pPr algn="ctr"/>
            <a:r>
              <a:rPr lang="en-US" sz="900" b="1">
                <a:solidFill>
                  <a:schemeClr val="bg1"/>
                </a:solidFill>
              </a:rPr>
              <a:t>1</a:t>
            </a:r>
          </a:p>
        </p:txBody>
      </p:sp>
      <p:sp>
        <p:nvSpPr>
          <p:cNvPr id="187499" name="Rectangle 464"/>
          <p:cNvSpPr>
            <a:spLocks noChangeArrowheads="1"/>
          </p:cNvSpPr>
          <p:nvPr/>
        </p:nvSpPr>
        <p:spPr bwMode="auto">
          <a:xfrm>
            <a:off x="7086600" y="2476500"/>
            <a:ext cx="152400" cy="152400"/>
          </a:xfrm>
          <a:prstGeom prst="rect">
            <a:avLst/>
          </a:prstGeom>
          <a:solidFill>
            <a:srgbClr val="008000"/>
          </a:solidFill>
          <a:ln w="9525">
            <a:solidFill>
              <a:schemeClr val="tx1"/>
            </a:solidFill>
            <a:miter lim="800000"/>
            <a:headEnd/>
            <a:tailEnd/>
          </a:ln>
        </p:spPr>
        <p:txBody>
          <a:bodyPr wrap="none" anchor="ctr"/>
          <a:lstStyle/>
          <a:p>
            <a:pPr algn="ctr"/>
            <a:r>
              <a:rPr lang="en-US" sz="900" b="1">
                <a:solidFill>
                  <a:schemeClr val="bg1"/>
                </a:solidFill>
              </a:rPr>
              <a:t>1</a:t>
            </a:r>
          </a:p>
        </p:txBody>
      </p:sp>
      <p:sp>
        <p:nvSpPr>
          <p:cNvPr id="187500" name="Rectangle 465"/>
          <p:cNvSpPr>
            <a:spLocks noChangeArrowheads="1"/>
          </p:cNvSpPr>
          <p:nvPr/>
        </p:nvSpPr>
        <p:spPr bwMode="auto">
          <a:xfrm>
            <a:off x="7086600" y="2762250"/>
            <a:ext cx="152400" cy="152400"/>
          </a:xfrm>
          <a:prstGeom prst="rect">
            <a:avLst/>
          </a:prstGeom>
          <a:solidFill>
            <a:srgbClr val="FFFF00"/>
          </a:solidFill>
          <a:ln w="9525">
            <a:solidFill>
              <a:schemeClr val="tx1"/>
            </a:solidFill>
            <a:miter lim="800000"/>
            <a:headEnd/>
            <a:tailEnd/>
          </a:ln>
        </p:spPr>
        <p:txBody>
          <a:bodyPr wrap="none" anchor="ctr"/>
          <a:lstStyle/>
          <a:p>
            <a:pPr algn="ctr"/>
            <a:r>
              <a:rPr lang="en-US" sz="900" b="1"/>
              <a:t>1</a:t>
            </a:r>
          </a:p>
        </p:txBody>
      </p:sp>
      <p:sp>
        <p:nvSpPr>
          <p:cNvPr id="187501" name="Text Box 466"/>
          <p:cNvSpPr txBox="1">
            <a:spLocks noChangeArrowheads="1"/>
          </p:cNvSpPr>
          <p:nvPr/>
        </p:nvSpPr>
        <p:spPr bwMode="auto">
          <a:xfrm>
            <a:off x="7391400" y="13335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SMALL ARMS FIRE</a:t>
            </a:r>
            <a:endParaRPr lang="en-US" sz="1000" b="1"/>
          </a:p>
        </p:txBody>
      </p:sp>
      <p:sp>
        <p:nvSpPr>
          <p:cNvPr id="187502" name="Oval 467"/>
          <p:cNvSpPr>
            <a:spLocks noChangeArrowheads="1"/>
          </p:cNvSpPr>
          <p:nvPr/>
        </p:nvSpPr>
        <p:spPr bwMode="auto">
          <a:xfrm>
            <a:off x="7467600" y="1397000"/>
            <a:ext cx="152400" cy="152400"/>
          </a:xfrm>
          <a:prstGeom prst="ellipse">
            <a:avLst/>
          </a:prstGeom>
          <a:solidFill>
            <a:srgbClr val="008000"/>
          </a:solidFill>
          <a:ln w="9525">
            <a:solidFill>
              <a:schemeClr val="tx1"/>
            </a:solidFill>
            <a:round/>
            <a:headEnd/>
            <a:tailEnd/>
          </a:ln>
        </p:spPr>
        <p:txBody>
          <a:bodyPr wrap="none" anchor="ctr"/>
          <a:lstStyle/>
          <a:p>
            <a:pPr algn="ctr"/>
            <a:endParaRPr lang="en-US" sz="900" b="1">
              <a:solidFill>
                <a:schemeClr val="bg1"/>
              </a:solidFill>
            </a:endParaRPr>
          </a:p>
        </p:txBody>
      </p:sp>
      <p:sp>
        <p:nvSpPr>
          <p:cNvPr id="187503" name="Text Box 468"/>
          <p:cNvSpPr txBox="1">
            <a:spLocks noChangeArrowheads="1"/>
          </p:cNvSpPr>
          <p:nvPr/>
        </p:nvSpPr>
        <p:spPr bwMode="auto">
          <a:xfrm>
            <a:off x="7391400" y="7651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IED</a:t>
            </a:r>
            <a:endParaRPr lang="en-US" sz="1000" b="1"/>
          </a:p>
        </p:txBody>
      </p:sp>
      <p:sp>
        <p:nvSpPr>
          <p:cNvPr id="187504" name="Text Box 469"/>
          <p:cNvSpPr txBox="1">
            <a:spLocks noChangeArrowheads="1"/>
          </p:cNvSpPr>
          <p:nvPr/>
        </p:nvSpPr>
        <p:spPr bwMode="auto">
          <a:xfrm>
            <a:off x="7391400" y="16033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HAND GRENADE</a:t>
            </a:r>
            <a:endParaRPr lang="en-US" sz="1000" b="1"/>
          </a:p>
        </p:txBody>
      </p:sp>
      <p:sp>
        <p:nvSpPr>
          <p:cNvPr id="187505" name="Oval 470"/>
          <p:cNvSpPr>
            <a:spLocks noChangeArrowheads="1"/>
          </p:cNvSpPr>
          <p:nvPr/>
        </p:nvSpPr>
        <p:spPr bwMode="auto">
          <a:xfrm>
            <a:off x="7467600" y="1657350"/>
            <a:ext cx="152400" cy="152400"/>
          </a:xfrm>
          <a:prstGeom prst="ellipse">
            <a:avLst/>
          </a:prstGeom>
          <a:solidFill>
            <a:srgbClr val="FF0000"/>
          </a:solidFill>
          <a:ln w="9525">
            <a:solidFill>
              <a:schemeClr val="tx1"/>
            </a:solidFill>
            <a:round/>
            <a:headEnd/>
            <a:tailEnd/>
          </a:ln>
        </p:spPr>
        <p:txBody>
          <a:bodyPr wrap="none" anchor="ctr"/>
          <a:lstStyle/>
          <a:p>
            <a:pPr algn="ctr"/>
            <a:endParaRPr lang="en-US" sz="900" b="1">
              <a:solidFill>
                <a:schemeClr val="bg1"/>
              </a:solidFill>
            </a:endParaRPr>
          </a:p>
        </p:txBody>
      </p:sp>
      <p:sp>
        <p:nvSpPr>
          <p:cNvPr id="187506" name="Text Box 471"/>
          <p:cNvSpPr txBox="1">
            <a:spLocks noChangeArrowheads="1"/>
          </p:cNvSpPr>
          <p:nvPr/>
        </p:nvSpPr>
        <p:spPr bwMode="auto">
          <a:xfrm>
            <a:off x="7391400" y="10509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VBIED</a:t>
            </a:r>
            <a:endParaRPr lang="en-US" sz="1000" b="1"/>
          </a:p>
        </p:txBody>
      </p:sp>
      <p:sp>
        <p:nvSpPr>
          <p:cNvPr id="187507" name="Oval 472"/>
          <p:cNvSpPr>
            <a:spLocks noChangeArrowheads="1"/>
          </p:cNvSpPr>
          <p:nvPr/>
        </p:nvSpPr>
        <p:spPr bwMode="auto">
          <a:xfrm>
            <a:off x="7467600" y="1104900"/>
            <a:ext cx="152400" cy="152400"/>
          </a:xfrm>
          <a:prstGeom prst="ellipse">
            <a:avLst/>
          </a:prstGeom>
          <a:solidFill>
            <a:srgbClr val="FFFF00"/>
          </a:solidFill>
          <a:ln w="9525">
            <a:solidFill>
              <a:schemeClr val="tx1"/>
            </a:solidFill>
            <a:round/>
            <a:headEnd/>
            <a:tailEnd/>
          </a:ln>
        </p:spPr>
        <p:txBody>
          <a:bodyPr wrap="none" anchor="ctr"/>
          <a:lstStyle/>
          <a:p>
            <a:pPr algn="ctr"/>
            <a:endParaRPr lang="en-US" sz="900" b="1"/>
          </a:p>
        </p:txBody>
      </p:sp>
      <p:sp>
        <p:nvSpPr>
          <p:cNvPr id="187508" name="Text Box 473"/>
          <p:cNvSpPr txBox="1">
            <a:spLocks noChangeArrowheads="1"/>
          </p:cNvSpPr>
          <p:nvPr/>
        </p:nvSpPr>
        <p:spPr bwMode="auto">
          <a:xfrm>
            <a:off x="7391400" y="476250"/>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LEGEND</a:t>
            </a:r>
          </a:p>
        </p:txBody>
      </p:sp>
      <p:sp>
        <p:nvSpPr>
          <p:cNvPr id="187509" name="Text Box 474"/>
          <p:cNvSpPr txBox="1">
            <a:spLocks noChangeArrowheads="1"/>
          </p:cNvSpPr>
          <p:nvPr/>
        </p:nvSpPr>
        <p:spPr bwMode="auto">
          <a:xfrm>
            <a:off x="7391400" y="18605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RPG POI</a:t>
            </a:r>
            <a:endParaRPr lang="en-US" sz="1000" b="1"/>
          </a:p>
        </p:txBody>
      </p:sp>
      <p:sp>
        <p:nvSpPr>
          <p:cNvPr id="187510" name="Rectangle 475"/>
          <p:cNvSpPr>
            <a:spLocks noChangeArrowheads="1"/>
          </p:cNvSpPr>
          <p:nvPr/>
        </p:nvSpPr>
        <p:spPr bwMode="auto">
          <a:xfrm>
            <a:off x="7467600" y="1917700"/>
            <a:ext cx="152400" cy="152400"/>
          </a:xfrm>
          <a:prstGeom prst="rect">
            <a:avLst/>
          </a:prstGeom>
          <a:solidFill>
            <a:srgbClr val="0000FF"/>
          </a:solidFill>
          <a:ln w="9525">
            <a:solidFill>
              <a:schemeClr val="tx1"/>
            </a:solidFill>
            <a:miter lim="800000"/>
            <a:headEnd/>
            <a:tailEnd/>
          </a:ln>
        </p:spPr>
        <p:txBody>
          <a:bodyPr wrap="none" anchor="ctr"/>
          <a:lstStyle/>
          <a:p>
            <a:pPr algn="ctr"/>
            <a:endParaRPr lang="en-US" sz="900" b="1">
              <a:solidFill>
                <a:schemeClr val="bg1"/>
              </a:solidFill>
            </a:endParaRPr>
          </a:p>
        </p:txBody>
      </p:sp>
      <p:sp>
        <p:nvSpPr>
          <p:cNvPr id="187511" name="Oval 476"/>
          <p:cNvSpPr>
            <a:spLocks noChangeArrowheads="1"/>
          </p:cNvSpPr>
          <p:nvPr/>
        </p:nvSpPr>
        <p:spPr bwMode="auto">
          <a:xfrm>
            <a:off x="7467600" y="835025"/>
            <a:ext cx="152400" cy="152400"/>
          </a:xfrm>
          <a:prstGeom prst="ellipse">
            <a:avLst/>
          </a:prstGeom>
          <a:solidFill>
            <a:srgbClr val="0000FF"/>
          </a:solidFill>
          <a:ln w="9525">
            <a:solidFill>
              <a:schemeClr val="tx1"/>
            </a:solidFill>
            <a:round/>
            <a:headEnd/>
            <a:tailEnd/>
          </a:ln>
        </p:spPr>
        <p:txBody>
          <a:bodyPr wrap="none" anchor="ctr"/>
          <a:lstStyle/>
          <a:p>
            <a:pPr algn="ctr"/>
            <a:endParaRPr lang="en-US" sz="900" b="1">
              <a:solidFill>
                <a:schemeClr val="bg1"/>
              </a:solidFill>
            </a:endParaRPr>
          </a:p>
        </p:txBody>
      </p:sp>
      <p:sp>
        <p:nvSpPr>
          <p:cNvPr id="187512" name="Text Box 477"/>
          <p:cNvSpPr txBox="1">
            <a:spLocks noChangeArrowheads="1"/>
          </p:cNvSpPr>
          <p:nvPr/>
        </p:nvSpPr>
        <p:spPr bwMode="auto">
          <a:xfrm>
            <a:off x="7391400" y="21431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MORTAR POI</a:t>
            </a:r>
            <a:endParaRPr lang="en-US" sz="1000" b="1"/>
          </a:p>
        </p:txBody>
      </p:sp>
      <p:sp>
        <p:nvSpPr>
          <p:cNvPr id="187513" name="Rectangle 478"/>
          <p:cNvSpPr>
            <a:spLocks noChangeArrowheads="1"/>
          </p:cNvSpPr>
          <p:nvPr/>
        </p:nvSpPr>
        <p:spPr bwMode="auto">
          <a:xfrm>
            <a:off x="7467600" y="2200275"/>
            <a:ext cx="152400" cy="152400"/>
          </a:xfrm>
          <a:prstGeom prst="rect">
            <a:avLst/>
          </a:prstGeom>
          <a:solidFill>
            <a:srgbClr val="FF0000"/>
          </a:solidFill>
          <a:ln w="9525">
            <a:solidFill>
              <a:schemeClr val="tx1"/>
            </a:solidFill>
            <a:miter lim="800000"/>
            <a:headEnd/>
            <a:tailEnd/>
          </a:ln>
        </p:spPr>
        <p:txBody>
          <a:bodyPr wrap="none" anchor="ctr"/>
          <a:lstStyle/>
          <a:p>
            <a:pPr algn="ctr"/>
            <a:endParaRPr lang="en-US" sz="900" b="1">
              <a:solidFill>
                <a:schemeClr val="bg1"/>
              </a:solidFill>
            </a:endParaRPr>
          </a:p>
        </p:txBody>
      </p:sp>
      <p:sp>
        <p:nvSpPr>
          <p:cNvPr id="187514" name="Text Box 479"/>
          <p:cNvSpPr txBox="1">
            <a:spLocks noChangeArrowheads="1"/>
          </p:cNvSpPr>
          <p:nvPr/>
        </p:nvSpPr>
        <p:spPr bwMode="auto">
          <a:xfrm>
            <a:off x="7391400" y="24288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ROCKET POI</a:t>
            </a:r>
            <a:endParaRPr lang="en-US" sz="1000" b="1"/>
          </a:p>
        </p:txBody>
      </p:sp>
      <p:sp>
        <p:nvSpPr>
          <p:cNvPr id="187515" name="Rectangle 480"/>
          <p:cNvSpPr>
            <a:spLocks noChangeArrowheads="1"/>
          </p:cNvSpPr>
          <p:nvPr/>
        </p:nvSpPr>
        <p:spPr bwMode="auto">
          <a:xfrm>
            <a:off x="7467600" y="2486025"/>
            <a:ext cx="152400" cy="152400"/>
          </a:xfrm>
          <a:prstGeom prst="rect">
            <a:avLst/>
          </a:prstGeom>
          <a:solidFill>
            <a:srgbClr val="008000"/>
          </a:solidFill>
          <a:ln w="9525">
            <a:solidFill>
              <a:schemeClr val="tx1"/>
            </a:solidFill>
            <a:miter lim="800000"/>
            <a:headEnd/>
            <a:tailEnd/>
          </a:ln>
        </p:spPr>
        <p:txBody>
          <a:bodyPr wrap="none" anchor="ctr"/>
          <a:lstStyle/>
          <a:p>
            <a:pPr algn="ctr"/>
            <a:endParaRPr lang="en-US" sz="900" b="1">
              <a:solidFill>
                <a:schemeClr val="bg1"/>
              </a:solidFill>
            </a:endParaRPr>
          </a:p>
        </p:txBody>
      </p:sp>
      <p:sp>
        <p:nvSpPr>
          <p:cNvPr id="187516" name="Text Box 481"/>
          <p:cNvSpPr txBox="1">
            <a:spLocks noChangeArrowheads="1"/>
          </p:cNvSpPr>
          <p:nvPr/>
        </p:nvSpPr>
        <p:spPr bwMode="auto">
          <a:xfrm>
            <a:off x="7391400" y="27146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SAFIRE POI</a:t>
            </a:r>
            <a:endParaRPr lang="en-US" sz="1000" b="1"/>
          </a:p>
        </p:txBody>
      </p:sp>
      <p:sp>
        <p:nvSpPr>
          <p:cNvPr id="187517" name="Rectangle 482"/>
          <p:cNvSpPr>
            <a:spLocks noChangeArrowheads="1"/>
          </p:cNvSpPr>
          <p:nvPr/>
        </p:nvSpPr>
        <p:spPr bwMode="auto">
          <a:xfrm>
            <a:off x="7467600" y="2771775"/>
            <a:ext cx="152400" cy="152400"/>
          </a:xfrm>
          <a:prstGeom prst="rect">
            <a:avLst/>
          </a:prstGeom>
          <a:solidFill>
            <a:srgbClr val="FFFF00"/>
          </a:solidFill>
          <a:ln w="9525">
            <a:solidFill>
              <a:schemeClr val="tx1"/>
            </a:solidFill>
            <a:miter lim="800000"/>
            <a:headEnd/>
            <a:tailEnd/>
          </a:ln>
        </p:spPr>
        <p:txBody>
          <a:bodyPr wrap="none" anchor="ctr"/>
          <a:lstStyle/>
          <a:p>
            <a:pPr algn="ctr"/>
            <a:endParaRPr lang="en-US" sz="900" b="1"/>
          </a:p>
        </p:txBody>
      </p:sp>
      <p:sp>
        <p:nvSpPr>
          <p:cNvPr id="187518" name="Text Box 483"/>
          <p:cNvSpPr txBox="1">
            <a:spLocks noChangeArrowheads="1"/>
          </p:cNvSpPr>
          <p:nvPr/>
        </p:nvSpPr>
        <p:spPr bwMode="auto">
          <a:xfrm>
            <a:off x="7391400" y="37147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OTHER</a:t>
            </a:r>
            <a:endParaRPr lang="en-US" sz="900" b="1"/>
          </a:p>
        </p:txBody>
      </p:sp>
      <p:sp>
        <p:nvSpPr>
          <p:cNvPr id="187519" name="Text Box 484"/>
          <p:cNvSpPr txBox="1">
            <a:spLocks noChangeArrowheads="1"/>
          </p:cNvSpPr>
          <p:nvPr/>
        </p:nvSpPr>
        <p:spPr bwMode="auto">
          <a:xfrm>
            <a:off x="0" y="32956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IED EMPLACER</a:t>
            </a:r>
            <a:endParaRPr lang="en-US" sz="1000" b="1"/>
          </a:p>
        </p:txBody>
      </p:sp>
      <p:grpSp>
        <p:nvGrpSpPr>
          <p:cNvPr id="187520" name="Group 485"/>
          <p:cNvGrpSpPr>
            <a:grpSpLocks/>
          </p:cNvGrpSpPr>
          <p:nvPr/>
        </p:nvGrpSpPr>
        <p:grpSpPr bwMode="auto">
          <a:xfrm>
            <a:off x="76200" y="3314700"/>
            <a:ext cx="228600" cy="228600"/>
            <a:chOff x="528" y="2688"/>
            <a:chExt cx="144" cy="144"/>
          </a:xfrm>
        </p:grpSpPr>
        <p:sp>
          <p:nvSpPr>
            <p:cNvPr id="187964" name="AutoShape 486"/>
            <p:cNvSpPr>
              <a:spLocks noChangeArrowheads="1"/>
            </p:cNvSpPr>
            <p:nvPr/>
          </p:nvSpPr>
          <p:spPr bwMode="auto">
            <a:xfrm>
              <a:off x="528" y="26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65" name="Group 487"/>
            <p:cNvGrpSpPr>
              <a:grpSpLocks noChangeAspect="1"/>
            </p:cNvGrpSpPr>
            <p:nvPr/>
          </p:nvGrpSpPr>
          <p:grpSpPr bwMode="auto">
            <a:xfrm>
              <a:off x="565" y="2744"/>
              <a:ext cx="69" cy="35"/>
              <a:chOff x="384" y="2976"/>
              <a:chExt cx="96" cy="48"/>
            </a:xfrm>
          </p:grpSpPr>
          <p:sp>
            <p:nvSpPr>
              <p:cNvPr id="187966" name="Line 488"/>
              <p:cNvSpPr>
                <a:spLocks noChangeAspect="1" noChangeShapeType="1"/>
              </p:cNvSpPr>
              <p:nvPr/>
            </p:nvSpPr>
            <p:spPr bwMode="auto">
              <a:xfrm>
                <a:off x="388" y="2976"/>
                <a:ext cx="0" cy="48"/>
              </a:xfrm>
              <a:prstGeom prst="line">
                <a:avLst/>
              </a:prstGeom>
              <a:noFill/>
              <a:ln w="12700">
                <a:solidFill>
                  <a:schemeClr val="tx1"/>
                </a:solidFill>
                <a:round/>
                <a:headEnd/>
                <a:tailEnd/>
              </a:ln>
            </p:spPr>
            <p:txBody>
              <a:bodyPr/>
              <a:lstStyle/>
              <a:p>
                <a:endParaRPr lang="en-US"/>
              </a:p>
            </p:txBody>
          </p:sp>
          <p:sp>
            <p:nvSpPr>
              <p:cNvPr id="187967" name="Line 489"/>
              <p:cNvSpPr>
                <a:spLocks noChangeAspect="1" noChangeShapeType="1"/>
              </p:cNvSpPr>
              <p:nvPr/>
            </p:nvSpPr>
            <p:spPr bwMode="auto">
              <a:xfrm>
                <a:off x="476" y="2976"/>
                <a:ext cx="0" cy="48"/>
              </a:xfrm>
              <a:prstGeom prst="line">
                <a:avLst/>
              </a:prstGeom>
              <a:noFill/>
              <a:ln w="12700">
                <a:solidFill>
                  <a:schemeClr val="tx1"/>
                </a:solidFill>
                <a:round/>
                <a:headEnd/>
                <a:tailEnd/>
              </a:ln>
            </p:spPr>
            <p:txBody>
              <a:bodyPr/>
              <a:lstStyle/>
              <a:p>
                <a:endParaRPr lang="en-US"/>
              </a:p>
            </p:txBody>
          </p:sp>
          <p:sp>
            <p:nvSpPr>
              <p:cNvPr id="187968" name="Line 490"/>
              <p:cNvSpPr>
                <a:spLocks noChangeAspect="1" noChangeShapeType="1"/>
              </p:cNvSpPr>
              <p:nvPr/>
            </p:nvSpPr>
            <p:spPr bwMode="auto">
              <a:xfrm>
                <a:off x="432" y="2976"/>
                <a:ext cx="0" cy="48"/>
              </a:xfrm>
              <a:prstGeom prst="line">
                <a:avLst/>
              </a:prstGeom>
              <a:noFill/>
              <a:ln w="12700">
                <a:solidFill>
                  <a:schemeClr val="tx1"/>
                </a:solidFill>
                <a:round/>
                <a:headEnd/>
                <a:tailEnd/>
              </a:ln>
            </p:spPr>
            <p:txBody>
              <a:bodyPr/>
              <a:lstStyle/>
              <a:p>
                <a:endParaRPr lang="en-US"/>
              </a:p>
            </p:txBody>
          </p:sp>
          <p:sp>
            <p:nvSpPr>
              <p:cNvPr id="187969" name="Line 491"/>
              <p:cNvSpPr>
                <a:spLocks noChangeAspect="1" noChangeShapeType="1"/>
              </p:cNvSpPr>
              <p:nvPr/>
            </p:nvSpPr>
            <p:spPr bwMode="auto">
              <a:xfrm>
                <a:off x="384" y="2976"/>
                <a:ext cx="96" cy="0"/>
              </a:xfrm>
              <a:prstGeom prst="line">
                <a:avLst/>
              </a:prstGeom>
              <a:noFill/>
              <a:ln w="12700">
                <a:solidFill>
                  <a:schemeClr val="tx1"/>
                </a:solidFill>
                <a:round/>
                <a:headEnd/>
                <a:tailEnd/>
              </a:ln>
            </p:spPr>
            <p:txBody>
              <a:bodyPr/>
              <a:lstStyle/>
              <a:p>
                <a:endParaRPr lang="en-US"/>
              </a:p>
            </p:txBody>
          </p:sp>
        </p:grpSp>
      </p:grpSp>
      <p:grpSp>
        <p:nvGrpSpPr>
          <p:cNvPr id="187521" name="Group 492"/>
          <p:cNvGrpSpPr>
            <a:grpSpLocks noChangeAspect="1"/>
          </p:cNvGrpSpPr>
          <p:nvPr/>
        </p:nvGrpSpPr>
        <p:grpSpPr bwMode="auto">
          <a:xfrm>
            <a:off x="1828800" y="3341688"/>
            <a:ext cx="173038" cy="173037"/>
            <a:chOff x="528" y="2688"/>
            <a:chExt cx="144" cy="144"/>
          </a:xfrm>
        </p:grpSpPr>
        <p:sp>
          <p:nvSpPr>
            <p:cNvPr id="187958" name="AutoShape 493"/>
            <p:cNvSpPr>
              <a:spLocks noChangeAspect="1" noChangeArrowheads="1"/>
            </p:cNvSpPr>
            <p:nvPr/>
          </p:nvSpPr>
          <p:spPr bwMode="auto">
            <a:xfrm>
              <a:off x="528" y="26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59" name="Group 494"/>
            <p:cNvGrpSpPr>
              <a:grpSpLocks noChangeAspect="1"/>
            </p:cNvGrpSpPr>
            <p:nvPr/>
          </p:nvGrpSpPr>
          <p:grpSpPr bwMode="auto">
            <a:xfrm>
              <a:off x="565" y="2744"/>
              <a:ext cx="69" cy="35"/>
              <a:chOff x="384" y="2976"/>
              <a:chExt cx="96" cy="48"/>
            </a:xfrm>
          </p:grpSpPr>
          <p:sp>
            <p:nvSpPr>
              <p:cNvPr id="187960" name="Line 495"/>
              <p:cNvSpPr>
                <a:spLocks noChangeAspect="1" noChangeShapeType="1"/>
              </p:cNvSpPr>
              <p:nvPr/>
            </p:nvSpPr>
            <p:spPr bwMode="auto">
              <a:xfrm>
                <a:off x="388" y="2976"/>
                <a:ext cx="0" cy="48"/>
              </a:xfrm>
              <a:prstGeom prst="line">
                <a:avLst/>
              </a:prstGeom>
              <a:noFill/>
              <a:ln w="12700">
                <a:solidFill>
                  <a:schemeClr val="tx1"/>
                </a:solidFill>
                <a:round/>
                <a:headEnd/>
                <a:tailEnd/>
              </a:ln>
            </p:spPr>
            <p:txBody>
              <a:bodyPr/>
              <a:lstStyle/>
              <a:p>
                <a:endParaRPr lang="en-US"/>
              </a:p>
            </p:txBody>
          </p:sp>
          <p:sp>
            <p:nvSpPr>
              <p:cNvPr id="187961" name="Line 496"/>
              <p:cNvSpPr>
                <a:spLocks noChangeAspect="1" noChangeShapeType="1"/>
              </p:cNvSpPr>
              <p:nvPr/>
            </p:nvSpPr>
            <p:spPr bwMode="auto">
              <a:xfrm>
                <a:off x="476" y="2976"/>
                <a:ext cx="0" cy="48"/>
              </a:xfrm>
              <a:prstGeom prst="line">
                <a:avLst/>
              </a:prstGeom>
              <a:noFill/>
              <a:ln w="12700">
                <a:solidFill>
                  <a:schemeClr val="tx1"/>
                </a:solidFill>
                <a:round/>
                <a:headEnd/>
                <a:tailEnd/>
              </a:ln>
            </p:spPr>
            <p:txBody>
              <a:bodyPr/>
              <a:lstStyle/>
              <a:p>
                <a:endParaRPr lang="en-US"/>
              </a:p>
            </p:txBody>
          </p:sp>
          <p:sp>
            <p:nvSpPr>
              <p:cNvPr id="187962" name="Line 497"/>
              <p:cNvSpPr>
                <a:spLocks noChangeAspect="1" noChangeShapeType="1"/>
              </p:cNvSpPr>
              <p:nvPr/>
            </p:nvSpPr>
            <p:spPr bwMode="auto">
              <a:xfrm>
                <a:off x="432" y="2976"/>
                <a:ext cx="0" cy="48"/>
              </a:xfrm>
              <a:prstGeom prst="line">
                <a:avLst/>
              </a:prstGeom>
              <a:noFill/>
              <a:ln w="12700">
                <a:solidFill>
                  <a:schemeClr val="tx1"/>
                </a:solidFill>
                <a:round/>
                <a:headEnd/>
                <a:tailEnd/>
              </a:ln>
            </p:spPr>
            <p:txBody>
              <a:bodyPr/>
              <a:lstStyle/>
              <a:p>
                <a:endParaRPr lang="en-US"/>
              </a:p>
            </p:txBody>
          </p:sp>
          <p:sp>
            <p:nvSpPr>
              <p:cNvPr id="187963" name="Line 498"/>
              <p:cNvSpPr>
                <a:spLocks noChangeAspect="1" noChangeShapeType="1"/>
              </p:cNvSpPr>
              <p:nvPr/>
            </p:nvSpPr>
            <p:spPr bwMode="auto">
              <a:xfrm>
                <a:off x="384" y="2976"/>
                <a:ext cx="96" cy="0"/>
              </a:xfrm>
              <a:prstGeom prst="line">
                <a:avLst/>
              </a:prstGeom>
              <a:noFill/>
              <a:ln w="12700">
                <a:solidFill>
                  <a:schemeClr val="tx1"/>
                </a:solidFill>
                <a:round/>
                <a:headEnd/>
                <a:tailEnd/>
              </a:ln>
            </p:spPr>
            <p:txBody>
              <a:bodyPr/>
              <a:lstStyle/>
              <a:p>
                <a:endParaRPr lang="en-US"/>
              </a:p>
            </p:txBody>
          </p:sp>
        </p:grpSp>
      </p:grpSp>
      <p:grpSp>
        <p:nvGrpSpPr>
          <p:cNvPr id="187522" name="Group 499"/>
          <p:cNvGrpSpPr>
            <a:grpSpLocks/>
          </p:cNvGrpSpPr>
          <p:nvPr/>
        </p:nvGrpSpPr>
        <p:grpSpPr bwMode="auto">
          <a:xfrm>
            <a:off x="2066925" y="3309938"/>
            <a:ext cx="219075" cy="215900"/>
            <a:chOff x="4182" y="2085"/>
            <a:chExt cx="138" cy="136"/>
          </a:xfrm>
        </p:grpSpPr>
        <p:grpSp>
          <p:nvGrpSpPr>
            <p:cNvPr id="187950" name="Group 500"/>
            <p:cNvGrpSpPr>
              <a:grpSpLocks noChangeAspect="1"/>
            </p:cNvGrpSpPr>
            <p:nvPr/>
          </p:nvGrpSpPr>
          <p:grpSpPr bwMode="auto">
            <a:xfrm>
              <a:off x="4211" y="2112"/>
              <a:ext cx="109" cy="109"/>
              <a:chOff x="528" y="2688"/>
              <a:chExt cx="144" cy="144"/>
            </a:xfrm>
          </p:grpSpPr>
          <p:sp>
            <p:nvSpPr>
              <p:cNvPr id="187952" name="AutoShape 501"/>
              <p:cNvSpPr>
                <a:spLocks noChangeAspect="1" noChangeArrowheads="1"/>
              </p:cNvSpPr>
              <p:nvPr/>
            </p:nvSpPr>
            <p:spPr bwMode="auto">
              <a:xfrm>
                <a:off x="528" y="268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53" name="Group 502"/>
              <p:cNvGrpSpPr>
                <a:grpSpLocks noChangeAspect="1"/>
              </p:cNvGrpSpPr>
              <p:nvPr/>
            </p:nvGrpSpPr>
            <p:grpSpPr bwMode="auto">
              <a:xfrm>
                <a:off x="565" y="2744"/>
                <a:ext cx="69" cy="35"/>
                <a:chOff x="384" y="2976"/>
                <a:chExt cx="96" cy="48"/>
              </a:xfrm>
            </p:grpSpPr>
            <p:sp>
              <p:nvSpPr>
                <p:cNvPr id="187954" name="Line 503"/>
                <p:cNvSpPr>
                  <a:spLocks noChangeAspect="1" noChangeShapeType="1"/>
                </p:cNvSpPr>
                <p:nvPr/>
              </p:nvSpPr>
              <p:spPr bwMode="auto">
                <a:xfrm>
                  <a:off x="388" y="2976"/>
                  <a:ext cx="0" cy="48"/>
                </a:xfrm>
                <a:prstGeom prst="line">
                  <a:avLst/>
                </a:prstGeom>
                <a:noFill/>
                <a:ln w="12700">
                  <a:solidFill>
                    <a:schemeClr val="tx1"/>
                  </a:solidFill>
                  <a:round/>
                  <a:headEnd/>
                  <a:tailEnd/>
                </a:ln>
              </p:spPr>
              <p:txBody>
                <a:bodyPr/>
                <a:lstStyle/>
                <a:p>
                  <a:endParaRPr lang="en-US"/>
                </a:p>
              </p:txBody>
            </p:sp>
            <p:sp>
              <p:nvSpPr>
                <p:cNvPr id="187955" name="Line 504"/>
                <p:cNvSpPr>
                  <a:spLocks noChangeAspect="1" noChangeShapeType="1"/>
                </p:cNvSpPr>
                <p:nvPr/>
              </p:nvSpPr>
              <p:spPr bwMode="auto">
                <a:xfrm>
                  <a:off x="476" y="2976"/>
                  <a:ext cx="0" cy="48"/>
                </a:xfrm>
                <a:prstGeom prst="line">
                  <a:avLst/>
                </a:prstGeom>
                <a:noFill/>
                <a:ln w="12700">
                  <a:solidFill>
                    <a:schemeClr val="tx1"/>
                  </a:solidFill>
                  <a:round/>
                  <a:headEnd/>
                  <a:tailEnd/>
                </a:ln>
              </p:spPr>
              <p:txBody>
                <a:bodyPr/>
                <a:lstStyle/>
                <a:p>
                  <a:endParaRPr lang="en-US"/>
                </a:p>
              </p:txBody>
            </p:sp>
            <p:sp>
              <p:nvSpPr>
                <p:cNvPr id="187956" name="Line 505"/>
                <p:cNvSpPr>
                  <a:spLocks noChangeAspect="1" noChangeShapeType="1"/>
                </p:cNvSpPr>
                <p:nvPr/>
              </p:nvSpPr>
              <p:spPr bwMode="auto">
                <a:xfrm>
                  <a:off x="432" y="2976"/>
                  <a:ext cx="0" cy="48"/>
                </a:xfrm>
                <a:prstGeom prst="line">
                  <a:avLst/>
                </a:prstGeom>
                <a:noFill/>
                <a:ln w="12700">
                  <a:solidFill>
                    <a:schemeClr val="tx1"/>
                  </a:solidFill>
                  <a:round/>
                  <a:headEnd/>
                  <a:tailEnd/>
                </a:ln>
              </p:spPr>
              <p:txBody>
                <a:bodyPr/>
                <a:lstStyle/>
                <a:p>
                  <a:endParaRPr lang="en-US"/>
                </a:p>
              </p:txBody>
            </p:sp>
            <p:sp>
              <p:nvSpPr>
                <p:cNvPr id="187957" name="Line 506"/>
                <p:cNvSpPr>
                  <a:spLocks noChangeAspect="1" noChangeShapeType="1"/>
                </p:cNvSpPr>
                <p:nvPr/>
              </p:nvSpPr>
              <p:spPr bwMode="auto">
                <a:xfrm>
                  <a:off x="384" y="2976"/>
                  <a:ext cx="96" cy="0"/>
                </a:xfrm>
                <a:prstGeom prst="line">
                  <a:avLst/>
                </a:prstGeom>
                <a:noFill/>
                <a:ln w="12700">
                  <a:solidFill>
                    <a:schemeClr val="tx1"/>
                  </a:solidFill>
                  <a:round/>
                  <a:headEnd/>
                  <a:tailEnd/>
                </a:ln>
              </p:spPr>
              <p:txBody>
                <a:bodyPr/>
                <a:lstStyle/>
                <a:p>
                  <a:endParaRPr lang="en-US"/>
                </a:p>
              </p:txBody>
            </p:sp>
          </p:grpSp>
        </p:grpSp>
        <p:sp>
          <p:nvSpPr>
            <p:cNvPr id="187951" name="Rectangle 507"/>
            <p:cNvSpPr>
              <a:spLocks noChangeArrowheads="1"/>
            </p:cNvSpPr>
            <p:nvPr/>
          </p:nvSpPr>
          <p:spPr bwMode="auto">
            <a:xfrm>
              <a:off x="4182" y="2085"/>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sp>
        <p:nvSpPr>
          <p:cNvPr id="187523" name="Text Box 508"/>
          <p:cNvSpPr txBox="1">
            <a:spLocks noChangeArrowheads="1"/>
          </p:cNvSpPr>
          <p:nvPr/>
        </p:nvSpPr>
        <p:spPr bwMode="auto">
          <a:xfrm>
            <a:off x="2819400" y="275272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AIR DEFENSE UNIT</a:t>
            </a:r>
            <a:endParaRPr lang="en-US" sz="900" b="1"/>
          </a:p>
        </p:txBody>
      </p:sp>
      <p:grpSp>
        <p:nvGrpSpPr>
          <p:cNvPr id="187524" name="Group 509"/>
          <p:cNvGrpSpPr>
            <a:grpSpLocks noChangeAspect="1"/>
          </p:cNvGrpSpPr>
          <p:nvPr/>
        </p:nvGrpSpPr>
        <p:grpSpPr bwMode="auto">
          <a:xfrm>
            <a:off x="2886075" y="2767013"/>
            <a:ext cx="228600" cy="228600"/>
            <a:chOff x="1968" y="2928"/>
            <a:chExt cx="121" cy="121"/>
          </a:xfrm>
        </p:grpSpPr>
        <p:sp>
          <p:nvSpPr>
            <p:cNvPr id="187948" name="AutoShape 510"/>
            <p:cNvSpPr>
              <a:spLocks noChangeAspect="1" noChangeArrowheads="1"/>
            </p:cNvSpPr>
            <p:nvPr/>
          </p:nvSpPr>
          <p:spPr bwMode="auto">
            <a:xfrm>
              <a:off x="1968" y="2928"/>
              <a:ext cx="121" cy="121"/>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7949" name="Freeform 511"/>
            <p:cNvSpPr>
              <a:spLocks noChangeAspect="1"/>
            </p:cNvSpPr>
            <p:nvPr/>
          </p:nvSpPr>
          <p:spPr bwMode="auto">
            <a:xfrm>
              <a:off x="1971" y="2964"/>
              <a:ext cx="117" cy="24"/>
            </a:xfrm>
            <a:custGeom>
              <a:avLst/>
              <a:gdLst>
                <a:gd name="T0" fmla="*/ 0 w 117"/>
                <a:gd name="T1" fmla="*/ 23 h 24"/>
                <a:gd name="T2" fmla="*/ 30 w 117"/>
                <a:gd name="T3" fmla="*/ 6 h 24"/>
                <a:gd name="T4" fmla="*/ 56 w 117"/>
                <a:gd name="T5" fmla="*/ 0 h 24"/>
                <a:gd name="T6" fmla="*/ 83 w 117"/>
                <a:gd name="T7" fmla="*/ 6 h 24"/>
                <a:gd name="T8" fmla="*/ 117 w 117"/>
                <a:gd name="T9" fmla="*/ 24 h 24"/>
                <a:gd name="T10" fmla="*/ 0 60000 65536"/>
                <a:gd name="T11" fmla="*/ 0 60000 65536"/>
                <a:gd name="T12" fmla="*/ 0 60000 65536"/>
                <a:gd name="T13" fmla="*/ 0 60000 65536"/>
                <a:gd name="T14" fmla="*/ 0 60000 65536"/>
                <a:gd name="T15" fmla="*/ 0 w 117"/>
                <a:gd name="T16" fmla="*/ 0 h 24"/>
                <a:gd name="T17" fmla="*/ 117 w 117"/>
                <a:gd name="T18" fmla="*/ 24 h 24"/>
              </a:gdLst>
              <a:ahLst/>
              <a:cxnLst>
                <a:cxn ang="T10">
                  <a:pos x="T0" y="T1"/>
                </a:cxn>
                <a:cxn ang="T11">
                  <a:pos x="T2" y="T3"/>
                </a:cxn>
                <a:cxn ang="T12">
                  <a:pos x="T4" y="T5"/>
                </a:cxn>
                <a:cxn ang="T13">
                  <a:pos x="T6" y="T7"/>
                </a:cxn>
                <a:cxn ang="T14">
                  <a:pos x="T8" y="T9"/>
                </a:cxn>
              </a:cxnLst>
              <a:rect l="T15" t="T16" r="T17" b="T18"/>
              <a:pathLst>
                <a:path w="117" h="24">
                  <a:moveTo>
                    <a:pt x="0" y="23"/>
                  </a:moveTo>
                  <a:lnTo>
                    <a:pt x="30" y="6"/>
                  </a:lnTo>
                  <a:lnTo>
                    <a:pt x="56" y="0"/>
                  </a:lnTo>
                  <a:lnTo>
                    <a:pt x="83" y="6"/>
                  </a:lnTo>
                  <a:lnTo>
                    <a:pt x="117" y="24"/>
                  </a:lnTo>
                </a:path>
              </a:pathLst>
            </a:custGeom>
            <a:noFill/>
            <a:ln w="9525">
              <a:solidFill>
                <a:schemeClr val="tx1"/>
              </a:solidFill>
              <a:round/>
              <a:headEnd type="none" w="med" len="med"/>
              <a:tailEnd type="none" w="med" len="med"/>
            </a:ln>
          </p:spPr>
          <p:txBody>
            <a:bodyPr/>
            <a:lstStyle/>
            <a:p>
              <a:endParaRPr lang="en-US"/>
            </a:p>
          </p:txBody>
        </p:sp>
      </p:grpSp>
      <p:grpSp>
        <p:nvGrpSpPr>
          <p:cNvPr id="187525" name="Group 512"/>
          <p:cNvGrpSpPr>
            <a:grpSpLocks noChangeAspect="1"/>
          </p:cNvGrpSpPr>
          <p:nvPr/>
        </p:nvGrpSpPr>
        <p:grpSpPr bwMode="auto">
          <a:xfrm>
            <a:off x="2590800" y="2808288"/>
            <a:ext cx="173038" cy="173037"/>
            <a:chOff x="1968" y="2928"/>
            <a:chExt cx="121" cy="121"/>
          </a:xfrm>
        </p:grpSpPr>
        <p:sp>
          <p:nvSpPr>
            <p:cNvPr id="187946" name="AutoShape 513"/>
            <p:cNvSpPr>
              <a:spLocks noChangeAspect="1" noChangeArrowheads="1"/>
            </p:cNvSpPr>
            <p:nvPr/>
          </p:nvSpPr>
          <p:spPr bwMode="auto">
            <a:xfrm>
              <a:off x="1968" y="2928"/>
              <a:ext cx="121" cy="121"/>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7947" name="Freeform 514"/>
            <p:cNvSpPr>
              <a:spLocks noChangeAspect="1"/>
            </p:cNvSpPr>
            <p:nvPr/>
          </p:nvSpPr>
          <p:spPr bwMode="auto">
            <a:xfrm>
              <a:off x="1971" y="2964"/>
              <a:ext cx="117" cy="24"/>
            </a:xfrm>
            <a:custGeom>
              <a:avLst/>
              <a:gdLst>
                <a:gd name="T0" fmla="*/ 0 w 117"/>
                <a:gd name="T1" fmla="*/ 23 h 24"/>
                <a:gd name="T2" fmla="*/ 30 w 117"/>
                <a:gd name="T3" fmla="*/ 6 h 24"/>
                <a:gd name="T4" fmla="*/ 56 w 117"/>
                <a:gd name="T5" fmla="*/ 0 h 24"/>
                <a:gd name="T6" fmla="*/ 83 w 117"/>
                <a:gd name="T7" fmla="*/ 6 h 24"/>
                <a:gd name="T8" fmla="*/ 117 w 117"/>
                <a:gd name="T9" fmla="*/ 24 h 24"/>
                <a:gd name="T10" fmla="*/ 0 60000 65536"/>
                <a:gd name="T11" fmla="*/ 0 60000 65536"/>
                <a:gd name="T12" fmla="*/ 0 60000 65536"/>
                <a:gd name="T13" fmla="*/ 0 60000 65536"/>
                <a:gd name="T14" fmla="*/ 0 60000 65536"/>
                <a:gd name="T15" fmla="*/ 0 w 117"/>
                <a:gd name="T16" fmla="*/ 0 h 24"/>
                <a:gd name="T17" fmla="*/ 117 w 117"/>
                <a:gd name="T18" fmla="*/ 24 h 24"/>
              </a:gdLst>
              <a:ahLst/>
              <a:cxnLst>
                <a:cxn ang="T10">
                  <a:pos x="T0" y="T1"/>
                </a:cxn>
                <a:cxn ang="T11">
                  <a:pos x="T2" y="T3"/>
                </a:cxn>
                <a:cxn ang="T12">
                  <a:pos x="T4" y="T5"/>
                </a:cxn>
                <a:cxn ang="T13">
                  <a:pos x="T6" y="T7"/>
                </a:cxn>
                <a:cxn ang="T14">
                  <a:pos x="T8" y="T9"/>
                </a:cxn>
              </a:cxnLst>
              <a:rect l="T15" t="T16" r="T17" b="T18"/>
              <a:pathLst>
                <a:path w="117" h="24">
                  <a:moveTo>
                    <a:pt x="0" y="23"/>
                  </a:moveTo>
                  <a:lnTo>
                    <a:pt x="30" y="6"/>
                  </a:lnTo>
                  <a:lnTo>
                    <a:pt x="56" y="0"/>
                  </a:lnTo>
                  <a:lnTo>
                    <a:pt x="83" y="6"/>
                  </a:lnTo>
                  <a:lnTo>
                    <a:pt x="117" y="24"/>
                  </a:lnTo>
                </a:path>
              </a:pathLst>
            </a:custGeom>
            <a:noFill/>
            <a:ln w="9525">
              <a:solidFill>
                <a:schemeClr val="tx1"/>
              </a:solidFill>
              <a:round/>
              <a:headEnd type="none" w="med" len="med"/>
              <a:tailEnd type="none" w="med" len="med"/>
            </a:ln>
          </p:spPr>
          <p:txBody>
            <a:bodyPr/>
            <a:lstStyle/>
            <a:p>
              <a:endParaRPr lang="en-US"/>
            </a:p>
          </p:txBody>
        </p:sp>
      </p:grpSp>
      <p:sp>
        <p:nvSpPr>
          <p:cNvPr id="187526" name="Text Box 515"/>
          <p:cNvSpPr txBox="1">
            <a:spLocks noChangeArrowheads="1"/>
          </p:cNvSpPr>
          <p:nvPr/>
        </p:nvSpPr>
        <p:spPr bwMode="auto">
          <a:xfrm>
            <a:off x="2819400" y="301942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BOOBY TRAP</a:t>
            </a:r>
            <a:endParaRPr lang="en-US" sz="900" b="1"/>
          </a:p>
        </p:txBody>
      </p:sp>
      <p:grpSp>
        <p:nvGrpSpPr>
          <p:cNvPr id="187527" name="Group 516"/>
          <p:cNvGrpSpPr>
            <a:grpSpLocks/>
          </p:cNvGrpSpPr>
          <p:nvPr/>
        </p:nvGrpSpPr>
        <p:grpSpPr bwMode="auto">
          <a:xfrm>
            <a:off x="2886075" y="3038475"/>
            <a:ext cx="228600" cy="228600"/>
            <a:chOff x="528" y="2832"/>
            <a:chExt cx="144" cy="144"/>
          </a:xfrm>
        </p:grpSpPr>
        <p:sp>
          <p:nvSpPr>
            <p:cNvPr id="187942" name="AutoShape 517"/>
            <p:cNvSpPr>
              <a:spLocks noChangeArrowheads="1"/>
            </p:cNvSpPr>
            <p:nvPr/>
          </p:nvSpPr>
          <p:spPr bwMode="auto">
            <a:xfrm>
              <a:off x="528" y="283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943" name="Group 518"/>
            <p:cNvGrpSpPr>
              <a:grpSpLocks/>
            </p:cNvGrpSpPr>
            <p:nvPr/>
          </p:nvGrpSpPr>
          <p:grpSpPr bwMode="auto">
            <a:xfrm>
              <a:off x="576" y="2880"/>
              <a:ext cx="46" cy="46"/>
              <a:chOff x="578" y="3074"/>
              <a:chExt cx="46" cy="46"/>
            </a:xfrm>
          </p:grpSpPr>
          <p:sp>
            <p:nvSpPr>
              <p:cNvPr id="187944" name="AutoShape 519"/>
              <p:cNvSpPr>
                <a:spLocks noChangeAspect="1" noChangeArrowheads="1"/>
              </p:cNvSpPr>
              <p:nvPr/>
            </p:nvSpPr>
            <p:spPr bwMode="auto">
              <a:xfrm>
                <a:off x="589" y="3074"/>
                <a:ext cx="23" cy="23"/>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187945" name="Oval 520"/>
              <p:cNvSpPr>
                <a:spLocks noChangeAspect="1" noChangeArrowheads="1"/>
              </p:cNvSpPr>
              <p:nvPr/>
            </p:nvSpPr>
            <p:spPr bwMode="auto">
              <a:xfrm>
                <a:off x="578" y="3097"/>
                <a:ext cx="46" cy="23"/>
              </a:xfrm>
              <a:prstGeom prst="ellipse">
                <a:avLst/>
              </a:prstGeom>
              <a:noFill/>
              <a:ln w="12700">
                <a:solidFill>
                  <a:schemeClr val="tx1"/>
                </a:solidFill>
                <a:round/>
                <a:headEnd/>
                <a:tailEnd/>
              </a:ln>
            </p:spPr>
            <p:txBody>
              <a:bodyPr wrap="none" anchor="ctr"/>
              <a:lstStyle/>
              <a:p>
                <a:endParaRPr lang="en-US"/>
              </a:p>
            </p:txBody>
          </p:sp>
        </p:grpSp>
      </p:grpSp>
      <p:grpSp>
        <p:nvGrpSpPr>
          <p:cNvPr id="187528" name="Group 521"/>
          <p:cNvGrpSpPr>
            <a:grpSpLocks noChangeAspect="1"/>
          </p:cNvGrpSpPr>
          <p:nvPr/>
        </p:nvGrpSpPr>
        <p:grpSpPr bwMode="auto">
          <a:xfrm>
            <a:off x="2590800" y="3057525"/>
            <a:ext cx="173038" cy="173038"/>
            <a:chOff x="528" y="2832"/>
            <a:chExt cx="144" cy="144"/>
          </a:xfrm>
        </p:grpSpPr>
        <p:sp>
          <p:nvSpPr>
            <p:cNvPr id="187938" name="AutoShape 522"/>
            <p:cNvSpPr>
              <a:spLocks noChangeAspect="1" noChangeArrowheads="1"/>
            </p:cNvSpPr>
            <p:nvPr/>
          </p:nvSpPr>
          <p:spPr bwMode="auto">
            <a:xfrm>
              <a:off x="528" y="283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939" name="Group 523"/>
            <p:cNvGrpSpPr>
              <a:grpSpLocks noChangeAspect="1"/>
            </p:cNvGrpSpPr>
            <p:nvPr/>
          </p:nvGrpSpPr>
          <p:grpSpPr bwMode="auto">
            <a:xfrm>
              <a:off x="576" y="2880"/>
              <a:ext cx="46" cy="46"/>
              <a:chOff x="578" y="3074"/>
              <a:chExt cx="46" cy="46"/>
            </a:xfrm>
          </p:grpSpPr>
          <p:sp>
            <p:nvSpPr>
              <p:cNvPr id="187940" name="AutoShape 524"/>
              <p:cNvSpPr>
                <a:spLocks noChangeAspect="1" noChangeArrowheads="1"/>
              </p:cNvSpPr>
              <p:nvPr/>
            </p:nvSpPr>
            <p:spPr bwMode="auto">
              <a:xfrm>
                <a:off x="589" y="3074"/>
                <a:ext cx="23" cy="23"/>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187941" name="Oval 525"/>
              <p:cNvSpPr>
                <a:spLocks noChangeAspect="1" noChangeArrowheads="1"/>
              </p:cNvSpPr>
              <p:nvPr/>
            </p:nvSpPr>
            <p:spPr bwMode="auto">
              <a:xfrm>
                <a:off x="578" y="3097"/>
                <a:ext cx="46" cy="23"/>
              </a:xfrm>
              <a:prstGeom prst="ellipse">
                <a:avLst/>
              </a:prstGeom>
              <a:noFill/>
              <a:ln w="12700">
                <a:solidFill>
                  <a:schemeClr val="tx1"/>
                </a:solidFill>
                <a:round/>
                <a:headEnd/>
                <a:tailEnd/>
              </a:ln>
            </p:spPr>
            <p:txBody>
              <a:bodyPr wrap="none" anchor="ctr"/>
              <a:lstStyle/>
              <a:p>
                <a:endParaRPr lang="en-US"/>
              </a:p>
            </p:txBody>
          </p:sp>
        </p:grpSp>
      </p:grpSp>
      <p:sp>
        <p:nvSpPr>
          <p:cNvPr id="187529" name="Text Box 526"/>
          <p:cNvSpPr txBox="1">
            <a:spLocks noChangeArrowheads="1"/>
          </p:cNvSpPr>
          <p:nvPr/>
        </p:nvSpPr>
        <p:spPr bwMode="auto">
          <a:xfrm>
            <a:off x="7391400" y="34290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IED FOUND</a:t>
            </a:r>
            <a:endParaRPr lang="en-US" sz="900" b="1"/>
          </a:p>
        </p:txBody>
      </p:sp>
      <p:sp>
        <p:nvSpPr>
          <p:cNvPr id="187530" name="Oval 527"/>
          <p:cNvSpPr>
            <a:spLocks noChangeArrowheads="1"/>
          </p:cNvSpPr>
          <p:nvPr/>
        </p:nvSpPr>
        <p:spPr bwMode="auto">
          <a:xfrm>
            <a:off x="7477125" y="3495675"/>
            <a:ext cx="152400" cy="152400"/>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87531" name="AutoShape 528"/>
          <p:cNvSpPr>
            <a:spLocks noChangeArrowheads="1"/>
          </p:cNvSpPr>
          <p:nvPr/>
        </p:nvSpPr>
        <p:spPr bwMode="auto">
          <a:xfrm>
            <a:off x="7467600" y="3781425"/>
            <a:ext cx="152400" cy="152400"/>
          </a:xfrm>
          <a:prstGeom prst="pentagon">
            <a:avLst/>
          </a:prstGeom>
          <a:solidFill>
            <a:srgbClr val="FF9933"/>
          </a:solidFill>
          <a:ln w="9525">
            <a:solidFill>
              <a:schemeClr val="tx1"/>
            </a:solidFill>
            <a:miter lim="800000"/>
            <a:headEnd/>
            <a:tailEnd/>
          </a:ln>
        </p:spPr>
        <p:txBody>
          <a:bodyPr wrap="none" anchor="ctr"/>
          <a:lstStyle/>
          <a:p>
            <a:pPr algn="ctr"/>
            <a:endParaRPr lang="en-US" sz="1000" b="1"/>
          </a:p>
        </p:txBody>
      </p:sp>
      <p:sp>
        <p:nvSpPr>
          <p:cNvPr id="187532" name="AutoShape 529"/>
          <p:cNvSpPr>
            <a:spLocks noChangeArrowheads="1"/>
          </p:cNvSpPr>
          <p:nvPr/>
        </p:nvSpPr>
        <p:spPr bwMode="auto">
          <a:xfrm>
            <a:off x="7086600" y="3778250"/>
            <a:ext cx="152400" cy="152400"/>
          </a:xfrm>
          <a:prstGeom prst="pentagon">
            <a:avLst/>
          </a:prstGeom>
          <a:solidFill>
            <a:srgbClr val="FF9933"/>
          </a:solidFill>
          <a:ln w="9525">
            <a:solidFill>
              <a:schemeClr val="tx1"/>
            </a:solidFill>
            <a:miter lim="800000"/>
            <a:headEnd/>
            <a:tailEnd/>
          </a:ln>
        </p:spPr>
        <p:txBody>
          <a:bodyPr wrap="none" anchor="ctr"/>
          <a:lstStyle/>
          <a:p>
            <a:pPr algn="ctr"/>
            <a:r>
              <a:rPr lang="en-US" sz="1000" b="1"/>
              <a:t>1</a:t>
            </a:r>
          </a:p>
        </p:txBody>
      </p:sp>
      <p:sp>
        <p:nvSpPr>
          <p:cNvPr id="187533" name="Oval 530"/>
          <p:cNvSpPr>
            <a:spLocks noChangeArrowheads="1"/>
          </p:cNvSpPr>
          <p:nvPr/>
        </p:nvSpPr>
        <p:spPr bwMode="auto">
          <a:xfrm>
            <a:off x="7086600" y="3502025"/>
            <a:ext cx="152400" cy="152400"/>
          </a:xfrm>
          <a:prstGeom prst="ellipse">
            <a:avLst/>
          </a:prstGeom>
          <a:solidFill>
            <a:schemeClr val="accent1"/>
          </a:solidFill>
          <a:ln w="9525">
            <a:solidFill>
              <a:schemeClr val="tx1"/>
            </a:solidFill>
            <a:round/>
            <a:headEnd/>
            <a:tailEnd/>
          </a:ln>
        </p:spPr>
        <p:txBody>
          <a:bodyPr wrap="none" anchor="ctr"/>
          <a:lstStyle/>
          <a:p>
            <a:pPr algn="ctr"/>
            <a:r>
              <a:rPr lang="en-US" sz="900" b="1"/>
              <a:t>1</a:t>
            </a:r>
          </a:p>
        </p:txBody>
      </p:sp>
      <p:sp>
        <p:nvSpPr>
          <p:cNvPr id="187534" name="Text Box 531"/>
          <p:cNvSpPr txBox="1">
            <a:spLocks noChangeArrowheads="1"/>
          </p:cNvSpPr>
          <p:nvPr/>
        </p:nvSpPr>
        <p:spPr bwMode="auto">
          <a:xfrm>
            <a:off x="7391400" y="524827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CHEMICAL WPN SITE</a:t>
            </a:r>
            <a:endParaRPr lang="en-US" sz="900" b="1"/>
          </a:p>
        </p:txBody>
      </p:sp>
      <p:grpSp>
        <p:nvGrpSpPr>
          <p:cNvPr id="187535" name="Group 532"/>
          <p:cNvGrpSpPr>
            <a:grpSpLocks/>
          </p:cNvGrpSpPr>
          <p:nvPr/>
        </p:nvGrpSpPr>
        <p:grpSpPr bwMode="auto">
          <a:xfrm>
            <a:off x="7467600" y="5273675"/>
            <a:ext cx="228600" cy="228600"/>
            <a:chOff x="1392" y="1632"/>
            <a:chExt cx="144" cy="144"/>
          </a:xfrm>
        </p:grpSpPr>
        <p:sp>
          <p:nvSpPr>
            <p:cNvPr id="187931" name="AutoShape 533"/>
            <p:cNvSpPr>
              <a:spLocks noChangeArrowheads="1"/>
            </p:cNvSpPr>
            <p:nvPr/>
          </p:nvSpPr>
          <p:spPr bwMode="auto">
            <a:xfrm>
              <a:off x="1392" y="1632"/>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932" name="Group 534"/>
            <p:cNvGrpSpPr>
              <a:grpSpLocks/>
            </p:cNvGrpSpPr>
            <p:nvPr/>
          </p:nvGrpSpPr>
          <p:grpSpPr bwMode="auto">
            <a:xfrm>
              <a:off x="1452" y="1680"/>
              <a:ext cx="60" cy="65"/>
              <a:chOff x="1168" y="1680"/>
              <a:chExt cx="60" cy="65"/>
            </a:xfrm>
          </p:grpSpPr>
          <p:sp>
            <p:nvSpPr>
              <p:cNvPr id="187936" name="Oval 535"/>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37" name="Arc 536"/>
              <p:cNvSpPr>
                <a:spLocks/>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933" name="Group 537"/>
            <p:cNvGrpSpPr>
              <a:grpSpLocks/>
            </p:cNvGrpSpPr>
            <p:nvPr/>
          </p:nvGrpSpPr>
          <p:grpSpPr bwMode="auto">
            <a:xfrm>
              <a:off x="1418" y="1682"/>
              <a:ext cx="60" cy="64"/>
              <a:chOff x="1126" y="1682"/>
              <a:chExt cx="60" cy="64"/>
            </a:xfrm>
          </p:grpSpPr>
          <p:sp>
            <p:nvSpPr>
              <p:cNvPr id="187934" name="Oval 538"/>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35" name="Arc 539"/>
              <p:cNvSpPr>
                <a:spLocks/>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grpSp>
        <p:nvGrpSpPr>
          <p:cNvPr id="187536" name="Group 540"/>
          <p:cNvGrpSpPr>
            <a:grpSpLocks noChangeAspect="1"/>
          </p:cNvGrpSpPr>
          <p:nvPr/>
        </p:nvGrpSpPr>
        <p:grpSpPr bwMode="auto">
          <a:xfrm>
            <a:off x="7143750" y="5257800"/>
            <a:ext cx="171450" cy="171450"/>
            <a:chOff x="1392" y="1632"/>
            <a:chExt cx="144" cy="144"/>
          </a:xfrm>
        </p:grpSpPr>
        <p:sp>
          <p:nvSpPr>
            <p:cNvPr id="187924" name="AutoShape 541"/>
            <p:cNvSpPr>
              <a:spLocks noChangeAspect="1" noChangeArrowheads="1"/>
            </p:cNvSpPr>
            <p:nvPr/>
          </p:nvSpPr>
          <p:spPr bwMode="auto">
            <a:xfrm>
              <a:off x="1392" y="1632"/>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925" name="Group 542"/>
            <p:cNvGrpSpPr>
              <a:grpSpLocks noChangeAspect="1"/>
            </p:cNvGrpSpPr>
            <p:nvPr/>
          </p:nvGrpSpPr>
          <p:grpSpPr bwMode="auto">
            <a:xfrm>
              <a:off x="1452" y="1680"/>
              <a:ext cx="60" cy="65"/>
              <a:chOff x="1168" y="1680"/>
              <a:chExt cx="60" cy="65"/>
            </a:xfrm>
          </p:grpSpPr>
          <p:sp>
            <p:nvSpPr>
              <p:cNvPr id="187929" name="Oval 543"/>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30" name="Arc 544"/>
              <p:cNvSpPr>
                <a:spLocks noChangeAspect="1"/>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926" name="Group 545"/>
            <p:cNvGrpSpPr>
              <a:grpSpLocks noChangeAspect="1"/>
            </p:cNvGrpSpPr>
            <p:nvPr/>
          </p:nvGrpSpPr>
          <p:grpSpPr bwMode="auto">
            <a:xfrm>
              <a:off x="1418" y="1682"/>
              <a:ext cx="60" cy="64"/>
              <a:chOff x="1126" y="1682"/>
              <a:chExt cx="60" cy="64"/>
            </a:xfrm>
          </p:grpSpPr>
          <p:sp>
            <p:nvSpPr>
              <p:cNvPr id="187927" name="Oval 546"/>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28" name="Arc 547"/>
              <p:cNvSpPr>
                <a:spLocks noChangeAspect="1"/>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sp>
        <p:nvSpPr>
          <p:cNvPr id="187537" name="Text Box 548"/>
          <p:cNvSpPr txBox="1">
            <a:spLocks noChangeArrowheads="1"/>
          </p:cNvSpPr>
          <p:nvPr/>
        </p:nvSpPr>
        <p:spPr bwMode="auto">
          <a:xfrm>
            <a:off x="7391400" y="49561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CHEMICAL UNIT</a:t>
            </a:r>
            <a:endParaRPr lang="en-US" sz="1000" b="1"/>
          </a:p>
        </p:txBody>
      </p:sp>
      <p:grpSp>
        <p:nvGrpSpPr>
          <p:cNvPr id="187538" name="Group 549"/>
          <p:cNvGrpSpPr>
            <a:grpSpLocks/>
          </p:cNvGrpSpPr>
          <p:nvPr/>
        </p:nvGrpSpPr>
        <p:grpSpPr bwMode="auto">
          <a:xfrm>
            <a:off x="7467600" y="4984750"/>
            <a:ext cx="228600" cy="228600"/>
            <a:chOff x="1104" y="1632"/>
            <a:chExt cx="144" cy="144"/>
          </a:xfrm>
        </p:grpSpPr>
        <p:sp>
          <p:nvSpPr>
            <p:cNvPr id="187917" name="AutoShape 550"/>
            <p:cNvSpPr>
              <a:spLocks noChangeArrowheads="1"/>
            </p:cNvSpPr>
            <p:nvPr/>
          </p:nvSpPr>
          <p:spPr bwMode="auto">
            <a:xfrm>
              <a:off x="1104" y="16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18" name="Group 551"/>
            <p:cNvGrpSpPr>
              <a:grpSpLocks/>
            </p:cNvGrpSpPr>
            <p:nvPr/>
          </p:nvGrpSpPr>
          <p:grpSpPr bwMode="auto">
            <a:xfrm>
              <a:off x="1164" y="1680"/>
              <a:ext cx="60" cy="65"/>
              <a:chOff x="1168" y="1680"/>
              <a:chExt cx="60" cy="65"/>
            </a:xfrm>
          </p:grpSpPr>
          <p:sp>
            <p:nvSpPr>
              <p:cNvPr id="187922" name="Oval 552"/>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23" name="Arc 553"/>
              <p:cNvSpPr>
                <a:spLocks/>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919" name="Group 554"/>
            <p:cNvGrpSpPr>
              <a:grpSpLocks/>
            </p:cNvGrpSpPr>
            <p:nvPr/>
          </p:nvGrpSpPr>
          <p:grpSpPr bwMode="auto">
            <a:xfrm>
              <a:off x="1130" y="1682"/>
              <a:ext cx="60" cy="64"/>
              <a:chOff x="1126" y="1682"/>
              <a:chExt cx="60" cy="64"/>
            </a:xfrm>
          </p:grpSpPr>
          <p:sp>
            <p:nvSpPr>
              <p:cNvPr id="187920" name="Oval 555"/>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21" name="Arc 556"/>
              <p:cNvSpPr>
                <a:spLocks/>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grpSp>
        <p:nvGrpSpPr>
          <p:cNvPr id="187539" name="Group 557"/>
          <p:cNvGrpSpPr>
            <a:grpSpLocks noChangeAspect="1"/>
          </p:cNvGrpSpPr>
          <p:nvPr/>
        </p:nvGrpSpPr>
        <p:grpSpPr bwMode="auto">
          <a:xfrm>
            <a:off x="7143750" y="5029200"/>
            <a:ext cx="171450" cy="171450"/>
            <a:chOff x="1104" y="1632"/>
            <a:chExt cx="144" cy="144"/>
          </a:xfrm>
        </p:grpSpPr>
        <p:sp>
          <p:nvSpPr>
            <p:cNvPr id="187910" name="AutoShape 558"/>
            <p:cNvSpPr>
              <a:spLocks noChangeAspect="1" noChangeArrowheads="1"/>
            </p:cNvSpPr>
            <p:nvPr/>
          </p:nvSpPr>
          <p:spPr bwMode="auto">
            <a:xfrm>
              <a:off x="1104" y="16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911" name="Group 559"/>
            <p:cNvGrpSpPr>
              <a:grpSpLocks noChangeAspect="1"/>
            </p:cNvGrpSpPr>
            <p:nvPr/>
          </p:nvGrpSpPr>
          <p:grpSpPr bwMode="auto">
            <a:xfrm>
              <a:off x="1164" y="1680"/>
              <a:ext cx="60" cy="65"/>
              <a:chOff x="1168" y="1680"/>
              <a:chExt cx="60" cy="65"/>
            </a:xfrm>
          </p:grpSpPr>
          <p:sp>
            <p:nvSpPr>
              <p:cNvPr id="187915" name="Oval 560"/>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16" name="Arc 561"/>
              <p:cNvSpPr>
                <a:spLocks noChangeAspect="1"/>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912" name="Group 562"/>
            <p:cNvGrpSpPr>
              <a:grpSpLocks noChangeAspect="1"/>
            </p:cNvGrpSpPr>
            <p:nvPr/>
          </p:nvGrpSpPr>
          <p:grpSpPr bwMode="auto">
            <a:xfrm>
              <a:off x="1130" y="1682"/>
              <a:ext cx="60" cy="64"/>
              <a:chOff x="1126" y="1682"/>
              <a:chExt cx="60" cy="64"/>
            </a:xfrm>
          </p:grpSpPr>
          <p:sp>
            <p:nvSpPr>
              <p:cNvPr id="187913" name="Oval 563"/>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914" name="Arc 564"/>
              <p:cNvSpPr>
                <a:spLocks noChangeAspect="1"/>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sp>
        <p:nvSpPr>
          <p:cNvPr id="187540" name="Text Box 565"/>
          <p:cNvSpPr txBox="1">
            <a:spLocks noChangeArrowheads="1"/>
          </p:cNvSpPr>
          <p:nvPr/>
        </p:nvSpPr>
        <p:spPr bwMode="auto">
          <a:xfrm>
            <a:off x="7391400" y="4676775"/>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NBC SYMBOLS</a:t>
            </a:r>
          </a:p>
        </p:txBody>
      </p:sp>
      <p:sp>
        <p:nvSpPr>
          <p:cNvPr id="187541" name="Text Box 566"/>
          <p:cNvSpPr txBox="1">
            <a:spLocks noChangeArrowheads="1"/>
          </p:cNvSpPr>
          <p:nvPr/>
        </p:nvSpPr>
        <p:spPr bwMode="auto">
          <a:xfrm>
            <a:off x="7391400" y="57912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
            </a:r>
            <a:r>
              <a:rPr lang="en-US" sz="1000"/>
              <a:t>RADIOACTIVE AREA</a:t>
            </a:r>
            <a:endParaRPr lang="en-US" sz="1000" b="1"/>
          </a:p>
        </p:txBody>
      </p:sp>
      <p:grpSp>
        <p:nvGrpSpPr>
          <p:cNvPr id="187542" name="Group 567"/>
          <p:cNvGrpSpPr>
            <a:grpSpLocks/>
          </p:cNvGrpSpPr>
          <p:nvPr/>
        </p:nvGrpSpPr>
        <p:grpSpPr bwMode="auto">
          <a:xfrm>
            <a:off x="7502525" y="5854700"/>
            <a:ext cx="155575" cy="231775"/>
            <a:chOff x="3575" y="1678"/>
            <a:chExt cx="98" cy="146"/>
          </a:xfrm>
        </p:grpSpPr>
        <p:grpSp>
          <p:nvGrpSpPr>
            <p:cNvPr id="187905" name="Group 568"/>
            <p:cNvGrpSpPr>
              <a:grpSpLocks noChangeAspect="1"/>
            </p:cNvGrpSpPr>
            <p:nvPr/>
          </p:nvGrpSpPr>
          <p:grpSpPr bwMode="auto">
            <a:xfrm rot="-5400000">
              <a:off x="3600" y="1653"/>
              <a:ext cx="48" cy="98"/>
              <a:chOff x="4416" y="2352"/>
              <a:chExt cx="46" cy="95"/>
            </a:xfrm>
          </p:grpSpPr>
          <p:sp>
            <p:nvSpPr>
              <p:cNvPr id="187907" name="Arc 569"/>
              <p:cNvSpPr>
                <a:spLocks noChangeAspect="1"/>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87908" name="Arc 570"/>
              <p:cNvSpPr>
                <a:spLocks noChangeAspect="1"/>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87909" name="Line 571"/>
              <p:cNvSpPr>
                <a:spLocks noChangeAspect="1"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87906" name="Rectangle 572"/>
            <p:cNvSpPr>
              <a:spLocks noChangeArrowheads="1"/>
            </p:cNvSpPr>
            <p:nvPr/>
          </p:nvSpPr>
          <p:spPr bwMode="auto">
            <a:xfrm>
              <a:off x="3600" y="1728"/>
              <a:ext cx="48" cy="96"/>
            </a:xfrm>
            <a:prstGeom prst="rect">
              <a:avLst/>
            </a:prstGeom>
            <a:solidFill>
              <a:srgbClr val="FFFF00"/>
            </a:solidFill>
            <a:ln w="9525">
              <a:solidFill>
                <a:schemeClr val="tx1"/>
              </a:solidFill>
              <a:miter lim="800000"/>
              <a:headEnd/>
              <a:tailEnd/>
            </a:ln>
          </p:spPr>
          <p:txBody>
            <a:bodyPr wrap="none" anchor="ctr"/>
            <a:lstStyle/>
            <a:p>
              <a:pPr algn="ctr"/>
              <a:r>
                <a:rPr lang="en-US" sz="700" b="1"/>
                <a:t>N</a:t>
              </a:r>
            </a:p>
          </p:txBody>
        </p:sp>
      </p:grpSp>
      <p:sp>
        <p:nvSpPr>
          <p:cNvPr id="187543" name="Text Box 573"/>
          <p:cNvSpPr txBox="1">
            <a:spLocks noChangeArrowheads="1"/>
          </p:cNvSpPr>
          <p:nvPr/>
        </p:nvSpPr>
        <p:spPr bwMode="auto">
          <a:xfrm>
            <a:off x="7391400" y="61531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
            </a:r>
            <a:r>
              <a:rPr lang="en-US" sz="1000"/>
              <a:t>CHEMICAL AREA</a:t>
            </a:r>
            <a:endParaRPr lang="en-US" sz="1000" b="1"/>
          </a:p>
        </p:txBody>
      </p:sp>
      <p:sp>
        <p:nvSpPr>
          <p:cNvPr id="187544" name="Text Box 574"/>
          <p:cNvSpPr txBox="1">
            <a:spLocks noChangeArrowheads="1"/>
          </p:cNvSpPr>
          <p:nvPr/>
        </p:nvSpPr>
        <p:spPr bwMode="auto">
          <a:xfrm>
            <a:off x="7391400" y="65119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
            </a:r>
            <a:r>
              <a:rPr lang="en-US" sz="1000"/>
              <a:t>BIOLOGICAL AREA</a:t>
            </a:r>
            <a:endParaRPr lang="en-US" sz="1000" b="1"/>
          </a:p>
        </p:txBody>
      </p:sp>
      <p:grpSp>
        <p:nvGrpSpPr>
          <p:cNvPr id="187545" name="Group 575"/>
          <p:cNvGrpSpPr>
            <a:grpSpLocks/>
          </p:cNvGrpSpPr>
          <p:nvPr/>
        </p:nvGrpSpPr>
        <p:grpSpPr bwMode="auto">
          <a:xfrm>
            <a:off x="7496175" y="6219825"/>
            <a:ext cx="152400" cy="212725"/>
            <a:chOff x="3792" y="1932"/>
            <a:chExt cx="96" cy="134"/>
          </a:xfrm>
        </p:grpSpPr>
        <p:sp>
          <p:nvSpPr>
            <p:cNvPr id="187899" name="Oval 576"/>
            <p:cNvSpPr>
              <a:spLocks noChangeAspect="1" noChangeArrowheads="1"/>
            </p:cNvSpPr>
            <p:nvPr/>
          </p:nvSpPr>
          <p:spPr bwMode="auto">
            <a:xfrm>
              <a:off x="3794" y="1972"/>
              <a:ext cx="92" cy="92"/>
            </a:xfrm>
            <a:prstGeom prst="ellipse">
              <a:avLst/>
            </a:prstGeom>
            <a:solidFill>
              <a:srgbClr val="FFFF00"/>
            </a:solidFill>
            <a:ln w="9525">
              <a:noFill/>
              <a:round/>
              <a:headEnd/>
              <a:tailEnd/>
            </a:ln>
          </p:spPr>
          <p:txBody>
            <a:bodyPr wrap="none" anchor="ctr"/>
            <a:lstStyle/>
            <a:p>
              <a:pPr algn="ctr"/>
              <a:r>
                <a:rPr lang="en-US" sz="700" b="1"/>
                <a:t>C</a:t>
              </a:r>
            </a:p>
          </p:txBody>
        </p:sp>
        <p:sp>
          <p:nvSpPr>
            <p:cNvPr id="187900" name="Oval 577"/>
            <p:cNvSpPr>
              <a:spLocks noChangeArrowheads="1"/>
            </p:cNvSpPr>
            <p:nvPr/>
          </p:nvSpPr>
          <p:spPr bwMode="auto">
            <a:xfrm>
              <a:off x="3792" y="1970"/>
              <a:ext cx="96" cy="96"/>
            </a:xfrm>
            <a:prstGeom prst="ellipse">
              <a:avLst/>
            </a:prstGeom>
            <a:noFill/>
            <a:ln w="9525">
              <a:solidFill>
                <a:schemeClr val="tx1"/>
              </a:solidFill>
              <a:round/>
              <a:headEnd/>
              <a:tailEnd/>
            </a:ln>
          </p:spPr>
          <p:txBody>
            <a:bodyPr wrap="none" anchor="ctr"/>
            <a:lstStyle/>
            <a:p>
              <a:pPr algn="ctr"/>
              <a:endParaRPr lang="en-US" sz="700" b="1"/>
            </a:p>
          </p:txBody>
        </p:sp>
        <p:sp>
          <p:nvSpPr>
            <p:cNvPr id="187901" name="Rectangle 578"/>
            <p:cNvSpPr>
              <a:spLocks noChangeAspect="1" noChangeArrowheads="1"/>
            </p:cNvSpPr>
            <p:nvPr/>
          </p:nvSpPr>
          <p:spPr bwMode="auto">
            <a:xfrm>
              <a:off x="3819" y="1935"/>
              <a:ext cx="40" cy="52"/>
            </a:xfrm>
            <a:prstGeom prst="rect">
              <a:avLst/>
            </a:prstGeom>
            <a:solidFill>
              <a:srgbClr val="FFFF00"/>
            </a:solidFill>
            <a:ln w="9525">
              <a:noFill/>
              <a:miter lim="800000"/>
              <a:headEnd/>
              <a:tailEnd/>
            </a:ln>
          </p:spPr>
          <p:txBody>
            <a:bodyPr wrap="none" anchor="ctr"/>
            <a:lstStyle/>
            <a:p>
              <a:endParaRPr lang="en-US"/>
            </a:p>
          </p:txBody>
        </p:sp>
        <p:sp>
          <p:nvSpPr>
            <p:cNvPr id="187902" name="Line 579"/>
            <p:cNvSpPr>
              <a:spLocks noChangeShapeType="1"/>
            </p:cNvSpPr>
            <p:nvPr/>
          </p:nvSpPr>
          <p:spPr bwMode="auto">
            <a:xfrm flipV="1">
              <a:off x="3861" y="1932"/>
              <a:ext cx="0" cy="40"/>
            </a:xfrm>
            <a:prstGeom prst="line">
              <a:avLst/>
            </a:prstGeom>
            <a:noFill/>
            <a:ln w="9525">
              <a:solidFill>
                <a:schemeClr val="tx1"/>
              </a:solidFill>
              <a:round/>
              <a:headEnd/>
              <a:tailEnd/>
            </a:ln>
          </p:spPr>
          <p:txBody>
            <a:bodyPr/>
            <a:lstStyle/>
            <a:p>
              <a:endParaRPr lang="en-US"/>
            </a:p>
          </p:txBody>
        </p:sp>
        <p:sp>
          <p:nvSpPr>
            <p:cNvPr id="187903" name="Line 580"/>
            <p:cNvSpPr>
              <a:spLocks noChangeShapeType="1"/>
            </p:cNvSpPr>
            <p:nvPr/>
          </p:nvSpPr>
          <p:spPr bwMode="auto">
            <a:xfrm flipV="1">
              <a:off x="3819" y="1934"/>
              <a:ext cx="0" cy="40"/>
            </a:xfrm>
            <a:prstGeom prst="line">
              <a:avLst/>
            </a:prstGeom>
            <a:noFill/>
            <a:ln w="9525">
              <a:solidFill>
                <a:schemeClr val="tx1"/>
              </a:solidFill>
              <a:round/>
              <a:headEnd/>
              <a:tailEnd/>
            </a:ln>
          </p:spPr>
          <p:txBody>
            <a:bodyPr/>
            <a:lstStyle/>
            <a:p>
              <a:endParaRPr lang="en-US"/>
            </a:p>
          </p:txBody>
        </p:sp>
        <p:sp>
          <p:nvSpPr>
            <p:cNvPr id="187904" name="Line 581"/>
            <p:cNvSpPr>
              <a:spLocks noChangeShapeType="1"/>
            </p:cNvSpPr>
            <p:nvPr/>
          </p:nvSpPr>
          <p:spPr bwMode="auto">
            <a:xfrm>
              <a:off x="3819" y="1932"/>
              <a:ext cx="40" cy="0"/>
            </a:xfrm>
            <a:prstGeom prst="line">
              <a:avLst/>
            </a:prstGeom>
            <a:noFill/>
            <a:ln w="9525">
              <a:solidFill>
                <a:schemeClr val="tx1"/>
              </a:solidFill>
              <a:round/>
              <a:headEnd/>
              <a:tailEnd/>
            </a:ln>
          </p:spPr>
          <p:txBody>
            <a:bodyPr/>
            <a:lstStyle/>
            <a:p>
              <a:endParaRPr lang="en-US"/>
            </a:p>
          </p:txBody>
        </p:sp>
      </p:grpSp>
      <p:grpSp>
        <p:nvGrpSpPr>
          <p:cNvPr id="187546" name="Group 582"/>
          <p:cNvGrpSpPr>
            <a:grpSpLocks/>
          </p:cNvGrpSpPr>
          <p:nvPr/>
        </p:nvGrpSpPr>
        <p:grpSpPr bwMode="auto">
          <a:xfrm>
            <a:off x="7448550" y="6586538"/>
            <a:ext cx="247650" cy="242887"/>
            <a:chOff x="3978" y="1930"/>
            <a:chExt cx="156" cy="153"/>
          </a:xfrm>
        </p:grpSpPr>
        <p:sp>
          <p:nvSpPr>
            <p:cNvPr id="187892" name="AutoShape 583"/>
            <p:cNvSpPr>
              <a:spLocks noChangeArrowheads="1"/>
            </p:cNvSpPr>
            <p:nvPr/>
          </p:nvSpPr>
          <p:spPr bwMode="auto">
            <a:xfrm>
              <a:off x="4008" y="1954"/>
              <a:ext cx="96" cy="96"/>
            </a:xfrm>
            <a:prstGeom prst="triangle">
              <a:avLst>
                <a:gd name="adj" fmla="val 50000"/>
              </a:avLst>
            </a:prstGeom>
            <a:noFill/>
            <a:ln w="9525">
              <a:solidFill>
                <a:schemeClr val="tx1"/>
              </a:solidFill>
              <a:miter lim="800000"/>
              <a:headEnd/>
              <a:tailEnd/>
            </a:ln>
          </p:spPr>
          <p:txBody>
            <a:bodyPr wrap="none" anchor="ctr"/>
            <a:lstStyle/>
            <a:p>
              <a:pPr algn="ctr"/>
              <a:endParaRPr lang="en-US" sz="700" b="1"/>
            </a:p>
          </p:txBody>
        </p:sp>
        <p:sp>
          <p:nvSpPr>
            <p:cNvPr id="187893" name="Rectangle 584"/>
            <p:cNvSpPr>
              <a:spLocks noChangeArrowheads="1"/>
            </p:cNvSpPr>
            <p:nvPr/>
          </p:nvSpPr>
          <p:spPr bwMode="auto">
            <a:xfrm>
              <a:off x="4040" y="1932"/>
              <a:ext cx="35" cy="96"/>
            </a:xfrm>
            <a:prstGeom prst="rect">
              <a:avLst/>
            </a:prstGeom>
            <a:solidFill>
              <a:srgbClr val="FFFF00"/>
            </a:solidFill>
            <a:ln w="9525">
              <a:noFill/>
              <a:miter lim="800000"/>
              <a:headEnd/>
              <a:tailEnd/>
            </a:ln>
          </p:spPr>
          <p:txBody>
            <a:bodyPr wrap="none" anchor="ctr"/>
            <a:lstStyle/>
            <a:p>
              <a:endParaRPr lang="en-US"/>
            </a:p>
          </p:txBody>
        </p:sp>
        <p:sp>
          <p:nvSpPr>
            <p:cNvPr id="187894" name="AutoShape 585"/>
            <p:cNvSpPr>
              <a:spLocks noChangeAspect="1" noChangeArrowheads="1"/>
            </p:cNvSpPr>
            <p:nvPr/>
          </p:nvSpPr>
          <p:spPr bwMode="auto">
            <a:xfrm>
              <a:off x="4014" y="1960"/>
              <a:ext cx="86" cy="86"/>
            </a:xfrm>
            <a:prstGeom prst="triangle">
              <a:avLst>
                <a:gd name="adj" fmla="val 50000"/>
              </a:avLst>
            </a:prstGeom>
            <a:solidFill>
              <a:srgbClr val="FFFF00"/>
            </a:solidFill>
            <a:ln w="9525">
              <a:noFill/>
              <a:miter lim="800000"/>
              <a:headEnd/>
              <a:tailEnd/>
            </a:ln>
          </p:spPr>
          <p:txBody>
            <a:bodyPr wrap="none" anchor="ctr"/>
            <a:lstStyle/>
            <a:p>
              <a:pPr algn="ctr"/>
              <a:endParaRPr lang="en-US" sz="700" b="1"/>
            </a:p>
          </p:txBody>
        </p:sp>
        <p:sp>
          <p:nvSpPr>
            <p:cNvPr id="187895" name="Line 586"/>
            <p:cNvSpPr>
              <a:spLocks noChangeShapeType="1"/>
            </p:cNvSpPr>
            <p:nvPr/>
          </p:nvSpPr>
          <p:spPr bwMode="auto">
            <a:xfrm>
              <a:off x="4038" y="1932"/>
              <a:ext cx="0" cy="58"/>
            </a:xfrm>
            <a:prstGeom prst="line">
              <a:avLst/>
            </a:prstGeom>
            <a:noFill/>
            <a:ln w="9525">
              <a:solidFill>
                <a:schemeClr val="tx1"/>
              </a:solidFill>
              <a:round/>
              <a:headEnd/>
              <a:tailEnd/>
            </a:ln>
          </p:spPr>
          <p:txBody>
            <a:bodyPr/>
            <a:lstStyle/>
            <a:p>
              <a:endParaRPr lang="en-US"/>
            </a:p>
          </p:txBody>
        </p:sp>
        <p:sp>
          <p:nvSpPr>
            <p:cNvPr id="187896" name="Line 587"/>
            <p:cNvSpPr>
              <a:spLocks noChangeShapeType="1"/>
            </p:cNvSpPr>
            <p:nvPr/>
          </p:nvSpPr>
          <p:spPr bwMode="auto">
            <a:xfrm>
              <a:off x="4074" y="1932"/>
              <a:ext cx="0" cy="58"/>
            </a:xfrm>
            <a:prstGeom prst="line">
              <a:avLst/>
            </a:prstGeom>
            <a:noFill/>
            <a:ln w="9525">
              <a:solidFill>
                <a:schemeClr val="tx1"/>
              </a:solidFill>
              <a:round/>
              <a:headEnd/>
              <a:tailEnd/>
            </a:ln>
          </p:spPr>
          <p:txBody>
            <a:bodyPr/>
            <a:lstStyle/>
            <a:p>
              <a:endParaRPr lang="en-US"/>
            </a:p>
          </p:txBody>
        </p:sp>
        <p:sp>
          <p:nvSpPr>
            <p:cNvPr id="187897" name="Line 588"/>
            <p:cNvSpPr>
              <a:spLocks noChangeShapeType="1"/>
            </p:cNvSpPr>
            <p:nvPr/>
          </p:nvSpPr>
          <p:spPr bwMode="auto">
            <a:xfrm>
              <a:off x="4038" y="1930"/>
              <a:ext cx="35" cy="0"/>
            </a:xfrm>
            <a:prstGeom prst="line">
              <a:avLst/>
            </a:prstGeom>
            <a:noFill/>
            <a:ln w="9525">
              <a:solidFill>
                <a:schemeClr val="tx1"/>
              </a:solidFill>
              <a:round/>
              <a:headEnd/>
              <a:tailEnd/>
            </a:ln>
          </p:spPr>
          <p:txBody>
            <a:bodyPr/>
            <a:lstStyle/>
            <a:p>
              <a:endParaRPr lang="en-US"/>
            </a:p>
          </p:txBody>
        </p:sp>
        <p:sp>
          <p:nvSpPr>
            <p:cNvPr id="187898" name="Text Box 589"/>
            <p:cNvSpPr txBox="1">
              <a:spLocks noChangeArrowheads="1"/>
            </p:cNvSpPr>
            <p:nvPr/>
          </p:nvSpPr>
          <p:spPr bwMode="auto">
            <a:xfrm>
              <a:off x="3978" y="1958"/>
              <a:ext cx="156" cy="125"/>
            </a:xfrm>
            <a:prstGeom prst="rect">
              <a:avLst/>
            </a:prstGeom>
            <a:noFill/>
            <a:ln w="9525">
              <a:noFill/>
              <a:miter lim="800000"/>
              <a:headEnd/>
              <a:tailEnd/>
            </a:ln>
          </p:spPr>
          <p:txBody>
            <a:bodyPr wrap="none">
              <a:spAutoFit/>
            </a:bodyPr>
            <a:lstStyle/>
            <a:p>
              <a:r>
                <a:rPr lang="en-US" sz="700" b="1"/>
                <a:t>B</a:t>
              </a:r>
            </a:p>
          </p:txBody>
        </p:sp>
      </p:grpSp>
      <p:sp>
        <p:nvSpPr>
          <p:cNvPr id="187547" name="Text Box 590"/>
          <p:cNvSpPr txBox="1">
            <a:spLocks noChangeArrowheads="1"/>
          </p:cNvSpPr>
          <p:nvPr/>
        </p:nvSpPr>
        <p:spPr bwMode="auto">
          <a:xfrm>
            <a:off x="7391400" y="400685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800"/>
              <a:t>          </a:t>
            </a:r>
            <a:r>
              <a:rPr lang="en-US" sz="900"/>
              <a:t>POINT OF INTEREST</a:t>
            </a:r>
            <a:endParaRPr lang="en-US" sz="900" b="1"/>
          </a:p>
        </p:txBody>
      </p:sp>
      <p:grpSp>
        <p:nvGrpSpPr>
          <p:cNvPr id="187548" name="Group 591"/>
          <p:cNvGrpSpPr>
            <a:grpSpLocks/>
          </p:cNvGrpSpPr>
          <p:nvPr/>
        </p:nvGrpSpPr>
        <p:grpSpPr bwMode="auto">
          <a:xfrm>
            <a:off x="7467600" y="4089400"/>
            <a:ext cx="215900" cy="298450"/>
            <a:chOff x="1776" y="2544"/>
            <a:chExt cx="136" cy="188"/>
          </a:xfrm>
        </p:grpSpPr>
        <p:sp>
          <p:nvSpPr>
            <p:cNvPr id="187890" name="AutoShape 592"/>
            <p:cNvSpPr>
              <a:spLocks noChangeArrowheads="1"/>
            </p:cNvSpPr>
            <p:nvPr/>
          </p:nvSpPr>
          <p:spPr bwMode="auto">
            <a:xfrm rot="8967145">
              <a:off x="1816" y="2588"/>
              <a:ext cx="96" cy="144"/>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87891" name="Oval 593"/>
            <p:cNvSpPr>
              <a:spLocks noChangeArrowheads="1"/>
            </p:cNvSpPr>
            <p:nvPr/>
          </p:nvSpPr>
          <p:spPr bwMode="auto">
            <a:xfrm>
              <a:off x="1776" y="2544"/>
              <a:ext cx="96" cy="96"/>
            </a:xfrm>
            <a:prstGeom prst="ellipse">
              <a:avLst/>
            </a:prstGeom>
            <a:solidFill>
              <a:schemeClr val="accent1"/>
            </a:solidFill>
            <a:ln w="9525">
              <a:solidFill>
                <a:schemeClr val="tx1"/>
              </a:solidFill>
              <a:round/>
              <a:headEnd/>
              <a:tailEnd/>
            </a:ln>
          </p:spPr>
          <p:txBody>
            <a:bodyPr wrap="none" anchor="ctr"/>
            <a:lstStyle/>
            <a:p>
              <a:pPr algn="ctr"/>
              <a:r>
                <a:rPr lang="en-US" sz="900" b="1"/>
                <a:t>1</a:t>
              </a:r>
            </a:p>
          </p:txBody>
        </p:sp>
      </p:grpSp>
      <p:sp>
        <p:nvSpPr>
          <p:cNvPr id="187549" name="Text Box 594"/>
          <p:cNvSpPr txBox="1">
            <a:spLocks noChangeArrowheads="1"/>
          </p:cNvSpPr>
          <p:nvPr/>
        </p:nvSpPr>
        <p:spPr bwMode="auto">
          <a:xfrm>
            <a:off x="2819400" y="328612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UXO</a:t>
            </a:r>
            <a:endParaRPr lang="en-US" sz="900" b="1"/>
          </a:p>
        </p:txBody>
      </p:sp>
      <p:sp>
        <p:nvSpPr>
          <p:cNvPr id="187550" name="AutoShape 595"/>
          <p:cNvSpPr>
            <a:spLocks noChangeArrowheads="1"/>
          </p:cNvSpPr>
          <p:nvPr/>
        </p:nvSpPr>
        <p:spPr bwMode="auto">
          <a:xfrm>
            <a:off x="2895600" y="3305175"/>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600"/>
              <a:t>UXO</a:t>
            </a:r>
          </a:p>
        </p:txBody>
      </p:sp>
      <p:sp>
        <p:nvSpPr>
          <p:cNvPr id="187551" name="AutoShape 596"/>
          <p:cNvSpPr>
            <a:spLocks noChangeAspect="1" noChangeArrowheads="1"/>
          </p:cNvSpPr>
          <p:nvPr/>
        </p:nvSpPr>
        <p:spPr bwMode="auto">
          <a:xfrm>
            <a:off x="2590800" y="3341688"/>
            <a:ext cx="173038" cy="173037"/>
          </a:xfrm>
          <a:prstGeom prst="diamond">
            <a:avLst/>
          </a:prstGeom>
          <a:solidFill>
            <a:srgbClr val="FF3300"/>
          </a:solidFill>
          <a:ln w="12700">
            <a:solidFill>
              <a:schemeClr val="tx1"/>
            </a:solidFill>
            <a:miter lim="800000"/>
            <a:headEnd/>
            <a:tailEnd/>
          </a:ln>
        </p:spPr>
        <p:txBody>
          <a:bodyPr wrap="none" anchor="ctr"/>
          <a:lstStyle/>
          <a:p>
            <a:pPr algn="ctr"/>
            <a:r>
              <a:rPr lang="en-US" sz="400"/>
              <a:t>UXO</a:t>
            </a:r>
          </a:p>
        </p:txBody>
      </p:sp>
      <p:sp>
        <p:nvSpPr>
          <p:cNvPr id="187552" name="Text Box 597"/>
          <p:cNvSpPr txBox="1">
            <a:spLocks noChangeArrowheads="1"/>
          </p:cNvSpPr>
          <p:nvPr/>
        </p:nvSpPr>
        <p:spPr bwMode="auto">
          <a:xfrm>
            <a:off x="2819400" y="35560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LOOTING/VANDALISM</a:t>
            </a:r>
            <a:endParaRPr lang="en-US" sz="900" b="1"/>
          </a:p>
        </p:txBody>
      </p:sp>
      <p:grpSp>
        <p:nvGrpSpPr>
          <p:cNvPr id="187553" name="Group 598"/>
          <p:cNvGrpSpPr>
            <a:grpSpLocks/>
          </p:cNvGrpSpPr>
          <p:nvPr/>
        </p:nvGrpSpPr>
        <p:grpSpPr bwMode="auto">
          <a:xfrm>
            <a:off x="2895600" y="3581400"/>
            <a:ext cx="228600" cy="228600"/>
            <a:chOff x="528" y="2880"/>
            <a:chExt cx="144" cy="144"/>
          </a:xfrm>
        </p:grpSpPr>
        <p:sp>
          <p:nvSpPr>
            <p:cNvPr id="187882" name="AutoShape 599"/>
            <p:cNvSpPr>
              <a:spLocks noChangeArrowheads="1"/>
            </p:cNvSpPr>
            <p:nvPr/>
          </p:nvSpPr>
          <p:spPr bwMode="auto">
            <a:xfrm>
              <a:off x="528" y="28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883" name="Group 600"/>
            <p:cNvGrpSpPr>
              <a:grpSpLocks/>
            </p:cNvGrpSpPr>
            <p:nvPr/>
          </p:nvGrpSpPr>
          <p:grpSpPr bwMode="auto">
            <a:xfrm>
              <a:off x="564" y="2931"/>
              <a:ext cx="71" cy="47"/>
              <a:chOff x="803" y="2859"/>
              <a:chExt cx="71" cy="47"/>
            </a:xfrm>
          </p:grpSpPr>
          <p:grpSp>
            <p:nvGrpSpPr>
              <p:cNvPr id="187884" name="Group 601"/>
              <p:cNvGrpSpPr>
                <a:grpSpLocks/>
              </p:cNvGrpSpPr>
              <p:nvPr/>
            </p:nvGrpSpPr>
            <p:grpSpPr bwMode="auto">
              <a:xfrm>
                <a:off x="816" y="2880"/>
                <a:ext cx="46" cy="23"/>
                <a:chOff x="144" y="3024"/>
                <a:chExt cx="192" cy="96"/>
              </a:xfrm>
            </p:grpSpPr>
            <p:sp>
              <p:nvSpPr>
                <p:cNvPr id="187888" name="Arc 602"/>
                <p:cNvSpPr>
                  <a:spLocks/>
                </p:cNvSpPr>
                <p:nvPr/>
              </p:nvSpPr>
              <p:spPr bwMode="auto">
                <a:xfrm>
                  <a:off x="240"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89" name="Arc 603"/>
                <p:cNvSpPr>
                  <a:spLocks/>
                </p:cNvSpPr>
                <p:nvPr/>
              </p:nvSpPr>
              <p:spPr bwMode="auto">
                <a:xfrm rot="-5400000">
                  <a:off x="144"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grpSp>
          <p:sp>
            <p:nvSpPr>
              <p:cNvPr id="187885" name="Arc 604"/>
              <p:cNvSpPr>
                <a:spLocks/>
              </p:cNvSpPr>
              <p:nvPr/>
            </p:nvSpPr>
            <p:spPr bwMode="auto">
              <a:xfrm rot="16200000" flipV="1">
                <a:off x="803"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86" name="Arc 605"/>
              <p:cNvSpPr>
                <a:spLocks/>
              </p:cNvSpPr>
              <p:nvPr/>
            </p:nvSpPr>
            <p:spPr bwMode="auto">
              <a:xfrm rot="5400000" flipH="1" flipV="1">
                <a:off x="851"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87" name="Line 606"/>
              <p:cNvSpPr>
                <a:spLocks noChangeShapeType="1"/>
              </p:cNvSpPr>
              <p:nvPr/>
            </p:nvSpPr>
            <p:spPr bwMode="auto">
              <a:xfrm>
                <a:off x="814" y="2906"/>
                <a:ext cx="48" cy="0"/>
              </a:xfrm>
              <a:prstGeom prst="line">
                <a:avLst/>
              </a:prstGeom>
              <a:noFill/>
              <a:ln w="9525">
                <a:solidFill>
                  <a:schemeClr val="tx1"/>
                </a:solidFill>
                <a:round/>
                <a:headEnd/>
                <a:tailEnd/>
              </a:ln>
            </p:spPr>
            <p:txBody>
              <a:bodyPr/>
              <a:lstStyle/>
              <a:p>
                <a:endParaRPr lang="en-US"/>
              </a:p>
            </p:txBody>
          </p:sp>
        </p:grpSp>
      </p:grpSp>
      <p:grpSp>
        <p:nvGrpSpPr>
          <p:cNvPr id="187554" name="Group 607"/>
          <p:cNvGrpSpPr>
            <a:grpSpLocks noChangeAspect="1"/>
          </p:cNvGrpSpPr>
          <p:nvPr/>
        </p:nvGrpSpPr>
        <p:grpSpPr bwMode="auto">
          <a:xfrm>
            <a:off x="2590800" y="3594100"/>
            <a:ext cx="173038" cy="173038"/>
            <a:chOff x="528" y="2880"/>
            <a:chExt cx="144" cy="144"/>
          </a:xfrm>
        </p:grpSpPr>
        <p:sp>
          <p:nvSpPr>
            <p:cNvPr id="187874" name="AutoShape 608"/>
            <p:cNvSpPr>
              <a:spLocks noChangeAspect="1" noChangeArrowheads="1"/>
            </p:cNvSpPr>
            <p:nvPr/>
          </p:nvSpPr>
          <p:spPr bwMode="auto">
            <a:xfrm>
              <a:off x="528" y="28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875" name="Group 609"/>
            <p:cNvGrpSpPr>
              <a:grpSpLocks noChangeAspect="1"/>
            </p:cNvGrpSpPr>
            <p:nvPr/>
          </p:nvGrpSpPr>
          <p:grpSpPr bwMode="auto">
            <a:xfrm>
              <a:off x="564" y="2931"/>
              <a:ext cx="71" cy="47"/>
              <a:chOff x="803" y="2859"/>
              <a:chExt cx="71" cy="47"/>
            </a:xfrm>
          </p:grpSpPr>
          <p:grpSp>
            <p:nvGrpSpPr>
              <p:cNvPr id="187876" name="Group 610"/>
              <p:cNvGrpSpPr>
                <a:grpSpLocks noChangeAspect="1"/>
              </p:cNvGrpSpPr>
              <p:nvPr/>
            </p:nvGrpSpPr>
            <p:grpSpPr bwMode="auto">
              <a:xfrm>
                <a:off x="816" y="2880"/>
                <a:ext cx="46" cy="23"/>
                <a:chOff x="144" y="3024"/>
                <a:chExt cx="192" cy="96"/>
              </a:xfrm>
            </p:grpSpPr>
            <p:sp>
              <p:nvSpPr>
                <p:cNvPr id="187880" name="Arc 611"/>
                <p:cNvSpPr>
                  <a:spLocks noChangeAspect="1"/>
                </p:cNvSpPr>
                <p:nvPr/>
              </p:nvSpPr>
              <p:spPr bwMode="auto">
                <a:xfrm>
                  <a:off x="240"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81" name="Arc 612"/>
                <p:cNvSpPr>
                  <a:spLocks noChangeAspect="1"/>
                </p:cNvSpPr>
                <p:nvPr/>
              </p:nvSpPr>
              <p:spPr bwMode="auto">
                <a:xfrm rot="-5400000">
                  <a:off x="144"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grpSp>
          <p:sp>
            <p:nvSpPr>
              <p:cNvPr id="187877" name="Arc 613"/>
              <p:cNvSpPr>
                <a:spLocks noChangeAspect="1"/>
              </p:cNvSpPr>
              <p:nvPr/>
            </p:nvSpPr>
            <p:spPr bwMode="auto">
              <a:xfrm rot="16200000" flipV="1">
                <a:off x="803"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78" name="Arc 614"/>
              <p:cNvSpPr>
                <a:spLocks noChangeAspect="1"/>
              </p:cNvSpPr>
              <p:nvPr/>
            </p:nvSpPr>
            <p:spPr bwMode="auto">
              <a:xfrm rot="5400000" flipH="1" flipV="1">
                <a:off x="851"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879" name="Line 615"/>
              <p:cNvSpPr>
                <a:spLocks noChangeAspect="1" noChangeShapeType="1"/>
              </p:cNvSpPr>
              <p:nvPr/>
            </p:nvSpPr>
            <p:spPr bwMode="auto">
              <a:xfrm>
                <a:off x="814" y="2906"/>
                <a:ext cx="48" cy="0"/>
              </a:xfrm>
              <a:prstGeom prst="line">
                <a:avLst/>
              </a:prstGeom>
              <a:noFill/>
              <a:ln w="9525">
                <a:solidFill>
                  <a:schemeClr val="tx1"/>
                </a:solidFill>
                <a:round/>
                <a:headEnd/>
                <a:tailEnd/>
              </a:ln>
            </p:spPr>
            <p:txBody>
              <a:bodyPr/>
              <a:lstStyle/>
              <a:p>
                <a:endParaRPr lang="en-US"/>
              </a:p>
            </p:txBody>
          </p:sp>
        </p:grpSp>
      </p:grpSp>
      <p:sp>
        <p:nvSpPr>
          <p:cNvPr id="187555" name="Text Box 616"/>
          <p:cNvSpPr txBox="1">
            <a:spLocks noChangeArrowheads="1"/>
          </p:cNvSpPr>
          <p:nvPr/>
        </p:nvSpPr>
        <p:spPr bwMode="auto">
          <a:xfrm>
            <a:off x="2819400" y="3848100"/>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AMZ ASSOCIATES</a:t>
            </a:r>
            <a:endParaRPr lang="en-US" sz="900" b="1"/>
          </a:p>
        </p:txBody>
      </p:sp>
      <p:sp>
        <p:nvSpPr>
          <p:cNvPr id="187556" name="AutoShape 617"/>
          <p:cNvSpPr>
            <a:spLocks noChangeArrowheads="1"/>
          </p:cNvSpPr>
          <p:nvPr/>
        </p:nvSpPr>
        <p:spPr bwMode="auto">
          <a:xfrm>
            <a:off x="2895600" y="386715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600"/>
              <a:t>AMZ</a:t>
            </a:r>
          </a:p>
        </p:txBody>
      </p:sp>
      <p:sp>
        <p:nvSpPr>
          <p:cNvPr id="187557" name="AutoShape 618"/>
          <p:cNvSpPr>
            <a:spLocks noChangeAspect="1" noChangeArrowheads="1"/>
          </p:cNvSpPr>
          <p:nvPr/>
        </p:nvSpPr>
        <p:spPr bwMode="auto">
          <a:xfrm>
            <a:off x="2590800" y="3903663"/>
            <a:ext cx="173038" cy="173037"/>
          </a:xfrm>
          <a:prstGeom prst="diamond">
            <a:avLst/>
          </a:prstGeom>
          <a:solidFill>
            <a:srgbClr val="FF3300"/>
          </a:solidFill>
          <a:ln w="12700">
            <a:solidFill>
              <a:schemeClr val="tx1"/>
            </a:solidFill>
            <a:miter lim="800000"/>
            <a:headEnd/>
            <a:tailEnd/>
          </a:ln>
        </p:spPr>
        <p:txBody>
          <a:bodyPr wrap="none" anchor="ctr"/>
          <a:lstStyle/>
          <a:p>
            <a:pPr algn="ctr"/>
            <a:r>
              <a:rPr lang="en-US" sz="400"/>
              <a:t>AMZ</a:t>
            </a:r>
          </a:p>
        </p:txBody>
      </p:sp>
      <p:sp>
        <p:nvSpPr>
          <p:cNvPr id="187558" name="Text Box 619"/>
          <p:cNvSpPr txBox="1">
            <a:spLocks noChangeArrowheads="1"/>
          </p:cNvSpPr>
          <p:nvPr/>
        </p:nvSpPr>
        <p:spPr bwMode="auto">
          <a:xfrm>
            <a:off x="2819400" y="46704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UNKNOWN VEHICLE</a:t>
            </a:r>
            <a:endParaRPr lang="en-US" sz="1000" b="1"/>
          </a:p>
        </p:txBody>
      </p:sp>
      <p:grpSp>
        <p:nvGrpSpPr>
          <p:cNvPr id="187559" name="Group 620"/>
          <p:cNvGrpSpPr>
            <a:grpSpLocks/>
          </p:cNvGrpSpPr>
          <p:nvPr/>
        </p:nvGrpSpPr>
        <p:grpSpPr bwMode="auto">
          <a:xfrm>
            <a:off x="2895600" y="4695825"/>
            <a:ext cx="228600" cy="228600"/>
            <a:chOff x="1776" y="1776"/>
            <a:chExt cx="144" cy="144"/>
          </a:xfrm>
        </p:grpSpPr>
        <p:sp>
          <p:nvSpPr>
            <p:cNvPr id="187869" name="AutoShape 621"/>
            <p:cNvSpPr>
              <a:spLocks noChangeArrowheads="1"/>
            </p:cNvSpPr>
            <p:nvPr/>
          </p:nvSpPr>
          <p:spPr bwMode="auto">
            <a:xfrm>
              <a:off x="1776" y="1776"/>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870" name="Group 622"/>
            <p:cNvGrpSpPr>
              <a:grpSpLocks/>
            </p:cNvGrpSpPr>
            <p:nvPr/>
          </p:nvGrpSpPr>
          <p:grpSpPr bwMode="auto">
            <a:xfrm>
              <a:off x="1822" y="1855"/>
              <a:ext cx="50" cy="17"/>
              <a:chOff x="1772" y="3560"/>
              <a:chExt cx="50" cy="17"/>
            </a:xfrm>
          </p:grpSpPr>
          <p:sp>
            <p:nvSpPr>
              <p:cNvPr id="187871" name="Line 623"/>
              <p:cNvSpPr>
                <a:spLocks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7872" name="Oval 624"/>
              <p:cNvSpPr>
                <a:spLocks noChangeArrowheads="1"/>
              </p:cNvSpPr>
              <p:nvPr/>
            </p:nvSpPr>
            <p:spPr bwMode="auto">
              <a:xfrm>
                <a:off x="1805" y="3560"/>
                <a:ext cx="17" cy="17"/>
              </a:xfrm>
              <a:prstGeom prst="ellipse">
                <a:avLst/>
              </a:prstGeom>
              <a:solidFill>
                <a:srgbClr val="FFFF00"/>
              </a:solidFill>
              <a:ln w="12700">
                <a:solidFill>
                  <a:schemeClr val="tx1"/>
                </a:solidFill>
                <a:round/>
                <a:headEnd/>
                <a:tailEnd/>
              </a:ln>
            </p:spPr>
            <p:txBody>
              <a:bodyPr wrap="none" anchor="ctr"/>
              <a:lstStyle/>
              <a:p>
                <a:endParaRPr lang="en-US"/>
              </a:p>
            </p:txBody>
          </p:sp>
          <p:sp>
            <p:nvSpPr>
              <p:cNvPr id="187873" name="Oval 625"/>
              <p:cNvSpPr>
                <a:spLocks noChangeArrowheads="1"/>
              </p:cNvSpPr>
              <p:nvPr/>
            </p:nvSpPr>
            <p:spPr bwMode="auto">
              <a:xfrm>
                <a:off x="1772" y="3560"/>
                <a:ext cx="17" cy="17"/>
              </a:xfrm>
              <a:prstGeom prst="ellipse">
                <a:avLst/>
              </a:prstGeom>
              <a:solidFill>
                <a:srgbClr val="FFFF00"/>
              </a:solidFill>
              <a:ln w="12700">
                <a:solidFill>
                  <a:schemeClr val="tx1"/>
                </a:solidFill>
                <a:round/>
                <a:headEnd/>
                <a:tailEnd/>
              </a:ln>
            </p:spPr>
            <p:txBody>
              <a:bodyPr wrap="none" anchor="ctr"/>
              <a:lstStyle/>
              <a:p>
                <a:endParaRPr lang="en-US"/>
              </a:p>
            </p:txBody>
          </p:sp>
        </p:grpSp>
      </p:grpSp>
      <p:grpSp>
        <p:nvGrpSpPr>
          <p:cNvPr id="187560" name="Group 626"/>
          <p:cNvGrpSpPr>
            <a:grpSpLocks noChangeAspect="1"/>
          </p:cNvGrpSpPr>
          <p:nvPr/>
        </p:nvGrpSpPr>
        <p:grpSpPr bwMode="auto">
          <a:xfrm>
            <a:off x="2571750" y="4724400"/>
            <a:ext cx="171450" cy="171450"/>
            <a:chOff x="1776" y="1776"/>
            <a:chExt cx="144" cy="144"/>
          </a:xfrm>
        </p:grpSpPr>
        <p:sp>
          <p:nvSpPr>
            <p:cNvPr id="187864" name="AutoShape 627"/>
            <p:cNvSpPr>
              <a:spLocks noChangeAspect="1" noChangeArrowheads="1"/>
            </p:cNvSpPr>
            <p:nvPr/>
          </p:nvSpPr>
          <p:spPr bwMode="auto">
            <a:xfrm>
              <a:off x="1776" y="1776"/>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865" name="Group 628"/>
            <p:cNvGrpSpPr>
              <a:grpSpLocks noChangeAspect="1"/>
            </p:cNvGrpSpPr>
            <p:nvPr/>
          </p:nvGrpSpPr>
          <p:grpSpPr bwMode="auto">
            <a:xfrm>
              <a:off x="1822" y="1855"/>
              <a:ext cx="50" cy="17"/>
              <a:chOff x="1772" y="3560"/>
              <a:chExt cx="50" cy="17"/>
            </a:xfrm>
          </p:grpSpPr>
          <p:sp>
            <p:nvSpPr>
              <p:cNvPr id="187866" name="Line 629"/>
              <p:cNvSpPr>
                <a:spLocks noChangeAspect="1"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7867" name="Oval 630"/>
              <p:cNvSpPr>
                <a:spLocks noChangeAspect="1" noChangeArrowheads="1"/>
              </p:cNvSpPr>
              <p:nvPr/>
            </p:nvSpPr>
            <p:spPr bwMode="auto">
              <a:xfrm>
                <a:off x="1805" y="3560"/>
                <a:ext cx="17" cy="17"/>
              </a:xfrm>
              <a:prstGeom prst="ellipse">
                <a:avLst/>
              </a:prstGeom>
              <a:solidFill>
                <a:srgbClr val="FFFF00"/>
              </a:solidFill>
              <a:ln w="12700">
                <a:solidFill>
                  <a:schemeClr val="tx1"/>
                </a:solidFill>
                <a:round/>
                <a:headEnd/>
                <a:tailEnd/>
              </a:ln>
            </p:spPr>
            <p:txBody>
              <a:bodyPr wrap="none" anchor="ctr"/>
              <a:lstStyle/>
              <a:p>
                <a:endParaRPr lang="en-US"/>
              </a:p>
            </p:txBody>
          </p:sp>
          <p:sp>
            <p:nvSpPr>
              <p:cNvPr id="187868" name="Oval 631"/>
              <p:cNvSpPr>
                <a:spLocks noChangeAspect="1" noChangeArrowheads="1"/>
              </p:cNvSpPr>
              <p:nvPr/>
            </p:nvSpPr>
            <p:spPr bwMode="auto">
              <a:xfrm>
                <a:off x="1772" y="3560"/>
                <a:ext cx="17" cy="17"/>
              </a:xfrm>
              <a:prstGeom prst="ellipse">
                <a:avLst/>
              </a:prstGeom>
              <a:solidFill>
                <a:srgbClr val="FFFF00"/>
              </a:solidFill>
              <a:ln w="12700">
                <a:solidFill>
                  <a:schemeClr val="tx1"/>
                </a:solidFill>
                <a:round/>
                <a:headEnd/>
                <a:tailEnd/>
              </a:ln>
            </p:spPr>
            <p:txBody>
              <a:bodyPr wrap="none" anchor="ctr"/>
              <a:lstStyle/>
              <a:p>
                <a:endParaRPr lang="en-US"/>
              </a:p>
            </p:txBody>
          </p:sp>
        </p:grpSp>
      </p:grpSp>
      <p:sp>
        <p:nvSpPr>
          <p:cNvPr id="187561" name="Text Box 632"/>
          <p:cNvSpPr txBox="1">
            <a:spLocks noChangeArrowheads="1"/>
          </p:cNvSpPr>
          <p:nvPr/>
        </p:nvSpPr>
        <p:spPr bwMode="auto">
          <a:xfrm>
            <a:off x="2819400" y="41084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MASS GRAVE</a:t>
            </a:r>
            <a:endParaRPr lang="en-US" sz="1000" b="1"/>
          </a:p>
        </p:txBody>
      </p:sp>
      <p:grpSp>
        <p:nvGrpSpPr>
          <p:cNvPr id="187562" name="Group 633"/>
          <p:cNvGrpSpPr>
            <a:grpSpLocks/>
          </p:cNvGrpSpPr>
          <p:nvPr/>
        </p:nvGrpSpPr>
        <p:grpSpPr bwMode="auto">
          <a:xfrm>
            <a:off x="2895600" y="4133850"/>
            <a:ext cx="228600" cy="228600"/>
            <a:chOff x="3264" y="1680"/>
            <a:chExt cx="144" cy="144"/>
          </a:xfrm>
        </p:grpSpPr>
        <p:sp>
          <p:nvSpPr>
            <p:cNvPr id="187862" name="AutoShape 634"/>
            <p:cNvSpPr>
              <a:spLocks noChangeArrowheads="1"/>
            </p:cNvSpPr>
            <p:nvPr/>
          </p:nvSpPr>
          <p:spPr bwMode="auto">
            <a:xfrm>
              <a:off x="3264" y="168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500"/>
            </a:p>
          </p:txBody>
        </p:sp>
        <p:sp>
          <p:nvSpPr>
            <p:cNvPr id="187863" name="AutoShape 635"/>
            <p:cNvSpPr>
              <a:spLocks noChangeAspect="1" noChangeArrowheads="1"/>
            </p:cNvSpPr>
            <p:nvPr/>
          </p:nvSpPr>
          <p:spPr bwMode="auto">
            <a:xfrm>
              <a:off x="3316" y="1712"/>
              <a:ext cx="36" cy="72"/>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grpSp>
      <p:grpSp>
        <p:nvGrpSpPr>
          <p:cNvPr id="187563" name="Group 636"/>
          <p:cNvGrpSpPr>
            <a:grpSpLocks noChangeAspect="1"/>
          </p:cNvGrpSpPr>
          <p:nvPr/>
        </p:nvGrpSpPr>
        <p:grpSpPr bwMode="auto">
          <a:xfrm>
            <a:off x="2590800" y="4148138"/>
            <a:ext cx="173038" cy="173037"/>
            <a:chOff x="3264" y="1680"/>
            <a:chExt cx="144" cy="144"/>
          </a:xfrm>
        </p:grpSpPr>
        <p:sp>
          <p:nvSpPr>
            <p:cNvPr id="187860" name="AutoShape 637"/>
            <p:cNvSpPr>
              <a:spLocks noChangeAspect="1" noChangeArrowheads="1"/>
            </p:cNvSpPr>
            <p:nvPr/>
          </p:nvSpPr>
          <p:spPr bwMode="auto">
            <a:xfrm>
              <a:off x="3264" y="168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500"/>
            </a:p>
          </p:txBody>
        </p:sp>
        <p:sp>
          <p:nvSpPr>
            <p:cNvPr id="187861" name="AutoShape 638"/>
            <p:cNvSpPr>
              <a:spLocks noChangeAspect="1" noChangeArrowheads="1"/>
            </p:cNvSpPr>
            <p:nvPr/>
          </p:nvSpPr>
          <p:spPr bwMode="auto">
            <a:xfrm>
              <a:off x="3316" y="1712"/>
              <a:ext cx="36" cy="72"/>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grpSp>
      <p:grpSp>
        <p:nvGrpSpPr>
          <p:cNvPr id="187564" name="Group 639"/>
          <p:cNvGrpSpPr>
            <a:grpSpLocks/>
          </p:cNvGrpSpPr>
          <p:nvPr/>
        </p:nvGrpSpPr>
        <p:grpSpPr bwMode="auto">
          <a:xfrm>
            <a:off x="2057400" y="4913313"/>
            <a:ext cx="214313" cy="220662"/>
            <a:chOff x="1305" y="3089"/>
            <a:chExt cx="135" cy="139"/>
          </a:xfrm>
        </p:grpSpPr>
        <p:sp>
          <p:nvSpPr>
            <p:cNvPr id="187853" name="Rectangle 640"/>
            <p:cNvSpPr>
              <a:spLocks noChangeAspect="1" noChangeArrowheads="1"/>
            </p:cNvSpPr>
            <p:nvPr/>
          </p:nvSpPr>
          <p:spPr bwMode="auto">
            <a:xfrm>
              <a:off x="1305" y="3089"/>
              <a:ext cx="52" cy="52"/>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87854" name="Group 641"/>
            <p:cNvGrpSpPr>
              <a:grpSpLocks noChangeAspect="1"/>
            </p:cNvGrpSpPr>
            <p:nvPr/>
          </p:nvGrpSpPr>
          <p:grpSpPr bwMode="auto">
            <a:xfrm>
              <a:off x="1332" y="3120"/>
              <a:ext cx="108" cy="108"/>
              <a:chOff x="1776" y="1776"/>
              <a:chExt cx="144" cy="144"/>
            </a:xfrm>
          </p:grpSpPr>
          <p:sp>
            <p:nvSpPr>
              <p:cNvPr id="187855" name="AutoShape 642"/>
              <p:cNvSpPr>
                <a:spLocks noChangeAspect="1" noChangeArrowheads="1"/>
              </p:cNvSpPr>
              <p:nvPr/>
            </p:nvSpPr>
            <p:spPr bwMode="auto">
              <a:xfrm>
                <a:off x="1776" y="1776"/>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856" name="Group 643"/>
              <p:cNvGrpSpPr>
                <a:grpSpLocks noChangeAspect="1"/>
              </p:cNvGrpSpPr>
              <p:nvPr/>
            </p:nvGrpSpPr>
            <p:grpSpPr bwMode="auto">
              <a:xfrm>
                <a:off x="1822" y="1855"/>
                <a:ext cx="50" cy="17"/>
                <a:chOff x="1772" y="3560"/>
                <a:chExt cx="50" cy="17"/>
              </a:xfrm>
            </p:grpSpPr>
            <p:sp>
              <p:nvSpPr>
                <p:cNvPr id="187857" name="Line 644"/>
                <p:cNvSpPr>
                  <a:spLocks noChangeAspect="1"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7858" name="Oval 645"/>
                <p:cNvSpPr>
                  <a:spLocks noChangeAspect="1" noChangeArrowheads="1"/>
                </p:cNvSpPr>
                <p:nvPr/>
              </p:nvSpPr>
              <p:spPr bwMode="auto">
                <a:xfrm>
                  <a:off x="1805" y="3560"/>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859" name="Oval 646"/>
                <p:cNvSpPr>
                  <a:spLocks noChangeAspect="1" noChangeArrowheads="1"/>
                </p:cNvSpPr>
                <p:nvPr/>
              </p:nvSpPr>
              <p:spPr bwMode="auto">
                <a:xfrm>
                  <a:off x="1772" y="3560"/>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grpSp>
      </p:grpSp>
      <p:sp>
        <p:nvSpPr>
          <p:cNvPr id="187565" name="Text Box 647"/>
          <p:cNvSpPr txBox="1">
            <a:spLocks noChangeArrowheads="1"/>
          </p:cNvSpPr>
          <p:nvPr/>
        </p:nvSpPr>
        <p:spPr bwMode="auto">
          <a:xfrm>
            <a:off x="2819400" y="43846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t>
            </a:r>
            <a:r>
              <a:rPr lang="en-US" sz="900"/>
              <a:t>DONKEY DRAWN IED</a:t>
            </a:r>
            <a:endParaRPr lang="en-US" sz="900" b="1"/>
          </a:p>
        </p:txBody>
      </p:sp>
      <p:grpSp>
        <p:nvGrpSpPr>
          <p:cNvPr id="187566" name="Group 648"/>
          <p:cNvGrpSpPr>
            <a:grpSpLocks/>
          </p:cNvGrpSpPr>
          <p:nvPr/>
        </p:nvGrpSpPr>
        <p:grpSpPr bwMode="auto">
          <a:xfrm>
            <a:off x="2886075" y="4403725"/>
            <a:ext cx="228600" cy="228600"/>
            <a:chOff x="1056" y="1440"/>
            <a:chExt cx="144" cy="144"/>
          </a:xfrm>
        </p:grpSpPr>
        <p:sp>
          <p:nvSpPr>
            <p:cNvPr id="187847" name="AutoShape 649"/>
            <p:cNvSpPr>
              <a:spLocks noChangeArrowheads="1"/>
            </p:cNvSpPr>
            <p:nvPr/>
          </p:nvSpPr>
          <p:spPr bwMode="auto">
            <a:xfrm>
              <a:off x="1056" y="144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848" name="Group 650"/>
            <p:cNvGrpSpPr>
              <a:grpSpLocks/>
            </p:cNvGrpSpPr>
            <p:nvPr/>
          </p:nvGrpSpPr>
          <p:grpSpPr bwMode="auto">
            <a:xfrm>
              <a:off x="1094" y="1484"/>
              <a:ext cx="64" cy="48"/>
              <a:chOff x="656" y="1536"/>
              <a:chExt cx="64" cy="48"/>
            </a:xfrm>
          </p:grpSpPr>
          <p:sp>
            <p:nvSpPr>
              <p:cNvPr id="187849" name="Line 651"/>
              <p:cNvSpPr>
                <a:spLocks noChangeShapeType="1"/>
              </p:cNvSpPr>
              <p:nvPr/>
            </p:nvSpPr>
            <p:spPr bwMode="auto">
              <a:xfrm rot="-1200000">
                <a:off x="672" y="1536"/>
                <a:ext cx="0" cy="48"/>
              </a:xfrm>
              <a:prstGeom prst="line">
                <a:avLst/>
              </a:prstGeom>
              <a:noFill/>
              <a:ln w="9525">
                <a:solidFill>
                  <a:schemeClr val="tx1"/>
                </a:solidFill>
                <a:round/>
                <a:headEnd/>
                <a:tailEnd/>
              </a:ln>
            </p:spPr>
            <p:txBody>
              <a:bodyPr/>
              <a:lstStyle/>
              <a:p>
                <a:endParaRPr lang="en-US"/>
              </a:p>
            </p:txBody>
          </p:sp>
          <p:sp>
            <p:nvSpPr>
              <p:cNvPr id="187850" name="Line 652"/>
              <p:cNvSpPr>
                <a:spLocks noChangeShapeType="1"/>
              </p:cNvSpPr>
              <p:nvPr/>
            </p:nvSpPr>
            <p:spPr bwMode="auto">
              <a:xfrm rot="1200000" flipH="1">
                <a:off x="656" y="1536"/>
                <a:ext cx="0" cy="48"/>
              </a:xfrm>
              <a:prstGeom prst="line">
                <a:avLst/>
              </a:prstGeom>
              <a:noFill/>
              <a:ln w="9525">
                <a:solidFill>
                  <a:schemeClr val="tx1"/>
                </a:solidFill>
                <a:round/>
                <a:headEnd/>
                <a:tailEnd/>
              </a:ln>
            </p:spPr>
            <p:txBody>
              <a:bodyPr/>
              <a:lstStyle/>
              <a:p>
                <a:endParaRPr lang="en-US"/>
              </a:p>
            </p:txBody>
          </p:sp>
          <p:sp>
            <p:nvSpPr>
              <p:cNvPr id="187851" name="Line 653"/>
              <p:cNvSpPr>
                <a:spLocks noChangeShapeType="1"/>
              </p:cNvSpPr>
              <p:nvPr/>
            </p:nvSpPr>
            <p:spPr bwMode="auto">
              <a:xfrm rot="-1200000">
                <a:off x="720" y="1536"/>
                <a:ext cx="0" cy="48"/>
              </a:xfrm>
              <a:prstGeom prst="line">
                <a:avLst/>
              </a:prstGeom>
              <a:noFill/>
              <a:ln w="9525">
                <a:solidFill>
                  <a:schemeClr val="tx1"/>
                </a:solidFill>
                <a:round/>
                <a:headEnd/>
                <a:tailEnd/>
              </a:ln>
            </p:spPr>
            <p:txBody>
              <a:bodyPr/>
              <a:lstStyle/>
              <a:p>
                <a:endParaRPr lang="en-US"/>
              </a:p>
            </p:txBody>
          </p:sp>
          <p:sp>
            <p:nvSpPr>
              <p:cNvPr id="187852" name="Line 654"/>
              <p:cNvSpPr>
                <a:spLocks noChangeShapeType="1"/>
              </p:cNvSpPr>
              <p:nvPr/>
            </p:nvSpPr>
            <p:spPr bwMode="auto">
              <a:xfrm rot="1200000" flipH="1">
                <a:off x="704" y="1536"/>
                <a:ext cx="0" cy="48"/>
              </a:xfrm>
              <a:prstGeom prst="line">
                <a:avLst/>
              </a:prstGeom>
              <a:noFill/>
              <a:ln w="9525">
                <a:solidFill>
                  <a:schemeClr val="tx1"/>
                </a:solidFill>
                <a:round/>
                <a:headEnd/>
                <a:tailEnd/>
              </a:ln>
            </p:spPr>
            <p:txBody>
              <a:bodyPr/>
              <a:lstStyle/>
              <a:p>
                <a:endParaRPr lang="en-US"/>
              </a:p>
            </p:txBody>
          </p:sp>
        </p:grpSp>
      </p:grpSp>
      <p:grpSp>
        <p:nvGrpSpPr>
          <p:cNvPr id="187567" name="Group 655"/>
          <p:cNvGrpSpPr>
            <a:grpSpLocks noChangeAspect="1"/>
          </p:cNvGrpSpPr>
          <p:nvPr/>
        </p:nvGrpSpPr>
        <p:grpSpPr bwMode="auto">
          <a:xfrm>
            <a:off x="2590800" y="4440238"/>
            <a:ext cx="173038" cy="173037"/>
            <a:chOff x="1056" y="1440"/>
            <a:chExt cx="144" cy="144"/>
          </a:xfrm>
        </p:grpSpPr>
        <p:sp>
          <p:nvSpPr>
            <p:cNvPr id="187841" name="AutoShape 656"/>
            <p:cNvSpPr>
              <a:spLocks noChangeAspect="1" noChangeArrowheads="1"/>
            </p:cNvSpPr>
            <p:nvPr/>
          </p:nvSpPr>
          <p:spPr bwMode="auto">
            <a:xfrm>
              <a:off x="1056" y="144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842" name="Group 657"/>
            <p:cNvGrpSpPr>
              <a:grpSpLocks noChangeAspect="1"/>
            </p:cNvGrpSpPr>
            <p:nvPr/>
          </p:nvGrpSpPr>
          <p:grpSpPr bwMode="auto">
            <a:xfrm>
              <a:off x="1094" y="1484"/>
              <a:ext cx="64" cy="48"/>
              <a:chOff x="656" y="1536"/>
              <a:chExt cx="64" cy="48"/>
            </a:xfrm>
          </p:grpSpPr>
          <p:sp>
            <p:nvSpPr>
              <p:cNvPr id="187843" name="Line 658"/>
              <p:cNvSpPr>
                <a:spLocks noChangeAspect="1" noChangeShapeType="1"/>
              </p:cNvSpPr>
              <p:nvPr/>
            </p:nvSpPr>
            <p:spPr bwMode="auto">
              <a:xfrm rot="-1200000">
                <a:off x="672" y="1536"/>
                <a:ext cx="0" cy="48"/>
              </a:xfrm>
              <a:prstGeom prst="line">
                <a:avLst/>
              </a:prstGeom>
              <a:noFill/>
              <a:ln w="9525">
                <a:solidFill>
                  <a:schemeClr val="tx1"/>
                </a:solidFill>
                <a:round/>
                <a:headEnd/>
                <a:tailEnd/>
              </a:ln>
            </p:spPr>
            <p:txBody>
              <a:bodyPr/>
              <a:lstStyle/>
              <a:p>
                <a:endParaRPr lang="en-US"/>
              </a:p>
            </p:txBody>
          </p:sp>
          <p:sp>
            <p:nvSpPr>
              <p:cNvPr id="187844" name="Line 659"/>
              <p:cNvSpPr>
                <a:spLocks noChangeAspect="1" noChangeShapeType="1"/>
              </p:cNvSpPr>
              <p:nvPr/>
            </p:nvSpPr>
            <p:spPr bwMode="auto">
              <a:xfrm rot="1200000" flipH="1">
                <a:off x="656" y="1536"/>
                <a:ext cx="0" cy="48"/>
              </a:xfrm>
              <a:prstGeom prst="line">
                <a:avLst/>
              </a:prstGeom>
              <a:noFill/>
              <a:ln w="9525">
                <a:solidFill>
                  <a:schemeClr val="tx1"/>
                </a:solidFill>
                <a:round/>
                <a:headEnd/>
                <a:tailEnd/>
              </a:ln>
            </p:spPr>
            <p:txBody>
              <a:bodyPr/>
              <a:lstStyle/>
              <a:p>
                <a:endParaRPr lang="en-US"/>
              </a:p>
            </p:txBody>
          </p:sp>
          <p:sp>
            <p:nvSpPr>
              <p:cNvPr id="187845" name="Line 660"/>
              <p:cNvSpPr>
                <a:spLocks noChangeAspect="1" noChangeShapeType="1"/>
              </p:cNvSpPr>
              <p:nvPr/>
            </p:nvSpPr>
            <p:spPr bwMode="auto">
              <a:xfrm rot="-1200000">
                <a:off x="720" y="1536"/>
                <a:ext cx="0" cy="48"/>
              </a:xfrm>
              <a:prstGeom prst="line">
                <a:avLst/>
              </a:prstGeom>
              <a:noFill/>
              <a:ln w="9525">
                <a:solidFill>
                  <a:schemeClr val="tx1"/>
                </a:solidFill>
                <a:round/>
                <a:headEnd/>
                <a:tailEnd/>
              </a:ln>
            </p:spPr>
            <p:txBody>
              <a:bodyPr/>
              <a:lstStyle/>
              <a:p>
                <a:endParaRPr lang="en-US"/>
              </a:p>
            </p:txBody>
          </p:sp>
          <p:sp>
            <p:nvSpPr>
              <p:cNvPr id="187846" name="Line 661"/>
              <p:cNvSpPr>
                <a:spLocks noChangeAspect="1" noChangeShapeType="1"/>
              </p:cNvSpPr>
              <p:nvPr/>
            </p:nvSpPr>
            <p:spPr bwMode="auto">
              <a:xfrm rot="1200000" flipH="1">
                <a:off x="704" y="1536"/>
                <a:ext cx="0" cy="48"/>
              </a:xfrm>
              <a:prstGeom prst="line">
                <a:avLst/>
              </a:prstGeom>
              <a:noFill/>
              <a:ln w="9525">
                <a:solidFill>
                  <a:schemeClr val="tx1"/>
                </a:solidFill>
                <a:round/>
                <a:headEnd/>
                <a:tailEnd/>
              </a:ln>
            </p:spPr>
            <p:txBody>
              <a:bodyPr/>
              <a:lstStyle/>
              <a:p>
                <a:endParaRPr lang="en-US"/>
              </a:p>
            </p:txBody>
          </p:sp>
        </p:grpSp>
      </p:grpSp>
      <p:sp>
        <p:nvSpPr>
          <p:cNvPr id="187568" name="Text Box 662"/>
          <p:cNvSpPr txBox="1">
            <a:spLocks noChangeArrowheads="1"/>
          </p:cNvSpPr>
          <p:nvPr/>
        </p:nvSpPr>
        <p:spPr bwMode="auto">
          <a:xfrm>
            <a:off x="2819400" y="49403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ARSON</a:t>
            </a:r>
            <a:endParaRPr lang="en-US" sz="900" b="1"/>
          </a:p>
        </p:txBody>
      </p:sp>
      <p:sp>
        <p:nvSpPr>
          <p:cNvPr id="187569" name="Text Box 663"/>
          <p:cNvSpPr txBox="1">
            <a:spLocks noChangeArrowheads="1"/>
          </p:cNvSpPr>
          <p:nvPr/>
        </p:nvSpPr>
        <p:spPr bwMode="auto">
          <a:xfrm>
            <a:off x="2819400" y="5207000"/>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MINE</a:t>
            </a:r>
            <a:endParaRPr lang="en-US" sz="900" b="1"/>
          </a:p>
        </p:txBody>
      </p:sp>
      <p:sp>
        <p:nvSpPr>
          <p:cNvPr id="187570" name="Text Box 664"/>
          <p:cNvSpPr txBox="1">
            <a:spLocks noChangeArrowheads="1"/>
          </p:cNvSpPr>
          <p:nvPr/>
        </p:nvSpPr>
        <p:spPr bwMode="auto">
          <a:xfrm>
            <a:off x="2819400" y="60166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DEMONSTRATION</a:t>
            </a:r>
            <a:endParaRPr lang="en-US" sz="1000" b="1"/>
          </a:p>
        </p:txBody>
      </p:sp>
      <p:sp>
        <p:nvSpPr>
          <p:cNvPr id="187571" name="Text Box 665"/>
          <p:cNvSpPr txBox="1">
            <a:spLocks noChangeArrowheads="1"/>
          </p:cNvSpPr>
          <p:nvPr/>
        </p:nvSpPr>
        <p:spPr bwMode="auto">
          <a:xfrm>
            <a:off x="2819400" y="5472113"/>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POISONING</a:t>
            </a:r>
            <a:endParaRPr lang="en-US" sz="1000" b="1"/>
          </a:p>
        </p:txBody>
      </p:sp>
      <p:sp>
        <p:nvSpPr>
          <p:cNvPr id="187572" name="Text Box 666"/>
          <p:cNvSpPr txBox="1">
            <a:spLocks noChangeArrowheads="1"/>
          </p:cNvSpPr>
          <p:nvPr/>
        </p:nvSpPr>
        <p:spPr bwMode="auto">
          <a:xfrm>
            <a:off x="2819400" y="57404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ENEMY VEHICLE</a:t>
            </a:r>
            <a:endParaRPr lang="en-US" sz="900" b="1"/>
          </a:p>
        </p:txBody>
      </p:sp>
      <p:sp>
        <p:nvSpPr>
          <p:cNvPr id="187573" name="Text Box 667"/>
          <p:cNvSpPr txBox="1">
            <a:spLocks noChangeArrowheads="1"/>
          </p:cNvSpPr>
          <p:nvPr/>
        </p:nvSpPr>
        <p:spPr bwMode="auto">
          <a:xfrm>
            <a:off x="2819400" y="65754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DOCUMENTS</a:t>
            </a:r>
            <a:endParaRPr lang="en-US" sz="1000" b="1"/>
          </a:p>
        </p:txBody>
      </p:sp>
      <p:sp>
        <p:nvSpPr>
          <p:cNvPr id="187574" name="Text Box 668"/>
          <p:cNvSpPr txBox="1">
            <a:spLocks noChangeArrowheads="1"/>
          </p:cNvSpPr>
          <p:nvPr/>
        </p:nvSpPr>
        <p:spPr bwMode="auto">
          <a:xfrm>
            <a:off x="2819400" y="62992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INTIMIDATION</a:t>
            </a:r>
            <a:endParaRPr lang="en-US" sz="900" b="1"/>
          </a:p>
        </p:txBody>
      </p:sp>
      <p:sp>
        <p:nvSpPr>
          <p:cNvPr id="187575" name="AutoShape 669"/>
          <p:cNvSpPr>
            <a:spLocks noChangeArrowheads="1"/>
          </p:cNvSpPr>
          <p:nvPr/>
        </p:nvSpPr>
        <p:spPr bwMode="auto">
          <a:xfrm>
            <a:off x="2905125" y="495300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600"/>
              <a:t>FIRE</a:t>
            </a:r>
          </a:p>
        </p:txBody>
      </p:sp>
      <p:sp>
        <p:nvSpPr>
          <p:cNvPr id="187576" name="AutoShape 670"/>
          <p:cNvSpPr>
            <a:spLocks noChangeAspect="1" noChangeArrowheads="1"/>
          </p:cNvSpPr>
          <p:nvPr/>
        </p:nvSpPr>
        <p:spPr bwMode="auto">
          <a:xfrm>
            <a:off x="2570163" y="5008563"/>
            <a:ext cx="173037" cy="173037"/>
          </a:xfrm>
          <a:prstGeom prst="diamond">
            <a:avLst/>
          </a:prstGeom>
          <a:solidFill>
            <a:srgbClr val="FF3300"/>
          </a:solidFill>
          <a:ln w="12700">
            <a:solidFill>
              <a:schemeClr val="tx1"/>
            </a:solidFill>
            <a:miter lim="800000"/>
            <a:headEnd/>
            <a:tailEnd/>
          </a:ln>
        </p:spPr>
        <p:txBody>
          <a:bodyPr wrap="none" anchor="ctr"/>
          <a:lstStyle/>
          <a:p>
            <a:pPr algn="ctr"/>
            <a:r>
              <a:rPr lang="en-US" sz="400"/>
              <a:t>FIRE</a:t>
            </a:r>
          </a:p>
        </p:txBody>
      </p:sp>
      <p:grpSp>
        <p:nvGrpSpPr>
          <p:cNvPr id="187577" name="Group 671"/>
          <p:cNvGrpSpPr>
            <a:grpSpLocks/>
          </p:cNvGrpSpPr>
          <p:nvPr/>
        </p:nvGrpSpPr>
        <p:grpSpPr bwMode="auto">
          <a:xfrm>
            <a:off x="2895600" y="5229225"/>
            <a:ext cx="236538" cy="228600"/>
            <a:chOff x="1965" y="1536"/>
            <a:chExt cx="149" cy="144"/>
          </a:xfrm>
        </p:grpSpPr>
        <p:sp>
          <p:nvSpPr>
            <p:cNvPr id="187838" name="AutoShape 672"/>
            <p:cNvSpPr>
              <a:spLocks noChangeArrowheads="1"/>
            </p:cNvSpPr>
            <p:nvPr/>
          </p:nvSpPr>
          <p:spPr bwMode="auto">
            <a:xfrm>
              <a:off x="1968" y="1536"/>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839" name="AutoShape 673"/>
            <p:cNvSpPr>
              <a:spLocks noChangeArrowheads="1"/>
            </p:cNvSpPr>
            <p:nvPr/>
          </p:nvSpPr>
          <p:spPr bwMode="auto">
            <a:xfrm flipV="1">
              <a:off x="2002" y="1594"/>
              <a:ext cx="75" cy="58"/>
            </a:xfrm>
            <a:prstGeom prst="triangle">
              <a:avLst>
                <a:gd name="adj" fmla="val 50000"/>
              </a:avLst>
            </a:prstGeom>
            <a:solidFill>
              <a:srgbClr val="FF0000"/>
            </a:solidFill>
            <a:ln w="12700">
              <a:solidFill>
                <a:schemeClr val="tx1"/>
              </a:solidFill>
              <a:miter lim="800000"/>
              <a:headEnd/>
              <a:tailEnd/>
            </a:ln>
          </p:spPr>
          <p:txBody>
            <a:bodyPr rot="10800000" wrap="none" anchor="ctr"/>
            <a:lstStyle/>
            <a:p>
              <a:pPr algn="ctr"/>
              <a:endParaRPr lang="en-US" sz="400" b="1"/>
            </a:p>
          </p:txBody>
        </p:sp>
        <p:sp>
          <p:nvSpPr>
            <p:cNvPr id="187840" name="Text Box 674"/>
            <p:cNvSpPr txBox="1">
              <a:spLocks noChangeArrowheads="1"/>
            </p:cNvSpPr>
            <p:nvPr/>
          </p:nvSpPr>
          <p:spPr bwMode="auto">
            <a:xfrm>
              <a:off x="1965" y="1562"/>
              <a:ext cx="149" cy="106"/>
            </a:xfrm>
            <a:prstGeom prst="rect">
              <a:avLst/>
            </a:prstGeom>
            <a:noFill/>
            <a:ln w="9525">
              <a:noFill/>
              <a:miter lim="800000"/>
              <a:headEnd/>
              <a:tailEnd/>
            </a:ln>
          </p:spPr>
          <p:txBody>
            <a:bodyPr wrap="none">
              <a:spAutoFit/>
            </a:bodyPr>
            <a:lstStyle/>
            <a:p>
              <a:r>
                <a:rPr lang="en-US" sz="500" b="1"/>
                <a:t>M</a:t>
              </a:r>
            </a:p>
          </p:txBody>
        </p:sp>
      </p:grpSp>
      <p:grpSp>
        <p:nvGrpSpPr>
          <p:cNvPr id="187578" name="Group 675"/>
          <p:cNvGrpSpPr>
            <a:grpSpLocks/>
          </p:cNvGrpSpPr>
          <p:nvPr/>
        </p:nvGrpSpPr>
        <p:grpSpPr bwMode="auto">
          <a:xfrm>
            <a:off x="2546350" y="5233988"/>
            <a:ext cx="215900" cy="176212"/>
            <a:chOff x="2192" y="1536"/>
            <a:chExt cx="136" cy="111"/>
          </a:xfrm>
        </p:grpSpPr>
        <p:sp>
          <p:nvSpPr>
            <p:cNvPr id="187835" name="AutoShape 676"/>
            <p:cNvSpPr>
              <a:spLocks noChangeAspect="1" noChangeArrowheads="1"/>
            </p:cNvSpPr>
            <p:nvPr/>
          </p:nvSpPr>
          <p:spPr bwMode="auto">
            <a:xfrm>
              <a:off x="2205" y="1536"/>
              <a:ext cx="111" cy="111"/>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836" name="AutoShape 677"/>
            <p:cNvSpPr>
              <a:spLocks noChangeAspect="1" noChangeArrowheads="1"/>
            </p:cNvSpPr>
            <p:nvPr/>
          </p:nvSpPr>
          <p:spPr bwMode="auto">
            <a:xfrm flipV="1">
              <a:off x="2231" y="1581"/>
              <a:ext cx="58" cy="45"/>
            </a:xfrm>
            <a:prstGeom prst="triangle">
              <a:avLst>
                <a:gd name="adj" fmla="val 50000"/>
              </a:avLst>
            </a:prstGeom>
            <a:solidFill>
              <a:srgbClr val="FF0000"/>
            </a:solidFill>
            <a:ln w="12700">
              <a:solidFill>
                <a:schemeClr val="tx1"/>
              </a:solidFill>
              <a:miter lim="800000"/>
              <a:headEnd/>
              <a:tailEnd/>
            </a:ln>
          </p:spPr>
          <p:txBody>
            <a:bodyPr rot="10800000" wrap="none" anchor="ctr"/>
            <a:lstStyle/>
            <a:p>
              <a:pPr algn="ctr"/>
              <a:endParaRPr lang="en-US" sz="400" b="1"/>
            </a:p>
          </p:txBody>
        </p:sp>
        <p:sp>
          <p:nvSpPr>
            <p:cNvPr id="187837" name="Text Box 678"/>
            <p:cNvSpPr txBox="1">
              <a:spLocks noChangeAspect="1" noChangeArrowheads="1"/>
            </p:cNvSpPr>
            <p:nvPr/>
          </p:nvSpPr>
          <p:spPr bwMode="auto">
            <a:xfrm>
              <a:off x="2192" y="1553"/>
              <a:ext cx="136" cy="87"/>
            </a:xfrm>
            <a:prstGeom prst="rect">
              <a:avLst/>
            </a:prstGeom>
            <a:noFill/>
            <a:ln w="9525">
              <a:noFill/>
              <a:miter lim="800000"/>
              <a:headEnd/>
              <a:tailEnd/>
            </a:ln>
          </p:spPr>
          <p:txBody>
            <a:bodyPr wrap="none">
              <a:spAutoFit/>
            </a:bodyPr>
            <a:lstStyle/>
            <a:p>
              <a:r>
                <a:rPr lang="en-US" sz="300" b="1"/>
                <a:t>M</a:t>
              </a:r>
            </a:p>
          </p:txBody>
        </p:sp>
      </p:grpSp>
      <p:grpSp>
        <p:nvGrpSpPr>
          <p:cNvPr id="187579" name="Group 679"/>
          <p:cNvGrpSpPr>
            <a:grpSpLocks/>
          </p:cNvGrpSpPr>
          <p:nvPr/>
        </p:nvGrpSpPr>
        <p:grpSpPr bwMode="auto">
          <a:xfrm>
            <a:off x="2895600" y="5486400"/>
            <a:ext cx="228600" cy="228600"/>
            <a:chOff x="1632" y="1200"/>
            <a:chExt cx="144" cy="144"/>
          </a:xfrm>
        </p:grpSpPr>
        <p:sp>
          <p:nvSpPr>
            <p:cNvPr id="187830" name="AutoShape 680"/>
            <p:cNvSpPr>
              <a:spLocks noChangeArrowheads="1"/>
            </p:cNvSpPr>
            <p:nvPr/>
          </p:nvSpPr>
          <p:spPr bwMode="auto">
            <a:xfrm>
              <a:off x="1632" y="120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831" name="Group 681"/>
            <p:cNvGrpSpPr>
              <a:grpSpLocks/>
            </p:cNvGrpSpPr>
            <p:nvPr/>
          </p:nvGrpSpPr>
          <p:grpSpPr bwMode="auto">
            <a:xfrm>
              <a:off x="1670" y="1248"/>
              <a:ext cx="68" cy="33"/>
              <a:chOff x="1776" y="1311"/>
              <a:chExt cx="68" cy="33"/>
            </a:xfrm>
          </p:grpSpPr>
          <p:sp>
            <p:nvSpPr>
              <p:cNvPr id="187832" name="Oval 682"/>
              <p:cNvSpPr>
                <a:spLocks noChangeArrowheads="1"/>
              </p:cNvSpPr>
              <p:nvPr/>
            </p:nvSpPr>
            <p:spPr bwMode="auto">
              <a:xfrm>
                <a:off x="1795" y="1311"/>
                <a:ext cx="29" cy="29"/>
              </a:xfrm>
              <a:prstGeom prst="ellipse">
                <a:avLst/>
              </a:prstGeom>
              <a:solidFill>
                <a:srgbClr val="FF0000"/>
              </a:solidFill>
              <a:ln w="12700">
                <a:solidFill>
                  <a:schemeClr val="tx1"/>
                </a:solidFill>
                <a:round/>
                <a:headEnd/>
                <a:tailEnd/>
              </a:ln>
            </p:spPr>
            <p:txBody>
              <a:bodyPr wrap="none" anchor="ctr"/>
              <a:lstStyle/>
              <a:p>
                <a:endParaRPr lang="en-US"/>
              </a:p>
            </p:txBody>
          </p:sp>
          <p:sp>
            <p:nvSpPr>
              <p:cNvPr id="187833" name="Line 683"/>
              <p:cNvSpPr>
                <a:spLocks noChangeAspect="1" noChangeShapeType="1"/>
              </p:cNvSpPr>
              <p:nvPr/>
            </p:nvSpPr>
            <p:spPr bwMode="auto">
              <a:xfrm rot="900000">
                <a:off x="1776" y="1344"/>
                <a:ext cx="68" cy="0"/>
              </a:xfrm>
              <a:prstGeom prst="line">
                <a:avLst/>
              </a:prstGeom>
              <a:noFill/>
              <a:ln w="12700">
                <a:solidFill>
                  <a:schemeClr val="tx1"/>
                </a:solidFill>
                <a:round/>
                <a:headEnd/>
                <a:tailEnd/>
              </a:ln>
            </p:spPr>
            <p:txBody>
              <a:bodyPr/>
              <a:lstStyle/>
              <a:p>
                <a:endParaRPr lang="en-US"/>
              </a:p>
            </p:txBody>
          </p:sp>
          <p:sp>
            <p:nvSpPr>
              <p:cNvPr id="187834" name="Line 684"/>
              <p:cNvSpPr>
                <a:spLocks noChangeAspect="1" noChangeShapeType="1"/>
              </p:cNvSpPr>
              <p:nvPr/>
            </p:nvSpPr>
            <p:spPr bwMode="auto">
              <a:xfrm rot="20700000" flipH="1">
                <a:off x="1776" y="1344"/>
                <a:ext cx="68" cy="0"/>
              </a:xfrm>
              <a:prstGeom prst="line">
                <a:avLst/>
              </a:prstGeom>
              <a:noFill/>
              <a:ln w="12700">
                <a:solidFill>
                  <a:schemeClr val="tx1"/>
                </a:solidFill>
                <a:round/>
                <a:headEnd/>
                <a:tailEnd/>
              </a:ln>
            </p:spPr>
            <p:txBody>
              <a:bodyPr/>
              <a:lstStyle/>
              <a:p>
                <a:endParaRPr lang="en-US"/>
              </a:p>
            </p:txBody>
          </p:sp>
        </p:grpSp>
      </p:grpSp>
      <p:grpSp>
        <p:nvGrpSpPr>
          <p:cNvPr id="187580" name="Group 685"/>
          <p:cNvGrpSpPr>
            <a:grpSpLocks noChangeAspect="1"/>
          </p:cNvGrpSpPr>
          <p:nvPr/>
        </p:nvGrpSpPr>
        <p:grpSpPr bwMode="auto">
          <a:xfrm>
            <a:off x="2570163" y="5486400"/>
            <a:ext cx="173037" cy="173038"/>
            <a:chOff x="1632" y="1200"/>
            <a:chExt cx="144" cy="144"/>
          </a:xfrm>
        </p:grpSpPr>
        <p:sp>
          <p:nvSpPr>
            <p:cNvPr id="187825" name="AutoShape 686"/>
            <p:cNvSpPr>
              <a:spLocks noChangeAspect="1" noChangeArrowheads="1"/>
            </p:cNvSpPr>
            <p:nvPr/>
          </p:nvSpPr>
          <p:spPr bwMode="auto">
            <a:xfrm>
              <a:off x="1632" y="120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826" name="Group 687"/>
            <p:cNvGrpSpPr>
              <a:grpSpLocks noChangeAspect="1"/>
            </p:cNvGrpSpPr>
            <p:nvPr/>
          </p:nvGrpSpPr>
          <p:grpSpPr bwMode="auto">
            <a:xfrm>
              <a:off x="1670" y="1248"/>
              <a:ext cx="68" cy="33"/>
              <a:chOff x="1776" y="1311"/>
              <a:chExt cx="68" cy="33"/>
            </a:xfrm>
          </p:grpSpPr>
          <p:sp>
            <p:nvSpPr>
              <p:cNvPr id="187827" name="Oval 688"/>
              <p:cNvSpPr>
                <a:spLocks noChangeAspect="1" noChangeArrowheads="1"/>
              </p:cNvSpPr>
              <p:nvPr/>
            </p:nvSpPr>
            <p:spPr bwMode="auto">
              <a:xfrm>
                <a:off x="1795" y="1311"/>
                <a:ext cx="29" cy="29"/>
              </a:xfrm>
              <a:prstGeom prst="ellipse">
                <a:avLst/>
              </a:prstGeom>
              <a:solidFill>
                <a:srgbClr val="FF0000"/>
              </a:solidFill>
              <a:ln w="12700">
                <a:solidFill>
                  <a:schemeClr val="tx1"/>
                </a:solidFill>
                <a:round/>
                <a:headEnd/>
                <a:tailEnd/>
              </a:ln>
            </p:spPr>
            <p:txBody>
              <a:bodyPr wrap="none" anchor="ctr"/>
              <a:lstStyle/>
              <a:p>
                <a:endParaRPr lang="en-US"/>
              </a:p>
            </p:txBody>
          </p:sp>
          <p:sp>
            <p:nvSpPr>
              <p:cNvPr id="187828" name="Line 689"/>
              <p:cNvSpPr>
                <a:spLocks noChangeAspect="1" noChangeShapeType="1"/>
              </p:cNvSpPr>
              <p:nvPr/>
            </p:nvSpPr>
            <p:spPr bwMode="auto">
              <a:xfrm rot="900000">
                <a:off x="1776" y="1344"/>
                <a:ext cx="68" cy="0"/>
              </a:xfrm>
              <a:prstGeom prst="line">
                <a:avLst/>
              </a:prstGeom>
              <a:noFill/>
              <a:ln w="12700">
                <a:solidFill>
                  <a:schemeClr val="tx1"/>
                </a:solidFill>
                <a:round/>
                <a:headEnd/>
                <a:tailEnd/>
              </a:ln>
            </p:spPr>
            <p:txBody>
              <a:bodyPr/>
              <a:lstStyle/>
              <a:p>
                <a:endParaRPr lang="en-US"/>
              </a:p>
            </p:txBody>
          </p:sp>
          <p:sp>
            <p:nvSpPr>
              <p:cNvPr id="187829" name="Line 690"/>
              <p:cNvSpPr>
                <a:spLocks noChangeAspect="1" noChangeShapeType="1"/>
              </p:cNvSpPr>
              <p:nvPr/>
            </p:nvSpPr>
            <p:spPr bwMode="auto">
              <a:xfrm rot="20700000" flipH="1">
                <a:off x="1776" y="1344"/>
                <a:ext cx="68" cy="0"/>
              </a:xfrm>
              <a:prstGeom prst="line">
                <a:avLst/>
              </a:prstGeom>
              <a:noFill/>
              <a:ln w="12700">
                <a:solidFill>
                  <a:schemeClr val="tx1"/>
                </a:solidFill>
                <a:round/>
                <a:headEnd/>
                <a:tailEnd/>
              </a:ln>
            </p:spPr>
            <p:txBody>
              <a:bodyPr/>
              <a:lstStyle/>
              <a:p>
                <a:endParaRPr lang="en-US"/>
              </a:p>
            </p:txBody>
          </p:sp>
        </p:grpSp>
      </p:grpSp>
      <p:grpSp>
        <p:nvGrpSpPr>
          <p:cNvPr id="187581" name="Group 691"/>
          <p:cNvGrpSpPr>
            <a:grpSpLocks/>
          </p:cNvGrpSpPr>
          <p:nvPr/>
        </p:nvGrpSpPr>
        <p:grpSpPr bwMode="auto">
          <a:xfrm>
            <a:off x="2895600" y="5762625"/>
            <a:ext cx="228600" cy="228600"/>
            <a:chOff x="1632" y="912"/>
            <a:chExt cx="144" cy="144"/>
          </a:xfrm>
        </p:grpSpPr>
        <p:sp>
          <p:nvSpPr>
            <p:cNvPr id="187821" name="AutoShape 692"/>
            <p:cNvSpPr>
              <a:spLocks noChangeArrowheads="1"/>
            </p:cNvSpPr>
            <p:nvPr/>
          </p:nvSpPr>
          <p:spPr bwMode="auto">
            <a:xfrm>
              <a:off x="1632" y="91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822" name="Oval 693"/>
            <p:cNvSpPr>
              <a:spLocks noChangeArrowheads="1"/>
            </p:cNvSpPr>
            <p:nvPr/>
          </p:nvSpPr>
          <p:spPr bwMode="auto">
            <a:xfrm>
              <a:off x="1719" y="993"/>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7823" name="Oval 694"/>
            <p:cNvSpPr>
              <a:spLocks noChangeArrowheads="1"/>
            </p:cNvSpPr>
            <p:nvPr/>
          </p:nvSpPr>
          <p:spPr bwMode="auto">
            <a:xfrm>
              <a:off x="1674" y="993"/>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7824" name="Freeform 695"/>
            <p:cNvSpPr>
              <a:spLocks/>
            </p:cNvSpPr>
            <p:nvPr/>
          </p:nvSpPr>
          <p:spPr bwMode="auto">
            <a:xfrm>
              <a:off x="1656" y="959"/>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grpSp>
        <p:nvGrpSpPr>
          <p:cNvPr id="187582" name="Group 696"/>
          <p:cNvGrpSpPr>
            <a:grpSpLocks noChangeAspect="1"/>
          </p:cNvGrpSpPr>
          <p:nvPr/>
        </p:nvGrpSpPr>
        <p:grpSpPr bwMode="auto">
          <a:xfrm>
            <a:off x="2570163" y="5791200"/>
            <a:ext cx="173037" cy="173038"/>
            <a:chOff x="1632" y="912"/>
            <a:chExt cx="144" cy="144"/>
          </a:xfrm>
        </p:grpSpPr>
        <p:sp>
          <p:nvSpPr>
            <p:cNvPr id="187817" name="AutoShape 697"/>
            <p:cNvSpPr>
              <a:spLocks noChangeAspect="1" noChangeArrowheads="1"/>
            </p:cNvSpPr>
            <p:nvPr/>
          </p:nvSpPr>
          <p:spPr bwMode="auto">
            <a:xfrm>
              <a:off x="1632" y="91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818" name="Oval 698"/>
            <p:cNvSpPr>
              <a:spLocks noChangeAspect="1" noChangeArrowheads="1"/>
            </p:cNvSpPr>
            <p:nvPr/>
          </p:nvSpPr>
          <p:spPr bwMode="auto">
            <a:xfrm>
              <a:off x="1719" y="993"/>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7819" name="Oval 699"/>
            <p:cNvSpPr>
              <a:spLocks noChangeAspect="1" noChangeArrowheads="1"/>
            </p:cNvSpPr>
            <p:nvPr/>
          </p:nvSpPr>
          <p:spPr bwMode="auto">
            <a:xfrm>
              <a:off x="1674" y="993"/>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87820" name="Freeform 700"/>
            <p:cNvSpPr>
              <a:spLocks noChangeAspect="1"/>
            </p:cNvSpPr>
            <p:nvPr/>
          </p:nvSpPr>
          <p:spPr bwMode="auto">
            <a:xfrm>
              <a:off x="1656" y="959"/>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sp>
        <p:nvSpPr>
          <p:cNvPr id="187583" name="Text Box 701"/>
          <p:cNvSpPr txBox="1">
            <a:spLocks noChangeArrowheads="1"/>
          </p:cNvSpPr>
          <p:nvPr/>
        </p:nvSpPr>
        <p:spPr bwMode="auto">
          <a:xfrm>
            <a:off x="7391400" y="5524500"/>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NBC CACHE</a:t>
            </a:r>
            <a:endParaRPr lang="en-US" sz="900" b="1"/>
          </a:p>
        </p:txBody>
      </p:sp>
      <p:grpSp>
        <p:nvGrpSpPr>
          <p:cNvPr id="187584" name="Group 702"/>
          <p:cNvGrpSpPr>
            <a:grpSpLocks/>
          </p:cNvGrpSpPr>
          <p:nvPr/>
        </p:nvGrpSpPr>
        <p:grpSpPr bwMode="auto">
          <a:xfrm>
            <a:off x="7467600" y="5543550"/>
            <a:ext cx="228600" cy="228600"/>
            <a:chOff x="4224" y="3696"/>
            <a:chExt cx="144" cy="144"/>
          </a:xfrm>
        </p:grpSpPr>
        <p:grpSp>
          <p:nvGrpSpPr>
            <p:cNvPr id="187808" name="Group 703"/>
            <p:cNvGrpSpPr>
              <a:grpSpLocks/>
            </p:cNvGrpSpPr>
            <p:nvPr/>
          </p:nvGrpSpPr>
          <p:grpSpPr bwMode="auto">
            <a:xfrm>
              <a:off x="4224" y="3696"/>
              <a:ext cx="144" cy="144"/>
              <a:chOff x="1392" y="1632"/>
              <a:chExt cx="144" cy="144"/>
            </a:xfrm>
          </p:grpSpPr>
          <p:sp>
            <p:nvSpPr>
              <p:cNvPr id="187810" name="AutoShape 704"/>
              <p:cNvSpPr>
                <a:spLocks noChangeArrowheads="1"/>
              </p:cNvSpPr>
              <p:nvPr/>
            </p:nvSpPr>
            <p:spPr bwMode="auto">
              <a:xfrm>
                <a:off x="1392" y="1632"/>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811" name="Group 705"/>
              <p:cNvGrpSpPr>
                <a:grpSpLocks/>
              </p:cNvGrpSpPr>
              <p:nvPr/>
            </p:nvGrpSpPr>
            <p:grpSpPr bwMode="auto">
              <a:xfrm>
                <a:off x="1452" y="1680"/>
                <a:ext cx="60" cy="65"/>
                <a:chOff x="1168" y="1680"/>
                <a:chExt cx="60" cy="65"/>
              </a:xfrm>
            </p:grpSpPr>
            <p:sp>
              <p:nvSpPr>
                <p:cNvPr id="187815" name="Oval 706"/>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816" name="Arc 707"/>
                <p:cNvSpPr>
                  <a:spLocks/>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812" name="Group 708"/>
              <p:cNvGrpSpPr>
                <a:grpSpLocks/>
              </p:cNvGrpSpPr>
              <p:nvPr/>
            </p:nvGrpSpPr>
            <p:grpSpPr bwMode="auto">
              <a:xfrm>
                <a:off x="1418" y="1682"/>
                <a:ext cx="60" cy="64"/>
                <a:chOff x="1126" y="1682"/>
                <a:chExt cx="60" cy="64"/>
              </a:xfrm>
            </p:grpSpPr>
            <p:sp>
              <p:nvSpPr>
                <p:cNvPr id="187813" name="Oval 709"/>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814" name="Arc 710"/>
                <p:cNvSpPr>
                  <a:spLocks/>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sp>
          <p:nvSpPr>
            <p:cNvPr id="187809" name="Line 711"/>
            <p:cNvSpPr>
              <a:spLocks noChangeShapeType="1"/>
            </p:cNvSpPr>
            <p:nvPr/>
          </p:nvSpPr>
          <p:spPr bwMode="auto">
            <a:xfrm>
              <a:off x="4266" y="3808"/>
              <a:ext cx="58" cy="0"/>
            </a:xfrm>
            <a:prstGeom prst="line">
              <a:avLst/>
            </a:prstGeom>
            <a:noFill/>
            <a:ln w="12700">
              <a:solidFill>
                <a:schemeClr val="tx1"/>
              </a:solidFill>
              <a:round/>
              <a:headEnd/>
              <a:tailEnd/>
            </a:ln>
          </p:spPr>
          <p:txBody>
            <a:bodyPr/>
            <a:lstStyle/>
            <a:p>
              <a:endParaRPr lang="en-US"/>
            </a:p>
          </p:txBody>
        </p:sp>
      </p:grpSp>
      <p:grpSp>
        <p:nvGrpSpPr>
          <p:cNvPr id="187585" name="Group 712"/>
          <p:cNvGrpSpPr>
            <a:grpSpLocks noChangeAspect="1"/>
          </p:cNvGrpSpPr>
          <p:nvPr/>
        </p:nvGrpSpPr>
        <p:grpSpPr bwMode="auto">
          <a:xfrm>
            <a:off x="7142163" y="5562600"/>
            <a:ext cx="173037" cy="173038"/>
            <a:chOff x="4224" y="3696"/>
            <a:chExt cx="144" cy="144"/>
          </a:xfrm>
        </p:grpSpPr>
        <p:grpSp>
          <p:nvGrpSpPr>
            <p:cNvPr id="187799" name="Group 713"/>
            <p:cNvGrpSpPr>
              <a:grpSpLocks noChangeAspect="1"/>
            </p:cNvGrpSpPr>
            <p:nvPr/>
          </p:nvGrpSpPr>
          <p:grpSpPr bwMode="auto">
            <a:xfrm>
              <a:off x="4224" y="3696"/>
              <a:ext cx="144" cy="144"/>
              <a:chOff x="1392" y="1632"/>
              <a:chExt cx="144" cy="144"/>
            </a:xfrm>
          </p:grpSpPr>
          <p:sp>
            <p:nvSpPr>
              <p:cNvPr id="187801" name="AutoShape 714"/>
              <p:cNvSpPr>
                <a:spLocks noChangeAspect="1" noChangeArrowheads="1"/>
              </p:cNvSpPr>
              <p:nvPr/>
            </p:nvSpPr>
            <p:spPr bwMode="auto">
              <a:xfrm>
                <a:off x="1392" y="1632"/>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802" name="Group 715"/>
              <p:cNvGrpSpPr>
                <a:grpSpLocks noChangeAspect="1"/>
              </p:cNvGrpSpPr>
              <p:nvPr/>
            </p:nvGrpSpPr>
            <p:grpSpPr bwMode="auto">
              <a:xfrm>
                <a:off x="1452" y="1680"/>
                <a:ext cx="60" cy="65"/>
                <a:chOff x="1168" y="1680"/>
                <a:chExt cx="60" cy="65"/>
              </a:xfrm>
            </p:grpSpPr>
            <p:sp>
              <p:nvSpPr>
                <p:cNvPr id="187806" name="Oval 716"/>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807" name="Arc 717"/>
                <p:cNvSpPr>
                  <a:spLocks noChangeAspect="1"/>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87803" name="Group 718"/>
              <p:cNvGrpSpPr>
                <a:grpSpLocks noChangeAspect="1"/>
              </p:cNvGrpSpPr>
              <p:nvPr/>
            </p:nvGrpSpPr>
            <p:grpSpPr bwMode="auto">
              <a:xfrm>
                <a:off x="1418" y="1682"/>
                <a:ext cx="60" cy="64"/>
                <a:chOff x="1126" y="1682"/>
                <a:chExt cx="60" cy="64"/>
              </a:xfrm>
            </p:grpSpPr>
            <p:sp>
              <p:nvSpPr>
                <p:cNvPr id="187804" name="Oval 719"/>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7805" name="Arc 720"/>
                <p:cNvSpPr>
                  <a:spLocks noChangeAspect="1"/>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sp>
          <p:nvSpPr>
            <p:cNvPr id="187800" name="Line 721"/>
            <p:cNvSpPr>
              <a:spLocks noChangeAspect="1" noChangeShapeType="1"/>
            </p:cNvSpPr>
            <p:nvPr/>
          </p:nvSpPr>
          <p:spPr bwMode="auto">
            <a:xfrm>
              <a:off x="4266" y="3808"/>
              <a:ext cx="58" cy="0"/>
            </a:xfrm>
            <a:prstGeom prst="line">
              <a:avLst/>
            </a:prstGeom>
            <a:noFill/>
            <a:ln w="12700">
              <a:solidFill>
                <a:schemeClr val="tx1"/>
              </a:solidFill>
              <a:round/>
              <a:headEnd/>
              <a:tailEnd/>
            </a:ln>
          </p:spPr>
          <p:txBody>
            <a:bodyPr/>
            <a:lstStyle/>
            <a:p>
              <a:endParaRPr lang="en-US"/>
            </a:p>
          </p:txBody>
        </p:sp>
      </p:grpSp>
      <p:grpSp>
        <p:nvGrpSpPr>
          <p:cNvPr id="187586" name="Group 722"/>
          <p:cNvGrpSpPr>
            <a:grpSpLocks/>
          </p:cNvGrpSpPr>
          <p:nvPr/>
        </p:nvGrpSpPr>
        <p:grpSpPr bwMode="auto">
          <a:xfrm>
            <a:off x="2066925" y="3567113"/>
            <a:ext cx="241300" cy="211137"/>
            <a:chOff x="1288" y="2254"/>
            <a:chExt cx="152" cy="133"/>
          </a:xfrm>
        </p:grpSpPr>
        <p:grpSp>
          <p:nvGrpSpPr>
            <p:cNvPr id="187791" name="Group 723"/>
            <p:cNvGrpSpPr>
              <a:grpSpLocks/>
            </p:cNvGrpSpPr>
            <p:nvPr/>
          </p:nvGrpSpPr>
          <p:grpSpPr bwMode="auto">
            <a:xfrm>
              <a:off x="1303" y="2256"/>
              <a:ext cx="137" cy="131"/>
              <a:chOff x="1141" y="2248"/>
              <a:chExt cx="137" cy="131"/>
            </a:xfrm>
          </p:grpSpPr>
          <p:sp>
            <p:nvSpPr>
              <p:cNvPr id="187793" name="AutoShape 724"/>
              <p:cNvSpPr>
                <a:spLocks noChangeAspect="1" noChangeArrowheads="1"/>
              </p:cNvSpPr>
              <p:nvPr/>
            </p:nvSpPr>
            <p:spPr bwMode="auto">
              <a:xfrm>
                <a:off x="1156" y="2271"/>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7794" name="Text Box 725"/>
              <p:cNvSpPr txBox="1">
                <a:spLocks noChangeAspect="1" noChangeArrowheads="1"/>
              </p:cNvSpPr>
              <p:nvPr/>
            </p:nvSpPr>
            <p:spPr bwMode="auto">
              <a:xfrm>
                <a:off x="1141" y="2248"/>
                <a:ext cx="137" cy="96"/>
              </a:xfrm>
              <a:prstGeom prst="rect">
                <a:avLst/>
              </a:prstGeom>
              <a:noFill/>
              <a:ln w="9525">
                <a:noFill/>
                <a:miter lim="800000"/>
                <a:headEnd/>
                <a:tailEnd/>
              </a:ln>
            </p:spPr>
            <p:txBody>
              <a:bodyPr wrap="none">
                <a:spAutoFit/>
              </a:bodyPr>
              <a:lstStyle/>
              <a:p>
                <a:r>
                  <a:rPr lang="en-US" sz="400"/>
                  <a:t>S</a:t>
                </a:r>
              </a:p>
            </p:txBody>
          </p:sp>
          <p:grpSp>
            <p:nvGrpSpPr>
              <p:cNvPr id="187795" name="Group 726"/>
              <p:cNvGrpSpPr>
                <a:grpSpLocks noChangeAspect="1"/>
              </p:cNvGrpSpPr>
              <p:nvPr/>
            </p:nvGrpSpPr>
            <p:grpSpPr bwMode="auto">
              <a:xfrm>
                <a:off x="1193" y="2309"/>
                <a:ext cx="31" cy="58"/>
                <a:chOff x="1488" y="3312"/>
                <a:chExt cx="41" cy="77"/>
              </a:xfrm>
            </p:grpSpPr>
            <p:sp>
              <p:nvSpPr>
                <p:cNvPr id="187796" name="Line 727"/>
                <p:cNvSpPr>
                  <a:spLocks noChangeAspect="1" noChangeShapeType="1"/>
                </p:cNvSpPr>
                <p:nvPr/>
              </p:nvSpPr>
              <p:spPr bwMode="auto">
                <a:xfrm>
                  <a:off x="1506" y="3312"/>
                  <a:ext cx="23" cy="23"/>
                </a:xfrm>
                <a:prstGeom prst="line">
                  <a:avLst/>
                </a:prstGeom>
                <a:noFill/>
                <a:ln w="12700">
                  <a:solidFill>
                    <a:schemeClr val="tx1"/>
                  </a:solidFill>
                  <a:round/>
                  <a:headEnd/>
                  <a:tailEnd/>
                </a:ln>
              </p:spPr>
              <p:txBody>
                <a:bodyPr/>
                <a:lstStyle/>
                <a:p>
                  <a:endParaRPr lang="en-US"/>
                </a:p>
              </p:txBody>
            </p:sp>
            <p:sp>
              <p:nvSpPr>
                <p:cNvPr id="187797" name="Line 728"/>
                <p:cNvSpPr>
                  <a:spLocks noChangeAspect="1" noChangeShapeType="1"/>
                </p:cNvSpPr>
                <p:nvPr/>
              </p:nvSpPr>
              <p:spPr bwMode="auto">
                <a:xfrm rot="5400000">
                  <a:off x="1488" y="3313"/>
                  <a:ext cx="23" cy="23"/>
                </a:xfrm>
                <a:prstGeom prst="line">
                  <a:avLst/>
                </a:prstGeom>
                <a:noFill/>
                <a:ln w="12700">
                  <a:solidFill>
                    <a:schemeClr val="tx1"/>
                  </a:solidFill>
                  <a:round/>
                  <a:headEnd/>
                  <a:tailEnd/>
                </a:ln>
              </p:spPr>
              <p:txBody>
                <a:bodyPr/>
                <a:lstStyle/>
                <a:p>
                  <a:endParaRPr lang="en-US"/>
                </a:p>
              </p:txBody>
            </p:sp>
            <p:sp>
              <p:nvSpPr>
                <p:cNvPr id="187798" name="Line 729"/>
                <p:cNvSpPr>
                  <a:spLocks noChangeAspect="1" noChangeShapeType="1"/>
                </p:cNvSpPr>
                <p:nvPr/>
              </p:nvSpPr>
              <p:spPr bwMode="auto">
                <a:xfrm>
                  <a:off x="1510" y="3314"/>
                  <a:ext cx="0" cy="75"/>
                </a:xfrm>
                <a:prstGeom prst="line">
                  <a:avLst/>
                </a:prstGeom>
                <a:noFill/>
                <a:ln w="12700">
                  <a:solidFill>
                    <a:schemeClr val="tx1"/>
                  </a:solidFill>
                  <a:round/>
                  <a:headEnd/>
                  <a:tailEnd/>
                </a:ln>
              </p:spPr>
              <p:txBody>
                <a:bodyPr/>
                <a:lstStyle/>
                <a:p>
                  <a:endParaRPr lang="en-US"/>
                </a:p>
              </p:txBody>
            </p:sp>
          </p:grpSp>
        </p:grpSp>
        <p:sp>
          <p:nvSpPr>
            <p:cNvPr id="187792" name="Rectangle 730"/>
            <p:cNvSpPr>
              <a:spLocks noChangeArrowheads="1"/>
            </p:cNvSpPr>
            <p:nvPr/>
          </p:nvSpPr>
          <p:spPr bwMode="auto">
            <a:xfrm>
              <a:off x="1288" y="2254"/>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sp>
        <p:nvSpPr>
          <p:cNvPr id="187587" name="Rectangle 731"/>
          <p:cNvSpPr>
            <a:spLocks noChangeArrowheads="1"/>
          </p:cNvSpPr>
          <p:nvPr/>
        </p:nvSpPr>
        <p:spPr bwMode="auto">
          <a:xfrm>
            <a:off x="2209800" y="5410200"/>
            <a:ext cx="84138" cy="80963"/>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87588" name="Group 732"/>
          <p:cNvGrpSpPr>
            <a:grpSpLocks/>
          </p:cNvGrpSpPr>
          <p:nvPr/>
        </p:nvGrpSpPr>
        <p:grpSpPr bwMode="auto">
          <a:xfrm>
            <a:off x="2298700" y="1079500"/>
            <a:ext cx="215900" cy="215900"/>
            <a:chOff x="1448" y="680"/>
            <a:chExt cx="136" cy="136"/>
          </a:xfrm>
        </p:grpSpPr>
        <p:grpSp>
          <p:nvGrpSpPr>
            <p:cNvPr id="187781" name="Group 733"/>
            <p:cNvGrpSpPr>
              <a:grpSpLocks noChangeAspect="1"/>
            </p:cNvGrpSpPr>
            <p:nvPr/>
          </p:nvGrpSpPr>
          <p:grpSpPr bwMode="auto">
            <a:xfrm>
              <a:off x="1476" y="708"/>
              <a:ext cx="108" cy="108"/>
              <a:chOff x="1584" y="3168"/>
              <a:chExt cx="144" cy="144"/>
            </a:xfrm>
          </p:grpSpPr>
          <p:sp>
            <p:nvSpPr>
              <p:cNvPr id="187783" name="AutoShape 734"/>
              <p:cNvSpPr>
                <a:spLocks noChangeAspect="1" noChangeArrowheads="1"/>
              </p:cNvSpPr>
              <p:nvPr/>
            </p:nvSpPr>
            <p:spPr bwMode="auto">
              <a:xfrm>
                <a:off x="1584" y="3168"/>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sp>
            <p:nvSpPr>
              <p:cNvPr id="187784" name="Line 735"/>
              <p:cNvSpPr>
                <a:spLocks noChangeAspect="1" noChangeShapeType="1"/>
              </p:cNvSpPr>
              <p:nvPr/>
            </p:nvSpPr>
            <p:spPr bwMode="auto">
              <a:xfrm>
                <a:off x="1632" y="3256"/>
                <a:ext cx="46" cy="0"/>
              </a:xfrm>
              <a:prstGeom prst="line">
                <a:avLst/>
              </a:prstGeom>
              <a:noFill/>
              <a:ln w="12700">
                <a:solidFill>
                  <a:schemeClr val="tx1"/>
                </a:solidFill>
                <a:round/>
                <a:headEnd/>
                <a:tailEnd/>
              </a:ln>
            </p:spPr>
            <p:txBody>
              <a:bodyPr/>
              <a:lstStyle/>
              <a:p>
                <a:endParaRPr lang="en-US"/>
              </a:p>
            </p:txBody>
          </p:sp>
          <p:grpSp>
            <p:nvGrpSpPr>
              <p:cNvPr id="187785" name="Group 736"/>
              <p:cNvGrpSpPr>
                <a:grpSpLocks noChangeAspect="1"/>
              </p:cNvGrpSpPr>
              <p:nvPr/>
            </p:nvGrpSpPr>
            <p:grpSpPr bwMode="auto">
              <a:xfrm>
                <a:off x="1634" y="3200"/>
                <a:ext cx="41" cy="52"/>
                <a:chOff x="1730" y="3323"/>
                <a:chExt cx="41" cy="52"/>
              </a:xfrm>
            </p:grpSpPr>
            <p:sp>
              <p:nvSpPr>
                <p:cNvPr id="187788" name="Line 737"/>
                <p:cNvSpPr>
                  <a:spLocks noChangeAspect="1"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7789" name="Line 738"/>
                <p:cNvSpPr>
                  <a:spLocks noChangeAspect="1"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7790" name="Line 739"/>
                <p:cNvSpPr>
                  <a:spLocks noChangeAspect="1"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7786" name="Oval 740"/>
              <p:cNvSpPr>
                <a:spLocks noChangeAspect="1" noChangeArrowheads="1"/>
              </p:cNvSpPr>
              <p:nvPr/>
            </p:nvSpPr>
            <p:spPr bwMode="auto">
              <a:xfrm>
                <a:off x="1663" y="3256"/>
                <a:ext cx="17" cy="17"/>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87" name="Oval 741"/>
              <p:cNvSpPr>
                <a:spLocks noChangeAspect="1" noChangeArrowheads="1"/>
              </p:cNvSpPr>
              <p:nvPr/>
            </p:nvSpPr>
            <p:spPr bwMode="auto">
              <a:xfrm>
                <a:off x="1630" y="3256"/>
                <a:ext cx="17" cy="17"/>
              </a:xfrm>
              <a:prstGeom prst="ellipse">
                <a:avLst/>
              </a:prstGeom>
              <a:solidFill>
                <a:srgbClr val="FF3300"/>
              </a:solidFill>
              <a:ln w="12700">
                <a:solidFill>
                  <a:schemeClr val="tx1"/>
                </a:solidFill>
                <a:round/>
                <a:headEnd/>
                <a:tailEnd/>
              </a:ln>
            </p:spPr>
            <p:txBody>
              <a:bodyPr wrap="none" anchor="ctr"/>
              <a:lstStyle/>
              <a:p>
                <a:endParaRPr lang="en-US"/>
              </a:p>
            </p:txBody>
          </p:sp>
        </p:grpSp>
        <p:sp>
          <p:nvSpPr>
            <p:cNvPr id="187782" name="Rectangle 742"/>
            <p:cNvSpPr>
              <a:spLocks noChangeArrowheads="1"/>
            </p:cNvSpPr>
            <p:nvPr/>
          </p:nvSpPr>
          <p:spPr bwMode="auto">
            <a:xfrm>
              <a:off x="1448" y="680"/>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589" name="Group 743"/>
          <p:cNvGrpSpPr>
            <a:grpSpLocks/>
          </p:cNvGrpSpPr>
          <p:nvPr/>
        </p:nvGrpSpPr>
        <p:grpSpPr bwMode="auto">
          <a:xfrm>
            <a:off x="2057400" y="5743575"/>
            <a:ext cx="219075" cy="219075"/>
            <a:chOff x="1254" y="3618"/>
            <a:chExt cx="138" cy="138"/>
          </a:xfrm>
        </p:grpSpPr>
        <p:grpSp>
          <p:nvGrpSpPr>
            <p:cNvPr id="187773" name="Group 744"/>
            <p:cNvGrpSpPr>
              <a:grpSpLocks noChangeAspect="1"/>
            </p:cNvGrpSpPr>
            <p:nvPr/>
          </p:nvGrpSpPr>
          <p:grpSpPr bwMode="auto">
            <a:xfrm>
              <a:off x="1284" y="3648"/>
              <a:ext cx="108" cy="108"/>
              <a:chOff x="1680" y="2832"/>
              <a:chExt cx="144" cy="144"/>
            </a:xfrm>
          </p:grpSpPr>
          <p:sp>
            <p:nvSpPr>
              <p:cNvPr id="187775" name="AutoShape 745"/>
              <p:cNvSpPr>
                <a:spLocks noChangeAspect="1" noChangeArrowheads="1"/>
              </p:cNvSpPr>
              <p:nvPr/>
            </p:nvSpPr>
            <p:spPr bwMode="auto">
              <a:xfrm>
                <a:off x="1680" y="283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76" name="Group 746"/>
              <p:cNvGrpSpPr>
                <a:grpSpLocks noChangeAspect="1"/>
              </p:cNvGrpSpPr>
              <p:nvPr/>
            </p:nvGrpSpPr>
            <p:grpSpPr bwMode="auto">
              <a:xfrm>
                <a:off x="1728" y="2859"/>
                <a:ext cx="46" cy="95"/>
                <a:chOff x="1826" y="2956"/>
                <a:chExt cx="46" cy="95"/>
              </a:xfrm>
            </p:grpSpPr>
            <p:sp>
              <p:nvSpPr>
                <p:cNvPr id="187778" name="Oval 747"/>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79" name="Line 748"/>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80" name="Line 749"/>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77" name="Line 750"/>
              <p:cNvSpPr>
                <a:spLocks noChangeAspect="1" noChangeShapeType="1"/>
              </p:cNvSpPr>
              <p:nvPr/>
            </p:nvSpPr>
            <p:spPr bwMode="auto">
              <a:xfrm>
                <a:off x="1714" y="2868"/>
                <a:ext cx="75" cy="75"/>
              </a:xfrm>
              <a:prstGeom prst="line">
                <a:avLst/>
              </a:prstGeom>
              <a:noFill/>
              <a:ln w="12700">
                <a:solidFill>
                  <a:schemeClr val="tx1"/>
                </a:solidFill>
                <a:round/>
                <a:headEnd/>
                <a:tailEnd/>
              </a:ln>
            </p:spPr>
            <p:txBody>
              <a:bodyPr/>
              <a:lstStyle/>
              <a:p>
                <a:endParaRPr lang="en-US"/>
              </a:p>
            </p:txBody>
          </p:sp>
        </p:grpSp>
        <p:sp>
          <p:nvSpPr>
            <p:cNvPr id="187774" name="Rectangle 751"/>
            <p:cNvSpPr>
              <a:spLocks noChangeAspect="1" noChangeArrowheads="1"/>
            </p:cNvSpPr>
            <p:nvPr/>
          </p:nvSpPr>
          <p:spPr bwMode="auto">
            <a:xfrm>
              <a:off x="1254" y="3618"/>
              <a:ext cx="52" cy="52"/>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590" name="Group 752"/>
          <p:cNvGrpSpPr>
            <a:grpSpLocks/>
          </p:cNvGrpSpPr>
          <p:nvPr/>
        </p:nvGrpSpPr>
        <p:grpSpPr bwMode="auto">
          <a:xfrm>
            <a:off x="2317750" y="4678363"/>
            <a:ext cx="215900" cy="217487"/>
            <a:chOff x="1460" y="2947"/>
            <a:chExt cx="136" cy="137"/>
          </a:xfrm>
        </p:grpSpPr>
        <p:sp>
          <p:nvSpPr>
            <p:cNvPr id="187766" name="Rectangle 753"/>
            <p:cNvSpPr>
              <a:spLocks noChangeArrowheads="1"/>
            </p:cNvSpPr>
            <p:nvPr/>
          </p:nvSpPr>
          <p:spPr bwMode="auto">
            <a:xfrm>
              <a:off x="1460" y="2947"/>
              <a:ext cx="53" cy="51"/>
            </a:xfrm>
            <a:prstGeom prst="rect">
              <a:avLst/>
            </a:prstGeom>
            <a:solidFill>
              <a:srgbClr val="FFFF00"/>
            </a:solidFill>
            <a:ln w="9525">
              <a:solidFill>
                <a:schemeClr val="tx1"/>
              </a:solidFill>
              <a:miter lim="800000"/>
              <a:headEnd/>
              <a:tailEnd/>
            </a:ln>
          </p:spPr>
          <p:txBody>
            <a:bodyPr wrap="none" anchor="ctr"/>
            <a:lstStyle/>
            <a:p>
              <a:pPr algn="ctr"/>
              <a:r>
                <a:rPr lang="en-US" sz="700"/>
                <a:t>1</a:t>
              </a:r>
            </a:p>
          </p:txBody>
        </p:sp>
        <p:grpSp>
          <p:nvGrpSpPr>
            <p:cNvPr id="187767" name="Group 754"/>
            <p:cNvGrpSpPr>
              <a:grpSpLocks noChangeAspect="1"/>
            </p:cNvGrpSpPr>
            <p:nvPr/>
          </p:nvGrpSpPr>
          <p:grpSpPr bwMode="auto">
            <a:xfrm>
              <a:off x="1488" y="2976"/>
              <a:ext cx="108" cy="108"/>
              <a:chOff x="1776" y="1776"/>
              <a:chExt cx="144" cy="144"/>
            </a:xfrm>
          </p:grpSpPr>
          <p:sp>
            <p:nvSpPr>
              <p:cNvPr id="187768" name="AutoShape 755"/>
              <p:cNvSpPr>
                <a:spLocks noChangeAspect="1" noChangeArrowheads="1"/>
              </p:cNvSpPr>
              <p:nvPr/>
            </p:nvSpPr>
            <p:spPr bwMode="auto">
              <a:xfrm>
                <a:off x="1776" y="1776"/>
                <a:ext cx="144" cy="144"/>
              </a:xfrm>
              <a:prstGeom prst="diamond">
                <a:avLst/>
              </a:prstGeom>
              <a:solidFill>
                <a:srgbClr val="FFFF00"/>
              </a:solidFill>
              <a:ln w="12700">
                <a:solidFill>
                  <a:schemeClr val="tx1"/>
                </a:solidFill>
                <a:miter lim="800000"/>
                <a:headEnd/>
                <a:tailEnd/>
              </a:ln>
            </p:spPr>
            <p:txBody>
              <a:bodyPr wrap="none" anchor="ctr"/>
              <a:lstStyle/>
              <a:p>
                <a:endParaRPr lang="en-US"/>
              </a:p>
            </p:txBody>
          </p:sp>
          <p:grpSp>
            <p:nvGrpSpPr>
              <p:cNvPr id="187769" name="Group 756"/>
              <p:cNvGrpSpPr>
                <a:grpSpLocks noChangeAspect="1"/>
              </p:cNvGrpSpPr>
              <p:nvPr/>
            </p:nvGrpSpPr>
            <p:grpSpPr bwMode="auto">
              <a:xfrm>
                <a:off x="1822" y="1855"/>
                <a:ext cx="50" cy="17"/>
                <a:chOff x="1772" y="3560"/>
                <a:chExt cx="50" cy="17"/>
              </a:xfrm>
            </p:grpSpPr>
            <p:sp>
              <p:nvSpPr>
                <p:cNvPr id="187770" name="Line 757"/>
                <p:cNvSpPr>
                  <a:spLocks noChangeAspect="1"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87771" name="Oval 758"/>
                <p:cNvSpPr>
                  <a:spLocks noChangeAspect="1" noChangeArrowheads="1"/>
                </p:cNvSpPr>
                <p:nvPr/>
              </p:nvSpPr>
              <p:spPr bwMode="auto">
                <a:xfrm>
                  <a:off x="1805" y="3560"/>
                  <a:ext cx="17" cy="17"/>
                </a:xfrm>
                <a:prstGeom prst="ellipse">
                  <a:avLst/>
                </a:prstGeom>
                <a:solidFill>
                  <a:srgbClr val="FFFF00"/>
                </a:solidFill>
                <a:ln w="12700">
                  <a:solidFill>
                    <a:schemeClr val="tx1"/>
                  </a:solidFill>
                  <a:round/>
                  <a:headEnd/>
                  <a:tailEnd/>
                </a:ln>
              </p:spPr>
              <p:txBody>
                <a:bodyPr wrap="none" anchor="ctr"/>
                <a:lstStyle/>
                <a:p>
                  <a:endParaRPr lang="en-US"/>
                </a:p>
              </p:txBody>
            </p:sp>
            <p:sp>
              <p:nvSpPr>
                <p:cNvPr id="187772" name="Oval 759"/>
                <p:cNvSpPr>
                  <a:spLocks noChangeAspect="1" noChangeArrowheads="1"/>
                </p:cNvSpPr>
                <p:nvPr/>
              </p:nvSpPr>
              <p:spPr bwMode="auto">
                <a:xfrm>
                  <a:off x="1772" y="3560"/>
                  <a:ext cx="17" cy="17"/>
                </a:xfrm>
                <a:prstGeom prst="ellipse">
                  <a:avLst/>
                </a:prstGeom>
                <a:solidFill>
                  <a:srgbClr val="FFFF00"/>
                </a:solidFill>
                <a:ln w="12700">
                  <a:solidFill>
                    <a:schemeClr val="tx1"/>
                  </a:solidFill>
                  <a:round/>
                  <a:headEnd/>
                  <a:tailEnd/>
                </a:ln>
              </p:spPr>
              <p:txBody>
                <a:bodyPr wrap="none" anchor="ctr"/>
                <a:lstStyle/>
                <a:p>
                  <a:endParaRPr lang="en-US"/>
                </a:p>
              </p:txBody>
            </p:sp>
          </p:grpSp>
        </p:grpSp>
      </p:grpSp>
      <p:grpSp>
        <p:nvGrpSpPr>
          <p:cNvPr id="187591" name="Group 760"/>
          <p:cNvGrpSpPr>
            <a:grpSpLocks/>
          </p:cNvGrpSpPr>
          <p:nvPr/>
        </p:nvGrpSpPr>
        <p:grpSpPr bwMode="auto">
          <a:xfrm>
            <a:off x="2030413" y="6296025"/>
            <a:ext cx="239712" cy="217488"/>
            <a:chOff x="1279" y="3966"/>
            <a:chExt cx="151" cy="137"/>
          </a:xfrm>
        </p:grpSpPr>
        <p:sp>
          <p:nvSpPr>
            <p:cNvPr id="187759" name="AutoShape 761"/>
            <p:cNvSpPr>
              <a:spLocks noChangeAspect="1" noChangeArrowheads="1"/>
            </p:cNvSpPr>
            <p:nvPr/>
          </p:nvSpPr>
          <p:spPr bwMode="auto">
            <a:xfrm>
              <a:off x="1307" y="3995"/>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60" name="Group 762"/>
            <p:cNvGrpSpPr>
              <a:grpSpLocks noChangeAspect="1"/>
            </p:cNvGrpSpPr>
            <p:nvPr/>
          </p:nvGrpSpPr>
          <p:grpSpPr bwMode="auto">
            <a:xfrm>
              <a:off x="1347" y="4035"/>
              <a:ext cx="27" cy="57"/>
              <a:chOff x="1826" y="2956"/>
              <a:chExt cx="46" cy="95"/>
            </a:xfrm>
          </p:grpSpPr>
          <p:sp>
            <p:nvSpPr>
              <p:cNvPr id="187763" name="Oval 763"/>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64" name="Line 764"/>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65" name="Line 765"/>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61" name="Text Box 766"/>
            <p:cNvSpPr txBox="1">
              <a:spLocks noChangeAspect="1" noChangeArrowheads="1"/>
            </p:cNvSpPr>
            <p:nvPr/>
          </p:nvSpPr>
          <p:spPr bwMode="auto">
            <a:xfrm>
              <a:off x="1293" y="3972"/>
              <a:ext cx="137" cy="96"/>
            </a:xfrm>
            <a:prstGeom prst="rect">
              <a:avLst/>
            </a:prstGeom>
            <a:noFill/>
            <a:ln w="9525">
              <a:noFill/>
              <a:miter lim="800000"/>
              <a:headEnd/>
              <a:tailEnd/>
            </a:ln>
          </p:spPr>
          <p:txBody>
            <a:bodyPr wrap="none">
              <a:spAutoFit/>
            </a:bodyPr>
            <a:lstStyle/>
            <a:p>
              <a:r>
                <a:rPr lang="en-US" sz="400"/>
                <a:t>K</a:t>
              </a:r>
            </a:p>
          </p:txBody>
        </p:sp>
        <p:sp>
          <p:nvSpPr>
            <p:cNvPr id="187762" name="Rectangle 767"/>
            <p:cNvSpPr>
              <a:spLocks noChangeArrowheads="1"/>
            </p:cNvSpPr>
            <p:nvPr/>
          </p:nvSpPr>
          <p:spPr bwMode="auto">
            <a:xfrm>
              <a:off x="1279" y="3966"/>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592" name="Group 768"/>
          <p:cNvGrpSpPr>
            <a:grpSpLocks/>
          </p:cNvGrpSpPr>
          <p:nvPr/>
        </p:nvGrpSpPr>
        <p:grpSpPr bwMode="auto">
          <a:xfrm>
            <a:off x="1785938" y="6316663"/>
            <a:ext cx="217487" cy="207962"/>
            <a:chOff x="1389" y="4068"/>
            <a:chExt cx="137" cy="131"/>
          </a:xfrm>
        </p:grpSpPr>
        <p:sp>
          <p:nvSpPr>
            <p:cNvPr id="187753" name="AutoShape 769"/>
            <p:cNvSpPr>
              <a:spLocks noChangeAspect="1" noChangeArrowheads="1"/>
            </p:cNvSpPr>
            <p:nvPr/>
          </p:nvSpPr>
          <p:spPr bwMode="auto">
            <a:xfrm>
              <a:off x="1403" y="4091"/>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54" name="Group 770"/>
            <p:cNvGrpSpPr>
              <a:grpSpLocks noChangeAspect="1"/>
            </p:cNvGrpSpPr>
            <p:nvPr/>
          </p:nvGrpSpPr>
          <p:grpSpPr bwMode="auto">
            <a:xfrm>
              <a:off x="1443" y="4131"/>
              <a:ext cx="27" cy="57"/>
              <a:chOff x="1826" y="2956"/>
              <a:chExt cx="46" cy="95"/>
            </a:xfrm>
          </p:grpSpPr>
          <p:sp>
            <p:nvSpPr>
              <p:cNvPr id="187756" name="Oval 771"/>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57" name="Line 772"/>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58" name="Line 773"/>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55" name="Text Box 774"/>
            <p:cNvSpPr txBox="1">
              <a:spLocks noChangeAspect="1" noChangeArrowheads="1"/>
            </p:cNvSpPr>
            <p:nvPr/>
          </p:nvSpPr>
          <p:spPr bwMode="auto">
            <a:xfrm>
              <a:off x="1389" y="4068"/>
              <a:ext cx="137" cy="96"/>
            </a:xfrm>
            <a:prstGeom prst="rect">
              <a:avLst/>
            </a:prstGeom>
            <a:noFill/>
            <a:ln w="9525">
              <a:noFill/>
              <a:miter lim="800000"/>
              <a:headEnd/>
              <a:tailEnd/>
            </a:ln>
          </p:spPr>
          <p:txBody>
            <a:bodyPr wrap="none">
              <a:spAutoFit/>
            </a:bodyPr>
            <a:lstStyle/>
            <a:p>
              <a:r>
                <a:rPr lang="en-US" sz="400"/>
                <a:t>K</a:t>
              </a:r>
            </a:p>
          </p:txBody>
        </p:sp>
      </p:grpSp>
      <p:grpSp>
        <p:nvGrpSpPr>
          <p:cNvPr id="187593" name="Group 775"/>
          <p:cNvGrpSpPr>
            <a:grpSpLocks/>
          </p:cNvGrpSpPr>
          <p:nvPr/>
        </p:nvGrpSpPr>
        <p:grpSpPr bwMode="auto">
          <a:xfrm>
            <a:off x="2071688" y="1323975"/>
            <a:ext cx="214312" cy="219075"/>
            <a:chOff x="1305" y="834"/>
            <a:chExt cx="135" cy="138"/>
          </a:xfrm>
        </p:grpSpPr>
        <p:grpSp>
          <p:nvGrpSpPr>
            <p:cNvPr id="187746" name="Group 776"/>
            <p:cNvGrpSpPr>
              <a:grpSpLocks noChangeAspect="1"/>
            </p:cNvGrpSpPr>
            <p:nvPr/>
          </p:nvGrpSpPr>
          <p:grpSpPr bwMode="auto">
            <a:xfrm>
              <a:off x="1332" y="864"/>
              <a:ext cx="108" cy="108"/>
              <a:chOff x="1296" y="1392"/>
              <a:chExt cx="144" cy="144"/>
            </a:xfrm>
          </p:grpSpPr>
          <p:sp>
            <p:nvSpPr>
              <p:cNvPr id="187748" name="AutoShape 777"/>
              <p:cNvSpPr>
                <a:spLocks noChangeAspect="1" noChangeArrowheads="1"/>
              </p:cNvSpPr>
              <p:nvPr/>
            </p:nvSpPr>
            <p:spPr bwMode="auto">
              <a:xfrm>
                <a:off x="1296" y="1392"/>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49" name="Group 778"/>
              <p:cNvGrpSpPr>
                <a:grpSpLocks noChangeAspect="1"/>
              </p:cNvGrpSpPr>
              <p:nvPr/>
            </p:nvGrpSpPr>
            <p:grpSpPr bwMode="auto">
              <a:xfrm>
                <a:off x="1346" y="1416"/>
                <a:ext cx="41" cy="98"/>
                <a:chOff x="1632" y="1392"/>
                <a:chExt cx="41" cy="98"/>
              </a:xfrm>
            </p:grpSpPr>
            <p:sp>
              <p:nvSpPr>
                <p:cNvPr id="187750" name="Line 779"/>
                <p:cNvSpPr>
                  <a:spLocks noChangeAspect="1" noChangeShapeType="1"/>
                </p:cNvSpPr>
                <p:nvPr/>
              </p:nvSpPr>
              <p:spPr bwMode="auto">
                <a:xfrm>
                  <a:off x="1650" y="1392"/>
                  <a:ext cx="23" cy="23"/>
                </a:xfrm>
                <a:prstGeom prst="line">
                  <a:avLst/>
                </a:prstGeom>
                <a:noFill/>
                <a:ln w="12700">
                  <a:solidFill>
                    <a:schemeClr val="tx1"/>
                  </a:solidFill>
                  <a:round/>
                  <a:headEnd/>
                  <a:tailEnd/>
                </a:ln>
              </p:spPr>
              <p:txBody>
                <a:bodyPr/>
                <a:lstStyle/>
                <a:p>
                  <a:endParaRPr lang="en-US"/>
                </a:p>
              </p:txBody>
            </p:sp>
            <p:sp>
              <p:nvSpPr>
                <p:cNvPr id="187751" name="Line 780"/>
                <p:cNvSpPr>
                  <a:spLocks noChangeAspect="1" noChangeShapeType="1"/>
                </p:cNvSpPr>
                <p:nvPr/>
              </p:nvSpPr>
              <p:spPr bwMode="auto">
                <a:xfrm rot="5400000">
                  <a:off x="1632" y="1393"/>
                  <a:ext cx="23" cy="23"/>
                </a:xfrm>
                <a:prstGeom prst="line">
                  <a:avLst/>
                </a:prstGeom>
                <a:noFill/>
                <a:ln w="12700">
                  <a:solidFill>
                    <a:schemeClr val="tx1"/>
                  </a:solidFill>
                  <a:round/>
                  <a:headEnd/>
                  <a:tailEnd/>
                </a:ln>
              </p:spPr>
              <p:txBody>
                <a:bodyPr/>
                <a:lstStyle/>
                <a:p>
                  <a:endParaRPr lang="en-US"/>
                </a:p>
              </p:txBody>
            </p:sp>
            <p:sp>
              <p:nvSpPr>
                <p:cNvPr id="187752" name="Line 781"/>
                <p:cNvSpPr>
                  <a:spLocks noChangeAspect="1" noChangeShapeType="1"/>
                </p:cNvSpPr>
                <p:nvPr/>
              </p:nvSpPr>
              <p:spPr bwMode="auto">
                <a:xfrm>
                  <a:off x="1654" y="1394"/>
                  <a:ext cx="0" cy="96"/>
                </a:xfrm>
                <a:prstGeom prst="line">
                  <a:avLst/>
                </a:prstGeom>
                <a:noFill/>
                <a:ln w="12700">
                  <a:solidFill>
                    <a:schemeClr val="tx1"/>
                  </a:solidFill>
                  <a:round/>
                  <a:headEnd/>
                  <a:tailEnd/>
                </a:ln>
              </p:spPr>
              <p:txBody>
                <a:bodyPr/>
                <a:lstStyle/>
                <a:p>
                  <a:endParaRPr lang="en-US"/>
                </a:p>
              </p:txBody>
            </p:sp>
          </p:grpSp>
        </p:grpSp>
        <p:sp>
          <p:nvSpPr>
            <p:cNvPr id="187747" name="Rectangle 782"/>
            <p:cNvSpPr>
              <a:spLocks noChangeArrowheads="1"/>
            </p:cNvSpPr>
            <p:nvPr/>
          </p:nvSpPr>
          <p:spPr bwMode="auto">
            <a:xfrm>
              <a:off x="1305" y="834"/>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594" name="Group 783"/>
          <p:cNvGrpSpPr>
            <a:grpSpLocks/>
          </p:cNvGrpSpPr>
          <p:nvPr/>
        </p:nvGrpSpPr>
        <p:grpSpPr bwMode="auto">
          <a:xfrm>
            <a:off x="2330450" y="3552825"/>
            <a:ext cx="220663" cy="217488"/>
            <a:chOff x="1458" y="2228"/>
            <a:chExt cx="139" cy="137"/>
          </a:xfrm>
        </p:grpSpPr>
        <p:sp>
          <p:nvSpPr>
            <p:cNvPr id="187736" name="Rectangle 784"/>
            <p:cNvSpPr>
              <a:spLocks noChangeArrowheads="1"/>
            </p:cNvSpPr>
            <p:nvPr/>
          </p:nvSpPr>
          <p:spPr bwMode="auto">
            <a:xfrm>
              <a:off x="1458" y="2228"/>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87737" name="Group 785"/>
            <p:cNvGrpSpPr>
              <a:grpSpLocks noChangeAspect="1"/>
            </p:cNvGrpSpPr>
            <p:nvPr/>
          </p:nvGrpSpPr>
          <p:grpSpPr bwMode="auto">
            <a:xfrm>
              <a:off x="1488" y="2256"/>
              <a:ext cx="109" cy="109"/>
              <a:chOff x="528" y="2880"/>
              <a:chExt cx="144" cy="144"/>
            </a:xfrm>
          </p:grpSpPr>
          <p:sp>
            <p:nvSpPr>
              <p:cNvPr id="187738" name="AutoShape 786"/>
              <p:cNvSpPr>
                <a:spLocks noChangeAspect="1" noChangeArrowheads="1"/>
              </p:cNvSpPr>
              <p:nvPr/>
            </p:nvSpPr>
            <p:spPr bwMode="auto">
              <a:xfrm>
                <a:off x="528" y="2880"/>
                <a:ext cx="144" cy="144"/>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39" name="Group 787"/>
              <p:cNvGrpSpPr>
                <a:grpSpLocks noChangeAspect="1"/>
              </p:cNvGrpSpPr>
              <p:nvPr/>
            </p:nvGrpSpPr>
            <p:grpSpPr bwMode="auto">
              <a:xfrm>
                <a:off x="564" y="2931"/>
                <a:ext cx="71" cy="47"/>
                <a:chOff x="803" y="2859"/>
                <a:chExt cx="71" cy="47"/>
              </a:xfrm>
            </p:grpSpPr>
            <p:grpSp>
              <p:nvGrpSpPr>
                <p:cNvPr id="187740" name="Group 788"/>
                <p:cNvGrpSpPr>
                  <a:grpSpLocks noChangeAspect="1"/>
                </p:cNvGrpSpPr>
                <p:nvPr/>
              </p:nvGrpSpPr>
              <p:grpSpPr bwMode="auto">
                <a:xfrm>
                  <a:off x="816" y="2880"/>
                  <a:ext cx="46" cy="23"/>
                  <a:chOff x="144" y="3024"/>
                  <a:chExt cx="192" cy="96"/>
                </a:xfrm>
              </p:grpSpPr>
              <p:sp>
                <p:nvSpPr>
                  <p:cNvPr id="187744" name="Arc 789"/>
                  <p:cNvSpPr>
                    <a:spLocks noChangeAspect="1"/>
                  </p:cNvSpPr>
                  <p:nvPr/>
                </p:nvSpPr>
                <p:spPr bwMode="auto">
                  <a:xfrm>
                    <a:off x="240"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745" name="Arc 790"/>
                  <p:cNvSpPr>
                    <a:spLocks noChangeAspect="1"/>
                  </p:cNvSpPr>
                  <p:nvPr/>
                </p:nvSpPr>
                <p:spPr bwMode="auto">
                  <a:xfrm rot="-5400000">
                    <a:off x="144"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grpSp>
            <p:sp>
              <p:nvSpPr>
                <p:cNvPr id="187741" name="Arc 791"/>
                <p:cNvSpPr>
                  <a:spLocks noChangeAspect="1"/>
                </p:cNvSpPr>
                <p:nvPr/>
              </p:nvSpPr>
              <p:spPr bwMode="auto">
                <a:xfrm rot="16200000" flipV="1">
                  <a:off x="803"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742" name="Arc 792"/>
                <p:cNvSpPr>
                  <a:spLocks noChangeAspect="1"/>
                </p:cNvSpPr>
                <p:nvPr/>
              </p:nvSpPr>
              <p:spPr bwMode="auto">
                <a:xfrm rot="5400000" flipH="1" flipV="1">
                  <a:off x="851"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3300"/>
                </a:solidFill>
                <a:ln w="9525">
                  <a:solidFill>
                    <a:schemeClr val="tx1"/>
                  </a:solidFill>
                  <a:round/>
                  <a:headEnd/>
                  <a:tailEnd/>
                </a:ln>
              </p:spPr>
              <p:txBody>
                <a:bodyPr wrap="none" anchor="ctr"/>
                <a:lstStyle/>
                <a:p>
                  <a:endParaRPr lang="en-US"/>
                </a:p>
              </p:txBody>
            </p:sp>
            <p:sp>
              <p:nvSpPr>
                <p:cNvPr id="187743" name="Line 793"/>
                <p:cNvSpPr>
                  <a:spLocks noChangeAspect="1" noChangeShapeType="1"/>
                </p:cNvSpPr>
                <p:nvPr/>
              </p:nvSpPr>
              <p:spPr bwMode="auto">
                <a:xfrm>
                  <a:off x="814" y="2906"/>
                  <a:ext cx="48" cy="0"/>
                </a:xfrm>
                <a:prstGeom prst="line">
                  <a:avLst/>
                </a:prstGeom>
                <a:noFill/>
                <a:ln w="9525">
                  <a:solidFill>
                    <a:schemeClr val="tx1"/>
                  </a:solidFill>
                  <a:round/>
                  <a:headEnd/>
                  <a:tailEnd/>
                </a:ln>
              </p:spPr>
              <p:txBody>
                <a:bodyPr/>
                <a:lstStyle/>
                <a:p>
                  <a:endParaRPr lang="en-US"/>
                </a:p>
              </p:txBody>
            </p:sp>
          </p:grpSp>
        </p:grpSp>
      </p:grpSp>
      <p:grpSp>
        <p:nvGrpSpPr>
          <p:cNvPr id="187595" name="Group 794"/>
          <p:cNvGrpSpPr>
            <a:grpSpLocks/>
          </p:cNvGrpSpPr>
          <p:nvPr/>
        </p:nvGrpSpPr>
        <p:grpSpPr bwMode="auto">
          <a:xfrm>
            <a:off x="2314575" y="523875"/>
            <a:ext cx="228600" cy="209550"/>
            <a:chOff x="1452" y="348"/>
            <a:chExt cx="144" cy="132"/>
          </a:xfrm>
        </p:grpSpPr>
        <p:sp>
          <p:nvSpPr>
            <p:cNvPr id="187734" name="AutoShape 795"/>
            <p:cNvSpPr>
              <a:spLocks noChangeAspect="1" noChangeArrowheads="1"/>
            </p:cNvSpPr>
            <p:nvPr/>
          </p:nvSpPr>
          <p:spPr bwMode="auto">
            <a:xfrm>
              <a:off x="1488" y="372"/>
              <a:ext cx="108" cy="108"/>
            </a:xfrm>
            <a:prstGeom prst="diamond">
              <a:avLst/>
            </a:prstGeom>
            <a:solidFill>
              <a:srgbClr val="FF3300"/>
            </a:solidFill>
            <a:ln w="12700">
              <a:solidFill>
                <a:schemeClr val="tx1"/>
              </a:solidFill>
              <a:miter lim="800000"/>
              <a:headEnd/>
              <a:tailEnd/>
            </a:ln>
          </p:spPr>
          <p:txBody>
            <a:bodyPr wrap="none" anchor="ctr"/>
            <a:lstStyle/>
            <a:p>
              <a:pPr algn="ctr"/>
              <a:r>
                <a:rPr lang="en-US" sz="500"/>
                <a:t>SPY</a:t>
              </a:r>
            </a:p>
          </p:txBody>
        </p:sp>
        <p:sp>
          <p:nvSpPr>
            <p:cNvPr id="187735" name="Rectangle 796"/>
            <p:cNvSpPr>
              <a:spLocks noChangeArrowheads="1"/>
            </p:cNvSpPr>
            <p:nvPr/>
          </p:nvSpPr>
          <p:spPr bwMode="auto">
            <a:xfrm>
              <a:off x="1452" y="348"/>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sp>
        <p:nvSpPr>
          <p:cNvPr id="187596" name="AutoShape 797"/>
          <p:cNvSpPr>
            <a:spLocks noChangeArrowheads="1"/>
          </p:cNvSpPr>
          <p:nvPr/>
        </p:nvSpPr>
        <p:spPr bwMode="auto">
          <a:xfrm>
            <a:off x="2895600" y="6048375"/>
            <a:ext cx="228600" cy="228600"/>
          </a:xfrm>
          <a:prstGeom prst="diamond">
            <a:avLst/>
          </a:prstGeom>
          <a:solidFill>
            <a:srgbClr val="FFFF00"/>
          </a:solidFill>
          <a:ln w="12700">
            <a:solidFill>
              <a:schemeClr val="tx1"/>
            </a:solidFill>
            <a:miter lim="800000"/>
            <a:headEnd/>
            <a:tailEnd/>
          </a:ln>
        </p:spPr>
        <p:txBody>
          <a:bodyPr wrap="none" anchor="ctr"/>
          <a:lstStyle/>
          <a:p>
            <a:pPr algn="ctr"/>
            <a:r>
              <a:rPr lang="en-US" sz="500"/>
              <a:t>MASS</a:t>
            </a:r>
          </a:p>
        </p:txBody>
      </p:sp>
      <p:grpSp>
        <p:nvGrpSpPr>
          <p:cNvPr id="187597" name="Group 798"/>
          <p:cNvGrpSpPr>
            <a:grpSpLocks/>
          </p:cNvGrpSpPr>
          <p:nvPr/>
        </p:nvGrpSpPr>
        <p:grpSpPr bwMode="auto">
          <a:xfrm>
            <a:off x="2522538" y="6051550"/>
            <a:ext cx="220662" cy="217488"/>
            <a:chOff x="1554" y="3812"/>
            <a:chExt cx="139" cy="137"/>
          </a:xfrm>
        </p:grpSpPr>
        <p:sp>
          <p:nvSpPr>
            <p:cNvPr id="187732" name="AutoShape 799"/>
            <p:cNvSpPr>
              <a:spLocks noChangeAspect="1" noChangeArrowheads="1"/>
            </p:cNvSpPr>
            <p:nvPr/>
          </p:nvSpPr>
          <p:spPr bwMode="auto">
            <a:xfrm>
              <a:off x="1584" y="3840"/>
              <a:ext cx="109" cy="109"/>
            </a:xfrm>
            <a:prstGeom prst="diamond">
              <a:avLst/>
            </a:prstGeom>
            <a:solidFill>
              <a:srgbClr val="FFFF00"/>
            </a:solidFill>
            <a:ln w="12700">
              <a:solidFill>
                <a:schemeClr val="tx1"/>
              </a:solidFill>
              <a:miter lim="800000"/>
              <a:headEnd/>
              <a:tailEnd/>
            </a:ln>
          </p:spPr>
          <p:txBody>
            <a:bodyPr wrap="none" anchor="ctr"/>
            <a:lstStyle/>
            <a:p>
              <a:pPr algn="ctr"/>
              <a:r>
                <a:rPr lang="en-US" sz="300"/>
                <a:t>MASS</a:t>
              </a:r>
            </a:p>
          </p:txBody>
        </p:sp>
        <p:sp>
          <p:nvSpPr>
            <p:cNvPr id="187733" name="Rectangle 800"/>
            <p:cNvSpPr>
              <a:spLocks noChangeArrowheads="1"/>
            </p:cNvSpPr>
            <p:nvPr/>
          </p:nvSpPr>
          <p:spPr bwMode="auto">
            <a:xfrm>
              <a:off x="1554" y="3812"/>
              <a:ext cx="53" cy="51"/>
            </a:xfrm>
            <a:prstGeom prst="rect">
              <a:avLst/>
            </a:prstGeom>
            <a:solidFill>
              <a:srgbClr val="FFFF00"/>
            </a:solidFill>
            <a:ln w="9525">
              <a:solidFill>
                <a:schemeClr val="tx1"/>
              </a:solidFill>
              <a:miter lim="800000"/>
              <a:headEnd/>
              <a:tailEnd/>
            </a:ln>
          </p:spPr>
          <p:txBody>
            <a:bodyPr wrap="none" anchor="ctr"/>
            <a:lstStyle/>
            <a:p>
              <a:pPr algn="ctr"/>
              <a:r>
                <a:rPr lang="en-US" sz="700"/>
                <a:t>1</a:t>
              </a:r>
            </a:p>
          </p:txBody>
        </p:sp>
      </p:grpSp>
      <p:grpSp>
        <p:nvGrpSpPr>
          <p:cNvPr id="187598" name="Group 801"/>
          <p:cNvGrpSpPr>
            <a:grpSpLocks/>
          </p:cNvGrpSpPr>
          <p:nvPr/>
        </p:nvGrpSpPr>
        <p:grpSpPr bwMode="auto">
          <a:xfrm>
            <a:off x="2568575" y="6346825"/>
            <a:ext cx="171450" cy="171450"/>
            <a:chOff x="1488" y="4080"/>
            <a:chExt cx="108" cy="108"/>
          </a:xfrm>
        </p:grpSpPr>
        <p:sp>
          <p:nvSpPr>
            <p:cNvPr id="187725" name="AutoShape 802"/>
            <p:cNvSpPr>
              <a:spLocks noChangeAspect="1" noChangeArrowheads="1"/>
            </p:cNvSpPr>
            <p:nvPr/>
          </p:nvSpPr>
          <p:spPr bwMode="auto">
            <a:xfrm>
              <a:off x="1488" y="4080"/>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26" name="Group 803"/>
            <p:cNvGrpSpPr>
              <a:grpSpLocks noChangeAspect="1"/>
            </p:cNvGrpSpPr>
            <p:nvPr/>
          </p:nvGrpSpPr>
          <p:grpSpPr bwMode="auto">
            <a:xfrm>
              <a:off x="1524" y="4100"/>
              <a:ext cx="35" cy="72"/>
              <a:chOff x="1826" y="2956"/>
              <a:chExt cx="46" cy="95"/>
            </a:xfrm>
          </p:grpSpPr>
          <p:sp>
            <p:nvSpPr>
              <p:cNvPr id="187729" name="Oval 804"/>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30" name="Line 805"/>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31" name="Line 806"/>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27" name="Line 807"/>
            <p:cNvSpPr>
              <a:spLocks noChangeAspect="1" noChangeShapeType="1"/>
            </p:cNvSpPr>
            <p:nvPr/>
          </p:nvSpPr>
          <p:spPr bwMode="auto">
            <a:xfrm>
              <a:off x="1514" y="4107"/>
              <a:ext cx="56" cy="56"/>
            </a:xfrm>
            <a:prstGeom prst="line">
              <a:avLst/>
            </a:prstGeom>
            <a:noFill/>
            <a:ln w="12700">
              <a:solidFill>
                <a:schemeClr val="tx1"/>
              </a:solidFill>
              <a:round/>
              <a:headEnd/>
              <a:tailEnd/>
            </a:ln>
          </p:spPr>
          <p:txBody>
            <a:bodyPr/>
            <a:lstStyle/>
            <a:p>
              <a:endParaRPr lang="en-US"/>
            </a:p>
          </p:txBody>
        </p:sp>
        <p:sp>
          <p:nvSpPr>
            <p:cNvPr id="187728" name="Line 808"/>
            <p:cNvSpPr>
              <a:spLocks noChangeAspect="1" noChangeShapeType="1"/>
            </p:cNvSpPr>
            <p:nvPr/>
          </p:nvSpPr>
          <p:spPr bwMode="auto">
            <a:xfrm flipH="1">
              <a:off x="1516" y="4104"/>
              <a:ext cx="56" cy="56"/>
            </a:xfrm>
            <a:prstGeom prst="line">
              <a:avLst/>
            </a:prstGeom>
            <a:noFill/>
            <a:ln w="12700">
              <a:solidFill>
                <a:schemeClr val="tx1"/>
              </a:solidFill>
              <a:round/>
              <a:headEnd/>
              <a:tailEnd/>
            </a:ln>
          </p:spPr>
          <p:txBody>
            <a:bodyPr/>
            <a:lstStyle/>
            <a:p>
              <a:endParaRPr lang="en-US"/>
            </a:p>
          </p:txBody>
        </p:sp>
      </p:grpSp>
      <p:grpSp>
        <p:nvGrpSpPr>
          <p:cNvPr id="187599" name="Group 809"/>
          <p:cNvGrpSpPr>
            <a:grpSpLocks noChangeAspect="1"/>
          </p:cNvGrpSpPr>
          <p:nvPr/>
        </p:nvGrpSpPr>
        <p:grpSpPr bwMode="auto">
          <a:xfrm>
            <a:off x="2905125" y="6337300"/>
            <a:ext cx="209550" cy="209550"/>
            <a:chOff x="1488" y="4080"/>
            <a:chExt cx="108" cy="108"/>
          </a:xfrm>
        </p:grpSpPr>
        <p:sp>
          <p:nvSpPr>
            <p:cNvPr id="187718" name="AutoShape 810"/>
            <p:cNvSpPr>
              <a:spLocks noChangeAspect="1" noChangeArrowheads="1"/>
            </p:cNvSpPr>
            <p:nvPr/>
          </p:nvSpPr>
          <p:spPr bwMode="auto">
            <a:xfrm>
              <a:off x="1488" y="4080"/>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19" name="Group 811"/>
            <p:cNvGrpSpPr>
              <a:grpSpLocks noChangeAspect="1"/>
            </p:cNvGrpSpPr>
            <p:nvPr/>
          </p:nvGrpSpPr>
          <p:grpSpPr bwMode="auto">
            <a:xfrm>
              <a:off x="1524" y="4100"/>
              <a:ext cx="35" cy="72"/>
              <a:chOff x="1826" y="2956"/>
              <a:chExt cx="46" cy="95"/>
            </a:xfrm>
          </p:grpSpPr>
          <p:sp>
            <p:nvSpPr>
              <p:cNvPr id="187722" name="Oval 812"/>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23" name="Line 813"/>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24" name="Line 814"/>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20" name="Line 815"/>
            <p:cNvSpPr>
              <a:spLocks noChangeAspect="1" noChangeShapeType="1"/>
            </p:cNvSpPr>
            <p:nvPr/>
          </p:nvSpPr>
          <p:spPr bwMode="auto">
            <a:xfrm>
              <a:off x="1514" y="4107"/>
              <a:ext cx="56" cy="56"/>
            </a:xfrm>
            <a:prstGeom prst="line">
              <a:avLst/>
            </a:prstGeom>
            <a:noFill/>
            <a:ln w="12700">
              <a:solidFill>
                <a:schemeClr val="tx1"/>
              </a:solidFill>
              <a:round/>
              <a:headEnd/>
              <a:tailEnd/>
            </a:ln>
          </p:spPr>
          <p:txBody>
            <a:bodyPr/>
            <a:lstStyle/>
            <a:p>
              <a:endParaRPr lang="en-US"/>
            </a:p>
          </p:txBody>
        </p:sp>
        <p:sp>
          <p:nvSpPr>
            <p:cNvPr id="187721" name="Line 816"/>
            <p:cNvSpPr>
              <a:spLocks noChangeAspect="1" noChangeShapeType="1"/>
            </p:cNvSpPr>
            <p:nvPr/>
          </p:nvSpPr>
          <p:spPr bwMode="auto">
            <a:xfrm flipH="1">
              <a:off x="1516" y="4104"/>
              <a:ext cx="56" cy="56"/>
            </a:xfrm>
            <a:prstGeom prst="line">
              <a:avLst/>
            </a:prstGeom>
            <a:noFill/>
            <a:ln w="12700">
              <a:solidFill>
                <a:schemeClr val="tx1"/>
              </a:solidFill>
              <a:round/>
              <a:headEnd/>
              <a:tailEnd/>
            </a:ln>
          </p:spPr>
          <p:txBody>
            <a:bodyPr/>
            <a:lstStyle/>
            <a:p>
              <a:endParaRPr lang="en-US"/>
            </a:p>
          </p:txBody>
        </p:sp>
      </p:grpSp>
      <p:grpSp>
        <p:nvGrpSpPr>
          <p:cNvPr id="187600" name="Group 817"/>
          <p:cNvGrpSpPr>
            <a:grpSpLocks/>
          </p:cNvGrpSpPr>
          <p:nvPr/>
        </p:nvGrpSpPr>
        <p:grpSpPr bwMode="auto">
          <a:xfrm>
            <a:off x="2317750" y="6302375"/>
            <a:ext cx="212725" cy="215900"/>
            <a:chOff x="1462" y="3992"/>
            <a:chExt cx="134" cy="136"/>
          </a:xfrm>
        </p:grpSpPr>
        <p:grpSp>
          <p:nvGrpSpPr>
            <p:cNvPr id="187709" name="Group 818"/>
            <p:cNvGrpSpPr>
              <a:grpSpLocks/>
            </p:cNvGrpSpPr>
            <p:nvPr/>
          </p:nvGrpSpPr>
          <p:grpSpPr bwMode="auto">
            <a:xfrm>
              <a:off x="1488" y="4020"/>
              <a:ext cx="108" cy="108"/>
              <a:chOff x="1488" y="4080"/>
              <a:chExt cx="108" cy="108"/>
            </a:xfrm>
          </p:grpSpPr>
          <p:sp>
            <p:nvSpPr>
              <p:cNvPr id="187711" name="AutoShape 819"/>
              <p:cNvSpPr>
                <a:spLocks noChangeAspect="1" noChangeArrowheads="1"/>
              </p:cNvSpPr>
              <p:nvPr/>
            </p:nvSpPr>
            <p:spPr bwMode="auto">
              <a:xfrm>
                <a:off x="1488" y="4080"/>
                <a:ext cx="108" cy="108"/>
              </a:xfrm>
              <a:prstGeom prst="diamond">
                <a:avLst/>
              </a:prstGeom>
              <a:solidFill>
                <a:srgbClr val="FF3300"/>
              </a:solidFill>
              <a:ln w="12700">
                <a:solidFill>
                  <a:schemeClr val="tx1"/>
                </a:solidFill>
                <a:miter lim="800000"/>
                <a:headEnd/>
                <a:tailEnd/>
              </a:ln>
            </p:spPr>
            <p:txBody>
              <a:bodyPr wrap="none" anchor="ctr"/>
              <a:lstStyle/>
              <a:p>
                <a:endParaRPr lang="en-US"/>
              </a:p>
            </p:txBody>
          </p:sp>
          <p:grpSp>
            <p:nvGrpSpPr>
              <p:cNvPr id="187712" name="Group 820"/>
              <p:cNvGrpSpPr>
                <a:grpSpLocks noChangeAspect="1"/>
              </p:cNvGrpSpPr>
              <p:nvPr/>
            </p:nvGrpSpPr>
            <p:grpSpPr bwMode="auto">
              <a:xfrm>
                <a:off x="1524" y="4100"/>
                <a:ext cx="35" cy="72"/>
                <a:chOff x="1826" y="2956"/>
                <a:chExt cx="46" cy="95"/>
              </a:xfrm>
            </p:grpSpPr>
            <p:sp>
              <p:nvSpPr>
                <p:cNvPr id="187715" name="Oval 821"/>
                <p:cNvSpPr>
                  <a:spLocks noChangeAspect="1" noChangeArrowheads="1"/>
                </p:cNvSpPr>
                <p:nvPr/>
              </p:nvSpPr>
              <p:spPr bwMode="auto">
                <a:xfrm>
                  <a:off x="1836" y="2956"/>
                  <a:ext cx="29" cy="29"/>
                </a:xfrm>
                <a:prstGeom prst="ellipse">
                  <a:avLst/>
                </a:prstGeom>
                <a:solidFill>
                  <a:srgbClr val="FF3300"/>
                </a:solidFill>
                <a:ln w="12700">
                  <a:solidFill>
                    <a:schemeClr val="tx1"/>
                  </a:solidFill>
                  <a:round/>
                  <a:headEnd/>
                  <a:tailEnd/>
                </a:ln>
              </p:spPr>
              <p:txBody>
                <a:bodyPr wrap="none" anchor="ctr"/>
                <a:lstStyle/>
                <a:p>
                  <a:endParaRPr lang="en-US"/>
                </a:p>
              </p:txBody>
            </p:sp>
            <p:sp>
              <p:nvSpPr>
                <p:cNvPr id="187716" name="Line 822"/>
                <p:cNvSpPr>
                  <a:spLocks noChangeAspect="1"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87717" name="Line 823"/>
                <p:cNvSpPr>
                  <a:spLocks noChangeAspect="1"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sp>
            <p:nvSpPr>
              <p:cNvPr id="187713" name="Line 824"/>
              <p:cNvSpPr>
                <a:spLocks noChangeAspect="1" noChangeShapeType="1"/>
              </p:cNvSpPr>
              <p:nvPr/>
            </p:nvSpPr>
            <p:spPr bwMode="auto">
              <a:xfrm>
                <a:off x="1514" y="4107"/>
                <a:ext cx="56" cy="56"/>
              </a:xfrm>
              <a:prstGeom prst="line">
                <a:avLst/>
              </a:prstGeom>
              <a:noFill/>
              <a:ln w="12700">
                <a:solidFill>
                  <a:schemeClr val="tx1"/>
                </a:solidFill>
                <a:round/>
                <a:headEnd/>
                <a:tailEnd/>
              </a:ln>
            </p:spPr>
            <p:txBody>
              <a:bodyPr/>
              <a:lstStyle/>
              <a:p>
                <a:endParaRPr lang="en-US"/>
              </a:p>
            </p:txBody>
          </p:sp>
          <p:sp>
            <p:nvSpPr>
              <p:cNvPr id="187714" name="Line 825"/>
              <p:cNvSpPr>
                <a:spLocks noChangeAspect="1" noChangeShapeType="1"/>
              </p:cNvSpPr>
              <p:nvPr/>
            </p:nvSpPr>
            <p:spPr bwMode="auto">
              <a:xfrm flipH="1">
                <a:off x="1516" y="4104"/>
                <a:ext cx="56" cy="56"/>
              </a:xfrm>
              <a:prstGeom prst="line">
                <a:avLst/>
              </a:prstGeom>
              <a:noFill/>
              <a:ln w="12700">
                <a:solidFill>
                  <a:schemeClr val="tx1"/>
                </a:solidFill>
                <a:round/>
                <a:headEnd/>
                <a:tailEnd/>
              </a:ln>
            </p:spPr>
            <p:txBody>
              <a:bodyPr/>
              <a:lstStyle/>
              <a:p>
                <a:endParaRPr lang="en-US"/>
              </a:p>
            </p:txBody>
          </p:sp>
        </p:grpSp>
        <p:sp>
          <p:nvSpPr>
            <p:cNvPr id="187710" name="Rectangle 826"/>
            <p:cNvSpPr>
              <a:spLocks noChangeArrowheads="1"/>
            </p:cNvSpPr>
            <p:nvPr/>
          </p:nvSpPr>
          <p:spPr bwMode="auto">
            <a:xfrm>
              <a:off x="1462" y="3992"/>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601" name="Group 827"/>
          <p:cNvGrpSpPr>
            <a:grpSpLocks/>
          </p:cNvGrpSpPr>
          <p:nvPr/>
        </p:nvGrpSpPr>
        <p:grpSpPr bwMode="auto">
          <a:xfrm>
            <a:off x="2895600" y="6600825"/>
            <a:ext cx="228600" cy="228600"/>
            <a:chOff x="1392" y="1008"/>
            <a:chExt cx="144" cy="144"/>
          </a:xfrm>
        </p:grpSpPr>
        <p:sp>
          <p:nvSpPr>
            <p:cNvPr id="187707" name="AutoShape 828"/>
            <p:cNvSpPr>
              <a:spLocks noChangeArrowheads="1"/>
            </p:cNvSpPr>
            <p:nvPr/>
          </p:nvSpPr>
          <p:spPr bwMode="auto">
            <a:xfrm>
              <a:off x="1392"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708" name="AutoShape 829"/>
            <p:cNvSpPr>
              <a:spLocks noChangeArrowheads="1"/>
            </p:cNvSpPr>
            <p:nvPr/>
          </p:nvSpPr>
          <p:spPr bwMode="auto">
            <a:xfrm rot="-5400000">
              <a:off x="1440" y="1056"/>
              <a:ext cx="48" cy="48"/>
            </a:xfrm>
            <a:prstGeom prst="flowChartPunchedTape">
              <a:avLst/>
            </a:prstGeom>
            <a:solidFill>
              <a:schemeClr val="bg1"/>
            </a:solidFill>
            <a:ln w="9525">
              <a:solidFill>
                <a:schemeClr val="tx1"/>
              </a:solidFill>
              <a:miter lim="800000"/>
              <a:headEnd/>
              <a:tailEnd/>
            </a:ln>
          </p:spPr>
          <p:txBody>
            <a:bodyPr wrap="none" anchor="ctr"/>
            <a:lstStyle/>
            <a:p>
              <a:endParaRPr lang="en-US"/>
            </a:p>
          </p:txBody>
        </p:sp>
      </p:grpSp>
      <p:grpSp>
        <p:nvGrpSpPr>
          <p:cNvPr id="187602" name="Group 830"/>
          <p:cNvGrpSpPr>
            <a:grpSpLocks/>
          </p:cNvGrpSpPr>
          <p:nvPr/>
        </p:nvGrpSpPr>
        <p:grpSpPr bwMode="auto">
          <a:xfrm>
            <a:off x="2314575" y="6586538"/>
            <a:ext cx="223838" cy="214312"/>
            <a:chOff x="1552" y="742"/>
            <a:chExt cx="141" cy="135"/>
          </a:xfrm>
        </p:grpSpPr>
        <p:sp>
          <p:nvSpPr>
            <p:cNvPr id="187703" name="Rectangle 831"/>
            <p:cNvSpPr>
              <a:spLocks noChangeArrowheads="1"/>
            </p:cNvSpPr>
            <p:nvPr/>
          </p:nvSpPr>
          <p:spPr bwMode="auto">
            <a:xfrm>
              <a:off x="1552" y="742"/>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87704" name="Group 832"/>
            <p:cNvGrpSpPr>
              <a:grpSpLocks noChangeAspect="1"/>
            </p:cNvGrpSpPr>
            <p:nvPr/>
          </p:nvGrpSpPr>
          <p:grpSpPr bwMode="auto">
            <a:xfrm>
              <a:off x="1584" y="768"/>
              <a:ext cx="109" cy="109"/>
              <a:chOff x="1392" y="1008"/>
              <a:chExt cx="144" cy="144"/>
            </a:xfrm>
          </p:grpSpPr>
          <p:sp>
            <p:nvSpPr>
              <p:cNvPr id="187705" name="AutoShape 833"/>
              <p:cNvSpPr>
                <a:spLocks noChangeAspect="1" noChangeArrowheads="1"/>
              </p:cNvSpPr>
              <p:nvPr/>
            </p:nvSpPr>
            <p:spPr bwMode="auto">
              <a:xfrm>
                <a:off x="1392"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706" name="AutoShape 834"/>
              <p:cNvSpPr>
                <a:spLocks noChangeAspect="1" noChangeArrowheads="1"/>
              </p:cNvSpPr>
              <p:nvPr/>
            </p:nvSpPr>
            <p:spPr bwMode="auto">
              <a:xfrm rot="-5400000">
                <a:off x="1440" y="1056"/>
                <a:ext cx="48" cy="48"/>
              </a:xfrm>
              <a:prstGeom prst="flowChartPunchedTape">
                <a:avLst/>
              </a:prstGeom>
              <a:solidFill>
                <a:schemeClr val="bg1"/>
              </a:solidFill>
              <a:ln w="9525">
                <a:solidFill>
                  <a:schemeClr val="tx1"/>
                </a:solidFill>
                <a:miter lim="800000"/>
                <a:headEnd/>
                <a:tailEnd/>
              </a:ln>
            </p:spPr>
            <p:txBody>
              <a:bodyPr wrap="none" anchor="ctr"/>
              <a:lstStyle/>
              <a:p>
                <a:endParaRPr lang="en-US"/>
              </a:p>
            </p:txBody>
          </p:sp>
        </p:grpSp>
      </p:grpSp>
      <p:grpSp>
        <p:nvGrpSpPr>
          <p:cNvPr id="187603" name="Group 835"/>
          <p:cNvGrpSpPr>
            <a:grpSpLocks noChangeAspect="1"/>
          </p:cNvGrpSpPr>
          <p:nvPr/>
        </p:nvGrpSpPr>
        <p:grpSpPr bwMode="auto">
          <a:xfrm>
            <a:off x="2590800" y="6629400"/>
            <a:ext cx="173038" cy="173038"/>
            <a:chOff x="1392" y="1008"/>
            <a:chExt cx="144" cy="144"/>
          </a:xfrm>
        </p:grpSpPr>
        <p:sp>
          <p:nvSpPr>
            <p:cNvPr id="187701" name="AutoShape 836"/>
            <p:cNvSpPr>
              <a:spLocks noChangeAspect="1" noChangeArrowheads="1"/>
            </p:cNvSpPr>
            <p:nvPr/>
          </p:nvSpPr>
          <p:spPr bwMode="auto">
            <a:xfrm>
              <a:off x="1392"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87702" name="AutoShape 837"/>
            <p:cNvSpPr>
              <a:spLocks noChangeAspect="1" noChangeArrowheads="1"/>
            </p:cNvSpPr>
            <p:nvPr/>
          </p:nvSpPr>
          <p:spPr bwMode="auto">
            <a:xfrm rot="-5400000">
              <a:off x="1440" y="1056"/>
              <a:ext cx="48" cy="48"/>
            </a:xfrm>
            <a:prstGeom prst="flowChartPunchedTape">
              <a:avLst/>
            </a:prstGeom>
            <a:solidFill>
              <a:schemeClr val="bg1"/>
            </a:solidFill>
            <a:ln w="9525">
              <a:solidFill>
                <a:schemeClr val="tx1"/>
              </a:solidFill>
              <a:miter lim="800000"/>
              <a:headEnd/>
              <a:tailEnd/>
            </a:ln>
          </p:spPr>
          <p:txBody>
            <a:bodyPr wrap="none" anchor="ctr"/>
            <a:lstStyle/>
            <a:p>
              <a:endParaRPr lang="en-US"/>
            </a:p>
          </p:txBody>
        </p:sp>
      </p:grpSp>
      <p:sp>
        <p:nvSpPr>
          <p:cNvPr id="187604" name="Text Box 838"/>
          <p:cNvSpPr txBox="1">
            <a:spLocks noChangeArrowheads="1"/>
          </p:cNvSpPr>
          <p:nvPr/>
        </p:nvSpPr>
        <p:spPr bwMode="auto">
          <a:xfrm>
            <a:off x="4572000" y="4953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INFILTRATOR</a:t>
            </a:r>
            <a:endParaRPr lang="en-US" sz="1000" b="1"/>
          </a:p>
        </p:txBody>
      </p:sp>
      <p:grpSp>
        <p:nvGrpSpPr>
          <p:cNvPr id="187605" name="Group 839"/>
          <p:cNvGrpSpPr>
            <a:grpSpLocks/>
          </p:cNvGrpSpPr>
          <p:nvPr/>
        </p:nvGrpSpPr>
        <p:grpSpPr bwMode="auto">
          <a:xfrm>
            <a:off x="4638675" y="514350"/>
            <a:ext cx="228600" cy="228600"/>
            <a:chOff x="1776" y="1008"/>
            <a:chExt cx="144" cy="144"/>
          </a:xfrm>
        </p:grpSpPr>
        <p:sp>
          <p:nvSpPr>
            <p:cNvPr id="187697" name="AutoShape 840"/>
            <p:cNvSpPr>
              <a:spLocks noChangeArrowheads="1"/>
            </p:cNvSpPr>
            <p:nvPr/>
          </p:nvSpPr>
          <p:spPr bwMode="auto">
            <a:xfrm>
              <a:off x="1776"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98" name="Group 841"/>
            <p:cNvGrpSpPr>
              <a:grpSpLocks noChangeAspect="1"/>
            </p:cNvGrpSpPr>
            <p:nvPr/>
          </p:nvGrpSpPr>
          <p:grpSpPr bwMode="auto">
            <a:xfrm>
              <a:off x="1794" y="1042"/>
              <a:ext cx="75" cy="75"/>
              <a:chOff x="1632" y="816"/>
              <a:chExt cx="96" cy="96"/>
            </a:xfrm>
          </p:grpSpPr>
          <p:sp>
            <p:nvSpPr>
              <p:cNvPr id="187699" name="Line 842"/>
              <p:cNvSpPr>
                <a:spLocks noChangeAspect="1" noChangeShapeType="1"/>
              </p:cNvSpPr>
              <p:nvPr/>
            </p:nvSpPr>
            <p:spPr bwMode="auto">
              <a:xfrm>
                <a:off x="1632" y="864"/>
                <a:ext cx="96" cy="0"/>
              </a:xfrm>
              <a:prstGeom prst="line">
                <a:avLst/>
              </a:prstGeom>
              <a:noFill/>
              <a:ln w="9525">
                <a:solidFill>
                  <a:schemeClr val="tx1"/>
                </a:solidFill>
                <a:round/>
                <a:headEnd/>
                <a:tailEnd type="triangle" w="sm" len="sm"/>
              </a:ln>
            </p:spPr>
            <p:txBody>
              <a:bodyPr/>
              <a:lstStyle/>
              <a:p>
                <a:endParaRPr lang="en-US"/>
              </a:p>
            </p:txBody>
          </p:sp>
          <p:sp>
            <p:nvSpPr>
              <p:cNvPr id="187700" name="Line 843"/>
              <p:cNvSpPr>
                <a:spLocks noChangeAspect="1" noChangeShapeType="1"/>
              </p:cNvSpPr>
              <p:nvPr/>
            </p:nvSpPr>
            <p:spPr bwMode="auto">
              <a:xfrm>
                <a:off x="1728" y="816"/>
                <a:ext cx="0" cy="96"/>
              </a:xfrm>
              <a:prstGeom prst="line">
                <a:avLst/>
              </a:prstGeom>
              <a:noFill/>
              <a:ln w="9525">
                <a:solidFill>
                  <a:schemeClr val="tx1"/>
                </a:solidFill>
                <a:round/>
                <a:headEnd/>
                <a:tailEnd/>
              </a:ln>
            </p:spPr>
            <p:txBody>
              <a:bodyPr/>
              <a:lstStyle/>
              <a:p>
                <a:endParaRPr lang="en-US"/>
              </a:p>
            </p:txBody>
          </p:sp>
        </p:grpSp>
      </p:grpSp>
      <p:grpSp>
        <p:nvGrpSpPr>
          <p:cNvPr id="187606" name="Group 844"/>
          <p:cNvGrpSpPr>
            <a:grpSpLocks/>
          </p:cNvGrpSpPr>
          <p:nvPr/>
        </p:nvGrpSpPr>
        <p:grpSpPr bwMode="auto">
          <a:xfrm>
            <a:off x="6640513" y="533400"/>
            <a:ext cx="217487" cy="219075"/>
            <a:chOff x="2084" y="1171"/>
            <a:chExt cx="137" cy="138"/>
          </a:xfrm>
        </p:grpSpPr>
        <p:grpSp>
          <p:nvGrpSpPr>
            <p:cNvPr id="187691" name="Group 845"/>
            <p:cNvGrpSpPr>
              <a:grpSpLocks noChangeAspect="1"/>
            </p:cNvGrpSpPr>
            <p:nvPr/>
          </p:nvGrpSpPr>
          <p:grpSpPr bwMode="auto">
            <a:xfrm>
              <a:off x="2112" y="1200"/>
              <a:ext cx="109" cy="109"/>
              <a:chOff x="1776" y="1008"/>
              <a:chExt cx="144" cy="144"/>
            </a:xfrm>
          </p:grpSpPr>
          <p:sp>
            <p:nvSpPr>
              <p:cNvPr id="187693" name="AutoShape 846"/>
              <p:cNvSpPr>
                <a:spLocks noChangeAspect="1" noChangeArrowheads="1"/>
              </p:cNvSpPr>
              <p:nvPr/>
            </p:nvSpPr>
            <p:spPr bwMode="auto">
              <a:xfrm>
                <a:off x="1776"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94" name="Group 847"/>
              <p:cNvGrpSpPr>
                <a:grpSpLocks noChangeAspect="1"/>
              </p:cNvGrpSpPr>
              <p:nvPr/>
            </p:nvGrpSpPr>
            <p:grpSpPr bwMode="auto">
              <a:xfrm>
                <a:off x="1794" y="1042"/>
                <a:ext cx="75" cy="75"/>
                <a:chOff x="1632" y="816"/>
                <a:chExt cx="96" cy="96"/>
              </a:xfrm>
            </p:grpSpPr>
            <p:sp>
              <p:nvSpPr>
                <p:cNvPr id="187695" name="Line 848"/>
                <p:cNvSpPr>
                  <a:spLocks noChangeAspect="1" noChangeShapeType="1"/>
                </p:cNvSpPr>
                <p:nvPr/>
              </p:nvSpPr>
              <p:spPr bwMode="auto">
                <a:xfrm>
                  <a:off x="1632" y="864"/>
                  <a:ext cx="96" cy="0"/>
                </a:xfrm>
                <a:prstGeom prst="line">
                  <a:avLst/>
                </a:prstGeom>
                <a:noFill/>
                <a:ln w="9525">
                  <a:solidFill>
                    <a:schemeClr val="tx1"/>
                  </a:solidFill>
                  <a:round/>
                  <a:headEnd/>
                  <a:tailEnd type="triangle" w="sm" len="sm"/>
                </a:ln>
              </p:spPr>
              <p:txBody>
                <a:bodyPr/>
                <a:lstStyle/>
                <a:p>
                  <a:endParaRPr lang="en-US"/>
                </a:p>
              </p:txBody>
            </p:sp>
            <p:sp>
              <p:nvSpPr>
                <p:cNvPr id="187696" name="Line 849"/>
                <p:cNvSpPr>
                  <a:spLocks noChangeAspect="1" noChangeShapeType="1"/>
                </p:cNvSpPr>
                <p:nvPr/>
              </p:nvSpPr>
              <p:spPr bwMode="auto">
                <a:xfrm>
                  <a:off x="1728" y="816"/>
                  <a:ext cx="0" cy="96"/>
                </a:xfrm>
                <a:prstGeom prst="line">
                  <a:avLst/>
                </a:prstGeom>
                <a:noFill/>
                <a:ln w="9525">
                  <a:solidFill>
                    <a:schemeClr val="tx1"/>
                  </a:solidFill>
                  <a:round/>
                  <a:headEnd/>
                  <a:tailEnd/>
                </a:ln>
              </p:spPr>
              <p:txBody>
                <a:bodyPr/>
                <a:lstStyle/>
                <a:p>
                  <a:endParaRPr lang="en-US"/>
                </a:p>
              </p:txBody>
            </p:sp>
          </p:grpSp>
        </p:grpSp>
        <p:sp>
          <p:nvSpPr>
            <p:cNvPr id="187692" name="Rectangle 850"/>
            <p:cNvSpPr>
              <a:spLocks noChangeArrowheads="1"/>
            </p:cNvSpPr>
            <p:nvPr/>
          </p:nvSpPr>
          <p:spPr bwMode="auto">
            <a:xfrm>
              <a:off x="2084" y="1171"/>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grpSp>
        <p:nvGrpSpPr>
          <p:cNvPr id="187607" name="Group 851"/>
          <p:cNvGrpSpPr>
            <a:grpSpLocks noChangeAspect="1"/>
          </p:cNvGrpSpPr>
          <p:nvPr/>
        </p:nvGrpSpPr>
        <p:grpSpPr bwMode="auto">
          <a:xfrm>
            <a:off x="6400800" y="533400"/>
            <a:ext cx="173038" cy="173038"/>
            <a:chOff x="1776" y="1008"/>
            <a:chExt cx="144" cy="144"/>
          </a:xfrm>
        </p:grpSpPr>
        <p:sp>
          <p:nvSpPr>
            <p:cNvPr id="187687" name="AutoShape 852"/>
            <p:cNvSpPr>
              <a:spLocks noChangeAspect="1" noChangeArrowheads="1"/>
            </p:cNvSpPr>
            <p:nvPr/>
          </p:nvSpPr>
          <p:spPr bwMode="auto">
            <a:xfrm>
              <a:off x="1776" y="100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88" name="Group 853"/>
            <p:cNvGrpSpPr>
              <a:grpSpLocks noChangeAspect="1"/>
            </p:cNvGrpSpPr>
            <p:nvPr/>
          </p:nvGrpSpPr>
          <p:grpSpPr bwMode="auto">
            <a:xfrm>
              <a:off x="1794" y="1042"/>
              <a:ext cx="75" cy="75"/>
              <a:chOff x="1632" y="816"/>
              <a:chExt cx="96" cy="96"/>
            </a:xfrm>
          </p:grpSpPr>
          <p:sp>
            <p:nvSpPr>
              <p:cNvPr id="187689" name="Line 854"/>
              <p:cNvSpPr>
                <a:spLocks noChangeAspect="1" noChangeShapeType="1"/>
              </p:cNvSpPr>
              <p:nvPr/>
            </p:nvSpPr>
            <p:spPr bwMode="auto">
              <a:xfrm>
                <a:off x="1632" y="864"/>
                <a:ext cx="96" cy="0"/>
              </a:xfrm>
              <a:prstGeom prst="line">
                <a:avLst/>
              </a:prstGeom>
              <a:noFill/>
              <a:ln w="9525">
                <a:solidFill>
                  <a:schemeClr val="tx1"/>
                </a:solidFill>
                <a:round/>
                <a:headEnd/>
                <a:tailEnd type="triangle" w="sm" len="sm"/>
              </a:ln>
            </p:spPr>
            <p:txBody>
              <a:bodyPr/>
              <a:lstStyle/>
              <a:p>
                <a:endParaRPr lang="en-US"/>
              </a:p>
            </p:txBody>
          </p:sp>
          <p:sp>
            <p:nvSpPr>
              <p:cNvPr id="187690" name="Line 855"/>
              <p:cNvSpPr>
                <a:spLocks noChangeAspect="1" noChangeShapeType="1"/>
              </p:cNvSpPr>
              <p:nvPr/>
            </p:nvSpPr>
            <p:spPr bwMode="auto">
              <a:xfrm>
                <a:off x="1728" y="816"/>
                <a:ext cx="0" cy="96"/>
              </a:xfrm>
              <a:prstGeom prst="line">
                <a:avLst/>
              </a:prstGeom>
              <a:noFill/>
              <a:ln w="9525">
                <a:solidFill>
                  <a:schemeClr val="tx1"/>
                </a:solidFill>
                <a:round/>
                <a:headEnd/>
                <a:tailEnd/>
              </a:ln>
            </p:spPr>
            <p:txBody>
              <a:bodyPr/>
              <a:lstStyle/>
              <a:p>
                <a:endParaRPr lang="en-US"/>
              </a:p>
            </p:txBody>
          </p:sp>
        </p:grpSp>
      </p:grpSp>
      <p:grpSp>
        <p:nvGrpSpPr>
          <p:cNvPr id="187608" name="Group 856"/>
          <p:cNvGrpSpPr>
            <a:grpSpLocks/>
          </p:cNvGrpSpPr>
          <p:nvPr/>
        </p:nvGrpSpPr>
        <p:grpSpPr bwMode="auto">
          <a:xfrm>
            <a:off x="6400800" y="838200"/>
            <a:ext cx="173038" cy="173038"/>
            <a:chOff x="1488" y="768"/>
            <a:chExt cx="109" cy="109"/>
          </a:xfrm>
        </p:grpSpPr>
        <p:sp>
          <p:nvSpPr>
            <p:cNvPr id="187672" name="AutoShape 857"/>
            <p:cNvSpPr>
              <a:spLocks noChangeAspect="1" noChangeArrowheads="1"/>
            </p:cNvSpPr>
            <p:nvPr/>
          </p:nvSpPr>
          <p:spPr bwMode="auto">
            <a:xfrm>
              <a:off x="1488" y="768"/>
              <a:ext cx="109" cy="109"/>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73" name="Group 858"/>
            <p:cNvGrpSpPr>
              <a:grpSpLocks/>
            </p:cNvGrpSpPr>
            <p:nvPr/>
          </p:nvGrpSpPr>
          <p:grpSpPr bwMode="auto">
            <a:xfrm>
              <a:off x="1524" y="790"/>
              <a:ext cx="60" cy="68"/>
              <a:chOff x="1524" y="940"/>
              <a:chExt cx="60" cy="68"/>
            </a:xfrm>
          </p:grpSpPr>
          <p:sp>
            <p:nvSpPr>
              <p:cNvPr id="187674" name="Arc 859"/>
              <p:cNvSpPr>
                <a:spLocks noChangeAspect="1"/>
              </p:cNvSpPr>
              <p:nvPr/>
            </p:nvSpPr>
            <p:spPr bwMode="auto">
              <a:xfrm>
                <a:off x="1524" y="940"/>
                <a:ext cx="20" cy="34"/>
              </a:xfrm>
              <a:custGeom>
                <a:avLst/>
                <a:gdLst>
                  <a:gd name="T0" fmla="*/ 0 w 21600"/>
                  <a:gd name="T1" fmla="*/ 0 h 21600"/>
                  <a:gd name="T2" fmla="*/ 20 w 21600"/>
                  <a:gd name="T3" fmla="*/ 34 h 21600"/>
                  <a:gd name="T4" fmla="*/ 0 w 21600"/>
                  <a:gd name="T5" fmla="*/ 3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6350">
                <a:solidFill>
                  <a:schemeClr val="tx1"/>
                </a:solidFill>
                <a:round/>
                <a:headEnd/>
                <a:tailEnd/>
              </a:ln>
            </p:spPr>
            <p:txBody>
              <a:bodyPr wrap="none" anchor="ctr"/>
              <a:lstStyle/>
              <a:p>
                <a:endParaRPr lang="en-US"/>
              </a:p>
            </p:txBody>
          </p:sp>
          <p:sp>
            <p:nvSpPr>
              <p:cNvPr id="187675" name="Arc 860"/>
              <p:cNvSpPr>
                <a:spLocks noChangeAspect="1"/>
              </p:cNvSpPr>
              <p:nvPr/>
            </p:nvSpPr>
            <p:spPr bwMode="auto">
              <a:xfrm flipV="1">
                <a:off x="1524" y="974"/>
                <a:ext cx="20" cy="34"/>
              </a:xfrm>
              <a:custGeom>
                <a:avLst/>
                <a:gdLst>
                  <a:gd name="T0" fmla="*/ 0 w 21600"/>
                  <a:gd name="T1" fmla="*/ 0 h 21600"/>
                  <a:gd name="T2" fmla="*/ 20 w 21600"/>
                  <a:gd name="T3" fmla="*/ 34 h 21600"/>
                  <a:gd name="T4" fmla="*/ 0 w 21600"/>
                  <a:gd name="T5" fmla="*/ 3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6350">
                <a:solidFill>
                  <a:schemeClr val="tx1"/>
                </a:solidFill>
                <a:round/>
                <a:headEnd/>
                <a:tailEnd/>
              </a:ln>
            </p:spPr>
            <p:txBody>
              <a:bodyPr wrap="none" anchor="ctr"/>
              <a:lstStyle/>
              <a:p>
                <a:endParaRPr lang="en-US"/>
              </a:p>
            </p:txBody>
          </p:sp>
          <p:sp>
            <p:nvSpPr>
              <p:cNvPr id="187676" name="Line 861"/>
              <p:cNvSpPr>
                <a:spLocks noChangeAspect="1" noChangeShapeType="1"/>
              </p:cNvSpPr>
              <p:nvPr/>
            </p:nvSpPr>
            <p:spPr bwMode="auto">
              <a:xfrm>
                <a:off x="1530" y="974"/>
                <a:ext cx="54" cy="1"/>
              </a:xfrm>
              <a:prstGeom prst="line">
                <a:avLst/>
              </a:prstGeom>
              <a:noFill/>
              <a:ln w="6350">
                <a:solidFill>
                  <a:schemeClr val="tx1"/>
                </a:solidFill>
                <a:round/>
                <a:headEnd/>
                <a:tailEnd type="triangle" w="sm" len="sm"/>
              </a:ln>
            </p:spPr>
            <p:txBody>
              <a:bodyPr/>
              <a:lstStyle/>
              <a:p>
                <a:endParaRPr lang="en-US"/>
              </a:p>
            </p:txBody>
          </p:sp>
          <p:sp>
            <p:nvSpPr>
              <p:cNvPr id="187677" name="Line 862"/>
              <p:cNvSpPr>
                <a:spLocks noChangeAspect="1" noChangeShapeType="1"/>
              </p:cNvSpPr>
              <p:nvPr/>
            </p:nvSpPr>
            <p:spPr bwMode="auto">
              <a:xfrm flipH="1">
                <a:off x="1525" y="947"/>
                <a:ext cx="11" cy="0"/>
              </a:xfrm>
              <a:prstGeom prst="line">
                <a:avLst/>
              </a:prstGeom>
              <a:noFill/>
              <a:ln w="6350">
                <a:solidFill>
                  <a:schemeClr val="tx1"/>
                </a:solidFill>
                <a:round/>
                <a:headEnd/>
                <a:tailEnd/>
              </a:ln>
            </p:spPr>
            <p:txBody>
              <a:bodyPr/>
              <a:lstStyle/>
              <a:p>
                <a:endParaRPr lang="en-US"/>
              </a:p>
            </p:txBody>
          </p:sp>
          <p:sp>
            <p:nvSpPr>
              <p:cNvPr id="187678" name="Line 863"/>
              <p:cNvSpPr>
                <a:spLocks noChangeAspect="1" noChangeShapeType="1"/>
              </p:cNvSpPr>
              <p:nvPr/>
            </p:nvSpPr>
            <p:spPr bwMode="auto">
              <a:xfrm flipH="1">
                <a:off x="1529" y="954"/>
                <a:ext cx="12" cy="0"/>
              </a:xfrm>
              <a:prstGeom prst="line">
                <a:avLst/>
              </a:prstGeom>
              <a:noFill/>
              <a:ln w="6350">
                <a:solidFill>
                  <a:schemeClr val="tx1"/>
                </a:solidFill>
                <a:round/>
                <a:headEnd/>
                <a:tailEnd/>
              </a:ln>
            </p:spPr>
            <p:txBody>
              <a:bodyPr/>
              <a:lstStyle/>
              <a:p>
                <a:endParaRPr lang="en-US"/>
              </a:p>
            </p:txBody>
          </p:sp>
          <p:sp>
            <p:nvSpPr>
              <p:cNvPr id="187679" name="Line 864"/>
              <p:cNvSpPr>
                <a:spLocks noChangeAspect="1" noChangeShapeType="1"/>
              </p:cNvSpPr>
              <p:nvPr/>
            </p:nvSpPr>
            <p:spPr bwMode="auto">
              <a:xfrm flipH="1">
                <a:off x="1532" y="960"/>
                <a:ext cx="12" cy="0"/>
              </a:xfrm>
              <a:prstGeom prst="line">
                <a:avLst/>
              </a:prstGeom>
              <a:noFill/>
              <a:ln w="6350">
                <a:solidFill>
                  <a:schemeClr val="tx1"/>
                </a:solidFill>
                <a:round/>
                <a:headEnd/>
                <a:tailEnd/>
              </a:ln>
            </p:spPr>
            <p:txBody>
              <a:bodyPr/>
              <a:lstStyle/>
              <a:p>
                <a:endParaRPr lang="en-US"/>
              </a:p>
            </p:txBody>
          </p:sp>
          <p:sp>
            <p:nvSpPr>
              <p:cNvPr id="187680" name="Line 865"/>
              <p:cNvSpPr>
                <a:spLocks noChangeAspect="1" noChangeShapeType="1"/>
              </p:cNvSpPr>
              <p:nvPr/>
            </p:nvSpPr>
            <p:spPr bwMode="auto">
              <a:xfrm flipH="1">
                <a:off x="1533" y="967"/>
                <a:ext cx="12" cy="0"/>
              </a:xfrm>
              <a:prstGeom prst="line">
                <a:avLst/>
              </a:prstGeom>
              <a:noFill/>
              <a:ln w="6350">
                <a:solidFill>
                  <a:schemeClr val="tx1"/>
                </a:solidFill>
                <a:round/>
                <a:headEnd/>
                <a:tailEnd/>
              </a:ln>
            </p:spPr>
            <p:txBody>
              <a:bodyPr/>
              <a:lstStyle/>
              <a:p>
                <a:endParaRPr lang="en-US"/>
              </a:p>
            </p:txBody>
          </p:sp>
          <p:grpSp>
            <p:nvGrpSpPr>
              <p:cNvPr id="187681" name="Group 866"/>
              <p:cNvGrpSpPr>
                <a:grpSpLocks noChangeAspect="1"/>
              </p:cNvGrpSpPr>
              <p:nvPr/>
            </p:nvGrpSpPr>
            <p:grpSpPr bwMode="auto">
              <a:xfrm flipV="1">
                <a:off x="1525" y="981"/>
                <a:ext cx="20" cy="20"/>
                <a:chOff x="1447" y="1680"/>
                <a:chExt cx="139" cy="144"/>
              </a:xfrm>
            </p:grpSpPr>
            <p:sp>
              <p:nvSpPr>
                <p:cNvPr id="187683" name="Line 867"/>
                <p:cNvSpPr>
                  <a:spLocks noChangeAspect="1" noChangeShapeType="1"/>
                </p:cNvSpPr>
                <p:nvPr/>
              </p:nvSpPr>
              <p:spPr bwMode="auto">
                <a:xfrm flipH="1">
                  <a:off x="1447" y="1680"/>
                  <a:ext cx="81" cy="0"/>
                </a:xfrm>
                <a:prstGeom prst="line">
                  <a:avLst/>
                </a:prstGeom>
                <a:noFill/>
                <a:ln w="6350">
                  <a:solidFill>
                    <a:schemeClr val="tx1"/>
                  </a:solidFill>
                  <a:round/>
                  <a:headEnd/>
                  <a:tailEnd/>
                </a:ln>
              </p:spPr>
              <p:txBody>
                <a:bodyPr/>
                <a:lstStyle/>
                <a:p>
                  <a:endParaRPr lang="en-US"/>
                </a:p>
              </p:txBody>
            </p:sp>
            <p:sp>
              <p:nvSpPr>
                <p:cNvPr id="187684" name="Line 868"/>
                <p:cNvSpPr>
                  <a:spLocks noChangeAspect="1" noChangeShapeType="1"/>
                </p:cNvSpPr>
                <p:nvPr/>
              </p:nvSpPr>
              <p:spPr bwMode="auto">
                <a:xfrm flipH="1">
                  <a:off x="1478" y="1728"/>
                  <a:ext cx="81" cy="0"/>
                </a:xfrm>
                <a:prstGeom prst="line">
                  <a:avLst/>
                </a:prstGeom>
                <a:noFill/>
                <a:ln w="6350">
                  <a:solidFill>
                    <a:schemeClr val="tx1"/>
                  </a:solidFill>
                  <a:round/>
                  <a:headEnd/>
                  <a:tailEnd/>
                </a:ln>
              </p:spPr>
              <p:txBody>
                <a:bodyPr/>
                <a:lstStyle/>
                <a:p>
                  <a:endParaRPr lang="en-US"/>
                </a:p>
              </p:txBody>
            </p:sp>
            <p:sp>
              <p:nvSpPr>
                <p:cNvPr id="187685" name="Line 869"/>
                <p:cNvSpPr>
                  <a:spLocks noChangeAspect="1" noChangeShapeType="1"/>
                </p:cNvSpPr>
                <p:nvPr/>
              </p:nvSpPr>
              <p:spPr bwMode="auto">
                <a:xfrm flipH="1">
                  <a:off x="1496" y="1776"/>
                  <a:ext cx="81" cy="0"/>
                </a:xfrm>
                <a:prstGeom prst="line">
                  <a:avLst/>
                </a:prstGeom>
                <a:noFill/>
                <a:ln w="6350">
                  <a:solidFill>
                    <a:schemeClr val="tx1"/>
                  </a:solidFill>
                  <a:round/>
                  <a:headEnd/>
                  <a:tailEnd/>
                </a:ln>
              </p:spPr>
              <p:txBody>
                <a:bodyPr/>
                <a:lstStyle/>
                <a:p>
                  <a:endParaRPr lang="en-US"/>
                </a:p>
              </p:txBody>
            </p:sp>
            <p:sp>
              <p:nvSpPr>
                <p:cNvPr id="187686" name="Line 870"/>
                <p:cNvSpPr>
                  <a:spLocks noChangeAspect="1" noChangeShapeType="1"/>
                </p:cNvSpPr>
                <p:nvPr/>
              </p:nvSpPr>
              <p:spPr bwMode="auto">
                <a:xfrm flipH="1">
                  <a:off x="1505" y="1824"/>
                  <a:ext cx="81" cy="0"/>
                </a:xfrm>
                <a:prstGeom prst="line">
                  <a:avLst/>
                </a:prstGeom>
                <a:noFill/>
                <a:ln w="6350">
                  <a:solidFill>
                    <a:schemeClr val="tx1"/>
                  </a:solidFill>
                  <a:round/>
                  <a:headEnd/>
                  <a:tailEnd/>
                </a:ln>
              </p:spPr>
              <p:txBody>
                <a:bodyPr/>
                <a:lstStyle/>
                <a:p>
                  <a:endParaRPr lang="en-US"/>
                </a:p>
              </p:txBody>
            </p:sp>
          </p:grpSp>
          <p:sp>
            <p:nvSpPr>
              <p:cNvPr id="187682" name="Line 871"/>
              <p:cNvSpPr>
                <a:spLocks noChangeAspect="1" noChangeShapeType="1"/>
              </p:cNvSpPr>
              <p:nvPr/>
            </p:nvSpPr>
            <p:spPr bwMode="auto">
              <a:xfrm flipH="1">
                <a:off x="1534" y="974"/>
                <a:ext cx="12" cy="0"/>
              </a:xfrm>
              <a:prstGeom prst="line">
                <a:avLst/>
              </a:prstGeom>
              <a:noFill/>
              <a:ln w="6350">
                <a:solidFill>
                  <a:schemeClr val="tx1"/>
                </a:solidFill>
                <a:round/>
                <a:headEnd/>
                <a:tailEnd/>
              </a:ln>
            </p:spPr>
            <p:txBody>
              <a:bodyPr/>
              <a:lstStyle/>
              <a:p>
                <a:endParaRPr lang="en-US"/>
              </a:p>
            </p:txBody>
          </p:sp>
        </p:grpSp>
      </p:grpSp>
      <p:sp>
        <p:nvSpPr>
          <p:cNvPr id="187609" name="Text Box 872"/>
          <p:cNvSpPr txBox="1">
            <a:spLocks noChangeArrowheads="1"/>
          </p:cNvSpPr>
          <p:nvPr/>
        </p:nvSpPr>
        <p:spPr bwMode="auto">
          <a:xfrm>
            <a:off x="4572000" y="7842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AMBUSH</a:t>
            </a:r>
            <a:endParaRPr lang="en-US" sz="1000" b="1"/>
          </a:p>
        </p:txBody>
      </p:sp>
      <p:grpSp>
        <p:nvGrpSpPr>
          <p:cNvPr id="187610" name="Group 873"/>
          <p:cNvGrpSpPr>
            <a:grpSpLocks/>
          </p:cNvGrpSpPr>
          <p:nvPr/>
        </p:nvGrpSpPr>
        <p:grpSpPr bwMode="auto">
          <a:xfrm>
            <a:off x="4638675" y="809625"/>
            <a:ext cx="228600" cy="228600"/>
            <a:chOff x="1872" y="768"/>
            <a:chExt cx="144" cy="144"/>
          </a:xfrm>
        </p:grpSpPr>
        <p:sp>
          <p:nvSpPr>
            <p:cNvPr id="187657" name="AutoShape 874"/>
            <p:cNvSpPr>
              <a:spLocks noChangeArrowheads="1"/>
            </p:cNvSpPr>
            <p:nvPr/>
          </p:nvSpPr>
          <p:spPr bwMode="auto">
            <a:xfrm>
              <a:off x="1872" y="768"/>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58" name="Group 875"/>
            <p:cNvGrpSpPr>
              <a:grpSpLocks noChangeAspect="1"/>
            </p:cNvGrpSpPr>
            <p:nvPr/>
          </p:nvGrpSpPr>
          <p:grpSpPr bwMode="auto">
            <a:xfrm>
              <a:off x="1920" y="796"/>
              <a:ext cx="86" cy="89"/>
              <a:chOff x="2112" y="768"/>
              <a:chExt cx="90" cy="93"/>
            </a:xfrm>
          </p:grpSpPr>
          <p:sp>
            <p:nvSpPr>
              <p:cNvPr id="187659" name="Arc 876"/>
              <p:cNvSpPr>
                <a:spLocks noChangeAspect="1"/>
              </p:cNvSpPr>
              <p:nvPr/>
            </p:nvSpPr>
            <p:spPr bwMode="auto">
              <a:xfrm>
                <a:off x="2112" y="768"/>
                <a:ext cx="28" cy="47"/>
              </a:xfrm>
              <a:custGeom>
                <a:avLst/>
                <a:gdLst>
                  <a:gd name="T0" fmla="*/ 0 w 21600"/>
                  <a:gd name="T1" fmla="*/ 0 h 21600"/>
                  <a:gd name="T2" fmla="*/ 28 w 21600"/>
                  <a:gd name="T3" fmla="*/ 47 h 21600"/>
                  <a:gd name="T4" fmla="*/ 0 w 21600"/>
                  <a:gd name="T5" fmla="*/ 47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7660" name="Arc 877"/>
              <p:cNvSpPr>
                <a:spLocks noChangeAspect="1"/>
              </p:cNvSpPr>
              <p:nvPr/>
            </p:nvSpPr>
            <p:spPr bwMode="auto">
              <a:xfrm flipV="1">
                <a:off x="2112" y="815"/>
                <a:ext cx="28" cy="46"/>
              </a:xfrm>
              <a:custGeom>
                <a:avLst/>
                <a:gdLst>
                  <a:gd name="T0" fmla="*/ 0 w 21600"/>
                  <a:gd name="T1" fmla="*/ 0 h 21600"/>
                  <a:gd name="T2" fmla="*/ 2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7661" name="Line 878"/>
              <p:cNvSpPr>
                <a:spLocks noChangeAspect="1" noChangeShapeType="1"/>
              </p:cNvSpPr>
              <p:nvPr/>
            </p:nvSpPr>
            <p:spPr bwMode="auto">
              <a:xfrm>
                <a:off x="2127" y="815"/>
                <a:ext cx="75" cy="1"/>
              </a:xfrm>
              <a:prstGeom prst="line">
                <a:avLst/>
              </a:prstGeom>
              <a:noFill/>
              <a:ln w="9525">
                <a:solidFill>
                  <a:schemeClr val="tx1"/>
                </a:solidFill>
                <a:round/>
                <a:headEnd/>
                <a:tailEnd type="triangle" w="sm" len="med"/>
              </a:ln>
            </p:spPr>
            <p:txBody>
              <a:bodyPr/>
              <a:lstStyle/>
              <a:p>
                <a:endParaRPr lang="en-US"/>
              </a:p>
            </p:txBody>
          </p:sp>
          <p:sp>
            <p:nvSpPr>
              <p:cNvPr id="187662" name="Line 879"/>
              <p:cNvSpPr>
                <a:spLocks noChangeAspect="1" noChangeShapeType="1"/>
              </p:cNvSpPr>
              <p:nvPr/>
            </p:nvSpPr>
            <p:spPr bwMode="auto">
              <a:xfrm flipH="1">
                <a:off x="2113" y="777"/>
                <a:ext cx="16" cy="0"/>
              </a:xfrm>
              <a:prstGeom prst="line">
                <a:avLst/>
              </a:prstGeom>
              <a:noFill/>
              <a:ln w="9525">
                <a:solidFill>
                  <a:schemeClr val="tx1"/>
                </a:solidFill>
                <a:round/>
                <a:headEnd/>
                <a:tailEnd/>
              </a:ln>
            </p:spPr>
            <p:txBody>
              <a:bodyPr/>
              <a:lstStyle/>
              <a:p>
                <a:endParaRPr lang="en-US"/>
              </a:p>
            </p:txBody>
          </p:sp>
          <p:sp>
            <p:nvSpPr>
              <p:cNvPr id="187663" name="Line 880"/>
              <p:cNvSpPr>
                <a:spLocks noChangeAspect="1" noChangeShapeType="1"/>
              </p:cNvSpPr>
              <p:nvPr/>
            </p:nvSpPr>
            <p:spPr bwMode="auto">
              <a:xfrm flipH="1">
                <a:off x="2119" y="787"/>
                <a:ext cx="16" cy="0"/>
              </a:xfrm>
              <a:prstGeom prst="line">
                <a:avLst/>
              </a:prstGeom>
              <a:noFill/>
              <a:ln w="9525">
                <a:solidFill>
                  <a:schemeClr val="tx1"/>
                </a:solidFill>
                <a:round/>
                <a:headEnd/>
                <a:tailEnd/>
              </a:ln>
            </p:spPr>
            <p:txBody>
              <a:bodyPr/>
              <a:lstStyle/>
              <a:p>
                <a:endParaRPr lang="en-US"/>
              </a:p>
            </p:txBody>
          </p:sp>
          <p:sp>
            <p:nvSpPr>
              <p:cNvPr id="187664" name="Line 881"/>
              <p:cNvSpPr>
                <a:spLocks noChangeAspect="1" noChangeShapeType="1"/>
              </p:cNvSpPr>
              <p:nvPr/>
            </p:nvSpPr>
            <p:spPr bwMode="auto">
              <a:xfrm flipH="1">
                <a:off x="2123" y="796"/>
                <a:ext cx="16" cy="0"/>
              </a:xfrm>
              <a:prstGeom prst="line">
                <a:avLst/>
              </a:prstGeom>
              <a:noFill/>
              <a:ln w="9525">
                <a:solidFill>
                  <a:schemeClr val="tx1"/>
                </a:solidFill>
                <a:round/>
                <a:headEnd/>
                <a:tailEnd/>
              </a:ln>
            </p:spPr>
            <p:txBody>
              <a:bodyPr/>
              <a:lstStyle/>
              <a:p>
                <a:endParaRPr lang="en-US"/>
              </a:p>
            </p:txBody>
          </p:sp>
          <p:sp>
            <p:nvSpPr>
              <p:cNvPr id="187665" name="Line 882"/>
              <p:cNvSpPr>
                <a:spLocks noChangeAspect="1" noChangeShapeType="1"/>
              </p:cNvSpPr>
              <p:nvPr/>
            </p:nvSpPr>
            <p:spPr bwMode="auto">
              <a:xfrm flipH="1">
                <a:off x="2125" y="805"/>
                <a:ext cx="16" cy="0"/>
              </a:xfrm>
              <a:prstGeom prst="line">
                <a:avLst/>
              </a:prstGeom>
              <a:noFill/>
              <a:ln w="9525">
                <a:solidFill>
                  <a:schemeClr val="tx1"/>
                </a:solidFill>
                <a:round/>
                <a:headEnd/>
                <a:tailEnd/>
              </a:ln>
            </p:spPr>
            <p:txBody>
              <a:bodyPr/>
              <a:lstStyle/>
              <a:p>
                <a:endParaRPr lang="en-US"/>
              </a:p>
            </p:txBody>
          </p:sp>
          <p:grpSp>
            <p:nvGrpSpPr>
              <p:cNvPr id="187666" name="Group 883"/>
              <p:cNvGrpSpPr>
                <a:grpSpLocks noChangeAspect="1"/>
              </p:cNvGrpSpPr>
              <p:nvPr/>
            </p:nvGrpSpPr>
            <p:grpSpPr bwMode="auto">
              <a:xfrm flipV="1">
                <a:off x="2114" y="824"/>
                <a:ext cx="27" cy="28"/>
                <a:chOff x="1447" y="1680"/>
                <a:chExt cx="139" cy="144"/>
              </a:xfrm>
            </p:grpSpPr>
            <p:sp>
              <p:nvSpPr>
                <p:cNvPr id="187668" name="Line 884"/>
                <p:cNvSpPr>
                  <a:spLocks noChangeAspect="1" noChangeShapeType="1"/>
                </p:cNvSpPr>
                <p:nvPr/>
              </p:nvSpPr>
              <p:spPr bwMode="auto">
                <a:xfrm flipH="1">
                  <a:off x="1447" y="1680"/>
                  <a:ext cx="81" cy="0"/>
                </a:xfrm>
                <a:prstGeom prst="line">
                  <a:avLst/>
                </a:prstGeom>
                <a:noFill/>
                <a:ln w="9525">
                  <a:solidFill>
                    <a:schemeClr val="tx1"/>
                  </a:solidFill>
                  <a:round/>
                  <a:headEnd/>
                  <a:tailEnd/>
                </a:ln>
              </p:spPr>
              <p:txBody>
                <a:bodyPr/>
                <a:lstStyle/>
                <a:p>
                  <a:endParaRPr lang="en-US"/>
                </a:p>
              </p:txBody>
            </p:sp>
            <p:sp>
              <p:nvSpPr>
                <p:cNvPr id="187669" name="Line 885"/>
                <p:cNvSpPr>
                  <a:spLocks noChangeAspect="1" noChangeShapeType="1"/>
                </p:cNvSpPr>
                <p:nvPr/>
              </p:nvSpPr>
              <p:spPr bwMode="auto">
                <a:xfrm flipH="1">
                  <a:off x="1478" y="1728"/>
                  <a:ext cx="81" cy="0"/>
                </a:xfrm>
                <a:prstGeom prst="line">
                  <a:avLst/>
                </a:prstGeom>
                <a:noFill/>
                <a:ln w="9525">
                  <a:solidFill>
                    <a:schemeClr val="tx1"/>
                  </a:solidFill>
                  <a:round/>
                  <a:headEnd/>
                  <a:tailEnd/>
                </a:ln>
              </p:spPr>
              <p:txBody>
                <a:bodyPr/>
                <a:lstStyle/>
                <a:p>
                  <a:endParaRPr lang="en-US"/>
                </a:p>
              </p:txBody>
            </p:sp>
            <p:sp>
              <p:nvSpPr>
                <p:cNvPr id="187670" name="Line 886"/>
                <p:cNvSpPr>
                  <a:spLocks noChangeAspect="1" noChangeShapeType="1"/>
                </p:cNvSpPr>
                <p:nvPr/>
              </p:nvSpPr>
              <p:spPr bwMode="auto">
                <a:xfrm flipH="1">
                  <a:off x="1496" y="1776"/>
                  <a:ext cx="81" cy="0"/>
                </a:xfrm>
                <a:prstGeom prst="line">
                  <a:avLst/>
                </a:prstGeom>
                <a:noFill/>
                <a:ln w="9525">
                  <a:solidFill>
                    <a:schemeClr val="tx1"/>
                  </a:solidFill>
                  <a:round/>
                  <a:headEnd/>
                  <a:tailEnd/>
                </a:ln>
              </p:spPr>
              <p:txBody>
                <a:bodyPr/>
                <a:lstStyle/>
                <a:p>
                  <a:endParaRPr lang="en-US"/>
                </a:p>
              </p:txBody>
            </p:sp>
            <p:sp>
              <p:nvSpPr>
                <p:cNvPr id="187671" name="Line 887"/>
                <p:cNvSpPr>
                  <a:spLocks noChangeAspect="1" noChangeShapeType="1"/>
                </p:cNvSpPr>
                <p:nvPr/>
              </p:nvSpPr>
              <p:spPr bwMode="auto">
                <a:xfrm flipH="1">
                  <a:off x="1505" y="1824"/>
                  <a:ext cx="81" cy="0"/>
                </a:xfrm>
                <a:prstGeom prst="line">
                  <a:avLst/>
                </a:prstGeom>
                <a:noFill/>
                <a:ln w="9525">
                  <a:solidFill>
                    <a:schemeClr val="tx1"/>
                  </a:solidFill>
                  <a:round/>
                  <a:headEnd/>
                  <a:tailEnd/>
                </a:ln>
              </p:spPr>
              <p:txBody>
                <a:bodyPr/>
                <a:lstStyle/>
                <a:p>
                  <a:endParaRPr lang="en-US"/>
                </a:p>
              </p:txBody>
            </p:sp>
          </p:grpSp>
          <p:sp>
            <p:nvSpPr>
              <p:cNvPr id="187667" name="Line 888"/>
              <p:cNvSpPr>
                <a:spLocks noChangeAspect="1" noChangeShapeType="1"/>
              </p:cNvSpPr>
              <p:nvPr/>
            </p:nvSpPr>
            <p:spPr bwMode="auto">
              <a:xfrm flipH="1">
                <a:off x="2126" y="815"/>
                <a:ext cx="16" cy="0"/>
              </a:xfrm>
              <a:prstGeom prst="line">
                <a:avLst/>
              </a:prstGeom>
              <a:noFill/>
              <a:ln w="9525">
                <a:solidFill>
                  <a:schemeClr val="tx1"/>
                </a:solidFill>
                <a:round/>
                <a:headEnd/>
                <a:tailEnd/>
              </a:ln>
            </p:spPr>
            <p:txBody>
              <a:bodyPr/>
              <a:lstStyle/>
              <a:p>
                <a:endParaRPr lang="en-US"/>
              </a:p>
            </p:txBody>
          </p:sp>
        </p:grpSp>
      </p:grpSp>
      <p:sp>
        <p:nvSpPr>
          <p:cNvPr id="187611" name="Text Box 889"/>
          <p:cNvSpPr txBox="1">
            <a:spLocks noChangeArrowheads="1"/>
          </p:cNvSpPr>
          <p:nvPr/>
        </p:nvSpPr>
        <p:spPr bwMode="auto">
          <a:xfrm>
            <a:off x="4572000" y="10699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EXPLOSIVES</a:t>
            </a:r>
            <a:endParaRPr lang="en-US" sz="1000" b="1"/>
          </a:p>
        </p:txBody>
      </p:sp>
      <p:grpSp>
        <p:nvGrpSpPr>
          <p:cNvPr id="187612" name="Group 890"/>
          <p:cNvGrpSpPr>
            <a:grpSpLocks/>
          </p:cNvGrpSpPr>
          <p:nvPr/>
        </p:nvGrpSpPr>
        <p:grpSpPr bwMode="auto">
          <a:xfrm>
            <a:off x="4638675" y="1095375"/>
            <a:ext cx="228600" cy="228600"/>
            <a:chOff x="1632" y="672"/>
            <a:chExt cx="144" cy="144"/>
          </a:xfrm>
        </p:grpSpPr>
        <p:sp>
          <p:nvSpPr>
            <p:cNvPr id="187652" name="AutoShape 891"/>
            <p:cNvSpPr>
              <a:spLocks noChangeArrowheads="1"/>
            </p:cNvSpPr>
            <p:nvPr/>
          </p:nvSpPr>
          <p:spPr bwMode="auto">
            <a:xfrm>
              <a:off x="1632" y="67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53" name="Group 892"/>
            <p:cNvGrpSpPr>
              <a:grpSpLocks/>
            </p:cNvGrpSpPr>
            <p:nvPr/>
          </p:nvGrpSpPr>
          <p:grpSpPr bwMode="auto">
            <a:xfrm>
              <a:off x="1678" y="709"/>
              <a:ext cx="49" cy="69"/>
              <a:chOff x="3456" y="1849"/>
              <a:chExt cx="49" cy="69"/>
            </a:xfrm>
          </p:grpSpPr>
          <p:sp>
            <p:nvSpPr>
              <p:cNvPr id="187654" name="Oval 893"/>
              <p:cNvSpPr>
                <a:spLocks noChangeAspect="1" noChangeArrowheads="1"/>
              </p:cNvSpPr>
              <p:nvPr/>
            </p:nvSpPr>
            <p:spPr bwMode="auto">
              <a:xfrm>
                <a:off x="3456" y="1872"/>
                <a:ext cx="46" cy="46"/>
              </a:xfrm>
              <a:prstGeom prst="ellipse">
                <a:avLst/>
              </a:prstGeom>
              <a:solidFill>
                <a:schemeClr val="tx2"/>
              </a:solidFill>
              <a:ln w="9525">
                <a:solidFill>
                  <a:schemeClr val="tx1"/>
                </a:solidFill>
                <a:round/>
                <a:headEnd/>
                <a:tailEnd/>
              </a:ln>
            </p:spPr>
            <p:txBody>
              <a:bodyPr wrap="none" anchor="ctr"/>
              <a:lstStyle/>
              <a:p>
                <a:endParaRPr lang="en-US"/>
              </a:p>
            </p:txBody>
          </p:sp>
          <p:sp>
            <p:nvSpPr>
              <p:cNvPr id="187655" name="Rectangle 894"/>
              <p:cNvSpPr>
                <a:spLocks noChangeAspect="1" noChangeArrowheads="1"/>
              </p:cNvSpPr>
              <p:nvPr/>
            </p:nvSpPr>
            <p:spPr bwMode="auto">
              <a:xfrm>
                <a:off x="3472" y="1852"/>
                <a:ext cx="12" cy="25"/>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87656" name="Oval 895"/>
              <p:cNvSpPr>
                <a:spLocks noChangeAspect="1" noChangeArrowheads="1"/>
              </p:cNvSpPr>
              <p:nvPr/>
            </p:nvSpPr>
            <p:spPr bwMode="auto">
              <a:xfrm>
                <a:off x="3482" y="1849"/>
                <a:ext cx="23" cy="23"/>
              </a:xfrm>
              <a:prstGeom prst="ellipse">
                <a:avLst/>
              </a:prstGeom>
              <a:noFill/>
              <a:ln w="9525">
                <a:solidFill>
                  <a:schemeClr val="tx1"/>
                </a:solidFill>
                <a:round/>
                <a:headEnd/>
                <a:tailEnd/>
              </a:ln>
            </p:spPr>
            <p:txBody>
              <a:bodyPr wrap="none" anchor="ctr"/>
              <a:lstStyle/>
              <a:p>
                <a:endParaRPr lang="en-US"/>
              </a:p>
            </p:txBody>
          </p:sp>
        </p:grpSp>
      </p:grpSp>
      <p:grpSp>
        <p:nvGrpSpPr>
          <p:cNvPr id="187613" name="Group 896"/>
          <p:cNvGrpSpPr>
            <a:grpSpLocks noChangeAspect="1"/>
          </p:cNvGrpSpPr>
          <p:nvPr/>
        </p:nvGrpSpPr>
        <p:grpSpPr bwMode="auto">
          <a:xfrm>
            <a:off x="6400800" y="1122363"/>
            <a:ext cx="173038" cy="173037"/>
            <a:chOff x="1632" y="672"/>
            <a:chExt cx="144" cy="144"/>
          </a:xfrm>
        </p:grpSpPr>
        <p:sp>
          <p:nvSpPr>
            <p:cNvPr id="187647" name="AutoShape 897"/>
            <p:cNvSpPr>
              <a:spLocks noChangeAspect="1" noChangeArrowheads="1"/>
            </p:cNvSpPr>
            <p:nvPr/>
          </p:nvSpPr>
          <p:spPr bwMode="auto">
            <a:xfrm>
              <a:off x="1632" y="672"/>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48" name="Group 898"/>
            <p:cNvGrpSpPr>
              <a:grpSpLocks noChangeAspect="1"/>
            </p:cNvGrpSpPr>
            <p:nvPr/>
          </p:nvGrpSpPr>
          <p:grpSpPr bwMode="auto">
            <a:xfrm>
              <a:off x="1678" y="709"/>
              <a:ext cx="49" cy="69"/>
              <a:chOff x="3456" y="1849"/>
              <a:chExt cx="49" cy="69"/>
            </a:xfrm>
          </p:grpSpPr>
          <p:sp>
            <p:nvSpPr>
              <p:cNvPr id="187649" name="Oval 899"/>
              <p:cNvSpPr>
                <a:spLocks noChangeAspect="1" noChangeArrowheads="1"/>
              </p:cNvSpPr>
              <p:nvPr/>
            </p:nvSpPr>
            <p:spPr bwMode="auto">
              <a:xfrm>
                <a:off x="3456" y="1872"/>
                <a:ext cx="46" cy="46"/>
              </a:xfrm>
              <a:prstGeom prst="ellipse">
                <a:avLst/>
              </a:prstGeom>
              <a:solidFill>
                <a:schemeClr val="tx2"/>
              </a:solidFill>
              <a:ln w="9525">
                <a:solidFill>
                  <a:schemeClr val="tx1"/>
                </a:solidFill>
                <a:round/>
                <a:headEnd/>
                <a:tailEnd/>
              </a:ln>
            </p:spPr>
            <p:txBody>
              <a:bodyPr wrap="none" anchor="ctr"/>
              <a:lstStyle/>
              <a:p>
                <a:endParaRPr lang="en-US"/>
              </a:p>
            </p:txBody>
          </p:sp>
          <p:sp>
            <p:nvSpPr>
              <p:cNvPr id="187650" name="Rectangle 900"/>
              <p:cNvSpPr>
                <a:spLocks noChangeAspect="1" noChangeArrowheads="1"/>
              </p:cNvSpPr>
              <p:nvPr/>
            </p:nvSpPr>
            <p:spPr bwMode="auto">
              <a:xfrm>
                <a:off x="3472" y="1852"/>
                <a:ext cx="12" cy="25"/>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87651" name="Oval 901"/>
              <p:cNvSpPr>
                <a:spLocks noChangeAspect="1" noChangeArrowheads="1"/>
              </p:cNvSpPr>
              <p:nvPr/>
            </p:nvSpPr>
            <p:spPr bwMode="auto">
              <a:xfrm>
                <a:off x="3482" y="1849"/>
                <a:ext cx="23" cy="23"/>
              </a:xfrm>
              <a:prstGeom prst="ellipse">
                <a:avLst/>
              </a:prstGeom>
              <a:noFill/>
              <a:ln w="9525">
                <a:solidFill>
                  <a:schemeClr val="tx1"/>
                </a:solidFill>
                <a:round/>
                <a:headEnd/>
                <a:tailEnd/>
              </a:ln>
            </p:spPr>
            <p:txBody>
              <a:bodyPr wrap="none" anchor="ctr"/>
              <a:lstStyle/>
              <a:p>
                <a:endParaRPr lang="en-US"/>
              </a:p>
            </p:txBody>
          </p:sp>
        </p:grpSp>
      </p:grpSp>
      <p:grpSp>
        <p:nvGrpSpPr>
          <p:cNvPr id="187614" name="Group 902"/>
          <p:cNvGrpSpPr>
            <a:grpSpLocks/>
          </p:cNvGrpSpPr>
          <p:nvPr/>
        </p:nvGrpSpPr>
        <p:grpSpPr bwMode="auto">
          <a:xfrm>
            <a:off x="2012950" y="6054725"/>
            <a:ext cx="215900" cy="212725"/>
            <a:chOff x="1268" y="3814"/>
            <a:chExt cx="136" cy="134"/>
          </a:xfrm>
        </p:grpSpPr>
        <p:sp>
          <p:nvSpPr>
            <p:cNvPr id="187645" name="AutoShape 903"/>
            <p:cNvSpPr>
              <a:spLocks noChangeAspect="1" noChangeArrowheads="1"/>
            </p:cNvSpPr>
            <p:nvPr/>
          </p:nvSpPr>
          <p:spPr bwMode="auto">
            <a:xfrm>
              <a:off x="1296" y="3840"/>
              <a:ext cx="108" cy="108"/>
            </a:xfrm>
            <a:prstGeom prst="diamond">
              <a:avLst/>
            </a:prstGeom>
            <a:solidFill>
              <a:srgbClr val="FF3300"/>
            </a:solidFill>
            <a:ln w="12700">
              <a:solidFill>
                <a:schemeClr val="tx1"/>
              </a:solidFill>
              <a:miter lim="800000"/>
              <a:headEnd/>
              <a:tailEnd/>
            </a:ln>
          </p:spPr>
          <p:txBody>
            <a:bodyPr wrap="none" anchor="ctr"/>
            <a:lstStyle/>
            <a:p>
              <a:pPr algn="ctr"/>
              <a:r>
                <a:rPr lang="en-US" sz="400"/>
                <a:t>MASS</a:t>
              </a:r>
            </a:p>
          </p:txBody>
        </p:sp>
        <p:sp>
          <p:nvSpPr>
            <p:cNvPr id="187646" name="Rectangle 904"/>
            <p:cNvSpPr>
              <a:spLocks noChangeArrowheads="1"/>
            </p:cNvSpPr>
            <p:nvPr/>
          </p:nvSpPr>
          <p:spPr bwMode="auto">
            <a:xfrm>
              <a:off x="1268" y="3814"/>
              <a:ext cx="53" cy="51"/>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sp>
        <p:nvSpPr>
          <p:cNvPr id="187615" name="Text Box 905"/>
          <p:cNvSpPr txBox="1">
            <a:spLocks noChangeArrowheads="1"/>
          </p:cNvSpPr>
          <p:nvPr/>
        </p:nvSpPr>
        <p:spPr bwMode="auto">
          <a:xfrm>
            <a:off x="4572000" y="13462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IED FACTORY</a:t>
            </a:r>
            <a:endParaRPr lang="en-US" sz="1000" b="1"/>
          </a:p>
        </p:txBody>
      </p:sp>
      <p:grpSp>
        <p:nvGrpSpPr>
          <p:cNvPr id="187616" name="Group 906"/>
          <p:cNvGrpSpPr>
            <a:grpSpLocks/>
          </p:cNvGrpSpPr>
          <p:nvPr/>
        </p:nvGrpSpPr>
        <p:grpSpPr bwMode="auto">
          <a:xfrm>
            <a:off x="4629150" y="1371600"/>
            <a:ext cx="228600" cy="228600"/>
            <a:chOff x="1920" y="1344"/>
            <a:chExt cx="144" cy="144"/>
          </a:xfrm>
        </p:grpSpPr>
        <p:sp>
          <p:nvSpPr>
            <p:cNvPr id="187634" name="AutoShape 907"/>
            <p:cNvSpPr>
              <a:spLocks noChangeArrowheads="1"/>
            </p:cNvSpPr>
            <p:nvPr/>
          </p:nvSpPr>
          <p:spPr bwMode="auto">
            <a:xfrm>
              <a:off x="1920" y="134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35" name="Group 908"/>
            <p:cNvGrpSpPr>
              <a:grpSpLocks noChangeAspect="1"/>
            </p:cNvGrpSpPr>
            <p:nvPr/>
          </p:nvGrpSpPr>
          <p:grpSpPr bwMode="auto">
            <a:xfrm>
              <a:off x="1956" y="1386"/>
              <a:ext cx="69" cy="68"/>
              <a:chOff x="1542" y="2521"/>
              <a:chExt cx="95" cy="94"/>
            </a:xfrm>
          </p:grpSpPr>
          <p:sp>
            <p:nvSpPr>
              <p:cNvPr id="187636" name="Oval 909"/>
              <p:cNvSpPr>
                <a:spLocks noChangeAspect="1" noChangeArrowheads="1"/>
              </p:cNvSpPr>
              <p:nvPr/>
            </p:nvSpPr>
            <p:spPr bwMode="auto">
              <a:xfrm>
                <a:off x="1566" y="2544"/>
                <a:ext cx="48" cy="48"/>
              </a:xfrm>
              <a:prstGeom prst="ellipse">
                <a:avLst/>
              </a:prstGeom>
              <a:noFill/>
              <a:ln w="19050">
                <a:solidFill>
                  <a:schemeClr val="tx1"/>
                </a:solidFill>
                <a:round/>
                <a:headEnd/>
                <a:tailEnd/>
              </a:ln>
            </p:spPr>
            <p:txBody>
              <a:bodyPr wrap="none" anchor="ctr"/>
              <a:lstStyle/>
              <a:p>
                <a:endParaRPr lang="en-US"/>
              </a:p>
            </p:txBody>
          </p:sp>
          <p:sp>
            <p:nvSpPr>
              <p:cNvPr id="187637" name="Line 910"/>
              <p:cNvSpPr>
                <a:spLocks noChangeAspect="1" noChangeShapeType="1"/>
              </p:cNvSpPr>
              <p:nvPr/>
            </p:nvSpPr>
            <p:spPr bwMode="auto">
              <a:xfrm>
                <a:off x="1590" y="2521"/>
                <a:ext cx="0" cy="23"/>
              </a:xfrm>
              <a:prstGeom prst="line">
                <a:avLst/>
              </a:prstGeom>
              <a:noFill/>
              <a:ln w="19050">
                <a:solidFill>
                  <a:schemeClr val="tx1"/>
                </a:solidFill>
                <a:round/>
                <a:headEnd/>
                <a:tailEnd/>
              </a:ln>
            </p:spPr>
            <p:txBody>
              <a:bodyPr/>
              <a:lstStyle/>
              <a:p>
                <a:endParaRPr lang="en-US"/>
              </a:p>
            </p:txBody>
          </p:sp>
          <p:sp>
            <p:nvSpPr>
              <p:cNvPr id="187638" name="Line 911"/>
              <p:cNvSpPr>
                <a:spLocks noChangeAspect="1" noChangeShapeType="1"/>
              </p:cNvSpPr>
              <p:nvPr/>
            </p:nvSpPr>
            <p:spPr bwMode="auto">
              <a:xfrm>
                <a:off x="1590" y="2592"/>
                <a:ext cx="0" cy="23"/>
              </a:xfrm>
              <a:prstGeom prst="line">
                <a:avLst/>
              </a:prstGeom>
              <a:noFill/>
              <a:ln w="19050">
                <a:solidFill>
                  <a:schemeClr val="tx1"/>
                </a:solidFill>
                <a:round/>
                <a:headEnd/>
                <a:tailEnd/>
              </a:ln>
            </p:spPr>
            <p:txBody>
              <a:bodyPr/>
              <a:lstStyle/>
              <a:p>
                <a:endParaRPr lang="en-US"/>
              </a:p>
            </p:txBody>
          </p:sp>
          <p:sp>
            <p:nvSpPr>
              <p:cNvPr id="187639" name="Line 912"/>
              <p:cNvSpPr>
                <a:spLocks noChangeAspect="1" noChangeShapeType="1"/>
              </p:cNvSpPr>
              <p:nvPr/>
            </p:nvSpPr>
            <p:spPr bwMode="auto">
              <a:xfrm rot="-5400000">
                <a:off x="1554" y="2556"/>
                <a:ext cx="0" cy="23"/>
              </a:xfrm>
              <a:prstGeom prst="line">
                <a:avLst/>
              </a:prstGeom>
              <a:noFill/>
              <a:ln w="19050">
                <a:solidFill>
                  <a:schemeClr val="tx1"/>
                </a:solidFill>
                <a:round/>
                <a:headEnd/>
                <a:tailEnd/>
              </a:ln>
            </p:spPr>
            <p:txBody>
              <a:bodyPr/>
              <a:lstStyle/>
              <a:p>
                <a:endParaRPr lang="en-US"/>
              </a:p>
            </p:txBody>
          </p:sp>
          <p:sp>
            <p:nvSpPr>
              <p:cNvPr id="187640" name="Line 913"/>
              <p:cNvSpPr>
                <a:spLocks noChangeAspect="1" noChangeShapeType="1"/>
              </p:cNvSpPr>
              <p:nvPr/>
            </p:nvSpPr>
            <p:spPr bwMode="auto">
              <a:xfrm rot="-5400000">
                <a:off x="1626" y="2556"/>
                <a:ext cx="0" cy="23"/>
              </a:xfrm>
              <a:prstGeom prst="line">
                <a:avLst/>
              </a:prstGeom>
              <a:noFill/>
              <a:ln w="19050">
                <a:solidFill>
                  <a:schemeClr val="tx1"/>
                </a:solidFill>
                <a:round/>
                <a:headEnd/>
                <a:tailEnd/>
              </a:ln>
            </p:spPr>
            <p:txBody>
              <a:bodyPr/>
              <a:lstStyle/>
              <a:p>
                <a:endParaRPr lang="en-US"/>
              </a:p>
            </p:txBody>
          </p:sp>
          <p:sp>
            <p:nvSpPr>
              <p:cNvPr id="187641" name="Line 914"/>
              <p:cNvSpPr>
                <a:spLocks noChangeAspect="1" noChangeShapeType="1"/>
              </p:cNvSpPr>
              <p:nvPr/>
            </p:nvSpPr>
            <p:spPr bwMode="auto">
              <a:xfrm rot="-2700000">
                <a:off x="1616" y="2582"/>
                <a:ext cx="0" cy="23"/>
              </a:xfrm>
              <a:prstGeom prst="line">
                <a:avLst/>
              </a:prstGeom>
              <a:noFill/>
              <a:ln w="19050">
                <a:solidFill>
                  <a:schemeClr val="tx1"/>
                </a:solidFill>
                <a:round/>
                <a:headEnd/>
                <a:tailEnd/>
              </a:ln>
            </p:spPr>
            <p:txBody>
              <a:bodyPr/>
              <a:lstStyle/>
              <a:p>
                <a:endParaRPr lang="en-US"/>
              </a:p>
            </p:txBody>
          </p:sp>
          <p:sp>
            <p:nvSpPr>
              <p:cNvPr id="187642" name="Line 915"/>
              <p:cNvSpPr>
                <a:spLocks noChangeAspect="1" noChangeShapeType="1"/>
              </p:cNvSpPr>
              <p:nvPr/>
            </p:nvSpPr>
            <p:spPr bwMode="auto">
              <a:xfrm rot="-2700000">
                <a:off x="1564" y="2532"/>
                <a:ext cx="0" cy="23"/>
              </a:xfrm>
              <a:prstGeom prst="line">
                <a:avLst/>
              </a:prstGeom>
              <a:noFill/>
              <a:ln w="19050">
                <a:solidFill>
                  <a:schemeClr val="tx1"/>
                </a:solidFill>
                <a:round/>
                <a:headEnd/>
                <a:tailEnd/>
              </a:ln>
            </p:spPr>
            <p:txBody>
              <a:bodyPr/>
              <a:lstStyle/>
              <a:p>
                <a:endParaRPr lang="en-US"/>
              </a:p>
            </p:txBody>
          </p:sp>
          <p:sp>
            <p:nvSpPr>
              <p:cNvPr id="187643" name="Line 916"/>
              <p:cNvSpPr>
                <a:spLocks noChangeAspect="1" noChangeShapeType="1"/>
              </p:cNvSpPr>
              <p:nvPr/>
            </p:nvSpPr>
            <p:spPr bwMode="auto">
              <a:xfrm rot="2700000">
                <a:off x="1618" y="2532"/>
                <a:ext cx="0" cy="23"/>
              </a:xfrm>
              <a:prstGeom prst="line">
                <a:avLst/>
              </a:prstGeom>
              <a:noFill/>
              <a:ln w="19050">
                <a:solidFill>
                  <a:schemeClr val="tx1"/>
                </a:solidFill>
                <a:round/>
                <a:headEnd/>
                <a:tailEnd/>
              </a:ln>
            </p:spPr>
            <p:txBody>
              <a:bodyPr/>
              <a:lstStyle/>
              <a:p>
                <a:endParaRPr lang="en-US"/>
              </a:p>
            </p:txBody>
          </p:sp>
          <p:sp>
            <p:nvSpPr>
              <p:cNvPr id="187644" name="Line 917"/>
              <p:cNvSpPr>
                <a:spLocks noChangeAspect="1" noChangeShapeType="1"/>
              </p:cNvSpPr>
              <p:nvPr/>
            </p:nvSpPr>
            <p:spPr bwMode="auto">
              <a:xfrm rot="2700000">
                <a:off x="1565" y="2580"/>
                <a:ext cx="0" cy="23"/>
              </a:xfrm>
              <a:prstGeom prst="line">
                <a:avLst/>
              </a:prstGeom>
              <a:noFill/>
              <a:ln w="19050">
                <a:solidFill>
                  <a:schemeClr val="tx1"/>
                </a:solidFill>
                <a:round/>
                <a:headEnd/>
                <a:tailEnd/>
              </a:ln>
            </p:spPr>
            <p:txBody>
              <a:bodyPr/>
              <a:lstStyle/>
              <a:p>
                <a:endParaRPr lang="en-US"/>
              </a:p>
            </p:txBody>
          </p:sp>
        </p:grpSp>
      </p:grpSp>
      <p:grpSp>
        <p:nvGrpSpPr>
          <p:cNvPr id="187617" name="Group 918"/>
          <p:cNvGrpSpPr>
            <a:grpSpLocks noChangeAspect="1"/>
          </p:cNvGrpSpPr>
          <p:nvPr/>
        </p:nvGrpSpPr>
        <p:grpSpPr bwMode="auto">
          <a:xfrm>
            <a:off x="6400800" y="1371600"/>
            <a:ext cx="173038" cy="173038"/>
            <a:chOff x="1920" y="1344"/>
            <a:chExt cx="144" cy="144"/>
          </a:xfrm>
        </p:grpSpPr>
        <p:sp>
          <p:nvSpPr>
            <p:cNvPr id="187623" name="AutoShape 919"/>
            <p:cNvSpPr>
              <a:spLocks noChangeAspect="1" noChangeArrowheads="1"/>
            </p:cNvSpPr>
            <p:nvPr/>
          </p:nvSpPr>
          <p:spPr bwMode="auto">
            <a:xfrm>
              <a:off x="1920" y="134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87624" name="Group 920"/>
            <p:cNvGrpSpPr>
              <a:grpSpLocks noChangeAspect="1"/>
            </p:cNvGrpSpPr>
            <p:nvPr/>
          </p:nvGrpSpPr>
          <p:grpSpPr bwMode="auto">
            <a:xfrm>
              <a:off x="1956" y="1386"/>
              <a:ext cx="69" cy="68"/>
              <a:chOff x="1542" y="2521"/>
              <a:chExt cx="95" cy="94"/>
            </a:xfrm>
          </p:grpSpPr>
          <p:sp>
            <p:nvSpPr>
              <p:cNvPr id="187625" name="Oval 921"/>
              <p:cNvSpPr>
                <a:spLocks noChangeAspect="1" noChangeArrowheads="1"/>
              </p:cNvSpPr>
              <p:nvPr/>
            </p:nvSpPr>
            <p:spPr bwMode="auto">
              <a:xfrm>
                <a:off x="1566" y="2544"/>
                <a:ext cx="48" cy="48"/>
              </a:xfrm>
              <a:prstGeom prst="ellipse">
                <a:avLst/>
              </a:prstGeom>
              <a:noFill/>
              <a:ln w="19050">
                <a:solidFill>
                  <a:schemeClr val="tx1"/>
                </a:solidFill>
                <a:round/>
                <a:headEnd/>
                <a:tailEnd/>
              </a:ln>
            </p:spPr>
            <p:txBody>
              <a:bodyPr wrap="none" anchor="ctr"/>
              <a:lstStyle/>
              <a:p>
                <a:endParaRPr lang="en-US"/>
              </a:p>
            </p:txBody>
          </p:sp>
          <p:sp>
            <p:nvSpPr>
              <p:cNvPr id="187626" name="Line 922"/>
              <p:cNvSpPr>
                <a:spLocks noChangeAspect="1" noChangeShapeType="1"/>
              </p:cNvSpPr>
              <p:nvPr/>
            </p:nvSpPr>
            <p:spPr bwMode="auto">
              <a:xfrm>
                <a:off x="1590" y="2521"/>
                <a:ext cx="0" cy="23"/>
              </a:xfrm>
              <a:prstGeom prst="line">
                <a:avLst/>
              </a:prstGeom>
              <a:noFill/>
              <a:ln w="19050">
                <a:solidFill>
                  <a:schemeClr val="tx1"/>
                </a:solidFill>
                <a:round/>
                <a:headEnd/>
                <a:tailEnd/>
              </a:ln>
            </p:spPr>
            <p:txBody>
              <a:bodyPr/>
              <a:lstStyle/>
              <a:p>
                <a:endParaRPr lang="en-US"/>
              </a:p>
            </p:txBody>
          </p:sp>
          <p:sp>
            <p:nvSpPr>
              <p:cNvPr id="187627" name="Line 923"/>
              <p:cNvSpPr>
                <a:spLocks noChangeAspect="1" noChangeShapeType="1"/>
              </p:cNvSpPr>
              <p:nvPr/>
            </p:nvSpPr>
            <p:spPr bwMode="auto">
              <a:xfrm>
                <a:off x="1590" y="2592"/>
                <a:ext cx="0" cy="23"/>
              </a:xfrm>
              <a:prstGeom prst="line">
                <a:avLst/>
              </a:prstGeom>
              <a:noFill/>
              <a:ln w="19050">
                <a:solidFill>
                  <a:schemeClr val="tx1"/>
                </a:solidFill>
                <a:round/>
                <a:headEnd/>
                <a:tailEnd/>
              </a:ln>
            </p:spPr>
            <p:txBody>
              <a:bodyPr/>
              <a:lstStyle/>
              <a:p>
                <a:endParaRPr lang="en-US"/>
              </a:p>
            </p:txBody>
          </p:sp>
          <p:sp>
            <p:nvSpPr>
              <p:cNvPr id="187628" name="Line 924"/>
              <p:cNvSpPr>
                <a:spLocks noChangeAspect="1" noChangeShapeType="1"/>
              </p:cNvSpPr>
              <p:nvPr/>
            </p:nvSpPr>
            <p:spPr bwMode="auto">
              <a:xfrm rot="-5400000">
                <a:off x="1554" y="2556"/>
                <a:ext cx="0" cy="23"/>
              </a:xfrm>
              <a:prstGeom prst="line">
                <a:avLst/>
              </a:prstGeom>
              <a:noFill/>
              <a:ln w="19050">
                <a:solidFill>
                  <a:schemeClr val="tx1"/>
                </a:solidFill>
                <a:round/>
                <a:headEnd/>
                <a:tailEnd/>
              </a:ln>
            </p:spPr>
            <p:txBody>
              <a:bodyPr/>
              <a:lstStyle/>
              <a:p>
                <a:endParaRPr lang="en-US"/>
              </a:p>
            </p:txBody>
          </p:sp>
          <p:sp>
            <p:nvSpPr>
              <p:cNvPr id="187629" name="Line 925"/>
              <p:cNvSpPr>
                <a:spLocks noChangeAspect="1" noChangeShapeType="1"/>
              </p:cNvSpPr>
              <p:nvPr/>
            </p:nvSpPr>
            <p:spPr bwMode="auto">
              <a:xfrm rot="-5400000">
                <a:off x="1626" y="2556"/>
                <a:ext cx="0" cy="23"/>
              </a:xfrm>
              <a:prstGeom prst="line">
                <a:avLst/>
              </a:prstGeom>
              <a:noFill/>
              <a:ln w="19050">
                <a:solidFill>
                  <a:schemeClr val="tx1"/>
                </a:solidFill>
                <a:round/>
                <a:headEnd/>
                <a:tailEnd/>
              </a:ln>
            </p:spPr>
            <p:txBody>
              <a:bodyPr/>
              <a:lstStyle/>
              <a:p>
                <a:endParaRPr lang="en-US"/>
              </a:p>
            </p:txBody>
          </p:sp>
          <p:sp>
            <p:nvSpPr>
              <p:cNvPr id="187630" name="Line 926"/>
              <p:cNvSpPr>
                <a:spLocks noChangeAspect="1" noChangeShapeType="1"/>
              </p:cNvSpPr>
              <p:nvPr/>
            </p:nvSpPr>
            <p:spPr bwMode="auto">
              <a:xfrm rot="-2700000">
                <a:off x="1616" y="2582"/>
                <a:ext cx="0" cy="23"/>
              </a:xfrm>
              <a:prstGeom prst="line">
                <a:avLst/>
              </a:prstGeom>
              <a:noFill/>
              <a:ln w="19050">
                <a:solidFill>
                  <a:schemeClr val="tx1"/>
                </a:solidFill>
                <a:round/>
                <a:headEnd/>
                <a:tailEnd/>
              </a:ln>
            </p:spPr>
            <p:txBody>
              <a:bodyPr/>
              <a:lstStyle/>
              <a:p>
                <a:endParaRPr lang="en-US"/>
              </a:p>
            </p:txBody>
          </p:sp>
          <p:sp>
            <p:nvSpPr>
              <p:cNvPr id="187631" name="Line 927"/>
              <p:cNvSpPr>
                <a:spLocks noChangeAspect="1" noChangeShapeType="1"/>
              </p:cNvSpPr>
              <p:nvPr/>
            </p:nvSpPr>
            <p:spPr bwMode="auto">
              <a:xfrm rot="-2700000">
                <a:off x="1564" y="2532"/>
                <a:ext cx="0" cy="23"/>
              </a:xfrm>
              <a:prstGeom prst="line">
                <a:avLst/>
              </a:prstGeom>
              <a:noFill/>
              <a:ln w="19050">
                <a:solidFill>
                  <a:schemeClr val="tx1"/>
                </a:solidFill>
                <a:round/>
                <a:headEnd/>
                <a:tailEnd/>
              </a:ln>
            </p:spPr>
            <p:txBody>
              <a:bodyPr/>
              <a:lstStyle/>
              <a:p>
                <a:endParaRPr lang="en-US"/>
              </a:p>
            </p:txBody>
          </p:sp>
          <p:sp>
            <p:nvSpPr>
              <p:cNvPr id="187632" name="Line 928"/>
              <p:cNvSpPr>
                <a:spLocks noChangeAspect="1" noChangeShapeType="1"/>
              </p:cNvSpPr>
              <p:nvPr/>
            </p:nvSpPr>
            <p:spPr bwMode="auto">
              <a:xfrm rot="2700000">
                <a:off x="1618" y="2532"/>
                <a:ext cx="0" cy="23"/>
              </a:xfrm>
              <a:prstGeom prst="line">
                <a:avLst/>
              </a:prstGeom>
              <a:noFill/>
              <a:ln w="19050">
                <a:solidFill>
                  <a:schemeClr val="tx1"/>
                </a:solidFill>
                <a:round/>
                <a:headEnd/>
                <a:tailEnd/>
              </a:ln>
            </p:spPr>
            <p:txBody>
              <a:bodyPr/>
              <a:lstStyle/>
              <a:p>
                <a:endParaRPr lang="en-US"/>
              </a:p>
            </p:txBody>
          </p:sp>
          <p:sp>
            <p:nvSpPr>
              <p:cNvPr id="187633" name="Line 929"/>
              <p:cNvSpPr>
                <a:spLocks noChangeAspect="1" noChangeShapeType="1"/>
              </p:cNvSpPr>
              <p:nvPr/>
            </p:nvSpPr>
            <p:spPr bwMode="auto">
              <a:xfrm rot="2700000">
                <a:off x="1565" y="2580"/>
                <a:ext cx="0" cy="23"/>
              </a:xfrm>
              <a:prstGeom prst="line">
                <a:avLst/>
              </a:prstGeom>
              <a:noFill/>
              <a:ln w="19050">
                <a:solidFill>
                  <a:schemeClr val="tx1"/>
                </a:solidFill>
                <a:round/>
                <a:headEnd/>
                <a:tailEnd/>
              </a:ln>
            </p:spPr>
            <p:txBody>
              <a:bodyPr/>
              <a:lstStyle/>
              <a:p>
                <a:endParaRPr lang="en-US"/>
              </a:p>
            </p:txBody>
          </p:sp>
        </p:grpSp>
      </p:grpSp>
      <p:pic>
        <p:nvPicPr>
          <p:cNvPr id="187618" name="Picture 2392" descr="npo000103"/>
          <p:cNvPicPr>
            <a:picLocks noChangeAspect="1" noChangeArrowheads="1"/>
          </p:cNvPicPr>
          <p:nvPr/>
        </p:nvPicPr>
        <p:blipFill>
          <a:blip r:embed="rId2" cstate="print"/>
          <a:srcRect/>
          <a:stretch>
            <a:fillRect/>
          </a:stretch>
        </p:blipFill>
        <p:spPr bwMode="auto">
          <a:xfrm>
            <a:off x="4724400" y="4876800"/>
            <a:ext cx="1981200" cy="1981200"/>
          </a:xfrm>
          <a:prstGeom prst="rect">
            <a:avLst/>
          </a:prstGeom>
          <a:noFill/>
          <a:ln w="38100" algn="ctr">
            <a:solidFill>
              <a:schemeClr val="tx1"/>
            </a:solidFill>
            <a:miter lim="800000"/>
            <a:headEnd/>
            <a:tailEnd/>
          </a:ln>
        </p:spPr>
      </p:pic>
      <p:sp>
        <p:nvSpPr>
          <p:cNvPr id="16291" name="AutoShape 931"/>
          <p:cNvSpPr>
            <a:spLocks noChangeArrowheads="1"/>
          </p:cNvSpPr>
          <p:nvPr/>
        </p:nvSpPr>
        <p:spPr bwMode="auto">
          <a:xfrm>
            <a:off x="5334000" y="5753100"/>
            <a:ext cx="228600" cy="228600"/>
          </a:xfrm>
          <a:prstGeom prst="star5">
            <a:avLst/>
          </a:prstGeom>
          <a:gradFill rotWithShape="1">
            <a:gsLst>
              <a:gs pos="0">
                <a:srgbClr val="FFFF00">
                  <a:gamma/>
                  <a:shade val="46275"/>
                  <a:invGamma/>
                </a:srgbClr>
              </a:gs>
              <a:gs pos="100000">
                <a:srgbClr val="FFFF00"/>
              </a:gs>
            </a:gsLst>
            <a:path path="shape">
              <a:fillToRect l="50000" t="50000" r="50000" b="50000"/>
            </a:path>
          </a:gradFill>
          <a:ln w="9525">
            <a:solidFill>
              <a:schemeClr val="tx1"/>
            </a:solidFill>
            <a:miter lim="800000"/>
            <a:headEnd/>
            <a:tailEnd/>
          </a:ln>
          <a:effectLst/>
        </p:spPr>
        <p:txBody>
          <a:bodyPr wrap="none" anchor="ctr"/>
          <a:lstStyle/>
          <a:p>
            <a:pPr>
              <a:defRPr/>
            </a:pPr>
            <a:endParaRPr lang="en-US"/>
          </a:p>
        </p:txBody>
      </p:sp>
      <p:sp>
        <p:nvSpPr>
          <p:cNvPr id="187620" name="Oval 932"/>
          <p:cNvSpPr>
            <a:spLocks noChangeArrowheads="1"/>
          </p:cNvSpPr>
          <p:nvPr/>
        </p:nvSpPr>
        <p:spPr bwMode="auto">
          <a:xfrm>
            <a:off x="7086600" y="3190875"/>
            <a:ext cx="152400" cy="152400"/>
          </a:xfrm>
          <a:prstGeom prst="ellipse">
            <a:avLst/>
          </a:prstGeom>
          <a:solidFill>
            <a:srgbClr val="FF9933"/>
          </a:solidFill>
          <a:ln w="9525">
            <a:solidFill>
              <a:schemeClr val="tx1"/>
            </a:solidFill>
            <a:round/>
            <a:headEnd/>
            <a:tailEnd/>
          </a:ln>
        </p:spPr>
        <p:txBody>
          <a:bodyPr wrap="none" anchor="ctr"/>
          <a:lstStyle/>
          <a:p>
            <a:pPr algn="ctr"/>
            <a:r>
              <a:rPr lang="en-US" sz="900" b="1"/>
              <a:t>1</a:t>
            </a:r>
          </a:p>
        </p:txBody>
      </p:sp>
      <p:sp>
        <p:nvSpPr>
          <p:cNvPr id="187621" name="Text Box 933"/>
          <p:cNvSpPr txBox="1">
            <a:spLocks noChangeArrowheads="1"/>
          </p:cNvSpPr>
          <p:nvPr/>
        </p:nvSpPr>
        <p:spPr bwMode="auto">
          <a:xfrm>
            <a:off x="7391400" y="31464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SUICIDE BOMBER</a:t>
            </a:r>
            <a:endParaRPr lang="en-US" sz="1000" b="1"/>
          </a:p>
        </p:txBody>
      </p:sp>
      <p:sp>
        <p:nvSpPr>
          <p:cNvPr id="187622" name="Oval 934"/>
          <p:cNvSpPr>
            <a:spLocks noChangeArrowheads="1"/>
          </p:cNvSpPr>
          <p:nvPr/>
        </p:nvSpPr>
        <p:spPr bwMode="auto">
          <a:xfrm>
            <a:off x="7467600" y="3200400"/>
            <a:ext cx="152400" cy="152400"/>
          </a:xfrm>
          <a:prstGeom prst="ellipse">
            <a:avLst/>
          </a:prstGeom>
          <a:solidFill>
            <a:srgbClr val="FF9933"/>
          </a:solidFill>
          <a:ln w="9525">
            <a:solidFill>
              <a:schemeClr val="tx1"/>
            </a:solidFill>
            <a:round/>
            <a:headEnd/>
            <a:tailEnd/>
          </a:ln>
        </p:spPr>
        <p:txBody>
          <a:bodyPr wrap="none" anchor="ctr"/>
          <a:lstStyle/>
          <a:p>
            <a:pPr algn="ctr"/>
            <a:endParaRPr lang="en-US" sz="900" b="1"/>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Text Box 2"/>
          <p:cNvSpPr txBox="1">
            <a:spLocks noChangeArrowheads="1"/>
          </p:cNvSpPr>
          <p:nvPr/>
        </p:nvSpPr>
        <p:spPr bwMode="auto">
          <a:xfrm>
            <a:off x="3160713" y="-36513"/>
            <a:ext cx="2859087" cy="457201"/>
          </a:xfrm>
          <a:prstGeom prst="rect">
            <a:avLst/>
          </a:prstGeom>
          <a:noFill/>
          <a:ln w="9525">
            <a:noFill/>
            <a:miter lim="800000"/>
            <a:headEnd/>
            <a:tailEnd/>
          </a:ln>
        </p:spPr>
        <p:txBody>
          <a:bodyPr wrap="none">
            <a:spAutoFit/>
          </a:bodyPr>
          <a:lstStyle/>
          <a:p>
            <a:r>
              <a:rPr lang="en-US" sz="2400" b="1" u="sng"/>
              <a:t>Storyboard Labels</a:t>
            </a:r>
          </a:p>
        </p:txBody>
      </p:sp>
      <p:sp>
        <p:nvSpPr>
          <p:cNvPr id="188419" name="Text Box 3"/>
          <p:cNvSpPr txBox="1">
            <a:spLocks noChangeArrowheads="1"/>
          </p:cNvSpPr>
          <p:nvPr/>
        </p:nvSpPr>
        <p:spPr bwMode="auto">
          <a:xfrm>
            <a:off x="76200" y="914400"/>
            <a:ext cx="838200" cy="152400"/>
          </a:xfrm>
          <a:prstGeom prst="rect">
            <a:avLst/>
          </a:prstGeom>
          <a:solidFill>
            <a:schemeClr val="bg1"/>
          </a:solidFill>
          <a:ln w="38100">
            <a:solidFill>
              <a:schemeClr val="tx1"/>
            </a:solidFill>
            <a:miter lim="800000"/>
            <a:headEnd/>
            <a:tailEnd/>
          </a:ln>
        </p:spPr>
        <p:txBody>
          <a:bodyPr wrap="none" anchor="ctr" anchorCtr="1"/>
          <a:lstStyle/>
          <a:p>
            <a:pPr>
              <a:spcBef>
                <a:spcPct val="50000"/>
              </a:spcBef>
            </a:pPr>
            <a:r>
              <a:rPr lang="en-US" sz="800" b="1"/>
              <a:t>LOCATION</a:t>
            </a:r>
          </a:p>
        </p:txBody>
      </p:sp>
      <p:sp>
        <p:nvSpPr>
          <p:cNvPr id="188420" name="Text Box 4"/>
          <p:cNvSpPr txBox="1">
            <a:spLocks noChangeArrowheads="1"/>
          </p:cNvSpPr>
          <p:nvPr/>
        </p:nvSpPr>
        <p:spPr bwMode="auto">
          <a:xfrm>
            <a:off x="76200" y="3581400"/>
            <a:ext cx="930275" cy="157163"/>
          </a:xfrm>
          <a:prstGeom prst="rect">
            <a:avLst/>
          </a:prstGeom>
          <a:solidFill>
            <a:srgbClr val="00FF00"/>
          </a:solidFill>
          <a:ln w="9525">
            <a:solidFill>
              <a:srgbClr val="00FF00"/>
            </a:solidFill>
            <a:miter lim="800000"/>
            <a:headEnd/>
            <a:tailEnd/>
          </a:ln>
        </p:spPr>
        <p:txBody>
          <a:bodyPr wrap="none" anchor="ctr" anchorCtr="1"/>
          <a:lstStyle/>
          <a:p>
            <a:r>
              <a:rPr lang="en-US" sz="900" b="1"/>
              <a:t>MSR GREEN</a:t>
            </a:r>
          </a:p>
        </p:txBody>
      </p:sp>
      <p:sp>
        <p:nvSpPr>
          <p:cNvPr id="188421" name="Text Box 5"/>
          <p:cNvSpPr txBox="1">
            <a:spLocks noChangeArrowheads="1"/>
          </p:cNvSpPr>
          <p:nvPr/>
        </p:nvSpPr>
        <p:spPr bwMode="auto">
          <a:xfrm>
            <a:off x="76200" y="1905000"/>
            <a:ext cx="1295400" cy="228600"/>
          </a:xfrm>
          <a:prstGeom prst="rect">
            <a:avLst/>
          </a:prstGeom>
          <a:solidFill>
            <a:srgbClr val="FFFF99"/>
          </a:solidFill>
          <a:ln w="38100">
            <a:solidFill>
              <a:schemeClr val="tx1"/>
            </a:solidFill>
            <a:miter lim="800000"/>
            <a:headEnd/>
            <a:tailEnd/>
          </a:ln>
        </p:spPr>
        <p:txBody>
          <a:bodyPr wrap="none" anchor="ctr" anchorCtr="1"/>
          <a:lstStyle/>
          <a:p>
            <a:pPr>
              <a:spcBef>
                <a:spcPct val="50000"/>
              </a:spcBef>
            </a:pPr>
            <a:r>
              <a:rPr lang="en-US" sz="1200" b="1"/>
              <a:t>LOCATION</a:t>
            </a:r>
          </a:p>
        </p:txBody>
      </p:sp>
      <p:sp>
        <p:nvSpPr>
          <p:cNvPr id="188422" name="Text Box 6"/>
          <p:cNvSpPr txBox="1">
            <a:spLocks noChangeArrowheads="1"/>
          </p:cNvSpPr>
          <p:nvPr/>
        </p:nvSpPr>
        <p:spPr bwMode="auto">
          <a:xfrm>
            <a:off x="76200" y="2514600"/>
            <a:ext cx="1143000" cy="228600"/>
          </a:xfrm>
          <a:prstGeom prst="rect">
            <a:avLst/>
          </a:prstGeom>
          <a:solidFill>
            <a:srgbClr val="FFFF99"/>
          </a:solidFill>
          <a:ln w="38100">
            <a:solidFill>
              <a:schemeClr val="tx1"/>
            </a:solidFill>
            <a:miter lim="800000"/>
            <a:headEnd/>
            <a:tailEnd/>
          </a:ln>
        </p:spPr>
        <p:txBody>
          <a:bodyPr wrap="none" anchor="ctr" anchorCtr="1"/>
          <a:lstStyle/>
          <a:p>
            <a:pPr>
              <a:spcBef>
                <a:spcPct val="50000"/>
              </a:spcBef>
            </a:pPr>
            <a:r>
              <a:rPr lang="en-US" sz="1000" b="1"/>
              <a:t>LOCATION</a:t>
            </a:r>
          </a:p>
        </p:txBody>
      </p:sp>
      <p:sp>
        <p:nvSpPr>
          <p:cNvPr id="188423" name="Text Box 7"/>
          <p:cNvSpPr txBox="1">
            <a:spLocks noChangeArrowheads="1"/>
          </p:cNvSpPr>
          <p:nvPr/>
        </p:nvSpPr>
        <p:spPr bwMode="auto">
          <a:xfrm>
            <a:off x="76200" y="3805238"/>
            <a:ext cx="930275" cy="157162"/>
          </a:xfrm>
          <a:prstGeom prst="rect">
            <a:avLst/>
          </a:prstGeom>
          <a:solidFill>
            <a:srgbClr val="FFCC00"/>
          </a:solidFill>
          <a:ln w="9525">
            <a:solidFill>
              <a:srgbClr val="FFCC00"/>
            </a:solidFill>
            <a:miter lim="800000"/>
            <a:headEnd/>
            <a:tailEnd/>
          </a:ln>
        </p:spPr>
        <p:txBody>
          <a:bodyPr wrap="none" anchor="ctr" anchorCtr="1"/>
          <a:lstStyle/>
          <a:p>
            <a:r>
              <a:rPr lang="en-US" sz="900" b="1"/>
              <a:t>MSR AMBER</a:t>
            </a:r>
          </a:p>
        </p:txBody>
      </p:sp>
      <p:sp>
        <p:nvSpPr>
          <p:cNvPr id="188424" name="Text Box 8"/>
          <p:cNvSpPr txBox="1">
            <a:spLocks noChangeArrowheads="1"/>
          </p:cNvSpPr>
          <p:nvPr/>
        </p:nvSpPr>
        <p:spPr bwMode="auto">
          <a:xfrm>
            <a:off x="76200" y="4038600"/>
            <a:ext cx="930275" cy="157163"/>
          </a:xfrm>
          <a:prstGeom prst="rect">
            <a:avLst/>
          </a:prstGeom>
          <a:solidFill>
            <a:srgbClr val="FF0000"/>
          </a:solidFill>
          <a:ln w="9525">
            <a:solidFill>
              <a:srgbClr val="FF0000"/>
            </a:solidFill>
            <a:miter lim="800000"/>
            <a:headEnd/>
            <a:tailEnd/>
          </a:ln>
        </p:spPr>
        <p:txBody>
          <a:bodyPr wrap="none" anchor="ctr" anchorCtr="1"/>
          <a:lstStyle/>
          <a:p>
            <a:r>
              <a:rPr lang="en-US" sz="900" b="1"/>
              <a:t>MSR RED</a:t>
            </a:r>
          </a:p>
        </p:txBody>
      </p:sp>
      <p:sp>
        <p:nvSpPr>
          <p:cNvPr id="188425" name="Text Box 9"/>
          <p:cNvSpPr txBox="1">
            <a:spLocks noChangeArrowheads="1"/>
          </p:cNvSpPr>
          <p:nvPr/>
        </p:nvSpPr>
        <p:spPr bwMode="auto">
          <a:xfrm>
            <a:off x="76200" y="4648200"/>
            <a:ext cx="1325563" cy="152400"/>
          </a:xfrm>
          <a:prstGeom prst="rect">
            <a:avLst/>
          </a:prstGeom>
          <a:solidFill>
            <a:srgbClr val="FF3300"/>
          </a:solidFill>
          <a:ln w="9525">
            <a:solidFill>
              <a:schemeClr val="tx1"/>
            </a:solidFill>
            <a:miter lim="800000"/>
            <a:headEnd/>
            <a:tailEnd/>
          </a:ln>
        </p:spPr>
        <p:txBody>
          <a:bodyPr wrap="none" anchor="ctr" anchorCtr="1"/>
          <a:lstStyle/>
          <a:p>
            <a:r>
              <a:rPr lang="en-US" sz="800">
                <a:solidFill>
                  <a:schemeClr val="bg1"/>
                </a:solidFill>
              </a:rPr>
              <a:t>POO:  38S AB 12345 67890</a:t>
            </a:r>
          </a:p>
        </p:txBody>
      </p:sp>
      <p:sp>
        <p:nvSpPr>
          <p:cNvPr id="188426" name="Text Box 10"/>
          <p:cNvSpPr txBox="1">
            <a:spLocks noChangeArrowheads="1"/>
          </p:cNvSpPr>
          <p:nvPr/>
        </p:nvSpPr>
        <p:spPr bwMode="auto">
          <a:xfrm>
            <a:off x="1066800" y="685800"/>
            <a:ext cx="838200" cy="152400"/>
          </a:xfrm>
          <a:prstGeom prst="rect">
            <a:avLst/>
          </a:prstGeom>
          <a:solidFill>
            <a:schemeClr val="bg1"/>
          </a:solidFill>
          <a:ln w="12700">
            <a:solidFill>
              <a:srgbClr val="0000FF"/>
            </a:solidFill>
            <a:miter lim="800000"/>
            <a:headEnd/>
            <a:tailEnd/>
          </a:ln>
        </p:spPr>
        <p:txBody>
          <a:bodyPr wrap="none" anchor="ctr" anchorCtr="1"/>
          <a:lstStyle/>
          <a:p>
            <a:pPr>
              <a:spcBef>
                <a:spcPct val="50000"/>
              </a:spcBef>
            </a:pPr>
            <a:r>
              <a:rPr lang="en-US" sz="800" b="1"/>
              <a:t>LOCATION</a:t>
            </a:r>
          </a:p>
        </p:txBody>
      </p:sp>
      <p:sp>
        <p:nvSpPr>
          <p:cNvPr id="188427" name="Text Box 11"/>
          <p:cNvSpPr txBox="1">
            <a:spLocks noChangeArrowheads="1"/>
          </p:cNvSpPr>
          <p:nvPr/>
        </p:nvSpPr>
        <p:spPr bwMode="auto">
          <a:xfrm>
            <a:off x="76200" y="685800"/>
            <a:ext cx="838200" cy="152400"/>
          </a:xfrm>
          <a:prstGeom prst="rect">
            <a:avLst/>
          </a:prstGeom>
          <a:solidFill>
            <a:schemeClr val="bg1"/>
          </a:solidFill>
          <a:ln w="38100">
            <a:solidFill>
              <a:srgbClr val="0000FF"/>
            </a:solidFill>
            <a:miter lim="800000"/>
            <a:headEnd/>
            <a:tailEnd/>
          </a:ln>
        </p:spPr>
        <p:txBody>
          <a:bodyPr wrap="none" anchor="ctr" anchorCtr="1"/>
          <a:lstStyle/>
          <a:p>
            <a:pPr>
              <a:spcBef>
                <a:spcPct val="50000"/>
              </a:spcBef>
            </a:pPr>
            <a:r>
              <a:rPr lang="en-US" sz="800" b="1"/>
              <a:t>LOCATION</a:t>
            </a:r>
          </a:p>
        </p:txBody>
      </p:sp>
      <p:sp>
        <p:nvSpPr>
          <p:cNvPr id="188428" name="Text Box 12"/>
          <p:cNvSpPr txBox="1">
            <a:spLocks noChangeArrowheads="1"/>
          </p:cNvSpPr>
          <p:nvPr/>
        </p:nvSpPr>
        <p:spPr bwMode="auto">
          <a:xfrm>
            <a:off x="76200" y="1143000"/>
            <a:ext cx="838200" cy="152400"/>
          </a:xfrm>
          <a:prstGeom prst="rect">
            <a:avLst/>
          </a:prstGeom>
          <a:solidFill>
            <a:schemeClr val="bg1"/>
          </a:solidFill>
          <a:ln w="38100">
            <a:solidFill>
              <a:srgbClr val="FF0000"/>
            </a:solidFill>
            <a:miter lim="800000"/>
            <a:headEnd/>
            <a:tailEnd/>
          </a:ln>
        </p:spPr>
        <p:txBody>
          <a:bodyPr wrap="none" anchor="ctr" anchorCtr="1"/>
          <a:lstStyle/>
          <a:p>
            <a:pPr>
              <a:spcBef>
                <a:spcPct val="50000"/>
              </a:spcBef>
            </a:pPr>
            <a:r>
              <a:rPr lang="en-US" sz="800" b="1"/>
              <a:t>LOCATION</a:t>
            </a:r>
          </a:p>
        </p:txBody>
      </p:sp>
      <p:sp>
        <p:nvSpPr>
          <p:cNvPr id="188429" name="Text Box 13"/>
          <p:cNvSpPr txBox="1">
            <a:spLocks noChangeArrowheads="1"/>
          </p:cNvSpPr>
          <p:nvPr/>
        </p:nvSpPr>
        <p:spPr bwMode="auto">
          <a:xfrm>
            <a:off x="76200" y="1371600"/>
            <a:ext cx="838200" cy="152400"/>
          </a:xfrm>
          <a:prstGeom prst="rect">
            <a:avLst/>
          </a:prstGeom>
          <a:solidFill>
            <a:schemeClr val="bg1"/>
          </a:solidFill>
          <a:ln w="38100">
            <a:solidFill>
              <a:srgbClr val="008000"/>
            </a:solidFill>
            <a:miter lim="800000"/>
            <a:headEnd/>
            <a:tailEnd/>
          </a:ln>
        </p:spPr>
        <p:txBody>
          <a:bodyPr wrap="none" anchor="ctr" anchorCtr="1"/>
          <a:lstStyle/>
          <a:p>
            <a:pPr>
              <a:spcBef>
                <a:spcPct val="50000"/>
              </a:spcBef>
            </a:pPr>
            <a:r>
              <a:rPr lang="en-US" sz="800" b="1"/>
              <a:t>LOCATION</a:t>
            </a:r>
          </a:p>
        </p:txBody>
      </p:sp>
      <p:sp>
        <p:nvSpPr>
          <p:cNvPr id="188430" name="Text Box 14"/>
          <p:cNvSpPr txBox="1">
            <a:spLocks noChangeArrowheads="1"/>
          </p:cNvSpPr>
          <p:nvPr/>
        </p:nvSpPr>
        <p:spPr bwMode="auto">
          <a:xfrm>
            <a:off x="2060575" y="685800"/>
            <a:ext cx="987425" cy="119063"/>
          </a:xfrm>
          <a:prstGeom prst="rect">
            <a:avLst/>
          </a:prstGeom>
          <a:solidFill>
            <a:schemeClr val="bg1"/>
          </a:solidFill>
          <a:ln w="19050">
            <a:solidFill>
              <a:srgbClr val="0000FF"/>
            </a:solidFill>
            <a:miter lim="800000"/>
            <a:headEnd/>
            <a:tailEnd/>
          </a:ln>
        </p:spPr>
        <p:txBody>
          <a:bodyPr wrap="none" anchor="ctr" anchorCtr="1"/>
          <a:lstStyle/>
          <a:p>
            <a:pPr>
              <a:spcBef>
                <a:spcPct val="50000"/>
              </a:spcBef>
            </a:pPr>
            <a:r>
              <a:rPr lang="en-US" sz="600"/>
              <a:t>LOCATION</a:t>
            </a:r>
          </a:p>
        </p:txBody>
      </p:sp>
      <p:sp>
        <p:nvSpPr>
          <p:cNvPr id="188431" name="Text Box 15"/>
          <p:cNvSpPr txBox="1">
            <a:spLocks noChangeArrowheads="1"/>
          </p:cNvSpPr>
          <p:nvPr/>
        </p:nvSpPr>
        <p:spPr bwMode="auto">
          <a:xfrm>
            <a:off x="2060575" y="947738"/>
            <a:ext cx="987425" cy="119062"/>
          </a:xfrm>
          <a:prstGeom prst="rect">
            <a:avLst/>
          </a:prstGeom>
          <a:solidFill>
            <a:schemeClr val="bg1"/>
          </a:solidFill>
          <a:ln w="19050">
            <a:solidFill>
              <a:schemeClr val="tx1"/>
            </a:solidFill>
            <a:miter lim="800000"/>
            <a:headEnd/>
            <a:tailEnd/>
          </a:ln>
        </p:spPr>
        <p:txBody>
          <a:bodyPr wrap="none" anchor="ctr" anchorCtr="1"/>
          <a:lstStyle/>
          <a:p>
            <a:pPr>
              <a:spcBef>
                <a:spcPct val="50000"/>
              </a:spcBef>
            </a:pPr>
            <a:r>
              <a:rPr lang="en-US" sz="600"/>
              <a:t>LOCATION</a:t>
            </a:r>
          </a:p>
        </p:txBody>
      </p:sp>
      <p:sp>
        <p:nvSpPr>
          <p:cNvPr id="188432" name="Text Box 16"/>
          <p:cNvSpPr txBox="1">
            <a:spLocks noChangeArrowheads="1"/>
          </p:cNvSpPr>
          <p:nvPr/>
        </p:nvSpPr>
        <p:spPr bwMode="auto">
          <a:xfrm>
            <a:off x="2060575" y="1176338"/>
            <a:ext cx="987425" cy="119062"/>
          </a:xfrm>
          <a:prstGeom prst="rect">
            <a:avLst/>
          </a:prstGeom>
          <a:solidFill>
            <a:schemeClr val="bg1"/>
          </a:solidFill>
          <a:ln w="19050">
            <a:solidFill>
              <a:srgbClr val="FF0000"/>
            </a:solidFill>
            <a:miter lim="800000"/>
            <a:headEnd/>
            <a:tailEnd/>
          </a:ln>
        </p:spPr>
        <p:txBody>
          <a:bodyPr wrap="none" anchor="ctr" anchorCtr="1"/>
          <a:lstStyle/>
          <a:p>
            <a:pPr>
              <a:spcBef>
                <a:spcPct val="50000"/>
              </a:spcBef>
            </a:pPr>
            <a:r>
              <a:rPr lang="en-US" sz="600"/>
              <a:t>LOCATION</a:t>
            </a:r>
          </a:p>
        </p:txBody>
      </p:sp>
      <p:sp>
        <p:nvSpPr>
          <p:cNvPr id="188433" name="Text Box 17"/>
          <p:cNvSpPr txBox="1">
            <a:spLocks noChangeArrowheads="1"/>
          </p:cNvSpPr>
          <p:nvPr/>
        </p:nvSpPr>
        <p:spPr bwMode="auto">
          <a:xfrm>
            <a:off x="2060575" y="1404938"/>
            <a:ext cx="987425" cy="119062"/>
          </a:xfrm>
          <a:prstGeom prst="rect">
            <a:avLst/>
          </a:prstGeom>
          <a:solidFill>
            <a:schemeClr val="bg1"/>
          </a:solidFill>
          <a:ln w="19050">
            <a:solidFill>
              <a:srgbClr val="008000"/>
            </a:solidFill>
            <a:miter lim="800000"/>
            <a:headEnd/>
            <a:tailEnd/>
          </a:ln>
        </p:spPr>
        <p:txBody>
          <a:bodyPr wrap="none" anchor="ctr" anchorCtr="1"/>
          <a:lstStyle/>
          <a:p>
            <a:pPr>
              <a:spcBef>
                <a:spcPct val="50000"/>
              </a:spcBef>
            </a:pPr>
            <a:r>
              <a:rPr lang="en-US" sz="600"/>
              <a:t>LOCATION</a:t>
            </a:r>
          </a:p>
        </p:txBody>
      </p:sp>
      <p:sp>
        <p:nvSpPr>
          <p:cNvPr id="188434" name="Text Box 18"/>
          <p:cNvSpPr txBox="1">
            <a:spLocks noChangeArrowheads="1"/>
          </p:cNvSpPr>
          <p:nvPr/>
        </p:nvSpPr>
        <p:spPr bwMode="auto">
          <a:xfrm>
            <a:off x="1066800" y="914400"/>
            <a:ext cx="838200" cy="152400"/>
          </a:xfrm>
          <a:prstGeom prst="rect">
            <a:avLst/>
          </a:prstGeom>
          <a:solidFill>
            <a:schemeClr val="bg1"/>
          </a:solidFill>
          <a:ln w="12700">
            <a:solidFill>
              <a:schemeClr val="tx1"/>
            </a:solidFill>
            <a:miter lim="800000"/>
            <a:headEnd/>
            <a:tailEnd/>
          </a:ln>
        </p:spPr>
        <p:txBody>
          <a:bodyPr wrap="none" anchor="ctr" anchorCtr="1"/>
          <a:lstStyle/>
          <a:p>
            <a:pPr>
              <a:spcBef>
                <a:spcPct val="50000"/>
              </a:spcBef>
            </a:pPr>
            <a:r>
              <a:rPr lang="en-US" sz="800" b="1"/>
              <a:t>LOCATION</a:t>
            </a:r>
          </a:p>
        </p:txBody>
      </p:sp>
      <p:sp>
        <p:nvSpPr>
          <p:cNvPr id="188435" name="Text Box 19"/>
          <p:cNvSpPr txBox="1">
            <a:spLocks noChangeArrowheads="1"/>
          </p:cNvSpPr>
          <p:nvPr/>
        </p:nvSpPr>
        <p:spPr bwMode="auto">
          <a:xfrm>
            <a:off x="1066800" y="1143000"/>
            <a:ext cx="838200" cy="152400"/>
          </a:xfrm>
          <a:prstGeom prst="rect">
            <a:avLst/>
          </a:prstGeom>
          <a:solidFill>
            <a:schemeClr val="bg1"/>
          </a:solidFill>
          <a:ln w="12700">
            <a:solidFill>
              <a:srgbClr val="FF0000"/>
            </a:solidFill>
            <a:miter lim="800000"/>
            <a:headEnd/>
            <a:tailEnd/>
          </a:ln>
        </p:spPr>
        <p:txBody>
          <a:bodyPr wrap="none" anchor="ctr" anchorCtr="1"/>
          <a:lstStyle/>
          <a:p>
            <a:pPr>
              <a:spcBef>
                <a:spcPct val="50000"/>
              </a:spcBef>
            </a:pPr>
            <a:r>
              <a:rPr lang="en-US" sz="800" b="1"/>
              <a:t>LOCATION</a:t>
            </a:r>
          </a:p>
        </p:txBody>
      </p:sp>
      <p:sp>
        <p:nvSpPr>
          <p:cNvPr id="188436" name="Text Box 20"/>
          <p:cNvSpPr txBox="1">
            <a:spLocks noChangeArrowheads="1"/>
          </p:cNvSpPr>
          <p:nvPr/>
        </p:nvSpPr>
        <p:spPr bwMode="auto">
          <a:xfrm>
            <a:off x="1066800" y="1371600"/>
            <a:ext cx="838200" cy="152400"/>
          </a:xfrm>
          <a:prstGeom prst="rect">
            <a:avLst/>
          </a:prstGeom>
          <a:solidFill>
            <a:schemeClr val="bg1"/>
          </a:solidFill>
          <a:ln w="12700">
            <a:solidFill>
              <a:srgbClr val="008000"/>
            </a:solidFill>
            <a:miter lim="800000"/>
            <a:headEnd/>
            <a:tailEnd/>
          </a:ln>
        </p:spPr>
        <p:txBody>
          <a:bodyPr wrap="none" anchor="ctr" anchorCtr="1"/>
          <a:lstStyle/>
          <a:p>
            <a:pPr>
              <a:spcBef>
                <a:spcPct val="50000"/>
              </a:spcBef>
            </a:pPr>
            <a:r>
              <a:rPr lang="en-US" sz="800" b="1"/>
              <a:t>LOCATION</a:t>
            </a:r>
          </a:p>
        </p:txBody>
      </p:sp>
      <p:sp>
        <p:nvSpPr>
          <p:cNvPr id="188437" name="Line 21"/>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88438" name="Text Box 22"/>
          <p:cNvSpPr txBox="1">
            <a:spLocks noChangeArrowheads="1"/>
          </p:cNvSpPr>
          <p:nvPr/>
        </p:nvSpPr>
        <p:spPr bwMode="auto">
          <a:xfrm>
            <a:off x="76200" y="2209800"/>
            <a:ext cx="1295400" cy="228600"/>
          </a:xfrm>
          <a:prstGeom prst="rect">
            <a:avLst/>
          </a:prstGeom>
          <a:solidFill>
            <a:srgbClr val="FFFF99"/>
          </a:solidFill>
          <a:ln w="38100">
            <a:solidFill>
              <a:schemeClr val="tx1"/>
            </a:solidFill>
            <a:miter lim="800000"/>
            <a:headEnd/>
            <a:tailEnd/>
          </a:ln>
        </p:spPr>
        <p:txBody>
          <a:bodyPr wrap="none" anchor="ctr" anchorCtr="1"/>
          <a:lstStyle/>
          <a:p>
            <a:pPr>
              <a:spcBef>
                <a:spcPct val="50000"/>
              </a:spcBef>
            </a:pPr>
            <a:r>
              <a:rPr lang="en-US" sz="1100" b="1"/>
              <a:t>LOCATION</a:t>
            </a:r>
          </a:p>
        </p:txBody>
      </p:sp>
      <p:sp>
        <p:nvSpPr>
          <p:cNvPr id="188439" name="Text Box 23"/>
          <p:cNvSpPr txBox="1">
            <a:spLocks noChangeArrowheads="1"/>
          </p:cNvSpPr>
          <p:nvPr/>
        </p:nvSpPr>
        <p:spPr bwMode="auto">
          <a:xfrm>
            <a:off x="76200" y="2819400"/>
            <a:ext cx="1143000" cy="228600"/>
          </a:xfrm>
          <a:prstGeom prst="rect">
            <a:avLst/>
          </a:prstGeom>
          <a:solidFill>
            <a:srgbClr val="FFFF99"/>
          </a:solidFill>
          <a:ln w="38100">
            <a:solidFill>
              <a:schemeClr val="tx1"/>
            </a:solidFill>
            <a:miter lim="800000"/>
            <a:headEnd/>
            <a:tailEnd/>
          </a:ln>
        </p:spPr>
        <p:txBody>
          <a:bodyPr wrap="none" anchor="ctr" anchorCtr="1"/>
          <a:lstStyle/>
          <a:p>
            <a:pPr>
              <a:spcBef>
                <a:spcPct val="50000"/>
              </a:spcBef>
            </a:pPr>
            <a:r>
              <a:rPr lang="en-US" sz="900" b="1"/>
              <a:t>LOCATION</a:t>
            </a:r>
          </a:p>
        </p:txBody>
      </p:sp>
      <p:sp>
        <p:nvSpPr>
          <p:cNvPr id="188440" name="Text Box 24"/>
          <p:cNvSpPr txBox="1">
            <a:spLocks noChangeArrowheads="1"/>
          </p:cNvSpPr>
          <p:nvPr/>
        </p:nvSpPr>
        <p:spPr bwMode="auto">
          <a:xfrm>
            <a:off x="76200" y="3124200"/>
            <a:ext cx="1143000" cy="228600"/>
          </a:xfrm>
          <a:prstGeom prst="rect">
            <a:avLst/>
          </a:prstGeom>
          <a:solidFill>
            <a:srgbClr val="FFFF99"/>
          </a:solidFill>
          <a:ln w="38100">
            <a:solidFill>
              <a:schemeClr val="tx1"/>
            </a:solidFill>
            <a:miter lim="800000"/>
            <a:headEnd/>
            <a:tailEnd/>
          </a:ln>
        </p:spPr>
        <p:txBody>
          <a:bodyPr wrap="none" anchor="ctr" anchorCtr="1"/>
          <a:lstStyle/>
          <a:p>
            <a:pPr>
              <a:spcBef>
                <a:spcPct val="50000"/>
              </a:spcBef>
            </a:pPr>
            <a:r>
              <a:rPr lang="en-US" sz="800" b="1"/>
              <a:t>LOCATION</a:t>
            </a:r>
          </a:p>
        </p:txBody>
      </p:sp>
      <p:sp>
        <p:nvSpPr>
          <p:cNvPr id="188441" name="Text Box 25"/>
          <p:cNvSpPr txBox="1">
            <a:spLocks noChangeArrowheads="1"/>
          </p:cNvSpPr>
          <p:nvPr/>
        </p:nvSpPr>
        <p:spPr bwMode="auto">
          <a:xfrm>
            <a:off x="1600200" y="1905000"/>
            <a:ext cx="1295400" cy="228600"/>
          </a:xfrm>
          <a:prstGeom prst="rect">
            <a:avLst/>
          </a:prstGeom>
          <a:solidFill>
            <a:schemeClr val="accent1"/>
          </a:solidFill>
          <a:ln w="38100">
            <a:solidFill>
              <a:schemeClr val="tx1"/>
            </a:solidFill>
            <a:miter lim="800000"/>
            <a:headEnd/>
            <a:tailEnd/>
          </a:ln>
        </p:spPr>
        <p:txBody>
          <a:bodyPr wrap="none" anchor="ctr" anchorCtr="1"/>
          <a:lstStyle/>
          <a:p>
            <a:pPr>
              <a:spcBef>
                <a:spcPct val="50000"/>
              </a:spcBef>
            </a:pPr>
            <a:r>
              <a:rPr lang="en-US" sz="1200" b="1"/>
              <a:t>LOCATION</a:t>
            </a:r>
          </a:p>
        </p:txBody>
      </p:sp>
      <p:sp>
        <p:nvSpPr>
          <p:cNvPr id="188442" name="Text Box 26"/>
          <p:cNvSpPr txBox="1">
            <a:spLocks noChangeArrowheads="1"/>
          </p:cNvSpPr>
          <p:nvPr/>
        </p:nvSpPr>
        <p:spPr bwMode="auto">
          <a:xfrm>
            <a:off x="1600200" y="2514600"/>
            <a:ext cx="1143000" cy="228600"/>
          </a:xfrm>
          <a:prstGeom prst="rect">
            <a:avLst/>
          </a:prstGeom>
          <a:solidFill>
            <a:schemeClr val="accent1"/>
          </a:solidFill>
          <a:ln w="38100">
            <a:solidFill>
              <a:schemeClr val="tx1"/>
            </a:solidFill>
            <a:miter lim="800000"/>
            <a:headEnd/>
            <a:tailEnd/>
          </a:ln>
        </p:spPr>
        <p:txBody>
          <a:bodyPr wrap="none" anchor="ctr" anchorCtr="1"/>
          <a:lstStyle/>
          <a:p>
            <a:pPr>
              <a:spcBef>
                <a:spcPct val="50000"/>
              </a:spcBef>
            </a:pPr>
            <a:r>
              <a:rPr lang="en-US" sz="1000" b="1"/>
              <a:t>LOCATION</a:t>
            </a:r>
          </a:p>
        </p:txBody>
      </p:sp>
      <p:sp>
        <p:nvSpPr>
          <p:cNvPr id="188443" name="Text Box 27"/>
          <p:cNvSpPr txBox="1">
            <a:spLocks noChangeArrowheads="1"/>
          </p:cNvSpPr>
          <p:nvPr/>
        </p:nvSpPr>
        <p:spPr bwMode="auto">
          <a:xfrm>
            <a:off x="1600200" y="2209800"/>
            <a:ext cx="1295400" cy="228600"/>
          </a:xfrm>
          <a:prstGeom prst="rect">
            <a:avLst/>
          </a:prstGeom>
          <a:solidFill>
            <a:schemeClr val="accent1"/>
          </a:solidFill>
          <a:ln w="38100">
            <a:solidFill>
              <a:schemeClr val="tx1"/>
            </a:solidFill>
            <a:miter lim="800000"/>
            <a:headEnd/>
            <a:tailEnd/>
          </a:ln>
        </p:spPr>
        <p:txBody>
          <a:bodyPr wrap="none" anchor="ctr" anchorCtr="1"/>
          <a:lstStyle/>
          <a:p>
            <a:pPr>
              <a:spcBef>
                <a:spcPct val="50000"/>
              </a:spcBef>
            </a:pPr>
            <a:r>
              <a:rPr lang="en-US" sz="1100" b="1"/>
              <a:t>LOCATION</a:t>
            </a:r>
          </a:p>
        </p:txBody>
      </p:sp>
      <p:sp>
        <p:nvSpPr>
          <p:cNvPr id="188444" name="Text Box 28"/>
          <p:cNvSpPr txBox="1">
            <a:spLocks noChangeArrowheads="1"/>
          </p:cNvSpPr>
          <p:nvPr/>
        </p:nvSpPr>
        <p:spPr bwMode="auto">
          <a:xfrm>
            <a:off x="1600200" y="2819400"/>
            <a:ext cx="1143000" cy="228600"/>
          </a:xfrm>
          <a:prstGeom prst="rect">
            <a:avLst/>
          </a:prstGeom>
          <a:solidFill>
            <a:schemeClr val="accent1"/>
          </a:solidFill>
          <a:ln w="38100">
            <a:solidFill>
              <a:schemeClr val="tx1"/>
            </a:solidFill>
            <a:miter lim="800000"/>
            <a:headEnd/>
            <a:tailEnd/>
          </a:ln>
        </p:spPr>
        <p:txBody>
          <a:bodyPr wrap="none" anchor="ctr" anchorCtr="1"/>
          <a:lstStyle/>
          <a:p>
            <a:pPr>
              <a:spcBef>
                <a:spcPct val="50000"/>
              </a:spcBef>
            </a:pPr>
            <a:r>
              <a:rPr lang="en-US" sz="900" b="1"/>
              <a:t>LOCATION</a:t>
            </a:r>
          </a:p>
        </p:txBody>
      </p:sp>
      <p:sp>
        <p:nvSpPr>
          <p:cNvPr id="188445" name="Text Box 29"/>
          <p:cNvSpPr txBox="1">
            <a:spLocks noChangeArrowheads="1"/>
          </p:cNvSpPr>
          <p:nvPr/>
        </p:nvSpPr>
        <p:spPr bwMode="auto">
          <a:xfrm>
            <a:off x="1600200" y="3124200"/>
            <a:ext cx="1143000" cy="228600"/>
          </a:xfrm>
          <a:prstGeom prst="rect">
            <a:avLst/>
          </a:prstGeom>
          <a:solidFill>
            <a:schemeClr val="accent1"/>
          </a:solidFill>
          <a:ln w="38100">
            <a:solidFill>
              <a:schemeClr val="tx1"/>
            </a:solidFill>
            <a:miter lim="800000"/>
            <a:headEnd/>
            <a:tailEnd/>
          </a:ln>
        </p:spPr>
        <p:txBody>
          <a:bodyPr wrap="none" anchor="ctr" anchorCtr="1"/>
          <a:lstStyle/>
          <a:p>
            <a:pPr>
              <a:spcBef>
                <a:spcPct val="50000"/>
              </a:spcBef>
            </a:pPr>
            <a:r>
              <a:rPr lang="en-US" sz="800" b="1"/>
              <a:t>LOCATION</a:t>
            </a:r>
          </a:p>
        </p:txBody>
      </p:sp>
      <p:sp>
        <p:nvSpPr>
          <p:cNvPr id="188446" name="Text Box 30"/>
          <p:cNvSpPr txBox="1">
            <a:spLocks noChangeArrowheads="1"/>
          </p:cNvSpPr>
          <p:nvPr/>
        </p:nvSpPr>
        <p:spPr bwMode="auto">
          <a:xfrm>
            <a:off x="3200400" y="1905000"/>
            <a:ext cx="1295400" cy="228600"/>
          </a:xfrm>
          <a:prstGeom prst="rect">
            <a:avLst/>
          </a:prstGeom>
          <a:solidFill>
            <a:srgbClr val="FFCC99"/>
          </a:solidFill>
          <a:ln w="38100">
            <a:solidFill>
              <a:schemeClr val="tx1"/>
            </a:solidFill>
            <a:miter lim="800000"/>
            <a:headEnd/>
            <a:tailEnd/>
          </a:ln>
        </p:spPr>
        <p:txBody>
          <a:bodyPr wrap="none" anchor="ctr" anchorCtr="1"/>
          <a:lstStyle/>
          <a:p>
            <a:pPr>
              <a:spcBef>
                <a:spcPct val="50000"/>
              </a:spcBef>
            </a:pPr>
            <a:r>
              <a:rPr lang="en-US" sz="1200" b="1"/>
              <a:t>LOCATION</a:t>
            </a:r>
          </a:p>
        </p:txBody>
      </p:sp>
      <p:sp>
        <p:nvSpPr>
          <p:cNvPr id="188447" name="Text Box 31"/>
          <p:cNvSpPr txBox="1">
            <a:spLocks noChangeArrowheads="1"/>
          </p:cNvSpPr>
          <p:nvPr/>
        </p:nvSpPr>
        <p:spPr bwMode="auto">
          <a:xfrm>
            <a:off x="3200400" y="2514600"/>
            <a:ext cx="1143000" cy="228600"/>
          </a:xfrm>
          <a:prstGeom prst="rect">
            <a:avLst/>
          </a:prstGeom>
          <a:solidFill>
            <a:srgbClr val="FFCC99"/>
          </a:solidFill>
          <a:ln w="38100">
            <a:solidFill>
              <a:schemeClr val="tx1"/>
            </a:solidFill>
            <a:miter lim="800000"/>
            <a:headEnd/>
            <a:tailEnd/>
          </a:ln>
        </p:spPr>
        <p:txBody>
          <a:bodyPr wrap="none" anchor="ctr" anchorCtr="1"/>
          <a:lstStyle/>
          <a:p>
            <a:pPr>
              <a:spcBef>
                <a:spcPct val="50000"/>
              </a:spcBef>
            </a:pPr>
            <a:r>
              <a:rPr lang="en-US" sz="1000" b="1"/>
              <a:t>LOCATION</a:t>
            </a:r>
          </a:p>
        </p:txBody>
      </p:sp>
      <p:sp>
        <p:nvSpPr>
          <p:cNvPr id="188448" name="Text Box 32"/>
          <p:cNvSpPr txBox="1">
            <a:spLocks noChangeArrowheads="1"/>
          </p:cNvSpPr>
          <p:nvPr/>
        </p:nvSpPr>
        <p:spPr bwMode="auto">
          <a:xfrm>
            <a:off x="3200400" y="2209800"/>
            <a:ext cx="1295400" cy="228600"/>
          </a:xfrm>
          <a:prstGeom prst="rect">
            <a:avLst/>
          </a:prstGeom>
          <a:solidFill>
            <a:srgbClr val="FFCC99"/>
          </a:solidFill>
          <a:ln w="38100">
            <a:solidFill>
              <a:schemeClr val="tx1"/>
            </a:solidFill>
            <a:miter lim="800000"/>
            <a:headEnd/>
            <a:tailEnd/>
          </a:ln>
        </p:spPr>
        <p:txBody>
          <a:bodyPr wrap="none" anchor="ctr" anchorCtr="1"/>
          <a:lstStyle/>
          <a:p>
            <a:pPr>
              <a:spcBef>
                <a:spcPct val="50000"/>
              </a:spcBef>
            </a:pPr>
            <a:r>
              <a:rPr lang="en-US" sz="1100" b="1"/>
              <a:t>LOCATION</a:t>
            </a:r>
          </a:p>
        </p:txBody>
      </p:sp>
      <p:sp>
        <p:nvSpPr>
          <p:cNvPr id="188449" name="Text Box 33"/>
          <p:cNvSpPr txBox="1">
            <a:spLocks noChangeArrowheads="1"/>
          </p:cNvSpPr>
          <p:nvPr/>
        </p:nvSpPr>
        <p:spPr bwMode="auto">
          <a:xfrm>
            <a:off x="3200400" y="2819400"/>
            <a:ext cx="1143000" cy="228600"/>
          </a:xfrm>
          <a:prstGeom prst="rect">
            <a:avLst/>
          </a:prstGeom>
          <a:solidFill>
            <a:srgbClr val="FFCC99"/>
          </a:solidFill>
          <a:ln w="38100">
            <a:solidFill>
              <a:schemeClr val="tx1"/>
            </a:solidFill>
            <a:miter lim="800000"/>
            <a:headEnd/>
            <a:tailEnd/>
          </a:ln>
        </p:spPr>
        <p:txBody>
          <a:bodyPr wrap="none" anchor="ctr" anchorCtr="1"/>
          <a:lstStyle/>
          <a:p>
            <a:pPr>
              <a:spcBef>
                <a:spcPct val="50000"/>
              </a:spcBef>
            </a:pPr>
            <a:r>
              <a:rPr lang="en-US" sz="900" b="1"/>
              <a:t>LOCATION</a:t>
            </a:r>
          </a:p>
        </p:txBody>
      </p:sp>
      <p:sp>
        <p:nvSpPr>
          <p:cNvPr id="188450" name="Text Box 34"/>
          <p:cNvSpPr txBox="1">
            <a:spLocks noChangeArrowheads="1"/>
          </p:cNvSpPr>
          <p:nvPr/>
        </p:nvSpPr>
        <p:spPr bwMode="auto">
          <a:xfrm>
            <a:off x="3200400" y="3124200"/>
            <a:ext cx="1143000" cy="228600"/>
          </a:xfrm>
          <a:prstGeom prst="rect">
            <a:avLst/>
          </a:prstGeom>
          <a:solidFill>
            <a:srgbClr val="FFCC99"/>
          </a:solidFill>
          <a:ln w="38100">
            <a:solidFill>
              <a:schemeClr val="tx1"/>
            </a:solidFill>
            <a:miter lim="800000"/>
            <a:headEnd/>
            <a:tailEnd/>
          </a:ln>
        </p:spPr>
        <p:txBody>
          <a:bodyPr wrap="none" anchor="ctr" anchorCtr="1"/>
          <a:lstStyle/>
          <a:p>
            <a:pPr>
              <a:spcBef>
                <a:spcPct val="50000"/>
              </a:spcBef>
            </a:pPr>
            <a:r>
              <a:rPr lang="en-US" sz="800" b="1"/>
              <a:t>LOCATION</a:t>
            </a:r>
          </a:p>
        </p:txBody>
      </p:sp>
      <p:sp>
        <p:nvSpPr>
          <p:cNvPr id="188451" name="Line 35"/>
          <p:cNvSpPr>
            <a:spLocks noChangeShapeType="1"/>
          </p:cNvSpPr>
          <p:nvPr/>
        </p:nvSpPr>
        <p:spPr bwMode="auto">
          <a:xfrm>
            <a:off x="1219200" y="3657600"/>
            <a:ext cx="2971800" cy="0"/>
          </a:xfrm>
          <a:prstGeom prst="line">
            <a:avLst/>
          </a:prstGeom>
          <a:noFill/>
          <a:ln w="38100">
            <a:solidFill>
              <a:srgbClr val="00FF00"/>
            </a:solidFill>
            <a:round/>
            <a:headEnd/>
            <a:tailEnd/>
          </a:ln>
        </p:spPr>
        <p:txBody>
          <a:bodyPr/>
          <a:lstStyle/>
          <a:p>
            <a:endParaRPr lang="en-US"/>
          </a:p>
        </p:txBody>
      </p:sp>
      <p:sp>
        <p:nvSpPr>
          <p:cNvPr id="188452" name="Line 36"/>
          <p:cNvSpPr>
            <a:spLocks noChangeShapeType="1"/>
          </p:cNvSpPr>
          <p:nvPr/>
        </p:nvSpPr>
        <p:spPr bwMode="auto">
          <a:xfrm>
            <a:off x="1219200" y="3886200"/>
            <a:ext cx="2971800" cy="0"/>
          </a:xfrm>
          <a:prstGeom prst="line">
            <a:avLst/>
          </a:prstGeom>
          <a:noFill/>
          <a:ln w="38100">
            <a:solidFill>
              <a:srgbClr val="FFCC00"/>
            </a:solidFill>
            <a:round/>
            <a:headEnd/>
            <a:tailEnd/>
          </a:ln>
        </p:spPr>
        <p:txBody>
          <a:bodyPr/>
          <a:lstStyle/>
          <a:p>
            <a:endParaRPr lang="en-US"/>
          </a:p>
        </p:txBody>
      </p:sp>
      <p:sp>
        <p:nvSpPr>
          <p:cNvPr id="188453" name="Line 37"/>
          <p:cNvSpPr>
            <a:spLocks noChangeShapeType="1"/>
          </p:cNvSpPr>
          <p:nvPr/>
        </p:nvSpPr>
        <p:spPr bwMode="auto">
          <a:xfrm>
            <a:off x="1219200" y="4114800"/>
            <a:ext cx="2971800" cy="0"/>
          </a:xfrm>
          <a:prstGeom prst="line">
            <a:avLst/>
          </a:prstGeom>
          <a:noFill/>
          <a:ln w="38100">
            <a:solidFill>
              <a:srgbClr val="FF0000"/>
            </a:solidFill>
            <a:round/>
            <a:headEnd/>
            <a:tailEnd/>
          </a:ln>
        </p:spPr>
        <p:txBody>
          <a:bodyPr/>
          <a:lstStyle/>
          <a:p>
            <a:endParaRPr lang="en-US"/>
          </a:p>
        </p:txBody>
      </p:sp>
      <p:sp>
        <p:nvSpPr>
          <p:cNvPr id="188454" name="Line 38"/>
          <p:cNvSpPr>
            <a:spLocks noChangeShapeType="1"/>
          </p:cNvSpPr>
          <p:nvPr/>
        </p:nvSpPr>
        <p:spPr bwMode="auto">
          <a:xfrm>
            <a:off x="1600200" y="4724400"/>
            <a:ext cx="914400" cy="0"/>
          </a:xfrm>
          <a:prstGeom prst="line">
            <a:avLst/>
          </a:prstGeom>
          <a:noFill/>
          <a:ln w="28575">
            <a:solidFill>
              <a:srgbClr val="FF0000"/>
            </a:solidFill>
            <a:round/>
            <a:headEnd/>
            <a:tailEnd type="triangle" w="med" len="med"/>
          </a:ln>
        </p:spPr>
        <p:txBody>
          <a:bodyPr/>
          <a:lstStyle/>
          <a:p>
            <a:endParaRPr lang="en-US"/>
          </a:p>
        </p:txBody>
      </p:sp>
      <p:sp>
        <p:nvSpPr>
          <p:cNvPr id="188455" name="Line 39"/>
          <p:cNvSpPr>
            <a:spLocks noChangeShapeType="1"/>
          </p:cNvSpPr>
          <p:nvPr/>
        </p:nvSpPr>
        <p:spPr bwMode="auto">
          <a:xfrm>
            <a:off x="1219200" y="4424363"/>
            <a:ext cx="2971800" cy="0"/>
          </a:xfrm>
          <a:prstGeom prst="line">
            <a:avLst/>
          </a:prstGeom>
          <a:noFill/>
          <a:ln w="50800" cmpd="dbl">
            <a:solidFill>
              <a:srgbClr val="993300"/>
            </a:solidFill>
            <a:round/>
            <a:headEnd/>
            <a:tailEnd/>
          </a:ln>
        </p:spPr>
        <p:txBody>
          <a:bodyPr/>
          <a:lstStyle/>
          <a:p>
            <a:endParaRPr lang="en-US"/>
          </a:p>
        </p:txBody>
      </p:sp>
      <p:sp>
        <p:nvSpPr>
          <p:cNvPr id="188456" name="Text Box 40"/>
          <p:cNvSpPr txBox="1">
            <a:spLocks noChangeArrowheads="1"/>
          </p:cNvSpPr>
          <p:nvPr/>
        </p:nvSpPr>
        <p:spPr bwMode="auto">
          <a:xfrm>
            <a:off x="76200" y="4343400"/>
            <a:ext cx="930275" cy="157163"/>
          </a:xfrm>
          <a:prstGeom prst="rect">
            <a:avLst/>
          </a:prstGeom>
          <a:solidFill>
            <a:srgbClr val="993300"/>
          </a:solidFill>
          <a:ln w="9525">
            <a:solidFill>
              <a:srgbClr val="993300"/>
            </a:solidFill>
            <a:miter lim="800000"/>
            <a:headEnd/>
            <a:tailEnd/>
          </a:ln>
        </p:spPr>
        <p:txBody>
          <a:bodyPr wrap="none" anchor="ctr" anchorCtr="1"/>
          <a:lstStyle/>
          <a:p>
            <a:r>
              <a:rPr lang="en-US" sz="900" b="1">
                <a:solidFill>
                  <a:schemeClr val="bg1"/>
                </a:solidFill>
              </a:rPr>
              <a:t>RAILROAD</a:t>
            </a:r>
          </a:p>
        </p:txBody>
      </p:sp>
      <p:sp>
        <p:nvSpPr>
          <p:cNvPr id="188457" name="Text Box 41"/>
          <p:cNvSpPr txBox="1">
            <a:spLocks noChangeArrowheads="1"/>
          </p:cNvSpPr>
          <p:nvPr/>
        </p:nvSpPr>
        <p:spPr bwMode="auto">
          <a:xfrm>
            <a:off x="7391400" y="6403975"/>
            <a:ext cx="1752600" cy="434975"/>
          </a:xfrm>
          <a:prstGeom prst="rect">
            <a:avLst/>
          </a:prstGeom>
          <a:solidFill>
            <a:schemeClr val="bg1"/>
          </a:solidFill>
          <a:ln w="38100">
            <a:solidFill>
              <a:schemeClr val="tx1"/>
            </a:solidFill>
            <a:miter lim="800000"/>
            <a:headEnd/>
            <a:tailEnd/>
          </a:ln>
        </p:spPr>
        <p:txBody>
          <a:bodyPr>
            <a:spAutoFit/>
          </a:bodyPr>
          <a:lstStyle/>
          <a:p>
            <a:pPr algn="ctr">
              <a:spcBef>
                <a:spcPct val="50000"/>
              </a:spcBef>
            </a:pPr>
            <a:r>
              <a:rPr lang="en-US" sz="1000"/>
              <a:t>PREPARED BY C3 OPS </a:t>
            </a:r>
            <a:r>
              <a:rPr lang="en-US" sz="1000" b="1"/>
              <a:t>DDTTTTDMMMYY</a:t>
            </a:r>
          </a:p>
        </p:txBody>
      </p:sp>
      <p:sp>
        <p:nvSpPr>
          <p:cNvPr id="188458" name="Text Box 42"/>
          <p:cNvSpPr txBox="1">
            <a:spLocks noChangeArrowheads="1"/>
          </p:cNvSpPr>
          <p:nvPr/>
        </p:nvSpPr>
        <p:spPr bwMode="auto">
          <a:xfrm>
            <a:off x="7391400" y="6118225"/>
            <a:ext cx="1752600" cy="282575"/>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1000" b="1"/>
              <a:t>LEGEND</a:t>
            </a:r>
          </a:p>
        </p:txBody>
      </p:sp>
      <p:sp>
        <p:nvSpPr>
          <p:cNvPr id="188459" name="Text Box 43"/>
          <p:cNvSpPr txBox="1">
            <a:spLocks noChangeArrowheads="1"/>
          </p:cNvSpPr>
          <p:nvPr/>
        </p:nvSpPr>
        <p:spPr bwMode="auto">
          <a:xfrm>
            <a:off x="7626350" y="3429000"/>
            <a:ext cx="1517650" cy="404813"/>
          </a:xfrm>
          <a:prstGeom prst="rect">
            <a:avLst/>
          </a:prstGeom>
          <a:solidFill>
            <a:schemeClr val="bg1"/>
          </a:solidFill>
          <a:ln w="38100">
            <a:solidFill>
              <a:schemeClr val="tx1"/>
            </a:solidFill>
            <a:miter lim="800000"/>
            <a:headEnd/>
            <a:tailEnd/>
          </a:ln>
        </p:spPr>
        <p:txBody>
          <a:bodyPr wrap="none">
            <a:spAutoFit/>
          </a:bodyPr>
          <a:lstStyle/>
          <a:p>
            <a:pPr algn="ctr"/>
            <a:r>
              <a:rPr lang="en-US"/>
              <a:t>DATE TITLE</a:t>
            </a:r>
          </a:p>
        </p:txBody>
      </p:sp>
      <p:sp>
        <p:nvSpPr>
          <p:cNvPr id="188460" name="Text Box 44"/>
          <p:cNvSpPr txBox="1">
            <a:spLocks noChangeArrowheads="1"/>
          </p:cNvSpPr>
          <p:nvPr/>
        </p:nvSpPr>
        <p:spPr bwMode="auto">
          <a:xfrm>
            <a:off x="4572000" y="4191000"/>
            <a:ext cx="3276600" cy="9683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b="1"/>
              <a:t>WHO:</a:t>
            </a:r>
            <a:r>
              <a:rPr lang="en-US" sz="1000"/>
              <a:t>  UNIT</a:t>
            </a:r>
          </a:p>
          <a:p>
            <a:pPr>
              <a:spcBef>
                <a:spcPct val="50000"/>
              </a:spcBef>
            </a:pPr>
            <a:r>
              <a:rPr lang="en-US" sz="1000" b="1"/>
              <a:t>WHAT:</a:t>
            </a:r>
            <a:r>
              <a:rPr lang="en-US" sz="1000"/>
              <a:t>  EVENT</a:t>
            </a:r>
            <a:endParaRPr lang="en-US" sz="1000" b="1"/>
          </a:p>
          <a:p>
            <a:pPr>
              <a:spcBef>
                <a:spcPct val="50000"/>
              </a:spcBef>
            </a:pPr>
            <a:r>
              <a:rPr lang="en-US" sz="1000" b="1"/>
              <a:t>WHEN:</a:t>
            </a:r>
            <a:r>
              <a:rPr lang="en-US" sz="1000"/>
              <a:t>  DDTTTTDMMMYY</a:t>
            </a:r>
          </a:p>
          <a:p>
            <a:pPr>
              <a:spcBef>
                <a:spcPct val="50000"/>
              </a:spcBef>
            </a:pPr>
            <a:r>
              <a:rPr lang="en-US" sz="1000" b="1"/>
              <a:t>WHERE:</a:t>
            </a:r>
            <a:r>
              <a:rPr lang="en-US" sz="1000"/>
              <a:t>  38? AB 12345 67890   VIC ?</a:t>
            </a:r>
          </a:p>
        </p:txBody>
      </p:sp>
      <p:sp>
        <p:nvSpPr>
          <p:cNvPr id="188461" name="Text Box 45"/>
          <p:cNvSpPr txBox="1">
            <a:spLocks noChangeArrowheads="1"/>
          </p:cNvSpPr>
          <p:nvPr/>
        </p:nvSpPr>
        <p:spPr bwMode="auto">
          <a:xfrm>
            <a:off x="7751763" y="6934200"/>
            <a:ext cx="1087437" cy="304800"/>
          </a:xfrm>
          <a:prstGeom prst="rect">
            <a:avLst/>
          </a:prstGeom>
          <a:noFill/>
          <a:ln w="9525">
            <a:noFill/>
            <a:miter lim="800000"/>
            <a:headEnd/>
            <a:tailEnd/>
          </a:ln>
        </p:spPr>
        <p:txBody>
          <a:bodyPr wrap="none">
            <a:spAutoFit/>
          </a:bodyPr>
          <a:lstStyle/>
          <a:p>
            <a:pPr algn="ctr"/>
            <a:r>
              <a:rPr lang="en-US" sz="700">
                <a:solidFill>
                  <a:schemeClr val="bg1"/>
                </a:solidFill>
              </a:rPr>
              <a:t>MAP MADE AT 55% </a:t>
            </a:r>
          </a:p>
          <a:p>
            <a:pPr algn="ctr"/>
            <a:r>
              <a:rPr lang="en-US" sz="700">
                <a:solidFill>
                  <a:schemeClr val="bg1"/>
                </a:solidFill>
              </a:rPr>
              <a:t>SCALE (5M) ON C2P2</a:t>
            </a:r>
          </a:p>
        </p:txBody>
      </p:sp>
      <p:sp>
        <p:nvSpPr>
          <p:cNvPr id="188462" name="Text Box 46"/>
          <p:cNvSpPr txBox="1">
            <a:spLocks noChangeArrowheads="1"/>
          </p:cNvSpPr>
          <p:nvPr/>
        </p:nvSpPr>
        <p:spPr bwMode="auto">
          <a:xfrm>
            <a:off x="7848600" y="4295775"/>
            <a:ext cx="1295400" cy="1447800"/>
          </a:xfrm>
          <a:prstGeom prst="rect">
            <a:avLst/>
          </a:prstGeom>
          <a:solidFill>
            <a:srgbClr val="CCFFFF"/>
          </a:solidFill>
          <a:ln w="38100">
            <a:solidFill>
              <a:schemeClr val="tx1"/>
            </a:solidFill>
            <a:miter lim="800000"/>
            <a:headEnd/>
            <a:tailEnd/>
          </a:ln>
        </p:spPr>
        <p:txBody>
          <a:bodyPr wrap="none"/>
          <a:lstStyle/>
          <a:p>
            <a:pPr algn="ctr">
              <a:spcBef>
                <a:spcPct val="50000"/>
              </a:spcBef>
            </a:pPr>
            <a:endParaRPr lang="en-US" sz="900"/>
          </a:p>
          <a:p>
            <a:pPr algn="ctr">
              <a:spcBef>
                <a:spcPct val="50000"/>
              </a:spcBef>
            </a:pPr>
            <a:r>
              <a:rPr lang="en-US" sz="900"/>
              <a:t>         PREDATOR</a:t>
            </a:r>
          </a:p>
          <a:p>
            <a:pPr algn="ctr">
              <a:spcBef>
                <a:spcPct val="50000"/>
              </a:spcBef>
            </a:pPr>
            <a:endParaRPr lang="en-US" sz="900"/>
          </a:p>
          <a:p>
            <a:pPr algn="ctr">
              <a:lnSpc>
                <a:spcPct val="50000"/>
              </a:lnSpc>
              <a:spcBef>
                <a:spcPct val="50000"/>
              </a:spcBef>
            </a:pPr>
            <a:r>
              <a:rPr lang="en-US" sz="900"/>
              <a:t>   AC-130 </a:t>
            </a:r>
          </a:p>
          <a:p>
            <a:pPr algn="ctr">
              <a:lnSpc>
                <a:spcPct val="50000"/>
              </a:lnSpc>
              <a:spcBef>
                <a:spcPct val="50000"/>
              </a:spcBef>
            </a:pPr>
            <a:r>
              <a:rPr lang="en-US" sz="900"/>
              <a:t>   F-14/18</a:t>
            </a:r>
          </a:p>
          <a:p>
            <a:pPr algn="ctr">
              <a:spcBef>
                <a:spcPct val="50000"/>
              </a:spcBef>
            </a:pPr>
            <a:r>
              <a:rPr lang="en-US" sz="900"/>
              <a:t>                               </a:t>
            </a:r>
          </a:p>
          <a:p>
            <a:pPr algn="ctr">
              <a:spcBef>
                <a:spcPct val="50000"/>
              </a:spcBef>
            </a:pPr>
            <a:r>
              <a:rPr lang="en-US" sz="900"/>
              <a:t>AH-64</a:t>
            </a:r>
          </a:p>
          <a:p>
            <a:pPr algn="ctr">
              <a:spcBef>
                <a:spcPct val="50000"/>
              </a:spcBef>
            </a:pPr>
            <a:endParaRPr lang="en-US" sz="900"/>
          </a:p>
        </p:txBody>
      </p:sp>
      <p:sp>
        <p:nvSpPr>
          <p:cNvPr id="188463" name="Text Box 47"/>
          <p:cNvSpPr txBox="1">
            <a:spLocks noChangeArrowheads="1"/>
          </p:cNvSpPr>
          <p:nvPr/>
        </p:nvSpPr>
        <p:spPr bwMode="auto">
          <a:xfrm>
            <a:off x="7848600" y="4191000"/>
            <a:ext cx="1295400" cy="266700"/>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900" b="1"/>
              <a:t>AVIATION ASSETS</a:t>
            </a:r>
          </a:p>
        </p:txBody>
      </p:sp>
      <p:grpSp>
        <p:nvGrpSpPr>
          <p:cNvPr id="188464" name="Group 48"/>
          <p:cNvGrpSpPr>
            <a:grpSpLocks/>
          </p:cNvGrpSpPr>
          <p:nvPr/>
        </p:nvGrpSpPr>
        <p:grpSpPr bwMode="auto">
          <a:xfrm>
            <a:off x="7962900" y="4524375"/>
            <a:ext cx="323850" cy="257175"/>
            <a:chOff x="3792" y="3984"/>
            <a:chExt cx="204" cy="162"/>
          </a:xfrm>
        </p:grpSpPr>
        <p:sp>
          <p:nvSpPr>
            <p:cNvPr id="188538" name="Rectangle 49"/>
            <p:cNvSpPr>
              <a:spLocks noChangeArrowheads="1"/>
            </p:cNvSpPr>
            <p:nvPr/>
          </p:nvSpPr>
          <p:spPr bwMode="auto">
            <a:xfrm>
              <a:off x="3792"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8539" name="Group 50"/>
            <p:cNvGrpSpPr>
              <a:grpSpLocks/>
            </p:cNvGrpSpPr>
            <p:nvPr/>
          </p:nvGrpSpPr>
          <p:grpSpPr bwMode="auto">
            <a:xfrm>
              <a:off x="3848" y="4008"/>
              <a:ext cx="88" cy="48"/>
              <a:chOff x="3844" y="3892"/>
              <a:chExt cx="88" cy="48"/>
            </a:xfrm>
          </p:grpSpPr>
          <p:sp>
            <p:nvSpPr>
              <p:cNvPr id="188542" name="Line 51"/>
              <p:cNvSpPr>
                <a:spLocks noChangeShapeType="1"/>
              </p:cNvSpPr>
              <p:nvPr/>
            </p:nvSpPr>
            <p:spPr bwMode="auto">
              <a:xfrm>
                <a:off x="3844" y="3892"/>
                <a:ext cx="48" cy="48"/>
              </a:xfrm>
              <a:prstGeom prst="line">
                <a:avLst/>
              </a:prstGeom>
              <a:noFill/>
              <a:ln w="19050">
                <a:solidFill>
                  <a:schemeClr val="tx1"/>
                </a:solidFill>
                <a:round/>
                <a:headEnd/>
                <a:tailEnd/>
              </a:ln>
            </p:spPr>
            <p:txBody>
              <a:bodyPr/>
              <a:lstStyle/>
              <a:p>
                <a:endParaRPr lang="en-US"/>
              </a:p>
            </p:txBody>
          </p:sp>
          <p:sp>
            <p:nvSpPr>
              <p:cNvPr id="188543" name="Line 52"/>
              <p:cNvSpPr>
                <a:spLocks noChangeShapeType="1"/>
              </p:cNvSpPr>
              <p:nvPr/>
            </p:nvSpPr>
            <p:spPr bwMode="auto">
              <a:xfrm flipH="1">
                <a:off x="3884" y="3892"/>
                <a:ext cx="48" cy="48"/>
              </a:xfrm>
              <a:prstGeom prst="line">
                <a:avLst/>
              </a:prstGeom>
              <a:noFill/>
              <a:ln w="19050">
                <a:solidFill>
                  <a:schemeClr val="tx1"/>
                </a:solidFill>
                <a:round/>
                <a:headEnd/>
                <a:tailEnd/>
              </a:ln>
            </p:spPr>
            <p:txBody>
              <a:bodyPr/>
              <a:lstStyle/>
              <a:p>
                <a:endParaRPr lang="en-US"/>
              </a:p>
            </p:txBody>
          </p:sp>
        </p:grpSp>
        <p:sp>
          <p:nvSpPr>
            <p:cNvPr id="188540" name="Text Box 53"/>
            <p:cNvSpPr txBox="1">
              <a:spLocks noChangeArrowheads="1"/>
            </p:cNvSpPr>
            <p:nvPr/>
          </p:nvSpPr>
          <p:spPr bwMode="auto">
            <a:xfrm>
              <a:off x="3804" y="4030"/>
              <a:ext cx="169" cy="116"/>
            </a:xfrm>
            <a:prstGeom prst="rect">
              <a:avLst/>
            </a:prstGeom>
            <a:noFill/>
            <a:ln w="9525">
              <a:noFill/>
              <a:miter lim="800000"/>
              <a:headEnd/>
              <a:tailEnd/>
            </a:ln>
          </p:spPr>
          <p:txBody>
            <a:bodyPr wrap="none">
              <a:spAutoFit/>
            </a:bodyPr>
            <a:lstStyle/>
            <a:p>
              <a:r>
                <a:rPr lang="en-US" sz="600"/>
                <a:t>MI</a:t>
              </a:r>
            </a:p>
          </p:txBody>
        </p:sp>
        <p:sp>
          <p:nvSpPr>
            <p:cNvPr id="188541" name="Line 54"/>
            <p:cNvSpPr>
              <a:spLocks noChangeShapeType="1"/>
            </p:cNvSpPr>
            <p:nvPr/>
          </p:nvSpPr>
          <p:spPr bwMode="auto">
            <a:xfrm flipV="1">
              <a:off x="3892" y="3992"/>
              <a:ext cx="0" cy="48"/>
            </a:xfrm>
            <a:prstGeom prst="line">
              <a:avLst/>
            </a:prstGeom>
            <a:noFill/>
            <a:ln w="9525">
              <a:solidFill>
                <a:schemeClr val="tx1"/>
              </a:solidFill>
              <a:round/>
              <a:headEnd/>
              <a:tailEnd type="triangle" w="sm" len="sm"/>
            </a:ln>
          </p:spPr>
          <p:txBody>
            <a:bodyPr/>
            <a:lstStyle/>
            <a:p>
              <a:endParaRPr lang="en-US"/>
            </a:p>
          </p:txBody>
        </p:sp>
      </p:grpSp>
      <p:grpSp>
        <p:nvGrpSpPr>
          <p:cNvPr id="188465" name="Group 55"/>
          <p:cNvGrpSpPr>
            <a:grpSpLocks/>
          </p:cNvGrpSpPr>
          <p:nvPr/>
        </p:nvGrpSpPr>
        <p:grpSpPr bwMode="auto">
          <a:xfrm>
            <a:off x="7962900" y="4953000"/>
            <a:ext cx="323850" cy="222250"/>
            <a:chOff x="3504" y="4036"/>
            <a:chExt cx="204" cy="140"/>
          </a:xfrm>
        </p:grpSpPr>
        <p:sp>
          <p:nvSpPr>
            <p:cNvPr id="188533" name="Rectangle 56"/>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8534" name="Group 57"/>
            <p:cNvGrpSpPr>
              <a:grpSpLocks/>
            </p:cNvGrpSpPr>
            <p:nvPr/>
          </p:nvGrpSpPr>
          <p:grpSpPr bwMode="auto">
            <a:xfrm>
              <a:off x="3532" y="4102"/>
              <a:ext cx="144" cy="17"/>
              <a:chOff x="3360" y="3696"/>
              <a:chExt cx="114" cy="17"/>
            </a:xfrm>
          </p:grpSpPr>
          <p:sp>
            <p:nvSpPr>
              <p:cNvPr id="188536" name="Oval 58"/>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88537" name="Oval 59"/>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88535" name="Line 60"/>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grpSp>
        <p:nvGrpSpPr>
          <p:cNvPr id="188466" name="Group 61"/>
          <p:cNvGrpSpPr>
            <a:grpSpLocks/>
          </p:cNvGrpSpPr>
          <p:nvPr/>
        </p:nvGrpSpPr>
        <p:grpSpPr bwMode="auto">
          <a:xfrm>
            <a:off x="7962900" y="5387975"/>
            <a:ext cx="323850" cy="222250"/>
            <a:chOff x="1344" y="2496"/>
            <a:chExt cx="204" cy="140"/>
          </a:xfrm>
        </p:grpSpPr>
        <p:sp>
          <p:nvSpPr>
            <p:cNvPr id="188527" name="Rectangle 62"/>
            <p:cNvSpPr>
              <a:spLocks noChangeArrowheads="1"/>
            </p:cNvSpPr>
            <p:nvPr/>
          </p:nvSpPr>
          <p:spPr bwMode="auto">
            <a:xfrm>
              <a:off x="1344" y="249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8528" name="Group 63"/>
            <p:cNvGrpSpPr>
              <a:grpSpLocks/>
            </p:cNvGrpSpPr>
            <p:nvPr/>
          </p:nvGrpSpPr>
          <p:grpSpPr bwMode="auto">
            <a:xfrm>
              <a:off x="1398" y="2508"/>
              <a:ext cx="96" cy="104"/>
              <a:chOff x="2928" y="1768"/>
              <a:chExt cx="96" cy="104"/>
            </a:xfrm>
          </p:grpSpPr>
          <p:sp>
            <p:nvSpPr>
              <p:cNvPr id="188529" name="AutoShape 64"/>
              <p:cNvSpPr>
                <a:spLocks noChangeArrowheads="1"/>
              </p:cNvSpPr>
              <p:nvPr/>
            </p:nvSpPr>
            <p:spPr bwMode="auto">
              <a:xfrm rot="5400000">
                <a:off x="2928"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8530" name="AutoShape 65"/>
              <p:cNvSpPr>
                <a:spLocks noChangeArrowheads="1"/>
              </p:cNvSpPr>
              <p:nvPr/>
            </p:nvSpPr>
            <p:spPr bwMode="auto">
              <a:xfrm rot="-5400000">
                <a:off x="2976"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8531" name="Line 66"/>
              <p:cNvSpPr>
                <a:spLocks noChangeShapeType="1"/>
              </p:cNvSpPr>
              <p:nvPr/>
            </p:nvSpPr>
            <p:spPr bwMode="auto">
              <a:xfrm flipV="1">
                <a:off x="2976" y="1768"/>
                <a:ext cx="0" cy="104"/>
              </a:xfrm>
              <a:prstGeom prst="line">
                <a:avLst/>
              </a:prstGeom>
              <a:noFill/>
              <a:ln w="9525">
                <a:solidFill>
                  <a:schemeClr val="tx1"/>
                </a:solidFill>
                <a:round/>
                <a:headEnd/>
                <a:tailEnd type="triangle" w="sm" len="sm"/>
              </a:ln>
            </p:spPr>
            <p:txBody>
              <a:bodyPr/>
              <a:lstStyle/>
              <a:p>
                <a:endParaRPr lang="en-US"/>
              </a:p>
            </p:txBody>
          </p:sp>
          <p:sp>
            <p:nvSpPr>
              <p:cNvPr id="188532" name="Line 67"/>
              <p:cNvSpPr>
                <a:spLocks noChangeShapeType="1"/>
              </p:cNvSpPr>
              <p:nvPr/>
            </p:nvSpPr>
            <p:spPr bwMode="auto">
              <a:xfrm>
                <a:off x="2961" y="1872"/>
                <a:ext cx="29" cy="0"/>
              </a:xfrm>
              <a:prstGeom prst="line">
                <a:avLst/>
              </a:prstGeom>
              <a:noFill/>
              <a:ln w="9525">
                <a:solidFill>
                  <a:schemeClr val="tx1"/>
                </a:solidFill>
                <a:round/>
                <a:headEnd/>
                <a:tailEnd/>
              </a:ln>
            </p:spPr>
            <p:txBody>
              <a:bodyPr/>
              <a:lstStyle/>
              <a:p>
                <a:endParaRPr lang="en-US"/>
              </a:p>
            </p:txBody>
          </p:sp>
        </p:grpSp>
      </p:grpSp>
      <p:grpSp>
        <p:nvGrpSpPr>
          <p:cNvPr id="188467" name="Group 778"/>
          <p:cNvGrpSpPr>
            <a:grpSpLocks/>
          </p:cNvGrpSpPr>
          <p:nvPr/>
        </p:nvGrpSpPr>
        <p:grpSpPr bwMode="auto">
          <a:xfrm>
            <a:off x="7391400" y="4191000"/>
            <a:ext cx="457200" cy="685800"/>
            <a:chOff x="4656" y="2640"/>
            <a:chExt cx="288" cy="432"/>
          </a:xfrm>
        </p:grpSpPr>
        <p:sp>
          <p:nvSpPr>
            <p:cNvPr id="188524" name="Rectangle 69"/>
            <p:cNvSpPr>
              <a:spLocks noChangeArrowheads="1"/>
            </p:cNvSpPr>
            <p:nvPr/>
          </p:nvSpPr>
          <p:spPr bwMode="auto">
            <a:xfrm>
              <a:off x="4656" y="2640"/>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88525" name="Picture 70"/>
            <p:cNvPicPr>
              <a:picLocks noChangeAspect="1" noChangeArrowheads="1"/>
            </p:cNvPicPr>
            <p:nvPr/>
          </p:nvPicPr>
          <p:blipFill>
            <a:blip r:embed="rId2" cstate="print"/>
            <a:srcRect/>
            <a:stretch>
              <a:fillRect/>
            </a:stretch>
          </p:blipFill>
          <p:spPr bwMode="auto">
            <a:xfrm>
              <a:off x="4704" y="2664"/>
              <a:ext cx="197" cy="240"/>
            </a:xfrm>
            <a:prstGeom prst="rect">
              <a:avLst/>
            </a:prstGeom>
            <a:noFill/>
            <a:ln w="9525" algn="ctr">
              <a:noFill/>
              <a:miter lim="800000"/>
              <a:headEnd/>
              <a:tailEnd/>
            </a:ln>
          </p:spPr>
        </p:pic>
        <p:sp>
          <p:nvSpPr>
            <p:cNvPr id="188526" name="Rectangle 71"/>
            <p:cNvSpPr>
              <a:spLocks noChangeArrowheads="1"/>
            </p:cNvSpPr>
            <p:nvPr/>
          </p:nvSpPr>
          <p:spPr bwMode="auto">
            <a:xfrm>
              <a:off x="4656" y="2928"/>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MND-B</a:t>
              </a:r>
            </a:p>
          </p:txBody>
        </p:sp>
      </p:grpSp>
      <p:sp>
        <p:nvSpPr>
          <p:cNvPr id="188468" name="Rectangle 72"/>
          <p:cNvSpPr>
            <a:spLocks noChangeArrowheads="1"/>
          </p:cNvSpPr>
          <p:nvPr/>
        </p:nvSpPr>
        <p:spPr bwMode="auto">
          <a:xfrm>
            <a:off x="4572000" y="5334000"/>
            <a:ext cx="3200400" cy="220663"/>
          </a:xfrm>
          <a:prstGeom prst="rect">
            <a:avLst/>
          </a:prstGeom>
          <a:solidFill>
            <a:srgbClr val="FF0000"/>
          </a:solidFill>
          <a:ln w="38100">
            <a:solidFill>
              <a:schemeClr val="bg1"/>
            </a:solidFill>
            <a:miter lim="800000"/>
            <a:headEnd/>
            <a:tailEnd/>
          </a:ln>
        </p:spPr>
        <p:txBody>
          <a:bodyPr lIns="0" tIns="0" rIns="0" bIns="0">
            <a:spAutoFit/>
          </a:bodyPr>
          <a:lstStyle/>
          <a:p>
            <a:pPr algn="ctr"/>
            <a:r>
              <a:rPr lang="en-US" sz="1200" b="1">
                <a:solidFill>
                  <a:srgbClr val="FFFFFF"/>
                </a:solidFill>
              </a:rPr>
              <a:t>SECRET//REL TO USA, IRQ, and MCFI//X4</a:t>
            </a:r>
            <a:endParaRPr lang="en-US"/>
          </a:p>
        </p:txBody>
      </p:sp>
      <p:sp>
        <p:nvSpPr>
          <p:cNvPr id="188469" name="Text Box 73"/>
          <p:cNvSpPr txBox="1">
            <a:spLocks noChangeArrowheads="1"/>
          </p:cNvSpPr>
          <p:nvPr/>
        </p:nvSpPr>
        <p:spPr bwMode="auto">
          <a:xfrm>
            <a:off x="76200" y="1600200"/>
            <a:ext cx="838200" cy="152400"/>
          </a:xfrm>
          <a:prstGeom prst="rect">
            <a:avLst/>
          </a:prstGeom>
          <a:solidFill>
            <a:srgbClr val="FF3300"/>
          </a:solidFill>
          <a:ln w="38100">
            <a:solidFill>
              <a:srgbClr val="FFFF00"/>
            </a:solidFill>
            <a:miter lim="800000"/>
            <a:headEnd/>
            <a:tailEnd/>
          </a:ln>
        </p:spPr>
        <p:txBody>
          <a:bodyPr wrap="none" anchor="ctr" anchorCtr="1"/>
          <a:lstStyle/>
          <a:p>
            <a:pPr>
              <a:spcBef>
                <a:spcPct val="50000"/>
              </a:spcBef>
            </a:pPr>
            <a:r>
              <a:rPr lang="en-US" sz="800" b="1"/>
              <a:t>LOCATION</a:t>
            </a:r>
          </a:p>
        </p:txBody>
      </p:sp>
      <p:sp>
        <p:nvSpPr>
          <p:cNvPr id="188470" name="Text Box 74"/>
          <p:cNvSpPr txBox="1">
            <a:spLocks noChangeArrowheads="1"/>
          </p:cNvSpPr>
          <p:nvPr/>
        </p:nvSpPr>
        <p:spPr bwMode="auto">
          <a:xfrm>
            <a:off x="1066800" y="1600200"/>
            <a:ext cx="838200" cy="152400"/>
          </a:xfrm>
          <a:prstGeom prst="rect">
            <a:avLst/>
          </a:prstGeom>
          <a:solidFill>
            <a:srgbClr val="FF3300"/>
          </a:solidFill>
          <a:ln w="12700">
            <a:solidFill>
              <a:srgbClr val="FFFF00"/>
            </a:solidFill>
            <a:miter lim="800000"/>
            <a:headEnd/>
            <a:tailEnd/>
          </a:ln>
        </p:spPr>
        <p:txBody>
          <a:bodyPr wrap="none" anchor="ctr" anchorCtr="1"/>
          <a:lstStyle/>
          <a:p>
            <a:pPr>
              <a:spcBef>
                <a:spcPct val="50000"/>
              </a:spcBef>
            </a:pPr>
            <a:r>
              <a:rPr lang="en-US" sz="800" b="1"/>
              <a:t>LOCATION</a:t>
            </a:r>
          </a:p>
        </p:txBody>
      </p:sp>
      <p:sp>
        <p:nvSpPr>
          <p:cNvPr id="188471" name="Text Box 75"/>
          <p:cNvSpPr txBox="1">
            <a:spLocks noChangeArrowheads="1"/>
          </p:cNvSpPr>
          <p:nvPr/>
        </p:nvSpPr>
        <p:spPr bwMode="auto">
          <a:xfrm>
            <a:off x="2057400" y="1633538"/>
            <a:ext cx="987425" cy="119062"/>
          </a:xfrm>
          <a:prstGeom prst="rect">
            <a:avLst/>
          </a:prstGeom>
          <a:solidFill>
            <a:srgbClr val="FF3300"/>
          </a:solidFill>
          <a:ln w="19050">
            <a:solidFill>
              <a:srgbClr val="FFFF00"/>
            </a:solidFill>
            <a:miter lim="800000"/>
            <a:headEnd/>
            <a:tailEnd/>
          </a:ln>
        </p:spPr>
        <p:txBody>
          <a:bodyPr wrap="none" anchor="ctr" anchorCtr="1"/>
          <a:lstStyle/>
          <a:p>
            <a:pPr>
              <a:spcBef>
                <a:spcPct val="50000"/>
              </a:spcBef>
            </a:pPr>
            <a:r>
              <a:rPr lang="en-US" sz="600" b="1"/>
              <a:t>LOCATION</a:t>
            </a:r>
          </a:p>
        </p:txBody>
      </p:sp>
      <p:sp>
        <p:nvSpPr>
          <p:cNvPr id="188472" name="Oval 76"/>
          <p:cNvSpPr>
            <a:spLocks noChangeArrowheads="1"/>
          </p:cNvSpPr>
          <p:nvPr/>
        </p:nvSpPr>
        <p:spPr bwMode="auto">
          <a:xfrm>
            <a:off x="4648200" y="609600"/>
            <a:ext cx="533400" cy="533400"/>
          </a:xfrm>
          <a:prstGeom prst="ellipse">
            <a:avLst/>
          </a:prstGeom>
          <a:solidFill>
            <a:srgbClr val="FFFF00">
              <a:alpha val="32156"/>
            </a:srgbClr>
          </a:solidFill>
          <a:ln w="9525">
            <a:solidFill>
              <a:srgbClr val="FFFF00"/>
            </a:solidFill>
            <a:round/>
            <a:headEnd/>
            <a:tailEnd/>
          </a:ln>
        </p:spPr>
        <p:txBody>
          <a:bodyPr wrap="none" anchor="ctr"/>
          <a:lstStyle/>
          <a:p>
            <a:endParaRPr lang="en-US"/>
          </a:p>
        </p:txBody>
      </p:sp>
      <p:sp>
        <p:nvSpPr>
          <p:cNvPr id="188473" name="Oval 77"/>
          <p:cNvSpPr>
            <a:spLocks noChangeArrowheads="1"/>
          </p:cNvSpPr>
          <p:nvPr/>
        </p:nvSpPr>
        <p:spPr bwMode="auto">
          <a:xfrm>
            <a:off x="5257800" y="609600"/>
            <a:ext cx="533400" cy="533400"/>
          </a:xfrm>
          <a:prstGeom prst="ellipse">
            <a:avLst/>
          </a:prstGeom>
          <a:solidFill>
            <a:srgbClr val="FFFF00">
              <a:alpha val="32156"/>
            </a:srgbClr>
          </a:solidFill>
          <a:ln w="9525">
            <a:solidFill>
              <a:srgbClr val="0000FF"/>
            </a:solidFill>
            <a:round/>
            <a:headEnd/>
            <a:tailEnd/>
          </a:ln>
        </p:spPr>
        <p:txBody>
          <a:bodyPr wrap="none" anchor="ctr"/>
          <a:lstStyle/>
          <a:p>
            <a:endParaRPr lang="en-US"/>
          </a:p>
        </p:txBody>
      </p:sp>
      <p:sp>
        <p:nvSpPr>
          <p:cNvPr id="188474" name="Oval 78"/>
          <p:cNvSpPr>
            <a:spLocks noChangeArrowheads="1"/>
          </p:cNvSpPr>
          <p:nvPr/>
        </p:nvSpPr>
        <p:spPr bwMode="auto">
          <a:xfrm>
            <a:off x="5867400" y="609600"/>
            <a:ext cx="533400" cy="533400"/>
          </a:xfrm>
          <a:prstGeom prst="ellipse">
            <a:avLst/>
          </a:prstGeom>
          <a:solidFill>
            <a:srgbClr val="FFFF00">
              <a:alpha val="32156"/>
            </a:srgbClr>
          </a:solidFill>
          <a:ln w="9525">
            <a:solidFill>
              <a:srgbClr val="008000"/>
            </a:solidFill>
            <a:round/>
            <a:headEnd/>
            <a:tailEnd/>
          </a:ln>
        </p:spPr>
        <p:txBody>
          <a:bodyPr wrap="none" anchor="ctr"/>
          <a:lstStyle/>
          <a:p>
            <a:endParaRPr lang="en-US"/>
          </a:p>
        </p:txBody>
      </p:sp>
      <p:sp>
        <p:nvSpPr>
          <p:cNvPr id="188475" name="Oval 79"/>
          <p:cNvSpPr>
            <a:spLocks noChangeArrowheads="1"/>
          </p:cNvSpPr>
          <p:nvPr/>
        </p:nvSpPr>
        <p:spPr bwMode="auto">
          <a:xfrm>
            <a:off x="6477000" y="609600"/>
            <a:ext cx="533400" cy="533400"/>
          </a:xfrm>
          <a:prstGeom prst="ellipse">
            <a:avLst/>
          </a:prstGeom>
          <a:solidFill>
            <a:srgbClr val="FFFF00">
              <a:alpha val="32156"/>
            </a:srgbClr>
          </a:solidFill>
          <a:ln w="9525">
            <a:solidFill>
              <a:srgbClr val="FF0000"/>
            </a:solidFill>
            <a:round/>
            <a:headEnd/>
            <a:tailEnd/>
          </a:ln>
        </p:spPr>
        <p:txBody>
          <a:bodyPr wrap="none" anchor="ctr"/>
          <a:lstStyle/>
          <a:p>
            <a:endParaRPr lang="en-US"/>
          </a:p>
        </p:txBody>
      </p:sp>
      <p:sp>
        <p:nvSpPr>
          <p:cNvPr id="188476" name="Oval 80"/>
          <p:cNvSpPr>
            <a:spLocks noChangeArrowheads="1"/>
          </p:cNvSpPr>
          <p:nvPr/>
        </p:nvSpPr>
        <p:spPr bwMode="auto">
          <a:xfrm>
            <a:off x="7086600" y="609600"/>
            <a:ext cx="533400" cy="533400"/>
          </a:xfrm>
          <a:prstGeom prst="ellipse">
            <a:avLst/>
          </a:prstGeom>
          <a:solidFill>
            <a:srgbClr val="FFFF00">
              <a:alpha val="32156"/>
            </a:srgbClr>
          </a:solidFill>
          <a:ln w="9525">
            <a:solidFill>
              <a:schemeClr val="tx1"/>
            </a:solidFill>
            <a:round/>
            <a:headEnd/>
            <a:tailEnd/>
          </a:ln>
        </p:spPr>
        <p:txBody>
          <a:bodyPr wrap="none" anchor="ctr"/>
          <a:lstStyle/>
          <a:p>
            <a:endParaRPr lang="en-US"/>
          </a:p>
        </p:txBody>
      </p:sp>
      <p:sp>
        <p:nvSpPr>
          <p:cNvPr id="188477" name="Oval 81"/>
          <p:cNvSpPr>
            <a:spLocks noChangeArrowheads="1"/>
          </p:cNvSpPr>
          <p:nvPr/>
        </p:nvSpPr>
        <p:spPr bwMode="auto">
          <a:xfrm>
            <a:off x="7696200" y="609600"/>
            <a:ext cx="533400" cy="533400"/>
          </a:xfrm>
          <a:prstGeom prst="ellipse">
            <a:avLst/>
          </a:prstGeom>
          <a:solidFill>
            <a:srgbClr val="FFFF00">
              <a:alpha val="32156"/>
            </a:srgbClr>
          </a:solidFill>
          <a:ln w="9525">
            <a:solidFill>
              <a:srgbClr val="FF9933"/>
            </a:solidFill>
            <a:round/>
            <a:headEnd/>
            <a:tailEnd/>
          </a:ln>
        </p:spPr>
        <p:txBody>
          <a:bodyPr wrap="none" anchor="ctr"/>
          <a:lstStyle/>
          <a:p>
            <a:endParaRPr lang="en-US"/>
          </a:p>
        </p:txBody>
      </p:sp>
      <p:sp>
        <p:nvSpPr>
          <p:cNvPr id="188478" name="Text Box 82"/>
          <p:cNvSpPr txBox="1">
            <a:spLocks noChangeArrowheads="1"/>
          </p:cNvSpPr>
          <p:nvPr/>
        </p:nvSpPr>
        <p:spPr bwMode="auto">
          <a:xfrm>
            <a:off x="3276600" y="1371600"/>
            <a:ext cx="1206500" cy="152400"/>
          </a:xfrm>
          <a:prstGeom prst="rect">
            <a:avLst/>
          </a:prstGeom>
          <a:solidFill>
            <a:schemeClr val="bg1"/>
          </a:solidFill>
          <a:ln w="38100">
            <a:solidFill>
              <a:srgbClr val="00FF00"/>
            </a:solidFill>
            <a:miter lim="800000"/>
            <a:headEnd/>
            <a:tailEnd/>
          </a:ln>
        </p:spPr>
        <p:txBody>
          <a:bodyPr wrap="none" anchor="ctr" anchorCtr="1"/>
          <a:lstStyle/>
          <a:p>
            <a:pPr>
              <a:spcBef>
                <a:spcPct val="50000"/>
              </a:spcBef>
            </a:pPr>
            <a:r>
              <a:rPr lang="en-US" sz="800" b="1"/>
              <a:t>INTERNATIONAL ZONE</a:t>
            </a:r>
          </a:p>
        </p:txBody>
      </p:sp>
      <p:sp>
        <p:nvSpPr>
          <p:cNvPr id="188479" name="Freeform 83"/>
          <p:cNvSpPr>
            <a:spLocks/>
          </p:cNvSpPr>
          <p:nvPr/>
        </p:nvSpPr>
        <p:spPr bwMode="auto">
          <a:xfrm>
            <a:off x="47244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3366FF">
              <a:alpha val="50195"/>
            </a:srgbClr>
          </a:solidFill>
          <a:ln w="38100">
            <a:solidFill>
              <a:srgbClr val="3366FF"/>
            </a:solidFill>
            <a:round/>
            <a:headEnd/>
            <a:tailEnd/>
          </a:ln>
        </p:spPr>
        <p:txBody>
          <a:bodyPr/>
          <a:lstStyle/>
          <a:p>
            <a:endParaRPr lang="en-US"/>
          </a:p>
        </p:txBody>
      </p:sp>
      <p:sp>
        <p:nvSpPr>
          <p:cNvPr id="188480" name="Freeform 84"/>
          <p:cNvSpPr>
            <a:spLocks/>
          </p:cNvSpPr>
          <p:nvPr/>
        </p:nvSpPr>
        <p:spPr bwMode="auto">
          <a:xfrm>
            <a:off x="52578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FF0000">
              <a:alpha val="50195"/>
            </a:srgbClr>
          </a:solidFill>
          <a:ln w="38100">
            <a:solidFill>
              <a:srgbClr val="FF0000"/>
            </a:solidFill>
            <a:round/>
            <a:headEnd/>
            <a:tailEnd/>
          </a:ln>
        </p:spPr>
        <p:txBody>
          <a:bodyPr/>
          <a:lstStyle/>
          <a:p>
            <a:endParaRPr lang="en-US"/>
          </a:p>
        </p:txBody>
      </p:sp>
      <p:sp>
        <p:nvSpPr>
          <p:cNvPr id="188481" name="Freeform 85"/>
          <p:cNvSpPr>
            <a:spLocks/>
          </p:cNvSpPr>
          <p:nvPr/>
        </p:nvSpPr>
        <p:spPr bwMode="auto">
          <a:xfrm>
            <a:off x="57912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008000">
              <a:alpha val="50195"/>
            </a:srgbClr>
          </a:solidFill>
          <a:ln w="38100">
            <a:solidFill>
              <a:srgbClr val="008000"/>
            </a:solidFill>
            <a:round/>
            <a:headEnd/>
            <a:tailEnd/>
          </a:ln>
        </p:spPr>
        <p:txBody>
          <a:bodyPr/>
          <a:lstStyle/>
          <a:p>
            <a:endParaRPr lang="en-US"/>
          </a:p>
        </p:txBody>
      </p:sp>
      <p:sp>
        <p:nvSpPr>
          <p:cNvPr id="188482" name="Freeform 86"/>
          <p:cNvSpPr>
            <a:spLocks/>
          </p:cNvSpPr>
          <p:nvPr/>
        </p:nvSpPr>
        <p:spPr bwMode="auto">
          <a:xfrm>
            <a:off x="63246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FFFF00">
              <a:alpha val="50195"/>
            </a:srgbClr>
          </a:solidFill>
          <a:ln w="38100">
            <a:solidFill>
              <a:srgbClr val="FFFF00"/>
            </a:solidFill>
            <a:round/>
            <a:headEnd/>
            <a:tailEnd/>
          </a:ln>
        </p:spPr>
        <p:txBody>
          <a:bodyPr/>
          <a:lstStyle/>
          <a:p>
            <a:endParaRPr lang="en-US"/>
          </a:p>
        </p:txBody>
      </p:sp>
      <p:sp>
        <p:nvSpPr>
          <p:cNvPr id="188483" name="Freeform 87"/>
          <p:cNvSpPr>
            <a:spLocks/>
          </p:cNvSpPr>
          <p:nvPr/>
        </p:nvSpPr>
        <p:spPr bwMode="auto">
          <a:xfrm>
            <a:off x="84582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FF0000">
              <a:alpha val="50195"/>
            </a:srgbClr>
          </a:solidFill>
          <a:ln w="38100">
            <a:solidFill>
              <a:srgbClr val="FFFF00"/>
            </a:solidFill>
            <a:round/>
            <a:headEnd/>
            <a:tailEnd/>
          </a:ln>
        </p:spPr>
        <p:txBody>
          <a:bodyPr/>
          <a:lstStyle/>
          <a:p>
            <a:endParaRPr lang="en-US"/>
          </a:p>
        </p:txBody>
      </p:sp>
      <p:sp>
        <p:nvSpPr>
          <p:cNvPr id="188484" name="Oval 88"/>
          <p:cNvSpPr>
            <a:spLocks noChangeArrowheads="1"/>
          </p:cNvSpPr>
          <p:nvPr/>
        </p:nvSpPr>
        <p:spPr bwMode="auto">
          <a:xfrm>
            <a:off x="8382000" y="1828800"/>
            <a:ext cx="533400" cy="533400"/>
          </a:xfrm>
          <a:prstGeom prst="ellipse">
            <a:avLst/>
          </a:prstGeom>
          <a:solidFill>
            <a:srgbClr val="FF0000">
              <a:alpha val="32156"/>
            </a:srgbClr>
          </a:solidFill>
          <a:ln w="9525">
            <a:solidFill>
              <a:srgbClr val="FF0000"/>
            </a:solidFill>
            <a:round/>
            <a:headEnd/>
            <a:tailEnd/>
          </a:ln>
        </p:spPr>
        <p:txBody>
          <a:bodyPr wrap="none" anchor="ctr"/>
          <a:lstStyle/>
          <a:p>
            <a:endParaRPr lang="en-US"/>
          </a:p>
        </p:txBody>
      </p:sp>
      <p:sp>
        <p:nvSpPr>
          <p:cNvPr id="188485" name="Oval 89"/>
          <p:cNvSpPr>
            <a:spLocks noChangeArrowheads="1"/>
          </p:cNvSpPr>
          <p:nvPr/>
        </p:nvSpPr>
        <p:spPr bwMode="auto">
          <a:xfrm>
            <a:off x="7772400" y="1828800"/>
            <a:ext cx="533400" cy="533400"/>
          </a:xfrm>
          <a:prstGeom prst="ellipse">
            <a:avLst/>
          </a:prstGeom>
          <a:solidFill>
            <a:srgbClr val="FF0000">
              <a:alpha val="32156"/>
            </a:srgbClr>
          </a:solidFill>
          <a:ln w="9525">
            <a:solidFill>
              <a:srgbClr val="FFFF00"/>
            </a:solidFill>
            <a:round/>
            <a:headEnd/>
            <a:tailEnd/>
          </a:ln>
        </p:spPr>
        <p:txBody>
          <a:bodyPr wrap="none" anchor="ctr"/>
          <a:lstStyle/>
          <a:p>
            <a:endParaRPr lang="en-US"/>
          </a:p>
        </p:txBody>
      </p:sp>
      <p:sp>
        <p:nvSpPr>
          <p:cNvPr id="188486" name="Freeform 90"/>
          <p:cNvSpPr>
            <a:spLocks/>
          </p:cNvSpPr>
          <p:nvPr/>
        </p:nvSpPr>
        <p:spPr bwMode="auto">
          <a:xfrm>
            <a:off x="68580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FF9933">
              <a:alpha val="50195"/>
            </a:srgbClr>
          </a:solidFill>
          <a:ln w="38100">
            <a:solidFill>
              <a:srgbClr val="FF9933"/>
            </a:solidFill>
            <a:round/>
            <a:headEnd/>
            <a:tailEnd/>
          </a:ln>
        </p:spPr>
        <p:txBody>
          <a:bodyPr/>
          <a:lstStyle/>
          <a:p>
            <a:endParaRPr lang="en-US"/>
          </a:p>
        </p:txBody>
      </p:sp>
      <p:sp>
        <p:nvSpPr>
          <p:cNvPr id="188487" name="Freeform 91"/>
          <p:cNvSpPr>
            <a:spLocks/>
          </p:cNvSpPr>
          <p:nvPr/>
        </p:nvSpPr>
        <p:spPr bwMode="auto">
          <a:xfrm>
            <a:off x="73914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800080">
              <a:alpha val="50195"/>
            </a:srgbClr>
          </a:solidFill>
          <a:ln w="38100">
            <a:solidFill>
              <a:srgbClr val="800080"/>
            </a:solidFill>
            <a:round/>
            <a:headEnd/>
            <a:tailEnd/>
          </a:ln>
        </p:spPr>
        <p:txBody>
          <a:bodyPr/>
          <a:lstStyle/>
          <a:p>
            <a:endParaRPr lang="en-US"/>
          </a:p>
        </p:txBody>
      </p:sp>
      <p:grpSp>
        <p:nvGrpSpPr>
          <p:cNvPr id="188488" name="Group 92"/>
          <p:cNvGrpSpPr>
            <a:grpSpLocks noChangeAspect="1"/>
          </p:cNvGrpSpPr>
          <p:nvPr/>
        </p:nvGrpSpPr>
        <p:grpSpPr bwMode="auto">
          <a:xfrm>
            <a:off x="5715000" y="1905000"/>
            <a:ext cx="539750" cy="657225"/>
            <a:chOff x="2004" y="2914"/>
            <a:chExt cx="632" cy="770"/>
          </a:xfrm>
        </p:grpSpPr>
        <p:sp>
          <p:nvSpPr>
            <p:cNvPr id="188518" name="Freeform 93"/>
            <p:cNvSpPr>
              <a:spLocks noChangeAspect="1"/>
            </p:cNvSpPr>
            <p:nvPr/>
          </p:nvSpPr>
          <p:spPr bwMode="auto">
            <a:xfrm>
              <a:off x="2380" y="3026"/>
              <a:ext cx="256" cy="262"/>
            </a:xfrm>
            <a:custGeom>
              <a:avLst/>
              <a:gdLst>
                <a:gd name="T0" fmla="*/ 72 w 256"/>
                <a:gd name="T1" fmla="*/ 262 h 262"/>
                <a:gd name="T2" fmla="*/ 200 w 256"/>
                <a:gd name="T3" fmla="*/ 180 h 262"/>
                <a:gd name="T4" fmla="*/ 196 w 256"/>
                <a:gd name="T5" fmla="*/ 166 h 262"/>
                <a:gd name="T6" fmla="*/ 256 w 256"/>
                <a:gd name="T7" fmla="*/ 124 h 262"/>
                <a:gd name="T8" fmla="*/ 228 w 256"/>
                <a:gd name="T9" fmla="*/ 78 h 262"/>
                <a:gd name="T10" fmla="*/ 168 w 256"/>
                <a:gd name="T11" fmla="*/ 106 h 262"/>
                <a:gd name="T12" fmla="*/ 166 w 256"/>
                <a:gd name="T13" fmla="*/ 54 h 262"/>
                <a:gd name="T14" fmla="*/ 176 w 256"/>
                <a:gd name="T15" fmla="*/ 0 h 262"/>
                <a:gd name="T16" fmla="*/ 116 w 256"/>
                <a:gd name="T17" fmla="*/ 46 h 262"/>
                <a:gd name="T18" fmla="*/ 20 w 256"/>
                <a:gd name="T19" fmla="*/ 94 h 262"/>
                <a:gd name="T20" fmla="*/ 0 w 256"/>
                <a:gd name="T21" fmla="*/ 116 h 262"/>
                <a:gd name="T22" fmla="*/ 72 w 256"/>
                <a:gd name="T23" fmla="*/ 262 h 2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56"/>
                <a:gd name="T37" fmla="*/ 0 h 262"/>
                <a:gd name="T38" fmla="*/ 256 w 256"/>
                <a:gd name="T39" fmla="*/ 262 h 2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56" h="262">
                  <a:moveTo>
                    <a:pt x="72" y="262"/>
                  </a:moveTo>
                  <a:lnTo>
                    <a:pt x="200" y="180"/>
                  </a:lnTo>
                  <a:lnTo>
                    <a:pt x="196" y="166"/>
                  </a:lnTo>
                  <a:lnTo>
                    <a:pt x="256" y="124"/>
                  </a:lnTo>
                  <a:lnTo>
                    <a:pt x="228" y="78"/>
                  </a:lnTo>
                  <a:lnTo>
                    <a:pt x="168" y="106"/>
                  </a:lnTo>
                  <a:lnTo>
                    <a:pt x="166" y="54"/>
                  </a:lnTo>
                  <a:lnTo>
                    <a:pt x="176" y="0"/>
                  </a:lnTo>
                  <a:lnTo>
                    <a:pt x="116" y="46"/>
                  </a:lnTo>
                  <a:lnTo>
                    <a:pt x="20" y="94"/>
                  </a:lnTo>
                  <a:lnTo>
                    <a:pt x="0" y="116"/>
                  </a:lnTo>
                  <a:lnTo>
                    <a:pt x="72" y="262"/>
                  </a:lnTo>
                  <a:close/>
                </a:path>
              </a:pathLst>
            </a:custGeom>
            <a:solidFill>
              <a:srgbClr val="339966">
                <a:alpha val="67058"/>
              </a:srgbClr>
            </a:solidFill>
            <a:ln w="9525">
              <a:solidFill>
                <a:srgbClr val="339966"/>
              </a:solidFill>
              <a:round/>
              <a:headEnd/>
              <a:tailEnd/>
            </a:ln>
          </p:spPr>
          <p:txBody>
            <a:bodyPr/>
            <a:lstStyle/>
            <a:p>
              <a:endParaRPr lang="en-US"/>
            </a:p>
          </p:txBody>
        </p:sp>
        <p:sp>
          <p:nvSpPr>
            <p:cNvPr id="188519" name="Freeform 94"/>
            <p:cNvSpPr>
              <a:spLocks noChangeAspect="1"/>
            </p:cNvSpPr>
            <p:nvPr/>
          </p:nvSpPr>
          <p:spPr bwMode="auto">
            <a:xfrm>
              <a:off x="2184" y="2914"/>
              <a:ext cx="394" cy="222"/>
            </a:xfrm>
            <a:custGeom>
              <a:avLst/>
              <a:gdLst>
                <a:gd name="T0" fmla="*/ 0 w 394"/>
                <a:gd name="T1" fmla="*/ 30 h 222"/>
                <a:gd name="T2" fmla="*/ 64 w 394"/>
                <a:gd name="T3" fmla="*/ 18 h 222"/>
                <a:gd name="T4" fmla="*/ 86 w 394"/>
                <a:gd name="T5" fmla="*/ 56 h 222"/>
                <a:gd name="T6" fmla="*/ 108 w 394"/>
                <a:gd name="T7" fmla="*/ 62 h 222"/>
                <a:gd name="T8" fmla="*/ 216 w 394"/>
                <a:gd name="T9" fmla="*/ 68 h 222"/>
                <a:gd name="T10" fmla="*/ 250 w 394"/>
                <a:gd name="T11" fmla="*/ 0 h 222"/>
                <a:gd name="T12" fmla="*/ 394 w 394"/>
                <a:gd name="T13" fmla="*/ 42 h 222"/>
                <a:gd name="T14" fmla="*/ 390 w 394"/>
                <a:gd name="T15" fmla="*/ 76 h 222"/>
                <a:gd name="T16" fmla="*/ 370 w 394"/>
                <a:gd name="T17" fmla="*/ 106 h 222"/>
                <a:gd name="T18" fmla="*/ 314 w 394"/>
                <a:gd name="T19" fmla="*/ 150 h 222"/>
                <a:gd name="T20" fmla="*/ 282 w 394"/>
                <a:gd name="T21" fmla="*/ 168 h 222"/>
                <a:gd name="T22" fmla="*/ 188 w 394"/>
                <a:gd name="T23" fmla="*/ 222 h 222"/>
                <a:gd name="T24" fmla="*/ 174 w 394"/>
                <a:gd name="T25" fmla="*/ 204 h 222"/>
                <a:gd name="T26" fmla="*/ 124 w 394"/>
                <a:gd name="T27" fmla="*/ 148 h 222"/>
                <a:gd name="T28" fmla="*/ 80 w 394"/>
                <a:gd name="T29" fmla="*/ 132 h 222"/>
                <a:gd name="T30" fmla="*/ 44 w 394"/>
                <a:gd name="T31" fmla="*/ 136 h 222"/>
                <a:gd name="T32" fmla="*/ 0 w 394"/>
                <a:gd name="T33" fmla="*/ 30 h 22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4"/>
                <a:gd name="T52" fmla="*/ 0 h 222"/>
                <a:gd name="T53" fmla="*/ 394 w 394"/>
                <a:gd name="T54" fmla="*/ 222 h 22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4" h="222">
                  <a:moveTo>
                    <a:pt x="0" y="30"/>
                  </a:moveTo>
                  <a:lnTo>
                    <a:pt x="64" y="18"/>
                  </a:lnTo>
                  <a:lnTo>
                    <a:pt x="86" y="56"/>
                  </a:lnTo>
                  <a:lnTo>
                    <a:pt x="108" y="62"/>
                  </a:lnTo>
                  <a:lnTo>
                    <a:pt x="216" y="68"/>
                  </a:lnTo>
                  <a:lnTo>
                    <a:pt x="250" y="0"/>
                  </a:lnTo>
                  <a:lnTo>
                    <a:pt x="394" y="42"/>
                  </a:lnTo>
                  <a:lnTo>
                    <a:pt x="390" y="76"/>
                  </a:lnTo>
                  <a:lnTo>
                    <a:pt x="370" y="106"/>
                  </a:lnTo>
                  <a:lnTo>
                    <a:pt x="314" y="150"/>
                  </a:lnTo>
                  <a:lnTo>
                    <a:pt x="282" y="168"/>
                  </a:lnTo>
                  <a:lnTo>
                    <a:pt x="188" y="222"/>
                  </a:lnTo>
                  <a:lnTo>
                    <a:pt x="174" y="204"/>
                  </a:lnTo>
                  <a:lnTo>
                    <a:pt x="124" y="148"/>
                  </a:lnTo>
                  <a:lnTo>
                    <a:pt x="80" y="132"/>
                  </a:lnTo>
                  <a:lnTo>
                    <a:pt x="44" y="136"/>
                  </a:lnTo>
                  <a:lnTo>
                    <a:pt x="0" y="30"/>
                  </a:lnTo>
                  <a:close/>
                </a:path>
              </a:pathLst>
            </a:custGeom>
            <a:solidFill>
              <a:srgbClr val="3366FF">
                <a:alpha val="67058"/>
              </a:srgbClr>
            </a:solidFill>
            <a:ln w="9525">
              <a:solidFill>
                <a:srgbClr val="3366FF"/>
              </a:solidFill>
              <a:round/>
              <a:headEnd/>
              <a:tailEnd/>
            </a:ln>
          </p:spPr>
          <p:txBody>
            <a:bodyPr/>
            <a:lstStyle/>
            <a:p>
              <a:endParaRPr lang="en-US"/>
            </a:p>
          </p:txBody>
        </p:sp>
        <p:sp>
          <p:nvSpPr>
            <p:cNvPr id="188520" name="Freeform 95"/>
            <p:cNvSpPr>
              <a:spLocks noChangeAspect="1"/>
            </p:cNvSpPr>
            <p:nvPr/>
          </p:nvSpPr>
          <p:spPr bwMode="auto">
            <a:xfrm>
              <a:off x="2038" y="2946"/>
              <a:ext cx="188" cy="194"/>
            </a:xfrm>
            <a:custGeom>
              <a:avLst/>
              <a:gdLst>
                <a:gd name="T0" fmla="*/ 0 w 188"/>
                <a:gd name="T1" fmla="*/ 30 h 194"/>
                <a:gd name="T2" fmla="*/ 144 w 188"/>
                <a:gd name="T3" fmla="*/ 0 h 194"/>
                <a:gd name="T4" fmla="*/ 188 w 188"/>
                <a:gd name="T5" fmla="*/ 110 h 194"/>
                <a:gd name="T6" fmla="*/ 118 w 188"/>
                <a:gd name="T7" fmla="*/ 194 h 194"/>
                <a:gd name="T8" fmla="*/ 84 w 188"/>
                <a:gd name="T9" fmla="*/ 194 h 194"/>
                <a:gd name="T10" fmla="*/ 0 w 188"/>
                <a:gd name="T11" fmla="*/ 30 h 194"/>
                <a:gd name="T12" fmla="*/ 0 60000 65536"/>
                <a:gd name="T13" fmla="*/ 0 60000 65536"/>
                <a:gd name="T14" fmla="*/ 0 60000 65536"/>
                <a:gd name="T15" fmla="*/ 0 60000 65536"/>
                <a:gd name="T16" fmla="*/ 0 60000 65536"/>
                <a:gd name="T17" fmla="*/ 0 60000 65536"/>
                <a:gd name="T18" fmla="*/ 0 w 188"/>
                <a:gd name="T19" fmla="*/ 0 h 194"/>
                <a:gd name="T20" fmla="*/ 188 w 188"/>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188" h="194">
                  <a:moveTo>
                    <a:pt x="0" y="30"/>
                  </a:moveTo>
                  <a:lnTo>
                    <a:pt x="144" y="0"/>
                  </a:lnTo>
                  <a:lnTo>
                    <a:pt x="188" y="110"/>
                  </a:lnTo>
                  <a:lnTo>
                    <a:pt x="118" y="194"/>
                  </a:lnTo>
                  <a:lnTo>
                    <a:pt x="84" y="194"/>
                  </a:lnTo>
                  <a:lnTo>
                    <a:pt x="0" y="30"/>
                  </a:lnTo>
                  <a:close/>
                </a:path>
              </a:pathLst>
            </a:custGeom>
            <a:solidFill>
              <a:srgbClr val="FF00FF">
                <a:alpha val="67058"/>
              </a:srgbClr>
            </a:solidFill>
            <a:ln w="9525">
              <a:solidFill>
                <a:srgbClr val="FF00FF"/>
              </a:solidFill>
              <a:round/>
              <a:headEnd/>
              <a:tailEnd/>
            </a:ln>
          </p:spPr>
          <p:txBody>
            <a:bodyPr/>
            <a:lstStyle/>
            <a:p>
              <a:endParaRPr lang="en-US"/>
            </a:p>
          </p:txBody>
        </p:sp>
        <p:sp>
          <p:nvSpPr>
            <p:cNvPr id="188521" name="Freeform 96"/>
            <p:cNvSpPr>
              <a:spLocks noChangeAspect="1"/>
            </p:cNvSpPr>
            <p:nvPr/>
          </p:nvSpPr>
          <p:spPr bwMode="auto">
            <a:xfrm>
              <a:off x="2456" y="3320"/>
              <a:ext cx="172" cy="184"/>
            </a:xfrm>
            <a:custGeom>
              <a:avLst/>
              <a:gdLst>
                <a:gd name="T0" fmla="*/ 92 w 172"/>
                <a:gd name="T1" fmla="*/ 184 h 184"/>
                <a:gd name="T2" fmla="*/ 172 w 172"/>
                <a:gd name="T3" fmla="*/ 138 h 184"/>
                <a:gd name="T4" fmla="*/ 150 w 172"/>
                <a:gd name="T5" fmla="*/ 96 h 184"/>
                <a:gd name="T6" fmla="*/ 146 w 172"/>
                <a:gd name="T7" fmla="*/ 50 h 184"/>
                <a:gd name="T8" fmla="*/ 52 w 172"/>
                <a:gd name="T9" fmla="*/ 0 h 184"/>
                <a:gd name="T10" fmla="*/ 0 w 172"/>
                <a:gd name="T11" fmla="*/ 32 h 184"/>
                <a:gd name="T12" fmla="*/ 92 w 172"/>
                <a:gd name="T13" fmla="*/ 184 h 184"/>
                <a:gd name="T14" fmla="*/ 0 60000 65536"/>
                <a:gd name="T15" fmla="*/ 0 60000 65536"/>
                <a:gd name="T16" fmla="*/ 0 60000 65536"/>
                <a:gd name="T17" fmla="*/ 0 60000 65536"/>
                <a:gd name="T18" fmla="*/ 0 60000 65536"/>
                <a:gd name="T19" fmla="*/ 0 60000 65536"/>
                <a:gd name="T20" fmla="*/ 0 60000 65536"/>
                <a:gd name="T21" fmla="*/ 0 w 172"/>
                <a:gd name="T22" fmla="*/ 0 h 184"/>
                <a:gd name="T23" fmla="*/ 172 w 172"/>
                <a:gd name="T24" fmla="*/ 184 h 18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2" h="184">
                  <a:moveTo>
                    <a:pt x="92" y="184"/>
                  </a:moveTo>
                  <a:lnTo>
                    <a:pt x="172" y="138"/>
                  </a:lnTo>
                  <a:lnTo>
                    <a:pt x="150" y="96"/>
                  </a:lnTo>
                  <a:lnTo>
                    <a:pt x="146" y="50"/>
                  </a:lnTo>
                  <a:lnTo>
                    <a:pt x="52" y="0"/>
                  </a:lnTo>
                  <a:lnTo>
                    <a:pt x="0" y="32"/>
                  </a:lnTo>
                  <a:lnTo>
                    <a:pt x="92" y="184"/>
                  </a:lnTo>
                  <a:close/>
                </a:path>
              </a:pathLst>
            </a:custGeom>
            <a:solidFill>
              <a:srgbClr val="00FFFF">
                <a:alpha val="67058"/>
              </a:srgbClr>
            </a:solidFill>
            <a:ln w="9525">
              <a:solidFill>
                <a:srgbClr val="00FFFF"/>
              </a:solidFill>
              <a:round/>
              <a:headEnd/>
              <a:tailEnd/>
            </a:ln>
          </p:spPr>
          <p:txBody>
            <a:bodyPr/>
            <a:lstStyle/>
            <a:p>
              <a:endParaRPr lang="en-US"/>
            </a:p>
          </p:txBody>
        </p:sp>
        <p:sp>
          <p:nvSpPr>
            <p:cNvPr id="188522" name="Freeform 97"/>
            <p:cNvSpPr>
              <a:spLocks noChangeAspect="1"/>
            </p:cNvSpPr>
            <p:nvPr/>
          </p:nvSpPr>
          <p:spPr bwMode="auto">
            <a:xfrm>
              <a:off x="2004" y="3144"/>
              <a:ext cx="380" cy="540"/>
            </a:xfrm>
            <a:custGeom>
              <a:avLst/>
              <a:gdLst>
                <a:gd name="T0" fmla="*/ 0 w 380"/>
                <a:gd name="T1" fmla="*/ 66 h 540"/>
                <a:gd name="T2" fmla="*/ 246 w 380"/>
                <a:gd name="T3" fmla="*/ 540 h 540"/>
                <a:gd name="T4" fmla="*/ 380 w 380"/>
                <a:gd name="T5" fmla="*/ 466 h 540"/>
                <a:gd name="T6" fmla="*/ 146 w 380"/>
                <a:gd name="T7" fmla="*/ 6 h 540"/>
                <a:gd name="T8" fmla="*/ 118 w 380"/>
                <a:gd name="T9" fmla="*/ 0 h 540"/>
                <a:gd name="T10" fmla="*/ 0 w 380"/>
                <a:gd name="T11" fmla="*/ 66 h 540"/>
                <a:gd name="T12" fmla="*/ 0 60000 65536"/>
                <a:gd name="T13" fmla="*/ 0 60000 65536"/>
                <a:gd name="T14" fmla="*/ 0 60000 65536"/>
                <a:gd name="T15" fmla="*/ 0 60000 65536"/>
                <a:gd name="T16" fmla="*/ 0 60000 65536"/>
                <a:gd name="T17" fmla="*/ 0 60000 65536"/>
                <a:gd name="T18" fmla="*/ 0 w 380"/>
                <a:gd name="T19" fmla="*/ 0 h 540"/>
                <a:gd name="T20" fmla="*/ 380 w 380"/>
                <a:gd name="T21" fmla="*/ 540 h 540"/>
              </a:gdLst>
              <a:ahLst/>
              <a:cxnLst>
                <a:cxn ang="T12">
                  <a:pos x="T0" y="T1"/>
                </a:cxn>
                <a:cxn ang="T13">
                  <a:pos x="T2" y="T3"/>
                </a:cxn>
                <a:cxn ang="T14">
                  <a:pos x="T4" y="T5"/>
                </a:cxn>
                <a:cxn ang="T15">
                  <a:pos x="T6" y="T7"/>
                </a:cxn>
                <a:cxn ang="T16">
                  <a:pos x="T8" y="T9"/>
                </a:cxn>
                <a:cxn ang="T17">
                  <a:pos x="T10" y="T11"/>
                </a:cxn>
              </a:cxnLst>
              <a:rect l="T18" t="T19" r="T20" b="T21"/>
              <a:pathLst>
                <a:path w="380" h="540">
                  <a:moveTo>
                    <a:pt x="0" y="66"/>
                  </a:moveTo>
                  <a:lnTo>
                    <a:pt x="246" y="540"/>
                  </a:lnTo>
                  <a:lnTo>
                    <a:pt x="380" y="466"/>
                  </a:lnTo>
                  <a:lnTo>
                    <a:pt x="146" y="6"/>
                  </a:lnTo>
                  <a:lnTo>
                    <a:pt x="118" y="0"/>
                  </a:lnTo>
                  <a:lnTo>
                    <a:pt x="0" y="66"/>
                  </a:lnTo>
                  <a:close/>
                </a:path>
              </a:pathLst>
            </a:custGeom>
            <a:solidFill>
              <a:srgbClr val="800080">
                <a:alpha val="67058"/>
              </a:srgbClr>
            </a:solidFill>
            <a:ln w="9525">
              <a:solidFill>
                <a:srgbClr val="800080"/>
              </a:solidFill>
              <a:round/>
              <a:headEnd/>
              <a:tailEnd/>
            </a:ln>
          </p:spPr>
          <p:txBody>
            <a:bodyPr/>
            <a:lstStyle/>
            <a:p>
              <a:endParaRPr lang="en-US"/>
            </a:p>
          </p:txBody>
        </p:sp>
        <p:sp>
          <p:nvSpPr>
            <p:cNvPr id="188523" name="Freeform 98"/>
            <p:cNvSpPr>
              <a:spLocks noChangeAspect="1"/>
            </p:cNvSpPr>
            <p:nvPr/>
          </p:nvSpPr>
          <p:spPr bwMode="auto">
            <a:xfrm>
              <a:off x="2154" y="3050"/>
              <a:ext cx="390" cy="560"/>
            </a:xfrm>
            <a:custGeom>
              <a:avLst/>
              <a:gdLst>
                <a:gd name="T0" fmla="*/ 0 w 390"/>
                <a:gd name="T1" fmla="*/ 100 h 560"/>
                <a:gd name="T2" fmla="*/ 234 w 390"/>
                <a:gd name="T3" fmla="*/ 560 h 560"/>
                <a:gd name="T4" fmla="*/ 390 w 390"/>
                <a:gd name="T5" fmla="*/ 454 h 560"/>
                <a:gd name="T6" fmla="*/ 304 w 390"/>
                <a:gd name="T7" fmla="*/ 308 h 560"/>
                <a:gd name="T8" fmla="*/ 328 w 390"/>
                <a:gd name="T9" fmla="*/ 282 h 560"/>
                <a:gd name="T10" fmla="*/ 282 w 390"/>
                <a:gd name="T11" fmla="*/ 202 h 560"/>
                <a:gd name="T12" fmla="*/ 228 w 390"/>
                <a:gd name="T13" fmla="*/ 96 h 560"/>
                <a:gd name="T14" fmla="*/ 150 w 390"/>
                <a:gd name="T15" fmla="*/ 18 h 560"/>
                <a:gd name="T16" fmla="*/ 112 w 390"/>
                <a:gd name="T17" fmla="*/ 0 h 560"/>
                <a:gd name="T18" fmla="*/ 80 w 390"/>
                <a:gd name="T19" fmla="*/ 6 h 560"/>
                <a:gd name="T20" fmla="*/ 54 w 390"/>
                <a:gd name="T21" fmla="*/ 22 h 560"/>
                <a:gd name="T22" fmla="*/ 28 w 390"/>
                <a:gd name="T23" fmla="*/ 62 h 560"/>
                <a:gd name="T24" fmla="*/ 0 w 390"/>
                <a:gd name="T25" fmla="*/ 100 h 56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0"/>
                <a:gd name="T40" fmla="*/ 0 h 560"/>
                <a:gd name="T41" fmla="*/ 390 w 390"/>
                <a:gd name="T42" fmla="*/ 560 h 56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0" h="560">
                  <a:moveTo>
                    <a:pt x="0" y="100"/>
                  </a:moveTo>
                  <a:lnTo>
                    <a:pt x="234" y="560"/>
                  </a:lnTo>
                  <a:lnTo>
                    <a:pt x="390" y="454"/>
                  </a:lnTo>
                  <a:lnTo>
                    <a:pt x="304" y="308"/>
                  </a:lnTo>
                  <a:lnTo>
                    <a:pt x="328" y="282"/>
                  </a:lnTo>
                  <a:lnTo>
                    <a:pt x="282" y="202"/>
                  </a:lnTo>
                  <a:lnTo>
                    <a:pt x="228" y="96"/>
                  </a:lnTo>
                  <a:lnTo>
                    <a:pt x="150" y="18"/>
                  </a:lnTo>
                  <a:lnTo>
                    <a:pt x="112" y="0"/>
                  </a:lnTo>
                  <a:lnTo>
                    <a:pt x="80" y="6"/>
                  </a:lnTo>
                  <a:lnTo>
                    <a:pt x="54" y="22"/>
                  </a:lnTo>
                  <a:lnTo>
                    <a:pt x="28" y="62"/>
                  </a:lnTo>
                  <a:lnTo>
                    <a:pt x="0" y="100"/>
                  </a:lnTo>
                  <a:close/>
                </a:path>
              </a:pathLst>
            </a:custGeom>
            <a:solidFill>
              <a:srgbClr val="FF9900">
                <a:alpha val="67058"/>
              </a:srgbClr>
            </a:solidFill>
            <a:ln w="9525">
              <a:solidFill>
                <a:srgbClr val="FF9900"/>
              </a:solidFill>
              <a:round/>
              <a:headEnd/>
              <a:tailEnd/>
            </a:ln>
          </p:spPr>
          <p:txBody>
            <a:bodyPr/>
            <a:lstStyle/>
            <a:p>
              <a:endParaRPr lang="en-US"/>
            </a:p>
          </p:txBody>
        </p:sp>
      </p:grpSp>
      <p:grpSp>
        <p:nvGrpSpPr>
          <p:cNvPr id="188489" name="Group 99"/>
          <p:cNvGrpSpPr>
            <a:grpSpLocks/>
          </p:cNvGrpSpPr>
          <p:nvPr/>
        </p:nvGrpSpPr>
        <p:grpSpPr bwMode="auto">
          <a:xfrm>
            <a:off x="4724400" y="1828800"/>
            <a:ext cx="766763" cy="928688"/>
            <a:chOff x="2364" y="621"/>
            <a:chExt cx="3102" cy="3756"/>
          </a:xfrm>
        </p:grpSpPr>
        <p:sp>
          <p:nvSpPr>
            <p:cNvPr id="188512" name="Freeform 100"/>
            <p:cNvSpPr>
              <a:spLocks/>
            </p:cNvSpPr>
            <p:nvPr/>
          </p:nvSpPr>
          <p:spPr bwMode="auto">
            <a:xfrm>
              <a:off x="2508" y="777"/>
              <a:ext cx="900" cy="1014"/>
            </a:xfrm>
            <a:custGeom>
              <a:avLst/>
              <a:gdLst>
                <a:gd name="T0" fmla="*/ 60 w 900"/>
                <a:gd name="T1" fmla="*/ 216 h 1014"/>
                <a:gd name="T2" fmla="*/ 30 w 900"/>
                <a:gd name="T3" fmla="*/ 138 h 1014"/>
                <a:gd name="T4" fmla="*/ 657 w 900"/>
                <a:gd name="T5" fmla="*/ 0 h 1014"/>
                <a:gd name="T6" fmla="*/ 900 w 900"/>
                <a:gd name="T7" fmla="*/ 624 h 1014"/>
                <a:gd name="T8" fmla="*/ 558 w 900"/>
                <a:gd name="T9" fmla="*/ 1014 h 1014"/>
                <a:gd name="T10" fmla="*/ 378 w 900"/>
                <a:gd name="T11" fmla="*/ 942 h 1014"/>
                <a:gd name="T12" fmla="*/ 0 w 900"/>
                <a:gd name="T13" fmla="*/ 258 h 1014"/>
                <a:gd name="T14" fmla="*/ 60 w 900"/>
                <a:gd name="T15" fmla="*/ 216 h 1014"/>
                <a:gd name="T16" fmla="*/ 0 60000 65536"/>
                <a:gd name="T17" fmla="*/ 0 60000 65536"/>
                <a:gd name="T18" fmla="*/ 0 60000 65536"/>
                <a:gd name="T19" fmla="*/ 0 60000 65536"/>
                <a:gd name="T20" fmla="*/ 0 60000 65536"/>
                <a:gd name="T21" fmla="*/ 0 60000 65536"/>
                <a:gd name="T22" fmla="*/ 0 60000 65536"/>
                <a:gd name="T23" fmla="*/ 0 60000 65536"/>
                <a:gd name="T24" fmla="*/ 0 w 900"/>
                <a:gd name="T25" fmla="*/ 0 h 1014"/>
                <a:gd name="T26" fmla="*/ 900 w 900"/>
                <a:gd name="T27" fmla="*/ 1014 h 101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0" h="1014">
                  <a:moveTo>
                    <a:pt x="60" y="216"/>
                  </a:moveTo>
                  <a:lnTo>
                    <a:pt x="30" y="138"/>
                  </a:lnTo>
                  <a:lnTo>
                    <a:pt x="657" y="0"/>
                  </a:lnTo>
                  <a:lnTo>
                    <a:pt x="900" y="624"/>
                  </a:lnTo>
                  <a:lnTo>
                    <a:pt x="558" y="1014"/>
                  </a:lnTo>
                  <a:lnTo>
                    <a:pt x="378" y="942"/>
                  </a:lnTo>
                  <a:lnTo>
                    <a:pt x="0" y="258"/>
                  </a:lnTo>
                  <a:lnTo>
                    <a:pt x="60" y="216"/>
                  </a:lnTo>
                  <a:close/>
                </a:path>
              </a:pathLst>
            </a:custGeom>
            <a:solidFill>
              <a:srgbClr val="FF00FF">
                <a:alpha val="50195"/>
              </a:srgbClr>
            </a:solidFill>
            <a:ln w="25400">
              <a:solidFill>
                <a:srgbClr val="FF00FF"/>
              </a:solidFill>
              <a:round/>
              <a:headEnd/>
              <a:tailEnd/>
            </a:ln>
          </p:spPr>
          <p:txBody>
            <a:bodyPr/>
            <a:lstStyle/>
            <a:p>
              <a:endParaRPr lang="en-US"/>
            </a:p>
          </p:txBody>
        </p:sp>
        <p:sp>
          <p:nvSpPr>
            <p:cNvPr id="188513" name="Freeform 101"/>
            <p:cNvSpPr>
              <a:spLocks/>
            </p:cNvSpPr>
            <p:nvPr/>
          </p:nvSpPr>
          <p:spPr bwMode="auto">
            <a:xfrm>
              <a:off x="2364" y="1719"/>
              <a:ext cx="1902" cy="2658"/>
            </a:xfrm>
            <a:custGeom>
              <a:avLst/>
              <a:gdLst>
                <a:gd name="T0" fmla="*/ 0 w 1902"/>
                <a:gd name="T1" fmla="*/ 291 h 2658"/>
                <a:gd name="T2" fmla="*/ 1182 w 1902"/>
                <a:gd name="T3" fmla="*/ 2649 h 2658"/>
                <a:gd name="T4" fmla="*/ 1233 w 1902"/>
                <a:gd name="T5" fmla="*/ 2658 h 2658"/>
                <a:gd name="T6" fmla="*/ 1902 w 1902"/>
                <a:gd name="T7" fmla="*/ 2379 h 2658"/>
                <a:gd name="T8" fmla="*/ 699 w 1902"/>
                <a:gd name="T9" fmla="*/ 69 h 2658"/>
                <a:gd name="T10" fmla="*/ 516 w 1902"/>
                <a:gd name="T11" fmla="*/ 0 h 2658"/>
                <a:gd name="T12" fmla="*/ 0 w 1902"/>
                <a:gd name="T13" fmla="*/ 291 h 2658"/>
                <a:gd name="T14" fmla="*/ 0 60000 65536"/>
                <a:gd name="T15" fmla="*/ 0 60000 65536"/>
                <a:gd name="T16" fmla="*/ 0 60000 65536"/>
                <a:gd name="T17" fmla="*/ 0 60000 65536"/>
                <a:gd name="T18" fmla="*/ 0 60000 65536"/>
                <a:gd name="T19" fmla="*/ 0 60000 65536"/>
                <a:gd name="T20" fmla="*/ 0 60000 65536"/>
                <a:gd name="T21" fmla="*/ 0 w 1902"/>
                <a:gd name="T22" fmla="*/ 0 h 2658"/>
                <a:gd name="T23" fmla="*/ 1902 w 1902"/>
                <a:gd name="T24" fmla="*/ 2658 h 26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02" h="2658">
                  <a:moveTo>
                    <a:pt x="0" y="291"/>
                  </a:moveTo>
                  <a:lnTo>
                    <a:pt x="1182" y="2649"/>
                  </a:lnTo>
                  <a:lnTo>
                    <a:pt x="1233" y="2658"/>
                  </a:lnTo>
                  <a:lnTo>
                    <a:pt x="1902" y="2379"/>
                  </a:lnTo>
                  <a:lnTo>
                    <a:pt x="699" y="69"/>
                  </a:lnTo>
                  <a:lnTo>
                    <a:pt x="516" y="0"/>
                  </a:lnTo>
                  <a:lnTo>
                    <a:pt x="0" y="291"/>
                  </a:lnTo>
                  <a:close/>
                </a:path>
              </a:pathLst>
            </a:custGeom>
            <a:solidFill>
              <a:srgbClr val="993366">
                <a:alpha val="50195"/>
              </a:srgbClr>
            </a:solidFill>
            <a:ln w="25400">
              <a:solidFill>
                <a:srgbClr val="993366"/>
              </a:solidFill>
              <a:round/>
              <a:headEnd/>
              <a:tailEnd/>
            </a:ln>
          </p:spPr>
          <p:txBody>
            <a:bodyPr/>
            <a:lstStyle/>
            <a:p>
              <a:endParaRPr lang="en-US"/>
            </a:p>
          </p:txBody>
        </p:sp>
        <p:sp>
          <p:nvSpPr>
            <p:cNvPr id="188514" name="Freeform 102"/>
            <p:cNvSpPr>
              <a:spLocks/>
            </p:cNvSpPr>
            <p:nvPr/>
          </p:nvSpPr>
          <p:spPr bwMode="auto">
            <a:xfrm>
              <a:off x="3069" y="1356"/>
              <a:ext cx="1911" cy="2739"/>
            </a:xfrm>
            <a:custGeom>
              <a:avLst/>
              <a:gdLst>
                <a:gd name="T0" fmla="*/ 339 w 1911"/>
                <a:gd name="T1" fmla="*/ 42 h 2739"/>
                <a:gd name="T2" fmla="*/ 0 w 1911"/>
                <a:gd name="T3" fmla="*/ 438 h 2739"/>
                <a:gd name="T4" fmla="*/ 1194 w 1911"/>
                <a:gd name="T5" fmla="*/ 2739 h 2739"/>
                <a:gd name="T6" fmla="*/ 1911 w 1911"/>
                <a:gd name="T7" fmla="*/ 2277 h 2739"/>
                <a:gd name="T8" fmla="*/ 1503 w 1911"/>
                <a:gd name="T9" fmla="*/ 1455 h 2739"/>
                <a:gd name="T10" fmla="*/ 1659 w 1911"/>
                <a:gd name="T11" fmla="*/ 1356 h 2739"/>
                <a:gd name="T12" fmla="*/ 1542 w 1911"/>
                <a:gd name="T13" fmla="*/ 1128 h 2739"/>
                <a:gd name="T14" fmla="*/ 1515 w 1911"/>
                <a:gd name="T15" fmla="*/ 1074 h 2739"/>
                <a:gd name="T16" fmla="*/ 1509 w 1911"/>
                <a:gd name="T17" fmla="*/ 1011 h 2739"/>
                <a:gd name="T18" fmla="*/ 1437 w 1911"/>
                <a:gd name="T19" fmla="*/ 966 h 2739"/>
                <a:gd name="T20" fmla="*/ 1185 w 1911"/>
                <a:gd name="T21" fmla="*/ 510 h 2739"/>
                <a:gd name="T22" fmla="*/ 747 w 1911"/>
                <a:gd name="T23" fmla="*/ 123 h 2739"/>
                <a:gd name="T24" fmla="*/ 495 w 1911"/>
                <a:gd name="T25" fmla="*/ 0 h 2739"/>
                <a:gd name="T26" fmla="*/ 339 w 1911"/>
                <a:gd name="T27" fmla="*/ 42 h 27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11"/>
                <a:gd name="T43" fmla="*/ 0 h 2739"/>
                <a:gd name="T44" fmla="*/ 1911 w 1911"/>
                <a:gd name="T45" fmla="*/ 2739 h 273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11" h="2739">
                  <a:moveTo>
                    <a:pt x="339" y="42"/>
                  </a:moveTo>
                  <a:lnTo>
                    <a:pt x="0" y="438"/>
                  </a:lnTo>
                  <a:lnTo>
                    <a:pt x="1194" y="2739"/>
                  </a:lnTo>
                  <a:lnTo>
                    <a:pt x="1911" y="2277"/>
                  </a:lnTo>
                  <a:lnTo>
                    <a:pt x="1503" y="1455"/>
                  </a:lnTo>
                  <a:lnTo>
                    <a:pt x="1659" y="1356"/>
                  </a:lnTo>
                  <a:lnTo>
                    <a:pt x="1542" y="1128"/>
                  </a:lnTo>
                  <a:lnTo>
                    <a:pt x="1515" y="1074"/>
                  </a:lnTo>
                  <a:lnTo>
                    <a:pt x="1509" y="1011"/>
                  </a:lnTo>
                  <a:lnTo>
                    <a:pt x="1437" y="966"/>
                  </a:lnTo>
                  <a:lnTo>
                    <a:pt x="1185" y="510"/>
                  </a:lnTo>
                  <a:lnTo>
                    <a:pt x="747" y="123"/>
                  </a:lnTo>
                  <a:lnTo>
                    <a:pt x="495" y="0"/>
                  </a:lnTo>
                  <a:lnTo>
                    <a:pt x="339" y="42"/>
                  </a:lnTo>
                  <a:close/>
                </a:path>
              </a:pathLst>
            </a:custGeom>
            <a:solidFill>
              <a:srgbClr val="FF9900">
                <a:alpha val="50195"/>
              </a:srgbClr>
            </a:solidFill>
            <a:ln w="25400">
              <a:solidFill>
                <a:srgbClr val="FFCC00"/>
              </a:solidFill>
              <a:round/>
              <a:headEnd/>
              <a:tailEnd/>
            </a:ln>
          </p:spPr>
          <p:txBody>
            <a:bodyPr/>
            <a:lstStyle/>
            <a:p>
              <a:endParaRPr lang="en-US"/>
            </a:p>
          </p:txBody>
        </p:sp>
        <p:sp>
          <p:nvSpPr>
            <p:cNvPr id="188515" name="Freeform 103"/>
            <p:cNvSpPr>
              <a:spLocks/>
            </p:cNvSpPr>
            <p:nvPr/>
          </p:nvSpPr>
          <p:spPr bwMode="auto">
            <a:xfrm>
              <a:off x="3165" y="621"/>
              <a:ext cx="2037" cy="1233"/>
            </a:xfrm>
            <a:custGeom>
              <a:avLst/>
              <a:gdLst>
                <a:gd name="T0" fmla="*/ 0 w 2037"/>
                <a:gd name="T1" fmla="*/ 153 h 1233"/>
                <a:gd name="T2" fmla="*/ 366 w 2037"/>
                <a:gd name="T3" fmla="*/ 93 h 1233"/>
                <a:gd name="T4" fmla="*/ 405 w 2037"/>
                <a:gd name="T5" fmla="*/ 132 h 1233"/>
                <a:gd name="T6" fmla="*/ 417 w 2037"/>
                <a:gd name="T7" fmla="*/ 324 h 1233"/>
                <a:gd name="T8" fmla="*/ 1113 w 2037"/>
                <a:gd name="T9" fmla="*/ 342 h 1233"/>
                <a:gd name="T10" fmla="*/ 1179 w 2037"/>
                <a:gd name="T11" fmla="*/ 264 h 1233"/>
                <a:gd name="T12" fmla="*/ 1173 w 2037"/>
                <a:gd name="T13" fmla="*/ 237 h 1233"/>
                <a:gd name="T14" fmla="*/ 1245 w 2037"/>
                <a:gd name="T15" fmla="*/ 105 h 1233"/>
                <a:gd name="T16" fmla="*/ 1251 w 2037"/>
                <a:gd name="T17" fmla="*/ 12 h 1233"/>
                <a:gd name="T18" fmla="*/ 1431 w 2037"/>
                <a:gd name="T19" fmla="*/ 0 h 1233"/>
                <a:gd name="T20" fmla="*/ 1926 w 2037"/>
                <a:gd name="T21" fmla="*/ 219 h 1233"/>
                <a:gd name="T22" fmla="*/ 1896 w 2037"/>
                <a:gd name="T23" fmla="*/ 318 h 1233"/>
                <a:gd name="T24" fmla="*/ 1956 w 2037"/>
                <a:gd name="T25" fmla="*/ 357 h 1233"/>
                <a:gd name="T26" fmla="*/ 2010 w 2037"/>
                <a:gd name="T27" fmla="*/ 246 h 1233"/>
                <a:gd name="T28" fmla="*/ 2037 w 2037"/>
                <a:gd name="T29" fmla="*/ 252 h 1233"/>
                <a:gd name="T30" fmla="*/ 1770 w 2037"/>
                <a:gd name="T31" fmla="*/ 870 h 1233"/>
                <a:gd name="T32" fmla="*/ 1731 w 2037"/>
                <a:gd name="T33" fmla="*/ 867 h 1233"/>
                <a:gd name="T34" fmla="*/ 1725 w 2037"/>
                <a:gd name="T35" fmla="*/ 798 h 1233"/>
                <a:gd name="T36" fmla="*/ 1692 w 2037"/>
                <a:gd name="T37" fmla="*/ 810 h 1233"/>
                <a:gd name="T38" fmla="*/ 1629 w 2037"/>
                <a:gd name="T39" fmla="*/ 876 h 1233"/>
                <a:gd name="T40" fmla="*/ 1578 w 2037"/>
                <a:gd name="T41" fmla="*/ 921 h 1233"/>
                <a:gd name="T42" fmla="*/ 1386 w 2037"/>
                <a:gd name="T43" fmla="*/ 1038 h 1233"/>
                <a:gd name="T44" fmla="*/ 1086 w 2037"/>
                <a:gd name="T45" fmla="*/ 1233 h 1233"/>
                <a:gd name="T46" fmla="*/ 651 w 2037"/>
                <a:gd name="T47" fmla="*/ 861 h 1233"/>
                <a:gd name="T48" fmla="*/ 399 w 2037"/>
                <a:gd name="T49" fmla="*/ 738 h 1233"/>
                <a:gd name="T50" fmla="*/ 246 w 2037"/>
                <a:gd name="T51" fmla="*/ 774 h 1233"/>
                <a:gd name="T52" fmla="*/ 0 w 2037"/>
                <a:gd name="T53" fmla="*/ 153 h 123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037"/>
                <a:gd name="T82" fmla="*/ 0 h 1233"/>
                <a:gd name="T83" fmla="*/ 2037 w 2037"/>
                <a:gd name="T84" fmla="*/ 1233 h 123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037" h="1233">
                  <a:moveTo>
                    <a:pt x="0" y="153"/>
                  </a:moveTo>
                  <a:lnTo>
                    <a:pt x="366" y="93"/>
                  </a:lnTo>
                  <a:lnTo>
                    <a:pt x="405" y="132"/>
                  </a:lnTo>
                  <a:lnTo>
                    <a:pt x="417" y="324"/>
                  </a:lnTo>
                  <a:lnTo>
                    <a:pt x="1113" y="342"/>
                  </a:lnTo>
                  <a:lnTo>
                    <a:pt x="1179" y="264"/>
                  </a:lnTo>
                  <a:lnTo>
                    <a:pt x="1173" y="237"/>
                  </a:lnTo>
                  <a:lnTo>
                    <a:pt x="1245" y="105"/>
                  </a:lnTo>
                  <a:lnTo>
                    <a:pt x="1251" y="12"/>
                  </a:lnTo>
                  <a:lnTo>
                    <a:pt x="1431" y="0"/>
                  </a:lnTo>
                  <a:lnTo>
                    <a:pt x="1926" y="219"/>
                  </a:lnTo>
                  <a:lnTo>
                    <a:pt x="1896" y="318"/>
                  </a:lnTo>
                  <a:lnTo>
                    <a:pt x="1956" y="357"/>
                  </a:lnTo>
                  <a:lnTo>
                    <a:pt x="2010" y="246"/>
                  </a:lnTo>
                  <a:lnTo>
                    <a:pt x="2037" y="252"/>
                  </a:lnTo>
                  <a:lnTo>
                    <a:pt x="1770" y="870"/>
                  </a:lnTo>
                  <a:lnTo>
                    <a:pt x="1731" y="867"/>
                  </a:lnTo>
                  <a:lnTo>
                    <a:pt x="1725" y="798"/>
                  </a:lnTo>
                  <a:lnTo>
                    <a:pt x="1692" y="810"/>
                  </a:lnTo>
                  <a:lnTo>
                    <a:pt x="1629" y="876"/>
                  </a:lnTo>
                  <a:lnTo>
                    <a:pt x="1578" y="921"/>
                  </a:lnTo>
                  <a:lnTo>
                    <a:pt x="1386" y="1038"/>
                  </a:lnTo>
                  <a:lnTo>
                    <a:pt x="1086" y="1233"/>
                  </a:lnTo>
                  <a:lnTo>
                    <a:pt x="651" y="861"/>
                  </a:lnTo>
                  <a:lnTo>
                    <a:pt x="399" y="738"/>
                  </a:lnTo>
                  <a:lnTo>
                    <a:pt x="246" y="774"/>
                  </a:lnTo>
                  <a:lnTo>
                    <a:pt x="0" y="153"/>
                  </a:lnTo>
                  <a:close/>
                </a:path>
              </a:pathLst>
            </a:custGeom>
            <a:solidFill>
              <a:srgbClr val="0000FF">
                <a:alpha val="50195"/>
              </a:srgbClr>
            </a:solidFill>
            <a:ln w="25400">
              <a:solidFill>
                <a:srgbClr val="0000FF"/>
              </a:solidFill>
              <a:round/>
              <a:headEnd/>
              <a:tailEnd/>
            </a:ln>
          </p:spPr>
          <p:txBody>
            <a:bodyPr/>
            <a:lstStyle/>
            <a:p>
              <a:endParaRPr lang="en-US"/>
            </a:p>
          </p:txBody>
        </p:sp>
        <p:sp>
          <p:nvSpPr>
            <p:cNvPr id="188516" name="Freeform 104"/>
            <p:cNvSpPr>
              <a:spLocks/>
            </p:cNvSpPr>
            <p:nvPr/>
          </p:nvSpPr>
          <p:spPr bwMode="auto">
            <a:xfrm>
              <a:off x="4254" y="1416"/>
              <a:ext cx="1212" cy="1068"/>
            </a:xfrm>
            <a:custGeom>
              <a:avLst/>
              <a:gdLst>
                <a:gd name="T0" fmla="*/ 0 w 1212"/>
                <a:gd name="T1" fmla="*/ 444 h 1068"/>
                <a:gd name="T2" fmla="*/ 255 w 1212"/>
                <a:gd name="T3" fmla="*/ 903 h 1068"/>
                <a:gd name="T4" fmla="*/ 330 w 1212"/>
                <a:gd name="T5" fmla="*/ 960 h 1068"/>
                <a:gd name="T6" fmla="*/ 336 w 1212"/>
                <a:gd name="T7" fmla="*/ 1020 h 1068"/>
                <a:gd name="T8" fmla="*/ 354 w 1212"/>
                <a:gd name="T9" fmla="*/ 1068 h 1068"/>
                <a:gd name="T10" fmla="*/ 387 w 1212"/>
                <a:gd name="T11" fmla="*/ 1059 h 1068"/>
                <a:gd name="T12" fmla="*/ 420 w 1212"/>
                <a:gd name="T13" fmla="*/ 1029 h 1068"/>
                <a:gd name="T14" fmla="*/ 951 w 1212"/>
                <a:gd name="T15" fmla="*/ 702 h 1068"/>
                <a:gd name="T16" fmla="*/ 1212 w 1212"/>
                <a:gd name="T17" fmla="*/ 540 h 1068"/>
                <a:gd name="T18" fmla="*/ 1146 w 1212"/>
                <a:gd name="T19" fmla="*/ 420 h 1068"/>
                <a:gd name="T20" fmla="*/ 1044 w 1212"/>
                <a:gd name="T21" fmla="*/ 246 h 1068"/>
                <a:gd name="T22" fmla="*/ 879 w 1212"/>
                <a:gd name="T23" fmla="*/ 348 h 1068"/>
                <a:gd name="T24" fmla="*/ 840 w 1212"/>
                <a:gd name="T25" fmla="*/ 285 h 1068"/>
                <a:gd name="T26" fmla="*/ 768 w 1212"/>
                <a:gd name="T27" fmla="*/ 333 h 1068"/>
                <a:gd name="T28" fmla="*/ 681 w 1212"/>
                <a:gd name="T29" fmla="*/ 153 h 1068"/>
                <a:gd name="T30" fmla="*/ 639 w 1212"/>
                <a:gd name="T31" fmla="*/ 72 h 1068"/>
                <a:gd name="T32" fmla="*/ 636 w 1212"/>
                <a:gd name="T33" fmla="*/ 0 h 1068"/>
                <a:gd name="T34" fmla="*/ 600 w 1212"/>
                <a:gd name="T35" fmla="*/ 15 h 1068"/>
                <a:gd name="T36" fmla="*/ 537 w 1212"/>
                <a:gd name="T37" fmla="*/ 87 h 1068"/>
                <a:gd name="T38" fmla="*/ 486 w 1212"/>
                <a:gd name="T39" fmla="*/ 123 h 1068"/>
                <a:gd name="T40" fmla="*/ 0 w 1212"/>
                <a:gd name="T41" fmla="*/ 444 h 10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12"/>
                <a:gd name="T64" fmla="*/ 0 h 1068"/>
                <a:gd name="T65" fmla="*/ 1212 w 1212"/>
                <a:gd name="T66" fmla="*/ 1068 h 10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12" h="1068">
                  <a:moveTo>
                    <a:pt x="0" y="444"/>
                  </a:moveTo>
                  <a:lnTo>
                    <a:pt x="255" y="903"/>
                  </a:lnTo>
                  <a:lnTo>
                    <a:pt x="330" y="960"/>
                  </a:lnTo>
                  <a:lnTo>
                    <a:pt x="336" y="1020"/>
                  </a:lnTo>
                  <a:lnTo>
                    <a:pt x="354" y="1068"/>
                  </a:lnTo>
                  <a:lnTo>
                    <a:pt x="387" y="1059"/>
                  </a:lnTo>
                  <a:lnTo>
                    <a:pt x="420" y="1029"/>
                  </a:lnTo>
                  <a:lnTo>
                    <a:pt x="951" y="702"/>
                  </a:lnTo>
                  <a:lnTo>
                    <a:pt x="1212" y="540"/>
                  </a:lnTo>
                  <a:lnTo>
                    <a:pt x="1146" y="420"/>
                  </a:lnTo>
                  <a:lnTo>
                    <a:pt x="1044" y="246"/>
                  </a:lnTo>
                  <a:lnTo>
                    <a:pt x="879" y="348"/>
                  </a:lnTo>
                  <a:lnTo>
                    <a:pt x="840" y="285"/>
                  </a:lnTo>
                  <a:lnTo>
                    <a:pt x="768" y="333"/>
                  </a:lnTo>
                  <a:lnTo>
                    <a:pt x="681" y="153"/>
                  </a:lnTo>
                  <a:lnTo>
                    <a:pt x="639" y="72"/>
                  </a:lnTo>
                  <a:lnTo>
                    <a:pt x="636" y="0"/>
                  </a:lnTo>
                  <a:lnTo>
                    <a:pt x="600" y="15"/>
                  </a:lnTo>
                  <a:lnTo>
                    <a:pt x="537" y="87"/>
                  </a:lnTo>
                  <a:lnTo>
                    <a:pt x="486" y="123"/>
                  </a:lnTo>
                  <a:lnTo>
                    <a:pt x="0" y="444"/>
                  </a:lnTo>
                  <a:close/>
                </a:path>
              </a:pathLst>
            </a:custGeom>
            <a:solidFill>
              <a:srgbClr val="00FF00">
                <a:alpha val="50195"/>
              </a:srgbClr>
            </a:solidFill>
            <a:ln w="25400">
              <a:solidFill>
                <a:srgbClr val="00FF00"/>
              </a:solidFill>
              <a:round/>
              <a:headEnd/>
              <a:tailEnd/>
            </a:ln>
          </p:spPr>
          <p:txBody>
            <a:bodyPr/>
            <a:lstStyle/>
            <a:p>
              <a:endParaRPr lang="en-US"/>
            </a:p>
          </p:txBody>
        </p:sp>
        <p:sp>
          <p:nvSpPr>
            <p:cNvPr id="188517" name="Freeform 105"/>
            <p:cNvSpPr>
              <a:spLocks/>
            </p:cNvSpPr>
            <p:nvPr/>
          </p:nvSpPr>
          <p:spPr bwMode="auto">
            <a:xfrm>
              <a:off x="4578" y="2466"/>
              <a:ext cx="783" cy="1170"/>
            </a:xfrm>
            <a:custGeom>
              <a:avLst/>
              <a:gdLst>
                <a:gd name="T0" fmla="*/ 0 w 783"/>
                <a:gd name="T1" fmla="*/ 345 h 1170"/>
                <a:gd name="T2" fmla="*/ 150 w 783"/>
                <a:gd name="T3" fmla="*/ 243 h 1170"/>
                <a:gd name="T4" fmla="*/ 69 w 783"/>
                <a:gd name="T5" fmla="*/ 90 h 1170"/>
                <a:gd name="T6" fmla="*/ 123 w 783"/>
                <a:gd name="T7" fmla="*/ 63 h 1170"/>
                <a:gd name="T8" fmla="*/ 219 w 783"/>
                <a:gd name="T9" fmla="*/ 0 h 1170"/>
                <a:gd name="T10" fmla="*/ 324 w 783"/>
                <a:gd name="T11" fmla="*/ 120 h 1170"/>
                <a:gd name="T12" fmla="*/ 504 w 783"/>
                <a:gd name="T13" fmla="*/ 231 h 1170"/>
                <a:gd name="T14" fmla="*/ 558 w 783"/>
                <a:gd name="T15" fmla="*/ 300 h 1170"/>
                <a:gd name="T16" fmla="*/ 693 w 783"/>
                <a:gd name="T17" fmla="*/ 213 h 1170"/>
                <a:gd name="T18" fmla="*/ 708 w 783"/>
                <a:gd name="T19" fmla="*/ 225 h 1170"/>
                <a:gd name="T20" fmla="*/ 681 w 783"/>
                <a:gd name="T21" fmla="*/ 267 h 1170"/>
                <a:gd name="T22" fmla="*/ 729 w 783"/>
                <a:gd name="T23" fmla="*/ 549 h 1170"/>
                <a:gd name="T24" fmla="*/ 783 w 783"/>
                <a:gd name="T25" fmla="*/ 867 h 1170"/>
                <a:gd name="T26" fmla="*/ 714 w 783"/>
                <a:gd name="T27" fmla="*/ 912 h 1170"/>
                <a:gd name="T28" fmla="*/ 687 w 783"/>
                <a:gd name="T29" fmla="*/ 960 h 1170"/>
                <a:gd name="T30" fmla="*/ 408 w 783"/>
                <a:gd name="T31" fmla="*/ 1170 h 1170"/>
                <a:gd name="T32" fmla="*/ 0 w 783"/>
                <a:gd name="T33" fmla="*/ 345 h 11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83"/>
                <a:gd name="T52" fmla="*/ 0 h 1170"/>
                <a:gd name="T53" fmla="*/ 783 w 783"/>
                <a:gd name="T54" fmla="*/ 1170 h 117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83" h="1170">
                  <a:moveTo>
                    <a:pt x="0" y="345"/>
                  </a:moveTo>
                  <a:lnTo>
                    <a:pt x="150" y="243"/>
                  </a:lnTo>
                  <a:lnTo>
                    <a:pt x="69" y="90"/>
                  </a:lnTo>
                  <a:lnTo>
                    <a:pt x="123" y="63"/>
                  </a:lnTo>
                  <a:lnTo>
                    <a:pt x="219" y="0"/>
                  </a:lnTo>
                  <a:lnTo>
                    <a:pt x="324" y="120"/>
                  </a:lnTo>
                  <a:lnTo>
                    <a:pt x="504" y="231"/>
                  </a:lnTo>
                  <a:lnTo>
                    <a:pt x="558" y="300"/>
                  </a:lnTo>
                  <a:lnTo>
                    <a:pt x="693" y="213"/>
                  </a:lnTo>
                  <a:lnTo>
                    <a:pt x="708" y="225"/>
                  </a:lnTo>
                  <a:lnTo>
                    <a:pt x="681" y="267"/>
                  </a:lnTo>
                  <a:lnTo>
                    <a:pt x="729" y="549"/>
                  </a:lnTo>
                  <a:lnTo>
                    <a:pt x="783" y="867"/>
                  </a:lnTo>
                  <a:lnTo>
                    <a:pt x="714" y="912"/>
                  </a:lnTo>
                  <a:lnTo>
                    <a:pt x="687" y="960"/>
                  </a:lnTo>
                  <a:lnTo>
                    <a:pt x="408" y="1170"/>
                  </a:lnTo>
                  <a:lnTo>
                    <a:pt x="0" y="345"/>
                  </a:lnTo>
                  <a:close/>
                </a:path>
              </a:pathLst>
            </a:custGeom>
            <a:solidFill>
              <a:srgbClr val="00CCFF">
                <a:alpha val="50195"/>
              </a:srgbClr>
            </a:solidFill>
            <a:ln w="25400">
              <a:solidFill>
                <a:srgbClr val="00CCFF"/>
              </a:solidFill>
              <a:round/>
              <a:headEnd/>
              <a:tailEnd/>
            </a:ln>
          </p:spPr>
          <p:txBody>
            <a:bodyPr/>
            <a:lstStyle/>
            <a:p>
              <a:endParaRPr lang="en-US"/>
            </a:p>
          </p:txBody>
        </p:sp>
      </p:grpSp>
      <p:sp>
        <p:nvSpPr>
          <p:cNvPr id="188490" name="Freeform 106"/>
          <p:cNvSpPr>
            <a:spLocks/>
          </p:cNvSpPr>
          <p:nvPr/>
        </p:nvSpPr>
        <p:spPr bwMode="auto">
          <a:xfrm>
            <a:off x="7924800" y="1295400"/>
            <a:ext cx="457200" cy="381000"/>
          </a:xfrm>
          <a:custGeom>
            <a:avLst/>
            <a:gdLst>
              <a:gd name="T0" fmla="*/ 0 w 288"/>
              <a:gd name="T1" fmla="*/ 0 h 240"/>
              <a:gd name="T2" fmla="*/ 288 w 288"/>
              <a:gd name="T3" fmla="*/ 0 h 240"/>
              <a:gd name="T4" fmla="*/ 288 w 288"/>
              <a:gd name="T5" fmla="*/ 240 h 240"/>
              <a:gd name="T6" fmla="*/ 0 w 288"/>
              <a:gd name="T7" fmla="*/ 240 h 240"/>
              <a:gd name="T8" fmla="*/ 0 w 288"/>
              <a:gd name="T9" fmla="*/ 0 h 240"/>
              <a:gd name="T10" fmla="*/ 0 60000 65536"/>
              <a:gd name="T11" fmla="*/ 0 60000 65536"/>
              <a:gd name="T12" fmla="*/ 0 60000 65536"/>
              <a:gd name="T13" fmla="*/ 0 60000 65536"/>
              <a:gd name="T14" fmla="*/ 0 60000 65536"/>
              <a:gd name="T15" fmla="*/ 0 w 288"/>
              <a:gd name="T16" fmla="*/ 0 h 240"/>
              <a:gd name="T17" fmla="*/ 288 w 288"/>
              <a:gd name="T18" fmla="*/ 240 h 240"/>
            </a:gdLst>
            <a:ahLst/>
            <a:cxnLst>
              <a:cxn ang="T10">
                <a:pos x="T0" y="T1"/>
              </a:cxn>
              <a:cxn ang="T11">
                <a:pos x="T2" y="T3"/>
              </a:cxn>
              <a:cxn ang="T12">
                <a:pos x="T4" y="T5"/>
              </a:cxn>
              <a:cxn ang="T13">
                <a:pos x="T6" y="T7"/>
              </a:cxn>
              <a:cxn ang="T14">
                <a:pos x="T8" y="T9"/>
              </a:cxn>
            </a:cxnLst>
            <a:rect l="T15" t="T16" r="T17" b="T18"/>
            <a:pathLst>
              <a:path w="288" h="240">
                <a:moveTo>
                  <a:pt x="0" y="0"/>
                </a:moveTo>
                <a:lnTo>
                  <a:pt x="288" y="0"/>
                </a:lnTo>
                <a:lnTo>
                  <a:pt x="288" y="240"/>
                </a:lnTo>
                <a:lnTo>
                  <a:pt x="0" y="240"/>
                </a:lnTo>
                <a:lnTo>
                  <a:pt x="0" y="0"/>
                </a:lnTo>
                <a:close/>
              </a:path>
            </a:pathLst>
          </a:custGeom>
          <a:solidFill>
            <a:srgbClr val="00FF00">
              <a:alpha val="50195"/>
            </a:srgbClr>
          </a:solidFill>
          <a:ln w="38100">
            <a:solidFill>
              <a:srgbClr val="00FF00"/>
            </a:solidFill>
            <a:round/>
            <a:headEnd/>
            <a:tailEnd/>
          </a:ln>
        </p:spPr>
        <p:txBody>
          <a:bodyPr/>
          <a:lstStyle/>
          <a:p>
            <a:endParaRPr lang="en-US"/>
          </a:p>
        </p:txBody>
      </p:sp>
      <p:grpSp>
        <p:nvGrpSpPr>
          <p:cNvPr id="188491" name="Group 107"/>
          <p:cNvGrpSpPr>
            <a:grpSpLocks/>
          </p:cNvGrpSpPr>
          <p:nvPr/>
        </p:nvGrpSpPr>
        <p:grpSpPr bwMode="auto">
          <a:xfrm>
            <a:off x="2895600" y="4648200"/>
            <a:ext cx="1371600" cy="104775"/>
            <a:chOff x="-1104" y="576"/>
            <a:chExt cx="864" cy="105"/>
          </a:xfrm>
        </p:grpSpPr>
        <p:sp>
          <p:nvSpPr>
            <p:cNvPr id="188509" name="Rectangle 108"/>
            <p:cNvSpPr>
              <a:spLocks noChangeArrowheads="1"/>
            </p:cNvSpPr>
            <p:nvPr/>
          </p:nvSpPr>
          <p:spPr bwMode="auto">
            <a:xfrm>
              <a:off x="-1104" y="576"/>
              <a:ext cx="432" cy="105"/>
            </a:xfrm>
            <a:prstGeom prst="rect">
              <a:avLst/>
            </a:prstGeom>
            <a:gradFill rotWithShape="1">
              <a:gsLst>
                <a:gs pos="0">
                  <a:srgbClr val="FF0000"/>
                </a:gs>
                <a:gs pos="100000">
                  <a:srgbClr val="FFFF00">
                    <a:alpha val="85999"/>
                  </a:srgbClr>
                </a:gs>
              </a:gsLst>
              <a:lin ang="0" scaled="1"/>
            </a:gradFill>
            <a:ln w="9525">
              <a:solidFill>
                <a:schemeClr val="tx1"/>
              </a:solidFill>
              <a:miter lim="800000"/>
              <a:headEnd/>
              <a:tailEnd/>
            </a:ln>
          </p:spPr>
          <p:txBody>
            <a:bodyPr wrap="none" anchor="ctr"/>
            <a:lstStyle/>
            <a:p>
              <a:endParaRPr lang="en-US"/>
            </a:p>
          </p:txBody>
        </p:sp>
        <p:sp>
          <p:nvSpPr>
            <p:cNvPr id="188510" name="Rectangle 109"/>
            <p:cNvSpPr>
              <a:spLocks noChangeArrowheads="1"/>
            </p:cNvSpPr>
            <p:nvPr/>
          </p:nvSpPr>
          <p:spPr bwMode="auto">
            <a:xfrm>
              <a:off x="-672" y="576"/>
              <a:ext cx="432" cy="105"/>
            </a:xfrm>
            <a:prstGeom prst="rect">
              <a:avLst/>
            </a:prstGeom>
            <a:gradFill rotWithShape="1">
              <a:gsLst>
                <a:gs pos="0">
                  <a:srgbClr val="FFFF00">
                    <a:alpha val="85999"/>
                  </a:srgbClr>
                </a:gs>
                <a:gs pos="100000">
                  <a:srgbClr val="009900"/>
                </a:gs>
              </a:gsLst>
              <a:lin ang="0" scaled="1"/>
            </a:gradFill>
            <a:ln w="9525">
              <a:solidFill>
                <a:schemeClr val="tx1"/>
              </a:solidFill>
              <a:miter lim="800000"/>
              <a:headEnd/>
              <a:tailEnd/>
            </a:ln>
          </p:spPr>
          <p:txBody>
            <a:bodyPr wrap="none" anchor="ctr"/>
            <a:lstStyle/>
            <a:p>
              <a:endParaRPr lang="en-US"/>
            </a:p>
          </p:txBody>
        </p:sp>
        <p:sp>
          <p:nvSpPr>
            <p:cNvPr id="188511" name="Rectangle 110"/>
            <p:cNvSpPr>
              <a:spLocks noChangeArrowheads="1"/>
            </p:cNvSpPr>
            <p:nvPr/>
          </p:nvSpPr>
          <p:spPr bwMode="auto">
            <a:xfrm>
              <a:off x="-692" y="579"/>
              <a:ext cx="66" cy="100"/>
            </a:xfrm>
            <a:prstGeom prst="rect">
              <a:avLst/>
            </a:prstGeom>
            <a:solidFill>
              <a:srgbClr val="FFFF00">
                <a:alpha val="94901"/>
              </a:srgbClr>
            </a:solidFill>
            <a:ln w="9525">
              <a:noFill/>
              <a:miter lim="800000"/>
              <a:headEnd/>
              <a:tailEnd/>
            </a:ln>
          </p:spPr>
          <p:txBody>
            <a:bodyPr wrap="none" anchor="ctr"/>
            <a:lstStyle/>
            <a:p>
              <a:endParaRPr lang="en-US"/>
            </a:p>
          </p:txBody>
        </p:sp>
      </p:grpSp>
      <p:sp>
        <p:nvSpPr>
          <p:cNvPr id="188492" name="Oval 111"/>
          <p:cNvSpPr>
            <a:spLocks noChangeArrowheads="1"/>
          </p:cNvSpPr>
          <p:nvPr/>
        </p:nvSpPr>
        <p:spPr bwMode="auto">
          <a:xfrm>
            <a:off x="8305800" y="609600"/>
            <a:ext cx="533400" cy="533400"/>
          </a:xfrm>
          <a:prstGeom prst="ellipse">
            <a:avLst/>
          </a:prstGeom>
          <a:solidFill>
            <a:srgbClr val="FFFF00">
              <a:alpha val="32156"/>
            </a:srgbClr>
          </a:solidFill>
          <a:ln w="9525">
            <a:solidFill>
              <a:srgbClr val="0066FF"/>
            </a:solidFill>
            <a:round/>
            <a:headEnd/>
            <a:tailEnd/>
          </a:ln>
        </p:spPr>
        <p:txBody>
          <a:bodyPr wrap="none" anchor="ctr"/>
          <a:lstStyle/>
          <a:p>
            <a:endParaRPr lang="en-US"/>
          </a:p>
        </p:txBody>
      </p:sp>
      <p:sp>
        <p:nvSpPr>
          <p:cNvPr id="188493" name="Text Box 112"/>
          <p:cNvSpPr txBox="1">
            <a:spLocks noChangeArrowheads="1"/>
          </p:cNvSpPr>
          <p:nvPr/>
        </p:nvSpPr>
        <p:spPr bwMode="auto">
          <a:xfrm>
            <a:off x="152400" y="6096000"/>
            <a:ext cx="533400" cy="228600"/>
          </a:xfrm>
          <a:prstGeom prst="rect">
            <a:avLst/>
          </a:prstGeom>
          <a:solidFill>
            <a:srgbClr val="FFCC99"/>
          </a:solidFill>
          <a:ln w="38100">
            <a:solidFill>
              <a:schemeClr val="tx1"/>
            </a:solidFill>
            <a:miter lim="800000"/>
            <a:headEnd/>
            <a:tailEnd/>
          </a:ln>
        </p:spPr>
        <p:txBody>
          <a:bodyPr wrap="none" anchor="ctr" anchorCtr="1"/>
          <a:lstStyle/>
          <a:p>
            <a:pPr algn="ctr">
              <a:spcBef>
                <a:spcPct val="50000"/>
              </a:spcBef>
            </a:pPr>
            <a:r>
              <a:rPr lang="en-US" sz="800" b="1"/>
              <a:t>TURKEY</a:t>
            </a:r>
          </a:p>
        </p:txBody>
      </p:sp>
      <p:sp>
        <p:nvSpPr>
          <p:cNvPr id="188494" name="Text Box 113"/>
          <p:cNvSpPr txBox="1">
            <a:spLocks noChangeArrowheads="1"/>
          </p:cNvSpPr>
          <p:nvPr/>
        </p:nvSpPr>
        <p:spPr bwMode="auto">
          <a:xfrm>
            <a:off x="152400" y="6477000"/>
            <a:ext cx="381000" cy="228600"/>
          </a:xfrm>
          <a:prstGeom prst="rect">
            <a:avLst/>
          </a:prstGeom>
          <a:solidFill>
            <a:srgbClr val="FFCC99"/>
          </a:solidFill>
          <a:ln w="38100">
            <a:solidFill>
              <a:schemeClr val="tx1"/>
            </a:solidFill>
            <a:miter lim="800000"/>
            <a:headEnd/>
            <a:tailEnd/>
          </a:ln>
        </p:spPr>
        <p:txBody>
          <a:bodyPr wrap="none" anchor="ctr" anchorCtr="1"/>
          <a:lstStyle/>
          <a:p>
            <a:pPr algn="ctr">
              <a:spcBef>
                <a:spcPct val="50000"/>
              </a:spcBef>
            </a:pPr>
            <a:r>
              <a:rPr lang="en-US" sz="800" b="1"/>
              <a:t>IRAN</a:t>
            </a:r>
          </a:p>
        </p:txBody>
      </p:sp>
      <p:sp>
        <p:nvSpPr>
          <p:cNvPr id="188495" name="Text Box 114"/>
          <p:cNvSpPr txBox="1">
            <a:spLocks noChangeArrowheads="1"/>
          </p:cNvSpPr>
          <p:nvPr/>
        </p:nvSpPr>
        <p:spPr bwMode="auto">
          <a:xfrm>
            <a:off x="838200" y="6096000"/>
            <a:ext cx="914400" cy="228600"/>
          </a:xfrm>
          <a:prstGeom prst="rect">
            <a:avLst/>
          </a:prstGeom>
          <a:solidFill>
            <a:srgbClr val="FFCC99"/>
          </a:solidFill>
          <a:ln w="38100">
            <a:solidFill>
              <a:schemeClr val="tx1"/>
            </a:solidFill>
            <a:miter lim="800000"/>
            <a:headEnd/>
            <a:tailEnd/>
          </a:ln>
        </p:spPr>
        <p:txBody>
          <a:bodyPr wrap="none" anchor="ctr" anchorCtr="1"/>
          <a:lstStyle/>
          <a:p>
            <a:pPr algn="ctr">
              <a:spcBef>
                <a:spcPct val="50000"/>
              </a:spcBef>
            </a:pPr>
            <a:r>
              <a:rPr lang="en-US" sz="800" b="1"/>
              <a:t>SAUDI ARABIA</a:t>
            </a:r>
          </a:p>
        </p:txBody>
      </p:sp>
      <p:sp>
        <p:nvSpPr>
          <p:cNvPr id="188496" name="Text Box 115"/>
          <p:cNvSpPr txBox="1">
            <a:spLocks noChangeArrowheads="1"/>
          </p:cNvSpPr>
          <p:nvPr/>
        </p:nvSpPr>
        <p:spPr bwMode="auto">
          <a:xfrm>
            <a:off x="685800" y="6477000"/>
            <a:ext cx="533400" cy="228600"/>
          </a:xfrm>
          <a:prstGeom prst="rect">
            <a:avLst/>
          </a:prstGeom>
          <a:solidFill>
            <a:srgbClr val="FFCC99"/>
          </a:solidFill>
          <a:ln w="38100">
            <a:solidFill>
              <a:schemeClr val="tx1"/>
            </a:solidFill>
            <a:miter lim="800000"/>
            <a:headEnd/>
            <a:tailEnd/>
          </a:ln>
        </p:spPr>
        <p:txBody>
          <a:bodyPr wrap="none" anchor="ctr" anchorCtr="1"/>
          <a:lstStyle/>
          <a:p>
            <a:pPr algn="ctr">
              <a:spcBef>
                <a:spcPct val="50000"/>
              </a:spcBef>
            </a:pPr>
            <a:r>
              <a:rPr lang="en-US" sz="800" b="1"/>
              <a:t>JORDAN</a:t>
            </a:r>
          </a:p>
        </p:txBody>
      </p:sp>
      <p:sp>
        <p:nvSpPr>
          <p:cNvPr id="188497" name="Text Box 116"/>
          <p:cNvSpPr txBox="1">
            <a:spLocks noChangeArrowheads="1"/>
          </p:cNvSpPr>
          <p:nvPr/>
        </p:nvSpPr>
        <p:spPr bwMode="auto">
          <a:xfrm>
            <a:off x="1371600" y="6477000"/>
            <a:ext cx="533400" cy="228600"/>
          </a:xfrm>
          <a:prstGeom prst="rect">
            <a:avLst/>
          </a:prstGeom>
          <a:solidFill>
            <a:srgbClr val="FFCC99"/>
          </a:solidFill>
          <a:ln w="38100">
            <a:solidFill>
              <a:schemeClr val="tx1"/>
            </a:solidFill>
            <a:miter lim="800000"/>
            <a:headEnd/>
            <a:tailEnd/>
          </a:ln>
        </p:spPr>
        <p:txBody>
          <a:bodyPr wrap="none" anchor="ctr" anchorCtr="1"/>
          <a:lstStyle/>
          <a:p>
            <a:pPr algn="ctr">
              <a:spcBef>
                <a:spcPct val="50000"/>
              </a:spcBef>
            </a:pPr>
            <a:r>
              <a:rPr lang="en-US" sz="800" b="1"/>
              <a:t>SYRIA</a:t>
            </a:r>
          </a:p>
        </p:txBody>
      </p:sp>
      <p:sp>
        <p:nvSpPr>
          <p:cNvPr id="188498" name="Text Box 117"/>
          <p:cNvSpPr txBox="1">
            <a:spLocks noChangeArrowheads="1"/>
          </p:cNvSpPr>
          <p:nvPr/>
        </p:nvSpPr>
        <p:spPr bwMode="auto">
          <a:xfrm>
            <a:off x="3259138" y="685800"/>
            <a:ext cx="931862" cy="152400"/>
          </a:xfrm>
          <a:prstGeom prst="rect">
            <a:avLst/>
          </a:prstGeom>
          <a:solidFill>
            <a:schemeClr val="bg1"/>
          </a:solidFill>
          <a:ln w="38100">
            <a:solidFill>
              <a:srgbClr val="0000FF"/>
            </a:solidFill>
            <a:miter lim="800000"/>
            <a:headEnd/>
            <a:tailEnd/>
          </a:ln>
        </p:spPr>
        <p:txBody>
          <a:bodyPr wrap="none" anchor="ctr" anchorCtr="1"/>
          <a:lstStyle/>
          <a:p>
            <a:pPr>
              <a:spcBef>
                <a:spcPct val="50000"/>
              </a:spcBef>
            </a:pPr>
            <a:r>
              <a:rPr lang="en-US" sz="800" b="1"/>
              <a:t>LSA ANACONDA</a:t>
            </a:r>
          </a:p>
        </p:txBody>
      </p:sp>
      <p:sp>
        <p:nvSpPr>
          <p:cNvPr id="188499" name="Text Box 118"/>
          <p:cNvSpPr txBox="1">
            <a:spLocks noChangeArrowheads="1"/>
          </p:cNvSpPr>
          <p:nvPr/>
        </p:nvSpPr>
        <p:spPr bwMode="auto">
          <a:xfrm>
            <a:off x="2590800" y="6096000"/>
            <a:ext cx="533400" cy="228600"/>
          </a:xfrm>
          <a:prstGeom prst="rect">
            <a:avLst/>
          </a:prstGeom>
          <a:solidFill>
            <a:schemeClr val="accent1"/>
          </a:solidFill>
          <a:ln w="38100">
            <a:solidFill>
              <a:schemeClr val="tx1"/>
            </a:solidFill>
            <a:miter lim="800000"/>
            <a:headEnd/>
            <a:tailEnd/>
          </a:ln>
        </p:spPr>
        <p:txBody>
          <a:bodyPr wrap="none" anchor="ctr" anchorCtr="1"/>
          <a:lstStyle/>
          <a:p>
            <a:pPr algn="ctr">
              <a:spcBef>
                <a:spcPct val="50000"/>
              </a:spcBef>
            </a:pPr>
            <a:r>
              <a:rPr lang="en-US" sz="800" b="1"/>
              <a:t>TURKEY</a:t>
            </a:r>
          </a:p>
        </p:txBody>
      </p:sp>
      <p:sp>
        <p:nvSpPr>
          <p:cNvPr id="188500" name="Text Box 119"/>
          <p:cNvSpPr txBox="1">
            <a:spLocks noChangeArrowheads="1"/>
          </p:cNvSpPr>
          <p:nvPr/>
        </p:nvSpPr>
        <p:spPr bwMode="auto">
          <a:xfrm>
            <a:off x="2590800" y="6477000"/>
            <a:ext cx="381000" cy="228600"/>
          </a:xfrm>
          <a:prstGeom prst="rect">
            <a:avLst/>
          </a:prstGeom>
          <a:solidFill>
            <a:schemeClr val="accent1"/>
          </a:solidFill>
          <a:ln w="38100">
            <a:solidFill>
              <a:schemeClr val="tx1"/>
            </a:solidFill>
            <a:miter lim="800000"/>
            <a:headEnd/>
            <a:tailEnd/>
          </a:ln>
        </p:spPr>
        <p:txBody>
          <a:bodyPr wrap="none" anchor="ctr" anchorCtr="1"/>
          <a:lstStyle/>
          <a:p>
            <a:pPr algn="ctr">
              <a:spcBef>
                <a:spcPct val="50000"/>
              </a:spcBef>
            </a:pPr>
            <a:r>
              <a:rPr lang="en-US" sz="800" b="1"/>
              <a:t>IRAN</a:t>
            </a:r>
          </a:p>
        </p:txBody>
      </p:sp>
      <p:sp>
        <p:nvSpPr>
          <p:cNvPr id="188501" name="Text Box 120"/>
          <p:cNvSpPr txBox="1">
            <a:spLocks noChangeArrowheads="1"/>
          </p:cNvSpPr>
          <p:nvPr/>
        </p:nvSpPr>
        <p:spPr bwMode="auto">
          <a:xfrm>
            <a:off x="3276600" y="6096000"/>
            <a:ext cx="914400" cy="228600"/>
          </a:xfrm>
          <a:prstGeom prst="rect">
            <a:avLst/>
          </a:prstGeom>
          <a:solidFill>
            <a:schemeClr val="accent1"/>
          </a:solidFill>
          <a:ln w="38100">
            <a:solidFill>
              <a:schemeClr val="tx1"/>
            </a:solidFill>
            <a:miter lim="800000"/>
            <a:headEnd/>
            <a:tailEnd/>
          </a:ln>
        </p:spPr>
        <p:txBody>
          <a:bodyPr wrap="none" anchor="ctr" anchorCtr="1"/>
          <a:lstStyle/>
          <a:p>
            <a:pPr algn="ctr">
              <a:spcBef>
                <a:spcPct val="50000"/>
              </a:spcBef>
            </a:pPr>
            <a:r>
              <a:rPr lang="en-US" sz="800" b="1"/>
              <a:t>SAUDI ARABIA</a:t>
            </a:r>
          </a:p>
        </p:txBody>
      </p:sp>
      <p:sp>
        <p:nvSpPr>
          <p:cNvPr id="188502" name="Text Box 121"/>
          <p:cNvSpPr txBox="1">
            <a:spLocks noChangeArrowheads="1"/>
          </p:cNvSpPr>
          <p:nvPr/>
        </p:nvSpPr>
        <p:spPr bwMode="auto">
          <a:xfrm>
            <a:off x="3124200" y="6477000"/>
            <a:ext cx="533400" cy="228600"/>
          </a:xfrm>
          <a:prstGeom prst="rect">
            <a:avLst/>
          </a:prstGeom>
          <a:solidFill>
            <a:schemeClr val="accent1"/>
          </a:solidFill>
          <a:ln w="38100">
            <a:solidFill>
              <a:schemeClr val="tx1"/>
            </a:solidFill>
            <a:miter lim="800000"/>
            <a:headEnd/>
            <a:tailEnd/>
          </a:ln>
        </p:spPr>
        <p:txBody>
          <a:bodyPr wrap="none" anchor="ctr" anchorCtr="1"/>
          <a:lstStyle/>
          <a:p>
            <a:pPr algn="ctr">
              <a:spcBef>
                <a:spcPct val="50000"/>
              </a:spcBef>
            </a:pPr>
            <a:r>
              <a:rPr lang="en-US" sz="800" b="1"/>
              <a:t>JORDAN</a:t>
            </a:r>
          </a:p>
        </p:txBody>
      </p:sp>
      <p:sp>
        <p:nvSpPr>
          <p:cNvPr id="188503" name="Text Box 122"/>
          <p:cNvSpPr txBox="1">
            <a:spLocks noChangeArrowheads="1"/>
          </p:cNvSpPr>
          <p:nvPr/>
        </p:nvSpPr>
        <p:spPr bwMode="auto">
          <a:xfrm>
            <a:off x="3810000" y="6477000"/>
            <a:ext cx="533400" cy="228600"/>
          </a:xfrm>
          <a:prstGeom prst="rect">
            <a:avLst/>
          </a:prstGeom>
          <a:solidFill>
            <a:schemeClr val="accent1"/>
          </a:solidFill>
          <a:ln w="38100">
            <a:solidFill>
              <a:schemeClr val="tx1"/>
            </a:solidFill>
            <a:miter lim="800000"/>
            <a:headEnd/>
            <a:tailEnd/>
          </a:ln>
        </p:spPr>
        <p:txBody>
          <a:bodyPr wrap="none" anchor="ctr" anchorCtr="1"/>
          <a:lstStyle/>
          <a:p>
            <a:pPr algn="ctr">
              <a:spcBef>
                <a:spcPct val="50000"/>
              </a:spcBef>
            </a:pPr>
            <a:r>
              <a:rPr lang="en-US" sz="800" b="1"/>
              <a:t>SYRIA</a:t>
            </a:r>
          </a:p>
        </p:txBody>
      </p:sp>
      <p:sp>
        <p:nvSpPr>
          <p:cNvPr id="188504" name="Rectangle 123"/>
          <p:cNvSpPr>
            <a:spLocks noChangeArrowheads="1"/>
          </p:cNvSpPr>
          <p:nvPr/>
        </p:nvSpPr>
        <p:spPr bwMode="auto">
          <a:xfrm>
            <a:off x="76200" y="5105400"/>
            <a:ext cx="609600" cy="609600"/>
          </a:xfrm>
          <a:prstGeom prst="rect">
            <a:avLst/>
          </a:prstGeom>
          <a:solidFill>
            <a:srgbClr val="FFFFFF"/>
          </a:solidFill>
          <a:ln w="38100">
            <a:solidFill>
              <a:srgbClr val="FF9900"/>
            </a:solidFill>
            <a:miter lim="800000"/>
            <a:headEnd/>
            <a:tailEnd/>
          </a:ln>
        </p:spPr>
        <p:txBody>
          <a:bodyPr wrap="none" anchor="ctr"/>
          <a:lstStyle/>
          <a:p>
            <a:endParaRPr lang="en-US"/>
          </a:p>
        </p:txBody>
      </p:sp>
      <p:sp>
        <p:nvSpPr>
          <p:cNvPr id="188505" name="Text Box 124"/>
          <p:cNvSpPr txBox="1">
            <a:spLocks noChangeArrowheads="1"/>
          </p:cNvSpPr>
          <p:nvPr/>
        </p:nvSpPr>
        <p:spPr bwMode="auto">
          <a:xfrm>
            <a:off x="76200" y="4953000"/>
            <a:ext cx="612775" cy="152400"/>
          </a:xfrm>
          <a:prstGeom prst="rect">
            <a:avLst/>
          </a:prstGeom>
          <a:solidFill>
            <a:schemeClr val="bg1"/>
          </a:solidFill>
          <a:ln w="38100">
            <a:solidFill>
              <a:srgbClr val="FF9900"/>
            </a:solidFill>
            <a:miter lim="800000"/>
            <a:headEnd/>
            <a:tailEnd/>
          </a:ln>
        </p:spPr>
        <p:txBody>
          <a:bodyPr wrap="none" anchor="ctr" anchorCtr="1"/>
          <a:lstStyle/>
          <a:p>
            <a:pPr>
              <a:spcBef>
                <a:spcPct val="50000"/>
              </a:spcBef>
            </a:pPr>
            <a:r>
              <a:rPr lang="en-US" sz="800" b="1"/>
              <a:t>BAQUBAH</a:t>
            </a:r>
          </a:p>
        </p:txBody>
      </p:sp>
      <p:sp>
        <p:nvSpPr>
          <p:cNvPr id="188506" name="Line 125"/>
          <p:cNvSpPr>
            <a:spLocks noChangeShapeType="1"/>
          </p:cNvSpPr>
          <p:nvPr/>
        </p:nvSpPr>
        <p:spPr bwMode="auto">
          <a:xfrm flipH="1">
            <a:off x="152400" y="5867400"/>
            <a:ext cx="457200" cy="0"/>
          </a:xfrm>
          <a:prstGeom prst="line">
            <a:avLst/>
          </a:prstGeom>
          <a:noFill/>
          <a:ln w="38100">
            <a:solidFill>
              <a:srgbClr val="FF9900"/>
            </a:solidFill>
            <a:round/>
            <a:headEnd/>
            <a:tailEnd type="oval" w="med" len="med"/>
          </a:ln>
        </p:spPr>
        <p:txBody>
          <a:bodyPr/>
          <a:lstStyle/>
          <a:p>
            <a:endParaRPr lang="en-US"/>
          </a:p>
        </p:txBody>
      </p:sp>
      <p:sp>
        <p:nvSpPr>
          <p:cNvPr id="188507" name="Rectangle 126"/>
          <p:cNvSpPr>
            <a:spLocks noChangeArrowheads="1"/>
          </p:cNvSpPr>
          <p:nvPr/>
        </p:nvSpPr>
        <p:spPr bwMode="auto">
          <a:xfrm>
            <a:off x="4610100" y="5638800"/>
            <a:ext cx="2552700" cy="190500"/>
          </a:xfrm>
          <a:prstGeom prst="rect">
            <a:avLst/>
          </a:prstGeom>
          <a:solidFill>
            <a:srgbClr val="FF0000"/>
          </a:solidFill>
          <a:ln w="38100">
            <a:solidFill>
              <a:schemeClr val="bg1"/>
            </a:solidFill>
            <a:miter lim="800000"/>
            <a:headEnd/>
            <a:tailEnd/>
          </a:ln>
        </p:spPr>
        <p:txBody>
          <a:bodyPr lIns="0" tIns="0" rIns="0" bIns="0">
            <a:spAutoFit/>
          </a:bodyPr>
          <a:lstStyle/>
          <a:p>
            <a:pPr algn="ctr"/>
            <a:r>
              <a:rPr lang="en-US" sz="1000" b="1">
                <a:solidFill>
                  <a:srgbClr val="FFFFFF"/>
                </a:solidFill>
              </a:rPr>
              <a:t>SECRET//REL TO USA , IRQ,and MCFI//X4</a:t>
            </a:r>
            <a:endParaRPr lang="en-US" sz="1000"/>
          </a:p>
        </p:txBody>
      </p:sp>
      <p:sp>
        <p:nvSpPr>
          <p:cNvPr id="188508" name="Rectangle 127"/>
          <p:cNvSpPr>
            <a:spLocks noChangeArrowheads="1"/>
          </p:cNvSpPr>
          <p:nvPr/>
        </p:nvSpPr>
        <p:spPr bwMode="auto">
          <a:xfrm>
            <a:off x="4648200" y="5905500"/>
            <a:ext cx="2133600" cy="160338"/>
          </a:xfrm>
          <a:prstGeom prst="rect">
            <a:avLst/>
          </a:prstGeom>
          <a:solidFill>
            <a:srgbClr val="FF0000"/>
          </a:solidFill>
          <a:ln w="38100">
            <a:solidFill>
              <a:schemeClr val="bg1"/>
            </a:solidFill>
            <a:miter lim="800000"/>
            <a:headEnd/>
            <a:tailEnd/>
          </a:ln>
        </p:spPr>
        <p:txBody>
          <a:bodyPr lIns="0" tIns="0" rIns="0" bIns="0">
            <a:spAutoFit/>
          </a:bodyPr>
          <a:lstStyle/>
          <a:p>
            <a:pPr algn="ctr"/>
            <a:r>
              <a:rPr lang="en-US" sz="800" b="1">
                <a:solidFill>
                  <a:srgbClr val="FFFFFF"/>
                </a:solidFill>
              </a:rPr>
              <a:t>SECRET//REL TO USA , IRQ,and MCFI//X4</a:t>
            </a:r>
            <a:endParaRPr lang="en-US" sz="800"/>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Line 2"/>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89443" name="Text Box 3"/>
          <p:cNvSpPr txBox="1">
            <a:spLocks noChangeArrowheads="1"/>
          </p:cNvSpPr>
          <p:nvPr/>
        </p:nvSpPr>
        <p:spPr bwMode="auto">
          <a:xfrm>
            <a:off x="1417638" y="-36513"/>
            <a:ext cx="6278562" cy="457201"/>
          </a:xfrm>
          <a:prstGeom prst="rect">
            <a:avLst/>
          </a:prstGeom>
          <a:noFill/>
          <a:ln w="9525">
            <a:noFill/>
            <a:miter lim="800000"/>
            <a:headEnd/>
            <a:tailEnd/>
          </a:ln>
        </p:spPr>
        <p:txBody>
          <a:bodyPr wrap="none">
            <a:spAutoFit/>
          </a:bodyPr>
          <a:lstStyle/>
          <a:p>
            <a:r>
              <a:rPr lang="en-US" sz="2400" b="1" u="sng"/>
              <a:t>U.S. WEATHER AND AVIATION SYMBOLS</a:t>
            </a:r>
          </a:p>
        </p:txBody>
      </p:sp>
      <p:sp>
        <p:nvSpPr>
          <p:cNvPr id="189444" name="Text Box 4"/>
          <p:cNvSpPr txBox="1">
            <a:spLocks noChangeArrowheads="1"/>
          </p:cNvSpPr>
          <p:nvPr/>
        </p:nvSpPr>
        <p:spPr bwMode="auto">
          <a:xfrm>
            <a:off x="7391400" y="35814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ATTACK HELO</a:t>
            </a:r>
            <a:endParaRPr lang="en-US" sz="900" b="1"/>
          </a:p>
        </p:txBody>
      </p:sp>
      <p:grpSp>
        <p:nvGrpSpPr>
          <p:cNvPr id="189445" name="Group 5"/>
          <p:cNvGrpSpPr>
            <a:grpSpLocks/>
          </p:cNvGrpSpPr>
          <p:nvPr/>
        </p:nvGrpSpPr>
        <p:grpSpPr bwMode="auto">
          <a:xfrm>
            <a:off x="7448550" y="3657600"/>
            <a:ext cx="323850" cy="222250"/>
            <a:chOff x="1344" y="2496"/>
            <a:chExt cx="204" cy="140"/>
          </a:xfrm>
        </p:grpSpPr>
        <p:sp>
          <p:nvSpPr>
            <p:cNvPr id="189769" name="Rectangle 6"/>
            <p:cNvSpPr>
              <a:spLocks noChangeArrowheads="1"/>
            </p:cNvSpPr>
            <p:nvPr/>
          </p:nvSpPr>
          <p:spPr bwMode="auto">
            <a:xfrm>
              <a:off x="1344" y="249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70" name="Group 7"/>
            <p:cNvGrpSpPr>
              <a:grpSpLocks/>
            </p:cNvGrpSpPr>
            <p:nvPr/>
          </p:nvGrpSpPr>
          <p:grpSpPr bwMode="auto">
            <a:xfrm>
              <a:off x="1398" y="2508"/>
              <a:ext cx="96" cy="104"/>
              <a:chOff x="2928" y="1768"/>
              <a:chExt cx="96" cy="104"/>
            </a:xfrm>
          </p:grpSpPr>
          <p:sp>
            <p:nvSpPr>
              <p:cNvPr id="189771" name="AutoShape 8"/>
              <p:cNvSpPr>
                <a:spLocks noChangeArrowheads="1"/>
              </p:cNvSpPr>
              <p:nvPr/>
            </p:nvSpPr>
            <p:spPr bwMode="auto">
              <a:xfrm rot="5400000">
                <a:off x="2928"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72" name="AutoShape 9"/>
              <p:cNvSpPr>
                <a:spLocks noChangeArrowheads="1"/>
              </p:cNvSpPr>
              <p:nvPr/>
            </p:nvSpPr>
            <p:spPr bwMode="auto">
              <a:xfrm rot="-5400000">
                <a:off x="2976"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73" name="Line 10"/>
              <p:cNvSpPr>
                <a:spLocks noChangeShapeType="1"/>
              </p:cNvSpPr>
              <p:nvPr/>
            </p:nvSpPr>
            <p:spPr bwMode="auto">
              <a:xfrm flipV="1">
                <a:off x="2976" y="1768"/>
                <a:ext cx="0" cy="104"/>
              </a:xfrm>
              <a:prstGeom prst="line">
                <a:avLst/>
              </a:prstGeom>
              <a:noFill/>
              <a:ln w="9525">
                <a:solidFill>
                  <a:schemeClr val="tx1"/>
                </a:solidFill>
                <a:round/>
                <a:headEnd/>
                <a:tailEnd type="triangle" w="sm" len="sm"/>
              </a:ln>
            </p:spPr>
            <p:txBody>
              <a:bodyPr/>
              <a:lstStyle/>
              <a:p>
                <a:endParaRPr lang="en-US"/>
              </a:p>
            </p:txBody>
          </p:sp>
          <p:sp>
            <p:nvSpPr>
              <p:cNvPr id="189774" name="Line 11"/>
              <p:cNvSpPr>
                <a:spLocks noChangeShapeType="1"/>
              </p:cNvSpPr>
              <p:nvPr/>
            </p:nvSpPr>
            <p:spPr bwMode="auto">
              <a:xfrm>
                <a:off x="2961" y="1872"/>
                <a:ext cx="29" cy="0"/>
              </a:xfrm>
              <a:prstGeom prst="line">
                <a:avLst/>
              </a:prstGeom>
              <a:noFill/>
              <a:ln w="9525">
                <a:solidFill>
                  <a:schemeClr val="tx1"/>
                </a:solidFill>
                <a:round/>
                <a:headEnd/>
                <a:tailEnd/>
              </a:ln>
            </p:spPr>
            <p:txBody>
              <a:bodyPr/>
              <a:lstStyle/>
              <a:p>
                <a:endParaRPr lang="en-US"/>
              </a:p>
            </p:txBody>
          </p:sp>
        </p:grpSp>
      </p:grpSp>
      <p:sp>
        <p:nvSpPr>
          <p:cNvPr id="189446" name="Text Box 12"/>
          <p:cNvSpPr txBox="1">
            <a:spLocks noChangeArrowheads="1"/>
          </p:cNvSpPr>
          <p:nvPr/>
        </p:nvSpPr>
        <p:spPr bwMode="auto">
          <a:xfrm>
            <a:off x="7391400" y="39497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ARMED SCOUT HELO</a:t>
            </a:r>
            <a:endParaRPr lang="en-US" sz="900" b="1"/>
          </a:p>
        </p:txBody>
      </p:sp>
      <p:grpSp>
        <p:nvGrpSpPr>
          <p:cNvPr id="189447" name="Group 13"/>
          <p:cNvGrpSpPr>
            <a:grpSpLocks/>
          </p:cNvGrpSpPr>
          <p:nvPr/>
        </p:nvGrpSpPr>
        <p:grpSpPr bwMode="auto">
          <a:xfrm>
            <a:off x="7448550" y="4029075"/>
            <a:ext cx="323850" cy="222250"/>
            <a:chOff x="1344" y="4036"/>
            <a:chExt cx="204" cy="140"/>
          </a:xfrm>
        </p:grpSpPr>
        <p:sp>
          <p:nvSpPr>
            <p:cNvPr id="189763" name="Rectangle 14"/>
            <p:cNvSpPr>
              <a:spLocks noChangeArrowheads="1"/>
            </p:cNvSpPr>
            <p:nvPr/>
          </p:nvSpPr>
          <p:spPr bwMode="auto">
            <a:xfrm>
              <a:off x="134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64" name="Group 15"/>
            <p:cNvGrpSpPr>
              <a:grpSpLocks/>
            </p:cNvGrpSpPr>
            <p:nvPr/>
          </p:nvGrpSpPr>
          <p:grpSpPr bwMode="auto">
            <a:xfrm>
              <a:off x="1398" y="4056"/>
              <a:ext cx="96" cy="94"/>
              <a:chOff x="3600" y="1546"/>
              <a:chExt cx="96" cy="94"/>
            </a:xfrm>
          </p:grpSpPr>
          <p:sp>
            <p:nvSpPr>
              <p:cNvPr id="189765" name="AutoShape 16"/>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66" name="AutoShape 17"/>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67" name="Line 18"/>
              <p:cNvSpPr>
                <a:spLocks noChangeShapeType="1"/>
              </p:cNvSpPr>
              <p:nvPr/>
            </p:nvSpPr>
            <p:spPr bwMode="auto">
              <a:xfrm rot="-2700000">
                <a:off x="3633" y="1640"/>
                <a:ext cx="29" cy="0"/>
              </a:xfrm>
              <a:prstGeom prst="line">
                <a:avLst/>
              </a:prstGeom>
              <a:noFill/>
              <a:ln w="9525">
                <a:solidFill>
                  <a:schemeClr val="tx1"/>
                </a:solidFill>
                <a:round/>
                <a:headEnd/>
                <a:tailEnd/>
              </a:ln>
            </p:spPr>
            <p:txBody>
              <a:bodyPr/>
              <a:lstStyle/>
              <a:p>
                <a:endParaRPr lang="en-US"/>
              </a:p>
            </p:txBody>
          </p:sp>
          <p:sp>
            <p:nvSpPr>
              <p:cNvPr id="189768" name="Line 19"/>
              <p:cNvSpPr>
                <a:spLocks noChangeShapeType="1"/>
              </p:cNvSpPr>
              <p:nvPr/>
            </p:nvSpPr>
            <p:spPr bwMode="auto">
              <a:xfrm>
                <a:off x="3648" y="1546"/>
                <a:ext cx="0" cy="92"/>
              </a:xfrm>
              <a:prstGeom prst="line">
                <a:avLst/>
              </a:prstGeom>
              <a:noFill/>
              <a:ln w="9525">
                <a:solidFill>
                  <a:schemeClr val="tx1"/>
                </a:solidFill>
                <a:round/>
                <a:headEnd/>
                <a:tailEnd/>
              </a:ln>
            </p:spPr>
            <p:txBody>
              <a:bodyPr/>
              <a:lstStyle/>
              <a:p>
                <a:endParaRPr lang="en-US"/>
              </a:p>
            </p:txBody>
          </p:sp>
        </p:grpSp>
      </p:grpSp>
      <p:sp>
        <p:nvSpPr>
          <p:cNvPr id="189448" name="Text Box 20"/>
          <p:cNvSpPr txBox="1">
            <a:spLocks noChangeArrowheads="1"/>
          </p:cNvSpPr>
          <p:nvPr/>
        </p:nvSpPr>
        <p:spPr bwMode="auto">
          <a:xfrm>
            <a:off x="7391400" y="43211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MEDIUM UTILITY</a:t>
            </a:r>
            <a:endParaRPr lang="en-US" sz="900" b="1"/>
          </a:p>
        </p:txBody>
      </p:sp>
      <p:grpSp>
        <p:nvGrpSpPr>
          <p:cNvPr id="189449" name="Group 21"/>
          <p:cNvGrpSpPr>
            <a:grpSpLocks/>
          </p:cNvGrpSpPr>
          <p:nvPr/>
        </p:nvGrpSpPr>
        <p:grpSpPr bwMode="auto">
          <a:xfrm>
            <a:off x="7448550" y="4400550"/>
            <a:ext cx="323850" cy="222250"/>
            <a:chOff x="1344" y="3552"/>
            <a:chExt cx="204" cy="140"/>
          </a:xfrm>
        </p:grpSpPr>
        <p:sp>
          <p:nvSpPr>
            <p:cNvPr id="189757" name="Rectangle 22"/>
            <p:cNvSpPr>
              <a:spLocks noChangeArrowheads="1"/>
            </p:cNvSpPr>
            <p:nvPr/>
          </p:nvSpPr>
          <p:spPr bwMode="auto">
            <a:xfrm>
              <a:off x="1344" y="3552"/>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58" name="Group 23"/>
            <p:cNvGrpSpPr>
              <a:grpSpLocks/>
            </p:cNvGrpSpPr>
            <p:nvPr/>
          </p:nvGrpSpPr>
          <p:grpSpPr bwMode="auto">
            <a:xfrm>
              <a:off x="1398" y="3576"/>
              <a:ext cx="96" cy="92"/>
              <a:chOff x="3600" y="1548"/>
              <a:chExt cx="96" cy="92"/>
            </a:xfrm>
          </p:grpSpPr>
          <p:sp>
            <p:nvSpPr>
              <p:cNvPr id="189759" name="AutoShape 24"/>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60" name="AutoShape 25"/>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61" name="Line 26"/>
              <p:cNvSpPr>
                <a:spLocks noChangeShapeType="1"/>
              </p:cNvSpPr>
              <p:nvPr/>
            </p:nvSpPr>
            <p:spPr bwMode="auto">
              <a:xfrm>
                <a:off x="3633" y="1640"/>
                <a:ext cx="29" cy="0"/>
              </a:xfrm>
              <a:prstGeom prst="line">
                <a:avLst/>
              </a:prstGeom>
              <a:noFill/>
              <a:ln w="9525">
                <a:solidFill>
                  <a:schemeClr val="tx1"/>
                </a:solidFill>
                <a:round/>
                <a:headEnd/>
                <a:tailEnd/>
              </a:ln>
            </p:spPr>
            <p:txBody>
              <a:bodyPr/>
              <a:lstStyle/>
              <a:p>
                <a:endParaRPr lang="en-US"/>
              </a:p>
            </p:txBody>
          </p:sp>
          <p:sp>
            <p:nvSpPr>
              <p:cNvPr id="189762" name="Line 27"/>
              <p:cNvSpPr>
                <a:spLocks noChangeShapeType="1"/>
              </p:cNvSpPr>
              <p:nvPr/>
            </p:nvSpPr>
            <p:spPr bwMode="auto">
              <a:xfrm>
                <a:off x="3648" y="1548"/>
                <a:ext cx="0" cy="92"/>
              </a:xfrm>
              <a:prstGeom prst="line">
                <a:avLst/>
              </a:prstGeom>
              <a:noFill/>
              <a:ln w="9525">
                <a:solidFill>
                  <a:schemeClr val="tx1"/>
                </a:solidFill>
                <a:round/>
                <a:headEnd/>
                <a:tailEnd/>
              </a:ln>
            </p:spPr>
            <p:txBody>
              <a:bodyPr/>
              <a:lstStyle/>
              <a:p>
                <a:endParaRPr lang="en-US"/>
              </a:p>
            </p:txBody>
          </p:sp>
        </p:grpSp>
      </p:grpSp>
      <p:sp>
        <p:nvSpPr>
          <p:cNvPr id="189450" name="Text Box 28"/>
          <p:cNvSpPr txBox="1">
            <a:spLocks noChangeArrowheads="1"/>
          </p:cNvSpPr>
          <p:nvPr/>
        </p:nvSpPr>
        <p:spPr bwMode="auto">
          <a:xfrm>
            <a:off x="7391400" y="46863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HEAVY UTILITY</a:t>
            </a:r>
            <a:endParaRPr lang="en-US" sz="900" b="1"/>
          </a:p>
        </p:txBody>
      </p:sp>
      <p:grpSp>
        <p:nvGrpSpPr>
          <p:cNvPr id="189451" name="Group 29"/>
          <p:cNvGrpSpPr>
            <a:grpSpLocks/>
          </p:cNvGrpSpPr>
          <p:nvPr/>
        </p:nvGrpSpPr>
        <p:grpSpPr bwMode="auto">
          <a:xfrm>
            <a:off x="7448550" y="4762500"/>
            <a:ext cx="323850" cy="222250"/>
            <a:chOff x="4692" y="3144"/>
            <a:chExt cx="204" cy="140"/>
          </a:xfrm>
        </p:grpSpPr>
        <p:sp>
          <p:nvSpPr>
            <p:cNvPr id="189748" name="Rectangle 30"/>
            <p:cNvSpPr>
              <a:spLocks noChangeArrowheads="1"/>
            </p:cNvSpPr>
            <p:nvPr/>
          </p:nvSpPr>
          <p:spPr bwMode="auto">
            <a:xfrm>
              <a:off x="4692" y="314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49" name="Group 31"/>
            <p:cNvGrpSpPr>
              <a:grpSpLocks/>
            </p:cNvGrpSpPr>
            <p:nvPr/>
          </p:nvGrpSpPr>
          <p:grpSpPr bwMode="auto">
            <a:xfrm>
              <a:off x="4746" y="3160"/>
              <a:ext cx="96" cy="104"/>
              <a:chOff x="3600" y="1536"/>
              <a:chExt cx="96" cy="104"/>
            </a:xfrm>
          </p:grpSpPr>
          <p:sp>
            <p:nvSpPr>
              <p:cNvPr id="189750" name="AutoShape 32"/>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51" name="AutoShape 33"/>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89752" name="Line 34"/>
              <p:cNvSpPr>
                <a:spLocks noChangeShapeType="1"/>
              </p:cNvSpPr>
              <p:nvPr/>
            </p:nvSpPr>
            <p:spPr bwMode="auto">
              <a:xfrm>
                <a:off x="3633" y="1640"/>
                <a:ext cx="29" cy="0"/>
              </a:xfrm>
              <a:prstGeom prst="line">
                <a:avLst/>
              </a:prstGeom>
              <a:noFill/>
              <a:ln w="9525">
                <a:solidFill>
                  <a:schemeClr val="tx1"/>
                </a:solidFill>
                <a:round/>
                <a:headEnd/>
                <a:tailEnd/>
              </a:ln>
            </p:spPr>
            <p:txBody>
              <a:bodyPr/>
              <a:lstStyle/>
              <a:p>
                <a:endParaRPr lang="en-US"/>
              </a:p>
            </p:txBody>
          </p:sp>
          <p:sp>
            <p:nvSpPr>
              <p:cNvPr id="189753" name="Line 35"/>
              <p:cNvSpPr>
                <a:spLocks noChangeShapeType="1"/>
              </p:cNvSpPr>
              <p:nvPr/>
            </p:nvSpPr>
            <p:spPr bwMode="auto">
              <a:xfrm>
                <a:off x="3648" y="1536"/>
                <a:ext cx="0" cy="104"/>
              </a:xfrm>
              <a:prstGeom prst="line">
                <a:avLst/>
              </a:prstGeom>
              <a:noFill/>
              <a:ln w="9525">
                <a:solidFill>
                  <a:schemeClr val="tx1"/>
                </a:solidFill>
                <a:round/>
                <a:headEnd/>
                <a:tailEnd/>
              </a:ln>
            </p:spPr>
            <p:txBody>
              <a:bodyPr/>
              <a:lstStyle/>
              <a:p>
                <a:endParaRPr lang="en-US"/>
              </a:p>
            </p:txBody>
          </p:sp>
          <p:sp>
            <p:nvSpPr>
              <p:cNvPr id="189754" name="Oval 36"/>
              <p:cNvSpPr>
                <a:spLocks noChangeArrowheads="1"/>
              </p:cNvSpPr>
              <p:nvPr/>
            </p:nvSpPr>
            <p:spPr bwMode="auto">
              <a:xfrm>
                <a:off x="3624" y="1536"/>
                <a:ext cx="48" cy="48"/>
              </a:xfrm>
              <a:prstGeom prst="ellipse">
                <a:avLst/>
              </a:prstGeom>
              <a:noFill/>
              <a:ln w="9525">
                <a:solidFill>
                  <a:schemeClr val="tx1"/>
                </a:solidFill>
                <a:round/>
                <a:headEnd/>
                <a:tailEnd/>
              </a:ln>
            </p:spPr>
            <p:txBody>
              <a:bodyPr wrap="none" anchor="ctr"/>
              <a:lstStyle/>
              <a:p>
                <a:endParaRPr lang="en-US"/>
              </a:p>
            </p:txBody>
          </p:sp>
          <p:sp>
            <p:nvSpPr>
              <p:cNvPr id="189755" name="Line 37"/>
              <p:cNvSpPr>
                <a:spLocks noChangeShapeType="1"/>
              </p:cNvSpPr>
              <p:nvPr/>
            </p:nvSpPr>
            <p:spPr bwMode="auto">
              <a:xfrm rot="-2700000">
                <a:off x="3624" y="1560"/>
                <a:ext cx="48" cy="0"/>
              </a:xfrm>
              <a:prstGeom prst="line">
                <a:avLst/>
              </a:prstGeom>
              <a:noFill/>
              <a:ln w="9525">
                <a:solidFill>
                  <a:schemeClr val="tx1"/>
                </a:solidFill>
                <a:round/>
                <a:headEnd/>
                <a:tailEnd/>
              </a:ln>
            </p:spPr>
            <p:txBody>
              <a:bodyPr/>
              <a:lstStyle/>
              <a:p>
                <a:endParaRPr lang="en-US"/>
              </a:p>
            </p:txBody>
          </p:sp>
          <p:sp>
            <p:nvSpPr>
              <p:cNvPr id="189756" name="Line 38"/>
              <p:cNvSpPr>
                <a:spLocks noChangeShapeType="1"/>
              </p:cNvSpPr>
              <p:nvPr/>
            </p:nvSpPr>
            <p:spPr bwMode="auto">
              <a:xfrm rot="2700000">
                <a:off x="3624" y="1560"/>
                <a:ext cx="48" cy="0"/>
              </a:xfrm>
              <a:prstGeom prst="line">
                <a:avLst/>
              </a:prstGeom>
              <a:noFill/>
              <a:ln w="9525">
                <a:solidFill>
                  <a:schemeClr val="tx1"/>
                </a:solidFill>
                <a:round/>
                <a:headEnd/>
                <a:tailEnd/>
              </a:ln>
            </p:spPr>
            <p:txBody>
              <a:bodyPr/>
              <a:lstStyle/>
              <a:p>
                <a:endParaRPr lang="en-US"/>
              </a:p>
            </p:txBody>
          </p:sp>
        </p:grpSp>
      </p:grpSp>
      <p:sp>
        <p:nvSpPr>
          <p:cNvPr id="189452" name="Text Box 39"/>
          <p:cNvSpPr txBox="1">
            <a:spLocks noChangeArrowheads="1"/>
          </p:cNvSpPr>
          <p:nvPr/>
        </p:nvSpPr>
        <p:spPr bwMode="auto">
          <a:xfrm>
            <a:off x="7391400" y="50546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FIXED WING</a:t>
            </a:r>
            <a:endParaRPr lang="en-US" sz="900" b="1"/>
          </a:p>
        </p:txBody>
      </p:sp>
      <p:grpSp>
        <p:nvGrpSpPr>
          <p:cNvPr id="189453" name="Group 40"/>
          <p:cNvGrpSpPr>
            <a:grpSpLocks/>
          </p:cNvGrpSpPr>
          <p:nvPr/>
        </p:nvGrpSpPr>
        <p:grpSpPr bwMode="auto">
          <a:xfrm>
            <a:off x="7453313" y="5124450"/>
            <a:ext cx="323850" cy="222250"/>
            <a:chOff x="3504" y="3600"/>
            <a:chExt cx="204" cy="140"/>
          </a:xfrm>
        </p:grpSpPr>
        <p:sp>
          <p:nvSpPr>
            <p:cNvPr id="189744" name="Rectangle 41"/>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45" name="Group 42"/>
            <p:cNvGrpSpPr>
              <a:grpSpLocks/>
            </p:cNvGrpSpPr>
            <p:nvPr/>
          </p:nvGrpSpPr>
          <p:grpSpPr bwMode="auto">
            <a:xfrm>
              <a:off x="3532" y="3665"/>
              <a:ext cx="144" cy="17"/>
              <a:chOff x="3360" y="3696"/>
              <a:chExt cx="114" cy="17"/>
            </a:xfrm>
          </p:grpSpPr>
          <p:sp>
            <p:nvSpPr>
              <p:cNvPr id="189746" name="Oval 43"/>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89747" name="Oval 44"/>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sp>
        <p:nvSpPr>
          <p:cNvPr id="189454" name="Text Box 45"/>
          <p:cNvSpPr txBox="1">
            <a:spLocks noChangeArrowheads="1"/>
          </p:cNvSpPr>
          <p:nvPr/>
        </p:nvSpPr>
        <p:spPr bwMode="auto">
          <a:xfrm>
            <a:off x="7391400" y="54260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FIXED WING-ARMED</a:t>
            </a:r>
            <a:endParaRPr lang="en-US" sz="900" b="1"/>
          </a:p>
        </p:txBody>
      </p:sp>
      <p:grpSp>
        <p:nvGrpSpPr>
          <p:cNvPr id="189455" name="Group 46"/>
          <p:cNvGrpSpPr>
            <a:grpSpLocks/>
          </p:cNvGrpSpPr>
          <p:nvPr/>
        </p:nvGrpSpPr>
        <p:grpSpPr bwMode="auto">
          <a:xfrm>
            <a:off x="7448550" y="5502275"/>
            <a:ext cx="323850" cy="222250"/>
            <a:chOff x="3504" y="4036"/>
            <a:chExt cx="204" cy="140"/>
          </a:xfrm>
        </p:grpSpPr>
        <p:sp>
          <p:nvSpPr>
            <p:cNvPr id="189739" name="Rectangle 47"/>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40" name="Group 48"/>
            <p:cNvGrpSpPr>
              <a:grpSpLocks/>
            </p:cNvGrpSpPr>
            <p:nvPr/>
          </p:nvGrpSpPr>
          <p:grpSpPr bwMode="auto">
            <a:xfrm>
              <a:off x="3532" y="4102"/>
              <a:ext cx="144" cy="17"/>
              <a:chOff x="3360" y="3696"/>
              <a:chExt cx="114" cy="17"/>
            </a:xfrm>
          </p:grpSpPr>
          <p:sp>
            <p:nvSpPr>
              <p:cNvPr id="189742" name="Oval 49"/>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89743" name="Oval 50"/>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89741" name="Line 51"/>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sp>
        <p:nvSpPr>
          <p:cNvPr id="189456" name="Text Box 52"/>
          <p:cNvSpPr txBox="1">
            <a:spLocks noChangeArrowheads="1"/>
          </p:cNvSpPr>
          <p:nvPr/>
        </p:nvSpPr>
        <p:spPr bwMode="auto">
          <a:xfrm>
            <a:off x="7391400" y="57816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UAV</a:t>
            </a:r>
            <a:endParaRPr lang="en-US" sz="900" b="1"/>
          </a:p>
        </p:txBody>
      </p:sp>
      <p:sp>
        <p:nvSpPr>
          <p:cNvPr id="189457" name="Text Box 53"/>
          <p:cNvSpPr txBox="1">
            <a:spLocks noChangeArrowheads="1"/>
          </p:cNvSpPr>
          <p:nvPr/>
        </p:nvSpPr>
        <p:spPr bwMode="auto">
          <a:xfrm>
            <a:off x="7391400" y="61499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UAV-ARMED</a:t>
            </a:r>
            <a:endParaRPr lang="en-US" sz="900" b="1"/>
          </a:p>
        </p:txBody>
      </p:sp>
      <p:grpSp>
        <p:nvGrpSpPr>
          <p:cNvPr id="189458" name="Group 54"/>
          <p:cNvGrpSpPr>
            <a:grpSpLocks/>
          </p:cNvGrpSpPr>
          <p:nvPr/>
        </p:nvGrpSpPr>
        <p:grpSpPr bwMode="auto">
          <a:xfrm>
            <a:off x="7448550" y="6219825"/>
            <a:ext cx="323850" cy="257175"/>
            <a:chOff x="3792" y="3984"/>
            <a:chExt cx="204" cy="162"/>
          </a:xfrm>
        </p:grpSpPr>
        <p:sp>
          <p:nvSpPr>
            <p:cNvPr id="189733" name="Rectangle 55"/>
            <p:cNvSpPr>
              <a:spLocks noChangeArrowheads="1"/>
            </p:cNvSpPr>
            <p:nvPr/>
          </p:nvSpPr>
          <p:spPr bwMode="auto">
            <a:xfrm>
              <a:off x="3792"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34" name="Group 56"/>
            <p:cNvGrpSpPr>
              <a:grpSpLocks/>
            </p:cNvGrpSpPr>
            <p:nvPr/>
          </p:nvGrpSpPr>
          <p:grpSpPr bwMode="auto">
            <a:xfrm>
              <a:off x="3848" y="4008"/>
              <a:ext cx="88" cy="48"/>
              <a:chOff x="3844" y="3892"/>
              <a:chExt cx="88" cy="48"/>
            </a:xfrm>
          </p:grpSpPr>
          <p:sp>
            <p:nvSpPr>
              <p:cNvPr id="189737" name="Line 57"/>
              <p:cNvSpPr>
                <a:spLocks noChangeShapeType="1"/>
              </p:cNvSpPr>
              <p:nvPr/>
            </p:nvSpPr>
            <p:spPr bwMode="auto">
              <a:xfrm>
                <a:off x="3844" y="3892"/>
                <a:ext cx="48" cy="48"/>
              </a:xfrm>
              <a:prstGeom prst="line">
                <a:avLst/>
              </a:prstGeom>
              <a:noFill/>
              <a:ln w="19050">
                <a:solidFill>
                  <a:schemeClr val="tx1"/>
                </a:solidFill>
                <a:round/>
                <a:headEnd/>
                <a:tailEnd/>
              </a:ln>
            </p:spPr>
            <p:txBody>
              <a:bodyPr/>
              <a:lstStyle/>
              <a:p>
                <a:endParaRPr lang="en-US"/>
              </a:p>
            </p:txBody>
          </p:sp>
          <p:sp>
            <p:nvSpPr>
              <p:cNvPr id="189738" name="Line 58"/>
              <p:cNvSpPr>
                <a:spLocks noChangeShapeType="1"/>
              </p:cNvSpPr>
              <p:nvPr/>
            </p:nvSpPr>
            <p:spPr bwMode="auto">
              <a:xfrm flipH="1">
                <a:off x="3884" y="3892"/>
                <a:ext cx="48" cy="48"/>
              </a:xfrm>
              <a:prstGeom prst="line">
                <a:avLst/>
              </a:prstGeom>
              <a:noFill/>
              <a:ln w="19050">
                <a:solidFill>
                  <a:schemeClr val="tx1"/>
                </a:solidFill>
                <a:round/>
                <a:headEnd/>
                <a:tailEnd/>
              </a:ln>
            </p:spPr>
            <p:txBody>
              <a:bodyPr/>
              <a:lstStyle/>
              <a:p>
                <a:endParaRPr lang="en-US"/>
              </a:p>
            </p:txBody>
          </p:sp>
        </p:grpSp>
        <p:sp>
          <p:nvSpPr>
            <p:cNvPr id="189735" name="Text Box 59"/>
            <p:cNvSpPr txBox="1">
              <a:spLocks noChangeArrowheads="1"/>
            </p:cNvSpPr>
            <p:nvPr/>
          </p:nvSpPr>
          <p:spPr bwMode="auto">
            <a:xfrm>
              <a:off x="3804" y="4030"/>
              <a:ext cx="169" cy="116"/>
            </a:xfrm>
            <a:prstGeom prst="rect">
              <a:avLst/>
            </a:prstGeom>
            <a:noFill/>
            <a:ln w="9525">
              <a:noFill/>
              <a:miter lim="800000"/>
              <a:headEnd/>
              <a:tailEnd/>
            </a:ln>
          </p:spPr>
          <p:txBody>
            <a:bodyPr wrap="none">
              <a:spAutoFit/>
            </a:bodyPr>
            <a:lstStyle/>
            <a:p>
              <a:r>
                <a:rPr lang="en-US" sz="600"/>
                <a:t>MI</a:t>
              </a:r>
            </a:p>
          </p:txBody>
        </p:sp>
        <p:sp>
          <p:nvSpPr>
            <p:cNvPr id="189736" name="Line 60"/>
            <p:cNvSpPr>
              <a:spLocks noChangeShapeType="1"/>
            </p:cNvSpPr>
            <p:nvPr/>
          </p:nvSpPr>
          <p:spPr bwMode="auto">
            <a:xfrm flipV="1">
              <a:off x="3892" y="3992"/>
              <a:ext cx="0" cy="48"/>
            </a:xfrm>
            <a:prstGeom prst="line">
              <a:avLst/>
            </a:prstGeom>
            <a:noFill/>
            <a:ln w="9525">
              <a:solidFill>
                <a:schemeClr val="tx1"/>
              </a:solidFill>
              <a:round/>
              <a:headEnd/>
              <a:tailEnd type="triangle" w="sm" len="sm"/>
            </a:ln>
          </p:spPr>
          <p:txBody>
            <a:bodyPr/>
            <a:lstStyle/>
            <a:p>
              <a:endParaRPr lang="en-US"/>
            </a:p>
          </p:txBody>
        </p:sp>
      </p:grpSp>
      <p:grpSp>
        <p:nvGrpSpPr>
          <p:cNvPr id="189459" name="Group 61"/>
          <p:cNvGrpSpPr>
            <a:grpSpLocks/>
          </p:cNvGrpSpPr>
          <p:nvPr/>
        </p:nvGrpSpPr>
        <p:grpSpPr bwMode="auto">
          <a:xfrm>
            <a:off x="7448550" y="5857875"/>
            <a:ext cx="323850" cy="257175"/>
            <a:chOff x="3696" y="3840"/>
            <a:chExt cx="204" cy="162"/>
          </a:xfrm>
        </p:grpSpPr>
        <p:sp>
          <p:nvSpPr>
            <p:cNvPr id="189728" name="Rectangle 62"/>
            <p:cNvSpPr>
              <a:spLocks noChangeArrowheads="1"/>
            </p:cNvSpPr>
            <p:nvPr/>
          </p:nvSpPr>
          <p:spPr bwMode="auto">
            <a:xfrm>
              <a:off x="3696" y="384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729" name="Group 63"/>
            <p:cNvGrpSpPr>
              <a:grpSpLocks/>
            </p:cNvGrpSpPr>
            <p:nvPr/>
          </p:nvGrpSpPr>
          <p:grpSpPr bwMode="auto">
            <a:xfrm>
              <a:off x="3752" y="3864"/>
              <a:ext cx="88" cy="48"/>
              <a:chOff x="3844" y="3892"/>
              <a:chExt cx="88" cy="48"/>
            </a:xfrm>
          </p:grpSpPr>
          <p:sp>
            <p:nvSpPr>
              <p:cNvPr id="189731" name="Line 64"/>
              <p:cNvSpPr>
                <a:spLocks noChangeShapeType="1"/>
              </p:cNvSpPr>
              <p:nvPr/>
            </p:nvSpPr>
            <p:spPr bwMode="auto">
              <a:xfrm>
                <a:off x="3844" y="3892"/>
                <a:ext cx="48" cy="48"/>
              </a:xfrm>
              <a:prstGeom prst="line">
                <a:avLst/>
              </a:prstGeom>
              <a:noFill/>
              <a:ln w="19050">
                <a:solidFill>
                  <a:schemeClr val="tx1"/>
                </a:solidFill>
                <a:round/>
                <a:headEnd/>
                <a:tailEnd/>
              </a:ln>
            </p:spPr>
            <p:txBody>
              <a:bodyPr/>
              <a:lstStyle/>
              <a:p>
                <a:endParaRPr lang="en-US"/>
              </a:p>
            </p:txBody>
          </p:sp>
          <p:sp>
            <p:nvSpPr>
              <p:cNvPr id="189732" name="Line 65"/>
              <p:cNvSpPr>
                <a:spLocks noChangeShapeType="1"/>
              </p:cNvSpPr>
              <p:nvPr/>
            </p:nvSpPr>
            <p:spPr bwMode="auto">
              <a:xfrm flipH="1">
                <a:off x="3884" y="3892"/>
                <a:ext cx="48" cy="48"/>
              </a:xfrm>
              <a:prstGeom prst="line">
                <a:avLst/>
              </a:prstGeom>
              <a:noFill/>
              <a:ln w="19050">
                <a:solidFill>
                  <a:schemeClr val="tx1"/>
                </a:solidFill>
                <a:round/>
                <a:headEnd/>
                <a:tailEnd/>
              </a:ln>
            </p:spPr>
            <p:txBody>
              <a:bodyPr/>
              <a:lstStyle/>
              <a:p>
                <a:endParaRPr lang="en-US"/>
              </a:p>
            </p:txBody>
          </p:sp>
        </p:grpSp>
        <p:sp>
          <p:nvSpPr>
            <p:cNvPr id="189730" name="Text Box 66"/>
            <p:cNvSpPr txBox="1">
              <a:spLocks noChangeArrowheads="1"/>
            </p:cNvSpPr>
            <p:nvPr/>
          </p:nvSpPr>
          <p:spPr bwMode="auto">
            <a:xfrm>
              <a:off x="3708" y="3886"/>
              <a:ext cx="169" cy="116"/>
            </a:xfrm>
            <a:prstGeom prst="rect">
              <a:avLst/>
            </a:prstGeom>
            <a:noFill/>
            <a:ln w="9525">
              <a:noFill/>
              <a:miter lim="800000"/>
              <a:headEnd/>
              <a:tailEnd/>
            </a:ln>
          </p:spPr>
          <p:txBody>
            <a:bodyPr wrap="none">
              <a:spAutoFit/>
            </a:bodyPr>
            <a:lstStyle/>
            <a:p>
              <a:r>
                <a:rPr lang="en-US" sz="600"/>
                <a:t>MI</a:t>
              </a:r>
            </a:p>
          </p:txBody>
        </p:sp>
      </p:grpSp>
      <p:sp>
        <p:nvSpPr>
          <p:cNvPr id="189460" name="Text Box 67"/>
          <p:cNvSpPr txBox="1">
            <a:spLocks noChangeArrowheads="1"/>
          </p:cNvSpPr>
          <p:nvPr/>
        </p:nvSpPr>
        <p:spPr bwMode="auto">
          <a:xfrm>
            <a:off x="7388225" y="4603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AIR STRIKE-BOMB</a:t>
            </a:r>
            <a:endParaRPr lang="en-US" sz="1000" b="1"/>
          </a:p>
        </p:txBody>
      </p:sp>
      <p:grpSp>
        <p:nvGrpSpPr>
          <p:cNvPr id="189461" name="Group 68"/>
          <p:cNvGrpSpPr>
            <a:grpSpLocks/>
          </p:cNvGrpSpPr>
          <p:nvPr/>
        </p:nvGrpSpPr>
        <p:grpSpPr bwMode="auto">
          <a:xfrm rot="2359004">
            <a:off x="7540625" y="504825"/>
            <a:ext cx="76200" cy="219075"/>
            <a:chOff x="2570" y="2646"/>
            <a:chExt cx="48" cy="138"/>
          </a:xfrm>
        </p:grpSpPr>
        <p:sp>
          <p:nvSpPr>
            <p:cNvPr id="189725" name="AutoShape 69"/>
            <p:cNvSpPr>
              <a:spLocks noChangeArrowheads="1"/>
            </p:cNvSpPr>
            <p:nvPr/>
          </p:nvSpPr>
          <p:spPr bwMode="auto">
            <a:xfrm rot="5400000" flipV="1">
              <a:off x="2546" y="2712"/>
              <a:ext cx="96" cy="48"/>
            </a:xfrm>
            <a:prstGeom prst="flowChartDisplay">
              <a:avLst/>
            </a:prstGeom>
            <a:solidFill>
              <a:srgbClr val="FF9900"/>
            </a:solidFill>
            <a:ln w="9525">
              <a:solidFill>
                <a:schemeClr val="tx1"/>
              </a:solidFill>
              <a:miter lim="800000"/>
              <a:headEnd/>
              <a:tailEnd/>
            </a:ln>
          </p:spPr>
          <p:txBody>
            <a:bodyPr wrap="none" anchor="ctr"/>
            <a:lstStyle/>
            <a:p>
              <a:endParaRPr lang="en-US"/>
            </a:p>
          </p:txBody>
        </p:sp>
        <p:sp>
          <p:nvSpPr>
            <p:cNvPr id="189726" name="Rectangle 70"/>
            <p:cNvSpPr>
              <a:spLocks noChangeArrowheads="1"/>
            </p:cNvSpPr>
            <p:nvPr/>
          </p:nvSpPr>
          <p:spPr bwMode="auto">
            <a:xfrm flipV="1">
              <a:off x="2574" y="2646"/>
              <a:ext cx="40" cy="40"/>
            </a:xfrm>
            <a:prstGeom prst="rect">
              <a:avLst/>
            </a:prstGeom>
            <a:solidFill>
              <a:srgbClr val="FF9900"/>
            </a:solidFill>
            <a:ln w="9525">
              <a:solidFill>
                <a:schemeClr val="tx1"/>
              </a:solidFill>
              <a:miter lim="800000"/>
              <a:headEnd/>
              <a:tailEnd/>
            </a:ln>
          </p:spPr>
          <p:txBody>
            <a:bodyPr wrap="none" anchor="ctr"/>
            <a:lstStyle/>
            <a:p>
              <a:endParaRPr lang="en-US"/>
            </a:p>
          </p:txBody>
        </p:sp>
        <p:sp>
          <p:nvSpPr>
            <p:cNvPr id="189727" name="Line 71"/>
            <p:cNvSpPr>
              <a:spLocks noChangeShapeType="1"/>
            </p:cNvSpPr>
            <p:nvPr/>
          </p:nvSpPr>
          <p:spPr bwMode="auto">
            <a:xfrm>
              <a:off x="2594" y="2646"/>
              <a:ext cx="0" cy="40"/>
            </a:xfrm>
            <a:prstGeom prst="line">
              <a:avLst/>
            </a:prstGeom>
            <a:noFill/>
            <a:ln w="9525">
              <a:solidFill>
                <a:schemeClr val="tx1"/>
              </a:solidFill>
              <a:round/>
              <a:headEnd/>
              <a:tailEnd/>
            </a:ln>
          </p:spPr>
          <p:txBody>
            <a:bodyPr/>
            <a:lstStyle/>
            <a:p>
              <a:endParaRPr lang="en-US"/>
            </a:p>
          </p:txBody>
        </p:sp>
      </p:grpSp>
      <p:sp>
        <p:nvSpPr>
          <p:cNvPr id="189462" name="Text Box 72"/>
          <p:cNvSpPr txBox="1">
            <a:spLocks noChangeArrowheads="1"/>
          </p:cNvSpPr>
          <p:nvPr/>
        </p:nvSpPr>
        <p:spPr bwMode="auto">
          <a:xfrm>
            <a:off x="7388225" y="7493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AIR STRIKE-MISSILE</a:t>
            </a:r>
            <a:endParaRPr lang="en-US" sz="1000" b="1"/>
          </a:p>
        </p:txBody>
      </p:sp>
      <p:grpSp>
        <p:nvGrpSpPr>
          <p:cNvPr id="189463" name="Group 73"/>
          <p:cNvGrpSpPr>
            <a:grpSpLocks/>
          </p:cNvGrpSpPr>
          <p:nvPr/>
        </p:nvGrpSpPr>
        <p:grpSpPr bwMode="auto">
          <a:xfrm rot="1946079">
            <a:off x="7493000" y="784225"/>
            <a:ext cx="76200" cy="228600"/>
            <a:chOff x="3432" y="3888"/>
            <a:chExt cx="48" cy="144"/>
          </a:xfrm>
        </p:grpSpPr>
        <p:sp>
          <p:nvSpPr>
            <p:cNvPr id="189722" name="Line 74"/>
            <p:cNvSpPr>
              <a:spLocks noChangeShapeType="1"/>
            </p:cNvSpPr>
            <p:nvPr/>
          </p:nvSpPr>
          <p:spPr bwMode="auto">
            <a:xfrm>
              <a:off x="3456" y="3888"/>
              <a:ext cx="0" cy="144"/>
            </a:xfrm>
            <a:prstGeom prst="line">
              <a:avLst/>
            </a:prstGeom>
            <a:noFill/>
            <a:ln w="19050">
              <a:solidFill>
                <a:schemeClr val="tx1"/>
              </a:solidFill>
              <a:round/>
              <a:headEnd/>
              <a:tailEnd type="triangle" w="sm" len="med"/>
            </a:ln>
          </p:spPr>
          <p:txBody>
            <a:bodyPr/>
            <a:lstStyle/>
            <a:p>
              <a:endParaRPr lang="en-US"/>
            </a:p>
          </p:txBody>
        </p:sp>
        <p:sp>
          <p:nvSpPr>
            <p:cNvPr id="189723" name="Line 75"/>
            <p:cNvSpPr>
              <a:spLocks noChangeShapeType="1"/>
            </p:cNvSpPr>
            <p:nvPr/>
          </p:nvSpPr>
          <p:spPr bwMode="auto">
            <a:xfrm>
              <a:off x="3456" y="3888"/>
              <a:ext cx="0" cy="58"/>
            </a:xfrm>
            <a:prstGeom prst="line">
              <a:avLst/>
            </a:prstGeom>
            <a:noFill/>
            <a:ln w="19050">
              <a:solidFill>
                <a:schemeClr val="tx1"/>
              </a:solidFill>
              <a:round/>
              <a:headEnd/>
              <a:tailEnd type="triangle" w="sm" len="med"/>
            </a:ln>
          </p:spPr>
          <p:txBody>
            <a:bodyPr/>
            <a:lstStyle/>
            <a:p>
              <a:endParaRPr lang="en-US"/>
            </a:p>
          </p:txBody>
        </p:sp>
        <p:sp>
          <p:nvSpPr>
            <p:cNvPr id="189724" name="Line 76"/>
            <p:cNvSpPr>
              <a:spLocks noChangeShapeType="1"/>
            </p:cNvSpPr>
            <p:nvPr/>
          </p:nvSpPr>
          <p:spPr bwMode="auto">
            <a:xfrm>
              <a:off x="3432" y="3954"/>
              <a:ext cx="48" cy="0"/>
            </a:xfrm>
            <a:prstGeom prst="line">
              <a:avLst/>
            </a:prstGeom>
            <a:noFill/>
            <a:ln w="19050">
              <a:solidFill>
                <a:schemeClr val="tx1"/>
              </a:solidFill>
              <a:round/>
              <a:headEnd/>
              <a:tailEnd/>
            </a:ln>
          </p:spPr>
          <p:txBody>
            <a:bodyPr/>
            <a:lstStyle/>
            <a:p>
              <a:endParaRPr lang="en-US"/>
            </a:p>
          </p:txBody>
        </p:sp>
      </p:grpSp>
      <p:sp>
        <p:nvSpPr>
          <p:cNvPr id="189464" name="Text Box 77"/>
          <p:cNvSpPr txBox="1">
            <a:spLocks noChangeArrowheads="1"/>
          </p:cNvSpPr>
          <p:nvPr/>
        </p:nvSpPr>
        <p:spPr bwMode="auto">
          <a:xfrm>
            <a:off x="7388225" y="10318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AIR STRIKE- AC-130</a:t>
            </a:r>
            <a:endParaRPr lang="en-US" sz="1000" b="1"/>
          </a:p>
        </p:txBody>
      </p:sp>
      <p:grpSp>
        <p:nvGrpSpPr>
          <p:cNvPr id="189465" name="Group 78"/>
          <p:cNvGrpSpPr>
            <a:grpSpLocks/>
          </p:cNvGrpSpPr>
          <p:nvPr/>
        </p:nvGrpSpPr>
        <p:grpSpPr bwMode="auto">
          <a:xfrm>
            <a:off x="7464425" y="1098550"/>
            <a:ext cx="177800" cy="171450"/>
            <a:chOff x="5872" y="2292"/>
            <a:chExt cx="112" cy="108"/>
          </a:xfrm>
        </p:grpSpPr>
        <p:grpSp>
          <p:nvGrpSpPr>
            <p:cNvPr id="189718" name="Group 79"/>
            <p:cNvGrpSpPr>
              <a:grpSpLocks/>
            </p:cNvGrpSpPr>
            <p:nvPr/>
          </p:nvGrpSpPr>
          <p:grpSpPr bwMode="auto">
            <a:xfrm rot="-8700000">
              <a:off x="5926" y="2292"/>
              <a:ext cx="58" cy="57"/>
              <a:chOff x="1008" y="2618"/>
              <a:chExt cx="96" cy="94"/>
            </a:xfrm>
          </p:grpSpPr>
          <p:sp>
            <p:nvSpPr>
              <p:cNvPr id="189720" name="AutoShape 80"/>
              <p:cNvSpPr>
                <a:spLocks noChangeArrowheads="1"/>
              </p:cNvSpPr>
              <p:nvPr/>
            </p:nvSpPr>
            <p:spPr bwMode="auto">
              <a:xfrm rot="-5400000">
                <a:off x="1009" y="2641"/>
                <a:ext cx="94" cy="47"/>
              </a:xfrm>
              <a:prstGeom prst="flowChartDelay">
                <a:avLst/>
              </a:prstGeom>
              <a:solidFill>
                <a:schemeClr val="tx2"/>
              </a:solidFill>
              <a:ln w="12700">
                <a:solidFill>
                  <a:schemeClr val="tx1"/>
                </a:solidFill>
                <a:miter lim="800000"/>
                <a:headEnd/>
                <a:tailEnd/>
              </a:ln>
            </p:spPr>
            <p:txBody>
              <a:bodyPr wrap="none" anchor="ctr"/>
              <a:lstStyle/>
              <a:p>
                <a:endParaRPr lang="en-US"/>
              </a:p>
            </p:txBody>
          </p:sp>
          <p:sp>
            <p:nvSpPr>
              <p:cNvPr id="189721" name="Line 81"/>
              <p:cNvSpPr>
                <a:spLocks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sp>
          <p:nvSpPr>
            <p:cNvPr id="189719" name="AutoShape 82"/>
            <p:cNvSpPr>
              <a:spLocks noChangeArrowheads="1"/>
            </p:cNvSpPr>
            <p:nvPr/>
          </p:nvSpPr>
          <p:spPr bwMode="auto">
            <a:xfrm rot="1500000">
              <a:off x="5872" y="2352"/>
              <a:ext cx="96" cy="48"/>
            </a:xfrm>
            <a:prstGeom prst="irregularSeal1">
              <a:avLst/>
            </a:prstGeom>
            <a:gradFill rotWithShape="0">
              <a:gsLst>
                <a:gs pos="0">
                  <a:srgbClr val="FFFF00"/>
                </a:gs>
                <a:gs pos="100000">
                  <a:srgbClr val="FF0000"/>
                </a:gs>
              </a:gsLst>
              <a:path path="shape">
                <a:fillToRect l="50000" t="50000" r="50000" b="50000"/>
              </a:path>
            </a:gradFill>
            <a:ln w="9525">
              <a:solidFill>
                <a:schemeClr val="tx1"/>
              </a:solidFill>
              <a:miter lim="800000"/>
              <a:headEnd/>
              <a:tailEnd/>
            </a:ln>
          </p:spPr>
          <p:txBody>
            <a:bodyPr wrap="none" anchor="ctr"/>
            <a:lstStyle/>
            <a:p>
              <a:endParaRPr lang="en-US"/>
            </a:p>
          </p:txBody>
        </p:sp>
      </p:grpSp>
      <p:sp>
        <p:nvSpPr>
          <p:cNvPr id="189466" name="Text Box 83"/>
          <p:cNvSpPr txBox="1">
            <a:spLocks noChangeArrowheads="1"/>
          </p:cNvSpPr>
          <p:nvPr/>
        </p:nvSpPr>
        <p:spPr bwMode="auto">
          <a:xfrm>
            <a:off x="7388225" y="13176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AIR STRIKE-DUD</a:t>
            </a:r>
            <a:endParaRPr lang="en-US" sz="1000" b="1"/>
          </a:p>
        </p:txBody>
      </p:sp>
      <p:grpSp>
        <p:nvGrpSpPr>
          <p:cNvPr id="189467" name="Group 84"/>
          <p:cNvGrpSpPr>
            <a:grpSpLocks/>
          </p:cNvGrpSpPr>
          <p:nvPr/>
        </p:nvGrpSpPr>
        <p:grpSpPr bwMode="auto">
          <a:xfrm rot="2359004">
            <a:off x="7531100" y="1362075"/>
            <a:ext cx="76200" cy="219075"/>
            <a:chOff x="2570" y="2646"/>
            <a:chExt cx="48" cy="138"/>
          </a:xfrm>
        </p:grpSpPr>
        <p:sp>
          <p:nvSpPr>
            <p:cNvPr id="189715" name="AutoShape 85"/>
            <p:cNvSpPr>
              <a:spLocks noChangeArrowheads="1"/>
            </p:cNvSpPr>
            <p:nvPr/>
          </p:nvSpPr>
          <p:spPr bwMode="auto">
            <a:xfrm rot="5400000" flipV="1">
              <a:off x="2546" y="2712"/>
              <a:ext cx="96" cy="48"/>
            </a:xfrm>
            <a:prstGeom prst="flowChartDisplay">
              <a:avLst/>
            </a:prstGeom>
            <a:solidFill>
              <a:srgbClr val="FF0000">
                <a:alpha val="50195"/>
              </a:srgbClr>
            </a:solidFill>
            <a:ln w="9525">
              <a:solidFill>
                <a:schemeClr val="tx1"/>
              </a:solidFill>
              <a:miter lim="800000"/>
              <a:headEnd/>
              <a:tailEnd/>
            </a:ln>
          </p:spPr>
          <p:txBody>
            <a:bodyPr wrap="none" anchor="ctr"/>
            <a:lstStyle/>
            <a:p>
              <a:endParaRPr lang="en-US"/>
            </a:p>
          </p:txBody>
        </p:sp>
        <p:sp>
          <p:nvSpPr>
            <p:cNvPr id="189716" name="Rectangle 86"/>
            <p:cNvSpPr>
              <a:spLocks noChangeArrowheads="1"/>
            </p:cNvSpPr>
            <p:nvPr/>
          </p:nvSpPr>
          <p:spPr bwMode="auto">
            <a:xfrm flipV="1">
              <a:off x="2574" y="2646"/>
              <a:ext cx="40" cy="40"/>
            </a:xfrm>
            <a:prstGeom prst="rect">
              <a:avLst/>
            </a:prstGeom>
            <a:solidFill>
              <a:srgbClr val="FF0000">
                <a:alpha val="50195"/>
              </a:srgbClr>
            </a:solidFill>
            <a:ln w="9525">
              <a:solidFill>
                <a:schemeClr val="tx1"/>
              </a:solidFill>
              <a:miter lim="800000"/>
              <a:headEnd/>
              <a:tailEnd/>
            </a:ln>
          </p:spPr>
          <p:txBody>
            <a:bodyPr wrap="none" anchor="ctr"/>
            <a:lstStyle/>
            <a:p>
              <a:endParaRPr lang="en-US"/>
            </a:p>
          </p:txBody>
        </p:sp>
        <p:sp>
          <p:nvSpPr>
            <p:cNvPr id="189717" name="Line 87"/>
            <p:cNvSpPr>
              <a:spLocks noChangeShapeType="1"/>
            </p:cNvSpPr>
            <p:nvPr/>
          </p:nvSpPr>
          <p:spPr bwMode="auto">
            <a:xfrm>
              <a:off x="2594" y="2646"/>
              <a:ext cx="0" cy="40"/>
            </a:xfrm>
            <a:prstGeom prst="line">
              <a:avLst/>
            </a:prstGeom>
            <a:noFill/>
            <a:ln w="9525">
              <a:solidFill>
                <a:schemeClr val="tx1"/>
              </a:solidFill>
              <a:round/>
              <a:headEnd/>
              <a:tailEnd/>
            </a:ln>
          </p:spPr>
          <p:txBody>
            <a:bodyPr/>
            <a:lstStyle/>
            <a:p>
              <a:endParaRPr lang="en-US"/>
            </a:p>
          </p:txBody>
        </p:sp>
      </p:grpSp>
      <p:sp>
        <p:nvSpPr>
          <p:cNvPr id="189468" name="Line 88"/>
          <p:cNvSpPr>
            <a:spLocks noChangeShapeType="1"/>
          </p:cNvSpPr>
          <p:nvPr/>
        </p:nvSpPr>
        <p:spPr bwMode="auto">
          <a:xfrm>
            <a:off x="4572000" y="457200"/>
            <a:ext cx="0" cy="6400800"/>
          </a:xfrm>
          <a:prstGeom prst="line">
            <a:avLst/>
          </a:prstGeom>
          <a:noFill/>
          <a:ln w="76200">
            <a:solidFill>
              <a:schemeClr val="tx1"/>
            </a:solidFill>
            <a:round/>
            <a:headEnd/>
            <a:tailEnd/>
          </a:ln>
        </p:spPr>
        <p:txBody>
          <a:bodyPr/>
          <a:lstStyle/>
          <a:p>
            <a:endParaRPr lang="en-US"/>
          </a:p>
        </p:txBody>
      </p:sp>
      <p:grpSp>
        <p:nvGrpSpPr>
          <p:cNvPr id="189469" name="Group 89"/>
          <p:cNvGrpSpPr>
            <a:grpSpLocks/>
          </p:cNvGrpSpPr>
          <p:nvPr/>
        </p:nvGrpSpPr>
        <p:grpSpPr bwMode="auto">
          <a:xfrm>
            <a:off x="7040563" y="533400"/>
            <a:ext cx="274637" cy="274638"/>
            <a:chOff x="1920" y="2832"/>
            <a:chExt cx="173" cy="173"/>
          </a:xfrm>
        </p:grpSpPr>
        <p:sp>
          <p:nvSpPr>
            <p:cNvPr id="189710" name="Oval 90"/>
            <p:cNvSpPr>
              <a:spLocks noChangeArrowheads="1"/>
            </p:cNvSpPr>
            <p:nvPr/>
          </p:nvSpPr>
          <p:spPr bwMode="auto">
            <a:xfrm>
              <a:off x="1920" y="2832"/>
              <a:ext cx="173" cy="173"/>
            </a:xfrm>
            <a:prstGeom prst="ellipse">
              <a:avLst/>
            </a:prstGeom>
            <a:solidFill>
              <a:schemeClr val="bg1"/>
            </a:solidFill>
            <a:ln w="9525">
              <a:solidFill>
                <a:schemeClr val="tx1"/>
              </a:solidFill>
              <a:round/>
              <a:headEnd/>
              <a:tailEnd/>
            </a:ln>
          </p:spPr>
          <p:txBody>
            <a:bodyPr wrap="none" anchor="ctr"/>
            <a:lstStyle/>
            <a:p>
              <a:endParaRPr lang="en-US"/>
            </a:p>
          </p:txBody>
        </p:sp>
        <p:grpSp>
          <p:nvGrpSpPr>
            <p:cNvPr id="189711" name="Group 91"/>
            <p:cNvGrpSpPr>
              <a:grpSpLocks/>
            </p:cNvGrpSpPr>
            <p:nvPr/>
          </p:nvGrpSpPr>
          <p:grpSpPr bwMode="auto">
            <a:xfrm rot="2359004">
              <a:off x="1986" y="2850"/>
              <a:ext cx="48" cy="138"/>
              <a:chOff x="2570" y="2646"/>
              <a:chExt cx="48" cy="138"/>
            </a:xfrm>
          </p:grpSpPr>
          <p:sp>
            <p:nvSpPr>
              <p:cNvPr id="189712" name="AutoShape 92"/>
              <p:cNvSpPr>
                <a:spLocks noChangeArrowheads="1"/>
              </p:cNvSpPr>
              <p:nvPr/>
            </p:nvSpPr>
            <p:spPr bwMode="auto">
              <a:xfrm rot="5400000" flipV="1">
                <a:off x="2546" y="2712"/>
                <a:ext cx="96" cy="48"/>
              </a:xfrm>
              <a:prstGeom prst="flowChartDisplay">
                <a:avLst/>
              </a:prstGeom>
              <a:solidFill>
                <a:srgbClr val="FF9900"/>
              </a:solidFill>
              <a:ln w="9525">
                <a:solidFill>
                  <a:schemeClr val="tx1"/>
                </a:solidFill>
                <a:miter lim="800000"/>
                <a:headEnd/>
                <a:tailEnd/>
              </a:ln>
            </p:spPr>
            <p:txBody>
              <a:bodyPr wrap="none" anchor="ctr"/>
              <a:lstStyle/>
              <a:p>
                <a:endParaRPr lang="en-US"/>
              </a:p>
            </p:txBody>
          </p:sp>
          <p:sp>
            <p:nvSpPr>
              <p:cNvPr id="189713" name="Rectangle 93"/>
              <p:cNvSpPr>
                <a:spLocks noChangeArrowheads="1"/>
              </p:cNvSpPr>
              <p:nvPr/>
            </p:nvSpPr>
            <p:spPr bwMode="auto">
              <a:xfrm flipV="1">
                <a:off x="2574" y="2646"/>
                <a:ext cx="40" cy="40"/>
              </a:xfrm>
              <a:prstGeom prst="rect">
                <a:avLst/>
              </a:prstGeom>
              <a:solidFill>
                <a:srgbClr val="FF9900"/>
              </a:solidFill>
              <a:ln w="9525">
                <a:solidFill>
                  <a:schemeClr val="tx1"/>
                </a:solidFill>
                <a:miter lim="800000"/>
                <a:headEnd/>
                <a:tailEnd/>
              </a:ln>
            </p:spPr>
            <p:txBody>
              <a:bodyPr wrap="none" anchor="ctr"/>
              <a:lstStyle/>
              <a:p>
                <a:endParaRPr lang="en-US"/>
              </a:p>
            </p:txBody>
          </p:sp>
          <p:sp>
            <p:nvSpPr>
              <p:cNvPr id="189714" name="Line 94"/>
              <p:cNvSpPr>
                <a:spLocks noChangeShapeType="1"/>
              </p:cNvSpPr>
              <p:nvPr/>
            </p:nvSpPr>
            <p:spPr bwMode="auto">
              <a:xfrm>
                <a:off x="2594" y="2646"/>
                <a:ext cx="0" cy="40"/>
              </a:xfrm>
              <a:prstGeom prst="line">
                <a:avLst/>
              </a:prstGeom>
              <a:noFill/>
              <a:ln w="9525">
                <a:solidFill>
                  <a:schemeClr val="tx1"/>
                </a:solidFill>
                <a:round/>
                <a:headEnd/>
                <a:tailEnd/>
              </a:ln>
            </p:spPr>
            <p:txBody>
              <a:bodyPr/>
              <a:lstStyle/>
              <a:p>
                <a:endParaRPr lang="en-US"/>
              </a:p>
            </p:txBody>
          </p:sp>
        </p:grpSp>
      </p:grpSp>
      <p:grpSp>
        <p:nvGrpSpPr>
          <p:cNvPr id="189470" name="Group 95"/>
          <p:cNvGrpSpPr>
            <a:grpSpLocks/>
          </p:cNvGrpSpPr>
          <p:nvPr/>
        </p:nvGrpSpPr>
        <p:grpSpPr bwMode="auto">
          <a:xfrm>
            <a:off x="7040563" y="838200"/>
            <a:ext cx="274637" cy="274638"/>
            <a:chOff x="2179" y="3091"/>
            <a:chExt cx="173" cy="173"/>
          </a:xfrm>
        </p:grpSpPr>
        <p:sp>
          <p:nvSpPr>
            <p:cNvPr id="189705" name="Oval 96"/>
            <p:cNvSpPr>
              <a:spLocks noChangeArrowheads="1"/>
            </p:cNvSpPr>
            <p:nvPr/>
          </p:nvSpPr>
          <p:spPr bwMode="auto">
            <a:xfrm>
              <a:off x="2179" y="3091"/>
              <a:ext cx="173" cy="173"/>
            </a:xfrm>
            <a:prstGeom prst="ellipse">
              <a:avLst/>
            </a:prstGeom>
            <a:solidFill>
              <a:schemeClr val="bg1"/>
            </a:solidFill>
            <a:ln w="9525">
              <a:solidFill>
                <a:schemeClr val="tx1"/>
              </a:solidFill>
              <a:round/>
              <a:headEnd/>
              <a:tailEnd/>
            </a:ln>
          </p:spPr>
          <p:txBody>
            <a:bodyPr wrap="none" anchor="ctr"/>
            <a:lstStyle/>
            <a:p>
              <a:endParaRPr lang="en-US"/>
            </a:p>
          </p:txBody>
        </p:sp>
        <p:grpSp>
          <p:nvGrpSpPr>
            <p:cNvPr id="189706" name="Group 97"/>
            <p:cNvGrpSpPr>
              <a:grpSpLocks/>
            </p:cNvGrpSpPr>
            <p:nvPr/>
          </p:nvGrpSpPr>
          <p:grpSpPr bwMode="auto">
            <a:xfrm rot="1946079">
              <a:off x="2244" y="3108"/>
              <a:ext cx="48" cy="144"/>
              <a:chOff x="3432" y="3888"/>
              <a:chExt cx="48" cy="144"/>
            </a:xfrm>
          </p:grpSpPr>
          <p:sp>
            <p:nvSpPr>
              <p:cNvPr id="189707" name="Line 98"/>
              <p:cNvSpPr>
                <a:spLocks noChangeShapeType="1"/>
              </p:cNvSpPr>
              <p:nvPr/>
            </p:nvSpPr>
            <p:spPr bwMode="auto">
              <a:xfrm>
                <a:off x="3456" y="3888"/>
                <a:ext cx="0" cy="144"/>
              </a:xfrm>
              <a:prstGeom prst="line">
                <a:avLst/>
              </a:prstGeom>
              <a:noFill/>
              <a:ln w="19050">
                <a:solidFill>
                  <a:schemeClr val="tx1"/>
                </a:solidFill>
                <a:round/>
                <a:headEnd/>
                <a:tailEnd type="triangle" w="sm" len="med"/>
              </a:ln>
            </p:spPr>
            <p:txBody>
              <a:bodyPr/>
              <a:lstStyle/>
              <a:p>
                <a:endParaRPr lang="en-US"/>
              </a:p>
            </p:txBody>
          </p:sp>
          <p:sp>
            <p:nvSpPr>
              <p:cNvPr id="189708" name="Line 99"/>
              <p:cNvSpPr>
                <a:spLocks noChangeShapeType="1"/>
              </p:cNvSpPr>
              <p:nvPr/>
            </p:nvSpPr>
            <p:spPr bwMode="auto">
              <a:xfrm>
                <a:off x="3456" y="3888"/>
                <a:ext cx="0" cy="58"/>
              </a:xfrm>
              <a:prstGeom prst="line">
                <a:avLst/>
              </a:prstGeom>
              <a:noFill/>
              <a:ln w="19050">
                <a:solidFill>
                  <a:schemeClr val="tx1"/>
                </a:solidFill>
                <a:round/>
                <a:headEnd/>
                <a:tailEnd type="triangle" w="sm" len="med"/>
              </a:ln>
            </p:spPr>
            <p:txBody>
              <a:bodyPr/>
              <a:lstStyle/>
              <a:p>
                <a:endParaRPr lang="en-US"/>
              </a:p>
            </p:txBody>
          </p:sp>
          <p:sp>
            <p:nvSpPr>
              <p:cNvPr id="189709" name="Line 100"/>
              <p:cNvSpPr>
                <a:spLocks noChangeShapeType="1"/>
              </p:cNvSpPr>
              <p:nvPr/>
            </p:nvSpPr>
            <p:spPr bwMode="auto">
              <a:xfrm>
                <a:off x="3432" y="3954"/>
                <a:ext cx="48" cy="0"/>
              </a:xfrm>
              <a:prstGeom prst="line">
                <a:avLst/>
              </a:prstGeom>
              <a:noFill/>
              <a:ln w="19050">
                <a:solidFill>
                  <a:schemeClr val="tx1"/>
                </a:solidFill>
                <a:round/>
                <a:headEnd/>
                <a:tailEnd/>
              </a:ln>
            </p:spPr>
            <p:txBody>
              <a:bodyPr/>
              <a:lstStyle/>
              <a:p>
                <a:endParaRPr lang="en-US"/>
              </a:p>
            </p:txBody>
          </p:sp>
        </p:grpSp>
      </p:grpSp>
      <p:grpSp>
        <p:nvGrpSpPr>
          <p:cNvPr id="189471" name="Group 101"/>
          <p:cNvGrpSpPr>
            <a:grpSpLocks/>
          </p:cNvGrpSpPr>
          <p:nvPr/>
        </p:nvGrpSpPr>
        <p:grpSpPr bwMode="auto">
          <a:xfrm rot="2359004">
            <a:off x="6811963" y="541338"/>
            <a:ext cx="76200" cy="219075"/>
            <a:chOff x="2570" y="2646"/>
            <a:chExt cx="48" cy="138"/>
          </a:xfrm>
        </p:grpSpPr>
        <p:sp>
          <p:nvSpPr>
            <p:cNvPr id="189702" name="AutoShape 102"/>
            <p:cNvSpPr>
              <a:spLocks noChangeArrowheads="1"/>
            </p:cNvSpPr>
            <p:nvPr/>
          </p:nvSpPr>
          <p:spPr bwMode="auto">
            <a:xfrm rot="5400000" flipV="1">
              <a:off x="2546" y="2712"/>
              <a:ext cx="96" cy="48"/>
            </a:xfrm>
            <a:prstGeom prst="flowChartDisplay">
              <a:avLst/>
            </a:prstGeom>
            <a:solidFill>
              <a:srgbClr val="FF9900"/>
            </a:solidFill>
            <a:ln w="9525">
              <a:solidFill>
                <a:schemeClr val="tx1"/>
              </a:solidFill>
              <a:miter lim="800000"/>
              <a:headEnd/>
              <a:tailEnd/>
            </a:ln>
          </p:spPr>
          <p:txBody>
            <a:bodyPr vert="eaVert" wrap="none" anchor="ctr"/>
            <a:lstStyle/>
            <a:p>
              <a:pPr algn="ctr"/>
              <a:r>
                <a:rPr lang="en-US" sz="900" b="1"/>
                <a:t>1</a:t>
              </a:r>
            </a:p>
          </p:txBody>
        </p:sp>
        <p:sp>
          <p:nvSpPr>
            <p:cNvPr id="189703" name="Rectangle 103"/>
            <p:cNvSpPr>
              <a:spLocks noChangeArrowheads="1"/>
            </p:cNvSpPr>
            <p:nvPr/>
          </p:nvSpPr>
          <p:spPr bwMode="auto">
            <a:xfrm flipV="1">
              <a:off x="2574" y="2646"/>
              <a:ext cx="40" cy="40"/>
            </a:xfrm>
            <a:prstGeom prst="rect">
              <a:avLst/>
            </a:prstGeom>
            <a:solidFill>
              <a:srgbClr val="FF9900"/>
            </a:solidFill>
            <a:ln w="9525">
              <a:solidFill>
                <a:schemeClr val="tx1"/>
              </a:solidFill>
              <a:miter lim="800000"/>
              <a:headEnd/>
              <a:tailEnd/>
            </a:ln>
          </p:spPr>
          <p:txBody>
            <a:bodyPr wrap="none" anchor="ctr"/>
            <a:lstStyle/>
            <a:p>
              <a:endParaRPr lang="en-US"/>
            </a:p>
          </p:txBody>
        </p:sp>
        <p:sp>
          <p:nvSpPr>
            <p:cNvPr id="189704" name="Line 104"/>
            <p:cNvSpPr>
              <a:spLocks noChangeShapeType="1"/>
            </p:cNvSpPr>
            <p:nvPr/>
          </p:nvSpPr>
          <p:spPr bwMode="auto">
            <a:xfrm>
              <a:off x="2594" y="2646"/>
              <a:ext cx="0" cy="40"/>
            </a:xfrm>
            <a:prstGeom prst="line">
              <a:avLst/>
            </a:prstGeom>
            <a:noFill/>
            <a:ln w="9525">
              <a:solidFill>
                <a:schemeClr val="tx1"/>
              </a:solidFill>
              <a:round/>
              <a:headEnd/>
              <a:tailEnd/>
            </a:ln>
          </p:spPr>
          <p:txBody>
            <a:bodyPr/>
            <a:lstStyle/>
            <a:p>
              <a:endParaRPr lang="en-US"/>
            </a:p>
          </p:txBody>
        </p:sp>
      </p:grpSp>
      <p:grpSp>
        <p:nvGrpSpPr>
          <p:cNvPr id="189472" name="Group 105"/>
          <p:cNvGrpSpPr>
            <a:grpSpLocks/>
          </p:cNvGrpSpPr>
          <p:nvPr/>
        </p:nvGrpSpPr>
        <p:grpSpPr bwMode="auto">
          <a:xfrm rot="2359004">
            <a:off x="6811963" y="1371600"/>
            <a:ext cx="76200" cy="219075"/>
            <a:chOff x="2570" y="2646"/>
            <a:chExt cx="48" cy="138"/>
          </a:xfrm>
        </p:grpSpPr>
        <p:sp>
          <p:nvSpPr>
            <p:cNvPr id="189699" name="AutoShape 106"/>
            <p:cNvSpPr>
              <a:spLocks noChangeArrowheads="1"/>
            </p:cNvSpPr>
            <p:nvPr/>
          </p:nvSpPr>
          <p:spPr bwMode="auto">
            <a:xfrm rot="5400000" flipV="1">
              <a:off x="2546" y="2712"/>
              <a:ext cx="96" cy="48"/>
            </a:xfrm>
            <a:prstGeom prst="flowChartDisplay">
              <a:avLst/>
            </a:prstGeom>
            <a:solidFill>
              <a:srgbClr val="FF0000">
                <a:alpha val="50195"/>
              </a:srgbClr>
            </a:solidFill>
            <a:ln w="9525">
              <a:solidFill>
                <a:schemeClr val="tx1"/>
              </a:solidFill>
              <a:miter lim="800000"/>
              <a:headEnd/>
              <a:tailEnd/>
            </a:ln>
          </p:spPr>
          <p:txBody>
            <a:bodyPr vert="eaVert" wrap="none" anchor="ctr"/>
            <a:lstStyle/>
            <a:p>
              <a:pPr algn="ctr"/>
              <a:r>
                <a:rPr lang="en-US" sz="900" b="1"/>
                <a:t>1</a:t>
              </a:r>
            </a:p>
          </p:txBody>
        </p:sp>
        <p:sp>
          <p:nvSpPr>
            <p:cNvPr id="189700" name="Rectangle 107"/>
            <p:cNvSpPr>
              <a:spLocks noChangeArrowheads="1"/>
            </p:cNvSpPr>
            <p:nvPr/>
          </p:nvSpPr>
          <p:spPr bwMode="auto">
            <a:xfrm flipV="1">
              <a:off x="2574" y="2646"/>
              <a:ext cx="40" cy="40"/>
            </a:xfrm>
            <a:prstGeom prst="rect">
              <a:avLst/>
            </a:prstGeom>
            <a:solidFill>
              <a:srgbClr val="FF0000">
                <a:alpha val="50195"/>
              </a:srgbClr>
            </a:solidFill>
            <a:ln w="9525">
              <a:solidFill>
                <a:schemeClr val="tx1"/>
              </a:solidFill>
              <a:miter lim="800000"/>
              <a:headEnd/>
              <a:tailEnd/>
            </a:ln>
          </p:spPr>
          <p:txBody>
            <a:bodyPr wrap="none" anchor="ctr"/>
            <a:lstStyle/>
            <a:p>
              <a:endParaRPr lang="en-US"/>
            </a:p>
          </p:txBody>
        </p:sp>
        <p:sp>
          <p:nvSpPr>
            <p:cNvPr id="189701" name="Line 108"/>
            <p:cNvSpPr>
              <a:spLocks noChangeShapeType="1"/>
            </p:cNvSpPr>
            <p:nvPr/>
          </p:nvSpPr>
          <p:spPr bwMode="auto">
            <a:xfrm>
              <a:off x="2594" y="2646"/>
              <a:ext cx="0" cy="40"/>
            </a:xfrm>
            <a:prstGeom prst="line">
              <a:avLst/>
            </a:prstGeom>
            <a:noFill/>
            <a:ln w="9525">
              <a:solidFill>
                <a:schemeClr val="tx1"/>
              </a:solidFill>
              <a:round/>
              <a:headEnd/>
              <a:tailEnd/>
            </a:ln>
          </p:spPr>
          <p:txBody>
            <a:bodyPr/>
            <a:lstStyle/>
            <a:p>
              <a:endParaRPr lang="en-US"/>
            </a:p>
          </p:txBody>
        </p:sp>
      </p:grpSp>
      <p:grpSp>
        <p:nvGrpSpPr>
          <p:cNvPr id="189473" name="Group 109"/>
          <p:cNvGrpSpPr>
            <a:grpSpLocks/>
          </p:cNvGrpSpPr>
          <p:nvPr/>
        </p:nvGrpSpPr>
        <p:grpSpPr bwMode="auto">
          <a:xfrm rot="-3494431">
            <a:off x="6769100" y="957263"/>
            <a:ext cx="314325" cy="76200"/>
            <a:chOff x="4096" y="768"/>
            <a:chExt cx="198" cy="48"/>
          </a:xfrm>
        </p:grpSpPr>
        <p:sp>
          <p:nvSpPr>
            <p:cNvPr id="189696" name="AutoShape 110"/>
            <p:cNvSpPr>
              <a:spLocks noChangeArrowheads="1"/>
            </p:cNvSpPr>
            <p:nvPr/>
          </p:nvSpPr>
          <p:spPr bwMode="auto">
            <a:xfrm rot="5400000">
              <a:off x="4246" y="768"/>
              <a:ext cx="48" cy="48"/>
            </a:xfrm>
            <a:custGeom>
              <a:avLst/>
              <a:gdLst>
                <a:gd name="T0" fmla="*/ 42 w 21600"/>
                <a:gd name="T1" fmla="*/ 24 h 21600"/>
                <a:gd name="T2" fmla="*/ 24 w 21600"/>
                <a:gd name="T3" fmla="*/ 48 h 21600"/>
                <a:gd name="T4" fmla="*/ 6 w 21600"/>
                <a:gd name="T5" fmla="*/ 24 h 21600"/>
                <a:gd name="T6" fmla="*/ 24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000000"/>
            </a:solidFill>
            <a:ln w="9525">
              <a:solidFill>
                <a:schemeClr val="tx1"/>
              </a:solidFill>
              <a:miter lim="800000"/>
              <a:headEnd/>
              <a:tailEnd/>
            </a:ln>
          </p:spPr>
          <p:txBody>
            <a:bodyPr wrap="none" anchor="ctr"/>
            <a:lstStyle/>
            <a:p>
              <a:endParaRPr lang="en-US"/>
            </a:p>
          </p:txBody>
        </p:sp>
        <p:sp>
          <p:nvSpPr>
            <p:cNvPr id="189697" name="Oval 111"/>
            <p:cNvSpPr>
              <a:spLocks noChangeArrowheads="1"/>
            </p:cNvSpPr>
            <p:nvPr/>
          </p:nvSpPr>
          <p:spPr bwMode="auto">
            <a:xfrm>
              <a:off x="4096" y="778"/>
              <a:ext cx="96" cy="29"/>
            </a:xfrm>
            <a:prstGeom prst="ellipse">
              <a:avLst/>
            </a:prstGeom>
            <a:solidFill>
              <a:schemeClr val="tx1"/>
            </a:solidFill>
            <a:ln w="9525">
              <a:solidFill>
                <a:schemeClr val="tx1"/>
              </a:solidFill>
              <a:round/>
              <a:headEnd/>
              <a:tailEnd/>
            </a:ln>
          </p:spPr>
          <p:txBody>
            <a:bodyPr wrap="none" anchor="ctr"/>
            <a:lstStyle/>
            <a:p>
              <a:endParaRPr lang="en-US"/>
            </a:p>
          </p:txBody>
        </p:sp>
        <p:sp>
          <p:nvSpPr>
            <p:cNvPr id="189698" name="AutoShape 112"/>
            <p:cNvSpPr>
              <a:spLocks noChangeArrowheads="1"/>
            </p:cNvSpPr>
            <p:nvPr/>
          </p:nvSpPr>
          <p:spPr bwMode="auto">
            <a:xfrm>
              <a:off x="4128" y="778"/>
              <a:ext cx="144" cy="29"/>
            </a:xfrm>
            <a:prstGeom prst="roundRect">
              <a:avLst>
                <a:gd name="adj" fmla="val 16667"/>
              </a:avLst>
            </a:prstGeom>
            <a:solidFill>
              <a:srgbClr val="000000"/>
            </a:solidFill>
            <a:ln w="9525">
              <a:solidFill>
                <a:schemeClr val="tx1"/>
              </a:solidFill>
              <a:round/>
              <a:headEnd/>
              <a:tailEnd/>
            </a:ln>
          </p:spPr>
          <p:txBody>
            <a:bodyPr wrap="none" anchor="ctr"/>
            <a:lstStyle/>
            <a:p>
              <a:endParaRPr lang="en-US"/>
            </a:p>
          </p:txBody>
        </p:sp>
      </p:grpSp>
      <p:grpSp>
        <p:nvGrpSpPr>
          <p:cNvPr id="189474" name="Group 113"/>
          <p:cNvGrpSpPr>
            <a:grpSpLocks/>
          </p:cNvGrpSpPr>
          <p:nvPr/>
        </p:nvGrpSpPr>
        <p:grpSpPr bwMode="auto">
          <a:xfrm rot="1934998">
            <a:off x="6735763" y="838200"/>
            <a:ext cx="76200" cy="314325"/>
            <a:chOff x="4437" y="1029"/>
            <a:chExt cx="48" cy="198"/>
          </a:xfrm>
        </p:grpSpPr>
        <p:sp>
          <p:nvSpPr>
            <p:cNvPr id="189693" name="AutoShape 114"/>
            <p:cNvSpPr>
              <a:spLocks noChangeArrowheads="1"/>
            </p:cNvSpPr>
            <p:nvPr/>
          </p:nvSpPr>
          <p:spPr bwMode="auto">
            <a:xfrm>
              <a:off x="4437" y="1029"/>
              <a:ext cx="48" cy="48"/>
            </a:xfrm>
            <a:custGeom>
              <a:avLst/>
              <a:gdLst>
                <a:gd name="T0" fmla="*/ 42 w 21600"/>
                <a:gd name="T1" fmla="*/ 24 h 21600"/>
                <a:gd name="T2" fmla="*/ 24 w 21600"/>
                <a:gd name="T3" fmla="*/ 48 h 21600"/>
                <a:gd name="T4" fmla="*/ 6 w 21600"/>
                <a:gd name="T5" fmla="*/ 24 h 21600"/>
                <a:gd name="T6" fmla="*/ 24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rgbClr val="000000"/>
            </a:solidFill>
            <a:ln w="9525">
              <a:solidFill>
                <a:schemeClr val="tx1"/>
              </a:solidFill>
              <a:miter lim="800000"/>
              <a:headEnd/>
              <a:tailEnd/>
            </a:ln>
          </p:spPr>
          <p:txBody>
            <a:bodyPr wrap="none" anchor="ctr"/>
            <a:lstStyle/>
            <a:p>
              <a:endParaRPr lang="en-US"/>
            </a:p>
          </p:txBody>
        </p:sp>
        <p:sp>
          <p:nvSpPr>
            <p:cNvPr id="189694" name="Oval 115"/>
            <p:cNvSpPr>
              <a:spLocks noChangeArrowheads="1"/>
            </p:cNvSpPr>
            <p:nvPr/>
          </p:nvSpPr>
          <p:spPr bwMode="auto">
            <a:xfrm rot="-5400000">
              <a:off x="4414" y="1164"/>
              <a:ext cx="96" cy="29"/>
            </a:xfrm>
            <a:prstGeom prst="ellipse">
              <a:avLst/>
            </a:prstGeom>
            <a:solidFill>
              <a:schemeClr val="tx1"/>
            </a:solidFill>
            <a:ln w="9525">
              <a:solidFill>
                <a:schemeClr val="tx1"/>
              </a:solidFill>
              <a:round/>
              <a:headEnd/>
              <a:tailEnd/>
            </a:ln>
          </p:spPr>
          <p:txBody>
            <a:bodyPr wrap="none" anchor="ctr"/>
            <a:lstStyle/>
            <a:p>
              <a:endParaRPr lang="en-US"/>
            </a:p>
          </p:txBody>
        </p:sp>
        <p:sp>
          <p:nvSpPr>
            <p:cNvPr id="189695" name="AutoShape 116"/>
            <p:cNvSpPr>
              <a:spLocks noChangeArrowheads="1"/>
            </p:cNvSpPr>
            <p:nvPr/>
          </p:nvSpPr>
          <p:spPr bwMode="auto">
            <a:xfrm rot="-5400000">
              <a:off x="4390" y="1108"/>
              <a:ext cx="144" cy="29"/>
            </a:xfrm>
            <a:prstGeom prst="roundRect">
              <a:avLst>
                <a:gd name="adj" fmla="val 16667"/>
              </a:avLst>
            </a:prstGeom>
            <a:solidFill>
              <a:srgbClr val="000000"/>
            </a:solidFill>
            <a:ln w="9525">
              <a:solidFill>
                <a:schemeClr val="tx1"/>
              </a:solidFill>
              <a:round/>
              <a:headEnd/>
              <a:tailEnd/>
            </a:ln>
          </p:spPr>
          <p:txBody>
            <a:bodyPr vert="eaVert" wrap="none" anchor="ctr"/>
            <a:lstStyle/>
            <a:p>
              <a:pPr algn="ctr"/>
              <a:r>
                <a:rPr lang="en-US" sz="800" b="1">
                  <a:solidFill>
                    <a:schemeClr val="bg1"/>
                  </a:solidFill>
                </a:rPr>
                <a:t>3</a:t>
              </a:r>
            </a:p>
          </p:txBody>
        </p:sp>
      </p:grpSp>
      <p:grpSp>
        <p:nvGrpSpPr>
          <p:cNvPr id="189475" name="Group 117"/>
          <p:cNvGrpSpPr>
            <a:grpSpLocks/>
          </p:cNvGrpSpPr>
          <p:nvPr/>
        </p:nvGrpSpPr>
        <p:grpSpPr bwMode="auto">
          <a:xfrm>
            <a:off x="6561138" y="838200"/>
            <a:ext cx="174625" cy="293688"/>
            <a:chOff x="4062" y="1823"/>
            <a:chExt cx="110" cy="185"/>
          </a:xfrm>
        </p:grpSpPr>
        <p:sp>
          <p:nvSpPr>
            <p:cNvPr id="189690" name="AutoShape 118"/>
            <p:cNvSpPr>
              <a:spLocks noChangeArrowheads="1"/>
            </p:cNvSpPr>
            <p:nvPr/>
          </p:nvSpPr>
          <p:spPr bwMode="auto">
            <a:xfrm rot="1934998">
              <a:off x="4124" y="1823"/>
              <a:ext cx="48" cy="48"/>
            </a:xfrm>
            <a:custGeom>
              <a:avLst/>
              <a:gdLst>
                <a:gd name="T0" fmla="*/ 42 w 21600"/>
                <a:gd name="T1" fmla="*/ 24 h 21600"/>
                <a:gd name="T2" fmla="*/ 24 w 21600"/>
                <a:gd name="T3" fmla="*/ 48 h 21600"/>
                <a:gd name="T4" fmla="*/ 6 w 21600"/>
                <a:gd name="T5" fmla="*/ 24 h 21600"/>
                <a:gd name="T6" fmla="*/ 24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89691" name="Oval 119"/>
            <p:cNvSpPr>
              <a:spLocks noChangeArrowheads="1"/>
            </p:cNvSpPr>
            <p:nvPr/>
          </p:nvSpPr>
          <p:spPr bwMode="auto">
            <a:xfrm rot="-3465002">
              <a:off x="4029" y="1945"/>
              <a:ext cx="96" cy="29"/>
            </a:xfrm>
            <a:prstGeom prst="ellipse">
              <a:avLst/>
            </a:prstGeom>
            <a:solidFill>
              <a:schemeClr val="tx1"/>
            </a:solidFill>
            <a:ln w="9525">
              <a:solidFill>
                <a:schemeClr val="tx1"/>
              </a:solidFill>
              <a:round/>
              <a:headEnd/>
              <a:tailEnd/>
            </a:ln>
          </p:spPr>
          <p:txBody>
            <a:bodyPr wrap="none" anchor="ctr"/>
            <a:lstStyle/>
            <a:p>
              <a:endParaRPr lang="en-US"/>
            </a:p>
          </p:txBody>
        </p:sp>
        <p:sp>
          <p:nvSpPr>
            <p:cNvPr id="189692" name="AutoShape 120"/>
            <p:cNvSpPr>
              <a:spLocks noChangeArrowheads="1"/>
            </p:cNvSpPr>
            <p:nvPr/>
          </p:nvSpPr>
          <p:spPr bwMode="auto">
            <a:xfrm rot="-3465002">
              <a:off x="4035" y="1898"/>
              <a:ext cx="144" cy="29"/>
            </a:xfrm>
            <a:prstGeom prst="roundRect">
              <a:avLst>
                <a:gd name="adj" fmla="val 16667"/>
              </a:avLst>
            </a:prstGeom>
            <a:solidFill>
              <a:srgbClr val="FF6600"/>
            </a:solidFill>
            <a:ln w="9525">
              <a:solidFill>
                <a:schemeClr val="tx1"/>
              </a:solidFill>
              <a:round/>
              <a:headEnd/>
              <a:tailEnd/>
            </a:ln>
          </p:spPr>
          <p:txBody>
            <a:bodyPr vert="eaVert" wrap="none" anchor="ctr"/>
            <a:lstStyle/>
            <a:p>
              <a:pPr algn="ctr"/>
              <a:r>
                <a:rPr lang="en-US" sz="800" b="1"/>
                <a:t>3</a:t>
              </a:r>
            </a:p>
          </p:txBody>
        </p:sp>
      </p:grpSp>
      <p:sp>
        <p:nvSpPr>
          <p:cNvPr id="189476" name="Text Box 121"/>
          <p:cNvSpPr txBox="1">
            <a:spLocks noChangeArrowheads="1"/>
          </p:cNvSpPr>
          <p:nvPr/>
        </p:nvSpPr>
        <p:spPr bwMode="auto">
          <a:xfrm>
            <a:off x="7391400" y="310515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DOWNED AIRCRAFT</a:t>
            </a:r>
          </a:p>
          <a:p>
            <a:pPr>
              <a:spcBef>
                <a:spcPct val="50000"/>
              </a:spcBef>
            </a:pPr>
            <a:r>
              <a:rPr lang="en-US" sz="900"/>
              <a:t>          PICKUP POINT</a:t>
            </a:r>
            <a:endParaRPr lang="en-US" sz="900" b="1"/>
          </a:p>
        </p:txBody>
      </p:sp>
      <p:sp>
        <p:nvSpPr>
          <p:cNvPr id="189477" name="Rectangle 122"/>
          <p:cNvSpPr>
            <a:spLocks noChangeArrowheads="1"/>
          </p:cNvSpPr>
          <p:nvPr/>
        </p:nvSpPr>
        <p:spPr bwMode="auto">
          <a:xfrm>
            <a:off x="7388225" y="1725613"/>
            <a:ext cx="430213" cy="387350"/>
          </a:xfrm>
          <a:prstGeom prst="rect">
            <a:avLst/>
          </a:prstGeom>
          <a:noFill/>
          <a:ln w="9525">
            <a:noFill/>
            <a:miter lim="800000"/>
            <a:headEnd/>
            <a:tailEnd/>
          </a:ln>
        </p:spPr>
        <p:txBody>
          <a:bodyPr/>
          <a:lstStyle/>
          <a:p>
            <a:endParaRPr lang="en-US"/>
          </a:p>
        </p:txBody>
      </p:sp>
      <p:sp>
        <p:nvSpPr>
          <p:cNvPr id="189478" name="Rectangle 123"/>
          <p:cNvSpPr>
            <a:spLocks noChangeArrowheads="1"/>
          </p:cNvSpPr>
          <p:nvPr/>
        </p:nvSpPr>
        <p:spPr bwMode="auto">
          <a:xfrm>
            <a:off x="7388225" y="1725613"/>
            <a:ext cx="430213" cy="387350"/>
          </a:xfrm>
          <a:prstGeom prst="rect">
            <a:avLst/>
          </a:prstGeom>
          <a:noFill/>
          <a:ln w="9525">
            <a:noFill/>
            <a:miter lim="800000"/>
            <a:headEnd/>
            <a:tailEnd/>
          </a:ln>
        </p:spPr>
        <p:txBody>
          <a:bodyPr/>
          <a:lstStyle/>
          <a:p>
            <a:endParaRPr lang="en-US"/>
          </a:p>
        </p:txBody>
      </p:sp>
      <p:sp>
        <p:nvSpPr>
          <p:cNvPr id="189479" name="Text Box 124"/>
          <p:cNvSpPr txBox="1">
            <a:spLocks noChangeArrowheads="1"/>
          </p:cNvSpPr>
          <p:nvPr/>
        </p:nvSpPr>
        <p:spPr bwMode="auto">
          <a:xfrm>
            <a:off x="7391400" y="1600200"/>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AVIATION AXIS</a:t>
            </a:r>
          </a:p>
        </p:txBody>
      </p:sp>
      <p:sp>
        <p:nvSpPr>
          <p:cNvPr id="189480" name="Text Box 125"/>
          <p:cNvSpPr txBox="1">
            <a:spLocks noChangeArrowheads="1"/>
          </p:cNvSpPr>
          <p:nvPr/>
        </p:nvSpPr>
        <p:spPr bwMode="auto">
          <a:xfrm>
            <a:off x="7391400" y="2349500"/>
            <a:ext cx="1752600" cy="746125"/>
          </a:xfrm>
          <a:prstGeom prst="rect">
            <a:avLst/>
          </a:prstGeom>
          <a:solidFill>
            <a:schemeClr val="bg1"/>
          </a:solidFill>
          <a:ln w="38100">
            <a:solidFill>
              <a:schemeClr val="tx1"/>
            </a:solidFill>
            <a:miter lim="800000"/>
            <a:headEnd/>
            <a:tailEnd/>
          </a:ln>
        </p:spPr>
        <p:txBody>
          <a:bodyPr anchor="b"/>
          <a:lstStyle/>
          <a:p>
            <a:pPr algn="ctr">
              <a:spcBef>
                <a:spcPct val="50000"/>
              </a:spcBef>
            </a:pPr>
            <a:r>
              <a:rPr lang="en-US" sz="800"/>
              <a:t>AVIATION AXIS - TURNING</a:t>
            </a:r>
          </a:p>
        </p:txBody>
      </p:sp>
      <p:sp>
        <p:nvSpPr>
          <p:cNvPr id="189481" name="Freeform 126"/>
          <p:cNvSpPr>
            <a:spLocks noChangeAspect="1"/>
          </p:cNvSpPr>
          <p:nvPr/>
        </p:nvSpPr>
        <p:spPr bwMode="auto">
          <a:xfrm>
            <a:off x="7696200" y="1724025"/>
            <a:ext cx="1106488" cy="346075"/>
          </a:xfrm>
          <a:custGeom>
            <a:avLst/>
            <a:gdLst>
              <a:gd name="T0" fmla="*/ 0 w 920"/>
              <a:gd name="T1" fmla="*/ 94 h 288"/>
              <a:gd name="T2" fmla="*/ 346 w 920"/>
              <a:gd name="T3" fmla="*/ 142 h 288"/>
              <a:gd name="T4" fmla="*/ 672 w 920"/>
              <a:gd name="T5" fmla="*/ 94 h 288"/>
              <a:gd name="T6" fmla="*/ 672 w 920"/>
              <a:gd name="T7" fmla="*/ 0 h 288"/>
              <a:gd name="T8" fmla="*/ 920 w 920"/>
              <a:gd name="T9" fmla="*/ 144 h 288"/>
              <a:gd name="T10" fmla="*/ 674 w 920"/>
              <a:gd name="T11" fmla="*/ 288 h 288"/>
              <a:gd name="T12" fmla="*/ 672 w 920"/>
              <a:gd name="T13" fmla="*/ 194 h 288"/>
              <a:gd name="T14" fmla="*/ 346 w 920"/>
              <a:gd name="T15" fmla="*/ 144 h 288"/>
              <a:gd name="T16" fmla="*/ 0 w 920"/>
              <a:gd name="T17" fmla="*/ 194 h 288"/>
              <a:gd name="T18" fmla="*/ 0 w 920"/>
              <a:gd name="T19" fmla="*/ 94 h 2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0"/>
              <a:gd name="T31" fmla="*/ 0 h 288"/>
              <a:gd name="T32" fmla="*/ 920 w 920"/>
              <a:gd name="T33" fmla="*/ 288 h 2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0" h="288">
                <a:moveTo>
                  <a:pt x="0" y="94"/>
                </a:moveTo>
                <a:lnTo>
                  <a:pt x="346" y="142"/>
                </a:lnTo>
                <a:lnTo>
                  <a:pt x="672" y="94"/>
                </a:lnTo>
                <a:lnTo>
                  <a:pt x="672" y="0"/>
                </a:lnTo>
                <a:lnTo>
                  <a:pt x="920" y="144"/>
                </a:lnTo>
                <a:lnTo>
                  <a:pt x="674" y="288"/>
                </a:lnTo>
                <a:lnTo>
                  <a:pt x="672" y="194"/>
                </a:lnTo>
                <a:lnTo>
                  <a:pt x="346" y="144"/>
                </a:lnTo>
                <a:lnTo>
                  <a:pt x="0" y="194"/>
                </a:lnTo>
                <a:lnTo>
                  <a:pt x="0" y="94"/>
                </a:lnTo>
                <a:close/>
              </a:path>
            </a:pathLst>
          </a:custGeom>
          <a:solidFill>
            <a:srgbClr val="CCFFFF"/>
          </a:solidFill>
          <a:ln w="19050" cmpd="sng">
            <a:solidFill>
              <a:srgbClr val="3366FF"/>
            </a:solidFill>
            <a:round/>
            <a:headEnd/>
            <a:tailEnd/>
          </a:ln>
        </p:spPr>
        <p:txBody>
          <a:bodyPr/>
          <a:lstStyle/>
          <a:p>
            <a:endParaRPr lang="en-US"/>
          </a:p>
        </p:txBody>
      </p:sp>
      <p:sp>
        <p:nvSpPr>
          <p:cNvPr id="189482" name="AutoShape 127"/>
          <p:cNvSpPr>
            <a:spLocks noChangeAspect="1" noChangeArrowheads="1"/>
          </p:cNvSpPr>
          <p:nvPr/>
        </p:nvSpPr>
        <p:spPr bwMode="auto">
          <a:xfrm>
            <a:off x="7678738" y="2562225"/>
            <a:ext cx="1160462" cy="174625"/>
          </a:xfrm>
          <a:prstGeom prst="curvedUpArrow">
            <a:avLst>
              <a:gd name="adj1" fmla="val 132909"/>
              <a:gd name="adj2" fmla="val 265818"/>
              <a:gd name="adj3" fmla="val 33333"/>
            </a:avLst>
          </a:prstGeom>
          <a:solidFill>
            <a:srgbClr val="CCFFFF"/>
          </a:solidFill>
          <a:ln w="19050">
            <a:solidFill>
              <a:srgbClr val="3366FF"/>
            </a:solidFill>
            <a:miter lim="800000"/>
            <a:headEnd/>
            <a:tailEnd/>
          </a:ln>
        </p:spPr>
        <p:txBody>
          <a:bodyPr wrap="none" anchor="ctr"/>
          <a:lstStyle/>
          <a:p>
            <a:endParaRPr lang="en-US"/>
          </a:p>
        </p:txBody>
      </p:sp>
      <p:grpSp>
        <p:nvGrpSpPr>
          <p:cNvPr id="189483" name="Group 128"/>
          <p:cNvGrpSpPr>
            <a:grpSpLocks/>
          </p:cNvGrpSpPr>
          <p:nvPr/>
        </p:nvGrpSpPr>
        <p:grpSpPr bwMode="auto">
          <a:xfrm>
            <a:off x="7515225" y="3181350"/>
            <a:ext cx="152400" cy="304800"/>
            <a:chOff x="1584" y="2640"/>
            <a:chExt cx="96" cy="192"/>
          </a:xfrm>
        </p:grpSpPr>
        <p:grpSp>
          <p:nvGrpSpPr>
            <p:cNvPr id="189681" name="Group 129"/>
            <p:cNvGrpSpPr>
              <a:grpSpLocks/>
            </p:cNvGrpSpPr>
            <p:nvPr/>
          </p:nvGrpSpPr>
          <p:grpSpPr bwMode="auto">
            <a:xfrm>
              <a:off x="1584" y="2640"/>
              <a:ext cx="96" cy="192"/>
              <a:chOff x="3264" y="2544"/>
              <a:chExt cx="96" cy="192"/>
            </a:xfrm>
          </p:grpSpPr>
          <p:sp>
            <p:nvSpPr>
              <p:cNvPr id="189688" name="Rectangle 130"/>
              <p:cNvSpPr>
                <a:spLocks noChangeArrowheads="1"/>
              </p:cNvSpPr>
              <p:nvPr/>
            </p:nvSpPr>
            <p:spPr bwMode="auto">
              <a:xfrm>
                <a:off x="3264" y="2544"/>
                <a:ext cx="96" cy="96"/>
              </a:xfrm>
              <a:prstGeom prst="rect">
                <a:avLst/>
              </a:prstGeom>
              <a:solidFill>
                <a:srgbClr val="CCFFFF"/>
              </a:solidFill>
              <a:ln w="19050">
                <a:solidFill>
                  <a:srgbClr val="3366FF"/>
                </a:solidFill>
                <a:miter lim="800000"/>
                <a:headEnd/>
                <a:tailEnd/>
              </a:ln>
            </p:spPr>
            <p:txBody>
              <a:bodyPr wrap="none" anchor="ctr"/>
              <a:lstStyle/>
              <a:p>
                <a:pPr algn="ctr"/>
                <a:endParaRPr lang="en-US" sz="900" b="1">
                  <a:solidFill>
                    <a:schemeClr val="bg1"/>
                  </a:solidFill>
                </a:endParaRPr>
              </a:p>
            </p:txBody>
          </p:sp>
          <p:sp>
            <p:nvSpPr>
              <p:cNvPr id="189689" name="AutoShape 131"/>
              <p:cNvSpPr>
                <a:spLocks noChangeArrowheads="1"/>
              </p:cNvSpPr>
              <p:nvPr/>
            </p:nvSpPr>
            <p:spPr bwMode="auto">
              <a:xfrm rot="10800000">
                <a:off x="3264" y="2640"/>
                <a:ext cx="96" cy="96"/>
              </a:xfrm>
              <a:prstGeom prst="triangle">
                <a:avLst>
                  <a:gd name="adj" fmla="val 50000"/>
                </a:avLst>
              </a:prstGeom>
              <a:solidFill>
                <a:srgbClr val="CCFFFF"/>
              </a:solidFill>
              <a:ln w="19050">
                <a:solidFill>
                  <a:srgbClr val="3366FF"/>
                </a:solidFill>
                <a:miter lim="800000"/>
                <a:headEnd/>
                <a:tailEnd/>
              </a:ln>
            </p:spPr>
            <p:txBody>
              <a:bodyPr wrap="none" anchor="ctr"/>
              <a:lstStyle/>
              <a:p>
                <a:endParaRPr lang="en-US"/>
              </a:p>
            </p:txBody>
          </p:sp>
        </p:grpSp>
        <p:grpSp>
          <p:nvGrpSpPr>
            <p:cNvPr id="189682" name="Group 132"/>
            <p:cNvGrpSpPr>
              <a:grpSpLocks/>
            </p:cNvGrpSpPr>
            <p:nvPr/>
          </p:nvGrpSpPr>
          <p:grpSpPr bwMode="auto">
            <a:xfrm>
              <a:off x="1617" y="2650"/>
              <a:ext cx="51" cy="76"/>
              <a:chOff x="1617" y="2650"/>
              <a:chExt cx="51" cy="76"/>
            </a:xfrm>
          </p:grpSpPr>
          <p:sp>
            <p:nvSpPr>
              <p:cNvPr id="189683" name="Line 133"/>
              <p:cNvSpPr>
                <a:spLocks noChangeShapeType="1"/>
              </p:cNvSpPr>
              <p:nvPr/>
            </p:nvSpPr>
            <p:spPr bwMode="auto">
              <a:xfrm>
                <a:off x="1624" y="2660"/>
                <a:ext cx="12" cy="0"/>
              </a:xfrm>
              <a:prstGeom prst="line">
                <a:avLst/>
              </a:prstGeom>
              <a:noFill/>
              <a:ln w="19050">
                <a:solidFill>
                  <a:schemeClr val="tx1"/>
                </a:solidFill>
                <a:round/>
                <a:headEnd/>
                <a:tailEnd/>
              </a:ln>
            </p:spPr>
            <p:txBody>
              <a:bodyPr/>
              <a:lstStyle/>
              <a:p>
                <a:endParaRPr lang="en-US"/>
              </a:p>
            </p:txBody>
          </p:sp>
          <p:sp>
            <p:nvSpPr>
              <p:cNvPr id="189684" name="Line 134"/>
              <p:cNvSpPr>
                <a:spLocks noChangeShapeType="1"/>
              </p:cNvSpPr>
              <p:nvPr/>
            </p:nvSpPr>
            <p:spPr bwMode="auto">
              <a:xfrm>
                <a:off x="1617" y="2724"/>
                <a:ext cx="29" cy="0"/>
              </a:xfrm>
              <a:prstGeom prst="line">
                <a:avLst/>
              </a:prstGeom>
              <a:noFill/>
              <a:ln w="19050">
                <a:solidFill>
                  <a:schemeClr val="tx1"/>
                </a:solidFill>
                <a:round/>
                <a:headEnd/>
                <a:tailEnd/>
              </a:ln>
            </p:spPr>
            <p:txBody>
              <a:bodyPr/>
              <a:lstStyle/>
              <a:p>
                <a:endParaRPr lang="en-US"/>
              </a:p>
            </p:txBody>
          </p:sp>
          <p:sp>
            <p:nvSpPr>
              <p:cNvPr id="189685" name="Line 135"/>
              <p:cNvSpPr>
                <a:spLocks noChangeShapeType="1"/>
              </p:cNvSpPr>
              <p:nvPr/>
            </p:nvSpPr>
            <p:spPr bwMode="auto">
              <a:xfrm rot="-2700000">
                <a:off x="1620" y="2674"/>
                <a:ext cx="48" cy="0"/>
              </a:xfrm>
              <a:prstGeom prst="line">
                <a:avLst/>
              </a:prstGeom>
              <a:noFill/>
              <a:ln w="19050">
                <a:solidFill>
                  <a:schemeClr val="tx1"/>
                </a:solidFill>
                <a:round/>
                <a:headEnd/>
                <a:tailEnd/>
              </a:ln>
            </p:spPr>
            <p:txBody>
              <a:bodyPr/>
              <a:lstStyle/>
              <a:p>
                <a:endParaRPr lang="en-US"/>
              </a:p>
            </p:txBody>
          </p:sp>
          <p:sp>
            <p:nvSpPr>
              <p:cNvPr id="189686" name="Line 136"/>
              <p:cNvSpPr>
                <a:spLocks noChangeShapeType="1"/>
              </p:cNvSpPr>
              <p:nvPr/>
            </p:nvSpPr>
            <p:spPr bwMode="auto">
              <a:xfrm rot="-5400000">
                <a:off x="1608" y="2702"/>
                <a:ext cx="48" cy="0"/>
              </a:xfrm>
              <a:prstGeom prst="line">
                <a:avLst/>
              </a:prstGeom>
              <a:noFill/>
              <a:ln w="19050">
                <a:solidFill>
                  <a:schemeClr val="tx1"/>
                </a:solidFill>
                <a:round/>
                <a:headEnd/>
                <a:tailEnd/>
              </a:ln>
            </p:spPr>
            <p:txBody>
              <a:bodyPr/>
              <a:lstStyle/>
              <a:p>
                <a:endParaRPr lang="en-US"/>
              </a:p>
            </p:txBody>
          </p:sp>
          <p:sp>
            <p:nvSpPr>
              <p:cNvPr id="189687" name="Line 137"/>
              <p:cNvSpPr>
                <a:spLocks noChangeShapeType="1"/>
              </p:cNvSpPr>
              <p:nvPr/>
            </p:nvSpPr>
            <p:spPr bwMode="auto">
              <a:xfrm rot="-8100000">
                <a:off x="1594" y="2674"/>
                <a:ext cx="48" cy="0"/>
              </a:xfrm>
              <a:prstGeom prst="line">
                <a:avLst/>
              </a:prstGeom>
              <a:noFill/>
              <a:ln w="19050">
                <a:solidFill>
                  <a:schemeClr val="tx1"/>
                </a:solidFill>
                <a:round/>
                <a:headEnd/>
                <a:tailEnd/>
              </a:ln>
            </p:spPr>
            <p:txBody>
              <a:bodyPr/>
              <a:lstStyle/>
              <a:p>
                <a:endParaRPr lang="en-US"/>
              </a:p>
            </p:txBody>
          </p:sp>
        </p:grpSp>
      </p:grpSp>
      <p:grpSp>
        <p:nvGrpSpPr>
          <p:cNvPr id="189484" name="Group 138"/>
          <p:cNvGrpSpPr>
            <a:grpSpLocks/>
          </p:cNvGrpSpPr>
          <p:nvPr/>
        </p:nvGrpSpPr>
        <p:grpSpPr bwMode="auto">
          <a:xfrm>
            <a:off x="3733800" y="5597525"/>
            <a:ext cx="458788" cy="346075"/>
            <a:chOff x="429" y="165"/>
            <a:chExt cx="289" cy="218"/>
          </a:xfrm>
        </p:grpSpPr>
        <p:grpSp>
          <p:nvGrpSpPr>
            <p:cNvPr id="189623" name="Group 139"/>
            <p:cNvGrpSpPr>
              <a:grpSpLocks/>
            </p:cNvGrpSpPr>
            <p:nvPr/>
          </p:nvGrpSpPr>
          <p:grpSpPr bwMode="auto">
            <a:xfrm>
              <a:off x="429" y="165"/>
              <a:ext cx="289" cy="218"/>
              <a:chOff x="429" y="165"/>
              <a:chExt cx="289" cy="218"/>
            </a:xfrm>
          </p:grpSpPr>
          <p:grpSp>
            <p:nvGrpSpPr>
              <p:cNvPr id="189640" name="Group 140"/>
              <p:cNvGrpSpPr>
                <a:grpSpLocks/>
              </p:cNvGrpSpPr>
              <p:nvPr/>
            </p:nvGrpSpPr>
            <p:grpSpPr bwMode="auto">
              <a:xfrm>
                <a:off x="429" y="165"/>
                <a:ext cx="289" cy="218"/>
                <a:chOff x="429" y="165"/>
                <a:chExt cx="289" cy="218"/>
              </a:xfrm>
            </p:grpSpPr>
            <p:grpSp>
              <p:nvGrpSpPr>
                <p:cNvPr id="189647" name="Group 141"/>
                <p:cNvGrpSpPr>
                  <a:grpSpLocks/>
                </p:cNvGrpSpPr>
                <p:nvPr/>
              </p:nvGrpSpPr>
              <p:grpSpPr bwMode="auto">
                <a:xfrm>
                  <a:off x="614" y="361"/>
                  <a:ext cx="30" cy="20"/>
                  <a:chOff x="614" y="361"/>
                  <a:chExt cx="30" cy="20"/>
                </a:xfrm>
              </p:grpSpPr>
              <p:sp>
                <p:nvSpPr>
                  <p:cNvPr id="189676" name="Freeform 142"/>
                  <p:cNvSpPr>
                    <a:spLocks/>
                  </p:cNvSpPr>
                  <p:nvPr/>
                </p:nvSpPr>
                <p:spPr bwMode="auto">
                  <a:xfrm>
                    <a:off x="614" y="361"/>
                    <a:ext cx="28" cy="18"/>
                  </a:xfrm>
                  <a:custGeom>
                    <a:avLst/>
                    <a:gdLst>
                      <a:gd name="T0" fmla="*/ 0 w 28"/>
                      <a:gd name="T1" fmla="*/ 0 h 18"/>
                      <a:gd name="T2" fmla="*/ 0 w 28"/>
                      <a:gd name="T3" fmla="*/ 3 h 18"/>
                      <a:gd name="T4" fmla="*/ 1 w 28"/>
                      <a:gd name="T5" fmla="*/ 4 h 18"/>
                      <a:gd name="T6" fmla="*/ 4 w 28"/>
                      <a:gd name="T7" fmla="*/ 7 h 18"/>
                      <a:gd name="T8" fmla="*/ 6 w 28"/>
                      <a:gd name="T9" fmla="*/ 9 h 18"/>
                      <a:gd name="T10" fmla="*/ 9 w 28"/>
                      <a:gd name="T11" fmla="*/ 13 h 18"/>
                      <a:gd name="T12" fmla="*/ 9 w 28"/>
                      <a:gd name="T13" fmla="*/ 14 h 18"/>
                      <a:gd name="T14" fmla="*/ 7 w 28"/>
                      <a:gd name="T15" fmla="*/ 15 h 18"/>
                      <a:gd name="T16" fmla="*/ 6 w 28"/>
                      <a:gd name="T17" fmla="*/ 16 h 18"/>
                      <a:gd name="T18" fmla="*/ 6 w 28"/>
                      <a:gd name="T19" fmla="*/ 18 h 18"/>
                      <a:gd name="T20" fmla="*/ 7 w 28"/>
                      <a:gd name="T21" fmla="*/ 18 h 18"/>
                      <a:gd name="T22" fmla="*/ 10 w 28"/>
                      <a:gd name="T23" fmla="*/ 16 h 18"/>
                      <a:gd name="T24" fmla="*/ 10 w 28"/>
                      <a:gd name="T25" fmla="*/ 15 h 18"/>
                      <a:gd name="T26" fmla="*/ 10 w 28"/>
                      <a:gd name="T27" fmla="*/ 14 h 18"/>
                      <a:gd name="T28" fmla="*/ 12 w 28"/>
                      <a:gd name="T29" fmla="*/ 14 h 18"/>
                      <a:gd name="T30" fmla="*/ 15 w 28"/>
                      <a:gd name="T31" fmla="*/ 14 h 18"/>
                      <a:gd name="T32" fmla="*/ 18 w 28"/>
                      <a:gd name="T33" fmla="*/ 14 h 18"/>
                      <a:gd name="T34" fmla="*/ 20 w 28"/>
                      <a:gd name="T35" fmla="*/ 14 h 18"/>
                      <a:gd name="T36" fmla="*/ 21 w 28"/>
                      <a:gd name="T37" fmla="*/ 14 h 18"/>
                      <a:gd name="T38" fmla="*/ 21 w 28"/>
                      <a:gd name="T39" fmla="*/ 13 h 18"/>
                      <a:gd name="T40" fmla="*/ 21 w 28"/>
                      <a:gd name="T41" fmla="*/ 12 h 18"/>
                      <a:gd name="T42" fmla="*/ 20 w 28"/>
                      <a:gd name="T43" fmla="*/ 12 h 18"/>
                      <a:gd name="T44" fmla="*/ 18 w 28"/>
                      <a:gd name="T45" fmla="*/ 12 h 18"/>
                      <a:gd name="T46" fmla="*/ 17 w 28"/>
                      <a:gd name="T47" fmla="*/ 12 h 18"/>
                      <a:gd name="T48" fmla="*/ 21 w 28"/>
                      <a:gd name="T49" fmla="*/ 12 h 18"/>
                      <a:gd name="T50" fmla="*/ 22 w 28"/>
                      <a:gd name="T51" fmla="*/ 10 h 18"/>
                      <a:gd name="T52" fmla="*/ 24 w 28"/>
                      <a:gd name="T53" fmla="*/ 10 h 18"/>
                      <a:gd name="T54" fmla="*/ 27 w 28"/>
                      <a:gd name="T55" fmla="*/ 10 h 18"/>
                      <a:gd name="T56" fmla="*/ 28 w 28"/>
                      <a:gd name="T57" fmla="*/ 9 h 18"/>
                      <a:gd name="T58" fmla="*/ 28 w 28"/>
                      <a:gd name="T59" fmla="*/ 8 h 18"/>
                      <a:gd name="T60" fmla="*/ 27 w 28"/>
                      <a:gd name="T61" fmla="*/ 9 h 18"/>
                      <a:gd name="T62" fmla="*/ 24 w 28"/>
                      <a:gd name="T63" fmla="*/ 9 h 18"/>
                      <a:gd name="T64" fmla="*/ 26 w 28"/>
                      <a:gd name="T65" fmla="*/ 9 h 18"/>
                      <a:gd name="T66" fmla="*/ 27 w 28"/>
                      <a:gd name="T67" fmla="*/ 8 h 18"/>
                      <a:gd name="T68" fmla="*/ 28 w 28"/>
                      <a:gd name="T69" fmla="*/ 8 h 18"/>
                      <a:gd name="T70" fmla="*/ 27 w 28"/>
                      <a:gd name="T71" fmla="*/ 6 h 18"/>
                      <a:gd name="T72" fmla="*/ 26 w 28"/>
                      <a:gd name="T73" fmla="*/ 7 h 18"/>
                      <a:gd name="T74" fmla="*/ 26 w 28"/>
                      <a:gd name="T75" fmla="*/ 8 h 18"/>
                      <a:gd name="T76" fmla="*/ 24 w 28"/>
                      <a:gd name="T77" fmla="*/ 8 h 18"/>
                      <a:gd name="T78" fmla="*/ 22 w 28"/>
                      <a:gd name="T79" fmla="*/ 8 h 18"/>
                      <a:gd name="T80" fmla="*/ 21 w 28"/>
                      <a:gd name="T81" fmla="*/ 9 h 18"/>
                      <a:gd name="T82" fmla="*/ 18 w 28"/>
                      <a:gd name="T83" fmla="*/ 8 h 18"/>
                      <a:gd name="T84" fmla="*/ 17 w 28"/>
                      <a:gd name="T85" fmla="*/ 8 h 18"/>
                      <a:gd name="T86" fmla="*/ 15 w 28"/>
                      <a:gd name="T87" fmla="*/ 8 h 18"/>
                      <a:gd name="T88" fmla="*/ 12 w 28"/>
                      <a:gd name="T89" fmla="*/ 8 h 18"/>
                      <a:gd name="T90" fmla="*/ 11 w 28"/>
                      <a:gd name="T91" fmla="*/ 6 h 18"/>
                      <a:gd name="T92" fmla="*/ 9 w 28"/>
                      <a:gd name="T93" fmla="*/ 4 h 18"/>
                      <a:gd name="T94" fmla="*/ 4 w 28"/>
                      <a:gd name="T95" fmla="*/ 1 h 18"/>
                      <a:gd name="T96" fmla="*/ 0 w 28"/>
                      <a:gd name="T97" fmla="*/ 0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0"/>
                        </a:moveTo>
                        <a:lnTo>
                          <a:pt x="0" y="3"/>
                        </a:lnTo>
                        <a:lnTo>
                          <a:pt x="1" y="4"/>
                        </a:lnTo>
                        <a:lnTo>
                          <a:pt x="4" y="7"/>
                        </a:lnTo>
                        <a:lnTo>
                          <a:pt x="6" y="9"/>
                        </a:lnTo>
                        <a:lnTo>
                          <a:pt x="9" y="13"/>
                        </a:lnTo>
                        <a:lnTo>
                          <a:pt x="9" y="14"/>
                        </a:lnTo>
                        <a:lnTo>
                          <a:pt x="7" y="15"/>
                        </a:lnTo>
                        <a:lnTo>
                          <a:pt x="6" y="16"/>
                        </a:lnTo>
                        <a:lnTo>
                          <a:pt x="6" y="18"/>
                        </a:lnTo>
                        <a:lnTo>
                          <a:pt x="7" y="18"/>
                        </a:lnTo>
                        <a:lnTo>
                          <a:pt x="10" y="16"/>
                        </a:lnTo>
                        <a:lnTo>
                          <a:pt x="10" y="15"/>
                        </a:lnTo>
                        <a:lnTo>
                          <a:pt x="10" y="14"/>
                        </a:lnTo>
                        <a:lnTo>
                          <a:pt x="12" y="14"/>
                        </a:lnTo>
                        <a:lnTo>
                          <a:pt x="15" y="14"/>
                        </a:lnTo>
                        <a:lnTo>
                          <a:pt x="18" y="14"/>
                        </a:lnTo>
                        <a:lnTo>
                          <a:pt x="20" y="14"/>
                        </a:lnTo>
                        <a:lnTo>
                          <a:pt x="21" y="14"/>
                        </a:lnTo>
                        <a:lnTo>
                          <a:pt x="21" y="13"/>
                        </a:lnTo>
                        <a:lnTo>
                          <a:pt x="21" y="12"/>
                        </a:lnTo>
                        <a:lnTo>
                          <a:pt x="20" y="12"/>
                        </a:lnTo>
                        <a:lnTo>
                          <a:pt x="18" y="12"/>
                        </a:lnTo>
                        <a:lnTo>
                          <a:pt x="17" y="12"/>
                        </a:lnTo>
                        <a:lnTo>
                          <a:pt x="21" y="12"/>
                        </a:lnTo>
                        <a:lnTo>
                          <a:pt x="22" y="10"/>
                        </a:lnTo>
                        <a:lnTo>
                          <a:pt x="24" y="10"/>
                        </a:lnTo>
                        <a:lnTo>
                          <a:pt x="27" y="10"/>
                        </a:lnTo>
                        <a:lnTo>
                          <a:pt x="28" y="9"/>
                        </a:lnTo>
                        <a:lnTo>
                          <a:pt x="28" y="8"/>
                        </a:lnTo>
                        <a:lnTo>
                          <a:pt x="27" y="9"/>
                        </a:lnTo>
                        <a:lnTo>
                          <a:pt x="24" y="9"/>
                        </a:lnTo>
                        <a:lnTo>
                          <a:pt x="26" y="9"/>
                        </a:lnTo>
                        <a:lnTo>
                          <a:pt x="27" y="8"/>
                        </a:lnTo>
                        <a:lnTo>
                          <a:pt x="28" y="8"/>
                        </a:lnTo>
                        <a:lnTo>
                          <a:pt x="27" y="6"/>
                        </a:lnTo>
                        <a:lnTo>
                          <a:pt x="26" y="7"/>
                        </a:lnTo>
                        <a:lnTo>
                          <a:pt x="26" y="8"/>
                        </a:lnTo>
                        <a:lnTo>
                          <a:pt x="24" y="8"/>
                        </a:lnTo>
                        <a:lnTo>
                          <a:pt x="22" y="8"/>
                        </a:lnTo>
                        <a:lnTo>
                          <a:pt x="21" y="9"/>
                        </a:lnTo>
                        <a:lnTo>
                          <a:pt x="18" y="8"/>
                        </a:lnTo>
                        <a:lnTo>
                          <a:pt x="17" y="8"/>
                        </a:lnTo>
                        <a:lnTo>
                          <a:pt x="15" y="8"/>
                        </a:lnTo>
                        <a:lnTo>
                          <a:pt x="12" y="8"/>
                        </a:lnTo>
                        <a:lnTo>
                          <a:pt x="11" y="6"/>
                        </a:lnTo>
                        <a:lnTo>
                          <a:pt x="9" y="4"/>
                        </a:lnTo>
                        <a:lnTo>
                          <a:pt x="4" y="1"/>
                        </a:lnTo>
                        <a:lnTo>
                          <a:pt x="0" y="0"/>
                        </a:lnTo>
                        <a:close/>
                      </a:path>
                    </a:pathLst>
                  </a:custGeom>
                  <a:solidFill>
                    <a:srgbClr val="FF6000"/>
                  </a:solidFill>
                  <a:ln w="9525">
                    <a:noFill/>
                    <a:round/>
                    <a:headEnd/>
                    <a:tailEnd/>
                  </a:ln>
                </p:spPr>
                <p:txBody>
                  <a:bodyPr/>
                  <a:lstStyle/>
                  <a:p>
                    <a:endParaRPr lang="en-US"/>
                  </a:p>
                </p:txBody>
              </p:sp>
              <p:sp>
                <p:nvSpPr>
                  <p:cNvPr id="189677" name="Freeform 143"/>
                  <p:cNvSpPr>
                    <a:spLocks/>
                  </p:cNvSpPr>
                  <p:nvPr/>
                </p:nvSpPr>
                <p:spPr bwMode="auto">
                  <a:xfrm>
                    <a:off x="621" y="379"/>
                    <a:ext cx="3" cy="2"/>
                  </a:xfrm>
                  <a:custGeom>
                    <a:avLst/>
                    <a:gdLst>
                      <a:gd name="T0" fmla="*/ 0 w 3"/>
                      <a:gd name="T1" fmla="*/ 0 h 2"/>
                      <a:gd name="T2" fmla="*/ 0 w 3"/>
                      <a:gd name="T3" fmla="*/ 1 h 2"/>
                      <a:gd name="T4" fmla="*/ 0 w 3"/>
                      <a:gd name="T5" fmla="*/ 1 h 2"/>
                      <a:gd name="T6" fmla="*/ 2 w 3"/>
                      <a:gd name="T7" fmla="*/ 2 h 2"/>
                      <a:gd name="T8" fmla="*/ 2 w 3"/>
                      <a:gd name="T9" fmla="*/ 2 h 2"/>
                      <a:gd name="T10" fmla="*/ 2 w 3"/>
                      <a:gd name="T11" fmla="*/ 2 h 2"/>
                      <a:gd name="T12" fmla="*/ 3 w 3"/>
                      <a:gd name="T13" fmla="*/ 2 h 2"/>
                      <a:gd name="T14" fmla="*/ 2 w 3"/>
                      <a:gd name="T15" fmla="*/ 2 h 2"/>
                      <a:gd name="T16" fmla="*/ 2 w 3"/>
                      <a:gd name="T17" fmla="*/ 2 h 2"/>
                      <a:gd name="T18" fmla="*/ 2 w 3"/>
                      <a:gd name="T19" fmla="*/ 1 h 2"/>
                      <a:gd name="T20" fmla="*/ 2 w 3"/>
                      <a:gd name="T21" fmla="*/ 1 h 2"/>
                      <a:gd name="T22" fmla="*/ 2 w 3"/>
                      <a:gd name="T23" fmla="*/ 0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2" y="2"/>
                        </a:lnTo>
                        <a:lnTo>
                          <a:pt x="3" y="2"/>
                        </a:lnTo>
                        <a:lnTo>
                          <a:pt x="2" y="2"/>
                        </a:lnTo>
                        <a:lnTo>
                          <a:pt x="2" y="1"/>
                        </a:lnTo>
                        <a:lnTo>
                          <a:pt x="2" y="0"/>
                        </a:lnTo>
                        <a:lnTo>
                          <a:pt x="0" y="0"/>
                        </a:lnTo>
                        <a:close/>
                      </a:path>
                    </a:pathLst>
                  </a:custGeom>
                  <a:solidFill>
                    <a:srgbClr val="FFFFE0"/>
                  </a:solidFill>
                  <a:ln w="9525">
                    <a:noFill/>
                    <a:round/>
                    <a:headEnd/>
                    <a:tailEnd/>
                  </a:ln>
                </p:spPr>
                <p:txBody>
                  <a:bodyPr/>
                  <a:lstStyle/>
                  <a:p>
                    <a:endParaRPr lang="en-US"/>
                  </a:p>
                </p:txBody>
              </p:sp>
              <p:sp>
                <p:nvSpPr>
                  <p:cNvPr id="189678" name="Freeform 144"/>
                  <p:cNvSpPr>
                    <a:spLocks/>
                  </p:cNvSpPr>
                  <p:nvPr/>
                </p:nvSpPr>
                <p:spPr bwMode="auto">
                  <a:xfrm>
                    <a:off x="636" y="375"/>
                    <a:ext cx="1" cy="2"/>
                  </a:xfrm>
                  <a:custGeom>
                    <a:avLst/>
                    <a:gdLst>
                      <a:gd name="T0" fmla="*/ 0 w 1"/>
                      <a:gd name="T1" fmla="*/ 0 h 2"/>
                      <a:gd name="T2" fmla="*/ 0 w 1"/>
                      <a:gd name="T3" fmla="*/ 0 h 2"/>
                      <a:gd name="T4" fmla="*/ 1 w 1"/>
                      <a:gd name="T5" fmla="*/ 1 h 2"/>
                      <a:gd name="T6" fmla="*/ 1 w 1"/>
                      <a:gd name="T7" fmla="*/ 1 h 2"/>
                      <a:gd name="T8" fmla="*/ 1 w 1"/>
                      <a:gd name="T9" fmla="*/ 2 h 2"/>
                      <a:gd name="T10" fmla="*/ 1 w 1"/>
                      <a:gd name="T11" fmla="*/ 2 h 2"/>
                      <a:gd name="T12" fmla="*/ 1 w 1"/>
                      <a:gd name="T13" fmla="*/ 2 h 2"/>
                      <a:gd name="T14" fmla="*/ 1 w 1"/>
                      <a:gd name="T15" fmla="*/ 2 h 2"/>
                      <a:gd name="T16" fmla="*/ 1 w 1"/>
                      <a:gd name="T17" fmla="*/ 1 h 2"/>
                      <a:gd name="T18" fmla="*/ 0 w 1"/>
                      <a:gd name="T19" fmla="*/ 1 h 2"/>
                      <a:gd name="T20" fmla="*/ 0 w 1"/>
                      <a:gd name="T21" fmla="*/ 0 h 2"/>
                      <a:gd name="T22" fmla="*/ 0 w 1"/>
                      <a:gd name="T23" fmla="*/ 1 h 2"/>
                      <a:gd name="T24" fmla="*/ 0 w 1"/>
                      <a:gd name="T25" fmla="*/ 0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2"/>
                      <a:gd name="T44" fmla="*/ 1 w 1"/>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2">
                        <a:moveTo>
                          <a:pt x="0" y="0"/>
                        </a:moveTo>
                        <a:lnTo>
                          <a:pt x="0" y="0"/>
                        </a:lnTo>
                        <a:lnTo>
                          <a:pt x="1" y="1"/>
                        </a:lnTo>
                        <a:lnTo>
                          <a:pt x="1" y="2"/>
                        </a:lnTo>
                        <a:lnTo>
                          <a:pt x="1" y="1"/>
                        </a:lnTo>
                        <a:lnTo>
                          <a:pt x="0" y="1"/>
                        </a:lnTo>
                        <a:lnTo>
                          <a:pt x="0" y="0"/>
                        </a:lnTo>
                        <a:lnTo>
                          <a:pt x="0" y="1"/>
                        </a:lnTo>
                        <a:lnTo>
                          <a:pt x="0" y="0"/>
                        </a:lnTo>
                        <a:close/>
                      </a:path>
                    </a:pathLst>
                  </a:custGeom>
                  <a:solidFill>
                    <a:srgbClr val="FFFFE0"/>
                  </a:solidFill>
                  <a:ln w="9525">
                    <a:noFill/>
                    <a:round/>
                    <a:headEnd/>
                    <a:tailEnd/>
                  </a:ln>
                </p:spPr>
                <p:txBody>
                  <a:bodyPr/>
                  <a:lstStyle/>
                  <a:p>
                    <a:endParaRPr lang="en-US"/>
                  </a:p>
                </p:txBody>
              </p:sp>
              <p:sp>
                <p:nvSpPr>
                  <p:cNvPr id="189679" name="Freeform 145"/>
                  <p:cNvSpPr>
                    <a:spLocks/>
                  </p:cNvSpPr>
                  <p:nvPr/>
                </p:nvSpPr>
                <p:spPr bwMode="auto">
                  <a:xfrm>
                    <a:off x="642" y="370"/>
                    <a:ext cx="1" cy="3"/>
                  </a:xfrm>
                  <a:custGeom>
                    <a:avLst/>
                    <a:gdLst>
                      <a:gd name="T0" fmla="*/ 0 w 1"/>
                      <a:gd name="T1" fmla="*/ 0 h 3"/>
                      <a:gd name="T2" fmla="*/ 1 w 1"/>
                      <a:gd name="T3" fmla="*/ 0 h 3"/>
                      <a:gd name="T4" fmla="*/ 1 w 1"/>
                      <a:gd name="T5" fmla="*/ 1 h 3"/>
                      <a:gd name="T6" fmla="*/ 1 w 1"/>
                      <a:gd name="T7" fmla="*/ 1 h 3"/>
                      <a:gd name="T8" fmla="*/ 1 w 1"/>
                      <a:gd name="T9" fmla="*/ 3 h 3"/>
                      <a:gd name="T10" fmla="*/ 1 w 1"/>
                      <a:gd name="T11" fmla="*/ 3 h 3"/>
                      <a:gd name="T12" fmla="*/ 1 w 1"/>
                      <a:gd name="T13" fmla="*/ 3 h 3"/>
                      <a:gd name="T14" fmla="*/ 1 w 1"/>
                      <a:gd name="T15" fmla="*/ 1 h 3"/>
                      <a:gd name="T16" fmla="*/ 1 w 1"/>
                      <a:gd name="T17" fmla="*/ 1 h 3"/>
                      <a:gd name="T18" fmla="*/ 0 w 1"/>
                      <a:gd name="T19" fmla="*/ 1 h 3"/>
                      <a:gd name="T20" fmla="*/ 0 w 1"/>
                      <a:gd name="T21" fmla="*/ 0 h 3"/>
                      <a:gd name="T22" fmla="*/ 0 w 1"/>
                      <a:gd name="T23" fmla="*/ 0 h 3"/>
                      <a:gd name="T24" fmla="*/ 0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
                      <a:gd name="T40" fmla="*/ 0 h 3"/>
                      <a:gd name="T41" fmla="*/ 1 w 1"/>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 h="3">
                        <a:moveTo>
                          <a:pt x="0" y="0"/>
                        </a:moveTo>
                        <a:lnTo>
                          <a:pt x="1" y="0"/>
                        </a:lnTo>
                        <a:lnTo>
                          <a:pt x="1" y="1"/>
                        </a:lnTo>
                        <a:lnTo>
                          <a:pt x="1" y="3"/>
                        </a:lnTo>
                        <a:lnTo>
                          <a:pt x="1" y="1"/>
                        </a:lnTo>
                        <a:lnTo>
                          <a:pt x="0" y="1"/>
                        </a:lnTo>
                        <a:lnTo>
                          <a:pt x="0" y="0"/>
                        </a:lnTo>
                        <a:close/>
                      </a:path>
                    </a:pathLst>
                  </a:custGeom>
                  <a:solidFill>
                    <a:srgbClr val="FFFFE0"/>
                  </a:solidFill>
                  <a:ln w="9525">
                    <a:noFill/>
                    <a:round/>
                    <a:headEnd/>
                    <a:tailEnd/>
                  </a:ln>
                </p:spPr>
                <p:txBody>
                  <a:bodyPr/>
                  <a:lstStyle/>
                  <a:p>
                    <a:endParaRPr lang="en-US"/>
                  </a:p>
                </p:txBody>
              </p:sp>
              <p:sp>
                <p:nvSpPr>
                  <p:cNvPr id="189680" name="Freeform 146"/>
                  <p:cNvSpPr>
                    <a:spLocks/>
                  </p:cNvSpPr>
                  <p:nvPr/>
                </p:nvSpPr>
                <p:spPr bwMode="auto">
                  <a:xfrm>
                    <a:off x="643" y="368"/>
                    <a:ext cx="1" cy="1"/>
                  </a:xfrm>
                  <a:custGeom>
                    <a:avLst/>
                    <a:gdLst>
                      <a:gd name="T0" fmla="*/ 0 w 1"/>
                      <a:gd name="T1" fmla="*/ 0 h 1"/>
                      <a:gd name="T2" fmla="*/ 0 w 1"/>
                      <a:gd name="T3" fmla="*/ 0 h 1"/>
                      <a:gd name="T4" fmla="*/ 1 w 1"/>
                      <a:gd name="T5" fmla="*/ 0 h 1"/>
                      <a:gd name="T6" fmla="*/ 1 w 1"/>
                      <a:gd name="T7" fmla="*/ 1 h 1"/>
                      <a:gd name="T8" fmla="*/ 1 w 1"/>
                      <a:gd name="T9" fmla="*/ 1 h 1"/>
                      <a:gd name="T10" fmla="*/ 0 w 1"/>
                      <a:gd name="T11" fmla="*/ 1 h 1"/>
                      <a:gd name="T12" fmla="*/ 0 w 1"/>
                      <a:gd name="T13" fmla="*/ 1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1" y="0"/>
                        </a:lnTo>
                        <a:lnTo>
                          <a:pt x="1" y="1"/>
                        </a:lnTo>
                        <a:lnTo>
                          <a:pt x="0" y="1"/>
                        </a:lnTo>
                        <a:lnTo>
                          <a:pt x="0" y="0"/>
                        </a:lnTo>
                        <a:close/>
                      </a:path>
                    </a:pathLst>
                  </a:custGeom>
                  <a:solidFill>
                    <a:srgbClr val="FFFFE0"/>
                  </a:solidFill>
                  <a:ln w="9525">
                    <a:noFill/>
                    <a:round/>
                    <a:headEnd/>
                    <a:tailEnd/>
                  </a:ln>
                </p:spPr>
                <p:txBody>
                  <a:bodyPr/>
                  <a:lstStyle/>
                  <a:p>
                    <a:endParaRPr lang="en-US"/>
                  </a:p>
                </p:txBody>
              </p:sp>
            </p:grpSp>
            <p:grpSp>
              <p:nvGrpSpPr>
                <p:cNvPr id="189648" name="Group 147"/>
                <p:cNvGrpSpPr>
                  <a:grpSpLocks/>
                </p:cNvGrpSpPr>
                <p:nvPr/>
              </p:nvGrpSpPr>
              <p:grpSpPr bwMode="auto">
                <a:xfrm>
                  <a:off x="429" y="165"/>
                  <a:ext cx="289" cy="218"/>
                  <a:chOff x="429" y="165"/>
                  <a:chExt cx="289" cy="218"/>
                </a:xfrm>
              </p:grpSpPr>
              <p:grpSp>
                <p:nvGrpSpPr>
                  <p:cNvPr id="189649" name="Group 148"/>
                  <p:cNvGrpSpPr>
                    <a:grpSpLocks/>
                  </p:cNvGrpSpPr>
                  <p:nvPr/>
                </p:nvGrpSpPr>
                <p:grpSpPr bwMode="auto">
                  <a:xfrm>
                    <a:off x="493" y="347"/>
                    <a:ext cx="74" cy="36"/>
                    <a:chOff x="493" y="347"/>
                    <a:chExt cx="74" cy="36"/>
                  </a:xfrm>
                </p:grpSpPr>
                <p:sp>
                  <p:nvSpPr>
                    <p:cNvPr id="189667" name="Freeform 149"/>
                    <p:cNvSpPr>
                      <a:spLocks/>
                    </p:cNvSpPr>
                    <p:nvPr/>
                  </p:nvSpPr>
                  <p:spPr bwMode="auto">
                    <a:xfrm>
                      <a:off x="493" y="347"/>
                      <a:ext cx="74" cy="36"/>
                    </a:xfrm>
                    <a:custGeom>
                      <a:avLst/>
                      <a:gdLst>
                        <a:gd name="T0" fmla="*/ 55 w 74"/>
                        <a:gd name="T1" fmla="*/ 0 h 36"/>
                        <a:gd name="T2" fmla="*/ 40 w 74"/>
                        <a:gd name="T3" fmla="*/ 6 h 36"/>
                        <a:gd name="T4" fmla="*/ 30 w 74"/>
                        <a:gd name="T5" fmla="*/ 10 h 36"/>
                        <a:gd name="T6" fmla="*/ 18 w 74"/>
                        <a:gd name="T7" fmla="*/ 14 h 36"/>
                        <a:gd name="T8" fmla="*/ 6 w 74"/>
                        <a:gd name="T9" fmla="*/ 14 h 36"/>
                        <a:gd name="T10" fmla="*/ 0 w 74"/>
                        <a:gd name="T11" fmla="*/ 15 h 36"/>
                        <a:gd name="T12" fmla="*/ 1 w 74"/>
                        <a:gd name="T13" fmla="*/ 17 h 36"/>
                        <a:gd name="T14" fmla="*/ 3 w 74"/>
                        <a:gd name="T15" fmla="*/ 18 h 36"/>
                        <a:gd name="T16" fmla="*/ 6 w 74"/>
                        <a:gd name="T17" fmla="*/ 21 h 36"/>
                        <a:gd name="T18" fmla="*/ 8 w 74"/>
                        <a:gd name="T19" fmla="*/ 23 h 36"/>
                        <a:gd name="T20" fmla="*/ 13 w 74"/>
                        <a:gd name="T21" fmla="*/ 24 h 36"/>
                        <a:gd name="T22" fmla="*/ 11 w 74"/>
                        <a:gd name="T23" fmla="*/ 26 h 36"/>
                        <a:gd name="T24" fmla="*/ 16 w 74"/>
                        <a:gd name="T25" fmla="*/ 24 h 36"/>
                        <a:gd name="T26" fmla="*/ 14 w 74"/>
                        <a:gd name="T27" fmla="*/ 27 h 36"/>
                        <a:gd name="T28" fmla="*/ 19 w 74"/>
                        <a:gd name="T29" fmla="*/ 28 h 36"/>
                        <a:gd name="T30" fmla="*/ 19 w 74"/>
                        <a:gd name="T31" fmla="*/ 30 h 36"/>
                        <a:gd name="T32" fmla="*/ 23 w 74"/>
                        <a:gd name="T33" fmla="*/ 32 h 36"/>
                        <a:gd name="T34" fmla="*/ 24 w 74"/>
                        <a:gd name="T35" fmla="*/ 34 h 36"/>
                        <a:gd name="T36" fmla="*/ 31 w 74"/>
                        <a:gd name="T37" fmla="*/ 33 h 36"/>
                        <a:gd name="T38" fmla="*/ 31 w 74"/>
                        <a:gd name="T39" fmla="*/ 36 h 36"/>
                        <a:gd name="T40" fmla="*/ 36 w 74"/>
                        <a:gd name="T41" fmla="*/ 32 h 36"/>
                        <a:gd name="T42" fmla="*/ 36 w 74"/>
                        <a:gd name="T43" fmla="*/ 34 h 36"/>
                        <a:gd name="T44" fmla="*/ 72 w 74"/>
                        <a:gd name="T45" fmla="*/ 22 h 36"/>
                        <a:gd name="T46" fmla="*/ 74 w 74"/>
                        <a:gd name="T47" fmla="*/ 14 h 36"/>
                        <a:gd name="T48" fmla="*/ 55 w 74"/>
                        <a:gd name="T49" fmla="*/ 0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4"/>
                        <a:gd name="T76" fmla="*/ 0 h 36"/>
                        <a:gd name="T77" fmla="*/ 74 w 74"/>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4" h="36">
                          <a:moveTo>
                            <a:pt x="55" y="0"/>
                          </a:moveTo>
                          <a:lnTo>
                            <a:pt x="40" y="6"/>
                          </a:lnTo>
                          <a:lnTo>
                            <a:pt x="30" y="10"/>
                          </a:lnTo>
                          <a:lnTo>
                            <a:pt x="18" y="14"/>
                          </a:lnTo>
                          <a:lnTo>
                            <a:pt x="6" y="14"/>
                          </a:lnTo>
                          <a:lnTo>
                            <a:pt x="0" y="15"/>
                          </a:lnTo>
                          <a:lnTo>
                            <a:pt x="1" y="17"/>
                          </a:lnTo>
                          <a:lnTo>
                            <a:pt x="3" y="18"/>
                          </a:lnTo>
                          <a:lnTo>
                            <a:pt x="6" y="21"/>
                          </a:lnTo>
                          <a:lnTo>
                            <a:pt x="8" y="23"/>
                          </a:lnTo>
                          <a:lnTo>
                            <a:pt x="13" y="24"/>
                          </a:lnTo>
                          <a:lnTo>
                            <a:pt x="11" y="26"/>
                          </a:lnTo>
                          <a:lnTo>
                            <a:pt x="16" y="24"/>
                          </a:lnTo>
                          <a:lnTo>
                            <a:pt x="14" y="27"/>
                          </a:lnTo>
                          <a:lnTo>
                            <a:pt x="19" y="28"/>
                          </a:lnTo>
                          <a:lnTo>
                            <a:pt x="19" y="30"/>
                          </a:lnTo>
                          <a:lnTo>
                            <a:pt x="23" y="32"/>
                          </a:lnTo>
                          <a:lnTo>
                            <a:pt x="24" y="34"/>
                          </a:lnTo>
                          <a:lnTo>
                            <a:pt x="31" y="33"/>
                          </a:lnTo>
                          <a:lnTo>
                            <a:pt x="31" y="36"/>
                          </a:lnTo>
                          <a:lnTo>
                            <a:pt x="36" y="32"/>
                          </a:lnTo>
                          <a:lnTo>
                            <a:pt x="36" y="34"/>
                          </a:lnTo>
                          <a:lnTo>
                            <a:pt x="72" y="22"/>
                          </a:lnTo>
                          <a:lnTo>
                            <a:pt x="74" y="14"/>
                          </a:lnTo>
                          <a:lnTo>
                            <a:pt x="55" y="0"/>
                          </a:lnTo>
                          <a:close/>
                        </a:path>
                      </a:pathLst>
                    </a:custGeom>
                    <a:solidFill>
                      <a:srgbClr val="FFFFE0"/>
                    </a:solidFill>
                    <a:ln w="9525">
                      <a:noFill/>
                      <a:round/>
                      <a:headEnd/>
                      <a:tailEnd/>
                    </a:ln>
                  </p:spPr>
                  <p:txBody>
                    <a:bodyPr/>
                    <a:lstStyle/>
                    <a:p>
                      <a:endParaRPr lang="en-US"/>
                    </a:p>
                  </p:txBody>
                </p:sp>
                <p:sp>
                  <p:nvSpPr>
                    <p:cNvPr id="189668" name="Freeform 150"/>
                    <p:cNvSpPr>
                      <a:spLocks/>
                    </p:cNvSpPr>
                    <p:nvPr/>
                  </p:nvSpPr>
                  <p:spPr bwMode="auto">
                    <a:xfrm>
                      <a:off x="529" y="359"/>
                      <a:ext cx="36" cy="23"/>
                    </a:xfrm>
                    <a:custGeom>
                      <a:avLst/>
                      <a:gdLst>
                        <a:gd name="T0" fmla="*/ 0 w 36"/>
                        <a:gd name="T1" fmla="*/ 22 h 23"/>
                        <a:gd name="T2" fmla="*/ 17 w 36"/>
                        <a:gd name="T3" fmla="*/ 0 h 23"/>
                        <a:gd name="T4" fmla="*/ 35 w 36"/>
                        <a:gd name="T5" fmla="*/ 4 h 23"/>
                        <a:gd name="T6" fmla="*/ 36 w 36"/>
                        <a:gd name="T7" fmla="*/ 10 h 23"/>
                        <a:gd name="T8" fmla="*/ 32 w 36"/>
                        <a:gd name="T9" fmla="*/ 10 h 23"/>
                        <a:gd name="T10" fmla="*/ 30 w 36"/>
                        <a:gd name="T11" fmla="*/ 14 h 23"/>
                        <a:gd name="T12" fmla="*/ 26 w 36"/>
                        <a:gd name="T13" fmla="*/ 15 h 23"/>
                        <a:gd name="T14" fmla="*/ 26 w 36"/>
                        <a:gd name="T15" fmla="*/ 15 h 23"/>
                        <a:gd name="T16" fmla="*/ 23 w 36"/>
                        <a:gd name="T17" fmla="*/ 15 h 23"/>
                        <a:gd name="T18" fmla="*/ 20 w 36"/>
                        <a:gd name="T19" fmla="*/ 17 h 23"/>
                        <a:gd name="T20" fmla="*/ 19 w 36"/>
                        <a:gd name="T21" fmla="*/ 20 h 23"/>
                        <a:gd name="T22" fmla="*/ 17 w 36"/>
                        <a:gd name="T23" fmla="*/ 17 h 23"/>
                        <a:gd name="T24" fmla="*/ 16 w 36"/>
                        <a:gd name="T25" fmla="*/ 20 h 23"/>
                        <a:gd name="T26" fmla="*/ 12 w 36"/>
                        <a:gd name="T27" fmla="*/ 22 h 23"/>
                        <a:gd name="T28" fmla="*/ 12 w 36"/>
                        <a:gd name="T29" fmla="*/ 20 h 23"/>
                        <a:gd name="T30" fmla="*/ 10 w 36"/>
                        <a:gd name="T31" fmla="*/ 22 h 23"/>
                        <a:gd name="T32" fmla="*/ 7 w 36"/>
                        <a:gd name="T33" fmla="*/ 21 h 23"/>
                        <a:gd name="T34" fmla="*/ 4 w 36"/>
                        <a:gd name="T35" fmla="*/ 23 h 23"/>
                        <a:gd name="T36" fmla="*/ 2 w 36"/>
                        <a:gd name="T37" fmla="*/ 22 h 23"/>
                        <a:gd name="T38" fmla="*/ 0 w 36"/>
                        <a:gd name="T39" fmla="*/ 22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23"/>
                        <a:gd name="T62" fmla="*/ 36 w 36"/>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23">
                          <a:moveTo>
                            <a:pt x="0" y="22"/>
                          </a:moveTo>
                          <a:lnTo>
                            <a:pt x="17" y="0"/>
                          </a:lnTo>
                          <a:lnTo>
                            <a:pt x="35" y="4"/>
                          </a:lnTo>
                          <a:lnTo>
                            <a:pt x="36" y="10"/>
                          </a:lnTo>
                          <a:lnTo>
                            <a:pt x="32" y="10"/>
                          </a:lnTo>
                          <a:lnTo>
                            <a:pt x="30" y="14"/>
                          </a:lnTo>
                          <a:lnTo>
                            <a:pt x="26" y="15"/>
                          </a:lnTo>
                          <a:lnTo>
                            <a:pt x="23" y="15"/>
                          </a:lnTo>
                          <a:lnTo>
                            <a:pt x="20" y="17"/>
                          </a:lnTo>
                          <a:lnTo>
                            <a:pt x="19" y="20"/>
                          </a:lnTo>
                          <a:lnTo>
                            <a:pt x="17" y="17"/>
                          </a:lnTo>
                          <a:lnTo>
                            <a:pt x="16" y="20"/>
                          </a:lnTo>
                          <a:lnTo>
                            <a:pt x="12" y="22"/>
                          </a:lnTo>
                          <a:lnTo>
                            <a:pt x="12" y="20"/>
                          </a:lnTo>
                          <a:lnTo>
                            <a:pt x="10" y="22"/>
                          </a:lnTo>
                          <a:lnTo>
                            <a:pt x="7" y="21"/>
                          </a:lnTo>
                          <a:lnTo>
                            <a:pt x="4" y="23"/>
                          </a:lnTo>
                          <a:lnTo>
                            <a:pt x="2" y="22"/>
                          </a:lnTo>
                          <a:lnTo>
                            <a:pt x="0" y="22"/>
                          </a:lnTo>
                          <a:close/>
                        </a:path>
                      </a:pathLst>
                    </a:custGeom>
                    <a:solidFill>
                      <a:srgbClr val="C0C0C0"/>
                    </a:solidFill>
                    <a:ln w="9525">
                      <a:noFill/>
                      <a:round/>
                      <a:headEnd/>
                      <a:tailEnd/>
                    </a:ln>
                  </p:spPr>
                  <p:txBody>
                    <a:bodyPr/>
                    <a:lstStyle/>
                    <a:p>
                      <a:endParaRPr lang="en-US"/>
                    </a:p>
                  </p:txBody>
                </p:sp>
                <p:grpSp>
                  <p:nvGrpSpPr>
                    <p:cNvPr id="189669" name="Group 151"/>
                    <p:cNvGrpSpPr>
                      <a:grpSpLocks/>
                    </p:cNvGrpSpPr>
                    <p:nvPr/>
                  </p:nvGrpSpPr>
                  <p:grpSpPr bwMode="auto">
                    <a:xfrm>
                      <a:off x="509" y="355"/>
                      <a:ext cx="31" cy="25"/>
                      <a:chOff x="509" y="355"/>
                      <a:chExt cx="31" cy="25"/>
                    </a:xfrm>
                  </p:grpSpPr>
                  <p:sp>
                    <p:nvSpPr>
                      <p:cNvPr id="189670" name="Freeform 152"/>
                      <p:cNvSpPr>
                        <a:spLocks/>
                      </p:cNvSpPr>
                      <p:nvPr/>
                    </p:nvSpPr>
                    <p:spPr bwMode="auto">
                      <a:xfrm>
                        <a:off x="509" y="355"/>
                        <a:ext cx="26" cy="13"/>
                      </a:xfrm>
                      <a:custGeom>
                        <a:avLst/>
                        <a:gdLst>
                          <a:gd name="T0" fmla="*/ 0 w 26"/>
                          <a:gd name="T1" fmla="*/ 13 h 13"/>
                          <a:gd name="T2" fmla="*/ 12 w 26"/>
                          <a:gd name="T3" fmla="*/ 7 h 13"/>
                          <a:gd name="T4" fmla="*/ 26 w 26"/>
                          <a:gd name="T5" fmla="*/ 0 h 13"/>
                          <a:gd name="T6" fmla="*/ 0 60000 65536"/>
                          <a:gd name="T7" fmla="*/ 0 60000 65536"/>
                          <a:gd name="T8" fmla="*/ 0 60000 65536"/>
                          <a:gd name="T9" fmla="*/ 0 w 26"/>
                          <a:gd name="T10" fmla="*/ 0 h 13"/>
                          <a:gd name="T11" fmla="*/ 26 w 26"/>
                          <a:gd name="T12" fmla="*/ 13 h 13"/>
                        </a:gdLst>
                        <a:ahLst/>
                        <a:cxnLst>
                          <a:cxn ang="T6">
                            <a:pos x="T0" y="T1"/>
                          </a:cxn>
                          <a:cxn ang="T7">
                            <a:pos x="T2" y="T3"/>
                          </a:cxn>
                          <a:cxn ang="T8">
                            <a:pos x="T4" y="T5"/>
                          </a:cxn>
                        </a:cxnLst>
                        <a:rect l="T9" t="T10" r="T11" b="T12"/>
                        <a:pathLst>
                          <a:path w="26" h="13">
                            <a:moveTo>
                              <a:pt x="0" y="13"/>
                            </a:moveTo>
                            <a:lnTo>
                              <a:pt x="12" y="7"/>
                            </a:lnTo>
                            <a:lnTo>
                              <a:pt x="26" y="0"/>
                            </a:lnTo>
                          </a:path>
                        </a:pathLst>
                      </a:custGeom>
                      <a:noFill/>
                      <a:ln w="11113">
                        <a:solidFill>
                          <a:srgbClr val="606060"/>
                        </a:solidFill>
                        <a:prstDash val="solid"/>
                        <a:round/>
                        <a:headEnd/>
                        <a:tailEnd/>
                      </a:ln>
                    </p:spPr>
                    <p:txBody>
                      <a:bodyPr/>
                      <a:lstStyle/>
                      <a:p>
                        <a:endParaRPr lang="en-US"/>
                      </a:p>
                    </p:txBody>
                  </p:sp>
                  <p:sp>
                    <p:nvSpPr>
                      <p:cNvPr id="189671" name="Freeform 153"/>
                      <p:cNvSpPr>
                        <a:spLocks/>
                      </p:cNvSpPr>
                      <p:nvPr/>
                    </p:nvSpPr>
                    <p:spPr bwMode="auto">
                      <a:xfrm>
                        <a:off x="510" y="358"/>
                        <a:ext cx="24" cy="12"/>
                      </a:xfrm>
                      <a:custGeom>
                        <a:avLst/>
                        <a:gdLst>
                          <a:gd name="T0" fmla="*/ 0 w 24"/>
                          <a:gd name="T1" fmla="*/ 12 h 12"/>
                          <a:gd name="T2" fmla="*/ 11 w 24"/>
                          <a:gd name="T3" fmla="*/ 6 h 12"/>
                          <a:gd name="T4" fmla="*/ 24 w 24"/>
                          <a:gd name="T5" fmla="*/ 0 h 12"/>
                          <a:gd name="T6" fmla="*/ 0 60000 65536"/>
                          <a:gd name="T7" fmla="*/ 0 60000 65536"/>
                          <a:gd name="T8" fmla="*/ 0 60000 65536"/>
                          <a:gd name="T9" fmla="*/ 0 w 24"/>
                          <a:gd name="T10" fmla="*/ 0 h 12"/>
                          <a:gd name="T11" fmla="*/ 24 w 24"/>
                          <a:gd name="T12" fmla="*/ 12 h 12"/>
                        </a:gdLst>
                        <a:ahLst/>
                        <a:cxnLst>
                          <a:cxn ang="T6">
                            <a:pos x="T0" y="T1"/>
                          </a:cxn>
                          <a:cxn ang="T7">
                            <a:pos x="T2" y="T3"/>
                          </a:cxn>
                          <a:cxn ang="T8">
                            <a:pos x="T4" y="T5"/>
                          </a:cxn>
                        </a:cxnLst>
                        <a:rect l="T9" t="T10" r="T11" b="T12"/>
                        <a:pathLst>
                          <a:path w="24" h="12">
                            <a:moveTo>
                              <a:pt x="0" y="12"/>
                            </a:moveTo>
                            <a:lnTo>
                              <a:pt x="11" y="6"/>
                            </a:lnTo>
                            <a:lnTo>
                              <a:pt x="24" y="0"/>
                            </a:lnTo>
                          </a:path>
                        </a:pathLst>
                      </a:custGeom>
                      <a:noFill/>
                      <a:ln w="11113">
                        <a:solidFill>
                          <a:srgbClr val="606060"/>
                        </a:solidFill>
                        <a:prstDash val="solid"/>
                        <a:round/>
                        <a:headEnd/>
                        <a:tailEnd/>
                      </a:ln>
                    </p:spPr>
                    <p:txBody>
                      <a:bodyPr/>
                      <a:lstStyle/>
                      <a:p>
                        <a:endParaRPr lang="en-US"/>
                      </a:p>
                    </p:txBody>
                  </p:sp>
                  <p:sp>
                    <p:nvSpPr>
                      <p:cNvPr id="189672" name="Line 154"/>
                      <p:cNvSpPr>
                        <a:spLocks noChangeShapeType="1"/>
                      </p:cNvSpPr>
                      <p:nvPr/>
                    </p:nvSpPr>
                    <p:spPr bwMode="auto">
                      <a:xfrm flipV="1">
                        <a:off x="516" y="359"/>
                        <a:ext cx="17" cy="17"/>
                      </a:xfrm>
                      <a:prstGeom prst="line">
                        <a:avLst/>
                      </a:prstGeom>
                      <a:noFill/>
                      <a:ln w="11113">
                        <a:solidFill>
                          <a:srgbClr val="606060"/>
                        </a:solidFill>
                        <a:round/>
                        <a:headEnd/>
                        <a:tailEnd/>
                      </a:ln>
                    </p:spPr>
                    <p:txBody>
                      <a:bodyPr/>
                      <a:lstStyle/>
                      <a:p>
                        <a:endParaRPr lang="en-US"/>
                      </a:p>
                    </p:txBody>
                  </p:sp>
                  <p:sp>
                    <p:nvSpPr>
                      <p:cNvPr id="189673" name="Line 155"/>
                      <p:cNvSpPr>
                        <a:spLocks noChangeShapeType="1"/>
                      </p:cNvSpPr>
                      <p:nvPr/>
                    </p:nvSpPr>
                    <p:spPr bwMode="auto">
                      <a:xfrm flipV="1">
                        <a:off x="522" y="362"/>
                        <a:ext cx="12" cy="18"/>
                      </a:xfrm>
                      <a:prstGeom prst="line">
                        <a:avLst/>
                      </a:prstGeom>
                      <a:noFill/>
                      <a:ln w="11113">
                        <a:solidFill>
                          <a:srgbClr val="606060"/>
                        </a:solidFill>
                        <a:round/>
                        <a:headEnd/>
                        <a:tailEnd/>
                      </a:ln>
                    </p:spPr>
                    <p:txBody>
                      <a:bodyPr/>
                      <a:lstStyle/>
                      <a:p>
                        <a:endParaRPr lang="en-US"/>
                      </a:p>
                    </p:txBody>
                  </p:sp>
                  <p:sp>
                    <p:nvSpPr>
                      <p:cNvPr id="189674" name="Line 156"/>
                      <p:cNvSpPr>
                        <a:spLocks noChangeShapeType="1"/>
                      </p:cNvSpPr>
                      <p:nvPr/>
                    </p:nvSpPr>
                    <p:spPr bwMode="auto">
                      <a:xfrm flipV="1">
                        <a:off x="529" y="359"/>
                        <a:ext cx="11" cy="21"/>
                      </a:xfrm>
                      <a:prstGeom prst="line">
                        <a:avLst/>
                      </a:prstGeom>
                      <a:noFill/>
                      <a:ln w="11113">
                        <a:solidFill>
                          <a:srgbClr val="606060"/>
                        </a:solidFill>
                        <a:round/>
                        <a:headEnd/>
                        <a:tailEnd/>
                      </a:ln>
                    </p:spPr>
                    <p:txBody>
                      <a:bodyPr/>
                      <a:lstStyle/>
                      <a:p>
                        <a:endParaRPr lang="en-US"/>
                      </a:p>
                    </p:txBody>
                  </p:sp>
                  <p:sp>
                    <p:nvSpPr>
                      <p:cNvPr id="189675" name="Line 157"/>
                      <p:cNvSpPr>
                        <a:spLocks noChangeShapeType="1"/>
                      </p:cNvSpPr>
                      <p:nvPr/>
                    </p:nvSpPr>
                    <p:spPr bwMode="auto">
                      <a:xfrm flipV="1">
                        <a:off x="535" y="363"/>
                        <a:ext cx="4" cy="17"/>
                      </a:xfrm>
                      <a:prstGeom prst="line">
                        <a:avLst/>
                      </a:prstGeom>
                      <a:noFill/>
                      <a:ln w="11113">
                        <a:solidFill>
                          <a:srgbClr val="606060"/>
                        </a:solidFill>
                        <a:round/>
                        <a:headEnd/>
                        <a:tailEnd/>
                      </a:ln>
                    </p:spPr>
                    <p:txBody>
                      <a:bodyPr/>
                      <a:lstStyle/>
                      <a:p>
                        <a:endParaRPr lang="en-US"/>
                      </a:p>
                    </p:txBody>
                  </p:sp>
                </p:grpSp>
              </p:grpSp>
              <p:grpSp>
                <p:nvGrpSpPr>
                  <p:cNvPr id="189650" name="Group 158"/>
                  <p:cNvGrpSpPr>
                    <a:grpSpLocks/>
                  </p:cNvGrpSpPr>
                  <p:nvPr/>
                </p:nvGrpSpPr>
                <p:grpSpPr bwMode="auto">
                  <a:xfrm>
                    <a:off x="429" y="165"/>
                    <a:ext cx="289" cy="212"/>
                    <a:chOff x="429" y="165"/>
                    <a:chExt cx="289" cy="212"/>
                  </a:xfrm>
                </p:grpSpPr>
                <p:sp>
                  <p:nvSpPr>
                    <p:cNvPr id="189651" name="Freeform 159"/>
                    <p:cNvSpPr>
                      <a:spLocks/>
                    </p:cNvSpPr>
                    <p:nvPr/>
                  </p:nvSpPr>
                  <p:spPr bwMode="auto">
                    <a:xfrm>
                      <a:off x="429" y="204"/>
                      <a:ext cx="122" cy="145"/>
                    </a:xfrm>
                    <a:custGeom>
                      <a:avLst/>
                      <a:gdLst>
                        <a:gd name="T0" fmla="*/ 48 w 122"/>
                        <a:gd name="T1" fmla="*/ 41 h 145"/>
                        <a:gd name="T2" fmla="*/ 36 w 122"/>
                        <a:gd name="T3" fmla="*/ 27 h 145"/>
                        <a:gd name="T4" fmla="*/ 25 w 122"/>
                        <a:gd name="T5" fmla="*/ 11 h 145"/>
                        <a:gd name="T6" fmla="*/ 22 w 122"/>
                        <a:gd name="T7" fmla="*/ 0 h 145"/>
                        <a:gd name="T8" fmla="*/ 23 w 122"/>
                        <a:gd name="T9" fmla="*/ 8 h 145"/>
                        <a:gd name="T10" fmla="*/ 21 w 122"/>
                        <a:gd name="T11" fmla="*/ 8 h 145"/>
                        <a:gd name="T12" fmla="*/ 22 w 122"/>
                        <a:gd name="T13" fmla="*/ 15 h 145"/>
                        <a:gd name="T14" fmla="*/ 25 w 122"/>
                        <a:gd name="T15" fmla="*/ 24 h 145"/>
                        <a:gd name="T16" fmla="*/ 24 w 122"/>
                        <a:gd name="T17" fmla="*/ 27 h 145"/>
                        <a:gd name="T18" fmla="*/ 17 w 122"/>
                        <a:gd name="T19" fmla="*/ 20 h 145"/>
                        <a:gd name="T20" fmla="*/ 12 w 122"/>
                        <a:gd name="T21" fmla="*/ 10 h 145"/>
                        <a:gd name="T22" fmla="*/ 9 w 122"/>
                        <a:gd name="T23" fmla="*/ 8 h 145"/>
                        <a:gd name="T24" fmla="*/ 9 w 122"/>
                        <a:gd name="T25" fmla="*/ 15 h 145"/>
                        <a:gd name="T26" fmla="*/ 12 w 122"/>
                        <a:gd name="T27" fmla="*/ 23 h 145"/>
                        <a:gd name="T28" fmla="*/ 7 w 122"/>
                        <a:gd name="T29" fmla="*/ 17 h 145"/>
                        <a:gd name="T30" fmla="*/ 4 w 122"/>
                        <a:gd name="T31" fmla="*/ 16 h 145"/>
                        <a:gd name="T32" fmla="*/ 6 w 122"/>
                        <a:gd name="T33" fmla="*/ 23 h 145"/>
                        <a:gd name="T34" fmla="*/ 10 w 122"/>
                        <a:gd name="T35" fmla="*/ 32 h 145"/>
                        <a:gd name="T36" fmla="*/ 3 w 122"/>
                        <a:gd name="T37" fmla="*/ 27 h 145"/>
                        <a:gd name="T38" fmla="*/ 1 w 122"/>
                        <a:gd name="T39" fmla="*/ 28 h 145"/>
                        <a:gd name="T40" fmla="*/ 4 w 122"/>
                        <a:gd name="T41" fmla="*/ 39 h 145"/>
                        <a:gd name="T42" fmla="*/ 10 w 122"/>
                        <a:gd name="T43" fmla="*/ 45 h 145"/>
                        <a:gd name="T44" fmla="*/ 7 w 122"/>
                        <a:gd name="T45" fmla="*/ 46 h 145"/>
                        <a:gd name="T46" fmla="*/ 6 w 122"/>
                        <a:gd name="T47" fmla="*/ 47 h 145"/>
                        <a:gd name="T48" fmla="*/ 7 w 122"/>
                        <a:gd name="T49" fmla="*/ 51 h 145"/>
                        <a:gd name="T50" fmla="*/ 3 w 122"/>
                        <a:gd name="T51" fmla="*/ 52 h 145"/>
                        <a:gd name="T52" fmla="*/ 9 w 122"/>
                        <a:gd name="T53" fmla="*/ 62 h 145"/>
                        <a:gd name="T54" fmla="*/ 12 w 122"/>
                        <a:gd name="T55" fmla="*/ 68 h 145"/>
                        <a:gd name="T56" fmla="*/ 5 w 122"/>
                        <a:gd name="T57" fmla="*/ 66 h 145"/>
                        <a:gd name="T58" fmla="*/ 12 w 122"/>
                        <a:gd name="T59" fmla="*/ 76 h 145"/>
                        <a:gd name="T60" fmla="*/ 23 w 122"/>
                        <a:gd name="T61" fmla="*/ 82 h 145"/>
                        <a:gd name="T62" fmla="*/ 22 w 122"/>
                        <a:gd name="T63" fmla="*/ 86 h 145"/>
                        <a:gd name="T64" fmla="*/ 30 w 122"/>
                        <a:gd name="T65" fmla="*/ 93 h 145"/>
                        <a:gd name="T66" fmla="*/ 31 w 122"/>
                        <a:gd name="T67" fmla="*/ 97 h 145"/>
                        <a:gd name="T68" fmla="*/ 39 w 122"/>
                        <a:gd name="T69" fmla="*/ 101 h 145"/>
                        <a:gd name="T70" fmla="*/ 47 w 122"/>
                        <a:gd name="T71" fmla="*/ 106 h 145"/>
                        <a:gd name="T72" fmla="*/ 48 w 122"/>
                        <a:gd name="T73" fmla="*/ 113 h 145"/>
                        <a:gd name="T74" fmla="*/ 58 w 122"/>
                        <a:gd name="T75" fmla="*/ 123 h 145"/>
                        <a:gd name="T76" fmla="*/ 58 w 122"/>
                        <a:gd name="T77" fmla="*/ 128 h 145"/>
                        <a:gd name="T78" fmla="*/ 64 w 122"/>
                        <a:gd name="T79" fmla="*/ 134 h 145"/>
                        <a:gd name="T80" fmla="*/ 75 w 122"/>
                        <a:gd name="T81" fmla="*/ 142 h 145"/>
                        <a:gd name="T82" fmla="*/ 83 w 122"/>
                        <a:gd name="T83" fmla="*/ 145 h 145"/>
                        <a:gd name="T84" fmla="*/ 93 w 122"/>
                        <a:gd name="T85" fmla="*/ 145 h 145"/>
                        <a:gd name="T86" fmla="*/ 104 w 122"/>
                        <a:gd name="T87" fmla="*/ 143 h 145"/>
                        <a:gd name="T88" fmla="*/ 114 w 122"/>
                        <a:gd name="T89" fmla="*/ 140 h 145"/>
                        <a:gd name="T90" fmla="*/ 122 w 122"/>
                        <a:gd name="T91" fmla="*/ 134 h 145"/>
                        <a:gd name="T92" fmla="*/ 54 w 122"/>
                        <a:gd name="T93" fmla="*/ 48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45"/>
                        <a:gd name="T143" fmla="*/ 122 w 122"/>
                        <a:gd name="T144" fmla="*/ 145 h 1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45">
                          <a:moveTo>
                            <a:pt x="54" y="48"/>
                          </a:moveTo>
                          <a:lnTo>
                            <a:pt x="48" y="41"/>
                          </a:lnTo>
                          <a:lnTo>
                            <a:pt x="41" y="34"/>
                          </a:lnTo>
                          <a:lnTo>
                            <a:pt x="36" y="27"/>
                          </a:lnTo>
                          <a:lnTo>
                            <a:pt x="30" y="20"/>
                          </a:lnTo>
                          <a:lnTo>
                            <a:pt x="25" y="11"/>
                          </a:lnTo>
                          <a:lnTo>
                            <a:pt x="23" y="5"/>
                          </a:lnTo>
                          <a:lnTo>
                            <a:pt x="22" y="0"/>
                          </a:lnTo>
                          <a:lnTo>
                            <a:pt x="22" y="3"/>
                          </a:lnTo>
                          <a:lnTo>
                            <a:pt x="23" y="8"/>
                          </a:lnTo>
                          <a:lnTo>
                            <a:pt x="22" y="10"/>
                          </a:lnTo>
                          <a:lnTo>
                            <a:pt x="21" y="8"/>
                          </a:lnTo>
                          <a:lnTo>
                            <a:pt x="22" y="11"/>
                          </a:lnTo>
                          <a:lnTo>
                            <a:pt x="22" y="15"/>
                          </a:lnTo>
                          <a:lnTo>
                            <a:pt x="23" y="21"/>
                          </a:lnTo>
                          <a:lnTo>
                            <a:pt x="25" y="24"/>
                          </a:lnTo>
                          <a:lnTo>
                            <a:pt x="27" y="29"/>
                          </a:lnTo>
                          <a:lnTo>
                            <a:pt x="24" y="27"/>
                          </a:lnTo>
                          <a:lnTo>
                            <a:pt x="21" y="24"/>
                          </a:lnTo>
                          <a:lnTo>
                            <a:pt x="17" y="20"/>
                          </a:lnTo>
                          <a:lnTo>
                            <a:pt x="15" y="15"/>
                          </a:lnTo>
                          <a:lnTo>
                            <a:pt x="12" y="10"/>
                          </a:lnTo>
                          <a:lnTo>
                            <a:pt x="10" y="5"/>
                          </a:lnTo>
                          <a:lnTo>
                            <a:pt x="9" y="8"/>
                          </a:lnTo>
                          <a:lnTo>
                            <a:pt x="9" y="11"/>
                          </a:lnTo>
                          <a:lnTo>
                            <a:pt x="9" y="15"/>
                          </a:lnTo>
                          <a:lnTo>
                            <a:pt x="10" y="20"/>
                          </a:lnTo>
                          <a:lnTo>
                            <a:pt x="12" y="23"/>
                          </a:lnTo>
                          <a:lnTo>
                            <a:pt x="10" y="21"/>
                          </a:lnTo>
                          <a:lnTo>
                            <a:pt x="7" y="17"/>
                          </a:lnTo>
                          <a:lnTo>
                            <a:pt x="4" y="12"/>
                          </a:lnTo>
                          <a:lnTo>
                            <a:pt x="4" y="16"/>
                          </a:lnTo>
                          <a:lnTo>
                            <a:pt x="5" y="20"/>
                          </a:lnTo>
                          <a:lnTo>
                            <a:pt x="6" y="23"/>
                          </a:lnTo>
                          <a:lnTo>
                            <a:pt x="7" y="28"/>
                          </a:lnTo>
                          <a:lnTo>
                            <a:pt x="10" y="32"/>
                          </a:lnTo>
                          <a:lnTo>
                            <a:pt x="6" y="29"/>
                          </a:lnTo>
                          <a:lnTo>
                            <a:pt x="3" y="27"/>
                          </a:lnTo>
                          <a:lnTo>
                            <a:pt x="0" y="23"/>
                          </a:lnTo>
                          <a:lnTo>
                            <a:pt x="1" y="28"/>
                          </a:lnTo>
                          <a:lnTo>
                            <a:pt x="3" y="34"/>
                          </a:lnTo>
                          <a:lnTo>
                            <a:pt x="4" y="39"/>
                          </a:lnTo>
                          <a:lnTo>
                            <a:pt x="6" y="42"/>
                          </a:lnTo>
                          <a:lnTo>
                            <a:pt x="10" y="45"/>
                          </a:lnTo>
                          <a:lnTo>
                            <a:pt x="6" y="44"/>
                          </a:lnTo>
                          <a:lnTo>
                            <a:pt x="7" y="46"/>
                          </a:lnTo>
                          <a:lnTo>
                            <a:pt x="10" y="48"/>
                          </a:lnTo>
                          <a:lnTo>
                            <a:pt x="6" y="47"/>
                          </a:lnTo>
                          <a:lnTo>
                            <a:pt x="7" y="48"/>
                          </a:lnTo>
                          <a:lnTo>
                            <a:pt x="7" y="51"/>
                          </a:lnTo>
                          <a:lnTo>
                            <a:pt x="1" y="47"/>
                          </a:lnTo>
                          <a:lnTo>
                            <a:pt x="3" y="52"/>
                          </a:lnTo>
                          <a:lnTo>
                            <a:pt x="5" y="56"/>
                          </a:lnTo>
                          <a:lnTo>
                            <a:pt x="9" y="62"/>
                          </a:lnTo>
                          <a:lnTo>
                            <a:pt x="13" y="69"/>
                          </a:lnTo>
                          <a:lnTo>
                            <a:pt x="12" y="68"/>
                          </a:lnTo>
                          <a:lnTo>
                            <a:pt x="13" y="70"/>
                          </a:lnTo>
                          <a:lnTo>
                            <a:pt x="5" y="66"/>
                          </a:lnTo>
                          <a:lnTo>
                            <a:pt x="9" y="72"/>
                          </a:lnTo>
                          <a:lnTo>
                            <a:pt x="12" y="76"/>
                          </a:lnTo>
                          <a:lnTo>
                            <a:pt x="18" y="80"/>
                          </a:lnTo>
                          <a:lnTo>
                            <a:pt x="23" y="82"/>
                          </a:lnTo>
                          <a:lnTo>
                            <a:pt x="18" y="82"/>
                          </a:lnTo>
                          <a:lnTo>
                            <a:pt x="22" y="86"/>
                          </a:lnTo>
                          <a:lnTo>
                            <a:pt x="27" y="89"/>
                          </a:lnTo>
                          <a:lnTo>
                            <a:pt x="30" y="93"/>
                          </a:lnTo>
                          <a:lnTo>
                            <a:pt x="35" y="95"/>
                          </a:lnTo>
                          <a:lnTo>
                            <a:pt x="31" y="97"/>
                          </a:lnTo>
                          <a:lnTo>
                            <a:pt x="42" y="100"/>
                          </a:lnTo>
                          <a:lnTo>
                            <a:pt x="39" y="101"/>
                          </a:lnTo>
                          <a:lnTo>
                            <a:pt x="42" y="104"/>
                          </a:lnTo>
                          <a:lnTo>
                            <a:pt x="47" y="106"/>
                          </a:lnTo>
                          <a:lnTo>
                            <a:pt x="45" y="106"/>
                          </a:lnTo>
                          <a:lnTo>
                            <a:pt x="48" y="113"/>
                          </a:lnTo>
                          <a:lnTo>
                            <a:pt x="53" y="119"/>
                          </a:lnTo>
                          <a:lnTo>
                            <a:pt x="58" y="123"/>
                          </a:lnTo>
                          <a:lnTo>
                            <a:pt x="53" y="123"/>
                          </a:lnTo>
                          <a:lnTo>
                            <a:pt x="58" y="128"/>
                          </a:lnTo>
                          <a:lnTo>
                            <a:pt x="61" y="131"/>
                          </a:lnTo>
                          <a:lnTo>
                            <a:pt x="64" y="134"/>
                          </a:lnTo>
                          <a:lnTo>
                            <a:pt x="70" y="139"/>
                          </a:lnTo>
                          <a:lnTo>
                            <a:pt x="75" y="142"/>
                          </a:lnTo>
                          <a:lnTo>
                            <a:pt x="78" y="145"/>
                          </a:lnTo>
                          <a:lnTo>
                            <a:pt x="83" y="145"/>
                          </a:lnTo>
                          <a:lnTo>
                            <a:pt x="88" y="145"/>
                          </a:lnTo>
                          <a:lnTo>
                            <a:pt x="93" y="145"/>
                          </a:lnTo>
                          <a:lnTo>
                            <a:pt x="99" y="145"/>
                          </a:lnTo>
                          <a:lnTo>
                            <a:pt x="104" y="143"/>
                          </a:lnTo>
                          <a:lnTo>
                            <a:pt x="110" y="142"/>
                          </a:lnTo>
                          <a:lnTo>
                            <a:pt x="114" y="140"/>
                          </a:lnTo>
                          <a:lnTo>
                            <a:pt x="118" y="137"/>
                          </a:lnTo>
                          <a:lnTo>
                            <a:pt x="122" y="134"/>
                          </a:lnTo>
                          <a:lnTo>
                            <a:pt x="76" y="81"/>
                          </a:lnTo>
                          <a:lnTo>
                            <a:pt x="54" y="48"/>
                          </a:lnTo>
                          <a:close/>
                        </a:path>
                      </a:pathLst>
                    </a:custGeom>
                    <a:solidFill>
                      <a:srgbClr val="806040"/>
                    </a:solidFill>
                    <a:ln w="9525">
                      <a:noFill/>
                      <a:round/>
                      <a:headEnd/>
                      <a:tailEnd/>
                    </a:ln>
                  </p:spPr>
                  <p:txBody>
                    <a:bodyPr/>
                    <a:lstStyle/>
                    <a:p>
                      <a:endParaRPr lang="en-US"/>
                    </a:p>
                  </p:txBody>
                </p:sp>
                <p:sp>
                  <p:nvSpPr>
                    <p:cNvPr id="189652" name="Freeform 160"/>
                    <p:cNvSpPr>
                      <a:spLocks/>
                    </p:cNvSpPr>
                    <p:nvPr/>
                  </p:nvSpPr>
                  <p:spPr bwMode="auto">
                    <a:xfrm>
                      <a:off x="468" y="224"/>
                      <a:ext cx="145" cy="152"/>
                    </a:xfrm>
                    <a:custGeom>
                      <a:avLst/>
                      <a:gdLst>
                        <a:gd name="T0" fmla="*/ 13 w 145"/>
                        <a:gd name="T1" fmla="*/ 3 h 152"/>
                        <a:gd name="T2" fmla="*/ 12 w 145"/>
                        <a:gd name="T3" fmla="*/ 14 h 152"/>
                        <a:gd name="T4" fmla="*/ 13 w 145"/>
                        <a:gd name="T5" fmla="*/ 21 h 152"/>
                        <a:gd name="T6" fmla="*/ 18 w 145"/>
                        <a:gd name="T7" fmla="*/ 25 h 152"/>
                        <a:gd name="T8" fmla="*/ 9 w 145"/>
                        <a:gd name="T9" fmla="*/ 22 h 152"/>
                        <a:gd name="T10" fmla="*/ 16 w 145"/>
                        <a:gd name="T11" fmla="*/ 28 h 152"/>
                        <a:gd name="T12" fmla="*/ 10 w 145"/>
                        <a:gd name="T13" fmla="*/ 37 h 152"/>
                        <a:gd name="T14" fmla="*/ 3 w 145"/>
                        <a:gd name="T15" fmla="*/ 46 h 152"/>
                        <a:gd name="T16" fmla="*/ 21 w 145"/>
                        <a:gd name="T17" fmla="*/ 55 h 152"/>
                        <a:gd name="T18" fmla="*/ 9 w 145"/>
                        <a:gd name="T19" fmla="*/ 56 h 152"/>
                        <a:gd name="T20" fmla="*/ 16 w 145"/>
                        <a:gd name="T21" fmla="*/ 61 h 152"/>
                        <a:gd name="T22" fmla="*/ 56 w 145"/>
                        <a:gd name="T23" fmla="*/ 99 h 152"/>
                        <a:gd name="T24" fmla="*/ 55 w 145"/>
                        <a:gd name="T25" fmla="*/ 103 h 152"/>
                        <a:gd name="T26" fmla="*/ 73 w 145"/>
                        <a:gd name="T27" fmla="*/ 113 h 152"/>
                        <a:gd name="T28" fmla="*/ 72 w 145"/>
                        <a:gd name="T29" fmla="*/ 115 h 152"/>
                        <a:gd name="T30" fmla="*/ 65 w 145"/>
                        <a:gd name="T31" fmla="*/ 117 h 152"/>
                        <a:gd name="T32" fmla="*/ 57 w 145"/>
                        <a:gd name="T33" fmla="*/ 119 h 152"/>
                        <a:gd name="T34" fmla="*/ 51 w 145"/>
                        <a:gd name="T35" fmla="*/ 120 h 152"/>
                        <a:gd name="T36" fmla="*/ 45 w 145"/>
                        <a:gd name="T37" fmla="*/ 119 h 152"/>
                        <a:gd name="T38" fmla="*/ 39 w 145"/>
                        <a:gd name="T39" fmla="*/ 117 h 152"/>
                        <a:gd name="T40" fmla="*/ 43 w 145"/>
                        <a:gd name="T41" fmla="*/ 121 h 152"/>
                        <a:gd name="T42" fmla="*/ 47 w 145"/>
                        <a:gd name="T43" fmla="*/ 123 h 152"/>
                        <a:gd name="T44" fmla="*/ 51 w 145"/>
                        <a:gd name="T45" fmla="*/ 125 h 152"/>
                        <a:gd name="T46" fmla="*/ 57 w 145"/>
                        <a:gd name="T47" fmla="*/ 126 h 152"/>
                        <a:gd name="T48" fmla="*/ 63 w 145"/>
                        <a:gd name="T49" fmla="*/ 125 h 152"/>
                        <a:gd name="T50" fmla="*/ 69 w 145"/>
                        <a:gd name="T51" fmla="*/ 123 h 152"/>
                        <a:gd name="T52" fmla="*/ 72 w 145"/>
                        <a:gd name="T53" fmla="*/ 125 h 152"/>
                        <a:gd name="T54" fmla="*/ 73 w 145"/>
                        <a:gd name="T55" fmla="*/ 131 h 152"/>
                        <a:gd name="T56" fmla="*/ 75 w 145"/>
                        <a:gd name="T57" fmla="*/ 138 h 152"/>
                        <a:gd name="T58" fmla="*/ 78 w 145"/>
                        <a:gd name="T59" fmla="*/ 140 h 152"/>
                        <a:gd name="T60" fmla="*/ 80 w 145"/>
                        <a:gd name="T61" fmla="*/ 141 h 152"/>
                        <a:gd name="T62" fmla="*/ 83 w 145"/>
                        <a:gd name="T63" fmla="*/ 140 h 152"/>
                        <a:gd name="T64" fmla="*/ 85 w 145"/>
                        <a:gd name="T65" fmla="*/ 140 h 152"/>
                        <a:gd name="T66" fmla="*/ 89 w 145"/>
                        <a:gd name="T67" fmla="*/ 140 h 152"/>
                        <a:gd name="T68" fmla="*/ 91 w 145"/>
                        <a:gd name="T69" fmla="*/ 141 h 152"/>
                        <a:gd name="T70" fmla="*/ 95 w 145"/>
                        <a:gd name="T71" fmla="*/ 144 h 152"/>
                        <a:gd name="T72" fmla="*/ 97 w 145"/>
                        <a:gd name="T73" fmla="*/ 145 h 152"/>
                        <a:gd name="T74" fmla="*/ 99 w 145"/>
                        <a:gd name="T75" fmla="*/ 150 h 152"/>
                        <a:gd name="T76" fmla="*/ 115 w 145"/>
                        <a:gd name="T77" fmla="*/ 145 h 152"/>
                        <a:gd name="T78" fmla="*/ 126 w 145"/>
                        <a:gd name="T79" fmla="*/ 140 h 152"/>
                        <a:gd name="T80" fmla="*/ 128 w 145"/>
                        <a:gd name="T81" fmla="*/ 141 h 152"/>
                        <a:gd name="T82" fmla="*/ 129 w 145"/>
                        <a:gd name="T83" fmla="*/ 147 h 152"/>
                        <a:gd name="T84" fmla="*/ 133 w 145"/>
                        <a:gd name="T85" fmla="*/ 146 h 152"/>
                        <a:gd name="T86" fmla="*/ 134 w 145"/>
                        <a:gd name="T87" fmla="*/ 149 h 152"/>
                        <a:gd name="T88" fmla="*/ 137 w 145"/>
                        <a:gd name="T89" fmla="*/ 149 h 152"/>
                        <a:gd name="T90" fmla="*/ 138 w 145"/>
                        <a:gd name="T91" fmla="*/ 149 h 152"/>
                        <a:gd name="T92" fmla="*/ 139 w 145"/>
                        <a:gd name="T93" fmla="*/ 151 h 152"/>
                        <a:gd name="T94" fmla="*/ 143 w 145"/>
                        <a:gd name="T95" fmla="*/ 150 h 152"/>
                        <a:gd name="T96" fmla="*/ 145 w 145"/>
                        <a:gd name="T97" fmla="*/ 146 h 152"/>
                        <a:gd name="T98" fmla="*/ 144 w 145"/>
                        <a:gd name="T99" fmla="*/ 143 h 152"/>
                        <a:gd name="T100" fmla="*/ 141 w 145"/>
                        <a:gd name="T101" fmla="*/ 127 h 152"/>
                        <a:gd name="T102" fmla="*/ 114 w 145"/>
                        <a:gd name="T103" fmla="*/ 114 h 152"/>
                        <a:gd name="T104" fmla="*/ 108 w 145"/>
                        <a:gd name="T105" fmla="*/ 115 h 152"/>
                        <a:gd name="T106" fmla="*/ 103 w 145"/>
                        <a:gd name="T107" fmla="*/ 117 h 152"/>
                        <a:gd name="T108" fmla="*/ 81 w 145"/>
                        <a:gd name="T109" fmla="*/ 90 h 152"/>
                        <a:gd name="T110" fmla="*/ 44 w 145"/>
                        <a:gd name="T111" fmla="*/ 55 h 152"/>
                        <a:gd name="T112" fmla="*/ 14 w 145"/>
                        <a:gd name="T113" fmla="*/ 16 h 152"/>
                        <a:gd name="T114" fmla="*/ 15 w 145"/>
                        <a:gd name="T115" fmla="*/ 0 h 1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5"/>
                        <a:gd name="T175" fmla="*/ 0 h 152"/>
                        <a:gd name="T176" fmla="*/ 145 w 145"/>
                        <a:gd name="T177" fmla="*/ 152 h 1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5" h="152">
                          <a:moveTo>
                            <a:pt x="15" y="0"/>
                          </a:moveTo>
                          <a:lnTo>
                            <a:pt x="13" y="3"/>
                          </a:lnTo>
                          <a:lnTo>
                            <a:pt x="12" y="8"/>
                          </a:lnTo>
                          <a:lnTo>
                            <a:pt x="12" y="14"/>
                          </a:lnTo>
                          <a:lnTo>
                            <a:pt x="12" y="16"/>
                          </a:lnTo>
                          <a:lnTo>
                            <a:pt x="13" y="21"/>
                          </a:lnTo>
                          <a:lnTo>
                            <a:pt x="15" y="24"/>
                          </a:lnTo>
                          <a:lnTo>
                            <a:pt x="18" y="25"/>
                          </a:lnTo>
                          <a:lnTo>
                            <a:pt x="14" y="25"/>
                          </a:lnTo>
                          <a:lnTo>
                            <a:pt x="9" y="22"/>
                          </a:lnTo>
                          <a:lnTo>
                            <a:pt x="13" y="26"/>
                          </a:lnTo>
                          <a:lnTo>
                            <a:pt x="16" y="28"/>
                          </a:lnTo>
                          <a:lnTo>
                            <a:pt x="18" y="31"/>
                          </a:lnTo>
                          <a:lnTo>
                            <a:pt x="10" y="37"/>
                          </a:lnTo>
                          <a:lnTo>
                            <a:pt x="7" y="45"/>
                          </a:lnTo>
                          <a:lnTo>
                            <a:pt x="3" y="46"/>
                          </a:lnTo>
                          <a:lnTo>
                            <a:pt x="0" y="48"/>
                          </a:lnTo>
                          <a:lnTo>
                            <a:pt x="21" y="55"/>
                          </a:lnTo>
                          <a:lnTo>
                            <a:pt x="16" y="56"/>
                          </a:lnTo>
                          <a:lnTo>
                            <a:pt x="9" y="56"/>
                          </a:lnTo>
                          <a:lnTo>
                            <a:pt x="12" y="58"/>
                          </a:lnTo>
                          <a:lnTo>
                            <a:pt x="16" y="61"/>
                          </a:lnTo>
                          <a:lnTo>
                            <a:pt x="22" y="63"/>
                          </a:lnTo>
                          <a:lnTo>
                            <a:pt x="56" y="99"/>
                          </a:lnTo>
                          <a:lnTo>
                            <a:pt x="54" y="101"/>
                          </a:lnTo>
                          <a:lnTo>
                            <a:pt x="55" y="103"/>
                          </a:lnTo>
                          <a:lnTo>
                            <a:pt x="59" y="105"/>
                          </a:lnTo>
                          <a:lnTo>
                            <a:pt x="73" y="113"/>
                          </a:lnTo>
                          <a:lnTo>
                            <a:pt x="74" y="114"/>
                          </a:lnTo>
                          <a:lnTo>
                            <a:pt x="72" y="115"/>
                          </a:lnTo>
                          <a:lnTo>
                            <a:pt x="68" y="116"/>
                          </a:lnTo>
                          <a:lnTo>
                            <a:pt x="65" y="117"/>
                          </a:lnTo>
                          <a:lnTo>
                            <a:pt x="61" y="117"/>
                          </a:lnTo>
                          <a:lnTo>
                            <a:pt x="57" y="119"/>
                          </a:lnTo>
                          <a:lnTo>
                            <a:pt x="55" y="119"/>
                          </a:lnTo>
                          <a:lnTo>
                            <a:pt x="51" y="120"/>
                          </a:lnTo>
                          <a:lnTo>
                            <a:pt x="49" y="120"/>
                          </a:lnTo>
                          <a:lnTo>
                            <a:pt x="45" y="119"/>
                          </a:lnTo>
                          <a:lnTo>
                            <a:pt x="42" y="119"/>
                          </a:lnTo>
                          <a:lnTo>
                            <a:pt x="39" y="117"/>
                          </a:lnTo>
                          <a:lnTo>
                            <a:pt x="42" y="120"/>
                          </a:lnTo>
                          <a:lnTo>
                            <a:pt x="43" y="121"/>
                          </a:lnTo>
                          <a:lnTo>
                            <a:pt x="44" y="123"/>
                          </a:lnTo>
                          <a:lnTo>
                            <a:pt x="47" y="123"/>
                          </a:lnTo>
                          <a:lnTo>
                            <a:pt x="49" y="125"/>
                          </a:lnTo>
                          <a:lnTo>
                            <a:pt x="51" y="125"/>
                          </a:lnTo>
                          <a:lnTo>
                            <a:pt x="54" y="125"/>
                          </a:lnTo>
                          <a:lnTo>
                            <a:pt x="57" y="126"/>
                          </a:lnTo>
                          <a:lnTo>
                            <a:pt x="61" y="125"/>
                          </a:lnTo>
                          <a:lnTo>
                            <a:pt x="63" y="125"/>
                          </a:lnTo>
                          <a:lnTo>
                            <a:pt x="66" y="123"/>
                          </a:lnTo>
                          <a:lnTo>
                            <a:pt x="69" y="123"/>
                          </a:lnTo>
                          <a:lnTo>
                            <a:pt x="71" y="122"/>
                          </a:lnTo>
                          <a:lnTo>
                            <a:pt x="72" y="125"/>
                          </a:lnTo>
                          <a:lnTo>
                            <a:pt x="72" y="129"/>
                          </a:lnTo>
                          <a:lnTo>
                            <a:pt x="73" y="131"/>
                          </a:lnTo>
                          <a:lnTo>
                            <a:pt x="73" y="133"/>
                          </a:lnTo>
                          <a:lnTo>
                            <a:pt x="75" y="138"/>
                          </a:lnTo>
                          <a:lnTo>
                            <a:pt x="78" y="140"/>
                          </a:lnTo>
                          <a:lnTo>
                            <a:pt x="79" y="139"/>
                          </a:lnTo>
                          <a:lnTo>
                            <a:pt x="80" y="141"/>
                          </a:lnTo>
                          <a:lnTo>
                            <a:pt x="81" y="140"/>
                          </a:lnTo>
                          <a:lnTo>
                            <a:pt x="83" y="140"/>
                          </a:lnTo>
                          <a:lnTo>
                            <a:pt x="85" y="140"/>
                          </a:lnTo>
                          <a:lnTo>
                            <a:pt x="87" y="140"/>
                          </a:lnTo>
                          <a:lnTo>
                            <a:pt x="89" y="140"/>
                          </a:lnTo>
                          <a:lnTo>
                            <a:pt x="90" y="140"/>
                          </a:lnTo>
                          <a:lnTo>
                            <a:pt x="91" y="141"/>
                          </a:lnTo>
                          <a:lnTo>
                            <a:pt x="92" y="140"/>
                          </a:lnTo>
                          <a:lnTo>
                            <a:pt x="95" y="144"/>
                          </a:lnTo>
                          <a:lnTo>
                            <a:pt x="97" y="143"/>
                          </a:lnTo>
                          <a:lnTo>
                            <a:pt x="97" y="145"/>
                          </a:lnTo>
                          <a:lnTo>
                            <a:pt x="98" y="149"/>
                          </a:lnTo>
                          <a:lnTo>
                            <a:pt x="99" y="150"/>
                          </a:lnTo>
                          <a:lnTo>
                            <a:pt x="102" y="152"/>
                          </a:lnTo>
                          <a:lnTo>
                            <a:pt x="115" y="145"/>
                          </a:lnTo>
                          <a:lnTo>
                            <a:pt x="123" y="140"/>
                          </a:lnTo>
                          <a:lnTo>
                            <a:pt x="126" y="140"/>
                          </a:lnTo>
                          <a:lnTo>
                            <a:pt x="127" y="143"/>
                          </a:lnTo>
                          <a:lnTo>
                            <a:pt x="128" y="141"/>
                          </a:lnTo>
                          <a:lnTo>
                            <a:pt x="129" y="144"/>
                          </a:lnTo>
                          <a:lnTo>
                            <a:pt x="129" y="147"/>
                          </a:lnTo>
                          <a:lnTo>
                            <a:pt x="132" y="146"/>
                          </a:lnTo>
                          <a:lnTo>
                            <a:pt x="133" y="146"/>
                          </a:lnTo>
                          <a:lnTo>
                            <a:pt x="133" y="147"/>
                          </a:lnTo>
                          <a:lnTo>
                            <a:pt x="134" y="149"/>
                          </a:lnTo>
                          <a:lnTo>
                            <a:pt x="135" y="149"/>
                          </a:lnTo>
                          <a:lnTo>
                            <a:pt x="137" y="149"/>
                          </a:lnTo>
                          <a:lnTo>
                            <a:pt x="138" y="147"/>
                          </a:lnTo>
                          <a:lnTo>
                            <a:pt x="138" y="149"/>
                          </a:lnTo>
                          <a:lnTo>
                            <a:pt x="139" y="150"/>
                          </a:lnTo>
                          <a:lnTo>
                            <a:pt x="139" y="151"/>
                          </a:lnTo>
                          <a:lnTo>
                            <a:pt x="141" y="150"/>
                          </a:lnTo>
                          <a:lnTo>
                            <a:pt x="143" y="150"/>
                          </a:lnTo>
                          <a:lnTo>
                            <a:pt x="143" y="147"/>
                          </a:lnTo>
                          <a:lnTo>
                            <a:pt x="145" y="146"/>
                          </a:lnTo>
                          <a:lnTo>
                            <a:pt x="144" y="144"/>
                          </a:lnTo>
                          <a:lnTo>
                            <a:pt x="144" y="143"/>
                          </a:lnTo>
                          <a:lnTo>
                            <a:pt x="145" y="140"/>
                          </a:lnTo>
                          <a:lnTo>
                            <a:pt x="141" y="127"/>
                          </a:lnTo>
                          <a:lnTo>
                            <a:pt x="133" y="114"/>
                          </a:lnTo>
                          <a:lnTo>
                            <a:pt x="114" y="114"/>
                          </a:lnTo>
                          <a:lnTo>
                            <a:pt x="110" y="114"/>
                          </a:lnTo>
                          <a:lnTo>
                            <a:pt x="108" y="115"/>
                          </a:lnTo>
                          <a:lnTo>
                            <a:pt x="105" y="116"/>
                          </a:lnTo>
                          <a:lnTo>
                            <a:pt x="103" y="117"/>
                          </a:lnTo>
                          <a:lnTo>
                            <a:pt x="98" y="98"/>
                          </a:lnTo>
                          <a:lnTo>
                            <a:pt x="81" y="90"/>
                          </a:lnTo>
                          <a:lnTo>
                            <a:pt x="65" y="84"/>
                          </a:lnTo>
                          <a:lnTo>
                            <a:pt x="44" y="55"/>
                          </a:lnTo>
                          <a:lnTo>
                            <a:pt x="22" y="33"/>
                          </a:lnTo>
                          <a:lnTo>
                            <a:pt x="14" y="16"/>
                          </a:lnTo>
                          <a:lnTo>
                            <a:pt x="13" y="7"/>
                          </a:lnTo>
                          <a:lnTo>
                            <a:pt x="15" y="0"/>
                          </a:lnTo>
                          <a:close/>
                        </a:path>
                      </a:pathLst>
                    </a:custGeom>
                    <a:solidFill>
                      <a:srgbClr val="402000"/>
                    </a:solidFill>
                    <a:ln w="9525">
                      <a:noFill/>
                      <a:round/>
                      <a:headEnd/>
                      <a:tailEnd/>
                    </a:ln>
                  </p:spPr>
                  <p:txBody>
                    <a:bodyPr/>
                    <a:lstStyle/>
                    <a:p>
                      <a:endParaRPr lang="en-US"/>
                    </a:p>
                  </p:txBody>
                </p:sp>
                <p:sp>
                  <p:nvSpPr>
                    <p:cNvPr id="189653" name="Freeform 161"/>
                    <p:cNvSpPr>
                      <a:spLocks/>
                    </p:cNvSpPr>
                    <p:nvPr/>
                  </p:nvSpPr>
                  <p:spPr bwMode="auto">
                    <a:xfrm>
                      <a:off x="448" y="165"/>
                      <a:ext cx="270" cy="212"/>
                    </a:xfrm>
                    <a:custGeom>
                      <a:avLst/>
                      <a:gdLst>
                        <a:gd name="T0" fmla="*/ 35 w 270"/>
                        <a:gd name="T1" fmla="*/ 72 h 212"/>
                        <a:gd name="T2" fmla="*/ 45 w 270"/>
                        <a:gd name="T3" fmla="*/ 92 h 212"/>
                        <a:gd name="T4" fmla="*/ 70 w 270"/>
                        <a:gd name="T5" fmla="*/ 116 h 212"/>
                        <a:gd name="T6" fmla="*/ 95 w 270"/>
                        <a:gd name="T7" fmla="*/ 144 h 212"/>
                        <a:gd name="T8" fmla="*/ 122 w 270"/>
                        <a:gd name="T9" fmla="*/ 138 h 212"/>
                        <a:gd name="T10" fmla="*/ 130 w 270"/>
                        <a:gd name="T11" fmla="*/ 125 h 212"/>
                        <a:gd name="T12" fmla="*/ 149 w 270"/>
                        <a:gd name="T13" fmla="*/ 105 h 212"/>
                        <a:gd name="T14" fmla="*/ 187 w 270"/>
                        <a:gd name="T15" fmla="*/ 77 h 212"/>
                        <a:gd name="T16" fmla="*/ 206 w 270"/>
                        <a:gd name="T17" fmla="*/ 61 h 212"/>
                        <a:gd name="T18" fmla="*/ 212 w 270"/>
                        <a:gd name="T19" fmla="*/ 38 h 212"/>
                        <a:gd name="T20" fmla="*/ 216 w 270"/>
                        <a:gd name="T21" fmla="*/ 48 h 212"/>
                        <a:gd name="T22" fmla="*/ 234 w 270"/>
                        <a:gd name="T23" fmla="*/ 17 h 212"/>
                        <a:gd name="T24" fmla="*/ 232 w 270"/>
                        <a:gd name="T25" fmla="*/ 31 h 212"/>
                        <a:gd name="T26" fmla="*/ 244 w 270"/>
                        <a:gd name="T27" fmla="*/ 0 h 212"/>
                        <a:gd name="T28" fmla="*/ 244 w 270"/>
                        <a:gd name="T29" fmla="*/ 18 h 212"/>
                        <a:gd name="T30" fmla="*/ 240 w 270"/>
                        <a:gd name="T31" fmla="*/ 38 h 212"/>
                        <a:gd name="T32" fmla="*/ 260 w 270"/>
                        <a:gd name="T33" fmla="*/ 11 h 212"/>
                        <a:gd name="T34" fmla="*/ 249 w 270"/>
                        <a:gd name="T35" fmla="*/ 43 h 212"/>
                        <a:gd name="T36" fmla="*/ 265 w 270"/>
                        <a:gd name="T37" fmla="*/ 25 h 212"/>
                        <a:gd name="T38" fmla="*/ 265 w 270"/>
                        <a:gd name="T39" fmla="*/ 37 h 212"/>
                        <a:gd name="T40" fmla="*/ 267 w 270"/>
                        <a:gd name="T41" fmla="*/ 38 h 212"/>
                        <a:gd name="T42" fmla="*/ 268 w 270"/>
                        <a:gd name="T43" fmla="*/ 47 h 212"/>
                        <a:gd name="T44" fmla="*/ 255 w 270"/>
                        <a:gd name="T45" fmla="*/ 63 h 212"/>
                        <a:gd name="T46" fmla="*/ 259 w 270"/>
                        <a:gd name="T47" fmla="*/ 63 h 212"/>
                        <a:gd name="T48" fmla="*/ 244 w 270"/>
                        <a:gd name="T49" fmla="*/ 78 h 212"/>
                        <a:gd name="T50" fmla="*/ 243 w 270"/>
                        <a:gd name="T51" fmla="*/ 81 h 212"/>
                        <a:gd name="T52" fmla="*/ 217 w 270"/>
                        <a:gd name="T53" fmla="*/ 101 h 212"/>
                        <a:gd name="T54" fmla="*/ 205 w 270"/>
                        <a:gd name="T55" fmla="*/ 108 h 212"/>
                        <a:gd name="T56" fmla="*/ 193 w 270"/>
                        <a:gd name="T57" fmla="*/ 115 h 212"/>
                        <a:gd name="T58" fmla="*/ 166 w 270"/>
                        <a:gd name="T59" fmla="*/ 133 h 212"/>
                        <a:gd name="T60" fmla="*/ 157 w 270"/>
                        <a:gd name="T61" fmla="*/ 178 h 212"/>
                        <a:gd name="T62" fmla="*/ 166 w 270"/>
                        <a:gd name="T63" fmla="*/ 205 h 212"/>
                        <a:gd name="T64" fmla="*/ 163 w 270"/>
                        <a:gd name="T65" fmla="*/ 193 h 212"/>
                        <a:gd name="T66" fmla="*/ 129 w 270"/>
                        <a:gd name="T67" fmla="*/ 210 h 212"/>
                        <a:gd name="T68" fmla="*/ 123 w 270"/>
                        <a:gd name="T69" fmla="*/ 200 h 212"/>
                        <a:gd name="T70" fmla="*/ 110 w 270"/>
                        <a:gd name="T71" fmla="*/ 193 h 212"/>
                        <a:gd name="T72" fmla="*/ 109 w 270"/>
                        <a:gd name="T73" fmla="*/ 164 h 212"/>
                        <a:gd name="T74" fmla="*/ 97 w 270"/>
                        <a:gd name="T75" fmla="*/ 157 h 212"/>
                        <a:gd name="T76" fmla="*/ 81 w 270"/>
                        <a:gd name="T77" fmla="*/ 176 h 212"/>
                        <a:gd name="T78" fmla="*/ 76 w 270"/>
                        <a:gd name="T79" fmla="*/ 172 h 212"/>
                        <a:gd name="T80" fmla="*/ 71 w 270"/>
                        <a:gd name="T81" fmla="*/ 164 h 212"/>
                        <a:gd name="T82" fmla="*/ 67 w 270"/>
                        <a:gd name="T83" fmla="*/ 158 h 212"/>
                        <a:gd name="T84" fmla="*/ 55 w 270"/>
                        <a:gd name="T85" fmla="*/ 154 h 212"/>
                        <a:gd name="T86" fmla="*/ 47 w 270"/>
                        <a:gd name="T87" fmla="*/ 149 h 212"/>
                        <a:gd name="T88" fmla="*/ 45 w 270"/>
                        <a:gd name="T89" fmla="*/ 143 h 212"/>
                        <a:gd name="T90" fmla="*/ 29 w 270"/>
                        <a:gd name="T91" fmla="*/ 136 h 212"/>
                        <a:gd name="T92" fmla="*/ 29 w 270"/>
                        <a:gd name="T93" fmla="*/ 133 h 212"/>
                        <a:gd name="T94" fmla="*/ 30 w 270"/>
                        <a:gd name="T95" fmla="*/ 126 h 212"/>
                        <a:gd name="T96" fmla="*/ 14 w 270"/>
                        <a:gd name="T97" fmla="*/ 114 h 212"/>
                        <a:gd name="T98" fmla="*/ 41 w 270"/>
                        <a:gd name="T99" fmla="*/ 117 h 212"/>
                        <a:gd name="T100" fmla="*/ 17 w 270"/>
                        <a:gd name="T101" fmla="*/ 108 h 212"/>
                        <a:gd name="T102" fmla="*/ 9 w 270"/>
                        <a:gd name="T103" fmla="*/ 91 h 212"/>
                        <a:gd name="T104" fmla="*/ 0 w 270"/>
                        <a:gd name="T105" fmla="*/ 77 h 212"/>
                        <a:gd name="T106" fmla="*/ 5 w 270"/>
                        <a:gd name="T107" fmla="*/ 71 h 212"/>
                        <a:gd name="T108" fmla="*/ 30 w 270"/>
                        <a:gd name="T109" fmla="*/ 84 h 212"/>
                        <a:gd name="T110" fmla="*/ 59 w 270"/>
                        <a:gd name="T111" fmla="*/ 114 h 212"/>
                        <a:gd name="T112" fmla="*/ 57 w 270"/>
                        <a:gd name="T113" fmla="*/ 110 h 212"/>
                        <a:gd name="T114" fmla="*/ 33 w 270"/>
                        <a:gd name="T115" fmla="*/ 72 h 2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0"/>
                        <a:gd name="T175" fmla="*/ 0 h 212"/>
                        <a:gd name="T176" fmla="*/ 270 w 270"/>
                        <a:gd name="T177" fmla="*/ 212 h 2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0" h="212">
                          <a:moveTo>
                            <a:pt x="35" y="57"/>
                          </a:moveTo>
                          <a:lnTo>
                            <a:pt x="34" y="61"/>
                          </a:lnTo>
                          <a:lnTo>
                            <a:pt x="34" y="63"/>
                          </a:lnTo>
                          <a:lnTo>
                            <a:pt x="34" y="67"/>
                          </a:lnTo>
                          <a:lnTo>
                            <a:pt x="34" y="68"/>
                          </a:lnTo>
                          <a:lnTo>
                            <a:pt x="35" y="69"/>
                          </a:lnTo>
                          <a:lnTo>
                            <a:pt x="35" y="72"/>
                          </a:lnTo>
                          <a:lnTo>
                            <a:pt x="35" y="73"/>
                          </a:lnTo>
                          <a:lnTo>
                            <a:pt x="36" y="78"/>
                          </a:lnTo>
                          <a:lnTo>
                            <a:pt x="39" y="83"/>
                          </a:lnTo>
                          <a:lnTo>
                            <a:pt x="41" y="87"/>
                          </a:lnTo>
                          <a:lnTo>
                            <a:pt x="44" y="89"/>
                          </a:lnTo>
                          <a:lnTo>
                            <a:pt x="45" y="90"/>
                          </a:lnTo>
                          <a:lnTo>
                            <a:pt x="45" y="92"/>
                          </a:lnTo>
                          <a:lnTo>
                            <a:pt x="50" y="96"/>
                          </a:lnTo>
                          <a:lnTo>
                            <a:pt x="58" y="103"/>
                          </a:lnTo>
                          <a:lnTo>
                            <a:pt x="62" y="107"/>
                          </a:lnTo>
                          <a:lnTo>
                            <a:pt x="64" y="109"/>
                          </a:lnTo>
                          <a:lnTo>
                            <a:pt x="67" y="110"/>
                          </a:lnTo>
                          <a:lnTo>
                            <a:pt x="68" y="113"/>
                          </a:lnTo>
                          <a:lnTo>
                            <a:pt x="70" y="116"/>
                          </a:lnTo>
                          <a:lnTo>
                            <a:pt x="73" y="122"/>
                          </a:lnTo>
                          <a:lnTo>
                            <a:pt x="76" y="127"/>
                          </a:lnTo>
                          <a:lnTo>
                            <a:pt x="85" y="138"/>
                          </a:lnTo>
                          <a:lnTo>
                            <a:pt x="86" y="139"/>
                          </a:lnTo>
                          <a:lnTo>
                            <a:pt x="88" y="140"/>
                          </a:lnTo>
                          <a:lnTo>
                            <a:pt x="92" y="142"/>
                          </a:lnTo>
                          <a:lnTo>
                            <a:pt x="95" y="144"/>
                          </a:lnTo>
                          <a:lnTo>
                            <a:pt x="105" y="148"/>
                          </a:lnTo>
                          <a:lnTo>
                            <a:pt x="109" y="149"/>
                          </a:lnTo>
                          <a:lnTo>
                            <a:pt x="116" y="144"/>
                          </a:lnTo>
                          <a:lnTo>
                            <a:pt x="117" y="143"/>
                          </a:lnTo>
                          <a:lnTo>
                            <a:pt x="119" y="142"/>
                          </a:lnTo>
                          <a:lnTo>
                            <a:pt x="121" y="140"/>
                          </a:lnTo>
                          <a:lnTo>
                            <a:pt x="122" y="138"/>
                          </a:lnTo>
                          <a:lnTo>
                            <a:pt x="124" y="136"/>
                          </a:lnTo>
                          <a:lnTo>
                            <a:pt x="127" y="132"/>
                          </a:lnTo>
                          <a:lnTo>
                            <a:pt x="129" y="129"/>
                          </a:lnTo>
                          <a:lnTo>
                            <a:pt x="130" y="128"/>
                          </a:lnTo>
                          <a:lnTo>
                            <a:pt x="131" y="126"/>
                          </a:lnTo>
                          <a:lnTo>
                            <a:pt x="130" y="125"/>
                          </a:lnTo>
                          <a:lnTo>
                            <a:pt x="131" y="123"/>
                          </a:lnTo>
                          <a:lnTo>
                            <a:pt x="135" y="121"/>
                          </a:lnTo>
                          <a:lnTo>
                            <a:pt x="136" y="119"/>
                          </a:lnTo>
                          <a:lnTo>
                            <a:pt x="136" y="120"/>
                          </a:lnTo>
                          <a:lnTo>
                            <a:pt x="141" y="115"/>
                          </a:lnTo>
                          <a:lnTo>
                            <a:pt x="145" y="110"/>
                          </a:lnTo>
                          <a:lnTo>
                            <a:pt x="149" y="105"/>
                          </a:lnTo>
                          <a:lnTo>
                            <a:pt x="153" y="102"/>
                          </a:lnTo>
                          <a:lnTo>
                            <a:pt x="158" y="97"/>
                          </a:lnTo>
                          <a:lnTo>
                            <a:pt x="164" y="93"/>
                          </a:lnTo>
                          <a:lnTo>
                            <a:pt x="170" y="87"/>
                          </a:lnTo>
                          <a:lnTo>
                            <a:pt x="176" y="84"/>
                          </a:lnTo>
                          <a:lnTo>
                            <a:pt x="182" y="80"/>
                          </a:lnTo>
                          <a:lnTo>
                            <a:pt x="187" y="77"/>
                          </a:lnTo>
                          <a:lnTo>
                            <a:pt x="189" y="74"/>
                          </a:lnTo>
                          <a:lnTo>
                            <a:pt x="193" y="72"/>
                          </a:lnTo>
                          <a:lnTo>
                            <a:pt x="195" y="71"/>
                          </a:lnTo>
                          <a:lnTo>
                            <a:pt x="198" y="68"/>
                          </a:lnTo>
                          <a:lnTo>
                            <a:pt x="201" y="66"/>
                          </a:lnTo>
                          <a:lnTo>
                            <a:pt x="204" y="63"/>
                          </a:lnTo>
                          <a:lnTo>
                            <a:pt x="206" y="61"/>
                          </a:lnTo>
                          <a:lnTo>
                            <a:pt x="206" y="59"/>
                          </a:lnTo>
                          <a:lnTo>
                            <a:pt x="207" y="55"/>
                          </a:lnTo>
                          <a:lnTo>
                            <a:pt x="211" y="51"/>
                          </a:lnTo>
                          <a:lnTo>
                            <a:pt x="211" y="49"/>
                          </a:lnTo>
                          <a:lnTo>
                            <a:pt x="212" y="45"/>
                          </a:lnTo>
                          <a:lnTo>
                            <a:pt x="212" y="42"/>
                          </a:lnTo>
                          <a:lnTo>
                            <a:pt x="212" y="38"/>
                          </a:lnTo>
                          <a:lnTo>
                            <a:pt x="212" y="36"/>
                          </a:lnTo>
                          <a:lnTo>
                            <a:pt x="214" y="37"/>
                          </a:lnTo>
                          <a:lnTo>
                            <a:pt x="216" y="38"/>
                          </a:lnTo>
                          <a:lnTo>
                            <a:pt x="216" y="41"/>
                          </a:lnTo>
                          <a:lnTo>
                            <a:pt x="216" y="42"/>
                          </a:lnTo>
                          <a:lnTo>
                            <a:pt x="216" y="44"/>
                          </a:lnTo>
                          <a:lnTo>
                            <a:pt x="216" y="48"/>
                          </a:lnTo>
                          <a:lnTo>
                            <a:pt x="218" y="44"/>
                          </a:lnTo>
                          <a:lnTo>
                            <a:pt x="220" y="39"/>
                          </a:lnTo>
                          <a:lnTo>
                            <a:pt x="223" y="36"/>
                          </a:lnTo>
                          <a:lnTo>
                            <a:pt x="225" y="31"/>
                          </a:lnTo>
                          <a:lnTo>
                            <a:pt x="228" y="26"/>
                          </a:lnTo>
                          <a:lnTo>
                            <a:pt x="231" y="21"/>
                          </a:lnTo>
                          <a:lnTo>
                            <a:pt x="234" y="17"/>
                          </a:lnTo>
                          <a:lnTo>
                            <a:pt x="231" y="24"/>
                          </a:lnTo>
                          <a:lnTo>
                            <a:pt x="230" y="26"/>
                          </a:lnTo>
                          <a:lnTo>
                            <a:pt x="230" y="31"/>
                          </a:lnTo>
                          <a:lnTo>
                            <a:pt x="228" y="38"/>
                          </a:lnTo>
                          <a:lnTo>
                            <a:pt x="226" y="44"/>
                          </a:lnTo>
                          <a:lnTo>
                            <a:pt x="229" y="38"/>
                          </a:lnTo>
                          <a:lnTo>
                            <a:pt x="232" y="31"/>
                          </a:lnTo>
                          <a:lnTo>
                            <a:pt x="236" y="25"/>
                          </a:lnTo>
                          <a:lnTo>
                            <a:pt x="238" y="19"/>
                          </a:lnTo>
                          <a:lnTo>
                            <a:pt x="241" y="15"/>
                          </a:lnTo>
                          <a:lnTo>
                            <a:pt x="242" y="9"/>
                          </a:lnTo>
                          <a:lnTo>
                            <a:pt x="243" y="5"/>
                          </a:lnTo>
                          <a:lnTo>
                            <a:pt x="243" y="2"/>
                          </a:lnTo>
                          <a:lnTo>
                            <a:pt x="244" y="0"/>
                          </a:lnTo>
                          <a:lnTo>
                            <a:pt x="244" y="2"/>
                          </a:lnTo>
                          <a:lnTo>
                            <a:pt x="244" y="7"/>
                          </a:lnTo>
                          <a:lnTo>
                            <a:pt x="244" y="11"/>
                          </a:lnTo>
                          <a:lnTo>
                            <a:pt x="243" y="14"/>
                          </a:lnTo>
                          <a:lnTo>
                            <a:pt x="246" y="12"/>
                          </a:lnTo>
                          <a:lnTo>
                            <a:pt x="244" y="14"/>
                          </a:lnTo>
                          <a:lnTo>
                            <a:pt x="244" y="18"/>
                          </a:lnTo>
                          <a:lnTo>
                            <a:pt x="242" y="20"/>
                          </a:lnTo>
                          <a:lnTo>
                            <a:pt x="244" y="20"/>
                          </a:lnTo>
                          <a:lnTo>
                            <a:pt x="244" y="24"/>
                          </a:lnTo>
                          <a:lnTo>
                            <a:pt x="243" y="29"/>
                          </a:lnTo>
                          <a:lnTo>
                            <a:pt x="242" y="32"/>
                          </a:lnTo>
                          <a:lnTo>
                            <a:pt x="241" y="35"/>
                          </a:lnTo>
                          <a:lnTo>
                            <a:pt x="240" y="38"/>
                          </a:lnTo>
                          <a:lnTo>
                            <a:pt x="236" y="44"/>
                          </a:lnTo>
                          <a:lnTo>
                            <a:pt x="241" y="39"/>
                          </a:lnTo>
                          <a:lnTo>
                            <a:pt x="246" y="33"/>
                          </a:lnTo>
                          <a:lnTo>
                            <a:pt x="249" y="29"/>
                          </a:lnTo>
                          <a:lnTo>
                            <a:pt x="253" y="25"/>
                          </a:lnTo>
                          <a:lnTo>
                            <a:pt x="255" y="19"/>
                          </a:lnTo>
                          <a:lnTo>
                            <a:pt x="260" y="11"/>
                          </a:lnTo>
                          <a:lnTo>
                            <a:pt x="259" y="15"/>
                          </a:lnTo>
                          <a:lnTo>
                            <a:pt x="260" y="14"/>
                          </a:lnTo>
                          <a:lnTo>
                            <a:pt x="260" y="19"/>
                          </a:lnTo>
                          <a:lnTo>
                            <a:pt x="259" y="25"/>
                          </a:lnTo>
                          <a:lnTo>
                            <a:pt x="255" y="31"/>
                          </a:lnTo>
                          <a:lnTo>
                            <a:pt x="253" y="37"/>
                          </a:lnTo>
                          <a:lnTo>
                            <a:pt x="249" y="43"/>
                          </a:lnTo>
                          <a:lnTo>
                            <a:pt x="253" y="39"/>
                          </a:lnTo>
                          <a:lnTo>
                            <a:pt x="255" y="38"/>
                          </a:lnTo>
                          <a:lnTo>
                            <a:pt x="259" y="35"/>
                          </a:lnTo>
                          <a:lnTo>
                            <a:pt x="261" y="29"/>
                          </a:lnTo>
                          <a:lnTo>
                            <a:pt x="264" y="25"/>
                          </a:lnTo>
                          <a:lnTo>
                            <a:pt x="266" y="20"/>
                          </a:lnTo>
                          <a:lnTo>
                            <a:pt x="265" y="25"/>
                          </a:lnTo>
                          <a:lnTo>
                            <a:pt x="265" y="30"/>
                          </a:lnTo>
                          <a:lnTo>
                            <a:pt x="264" y="35"/>
                          </a:lnTo>
                          <a:lnTo>
                            <a:pt x="266" y="32"/>
                          </a:lnTo>
                          <a:lnTo>
                            <a:pt x="267" y="31"/>
                          </a:lnTo>
                          <a:lnTo>
                            <a:pt x="268" y="30"/>
                          </a:lnTo>
                          <a:lnTo>
                            <a:pt x="267" y="33"/>
                          </a:lnTo>
                          <a:lnTo>
                            <a:pt x="265" y="37"/>
                          </a:lnTo>
                          <a:lnTo>
                            <a:pt x="265" y="38"/>
                          </a:lnTo>
                          <a:lnTo>
                            <a:pt x="261" y="43"/>
                          </a:lnTo>
                          <a:lnTo>
                            <a:pt x="264" y="42"/>
                          </a:lnTo>
                          <a:lnTo>
                            <a:pt x="264" y="44"/>
                          </a:lnTo>
                          <a:lnTo>
                            <a:pt x="266" y="42"/>
                          </a:lnTo>
                          <a:lnTo>
                            <a:pt x="267" y="41"/>
                          </a:lnTo>
                          <a:lnTo>
                            <a:pt x="267" y="38"/>
                          </a:lnTo>
                          <a:lnTo>
                            <a:pt x="270" y="36"/>
                          </a:lnTo>
                          <a:lnTo>
                            <a:pt x="270" y="37"/>
                          </a:lnTo>
                          <a:lnTo>
                            <a:pt x="270" y="39"/>
                          </a:lnTo>
                          <a:lnTo>
                            <a:pt x="270" y="41"/>
                          </a:lnTo>
                          <a:lnTo>
                            <a:pt x="270" y="42"/>
                          </a:lnTo>
                          <a:lnTo>
                            <a:pt x="268" y="44"/>
                          </a:lnTo>
                          <a:lnTo>
                            <a:pt x="268" y="47"/>
                          </a:lnTo>
                          <a:lnTo>
                            <a:pt x="267" y="49"/>
                          </a:lnTo>
                          <a:lnTo>
                            <a:pt x="266" y="51"/>
                          </a:lnTo>
                          <a:lnTo>
                            <a:pt x="264" y="54"/>
                          </a:lnTo>
                          <a:lnTo>
                            <a:pt x="262" y="56"/>
                          </a:lnTo>
                          <a:lnTo>
                            <a:pt x="260" y="59"/>
                          </a:lnTo>
                          <a:lnTo>
                            <a:pt x="258" y="61"/>
                          </a:lnTo>
                          <a:lnTo>
                            <a:pt x="255" y="63"/>
                          </a:lnTo>
                          <a:lnTo>
                            <a:pt x="253" y="65"/>
                          </a:lnTo>
                          <a:lnTo>
                            <a:pt x="255" y="65"/>
                          </a:lnTo>
                          <a:lnTo>
                            <a:pt x="256" y="63"/>
                          </a:lnTo>
                          <a:lnTo>
                            <a:pt x="258" y="62"/>
                          </a:lnTo>
                          <a:lnTo>
                            <a:pt x="260" y="61"/>
                          </a:lnTo>
                          <a:lnTo>
                            <a:pt x="259" y="62"/>
                          </a:lnTo>
                          <a:lnTo>
                            <a:pt x="259" y="63"/>
                          </a:lnTo>
                          <a:lnTo>
                            <a:pt x="258" y="66"/>
                          </a:lnTo>
                          <a:lnTo>
                            <a:pt x="256" y="68"/>
                          </a:lnTo>
                          <a:lnTo>
                            <a:pt x="254" y="71"/>
                          </a:lnTo>
                          <a:lnTo>
                            <a:pt x="250" y="73"/>
                          </a:lnTo>
                          <a:lnTo>
                            <a:pt x="244" y="77"/>
                          </a:lnTo>
                          <a:lnTo>
                            <a:pt x="242" y="78"/>
                          </a:lnTo>
                          <a:lnTo>
                            <a:pt x="244" y="78"/>
                          </a:lnTo>
                          <a:lnTo>
                            <a:pt x="247" y="77"/>
                          </a:lnTo>
                          <a:lnTo>
                            <a:pt x="250" y="74"/>
                          </a:lnTo>
                          <a:lnTo>
                            <a:pt x="249" y="77"/>
                          </a:lnTo>
                          <a:lnTo>
                            <a:pt x="248" y="78"/>
                          </a:lnTo>
                          <a:lnTo>
                            <a:pt x="246" y="79"/>
                          </a:lnTo>
                          <a:lnTo>
                            <a:pt x="244" y="80"/>
                          </a:lnTo>
                          <a:lnTo>
                            <a:pt x="243" y="81"/>
                          </a:lnTo>
                          <a:lnTo>
                            <a:pt x="240" y="84"/>
                          </a:lnTo>
                          <a:lnTo>
                            <a:pt x="236" y="86"/>
                          </a:lnTo>
                          <a:lnTo>
                            <a:pt x="232" y="89"/>
                          </a:lnTo>
                          <a:lnTo>
                            <a:pt x="217" y="95"/>
                          </a:lnTo>
                          <a:lnTo>
                            <a:pt x="223" y="95"/>
                          </a:lnTo>
                          <a:lnTo>
                            <a:pt x="220" y="97"/>
                          </a:lnTo>
                          <a:lnTo>
                            <a:pt x="217" y="101"/>
                          </a:lnTo>
                          <a:lnTo>
                            <a:pt x="214" y="103"/>
                          </a:lnTo>
                          <a:lnTo>
                            <a:pt x="213" y="104"/>
                          </a:lnTo>
                          <a:lnTo>
                            <a:pt x="211" y="105"/>
                          </a:lnTo>
                          <a:lnTo>
                            <a:pt x="208" y="107"/>
                          </a:lnTo>
                          <a:lnTo>
                            <a:pt x="207" y="107"/>
                          </a:lnTo>
                          <a:lnTo>
                            <a:pt x="204" y="107"/>
                          </a:lnTo>
                          <a:lnTo>
                            <a:pt x="205" y="108"/>
                          </a:lnTo>
                          <a:lnTo>
                            <a:pt x="204" y="109"/>
                          </a:lnTo>
                          <a:lnTo>
                            <a:pt x="202" y="110"/>
                          </a:lnTo>
                          <a:lnTo>
                            <a:pt x="200" y="111"/>
                          </a:lnTo>
                          <a:lnTo>
                            <a:pt x="194" y="110"/>
                          </a:lnTo>
                          <a:lnTo>
                            <a:pt x="195" y="113"/>
                          </a:lnTo>
                          <a:lnTo>
                            <a:pt x="193" y="114"/>
                          </a:lnTo>
                          <a:lnTo>
                            <a:pt x="193" y="115"/>
                          </a:lnTo>
                          <a:lnTo>
                            <a:pt x="186" y="115"/>
                          </a:lnTo>
                          <a:lnTo>
                            <a:pt x="186" y="121"/>
                          </a:lnTo>
                          <a:lnTo>
                            <a:pt x="177" y="121"/>
                          </a:lnTo>
                          <a:lnTo>
                            <a:pt x="176" y="127"/>
                          </a:lnTo>
                          <a:lnTo>
                            <a:pt x="172" y="127"/>
                          </a:lnTo>
                          <a:lnTo>
                            <a:pt x="172" y="132"/>
                          </a:lnTo>
                          <a:lnTo>
                            <a:pt x="166" y="133"/>
                          </a:lnTo>
                          <a:lnTo>
                            <a:pt x="167" y="139"/>
                          </a:lnTo>
                          <a:lnTo>
                            <a:pt x="164" y="138"/>
                          </a:lnTo>
                          <a:lnTo>
                            <a:pt x="163" y="143"/>
                          </a:lnTo>
                          <a:lnTo>
                            <a:pt x="159" y="142"/>
                          </a:lnTo>
                          <a:lnTo>
                            <a:pt x="160" y="148"/>
                          </a:lnTo>
                          <a:lnTo>
                            <a:pt x="155" y="174"/>
                          </a:lnTo>
                          <a:lnTo>
                            <a:pt x="157" y="178"/>
                          </a:lnTo>
                          <a:lnTo>
                            <a:pt x="160" y="181"/>
                          </a:lnTo>
                          <a:lnTo>
                            <a:pt x="161" y="184"/>
                          </a:lnTo>
                          <a:lnTo>
                            <a:pt x="164" y="188"/>
                          </a:lnTo>
                          <a:lnTo>
                            <a:pt x="166" y="199"/>
                          </a:lnTo>
                          <a:lnTo>
                            <a:pt x="167" y="202"/>
                          </a:lnTo>
                          <a:lnTo>
                            <a:pt x="166" y="203"/>
                          </a:lnTo>
                          <a:lnTo>
                            <a:pt x="166" y="205"/>
                          </a:lnTo>
                          <a:lnTo>
                            <a:pt x="164" y="204"/>
                          </a:lnTo>
                          <a:lnTo>
                            <a:pt x="164" y="203"/>
                          </a:lnTo>
                          <a:lnTo>
                            <a:pt x="165" y="202"/>
                          </a:lnTo>
                          <a:lnTo>
                            <a:pt x="165" y="200"/>
                          </a:lnTo>
                          <a:lnTo>
                            <a:pt x="165" y="198"/>
                          </a:lnTo>
                          <a:lnTo>
                            <a:pt x="165" y="196"/>
                          </a:lnTo>
                          <a:lnTo>
                            <a:pt x="163" y="193"/>
                          </a:lnTo>
                          <a:lnTo>
                            <a:pt x="155" y="198"/>
                          </a:lnTo>
                          <a:lnTo>
                            <a:pt x="152" y="197"/>
                          </a:lnTo>
                          <a:lnTo>
                            <a:pt x="141" y="199"/>
                          </a:lnTo>
                          <a:lnTo>
                            <a:pt x="142" y="204"/>
                          </a:lnTo>
                          <a:lnTo>
                            <a:pt x="143" y="209"/>
                          </a:lnTo>
                          <a:lnTo>
                            <a:pt x="129" y="212"/>
                          </a:lnTo>
                          <a:lnTo>
                            <a:pt x="129" y="210"/>
                          </a:lnTo>
                          <a:lnTo>
                            <a:pt x="129" y="208"/>
                          </a:lnTo>
                          <a:lnTo>
                            <a:pt x="129" y="204"/>
                          </a:lnTo>
                          <a:lnTo>
                            <a:pt x="129" y="202"/>
                          </a:lnTo>
                          <a:lnTo>
                            <a:pt x="130" y="198"/>
                          </a:lnTo>
                          <a:lnTo>
                            <a:pt x="127" y="198"/>
                          </a:lnTo>
                          <a:lnTo>
                            <a:pt x="125" y="193"/>
                          </a:lnTo>
                          <a:lnTo>
                            <a:pt x="123" y="200"/>
                          </a:lnTo>
                          <a:lnTo>
                            <a:pt x="122" y="199"/>
                          </a:lnTo>
                          <a:lnTo>
                            <a:pt x="119" y="191"/>
                          </a:lnTo>
                          <a:lnTo>
                            <a:pt x="116" y="194"/>
                          </a:lnTo>
                          <a:lnTo>
                            <a:pt x="115" y="193"/>
                          </a:lnTo>
                          <a:lnTo>
                            <a:pt x="115" y="187"/>
                          </a:lnTo>
                          <a:lnTo>
                            <a:pt x="112" y="193"/>
                          </a:lnTo>
                          <a:lnTo>
                            <a:pt x="110" y="193"/>
                          </a:lnTo>
                          <a:lnTo>
                            <a:pt x="110" y="188"/>
                          </a:lnTo>
                          <a:lnTo>
                            <a:pt x="111" y="184"/>
                          </a:lnTo>
                          <a:lnTo>
                            <a:pt x="111" y="179"/>
                          </a:lnTo>
                          <a:lnTo>
                            <a:pt x="112" y="173"/>
                          </a:lnTo>
                          <a:lnTo>
                            <a:pt x="112" y="169"/>
                          </a:lnTo>
                          <a:lnTo>
                            <a:pt x="111" y="166"/>
                          </a:lnTo>
                          <a:lnTo>
                            <a:pt x="109" y="164"/>
                          </a:lnTo>
                          <a:lnTo>
                            <a:pt x="109" y="163"/>
                          </a:lnTo>
                          <a:lnTo>
                            <a:pt x="107" y="162"/>
                          </a:lnTo>
                          <a:lnTo>
                            <a:pt x="105" y="161"/>
                          </a:lnTo>
                          <a:lnTo>
                            <a:pt x="104" y="160"/>
                          </a:lnTo>
                          <a:lnTo>
                            <a:pt x="101" y="158"/>
                          </a:lnTo>
                          <a:lnTo>
                            <a:pt x="99" y="157"/>
                          </a:lnTo>
                          <a:lnTo>
                            <a:pt x="97" y="157"/>
                          </a:lnTo>
                          <a:lnTo>
                            <a:pt x="94" y="156"/>
                          </a:lnTo>
                          <a:lnTo>
                            <a:pt x="99" y="162"/>
                          </a:lnTo>
                          <a:lnTo>
                            <a:pt x="104" y="168"/>
                          </a:lnTo>
                          <a:lnTo>
                            <a:pt x="97" y="170"/>
                          </a:lnTo>
                          <a:lnTo>
                            <a:pt x="89" y="174"/>
                          </a:lnTo>
                          <a:lnTo>
                            <a:pt x="85" y="175"/>
                          </a:lnTo>
                          <a:lnTo>
                            <a:pt x="81" y="176"/>
                          </a:lnTo>
                          <a:lnTo>
                            <a:pt x="77" y="178"/>
                          </a:lnTo>
                          <a:lnTo>
                            <a:pt x="79" y="176"/>
                          </a:lnTo>
                          <a:lnTo>
                            <a:pt x="80" y="174"/>
                          </a:lnTo>
                          <a:lnTo>
                            <a:pt x="81" y="174"/>
                          </a:lnTo>
                          <a:lnTo>
                            <a:pt x="83" y="173"/>
                          </a:lnTo>
                          <a:lnTo>
                            <a:pt x="79" y="173"/>
                          </a:lnTo>
                          <a:lnTo>
                            <a:pt x="76" y="172"/>
                          </a:lnTo>
                          <a:lnTo>
                            <a:pt x="73" y="172"/>
                          </a:lnTo>
                          <a:lnTo>
                            <a:pt x="70" y="172"/>
                          </a:lnTo>
                          <a:lnTo>
                            <a:pt x="69" y="170"/>
                          </a:lnTo>
                          <a:lnTo>
                            <a:pt x="67" y="169"/>
                          </a:lnTo>
                          <a:lnTo>
                            <a:pt x="65" y="169"/>
                          </a:lnTo>
                          <a:lnTo>
                            <a:pt x="68" y="167"/>
                          </a:lnTo>
                          <a:lnTo>
                            <a:pt x="71" y="164"/>
                          </a:lnTo>
                          <a:lnTo>
                            <a:pt x="74" y="164"/>
                          </a:lnTo>
                          <a:lnTo>
                            <a:pt x="77" y="164"/>
                          </a:lnTo>
                          <a:lnTo>
                            <a:pt x="82" y="163"/>
                          </a:lnTo>
                          <a:lnTo>
                            <a:pt x="81" y="161"/>
                          </a:lnTo>
                          <a:lnTo>
                            <a:pt x="81" y="160"/>
                          </a:lnTo>
                          <a:lnTo>
                            <a:pt x="76" y="158"/>
                          </a:lnTo>
                          <a:lnTo>
                            <a:pt x="67" y="158"/>
                          </a:lnTo>
                          <a:lnTo>
                            <a:pt x="59" y="157"/>
                          </a:lnTo>
                          <a:lnTo>
                            <a:pt x="57" y="157"/>
                          </a:lnTo>
                          <a:lnTo>
                            <a:pt x="56" y="156"/>
                          </a:lnTo>
                          <a:lnTo>
                            <a:pt x="55" y="156"/>
                          </a:lnTo>
                          <a:lnTo>
                            <a:pt x="53" y="155"/>
                          </a:lnTo>
                          <a:lnTo>
                            <a:pt x="57" y="154"/>
                          </a:lnTo>
                          <a:lnTo>
                            <a:pt x="55" y="154"/>
                          </a:lnTo>
                          <a:lnTo>
                            <a:pt x="52" y="152"/>
                          </a:lnTo>
                          <a:lnTo>
                            <a:pt x="50" y="151"/>
                          </a:lnTo>
                          <a:lnTo>
                            <a:pt x="48" y="151"/>
                          </a:lnTo>
                          <a:lnTo>
                            <a:pt x="47" y="150"/>
                          </a:lnTo>
                          <a:lnTo>
                            <a:pt x="50" y="149"/>
                          </a:lnTo>
                          <a:lnTo>
                            <a:pt x="51" y="149"/>
                          </a:lnTo>
                          <a:lnTo>
                            <a:pt x="47" y="149"/>
                          </a:lnTo>
                          <a:lnTo>
                            <a:pt x="46" y="148"/>
                          </a:lnTo>
                          <a:lnTo>
                            <a:pt x="44" y="148"/>
                          </a:lnTo>
                          <a:lnTo>
                            <a:pt x="41" y="146"/>
                          </a:lnTo>
                          <a:lnTo>
                            <a:pt x="41" y="145"/>
                          </a:lnTo>
                          <a:lnTo>
                            <a:pt x="40" y="144"/>
                          </a:lnTo>
                          <a:lnTo>
                            <a:pt x="42" y="144"/>
                          </a:lnTo>
                          <a:lnTo>
                            <a:pt x="45" y="143"/>
                          </a:lnTo>
                          <a:lnTo>
                            <a:pt x="48" y="144"/>
                          </a:lnTo>
                          <a:lnTo>
                            <a:pt x="46" y="143"/>
                          </a:lnTo>
                          <a:lnTo>
                            <a:pt x="44" y="142"/>
                          </a:lnTo>
                          <a:lnTo>
                            <a:pt x="39" y="139"/>
                          </a:lnTo>
                          <a:lnTo>
                            <a:pt x="36" y="139"/>
                          </a:lnTo>
                          <a:lnTo>
                            <a:pt x="33" y="137"/>
                          </a:lnTo>
                          <a:lnTo>
                            <a:pt x="29" y="136"/>
                          </a:lnTo>
                          <a:lnTo>
                            <a:pt x="28" y="134"/>
                          </a:lnTo>
                          <a:lnTo>
                            <a:pt x="30" y="134"/>
                          </a:lnTo>
                          <a:lnTo>
                            <a:pt x="35" y="134"/>
                          </a:lnTo>
                          <a:lnTo>
                            <a:pt x="39" y="133"/>
                          </a:lnTo>
                          <a:lnTo>
                            <a:pt x="35" y="133"/>
                          </a:lnTo>
                          <a:lnTo>
                            <a:pt x="32" y="133"/>
                          </a:lnTo>
                          <a:lnTo>
                            <a:pt x="29" y="133"/>
                          </a:lnTo>
                          <a:lnTo>
                            <a:pt x="27" y="132"/>
                          </a:lnTo>
                          <a:lnTo>
                            <a:pt x="26" y="131"/>
                          </a:lnTo>
                          <a:lnTo>
                            <a:pt x="28" y="129"/>
                          </a:lnTo>
                          <a:lnTo>
                            <a:pt x="29" y="128"/>
                          </a:lnTo>
                          <a:lnTo>
                            <a:pt x="33" y="128"/>
                          </a:lnTo>
                          <a:lnTo>
                            <a:pt x="35" y="127"/>
                          </a:lnTo>
                          <a:lnTo>
                            <a:pt x="30" y="126"/>
                          </a:lnTo>
                          <a:lnTo>
                            <a:pt x="22" y="122"/>
                          </a:lnTo>
                          <a:lnTo>
                            <a:pt x="18" y="120"/>
                          </a:lnTo>
                          <a:lnTo>
                            <a:pt x="16" y="119"/>
                          </a:lnTo>
                          <a:lnTo>
                            <a:pt x="14" y="117"/>
                          </a:lnTo>
                          <a:lnTo>
                            <a:pt x="12" y="116"/>
                          </a:lnTo>
                          <a:lnTo>
                            <a:pt x="11" y="114"/>
                          </a:lnTo>
                          <a:lnTo>
                            <a:pt x="14" y="114"/>
                          </a:lnTo>
                          <a:lnTo>
                            <a:pt x="16" y="114"/>
                          </a:lnTo>
                          <a:lnTo>
                            <a:pt x="20" y="114"/>
                          </a:lnTo>
                          <a:lnTo>
                            <a:pt x="27" y="116"/>
                          </a:lnTo>
                          <a:lnTo>
                            <a:pt x="32" y="117"/>
                          </a:lnTo>
                          <a:lnTo>
                            <a:pt x="35" y="119"/>
                          </a:lnTo>
                          <a:lnTo>
                            <a:pt x="39" y="117"/>
                          </a:lnTo>
                          <a:lnTo>
                            <a:pt x="41" y="117"/>
                          </a:lnTo>
                          <a:lnTo>
                            <a:pt x="42" y="116"/>
                          </a:lnTo>
                          <a:lnTo>
                            <a:pt x="44" y="115"/>
                          </a:lnTo>
                          <a:lnTo>
                            <a:pt x="40" y="114"/>
                          </a:lnTo>
                          <a:lnTo>
                            <a:pt x="32" y="111"/>
                          </a:lnTo>
                          <a:lnTo>
                            <a:pt x="23" y="110"/>
                          </a:lnTo>
                          <a:lnTo>
                            <a:pt x="20" y="109"/>
                          </a:lnTo>
                          <a:lnTo>
                            <a:pt x="17" y="108"/>
                          </a:lnTo>
                          <a:lnTo>
                            <a:pt x="16" y="107"/>
                          </a:lnTo>
                          <a:lnTo>
                            <a:pt x="18" y="107"/>
                          </a:lnTo>
                          <a:lnTo>
                            <a:pt x="23" y="104"/>
                          </a:lnTo>
                          <a:lnTo>
                            <a:pt x="27" y="103"/>
                          </a:lnTo>
                          <a:lnTo>
                            <a:pt x="22" y="99"/>
                          </a:lnTo>
                          <a:lnTo>
                            <a:pt x="16" y="96"/>
                          </a:lnTo>
                          <a:lnTo>
                            <a:pt x="9" y="91"/>
                          </a:lnTo>
                          <a:lnTo>
                            <a:pt x="15" y="93"/>
                          </a:lnTo>
                          <a:lnTo>
                            <a:pt x="20" y="96"/>
                          </a:lnTo>
                          <a:lnTo>
                            <a:pt x="24" y="97"/>
                          </a:lnTo>
                          <a:lnTo>
                            <a:pt x="18" y="91"/>
                          </a:lnTo>
                          <a:lnTo>
                            <a:pt x="10" y="85"/>
                          </a:lnTo>
                          <a:lnTo>
                            <a:pt x="4" y="80"/>
                          </a:lnTo>
                          <a:lnTo>
                            <a:pt x="0" y="77"/>
                          </a:lnTo>
                          <a:lnTo>
                            <a:pt x="3" y="78"/>
                          </a:lnTo>
                          <a:lnTo>
                            <a:pt x="6" y="79"/>
                          </a:lnTo>
                          <a:lnTo>
                            <a:pt x="12" y="80"/>
                          </a:lnTo>
                          <a:lnTo>
                            <a:pt x="17" y="83"/>
                          </a:lnTo>
                          <a:lnTo>
                            <a:pt x="10" y="77"/>
                          </a:lnTo>
                          <a:lnTo>
                            <a:pt x="8" y="73"/>
                          </a:lnTo>
                          <a:lnTo>
                            <a:pt x="5" y="71"/>
                          </a:lnTo>
                          <a:lnTo>
                            <a:pt x="4" y="69"/>
                          </a:lnTo>
                          <a:lnTo>
                            <a:pt x="6" y="68"/>
                          </a:lnTo>
                          <a:lnTo>
                            <a:pt x="8" y="69"/>
                          </a:lnTo>
                          <a:lnTo>
                            <a:pt x="11" y="71"/>
                          </a:lnTo>
                          <a:lnTo>
                            <a:pt x="14" y="73"/>
                          </a:lnTo>
                          <a:lnTo>
                            <a:pt x="23" y="79"/>
                          </a:lnTo>
                          <a:lnTo>
                            <a:pt x="30" y="84"/>
                          </a:lnTo>
                          <a:lnTo>
                            <a:pt x="36" y="89"/>
                          </a:lnTo>
                          <a:lnTo>
                            <a:pt x="39" y="91"/>
                          </a:lnTo>
                          <a:lnTo>
                            <a:pt x="44" y="95"/>
                          </a:lnTo>
                          <a:lnTo>
                            <a:pt x="47" y="99"/>
                          </a:lnTo>
                          <a:lnTo>
                            <a:pt x="53" y="107"/>
                          </a:lnTo>
                          <a:lnTo>
                            <a:pt x="56" y="110"/>
                          </a:lnTo>
                          <a:lnTo>
                            <a:pt x="59" y="114"/>
                          </a:lnTo>
                          <a:lnTo>
                            <a:pt x="62" y="117"/>
                          </a:lnTo>
                          <a:lnTo>
                            <a:pt x="65" y="122"/>
                          </a:lnTo>
                          <a:lnTo>
                            <a:pt x="64" y="119"/>
                          </a:lnTo>
                          <a:lnTo>
                            <a:pt x="63" y="116"/>
                          </a:lnTo>
                          <a:lnTo>
                            <a:pt x="61" y="115"/>
                          </a:lnTo>
                          <a:lnTo>
                            <a:pt x="59" y="113"/>
                          </a:lnTo>
                          <a:lnTo>
                            <a:pt x="57" y="110"/>
                          </a:lnTo>
                          <a:lnTo>
                            <a:pt x="53" y="105"/>
                          </a:lnTo>
                          <a:lnTo>
                            <a:pt x="50" y="102"/>
                          </a:lnTo>
                          <a:lnTo>
                            <a:pt x="41" y="91"/>
                          </a:lnTo>
                          <a:lnTo>
                            <a:pt x="40" y="89"/>
                          </a:lnTo>
                          <a:lnTo>
                            <a:pt x="38" y="84"/>
                          </a:lnTo>
                          <a:lnTo>
                            <a:pt x="34" y="77"/>
                          </a:lnTo>
                          <a:lnTo>
                            <a:pt x="33" y="72"/>
                          </a:lnTo>
                          <a:lnTo>
                            <a:pt x="33" y="67"/>
                          </a:lnTo>
                          <a:lnTo>
                            <a:pt x="33" y="65"/>
                          </a:lnTo>
                          <a:lnTo>
                            <a:pt x="33" y="61"/>
                          </a:lnTo>
                          <a:lnTo>
                            <a:pt x="33" y="60"/>
                          </a:lnTo>
                          <a:lnTo>
                            <a:pt x="34" y="59"/>
                          </a:lnTo>
                          <a:lnTo>
                            <a:pt x="35" y="57"/>
                          </a:lnTo>
                          <a:close/>
                        </a:path>
                      </a:pathLst>
                    </a:custGeom>
                    <a:solidFill>
                      <a:srgbClr val="604020"/>
                    </a:solidFill>
                    <a:ln w="9525">
                      <a:noFill/>
                      <a:round/>
                      <a:headEnd/>
                      <a:tailEnd/>
                    </a:ln>
                  </p:spPr>
                  <p:txBody>
                    <a:bodyPr/>
                    <a:lstStyle/>
                    <a:p>
                      <a:endParaRPr lang="en-US"/>
                    </a:p>
                  </p:txBody>
                </p:sp>
                <p:sp>
                  <p:nvSpPr>
                    <p:cNvPr id="189654" name="Freeform 162"/>
                    <p:cNvSpPr>
                      <a:spLocks/>
                    </p:cNvSpPr>
                    <p:nvPr/>
                  </p:nvSpPr>
                  <p:spPr bwMode="auto">
                    <a:xfrm>
                      <a:off x="509" y="279"/>
                      <a:ext cx="80" cy="98"/>
                    </a:xfrm>
                    <a:custGeom>
                      <a:avLst/>
                      <a:gdLst>
                        <a:gd name="T0" fmla="*/ 2 w 80"/>
                        <a:gd name="T1" fmla="*/ 1 h 98"/>
                        <a:gd name="T2" fmla="*/ 6 w 80"/>
                        <a:gd name="T3" fmla="*/ 2 h 98"/>
                        <a:gd name="T4" fmla="*/ 9 w 80"/>
                        <a:gd name="T5" fmla="*/ 9 h 98"/>
                        <a:gd name="T6" fmla="*/ 14 w 80"/>
                        <a:gd name="T7" fmla="*/ 14 h 98"/>
                        <a:gd name="T8" fmla="*/ 18 w 80"/>
                        <a:gd name="T9" fmla="*/ 22 h 98"/>
                        <a:gd name="T10" fmla="*/ 18 w 80"/>
                        <a:gd name="T11" fmla="*/ 22 h 98"/>
                        <a:gd name="T12" fmla="*/ 19 w 80"/>
                        <a:gd name="T13" fmla="*/ 25 h 98"/>
                        <a:gd name="T14" fmla="*/ 24 w 80"/>
                        <a:gd name="T15" fmla="*/ 31 h 98"/>
                        <a:gd name="T16" fmla="*/ 32 w 80"/>
                        <a:gd name="T17" fmla="*/ 37 h 98"/>
                        <a:gd name="T18" fmla="*/ 38 w 80"/>
                        <a:gd name="T19" fmla="*/ 41 h 98"/>
                        <a:gd name="T20" fmla="*/ 45 w 80"/>
                        <a:gd name="T21" fmla="*/ 44 h 98"/>
                        <a:gd name="T22" fmla="*/ 51 w 80"/>
                        <a:gd name="T23" fmla="*/ 49 h 98"/>
                        <a:gd name="T24" fmla="*/ 54 w 80"/>
                        <a:gd name="T25" fmla="*/ 53 h 98"/>
                        <a:gd name="T26" fmla="*/ 52 w 80"/>
                        <a:gd name="T27" fmla="*/ 48 h 98"/>
                        <a:gd name="T28" fmla="*/ 49 w 80"/>
                        <a:gd name="T29" fmla="*/ 44 h 98"/>
                        <a:gd name="T30" fmla="*/ 46 w 80"/>
                        <a:gd name="T31" fmla="*/ 40 h 98"/>
                        <a:gd name="T32" fmla="*/ 52 w 80"/>
                        <a:gd name="T33" fmla="*/ 44 h 98"/>
                        <a:gd name="T34" fmla="*/ 54 w 80"/>
                        <a:gd name="T35" fmla="*/ 44 h 98"/>
                        <a:gd name="T36" fmla="*/ 55 w 80"/>
                        <a:gd name="T37" fmla="*/ 47 h 98"/>
                        <a:gd name="T38" fmla="*/ 57 w 80"/>
                        <a:gd name="T39" fmla="*/ 52 h 98"/>
                        <a:gd name="T40" fmla="*/ 57 w 80"/>
                        <a:gd name="T41" fmla="*/ 47 h 98"/>
                        <a:gd name="T42" fmla="*/ 60 w 80"/>
                        <a:gd name="T43" fmla="*/ 46 h 98"/>
                        <a:gd name="T44" fmla="*/ 60 w 80"/>
                        <a:gd name="T45" fmla="*/ 46 h 98"/>
                        <a:gd name="T46" fmla="*/ 62 w 80"/>
                        <a:gd name="T47" fmla="*/ 48 h 98"/>
                        <a:gd name="T48" fmla="*/ 62 w 80"/>
                        <a:gd name="T49" fmla="*/ 53 h 98"/>
                        <a:gd name="T50" fmla="*/ 62 w 80"/>
                        <a:gd name="T51" fmla="*/ 58 h 98"/>
                        <a:gd name="T52" fmla="*/ 62 w 80"/>
                        <a:gd name="T53" fmla="*/ 61 h 98"/>
                        <a:gd name="T54" fmla="*/ 76 w 80"/>
                        <a:gd name="T55" fmla="*/ 74 h 98"/>
                        <a:gd name="T56" fmla="*/ 80 w 80"/>
                        <a:gd name="T57" fmla="*/ 96 h 98"/>
                        <a:gd name="T58" fmla="*/ 68 w 80"/>
                        <a:gd name="T59" fmla="*/ 96 h 98"/>
                        <a:gd name="T60" fmla="*/ 68 w 80"/>
                        <a:gd name="T61" fmla="*/ 89 h 98"/>
                        <a:gd name="T62" fmla="*/ 64 w 80"/>
                        <a:gd name="T63" fmla="*/ 85 h 98"/>
                        <a:gd name="T64" fmla="*/ 61 w 80"/>
                        <a:gd name="T65" fmla="*/ 86 h 98"/>
                        <a:gd name="T66" fmla="*/ 58 w 80"/>
                        <a:gd name="T67" fmla="*/ 83 h 98"/>
                        <a:gd name="T68" fmla="*/ 57 w 80"/>
                        <a:gd name="T69" fmla="*/ 78 h 98"/>
                        <a:gd name="T70" fmla="*/ 55 w 80"/>
                        <a:gd name="T71" fmla="*/ 80 h 98"/>
                        <a:gd name="T72" fmla="*/ 54 w 80"/>
                        <a:gd name="T73" fmla="*/ 80 h 98"/>
                        <a:gd name="T74" fmla="*/ 54 w 80"/>
                        <a:gd name="T75" fmla="*/ 73 h 98"/>
                        <a:gd name="T76" fmla="*/ 50 w 80"/>
                        <a:gd name="T77" fmla="*/ 79 h 98"/>
                        <a:gd name="T78" fmla="*/ 48 w 80"/>
                        <a:gd name="T79" fmla="*/ 76 h 98"/>
                        <a:gd name="T80" fmla="*/ 49 w 80"/>
                        <a:gd name="T81" fmla="*/ 70 h 98"/>
                        <a:gd name="T82" fmla="*/ 50 w 80"/>
                        <a:gd name="T83" fmla="*/ 60 h 98"/>
                        <a:gd name="T84" fmla="*/ 49 w 80"/>
                        <a:gd name="T85" fmla="*/ 53 h 98"/>
                        <a:gd name="T86" fmla="*/ 46 w 80"/>
                        <a:gd name="T87" fmla="*/ 50 h 98"/>
                        <a:gd name="T88" fmla="*/ 44 w 80"/>
                        <a:gd name="T89" fmla="*/ 48 h 98"/>
                        <a:gd name="T90" fmla="*/ 40 w 80"/>
                        <a:gd name="T91" fmla="*/ 46 h 98"/>
                        <a:gd name="T92" fmla="*/ 37 w 80"/>
                        <a:gd name="T93" fmla="*/ 44 h 98"/>
                        <a:gd name="T94" fmla="*/ 32 w 80"/>
                        <a:gd name="T95" fmla="*/ 42 h 98"/>
                        <a:gd name="T96" fmla="*/ 25 w 80"/>
                        <a:gd name="T97" fmla="*/ 36 h 98"/>
                        <a:gd name="T98" fmla="*/ 21 w 80"/>
                        <a:gd name="T99" fmla="*/ 34 h 98"/>
                        <a:gd name="T100" fmla="*/ 19 w 80"/>
                        <a:gd name="T101" fmla="*/ 32 h 98"/>
                        <a:gd name="T102" fmla="*/ 10 w 80"/>
                        <a:gd name="T103" fmla="*/ 18 h 98"/>
                        <a:gd name="T104" fmla="*/ 6 w 80"/>
                        <a:gd name="T105" fmla="*/ 8 h 98"/>
                        <a:gd name="T106" fmla="*/ 3 w 80"/>
                        <a:gd name="T107" fmla="*/ 3 h 98"/>
                        <a:gd name="T108" fmla="*/ 1 w 80"/>
                        <a:gd name="T109" fmla="*/ 1 h 98"/>
                        <a:gd name="T110" fmla="*/ 0 w 80"/>
                        <a:gd name="T111" fmla="*/ 0 h 9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
                        <a:gd name="T169" fmla="*/ 0 h 98"/>
                        <a:gd name="T170" fmla="*/ 80 w 80"/>
                        <a:gd name="T171" fmla="*/ 98 h 9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 h="98">
                          <a:moveTo>
                            <a:pt x="0" y="0"/>
                          </a:moveTo>
                          <a:lnTo>
                            <a:pt x="2" y="1"/>
                          </a:lnTo>
                          <a:lnTo>
                            <a:pt x="4" y="2"/>
                          </a:lnTo>
                          <a:lnTo>
                            <a:pt x="6" y="2"/>
                          </a:lnTo>
                          <a:lnTo>
                            <a:pt x="8" y="6"/>
                          </a:lnTo>
                          <a:lnTo>
                            <a:pt x="9" y="9"/>
                          </a:lnTo>
                          <a:lnTo>
                            <a:pt x="10" y="12"/>
                          </a:lnTo>
                          <a:lnTo>
                            <a:pt x="14" y="14"/>
                          </a:lnTo>
                          <a:lnTo>
                            <a:pt x="16" y="19"/>
                          </a:lnTo>
                          <a:lnTo>
                            <a:pt x="18" y="22"/>
                          </a:lnTo>
                          <a:lnTo>
                            <a:pt x="20" y="24"/>
                          </a:lnTo>
                          <a:lnTo>
                            <a:pt x="18" y="22"/>
                          </a:lnTo>
                          <a:lnTo>
                            <a:pt x="18" y="23"/>
                          </a:lnTo>
                          <a:lnTo>
                            <a:pt x="19" y="25"/>
                          </a:lnTo>
                          <a:lnTo>
                            <a:pt x="21" y="29"/>
                          </a:lnTo>
                          <a:lnTo>
                            <a:pt x="24" y="31"/>
                          </a:lnTo>
                          <a:lnTo>
                            <a:pt x="28" y="35"/>
                          </a:lnTo>
                          <a:lnTo>
                            <a:pt x="32" y="37"/>
                          </a:lnTo>
                          <a:lnTo>
                            <a:pt x="37" y="40"/>
                          </a:lnTo>
                          <a:lnTo>
                            <a:pt x="38" y="41"/>
                          </a:lnTo>
                          <a:lnTo>
                            <a:pt x="42" y="42"/>
                          </a:lnTo>
                          <a:lnTo>
                            <a:pt x="45" y="44"/>
                          </a:lnTo>
                          <a:lnTo>
                            <a:pt x="49" y="48"/>
                          </a:lnTo>
                          <a:lnTo>
                            <a:pt x="51" y="49"/>
                          </a:lnTo>
                          <a:lnTo>
                            <a:pt x="52" y="50"/>
                          </a:lnTo>
                          <a:lnTo>
                            <a:pt x="54" y="53"/>
                          </a:lnTo>
                          <a:lnTo>
                            <a:pt x="54" y="50"/>
                          </a:lnTo>
                          <a:lnTo>
                            <a:pt x="52" y="48"/>
                          </a:lnTo>
                          <a:lnTo>
                            <a:pt x="51" y="46"/>
                          </a:lnTo>
                          <a:lnTo>
                            <a:pt x="49" y="44"/>
                          </a:lnTo>
                          <a:lnTo>
                            <a:pt x="48" y="42"/>
                          </a:lnTo>
                          <a:lnTo>
                            <a:pt x="46" y="40"/>
                          </a:lnTo>
                          <a:lnTo>
                            <a:pt x="50" y="42"/>
                          </a:lnTo>
                          <a:lnTo>
                            <a:pt x="52" y="44"/>
                          </a:lnTo>
                          <a:lnTo>
                            <a:pt x="52" y="47"/>
                          </a:lnTo>
                          <a:lnTo>
                            <a:pt x="54" y="44"/>
                          </a:lnTo>
                          <a:lnTo>
                            <a:pt x="55" y="47"/>
                          </a:lnTo>
                          <a:lnTo>
                            <a:pt x="56" y="49"/>
                          </a:lnTo>
                          <a:lnTo>
                            <a:pt x="57" y="52"/>
                          </a:lnTo>
                          <a:lnTo>
                            <a:pt x="57" y="49"/>
                          </a:lnTo>
                          <a:lnTo>
                            <a:pt x="57" y="47"/>
                          </a:lnTo>
                          <a:lnTo>
                            <a:pt x="56" y="46"/>
                          </a:lnTo>
                          <a:lnTo>
                            <a:pt x="60" y="46"/>
                          </a:lnTo>
                          <a:lnTo>
                            <a:pt x="58" y="44"/>
                          </a:lnTo>
                          <a:lnTo>
                            <a:pt x="60" y="46"/>
                          </a:lnTo>
                          <a:lnTo>
                            <a:pt x="61" y="47"/>
                          </a:lnTo>
                          <a:lnTo>
                            <a:pt x="62" y="48"/>
                          </a:lnTo>
                          <a:lnTo>
                            <a:pt x="62" y="50"/>
                          </a:lnTo>
                          <a:lnTo>
                            <a:pt x="62" y="53"/>
                          </a:lnTo>
                          <a:lnTo>
                            <a:pt x="63" y="54"/>
                          </a:lnTo>
                          <a:lnTo>
                            <a:pt x="62" y="58"/>
                          </a:lnTo>
                          <a:lnTo>
                            <a:pt x="63" y="59"/>
                          </a:lnTo>
                          <a:lnTo>
                            <a:pt x="62" y="61"/>
                          </a:lnTo>
                          <a:lnTo>
                            <a:pt x="61" y="62"/>
                          </a:lnTo>
                          <a:lnTo>
                            <a:pt x="76" y="74"/>
                          </a:lnTo>
                          <a:lnTo>
                            <a:pt x="80" y="90"/>
                          </a:lnTo>
                          <a:lnTo>
                            <a:pt x="80" y="96"/>
                          </a:lnTo>
                          <a:lnTo>
                            <a:pt x="68" y="98"/>
                          </a:lnTo>
                          <a:lnTo>
                            <a:pt x="68" y="96"/>
                          </a:lnTo>
                          <a:lnTo>
                            <a:pt x="68" y="92"/>
                          </a:lnTo>
                          <a:lnTo>
                            <a:pt x="68" y="89"/>
                          </a:lnTo>
                          <a:lnTo>
                            <a:pt x="69" y="84"/>
                          </a:lnTo>
                          <a:lnTo>
                            <a:pt x="64" y="85"/>
                          </a:lnTo>
                          <a:lnTo>
                            <a:pt x="63" y="80"/>
                          </a:lnTo>
                          <a:lnTo>
                            <a:pt x="61" y="86"/>
                          </a:lnTo>
                          <a:lnTo>
                            <a:pt x="61" y="85"/>
                          </a:lnTo>
                          <a:lnTo>
                            <a:pt x="58" y="83"/>
                          </a:lnTo>
                          <a:lnTo>
                            <a:pt x="58" y="82"/>
                          </a:lnTo>
                          <a:lnTo>
                            <a:pt x="57" y="78"/>
                          </a:lnTo>
                          <a:lnTo>
                            <a:pt x="57" y="79"/>
                          </a:lnTo>
                          <a:lnTo>
                            <a:pt x="55" y="80"/>
                          </a:lnTo>
                          <a:lnTo>
                            <a:pt x="55" y="82"/>
                          </a:lnTo>
                          <a:lnTo>
                            <a:pt x="54" y="80"/>
                          </a:lnTo>
                          <a:lnTo>
                            <a:pt x="54" y="77"/>
                          </a:lnTo>
                          <a:lnTo>
                            <a:pt x="54" y="73"/>
                          </a:lnTo>
                          <a:lnTo>
                            <a:pt x="51" y="77"/>
                          </a:lnTo>
                          <a:lnTo>
                            <a:pt x="50" y="79"/>
                          </a:lnTo>
                          <a:lnTo>
                            <a:pt x="49" y="80"/>
                          </a:lnTo>
                          <a:lnTo>
                            <a:pt x="48" y="76"/>
                          </a:lnTo>
                          <a:lnTo>
                            <a:pt x="49" y="73"/>
                          </a:lnTo>
                          <a:lnTo>
                            <a:pt x="49" y="70"/>
                          </a:lnTo>
                          <a:lnTo>
                            <a:pt x="50" y="66"/>
                          </a:lnTo>
                          <a:lnTo>
                            <a:pt x="50" y="60"/>
                          </a:lnTo>
                          <a:lnTo>
                            <a:pt x="49" y="54"/>
                          </a:lnTo>
                          <a:lnTo>
                            <a:pt x="49" y="53"/>
                          </a:lnTo>
                          <a:lnTo>
                            <a:pt x="48" y="50"/>
                          </a:lnTo>
                          <a:lnTo>
                            <a:pt x="46" y="50"/>
                          </a:lnTo>
                          <a:lnTo>
                            <a:pt x="45" y="48"/>
                          </a:lnTo>
                          <a:lnTo>
                            <a:pt x="44" y="48"/>
                          </a:lnTo>
                          <a:lnTo>
                            <a:pt x="42" y="47"/>
                          </a:lnTo>
                          <a:lnTo>
                            <a:pt x="40" y="46"/>
                          </a:lnTo>
                          <a:lnTo>
                            <a:pt x="39" y="44"/>
                          </a:lnTo>
                          <a:lnTo>
                            <a:pt x="37" y="44"/>
                          </a:lnTo>
                          <a:lnTo>
                            <a:pt x="33" y="43"/>
                          </a:lnTo>
                          <a:lnTo>
                            <a:pt x="32" y="42"/>
                          </a:lnTo>
                          <a:lnTo>
                            <a:pt x="26" y="40"/>
                          </a:lnTo>
                          <a:lnTo>
                            <a:pt x="25" y="36"/>
                          </a:lnTo>
                          <a:lnTo>
                            <a:pt x="22" y="35"/>
                          </a:lnTo>
                          <a:lnTo>
                            <a:pt x="21" y="34"/>
                          </a:lnTo>
                          <a:lnTo>
                            <a:pt x="20" y="32"/>
                          </a:lnTo>
                          <a:lnTo>
                            <a:pt x="19" y="32"/>
                          </a:lnTo>
                          <a:lnTo>
                            <a:pt x="15" y="25"/>
                          </a:lnTo>
                          <a:lnTo>
                            <a:pt x="10" y="18"/>
                          </a:lnTo>
                          <a:lnTo>
                            <a:pt x="7" y="9"/>
                          </a:lnTo>
                          <a:lnTo>
                            <a:pt x="6" y="8"/>
                          </a:lnTo>
                          <a:lnTo>
                            <a:pt x="4" y="6"/>
                          </a:lnTo>
                          <a:lnTo>
                            <a:pt x="3" y="3"/>
                          </a:lnTo>
                          <a:lnTo>
                            <a:pt x="2" y="2"/>
                          </a:lnTo>
                          <a:lnTo>
                            <a:pt x="1" y="1"/>
                          </a:lnTo>
                          <a:lnTo>
                            <a:pt x="0" y="0"/>
                          </a:lnTo>
                          <a:close/>
                        </a:path>
                      </a:pathLst>
                    </a:custGeom>
                    <a:solidFill>
                      <a:srgbClr val="604020"/>
                    </a:solidFill>
                    <a:ln w="9525">
                      <a:noFill/>
                      <a:round/>
                      <a:headEnd/>
                      <a:tailEnd/>
                    </a:ln>
                  </p:spPr>
                  <p:txBody>
                    <a:bodyPr/>
                    <a:lstStyle/>
                    <a:p>
                      <a:endParaRPr lang="en-US"/>
                    </a:p>
                  </p:txBody>
                </p:sp>
                <p:sp>
                  <p:nvSpPr>
                    <p:cNvPr id="189655" name="Freeform 163"/>
                    <p:cNvSpPr>
                      <a:spLocks/>
                    </p:cNvSpPr>
                    <p:nvPr/>
                  </p:nvSpPr>
                  <p:spPr bwMode="auto">
                    <a:xfrm>
                      <a:off x="564" y="284"/>
                      <a:ext cx="27" cy="29"/>
                    </a:xfrm>
                    <a:custGeom>
                      <a:avLst/>
                      <a:gdLst>
                        <a:gd name="T0" fmla="*/ 0 w 27"/>
                        <a:gd name="T1" fmla="*/ 29 h 29"/>
                        <a:gd name="T2" fmla="*/ 1 w 27"/>
                        <a:gd name="T3" fmla="*/ 25 h 29"/>
                        <a:gd name="T4" fmla="*/ 2 w 27"/>
                        <a:gd name="T5" fmla="*/ 24 h 29"/>
                        <a:gd name="T6" fmla="*/ 3 w 27"/>
                        <a:gd name="T7" fmla="*/ 23 h 29"/>
                        <a:gd name="T8" fmla="*/ 5 w 27"/>
                        <a:gd name="T9" fmla="*/ 21 h 29"/>
                        <a:gd name="T10" fmla="*/ 6 w 27"/>
                        <a:gd name="T11" fmla="*/ 21 h 29"/>
                        <a:gd name="T12" fmla="*/ 6 w 27"/>
                        <a:gd name="T13" fmla="*/ 20 h 29"/>
                        <a:gd name="T14" fmla="*/ 8 w 27"/>
                        <a:gd name="T15" fmla="*/ 19 h 29"/>
                        <a:gd name="T16" fmla="*/ 9 w 27"/>
                        <a:gd name="T17" fmla="*/ 18 h 29"/>
                        <a:gd name="T18" fmla="*/ 11 w 27"/>
                        <a:gd name="T19" fmla="*/ 15 h 29"/>
                        <a:gd name="T20" fmla="*/ 11 w 27"/>
                        <a:gd name="T21" fmla="*/ 14 h 29"/>
                        <a:gd name="T22" fmla="*/ 13 w 27"/>
                        <a:gd name="T23" fmla="*/ 13 h 29"/>
                        <a:gd name="T24" fmla="*/ 14 w 27"/>
                        <a:gd name="T25" fmla="*/ 10 h 29"/>
                        <a:gd name="T26" fmla="*/ 14 w 27"/>
                        <a:gd name="T27" fmla="*/ 10 h 29"/>
                        <a:gd name="T28" fmla="*/ 15 w 27"/>
                        <a:gd name="T29" fmla="*/ 9 h 29"/>
                        <a:gd name="T30" fmla="*/ 17 w 27"/>
                        <a:gd name="T31" fmla="*/ 9 h 29"/>
                        <a:gd name="T32" fmla="*/ 17 w 27"/>
                        <a:gd name="T33" fmla="*/ 8 h 29"/>
                        <a:gd name="T34" fmla="*/ 14 w 27"/>
                        <a:gd name="T35" fmla="*/ 7 h 29"/>
                        <a:gd name="T36" fmla="*/ 20 w 27"/>
                        <a:gd name="T37" fmla="*/ 2 h 29"/>
                        <a:gd name="T38" fmla="*/ 26 w 27"/>
                        <a:gd name="T39" fmla="*/ 0 h 29"/>
                        <a:gd name="T40" fmla="*/ 25 w 27"/>
                        <a:gd name="T41" fmla="*/ 2 h 29"/>
                        <a:gd name="T42" fmla="*/ 24 w 27"/>
                        <a:gd name="T43" fmla="*/ 4 h 29"/>
                        <a:gd name="T44" fmla="*/ 21 w 27"/>
                        <a:gd name="T45" fmla="*/ 6 h 29"/>
                        <a:gd name="T46" fmla="*/ 19 w 27"/>
                        <a:gd name="T47" fmla="*/ 7 h 29"/>
                        <a:gd name="T48" fmla="*/ 23 w 27"/>
                        <a:gd name="T49" fmla="*/ 6 h 29"/>
                        <a:gd name="T50" fmla="*/ 25 w 27"/>
                        <a:gd name="T51" fmla="*/ 6 h 29"/>
                        <a:gd name="T52" fmla="*/ 27 w 27"/>
                        <a:gd name="T53" fmla="*/ 6 h 29"/>
                        <a:gd name="T54" fmla="*/ 26 w 27"/>
                        <a:gd name="T55" fmla="*/ 7 h 29"/>
                        <a:gd name="T56" fmla="*/ 23 w 27"/>
                        <a:gd name="T57" fmla="*/ 8 h 29"/>
                        <a:gd name="T58" fmla="*/ 21 w 27"/>
                        <a:gd name="T59" fmla="*/ 8 h 29"/>
                        <a:gd name="T60" fmla="*/ 20 w 27"/>
                        <a:gd name="T61" fmla="*/ 9 h 29"/>
                        <a:gd name="T62" fmla="*/ 20 w 27"/>
                        <a:gd name="T63" fmla="*/ 10 h 29"/>
                        <a:gd name="T64" fmla="*/ 21 w 27"/>
                        <a:gd name="T65" fmla="*/ 12 h 29"/>
                        <a:gd name="T66" fmla="*/ 21 w 27"/>
                        <a:gd name="T67" fmla="*/ 12 h 29"/>
                        <a:gd name="T68" fmla="*/ 24 w 27"/>
                        <a:gd name="T69" fmla="*/ 12 h 29"/>
                        <a:gd name="T70" fmla="*/ 21 w 27"/>
                        <a:gd name="T71" fmla="*/ 14 h 29"/>
                        <a:gd name="T72" fmla="*/ 19 w 27"/>
                        <a:gd name="T73" fmla="*/ 14 h 29"/>
                        <a:gd name="T74" fmla="*/ 18 w 27"/>
                        <a:gd name="T75" fmla="*/ 14 h 29"/>
                        <a:gd name="T76" fmla="*/ 14 w 27"/>
                        <a:gd name="T77" fmla="*/ 15 h 29"/>
                        <a:gd name="T78" fmla="*/ 18 w 27"/>
                        <a:gd name="T79" fmla="*/ 15 h 29"/>
                        <a:gd name="T80" fmla="*/ 20 w 27"/>
                        <a:gd name="T81" fmla="*/ 15 h 29"/>
                        <a:gd name="T82" fmla="*/ 19 w 27"/>
                        <a:gd name="T83" fmla="*/ 17 h 29"/>
                        <a:gd name="T84" fmla="*/ 17 w 27"/>
                        <a:gd name="T85" fmla="*/ 17 h 29"/>
                        <a:gd name="T86" fmla="*/ 15 w 27"/>
                        <a:gd name="T87" fmla="*/ 17 h 29"/>
                        <a:gd name="T88" fmla="*/ 14 w 27"/>
                        <a:gd name="T89" fmla="*/ 17 h 29"/>
                        <a:gd name="T90" fmla="*/ 13 w 27"/>
                        <a:gd name="T91" fmla="*/ 17 h 29"/>
                        <a:gd name="T92" fmla="*/ 12 w 27"/>
                        <a:gd name="T93" fmla="*/ 18 h 29"/>
                        <a:gd name="T94" fmla="*/ 14 w 27"/>
                        <a:gd name="T95" fmla="*/ 18 h 29"/>
                        <a:gd name="T96" fmla="*/ 15 w 27"/>
                        <a:gd name="T97" fmla="*/ 18 h 29"/>
                        <a:gd name="T98" fmla="*/ 14 w 27"/>
                        <a:gd name="T99" fmla="*/ 19 h 29"/>
                        <a:gd name="T100" fmla="*/ 14 w 27"/>
                        <a:gd name="T101" fmla="*/ 19 h 29"/>
                        <a:gd name="T102" fmla="*/ 14 w 27"/>
                        <a:gd name="T103" fmla="*/ 20 h 29"/>
                        <a:gd name="T104" fmla="*/ 11 w 27"/>
                        <a:gd name="T105" fmla="*/ 20 h 29"/>
                        <a:gd name="T106" fmla="*/ 12 w 27"/>
                        <a:gd name="T107" fmla="*/ 21 h 29"/>
                        <a:gd name="T108" fmla="*/ 11 w 27"/>
                        <a:gd name="T109" fmla="*/ 23 h 29"/>
                        <a:gd name="T110" fmla="*/ 8 w 27"/>
                        <a:gd name="T111" fmla="*/ 24 h 29"/>
                        <a:gd name="T112" fmla="*/ 7 w 27"/>
                        <a:gd name="T113" fmla="*/ 26 h 29"/>
                        <a:gd name="T114" fmla="*/ 6 w 27"/>
                        <a:gd name="T115" fmla="*/ 27 h 29"/>
                        <a:gd name="T116" fmla="*/ 3 w 27"/>
                        <a:gd name="T117" fmla="*/ 27 h 29"/>
                        <a:gd name="T118" fmla="*/ 2 w 27"/>
                        <a:gd name="T119" fmla="*/ 27 h 29"/>
                        <a:gd name="T120" fmla="*/ 0 w 27"/>
                        <a:gd name="T121" fmla="*/ 29 h 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
                        <a:gd name="T184" fmla="*/ 0 h 29"/>
                        <a:gd name="T185" fmla="*/ 27 w 27"/>
                        <a:gd name="T186" fmla="*/ 29 h 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 h="29">
                          <a:moveTo>
                            <a:pt x="0" y="29"/>
                          </a:moveTo>
                          <a:lnTo>
                            <a:pt x="1" y="25"/>
                          </a:lnTo>
                          <a:lnTo>
                            <a:pt x="2" y="24"/>
                          </a:lnTo>
                          <a:lnTo>
                            <a:pt x="3" y="23"/>
                          </a:lnTo>
                          <a:lnTo>
                            <a:pt x="5" y="21"/>
                          </a:lnTo>
                          <a:lnTo>
                            <a:pt x="6" y="21"/>
                          </a:lnTo>
                          <a:lnTo>
                            <a:pt x="6" y="20"/>
                          </a:lnTo>
                          <a:lnTo>
                            <a:pt x="8" y="19"/>
                          </a:lnTo>
                          <a:lnTo>
                            <a:pt x="9" y="18"/>
                          </a:lnTo>
                          <a:lnTo>
                            <a:pt x="11" y="15"/>
                          </a:lnTo>
                          <a:lnTo>
                            <a:pt x="11" y="14"/>
                          </a:lnTo>
                          <a:lnTo>
                            <a:pt x="13" y="13"/>
                          </a:lnTo>
                          <a:lnTo>
                            <a:pt x="14" y="10"/>
                          </a:lnTo>
                          <a:lnTo>
                            <a:pt x="15" y="9"/>
                          </a:lnTo>
                          <a:lnTo>
                            <a:pt x="17" y="9"/>
                          </a:lnTo>
                          <a:lnTo>
                            <a:pt x="17" y="8"/>
                          </a:lnTo>
                          <a:lnTo>
                            <a:pt x="14" y="7"/>
                          </a:lnTo>
                          <a:lnTo>
                            <a:pt x="20" y="2"/>
                          </a:lnTo>
                          <a:lnTo>
                            <a:pt x="26" y="0"/>
                          </a:lnTo>
                          <a:lnTo>
                            <a:pt x="25" y="2"/>
                          </a:lnTo>
                          <a:lnTo>
                            <a:pt x="24" y="4"/>
                          </a:lnTo>
                          <a:lnTo>
                            <a:pt x="21" y="6"/>
                          </a:lnTo>
                          <a:lnTo>
                            <a:pt x="19" y="7"/>
                          </a:lnTo>
                          <a:lnTo>
                            <a:pt x="23" y="6"/>
                          </a:lnTo>
                          <a:lnTo>
                            <a:pt x="25" y="6"/>
                          </a:lnTo>
                          <a:lnTo>
                            <a:pt x="27" y="6"/>
                          </a:lnTo>
                          <a:lnTo>
                            <a:pt x="26" y="7"/>
                          </a:lnTo>
                          <a:lnTo>
                            <a:pt x="23" y="8"/>
                          </a:lnTo>
                          <a:lnTo>
                            <a:pt x="21" y="8"/>
                          </a:lnTo>
                          <a:lnTo>
                            <a:pt x="20" y="9"/>
                          </a:lnTo>
                          <a:lnTo>
                            <a:pt x="20" y="10"/>
                          </a:lnTo>
                          <a:lnTo>
                            <a:pt x="21" y="12"/>
                          </a:lnTo>
                          <a:lnTo>
                            <a:pt x="24" y="12"/>
                          </a:lnTo>
                          <a:lnTo>
                            <a:pt x="21" y="14"/>
                          </a:lnTo>
                          <a:lnTo>
                            <a:pt x="19" y="14"/>
                          </a:lnTo>
                          <a:lnTo>
                            <a:pt x="18" y="14"/>
                          </a:lnTo>
                          <a:lnTo>
                            <a:pt x="14" y="15"/>
                          </a:lnTo>
                          <a:lnTo>
                            <a:pt x="18" y="15"/>
                          </a:lnTo>
                          <a:lnTo>
                            <a:pt x="20" y="15"/>
                          </a:lnTo>
                          <a:lnTo>
                            <a:pt x="19" y="17"/>
                          </a:lnTo>
                          <a:lnTo>
                            <a:pt x="17" y="17"/>
                          </a:lnTo>
                          <a:lnTo>
                            <a:pt x="15" y="17"/>
                          </a:lnTo>
                          <a:lnTo>
                            <a:pt x="14" y="17"/>
                          </a:lnTo>
                          <a:lnTo>
                            <a:pt x="13" y="17"/>
                          </a:lnTo>
                          <a:lnTo>
                            <a:pt x="12" y="18"/>
                          </a:lnTo>
                          <a:lnTo>
                            <a:pt x="14" y="18"/>
                          </a:lnTo>
                          <a:lnTo>
                            <a:pt x="15" y="18"/>
                          </a:lnTo>
                          <a:lnTo>
                            <a:pt x="14" y="19"/>
                          </a:lnTo>
                          <a:lnTo>
                            <a:pt x="14" y="20"/>
                          </a:lnTo>
                          <a:lnTo>
                            <a:pt x="11" y="20"/>
                          </a:lnTo>
                          <a:lnTo>
                            <a:pt x="12" y="21"/>
                          </a:lnTo>
                          <a:lnTo>
                            <a:pt x="11" y="23"/>
                          </a:lnTo>
                          <a:lnTo>
                            <a:pt x="8" y="24"/>
                          </a:lnTo>
                          <a:lnTo>
                            <a:pt x="7" y="26"/>
                          </a:lnTo>
                          <a:lnTo>
                            <a:pt x="6" y="27"/>
                          </a:lnTo>
                          <a:lnTo>
                            <a:pt x="3" y="27"/>
                          </a:lnTo>
                          <a:lnTo>
                            <a:pt x="2" y="27"/>
                          </a:lnTo>
                          <a:lnTo>
                            <a:pt x="0" y="29"/>
                          </a:lnTo>
                          <a:close/>
                        </a:path>
                      </a:pathLst>
                    </a:custGeom>
                    <a:solidFill>
                      <a:srgbClr val="A08060"/>
                    </a:solidFill>
                    <a:ln w="9525">
                      <a:noFill/>
                      <a:round/>
                      <a:headEnd/>
                      <a:tailEnd/>
                    </a:ln>
                  </p:spPr>
                  <p:txBody>
                    <a:bodyPr/>
                    <a:lstStyle/>
                    <a:p>
                      <a:endParaRPr lang="en-US"/>
                    </a:p>
                  </p:txBody>
                </p:sp>
                <p:sp>
                  <p:nvSpPr>
                    <p:cNvPr id="189656" name="Freeform 164"/>
                    <p:cNvSpPr>
                      <a:spLocks/>
                    </p:cNvSpPr>
                    <p:nvPr/>
                  </p:nvSpPr>
                  <p:spPr bwMode="auto">
                    <a:xfrm>
                      <a:off x="591" y="219"/>
                      <a:ext cx="83" cy="86"/>
                    </a:xfrm>
                    <a:custGeom>
                      <a:avLst/>
                      <a:gdLst>
                        <a:gd name="T0" fmla="*/ 4 w 83"/>
                        <a:gd name="T1" fmla="*/ 69 h 86"/>
                        <a:gd name="T2" fmla="*/ 0 w 83"/>
                        <a:gd name="T3" fmla="*/ 86 h 86"/>
                        <a:gd name="T4" fmla="*/ 8 w 83"/>
                        <a:gd name="T5" fmla="*/ 85 h 86"/>
                        <a:gd name="T6" fmla="*/ 11 w 83"/>
                        <a:gd name="T7" fmla="*/ 86 h 86"/>
                        <a:gd name="T8" fmla="*/ 14 w 83"/>
                        <a:gd name="T9" fmla="*/ 84 h 86"/>
                        <a:gd name="T10" fmla="*/ 12 w 83"/>
                        <a:gd name="T11" fmla="*/ 80 h 86"/>
                        <a:gd name="T12" fmla="*/ 14 w 83"/>
                        <a:gd name="T13" fmla="*/ 80 h 86"/>
                        <a:gd name="T14" fmla="*/ 17 w 83"/>
                        <a:gd name="T15" fmla="*/ 80 h 86"/>
                        <a:gd name="T16" fmla="*/ 17 w 83"/>
                        <a:gd name="T17" fmla="*/ 77 h 86"/>
                        <a:gd name="T18" fmla="*/ 15 w 83"/>
                        <a:gd name="T19" fmla="*/ 73 h 86"/>
                        <a:gd name="T20" fmla="*/ 18 w 83"/>
                        <a:gd name="T21" fmla="*/ 75 h 86"/>
                        <a:gd name="T22" fmla="*/ 21 w 83"/>
                        <a:gd name="T23" fmla="*/ 73 h 86"/>
                        <a:gd name="T24" fmla="*/ 20 w 83"/>
                        <a:gd name="T25" fmla="*/ 71 h 86"/>
                        <a:gd name="T26" fmla="*/ 22 w 83"/>
                        <a:gd name="T27" fmla="*/ 67 h 86"/>
                        <a:gd name="T28" fmla="*/ 24 w 83"/>
                        <a:gd name="T29" fmla="*/ 68 h 86"/>
                        <a:gd name="T30" fmla="*/ 27 w 83"/>
                        <a:gd name="T31" fmla="*/ 68 h 86"/>
                        <a:gd name="T32" fmla="*/ 27 w 83"/>
                        <a:gd name="T33" fmla="*/ 63 h 86"/>
                        <a:gd name="T34" fmla="*/ 30 w 83"/>
                        <a:gd name="T35" fmla="*/ 60 h 86"/>
                        <a:gd name="T36" fmla="*/ 35 w 83"/>
                        <a:gd name="T37" fmla="*/ 59 h 86"/>
                        <a:gd name="T38" fmla="*/ 39 w 83"/>
                        <a:gd name="T39" fmla="*/ 57 h 86"/>
                        <a:gd name="T40" fmla="*/ 40 w 83"/>
                        <a:gd name="T41" fmla="*/ 56 h 86"/>
                        <a:gd name="T42" fmla="*/ 46 w 83"/>
                        <a:gd name="T43" fmla="*/ 54 h 86"/>
                        <a:gd name="T44" fmla="*/ 46 w 83"/>
                        <a:gd name="T45" fmla="*/ 50 h 86"/>
                        <a:gd name="T46" fmla="*/ 51 w 83"/>
                        <a:gd name="T47" fmla="*/ 49 h 86"/>
                        <a:gd name="T48" fmla="*/ 53 w 83"/>
                        <a:gd name="T49" fmla="*/ 48 h 86"/>
                        <a:gd name="T50" fmla="*/ 58 w 83"/>
                        <a:gd name="T51" fmla="*/ 44 h 86"/>
                        <a:gd name="T52" fmla="*/ 52 w 83"/>
                        <a:gd name="T53" fmla="*/ 42 h 86"/>
                        <a:gd name="T54" fmla="*/ 58 w 83"/>
                        <a:gd name="T55" fmla="*/ 43 h 86"/>
                        <a:gd name="T56" fmla="*/ 64 w 83"/>
                        <a:gd name="T57" fmla="*/ 41 h 86"/>
                        <a:gd name="T58" fmla="*/ 57 w 83"/>
                        <a:gd name="T59" fmla="*/ 41 h 86"/>
                        <a:gd name="T60" fmla="*/ 57 w 83"/>
                        <a:gd name="T61" fmla="*/ 36 h 86"/>
                        <a:gd name="T62" fmla="*/ 63 w 83"/>
                        <a:gd name="T63" fmla="*/ 36 h 86"/>
                        <a:gd name="T64" fmla="*/ 71 w 83"/>
                        <a:gd name="T65" fmla="*/ 33 h 86"/>
                        <a:gd name="T66" fmla="*/ 77 w 83"/>
                        <a:gd name="T67" fmla="*/ 31 h 86"/>
                        <a:gd name="T68" fmla="*/ 75 w 83"/>
                        <a:gd name="T69" fmla="*/ 26 h 86"/>
                        <a:gd name="T70" fmla="*/ 74 w 83"/>
                        <a:gd name="T71" fmla="*/ 24 h 86"/>
                        <a:gd name="T72" fmla="*/ 79 w 83"/>
                        <a:gd name="T73" fmla="*/ 19 h 86"/>
                        <a:gd name="T74" fmla="*/ 76 w 83"/>
                        <a:gd name="T75" fmla="*/ 18 h 86"/>
                        <a:gd name="T76" fmla="*/ 70 w 83"/>
                        <a:gd name="T77" fmla="*/ 15 h 86"/>
                        <a:gd name="T78" fmla="*/ 77 w 83"/>
                        <a:gd name="T79" fmla="*/ 8 h 86"/>
                        <a:gd name="T80" fmla="*/ 71 w 83"/>
                        <a:gd name="T81" fmla="*/ 7 h 86"/>
                        <a:gd name="T82" fmla="*/ 75 w 83"/>
                        <a:gd name="T83" fmla="*/ 0 h 86"/>
                        <a:gd name="T84" fmla="*/ 69 w 83"/>
                        <a:gd name="T85" fmla="*/ 0 h 86"/>
                        <a:gd name="T86" fmla="*/ 56 w 83"/>
                        <a:gd name="T87" fmla="*/ 17 h 86"/>
                        <a:gd name="T88" fmla="*/ 32 w 83"/>
                        <a:gd name="T89" fmla="*/ 38 h 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3"/>
                        <a:gd name="T136" fmla="*/ 0 h 86"/>
                        <a:gd name="T137" fmla="*/ 83 w 83"/>
                        <a:gd name="T138" fmla="*/ 86 h 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3" h="86">
                          <a:moveTo>
                            <a:pt x="15" y="55"/>
                          </a:moveTo>
                          <a:lnTo>
                            <a:pt x="4" y="69"/>
                          </a:lnTo>
                          <a:lnTo>
                            <a:pt x="0" y="77"/>
                          </a:lnTo>
                          <a:lnTo>
                            <a:pt x="0" y="86"/>
                          </a:lnTo>
                          <a:lnTo>
                            <a:pt x="4" y="85"/>
                          </a:lnTo>
                          <a:lnTo>
                            <a:pt x="8" y="85"/>
                          </a:lnTo>
                          <a:lnTo>
                            <a:pt x="9" y="85"/>
                          </a:lnTo>
                          <a:lnTo>
                            <a:pt x="11" y="86"/>
                          </a:lnTo>
                          <a:lnTo>
                            <a:pt x="12" y="85"/>
                          </a:lnTo>
                          <a:lnTo>
                            <a:pt x="14" y="84"/>
                          </a:lnTo>
                          <a:lnTo>
                            <a:pt x="12" y="83"/>
                          </a:lnTo>
                          <a:lnTo>
                            <a:pt x="12" y="80"/>
                          </a:lnTo>
                          <a:lnTo>
                            <a:pt x="11" y="80"/>
                          </a:lnTo>
                          <a:lnTo>
                            <a:pt x="14" y="80"/>
                          </a:lnTo>
                          <a:lnTo>
                            <a:pt x="15" y="80"/>
                          </a:lnTo>
                          <a:lnTo>
                            <a:pt x="17" y="80"/>
                          </a:lnTo>
                          <a:lnTo>
                            <a:pt x="17" y="79"/>
                          </a:lnTo>
                          <a:lnTo>
                            <a:pt x="17" y="77"/>
                          </a:lnTo>
                          <a:lnTo>
                            <a:pt x="16" y="74"/>
                          </a:lnTo>
                          <a:lnTo>
                            <a:pt x="15" y="73"/>
                          </a:lnTo>
                          <a:lnTo>
                            <a:pt x="17" y="74"/>
                          </a:lnTo>
                          <a:lnTo>
                            <a:pt x="18" y="75"/>
                          </a:lnTo>
                          <a:lnTo>
                            <a:pt x="22" y="74"/>
                          </a:lnTo>
                          <a:lnTo>
                            <a:pt x="21" y="73"/>
                          </a:lnTo>
                          <a:lnTo>
                            <a:pt x="20" y="72"/>
                          </a:lnTo>
                          <a:lnTo>
                            <a:pt x="20" y="71"/>
                          </a:lnTo>
                          <a:lnTo>
                            <a:pt x="23" y="72"/>
                          </a:lnTo>
                          <a:lnTo>
                            <a:pt x="22" y="67"/>
                          </a:lnTo>
                          <a:lnTo>
                            <a:pt x="23" y="67"/>
                          </a:lnTo>
                          <a:lnTo>
                            <a:pt x="24" y="68"/>
                          </a:lnTo>
                          <a:lnTo>
                            <a:pt x="26" y="69"/>
                          </a:lnTo>
                          <a:lnTo>
                            <a:pt x="27" y="68"/>
                          </a:lnTo>
                          <a:lnTo>
                            <a:pt x="27" y="66"/>
                          </a:lnTo>
                          <a:lnTo>
                            <a:pt x="27" y="63"/>
                          </a:lnTo>
                          <a:lnTo>
                            <a:pt x="33" y="63"/>
                          </a:lnTo>
                          <a:lnTo>
                            <a:pt x="30" y="60"/>
                          </a:lnTo>
                          <a:lnTo>
                            <a:pt x="34" y="60"/>
                          </a:lnTo>
                          <a:lnTo>
                            <a:pt x="35" y="59"/>
                          </a:lnTo>
                          <a:lnTo>
                            <a:pt x="36" y="59"/>
                          </a:lnTo>
                          <a:lnTo>
                            <a:pt x="39" y="57"/>
                          </a:lnTo>
                          <a:lnTo>
                            <a:pt x="36" y="55"/>
                          </a:lnTo>
                          <a:lnTo>
                            <a:pt x="40" y="56"/>
                          </a:lnTo>
                          <a:lnTo>
                            <a:pt x="43" y="55"/>
                          </a:lnTo>
                          <a:lnTo>
                            <a:pt x="46" y="54"/>
                          </a:lnTo>
                          <a:lnTo>
                            <a:pt x="49" y="51"/>
                          </a:lnTo>
                          <a:lnTo>
                            <a:pt x="46" y="50"/>
                          </a:lnTo>
                          <a:lnTo>
                            <a:pt x="49" y="50"/>
                          </a:lnTo>
                          <a:lnTo>
                            <a:pt x="51" y="49"/>
                          </a:lnTo>
                          <a:lnTo>
                            <a:pt x="52" y="49"/>
                          </a:lnTo>
                          <a:lnTo>
                            <a:pt x="53" y="48"/>
                          </a:lnTo>
                          <a:lnTo>
                            <a:pt x="52" y="47"/>
                          </a:lnTo>
                          <a:lnTo>
                            <a:pt x="58" y="44"/>
                          </a:lnTo>
                          <a:lnTo>
                            <a:pt x="53" y="43"/>
                          </a:lnTo>
                          <a:lnTo>
                            <a:pt x="52" y="42"/>
                          </a:lnTo>
                          <a:lnTo>
                            <a:pt x="57" y="42"/>
                          </a:lnTo>
                          <a:lnTo>
                            <a:pt x="58" y="43"/>
                          </a:lnTo>
                          <a:lnTo>
                            <a:pt x="62" y="43"/>
                          </a:lnTo>
                          <a:lnTo>
                            <a:pt x="64" y="41"/>
                          </a:lnTo>
                          <a:lnTo>
                            <a:pt x="62" y="39"/>
                          </a:lnTo>
                          <a:lnTo>
                            <a:pt x="57" y="41"/>
                          </a:lnTo>
                          <a:lnTo>
                            <a:pt x="55" y="38"/>
                          </a:lnTo>
                          <a:lnTo>
                            <a:pt x="57" y="36"/>
                          </a:lnTo>
                          <a:lnTo>
                            <a:pt x="59" y="35"/>
                          </a:lnTo>
                          <a:lnTo>
                            <a:pt x="63" y="36"/>
                          </a:lnTo>
                          <a:lnTo>
                            <a:pt x="67" y="36"/>
                          </a:lnTo>
                          <a:lnTo>
                            <a:pt x="71" y="33"/>
                          </a:lnTo>
                          <a:lnTo>
                            <a:pt x="74" y="32"/>
                          </a:lnTo>
                          <a:lnTo>
                            <a:pt x="77" y="31"/>
                          </a:lnTo>
                          <a:lnTo>
                            <a:pt x="83" y="25"/>
                          </a:lnTo>
                          <a:lnTo>
                            <a:pt x="75" y="26"/>
                          </a:lnTo>
                          <a:lnTo>
                            <a:pt x="71" y="25"/>
                          </a:lnTo>
                          <a:lnTo>
                            <a:pt x="74" y="24"/>
                          </a:lnTo>
                          <a:lnTo>
                            <a:pt x="76" y="21"/>
                          </a:lnTo>
                          <a:lnTo>
                            <a:pt x="79" y="19"/>
                          </a:lnTo>
                          <a:lnTo>
                            <a:pt x="80" y="17"/>
                          </a:lnTo>
                          <a:lnTo>
                            <a:pt x="76" y="18"/>
                          </a:lnTo>
                          <a:lnTo>
                            <a:pt x="74" y="17"/>
                          </a:lnTo>
                          <a:lnTo>
                            <a:pt x="70" y="15"/>
                          </a:lnTo>
                          <a:lnTo>
                            <a:pt x="73" y="13"/>
                          </a:lnTo>
                          <a:lnTo>
                            <a:pt x="77" y="8"/>
                          </a:lnTo>
                          <a:lnTo>
                            <a:pt x="82" y="3"/>
                          </a:lnTo>
                          <a:lnTo>
                            <a:pt x="71" y="7"/>
                          </a:lnTo>
                          <a:lnTo>
                            <a:pt x="74" y="3"/>
                          </a:lnTo>
                          <a:lnTo>
                            <a:pt x="75" y="0"/>
                          </a:lnTo>
                          <a:lnTo>
                            <a:pt x="73" y="1"/>
                          </a:lnTo>
                          <a:lnTo>
                            <a:pt x="69" y="0"/>
                          </a:lnTo>
                          <a:lnTo>
                            <a:pt x="63" y="11"/>
                          </a:lnTo>
                          <a:lnTo>
                            <a:pt x="56" y="17"/>
                          </a:lnTo>
                          <a:lnTo>
                            <a:pt x="41" y="31"/>
                          </a:lnTo>
                          <a:lnTo>
                            <a:pt x="32" y="38"/>
                          </a:lnTo>
                          <a:lnTo>
                            <a:pt x="15" y="55"/>
                          </a:lnTo>
                          <a:close/>
                        </a:path>
                      </a:pathLst>
                    </a:custGeom>
                    <a:solidFill>
                      <a:srgbClr val="402000"/>
                    </a:solidFill>
                    <a:ln w="9525">
                      <a:noFill/>
                      <a:round/>
                      <a:headEnd/>
                      <a:tailEnd/>
                    </a:ln>
                  </p:spPr>
                  <p:txBody>
                    <a:bodyPr/>
                    <a:lstStyle/>
                    <a:p>
                      <a:endParaRPr lang="en-US"/>
                    </a:p>
                  </p:txBody>
                </p:sp>
                <p:sp>
                  <p:nvSpPr>
                    <p:cNvPr id="189657" name="Freeform 165"/>
                    <p:cNvSpPr>
                      <a:spLocks/>
                    </p:cNvSpPr>
                    <p:nvPr/>
                  </p:nvSpPr>
                  <p:spPr bwMode="auto">
                    <a:xfrm>
                      <a:off x="583" y="203"/>
                      <a:ext cx="79" cy="108"/>
                    </a:xfrm>
                    <a:custGeom>
                      <a:avLst/>
                      <a:gdLst>
                        <a:gd name="T0" fmla="*/ 1 w 79"/>
                        <a:gd name="T1" fmla="*/ 104 h 108"/>
                        <a:gd name="T2" fmla="*/ 2 w 79"/>
                        <a:gd name="T3" fmla="*/ 100 h 108"/>
                        <a:gd name="T4" fmla="*/ 2 w 79"/>
                        <a:gd name="T5" fmla="*/ 95 h 108"/>
                        <a:gd name="T6" fmla="*/ 7 w 79"/>
                        <a:gd name="T7" fmla="*/ 90 h 108"/>
                        <a:gd name="T8" fmla="*/ 8 w 79"/>
                        <a:gd name="T9" fmla="*/ 85 h 108"/>
                        <a:gd name="T10" fmla="*/ 11 w 79"/>
                        <a:gd name="T11" fmla="*/ 81 h 108"/>
                        <a:gd name="T12" fmla="*/ 17 w 79"/>
                        <a:gd name="T13" fmla="*/ 76 h 108"/>
                        <a:gd name="T14" fmla="*/ 22 w 79"/>
                        <a:gd name="T15" fmla="*/ 69 h 108"/>
                        <a:gd name="T16" fmla="*/ 22 w 79"/>
                        <a:gd name="T17" fmla="*/ 66 h 108"/>
                        <a:gd name="T18" fmla="*/ 32 w 79"/>
                        <a:gd name="T19" fmla="*/ 59 h 108"/>
                        <a:gd name="T20" fmla="*/ 37 w 79"/>
                        <a:gd name="T21" fmla="*/ 53 h 108"/>
                        <a:gd name="T22" fmla="*/ 40 w 79"/>
                        <a:gd name="T23" fmla="*/ 52 h 108"/>
                        <a:gd name="T24" fmla="*/ 44 w 79"/>
                        <a:gd name="T25" fmla="*/ 47 h 108"/>
                        <a:gd name="T26" fmla="*/ 51 w 79"/>
                        <a:gd name="T27" fmla="*/ 42 h 108"/>
                        <a:gd name="T28" fmla="*/ 52 w 79"/>
                        <a:gd name="T29" fmla="*/ 40 h 108"/>
                        <a:gd name="T30" fmla="*/ 55 w 79"/>
                        <a:gd name="T31" fmla="*/ 37 h 108"/>
                        <a:gd name="T32" fmla="*/ 60 w 79"/>
                        <a:gd name="T33" fmla="*/ 34 h 108"/>
                        <a:gd name="T34" fmla="*/ 65 w 79"/>
                        <a:gd name="T35" fmla="*/ 30 h 108"/>
                        <a:gd name="T36" fmla="*/ 69 w 79"/>
                        <a:gd name="T37" fmla="*/ 25 h 108"/>
                        <a:gd name="T38" fmla="*/ 71 w 79"/>
                        <a:gd name="T39" fmla="*/ 22 h 108"/>
                        <a:gd name="T40" fmla="*/ 73 w 79"/>
                        <a:gd name="T41" fmla="*/ 17 h 108"/>
                        <a:gd name="T42" fmla="*/ 76 w 79"/>
                        <a:gd name="T43" fmla="*/ 13 h 108"/>
                        <a:gd name="T44" fmla="*/ 77 w 79"/>
                        <a:gd name="T45" fmla="*/ 5 h 108"/>
                        <a:gd name="T46" fmla="*/ 78 w 79"/>
                        <a:gd name="T47" fmla="*/ 1 h 108"/>
                        <a:gd name="T48" fmla="*/ 78 w 79"/>
                        <a:gd name="T49" fmla="*/ 7 h 108"/>
                        <a:gd name="T50" fmla="*/ 77 w 79"/>
                        <a:gd name="T51" fmla="*/ 13 h 108"/>
                        <a:gd name="T52" fmla="*/ 76 w 79"/>
                        <a:gd name="T53" fmla="*/ 19 h 108"/>
                        <a:gd name="T54" fmla="*/ 71 w 79"/>
                        <a:gd name="T55" fmla="*/ 27 h 108"/>
                        <a:gd name="T56" fmla="*/ 64 w 79"/>
                        <a:gd name="T57" fmla="*/ 33 h 108"/>
                        <a:gd name="T58" fmla="*/ 59 w 79"/>
                        <a:gd name="T59" fmla="*/ 37 h 108"/>
                        <a:gd name="T60" fmla="*/ 55 w 79"/>
                        <a:gd name="T61" fmla="*/ 41 h 108"/>
                        <a:gd name="T62" fmla="*/ 51 w 79"/>
                        <a:gd name="T63" fmla="*/ 45 h 108"/>
                        <a:gd name="T64" fmla="*/ 46 w 79"/>
                        <a:gd name="T65" fmla="*/ 49 h 108"/>
                        <a:gd name="T66" fmla="*/ 38 w 79"/>
                        <a:gd name="T67" fmla="*/ 54 h 108"/>
                        <a:gd name="T68" fmla="*/ 34 w 79"/>
                        <a:gd name="T69" fmla="*/ 61 h 108"/>
                        <a:gd name="T70" fmla="*/ 25 w 79"/>
                        <a:gd name="T71" fmla="*/ 69 h 108"/>
                        <a:gd name="T72" fmla="*/ 22 w 79"/>
                        <a:gd name="T73" fmla="*/ 73 h 108"/>
                        <a:gd name="T74" fmla="*/ 19 w 79"/>
                        <a:gd name="T75" fmla="*/ 78 h 108"/>
                        <a:gd name="T76" fmla="*/ 16 w 79"/>
                        <a:gd name="T77" fmla="*/ 81 h 108"/>
                        <a:gd name="T78" fmla="*/ 14 w 79"/>
                        <a:gd name="T79" fmla="*/ 84 h 108"/>
                        <a:gd name="T80" fmla="*/ 13 w 79"/>
                        <a:gd name="T81" fmla="*/ 85 h 108"/>
                        <a:gd name="T82" fmla="*/ 12 w 79"/>
                        <a:gd name="T83" fmla="*/ 89 h 108"/>
                        <a:gd name="T84" fmla="*/ 11 w 79"/>
                        <a:gd name="T85" fmla="*/ 90 h 108"/>
                        <a:gd name="T86" fmla="*/ 11 w 79"/>
                        <a:gd name="T87" fmla="*/ 94 h 108"/>
                        <a:gd name="T88" fmla="*/ 10 w 79"/>
                        <a:gd name="T89" fmla="*/ 96 h 108"/>
                        <a:gd name="T90" fmla="*/ 10 w 79"/>
                        <a:gd name="T91" fmla="*/ 99 h 108"/>
                        <a:gd name="T92" fmla="*/ 12 w 79"/>
                        <a:gd name="T93" fmla="*/ 104 h 108"/>
                        <a:gd name="T94" fmla="*/ 0 w 79"/>
                        <a:gd name="T95" fmla="*/ 106 h 1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108"/>
                        <a:gd name="T146" fmla="*/ 79 w 79"/>
                        <a:gd name="T147" fmla="*/ 108 h 10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108">
                          <a:moveTo>
                            <a:pt x="0" y="106"/>
                          </a:moveTo>
                          <a:lnTo>
                            <a:pt x="1" y="104"/>
                          </a:lnTo>
                          <a:lnTo>
                            <a:pt x="4" y="102"/>
                          </a:lnTo>
                          <a:lnTo>
                            <a:pt x="2" y="100"/>
                          </a:lnTo>
                          <a:lnTo>
                            <a:pt x="2" y="98"/>
                          </a:lnTo>
                          <a:lnTo>
                            <a:pt x="2" y="95"/>
                          </a:lnTo>
                          <a:lnTo>
                            <a:pt x="4" y="93"/>
                          </a:lnTo>
                          <a:lnTo>
                            <a:pt x="7" y="90"/>
                          </a:lnTo>
                          <a:lnTo>
                            <a:pt x="8" y="88"/>
                          </a:lnTo>
                          <a:lnTo>
                            <a:pt x="8" y="85"/>
                          </a:lnTo>
                          <a:lnTo>
                            <a:pt x="8" y="83"/>
                          </a:lnTo>
                          <a:lnTo>
                            <a:pt x="11" y="81"/>
                          </a:lnTo>
                          <a:lnTo>
                            <a:pt x="14" y="79"/>
                          </a:lnTo>
                          <a:lnTo>
                            <a:pt x="17" y="76"/>
                          </a:lnTo>
                          <a:lnTo>
                            <a:pt x="20" y="70"/>
                          </a:lnTo>
                          <a:lnTo>
                            <a:pt x="22" y="69"/>
                          </a:lnTo>
                          <a:lnTo>
                            <a:pt x="19" y="67"/>
                          </a:lnTo>
                          <a:lnTo>
                            <a:pt x="22" y="66"/>
                          </a:lnTo>
                          <a:lnTo>
                            <a:pt x="29" y="63"/>
                          </a:lnTo>
                          <a:lnTo>
                            <a:pt x="32" y="59"/>
                          </a:lnTo>
                          <a:lnTo>
                            <a:pt x="34" y="57"/>
                          </a:lnTo>
                          <a:lnTo>
                            <a:pt x="37" y="53"/>
                          </a:lnTo>
                          <a:lnTo>
                            <a:pt x="36" y="54"/>
                          </a:lnTo>
                          <a:lnTo>
                            <a:pt x="40" y="52"/>
                          </a:lnTo>
                          <a:lnTo>
                            <a:pt x="42" y="49"/>
                          </a:lnTo>
                          <a:lnTo>
                            <a:pt x="44" y="47"/>
                          </a:lnTo>
                          <a:lnTo>
                            <a:pt x="48" y="45"/>
                          </a:lnTo>
                          <a:lnTo>
                            <a:pt x="51" y="42"/>
                          </a:lnTo>
                          <a:lnTo>
                            <a:pt x="49" y="42"/>
                          </a:lnTo>
                          <a:lnTo>
                            <a:pt x="52" y="40"/>
                          </a:lnTo>
                          <a:lnTo>
                            <a:pt x="54" y="39"/>
                          </a:lnTo>
                          <a:lnTo>
                            <a:pt x="55" y="37"/>
                          </a:lnTo>
                          <a:lnTo>
                            <a:pt x="58" y="36"/>
                          </a:lnTo>
                          <a:lnTo>
                            <a:pt x="60" y="34"/>
                          </a:lnTo>
                          <a:lnTo>
                            <a:pt x="63" y="30"/>
                          </a:lnTo>
                          <a:lnTo>
                            <a:pt x="65" y="30"/>
                          </a:lnTo>
                          <a:lnTo>
                            <a:pt x="67" y="28"/>
                          </a:lnTo>
                          <a:lnTo>
                            <a:pt x="69" y="25"/>
                          </a:lnTo>
                          <a:lnTo>
                            <a:pt x="71" y="24"/>
                          </a:lnTo>
                          <a:lnTo>
                            <a:pt x="71" y="22"/>
                          </a:lnTo>
                          <a:lnTo>
                            <a:pt x="72" y="19"/>
                          </a:lnTo>
                          <a:lnTo>
                            <a:pt x="73" y="17"/>
                          </a:lnTo>
                          <a:lnTo>
                            <a:pt x="75" y="15"/>
                          </a:lnTo>
                          <a:lnTo>
                            <a:pt x="76" y="13"/>
                          </a:lnTo>
                          <a:lnTo>
                            <a:pt x="76" y="10"/>
                          </a:lnTo>
                          <a:lnTo>
                            <a:pt x="77" y="5"/>
                          </a:lnTo>
                          <a:lnTo>
                            <a:pt x="77" y="0"/>
                          </a:lnTo>
                          <a:lnTo>
                            <a:pt x="78" y="1"/>
                          </a:lnTo>
                          <a:lnTo>
                            <a:pt x="79" y="4"/>
                          </a:lnTo>
                          <a:lnTo>
                            <a:pt x="78" y="7"/>
                          </a:lnTo>
                          <a:lnTo>
                            <a:pt x="78" y="10"/>
                          </a:lnTo>
                          <a:lnTo>
                            <a:pt x="77" y="13"/>
                          </a:lnTo>
                          <a:lnTo>
                            <a:pt x="77" y="16"/>
                          </a:lnTo>
                          <a:lnTo>
                            <a:pt x="76" y="19"/>
                          </a:lnTo>
                          <a:lnTo>
                            <a:pt x="73" y="23"/>
                          </a:lnTo>
                          <a:lnTo>
                            <a:pt x="71" y="27"/>
                          </a:lnTo>
                          <a:lnTo>
                            <a:pt x="66" y="29"/>
                          </a:lnTo>
                          <a:lnTo>
                            <a:pt x="64" y="33"/>
                          </a:lnTo>
                          <a:lnTo>
                            <a:pt x="61" y="35"/>
                          </a:lnTo>
                          <a:lnTo>
                            <a:pt x="59" y="37"/>
                          </a:lnTo>
                          <a:lnTo>
                            <a:pt x="58" y="39"/>
                          </a:lnTo>
                          <a:lnTo>
                            <a:pt x="55" y="41"/>
                          </a:lnTo>
                          <a:lnTo>
                            <a:pt x="53" y="43"/>
                          </a:lnTo>
                          <a:lnTo>
                            <a:pt x="51" y="45"/>
                          </a:lnTo>
                          <a:lnTo>
                            <a:pt x="47" y="47"/>
                          </a:lnTo>
                          <a:lnTo>
                            <a:pt x="46" y="49"/>
                          </a:lnTo>
                          <a:lnTo>
                            <a:pt x="42" y="52"/>
                          </a:lnTo>
                          <a:lnTo>
                            <a:pt x="38" y="54"/>
                          </a:lnTo>
                          <a:lnTo>
                            <a:pt x="36" y="58"/>
                          </a:lnTo>
                          <a:lnTo>
                            <a:pt x="34" y="61"/>
                          </a:lnTo>
                          <a:lnTo>
                            <a:pt x="30" y="65"/>
                          </a:lnTo>
                          <a:lnTo>
                            <a:pt x="25" y="69"/>
                          </a:lnTo>
                          <a:lnTo>
                            <a:pt x="24" y="72"/>
                          </a:lnTo>
                          <a:lnTo>
                            <a:pt x="22" y="73"/>
                          </a:lnTo>
                          <a:lnTo>
                            <a:pt x="20" y="76"/>
                          </a:lnTo>
                          <a:lnTo>
                            <a:pt x="19" y="78"/>
                          </a:lnTo>
                          <a:lnTo>
                            <a:pt x="17" y="81"/>
                          </a:lnTo>
                          <a:lnTo>
                            <a:pt x="16" y="81"/>
                          </a:lnTo>
                          <a:lnTo>
                            <a:pt x="16" y="83"/>
                          </a:lnTo>
                          <a:lnTo>
                            <a:pt x="14" y="84"/>
                          </a:lnTo>
                          <a:lnTo>
                            <a:pt x="13" y="84"/>
                          </a:lnTo>
                          <a:lnTo>
                            <a:pt x="13" y="85"/>
                          </a:lnTo>
                          <a:lnTo>
                            <a:pt x="12" y="87"/>
                          </a:lnTo>
                          <a:lnTo>
                            <a:pt x="12" y="89"/>
                          </a:lnTo>
                          <a:lnTo>
                            <a:pt x="12" y="90"/>
                          </a:lnTo>
                          <a:lnTo>
                            <a:pt x="11" y="90"/>
                          </a:lnTo>
                          <a:lnTo>
                            <a:pt x="10" y="93"/>
                          </a:lnTo>
                          <a:lnTo>
                            <a:pt x="11" y="94"/>
                          </a:lnTo>
                          <a:lnTo>
                            <a:pt x="10" y="94"/>
                          </a:lnTo>
                          <a:lnTo>
                            <a:pt x="10" y="96"/>
                          </a:lnTo>
                          <a:lnTo>
                            <a:pt x="10" y="98"/>
                          </a:lnTo>
                          <a:lnTo>
                            <a:pt x="10" y="99"/>
                          </a:lnTo>
                          <a:lnTo>
                            <a:pt x="10" y="101"/>
                          </a:lnTo>
                          <a:lnTo>
                            <a:pt x="12" y="104"/>
                          </a:lnTo>
                          <a:lnTo>
                            <a:pt x="13" y="108"/>
                          </a:lnTo>
                          <a:lnTo>
                            <a:pt x="0" y="106"/>
                          </a:lnTo>
                          <a:close/>
                        </a:path>
                      </a:pathLst>
                    </a:custGeom>
                    <a:solidFill>
                      <a:srgbClr val="A04000"/>
                    </a:solidFill>
                    <a:ln w="9525">
                      <a:noFill/>
                      <a:round/>
                      <a:headEnd/>
                      <a:tailEnd/>
                    </a:ln>
                  </p:spPr>
                  <p:txBody>
                    <a:bodyPr/>
                    <a:lstStyle/>
                    <a:p>
                      <a:endParaRPr lang="en-US"/>
                    </a:p>
                  </p:txBody>
                </p:sp>
                <p:sp>
                  <p:nvSpPr>
                    <p:cNvPr id="189658" name="Freeform 166"/>
                    <p:cNvSpPr>
                      <a:spLocks/>
                    </p:cNvSpPr>
                    <p:nvPr/>
                  </p:nvSpPr>
                  <p:spPr bwMode="auto">
                    <a:xfrm>
                      <a:off x="692" y="204"/>
                      <a:ext cx="17" cy="17"/>
                    </a:xfrm>
                    <a:custGeom>
                      <a:avLst/>
                      <a:gdLst>
                        <a:gd name="T0" fmla="*/ 0 w 17"/>
                        <a:gd name="T1" fmla="*/ 12 h 17"/>
                        <a:gd name="T2" fmla="*/ 5 w 17"/>
                        <a:gd name="T3" fmla="*/ 9 h 17"/>
                        <a:gd name="T4" fmla="*/ 9 w 17"/>
                        <a:gd name="T5" fmla="*/ 6 h 17"/>
                        <a:gd name="T6" fmla="*/ 12 w 17"/>
                        <a:gd name="T7" fmla="*/ 3 h 17"/>
                        <a:gd name="T8" fmla="*/ 15 w 17"/>
                        <a:gd name="T9" fmla="*/ 0 h 17"/>
                        <a:gd name="T10" fmla="*/ 15 w 17"/>
                        <a:gd name="T11" fmla="*/ 2 h 17"/>
                        <a:gd name="T12" fmla="*/ 15 w 17"/>
                        <a:gd name="T13" fmla="*/ 4 h 17"/>
                        <a:gd name="T14" fmla="*/ 14 w 17"/>
                        <a:gd name="T15" fmla="*/ 5 h 17"/>
                        <a:gd name="T16" fmla="*/ 11 w 17"/>
                        <a:gd name="T17" fmla="*/ 6 h 17"/>
                        <a:gd name="T18" fmla="*/ 14 w 17"/>
                        <a:gd name="T19" fmla="*/ 5 h 17"/>
                        <a:gd name="T20" fmla="*/ 14 w 17"/>
                        <a:gd name="T21" fmla="*/ 6 h 17"/>
                        <a:gd name="T22" fmla="*/ 14 w 17"/>
                        <a:gd name="T23" fmla="*/ 8 h 17"/>
                        <a:gd name="T24" fmla="*/ 16 w 17"/>
                        <a:gd name="T25" fmla="*/ 6 h 17"/>
                        <a:gd name="T26" fmla="*/ 17 w 17"/>
                        <a:gd name="T27" fmla="*/ 5 h 17"/>
                        <a:gd name="T28" fmla="*/ 17 w 17"/>
                        <a:gd name="T29" fmla="*/ 8 h 17"/>
                        <a:gd name="T30" fmla="*/ 16 w 17"/>
                        <a:gd name="T31" fmla="*/ 9 h 17"/>
                        <a:gd name="T32" fmla="*/ 15 w 17"/>
                        <a:gd name="T33" fmla="*/ 11 h 17"/>
                        <a:gd name="T34" fmla="*/ 14 w 17"/>
                        <a:gd name="T35" fmla="*/ 14 h 17"/>
                        <a:gd name="T36" fmla="*/ 10 w 17"/>
                        <a:gd name="T37" fmla="*/ 15 h 17"/>
                        <a:gd name="T38" fmla="*/ 8 w 17"/>
                        <a:gd name="T39" fmla="*/ 17 h 17"/>
                        <a:gd name="T40" fmla="*/ 10 w 17"/>
                        <a:gd name="T41" fmla="*/ 14 h 17"/>
                        <a:gd name="T42" fmla="*/ 11 w 17"/>
                        <a:gd name="T43" fmla="*/ 12 h 17"/>
                        <a:gd name="T44" fmla="*/ 12 w 17"/>
                        <a:gd name="T45" fmla="*/ 10 h 17"/>
                        <a:gd name="T46" fmla="*/ 12 w 17"/>
                        <a:gd name="T47" fmla="*/ 9 h 17"/>
                        <a:gd name="T48" fmla="*/ 11 w 17"/>
                        <a:gd name="T49" fmla="*/ 10 h 17"/>
                        <a:gd name="T50" fmla="*/ 10 w 17"/>
                        <a:gd name="T51" fmla="*/ 11 h 17"/>
                        <a:gd name="T52" fmla="*/ 8 w 17"/>
                        <a:gd name="T53" fmla="*/ 12 h 17"/>
                        <a:gd name="T54" fmla="*/ 5 w 17"/>
                        <a:gd name="T55" fmla="*/ 12 h 17"/>
                        <a:gd name="T56" fmla="*/ 8 w 17"/>
                        <a:gd name="T57" fmla="*/ 9 h 17"/>
                        <a:gd name="T58" fmla="*/ 6 w 17"/>
                        <a:gd name="T59" fmla="*/ 10 h 17"/>
                        <a:gd name="T60" fmla="*/ 4 w 17"/>
                        <a:gd name="T61" fmla="*/ 11 h 17"/>
                        <a:gd name="T62" fmla="*/ 0 w 17"/>
                        <a:gd name="T63" fmla="*/ 12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17"/>
                        <a:gd name="T98" fmla="*/ 17 w 17"/>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17">
                          <a:moveTo>
                            <a:pt x="0" y="12"/>
                          </a:moveTo>
                          <a:lnTo>
                            <a:pt x="5" y="9"/>
                          </a:lnTo>
                          <a:lnTo>
                            <a:pt x="9" y="6"/>
                          </a:lnTo>
                          <a:lnTo>
                            <a:pt x="12" y="3"/>
                          </a:lnTo>
                          <a:lnTo>
                            <a:pt x="15" y="0"/>
                          </a:lnTo>
                          <a:lnTo>
                            <a:pt x="15" y="2"/>
                          </a:lnTo>
                          <a:lnTo>
                            <a:pt x="15" y="4"/>
                          </a:lnTo>
                          <a:lnTo>
                            <a:pt x="14" y="5"/>
                          </a:lnTo>
                          <a:lnTo>
                            <a:pt x="11" y="6"/>
                          </a:lnTo>
                          <a:lnTo>
                            <a:pt x="14" y="5"/>
                          </a:lnTo>
                          <a:lnTo>
                            <a:pt x="14" y="6"/>
                          </a:lnTo>
                          <a:lnTo>
                            <a:pt x="14" y="8"/>
                          </a:lnTo>
                          <a:lnTo>
                            <a:pt x="16" y="6"/>
                          </a:lnTo>
                          <a:lnTo>
                            <a:pt x="17" y="5"/>
                          </a:lnTo>
                          <a:lnTo>
                            <a:pt x="17" y="8"/>
                          </a:lnTo>
                          <a:lnTo>
                            <a:pt x="16" y="9"/>
                          </a:lnTo>
                          <a:lnTo>
                            <a:pt x="15" y="11"/>
                          </a:lnTo>
                          <a:lnTo>
                            <a:pt x="14" y="14"/>
                          </a:lnTo>
                          <a:lnTo>
                            <a:pt x="10" y="15"/>
                          </a:lnTo>
                          <a:lnTo>
                            <a:pt x="8" y="17"/>
                          </a:lnTo>
                          <a:lnTo>
                            <a:pt x="10" y="14"/>
                          </a:lnTo>
                          <a:lnTo>
                            <a:pt x="11" y="12"/>
                          </a:lnTo>
                          <a:lnTo>
                            <a:pt x="12" y="10"/>
                          </a:lnTo>
                          <a:lnTo>
                            <a:pt x="12" y="9"/>
                          </a:lnTo>
                          <a:lnTo>
                            <a:pt x="11" y="10"/>
                          </a:lnTo>
                          <a:lnTo>
                            <a:pt x="10" y="11"/>
                          </a:lnTo>
                          <a:lnTo>
                            <a:pt x="8" y="12"/>
                          </a:lnTo>
                          <a:lnTo>
                            <a:pt x="5" y="12"/>
                          </a:lnTo>
                          <a:lnTo>
                            <a:pt x="8" y="9"/>
                          </a:lnTo>
                          <a:lnTo>
                            <a:pt x="6" y="10"/>
                          </a:lnTo>
                          <a:lnTo>
                            <a:pt x="4" y="11"/>
                          </a:lnTo>
                          <a:lnTo>
                            <a:pt x="0" y="12"/>
                          </a:lnTo>
                          <a:close/>
                        </a:path>
                      </a:pathLst>
                    </a:custGeom>
                    <a:solidFill>
                      <a:srgbClr val="C08020"/>
                    </a:solidFill>
                    <a:ln w="9525">
                      <a:noFill/>
                      <a:round/>
                      <a:headEnd/>
                      <a:tailEnd/>
                    </a:ln>
                  </p:spPr>
                  <p:txBody>
                    <a:bodyPr/>
                    <a:lstStyle/>
                    <a:p>
                      <a:endParaRPr lang="en-US"/>
                    </a:p>
                  </p:txBody>
                </p:sp>
                <p:grpSp>
                  <p:nvGrpSpPr>
                    <p:cNvPr id="189659" name="Group 167"/>
                    <p:cNvGrpSpPr>
                      <a:grpSpLocks/>
                    </p:cNvGrpSpPr>
                    <p:nvPr/>
                  </p:nvGrpSpPr>
                  <p:grpSpPr bwMode="auto">
                    <a:xfrm>
                      <a:off x="654" y="227"/>
                      <a:ext cx="44" cy="33"/>
                      <a:chOff x="654" y="227"/>
                      <a:chExt cx="44" cy="33"/>
                    </a:xfrm>
                  </p:grpSpPr>
                  <p:grpSp>
                    <p:nvGrpSpPr>
                      <p:cNvPr id="189663" name="Group 168"/>
                      <p:cNvGrpSpPr>
                        <a:grpSpLocks/>
                      </p:cNvGrpSpPr>
                      <p:nvPr/>
                    </p:nvGrpSpPr>
                    <p:grpSpPr bwMode="auto">
                      <a:xfrm>
                        <a:off x="666" y="227"/>
                        <a:ext cx="32" cy="17"/>
                        <a:chOff x="666" y="227"/>
                        <a:chExt cx="32" cy="17"/>
                      </a:xfrm>
                    </p:grpSpPr>
                    <p:sp>
                      <p:nvSpPr>
                        <p:cNvPr id="189665" name="Freeform 169"/>
                        <p:cNvSpPr>
                          <a:spLocks/>
                        </p:cNvSpPr>
                        <p:nvPr/>
                      </p:nvSpPr>
                      <p:spPr bwMode="auto">
                        <a:xfrm>
                          <a:off x="666" y="227"/>
                          <a:ext cx="22" cy="15"/>
                        </a:xfrm>
                        <a:custGeom>
                          <a:avLst/>
                          <a:gdLst>
                            <a:gd name="T0" fmla="*/ 0 w 22"/>
                            <a:gd name="T1" fmla="*/ 12 h 15"/>
                            <a:gd name="T2" fmla="*/ 4 w 22"/>
                            <a:gd name="T3" fmla="*/ 11 h 15"/>
                            <a:gd name="T4" fmla="*/ 6 w 22"/>
                            <a:gd name="T5" fmla="*/ 11 h 15"/>
                            <a:gd name="T6" fmla="*/ 11 w 22"/>
                            <a:gd name="T7" fmla="*/ 10 h 15"/>
                            <a:gd name="T8" fmla="*/ 13 w 22"/>
                            <a:gd name="T9" fmla="*/ 7 h 15"/>
                            <a:gd name="T10" fmla="*/ 16 w 22"/>
                            <a:gd name="T11" fmla="*/ 6 h 15"/>
                            <a:gd name="T12" fmla="*/ 18 w 22"/>
                            <a:gd name="T13" fmla="*/ 4 h 15"/>
                            <a:gd name="T14" fmla="*/ 20 w 22"/>
                            <a:gd name="T15" fmla="*/ 3 h 15"/>
                            <a:gd name="T16" fmla="*/ 22 w 22"/>
                            <a:gd name="T17" fmla="*/ 0 h 15"/>
                            <a:gd name="T18" fmla="*/ 20 w 22"/>
                            <a:gd name="T19" fmla="*/ 3 h 15"/>
                            <a:gd name="T20" fmla="*/ 19 w 22"/>
                            <a:gd name="T21" fmla="*/ 5 h 15"/>
                            <a:gd name="T22" fmla="*/ 17 w 22"/>
                            <a:gd name="T23" fmla="*/ 7 h 15"/>
                            <a:gd name="T24" fmla="*/ 14 w 22"/>
                            <a:gd name="T25" fmla="*/ 10 h 15"/>
                            <a:gd name="T26" fmla="*/ 12 w 22"/>
                            <a:gd name="T27" fmla="*/ 11 h 15"/>
                            <a:gd name="T28" fmla="*/ 10 w 22"/>
                            <a:gd name="T29" fmla="*/ 12 h 15"/>
                            <a:gd name="T30" fmla="*/ 6 w 22"/>
                            <a:gd name="T31" fmla="*/ 13 h 15"/>
                            <a:gd name="T32" fmla="*/ 2 w 22"/>
                            <a:gd name="T33" fmla="*/ 15 h 15"/>
                            <a:gd name="T34" fmla="*/ 0 w 22"/>
                            <a:gd name="T35" fmla="*/ 15 h 15"/>
                            <a:gd name="T36" fmla="*/ 0 w 22"/>
                            <a:gd name="T37" fmla="*/ 12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5"/>
                            <a:gd name="T59" fmla="*/ 22 w 22"/>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5">
                              <a:moveTo>
                                <a:pt x="0" y="12"/>
                              </a:moveTo>
                              <a:lnTo>
                                <a:pt x="4" y="11"/>
                              </a:lnTo>
                              <a:lnTo>
                                <a:pt x="6" y="11"/>
                              </a:lnTo>
                              <a:lnTo>
                                <a:pt x="11" y="10"/>
                              </a:lnTo>
                              <a:lnTo>
                                <a:pt x="13" y="7"/>
                              </a:lnTo>
                              <a:lnTo>
                                <a:pt x="16" y="6"/>
                              </a:lnTo>
                              <a:lnTo>
                                <a:pt x="18" y="4"/>
                              </a:lnTo>
                              <a:lnTo>
                                <a:pt x="20" y="3"/>
                              </a:lnTo>
                              <a:lnTo>
                                <a:pt x="22" y="0"/>
                              </a:lnTo>
                              <a:lnTo>
                                <a:pt x="20" y="3"/>
                              </a:lnTo>
                              <a:lnTo>
                                <a:pt x="19" y="5"/>
                              </a:lnTo>
                              <a:lnTo>
                                <a:pt x="17" y="7"/>
                              </a:lnTo>
                              <a:lnTo>
                                <a:pt x="14" y="10"/>
                              </a:lnTo>
                              <a:lnTo>
                                <a:pt x="12" y="11"/>
                              </a:lnTo>
                              <a:lnTo>
                                <a:pt x="10" y="12"/>
                              </a:lnTo>
                              <a:lnTo>
                                <a:pt x="6" y="13"/>
                              </a:lnTo>
                              <a:lnTo>
                                <a:pt x="2" y="15"/>
                              </a:lnTo>
                              <a:lnTo>
                                <a:pt x="0" y="15"/>
                              </a:lnTo>
                              <a:lnTo>
                                <a:pt x="0" y="12"/>
                              </a:lnTo>
                              <a:close/>
                            </a:path>
                          </a:pathLst>
                        </a:custGeom>
                        <a:solidFill>
                          <a:srgbClr val="C08020"/>
                        </a:solidFill>
                        <a:ln w="9525">
                          <a:noFill/>
                          <a:round/>
                          <a:headEnd/>
                          <a:tailEnd/>
                        </a:ln>
                      </p:spPr>
                      <p:txBody>
                        <a:bodyPr/>
                        <a:lstStyle/>
                        <a:p>
                          <a:endParaRPr lang="en-US"/>
                        </a:p>
                      </p:txBody>
                    </p:sp>
                    <p:sp>
                      <p:nvSpPr>
                        <p:cNvPr id="189666" name="Freeform 170"/>
                        <p:cNvSpPr>
                          <a:spLocks/>
                        </p:cNvSpPr>
                        <p:nvPr/>
                      </p:nvSpPr>
                      <p:spPr bwMode="auto">
                        <a:xfrm>
                          <a:off x="676" y="230"/>
                          <a:ext cx="22" cy="14"/>
                        </a:xfrm>
                        <a:custGeom>
                          <a:avLst/>
                          <a:gdLst>
                            <a:gd name="T0" fmla="*/ 1 w 22"/>
                            <a:gd name="T1" fmla="*/ 10 h 14"/>
                            <a:gd name="T2" fmla="*/ 3 w 22"/>
                            <a:gd name="T3" fmla="*/ 10 h 14"/>
                            <a:gd name="T4" fmla="*/ 7 w 22"/>
                            <a:gd name="T5" fmla="*/ 9 h 14"/>
                            <a:gd name="T6" fmla="*/ 10 w 22"/>
                            <a:gd name="T7" fmla="*/ 8 h 14"/>
                            <a:gd name="T8" fmla="*/ 14 w 22"/>
                            <a:gd name="T9" fmla="*/ 7 h 14"/>
                            <a:gd name="T10" fmla="*/ 15 w 22"/>
                            <a:gd name="T11" fmla="*/ 4 h 14"/>
                            <a:gd name="T12" fmla="*/ 19 w 22"/>
                            <a:gd name="T13" fmla="*/ 3 h 14"/>
                            <a:gd name="T14" fmla="*/ 20 w 22"/>
                            <a:gd name="T15" fmla="*/ 1 h 14"/>
                            <a:gd name="T16" fmla="*/ 22 w 22"/>
                            <a:gd name="T17" fmla="*/ 0 h 14"/>
                            <a:gd name="T18" fmla="*/ 21 w 22"/>
                            <a:gd name="T19" fmla="*/ 2 h 14"/>
                            <a:gd name="T20" fmla="*/ 19 w 22"/>
                            <a:gd name="T21" fmla="*/ 4 h 14"/>
                            <a:gd name="T22" fmla="*/ 18 w 22"/>
                            <a:gd name="T23" fmla="*/ 7 h 14"/>
                            <a:gd name="T24" fmla="*/ 15 w 22"/>
                            <a:gd name="T25" fmla="*/ 8 h 14"/>
                            <a:gd name="T26" fmla="*/ 12 w 22"/>
                            <a:gd name="T27" fmla="*/ 10 h 14"/>
                            <a:gd name="T28" fmla="*/ 9 w 22"/>
                            <a:gd name="T29" fmla="*/ 12 h 14"/>
                            <a:gd name="T30" fmla="*/ 7 w 22"/>
                            <a:gd name="T31" fmla="*/ 13 h 14"/>
                            <a:gd name="T32" fmla="*/ 3 w 22"/>
                            <a:gd name="T33" fmla="*/ 13 h 14"/>
                            <a:gd name="T34" fmla="*/ 0 w 22"/>
                            <a:gd name="T35" fmla="*/ 14 h 14"/>
                            <a:gd name="T36" fmla="*/ 1 w 22"/>
                            <a:gd name="T37" fmla="*/ 10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4"/>
                            <a:gd name="T59" fmla="*/ 22 w 22"/>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4">
                              <a:moveTo>
                                <a:pt x="1" y="10"/>
                              </a:moveTo>
                              <a:lnTo>
                                <a:pt x="3" y="10"/>
                              </a:lnTo>
                              <a:lnTo>
                                <a:pt x="7" y="9"/>
                              </a:lnTo>
                              <a:lnTo>
                                <a:pt x="10" y="8"/>
                              </a:lnTo>
                              <a:lnTo>
                                <a:pt x="14" y="7"/>
                              </a:lnTo>
                              <a:lnTo>
                                <a:pt x="15" y="4"/>
                              </a:lnTo>
                              <a:lnTo>
                                <a:pt x="19" y="3"/>
                              </a:lnTo>
                              <a:lnTo>
                                <a:pt x="20" y="1"/>
                              </a:lnTo>
                              <a:lnTo>
                                <a:pt x="22" y="0"/>
                              </a:lnTo>
                              <a:lnTo>
                                <a:pt x="21" y="2"/>
                              </a:lnTo>
                              <a:lnTo>
                                <a:pt x="19" y="4"/>
                              </a:lnTo>
                              <a:lnTo>
                                <a:pt x="18" y="7"/>
                              </a:lnTo>
                              <a:lnTo>
                                <a:pt x="15" y="8"/>
                              </a:lnTo>
                              <a:lnTo>
                                <a:pt x="12" y="10"/>
                              </a:lnTo>
                              <a:lnTo>
                                <a:pt x="9" y="12"/>
                              </a:lnTo>
                              <a:lnTo>
                                <a:pt x="7" y="13"/>
                              </a:lnTo>
                              <a:lnTo>
                                <a:pt x="3" y="13"/>
                              </a:lnTo>
                              <a:lnTo>
                                <a:pt x="0" y="14"/>
                              </a:lnTo>
                              <a:lnTo>
                                <a:pt x="1" y="10"/>
                              </a:lnTo>
                              <a:close/>
                            </a:path>
                          </a:pathLst>
                        </a:custGeom>
                        <a:solidFill>
                          <a:srgbClr val="C08020"/>
                        </a:solidFill>
                        <a:ln w="9525">
                          <a:noFill/>
                          <a:round/>
                          <a:headEnd/>
                          <a:tailEnd/>
                        </a:ln>
                      </p:spPr>
                      <p:txBody>
                        <a:bodyPr/>
                        <a:lstStyle/>
                        <a:p>
                          <a:endParaRPr lang="en-US"/>
                        </a:p>
                      </p:txBody>
                    </p:sp>
                  </p:grpSp>
                  <p:sp>
                    <p:nvSpPr>
                      <p:cNvPr id="189664" name="Freeform 171"/>
                      <p:cNvSpPr>
                        <a:spLocks/>
                      </p:cNvSpPr>
                      <p:nvPr/>
                    </p:nvSpPr>
                    <p:spPr bwMode="auto">
                      <a:xfrm>
                        <a:off x="654" y="251"/>
                        <a:ext cx="19" cy="9"/>
                      </a:xfrm>
                      <a:custGeom>
                        <a:avLst/>
                        <a:gdLst>
                          <a:gd name="T0" fmla="*/ 0 w 19"/>
                          <a:gd name="T1" fmla="*/ 9 h 9"/>
                          <a:gd name="T2" fmla="*/ 6 w 19"/>
                          <a:gd name="T3" fmla="*/ 5 h 9"/>
                          <a:gd name="T4" fmla="*/ 8 w 19"/>
                          <a:gd name="T5" fmla="*/ 5 h 9"/>
                          <a:gd name="T6" fmla="*/ 11 w 19"/>
                          <a:gd name="T7" fmla="*/ 4 h 9"/>
                          <a:gd name="T8" fmla="*/ 13 w 19"/>
                          <a:gd name="T9" fmla="*/ 3 h 9"/>
                          <a:gd name="T10" fmla="*/ 17 w 19"/>
                          <a:gd name="T11" fmla="*/ 1 h 9"/>
                          <a:gd name="T12" fmla="*/ 19 w 19"/>
                          <a:gd name="T13" fmla="*/ 0 h 9"/>
                          <a:gd name="T14" fmla="*/ 10 w 19"/>
                          <a:gd name="T15" fmla="*/ 5 h 9"/>
                          <a:gd name="T16" fmla="*/ 0 w 19"/>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0" y="9"/>
                            </a:moveTo>
                            <a:lnTo>
                              <a:pt x="6" y="5"/>
                            </a:lnTo>
                            <a:lnTo>
                              <a:pt x="8" y="5"/>
                            </a:lnTo>
                            <a:lnTo>
                              <a:pt x="11" y="4"/>
                            </a:lnTo>
                            <a:lnTo>
                              <a:pt x="13" y="3"/>
                            </a:lnTo>
                            <a:lnTo>
                              <a:pt x="17" y="1"/>
                            </a:lnTo>
                            <a:lnTo>
                              <a:pt x="19" y="0"/>
                            </a:lnTo>
                            <a:lnTo>
                              <a:pt x="10" y="5"/>
                            </a:lnTo>
                            <a:lnTo>
                              <a:pt x="0" y="9"/>
                            </a:lnTo>
                            <a:close/>
                          </a:path>
                        </a:pathLst>
                      </a:custGeom>
                      <a:solidFill>
                        <a:srgbClr val="C08020"/>
                      </a:solidFill>
                      <a:ln w="9525">
                        <a:noFill/>
                        <a:round/>
                        <a:headEnd/>
                        <a:tailEnd/>
                      </a:ln>
                    </p:spPr>
                    <p:txBody>
                      <a:bodyPr/>
                      <a:lstStyle/>
                      <a:p>
                        <a:endParaRPr lang="en-US"/>
                      </a:p>
                    </p:txBody>
                  </p:sp>
                </p:grpSp>
                <p:sp>
                  <p:nvSpPr>
                    <p:cNvPr id="189660" name="Freeform 172"/>
                    <p:cNvSpPr>
                      <a:spLocks/>
                    </p:cNvSpPr>
                    <p:nvPr/>
                  </p:nvSpPr>
                  <p:spPr bwMode="auto">
                    <a:xfrm>
                      <a:off x="545" y="350"/>
                      <a:ext cx="6" cy="11"/>
                    </a:xfrm>
                    <a:custGeom>
                      <a:avLst/>
                      <a:gdLst>
                        <a:gd name="T0" fmla="*/ 1 w 6"/>
                        <a:gd name="T1" fmla="*/ 0 h 11"/>
                        <a:gd name="T2" fmla="*/ 0 w 6"/>
                        <a:gd name="T3" fmla="*/ 2 h 11"/>
                        <a:gd name="T4" fmla="*/ 0 w 6"/>
                        <a:gd name="T5" fmla="*/ 3 h 11"/>
                        <a:gd name="T6" fmla="*/ 0 w 6"/>
                        <a:gd name="T7" fmla="*/ 6 h 11"/>
                        <a:gd name="T8" fmla="*/ 0 w 6"/>
                        <a:gd name="T9" fmla="*/ 7 h 11"/>
                        <a:gd name="T10" fmla="*/ 1 w 6"/>
                        <a:gd name="T11" fmla="*/ 9 h 11"/>
                        <a:gd name="T12" fmla="*/ 3 w 6"/>
                        <a:gd name="T13" fmla="*/ 11 h 11"/>
                        <a:gd name="T14" fmla="*/ 2 w 6"/>
                        <a:gd name="T15" fmla="*/ 8 h 11"/>
                        <a:gd name="T16" fmla="*/ 2 w 6"/>
                        <a:gd name="T17" fmla="*/ 7 h 11"/>
                        <a:gd name="T18" fmla="*/ 2 w 6"/>
                        <a:gd name="T19" fmla="*/ 8 h 11"/>
                        <a:gd name="T20" fmla="*/ 4 w 6"/>
                        <a:gd name="T21" fmla="*/ 9 h 11"/>
                        <a:gd name="T22" fmla="*/ 4 w 6"/>
                        <a:gd name="T23" fmla="*/ 11 h 11"/>
                        <a:gd name="T24" fmla="*/ 3 w 6"/>
                        <a:gd name="T25" fmla="*/ 7 h 11"/>
                        <a:gd name="T26" fmla="*/ 3 w 6"/>
                        <a:gd name="T27" fmla="*/ 6 h 11"/>
                        <a:gd name="T28" fmla="*/ 3 w 6"/>
                        <a:gd name="T29" fmla="*/ 5 h 11"/>
                        <a:gd name="T30" fmla="*/ 4 w 6"/>
                        <a:gd name="T31" fmla="*/ 3 h 11"/>
                        <a:gd name="T32" fmla="*/ 4 w 6"/>
                        <a:gd name="T33" fmla="*/ 2 h 11"/>
                        <a:gd name="T34" fmla="*/ 6 w 6"/>
                        <a:gd name="T35" fmla="*/ 1 h 11"/>
                        <a:gd name="T36" fmla="*/ 4 w 6"/>
                        <a:gd name="T37" fmla="*/ 1 h 11"/>
                        <a:gd name="T38" fmla="*/ 3 w 6"/>
                        <a:gd name="T39" fmla="*/ 1 h 11"/>
                        <a:gd name="T40" fmla="*/ 2 w 6"/>
                        <a:gd name="T41" fmla="*/ 2 h 11"/>
                        <a:gd name="T42" fmla="*/ 1 w 6"/>
                        <a:gd name="T43" fmla="*/ 1 h 11"/>
                        <a:gd name="T44" fmla="*/ 1 w 6"/>
                        <a:gd name="T45" fmla="*/ 0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1"/>
                        <a:gd name="T71" fmla="*/ 6 w 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1">
                          <a:moveTo>
                            <a:pt x="1" y="0"/>
                          </a:moveTo>
                          <a:lnTo>
                            <a:pt x="0" y="2"/>
                          </a:lnTo>
                          <a:lnTo>
                            <a:pt x="0" y="3"/>
                          </a:lnTo>
                          <a:lnTo>
                            <a:pt x="0" y="6"/>
                          </a:lnTo>
                          <a:lnTo>
                            <a:pt x="0" y="7"/>
                          </a:lnTo>
                          <a:lnTo>
                            <a:pt x="1" y="9"/>
                          </a:lnTo>
                          <a:lnTo>
                            <a:pt x="3" y="11"/>
                          </a:lnTo>
                          <a:lnTo>
                            <a:pt x="2" y="8"/>
                          </a:lnTo>
                          <a:lnTo>
                            <a:pt x="2" y="7"/>
                          </a:lnTo>
                          <a:lnTo>
                            <a:pt x="2" y="8"/>
                          </a:lnTo>
                          <a:lnTo>
                            <a:pt x="4" y="9"/>
                          </a:lnTo>
                          <a:lnTo>
                            <a:pt x="4" y="11"/>
                          </a:lnTo>
                          <a:lnTo>
                            <a:pt x="3" y="7"/>
                          </a:lnTo>
                          <a:lnTo>
                            <a:pt x="3" y="6"/>
                          </a:lnTo>
                          <a:lnTo>
                            <a:pt x="3" y="5"/>
                          </a:lnTo>
                          <a:lnTo>
                            <a:pt x="4" y="3"/>
                          </a:lnTo>
                          <a:lnTo>
                            <a:pt x="4" y="2"/>
                          </a:lnTo>
                          <a:lnTo>
                            <a:pt x="6" y="1"/>
                          </a:lnTo>
                          <a:lnTo>
                            <a:pt x="4" y="1"/>
                          </a:lnTo>
                          <a:lnTo>
                            <a:pt x="3" y="1"/>
                          </a:lnTo>
                          <a:lnTo>
                            <a:pt x="2" y="2"/>
                          </a:lnTo>
                          <a:lnTo>
                            <a:pt x="1" y="1"/>
                          </a:lnTo>
                          <a:lnTo>
                            <a:pt x="1" y="0"/>
                          </a:lnTo>
                          <a:close/>
                        </a:path>
                      </a:pathLst>
                    </a:custGeom>
                    <a:solidFill>
                      <a:srgbClr val="C08020"/>
                    </a:solidFill>
                    <a:ln w="9525">
                      <a:noFill/>
                      <a:round/>
                      <a:headEnd/>
                      <a:tailEnd/>
                    </a:ln>
                  </p:spPr>
                  <p:txBody>
                    <a:bodyPr/>
                    <a:lstStyle/>
                    <a:p>
                      <a:endParaRPr lang="en-US"/>
                    </a:p>
                  </p:txBody>
                </p:sp>
                <p:sp>
                  <p:nvSpPr>
                    <p:cNvPr id="189661" name="Freeform 173"/>
                    <p:cNvSpPr>
                      <a:spLocks/>
                    </p:cNvSpPr>
                    <p:nvPr/>
                  </p:nvSpPr>
                  <p:spPr bwMode="auto">
                    <a:xfrm>
                      <a:off x="600" y="339"/>
                      <a:ext cx="14" cy="31"/>
                    </a:xfrm>
                    <a:custGeom>
                      <a:avLst/>
                      <a:gdLst>
                        <a:gd name="T0" fmla="*/ 0 w 14"/>
                        <a:gd name="T1" fmla="*/ 0 h 31"/>
                        <a:gd name="T2" fmla="*/ 1 w 14"/>
                        <a:gd name="T3" fmla="*/ 1 h 31"/>
                        <a:gd name="T4" fmla="*/ 1 w 14"/>
                        <a:gd name="T5" fmla="*/ 4 h 31"/>
                        <a:gd name="T6" fmla="*/ 0 w 14"/>
                        <a:gd name="T7" fmla="*/ 6 h 31"/>
                        <a:gd name="T8" fmla="*/ 0 w 14"/>
                        <a:gd name="T9" fmla="*/ 8 h 31"/>
                        <a:gd name="T10" fmla="*/ 1 w 14"/>
                        <a:gd name="T11" fmla="*/ 8 h 31"/>
                        <a:gd name="T12" fmla="*/ 1 w 14"/>
                        <a:gd name="T13" fmla="*/ 8 h 31"/>
                        <a:gd name="T14" fmla="*/ 2 w 14"/>
                        <a:gd name="T15" fmla="*/ 10 h 31"/>
                        <a:gd name="T16" fmla="*/ 3 w 14"/>
                        <a:gd name="T17" fmla="*/ 8 h 31"/>
                        <a:gd name="T18" fmla="*/ 3 w 14"/>
                        <a:gd name="T19" fmla="*/ 7 h 31"/>
                        <a:gd name="T20" fmla="*/ 3 w 14"/>
                        <a:gd name="T21" fmla="*/ 11 h 31"/>
                        <a:gd name="T22" fmla="*/ 6 w 14"/>
                        <a:gd name="T23" fmla="*/ 11 h 31"/>
                        <a:gd name="T24" fmla="*/ 6 w 14"/>
                        <a:gd name="T25" fmla="*/ 13 h 31"/>
                        <a:gd name="T26" fmla="*/ 7 w 14"/>
                        <a:gd name="T27" fmla="*/ 12 h 31"/>
                        <a:gd name="T28" fmla="*/ 8 w 14"/>
                        <a:gd name="T29" fmla="*/ 13 h 31"/>
                        <a:gd name="T30" fmla="*/ 9 w 14"/>
                        <a:gd name="T31" fmla="*/ 18 h 31"/>
                        <a:gd name="T32" fmla="*/ 13 w 14"/>
                        <a:gd name="T33" fmla="*/ 25 h 31"/>
                        <a:gd name="T34" fmla="*/ 13 w 14"/>
                        <a:gd name="T35" fmla="*/ 28 h 31"/>
                        <a:gd name="T36" fmla="*/ 12 w 14"/>
                        <a:gd name="T37" fmla="*/ 29 h 31"/>
                        <a:gd name="T38" fmla="*/ 12 w 14"/>
                        <a:gd name="T39" fmla="*/ 31 h 31"/>
                        <a:gd name="T40" fmla="*/ 14 w 14"/>
                        <a:gd name="T41" fmla="*/ 31 h 31"/>
                        <a:gd name="T42" fmla="*/ 14 w 14"/>
                        <a:gd name="T43" fmla="*/ 29 h 31"/>
                        <a:gd name="T44" fmla="*/ 14 w 14"/>
                        <a:gd name="T45" fmla="*/ 28 h 31"/>
                        <a:gd name="T46" fmla="*/ 11 w 14"/>
                        <a:gd name="T47" fmla="*/ 17 h 31"/>
                        <a:gd name="T48" fmla="*/ 12 w 14"/>
                        <a:gd name="T49" fmla="*/ 14 h 31"/>
                        <a:gd name="T50" fmla="*/ 11 w 14"/>
                        <a:gd name="T51" fmla="*/ 12 h 31"/>
                        <a:gd name="T52" fmla="*/ 8 w 14"/>
                        <a:gd name="T53" fmla="*/ 8 h 31"/>
                        <a:gd name="T54" fmla="*/ 5 w 14"/>
                        <a:gd name="T55" fmla="*/ 5 h 31"/>
                        <a:gd name="T56" fmla="*/ 3 w 14"/>
                        <a:gd name="T57" fmla="*/ 4 h 31"/>
                        <a:gd name="T58" fmla="*/ 0 w 14"/>
                        <a:gd name="T59" fmla="*/ 0 h 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
                        <a:gd name="T91" fmla="*/ 0 h 31"/>
                        <a:gd name="T92" fmla="*/ 14 w 14"/>
                        <a:gd name="T93" fmla="*/ 31 h 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 h="31">
                          <a:moveTo>
                            <a:pt x="0" y="0"/>
                          </a:moveTo>
                          <a:lnTo>
                            <a:pt x="1" y="1"/>
                          </a:lnTo>
                          <a:lnTo>
                            <a:pt x="1" y="4"/>
                          </a:lnTo>
                          <a:lnTo>
                            <a:pt x="0" y="6"/>
                          </a:lnTo>
                          <a:lnTo>
                            <a:pt x="0" y="8"/>
                          </a:lnTo>
                          <a:lnTo>
                            <a:pt x="1" y="8"/>
                          </a:lnTo>
                          <a:lnTo>
                            <a:pt x="2" y="10"/>
                          </a:lnTo>
                          <a:lnTo>
                            <a:pt x="3" y="8"/>
                          </a:lnTo>
                          <a:lnTo>
                            <a:pt x="3" y="7"/>
                          </a:lnTo>
                          <a:lnTo>
                            <a:pt x="3" y="11"/>
                          </a:lnTo>
                          <a:lnTo>
                            <a:pt x="6" y="11"/>
                          </a:lnTo>
                          <a:lnTo>
                            <a:pt x="6" y="13"/>
                          </a:lnTo>
                          <a:lnTo>
                            <a:pt x="7" y="12"/>
                          </a:lnTo>
                          <a:lnTo>
                            <a:pt x="8" y="13"/>
                          </a:lnTo>
                          <a:lnTo>
                            <a:pt x="9" y="18"/>
                          </a:lnTo>
                          <a:lnTo>
                            <a:pt x="13" y="25"/>
                          </a:lnTo>
                          <a:lnTo>
                            <a:pt x="13" y="28"/>
                          </a:lnTo>
                          <a:lnTo>
                            <a:pt x="12" y="29"/>
                          </a:lnTo>
                          <a:lnTo>
                            <a:pt x="12" y="31"/>
                          </a:lnTo>
                          <a:lnTo>
                            <a:pt x="14" y="31"/>
                          </a:lnTo>
                          <a:lnTo>
                            <a:pt x="14" y="29"/>
                          </a:lnTo>
                          <a:lnTo>
                            <a:pt x="14" y="28"/>
                          </a:lnTo>
                          <a:lnTo>
                            <a:pt x="11" y="17"/>
                          </a:lnTo>
                          <a:lnTo>
                            <a:pt x="12" y="14"/>
                          </a:lnTo>
                          <a:lnTo>
                            <a:pt x="11" y="12"/>
                          </a:lnTo>
                          <a:lnTo>
                            <a:pt x="8" y="8"/>
                          </a:lnTo>
                          <a:lnTo>
                            <a:pt x="5" y="5"/>
                          </a:lnTo>
                          <a:lnTo>
                            <a:pt x="3" y="4"/>
                          </a:lnTo>
                          <a:lnTo>
                            <a:pt x="0" y="0"/>
                          </a:lnTo>
                          <a:close/>
                        </a:path>
                      </a:pathLst>
                    </a:custGeom>
                    <a:solidFill>
                      <a:srgbClr val="C08020"/>
                    </a:solidFill>
                    <a:ln w="9525">
                      <a:noFill/>
                      <a:round/>
                      <a:headEnd/>
                      <a:tailEnd/>
                    </a:ln>
                  </p:spPr>
                  <p:txBody>
                    <a:bodyPr/>
                    <a:lstStyle/>
                    <a:p>
                      <a:endParaRPr lang="en-US"/>
                    </a:p>
                  </p:txBody>
                </p:sp>
                <p:sp>
                  <p:nvSpPr>
                    <p:cNvPr id="189662" name="Freeform 174"/>
                    <p:cNvSpPr>
                      <a:spLocks/>
                    </p:cNvSpPr>
                    <p:nvPr/>
                  </p:nvSpPr>
                  <p:spPr bwMode="auto">
                    <a:xfrm>
                      <a:off x="555" y="308"/>
                      <a:ext cx="36" cy="37"/>
                    </a:xfrm>
                    <a:custGeom>
                      <a:avLst/>
                      <a:gdLst>
                        <a:gd name="T0" fmla="*/ 0 w 36"/>
                        <a:gd name="T1" fmla="*/ 8 h 37"/>
                        <a:gd name="T2" fmla="*/ 3 w 36"/>
                        <a:gd name="T3" fmla="*/ 6 h 37"/>
                        <a:gd name="T4" fmla="*/ 5 w 36"/>
                        <a:gd name="T5" fmla="*/ 3 h 37"/>
                        <a:gd name="T6" fmla="*/ 10 w 36"/>
                        <a:gd name="T7" fmla="*/ 2 h 37"/>
                        <a:gd name="T8" fmla="*/ 15 w 36"/>
                        <a:gd name="T9" fmla="*/ 1 h 37"/>
                        <a:gd name="T10" fmla="*/ 17 w 36"/>
                        <a:gd name="T11" fmla="*/ 0 h 37"/>
                        <a:gd name="T12" fmla="*/ 22 w 36"/>
                        <a:gd name="T13" fmla="*/ 1 h 37"/>
                        <a:gd name="T14" fmla="*/ 26 w 36"/>
                        <a:gd name="T15" fmla="*/ 1 h 37"/>
                        <a:gd name="T16" fmla="*/ 30 w 36"/>
                        <a:gd name="T17" fmla="*/ 3 h 37"/>
                        <a:gd name="T18" fmla="*/ 36 w 36"/>
                        <a:gd name="T19" fmla="*/ 20 h 37"/>
                        <a:gd name="T20" fmla="*/ 29 w 36"/>
                        <a:gd name="T21" fmla="*/ 30 h 37"/>
                        <a:gd name="T22" fmla="*/ 24 w 36"/>
                        <a:gd name="T23" fmla="*/ 30 h 37"/>
                        <a:gd name="T24" fmla="*/ 22 w 36"/>
                        <a:gd name="T25" fmla="*/ 31 h 37"/>
                        <a:gd name="T26" fmla="*/ 20 w 36"/>
                        <a:gd name="T27" fmla="*/ 31 h 37"/>
                        <a:gd name="T28" fmla="*/ 16 w 36"/>
                        <a:gd name="T29" fmla="*/ 33 h 37"/>
                        <a:gd name="T30" fmla="*/ 9 w 36"/>
                        <a:gd name="T31" fmla="*/ 37 h 37"/>
                        <a:gd name="T32" fmla="*/ 0 w 36"/>
                        <a:gd name="T33" fmla="*/ 8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37"/>
                        <a:gd name="T53" fmla="*/ 36 w 3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37">
                          <a:moveTo>
                            <a:pt x="0" y="8"/>
                          </a:moveTo>
                          <a:lnTo>
                            <a:pt x="3" y="6"/>
                          </a:lnTo>
                          <a:lnTo>
                            <a:pt x="5" y="3"/>
                          </a:lnTo>
                          <a:lnTo>
                            <a:pt x="10" y="2"/>
                          </a:lnTo>
                          <a:lnTo>
                            <a:pt x="15" y="1"/>
                          </a:lnTo>
                          <a:lnTo>
                            <a:pt x="17" y="0"/>
                          </a:lnTo>
                          <a:lnTo>
                            <a:pt x="22" y="1"/>
                          </a:lnTo>
                          <a:lnTo>
                            <a:pt x="26" y="1"/>
                          </a:lnTo>
                          <a:lnTo>
                            <a:pt x="30" y="3"/>
                          </a:lnTo>
                          <a:lnTo>
                            <a:pt x="36" y="20"/>
                          </a:lnTo>
                          <a:lnTo>
                            <a:pt x="29" y="30"/>
                          </a:lnTo>
                          <a:lnTo>
                            <a:pt x="24" y="30"/>
                          </a:lnTo>
                          <a:lnTo>
                            <a:pt x="22" y="31"/>
                          </a:lnTo>
                          <a:lnTo>
                            <a:pt x="20" y="31"/>
                          </a:lnTo>
                          <a:lnTo>
                            <a:pt x="16" y="33"/>
                          </a:lnTo>
                          <a:lnTo>
                            <a:pt x="9" y="37"/>
                          </a:lnTo>
                          <a:lnTo>
                            <a:pt x="0" y="8"/>
                          </a:lnTo>
                          <a:close/>
                        </a:path>
                      </a:pathLst>
                    </a:custGeom>
                    <a:solidFill>
                      <a:srgbClr val="402000"/>
                    </a:solidFill>
                    <a:ln w="9525">
                      <a:noFill/>
                      <a:round/>
                      <a:headEnd/>
                      <a:tailEnd/>
                    </a:ln>
                  </p:spPr>
                  <p:txBody>
                    <a:bodyPr/>
                    <a:lstStyle/>
                    <a:p>
                      <a:endParaRPr lang="en-US"/>
                    </a:p>
                  </p:txBody>
                </p:sp>
              </p:grpSp>
            </p:grpSp>
          </p:grpSp>
          <p:grpSp>
            <p:nvGrpSpPr>
              <p:cNvPr id="189641" name="Group 175"/>
              <p:cNvGrpSpPr>
                <a:grpSpLocks/>
              </p:cNvGrpSpPr>
              <p:nvPr/>
            </p:nvGrpSpPr>
            <p:grpSpPr bwMode="auto">
              <a:xfrm>
                <a:off x="589" y="352"/>
                <a:ext cx="36" cy="22"/>
                <a:chOff x="589" y="352"/>
                <a:chExt cx="36" cy="22"/>
              </a:xfrm>
            </p:grpSpPr>
            <p:sp>
              <p:nvSpPr>
                <p:cNvPr id="189642" name="Freeform 176"/>
                <p:cNvSpPr>
                  <a:spLocks/>
                </p:cNvSpPr>
                <p:nvPr/>
              </p:nvSpPr>
              <p:spPr bwMode="auto">
                <a:xfrm>
                  <a:off x="589" y="352"/>
                  <a:ext cx="31" cy="18"/>
                </a:xfrm>
                <a:custGeom>
                  <a:avLst/>
                  <a:gdLst>
                    <a:gd name="T0" fmla="*/ 0 w 31"/>
                    <a:gd name="T1" fmla="*/ 12 h 18"/>
                    <a:gd name="T2" fmla="*/ 4 w 31"/>
                    <a:gd name="T3" fmla="*/ 10 h 18"/>
                    <a:gd name="T4" fmla="*/ 12 w 31"/>
                    <a:gd name="T5" fmla="*/ 7 h 18"/>
                    <a:gd name="T6" fmla="*/ 18 w 31"/>
                    <a:gd name="T7" fmla="*/ 5 h 18"/>
                    <a:gd name="T8" fmla="*/ 22 w 31"/>
                    <a:gd name="T9" fmla="*/ 4 h 18"/>
                    <a:gd name="T10" fmla="*/ 25 w 31"/>
                    <a:gd name="T11" fmla="*/ 3 h 18"/>
                    <a:gd name="T12" fmla="*/ 31 w 31"/>
                    <a:gd name="T13" fmla="*/ 0 h 18"/>
                    <a:gd name="T14" fmla="*/ 31 w 31"/>
                    <a:gd name="T15" fmla="*/ 1 h 18"/>
                    <a:gd name="T16" fmla="*/ 30 w 31"/>
                    <a:gd name="T17" fmla="*/ 4 h 18"/>
                    <a:gd name="T18" fmla="*/ 30 w 31"/>
                    <a:gd name="T19" fmla="*/ 3 h 18"/>
                    <a:gd name="T20" fmla="*/ 28 w 31"/>
                    <a:gd name="T21" fmla="*/ 3 h 18"/>
                    <a:gd name="T22" fmla="*/ 29 w 31"/>
                    <a:gd name="T23" fmla="*/ 3 h 18"/>
                    <a:gd name="T24" fmla="*/ 30 w 31"/>
                    <a:gd name="T25" fmla="*/ 4 h 18"/>
                    <a:gd name="T26" fmla="*/ 30 w 31"/>
                    <a:gd name="T27" fmla="*/ 4 h 18"/>
                    <a:gd name="T28" fmla="*/ 31 w 31"/>
                    <a:gd name="T29" fmla="*/ 6 h 18"/>
                    <a:gd name="T30" fmla="*/ 29 w 31"/>
                    <a:gd name="T31" fmla="*/ 6 h 18"/>
                    <a:gd name="T32" fmla="*/ 26 w 31"/>
                    <a:gd name="T33" fmla="*/ 7 h 18"/>
                    <a:gd name="T34" fmla="*/ 25 w 31"/>
                    <a:gd name="T35" fmla="*/ 7 h 18"/>
                    <a:gd name="T36" fmla="*/ 28 w 31"/>
                    <a:gd name="T37" fmla="*/ 7 h 18"/>
                    <a:gd name="T38" fmla="*/ 29 w 31"/>
                    <a:gd name="T39" fmla="*/ 9 h 18"/>
                    <a:gd name="T40" fmla="*/ 30 w 31"/>
                    <a:gd name="T41" fmla="*/ 9 h 18"/>
                    <a:gd name="T42" fmla="*/ 30 w 31"/>
                    <a:gd name="T43" fmla="*/ 10 h 18"/>
                    <a:gd name="T44" fmla="*/ 29 w 31"/>
                    <a:gd name="T45" fmla="*/ 12 h 18"/>
                    <a:gd name="T46" fmla="*/ 28 w 31"/>
                    <a:gd name="T47" fmla="*/ 12 h 18"/>
                    <a:gd name="T48" fmla="*/ 26 w 31"/>
                    <a:gd name="T49" fmla="*/ 11 h 18"/>
                    <a:gd name="T50" fmla="*/ 24 w 31"/>
                    <a:gd name="T51" fmla="*/ 10 h 18"/>
                    <a:gd name="T52" fmla="*/ 22 w 31"/>
                    <a:gd name="T53" fmla="*/ 9 h 18"/>
                    <a:gd name="T54" fmla="*/ 19 w 31"/>
                    <a:gd name="T55" fmla="*/ 10 h 18"/>
                    <a:gd name="T56" fmla="*/ 17 w 31"/>
                    <a:gd name="T57" fmla="*/ 11 h 18"/>
                    <a:gd name="T58" fmla="*/ 18 w 31"/>
                    <a:gd name="T59" fmla="*/ 12 h 18"/>
                    <a:gd name="T60" fmla="*/ 18 w 31"/>
                    <a:gd name="T61" fmla="*/ 13 h 18"/>
                    <a:gd name="T62" fmla="*/ 20 w 31"/>
                    <a:gd name="T63" fmla="*/ 16 h 18"/>
                    <a:gd name="T64" fmla="*/ 19 w 31"/>
                    <a:gd name="T65" fmla="*/ 18 h 18"/>
                    <a:gd name="T66" fmla="*/ 18 w 31"/>
                    <a:gd name="T67" fmla="*/ 18 h 18"/>
                    <a:gd name="T68" fmla="*/ 18 w 31"/>
                    <a:gd name="T69" fmla="*/ 18 h 18"/>
                    <a:gd name="T70" fmla="*/ 17 w 31"/>
                    <a:gd name="T71" fmla="*/ 18 h 18"/>
                    <a:gd name="T72" fmla="*/ 17 w 31"/>
                    <a:gd name="T73" fmla="*/ 17 h 18"/>
                    <a:gd name="T74" fmla="*/ 17 w 31"/>
                    <a:gd name="T75" fmla="*/ 16 h 18"/>
                    <a:gd name="T76" fmla="*/ 16 w 31"/>
                    <a:gd name="T77" fmla="*/ 15 h 18"/>
                    <a:gd name="T78" fmla="*/ 14 w 31"/>
                    <a:gd name="T79" fmla="*/ 13 h 18"/>
                    <a:gd name="T80" fmla="*/ 14 w 31"/>
                    <a:gd name="T81" fmla="*/ 12 h 18"/>
                    <a:gd name="T82" fmla="*/ 12 w 31"/>
                    <a:gd name="T83" fmla="*/ 12 h 18"/>
                    <a:gd name="T84" fmla="*/ 11 w 31"/>
                    <a:gd name="T85" fmla="*/ 12 h 18"/>
                    <a:gd name="T86" fmla="*/ 7 w 31"/>
                    <a:gd name="T87" fmla="*/ 13 h 18"/>
                    <a:gd name="T88" fmla="*/ 4 w 31"/>
                    <a:gd name="T89" fmla="*/ 13 h 18"/>
                    <a:gd name="T90" fmla="*/ 0 w 31"/>
                    <a:gd name="T91" fmla="*/ 12 h 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
                    <a:gd name="T139" fmla="*/ 0 h 18"/>
                    <a:gd name="T140" fmla="*/ 31 w 31"/>
                    <a:gd name="T141" fmla="*/ 18 h 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 h="18">
                      <a:moveTo>
                        <a:pt x="0" y="12"/>
                      </a:moveTo>
                      <a:lnTo>
                        <a:pt x="4" y="10"/>
                      </a:lnTo>
                      <a:lnTo>
                        <a:pt x="12" y="7"/>
                      </a:lnTo>
                      <a:lnTo>
                        <a:pt x="18" y="5"/>
                      </a:lnTo>
                      <a:lnTo>
                        <a:pt x="22" y="4"/>
                      </a:lnTo>
                      <a:lnTo>
                        <a:pt x="25" y="3"/>
                      </a:lnTo>
                      <a:lnTo>
                        <a:pt x="31" y="0"/>
                      </a:lnTo>
                      <a:lnTo>
                        <a:pt x="31" y="1"/>
                      </a:lnTo>
                      <a:lnTo>
                        <a:pt x="30" y="4"/>
                      </a:lnTo>
                      <a:lnTo>
                        <a:pt x="30" y="3"/>
                      </a:lnTo>
                      <a:lnTo>
                        <a:pt x="28" y="3"/>
                      </a:lnTo>
                      <a:lnTo>
                        <a:pt x="29" y="3"/>
                      </a:lnTo>
                      <a:lnTo>
                        <a:pt x="30" y="4"/>
                      </a:lnTo>
                      <a:lnTo>
                        <a:pt x="31" y="6"/>
                      </a:lnTo>
                      <a:lnTo>
                        <a:pt x="29" y="6"/>
                      </a:lnTo>
                      <a:lnTo>
                        <a:pt x="26" y="7"/>
                      </a:lnTo>
                      <a:lnTo>
                        <a:pt x="25" y="7"/>
                      </a:lnTo>
                      <a:lnTo>
                        <a:pt x="28" y="7"/>
                      </a:lnTo>
                      <a:lnTo>
                        <a:pt x="29" y="9"/>
                      </a:lnTo>
                      <a:lnTo>
                        <a:pt x="30" y="9"/>
                      </a:lnTo>
                      <a:lnTo>
                        <a:pt x="30" y="10"/>
                      </a:lnTo>
                      <a:lnTo>
                        <a:pt x="29" y="12"/>
                      </a:lnTo>
                      <a:lnTo>
                        <a:pt x="28" y="12"/>
                      </a:lnTo>
                      <a:lnTo>
                        <a:pt x="26" y="11"/>
                      </a:lnTo>
                      <a:lnTo>
                        <a:pt x="24" y="10"/>
                      </a:lnTo>
                      <a:lnTo>
                        <a:pt x="22" y="9"/>
                      </a:lnTo>
                      <a:lnTo>
                        <a:pt x="19" y="10"/>
                      </a:lnTo>
                      <a:lnTo>
                        <a:pt x="17" y="11"/>
                      </a:lnTo>
                      <a:lnTo>
                        <a:pt x="18" y="12"/>
                      </a:lnTo>
                      <a:lnTo>
                        <a:pt x="18" y="13"/>
                      </a:lnTo>
                      <a:lnTo>
                        <a:pt x="20" y="16"/>
                      </a:lnTo>
                      <a:lnTo>
                        <a:pt x="19" y="18"/>
                      </a:lnTo>
                      <a:lnTo>
                        <a:pt x="18" y="18"/>
                      </a:lnTo>
                      <a:lnTo>
                        <a:pt x="17" y="18"/>
                      </a:lnTo>
                      <a:lnTo>
                        <a:pt x="17" y="17"/>
                      </a:lnTo>
                      <a:lnTo>
                        <a:pt x="17" y="16"/>
                      </a:lnTo>
                      <a:lnTo>
                        <a:pt x="16" y="15"/>
                      </a:lnTo>
                      <a:lnTo>
                        <a:pt x="14" y="13"/>
                      </a:lnTo>
                      <a:lnTo>
                        <a:pt x="14" y="12"/>
                      </a:lnTo>
                      <a:lnTo>
                        <a:pt x="12" y="12"/>
                      </a:lnTo>
                      <a:lnTo>
                        <a:pt x="11" y="12"/>
                      </a:lnTo>
                      <a:lnTo>
                        <a:pt x="7" y="13"/>
                      </a:lnTo>
                      <a:lnTo>
                        <a:pt x="4" y="13"/>
                      </a:lnTo>
                      <a:lnTo>
                        <a:pt x="0" y="12"/>
                      </a:lnTo>
                      <a:close/>
                    </a:path>
                  </a:pathLst>
                </a:custGeom>
                <a:solidFill>
                  <a:srgbClr val="FF6020"/>
                </a:solidFill>
                <a:ln w="9525">
                  <a:noFill/>
                  <a:round/>
                  <a:headEnd/>
                  <a:tailEnd/>
                </a:ln>
              </p:spPr>
              <p:txBody>
                <a:bodyPr/>
                <a:lstStyle/>
                <a:p>
                  <a:endParaRPr lang="en-US"/>
                </a:p>
              </p:txBody>
            </p:sp>
            <p:sp>
              <p:nvSpPr>
                <p:cNvPr id="189643" name="Freeform 177"/>
                <p:cNvSpPr>
                  <a:spLocks/>
                </p:cNvSpPr>
                <p:nvPr/>
              </p:nvSpPr>
              <p:spPr bwMode="auto">
                <a:xfrm>
                  <a:off x="621" y="352"/>
                  <a:ext cx="4" cy="3"/>
                </a:xfrm>
                <a:custGeom>
                  <a:avLst/>
                  <a:gdLst>
                    <a:gd name="T0" fmla="*/ 0 w 4"/>
                    <a:gd name="T1" fmla="*/ 0 h 3"/>
                    <a:gd name="T2" fmla="*/ 0 w 4"/>
                    <a:gd name="T3" fmla="*/ 0 h 3"/>
                    <a:gd name="T4" fmla="*/ 2 w 4"/>
                    <a:gd name="T5" fmla="*/ 0 h 3"/>
                    <a:gd name="T6" fmla="*/ 3 w 4"/>
                    <a:gd name="T7" fmla="*/ 0 h 3"/>
                    <a:gd name="T8" fmla="*/ 4 w 4"/>
                    <a:gd name="T9" fmla="*/ 1 h 3"/>
                    <a:gd name="T10" fmla="*/ 4 w 4"/>
                    <a:gd name="T11" fmla="*/ 1 h 3"/>
                    <a:gd name="T12" fmla="*/ 4 w 4"/>
                    <a:gd name="T13" fmla="*/ 3 h 3"/>
                    <a:gd name="T14" fmla="*/ 3 w 4"/>
                    <a:gd name="T15" fmla="*/ 3 h 3"/>
                    <a:gd name="T16" fmla="*/ 3 w 4"/>
                    <a:gd name="T17" fmla="*/ 1 h 3"/>
                    <a:gd name="T18" fmla="*/ 2 w 4"/>
                    <a:gd name="T19" fmla="*/ 1 h 3"/>
                    <a:gd name="T20" fmla="*/ 0 w 4"/>
                    <a:gd name="T21" fmla="*/ 1 h 3"/>
                    <a:gd name="T22" fmla="*/ 0 w 4"/>
                    <a:gd name="T23" fmla="*/ 1 h 3"/>
                    <a:gd name="T24" fmla="*/ 0 w 4"/>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0" y="0"/>
                      </a:moveTo>
                      <a:lnTo>
                        <a:pt x="0" y="0"/>
                      </a:lnTo>
                      <a:lnTo>
                        <a:pt x="2" y="0"/>
                      </a:lnTo>
                      <a:lnTo>
                        <a:pt x="3" y="0"/>
                      </a:lnTo>
                      <a:lnTo>
                        <a:pt x="4" y="1"/>
                      </a:lnTo>
                      <a:lnTo>
                        <a:pt x="4" y="3"/>
                      </a:lnTo>
                      <a:lnTo>
                        <a:pt x="3" y="3"/>
                      </a:lnTo>
                      <a:lnTo>
                        <a:pt x="3" y="1"/>
                      </a:lnTo>
                      <a:lnTo>
                        <a:pt x="2" y="1"/>
                      </a:lnTo>
                      <a:lnTo>
                        <a:pt x="0" y="1"/>
                      </a:lnTo>
                      <a:lnTo>
                        <a:pt x="0" y="0"/>
                      </a:lnTo>
                      <a:close/>
                    </a:path>
                  </a:pathLst>
                </a:custGeom>
                <a:solidFill>
                  <a:srgbClr val="FFFFE0"/>
                </a:solidFill>
                <a:ln w="9525">
                  <a:noFill/>
                  <a:round/>
                  <a:headEnd/>
                  <a:tailEnd/>
                </a:ln>
              </p:spPr>
              <p:txBody>
                <a:bodyPr/>
                <a:lstStyle/>
                <a:p>
                  <a:endParaRPr lang="en-US"/>
                </a:p>
              </p:txBody>
            </p:sp>
            <p:sp>
              <p:nvSpPr>
                <p:cNvPr id="189644" name="Freeform 178"/>
                <p:cNvSpPr>
                  <a:spLocks/>
                </p:cNvSpPr>
                <p:nvPr/>
              </p:nvSpPr>
              <p:spPr bwMode="auto">
                <a:xfrm>
                  <a:off x="620" y="356"/>
                  <a:ext cx="4" cy="2"/>
                </a:xfrm>
                <a:custGeom>
                  <a:avLst/>
                  <a:gdLst>
                    <a:gd name="T0" fmla="*/ 0 w 4"/>
                    <a:gd name="T1" fmla="*/ 0 h 2"/>
                    <a:gd name="T2" fmla="*/ 1 w 4"/>
                    <a:gd name="T3" fmla="*/ 0 h 2"/>
                    <a:gd name="T4" fmla="*/ 1 w 4"/>
                    <a:gd name="T5" fmla="*/ 0 h 2"/>
                    <a:gd name="T6" fmla="*/ 3 w 4"/>
                    <a:gd name="T7" fmla="*/ 0 h 2"/>
                    <a:gd name="T8" fmla="*/ 4 w 4"/>
                    <a:gd name="T9" fmla="*/ 1 h 2"/>
                    <a:gd name="T10" fmla="*/ 4 w 4"/>
                    <a:gd name="T11" fmla="*/ 1 h 2"/>
                    <a:gd name="T12" fmla="*/ 4 w 4"/>
                    <a:gd name="T13" fmla="*/ 2 h 2"/>
                    <a:gd name="T14" fmla="*/ 4 w 4"/>
                    <a:gd name="T15" fmla="*/ 1 h 2"/>
                    <a:gd name="T16" fmla="*/ 3 w 4"/>
                    <a:gd name="T17" fmla="*/ 1 h 2"/>
                    <a:gd name="T18" fmla="*/ 1 w 4"/>
                    <a:gd name="T19" fmla="*/ 1 h 2"/>
                    <a:gd name="T20" fmla="*/ 1 w 4"/>
                    <a:gd name="T21" fmla="*/ 1 h 2"/>
                    <a:gd name="T22" fmla="*/ 0 w 4"/>
                    <a:gd name="T23" fmla="*/ 1 h 2"/>
                    <a:gd name="T24" fmla="*/ 0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0" y="0"/>
                      </a:moveTo>
                      <a:lnTo>
                        <a:pt x="1" y="0"/>
                      </a:lnTo>
                      <a:lnTo>
                        <a:pt x="3" y="0"/>
                      </a:lnTo>
                      <a:lnTo>
                        <a:pt x="4" y="1"/>
                      </a:lnTo>
                      <a:lnTo>
                        <a:pt x="4" y="2"/>
                      </a:lnTo>
                      <a:lnTo>
                        <a:pt x="4" y="1"/>
                      </a:lnTo>
                      <a:lnTo>
                        <a:pt x="3" y="1"/>
                      </a:lnTo>
                      <a:lnTo>
                        <a:pt x="1" y="1"/>
                      </a:lnTo>
                      <a:lnTo>
                        <a:pt x="0" y="1"/>
                      </a:lnTo>
                      <a:lnTo>
                        <a:pt x="0" y="0"/>
                      </a:lnTo>
                      <a:close/>
                    </a:path>
                  </a:pathLst>
                </a:custGeom>
                <a:solidFill>
                  <a:srgbClr val="FFFFE0"/>
                </a:solidFill>
                <a:ln w="9525">
                  <a:noFill/>
                  <a:round/>
                  <a:headEnd/>
                  <a:tailEnd/>
                </a:ln>
              </p:spPr>
              <p:txBody>
                <a:bodyPr/>
                <a:lstStyle/>
                <a:p>
                  <a:endParaRPr lang="en-US"/>
                </a:p>
              </p:txBody>
            </p:sp>
            <p:sp>
              <p:nvSpPr>
                <p:cNvPr id="189645" name="Freeform 179"/>
                <p:cNvSpPr>
                  <a:spLocks/>
                </p:cNvSpPr>
                <p:nvPr/>
              </p:nvSpPr>
              <p:spPr bwMode="auto">
                <a:xfrm>
                  <a:off x="619" y="363"/>
                  <a:ext cx="2" cy="4"/>
                </a:xfrm>
                <a:custGeom>
                  <a:avLst/>
                  <a:gdLst>
                    <a:gd name="T0" fmla="*/ 0 w 2"/>
                    <a:gd name="T1" fmla="*/ 0 h 4"/>
                    <a:gd name="T2" fmla="*/ 1 w 2"/>
                    <a:gd name="T3" fmla="*/ 0 h 4"/>
                    <a:gd name="T4" fmla="*/ 1 w 2"/>
                    <a:gd name="T5" fmla="*/ 1 h 4"/>
                    <a:gd name="T6" fmla="*/ 1 w 2"/>
                    <a:gd name="T7" fmla="*/ 1 h 4"/>
                    <a:gd name="T8" fmla="*/ 1 w 2"/>
                    <a:gd name="T9" fmla="*/ 2 h 4"/>
                    <a:gd name="T10" fmla="*/ 1 w 2"/>
                    <a:gd name="T11" fmla="*/ 2 h 4"/>
                    <a:gd name="T12" fmla="*/ 1 w 2"/>
                    <a:gd name="T13" fmla="*/ 2 h 4"/>
                    <a:gd name="T14" fmla="*/ 0 w 2"/>
                    <a:gd name="T15" fmla="*/ 4 h 4"/>
                    <a:gd name="T16" fmla="*/ 1 w 2"/>
                    <a:gd name="T17" fmla="*/ 4 h 4"/>
                    <a:gd name="T18" fmla="*/ 2 w 2"/>
                    <a:gd name="T19" fmla="*/ 2 h 4"/>
                    <a:gd name="T20" fmla="*/ 2 w 2"/>
                    <a:gd name="T21" fmla="*/ 1 h 4"/>
                    <a:gd name="T22" fmla="*/ 2 w 2"/>
                    <a:gd name="T23" fmla="*/ 1 h 4"/>
                    <a:gd name="T24" fmla="*/ 2 w 2"/>
                    <a:gd name="T25" fmla="*/ 0 h 4"/>
                    <a:gd name="T26" fmla="*/ 1 w 2"/>
                    <a:gd name="T27" fmla="*/ 0 h 4"/>
                    <a:gd name="T28" fmla="*/ 0 w 2"/>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4"/>
                    <a:gd name="T47" fmla="*/ 2 w 2"/>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4">
                      <a:moveTo>
                        <a:pt x="0" y="0"/>
                      </a:moveTo>
                      <a:lnTo>
                        <a:pt x="1" y="0"/>
                      </a:lnTo>
                      <a:lnTo>
                        <a:pt x="1" y="1"/>
                      </a:lnTo>
                      <a:lnTo>
                        <a:pt x="1" y="2"/>
                      </a:lnTo>
                      <a:lnTo>
                        <a:pt x="0" y="4"/>
                      </a:lnTo>
                      <a:lnTo>
                        <a:pt x="1" y="4"/>
                      </a:lnTo>
                      <a:lnTo>
                        <a:pt x="2" y="2"/>
                      </a:lnTo>
                      <a:lnTo>
                        <a:pt x="2" y="1"/>
                      </a:lnTo>
                      <a:lnTo>
                        <a:pt x="2" y="0"/>
                      </a:lnTo>
                      <a:lnTo>
                        <a:pt x="1" y="0"/>
                      </a:lnTo>
                      <a:lnTo>
                        <a:pt x="0" y="0"/>
                      </a:lnTo>
                      <a:close/>
                    </a:path>
                  </a:pathLst>
                </a:custGeom>
                <a:solidFill>
                  <a:srgbClr val="FFFFE0"/>
                </a:solidFill>
                <a:ln w="9525">
                  <a:noFill/>
                  <a:round/>
                  <a:headEnd/>
                  <a:tailEnd/>
                </a:ln>
              </p:spPr>
              <p:txBody>
                <a:bodyPr/>
                <a:lstStyle/>
                <a:p>
                  <a:endParaRPr lang="en-US"/>
                </a:p>
              </p:txBody>
            </p:sp>
            <p:sp>
              <p:nvSpPr>
                <p:cNvPr id="189646" name="Freeform 180"/>
                <p:cNvSpPr>
                  <a:spLocks/>
                </p:cNvSpPr>
                <p:nvPr/>
              </p:nvSpPr>
              <p:spPr bwMode="auto">
                <a:xfrm>
                  <a:off x="608" y="370"/>
                  <a:ext cx="4" cy="4"/>
                </a:xfrm>
                <a:custGeom>
                  <a:avLst/>
                  <a:gdLst>
                    <a:gd name="T0" fmla="*/ 1 w 4"/>
                    <a:gd name="T1" fmla="*/ 0 h 4"/>
                    <a:gd name="T2" fmla="*/ 1 w 4"/>
                    <a:gd name="T3" fmla="*/ 1 h 4"/>
                    <a:gd name="T4" fmla="*/ 1 w 4"/>
                    <a:gd name="T5" fmla="*/ 3 h 4"/>
                    <a:gd name="T6" fmla="*/ 1 w 4"/>
                    <a:gd name="T7" fmla="*/ 3 h 4"/>
                    <a:gd name="T8" fmla="*/ 1 w 4"/>
                    <a:gd name="T9" fmla="*/ 3 h 4"/>
                    <a:gd name="T10" fmla="*/ 3 w 4"/>
                    <a:gd name="T11" fmla="*/ 4 h 4"/>
                    <a:gd name="T12" fmla="*/ 3 w 4"/>
                    <a:gd name="T13" fmla="*/ 4 h 4"/>
                    <a:gd name="T14" fmla="*/ 4 w 4"/>
                    <a:gd name="T15" fmla="*/ 4 h 4"/>
                    <a:gd name="T16" fmla="*/ 3 w 4"/>
                    <a:gd name="T17" fmla="*/ 4 h 4"/>
                    <a:gd name="T18" fmla="*/ 3 w 4"/>
                    <a:gd name="T19" fmla="*/ 4 h 4"/>
                    <a:gd name="T20" fmla="*/ 1 w 4"/>
                    <a:gd name="T21" fmla="*/ 4 h 4"/>
                    <a:gd name="T22" fmla="*/ 0 w 4"/>
                    <a:gd name="T23" fmla="*/ 4 h 4"/>
                    <a:gd name="T24" fmla="*/ 0 w 4"/>
                    <a:gd name="T25" fmla="*/ 3 h 4"/>
                    <a:gd name="T26" fmla="*/ 0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1" y="0"/>
                      </a:moveTo>
                      <a:lnTo>
                        <a:pt x="1" y="1"/>
                      </a:lnTo>
                      <a:lnTo>
                        <a:pt x="1" y="3"/>
                      </a:lnTo>
                      <a:lnTo>
                        <a:pt x="3" y="4"/>
                      </a:lnTo>
                      <a:lnTo>
                        <a:pt x="4" y="4"/>
                      </a:lnTo>
                      <a:lnTo>
                        <a:pt x="3" y="4"/>
                      </a:lnTo>
                      <a:lnTo>
                        <a:pt x="1" y="4"/>
                      </a:lnTo>
                      <a:lnTo>
                        <a:pt x="0" y="4"/>
                      </a:lnTo>
                      <a:lnTo>
                        <a:pt x="0" y="3"/>
                      </a:lnTo>
                      <a:lnTo>
                        <a:pt x="0" y="0"/>
                      </a:lnTo>
                      <a:lnTo>
                        <a:pt x="1" y="0"/>
                      </a:lnTo>
                      <a:close/>
                    </a:path>
                  </a:pathLst>
                </a:custGeom>
                <a:solidFill>
                  <a:srgbClr val="FFFFE0"/>
                </a:solidFill>
                <a:ln w="9525">
                  <a:noFill/>
                  <a:round/>
                  <a:headEnd/>
                  <a:tailEnd/>
                </a:ln>
              </p:spPr>
              <p:txBody>
                <a:bodyPr/>
                <a:lstStyle/>
                <a:p>
                  <a:endParaRPr lang="en-US"/>
                </a:p>
              </p:txBody>
            </p:sp>
          </p:grpSp>
        </p:grpSp>
        <p:sp>
          <p:nvSpPr>
            <p:cNvPr id="189624" name="Freeform 181"/>
            <p:cNvSpPr>
              <a:spLocks/>
            </p:cNvSpPr>
            <p:nvPr/>
          </p:nvSpPr>
          <p:spPr bwMode="auto">
            <a:xfrm>
              <a:off x="557" y="339"/>
              <a:ext cx="36" cy="36"/>
            </a:xfrm>
            <a:custGeom>
              <a:avLst/>
              <a:gdLst>
                <a:gd name="T0" fmla="*/ 0 w 36"/>
                <a:gd name="T1" fmla="*/ 10 h 36"/>
                <a:gd name="T2" fmla="*/ 0 w 36"/>
                <a:gd name="T3" fmla="*/ 7 h 36"/>
                <a:gd name="T4" fmla="*/ 1 w 36"/>
                <a:gd name="T5" fmla="*/ 4 h 36"/>
                <a:gd name="T6" fmla="*/ 3 w 36"/>
                <a:gd name="T7" fmla="*/ 1 h 36"/>
                <a:gd name="T8" fmla="*/ 4 w 36"/>
                <a:gd name="T9" fmla="*/ 0 h 36"/>
                <a:gd name="T10" fmla="*/ 6 w 36"/>
                <a:gd name="T11" fmla="*/ 1 h 36"/>
                <a:gd name="T12" fmla="*/ 7 w 36"/>
                <a:gd name="T13" fmla="*/ 1 h 36"/>
                <a:gd name="T14" fmla="*/ 7 w 36"/>
                <a:gd name="T15" fmla="*/ 4 h 36"/>
                <a:gd name="T16" fmla="*/ 7 w 36"/>
                <a:gd name="T17" fmla="*/ 4 h 36"/>
                <a:gd name="T18" fmla="*/ 8 w 36"/>
                <a:gd name="T19" fmla="*/ 4 h 36"/>
                <a:gd name="T20" fmla="*/ 10 w 36"/>
                <a:gd name="T21" fmla="*/ 2 h 36"/>
                <a:gd name="T22" fmla="*/ 13 w 36"/>
                <a:gd name="T23" fmla="*/ 4 h 36"/>
                <a:gd name="T24" fmla="*/ 15 w 36"/>
                <a:gd name="T25" fmla="*/ 4 h 36"/>
                <a:gd name="T26" fmla="*/ 19 w 36"/>
                <a:gd name="T27" fmla="*/ 4 h 36"/>
                <a:gd name="T28" fmla="*/ 20 w 36"/>
                <a:gd name="T29" fmla="*/ 6 h 36"/>
                <a:gd name="T30" fmla="*/ 21 w 36"/>
                <a:gd name="T31" fmla="*/ 7 h 36"/>
                <a:gd name="T32" fmla="*/ 22 w 36"/>
                <a:gd name="T33" fmla="*/ 7 h 36"/>
                <a:gd name="T34" fmla="*/ 24 w 36"/>
                <a:gd name="T35" fmla="*/ 8 h 36"/>
                <a:gd name="T36" fmla="*/ 25 w 36"/>
                <a:gd name="T37" fmla="*/ 10 h 36"/>
                <a:gd name="T38" fmla="*/ 25 w 36"/>
                <a:gd name="T39" fmla="*/ 11 h 36"/>
                <a:gd name="T40" fmla="*/ 26 w 36"/>
                <a:gd name="T41" fmla="*/ 11 h 36"/>
                <a:gd name="T42" fmla="*/ 27 w 36"/>
                <a:gd name="T43" fmla="*/ 11 h 36"/>
                <a:gd name="T44" fmla="*/ 28 w 36"/>
                <a:gd name="T45" fmla="*/ 11 h 36"/>
                <a:gd name="T46" fmla="*/ 31 w 36"/>
                <a:gd name="T47" fmla="*/ 13 h 36"/>
                <a:gd name="T48" fmla="*/ 33 w 36"/>
                <a:gd name="T49" fmla="*/ 16 h 36"/>
                <a:gd name="T50" fmla="*/ 32 w 36"/>
                <a:gd name="T51" fmla="*/ 18 h 36"/>
                <a:gd name="T52" fmla="*/ 34 w 36"/>
                <a:gd name="T53" fmla="*/ 23 h 36"/>
                <a:gd name="T54" fmla="*/ 36 w 36"/>
                <a:gd name="T55" fmla="*/ 26 h 36"/>
                <a:gd name="T56" fmla="*/ 36 w 36"/>
                <a:gd name="T57" fmla="*/ 31 h 36"/>
                <a:gd name="T58" fmla="*/ 34 w 36"/>
                <a:gd name="T59" fmla="*/ 36 h 36"/>
                <a:gd name="T60" fmla="*/ 32 w 36"/>
                <a:gd name="T61" fmla="*/ 36 h 36"/>
                <a:gd name="T62" fmla="*/ 34 w 36"/>
                <a:gd name="T63" fmla="*/ 32 h 36"/>
                <a:gd name="T64" fmla="*/ 33 w 36"/>
                <a:gd name="T65" fmla="*/ 28 h 36"/>
                <a:gd name="T66" fmla="*/ 31 w 36"/>
                <a:gd name="T67" fmla="*/ 31 h 36"/>
                <a:gd name="T68" fmla="*/ 30 w 36"/>
                <a:gd name="T69" fmla="*/ 29 h 36"/>
                <a:gd name="T70" fmla="*/ 28 w 36"/>
                <a:gd name="T71" fmla="*/ 24 h 36"/>
                <a:gd name="T72" fmla="*/ 27 w 36"/>
                <a:gd name="T73" fmla="*/ 31 h 36"/>
                <a:gd name="T74" fmla="*/ 26 w 36"/>
                <a:gd name="T75" fmla="*/ 30 h 36"/>
                <a:gd name="T76" fmla="*/ 25 w 36"/>
                <a:gd name="T77" fmla="*/ 29 h 36"/>
                <a:gd name="T78" fmla="*/ 24 w 36"/>
                <a:gd name="T79" fmla="*/ 19 h 36"/>
                <a:gd name="T80" fmla="*/ 21 w 36"/>
                <a:gd name="T81" fmla="*/ 26 h 36"/>
                <a:gd name="T82" fmla="*/ 20 w 36"/>
                <a:gd name="T83" fmla="*/ 16 h 36"/>
                <a:gd name="T84" fmla="*/ 18 w 36"/>
                <a:gd name="T85" fmla="*/ 20 h 36"/>
                <a:gd name="T86" fmla="*/ 18 w 36"/>
                <a:gd name="T87" fmla="*/ 14 h 36"/>
                <a:gd name="T88" fmla="*/ 14 w 36"/>
                <a:gd name="T89" fmla="*/ 19 h 36"/>
                <a:gd name="T90" fmla="*/ 12 w 36"/>
                <a:gd name="T91" fmla="*/ 13 h 36"/>
                <a:gd name="T92" fmla="*/ 10 w 36"/>
                <a:gd name="T93" fmla="*/ 18 h 36"/>
                <a:gd name="T94" fmla="*/ 8 w 36"/>
                <a:gd name="T95" fmla="*/ 14 h 36"/>
                <a:gd name="T96" fmla="*/ 6 w 36"/>
                <a:gd name="T97" fmla="*/ 12 h 36"/>
                <a:gd name="T98" fmla="*/ 4 w 36"/>
                <a:gd name="T99" fmla="*/ 8 h 36"/>
                <a:gd name="T100" fmla="*/ 4 w 36"/>
                <a:gd name="T101" fmla="*/ 6 h 36"/>
                <a:gd name="T102" fmla="*/ 2 w 36"/>
                <a:gd name="T103" fmla="*/ 8 h 36"/>
                <a:gd name="T104" fmla="*/ 1 w 36"/>
                <a:gd name="T105" fmla="*/ 10 h 36"/>
                <a:gd name="T106" fmla="*/ 0 w 36"/>
                <a:gd name="T107" fmla="*/ 1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
                <a:gd name="T163" fmla="*/ 0 h 36"/>
                <a:gd name="T164" fmla="*/ 36 w 3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 h="36">
                  <a:moveTo>
                    <a:pt x="0" y="10"/>
                  </a:moveTo>
                  <a:lnTo>
                    <a:pt x="0" y="7"/>
                  </a:lnTo>
                  <a:lnTo>
                    <a:pt x="1" y="4"/>
                  </a:lnTo>
                  <a:lnTo>
                    <a:pt x="3" y="1"/>
                  </a:lnTo>
                  <a:lnTo>
                    <a:pt x="4" y="0"/>
                  </a:lnTo>
                  <a:lnTo>
                    <a:pt x="6" y="1"/>
                  </a:lnTo>
                  <a:lnTo>
                    <a:pt x="7" y="1"/>
                  </a:lnTo>
                  <a:lnTo>
                    <a:pt x="7" y="4"/>
                  </a:lnTo>
                  <a:lnTo>
                    <a:pt x="8" y="4"/>
                  </a:lnTo>
                  <a:lnTo>
                    <a:pt x="10" y="2"/>
                  </a:lnTo>
                  <a:lnTo>
                    <a:pt x="13" y="4"/>
                  </a:lnTo>
                  <a:lnTo>
                    <a:pt x="15" y="4"/>
                  </a:lnTo>
                  <a:lnTo>
                    <a:pt x="19" y="4"/>
                  </a:lnTo>
                  <a:lnTo>
                    <a:pt x="20" y="6"/>
                  </a:lnTo>
                  <a:lnTo>
                    <a:pt x="21" y="7"/>
                  </a:lnTo>
                  <a:lnTo>
                    <a:pt x="22" y="7"/>
                  </a:lnTo>
                  <a:lnTo>
                    <a:pt x="24" y="8"/>
                  </a:lnTo>
                  <a:lnTo>
                    <a:pt x="25" y="10"/>
                  </a:lnTo>
                  <a:lnTo>
                    <a:pt x="25" y="11"/>
                  </a:lnTo>
                  <a:lnTo>
                    <a:pt x="26" y="11"/>
                  </a:lnTo>
                  <a:lnTo>
                    <a:pt x="27" y="11"/>
                  </a:lnTo>
                  <a:lnTo>
                    <a:pt x="28" y="11"/>
                  </a:lnTo>
                  <a:lnTo>
                    <a:pt x="31" y="13"/>
                  </a:lnTo>
                  <a:lnTo>
                    <a:pt x="33" y="16"/>
                  </a:lnTo>
                  <a:lnTo>
                    <a:pt x="32" y="18"/>
                  </a:lnTo>
                  <a:lnTo>
                    <a:pt x="34" y="23"/>
                  </a:lnTo>
                  <a:lnTo>
                    <a:pt x="36" y="26"/>
                  </a:lnTo>
                  <a:lnTo>
                    <a:pt x="36" y="31"/>
                  </a:lnTo>
                  <a:lnTo>
                    <a:pt x="34" y="36"/>
                  </a:lnTo>
                  <a:lnTo>
                    <a:pt x="32" y="36"/>
                  </a:lnTo>
                  <a:lnTo>
                    <a:pt x="34" y="32"/>
                  </a:lnTo>
                  <a:lnTo>
                    <a:pt x="33" y="28"/>
                  </a:lnTo>
                  <a:lnTo>
                    <a:pt x="31" y="31"/>
                  </a:lnTo>
                  <a:lnTo>
                    <a:pt x="30" y="29"/>
                  </a:lnTo>
                  <a:lnTo>
                    <a:pt x="28" y="24"/>
                  </a:lnTo>
                  <a:lnTo>
                    <a:pt x="27" y="31"/>
                  </a:lnTo>
                  <a:lnTo>
                    <a:pt x="26" y="30"/>
                  </a:lnTo>
                  <a:lnTo>
                    <a:pt x="25" y="29"/>
                  </a:lnTo>
                  <a:lnTo>
                    <a:pt x="24" y="19"/>
                  </a:lnTo>
                  <a:lnTo>
                    <a:pt x="21" y="26"/>
                  </a:lnTo>
                  <a:lnTo>
                    <a:pt x="20" y="16"/>
                  </a:lnTo>
                  <a:lnTo>
                    <a:pt x="18" y="20"/>
                  </a:lnTo>
                  <a:lnTo>
                    <a:pt x="18" y="14"/>
                  </a:lnTo>
                  <a:lnTo>
                    <a:pt x="14" y="19"/>
                  </a:lnTo>
                  <a:lnTo>
                    <a:pt x="12" y="13"/>
                  </a:lnTo>
                  <a:lnTo>
                    <a:pt x="10" y="18"/>
                  </a:lnTo>
                  <a:lnTo>
                    <a:pt x="8" y="14"/>
                  </a:lnTo>
                  <a:lnTo>
                    <a:pt x="6" y="12"/>
                  </a:lnTo>
                  <a:lnTo>
                    <a:pt x="4" y="8"/>
                  </a:lnTo>
                  <a:lnTo>
                    <a:pt x="4" y="6"/>
                  </a:lnTo>
                  <a:lnTo>
                    <a:pt x="2" y="8"/>
                  </a:lnTo>
                  <a:lnTo>
                    <a:pt x="1" y="10"/>
                  </a:lnTo>
                  <a:lnTo>
                    <a:pt x="0" y="10"/>
                  </a:lnTo>
                  <a:close/>
                </a:path>
              </a:pathLst>
            </a:custGeom>
            <a:solidFill>
              <a:srgbClr val="A08060"/>
            </a:solidFill>
            <a:ln w="9525">
              <a:noFill/>
              <a:round/>
              <a:headEnd/>
              <a:tailEnd/>
            </a:ln>
          </p:spPr>
          <p:txBody>
            <a:bodyPr/>
            <a:lstStyle/>
            <a:p>
              <a:endParaRPr lang="en-US"/>
            </a:p>
          </p:txBody>
        </p:sp>
        <p:grpSp>
          <p:nvGrpSpPr>
            <p:cNvPr id="189625" name="Group 182"/>
            <p:cNvGrpSpPr>
              <a:grpSpLocks/>
            </p:cNvGrpSpPr>
            <p:nvPr/>
          </p:nvGrpSpPr>
          <p:grpSpPr bwMode="auto">
            <a:xfrm>
              <a:off x="546" y="309"/>
              <a:ext cx="54" cy="34"/>
              <a:chOff x="546" y="309"/>
              <a:chExt cx="54" cy="34"/>
            </a:xfrm>
          </p:grpSpPr>
          <p:sp>
            <p:nvSpPr>
              <p:cNvPr id="189629" name="Freeform 183"/>
              <p:cNvSpPr>
                <a:spLocks/>
              </p:cNvSpPr>
              <p:nvPr/>
            </p:nvSpPr>
            <p:spPr bwMode="auto">
              <a:xfrm>
                <a:off x="546" y="311"/>
                <a:ext cx="13" cy="12"/>
              </a:xfrm>
              <a:custGeom>
                <a:avLst/>
                <a:gdLst>
                  <a:gd name="T0" fmla="*/ 13 w 13"/>
                  <a:gd name="T1" fmla="*/ 2 h 12"/>
                  <a:gd name="T2" fmla="*/ 11 w 13"/>
                  <a:gd name="T3" fmla="*/ 0 h 12"/>
                  <a:gd name="T4" fmla="*/ 8 w 13"/>
                  <a:gd name="T5" fmla="*/ 0 h 12"/>
                  <a:gd name="T6" fmla="*/ 7 w 13"/>
                  <a:gd name="T7" fmla="*/ 0 h 12"/>
                  <a:gd name="T8" fmla="*/ 5 w 13"/>
                  <a:gd name="T9" fmla="*/ 0 h 12"/>
                  <a:gd name="T10" fmla="*/ 6 w 13"/>
                  <a:gd name="T11" fmla="*/ 3 h 12"/>
                  <a:gd name="T12" fmla="*/ 5 w 13"/>
                  <a:gd name="T13" fmla="*/ 3 h 12"/>
                  <a:gd name="T14" fmla="*/ 2 w 13"/>
                  <a:gd name="T15" fmla="*/ 3 h 12"/>
                  <a:gd name="T16" fmla="*/ 1 w 13"/>
                  <a:gd name="T17" fmla="*/ 4 h 12"/>
                  <a:gd name="T18" fmla="*/ 0 w 13"/>
                  <a:gd name="T19" fmla="*/ 5 h 12"/>
                  <a:gd name="T20" fmla="*/ 0 w 13"/>
                  <a:gd name="T21" fmla="*/ 5 h 12"/>
                  <a:gd name="T22" fmla="*/ 1 w 13"/>
                  <a:gd name="T23" fmla="*/ 6 h 12"/>
                  <a:gd name="T24" fmla="*/ 5 w 13"/>
                  <a:gd name="T25" fmla="*/ 6 h 12"/>
                  <a:gd name="T26" fmla="*/ 1 w 13"/>
                  <a:gd name="T27" fmla="*/ 8 h 12"/>
                  <a:gd name="T28" fmla="*/ 5 w 13"/>
                  <a:gd name="T29" fmla="*/ 9 h 12"/>
                  <a:gd name="T30" fmla="*/ 2 w 13"/>
                  <a:gd name="T31" fmla="*/ 10 h 12"/>
                  <a:gd name="T32" fmla="*/ 3 w 13"/>
                  <a:gd name="T33" fmla="*/ 11 h 12"/>
                  <a:gd name="T34" fmla="*/ 6 w 13"/>
                  <a:gd name="T35" fmla="*/ 12 h 12"/>
                  <a:gd name="T36" fmla="*/ 11 w 13"/>
                  <a:gd name="T37" fmla="*/ 12 h 12"/>
                  <a:gd name="T38" fmla="*/ 9 w 13"/>
                  <a:gd name="T39" fmla="*/ 11 h 12"/>
                  <a:gd name="T40" fmla="*/ 12 w 13"/>
                  <a:gd name="T41" fmla="*/ 10 h 12"/>
                  <a:gd name="T42" fmla="*/ 12 w 13"/>
                  <a:gd name="T43" fmla="*/ 6 h 12"/>
                  <a:gd name="T44" fmla="*/ 13 w 13"/>
                  <a:gd name="T45" fmla="*/ 6 h 12"/>
                  <a:gd name="T46" fmla="*/ 13 w 13"/>
                  <a:gd name="T47" fmla="*/ 4 h 12"/>
                  <a:gd name="T48" fmla="*/ 13 w 13"/>
                  <a:gd name="T49" fmla="*/ 2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2"/>
                  <a:gd name="T77" fmla="*/ 13 w 13"/>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2">
                    <a:moveTo>
                      <a:pt x="13" y="2"/>
                    </a:moveTo>
                    <a:lnTo>
                      <a:pt x="11" y="0"/>
                    </a:lnTo>
                    <a:lnTo>
                      <a:pt x="8" y="0"/>
                    </a:lnTo>
                    <a:lnTo>
                      <a:pt x="7" y="0"/>
                    </a:lnTo>
                    <a:lnTo>
                      <a:pt x="5" y="0"/>
                    </a:lnTo>
                    <a:lnTo>
                      <a:pt x="6" y="3"/>
                    </a:lnTo>
                    <a:lnTo>
                      <a:pt x="5" y="3"/>
                    </a:lnTo>
                    <a:lnTo>
                      <a:pt x="2" y="3"/>
                    </a:lnTo>
                    <a:lnTo>
                      <a:pt x="1" y="4"/>
                    </a:lnTo>
                    <a:lnTo>
                      <a:pt x="0" y="5"/>
                    </a:lnTo>
                    <a:lnTo>
                      <a:pt x="1" y="6"/>
                    </a:lnTo>
                    <a:lnTo>
                      <a:pt x="5" y="6"/>
                    </a:lnTo>
                    <a:lnTo>
                      <a:pt x="1" y="8"/>
                    </a:lnTo>
                    <a:lnTo>
                      <a:pt x="5" y="9"/>
                    </a:lnTo>
                    <a:lnTo>
                      <a:pt x="2" y="10"/>
                    </a:lnTo>
                    <a:lnTo>
                      <a:pt x="3" y="11"/>
                    </a:lnTo>
                    <a:lnTo>
                      <a:pt x="6" y="12"/>
                    </a:lnTo>
                    <a:lnTo>
                      <a:pt x="11" y="12"/>
                    </a:lnTo>
                    <a:lnTo>
                      <a:pt x="9" y="11"/>
                    </a:lnTo>
                    <a:lnTo>
                      <a:pt x="12" y="10"/>
                    </a:lnTo>
                    <a:lnTo>
                      <a:pt x="12" y="6"/>
                    </a:lnTo>
                    <a:lnTo>
                      <a:pt x="13" y="6"/>
                    </a:lnTo>
                    <a:lnTo>
                      <a:pt x="13" y="4"/>
                    </a:lnTo>
                    <a:lnTo>
                      <a:pt x="13" y="2"/>
                    </a:lnTo>
                    <a:close/>
                  </a:path>
                </a:pathLst>
              </a:custGeom>
              <a:solidFill>
                <a:srgbClr val="604020"/>
              </a:solidFill>
              <a:ln w="9525">
                <a:noFill/>
                <a:round/>
                <a:headEnd/>
                <a:tailEnd/>
              </a:ln>
            </p:spPr>
            <p:txBody>
              <a:bodyPr/>
              <a:lstStyle/>
              <a:p>
                <a:endParaRPr lang="en-US"/>
              </a:p>
            </p:txBody>
          </p:sp>
          <p:sp>
            <p:nvSpPr>
              <p:cNvPr id="189630" name="Freeform 184"/>
              <p:cNvSpPr>
                <a:spLocks/>
              </p:cNvSpPr>
              <p:nvPr/>
            </p:nvSpPr>
            <p:spPr bwMode="auto">
              <a:xfrm>
                <a:off x="552" y="311"/>
                <a:ext cx="17" cy="20"/>
              </a:xfrm>
              <a:custGeom>
                <a:avLst/>
                <a:gdLst>
                  <a:gd name="T0" fmla="*/ 14 w 17"/>
                  <a:gd name="T1" fmla="*/ 2 h 20"/>
                  <a:gd name="T2" fmla="*/ 12 w 17"/>
                  <a:gd name="T3" fmla="*/ 2 h 20"/>
                  <a:gd name="T4" fmla="*/ 9 w 17"/>
                  <a:gd name="T5" fmla="*/ 0 h 20"/>
                  <a:gd name="T6" fmla="*/ 6 w 17"/>
                  <a:gd name="T7" fmla="*/ 2 h 20"/>
                  <a:gd name="T8" fmla="*/ 8 w 17"/>
                  <a:gd name="T9" fmla="*/ 3 h 20"/>
                  <a:gd name="T10" fmla="*/ 6 w 17"/>
                  <a:gd name="T11" fmla="*/ 2 h 20"/>
                  <a:gd name="T12" fmla="*/ 3 w 17"/>
                  <a:gd name="T13" fmla="*/ 3 h 20"/>
                  <a:gd name="T14" fmla="*/ 1 w 17"/>
                  <a:gd name="T15" fmla="*/ 4 h 20"/>
                  <a:gd name="T16" fmla="*/ 3 w 17"/>
                  <a:gd name="T17" fmla="*/ 4 h 20"/>
                  <a:gd name="T18" fmla="*/ 6 w 17"/>
                  <a:gd name="T19" fmla="*/ 4 h 20"/>
                  <a:gd name="T20" fmla="*/ 7 w 17"/>
                  <a:gd name="T21" fmla="*/ 4 h 20"/>
                  <a:gd name="T22" fmla="*/ 8 w 17"/>
                  <a:gd name="T23" fmla="*/ 5 h 20"/>
                  <a:gd name="T24" fmla="*/ 6 w 17"/>
                  <a:gd name="T25" fmla="*/ 5 h 20"/>
                  <a:gd name="T26" fmla="*/ 3 w 17"/>
                  <a:gd name="T27" fmla="*/ 5 h 20"/>
                  <a:gd name="T28" fmla="*/ 0 w 17"/>
                  <a:gd name="T29" fmla="*/ 8 h 20"/>
                  <a:gd name="T30" fmla="*/ 2 w 17"/>
                  <a:gd name="T31" fmla="*/ 8 h 20"/>
                  <a:gd name="T32" fmla="*/ 5 w 17"/>
                  <a:gd name="T33" fmla="*/ 8 h 20"/>
                  <a:gd name="T34" fmla="*/ 7 w 17"/>
                  <a:gd name="T35" fmla="*/ 9 h 20"/>
                  <a:gd name="T36" fmla="*/ 5 w 17"/>
                  <a:gd name="T37" fmla="*/ 9 h 20"/>
                  <a:gd name="T38" fmla="*/ 2 w 17"/>
                  <a:gd name="T39" fmla="*/ 9 h 20"/>
                  <a:gd name="T40" fmla="*/ 1 w 17"/>
                  <a:gd name="T41" fmla="*/ 10 h 20"/>
                  <a:gd name="T42" fmla="*/ 1 w 17"/>
                  <a:gd name="T43" fmla="*/ 11 h 20"/>
                  <a:gd name="T44" fmla="*/ 2 w 17"/>
                  <a:gd name="T45" fmla="*/ 12 h 20"/>
                  <a:gd name="T46" fmla="*/ 5 w 17"/>
                  <a:gd name="T47" fmla="*/ 14 h 20"/>
                  <a:gd name="T48" fmla="*/ 1 w 17"/>
                  <a:gd name="T49" fmla="*/ 15 h 20"/>
                  <a:gd name="T50" fmla="*/ 2 w 17"/>
                  <a:gd name="T51" fmla="*/ 16 h 20"/>
                  <a:gd name="T52" fmla="*/ 7 w 17"/>
                  <a:gd name="T53" fmla="*/ 16 h 20"/>
                  <a:gd name="T54" fmla="*/ 3 w 17"/>
                  <a:gd name="T55" fmla="*/ 17 h 20"/>
                  <a:gd name="T56" fmla="*/ 1 w 17"/>
                  <a:gd name="T57" fmla="*/ 20 h 20"/>
                  <a:gd name="T58" fmla="*/ 12 w 17"/>
                  <a:gd name="T59" fmla="*/ 20 h 20"/>
                  <a:gd name="T60" fmla="*/ 17 w 17"/>
                  <a:gd name="T61" fmla="*/ 3 h 20"/>
                  <a:gd name="T62" fmla="*/ 14 w 17"/>
                  <a:gd name="T63" fmla="*/ 2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20"/>
                  <a:gd name="T98" fmla="*/ 17 w 17"/>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20">
                    <a:moveTo>
                      <a:pt x="14" y="2"/>
                    </a:moveTo>
                    <a:lnTo>
                      <a:pt x="12" y="2"/>
                    </a:lnTo>
                    <a:lnTo>
                      <a:pt x="9" y="0"/>
                    </a:lnTo>
                    <a:lnTo>
                      <a:pt x="6" y="2"/>
                    </a:lnTo>
                    <a:lnTo>
                      <a:pt x="8" y="3"/>
                    </a:lnTo>
                    <a:lnTo>
                      <a:pt x="6" y="2"/>
                    </a:lnTo>
                    <a:lnTo>
                      <a:pt x="3" y="3"/>
                    </a:lnTo>
                    <a:lnTo>
                      <a:pt x="1" y="4"/>
                    </a:lnTo>
                    <a:lnTo>
                      <a:pt x="3" y="4"/>
                    </a:lnTo>
                    <a:lnTo>
                      <a:pt x="6" y="4"/>
                    </a:lnTo>
                    <a:lnTo>
                      <a:pt x="7" y="4"/>
                    </a:lnTo>
                    <a:lnTo>
                      <a:pt x="8" y="5"/>
                    </a:lnTo>
                    <a:lnTo>
                      <a:pt x="6" y="5"/>
                    </a:lnTo>
                    <a:lnTo>
                      <a:pt x="3" y="5"/>
                    </a:lnTo>
                    <a:lnTo>
                      <a:pt x="0" y="8"/>
                    </a:lnTo>
                    <a:lnTo>
                      <a:pt x="2" y="8"/>
                    </a:lnTo>
                    <a:lnTo>
                      <a:pt x="5" y="8"/>
                    </a:lnTo>
                    <a:lnTo>
                      <a:pt x="7" y="9"/>
                    </a:lnTo>
                    <a:lnTo>
                      <a:pt x="5" y="9"/>
                    </a:lnTo>
                    <a:lnTo>
                      <a:pt x="2" y="9"/>
                    </a:lnTo>
                    <a:lnTo>
                      <a:pt x="1" y="10"/>
                    </a:lnTo>
                    <a:lnTo>
                      <a:pt x="1" y="11"/>
                    </a:lnTo>
                    <a:lnTo>
                      <a:pt x="2" y="12"/>
                    </a:lnTo>
                    <a:lnTo>
                      <a:pt x="5" y="14"/>
                    </a:lnTo>
                    <a:lnTo>
                      <a:pt x="1" y="15"/>
                    </a:lnTo>
                    <a:lnTo>
                      <a:pt x="2" y="16"/>
                    </a:lnTo>
                    <a:lnTo>
                      <a:pt x="7" y="16"/>
                    </a:lnTo>
                    <a:lnTo>
                      <a:pt x="3" y="17"/>
                    </a:lnTo>
                    <a:lnTo>
                      <a:pt x="1" y="20"/>
                    </a:lnTo>
                    <a:lnTo>
                      <a:pt x="12" y="20"/>
                    </a:lnTo>
                    <a:lnTo>
                      <a:pt x="17" y="3"/>
                    </a:lnTo>
                    <a:lnTo>
                      <a:pt x="14" y="2"/>
                    </a:lnTo>
                    <a:close/>
                  </a:path>
                </a:pathLst>
              </a:custGeom>
              <a:solidFill>
                <a:srgbClr val="A08060"/>
              </a:solidFill>
              <a:ln w="9525">
                <a:noFill/>
                <a:round/>
                <a:headEnd/>
                <a:tailEnd/>
              </a:ln>
            </p:spPr>
            <p:txBody>
              <a:bodyPr/>
              <a:lstStyle/>
              <a:p>
                <a:endParaRPr lang="en-US"/>
              </a:p>
            </p:txBody>
          </p:sp>
          <p:sp>
            <p:nvSpPr>
              <p:cNvPr id="189631" name="Freeform 185"/>
              <p:cNvSpPr>
                <a:spLocks/>
              </p:cNvSpPr>
              <p:nvPr/>
            </p:nvSpPr>
            <p:spPr bwMode="auto">
              <a:xfrm>
                <a:off x="557" y="309"/>
                <a:ext cx="43" cy="34"/>
              </a:xfrm>
              <a:custGeom>
                <a:avLst/>
                <a:gdLst>
                  <a:gd name="T0" fmla="*/ 13 w 43"/>
                  <a:gd name="T1" fmla="*/ 28 h 34"/>
                  <a:gd name="T2" fmla="*/ 6 w 43"/>
                  <a:gd name="T3" fmla="*/ 30 h 34"/>
                  <a:gd name="T4" fmla="*/ 3 w 43"/>
                  <a:gd name="T5" fmla="*/ 29 h 34"/>
                  <a:gd name="T6" fmla="*/ 7 w 43"/>
                  <a:gd name="T7" fmla="*/ 26 h 34"/>
                  <a:gd name="T8" fmla="*/ 2 w 43"/>
                  <a:gd name="T9" fmla="*/ 28 h 34"/>
                  <a:gd name="T10" fmla="*/ 6 w 43"/>
                  <a:gd name="T11" fmla="*/ 25 h 34"/>
                  <a:gd name="T12" fmla="*/ 3 w 43"/>
                  <a:gd name="T13" fmla="*/ 24 h 34"/>
                  <a:gd name="T14" fmla="*/ 1 w 43"/>
                  <a:gd name="T15" fmla="*/ 22 h 34"/>
                  <a:gd name="T16" fmla="*/ 3 w 43"/>
                  <a:gd name="T17" fmla="*/ 23 h 34"/>
                  <a:gd name="T18" fmla="*/ 6 w 43"/>
                  <a:gd name="T19" fmla="*/ 23 h 34"/>
                  <a:gd name="T20" fmla="*/ 3 w 43"/>
                  <a:gd name="T21" fmla="*/ 20 h 34"/>
                  <a:gd name="T22" fmla="*/ 6 w 43"/>
                  <a:gd name="T23" fmla="*/ 20 h 34"/>
                  <a:gd name="T24" fmla="*/ 2 w 43"/>
                  <a:gd name="T25" fmla="*/ 18 h 34"/>
                  <a:gd name="T26" fmla="*/ 6 w 43"/>
                  <a:gd name="T27" fmla="*/ 18 h 34"/>
                  <a:gd name="T28" fmla="*/ 3 w 43"/>
                  <a:gd name="T29" fmla="*/ 14 h 34"/>
                  <a:gd name="T30" fmla="*/ 0 w 43"/>
                  <a:gd name="T31" fmla="*/ 14 h 34"/>
                  <a:gd name="T32" fmla="*/ 3 w 43"/>
                  <a:gd name="T33" fmla="*/ 13 h 34"/>
                  <a:gd name="T34" fmla="*/ 6 w 43"/>
                  <a:gd name="T35" fmla="*/ 13 h 34"/>
                  <a:gd name="T36" fmla="*/ 2 w 43"/>
                  <a:gd name="T37" fmla="*/ 11 h 34"/>
                  <a:gd name="T38" fmla="*/ 6 w 43"/>
                  <a:gd name="T39" fmla="*/ 8 h 34"/>
                  <a:gd name="T40" fmla="*/ 3 w 43"/>
                  <a:gd name="T41" fmla="*/ 8 h 34"/>
                  <a:gd name="T42" fmla="*/ 6 w 43"/>
                  <a:gd name="T43" fmla="*/ 7 h 34"/>
                  <a:gd name="T44" fmla="*/ 6 w 43"/>
                  <a:gd name="T45" fmla="*/ 6 h 34"/>
                  <a:gd name="T46" fmla="*/ 4 w 43"/>
                  <a:gd name="T47" fmla="*/ 5 h 34"/>
                  <a:gd name="T48" fmla="*/ 8 w 43"/>
                  <a:gd name="T49" fmla="*/ 5 h 34"/>
                  <a:gd name="T50" fmla="*/ 12 w 43"/>
                  <a:gd name="T51" fmla="*/ 6 h 34"/>
                  <a:gd name="T52" fmla="*/ 9 w 43"/>
                  <a:gd name="T53" fmla="*/ 4 h 34"/>
                  <a:gd name="T54" fmla="*/ 8 w 43"/>
                  <a:gd name="T55" fmla="*/ 2 h 34"/>
                  <a:gd name="T56" fmla="*/ 12 w 43"/>
                  <a:gd name="T57" fmla="*/ 2 h 34"/>
                  <a:gd name="T58" fmla="*/ 13 w 43"/>
                  <a:gd name="T59" fmla="*/ 2 h 34"/>
                  <a:gd name="T60" fmla="*/ 13 w 43"/>
                  <a:gd name="T61" fmla="*/ 0 h 34"/>
                  <a:gd name="T62" fmla="*/ 15 w 43"/>
                  <a:gd name="T63" fmla="*/ 2 h 34"/>
                  <a:gd name="T64" fmla="*/ 15 w 43"/>
                  <a:gd name="T65" fmla="*/ 1 h 34"/>
                  <a:gd name="T66" fmla="*/ 18 w 43"/>
                  <a:gd name="T67" fmla="*/ 4 h 34"/>
                  <a:gd name="T68" fmla="*/ 22 w 43"/>
                  <a:gd name="T69" fmla="*/ 5 h 34"/>
                  <a:gd name="T70" fmla="*/ 21 w 43"/>
                  <a:gd name="T71" fmla="*/ 2 h 34"/>
                  <a:gd name="T72" fmla="*/ 24 w 43"/>
                  <a:gd name="T73" fmla="*/ 5 h 34"/>
                  <a:gd name="T74" fmla="*/ 24 w 43"/>
                  <a:gd name="T75" fmla="*/ 2 h 34"/>
                  <a:gd name="T76" fmla="*/ 26 w 43"/>
                  <a:gd name="T77" fmla="*/ 6 h 34"/>
                  <a:gd name="T78" fmla="*/ 28 w 43"/>
                  <a:gd name="T79" fmla="*/ 7 h 34"/>
                  <a:gd name="T80" fmla="*/ 27 w 43"/>
                  <a:gd name="T81" fmla="*/ 5 h 34"/>
                  <a:gd name="T82" fmla="*/ 32 w 43"/>
                  <a:gd name="T83" fmla="*/ 10 h 34"/>
                  <a:gd name="T84" fmla="*/ 33 w 43"/>
                  <a:gd name="T85" fmla="*/ 10 h 34"/>
                  <a:gd name="T86" fmla="*/ 34 w 43"/>
                  <a:gd name="T87" fmla="*/ 11 h 34"/>
                  <a:gd name="T88" fmla="*/ 34 w 43"/>
                  <a:gd name="T89" fmla="*/ 10 h 34"/>
                  <a:gd name="T90" fmla="*/ 37 w 43"/>
                  <a:gd name="T91" fmla="*/ 12 h 34"/>
                  <a:gd name="T92" fmla="*/ 38 w 43"/>
                  <a:gd name="T93" fmla="*/ 11 h 34"/>
                  <a:gd name="T94" fmla="*/ 39 w 43"/>
                  <a:gd name="T95" fmla="*/ 12 h 34"/>
                  <a:gd name="T96" fmla="*/ 40 w 43"/>
                  <a:gd name="T97" fmla="*/ 16 h 34"/>
                  <a:gd name="T98" fmla="*/ 40 w 43"/>
                  <a:gd name="T99" fmla="*/ 16 h 34"/>
                  <a:gd name="T100" fmla="*/ 42 w 43"/>
                  <a:gd name="T101" fmla="*/ 17 h 34"/>
                  <a:gd name="T102" fmla="*/ 40 w 43"/>
                  <a:gd name="T103" fmla="*/ 18 h 34"/>
                  <a:gd name="T104" fmla="*/ 43 w 43"/>
                  <a:gd name="T105" fmla="*/ 20 h 34"/>
                  <a:gd name="T106" fmla="*/ 43 w 43"/>
                  <a:gd name="T107" fmla="*/ 23 h 34"/>
                  <a:gd name="T108" fmla="*/ 43 w 43"/>
                  <a:gd name="T109" fmla="*/ 24 h 34"/>
                  <a:gd name="T110" fmla="*/ 42 w 43"/>
                  <a:gd name="T111" fmla="*/ 31 h 34"/>
                  <a:gd name="T112" fmla="*/ 33 w 43"/>
                  <a:gd name="T113" fmla="*/ 34 h 34"/>
                  <a:gd name="T114" fmla="*/ 13 w 43"/>
                  <a:gd name="T115" fmla="*/ 28 h 3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
                  <a:gd name="T175" fmla="*/ 0 h 34"/>
                  <a:gd name="T176" fmla="*/ 43 w 43"/>
                  <a:gd name="T177" fmla="*/ 34 h 3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 h="34">
                    <a:moveTo>
                      <a:pt x="13" y="28"/>
                    </a:moveTo>
                    <a:lnTo>
                      <a:pt x="6" y="30"/>
                    </a:lnTo>
                    <a:lnTo>
                      <a:pt x="3" y="29"/>
                    </a:lnTo>
                    <a:lnTo>
                      <a:pt x="7" y="26"/>
                    </a:lnTo>
                    <a:lnTo>
                      <a:pt x="2" y="28"/>
                    </a:lnTo>
                    <a:lnTo>
                      <a:pt x="6" y="25"/>
                    </a:lnTo>
                    <a:lnTo>
                      <a:pt x="3" y="24"/>
                    </a:lnTo>
                    <a:lnTo>
                      <a:pt x="1" y="22"/>
                    </a:lnTo>
                    <a:lnTo>
                      <a:pt x="3" y="23"/>
                    </a:lnTo>
                    <a:lnTo>
                      <a:pt x="6" y="23"/>
                    </a:lnTo>
                    <a:lnTo>
                      <a:pt x="3" y="20"/>
                    </a:lnTo>
                    <a:lnTo>
                      <a:pt x="6" y="20"/>
                    </a:lnTo>
                    <a:lnTo>
                      <a:pt x="2" y="18"/>
                    </a:lnTo>
                    <a:lnTo>
                      <a:pt x="6" y="18"/>
                    </a:lnTo>
                    <a:lnTo>
                      <a:pt x="3" y="14"/>
                    </a:lnTo>
                    <a:lnTo>
                      <a:pt x="0" y="14"/>
                    </a:lnTo>
                    <a:lnTo>
                      <a:pt x="3" y="13"/>
                    </a:lnTo>
                    <a:lnTo>
                      <a:pt x="6" y="13"/>
                    </a:lnTo>
                    <a:lnTo>
                      <a:pt x="2" y="11"/>
                    </a:lnTo>
                    <a:lnTo>
                      <a:pt x="6" y="8"/>
                    </a:lnTo>
                    <a:lnTo>
                      <a:pt x="3" y="8"/>
                    </a:lnTo>
                    <a:lnTo>
                      <a:pt x="6" y="7"/>
                    </a:lnTo>
                    <a:lnTo>
                      <a:pt x="6" y="6"/>
                    </a:lnTo>
                    <a:lnTo>
                      <a:pt x="4" y="5"/>
                    </a:lnTo>
                    <a:lnTo>
                      <a:pt x="8" y="5"/>
                    </a:lnTo>
                    <a:lnTo>
                      <a:pt x="12" y="6"/>
                    </a:lnTo>
                    <a:lnTo>
                      <a:pt x="9" y="4"/>
                    </a:lnTo>
                    <a:lnTo>
                      <a:pt x="8" y="2"/>
                    </a:lnTo>
                    <a:lnTo>
                      <a:pt x="12" y="2"/>
                    </a:lnTo>
                    <a:lnTo>
                      <a:pt x="13" y="2"/>
                    </a:lnTo>
                    <a:lnTo>
                      <a:pt x="13" y="0"/>
                    </a:lnTo>
                    <a:lnTo>
                      <a:pt x="15" y="2"/>
                    </a:lnTo>
                    <a:lnTo>
                      <a:pt x="15" y="1"/>
                    </a:lnTo>
                    <a:lnTo>
                      <a:pt x="18" y="4"/>
                    </a:lnTo>
                    <a:lnTo>
                      <a:pt x="22" y="5"/>
                    </a:lnTo>
                    <a:lnTo>
                      <a:pt x="21" y="2"/>
                    </a:lnTo>
                    <a:lnTo>
                      <a:pt x="24" y="5"/>
                    </a:lnTo>
                    <a:lnTo>
                      <a:pt x="24" y="2"/>
                    </a:lnTo>
                    <a:lnTo>
                      <a:pt x="26" y="6"/>
                    </a:lnTo>
                    <a:lnTo>
                      <a:pt x="28" y="7"/>
                    </a:lnTo>
                    <a:lnTo>
                      <a:pt x="27" y="5"/>
                    </a:lnTo>
                    <a:lnTo>
                      <a:pt x="32" y="10"/>
                    </a:lnTo>
                    <a:lnTo>
                      <a:pt x="33" y="10"/>
                    </a:lnTo>
                    <a:lnTo>
                      <a:pt x="34" y="11"/>
                    </a:lnTo>
                    <a:lnTo>
                      <a:pt x="34" y="10"/>
                    </a:lnTo>
                    <a:lnTo>
                      <a:pt x="37" y="12"/>
                    </a:lnTo>
                    <a:lnTo>
                      <a:pt x="38" y="11"/>
                    </a:lnTo>
                    <a:lnTo>
                      <a:pt x="39" y="12"/>
                    </a:lnTo>
                    <a:lnTo>
                      <a:pt x="40" y="16"/>
                    </a:lnTo>
                    <a:lnTo>
                      <a:pt x="42" y="17"/>
                    </a:lnTo>
                    <a:lnTo>
                      <a:pt x="40" y="18"/>
                    </a:lnTo>
                    <a:lnTo>
                      <a:pt x="43" y="20"/>
                    </a:lnTo>
                    <a:lnTo>
                      <a:pt x="43" y="23"/>
                    </a:lnTo>
                    <a:lnTo>
                      <a:pt x="43" y="24"/>
                    </a:lnTo>
                    <a:lnTo>
                      <a:pt x="42" y="31"/>
                    </a:lnTo>
                    <a:lnTo>
                      <a:pt x="33" y="34"/>
                    </a:lnTo>
                    <a:lnTo>
                      <a:pt x="13" y="28"/>
                    </a:lnTo>
                    <a:close/>
                  </a:path>
                </a:pathLst>
              </a:custGeom>
              <a:solidFill>
                <a:srgbClr val="FFFFE0"/>
              </a:solidFill>
              <a:ln w="9525">
                <a:noFill/>
                <a:round/>
                <a:headEnd/>
                <a:tailEnd/>
              </a:ln>
            </p:spPr>
            <p:txBody>
              <a:bodyPr/>
              <a:lstStyle/>
              <a:p>
                <a:endParaRPr lang="en-US"/>
              </a:p>
            </p:txBody>
          </p:sp>
          <p:sp>
            <p:nvSpPr>
              <p:cNvPr id="189632" name="Freeform 186"/>
              <p:cNvSpPr>
                <a:spLocks/>
              </p:cNvSpPr>
              <p:nvPr/>
            </p:nvSpPr>
            <p:spPr bwMode="auto">
              <a:xfrm>
                <a:off x="555" y="331"/>
                <a:ext cx="42" cy="12"/>
              </a:xfrm>
              <a:custGeom>
                <a:avLst/>
                <a:gdLst>
                  <a:gd name="T0" fmla="*/ 16 w 42"/>
                  <a:gd name="T1" fmla="*/ 1 h 12"/>
                  <a:gd name="T2" fmla="*/ 5 w 42"/>
                  <a:gd name="T3" fmla="*/ 0 h 12"/>
                  <a:gd name="T4" fmla="*/ 5 w 42"/>
                  <a:gd name="T5" fmla="*/ 0 h 12"/>
                  <a:gd name="T6" fmla="*/ 0 w 42"/>
                  <a:gd name="T7" fmla="*/ 0 h 12"/>
                  <a:gd name="T8" fmla="*/ 4 w 42"/>
                  <a:gd name="T9" fmla="*/ 1 h 12"/>
                  <a:gd name="T10" fmla="*/ 8 w 42"/>
                  <a:gd name="T11" fmla="*/ 3 h 12"/>
                  <a:gd name="T12" fmla="*/ 6 w 42"/>
                  <a:gd name="T13" fmla="*/ 4 h 12"/>
                  <a:gd name="T14" fmla="*/ 10 w 42"/>
                  <a:gd name="T15" fmla="*/ 4 h 12"/>
                  <a:gd name="T16" fmla="*/ 5 w 42"/>
                  <a:gd name="T17" fmla="*/ 7 h 12"/>
                  <a:gd name="T18" fmla="*/ 12 w 42"/>
                  <a:gd name="T19" fmla="*/ 7 h 12"/>
                  <a:gd name="T20" fmla="*/ 6 w 42"/>
                  <a:gd name="T21" fmla="*/ 9 h 12"/>
                  <a:gd name="T22" fmla="*/ 14 w 42"/>
                  <a:gd name="T23" fmla="*/ 10 h 12"/>
                  <a:gd name="T24" fmla="*/ 18 w 42"/>
                  <a:gd name="T25" fmla="*/ 10 h 12"/>
                  <a:gd name="T26" fmla="*/ 21 w 42"/>
                  <a:gd name="T27" fmla="*/ 10 h 12"/>
                  <a:gd name="T28" fmla="*/ 26 w 42"/>
                  <a:gd name="T29" fmla="*/ 10 h 12"/>
                  <a:gd name="T30" fmla="*/ 28 w 42"/>
                  <a:gd name="T31" fmla="*/ 10 h 12"/>
                  <a:gd name="T32" fmla="*/ 32 w 42"/>
                  <a:gd name="T33" fmla="*/ 12 h 12"/>
                  <a:gd name="T34" fmla="*/ 35 w 42"/>
                  <a:gd name="T35" fmla="*/ 12 h 12"/>
                  <a:gd name="T36" fmla="*/ 33 w 42"/>
                  <a:gd name="T37" fmla="*/ 9 h 12"/>
                  <a:gd name="T38" fmla="*/ 33 w 42"/>
                  <a:gd name="T39" fmla="*/ 7 h 12"/>
                  <a:gd name="T40" fmla="*/ 40 w 42"/>
                  <a:gd name="T41" fmla="*/ 8 h 12"/>
                  <a:gd name="T42" fmla="*/ 42 w 42"/>
                  <a:gd name="T43" fmla="*/ 7 h 12"/>
                  <a:gd name="T44" fmla="*/ 28 w 42"/>
                  <a:gd name="T45" fmla="*/ 4 h 12"/>
                  <a:gd name="T46" fmla="*/ 24 w 42"/>
                  <a:gd name="T47" fmla="*/ 2 h 12"/>
                  <a:gd name="T48" fmla="*/ 22 w 42"/>
                  <a:gd name="T49" fmla="*/ 3 h 12"/>
                  <a:gd name="T50" fmla="*/ 16 w 42"/>
                  <a:gd name="T51" fmla="*/ 1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2"/>
                  <a:gd name="T79" fmla="*/ 0 h 12"/>
                  <a:gd name="T80" fmla="*/ 42 w 42"/>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2" h="12">
                    <a:moveTo>
                      <a:pt x="16" y="1"/>
                    </a:moveTo>
                    <a:lnTo>
                      <a:pt x="5" y="0"/>
                    </a:lnTo>
                    <a:lnTo>
                      <a:pt x="0" y="0"/>
                    </a:lnTo>
                    <a:lnTo>
                      <a:pt x="4" y="1"/>
                    </a:lnTo>
                    <a:lnTo>
                      <a:pt x="8" y="3"/>
                    </a:lnTo>
                    <a:lnTo>
                      <a:pt x="6" y="4"/>
                    </a:lnTo>
                    <a:lnTo>
                      <a:pt x="10" y="4"/>
                    </a:lnTo>
                    <a:lnTo>
                      <a:pt x="5" y="7"/>
                    </a:lnTo>
                    <a:lnTo>
                      <a:pt x="12" y="7"/>
                    </a:lnTo>
                    <a:lnTo>
                      <a:pt x="6" y="9"/>
                    </a:lnTo>
                    <a:lnTo>
                      <a:pt x="14" y="10"/>
                    </a:lnTo>
                    <a:lnTo>
                      <a:pt x="18" y="10"/>
                    </a:lnTo>
                    <a:lnTo>
                      <a:pt x="21" y="10"/>
                    </a:lnTo>
                    <a:lnTo>
                      <a:pt x="26" y="10"/>
                    </a:lnTo>
                    <a:lnTo>
                      <a:pt x="28" y="10"/>
                    </a:lnTo>
                    <a:lnTo>
                      <a:pt x="32" y="12"/>
                    </a:lnTo>
                    <a:lnTo>
                      <a:pt x="35" y="12"/>
                    </a:lnTo>
                    <a:lnTo>
                      <a:pt x="33" y="9"/>
                    </a:lnTo>
                    <a:lnTo>
                      <a:pt x="33" y="7"/>
                    </a:lnTo>
                    <a:lnTo>
                      <a:pt x="40" y="8"/>
                    </a:lnTo>
                    <a:lnTo>
                      <a:pt x="42" y="7"/>
                    </a:lnTo>
                    <a:lnTo>
                      <a:pt x="28" y="4"/>
                    </a:lnTo>
                    <a:lnTo>
                      <a:pt x="24" y="2"/>
                    </a:lnTo>
                    <a:lnTo>
                      <a:pt x="22" y="3"/>
                    </a:lnTo>
                    <a:lnTo>
                      <a:pt x="16" y="1"/>
                    </a:lnTo>
                    <a:close/>
                  </a:path>
                </a:pathLst>
              </a:custGeom>
              <a:solidFill>
                <a:srgbClr val="C0C0C0"/>
              </a:solidFill>
              <a:ln w="9525">
                <a:noFill/>
                <a:round/>
                <a:headEnd/>
                <a:tailEnd/>
              </a:ln>
            </p:spPr>
            <p:txBody>
              <a:bodyPr/>
              <a:lstStyle/>
              <a:p>
                <a:endParaRPr lang="en-US"/>
              </a:p>
            </p:txBody>
          </p:sp>
          <p:sp>
            <p:nvSpPr>
              <p:cNvPr id="189633" name="Freeform 187"/>
              <p:cNvSpPr>
                <a:spLocks/>
              </p:cNvSpPr>
              <p:nvPr/>
            </p:nvSpPr>
            <p:spPr bwMode="auto">
              <a:xfrm>
                <a:off x="566" y="332"/>
                <a:ext cx="18" cy="6"/>
              </a:xfrm>
              <a:custGeom>
                <a:avLst/>
                <a:gdLst>
                  <a:gd name="T0" fmla="*/ 0 w 18"/>
                  <a:gd name="T1" fmla="*/ 0 h 6"/>
                  <a:gd name="T2" fmla="*/ 1 w 18"/>
                  <a:gd name="T3" fmla="*/ 1 h 6"/>
                  <a:gd name="T4" fmla="*/ 5 w 18"/>
                  <a:gd name="T5" fmla="*/ 1 h 6"/>
                  <a:gd name="T6" fmla="*/ 10 w 18"/>
                  <a:gd name="T7" fmla="*/ 3 h 6"/>
                  <a:gd name="T8" fmla="*/ 12 w 18"/>
                  <a:gd name="T9" fmla="*/ 2 h 6"/>
                  <a:gd name="T10" fmla="*/ 13 w 18"/>
                  <a:gd name="T11" fmla="*/ 3 h 6"/>
                  <a:gd name="T12" fmla="*/ 18 w 18"/>
                  <a:gd name="T13" fmla="*/ 6 h 6"/>
                  <a:gd name="T14" fmla="*/ 15 w 18"/>
                  <a:gd name="T15" fmla="*/ 5 h 6"/>
                  <a:gd name="T16" fmla="*/ 15 w 18"/>
                  <a:gd name="T17" fmla="*/ 6 h 6"/>
                  <a:gd name="T18" fmla="*/ 7 w 18"/>
                  <a:gd name="T19" fmla="*/ 6 h 6"/>
                  <a:gd name="T20" fmla="*/ 4 w 18"/>
                  <a:gd name="T21" fmla="*/ 3 h 6"/>
                  <a:gd name="T22" fmla="*/ 1 w 18"/>
                  <a:gd name="T23" fmla="*/ 2 h 6"/>
                  <a:gd name="T24" fmla="*/ 0 w 18"/>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6"/>
                  <a:gd name="T41" fmla="*/ 18 w 1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6">
                    <a:moveTo>
                      <a:pt x="0" y="0"/>
                    </a:moveTo>
                    <a:lnTo>
                      <a:pt x="1" y="1"/>
                    </a:lnTo>
                    <a:lnTo>
                      <a:pt x="5" y="1"/>
                    </a:lnTo>
                    <a:lnTo>
                      <a:pt x="10" y="3"/>
                    </a:lnTo>
                    <a:lnTo>
                      <a:pt x="12" y="2"/>
                    </a:lnTo>
                    <a:lnTo>
                      <a:pt x="13" y="3"/>
                    </a:lnTo>
                    <a:lnTo>
                      <a:pt x="18" y="6"/>
                    </a:lnTo>
                    <a:lnTo>
                      <a:pt x="15" y="5"/>
                    </a:lnTo>
                    <a:lnTo>
                      <a:pt x="15" y="6"/>
                    </a:lnTo>
                    <a:lnTo>
                      <a:pt x="7" y="6"/>
                    </a:lnTo>
                    <a:lnTo>
                      <a:pt x="4" y="3"/>
                    </a:lnTo>
                    <a:lnTo>
                      <a:pt x="1" y="2"/>
                    </a:lnTo>
                    <a:lnTo>
                      <a:pt x="0" y="0"/>
                    </a:lnTo>
                    <a:close/>
                  </a:path>
                </a:pathLst>
              </a:custGeom>
              <a:solidFill>
                <a:srgbClr val="808080"/>
              </a:solidFill>
              <a:ln w="9525">
                <a:noFill/>
                <a:round/>
                <a:headEnd/>
                <a:tailEnd/>
              </a:ln>
            </p:spPr>
            <p:txBody>
              <a:bodyPr/>
              <a:lstStyle/>
              <a:p>
                <a:endParaRPr lang="en-US"/>
              </a:p>
            </p:txBody>
          </p:sp>
          <p:sp>
            <p:nvSpPr>
              <p:cNvPr id="189634" name="Freeform 188"/>
              <p:cNvSpPr>
                <a:spLocks/>
              </p:cNvSpPr>
              <p:nvPr/>
            </p:nvSpPr>
            <p:spPr bwMode="auto">
              <a:xfrm>
                <a:off x="584" y="332"/>
                <a:ext cx="9" cy="3"/>
              </a:xfrm>
              <a:custGeom>
                <a:avLst/>
                <a:gdLst>
                  <a:gd name="T0" fmla="*/ 1 w 9"/>
                  <a:gd name="T1" fmla="*/ 2 h 3"/>
                  <a:gd name="T2" fmla="*/ 0 w 9"/>
                  <a:gd name="T3" fmla="*/ 1 h 3"/>
                  <a:gd name="T4" fmla="*/ 0 w 9"/>
                  <a:gd name="T5" fmla="*/ 0 h 3"/>
                  <a:gd name="T6" fmla="*/ 3 w 9"/>
                  <a:gd name="T7" fmla="*/ 1 h 3"/>
                  <a:gd name="T8" fmla="*/ 3 w 9"/>
                  <a:gd name="T9" fmla="*/ 0 h 3"/>
                  <a:gd name="T10" fmla="*/ 3 w 9"/>
                  <a:gd name="T11" fmla="*/ 1 h 3"/>
                  <a:gd name="T12" fmla="*/ 4 w 9"/>
                  <a:gd name="T13" fmla="*/ 2 h 3"/>
                  <a:gd name="T14" fmla="*/ 5 w 9"/>
                  <a:gd name="T15" fmla="*/ 2 h 3"/>
                  <a:gd name="T16" fmla="*/ 9 w 9"/>
                  <a:gd name="T17" fmla="*/ 2 h 3"/>
                  <a:gd name="T18" fmla="*/ 6 w 9"/>
                  <a:gd name="T19" fmla="*/ 3 h 3"/>
                  <a:gd name="T20" fmla="*/ 6 w 9"/>
                  <a:gd name="T21" fmla="*/ 3 h 3"/>
                  <a:gd name="T22" fmla="*/ 3 w 9"/>
                  <a:gd name="T23" fmla="*/ 2 h 3"/>
                  <a:gd name="T24" fmla="*/ 1 w 9"/>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1" y="2"/>
                    </a:moveTo>
                    <a:lnTo>
                      <a:pt x="0" y="1"/>
                    </a:lnTo>
                    <a:lnTo>
                      <a:pt x="0" y="0"/>
                    </a:lnTo>
                    <a:lnTo>
                      <a:pt x="3" y="1"/>
                    </a:lnTo>
                    <a:lnTo>
                      <a:pt x="3" y="0"/>
                    </a:lnTo>
                    <a:lnTo>
                      <a:pt x="3" y="1"/>
                    </a:lnTo>
                    <a:lnTo>
                      <a:pt x="4" y="2"/>
                    </a:lnTo>
                    <a:lnTo>
                      <a:pt x="5" y="2"/>
                    </a:lnTo>
                    <a:lnTo>
                      <a:pt x="9" y="2"/>
                    </a:lnTo>
                    <a:lnTo>
                      <a:pt x="6" y="3"/>
                    </a:lnTo>
                    <a:lnTo>
                      <a:pt x="3" y="2"/>
                    </a:lnTo>
                    <a:lnTo>
                      <a:pt x="1" y="2"/>
                    </a:lnTo>
                    <a:close/>
                  </a:path>
                </a:pathLst>
              </a:custGeom>
              <a:solidFill>
                <a:srgbClr val="404040"/>
              </a:solidFill>
              <a:ln w="9525">
                <a:noFill/>
                <a:round/>
                <a:headEnd/>
                <a:tailEnd/>
              </a:ln>
            </p:spPr>
            <p:txBody>
              <a:bodyPr/>
              <a:lstStyle/>
              <a:p>
                <a:endParaRPr lang="en-US"/>
              </a:p>
            </p:txBody>
          </p:sp>
          <p:sp>
            <p:nvSpPr>
              <p:cNvPr id="189635" name="Freeform 189"/>
              <p:cNvSpPr>
                <a:spLocks/>
              </p:cNvSpPr>
              <p:nvPr/>
            </p:nvSpPr>
            <p:spPr bwMode="auto">
              <a:xfrm>
                <a:off x="569" y="321"/>
                <a:ext cx="13" cy="7"/>
              </a:xfrm>
              <a:custGeom>
                <a:avLst/>
                <a:gdLst>
                  <a:gd name="T0" fmla="*/ 0 w 13"/>
                  <a:gd name="T1" fmla="*/ 0 h 7"/>
                  <a:gd name="T2" fmla="*/ 4 w 13"/>
                  <a:gd name="T3" fmla="*/ 6 h 7"/>
                  <a:gd name="T4" fmla="*/ 8 w 13"/>
                  <a:gd name="T5" fmla="*/ 7 h 7"/>
                  <a:gd name="T6" fmla="*/ 9 w 13"/>
                  <a:gd name="T7" fmla="*/ 5 h 7"/>
                  <a:gd name="T8" fmla="*/ 13 w 13"/>
                  <a:gd name="T9" fmla="*/ 7 h 7"/>
                  <a:gd name="T10" fmla="*/ 12 w 13"/>
                  <a:gd name="T11" fmla="*/ 5 h 7"/>
                  <a:gd name="T12" fmla="*/ 13 w 13"/>
                  <a:gd name="T13" fmla="*/ 4 h 7"/>
                  <a:gd name="T14" fmla="*/ 9 w 13"/>
                  <a:gd name="T15" fmla="*/ 4 h 7"/>
                  <a:gd name="T16" fmla="*/ 8 w 13"/>
                  <a:gd name="T17" fmla="*/ 1 h 7"/>
                  <a:gd name="T18" fmla="*/ 7 w 13"/>
                  <a:gd name="T19" fmla="*/ 4 h 7"/>
                  <a:gd name="T20" fmla="*/ 4 w 13"/>
                  <a:gd name="T21" fmla="*/ 1 h 7"/>
                  <a:gd name="T22" fmla="*/ 3 w 13"/>
                  <a:gd name="T23" fmla="*/ 4 h 7"/>
                  <a:gd name="T24" fmla="*/ 0 w 13"/>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7"/>
                  <a:gd name="T41" fmla="*/ 13 w 13"/>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7">
                    <a:moveTo>
                      <a:pt x="0" y="0"/>
                    </a:moveTo>
                    <a:lnTo>
                      <a:pt x="4" y="6"/>
                    </a:lnTo>
                    <a:lnTo>
                      <a:pt x="8" y="7"/>
                    </a:lnTo>
                    <a:lnTo>
                      <a:pt x="9" y="5"/>
                    </a:lnTo>
                    <a:lnTo>
                      <a:pt x="13" y="7"/>
                    </a:lnTo>
                    <a:lnTo>
                      <a:pt x="12" y="5"/>
                    </a:lnTo>
                    <a:lnTo>
                      <a:pt x="13" y="4"/>
                    </a:lnTo>
                    <a:lnTo>
                      <a:pt x="9" y="4"/>
                    </a:lnTo>
                    <a:lnTo>
                      <a:pt x="8" y="1"/>
                    </a:lnTo>
                    <a:lnTo>
                      <a:pt x="7" y="4"/>
                    </a:lnTo>
                    <a:lnTo>
                      <a:pt x="4" y="1"/>
                    </a:lnTo>
                    <a:lnTo>
                      <a:pt x="3" y="4"/>
                    </a:lnTo>
                    <a:lnTo>
                      <a:pt x="0" y="0"/>
                    </a:lnTo>
                    <a:close/>
                  </a:path>
                </a:pathLst>
              </a:custGeom>
              <a:solidFill>
                <a:srgbClr val="A0A0A0"/>
              </a:solidFill>
              <a:ln w="9525">
                <a:noFill/>
                <a:round/>
                <a:headEnd/>
                <a:tailEnd/>
              </a:ln>
            </p:spPr>
            <p:txBody>
              <a:bodyPr/>
              <a:lstStyle/>
              <a:p>
                <a:endParaRPr lang="en-US"/>
              </a:p>
            </p:txBody>
          </p:sp>
          <p:sp>
            <p:nvSpPr>
              <p:cNvPr id="189636" name="Freeform 190"/>
              <p:cNvSpPr>
                <a:spLocks/>
              </p:cNvSpPr>
              <p:nvPr/>
            </p:nvSpPr>
            <p:spPr bwMode="auto">
              <a:xfrm>
                <a:off x="577" y="314"/>
                <a:ext cx="18" cy="9"/>
              </a:xfrm>
              <a:custGeom>
                <a:avLst/>
                <a:gdLst>
                  <a:gd name="T0" fmla="*/ 0 w 18"/>
                  <a:gd name="T1" fmla="*/ 0 h 9"/>
                  <a:gd name="T2" fmla="*/ 5 w 18"/>
                  <a:gd name="T3" fmla="*/ 2 h 9"/>
                  <a:gd name="T4" fmla="*/ 11 w 18"/>
                  <a:gd name="T5" fmla="*/ 6 h 9"/>
                  <a:gd name="T6" fmla="*/ 12 w 18"/>
                  <a:gd name="T7" fmla="*/ 5 h 9"/>
                  <a:gd name="T8" fmla="*/ 14 w 18"/>
                  <a:gd name="T9" fmla="*/ 6 h 9"/>
                  <a:gd name="T10" fmla="*/ 17 w 18"/>
                  <a:gd name="T11" fmla="*/ 6 h 9"/>
                  <a:gd name="T12" fmla="*/ 18 w 18"/>
                  <a:gd name="T13" fmla="*/ 9 h 9"/>
                  <a:gd name="T14" fmla="*/ 14 w 18"/>
                  <a:gd name="T15" fmla="*/ 7 h 9"/>
                  <a:gd name="T16" fmla="*/ 13 w 18"/>
                  <a:gd name="T17" fmla="*/ 7 h 9"/>
                  <a:gd name="T18" fmla="*/ 7 w 18"/>
                  <a:gd name="T19" fmla="*/ 5 h 9"/>
                  <a:gd name="T20" fmla="*/ 6 w 18"/>
                  <a:gd name="T21" fmla="*/ 6 h 9"/>
                  <a:gd name="T22" fmla="*/ 2 w 18"/>
                  <a:gd name="T23" fmla="*/ 2 h 9"/>
                  <a:gd name="T24" fmla="*/ 0 w 18"/>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9"/>
                  <a:gd name="T41" fmla="*/ 18 w 18"/>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9">
                    <a:moveTo>
                      <a:pt x="0" y="0"/>
                    </a:moveTo>
                    <a:lnTo>
                      <a:pt x="5" y="2"/>
                    </a:lnTo>
                    <a:lnTo>
                      <a:pt x="11" y="6"/>
                    </a:lnTo>
                    <a:lnTo>
                      <a:pt x="12" y="5"/>
                    </a:lnTo>
                    <a:lnTo>
                      <a:pt x="14" y="6"/>
                    </a:lnTo>
                    <a:lnTo>
                      <a:pt x="17" y="6"/>
                    </a:lnTo>
                    <a:lnTo>
                      <a:pt x="18" y="9"/>
                    </a:lnTo>
                    <a:lnTo>
                      <a:pt x="14" y="7"/>
                    </a:lnTo>
                    <a:lnTo>
                      <a:pt x="13" y="7"/>
                    </a:lnTo>
                    <a:lnTo>
                      <a:pt x="7" y="5"/>
                    </a:lnTo>
                    <a:lnTo>
                      <a:pt x="6" y="6"/>
                    </a:lnTo>
                    <a:lnTo>
                      <a:pt x="2" y="2"/>
                    </a:lnTo>
                    <a:lnTo>
                      <a:pt x="0" y="0"/>
                    </a:lnTo>
                    <a:close/>
                  </a:path>
                </a:pathLst>
              </a:custGeom>
              <a:solidFill>
                <a:srgbClr val="C0C0C0"/>
              </a:solidFill>
              <a:ln w="9525">
                <a:noFill/>
                <a:round/>
                <a:headEnd/>
                <a:tailEnd/>
              </a:ln>
            </p:spPr>
            <p:txBody>
              <a:bodyPr/>
              <a:lstStyle/>
              <a:p>
                <a:endParaRPr lang="en-US"/>
              </a:p>
            </p:txBody>
          </p:sp>
          <p:sp>
            <p:nvSpPr>
              <p:cNvPr id="189637" name="Freeform 191"/>
              <p:cNvSpPr>
                <a:spLocks/>
              </p:cNvSpPr>
              <p:nvPr/>
            </p:nvSpPr>
            <p:spPr bwMode="auto">
              <a:xfrm>
                <a:off x="582" y="326"/>
                <a:ext cx="12" cy="8"/>
              </a:xfrm>
              <a:custGeom>
                <a:avLst/>
                <a:gdLst>
                  <a:gd name="T0" fmla="*/ 0 w 12"/>
                  <a:gd name="T1" fmla="*/ 1 h 8"/>
                  <a:gd name="T2" fmla="*/ 0 w 12"/>
                  <a:gd name="T3" fmla="*/ 1 h 8"/>
                  <a:gd name="T4" fmla="*/ 1 w 12"/>
                  <a:gd name="T5" fmla="*/ 0 h 8"/>
                  <a:gd name="T6" fmla="*/ 3 w 12"/>
                  <a:gd name="T7" fmla="*/ 2 h 8"/>
                  <a:gd name="T8" fmla="*/ 3 w 12"/>
                  <a:gd name="T9" fmla="*/ 1 h 8"/>
                  <a:gd name="T10" fmla="*/ 6 w 12"/>
                  <a:gd name="T11" fmla="*/ 2 h 8"/>
                  <a:gd name="T12" fmla="*/ 6 w 12"/>
                  <a:gd name="T13" fmla="*/ 1 h 8"/>
                  <a:gd name="T14" fmla="*/ 7 w 12"/>
                  <a:gd name="T15" fmla="*/ 2 h 8"/>
                  <a:gd name="T16" fmla="*/ 8 w 12"/>
                  <a:gd name="T17" fmla="*/ 2 h 8"/>
                  <a:gd name="T18" fmla="*/ 9 w 12"/>
                  <a:gd name="T19" fmla="*/ 2 h 8"/>
                  <a:gd name="T20" fmla="*/ 9 w 12"/>
                  <a:gd name="T21" fmla="*/ 1 h 8"/>
                  <a:gd name="T22" fmla="*/ 11 w 12"/>
                  <a:gd name="T23" fmla="*/ 3 h 8"/>
                  <a:gd name="T24" fmla="*/ 9 w 12"/>
                  <a:gd name="T25" fmla="*/ 3 h 8"/>
                  <a:gd name="T26" fmla="*/ 12 w 12"/>
                  <a:gd name="T27" fmla="*/ 6 h 8"/>
                  <a:gd name="T28" fmla="*/ 11 w 12"/>
                  <a:gd name="T29" fmla="*/ 6 h 8"/>
                  <a:gd name="T30" fmla="*/ 11 w 12"/>
                  <a:gd name="T31" fmla="*/ 7 h 8"/>
                  <a:gd name="T32" fmla="*/ 8 w 12"/>
                  <a:gd name="T33" fmla="*/ 8 h 8"/>
                  <a:gd name="T34" fmla="*/ 6 w 12"/>
                  <a:gd name="T35" fmla="*/ 7 h 8"/>
                  <a:gd name="T36" fmla="*/ 6 w 12"/>
                  <a:gd name="T37" fmla="*/ 6 h 8"/>
                  <a:gd name="T38" fmla="*/ 5 w 12"/>
                  <a:gd name="T39" fmla="*/ 6 h 8"/>
                  <a:gd name="T40" fmla="*/ 6 w 12"/>
                  <a:gd name="T41" fmla="*/ 3 h 8"/>
                  <a:gd name="T42" fmla="*/ 3 w 12"/>
                  <a:gd name="T43" fmla="*/ 5 h 8"/>
                  <a:gd name="T44" fmla="*/ 1 w 12"/>
                  <a:gd name="T45" fmla="*/ 5 h 8"/>
                  <a:gd name="T46" fmla="*/ 2 w 12"/>
                  <a:gd name="T47" fmla="*/ 3 h 8"/>
                  <a:gd name="T48" fmla="*/ 1 w 12"/>
                  <a:gd name="T49" fmla="*/ 2 h 8"/>
                  <a:gd name="T50" fmla="*/ 1 w 12"/>
                  <a:gd name="T51" fmla="*/ 3 h 8"/>
                  <a:gd name="T52" fmla="*/ 0 w 12"/>
                  <a:gd name="T53" fmla="*/ 1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8"/>
                  <a:gd name="T83" fmla="*/ 12 w 12"/>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8">
                    <a:moveTo>
                      <a:pt x="0" y="1"/>
                    </a:moveTo>
                    <a:lnTo>
                      <a:pt x="0" y="1"/>
                    </a:lnTo>
                    <a:lnTo>
                      <a:pt x="1" y="0"/>
                    </a:lnTo>
                    <a:lnTo>
                      <a:pt x="3" y="2"/>
                    </a:lnTo>
                    <a:lnTo>
                      <a:pt x="3" y="1"/>
                    </a:lnTo>
                    <a:lnTo>
                      <a:pt x="6" y="2"/>
                    </a:lnTo>
                    <a:lnTo>
                      <a:pt x="6" y="1"/>
                    </a:lnTo>
                    <a:lnTo>
                      <a:pt x="7" y="2"/>
                    </a:lnTo>
                    <a:lnTo>
                      <a:pt x="8" y="2"/>
                    </a:lnTo>
                    <a:lnTo>
                      <a:pt x="9" y="2"/>
                    </a:lnTo>
                    <a:lnTo>
                      <a:pt x="9" y="1"/>
                    </a:lnTo>
                    <a:lnTo>
                      <a:pt x="11" y="3"/>
                    </a:lnTo>
                    <a:lnTo>
                      <a:pt x="9" y="3"/>
                    </a:lnTo>
                    <a:lnTo>
                      <a:pt x="12" y="6"/>
                    </a:lnTo>
                    <a:lnTo>
                      <a:pt x="11" y="6"/>
                    </a:lnTo>
                    <a:lnTo>
                      <a:pt x="11" y="7"/>
                    </a:lnTo>
                    <a:lnTo>
                      <a:pt x="8" y="8"/>
                    </a:lnTo>
                    <a:lnTo>
                      <a:pt x="6" y="7"/>
                    </a:lnTo>
                    <a:lnTo>
                      <a:pt x="6" y="6"/>
                    </a:lnTo>
                    <a:lnTo>
                      <a:pt x="5" y="6"/>
                    </a:lnTo>
                    <a:lnTo>
                      <a:pt x="6" y="3"/>
                    </a:lnTo>
                    <a:lnTo>
                      <a:pt x="3" y="5"/>
                    </a:lnTo>
                    <a:lnTo>
                      <a:pt x="1" y="5"/>
                    </a:lnTo>
                    <a:lnTo>
                      <a:pt x="2" y="3"/>
                    </a:lnTo>
                    <a:lnTo>
                      <a:pt x="1" y="2"/>
                    </a:lnTo>
                    <a:lnTo>
                      <a:pt x="1" y="3"/>
                    </a:lnTo>
                    <a:lnTo>
                      <a:pt x="0" y="1"/>
                    </a:lnTo>
                    <a:close/>
                  </a:path>
                </a:pathLst>
              </a:custGeom>
              <a:solidFill>
                <a:srgbClr val="402000"/>
              </a:solidFill>
              <a:ln w="9525">
                <a:noFill/>
                <a:round/>
                <a:headEnd/>
                <a:tailEnd/>
              </a:ln>
            </p:spPr>
            <p:txBody>
              <a:bodyPr/>
              <a:lstStyle/>
              <a:p>
                <a:endParaRPr lang="en-US"/>
              </a:p>
            </p:txBody>
          </p:sp>
          <p:sp>
            <p:nvSpPr>
              <p:cNvPr id="189638" name="Freeform 192"/>
              <p:cNvSpPr>
                <a:spLocks/>
              </p:cNvSpPr>
              <p:nvPr/>
            </p:nvSpPr>
            <p:spPr bwMode="auto">
              <a:xfrm>
                <a:off x="590" y="329"/>
                <a:ext cx="4" cy="3"/>
              </a:xfrm>
              <a:custGeom>
                <a:avLst/>
                <a:gdLst>
                  <a:gd name="T0" fmla="*/ 1 w 4"/>
                  <a:gd name="T1" fmla="*/ 0 h 3"/>
                  <a:gd name="T2" fmla="*/ 0 w 4"/>
                  <a:gd name="T3" fmla="*/ 2 h 3"/>
                  <a:gd name="T4" fmla="*/ 0 w 4"/>
                  <a:gd name="T5" fmla="*/ 3 h 3"/>
                  <a:gd name="T6" fmla="*/ 1 w 4"/>
                  <a:gd name="T7" fmla="*/ 3 h 3"/>
                  <a:gd name="T8" fmla="*/ 3 w 4"/>
                  <a:gd name="T9" fmla="*/ 3 h 3"/>
                  <a:gd name="T10" fmla="*/ 4 w 4"/>
                  <a:gd name="T11" fmla="*/ 3 h 3"/>
                  <a:gd name="T12" fmla="*/ 4 w 4"/>
                  <a:gd name="T13" fmla="*/ 2 h 3"/>
                  <a:gd name="T14" fmla="*/ 3 w 4"/>
                  <a:gd name="T15" fmla="*/ 0 h 3"/>
                  <a:gd name="T16" fmla="*/ 1 w 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1" y="0"/>
                    </a:moveTo>
                    <a:lnTo>
                      <a:pt x="0" y="2"/>
                    </a:lnTo>
                    <a:lnTo>
                      <a:pt x="0" y="3"/>
                    </a:lnTo>
                    <a:lnTo>
                      <a:pt x="1" y="3"/>
                    </a:lnTo>
                    <a:lnTo>
                      <a:pt x="3" y="3"/>
                    </a:lnTo>
                    <a:lnTo>
                      <a:pt x="4" y="3"/>
                    </a:lnTo>
                    <a:lnTo>
                      <a:pt x="4" y="2"/>
                    </a:lnTo>
                    <a:lnTo>
                      <a:pt x="3" y="0"/>
                    </a:lnTo>
                    <a:lnTo>
                      <a:pt x="1" y="0"/>
                    </a:lnTo>
                    <a:close/>
                  </a:path>
                </a:pathLst>
              </a:custGeom>
              <a:solidFill>
                <a:srgbClr val="FFFFFF"/>
              </a:solidFill>
              <a:ln w="9525">
                <a:noFill/>
                <a:round/>
                <a:headEnd/>
                <a:tailEnd/>
              </a:ln>
            </p:spPr>
            <p:txBody>
              <a:bodyPr/>
              <a:lstStyle/>
              <a:p>
                <a:endParaRPr lang="en-US"/>
              </a:p>
            </p:txBody>
          </p:sp>
          <p:sp>
            <p:nvSpPr>
              <p:cNvPr id="189639" name="Freeform 193"/>
              <p:cNvSpPr>
                <a:spLocks/>
              </p:cNvSpPr>
              <p:nvPr/>
            </p:nvSpPr>
            <p:spPr bwMode="auto">
              <a:xfrm>
                <a:off x="591" y="331"/>
                <a:ext cx="3" cy="1"/>
              </a:xfrm>
              <a:custGeom>
                <a:avLst/>
                <a:gdLst>
                  <a:gd name="T0" fmla="*/ 2 w 3"/>
                  <a:gd name="T1" fmla="*/ 0 h 1"/>
                  <a:gd name="T2" fmla="*/ 0 w 3"/>
                  <a:gd name="T3" fmla="*/ 0 h 1"/>
                  <a:gd name="T4" fmla="*/ 0 w 3"/>
                  <a:gd name="T5" fmla="*/ 1 h 1"/>
                  <a:gd name="T6" fmla="*/ 2 w 3"/>
                  <a:gd name="T7" fmla="*/ 1 h 1"/>
                  <a:gd name="T8" fmla="*/ 2 w 3"/>
                  <a:gd name="T9" fmla="*/ 1 h 1"/>
                  <a:gd name="T10" fmla="*/ 3 w 3"/>
                  <a:gd name="T11" fmla="*/ 0 h 1"/>
                  <a:gd name="T12" fmla="*/ 3 w 3"/>
                  <a:gd name="T13" fmla="*/ 0 h 1"/>
                  <a:gd name="T14" fmla="*/ 2 w 3"/>
                  <a:gd name="T15" fmla="*/ 0 h 1"/>
                  <a:gd name="T16" fmla="*/ 2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2" y="0"/>
                    </a:moveTo>
                    <a:lnTo>
                      <a:pt x="0" y="0"/>
                    </a:lnTo>
                    <a:lnTo>
                      <a:pt x="0" y="1"/>
                    </a:lnTo>
                    <a:lnTo>
                      <a:pt x="2" y="1"/>
                    </a:lnTo>
                    <a:lnTo>
                      <a:pt x="3" y="0"/>
                    </a:lnTo>
                    <a:lnTo>
                      <a:pt x="2" y="0"/>
                    </a:lnTo>
                    <a:close/>
                  </a:path>
                </a:pathLst>
              </a:custGeom>
              <a:solidFill>
                <a:srgbClr val="000000"/>
              </a:solidFill>
              <a:ln w="9525">
                <a:noFill/>
                <a:round/>
                <a:headEnd/>
                <a:tailEnd/>
              </a:ln>
            </p:spPr>
            <p:txBody>
              <a:bodyPr/>
              <a:lstStyle/>
              <a:p>
                <a:endParaRPr lang="en-US"/>
              </a:p>
            </p:txBody>
          </p:sp>
        </p:grpSp>
        <p:grpSp>
          <p:nvGrpSpPr>
            <p:cNvPr id="189626" name="Group 194"/>
            <p:cNvGrpSpPr>
              <a:grpSpLocks/>
            </p:cNvGrpSpPr>
            <p:nvPr/>
          </p:nvGrpSpPr>
          <p:grpSpPr bwMode="auto">
            <a:xfrm>
              <a:off x="590" y="333"/>
              <a:ext cx="19" cy="14"/>
              <a:chOff x="590" y="333"/>
              <a:chExt cx="19" cy="14"/>
            </a:xfrm>
          </p:grpSpPr>
          <p:sp>
            <p:nvSpPr>
              <p:cNvPr id="189627" name="Freeform 195"/>
              <p:cNvSpPr>
                <a:spLocks/>
              </p:cNvSpPr>
              <p:nvPr/>
            </p:nvSpPr>
            <p:spPr bwMode="auto">
              <a:xfrm>
                <a:off x="590" y="333"/>
                <a:ext cx="19" cy="14"/>
              </a:xfrm>
              <a:custGeom>
                <a:avLst/>
                <a:gdLst>
                  <a:gd name="T0" fmla="*/ 0 w 19"/>
                  <a:gd name="T1" fmla="*/ 10 h 14"/>
                  <a:gd name="T2" fmla="*/ 3 w 19"/>
                  <a:gd name="T3" fmla="*/ 10 h 14"/>
                  <a:gd name="T4" fmla="*/ 0 w 19"/>
                  <a:gd name="T5" fmla="*/ 7 h 14"/>
                  <a:gd name="T6" fmla="*/ 0 w 19"/>
                  <a:gd name="T7" fmla="*/ 5 h 14"/>
                  <a:gd name="T8" fmla="*/ 3 w 19"/>
                  <a:gd name="T9" fmla="*/ 6 h 14"/>
                  <a:gd name="T10" fmla="*/ 7 w 19"/>
                  <a:gd name="T11" fmla="*/ 7 h 14"/>
                  <a:gd name="T12" fmla="*/ 9 w 19"/>
                  <a:gd name="T13" fmla="*/ 6 h 14"/>
                  <a:gd name="T14" fmla="*/ 7 w 19"/>
                  <a:gd name="T15" fmla="*/ 4 h 14"/>
                  <a:gd name="T16" fmla="*/ 7 w 19"/>
                  <a:gd name="T17" fmla="*/ 2 h 14"/>
                  <a:gd name="T18" fmla="*/ 9 w 19"/>
                  <a:gd name="T19" fmla="*/ 1 h 14"/>
                  <a:gd name="T20" fmla="*/ 10 w 19"/>
                  <a:gd name="T21" fmla="*/ 0 h 14"/>
                  <a:gd name="T22" fmla="*/ 11 w 19"/>
                  <a:gd name="T23" fmla="*/ 0 h 14"/>
                  <a:gd name="T24" fmla="*/ 13 w 19"/>
                  <a:gd name="T25" fmla="*/ 2 h 14"/>
                  <a:gd name="T26" fmla="*/ 16 w 19"/>
                  <a:gd name="T27" fmla="*/ 6 h 14"/>
                  <a:gd name="T28" fmla="*/ 18 w 19"/>
                  <a:gd name="T29" fmla="*/ 7 h 14"/>
                  <a:gd name="T30" fmla="*/ 19 w 19"/>
                  <a:gd name="T31" fmla="*/ 10 h 14"/>
                  <a:gd name="T32" fmla="*/ 18 w 19"/>
                  <a:gd name="T33" fmla="*/ 12 h 14"/>
                  <a:gd name="T34" fmla="*/ 15 w 19"/>
                  <a:gd name="T35" fmla="*/ 14 h 14"/>
                  <a:gd name="T36" fmla="*/ 16 w 19"/>
                  <a:gd name="T37" fmla="*/ 12 h 14"/>
                  <a:gd name="T38" fmla="*/ 15 w 19"/>
                  <a:gd name="T39" fmla="*/ 12 h 14"/>
                  <a:gd name="T40" fmla="*/ 12 w 19"/>
                  <a:gd name="T41" fmla="*/ 12 h 14"/>
                  <a:gd name="T42" fmla="*/ 11 w 19"/>
                  <a:gd name="T43" fmla="*/ 11 h 14"/>
                  <a:gd name="T44" fmla="*/ 6 w 19"/>
                  <a:gd name="T45" fmla="*/ 10 h 14"/>
                  <a:gd name="T46" fmla="*/ 12 w 19"/>
                  <a:gd name="T47" fmla="*/ 13 h 14"/>
                  <a:gd name="T48" fmla="*/ 13 w 19"/>
                  <a:gd name="T49" fmla="*/ 14 h 14"/>
                  <a:gd name="T50" fmla="*/ 11 w 19"/>
                  <a:gd name="T51" fmla="*/ 14 h 14"/>
                  <a:gd name="T52" fmla="*/ 9 w 19"/>
                  <a:gd name="T53" fmla="*/ 14 h 14"/>
                  <a:gd name="T54" fmla="*/ 5 w 19"/>
                  <a:gd name="T55" fmla="*/ 12 h 14"/>
                  <a:gd name="T56" fmla="*/ 0 w 19"/>
                  <a:gd name="T57" fmla="*/ 1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
                  <a:gd name="T88" fmla="*/ 0 h 14"/>
                  <a:gd name="T89" fmla="*/ 19 w 19"/>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 h="14">
                    <a:moveTo>
                      <a:pt x="0" y="10"/>
                    </a:moveTo>
                    <a:lnTo>
                      <a:pt x="3" y="10"/>
                    </a:lnTo>
                    <a:lnTo>
                      <a:pt x="0" y="7"/>
                    </a:lnTo>
                    <a:lnTo>
                      <a:pt x="0" y="5"/>
                    </a:lnTo>
                    <a:lnTo>
                      <a:pt x="3" y="6"/>
                    </a:lnTo>
                    <a:lnTo>
                      <a:pt x="7" y="7"/>
                    </a:lnTo>
                    <a:lnTo>
                      <a:pt x="9" y="6"/>
                    </a:lnTo>
                    <a:lnTo>
                      <a:pt x="7" y="4"/>
                    </a:lnTo>
                    <a:lnTo>
                      <a:pt x="7" y="2"/>
                    </a:lnTo>
                    <a:lnTo>
                      <a:pt x="9" y="1"/>
                    </a:lnTo>
                    <a:lnTo>
                      <a:pt x="10" y="0"/>
                    </a:lnTo>
                    <a:lnTo>
                      <a:pt x="11" y="0"/>
                    </a:lnTo>
                    <a:lnTo>
                      <a:pt x="13" y="2"/>
                    </a:lnTo>
                    <a:lnTo>
                      <a:pt x="16" y="6"/>
                    </a:lnTo>
                    <a:lnTo>
                      <a:pt x="18" y="7"/>
                    </a:lnTo>
                    <a:lnTo>
                      <a:pt x="19" y="10"/>
                    </a:lnTo>
                    <a:lnTo>
                      <a:pt x="18" y="12"/>
                    </a:lnTo>
                    <a:lnTo>
                      <a:pt x="15" y="14"/>
                    </a:lnTo>
                    <a:lnTo>
                      <a:pt x="16" y="12"/>
                    </a:lnTo>
                    <a:lnTo>
                      <a:pt x="15" y="12"/>
                    </a:lnTo>
                    <a:lnTo>
                      <a:pt x="12" y="12"/>
                    </a:lnTo>
                    <a:lnTo>
                      <a:pt x="11" y="11"/>
                    </a:lnTo>
                    <a:lnTo>
                      <a:pt x="6" y="10"/>
                    </a:lnTo>
                    <a:lnTo>
                      <a:pt x="12" y="13"/>
                    </a:lnTo>
                    <a:lnTo>
                      <a:pt x="13" y="14"/>
                    </a:lnTo>
                    <a:lnTo>
                      <a:pt x="11" y="14"/>
                    </a:lnTo>
                    <a:lnTo>
                      <a:pt x="9" y="14"/>
                    </a:lnTo>
                    <a:lnTo>
                      <a:pt x="5" y="12"/>
                    </a:lnTo>
                    <a:lnTo>
                      <a:pt x="0" y="10"/>
                    </a:lnTo>
                    <a:close/>
                  </a:path>
                </a:pathLst>
              </a:custGeom>
              <a:solidFill>
                <a:srgbClr val="C04000"/>
              </a:solidFill>
              <a:ln w="9525">
                <a:noFill/>
                <a:round/>
                <a:headEnd/>
                <a:tailEnd/>
              </a:ln>
            </p:spPr>
            <p:txBody>
              <a:bodyPr/>
              <a:lstStyle/>
              <a:p>
                <a:endParaRPr lang="en-US"/>
              </a:p>
            </p:txBody>
          </p:sp>
          <p:sp>
            <p:nvSpPr>
              <p:cNvPr id="189628" name="Freeform 196"/>
              <p:cNvSpPr>
                <a:spLocks/>
              </p:cNvSpPr>
              <p:nvPr/>
            </p:nvSpPr>
            <p:spPr bwMode="auto">
              <a:xfrm>
                <a:off x="591" y="340"/>
                <a:ext cx="11" cy="6"/>
              </a:xfrm>
              <a:custGeom>
                <a:avLst/>
                <a:gdLst>
                  <a:gd name="T0" fmla="*/ 0 w 11"/>
                  <a:gd name="T1" fmla="*/ 0 h 6"/>
                  <a:gd name="T2" fmla="*/ 0 w 11"/>
                  <a:gd name="T3" fmla="*/ 1 h 6"/>
                  <a:gd name="T4" fmla="*/ 2 w 11"/>
                  <a:gd name="T5" fmla="*/ 3 h 6"/>
                  <a:gd name="T6" fmla="*/ 3 w 11"/>
                  <a:gd name="T7" fmla="*/ 4 h 6"/>
                  <a:gd name="T8" fmla="*/ 4 w 11"/>
                  <a:gd name="T9" fmla="*/ 4 h 6"/>
                  <a:gd name="T10" fmla="*/ 6 w 11"/>
                  <a:gd name="T11" fmla="*/ 5 h 6"/>
                  <a:gd name="T12" fmla="*/ 9 w 11"/>
                  <a:gd name="T13" fmla="*/ 6 h 6"/>
                  <a:gd name="T14" fmla="*/ 11 w 11"/>
                  <a:gd name="T15" fmla="*/ 6 h 6"/>
                  <a:gd name="T16" fmla="*/ 9 w 11"/>
                  <a:gd name="T17" fmla="*/ 5 h 6"/>
                  <a:gd name="T18" fmla="*/ 6 w 11"/>
                  <a:gd name="T19" fmla="*/ 4 h 6"/>
                  <a:gd name="T20" fmla="*/ 4 w 11"/>
                  <a:gd name="T21" fmla="*/ 1 h 6"/>
                  <a:gd name="T22" fmla="*/ 0 w 11"/>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0"/>
                    </a:moveTo>
                    <a:lnTo>
                      <a:pt x="0" y="1"/>
                    </a:lnTo>
                    <a:lnTo>
                      <a:pt x="2" y="3"/>
                    </a:lnTo>
                    <a:lnTo>
                      <a:pt x="3" y="4"/>
                    </a:lnTo>
                    <a:lnTo>
                      <a:pt x="4" y="4"/>
                    </a:lnTo>
                    <a:lnTo>
                      <a:pt x="6" y="5"/>
                    </a:lnTo>
                    <a:lnTo>
                      <a:pt x="9" y="6"/>
                    </a:lnTo>
                    <a:lnTo>
                      <a:pt x="11" y="6"/>
                    </a:lnTo>
                    <a:lnTo>
                      <a:pt x="9" y="5"/>
                    </a:lnTo>
                    <a:lnTo>
                      <a:pt x="6" y="4"/>
                    </a:lnTo>
                    <a:lnTo>
                      <a:pt x="4" y="1"/>
                    </a:lnTo>
                    <a:lnTo>
                      <a:pt x="0" y="0"/>
                    </a:lnTo>
                    <a:close/>
                  </a:path>
                </a:pathLst>
              </a:custGeom>
              <a:solidFill>
                <a:srgbClr val="FF0000"/>
              </a:solidFill>
              <a:ln w="9525">
                <a:noFill/>
                <a:round/>
                <a:headEnd/>
                <a:tailEnd/>
              </a:ln>
            </p:spPr>
            <p:txBody>
              <a:bodyPr/>
              <a:lstStyle/>
              <a:p>
                <a:endParaRPr lang="en-US"/>
              </a:p>
            </p:txBody>
          </p:sp>
        </p:grpSp>
      </p:grpSp>
      <p:grpSp>
        <p:nvGrpSpPr>
          <p:cNvPr id="189485" name="Group 197"/>
          <p:cNvGrpSpPr>
            <a:grpSpLocks/>
          </p:cNvGrpSpPr>
          <p:nvPr/>
        </p:nvGrpSpPr>
        <p:grpSpPr bwMode="auto">
          <a:xfrm flipH="1">
            <a:off x="3505200" y="5064125"/>
            <a:ext cx="762000" cy="381000"/>
            <a:chOff x="429" y="165"/>
            <a:chExt cx="289" cy="218"/>
          </a:xfrm>
        </p:grpSpPr>
        <p:grpSp>
          <p:nvGrpSpPr>
            <p:cNvPr id="189565" name="Group 198"/>
            <p:cNvGrpSpPr>
              <a:grpSpLocks/>
            </p:cNvGrpSpPr>
            <p:nvPr/>
          </p:nvGrpSpPr>
          <p:grpSpPr bwMode="auto">
            <a:xfrm>
              <a:off x="429" y="165"/>
              <a:ext cx="289" cy="218"/>
              <a:chOff x="429" y="165"/>
              <a:chExt cx="289" cy="218"/>
            </a:xfrm>
          </p:grpSpPr>
          <p:grpSp>
            <p:nvGrpSpPr>
              <p:cNvPr id="189582" name="Group 199"/>
              <p:cNvGrpSpPr>
                <a:grpSpLocks/>
              </p:cNvGrpSpPr>
              <p:nvPr/>
            </p:nvGrpSpPr>
            <p:grpSpPr bwMode="auto">
              <a:xfrm>
                <a:off x="429" y="165"/>
                <a:ext cx="289" cy="218"/>
                <a:chOff x="429" y="165"/>
                <a:chExt cx="289" cy="218"/>
              </a:xfrm>
            </p:grpSpPr>
            <p:grpSp>
              <p:nvGrpSpPr>
                <p:cNvPr id="189589" name="Group 200"/>
                <p:cNvGrpSpPr>
                  <a:grpSpLocks/>
                </p:cNvGrpSpPr>
                <p:nvPr/>
              </p:nvGrpSpPr>
              <p:grpSpPr bwMode="auto">
                <a:xfrm>
                  <a:off x="614" y="361"/>
                  <a:ext cx="30" cy="20"/>
                  <a:chOff x="614" y="361"/>
                  <a:chExt cx="30" cy="20"/>
                </a:xfrm>
              </p:grpSpPr>
              <p:sp>
                <p:nvSpPr>
                  <p:cNvPr id="189618" name="Freeform 201"/>
                  <p:cNvSpPr>
                    <a:spLocks/>
                  </p:cNvSpPr>
                  <p:nvPr/>
                </p:nvSpPr>
                <p:spPr bwMode="auto">
                  <a:xfrm>
                    <a:off x="614" y="361"/>
                    <a:ext cx="28" cy="18"/>
                  </a:xfrm>
                  <a:custGeom>
                    <a:avLst/>
                    <a:gdLst>
                      <a:gd name="T0" fmla="*/ 0 w 28"/>
                      <a:gd name="T1" fmla="*/ 0 h 18"/>
                      <a:gd name="T2" fmla="*/ 0 w 28"/>
                      <a:gd name="T3" fmla="*/ 3 h 18"/>
                      <a:gd name="T4" fmla="*/ 1 w 28"/>
                      <a:gd name="T5" fmla="*/ 4 h 18"/>
                      <a:gd name="T6" fmla="*/ 4 w 28"/>
                      <a:gd name="T7" fmla="*/ 7 h 18"/>
                      <a:gd name="T8" fmla="*/ 6 w 28"/>
                      <a:gd name="T9" fmla="*/ 9 h 18"/>
                      <a:gd name="T10" fmla="*/ 9 w 28"/>
                      <a:gd name="T11" fmla="*/ 13 h 18"/>
                      <a:gd name="T12" fmla="*/ 9 w 28"/>
                      <a:gd name="T13" fmla="*/ 14 h 18"/>
                      <a:gd name="T14" fmla="*/ 7 w 28"/>
                      <a:gd name="T15" fmla="*/ 15 h 18"/>
                      <a:gd name="T16" fmla="*/ 6 w 28"/>
                      <a:gd name="T17" fmla="*/ 16 h 18"/>
                      <a:gd name="T18" fmla="*/ 6 w 28"/>
                      <a:gd name="T19" fmla="*/ 18 h 18"/>
                      <a:gd name="T20" fmla="*/ 7 w 28"/>
                      <a:gd name="T21" fmla="*/ 18 h 18"/>
                      <a:gd name="T22" fmla="*/ 10 w 28"/>
                      <a:gd name="T23" fmla="*/ 16 h 18"/>
                      <a:gd name="T24" fmla="*/ 10 w 28"/>
                      <a:gd name="T25" fmla="*/ 15 h 18"/>
                      <a:gd name="T26" fmla="*/ 10 w 28"/>
                      <a:gd name="T27" fmla="*/ 14 h 18"/>
                      <a:gd name="T28" fmla="*/ 12 w 28"/>
                      <a:gd name="T29" fmla="*/ 14 h 18"/>
                      <a:gd name="T30" fmla="*/ 15 w 28"/>
                      <a:gd name="T31" fmla="*/ 14 h 18"/>
                      <a:gd name="T32" fmla="*/ 18 w 28"/>
                      <a:gd name="T33" fmla="*/ 14 h 18"/>
                      <a:gd name="T34" fmla="*/ 20 w 28"/>
                      <a:gd name="T35" fmla="*/ 14 h 18"/>
                      <a:gd name="T36" fmla="*/ 21 w 28"/>
                      <a:gd name="T37" fmla="*/ 14 h 18"/>
                      <a:gd name="T38" fmla="*/ 21 w 28"/>
                      <a:gd name="T39" fmla="*/ 13 h 18"/>
                      <a:gd name="T40" fmla="*/ 21 w 28"/>
                      <a:gd name="T41" fmla="*/ 12 h 18"/>
                      <a:gd name="T42" fmla="*/ 20 w 28"/>
                      <a:gd name="T43" fmla="*/ 12 h 18"/>
                      <a:gd name="T44" fmla="*/ 18 w 28"/>
                      <a:gd name="T45" fmla="*/ 12 h 18"/>
                      <a:gd name="T46" fmla="*/ 17 w 28"/>
                      <a:gd name="T47" fmla="*/ 12 h 18"/>
                      <a:gd name="T48" fmla="*/ 21 w 28"/>
                      <a:gd name="T49" fmla="*/ 12 h 18"/>
                      <a:gd name="T50" fmla="*/ 22 w 28"/>
                      <a:gd name="T51" fmla="*/ 10 h 18"/>
                      <a:gd name="T52" fmla="*/ 24 w 28"/>
                      <a:gd name="T53" fmla="*/ 10 h 18"/>
                      <a:gd name="T54" fmla="*/ 27 w 28"/>
                      <a:gd name="T55" fmla="*/ 10 h 18"/>
                      <a:gd name="T56" fmla="*/ 28 w 28"/>
                      <a:gd name="T57" fmla="*/ 9 h 18"/>
                      <a:gd name="T58" fmla="*/ 28 w 28"/>
                      <a:gd name="T59" fmla="*/ 8 h 18"/>
                      <a:gd name="T60" fmla="*/ 27 w 28"/>
                      <a:gd name="T61" fmla="*/ 9 h 18"/>
                      <a:gd name="T62" fmla="*/ 24 w 28"/>
                      <a:gd name="T63" fmla="*/ 9 h 18"/>
                      <a:gd name="T64" fmla="*/ 26 w 28"/>
                      <a:gd name="T65" fmla="*/ 9 h 18"/>
                      <a:gd name="T66" fmla="*/ 27 w 28"/>
                      <a:gd name="T67" fmla="*/ 8 h 18"/>
                      <a:gd name="T68" fmla="*/ 28 w 28"/>
                      <a:gd name="T69" fmla="*/ 8 h 18"/>
                      <a:gd name="T70" fmla="*/ 27 w 28"/>
                      <a:gd name="T71" fmla="*/ 6 h 18"/>
                      <a:gd name="T72" fmla="*/ 26 w 28"/>
                      <a:gd name="T73" fmla="*/ 7 h 18"/>
                      <a:gd name="T74" fmla="*/ 26 w 28"/>
                      <a:gd name="T75" fmla="*/ 8 h 18"/>
                      <a:gd name="T76" fmla="*/ 24 w 28"/>
                      <a:gd name="T77" fmla="*/ 8 h 18"/>
                      <a:gd name="T78" fmla="*/ 22 w 28"/>
                      <a:gd name="T79" fmla="*/ 8 h 18"/>
                      <a:gd name="T80" fmla="*/ 21 w 28"/>
                      <a:gd name="T81" fmla="*/ 9 h 18"/>
                      <a:gd name="T82" fmla="*/ 18 w 28"/>
                      <a:gd name="T83" fmla="*/ 8 h 18"/>
                      <a:gd name="T84" fmla="*/ 17 w 28"/>
                      <a:gd name="T85" fmla="*/ 8 h 18"/>
                      <a:gd name="T86" fmla="*/ 15 w 28"/>
                      <a:gd name="T87" fmla="*/ 8 h 18"/>
                      <a:gd name="T88" fmla="*/ 12 w 28"/>
                      <a:gd name="T89" fmla="*/ 8 h 18"/>
                      <a:gd name="T90" fmla="*/ 11 w 28"/>
                      <a:gd name="T91" fmla="*/ 6 h 18"/>
                      <a:gd name="T92" fmla="*/ 9 w 28"/>
                      <a:gd name="T93" fmla="*/ 4 h 18"/>
                      <a:gd name="T94" fmla="*/ 4 w 28"/>
                      <a:gd name="T95" fmla="*/ 1 h 18"/>
                      <a:gd name="T96" fmla="*/ 0 w 28"/>
                      <a:gd name="T97" fmla="*/ 0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0"/>
                        </a:moveTo>
                        <a:lnTo>
                          <a:pt x="0" y="3"/>
                        </a:lnTo>
                        <a:lnTo>
                          <a:pt x="1" y="4"/>
                        </a:lnTo>
                        <a:lnTo>
                          <a:pt x="4" y="7"/>
                        </a:lnTo>
                        <a:lnTo>
                          <a:pt x="6" y="9"/>
                        </a:lnTo>
                        <a:lnTo>
                          <a:pt x="9" y="13"/>
                        </a:lnTo>
                        <a:lnTo>
                          <a:pt x="9" y="14"/>
                        </a:lnTo>
                        <a:lnTo>
                          <a:pt x="7" y="15"/>
                        </a:lnTo>
                        <a:lnTo>
                          <a:pt x="6" y="16"/>
                        </a:lnTo>
                        <a:lnTo>
                          <a:pt x="6" y="18"/>
                        </a:lnTo>
                        <a:lnTo>
                          <a:pt x="7" y="18"/>
                        </a:lnTo>
                        <a:lnTo>
                          <a:pt x="10" y="16"/>
                        </a:lnTo>
                        <a:lnTo>
                          <a:pt x="10" y="15"/>
                        </a:lnTo>
                        <a:lnTo>
                          <a:pt x="10" y="14"/>
                        </a:lnTo>
                        <a:lnTo>
                          <a:pt x="12" y="14"/>
                        </a:lnTo>
                        <a:lnTo>
                          <a:pt x="15" y="14"/>
                        </a:lnTo>
                        <a:lnTo>
                          <a:pt x="18" y="14"/>
                        </a:lnTo>
                        <a:lnTo>
                          <a:pt x="20" y="14"/>
                        </a:lnTo>
                        <a:lnTo>
                          <a:pt x="21" y="14"/>
                        </a:lnTo>
                        <a:lnTo>
                          <a:pt x="21" y="13"/>
                        </a:lnTo>
                        <a:lnTo>
                          <a:pt x="21" y="12"/>
                        </a:lnTo>
                        <a:lnTo>
                          <a:pt x="20" y="12"/>
                        </a:lnTo>
                        <a:lnTo>
                          <a:pt x="18" y="12"/>
                        </a:lnTo>
                        <a:lnTo>
                          <a:pt x="17" y="12"/>
                        </a:lnTo>
                        <a:lnTo>
                          <a:pt x="21" y="12"/>
                        </a:lnTo>
                        <a:lnTo>
                          <a:pt x="22" y="10"/>
                        </a:lnTo>
                        <a:lnTo>
                          <a:pt x="24" y="10"/>
                        </a:lnTo>
                        <a:lnTo>
                          <a:pt x="27" y="10"/>
                        </a:lnTo>
                        <a:lnTo>
                          <a:pt x="28" y="9"/>
                        </a:lnTo>
                        <a:lnTo>
                          <a:pt x="28" y="8"/>
                        </a:lnTo>
                        <a:lnTo>
                          <a:pt x="27" y="9"/>
                        </a:lnTo>
                        <a:lnTo>
                          <a:pt x="24" y="9"/>
                        </a:lnTo>
                        <a:lnTo>
                          <a:pt x="26" y="9"/>
                        </a:lnTo>
                        <a:lnTo>
                          <a:pt x="27" y="8"/>
                        </a:lnTo>
                        <a:lnTo>
                          <a:pt x="28" y="8"/>
                        </a:lnTo>
                        <a:lnTo>
                          <a:pt x="27" y="6"/>
                        </a:lnTo>
                        <a:lnTo>
                          <a:pt x="26" y="7"/>
                        </a:lnTo>
                        <a:lnTo>
                          <a:pt x="26" y="8"/>
                        </a:lnTo>
                        <a:lnTo>
                          <a:pt x="24" y="8"/>
                        </a:lnTo>
                        <a:lnTo>
                          <a:pt x="22" y="8"/>
                        </a:lnTo>
                        <a:lnTo>
                          <a:pt x="21" y="9"/>
                        </a:lnTo>
                        <a:lnTo>
                          <a:pt x="18" y="8"/>
                        </a:lnTo>
                        <a:lnTo>
                          <a:pt x="17" y="8"/>
                        </a:lnTo>
                        <a:lnTo>
                          <a:pt x="15" y="8"/>
                        </a:lnTo>
                        <a:lnTo>
                          <a:pt x="12" y="8"/>
                        </a:lnTo>
                        <a:lnTo>
                          <a:pt x="11" y="6"/>
                        </a:lnTo>
                        <a:lnTo>
                          <a:pt x="9" y="4"/>
                        </a:lnTo>
                        <a:lnTo>
                          <a:pt x="4" y="1"/>
                        </a:lnTo>
                        <a:lnTo>
                          <a:pt x="0" y="0"/>
                        </a:lnTo>
                        <a:close/>
                      </a:path>
                    </a:pathLst>
                  </a:custGeom>
                  <a:solidFill>
                    <a:srgbClr val="FF6000"/>
                  </a:solidFill>
                  <a:ln w="9525">
                    <a:noFill/>
                    <a:round/>
                    <a:headEnd/>
                    <a:tailEnd/>
                  </a:ln>
                </p:spPr>
                <p:txBody>
                  <a:bodyPr/>
                  <a:lstStyle/>
                  <a:p>
                    <a:endParaRPr lang="en-US"/>
                  </a:p>
                </p:txBody>
              </p:sp>
              <p:sp>
                <p:nvSpPr>
                  <p:cNvPr id="189619" name="Freeform 202"/>
                  <p:cNvSpPr>
                    <a:spLocks/>
                  </p:cNvSpPr>
                  <p:nvPr/>
                </p:nvSpPr>
                <p:spPr bwMode="auto">
                  <a:xfrm>
                    <a:off x="621" y="379"/>
                    <a:ext cx="3" cy="2"/>
                  </a:xfrm>
                  <a:custGeom>
                    <a:avLst/>
                    <a:gdLst>
                      <a:gd name="T0" fmla="*/ 0 w 3"/>
                      <a:gd name="T1" fmla="*/ 0 h 2"/>
                      <a:gd name="T2" fmla="*/ 0 w 3"/>
                      <a:gd name="T3" fmla="*/ 1 h 2"/>
                      <a:gd name="T4" fmla="*/ 0 w 3"/>
                      <a:gd name="T5" fmla="*/ 1 h 2"/>
                      <a:gd name="T6" fmla="*/ 2 w 3"/>
                      <a:gd name="T7" fmla="*/ 2 h 2"/>
                      <a:gd name="T8" fmla="*/ 2 w 3"/>
                      <a:gd name="T9" fmla="*/ 2 h 2"/>
                      <a:gd name="T10" fmla="*/ 2 w 3"/>
                      <a:gd name="T11" fmla="*/ 2 h 2"/>
                      <a:gd name="T12" fmla="*/ 3 w 3"/>
                      <a:gd name="T13" fmla="*/ 2 h 2"/>
                      <a:gd name="T14" fmla="*/ 2 w 3"/>
                      <a:gd name="T15" fmla="*/ 2 h 2"/>
                      <a:gd name="T16" fmla="*/ 2 w 3"/>
                      <a:gd name="T17" fmla="*/ 2 h 2"/>
                      <a:gd name="T18" fmla="*/ 2 w 3"/>
                      <a:gd name="T19" fmla="*/ 1 h 2"/>
                      <a:gd name="T20" fmla="*/ 2 w 3"/>
                      <a:gd name="T21" fmla="*/ 1 h 2"/>
                      <a:gd name="T22" fmla="*/ 2 w 3"/>
                      <a:gd name="T23" fmla="*/ 0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2" y="2"/>
                        </a:lnTo>
                        <a:lnTo>
                          <a:pt x="3" y="2"/>
                        </a:lnTo>
                        <a:lnTo>
                          <a:pt x="2" y="2"/>
                        </a:lnTo>
                        <a:lnTo>
                          <a:pt x="2" y="1"/>
                        </a:lnTo>
                        <a:lnTo>
                          <a:pt x="2" y="0"/>
                        </a:lnTo>
                        <a:lnTo>
                          <a:pt x="0" y="0"/>
                        </a:lnTo>
                        <a:close/>
                      </a:path>
                    </a:pathLst>
                  </a:custGeom>
                  <a:solidFill>
                    <a:srgbClr val="FFFFE0"/>
                  </a:solidFill>
                  <a:ln w="9525">
                    <a:noFill/>
                    <a:round/>
                    <a:headEnd/>
                    <a:tailEnd/>
                  </a:ln>
                </p:spPr>
                <p:txBody>
                  <a:bodyPr/>
                  <a:lstStyle/>
                  <a:p>
                    <a:endParaRPr lang="en-US"/>
                  </a:p>
                </p:txBody>
              </p:sp>
              <p:sp>
                <p:nvSpPr>
                  <p:cNvPr id="189620" name="Freeform 203"/>
                  <p:cNvSpPr>
                    <a:spLocks/>
                  </p:cNvSpPr>
                  <p:nvPr/>
                </p:nvSpPr>
                <p:spPr bwMode="auto">
                  <a:xfrm>
                    <a:off x="636" y="375"/>
                    <a:ext cx="1" cy="2"/>
                  </a:xfrm>
                  <a:custGeom>
                    <a:avLst/>
                    <a:gdLst>
                      <a:gd name="T0" fmla="*/ 0 w 1"/>
                      <a:gd name="T1" fmla="*/ 0 h 2"/>
                      <a:gd name="T2" fmla="*/ 0 w 1"/>
                      <a:gd name="T3" fmla="*/ 0 h 2"/>
                      <a:gd name="T4" fmla="*/ 1 w 1"/>
                      <a:gd name="T5" fmla="*/ 1 h 2"/>
                      <a:gd name="T6" fmla="*/ 1 w 1"/>
                      <a:gd name="T7" fmla="*/ 1 h 2"/>
                      <a:gd name="T8" fmla="*/ 1 w 1"/>
                      <a:gd name="T9" fmla="*/ 2 h 2"/>
                      <a:gd name="T10" fmla="*/ 1 w 1"/>
                      <a:gd name="T11" fmla="*/ 2 h 2"/>
                      <a:gd name="T12" fmla="*/ 1 w 1"/>
                      <a:gd name="T13" fmla="*/ 2 h 2"/>
                      <a:gd name="T14" fmla="*/ 1 w 1"/>
                      <a:gd name="T15" fmla="*/ 2 h 2"/>
                      <a:gd name="T16" fmla="*/ 1 w 1"/>
                      <a:gd name="T17" fmla="*/ 1 h 2"/>
                      <a:gd name="T18" fmla="*/ 0 w 1"/>
                      <a:gd name="T19" fmla="*/ 1 h 2"/>
                      <a:gd name="T20" fmla="*/ 0 w 1"/>
                      <a:gd name="T21" fmla="*/ 0 h 2"/>
                      <a:gd name="T22" fmla="*/ 0 w 1"/>
                      <a:gd name="T23" fmla="*/ 1 h 2"/>
                      <a:gd name="T24" fmla="*/ 0 w 1"/>
                      <a:gd name="T25" fmla="*/ 0 h 2"/>
                      <a:gd name="T26" fmla="*/ 0 w 1"/>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
                      <a:gd name="T43" fmla="*/ 0 h 2"/>
                      <a:gd name="T44" fmla="*/ 1 w 1"/>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 h="2">
                        <a:moveTo>
                          <a:pt x="0" y="0"/>
                        </a:moveTo>
                        <a:lnTo>
                          <a:pt x="0" y="0"/>
                        </a:lnTo>
                        <a:lnTo>
                          <a:pt x="1" y="1"/>
                        </a:lnTo>
                        <a:lnTo>
                          <a:pt x="1" y="2"/>
                        </a:lnTo>
                        <a:lnTo>
                          <a:pt x="1" y="1"/>
                        </a:lnTo>
                        <a:lnTo>
                          <a:pt x="0" y="1"/>
                        </a:lnTo>
                        <a:lnTo>
                          <a:pt x="0" y="0"/>
                        </a:lnTo>
                        <a:lnTo>
                          <a:pt x="0" y="1"/>
                        </a:lnTo>
                        <a:lnTo>
                          <a:pt x="0" y="0"/>
                        </a:lnTo>
                        <a:close/>
                      </a:path>
                    </a:pathLst>
                  </a:custGeom>
                  <a:solidFill>
                    <a:srgbClr val="FFFFE0"/>
                  </a:solidFill>
                  <a:ln w="9525">
                    <a:noFill/>
                    <a:round/>
                    <a:headEnd/>
                    <a:tailEnd/>
                  </a:ln>
                </p:spPr>
                <p:txBody>
                  <a:bodyPr/>
                  <a:lstStyle/>
                  <a:p>
                    <a:endParaRPr lang="en-US"/>
                  </a:p>
                </p:txBody>
              </p:sp>
              <p:sp>
                <p:nvSpPr>
                  <p:cNvPr id="189621" name="Freeform 204"/>
                  <p:cNvSpPr>
                    <a:spLocks/>
                  </p:cNvSpPr>
                  <p:nvPr/>
                </p:nvSpPr>
                <p:spPr bwMode="auto">
                  <a:xfrm>
                    <a:off x="642" y="370"/>
                    <a:ext cx="1" cy="3"/>
                  </a:xfrm>
                  <a:custGeom>
                    <a:avLst/>
                    <a:gdLst>
                      <a:gd name="T0" fmla="*/ 0 w 1"/>
                      <a:gd name="T1" fmla="*/ 0 h 3"/>
                      <a:gd name="T2" fmla="*/ 1 w 1"/>
                      <a:gd name="T3" fmla="*/ 0 h 3"/>
                      <a:gd name="T4" fmla="*/ 1 w 1"/>
                      <a:gd name="T5" fmla="*/ 1 h 3"/>
                      <a:gd name="T6" fmla="*/ 1 w 1"/>
                      <a:gd name="T7" fmla="*/ 1 h 3"/>
                      <a:gd name="T8" fmla="*/ 1 w 1"/>
                      <a:gd name="T9" fmla="*/ 3 h 3"/>
                      <a:gd name="T10" fmla="*/ 1 w 1"/>
                      <a:gd name="T11" fmla="*/ 3 h 3"/>
                      <a:gd name="T12" fmla="*/ 1 w 1"/>
                      <a:gd name="T13" fmla="*/ 3 h 3"/>
                      <a:gd name="T14" fmla="*/ 1 w 1"/>
                      <a:gd name="T15" fmla="*/ 1 h 3"/>
                      <a:gd name="T16" fmla="*/ 1 w 1"/>
                      <a:gd name="T17" fmla="*/ 1 h 3"/>
                      <a:gd name="T18" fmla="*/ 0 w 1"/>
                      <a:gd name="T19" fmla="*/ 1 h 3"/>
                      <a:gd name="T20" fmla="*/ 0 w 1"/>
                      <a:gd name="T21" fmla="*/ 0 h 3"/>
                      <a:gd name="T22" fmla="*/ 0 w 1"/>
                      <a:gd name="T23" fmla="*/ 0 h 3"/>
                      <a:gd name="T24" fmla="*/ 0 w 1"/>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
                      <a:gd name="T40" fmla="*/ 0 h 3"/>
                      <a:gd name="T41" fmla="*/ 1 w 1"/>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 h="3">
                        <a:moveTo>
                          <a:pt x="0" y="0"/>
                        </a:moveTo>
                        <a:lnTo>
                          <a:pt x="1" y="0"/>
                        </a:lnTo>
                        <a:lnTo>
                          <a:pt x="1" y="1"/>
                        </a:lnTo>
                        <a:lnTo>
                          <a:pt x="1" y="3"/>
                        </a:lnTo>
                        <a:lnTo>
                          <a:pt x="1" y="1"/>
                        </a:lnTo>
                        <a:lnTo>
                          <a:pt x="0" y="1"/>
                        </a:lnTo>
                        <a:lnTo>
                          <a:pt x="0" y="0"/>
                        </a:lnTo>
                        <a:close/>
                      </a:path>
                    </a:pathLst>
                  </a:custGeom>
                  <a:solidFill>
                    <a:srgbClr val="FFFFE0"/>
                  </a:solidFill>
                  <a:ln w="9525">
                    <a:noFill/>
                    <a:round/>
                    <a:headEnd/>
                    <a:tailEnd/>
                  </a:ln>
                </p:spPr>
                <p:txBody>
                  <a:bodyPr/>
                  <a:lstStyle/>
                  <a:p>
                    <a:endParaRPr lang="en-US"/>
                  </a:p>
                </p:txBody>
              </p:sp>
              <p:sp>
                <p:nvSpPr>
                  <p:cNvPr id="189622" name="Freeform 205"/>
                  <p:cNvSpPr>
                    <a:spLocks/>
                  </p:cNvSpPr>
                  <p:nvPr/>
                </p:nvSpPr>
                <p:spPr bwMode="auto">
                  <a:xfrm>
                    <a:off x="643" y="368"/>
                    <a:ext cx="1" cy="1"/>
                  </a:xfrm>
                  <a:custGeom>
                    <a:avLst/>
                    <a:gdLst>
                      <a:gd name="T0" fmla="*/ 0 w 1"/>
                      <a:gd name="T1" fmla="*/ 0 h 1"/>
                      <a:gd name="T2" fmla="*/ 0 w 1"/>
                      <a:gd name="T3" fmla="*/ 0 h 1"/>
                      <a:gd name="T4" fmla="*/ 1 w 1"/>
                      <a:gd name="T5" fmla="*/ 0 h 1"/>
                      <a:gd name="T6" fmla="*/ 1 w 1"/>
                      <a:gd name="T7" fmla="*/ 1 h 1"/>
                      <a:gd name="T8" fmla="*/ 1 w 1"/>
                      <a:gd name="T9" fmla="*/ 1 h 1"/>
                      <a:gd name="T10" fmla="*/ 0 w 1"/>
                      <a:gd name="T11" fmla="*/ 1 h 1"/>
                      <a:gd name="T12" fmla="*/ 0 w 1"/>
                      <a:gd name="T13" fmla="*/ 1 h 1"/>
                      <a:gd name="T14" fmla="*/ 0 w 1"/>
                      <a:gd name="T15" fmla="*/ 0 h 1"/>
                      <a:gd name="T16" fmla="*/ 0 w 1"/>
                      <a:gd name="T17" fmla="*/ 0 h 1"/>
                      <a:gd name="T18" fmla="*/ 0 w 1"/>
                      <a:gd name="T19" fmla="*/ 0 h 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1"/>
                      <a:gd name="T32" fmla="*/ 1 w 1"/>
                      <a:gd name="T33" fmla="*/ 1 h 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1">
                        <a:moveTo>
                          <a:pt x="0" y="0"/>
                        </a:moveTo>
                        <a:lnTo>
                          <a:pt x="0" y="0"/>
                        </a:lnTo>
                        <a:lnTo>
                          <a:pt x="1" y="0"/>
                        </a:lnTo>
                        <a:lnTo>
                          <a:pt x="1" y="1"/>
                        </a:lnTo>
                        <a:lnTo>
                          <a:pt x="0" y="1"/>
                        </a:lnTo>
                        <a:lnTo>
                          <a:pt x="0" y="0"/>
                        </a:lnTo>
                        <a:close/>
                      </a:path>
                    </a:pathLst>
                  </a:custGeom>
                  <a:solidFill>
                    <a:srgbClr val="FFFFE0"/>
                  </a:solidFill>
                  <a:ln w="9525">
                    <a:noFill/>
                    <a:round/>
                    <a:headEnd/>
                    <a:tailEnd/>
                  </a:ln>
                </p:spPr>
                <p:txBody>
                  <a:bodyPr/>
                  <a:lstStyle/>
                  <a:p>
                    <a:endParaRPr lang="en-US"/>
                  </a:p>
                </p:txBody>
              </p:sp>
            </p:grpSp>
            <p:grpSp>
              <p:nvGrpSpPr>
                <p:cNvPr id="189590" name="Group 206"/>
                <p:cNvGrpSpPr>
                  <a:grpSpLocks/>
                </p:cNvGrpSpPr>
                <p:nvPr/>
              </p:nvGrpSpPr>
              <p:grpSpPr bwMode="auto">
                <a:xfrm>
                  <a:off x="429" y="165"/>
                  <a:ext cx="289" cy="218"/>
                  <a:chOff x="429" y="165"/>
                  <a:chExt cx="289" cy="218"/>
                </a:xfrm>
              </p:grpSpPr>
              <p:grpSp>
                <p:nvGrpSpPr>
                  <p:cNvPr id="189591" name="Group 207"/>
                  <p:cNvGrpSpPr>
                    <a:grpSpLocks/>
                  </p:cNvGrpSpPr>
                  <p:nvPr/>
                </p:nvGrpSpPr>
                <p:grpSpPr bwMode="auto">
                  <a:xfrm>
                    <a:off x="493" y="347"/>
                    <a:ext cx="74" cy="36"/>
                    <a:chOff x="493" y="347"/>
                    <a:chExt cx="74" cy="36"/>
                  </a:xfrm>
                </p:grpSpPr>
                <p:sp>
                  <p:nvSpPr>
                    <p:cNvPr id="189609" name="Freeform 208"/>
                    <p:cNvSpPr>
                      <a:spLocks/>
                    </p:cNvSpPr>
                    <p:nvPr/>
                  </p:nvSpPr>
                  <p:spPr bwMode="auto">
                    <a:xfrm>
                      <a:off x="493" y="347"/>
                      <a:ext cx="74" cy="36"/>
                    </a:xfrm>
                    <a:custGeom>
                      <a:avLst/>
                      <a:gdLst>
                        <a:gd name="T0" fmla="*/ 55 w 74"/>
                        <a:gd name="T1" fmla="*/ 0 h 36"/>
                        <a:gd name="T2" fmla="*/ 40 w 74"/>
                        <a:gd name="T3" fmla="*/ 6 h 36"/>
                        <a:gd name="T4" fmla="*/ 30 w 74"/>
                        <a:gd name="T5" fmla="*/ 10 h 36"/>
                        <a:gd name="T6" fmla="*/ 18 w 74"/>
                        <a:gd name="T7" fmla="*/ 14 h 36"/>
                        <a:gd name="T8" fmla="*/ 6 w 74"/>
                        <a:gd name="T9" fmla="*/ 14 h 36"/>
                        <a:gd name="T10" fmla="*/ 0 w 74"/>
                        <a:gd name="T11" fmla="*/ 15 h 36"/>
                        <a:gd name="T12" fmla="*/ 1 w 74"/>
                        <a:gd name="T13" fmla="*/ 17 h 36"/>
                        <a:gd name="T14" fmla="*/ 3 w 74"/>
                        <a:gd name="T15" fmla="*/ 18 h 36"/>
                        <a:gd name="T16" fmla="*/ 6 w 74"/>
                        <a:gd name="T17" fmla="*/ 21 h 36"/>
                        <a:gd name="T18" fmla="*/ 8 w 74"/>
                        <a:gd name="T19" fmla="*/ 23 h 36"/>
                        <a:gd name="T20" fmla="*/ 13 w 74"/>
                        <a:gd name="T21" fmla="*/ 24 h 36"/>
                        <a:gd name="T22" fmla="*/ 11 w 74"/>
                        <a:gd name="T23" fmla="*/ 26 h 36"/>
                        <a:gd name="T24" fmla="*/ 16 w 74"/>
                        <a:gd name="T25" fmla="*/ 24 h 36"/>
                        <a:gd name="T26" fmla="*/ 14 w 74"/>
                        <a:gd name="T27" fmla="*/ 27 h 36"/>
                        <a:gd name="T28" fmla="*/ 19 w 74"/>
                        <a:gd name="T29" fmla="*/ 28 h 36"/>
                        <a:gd name="T30" fmla="*/ 19 w 74"/>
                        <a:gd name="T31" fmla="*/ 30 h 36"/>
                        <a:gd name="T32" fmla="*/ 23 w 74"/>
                        <a:gd name="T33" fmla="*/ 32 h 36"/>
                        <a:gd name="T34" fmla="*/ 24 w 74"/>
                        <a:gd name="T35" fmla="*/ 34 h 36"/>
                        <a:gd name="T36" fmla="*/ 31 w 74"/>
                        <a:gd name="T37" fmla="*/ 33 h 36"/>
                        <a:gd name="T38" fmla="*/ 31 w 74"/>
                        <a:gd name="T39" fmla="*/ 36 h 36"/>
                        <a:gd name="T40" fmla="*/ 36 w 74"/>
                        <a:gd name="T41" fmla="*/ 32 h 36"/>
                        <a:gd name="T42" fmla="*/ 36 w 74"/>
                        <a:gd name="T43" fmla="*/ 34 h 36"/>
                        <a:gd name="T44" fmla="*/ 72 w 74"/>
                        <a:gd name="T45" fmla="*/ 22 h 36"/>
                        <a:gd name="T46" fmla="*/ 74 w 74"/>
                        <a:gd name="T47" fmla="*/ 14 h 36"/>
                        <a:gd name="T48" fmla="*/ 55 w 74"/>
                        <a:gd name="T49" fmla="*/ 0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4"/>
                        <a:gd name="T76" fmla="*/ 0 h 36"/>
                        <a:gd name="T77" fmla="*/ 74 w 74"/>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4" h="36">
                          <a:moveTo>
                            <a:pt x="55" y="0"/>
                          </a:moveTo>
                          <a:lnTo>
                            <a:pt x="40" y="6"/>
                          </a:lnTo>
                          <a:lnTo>
                            <a:pt x="30" y="10"/>
                          </a:lnTo>
                          <a:lnTo>
                            <a:pt x="18" y="14"/>
                          </a:lnTo>
                          <a:lnTo>
                            <a:pt x="6" y="14"/>
                          </a:lnTo>
                          <a:lnTo>
                            <a:pt x="0" y="15"/>
                          </a:lnTo>
                          <a:lnTo>
                            <a:pt x="1" y="17"/>
                          </a:lnTo>
                          <a:lnTo>
                            <a:pt x="3" y="18"/>
                          </a:lnTo>
                          <a:lnTo>
                            <a:pt x="6" y="21"/>
                          </a:lnTo>
                          <a:lnTo>
                            <a:pt x="8" y="23"/>
                          </a:lnTo>
                          <a:lnTo>
                            <a:pt x="13" y="24"/>
                          </a:lnTo>
                          <a:lnTo>
                            <a:pt x="11" y="26"/>
                          </a:lnTo>
                          <a:lnTo>
                            <a:pt x="16" y="24"/>
                          </a:lnTo>
                          <a:lnTo>
                            <a:pt x="14" y="27"/>
                          </a:lnTo>
                          <a:lnTo>
                            <a:pt x="19" y="28"/>
                          </a:lnTo>
                          <a:lnTo>
                            <a:pt x="19" y="30"/>
                          </a:lnTo>
                          <a:lnTo>
                            <a:pt x="23" y="32"/>
                          </a:lnTo>
                          <a:lnTo>
                            <a:pt x="24" y="34"/>
                          </a:lnTo>
                          <a:lnTo>
                            <a:pt x="31" y="33"/>
                          </a:lnTo>
                          <a:lnTo>
                            <a:pt x="31" y="36"/>
                          </a:lnTo>
                          <a:lnTo>
                            <a:pt x="36" y="32"/>
                          </a:lnTo>
                          <a:lnTo>
                            <a:pt x="36" y="34"/>
                          </a:lnTo>
                          <a:lnTo>
                            <a:pt x="72" y="22"/>
                          </a:lnTo>
                          <a:lnTo>
                            <a:pt x="74" y="14"/>
                          </a:lnTo>
                          <a:lnTo>
                            <a:pt x="55" y="0"/>
                          </a:lnTo>
                          <a:close/>
                        </a:path>
                      </a:pathLst>
                    </a:custGeom>
                    <a:solidFill>
                      <a:srgbClr val="FFFFE0"/>
                    </a:solidFill>
                    <a:ln w="9525">
                      <a:noFill/>
                      <a:round/>
                      <a:headEnd/>
                      <a:tailEnd/>
                    </a:ln>
                  </p:spPr>
                  <p:txBody>
                    <a:bodyPr/>
                    <a:lstStyle/>
                    <a:p>
                      <a:endParaRPr lang="en-US"/>
                    </a:p>
                  </p:txBody>
                </p:sp>
                <p:sp>
                  <p:nvSpPr>
                    <p:cNvPr id="189610" name="Freeform 209"/>
                    <p:cNvSpPr>
                      <a:spLocks/>
                    </p:cNvSpPr>
                    <p:nvPr/>
                  </p:nvSpPr>
                  <p:spPr bwMode="auto">
                    <a:xfrm>
                      <a:off x="529" y="359"/>
                      <a:ext cx="36" cy="23"/>
                    </a:xfrm>
                    <a:custGeom>
                      <a:avLst/>
                      <a:gdLst>
                        <a:gd name="T0" fmla="*/ 0 w 36"/>
                        <a:gd name="T1" fmla="*/ 22 h 23"/>
                        <a:gd name="T2" fmla="*/ 17 w 36"/>
                        <a:gd name="T3" fmla="*/ 0 h 23"/>
                        <a:gd name="T4" fmla="*/ 35 w 36"/>
                        <a:gd name="T5" fmla="*/ 4 h 23"/>
                        <a:gd name="T6" fmla="*/ 36 w 36"/>
                        <a:gd name="T7" fmla="*/ 10 h 23"/>
                        <a:gd name="T8" fmla="*/ 32 w 36"/>
                        <a:gd name="T9" fmla="*/ 10 h 23"/>
                        <a:gd name="T10" fmla="*/ 30 w 36"/>
                        <a:gd name="T11" fmla="*/ 14 h 23"/>
                        <a:gd name="T12" fmla="*/ 26 w 36"/>
                        <a:gd name="T13" fmla="*/ 15 h 23"/>
                        <a:gd name="T14" fmla="*/ 26 w 36"/>
                        <a:gd name="T15" fmla="*/ 15 h 23"/>
                        <a:gd name="T16" fmla="*/ 23 w 36"/>
                        <a:gd name="T17" fmla="*/ 15 h 23"/>
                        <a:gd name="T18" fmla="*/ 20 w 36"/>
                        <a:gd name="T19" fmla="*/ 17 h 23"/>
                        <a:gd name="T20" fmla="*/ 19 w 36"/>
                        <a:gd name="T21" fmla="*/ 20 h 23"/>
                        <a:gd name="T22" fmla="*/ 17 w 36"/>
                        <a:gd name="T23" fmla="*/ 17 h 23"/>
                        <a:gd name="T24" fmla="*/ 16 w 36"/>
                        <a:gd name="T25" fmla="*/ 20 h 23"/>
                        <a:gd name="T26" fmla="*/ 12 w 36"/>
                        <a:gd name="T27" fmla="*/ 22 h 23"/>
                        <a:gd name="T28" fmla="*/ 12 w 36"/>
                        <a:gd name="T29" fmla="*/ 20 h 23"/>
                        <a:gd name="T30" fmla="*/ 10 w 36"/>
                        <a:gd name="T31" fmla="*/ 22 h 23"/>
                        <a:gd name="T32" fmla="*/ 7 w 36"/>
                        <a:gd name="T33" fmla="*/ 21 h 23"/>
                        <a:gd name="T34" fmla="*/ 4 w 36"/>
                        <a:gd name="T35" fmla="*/ 23 h 23"/>
                        <a:gd name="T36" fmla="*/ 2 w 36"/>
                        <a:gd name="T37" fmla="*/ 22 h 23"/>
                        <a:gd name="T38" fmla="*/ 0 w 36"/>
                        <a:gd name="T39" fmla="*/ 22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23"/>
                        <a:gd name="T62" fmla="*/ 36 w 36"/>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23">
                          <a:moveTo>
                            <a:pt x="0" y="22"/>
                          </a:moveTo>
                          <a:lnTo>
                            <a:pt x="17" y="0"/>
                          </a:lnTo>
                          <a:lnTo>
                            <a:pt x="35" y="4"/>
                          </a:lnTo>
                          <a:lnTo>
                            <a:pt x="36" y="10"/>
                          </a:lnTo>
                          <a:lnTo>
                            <a:pt x="32" y="10"/>
                          </a:lnTo>
                          <a:lnTo>
                            <a:pt x="30" y="14"/>
                          </a:lnTo>
                          <a:lnTo>
                            <a:pt x="26" y="15"/>
                          </a:lnTo>
                          <a:lnTo>
                            <a:pt x="23" y="15"/>
                          </a:lnTo>
                          <a:lnTo>
                            <a:pt x="20" y="17"/>
                          </a:lnTo>
                          <a:lnTo>
                            <a:pt x="19" y="20"/>
                          </a:lnTo>
                          <a:lnTo>
                            <a:pt x="17" y="17"/>
                          </a:lnTo>
                          <a:lnTo>
                            <a:pt x="16" y="20"/>
                          </a:lnTo>
                          <a:lnTo>
                            <a:pt x="12" y="22"/>
                          </a:lnTo>
                          <a:lnTo>
                            <a:pt x="12" y="20"/>
                          </a:lnTo>
                          <a:lnTo>
                            <a:pt x="10" y="22"/>
                          </a:lnTo>
                          <a:lnTo>
                            <a:pt x="7" y="21"/>
                          </a:lnTo>
                          <a:lnTo>
                            <a:pt x="4" y="23"/>
                          </a:lnTo>
                          <a:lnTo>
                            <a:pt x="2" y="22"/>
                          </a:lnTo>
                          <a:lnTo>
                            <a:pt x="0" y="22"/>
                          </a:lnTo>
                          <a:close/>
                        </a:path>
                      </a:pathLst>
                    </a:custGeom>
                    <a:solidFill>
                      <a:srgbClr val="0000FF"/>
                    </a:solidFill>
                    <a:ln w="9525">
                      <a:noFill/>
                      <a:round/>
                      <a:headEnd/>
                      <a:tailEnd/>
                    </a:ln>
                  </p:spPr>
                  <p:txBody>
                    <a:bodyPr/>
                    <a:lstStyle/>
                    <a:p>
                      <a:endParaRPr lang="en-US"/>
                    </a:p>
                  </p:txBody>
                </p:sp>
                <p:grpSp>
                  <p:nvGrpSpPr>
                    <p:cNvPr id="189611" name="Group 210"/>
                    <p:cNvGrpSpPr>
                      <a:grpSpLocks/>
                    </p:cNvGrpSpPr>
                    <p:nvPr/>
                  </p:nvGrpSpPr>
                  <p:grpSpPr bwMode="auto">
                    <a:xfrm>
                      <a:off x="509" y="355"/>
                      <a:ext cx="31" cy="25"/>
                      <a:chOff x="509" y="355"/>
                      <a:chExt cx="31" cy="25"/>
                    </a:xfrm>
                  </p:grpSpPr>
                  <p:sp>
                    <p:nvSpPr>
                      <p:cNvPr id="189612" name="Freeform 211"/>
                      <p:cNvSpPr>
                        <a:spLocks/>
                      </p:cNvSpPr>
                      <p:nvPr/>
                    </p:nvSpPr>
                    <p:spPr bwMode="auto">
                      <a:xfrm>
                        <a:off x="509" y="355"/>
                        <a:ext cx="26" cy="13"/>
                      </a:xfrm>
                      <a:custGeom>
                        <a:avLst/>
                        <a:gdLst>
                          <a:gd name="T0" fmla="*/ 0 w 26"/>
                          <a:gd name="T1" fmla="*/ 13 h 13"/>
                          <a:gd name="T2" fmla="*/ 12 w 26"/>
                          <a:gd name="T3" fmla="*/ 7 h 13"/>
                          <a:gd name="T4" fmla="*/ 26 w 26"/>
                          <a:gd name="T5" fmla="*/ 0 h 13"/>
                          <a:gd name="T6" fmla="*/ 0 60000 65536"/>
                          <a:gd name="T7" fmla="*/ 0 60000 65536"/>
                          <a:gd name="T8" fmla="*/ 0 60000 65536"/>
                          <a:gd name="T9" fmla="*/ 0 w 26"/>
                          <a:gd name="T10" fmla="*/ 0 h 13"/>
                          <a:gd name="T11" fmla="*/ 26 w 26"/>
                          <a:gd name="T12" fmla="*/ 13 h 13"/>
                        </a:gdLst>
                        <a:ahLst/>
                        <a:cxnLst>
                          <a:cxn ang="T6">
                            <a:pos x="T0" y="T1"/>
                          </a:cxn>
                          <a:cxn ang="T7">
                            <a:pos x="T2" y="T3"/>
                          </a:cxn>
                          <a:cxn ang="T8">
                            <a:pos x="T4" y="T5"/>
                          </a:cxn>
                        </a:cxnLst>
                        <a:rect l="T9" t="T10" r="T11" b="T12"/>
                        <a:pathLst>
                          <a:path w="26" h="13">
                            <a:moveTo>
                              <a:pt x="0" y="13"/>
                            </a:moveTo>
                            <a:lnTo>
                              <a:pt x="12" y="7"/>
                            </a:lnTo>
                            <a:lnTo>
                              <a:pt x="26" y="0"/>
                            </a:lnTo>
                          </a:path>
                        </a:pathLst>
                      </a:custGeom>
                      <a:noFill/>
                      <a:ln w="11113">
                        <a:solidFill>
                          <a:srgbClr val="606060"/>
                        </a:solidFill>
                        <a:prstDash val="solid"/>
                        <a:round/>
                        <a:headEnd/>
                        <a:tailEnd/>
                      </a:ln>
                    </p:spPr>
                    <p:txBody>
                      <a:bodyPr/>
                      <a:lstStyle/>
                      <a:p>
                        <a:endParaRPr lang="en-US"/>
                      </a:p>
                    </p:txBody>
                  </p:sp>
                  <p:sp>
                    <p:nvSpPr>
                      <p:cNvPr id="189613" name="Freeform 212"/>
                      <p:cNvSpPr>
                        <a:spLocks/>
                      </p:cNvSpPr>
                      <p:nvPr/>
                    </p:nvSpPr>
                    <p:spPr bwMode="auto">
                      <a:xfrm>
                        <a:off x="510" y="358"/>
                        <a:ext cx="24" cy="12"/>
                      </a:xfrm>
                      <a:custGeom>
                        <a:avLst/>
                        <a:gdLst>
                          <a:gd name="T0" fmla="*/ 0 w 24"/>
                          <a:gd name="T1" fmla="*/ 12 h 12"/>
                          <a:gd name="T2" fmla="*/ 11 w 24"/>
                          <a:gd name="T3" fmla="*/ 6 h 12"/>
                          <a:gd name="T4" fmla="*/ 24 w 24"/>
                          <a:gd name="T5" fmla="*/ 0 h 12"/>
                          <a:gd name="T6" fmla="*/ 0 60000 65536"/>
                          <a:gd name="T7" fmla="*/ 0 60000 65536"/>
                          <a:gd name="T8" fmla="*/ 0 60000 65536"/>
                          <a:gd name="T9" fmla="*/ 0 w 24"/>
                          <a:gd name="T10" fmla="*/ 0 h 12"/>
                          <a:gd name="T11" fmla="*/ 24 w 24"/>
                          <a:gd name="T12" fmla="*/ 12 h 12"/>
                        </a:gdLst>
                        <a:ahLst/>
                        <a:cxnLst>
                          <a:cxn ang="T6">
                            <a:pos x="T0" y="T1"/>
                          </a:cxn>
                          <a:cxn ang="T7">
                            <a:pos x="T2" y="T3"/>
                          </a:cxn>
                          <a:cxn ang="T8">
                            <a:pos x="T4" y="T5"/>
                          </a:cxn>
                        </a:cxnLst>
                        <a:rect l="T9" t="T10" r="T11" b="T12"/>
                        <a:pathLst>
                          <a:path w="24" h="12">
                            <a:moveTo>
                              <a:pt x="0" y="12"/>
                            </a:moveTo>
                            <a:lnTo>
                              <a:pt x="11" y="6"/>
                            </a:lnTo>
                            <a:lnTo>
                              <a:pt x="24" y="0"/>
                            </a:lnTo>
                          </a:path>
                        </a:pathLst>
                      </a:custGeom>
                      <a:noFill/>
                      <a:ln w="11113">
                        <a:solidFill>
                          <a:srgbClr val="606060"/>
                        </a:solidFill>
                        <a:prstDash val="solid"/>
                        <a:round/>
                        <a:headEnd/>
                        <a:tailEnd/>
                      </a:ln>
                    </p:spPr>
                    <p:txBody>
                      <a:bodyPr/>
                      <a:lstStyle/>
                      <a:p>
                        <a:endParaRPr lang="en-US"/>
                      </a:p>
                    </p:txBody>
                  </p:sp>
                  <p:sp>
                    <p:nvSpPr>
                      <p:cNvPr id="189614" name="Line 213"/>
                      <p:cNvSpPr>
                        <a:spLocks noChangeShapeType="1"/>
                      </p:cNvSpPr>
                      <p:nvPr/>
                    </p:nvSpPr>
                    <p:spPr bwMode="auto">
                      <a:xfrm flipV="1">
                        <a:off x="516" y="359"/>
                        <a:ext cx="17" cy="17"/>
                      </a:xfrm>
                      <a:prstGeom prst="line">
                        <a:avLst/>
                      </a:prstGeom>
                      <a:noFill/>
                      <a:ln w="11113">
                        <a:solidFill>
                          <a:srgbClr val="606060"/>
                        </a:solidFill>
                        <a:round/>
                        <a:headEnd/>
                        <a:tailEnd/>
                      </a:ln>
                    </p:spPr>
                    <p:txBody>
                      <a:bodyPr/>
                      <a:lstStyle/>
                      <a:p>
                        <a:endParaRPr lang="en-US"/>
                      </a:p>
                    </p:txBody>
                  </p:sp>
                  <p:sp>
                    <p:nvSpPr>
                      <p:cNvPr id="189615" name="Line 214"/>
                      <p:cNvSpPr>
                        <a:spLocks noChangeShapeType="1"/>
                      </p:cNvSpPr>
                      <p:nvPr/>
                    </p:nvSpPr>
                    <p:spPr bwMode="auto">
                      <a:xfrm flipV="1">
                        <a:off x="522" y="362"/>
                        <a:ext cx="12" cy="18"/>
                      </a:xfrm>
                      <a:prstGeom prst="line">
                        <a:avLst/>
                      </a:prstGeom>
                      <a:noFill/>
                      <a:ln w="11113">
                        <a:solidFill>
                          <a:srgbClr val="606060"/>
                        </a:solidFill>
                        <a:round/>
                        <a:headEnd/>
                        <a:tailEnd/>
                      </a:ln>
                    </p:spPr>
                    <p:txBody>
                      <a:bodyPr/>
                      <a:lstStyle/>
                      <a:p>
                        <a:endParaRPr lang="en-US"/>
                      </a:p>
                    </p:txBody>
                  </p:sp>
                  <p:sp>
                    <p:nvSpPr>
                      <p:cNvPr id="189616" name="Line 215"/>
                      <p:cNvSpPr>
                        <a:spLocks noChangeShapeType="1"/>
                      </p:cNvSpPr>
                      <p:nvPr/>
                    </p:nvSpPr>
                    <p:spPr bwMode="auto">
                      <a:xfrm flipV="1">
                        <a:off x="529" y="359"/>
                        <a:ext cx="11" cy="21"/>
                      </a:xfrm>
                      <a:prstGeom prst="line">
                        <a:avLst/>
                      </a:prstGeom>
                      <a:noFill/>
                      <a:ln w="11113">
                        <a:solidFill>
                          <a:srgbClr val="606060"/>
                        </a:solidFill>
                        <a:round/>
                        <a:headEnd/>
                        <a:tailEnd/>
                      </a:ln>
                    </p:spPr>
                    <p:txBody>
                      <a:bodyPr/>
                      <a:lstStyle/>
                      <a:p>
                        <a:endParaRPr lang="en-US"/>
                      </a:p>
                    </p:txBody>
                  </p:sp>
                  <p:sp>
                    <p:nvSpPr>
                      <p:cNvPr id="189617" name="Line 216"/>
                      <p:cNvSpPr>
                        <a:spLocks noChangeShapeType="1"/>
                      </p:cNvSpPr>
                      <p:nvPr/>
                    </p:nvSpPr>
                    <p:spPr bwMode="auto">
                      <a:xfrm flipV="1">
                        <a:off x="535" y="363"/>
                        <a:ext cx="4" cy="17"/>
                      </a:xfrm>
                      <a:prstGeom prst="line">
                        <a:avLst/>
                      </a:prstGeom>
                      <a:noFill/>
                      <a:ln w="11113">
                        <a:solidFill>
                          <a:srgbClr val="606060"/>
                        </a:solidFill>
                        <a:round/>
                        <a:headEnd/>
                        <a:tailEnd/>
                      </a:ln>
                    </p:spPr>
                    <p:txBody>
                      <a:bodyPr/>
                      <a:lstStyle/>
                      <a:p>
                        <a:endParaRPr lang="en-US"/>
                      </a:p>
                    </p:txBody>
                  </p:sp>
                </p:grpSp>
              </p:grpSp>
              <p:grpSp>
                <p:nvGrpSpPr>
                  <p:cNvPr id="189592" name="Group 217"/>
                  <p:cNvGrpSpPr>
                    <a:grpSpLocks/>
                  </p:cNvGrpSpPr>
                  <p:nvPr/>
                </p:nvGrpSpPr>
                <p:grpSpPr bwMode="auto">
                  <a:xfrm>
                    <a:off x="429" y="165"/>
                    <a:ext cx="289" cy="212"/>
                    <a:chOff x="429" y="165"/>
                    <a:chExt cx="289" cy="212"/>
                  </a:xfrm>
                </p:grpSpPr>
                <p:sp>
                  <p:nvSpPr>
                    <p:cNvPr id="189593" name="Freeform 218"/>
                    <p:cNvSpPr>
                      <a:spLocks/>
                    </p:cNvSpPr>
                    <p:nvPr/>
                  </p:nvSpPr>
                  <p:spPr bwMode="auto">
                    <a:xfrm>
                      <a:off x="429" y="204"/>
                      <a:ext cx="122" cy="145"/>
                    </a:xfrm>
                    <a:custGeom>
                      <a:avLst/>
                      <a:gdLst>
                        <a:gd name="T0" fmla="*/ 48 w 122"/>
                        <a:gd name="T1" fmla="*/ 41 h 145"/>
                        <a:gd name="T2" fmla="*/ 36 w 122"/>
                        <a:gd name="T3" fmla="*/ 27 h 145"/>
                        <a:gd name="T4" fmla="*/ 25 w 122"/>
                        <a:gd name="T5" fmla="*/ 11 h 145"/>
                        <a:gd name="T6" fmla="*/ 22 w 122"/>
                        <a:gd name="T7" fmla="*/ 0 h 145"/>
                        <a:gd name="T8" fmla="*/ 23 w 122"/>
                        <a:gd name="T9" fmla="*/ 8 h 145"/>
                        <a:gd name="T10" fmla="*/ 21 w 122"/>
                        <a:gd name="T11" fmla="*/ 8 h 145"/>
                        <a:gd name="T12" fmla="*/ 22 w 122"/>
                        <a:gd name="T13" fmla="*/ 15 h 145"/>
                        <a:gd name="T14" fmla="*/ 25 w 122"/>
                        <a:gd name="T15" fmla="*/ 24 h 145"/>
                        <a:gd name="T16" fmla="*/ 24 w 122"/>
                        <a:gd name="T17" fmla="*/ 27 h 145"/>
                        <a:gd name="T18" fmla="*/ 17 w 122"/>
                        <a:gd name="T19" fmla="*/ 20 h 145"/>
                        <a:gd name="T20" fmla="*/ 12 w 122"/>
                        <a:gd name="T21" fmla="*/ 10 h 145"/>
                        <a:gd name="T22" fmla="*/ 9 w 122"/>
                        <a:gd name="T23" fmla="*/ 8 h 145"/>
                        <a:gd name="T24" fmla="*/ 9 w 122"/>
                        <a:gd name="T25" fmla="*/ 15 h 145"/>
                        <a:gd name="T26" fmla="*/ 12 w 122"/>
                        <a:gd name="T27" fmla="*/ 23 h 145"/>
                        <a:gd name="T28" fmla="*/ 7 w 122"/>
                        <a:gd name="T29" fmla="*/ 17 h 145"/>
                        <a:gd name="T30" fmla="*/ 4 w 122"/>
                        <a:gd name="T31" fmla="*/ 16 h 145"/>
                        <a:gd name="T32" fmla="*/ 6 w 122"/>
                        <a:gd name="T33" fmla="*/ 23 h 145"/>
                        <a:gd name="T34" fmla="*/ 10 w 122"/>
                        <a:gd name="T35" fmla="*/ 32 h 145"/>
                        <a:gd name="T36" fmla="*/ 3 w 122"/>
                        <a:gd name="T37" fmla="*/ 27 h 145"/>
                        <a:gd name="T38" fmla="*/ 1 w 122"/>
                        <a:gd name="T39" fmla="*/ 28 h 145"/>
                        <a:gd name="T40" fmla="*/ 4 w 122"/>
                        <a:gd name="T41" fmla="*/ 39 h 145"/>
                        <a:gd name="T42" fmla="*/ 10 w 122"/>
                        <a:gd name="T43" fmla="*/ 45 h 145"/>
                        <a:gd name="T44" fmla="*/ 7 w 122"/>
                        <a:gd name="T45" fmla="*/ 46 h 145"/>
                        <a:gd name="T46" fmla="*/ 6 w 122"/>
                        <a:gd name="T47" fmla="*/ 47 h 145"/>
                        <a:gd name="T48" fmla="*/ 7 w 122"/>
                        <a:gd name="T49" fmla="*/ 51 h 145"/>
                        <a:gd name="T50" fmla="*/ 3 w 122"/>
                        <a:gd name="T51" fmla="*/ 52 h 145"/>
                        <a:gd name="T52" fmla="*/ 9 w 122"/>
                        <a:gd name="T53" fmla="*/ 62 h 145"/>
                        <a:gd name="T54" fmla="*/ 12 w 122"/>
                        <a:gd name="T55" fmla="*/ 68 h 145"/>
                        <a:gd name="T56" fmla="*/ 5 w 122"/>
                        <a:gd name="T57" fmla="*/ 66 h 145"/>
                        <a:gd name="T58" fmla="*/ 12 w 122"/>
                        <a:gd name="T59" fmla="*/ 76 h 145"/>
                        <a:gd name="T60" fmla="*/ 23 w 122"/>
                        <a:gd name="T61" fmla="*/ 82 h 145"/>
                        <a:gd name="T62" fmla="*/ 22 w 122"/>
                        <a:gd name="T63" fmla="*/ 86 h 145"/>
                        <a:gd name="T64" fmla="*/ 30 w 122"/>
                        <a:gd name="T65" fmla="*/ 93 h 145"/>
                        <a:gd name="T66" fmla="*/ 31 w 122"/>
                        <a:gd name="T67" fmla="*/ 97 h 145"/>
                        <a:gd name="T68" fmla="*/ 39 w 122"/>
                        <a:gd name="T69" fmla="*/ 101 h 145"/>
                        <a:gd name="T70" fmla="*/ 47 w 122"/>
                        <a:gd name="T71" fmla="*/ 106 h 145"/>
                        <a:gd name="T72" fmla="*/ 48 w 122"/>
                        <a:gd name="T73" fmla="*/ 113 h 145"/>
                        <a:gd name="T74" fmla="*/ 58 w 122"/>
                        <a:gd name="T75" fmla="*/ 123 h 145"/>
                        <a:gd name="T76" fmla="*/ 58 w 122"/>
                        <a:gd name="T77" fmla="*/ 128 h 145"/>
                        <a:gd name="T78" fmla="*/ 64 w 122"/>
                        <a:gd name="T79" fmla="*/ 134 h 145"/>
                        <a:gd name="T80" fmla="*/ 75 w 122"/>
                        <a:gd name="T81" fmla="*/ 142 h 145"/>
                        <a:gd name="T82" fmla="*/ 83 w 122"/>
                        <a:gd name="T83" fmla="*/ 145 h 145"/>
                        <a:gd name="T84" fmla="*/ 93 w 122"/>
                        <a:gd name="T85" fmla="*/ 145 h 145"/>
                        <a:gd name="T86" fmla="*/ 104 w 122"/>
                        <a:gd name="T87" fmla="*/ 143 h 145"/>
                        <a:gd name="T88" fmla="*/ 114 w 122"/>
                        <a:gd name="T89" fmla="*/ 140 h 145"/>
                        <a:gd name="T90" fmla="*/ 122 w 122"/>
                        <a:gd name="T91" fmla="*/ 134 h 145"/>
                        <a:gd name="T92" fmla="*/ 54 w 122"/>
                        <a:gd name="T93" fmla="*/ 48 h 14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22"/>
                        <a:gd name="T142" fmla="*/ 0 h 145"/>
                        <a:gd name="T143" fmla="*/ 122 w 122"/>
                        <a:gd name="T144" fmla="*/ 145 h 14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22" h="145">
                          <a:moveTo>
                            <a:pt x="54" y="48"/>
                          </a:moveTo>
                          <a:lnTo>
                            <a:pt x="48" y="41"/>
                          </a:lnTo>
                          <a:lnTo>
                            <a:pt x="41" y="34"/>
                          </a:lnTo>
                          <a:lnTo>
                            <a:pt x="36" y="27"/>
                          </a:lnTo>
                          <a:lnTo>
                            <a:pt x="30" y="20"/>
                          </a:lnTo>
                          <a:lnTo>
                            <a:pt x="25" y="11"/>
                          </a:lnTo>
                          <a:lnTo>
                            <a:pt x="23" y="5"/>
                          </a:lnTo>
                          <a:lnTo>
                            <a:pt x="22" y="0"/>
                          </a:lnTo>
                          <a:lnTo>
                            <a:pt x="22" y="3"/>
                          </a:lnTo>
                          <a:lnTo>
                            <a:pt x="23" y="8"/>
                          </a:lnTo>
                          <a:lnTo>
                            <a:pt x="22" y="10"/>
                          </a:lnTo>
                          <a:lnTo>
                            <a:pt x="21" y="8"/>
                          </a:lnTo>
                          <a:lnTo>
                            <a:pt x="22" y="11"/>
                          </a:lnTo>
                          <a:lnTo>
                            <a:pt x="22" y="15"/>
                          </a:lnTo>
                          <a:lnTo>
                            <a:pt x="23" y="21"/>
                          </a:lnTo>
                          <a:lnTo>
                            <a:pt x="25" y="24"/>
                          </a:lnTo>
                          <a:lnTo>
                            <a:pt x="27" y="29"/>
                          </a:lnTo>
                          <a:lnTo>
                            <a:pt x="24" y="27"/>
                          </a:lnTo>
                          <a:lnTo>
                            <a:pt x="21" y="24"/>
                          </a:lnTo>
                          <a:lnTo>
                            <a:pt x="17" y="20"/>
                          </a:lnTo>
                          <a:lnTo>
                            <a:pt x="15" y="15"/>
                          </a:lnTo>
                          <a:lnTo>
                            <a:pt x="12" y="10"/>
                          </a:lnTo>
                          <a:lnTo>
                            <a:pt x="10" y="5"/>
                          </a:lnTo>
                          <a:lnTo>
                            <a:pt x="9" y="8"/>
                          </a:lnTo>
                          <a:lnTo>
                            <a:pt x="9" y="11"/>
                          </a:lnTo>
                          <a:lnTo>
                            <a:pt x="9" y="15"/>
                          </a:lnTo>
                          <a:lnTo>
                            <a:pt x="10" y="20"/>
                          </a:lnTo>
                          <a:lnTo>
                            <a:pt x="12" y="23"/>
                          </a:lnTo>
                          <a:lnTo>
                            <a:pt x="10" y="21"/>
                          </a:lnTo>
                          <a:lnTo>
                            <a:pt x="7" y="17"/>
                          </a:lnTo>
                          <a:lnTo>
                            <a:pt x="4" y="12"/>
                          </a:lnTo>
                          <a:lnTo>
                            <a:pt x="4" y="16"/>
                          </a:lnTo>
                          <a:lnTo>
                            <a:pt x="5" y="20"/>
                          </a:lnTo>
                          <a:lnTo>
                            <a:pt x="6" y="23"/>
                          </a:lnTo>
                          <a:lnTo>
                            <a:pt x="7" y="28"/>
                          </a:lnTo>
                          <a:lnTo>
                            <a:pt x="10" y="32"/>
                          </a:lnTo>
                          <a:lnTo>
                            <a:pt x="6" y="29"/>
                          </a:lnTo>
                          <a:lnTo>
                            <a:pt x="3" y="27"/>
                          </a:lnTo>
                          <a:lnTo>
                            <a:pt x="0" y="23"/>
                          </a:lnTo>
                          <a:lnTo>
                            <a:pt x="1" y="28"/>
                          </a:lnTo>
                          <a:lnTo>
                            <a:pt x="3" y="34"/>
                          </a:lnTo>
                          <a:lnTo>
                            <a:pt x="4" y="39"/>
                          </a:lnTo>
                          <a:lnTo>
                            <a:pt x="6" y="42"/>
                          </a:lnTo>
                          <a:lnTo>
                            <a:pt x="10" y="45"/>
                          </a:lnTo>
                          <a:lnTo>
                            <a:pt x="6" y="44"/>
                          </a:lnTo>
                          <a:lnTo>
                            <a:pt x="7" y="46"/>
                          </a:lnTo>
                          <a:lnTo>
                            <a:pt x="10" y="48"/>
                          </a:lnTo>
                          <a:lnTo>
                            <a:pt x="6" y="47"/>
                          </a:lnTo>
                          <a:lnTo>
                            <a:pt x="7" y="48"/>
                          </a:lnTo>
                          <a:lnTo>
                            <a:pt x="7" y="51"/>
                          </a:lnTo>
                          <a:lnTo>
                            <a:pt x="1" y="47"/>
                          </a:lnTo>
                          <a:lnTo>
                            <a:pt x="3" y="52"/>
                          </a:lnTo>
                          <a:lnTo>
                            <a:pt x="5" y="56"/>
                          </a:lnTo>
                          <a:lnTo>
                            <a:pt x="9" y="62"/>
                          </a:lnTo>
                          <a:lnTo>
                            <a:pt x="13" y="69"/>
                          </a:lnTo>
                          <a:lnTo>
                            <a:pt x="12" y="68"/>
                          </a:lnTo>
                          <a:lnTo>
                            <a:pt x="13" y="70"/>
                          </a:lnTo>
                          <a:lnTo>
                            <a:pt x="5" y="66"/>
                          </a:lnTo>
                          <a:lnTo>
                            <a:pt x="9" y="72"/>
                          </a:lnTo>
                          <a:lnTo>
                            <a:pt x="12" y="76"/>
                          </a:lnTo>
                          <a:lnTo>
                            <a:pt x="18" y="80"/>
                          </a:lnTo>
                          <a:lnTo>
                            <a:pt x="23" y="82"/>
                          </a:lnTo>
                          <a:lnTo>
                            <a:pt x="18" y="82"/>
                          </a:lnTo>
                          <a:lnTo>
                            <a:pt x="22" y="86"/>
                          </a:lnTo>
                          <a:lnTo>
                            <a:pt x="27" y="89"/>
                          </a:lnTo>
                          <a:lnTo>
                            <a:pt x="30" y="93"/>
                          </a:lnTo>
                          <a:lnTo>
                            <a:pt x="35" y="95"/>
                          </a:lnTo>
                          <a:lnTo>
                            <a:pt x="31" y="97"/>
                          </a:lnTo>
                          <a:lnTo>
                            <a:pt x="42" y="100"/>
                          </a:lnTo>
                          <a:lnTo>
                            <a:pt x="39" y="101"/>
                          </a:lnTo>
                          <a:lnTo>
                            <a:pt x="42" y="104"/>
                          </a:lnTo>
                          <a:lnTo>
                            <a:pt x="47" y="106"/>
                          </a:lnTo>
                          <a:lnTo>
                            <a:pt x="45" y="106"/>
                          </a:lnTo>
                          <a:lnTo>
                            <a:pt x="48" y="113"/>
                          </a:lnTo>
                          <a:lnTo>
                            <a:pt x="53" y="119"/>
                          </a:lnTo>
                          <a:lnTo>
                            <a:pt x="58" y="123"/>
                          </a:lnTo>
                          <a:lnTo>
                            <a:pt x="53" y="123"/>
                          </a:lnTo>
                          <a:lnTo>
                            <a:pt x="58" y="128"/>
                          </a:lnTo>
                          <a:lnTo>
                            <a:pt x="61" y="131"/>
                          </a:lnTo>
                          <a:lnTo>
                            <a:pt x="64" y="134"/>
                          </a:lnTo>
                          <a:lnTo>
                            <a:pt x="70" y="139"/>
                          </a:lnTo>
                          <a:lnTo>
                            <a:pt x="75" y="142"/>
                          </a:lnTo>
                          <a:lnTo>
                            <a:pt x="78" y="145"/>
                          </a:lnTo>
                          <a:lnTo>
                            <a:pt x="83" y="145"/>
                          </a:lnTo>
                          <a:lnTo>
                            <a:pt x="88" y="145"/>
                          </a:lnTo>
                          <a:lnTo>
                            <a:pt x="93" y="145"/>
                          </a:lnTo>
                          <a:lnTo>
                            <a:pt x="99" y="145"/>
                          </a:lnTo>
                          <a:lnTo>
                            <a:pt x="104" y="143"/>
                          </a:lnTo>
                          <a:lnTo>
                            <a:pt x="110" y="142"/>
                          </a:lnTo>
                          <a:lnTo>
                            <a:pt x="114" y="140"/>
                          </a:lnTo>
                          <a:lnTo>
                            <a:pt x="118" y="137"/>
                          </a:lnTo>
                          <a:lnTo>
                            <a:pt x="122" y="134"/>
                          </a:lnTo>
                          <a:lnTo>
                            <a:pt x="76" y="81"/>
                          </a:lnTo>
                          <a:lnTo>
                            <a:pt x="54" y="48"/>
                          </a:lnTo>
                          <a:close/>
                        </a:path>
                      </a:pathLst>
                    </a:custGeom>
                    <a:solidFill>
                      <a:srgbClr val="0000FF"/>
                    </a:solidFill>
                    <a:ln w="9525">
                      <a:noFill/>
                      <a:round/>
                      <a:headEnd/>
                      <a:tailEnd/>
                    </a:ln>
                  </p:spPr>
                  <p:txBody>
                    <a:bodyPr/>
                    <a:lstStyle/>
                    <a:p>
                      <a:endParaRPr lang="en-US"/>
                    </a:p>
                  </p:txBody>
                </p:sp>
                <p:sp>
                  <p:nvSpPr>
                    <p:cNvPr id="189594" name="Freeform 219"/>
                    <p:cNvSpPr>
                      <a:spLocks/>
                    </p:cNvSpPr>
                    <p:nvPr/>
                  </p:nvSpPr>
                  <p:spPr bwMode="auto">
                    <a:xfrm>
                      <a:off x="468" y="224"/>
                      <a:ext cx="145" cy="152"/>
                    </a:xfrm>
                    <a:custGeom>
                      <a:avLst/>
                      <a:gdLst>
                        <a:gd name="T0" fmla="*/ 13 w 145"/>
                        <a:gd name="T1" fmla="*/ 3 h 152"/>
                        <a:gd name="T2" fmla="*/ 12 w 145"/>
                        <a:gd name="T3" fmla="*/ 14 h 152"/>
                        <a:gd name="T4" fmla="*/ 13 w 145"/>
                        <a:gd name="T5" fmla="*/ 21 h 152"/>
                        <a:gd name="T6" fmla="*/ 18 w 145"/>
                        <a:gd name="T7" fmla="*/ 25 h 152"/>
                        <a:gd name="T8" fmla="*/ 9 w 145"/>
                        <a:gd name="T9" fmla="*/ 22 h 152"/>
                        <a:gd name="T10" fmla="*/ 16 w 145"/>
                        <a:gd name="T11" fmla="*/ 28 h 152"/>
                        <a:gd name="T12" fmla="*/ 10 w 145"/>
                        <a:gd name="T13" fmla="*/ 37 h 152"/>
                        <a:gd name="T14" fmla="*/ 3 w 145"/>
                        <a:gd name="T15" fmla="*/ 46 h 152"/>
                        <a:gd name="T16" fmla="*/ 21 w 145"/>
                        <a:gd name="T17" fmla="*/ 55 h 152"/>
                        <a:gd name="T18" fmla="*/ 9 w 145"/>
                        <a:gd name="T19" fmla="*/ 56 h 152"/>
                        <a:gd name="T20" fmla="*/ 16 w 145"/>
                        <a:gd name="T21" fmla="*/ 61 h 152"/>
                        <a:gd name="T22" fmla="*/ 56 w 145"/>
                        <a:gd name="T23" fmla="*/ 99 h 152"/>
                        <a:gd name="T24" fmla="*/ 55 w 145"/>
                        <a:gd name="T25" fmla="*/ 103 h 152"/>
                        <a:gd name="T26" fmla="*/ 73 w 145"/>
                        <a:gd name="T27" fmla="*/ 113 h 152"/>
                        <a:gd name="T28" fmla="*/ 72 w 145"/>
                        <a:gd name="T29" fmla="*/ 115 h 152"/>
                        <a:gd name="T30" fmla="*/ 65 w 145"/>
                        <a:gd name="T31" fmla="*/ 117 h 152"/>
                        <a:gd name="T32" fmla="*/ 57 w 145"/>
                        <a:gd name="T33" fmla="*/ 119 h 152"/>
                        <a:gd name="T34" fmla="*/ 51 w 145"/>
                        <a:gd name="T35" fmla="*/ 120 h 152"/>
                        <a:gd name="T36" fmla="*/ 45 w 145"/>
                        <a:gd name="T37" fmla="*/ 119 h 152"/>
                        <a:gd name="T38" fmla="*/ 39 w 145"/>
                        <a:gd name="T39" fmla="*/ 117 h 152"/>
                        <a:gd name="T40" fmla="*/ 43 w 145"/>
                        <a:gd name="T41" fmla="*/ 121 h 152"/>
                        <a:gd name="T42" fmla="*/ 47 w 145"/>
                        <a:gd name="T43" fmla="*/ 123 h 152"/>
                        <a:gd name="T44" fmla="*/ 51 w 145"/>
                        <a:gd name="T45" fmla="*/ 125 h 152"/>
                        <a:gd name="T46" fmla="*/ 57 w 145"/>
                        <a:gd name="T47" fmla="*/ 126 h 152"/>
                        <a:gd name="T48" fmla="*/ 63 w 145"/>
                        <a:gd name="T49" fmla="*/ 125 h 152"/>
                        <a:gd name="T50" fmla="*/ 69 w 145"/>
                        <a:gd name="T51" fmla="*/ 123 h 152"/>
                        <a:gd name="T52" fmla="*/ 72 w 145"/>
                        <a:gd name="T53" fmla="*/ 125 h 152"/>
                        <a:gd name="T54" fmla="*/ 73 w 145"/>
                        <a:gd name="T55" fmla="*/ 131 h 152"/>
                        <a:gd name="T56" fmla="*/ 75 w 145"/>
                        <a:gd name="T57" fmla="*/ 138 h 152"/>
                        <a:gd name="T58" fmla="*/ 78 w 145"/>
                        <a:gd name="T59" fmla="*/ 140 h 152"/>
                        <a:gd name="T60" fmla="*/ 80 w 145"/>
                        <a:gd name="T61" fmla="*/ 141 h 152"/>
                        <a:gd name="T62" fmla="*/ 83 w 145"/>
                        <a:gd name="T63" fmla="*/ 140 h 152"/>
                        <a:gd name="T64" fmla="*/ 85 w 145"/>
                        <a:gd name="T65" fmla="*/ 140 h 152"/>
                        <a:gd name="T66" fmla="*/ 89 w 145"/>
                        <a:gd name="T67" fmla="*/ 140 h 152"/>
                        <a:gd name="T68" fmla="*/ 91 w 145"/>
                        <a:gd name="T69" fmla="*/ 141 h 152"/>
                        <a:gd name="T70" fmla="*/ 95 w 145"/>
                        <a:gd name="T71" fmla="*/ 144 h 152"/>
                        <a:gd name="T72" fmla="*/ 97 w 145"/>
                        <a:gd name="T73" fmla="*/ 145 h 152"/>
                        <a:gd name="T74" fmla="*/ 99 w 145"/>
                        <a:gd name="T75" fmla="*/ 150 h 152"/>
                        <a:gd name="T76" fmla="*/ 115 w 145"/>
                        <a:gd name="T77" fmla="*/ 145 h 152"/>
                        <a:gd name="T78" fmla="*/ 126 w 145"/>
                        <a:gd name="T79" fmla="*/ 140 h 152"/>
                        <a:gd name="T80" fmla="*/ 128 w 145"/>
                        <a:gd name="T81" fmla="*/ 141 h 152"/>
                        <a:gd name="T82" fmla="*/ 129 w 145"/>
                        <a:gd name="T83" fmla="*/ 147 h 152"/>
                        <a:gd name="T84" fmla="*/ 133 w 145"/>
                        <a:gd name="T85" fmla="*/ 146 h 152"/>
                        <a:gd name="T86" fmla="*/ 134 w 145"/>
                        <a:gd name="T87" fmla="*/ 149 h 152"/>
                        <a:gd name="T88" fmla="*/ 137 w 145"/>
                        <a:gd name="T89" fmla="*/ 149 h 152"/>
                        <a:gd name="T90" fmla="*/ 138 w 145"/>
                        <a:gd name="T91" fmla="*/ 149 h 152"/>
                        <a:gd name="T92" fmla="*/ 139 w 145"/>
                        <a:gd name="T93" fmla="*/ 151 h 152"/>
                        <a:gd name="T94" fmla="*/ 143 w 145"/>
                        <a:gd name="T95" fmla="*/ 150 h 152"/>
                        <a:gd name="T96" fmla="*/ 145 w 145"/>
                        <a:gd name="T97" fmla="*/ 146 h 152"/>
                        <a:gd name="T98" fmla="*/ 144 w 145"/>
                        <a:gd name="T99" fmla="*/ 143 h 152"/>
                        <a:gd name="T100" fmla="*/ 141 w 145"/>
                        <a:gd name="T101" fmla="*/ 127 h 152"/>
                        <a:gd name="T102" fmla="*/ 114 w 145"/>
                        <a:gd name="T103" fmla="*/ 114 h 152"/>
                        <a:gd name="T104" fmla="*/ 108 w 145"/>
                        <a:gd name="T105" fmla="*/ 115 h 152"/>
                        <a:gd name="T106" fmla="*/ 103 w 145"/>
                        <a:gd name="T107" fmla="*/ 117 h 152"/>
                        <a:gd name="T108" fmla="*/ 81 w 145"/>
                        <a:gd name="T109" fmla="*/ 90 h 152"/>
                        <a:gd name="T110" fmla="*/ 44 w 145"/>
                        <a:gd name="T111" fmla="*/ 55 h 152"/>
                        <a:gd name="T112" fmla="*/ 14 w 145"/>
                        <a:gd name="T113" fmla="*/ 16 h 152"/>
                        <a:gd name="T114" fmla="*/ 15 w 145"/>
                        <a:gd name="T115" fmla="*/ 0 h 1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45"/>
                        <a:gd name="T175" fmla="*/ 0 h 152"/>
                        <a:gd name="T176" fmla="*/ 145 w 145"/>
                        <a:gd name="T177" fmla="*/ 152 h 1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45" h="152">
                          <a:moveTo>
                            <a:pt x="15" y="0"/>
                          </a:moveTo>
                          <a:lnTo>
                            <a:pt x="13" y="3"/>
                          </a:lnTo>
                          <a:lnTo>
                            <a:pt x="12" y="8"/>
                          </a:lnTo>
                          <a:lnTo>
                            <a:pt x="12" y="14"/>
                          </a:lnTo>
                          <a:lnTo>
                            <a:pt x="12" y="16"/>
                          </a:lnTo>
                          <a:lnTo>
                            <a:pt x="13" y="21"/>
                          </a:lnTo>
                          <a:lnTo>
                            <a:pt x="15" y="24"/>
                          </a:lnTo>
                          <a:lnTo>
                            <a:pt x="18" y="25"/>
                          </a:lnTo>
                          <a:lnTo>
                            <a:pt x="14" y="25"/>
                          </a:lnTo>
                          <a:lnTo>
                            <a:pt x="9" y="22"/>
                          </a:lnTo>
                          <a:lnTo>
                            <a:pt x="13" y="26"/>
                          </a:lnTo>
                          <a:lnTo>
                            <a:pt x="16" y="28"/>
                          </a:lnTo>
                          <a:lnTo>
                            <a:pt x="18" y="31"/>
                          </a:lnTo>
                          <a:lnTo>
                            <a:pt x="10" y="37"/>
                          </a:lnTo>
                          <a:lnTo>
                            <a:pt x="7" y="45"/>
                          </a:lnTo>
                          <a:lnTo>
                            <a:pt x="3" y="46"/>
                          </a:lnTo>
                          <a:lnTo>
                            <a:pt x="0" y="48"/>
                          </a:lnTo>
                          <a:lnTo>
                            <a:pt x="21" y="55"/>
                          </a:lnTo>
                          <a:lnTo>
                            <a:pt x="16" y="56"/>
                          </a:lnTo>
                          <a:lnTo>
                            <a:pt x="9" y="56"/>
                          </a:lnTo>
                          <a:lnTo>
                            <a:pt x="12" y="58"/>
                          </a:lnTo>
                          <a:lnTo>
                            <a:pt x="16" y="61"/>
                          </a:lnTo>
                          <a:lnTo>
                            <a:pt x="22" y="63"/>
                          </a:lnTo>
                          <a:lnTo>
                            <a:pt x="56" y="99"/>
                          </a:lnTo>
                          <a:lnTo>
                            <a:pt x="54" y="101"/>
                          </a:lnTo>
                          <a:lnTo>
                            <a:pt x="55" y="103"/>
                          </a:lnTo>
                          <a:lnTo>
                            <a:pt x="59" y="105"/>
                          </a:lnTo>
                          <a:lnTo>
                            <a:pt x="73" y="113"/>
                          </a:lnTo>
                          <a:lnTo>
                            <a:pt x="74" y="114"/>
                          </a:lnTo>
                          <a:lnTo>
                            <a:pt x="72" y="115"/>
                          </a:lnTo>
                          <a:lnTo>
                            <a:pt x="68" y="116"/>
                          </a:lnTo>
                          <a:lnTo>
                            <a:pt x="65" y="117"/>
                          </a:lnTo>
                          <a:lnTo>
                            <a:pt x="61" y="117"/>
                          </a:lnTo>
                          <a:lnTo>
                            <a:pt x="57" y="119"/>
                          </a:lnTo>
                          <a:lnTo>
                            <a:pt x="55" y="119"/>
                          </a:lnTo>
                          <a:lnTo>
                            <a:pt x="51" y="120"/>
                          </a:lnTo>
                          <a:lnTo>
                            <a:pt x="49" y="120"/>
                          </a:lnTo>
                          <a:lnTo>
                            <a:pt x="45" y="119"/>
                          </a:lnTo>
                          <a:lnTo>
                            <a:pt x="42" y="119"/>
                          </a:lnTo>
                          <a:lnTo>
                            <a:pt x="39" y="117"/>
                          </a:lnTo>
                          <a:lnTo>
                            <a:pt x="42" y="120"/>
                          </a:lnTo>
                          <a:lnTo>
                            <a:pt x="43" y="121"/>
                          </a:lnTo>
                          <a:lnTo>
                            <a:pt x="44" y="123"/>
                          </a:lnTo>
                          <a:lnTo>
                            <a:pt x="47" y="123"/>
                          </a:lnTo>
                          <a:lnTo>
                            <a:pt x="49" y="125"/>
                          </a:lnTo>
                          <a:lnTo>
                            <a:pt x="51" y="125"/>
                          </a:lnTo>
                          <a:lnTo>
                            <a:pt x="54" y="125"/>
                          </a:lnTo>
                          <a:lnTo>
                            <a:pt x="57" y="126"/>
                          </a:lnTo>
                          <a:lnTo>
                            <a:pt x="61" y="125"/>
                          </a:lnTo>
                          <a:lnTo>
                            <a:pt x="63" y="125"/>
                          </a:lnTo>
                          <a:lnTo>
                            <a:pt x="66" y="123"/>
                          </a:lnTo>
                          <a:lnTo>
                            <a:pt x="69" y="123"/>
                          </a:lnTo>
                          <a:lnTo>
                            <a:pt x="71" y="122"/>
                          </a:lnTo>
                          <a:lnTo>
                            <a:pt x="72" y="125"/>
                          </a:lnTo>
                          <a:lnTo>
                            <a:pt x="72" y="129"/>
                          </a:lnTo>
                          <a:lnTo>
                            <a:pt x="73" y="131"/>
                          </a:lnTo>
                          <a:lnTo>
                            <a:pt x="73" y="133"/>
                          </a:lnTo>
                          <a:lnTo>
                            <a:pt x="75" y="138"/>
                          </a:lnTo>
                          <a:lnTo>
                            <a:pt x="78" y="140"/>
                          </a:lnTo>
                          <a:lnTo>
                            <a:pt x="79" y="139"/>
                          </a:lnTo>
                          <a:lnTo>
                            <a:pt x="80" y="141"/>
                          </a:lnTo>
                          <a:lnTo>
                            <a:pt x="81" y="140"/>
                          </a:lnTo>
                          <a:lnTo>
                            <a:pt x="83" y="140"/>
                          </a:lnTo>
                          <a:lnTo>
                            <a:pt x="85" y="140"/>
                          </a:lnTo>
                          <a:lnTo>
                            <a:pt x="87" y="140"/>
                          </a:lnTo>
                          <a:lnTo>
                            <a:pt x="89" y="140"/>
                          </a:lnTo>
                          <a:lnTo>
                            <a:pt x="90" y="140"/>
                          </a:lnTo>
                          <a:lnTo>
                            <a:pt x="91" y="141"/>
                          </a:lnTo>
                          <a:lnTo>
                            <a:pt x="92" y="140"/>
                          </a:lnTo>
                          <a:lnTo>
                            <a:pt x="95" y="144"/>
                          </a:lnTo>
                          <a:lnTo>
                            <a:pt x="97" y="143"/>
                          </a:lnTo>
                          <a:lnTo>
                            <a:pt x="97" y="145"/>
                          </a:lnTo>
                          <a:lnTo>
                            <a:pt x="98" y="149"/>
                          </a:lnTo>
                          <a:lnTo>
                            <a:pt x="99" y="150"/>
                          </a:lnTo>
                          <a:lnTo>
                            <a:pt x="102" y="152"/>
                          </a:lnTo>
                          <a:lnTo>
                            <a:pt x="115" y="145"/>
                          </a:lnTo>
                          <a:lnTo>
                            <a:pt x="123" y="140"/>
                          </a:lnTo>
                          <a:lnTo>
                            <a:pt x="126" y="140"/>
                          </a:lnTo>
                          <a:lnTo>
                            <a:pt x="127" y="143"/>
                          </a:lnTo>
                          <a:lnTo>
                            <a:pt x="128" y="141"/>
                          </a:lnTo>
                          <a:lnTo>
                            <a:pt x="129" y="144"/>
                          </a:lnTo>
                          <a:lnTo>
                            <a:pt x="129" y="147"/>
                          </a:lnTo>
                          <a:lnTo>
                            <a:pt x="132" y="146"/>
                          </a:lnTo>
                          <a:lnTo>
                            <a:pt x="133" y="146"/>
                          </a:lnTo>
                          <a:lnTo>
                            <a:pt x="133" y="147"/>
                          </a:lnTo>
                          <a:lnTo>
                            <a:pt x="134" y="149"/>
                          </a:lnTo>
                          <a:lnTo>
                            <a:pt x="135" y="149"/>
                          </a:lnTo>
                          <a:lnTo>
                            <a:pt x="137" y="149"/>
                          </a:lnTo>
                          <a:lnTo>
                            <a:pt x="138" y="147"/>
                          </a:lnTo>
                          <a:lnTo>
                            <a:pt x="138" y="149"/>
                          </a:lnTo>
                          <a:lnTo>
                            <a:pt x="139" y="150"/>
                          </a:lnTo>
                          <a:lnTo>
                            <a:pt x="139" y="151"/>
                          </a:lnTo>
                          <a:lnTo>
                            <a:pt x="141" y="150"/>
                          </a:lnTo>
                          <a:lnTo>
                            <a:pt x="143" y="150"/>
                          </a:lnTo>
                          <a:lnTo>
                            <a:pt x="143" y="147"/>
                          </a:lnTo>
                          <a:lnTo>
                            <a:pt x="145" y="146"/>
                          </a:lnTo>
                          <a:lnTo>
                            <a:pt x="144" y="144"/>
                          </a:lnTo>
                          <a:lnTo>
                            <a:pt x="144" y="143"/>
                          </a:lnTo>
                          <a:lnTo>
                            <a:pt x="145" y="140"/>
                          </a:lnTo>
                          <a:lnTo>
                            <a:pt x="141" y="127"/>
                          </a:lnTo>
                          <a:lnTo>
                            <a:pt x="133" y="114"/>
                          </a:lnTo>
                          <a:lnTo>
                            <a:pt x="114" y="114"/>
                          </a:lnTo>
                          <a:lnTo>
                            <a:pt x="110" y="114"/>
                          </a:lnTo>
                          <a:lnTo>
                            <a:pt x="108" y="115"/>
                          </a:lnTo>
                          <a:lnTo>
                            <a:pt x="105" y="116"/>
                          </a:lnTo>
                          <a:lnTo>
                            <a:pt x="103" y="117"/>
                          </a:lnTo>
                          <a:lnTo>
                            <a:pt x="98" y="98"/>
                          </a:lnTo>
                          <a:lnTo>
                            <a:pt x="81" y="90"/>
                          </a:lnTo>
                          <a:lnTo>
                            <a:pt x="65" y="84"/>
                          </a:lnTo>
                          <a:lnTo>
                            <a:pt x="44" y="55"/>
                          </a:lnTo>
                          <a:lnTo>
                            <a:pt x="22" y="33"/>
                          </a:lnTo>
                          <a:lnTo>
                            <a:pt x="14" y="16"/>
                          </a:lnTo>
                          <a:lnTo>
                            <a:pt x="13" y="7"/>
                          </a:lnTo>
                          <a:lnTo>
                            <a:pt x="15" y="0"/>
                          </a:lnTo>
                          <a:close/>
                        </a:path>
                      </a:pathLst>
                    </a:custGeom>
                    <a:solidFill>
                      <a:schemeClr val="accent1"/>
                    </a:solidFill>
                    <a:ln w="9525">
                      <a:noFill/>
                      <a:round/>
                      <a:headEnd/>
                      <a:tailEnd/>
                    </a:ln>
                  </p:spPr>
                  <p:txBody>
                    <a:bodyPr/>
                    <a:lstStyle/>
                    <a:p>
                      <a:endParaRPr lang="en-US"/>
                    </a:p>
                  </p:txBody>
                </p:sp>
                <p:sp>
                  <p:nvSpPr>
                    <p:cNvPr id="189595" name="Freeform 220"/>
                    <p:cNvSpPr>
                      <a:spLocks/>
                    </p:cNvSpPr>
                    <p:nvPr/>
                  </p:nvSpPr>
                  <p:spPr bwMode="auto">
                    <a:xfrm>
                      <a:off x="448" y="165"/>
                      <a:ext cx="270" cy="212"/>
                    </a:xfrm>
                    <a:custGeom>
                      <a:avLst/>
                      <a:gdLst>
                        <a:gd name="T0" fmla="*/ 35 w 270"/>
                        <a:gd name="T1" fmla="*/ 72 h 212"/>
                        <a:gd name="T2" fmla="*/ 45 w 270"/>
                        <a:gd name="T3" fmla="*/ 92 h 212"/>
                        <a:gd name="T4" fmla="*/ 70 w 270"/>
                        <a:gd name="T5" fmla="*/ 116 h 212"/>
                        <a:gd name="T6" fmla="*/ 95 w 270"/>
                        <a:gd name="T7" fmla="*/ 144 h 212"/>
                        <a:gd name="T8" fmla="*/ 122 w 270"/>
                        <a:gd name="T9" fmla="*/ 138 h 212"/>
                        <a:gd name="T10" fmla="*/ 130 w 270"/>
                        <a:gd name="T11" fmla="*/ 125 h 212"/>
                        <a:gd name="T12" fmla="*/ 149 w 270"/>
                        <a:gd name="T13" fmla="*/ 105 h 212"/>
                        <a:gd name="T14" fmla="*/ 187 w 270"/>
                        <a:gd name="T15" fmla="*/ 77 h 212"/>
                        <a:gd name="T16" fmla="*/ 206 w 270"/>
                        <a:gd name="T17" fmla="*/ 61 h 212"/>
                        <a:gd name="T18" fmla="*/ 212 w 270"/>
                        <a:gd name="T19" fmla="*/ 38 h 212"/>
                        <a:gd name="T20" fmla="*/ 216 w 270"/>
                        <a:gd name="T21" fmla="*/ 48 h 212"/>
                        <a:gd name="T22" fmla="*/ 234 w 270"/>
                        <a:gd name="T23" fmla="*/ 17 h 212"/>
                        <a:gd name="T24" fmla="*/ 232 w 270"/>
                        <a:gd name="T25" fmla="*/ 31 h 212"/>
                        <a:gd name="T26" fmla="*/ 244 w 270"/>
                        <a:gd name="T27" fmla="*/ 0 h 212"/>
                        <a:gd name="T28" fmla="*/ 244 w 270"/>
                        <a:gd name="T29" fmla="*/ 18 h 212"/>
                        <a:gd name="T30" fmla="*/ 240 w 270"/>
                        <a:gd name="T31" fmla="*/ 38 h 212"/>
                        <a:gd name="T32" fmla="*/ 260 w 270"/>
                        <a:gd name="T33" fmla="*/ 11 h 212"/>
                        <a:gd name="T34" fmla="*/ 249 w 270"/>
                        <a:gd name="T35" fmla="*/ 43 h 212"/>
                        <a:gd name="T36" fmla="*/ 265 w 270"/>
                        <a:gd name="T37" fmla="*/ 25 h 212"/>
                        <a:gd name="T38" fmla="*/ 265 w 270"/>
                        <a:gd name="T39" fmla="*/ 37 h 212"/>
                        <a:gd name="T40" fmla="*/ 267 w 270"/>
                        <a:gd name="T41" fmla="*/ 38 h 212"/>
                        <a:gd name="T42" fmla="*/ 268 w 270"/>
                        <a:gd name="T43" fmla="*/ 47 h 212"/>
                        <a:gd name="T44" fmla="*/ 255 w 270"/>
                        <a:gd name="T45" fmla="*/ 63 h 212"/>
                        <a:gd name="T46" fmla="*/ 259 w 270"/>
                        <a:gd name="T47" fmla="*/ 63 h 212"/>
                        <a:gd name="T48" fmla="*/ 244 w 270"/>
                        <a:gd name="T49" fmla="*/ 78 h 212"/>
                        <a:gd name="T50" fmla="*/ 243 w 270"/>
                        <a:gd name="T51" fmla="*/ 81 h 212"/>
                        <a:gd name="T52" fmla="*/ 217 w 270"/>
                        <a:gd name="T53" fmla="*/ 101 h 212"/>
                        <a:gd name="T54" fmla="*/ 205 w 270"/>
                        <a:gd name="T55" fmla="*/ 108 h 212"/>
                        <a:gd name="T56" fmla="*/ 193 w 270"/>
                        <a:gd name="T57" fmla="*/ 115 h 212"/>
                        <a:gd name="T58" fmla="*/ 166 w 270"/>
                        <a:gd name="T59" fmla="*/ 133 h 212"/>
                        <a:gd name="T60" fmla="*/ 157 w 270"/>
                        <a:gd name="T61" fmla="*/ 178 h 212"/>
                        <a:gd name="T62" fmla="*/ 166 w 270"/>
                        <a:gd name="T63" fmla="*/ 205 h 212"/>
                        <a:gd name="T64" fmla="*/ 163 w 270"/>
                        <a:gd name="T65" fmla="*/ 193 h 212"/>
                        <a:gd name="T66" fmla="*/ 129 w 270"/>
                        <a:gd name="T67" fmla="*/ 210 h 212"/>
                        <a:gd name="T68" fmla="*/ 123 w 270"/>
                        <a:gd name="T69" fmla="*/ 200 h 212"/>
                        <a:gd name="T70" fmla="*/ 110 w 270"/>
                        <a:gd name="T71" fmla="*/ 193 h 212"/>
                        <a:gd name="T72" fmla="*/ 109 w 270"/>
                        <a:gd name="T73" fmla="*/ 164 h 212"/>
                        <a:gd name="T74" fmla="*/ 97 w 270"/>
                        <a:gd name="T75" fmla="*/ 157 h 212"/>
                        <a:gd name="T76" fmla="*/ 81 w 270"/>
                        <a:gd name="T77" fmla="*/ 176 h 212"/>
                        <a:gd name="T78" fmla="*/ 76 w 270"/>
                        <a:gd name="T79" fmla="*/ 172 h 212"/>
                        <a:gd name="T80" fmla="*/ 71 w 270"/>
                        <a:gd name="T81" fmla="*/ 164 h 212"/>
                        <a:gd name="T82" fmla="*/ 67 w 270"/>
                        <a:gd name="T83" fmla="*/ 158 h 212"/>
                        <a:gd name="T84" fmla="*/ 55 w 270"/>
                        <a:gd name="T85" fmla="*/ 154 h 212"/>
                        <a:gd name="T86" fmla="*/ 47 w 270"/>
                        <a:gd name="T87" fmla="*/ 149 h 212"/>
                        <a:gd name="T88" fmla="*/ 45 w 270"/>
                        <a:gd name="T89" fmla="*/ 143 h 212"/>
                        <a:gd name="T90" fmla="*/ 29 w 270"/>
                        <a:gd name="T91" fmla="*/ 136 h 212"/>
                        <a:gd name="T92" fmla="*/ 29 w 270"/>
                        <a:gd name="T93" fmla="*/ 133 h 212"/>
                        <a:gd name="T94" fmla="*/ 30 w 270"/>
                        <a:gd name="T95" fmla="*/ 126 h 212"/>
                        <a:gd name="T96" fmla="*/ 14 w 270"/>
                        <a:gd name="T97" fmla="*/ 114 h 212"/>
                        <a:gd name="T98" fmla="*/ 41 w 270"/>
                        <a:gd name="T99" fmla="*/ 117 h 212"/>
                        <a:gd name="T100" fmla="*/ 17 w 270"/>
                        <a:gd name="T101" fmla="*/ 108 h 212"/>
                        <a:gd name="T102" fmla="*/ 9 w 270"/>
                        <a:gd name="T103" fmla="*/ 91 h 212"/>
                        <a:gd name="T104" fmla="*/ 0 w 270"/>
                        <a:gd name="T105" fmla="*/ 77 h 212"/>
                        <a:gd name="T106" fmla="*/ 5 w 270"/>
                        <a:gd name="T107" fmla="*/ 71 h 212"/>
                        <a:gd name="T108" fmla="*/ 30 w 270"/>
                        <a:gd name="T109" fmla="*/ 84 h 212"/>
                        <a:gd name="T110" fmla="*/ 59 w 270"/>
                        <a:gd name="T111" fmla="*/ 114 h 212"/>
                        <a:gd name="T112" fmla="*/ 57 w 270"/>
                        <a:gd name="T113" fmla="*/ 110 h 212"/>
                        <a:gd name="T114" fmla="*/ 33 w 270"/>
                        <a:gd name="T115" fmla="*/ 72 h 2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0"/>
                        <a:gd name="T175" fmla="*/ 0 h 212"/>
                        <a:gd name="T176" fmla="*/ 270 w 270"/>
                        <a:gd name="T177" fmla="*/ 212 h 2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0" h="212">
                          <a:moveTo>
                            <a:pt x="35" y="57"/>
                          </a:moveTo>
                          <a:lnTo>
                            <a:pt x="34" y="61"/>
                          </a:lnTo>
                          <a:lnTo>
                            <a:pt x="34" y="63"/>
                          </a:lnTo>
                          <a:lnTo>
                            <a:pt x="34" y="67"/>
                          </a:lnTo>
                          <a:lnTo>
                            <a:pt x="34" y="68"/>
                          </a:lnTo>
                          <a:lnTo>
                            <a:pt x="35" y="69"/>
                          </a:lnTo>
                          <a:lnTo>
                            <a:pt x="35" y="72"/>
                          </a:lnTo>
                          <a:lnTo>
                            <a:pt x="35" y="73"/>
                          </a:lnTo>
                          <a:lnTo>
                            <a:pt x="36" y="78"/>
                          </a:lnTo>
                          <a:lnTo>
                            <a:pt x="39" y="83"/>
                          </a:lnTo>
                          <a:lnTo>
                            <a:pt x="41" y="87"/>
                          </a:lnTo>
                          <a:lnTo>
                            <a:pt x="44" y="89"/>
                          </a:lnTo>
                          <a:lnTo>
                            <a:pt x="45" y="90"/>
                          </a:lnTo>
                          <a:lnTo>
                            <a:pt x="45" y="92"/>
                          </a:lnTo>
                          <a:lnTo>
                            <a:pt x="50" y="96"/>
                          </a:lnTo>
                          <a:lnTo>
                            <a:pt x="58" y="103"/>
                          </a:lnTo>
                          <a:lnTo>
                            <a:pt x="62" y="107"/>
                          </a:lnTo>
                          <a:lnTo>
                            <a:pt x="64" y="109"/>
                          </a:lnTo>
                          <a:lnTo>
                            <a:pt x="67" y="110"/>
                          </a:lnTo>
                          <a:lnTo>
                            <a:pt x="68" y="113"/>
                          </a:lnTo>
                          <a:lnTo>
                            <a:pt x="70" y="116"/>
                          </a:lnTo>
                          <a:lnTo>
                            <a:pt x="73" y="122"/>
                          </a:lnTo>
                          <a:lnTo>
                            <a:pt x="76" y="127"/>
                          </a:lnTo>
                          <a:lnTo>
                            <a:pt x="85" y="138"/>
                          </a:lnTo>
                          <a:lnTo>
                            <a:pt x="86" y="139"/>
                          </a:lnTo>
                          <a:lnTo>
                            <a:pt x="88" y="140"/>
                          </a:lnTo>
                          <a:lnTo>
                            <a:pt x="92" y="142"/>
                          </a:lnTo>
                          <a:lnTo>
                            <a:pt x="95" y="144"/>
                          </a:lnTo>
                          <a:lnTo>
                            <a:pt x="105" y="148"/>
                          </a:lnTo>
                          <a:lnTo>
                            <a:pt x="109" y="149"/>
                          </a:lnTo>
                          <a:lnTo>
                            <a:pt x="116" y="144"/>
                          </a:lnTo>
                          <a:lnTo>
                            <a:pt x="117" y="143"/>
                          </a:lnTo>
                          <a:lnTo>
                            <a:pt x="119" y="142"/>
                          </a:lnTo>
                          <a:lnTo>
                            <a:pt x="121" y="140"/>
                          </a:lnTo>
                          <a:lnTo>
                            <a:pt x="122" y="138"/>
                          </a:lnTo>
                          <a:lnTo>
                            <a:pt x="124" y="136"/>
                          </a:lnTo>
                          <a:lnTo>
                            <a:pt x="127" y="132"/>
                          </a:lnTo>
                          <a:lnTo>
                            <a:pt x="129" y="129"/>
                          </a:lnTo>
                          <a:lnTo>
                            <a:pt x="130" y="128"/>
                          </a:lnTo>
                          <a:lnTo>
                            <a:pt x="131" y="126"/>
                          </a:lnTo>
                          <a:lnTo>
                            <a:pt x="130" y="125"/>
                          </a:lnTo>
                          <a:lnTo>
                            <a:pt x="131" y="123"/>
                          </a:lnTo>
                          <a:lnTo>
                            <a:pt x="135" y="121"/>
                          </a:lnTo>
                          <a:lnTo>
                            <a:pt x="136" y="119"/>
                          </a:lnTo>
                          <a:lnTo>
                            <a:pt x="136" y="120"/>
                          </a:lnTo>
                          <a:lnTo>
                            <a:pt x="141" y="115"/>
                          </a:lnTo>
                          <a:lnTo>
                            <a:pt x="145" y="110"/>
                          </a:lnTo>
                          <a:lnTo>
                            <a:pt x="149" y="105"/>
                          </a:lnTo>
                          <a:lnTo>
                            <a:pt x="153" y="102"/>
                          </a:lnTo>
                          <a:lnTo>
                            <a:pt x="158" y="97"/>
                          </a:lnTo>
                          <a:lnTo>
                            <a:pt x="164" y="93"/>
                          </a:lnTo>
                          <a:lnTo>
                            <a:pt x="170" y="87"/>
                          </a:lnTo>
                          <a:lnTo>
                            <a:pt x="176" y="84"/>
                          </a:lnTo>
                          <a:lnTo>
                            <a:pt x="182" y="80"/>
                          </a:lnTo>
                          <a:lnTo>
                            <a:pt x="187" y="77"/>
                          </a:lnTo>
                          <a:lnTo>
                            <a:pt x="189" y="74"/>
                          </a:lnTo>
                          <a:lnTo>
                            <a:pt x="193" y="72"/>
                          </a:lnTo>
                          <a:lnTo>
                            <a:pt x="195" y="71"/>
                          </a:lnTo>
                          <a:lnTo>
                            <a:pt x="198" y="68"/>
                          </a:lnTo>
                          <a:lnTo>
                            <a:pt x="201" y="66"/>
                          </a:lnTo>
                          <a:lnTo>
                            <a:pt x="204" y="63"/>
                          </a:lnTo>
                          <a:lnTo>
                            <a:pt x="206" y="61"/>
                          </a:lnTo>
                          <a:lnTo>
                            <a:pt x="206" y="59"/>
                          </a:lnTo>
                          <a:lnTo>
                            <a:pt x="207" y="55"/>
                          </a:lnTo>
                          <a:lnTo>
                            <a:pt x="211" y="51"/>
                          </a:lnTo>
                          <a:lnTo>
                            <a:pt x="211" y="49"/>
                          </a:lnTo>
                          <a:lnTo>
                            <a:pt x="212" y="45"/>
                          </a:lnTo>
                          <a:lnTo>
                            <a:pt x="212" y="42"/>
                          </a:lnTo>
                          <a:lnTo>
                            <a:pt x="212" y="38"/>
                          </a:lnTo>
                          <a:lnTo>
                            <a:pt x="212" y="36"/>
                          </a:lnTo>
                          <a:lnTo>
                            <a:pt x="214" y="37"/>
                          </a:lnTo>
                          <a:lnTo>
                            <a:pt x="216" y="38"/>
                          </a:lnTo>
                          <a:lnTo>
                            <a:pt x="216" y="41"/>
                          </a:lnTo>
                          <a:lnTo>
                            <a:pt x="216" y="42"/>
                          </a:lnTo>
                          <a:lnTo>
                            <a:pt x="216" y="44"/>
                          </a:lnTo>
                          <a:lnTo>
                            <a:pt x="216" y="48"/>
                          </a:lnTo>
                          <a:lnTo>
                            <a:pt x="218" y="44"/>
                          </a:lnTo>
                          <a:lnTo>
                            <a:pt x="220" y="39"/>
                          </a:lnTo>
                          <a:lnTo>
                            <a:pt x="223" y="36"/>
                          </a:lnTo>
                          <a:lnTo>
                            <a:pt x="225" y="31"/>
                          </a:lnTo>
                          <a:lnTo>
                            <a:pt x="228" y="26"/>
                          </a:lnTo>
                          <a:lnTo>
                            <a:pt x="231" y="21"/>
                          </a:lnTo>
                          <a:lnTo>
                            <a:pt x="234" y="17"/>
                          </a:lnTo>
                          <a:lnTo>
                            <a:pt x="231" y="24"/>
                          </a:lnTo>
                          <a:lnTo>
                            <a:pt x="230" y="26"/>
                          </a:lnTo>
                          <a:lnTo>
                            <a:pt x="230" y="31"/>
                          </a:lnTo>
                          <a:lnTo>
                            <a:pt x="228" y="38"/>
                          </a:lnTo>
                          <a:lnTo>
                            <a:pt x="226" y="44"/>
                          </a:lnTo>
                          <a:lnTo>
                            <a:pt x="229" y="38"/>
                          </a:lnTo>
                          <a:lnTo>
                            <a:pt x="232" y="31"/>
                          </a:lnTo>
                          <a:lnTo>
                            <a:pt x="236" y="25"/>
                          </a:lnTo>
                          <a:lnTo>
                            <a:pt x="238" y="19"/>
                          </a:lnTo>
                          <a:lnTo>
                            <a:pt x="241" y="15"/>
                          </a:lnTo>
                          <a:lnTo>
                            <a:pt x="242" y="9"/>
                          </a:lnTo>
                          <a:lnTo>
                            <a:pt x="243" y="5"/>
                          </a:lnTo>
                          <a:lnTo>
                            <a:pt x="243" y="2"/>
                          </a:lnTo>
                          <a:lnTo>
                            <a:pt x="244" y="0"/>
                          </a:lnTo>
                          <a:lnTo>
                            <a:pt x="244" y="2"/>
                          </a:lnTo>
                          <a:lnTo>
                            <a:pt x="244" y="7"/>
                          </a:lnTo>
                          <a:lnTo>
                            <a:pt x="244" y="11"/>
                          </a:lnTo>
                          <a:lnTo>
                            <a:pt x="243" y="14"/>
                          </a:lnTo>
                          <a:lnTo>
                            <a:pt x="246" y="12"/>
                          </a:lnTo>
                          <a:lnTo>
                            <a:pt x="244" y="14"/>
                          </a:lnTo>
                          <a:lnTo>
                            <a:pt x="244" y="18"/>
                          </a:lnTo>
                          <a:lnTo>
                            <a:pt x="242" y="20"/>
                          </a:lnTo>
                          <a:lnTo>
                            <a:pt x="244" y="20"/>
                          </a:lnTo>
                          <a:lnTo>
                            <a:pt x="244" y="24"/>
                          </a:lnTo>
                          <a:lnTo>
                            <a:pt x="243" y="29"/>
                          </a:lnTo>
                          <a:lnTo>
                            <a:pt x="242" y="32"/>
                          </a:lnTo>
                          <a:lnTo>
                            <a:pt x="241" y="35"/>
                          </a:lnTo>
                          <a:lnTo>
                            <a:pt x="240" y="38"/>
                          </a:lnTo>
                          <a:lnTo>
                            <a:pt x="236" y="44"/>
                          </a:lnTo>
                          <a:lnTo>
                            <a:pt x="241" y="39"/>
                          </a:lnTo>
                          <a:lnTo>
                            <a:pt x="246" y="33"/>
                          </a:lnTo>
                          <a:lnTo>
                            <a:pt x="249" y="29"/>
                          </a:lnTo>
                          <a:lnTo>
                            <a:pt x="253" y="25"/>
                          </a:lnTo>
                          <a:lnTo>
                            <a:pt x="255" y="19"/>
                          </a:lnTo>
                          <a:lnTo>
                            <a:pt x="260" y="11"/>
                          </a:lnTo>
                          <a:lnTo>
                            <a:pt x="259" y="15"/>
                          </a:lnTo>
                          <a:lnTo>
                            <a:pt x="260" y="14"/>
                          </a:lnTo>
                          <a:lnTo>
                            <a:pt x="260" y="19"/>
                          </a:lnTo>
                          <a:lnTo>
                            <a:pt x="259" y="25"/>
                          </a:lnTo>
                          <a:lnTo>
                            <a:pt x="255" y="31"/>
                          </a:lnTo>
                          <a:lnTo>
                            <a:pt x="253" y="37"/>
                          </a:lnTo>
                          <a:lnTo>
                            <a:pt x="249" y="43"/>
                          </a:lnTo>
                          <a:lnTo>
                            <a:pt x="253" y="39"/>
                          </a:lnTo>
                          <a:lnTo>
                            <a:pt x="255" y="38"/>
                          </a:lnTo>
                          <a:lnTo>
                            <a:pt x="259" y="35"/>
                          </a:lnTo>
                          <a:lnTo>
                            <a:pt x="261" y="29"/>
                          </a:lnTo>
                          <a:lnTo>
                            <a:pt x="264" y="25"/>
                          </a:lnTo>
                          <a:lnTo>
                            <a:pt x="266" y="20"/>
                          </a:lnTo>
                          <a:lnTo>
                            <a:pt x="265" y="25"/>
                          </a:lnTo>
                          <a:lnTo>
                            <a:pt x="265" y="30"/>
                          </a:lnTo>
                          <a:lnTo>
                            <a:pt x="264" y="35"/>
                          </a:lnTo>
                          <a:lnTo>
                            <a:pt x="266" y="32"/>
                          </a:lnTo>
                          <a:lnTo>
                            <a:pt x="267" y="31"/>
                          </a:lnTo>
                          <a:lnTo>
                            <a:pt x="268" y="30"/>
                          </a:lnTo>
                          <a:lnTo>
                            <a:pt x="267" y="33"/>
                          </a:lnTo>
                          <a:lnTo>
                            <a:pt x="265" y="37"/>
                          </a:lnTo>
                          <a:lnTo>
                            <a:pt x="265" y="38"/>
                          </a:lnTo>
                          <a:lnTo>
                            <a:pt x="261" y="43"/>
                          </a:lnTo>
                          <a:lnTo>
                            <a:pt x="264" y="42"/>
                          </a:lnTo>
                          <a:lnTo>
                            <a:pt x="264" y="44"/>
                          </a:lnTo>
                          <a:lnTo>
                            <a:pt x="266" y="42"/>
                          </a:lnTo>
                          <a:lnTo>
                            <a:pt x="267" y="41"/>
                          </a:lnTo>
                          <a:lnTo>
                            <a:pt x="267" y="38"/>
                          </a:lnTo>
                          <a:lnTo>
                            <a:pt x="270" y="36"/>
                          </a:lnTo>
                          <a:lnTo>
                            <a:pt x="270" y="37"/>
                          </a:lnTo>
                          <a:lnTo>
                            <a:pt x="270" y="39"/>
                          </a:lnTo>
                          <a:lnTo>
                            <a:pt x="270" y="41"/>
                          </a:lnTo>
                          <a:lnTo>
                            <a:pt x="270" y="42"/>
                          </a:lnTo>
                          <a:lnTo>
                            <a:pt x="268" y="44"/>
                          </a:lnTo>
                          <a:lnTo>
                            <a:pt x="268" y="47"/>
                          </a:lnTo>
                          <a:lnTo>
                            <a:pt x="267" y="49"/>
                          </a:lnTo>
                          <a:lnTo>
                            <a:pt x="266" y="51"/>
                          </a:lnTo>
                          <a:lnTo>
                            <a:pt x="264" y="54"/>
                          </a:lnTo>
                          <a:lnTo>
                            <a:pt x="262" y="56"/>
                          </a:lnTo>
                          <a:lnTo>
                            <a:pt x="260" y="59"/>
                          </a:lnTo>
                          <a:lnTo>
                            <a:pt x="258" y="61"/>
                          </a:lnTo>
                          <a:lnTo>
                            <a:pt x="255" y="63"/>
                          </a:lnTo>
                          <a:lnTo>
                            <a:pt x="253" y="65"/>
                          </a:lnTo>
                          <a:lnTo>
                            <a:pt x="255" y="65"/>
                          </a:lnTo>
                          <a:lnTo>
                            <a:pt x="256" y="63"/>
                          </a:lnTo>
                          <a:lnTo>
                            <a:pt x="258" y="62"/>
                          </a:lnTo>
                          <a:lnTo>
                            <a:pt x="260" y="61"/>
                          </a:lnTo>
                          <a:lnTo>
                            <a:pt x="259" y="62"/>
                          </a:lnTo>
                          <a:lnTo>
                            <a:pt x="259" y="63"/>
                          </a:lnTo>
                          <a:lnTo>
                            <a:pt x="258" y="66"/>
                          </a:lnTo>
                          <a:lnTo>
                            <a:pt x="256" y="68"/>
                          </a:lnTo>
                          <a:lnTo>
                            <a:pt x="254" y="71"/>
                          </a:lnTo>
                          <a:lnTo>
                            <a:pt x="250" y="73"/>
                          </a:lnTo>
                          <a:lnTo>
                            <a:pt x="244" y="77"/>
                          </a:lnTo>
                          <a:lnTo>
                            <a:pt x="242" y="78"/>
                          </a:lnTo>
                          <a:lnTo>
                            <a:pt x="244" y="78"/>
                          </a:lnTo>
                          <a:lnTo>
                            <a:pt x="247" y="77"/>
                          </a:lnTo>
                          <a:lnTo>
                            <a:pt x="250" y="74"/>
                          </a:lnTo>
                          <a:lnTo>
                            <a:pt x="249" y="77"/>
                          </a:lnTo>
                          <a:lnTo>
                            <a:pt x="248" y="78"/>
                          </a:lnTo>
                          <a:lnTo>
                            <a:pt x="246" y="79"/>
                          </a:lnTo>
                          <a:lnTo>
                            <a:pt x="244" y="80"/>
                          </a:lnTo>
                          <a:lnTo>
                            <a:pt x="243" y="81"/>
                          </a:lnTo>
                          <a:lnTo>
                            <a:pt x="240" y="84"/>
                          </a:lnTo>
                          <a:lnTo>
                            <a:pt x="236" y="86"/>
                          </a:lnTo>
                          <a:lnTo>
                            <a:pt x="232" y="89"/>
                          </a:lnTo>
                          <a:lnTo>
                            <a:pt x="217" y="95"/>
                          </a:lnTo>
                          <a:lnTo>
                            <a:pt x="223" y="95"/>
                          </a:lnTo>
                          <a:lnTo>
                            <a:pt x="220" y="97"/>
                          </a:lnTo>
                          <a:lnTo>
                            <a:pt x="217" y="101"/>
                          </a:lnTo>
                          <a:lnTo>
                            <a:pt x="214" y="103"/>
                          </a:lnTo>
                          <a:lnTo>
                            <a:pt x="213" y="104"/>
                          </a:lnTo>
                          <a:lnTo>
                            <a:pt x="211" y="105"/>
                          </a:lnTo>
                          <a:lnTo>
                            <a:pt x="208" y="107"/>
                          </a:lnTo>
                          <a:lnTo>
                            <a:pt x="207" y="107"/>
                          </a:lnTo>
                          <a:lnTo>
                            <a:pt x="204" y="107"/>
                          </a:lnTo>
                          <a:lnTo>
                            <a:pt x="205" y="108"/>
                          </a:lnTo>
                          <a:lnTo>
                            <a:pt x="204" y="109"/>
                          </a:lnTo>
                          <a:lnTo>
                            <a:pt x="202" y="110"/>
                          </a:lnTo>
                          <a:lnTo>
                            <a:pt x="200" y="111"/>
                          </a:lnTo>
                          <a:lnTo>
                            <a:pt x="194" y="110"/>
                          </a:lnTo>
                          <a:lnTo>
                            <a:pt x="195" y="113"/>
                          </a:lnTo>
                          <a:lnTo>
                            <a:pt x="193" y="114"/>
                          </a:lnTo>
                          <a:lnTo>
                            <a:pt x="193" y="115"/>
                          </a:lnTo>
                          <a:lnTo>
                            <a:pt x="186" y="115"/>
                          </a:lnTo>
                          <a:lnTo>
                            <a:pt x="186" y="121"/>
                          </a:lnTo>
                          <a:lnTo>
                            <a:pt x="177" y="121"/>
                          </a:lnTo>
                          <a:lnTo>
                            <a:pt x="176" y="127"/>
                          </a:lnTo>
                          <a:lnTo>
                            <a:pt x="172" y="127"/>
                          </a:lnTo>
                          <a:lnTo>
                            <a:pt x="172" y="132"/>
                          </a:lnTo>
                          <a:lnTo>
                            <a:pt x="166" y="133"/>
                          </a:lnTo>
                          <a:lnTo>
                            <a:pt x="167" y="139"/>
                          </a:lnTo>
                          <a:lnTo>
                            <a:pt x="164" y="138"/>
                          </a:lnTo>
                          <a:lnTo>
                            <a:pt x="163" y="143"/>
                          </a:lnTo>
                          <a:lnTo>
                            <a:pt x="159" y="142"/>
                          </a:lnTo>
                          <a:lnTo>
                            <a:pt x="160" y="148"/>
                          </a:lnTo>
                          <a:lnTo>
                            <a:pt x="155" y="174"/>
                          </a:lnTo>
                          <a:lnTo>
                            <a:pt x="157" y="178"/>
                          </a:lnTo>
                          <a:lnTo>
                            <a:pt x="160" y="181"/>
                          </a:lnTo>
                          <a:lnTo>
                            <a:pt x="161" y="184"/>
                          </a:lnTo>
                          <a:lnTo>
                            <a:pt x="164" y="188"/>
                          </a:lnTo>
                          <a:lnTo>
                            <a:pt x="166" y="199"/>
                          </a:lnTo>
                          <a:lnTo>
                            <a:pt x="167" y="202"/>
                          </a:lnTo>
                          <a:lnTo>
                            <a:pt x="166" y="203"/>
                          </a:lnTo>
                          <a:lnTo>
                            <a:pt x="166" y="205"/>
                          </a:lnTo>
                          <a:lnTo>
                            <a:pt x="164" y="204"/>
                          </a:lnTo>
                          <a:lnTo>
                            <a:pt x="164" y="203"/>
                          </a:lnTo>
                          <a:lnTo>
                            <a:pt x="165" y="202"/>
                          </a:lnTo>
                          <a:lnTo>
                            <a:pt x="165" y="200"/>
                          </a:lnTo>
                          <a:lnTo>
                            <a:pt x="165" y="198"/>
                          </a:lnTo>
                          <a:lnTo>
                            <a:pt x="165" y="196"/>
                          </a:lnTo>
                          <a:lnTo>
                            <a:pt x="163" y="193"/>
                          </a:lnTo>
                          <a:lnTo>
                            <a:pt x="155" y="198"/>
                          </a:lnTo>
                          <a:lnTo>
                            <a:pt x="152" y="197"/>
                          </a:lnTo>
                          <a:lnTo>
                            <a:pt x="141" y="199"/>
                          </a:lnTo>
                          <a:lnTo>
                            <a:pt x="142" y="204"/>
                          </a:lnTo>
                          <a:lnTo>
                            <a:pt x="143" y="209"/>
                          </a:lnTo>
                          <a:lnTo>
                            <a:pt x="129" y="212"/>
                          </a:lnTo>
                          <a:lnTo>
                            <a:pt x="129" y="210"/>
                          </a:lnTo>
                          <a:lnTo>
                            <a:pt x="129" y="208"/>
                          </a:lnTo>
                          <a:lnTo>
                            <a:pt x="129" y="204"/>
                          </a:lnTo>
                          <a:lnTo>
                            <a:pt x="129" y="202"/>
                          </a:lnTo>
                          <a:lnTo>
                            <a:pt x="130" y="198"/>
                          </a:lnTo>
                          <a:lnTo>
                            <a:pt x="127" y="198"/>
                          </a:lnTo>
                          <a:lnTo>
                            <a:pt x="125" y="193"/>
                          </a:lnTo>
                          <a:lnTo>
                            <a:pt x="123" y="200"/>
                          </a:lnTo>
                          <a:lnTo>
                            <a:pt x="122" y="199"/>
                          </a:lnTo>
                          <a:lnTo>
                            <a:pt x="119" y="191"/>
                          </a:lnTo>
                          <a:lnTo>
                            <a:pt x="116" y="194"/>
                          </a:lnTo>
                          <a:lnTo>
                            <a:pt x="115" y="193"/>
                          </a:lnTo>
                          <a:lnTo>
                            <a:pt x="115" y="187"/>
                          </a:lnTo>
                          <a:lnTo>
                            <a:pt x="112" y="193"/>
                          </a:lnTo>
                          <a:lnTo>
                            <a:pt x="110" y="193"/>
                          </a:lnTo>
                          <a:lnTo>
                            <a:pt x="110" y="188"/>
                          </a:lnTo>
                          <a:lnTo>
                            <a:pt x="111" y="184"/>
                          </a:lnTo>
                          <a:lnTo>
                            <a:pt x="111" y="179"/>
                          </a:lnTo>
                          <a:lnTo>
                            <a:pt x="112" y="173"/>
                          </a:lnTo>
                          <a:lnTo>
                            <a:pt x="112" y="169"/>
                          </a:lnTo>
                          <a:lnTo>
                            <a:pt x="111" y="166"/>
                          </a:lnTo>
                          <a:lnTo>
                            <a:pt x="109" y="164"/>
                          </a:lnTo>
                          <a:lnTo>
                            <a:pt x="109" y="163"/>
                          </a:lnTo>
                          <a:lnTo>
                            <a:pt x="107" y="162"/>
                          </a:lnTo>
                          <a:lnTo>
                            <a:pt x="105" y="161"/>
                          </a:lnTo>
                          <a:lnTo>
                            <a:pt x="104" y="160"/>
                          </a:lnTo>
                          <a:lnTo>
                            <a:pt x="101" y="158"/>
                          </a:lnTo>
                          <a:lnTo>
                            <a:pt x="99" y="157"/>
                          </a:lnTo>
                          <a:lnTo>
                            <a:pt x="97" y="157"/>
                          </a:lnTo>
                          <a:lnTo>
                            <a:pt x="94" y="156"/>
                          </a:lnTo>
                          <a:lnTo>
                            <a:pt x="99" y="162"/>
                          </a:lnTo>
                          <a:lnTo>
                            <a:pt x="104" y="168"/>
                          </a:lnTo>
                          <a:lnTo>
                            <a:pt x="97" y="170"/>
                          </a:lnTo>
                          <a:lnTo>
                            <a:pt x="89" y="174"/>
                          </a:lnTo>
                          <a:lnTo>
                            <a:pt x="85" y="175"/>
                          </a:lnTo>
                          <a:lnTo>
                            <a:pt x="81" y="176"/>
                          </a:lnTo>
                          <a:lnTo>
                            <a:pt x="77" y="178"/>
                          </a:lnTo>
                          <a:lnTo>
                            <a:pt x="79" y="176"/>
                          </a:lnTo>
                          <a:lnTo>
                            <a:pt x="80" y="174"/>
                          </a:lnTo>
                          <a:lnTo>
                            <a:pt x="81" y="174"/>
                          </a:lnTo>
                          <a:lnTo>
                            <a:pt x="83" y="173"/>
                          </a:lnTo>
                          <a:lnTo>
                            <a:pt x="79" y="173"/>
                          </a:lnTo>
                          <a:lnTo>
                            <a:pt x="76" y="172"/>
                          </a:lnTo>
                          <a:lnTo>
                            <a:pt x="73" y="172"/>
                          </a:lnTo>
                          <a:lnTo>
                            <a:pt x="70" y="172"/>
                          </a:lnTo>
                          <a:lnTo>
                            <a:pt x="69" y="170"/>
                          </a:lnTo>
                          <a:lnTo>
                            <a:pt x="67" y="169"/>
                          </a:lnTo>
                          <a:lnTo>
                            <a:pt x="65" y="169"/>
                          </a:lnTo>
                          <a:lnTo>
                            <a:pt x="68" y="167"/>
                          </a:lnTo>
                          <a:lnTo>
                            <a:pt x="71" y="164"/>
                          </a:lnTo>
                          <a:lnTo>
                            <a:pt x="74" y="164"/>
                          </a:lnTo>
                          <a:lnTo>
                            <a:pt x="77" y="164"/>
                          </a:lnTo>
                          <a:lnTo>
                            <a:pt x="82" y="163"/>
                          </a:lnTo>
                          <a:lnTo>
                            <a:pt x="81" y="161"/>
                          </a:lnTo>
                          <a:lnTo>
                            <a:pt x="81" y="160"/>
                          </a:lnTo>
                          <a:lnTo>
                            <a:pt x="76" y="158"/>
                          </a:lnTo>
                          <a:lnTo>
                            <a:pt x="67" y="158"/>
                          </a:lnTo>
                          <a:lnTo>
                            <a:pt x="59" y="157"/>
                          </a:lnTo>
                          <a:lnTo>
                            <a:pt x="57" y="157"/>
                          </a:lnTo>
                          <a:lnTo>
                            <a:pt x="56" y="156"/>
                          </a:lnTo>
                          <a:lnTo>
                            <a:pt x="55" y="156"/>
                          </a:lnTo>
                          <a:lnTo>
                            <a:pt x="53" y="155"/>
                          </a:lnTo>
                          <a:lnTo>
                            <a:pt x="57" y="154"/>
                          </a:lnTo>
                          <a:lnTo>
                            <a:pt x="55" y="154"/>
                          </a:lnTo>
                          <a:lnTo>
                            <a:pt x="52" y="152"/>
                          </a:lnTo>
                          <a:lnTo>
                            <a:pt x="50" y="151"/>
                          </a:lnTo>
                          <a:lnTo>
                            <a:pt x="48" y="151"/>
                          </a:lnTo>
                          <a:lnTo>
                            <a:pt x="47" y="150"/>
                          </a:lnTo>
                          <a:lnTo>
                            <a:pt x="50" y="149"/>
                          </a:lnTo>
                          <a:lnTo>
                            <a:pt x="51" y="149"/>
                          </a:lnTo>
                          <a:lnTo>
                            <a:pt x="47" y="149"/>
                          </a:lnTo>
                          <a:lnTo>
                            <a:pt x="46" y="148"/>
                          </a:lnTo>
                          <a:lnTo>
                            <a:pt x="44" y="148"/>
                          </a:lnTo>
                          <a:lnTo>
                            <a:pt x="41" y="146"/>
                          </a:lnTo>
                          <a:lnTo>
                            <a:pt x="41" y="145"/>
                          </a:lnTo>
                          <a:lnTo>
                            <a:pt x="40" y="144"/>
                          </a:lnTo>
                          <a:lnTo>
                            <a:pt x="42" y="144"/>
                          </a:lnTo>
                          <a:lnTo>
                            <a:pt x="45" y="143"/>
                          </a:lnTo>
                          <a:lnTo>
                            <a:pt x="48" y="144"/>
                          </a:lnTo>
                          <a:lnTo>
                            <a:pt x="46" y="143"/>
                          </a:lnTo>
                          <a:lnTo>
                            <a:pt x="44" y="142"/>
                          </a:lnTo>
                          <a:lnTo>
                            <a:pt x="39" y="139"/>
                          </a:lnTo>
                          <a:lnTo>
                            <a:pt x="36" y="139"/>
                          </a:lnTo>
                          <a:lnTo>
                            <a:pt x="33" y="137"/>
                          </a:lnTo>
                          <a:lnTo>
                            <a:pt x="29" y="136"/>
                          </a:lnTo>
                          <a:lnTo>
                            <a:pt x="28" y="134"/>
                          </a:lnTo>
                          <a:lnTo>
                            <a:pt x="30" y="134"/>
                          </a:lnTo>
                          <a:lnTo>
                            <a:pt x="35" y="134"/>
                          </a:lnTo>
                          <a:lnTo>
                            <a:pt x="39" y="133"/>
                          </a:lnTo>
                          <a:lnTo>
                            <a:pt x="35" y="133"/>
                          </a:lnTo>
                          <a:lnTo>
                            <a:pt x="32" y="133"/>
                          </a:lnTo>
                          <a:lnTo>
                            <a:pt x="29" y="133"/>
                          </a:lnTo>
                          <a:lnTo>
                            <a:pt x="27" y="132"/>
                          </a:lnTo>
                          <a:lnTo>
                            <a:pt x="26" y="131"/>
                          </a:lnTo>
                          <a:lnTo>
                            <a:pt x="28" y="129"/>
                          </a:lnTo>
                          <a:lnTo>
                            <a:pt x="29" y="128"/>
                          </a:lnTo>
                          <a:lnTo>
                            <a:pt x="33" y="128"/>
                          </a:lnTo>
                          <a:lnTo>
                            <a:pt x="35" y="127"/>
                          </a:lnTo>
                          <a:lnTo>
                            <a:pt x="30" y="126"/>
                          </a:lnTo>
                          <a:lnTo>
                            <a:pt x="22" y="122"/>
                          </a:lnTo>
                          <a:lnTo>
                            <a:pt x="18" y="120"/>
                          </a:lnTo>
                          <a:lnTo>
                            <a:pt x="16" y="119"/>
                          </a:lnTo>
                          <a:lnTo>
                            <a:pt x="14" y="117"/>
                          </a:lnTo>
                          <a:lnTo>
                            <a:pt x="12" y="116"/>
                          </a:lnTo>
                          <a:lnTo>
                            <a:pt x="11" y="114"/>
                          </a:lnTo>
                          <a:lnTo>
                            <a:pt x="14" y="114"/>
                          </a:lnTo>
                          <a:lnTo>
                            <a:pt x="16" y="114"/>
                          </a:lnTo>
                          <a:lnTo>
                            <a:pt x="20" y="114"/>
                          </a:lnTo>
                          <a:lnTo>
                            <a:pt x="27" y="116"/>
                          </a:lnTo>
                          <a:lnTo>
                            <a:pt x="32" y="117"/>
                          </a:lnTo>
                          <a:lnTo>
                            <a:pt x="35" y="119"/>
                          </a:lnTo>
                          <a:lnTo>
                            <a:pt x="39" y="117"/>
                          </a:lnTo>
                          <a:lnTo>
                            <a:pt x="41" y="117"/>
                          </a:lnTo>
                          <a:lnTo>
                            <a:pt x="42" y="116"/>
                          </a:lnTo>
                          <a:lnTo>
                            <a:pt x="44" y="115"/>
                          </a:lnTo>
                          <a:lnTo>
                            <a:pt x="40" y="114"/>
                          </a:lnTo>
                          <a:lnTo>
                            <a:pt x="32" y="111"/>
                          </a:lnTo>
                          <a:lnTo>
                            <a:pt x="23" y="110"/>
                          </a:lnTo>
                          <a:lnTo>
                            <a:pt x="20" y="109"/>
                          </a:lnTo>
                          <a:lnTo>
                            <a:pt x="17" y="108"/>
                          </a:lnTo>
                          <a:lnTo>
                            <a:pt x="16" y="107"/>
                          </a:lnTo>
                          <a:lnTo>
                            <a:pt x="18" y="107"/>
                          </a:lnTo>
                          <a:lnTo>
                            <a:pt x="23" y="104"/>
                          </a:lnTo>
                          <a:lnTo>
                            <a:pt x="27" y="103"/>
                          </a:lnTo>
                          <a:lnTo>
                            <a:pt x="22" y="99"/>
                          </a:lnTo>
                          <a:lnTo>
                            <a:pt x="16" y="96"/>
                          </a:lnTo>
                          <a:lnTo>
                            <a:pt x="9" y="91"/>
                          </a:lnTo>
                          <a:lnTo>
                            <a:pt x="15" y="93"/>
                          </a:lnTo>
                          <a:lnTo>
                            <a:pt x="20" y="96"/>
                          </a:lnTo>
                          <a:lnTo>
                            <a:pt x="24" y="97"/>
                          </a:lnTo>
                          <a:lnTo>
                            <a:pt x="18" y="91"/>
                          </a:lnTo>
                          <a:lnTo>
                            <a:pt x="10" y="85"/>
                          </a:lnTo>
                          <a:lnTo>
                            <a:pt x="4" y="80"/>
                          </a:lnTo>
                          <a:lnTo>
                            <a:pt x="0" y="77"/>
                          </a:lnTo>
                          <a:lnTo>
                            <a:pt x="3" y="78"/>
                          </a:lnTo>
                          <a:lnTo>
                            <a:pt x="6" y="79"/>
                          </a:lnTo>
                          <a:lnTo>
                            <a:pt x="12" y="80"/>
                          </a:lnTo>
                          <a:lnTo>
                            <a:pt x="17" y="83"/>
                          </a:lnTo>
                          <a:lnTo>
                            <a:pt x="10" y="77"/>
                          </a:lnTo>
                          <a:lnTo>
                            <a:pt x="8" y="73"/>
                          </a:lnTo>
                          <a:lnTo>
                            <a:pt x="5" y="71"/>
                          </a:lnTo>
                          <a:lnTo>
                            <a:pt x="4" y="69"/>
                          </a:lnTo>
                          <a:lnTo>
                            <a:pt x="6" y="68"/>
                          </a:lnTo>
                          <a:lnTo>
                            <a:pt x="8" y="69"/>
                          </a:lnTo>
                          <a:lnTo>
                            <a:pt x="11" y="71"/>
                          </a:lnTo>
                          <a:lnTo>
                            <a:pt x="14" y="73"/>
                          </a:lnTo>
                          <a:lnTo>
                            <a:pt x="23" y="79"/>
                          </a:lnTo>
                          <a:lnTo>
                            <a:pt x="30" y="84"/>
                          </a:lnTo>
                          <a:lnTo>
                            <a:pt x="36" y="89"/>
                          </a:lnTo>
                          <a:lnTo>
                            <a:pt x="39" y="91"/>
                          </a:lnTo>
                          <a:lnTo>
                            <a:pt x="44" y="95"/>
                          </a:lnTo>
                          <a:lnTo>
                            <a:pt x="47" y="99"/>
                          </a:lnTo>
                          <a:lnTo>
                            <a:pt x="53" y="107"/>
                          </a:lnTo>
                          <a:lnTo>
                            <a:pt x="56" y="110"/>
                          </a:lnTo>
                          <a:lnTo>
                            <a:pt x="59" y="114"/>
                          </a:lnTo>
                          <a:lnTo>
                            <a:pt x="62" y="117"/>
                          </a:lnTo>
                          <a:lnTo>
                            <a:pt x="65" y="122"/>
                          </a:lnTo>
                          <a:lnTo>
                            <a:pt x="64" y="119"/>
                          </a:lnTo>
                          <a:lnTo>
                            <a:pt x="63" y="116"/>
                          </a:lnTo>
                          <a:lnTo>
                            <a:pt x="61" y="115"/>
                          </a:lnTo>
                          <a:lnTo>
                            <a:pt x="59" y="113"/>
                          </a:lnTo>
                          <a:lnTo>
                            <a:pt x="57" y="110"/>
                          </a:lnTo>
                          <a:lnTo>
                            <a:pt x="53" y="105"/>
                          </a:lnTo>
                          <a:lnTo>
                            <a:pt x="50" y="102"/>
                          </a:lnTo>
                          <a:lnTo>
                            <a:pt x="41" y="91"/>
                          </a:lnTo>
                          <a:lnTo>
                            <a:pt x="40" y="89"/>
                          </a:lnTo>
                          <a:lnTo>
                            <a:pt x="38" y="84"/>
                          </a:lnTo>
                          <a:lnTo>
                            <a:pt x="34" y="77"/>
                          </a:lnTo>
                          <a:lnTo>
                            <a:pt x="33" y="72"/>
                          </a:lnTo>
                          <a:lnTo>
                            <a:pt x="33" y="67"/>
                          </a:lnTo>
                          <a:lnTo>
                            <a:pt x="33" y="65"/>
                          </a:lnTo>
                          <a:lnTo>
                            <a:pt x="33" y="61"/>
                          </a:lnTo>
                          <a:lnTo>
                            <a:pt x="33" y="60"/>
                          </a:lnTo>
                          <a:lnTo>
                            <a:pt x="34" y="59"/>
                          </a:lnTo>
                          <a:lnTo>
                            <a:pt x="35" y="57"/>
                          </a:lnTo>
                          <a:close/>
                        </a:path>
                      </a:pathLst>
                    </a:custGeom>
                    <a:solidFill>
                      <a:schemeClr val="accent2"/>
                    </a:solidFill>
                    <a:ln w="9525">
                      <a:noFill/>
                      <a:round/>
                      <a:headEnd/>
                      <a:tailEnd/>
                    </a:ln>
                  </p:spPr>
                  <p:txBody>
                    <a:bodyPr/>
                    <a:lstStyle/>
                    <a:p>
                      <a:endParaRPr lang="en-US"/>
                    </a:p>
                  </p:txBody>
                </p:sp>
                <p:sp>
                  <p:nvSpPr>
                    <p:cNvPr id="189596" name="Freeform 221"/>
                    <p:cNvSpPr>
                      <a:spLocks/>
                    </p:cNvSpPr>
                    <p:nvPr/>
                  </p:nvSpPr>
                  <p:spPr bwMode="auto">
                    <a:xfrm>
                      <a:off x="509" y="279"/>
                      <a:ext cx="80" cy="98"/>
                    </a:xfrm>
                    <a:custGeom>
                      <a:avLst/>
                      <a:gdLst>
                        <a:gd name="T0" fmla="*/ 2 w 80"/>
                        <a:gd name="T1" fmla="*/ 1 h 98"/>
                        <a:gd name="T2" fmla="*/ 6 w 80"/>
                        <a:gd name="T3" fmla="*/ 2 h 98"/>
                        <a:gd name="T4" fmla="*/ 9 w 80"/>
                        <a:gd name="T5" fmla="*/ 9 h 98"/>
                        <a:gd name="T6" fmla="*/ 14 w 80"/>
                        <a:gd name="T7" fmla="*/ 14 h 98"/>
                        <a:gd name="T8" fmla="*/ 18 w 80"/>
                        <a:gd name="T9" fmla="*/ 22 h 98"/>
                        <a:gd name="T10" fmla="*/ 18 w 80"/>
                        <a:gd name="T11" fmla="*/ 22 h 98"/>
                        <a:gd name="T12" fmla="*/ 19 w 80"/>
                        <a:gd name="T13" fmla="*/ 25 h 98"/>
                        <a:gd name="T14" fmla="*/ 24 w 80"/>
                        <a:gd name="T15" fmla="*/ 31 h 98"/>
                        <a:gd name="T16" fmla="*/ 32 w 80"/>
                        <a:gd name="T17" fmla="*/ 37 h 98"/>
                        <a:gd name="T18" fmla="*/ 38 w 80"/>
                        <a:gd name="T19" fmla="*/ 41 h 98"/>
                        <a:gd name="T20" fmla="*/ 45 w 80"/>
                        <a:gd name="T21" fmla="*/ 44 h 98"/>
                        <a:gd name="T22" fmla="*/ 51 w 80"/>
                        <a:gd name="T23" fmla="*/ 49 h 98"/>
                        <a:gd name="T24" fmla="*/ 54 w 80"/>
                        <a:gd name="T25" fmla="*/ 53 h 98"/>
                        <a:gd name="T26" fmla="*/ 52 w 80"/>
                        <a:gd name="T27" fmla="*/ 48 h 98"/>
                        <a:gd name="T28" fmla="*/ 49 w 80"/>
                        <a:gd name="T29" fmla="*/ 44 h 98"/>
                        <a:gd name="T30" fmla="*/ 46 w 80"/>
                        <a:gd name="T31" fmla="*/ 40 h 98"/>
                        <a:gd name="T32" fmla="*/ 52 w 80"/>
                        <a:gd name="T33" fmla="*/ 44 h 98"/>
                        <a:gd name="T34" fmla="*/ 54 w 80"/>
                        <a:gd name="T35" fmla="*/ 44 h 98"/>
                        <a:gd name="T36" fmla="*/ 55 w 80"/>
                        <a:gd name="T37" fmla="*/ 47 h 98"/>
                        <a:gd name="T38" fmla="*/ 57 w 80"/>
                        <a:gd name="T39" fmla="*/ 52 h 98"/>
                        <a:gd name="T40" fmla="*/ 57 w 80"/>
                        <a:gd name="T41" fmla="*/ 47 h 98"/>
                        <a:gd name="T42" fmla="*/ 60 w 80"/>
                        <a:gd name="T43" fmla="*/ 46 h 98"/>
                        <a:gd name="T44" fmla="*/ 60 w 80"/>
                        <a:gd name="T45" fmla="*/ 46 h 98"/>
                        <a:gd name="T46" fmla="*/ 62 w 80"/>
                        <a:gd name="T47" fmla="*/ 48 h 98"/>
                        <a:gd name="T48" fmla="*/ 62 w 80"/>
                        <a:gd name="T49" fmla="*/ 53 h 98"/>
                        <a:gd name="T50" fmla="*/ 62 w 80"/>
                        <a:gd name="T51" fmla="*/ 58 h 98"/>
                        <a:gd name="T52" fmla="*/ 62 w 80"/>
                        <a:gd name="T53" fmla="*/ 61 h 98"/>
                        <a:gd name="T54" fmla="*/ 76 w 80"/>
                        <a:gd name="T55" fmla="*/ 74 h 98"/>
                        <a:gd name="T56" fmla="*/ 80 w 80"/>
                        <a:gd name="T57" fmla="*/ 96 h 98"/>
                        <a:gd name="T58" fmla="*/ 68 w 80"/>
                        <a:gd name="T59" fmla="*/ 96 h 98"/>
                        <a:gd name="T60" fmla="*/ 68 w 80"/>
                        <a:gd name="T61" fmla="*/ 89 h 98"/>
                        <a:gd name="T62" fmla="*/ 64 w 80"/>
                        <a:gd name="T63" fmla="*/ 85 h 98"/>
                        <a:gd name="T64" fmla="*/ 61 w 80"/>
                        <a:gd name="T65" fmla="*/ 86 h 98"/>
                        <a:gd name="T66" fmla="*/ 58 w 80"/>
                        <a:gd name="T67" fmla="*/ 83 h 98"/>
                        <a:gd name="T68" fmla="*/ 57 w 80"/>
                        <a:gd name="T69" fmla="*/ 78 h 98"/>
                        <a:gd name="T70" fmla="*/ 55 w 80"/>
                        <a:gd name="T71" fmla="*/ 80 h 98"/>
                        <a:gd name="T72" fmla="*/ 54 w 80"/>
                        <a:gd name="T73" fmla="*/ 80 h 98"/>
                        <a:gd name="T74" fmla="*/ 54 w 80"/>
                        <a:gd name="T75" fmla="*/ 73 h 98"/>
                        <a:gd name="T76" fmla="*/ 50 w 80"/>
                        <a:gd name="T77" fmla="*/ 79 h 98"/>
                        <a:gd name="T78" fmla="*/ 48 w 80"/>
                        <a:gd name="T79" fmla="*/ 76 h 98"/>
                        <a:gd name="T80" fmla="*/ 49 w 80"/>
                        <a:gd name="T81" fmla="*/ 70 h 98"/>
                        <a:gd name="T82" fmla="*/ 50 w 80"/>
                        <a:gd name="T83" fmla="*/ 60 h 98"/>
                        <a:gd name="T84" fmla="*/ 49 w 80"/>
                        <a:gd name="T85" fmla="*/ 53 h 98"/>
                        <a:gd name="T86" fmla="*/ 46 w 80"/>
                        <a:gd name="T87" fmla="*/ 50 h 98"/>
                        <a:gd name="T88" fmla="*/ 44 w 80"/>
                        <a:gd name="T89" fmla="*/ 48 h 98"/>
                        <a:gd name="T90" fmla="*/ 40 w 80"/>
                        <a:gd name="T91" fmla="*/ 46 h 98"/>
                        <a:gd name="T92" fmla="*/ 37 w 80"/>
                        <a:gd name="T93" fmla="*/ 44 h 98"/>
                        <a:gd name="T94" fmla="*/ 32 w 80"/>
                        <a:gd name="T95" fmla="*/ 42 h 98"/>
                        <a:gd name="T96" fmla="*/ 25 w 80"/>
                        <a:gd name="T97" fmla="*/ 36 h 98"/>
                        <a:gd name="T98" fmla="*/ 21 w 80"/>
                        <a:gd name="T99" fmla="*/ 34 h 98"/>
                        <a:gd name="T100" fmla="*/ 19 w 80"/>
                        <a:gd name="T101" fmla="*/ 32 h 98"/>
                        <a:gd name="T102" fmla="*/ 10 w 80"/>
                        <a:gd name="T103" fmla="*/ 18 h 98"/>
                        <a:gd name="T104" fmla="*/ 6 w 80"/>
                        <a:gd name="T105" fmla="*/ 8 h 98"/>
                        <a:gd name="T106" fmla="*/ 3 w 80"/>
                        <a:gd name="T107" fmla="*/ 3 h 98"/>
                        <a:gd name="T108" fmla="*/ 1 w 80"/>
                        <a:gd name="T109" fmla="*/ 1 h 98"/>
                        <a:gd name="T110" fmla="*/ 0 w 80"/>
                        <a:gd name="T111" fmla="*/ 0 h 9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
                        <a:gd name="T169" fmla="*/ 0 h 98"/>
                        <a:gd name="T170" fmla="*/ 80 w 80"/>
                        <a:gd name="T171" fmla="*/ 98 h 9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 h="98">
                          <a:moveTo>
                            <a:pt x="0" y="0"/>
                          </a:moveTo>
                          <a:lnTo>
                            <a:pt x="2" y="1"/>
                          </a:lnTo>
                          <a:lnTo>
                            <a:pt x="4" y="2"/>
                          </a:lnTo>
                          <a:lnTo>
                            <a:pt x="6" y="2"/>
                          </a:lnTo>
                          <a:lnTo>
                            <a:pt x="8" y="6"/>
                          </a:lnTo>
                          <a:lnTo>
                            <a:pt x="9" y="9"/>
                          </a:lnTo>
                          <a:lnTo>
                            <a:pt x="10" y="12"/>
                          </a:lnTo>
                          <a:lnTo>
                            <a:pt x="14" y="14"/>
                          </a:lnTo>
                          <a:lnTo>
                            <a:pt x="16" y="19"/>
                          </a:lnTo>
                          <a:lnTo>
                            <a:pt x="18" y="22"/>
                          </a:lnTo>
                          <a:lnTo>
                            <a:pt x="20" y="24"/>
                          </a:lnTo>
                          <a:lnTo>
                            <a:pt x="18" y="22"/>
                          </a:lnTo>
                          <a:lnTo>
                            <a:pt x="18" y="23"/>
                          </a:lnTo>
                          <a:lnTo>
                            <a:pt x="19" y="25"/>
                          </a:lnTo>
                          <a:lnTo>
                            <a:pt x="21" y="29"/>
                          </a:lnTo>
                          <a:lnTo>
                            <a:pt x="24" y="31"/>
                          </a:lnTo>
                          <a:lnTo>
                            <a:pt x="28" y="35"/>
                          </a:lnTo>
                          <a:lnTo>
                            <a:pt x="32" y="37"/>
                          </a:lnTo>
                          <a:lnTo>
                            <a:pt x="37" y="40"/>
                          </a:lnTo>
                          <a:lnTo>
                            <a:pt x="38" y="41"/>
                          </a:lnTo>
                          <a:lnTo>
                            <a:pt x="42" y="42"/>
                          </a:lnTo>
                          <a:lnTo>
                            <a:pt x="45" y="44"/>
                          </a:lnTo>
                          <a:lnTo>
                            <a:pt x="49" y="48"/>
                          </a:lnTo>
                          <a:lnTo>
                            <a:pt x="51" y="49"/>
                          </a:lnTo>
                          <a:lnTo>
                            <a:pt x="52" y="50"/>
                          </a:lnTo>
                          <a:lnTo>
                            <a:pt x="54" y="53"/>
                          </a:lnTo>
                          <a:lnTo>
                            <a:pt x="54" y="50"/>
                          </a:lnTo>
                          <a:lnTo>
                            <a:pt x="52" y="48"/>
                          </a:lnTo>
                          <a:lnTo>
                            <a:pt x="51" y="46"/>
                          </a:lnTo>
                          <a:lnTo>
                            <a:pt x="49" y="44"/>
                          </a:lnTo>
                          <a:lnTo>
                            <a:pt x="48" y="42"/>
                          </a:lnTo>
                          <a:lnTo>
                            <a:pt x="46" y="40"/>
                          </a:lnTo>
                          <a:lnTo>
                            <a:pt x="50" y="42"/>
                          </a:lnTo>
                          <a:lnTo>
                            <a:pt x="52" y="44"/>
                          </a:lnTo>
                          <a:lnTo>
                            <a:pt x="52" y="47"/>
                          </a:lnTo>
                          <a:lnTo>
                            <a:pt x="54" y="44"/>
                          </a:lnTo>
                          <a:lnTo>
                            <a:pt x="55" y="47"/>
                          </a:lnTo>
                          <a:lnTo>
                            <a:pt x="56" y="49"/>
                          </a:lnTo>
                          <a:lnTo>
                            <a:pt x="57" y="52"/>
                          </a:lnTo>
                          <a:lnTo>
                            <a:pt x="57" y="49"/>
                          </a:lnTo>
                          <a:lnTo>
                            <a:pt x="57" y="47"/>
                          </a:lnTo>
                          <a:lnTo>
                            <a:pt x="56" y="46"/>
                          </a:lnTo>
                          <a:lnTo>
                            <a:pt x="60" y="46"/>
                          </a:lnTo>
                          <a:lnTo>
                            <a:pt x="58" y="44"/>
                          </a:lnTo>
                          <a:lnTo>
                            <a:pt x="60" y="46"/>
                          </a:lnTo>
                          <a:lnTo>
                            <a:pt x="61" y="47"/>
                          </a:lnTo>
                          <a:lnTo>
                            <a:pt x="62" y="48"/>
                          </a:lnTo>
                          <a:lnTo>
                            <a:pt x="62" y="50"/>
                          </a:lnTo>
                          <a:lnTo>
                            <a:pt x="62" y="53"/>
                          </a:lnTo>
                          <a:lnTo>
                            <a:pt x="63" y="54"/>
                          </a:lnTo>
                          <a:lnTo>
                            <a:pt x="62" y="58"/>
                          </a:lnTo>
                          <a:lnTo>
                            <a:pt x="63" y="59"/>
                          </a:lnTo>
                          <a:lnTo>
                            <a:pt x="62" y="61"/>
                          </a:lnTo>
                          <a:lnTo>
                            <a:pt x="61" y="62"/>
                          </a:lnTo>
                          <a:lnTo>
                            <a:pt x="76" y="74"/>
                          </a:lnTo>
                          <a:lnTo>
                            <a:pt x="80" y="90"/>
                          </a:lnTo>
                          <a:lnTo>
                            <a:pt x="80" y="96"/>
                          </a:lnTo>
                          <a:lnTo>
                            <a:pt x="68" y="98"/>
                          </a:lnTo>
                          <a:lnTo>
                            <a:pt x="68" y="96"/>
                          </a:lnTo>
                          <a:lnTo>
                            <a:pt x="68" y="92"/>
                          </a:lnTo>
                          <a:lnTo>
                            <a:pt x="68" y="89"/>
                          </a:lnTo>
                          <a:lnTo>
                            <a:pt x="69" y="84"/>
                          </a:lnTo>
                          <a:lnTo>
                            <a:pt x="64" y="85"/>
                          </a:lnTo>
                          <a:lnTo>
                            <a:pt x="63" y="80"/>
                          </a:lnTo>
                          <a:lnTo>
                            <a:pt x="61" y="86"/>
                          </a:lnTo>
                          <a:lnTo>
                            <a:pt x="61" y="85"/>
                          </a:lnTo>
                          <a:lnTo>
                            <a:pt x="58" y="83"/>
                          </a:lnTo>
                          <a:lnTo>
                            <a:pt x="58" y="82"/>
                          </a:lnTo>
                          <a:lnTo>
                            <a:pt x="57" y="78"/>
                          </a:lnTo>
                          <a:lnTo>
                            <a:pt x="57" y="79"/>
                          </a:lnTo>
                          <a:lnTo>
                            <a:pt x="55" y="80"/>
                          </a:lnTo>
                          <a:lnTo>
                            <a:pt x="55" y="82"/>
                          </a:lnTo>
                          <a:lnTo>
                            <a:pt x="54" y="80"/>
                          </a:lnTo>
                          <a:lnTo>
                            <a:pt x="54" y="77"/>
                          </a:lnTo>
                          <a:lnTo>
                            <a:pt x="54" y="73"/>
                          </a:lnTo>
                          <a:lnTo>
                            <a:pt x="51" y="77"/>
                          </a:lnTo>
                          <a:lnTo>
                            <a:pt x="50" y="79"/>
                          </a:lnTo>
                          <a:lnTo>
                            <a:pt x="49" y="80"/>
                          </a:lnTo>
                          <a:lnTo>
                            <a:pt x="48" y="76"/>
                          </a:lnTo>
                          <a:lnTo>
                            <a:pt x="49" y="73"/>
                          </a:lnTo>
                          <a:lnTo>
                            <a:pt x="49" y="70"/>
                          </a:lnTo>
                          <a:lnTo>
                            <a:pt x="50" y="66"/>
                          </a:lnTo>
                          <a:lnTo>
                            <a:pt x="50" y="60"/>
                          </a:lnTo>
                          <a:lnTo>
                            <a:pt x="49" y="54"/>
                          </a:lnTo>
                          <a:lnTo>
                            <a:pt x="49" y="53"/>
                          </a:lnTo>
                          <a:lnTo>
                            <a:pt x="48" y="50"/>
                          </a:lnTo>
                          <a:lnTo>
                            <a:pt x="46" y="50"/>
                          </a:lnTo>
                          <a:lnTo>
                            <a:pt x="45" y="48"/>
                          </a:lnTo>
                          <a:lnTo>
                            <a:pt x="44" y="48"/>
                          </a:lnTo>
                          <a:lnTo>
                            <a:pt x="42" y="47"/>
                          </a:lnTo>
                          <a:lnTo>
                            <a:pt x="40" y="46"/>
                          </a:lnTo>
                          <a:lnTo>
                            <a:pt x="39" y="44"/>
                          </a:lnTo>
                          <a:lnTo>
                            <a:pt x="37" y="44"/>
                          </a:lnTo>
                          <a:lnTo>
                            <a:pt x="33" y="43"/>
                          </a:lnTo>
                          <a:lnTo>
                            <a:pt x="32" y="42"/>
                          </a:lnTo>
                          <a:lnTo>
                            <a:pt x="26" y="40"/>
                          </a:lnTo>
                          <a:lnTo>
                            <a:pt x="25" y="36"/>
                          </a:lnTo>
                          <a:lnTo>
                            <a:pt x="22" y="35"/>
                          </a:lnTo>
                          <a:lnTo>
                            <a:pt x="21" y="34"/>
                          </a:lnTo>
                          <a:lnTo>
                            <a:pt x="20" y="32"/>
                          </a:lnTo>
                          <a:lnTo>
                            <a:pt x="19" y="32"/>
                          </a:lnTo>
                          <a:lnTo>
                            <a:pt x="15" y="25"/>
                          </a:lnTo>
                          <a:lnTo>
                            <a:pt x="10" y="18"/>
                          </a:lnTo>
                          <a:lnTo>
                            <a:pt x="7" y="9"/>
                          </a:lnTo>
                          <a:lnTo>
                            <a:pt x="6" y="8"/>
                          </a:lnTo>
                          <a:lnTo>
                            <a:pt x="4" y="6"/>
                          </a:lnTo>
                          <a:lnTo>
                            <a:pt x="3" y="3"/>
                          </a:lnTo>
                          <a:lnTo>
                            <a:pt x="2" y="2"/>
                          </a:lnTo>
                          <a:lnTo>
                            <a:pt x="1" y="1"/>
                          </a:lnTo>
                          <a:lnTo>
                            <a:pt x="0" y="0"/>
                          </a:lnTo>
                          <a:close/>
                        </a:path>
                      </a:pathLst>
                    </a:custGeom>
                    <a:solidFill>
                      <a:schemeClr val="bg1"/>
                    </a:solidFill>
                    <a:ln w="9525">
                      <a:noFill/>
                      <a:round/>
                      <a:headEnd/>
                      <a:tailEnd/>
                    </a:ln>
                  </p:spPr>
                  <p:txBody>
                    <a:bodyPr/>
                    <a:lstStyle/>
                    <a:p>
                      <a:endParaRPr lang="en-US"/>
                    </a:p>
                  </p:txBody>
                </p:sp>
                <p:sp>
                  <p:nvSpPr>
                    <p:cNvPr id="189597" name="Freeform 222"/>
                    <p:cNvSpPr>
                      <a:spLocks/>
                    </p:cNvSpPr>
                    <p:nvPr/>
                  </p:nvSpPr>
                  <p:spPr bwMode="auto">
                    <a:xfrm>
                      <a:off x="564" y="284"/>
                      <a:ext cx="27" cy="29"/>
                    </a:xfrm>
                    <a:custGeom>
                      <a:avLst/>
                      <a:gdLst>
                        <a:gd name="T0" fmla="*/ 0 w 27"/>
                        <a:gd name="T1" fmla="*/ 29 h 29"/>
                        <a:gd name="T2" fmla="*/ 1 w 27"/>
                        <a:gd name="T3" fmla="*/ 25 h 29"/>
                        <a:gd name="T4" fmla="*/ 2 w 27"/>
                        <a:gd name="T5" fmla="*/ 24 h 29"/>
                        <a:gd name="T6" fmla="*/ 3 w 27"/>
                        <a:gd name="T7" fmla="*/ 23 h 29"/>
                        <a:gd name="T8" fmla="*/ 5 w 27"/>
                        <a:gd name="T9" fmla="*/ 21 h 29"/>
                        <a:gd name="T10" fmla="*/ 6 w 27"/>
                        <a:gd name="T11" fmla="*/ 21 h 29"/>
                        <a:gd name="T12" fmla="*/ 6 w 27"/>
                        <a:gd name="T13" fmla="*/ 20 h 29"/>
                        <a:gd name="T14" fmla="*/ 8 w 27"/>
                        <a:gd name="T15" fmla="*/ 19 h 29"/>
                        <a:gd name="T16" fmla="*/ 9 w 27"/>
                        <a:gd name="T17" fmla="*/ 18 h 29"/>
                        <a:gd name="T18" fmla="*/ 11 w 27"/>
                        <a:gd name="T19" fmla="*/ 15 h 29"/>
                        <a:gd name="T20" fmla="*/ 11 w 27"/>
                        <a:gd name="T21" fmla="*/ 14 h 29"/>
                        <a:gd name="T22" fmla="*/ 13 w 27"/>
                        <a:gd name="T23" fmla="*/ 13 h 29"/>
                        <a:gd name="T24" fmla="*/ 14 w 27"/>
                        <a:gd name="T25" fmla="*/ 10 h 29"/>
                        <a:gd name="T26" fmla="*/ 14 w 27"/>
                        <a:gd name="T27" fmla="*/ 10 h 29"/>
                        <a:gd name="T28" fmla="*/ 15 w 27"/>
                        <a:gd name="T29" fmla="*/ 9 h 29"/>
                        <a:gd name="T30" fmla="*/ 17 w 27"/>
                        <a:gd name="T31" fmla="*/ 9 h 29"/>
                        <a:gd name="T32" fmla="*/ 17 w 27"/>
                        <a:gd name="T33" fmla="*/ 8 h 29"/>
                        <a:gd name="T34" fmla="*/ 14 w 27"/>
                        <a:gd name="T35" fmla="*/ 7 h 29"/>
                        <a:gd name="T36" fmla="*/ 20 w 27"/>
                        <a:gd name="T37" fmla="*/ 2 h 29"/>
                        <a:gd name="T38" fmla="*/ 26 w 27"/>
                        <a:gd name="T39" fmla="*/ 0 h 29"/>
                        <a:gd name="T40" fmla="*/ 25 w 27"/>
                        <a:gd name="T41" fmla="*/ 2 h 29"/>
                        <a:gd name="T42" fmla="*/ 24 w 27"/>
                        <a:gd name="T43" fmla="*/ 4 h 29"/>
                        <a:gd name="T44" fmla="*/ 21 w 27"/>
                        <a:gd name="T45" fmla="*/ 6 h 29"/>
                        <a:gd name="T46" fmla="*/ 19 w 27"/>
                        <a:gd name="T47" fmla="*/ 7 h 29"/>
                        <a:gd name="T48" fmla="*/ 23 w 27"/>
                        <a:gd name="T49" fmla="*/ 6 h 29"/>
                        <a:gd name="T50" fmla="*/ 25 w 27"/>
                        <a:gd name="T51" fmla="*/ 6 h 29"/>
                        <a:gd name="T52" fmla="*/ 27 w 27"/>
                        <a:gd name="T53" fmla="*/ 6 h 29"/>
                        <a:gd name="T54" fmla="*/ 26 w 27"/>
                        <a:gd name="T55" fmla="*/ 7 h 29"/>
                        <a:gd name="T56" fmla="*/ 23 w 27"/>
                        <a:gd name="T57" fmla="*/ 8 h 29"/>
                        <a:gd name="T58" fmla="*/ 21 w 27"/>
                        <a:gd name="T59" fmla="*/ 8 h 29"/>
                        <a:gd name="T60" fmla="*/ 20 w 27"/>
                        <a:gd name="T61" fmla="*/ 9 h 29"/>
                        <a:gd name="T62" fmla="*/ 20 w 27"/>
                        <a:gd name="T63" fmla="*/ 10 h 29"/>
                        <a:gd name="T64" fmla="*/ 21 w 27"/>
                        <a:gd name="T65" fmla="*/ 12 h 29"/>
                        <a:gd name="T66" fmla="*/ 21 w 27"/>
                        <a:gd name="T67" fmla="*/ 12 h 29"/>
                        <a:gd name="T68" fmla="*/ 24 w 27"/>
                        <a:gd name="T69" fmla="*/ 12 h 29"/>
                        <a:gd name="T70" fmla="*/ 21 w 27"/>
                        <a:gd name="T71" fmla="*/ 14 h 29"/>
                        <a:gd name="T72" fmla="*/ 19 w 27"/>
                        <a:gd name="T73" fmla="*/ 14 h 29"/>
                        <a:gd name="T74" fmla="*/ 18 w 27"/>
                        <a:gd name="T75" fmla="*/ 14 h 29"/>
                        <a:gd name="T76" fmla="*/ 14 w 27"/>
                        <a:gd name="T77" fmla="*/ 15 h 29"/>
                        <a:gd name="T78" fmla="*/ 18 w 27"/>
                        <a:gd name="T79" fmla="*/ 15 h 29"/>
                        <a:gd name="T80" fmla="*/ 20 w 27"/>
                        <a:gd name="T81" fmla="*/ 15 h 29"/>
                        <a:gd name="T82" fmla="*/ 19 w 27"/>
                        <a:gd name="T83" fmla="*/ 17 h 29"/>
                        <a:gd name="T84" fmla="*/ 17 w 27"/>
                        <a:gd name="T85" fmla="*/ 17 h 29"/>
                        <a:gd name="T86" fmla="*/ 15 w 27"/>
                        <a:gd name="T87" fmla="*/ 17 h 29"/>
                        <a:gd name="T88" fmla="*/ 14 w 27"/>
                        <a:gd name="T89" fmla="*/ 17 h 29"/>
                        <a:gd name="T90" fmla="*/ 13 w 27"/>
                        <a:gd name="T91" fmla="*/ 17 h 29"/>
                        <a:gd name="T92" fmla="*/ 12 w 27"/>
                        <a:gd name="T93" fmla="*/ 18 h 29"/>
                        <a:gd name="T94" fmla="*/ 14 w 27"/>
                        <a:gd name="T95" fmla="*/ 18 h 29"/>
                        <a:gd name="T96" fmla="*/ 15 w 27"/>
                        <a:gd name="T97" fmla="*/ 18 h 29"/>
                        <a:gd name="T98" fmla="*/ 14 w 27"/>
                        <a:gd name="T99" fmla="*/ 19 h 29"/>
                        <a:gd name="T100" fmla="*/ 14 w 27"/>
                        <a:gd name="T101" fmla="*/ 19 h 29"/>
                        <a:gd name="T102" fmla="*/ 14 w 27"/>
                        <a:gd name="T103" fmla="*/ 20 h 29"/>
                        <a:gd name="T104" fmla="*/ 11 w 27"/>
                        <a:gd name="T105" fmla="*/ 20 h 29"/>
                        <a:gd name="T106" fmla="*/ 12 w 27"/>
                        <a:gd name="T107" fmla="*/ 21 h 29"/>
                        <a:gd name="T108" fmla="*/ 11 w 27"/>
                        <a:gd name="T109" fmla="*/ 23 h 29"/>
                        <a:gd name="T110" fmla="*/ 8 w 27"/>
                        <a:gd name="T111" fmla="*/ 24 h 29"/>
                        <a:gd name="T112" fmla="*/ 7 w 27"/>
                        <a:gd name="T113" fmla="*/ 26 h 29"/>
                        <a:gd name="T114" fmla="*/ 6 w 27"/>
                        <a:gd name="T115" fmla="*/ 27 h 29"/>
                        <a:gd name="T116" fmla="*/ 3 w 27"/>
                        <a:gd name="T117" fmla="*/ 27 h 29"/>
                        <a:gd name="T118" fmla="*/ 2 w 27"/>
                        <a:gd name="T119" fmla="*/ 27 h 29"/>
                        <a:gd name="T120" fmla="*/ 0 w 27"/>
                        <a:gd name="T121" fmla="*/ 29 h 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
                        <a:gd name="T184" fmla="*/ 0 h 29"/>
                        <a:gd name="T185" fmla="*/ 27 w 27"/>
                        <a:gd name="T186" fmla="*/ 29 h 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 h="29">
                          <a:moveTo>
                            <a:pt x="0" y="29"/>
                          </a:moveTo>
                          <a:lnTo>
                            <a:pt x="1" y="25"/>
                          </a:lnTo>
                          <a:lnTo>
                            <a:pt x="2" y="24"/>
                          </a:lnTo>
                          <a:lnTo>
                            <a:pt x="3" y="23"/>
                          </a:lnTo>
                          <a:lnTo>
                            <a:pt x="5" y="21"/>
                          </a:lnTo>
                          <a:lnTo>
                            <a:pt x="6" y="21"/>
                          </a:lnTo>
                          <a:lnTo>
                            <a:pt x="6" y="20"/>
                          </a:lnTo>
                          <a:lnTo>
                            <a:pt x="8" y="19"/>
                          </a:lnTo>
                          <a:lnTo>
                            <a:pt x="9" y="18"/>
                          </a:lnTo>
                          <a:lnTo>
                            <a:pt x="11" y="15"/>
                          </a:lnTo>
                          <a:lnTo>
                            <a:pt x="11" y="14"/>
                          </a:lnTo>
                          <a:lnTo>
                            <a:pt x="13" y="13"/>
                          </a:lnTo>
                          <a:lnTo>
                            <a:pt x="14" y="10"/>
                          </a:lnTo>
                          <a:lnTo>
                            <a:pt x="15" y="9"/>
                          </a:lnTo>
                          <a:lnTo>
                            <a:pt x="17" y="9"/>
                          </a:lnTo>
                          <a:lnTo>
                            <a:pt x="17" y="8"/>
                          </a:lnTo>
                          <a:lnTo>
                            <a:pt x="14" y="7"/>
                          </a:lnTo>
                          <a:lnTo>
                            <a:pt x="20" y="2"/>
                          </a:lnTo>
                          <a:lnTo>
                            <a:pt x="26" y="0"/>
                          </a:lnTo>
                          <a:lnTo>
                            <a:pt x="25" y="2"/>
                          </a:lnTo>
                          <a:lnTo>
                            <a:pt x="24" y="4"/>
                          </a:lnTo>
                          <a:lnTo>
                            <a:pt x="21" y="6"/>
                          </a:lnTo>
                          <a:lnTo>
                            <a:pt x="19" y="7"/>
                          </a:lnTo>
                          <a:lnTo>
                            <a:pt x="23" y="6"/>
                          </a:lnTo>
                          <a:lnTo>
                            <a:pt x="25" y="6"/>
                          </a:lnTo>
                          <a:lnTo>
                            <a:pt x="27" y="6"/>
                          </a:lnTo>
                          <a:lnTo>
                            <a:pt x="26" y="7"/>
                          </a:lnTo>
                          <a:lnTo>
                            <a:pt x="23" y="8"/>
                          </a:lnTo>
                          <a:lnTo>
                            <a:pt x="21" y="8"/>
                          </a:lnTo>
                          <a:lnTo>
                            <a:pt x="20" y="9"/>
                          </a:lnTo>
                          <a:lnTo>
                            <a:pt x="20" y="10"/>
                          </a:lnTo>
                          <a:lnTo>
                            <a:pt x="21" y="12"/>
                          </a:lnTo>
                          <a:lnTo>
                            <a:pt x="24" y="12"/>
                          </a:lnTo>
                          <a:lnTo>
                            <a:pt x="21" y="14"/>
                          </a:lnTo>
                          <a:lnTo>
                            <a:pt x="19" y="14"/>
                          </a:lnTo>
                          <a:lnTo>
                            <a:pt x="18" y="14"/>
                          </a:lnTo>
                          <a:lnTo>
                            <a:pt x="14" y="15"/>
                          </a:lnTo>
                          <a:lnTo>
                            <a:pt x="18" y="15"/>
                          </a:lnTo>
                          <a:lnTo>
                            <a:pt x="20" y="15"/>
                          </a:lnTo>
                          <a:lnTo>
                            <a:pt x="19" y="17"/>
                          </a:lnTo>
                          <a:lnTo>
                            <a:pt x="17" y="17"/>
                          </a:lnTo>
                          <a:lnTo>
                            <a:pt x="15" y="17"/>
                          </a:lnTo>
                          <a:lnTo>
                            <a:pt x="14" y="17"/>
                          </a:lnTo>
                          <a:lnTo>
                            <a:pt x="13" y="17"/>
                          </a:lnTo>
                          <a:lnTo>
                            <a:pt x="12" y="18"/>
                          </a:lnTo>
                          <a:lnTo>
                            <a:pt x="14" y="18"/>
                          </a:lnTo>
                          <a:lnTo>
                            <a:pt x="15" y="18"/>
                          </a:lnTo>
                          <a:lnTo>
                            <a:pt x="14" y="19"/>
                          </a:lnTo>
                          <a:lnTo>
                            <a:pt x="14" y="20"/>
                          </a:lnTo>
                          <a:lnTo>
                            <a:pt x="11" y="20"/>
                          </a:lnTo>
                          <a:lnTo>
                            <a:pt x="12" y="21"/>
                          </a:lnTo>
                          <a:lnTo>
                            <a:pt x="11" y="23"/>
                          </a:lnTo>
                          <a:lnTo>
                            <a:pt x="8" y="24"/>
                          </a:lnTo>
                          <a:lnTo>
                            <a:pt x="7" y="26"/>
                          </a:lnTo>
                          <a:lnTo>
                            <a:pt x="6" y="27"/>
                          </a:lnTo>
                          <a:lnTo>
                            <a:pt x="3" y="27"/>
                          </a:lnTo>
                          <a:lnTo>
                            <a:pt x="2" y="27"/>
                          </a:lnTo>
                          <a:lnTo>
                            <a:pt x="0" y="29"/>
                          </a:lnTo>
                          <a:close/>
                        </a:path>
                      </a:pathLst>
                    </a:custGeom>
                    <a:solidFill>
                      <a:schemeClr val="accent1"/>
                    </a:solidFill>
                    <a:ln w="9525">
                      <a:noFill/>
                      <a:round/>
                      <a:headEnd/>
                      <a:tailEnd/>
                    </a:ln>
                  </p:spPr>
                  <p:txBody>
                    <a:bodyPr/>
                    <a:lstStyle/>
                    <a:p>
                      <a:endParaRPr lang="en-US"/>
                    </a:p>
                  </p:txBody>
                </p:sp>
                <p:sp>
                  <p:nvSpPr>
                    <p:cNvPr id="189598" name="Freeform 223"/>
                    <p:cNvSpPr>
                      <a:spLocks/>
                    </p:cNvSpPr>
                    <p:nvPr/>
                  </p:nvSpPr>
                  <p:spPr bwMode="auto">
                    <a:xfrm>
                      <a:off x="591" y="219"/>
                      <a:ext cx="83" cy="86"/>
                    </a:xfrm>
                    <a:custGeom>
                      <a:avLst/>
                      <a:gdLst>
                        <a:gd name="T0" fmla="*/ 4 w 83"/>
                        <a:gd name="T1" fmla="*/ 69 h 86"/>
                        <a:gd name="T2" fmla="*/ 0 w 83"/>
                        <a:gd name="T3" fmla="*/ 86 h 86"/>
                        <a:gd name="T4" fmla="*/ 8 w 83"/>
                        <a:gd name="T5" fmla="*/ 85 h 86"/>
                        <a:gd name="T6" fmla="*/ 11 w 83"/>
                        <a:gd name="T7" fmla="*/ 86 h 86"/>
                        <a:gd name="T8" fmla="*/ 14 w 83"/>
                        <a:gd name="T9" fmla="*/ 84 h 86"/>
                        <a:gd name="T10" fmla="*/ 12 w 83"/>
                        <a:gd name="T11" fmla="*/ 80 h 86"/>
                        <a:gd name="T12" fmla="*/ 14 w 83"/>
                        <a:gd name="T13" fmla="*/ 80 h 86"/>
                        <a:gd name="T14" fmla="*/ 17 w 83"/>
                        <a:gd name="T15" fmla="*/ 80 h 86"/>
                        <a:gd name="T16" fmla="*/ 17 w 83"/>
                        <a:gd name="T17" fmla="*/ 77 h 86"/>
                        <a:gd name="T18" fmla="*/ 15 w 83"/>
                        <a:gd name="T19" fmla="*/ 73 h 86"/>
                        <a:gd name="T20" fmla="*/ 18 w 83"/>
                        <a:gd name="T21" fmla="*/ 75 h 86"/>
                        <a:gd name="T22" fmla="*/ 21 w 83"/>
                        <a:gd name="T23" fmla="*/ 73 h 86"/>
                        <a:gd name="T24" fmla="*/ 20 w 83"/>
                        <a:gd name="T25" fmla="*/ 71 h 86"/>
                        <a:gd name="T26" fmla="*/ 22 w 83"/>
                        <a:gd name="T27" fmla="*/ 67 h 86"/>
                        <a:gd name="T28" fmla="*/ 24 w 83"/>
                        <a:gd name="T29" fmla="*/ 68 h 86"/>
                        <a:gd name="T30" fmla="*/ 27 w 83"/>
                        <a:gd name="T31" fmla="*/ 68 h 86"/>
                        <a:gd name="T32" fmla="*/ 27 w 83"/>
                        <a:gd name="T33" fmla="*/ 63 h 86"/>
                        <a:gd name="T34" fmla="*/ 30 w 83"/>
                        <a:gd name="T35" fmla="*/ 60 h 86"/>
                        <a:gd name="T36" fmla="*/ 35 w 83"/>
                        <a:gd name="T37" fmla="*/ 59 h 86"/>
                        <a:gd name="T38" fmla="*/ 39 w 83"/>
                        <a:gd name="T39" fmla="*/ 57 h 86"/>
                        <a:gd name="T40" fmla="*/ 40 w 83"/>
                        <a:gd name="T41" fmla="*/ 56 h 86"/>
                        <a:gd name="T42" fmla="*/ 46 w 83"/>
                        <a:gd name="T43" fmla="*/ 54 h 86"/>
                        <a:gd name="T44" fmla="*/ 46 w 83"/>
                        <a:gd name="T45" fmla="*/ 50 h 86"/>
                        <a:gd name="T46" fmla="*/ 51 w 83"/>
                        <a:gd name="T47" fmla="*/ 49 h 86"/>
                        <a:gd name="T48" fmla="*/ 53 w 83"/>
                        <a:gd name="T49" fmla="*/ 48 h 86"/>
                        <a:gd name="T50" fmla="*/ 58 w 83"/>
                        <a:gd name="T51" fmla="*/ 44 h 86"/>
                        <a:gd name="T52" fmla="*/ 52 w 83"/>
                        <a:gd name="T53" fmla="*/ 42 h 86"/>
                        <a:gd name="T54" fmla="*/ 58 w 83"/>
                        <a:gd name="T55" fmla="*/ 43 h 86"/>
                        <a:gd name="T56" fmla="*/ 64 w 83"/>
                        <a:gd name="T57" fmla="*/ 41 h 86"/>
                        <a:gd name="T58" fmla="*/ 57 w 83"/>
                        <a:gd name="T59" fmla="*/ 41 h 86"/>
                        <a:gd name="T60" fmla="*/ 57 w 83"/>
                        <a:gd name="T61" fmla="*/ 36 h 86"/>
                        <a:gd name="T62" fmla="*/ 63 w 83"/>
                        <a:gd name="T63" fmla="*/ 36 h 86"/>
                        <a:gd name="T64" fmla="*/ 71 w 83"/>
                        <a:gd name="T65" fmla="*/ 33 h 86"/>
                        <a:gd name="T66" fmla="*/ 77 w 83"/>
                        <a:gd name="T67" fmla="*/ 31 h 86"/>
                        <a:gd name="T68" fmla="*/ 75 w 83"/>
                        <a:gd name="T69" fmla="*/ 26 h 86"/>
                        <a:gd name="T70" fmla="*/ 74 w 83"/>
                        <a:gd name="T71" fmla="*/ 24 h 86"/>
                        <a:gd name="T72" fmla="*/ 79 w 83"/>
                        <a:gd name="T73" fmla="*/ 19 h 86"/>
                        <a:gd name="T74" fmla="*/ 76 w 83"/>
                        <a:gd name="T75" fmla="*/ 18 h 86"/>
                        <a:gd name="T76" fmla="*/ 70 w 83"/>
                        <a:gd name="T77" fmla="*/ 15 h 86"/>
                        <a:gd name="T78" fmla="*/ 77 w 83"/>
                        <a:gd name="T79" fmla="*/ 8 h 86"/>
                        <a:gd name="T80" fmla="*/ 71 w 83"/>
                        <a:gd name="T81" fmla="*/ 7 h 86"/>
                        <a:gd name="T82" fmla="*/ 75 w 83"/>
                        <a:gd name="T83" fmla="*/ 0 h 86"/>
                        <a:gd name="T84" fmla="*/ 69 w 83"/>
                        <a:gd name="T85" fmla="*/ 0 h 86"/>
                        <a:gd name="T86" fmla="*/ 56 w 83"/>
                        <a:gd name="T87" fmla="*/ 17 h 86"/>
                        <a:gd name="T88" fmla="*/ 32 w 83"/>
                        <a:gd name="T89" fmla="*/ 38 h 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3"/>
                        <a:gd name="T136" fmla="*/ 0 h 86"/>
                        <a:gd name="T137" fmla="*/ 83 w 83"/>
                        <a:gd name="T138" fmla="*/ 86 h 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3" h="86">
                          <a:moveTo>
                            <a:pt x="15" y="55"/>
                          </a:moveTo>
                          <a:lnTo>
                            <a:pt x="4" y="69"/>
                          </a:lnTo>
                          <a:lnTo>
                            <a:pt x="0" y="77"/>
                          </a:lnTo>
                          <a:lnTo>
                            <a:pt x="0" y="86"/>
                          </a:lnTo>
                          <a:lnTo>
                            <a:pt x="4" y="85"/>
                          </a:lnTo>
                          <a:lnTo>
                            <a:pt x="8" y="85"/>
                          </a:lnTo>
                          <a:lnTo>
                            <a:pt x="9" y="85"/>
                          </a:lnTo>
                          <a:lnTo>
                            <a:pt x="11" y="86"/>
                          </a:lnTo>
                          <a:lnTo>
                            <a:pt x="12" y="85"/>
                          </a:lnTo>
                          <a:lnTo>
                            <a:pt x="14" y="84"/>
                          </a:lnTo>
                          <a:lnTo>
                            <a:pt x="12" y="83"/>
                          </a:lnTo>
                          <a:lnTo>
                            <a:pt x="12" y="80"/>
                          </a:lnTo>
                          <a:lnTo>
                            <a:pt x="11" y="80"/>
                          </a:lnTo>
                          <a:lnTo>
                            <a:pt x="14" y="80"/>
                          </a:lnTo>
                          <a:lnTo>
                            <a:pt x="15" y="80"/>
                          </a:lnTo>
                          <a:lnTo>
                            <a:pt x="17" y="80"/>
                          </a:lnTo>
                          <a:lnTo>
                            <a:pt x="17" y="79"/>
                          </a:lnTo>
                          <a:lnTo>
                            <a:pt x="17" y="77"/>
                          </a:lnTo>
                          <a:lnTo>
                            <a:pt x="16" y="74"/>
                          </a:lnTo>
                          <a:lnTo>
                            <a:pt x="15" y="73"/>
                          </a:lnTo>
                          <a:lnTo>
                            <a:pt x="17" y="74"/>
                          </a:lnTo>
                          <a:lnTo>
                            <a:pt x="18" y="75"/>
                          </a:lnTo>
                          <a:lnTo>
                            <a:pt x="22" y="74"/>
                          </a:lnTo>
                          <a:lnTo>
                            <a:pt x="21" y="73"/>
                          </a:lnTo>
                          <a:lnTo>
                            <a:pt x="20" y="72"/>
                          </a:lnTo>
                          <a:lnTo>
                            <a:pt x="20" y="71"/>
                          </a:lnTo>
                          <a:lnTo>
                            <a:pt x="23" y="72"/>
                          </a:lnTo>
                          <a:lnTo>
                            <a:pt x="22" y="67"/>
                          </a:lnTo>
                          <a:lnTo>
                            <a:pt x="23" y="67"/>
                          </a:lnTo>
                          <a:lnTo>
                            <a:pt x="24" y="68"/>
                          </a:lnTo>
                          <a:lnTo>
                            <a:pt x="26" y="69"/>
                          </a:lnTo>
                          <a:lnTo>
                            <a:pt x="27" y="68"/>
                          </a:lnTo>
                          <a:lnTo>
                            <a:pt x="27" y="66"/>
                          </a:lnTo>
                          <a:lnTo>
                            <a:pt x="27" y="63"/>
                          </a:lnTo>
                          <a:lnTo>
                            <a:pt x="33" y="63"/>
                          </a:lnTo>
                          <a:lnTo>
                            <a:pt x="30" y="60"/>
                          </a:lnTo>
                          <a:lnTo>
                            <a:pt x="34" y="60"/>
                          </a:lnTo>
                          <a:lnTo>
                            <a:pt x="35" y="59"/>
                          </a:lnTo>
                          <a:lnTo>
                            <a:pt x="36" y="59"/>
                          </a:lnTo>
                          <a:lnTo>
                            <a:pt x="39" y="57"/>
                          </a:lnTo>
                          <a:lnTo>
                            <a:pt x="36" y="55"/>
                          </a:lnTo>
                          <a:lnTo>
                            <a:pt x="40" y="56"/>
                          </a:lnTo>
                          <a:lnTo>
                            <a:pt x="43" y="55"/>
                          </a:lnTo>
                          <a:lnTo>
                            <a:pt x="46" y="54"/>
                          </a:lnTo>
                          <a:lnTo>
                            <a:pt x="49" y="51"/>
                          </a:lnTo>
                          <a:lnTo>
                            <a:pt x="46" y="50"/>
                          </a:lnTo>
                          <a:lnTo>
                            <a:pt x="49" y="50"/>
                          </a:lnTo>
                          <a:lnTo>
                            <a:pt x="51" y="49"/>
                          </a:lnTo>
                          <a:lnTo>
                            <a:pt x="52" y="49"/>
                          </a:lnTo>
                          <a:lnTo>
                            <a:pt x="53" y="48"/>
                          </a:lnTo>
                          <a:lnTo>
                            <a:pt x="52" y="47"/>
                          </a:lnTo>
                          <a:lnTo>
                            <a:pt x="58" y="44"/>
                          </a:lnTo>
                          <a:lnTo>
                            <a:pt x="53" y="43"/>
                          </a:lnTo>
                          <a:lnTo>
                            <a:pt x="52" y="42"/>
                          </a:lnTo>
                          <a:lnTo>
                            <a:pt x="57" y="42"/>
                          </a:lnTo>
                          <a:lnTo>
                            <a:pt x="58" y="43"/>
                          </a:lnTo>
                          <a:lnTo>
                            <a:pt x="62" y="43"/>
                          </a:lnTo>
                          <a:lnTo>
                            <a:pt x="64" y="41"/>
                          </a:lnTo>
                          <a:lnTo>
                            <a:pt x="62" y="39"/>
                          </a:lnTo>
                          <a:lnTo>
                            <a:pt x="57" y="41"/>
                          </a:lnTo>
                          <a:lnTo>
                            <a:pt x="55" y="38"/>
                          </a:lnTo>
                          <a:lnTo>
                            <a:pt x="57" y="36"/>
                          </a:lnTo>
                          <a:lnTo>
                            <a:pt x="59" y="35"/>
                          </a:lnTo>
                          <a:lnTo>
                            <a:pt x="63" y="36"/>
                          </a:lnTo>
                          <a:lnTo>
                            <a:pt x="67" y="36"/>
                          </a:lnTo>
                          <a:lnTo>
                            <a:pt x="71" y="33"/>
                          </a:lnTo>
                          <a:lnTo>
                            <a:pt x="74" y="32"/>
                          </a:lnTo>
                          <a:lnTo>
                            <a:pt x="77" y="31"/>
                          </a:lnTo>
                          <a:lnTo>
                            <a:pt x="83" y="25"/>
                          </a:lnTo>
                          <a:lnTo>
                            <a:pt x="75" y="26"/>
                          </a:lnTo>
                          <a:lnTo>
                            <a:pt x="71" y="25"/>
                          </a:lnTo>
                          <a:lnTo>
                            <a:pt x="74" y="24"/>
                          </a:lnTo>
                          <a:lnTo>
                            <a:pt x="76" y="21"/>
                          </a:lnTo>
                          <a:lnTo>
                            <a:pt x="79" y="19"/>
                          </a:lnTo>
                          <a:lnTo>
                            <a:pt x="80" y="17"/>
                          </a:lnTo>
                          <a:lnTo>
                            <a:pt x="76" y="18"/>
                          </a:lnTo>
                          <a:lnTo>
                            <a:pt x="74" y="17"/>
                          </a:lnTo>
                          <a:lnTo>
                            <a:pt x="70" y="15"/>
                          </a:lnTo>
                          <a:lnTo>
                            <a:pt x="73" y="13"/>
                          </a:lnTo>
                          <a:lnTo>
                            <a:pt x="77" y="8"/>
                          </a:lnTo>
                          <a:lnTo>
                            <a:pt x="82" y="3"/>
                          </a:lnTo>
                          <a:lnTo>
                            <a:pt x="71" y="7"/>
                          </a:lnTo>
                          <a:lnTo>
                            <a:pt x="74" y="3"/>
                          </a:lnTo>
                          <a:lnTo>
                            <a:pt x="75" y="0"/>
                          </a:lnTo>
                          <a:lnTo>
                            <a:pt x="73" y="1"/>
                          </a:lnTo>
                          <a:lnTo>
                            <a:pt x="69" y="0"/>
                          </a:lnTo>
                          <a:lnTo>
                            <a:pt x="63" y="11"/>
                          </a:lnTo>
                          <a:lnTo>
                            <a:pt x="56" y="17"/>
                          </a:lnTo>
                          <a:lnTo>
                            <a:pt x="41" y="31"/>
                          </a:lnTo>
                          <a:lnTo>
                            <a:pt x="32" y="38"/>
                          </a:lnTo>
                          <a:lnTo>
                            <a:pt x="15" y="55"/>
                          </a:lnTo>
                          <a:close/>
                        </a:path>
                      </a:pathLst>
                    </a:custGeom>
                    <a:solidFill>
                      <a:srgbClr val="0000FF"/>
                    </a:solidFill>
                    <a:ln w="9525">
                      <a:noFill/>
                      <a:round/>
                      <a:headEnd/>
                      <a:tailEnd/>
                    </a:ln>
                  </p:spPr>
                  <p:txBody>
                    <a:bodyPr/>
                    <a:lstStyle/>
                    <a:p>
                      <a:endParaRPr lang="en-US"/>
                    </a:p>
                  </p:txBody>
                </p:sp>
                <p:sp>
                  <p:nvSpPr>
                    <p:cNvPr id="189599" name="Freeform 224"/>
                    <p:cNvSpPr>
                      <a:spLocks/>
                    </p:cNvSpPr>
                    <p:nvPr/>
                  </p:nvSpPr>
                  <p:spPr bwMode="auto">
                    <a:xfrm>
                      <a:off x="583" y="203"/>
                      <a:ext cx="79" cy="108"/>
                    </a:xfrm>
                    <a:custGeom>
                      <a:avLst/>
                      <a:gdLst>
                        <a:gd name="T0" fmla="*/ 1 w 79"/>
                        <a:gd name="T1" fmla="*/ 104 h 108"/>
                        <a:gd name="T2" fmla="*/ 2 w 79"/>
                        <a:gd name="T3" fmla="*/ 100 h 108"/>
                        <a:gd name="T4" fmla="*/ 2 w 79"/>
                        <a:gd name="T5" fmla="*/ 95 h 108"/>
                        <a:gd name="T6" fmla="*/ 7 w 79"/>
                        <a:gd name="T7" fmla="*/ 90 h 108"/>
                        <a:gd name="T8" fmla="*/ 8 w 79"/>
                        <a:gd name="T9" fmla="*/ 85 h 108"/>
                        <a:gd name="T10" fmla="*/ 11 w 79"/>
                        <a:gd name="T11" fmla="*/ 81 h 108"/>
                        <a:gd name="T12" fmla="*/ 17 w 79"/>
                        <a:gd name="T13" fmla="*/ 76 h 108"/>
                        <a:gd name="T14" fmla="*/ 22 w 79"/>
                        <a:gd name="T15" fmla="*/ 69 h 108"/>
                        <a:gd name="T16" fmla="*/ 22 w 79"/>
                        <a:gd name="T17" fmla="*/ 66 h 108"/>
                        <a:gd name="T18" fmla="*/ 32 w 79"/>
                        <a:gd name="T19" fmla="*/ 59 h 108"/>
                        <a:gd name="T20" fmla="*/ 37 w 79"/>
                        <a:gd name="T21" fmla="*/ 53 h 108"/>
                        <a:gd name="T22" fmla="*/ 40 w 79"/>
                        <a:gd name="T23" fmla="*/ 52 h 108"/>
                        <a:gd name="T24" fmla="*/ 44 w 79"/>
                        <a:gd name="T25" fmla="*/ 47 h 108"/>
                        <a:gd name="T26" fmla="*/ 51 w 79"/>
                        <a:gd name="T27" fmla="*/ 42 h 108"/>
                        <a:gd name="T28" fmla="*/ 52 w 79"/>
                        <a:gd name="T29" fmla="*/ 40 h 108"/>
                        <a:gd name="T30" fmla="*/ 55 w 79"/>
                        <a:gd name="T31" fmla="*/ 37 h 108"/>
                        <a:gd name="T32" fmla="*/ 60 w 79"/>
                        <a:gd name="T33" fmla="*/ 34 h 108"/>
                        <a:gd name="T34" fmla="*/ 65 w 79"/>
                        <a:gd name="T35" fmla="*/ 30 h 108"/>
                        <a:gd name="T36" fmla="*/ 69 w 79"/>
                        <a:gd name="T37" fmla="*/ 25 h 108"/>
                        <a:gd name="T38" fmla="*/ 71 w 79"/>
                        <a:gd name="T39" fmla="*/ 22 h 108"/>
                        <a:gd name="T40" fmla="*/ 73 w 79"/>
                        <a:gd name="T41" fmla="*/ 17 h 108"/>
                        <a:gd name="T42" fmla="*/ 76 w 79"/>
                        <a:gd name="T43" fmla="*/ 13 h 108"/>
                        <a:gd name="T44" fmla="*/ 77 w 79"/>
                        <a:gd name="T45" fmla="*/ 5 h 108"/>
                        <a:gd name="T46" fmla="*/ 78 w 79"/>
                        <a:gd name="T47" fmla="*/ 1 h 108"/>
                        <a:gd name="T48" fmla="*/ 78 w 79"/>
                        <a:gd name="T49" fmla="*/ 7 h 108"/>
                        <a:gd name="T50" fmla="*/ 77 w 79"/>
                        <a:gd name="T51" fmla="*/ 13 h 108"/>
                        <a:gd name="T52" fmla="*/ 76 w 79"/>
                        <a:gd name="T53" fmla="*/ 19 h 108"/>
                        <a:gd name="T54" fmla="*/ 71 w 79"/>
                        <a:gd name="T55" fmla="*/ 27 h 108"/>
                        <a:gd name="T56" fmla="*/ 64 w 79"/>
                        <a:gd name="T57" fmla="*/ 33 h 108"/>
                        <a:gd name="T58" fmla="*/ 59 w 79"/>
                        <a:gd name="T59" fmla="*/ 37 h 108"/>
                        <a:gd name="T60" fmla="*/ 55 w 79"/>
                        <a:gd name="T61" fmla="*/ 41 h 108"/>
                        <a:gd name="T62" fmla="*/ 51 w 79"/>
                        <a:gd name="T63" fmla="*/ 45 h 108"/>
                        <a:gd name="T64" fmla="*/ 46 w 79"/>
                        <a:gd name="T65" fmla="*/ 49 h 108"/>
                        <a:gd name="T66" fmla="*/ 38 w 79"/>
                        <a:gd name="T67" fmla="*/ 54 h 108"/>
                        <a:gd name="T68" fmla="*/ 34 w 79"/>
                        <a:gd name="T69" fmla="*/ 61 h 108"/>
                        <a:gd name="T70" fmla="*/ 25 w 79"/>
                        <a:gd name="T71" fmla="*/ 69 h 108"/>
                        <a:gd name="T72" fmla="*/ 22 w 79"/>
                        <a:gd name="T73" fmla="*/ 73 h 108"/>
                        <a:gd name="T74" fmla="*/ 19 w 79"/>
                        <a:gd name="T75" fmla="*/ 78 h 108"/>
                        <a:gd name="T76" fmla="*/ 16 w 79"/>
                        <a:gd name="T77" fmla="*/ 81 h 108"/>
                        <a:gd name="T78" fmla="*/ 14 w 79"/>
                        <a:gd name="T79" fmla="*/ 84 h 108"/>
                        <a:gd name="T80" fmla="*/ 13 w 79"/>
                        <a:gd name="T81" fmla="*/ 85 h 108"/>
                        <a:gd name="T82" fmla="*/ 12 w 79"/>
                        <a:gd name="T83" fmla="*/ 89 h 108"/>
                        <a:gd name="T84" fmla="*/ 11 w 79"/>
                        <a:gd name="T85" fmla="*/ 90 h 108"/>
                        <a:gd name="T86" fmla="*/ 11 w 79"/>
                        <a:gd name="T87" fmla="*/ 94 h 108"/>
                        <a:gd name="T88" fmla="*/ 10 w 79"/>
                        <a:gd name="T89" fmla="*/ 96 h 108"/>
                        <a:gd name="T90" fmla="*/ 10 w 79"/>
                        <a:gd name="T91" fmla="*/ 99 h 108"/>
                        <a:gd name="T92" fmla="*/ 12 w 79"/>
                        <a:gd name="T93" fmla="*/ 104 h 108"/>
                        <a:gd name="T94" fmla="*/ 0 w 79"/>
                        <a:gd name="T95" fmla="*/ 106 h 10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9"/>
                        <a:gd name="T145" fmla="*/ 0 h 108"/>
                        <a:gd name="T146" fmla="*/ 79 w 79"/>
                        <a:gd name="T147" fmla="*/ 108 h 10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9" h="108">
                          <a:moveTo>
                            <a:pt x="0" y="106"/>
                          </a:moveTo>
                          <a:lnTo>
                            <a:pt x="1" y="104"/>
                          </a:lnTo>
                          <a:lnTo>
                            <a:pt x="4" y="102"/>
                          </a:lnTo>
                          <a:lnTo>
                            <a:pt x="2" y="100"/>
                          </a:lnTo>
                          <a:lnTo>
                            <a:pt x="2" y="98"/>
                          </a:lnTo>
                          <a:lnTo>
                            <a:pt x="2" y="95"/>
                          </a:lnTo>
                          <a:lnTo>
                            <a:pt x="4" y="93"/>
                          </a:lnTo>
                          <a:lnTo>
                            <a:pt x="7" y="90"/>
                          </a:lnTo>
                          <a:lnTo>
                            <a:pt x="8" y="88"/>
                          </a:lnTo>
                          <a:lnTo>
                            <a:pt x="8" y="85"/>
                          </a:lnTo>
                          <a:lnTo>
                            <a:pt x="8" y="83"/>
                          </a:lnTo>
                          <a:lnTo>
                            <a:pt x="11" y="81"/>
                          </a:lnTo>
                          <a:lnTo>
                            <a:pt x="14" y="79"/>
                          </a:lnTo>
                          <a:lnTo>
                            <a:pt x="17" y="76"/>
                          </a:lnTo>
                          <a:lnTo>
                            <a:pt x="20" y="70"/>
                          </a:lnTo>
                          <a:lnTo>
                            <a:pt x="22" y="69"/>
                          </a:lnTo>
                          <a:lnTo>
                            <a:pt x="19" y="67"/>
                          </a:lnTo>
                          <a:lnTo>
                            <a:pt x="22" y="66"/>
                          </a:lnTo>
                          <a:lnTo>
                            <a:pt x="29" y="63"/>
                          </a:lnTo>
                          <a:lnTo>
                            <a:pt x="32" y="59"/>
                          </a:lnTo>
                          <a:lnTo>
                            <a:pt x="34" y="57"/>
                          </a:lnTo>
                          <a:lnTo>
                            <a:pt x="37" y="53"/>
                          </a:lnTo>
                          <a:lnTo>
                            <a:pt x="36" y="54"/>
                          </a:lnTo>
                          <a:lnTo>
                            <a:pt x="40" y="52"/>
                          </a:lnTo>
                          <a:lnTo>
                            <a:pt x="42" y="49"/>
                          </a:lnTo>
                          <a:lnTo>
                            <a:pt x="44" y="47"/>
                          </a:lnTo>
                          <a:lnTo>
                            <a:pt x="48" y="45"/>
                          </a:lnTo>
                          <a:lnTo>
                            <a:pt x="51" y="42"/>
                          </a:lnTo>
                          <a:lnTo>
                            <a:pt x="49" y="42"/>
                          </a:lnTo>
                          <a:lnTo>
                            <a:pt x="52" y="40"/>
                          </a:lnTo>
                          <a:lnTo>
                            <a:pt x="54" y="39"/>
                          </a:lnTo>
                          <a:lnTo>
                            <a:pt x="55" y="37"/>
                          </a:lnTo>
                          <a:lnTo>
                            <a:pt x="58" y="36"/>
                          </a:lnTo>
                          <a:lnTo>
                            <a:pt x="60" y="34"/>
                          </a:lnTo>
                          <a:lnTo>
                            <a:pt x="63" y="30"/>
                          </a:lnTo>
                          <a:lnTo>
                            <a:pt x="65" y="30"/>
                          </a:lnTo>
                          <a:lnTo>
                            <a:pt x="67" y="28"/>
                          </a:lnTo>
                          <a:lnTo>
                            <a:pt x="69" y="25"/>
                          </a:lnTo>
                          <a:lnTo>
                            <a:pt x="71" y="24"/>
                          </a:lnTo>
                          <a:lnTo>
                            <a:pt x="71" y="22"/>
                          </a:lnTo>
                          <a:lnTo>
                            <a:pt x="72" y="19"/>
                          </a:lnTo>
                          <a:lnTo>
                            <a:pt x="73" y="17"/>
                          </a:lnTo>
                          <a:lnTo>
                            <a:pt x="75" y="15"/>
                          </a:lnTo>
                          <a:lnTo>
                            <a:pt x="76" y="13"/>
                          </a:lnTo>
                          <a:lnTo>
                            <a:pt x="76" y="10"/>
                          </a:lnTo>
                          <a:lnTo>
                            <a:pt x="77" y="5"/>
                          </a:lnTo>
                          <a:lnTo>
                            <a:pt x="77" y="0"/>
                          </a:lnTo>
                          <a:lnTo>
                            <a:pt x="78" y="1"/>
                          </a:lnTo>
                          <a:lnTo>
                            <a:pt x="79" y="4"/>
                          </a:lnTo>
                          <a:lnTo>
                            <a:pt x="78" y="7"/>
                          </a:lnTo>
                          <a:lnTo>
                            <a:pt x="78" y="10"/>
                          </a:lnTo>
                          <a:lnTo>
                            <a:pt x="77" y="13"/>
                          </a:lnTo>
                          <a:lnTo>
                            <a:pt x="77" y="16"/>
                          </a:lnTo>
                          <a:lnTo>
                            <a:pt x="76" y="19"/>
                          </a:lnTo>
                          <a:lnTo>
                            <a:pt x="73" y="23"/>
                          </a:lnTo>
                          <a:lnTo>
                            <a:pt x="71" y="27"/>
                          </a:lnTo>
                          <a:lnTo>
                            <a:pt x="66" y="29"/>
                          </a:lnTo>
                          <a:lnTo>
                            <a:pt x="64" y="33"/>
                          </a:lnTo>
                          <a:lnTo>
                            <a:pt x="61" y="35"/>
                          </a:lnTo>
                          <a:lnTo>
                            <a:pt x="59" y="37"/>
                          </a:lnTo>
                          <a:lnTo>
                            <a:pt x="58" y="39"/>
                          </a:lnTo>
                          <a:lnTo>
                            <a:pt x="55" y="41"/>
                          </a:lnTo>
                          <a:lnTo>
                            <a:pt x="53" y="43"/>
                          </a:lnTo>
                          <a:lnTo>
                            <a:pt x="51" y="45"/>
                          </a:lnTo>
                          <a:lnTo>
                            <a:pt x="47" y="47"/>
                          </a:lnTo>
                          <a:lnTo>
                            <a:pt x="46" y="49"/>
                          </a:lnTo>
                          <a:lnTo>
                            <a:pt x="42" y="52"/>
                          </a:lnTo>
                          <a:lnTo>
                            <a:pt x="38" y="54"/>
                          </a:lnTo>
                          <a:lnTo>
                            <a:pt x="36" y="58"/>
                          </a:lnTo>
                          <a:lnTo>
                            <a:pt x="34" y="61"/>
                          </a:lnTo>
                          <a:lnTo>
                            <a:pt x="30" y="65"/>
                          </a:lnTo>
                          <a:lnTo>
                            <a:pt x="25" y="69"/>
                          </a:lnTo>
                          <a:lnTo>
                            <a:pt x="24" y="72"/>
                          </a:lnTo>
                          <a:lnTo>
                            <a:pt x="22" y="73"/>
                          </a:lnTo>
                          <a:lnTo>
                            <a:pt x="20" y="76"/>
                          </a:lnTo>
                          <a:lnTo>
                            <a:pt x="19" y="78"/>
                          </a:lnTo>
                          <a:lnTo>
                            <a:pt x="17" y="81"/>
                          </a:lnTo>
                          <a:lnTo>
                            <a:pt x="16" y="81"/>
                          </a:lnTo>
                          <a:lnTo>
                            <a:pt x="16" y="83"/>
                          </a:lnTo>
                          <a:lnTo>
                            <a:pt x="14" y="84"/>
                          </a:lnTo>
                          <a:lnTo>
                            <a:pt x="13" y="84"/>
                          </a:lnTo>
                          <a:lnTo>
                            <a:pt x="13" y="85"/>
                          </a:lnTo>
                          <a:lnTo>
                            <a:pt x="12" y="87"/>
                          </a:lnTo>
                          <a:lnTo>
                            <a:pt x="12" y="89"/>
                          </a:lnTo>
                          <a:lnTo>
                            <a:pt x="12" y="90"/>
                          </a:lnTo>
                          <a:lnTo>
                            <a:pt x="11" y="90"/>
                          </a:lnTo>
                          <a:lnTo>
                            <a:pt x="10" y="93"/>
                          </a:lnTo>
                          <a:lnTo>
                            <a:pt x="11" y="94"/>
                          </a:lnTo>
                          <a:lnTo>
                            <a:pt x="10" y="94"/>
                          </a:lnTo>
                          <a:lnTo>
                            <a:pt x="10" y="96"/>
                          </a:lnTo>
                          <a:lnTo>
                            <a:pt x="10" y="98"/>
                          </a:lnTo>
                          <a:lnTo>
                            <a:pt x="10" y="99"/>
                          </a:lnTo>
                          <a:lnTo>
                            <a:pt x="10" y="101"/>
                          </a:lnTo>
                          <a:lnTo>
                            <a:pt x="12" y="104"/>
                          </a:lnTo>
                          <a:lnTo>
                            <a:pt x="13" y="108"/>
                          </a:lnTo>
                          <a:lnTo>
                            <a:pt x="0" y="106"/>
                          </a:lnTo>
                          <a:close/>
                        </a:path>
                      </a:pathLst>
                    </a:custGeom>
                    <a:solidFill>
                      <a:schemeClr val="accent1"/>
                    </a:solidFill>
                    <a:ln w="9525">
                      <a:noFill/>
                      <a:round/>
                      <a:headEnd/>
                      <a:tailEnd/>
                    </a:ln>
                  </p:spPr>
                  <p:txBody>
                    <a:bodyPr/>
                    <a:lstStyle/>
                    <a:p>
                      <a:endParaRPr lang="en-US"/>
                    </a:p>
                  </p:txBody>
                </p:sp>
                <p:sp>
                  <p:nvSpPr>
                    <p:cNvPr id="189600" name="Freeform 225"/>
                    <p:cNvSpPr>
                      <a:spLocks/>
                    </p:cNvSpPr>
                    <p:nvPr/>
                  </p:nvSpPr>
                  <p:spPr bwMode="auto">
                    <a:xfrm>
                      <a:off x="692" y="204"/>
                      <a:ext cx="17" cy="17"/>
                    </a:xfrm>
                    <a:custGeom>
                      <a:avLst/>
                      <a:gdLst>
                        <a:gd name="T0" fmla="*/ 0 w 17"/>
                        <a:gd name="T1" fmla="*/ 12 h 17"/>
                        <a:gd name="T2" fmla="*/ 5 w 17"/>
                        <a:gd name="T3" fmla="*/ 9 h 17"/>
                        <a:gd name="T4" fmla="*/ 9 w 17"/>
                        <a:gd name="T5" fmla="*/ 6 h 17"/>
                        <a:gd name="T6" fmla="*/ 12 w 17"/>
                        <a:gd name="T7" fmla="*/ 3 h 17"/>
                        <a:gd name="T8" fmla="*/ 15 w 17"/>
                        <a:gd name="T9" fmla="*/ 0 h 17"/>
                        <a:gd name="T10" fmla="*/ 15 w 17"/>
                        <a:gd name="T11" fmla="*/ 2 h 17"/>
                        <a:gd name="T12" fmla="*/ 15 w 17"/>
                        <a:gd name="T13" fmla="*/ 4 h 17"/>
                        <a:gd name="T14" fmla="*/ 14 w 17"/>
                        <a:gd name="T15" fmla="*/ 5 h 17"/>
                        <a:gd name="T16" fmla="*/ 11 w 17"/>
                        <a:gd name="T17" fmla="*/ 6 h 17"/>
                        <a:gd name="T18" fmla="*/ 14 w 17"/>
                        <a:gd name="T19" fmla="*/ 5 h 17"/>
                        <a:gd name="T20" fmla="*/ 14 w 17"/>
                        <a:gd name="T21" fmla="*/ 6 h 17"/>
                        <a:gd name="T22" fmla="*/ 14 w 17"/>
                        <a:gd name="T23" fmla="*/ 8 h 17"/>
                        <a:gd name="T24" fmla="*/ 16 w 17"/>
                        <a:gd name="T25" fmla="*/ 6 h 17"/>
                        <a:gd name="T26" fmla="*/ 17 w 17"/>
                        <a:gd name="T27" fmla="*/ 5 h 17"/>
                        <a:gd name="T28" fmla="*/ 17 w 17"/>
                        <a:gd name="T29" fmla="*/ 8 h 17"/>
                        <a:gd name="T30" fmla="*/ 16 w 17"/>
                        <a:gd name="T31" fmla="*/ 9 h 17"/>
                        <a:gd name="T32" fmla="*/ 15 w 17"/>
                        <a:gd name="T33" fmla="*/ 11 h 17"/>
                        <a:gd name="T34" fmla="*/ 14 w 17"/>
                        <a:gd name="T35" fmla="*/ 14 h 17"/>
                        <a:gd name="T36" fmla="*/ 10 w 17"/>
                        <a:gd name="T37" fmla="*/ 15 h 17"/>
                        <a:gd name="T38" fmla="*/ 8 w 17"/>
                        <a:gd name="T39" fmla="*/ 17 h 17"/>
                        <a:gd name="T40" fmla="*/ 10 w 17"/>
                        <a:gd name="T41" fmla="*/ 14 h 17"/>
                        <a:gd name="T42" fmla="*/ 11 w 17"/>
                        <a:gd name="T43" fmla="*/ 12 h 17"/>
                        <a:gd name="T44" fmla="*/ 12 w 17"/>
                        <a:gd name="T45" fmla="*/ 10 h 17"/>
                        <a:gd name="T46" fmla="*/ 12 w 17"/>
                        <a:gd name="T47" fmla="*/ 9 h 17"/>
                        <a:gd name="T48" fmla="*/ 11 w 17"/>
                        <a:gd name="T49" fmla="*/ 10 h 17"/>
                        <a:gd name="T50" fmla="*/ 10 w 17"/>
                        <a:gd name="T51" fmla="*/ 11 h 17"/>
                        <a:gd name="T52" fmla="*/ 8 w 17"/>
                        <a:gd name="T53" fmla="*/ 12 h 17"/>
                        <a:gd name="T54" fmla="*/ 5 w 17"/>
                        <a:gd name="T55" fmla="*/ 12 h 17"/>
                        <a:gd name="T56" fmla="*/ 8 w 17"/>
                        <a:gd name="T57" fmla="*/ 9 h 17"/>
                        <a:gd name="T58" fmla="*/ 6 w 17"/>
                        <a:gd name="T59" fmla="*/ 10 h 17"/>
                        <a:gd name="T60" fmla="*/ 4 w 17"/>
                        <a:gd name="T61" fmla="*/ 11 h 17"/>
                        <a:gd name="T62" fmla="*/ 0 w 17"/>
                        <a:gd name="T63" fmla="*/ 12 h 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17"/>
                        <a:gd name="T98" fmla="*/ 17 w 17"/>
                        <a:gd name="T99" fmla="*/ 17 h 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17">
                          <a:moveTo>
                            <a:pt x="0" y="12"/>
                          </a:moveTo>
                          <a:lnTo>
                            <a:pt x="5" y="9"/>
                          </a:lnTo>
                          <a:lnTo>
                            <a:pt x="9" y="6"/>
                          </a:lnTo>
                          <a:lnTo>
                            <a:pt x="12" y="3"/>
                          </a:lnTo>
                          <a:lnTo>
                            <a:pt x="15" y="0"/>
                          </a:lnTo>
                          <a:lnTo>
                            <a:pt x="15" y="2"/>
                          </a:lnTo>
                          <a:lnTo>
                            <a:pt x="15" y="4"/>
                          </a:lnTo>
                          <a:lnTo>
                            <a:pt x="14" y="5"/>
                          </a:lnTo>
                          <a:lnTo>
                            <a:pt x="11" y="6"/>
                          </a:lnTo>
                          <a:lnTo>
                            <a:pt x="14" y="5"/>
                          </a:lnTo>
                          <a:lnTo>
                            <a:pt x="14" y="6"/>
                          </a:lnTo>
                          <a:lnTo>
                            <a:pt x="14" y="8"/>
                          </a:lnTo>
                          <a:lnTo>
                            <a:pt x="16" y="6"/>
                          </a:lnTo>
                          <a:lnTo>
                            <a:pt x="17" y="5"/>
                          </a:lnTo>
                          <a:lnTo>
                            <a:pt x="17" y="8"/>
                          </a:lnTo>
                          <a:lnTo>
                            <a:pt x="16" y="9"/>
                          </a:lnTo>
                          <a:lnTo>
                            <a:pt x="15" y="11"/>
                          </a:lnTo>
                          <a:lnTo>
                            <a:pt x="14" y="14"/>
                          </a:lnTo>
                          <a:lnTo>
                            <a:pt x="10" y="15"/>
                          </a:lnTo>
                          <a:lnTo>
                            <a:pt x="8" y="17"/>
                          </a:lnTo>
                          <a:lnTo>
                            <a:pt x="10" y="14"/>
                          </a:lnTo>
                          <a:lnTo>
                            <a:pt x="11" y="12"/>
                          </a:lnTo>
                          <a:lnTo>
                            <a:pt x="12" y="10"/>
                          </a:lnTo>
                          <a:lnTo>
                            <a:pt x="12" y="9"/>
                          </a:lnTo>
                          <a:lnTo>
                            <a:pt x="11" y="10"/>
                          </a:lnTo>
                          <a:lnTo>
                            <a:pt x="10" y="11"/>
                          </a:lnTo>
                          <a:lnTo>
                            <a:pt x="8" y="12"/>
                          </a:lnTo>
                          <a:lnTo>
                            <a:pt x="5" y="12"/>
                          </a:lnTo>
                          <a:lnTo>
                            <a:pt x="8" y="9"/>
                          </a:lnTo>
                          <a:lnTo>
                            <a:pt x="6" y="10"/>
                          </a:lnTo>
                          <a:lnTo>
                            <a:pt x="4" y="11"/>
                          </a:lnTo>
                          <a:lnTo>
                            <a:pt x="0" y="12"/>
                          </a:lnTo>
                          <a:close/>
                        </a:path>
                      </a:pathLst>
                    </a:custGeom>
                    <a:solidFill>
                      <a:schemeClr val="accent1"/>
                    </a:solidFill>
                    <a:ln w="9525">
                      <a:noFill/>
                      <a:round/>
                      <a:headEnd/>
                      <a:tailEnd/>
                    </a:ln>
                  </p:spPr>
                  <p:txBody>
                    <a:bodyPr/>
                    <a:lstStyle/>
                    <a:p>
                      <a:endParaRPr lang="en-US"/>
                    </a:p>
                  </p:txBody>
                </p:sp>
                <p:grpSp>
                  <p:nvGrpSpPr>
                    <p:cNvPr id="189601" name="Group 226"/>
                    <p:cNvGrpSpPr>
                      <a:grpSpLocks/>
                    </p:cNvGrpSpPr>
                    <p:nvPr/>
                  </p:nvGrpSpPr>
                  <p:grpSpPr bwMode="auto">
                    <a:xfrm>
                      <a:off x="654" y="227"/>
                      <a:ext cx="44" cy="33"/>
                      <a:chOff x="654" y="227"/>
                      <a:chExt cx="44" cy="33"/>
                    </a:xfrm>
                  </p:grpSpPr>
                  <p:grpSp>
                    <p:nvGrpSpPr>
                      <p:cNvPr id="189605" name="Group 227"/>
                      <p:cNvGrpSpPr>
                        <a:grpSpLocks/>
                      </p:cNvGrpSpPr>
                      <p:nvPr/>
                    </p:nvGrpSpPr>
                    <p:grpSpPr bwMode="auto">
                      <a:xfrm>
                        <a:off x="666" y="227"/>
                        <a:ext cx="32" cy="17"/>
                        <a:chOff x="666" y="227"/>
                        <a:chExt cx="32" cy="17"/>
                      </a:xfrm>
                    </p:grpSpPr>
                    <p:sp>
                      <p:nvSpPr>
                        <p:cNvPr id="189607" name="Freeform 228"/>
                        <p:cNvSpPr>
                          <a:spLocks/>
                        </p:cNvSpPr>
                        <p:nvPr/>
                      </p:nvSpPr>
                      <p:spPr bwMode="auto">
                        <a:xfrm>
                          <a:off x="666" y="227"/>
                          <a:ext cx="22" cy="15"/>
                        </a:xfrm>
                        <a:custGeom>
                          <a:avLst/>
                          <a:gdLst>
                            <a:gd name="T0" fmla="*/ 0 w 22"/>
                            <a:gd name="T1" fmla="*/ 12 h 15"/>
                            <a:gd name="T2" fmla="*/ 4 w 22"/>
                            <a:gd name="T3" fmla="*/ 11 h 15"/>
                            <a:gd name="T4" fmla="*/ 6 w 22"/>
                            <a:gd name="T5" fmla="*/ 11 h 15"/>
                            <a:gd name="T6" fmla="*/ 11 w 22"/>
                            <a:gd name="T7" fmla="*/ 10 h 15"/>
                            <a:gd name="T8" fmla="*/ 13 w 22"/>
                            <a:gd name="T9" fmla="*/ 7 h 15"/>
                            <a:gd name="T10" fmla="*/ 16 w 22"/>
                            <a:gd name="T11" fmla="*/ 6 h 15"/>
                            <a:gd name="T12" fmla="*/ 18 w 22"/>
                            <a:gd name="T13" fmla="*/ 4 h 15"/>
                            <a:gd name="T14" fmla="*/ 20 w 22"/>
                            <a:gd name="T15" fmla="*/ 3 h 15"/>
                            <a:gd name="T16" fmla="*/ 22 w 22"/>
                            <a:gd name="T17" fmla="*/ 0 h 15"/>
                            <a:gd name="T18" fmla="*/ 20 w 22"/>
                            <a:gd name="T19" fmla="*/ 3 h 15"/>
                            <a:gd name="T20" fmla="*/ 19 w 22"/>
                            <a:gd name="T21" fmla="*/ 5 h 15"/>
                            <a:gd name="T22" fmla="*/ 17 w 22"/>
                            <a:gd name="T23" fmla="*/ 7 h 15"/>
                            <a:gd name="T24" fmla="*/ 14 w 22"/>
                            <a:gd name="T25" fmla="*/ 10 h 15"/>
                            <a:gd name="T26" fmla="*/ 12 w 22"/>
                            <a:gd name="T27" fmla="*/ 11 h 15"/>
                            <a:gd name="T28" fmla="*/ 10 w 22"/>
                            <a:gd name="T29" fmla="*/ 12 h 15"/>
                            <a:gd name="T30" fmla="*/ 6 w 22"/>
                            <a:gd name="T31" fmla="*/ 13 h 15"/>
                            <a:gd name="T32" fmla="*/ 2 w 22"/>
                            <a:gd name="T33" fmla="*/ 15 h 15"/>
                            <a:gd name="T34" fmla="*/ 0 w 22"/>
                            <a:gd name="T35" fmla="*/ 15 h 15"/>
                            <a:gd name="T36" fmla="*/ 0 w 22"/>
                            <a:gd name="T37" fmla="*/ 12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5"/>
                            <a:gd name="T59" fmla="*/ 22 w 22"/>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5">
                              <a:moveTo>
                                <a:pt x="0" y="12"/>
                              </a:moveTo>
                              <a:lnTo>
                                <a:pt x="4" y="11"/>
                              </a:lnTo>
                              <a:lnTo>
                                <a:pt x="6" y="11"/>
                              </a:lnTo>
                              <a:lnTo>
                                <a:pt x="11" y="10"/>
                              </a:lnTo>
                              <a:lnTo>
                                <a:pt x="13" y="7"/>
                              </a:lnTo>
                              <a:lnTo>
                                <a:pt x="16" y="6"/>
                              </a:lnTo>
                              <a:lnTo>
                                <a:pt x="18" y="4"/>
                              </a:lnTo>
                              <a:lnTo>
                                <a:pt x="20" y="3"/>
                              </a:lnTo>
                              <a:lnTo>
                                <a:pt x="22" y="0"/>
                              </a:lnTo>
                              <a:lnTo>
                                <a:pt x="20" y="3"/>
                              </a:lnTo>
                              <a:lnTo>
                                <a:pt x="19" y="5"/>
                              </a:lnTo>
                              <a:lnTo>
                                <a:pt x="17" y="7"/>
                              </a:lnTo>
                              <a:lnTo>
                                <a:pt x="14" y="10"/>
                              </a:lnTo>
                              <a:lnTo>
                                <a:pt x="12" y="11"/>
                              </a:lnTo>
                              <a:lnTo>
                                <a:pt x="10" y="12"/>
                              </a:lnTo>
                              <a:lnTo>
                                <a:pt x="6" y="13"/>
                              </a:lnTo>
                              <a:lnTo>
                                <a:pt x="2" y="15"/>
                              </a:lnTo>
                              <a:lnTo>
                                <a:pt x="0" y="15"/>
                              </a:lnTo>
                              <a:lnTo>
                                <a:pt x="0" y="12"/>
                              </a:lnTo>
                              <a:close/>
                            </a:path>
                          </a:pathLst>
                        </a:custGeom>
                        <a:solidFill>
                          <a:schemeClr val="accent1"/>
                        </a:solidFill>
                        <a:ln w="9525">
                          <a:noFill/>
                          <a:round/>
                          <a:headEnd/>
                          <a:tailEnd/>
                        </a:ln>
                      </p:spPr>
                      <p:txBody>
                        <a:bodyPr/>
                        <a:lstStyle/>
                        <a:p>
                          <a:endParaRPr lang="en-US"/>
                        </a:p>
                      </p:txBody>
                    </p:sp>
                    <p:sp>
                      <p:nvSpPr>
                        <p:cNvPr id="189608" name="Freeform 229"/>
                        <p:cNvSpPr>
                          <a:spLocks/>
                        </p:cNvSpPr>
                        <p:nvPr/>
                      </p:nvSpPr>
                      <p:spPr bwMode="auto">
                        <a:xfrm>
                          <a:off x="676" y="230"/>
                          <a:ext cx="22" cy="14"/>
                        </a:xfrm>
                        <a:custGeom>
                          <a:avLst/>
                          <a:gdLst>
                            <a:gd name="T0" fmla="*/ 1 w 22"/>
                            <a:gd name="T1" fmla="*/ 10 h 14"/>
                            <a:gd name="T2" fmla="*/ 3 w 22"/>
                            <a:gd name="T3" fmla="*/ 10 h 14"/>
                            <a:gd name="T4" fmla="*/ 7 w 22"/>
                            <a:gd name="T5" fmla="*/ 9 h 14"/>
                            <a:gd name="T6" fmla="*/ 10 w 22"/>
                            <a:gd name="T7" fmla="*/ 8 h 14"/>
                            <a:gd name="T8" fmla="*/ 14 w 22"/>
                            <a:gd name="T9" fmla="*/ 7 h 14"/>
                            <a:gd name="T10" fmla="*/ 15 w 22"/>
                            <a:gd name="T11" fmla="*/ 4 h 14"/>
                            <a:gd name="T12" fmla="*/ 19 w 22"/>
                            <a:gd name="T13" fmla="*/ 3 h 14"/>
                            <a:gd name="T14" fmla="*/ 20 w 22"/>
                            <a:gd name="T15" fmla="*/ 1 h 14"/>
                            <a:gd name="T16" fmla="*/ 22 w 22"/>
                            <a:gd name="T17" fmla="*/ 0 h 14"/>
                            <a:gd name="T18" fmla="*/ 21 w 22"/>
                            <a:gd name="T19" fmla="*/ 2 h 14"/>
                            <a:gd name="T20" fmla="*/ 19 w 22"/>
                            <a:gd name="T21" fmla="*/ 4 h 14"/>
                            <a:gd name="T22" fmla="*/ 18 w 22"/>
                            <a:gd name="T23" fmla="*/ 7 h 14"/>
                            <a:gd name="T24" fmla="*/ 15 w 22"/>
                            <a:gd name="T25" fmla="*/ 8 h 14"/>
                            <a:gd name="T26" fmla="*/ 12 w 22"/>
                            <a:gd name="T27" fmla="*/ 10 h 14"/>
                            <a:gd name="T28" fmla="*/ 9 w 22"/>
                            <a:gd name="T29" fmla="*/ 12 h 14"/>
                            <a:gd name="T30" fmla="*/ 7 w 22"/>
                            <a:gd name="T31" fmla="*/ 13 h 14"/>
                            <a:gd name="T32" fmla="*/ 3 w 22"/>
                            <a:gd name="T33" fmla="*/ 13 h 14"/>
                            <a:gd name="T34" fmla="*/ 0 w 22"/>
                            <a:gd name="T35" fmla="*/ 14 h 14"/>
                            <a:gd name="T36" fmla="*/ 1 w 22"/>
                            <a:gd name="T37" fmla="*/ 10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14"/>
                            <a:gd name="T59" fmla="*/ 22 w 22"/>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14">
                              <a:moveTo>
                                <a:pt x="1" y="10"/>
                              </a:moveTo>
                              <a:lnTo>
                                <a:pt x="3" y="10"/>
                              </a:lnTo>
                              <a:lnTo>
                                <a:pt x="7" y="9"/>
                              </a:lnTo>
                              <a:lnTo>
                                <a:pt x="10" y="8"/>
                              </a:lnTo>
                              <a:lnTo>
                                <a:pt x="14" y="7"/>
                              </a:lnTo>
                              <a:lnTo>
                                <a:pt x="15" y="4"/>
                              </a:lnTo>
                              <a:lnTo>
                                <a:pt x="19" y="3"/>
                              </a:lnTo>
                              <a:lnTo>
                                <a:pt x="20" y="1"/>
                              </a:lnTo>
                              <a:lnTo>
                                <a:pt x="22" y="0"/>
                              </a:lnTo>
                              <a:lnTo>
                                <a:pt x="21" y="2"/>
                              </a:lnTo>
                              <a:lnTo>
                                <a:pt x="19" y="4"/>
                              </a:lnTo>
                              <a:lnTo>
                                <a:pt x="18" y="7"/>
                              </a:lnTo>
                              <a:lnTo>
                                <a:pt x="15" y="8"/>
                              </a:lnTo>
                              <a:lnTo>
                                <a:pt x="12" y="10"/>
                              </a:lnTo>
                              <a:lnTo>
                                <a:pt x="9" y="12"/>
                              </a:lnTo>
                              <a:lnTo>
                                <a:pt x="7" y="13"/>
                              </a:lnTo>
                              <a:lnTo>
                                <a:pt x="3" y="13"/>
                              </a:lnTo>
                              <a:lnTo>
                                <a:pt x="0" y="14"/>
                              </a:lnTo>
                              <a:lnTo>
                                <a:pt x="1" y="10"/>
                              </a:lnTo>
                              <a:close/>
                            </a:path>
                          </a:pathLst>
                        </a:custGeom>
                        <a:solidFill>
                          <a:schemeClr val="accent1"/>
                        </a:solidFill>
                        <a:ln w="9525">
                          <a:noFill/>
                          <a:round/>
                          <a:headEnd/>
                          <a:tailEnd/>
                        </a:ln>
                      </p:spPr>
                      <p:txBody>
                        <a:bodyPr/>
                        <a:lstStyle/>
                        <a:p>
                          <a:endParaRPr lang="en-US"/>
                        </a:p>
                      </p:txBody>
                    </p:sp>
                  </p:grpSp>
                  <p:sp>
                    <p:nvSpPr>
                      <p:cNvPr id="189606" name="Freeform 230"/>
                      <p:cNvSpPr>
                        <a:spLocks/>
                      </p:cNvSpPr>
                      <p:nvPr/>
                    </p:nvSpPr>
                    <p:spPr bwMode="auto">
                      <a:xfrm>
                        <a:off x="654" y="251"/>
                        <a:ext cx="19" cy="9"/>
                      </a:xfrm>
                      <a:custGeom>
                        <a:avLst/>
                        <a:gdLst>
                          <a:gd name="T0" fmla="*/ 0 w 19"/>
                          <a:gd name="T1" fmla="*/ 9 h 9"/>
                          <a:gd name="T2" fmla="*/ 6 w 19"/>
                          <a:gd name="T3" fmla="*/ 5 h 9"/>
                          <a:gd name="T4" fmla="*/ 8 w 19"/>
                          <a:gd name="T5" fmla="*/ 5 h 9"/>
                          <a:gd name="T6" fmla="*/ 11 w 19"/>
                          <a:gd name="T7" fmla="*/ 4 h 9"/>
                          <a:gd name="T8" fmla="*/ 13 w 19"/>
                          <a:gd name="T9" fmla="*/ 3 h 9"/>
                          <a:gd name="T10" fmla="*/ 17 w 19"/>
                          <a:gd name="T11" fmla="*/ 1 h 9"/>
                          <a:gd name="T12" fmla="*/ 19 w 19"/>
                          <a:gd name="T13" fmla="*/ 0 h 9"/>
                          <a:gd name="T14" fmla="*/ 10 w 19"/>
                          <a:gd name="T15" fmla="*/ 5 h 9"/>
                          <a:gd name="T16" fmla="*/ 0 w 19"/>
                          <a:gd name="T17" fmla="*/ 9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9"/>
                          <a:gd name="T29" fmla="*/ 19 w 19"/>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9">
                            <a:moveTo>
                              <a:pt x="0" y="9"/>
                            </a:moveTo>
                            <a:lnTo>
                              <a:pt x="6" y="5"/>
                            </a:lnTo>
                            <a:lnTo>
                              <a:pt x="8" y="5"/>
                            </a:lnTo>
                            <a:lnTo>
                              <a:pt x="11" y="4"/>
                            </a:lnTo>
                            <a:lnTo>
                              <a:pt x="13" y="3"/>
                            </a:lnTo>
                            <a:lnTo>
                              <a:pt x="17" y="1"/>
                            </a:lnTo>
                            <a:lnTo>
                              <a:pt x="19" y="0"/>
                            </a:lnTo>
                            <a:lnTo>
                              <a:pt x="10" y="5"/>
                            </a:lnTo>
                            <a:lnTo>
                              <a:pt x="0" y="9"/>
                            </a:lnTo>
                            <a:close/>
                          </a:path>
                        </a:pathLst>
                      </a:custGeom>
                      <a:solidFill>
                        <a:srgbClr val="C08020"/>
                      </a:solidFill>
                      <a:ln w="9525">
                        <a:noFill/>
                        <a:round/>
                        <a:headEnd/>
                        <a:tailEnd/>
                      </a:ln>
                    </p:spPr>
                    <p:txBody>
                      <a:bodyPr/>
                      <a:lstStyle/>
                      <a:p>
                        <a:endParaRPr lang="en-US"/>
                      </a:p>
                    </p:txBody>
                  </p:sp>
                </p:grpSp>
                <p:sp>
                  <p:nvSpPr>
                    <p:cNvPr id="189602" name="Freeform 231"/>
                    <p:cNvSpPr>
                      <a:spLocks/>
                    </p:cNvSpPr>
                    <p:nvPr/>
                  </p:nvSpPr>
                  <p:spPr bwMode="auto">
                    <a:xfrm>
                      <a:off x="545" y="350"/>
                      <a:ext cx="6" cy="11"/>
                    </a:xfrm>
                    <a:custGeom>
                      <a:avLst/>
                      <a:gdLst>
                        <a:gd name="T0" fmla="*/ 1 w 6"/>
                        <a:gd name="T1" fmla="*/ 0 h 11"/>
                        <a:gd name="T2" fmla="*/ 0 w 6"/>
                        <a:gd name="T3" fmla="*/ 2 h 11"/>
                        <a:gd name="T4" fmla="*/ 0 w 6"/>
                        <a:gd name="T5" fmla="*/ 3 h 11"/>
                        <a:gd name="T6" fmla="*/ 0 w 6"/>
                        <a:gd name="T7" fmla="*/ 6 h 11"/>
                        <a:gd name="T8" fmla="*/ 0 w 6"/>
                        <a:gd name="T9" fmla="*/ 7 h 11"/>
                        <a:gd name="T10" fmla="*/ 1 w 6"/>
                        <a:gd name="T11" fmla="*/ 9 h 11"/>
                        <a:gd name="T12" fmla="*/ 3 w 6"/>
                        <a:gd name="T13" fmla="*/ 11 h 11"/>
                        <a:gd name="T14" fmla="*/ 2 w 6"/>
                        <a:gd name="T15" fmla="*/ 8 h 11"/>
                        <a:gd name="T16" fmla="*/ 2 w 6"/>
                        <a:gd name="T17" fmla="*/ 7 h 11"/>
                        <a:gd name="T18" fmla="*/ 2 w 6"/>
                        <a:gd name="T19" fmla="*/ 8 h 11"/>
                        <a:gd name="T20" fmla="*/ 4 w 6"/>
                        <a:gd name="T21" fmla="*/ 9 h 11"/>
                        <a:gd name="T22" fmla="*/ 4 w 6"/>
                        <a:gd name="T23" fmla="*/ 11 h 11"/>
                        <a:gd name="T24" fmla="*/ 3 w 6"/>
                        <a:gd name="T25" fmla="*/ 7 h 11"/>
                        <a:gd name="T26" fmla="*/ 3 w 6"/>
                        <a:gd name="T27" fmla="*/ 6 h 11"/>
                        <a:gd name="T28" fmla="*/ 3 w 6"/>
                        <a:gd name="T29" fmla="*/ 5 h 11"/>
                        <a:gd name="T30" fmla="*/ 4 w 6"/>
                        <a:gd name="T31" fmla="*/ 3 h 11"/>
                        <a:gd name="T32" fmla="*/ 4 w 6"/>
                        <a:gd name="T33" fmla="*/ 2 h 11"/>
                        <a:gd name="T34" fmla="*/ 6 w 6"/>
                        <a:gd name="T35" fmla="*/ 1 h 11"/>
                        <a:gd name="T36" fmla="*/ 4 w 6"/>
                        <a:gd name="T37" fmla="*/ 1 h 11"/>
                        <a:gd name="T38" fmla="*/ 3 w 6"/>
                        <a:gd name="T39" fmla="*/ 1 h 11"/>
                        <a:gd name="T40" fmla="*/ 2 w 6"/>
                        <a:gd name="T41" fmla="*/ 2 h 11"/>
                        <a:gd name="T42" fmla="*/ 1 w 6"/>
                        <a:gd name="T43" fmla="*/ 1 h 11"/>
                        <a:gd name="T44" fmla="*/ 1 w 6"/>
                        <a:gd name="T45" fmla="*/ 0 h 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
                        <a:gd name="T70" fmla="*/ 0 h 11"/>
                        <a:gd name="T71" fmla="*/ 6 w 6"/>
                        <a:gd name="T72" fmla="*/ 11 h 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 h="11">
                          <a:moveTo>
                            <a:pt x="1" y="0"/>
                          </a:moveTo>
                          <a:lnTo>
                            <a:pt x="0" y="2"/>
                          </a:lnTo>
                          <a:lnTo>
                            <a:pt x="0" y="3"/>
                          </a:lnTo>
                          <a:lnTo>
                            <a:pt x="0" y="6"/>
                          </a:lnTo>
                          <a:lnTo>
                            <a:pt x="0" y="7"/>
                          </a:lnTo>
                          <a:lnTo>
                            <a:pt x="1" y="9"/>
                          </a:lnTo>
                          <a:lnTo>
                            <a:pt x="3" y="11"/>
                          </a:lnTo>
                          <a:lnTo>
                            <a:pt x="2" y="8"/>
                          </a:lnTo>
                          <a:lnTo>
                            <a:pt x="2" y="7"/>
                          </a:lnTo>
                          <a:lnTo>
                            <a:pt x="2" y="8"/>
                          </a:lnTo>
                          <a:lnTo>
                            <a:pt x="4" y="9"/>
                          </a:lnTo>
                          <a:lnTo>
                            <a:pt x="4" y="11"/>
                          </a:lnTo>
                          <a:lnTo>
                            <a:pt x="3" y="7"/>
                          </a:lnTo>
                          <a:lnTo>
                            <a:pt x="3" y="6"/>
                          </a:lnTo>
                          <a:lnTo>
                            <a:pt x="3" y="5"/>
                          </a:lnTo>
                          <a:lnTo>
                            <a:pt x="4" y="3"/>
                          </a:lnTo>
                          <a:lnTo>
                            <a:pt x="4" y="2"/>
                          </a:lnTo>
                          <a:lnTo>
                            <a:pt x="6" y="1"/>
                          </a:lnTo>
                          <a:lnTo>
                            <a:pt x="4" y="1"/>
                          </a:lnTo>
                          <a:lnTo>
                            <a:pt x="3" y="1"/>
                          </a:lnTo>
                          <a:lnTo>
                            <a:pt x="2" y="2"/>
                          </a:lnTo>
                          <a:lnTo>
                            <a:pt x="1" y="1"/>
                          </a:lnTo>
                          <a:lnTo>
                            <a:pt x="1" y="0"/>
                          </a:lnTo>
                          <a:close/>
                        </a:path>
                      </a:pathLst>
                    </a:custGeom>
                    <a:solidFill>
                      <a:srgbClr val="C08020"/>
                    </a:solidFill>
                    <a:ln w="9525">
                      <a:noFill/>
                      <a:round/>
                      <a:headEnd/>
                      <a:tailEnd/>
                    </a:ln>
                  </p:spPr>
                  <p:txBody>
                    <a:bodyPr/>
                    <a:lstStyle/>
                    <a:p>
                      <a:endParaRPr lang="en-US"/>
                    </a:p>
                  </p:txBody>
                </p:sp>
                <p:sp>
                  <p:nvSpPr>
                    <p:cNvPr id="189603" name="Freeform 232"/>
                    <p:cNvSpPr>
                      <a:spLocks/>
                    </p:cNvSpPr>
                    <p:nvPr/>
                  </p:nvSpPr>
                  <p:spPr bwMode="auto">
                    <a:xfrm>
                      <a:off x="600" y="339"/>
                      <a:ext cx="14" cy="31"/>
                    </a:xfrm>
                    <a:custGeom>
                      <a:avLst/>
                      <a:gdLst>
                        <a:gd name="T0" fmla="*/ 0 w 14"/>
                        <a:gd name="T1" fmla="*/ 0 h 31"/>
                        <a:gd name="T2" fmla="*/ 1 w 14"/>
                        <a:gd name="T3" fmla="*/ 1 h 31"/>
                        <a:gd name="T4" fmla="*/ 1 w 14"/>
                        <a:gd name="T5" fmla="*/ 4 h 31"/>
                        <a:gd name="T6" fmla="*/ 0 w 14"/>
                        <a:gd name="T7" fmla="*/ 6 h 31"/>
                        <a:gd name="T8" fmla="*/ 0 w 14"/>
                        <a:gd name="T9" fmla="*/ 8 h 31"/>
                        <a:gd name="T10" fmla="*/ 1 w 14"/>
                        <a:gd name="T11" fmla="*/ 8 h 31"/>
                        <a:gd name="T12" fmla="*/ 1 w 14"/>
                        <a:gd name="T13" fmla="*/ 8 h 31"/>
                        <a:gd name="T14" fmla="*/ 2 w 14"/>
                        <a:gd name="T15" fmla="*/ 10 h 31"/>
                        <a:gd name="T16" fmla="*/ 3 w 14"/>
                        <a:gd name="T17" fmla="*/ 8 h 31"/>
                        <a:gd name="T18" fmla="*/ 3 w 14"/>
                        <a:gd name="T19" fmla="*/ 7 h 31"/>
                        <a:gd name="T20" fmla="*/ 3 w 14"/>
                        <a:gd name="T21" fmla="*/ 11 h 31"/>
                        <a:gd name="T22" fmla="*/ 6 w 14"/>
                        <a:gd name="T23" fmla="*/ 11 h 31"/>
                        <a:gd name="T24" fmla="*/ 6 w 14"/>
                        <a:gd name="T25" fmla="*/ 13 h 31"/>
                        <a:gd name="T26" fmla="*/ 7 w 14"/>
                        <a:gd name="T27" fmla="*/ 12 h 31"/>
                        <a:gd name="T28" fmla="*/ 8 w 14"/>
                        <a:gd name="T29" fmla="*/ 13 h 31"/>
                        <a:gd name="T30" fmla="*/ 9 w 14"/>
                        <a:gd name="T31" fmla="*/ 18 h 31"/>
                        <a:gd name="T32" fmla="*/ 13 w 14"/>
                        <a:gd name="T33" fmla="*/ 25 h 31"/>
                        <a:gd name="T34" fmla="*/ 13 w 14"/>
                        <a:gd name="T35" fmla="*/ 28 h 31"/>
                        <a:gd name="T36" fmla="*/ 12 w 14"/>
                        <a:gd name="T37" fmla="*/ 29 h 31"/>
                        <a:gd name="T38" fmla="*/ 12 w 14"/>
                        <a:gd name="T39" fmla="*/ 31 h 31"/>
                        <a:gd name="T40" fmla="*/ 14 w 14"/>
                        <a:gd name="T41" fmla="*/ 31 h 31"/>
                        <a:gd name="T42" fmla="*/ 14 w 14"/>
                        <a:gd name="T43" fmla="*/ 29 h 31"/>
                        <a:gd name="T44" fmla="*/ 14 w 14"/>
                        <a:gd name="T45" fmla="*/ 28 h 31"/>
                        <a:gd name="T46" fmla="*/ 11 w 14"/>
                        <a:gd name="T47" fmla="*/ 17 h 31"/>
                        <a:gd name="T48" fmla="*/ 12 w 14"/>
                        <a:gd name="T49" fmla="*/ 14 h 31"/>
                        <a:gd name="T50" fmla="*/ 11 w 14"/>
                        <a:gd name="T51" fmla="*/ 12 h 31"/>
                        <a:gd name="T52" fmla="*/ 8 w 14"/>
                        <a:gd name="T53" fmla="*/ 8 h 31"/>
                        <a:gd name="T54" fmla="*/ 5 w 14"/>
                        <a:gd name="T55" fmla="*/ 5 h 31"/>
                        <a:gd name="T56" fmla="*/ 3 w 14"/>
                        <a:gd name="T57" fmla="*/ 4 h 31"/>
                        <a:gd name="T58" fmla="*/ 0 w 14"/>
                        <a:gd name="T59" fmla="*/ 0 h 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4"/>
                        <a:gd name="T91" fmla="*/ 0 h 31"/>
                        <a:gd name="T92" fmla="*/ 14 w 14"/>
                        <a:gd name="T93" fmla="*/ 31 h 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4" h="31">
                          <a:moveTo>
                            <a:pt x="0" y="0"/>
                          </a:moveTo>
                          <a:lnTo>
                            <a:pt x="1" y="1"/>
                          </a:lnTo>
                          <a:lnTo>
                            <a:pt x="1" y="4"/>
                          </a:lnTo>
                          <a:lnTo>
                            <a:pt x="0" y="6"/>
                          </a:lnTo>
                          <a:lnTo>
                            <a:pt x="0" y="8"/>
                          </a:lnTo>
                          <a:lnTo>
                            <a:pt x="1" y="8"/>
                          </a:lnTo>
                          <a:lnTo>
                            <a:pt x="2" y="10"/>
                          </a:lnTo>
                          <a:lnTo>
                            <a:pt x="3" y="8"/>
                          </a:lnTo>
                          <a:lnTo>
                            <a:pt x="3" y="7"/>
                          </a:lnTo>
                          <a:lnTo>
                            <a:pt x="3" y="11"/>
                          </a:lnTo>
                          <a:lnTo>
                            <a:pt x="6" y="11"/>
                          </a:lnTo>
                          <a:lnTo>
                            <a:pt x="6" y="13"/>
                          </a:lnTo>
                          <a:lnTo>
                            <a:pt x="7" y="12"/>
                          </a:lnTo>
                          <a:lnTo>
                            <a:pt x="8" y="13"/>
                          </a:lnTo>
                          <a:lnTo>
                            <a:pt x="9" y="18"/>
                          </a:lnTo>
                          <a:lnTo>
                            <a:pt x="13" y="25"/>
                          </a:lnTo>
                          <a:lnTo>
                            <a:pt x="13" y="28"/>
                          </a:lnTo>
                          <a:lnTo>
                            <a:pt x="12" y="29"/>
                          </a:lnTo>
                          <a:lnTo>
                            <a:pt x="12" y="31"/>
                          </a:lnTo>
                          <a:lnTo>
                            <a:pt x="14" y="31"/>
                          </a:lnTo>
                          <a:lnTo>
                            <a:pt x="14" y="29"/>
                          </a:lnTo>
                          <a:lnTo>
                            <a:pt x="14" y="28"/>
                          </a:lnTo>
                          <a:lnTo>
                            <a:pt x="11" y="17"/>
                          </a:lnTo>
                          <a:lnTo>
                            <a:pt x="12" y="14"/>
                          </a:lnTo>
                          <a:lnTo>
                            <a:pt x="11" y="12"/>
                          </a:lnTo>
                          <a:lnTo>
                            <a:pt x="8" y="8"/>
                          </a:lnTo>
                          <a:lnTo>
                            <a:pt x="5" y="5"/>
                          </a:lnTo>
                          <a:lnTo>
                            <a:pt x="3" y="4"/>
                          </a:lnTo>
                          <a:lnTo>
                            <a:pt x="0" y="0"/>
                          </a:lnTo>
                          <a:close/>
                        </a:path>
                      </a:pathLst>
                    </a:custGeom>
                    <a:solidFill>
                      <a:srgbClr val="C08020"/>
                    </a:solidFill>
                    <a:ln w="9525">
                      <a:noFill/>
                      <a:round/>
                      <a:headEnd/>
                      <a:tailEnd/>
                    </a:ln>
                  </p:spPr>
                  <p:txBody>
                    <a:bodyPr/>
                    <a:lstStyle/>
                    <a:p>
                      <a:endParaRPr lang="en-US"/>
                    </a:p>
                  </p:txBody>
                </p:sp>
                <p:sp>
                  <p:nvSpPr>
                    <p:cNvPr id="189604" name="Freeform 233"/>
                    <p:cNvSpPr>
                      <a:spLocks/>
                    </p:cNvSpPr>
                    <p:nvPr/>
                  </p:nvSpPr>
                  <p:spPr bwMode="auto">
                    <a:xfrm>
                      <a:off x="555" y="308"/>
                      <a:ext cx="36" cy="37"/>
                    </a:xfrm>
                    <a:custGeom>
                      <a:avLst/>
                      <a:gdLst>
                        <a:gd name="T0" fmla="*/ 0 w 36"/>
                        <a:gd name="T1" fmla="*/ 8 h 37"/>
                        <a:gd name="T2" fmla="*/ 3 w 36"/>
                        <a:gd name="T3" fmla="*/ 6 h 37"/>
                        <a:gd name="T4" fmla="*/ 5 w 36"/>
                        <a:gd name="T5" fmla="*/ 3 h 37"/>
                        <a:gd name="T6" fmla="*/ 10 w 36"/>
                        <a:gd name="T7" fmla="*/ 2 h 37"/>
                        <a:gd name="T8" fmla="*/ 15 w 36"/>
                        <a:gd name="T9" fmla="*/ 1 h 37"/>
                        <a:gd name="T10" fmla="*/ 17 w 36"/>
                        <a:gd name="T11" fmla="*/ 0 h 37"/>
                        <a:gd name="T12" fmla="*/ 22 w 36"/>
                        <a:gd name="T13" fmla="*/ 1 h 37"/>
                        <a:gd name="T14" fmla="*/ 26 w 36"/>
                        <a:gd name="T15" fmla="*/ 1 h 37"/>
                        <a:gd name="T16" fmla="*/ 30 w 36"/>
                        <a:gd name="T17" fmla="*/ 3 h 37"/>
                        <a:gd name="T18" fmla="*/ 36 w 36"/>
                        <a:gd name="T19" fmla="*/ 20 h 37"/>
                        <a:gd name="T20" fmla="*/ 29 w 36"/>
                        <a:gd name="T21" fmla="*/ 30 h 37"/>
                        <a:gd name="T22" fmla="*/ 24 w 36"/>
                        <a:gd name="T23" fmla="*/ 30 h 37"/>
                        <a:gd name="T24" fmla="*/ 22 w 36"/>
                        <a:gd name="T25" fmla="*/ 31 h 37"/>
                        <a:gd name="T26" fmla="*/ 20 w 36"/>
                        <a:gd name="T27" fmla="*/ 31 h 37"/>
                        <a:gd name="T28" fmla="*/ 16 w 36"/>
                        <a:gd name="T29" fmla="*/ 33 h 37"/>
                        <a:gd name="T30" fmla="*/ 9 w 36"/>
                        <a:gd name="T31" fmla="*/ 37 h 37"/>
                        <a:gd name="T32" fmla="*/ 0 w 36"/>
                        <a:gd name="T33" fmla="*/ 8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37"/>
                        <a:gd name="T53" fmla="*/ 36 w 3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37">
                          <a:moveTo>
                            <a:pt x="0" y="8"/>
                          </a:moveTo>
                          <a:lnTo>
                            <a:pt x="3" y="6"/>
                          </a:lnTo>
                          <a:lnTo>
                            <a:pt x="5" y="3"/>
                          </a:lnTo>
                          <a:lnTo>
                            <a:pt x="10" y="2"/>
                          </a:lnTo>
                          <a:lnTo>
                            <a:pt x="15" y="1"/>
                          </a:lnTo>
                          <a:lnTo>
                            <a:pt x="17" y="0"/>
                          </a:lnTo>
                          <a:lnTo>
                            <a:pt x="22" y="1"/>
                          </a:lnTo>
                          <a:lnTo>
                            <a:pt x="26" y="1"/>
                          </a:lnTo>
                          <a:lnTo>
                            <a:pt x="30" y="3"/>
                          </a:lnTo>
                          <a:lnTo>
                            <a:pt x="36" y="20"/>
                          </a:lnTo>
                          <a:lnTo>
                            <a:pt x="29" y="30"/>
                          </a:lnTo>
                          <a:lnTo>
                            <a:pt x="24" y="30"/>
                          </a:lnTo>
                          <a:lnTo>
                            <a:pt x="22" y="31"/>
                          </a:lnTo>
                          <a:lnTo>
                            <a:pt x="20" y="31"/>
                          </a:lnTo>
                          <a:lnTo>
                            <a:pt x="16" y="33"/>
                          </a:lnTo>
                          <a:lnTo>
                            <a:pt x="9" y="37"/>
                          </a:lnTo>
                          <a:lnTo>
                            <a:pt x="0" y="8"/>
                          </a:lnTo>
                          <a:close/>
                        </a:path>
                      </a:pathLst>
                    </a:custGeom>
                    <a:solidFill>
                      <a:srgbClr val="0000FF"/>
                    </a:solidFill>
                    <a:ln w="9525">
                      <a:noFill/>
                      <a:round/>
                      <a:headEnd/>
                      <a:tailEnd/>
                    </a:ln>
                  </p:spPr>
                  <p:txBody>
                    <a:bodyPr/>
                    <a:lstStyle/>
                    <a:p>
                      <a:endParaRPr lang="en-US"/>
                    </a:p>
                  </p:txBody>
                </p:sp>
              </p:grpSp>
            </p:grpSp>
          </p:grpSp>
          <p:grpSp>
            <p:nvGrpSpPr>
              <p:cNvPr id="189583" name="Group 234"/>
              <p:cNvGrpSpPr>
                <a:grpSpLocks/>
              </p:cNvGrpSpPr>
              <p:nvPr/>
            </p:nvGrpSpPr>
            <p:grpSpPr bwMode="auto">
              <a:xfrm>
                <a:off x="589" y="352"/>
                <a:ext cx="36" cy="22"/>
                <a:chOff x="589" y="352"/>
                <a:chExt cx="36" cy="22"/>
              </a:xfrm>
            </p:grpSpPr>
            <p:sp>
              <p:nvSpPr>
                <p:cNvPr id="189584" name="Freeform 235"/>
                <p:cNvSpPr>
                  <a:spLocks/>
                </p:cNvSpPr>
                <p:nvPr/>
              </p:nvSpPr>
              <p:spPr bwMode="auto">
                <a:xfrm>
                  <a:off x="589" y="352"/>
                  <a:ext cx="31" cy="18"/>
                </a:xfrm>
                <a:custGeom>
                  <a:avLst/>
                  <a:gdLst>
                    <a:gd name="T0" fmla="*/ 0 w 31"/>
                    <a:gd name="T1" fmla="*/ 12 h 18"/>
                    <a:gd name="T2" fmla="*/ 4 w 31"/>
                    <a:gd name="T3" fmla="*/ 10 h 18"/>
                    <a:gd name="T4" fmla="*/ 12 w 31"/>
                    <a:gd name="T5" fmla="*/ 7 h 18"/>
                    <a:gd name="T6" fmla="*/ 18 w 31"/>
                    <a:gd name="T7" fmla="*/ 5 h 18"/>
                    <a:gd name="T8" fmla="*/ 22 w 31"/>
                    <a:gd name="T9" fmla="*/ 4 h 18"/>
                    <a:gd name="T10" fmla="*/ 25 w 31"/>
                    <a:gd name="T11" fmla="*/ 3 h 18"/>
                    <a:gd name="T12" fmla="*/ 31 w 31"/>
                    <a:gd name="T13" fmla="*/ 0 h 18"/>
                    <a:gd name="T14" fmla="*/ 31 w 31"/>
                    <a:gd name="T15" fmla="*/ 1 h 18"/>
                    <a:gd name="T16" fmla="*/ 30 w 31"/>
                    <a:gd name="T17" fmla="*/ 4 h 18"/>
                    <a:gd name="T18" fmla="*/ 30 w 31"/>
                    <a:gd name="T19" fmla="*/ 3 h 18"/>
                    <a:gd name="T20" fmla="*/ 28 w 31"/>
                    <a:gd name="T21" fmla="*/ 3 h 18"/>
                    <a:gd name="T22" fmla="*/ 29 w 31"/>
                    <a:gd name="T23" fmla="*/ 3 h 18"/>
                    <a:gd name="T24" fmla="*/ 30 w 31"/>
                    <a:gd name="T25" fmla="*/ 4 h 18"/>
                    <a:gd name="T26" fmla="*/ 30 w 31"/>
                    <a:gd name="T27" fmla="*/ 4 h 18"/>
                    <a:gd name="T28" fmla="*/ 31 w 31"/>
                    <a:gd name="T29" fmla="*/ 6 h 18"/>
                    <a:gd name="T30" fmla="*/ 29 w 31"/>
                    <a:gd name="T31" fmla="*/ 6 h 18"/>
                    <a:gd name="T32" fmla="*/ 26 w 31"/>
                    <a:gd name="T33" fmla="*/ 7 h 18"/>
                    <a:gd name="T34" fmla="*/ 25 w 31"/>
                    <a:gd name="T35" fmla="*/ 7 h 18"/>
                    <a:gd name="T36" fmla="*/ 28 w 31"/>
                    <a:gd name="T37" fmla="*/ 7 h 18"/>
                    <a:gd name="T38" fmla="*/ 29 w 31"/>
                    <a:gd name="T39" fmla="*/ 9 h 18"/>
                    <a:gd name="T40" fmla="*/ 30 w 31"/>
                    <a:gd name="T41" fmla="*/ 9 h 18"/>
                    <a:gd name="T42" fmla="*/ 30 w 31"/>
                    <a:gd name="T43" fmla="*/ 10 h 18"/>
                    <a:gd name="T44" fmla="*/ 29 w 31"/>
                    <a:gd name="T45" fmla="*/ 12 h 18"/>
                    <a:gd name="T46" fmla="*/ 28 w 31"/>
                    <a:gd name="T47" fmla="*/ 12 h 18"/>
                    <a:gd name="T48" fmla="*/ 26 w 31"/>
                    <a:gd name="T49" fmla="*/ 11 h 18"/>
                    <a:gd name="T50" fmla="*/ 24 w 31"/>
                    <a:gd name="T51" fmla="*/ 10 h 18"/>
                    <a:gd name="T52" fmla="*/ 22 w 31"/>
                    <a:gd name="T53" fmla="*/ 9 h 18"/>
                    <a:gd name="T54" fmla="*/ 19 w 31"/>
                    <a:gd name="T55" fmla="*/ 10 h 18"/>
                    <a:gd name="T56" fmla="*/ 17 w 31"/>
                    <a:gd name="T57" fmla="*/ 11 h 18"/>
                    <a:gd name="T58" fmla="*/ 18 w 31"/>
                    <a:gd name="T59" fmla="*/ 12 h 18"/>
                    <a:gd name="T60" fmla="*/ 18 w 31"/>
                    <a:gd name="T61" fmla="*/ 13 h 18"/>
                    <a:gd name="T62" fmla="*/ 20 w 31"/>
                    <a:gd name="T63" fmla="*/ 16 h 18"/>
                    <a:gd name="T64" fmla="*/ 19 w 31"/>
                    <a:gd name="T65" fmla="*/ 18 h 18"/>
                    <a:gd name="T66" fmla="*/ 18 w 31"/>
                    <a:gd name="T67" fmla="*/ 18 h 18"/>
                    <a:gd name="T68" fmla="*/ 18 w 31"/>
                    <a:gd name="T69" fmla="*/ 18 h 18"/>
                    <a:gd name="T70" fmla="*/ 17 w 31"/>
                    <a:gd name="T71" fmla="*/ 18 h 18"/>
                    <a:gd name="T72" fmla="*/ 17 w 31"/>
                    <a:gd name="T73" fmla="*/ 17 h 18"/>
                    <a:gd name="T74" fmla="*/ 17 w 31"/>
                    <a:gd name="T75" fmla="*/ 16 h 18"/>
                    <a:gd name="T76" fmla="*/ 16 w 31"/>
                    <a:gd name="T77" fmla="*/ 15 h 18"/>
                    <a:gd name="T78" fmla="*/ 14 w 31"/>
                    <a:gd name="T79" fmla="*/ 13 h 18"/>
                    <a:gd name="T80" fmla="*/ 14 w 31"/>
                    <a:gd name="T81" fmla="*/ 12 h 18"/>
                    <a:gd name="T82" fmla="*/ 12 w 31"/>
                    <a:gd name="T83" fmla="*/ 12 h 18"/>
                    <a:gd name="T84" fmla="*/ 11 w 31"/>
                    <a:gd name="T85" fmla="*/ 12 h 18"/>
                    <a:gd name="T86" fmla="*/ 7 w 31"/>
                    <a:gd name="T87" fmla="*/ 13 h 18"/>
                    <a:gd name="T88" fmla="*/ 4 w 31"/>
                    <a:gd name="T89" fmla="*/ 13 h 18"/>
                    <a:gd name="T90" fmla="*/ 0 w 31"/>
                    <a:gd name="T91" fmla="*/ 12 h 1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
                    <a:gd name="T139" fmla="*/ 0 h 18"/>
                    <a:gd name="T140" fmla="*/ 31 w 31"/>
                    <a:gd name="T141" fmla="*/ 18 h 1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 h="18">
                      <a:moveTo>
                        <a:pt x="0" y="12"/>
                      </a:moveTo>
                      <a:lnTo>
                        <a:pt x="4" y="10"/>
                      </a:lnTo>
                      <a:lnTo>
                        <a:pt x="12" y="7"/>
                      </a:lnTo>
                      <a:lnTo>
                        <a:pt x="18" y="5"/>
                      </a:lnTo>
                      <a:lnTo>
                        <a:pt x="22" y="4"/>
                      </a:lnTo>
                      <a:lnTo>
                        <a:pt x="25" y="3"/>
                      </a:lnTo>
                      <a:lnTo>
                        <a:pt x="31" y="0"/>
                      </a:lnTo>
                      <a:lnTo>
                        <a:pt x="31" y="1"/>
                      </a:lnTo>
                      <a:lnTo>
                        <a:pt x="30" y="4"/>
                      </a:lnTo>
                      <a:lnTo>
                        <a:pt x="30" y="3"/>
                      </a:lnTo>
                      <a:lnTo>
                        <a:pt x="28" y="3"/>
                      </a:lnTo>
                      <a:lnTo>
                        <a:pt x="29" y="3"/>
                      </a:lnTo>
                      <a:lnTo>
                        <a:pt x="30" y="4"/>
                      </a:lnTo>
                      <a:lnTo>
                        <a:pt x="31" y="6"/>
                      </a:lnTo>
                      <a:lnTo>
                        <a:pt x="29" y="6"/>
                      </a:lnTo>
                      <a:lnTo>
                        <a:pt x="26" y="7"/>
                      </a:lnTo>
                      <a:lnTo>
                        <a:pt x="25" y="7"/>
                      </a:lnTo>
                      <a:lnTo>
                        <a:pt x="28" y="7"/>
                      </a:lnTo>
                      <a:lnTo>
                        <a:pt x="29" y="9"/>
                      </a:lnTo>
                      <a:lnTo>
                        <a:pt x="30" y="9"/>
                      </a:lnTo>
                      <a:lnTo>
                        <a:pt x="30" y="10"/>
                      </a:lnTo>
                      <a:lnTo>
                        <a:pt x="29" y="12"/>
                      </a:lnTo>
                      <a:lnTo>
                        <a:pt x="28" y="12"/>
                      </a:lnTo>
                      <a:lnTo>
                        <a:pt x="26" y="11"/>
                      </a:lnTo>
                      <a:lnTo>
                        <a:pt x="24" y="10"/>
                      </a:lnTo>
                      <a:lnTo>
                        <a:pt x="22" y="9"/>
                      </a:lnTo>
                      <a:lnTo>
                        <a:pt x="19" y="10"/>
                      </a:lnTo>
                      <a:lnTo>
                        <a:pt x="17" y="11"/>
                      </a:lnTo>
                      <a:lnTo>
                        <a:pt x="18" y="12"/>
                      </a:lnTo>
                      <a:lnTo>
                        <a:pt x="18" y="13"/>
                      </a:lnTo>
                      <a:lnTo>
                        <a:pt x="20" y="16"/>
                      </a:lnTo>
                      <a:lnTo>
                        <a:pt x="19" y="18"/>
                      </a:lnTo>
                      <a:lnTo>
                        <a:pt x="18" y="18"/>
                      </a:lnTo>
                      <a:lnTo>
                        <a:pt x="17" y="18"/>
                      </a:lnTo>
                      <a:lnTo>
                        <a:pt x="17" y="17"/>
                      </a:lnTo>
                      <a:lnTo>
                        <a:pt x="17" y="16"/>
                      </a:lnTo>
                      <a:lnTo>
                        <a:pt x="16" y="15"/>
                      </a:lnTo>
                      <a:lnTo>
                        <a:pt x="14" y="13"/>
                      </a:lnTo>
                      <a:lnTo>
                        <a:pt x="14" y="12"/>
                      </a:lnTo>
                      <a:lnTo>
                        <a:pt x="12" y="12"/>
                      </a:lnTo>
                      <a:lnTo>
                        <a:pt x="11" y="12"/>
                      </a:lnTo>
                      <a:lnTo>
                        <a:pt x="7" y="13"/>
                      </a:lnTo>
                      <a:lnTo>
                        <a:pt x="4" y="13"/>
                      </a:lnTo>
                      <a:lnTo>
                        <a:pt x="0" y="12"/>
                      </a:lnTo>
                      <a:close/>
                    </a:path>
                  </a:pathLst>
                </a:custGeom>
                <a:solidFill>
                  <a:srgbClr val="FF6020"/>
                </a:solidFill>
                <a:ln w="9525">
                  <a:noFill/>
                  <a:round/>
                  <a:headEnd/>
                  <a:tailEnd/>
                </a:ln>
              </p:spPr>
              <p:txBody>
                <a:bodyPr/>
                <a:lstStyle/>
                <a:p>
                  <a:endParaRPr lang="en-US"/>
                </a:p>
              </p:txBody>
            </p:sp>
            <p:sp>
              <p:nvSpPr>
                <p:cNvPr id="189585" name="Freeform 236"/>
                <p:cNvSpPr>
                  <a:spLocks/>
                </p:cNvSpPr>
                <p:nvPr/>
              </p:nvSpPr>
              <p:spPr bwMode="auto">
                <a:xfrm>
                  <a:off x="621" y="352"/>
                  <a:ext cx="4" cy="3"/>
                </a:xfrm>
                <a:custGeom>
                  <a:avLst/>
                  <a:gdLst>
                    <a:gd name="T0" fmla="*/ 0 w 4"/>
                    <a:gd name="T1" fmla="*/ 0 h 3"/>
                    <a:gd name="T2" fmla="*/ 0 w 4"/>
                    <a:gd name="T3" fmla="*/ 0 h 3"/>
                    <a:gd name="T4" fmla="*/ 2 w 4"/>
                    <a:gd name="T5" fmla="*/ 0 h 3"/>
                    <a:gd name="T6" fmla="*/ 3 w 4"/>
                    <a:gd name="T7" fmla="*/ 0 h 3"/>
                    <a:gd name="T8" fmla="*/ 4 w 4"/>
                    <a:gd name="T9" fmla="*/ 1 h 3"/>
                    <a:gd name="T10" fmla="*/ 4 w 4"/>
                    <a:gd name="T11" fmla="*/ 1 h 3"/>
                    <a:gd name="T12" fmla="*/ 4 w 4"/>
                    <a:gd name="T13" fmla="*/ 3 h 3"/>
                    <a:gd name="T14" fmla="*/ 3 w 4"/>
                    <a:gd name="T15" fmla="*/ 3 h 3"/>
                    <a:gd name="T16" fmla="*/ 3 w 4"/>
                    <a:gd name="T17" fmla="*/ 1 h 3"/>
                    <a:gd name="T18" fmla="*/ 2 w 4"/>
                    <a:gd name="T19" fmla="*/ 1 h 3"/>
                    <a:gd name="T20" fmla="*/ 0 w 4"/>
                    <a:gd name="T21" fmla="*/ 1 h 3"/>
                    <a:gd name="T22" fmla="*/ 0 w 4"/>
                    <a:gd name="T23" fmla="*/ 1 h 3"/>
                    <a:gd name="T24" fmla="*/ 0 w 4"/>
                    <a:gd name="T25" fmla="*/ 0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3"/>
                    <a:gd name="T41" fmla="*/ 4 w 4"/>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3">
                      <a:moveTo>
                        <a:pt x="0" y="0"/>
                      </a:moveTo>
                      <a:lnTo>
                        <a:pt x="0" y="0"/>
                      </a:lnTo>
                      <a:lnTo>
                        <a:pt x="2" y="0"/>
                      </a:lnTo>
                      <a:lnTo>
                        <a:pt x="3" y="0"/>
                      </a:lnTo>
                      <a:lnTo>
                        <a:pt x="4" y="1"/>
                      </a:lnTo>
                      <a:lnTo>
                        <a:pt x="4" y="3"/>
                      </a:lnTo>
                      <a:lnTo>
                        <a:pt x="3" y="3"/>
                      </a:lnTo>
                      <a:lnTo>
                        <a:pt x="3" y="1"/>
                      </a:lnTo>
                      <a:lnTo>
                        <a:pt x="2" y="1"/>
                      </a:lnTo>
                      <a:lnTo>
                        <a:pt x="0" y="1"/>
                      </a:lnTo>
                      <a:lnTo>
                        <a:pt x="0" y="0"/>
                      </a:lnTo>
                      <a:close/>
                    </a:path>
                  </a:pathLst>
                </a:custGeom>
                <a:solidFill>
                  <a:srgbClr val="FFFFE0"/>
                </a:solidFill>
                <a:ln w="9525">
                  <a:noFill/>
                  <a:round/>
                  <a:headEnd/>
                  <a:tailEnd/>
                </a:ln>
              </p:spPr>
              <p:txBody>
                <a:bodyPr/>
                <a:lstStyle/>
                <a:p>
                  <a:endParaRPr lang="en-US"/>
                </a:p>
              </p:txBody>
            </p:sp>
            <p:sp>
              <p:nvSpPr>
                <p:cNvPr id="189586" name="Freeform 237"/>
                <p:cNvSpPr>
                  <a:spLocks/>
                </p:cNvSpPr>
                <p:nvPr/>
              </p:nvSpPr>
              <p:spPr bwMode="auto">
                <a:xfrm>
                  <a:off x="620" y="356"/>
                  <a:ext cx="4" cy="2"/>
                </a:xfrm>
                <a:custGeom>
                  <a:avLst/>
                  <a:gdLst>
                    <a:gd name="T0" fmla="*/ 0 w 4"/>
                    <a:gd name="T1" fmla="*/ 0 h 2"/>
                    <a:gd name="T2" fmla="*/ 1 w 4"/>
                    <a:gd name="T3" fmla="*/ 0 h 2"/>
                    <a:gd name="T4" fmla="*/ 1 w 4"/>
                    <a:gd name="T5" fmla="*/ 0 h 2"/>
                    <a:gd name="T6" fmla="*/ 3 w 4"/>
                    <a:gd name="T7" fmla="*/ 0 h 2"/>
                    <a:gd name="T8" fmla="*/ 4 w 4"/>
                    <a:gd name="T9" fmla="*/ 1 h 2"/>
                    <a:gd name="T10" fmla="*/ 4 w 4"/>
                    <a:gd name="T11" fmla="*/ 1 h 2"/>
                    <a:gd name="T12" fmla="*/ 4 w 4"/>
                    <a:gd name="T13" fmla="*/ 2 h 2"/>
                    <a:gd name="T14" fmla="*/ 4 w 4"/>
                    <a:gd name="T15" fmla="*/ 1 h 2"/>
                    <a:gd name="T16" fmla="*/ 3 w 4"/>
                    <a:gd name="T17" fmla="*/ 1 h 2"/>
                    <a:gd name="T18" fmla="*/ 1 w 4"/>
                    <a:gd name="T19" fmla="*/ 1 h 2"/>
                    <a:gd name="T20" fmla="*/ 1 w 4"/>
                    <a:gd name="T21" fmla="*/ 1 h 2"/>
                    <a:gd name="T22" fmla="*/ 0 w 4"/>
                    <a:gd name="T23" fmla="*/ 1 h 2"/>
                    <a:gd name="T24" fmla="*/ 0 w 4"/>
                    <a:gd name="T25" fmla="*/ 0 h 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2"/>
                    <a:gd name="T41" fmla="*/ 4 w 4"/>
                    <a:gd name="T42" fmla="*/ 2 h 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2">
                      <a:moveTo>
                        <a:pt x="0" y="0"/>
                      </a:moveTo>
                      <a:lnTo>
                        <a:pt x="1" y="0"/>
                      </a:lnTo>
                      <a:lnTo>
                        <a:pt x="3" y="0"/>
                      </a:lnTo>
                      <a:lnTo>
                        <a:pt x="4" y="1"/>
                      </a:lnTo>
                      <a:lnTo>
                        <a:pt x="4" y="2"/>
                      </a:lnTo>
                      <a:lnTo>
                        <a:pt x="4" y="1"/>
                      </a:lnTo>
                      <a:lnTo>
                        <a:pt x="3" y="1"/>
                      </a:lnTo>
                      <a:lnTo>
                        <a:pt x="1" y="1"/>
                      </a:lnTo>
                      <a:lnTo>
                        <a:pt x="0" y="1"/>
                      </a:lnTo>
                      <a:lnTo>
                        <a:pt x="0" y="0"/>
                      </a:lnTo>
                      <a:close/>
                    </a:path>
                  </a:pathLst>
                </a:custGeom>
                <a:solidFill>
                  <a:srgbClr val="FFFFE0"/>
                </a:solidFill>
                <a:ln w="9525">
                  <a:noFill/>
                  <a:round/>
                  <a:headEnd/>
                  <a:tailEnd/>
                </a:ln>
              </p:spPr>
              <p:txBody>
                <a:bodyPr/>
                <a:lstStyle/>
                <a:p>
                  <a:endParaRPr lang="en-US"/>
                </a:p>
              </p:txBody>
            </p:sp>
            <p:sp>
              <p:nvSpPr>
                <p:cNvPr id="189587" name="Freeform 238"/>
                <p:cNvSpPr>
                  <a:spLocks/>
                </p:cNvSpPr>
                <p:nvPr/>
              </p:nvSpPr>
              <p:spPr bwMode="auto">
                <a:xfrm>
                  <a:off x="619" y="363"/>
                  <a:ext cx="2" cy="4"/>
                </a:xfrm>
                <a:custGeom>
                  <a:avLst/>
                  <a:gdLst>
                    <a:gd name="T0" fmla="*/ 0 w 2"/>
                    <a:gd name="T1" fmla="*/ 0 h 4"/>
                    <a:gd name="T2" fmla="*/ 1 w 2"/>
                    <a:gd name="T3" fmla="*/ 0 h 4"/>
                    <a:gd name="T4" fmla="*/ 1 w 2"/>
                    <a:gd name="T5" fmla="*/ 1 h 4"/>
                    <a:gd name="T6" fmla="*/ 1 w 2"/>
                    <a:gd name="T7" fmla="*/ 1 h 4"/>
                    <a:gd name="T8" fmla="*/ 1 w 2"/>
                    <a:gd name="T9" fmla="*/ 2 h 4"/>
                    <a:gd name="T10" fmla="*/ 1 w 2"/>
                    <a:gd name="T11" fmla="*/ 2 h 4"/>
                    <a:gd name="T12" fmla="*/ 1 w 2"/>
                    <a:gd name="T13" fmla="*/ 2 h 4"/>
                    <a:gd name="T14" fmla="*/ 0 w 2"/>
                    <a:gd name="T15" fmla="*/ 4 h 4"/>
                    <a:gd name="T16" fmla="*/ 1 w 2"/>
                    <a:gd name="T17" fmla="*/ 4 h 4"/>
                    <a:gd name="T18" fmla="*/ 2 w 2"/>
                    <a:gd name="T19" fmla="*/ 2 h 4"/>
                    <a:gd name="T20" fmla="*/ 2 w 2"/>
                    <a:gd name="T21" fmla="*/ 1 h 4"/>
                    <a:gd name="T22" fmla="*/ 2 w 2"/>
                    <a:gd name="T23" fmla="*/ 1 h 4"/>
                    <a:gd name="T24" fmla="*/ 2 w 2"/>
                    <a:gd name="T25" fmla="*/ 0 h 4"/>
                    <a:gd name="T26" fmla="*/ 1 w 2"/>
                    <a:gd name="T27" fmla="*/ 0 h 4"/>
                    <a:gd name="T28" fmla="*/ 0 w 2"/>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
                    <a:gd name="T46" fmla="*/ 0 h 4"/>
                    <a:gd name="T47" fmla="*/ 2 w 2"/>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 h="4">
                      <a:moveTo>
                        <a:pt x="0" y="0"/>
                      </a:moveTo>
                      <a:lnTo>
                        <a:pt x="1" y="0"/>
                      </a:lnTo>
                      <a:lnTo>
                        <a:pt x="1" y="1"/>
                      </a:lnTo>
                      <a:lnTo>
                        <a:pt x="1" y="2"/>
                      </a:lnTo>
                      <a:lnTo>
                        <a:pt x="0" y="4"/>
                      </a:lnTo>
                      <a:lnTo>
                        <a:pt x="1" y="4"/>
                      </a:lnTo>
                      <a:lnTo>
                        <a:pt x="2" y="2"/>
                      </a:lnTo>
                      <a:lnTo>
                        <a:pt x="2" y="1"/>
                      </a:lnTo>
                      <a:lnTo>
                        <a:pt x="2" y="0"/>
                      </a:lnTo>
                      <a:lnTo>
                        <a:pt x="1" y="0"/>
                      </a:lnTo>
                      <a:lnTo>
                        <a:pt x="0" y="0"/>
                      </a:lnTo>
                      <a:close/>
                    </a:path>
                  </a:pathLst>
                </a:custGeom>
                <a:solidFill>
                  <a:srgbClr val="FFFFE0"/>
                </a:solidFill>
                <a:ln w="9525">
                  <a:noFill/>
                  <a:round/>
                  <a:headEnd/>
                  <a:tailEnd/>
                </a:ln>
              </p:spPr>
              <p:txBody>
                <a:bodyPr/>
                <a:lstStyle/>
                <a:p>
                  <a:endParaRPr lang="en-US"/>
                </a:p>
              </p:txBody>
            </p:sp>
            <p:sp>
              <p:nvSpPr>
                <p:cNvPr id="189588" name="Freeform 239"/>
                <p:cNvSpPr>
                  <a:spLocks/>
                </p:cNvSpPr>
                <p:nvPr/>
              </p:nvSpPr>
              <p:spPr bwMode="auto">
                <a:xfrm>
                  <a:off x="608" y="370"/>
                  <a:ext cx="4" cy="4"/>
                </a:xfrm>
                <a:custGeom>
                  <a:avLst/>
                  <a:gdLst>
                    <a:gd name="T0" fmla="*/ 1 w 4"/>
                    <a:gd name="T1" fmla="*/ 0 h 4"/>
                    <a:gd name="T2" fmla="*/ 1 w 4"/>
                    <a:gd name="T3" fmla="*/ 1 h 4"/>
                    <a:gd name="T4" fmla="*/ 1 w 4"/>
                    <a:gd name="T5" fmla="*/ 3 h 4"/>
                    <a:gd name="T6" fmla="*/ 1 w 4"/>
                    <a:gd name="T7" fmla="*/ 3 h 4"/>
                    <a:gd name="T8" fmla="*/ 1 w 4"/>
                    <a:gd name="T9" fmla="*/ 3 h 4"/>
                    <a:gd name="T10" fmla="*/ 3 w 4"/>
                    <a:gd name="T11" fmla="*/ 4 h 4"/>
                    <a:gd name="T12" fmla="*/ 3 w 4"/>
                    <a:gd name="T13" fmla="*/ 4 h 4"/>
                    <a:gd name="T14" fmla="*/ 4 w 4"/>
                    <a:gd name="T15" fmla="*/ 4 h 4"/>
                    <a:gd name="T16" fmla="*/ 3 w 4"/>
                    <a:gd name="T17" fmla="*/ 4 h 4"/>
                    <a:gd name="T18" fmla="*/ 3 w 4"/>
                    <a:gd name="T19" fmla="*/ 4 h 4"/>
                    <a:gd name="T20" fmla="*/ 1 w 4"/>
                    <a:gd name="T21" fmla="*/ 4 h 4"/>
                    <a:gd name="T22" fmla="*/ 0 w 4"/>
                    <a:gd name="T23" fmla="*/ 4 h 4"/>
                    <a:gd name="T24" fmla="*/ 0 w 4"/>
                    <a:gd name="T25" fmla="*/ 3 h 4"/>
                    <a:gd name="T26" fmla="*/ 0 w 4"/>
                    <a:gd name="T27" fmla="*/ 0 h 4"/>
                    <a:gd name="T28" fmla="*/ 1 w 4"/>
                    <a:gd name="T29" fmla="*/ 0 h 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
                    <a:gd name="T46" fmla="*/ 0 h 4"/>
                    <a:gd name="T47" fmla="*/ 4 w 4"/>
                    <a:gd name="T48" fmla="*/ 4 h 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 h="4">
                      <a:moveTo>
                        <a:pt x="1" y="0"/>
                      </a:moveTo>
                      <a:lnTo>
                        <a:pt x="1" y="1"/>
                      </a:lnTo>
                      <a:lnTo>
                        <a:pt x="1" y="3"/>
                      </a:lnTo>
                      <a:lnTo>
                        <a:pt x="3" y="4"/>
                      </a:lnTo>
                      <a:lnTo>
                        <a:pt x="4" y="4"/>
                      </a:lnTo>
                      <a:lnTo>
                        <a:pt x="3" y="4"/>
                      </a:lnTo>
                      <a:lnTo>
                        <a:pt x="1" y="4"/>
                      </a:lnTo>
                      <a:lnTo>
                        <a:pt x="0" y="4"/>
                      </a:lnTo>
                      <a:lnTo>
                        <a:pt x="0" y="3"/>
                      </a:lnTo>
                      <a:lnTo>
                        <a:pt x="0" y="0"/>
                      </a:lnTo>
                      <a:lnTo>
                        <a:pt x="1" y="0"/>
                      </a:lnTo>
                      <a:close/>
                    </a:path>
                  </a:pathLst>
                </a:custGeom>
                <a:solidFill>
                  <a:srgbClr val="FFFFE0"/>
                </a:solidFill>
                <a:ln w="9525">
                  <a:noFill/>
                  <a:round/>
                  <a:headEnd/>
                  <a:tailEnd/>
                </a:ln>
              </p:spPr>
              <p:txBody>
                <a:bodyPr/>
                <a:lstStyle/>
                <a:p>
                  <a:endParaRPr lang="en-US"/>
                </a:p>
              </p:txBody>
            </p:sp>
          </p:grpSp>
        </p:grpSp>
        <p:sp>
          <p:nvSpPr>
            <p:cNvPr id="189566" name="Freeform 240"/>
            <p:cNvSpPr>
              <a:spLocks/>
            </p:cNvSpPr>
            <p:nvPr/>
          </p:nvSpPr>
          <p:spPr bwMode="auto">
            <a:xfrm>
              <a:off x="557" y="339"/>
              <a:ext cx="36" cy="36"/>
            </a:xfrm>
            <a:custGeom>
              <a:avLst/>
              <a:gdLst>
                <a:gd name="T0" fmla="*/ 0 w 36"/>
                <a:gd name="T1" fmla="*/ 10 h 36"/>
                <a:gd name="T2" fmla="*/ 0 w 36"/>
                <a:gd name="T3" fmla="*/ 7 h 36"/>
                <a:gd name="T4" fmla="*/ 1 w 36"/>
                <a:gd name="T5" fmla="*/ 4 h 36"/>
                <a:gd name="T6" fmla="*/ 3 w 36"/>
                <a:gd name="T7" fmla="*/ 1 h 36"/>
                <a:gd name="T8" fmla="*/ 4 w 36"/>
                <a:gd name="T9" fmla="*/ 0 h 36"/>
                <a:gd name="T10" fmla="*/ 6 w 36"/>
                <a:gd name="T11" fmla="*/ 1 h 36"/>
                <a:gd name="T12" fmla="*/ 7 w 36"/>
                <a:gd name="T13" fmla="*/ 1 h 36"/>
                <a:gd name="T14" fmla="*/ 7 w 36"/>
                <a:gd name="T15" fmla="*/ 4 h 36"/>
                <a:gd name="T16" fmla="*/ 7 w 36"/>
                <a:gd name="T17" fmla="*/ 4 h 36"/>
                <a:gd name="T18" fmla="*/ 8 w 36"/>
                <a:gd name="T19" fmla="*/ 4 h 36"/>
                <a:gd name="T20" fmla="*/ 10 w 36"/>
                <a:gd name="T21" fmla="*/ 2 h 36"/>
                <a:gd name="T22" fmla="*/ 13 w 36"/>
                <a:gd name="T23" fmla="*/ 4 h 36"/>
                <a:gd name="T24" fmla="*/ 15 w 36"/>
                <a:gd name="T25" fmla="*/ 4 h 36"/>
                <a:gd name="T26" fmla="*/ 19 w 36"/>
                <a:gd name="T27" fmla="*/ 4 h 36"/>
                <a:gd name="T28" fmla="*/ 20 w 36"/>
                <a:gd name="T29" fmla="*/ 6 h 36"/>
                <a:gd name="T30" fmla="*/ 21 w 36"/>
                <a:gd name="T31" fmla="*/ 7 h 36"/>
                <a:gd name="T32" fmla="*/ 22 w 36"/>
                <a:gd name="T33" fmla="*/ 7 h 36"/>
                <a:gd name="T34" fmla="*/ 24 w 36"/>
                <a:gd name="T35" fmla="*/ 8 h 36"/>
                <a:gd name="T36" fmla="*/ 25 w 36"/>
                <a:gd name="T37" fmla="*/ 10 h 36"/>
                <a:gd name="T38" fmla="*/ 25 w 36"/>
                <a:gd name="T39" fmla="*/ 11 h 36"/>
                <a:gd name="T40" fmla="*/ 26 w 36"/>
                <a:gd name="T41" fmla="*/ 11 h 36"/>
                <a:gd name="T42" fmla="*/ 27 w 36"/>
                <a:gd name="T43" fmla="*/ 11 h 36"/>
                <a:gd name="T44" fmla="*/ 28 w 36"/>
                <a:gd name="T45" fmla="*/ 11 h 36"/>
                <a:gd name="T46" fmla="*/ 31 w 36"/>
                <a:gd name="T47" fmla="*/ 13 h 36"/>
                <a:gd name="T48" fmla="*/ 33 w 36"/>
                <a:gd name="T49" fmla="*/ 16 h 36"/>
                <a:gd name="T50" fmla="*/ 32 w 36"/>
                <a:gd name="T51" fmla="*/ 18 h 36"/>
                <a:gd name="T52" fmla="*/ 34 w 36"/>
                <a:gd name="T53" fmla="*/ 23 h 36"/>
                <a:gd name="T54" fmla="*/ 36 w 36"/>
                <a:gd name="T55" fmla="*/ 26 h 36"/>
                <a:gd name="T56" fmla="*/ 36 w 36"/>
                <a:gd name="T57" fmla="*/ 31 h 36"/>
                <a:gd name="T58" fmla="*/ 34 w 36"/>
                <a:gd name="T59" fmla="*/ 36 h 36"/>
                <a:gd name="T60" fmla="*/ 32 w 36"/>
                <a:gd name="T61" fmla="*/ 36 h 36"/>
                <a:gd name="T62" fmla="*/ 34 w 36"/>
                <a:gd name="T63" fmla="*/ 32 h 36"/>
                <a:gd name="T64" fmla="*/ 33 w 36"/>
                <a:gd name="T65" fmla="*/ 28 h 36"/>
                <a:gd name="T66" fmla="*/ 31 w 36"/>
                <a:gd name="T67" fmla="*/ 31 h 36"/>
                <a:gd name="T68" fmla="*/ 30 w 36"/>
                <a:gd name="T69" fmla="*/ 29 h 36"/>
                <a:gd name="T70" fmla="*/ 28 w 36"/>
                <a:gd name="T71" fmla="*/ 24 h 36"/>
                <a:gd name="T72" fmla="*/ 27 w 36"/>
                <a:gd name="T73" fmla="*/ 31 h 36"/>
                <a:gd name="T74" fmla="*/ 26 w 36"/>
                <a:gd name="T75" fmla="*/ 30 h 36"/>
                <a:gd name="T76" fmla="*/ 25 w 36"/>
                <a:gd name="T77" fmla="*/ 29 h 36"/>
                <a:gd name="T78" fmla="*/ 24 w 36"/>
                <a:gd name="T79" fmla="*/ 19 h 36"/>
                <a:gd name="T80" fmla="*/ 21 w 36"/>
                <a:gd name="T81" fmla="*/ 26 h 36"/>
                <a:gd name="T82" fmla="*/ 20 w 36"/>
                <a:gd name="T83" fmla="*/ 16 h 36"/>
                <a:gd name="T84" fmla="*/ 18 w 36"/>
                <a:gd name="T85" fmla="*/ 20 h 36"/>
                <a:gd name="T86" fmla="*/ 18 w 36"/>
                <a:gd name="T87" fmla="*/ 14 h 36"/>
                <a:gd name="T88" fmla="*/ 14 w 36"/>
                <a:gd name="T89" fmla="*/ 19 h 36"/>
                <a:gd name="T90" fmla="*/ 12 w 36"/>
                <a:gd name="T91" fmla="*/ 13 h 36"/>
                <a:gd name="T92" fmla="*/ 10 w 36"/>
                <a:gd name="T93" fmla="*/ 18 h 36"/>
                <a:gd name="T94" fmla="*/ 8 w 36"/>
                <a:gd name="T95" fmla="*/ 14 h 36"/>
                <a:gd name="T96" fmla="*/ 6 w 36"/>
                <a:gd name="T97" fmla="*/ 12 h 36"/>
                <a:gd name="T98" fmla="*/ 4 w 36"/>
                <a:gd name="T99" fmla="*/ 8 h 36"/>
                <a:gd name="T100" fmla="*/ 4 w 36"/>
                <a:gd name="T101" fmla="*/ 6 h 36"/>
                <a:gd name="T102" fmla="*/ 2 w 36"/>
                <a:gd name="T103" fmla="*/ 8 h 36"/>
                <a:gd name="T104" fmla="*/ 1 w 36"/>
                <a:gd name="T105" fmla="*/ 10 h 36"/>
                <a:gd name="T106" fmla="*/ 0 w 36"/>
                <a:gd name="T107" fmla="*/ 10 h 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
                <a:gd name="T163" fmla="*/ 0 h 36"/>
                <a:gd name="T164" fmla="*/ 36 w 36"/>
                <a:gd name="T165" fmla="*/ 36 h 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 h="36">
                  <a:moveTo>
                    <a:pt x="0" y="10"/>
                  </a:moveTo>
                  <a:lnTo>
                    <a:pt x="0" y="7"/>
                  </a:lnTo>
                  <a:lnTo>
                    <a:pt x="1" y="4"/>
                  </a:lnTo>
                  <a:lnTo>
                    <a:pt x="3" y="1"/>
                  </a:lnTo>
                  <a:lnTo>
                    <a:pt x="4" y="0"/>
                  </a:lnTo>
                  <a:lnTo>
                    <a:pt x="6" y="1"/>
                  </a:lnTo>
                  <a:lnTo>
                    <a:pt x="7" y="1"/>
                  </a:lnTo>
                  <a:lnTo>
                    <a:pt x="7" y="4"/>
                  </a:lnTo>
                  <a:lnTo>
                    <a:pt x="8" y="4"/>
                  </a:lnTo>
                  <a:lnTo>
                    <a:pt x="10" y="2"/>
                  </a:lnTo>
                  <a:lnTo>
                    <a:pt x="13" y="4"/>
                  </a:lnTo>
                  <a:lnTo>
                    <a:pt x="15" y="4"/>
                  </a:lnTo>
                  <a:lnTo>
                    <a:pt x="19" y="4"/>
                  </a:lnTo>
                  <a:lnTo>
                    <a:pt x="20" y="6"/>
                  </a:lnTo>
                  <a:lnTo>
                    <a:pt x="21" y="7"/>
                  </a:lnTo>
                  <a:lnTo>
                    <a:pt x="22" y="7"/>
                  </a:lnTo>
                  <a:lnTo>
                    <a:pt x="24" y="8"/>
                  </a:lnTo>
                  <a:lnTo>
                    <a:pt x="25" y="10"/>
                  </a:lnTo>
                  <a:lnTo>
                    <a:pt x="25" y="11"/>
                  </a:lnTo>
                  <a:lnTo>
                    <a:pt x="26" y="11"/>
                  </a:lnTo>
                  <a:lnTo>
                    <a:pt x="27" y="11"/>
                  </a:lnTo>
                  <a:lnTo>
                    <a:pt x="28" y="11"/>
                  </a:lnTo>
                  <a:lnTo>
                    <a:pt x="31" y="13"/>
                  </a:lnTo>
                  <a:lnTo>
                    <a:pt x="33" y="16"/>
                  </a:lnTo>
                  <a:lnTo>
                    <a:pt x="32" y="18"/>
                  </a:lnTo>
                  <a:lnTo>
                    <a:pt x="34" y="23"/>
                  </a:lnTo>
                  <a:lnTo>
                    <a:pt x="36" y="26"/>
                  </a:lnTo>
                  <a:lnTo>
                    <a:pt x="36" y="31"/>
                  </a:lnTo>
                  <a:lnTo>
                    <a:pt x="34" y="36"/>
                  </a:lnTo>
                  <a:lnTo>
                    <a:pt x="32" y="36"/>
                  </a:lnTo>
                  <a:lnTo>
                    <a:pt x="34" y="32"/>
                  </a:lnTo>
                  <a:lnTo>
                    <a:pt x="33" y="28"/>
                  </a:lnTo>
                  <a:lnTo>
                    <a:pt x="31" y="31"/>
                  </a:lnTo>
                  <a:lnTo>
                    <a:pt x="30" y="29"/>
                  </a:lnTo>
                  <a:lnTo>
                    <a:pt x="28" y="24"/>
                  </a:lnTo>
                  <a:lnTo>
                    <a:pt x="27" y="31"/>
                  </a:lnTo>
                  <a:lnTo>
                    <a:pt x="26" y="30"/>
                  </a:lnTo>
                  <a:lnTo>
                    <a:pt x="25" y="29"/>
                  </a:lnTo>
                  <a:lnTo>
                    <a:pt x="24" y="19"/>
                  </a:lnTo>
                  <a:lnTo>
                    <a:pt x="21" y="26"/>
                  </a:lnTo>
                  <a:lnTo>
                    <a:pt x="20" y="16"/>
                  </a:lnTo>
                  <a:lnTo>
                    <a:pt x="18" y="20"/>
                  </a:lnTo>
                  <a:lnTo>
                    <a:pt x="18" y="14"/>
                  </a:lnTo>
                  <a:lnTo>
                    <a:pt x="14" y="19"/>
                  </a:lnTo>
                  <a:lnTo>
                    <a:pt x="12" y="13"/>
                  </a:lnTo>
                  <a:lnTo>
                    <a:pt x="10" y="18"/>
                  </a:lnTo>
                  <a:lnTo>
                    <a:pt x="8" y="14"/>
                  </a:lnTo>
                  <a:lnTo>
                    <a:pt x="6" y="12"/>
                  </a:lnTo>
                  <a:lnTo>
                    <a:pt x="4" y="8"/>
                  </a:lnTo>
                  <a:lnTo>
                    <a:pt x="4" y="6"/>
                  </a:lnTo>
                  <a:lnTo>
                    <a:pt x="2" y="8"/>
                  </a:lnTo>
                  <a:lnTo>
                    <a:pt x="1" y="10"/>
                  </a:lnTo>
                  <a:lnTo>
                    <a:pt x="0" y="10"/>
                  </a:lnTo>
                  <a:close/>
                </a:path>
              </a:pathLst>
            </a:custGeom>
            <a:solidFill>
              <a:schemeClr val="accent1"/>
            </a:solidFill>
            <a:ln w="9525">
              <a:noFill/>
              <a:round/>
              <a:headEnd/>
              <a:tailEnd/>
            </a:ln>
          </p:spPr>
          <p:txBody>
            <a:bodyPr/>
            <a:lstStyle/>
            <a:p>
              <a:endParaRPr lang="en-US"/>
            </a:p>
          </p:txBody>
        </p:sp>
        <p:grpSp>
          <p:nvGrpSpPr>
            <p:cNvPr id="189567" name="Group 241"/>
            <p:cNvGrpSpPr>
              <a:grpSpLocks/>
            </p:cNvGrpSpPr>
            <p:nvPr/>
          </p:nvGrpSpPr>
          <p:grpSpPr bwMode="auto">
            <a:xfrm>
              <a:off x="546" y="309"/>
              <a:ext cx="54" cy="34"/>
              <a:chOff x="546" y="309"/>
              <a:chExt cx="54" cy="34"/>
            </a:xfrm>
          </p:grpSpPr>
          <p:sp>
            <p:nvSpPr>
              <p:cNvPr id="189571" name="Freeform 242"/>
              <p:cNvSpPr>
                <a:spLocks/>
              </p:cNvSpPr>
              <p:nvPr/>
            </p:nvSpPr>
            <p:spPr bwMode="auto">
              <a:xfrm>
                <a:off x="546" y="311"/>
                <a:ext cx="13" cy="12"/>
              </a:xfrm>
              <a:custGeom>
                <a:avLst/>
                <a:gdLst>
                  <a:gd name="T0" fmla="*/ 13 w 13"/>
                  <a:gd name="T1" fmla="*/ 2 h 12"/>
                  <a:gd name="T2" fmla="*/ 11 w 13"/>
                  <a:gd name="T3" fmla="*/ 0 h 12"/>
                  <a:gd name="T4" fmla="*/ 8 w 13"/>
                  <a:gd name="T5" fmla="*/ 0 h 12"/>
                  <a:gd name="T6" fmla="*/ 7 w 13"/>
                  <a:gd name="T7" fmla="*/ 0 h 12"/>
                  <a:gd name="T8" fmla="*/ 5 w 13"/>
                  <a:gd name="T9" fmla="*/ 0 h 12"/>
                  <a:gd name="T10" fmla="*/ 6 w 13"/>
                  <a:gd name="T11" fmla="*/ 3 h 12"/>
                  <a:gd name="T12" fmla="*/ 5 w 13"/>
                  <a:gd name="T13" fmla="*/ 3 h 12"/>
                  <a:gd name="T14" fmla="*/ 2 w 13"/>
                  <a:gd name="T15" fmla="*/ 3 h 12"/>
                  <a:gd name="T16" fmla="*/ 1 w 13"/>
                  <a:gd name="T17" fmla="*/ 4 h 12"/>
                  <a:gd name="T18" fmla="*/ 0 w 13"/>
                  <a:gd name="T19" fmla="*/ 5 h 12"/>
                  <a:gd name="T20" fmla="*/ 0 w 13"/>
                  <a:gd name="T21" fmla="*/ 5 h 12"/>
                  <a:gd name="T22" fmla="*/ 1 w 13"/>
                  <a:gd name="T23" fmla="*/ 6 h 12"/>
                  <a:gd name="T24" fmla="*/ 5 w 13"/>
                  <a:gd name="T25" fmla="*/ 6 h 12"/>
                  <a:gd name="T26" fmla="*/ 1 w 13"/>
                  <a:gd name="T27" fmla="*/ 8 h 12"/>
                  <a:gd name="T28" fmla="*/ 5 w 13"/>
                  <a:gd name="T29" fmla="*/ 9 h 12"/>
                  <a:gd name="T30" fmla="*/ 2 w 13"/>
                  <a:gd name="T31" fmla="*/ 10 h 12"/>
                  <a:gd name="T32" fmla="*/ 3 w 13"/>
                  <a:gd name="T33" fmla="*/ 11 h 12"/>
                  <a:gd name="T34" fmla="*/ 6 w 13"/>
                  <a:gd name="T35" fmla="*/ 12 h 12"/>
                  <a:gd name="T36" fmla="*/ 11 w 13"/>
                  <a:gd name="T37" fmla="*/ 12 h 12"/>
                  <a:gd name="T38" fmla="*/ 9 w 13"/>
                  <a:gd name="T39" fmla="*/ 11 h 12"/>
                  <a:gd name="T40" fmla="*/ 12 w 13"/>
                  <a:gd name="T41" fmla="*/ 10 h 12"/>
                  <a:gd name="T42" fmla="*/ 12 w 13"/>
                  <a:gd name="T43" fmla="*/ 6 h 12"/>
                  <a:gd name="T44" fmla="*/ 13 w 13"/>
                  <a:gd name="T45" fmla="*/ 6 h 12"/>
                  <a:gd name="T46" fmla="*/ 13 w 13"/>
                  <a:gd name="T47" fmla="*/ 4 h 12"/>
                  <a:gd name="T48" fmla="*/ 13 w 13"/>
                  <a:gd name="T49" fmla="*/ 2 h 1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
                  <a:gd name="T76" fmla="*/ 0 h 12"/>
                  <a:gd name="T77" fmla="*/ 13 w 13"/>
                  <a:gd name="T78" fmla="*/ 12 h 1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 h="12">
                    <a:moveTo>
                      <a:pt x="13" y="2"/>
                    </a:moveTo>
                    <a:lnTo>
                      <a:pt x="11" y="0"/>
                    </a:lnTo>
                    <a:lnTo>
                      <a:pt x="8" y="0"/>
                    </a:lnTo>
                    <a:lnTo>
                      <a:pt x="7" y="0"/>
                    </a:lnTo>
                    <a:lnTo>
                      <a:pt x="5" y="0"/>
                    </a:lnTo>
                    <a:lnTo>
                      <a:pt x="6" y="3"/>
                    </a:lnTo>
                    <a:lnTo>
                      <a:pt x="5" y="3"/>
                    </a:lnTo>
                    <a:lnTo>
                      <a:pt x="2" y="3"/>
                    </a:lnTo>
                    <a:lnTo>
                      <a:pt x="1" y="4"/>
                    </a:lnTo>
                    <a:lnTo>
                      <a:pt x="0" y="5"/>
                    </a:lnTo>
                    <a:lnTo>
                      <a:pt x="1" y="6"/>
                    </a:lnTo>
                    <a:lnTo>
                      <a:pt x="5" y="6"/>
                    </a:lnTo>
                    <a:lnTo>
                      <a:pt x="1" y="8"/>
                    </a:lnTo>
                    <a:lnTo>
                      <a:pt x="5" y="9"/>
                    </a:lnTo>
                    <a:lnTo>
                      <a:pt x="2" y="10"/>
                    </a:lnTo>
                    <a:lnTo>
                      <a:pt x="3" y="11"/>
                    </a:lnTo>
                    <a:lnTo>
                      <a:pt x="6" y="12"/>
                    </a:lnTo>
                    <a:lnTo>
                      <a:pt x="11" y="12"/>
                    </a:lnTo>
                    <a:lnTo>
                      <a:pt x="9" y="11"/>
                    </a:lnTo>
                    <a:lnTo>
                      <a:pt x="12" y="10"/>
                    </a:lnTo>
                    <a:lnTo>
                      <a:pt x="12" y="6"/>
                    </a:lnTo>
                    <a:lnTo>
                      <a:pt x="13" y="6"/>
                    </a:lnTo>
                    <a:lnTo>
                      <a:pt x="13" y="4"/>
                    </a:lnTo>
                    <a:lnTo>
                      <a:pt x="13" y="2"/>
                    </a:lnTo>
                    <a:close/>
                  </a:path>
                </a:pathLst>
              </a:custGeom>
              <a:solidFill>
                <a:srgbClr val="0000FF"/>
              </a:solidFill>
              <a:ln w="9525">
                <a:noFill/>
                <a:round/>
                <a:headEnd/>
                <a:tailEnd/>
              </a:ln>
            </p:spPr>
            <p:txBody>
              <a:bodyPr/>
              <a:lstStyle/>
              <a:p>
                <a:endParaRPr lang="en-US"/>
              </a:p>
            </p:txBody>
          </p:sp>
          <p:sp>
            <p:nvSpPr>
              <p:cNvPr id="189572" name="Freeform 243"/>
              <p:cNvSpPr>
                <a:spLocks/>
              </p:cNvSpPr>
              <p:nvPr/>
            </p:nvSpPr>
            <p:spPr bwMode="auto">
              <a:xfrm>
                <a:off x="552" y="311"/>
                <a:ext cx="17" cy="20"/>
              </a:xfrm>
              <a:custGeom>
                <a:avLst/>
                <a:gdLst>
                  <a:gd name="T0" fmla="*/ 14 w 17"/>
                  <a:gd name="T1" fmla="*/ 2 h 20"/>
                  <a:gd name="T2" fmla="*/ 12 w 17"/>
                  <a:gd name="T3" fmla="*/ 2 h 20"/>
                  <a:gd name="T4" fmla="*/ 9 w 17"/>
                  <a:gd name="T5" fmla="*/ 0 h 20"/>
                  <a:gd name="T6" fmla="*/ 6 w 17"/>
                  <a:gd name="T7" fmla="*/ 2 h 20"/>
                  <a:gd name="T8" fmla="*/ 8 w 17"/>
                  <a:gd name="T9" fmla="*/ 3 h 20"/>
                  <a:gd name="T10" fmla="*/ 6 w 17"/>
                  <a:gd name="T11" fmla="*/ 2 h 20"/>
                  <a:gd name="T12" fmla="*/ 3 w 17"/>
                  <a:gd name="T13" fmla="*/ 3 h 20"/>
                  <a:gd name="T14" fmla="*/ 1 w 17"/>
                  <a:gd name="T15" fmla="*/ 4 h 20"/>
                  <a:gd name="T16" fmla="*/ 3 w 17"/>
                  <a:gd name="T17" fmla="*/ 4 h 20"/>
                  <a:gd name="T18" fmla="*/ 6 w 17"/>
                  <a:gd name="T19" fmla="*/ 4 h 20"/>
                  <a:gd name="T20" fmla="*/ 7 w 17"/>
                  <a:gd name="T21" fmla="*/ 4 h 20"/>
                  <a:gd name="T22" fmla="*/ 8 w 17"/>
                  <a:gd name="T23" fmla="*/ 5 h 20"/>
                  <a:gd name="T24" fmla="*/ 6 w 17"/>
                  <a:gd name="T25" fmla="*/ 5 h 20"/>
                  <a:gd name="T26" fmla="*/ 3 w 17"/>
                  <a:gd name="T27" fmla="*/ 5 h 20"/>
                  <a:gd name="T28" fmla="*/ 0 w 17"/>
                  <a:gd name="T29" fmla="*/ 8 h 20"/>
                  <a:gd name="T30" fmla="*/ 2 w 17"/>
                  <a:gd name="T31" fmla="*/ 8 h 20"/>
                  <a:gd name="T32" fmla="*/ 5 w 17"/>
                  <a:gd name="T33" fmla="*/ 8 h 20"/>
                  <a:gd name="T34" fmla="*/ 7 w 17"/>
                  <a:gd name="T35" fmla="*/ 9 h 20"/>
                  <a:gd name="T36" fmla="*/ 5 w 17"/>
                  <a:gd name="T37" fmla="*/ 9 h 20"/>
                  <a:gd name="T38" fmla="*/ 2 w 17"/>
                  <a:gd name="T39" fmla="*/ 9 h 20"/>
                  <a:gd name="T40" fmla="*/ 1 w 17"/>
                  <a:gd name="T41" fmla="*/ 10 h 20"/>
                  <a:gd name="T42" fmla="*/ 1 w 17"/>
                  <a:gd name="T43" fmla="*/ 11 h 20"/>
                  <a:gd name="T44" fmla="*/ 2 w 17"/>
                  <a:gd name="T45" fmla="*/ 12 h 20"/>
                  <a:gd name="T46" fmla="*/ 5 w 17"/>
                  <a:gd name="T47" fmla="*/ 14 h 20"/>
                  <a:gd name="T48" fmla="*/ 1 w 17"/>
                  <a:gd name="T49" fmla="*/ 15 h 20"/>
                  <a:gd name="T50" fmla="*/ 2 w 17"/>
                  <a:gd name="T51" fmla="*/ 16 h 20"/>
                  <a:gd name="T52" fmla="*/ 7 w 17"/>
                  <a:gd name="T53" fmla="*/ 16 h 20"/>
                  <a:gd name="T54" fmla="*/ 3 w 17"/>
                  <a:gd name="T55" fmla="*/ 17 h 20"/>
                  <a:gd name="T56" fmla="*/ 1 w 17"/>
                  <a:gd name="T57" fmla="*/ 20 h 20"/>
                  <a:gd name="T58" fmla="*/ 12 w 17"/>
                  <a:gd name="T59" fmla="*/ 20 h 20"/>
                  <a:gd name="T60" fmla="*/ 17 w 17"/>
                  <a:gd name="T61" fmla="*/ 3 h 20"/>
                  <a:gd name="T62" fmla="*/ 14 w 17"/>
                  <a:gd name="T63" fmla="*/ 2 h 2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
                  <a:gd name="T97" fmla="*/ 0 h 20"/>
                  <a:gd name="T98" fmla="*/ 17 w 17"/>
                  <a:gd name="T99" fmla="*/ 20 h 2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 h="20">
                    <a:moveTo>
                      <a:pt x="14" y="2"/>
                    </a:moveTo>
                    <a:lnTo>
                      <a:pt x="12" y="2"/>
                    </a:lnTo>
                    <a:lnTo>
                      <a:pt x="9" y="0"/>
                    </a:lnTo>
                    <a:lnTo>
                      <a:pt x="6" y="2"/>
                    </a:lnTo>
                    <a:lnTo>
                      <a:pt x="8" y="3"/>
                    </a:lnTo>
                    <a:lnTo>
                      <a:pt x="6" y="2"/>
                    </a:lnTo>
                    <a:lnTo>
                      <a:pt x="3" y="3"/>
                    </a:lnTo>
                    <a:lnTo>
                      <a:pt x="1" y="4"/>
                    </a:lnTo>
                    <a:lnTo>
                      <a:pt x="3" y="4"/>
                    </a:lnTo>
                    <a:lnTo>
                      <a:pt x="6" y="4"/>
                    </a:lnTo>
                    <a:lnTo>
                      <a:pt x="7" y="4"/>
                    </a:lnTo>
                    <a:lnTo>
                      <a:pt x="8" y="5"/>
                    </a:lnTo>
                    <a:lnTo>
                      <a:pt x="6" y="5"/>
                    </a:lnTo>
                    <a:lnTo>
                      <a:pt x="3" y="5"/>
                    </a:lnTo>
                    <a:lnTo>
                      <a:pt x="0" y="8"/>
                    </a:lnTo>
                    <a:lnTo>
                      <a:pt x="2" y="8"/>
                    </a:lnTo>
                    <a:lnTo>
                      <a:pt x="5" y="8"/>
                    </a:lnTo>
                    <a:lnTo>
                      <a:pt x="7" y="9"/>
                    </a:lnTo>
                    <a:lnTo>
                      <a:pt x="5" y="9"/>
                    </a:lnTo>
                    <a:lnTo>
                      <a:pt x="2" y="9"/>
                    </a:lnTo>
                    <a:lnTo>
                      <a:pt x="1" y="10"/>
                    </a:lnTo>
                    <a:lnTo>
                      <a:pt x="1" y="11"/>
                    </a:lnTo>
                    <a:lnTo>
                      <a:pt x="2" y="12"/>
                    </a:lnTo>
                    <a:lnTo>
                      <a:pt x="5" y="14"/>
                    </a:lnTo>
                    <a:lnTo>
                      <a:pt x="1" y="15"/>
                    </a:lnTo>
                    <a:lnTo>
                      <a:pt x="2" y="16"/>
                    </a:lnTo>
                    <a:lnTo>
                      <a:pt x="7" y="16"/>
                    </a:lnTo>
                    <a:lnTo>
                      <a:pt x="3" y="17"/>
                    </a:lnTo>
                    <a:lnTo>
                      <a:pt x="1" y="20"/>
                    </a:lnTo>
                    <a:lnTo>
                      <a:pt x="12" y="20"/>
                    </a:lnTo>
                    <a:lnTo>
                      <a:pt x="17" y="3"/>
                    </a:lnTo>
                    <a:lnTo>
                      <a:pt x="14" y="2"/>
                    </a:lnTo>
                    <a:close/>
                  </a:path>
                </a:pathLst>
              </a:custGeom>
              <a:solidFill>
                <a:schemeClr val="accent1"/>
              </a:solidFill>
              <a:ln w="9525">
                <a:noFill/>
                <a:round/>
                <a:headEnd/>
                <a:tailEnd/>
              </a:ln>
            </p:spPr>
            <p:txBody>
              <a:bodyPr/>
              <a:lstStyle/>
              <a:p>
                <a:endParaRPr lang="en-US"/>
              </a:p>
            </p:txBody>
          </p:sp>
          <p:sp>
            <p:nvSpPr>
              <p:cNvPr id="189573" name="Freeform 244"/>
              <p:cNvSpPr>
                <a:spLocks/>
              </p:cNvSpPr>
              <p:nvPr/>
            </p:nvSpPr>
            <p:spPr bwMode="auto">
              <a:xfrm>
                <a:off x="557" y="309"/>
                <a:ext cx="43" cy="34"/>
              </a:xfrm>
              <a:custGeom>
                <a:avLst/>
                <a:gdLst>
                  <a:gd name="T0" fmla="*/ 13 w 43"/>
                  <a:gd name="T1" fmla="*/ 28 h 34"/>
                  <a:gd name="T2" fmla="*/ 6 w 43"/>
                  <a:gd name="T3" fmla="*/ 30 h 34"/>
                  <a:gd name="T4" fmla="*/ 3 w 43"/>
                  <a:gd name="T5" fmla="*/ 29 h 34"/>
                  <a:gd name="T6" fmla="*/ 7 w 43"/>
                  <a:gd name="T7" fmla="*/ 26 h 34"/>
                  <a:gd name="T8" fmla="*/ 2 w 43"/>
                  <a:gd name="T9" fmla="*/ 28 h 34"/>
                  <a:gd name="T10" fmla="*/ 6 w 43"/>
                  <a:gd name="T11" fmla="*/ 25 h 34"/>
                  <a:gd name="T12" fmla="*/ 3 w 43"/>
                  <a:gd name="T13" fmla="*/ 24 h 34"/>
                  <a:gd name="T14" fmla="*/ 1 w 43"/>
                  <a:gd name="T15" fmla="*/ 22 h 34"/>
                  <a:gd name="T16" fmla="*/ 3 w 43"/>
                  <a:gd name="T17" fmla="*/ 23 h 34"/>
                  <a:gd name="T18" fmla="*/ 6 w 43"/>
                  <a:gd name="T19" fmla="*/ 23 h 34"/>
                  <a:gd name="T20" fmla="*/ 3 w 43"/>
                  <a:gd name="T21" fmla="*/ 20 h 34"/>
                  <a:gd name="T22" fmla="*/ 6 w 43"/>
                  <a:gd name="T23" fmla="*/ 20 h 34"/>
                  <a:gd name="T24" fmla="*/ 2 w 43"/>
                  <a:gd name="T25" fmla="*/ 18 h 34"/>
                  <a:gd name="T26" fmla="*/ 6 w 43"/>
                  <a:gd name="T27" fmla="*/ 18 h 34"/>
                  <a:gd name="T28" fmla="*/ 3 w 43"/>
                  <a:gd name="T29" fmla="*/ 14 h 34"/>
                  <a:gd name="T30" fmla="*/ 0 w 43"/>
                  <a:gd name="T31" fmla="*/ 14 h 34"/>
                  <a:gd name="T32" fmla="*/ 3 w 43"/>
                  <a:gd name="T33" fmla="*/ 13 h 34"/>
                  <a:gd name="T34" fmla="*/ 6 w 43"/>
                  <a:gd name="T35" fmla="*/ 13 h 34"/>
                  <a:gd name="T36" fmla="*/ 2 w 43"/>
                  <a:gd name="T37" fmla="*/ 11 h 34"/>
                  <a:gd name="T38" fmla="*/ 6 w 43"/>
                  <a:gd name="T39" fmla="*/ 8 h 34"/>
                  <a:gd name="T40" fmla="*/ 3 w 43"/>
                  <a:gd name="T41" fmla="*/ 8 h 34"/>
                  <a:gd name="T42" fmla="*/ 6 w 43"/>
                  <a:gd name="T43" fmla="*/ 7 h 34"/>
                  <a:gd name="T44" fmla="*/ 6 w 43"/>
                  <a:gd name="T45" fmla="*/ 6 h 34"/>
                  <a:gd name="T46" fmla="*/ 4 w 43"/>
                  <a:gd name="T47" fmla="*/ 5 h 34"/>
                  <a:gd name="T48" fmla="*/ 8 w 43"/>
                  <a:gd name="T49" fmla="*/ 5 h 34"/>
                  <a:gd name="T50" fmla="*/ 12 w 43"/>
                  <a:gd name="T51" fmla="*/ 6 h 34"/>
                  <a:gd name="T52" fmla="*/ 9 w 43"/>
                  <a:gd name="T53" fmla="*/ 4 h 34"/>
                  <a:gd name="T54" fmla="*/ 8 w 43"/>
                  <a:gd name="T55" fmla="*/ 2 h 34"/>
                  <a:gd name="T56" fmla="*/ 12 w 43"/>
                  <a:gd name="T57" fmla="*/ 2 h 34"/>
                  <a:gd name="T58" fmla="*/ 13 w 43"/>
                  <a:gd name="T59" fmla="*/ 2 h 34"/>
                  <a:gd name="T60" fmla="*/ 13 w 43"/>
                  <a:gd name="T61" fmla="*/ 0 h 34"/>
                  <a:gd name="T62" fmla="*/ 15 w 43"/>
                  <a:gd name="T63" fmla="*/ 2 h 34"/>
                  <a:gd name="T64" fmla="*/ 15 w 43"/>
                  <a:gd name="T65" fmla="*/ 1 h 34"/>
                  <a:gd name="T66" fmla="*/ 18 w 43"/>
                  <a:gd name="T67" fmla="*/ 4 h 34"/>
                  <a:gd name="T68" fmla="*/ 22 w 43"/>
                  <a:gd name="T69" fmla="*/ 5 h 34"/>
                  <a:gd name="T70" fmla="*/ 21 w 43"/>
                  <a:gd name="T71" fmla="*/ 2 h 34"/>
                  <a:gd name="T72" fmla="*/ 24 w 43"/>
                  <a:gd name="T73" fmla="*/ 5 h 34"/>
                  <a:gd name="T74" fmla="*/ 24 w 43"/>
                  <a:gd name="T75" fmla="*/ 2 h 34"/>
                  <a:gd name="T76" fmla="*/ 26 w 43"/>
                  <a:gd name="T77" fmla="*/ 6 h 34"/>
                  <a:gd name="T78" fmla="*/ 28 w 43"/>
                  <a:gd name="T79" fmla="*/ 7 h 34"/>
                  <a:gd name="T80" fmla="*/ 27 w 43"/>
                  <a:gd name="T81" fmla="*/ 5 h 34"/>
                  <a:gd name="T82" fmla="*/ 32 w 43"/>
                  <a:gd name="T83" fmla="*/ 10 h 34"/>
                  <a:gd name="T84" fmla="*/ 33 w 43"/>
                  <a:gd name="T85" fmla="*/ 10 h 34"/>
                  <a:gd name="T86" fmla="*/ 34 w 43"/>
                  <a:gd name="T87" fmla="*/ 11 h 34"/>
                  <a:gd name="T88" fmla="*/ 34 w 43"/>
                  <a:gd name="T89" fmla="*/ 10 h 34"/>
                  <a:gd name="T90" fmla="*/ 37 w 43"/>
                  <a:gd name="T91" fmla="*/ 12 h 34"/>
                  <a:gd name="T92" fmla="*/ 38 w 43"/>
                  <a:gd name="T93" fmla="*/ 11 h 34"/>
                  <a:gd name="T94" fmla="*/ 39 w 43"/>
                  <a:gd name="T95" fmla="*/ 12 h 34"/>
                  <a:gd name="T96" fmla="*/ 40 w 43"/>
                  <a:gd name="T97" fmla="*/ 16 h 34"/>
                  <a:gd name="T98" fmla="*/ 40 w 43"/>
                  <a:gd name="T99" fmla="*/ 16 h 34"/>
                  <a:gd name="T100" fmla="*/ 42 w 43"/>
                  <a:gd name="T101" fmla="*/ 17 h 34"/>
                  <a:gd name="T102" fmla="*/ 40 w 43"/>
                  <a:gd name="T103" fmla="*/ 18 h 34"/>
                  <a:gd name="T104" fmla="*/ 43 w 43"/>
                  <a:gd name="T105" fmla="*/ 20 h 34"/>
                  <a:gd name="T106" fmla="*/ 43 w 43"/>
                  <a:gd name="T107" fmla="*/ 23 h 34"/>
                  <a:gd name="T108" fmla="*/ 43 w 43"/>
                  <a:gd name="T109" fmla="*/ 24 h 34"/>
                  <a:gd name="T110" fmla="*/ 42 w 43"/>
                  <a:gd name="T111" fmla="*/ 31 h 34"/>
                  <a:gd name="T112" fmla="*/ 33 w 43"/>
                  <a:gd name="T113" fmla="*/ 34 h 34"/>
                  <a:gd name="T114" fmla="*/ 13 w 43"/>
                  <a:gd name="T115" fmla="*/ 28 h 3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
                  <a:gd name="T175" fmla="*/ 0 h 34"/>
                  <a:gd name="T176" fmla="*/ 43 w 43"/>
                  <a:gd name="T177" fmla="*/ 34 h 3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 h="34">
                    <a:moveTo>
                      <a:pt x="13" y="28"/>
                    </a:moveTo>
                    <a:lnTo>
                      <a:pt x="6" y="30"/>
                    </a:lnTo>
                    <a:lnTo>
                      <a:pt x="3" y="29"/>
                    </a:lnTo>
                    <a:lnTo>
                      <a:pt x="7" y="26"/>
                    </a:lnTo>
                    <a:lnTo>
                      <a:pt x="2" y="28"/>
                    </a:lnTo>
                    <a:lnTo>
                      <a:pt x="6" y="25"/>
                    </a:lnTo>
                    <a:lnTo>
                      <a:pt x="3" y="24"/>
                    </a:lnTo>
                    <a:lnTo>
                      <a:pt x="1" y="22"/>
                    </a:lnTo>
                    <a:lnTo>
                      <a:pt x="3" y="23"/>
                    </a:lnTo>
                    <a:lnTo>
                      <a:pt x="6" y="23"/>
                    </a:lnTo>
                    <a:lnTo>
                      <a:pt x="3" y="20"/>
                    </a:lnTo>
                    <a:lnTo>
                      <a:pt x="6" y="20"/>
                    </a:lnTo>
                    <a:lnTo>
                      <a:pt x="2" y="18"/>
                    </a:lnTo>
                    <a:lnTo>
                      <a:pt x="6" y="18"/>
                    </a:lnTo>
                    <a:lnTo>
                      <a:pt x="3" y="14"/>
                    </a:lnTo>
                    <a:lnTo>
                      <a:pt x="0" y="14"/>
                    </a:lnTo>
                    <a:lnTo>
                      <a:pt x="3" y="13"/>
                    </a:lnTo>
                    <a:lnTo>
                      <a:pt x="6" y="13"/>
                    </a:lnTo>
                    <a:lnTo>
                      <a:pt x="2" y="11"/>
                    </a:lnTo>
                    <a:lnTo>
                      <a:pt x="6" y="8"/>
                    </a:lnTo>
                    <a:lnTo>
                      <a:pt x="3" y="8"/>
                    </a:lnTo>
                    <a:lnTo>
                      <a:pt x="6" y="7"/>
                    </a:lnTo>
                    <a:lnTo>
                      <a:pt x="6" y="6"/>
                    </a:lnTo>
                    <a:lnTo>
                      <a:pt x="4" y="5"/>
                    </a:lnTo>
                    <a:lnTo>
                      <a:pt x="8" y="5"/>
                    </a:lnTo>
                    <a:lnTo>
                      <a:pt x="12" y="6"/>
                    </a:lnTo>
                    <a:lnTo>
                      <a:pt x="9" y="4"/>
                    </a:lnTo>
                    <a:lnTo>
                      <a:pt x="8" y="2"/>
                    </a:lnTo>
                    <a:lnTo>
                      <a:pt x="12" y="2"/>
                    </a:lnTo>
                    <a:lnTo>
                      <a:pt x="13" y="2"/>
                    </a:lnTo>
                    <a:lnTo>
                      <a:pt x="13" y="0"/>
                    </a:lnTo>
                    <a:lnTo>
                      <a:pt x="15" y="2"/>
                    </a:lnTo>
                    <a:lnTo>
                      <a:pt x="15" y="1"/>
                    </a:lnTo>
                    <a:lnTo>
                      <a:pt x="18" y="4"/>
                    </a:lnTo>
                    <a:lnTo>
                      <a:pt x="22" y="5"/>
                    </a:lnTo>
                    <a:lnTo>
                      <a:pt x="21" y="2"/>
                    </a:lnTo>
                    <a:lnTo>
                      <a:pt x="24" y="5"/>
                    </a:lnTo>
                    <a:lnTo>
                      <a:pt x="24" y="2"/>
                    </a:lnTo>
                    <a:lnTo>
                      <a:pt x="26" y="6"/>
                    </a:lnTo>
                    <a:lnTo>
                      <a:pt x="28" y="7"/>
                    </a:lnTo>
                    <a:lnTo>
                      <a:pt x="27" y="5"/>
                    </a:lnTo>
                    <a:lnTo>
                      <a:pt x="32" y="10"/>
                    </a:lnTo>
                    <a:lnTo>
                      <a:pt x="33" y="10"/>
                    </a:lnTo>
                    <a:lnTo>
                      <a:pt x="34" y="11"/>
                    </a:lnTo>
                    <a:lnTo>
                      <a:pt x="34" y="10"/>
                    </a:lnTo>
                    <a:lnTo>
                      <a:pt x="37" y="12"/>
                    </a:lnTo>
                    <a:lnTo>
                      <a:pt x="38" y="11"/>
                    </a:lnTo>
                    <a:lnTo>
                      <a:pt x="39" y="12"/>
                    </a:lnTo>
                    <a:lnTo>
                      <a:pt x="40" y="16"/>
                    </a:lnTo>
                    <a:lnTo>
                      <a:pt x="42" y="17"/>
                    </a:lnTo>
                    <a:lnTo>
                      <a:pt x="40" y="18"/>
                    </a:lnTo>
                    <a:lnTo>
                      <a:pt x="43" y="20"/>
                    </a:lnTo>
                    <a:lnTo>
                      <a:pt x="43" y="23"/>
                    </a:lnTo>
                    <a:lnTo>
                      <a:pt x="43" y="24"/>
                    </a:lnTo>
                    <a:lnTo>
                      <a:pt x="42" y="31"/>
                    </a:lnTo>
                    <a:lnTo>
                      <a:pt x="33" y="34"/>
                    </a:lnTo>
                    <a:lnTo>
                      <a:pt x="13" y="28"/>
                    </a:lnTo>
                    <a:close/>
                  </a:path>
                </a:pathLst>
              </a:custGeom>
              <a:solidFill>
                <a:srgbClr val="FFFFE0"/>
              </a:solidFill>
              <a:ln w="9525">
                <a:noFill/>
                <a:round/>
                <a:headEnd/>
                <a:tailEnd/>
              </a:ln>
            </p:spPr>
            <p:txBody>
              <a:bodyPr/>
              <a:lstStyle/>
              <a:p>
                <a:endParaRPr lang="en-US"/>
              </a:p>
            </p:txBody>
          </p:sp>
          <p:sp>
            <p:nvSpPr>
              <p:cNvPr id="189574" name="Freeform 245"/>
              <p:cNvSpPr>
                <a:spLocks/>
              </p:cNvSpPr>
              <p:nvPr/>
            </p:nvSpPr>
            <p:spPr bwMode="auto">
              <a:xfrm>
                <a:off x="555" y="331"/>
                <a:ext cx="42" cy="12"/>
              </a:xfrm>
              <a:custGeom>
                <a:avLst/>
                <a:gdLst>
                  <a:gd name="T0" fmla="*/ 16 w 42"/>
                  <a:gd name="T1" fmla="*/ 1 h 12"/>
                  <a:gd name="T2" fmla="*/ 5 w 42"/>
                  <a:gd name="T3" fmla="*/ 0 h 12"/>
                  <a:gd name="T4" fmla="*/ 5 w 42"/>
                  <a:gd name="T5" fmla="*/ 0 h 12"/>
                  <a:gd name="T6" fmla="*/ 0 w 42"/>
                  <a:gd name="T7" fmla="*/ 0 h 12"/>
                  <a:gd name="T8" fmla="*/ 4 w 42"/>
                  <a:gd name="T9" fmla="*/ 1 h 12"/>
                  <a:gd name="T10" fmla="*/ 8 w 42"/>
                  <a:gd name="T11" fmla="*/ 3 h 12"/>
                  <a:gd name="T12" fmla="*/ 6 w 42"/>
                  <a:gd name="T13" fmla="*/ 4 h 12"/>
                  <a:gd name="T14" fmla="*/ 10 w 42"/>
                  <a:gd name="T15" fmla="*/ 4 h 12"/>
                  <a:gd name="T16" fmla="*/ 5 w 42"/>
                  <a:gd name="T17" fmla="*/ 7 h 12"/>
                  <a:gd name="T18" fmla="*/ 12 w 42"/>
                  <a:gd name="T19" fmla="*/ 7 h 12"/>
                  <a:gd name="T20" fmla="*/ 6 w 42"/>
                  <a:gd name="T21" fmla="*/ 9 h 12"/>
                  <a:gd name="T22" fmla="*/ 14 w 42"/>
                  <a:gd name="T23" fmla="*/ 10 h 12"/>
                  <a:gd name="T24" fmla="*/ 18 w 42"/>
                  <a:gd name="T25" fmla="*/ 10 h 12"/>
                  <a:gd name="T26" fmla="*/ 21 w 42"/>
                  <a:gd name="T27" fmla="*/ 10 h 12"/>
                  <a:gd name="T28" fmla="*/ 26 w 42"/>
                  <a:gd name="T29" fmla="*/ 10 h 12"/>
                  <a:gd name="T30" fmla="*/ 28 w 42"/>
                  <a:gd name="T31" fmla="*/ 10 h 12"/>
                  <a:gd name="T32" fmla="*/ 32 w 42"/>
                  <a:gd name="T33" fmla="*/ 12 h 12"/>
                  <a:gd name="T34" fmla="*/ 35 w 42"/>
                  <a:gd name="T35" fmla="*/ 12 h 12"/>
                  <a:gd name="T36" fmla="*/ 33 w 42"/>
                  <a:gd name="T37" fmla="*/ 9 h 12"/>
                  <a:gd name="T38" fmla="*/ 33 w 42"/>
                  <a:gd name="T39" fmla="*/ 7 h 12"/>
                  <a:gd name="T40" fmla="*/ 40 w 42"/>
                  <a:gd name="T41" fmla="*/ 8 h 12"/>
                  <a:gd name="T42" fmla="*/ 42 w 42"/>
                  <a:gd name="T43" fmla="*/ 7 h 12"/>
                  <a:gd name="T44" fmla="*/ 28 w 42"/>
                  <a:gd name="T45" fmla="*/ 4 h 12"/>
                  <a:gd name="T46" fmla="*/ 24 w 42"/>
                  <a:gd name="T47" fmla="*/ 2 h 12"/>
                  <a:gd name="T48" fmla="*/ 22 w 42"/>
                  <a:gd name="T49" fmla="*/ 3 h 12"/>
                  <a:gd name="T50" fmla="*/ 16 w 42"/>
                  <a:gd name="T51" fmla="*/ 1 h 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2"/>
                  <a:gd name="T79" fmla="*/ 0 h 12"/>
                  <a:gd name="T80" fmla="*/ 42 w 42"/>
                  <a:gd name="T81" fmla="*/ 12 h 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2" h="12">
                    <a:moveTo>
                      <a:pt x="16" y="1"/>
                    </a:moveTo>
                    <a:lnTo>
                      <a:pt x="5" y="0"/>
                    </a:lnTo>
                    <a:lnTo>
                      <a:pt x="0" y="0"/>
                    </a:lnTo>
                    <a:lnTo>
                      <a:pt x="4" y="1"/>
                    </a:lnTo>
                    <a:lnTo>
                      <a:pt x="8" y="3"/>
                    </a:lnTo>
                    <a:lnTo>
                      <a:pt x="6" y="4"/>
                    </a:lnTo>
                    <a:lnTo>
                      <a:pt x="10" y="4"/>
                    </a:lnTo>
                    <a:lnTo>
                      <a:pt x="5" y="7"/>
                    </a:lnTo>
                    <a:lnTo>
                      <a:pt x="12" y="7"/>
                    </a:lnTo>
                    <a:lnTo>
                      <a:pt x="6" y="9"/>
                    </a:lnTo>
                    <a:lnTo>
                      <a:pt x="14" y="10"/>
                    </a:lnTo>
                    <a:lnTo>
                      <a:pt x="18" y="10"/>
                    </a:lnTo>
                    <a:lnTo>
                      <a:pt x="21" y="10"/>
                    </a:lnTo>
                    <a:lnTo>
                      <a:pt x="26" y="10"/>
                    </a:lnTo>
                    <a:lnTo>
                      <a:pt x="28" y="10"/>
                    </a:lnTo>
                    <a:lnTo>
                      <a:pt x="32" y="12"/>
                    </a:lnTo>
                    <a:lnTo>
                      <a:pt x="35" y="12"/>
                    </a:lnTo>
                    <a:lnTo>
                      <a:pt x="33" y="9"/>
                    </a:lnTo>
                    <a:lnTo>
                      <a:pt x="33" y="7"/>
                    </a:lnTo>
                    <a:lnTo>
                      <a:pt x="40" y="8"/>
                    </a:lnTo>
                    <a:lnTo>
                      <a:pt x="42" y="7"/>
                    </a:lnTo>
                    <a:lnTo>
                      <a:pt x="28" y="4"/>
                    </a:lnTo>
                    <a:lnTo>
                      <a:pt x="24" y="2"/>
                    </a:lnTo>
                    <a:lnTo>
                      <a:pt x="22" y="3"/>
                    </a:lnTo>
                    <a:lnTo>
                      <a:pt x="16" y="1"/>
                    </a:lnTo>
                    <a:close/>
                  </a:path>
                </a:pathLst>
              </a:custGeom>
              <a:solidFill>
                <a:srgbClr val="C0C0C0"/>
              </a:solidFill>
              <a:ln w="9525">
                <a:noFill/>
                <a:round/>
                <a:headEnd/>
                <a:tailEnd/>
              </a:ln>
            </p:spPr>
            <p:txBody>
              <a:bodyPr/>
              <a:lstStyle/>
              <a:p>
                <a:endParaRPr lang="en-US"/>
              </a:p>
            </p:txBody>
          </p:sp>
          <p:sp>
            <p:nvSpPr>
              <p:cNvPr id="189575" name="Freeform 246"/>
              <p:cNvSpPr>
                <a:spLocks/>
              </p:cNvSpPr>
              <p:nvPr/>
            </p:nvSpPr>
            <p:spPr bwMode="auto">
              <a:xfrm>
                <a:off x="566" y="332"/>
                <a:ext cx="18" cy="6"/>
              </a:xfrm>
              <a:custGeom>
                <a:avLst/>
                <a:gdLst>
                  <a:gd name="T0" fmla="*/ 0 w 18"/>
                  <a:gd name="T1" fmla="*/ 0 h 6"/>
                  <a:gd name="T2" fmla="*/ 1 w 18"/>
                  <a:gd name="T3" fmla="*/ 1 h 6"/>
                  <a:gd name="T4" fmla="*/ 5 w 18"/>
                  <a:gd name="T5" fmla="*/ 1 h 6"/>
                  <a:gd name="T6" fmla="*/ 10 w 18"/>
                  <a:gd name="T7" fmla="*/ 3 h 6"/>
                  <a:gd name="T8" fmla="*/ 12 w 18"/>
                  <a:gd name="T9" fmla="*/ 2 h 6"/>
                  <a:gd name="T10" fmla="*/ 13 w 18"/>
                  <a:gd name="T11" fmla="*/ 3 h 6"/>
                  <a:gd name="T12" fmla="*/ 18 w 18"/>
                  <a:gd name="T13" fmla="*/ 6 h 6"/>
                  <a:gd name="T14" fmla="*/ 15 w 18"/>
                  <a:gd name="T15" fmla="*/ 5 h 6"/>
                  <a:gd name="T16" fmla="*/ 15 w 18"/>
                  <a:gd name="T17" fmla="*/ 6 h 6"/>
                  <a:gd name="T18" fmla="*/ 7 w 18"/>
                  <a:gd name="T19" fmla="*/ 6 h 6"/>
                  <a:gd name="T20" fmla="*/ 4 w 18"/>
                  <a:gd name="T21" fmla="*/ 3 h 6"/>
                  <a:gd name="T22" fmla="*/ 1 w 18"/>
                  <a:gd name="T23" fmla="*/ 2 h 6"/>
                  <a:gd name="T24" fmla="*/ 0 w 18"/>
                  <a:gd name="T25" fmla="*/ 0 h 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6"/>
                  <a:gd name="T41" fmla="*/ 18 w 18"/>
                  <a:gd name="T42" fmla="*/ 6 h 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6">
                    <a:moveTo>
                      <a:pt x="0" y="0"/>
                    </a:moveTo>
                    <a:lnTo>
                      <a:pt x="1" y="1"/>
                    </a:lnTo>
                    <a:lnTo>
                      <a:pt x="5" y="1"/>
                    </a:lnTo>
                    <a:lnTo>
                      <a:pt x="10" y="3"/>
                    </a:lnTo>
                    <a:lnTo>
                      <a:pt x="12" y="2"/>
                    </a:lnTo>
                    <a:lnTo>
                      <a:pt x="13" y="3"/>
                    </a:lnTo>
                    <a:lnTo>
                      <a:pt x="18" y="6"/>
                    </a:lnTo>
                    <a:lnTo>
                      <a:pt x="15" y="5"/>
                    </a:lnTo>
                    <a:lnTo>
                      <a:pt x="15" y="6"/>
                    </a:lnTo>
                    <a:lnTo>
                      <a:pt x="7" y="6"/>
                    </a:lnTo>
                    <a:lnTo>
                      <a:pt x="4" y="3"/>
                    </a:lnTo>
                    <a:lnTo>
                      <a:pt x="1" y="2"/>
                    </a:lnTo>
                    <a:lnTo>
                      <a:pt x="0" y="0"/>
                    </a:lnTo>
                    <a:close/>
                  </a:path>
                </a:pathLst>
              </a:custGeom>
              <a:solidFill>
                <a:srgbClr val="808080"/>
              </a:solidFill>
              <a:ln w="9525">
                <a:noFill/>
                <a:round/>
                <a:headEnd/>
                <a:tailEnd/>
              </a:ln>
            </p:spPr>
            <p:txBody>
              <a:bodyPr/>
              <a:lstStyle/>
              <a:p>
                <a:endParaRPr lang="en-US"/>
              </a:p>
            </p:txBody>
          </p:sp>
          <p:sp>
            <p:nvSpPr>
              <p:cNvPr id="189576" name="Freeform 247"/>
              <p:cNvSpPr>
                <a:spLocks/>
              </p:cNvSpPr>
              <p:nvPr/>
            </p:nvSpPr>
            <p:spPr bwMode="auto">
              <a:xfrm>
                <a:off x="584" y="332"/>
                <a:ext cx="9" cy="3"/>
              </a:xfrm>
              <a:custGeom>
                <a:avLst/>
                <a:gdLst>
                  <a:gd name="T0" fmla="*/ 1 w 9"/>
                  <a:gd name="T1" fmla="*/ 2 h 3"/>
                  <a:gd name="T2" fmla="*/ 0 w 9"/>
                  <a:gd name="T3" fmla="*/ 1 h 3"/>
                  <a:gd name="T4" fmla="*/ 0 w 9"/>
                  <a:gd name="T5" fmla="*/ 0 h 3"/>
                  <a:gd name="T6" fmla="*/ 3 w 9"/>
                  <a:gd name="T7" fmla="*/ 1 h 3"/>
                  <a:gd name="T8" fmla="*/ 3 w 9"/>
                  <a:gd name="T9" fmla="*/ 0 h 3"/>
                  <a:gd name="T10" fmla="*/ 3 w 9"/>
                  <a:gd name="T11" fmla="*/ 1 h 3"/>
                  <a:gd name="T12" fmla="*/ 4 w 9"/>
                  <a:gd name="T13" fmla="*/ 2 h 3"/>
                  <a:gd name="T14" fmla="*/ 5 w 9"/>
                  <a:gd name="T15" fmla="*/ 2 h 3"/>
                  <a:gd name="T16" fmla="*/ 9 w 9"/>
                  <a:gd name="T17" fmla="*/ 2 h 3"/>
                  <a:gd name="T18" fmla="*/ 6 w 9"/>
                  <a:gd name="T19" fmla="*/ 3 h 3"/>
                  <a:gd name="T20" fmla="*/ 6 w 9"/>
                  <a:gd name="T21" fmla="*/ 3 h 3"/>
                  <a:gd name="T22" fmla="*/ 3 w 9"/>
                  <a:gd name="T23" fmla="*/ 2 h 3"/>
                  <a:gd name="T24" fmla="*/ 1 w 9"/>
                  <a:gd name="T25" fmla="*/ 2 h 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
                  <a:gd name="T40" fmla="*/ 0 h 3"/>
                  <a:gd name="T41" fmla="*/ 9 w 9"/>
                  <a:gd name="T42" fmla="*/ 3 h 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 h="3">
                    <a:moveTo>
                      <a:pt x="1" y="2"/>
                    </a:moveTo>
                    <a:lnTo>
                      <a:pt x="0" y="1"/>
                    </a:lnTo>
                    <a:lnTo>
                      <a:pt x="0" y="0"/>
                    </a:lnTo>
                    <a:lnTo>
                      <a:pt x="3" y="1"/>
                    </a:lnTo>
                    <a:lnTo>
                      <a:pt x="3" y="0"/>
                    </a:lnTo>
                    <a:lnTo>
                      <a:pt x="3" y="1"/>
                    </a:lnTo>
                    <a:lnTo>
                      <a:pt x="4" y="2"/>
                    </a:lnTo>
                    <a:lnTo>
                      <a:pt x="5" y="2"/>
                    </a:lnTo>
                    <a:lnTo>
                      <a:pt x="9" y="2"/>
                    </a:lnTo>
                    <a:lnTo>
                      <a:pt x="6" y="3"/>
                    </a:lnTo>
                    <a:lnTo>
                      <a:pt x="3" y="2"/>
                    </a:lnTo>
                    <a:lnTo>
                      <a:pt x="1" y="2"/>
                    </a:lnTo>
                    <a:close/>
                  </a:path>
                </a:pathLst>
              </a:custGeom>
              <a:solidFill>
                <a:srgbClr val="404040"/>
              </a:solidFill>
              <a:ln w="9525">
                <a:noFill/>
                <a:round/>
                <a:headEnd/>
                <a:tailEnd/>
              </a:ln>
            </p:spPr>
            <p:txBody>
              <a:bodyPr/>
              <a:lstStyle/>
              <a:p>
                <a:endParaRPr lang="en-US"/>
              </a:p>
            </p:txBody>
          </p:sp>
          <p:sp>
            <p:nvSpPr>
              <p:cNvPr id="189577" name="Freeform 248"/>
              <p:cNvSpPr>
                <a:spLocks/>
              </p:cNvSpPr>
              <p:nvPr/>
            </p:nvSpPr>
            <p:spPr bwMode="auto">
              <a:xfrm>
                <a:off x="569" y="321"/>
                <a:ext cx="13" cy="7"/>
              </a:xfrm>
              <a:custGeom>
                <a:avLst/>
                <a:gdLst>
                  <a:gd name="T0" fmla="*/ 0 w 13"/>
                  <a:gd name="T1" fmla="*/ 0 h 7"/>
                  <a:gd name="T2" fmla="*/ 4 w 13"/>
                  <a:gd name="T3" fmla="*/ 6 h 7"/>
                  <a:gd name="T4" fmla="*/ 8 w 13"/>
                  <a:gd name="T5" fmla="*/ 7 h 7"/>
                  <a:gd name="T6" fmla="*/ 9 w 13"/>
                  <a:gd name="T7" fmla="*/ 5 h 7"/>
                  <a:gd name="T8" fmla="*/ 13 w 13"/>
                  <a:gd name="T9" fmla="*/ 7 h 7"/>
                  <a:gd name="T10" fmla="*/ 12 w 13"/>
                  <a:gd name="T11" fmla="*/ 5 h 7"/>
                  <a:gd name="T12" fmla="*/ 13 w 13"/>
                  <a:gd name="T13" fmla="*/ 4 h 7"/>
                  <a:gd name="T14" fmla="*/ 9 w 13"/>
                  <a:gd name="T15" fmla="*/ 4 h 7"/>
                  <a:gd name="T16" fmla="*/ 8 w 13"/>
                  <a:gd name="T17" fmla="*/ 1 h 7"/>
                  <a:gd name="T18" fmla="*/ 7 w 13"/>
                  <a:gd name="T19" fmla="*/ 4 h 7"/>
                  <a:gd name="T20" fmla="*/ 4 w 13"/>
                  <a:gd name="T21" fmla="*/ 1 h 7"/>
                  <a:gd name="T22" fmla="*/ 3 w 13"/>
                  <a:gd name="T23" fmla="*/ 4 h 7"/>
                  <a:gd name="T24" fmla="*/ 0 w 13"/>
                  <a:gd name="T25" fmla="*/ 0 h 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7"/>
                  <a:gd name="T41" fmla="*/ 13 w 13"/>
                  <a:gd name="T42" fmla="*/ 7 h 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7">
                    <a:moveTo>
                      <a:pt x="0" y="0"/>
                    </a:moveTo>
                    <a:lnTo>
                      <a:pt x="4" y="6"/>
                    </a:lnTo>
                    <a:lnTo>
                      <a:pt x="8" y="7"/>
                    </a:lnTo>
                    <a:lnTo>
                      <a:pt x="9" y="5"/>
                    </a:lnTo>
                    <a:lnTo>
                      <a:pt x="13" y="7"/>
                    </a:lnTo>
                    <a:lnTo>
                      <a:pt x="12" y="5"/>
                    </a:lnTo>
                    <a:lnTo>
                      <a:pt x="13" y="4"/>
                    </a:lnTo>
                    <a:lnTo>
                      <a:pt x="9" y="4"/>
                    </a:lnTo>
                    <a:lnTo>
                      <a:pt x="8" y="1"/>
                    </a:lnTo>
                    <a:lnTo>
                      <a:pt x="7" y="4"/>
                    </a:lnTo>
                    <a:lnTo>
                      <a:pt x="4" y="1"/>
                    </a:lnTo>
                    <a:lnTo>
                      <a:pt x="3" y="4"/>
                    </a:lnTo>
                    <a:lnTo>
                      <a:pt x="0" y="0"/>
                    </a:lnTo>
                    <a:close/>
                  </a:path>
                </a:pathLst>
              </a:custGeom>
              <a:solidFill>
                <a:srgbClr val="A0A0A0"/>
              </a:solidFill>
              <a:ln w="9525">
                <a:noFill/>
                <a:round/>
                <a:headEnd/>
                <a:tailEnd/>
              </a:ln>
            </p:spPr>
            <p:txBody>
              <a:bodyPr/>
              <a:lstStyle/>
              <a:p>
                <a:endParaRPr lang="en-US"/>
              </a:p>
            </p:txBody>
          </p:sp>
          <p:sp>
            <p:nvSpPr>
              <p:cNvPr id="189578" name="Freeform 249"/>
              <p:cNvSpPr>
                <a:spLocks/>
              </p:cNvSpPr>
              <p:nvPr/>
            </p:nvSpPr>
            <p:spPr bwMode="auto">
              <a:xfrm>
                <a:off x="577" y="314"/>
                <a:ext cx="18" cy="9"/>
              </a:xfrm>
              <a:custGeom>
                <a:avLst/>
                <a:gdLst>
                  <a:gd name="T0" fmla="*/ 0 w 18"/>
                  <a:gd name="T1" fmla="*/ 0 h 9"/>
                  <a:gd name="T2" fmla="*/ 5 w 18"/>
                  <a:gd name="T3" fmla="*/ 2 h 9"/>
                  <a:gd name="T4" fmla="*/ 11 w 18"/>
                  <a:gd name="T5" fmla="*/ 6 h 9"/>
                  <a:gd name="T6" fmla="*/ 12 w 18"/>
                  <a:gd name="T7" fmla="*/ 5 h 9"/>
                  <a:gd name="T8" fmla="*/ 14 w 18"/>
                  <a:gd name="T9" fmla="*/ 6 h 9"/>
                  <a:gd name="T10" fmla="*/ 17 w 18"/>
                  <a:gd name="T11" fmla="*/ 6 h 9"/>
                  <a:gd name="T12" fmla="*/ 18 w 18"/>
                  <a:gd name="T13" fmla="*/ 9 h 9"/>
                  <a:gd name="T14" fmla="*/ 14 w 18"/>
                  <a:gd name="T15" fmla="*/ 7 h 9"/>
                  <a:gd name="T16" fmla="*/ 13 w 18"/>
                  <a:gd name="T17" fmla="*/ 7 h 9"/>
                  <a:gd name="T18" fmla="*/ 7 w 18"/>
                  <a:gd name="T19" fmla="*/ 5 h 9"/>
                  <a:gd name="T20" fmla="*/ 6 w 18"/>
                  <a:gd name="T21" fmla="*/ 6 h 9"/>
                  <a:gd name="T22" fmla="*/ 2 w 18"/>
                  <a:gd name="T23" fmla="*/ 2 h 9"/>
                  <a:gd name="T24" fmla="*/ 0 w 18"/>
                  <a:gd name="T25" fmla="*/ 0 h 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9"/>
                  <a:gd name="T41" fmla="*/ 18 w 18"/>
                  <a:gd name="T42" fmla="*/ 9 h 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9">
                    <a:moveTo>
                      <a:pt x="0" y="0"/>
                    </a:moveTo>
                    <a:lnTo>
                      <a:pt x="5" y="2"/>
                    </a:lnTo>
                    <a:lnTo>
                      <a:pt x="11" y="6"/>
                    </a:lnTo>
                    <a:lnTo>
                      <a:pt x="12" y="5"/>
                    </a:lnTo>
                    <a:lnTo>
                      <a:pt x="14" y="6"/>
                    </a:lnTo>
                    <a:lnTo>
                      <a:pt x="17" y="6"/>
                    </a:lnTo>
                    <a:lnTo>
                      <a:pt x="18" y="9"/>
                    </a:lnTo>
                    <a:lnTo>
                      <a:pt x="14" y="7"/>
                    </a:lnTo>
                    <a:lnTo>
                      <a:pt x="13" y="7"/>
                    </a:lnTo>
                    <a:lnTo>
                      <a:pt x="7" y="5"/>
                    </a:lnTo>
                    <a:lnTo>
                      <a:pt x="6" y="6"/>
                    </a:lnTo>
                    <a:lnTo>
                      <a:pt x="2" y="2"/>
                    </a:lnTo>
                    <a:lnTo>
                      <a:pt x="0" y="0"/>
                    </a:lnTo>
                    <a:close/>
                  </a:path>
                </a:pathLst>
              </a:custGeom>
              <a:solidFill>
                <a:srgbClr val="C0C0C0"/>
              </a:solidFill>
              <a:ln w="9525">
                <a:noFill/>
                <a:round/>
                <a:headEnd/>
                <a:tailEnd/>
              </a:ln>
            </p:spPr>
            <p:txBody>
              <a:bodyPr/>
              <a:lstStyle/>
              <a:p>
                <a:endParaRPr lang="en-US"/>
              </a:p>
            </p:txBody>
          </p:sp>
          <p:sp>
            <p:nvSpPr>
              <p:cNvPr id="189579" name="Freeform 250"/>
              <p:cNvSpPr>
                <a:spLocks/>
              </p:cNvSpPr>
              <p:nvPr/>
            </p:nvSpPr>
            <p:spPr bwMode="auto">
              <a:xfrm>
                <a:off x="582" y="326"/>
                <a:ext cx="12" cy="8"/>
              </a:xfrm>
              <a:custGeom>
                <a:avLst/>
                <a:gdLst>
                  <a:gd name="T0" fmla="*/ 0 w 12"/>
                  <a:gd name="T1" fmla="*/ 1 h 8"/>
                  <a:gd name="T2" fmla="*/ 0 w 12"/>
                  <a:gd name="T3" fmla="*/ 1 h 8"/>
                  <a:gd name="T4" fmla="*/ 1 w 12"/>
                  <a:gd name="T5" fmla="*/ 0 h 8"/>
                  <a:gd name="T6" fmla="*/ 3 w 12"/>
                  <a:gd name="T7" fmla="*/ 2 h 8"/>
                  <a:gd name="T8" fmla="*/ 3 w 12"/>
                  <a:gd name="T9" fmla="*/ 1 h 8"/>
                  <a:gd name="T10" fmla="*/ 6 w 12"/>
                  <a:gd name="T11" fmla="*/ 2 h 8"/>
                  <a:gd name="T12" fmla="*/ 6 w 12"/>
                  <a:gd name="T13" fmla="*/ 1 h 8"/>
                  <a:gd name="T14" fmla="*/ 7 w 12"/>
                  <a:gd name="T15" fmla="*/ 2 h 8"/>
                  <a:gd name="T16" fmla="*/ 8 w 12"/>
                  <a:gd name="T17" fmla="*/ 2 h 8"/>
                  <a:gd name="T18" fmla="*/ 9 w 12"/>
                  <a:gd name="T19" fmla="*/ 2 h 8"/>
                  <a:gd name="T20" fmla="*/ 9 w 12"/>
                  <a:gd name="T21" fmla="*/ 1 h 8"/>
                  <a:gd name="T22" fmla="*/ 11 w 12"/>
                  <a:gd name="T23" fmla="*/ 3 h 8"/>
                  <a:gd name="T24" fmla="*/ 9 w 12"/>
                  <a:gd name="T25" fmla="*/ 3 h 8"/>
                  <a:gd name="T26" fmla="*/ 12 w 12"/>
                  <a:gd name="T27" fmla="*/ 6 h 8"/>
                  <a:gd name="T28" fmla="*/ 11 w 12"/>
                  <a:gd name="T29" fmla="*/ 6 h 8"/>
                  <a:gd name="T30" fmla="*/ 11 w 12"/>
                  <a:gd name="T31" fmla="*/ 7 h 8"/>
                  <a:gd name="T32" fmla="*/ 8 w 12"/>
                  <a:gd name="T33" fmla="*/ 8 h 8"/>
                  <a:gd name="T34" fmla="*/ 6 w 12"/>
                  <a:gd name="T35" fmla="*/ 7 h 8"/>
                  <a:gd name="T36" fmla="*/ 6 w 12"/>
                  <a:gd name="T37" fmla="*/ 6 h 8"/>
                  <a:gd name="T38" fmla="*/ 5 w 12"/>
                  <a:gd name="T39" fmla="*/ 6 h 8"/>
                  <a:gd name="T40" fmla="*/ 6 w 12"/>
                  <a:gd name="T41" fmla="*/ 3 h 8"/>
                  <a:gd name="T42" fmla="*/ 3 w 12"/>
                  <a:gd name="T43" fmla="*/ 5 h 8"/>
                  <a:gd name="T44" fmla="*/ 1 w 12"/>
                  <a:gd name="T45" fmla="*/ 5 h 8"/>
                  <a:gd name="T46" fmla="*/ 2 w 12"/>
                  <a:gd name="T47" fmla="*/ 3 h 8"/>
                  <a:gd name="T48" fmla="*/ 1 w 12"/>
                  <a:gd name="T49" fmla="*/ 2 h 8"/>
                  <a:gd name="T50" fmla="*/ 1 w 12"/>
                  <a:gd name="T51" fmla="*/ 3 h 8"/>
                  <a:gd name="T52" fmla="*/ 0 w 12"/>
                  <a:gd name="T53" fmla="*/ 1 h 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
                  <a:gd name="T82" fmla="*/ 0 h 8"/>
                  <a:gd name="T83" fmla="*/ 12 w 12"/>
                  <a:gd name="T84" fmla="*/ 8 h 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 h="8">
                    <a:moveTo>
                      <a:pt x="0" y="1"/>
                    </a:moveTo>
                    <a:lnTo>
                      <a:pt x="0" y="1"/>
                    </a:lnTo>
                    <a:lnTo>
                      <a:pt x="1" y="0"/>
                    </a:lnTo>
                    <a:lnTo>
                      <a:pt x="3" y="2"/>
                    </a:lnTo>
                    <a:lnTo>
                      <a:pt x="3" y="1"/>
                    </a:lnTo>
                    <a:lnTo>
                      <a:pt x="6" y="2"/>
                    </a:lnTo>
                    <a:lnTo>
                      <a:pt x="6" y="1"/>
                    </a:lnTo>
                    <a:lnTo>
                      <a:pt x="7" y="2"/>
                    </a:lnTo>
                    <a:lnTo>
                      <a:pt x="8" y="2"/>
                    </a:lnTo>
                    <a:lnTo>
                      <a:pt x="9" y="2"/>
                    </a:lnTo>
                    <a:lnTo>
                      <a:pt x="9" y="1"/>
                    </a:lnTo>
                    <a:lnTo>
                      <a:pt x="11" y="3"/>
                    </a:lnTo>
                    <a:lnTo>
                      <a:pt x="9" y="3"/>
                    </a:lnTo>
                    <a:lnTo>
                      <a:pt x="12" y="6"/>
                    </a:lnTo>
                    <a:lnTo>
                      <a:pt x="11" y="6"/>
                    </a:lnTo>
                    <a:lnTo>
                      <a:pt x="11" y="7"/>
                    </a:lnTo>
                    <a:lnTo>
                      <a:pt x="8" y="8"/>
                    </a:lnTo>
                    <a:lnTo>
                      <a:pt x="6" y="7"/>
                    </a:lnTo>
                    <a:lnTo>
                      <a:pt x="6" y="6"/>
                    </a:lnTo>
                    <a:lnTo>
                      <a:pt x="5" y="6"/>
                    </a:lnTo>
                    <a:lnTo>
                      <a:pt x="6" y="3"/>
                    </a:lnTo>
                    <a:lnTo>
                      <a:pt x="3" y="5"/>
                    </a:lnTo>
                    <a:lnTo>
                      <a:pt x="1" y="5"/>
                    </a:lnTo>
                    <a:lnTo>
                      <a:pt x="2" y="3"/>
                    </a:lnTo>
                    <a:lnTo>
                      <a:pt x="1" y="2"/>
                    </a:lnTo>
                    <a:lnTo>
                      <a:pt x="1" y="3"/>
                    </a:lnTo>
                    <a:lnTo>
                      <a:pt x="0" y="1"/>
                    </a:lnTo>
                    <a:close/>
                  </a:path>
                </a:pathLst>
              </a:custGeom>
              <a:solidFill>
                <a:srgbClr val="402000"/>
              </a:solidFill>
              <a:ln w="9525">
                <a:noFill/>
                <a:round/>
                <a:headEnd/>
                <a:tailEnd/>
              </a:ln>
            </p:spPr>
            <p:txBody>
              <a:bodyPr/>
              <a:lstStyle/>
              <a:p>
                <a:endParaRPr lang="en-US"/>
              </a:p>
            </p:txBody>
          </p:sp>
          <p:sp>
            <p:nvSpPr>
              <p:cNvPr id="189580" name="Freeform 251"/>
              <p:cNvSpPr>
                <a:spLocks/>
              </p:cNvSpPr>
              <p:nvPr/>
            </p:nvSpPr>
            <p:spPr bwMode="auto">
              <a:xfrm>
                <a:off x="590" y="329"/>
                <a:ext cx="4" cy="3"/>
              </a:xfrm>
              <a:custGeom>
                <a:avLst/>
                <a:gdLst>
                  <a:gd name="T0" fmla="*/ 1 w 4"/>
                  <a:gd name="T1" fmla="*/ 0 h 3"/>
                  <a:gd name="T2" fmla="*/ 0 w 4"/>
                  <a:gd name="T3" fmla="*/ 2 h 3"/>
                  <a:gd name="T4" fmla="*/ 0 w 4"/>
                  <a:gd name="T5" fmla="*/ 3 h 3"/>
                  <a:gd name="T6" fmla="*/ 1 w 4"/>
                  <a:gd name="T7" fmla="*/ 3 h 3"/>
                  <a:gd name="T8" fmla="*/ 3 w 4"/>
                  <a:gd name="T9" fmla="*/ 3 h 3"/>
                  <a:gd name="T10" fmla="*/ 4 w 4"/>
                  <a:gd name="T11" fmla="*/ 3 h 3"/>
                  <a:gd name="T12" fmla="*/ 4 w 4"/>
                  <a:gd name="T13" fmla="*/ 2 h 3"/>
                  <a:gd name="T14" fmla="*/ 3 w 4"/>
                  <a:gd name="T15" fmla="*/ 0 h 3"/>
                  <a:gd name="T16" fmla="*/ 1 w 4"/>
                  <a:gd name="T17" fmla="*/ 0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1" y="0"/>
                    </a:moveTo>
                    <a:lnTo>
                      <a:pt x="0" y="2"/>
                    </a:lnTo>
                    <a:lnTo>
                      <a:pt x="0" y="3"/>
                    </a:lnTo>
                    <a:lnTo>
                      <a:pt x="1" y="3"/>
                    </a:lnTo>
                    <a:lnTo>
                      <a:pt x="3" y="3"/>
                    </a:lnTo>
                    <a:lnTo>
                      <a:pt x="4" y="3"/>
                    </a:lnTo>
                    <a:lnTo>
                      <a:pt x="4" y="2"/>
                    </a:lnTo>
                    <a:lnTo>
                      <a:pt x="3" y="0"/>
                    </a:lnTo>
                    <a:lnTo>
                      <a:pt x="1" y="0"/>
                    </a:lnTo>
                    <a:close/>
                  </a:path>
                </a:pathLst>
              </a:custGeom>
              <a:solidFill>
                <a:srgbClr val="FFFFFF"/>
              </a:solidFill>
              <a:ln w="9525">
                <a:noFill/>
                <a:round/>
                <a:headEnd/>
                <a:tailEnd/>
              </a:ln>
            </p:spPr>
            <p:txBody>
              <a:bodyPr/>
              <a:lstStyle/>
              <a:p>
                <a:endParaRPr lang="en-US"/>
              </a:p>
            </p:txBody>
          </p:sp>
          <p:sp>
            <p:nvSpPr>
              <p:cNvPr id="189581" name="Freeform 252"/>
              <p:cNvSpPr>
                <a:spLocks/>
              </p:cNvSpPr>
              <p:nvPr/>
            </p:nvSpPr>
            <p:spPr bwMode="auto">
              <a:xfrm>
                <a:off x="591" y="331"/>
                <a:ext cx="3" cy="1"/>
              </a:xfrm>
              <a:custGeom>
                <a:avLst/>
                <a:gdLst>
                  <a:gd name="T0" fmla="*/ 2 w 3"/>
                  <a:gd name="T1" fmla="*/ 0 h 1"/>
                  <a:gd name="T2" fmla="*/ 0 w 3"/>
                  <a:gd name="T3" fmla="*/ 0 h 1"/>
                  <a:gd name="T4" fmla="*/ 0 w 3"/>
                  <a:gd name="T5" fmla="*/ 1 h 1"/>
                  <a:gd name="T6" fmla="*/ 2 w 3"/>
                  <a:gd name="T7" fmla="*/ 1 h 1"/>
                  <a:gd name="T8" fmla="*/ 2 w 3"/>
                  <a:gd name="T9" fmla="*/ 1 h 1"/>
                  <a:gd name="T10" fmla="*/ 3 w 3"/>
                  <a:gd name="T11" fmla="*/ 0 h 1"/>
                  <a:gd name="T12" fmla="*/ 3 w 3"/>
                  <a:gd name="T13" fmla="*/ 0 h 1"/>
                  <a:gd name="T14" fmla="*/ 2 w 3"/>
                  <a:gd name="T15" fmla="*/ 0 h 1"/>
                  <a:gd name="T16" fmla="*/ 2 w 3"/>
                  <a:gd name="T17" fmla="*/ 0 h 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
                  <a:gd name="T28" fmla="*/ 0 h 1"/>
                  <a:gd name="T29" fmla="*/ 3 w 3"/>
                  <a:gd name="T30" fmla="*/ 1 h 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 h="1">
                    <a:moveTo>
                      <a:pt x="2" y="0"/>
                    </a:moveTo>
                    <a:lnTo>
                      <a:pt x="0" y="0"/>
                    </a:lnTo>
                    <a:lnTo>
                      <a:pt x="0" y="1"/>
                    </a:lnTo>
                    <a:lnTo>
                      <a:pt x="2" y="1"/>
                    </a:lnTo>
                    <a:lnTo>
                      <a:pt x="3" y="0"/>
                    </a:lnTo>
                    <a:lnTo>
                      <a:pt x="2" y="0"/>
                    </a:lnTo>
                    <a:close/>
                  </a:path>
                </a:pathLst>
              </a:custGeom>
              <a:solidFill>
                <a:srgbClr val="000000"/>
              </a:solidFill>
              <a:ln w="9525">
                <a:noFill/>
                <a:round/>
                <a:headEnd/>
                <a:tailEnd/>
              </a:ln>
            </p:spPr>
            <p:txBody>
              <a:bodyPr/>
              <a:lstStyle/>
              <a:p>
                <a:endParaRPr lang="en-US"/>
              </a:p>
            </p:txBody>
          </p:sp>
        </p:grpSp>
        <p:grpSp>
          <p:nvGrpSpPr>
            <p:cNvPr id="189568" name="Group 253"/>
            <p:cNvGrpSpPr>
              <a:grpSpLocks/>
            </p:cNvGrpSpPr>
            <p:nvPr/>
          </p:nvGrpSpPr>
          <p:grpSpPr bwMode="auto">
            <a:xfrm>
              <a:off x="590" y="333"/>
              <a:ext cx="19" cy="14"/>
              <a:chOff x="590" y="333"/>
              <a:chExt cx="19" cy="14"/>
            </a:xfrm>
          </p:grpSpPr>
          <p:sp>
            <p:nvSpPr>
              <p:cNvPr id="189569" name="Freeform 254"/>
              <p:cNvSpPr>
                <a:spLocks/>
              </p:cNvSpPr>
              <p:nvPr/>
            </p:nvSpPr>
            <p:spPr bwMode="auto">
              <a:xfrm>
                <a:off x="590" y="333"/>
                <a:ext cx="19" cy="14"/>
              </a:xfrm>
              <a:custGeom>
                <a:avLst/>
                <a:gdLst>
                  <a:gd name="T0" fmla="*/ 0 w 19"/>
                  <a:gd name="T1" fmla="*/ 10 h 14"/>
                  <a:gd name="T2" fmla="*/ 3 w 19"/>
                  <a:gd name="T3" fmla="*/ 10 h 14"/>
                  <a:gd name="T4" fmla="*/ 0 w 19"/>
                  <a:gd name="T5" fmla="*/ 7 h 14"/>
                  <a:gd name="T6" fmla="*/ 0 w 19"/>
                  <a:gd name="T7" fmla="*/ 5 h 14"/>
                  <a:gd name="T8" fmla="*/ 3 w 19"/>
                  <a:gd name="T9" fmla="*/ 6 h 14"/>
                  <a:gd name="T10" fmla="*/ 7 w 19"/>
                  <a:gd name="T11" fmla="*/ 7 h 14"/>
                  <a:gd name="T12" fmla="*/ 9 w 19"/>
                  <a:gd name="T13" fmla="*/ 6 h 14"/>
                  <a:gd name="T14" fmla="*/ 7 w 19"/>
                  <a:gd name="T15" fmla="*/ 4 h 14"/>
                  <a:gd name="T16" fmla="*/ 7 w 19"/>
                  <a:gd name="T17" fmla="*/ 2 h 14"/>
                  <a:gd name="T18" fmla="*/ 9 w 19"/>
                  <a:gd name="T19" fmla="*/ 1 h 14"/>
                  <a:gd name="T20" fmla="*/ 10 w 19"/>
                  <a:gd name="T21" fmla="*/ 0 h 14"/>
                  <a:gd name="T22" fmla="*/ 11 w 19"/>
                  <a:gd name="T23" fmla="*/ 0 h 14"/>
                  <a:gd name="T24" fmla="*/ 13 w 19"/>
                  <a:gd name="T25" fmla="*/ 2 h 14"/>
                  <a:gd name="T26" fmla="*/ 16 w 19"/>
                  <a:gd name="T27" fmla="*/ 6 h 14"/>
                  <a:gd name="T28" fmla="*/ 18 w 19"/>
                  <a:gd name="T29" fmla="*/ 7 h 14"/>
                  <a:gd name="T30" fmla="*/ 19 w 19"/>
                  <a:gd name="T31" fmla="*/ 10 h 14"/>
                  <a:gd name="T32" fmla="*/ 18 w 19"/>
                  <a:gd name="T33" fmla="*/ 12 h 14"/>
                  <a:gd name="T34" fmla="*/ 15 w 19"/>
                  <a:gd name="T35" fmla="*/ 14 h 14"/>
                  <a:gd name="T36" fmla="*/ 16 w 19"/>
                  <a:gd name="T37" fmla="*/ 12 h 14"/>
                  <a:gd name="T38" fmla="*/ 15 w 19"/>
                  <a:gd name="T39" fmla="*/ 12 h 14"/>
                  <a:gd name="T40" fmla="*/ 12 w 19"/>
                  <a:gd name="T41" fmla="*/ 12 h 14"/>
                  <a:gd name="T42" fmla="*/ 11 w 19"/>
                  <a:gd name="T43" fmla="*/ 11 h 14"/>
                  <a:gd name="T44" fmla="*/ 6 w 19"/>
                  <a:gd name="T45" fmla="*/ 10 h 14"/>
                  <a:gd name="T46" fmla="*/ 12 w 19"/>
                  <a:gd name="T47" fmla="*/ 13 h 14"/>
                  <a:gd name="T48" fmla="*/ 13 w 19"/>
                  <a:gd name="T49" fmla="*/ 14 h 14"/>
                  <a:gd name="T50" fmla="*/ 11 w 19"/>
                  <a:gd name="T51" fmla="*/ 14 h 14"/>
                  <a:gd name="T52" fmla="*/ 9 w 19"/>
                  <a:gd name="T53" fmla="*/ 14 h 14"/>
                  <a:gd name="T54" fmla="*/ 5 w 19"/>
                  <a:gd name="T55" fmla="*/ 12 h 14"/>
                  <a:gd name="T56" fmla="*/ 0 w 19"/>
                  <a:gd name="T57" fmla="*/ 10 h 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
                  <a:gd name="T88" fmla="*/ 0 h 14"/>
                  <a:gd name="T89" fmla="*/ 19 w 19"/>
                  <a:gd name="T90" fmla="*/ 14 h 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 h="14">
                    <a:moveTo>
                      <a:pt x="0" y="10"/>
                    </a:moveTo>
                    <a:lnTo>
                      <a:pt x="3" y="10"/>
                    </a:lnTo>
                    <a:lnTo>
                      <a:pt x="0" y="7"/>
                    </a:lnTo>
                    <a:lnTo>
                      <a:pt x="0" y="5"/>
                    </a:lnTo>
                    <a:lnTo>
                      <a:pt x="3" y="6"/>
                    </a:lnTo>
                    <a:lnTo>
                      <a:pt x="7" y="7"/>
                    </a:lnTo>
                    <a:lnTo>
                      <a:pt x="9" y="6"/>
                    </a:lnTo>
                    <a:lnTo>
                      <a:pt x="7" y="4"/>
                    </a:lnTo>
                    <a:lnTo>
                      <a:pt x="7" y="2"/>
                    </a:lnTo>
                    <a:lnTo>
                      <a:pt x="9" y="1"/>
                    </a:lnTo>
                    <a:lnTo>
                      <a:pt x="10" y="0"/>
                    </a:lnTo>
                    <a:lnTo>
                      <a:pt x="11" y="0"/>
                    </a:lnTo>
                    <a:lnTo>
                      <a:pt x="13" y="2"/>
                    </a:lnTo>
                    <a:lnTo>
                      <a:pt x="16" y="6"/>
                    </a:lnTo>
                    <a:lnTo>
                      <a:pt x="18" y="7"/>
                    </a:lnTo>
                    <a:lnTo>
                      <a:pt x="19" y="10"/>
                    </a:lnTo>
                    <a:lnTo>
                      <a:pt x="18" y="12"/>
                    </a:lnTo>
                    <a:lnTo>
                      <a:pt x="15" y="14"/>
                    </a:lnTo>
                    <a:lnTo>
                      <a:pt x="16" y="12"/>
                    </a:lnTo>
                    <a:lnTo>
                      <a:pt x="15" y="12"/>
                    </a:lnTo>
                    <a:lnTo>
                      <a:pt x="12" y="12"/>
                    </a:lnTo>
                    <a:lnTo>
                      <a:pt x="11" y="11"/>
                    </a:lnTo>
                    <a:lnTo>
                      <a:pt x="6" y="10"/>
                    </a:lnTo>
                    <a:lnTo>
                      <a:pt x="12" y="13"/>
                    </a:lnTo>
                    <a:lnTo>
                      <a:pt x="13" y="14"/>
                    </a:lnTo>
                    <a:lnTo>
                      <a:pt x="11" y="14"/>
                    </a:lnTo>
                    <a:lnTo>
                      <a:pt x="9" y="14"/>
                    </a:lnTo>
                    <a:lnTo>
                      <a:pt x="5" y="12"/>
                    </a:lnTo>
                    <a:lnTo>
                      <a:pt x="0" y="10"/>
                    </a:lnTo>
                    <a:close/>
                  </a:path>
                </a:pathLst>
              </a:custGeom>
              <a:solidFill>
                <a:srgbClr val="C04000"/>
              </a:solidFill>
              <a:ln w="9525">
                <a:noFill/>
                <a:round/>
                <a:headEnd/>
                <a:tailEnd/>
              </a:ln>
            </p:spPr>
            <p:txBody>
              <a:bodyPr/>
              <a:lstStyle/>
              <a:p>
                <a:endParaRPr lang="en-US"/>
              </a:p>
            </p:txBody>
          </p:sp>
          <p:sp>
            <p:nvSpPr>
              <p:cNvPr id="189570" name="Freeform 255"/>
              <p:cNvSpPr>
                <a:spLocks/>
              </p:cNvSpPr>
              <p:nvPr/>
            </p:nvSpPr>
            <p:spPr bwMode="auto">
              <a:xfrm>
                <a:off x="591" y="340"/>
                <a:ext cx="11" cy="6"/>
              </a:xfrm>
              <a:custGeom>
                <a:avLst/>
                <a:gdLst>
                  <a:gd name="T0" fmla="*/ 0 w 11"/>
                  <a:gd name="T1" fmla="*/ 0 h 6"/>
                  <a:gd name="T2" fmla="*/ 0 w 11"/>
                  <a:gd name="T3" fmla="*/ 1 h 6"/>
                  <a:gd name="T4" fmla="*/ 2 w 11"/>
                  <a:gd name="T5" fmla="*/ 3 h 6"/>
                  <a:gd name="T6" fmla="*/ 3 w 11"/>
                  <a:gd name="T7" fmla="*/ 4 h 6"/>
                  <a:gd name="T8" fmla="*/ 4 w 11"/>
                  <a:gd name="T9" fmla="*/ 4 h 6"/>
                  <a:gd name="T10" fmla="*/ 6 w 11"/>
                  <a:gd name="T11" fmla="*/ 5 h 6"/>
                  <a:gd name="T12" fmla="*/ 9 w 11"/>
                  <a:gd name="T13" fmla="*/ 6 h 6"/>
                  <a:gd name="T14" fmla="*/ 11 w 11"/>
                  <a:gd name="T15" fmla="*/ 6 h 6"/>
                  <a:gd name="T16" fmla="*/ 9 w 11"/>
                  <a:gd name="T17" fmla="*/ 5 h 6"/>
                  <a:gd name="T18" fmla="*/ 6 w 11"/>
                  <a:gd name="T19" fmla="*/ 4 h 6"/>
                  <a:gd name="T20" fmla="*/ 4 w 11"/>
                  <a:gd name="T21" fmla="*/ 1 h 6"/>
                  <a:gd name="T22" fmla="*/ 0 w 11"/>
                  <a:gd name="T23" fmla="*/ 0 h 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
                  <a:gd name="T37" fmla="*/ 0 h 6"/>
                  <a:gd name="T38" fmla="*/ 11 w 11"/>
                  <a:gd name="T39" fmla="*/ 6 h 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 h="6">
                    <a:moveTo>
                      <a:pt x="0" y="0"/>
                    </a:moveTo>
                    <a:lnTo>
                      <a:pt x="0" y="1"/>
                    </a:lnTo>
                    <a:lnTo>
                      <a:pt x="2" y="3"/>
                    </a:lnTo>
                    <a:lnTo>
                      <a:pt x="3" y="4"/>
                    </a:lnTo>
                    <a:lnTo>
                      <a:pt x="4" y="4"/>
                    </a:lnTo>
                    <a:lnTo>
                      <a:pt x="6" y="5"/>
                    </a:lnTo>
                    <a:lnTo>
                      <a:pt x="9" y="6"/>
                    </a:lnTo>
                    <a:lnTo>
                      <a:pt x="11" y="6"/>
                    </a:lnTo>
                    <a:lnTo>
                      <a:pt x="9" y="5"/>
                    </a:lnTo>
                    <a:lnTo>
                      <a:pt x="6" y="4"/>
                    </a:lnTo>
                    <a:lnTo>
                      <a:pt x="4" y="1"/>
                    </a:lnTo>
                    <a:lnTo>
                      <a:pt x="0" y="0"/>
                    </a:lnTo>
                    <a:close/>
                  </a:path>
                </a:pathLst>
              </a:custGeom>
              <a:solidFill>
                <a:srgbClr val="FF0000"/>
              </a:solidFill>
              <a:ln w="9525">
                <a:noFill/>
                <a:round/>
                <a:headEnd/>
                <a:tailEnd/>
              </a:ln>
            </p:spPr>
            <p:txBody>
              <a:bodyPr/>
              <a:lstStyle/>
              <a:p>
                <a:endParaRPr lang="en-US"/>
              </a:p>
            </p:txBody>
          </p:sp>
        </p:grpSp>
      </p:grpSp>
      <p:sp>
        <p:nvSpPr>
          <p:cNvPr id="189486" name="Rectangle 256"/>
          <p:cNvSpPr>
            <a:spLocks noChangeArrowheads="1"/>
          </p:cNvSpPr>
          <p:nvPr/>
        </p:nvSpPr>
        <p:spPr bwMode="auto">
          <a:xfrm>
            <a:off x="0" y="4572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87" name="Rectangle 257"/>
          <p:cNvSpPr>
            <a:spLocks noChangeArrowheads="1"/>
          </p:cNvSpPr>
          <p:nvPr/>
        </p:nvSpPr>
        <p:spPr bwMode="auto">
          <a:xfrm>
            <a:off x="1143000" y="4572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PARTLY</a:t>
            </a:r>
          </a:p>
          <a:p>
            <a:pPr algn="ctr"/>
            <a:r>
              <a:rPr lang="en-US"/>
              <a:t>SUNNY</a:t>
            </a:r>
          </a:p>
        </p:txBody>
      </p:sp>
      <p:sp>
        <p:nvSpPr>
          <p:cNvPr id="189488" name="Rectangle 258"/>
          <p:cNvSpPr>
            <a:spLocks noChangeArrowheads="1"/>
          </p:cNvSpPr>
          <p:nvPr/>
        </p:nvSpPr>
        <p:spPr bwMode="auto">
          <a:xfrm>
            <a:off x="0" y="12954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89" name="Rectangle 259"/>
          <p:cNvSpPr>
            <a:spLocks noChangeArrowheads="1"/>
          </p:cNvSpPr>
          <p:nvPr/>
        </p:nvSpPr>
        <p:spPr bwMode="auto">
          <a:xfrm>
            <a:off x="1143000" y="12954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RAIN</a:t>
            </a:r>
          </a:p>
        </p:txBody>
      </p:sp>
      <p:sp>
        <p:nvSpPr>
          <p:cNvPr id="189490" name="Rectangle 260"/>
          <p:cNvSpPr>
            <a:spLocks noChangeArrowheads="1"/>
          </p:cNvSpPr>
          <p:nvPr/>
        </p:nvSpPr>
        <p:spPr bwMode="auto">
          <a:xfrm>
            <a:off x="0" y="21336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91" name="Rectangle 261"/>
          <p:cNvSpPr>
            <a:spLocks noChangeArrowheads="1"/>
          </p:cNvSpPr>
          <p:nvPr/>
        </p:nvSpPr>
        <p:spPr bwMode="auto">
          <a:xfrm>
            <a:off x="1143000" y="21336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CLOUDY</a:t>
            </a:r>
          </a:p>
        </p:txBody>
      </p:sp>
      <p:sp>
        <p:nvSpPr>
          <p:cNvPr id="189492" name="Rectangle 262"/>
          <p:cNvSpPr>
            <a:spLocks noChangeArrowheads="1"/>
          </p:cNvSpPr>
          <p:nvPr/>
        </p:nvSpPr>
        <p:spPr bwMode="auto">
          <a:xfrm>
            <a:off x="0" y="29718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93" name="Rectangle 263"/>
          <p:cNvSpPr>
            <a:spLocks noChangeArrowheads="1"/>
          </p:cNvSpPr>
          <p:nvPr/>
        </p:nvSpPr>
        <p:spPr bwMode="auto">
          <a:xfrm>
            <a:off x="1143000" y="29718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THUNDER</a:t>
            </a:r>
          </a:p>
          <a:p>
            <a:pPr algn="ctr"/>
            <a:r>
              <a:rPr lang="en-US"/>
              <a:t>STORMS</a:t>
            </a:r>
          </a:p>
        </p:txBody>
      </p:sp>
      <p:sp>
        <p:nvSpPr>
          <p:cNvPr id="189494" name="Rectangle 264"/>
          <p:cNvSpPr>
            <a:spLocks noChangeArrowheads="1"/>
          </p:cNvSpPr>
          <p:nvPr/>
        </p:nvSpPr>
        <p:spPr bwMode="auto">
          <a:xfrm>
            <a:off x="0" y="38100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95" name="Rectangle 265"/>
          <p:cNvSpPr>
            <a:spLocks noChangeArrowheads="1"/>
          </p:cNvSpPr>
          <p:nvPr/>
        </p:nvSpPr>
        <p:spPr bwMode="auto">
          <a:xfrm>
            <a:off x="1143000" y="38100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PARTLY</a:t>
            </a:r>
          </a:p>
          <a:p>
            <a:pPr algn="ctr"/>
            <a:r>
              <a:rPr lang="en-US"/>
              <a:t>CLOUDY</a:t>
            </a:r>
          </a:p>
        </p:txBody>
      </p:sp>
      <p:sp>
        <p:nvSpPr>
          <p:cNvPr id="189496" name="Rectangle 266"/>
          <p:cNvSpPr>
            <a:spLocks noChangeArrowheads="1"/>
          </p:cNvSpPr>
          <p:nvPr/>
        </p:nvSpPr>
        <p:spPr bwMode="auto">
          <a:xfrm>
            <a:off x="0" y="46482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97" name="Rectangle 267"/>
          <p:cNvSpPr>
            <a:spLocks noChangeArrowheads="1"/>
          </p:cNvSpPr>
          <p:nvPr/>
        </p:nvSpPr>
        <p:spPr bwMode="auto">
          <a:xfrm>
            <a:off x="1143000" y="46482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FOG</a:t>
            </a:r>
          </a:p>
        </p:txBody>
      </p:sp>
      <p:sp>
        <p:nvSpPr>
          <p:cNvPr id="189498" name="Rectangle 268"/>
          <p:cNvSpPr>
            <a:spLocks noChangeArrowheads="1"/>
          </p:cNvSpPr>
          <p:nvPr/>
        </p:nvSpPr>
        <p:spPr bwMode="auto">
          <a:xfrm>
            <a:off x="0" y="54864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499" name="Rectangle 269"/>
          <p:cNvSpPr>
            <a:spLocks noChangeArrowheads="1"/>
          </p:cNvSpPr>
          <p:nvPr/>
        </p:nvSpPr>
        <p:spPr bwMode="auto">
          <a:xfrm>
            <a:off x="1143000" y="54864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HAZE</a:t>
            </a:r>
          </a:p>
        </p:txBody>
      </p:sp>
      <p:sp>
        <p:nvSpPr>
          <p:cNvPr id="189500" name="Rectangle 270"/>
          <p:cNvSpPr>
            <a:spLocks noChangeArrowheads="1"/>
          </p:cNvSpPr>
          <p:nvPr/>
        </p:nvSpPr>
        <p:spPr bwMode="auto">
          <a:xfrm>
            <a:off x="2286000" y="12954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501" name="Rectangle 271"/>
          <p:cNvSpPr>
            <a:spLocks noChangeArrowheads="1"/>
          </p:cNvSpPr>
          <p:nvPr/>
        </p:nvSpPr>
        <p:spPr bwMode="auto">
          <a:xfrm>
            <a:off x="3429000" y="1295400"/>
            <a:ext cx="1143000" cy="838200"/>
          </a:xfrm>
          <a:prstGeom prst="rect">
            <a:avLst/>
          </a:prstGeom>
          <a:solidFill>
            <a:schemeClr val="accent1"/>
          </a:solidFill>
          <a:ln w="38100">
            <a:solidFill>
              <a:schemeClr val="tx1"/>
            </a:solidFill>
            <a:miter lim="800000"/>
            <a:headEnd/>
            <a:tailEnd/>
          </a:ln>
        </p:spPr>
        <p:txBody>
          <a:bodyPr wrap="none" anchor="ctr"/>
          <a:lstStyle/>
          <a:p>
            <a:pPr algn="ctr"/>
            <a:endParaRPr lang="en-US"/>
          </a:p>
        </p:txBody>
      </p:sp>
      <p:pic>
        <p:nvPicPr>
          <p:cNvPr id="189502" name="Picture 1528" descr="npo000104"/>
          <p:cNvPicPr>
            <a:picLocks noChangeArrowheads="1"/>
          </p:cNvPicPr>
          <p:nvPr/>
        </p:nvPicPr>
        <p:blipFill>
          <a:blip r:embed="rId2" cstate="print"/>
          <a:srcRect/>
          <a:stretch>
            <a:fillRect/>
          </a:stretch>
        </p:blipFill>
        <p:spPr bwMode="auto">
          <a:xfrm>
            <a:off x="228600" y="3124200"/>
            <a:ext cx="685800" cy="533400"/>
          </a:xfrm>
          <a:prstGeom prst="rect">
            <a:avLst/>
          </a:prstGeom>
          <a:noFill/>
          <a:ln w="9525" algn="ctr">
            <a:noFill/>
            <a:miter lim="800000"/>
            <a:headEnd/>
            <a:tailEnd/>
          </a:ln>
        </p:spPr>
      </p:pic>
      <p:pic>
        <p:nvPicPr>
          <p:cNvPr id="189503" name="Picture 1529" descr="npo000106"/>
          <p:cNvPicPr>
            <a:picLocks noChangeArrowheads="1"/>
          </p:cNvPicPr>
          <p:nvPr/>
        </p:nvPicPr>
        <p:blipFill>
          <a:blip r:embed="rId3" cstate="print"/>
          <a:srcRect/>
          <a:stretch>
            <a:fillRect/>
          </a:stretch>
        </p:blipFill>
        <p:spPr bwMode="auto">
          <a:xfrm>
            <a:off x="228600" y="1371600"/>
            <a:ext cx="685800" cy="665163"/>
          </a:xfrm>
          <a:prstGeom prst="rect">
            <a:avLst/>
          </a:prstGeom>
          <a:noFill/>
          <a:ln w="9525" algn="ctr">
            <a:noFill/>
            <a:miter lim="800000"/>
            <a:headEnd/>
            <a:tailEnd/>
          </a:ln>
        </p:spPr>
      </p:pic>
      <p:grpSp>
        <p:nvGrpSpPr>
          <p:cNvPr id="189504" name="Group 1530"/>
          <p:cNvGrpSpPr>
            <a:grpSpLocks/>
          </p:cNvGrpSpPr>
          <p:nvPr/>
        </p:nvGrpSpPr>
        <p:grpSpPr bwMode="auto">
          <a:xfrm>
            <a:off x="152400" y="2209800"/>
            <a:ext cx="762000" cy="685800"/>
            <a:chOff x="96" y="1392"/>
            <a:chExt cx="480" cy="432"/>
          </a:xfrm>
        </p:grpSpPr>
        <p:sp>
          <p:nvSpPr>
            <p:cNvPr id="189563" name="Freeform 275"/>
            <p:cNvSpPr>
              <a:spLocks/>
            </p:cNvSpPr>
            <p:nvPr/>
          </p:nvSpPr>
          <p:spPr bwMode="auto">
            <a:xfrm>
              <a:off x="123" y="1471"/>
              <a:ext cx="427" cy="253"/>
            </a:xfrm>
            <a:custGeom>
              <a:avLst/>
              <a:gdLst>
                <a:gd name="T0" fmla="*/ 150 w 336"/>
                <a:gd name="T1" fmla="*/ 3 h 210"/>
                <a:gd name="T2" fmla="*/ 128 w 336"/>
                <a:gd name="T3" fmla="*/ 15 h 210"/>
                <a:gd name="T4" fmla="*/ 101 w 336"/>
                <a:gd name="T5" fmla="*/ 23 h 210"/>
                <a:gd name="T6" fmla="*/ 80 w 336"/>
                <a:gd name="T7" fmla="*/ 32 h 210"/>
                <a:gd name="T8" fmla="*/ 65 w 336"/>
                <a:gd name="T9" fmla="*/ 51 h 210"/>
                <a:gd name="T10" fmla="*/ 74 w 336"/>
                <a:gd name="T11" fmla="*/ 75 h 210"/>
                <a:gd name="T12" fmla="*/ 66 w 336"/>
                <a:gd name="T13" fmla="*/ 92 h 210"/>
                <a:gd name="T14" fmla="*/ 24 w 336"/>
                <a:gd name="T15" fmla="*/ 93 h 210"/>
                <a:gd name="T16" fmla="*/ 3 w 336"/>
                <a:gd name="T17" fmla="*/ 113 h 210"/>
                <a:gd name="T18" fmla="*/ 6 w 336"/>
                <a:gd name="T19" fmla="*/ 129 h 210"/>
                <a:gd name="T20" fmla="*/ 21 w 336"/>
                <a:gd name="T21" fmla="*/ 150 h 210"/>
                <a:gd name="T22" fmla="*/ 32 w 336"/>
                <a:gd name="T23" fmla="*/ 171 h 210"/>
                <a:gd name="T24" fmla="*/ 27 w 336"/>
                <a:gd name="T25" fmla="*/ 192 h 210"/>
                <a:gd name="T26" fmla="*/ 50 w 336"/>
                <a:gd name="T27" fmla="*/ 203 h 210"/>
                <a:gd name="T28" fmla="*/ 87 w 336"/>
                <a:gd name="T29" fmla="*/ 206 h 210"/>
                <a:gd name="T30" fmla="*/ 195 w 336"/>
                <a:gd name="T31" fmla="*/ 210 h 210"/>
                <a:gd name="T32" fmla="*/ 294 w 336"/>
                <a:gd name="T33" fmla="*/ 203 h 210"/>
                <a:gd name="T34" fmla="*/ 326 w 336"/>
                <a:gd name="T35" fmla="*/ 197 h 210"/>
                <a:gd name="T36" fmla="*/ 332 w 336"/>
                <a:gd name="T37" fmla="*/ 156 h 210"/>
                <a:gd name="T38" fmla="*/ 302 w 336"/>
                <a:gd name="T39" fmla="*/ 137 h 210"/>
                <a:gd name="T40" fmla="*/ 285 w 336"/>
                <a:gd name="T41" fmla="*/ 137 h 210"/>
                <a:gd name="T42" fmla="*/ 254 w 336"/>
                <a:gd name="T43" fmla="*/ 122 h 210"/>
                <a:gd name="T44" fmla="*/ 233 w 336"/>
                <a:gd name="T45" fmla="*/ 113 h 210"/>
                <a:gd name="T46" fmla="*/ 246 w 336"/>
                <a:gd name="T47" fmla="*/ 87 h 210"/>
                <a:gd name="T48" fmla="*/ 248 w 336"/>
                <a:gd name="T49" fmla="*/ 63 h 210"/>
                <a:gd name="T50" fmla="*/ 225 w 336"/>
                <a:gd name="T51" fmla="*/ 53 h 210"/>
                <a:gd name="T52" fmla="*/ 210 w 336"/>
                <a:gd name="T53" fmla="*/ 60 h 210"/>
                <a:gd name="T54" fmla="*/ 189 w 336"/>
                <a:gd name="T55" fmla="*/ 38 h 210"/>
                <a:gd name="T56" fmla="*/ 177 w 336"/>
                <a:gd name="T57" fmla="*/ 18 h 210"/>
                <a:gd name="T58" fmla="*/ 162 w 336"/>
                <a:gd name="T59" fmla="*/ 2 h 210"/>
                <a:gd name="T60" fmla="*/ 150 w 336"/>
                <a:gd name="T61" fmla="*/ 3 h 21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36"/>
                <a:gd name="T94" fmla="*/ 0 h 210"/>
                <a:gd name="T95" fmla="*/ 336 w 336"/>
                <a:gd name="T96" fmla="*/ 210 h 21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36" h="210">
                  <a:moveTo>
                    <a:pt x="150" y="3"/>
                  </a:moveTo>
                  <a:cubicBezTo>
                    <a:pt x="144" y="5"/>
                    <a:pt x="136" y="12"/>
                    <a:pt x="128" y="15"/>
                  </a:cubicBezTo>
                  <a:cubicBezTo>
                    <a:pt x="120" y="18"/>
                    <a:pt x="109" y="20"/>
                    <a:pt x="101" y="23"/>
                  </a:cubicBezTo>
                  <a:cubicBezTo>
                    <a:pt x="93" y="26"/>
                    <a:pt x="86" y="27"/>
                    <a:pt x="80" y="32"/>
                  </a:cubicBezTo>
                  <a:cubicBezTo>
                    <a:pt x="74" y="37"/>
                    <a:pt x="66" y="44"/>
                    <a:pt x="65" y="51"/>
                  </a:cubicBezTo>
                  <a:cubicBezTo>
                    <a:pt x="64" y="58"/>
                    <a:pt x="74" y="68"/>
                    <a:pt x="74" y="75"/>
                  </a:cubicBezTo>
                  <a:cubicBezTo>
                    <a:pt x="74" y="82"/>
                    <a:pt x="74" y="89"/>
                    <a:pt x="66" y="92"/>
                  </a:cubicBezTo>
                  <a:cubicBezTo>
                    <a:pt x="58" y="95"/>
                    <a:pt x="34" y="90"/>
                    <a:pt x="24" y="93"/>
                  </a:cubicBezTo>
                  <a:cubicBezTo>
                    <a:pt x="14" y="96"/>
                    <a:pt x="6" y="107"/>
                    <a:pt x="3" y="113"/>
                  </a:cubicBezTo>
                  <a:cubicBezTo>
                    <a:pt x="0" y="119"/>
                    <a:pt x="3" y="123"/>
                    <a:pt x="6" y="129"/>
                  </a:cubicBezTo>
                  <a:cubicBezTo>
                    <a:pt x="9" y="135"/>
                    <a:pt x="17" y="143"/>
                    <a:pt x="21" y="150"/>
                  </a:cubicBezTo>
                  <a:cubicBezTo>
                    <a:pt x="25" y="157"/>
                    <a:pt x="31" y="164"/>
                    <a:pt x="32" y="171"/>
                  </a:cubicBezTo>
                  <a:cubicBezTo>
                    <a:pt x="33" y="178"/>
                    <a:pt x="24" y="187"/>
                    <a:pt x="27" y="192"/>
                  </a:cubicBezTo>
                  <a:cubicBezTo>
                    <a:pt x="30" y="197"/>
                    <a:pt x="40" y="201"/>
                    <a:pt x="50" y="203"/>
                  </a:cubicBezTo>
                  <a:cubicBezTo>
                    <a:pt x="60" y="205"/>
                    <a:pt x="63" y="205"/>
                    <a:pt x="87" y="206"/>
                  </a:cubicBezTo>
                  <a:cubicBezTo>
                    <a:pt x="111" y="207"/>
                    <a:pt x="161" y="210"/>
                    <a:pt x="195" y="210"/>
                  </a:cubicBezTo>
                  <a:cubicBezTo>
                    <a:pt x="229" y="210"/>
                    <a:pt x="272" y="205"/>
                    <a:pt x="294" y="203"/>
                  </a:cubicBezTo>
                  <a:cubicBezTo>
                    <a:pt x="316" y="201"/>
                    <a:pt x="320" y="205"/>
                    <a:pt x="326" y="197"/>
                  </a:cubicBezTo>
                  <a:cubicBezTo>
                    <a:pt x="332" y="189"/>
                    <a:pt x="336" y="166"/>
                    <a:pt x="332" y="156"/>
                  </a:cubicBezTo>
                  <a:cubicBezTo>
                    <a:pt x="328" y="146"/>
                    <a:pt x="310" y="140"/>
                    <a:pt x="302" y="137"/>
                  </a:cubicBezTo>
                  <a:cubicBezTo>
                    <a:pt x="294" y="134"/>
                    <a:pt x="293" y="139"/>
                    <a:pt x="285" y="137"/>
                  </a:cubicBezTo>
                  <a:cubicBezTo>
                    <a:pt x="277" y="135"/>
                    <a:pt x="263" y="126"/>
                    <a:pt x="254" y="122"/>
                  </a:cubicBezTo>
                  <a:cubicBezTo>
                    <a:pt x="245" y="118"/>
                    <a:pt x="234" y="119"/>
                    <a:pt x="233" y="113"/>
                  </a:cubicBezTo>
                  <a:cubicBezTo>
                    <a:pt x="232" y="107"/>
                    <a:pt x="243" y="95"/>
                    <a:pt x="246" y="87"/>
                  </a:cubicBezTo>
                  <a:cubicBezTo>
                    <a:pt x="249" y="79"/>
                    <a:pt x="251" y="69"/>
                    <a:pt x="248" y="63"/>
                  </a:cubicBezTo>
                  <a:cubicBezTo>
                    <a:pt x="245" y="57"/>
                    <a:pt x="231" y="53"/>
                    <a:pt x="225" y="53"/>
                  </a:cubicBezTo>
                  <a:cubicBezTo>
                    <a:pt x="219" y="53"/>
                    <a:pt x="216" y="62"/>
                    <a:pt x="210" y="60"/>
                  </a:cubicBezTo>
                  <a:cubicBezTo>
                    <a:pt x="204" y="58"/>
                    <a:pt x="194" y="45"/>
                    <a:pt x="189" y="38"/>
                  </a:cubicBezTo>
                  <a:cubicBezTo>
                    <a:pt x="184" y="31"/>
                    <a:pt x="181" y="24"/>
                    <a:pt x="177" y="18"/>
                  </a:cubicBezTo>
                  <a:cubicBezTo>
                    <a:pt x="173" y="12"/>
                    <a:pt x="167" y="4"/>
                    <a:pt x="162" y="2"/>
                  </a:cubicBezTo>
                  <a:cubicBezTo>
                    <a:pt x="157" y="0"/>
                    <a:pt x="156" y="1"/>
                    <a:pt x="150" y="3"/>
                  </a:cubicBezTo>
                  <a:close/>
                </a:path>
              </a:pathLst>
            </a:custGeom>
            <a:solidFill>
              <a:schemeClr val="bg1"/>
            </a:solidFill>
            <a:ln w="9525">
              <a:noFill/>
              <a:round/>
              <a:headEnd/>
              <a:tailEnd/>
            </a:ln>
          </p:spPr>
          <p:txBody>
            <a:bodyPr wrap="none" anchor="ctr"/>
            <a:lstStyle/>
            <a:p>
              <a:endParaRPr lang="en-US"/>
            </a:p>
          </p:txBody>
        </p:sp>
        <p:pic>
          <p:nvPicPr>
            <p:cNvPr id="189564" name="Picture 1532" descr="npo000108"/>
            <p:cNvPicPr>
              <a:picLocks noChangeArrowheads="1"/>
            </p:cNvPicPr>
            <p:nvPr/>
          </p:nvPicPr>
          <p:blipFill>
            <a:blip r:embed="rId4" cstate="print"/>
            <a:srcRect/>
            <a:stretch>
              <a:fillRect/>
            </a:stretch>
          </p:blipFill>
          <p:spPr bwMode="auto">
            <a:xfrm>
              <a:off x="96" y="1392"/>
              <a:ext cx="480" cy="432"/>
            </a:xfrm>
            <a:prstGeom prst="rect">
              <a:avLst/>
            </a:prstGeom>
            <a:noFill/>
            <a:ln w="9525" algn="ctr">
              <a:noFill/>
              <a:miter lim="800000"/>
              <a:headEnd/>
              <a:tailEnd/>
            </a:ln>
          </p:spPr>
        </p:pic>
      </p:grpSp>
      <p:pic>
        <p:nvPicPr>
          <p:cNvPr id="189505" name="Picture 1533" descr="npo000109"/>
          <p:cNvPicPr>
            <a:picLocks noChangeAspect="1" noChangeArrowheads="1"/>
          </p:cNvPicPr>
          <p:nvPr/>
        </p:nvPicPr>
        <p:blipFill>
          <a:blip r:embed="rId5" cstate="print"/>
          <a:srcRect/>
          <a:stretch>
            <a:fillRect/>
          </a:stretch>
        </p:blipFill>
        <p:spPr bwMode="auto">
          <a:xfrm>
            <a:off x="228600" y="571500"/>
            <a:ext cx="673100" cy="628650"/>
          </a:xfrm>
          <a:prstGeom prst="rect">
            <a:avLst/>
          </a:prstGeom>
          <a:noFill/>
          <a:ln w="9525" algn="ctr">
            <a:noFill/>
            <a:miter lim="800000"/>
            <a:headEnd/>
            <a:tailEnd/>
          </a:ln>
        </p:spPr>
      </p:pic>
      <p:grpSp>
        <p:nvGrpSpPr>
          <p:cNvPr id="189506" name="Group 1534"/>
          <p:cNvGrpSpPr>
            <a:grpSpLocks/>
          </p:cNvGrpSpPr>
          <p:nvPr/>
        </p:nvGrpSpPr>
        <p:grpSpPr bwMode="auto">
          <a:xfrm>
            <a:off x="152400" y="5718175"/>
            <a:ext cx="835025" cy="454025"/>
            <a:chOff x="96" y="3602"/>
            <a:chExt cx="526" cy="286"/>
          </a:xfrm>
        </p:grpSpPr>
        <p:pic>
          <p:nvPicPr>
            <p:cNvPr id="189561" name="Picture 1535" descr="npo00010b"/>
            <p:cNvPicPr>
              <a:picLocks noChangeArrowheads="1"/>
            </p:cNvPicPr>
            <p:nvPr/>
          </p:nvPicPr>
          <p:blipFill>
            <a:blip r:embed="rId6" cstate="print"/>
            <a:srcRect/>
            <a:stretch>
              <a:fillRect/>
            </a:stretch>
          </p:blipFill>
          <p:spPr bwMode="auto">
            <a:xfrm>
              <a:off x="96" y="3602"/>
              <a:ext cx="526" cy="286"/>
            </a:xfrm>
            <a:prstGeom prst="rect">
              <a:avLst/>
            </a:prstGeom>
            <a:noFill/>
            <a:ln w="9525" algn="ctr">
              <a:noFill/>
              <a:miter lim="800000"/>
              <a:headEnd/>
              <a:tailEnd/>
            </a:ln>
          </p:spPr>
        </p:pic>
        <p:sp>
          <p:nvSpPr>
            <p:cNvPr id="189562" name="Text Box 280"/>
            <p:cNvSpPr txBox="1">
              <a:spLocks noChangeArrowheads="1"/>
            </p:cNvSpPr>
            <p:nvPr/>
          </p:nvSpPr>
          <p:spPr bwMode="auto">
            <a:xfrm>
              <a:off x="117" y="3635"/>
              <a:ext cx="434" cy="184"/>
            </a:xfrm>
            <a:prstGeom prst="rect">
              <a:avLst/>
            </a:prstGeom>
            <a:noFill/>
            <a:ln w="9525">
              <a:noFill/>
              <a:miter lim="800000"/>
              <a:headEnd/>
              <a:tailEnd/>
            </a:ln>
          </p:spPr>
          <p:txBody>
            <a:bodyPr wrap="none">
              <a:spAutoFit/>
            </a:bodyPr>
            <a:lstStyle/>
            <a:p>
              <a:pPr eaLnBrk="0" hangingPunct="0"/>
              <a:r>
                <a:rPr lang="en-US" sz="1300" b="1">
                  <a:solidFill>
                    <a:srgbClr val="000000"/>
                  </a:solidFill>
                  <a:latin typeface="Arial Black" pitchFamily="34" charset="0"/>
                </a:rPr>
                <a:t>HAZE</a:t>
              </a:r>
              <a:endParaRPr lang="en-US" sz="1200" b="1">
                <a:solidFill>
                  <a:srgbClr val="000000"/>
                </a:solidFill>
                <a:latin typeface="Arial Black" pitchFamily="34" charset="0"/>
              </a:endParaRPr>
            </a:p>
          </p:txBody>
        </p:sp>
      </p:grpSp>
      <p:grpSp>
        <p:nvGrpSpPr>
          <p:cNvPr id="189507" name="Group 1537"/>
          <p:cNvGrpSpPr>
            <a:grpSpLocks/>
          </p:cNvGrpSpPr>
          <p:nvPr/>
        </p:nvGrpSpPr>
        <p:grpSpPr bwMode="auto">
          <a:xfrm>
            <a:off x="228600" y="4876800"/>
            <a:ext cx="685800" cy="479425"/>
            <a:chOff x="144" y="3072"/>
            <a:chExt cx="432" cy="302"/>
          </a:xfrm>
        </p:grpSpPr>
        <p:grpSp>
          <p:nvGrpSpPr>
            <p:cNvPr id="189557" name="Group 1538"/>
            <p:cNvGrpSpPr>
              <a:grpSpLocks/>
            </p:cNvGrpSpPr>
            <p:nvPr/>
          </p:nvGrpSpPr>
          <p:grpSpPr bwMode="auto">
            <a:xfrm>
              <a:off x="187" y="3072"/>
              <a:ext cx="389" cy="281"/>
              <a:chOff x="187" y="3072"/>
              <a:chExt cx="389" cy="281"/>
            </a:xfrm>
          </p:grpSpPr>
          <p:pic>
            <p:nvPicPr>
              <p:cNvPr id="189559" name="Picture 1539" descr="npo00010c"/>
              <p:cNvPicPr>
                <a:picLocks noChangeArrowheads="1"/>
              </p:cNvPicPr>
              <p:nvPr/>
            </p:nvPicPr>
            <p:blipFill>
              <a:blip r:embed="rId7" cstate="print"/>
              <a:srcRect/>
              <a:stretch>
                <a:fillRect/>
              </a:stretch>
            </p:blipFill>
            <p:spPr bwMode="auto">
              <a:xfrm>
                <a:off x="200" y="3072"/>
                <a:ext cx="376" cy="281"/>
              </a:xfrm>
              <a:prstGeom prst="rect">
                <a:avLst/>
              </a:prstGeom>
              <a:noFill/>
              <a:ln w="9525" algn="ctr">
                <a:noFill/>
                <a:miter lim="800000"/>
                <a:headEnd/>
                <a:tailEnd/>
              </a:ln>
            </p:spPr>
          </p:pic>
          <p:pic>
            <p:nvPicPr>
              <p:cNvPr id="189560" name="Picture 1540" descr="npo00010e"/>
              <p:cNvPicPr>
                <a:picLocks noChangeArrowheads="1"/>
              </p:cNvPicPr>
              <p:nvPr/>
            </p:nvPicPr>
            <p:blipFill>
              <a:blip r:embed="rId6" cstate="print"/>
              <a:srcRect/>
              <a:stretch>
                <a:fillRect/>
              </a:stretch>
            </p:blipFill>
            <p:spPr bwMode="auto">
              <a:xfrm>
                <a:off x="187" y="3223"/>
                <a:ext cx="376" cy="119"/>
              </a:xfrm>
              <a:prstGeom prst="rect">
                <a:avLst/>
              </a:prstGeom>
              <a:noFill/>
              <a:ln w="9525" algn="ctr">
                <a:noFill/>
                <a:miter lim="800000"/>
                <a:headEnd/>
                <a:tailEnd/>
              </a:ln>
            </p:spPr>
          </p:pic>
        </p:grpSp>
        <p:sp>
          <p:nvSpPr>
            <p:cNvPr id="189558" name="Text Box 285"/>
            <p:cNvSpPr txBox="1">
              <a:spLocks noChangeArrowheads="1"/>
            </p:cNvSpPr>
            <p:nvPr/>
          </p:nvSpPr>
          <p:spPr bwMode="auto">
            <a:xfrm>
              <a:off x="144" y="3201"/>
              <a:ext cx="340" cy="173"/>
            </a:xfrm>
            <a:prstGeom prst="rect">
              <a:avLst/>
            </a:prstGeom>
            <a:noFill/>
            <a:ln w="9525">
              <a:noFill/>
              <a:miter lim="800000"/>
              <a:headEnd/>
              <a:tailEnd/>
            </a:ln>
          </p:spPr>
          <p:txBody>
            <a:bodyPr wrap="none">
              <a:spAutoFit/>
            </a:bodyPr>
            <a:lstStyle/>
            <a:p>
              <a:pPr eaLnBrk="0" hangingPunct="0"/>
              <a:r>
                <a:rPr lang="en-US" sz="1200" b="1">
                  <a:solidFill>
                    <a:srgbClr val="000000"/>
                  </a:solidFill>
                  <a:latin typeface="Arial Black" pitchFamily="34" charset="0"/>
                </a:rPr>
                <a:t>FOG</a:t>
              </a:r>
            </a:p>
          </p:txBody>
        </p:sp>
      </p:grpSp>
      <p:pic>
        <p:nvPicPr>
          <p:cNvPr id="189508" name="Picture 1542" descr="npo00010f"/>
          <p:cNvPicPr>
            <a:picLocks noChangeAspect="1" noChangeArrowheads="1"/>
          </p:cNvPicPr>
          <p:nvPr/>
        </p:nvPicPr>
        <p:blipFill>
          <a:blip r:embed="rId8" cstate="print"/>
          <a:srcRect/>
          <a:stretch>
            <a:fillRect/>
          </a:stretch>
        </p:blipFill>
        <p:spPr bwMode="auto">
          <a:xfrm>
            <a:off x="228600" y="3886200"/>
            <a:ext cx="685800" cy="622300"/>
          </a:xfrm>
          <a:prstGeom prst="rect">
            <a:avLst/>
          </a:prstGeom>
          <a:noFill/>
          <a:ln w="9525" algn="ctr">
            <a:noFill/>
            <a:miter lim="800000"/>
            <a:headEnd/>
            <a:tailEnd/>
          </a:ln>
        </p:spPr>
      </p:pic>
      <p:sp>
        <p:nvSpPr>
          <p:cNvPr id="189509" name="Rectangle 287"/>
          <p:cNvSpPr>
            <a:spLocks noChangeArrowheads="1"/>
          </p:cNvSpPr>
          <p:nvPr/>
        </p:nvSpPr>
        <p:spPr bwMode="auto">
          <a:xfrm>
            <a:off x="2286000" y="21336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510" name="Rectangle 288"/>
          <p:cNvSpPr>
            <a:spLocks noChangeArrowheads="1"/>
          </p:cNvSpPr>
          <p:nvPr/>
        </p:nvSpPr>
        <p:spPr bwMode="auto">
          <a:xfrm>
            <a:off x="3429000" y="2133600"/>
            <a:ext cx="1143000" cy="838200"/>
          </a:xfrm>
          <a:prstGeom prst="rect">
            <a:avLst/>
          </a:prstGeom>
          <a:solidFill>
            <a:schemeClr val="accent1"/>
          </a:solidFill>
          <a:ln w="38100">
            <a:solidFill>
              <a:schemeClr val="tx1"/>
            </a:solidFill>
            <a:miter lim="800000"/>
            <a:headEnd/>
            <a:tailEnd/>
          </a:ln>
        </p:spPr>
        <p:txBody>
          <a:bodyPr wrap="none" anchor="ctr"/>
          <a:lstStyle/>
          <a:p>
            <a:pPr algn="ctr"/>
            <a:endParaRPr lang="en-US"/>
          </a:p>
        </p:txBody>
      </p:sp>
      <p:sp>
        <p:nvSpPr>
          <p:cNvPr id="189511" name="Rectangle 289"/>
          <p:cNvSpPr>
            <a:spLocks noChangeArrowheads="1"/>
          </p:cNvSpPr>
          <p:nvPr/>
        </p:nvSpPr>
        <p:spPr bwMode="auto">
          <a:xfrm>
            <a:off x="2286000" y="29718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512" name="Rectangle 290"/>
          <p:cNvSpPr>
            <a:spLocks noChangeArrowheads="1"/>
          </p:cNvSpPr>
          <p:nvPr/>
        </p:nvSpPr>
        <p:spPr bwMode="auto">
          <a:xfrm>
            <a:off x="3429000" y="2971800"/>
            <a:ext cx="1143000" cy="838200"/>
          </a:xfrm>
          <a:prstGeom prst="rect">
            <a:avLst/>
          </a:prstGeom>
          <a:solidFill>
            <a:schemeClr val="accent1"/>
          </a:solidFill>
          <a:ln w="38100">
            <a:solidFill>
              <a:schemeClr val="tx1"/>
            </a:solidFill>
            <a:miter lim="800000"/>
            <a:headEnd/>
            <a:tailEnd/>
          </a:ln>
        </p:spPr>
        <p:txBody>
          <a:bodyPr wrap="none" anchor="ctr"/>
          <a:lstStyle/>
          <a:p>
            <a:pPr algn="ctr"/>
            <a:endParaRPr lang="en-US"/>
          </a:p>
        </p:txBody>
      </p:sp>
      <p:sp>
        <p:nvSpPr>
          <p:cNvPr id="189513" name="Rectangle 291"/>
          <p:cNvSpPr>
            <a:spLocks noChangeArrowheads="1"/>
          </p:cNvSpPr>
          <p:nvPr/>
        </p:nvSpPr>
        <p:spPr bwMode="auto">
          <a:xfrm>
            <a:off x="2286000" y="38100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514" name="Rectangle 292"/>
          <p:cNvSpPr>
            <a:spLocks noChangeArrowheads="1"/>
          </p:cNvSpPr>
          <p:nvPr/>
        </p:nvSpPr>
        <p:spPr bwMode="auto">
          <a:xfrm>
            <a:off x="3429000" y="3810000"/>
            <a:ext cx="1143000" cy="838200"/>
          </a:xfrm>
          <a:prstGeom prst="rect">
            <a:avLst/>
          </a:prstGeom>
          <a:solidFill>
            <a:schemeClr val="accent1"/>
          </a:solidFill>
          <a:ln w="38100">
            <a:solidFill>
              <a:schemeClr val="tx1"/>
            </a:solidFill>
            <a:miter lim="800000"/>
            <a:headEnd/>
            <a:tailEnd/>
          </a:ln>
        </p:spPr>
        <p:txBody>
          <a:bodyPr wrap="none" anchor="ctr"/>
          <a:lstStyle/>
          <a:p>
            <a:pPr algn="ctr"/>
            <a:endParaRPr lang="en-US"/>
          </a:p>
        </p:txBody>
      </p:sp>
      <p:grpSp>
        <p:nvGrpSpPr>
          <p:cNvPr id="189515" name="Group 1549"/>
          <p:cNvGrpSpPr>
            <a:grpSpLocks/>
          </p:cNvGrpSpPr>
          <p:nvPr/>
        </p:nvGrpSpPr>
        <p:grpSpPr bwMode="auto">
          <a:xfrm>
            <a:off x="2530475" y="3886200"/>
            <a:ext cx="593725" cy="638175"/>
            <a:chOff x="1594" y="2448"/>
            <a:chExt cx="374" cy="402"/>
          </a:xfrm>
        </p:grpSpPr>
        <p:pic>
          <p:nvPicPr>
            <p:cNvPr id="189553" name="Picture 1550" descr="npo000111"/>
            <p:cNvPicPr>
              <a:picLocks noChangeArrowheads="1"/>
            </p:cNvPicPr>
            <p:nvPr/>
          </p:nvPicPr>
          <p:blipFill>
            <a:blip r:embed="rId6" cstate="print"/>
            <a:srcRect/>
            <a:stretch>
              <a:fillRect/>
            </a:stretch>
          </p:blipFill>
          <p:spPr bwMode="auto">
            <a:xfrm>
              <a:off x="1594" y="2663"/>
              <a:ext cx="363" cy="152"/>
            </a:xfrm>
            <a:prstGeom prst="rect">
              <a:avLst/>
            </a:prstGeom>
            <a:noFill/>
            <a:ln w="9525" algn="ctr">
              <a:noFill/>
              <a:miter lim="800000"/>
              <a:headEnd/>
              <a:tailEnd/>
            </a:ln>
          </p:spPr>
        </p:pic>
        <p:grpSp>
          <p:nvGrpSpPr>
            <p:cNvPr id="189554" name="Group 1551"/>
            <p:cNvGrpSpPr>
              <a:grpSpLocks/>
            </p:cNvGrpSpPr>
            <p:nvPr/>
          </p:nvGrpSpPr>
          <p:grpSpPr bwMode="auto">
            <a:xfrm>
              <a:off x="1605" y="2448"/>
              <a:ext cx="363" cy="402"/>
              <a:chOff x="1605" y="2448"/>
              <a:chExt cx="363" cy="402"/>
            </a:xfrm>
          </p:grpSpPr>
          <p:pic>
            <p:nvPicPr>
              <p:cNvPr id="189555" name="Picture 1552" descr="npo000113"/>
              <p:cNvPicPr>
                <a:picLocks noChangeArrowheads="1"/>
              </p:cNvPicPr>
              <p:nvPr/>
            </p:nvPicPr>
            <p:blipFill>
              <a:blip r:embed="rId9" cstate="print"/>
              <a:srcRect/>
              <a:stretch>
                <a:fillRect/>
              </a:stretch>
            </p:blipFill>
            <p:spPr bwMode="auto">
              <a:xfrm>
                <a:off x="1605" y="2448"/>
                <a:ext cx="363" cy="357"/>
              </a:xfrm>
              <a:prstGeom prst="rect">
                <a:avLst/>
              </a:prstGeom>
              <a:noFill/>
              <a:ln w="9525" algn="ctr">
                <a:noFill/>
                <a:miter lim="800000"/>
                <a:headEnd/>
                <a:tailEnd/>
              </a:ln>
            </p:spPr>
          </p:pic>
          <p:sp>
            <p:nvSpPr>
              <p:cNvPr id="189556" name="Rectangle 297"/>
              <p:cNvSpPr>
                <a:spLocks noChangeArrowheads="1"/>
              </p:cNvSpPr>
              <p:nvPr/>
            </p:nvSpPr>
            <p:spPr bwMode="auto">
              <a:xfrm>
                <a:off x="1633" y="2695"/>
                <a:ext cx="289" cy="155"/>
              </a:xfrm>
              <a:prstGeom prst="rect">
                <a:avLst/>
              </a:prstGeom>
              <a:noFill/>
              <a:ln w="9525">
                <a:noFill/>
                <a:miter lim="800000"/>
                <a:headEnd/>
                <a:tailEnd/>
              </a:ln>
            </p:spPr>
            <p:txBody>
              <a:bodyPr wrap="none">
                <a:spAutoFit/>
              </a:bodyPr>
              <a:lstStyle/>
              <a:p>
                <a:pPr algn="ctr" eaLnBrk="0" hangingPunct="0"/>
                <a:r>
                  <a:rPr lang="en-US" sz="1000" b="1">
                    <a:latin typeface="Times New Roman" pitchFamily="18" charset="0"/>
                  </a:rPr>
                  <a:t>FOG</a:t>
                </a:r>
              </a:p>
            </p:txBody>
          </p:sp>
        </p:grpSp>
      </p:grpSp>
      <p:grpSp>
        <p:nvGrpSpPr>
          <p:cNvPr id="189516" name="Group 1554"/>
          <p:cNvGrpSpPr>
            <a:grpSpLocks/>
          </p:cNvGrpSpPr>
          <p:nvPr/>
        </p:nvGrpSpPr>
        <p:grpSpPr bwMode="auto">
          <a:xfrm>
            <a:off x="2514600" y="1447800"/>
            <a:ext cx="685800" cy="600075"/>
            <a:chOff x="1584" y="912"/>
            <a:chExt cx="432" cy="378"/>
          </a:xfrm>
        </p:grpSpPr>
        <p:pic>
          <p:nvPicPr>
            <p:cNvPr id="189551" name="Picture 1555" descr="npo000115"/>
            <p:cNvPicPr>
              <a:picLocks noChangeArrowheads="1"/>
            </p:cNvPicPr>
            <p:nvPr/>
          </p:nvPicPr>
          <p:blipFill>
            <a:blip r:embed="rId2" cstate="print"/>
            <a:srcRect/>
            <a:stretch>
              <a:fillRect/>
            </a:stretch>
          </p:blipFill>
          <p:spPr bwMode="auto">
            <a:xfrm>
              <a:off x="1822" y="991"/>
              <a:ext cx="194" cy="299"/>
            </a:xfrm>
            <a:prstGeom prst="rect">
              <a:avLst/>
            </a:prstGeom>
            <a:noFill/>
            <a:ln w="9525" algn="ctr">
              <a:noFill/>
              <a:miter lim="800000"/>
              <a:headEnd/>
              <a:tailEnd/>
            </a:ln>
          </p:spPr>
        </p:pic>
        <p:pic>
          <p:nvPicPr>
            <p:cNvPr id="189552" name="Picture 1556" descr="npo000117"/>
            <p:cNvPicPr>
              <a:picLocks noChangeAspect="1" noChangeArrowheads="1"/>
            </p:cNvPicPr>
            <p:nvPr/>
          </p:nvPicPr>
          <p:blipFill>
            <a:blip r:embed="rId8" cstate="print"/>
            <a:srcRect/>
            <a:stretch>
              <a:fillRect/>
            </a:stretch>
          </p:blipFill>
          <p:spPr bwMode="auto">
            <a:xfrm>
              <a:off x="1584" y="912"/>
              <a:ext cx="426" cy="353"/>
            </a:xfrm>
            <a:prstGeom prst="rect">
              <a:avLst/>
            </a:prstGeom>
            <a:noFill/>
            <a:ln w="9525" algn="ctr">
              <a:noFill/>
              <a:miter lim="800000"/>
              <a:headEnd/>
              <a:tailEnd/>
            </a:ln>
          </p:spPr>
        </p:pic>
      </p:grpSp>
      <p:grpSp>
        <p:nvGrpSpPr>
          <p:cNvPr id="189517" name="Group 1557"/>
          <p:cNvGrpSpPr>
            <a:grpSpLocks/>
          </p:cNvGrpSpPr>
          <p:nvPr/>
        </p:nvGrpSpPr>
        <p:grpSpPr bwMode="auto">
          <a:xfrm>
            <a:off x="2438400" y="2209800"/>
            <a:ext cx="833438" cy="762000"/>
            <a:chOff x="1536" y="1392"/>
            <a:chExt cx="525" cy="480"/>
          </a:xfrm>
        </p:grpSpPr>
        <p:pic>
          <p:nvPicPr>
            <p:cNvPr id="189549" name="Picture 1558" descr="npo000119"/>
            <p:cNvPicPr>
              <a:picLocks noChangeArrowheads="1"/>
            </p:cNvPicPr>
            <p:nvPr/>
          </p:nvPicPr>
          <p:blipFill>
            <a:blip r:embed="rId10" cstate="print"/>
            <a:srcRect/>
            <a:stretch>
              <a:fillRect/>
            </a:stretch>
          </p:blipFill>
          <p:spPr bwMode="auto">
            <a:xfrm>
              <a:off x="1536" y="1392"/>
              <a:ext cx="480" cy="406"/>
            </a:xfrm>
            <a:prstGeom prst="rect">
              <a:avLst/>
            </a:prstGeom>
            <a:noFill/>
            <a:ln w="9525" algn="ctr">
              <a:noFill/>
              <a:miter lim="800000"/>
              <a:headEnd/>
              <a:tailEnd/>
            </a:ln>
          </p:spPr>
        </p:pic>
        <p:pic>
          <p:nvPicPr>
            <p:cNvPr id="189550" name="Picture 1559" descr="npo00011b"/>
            <p:cNvPicPr>
              <a:picLocks noChangeAspect="1" noChangeArrowheads="1"/>
            </p:cNvPicPr>
            <p:nvPr/>
          </p:nvPicPr>
          <p:blipFill>
            <a:blip r:embed="rId3" cstate="print"/>
            <a:srcRect/>
            <a:stretch>
              <a:fillRect/>
            </a:stretch>
          </p:blipFill>
          <p:spPr bwMode="auto">
            <a:xfrm>
              <a:off x="1632" y="1440"/>
              <a:ext cx="429" cy="432"/>
            </a:xfrm>
            <a:prstGeom prst="rect">
              <a:avLst/>
            </a:prstGeom>
            <a:noFill/>
            <a:ln w="9525" algn="ctr">
              <a:noFill/>
              <a:miter lim="800000"/>
              <a:headEnd/>
              <a:tailEnd/>
            </a:ln>
          </p:spPr>
        </p:pic>
      </p:grpSp>
      <p:grpSp>
        <p:nvGrpSpPr>
          <p:cNvPr id="189518" name="Group 1560"/>
          <p:cNvGrpSpPr>
            <a:grpSpLocks/>
          </p:cNvGrpSpPr>
          <p:nvPr/>
        </p:nvGrpSpPr>
        <p:grpSpPr bwMode="auto">
          <a:xfrm>
            <a:off x="2438400" y="3124200"/>
            <a:ext cx="820738" cy="577850"/>
            <a:chOff x="1536" y="1968"/>
            <a:chExt cx="517" cy="364"/>
          </a:xfrm>
        </p:grpSpPr>
        <p:grpSp>
          <p:nvGrpSpPr>
            <p:cNvPr id="189545" name="Group 1561"/>
            <p:cNvGrpSpPr>
              <a:grpSpLocks/>
            </p:cNvGrpSpPr>
            <p:nvPr/>
          </p:nvGrpSpPr>
          <p:grpSpPr bwMode="auto">
            <a:xfrm>
              <a:off x="1587" y="1968"/>
              <a:ext cx="466" cy="364"/>
              <a:chOff x="1587" y="1968"/>
              <a:chExt cx="466" cy="364"/>
            </a:xfrm>
          </p:grpSpPr>
          <p:pic>
            <p:nvPicPr>
              <p:cNvPr id="189547" name="Picture 1562" descr="npo00011d"/>
              <p:cNvPicPr>
                <a:picLocks noChangeArrowheads="1"/>
              </p:cNvPicPr>
              <p:nvPr/>
            </p:nvPicPr>
            <p:blipFill>
              <a:blip r:embed="rId7" cstate="print"/>
              <a:srcRect/>
              <a:stretch>
                <a:fillRect/>
              </a:stretch>
            </p:blipFill>
            <p:spPr bwMode="auto">
              <a:xfrm>
                <a:off x="1603" y="1968"/>
                <a:ext cx="450" cy="364"/>
              </a:xfrm>
              <a:prstGeom prst="rect">
                <a:avLst/>
              </a:prstGeom>
              <a:noFill/>
              <a:ln w="9525" algn="ctr">
                <a:noFill/>
                <a:miter lim="800000"/>
                <a:headEnd/>
                <a:tailEnd/>
              </a:ln>
            </p:spPr>
          </p:pic>
          <p:pic>
            <p:nvPicPr>
              <p:cNvPr id="189548" name="Picture 1563" descr="npo00011f"/>
              <p:cNvPicPr>
                <a:picLocks noChangeArrowheads="1"/>
              </p:cNvPicPr>
              <p:nvPr/>
            </p:nvPicPr>
            <p:blipFill>
              <a:blip r:embed="rId6" cstate="print"/>
              <a:srcRect/>
              <a:stretch>
                <a:fillRect/>
              </a:stretch>
            </p:blipFill>
            <p:spPr bwMode="auto">
              <a:xfrm>
                <a:off x="1587" y="2164"/>
                <a:ext cx="450" cy="154"/>
              </a:xfrm>
              <a:prstGeom prst="rect">
                <a:avLst/>
              </a:prstGeom>
              <a:noFill/>
              <a:ln w="9525" algn="ctr">
                <a:noFill/>
                <a:miter lim="800000"/>
                <a:headEnd/>
                <a:tailEnd/>
              </a:ln>
            </p:spPr>
          </p:pic>
        </p:grpSp>
        <p:sp>
          <p:nvSpPr>
            <p:cNvPr id="189546" name="Text Box 308"/>
            <p:cNvSpPr txBox="1">
              <a:spLocks noChangeArrowheads="1"/>
            </p:cNvSpPr>
            <p:nvPr/>
          </p:nvSpPr>
          <p:spPr bwMode="auto">
            <a:xfrm>
              <a:off x="1536" y="2135"/>
              <a:ext cx="408" cy="173"/>
            </a:xfrm>
            <a:prstGeom prst="rect">
              <a:avLst/>
            </a:prstGeom>
            <a:noFill/>
            <a:ln w="9525">
              <a:noFill/>
              <a:miter lim="800000"/>
              <a:headEnd/>
              <a:tailEnd/>
            </a:ln>
          </p:spPr>
          <p:txBody>
            <a:bodyPr wrap="none">
              <a:spAutoFit/>
            </a:bodyPr>
            <a:lstStyle/>
            <a:p>
              <a:pPr eaLnBrk="0" hangingPunct="0"/>
              <a:r>
                <a:rPr lang="en-US" sz="1200" b="1">
                  <a:solidFill>
                    <a:srgbClr val="000000"/>
                  </a:solidFill>
                  <a:latin typeface="Arial Black" pitchFamily="34" charset="0"/>
                </a:rPr>
                <a:t>HAZE</a:t>
              </a:r>
            </a:p>
          </p:txBody>
        </p:sp>
      </p:grpSp>
      <p:sp>
        <p:nvSpPr>
          <p:cNvPr id="189519" name="Text Box 309"/>
          <p:cNvSpPr txBox="1">
            <a:spLocks noChangeArrowheads="1"/>
          </p:cNvSpPr>
          <p:nvPr/>
        </p:nvSpPr>
        <p:spPr bwMode="auto">
          <a:xfrm>
            <a:off x="4572000" y="64928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DOWNED HELO</a:t>
            </a:r>
            <a:endParaRPr lang="en-US" sz="900" b="1"/>
          </a:p>
        </p:txBody>
      </p:sp>
      <p:sp>
        <p:nvSpPr>
          <p:cNvPr id="189520" name="Text Box 310"/>
          <p:cNvSpPr txBox="1">
            <a:spLocks noChangeArrowheads="1"/>
          </p:cNvSpPr>
          <p:nvPr/>
        </p:nvSpPr>
        <p:spPr bwMode="auto">
          <a:xfrm>
            <a:off x="4572000" y="61341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DOWNED UAV</a:t>
            </a:r>
            <a:endParaRPr lang="en-US" sz="900" b="1"/>
          </a:p>
        </p:txBody>
      </p:sp>
      <p:sp>
        <p:nvSpPr>
          <p:cNvPr id="189521" name="Text Box 311"/>
          <p:cNvSpPr txBox="1">
            <a:spLocks noChangeArrowheads="1"/>
          </p:cNvSpPr>
          <p:nvPr/>
        </p:nvSpPr>
        <p:spPr bwMode="auto">
          <a:xfrm>
            <a:off x="4572000" y="57689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t>
            </a:r>
            <a:r>
              <a:rPr lang="en-US" sz="900"/>
              <a:t>DOWNED AIRCRAFT</a:t>
            </a:r>
            <a:endParaRPr lang="en-US" sz="900" b="1"/>
          </a:p>
        </p:txBody>
      </p:sp>
      <p:grpSp>
        <p:nvGrpSpPr>
          <p:cNvPr id="189522" name="Group 1664"/>
          <p:cNvGrpSpPr>
            <a:grpSpLocks/>
          </p:cNvGrpSpPr>
          <p:nvPr/>
        </p:nvGrpSpPr>
        <p:grpSpPr bwMode="auto">
          <a:xfrm>
            <a:off x="4638675" y="6569075"/>
            <a:ext cx="323850" cy="222250"/>
            <a:chOff x="2922" y="4138"/>
            <a:chExt cx="204" cy="140"/>
          </a:xfrm>
        </p:grpSpPr>
        <p:sp>
          <p:nvSpPr>
            <p:cNvPr id="189542" name="Rectangle 313"/>
            <p:cNvSpPr>
              <a:spLocks noChangeArrowheads="1"/>
            </p:cNvSpPr>
            <p:nvPr/>
          </p:nvSpPr>
          <p:spPr bwMode="auto">
            <a:xfrm>
              <a:off x="2922" y="4138"/>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pic>
          <p:nvPicPr>
            <p:cNvPr id="189543" name="Picture 1649" descr="npo000121"/>
            <p:cNvPicPr>
              <a:picLocks noChangeAspect="1" noChangeArrowheads="1"/>
            </p:cNvPicPr>
            <p:nvPr/>
          </p:nvPicPr>
          <p:blipFill>
            <a:blip r:embed="rId11" cstate="print"/>
            <a:srcRect/>
            <a:stretch>
              <a:fillRect/>
            </a:stretch>
          </p:blipFill>
          <p:spPr bwMode="auto">
            <a:xfrm>
              <a:off x="2952" y="4170"/>
              <a:ext cx="158" cy="68"/>
            </a:xfrm>
            <a:prstGeom prst="rect">
              <a:avLst/>
            </a:prstGeom>
            <a:noFill/>
            <a:ln w="9525" algn="ctr">
              <a:noFill/>
              <a:miter lim="800000"/>
              <a:headEnd/>
              <a:tailEnd/>
            </a:ln>
          </p:spPr>
        </p:pic>
        <p:sp>
          <p:nvSpPr>
            <p:cNvPr id="189544" name="AutoShape 315"/>
            <p:cNvSpPr>
              <a:spLocks noChangeArrowheads="1"/>
            </p:cNvSpPr>
            <p:nvPr/>
          </p:nvSpPr>
          <p:spPr bwMode="auto">
            <a:xfrm flipH="1">
              <a:off x="2940" y="4218"/>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grpSp>
      <p:grpSp>
        <p:nvGrpSpPr>
          <p:cNvPr id="189523" name="Group 1665"/>
          <p:cNvGrpSpPr>
            <a:grpSpLocks/>
          </p:cNvGrpSpPr>
          <p:nvPr/>
        </p:nvGrpSpPr>
        <p:grpSpPr bwMode="auto">
          <a:xfrm>
            <a:off x="4629150" y="6200775"/>
            <a:ext cx="323850" cy="222250"/>
            <a:chOff x="2916" y="3906"/>
            <a:chExt cx="204" cy="140"/>
          </a:xfrm>
        </p:grpSpPr>
        <p:sp>
          <p:nvSpPr>
            <p:cNvPr id="189539" name="Rectangle 317"/>
            <p:cNvSpPr>
              <a:spLocks noChangeArrowheads="1"/>
            </p:cNvSpPr>
            <p:nvPr/>
          </p:nvSpPr>
          <p:spPr bwMode="auto">
            <a:xfrm>
              <a:off x="2916" y="390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pic>
          <p:nvPicPr>
            <p:cNvPr id="189540" name="Picture 1646" descr="6bHunterrUAVg.jpg">
              <a:hlinkClick r:id="rId12"/>
            </p:cNvPr>
            <p:cNvPicPr>
              <a:picLocks noChangeAspect="1" noChangeArrowheads="1"/>
            </p:cNvPicPr>
            <p:nvPr/>
          </p:nvPicPr>
          <p:blipFill>
            <a:blip r:embed="rId13" cstate="print">
              <a:lum bright="-36000" contrast="54000"/>
            </a:blip>
            <a:srcRect/>
            <a:stretch>
              <a:fillRect/>
            </a:stretch>
          </p:blipFill>
          <p:spPr bwMode="auto">
            <a:xfrm>
              <a:off x="2940" y="3940"/>
              <a:ext cx="161" cy="64"/>
            </a:xfrm>
            <a:prstGeom prst="rect">
              <a:avLst/>
            </a:prstGeom>
            <a:solidFill>
              <a:schemeClr val="tx1"/>
            </a:solidFill>
            <a:ln w="9525" algn="ctr">
              <a:noFill/>
              <a:miter lim="800000"/>
              <a:headEnd/>
              <a:tailEnd/>
            </a:ln>
          </p:spPr>
        </p:pic>
        <p:sp>
          <p:nvSpPr>
            <p:cNvPr id="189541" name="AutoShape 319"/>
            <p:cNvSpPr>
              <a:spLocks noChangeArrowheads="1"/>
            </p:cNvSpPr>
            <p:nvPr/>
          </p:nvSpPr>
          <p:spPr bwMode="auto">
            <a:xfrm flipH="1">
              <a:off x="2934" y="3986"/>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grpSp>
      <p:grpSp>
        <p:nvGrpSpPr>
          <p:cNvPr id="189524" name="Group 1666"/>
          <p:cNvGrpSpPr>
            <a:grpSpLocks/>
          </p:cNvGrpSpPr>
          <p:nvPr/>
        </p:nvGrpSpPr>
        <p:grpSpPr bwMode="auto">
          <a:xfrm>
            <a:off x="4629150" y="5848350"/>
            <a:ext cx="323850" cy="222250"/>
            <a:chOff x="2916" y="3684"/>
            <a:chExt cx="204" cy="140"/>
          </a:xfrm>
        </p:grpSpPr>
        <p:sp>
          <p:nvSpPr>
            <p:cNvPr id="189536" name="Rectangle 321"/>
            <p:cNvSpPr>
              <a:spLocks noChangeArrowheads="1"/>
            </p:cNvSpPr>
            <p:nvPr/>
          </p:nvSpPr>
          <p:spPr bwMode="auto">
            <a:xfrm>
              <a:off x="2916" y="36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89537" name="AutoShape 322"/>
            <p:cNvSpPr>
              <a:spLocks noChangeArrowheads="1"/>
            </p:cNvSpPr>
            <p:nvPr/>
          </p:nvSpPr>
          <p:spPr bwMode="auto">
            <a:xfrm flipH="1">
              <a:off x="2936" y="3732"/>
              <a:ext cx="48" cy="48"/>
            </a:xfrm>
            <a:prstGeom prst="irregularSeal2">
              <a:avLst/>
            </a:prstGeom>
            <a:gradFill rotWithShape="1">
              <a:gsLst>
                <a:gs pos="0">
                  <a:srgbClr val="FF3300"/>
                </a:gs>
                <a:gs pos="100000">
                  <a:srgbClr val="FF9900"/>
                </a:gs>
              </a:gsLst>
              <a:path path="shape">
                <a:fillToRect l="50000" t="50000" r="50000" b="50000"/>
              </a:path>
            </a:gradFill>
            <a:ln w="3175">
              <a:solidFill>
                <a:schemeClr val="tx1"/>
              </a:solidFill>
              <a:miter lim="800000"/>
              <a:headEnd/>
              <a:tailEnd/>
            </a:ln>
          </p:spPr>
          <p:txBody>
            <a:bodyPr wrap="none" anchor="ctr"/>
            <a:lstStyle/>
            <a:p>
              <a:endParaRPr lang="en-US"/>
            </a:p>
          </p:txBody>
        </p:sp>
        <p:pic>
          <p:nvPicPr>
            <p:cNvPr id="189538" name="Picture 1661" descr="npo000125"/>
            <p:cNvPicPr>
              <a:picLocks noChangeAspect="1" noChangeArrowheads="1"/>
            </p:cNvPicPr>
            <p:nvPr/>
          </p:nvPicPr>
          <p:blipFill>
            <a:blip r:embed="rId14" cstate="print"/>
            <a:srcRect/>
            <a:stretch>
              <a:fillRect/>
            </a:stretch>
          </p:blipFill>
          <p:spPr bwMode="auto">
            <a:xfrm>
              <a:off x="2979" y="3700"/>
              <a:ext cx="127" cy="106"/>
            </a:xfrm>
            <a:prstGeom prst="rect">
              <a:avLst/>
            </a:prstGeom>
            <a:noFill/>
            <a:ln w="9525" algn="ctr">
              <a:noFill/>
              <a:miter lim="800000"/>
              <a:headEnd/>
              <a:tailEnd/>
            </a:ln>
          </p:spPr>
        </p:pic>
      </p:grpSp>
      <p:sp>
        <p:nvSpPr>
          <p:cNvPr id="189525" name="Text Box 324"/>
          <p:cNvSpPr txBox="1">
            <a:spLocks noChangeArrowheads="1"/>
          </p:cNvSpPr>
          <p:nvPr/>
        </p:nvSpPr>
        <p:spPr bwMode="auto">
          <a:xfrm>
            <a:off x="7391400" y="65119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FW ELECTRONIC</a:t>
            </a:r>
            <a:endParaRPr lang="en-US" sz="800" b="1"/>
          </a:p>
        </p:txBody>
      </p:sp>
      <p:grpSp>
        <p:nvGrpSpPr>
          <p:cNvPr id="189526" name="Group 325"/>
          <p:cNvGrpSpPr>
            <a:grpSpLocks/>
          </p:cNvGrpSpPr>
          <p:nvPr/>
        </p:nvGrpSpPr>
        <p:grpSpPr bwMode="auto">
          <a:xfrm>
            <a:off x="7451725" y="6588125"/>
            <a:ext cx="323850" cy="260350"/>
            <a:chOff x="5088" y="3888"/>
            <a:chExt cx="204" cy="164"/>
          </a:xfrm>
        </p:grpSpPr>
        <p:sp>
          <p:nvSpPr>
            <p:cNvPr id="189531" name="Rectangle 326"/>
            <p:cNvSpPr>
              <a:spLocks noChangeArrowheads="1"/>
            </p:cNvSpPr>
            <p:nvPr/>
          </p:nvSpPr>
          <p:spPr bwMode="auto">
            <a:xfrm>
              <a:off x="5088" y="3888"/>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89532" name="Group 327"/>
            <p:cNvGrpSpPr>
              <a:grpSpLocks/>
            </p:cNvGrpSpPr>
            <p:nvPr/>
          </p:nvGrpSpPr>
          <p:grpSpPr bwMode="auto">
            <a:xfrm>
              <a:off x="5116" y="3936"/>
              <a:ext cx="144" cy="17"/>
              <a:chOff x="3360" y="3696"/>
              <a:chExt cx="114" cy="17"/>
            </a:xfrm>
          </p:grpSpPr>
          <p:sp>
            <p:nvSpPr>
              <p:cNvPr id="189534" name="Oval 328"/>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89535" name="Oval 329"/>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89533" name="Text Box 330"/>
            <p:cNvSpPr txBox="1">
              <a:spLocks noChangeArrowheads="1"/>
            </p:cNvSpPr>
            <p:nvPr/>
          </p:nvSpPr>
          <p:spPr bwMode="auto">
            <a:xfrm>
              <a:off x="5092" y="3936"/>
              <a:ext cx="193" cy="116"/>
            </a:xfrm>
            <a:prstGeom prst="rect">
              <a:avLst/>
            </a:prstGeom>
            <a:noFill/>
            <a:ln w="9525">
              <a:noFill/>
              <a:miter lim="800000"/>
              <a:headEnd/>
              <a:tailEnd/>
            </a:ln>
          </p:spPr>
          <p:txBody>
            <a:bodyPr wrap="none">
              <a:spAutoFit/>
            </a:bodyPr>
            <a:lstStyle/>
            <a:p>
              <a:r>
                <a:rPr lang="en-US" sz="600"/>
                <a:t>EW</a:t>
              </a:r>
            </a:p>
          </p:txBody>
        </p:sp>
      </p:grpSp>
      <p:sp>
        <p:nvSpPr>
          <p:cNvPr id="189527" name="Text Box 331"/>
          <p:cNvSpPr txBox="1">
            <a:spLocks noChangeArrowheads="1"/>
          </p:cNvSpPr>
          <p:nvPr/>
        </p:nvSpPr>
        <p:spPr bwMode="auto">
          <a:xfrm>
            <a:off x="4572000" y="5505450"/>
            <a:ext cx="1752600" cy="266700"/>
          </a:xfrm>
          <a:prstGeom prst="rect">
            <a:avLst/>
          </a:prstGeom>
          <a:solidFill>
            <a:srgbClr val="FFFF99"/>
          </a:solidFill>
          <a:ln w="38100">
            <a:solidFill>
              <a:schemeClr val="tx1"/>
            </a:solidFill>
            <a:miter lim="800000"/>
            <a:headEnd/>
            <a:tailEnd/>
          </a:ln>
        </p:spPr>
        <p:txBody>
          <a:bodyPr>
            <a:spAutoFit/>
          </a:bodyPr>
          <a:lstStyle/>
          <a:p>
            <a:pPr algn="ctr">
              <a:spcBef>
                <a:spcPct val="50000"/>
              </a:spcBef>
            </a:pPr>
            <a:r>
              <a:rPr lang="en-US" sz="900" b="1"/>
              <a:t>AVIATION ACCIDENTS</a:t>
            </a:r>
          </a:p>
        </p:txBody>
      </p:sp>
      <p:sp>
        <p:nvSpPr>
          <p:cNvPr id="189528" name="Rectangle 332"/>
          <p:cNvSpPr>
            <a:spLocks noChangeArrowheads="1"/>
          </p:cNvSpPr>
          <p:nvPr/>
        </p:nvSpPr>
        <p:spPr bwMode="auto">
          <a:xfrm>
            <a:off x="2286000" y="457200"/>
            <a:ext cx="1143000" cy="838200"/>
          </a:xfrm>
          <a:prstGeom prst="rect">
            <a:avLst/>
          </a:prstGeom>
          <a:solidFill>
            <a:schemeClr val="bg1"/>
          </a:solidFill>
          <a:ln w="38100">
            <a:solidFill>
              <a:schemeClr val="tx1"/>
            </a:solidFill>
            <a:miter lim="800000"/>
            <a:headEnd/>
            <a:tailEnd/>
          </a:ln>
        </p:spPr>
        <p:txBody>
          <a:bodyPr wrap="none" anchor="ctr"/>
          <a:lstStyle/>
          <a:p>
            <a:pPr algn="ctr"/>
            <a:endParaRPr lang="en-US"/>
          </a:p>
        </p:txBody>
      </p:sp>
      <p:sp>
        <p:nvSpPr>
          <p:cNvPr id="189529" name="Rectangle 333"/>
          <p:cNvSpPr>
            <a:spLocks noChangeArrowheads="1"/>
          </p:cNvSpPr>
          <p:nvPr/>
        </p:nvSpPr>
        <p:spPr bwMode="auto">
          <a:xfrm>
            <a:off x="3429000" y="457200"/>
            <a:ext cx="1143000" cy="838200"/>
          </a:xfrm>
          <a:prstGeom prst="rect">
            <a:avLst/>
          </a:prstGeom>
          <a:solidFill>
            <a:schemeClr val="accent1"/>
          </a:solidFill>
          <a:ln w="38100">
            <a:solidFill>
              <a:schemeClr val="tx1"/>
            </a:solidFill>
            <a:miter lim="800000"/>
            <a:headEnd/>
            <a:tailEnd/>
          </a:ln>
        </p:spPr>
        <p:txBody>
          <a:bodyPr wrap="none" anchor="ctr"/>
          <a:lstStyle/>
          <a:p>
            <a:pPr algn="ctr"/>
            <a:r>
              <a:rPr lang="en-US"/>
              <a:t>SUNNY</a:t>
            </a:r>
          </a:p>
        </p:txBody>
      </p:sp>
      <p:pic>
        <p:nvPicPr>
          <p:cNvPr id="189530" name="Picture 1690" descr="npo000126"/>
          <p:cNvPicPr>
            <a:picLocks noChangeArrowheads="1"/>
          </p:cNvPicPr>
          <p:nvPr/>
        </p:nvPicPr>
        <p:blipFill>
          <a:blip r:embed="rId10" cstate="print"/>
          <a:srcRect/>
          <a:stretch>
            <a:fillRect/>
          </a:stretch>
        </p:blipFill>
        <p:spPr bwMode="auto">
          <a:xfrm>
            <a:off x="2514600" y="574675"/>
            <a:ext cx="762000" cy="644525"/>
          </a:xfrm>
          <a:prstGeom prst="rect">
            <a:avLst/>
          </a:prstGeom>
          <a:noFill/>
          <a:ln w="9525" algn="ctr">
            <a:noFill/>
            <a:miter lim="800000"/>
            <a:headEnd/>
            <a:tailEnd/>
          </a:ln>
        </p:spPr>
      </p:pic>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Line 2"/>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90467" name="Text Box 3"/>
          <p:cNvSpPr txBox="1">
            <a:spLocks noChangeArrowheads="1"/>
          </p:cNvSpPr>
          <p:nvPr/>
        </p:nvSpPr>
        <p:spPr bwMode="auto">
          <a:xfrm>
            <a:off x="-788988" y="4310063"/>
            <a:ext cx="184150" cy="212725"/>
          </a:xfrm>
          <a:prstGeom prst="rect">
            <a:avLst/>
          </a:prstGeom>
          <a:noFill/>
          <a:ln w="9525">
            <a:noFill/>
            <a:miter lim="800000"/>
            <a:headEnd/>
            <a:tailEnd/>
          </a:ln>
        </p:spPr>
        <p:txBody>
          <a:bodyPr wrap="none">
            <a:spAutoFit/>
          </a:bodyPr>
          <a:lstStyle/>
          <a:p>
            <a:pPr algn="ctr"/>
            <a:endParaRPr lang="en-US" sz="800">
              <a:latin typeface="Times New Roman" pitchFamily="18" charset="0"/>
            </a:endParaRPr>
          </a:p>
        </p:txBody>
      </p:sp>
      <p:sp>
        <p:nvSpPr>
          <p:cNvPr id="190468" name="Text Box 4"/>
          <p:cNvSpPr txBox="1">
            <a:spLocks noChangeArrowheads="1"/>
          </p:cNvSpPr>
          <p:nvPr/>
        </p:nvSpPr>
        <p:spPr bwMode="auto">
          <a:xfrm>
            <a:off x="1828800" y="-36513"/>
            <a:ext cx="5514975" cy="457201"/>
          </a:xfrm>
          <a:prstGeom prst="rect">
            <a:avLst/>
          </a:prstGeom>
          <a:noFill/>
          <a:ln w="9525">
            <a:noFill/>
            <a:miter lim="800000"/>
            <a:headEnd/>
            <a:tailEnd/>
          </a:ln>
        </p:spPr>
        <p:txBody>
          <a:bodyPr wrap="none">
            <a:spAutoFit/>
          </a:bodyPr>
          <a:lstStyle/>
          <a:p>
            <a:r>
              <a:rPr lang="en-US" sz="2400" b="1" u="sng"/>
              <a:t>ROTARY WING AVIATION SYMBOLS</a:t>
            </a:r>
          </a:p>
        </p:txBody>
      </p:sp>
      <p:grpSp>
        <p:nvGrpSpPr>
          <p:cNvPr id="190469" name="Group 552"/>
          <p:cNvGrpSpPr>
            <a:grpSpLocks/>
          </p:cNvGrpSpPr>
          <p:nvPr/>
        </p:nvGrpSpPr>
        <p:grpSpPr bwMode="auto">
          <a:xfrm>
            <a:off x="2438400" y="457200"/>
            <a:ext cx="609600" cy="762000"/>
            <a:chOff x="1536" y="288"/>
            <a:chExt cx="384" cy="480"/>
          </a:xfrm>
        </p:grpSpPr>
        <p:grpSp>
          <p:nvGrpSpPr>
            <p:cNvPr id="191160" name="Group 6"/>
            <p:cNvGrpSpPr>
              <a:grpSpLocks/>
            </p:cNvGrpSpPr>
            <p:nvPr/>
          </p:nvGrpSpPr>
          <p:grpSpPr bwMode="auto">
            <a:xfrm>
              <a:off x="1536" y="288"/>
              <a:ext cx="384" cy="480"/>
              <a:chOff x="1824" y="864"/>
              <a:chExt cx="384" cy="480"/>
            </a:xfrm>
          </p:grpSpPr>
          <p:sp>
            <p:nvSpPr>
              <p:cNvPr id="191162" name="Rectangle 7"/>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63" name="Rectangle 8"/>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AH-64</a:t>
                </a:r>
              </a:p>
            </p:txBody>
          </p:sp>
        </p:grpSp>
        <p:pic>
          <p:nvPicPr>
            <p:cNvPr id="191161" name="Picture 556" descr="npo000129"/>
            <p:cNvPicPr>
              <a:picLocks noChangeAspect="1" noChangeArrowheads="1"/>
            </p:cNvPicPr>
            <p:nvPr/>
          </p:nvPicPr>
          <p:blipFill>
            <a:blip r:embed="rId2" cstate="print"/>
            <a:srcRect/>
            <a:stretch>
              <a:fillRect/>
            </a:stretch>
          </p:blipFill>
          <p:spPr bwMode="auto">
            <a:xfrm>
              <a:off x="1620" y="330"/>
              <a:ext cx="219" cy="298"/>
            </a:xfrm>
            <a:prstGeom prst="rect">
              <a:avLst/>
            </a:prstGeom>
            <a:noFill/>
            <a:ln w="9525" algn="ctr">
              <a:noFill/>
              <a:miter lim="800000"/>
              <a:headEnd/>
              <a:tailEnd/>
            </a:ln>
          </p:spPr>
        </p:pic>
      </p:grpSp>
      <p:grpSp>
        <p:nvGrpSpPr>
          <p:cNvPr id="190470" name="Group 557"/>
          <p:cNvGrpSpPr>
            <a:grpSpLocks/>
          </p:cNvGrpSpPr>
          <p:nvPr/>
        </p:nvGrpSpPr>
        <p:grpSpPr bwMode="auto">
          <a:xfrm>
            <a:off x="2438400" y="4267200"/>
            <a:ext cx="609600" cy="762000"/>
            <a:chOff x="1536" y="2688"/>
            <a:chExt cx="384" cy="480"/>
          </a:xfrm>
        </p:grpSpPr>
        <p:grpSp>
          <p:nvGrpSpPr>
            <p:cNvPr id="191156" name="Group 11"/>
            <p:cNvGrpSpPr>
              <a:grpSpLocks/>
            </p:cNvGrpSpPr>
            <p:nvPr/>
          </p:nvGrpSpPr>
          <p:grpSpPr bwMode="auto">
            <a:xfrm>
              <a:off x="1536" y="2688"/>
              <a:ext cx="384" cy="480"/>
              <a:chOff x="1824" y="864"/>
              <a:chExt cx="384" cy="480"/>
            </a:xfrm>
          </p:grpSpPr>
          <p:sp>
            <p:nvSpPr>
              <p:cNvPr id="191158" name="Rectangle 12"/>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59" name="Rectangle 13"/>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UH-60</a:t>
                </a:r>
              </a:p>
            </p:txBody>
          </p:sp>
        </p:grpSp>
        <p:pic>
          <p:nvPicPr>
            <p:cNvPr id="191157" name="Picture 561" descr="npo00012b"/>
            <p:cNvPicPr>
              <a:picLocks noChangeAspect="1" noChangeArrowheads="1"/>
            </p:cNvPicPr>
            <p:nvPr/>
          </p:nvPicPr>
          <p:blipFill>
            <a:blip r:embed="rId3" cstate="print"/>
            <a:srcRect/>
            <a:stretch>
              <a:fillRect/>
            </a:stretch>
          </p:blipFill>
          <p:spPr bwMode="auto">
            <a:xfrm>
              <a:off x="1584" y="2706"/>
              <a:ext cx="288" cy="346"/>
            </a:xfrm>
            <a:prstGeom prst="rect">
              <a:avLst/>
            </a:prstGeom>
            <a:noFill/>
            <a:ln w="9525" algn="ctr">
              <a:noFill/>
              <a:miter lim="800000"/>
              <a:headEnd/>
              <a:tailEnd/>
            </a:ln>
          </p:spPr>
        </p:pic>
      </p:grpSp>
      <p:grpSp>
        <p:nvGrpSpPr>
          <p:cNvPr id="190471" name="Group 562"/>
          <p:cNvGrpSpPr>
            <a:grpSpLocks/>
          </p:cNvGrpSpPr>
          <p:nvPr/>
        </p:nvGrpSpPr>
        <p:grpSpPr bwMode="auto">
          <a:xfrm>
            <a:off x="2438400" y="1219200"/>
            <a:ext cx="609600" cy="762000"/>
            <a:chOff x="1536" y="768"/>
            <a:chExt cx="384" cy="480"/>
          </a:xfrm>
        </p:grpSpPr>
        <p:grpSp>
          <p:nvGrpSpPr>
            <p:cNvPr id="191152" name="Group 16"/>
            <p:cNvGrpSpPr>
              <a:grpSpLocks/>
            </p:cNvGrpSpPr>
            <p:nvPr/>
          </p:nvGrpSpPr>
          <p:grpSpPr bwMode="auto">
            <a:xfrm>
              <a:off x="1536" y="768"/>
              <a:ext cx="384" cy="480"/>
              <a:chOff x="1824" y="864"/>
              <a:chExt cx="384" cy="480"/>
            </a:xfrm>
          </p:grpSpPr>
          <p:sp>
            <p:nvSpPr>
              <p:cNvPr id="191154" name="Rectangle 17"/>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55" name="Rectangle 18"/>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AH-1</a:t>
                </a:r>
              </a:p>
            </p:txBody>
          </p:sp>
        </p:grpSp>
        <p:pic>
          <p:nvPicPr>
            <p:cNvPr id="191153" name="Picture 566" descr="npo00012d"/>
            <p:cNvPicPr>
              <a:picLocks noChangeAspect="1" noChangeArrowheads="1"/>
            </p:cNvPicPr>
            <p:nvPr/>
          </p:nvPicPr>
          <p:blipFill>
            <a:blip r:embed="rId4" cstate="print"/>
            <a:srcRect/>
            <a:stretch>
              <a:fillRect/>
            </a:stretch>
          </p:blipFill>
          <p:spPr bwMode="auto">
            <a:xfrm>
              <a:off x="1668" y="780"/>
              <a:ext cx="108" cy="347"/>
            </a:xfrm>
            <a:prstGeom prst="rect">
              <a:avLst/>
            </a:prstGeom>
            <a:noFill/>
            <a:ln w="9525" algn="ctr">
              <a:noFill/>
              <a:miter lim="800000"/>
              <a:headEnd/>
              <a:tailEnd/>
            </a:ln>
          </p:spPr>
        </p:pic>
      </p:grpSp>
      <p:grpSp>
        <p:nvGrpSpPr>
          <p:cNvPr id="190472" name="Group 20"/>
          <p:cNvGrpSpPr>
            <a:grpSpLocks/>
          </p:cNvGrpSpPr>
          <p:nvPr/>
        </p:nvGrpSpPr>
        <p:grpSpPr bwMode="auto">
          <a:xfrm>
            <a:off x="2438400" y="5029200"/>
            <a:ext cx="609600" cy="762000"/>
            <a:chOff x="1824" y="864"/>
            <a:chExt cx="384" cy="480"/>
          </a:xfrm>
        </p:grpSpPr>
        <p:sp>
          <p:nvSpPr>
            <p:cNvPr id="191150" name="Rectangle 21"/>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51" name="Rectangle 22"/>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UH-1N</a:t>
              </a:r>
            </a:p>
          </p:txBody>
        </p:sp>
      </p:grpSp>
      <p:grpSp>
        <p:nvGrpSpPr>
          <p:cNvPr id="190473" name="Group 23"/>
          <p:cNvGrpSpPr>
            <a:grpSpLocks/>
          </p:cNvGrpSpPr>
          <p:nvPr/>
        </p:nvGrpSpPr>
        <p:grpSpPr bwMode="auto">
          <a:xfrm>
            <a:off x="2438400" y="3505200"/>
            <a:ext cx="609600" cy="762000"/>
            <a:chOff x="1824" y="864"/>
            <a:chExt cx="384" cy="480"/>
          </a:xfrm>
        </p:grpSpPr>
        <p:sp>
          <p:nvSpPr>
            <p:cNvPr id="191148" name="Rectangle 24"/>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49" name="Rectangle 25"/>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CH-46/47</a:t>
              </a:r>
            </a:p>
          </p:txBody>
        </p:sp>
      </p:grpSp>
      <p:grpSp>
        <p:nvGrpSpPr>
          <p:cNvPr id="190474" name="Group 26"/>
          <p:cNvGrpSpPr>
            <a:grpSpLocks/>
          </p:cNvGrpSpPr>
          <p:nvPr/>
        </p:nvGrpSpPr>
        <p:grpSpPr bwMode="auto">
          <a:xfrm>
            <a:off x="2438400" y="1981200"/>
            <a:ext cx="609600" cy="762000"/>
            <a:chOff x="1824" y="864"/>
            <a:chExt cx="384" cy="480"/>
          </a:xfrm>
        </p:grpSpPr>
        <p:sp>
          <p:nvSpPr>
            <p:cNvPr id="191146" name="Rectangle 27"/>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47" name="Rectangle 28"/>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OH-58D</a:t>
              </a:r>
            </a:p>
          </p:txBody>
        </p:sp>
      </p:grpSp>
      <p:grpSp>
        <p:nvGrpSpPr>
          <p:cNvPr id="190475" name="Group 29"/>
          <p:cNvGrpSpPr>
            <a:grpSpLocks/>
          </p:cNvGrpSpPr>
          <p:nvPr/>
        </p:nvGrpSpPr>
        <p:grpSpPr bwMode="auto">
          <a:xfrm>
            <a:off x="2438400" y="2743200"/>
            <a:ext cx="609600" cy="762000"/>
            <a:chOff x="1824" y="864"/>
            <a:chExt cx="384" cy="480"/>
          </a:xfrm>
        </p:grpSpPr>
        <p:sp>
          <p:nvSpPr>
            <p:cNvPr id="191144" name="Rectangle 30"/>
            <p:cNvSpPr>
              <a:spLocks noChangeArrowheads="1"/>
            </p:cNvSpPr>
            <p:nvPr/>
          </p:nvSpPr>
          <p:spPr bwMode="auto">
            <a:xfrm>
              <a:off x="1824" y="86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145" name="Rectangle 31"/>
            <p:cNvSpPr>
              <a:spLocks noChangeArrowheads="1"/>
            </p:cNvSpPr>
            <p:nvPr/>
          </p:nvSpPr>
          <p:spPr bwMode="auto">
            <a:xfrm>
              <a:off x="1824" y="124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CH-53</a:t>
              </a:r>
            </a:p>
          </p:txBody>
        </p:sp>
      </p:grpSp>
      <p:sp>
        <p:nvSpPr>
          <p:cNvPr id="190476" name="Rectangle 32"/>
          <p:cNvSpPr>
            <a:spLocks noChangeArrowheads="1"/>
          </p:cNvSpPr>
          <p:nvPr/>
        </p:nvSpPr>
        <p:spPr bwMode="auto">
          <a:xfrm>
            <a:off x="51816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77" name="Rectangle 33"/>
          <p:cNvSpPr>
            <a:spLocks noChangeArrowheads="1"/>
          </p:cNvSpPr>
          <p:nvPr/>
        </p:nvSpPr>
        <p:spPr bwMode="auto">
          <a:xfrm>
            <a:off x="0" y="121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AH-1 COBRA</a:t>
            </a:r>
          </a:p>
        </p:txBody>
      </p:sp>
      <p:sp>
        <p:nvSpPr>
          <p:cNvPr id="190478" name="Rectangle 34"/>
          <p:cNvSpPr>
            <a:spLocks noChangeArrowheads="1"/>
          </p:cNvSpPr>
          <p:nvPr/>
        </p:nvSpPr>
        <p:spPr bwMode="auto">
          <a:xfrm>
            <a:off x="30480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79" name="Rectangle 35"/>
          <p:cNvSpPr>
            <a:spLocks noChangeArrowheads="1"/>
          </p:cNvSpPr>
          <p:nvPr/>
        </p:nvSpPr>
        <p:spPr bwMode="auto">
          <a:xfrm>
            <a:off x="0" y="45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AH-64 APACHE</a:t>
            </a:r>
          </a:p>
        </p:txBody>
      </p:sp>
      <p:sp>
        <p:nvSpPr>
          <p:cNvPr id="190480" name="Rectangle 36"/>
          <p:cNvSpPr>
            <a:spLocks noChangeArrowheads="1"/>
          </p:cNvSpPr>
          <p:nvPr/>
        </p:nvSpPr>
        <p:spPr bwMode="auto">
          <a:xfrm>
            <a:off x="51816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81" name="Rectangle 37"/>
          <p:cNvSpPr>
            <a:spLocks noChangeArrowheads="1"/>
          </p:cNvSpPr>
          <p:nvPr/>
        </p:nvSpPr>
        <p:spPr bwMode="auto">
          <a:xfrm>
            <a:off x="30480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0482" name="Group 38"/>
          <p:cNvGrpSpPr>
            <a:grpSpLocks/>
          </p:cNvGrpSpPr>
          <p:nvPr/>
        </p:nvGrpSpPr>
        <p:grpSpPr bwMode="auto">
          <a:xfrm>
            <a:off x="5486400" y="619125"/>
            <a:ext cx="1524000" cy="447675"/>
            <a:chOff x="270" y="1088"/>
            <a:chExt cx="1338" cy="408"/>
          </a:xfrm>
        </p:grpSpPr>
        <p:sp>
          <p:nvSpPr>
            <p:cNvPr id="191015" name="Freeform 39"/>
            <p:cNvSpPr>
              <a:spLocks/>
            </p:cNvSpPr>
            <p:nvPr/>
          </p:nvSpPr>
          <p:spPr bwMode="auto">
            <a:xfrm rot="199067" flipH="1">
              <a:off x="1133" y="1127"/>
              <a:ext cx="18" cy="54"/>
            </a:xfrm>
            <a:custGeom>
              <a:avLst/>
              <a:gdLst>
                <a:gd name="T0" fmla="*/ 6 w 28"/>
                <a:gd name="T1" fmla="*/ 79 h 79"/>
                <a:gd name="T2" fmla="*/ 21 w 28"/>
                <a:gd name="T3" fmla="*/ 79 h 79"/>
                <a:gd name="T4" fmla="*/ 28 w 28"/>
                <a:gd name="T5" fmla="*/ 76 h 79"/>
                <a:gd name="T6" fmla="*/ 28 w 28"/>
                <a:gd name="T7" fmla="*/ 75 h 79"/>
                <a:gd name="T8" fmla="*/ 16 w 28"/>
                <a:gd name="T9" fmla="*/ 63 h 79"/>
                <a:gd name="T10" fmla="*/ 16 w 28"/>
                <a:gd name="T11" fmla="*/ 46 h 79"/>
                <a:gd name="T12" fmla="*/ 20 w 28"/>
                <a:gd name="T13" fmla="*/ 41 h 79"/>
                <a:gd name="T14" fmla="*/ 16 w 28"/>
                <a:gd name="T15" fmla="*/ 34 h 79"/>
                <a:gd name="T16" fmla="*/ 16 w 28"/>
                <a:gd name="T17" fmla="*/ 13 h 79"/>
                <a:gd name="T18" fmla="*/ 15 w 28"/>
                <a:gd name="T19" fmla="*/ 5 h 79"/>
                <a:gd name="T20" fmla="*/ 15 w 28"/>
                <a:gd name="T21" fmla="*/ 4 h 79"/>
                <a:gd name="T22" fmla="*/ 20 w 28"/>
                <a:gd name="T23" fmla="*/ 4 h 79"/>
                <a:gd name="T24" fmla="*/ 20 w 28"/>
                <a:gd name="T25" fmla="*/ 3 h 79"/>
                <a:gd name="T26" fmla="*/ 15 w 28"/>
                <a:gd name="T27" fmla="*/ 3 h 79"/>
                <a:gd name="T28" fmla="*/ 15 w 28"/>
                <a:gd name="T29" fmla="*/ 0 h 79"/>
                <a:gd name="T30" fmla="*/ 12 w 28"/>
                <a:gd name="T31" fmla="*/ 0 h 79"/>
                <a:gd name="T32" fmla="*/ 12 w 28"/>
                <a:gd name="T33" fmla="*/ 3 h 79"/>
                <a:gd name="T34" fmla="*/ 9 w 28"/>
                <a:gd name="T35" fmla="*/ 3 h 79"/>
                <a:gd name="T36" fmla="*/ 9 w 28"/>
                <a:gd name="T37" fmla="*/ 4 h 79"/>
                <a:gd name="T38" fmla="*/ 12 w 28"/>
                <a:gd name="T39" fmla="*/ 4 h 79"/>
                <a:gd name="T40" fmla="*/ 12 w 28"/>
                <a:gd name="T41" fmla="*/ 5 h 79"/>
                <a:gd name="T42" fmla="*/ 9 w 28"/>
                <a:gd name="T43" fmla="*/ 13 h 79"/>
                <a:gd name="T44" fmla="*/ 9 w 28"/>
                <a:gd name="T45" fmla="*/ 34 h 79"/>
                <a:gd name="T46" fmla="*/ 6 w 28"/>
                <a:gd name="T47" fmla="*/ 39 h 79"/>
                <a:gd name="T48" fmla="*/ 9 w 28"/>
                <a:gd name="T49" fmla="*/ 46 h 79"/>
                <a:gd name="T50" fmla="*/ 9 w 28"/>
                <a:gd name="T51" fmla="*/ 63 h 79"/>
                <a:gd name="T52" fmla="*/ 0 w 28"/>
                <a:gd name="T53" fmla="*/ 75 h 79"/>
                <a:gd name="T54" fmla="*/ 0 w 28"/>
                <a:gd name="T55" fmla="*/ 76 h 79"/>
                <a:gd name="T56" fmla="*/ 6 w 28"/>
                <a:gd name="T57" fmla="*/ 79 h 7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8"/>
                <a:gd name="T88" fmla="*/ 0 h 79"/>
                <a:gd name="T89" fmla="*/ 28 w 28"/>
                <a:gd name="T90" fmla="*/ 79 h 7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8" h="79">
                  <a:moveTo>
                    <a:pt x="6" y="79"/>
                  </a:moveTo>
                  <a:lnTo>
                    <a:pt x="21" y="79"/>
                  </a:lnTo>
                  <a:lnTo>
                    <a:pt x="28" y="76"/>
                  </a:lnTo>
                  <a:lnTo>
                    <a:pt x="28" y="75"/>
                  </a:lnTo>
                  <a:lnTo>
                    <a:pt x="16" y="63"/>
                  </a:lnTo>
                  <a:lnTo>
                    <a:pt x="16" y="46"/>
                  </a:lnTo>
                  <a:lnTo>
                    <a:pt x="20" y="41"/>
                  </a:lnTo>
                  <a:lnTo>
                    <a:pt x="16" y="34"/>
                  </a:lnTo>
                  <a:lnTo>
                    <a:pt x="16" y="13"/>
                  </a:lnTo>
                  <a:lnTo>
                    <a:pt x="15" y="5"/>
                  </a:lnTo>
                  <a:lnTo>
                    <a:pt x="15" y="4"/>
                  </a:lnTo>
                  <a:lnTo>
                    <a:pt x="20" y="4"/>
                  </a:lnTo>
                  <a:lnTo>
                    <a:pt x="20" y="3"/>
                  </a:lnTo>
                  <a:lnTo>
                    <a:pt x="15" y="3"/>
                  </a:lnTo>
                  <a:lnTo>
                    <a:pt x="15" y="0"/>
                  </a:lnTo>
                  <a:lnTo>
                    <a:pt x="12" y="0"/>
                  </a:lnTo>
                  <a:lnTo>
                    <a:pt x="12" y="3"/>
                  </a:lnTo>
                  <a:lnTo>
                    <a:pt x="9" y="3"/>
                  </a:lnTo>
                  <a:lnTo>
                    <a:pt x="9" y="4"/>
                  </a:lnTo>
                  <a:lnTo>
                    <a:pt x="12" y="4"/>
                  </a:lnTo>
                  <a:lnTo>
                    <a:pt x="12" y="5"/>
                  </a:lnTo>
                  <a:lnTo>
                    <a:pt x="9" y="13"/>
                  </a:lnTo>
                  <a:lnTo>
                    <a:pt x="9" y="34"/>
                  </a:lnTo>
                  <a:lnTo>
                    <a:pt x="6" y="39"/>
                  </a:lnTo>
                  <a:lnTo>
                    <a:pt x="9" y="46"/>
                  </a:lnTo>
                  <a:lnTo>
                    <a:pt x="9" y="63"/>
                  </a:lnTo>
                  <a:lnTo>
                    <a:pt x="0" y="75"/>
                  </a:lnTo>
                  <a:lnTo>
                    <a:pt x="0" y="76"/>
                  </a:lnTo>
                  <a:lnTo>
                    <a:pt x="6" y="7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16" name="Rectangle 40"/>
            <p:cNvSpPr>
              <a:spLocks noChangeArrowheads="1"/>
            </p:cNvSpPr>
            <p:nvPr/>
          </p:nvSpPr>
          <p:spPr bwMode="auto">
            <a:xfrm rot="199067" flipH="1">
              <a:off x="1156" y="1233"/>
              <a:ext cx="3" cy="16"/>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017" name="Freeform 41"/>
            <p:cNvSpPr>
              <a:spLocks/>
            </p:cNvSpPr>
            <p:nvPr/>
          </p:nvSpPr>
          <p:spPr bwMode="auto">
            <a:xfrm rot="199067" flipH="1">
              <a:off x="1131" y="1207"/>
              <a:ext cx="15" cy="43"/>
            </a:xfrm>
            <a:custGeom>
              <a:avLst/>
              <a:gdLst>
                <a:gd name="T0" fmla="*/ 0 w 23"/>
                <a:gd name="T1" fmla="*/ 64 h 64"/>
                <a:gd name="T2" fmla="*/ 23 w 23"/>
                <a:gd name="T3" fmla="*/ 64 h 64"/>
                <a:gd name="T4" fmla="*/ 23 w 23"/>
                <a:gd name="T5" fmla="*/ 18 h 64"/>
                <a:gd name="T6" fmla="*/ 17 w 23"/>
                <a:gd name="T7" fmla="*/ 6 h 64"/>
                <a:gd name="T8" fmla="*/ 11 w 23"/>
                <a:gd name="T9" fmla="*/ 0 h 64"/>
                <a:gd name="T10" fmla="*/ 3 w 23"/>
                <a:gd name="T11" fmla="*/ 8 h 64"/>
                <a:gd name="T12" fmla="*/ 0 w 23"/>
                <a:gd name="T13" fmla="*/ 18 h 64"/>
                <a:gd name="T14" fmla="*/ 0 w 23"/>
                <a:gd name="T15" fmla="*/ 64 h 64"/>
                <a:gd name="T16" fmla="*/ 0 60000 65536"/>
                <a:gd name="T17" fmla="*/ 0 60000 65536"/>
                <a:gd name="T18" fmla="*/ 0 60000 65536"/>
                <a:gd name="T19" fmla="*/ 0 60000 65536"/>
                <a:gd name="T20" fmla="*/ 0 60000 65536"/>
                <a:gd name="T21" fmla="*/ 0 60000 65536"/>
                <a:gd name="T22" fmla="*/ 0 60000 65536"/>
                <a:gd name="T23" fmla="*/ 0 60000 65536"/>
                <a:gd name="T24" fmla="*/ 0 w 23"/>
                <a:gd name="T25" fmla="*/ 0 h 64"/>
                <a:gd name="T26" fmla="*/ 23 w 23"/>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 h="64">
                  <a:moveTo>
                    <a:pt x="0" y="64"/>
                  </a:moveTo>
                  <a:lnTo>
                    <a:pt x="23" y="64"/>
                  </a:lnTo>
                  <a:lnTo>
                    <a:pt x="23" y="18"/>
                  </a:lnTo>
                  <a:lnTo>
                    <a:pt x="17" y="6"/>
                  </a:lnTo>
                  <a:lnTo>
                    <a:pt x="11" y="0"/>
                  </a:lnTo>
                  <a:lnTo>
                    <a:pt x="3" y="8"/>
                  </a:lnTo>
                  <a:lnTo>
                    <a:pt x="0" y="18"/>
                  </a:lnTo>
                  <a:lnTo>
                    <a:pt x="0" y="64"/>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18" name="Freeform 42"/>
            <p:cNvSpPr>
              <a:spLocks/>
            </p:cNvSpPr>
            <p:nvPr/>
          </p:nvSpPr>
          <p:spPr bwMode="auto">
            <a:xfrm rot="199067" flipH="1">
              <a:off x="1116" y="1231"/>
              <a:ext cx="12" cy="16"/>
            </a:xfrm>
            <a:custGeom>
              <a:avLst/>
              <a:gdLst>
                <a:gd name="T0" fmla="*/ 0 w 17"/>
                <a:gd name="T1" fmla="*/ 22 h 22"/>
                <a:gd name="T2" fmla="*/ 17 w 17"/>
                <a:gd name="T3" fmla="*/ 22 h 22"/>
                <a:gd name="T4" fmla="*/ 15 w 17"/>
                <a:gd name="T5" fmla="*/ 0 h 22"/>
                <a:gd name="T6" fmla="*/ 6 w 17"/>
                <a:gd name="T7" fmla="*/ 0 h 22"/>
                <a:gd name="T8" fmla="*/ 0 w 17"/>
                <a:gd name="T9" fmla="*/ 22 h 22"/>
                <a:gd name="T10" fmla="*/ 0 60000 65536"/>
                <a:gd name="T11" fmla="*/ 0 60000 65536"/>
                <a:gd name="T12" fmla="*/ 0 60000 65536"/>
                <a:gd name="T13" fmla="*/ 0 60000 65536"/>
                <a:gd name="T14" fmla="*/ 0 60000 65536"/>
                <a:gd name="T15" fmla="*/ 0 w 17"/>
                <a:gd name="T16" fmla="*/ 0 h 22"/>
                <a:gd name="T17" fmla="*/ 17 w 17"/>
                <a:gd name="T18" fmla="*/ 22 h 22"/>
              </a:gdLst>
              <a:ahLst/>
              <a:cxnLst>
                <a:cxn ang="T10">
                  <a:pos x="T0" y="T1"/>
                </a:cxn>
                <a:cxn ang="T11">
                  <a:pos x="T2" y="T3"/>
                </a:cxn>
                <a:cxn ang="T12">
                  <a:pos x="T4" y="T5"/>
                </a:cxn>
                <a:cxn ang="T13">
                  <a:pos x="T6" y="T7"/>
                </a:cxn>
                <a:cxn ang="T14">
                  <a:pos x="T8" y="T9"/>
                </a:cxn>
              </a:cxnLst>
              <a:rect l="T15" t="T16" r="T17" b="T18"/>
              <a:pathLst>
                <a:path w="17" h="22">
                  <a:moveTo>
                    <a:pt x="0" y="22"/>
                  </a:moveTo>
                  <a:lnTo>
                    <a:pt x="17" y="22"/>
                  </a:lnTo>
                  <a:lnTo>
                    <a:pt x="15" y="0"/>
                  </a:lnTo>
                  <a:lnTo>
                    <a:pt x="6" y="0"/>
                  </a:lnTo>
                  <a:lnTo>
                    <a:pt x="0" y="2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19" name="Rectangle 43"/>
            <p:cNvSpPr>
              <a:spLocks noChangeArrowheads="1"/>
            </p:cNvSpPr>
            <p:nvPr/>
          </p:nvSpPr>
          <p:spPr bwMode="auto">
            <a:xfrm rot="199067" flipH="1">
              <a:off x="1104" y="1198"/>
              <a:ext cx="3" cy="19"/>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020" name="Freeform 44"/>
            <p:cNvSpPr>
              <a:spLocks/>
            </p:cNvSpPr>
            <p:nvPr/>
          </p:nvSpPr>
          <p:spPr bwMode="auto">
            <a:xfrm rot="199067" flipH="1">
              <a:off x="1125" y="1198"/>
              <a:ext cx="7" cy="21"/>
            </a:xfrm>
            <a:custGeom>
              <a:avLst/>
              <a:gdLst>
                <a:gd name="T0" fmla="*/ 0 w 12"/>
                <a:gd name="T1" fmla="*/ 32 h 32"/>
                <a:gd name="T2" fmla="*/ 3 w 12"/>
                <a:gd name="T3" fmla="*/ 32 h 32"/>
                <a:gd name="T4" fmla="*/ 12 w 12"/>
                <a:gd name="T5" fmla="*/ 0 h 32"/>
                <a:gd name="T6" fmla="*/ 8 w 12"/>
                <a:gd name="T7" fmla="*/ 0 h 32"/>
                <a:gd name="T8" fmla="*/ 0 w 12"/>
                <a:gd name="T9" fmla="*/ 32 h 32"/>
                <a:gd name="T10" fmla="*/ 0 60000 65536"/>
                <a:gd name="T11" fmla="*/ 0 60000 65536"/>
                <a:gd name="T12" fmla="*/ 0 60000 65536"/>
                <a:gd name="T13" fmla="*/ 0 60000 65536"/>
                <a:gd name="T14" fmla="*/ 0 60000 65536"/>
                <a:gd name="T15" fmla="*/ 0 w 12"/>
                <a:gd name="T16" fmla="*/ 0 h 32"/>
                <a:gd name="T17" fmla="*/ 12 w 12"/>
                <a:gd name="T18" fmla="*/ 32 h 32"/>
              </a:gdLst>
              <a:ahLst/>
              <a:cxnLst>
                <a:cxn ang="T10">
                  <a:pos x="T0" y="T1"/>
                </a:cxn>
                <a:cxn ang="T11">
                  <a:pos x="T2" y="T3"/>
                </a:cxn>
                <a:cxn ang="T12">
                  <a:pos x="T4" y="T5"/>
                </a:cxn>
                <a:cxn ang="T13">
                  <a:pos x="T6" y="T7"/>
                </a:cxn>
                <a:cxn ang="T14">
                  <a:pos x="T8" y="T9"/>
                </a:cxn>
              </a:cxnLst>
              <a:rect l="T15" t="T16" r="T17" b="T18"/>
              <a:pathLst>
                <a:path w="12" h="32">
                  <a:moveTo>
                    <a:pt x="0" y="32"/>
                  </a:moveTo>
                  <a:lnTo>
                    <a:pt x="3" y="32"/>
                  </a:lnTo>
                  <a:lnTo>
                    <a:pt x="12" y="0"/>
                  </a:lnTo>
                  <a:lnTo>
                    <a:pt x="8" y="0"/>
                  </a:lnTo>
                  <a:lnTo>
                    <a:pt x="0" y="3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1" name="Freeform 45"/>
            <p:cNvSpPr>
              <a:spLocks/>
            </p:cNvSpPr>
            <p:nvPr/>
          </p:nvSpPr>
          <p:spPr bwMode="auto">
            <a:xfrm rot="199067" flipH="1">
              <a:off x="1125" y="1198"/>
              <a:ext cx="7" cy="21"/>
            </a:xfrm>
            <a:custGeom>
              <a:avLst/>
              <a:gdLst>
                <a:gd name="T0" fmla="*/ 0 w 12"/>
                <a:gd name="T1" fmla="*/ 32 h 32"/>
                <a:gd name="T2" fmla="*/ 3 w 12"/>
                <a:gd name="T3" fmla="*/ 32 h 32"/>
                <a:gd name="T4" fmla="*/ 12 w 12"/>
                <a:gd name="T5" fmla="*/ 0 h 32"/>
                <a:gd name="T6" fmla="*/ 8 w 12"/>
                <a:gd name="T7" fmla="*/ 0 h 32"/>
                <a:gd name="T8" fmla="*/ 0 w 12"/>
                <a:gd name="T9" fmla="*/ 32 h 32"/>
                <a:gd name="T10" fmla="*/ 0 60000 65536"/>
                <a:gd name="T11" fmla="*/ 0 60000 65536"/>
                <a:gd name="T12" fmla="*/ 0 60000 65536"/>
                <a:gd name="T13" fmla="*/ 0 60000 65536"/>
                <a:gd name="T14" fmla="*/ 0 60000 65536"/>
                <a:gd name="T15" fmla="*/ 0 w 12"/>
                <a:gd name="T16" fmla="*/ 0 h 32"/>
                <a:gd name="T17" fmla="*/ 12 w 12"/>
                <a:gd name="T18" fmla="*/ 32 h 32"/>
              </a:gdLst>
              <a:ahLst/>
              <a:cxnLst>
                <a:cxn ang="T10">
                  <a:pos x="T0" y="T1"/>
                </a:cxn>
                <a:cxn ang="T11">
                  <a:pos x="T2" y="T3"/>
                </a:cxn>
                <a:cxn ang="T12">
                  <a:pos x="T4" y="T5"/>
                </a:cxn>
                <a:cxn ang="T13">
                  <a:pos x="T6" y="T7"/>
                </a:cxn>
                <a:cxn ang="T14">
                  <a:pos x="T8" y="T9"/>
                </a:cxn>
              </a:cxnLst>
              <a:rect l="T15" t="T16" r="T17" b="T18"/>
              <a:pathLst>
                <a:path w="12" h="32">
                  <a:moveTo>
                    <a:pt x="0" y="32"/>
                  </a:moveTo>
                  <a:lnTo>
                    <a:pt x="3" y="32"/>
                  </a:lnTo>
                  <a:lnTo>
                    <a:pt x="12" y="0"/>
                  </a:lnTo>
                  <a:lnTo>
                    <a:pt x="8" y="0"/>
                  </a:lnTo>
                  <a:lnTo>
                    <a:pt x="0" y="3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2" name="Freeform 46"/>
            <p:cNvSpPr>
              <a:spLocks/>
            </p:cNvSpPr>
            <p:nvPr/>
          </p:nvSpPr>
          <p:spPr bwMode="auto">
            <a:xfrm rot="199067" flipH="1">
              <a:off x="1147" y="1195"/>
              <a:ext cx="7" cy="25"/>
            </a:xfrm>
            <a:custGeom>
              <a:avLst/>
              <a:gdLst>
                <a:gd name="T0" fmla="*/ 11 w 11"/>
                <a:gd name="T1" fmla="*/ 34 h 35"/>
                <a:gd name="T2" fmla="*/ 7 w 11"/>
                <a:gd name="T3" fmla="*/ 35 h 35"/>
                <a:gd name="T4" fmla="*/ 0 w 11"/>
                <a:gd name="T5" fmla="*/ 0 h 35"/>
                <a:gd name="T6" fmla="*/ 2 w 11"/>
                <a:gd name="T7" fmla="*/ 0 h 35"/>
                <a:gd name="T8" fmla="*/ 11 w 11"/>
                <a:gd name="T9" fmla="*/ 34 h 35"/>
                <a:gd name="T10" fmla="*/ 0 60000 65536"/>
                <a:gd name="T11" fmla="*/ 0 60000 65536"/>
                <a:gd name="T12" fmla="*/ 0 60000 65536"/>
                <a:gd name="T13" fmla="*/ 0 60000 65536"/>
                <a:gd name="T14" fmla="*/ 0 60000 65536"/>
                <a:gd name="T15" fmla="*/ 0 w 11"/>
                <a:gd name="T16" fmla="*/ 0 h 35"/>
                <a:gd name="T17" fmla="*/ 11 w 11"/>
                <a:gd name="T18" fmla="*/ 35 h 35"/>
              </a:gdLst>
              <a:ahLst/>
              <a:cxnLst>
                <a:cxn ang="T10">
                  <a:pos x="T0" y="T1"/>
                </a:cxn>
                <a:cxn ang="T11">
                  <a:pos x="T2" y="T3"/>
                </a:cxn>
                <a:cxn ang="T12">
                  <a:pos x="T4" y="T5"/>
                </a:cxn>
                <a:cxn ang="T13">
                  <a:pos x="T6" y="T7"/>
                </a:cxn>
                <a:cxn ang="T14">
                  <a:pos x="T8" y="T9"/>
                </a:cxn>
              </a:cxnLst>
              <a:rect l="T15" t="T16" r="T17" b="T18"/>
              <a:pathLst>
                <a:path w="11" h="35">
                  <a:moveTo>
                    <a:pt x="11" y="34"/>
                  </a:moveTo>
                  <a:lnTo>
                    <a:pt x="7" y="35"/>
                  </a:lnTo>
                  <a:lnTo>
                    <a:pt x="0" y="0"/>
                  </a:lnTo>
                  <a:lnTo>
                    <a:pt x="2" y="0"/>
                  </a:lnTo>
                  <a:lnTo>
                    <a:pt x="11" y="34"/>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3" name="Freeform 47"/>
            <p:cNvSpPr>
              <a:spLocks/>
            </p:cNvSpPr>
            <p:nvPr/>
          </p:nvSpPr>
          <p:spPr bwMode="auto">
            <a:xfrm rot="199067" flipH="1">
              <a:off x="1147" y="1195"/>
              <a:ext cx="7" cy="25"/>
            </a:xfrm>
            <a:custGeom>
              <a:avLst/>
              <a:gdLst>
                <a:gd name="T0" fmla="*/ 11 w 11"/>
                <a:gd name="T1" fmla="*/ 34 h 35"/>
                <a:gd name="T2" fmla="*/ 7 w 11"/>
                <a:gd name="T3" fmla="*/ 35 h 35"/>
                <a:gd name="T4" fmla="*/ 0 w 11"/>
                <a:gd name="T5" fmla="*/ 0 h 35"/>
                <a:gd name="T6" fmla="*/ 2 w 11"/>
                <a:gd name="T7" fmla="*/ 0 h 35"/>
                <a:gd name="T8" fmla="*/ 11 w 11"/>
                <a:gd name="T9" fmla="*/ 34 h 35"/>
                <a:gd name="T10" fmla="*/ 0 60000 65536"/>
                <a:gd name="T11" fmla="*/ 0 60000 65536"/>
                <a:gd name="T12" fmla="*/ 0 60000 65536"/>
                <a:gd name="T13" fmla="*/ 0 60000 65536"/>
                <a:gd name="T14" fmla="*/ 0 60000 65536"/>
                <a:gd name="T15" fmla="*/ 0 w 11"/>
                <a:gd name="T16" fmla="*/ 0 h 35"/>
                <a:gd name="T17" fmla="*/ 11 w 11"/>
                <a:gd name="T18" fmla="*/ 35 h 35"/>
              </a:gdLst>
              <a:ahLst/>
              <a:cxnLst>
                <a:cxn ang="T10">
                  <a:pos x="T0" y="T1"/>
                </a:cxn>
                <a:cxn ang="T11">
                  <a:pos x="T2" y="T3"/>
                </a:cxn>
                <a:cxn ang="T12">
                  <a:pos x="T4" y="T5"/>
                </a:cxn>
                <a:cxn ang="T13">
                  <a:pos x="T6" y="T7"/>
                </a:cxn>
                <a:cxn ang="T14">
                  <a:pos x="T8" y="T9"/>
                </a:cxn>
              </a:cxnLst>
              <a:rect l="T15" t="T16" r="T17" b="T18"/>
              <a:pathLst>
                <a:path w="11" h="35">
                  <a:moveTo>
                    <a:pt x="11" y="34"/>
                  </a:moveTo>
                  <a:lnTo>
                    <a:pt x="7" y="35"/>
                  </a:lnTo>
                  <a:lnTo>
                    <a:pt x="0" y="0"/>
                  </a:lnTo>
                  <a:lnTo>
                    <a:pt x="2" y="0"/>
                  </a:lnTo>
                  <a:lnTo>
                    <a:pt x="11" y="34"/>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4" name="Rectangle 48"/>
            <p:cNvSpPr>
              <a:spLocks noChangeArrowheads="1"/>
            </p:cNvSpPr>
            <p:nvPr/>
          </p:nvSpPr>
          <p:spPr bwMode="auto">
            <a:xfrm rot="199067" flipH="1">
              <a:off x="1172" y="1202"/>
              <a:ext cx="3" cy="19"/>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025" name="Freeform 49"/>
            <p:cNvSpPr>
              <a:spLocks/>
            </p:cNvSpPr>
            <p:nvPr/>
          </p:nvSpPr>
          <p:spPr bwMode="auto">
            <a:xfrm rot="199067" flipH="1">
              <a:off x="297" y="1199"/>
              <a:ext cx="1251" cy="241"/>
            </a:xfrm>
            <a:custGeom>
              <a:avLst/>
              <a:gdLst>
                <a:gd name="T0" fmla="*/ 1257 w 1857"/>
                <a:gd name="T1" fmla="*/ 332 h 346"/>
                <a:gd name="T2" fmla="*/ 1407 w 1857"/>
                <a:gd name="T3" fmla="*/ 346 h 346"/>
                <a:gd name="T4" fmla="*/ 1418 w 1857"/>
                <a:gd name="T5" fmla="*/ 336 h 346"/>
                <a:gd name="T6" fmla="*/ 1506 w 1857"/>
                <a:gd name="T7" fmla="*/ 336 h 346"/>
                <a:gd name="T8" fmla="*/ 1558 w 1857"/>
                <a:gd name="T9" fmla="*/ 342 h 346"/>
                <a:gd name="T10" fmla="*/ 1584 w 1857"/>
                <a:gd name="T11" fmla="*/ 336 h 346"/>
                <a:gd name="T12" fmla="*/ 1656 w 1857"/>
                <a:gd name="T13" fmla="*/ 340 h 346"/>
                <a:gd name="T14" fmla="*/ 1707 w 1857"/>
                <a:gd name="T15" fmla="*/ 288 h 346"/>
                <a:gd name="T16" fmla="*/ 1722 w 1857"/>
                <a:gd name="T17" fmla="*/ 245 h 346"/>
                <a:gd name="T18" fmla="*/ 1857 w 1857"/>
                <a:gd name="T19" fmla="*/ 11 h 346"/>
                <a:gd name="T20" fmla="*/ 1761 w 1857"/>
                <a:gd name="T21" fmla="*/ 0 h 346"/>
                <a:gd name="T22" fmla="*/ 1752 w 1857"/>
                <a:gd name="T23" fmla="*/ 2 h 346"/>
                <a:gd name="T24" fmla="*/ 1746 w 1857"/>
                <a:gd name="T25" fmla="*/ 5 h 346"/>
                <a:gd name="T26" fmla="*/ 1608 w 1857"/>
                <a:gd name="T27" fmla="*/ 227 h 346"/>
                <a:gd name="T28" fmla="*/ 1602 w 1857"/>
                <a:gd name="T29" fmla="*/ 234 h 346"/>
                <a:gd name="T30" fmla="*/ 1595 w 1857"/>
                <a:gd name="T31" fmla="*/ 239 h 346"/>
                <a:gd name="T32" fmla="*/ 1581 w 1857"/>
                <a:gd name="T33" fmla="*/ 243 h 346"/>
                <a:gd name="T34" fmla="*/ 1026 w 1857"/>
                <a:gd name="T35" fmla="*/ 171 h 346"/>
                <a:gd name="T36" fmla="*/ 959 w 1857"/>
                <a:gd name="T37" fmla="*/ 140 h 346"/>
                <a:gd name="T38" fmla="*/ 807 w 1857"/>
                <a:gd name="T39" fmla="*/ 90 h 346"/>
                <a:gd name="T40" fmla="*/ 732 w 1857"/>
                <a:gd name="T41" fmla="*/ 75 h 346"/>
                <a:gd name="T42" fmla="*/ 696 w 1857"/>
                <a:gd name="T43" fmla="*/ 65 h 346"/>
                <a:gd name="T44" fmla="*/ 688 w 1857"/>
                <a:gd name="T45" fmla="*/ 54 h 346"/>
                <a:gd name="T46" fmla="*/ 671 w 1857"/>
                <a:gd name="T47" fmla="*/ 50 h 346"/>
                <a:gd name="T48" fmla="*/ 655 w 1857"/>
                <a:gd name="T49" fmla="*/ 48 h 346"/>
                <a:gd name="T50" fmla="*/ 632 w 1857"/>
                <a:gd name="T51" fmla="*/ 50 h 346"/>
                <a:gd name="T52" fmla="*/ 604 w 1857"/>
                <a:gd name="T53" fmla="*/ 54 h 346"/>
                <a:gd name="T54" fmla="*/ 582 w 1857"/>
                <a:gd name="T55" fmla="*/ 53 h 346"/>
                <a:gd name="T56" fmla="*/ 563 w 1857"/>
                <a:gd name="T57" fmla="*/ 66 h 346"/>
                <a:gd name="T58" fmla="*/ 452 w 1857"/>
                <a:gd name="T59" fmla="*/ 71 h 346"/>
                <a:gd name="T60" fmla="*/ 410 w 1857"/>
                <a:gd name="T61" fmla="*/ 72 h 346"/>
                <a:gd name="T62" fmla="*/ 371 w 1857"/>
                <a:gd name="T63" fmla="*/ 78 h 346"/>
                <a:gd name="T64" fmla="*/ 341 w 1857"/>
                <a:gd name="T65" fmla="*/ 83 h 346"/>
                <a:gd name="T66" fmla="*/ 310 w 1857"/>
                <a:gd name="T67" fmla="*/ 90 h 346"/>
                <a:gd name="T68" fmla="*/ 161 w 1857"/>
                <a:gd name="T69" fmla="*/ 159 h 346"/>
                <a:gd name="T70" fmla="*/ 38 w 1857"/>
                <a:gd name="T71" fmla="*/ 179 h 346"/>
                <a:gd name="T72" fmla="*/ 19 w 1857"/>
                <a:gd name="T73" fmla="*/ 177 h 346"/>
                <a:gd name="T74" fmla="*/ 17 w 1857"/>
                <a:gd name="T75" fmla="*/ 173 h 346"/>
                <a:gd name="T76" fmla="*/ 8 w 1857"/>
                <a:gd name="T77" fmla="*/ 171 h 346"/>
                <a:gd name="T78" fmla="*/ 5 w 1857"/>
                <a:gd name="T79" fmla="*/ 171 h 346"/>
                <a:gd name="T80" fmla="*/ 8 w 1857"/>
                <a:gd name="T81" fmla="*/ 184 h 346"/>
                <a:gd name="T82" fmla="*/ 5 w 1857"/>
                <a:gd name="T83" fmla="*/ 201 h 346"/>
                <a:gd name="T84" fmla="*/ 0 w 1857"/>
                <a:gd name="T85" fmla="*/ 208 h 346"/>
                <a:gd name="T86" fmla="*/ 33 w 1857"/>
                <a:gd name="T87" fmla="*/ 214 h 346"/>
                <a:gd name="T88" fmla="*/ 36 w 1857"/>
                <a:gd name="T89" fmla="*/ 243 h 346"/>
                <a:gd name="T90" fmla="*/ 17 w 1857"/>
                <a:gd name="T91" fmla="*/ 246 h 346"/>
                <a:gd name="T92" fmla="*/ 5 w 1857"/>
                <a:gd name="T93" fmla="*/ 243 h 346"/>
                <a:gd name="T94" fmla="*/ 21 w 1857"/>
                <a:gd name="T95" fmla="*/ 251 h 346"/>
                <a:gd name="T96" fmla="*/ 33 w 1857"/>
                <a:gd name="T97" fmla="*/ 255 h 346"/>
                <a:gd name="T98" fmla="*/ 257 w 1857"/>
                <a:gd name="T99" fmla="*/ 285 h 346"/>
                <a:gd name="T100" fmla="*/ 906 w 1857"/>
                <a:gd name="T101" fmla="*/ 327 h 346"/>
                <a:gd name="T102" fmla="*/ 1185 w 1857"/>
                <a:gd name="T103" fmla="*/ 330 h 346"/>
                <a:gd name="T104" fmla="*/ 1219 w 1857"/>
                <a:gd name="T105" fmla="*/ 332 h 34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857"/>
                <a:gd name="T160" fmla="*/ 0 h 346"/>
                <a:gd name="T161" fmla="*/ 1857 w 1857"/>
                <a:gd name="T162" fmla="*/ 346 h 34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857" h="346">
                  <a:moveTo>
                    <a:pt x="1219" y="332"/>
                  </a:moveTo>
                  <a:lnTo>
                    <a:pt x="1257" y="332"/>
                  </a:lnTo>
                  <a:lnTo>
                    <a:pt x="1400" y="336"/>
                  </a:lnTo>
                  <a:lnTo>
                    <a:pt x="1407" y="346"/>
                  </a:lnTo>
                  <a:lnTo>
                    <a:pt x="1415" y="346"/>
                  </a:lnTo>
                  <a:lnTo>
                    <a:pt x="1418" y="336"/>
                  </a:lnTo>
                  <a:lnTo>
                    <a:pt x="1492" y="336"/>
                  </a:lnTo>
                  <a:lnTo>
                    <a:pt x="1506" y="336"/>
                  </a:lnTo>
                  <a:lnTo>
                    <a:pt x="1558" y="336"/>
                  </a:lnTo>
                  <a:lnTo>
                    <a:pt x="1558" y="342"/>
                  </a:lnTo>
                  <a:lnTo>
                    <a:pt x="1583" y="342"/>
                  </a:lnTo>
                  <a:lnTo>
                    <a:pt x="1584" y="336"/>
                  </a:lnTo>
                  <a:lnTo>
                    <a:pt x="1659" y="336"/>
                  </a:lnTo>
                  <a:lnTo>
                    <a:pt x="1656" y="340"/>
                  </a:lnTo>
                  <a:lnTo>
                    <a:pt x="1707" y="340"/>
                  </a:lnTo>
                  <a:lnTo>
                    <a:pt x="1707" y="288"/>
                  </a:lnTo>
                  <a:lnTo>
                    <a:pt x="1707" y="274"/>
                  </a:lnTo>
                  <a:lnTo>
                    <a:pt x="1722" y="245"/>
                  </a:lnTo>
                  <a:lnTo>
                    <a:pt x="1750" y="250"/>
                  </a:lnTo>
                  <a:lnTo>
                    <a:pt x="1857" y="11"/>
                  </a:lnTo>
                  <a:lnTo>
                    <a:pt x="1764" y="0"/>
                  </a:lnTo>
                  <a:lnTo>
                    <a:pt x="1761" y="0"/>
                  </a:lnTo>
                  <a:lnTo>
                    <a:pt x="1756" y="0"/>
                  </a:lnTo>
                  <a:lnTo>
                    <a:pt x="1752" y="2"/>
                  </a:lnTo>
                  <a:lnTo>
                    <a:pt x="1750" y="3"/>
                  </a:lnTo>
                  <a:lnTo>
                    <a:pt x="1746" y="5"/>
                  </a:lnTo>
                  <a:lnTo>
                    <a:pt x="1743" y="8"/>
                  </a:lnTo>
                  <a:lnTo>
                    <a:pt x="1608" y="227"/>
                  </a:lnTo>
                  <a:lnTo>
                    <a:pt x="1606" y="231"/>
                  </a:lnTo>
                  <a:lnTo>
                    <a:pt x="1602" y="234"/>
                  </a:lnTo>
                  <a:lnTo>
                    <a:pt x="1600" y="237"/>
                  </a:lnTo>
                  <a:lnTo>
                    <a:pt x="1595" y="239"/>
                  </a:lnTo>
                  <a:lnTo>
                    <a:pt x="1589" y="243"/>
                  </a:lnTo>
                  <a:lnTo>
                    <a:pt x="1581" y="243"/>
                  </a:lnTo>
                  <a:lnTo>
                    <a:pt x="1092" y="203"/>
                  </a:lnTo>
                  <a:lnTo>
                    <a:pt x="1026" y="171"/>
                  </a:lnTo>
                  <a:lnTo>
                    <a:pt x="985" y="150"/>
                  </a:lnTo>
                  <a:lnTo>
                    <a:pt x="959" y="140"/>
                  </a:lnTo>
                  <a:lnTo>
                    <a:pt x="852" y="108"/>
                  </a:lnTo>
                  <a:lnTo>
                    <a:pt x="807" y="90"/>
                  </a:lnTo>
                  <a:lnTo>
                    <a:pt x="772" y="83"/>
                  </a:lnTo>
                  <a:lnTo>
                    <a:pt x="732" y="75"/>
                  </a:lnTo>
                  <a:lnTo>
                    <a:pt x="696" y="72"/>
                  </a:lnTo>
                  <a:lnTo>
                    <a:pt x="696" y="65"/>
                  </a:lnTo>
                  <a:lnTo>
                    <a:pt x="695" y="58"/>
                  </a:lnTo>
                  <a:lnTo>
                    <a:pt x="688" y="54"/>
                  </a:lnTo>
                  <a:lnTo>
                    <a:pt x="680" y="53"/>
                  </a:lnTo>
                  <a:lnTo>
                    <a:pt x="671" y="50"/>
                  </a:lnTo>
                  <a:lnTo>
                    <a:pt x="661" y="48"/>
                  </a:lnTo>
                  <a:lnTo>
                    <a:pt x="655" y="48"/>
                  </a:lnTo>
                  <a:lnTo>
                    <a:pt x="646" y="48"/>
                  </a:lnTo>
                  <a:lnTo>
                    <a:pt x="632" y="50"/>
                  </a:lnTo>
                  <a:lnTo>
                    <a:pt x="620" y="53"/>
                  </a:lnTo>
                  <a:lnTo>
                    <a:pt x="604" y="54"/>
                  </a:lnTo>
                  <a:lnTo>
                    <a:pt x="604" y="50"/>
                  </a:lnTo>
                  <a:lnTo>
                    <a:pt x="582" y="53"/>
                  </a:lnTo>
                  <a:lnTo>
                    <a:pt x="563" y="53"/>
                  </a:lnTo>
                  <a:lnTo>
                    <a:pt x="563" y="66"/>
                  </a:lnTo>
                  <a:lnTo>
                    <a:pt x="472" y="71"/>
                  </a:lnTo>
                  <a:lnTo>
                    <a:pt x="452" y="71"/>
                  </a:lnTo>
                  <a:lnTo>
                    <a:pt x="433" y="72"/>
                  </a:lnTo>
                  <a:lnTo>
                    <a:pt x="410" y="72"/>
                  </a:lnTo>
                  <a:lnTo>
                    <a:pt x="385" y="77"/>
                  </a:lnTo>
                  <a:lnTo>
                    <a:pt x="371" y="78"/>
                  </a:lnTo>
                  <a:lnTo>
                    <a:pt x="352" y="81"/>
                  </a:lnTo>
                  <a:lnTo>
                    <a:pt x="341" y="83"/>
                  </a:lnTo>
                  <a:lnTo>
                    <a:pt x="326" y="87"/>
                  </a:lnTo>
                  <a:lnTo>
                    <a:pt x="310" y="90"/>
                  </a:lnTo>
                  <a:lnTo>
                    <a:pt x="184" y="132"/>
                  </a:lnTo>
                  <a:lnTo>
                    <a:pt x="161" y="159"/>
                  </a:lnTo>
                  <a:lnTo>
                    <a:pt x="41" y="182"/>
                  </a:lnTo>
                  <a:lnTo>
                    <a:pt x="38" y="179"/>
                  </a:lnTo>
                  <a:lnTo>
                    <a:pt x="21" y="179"/>
                  </a:lnTo>
                  <a:lnTo>
                    <a:pt x="19" y="177"/>
                  </a:lnTo>
                  <a:lnTo>
                    <a:pt x="17" y="176"/>
                  </a:lnTo>
                  <a:lnTo>
                    <a:pt x="17" y="173"/>
                  </a:lnTo>
                  <a:lnTo>
                    <a:pt x="13" y="171"/>
                  </a:lnTo>
                  <a:lnTo>
                    <a:pt x="8" y="171"/>
                  </a:lnTo>
                  <a:lnTo>
                    <a:pt x="7" y="171"/>
                  </a:lnTo>
                  <a:lnTo>
                    <a:pt x="5" y="171"/>
                  </a:lnTo>
                  <a:lnTo>
                    <a:pt x="5" y="182"/>
                  </a:lnTo>
                  <a:lnTo>
                    <a:pt x="8" y="184"/>
                  </a:lnTo>
                  <a:lnTo>
                    <a:pt x="8" y="200"/>
                  </a:lnTo>
                  <a:lnTo>
                    <a:pt x="5" y="201"/>
                  </a:lnTo>
                  <a:lnTo>
                    <a:pt x="2" y="203"/>
                  </a:lnTo>
                  <a:lnTo>
                    <a:pt x="0" y="208"/>
                  </a:lnTo>
                  <a:lnTo>
                    <a:pt x="30" y="209"/>
                  </a:lnTo>
                  <a:lnTo>
                    <a:pt x="33" y="214"/>
                  </a:lnTo>
                  <a:lnTo>
                    <a:pt x="38" y="234"/>
                  </a:lnTo>
                  <a:lnTo>
                    <a:pt x="36" y="243"/>
                  </a:lnTo>
                  <a:lnTo>
                    <a:pt x="27" y="246"/>
                  </a:lnTo>
                  <a:lnTo>
                    <a:pt x="17" y="246"/>
                  </a:lnTo>
                  <a:lnTo>
                    <a:pt x="2" y="243"/>
                  </a:lnTo>
                  <a:lnTo>
                    <a:pt x="5" y="243"/>
                  </a:lnTo>
                  <a:lnTo>
                    <a:pt x="15" y="251"/>
                  </a:lnTo>
                  <a:lnTo>
                    <a:pt x="21" y="251"/>
                  </a:lnTo>
                  <a:lnTo>
                    <a:pt x="27" y="252"/>
                  </a:lnTo>
                  <a:lnTo>
                    <a:pt x="33" y="255"/>
                  </a:lnTo>
                  <a:lnTo>
                    <a:pt x="176" y="281"/>
                  </a:lnTo>
                  <a:lnTo>
                    <a:pt x="257" y="285"/>
                  </a:lnTo>
                  <a:lnTo>
                    <a:pt x="882" y="327"/>
                  </a:lnTo>
                  <a:lnTo>
                    <a:pt x="906" y="327"/>
                  </a:lnTo>
                  <a:lnTo>
                    <a:pt x="937" y="327"/>
                  </a:lnTo>
                  <a:lnTo>
                    <a:pt x="1185" y="330"/>
                  </a:lnTo>
                  <a:lnTo>
                    <a:pt x="1206" y="330"/>
                  </a:lnTo>
                  <a:lnTo>
                    <a:pt x="1219" y="33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6" name="Freeform 50"/>
            <p:cNvSpPr>
              <a:spLocks/>
            </p:cNvSpPr>
            <p:nvPr/>
          </p:nvSpPr>
          <p:spPr bwMode="auto">
            <a:xfrm rot="199067" flipH="1">
              <a:off x="722" y="1417"/>
              <a:ext cx="6" cy="12"/>
            </a:xfrm>
            <a:custGeom>
              <a:avLst/>
              <a:gdLst>
                <a:gd name="T0" fmla="*/ 0 w 12"/>
                <a:gd name="T1" fmla="*/ 0 h 18"/>
                <a:gd name="T2" fmla="*/ 0 w 12"/>
                <a:gd name="T3" fmla="*/ 6 h 18"/>
                <a:gd name="T4" fmla="*/ 0 w 12"/>
                <a:gd name="T5" fmla="*/ 18 h 18"/>
                <a:gd name="T6" fmla="*/ 12 w 12"/>
                <a:gd name="T7" fmla="*/ 18 h 18"/>
                <a:gd name="T8" fmla="*/ 12 w 12"/>
                <a:gd name="T9" fmla="*/ 2 h 18"/>
                <a:gd name="T10" fmla="*/ 0 w 12"/>
                <a:gd name="T11" fmla="*/ 0 h 18"/>
                <a:gd name="T12" fmla="*/ 0 60000 65536"/>
                <a:gd name="T13" fmla="*/ 0 60000 65536"/>
                <a:gd name="T14" fmla="*/ 0 60000 65536"/>
                <a:gd name="T15" fmla="*/ 0 60000 65536"/>
                <a:gd name="T16" fmla="*/ 0 60000 65536"/>
                <a:gd name="T17" fmla="*/ 0 60000 65536"/>
                <a:gd name="T18" fmla="*/ 0 w 12"/>
                <a:gd name="T19" fmla="*/ 0 h 18"/>
                <a:gd name="T20" fmla="*/ 12 w 12"/>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12" h="18">
                  <a:moveTo>
                    <a:pt x="0" y="0"/>
                  </a:moveTo>
                  <a:lnTo>
                    <a:pt x="0" y="6"/>
                  </a:lnTo>
                  <a:lnTo>
                    <a:pt x="0" y="18"/>
                  </a:lnTo>
                  <a:lnTo>
                    <a:pt x="12" y="18"/>
                  </a:lnTo>
                  <a:lnTo>
                    <a:pt x="12" y="2"/>
                  </a:lnTo>
                  <a:lnTo>
                    <a:pt x="0"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7" name="Freeform 51"/>
            <p:cNvSpPr>
              <a:spLocks/>
            </p:cNvSpPr>
            <p:nvPr/>
          </p:nvSpPr>
          <p:spPr bwMode="auto">
            <a:xfrm rot="199067" flipH="1">
              <a:off x="1527" y="1379"/>
              <a:ext cx="24" cy="22"/>
            </a:xfrm>
            <a:custGeom>
              <a:avLst/>
              <a:gdLst>
                <a:gd name="T0" fmla="*/ 10 w 37"/>
                <a:gd name="T1" fmla="*/ 1 h 32"/>
                <a:gd name="T2" fmla="*/ 4 w 37"/>
                <a:gd name="T3" fmla="*/ 6 h 32"/>
                <a:gd name="T4" fmla="*/ 4 w 37"/>
                <a:gd name="T5" fmla="*/ 13 h 32"/>
                <a:gd name="T6" fmla="*/ 3 w 37"/>
                <a:gd name="T7" fmla="*/ 16 h 32"/>
                <a:gd name="T8" fmla="*/ 0 w 37"/>
                <a:gd name="T9" fmla="*/ 22 h 32"/>
                <a:gd name="T10" fmla="*/ 4 w 37"/>
                <a:gd name="T11" fmla="*/ 32 h 32"/>
                <a:gd name="T12" fmla="*/ 7 w 37"/>
                <a:gd name="T13" fmla="*/ 32 h 32"/>
                <a:gd name="T14" fmla="*/ 37 w 37"/>
                <a:gd name="T15" fmla="*/ 9 h 32"/>
                <a:gd name="T16" fmla="*/ 37 w 37"/>
                <a:gd name="T17" fmla="*/ 0 h 32"/>
                <a:gd name="T18" fmla="*/ 10 w 37"/>
                <a:gd name="T19" fmla="*/ 1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2"/>
                <a:gd name="T32" fmla="*/ 37 w 37"/>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2">
                  <a:moveTo>
                    <a:pt x="10" y="1"/>
                  </a:moveTo>
                  <a:lnTo>
                    <a:pt x="4" y="6"/>
                  </a:lnTo>
                  <a:lnTo>
                    <a:pt x="4" y="13"/>
                  </a:lnTo>
                  <a:lnTo>
                    <a:pt x="3" y="16"/>
                  </a:lnTo>
                  <a:lnTo>
                    <a:pt x="0" y="22"/>
                  </a:lnTo>
                  <a:lnTo>
                    <a:pt x="4" y="32"/>
                  </a:lnTo>
                  <a:lnTo>
                    <a:pt x="7" y="32"/>
                  </a:lnTo>
                  <a:lnTo>
                    <a:pt x="37" y="9"/>
                  </a:lnTo>
                  <a:lnTo>
                    <a:pt x="37" y="0"/>
                  </a:lnTo>
                  <a:lnTo>
                    <a:pt x="10" y="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8" name="Freeform 52"/>
            <p:cNvSpPr>
              <a:spLocks/>
            </p:cNvSpPr>
            <p:nvPr/>
          </p:nvSpPr>
          <p:spPr bwMode="auto">
            <a:xfrm rot="199067" flipH="1">
              <a:off x="931" y="1427"/>
              <a:ext cx="15" cy="17"/>
            </a:xfrm>
            <a:custGeom>
              <a:avLst/>
              <a:gdLst>
                <a:gd name="T0" fmla="*/ 24 w 24"/>
                <a:gd name="T1" fmla="*/ 0 h 24"/>
                <a:gd name="T2" fmla="*/ 22 w 24"/>
                <a:gd name="T3" fmla="*/ 13 h 24"/>
                <a:gd name="T4" fmla="*/ 19 w 24"/>
                <a:gd name="T5" fmla="*/ 24 h 24"/>
                <a:gd name="T6" fmla="*/ 2 w 24"/>
                <a:gd name="T7" fmla="*/ 21 h 24"/>
                <a:gd name="T8" fmla="*/ 0 w 24"/>
                <a:gd name="T9" fmla="*/ 11 h 24"/>
                <a:gd name="T10" fmla="*/ 0 w 24"/>
                <a:gd name="T11" fmla="*/ 0 h 24"/>
                <a:gd name="T12" fmla="*/ 24 w 24"/>
                <a:gd name="T13" fmla="*/ 0 h 24"/>
                <a:gd name="T14" fmla="*/ 0 60000 65536"/>
                <a:gd name="T15" fmla="*/ 0 60000 65536"/>
                <a:gd name="T16" fmla="*/ 0 60000 65536"/>
                <a:gd name="T17" fmla="*/ 0 60000 65536"/>
                <a:gd name="T18" fmla="*/ 0 60000 65536"/>
                <a:gd name="T19" fmla="*/ 0 60000 65536"/>
                <a:gd name="T20" fmla="*/ 0 60000 65536"/>
                <a:gd name="T21" fmla="*/ 0 w 24"/>
                <a:gd name="T22" fmla="*/ 0 h 24"/>
                <a:gd name="T23" fmla="*/ 24 w 24"/>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4">
                  <a:moveTo>
                    <a:pt x="24" y="0"/>
                  </a:moveTo>
                  <a:lnTo>
                    <a:pt x="22" y="13"/>
                  </a:lnTo>
                  <a:lnTo>
                    <a:pt x="19" y="24"/>
                  </a:lnTo>
                  <a:lnTo>
                    <a:pt x="2" y="21"/>
                  </a:lnTo>
                  <a:lnTo>
                    <a:pt x="0" y="11"/>
                  </a:lnTo>
                  <a:lnTo>
                    <a:pt x="0" y="0"/>
                  </a:lnTo>
                  <a:lnTo>
                    <a:pt x="24"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29" name="Freeform 53"/>
            <p:cNvSpPr>
              <a:spLocks/>
            </p:cNvSpPr>
            <p:nvPr/>
          </p:nvSpPr>
          <p:spPr bwMode="auto">
            <a:xfrm rot="199067" flipH="1">
              <a:off x="745" y="1421"/>
              <a:ext cx="166" cy="14"/>
            </a:xfrm>
            <a:custGeom>
              <a:avLst/>
              <a:gdLst>
                <a:gd name="T0" fmla="*/ 246 w 246"/>
                <a:gd name="T1" fmla="*/ 3 h 19"/>
                <a:gd name="T2" fmla="*/ 135 w 246"/>
                <a:gd name="T3" fmla="*/ 19 h 19"/>
                <a:gd name="T4" fmla="*/ 22 w 246"/>
                <a:gd name="T5" fmla="*/ 19 h 19"/>
                <a:gd name="T6" fmla="*/ 9 w 246"/>
                <a:gd name="T7" fmla="*/ 13 h 19"/>
                <a:gd name="T8" fmla="*/ 0 w 246"/>
                <a:gd name="T9" fmla="*/ 0 h 19"/>
                <a:gd name="T10" fmla="*/ 246 w 246"/>
                <a:gd name="T11" fmla="*/ 3 h 19"/>
                <a:gd name="T12" fmla="*/ 0 60000 65536"/>
                <a:gd name="T13" fmla="*/ 0 60000 65536"/>
                <a:gd name="T14" fmla="*/ 0 60000 65536"/>
                <a:gd name="T15" fmla="*/ 0 60000 65536"/>
                <a:gd name="T16" fmla="*/ 0 60000 65536"/>
                <a:gd name="T17" fmla="*/ 0 60000 65536"/>
                <a:gd name="T18" fmla="*/ 0 w 246"/>
                <a:gd name="T19" fmla="*/ 0 h 19"/>
                <a:gd name="T20" fmla="*/ 246 w 246"/>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46" h="19">
                  <a:moveTo>
                    <a:pt x="246" y="3"/>
                  </a:moveTo>
                  <a:lnTo>
                    <a:pt x="135" y="19"/>
                  </a:lnTo>
                  <a:lnTo>
                    <a:pt x="22" y="19"/>
                  </a:lnTo>
                  <a:lnTo>
                    <a:pt x="9" y="13"/>
                  </a:lnTo>
                  <a:lnTo>
                    <a:pt x="0" y="0"/>
                  </a:lnTo>
                  <a:lnTo>
                    <a:pt x="246" y="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30" name="Freeform 54"/>
            <p:cNvSpPr>
              <a:spLocks/>
            </p:cNvSpPr>
            <p:nvPr/>
          </p:nvSpPr>
          <p:spPr bwMode="auto">
            <a:xfrm rot="199067" flipH="1">
              <a:off x="1237" y="1276"/>
              <a:ext cx="89" cy="64"/>
            </a:xfrm>
            <a:custGeom>
              <a:avLst/>
              <a:gdLst>
                <a:gd name="T0" fmla="*/ 129 w 130"/>
                <a:gd name="T1" fmla="*/ 0 h 94"/>
                <a:gd name="T2" fmla="*/ 130 w 130"/>
                <a:gd name="T3" fmla="*/ 7 h 94"/>
                <a:gd name="T4" fmla="*/ 130 w 130"/>
                <a:gd name="T5" fmla="*/ 9 h 94"/>
                <a:gd name="T6" fmla="*/ 130 w 130"/>
                <a:gd name="T7" fmla="*/ 16 h 94"/>
                <a:gd name="T8" fmla="*/ 130 w 130"/>
                <a:gd name="T9" fmla="*/ 25 h 94"/>
                <a:gd name="T10" fmla="*/ 126 w 130"/>
                <a:gd name="T11" fmla="*/ 31 h 94"/>
                <a:gd name="T12" fmla="*/ 124 w 130"/>
                <a:gd name="T13" fmla="*/ 34 h 94"/>
                <a:gd name="T14" fmla="*/ 81 w 130"/>
                <a:gd name="T15" fmla="*/ 81 h 94"/>
                <a:gd name="T16" fmla="*/ 77 w 130"/>
                <a:gd name="T17" fmla="*/ 84 h 94"/>
                <a:gd name="T18" fmla="*/ 72 w 130"/>
                <a:gd name="T19" fmla="*/ 88 h 94"/>
                <a:gd name="T20" fmla="*/ 66 w 130"/>
                <a:gd name="T21" fmla="*/ 91 h 94"/>
                <a:gd name="T22" fmla="*/ 58 w 130"/>
                <a:gd name="T23" fmla="*/ 92 h 94"/>
                <a:gd name="T24" fmla="*/ 13 w 130"/>
                <a:gd name="T25" fmla="*/ 94 h 94"/>
                <a:gd name="T26" fmla="*/ 0 w 130"/>
                <a:gd name="T27" fmla="*/ 94 h 94"/>
                <a:gd name="T28" fmla="*/ 0 w 130"/>
                <a:gd name="T29" fmla="*/ 22 h 94"/>
                <a:gd name="T30" fmla="*/ 0 w 130"/>
                <a:gd name="T31" fmla="*/ 15 h 94"/>
                <a:gd name="T32" fmla="*/ 40 w 130"/>
                <a:gd name="T33" fmla="*/ 7 h 94"/>
                <a:gd name="T34" fmla="*/ 72 w 130"/>
                <a:gd name="T35" fmla="*/ 2 h 94"/>
                <a:gd name="T36" fmla="*/ 129 w 130"/>
                <a:gd name="T37" fmla="*/ 0 h 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0"/>
                <a:gd name="T58" fmla="*/ 0 h 94"/>
                <a:gd name="T59" fmla="*/ 130 w 130"/>
                <a:gd name="T60" fmla="*/ 94 h 9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0" h="94">
                  <a:moveTo>
                    <a:pt x="129" y="0"/>
                  </a:moveTo>
                  <a:lnTo>
                    <a:pt x="130" y="7"/>
                  </a:lnTo>
                  <a:lnTo>
                    <a:pt x="130" y="9"/>
                  </a:lnTo>
                  <a:lnTo>
                    <a:pt x="130" y="16"/>
                  </a:lnTo>
                  <a:lnTo>
                    <a:pt x="130" y="25"/>
                  </a:lnTo>
                  <a:lnTo>
                    <a:pt x="126" y="31"/>
                  </a:lnTo>
                  <a:lnTo>
                    <a:pt x="124" y="34"/>
                  </a:lnTo>
                  <a:lnTo>
                    <a:pt x="81" y="81"/>
                  </a:lnTo>
                  <a:lnTo>
                    <a:pt x="77" y="84"/>
                  </a:lnTo>
                  <a:lnTo>
                    <a:pt x="72" y="88"/>
                  </a:lnTo>
                  <a:lnTo>
                    <a:pt x="66" y="91"/>
                  </a:lnTo>
                  <a:lnTo>
                    <a:pt x="58" y="92"/>
                  </a:lnTo>
                  <a:lnTo>
                    <a:pt x="13" y="94"/>
                  </a:lnTo>
                  <a:lnTo>
                    <a:pt x="0" y="94"/>
                  </a:lnTo>
                  <a:lnTo>
                    <a:pt x="0" y="22"/>
                  </a:lnTo>
                  <a:lnTo>
                    <a:pt x="0" y="15"/>
                  </a:lnTo>
                  <a:lnTo>
                    <a:pt x="40" y="7"/>
                  </a:lnTo>
                  <a:lnTo>
                    <a:pt x="72" y="2"/>
                  </a:lnTo>
                  <a:lnTo>
                    <a:pt x="129" y="0"/>
                  </a:lnTo>
                  <a:close/>
                </a:path>
              </a:pathLst>
            </a:custGeom>
            <a:solidFill>
              <a:schemeClr val="accent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91031" name="Freeform 55"/>
            <p:cNvSpPr>
              <a:spLocks/>
            </p:cNvSpPr>
            <p:nvPr/>
          </p:nvSpPr>
          <p:spPr bwMode="auto">
            <a:xfrm rot="199067" flipH="1">
              <a:off x="1331" y="1293"/>
              <a:ext cx="107" cy="72"/>
            </a:xfrm>
            <a:custGeom>
              <a:avLst/>
              <a:gdLst>
                <a:gd name="T0" fmla="*/ 161 w 161"/>
                <a:gd name="T1" fmla="*/ 65 h 107"/>
                <a:gd name="T2" fmla="*/ 26 w 161"/>
                <a:gd name="T3" fmla="*/ 103 h 107"/>
                <a:gd name="T4" fmla="*/ 0 w 161"/>
                <a:gd name="T5" fmla="*/ 107 h 107"/>
                <a:gd name="T6" fmla="*/ 0 w 161"/>
                <a:gd name="T7" fmla="*/ 73 h 107"/>
                <a:gd name="T8" fmla="*/ 30 w 161"/>
                <a:gd name="T9" fmla="*/ 41 h 107"/>
                <a:gd name="T10" fmla="*/ 161 w 161"/>
                <a:gd name="T11" fmla="*/ 0 h 107"/>
                <a:gd name="T12" fmla="*/ 161 w 161"/>
                <a:gd name="T13" fmla="*/ 65 h 107"/>
                <a:gd name="T14" fmla="*/ 0 60000 65536"/>
                <a:gd name="T15" fmla="*/ 0 60000 65536"/>
                <a:gd name="T16" fmla="*/ 0 60000 65536"/>
                <a:gd name="T17" fmla="*/ 0 60000 65536"/>
                <a:gd name="T18" fmla="*/ 0 60000 65536"/>
                <a:gd name="T19" fmla="*/ 0 60000 65536"/>
                <a:gd name="T20" fmla="*/ 0 60000 65536"/>
                <a:gd name="T21" fmla="*/ 0 w 161"/>
                <a:gd name="T22" fmla="*/ 0 h 107"/>
                <a:gd name="T23" fmla="*/ 161 w 161"/>
                <a:gd name="T24" fmla="*/ 107 h 10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1" h="107">
                  <a:moveTo>
                    <a:pt x="161" y="65"/>
                  </a:moveTo>
                  <a:lnTo>
                    <a:pt x="26" y="103"/>
                  </a:lnTo>
                  <a:lnTo>
                    <a:pt x="0" y="107"/>
                  </a:lnTo>
                  <a:lnTo>
                    <a:pt x="0" y="73"/>
                  </a:lnTo>
                  <a:lnTo>
                    <a:pt x="30" y="41"/>
                  </a:lnTo>
                  <a:lnTo>
                    <a:pt x="161" y="0"/>
                  </a:lnTo>
                  <a:lnTo>
                    <a:pt x="161" y="65"/>
                  </a:lnTo>
                  <a:close/>
                </a:path>
              </a:pathLst>
            </a:custGeom>
            <a:solidFill>
              <a:schemeClr val="accent1"/>
            </a:solidFill>
            <a:ln w="3175" cap="flat" cmpd="sng">
              <a:solidFill>
                <a:schemeClr val="tx1"/>
              </a:solidFill>
              <a:prstDash val="solid"/>
              <a:round/>
              <a:headEnd type="none" w="med" len="med"/>
              <a:tailEnd type="none" w="med" len="med"/>
            </a:ln>
          </p:spPr>
          <p:txBody>
            <a:bodyPr wrap="none" anchor="ctr"/>
            <a:lstStyle/>
            <a:p>
              <a:endParaRPr lang="en-US"/>
            </a:p>
          </p:txBody>
        </p:sp>
        <p:sp>
          <p:nvSpPr>
            <p:cNvPr id="191032" name="Freeform 56"/>
            <p:cNvSpPr>
              <a:spLocks/>
            </p:cNvSpPr>
            <p:nvPr/>
          </p:nvSpPr>
          <p:spPr bwMode="auto">
            <a:xfrm rot="199067" flipH="1">
              <a:off x="431" y="1342"/>
              <a:ext cx="49" cy="17"/>
            </a:xfrm>
            <a:custGeom>
              <a:avLst/>
              <a:gdLst>
                <a:gd name="T0" fmla="*/ 0 w 73"/>
                <a:gd name="T1" fmla="*/ 0 h 24"/>
                <a:gd name="T2" fmla="*/ 22 w 73"/>
                <a:gd name="T3" fmla="*/ 1 h 24"/>
                <a:gd name="T4" fmla="*/ 27 w 73"/>
                <a:gd name="T5" fmla="*/ 2 h 24"/>
                <a:gd name="T6" fmla="*/ 34 w 73"/>
                <a:gd name="T7" fmla="*/ 1 h 24"/>
                <a:gd name="T8" fmla="*/ 40 w 73"/>
                <a:gd name="T9" fmla="*/ 1 h 24"/>
                <a:gd name="T10" fmla="*/ 45 w 73"/>
                <a:gd name="T11" fmla="*/ 1 h 24"/>
                <a:gd name="T12" fmla="*/ 55 w 73"/>
                <a:gd name="T13" fmla="*/ 1 h 24"/>
                <a:gd name="T14" fmla="*/ 62 w 73"/>
                <a:gd name="T15" fmla="*/ 6 h 24"/>
                <a:gd name="T16" fmla="*/ 66 w 73"/>
                <a:gd name="T17" fmla="*/ 8 h 24"/>
                <a:gd name="T18" fmla="*/ 70 w 73"/>
                <a:gd name="T19" fmla="*/ 16 h 24"/>
                <a:gd name="T20" fmla="*/ 73 w 73"/>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24"/>
                <a:gd name="T35" fmla="*/ 73 w 73"/>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24">
                  <a:moveTo>
                    <a:pt x="0" y="0"/>
                  </a:moveTo>
                  <a:lnTo>
                    <a:pt x="22" y="1"/>
                  </a:lnTo>
                  <a:lnTo>
                    <a:pt x="27" y="2"/>
                  </a:lnTo>
                  <a:lnTo>
                    <a:pt x="34" y="1"/>
                  </a:lnTo>
                  <a:lnTo>
                    <a:pt x="40" y="1"/>
                  </a:lnTo>
                  <a:lnTo>
                    <a:pt x="45" y="1"/>
                  </a:lnTo>
                  <a:lnTo>
                    <a:pt x="55" y="1"/>
                  </a:lnTo>
                  <a:lnTo>
                    <a:pt x="62" y="6"/>
                  </a:lnTo>
                  <a:lnTo>
                    <a:pt x="66" y="8"/>
                  </a:lnTo>
                  <a:lnTo>
                    <a:pt x="70" y="16"/>
                  </a:lnTo>
                  <a:lnTo>
                    <a:pt x="73" y="24"/>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33" name="Freeform 57"/>
            <p:cNvSpPr>
              <a:spLocks/>
            </p:cNvSpPr>
            <p:nvPr/>
          </p:nvSpPr>
          <p:spPr bwMode="auto">
            <a:xfrm rot="199067" flipH="1">
              <a:off x="431" y="1342"/>
              <a:ext cx="49" cy="17"/>
            </a:xfrm>
            <a:custGeom>
              <a:avLst/>
              <a:gdLst>
                <a:gd name="T0" fmla="*/ 0 w 73"/>
                <a:gd name="T1" fmla="*/ 0 h 24"/>
                <a:gd name="T2" fmla="*/ 22 w 73"/>
                <a:gd name="T3" fmla="*/ 1 h 24"/>
                <a:gd name="T4" fmla="*/ 27 w 73"/>
                <a:gd name="T5" fmla="*/ 2 h 24"/>
                <a:gd name="T6" fmla="*/ 34 w 73"/>
                <a:gd name="T7" fmla="*/ 1 h 24"/>
                <a:gd name="T8" fmla="*/ 40 w 73"/>
                <a:gd name="T9" fmla="*/ 1 h 24"/>
                <a:gd name="T10" fmla="*/ 45 w 73"/>
                <a:gd name="T11" fmla="*/ 1 h 24"/>
                <a:gd name="T12" fmla="*/ 55 w 73"/>
                <a:gd name="T13" fmla="*/ 1 h 24"/>
                <a:gd name="T14" fmla="*/ 62 w 73"/>
                <a:gd name="T15" fmla="*/ 6 h 24"/>
                <a:gd name="T16" fmla="*/ 66 w 73"/>
                <a:gd name="T17" fmla="*/ 8 h 24"/>
                <a:gd name="T18" fmla="*/ 70 w 73"/>
                <a:gd name="T19" fmla="*/ 16 h 24"/>
                <a:gd name="T20" fmla="*/ 73 w 73"/>
                <a:gd name="T21" fmla="*/ 24 h 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24"/>
                <a:gd name="T35" fmla="*/ 73 w 73"/>
                <a:gd name="T36" fmla="*/ 24 h 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24">
                  <a:moveTo>
                    <a:pt x="0" y="0"/>
                  </a:moveTo>
                  <a:lnTo>
                    <a:pt x="22" y="1"/>
                  </a:lnTo>
                  <a:lnTo>
                    <a:pt x="27" y="2"/>
                  </a:lnTo>
                  <a:lnTo>
                    <a:pt x="34" y="1"/>
                  </a:lnTo>
                  <a:lnTo>
                    <a:pt x="40" y="1"/>
                  </a:lnTo>
                  <a:lnTo>
                    <a:pt x="45" y="1"/>
                  </a:lnTo>
                  <a:lnTo>
                    <a:pt x="55" y="1"/>
                  </a:lnTo>
                  <a:lnTo>
                    <a:pt x="62" y="6"/>
                  </a:lnTo>
                  <a:lnTo>
                    <a:pt x="66" y="8"/>
                  </a:lnTo>
                  <a:lnTo>
                    <a:pt x="70" y="16"/>
                  </a:lnTo>
                  <a:lnTo>
                    <a:pt x="73" y="24"/>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34" name="Line 58"/>
            <p:cNvSpPr>
              <a:spLocks noChangeShapeType="1"/>
            </p:cNvSpPr>
            <p:nvPr/>
          </p:nvSpPr>
          <p:spPr bwMode="auto">
            <a:xfrm rot="199067" flipH="1" flipV="1">
              <a:off x="325" y="1191"/>
              <a:ext cx="62" cy="145"/>
            </a:xfrm>
            <a:prstGeom prst="line">
              <a:avLst/>
            </a:prstGeom>
            <a:noFill/>
            <a:ln w="3175">
              <a:solidFill>
                <a:schemeClr val="tx1"/>
              </a:solidFill>
              <a:round/>
              <a:headEnd/>
              <a:tailEnd/>
            </a:ln>
          </p:spPr>
          <p:txBody>
            <a:bodyPr wrap="none" anchor="ctr"/>
            <a:lstStyle/>
            <a:p>
              <a:endParaRPr lang="en-US"/>
            </a:p>
          </p:txBody>
        </p:sp>
        <p:sp>
          <p:nvSpPr>
            <p:cNvPr id="191035" name="Line 59"/>
            <p:cNvSpPr>
              <a:spLocks noChangeShapeType="1"/>
            </p:cNvSpPr>
            <p:nvPr/>
          </p:nvSpPr>
          <p:spPr bwMode="auto">
            <a:xfrm rot="199067" flipH="1" flipV="1">
              <a:off x="325" y="1191"/>
              <a:ext cx="62" cy="145"/>
            </a:xfrm>
            <a:prstGeom prst="line">
              <a:avLst/>
            </a:prstGeom>
            <a:noFill/>
            <a:ln w="3175">
              <a:solidFill>
                <a:schemeClr val="tx1"/>
              </a:solidFill>
              <a:round/>
              <a:headEnd/>
              <a:tailEnd/>
            </a:ln>
          </p:spPr>
          <p:txBody>
            <a:bodyPr wrap="none" anchor="ctr"/>
            <a:lstStyle/>
            <a:p>
              <a:endParaRPr lang="en-US"/>
            </a:p>
          </p:txBody>
        </p:sp>
        <p:sp>
          <p:nvSpPr>
            <p:cNvPr id="191036" name="Line 60"/>
            <p:cNvSpPr>
              <a:spLocks noChangeShapeType="1"/>
            </p:cNvSpPr>
            <p:nvPr/>
          </p:nvSpPr>
          <p:spPr bwMode="auto">
            <a:xfrm rot="199067">
              <a:off x="355" y="1186"/>
              <a:ext cx="75" cy="169"/>
            </a:xfrm>
            <a:prstGeom prst="line">
              <a:avLst/>
            </a:prstGeom>
            <a:noFill/>
            <a:ln w="3175">
              <a:solidFill>
                <a:schemeClr val="tx1"/>
              </a:solidFill>
              <a:round/>
              <a:headEnd/>
              <a:tailEnd/>
            </a:ln>
          </p:spPr>
          <p:txBody>
            <a:bodyPr wrap="none" anchor="ctr"/>
            <a:lstStyle/>
            <a:p>
              <a:endParaRPr lang="en-US"/>
            </a:p>
          </p:txBody>
        </p:sp>
        <p:sp>
          <p:nvSpPr>
            <p:cNvPr id="191037" name="Line 61"/>
            <p:cNvSpPr>
              <a:spLocks noChangeShapeType="1"/>
            </p:cNvSpPr>
            <p:nvPr/>
          </p:nvSpPr>
          <p:spPr bwMode="auto">
            <a:xfrm rot="199067">
              <a:off x="355" y="1186"/>
              <a:ext cx="75" cy="169"/>
            </a:xfrm>
            <a:prstGeom prst="line">
              <a:avLst/>
            </a:prstGeom>
            <a:noFill/>
            <a:ln w="3175">
              <a:solidFill>
                <a:schemeClr val="tx1"/>
              </a:solidFill>
              <a:round/>
              <a:headEnd/>
              <a:tailEnd/>
            </a:ln>
          </p:spPr>
          <p:txBody>
            <a:bodyPr wrap="none" anchor="ctr"/>
            <a:lstStyle/>
            <a:p>
              <a:endParaRPr lang="en-US"/>
            </a:p>
          </p:txBody>
        </p:sp>
        <p:sp>
          <p:nvSpPr>
            <p:cNvPr id="191038" name="Freeform 62"/>
            <p:cNvSpPr>
              <a:spLocks/>
            </p:cNvSpPr>
            <p:nvPr/>
          </p:nvSpPr>
          <p:spPr bwMode="auto">
            <a:xfrm rot="199067" flipH="1">
              <a:off x="395" y="1325"/>
              <a:ext cx="416" cy="47"/>
            </a:xfrm>
            <a:custGeom>
              <a:avLst/>
              <a:gdLst>
                <a:gd name="T0" fmla="*/ 0 w 615"/>
                <a:gd name="T1" fmla="*/ 0 h 69"/>
                <a:gd name="T2" fmla="*/ 59 w 615"/>
                <a:gd name="T3" fmla="*/ 30 h 69"/>
                <a:gd name="T4" fmla="*/ 615 w 615"/>
                <a:gd name="T5" fmla="*/ 69 h 69"/>
                <a:gd name="T6" fmla="*/ 0 60000 65536"/>
                <a:gd name="T7" fmla="*/ 0 60000 65536"/>
                <a:gd name="T8" fmla="*/ 0 60000 65536"/>
                <a:gd name="T9" fmla="*/ 0 w 615"/>
                <a:gd name="T10" fmla="*/ 0 h 69"/>
                <a:gd name="T11" fmla="*/ 615 w 615"/>
                <a:gd name="T12" fmla="*/ 69 h 69"/>
              </a:gdLst>
              <a:ahLst/>
              <a:cxnLst>
                <a:cxn ang="T6">
                  <a:pos x="T0" y="T1"/>
                </a:cxn>
                <a:cxn ang="T7">
                  <a:pos x="T2" y="T3"/>
                </a:cxn>
                <a:cxn ang="T8">
                  <a:pos x="T4" y="T5"/>
                </a:cxn>
              </a:cxnLst>
              <a:rect l="T9" t="T10" r="T11" b="T12"/>
              <a:pathLst>
                <a:path w="615" h="69">
                  <a:moveTo>
                    <a:pt x="0" y="0"/>
                  </a:moveTo>
                  <a:lnTo>
                    <a:pt x="59" y="30"/>
                  </a:lnTo>
                  <a:lnTo>
                    <a:pt x="615" y="6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39" name="Freeform 63"/>
            <p:cNvSpPr>
              <a:spLocks/>
            </p:cNvSpPr>
            <p:nvPr/>
          </p:nvSpPr>
          <p:spPr bwMode="auto">
            <a:xfrm rot="199067" flipH="1">
              <a:off x="395" y="1325"/>
              <a:ext cx="416" cy="47"/>
            </a:xfrm>
            <a:custGeom>
              <a:avLst/>
              <a:gdLst>
                <a:gd name="T0" fmla="*/ 0 w 615"/>
                <a:gd name="T1" fmla="*/ 0 h 69"/>
                <a:gd name="T2" fmla="*/ 59 w 615"/>
                <a:gd name="T3" fmla="*/ 30 h 69"/>
                <a:gd name="T4" fmla="*/ 615 w 615"/>
                <a:gd name="T5" fmla="*/ 69 h 69"/>
                <a:gd name="T6" fmla="*/ 0 60000 65536"/>
                <a:gd name="T7" fmla="*/ 0 60000 65536"/>
                <a:gd name="T8" fmla="*/ 0 60000 65536"/>
                <a:gd name="T9" fmla="*/ 0 w 615"/>
                <a:gd name="T10" fmla="*/ 0 h 69"/>
                <a:gd name="T11" fmla="*/ 615 w 615"/>
                <a:gd name="T12" fmla="*/ 69 h 69"/>
              </a:gdLst>
              <a:ahLst/>
              <a:cxnLst>
                <a:cxn ang="T6">
                  <a:pos x="T0" y="T1"/>
                </a:cxn>
                <a:cxn ang="T7">
                  <a:pos x="T2" y="T3"/>
                </a:cxn>
                <a:cxn ang="T8">
                  <a:pos x="T4" y="T5"/>
                </a:cxn>
              </a:cxnLst>
              <a:rect l="T9" t="T10" r="T11" b="T12"/>
              <a:pathLst>
                <a:path w="615" h="69">
                  <a:moveTo>
                    <a:pt x="0" y="0"/>
                  </a:moveTo>
                  <a:lnTo>
                    <a:pt x="59" y="30"/>
                  </a:lnTo>
                  <a:lnTo>
                    <a:pt x="615" y="6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0" name="Freeform 64"/>
            <p:cNvSpPr>
              <a:spLocks/>
            </p:cNvSpPr>
            <p:nvPr/>
          </p:nvSpPr>
          <p:spPr bwMode="auto">
            <a:xfrm rot="199067" flipH="1">
              <a:off x="1521" y="1361"/>
              <a:ext cx="19" cy="10"/>
            </a:xfrm>
            <a:custGeom>
              <a:avLst/>
              <a:gdLst>
                <a:gd name="T0" fmla="*/ 31 w 31"/>
                <a:gd name="T1" fmla="*/ 0 h 15"/>
                <a:gd name="T2" fmla="*/ 29 w 31"/>
                <a:gd name="T3" fmla="*/ 1 h 15"/>
                <a:gd name="T4" fmla="*/ 25 w 31"/>
                <a:gd name="T5" fmla="*/ 3 h 15"/>
                <a:gd name="T6" fmla="*/ 23 w 31"/>
                <a:gd name="T7" fmla="*/ 7 h 15"/>
                <a:gd name="T8" fmla="*/ 19 w 31"/>
                <a:gd name="T9" fmla="*/ 8 h 15"/>
                <a:gd name="T10" fmla="*/ 17 w 31"/>
                <a:gd name="T11" fmla="*/ 11 h 15"/>
                <a:gd name="T12" fmla="*/ 13 w 31"/>
                <a:gd name="T13" fmla="*/ 13 h 15"/>
                <a:gd name="T14" fmla="*/ 7 w 31"/>
                <a:gd name="T15" fmla="*/ 15 h 15"/>
                <a:gd name="T16" fmla="*/ 0 w 31"/>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31" y="0"/>
                  </a:moveTo>
                  <a:lnTo>
                    <a:pt x="29" y="1"/>
                  </a:lnTo>
                  <a:lnTo>
                    <a:pt x="25" y="3"/>
                  </a:lnTo>
                  <a:lnTo>
                    <a:pt x="23" y="7"/>
                  </a:lnTo>
                  <a:lnTo>
                    <a:pt x="19" y="8"/>
                  </a:lnTo>
                  <a:lnTo>
                    <a:pt x="17" y="11"/>
                  </a:lnTo>
                  <a:lnTo>
                    <a:pt x="13" y="13"/>
                  </a:lnTo>
                  <a:lnTo>
                    <a:pt x="7" y="15"/>
                  </a:lnTo>
                  <a:lnTo>
                    <a:pt x="0" y="15"/>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1" name="Freeform 65"/>
            <p:cNvSpPr>
              <a:spLocks/>
            </p:cNvSpPr>
            <p:nvPr/>
          </p:nvSpPr>
          <p:spPr bwMode="auto">
            <a:xfrm rot="199067" flipH="1">
              <a:off x="1521" y="1361"/>
              <a:ext cx="19" cy="10"/>
            </a:xfrm>
            <a:custGeom>
              <a:avLst/>
              <a:gdLst>
                <a:gd name="T0" fmla="*/ 31 w 31"/>
                <a:gd name="T1" fmla="*/ 0 h 15"/>
                <a:gd name="T2" fmla="*/ 29 w 31"/>
                <a:gd name="T3" fmla="*/ 1 h 15"/>
                <a:gd name="T4" fmla="*/ 25 w 31"/>
                <a:gd name="T5" fmla="*/ 3 h 15"/>
                <a:gd name="T6" fmla="*/ 23 w 31"/>
                <a:gd name="T7" fmla="*/ 7 h 15"/>
                <a:gd name="T8" fmla="*/ 19 w 31"/>
                <a:gd name="T9" fmla="*/ 8 h 15"/>
                <a:gd name="T10" fmla="*/ 17 w 31"/>
                <a:gd name="T11" fmla="*/ 11 h 15"/>
                <a:gd name="T12" fmla="*/ 13 w 31"/>
                <a:gd name="T13" fmla="*/ 13 h 15"/>
                <a:gd name="T14" fmla="*/ 7 w 31"/>
                <a:gd name="T15" fmla="*/ 15 h 15"/>
                <a:gd name="T16" fmla="*/ 0 w 31"/>
                <a:gd name="T17" fmla="*/ 15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15"/>
                <a:gd name="T29" fmla="*/ 31 w 31"/>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15">
                  <a:moveTo>
                    <a:pt x="31" y="0"/>
                  </a:moveTo>
                  <a:lnTo>
                    <a:pt x="29" y="1"/>
                  </a:lnTo>
                  <a:lnTo>
                    <a:pt x="25" y="3"/>
                  </a:lnTo>
                  <a:lnTo>
                    <a:pt x="23" y="7"/>
                  </a:lnTo>
                  <a:lnTo>
                    <a:pt x="19" y="8"/>
                  </a:lnTo>
                  <a:lnTo>
                    <a:pt x="17" y="11"/>
                  </a:lnTo>
                  <a:lnTo>
                    <a:pt x="13" y="13"/>
                  </a:lnTo>
                  <a:lnTo>
                    <a:pt x="7" y="15"/>
                  </a:lnTo>
                  <a:lnTo>
                    <a:pt x="0" y="15"/>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2" name="Freeform 66"/>
            <p:cNvSpPr>
              <a:spLocks/>
            </p:cNvSpPr>
            <p:nvPr/>
          </p:nvSpPr>
          <p:spPr bwMode="auto">
            <a:xfrm rot="199067" flipH="1">
              <a:off x="1532" y="1359"/>
              <a:ext cx="8" cy="3"/>
            </a:xfrm>
            <a:custGeom>
              <a:avLst/>
              <a:gdLst>
                <a:gd name="T0" fmla="*/ 13 w 13"/>
                <a:gd name="T1" fmla="*/ 0 h 3"/>
                <a:gd name="T2" fmla="*/ 0 w 13"/>
                <a:gd name="T3" fmla="*/ 0 h 3"/>
                <a:gd name="T4" fmla="*/ 0 w 13"/>
                <a:gd name="T5" fmla="*/ 3 h 3"/>
                <a:gd name="T6" fmla="*/ 0 60000 65536"/>
                <a:gd name="T7" fmla="*/ 0 60000 65536"/>
                <a:gd name="T8" fmla="*/ 0 60000 65536"/>
                <a:gd name="T9" fmla="*/ 0 w 13"/>
                <a:gd name="T10" fmla="*/ 0 h 3"/>
                <a:gd name="T11" fmla="*/ 13 w 13"/>
                <a:gd name="T12" fmla="*/ 3 h 3"/>
              </a:gdLst>
              <a:ahLst/>
              <a:cxnLst>
                <a:cxn ang="T6">
                  <a:pos x="T0" y="T1"/>
                </a:cxn>
                <a:cxn ang="T7">
                  <a:pos x="T2" y="T3"/>
                </a:cxn>
                <a:cxn ang="T8">
                  <a:pos x="T4" y="T5"/>
                </a:cxn>
              </a:cxnLst>
              <a:rect l="T9" t="T10" r="T11" b="T12"/>
              <a:pathLst>
                <a:path w="13" h="3">
                  <a:moveTo>
                    <a:pt x="13" y="0"/>
                  </a:moveTo>
                  <a:lnTo>
                    <a:pt x="0" y="0"/>
                  </a:lnTo>
                  <a:lnTo>
                    <a:pt x="0" y="3"/>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3" name="Freeform 67"/>
            <p:cNvSpPr>
              <a:spLocks/>
            </p:cNvSpPr>
            <p:nvPr/>
          </p:nvSpPr>
          <p:spPr bwMode="auto">
            <a:xfrm rot="199067" flipH="1">
              <a:off x="1532" y="1359"/>
              <a:ext cx="8" cy="3"/>
            </a:xfrm>
            <a:custGeom>
              <a:avLst/>
              <a:gdLst>
                <a:gd name="T0" fmla="*/ 13 w 13"/>
                <a:gd name="T1" fmla="*/ 0 h 3"/>
                <a:gd name="T2" fmla="*/ 0 w 13"/>
                <a:gd name="T3" fmla="*/ 0 h 3"/>
                <a:gd name="T4" fmla="*/ 0 w 13"/>
                <a:gd name="T5" fmla="*/ 3 h 3"/>
                <a:gd name="T6" fmla="*/ 0 60000 65536"/>
                <a:gd name="T7" fmla="*/ 0 60000 65536"/>
                <a:gd name="T8" fmla="*/ 0 60000 65536"/>
                <a:gd name="T9" fmla="*/ 0 w 13"/>
                <a:gd name="T10" fmla="*/ 0 h 3"/>
                <a:gd name="T11" fmla="*/ 13 w 13"/>
                <a:gd name="T12" fmla="*/ 3 h 3"/>
              </a:gdLst>
              <a:ahLst/>
              <a:cxnLst>
                <a:cxn ang="T6">
                  <a:pos x="T0" y="T1"/>
                </a:cxn>
                <a:cxn ang="T7">
                  <a:pos x="T2" y="T3"/>
                </a:cxn>
                <a:cxn ang="T8">
                  <a:pos x="T4" y="T5"/>
                </a:cxn>
              </a:cxnLst>
              <a:rect l="T9" t="T10" r="T11" b="T12"/>
              <a:pathLst>
                <a:path w="13" h="3">
                  <a:moveTo>
                    <a:pt x="13" y="0"/>
                  </a:moveTo>
                  <a:lnTo>
                    <a:pt x="0" y="0"/>
                  </a:lnTo>
                  <a:lnTo>
                    <a:pt x="0" y="3"/>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4" name="Freeform 68"/>
            <p:cNvSpPr>
              <a:spLocks/>
            </p:cNvSpPr>
            <p:nvPr/>
          </p:nvSpPr>
          <p:spPr bwMode="auto">
            <a:xfrm rot="199067" flipH="1">
              <a:off x="1543" y="1355"/>
              <a:ext cx="4" cy="7"/>
            </a:xfrm>
            <a:custGeom>
              <a:avLst/>
              <a:gdLst>
                <a:gd name="T0" fmla="*/ 5 w 5"/>
                <a:gd name="T1" fmla="*/ 11 h 11"/>
                <a:gd name="T2" fmla="*/ 2 w 5"/>
                <a:gd name="T3" fmla="*/ 11 h 11"/>
                <a:gd name="T4" fmla="*/ 2 w 5"/>
                <a:gd name="T5" fmla="*/ 8 h 11"/>
                <a:gd name="T6" fmla="*/ 0 w 5"/>
                <a:gd name="T7" fmla="*/ 5 h 11"/>
                <a:gd name="T8" fmla="*/ 0 w 5"/>
                <a:gd name="T9" fmla="*/ 2 h 11"/>
                <a:gd name="T10" fmla="*/ 2 w 5"/>
                <a:gd name="T11" fmla="*/ 2 h 11"/>
                <a:gd name="T12" fmla="*/ 2 w 5"/>
                <a:gd name="T13" fmla="*/ 0 h 11"/>
                <a:gd name="T14" fmla="*/ 5 w 5"/>
                <a:gd name="T15" fmla="*/ 0 h 11"/>
                <a:gd name="T16" fmla="*/ 5 w 5"/>
                <a:gd name="T17" fmla="*/ 11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
                <a:gd name="T28" fmla="*/ 0 h 11"/>
                <a:gd name="T29" fmla="*/ 5 w 5"/>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 h="11">
                  <a:moveTo>
                    <a:pt x="5" y="11"/>
                  </a:moveTo>
                  <a:lnTo>
                    <a:pt x="2" y="11"/>
                  </a:lnTo>
                  <a:lnTo>
                    <a:pt x="2" y="8"/>
                  </a:lnTo>
                  <a:lnTo>
                    <a:pt x="0" y="5"/>
                  </a:lnTo>
                  <a:lnTo>
                    <a:pt x="0" y="2"/>
                  </a:lnTo>
                  <a:lnTo>
                    <a:pt x="2" y="2"/>
                  </a:lnTo>
                  <a:lnTo>
                    <a:pt x="2" y="0"/>
                  </a:lnTo>
                  <a:lnTo>
                    <a:pt x="5" y="0"/>
                  </a:lnTo>
                  <a:lnTo>
                    <a:pt x="5" y="1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45" name="Line 69"/>
            <p:cNvSpPr>
              <a:spLocks noChangeShapeType="1"/>
            </p:cNvSpPr>
            <p:nvPr/>
          </p:nvSpPr>
          <p:spPr bwMode="auto">
            <a:xfrm rot="199067">
              <a:off x="1528" y="1369"/>
              <a:ext cx="11" cy="2"/>
            </a:xfrm>
            <a:prstGeom prst="line">
              <a:avLst/>
            </a:prstGeom>
            <a:noFill/>
            <a:ln w="3175">
              <a:solidFill>
                <a:schemeClr val="tx1"/>
              </a:solidFill>
              <a:round/>
              <a:headEnd/>
              <a:tailEnd/>
            </a:ln>
          </p:spPr>
          <p:txBody>
            <a:bodyPr wrap="none" anchor="ctr"/>
            <a:lstStyle/>
            <a:p>
              <a:endParaRPr lang="en-US"/>
            </a:p>
          </p:txBody>
        </p:sp>
        <p:sp>
          <p:nvSpPr>
            <p:cNvPr id="191046" name="Line 70"/>
            <p:cNvSpPr>
              <a:spLocks noChangeShapeType="1"/>
            </p:cNvSpPr>
            <p:nvPr/>
          </p:nvSpPr>
          <p:spPr bwMode="auto">
            <a:xfrm rot="199067">
              <a:off x="1528" y="1369"/>
              <a:ext cx="11" cy="2"/>
            </a:xfrm>
            <a:prstGeom prst="line">
              <a:avLst/>
            </a:prstGeom>
            <a:noFill/>
            <a:ln w="3175">
              <a:solidFill>
                <a:schemeClr val="tx1"/>
              </a:solidFill>
              <a:round/>
              <a:headEnd/>
              <a:tailEnd/>
            </a:ln>
          </p:spPr>
          <p:txBody>
            <a:bodyPr wrap="none" anchor="ctr"/>
            <a:lstStyle/>
            <a:p>
              <a:endParaRPr lang="en-US"/>
            </a:p>
          </p:txBody>
        </p:sp>
        <p:sp>
          <p:nvSpPr>
            <p:cNvPr id="191047" name="Line 71"/>
            <p:cNvSpPr>
              <a:spLocks noChangeShapeType="1"/>
            </p:cNvSpPr>
            <p:nvPr/>
          </p:nvSpPr>
          <p:spPr bwMode="auto">
            <a:xfrm rot="199067" flipH="1">
              <a:off x="1512" y="1357"/>
              <a:ext cx="3" cy="54"/>
            </a:xfrm>
            <a:prstGeom prst="line">
              <a:avLst/>
            </a:prstGeom>
            <a:noFill/>
            <a:ln w="3175">
              <a:solidFill>
                <a:schemeClr val="tx1"/>
              </a:solidFill>
              <a:round/>
              <a:headEnd/>
              <a:tailEnd/>
            </a:ln>
          </p:spPr>
          <p:txBody>
            <a:bodyPr wrap="none" anchor="ctr"/>
            <a:lstStyle/>
            <a:p>
              <a:endParaRPr lang="en-US"/>
            </a:p>
          </p:txBody>
        </p:sp>
        <p:sp>
          <p:nvSpPr>
            <p:cNvPr id="191048" name="Line 72"/>
            <p:cNvSpPr>
              <a:spLocks noChangeShapeType="1"/>
            </p:cNvSpPr>
            <p:nvPr/>
          </p:nvSpPr>
          <p:spPr bwMode="auto">
            <a:xfrm rot="199067" flipH="1">
              <a:off x="1512" y="1357"/>
              <a:ext cx="3" cy="54"/>
            </a:xfrm>
            <a:prstGeom prst="line">
              <a:avLst/>
            </a:prstGeom>
            <a:noFill/>
            <a:ln w="3175">
              <a:solidFill>
                <a:schemeClr val="tx1"/>
              </a:solidFill>
              <a:round/>
              <a:headEnd/>
              <a:tailEnd/>
            </a:ln>
          </p:spPr>
          <p:txBody>
            <a:bodyPr wrap="none" anchor="ctr"/>
            <a:lstStyle/>
            <a:p>
              <a:endParaRPr lang="en-US"/>
            </a:p>
          </p:txBody>
        </p:sp>
        <p:sp>
          <p:nvSpPr>
            <p:cNvPr id="191049" name="Line 73"/>
            <p:cNvSpPr>
              <a:spLocks noChangeShapeType="1"/>
            </p:cNvSpPr>
            <p:nvPr/>
          </p:nvSpPr>
          <p:spPr bwMode="auto">
            <a:xfrm rot="199067" flipH="1">
              <a:off x="309" y="1179"/>
              <a:ext cx="77" cy="12"/>
            </a:xfrm>
            <a:prstGeom prst="line">
              <a:avLst/>
            </a:prstGeom>
            <a:noFill/>
            <a:ln w="3175">
              <a:solidFill>
                <a:schemeClr val="tx1"/>
              </a:solidFill>
              <a:round/>
              <a:headEnd/>
              <a:tailEnd/>
            </a:ln>
          </p:spPr>
          <p:txBody>
            <a:bodyPr wrap="none" anchor="ctr"/>
            <a:lstStyle/>
            <a:p>
              <a:endParaRPr lang="en-US"/>
            </a:p>
          </p:txBody>
        </p:sp>
        <p:sp>
          <p:nvSpPr>
            <p:cNvPr id="191050" name="Line 74"/>
            <p:cNvSpPr>
              <a:spLocks noChangeShapeType="1"/>
            </p:cNvSpPr>
            <p:nvPr/>
          </p:nvSpPr>
          <p:spPr bwMode="auto">
            <a:xfrm rot="199067" flipH="1">
              <a:off x="309" y="1179"/>
              <a:ext cx="77" cy="12"/>
            </a:xfrm>
            <a:prstGeom prst="line">
              <a:avLst/>
            </a:prstGeom>
            <a:noFill/>
            <a:ln w="3175">
              <a:solidFill>
                <a:schemeClr val="tx1"/>
              </a:solidFill>
              <a:round/>
              <a:headEnd/>
              <a:tailEnd/>
            </a:ln>
          </p:spPr>
          <p:txBody>
            <a:bodyPr wrap="none" anchor="ctr"/>
            <a:lstStyle/>
            <a:p>
              <a:endParaRPr lang="en-US"/>
            </a:p>
          </p:txBody>
        </p:sp>
        <p:sp>
          <p:nvSpPr>
            <p:cNvPr id="191051" name="Freeform 75"/>
            <p:cNvSpPr>
              <a:spLocks/>
            </p:cNvSpPr>
            <p:nvPr/>
          </p:nvSpPr>
          <p:spPr bwMode="auto">
            <a:xfrm rot="199067" flipH="1">
              <a:off x="360" y="1198"/>
              <a:ext cx="51" cy="45"/>
            </a:xfrm>
            <a:custGeom>
              <a:avLst/>
              <a:gdLst>
                <a:gd name="T0" fmla="*/ 32 w 74"/>
                <a:gd name="T1" fmla="*/ 1 h 62"/>
                <a:gd name="T2" fmla="*/ 30 w 74"/>
                <a:gd name="T3" fmla="*/ 3 h 62"/>
                <a:gd name="T4" fmla="*/ 27 w 74"/>
                <a:gd name="T5" fmla="*/ 4 h 62"/>
                <a:gd name="T6" fmla="*/ 0 w 74"/>
                <a:gd name="T7" fmla="*/ 49 h 62"/>
                <a:gd name="T8" fmla="*/ 0 w 74"/>
                <a:gd name="T9" fmla="*/ 50 h 62"/>
                <a:gd name="T10" fmla="*/ 0 w 74"/>
                <a:gd name="T11" fmla="*/ 52 h 62"/>
                <a:gd name="T12" fmla="*/ 0 w 74"/>
                <a:gd name="T13" fmla="*/ 57 h 62"/>
                <a:gd name="T14" fmla="*/ 0 w 74"/>
                <a:gd name="T15" fmla="*/ 58 h 62"/>
                <a:gd name="T16" fmla="*/ 1 w 74"/>
                <a:gd name="T17" fmla="*/ 61 h 62"/>
                <a:gd name="T18" fmla="*/ 3 w 74"/>
                <a:gd name="T19" fmla="*/ 61 h 62"/>
                <a:gd name="T20" fmla="*/ 8 w 74"/>
                <a:gd name="T21" fmla="*/ 62 h 62"/>
                <a:gd name="T22" fmla="*/ 9 w 74"/>
                <a:gd name="T23" fmla="*/ 62 h 62"/>
                <a:gd name="T24" fmla="*/ 17 w 74"/>
                <a:gd name="T25" fmla="*/ 62 h 62"/>
                <a:gd name="T26" fmla="*/ 19 w 74"/>
                <a:gd name="T27" fmla="*/ 62 h 62"/>
                <a:gd name="T28" fmla="*/ 30 w 74"/>
                <a:gd name="T29" fmla="*/ 61 h 62"/>
                <a:gd name="T30" fmla="*/ 44 w 74"/>
                <a:gd name="T31" fmla="*/ 57 h 62"/>
                <a:gd name="T32" fmla="*/ 55 w 74"/>
                <a:gd name="T33" fmla="*/ 52 h 62"/>
                <a:gd name="T34" fmla="*/ 69 w 74"/>
                <a:gd name="T35" fmla="*/ 46 h 62"/>
                <a:gd name="T36" fmla="*/ 71 w 74"/>
                <a:gd name="T37" fmla="*/ 44 h 62"/>
                <a:gd name="T38" fmla="*/ 73 w 74"/>
                <a:gd name="T39" fmla="*/ 42 h 62"/>
                <a:gd name="T40" fmla="*/ 74 w 74"/>
                <a:gd name="T41" fmla="*/ 37 h 62"/>
                <a:gd name="T42" fmla="*/ 74 w 74"/>
                <a:gd name="T43" fmla="*/ 34 h 62"/>
                <a:gd name="T44" fmla="*/ 74 w 74"/>
                <a:gd name="T45" fmla="*/ 31 h 62"/>
                <a:gd name="T46" fmla="*/ 73 w 74"/>
                <a:gd name="T47" fmla="*/ 27 h 62"/>
                <a:gd name="T48" fmla="*/ 71 w 74"/>
                <a:gd name="T49" fmla="*/ 22 h 62"/>
                <a:gd name="T50" fmla="*/ 63 w 74"/>
                <a:gd name="T51" fmla="*/ 14 h 62"/>
                <a:gd name="T52" fmla="*/ 59 w 74"/>
                <a:gd name="T53" fmla="*/ 9 h 62"/>
                <a:gd name="T54" fmla="*/ 51 w 74"/>
                <a:gd name="T55" fmla="*/ 3 h 62"/>
                <a:gd name="T56" fmla="*/ 47 w 74"/>
                <a:gd name="T57" fmla="*/ 1 h 62"/>
                <a:gd name="T58" fmla="*/ 44 w 74"/>
                <a:gd name="T59" fmla="*/ 0 h 62"/>
                <a:gd name="T60" fmla="*/ 41 w 74"/>
                <a:gd name="T61" fmla="*/ 0 h 62"/>
                <a:gd name="T62" fmla="*/ 36 w 74"/>
                <a:gd name="T63" fmla="*/ 0 h 62"/>
                <a:gd name="T64" fmla="*/ 33 w 74"/>
                <a:gd name="T65" fmla="*/ 0 h 62"/>
                <a:gd name="T66" fmla="*/ 32 w 74"/>
                <a:gd name="T67" fmla="*/ 1 h 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4"/>
                <a:gd name="T103" fmla="*/ 0 h 62"/>
                <a:gd name="T104" fmla="*/ 74 w 74"/>
                <a:gd name="T105" fmla="*/ 62 h 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4" h="62">
                  <a:moveTo>
                    <a:pt x="32" y="1"/>
                  </a:moveTo>
                  <a:lnTo>
                    <a:pt x="30" y="3"/>
                  </a:lnTo>
                  <a:lnTo>
                    <a:pt x="27" y="4"/>
                  </a:lnTo>
                  <a:lnTo>
                    <a:pt x="0" y="49"/>
                  </a:lnTo>
                  <a:lnTo>
                    <a:pt x="0" y="50"/>
                  </a:lnTo>
                  <a:lnTo>
                    <a:pt x="0" y="52"/>
                  </a:lnTo>
                  <a:lnTo>
                    <a:pt x="0" y="57"/>
                  </a:lnTo>
                  <a:lnTo>
                    <a:pt x="0" y="58"/>
                  </a:lnTo>
                  <a:lnTo>
                    <a:pt x="1" y="61"/>
                  </a:lnTo>
                  <a:lnTo>
                    <a:pt x="3" y="61"/>
                  </a:lnTo>
                  <a:lnTo>
                    <a:pt x="8" y="62"/>
                  </a:lnTo>
                  <a:lnTo>
                    <a:pt x="9" y="62"/>
                  </a:lnTo>
                  <a:lnTo>
                    <a:pt x="17" y="62"/>
                  </a:lnTo>
                  <a:lnTo>
                    <a:pt x="19" y="62"/>
                  </a:lnTo>
                  <a:lnTo>
                    <a:pt x="30" y="61"/>
                  </a:lnTo>
                  <a:lnTo>
                    <a:pt x="44" y="57"/>
                  </a:lnTo>
                  <a:lnTo>
                    <a:pt x="55" y="52"/>
                  </a:lnTo>
                  <a:lnTo>
                    <a:pt x="69" y="46"/>
                  </a:lnTo>
                  <a:lnTo>
                    <a:pt x="71" y="44"/>
                  </a:lnTo>
                  <a:lnTo>
                    <a:pt x="73" y="42"/>
                  </a:lnTo>
                  <a:lnTo>
                    <a:pt x="74" y="37"/>
                  </a:lnTo>
                  <a:lnTo>
                    <a:pt x="74" y="34"/>
                  </a:lnTo>
                  <a:lnTo>
                    <a:pt x="74" y="31"/>
                  </a:lnTo>
                  <a:lnTo>
                    <a:pt x="73" y="27"/>
                  </a:lnTo>
                  <a:lnTo>
                    <a:pt x="71" y="22"/>
                  </a:lnTo>
                  <a:lnTo>
                    <a:pt x="63" y="14"/>
                  </a:lnTo>
                  <a:lnTo>
                    <a:pt x="59" y="9"/>
                  </a:lnTo>
                  <a:lnTo>
                    <a:pt x="51" y="3"/>
                  </a:lnTo>
                  <a:lnTo>
                    <a:pt x="47" y="1"/>
                  </a:lnTo>
                  <a:lnTo>
                    <a:pt x="44" y="0"/>
                  </a:lnTo>
                  <a:lnTo>
                    <a:pt x="41" y="0"/>
                  </a:lnTo>
                  <a:lnTo>
                    <a:pt x="36" y="0"/>
                  </a:lnTo>
                  <a:lnTo>
                    <a:pt x="33" y="0"/>
                  </a:lnTo>
                  <a:lnTo>
                    <a:pt x="32" y="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2" name="Freeform 76"/>
            <p:cNvSpPr>
              <a:spLocks/>
            </p:cNvSpPr>
            <p:nvPr/>
          </p:nvSpPr>
          <p:spPr bwMode="auto">
            <a:xfrm rot="199067" flipH="1">
              <a:off x="380" y="1210"/>
              <a:ext cx="17" cy="16"/>
            </a:xfrm>
            <a:custGeom>
              <a:avLst/>
              <a:gdLst>
                <a:gd name="T0" fmla="*/ 25 w 25"/>
                <a:gd name="T1" fmla="*/ 13 h 25"/>
                <a:gd name="T2" fmla="*/ 24 w 25"/>
                <a:gd name="T3" fmla="*/ 6 h 25"/>
                <a:gd name="T4" fmla="*/ 17 w 25"/>
                <a:gd name="T5" fmla="*/ 3 h 25"/>
                <a:gd name="T6" fmla="*/ 12 w 25"/>
                <a:gd name="T7" fmla="*/ 0 h 25"/>
                <a:gd name="T8" fmla="*/ 6 w 25"/>
                <a:gd name="T9" fmla="*/ 3 h 25"/>
                <a:gd name="T10" fmla="*/ 1 w 25"/>
                <a:gd name="T11" fmla="*/ 6 h 25"/>
                <a:gd name="T12" fmla="*/ 0 w 25"/>
                <a:gd name="T13" fmla="*/ 13 h 25"/>
                <a:gd name="T14" fmla="*/ 1 w 25"/>
                <a:gd name="T15" fmla="*/ 17 h 25"/>
                <a:gd name="T16" fmla="*/ 6 w 25"/>
                <a:gd name="T17" fmla="*/ 23 h 25"/>
                <a:gd name="T18" fmla="*/ 12 w 25"/>
                <a:gd name="T19" fmla="*/ 25 h 25"/>
                <a:gd name="T20" fmla="*/ 17 w 25"/>
                <a:gd name="T21" fmla="*/ 23 h 25"/>
                <a:gd name="T22" fmla="*/ 24 w 25"/>
                <a:gd name="T23" fmla="*/ 19 h 25"/>
                <a:gd name="T24" fmla="*/ 25 w 25"/>
                <a:gd name="T25" fmla="*/ 13 h 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25"/>
                <a:gd name="T41" fmla="*/ 25 w 25"/>
                <a:gd name="T42" fmla="*/ 25 h 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25">
                  <a:moveTo>
                    <a:pt x="25" y="13"/>
                  </a:moveTo>
                  <a:lnTo>
                    <a:pt x="24" y="6"/>
                  </a:lnTo>
                  <a:lnTo>
                    <a:pt x="17" y="3"/>
                  </a:lnTo>
                  <a:lnTo>
                    <a:pt x="12" y="0"/>
                  </a:lnTo>
                  <a:lnTo>
                    <a:pt x="6" y="3"/>
                  </a:lnTo>
                  <a:lnTo>
                    <a:pt x="1" y="6"/>
                  </a:lnTo>
                  <a:lnTo>
                    <a:pt x="0" y="13"/>
                  </a:lnTo>
                  <a:lnTo>
                    <a:pt x="1" y="17"/>
                  </a:lnTo>
                  <a:lnTo>
                    <a:pt x="6" y="23"/>
                  </a:lnTo>
                  <a:lnTo>
                    <a:pt x="12" y="25"/>
                  </a:lnTo>
                  <a:lnTo>
                    <a:pt x="17" y="23"/>
                  </a:lnTo>
                  <a:lnTo>
                    <a:pt x="24" y="19"/>
                  </a:lnTo>
                  <a:lnTo>
                    <a:pt x="25" y="1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3" name="Freeform 77"/>
            <p:cNvSpPr>
              <a:spLocks/>
            </p:cNvSpPr>
            <p:nvPr/>
          </p:nvSpPr>
          <p:spPr bwMode="auto">
            <a:xfrm rot="199067" flipH="1">
              <a:off x="377" y="1205"/>
              <a:ext cx="14" cy="14"/>
            </a:xfrm>
            <a:custGeom>
              <a:avLst/>
              <a:gdLst>
                <a:gd name="T0" fmla="*/ 22 w 22"/>
                <a:gd name="T1" fmla="*/ 0 h 21"/>
                <a:gd name="T2" fmla="*/ 22 w 22"/>
                <a:gd name="T3" fmla="*/ 1 h 21"/>
                <a:gd name="T4" fmla="*/ 20 w 22"/>
                <a:gd name="T5" fmla="*/ 4 h 21"/>
                <a:gd name="T6" fmla="*/ 18 w 22"/>
                <a:gd name="T7" fmla="*/ 4 h 21"/>
                <a:gd name="T8" fmla="*/ 13 w 22"/>
                <a:gd name="T9" fmla="*/ 11 h 21"/>
                <a:gd name="T10" fmla="*/ 10 w 22"/>
                <a:gd name="T11" fmla="*/ 12 h 21"/>
                <a:gd name="T12" fmla="*/ 3 w 22"/>
                <a:gd name="T13" fmla="*/ 19 h 21"/>
                <a:gd name="T14" fmla="*/ 3 w 22"/>
                <a:gd name="T15" fmla="*/ 21 h 21"/>
                <a:gd name="T16" fmla="*/ 2 w 22"/>
                <a:gd name="T17" fmla="*/ 21 h 21"/>
                <a:gd name="T18" fmla="*/ 0 w 22"/>
                <a:gd name="T19" fmla="*/ 19 h 21"/>
                <a:gd name="T20" fmla="*/ 2 w 22"/>
                <a:gd name="T21" fmla="*/ 17 h 21"/>
                <a:gd name="T22" fmla="*/ 9 w 22"/>
                <a:gd name="T23" fmla="*/ 11 h 21"/>
                <a:gd name="T24" fmla="*/ 9 w 22"/>
                <a:gd name="T25" fmla="*/ 9 h 21"/>
                <a:gd name="T26" fmla="*/ 10 w 22"/>
                <a:gd name="T27" fmla="*/ 9 h 21"/>
                <a:gd name="T28" fmla="*/ 18 w 22"/>
                <a:gd name="T29" fmla="*/ 1 h 21"/>
                <a:gd name="T30" fmla="*/ 18 w 22"/>
                <a:gd name="T31" fmla="*/ 0 h 21"/>
                <a:gd name="T32" fmla="*/ 20 w 22"/>
                <a:gd name="T33" fmla="*/ 0 h 21"/>
                <a:gd name="T34" fmla="*/ 22 w 22"/>
                <a:gd name="T35" fmla="*/ 0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1"/>
                <a:gd name="T56" fmla="*/ 22 w 22"/>
                <a:gd name="T57" fmla="*/ 21 h 2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1">
                  <a:moveTo>
                    <a:pt x="22" y="0"/>
                  </a:moveTo>
                  <a:lnTo>
                    <a:pt x="22" y="1"/>
                  </a:lnTo>
                  <a:lnTo>
                    <a:pt x="20" y="4"/>
                  </a:lnTo>
                  <a:lnTo>
                    <a:pt x="18" y="4"/>
                  </a:lnTo>
                  <a:lnTo>
                    <a:pt x="13" y="11"/>
                  </a:lnTo>
                  <a:lnTo>
                    <a:pt x="10" y="12"/>
                  </a:lnTo>
                  <a:lnTo>
                    <a:pt x="3" y="19"/>
                  </a:lnTo>
                  <a:lnTo>
                    <a:pt x="3" y="21"/>
                  </a:lnTo>
                  <a:lnTo>
                    <a:pt x="2" y="21"/>
                  </a:lnTo>
                  <a:lnTo>
                    <a:pt x="0" y="19"/>
                  </a:lnTo>
                  <a:lnTo>
                    <a:pt x="2" y="17"/>
                  </a:lnTo>
                  <a:lnTo>
                    <a:pt x="9" y="11"/>
                  </a:lnTo>
                  <a:lnTo>
                    <a:pt x="9" y="9"/>
                  </a:lnTo>
                  <a:lnTo>
                    <a:pt x="10" y="9"/>
                  </a:lnTo>
                  <a:lnTo>
                    <a:pt x="18" y="1"/>
                  </a:lnTo>
                  <a:lnTo>
                    <a:pt x="18" y="0"/>
                  </a:lnTo>
                  <a:lnTo>
                    <a:pt x="20" y="0"/>
                  </a:lnTo>
                  <a:lnTo>
                    <a:pt x="22"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4" name="Freeform 78"/>
            <p:cNvSpPr>
              <a:spLocks/>
            </p:cNvSpPr>
            <p:nvPr/>
          </p:nvSpPr>
          <p:spPr bwMode="auto">
            <a:xfrm rot="199067" flipH="1">
              <a:off x="383" y="1210"/>
              <a:ext cx="7" cy="16"/>
            </a:xfrm>
            <a:custGeom>
              <a:avLst/>
              <a:gdLst>
                <a:gd name="T0" fmla="*/ 12 w 12"/>
                <a:gd name="T1" fmla="*/ 3 h 25"/>
                <a:gd name="T2" fmla="*/ 12 w 12"/>
                <a:gd name="T3" fmla="*/ 3 h 25"/>
                <a:gd name="T4" fmla="*/ 12 w 12"/>
                <a:gd name="T5" fmla="*/ 5 h 25"/>
                <a:gd name="T6" fmla="*/ 10 w 12"/>
                <a:gd name="T7" fmla="*/ 5 h 25"/>
                <a:gd name="T8" fmla="*/ 9 w 12"/>
                <a:gd name="T9" fmla="*/ 13 h 25"/>
                <a:gd name="T10" fmla="*/ 9 w 12"/>
                <a:gd name="T11" fmla="*/ 15 h 25"/>
                <a:gd name="T12" fmla="*/ 7 w 12"/>
                <a:gd name="T13" fmla="*/ 15 h 25"/>
                <a:gd name="T14" fmla="*/ 4 w 12"/>
                <a:gd name="T15" fmla="*/ 23 h 25"/>
                <a:gd name="T16" fmla="*/ 4 w 12"/>
                <a:gd name="T17" fmla="*/ 25 h 25"/>
                <a:gd name="T18" fmla="*/ 0 w 12"/>
                <a:gd name="T19" fmla="*/ 23 h 25"/>
                <a:gd name="T20" fmla="*/ 0 w 12"/>
                <a:gd name="T21" fmla="*/ 21 h 25"/>
                <a:gd name="T22" fmla="*/ 2 w 12"/>
                <a:gd name="T23" fmla="*/ 21 h 25"/>
                <a:gd name="T24" fmla="*/ 3 w 12"/>
                <a:gd name="T25" fmla="*/ 15 h 25"/>
                <a:gd name="T26" fmla="*/ 3 w 12"/>
                <a:gd name="T27" fmla="*/ 13 h 25"/>
                <a:gd name="T28" fmla="*/ 3 w 12"/>
                <a:gd name="T29" fmla="*/ 11 h 25"/>
                <a:gd name="T30" fmla="*/ 4 w 12"/>
                <a:gd name="T31" fmla="*/ 11 h 25"/>
                <a:gd name="T32" fmla="*/ 7 w 12"/>
                <a:gd name="T33" fmla="*/ 5 h 25"/>
                <a:gd name="T34" fmla="*/ 7 w 12"/>
                <a:gd name="T35" fmla="*/ 3 h 25"/>
                <a:gd name="T36" fmla="*/ 7 w 12"/>
                <a:gd name="T37" fmla="*/ 0 h 25"/>
                <a:gd name="T38" fmla="*/ 12 w 12"/>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
                <a:gd name="T61" fmla="*/ 0 h 25"/>
                <a:gd name="T62" fmla="*/ 12 w 12"/>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 h="25">
                  <a:moveTo>
                    <a:pt x="12" y="3"/>
                  </a:moveTo>
                  <a:lnTo>
                    <a:pt x="12" y="3"/>
                  </a:lnTo>
                  <a:lnTo>
                    <a:pt x="12" y="5"/>
                  </a:lnTo>
                  <a:lnTo>
                    <a:pt x="10" y="5"/>
                  </a:lnTo>
                  <a:lnTo>
                    <a:pt x="9" y="13"/>
                  </a:lnTo>
                  <a:lnTo>
                    <a:pt x="9" y="15"/>
                  </a:lnTo>
                  <a:lnTo>
                    <a:pt x="7" y="15"/>
                  </a:lnTo>
                  <a:lnTo>
                    <a:pt x="4" y="23"/>
                  </a:lnTo>
                  <a:lnTo>
                    <a:pt x="4" y="25"/>
                  </a:lnTo>
                  <a:lnTo>
                    <a:pt x="0" y="23"/>
                  </a:lnTo>
                  <a:lnTo>
                    <a:pt x="0" y="21"/>
                  </a:lnTo>
                  <a:lnTo>
                    <a:pt x="2" y="21"/>
                  </a:lnTo>
                  <a:lnTo>
                    <a:pt x="3" y="15"/>
                  </a:lnTo>
                  <a:lnTo>
                    <a:pt x="3" y="13"/>
                  </a:lnTo>
                  <a:lnTo>
                    <a:pt x="3" y="11"/>
                  </a:lnTo>
                  <a:lnTo>
                    <a:pt x="4" y="11"/>
                  </a:lnTo>
                  <a:lnTo>
                    <a:pt x="7" y="5"/>
                  </a:lnTo>
                  <a:lnTo>
                    <a:pt x="7" y="3"/>
                  </a:lnTo>
                  <a:lnTo>
                    <a:pt x="7" y="0"/>
                  </a:lnTo>
                  <a:lnTo>
                    <a:pt x="12" y="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5" name="Freeform 79"/>
            <p:cNvSpPr>
              <a:spLocks/>
            </p:cNvSpPr>
            <p:nvPr/>
          </p:nvSpPr>
          <p:spPr bwMode="auto">
            <a:xfrm rot="199067" flipH="1">
              <a:off x="485" y="1249"/>
              <a:ext cx="23" cy="24"/>
            </a:xfrm>
            <a:custGeom>
              <a:avLst/>
              <a:gdLst>
                <a:gd name="T0" fmla="*/ 24 w 34"/>
                <a:gd name="T1" fmla="*/ 0 h 34"/>
                <a:gd name="T2" fmla="*/ 0 w 34"/>
                <a:gd name="T3" fmla="*/ 8 h 34"/>
                <a:gd name="T4" fmla="*/ 11 w 34"/>
                <a:gd name="T5" fmla="*/ 34 h 34"/>
                <a:gd name="T6" fmla="*/ 34 w 34"/>
                <a:gd name="T7" fmla="*/ 26 h 34"/>
                <a:gd name="T8" fmla="*/ 24 w 34"/>
                <a:gd name="T9" fmla="*/ 0 h 34"/>
                <a:gd name="T10" fmla="*/ 0 60000 65536"/>
                <a:gd name="T11" fmla="*/ 0 60000 65536"/>
                <a:gd name="T12" fmla="*/ 0 60000 65536"/>
                <a:gd name="T13" fmla="*/ 0 60000 65536"/>
                <a:gd name="T14" fmla="*/ 0 60000 65536"/>
                <a:gd name="T15" fmla="*/ 0 w 34"/>
                <a:gd name="T16" fmla="*/ 0 h 34"/>
                <a:gd name="T17" fmla="*/ 34 w 34"/>
                <a:gd name="T18" fmla="*/ 34 h 34"/>
              </a:gdLst>
              <a:ahLst/>
              <a:cxnLst>
                <a:cxn ang="T10">
                  <a:pos x="T0" y="T1"/>
                </a:cxn>
                <a:cxn ang="T11">
                  <a:pos x="T2" y="T3"/>
                </a:cxn>
                <a:cxn ang="T12">
                  <a:pos x="T4" y="T5"/>
                </a:cxn>
                <a:cxn ang="T13">
                  <a:pos x="T6" y="T7"/>
                </a:cxn>
                <a:cxn ang="T14">
                  <a:pos x="T8" y="T9"/>
                </a:cxn>
              </a:cxnLst>
              <a:rect l="T15" t="T16" r="T17" b="T18"/>
              <a:pathLst>
                <a:path w="34" h="34">
                  <a:moveTo>
                    <a:pt x="24" y="0"/>
                  </a:moveTo>
                  <a:lnTo>
                    <a:pt x="0" y="8"/>
                  </a:lnTo>
                  <a:lnTo>
                    <a:pt x="11" y="34"/>
                  </a:lnTo>
                  <a:lnTo>
                    <a:pt x="34" y="26"/>
                  </a:lnTo>
                  <a:lnTo>
                    <a:pt x="24"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6" name="Freeform 80"/>
            <p:cNvSpPr>
              <a:spLocks/>
            </p:cNvSpPr>
            <p:nvPr/>
          </p:nvSpPr>
          <p:spPr bwMode="auto">
            <a:xfrm rot="199067" flipH="1">
              <a:off x="408" y="1222"/>
              <a:ext cx="84" cy="42"/>
            </a:xfrm>
            <a:custGeom>
              <a:avLst/>
              <a:gdLst>
                <a:gd name="T0" fmla="*/ 11 w 126"/>
                <a:gd name="T1" fmla="*/ 60 h 60"/>
                <a:gd name="T2" fmla="*/ 95 w 126"/>
                <a:gd name="T3" fmla="*/ 33 h 60"/>
                <a:gd name="T4" fmla="*/ 126 w 126"/>
                <a:gd name="T5" fmla="*/ 14 h 60"/>
                <a:gd name="T6" fmla="*/ 124 w 126"/>
                <a:gd name="T7" fmla="*/ 8 h 60"/>
                <a:gd name="T8" fmla="*/ 109 w 126"/>
                <a:gd name="T9" fmla="*/ 0 h 60"/>
                <a:gd name="T10" fmla="*/ 0 w 126"/>
                <a:gd name="T11" fmla="*/ 34 h 60"/>
                <a:gd name="T12" fmla="*/ 11 w 126"/>
                <a:gd name="T13" fmla="*/ 60 h 60"/>
                <a:gd name="T14" fmla="*/ 0 60000 65536"/>
                <a:gd name="T15" fmla="*/ 0 60000 65536"/>
                <a:gd name="T16" fmla="*/ 0 60000 65536"/>
                <a:gd name="T17" fmla="*/ 0 60000 65536"/>
                <a:gd name="T18" fmla="*/ 0 60000 65536"/>
                <a:gd name="T19" fmla="*/ 0 60000 65536"/>
                <a:gd name="T20" fmla="*/ 0 60000 65536"/>
                <a:gd name="T21" fmla="*/ 0 w 126"/>
                <a:gd name="T22" fmla="*/ 0 h 60"/>
                <a:gd name="T23" fmla="*/ 126 w 126"/>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6" h="60">
                  <a:moveTo>
                    <a:pt x="11" y="60"/>
                  </a:moveTo>
                  <a:lnTo>
                    <a:pt x="95" y="33"/>
                  </a:lnTo>
                  <a:lnTo>
                    <a:pt x="126" y="14"/>
                  </a:lnTo>
                  <a:lnTo>
                    <a:pt x="124" y="8"/>
                  </a:lnTo>
                  <a:lnTo>
                    <a:pt x="109" y="0"/>
                  </a:lnTo>
                  <a:lnTo>
                    <a:pt x="0" y="34"/>
                  </a:lnTo>
                  <a:lnTo>
                    <a:pt x="11" y="6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7" name="Freeform 81"/>
            <p:cNvSpPr>
              <a:spLocks/>
            </p:cNvSpPr>
            <p:nvPr/>
          </p:nvSpPr>
          <p:spPr bwMode="auto">
            <a:xfrm rot="199067" flipH="1">
              <a:off x="286" y="1169"/>
              <a:ext cx="81" cy="45"/>
            </a:xfrm>
            <a:custGeom>
              <a:avLst/>
              <a:gdLst>
                <a:gd name="T0" fmla="*/ 111 w 121"/>
                <a:gd name="T1" fmla="*/ 0 h 62"/>
                <a:gd name="T2" fmla="*/ 28 w 121"/>
                <a:gd name="T3" fmla="*/ 27 h 62"/>
                <a:gd name="T4" fmla="*/ 0 w 121"/>
                <a:gd name="T5" fmla="*/ 48 h 62"/>
                <a:gd name="T6" fmla="*/ 1 w 121"/>
                <a:gd name="T7" fmla="*/ 55 h 62"/>
                <a:gd name="T8" fmla="*/ 15 w 121"/>
                <a:gd name="T9" fmla="*/ 62 h 62"/>
                <a:gd name="T10" fmla="*/ 121 w 121"/>
                <a:gd name="T11" fmla="*/ 25 h 62"/>
                <a:gd name="T12" fmla="*/ 111 w 121"/>
                <a:gd name="T13" fmla="*/ 0 h 62"/>
                <a:gd name="T14" fmla="*/ 0 60000 65536"/>
                <a:gd name="T15" fmla="*/ 0 60000 65536"/>
                <a:gd name="T16" fmla="*/ 0 60000 65536"/>
                <a:gd name="T17" fmla="*/ 0 60000 65536"/>
                <a:gd name="T18" fmla="*/ 0 60000 65536"/>
                <a:gd name="T19" fmla="*/ 0 60000 65536"/>
                <a:gd name="T20" fmla="*/ 0 60000 65536"/>
                <a:gd name="T21" fmla="*/ 0 w 121"/>
                <a:gd name="T22" fmla="*/ 0 h 62"/>
                <a:gd name="T23" fmla="*/ 121 w 121"/>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1" h="62">
                  <a:moveTo>
                    <a:pt x="111" y="0"/>
                  </a:moveTo>
                  <a:lnTo>
                    <a:pt x="28" y="27"/>
                  </a:lnTo>
                  <a:lnTo>
                    <a:pt x="0" y="48"/>
                  </a:lnTo>
                  <a:lnTo>
                    <a:pt x="1" y="55"/>
                  </a:lnTo>
                  <a:lnTo>
                    <a:pt x="15" y="62"/>
                  </a:lnTo>
                  <a:lnTo>
                    <a:pt x="121" y="25"/>
                  </a:lnTo>
                  <a:lnTo>
                    <a:pt x="111"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8" name="Freeform 82"/>
            <p:cNvSpPr>
              <a:spLocks/>
            </p:cNvSpPr>
            <p:nvPr/>
          </p:nvSpPr>
          <p:spPr bwMode="auto">
            <a:xfrm rot="199067" flipH="1">
              <a:off x="270" y="1162"/>
              <a:ext cx="22" cy="25"/>
            </a:xfrm>
            <a:custGeom>
              <a:avLst/>
              <a:gdLst>
                <a:gd name="T0" fmla="*/ 10 w 31"/>
                <a:gd name="T1" fmla="*/ 35 h 35"/>
                <a:gd name="T2" fmla="*/ 31 w 31"/>
                <a:gd name="T3" fmla="*/ 27 h 35"/>
                <a:gd name="T4" fmla="*/ 23 w 31"/>
                <a:gd name="T5" fmla="*/ 0 h 35"/>
                <a:gd name="T6" fmla="*/ 0 w 31"/>
                <a:gd name="T7" fmla="*/ 8 h 35"/>
                <a:gd name="T8" fmla="*/ 10 w 31"/>
                <a:gd name="T9" fmla="*/ 35 h 35"/>
                <a:gd name="T10" fmla="*/ 0 60000 65536"/>
                <a:gd name="T11" fmla="*/ 0 60000 65536"/>
                <a:gd name="T12" fmla="*/ 0 60000 65536"/>
                <a:gd name="T13" fmla="*/ 0 60000 65536"/>
                <a:gd name="T14" fmla="*/ 0 60000 65536"/>
                <a:gd name="T15" fmla="*/ 0 w 31"/>
                <a:gd name="T16" fmla="*/ 0 h 35"/>
                <a:gd name="T17" fmla="*/ 31 w 31"/>
                <a:gd name="T18" fmla="*/ 35 h 35"/>
              </a:gdLst>
              <a:ahLst/>
              <a:cxnLst>
                <a:cxn ang="T10">
                  <a:pos x="T0" y="T1"/>
                </a:cxn>
                <a:cxn ang="T11">
                  <a:pos x="T2" y="T3"/>
                </a:cxn>
                <a:cxn ang="T12">
                  <a:pos x="T4" y="T5"/>
                </a:cxn>
                <a:cxn ang="T13">
                  <a:pos x="T6" y="T7"/>
                </a:cxn>
                <a:cxn ang="T14">
                  <a:pos x="T8" y="T9"/>
                </a:cxn>
              </a:cxnLst>
              <a:rect l="T15" t="T16" r="T17" b="T18"/>
              <a:pathLst>
                <a:path w="31" h="35">
                  <a:moveTo>
                    <a:pt x="10" y="35"/>
                  </a:moveTo>
                  <a:lnTo>
                    <a:pt x="31" y="27"/>
                  </a:lnTo>
                  <a:lnTo>
                    <a:pt x="23" y="0"/>
                  </a:lnTo>
                  <a:lnTo>
                    <a:pt x="0" y="8"/>
                  </a:lnTo>
                  <a:lnTo>
                    <a:pt x="10" y="3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59" name="Freeform 83"/>
            <p:cNvSpPr>
              <a:spLocks/>
            </p:cNvSpPr>
            <p:nvPr/>
          </p:nvSpPr>
          <p:spPr bwMode="auto">
            <a:xfrm rot="199067" flipH="1">
              <a:off x="362" y="1207"/>
              <a:ext cx="49" cy="21"/>
            </a:xfrm>
            <a:custGeom>
              <a:avLst/>
              <a:gdLst>
                <a:gd name="T0" fmla="*/ 71 w 71"/>
                <a:gd name="T1" fmla="*/ 7 h 30"/>
                <a:gd name="T2" fmla="*/ 69 w 71"/>
                <a:gd name="T3" fmla="*/ 8 h 30"/>
                <a:gd name="T4" fmla="*/ 63 w 71"/>
                <a:gd name="T5" fmla="*/ 9 h 30"/>
                <a:gd name="T6" fmla="*/ 62 w 71"/>
                <a:gd name="T7" fmla="*/ 9 h 30"/>
                <a:gd name="T8" fmla="*/ 41 w 71"/>
                <a:gd name="T9" fmla="*/ 15 h 30"/>
                <a:gd name="T10" fmla="*/ 38 w 71"/>
                <a:gd name="T11" fmla="*/ 18 h 30"/>
                <a:gd name="T12" fmla="*/ 33 w 71"/>
                <a:gd name="T13" fmla="*/ 20 h 30"/>
                <a:gd name="T14" fmla="*/ 32 w 71"/>
                <a:gd name="T15" fmla="*/ 20 h 30"/>
                <a:gd name="T16" fmla="*/ 9 w 71"/>
                <a:gd name="T17" fmla="*/ 25 h 30"/>
                <a:gd name="T18" fmla="*/ 8 w 71"/>
                <a:gd name="T19" fmla="*/ 27 h 30"/>
                <a:gd name="T20" fmla="*/ 3 w 71"/>
                <a:gd name="T21" fmla="*/ 30 h 30"/>
                <a:gd name="T22" fmla="*/ 1 w 71"/>
                <a:gd name="T23" fmla="*/ 30 h 30"/>
                <a:gd name="T24" fmla="*/ 0 w 71"/>
                <a:gd name="T25" fmla="*/ 24 h 30"/>
                <a:gd name="T26" fmla="*/ 0 w 71"/>
                <a:gd name="T27" fmla="*/ 20 h 30"/>
                <a:gd name="T28" fmla="*/ 3 w 71"/>
                <a:gd name="T29" fmla="*/ 20 h 30"/>
                <a:gd name="T30" fmla="*/ 8 w 71"/>
                <a:gd name="T31" fmla="*/ 20 h 30"/>
                <a:gd name="T32" fmla="*/ 30 w 71"/>
                <a:gd name="T33" fmla="*/ 13 h 30"/>
                <a:gd name="T34" fmla="*/ 30 w 71"/>
                <a:gd name="T35" fmla="*/ 9 h 30"/>
                <a:gd name="T36" fmla="*/ 33 w 71"/>
                <a:gd name="T37" fmla="*/ 9 h 30"/>
                <a:gd name="T38" fmla="*/ 38 w 71"/>
                <a:gd name="T39" fmla="*/ 9 h 30"/>
                <a:gd name="T40" fmla="*/ 59 w 71"/>
                <a:gd name="T41" fmla="*/ 5 h 30"/>
                <a:gd name="T42" fmla="*/ 60 w 71"/>
                <a:gd name="T43" fmla="*/ 2 h 30"/>
                <a:gd name="T44" fmla="*/ 63 w 71"/>
                <a:gd name="T45" fmla="*/ 0 h 30"/>
                <a:gd name="T46" fmla="*/ 69 w 71"/>
                <a:gd name="T47" fmla="*/ 0 h 30"/>
                <a:gd name="T48" fmla="*/ 71 w 71"/>
                <a:gd name="T49" fmla="*/ 7 h 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1"/>
                <a:gd name="T76" fmla="*/ 0 h 30"/>
                <a:gd name="T77" fmla="*/ 71 w 71"/>
                <a:gd name="T78" fmla="*/ 30 h 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1" h="30">
                  <a:moveTo>
                    <a:pt x="71" y="7"/>
                  </a:moveTo>
                  <a:lnTo>
                    <a:pt x="69" y="8"/>
                  </a:lnTo>
                  <a:lnTo>
                    <a:pt x="63" y="9"/>
                  </a:lnTo>
                  <a:lnTo>
                    <a:pt x="62" y="9"/>
                  </a:lnTo>
                  <a:lnTo>
                    <a:pt x="41" y="15"/>
                  </a:lnTo>
                  <a:lnTo>
                    <a:pt x="38" y="18"/>
                  </a:lnTo>
                  <a:lnTo>
                    <a:pt x="33" y="20"/>
                  </a:lnTo>
                  <a:lnTo>
                    <a:pt x="32" y="20"/>
                  </a:lnTo>
                  <a:lnTo>
                    <a:pt x="9" y="25"/>
                  </a:lnTo>
                  <a:lnTo>
                    <a:pt x="8" y="27"/>
                  </a:lnTo>
                  <a:lnTo>
                    <a:pt x="3" y="30"/>
                  </a:lnTo>
                  <a:lnTo>
                    <a:pt x="1" y="30"/>
                  </a:lnTo>
                  <a:lnTo>
                    <a:pt x="0" y="24"/>
                  </a:lnTo>
                  <a:lnTo>
                    <a:pt x="0" y="20"/>
                  </a:lnTo>
                  <a:lnTo>
                    <a:pt x="3" y="20"/>
                  </a:lnTo>
                  <a:lnTo>
                    <a:pt x="8" y="20"/>
                  </a:lnTo>
                  <a:lnTo>
                    <a:pt x="30" y="13"/>
                  </a:lnTo>
                  <a:lnTo>
                    <a:pt x="30" y="9"/>
                  </a:lnTo>
                  <a:lnTo>
                    <a:pt x="33" y="9"/>
                  </a:lnTo>
                  <a:lnTo>
                    <a:pt x="38" y="9"/>
                  </a:lnTo>
                  <a:lnTo>
                    <a:pt x="59" y="5"/>
                  </a:lnTo>
                  <a:lnTo>
                    <a:pt x="60" y="2"/>
                  </a:lnTo>
                  <a:lnTo>
                    <a:pt x="63" y="0"/>
                  </a:lnTo>
                  <a:lnTo>
                    <a:pt x="69" y="0"/>
                  </a:lnTo>
                  <a:lnTo>
                    <a:pt x="71" y="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0" name="Freeform 84"/>
            <p:cNvSpPr>
              <a:spLocks/>
            </p:cNvSpPr>
            <p:nvPr/>
          </p:nvSpPr>
          <p:spPr bwMode="auto">
            <a:xfrm rot="199067" flipH="1">
              <a:off x="478" y="1157"/>
              <a:ext cx="25" cy="25"/>
            </a:xfrm>
            <a:custGeom>
              <a:avLst/>
              <a:gdLst>
                <a:gd name="T0" fmla="*/ 36 w 36"/>
                <a:gd name="T1" fmla="*/ 11 h 36"/>
                <a:gd name="T2" fmla="*/ 14 w 36"/>
                <a:gd name="T3" fmla="*/ 0 h 36"/>
                <a:gd name="T4" fmla="*/ 0 w 36"/>
                <a:gd name="T5" fmla="*/ 24 h 36"/>
                <a:gd name="T6" fmla="*/ 20 w 36"/>
                <a:gd name="T7" fmla="*/ 36 h 36"/>
                <a:gd name="T8" fmla="*/ 36 w 36"/>
                <a:gd name="T9" fmla="*/ 11 h 36"/>
                <a:gd name="T10" fmla="*/ 0 60000 65536"/>
                <a:gd name="T11" fmla="*/ 0 60000 65536"/>
                <a:gd name="T12" fmla="*/ 0 60000 65536"/>
                <a:gd name="T13" fmla="*/ 0 60000 65536"/>
                <a:gd name="T14" fmla="*/ 0 60000 65536"/>
                <a:gd name="T15" fmla="*/ 0 w 36"/>
                <a:gd name="T16" fmla="*/ 0 h 36"/>
                <a:gd name="T17" fmla="*/ 36 w 36"/>
                <a:gd name="T18" fmla="*/ 36 h 36"/>
              </a:gdLst>
              <a:ahLst/>
              <a:cxnLst>
                <a:cxn ang="T10">
                  <a:pos x="T0" y="T1"/>
                </a:cxn>
                <a:cxn ang="T11">
                  <a:pos x="T2" y="T3"/>
                </a:cxn>
                <a:cxn ang="T12">
                  <a:pos x="T4" y="T5"/>
                </a:cxn>
                <a:cxn ang="T13">
                  <a:pos x="T6" y="T7"/>
                </a:cxn>
                <a:cxn ang="T14">
                  <a:pos x="T8" y="T9"/>
                </a:cxn>
              </a:cxnLst>
              <a:rect l="T15" t="T16" r="T17" b="T18"/>
              <a:pathLst>
                <a:path w="36" h="36">
                  <a:moveTo>
                    <a:pt x="36" y="11"/>
                  </a:moveTo>
                  <a:lnTo>
                    <a:pt x="14" y="0"/>
                  </a:lnTo>
                  <a:lnTo>
                    <a:pt x="0" y="24"/>
                  </a:lnTo>
                  <a:lnTo>
                    <a:pt x="20" y="36"/>
                  </a:lnTo>
                  <a:lnTo>
                    <a:pt x="36" y="1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1" name="Freeform 85"/>
            <p:cNvSpPr>
              <a:spLocks/>
            </p:cNvSpPr>
            <p:nvPr/>
          </p:nvSpPr>
          <p:spPr bwMode="auto">
            <a:xfrm rot="199067" flipH="1">
              <a:off x="411" y="1160"/>
              <a:ext cx="78" cy="53"/>
            </a:xfrm>
            <a:custGeom>
              <a:avLst/>
              <a:gdLst>
                <a:gd name="T0" fmla="*/ 0 w 116"/>
                <a:gd name="T1" fmla="*/ 26 h 75"/>
                <a:gd name="T2" fmla="*/ 77 w 116"/>
                <a:gd name="T3" fmla="*/ 66 h 75"/>
                <a:gd name="T4" fmla="*/ 113 w 116"/>
                <a:gd name="T5" fmla="*/ 75 h 75"/>
                <a:gd name="T6" fmla="*/ 116 w 116"/>
                <a:gd name="T7" fmla="*/ 70 h 75"/>
                <a:gd name="T8" fmla="*/ 115 w 116"/>
                <a:gd name="T9" fmla="*/ 54 h 75"/>
                <a:gd name="T10" fmla="*/ 16 w 116"/>
                <a:gd name="T11" fmla="*/ 0 h 75"/>
                <a:gd name="T12" fmla="*/ 0 w 116"/>
                <a:gd name="T13" fmla="*/ 26 h 75"/>
                <a:gd name="T14" fmla="*/ 0 60000 65536"/>
                <a:gd name="T15" fmla="*/ 0 60000 65536"/>
                <a:gd name="T16" fmla="*/ 0 60000 65536"/>
                <a:gd name="T17" fmla="*/ 0 60000 65536"/>
                <a:gd name="T18" fmla="*/ 0 60000 65536"/>
                <a:gd name="T19" fmla="*/ 0 60000 65536"/>
                <a:gd name="T20" fmla="*/ 0 60000 65536"/>
                <a:gd name="T21" fmla="*/ 0 w 116"/>
                <a:gd name="T22" fmla="*/ 0 h 75"/>
                <a:gd name="T23" fmla="*/ 116 w 116"/>
                <a:gd name="T24" fmla="*/ 75 h 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75">
                  <a:moveTo>
                    <a:pt x="0" y="26"/>
                  </a:moveTo>
                  <a:lnTo>
                    <a:pt x="77" y="66"/>
                  </a:lnTo>
                  <a:lnTo>
                    <a:pt x="113" y="75"/>
                  </a:lnTo>
                  <a:lnTo>
                    <a:pt x="116" y="70"/>
                  </a:lnTo>
                  <a:lnTo>
                    <a:pt x="115" y="54"/>
                  </a:lnTo>
                  <a:lnTo>
                    <a:pt x="16" y="0"/>
                  </a:lnTo>
                  <a:lnTo>
                    <a:pt x="0" y="2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2" name="Freeform 86"/>
            <p:cNvSpPr>
              <a:spLocks/>
            </p:cNvSpPr>
            <p:nvPr/>
          </p:nvSpPr>
          <p:spPr bwMode="auto">
            <a:xfrm rot="199067" flipH="1">
              <a:off x="287" y="1224"/>
              <a:ext cx="80" cy="50"/>
            </a:xfrm>
            <a:custGeom>
              <a:avLst/>
              <a:gdLst>
                <a:gd name="T0" fmla="*/ 119 w 119"/>
                <a:gd name="T1" fmla="*/ 47 h 71"/>
                <a:gd name="T2" fmla="*/ 41 w 119"/>
                <a:gd name="T3" fmla="*/ 7 h 71"/>
                <a:gd name="T4" fmla="*/ 5 w 119"/>
                <a:gd name="T5" fmla="*/ 0 h 71"/>
                <a:gd name="T6" fmla="*/ 0 w 119"/>
                <a:gd name="T7" fmla="*/ 5 h 71"/>
                <a:gd name="T8" fmla="*/ 4 w 119"/>
                <a:gd name="T9" fmla="*/ 18 h 71"/>
                <a:gd name="T10" fmla="*/ 103 w 119"/>
                <a:gd name="T11" fmla="*/ 71 h 71"/>
                <a:gd name="T12" fmla="*/ 119 w 119"/>
                <a:gd name="T13" fmla="*/ 47 h 71"/>
                <a:gd name="T14" fmla="*/ 0 60000 65536"/>
                <a:gd name="T15" fmla="*/ 0 60000 65536"/>
                <a:gd name="T16" fmla="*/ 0 60000 65536"/>
                <a:gd name="T17" fmla="*/ 0 60000 65536"/>
                <a:gd name="T18" fmla="*/ 0 60000 65536"/>
                <a:gd name="T19" fmla="*/ 0 60000 65536"/>
                <a:gd name="T20" fmla="*/ 0 60000 65536"/>
                <a:gd name="T21" fmla="*/ 0 w 119"/>
                <a:gd name="T22" fmla="*/ 0 h 71"/>
                <a:gd name="T23" fmla="*/ 119 w 119"/>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71">
                  <a:moveTo>
                    <a:pt x="119" y="47"/>
                  </a:moveTo>
                  <a:lnTo>
                    <a:pt x="41" y="7"/>
                  </a:lnTo>
                  <a:lnTo>
                    <a:pt x="5" y="0"/>
                  </a:lnTo>
                  <a:lnTo>
                    <a:pt x="0" y="5"/>
                  </a:lnTo>
                  <a:lnTo>
                    <a:pt x="4" y="18"/>
                  </a:lnTo>
                  <a:lnTo>
                    <a:pt x="103" y="71"/>
                  </a:lnTo>
                  <a:lnTo>
                    <a:pt x="119" y="4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3" name="Freeform 87"/>
            <p:cNvSpPr>
              <a:spLocks/>
            </p:cNvSpPr>
            <p:nvPr/>
          </p:nvSpPr>
          <p:spPr bwMode="auto">
            <a:xfrm rot="199067" flipH="1">
              <a:off x="272" y="1255"/>
              <a:ext cx="24" cy="25"/>
            </a:xfrm>
            <a:custGeom>
              <a:avLst/>
              <a:gdLst>
                <a:gd name="T0" fmla="*/ 0 w 37"/>
                <a:gd name="T1" fmla="*/ 25 h 37"/>
                <a:gd name="T2" fmla="*/ 23 w 37"/>
                <a:gd name="T3" fmla="*/ 37 h 37"/>
                <a:gd name="T4" fmla="*/ 37 w 37"/>
                <a:gd name="T5" fmla="*/ 9 h 37"/>
                <a:gd name="T6" fmla="*/ 16 w 37"/>
                <a:gd name="T7" fmla="*/ 0 h 37"/>
                <a:gd name="T8" fmla="*/ 0 w 37"/>
                <a:gd name="T9" fmla="*/ 25 h 37"/>
                <a:gd name="T10" fmla="*/ 0 60000 65536"/>
                <a:gd name="T11" fmla="*/ 0 60000 65536"/>
                <a:gd name="T12" fmla="*/ 0 60000 65536"/>
                <a:gd name="T13" fmla="*/ 0 60000 65536"/>
                <a:gd name="T14" fmla="*/ 0 60000 65536"/>
                <a:gd name="T15" fmla="*/ 0 w 37"/>
                <a:gd name="T16" fmla="*/ 0 h 37"/>
                <a:gd name="T17" fmla="*/ 37 w 37"/>
                <a:gd name="T18" fmla="*/ 37 h 37"/>
              </a:gdLst>
              <a:ahLst/>
              <a:cxnLst>
                <a:cxn ang="T10">
                  <a:pos x="T0" y="T1"/>
                </a:cxn>
                <a:cxn ang="T11">
                  <a:pos x="T2" y="T3"/>
                </a:cxn>
                <a:cxn ang="T12">
                  <a:pos x="T4" y="T5"/>
                </a:cxn>
                <a:cxn ang="T13">
                  <a:pos x="T6" y="T7"/>
                </a:cxn>
                <a:cxn ang="T14">
                  <a:pos x="T8" y="T9"/>
                </a:cxn>
              </a:cxnLst>
              <a:rect l="T15" t="T16" r="T17" b="T18"/>
              <a:pathLst>
                <a:path w="37" h="37">
                  <a:moveTo>
                    <a:pt x="0" y="25"/>
                  </a:moveTo>
                  <a:lnTo>
                    <a:pt x="23" y="37"/>
                  </a:lnTo>
                  <a:lnTo>
                    <a:pt x="37" y="9"/>
                  </a:lnTo>
                  <a:lnTo>
                    <a:pt x="16" y="0"/>
                  </a:lnTo>
                  <a:lnTo>
                    <a:pt x="0" y="2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4" name="Freeform 88"/>
            <p:cNvSpPr>
              <a:spLocks/>
            </p:cNvSpPr>
            <p:nvPr/>
          </p:nvSpPr>
          <p:spPr bwMode="auto">
            <a:xfrm rot="199067" flipH="1">
              <a:off x="366" y="1205"/>
              <a:ext cx="45" cy="30"/>
            </a:xfrm>
            <a:custGeom>
              <a:avLst/>
              <a:gdLst>
                <a:gd name="T0" fmla="*/ 62 w 66"/>
                <a:gd name="T1" fmla="*/ 41 h 42"/>
                <a:gd name="T2" fmla="*/ 60 w 66"/>
                <a:gd name="T3" fmla="*/ 42 h 42"/>
                <a:gd name="T4" fmla="*/ 57 w 66"/>
                <a:gd name="T5" fmla="*/ 37 h 42"/>
                <a:gd name="T6" fmla="*/ 55 w 66"/>
                <a:gd name="T7" fmla="*/ 36 h 42"/>
                <a:gd name="T8" fmla="*/ 36 w 66"/>
                <a:gd name="T9" fmla="*/ 26 h 42"/>
                <a:gd name="T10" fmla="*/ 32 w 66"/>
                <a:gd name="T11" fmla="*/ 26 h 42"/>
                <a:gd name="T12" fmla="*/ 30 w 66"/>
                <a:gd name="T13" fmla="*/ 25 h 42"/>
                <a:gd name="T14" fmla="*/ 27 w 66"/>
                <a:gd name="T15" fmla="*/ 22 h 42"/>
                <a:gd name="T16" fmla="*/ 8 w 66"/>
                <a:gd name="T17" fmla="*/ 12 h 42"/>
                <a:gd name="T18" fmla="*/ 6 w 66"/>
                <a:gd name="T19" fmla="*/ 10 h 42"/>
                <a:gd name="T20" fmla="*/ 1 w 66"/>
                <a:gd name="T21" fmla="*/ 10 h 42"/>
                <a:gd name="T22" fmla="*/ 0 w 66"/>
                <a:gd name="T23" fmla="*/ 6 h 42"/>
                <a:gd name="T24" fmla="*/ 3 w 66"/>
                <a:gd name="T25" fmla="*/ 2 h 42"/>
                <a:gd name="T26" fmla="*/ 6 w 66"/>
                <a:gd name="T27" fmla="*/ 0 h 42"/>
                <a:gd name="T28" fmla="*/ 9 w 66"/>
                <a:gd name="T29" fmla="*/ 4 h 42"/>
                <a:gd name="T30" fmla="*/ 12 w 66"/>
                <a:gd name="T31" fmla="*/ 6 h 42"/>
                <a:gd name="T32" fmla="*/ 31 w 66"/>
                <a:gd name="T33" fmla="*/ 16 h 42"/>
                <a:gd name="T34" fmla="*/ 32 w 66"/>
                <a:gd name="T35" fmla="*/ 16 h 42"/>
                <a:gd name="T36" fmla="*/ 38 w 66"/>
                <a:gd name="T37" fmla="*/ 18 h 42"/>
                <a:gd name="T38" fmla="*/ 39 w 66"/>
                <a:gd name="T39" fmla="*/ 20 h 42"/>
                <a:gd name="T40" fmla="*/ 60 w 66"/>
                <a:gd name="T41" fmla="*/ 30 h 42"/>
                <a:gd name="T42" fmla="*/ 61 w 66"/>
                <a:gd name="T43" fmla="*/ 30 h 42"/>
                <a:gd name="T44" fmla="*/ 66 w 66"/>
                <a:gd name="T45" fmla="*/ 32 h 42"/>
                <a:gd name="T46" fmla="*/ 66 w 66"/>
                <a:gd name="T47" fmla="*/ 35 h 42"/>
                <a:gd name="T48" fmla="*/ 62 w 66"/>
                <a:gd name="T49" fmla="*/ 41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6"/>
                <a:gd name="T76" fmla="*/ 0 h 42"/>
                <a:gd name="T77" fmla="*/ 66 w 66"/>
                <a:gd name="T78" fmla="*/ 42 h 4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6" h="42">
                  <a:moveTo>
                    <a:pt x="62" y="41"/>
                  </a:moveTo>
                  <a:lnTo>
                    <a:pt x="60" y="42"/>
                  </a:lnTo>
                  <a:lnTo>
                    <a:pt x="57" y="37"/>
                  </a:lnTo>
                  <a:lnTo>
                    <a:pt x="55" y="36"/>
                  </a:lnTo>
                  <a:lnTo>
                    <a:pt x="36" y="26"/>
                  </a:lnTo>
                  <a:lnTo>
                    <a:pt x="32" y="26"/>
                  </a:lnTo>
                  <a:lnTo>
                    <a:pt x="30" y="25"/>
                  </a:lnTo>
                  <a:lnTo>
                    <a:pt x="27" y="22"/>
                  </a:lnTo>
                  <a:lnTo>
                    <a:pt x="8" y="12"/>
                  </a:lnTo>
                  <a:lnTo>
                    <a:pt x="6" y="10"/>
                  </a:lnTo>
                  <a:lnTo>
                    <a:pt x="1" y="10"/>
                  </a:lnTo>
                  <a:lnTo>
                    <a:pt x="0" y="6"/>
                  </a:lnTo>
                  <a:lnTo>
                    <a:pt x="3" y="2"/>
                  </a:lnTo>
                  <a:lnTo>
                    <a:pt x="6" y="0"/>
                  </a:lnTo>
                  <a:lnTo>
                    <a:pt x="9" y="4"/>
                  </a:lnTo>
                  <a:lnTo>
                    <a:pt x="12" y="6"/>
                  </a:lnTo>
                  <a:lnTo>
                    <a:pt x="31" y="16"/>
                  </a:lnTo>
                  <a:lnTo>
                    <a:pt x="32" y="16"/>
                  </a:lnTo>
                  <a:lnTo>
                    <a:pt x="38" y="18"/>
                  </a:lnTo>
                  <a:lnTo>
                    <a:pt x="39" y="20"/>
                  </a:lnTo>
                  <a:lnTo>
                    <a:pt x="60" y="30"/>
                  </a:lnTo>
                  <a:lnTo>
                    <a:pt x="61" y="30"/>
                  </a:lnTo>
                  <a:lnTo>
                    <a:pt x="66" y="32"/>
                  </a:lnTo>
                  <a:lnTo>
                    <a:pt x="66" y="35"/>
                  </a:lnTo>
                  <a:lnTo>
                    <a:pt x="62" y="4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5" name="Freeform 89"/>
            <p:cNvSpPr>
              <a:spLocks/>
            </p:cNvSpPr>
            <p:nvPr/>
          </p:nvSpPr>
          <p:spPr bwMode="auto">
            <a:xfrm rot="199067" flipH="1">
              <a:off x="342" y="1411"/>
              <a:ext cx="9" cy="7"/>
            </a:xfrm>
            <a:custGeom>
              <a:avLst/>
              <a:gdLst>
                <a:gd name="T0" fmla="*/ 10 w 10"/>
                <a:gd name="T1" fmla="*/ 0 h 9"/>
                <a:gd name="T2" fmla="*/ 8 w 10"/>
                <a:gd name="T3" fmla="*/ 9 h 9"/>
                <a:gd name="T4" fmla="*/ 0 w 10"/>
                <a:gd name="T5" fmla="*/ 9 h 9"/>
                <a:gd name="T6" fmla="*/ 1 w 10"/>
                <a:gd name="T7" fmla="*/ 0 h 9"/>
                <a:gd name="T8" fmla="*/ 10 w 10"/>
                <a:gd name="T9" fmla="*/ 0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10" y="0"/>
                  </a:moveTo>
                  <a:lnTo>
                    <a:pt x="8" y="9"/>
                  </a:lnTo>
                  <a:lnTo>
                    <a:pt x="0" y="9"/>
                  </a:lnTo>
                  <a:lnTo>
                    <a:pt x="1" y="0"/>
                  </a:lnTo>
                  <a:lnTo>
                    <a:pt x="10"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6" name="Freeform 90"/>
            <p:cNvSpPr>
              <a:spLocks/>
            </p:cNvSpPr>
            <p:nvPr/>
          </p:nvSpPr>
          <p:spPr bwMode="auto">
            <a:xfrm rot="199067" flipH="1">
              <a:off x="323" y="1417"/>
              <a:ext cx="25" cy="27"/>
            </a:xfrm>
            <a:custGeom>
              <a:avLst/>
              <a:gdLst>
                <a:gd name="T0" fmla="*/ 36 w 36"/>
                <a:gd name="T1" fmla="*/ 19 h 37"/>
                <a:gd name="T2" fmla="*/ 34 w 36"/>
                <a:gd name="T3" fmla="*/ 13 h 37"/>
                <a:gd name="T4" fmla="*/ 30 w 36"/>
                <a:gd name="T5" fmla="*/ 6 h 37"/>
                <a:gd name="T6" fmla="*/ 24 w 36"/>
                <a:gd name="T7" fmla="*/ 2 h 37"/>
                <a:gd name="T8" fmla="*/ 18 w 36"/>
                <a:gd name="T9" fmla="*/ 0 h 37"/>
                <a:gd name="T10" fmla="*/ 12 w 36"/>
                <a:gd name="T11" fmla="*/ 2 h 37"/>
                <a:gd name="T12" fmla="*/ 6 w 36"/>
                <a:gd name="T13" fmla="*/ 6 h 37"/>
                <a:gd name="T14" fmla="*/ 3 w 36"/>
                <a:gd name="T15" fmla="*/ 13 h 37"/>
                <a:gd name="T16" fmla="*/ 0 w 36"/>
                <a:gd name="T17" fmla="*/ 19 h 37"/>
                <a:gd name="T18" fmla="*/ 3 w 36"/>
                <a:gd name="T19" fmla="*/ 25 h 37"/>
                <a:gd name="T20" fmla="*/ 6 w 36"/>
                <a:gd name="T21" fmla="*/ 31 h 37"/>
                <a:gd name="T22" fmla="*/ 12 w 36"/>
                <a:gd name="T23" fmla="*/ 35 h 37"/>
                <a:gd name="T24" fmla="*/ 18 w 36"/>
                <a:gd name="T25" fmla="*/ 37 h 37"/>
                <a:gd name="T26" fmla="*/ 24 w 36"/>
                <a:gd name="T27" fmla="*/ 35 h 37"/>
                <a:gd name="T28" fmla="*/ 30 w 36"/>
                <a:gd name="T29" fmla="*/ 31 h 37"/>
                <a:gd name="T30" fmla="*/ 34 w 36"/>
                <a:gd name="T31" fmla="*/ 25 h 37"/>
                <a:gd name="T32" fmla="*/ 36 w 36"/>
                <a:gd name="T33" fmla="*/ 19 h 3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
                <a:gd name="T52" fmla="*/ 0 h 37"/>
                <a:gd name="T53" fmla="*/ 36 w 36"/>
                <a:gd name="T54" fmla="*/ 37 h 3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 h="37">
                  <a:moveTo>
                    <a:pt x="36" y="19"/>
                  </a:moveTo>
                  <a:lnTo>
                    <a:pt x="34" y="13"/>
                  </a:lnTo>
                  <a:lnTo>
                    <a:pt x="30" y="6"/>
                  </a:lnTo>
                  <a:lnTo>
                    <a:pt x="24" y="2"/>
                  </a:lnTo>
                  <a:lnTo>
                    <a:pt x="18" y="0"/>
                  </a:lnTo>
                  <a:lnTo>
                    <a:pt x="12" y="2"/>
                  </a:lnTo>
                  <a:lnTo>
                    <a:pt x="6" y="6"/>
                  </a:lnTo>
                  <a:lnTo>
                    <a:pt x="3" y="13"/>
                  </a:lnTo>
                  <a:lnTo>
                    <a:pt x="0" y="19"/>
                  </a:lnTo>
                  <a:lnTo>
                    <a:pt x="3" y="25"/>
                  </a:lnTo>
                  <a:lnTo>
                    <a:pt x="6" y="31"/>
                  </a:lnTo>
                  <a:lnTo>
                    <a:pt x="12" y="35"/>
                  </a:lnTo>
                  <a:lnTo>
                    <a:pt x="18" y="37"/>
                  </a:lnTo>
                  <a:lnTo>
                    <a:pt x="24" y="35"/>
                  </a:lnTo>
                  <a:lnTo>
                    <a:pt x="30" y="31"/>
                  </a:lnTo>
                  <a:lnTo>
                    <a:pt x="34" y="25"/>
                  </a:lnTo>
                  <a:lnTo>
                    <a:pt x="36" y="1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7" name="Freeform 91"/>
            <p:cNvSpPr>
              <a:spLocks/>
            </p:cNvSpPr>
            <p:nvPr/>
          </p:nvSpPr>
          <p:spPr bwMode="auto">
            <a:xfrm rot="199067" flipH="1">
              <a:off x="327" y="1422"/>
              <a:ext cx="17" cy="14"/>
            </a:xfrm>
            <a:custGeom>
              <a:avLst/>
              <a:gdLst>
                <a:gd name="T0" fmla="*/ 23 w 23"/>
                <a:gd name="T1" fmla="*/ 11 h 20"/>
                <a:gd name="T2" fmla="*/ 20 w 23"/>
                <a:gd name="T3" fmla="*/ 7 h 20"/>
                <a:gd name="T4" fmla="*/ 16 w 23"/>
                <a:gd name="T5" fmla="*/ 3 h 20"/>
                <a:gd name="T6" fmla="*/ 11 w 23"/>
                <a:gd name="T7" fmla="*/ 0 h 20"/>
                <a:gd name="T8" fmla="*/ 8 w 23"/>
                <a:gd name="T9" fmla="*/ 3 h 20"/>
                <a:gd name="T10" fmla="*/ 3 w 23"/>
                <a:gd name="T11" fmla="*/ 7 h 20"/>
                <a:gd name="T12" fmla="*/ 0 w 23"/>
                <a:gd name="T13" fmla="*/ 11 h 20"/>
                <a:gd name="T14" fmla="*/ 3 w 23"/>
                <a:gd name="T15" fmla="*/ 14 h 20"/>
                <a:gd name="T16" fmla="*/ 8 w 23"/>
                <a:gd name="T17" fmla="*/ 19 h 20"/>
                <a:gd name="T18" fmla="*/ 11 w 23"/>
                <a:gd name="T19" fmla="*/ 20 h 20"/>
                <a:gd name="T20" fmla="*/ 16 w 23"/>
                <a:gd name="T21" fmla="*/ 19 h 20"/>
                <a:gd name="T22" fmla="*/ 20 w 23"/>
                <a:gd name="T23" fmla="*/ 14 h 20"/>
                <a:gd name="T24" fmla="*/ 23 w 23"/>
                <a:gd name="T25" fmla="*/ 11 h 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
                <a:gd name="T40" fmla="*/ 0 h 20"/>
                <a:gd name="T41" fmla="*/ 23 w 23"/>
                <a:gd name="T42" fmla="*/ 20 h 2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 h="20">
                  <a:moveTo>
                    <a:pt x="23" y="11"/>
                  </a:moveTo>
                  <a:lnTo>
                    <a:pt x="20" y="7"/>
                  </a:lnTo>
                  <a:lnTo>
                    <a:pt x="16" y="3"/>
                  </a:lnTo>
                  <a:lnTo>
                    <a:pt x="11" y="0"/>
                  </a:lnTo>
                  <a:lnTo>
                    <a:pt x="8" y="3"/>
                  </a:lnTo>
                  <a:lnTo>
                    <a:pt x="3" y="7"/>
                  </a:lnTo>
                  <a:lnTo>
                    <a:pt x="0" y="11"/>
                  </a:lnTo>
                  <a:lnTo>
                    <a:pt x="3" y="14"/>
                  </a:lnTo>
                  <a:lnTo>
                    <a:pt x="8" y="19"/>
                  </a:lnTo>
                  <a:lnTo>
                    <a:pt x="11" y="20"/>
                  </a:lnTo>
                  <a:lnTo>
                    <a:pt x="16" y="19"/>
                  </a:lnTo>
                  <a:lnTo>
                    <a:pt x="20" y="14"/>
                  </a:lnTo>
                  <a:lnTo>
                    <a:pt x="23" y="1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8" name="Freeform 92"/>
            <p:cNvSpPr>
              <a:spLocks/>
            </p:cNvSpPr>
            <p:nvPr/>
          </p:nvSpPr>
          <p:spPr bwMode="auto">
            <a:xfrm rot="199067" flipH="1">
              <a:off x="330" y="1423"/>
              <a:ext cx="11" cy="11"/>
            </a:xfrm>
            <a:custGeom>
              <a:avLst/>
              <a:gdLst>
                <a:gd name="T0" fmla="*/ 19 w 19"/>
                <a:gd name="T1" fmla="*/ 7 h 15"/>
                <a:gd name="T2" fmla="*/ 14 w 19"/>
                <a:gd name="T3" fmla="*/ 4 h 15"/>
                <a:gd name="T4" fmla="*/ 9 w 19"/>
                <a:gd name="T5" fmla="*/ 0 h 15"/>
                <a:gd name="T6" fmla="*/ 4 w 19"/>
                <a:gd name="T7" fmla="*/ 4 h 15"/>
                <a:gd name="T8" fmla="*/ 0 w 19"/>
                <a:gd name="T9" fmla="*/ 7 h 15"/>
                <a:gd name="T10" fmla="*/ 4 w 19"/>
                <a:gd name="T11" fmla="*/ 11 h 15"/>
                <a:gd name="T12" fmla="*/ 9 w 19"/>
                <a:gd name="T13" fmla="*/ 15 h 15"/>
                <a:gd name="T14" fmla="*/ 14 w 19"/>
                <a:gd name="T15" fmla="*/ 11 h 15"/>
                <a:gd name="T16" fmla="*/ 19 w 19"/>
                <a:gd name="T17" fmla="*/ 7 h 1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15"/>
                <a:gd name="T29" fmla="*/ 19 w 19"/>
                <a:gd name="T30" fmla="*/ 15 h 1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15">
                  <a:moveTo>
                    <a:pt x="19" y="7"/>
                  </a:moveTo>
                  <a:lnTo>
                    <a:pt x="14" y="4"/>
                  </a:lnTo>
                  <a:lnTo>
                    <a:pt x="9" y="0"/>
                  </a:lnTo>
                  <a:lnTo>
                    <a:pt x="4" y="4"/>
                  </a:lnTo>
                  <a:lnTo>
                    <a:pt x="0" y="7"/>
                  </a:lnTo>
                  <a:lnTo>
                    <a:pt x="4" y="11"/>
                  </a:lnTo>
                  <a:lnTo>
                    <a:pt x="9" y="15"/>
                  </a:lnTo>
                  <a:lnTo>
                    <a:pt x="14" y="11"/>
                  </a:lnTo>
                  <a:lnTo>
                    <a:pt x="19" y="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69" name="Freeform 93"/>
            <p:cNvSpPr>
              <a:spLocks/>
            </p:cNvSpPr>
            <p:nvPr/>
          </p:nvSpPr>
          <p:spPr bwMode="auto">
            <a:xfrm rot="199067" flipH="1">
              <a:off x="334" y="1410"/>
              <a:ext cx="14" cy="24"/>
            </a:xfrm>
            <a:custGeom>
              <a:avLst/>
              <a:gdLst>
                <a:gd name="T0" fmla="*/ 23 w 23"/>
                <a:gd name="T1" fmla="*/ 28 h 32"/>
                <a:gd name="T2" fmla="*/ 23 w 23"/>
                <a:gd name="T3" fmla="*/ 26 h 32"/>
                <a:gd name="T4" fmla="*/ 23 w 23"/>
                <a:gd name="T5" fmla="*/ 23 h 32"/>
                <a:gd name="T6" fmla="*/ 22 w 23"/>
                <a:gd name="T7" fmla="*/ 22 h 32"/>
                <a:gd name="T8" fmla="*/ 19 w 23"/>
                <a:gd name="T9" fmla="*/ 22 h 32"/>
                <a:gd name="T10" fmla="*/ 9 w 23"/>
                <a:gd name="T11" fmla="*/ 8 h 32"/>
                <a:gd name="T12" fmla="*/ 7 w 23"/>
                <a:gd name="T13" fmla="*/ 3 h 32"/>
                <a:gd name="T14" fmla="*/ 5 w 23"/>
                <a:gd name="T15" fmla="*/ 0 h 32"/>
                <a:gd name="T16" fmla="*/ 3 w 23"/>
                <a:gd name="T17" fmla="*/ 0 h 32"/>
                <a:gd name="T18" fmla="*/ 0 w 23"/>
                <a:gd name="T19" fmla="*/ 3 h 32"/>
                <a:gd name="T20" fmla="*/ 0 w 23"/>
                <a:gd name="T21" fmla="*/ 8 h 32"/>
                <a:gd name="T22" fmla="*/ 3 w 23"/>
                <a:gd name="T23" fmla="*/ 9 h 32"/>
                <a:gd name="T24" fmla="*/ 13 w 23"/>
                <a:gd name="T25" fmla="*/ 26 h 32"/>
                <a:gd name="T26" fmla="*/ 13 w 23"/>
                <a:gd name="T27" fmla="*/ 28 h 32"/>
                <a:gd name="T28" fmla="*/ 13 w 23"/>
                <a:gd name="T29" fmla="*/ 29 h 32"/>
                <a:gd name="T30" fmla="*/ 16 w 23"/>
                <a:gd name="T31" fmla="*/ 29 h 32"/>
                <a:gd name="T32" fmla="*/ 17 w 23"/>
                <a:gd name="T33" fmla="*/ 32 h 32"/>
                <a:gd name="T34" fmla="*/ 19 w 23"/>
                <a:gd name="T35" fmla="*/ 32 h 32"/>
                <a:gd name="T36" fmla="*/ 22 w 23"/>
                <a:gd name="T37" fmla="*/ 32 h 32"/>
                <a:gd name="T38" fmla="*/ 22 w 23"/>
                <a:gd name="T39" fmla="*/ 29 h 32"/>
                <a:gd name="T40" fmla="*/ 23 w 23"/>
                <a:gd name="T41" fmla="*/ 29 h 32"/>
                <a:gd name="T42" fmla="*/ 23 w 23"/>
                <a:gd name="T43" fmla="*/ 28 h 3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
                <a:gd name="T67" fmla="*/ 0 h 32"/>
                <a:gd name="T68" fmla="*/ 23 w 23"/>
                <a:gd name="T69" fmla="*/ 32 h 3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 h="32">
                  <a:moveTo>
                    <a:pt x="23" y="28"/>
                  </a:moveTo>
                  <a:lnTo>
                    <a:pt x="23" y="26"/>
                  </a:lnTo>
                  <a:lnTo>
                    <a:pt x="23" y="23"/>
                  </a:lnTo>
                  <a:lnTo>
                    <a:pt x="22" y="22"/>
                  </a:lnTo>
                  <a:lnTo>
                    <a:pt x="19" y="22"/>
                  </a:lnTo>
                  <a:lnTo>
                    <a:pt x="9" y="8"/>
                  </a:lnTo>
                  <a:lnTo>
                    <a:pt x="7" y="3"/>
                  </a:lnTo>
                  <a:lnTo>
                    <a:pt x="5" y="0"/>
                  </a:lnTo>
                  <a:lnTo>
                    <a:pt x="3" y="0"/>
                  </a:lnTo>
                  <a:lnTo>
                    <a:pt x="0" y="3"/>
                  </a:lnTo>
                  <a:lnTo>
                    <a:pt x="0" y="8"/>
                  </a:lnTo>
                  <a:lnTo>
                    <a:pt x="3" y="9"/>
                  </a:lnTo>
                  <a:lnTo>
                    <a:pt x="13" y="26"/>
                  </a:lnTo>
                  <a:lnTo>
                    <a:pt x="13" y="28"/>
                  </a:lnTo>
                  <a:lnTo>
                    <a:pt x="13" y="29"/>
                  </a:lnTo>
                  <a:lnTo>
                    <a:pt x="16" y="29"/>
                  </a:lnTo>
                  <a:lnTo>
                    <a:pt x="17" y="32"/>
                  </a:lnTo>
                  <a:lnTo>
                    <a:pt x="19" y="32"/>
                  </a:lnTo>
                  <a:lnTo>
                    <a:pt x="22" y="32"/>
                  </a:lnTo>
                  <a:lnTo>
                    <a:pt x="22" y="29"/>
                  </a:lnTo>
                  <a:lnTo>
                    <a:pt x="23" y="29"/>
                  </a:lnTo>
                  <a:lnTo>
                    <a:pt x="23" y="28"/>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0" name="Freeform 94"/>
            <p:cNvSpPr>
              <a:spLocks/>
            </p:cNvSpPr>
            <p:nvPr/>
          </p:nvSpPr>
          <p:spPr bwMode="auto">
            <a:xfrm rot="199067" flipH="1">
              <a:off x="342" y="1395"/>
              <a:ext cx="12" cy="16"/>
            </a:xfrm>
            <a:custGeom>
              <a:avLst/>
              <a:gdLst>
                <a:gd name="T0" fmla="*/ 1 w 15"/>
                <a:gd name="T1" fmla="*/ 26 h 26"/>
                <a:gd name="T2" fmla="*/ 13 w 15"/>
                <a:gd name="T3" fmla="*/ 26 h 26"/>
                <a:gd name="T4" fmla="*/ 15 w 15"/>
                <a:gd name="T5" fmla="*/ 25 h 26"/>
                <a:gd name="T6" fmla="*/ 13 w 15"/>
                <a:gd name="T7" fmla="*/ 25 h 26"/>
                <a:gd name="T8" fmla="*/ 13 w 15"/>
                <a:gd name="T9" fmla="*/ 2 h 26"/>
                <a:gd name="T10" fmla="*/ 15 w 15"/>
                <a:gd name="T11" fmla="*/ 0 h 26"/>
                <a:gd name="T12" fmla="*/ 13 w 15"/>
                <a:gd name="T13" fmla="*/ 0 h 26"/>
                <a:gd name="T14" fmla="*/ 1 w 15"/>
                <a:gd name="T15" fmla="*/ 0 h 26"/>
                <a:gd name="T16" fmla="*/ 0 w 15"/>
                <a:gd name="T17" fmla="*/ 0 h 26"/>
                <a:gd name="T18" fmla="*/ 1 w 15"/>
                <a:gd name="T19" fmla="*/ 2 h 26"/>
                <a:gd name="T20" fmla="*/ 1 w 15"/>
                <a:gd name="T21" fmla="*/ 25 h 26"/>
                <a:gd name="T22" fmla="*/ 0 w 15"/>
                <a:gd name="T23" fmla="*/ 25 h 26"/>
                <a:gd name="T24" fmla="*/ 1 w 15"/>
                <a:gd name="T25" fmla="*/ 2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26"/>
                <a:gd name="T41" fmla="*/ 15 w 15"/>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26">
                  <a:moveTo>
                    <a:pt x="1" y="26"/>
                  </a:moveTo>
                  <a:lnTo>
                    <a:pt x="13" y="26"/>
                  </a:lnTo>
                  <a:lnTo>
                    <a:pt x="15" y="25"/>
                  </a:lnTo>
                  <a:lnTo>
                    <a:pt x="13" y="25"/>
                  </a:lnTo>
                  <a:lnTo>
                    <a:pt x="13" y="2"/>
                  </a:lnTo>
                  <a:lnTo>
                    <a:pt x="15" y="0"/>
                  </a:lnTo>
                  <a:lnTo>
                    <a:pt x="13" y="0"/>
                  </a:lnTo>
                  <a:lnTo>
                    <a:pt x="1" y="0"/>
                  </a:lnTo>
                  <a:lnTo>
                    <a:pt x="0" y="0"/>
                  </a:lnTo>
                  <a:lnTo>
                    <a:pt x="1" y="2"/>
                  </a:lnTo>
                  <a:lnTo>
                    <a:pt x="1" y="25"/>
                  </a:lnTo>
                  <a:lnTo>
                    <a:pt x="0" y="25"/>
                  </a:lnTo>
                  <a:lnTo>
                    <a:pt x="1" y="2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1" name="Freeform 95"/>
            <p:cNvSpPr>
              <a:spLocks/>
            </p:cNvSpPr>
            <p:nvPr/>
          </p:nvSpPr>
          <p:spPr bwMode="auto">
            <a:xfrm rot="199067" flipH="1">
              <a:off x="351" y="1396"/>
              <a:ext cx="40" cy="15"/>
            </a:xfrm>
            <a:custGeom>
              <a:avLst/>
              <a:gdLst>
                <a:gd name="T0" fmla="*/ 59 w 59"/>
                <a:gd name="T1" fmla="*/ 0 h 21"/>
                <a:gd name="T2" fmla="*/ 0 w 59"/>
                <a:gd name="T3" fmla="*/ 0 h 21"/>
                <a:gd name="T4" fmla="*/ 0 w 59"/>
                <a:gd name="T5" fmla="*/ 5 h 21"/>
                <a:gd name="T6" fmla="*/ 39 w 59"/>
                <a:gd name="T7" fmla="*/ 21 h 21"/>
                <a:gd name="T8" fmla="*/ 59 w 59"/>
                <a:gd name="T9" fmla="*/ 21 h 21"/>
                <a:gd name="T10" fmla="*/ 59 w 59"/>
                <a:gd name="T11" fmla="*/ 0 h 21"/>
                <a:gd name="T12" fmla="*/ 0 60000 65536"/>
                <a:gd name="T13" fmla="*/ 0 60000 65536"/>
                <a:gd name="T14" fmla="*/ 0 60000 65536"/>
                <a:gd name="T15" fmla="*/ 0 60000 65536"/>
                <a:gd name="T16" fmla="*/ 0 60000 65536"/>
                <a:gd name="T17" fmla="*/ 0 60000 65536"/>
                <a:gd name="T18" fmla="*/ 0 w 59"/>
                <a:gd name="T19" fmla="*/ 0 h 21"/>
                <a:gd name="T20" fmla="*/ 59 w 5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59" h="21">
                  <a:moveTo>
                    <a:pt x="59" y="0"/>
                  </a:moveTo>
                  <a:lnTo>
                    <a:pt x="0" y="0"/>
                  </a:lnTo>
                  <a:lnTo>
                    <a:pt x="0" y="5"/>
                  </a:lnTo>
                  <a:lnTo>
                    <a:pt x="39" y="21"/>
                  </a:lnTo>
                  <a:lnTo>
                    <a:pt x="59" y="21"/>
                  </a:lnTo>
                  <a:lnTo>
                    <a:pt x="59"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2" name="Freeform 96"/>
            <p:cNvSpPr>
              <a:spLocks/>
            </p:cNvSpPr>
            <p:nvPr/>
          </p:nvSpPr>
          <p:spPr bwMode="auto">
            <a:xfrm rot="199067" flipH="1">
              <a:off x="346" y="1391"/>
              <a:ext cx="6" cy="4"/>
            </a:xfrm>
            <a:custGeom>
              <a:avLst/>
              <a:gdLst>
                <a:gd name="T0" fmla="*/ 8 w 8"/>
                <a:gd name="T1" fmla="*/ 5 h 5"/>
                <a:gd name="T2" fmla="*/ 5 w 8"/>
                <a:gd name="T3" fmla="*/ 0 h 5"/>
                <a:gd name="T4" fmla="*/ 4 w 8"/>
                <a:gd name="T5" fmla="*/ 0 h 5"/>
                <a:gd name="T6" fmla="*/ 1 w 8"/>
                <a:gd name="T7" fmla="*/ 0 h 5"/>
                <a:gd name="T8" fmla="*/ 0 w 8"/>
                <a:gd name="T9" fmla="*/ 5 h 5"/>
                <a:gd name="T10" fmla="*/ 8 w 8"/>
                <a:gd name="T11" fmla="*/ 5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8" y="5"/>
                  </a:moveTo>
                  <a:lnTo>
                    <a:pt x="5" y="0"/>
                  </a:lnTo>
                  <a:lnTo>
                    <a:pt x="4" y="0"/>
                  </a:lnTo>
                  <a:lnTo>
                    <a:pt x="1" y="0"/>
                  </a:lnTo>
                  <a:lnTo>
                    <a:pt x="0" y="5"/>
                  </a:lnTo>
                  <a:lnTo>
                    <a:pt x="8" y="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3" name="Freeform 97"/>
            <p:cNvSpPr>
              <a:spLocks/>
            </p:cNvSpPr>
            <p:nvPr/>
          </p:nvSpPr>
          <p:spPr bwMode="auto">
            <a:xfrm rot="199067" flipH="1">
              <a:off x="353" y="1358"/>
              <a:ext cx="39" cy="38"/>
            </a:xfrm>
            <a:custGeom>
              <a:avLst/>
              <a:gdLst>
                <a:gd name="T0" fmla="*/ 59 w 59"/>
                <a:gd name="T1" fmla="*/ 51 h 54"/>
                <a:gd name="T2" fmla="*/ 0 w 59"/>
                <a:gd name="T3" fmla="*/ 0 h 54"/>
                <a:gd name="T4" fmla="*/ 0 w 59"/>
                <a:gd name="T5" fmla="*/ 5 h 54"/>
                <a:gd name="T6" fmla="*/ 55 w 59"/>
                <a:gd name="T7" fmla="*/ 54 h 54"/>
                <a:gd name="T8" fmla="*/ 59 w 59"/>
                <a:gd name="T9" fmla="*/ 51 h 54"/>
                <a:gd name="T10" fmla="*/ 0 60000 65536"/>
                <a:gd name="T11" fmla="*/ 0 60000 65536"/>
                <a:gd name="T12" fmla="*/ 0 60000 65536"/>
                <a:gd name="T13" fmla="*/ 0 60000 65536"/>
                <a:gd name="T14" fmla="*/ 0 60000 65536"/>
                <a:gd name="T15" fmla="*/ 0 w 59"/>
                <a:gd name="T16" fmla="*/ 0 h 54"/>
                <a:gd name="T17" fmla="*/ 59 w 59"/>
                <a:gd name="T18" fmla="*/ 54 h 54"/>
              </a:gdLst>
              <a:ahLst/>
              <a:cxnLst>
                <a:cxn ang="T10">
                  <a:pos x="T0" y="T1"/>
                </a:cxn>
                <a:cxn ang="T11">
                  <a:pos x="T2" y="T3"/>
                </a:cxn>
                <a:cxn ang="T12">
                  <a:pos x="T4" y="T5"/>
                </a:cxn>
                <a:cxn ang="T13">
                  <a:pos x="T6" y="T7"/>
                </a:cxn>
                <a:cxn ang="T14">
                  <a:pos x="T8" y="T9"/>
                </a:cxn>
              </a:cxnLst>
              <a:rect l="T15" t="T16" r="T17" b="T18"/>
              <a:pathLst>
                <a:path w="59" h="54">
                  <a:moveTo>
                    <a:pt x="59" y="51"/>
                  </a:moveTo>
                  <a:lnTo>
                    <a:pt x="0" y="0"/>
                  </a:lnTo>
                  <a:lnTo>
                    <a:pt x="0" y="5"/>
                  </a:lnTo>
                  <a:lnTo>
                    <a:pt x="55" y="54"/>
                  </a:lnTo>
                  <a:lnTo>
                    <a:pt x="59" y="5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4" name="Freeform 98"/>
            <p:cNvSpPr>
              <a:spLocks/>
            </p:cNvSpPr>
            <p:nvPr/>
          </p:nvSpPr>
          <p:spPr bwMode="auto">
            <a:xfrm rot="199067" flipH="1">
              <a:off x="357" y="1362"/>
              <a:ext cx="32" cy="30"/>
            </a:xfrm>
            <a:custGeom>
              <a:avLst/>
              <a:gdLst>
                <a:gd name="T0" fmla="*/ 3 w 49"/>
                <a:gd name="T1" fmla="*/ 0 h 41"/>
                <a:gd name="T2" fmla="*/ 0 w 49"/>
                <a:gd name="T3" fmla="*/ 4 h 41"/>
                <a:gd name="T4" fmla="*/ 1 w 49"/>
                <a:gd name="T5" fmla="*/ 6 h 41"/>
                <a:gd name="T6" fmla="*/ 19 w 49"/>
                <a:gd name="T7" fmla="*/ 21 h 41"/>
                <a:gd name="T8" fmla="*/ 21 w 49"/>
                <a:gd name="T9" fmla="*/ 23 h 41"/>
                <a:gd name="T10" fmla="*/ 25 w 49"/>
                <a:gd name="T11" fmla="*/ 25 h 41"/>
                <a:gd name="T12" fmla="*/ 40 w 49"/>
                <a:gd name="T13" fmla="*/ 37 h 41"/>
                <a:gd name="T14" fmla="*/ 43 w 49"/>
                <a:gd name="T15" fmla="*/ 41 h 41"/>
                <a:gd name="T16" fmla="*/ 49 w 49"/>
                <a:gd name="T17" fmla="*/ 36 h 41"/>
                <a:gd name="T18" fmla="*/ 43 w 49"/>
                <a:gd name="T19" fmla="*/ 36 h 41"/>
                <a:gd name="T20" fmla="*/ 27 w 49"/>
                <a:gd name="T21" fmla="*/ 22 h 41"/>
                <a:gd name="T22" fmla="*/ 25 w 49"/>
                <a:gd name="T23" fmla="*/ 18 h 41"/>
                <a:gd name="T24" fmla="*/ 21 w 49"/>
                <a:gd name="T25" fmla="*/ 16 h 41"/>
                <a:gd name="T26" fmla="*/ 6 w 49"/>
                <a:gd name="T27" fmla="*/ 4 h 41"/>
                <a:gd name="T28" fmla="*/ 3 w 49"/>
                <a:gd name="T29" fmla="*/ 0 h 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9"/>
                <a:gd name="T46" fmla="*/ 0 h 41"/>
                <a:gd name="T47" fmla="*/ 49 w 49"/>
                <a:gd name="T48" fmla="*/ 41 h 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9" h="41">
                  <a:moveTo>
                    <a:pt x="3" y="0"/>
                  </a:moveTo>
                  <a:lnTo>
                    <a:pt x="0" y="4"/>
                  </a:lnTo>
                  <a:lnTo>
                    <a:pt x="1" y="6"/>
                  </a:lnTo>
                  <a:lnTo>
                    <a:pt x="19" y="21"/>
                  </a:lnTo>
                  <a:lnTo>
                    <a:pt x="21" y="23"/>
                  </a:lnTo>
                  <a:lnTo>
                    <a:pt x="25" y="25"/>
                  </a:lnTo>
                  <a:lnTo>
                    <a:pt x="40" y="37"/>
                  </a:lnTo>
                  <a:lnTo>
                    <a:pt x="43" y="41"/>
                  </a:lnTo>
                  <a:lnTo>
                    <a:pt x="49" y="36"/>
                  </a:lnTo>
                  <a:lnTo>
                    <a:pt x="43" y="36"/>
                  </a:lnTo>
                  <a:lnTo>
                    <a:pt x="27" y="22"/>
                  </a:lnTo>
                  <a:lnTo>
                    <a:pt x="25" y="18"/>
                  </a:lnTo>
                  <a:lnTo>
                    <a:pt x="21" y="16"/>
                  </a:lnTo>
                  <a:lnTo>
                    <a:pt x="6" y="4"/>
                  </a:lnTo>
                  <a:lnTo>
                    <a:pt x="3"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5" name="Freeform 99"/>
            <p:cNvSpPr>
              <a:spLocks/>
            </p:cNvSpPr>
            <p:nvPr/>
          </p:nvSpPr>
          <p:spPr bwMode="auto">
            <a:xfrm rot="199067" flipH="1">
              <a:off x="385" y="1372"/>
              <a:ext cx="8" cy="15"/>
            </a:xfrm>
            <a:custGeom>
              <a:avLst/>
              <a:gdLst>
                <a:gd name="T0" fmla="*/ 0 w 13"/>
                <a:gd name="T1" fmla="*/ 21 h 21"/>
                <a:gd name="T2" fmla="*/ 11 w 13"/>
                <a:gd name="T3" fmla="*/ 11 h 21"/>
                <a:gd name="T4" fmla="*/ 8 w 13"/>
                <a:gd name="T5" fmla="*/ 9 h 21"/>
                <a:gd name="T6" fmla="*/ 11 w 13"/>
                <a:gd name="T7" fmla="*/ 4 h 21"/>
                <a:gd name="T8" fmla="*/ 13 w 13"/>
                <a:gd name="T9" fmla="*/ 1 h 21"/>
                <a:gd name="T10" fmla="*/ 8 w 13"/>
                <a:gd name="T11" fmla="*/ 0 h 21"/>
                <a:gd name="T12" fmla="*/ 7 w 13"/>
                <a:gd name="T13" fmla="*/ 1 h 21"/>
                <a:gd name="T14" fmla="*/ 5 w 13"/>
                <a:gd name="T15" fmla="*/ 4 h 21"/>
                <a:gd name="T16" fmla="*/ 0 w 13"/>
                <a:gd name="T17" fmla="*/ 0 h 21"/>
                <a:gd name="T18" fmla="*/ 0 w 13"/>
                <a:gd name="T19" fmla="*/ 2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1"/>
                <a:gd name="T32" fmla="*/ 13 w 13"/>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1">
                  <a:moveTo>
                    <a:pt x="0" y="21"/>
                  </a:moveTo>
                  <a:lnTo>
                    <a:pt x="11" y="11"/>
                  </a:lnTo>
                  <a:lnTo>
                    <a:pt x="8" y="9"/>
                  </a:lnTo>
                  <a:lnTo>
                    <a:pt x="11" y="4"/>
                  </a:lnTo>
                  <a:lnTo>
                    <a:pt x="13" y="1"/>
                  </a:lnTo>
                  <a:lnTo>
                    <a:pt x="8" y="0"/>
                  </a:lnTo>
                  <a:lnTo>
                    <a:pt x="7" y="1"/>
                  </a:lnTo>
                  <a:lnTo>
                    <a:pt x="5" y="4"/>
                  </a:lnTo>
                  <a:lnTo>
                    <a:pt x="0" y="0"/>
                  </a:lnTo>
                  <a:lnTo>
                    <a:pt x="0" y="2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6" name="Freeform 100"/>
            <p:cNvSpPr>
              <a:spLocks/>
            </p:cNvSpPr>
            <p:nvPr/>
          </p:nvSpPr>
          <p:spPr bwMode="auto">
            <a:xfrm rot="199067" flipH="1">
              <a:off x="364" y="1354"/>
              <a:ext cx="18" cy="11"/>
            </a:xfrm>
            <a:custGeom>
              <a:avLst/>
              <a:gdLst>
                <a:gd name="T0" fmla="*/ 10 w 27"/>
                <a:gd name="T1" fmla="*/ 17 h 17"/>
                <a:gd name="T2" fmla="*/ 20 w 27"/>
                <a:gd name="T3" fmla="*/ 7 h 17"/>
                <a:gd name="T4" fmla="*/ 24 w 27"/>
                <a:gd name="T5" fmla="*/ 5 h 17"/>
                <a:gd name="T6" fmla="*/ 27 w 27"/>
                <a:gd name="T7" fmla="*/ 0 h 17"/>
                <a:gd name="T8" fmla="*/ 16 w 27"/>
                <a:gd name="T9" fmla="*/ 0 h 17"/>
                <a:gd name="T10" fmla="*/ 3 w 27"/>
                <a:gd name="T11" fmla="*/ 0 h 17"/>
                <a:gd name="T12" fmla="*/ 0 w 27"/>
                <a:gd name="T13" fmla="*/ 0 h 17"/>
                <a:gd name="T14" fmla="*/ 12 w 27"/>
                <a:gd name="T15" fmla="*/ 7 h 17"/>
                <a:gd name="T16" fmla="*/ 4 w 27"/>
                <a:gd name="T17" fmla="*/ 14 h 17"/>
                <a:gd name="T18" fmla="*/ 10 w 27"/>
                <a:gd name="T19" fmla="*/ 17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17"/>
                <a:gd name="T32" fmla="*/ 27 w 27"/>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17">
                  <a:moveTo>
                    <a:pt x="10" y="17"/>
                  </a:moveTo>
                  <a:lnTo>
                    <a:pt x="20" y="7"/>
                  </a:lnTo>
                  <a:lnTo>
                    <a:pt x="24" y="5"/>
                  </a:lnTo>
                  <a:lnTo>
                    <a:pt x="27" y="0"/>
                  </a:lnTo>
                  <a:lnTo>
                    <a:pt x="16" y="0"/>
                  </a:lnTo>
                  <a:lnTo>
                    <a:pt x="3" y="0"/>
                  </a:lnTo>
                  <a:lnTo>
                    <a:pt x="0" y="0"/>
                  </a:lnTo>
                  <a:lnTo>
                    <a:pt x="12" y="7"/>
                  </a:lnTo>
                  <a:lnTo>
                    <a:pt x="4" y="14"/>
                  </a:lnTo>
                  <a:lnTo>
                    <a:pt x="10" y="1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7" name="Freeform 101"/>
            <p:cNvSpPr>
              <a:spLocks/>
            </p:cNvSpPr>
            <p:nvPr/>
          </p:nvSpPr>
          <p:spPr bwMode="auto">
            <a:xfrm rot="199067" flipH="1">
              <a:off x="378" y="1366"/>
              <a:ext cx="10" cy="8"/>
            </a:xfrm>
            <a:custGeom>
              <a:avLst/>
              <a:gdLst>
                <a:gd name="T0" fmla="*/ 3 w 16"/>
                <a:gd name="T1" fmla="*/ 12 h 12"/>
                <a:gd name="T2" fmla="*/ 16 w 16"/>
                <a:gd name="T3" fmla="*/ 1 h 12"/>
                <a:gd name="T4" fmla="*/ 11 w 16"/>
                <a:gd name="T5" fmla="*/ 0 h 12"/>
                <a:gd name="T6" fmla="*/ 0 w 16"/>
                <a:gd name="T7" fmla="*/ 9 h 12"/>
                <a:gd name="T8" fmla="*/ 3 w 16"/>
                <a:gd name="T9" fmla="*/ 12 h 12"/>
                <a:gd name="T10" fmla="*/ 0 60000 65536"/>
                <a:gd name="T11" fmla="*/ 0 60000 65536"/>
                <a:gd name="T12" fmla="*/ 0 60000 65536"/>
                <a:gd name="T13" fmla="*/ 0 60000 65536"/>
                <a:gd name="T14" fmla="*/ 0 60000 65536"/>
                <a:gd name="T15" fmla="*/ 0 w 16"/>
                <a:gd name="T16" fmla="*/ 0 h 12"/>
                <a:gd name="T17" fmla="*/ 16 w 16"/>
                <a:gd name="T18" fmla="*/ 12 h 12"/>
              </a:gdLst>
              <a:ahLst/>
              <a:cxnLst>
                <a:cxn ang="T10">
                  <a:pos x="T0" y="T1"/>
                </a:cxn>
                <a:cxn ang="T11">
                  <a:pos x="T2" y="T3"/>
                </a:cxn>
                <a:cxn ang="T12">
                  <a:pos x="T4" y="T5"/>
                </a:cxn>
                <a:cxn ang="T13">
                  <a:pos x="T6" y="T7"/>
                </a:cxn>
                <a:cxn ang="T14">
                  <a:pos x="T8" y="T9"/>
                </a:cxn>
              </a:cxnLst>
              <a:rect l="T15" t="T16" r="T17" b="T18"/>
              <a:pathLst>
                <a:path w="16" h="12">
                  <a:moveTo>
                    <a:pt x="3" y="12"/>
                  </a:moveTo>
                  <a:lnTo>
                    <a:pt x="16" y="1"/>
                  </a:lnTo>
                  <a:lnTo>
                    <a:pt x="11" y="0"/>
                  </a:lnTo>
                  <a:lnTo>
                    <a:pt x="0" y="9"/>
                  </a:lnTo>
                  <a:lnTo>
                    <a:pt x="3" y="1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8" name="Freeform 102"/>
            <p:cNvSpPr>
              <a:spLocks/>
            </p:cNvSpPr>
            <p:nvPr/>
          </p:nvSpPr>
          <p:spPr bwMode="auto">
            <a:xfrm rot="199067" flipH="1">
              <a:off x="321" y="1341"/>
              <a:ext cx="87" cy="13"/>
            </a:xfrm>
            <a:custGeom>
              <a:avLst/>
              <a:gdLst>
                <a:gd name="T0" fmla="*/ 12 w 129"/>
                <a:gd name="T1" fmla="*/ 16 h 16"/>
                <a:gd name="T2" fmla="*/ 4 w 129"/>
                <a:gd name="T3" fmla="*/ 14 h 16"/>
                <a:gd name="T4" fmla="*/ 0 w 129"/>
                <a:gd name="T5" fmla="*/ 8 h 16"/>
                <a:gd name="T6" fmla="*/ 7 w 129"/>
                <a:gd name="T7" fmla="*/ 2 h 16"/>
                <a:gd name="T8" fmla="*/ 14 w 129"/>
                <a:gd name="T9" fmla="*/ 2 h 16"/>
                <a:gd name="T10" fmla="*/ 26 w 129"/>
                <a:gd name="T11" fmla="*/ 0 h 16"/>
                <a:gd name="T12" fmla="*/ 39 w 129"/>
                <a:gd name="T13" fmla="*/ 2 h 16"/>
                <a:gd name="T14" fmla="*/ 54 w 129"/>
                <a:gd name="T15" fmla="*/ 4 h 16"/>
                <a:gd name="T16" fmla="*/ 80 w 129"/>
                <a:gd name="T17" fmla="*/ 5 h 16"/>
                <a:gd name="T18" fmla="*/ 129 w 129"/>
                <a:gd name="T19" fmla="*/ 14 h 16"/>
                <a:gd name="T20" fmla="*/ 67 w 129"/>
                <a:gd name="T21" fmla="*/ 16 h 16"/>
                <a:gd name="T22" fmla="*/ 45 w 129"/>
                <a:gd name="T23" fmla="*/ 16 h 16"/>
                <a:gd name="T24" fmla="*/ 28 w 129"/>
                <a:gd name="T25" fmla="*/ 16 h 16"/>
                <a:gd name="T26" fmla="*/ 12 w 129"/>
                <a:gd name="T27" fmla="*/ 16 h 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9"/>
                <a:gd name="T43" fmla="*/ 0 h 16"/>
                <a:gd name="T44" fmla="*/ 129 w 129"/>
                <a:gd name="T45" fmla="*/ 16 h 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9" h="16">
                  <a:moveTo>
                    <a:pt x="12" y="16"/>
                  </a:moveTo>
                  <a:lnTo>
                    <a:pt x="4" y="14"/>
                  </a:lnTo>
                  <a:lnTo>
                    <a:pt x="0" y="8"/>
                  </a:lnTo>
                  <a:lnTo>
                    <a:pt x="7" y="2"/>
                  </a:lnTo>
                  <a:lnTo>
                    <a:pt x="14" y="2"/>
                  </a:lnTo>
                  <a:lnTo>
                    <a:pt x="26" y="0"/>
                  </a:lnTo>
                  <a:lnTo>
                    <a:pt x="39" y="2"/>
                  </a:lnTo>
                  <a:lnTo>
                    <a:pt x="54" y="4"/>
                  </a:lnTo>
                  <a:lnTo>
                    <a:pt x="80" y="5"/>
                  </a:lnTo>
                  <a:lnTo>
                    <a:pt x="129" y="14"/>
                  </a:lnTo>
                  <a:lnTo>
                    <a:pt x="67" y="16"/>
                  </a:lnTo>
                  <a:lnTo>
                    <a:pt x="45" y="16"/>
                  </a:lnTo>
                  <a:lnTo>
                    <a:pt x="28" y="16"/>
                  </a:lnTo>
                  <a:lnTo>
                    <a:pt x="12" y="1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79" name="Line 103"/>
            <p:cNvSpPr>
              <a:spLocks noChangeShapeType="1"/>
            </p:cNvSpPr>
            <p:nvPr/>
          </p:nvSpPr>
          <p:spPr bwMode="auto">
            <a:xfrm rot="199067" flipH="1">
              <a:off x="321" y="1345"/>
              <a:ext cx="87" cy="5"/>
            </a:xfrm>
            <a:prstGeom prst="line">
              <a:avLst/>
            </a:prstGeom>
            <a:noFill/>
            <a:ln w="3175">
              <a:solidFill>
                <a:schemeClr val="tx1"/>
              </a:solidFill>
              <a:round/>
              <a:headEnd/>
              <a:tailEnd/>
            </a:ln>
          </p:spPr>
          <p:txBody>
            <a:bodyPr wrap="none" anchor="ctr"/>
            <a:lstStyle/>
            <a:p>
              <a:endParaRPr lang="en-US"/>
            </a:p>
          </p:txBody>
        </p:sp>
        <p:sp>
          <p:nvSpPr>
            <p:cNvPr id="191080" name="Line 104"/>
            <p:cNvSpPr>
              <a:spLocks noChangeShapeType="1"/>
            </p:cNvSpPr>
            <p:nvPr/>
          </p:nvSpPr>
          <p:spPr bwMode="auto">
            <a:xfrm rot="199067" flipH="1">
              <a:off x="321" y="1345"/>
              <a:ext cx="87" cy="5"/>
            </a:xfrm>
            <a:prstGeom prst="line">
              <a:avLst/>
            </a:prstGeom>
            <a:noFill/>
            <a:ln w="3175">
              <a:solidFill>
                <a:schemeClr val="tx1"/>
              </a:solidFill>
              <a:round/>
              <a:headEnd/>
              <a:tailEnd/>
            </a:ln>
          </p:spPr>
          <p:txBody>
            <a:bodyPr wrap="none" anchor="ctr"/>
            <a:lstStyle/>
            <a:p>
              <a:endParaRPr lang="en-US"/>
            </a:p>
          </p:txBody>
        </p:sp>
        <p:sp>
          <p:nvSpPr>
            <p:cNvPr id="191081" name="Freeform 105"/>
            <p:cNvSpPr>
              <a:spLocks/>
            </p:cNvSpPr>
            <p:nvPr/>
          </p:nvSpPr>
          <p:spPr bwMode="auto">
            <a:xfrm rot="199067" flipH="1">
              <a:off x="1322" y="1453"/>
              <a:ext cx="40" cy="25"/>
            </a:xfrm>
            <a:custGeom>
              <a:avLst/>
              <a:gdLst>
                <a:gd name="T0" fmla="*/ 0 w 59"/>
                <a:gd name="T1" fmla="*/ 22 h 37"/>
                <a:gd name="T2" fmla="*/ 4 w 59"/>
                <a:gd name="T3" fmla="*/ 23 h 37"/>
                <a:gd name="T4" fmla="*/ 6 w 59"/>
                <a:gd name="T5" fmla="*/ 22 h 37"/>
                <a:gd name="T6" fmla="*/ 24 w 59"/>
                <a:gd name="T7" fmla="*/ 28 h 37"/>
                <a:gd name="T8" fmla="*/ 24 w 59"/>
                <a:gd name="T9" fmla="*/ 29 h 37"/>
                <a:gd name="T10" fmla="*/ 51 w 59"/>
                <a:gd name="T11" fmla="*/ 37 h 37"/>
                <a:gd name="T12" fmla="*/ 52 w 59"/>
                <a:gd name="T13" fmla="*/ 37 h 37"/>
                <a:gd name="T14" fmla="*/ 57 w 59"/>
                <a:gd name="T15" fmla="*/ 29 h 37"/>
                <a:gd name="T16" fmla="*/ 54 w 59"/>
                <a:gd name="T17" fmla="*/ 29 h 37"/>
                <a:gd name="T18" fmla="*/ 59 w 59"/>
                <a:gd name="T19" fmla="*/ 16 h 37"/>
                <a:gd name="T20" fmla="*/ 54 w 59"/>
                <a:gd name="T21" fmla="*/ 13 h 37"/>
                <a:gd name="T22" fmla="*/ 54 w 59"/>
                <a:gd name="T23" fmla="*/ 12 h 37"/>
                <a:gd name="T24" fmla="*/ 48 w 59"/>
                <a:gd name="T25" fmla="*/ 10 h 37"/>
                <a:gd name="T26" fmla="*/ 46 w 59"/>
                <a:gd name="T27" fmla="*/ 12 h 37"/>
                <a:gd name="T28" fmla="*/ 6 w 59"/>
                <a:gd name="T29" fmla="*/ 0 h 37"/>
                <a:gd name="T30" fmla="*/ 0 w 59"/>
                <a:gd name="T31" fmla="*/ 22 h 3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9"/>
                <a:gd name="T49" fmla="*/ 0 h 37"/>
                <a:gd name="T50" fmla="*/ 59 w 59"/>
                <a:gd name="T51" fmla="*/ 37 h 3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9" h="37">
                  <a:moveTo>
                    <a:pt x="0" y="22"/>
                  </a:moveTo>
                  <a:lnTo>
                    <a:pt x="4" y="23"/>
                  </a:lnTo>
                  <a:lnTo>
                    <a:pt x="6" y="22"/>
                  </a:lnTo>
                  <a:lnTo>
                    <a:pt x="24" y="28"/>
                  </a:lnTo>
                  <a:lnTo>
                    <a:pt x="24" y="29"/>
                  </a:lnTo>
                  <a:lnTo>
                    <a:pt x="51" y="37"/>
                  </a:lnTo>
                  <a:lnTo>
                    <a:pt x="52" y="37"/>
                  </a:lnTo>
                  <a:lnTo>
                    <a:pt x="57" y="29"/>
                  </a:lnTo>
                  <a:lnTo>
                    <a:pt x="54" y="29"/>
                  </a:lnTo>
                  <a:lnTo>
                    <a:pt x="59" y="16"/>
                  </a:lnTo>
                  <a:lnTo>
                    <a:pt x="54" y="13"/>
                  </a:lnTo>
                  <a:lnTo>
                    <a:pt x="54" y="12"/>
                  </a:lnTo>
                  <a:lnTo>
                    <a:pt x="48" y="10"/>
                  </a:lnTo>
                  <a:lnTo>
                    <a:pt x="46" y="12"/>
                  </a:lnTo>
                  <a:lnTo>
                    <a:pt x="6" y="0"/>
                  </a:lnTo>
                  <a:lnTo>
                    <a:pt x="0" y="2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2" name="Freeform 106"/>
            <p:cNvSpPr>
              <a:spLocks/>
            </p:cNvSpPr>
            <p:nvPr/>
          </p:nvSpPr>
          <p:spPr bwMode="auto">
            <a:xfrm rot="199067" flipH="1">
              <a:off x="1359" y="1435"/>
              <a:ext cx="81" cy="29"/>
            </a:xfrm>
            <a:custGeom>
              <a:avLst/>
              <a:gdLst>
                <a:gd name="T0" fmla="*/ 119 w 119"/>
                <a:gd name="T1" fmla="*/ 36 h 43"/>
                <a:gd name="T2" fmla="*/ 115 w 119"/>
                <a:gd name="T3" fmla="*/ 34 h 43"/>
                <a:gd name="T4" fmla="*/ 109 w 119"/>
                <a:gd name="T5" fmla="*/ 33 h 43"/>
                <a:gd name="T6" fmla="*/ 98 w 119"/>
                <a:gd name="T7" fmla="*/ 30 h 43"/>
                <a:gd name="T8" fmla="*/ 89 w 119"/>
                <a:gd name="T9" fmla="*/ 27 h 43"/>
                <a:gd name="T10" fmla="*/ 88 w 119"/>
                <a:gd name="T11" fmla="*/ 28 h 43"/>
                <a:gd name="T12" fmla="*/ 28 w 119"/>
                <a:gd name="T13" fmla="*/ 11 h 43"/>
                <a:gd name="T14" fmla="*/ 24 w 119"/>
                <a:gd name="T15" fmla="*/ 9 h 43"/>
                <a:gd name="T16" fmla="*/ 16 w 119"/>
                <a:gd name="T17" fmla="*/ 4 h 43"/>
                <a:gd name="T18" fmla="*/ 2 w 119"/>
                <a:gd name="T19" fmla="*/ 0 h 43"/>
                <a:gd name="T20" fmla="*/ 0 w 119"/>
                <a:gd name="T21" fmla="*/ 9 h 43"/>
                <a:gd name="T22" fmla="*/ 11 w 119"/>
                <a:gd name="T23" fmla="*/ 12 h 43"/>
                <a:gd name="T24" fmla="*/ 22 w 119"/>
                <a:gd name="T25" fmla="*/ 15 h 43"/>
                <a:gd name="T26" fmla="*/ 25 w 119"/>
                <a:gd name="T27" fmla="*/ 15 h 43"/>
                <a:gd name="T28" fmla="*/ 85 w 119"/>
                <a:gd name="T29" fmla="*/ 33 h 43"/>
                <a:gd name="T30" fmla="*/ 85 w 119"/>
                <a:gd name="T31" fmla="*/ 34 h 43"/>
                <a:gd name="T32" fmla="*/ 96 w 119"/>
                <a:gd name="T33" fmla="*/ 37 h 43"/>
                <a:gd name="T34" fmla="*/ 107 w 119"/>
                <a:gd name="T35" fmla="*/ 40 h 43"/>
                <a:gd name="T36" fmla="*/ 113 w 119"/>
                <a:gd name="T37" fmla="*/ 41 h 43"/>
                <a:gd name="T38" fmla="*/ 118 w 119"/>
                <a:gd name="T39" fmla="*/ 43 h 43"/>
                <a:gd name="T40" fmla="*/ 119 w 119"/>
                <a:gd name="T41" fmla="*/ 36 h 4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9"/>
                <a:gd name="T64" fmla="*/ 0 h 43"/>
                <a:gd name="T65" fmla="*/ 119 w 119"/>
                <a:gd name="T66" fmla="*/ 43 h 4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9" h="43">
                  <a:moveTo>
                    <a:pt x="119" y="36"/>
                  </a:moveTo>
                  <a:lnTo>
                    <a:pt x="115" y="34"/>
                  </a:lnTo>
                  <a:lnTo>
                    <a:pt x="109" y="33"/>
                  </a:lnTo>
                  <a:lnTo>
                    <a:pt x="98" y="30"/>
                  </a:lnTo>
                  <a:lnTo>
                    <a:pt x="89" y="27"/>
                  </a:lnTo>
                  <a:lnTo>
                    <a:pt x="88" y="28"/>
                  </a:lnTo>
                  <a:lnTo>
                    <a:pt x="28" y="11"/>
                  </a:lnTo>
                  <a:lnTo>
                    <a:pt x="24" y="9"/>
                  </a:lnTo>
                  <a:lnTo>
                    <a:pt x="16" y="4"/>
                  </a:lnTo>
                  <a:lnTo>
                    <a:pt x="2" y="0"/>
                  </a:lnTo>
                  <a:lnTo>
                    <a:pt x="0" y="9"/>
                  </a:lnTo>
                  <a:lnTo>
                    <a:pt x="11" y="12"/>
                  </a:lnTo>
                  <a:lnTo>
                    <a:pt x="22" y="15"/>
                  </a:lnTo>
                  <a:lnTo>
                    <a:pt x="25" y="15"/>
                  </a:lnTo>
                  <a:lnTo>
                    <a:pt x="85" y="33"/>
                  </a:lnTo>
                  <a:lnTo>
                    <a:pt x="85" y="34"/>
                  </a:lnTo>
                  <a:lnTo>
                    <a:pt x="96" y="37"/>
                  </a:lnTo>
                  <a:lnTo>
                    <a:pt x="107" y="40"/>
                  </a:lnTo>
                  <a:lnTo>
                    <a:pt x="113" y="41"/>
                  </a:lnTo>
                  <a:lnTo>
                    <a:pt x="118" y="43"/>
                  </a:lnTo>
                  <a:lnTo>
                    <a:pt x="119" y="3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3" name="Freeform 107"/>
            <p:cNvSpPr>
              <a:spLocks/>
            </p:cNvSpPr>
            <p:nvPr/>
          </p:nvSpPr>
          <p:spPr bwMode="auto">
            <a:xfrm rot="199067" flipH="1">
              <a:off x="1336" y="1422"/>
              <a:ext cx="36" cy="47"/>
            </a:xfrm>
            <a:custGeom>
              <a:avLst/>
              <a:gdLst>
                <a:gd name="T0" fmla="*/ 0 w 55"/>
                <a:gd name="T1" fmla="*/ 0 h 69"/>
                <a:gd name="T2" fmla="*/ 35 w 55"/>
                <a:gd name="T3" fmla="*/ 63 h 69"/>
                <a:gd name="T4" fmla="*/ 40 w 55"/>
                <a:gd name="T5" fmla="*/ 67 h 69"/>
                <a:gd name="T6" fmla="*/ 43 w 55"/>
                <a:gd name="T7" fmla="*/ 67 h 69"/>
                <a:gd name="T8" fmla="*/ 49 w 55"/>
                <a:gd name="T9" fmla="*/ 69 h 69"/>
                <a:gd name="T10" fmla="*/ 52 w 55"/>
                <a:gd name="T11" fmla="*/ 67 h 69"/>
                <a:gd name="T12" fmla="*/ 52 w 55"/>
                <a:gd name="T13" fmla="*/ 66 h 69"/>
                <a:gd name="T14" fmla="*/ 55 w 55"/>
                <a:gd name="T15" fmla="*/ 62 h 69"/>
                <a:gd name="T16" fmla="*/ 46 w 55"/>
                <a:gd name="T17" fmla="*/ 35 h 69"/>
                <a:gd name="T18" fmla="*/ 41 w 55"/>
                <a:gd name="T19" fmla="*/ 3 h 69"/>
                <a:gd name="T20" fmla="*/ 0 w 55"/>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69"/>
                <a:gd name="T35" fmla="*/ 55 w 55"/>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69">
                  <a:moveTo>
                    <a:pt x="0" y="0"/>
                  </a:moveTo>
                  <a:lnTo>
                    <a:pt x="35" y="63"/>
                  </a:lnTo>
                  <a:lnTo>
                    <a:pt x="40" y="67"/>
                  </a:lnTo>
                  <a:lnTo>
                    <a:pt x="43" y="67"/>
                  </a:lnTo>
                  <a:lnTo>
                    <a:pt x="49" y="69"/>
                  </a:lnTo>
                  <a:lnTo>
                    <a:pt x="52" y="67"/>
                  </a:lnTo>
                  <a:lnTo>
                    <a:pt x="52" y="66"/>
                  </a:lnTo>
                  <a:lnTo>
                    <a:pt x="55" y="62"/>
                  </a:lnTo>
                  <a:lnTo>
                    <a:pt x="46" y="35"/>
                  </a:lnTo>
                  <a:lnTo>
                    <a:pt x="41" y="3"/>
                  </a:lnTo>
                  <a:lnTo>
                    <a:pt x="0" y="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4" name="Freeform 108"/>
            <p:cNvSpPr>
              <a:spLocks/>
            </p:cNvSpPr>
            <p:nvPr/>
          </p:nvSpPr>
          <p:spPr bwMode="auto">
            <a:xfrm rot="199067" flipH="1">
              <a:off x="1354" y="1437"/>
              <a:ext cx="18" cy="20"/>
            </a:xfrm>
            <a:custGeom>
              <a:avLst/>
              <a:gdLst>
                <a:gd name="T0" fmla="*/ 0 w 26"/>
                <a:gd name="T1" fmla="*/ 2 h 28"/>
                <a:gd name="T2" fmla="*/ 19 w 26"/>
                <a:gd name="T3" fmla="*/ 28 h 28"/>
                <a:gd name="T4" fmla="*/ 23 w 26"/>
                <a:gd name="T5" fmla="*/ 28 h 28"/>
                <a:gd name="T6" fmla="*/ 26 w 26"/>
                <a:gd name="T7" fmla="*/ 26 h 28"/>
                <a:gd name="T8" fmla="*/ 6 w 26"/>
                <a:gd name="T9" fmla="*/ 0 h 28"/>
                <a:gd name="T10" fmla="*/ 4 w 26"/>
                <a:gd name="T11" fmla="*/ 0 h 28"/>
                <a:gd name="T12" fmla="*/ 0 w 26"/>
                <a:gd name="T13" fmla="*/ 2 h 28"/>
                <a:gd name="T14" fmla="*/ 0 60000 65536"/>
                <a:gd name="T15" fmla="*/ 0 60000 65536"/>
                <a:gd name="T16" fmla="*/ 0 60000 65536"/>
                <a:gd name="T17" fmla="*/ 0 60000 65536"/>
                <a:gd name="T18" fmla="*/ 0 60000 65536"/>
                <a:gd name="T19" fmla="*/ 0 60000 65536"/>
                <a:gd name="T20" fmla="*/ 0 60000 65536"/>
                <a:gd name="T21" fmla="*/ 0 w 26"/>
                <a:gd name="T22" fmla="*/ 0 h 28"/>
                <a:gd name="T23" fmla="*/ 26 w 26"/>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28">
                  <a:moveTo>
                    <a:pt x="0" y="2"/>
                  </a:moveTo>
                  <a:lnTo>
                    <a:pt x="19" y="28"/>
                  </a:lnTo>
                  <a:lnTo>
                    <a:pt x="23" y="28"/>
                  </a:lnTo>
                  <a:lnTo>
                    <a:pt x="26" y="26"/>
                  </a:lnTo>
                  <a:lnTo>
                    <a:pt x="6" y="0"/>
                  </a:lnTo>
                  <a:lnTo>
                    <a:pt x="4" y="0"/>
                  </a:lnTo>
                  <a:lnTo>
                    <a:pt x="0" y="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5" name="Freeform 109"/>
            <p:cNvSpPr>
              <a:spLocks/>
            </p:cNvSpPr>
            <p:nvPr/>
          </p:nvSpPr>
          <p:spPr bwMode="auto">
            <a:xfrm rot="199067" flipH="1">
              <a:off x="1329" y="1425"/>
              <a:ext cx="7" cy="34"/>
            </a:xfrm>
            <a:custGeom>
              <a:avLst/>
              <a:gdLst>
                <a:gd name="T0" fmla="*/ 0 w 9"/>
                <a:gd name="T1" fmla="*/ 0 h 49"/>
                <a:gd name="T2" fmla="*/ 1 w 9"/>
                <a:gd name="T3" fmla="*/ 4 h 49"/>
                <a:gd name="T4" fmla="*/ 3 w 9"/>
                <a:gd name="T5" fmla="*/ 7 h 49"/>
                <a:gd name="T6" fmla="*/ 3 w 9"/>
                <a:gd name="T7" fmla="*/ 12 h 49"/>
                <a:gd name="T8" fmla="*/ 3 w 9"/>
                <a:gd name="T9" fmla="*/ 14 h 49"/>
                <a:gd name="T10" fmla="*/ 3 w 9"/>
                <a:gd name="T11" fmla="*/ 19 h 49"/>
                <a:gd name="T12" fmla="*/ 3 w 9"/>
                <a:gd name="T13" fmla="*/ 22 h 49"/>
                <a:gd name="T14" fmla="*/ 3 w 9"/>
                <a:gd name="T15" fmla="*/ 28 h 49"/>
                <a:gd name="T16" fmla="*/ 5 w 9"/>
                <a:gd name="T17" fmla="*/ 32 h 49"/>
                <a:gd name="T18" fmla="*/ 9 w 9"/>
                <a:gd name="T19" fmla="*/ 49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9"/>
                <a:gd name="T32" fmla="*/ 9 w 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9">
                  <a:moveTo>
                    <a:pt x="0" y="0"/>
                  </a:moveTo>
                  <a:lnTo>
                    <a:pt x="1" y="4"/>
                  </a:lnTo>
                  <a:lnTo>
                    <a:pt x="3" y="7"/>
                  </a:lnTo>
                  <a:lnTo>
                    <a:pt x="3" y="12"/>
                  </a:lnTo>
                  <a:lnTo>
                    <a:pt x="3" y="14"/>
                  </a:lnTo>
                  <a:lnTo>
                    <a:pt x="3" y="19"/>
                  </a:lnTo>
                  <a:lnTo>
                    <a:pt x="3" y="22"/>
                  </a:lnTo>
                  <a:lnTo>
                    <a:pt x="3" y="28"/>
                  </a:lnTo>
                  <a:lnTo>
                    <a:pt x="5" y="32"/>
                  </a:lnTo>
                  <a:lnTo>
                    <a:pt x="9" y="4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6" name="Freeform 110"/>
            <p:cNvSpPr>
              <a:spLocks/>
            </p:cNvSpPr>
            <p:nvPr/>
          </p:nvSpPr>
          <p:spPr bwMode="auto">
            <a:xfrm rot="199067" flipH="1">
              <a:off x="1329" y="1425"/>
              <a:ext cx="7" cy="34"/>
            </a:xfrm>
            <a:custGeom>
              <a:avLst/>
              <a:gdLst>
                <a:gd name="T0" fmla="*/ 0 w 9"/>
                <a:gd name="T1" fmla="*/ 0 h 49"/>
                <a:gd name="T2" fmla="*/ 1 w 9"/>
                <a:gd name="T3" fmla="*/ 4 h 49"/>
                <a:gd name="T4" fmla="*/ 3 w 9"/>
                <a:gd name="T5" fmla="*/ 7 h 49"/>
                <a:gd name="T6" fmla="*/ 3 w 9"/>
                <a:gd name="T7" fmla="*/ 12 h 49"/>
                <a:gd name="T8" fmla="*/ 3 w 9"/>
                <a:gd name="T9" fmla="*/ 14 h 49"/>
                <a:gd name="T10" fmla="*/ 3 w 9"/>
                <a:gd name="T11" fmla="*/ 19 h 49"/>
                <a:gd name="T12" fmla="*/ 3 w 9"/>
                <a:gd name="T13" fmla="*/ 22 h 49"/>
                <a:gd name="T14" fmla="*/ 3 w 9"/>
                <a:gd name="T15" fmla="*/ 28 h 49"/>
                <a:gd name="T16" fmla="*/ 5 w 9"/>
                <a:gd name="T17" fmla="*/ 32 h 49"/>
                <a:gd name="T18" fmla="*/ 9 w 9"/>
                <a:gd name="T19" fmla="*/ 49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49"/>
                <a:gd name="T32" fmla="*/ 9 w 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49">
                  <a:moveTo>
                    <a:pt x="0" y="0"/>
                  </a:moveTo>
                  <a:lnTo>
                    <a:pt x="1" y="4"/>
                  </a:lnTo>
                  <a:lnTo>
                    <a:pt x="3" y="7"/>
                  </a:lnTo>
                  <a:lnTo>
                    <a:pt x="3" y="12"/>
                  </a:lnTo>
                  <a:lnTo>
                    <a:pt x="3" y="14"/>
                  </a:lnTo>
                  <a:lnTo>
                    <a:pt x="3" y="19"/>
                  </a:lnTo>
                  <a:lnTo>
                    <a:pt x="3" y="22"/>
                  </a:lnTo>
                  <a:lnTo>
                    <a:pt x="3" y="28"/>
                  </a:lnTo>
                  <a:lnTo>
                    <a:pt x="5" y="32"/>
                  </a:lnTo>
                  <a:lnTo>
                    <a:pt x="9" y="4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7" name="Freeform 111"/>
            <p:cNvSpPr>
              <a:spLocks/>
            </p:cNvSpPr>
            <p:nvPr/>
          </p:nvSpPr>
          <p:spPr bwMode="auto">
            <a:xfrm rot="199067" flipH="1">
              <a:off x="1369" y="1423"/>
              <a:ext cx="4" cy="14"/>
            </a:xfrm>
            <a:custGeom>
              <a:avLst/>
              <a:gdLst>
                <a:gd name="T0" fmla="*/ 0 w 5"/>
                <a:gd name="T1" fmla="*/ 0 h 19"/>
                <a:gd name="T2" fmla="*/ 0 w 5"/>
                <a:gd name="T3" fmla="*/ 2 h 19"/>
                <a:gd name="T4" fmla="*/ 2 w 5"/>
                <a:gd name="T5" fmla="*/ 8 h 19"/>
                <a:gd name="T6" fmla="*/ 2 w 5"/>
                <a:gd name="T7" fmla="*/ 12 h 19"/>
                <a:gd name="T8" fmla="*/ 5 w 5"/>
                <a:gd name="T9" fmla="*/ 14 h 19"/>
                <a:gd name="T10" fmla="*/ 5 w 5"/>
                <a:gd name="T11" fmla="*/ 19 h 19"/>
                <a:gd name="T12" fmla="*/ 0 60000 65536"/>
                <a:gd name="T13" fmla="*/ 0 60000 65536"/>
                <a:gd name="T14" fmla="*/ 0 60000 65536"/>
                <a:gd name="T15" fmla="*/ 0 60000 65536"/>
                <a:gd name="T16" fmla="*/ 0 60000 65536"/>
                <a:gd name="T17" fmla="*/ 0 60000 65536"/>
                <a:gd name="T18" fmla="*/ 0 w 5"/>
                <a:gd name="T19" fmla="*/ 0 h 19"/>
                <a:gd name="T20" fmla="*/ 5 w 5"/>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5" h="19">
                  <a:moveTo>
                    <a:pt x="0" y="0"/>
                  </a:moveTo>
                  <a:lnTo>
                    <a:pt x="0" y="2"/>
                  </a:lnTo>
                  <a:lnTo>
                    <a:pt x="2" y="8"/>
                  </a:lnTo>
                  <a:lnTo>
                    <a:pt x="2" y="12"/>
                  </a:lnTo>
                  <a:lnTo>
                    <a:pt x="5" y="14"/>
                  </a:lnTo>
                  <a:lnTo>
                    <a:pt x="5" y="1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8" name="Freeform 112"/>
            <p:cNvSpPr>
              <a:spLocks/>
            </p:cNvSpPr>
            <p:nvPr/>
          </p:nvSpPr>
          <p:spPr bwMode="auto">
            <a:xfrm rot="199067" flipH="1">
              <a:off x="1369" y="1423"/>
              <a:ext cx="4" cy="14"/>
            </a:xfrm>
            <a:custGeom>
              <a:avLst/>
              <a:gdLst>
                <a:gd name="T0" fmla="*/ 0 w 5"/>
                <a:gd name="T1" fmla="*/ 0 h 19"/>
                <a:gd name="T2" fmla="*/ 0 w 5"/>
                <a:gd name="T3" fmla="*/ 2 h 19"/>
                <a:gd name="T4" fmla="*/ 2 w 5"/>
                <a:gd name="T5" fmla="*/ 8 h 19"/>
                <a:gd name="T6" fmla="*/ 2 w 5"/>
                <a:gd name="T7" fmla="*/ 12 h 19"/>
                <a:gd name="T8" fmla="*/ 5 w 5"/>
                <a:gd name="T9" fmla="*/ 14 h 19"/>
                <a:gd name="T10" fmla="*/ 5 w 5"/>
                <a:gd name="T11" fmla="*/ 19 h 19"/>
                <a:gd name="T12" fmla="*/ 0 60000 65536"/>
                <a:gd name="T13" fmla="*/ 0 60000 65536"/>
                <a:gd name="T14" fmla="*/ 0 60000 65536"/>
                <a:gd name="T15" fmla="*/ 0 60000 65536"/>
                <a:gd name="T16" fmla="*/ 0 60000 65536"/>
                <a:gd name="T17" fmla="*/ 0 60000 65536"/>
                <a:gd name="T18" fmla="*/ 0 w 5"/>
                <a:gd name="T19" fmla="*/ 0 h 19"/>
                <a:gd name="T20" fmla="*/ 5 w 5"/>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5" h="19">
                  <a:moveTo>
                    <a:pt x="0" y="0"/>
                  </a:moveTo>
                  <a:lnTo>
                    <a:pt x="0" y="2"/>
                  </a:lnTo>
                  <a:lnTo>
                    <a:pt x="2" y="8"/>
                  </a:lnTo>
                  <a:lnTo>
                    <a:pt x="2" y="12"/>
                  </a:lnTo>
                  <a:lnTo>
                    <a:pt x="5" y="14"/>
                  </a:lnTo>
                  <a:lnTo>
                    <a:pt x="5" y="19"/>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89" name="Freeform 113"/>
            <p:cNvSpPr>
              <a:spLocks/>
            </p:cNvSpPr>
            <p:nvPr/>
          </p:nvSpPr>
          <p:spPr bwMode="auto">
            <a:xfrm rot="199067" flipH="1">
              <a:off x="1364" y="1429"/>
              <a:ext cx="8" cy="8"/>
            </a:xfrm>
            <a:custGeom>
              <a:avLst/>
              <a:gdLst>
                <a:gd name="T0" fmla="*/ 11 w 11"/>
                <a:gd name="T1" fmla="*/ 7 h 11"/>
                <a:gd name="T2" fmla="*/ 4 w 11"/>
                <a:gd name="T3" fmla="*/ 11 h 11"/>
                <a:gd name="T4" fmla="*/ 0 w 11"/>
                <a:gd name="T5" fmla="*/ 9 h 11"/>
                <a:gd name="T6" fmla="*/ 0 w 11"/>
                <a:gd name="T7" fmla="*/ 6 h 11"/>
                <a:gd name="T8" fmla="*/ 4 w 11"/>
                <a:gd name="T9" fmla="*/ 1 h 11"/>
                <a:gd name="T10" fmla="*/ 6 w 11"/>
                <a:gd name="T11" fmla="*/ 0 h 11"/>
                <a:gd name="T12" fmla="*/ 11 w 11"/>
                <a:gd name="T13" fmla="*/ 7 h 11"/>
                <a:gd name="T14" fmla="*/ 0 60000 65536"/>
                <a:gd name="T15" fmla="*/ 0 60000 65536"/>
                <a:gd name="T16" fmla="*/ 0 60000 65536"/>
                <a:gd name="T17" fmla="*/ 0 60000 65536"/>
                <a:gd name="T18" fmla="*/ 0 60000 65536"/>
                <a:gd name="T19" fmla="*/ 0 60000 65536"/>
                <a:gd name="T20" fmla="*/ 0 60000 65536"/>
                <a:gd name="T21" fmla="*/ 0 w 11"/>
                <a:gd name="T22" fmla="*/ 0 h 11"/>
                <a:gd name="T23" fmla="*/ 11 w 11"/>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1">
                  <a:moveTo>
                    <a:pt x="11" y="7"/>
                  </a:moveTo>
                  <a:lnTo>
                    <a:pt x="4" y="11"/>
                  </a:lnTo>
                  <a:lnTo>
                    <a:pt x="0" y="9"/>
                  </a:lnTo>
                  <a:lnTo>
                    <a:pt x="0" y="6"/>
                  </a:lnTo>
                  <a:lnTo>
                    <a:pt x="4" y="1"/>
                  </a:lnTo>
                  <a:lnTo>
                    <a:pt x="6" y="0"/>
                  </a:lnTo>
                  <a:lnTo>
                    <a:pt x="11" y="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0" name="Freeform 114"/>
            <p:cNvSpPr>
              <a:spLocks/>
            </p:cNvSpPr>
            <p:nvPr/>
          </p:nvSpPr>
          <p:spPr bwMode="auto">
            <a:xfrm rot="199067" flipH="1">
              <a:off x="1332" y="1422"/>
              <a:ext cx="6" cy="38"/>
            </a:xfrm>
            <a:custGeom>
              <a:avLst/>
              <a:gdLst>
                <a:gd name="T0" fmla="*/ 0 w 9"/>
                <a:gd name="T1" fmla="*/ 1 h 53"/>
                <a:gd name="T2" fmla="*/ 5 w 9"/>
                <a:gd name="T3" fmla="*/ 52 h 53"/>
                <a:gd name="T4" fmla="*/ 9 w 9"/>
                <a:gd name="T5" fmla="*/ 53 h 53"/>
                <a:gd name="T6" fmla="*/ 2 w 9"/>
                <a:gd name="T7" fmla="*/ 0 h 53"/>
                <a:gd name="T8" fmla="*/ 0 w 9"/>
                <a:gd name="T9" fmla="*/ 1 h 53"/>
                <a:gd name="T10" fmla="*/ 0 60000 65536"/>
                <a:gd name="T11" fmla="*/ 0 60000 65536"/>
                <a:gd name="T12" fmla="*/ 0 60000 65536"/>
                <a:gd name="T13" fmla="*/ 0 60000 65536"/>
                <a:gd name="T14" fmla="*/ 0 60000 65536"/>
                <a:gd name="T15" fmla="*/ 0 w 9"/>
                <a:gd name="T16" fmla="*/ 0 h 53"/>
                <a:gd name="T17" fmla="*/ 9 w 9"/>
                <a:gd name="T18" fmla="*/ 53 h 53"/>
              </a:gdLst>
              <a:ahLst/>
              <a:cxnLst>
                <a:cxn ang="T10">
                  <a:pos x="T0" y="T1"/>
                </a:cxn>
                <a:cxn ang="T11">
                  <a:pos x="T2" y="T3"/>
                </a:cxn>
                <a:cxn ang="T12">
                  <a:pos x="T4" y="T5"/>
                </a:cxn>
                <a:cxn ang="T13">
                  <a:pos x="T6" y="T7"/>
                </a:cxn>
                <a:cxn ang="T14">
                  <a:pos x="T8" y="T9"/>
                </a:cxn>
              </a:cxnLst>
              <a:rect l="T15" t="T16" r="T17" b="T18"/>
              <a:pathLst>
                <a:path w="9" h="53">
                  <a:moveTo>
                    <a:pt x="0" y="1"/>
                  </a:moveTo>
                  <a:lnTo>
                    <a:pt x="5" y="52"/>
                  </a:lnTo>
                  <a:lnTo>
                    <a:pt x="9" y="53"/>
                  </a:lnTo>
                  <a:lnTo>
                    <a:pt x="2" y="0"/>
                  </a:lnTo>
                  <a:lnTo>
                    <a:pt x="0" y="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1" name="Freeform 115"/>
            <p:cNvSpPr>
              <a:spLocks/>
            </p:cNvSpPr>
            <p:nvPr/>
          </p:nvSpPr>
          <p:spPr bwMode="auto">
            <a:xfrm rot="199067" flipH="1">
              <a:off x="1326" y="1425"/>
              <a:ext cx="17" cy="9"/>
            </a:xfrm>
            <a:custGeom>
              <a:avLst/>
              <a:gdLst>
                <a:gd name="T0" fmla="*/ 0 w 26"/>
                <a:gd name="T1" fmla="*/ 12 h 12"/>
                <a:gd name="T2" fmla="*/ 16 w 26"/>
                <a:gd name="T3" fmla="*/ 12 h 12"/>
                <a:gd name="T4" fmla="*/ 20 w 26"/>
                <a:gd name="T5" fmla="*/ 12 h 12"/>
                <a:gd name="T6" fmla="*/ 21 w 26"/>
                <a:gd name="T7" fmla="*/ 10 h 12"/>
                <a:gd name="T8" fmla="*/ 26 w 26"/>
                <a:gd name="T9" fmla="*/ 10 h 12"/>
                <a:gd name="T10" fmla="*/ 26 w 26"/>
                <a:gd name="T11" fmla="*/ 8 h 12"/>
                <a:gd name="T12" fmla="*/ 26 w 26"/>
                <a:gd name="T13" fmla="*/ 0 h 12"/>
                <a:gd name="T14" fmla="*/ 23 w 26"/>
                <a:gd name="T15" fmla="*/ 0 h 12"/>
                <a:gd name="T16" fmla="*/ 23 w 26"/>
                <a:gd name="T17" fmla="*/ 7 h 12"/>
                <a:gd name="T18" fmla="*/ 23 w 26"/>
                <a:gd name="T19" fmla="*/ 8 h 12"/>
                <a:gd name="T20" fmla="*/ 20 w 26"/>
                <a:gd name="T21" fmla="*/ 8 h 12"/>
                <a:gd name="T22" fmla="*/ 16 w 26"/>
                <a:gd name="T23" fmla="*/ 10 h 12"/>
                <a:gd name="T24" fmla="*/ 15 w 26"/>
                <a:gd name="T25" fmla="*/ 10 h 12"/>
                <a:gd name="T26" fmla="*/ 0 w 26"/>
                <a:gd name="T27" fmla="*/ 10 h 12"/>
                <a:gd name="T28" fmla="*/ 0 w 26"/>
                <a:gd name="T29" fmla="*/ 12 h 1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12"/>
                <a:gd name="T47" fmla="*/ 26 w 26"/>
                <a:gd name="T48" fmla="*/ 12 h 1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12">
                  <a:moveTo>
                    <a:pt x="0" y="12"/>
                  </a:moveTo>
                  <a:lnTo>
                    <a:pt x="16" y="12"/>
                  </a:lnTo>
                  <a:lnTo>
                    <a:pt x="20" y="12"/>
                  </a:lnTo>
                  <a:lnTo>
                    <a:pt x="21" y="10"/>
                  </a:lnTo>
                  <a:lnTo>
                    <a:pt x="26" y="10"/>
                  </a:lnTo>
                  <a:lnTo>
                    <a:pt x="26" y="8"/>
                  </a:lnTo>
                  <a:lnTo>
                    <a:pt x="26" y="0"/>
                  </a:lnTo>
                  <a:lnTo>
                    <a:pt x="23" y="0"/>
                  </a:lnTo>
                  <a:lnTo>
                    <a:pt x="23" y="7"/>
                  </a:lnTo>
                  <a:lnTo>
                    <a:pt x="23" y="8"/>
                  </a:lnTo>
                  <a:lnTo>
                    <a:pt x="20" y="8"/>
                  </a:lnTo>
                  <a:lnTo>
                    <a:pt x="16" y="10"/>
                  </a:lnTo>
                  <a:lnTo>
                    <a:pt x="15" y="10"/>
                  </a:lnTo>
                  <a:lnTo>
                    <a:pt x="0" y="10"/>
                  </a:lnTo>
                  <a:lnTo>
                    <a:pt x="0" y="1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2" name="Freeform 116"/>
            <p:cNvSpPr>
              <a:spLocks/>
            </p:cNvSpPr>
            <p:nvPr/>
          </p:nvSpPr>
          <p:spPr bwMode="auto">
            <a:xfrm rot="199067" flipH="1">
              <a:off x="1304" y="1353"/>
              <a:ext cx="28" cy="17"/>
            </a:xfrm>
            <a:custGeom>
              <a:avLst/>
              <a:gdLst>
                <a:gd name="T0" fmla="*/ 42 w 42"/>
                <a:gd name="T1" fmla="*/ 5 h 24"/>
                <a:gd name="T2" fmla="*/ 40 w 42"/>
                <a:gd name="T3" fmla="*/ 24 h 24"/>
                <a:gd name="T4" fmla="*/ 27 w 42"/>
                <a:gd name="T5" fmla="*/ 24 h 24"/>
                <a:gd name="T6" fmla="*/ 17 w 42"/>
                <a:gd name="T7" fmla="*/ 21 h 24"/>
                <a:gd name="T8" fmla="*/ 9 w 42"/>
                <a:gd name="T9" fmla="*/ 20 h 24"/>
                <a:gd name="T10" fmla="*/ 4 w 42"/>
                <a:gd name="T11" fmla="*/ 18 h 24"/>
                <a:gd name="T12" fmla="*/ 0 w 42"/>
                <a:gd name="T13" fmla="*/ 14 h 24"/>
                <a:gd name="T14" fmla="*/ 0 w 42"/>
                <a:gd name="T15" fmla="*/ 11 h 24"/>
                <a:gd name="T16" fmla="*/ 0 w 42"/>
                <a:gd name="T17" fmla="*/ 8 h 24"/>
                <a:gd name="T18" fmla="*/ 4 w 42"/>
                <a:gd name="T19" fmla="*/ 5 h 24"/>
                <a:gd name="T20" fmla="*/ 11 w 42"/>
                <a:gd name="T21" fmla="*/ 1 h 24"/>
                <a:gd name="T22" fmla="*/ 17 w 42"/>
                <a:gd name="T23" fmla="*/ 1 h 24"/>
                <a:gd name="T24" fmla="*/ 37 w 42"/>
                <a:gd name="T25" fmla="*/ 0 h 24"/>
                <a:gd name="T26" fmla="*/ 42 w 42"/>
                <a:gd name="T27" fmla="*/ 5 h 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
                <a:gd name="T43" fmla="*/ 0 h 24"/>
                <a:gd name="T44" fmla="*/ 42 w 42"/>
                <a:gd name="T45" fmla="*/ 24 h 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 h="24">
                  <a:moveTo>
                    <a:pt x="42" y="5"/>
                  </a:moveTo>
                  <a:lnTo>
                    <a:pt x="40" y="24"/>
                  </a:lnTo>
                  <a:lnTo>
                    <a:pt x="27" y="24"/>
                  </a:lnTo>
                  <a:lnTo>
                    <a:pt x="17" y="21"/>
                  </a:lnTo>
                  <a:lnTo>
                    <a:pt x="9" y="20"/>
                  </a:lnTo>
                  <a:lnTo>
                    <a:pt x="4" y="18"/>
                  </a:lnTo>
                  <a:lnTo>
                    <a:pt x="0" y="14"/>
                  </a:lnTo>
                  <a:lnTo>
                    <a:pt x="0" y="11"/>
                  </a:lnTo>
                  <a:lnTo>
                    <a:pt x="0" y="8"/>
                  </a:lnTo>
                  <a:lnTo>
                    <a:pt x="4" y="5"/>
                  </a:lnTo>
                  <a:lnTo>
                    <a:pt x="11" y="1"/>
                  </a:lnTo>
                  <a:lnTo>
                    <a:pt x="17" y="1"/>
                  </a:lnTo>
                  <a:lnTo>
                    <a:pt x="37" y="0"/>
                  </a:lnTo>
                  <a:lnTo>
                    <a:pt x="42" y="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3" name="Freeform 117"/>
            <p:cNvSpPr>
              <a:spLocks/>
            </p:cNvSpPr>
            <p:nvPr/>
          </p:nvSpPr>
          <p:spPr bwMode="auto">
            <a:xfrm rot="199067" flipH="1">
              <a:off x="1244" y="1419"/>
              <a:ext cx="66" cy="42"/>
            </a:xfrm>
            <a:custGeom>
              <a:avLst/>
              <a:gdLst>
                <a:gd name="T0" fmla="*/ 89 w 98"/>
                <a:gd name="T1" fmla="*/ 45 h 61"/>
                <a:gd name="T2" fmla="*/ 78 w 98"/>
                <a:gd name="T3" fmla="*/ 36 h 61"/>
                <a:gd name="T4" fmla="*/ 35 w 98"/>
                <a:gd name="T5" fmla="*/ 0 h 61"/>
                <a:gd name="T6" fmla="*/ 0 w 98"/>
                <a:gd name="T7" fmla="*/ 0 h 61"/>
                <a:gd name="T8" fmla="*/ 65 w 98"/>
                <a:gd name="T9" fmla="*/ 47 h 61"/>
                <a:gd name="T10" fmla="*/ 93 w 98"/>
                <a:gd name="T11" fmla="*/ 61 h 61"/>
                <a:gd name="T12" fmla="*/ 98 w 98"/>
                <a:gd name="T13" fmla="*/ 53 h 61"/>
                <a:gd name="T14" fmla="*/ 89 w 98"/>
                <a:gd name="T15" fmla="*/ 45 h 61"/>
                <a:gd name="T16" fmla="*/ 0 60000 65536"/>
                <a:gd name="T17" fmla="*/ 0 60000 65536"/>
                <a:gd name="T18" fmla="*/ 0 60000 65536"/>
                <a:gd name="T19" fmla="*/ 0 60000 65536"/>
                <a:gd name="T20" fmla="*/ 0 60000 65536"/>
                <a:gd name="T21" fmla="*/ 0 60000 65536"/>
                <a:gd name="T22" fmla="*/ 0 60000 65536"/>
                <a:gd name="T23" fmla="*/ 0 60000 65536"/>
                <a:gd name="T24" fmla="*/ 0 w 98"/>
                <a:gd name="T25" fmla="*/ 0 h 61"/>
                <a:gd name="T26" fmla="*/ 98 w 98"/>
                <a:gd name="T27" fmla="*/ 61 h 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8" h="61">
                  <a:moveTo>
                    <a:pt x="89" y="45"/>
                  </a:moveTo>
                  <a:lnTo>
                    <a:pt x="78" y="36"/>
                  </a:lnTo>
                  <a:lnTo>
                    <a:pt x="35" y="0"/>
                  </a:lnTo>
                  <a:lnTo>
                    <a:pt x="0" y="0"/>
                  </a:lnTo>
                  <a:lnTo>
                    <a:pt x="65" y="47"/>
                  </a:lnTo>
                  <a:lnTo>
                    <a:pt x="93" y="61"/>
                  </a:lnTo>
                  <a:lnTo>
                    <a:pt x="98" y="53"/>
                  </a:lnTo>
                  <a:lnTo>
                    <a:pt x="89" y="4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4" name="Freeform 118"/>
            <p:cNvSpPr>
              <a:spLocks/>
            </p:cNvSpPr>
            <p:nvPr/>
          </p:nvSpPr>
          <p:spPr bwMode="auto">
            <a:xfrm rot="199067" flipH="1">
              <a:off x="1262" y="1421"/>
              <a:ext cx="17" cy="10"/>
            </a:xfrm>
            <a:custGeom>
              <a:avLst/>
              <a:gdLst>
                <a:gd name="T0" fmla="*/ 24 w 24"/>
                <a:gd name="T1" fmla="*/ 15 h 15"/>
                <a:gd name="T2" fmla="*/ 24 w 24"/>
                <a:gd name="T3" fmla="*/ 10 h 15"/>
                <a:gd name="T4" fmla="*/ 13 w 24"/>
                <a:gd name="T5" fmla="*/ 0 h 15"/>
                <a:gd name="T6" fmla="*/ 4 w 24"/>
                <a:gd name="T7" fmla="*/ 0 h 15"/>
                <a:gd name="T8" fmla="*/ 0 w 24"/>
                <a:gd name="T9" fmla="*/ 0 h 15"/>
                <a:gd name="T10" fmla="*/ 15 w 24"/>
                <a:gd name="T11" fmla="*/ 12 h 15"/>
                <a:gd name="T12" fmla="*/ 24 w 24"/>
                <a:gd name="T13" fmla="*/ 15 h 15"/>
                <a:gd name="T14" fmla="*/ 0 60000 65536"/>
                <a:gd name="T15" fmla="*/ 0 60000 65536"/>
                <a:gd name="T16" fmla="*/ 0 60000 65536"/>
                <a:gd name="T17" fmla="*/ 0 60000 65536"/>
                <a:gd name="T18" fmla="*/ 0 60000 65536"/>
                <a:gd name="T19" fmla="*/ 0 60000 65536"/>
                <a:gd name="T20" fmla="*/ 0 60000 65536"/>
                <a:gd name="T21" fmla="*/ 0 w 24"/>
                <a:gd name="T22" fmla="*/ 0 h 15"/>
                <a:gd name="T23" fmla="*/ 24 w 24"/>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15">
                  <a:moveTo>
                    <a:pt x="24" y="15"/>
                  </a:moveTo>
                  <a:lnTo>
                    <a:pt x="24" y="10"/>
                  </a:lnTo>
                  <a:lnTo>
                    <a:pt x="13" y="0"/>
                  </a:lnTo>
                  <a:lnTo>
                    <a:pt x="4" y="0"/>
                  </a:lnTo>
                  <a:lnTo>
                    <a:pt x="0" y="0"/>
                  </a:lnTo>
                  <a:lnTo>
                    <a:pt x="15" y="12"/>
                  </a:lnTo>
                  <a:lnTo>
                    <a:pt x="24" y="1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5" name="Freeform 119"/>
            <p:cNvSpPr>
              <a:spLocks/>
            </p:cNvSpPr>
            <p:nvPr/>
          </p:nvSpPr>
          <p:spPr bwMode="auto">
            <a:xfrm rot="199067" flipH="1">
              <a:off x="1251" y="1430"/>
              <a:ext cx="34" cy="18"/>
            </a:xfrm>
            <a:custGeom>
              <a:avLst/>
              <a:gdLst>
                <a:gd name="T0" fmla="*/ 51 w 51"/>
                <a:gd name="T1" fmla="*/ 22 h 26"/>
                <a:gd name="T2" fmla="*/ 36 w 51"/>
                <a:gd name="T3" fmla="*/ 22 h 26"/>
                <a:gd name="T4" fmla="*/ 27 w 51"/>
                <a:gd name="T5" fmla="*/ 22 h 26"/>
                <a:gd name="T6" fmla="*/ 26 w 51"/>
                <a:gd name="T7" fmla="*/ 25 h 26"/>
                <a:gd name="T8" fmla="*/ 21 w 51"/>
                <a:gd name="T9" fmla="*/ 26 h 26"/>
                <a:gd name="T10" fmla="*/ 15 w 51"/>
                <a:gd name="T11" fmla="*/ 26 h 26"/>
                <a:gd name="T12" fmla="*/ 10 w 51"/>
                <a:gd name="T13" fmla="*/ 26 h 26"/>
                <a:gd name="T14" fmla="*/ 6 w 51"/>
                <a:gd name="T15" fmla="*/ 26 h 26"/>
                <a:gd name="T16" fmla="*/ 4 w 51"/>
                <a:gd name="T17" fmla="*/ 25 h 26"/>
                <a:gd name="T18" fmla="*/ 1 w 51"/>
                <a:gd name="T19" fmla="*/ 25 h 26"/>
                <a:gd name="T20" fmla="*/ 0 w 51"/>
                <a:gd name="T21" fmla="*/ 25 h 26"/>
                <a:gd name="T22" fmla="*/ 0 w 51"/>
                <a:gd name="T23" fmla="*/ 22 h 26"/>
                <a:gd name="T24" fmla="*/ 4 w 51"/>
                <a:gd name="T25" fmla="*/ 22 h 26"/>
                <a:gd name="T26" fmla="*/ 15 w 51"/>
                <a:gd name="T27" fmla="*/ 16 h 26"/>
                <a:gd name="T28" fmla="*/ 21 w 51"/>
                <a:gd name="T29" fmla="*/ 10 h 26"/>
                <a:gd name="T30" fmla="*/ 30 w 51"/>
                <a:gd name="T31" fmla="*/ 1 h 26"/>
                <a:gd name="T32" fmla="*/ 36 w 51"/>
                <a:gd name="T33" fmla="*/ 0 h 26"/>
                <a:gd name="T34" fmla="*/ 37 w 51"/>
                <a:gd name="T35" fmla="*/ 1 h 26"/>
                <a:gd name="T36" fmla="*/ 37 w 51"/>
                <a:gd name="T37" fmla="*/ 3 h 26"/>
                <a:gd name="T38" fmla="*/ 37 w 51"/>
                <a:gd name="T39" fmla="*/ 6 h 26"/>
                <a:gd name="T40" fmla="*/ 37 w 51"/>
                <a:gd name="T41" fmla="*/ 8 h 26"/>
                <a:gd name="T42" fmla="*/ 36 w 51"/>
                <a:gd name="T43" fmla="*/ 8 h 26"/>
                <a:gd name="T44" fmla="*/ 32 w 51"/>
                <a:gd name="T45" fmla="*/ 13 h 26"/>
                <a:gd name="T46" fmla="*/ 32 w 51"/>
                <a:gd name="T47" fmla="*/ 18 h 26"/>
                <a:gd name="T48" fmla="*/ 51 w 51"/>
                <a:gd name="T49" fmla="*/ 18 h 26"/>
                <a:gd name="T50" fmla="*/ 51 w 51"/>
                <a:gd name="T51" fmla="*/ 22 h 2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1"/>
                <a:gd name="T79" fmla="*/ 0 h 26"/>
                <a:gd name="T80" fmla="*/ 51 w 51"/>
                <a:gd name="T81" fmla="*/ 26 h 2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1" h="26">
                  <a:moveTo>
                    <a:pt x="51" y="22"/>
                  </a:moveTo>
                  <a:lnTo>
                    <a:pt x="36" y="22"/>
                  </a:lnTo>
                  <a:lnTo>
                    <a:pt x="27" y="22"/>
                  </a:lnTo>
                  <a:lnTo>
                    <a:pt x="26" y="25"/>
                  </a:lnTo>
                  <a:lnTo>
                    <a:pt x="21" y="26"/>
                  </a:lnTo>
                  <a:lnTo>
                    <a:pt x="15" y="26"/>
                  </a:lnTo>
                  <a:lnTo>
                    <a:pt x="10" y="26"/>
                  </a:lnTo>
                  <a:lnTo>
                    <a:pt x="6" y="26"/>
                  </a:lnTo>
                  <a:lnTo>
                    <a:pt x="4" y="25"/>
                  </a:lnTo>
                  <a:lnTo>
                    <a:pt x="1" y="25"/>
                  </a:lnTo>
                  <a:lnTo>
                    <a:pt x="0" y="25"/>
                  </a:lnTo>
                  <a:lnTo>
                    <a:pt x="0" y="22"/>
                  </a:lnTo>
                  <a:lnTo>
                    <a:pt x="4" y="22"/>
                  </a:lnTo>
                  <a:lnTo>
                    <a:pt x="15" y="16"/>
                  </a:lnTo>
                  <a:lnTo>
                    <a:pt x="21" y="10"/>
                  </a:lnTo>
                  <a:lnTo>
                    <a:pt x="30" y="1"/>
                  </a:lnTo>
                  <a:lnTo>
                    <a:pt x="36" y="0"/>
                  </a:lnTo>
                  <a:lnTo>
                    <a:pt x="37" y="1"/>
                  </a:lnTo>
                  <a:lnTo>
                    <a:pt x="37" y="3"/>
                  </a:lnTo>
                  <a:lnTo>
                    <a:pt x="37" y="6"/>
                  </a:lnTo>
                  <a:lnTo>
                    <a:pt x="37" y="8"/>
                  </a:lnTo>
                  <a:lnTo>
                    <a:pt x="36" y="8"/>
                  </a:lnTo>
                  <a:lnTo>
                    <a:pt x="32" y="13"/>
                  </a:lnTo>
                  <a:lnTo>
                    <a:pt x="32" y="18"/>
                  </a:lnTo>
                  <a:lnTo>
                    <a:pt x="51" y="18"/>
                  </a:lnTo>
                  <a:lnTo>
                    <a:pt x="51" y="22"/>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6" name="Rectangle 120"/>
            <p:cNvSpPr>
              <a:spLocks noChangeArrowheads="1"/>
            </p:cNvSpPr>
            <p:nvPr/>
          </p:nvSpPr>
          <p:spPr bwMode="auto">
            <a:xfrm rot="199067" flipH="1">
              <a:off x="1261" y="1431"/>
              <a:ext cx="1" cy="3"/>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097" name="Freeform 121"/>
            <p:cNvSpPr>
              <a:spLocks/>
            </p:cNvSpPr>
            <p:nvPr/>
          </p:nvSpPr>
          <p:spPr bwMode="auto">
            <a:xfrm rot="199067" flipH="1">
              <a:off x="1206" y="1450"/>
              <a:ext cx="45" cy="46"/>
            </a:xfrm>
            <a:custGeom>
              <a:avLst/>
              <a:gdLst>
                <a:gd name="T0" fmla="*/ 66 w 66"/>
                <a:gd name="T1" fmla="*/ 33 h 64"/>
                <a:gd name="T2" fmla="*/ 64 w 66"/>
                <a:gd name="T3" fmla="*/ 24 h 64"/>
                <a:gd name="T4" fmla="*/ 57 w 66"/>
                <a:gd name="T5" fmla="*/ 15 h 64"/>
                <a:gd name="T6" fmla="*/ 51 w 66"/>
                <a:gd name="T7" fmla="*/ 9 h 64"/>
                <a:gd name="T8" fmla="*/ 42 w 66"/>
                <a:gd name="T9" fmla="*/ 3 h 64"/>
                <a:gd name="T10" fmla="*/ 33 w 66"/>
                <a:gd name="T11" fmla="*/ 0 h 64"/>
                <a:gd name="T12" fmla="*/ 25 w 66"/>
                <a:gd name="T13" fmla="*/ 3 h 64"/>
                <a:gd name="T14" fmla="*/ 15 w 66"/>
                <a:gd name="T15" fmla="*/ 9 h 64"/>
                <a:gd name="T16" fmla="*/ 8 w 66"/>
                <a:gd name="T17" fmla="*/ 15 h 64"/>
                <a:gd name="T18" fmla="*/ 1 w 66"/>
                <a:gd name="T19" fmla="*/ 24 h 64"/>
                <a:gd name="T20" fmla="*/ 0 w 66"/>
                <a:gd name="T21" fmla="*/ 33 h 64"/>
                <a:gd name="T22" fmla="*/ 1 w 66"/>
                <a:gd name="T23" fmla="*/ 40 h 64"/>
                <a:gd name="T24" fmla="*/ 8 w 66"/>
                <a:gd name="T25" fmla="*/ 50 h 64"/>
                <a:gd name="T26" fmla="*/ 15 w 66"/>
                <a:gd name="T27" fmla="*/ 56 h 64"/>
                <a:gd name="T28" fmla="*/ 25 w 66"/>
                <a:gd name="T29" fmla="*/ 62 h 64"/>
                <a:gd name="T30" fmla="*/ 33 w 66"/>
                <a:gd name="T31" fmla="*/ 64 h 64"/>
                <a:gd name="T32" fmla="*/ 42 w 66"/>
                <a:gd name="T33" fmla="*/ 62 h 64"/>
                <a:gd name="T34" fmla="*/ 51 w 66"/>
                <a:gd name="T35" fmla="*/ 56 h 64"/>
                <a:gd name="T36" fmla="*/ 57 w 66"/>
                <a:gd name="T37" fmla="*/ 50 h 64"/>
                <a:gd name="T38" fmla="*/ 64 w 66"/>
                <a:gd name="T39" fmla="*/ 40 h 64"/>
                <a:gd name="T40" fmla="*/ 66 w 66"/>
                <a:gd name="T41" fmla="*/ 33 h 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6"/>
                <a:gd name="T64" fmla="*/ 0 h 64"/>
                <a:gd name="T65" fmla="*/ 66 w 66"/>
                <a:gd name="T66" fmla="*/ 64 h 6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6" h="64">
                  <a:moveTo>
                    <a:pt x="66" y="33"/>
                  </a:moveTo>
                  <a:lnTo>
                    <a:pt x="64" y="24"/>
                  </a:lnTo>
                  <a:lnTo>
                    <a:pt x="57" y="15"/>
                  </a:lnTo>
                  <a:lnTo>
                    <a:pt x="51" y="9"/>
                  </a:lnTo>
                  <a:lnTo>
                    <a:pt x="42" y="3"/>
                  </a:lnTo>
                  <a:lnTo>
                    <a:pt x="33" y="0"/>
                  </a:lnTo>
                  <a:lnTo>
                    <a:pt x="25" y="3"/>
                  </a:lnTo>
                  <a:lnTo>
                    <a:pt x="15" y="9"/>
                  </a:lnTo>
                  <a:lnTo>
                    <a:pt x="8" y="15"/>
                  </a:lnTo>
                  <a:lnTo>
                    <a:pt x="1" y="24"/>
                  </a:lnTo>
                  <a:lnTo>
                    <a:pt x="0" y="33"/>
                  </a:lnTo>
                  <a:lnTo>
                    <a:pt x="1" y="40"/>
                  </a:lnTo>
                  <a:lnTo>
                    <a:pt x="8" y="50"/>
                  </a:lnTo>
                  <a:lnTo>
                    <a:pt x="15" y="56"/>
                  </a:lnTo>
                  <a:lnTo>
                    <a:pt x="25" y="62"/>
                  </a:lnTo>
                  <a:lnTo>
                    <a:pt x="33" y="64"/>
                  </a:lnTo>
                  <a:lnTo>
                    <a:pt x="42" y="62"/>
                  </a:lnTo>
                  <a:lnTo>
                    <a:pt x="51" y="56"/>
                  </a:lnTo>
                  <a:lnTo>
                    <a:pt x="57" y="50"/>
                  </a:lnTo>
                  <a:lnTo>
                    <a:pt x="64" y="40"/>
                  </a:lnTo>
                  <a:lnTo>
                    <a:pt x="66" y="3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8" name="Freeform 122"/>
            <p:cNvSpPr>
              <a:spLocks/>
            </p:cNvSpPr>
            <p:nvPr/>
          </p:nvSpPr>
          <p:spPr bwMode="auto">
            <a:xfrm rot="199067" flipH="1">
              <a:off x="1217" y="1458"/>
              <a:ext cx="24" cy="28"/>
            </a:xfrm>
            <a:custGeom>
              <a:avLst/>
              <a:gdLst>
                <a:gd name="T0" fmla="*/ 37 w 37"/>
                <a:gd name="T1" fmla="*/ 20 h 38"/>
                <a:gd name="T2" fmla="*/ 36 w 37"/>
                <a:gd name="T3" fmla="*/ 14 h 38"/>
                <a:gd name="T4" fmla="*/ 31 w 37"/>
                <a:gd name="T5" fmla="*/ 6 h 38"/>
                <a:gd name="T6" fmla="*/ 24 w 37"/>
                <a:gd name="T7" fmla="*/ 3 h 38"/>
                <a:gd name="T8" fmla="*/ 19 w 37"/>
                <a:gd name="T9" fmla="*/ 0 h 38"/>
                <a:gd name="T10" fmla="*/ 13 w 37"/>
                <a:gd name="T11" fmla="*/ 3 h 38"/>
                <a:gd name="T12" fmla="*/ 6 w 37"/>
                <a:gd name="T13" fmla="*/ 6 h 38"/>
                <a:gd name="T14" fmla="*/ 2 w 37"/>
                <a:gd name="T15" fmla="*/ 14 h 38"/>
                <a:gd name="T16" fmla="*/ 0 w 37"/>
                <a:gd name="T17" fmla="*/ 20 h 38"/>
                <a:gd name="T18" fmla="*/ 2 w 37"/>
                <a:gd name="T19" fmla="*/ 26 h 38"/>
                <a:gd name="T20" fmla="*/ 6 w 37"/>
                <a:gd name="T21" fmla="*/ 32 h 38"/>
                <a:gd name="T22" fmla="*/ 13 w 37"/>
                <a:gd name="T23" fmla="*/ 35 h 38"/>
                <a:gd name="T24" fmla="*/ 19 w 37"/>
                <a:gd name="T25" fmla="*/ 38 h 38"/>
                <a:gd name="T26" fmla="*/ 24 w 37"/>
                <a:gd name="T27" fmla="*/ 35 h 38"/>
                <a:gd name="T28" fmla="*/ 31 w 37"/>
                <a:gd name="T29" fmla="*/ 32 h 38"/>
                <a:gd name="T30" fmla="*/ 36 w 37"/>
                <a:gd name="T31" fmla="*/ 26 h 38"/>
                <a:gd name="T32" fmla="*/ 37 w 37"/>
                <a:gd name="T33" fmla="*/ 20 h 3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
                <a:gd name="T52" fmla="*/ 0 h 38"/>
                <a:gd name="T53" fmla="*/ 37 w 37"/>
                <a:gd name="T54" fmla="*/ 38 h 3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 h="38">
                  <a:moveTo>
                    <a:pt x="37" y="20"/>
                  </a:moveTo>
                  <a:lnTo>
                    <a:pt x="36" y="14"/>
                  </a:lnTo>
                  <a:lnTo>
                    <a:pt x="31" y="6"/>
                  </a:lnTo>
                  <a:lnTo>
                    <a:pt x="24" y="3"/>
                  </a:lnTo>
                  <a:lnTo>
                    <a:pt x="19" y="0"/>
                  </a:lnTo>
                  <a:lnTo>
                    <a:pt x="13" y="3"/>
                  </a:lnTo>
                  <a:lnTo>
                    <a:pt x="6" y="6"/>
                  </a:lnTo>
                  <a:lnTo>
                    <a:pt x="2" y="14"/>
                  </a:lnTo>
                  <a:lnTo>
                    <a:pt x="0" y="20"/>
                  </a:lnTo>
                  <a:lnTo>
                    <a:pt x="2" y="26"/>
                  </a:lnTo>
                  <a:lnTo>
                    <a:pt x="6" y="32"/>
                  </a:lnTo>
                  <a:lnTo>
                    <a:pt x="13" y="35"/>
                  </a:lnTo>
                  <a:lnTo>
                    <a:pt x="19" y="38"/>
                  </a:lnTo>
                  <a:lnTo>
                    <a:pt x="24" y="35"/>
                  </a:lnTo>
                  <a:lnTo>
                    <a:pt x="31" y="32"/>
                  </a:lnTo>
                  <a:lnTo>
                    <a:pt x="36" y="26"/>
                  </a:lnTo>
                  <a:lnTo>
                    <a:pt x="37" y="20"/>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099" name="Freeform 123"/>
            <p:cNvSpPr>
              <a:spLocks/>
            </p:cNvSpPr>
            <p:nvPr/>
          </p:nvSpPr>
          <p:spPr bwMode="auto">
            <a:xfrm rot="199067" flipH="1">
              <a:off x="1217" y="1461"/>
              <a:ext cx="21" cy="22"/>
            </a:xfrm>
            <a:custGeom>
              <a:avLst/>
              <a:gdLst>
                <a:gd name="T0" fmla="*/ 34 w 34"/>
                <a:gd name="T1" fmla="*/ 17 h 32"/>
                <a:gd name="T2" fmla="*/ 32 w 34"/>
                <a:gd name="T3" fmla="*/ 11 h 32"/>
                <a:gd name="T4" fmla="*/ 28 w 34"/>
                <a:gd name="T5" fmla="*/ 6 h 32"/>
                <a:gd name="T6" fmla="*/ 23 w 34"/>
                <a:gd name="T7" fmla="*/ 2 h 32"/>
                <a:gd name="T8" fmla="*/ 17 w 34"/>
                <a:gd name="T9" fmla="*/ 0 h 32"/>
                <a:gd name="T10" fmla="*/ 11 w 34"/>
                <a:gd name="T11" fmla="*/ 2 h 32"/>
                <a:gd name="T12" fmla="*/ 6 w 34"/>
                <a:gd name="T13" fmla="*/ 6 h 32"/>
                <a:gd name="T14" fmla="*/ 3 w 34"/>
                <a:gd name="T15" fmla="*/ 11 h 32"/>
                <a:gd name="T16" fmla="*/ 0 w 34"/>
                <a:gd name="T17" fmla="*/ 17 h 32"/>
                <a:gd name="T18" fmla="*/ 3 w 34"/>
                <a:gd name="T19" fmla="*/ 23 h 32"/>
                <a:gd name="T20" fmla="*/ 6 w 34"/>
                <a:gd name="T21" fmla="*/ 26 h 32"/>
                <a:gd name="T22" fmla="*/ 11 w 34"/>
                <a:gd name="T23" fmla="*/ 31 h 32"/>
                <a:gd name="T24" fmla="*/ 17 w 34"/>
                <a:gd name="T25" fmla="*/ 32 h 32"/>
                <a:gd name="T26" fmla="*/ 23 w 34"/>
                <a:gd name="T27" fmla="*/ 31 h 32"/>
                <a:gd name="T28" fmla="*/ 28 w 34"/>
                <a:gd name="T29" fmla="*/ 26 h 32"/>
                <a:gd name="T30" fmla="*/ 32 w 34"/>
                <a:gd name="T31" fmla="*/ 23 h 32"/>
                <a:gd name="T32" fmla="*/ 34 w 34"/>
                <a:gd name="T33" fmla="*/ 17 h 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4"/>
                <a:gd name="T52" fmla="*/ 0 h 32"/>
                <a:gd name="T53" fmla="*/ 34 w 34"/>
                <a:gd name="T54" fmla="*/ 32 h 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4" h="32">
                  <a:moveTo>
                    <a:pt x="34" y="17"/>
                  </a:moveTo>
                  <a:lnTo>
                    <a:pt x="32" y="11"/>
                  </a:lnTo>
                  <a:lnTo>
                    <a:pt x="28" y="6"/>
                  </a:lnTo>
                  <a:lnTo>
                    <a:pt x="23" y="2"/>
                  </a:lnTo>
                  <a:lnTo>
                    <a:pt x="17" y="0"/>
                  </a:lnTo>
                  <a:lnTo>
                    <a:pt x="11" y="2"/>
                  </a:lnTo>
                  <a:lnTo>
                    <a:pt x="6" y="6"/>
                  </a:lnTo>
                  <a:lnTo>
                    <a:pt x="3" y="11"/>
                  </a:lnTo>
                  <a:lnTo>
                    <a:pt x="0" y="17"/>
                  </a:lnTo>
                  <a:lnTo>
                    <a:pt x="3" y="23"/>
                  </a:lnTo>
                  <a:lnTo>
                    <a:pt x="6" y="26"/>
                  </a:lnTo>
                  <a:lnTo>
                    <a:pt x="11" y="31"/>
                  </a:lnTo>
                  <a:lnTo>
                    <a:pt x="17" y="32"/>
                  </a:lnTo>
                  <a:lnTo>
                    <a:pt x="23" y="31"/>
                  </a:lnTo>
                  <a:lnTo>
                    <a:pt x="28" y="26"/>
                  </a:lnTo>
                  <a:lnTo>
                    <a:pt x="32" y="23"/>
                  </a:lnTo>
                  <a:lnTo>
                    <a:pt x="34" y="1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0" name="Freeform 124"/>
            <p:cNvSpPr>
              <a:spLocks/>
            </p:cNvSpPr>
            <p:nvPr/>
          </p:nvSpPr>
          <p:spPr bwMode="auto">
            <a:xfrm rot="199067" flipH="1">
              <a:off x="1237" y="1471"/>
              <a:ext cx="1" cy="3"/>
            </a:xfrm>
            <a:custGeom>
              <a:avLst/>
              <a:gdLst>
                <a:gd name="T0" fmla="*/ 0 w 4"/>
                <a:gd name="T1" fmla="*/ 3 h 4"/>
                <a:gd name="T2" fmla="*/ 0 w 4"/>
                <a:gd name="T3" fmla="*/ 3 h 4"/>
                <a:gd name="T4" fmla="*/ 0 w 4"/>
                <a:gd name="T5" fmla="*/ 0 h 4"/>
                <a:gd name="T6" fmla="*/ 3 w 4"/>
                <a:gd name="T7" fmla="*/ 0 h 4"/>
                <a:gd name="T8" fmla="*/ 4 w 4"/>
                <a:gd name="T9" fmla="*/ 0 h 4"/>
                <a:gd name="T10" fmla="*/ 4 w 4"/>
                <a:gd name="T11" fmla="*/ 3 h 4"/>
                <a:gd name="T12" fmla="*/ 4 w 4"/>
                <a:gd name="T13" fmla="*/ 4 h 4"/>
                <a:gd name="T14" fmla="*/ 3 w 4"/>
                <a:gd name="T15" fmla="*/ 4 h 4"/>
                <a:gd name="T16" fmla="*/ 0 w 4"/>
                <a:gd name="T17" fmla="*/ 4 h 4"/>
                <a:gd name="T18" fmla="*/ 0 w 4"/>
                <a:gd name="T19" fmla="*/ 3 h 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
                <a:gd name="T31" fmla="*/ 0 h 4"/>
                <a:gd name="T32" fmla="*/ 4 w 4"/>
                <a:gd name="T33" fmla="*/ 4 h 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 h="4">
                  <a:moveTo>
                    <a:pt x="0" y="3"/>
                  </a:moveTo>
                  <a:lnTo>
                    <a:pt x="0" y="3"/>
                  </a:lnTo>
                  <a:lnTo>
                    <a:pt x="0" y="0"/>
                  </a:lnTo>
                  <a:lnTo>
                    <a:pt x="3" y="0"/>
                  </a:lnTo>
                  <a:lnTo>
                    <a:pt x="4" y="0"/>
                  </a:lnTo>
                  <a:lnTo>
                    <a:pt x="4" y="3"/>
                  </a:lnTo>
                  <a:lnTo>
                    <a:pt x="4" y="4"/>
                  </a:lnTo>
                  <a:lnTo>
                    <a:pt x="3" y="4"/>
                  </a:lnTo>
                  <a:lnTo>
                    <a:pt x="0" y="4"/>
                  </a:lnTo>
                  <a:lnTo>
                    <a:pt x="0" y="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1" name="Freeform 125"/>
            <p:cNvSpPr>
              <a:spLocks/>
            </p:cNvSpPr>
            <p:nvPr/>
          </p:nvSpPr>
          <p:spPr bwMode="auto">
            <a:xfrm rot="199067" flipH="1">
              <a:off x="1147" y="1370"/>
              <a:ext cx="310" cy="57"/>
            </a:xfrm>
            <a:custGeom>
              <a:avLst/>
              <a:gdLst>
                <a:gd name="T0" fmla="*/ 110 w 461"/>
                <a:gd name="T1" fmla="*/ 69 h 82"/>
                <a:gd name="T2" fmla="*/ 78 w 461"/>
                <a:gd name="T3" fmla="*/ 66 h 82"/>
                <a:gd name="T4" fmla="*/ 51 w 461"/>
                <a:gd name="T5" fmla="*/ 61 h 82"/>
                <a:gd name="T6" fmla="*/ 27 w 461"/>
                <a:gd name="T7" fmla="*/ 57 h 82"/>
                <a:gd name="T8" fmla="*/ 16 w 461"/>
                <a:gd name="T9" fmla="*/ 52 h 82"/>
                <a:gd name="T10" fmla="*/ 5 w 461"/>
                <a:gd name="T11" fmla="*/ 46 h 82"/>
                <a:gd name="T12" fmla="*/ 2 w 461"/>
                <a:gd name="T13" fmla="*/ 41 h 82"/>
                <a:gd name="T14" fmla="*/ 0 w 461"/>
                <a:gd name="T15" fmla="*/ 31 h 82"/>
                <a:gd name="T16" fmla="*/ 0 w 461"/>
                <a:gd name="T17" fmla="*/ 24 h 82"/>
                <a:gd name="T18" fmla="*/ 5 w 461"/>
                <a:gd name="T19" fmla="*/ 19 h 82"/>
                <a:gd name="T20" fmla="*/ 16 w 461"/>
                <a:gd name="T21" fmla="*/ 15 h 82"/>
                <a:gd name="T22" fmla="*/ 29 w 461"/>
                <a:gd name="T23" fmla="*/ 11 h 82"/>
                <a:gd name="T24" fmla="*/ 154 w 461"/>
                <a:gd name="T25" fmla="*/ 0 h 82"/>
                <a:gd name="T26" fmla="*/ 449 w 461"/>
                <a:gd name="T27" fmla="*/ 12 h 82"/>
                <a:gd name="T28" fmla="*/ 461 w 461"/>
                <a:gd name="T29" fmla="*/ 82 h 82"/>
                <a:gd name="T30" fmla="*/ 110 w 461"/>
                <a:gd name="T31" fmla="*/ 69 h 8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61"/>
                <a:gd name="T49" fmla="*/ 0 h 82"/>
                <a:gd name="T50" fmla="*/ 461 w 461"/>
                <a:gd name="T51" fmla="*/ 82 h 8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61" h="82">
                  <a:moveTo>
                    <a:pt x="110" y="69"/>
                  </a:moveTo>
                  <a:lnTo>
                    <a:pt x="78" y="66"/>
                  </a:lnTo>
                  <a:lnTo>
                    <a:pt x="51" y="61"/>
                  </a:lnTo>
                  <a:lnTo>
                    <a:pt x="27" y="57"/>
                  </a:lnTo>
                  <a:lnTo>
                    <a:pt x="16" y="52"/>
                  </a:lnTo>
                  <a:lnTo>
                    <a:pt x="5" y="46"/>
                  </a:lnTo>
                  <a:lnTo>
                    <a:pt x="2" y="41"/>
                  </a:lnTo>
                  <a:lnTo>
                    <a:pt x="0" y="31"/>
                  </a:lnTo>
                  <a:lnTo>
                    <a:pt x="0" y="24"/>
                  </a:lnTo>
                  <a:lnTo>
                    <a:pt x="5" y="19"/>
                  </a:lnTo>
                  <a:lnTo>
                    <a:pt x="16" y="15"/>
                  </a:lnTo>
                  <a:lnTo>
                    <a:pt x="29" y="11"/>
                  </a:lnTo>
                  <a:lnTo>
                    <a:pt x="154" y="0"/>
                  </a:lnTo>
                  <a:lnTo>
                    <a:pt x="449" y="12"/>
                  </a:lnTo>
                  <a:lnTo>
                    <a:pt x="461" y="82"/>
                  </a:lnTo>
                  <a:lnTo>
                    <a:pt x="110" y="6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2" name="Freeform 126"/>
            <p:cNvSpPr>
              <a:spLocks/>
            </p:cNvSpPr>
            <p:nvPr/>
          </p:nvSpPr>
          <p:spPr bwMode="auto">
            <a:xfrm rot="199067" flipH="1">
              <a:off x="1050" y="1337"/>
              <a:ext cx="140" cy="56"/>
            </a:xfrm>
            <a:custGeom>
              <a:avLst/>
              <a:gdLst>
                <a:gd name="T0" fmla="*/ 54 w 208"/>
                <a:gd name="T1" fmla="*/ 25 h 79"/>
                <a:gd name="T2" fmla="*/ 0 w 208"/>
                <a:gd name="T3" fmla="*/ 74 h 79"/>
                <a:gd name="T4" fmla="*/ 68 w 208"/>
                <a:gd name="T5" fmla="*/ 79 h 79"/>
                <a:gd name="T6" fmla="*/ 143 w 208"/>
                <a:gd name="T7" fmla="*/ 31 h 79"/>
                <a:gd name="T8" fmla="*/ 154 w 208"/>
                <a:gd name="T9" fmla="*/ 31 h 79"/>
                <a:gd name="T10" fmla="*/ 208 w 208"/>
                <a:gd name="T11" fmla="*/ 35 h 79"/>
                <a:gd name="T12" fmla="*/ 128 w 208"/>
                <a:gd name="T13" fmla="*/ 9 h 79"/>
                <a:gd name="T14" fmla="*/ 101 w 208"/>
                <a:gd name="T15" fmla="*/ 3 h 79"/>
                <a:gd name="T16" fmla="*/ 84 w 208"/>
                <a:gd name="T17" fmla="*/ 0 h 79"/>
                <a:gd name="T18" fmla="*/ 73 w 208"/>
                <a:gd name="T19" fmla="*/ 0 h 79"/>
                <a:gd name="T20" fmla="*/ 65 w 208"/>
                <a:gd name="T21" fmla="*/ 0 h 79"/>
                <a:gd name="T22" fmla="*/ 56 w 208"/>
                <a:gd name="T23" fmla="*/ 1 h 79"/>
                <a:gd name="T24" fmla="*/ 47 w 208"/>
                <a:gd name="T25" fmla="*/ 6 h 79"/>
                <a:gd name="T26" fmla="*/ 43 w 208"/>
                <a:gd name="T27" fmla="*/ 7 h 79"/>
                <a:gd name="T28" fmla="*/ 42 w 208"/>
                <a:gd name="T29" fmla="*/ 11 h 79"/>
                <a:gd name="T30" fmla="*/ 42 w 208"/>
                <a:gd name="T31" fmla="*/ 15 h 79"/>
                <a:gd name="T32" fmla="*/ 42 w 208"/>
                <a:gd name="T33" fmla="*/ 17 h 79"/>
                <a:gd name="T34" fmla="*/ 46 w 208"/>
                <a:gd name="T35" fmla="*/ 21 h 79"/>
                <a:gd name="T36" fmla="*/ 56 w 208"/>
                <a:gd name="T37" fmla="*/ 23 h 79"/>
                <a:gd name="T38" fmla="*/ 54 w 208"/>
                <a:gd name="T39" fmla="*/ 25 h 7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8"/>
                <a:gd name="T61" fmla="*/ 0 h 79"/>
                <a:gd name="T62" fmla="*/ 208 w 208"/>
                <a:gd name="T63" fmla="*/ 79 h 7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8" h="79">
                  <a:moveTo>
                    <a:pt x="54" y="25"/>
                  </a:moveTo>
                  <a:lnTo>
                    <a:pt x="0" y="74"/>
                  </a:lnTo>
                  <a:lnTo>
                    <a:pt x="68" y="79"/>
                  </a:lnTo>
                  <a:lnTo>
                    <a:pt x="143" y="31"/>
                  </a:lnTo>
                  <a:lnTo>
                    <a:pt x="154" y="31"/>
                  </a:lnTo>
                  <a:lnTo>
                    <a:pt x="208" y="35"/>
                  </a:lnTo>
                  <a:lnTo>
                    <a:pt x="128" y="9"/>
                  </a:lnTo>
                  <a:lnTo>
                    <a:pt x="101" y="3"/>
                  </a:lnTo>
                  <a:lnTo>
                    <a:pt x="84" y="0"/>
                  </a:lnTo>
                  <a:lnTo>
                    <a:pt x="73" y="0"/>
                  </a:lnTo>
                  <a:lnTo>
                    <a:pt x="65" y="0"/>
                  </a:lnTo>
                  <a:lnTo>
                    <a:pt x="56" y="1"/>
                  </a:lnTo>
                  <a:lnTo>
                    <a:pt x="47" y="6"/>
                  </a:lnTo>
                  <a:lnTo>
                    <a:pt x="43" y="7"/>
                  </a:lnTo>
                  <a:lnTo>
                    <a:pt x="42" y="11"/>
                  </a:lnTo>
                  <a:lnTo>
                    <a:pt x="42" y="15"/>
                  </a:lnTo>
                  <a:lnTo>
                    <a:pt x="42" y="17"/>
                  </a:lnTo>
                  <a:lnTo>
                    <a:pt x="46" y="21"/>
                  </a:lnTo>
                  <a:lnTo>
                    <a:pt x="56" y="23"/>
                  </a:lnTo>
                  <a:lnTo>
                    <a:pt x="54" y="2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3" name="Freeform 127"/>
            <p:cNvSpPr>
              <a:spLocks/>
            </p:cNvSpPr>
            <p:nvPr/>
          </p:nvSpPr>
          <p:spPr bwMode="auto">
            <a:xfrm rot="199067" flipH="1">
              <a:off x="1101" y="1429"/>
              <a:ext cx="118" cy="16"/>
            </a:xfrm>
            <a:custGeom>
              <a:avLst/>
              <a:gdLst>
                <a:gd name="T0" fmla="*/ 0 w 173"/>
                <a:gd name="T1" fmla="*/ 14 h 22"/>
                <a:gd name="T2" fmla="*/ 173 w 173"/>
                <a:gd name="T3" fmla="*/ 22 h 22"/>
                <a:gd name="T4" fmla="*/ 173 w 173"/>
                <a:gd name="T5" fmla="*/ 10 h 22"/>
                <a:gd name="T6" fmla="*/ 1 w 173"/>
                <a:gd name="T7" fmla="*/ 0 h 22"/>
                <a:gd name="T8" fmla="*/ 0 w 173"/>
                <a:gd name="T9" fmla="*/ 14 h 22"/>
                <a:gd name="T10" fmla="*/ 0 60000 65536"/>
                <a:gd name="T11" fmla="*/ 0 60000 65536"/>
                <a:gd name="T12" fmla="*/ 0 60000 65536"/>
                <a:gd name="T13" fmla="*/ 0 60000 65536"/>
                <a:gd name="T14" fmla="*/ 0 60000 65536"/>
                <a:gd name="T15" fmla="*/ 0 w 173"/>
                <a:gd name="T16" fmla="*/ 0 h 22"/>
                <a:gd name="T17" fmla="*/ 173 w 173"/>
                <a:gd name="T18" fmla="*/ 22 h 22"/>
              </a:gdLst>
              <a:ahLst/>
              <a:cxnLst>
                <a:cxn ang="T10">
                  <a:pos x="T0" y="T1"/>
                </a:cxn>
                <a:cxn ang="T11">
                  <a:pos x="T2" y="T3"/>
                </a:cxn>
                <a:cxn ang="T12">
                  <a:pos x="T4" y="T5"/>
                </a:cxn>
                <a:cxn ang="T13">
                  <a:pos x="T6" y="T7"/>
                </a:cxn>
                <a:cxn ang="T14">
                  <a:pos x="T8" y="T9"/>
                </a:cxn>
              </a:cxnLst>
              <a:rect l="T15" t="T16" r="T17" b="T18"/>
              <a:pathLst>
                <a:path w="173" h="22">
                  <a:moveTo>
                    <a:pt x="0" y="14"/>
                  </a:moveTo>
                  <a:lnTo>
                    <a:pt x="173" y="22"/>
                  </a:lnTo>
                  <a:lnTo>
                    <a:pt x="173" y="10"/>
                  </a:lnTo>
                  <a:lnTo>
                    <a:pt x="1" y="0"/>
                  </a:lnTo>
                  <a:lnTo>
                    <a:pt x="0" y="14"/>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4" name="Freeform 128"/>
            <p:cNvSpPr>
              <a:spLocks/>
            </p:cNvSpPr>
            <p:nvPr/>
          </p:nvSpPr>
          <p:spPr bwMode="auto">
            <a:xfrm rot="199067" flipH="1">
              <a:off x="1101" y="1429"/>
              <a:ext cx="118" cy="16"/>
            </a:xfrm>
            <a:custGeom>
              <a:avLst/>
              <a:gdLst>
                <a:gd name="T0" fmla="*/ 0 w 173"/>
                <a:gd name="T1" fmla="*/ 14 h 22"/>
                <a:gd name="T2" fmla="*/ 173 w 173"/>
                <a:gd name="T3" fmla="*/ 22 h 22"/>
                <a:gd name="T4" fmla="*/ 173 w 173"/>
                <a:gd name="T5" fmla="*/ 10 h 22"/>
                <a:gd name="T6" fmla="*/ 1 w 173"/>
                <a:gd name="T7" fmla="*/ 0 h 22"/>
                <a:gd name="T8" fmla="*/ 0 w 173"/>
                <a:gd name="T9" fmla="*/ 14 h 22"/>
                <a:gd name="T10" fmla="*/ 0 60000 65536"/>
                <a:gd name="T11" fmla="*/ 0 60000 65536"/>
                <a:gd name="T12" fmla="*/ 0 60000 65536"/>
                <a:gd name="T13" fmla="*/ 0 60000 65536"/>
                <a:gd name="T14" fmla="*/ 0 60000 65536"/>
                <a:gd name="T15" fmla="*/ 0 w 173"/>
                <a:gd name="T16" fmla="*/ 0 h 22"/>
                <a:gd name="T17" fmla="*/ 173 w 173"/>
                <a:gd name="T18" fmla="*/ 22 h 22"/>
              </a:gdLst>
              <a:ahLst/>
              <a:cxnLst>
                <a:cxn ang="T10">
                  <a:pos x="T0" y="T1"/>
                </a:cxn>
                <a:cxn ang="T11">
                  <a:pos x="T2" y="T3"/>
                </a:cxn>
                <a:cxn ang="T12">
                  <a:pos x="T4" y="T5"/>
                </a:cxn>
                <a:cxn ang="T13">
                  <a:pos x="T6" y="T7"/>
                </a:cxn>
                <a:cxn ang="T14">
                  <a:pos x="T8" y="T9"/>
                </a:cxn>
              </a:cxnLst>
              <a:rect l="T15" t="T16" r="T17" b="T18"/>
              <a:pathLst>
                <a:path w="173" h="22">
                  <a:moveTo>
                    <a:pt x="0" y="14"/>
                  </a:moveTo>
                  <a:lnTo>
                    <a:pt x="173" y="22"/>
                  </a:lnTo>
                  <a:lnTo>
                    <a:pt x="173" y="10"/>
                  </a:lnTo>
                  <a:lnTo>
                    <a:pt x="1" y="0"/>
                  </a:lnTo>
                  <a:lnTo>
                    <a:pt x="0" y="14"/>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5" name="Freeform 129"/>
            <p:cNvSpPr>
              <a:spLocks/>
            </p:cNvSpPr>
            <p:nvPr/>
          </p:nvSpPr>
          <p:spPr bwMode="auto">
            <a:xfrm rot="199067" flipH="1">
              <a:off x="1074" y="1391"/>
              <a:ext cx="161" cy="47"/>
            </a:xfrm>
            <a:custGeom>
              <a:avLst/>
              <a:gdLst>
                <a:gd name="T0" fmla="*/ 11 w 241"/>
                <a:gd name="T1" fmla="*/ 56 h 66"/>
                <a:gd name="T2" fmla="*/ 240 w 241"/>
                <a:gd name="T3" fmla="*/ 66 h 66"/>
                <a:gd name="T4" fmla="*/ 241 w 241"/>
                <a:gd name="T5" fmla="*/ 11 h 66"/>
                <a:gd name="T6" fmla="*/ 14 w 241"/>
                <a:gd name="T7" fmla="*/ 0 h 66"/>
                <a:gd name="T8" fmla="*/ 12 w 241"/>
                <a:gd name="T9" fmla="*/ 20 h 66"/>
                <a:gd name="T10" fmla="*/ 6 w 241"/>
                <a:gd name="T11" fmla="*/ 23 h 66"/>
                <a:gd name="T12" fmla="*/ 2 w 241"/>
                <a:gd name="T13" fmla="*/ 25 h 66"/>
                <a:gd name="T14" fmla="*/ 0 w 241"/>
                <a:gd name="T15" fmla="*/ 26 h 66"/>
                <a:gd name="T16" fmla="*/ 2 w 241"/>
                <a:gd name="T17" fmla="*/ 31 h 66"/>
                <a:gd name="T18" fmla="*/ 5 w 241"/>
                <a:gd name="T19" fmla="*/ 32 h 66"/>
                <a:gd name="T20" fmla="*/ 12 w 241"/>
                <a:gd name="T21" fmla="*/ 35 h 66"/>
                <a:gd name="T22" fmla="*/ 11 w 241"/>
                <a:gd name="T23" fmla="*/ 56 h 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1"/>
                <a:gd name="T37" fmla="*/ 0 h 66"/>
                <a:gd name="T38" fmla="*/ 241 w 241"/>
                <a:gd name="T39" fmla="*/ 66 h 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1" h="66">
                  <a:moveTo>
                    <a:pt x="11" y="56"/>
                  </a:moveTo>
                  <a:lnTo>
                    <a:pt x="240" y="66"/>
                  </a:lnTo>
                  <a:lnTo>
                    <a:pt x="241" y="11"/>
                  </a:lnTo>
                  <a:lnTo>
                    <a:pt x="14" y="0"/>
                  </a:lnTo>
                  <a:lnTo>
                    <a:pt x="12" y="20"/>
                  </a:lnTo>
                  <a:lnTo>
                    <a:pt x="6" y="23"/>
                  </a:lnTo>
                  <a:lnTo>
                    <a:pt x="2" y="25"/>
                  </a:lnTo>
                  <a:lnTo>
                    <a:pt x="0" y="26"/>
                  </a:lnTo>
                  <a:lnTo>
                    <a:pt x="2" y="31"/>
                  </a:lnTo>
                  <a:lnTo>
                    <a:pt x="5" y="32"/>
                  </a:lnTo>
                  <a:lnTo>
                    <a:pt x="12" y="35"/>
                  </a:lnTo>
                  <a:lnTo>
                    <a:pt x="11" y="5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6" name="Line 130"/>
            <p:cNvSpPr>
              <a:spLocks noChangeShapeType="1"/>
            </p:cNvSpPr>
            <p:nvPr/>
          </p:nvSpPr>
          <p:spPr bwMode="auto">
            <a:xfrm rot="199067">
              <a:off x="1223" y="1395"/>
              <a:ext cx="3" cy="38"/>
            </a:xfrm>
            <a:prstGeom prst="line">
              <a:avLst/>
            </a:prstGeom>
            <a:noFill/>
            <a:ln w="3175">
              <a:solidFill>
                <a:schemeClr val="tx1"/>
              </a:solidFill>
              <a:round/>
              <a:headEnd/>
              <a:tailEnd/>
            </a:ln>
          </p:spPr>
          <p:txBody>
            <a:bodyPr wrap="none" anchor="ctr"/>
            <a:lstStyle/>
            <a:p>
              <a:endParaRPr lang="en-US"/>
            </a:p>
          </p:txBody>
        </p:sp>
        <p:sp>
          <p:nvSpPr>
            <p:cNvPr id="191107" name="Line 131"/>
            <p:cNvSpPr>
              <a:spLocks noChangeShapeType="1"/>
            </p:cNvSpPr>
            <p:nvPr/>
          </p:nvSpPr>
          <p:spPr bwMode="auto">
            <a:xfrm rot="199067">
              <a:off x="1223" y="1395"/>
              <a:ext cx="3" cy="38"/>
            </a:xfrm>
            <a:prstGeom prst="line">
              <a:avLst/>
            </a:prstGeom>
            <a:noFill/>
            <a:ln w="3175">
              <a:solidFill>
                <a:schemeClr val="tx1"/>
              </a:solidFill>
              <a:round/>
              <a:headEnd/>
              <a:tailEnd/>
            </a:ln>
          </p:spPr>
          <p:txBody>
            <a:bodyPr wrap="none" anchor="ctr"/>
            <a:lstStyle/>
            <a:p>
              <a:endParaRPr lang="en-US"/>
            </a:p>
          </p:txBody>
        </p:sp>
        <p:sp>
          <p:nvSpPr>
            <p:cNvPr id="191108" name="Freeform 132"/>
            <p:cNvSpPr>
              <a:spLocks/>
            </p:cNvSpPr>
            <p:nvPr/>
          </p:nvSpPr>
          <p:spPr bwMode="auto">
            <a:xfrm rot="199067" flipH="1">
              <a:off x="1090" y="1433"/>
              <a:ext cx="143" cy="24"/>
            </a:xfrm>
            <a:custGeom>
              <a:avLst/>
              <a:gdLst>
                <a:gd name="T0" fmla="*/ 141 w 213"/>
                <a:gd name="T1" fmla="*/ 5 h 33"/>
                <a:gd name="T2" fmla="*/ 29 w 213"/>
                <a:gd name="T3" fmla="*/ 0 h 33"/>
                <a:gd name="T4" fmla="*/ 19 w 213"/>
                <a:gd name="T5" fmla="*/ 2 h 33"/>
                <a:gd name="T6" fmla="*/ 12 w 213"/>
                <a:gd name="T7" fmla="*/ 2 h 33"/>
                <a:gd name="T8" fmla="*/ 11 w 213"/>
                <a:gd name="T9" fmla="*/ 2 h 33"/>
                <a:gd name="T10" fmla="*/ 6 w 213"/>
                <a:gd name="T11" fmla="*/ 3 h 33"/>
                <a:gd name="T12" fmla="*/ 2 w 213"/>
                <a:gd name="T13" fmla="*/ 5 h 33"/>
                <a:gd name="T14" fmla="*/ 0 w 213"/>
                <a:gd name="T15" fmla="*/ 8 h 33"/>
                <a:gd name="T16" fmla="*/ 0 w 213"/>
                <a:gd name="T17" fmla="*/ 11 h 33"/>
                <a:gd name="T18" fmla="*/ 2 w 213"/>
                <a:gd name="T19" fmla="*/ 11 h 33"/>
                <a:gd name="T20" fmla="*/ 5 w 213"/>
                <a:gd name="T21" fmla="*/ 14 h 33"/>
                <a:gd name="T22" fmla="*/ 11 w 213"/>
                <a:gd name="T23" fmla="*/ 16 h 33"/>
                <a:gd name="T24" fmla="*/ 12 w 213"/>
                <a:gd name="T25" fmla="*/ 16 h 33"/>
                <a:gd name="T26" fmla="*/ 17 w 213"/>
                <a:gd name="T27" fmla="*/ 17 h 33"/>
                <a:gd name="T28" fmla="*/ 27 w 213"/>
                <a:gd name="T29" fmla="*/ 20 h 33"/>
                <a:gd name="T30" fmla="*/ 141 w 213"/>
                <a:gd name="T31" fmla="*/ 23 h 33"/>
                <a:gd name="T32" fmla="*/ 153 w 213"/>
                <a:gd name="T33" fmla="*/ 30 h 33"/>
                <a:gd name="T34" fmla="*/ 212 w 213"/>
                <a:gd name="T35" fmla="*/ 33 h 33"/>
                <a:gd name="T36" fmla="*/ 213 w 213"/>
                <a:gd name="T37" fmla="*/ 3 h 33"/>
                <a:gd name="T38" fmla="*/ 155 w 213"/>
                <a:gd name="T39" fmla="*/ 2 h 33"/>
                <a:gd name="T40" fmla="*/ 141 w 213"/>
                <a:gd name="T41" fmla="*/ 5 h 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13"/>
                <a:gd name="T64" fmla="*/ 0 h 33"/>
                <a:gd name="T65" fmla="*/ 213 w 213"/>
                <a:gd name="T66" fmla="*/ 33 h 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13" h="33">
                  <a:moveTo>
                    <a:pt x="141" y="5"/>
                  </a:moveTo>
                  <a:lnTo>
                    <a:pt x="29" y="0"/>
                  </a:lnTo>
                  <a:lnTo>
                    <a:pt x="19" y="2"/>
                  </a:lnTo>
                  <a:lnTo>
                    <a:pt x="12" y="2"/>
                  </a:lnTo>
                  <a:lnTo>
                    <a:pt x="11" y="2"/>
                  </a:lnTo>
                  <a:lnTo>
                    <a:pt x="6" y="3"/>
                  </a:lnTo>
                  <a:lnTo>
                    <a:pt x="2" y="5"/>
                  </a:lnTo>
                  <a:lnTo>
                    <a:pt x="0" y="8"/>
                  </a:lnTo>
                  <a:lnTo>
                    <a:pt x="0" y="11"/>
                  </a:lnTo>
                  <a:lnTo>
                    <a:pt x="2" y="11"/>
                  </a:lnTo>
                  <a:lnTo>
                    <a:pt x="5" y="14"/>
                  </a:lnTo>
                  <a:lnTo>
                    <a:pt x="11" y="16"/>
                  </a:lnTo>
                  <a:lnTo>
                    <a:pt x="12" y="16"/>
                  </a:lnTo>
                  <a:lnTo>
                    <a:pt x="17" y="17"/>
                  </a:lnTo>
                  <a:lnTo>
                    <a:pt x="27" y="20"/>
                  </a:lnTo>
                  <a:lnTo>
                    <a:pt x="141" y="23"/>
                  </a:lnTo>
                  <a:lnTo>
                    <a:pt x="153" y="30"/>
                  </a:lnTo>
                  <a:lnTo>
                    <a:pt x="212" y="33"/>
                  </a:lnTo>
                  <a:lnTo>
                    <a:pt x="213" y="3"/>
                  </a:lnTo>
                  <a:lnTo>
                    <a:pt x="155" y="2"/>
                  </a:lnTo>
                  <a:lnTo>
                    <a:pt x="141" y="5"/>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09" name="Freeform 133"/>
            <p:cNvSpPr>
              <a:spLocks/>
            </p:cNvSpPr>
            <p:nvPr/>
          </p:nvSpPr>
          <p:spPr bwMode="auto">
            <a:xfrm rot="199067" flipH="1">
              <a:off x="901" y="1271"/>
              <a:ext cx="201" cy="64"/>
            </a:xfrm>
            <a:custGeom>
              <a:avLst/>
              <a:gdLst>
                <a:gd name="T0" fmla="*/ 293 w 295"/>
                <a:gd name="T1" fmla="*/ 59 h 94"/>
                <a:gd name="T2" fmla="*/ 288 w 295"/>
                <a:gd name="T3" fmla="*/ 94 h 94"/>
                <a:gd name="T4" fmla="*/ 270 w 295"/>
                <a:gd name="T5" fmla="*/ 94 h 94"/>
                <a:gd name="T6" fmla="*/ 248 w 295"/>
                <a:gd name="T7" fmla="*/ 91 h 94"/>
                <a:gd name="T8" fmla="*/ 200 w 295"/>
                <a:gd name="T9" fmla="*/ 91 h 94"/>
                <a:gd name="T10" fmla="*/ 144 w 295"/>
                <a:gd name="T11" fmla="*/ 88 h 94"/>
                <a:gd name="T12" fmla="*/ 80 w 295"/>
                <a:gd name="T13" fmla="*/ 83 h 94"/>
                <a:gd name="T14" fmla="*/ 44 w 295"/>
                <a:gd name="T15" fmla="*/ 79 h 94"/>
                <a:gd name="T16" fmla="*/ 25 w 295"/>
                <a:gd name="T17" fmla="*/ 77 h 94"/>
                <a:gd name="T18" fmla="*/ 9 w 295"/>
                <a:gd name="T19" fmla="*/ 76 h 94"/>
                <a:gd name="T20" fmla="*/ 1 w 295"/>
                <a:gd name="T21" fmla="*/ 72 h 94"/>
                <a:gd name="T22" fmla="*/ 0 w 295"/>
                <a:gd name="T23" fmla="*/ 66 h 94"/>
                <a:gd name="T24" fmla="*/ 0 w 295"/>
                <a:gd name="T25" fmla="*/ 54 h 94"/>
                <a:gd name="T26" fmla="*/ 0 w 295"/>
                <a:gd name="T27" fmla="*/ 35 h 94"/>
                <a:gd name="T28" fmla="*/ 1 w 295"/>
                <a:gd name="T29" fmla="*/ 19 h 94"/>
                <a:gd name="T30" fmla="*/ 3 w 295"/>
                <a:gd name="T31" fmla="*/ 10 h 94"/>
                <a:gd name="T32" fmla="*/ 8 w 295"/>
                <a:gd name="T33" fmla="*/ 3 h 94"/>
                <a:gd name="T34" fmla="*/ 16 w 295"/>
                <a:gd name="T35" fmla="*/ 0 h 94"/>
                <a:gd name="T36" fmla="*/ 31 w 295"/>
                <a:gd name="T37" fmla="*/ 0 h 94"/>
                <a:gd name="T38" fmla="*/ 52 w 295"/>
                <a:gd name="T39" fmla="*/ 0 h 94"/>
                <a:gd name="T40" fmla="*/ 87 w 295"/>
                <a:gd name="T41" fmla="*/ 1 h 94"/>
                <a:gd name="T42" fmla="*/ 150 w 295"/>
                <a:gd name="T43" fmla="*/ 5 h 94"/>
                <a:gd name="T44" fmla="*/ 210 w 295"/>
                <a:gd name="T45" fmla="*/ 13 h 94"/>
                <a:gd name="T46" fmla="*/ 257 w 295"/>
                <a:gd name="T47" fmla="*/ 19 h 94"/>
                <a:gd name="T48" fmla="*/ 276 w 295"/>
                <a:gd name="T49" fmla="*/ 21 h 94"/>
                <a:gd name="T50" fmla="*/ 281 w 295"/>
                <a:gd name="T51" fmla="*/ 23 h 94"/>
                <a:gd name="T52" fmla="*/ 288 w 295"/>
                <a:gd name="T53" fmla="*/ 25 h 94"/>
                <a:gd name="T54" fmla="*/ 291 w 295"/>
                <a:gd name="T55" fmla="*/ 25 h 94"/>
                <a:gd name="T56" fmla="*/ 295 w 295"/>
                <a:gd name="T57" fmla="*/ 25 h 94"/>
                <a:gd name="T58" fmla="*/ 293 w 295"/>
                <a:gd name="T59" fmla="*/ 59 h 9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5"/>
                <a:gd name="T91" fmla="*/ 0 h 94"/>
                <a:gd name="T92" fmla="*/ 295 w 295"/>
                <a:gd name="T93" fmla="*/ 94 h 9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5" h="94">
                  <a:moveTo>
                    <a:pt x="293" y="59"/>
                  </a:moveTo>
                  <a:lnTo>
                    <a:pt x="288" y="94"/>
                  </a:lnTo>
                  <a:lnTo>
                    <a:pt x="270" y="94"/>
                  </a:lnTo>
                  <a:lnTo>
                    <a:pt x="248" y="91"/>
                  </a:lnTo>
                  <a:lnTo>
                    <a:pt x="200" y="91"/>
                  </a:lnTo>
                  <a:lnTo>
                    <a:pt x="144" y="88"/>
                  </a:lnTo>
                  <a:lnTo>
                    <a:pt x="80" y="83"/>
                  </a:lnTo>
                  <a:lnTo>
                    <a:pt x="44" y="79"/>
                  </a:lnTo>
                  <a:lnTo>
                    <a:pt x="25" y="77"/>
                  </a:lnTo>
                  <a:lnTo>
                    <a:pt x="9" y="76"/>
                  </a:lnTo>
                  <a:lnTo>
                    <a:pt x="1" y="72"/>
                  </a:lnTo>
                  <a:lnTo>
                    <a:pt x="0" y="66"/>
                  </a:lnTo>
                  <a:lnTo>
                    <a:pt x="0" y="54"/>
                  </a:lnTo>
                  <a:lnTo>
                    <a:pt x="0" y="35"/>
                  </a:lnTo>
                  <a:lnTo>
                    <a:pt x="1" y="19"/>
                  </a:lnTo>
                  <a:lnTo>
                    <a:pt x="3" y="10"/>
                  </a:lnTo>
                  <a:lnTo>
                    <a:pt x="8" y="3"/>
                  </a:lnTo>
                  <a:lnTo>
                    <a:pt x="16" y="0"/>
                  </a:lnTo>
                  <a:lnTo>
                    <a:pt x="31" y="0"/>
                  </a:lnTo>
                  <a:lnTo>
                    <a:pt x="52" y="0"/>
                  </a:lnTo>
                  <a:lnTo>
                    <a:pt x="87" y="1"/>
                  </a:lnTo>
                  <a:lnTo>
                    <a:pt x="150" y="5"/>
                  </a:lnTo>
                  <a:lnTo>
                    <a:pt x="210" y="13"/>
                  </a:lnTo>
                  <a:lnTo>
                    <a:pt x="257" y="19"/>
                  </a:lnTo>
                  <a:lnTo>
                    <a:pt x="276" y="21"/>
                  </a:lnTo>
                  <a:lnTo>
                    <a:pt x="281" y="23"/>
                  </a:lnTo>
                  <a:lnTo>
                    <a:pt x="288" y="25"/>
                  </a:lnTo>
                  <a:lnTo>
                    <a:pt x="291" y="25"/>
                  </a:lnTo>
                  <a:lnTo>
                    <a:pt x="295" y="25"/>
                  </a:lnTo>
                  <a:lnTo>
                    <a:pt x="293" y="5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0" name="Line 134"/>
            <p:cNvSpPr>
              <a:spLocks noChangeShapeType="1"/>
            </p:cNvSpPr>
            <p:nvPr/>
          </p:nvSpPr>
          <p:spPr bwMode="auto">
            <a:xfrm rot="199067">
              <a:off x="1093" y="1276"/>
              <a:ext cx="4" cy="49"/>
            </a:xfrm>
            <a:prstGeom prst="line">
              <a:avLst/>
            </a:prstGeom>
            <a:noFill/>
            <a:ln w="3175">
              <a:solidFill>
                <a:schemeClr val="tx1"/>
              </a:solidFill>
              <a:round/>
              <a:headEnd/>
              <a:tailEnd/>
            </a:ln>
          </p:spPr>
          <p:txBody>
            <a:bodyPr wrap="none" anchor="ctr"/>
            <a:lstStyle/>
            <a:p>
              <a:endParaRPr lang="en-US"/>
            </a:p>
          </p:txBody>
        </p:sp>
        <p:sp>
          <p:nvSpPr>
            <p:cNvPr id="191111" name="Line 135"/>
            <p:cNvSpPr>
              <a:spLocks noChangeShapeType="1"/>
            </p:cNvSpPr>
            <p:nvPr/>
          </p:nvSpPr>
          <p:spPr bwMode="auto">
            <a:xfrm rot="199067">
              <a:off x="1093" y="1276"/>
              <a:ext cx="4" cy="49"/>
            </a:xfrm>
            <a:prstGeom prst="line">
              <a:avLst/>
            </a:prstGeom>
            <a:noFill/>
            <a:ln w="3175">
              <a:solidFill>
                <a:schemeClr val="tx1"/>
              </a:solidFill>
              <a:round/>
              <a:headEnd/>
              <a:tailEnd/>
            </a:ln>
          </p:spPr>
          <p:txBody>
            <a:bodyPr wrap="none" anchor="ctr"/>
            <a:lstStyle/>
            <a:p>
              <a:endParaRPr lang="en-US"/>
            </a:p>
          </p:txBody>
        </p:sp>
        <p:sp>
          <p:nvSpPr>
            <p:cNvPr id="191112" name="Line 136"/>
            <p:cNvSpPr>
              <a:spLocks noChangeShapeType="1"/>
            </p:cNvSpPr>
            <p:nvPr/>
          </p:nvSpPr>
          <p:spPr bwMode="auto">
            <a:xfrm rot="199067">
              <a:off x="906" y="1279"/>
              <a:ext cx="4" cy="50"/>
            </a:xfrm>
            <a:prstGeom prst="line">
              <a:avLst/>
            </a:prstGeom>
            <a:noFill/>
            <a:ln w="3175">
              <a:solidFill>
                <a:schemeClr val="tx1"/>
              </a:solidFill>
              <a:round/>
              <a:headEnd/>
              <a:tailEnd/>
            </a:ln>
          </p:spPr>
          <p:txBody>
            <a:bodyPr wrap="none" anchor="ctr"/>
            <a:lstStyle/>
            <a:p>
              <a:endParaRPr lang="en-US"/>
            </a:p>
          </p:txBody>
        </p:sp>
        <p:sp>
          <p:nvSpPr>
            <p:cNvPr id="191113" name="Line 137"/>
            <p:cNvSpPr>
              <a:spLocks noChangeShapeType="1"/>
            </p:cNvSpPr>
            <p:nvPr/>
          </p:nvSpPr>
          <p:spPr bwMode="auto">
            <a:xfrm rot="199067">
              <a:off x="906" y="1279"/>
              <a:ext cx="4" cy="50"/>
            </a:xfrm>
            <a:prstGeom prst="line">
              <a:avLst/>
            </a:prstGeom>
            <a:noFill/>
            <a:ln w="3175">
              <a:solidFill>
                <a:schemeClr val="tx1"/>
              </a:solidFill>
              <a:round/>
              <a:headEnd/>
              <a:tailEnd/>
            </a:ln>
          </p:spPr>
          <p:txBody>
            <a:bodyPr wrap="none" anchor="ctr"/>
            <a:lstStyle/>
            <a:p>
              <a:endParaRPr lang="en-US"/>
            </a:p>
          </p:txBody>
        </p:sp>
        <p:sp>
          <p:nvSpPr>
            <p:cNvPr id="191114" name="Freeform 138"/>
            <p:cNvSpPr>
              <a:spLocks/>
            </p:cNvSpPr>
            <p:nvPr/>
          </p:nvSpPr>
          <p:spPr bwMode="auto">
            <a:xfrm rot="199067" flipH="1">
              <a:off x="448" y="1342"/>
              <a:ext cx="4" cy="13"/>
            </a:xfrm>
            <a:custGeom>
              <a:avLst/>
              <a:gdLst>
                <a:gd name="T0" fmla="*/ 0 w 8"/>
                <a:gd name="T1" fmla="*/ 18 h 18"/>
                <a:gd name="T2" fmla="*/ 6 w 8"/>
                <a:gd name="T3" fmla="*/ 18 h 18"/>
                <a:gd name="T4" fmla="*/ 8 w 8"/>
                <a:gd name="T5" fmla="*/ 4 h 18"/>
                <a:gd name="T6" fmla="*/ 3 w 8"/>
                <a:gd name="T7" fmla="*/ 0 h 18"/>
                <a:gd name="T8" fmla="*/ 0 w 8"/>
                <a:gd name="T9" fmla="*/ 18 h 18"/>
                <a:gd name="T10" fmla="*/ 0 60000 65536"/>
                <a:gd name="T11" fmla="*/ 0 60000 65536"/>
                <a:gd name="T12" fmla="*/ 0 60000 65536"/>
                <a:gd name="T13" fmla="*/ 0 60000 65536"/>
                <a:gd name="T14" fmla="*/ 0 60000 65536"/>
                <a:gd name="T15" fmla="*/ 0 w 8"/>
                <a:gd name="T16" fmla="*/ 0 h 18"/>
                <a:gd name="T17" fmla="*/ 8 w 8"/>
                <a:gd name="T18" fmla="*/ 18 h 18"/>
              </a:gdLst>
              <a:ahLst/>
              <a:cxnLst>
                <a:cxn ang="T10">
                  <a:pos x="T0" y="T1"/>
                </a:cxn>
                <a:cxn ang="T11">
                  <a:pos x="T2" y="T3"/>
                </a:cxn>
                <a:cxn ang="T12">
                  <a:pos x="T4" y="T5"/>
                </a:cxn>
                <a:cxn ang="T13">
                  <a:pos x="T6" y="T7"/>
                </a:cxn>
                <a:cxn ang="T14">
                  <a:pos x="T8" y="T9"/>
                </a:cxn>
              </a:cxnLst>
              <a:rect l="T15" t="T16" r="T17" b="T18"/>
              <a:pathLst>
                <a:path w="8" h="18">
                  <a:moveTo>
                    <a:pt x="0" y="18"/>
                  </a:moveTo>
                  <a:lnTo>
                    <a:pt x="6" y="18"/>
                  </a:lnTo>
                  <a:lnTo>
                    <a:pt x="8" y="4"/>
                  </a:lnTo>
                  <a:lnTo>
                    <a:pt x="3" y="0"/>
                  </a:lnTo>
                  <a:lnTo>
                    <a:pt x="0" y="18"/>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5" name="Freeform 139"/>
            <p:cNvSpPr>
              <a:spLocks/>
            </p:cNvSpPr>
            <p:nvPr/>
          </p:nvSpPr>
          <p:spPr bwMode="auto">
            <a:xfrm rot="199067" flipH="1">
              <a:off x="448" y="1342"/>
              <a:ext cx="4" cy="13"/>
            </a:xfrm>
            <a:custGeom>
              <a:avLst/>
              <a:gdLst>
                <a:gd name="T0" fmla="*/ 0 w 8"/>
                <a:gd name="T1" fmla="*/ 18 h 18"/>
                <a:gd name="T2" fmla="*/ 6 w 8"/>
                <a:gd name="T3" fmla="*/ 18 h 18"/>
                <a:gd name="T4" fmla="*/ 8 w 8"/>
                <a:gd name="T5" fmla="*/ 4 h 18"/>
                <a:gd name="T6" fmla="*/ 3 w 8"/>
                <a:gd name="T7" fmla="*/ 0 h 18"/>
                <a:gd name="T8" fmla="*/ 0 w 8"/>
                <a:gd name="T9" fmla="*/ 18 h 18"/>
                <a:gd name="T10" fmla="*/ 0 60000 65536"/>
                <a:gd name="T11" fmla="*/ 0 60000 65536"/>
                <a:gd name="T12" fmla="*/ 0 60000 65536"/>
                <a:gd name="T13" fmla="*/ 0 60000 65536"/>
                <a:gd name="T14" fmla="*/ 0 60000 65536"/>
                <a:gd name="T15" fmla="*/ 0 w 8"/>
                <a:gd name="T16" fmla="*/ 0 h 18"/>
                <a:gd name="T17" fmla="*/ 8 w 8"/>
                <a:gd name="T18" fmla="*/ 18 h 18"/>
              </a:gdLst>
              <a:ahLst/>
              <a:cxnLst>
                <a:cxn ang="T10">
                  <a:pos x="T0" y="T1"/>
                </a:cxn>
                <a:cxn ang="T11">
                  <a:pos x="T2" y="T3"/>
                </a:cxn>
                <a:cxn ang="T12">
                  <a:pos x="T4" y="T5"/>
                </a:cxn>
                <a:cxn ang="T13">
                  <a:pos x="T6" y="T7"/>
                </a:cxn>
                <a:cxn ang="T14">
                  <a:pos x="T8" y="T9"/>
                </a:cxn>
              </a:cxnLst>
              <a:rect l="T15" t="T16" r="T17" b="T18"/>
              <a:pathLst>
                <a:path w="8" h="18">
                  <a:moveTo>
                    <a:pt x="0" y="18"/>
                  </a:moveTo>
                  <a:lnTo>
                    <a:pt x="6" y="18"/>
                  </a:lnTo>
                  <a:lnTo>
                    <a:pt x="8" y="4"/>
                  </a:lnTo>
                  <a:lnTo>
                    <a:pt x="3" y="0"/>
                  </a:lnTo>
                  <a:lnTo>
                    <a:pt x="0" y="18"/>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6" name="Freeform 140"/>
            <p:cNvSpPr>
              <a:spLocks/>
            </p:cNvSpPr>
            <p:nvPr/>
          </p:nvSpPr>
          <p:spPr bwMode="auto">
            <a:xfrm rot="199067" flipH="1">
              <a:off x="982" y="1352"/>
              <a:ext cx="46" cy="29"/>
            </a:xfrm>
            <a:custGeom>
              <a:avLst/>
              <a:gdLst>
                <a:gd name="T0" fmla="*/ 6 w 69"/>
                <a:gd name="T1" fmla="*/ 6 h 42"/>
                <a:gd name="T2" fmla="*/ 15 w 69"/>
                <a:gd name="T3" fmla="*/ 2 h 42"/>
                <a:gd name="T4" fmla="*/ 21 w 69"/>
                <a:gd name="T5" fmla="*/ 0 h 42"/>
                <a:gd name="T6" fmla="*/ 52 w 69"/>
                <a:gd name="T7" fmla="*/ 2 h 42"/>
                <a:gd name="T8" fmla="*/ 56 w 69"/>
                <a:gd name="T9" fmla="*/ 3 h 42"/>
                <a:gd name="T10" fmla="*/ 65 w 69"/>
                <a:gd name="T11" fmla="*/ 9 h 42"/>
                <a:gd name="T12" fmla="*/ 66 w 69"/>
                <a:gd name="T13" fmla="*/ 16 h 42"/>
                <a:gd name="T14" fmla="*/ 69 w 69"/>
                <a:gd name="T15" fmla="*/ 22 h 42"/>
                <a:gd name="T16" fmla="*/ 66 w 69"/>
                <a:gd name="T17" fmla="*/ 28 h 42"/>
                <a:gd name="T18" fmla="*/ 63 w 69"/>
                <a:gd name="T19" fmla="*/ 37 h 42"/>
                <a:gd name="T20" fmla="*/ 54 w 69"/>
                <a:gd name="T21" fmla="*/ 39 h 42"/>
                <a:gd name="T22" fmla="*/ 48 w 69"/>
                <a:gd name="T23" fmla="*/ 42 h 42"/>
                <a:gd name="T24" fmla="*/ 16 w 69"/>
                <a:gd name="T25" fmla="*/ 39 h 42"/>
                <a:gd name="T26" fmla="*/ 10 w 69"/>
                <a:gd name="T27" fmla="*/ 38 h 42"/>
                <a:gd name="T28" fmla="*/ 4 w 69"/>
                <a:gd name="T29" fmla="*/ 32 h 42"/>
                <a:gd name="T30" fmla="*/ 0 w 69"/>
                <a:gd name="T31" fmla="*/ 24 h 42"/>
                <a:gd name="T32" fmla="*/ 3 w 69"/>
                <a:gd name="T33" fmla="*/ 13 h 42"/>
                <a:gd name="T34" fmla="*/ 6 w 69"/>
                <a:gd name="T35" fmla="*/ 6 h 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9"/>
                <a:gd name="T55" fmla="*/ 0 h 42"/>
                <a:gd name="T56" fmla="*/ 69 w 69"/>
                <a:gd name="T57" fmla="*/ 42 h 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9" h="42">
                  <a:moveTo>
                    <a:pt x="6" y="6"/>
                  </a:moveTo>
                  <a:lnTo>
                    <a:pt x="15" y="2"/>
                  </a:lnTo>
                  <a:lnTo>
                    <a:pt x="21" y="0"/>
                  </a:lnTo>
                  <a:lnTo>
                    <a:pt x="52" y="2"/>
                  </a:lnTo>
                  <a:lnTo>
                    <a:pt x="56" y="3"/>
                  </a:lnTo>
                  <a:lnTo>
                    <a:pt x="65" y="9"/>
                  </a:lnTo>
                  <a:lnTo>
                    <a:pt x="66" y="16"/>
                  </a:lnTo>
                  <a:lnTo>
                    <a:pt x="69" y="22"/>
                  </a:lnTo>
                  <a:lnTo>
                    <a:pt x="66" y="28"/>
                  </a:lnTo>
                  <a:lnTo>
                    <a:pt x="63" y="37"/>
                  </a:lnTo>
                  <a:lnTo>
                    <a:pt x="54" y="39"/>
                  </a:lnTo>
                  <a:lnTo>
                    <a:pt x="48" y="42"/>
                  </a:lnTo>
                  <a:lnTo>
                    <a:pt x="16" y="39"/>
                  </a:lnTo>
                  <a:lnTo>
                    <a:pt x="10" y="38"/>
                  </a:lnTo>
                  <a:lnTo>
                    <a:pt x="4" y="32"/>
                  </a:lnTo>
                  <a:lnTo>
                    <a:pt x="0" y="24"/>
                  </a:lnTo>
                  <a:lnTo>
                    <a:pt x="3" y="13"/>
                  </a:lnTo>
                  <a:lnTo>
                    <a:pt x="6" y="6"/>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7" name="Freeform 141"/>
            <p:cNvSpPr>
              <a:spLocks/>
            </p:cNvSpPr>
            <p:nvPr/>
          </p:nvSpPr>
          <p:spPr bwMode="auto">
            <a:xfrm rot="199067" flipH="1">
              <a:off x="982" y="1352"/>
              <a:ext cx="46" cy="29"/>
            </a:xfrm>
            <a:custGeom>
              <a:avLst/>
              <a:gdLst>
                <a:gd name="T0" fmla="*/ 6 w 69"/>
                <a:gd name="T1" fmla="*/ 6 h 42"/>
                <a:gd name="T2" fmla="*/ 15 w 69"/>
                <a:gd name="T3" fmla="*/ 2 h 42"/>
                <a:gd name="T4" fmla="*/ 21 w 69"/>
                <a:gd name="T5" fmla="*/ 0 h 42"/>
                <a:gd name="T6" fmla="*/ 52 w 69"/>
                <a:gd name="T7" fmla="*/ 2 h 42"/>
                <a:gd name="T8" fmla="*/ 56 w 69"/>
                <a:gd name="T9" fmla="*/ 3 h 42"/>
                <a:gd name="T10" fmla="*/ 65 w 69"/>
                <a:gd name="T11" fmla="*/ 9 h 42"/>
                <a:gd name="T12" fmla="*/ 66 w 69"/>
                <a:gd name="T13" fmla="*/ 16 h 42"/>
                <a:gd name="T14" fmla="*/ 69 w 69"/>
                <a:gd name="T15" fmla="*/ 22 h 42"/>
                <a:gd name="T16" fmla="*/ 66 w 69"/>
                <a:gd name="T17" fmla="*/ 28 h 42"/>
                <a:gd name="T18" fmla="*/ 63 w 69"/>
                <a:gd name="T19" fmla="*/ 37 h 42"/>
                <a:gd name="T20" fmla="*/ 54 w 69"/>
                <a:gd name="T21" fmla="*/ 39 h 42"/>
                <a:gd name="T22" fmla="*/ 48 w 69"/>
                <a:gd name="T23" fmla="*/ 42 h 42"/>
                <a:gd name="T24" fmla="*/ 16 w 69"/>
                <a:gd name="T25" fmla="*/ 39 h 42"/>
                <a:gd name="T26" fmla="*/ 10 w 69"/>
                <a:gd name="T27" fmla="*/ 38 h 42"/>
                <a:gd name="T28" fmla="*/ 4 w 69"/>
                <a:gd name="T29" fmla="*/ 32 h 42"/>
                <a:gd name="T30" fmla="*/ 0 w 69"/>
                <a:gd name="T31" fmla="*/ 24 h 42"/>
                <a:gd name="T32" fmla="*/ 3 w 69"/>
                <a:gd name="T33" fmla="*/ 13 h 42"/>
                <a:gd name="T34" fmla="*/ 6 w 69"/>
                <a:gd name="T35" fmla="*/ 6 h 4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9"/>
                <a:gd name="T55" fmla="*/ 0 h 42"/>
                <a:gd name="T56" fmla="*/ 69 w 69"/>
                <a:gd name="T57" fmla="*/ 42 h 4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9" h="42">
                  <a:moveTo>
                    <a:pt x="6" y="6"/>
                  </a:moveTo>
                  <a:lnTo>
                    <a:pt x="15" y="2"/>
                  </a:lnTo>
                  <a:lnTo>
                    <a:pt x="21" y="0"/>
                  </a:lnTo>
                  <a:lnTo>
                    <a:pt x="52" y="2"/>
                  </a:lnTo>
                  <a:lnTo>
                    <a:pt x="56" y="3"/>
                  </a:lnTo>
                  <a:lnTo>
                    <a:pt x="65" y="9"/>
                  </a:lnTo>
                  <a:lnTo>
                    <a:pt x="66" y="16"/>
                  </a:lnTo>
                  <a:lnTo>
                    <a:pt x="69" y="22"/>
                  </a:lnTo>
                  <a:lnTo>
                    <a:pt x="66" y="28"/>
                  </a:lnTo>
                  <a:lnTo>
                    <a:pt x="63" y="37"/>
                  </a:lnTo>
                  <a:lnTo>
                    <a:pt x="54" y="39"/>
                  </a:lnTo>
                  <a:lnTo>
                    <a:pt x="48" y="42"/>
                  </a:lnTo>
                  <a:lnTo>
                    <a:pt x="16" y="39"/>
                  </a:lnTo>
                  <a:lnTo>
                    <a:pt x="10" y="38"/>
                  </a:lnTo>
                  <a:lnTo>
                    <a:pt x="4" y="32"/>
                  </a:lnTo>
                  <a:lnTo>
                    <a:pt x="0" y="24"/>
                  </a:lnTo>
                  <a:lnTo>
                    <a:pt x="3" y="13"/>
                  </a:lnTo>
                  <a:lnTo>
                    <a:pt x="6" y="6"/>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8" name="Freeform 142"/>
            <p:cNvSpPr>
              <a:spLocks/>
            </p:cNvSpPr>
            <p:nvPr/>
          </p:nvSpPr>
          <p:spPr bwMode="auto">
            <a:xfrm rot="199067" flipH="1">
              <a:off x="873" y="1358"/>
              <a:ext cx="72" cy="52"/>
            </a:xfrm>
            <a:custGeom>
              <a:avLst/>
              <a:gdLst>
                <a:gd name="T0" fmla="*/ 14 w 107"/>
                <a:gd name="T1" fmla="*/ 0 h 75"/>
                <a:gd name="T2" fmla="*/ 99 w 107"/>
                <a:gd name="T3" fmla="*/ 6 h 75"/>
                <a:gd name="T4" fmla="*/ 104 w 107"/>
                <a:gd name="T5" fmla="*/ 7 h 75"/>
                <a:gd name="T6" fmla="*/ 105 w 107"/>
                <a:gd name="T7" fmla="*/ 9 h 75"/>
                <a:gd name="T8" fmla="*/ 107 w 107"/>
                <a:gd name="T9" fmla="*/ 12 h 75"/>
                <a:gd name="T10" fmla="*/ 107 w 107"/>
                <a:gd name="T11" fmla="*/ 15 h 75"/>
                <a:gd name="T12" fmla="*/ 105 w 107"/>
                <a:gd name="T13" fmla="*/ 68 h 75"/>
                <a:gd name="T14" fmla="*/ 104 w 107"/>
                <a:gd name="T15" fmla="*/ 70 h 75"/>
                <a:gd name="T16" fmla="*/ 101 w 107"/>
                <a:gd name="T17" fmla="*/ 73 h 75"/>
                <a:gd name="T18" fmla="*/ 96 w 107"/>
                <a:gd name="T19" fmla="*/ 75 h 75"/>
                <a:gd name="T20" fmla="*/ 95 w 107"/>
                <a:gd name="T21" fmla="*/ 75 h 75"/>
                <a:gd name="T22" fmla="*/ 10 w 107"/>
                <a:gd name="T23" fmla="*/ 70 h 75"/>
                <a:gd name="T24" fmla="*/ 5 w 107"/>
                <a:gd name="T25" fmla="*/ 68 h 75"/>
                <a:gd name="T26" fmla="*/ 3 w 107"/>
                <a:gd name="T27" fmla="*/ 66 h 75"/>
                <a:gd name="T28" fmla="*/ 0 w 107"/>
                <a:gd name="T29" fmla="*/ 63 h 75"/>
                <a:gd name="T30" fmla="*/ 0 w 107"/>
                <a:gd name="T31" fmla="*/ 61 h 75"/>
                <a:gd name="T32" fmla="*/ 5 w 107"/>
                <a:gd name="T33" fmla="*/ 7 h 75"/>
                <a:gd name="T34" fmla="*/ 5 w 107"/>
                <a:gd name="T35" fmla="*/ 6 h 75"/>
                <a:gd name="T36" fmla="*/ 8 w 107"/>
                <a:gd name="T37" fmla="*/ 2 h 75"/>
                <a:gd name="T38" fmla="*/ 10 w 107"/>
                <a:gd name="T39" fmla="*/ 0 h 75"/>
                <a:gd name="T40" fmla="*/ 14 w 107"/>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7"/>
                <a:gd name="T64" fmla="*/ 0 h 75"/>
                <a:gd name="T65" fmla="*/ 107 w 107"/>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7" h="75">
                  <a:moveTo>
                    <a:pt x="14" y="0"/>
                  </a:moveTo>
                  <a:lnTo>
                    <a:pt x="99" y="6"/>
                  </a:lnTo>
                  <a:lnTo>
                    <a:pt x="104" y="7"/>
                  </a:lnTo>
                  <a:lnTo>
                    <a:pt x="105" y="9"/>
                  </a:lnTo>
                  <a:lnTo>
                    <a:pt x="107" y="12"/>
                  </a:lnTo>
                  <a:lnTo>
                    <a:pt x="107" y="15"/>
                  </a:lnTo>
                  <a:lnTo>
                    <a:pt x="105" y="68"/>
                  </a:lnTo>
                  <a:lnTo>
                    <a:pt x="104" y="70"/>
                  </a:lnTo>
                  <a:lnTo>
                    <a:pt x="101" y="73"/>
                  </a:lnTo>
                  <a:lnTo>
                    <a:pt x="96" y="75"/>
                  </a:lnTo>
                  <a:lnTo>
                    <a:pt x="95" y="75"/>
                  </a:lnTo>
                  <a:lnTo>
                    <a:pt x="10" y="70"/>
                  </a:lnTo>
                  <a:lnTo>
                    <a:pt x="5" y="68"/>
                  </a:lnTo>
                  <a:lnTo>
                    <a:pt x="3" y="66"/>
                  </a:lnTo>
                  <a:lnTo>
                    <a:pt x="0" y="63"/>
                  </a:lnTo>
                  <a:lnTo>
                    <a:pt x="0" y="61"/>
                  </a:lnTo>
                  <a:lnTo>
                    <a:pt x="5" y="7"/>
                  </a:lnTo>
                  <a:lnTo>
                    <a:pt x="5" y="6"/>
                  </a:lnTo>
                  <a:lnTo>
                    <a:pt x="8" y="2"/>
                  </a:lnTo>
                  <a:lnTo>
                    <a:pt x="10" y="0"/>
                  </a:lnTo>
                  <a:lnTo>
                    <a:pt x="14" y="0"/>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19" name="Freeform 143"/>
            <p:cNvSpPr>
              <a:spLocks/>
            </p:cNvSpPr>
            <p:nvPr/>
          </p:nvSpPr>
          <p:spPr bwMode="auto">
            <a:xfrm rot="199067" flipH="1">
              <a:off x="873" y="1358"/>
              <a:ext cx="72" cy="52"/>
            </a:xfrm>
            <a:custGeom>
              <a:avLst/>
              <a:gdLst>
                <a:gd name="T0" fmla="*/ 14 w 107"/>
                <a:gd name="T1" fmla="*/ 0 h 75"/>
                <a:gd name="T2" fmla="*/ 99 w 107"/>
                <a:gd name="T3" fmla="*/ 6 h 75"/>
                <a:gd name="T4" fmla="*/ 104 w 107"/>
                <a:gd name="T5" fmla="*/ 7 h 75"/>
                <a:gd name="T6" fmla="*/ 105 w 107"/>
                <a:gd name="T7" fmla="*/ 9 h 75"/>
                <a:gd name="T8" fmla="*/ 107 w 107"/>
                <a:gd name="T9" fmla="*/ 12 h 75"/>
                <a:gd name="T10" fmla="*/ 107 w 107"/>
                <a:gd name="T11" fmla="*/ 15 h 75"/>
                <a:gd name="T12" fmla="*/ 105 w 107"/>
                <a:gd name="T13" fmla="*/ 68 h 75"/>
                <a:gd name="T14" fmla="*/ 104 w 107"/>
                <a:gd name="T15" fmla="*/ 70 h 75"/>
                <a:gd name="T16" fmla="*/ 101 w 107"/>
                <a:gd name="T17" fmla="*/ 73 h 75"/>
                <a:gd name="T18" fmla="*/ 96 w 107"/>
                <a:gd name="T19" fmla="*/ 75 h 75"/>
                <a:gd name="T20" fmla="*/ 95 w 107"/>
                <a:gd name="T21" fmla="*/ 75 h 75"/>
                <a:gd name="T22" fmla="*/ 10 w 107"/>
                <a:gd name="T23" fmla="*/ 70 h 75"/>
                <a:gd name="T24" fmla="*/ 5 w 107"/>
                <a:gd name="T25" fmla="*/ 68 h 75"/>
                <a:gd name="T26" fmla="*/ 3 w 107"/>
                <a:gd name="T27" fmla="*/ 66 h 75"/>
                <a:gd name="T28" fmla="*/ 0 w 107"/>
                <a:gd name="T29" fmla="*/ 63 h 75"/>
                <a:gd name="T30" fmla="*/ 0 w 107"/>
                <a:gd name="T31" fmla="*/ 61 h 75"/>
                <a:gd name="T32" fmla="*/ 5 w 107"/>
                <a:gd name="T33" fmla="*/ 7 h 75"/>
                <a:gd name="T34" fmla="*/ 5 w 107"/>
                <a:gd name="T35" fmla="*/ 6 h 75"/>
                <a:gd name="T36" fmla="*/ 8 w 107"/>
                <a:gd name="T37" fmla="*/ 2 h 75"/>
                <a:gd name="T38" fmla="*/ 10 w 107"/>
                <a:gd name="T39" fmla="*/ 0 h 75"/>
                <a:gd name="T40" fmla="*/ 14 w 107"/>
                <a:gd name="T41" fmla="*/ 0 h 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7"/>
                <a:gd name="T64" fmla="*/ 0 h 75"/>
                <a:gd name="T65" fmla="*/ 107 w 107"/>
                <a:gd name="T66" fmla="*/ 75 h 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7" h="75">
                  <a:moveTo>
                    <a:pt x="14" y="0"/>
                  </a:moveTo>
                  <a:lnTo>
                    <a:pt x="99" y="6"/>
                  </a:lnTo>
                  <a:lnTo>
                    <a:pt x="104" y="7"/>
                  </a:lnTo>
                  <a:lnTo>
                    <a:pt x="105" y="9"/>
                  </a:lnTo>
                  <a:lnTo>
                    <a:pt x="107" y="12"/>
                  </a:lnTo>
                  <a:lnTo>
                    <a:pt x="107" y="15"/>
                  </a:lnTo>
                  <a:lnTo>
                    <a:pt x="105" y="68"/>
                  </a:lnTo>
                  <a:lnTo>
                    <a:pt x="104" y="70"/>
                  </a:lnTo>
                  <a:lnTo>
                    <a:pt x="101" y="73"/>
                  </a:lnTo>
                  <a:lnTo>
                    <a:pt x="96" y="75"/>
                  </a:lnTo>
                  <a:lnTo>
                    <a:pt x="95" y="75"/>
                  </a:lnTo>
                  <a:lnTo>
                    <a:pt x="10" y="70"/>
                  </a:lnTo>
                  <a:lnTo>
                    <a:pt x="5" y="68"/>
                  </a:lnTo>
                  <a:lnTo>
                    <a:pt x="3" y="66"/>
                  </a:lnTo>
                  <a:lnTo>
                    <a:pt x="0" y="63"/>
                  </a:lnTo>
                  <a:lnTo>
                    <a:pt x="0" y="61"/>
                  </a:lnTo>
                  <a:lnTo>
                    <a:pt x="5" y="7"/>
                  </a:lnTo>
                  <a:lnTo>
                    <a:pt x="5" y="6"/>
                  </a:lnTo>
                  <a:lnTo>
                    <a:pt x="8" y="2"/>
                  </a:lnTo>
                  <a:lnTo>
                    <a:pt x="10" y="0"/>
                  </a:lnTo>
                  <a:lnTo>
                    <a:pt x="14" y="0"/>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0" name="Freeform 144"/>
            <p:cNvSpPr>
              <a:spLocks/>
            </p:cNvSpPr>
            <p:nvPr/>
          </p:nvSpPr>
          <p:spPr bwMode="auto">
            <a:xfrm rot="199067" flipH="1">
              <a:off x="1081" y="1250"/>
              <a:ext cx="91" cy="21"/>
            </a:xfrm>
            <a:custGeom>
              <a:avLst/>
              <a:gdLst>
                <a:gd name="T0" fmla="*/ 40 w 133"/>
                <a:gd name="T1" fmla="*/ 0 h 31"/>
                <a:gd name="T2" fmla="*/ 28 w 133"/>
                <a:gd name="T3" fmla="*/ 3 h 31"/>
                <a:gd name="T4" fmla="*/ 13 w 133"/>
                <a:gd name="T5" fmla="*/ 8 h 31"/>
                <a:gd name="T6" fmla="*/ 0 w 133"/>
                <a:gd name="T7" fmla="*/ 10 h 31"/>
                <a:gd name="T8" fmla="*/ 6 w 133"/>
                <a:gd name="T9" fmla="*/ 15 h 31"/>
                <a:gd name="T10" fmla="*/ 22 w 133"/>
                <a:gd name="T11" fmla="*/ 22 h 31"/>
                <a:gd name="T12" fmla="*/ 34 w 133"/>
                <a:gd name="T13" fmla="*/ 26 h 31"/>
                <a:gd name="T14" fmla="*/ 59 w 133"/>
                <a:gd name="T15" fmla="*/ 28 h 31"/>
                <a:gd name="T16" fmla="*/ 73 w 133"/>
                <a:gd name="T17" fmla="*/ 31 h 31"/>
                <a:gd name="T18" fmla="*/ 88 w 133"/>
                <a:gd name="T19" fmla="*/ 31 h 31"/>
                <a:gd name="T20" fmla="*/ 96 w 133"/>
                <a:gd name="T21" fmla="*/ 31 h 31"/>
                <a:gd name="T22" fmla="*/ 103 w 133"/>
                <a:gd name="T23" fmla="*/ 31 h 31"/>
                <a:gd name="T24" fmla="*/ 112 w 133"/>
                <a:gd name="T25" fmla="*/ 28 h 31"/>
                <a:gd name="T26" fmla="*/ 120 w 133"/>
                <a:gd name="T27" fmla="*/ 26 h 31"/>
                <a:gd name="T28" fmla="*/ 126 w 133"/>
                <a:gd name="T29" fmla="*/ 24 h 31"/>
                <a:gd name="T30" fmla="*/ 131 w 133"/>
                <a:gd name="T31" fmla="*/ 20 h 31"/>
                <a:gd name="T32" fmla="*/ 133 w 133"/>
                <a:gd name="T33" fmla="*/ 18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3"/>
                <a:gd name="T52" fmla="*/ 0 h 31"/>
                <a:gd name="T53" fmla="*/ 133 w 133"/>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3" h="31">
                  <a:moveTo>
                    <a:pt x="40" y="0"/>
                  </a:moveTo>
                  <a:lnTo>
                    <a:pt x="28" y="3"/>
                  </a:lnTo>
                  <a:lnTo>
                    <a:pt x="13" y="8"/>
                  </a:lnTo>
                  <a:lnTo>
                    <a:pt x="0" y="10"/>
                  </a:lnTo>
                  <a:lnTo>
                    <a:pt x="6" y="15"/>
                  </a:lnTo>
                  <a:lnTo>
                    <a:pt x="22" y="22"/>
                  </a:lnTo>
                  <a:lnTo>
                    <a:pt x="34" y="26"/>
                  </a:lnTo>
                  <a:lnTo>
                    <a:pt x="59" y="28"/>
                  </a:lnTo>
                  <a:lnTo>
                    <a:pt x="73" y="31"/>
                  </a:lnTo>
                  <a:lnTo>
                    <a:pt x="88" y="31"/>
                  </a:lnTo>
                  <a:lnTo>
                    <a:pt x="96" y="31"/>
                  </a:lnTo>
                  <a:lnTo>
                    <a:pt x="103" y="31"/>
                  </a:lnTo>
                  <a:lnTo>
                    <a:pt x="112" y="28"/>
                  </a:lnTo>
                  <a:lnTo>
                    <a:pt x="120" y="26"/>
                  </a:lnTo>
                  <a:lnTo>
                    <a:pt x="126" y="24"/>
                  </a:lnTo>
                  <a:lnTo>
                    <a:pt x="131" y="20"/>
                  </a:lnTo>
                  <a:lnTo>
                    <a:pt x="133" y="18"/>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1" name="Freeform 145"/>
            <p:cNvSpPr>
              <a:spLocks/>
            </p:cNvSpPr>
            <p:nvPr/>
          </p:nvSpPr>
          <p:spPr bwMode="auto">
            <a:xfrm rot="199067" flipH="1">
              <a:off x="1113" y="1228"/>
              <a:ext cx="48" cy="8"/>
            </a:xfrm>
            <a:custGeom>
              <a:avLst/>
              <a:gdLst>
                <a:gd name="T0" fmla="*/ 1 w 71"/>
                <a:gd name="T1" fmla="*/ 11 h 11"/>
                <a:gd name="T2" fmla="*/ 68 w 71"/>
                <a:gd name="T3" fmla="*/ 11 h 11"/>
                <a:gd name="T4" fmla="*/ 68 w 71"/>
                <a:gd name="T5" fmla="*/ 9 h 11"/>
                <a:gd name="T6" fmla="*/ 71 w 71"/>
                <a:gd name="T7" fmla="*/ 6 h 11"/>
                <a:gd name="T8" fmla="*/ 68 w 71"/>
                <a:gd name="T9" fmla="*/ 3 h 11"/>
                <a:gd name="T10" fmla="*/ 68 w 71"/>
                <a:gd name="T11" fmla="*/ 0 h 11"/>
                <a:gd name="T12" fmla="*/ 1 w 71"/>
                <a:gd name="T13" fmla="*/ 0 h 11"/>
                <a:gd name="T14" fmla="*/ 0 w 71"/>
                <a:gd name="T15" fmla="*/ 3 h 11"/>
                <a:gd name="T16" fmla="*/ 0 w 71"/>
                <a:gd name="T17" fmla="*/ 5 h 11"/>
                <a:gd name="T18" fmla="*/ 0 w 71"/>
                <a:gd name="T19" fmla="*/ 9 h 11"/>
                <a:gd name="T20" fmla="*/ 1 w 71"/>
                <a:gd name="T21" fmla="*/ 11 h 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
                <a:gd name="T34" fmla="*/ 0 h 11"/>
                <a:gd name="T35" fmla="*/ 71 w 71"/>
                <a:gd name="T36" fmla="*/ 11 h 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 h="11">
                  <a:moveTo>
                    <a:pt x="1" y="11"/>
                  </a:moveTo>
                  <a:lnTo>
                    <a:pt x="68" y="11"/>
                  </a:lnTo>
                  <a:lnTo>
                    <a:pt x="68" y="9"/>
                  </a:lnTo>
                  <a:lnTo>
                    <a:pt x="71" y="6"/>
                  </a:lnTo>
                  <a:lnTo>
                    <a:pt x="68" y="3"/>
                  </a:lnTo>
                  <a:lnTo>
                    <a:pt x="68" y="0"/>
                  </a:lnTo>
                  <a:lnTo>
                    <a:pt x="1" y="0"/>
                  </a:lnTo>
                  <a:lnTo>
                    <a:pt x="0" y="3"/>
                  </a:lnTo>
                  <a:lnTo>
                    <a:pt x="0" y="5"/>
                  </a:lnTo>
                  <a:lnTo>
                    <a:pt x="0" y="9"/>
                  </a:lnTo>
                  <a:lnTo>
                    <a:pt x="1" y="1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2" name="Freeform 146"/>
            <p:cNvSpPr>
              <a:spLocks/>
            </p:cNvSpPr>
            <p:nvPr/>
          </p:nvSpPr>
          <p:spPr bwMode="auto">
            <a:xfrm rot="199067" flipH="1">
              <a:off x="1100" y="1216"/>
              <a:ext cx="75" cy="9"/>
            </a:xfrm>
            <a:custGeom>
              <a:avLst/>
              <a:gdLst>
                <a:gd name="T0" fmla="*/ 3 w 113"/>
                <a:gd name="T1" fmla="*/ 11 h 12"/>
                <a:gd name="T2" fmla="*/ 21 w 113"/>
                <a:gd name="T3" fmla="*/ 11 h 12"/>
                <a:gd name="T4" fmla="*/ 44 w 113"/>
                <a:gd name="T5" fmla="*/ 12 h 12"/>
                <a:gd name="T6" fmla="*/ 56 w 113"/>
                <a:gd name="T7" fmla="*/ 12 h 12"/>
                <a:gd name="T8" fmla="*/ 69 w 113"/>
                <a:gd name="T9" fmla="*/ 12 h 12"/>
                <a:gd name="T10" fmla="*/ 92 w 113"/>
                <a:gd name="T11" fmla="*/ 11 h 12"/>
                <a:gd name="T12" fmla="*/ 110 w 113"/>
                <a:gd name="T13" fmla="*/ 11 h 12"/>
                <a:gd name="T14" fmla="*/ 111 w 113"/>
                <a:gd name="T15" fmla="*/ 8 h 12"/>
                <a:gd name="T16" fmla="*/ 113 w 113"/>
                <a:gd name="T17" fmla="*/ 5 h 12"/>
                <a:gd name="T18" fmla="*/ 111 w 113"/>
                <a:gd name="T19" fmla="*/ 3 h 12"/>
                <a:gd name="T20" fmla="*/ 110 w 113"/>
                <a:gd name="T21" fmla="*/ 1 h 12"/>
                <a:gd name="T22" fmla="*/ 92 w 113"/>
                <a:gd name="T23" fmla="*/ 0 h 12"/>
                <a:gd name="T24" fmla="*/ 71 w 113"/>
                <a:gd name="T25" fmla="*/ 0 h 12"/>
                <a:gd name="T26" fmla="*/ 58 w 113"/>
                <a:gd name="T27" fmla="*/ 0 h 12"/>
                <a:gd name="T28" fmla="*/ 45 w 113"/>
                <a:gd name="T29" fmla="*/ 0 h 12"/>
                <a:gd name="T30" fmla="*/ 22 w 113"/>
                <a:gd name="T31" fmla="*/ 0 h 12"/>
                <a:gd name="T32" fmla="*/ 5 w 113"/>
                <a:gd name="T33" fmla="*/ 1 h 12"/>
                <a:gd name="T34" fmla="*/ 0 w 113"/>
                <a:gd name="T35" fmla="*/ 3 h 12"/>
                <a:gd name="T36" fmla="*/ 0 w 113"/>
                <a:gd name="T37" fmla="*/ 5 h 12"/>
                <a:gd name="T38" fmla="*/ 0 w 113"/>
                <a:gd name="T39" fmla="*/ 8 h 12"/>
                <a:gd name="T40" fmla="*/ 3 w 113"/>
                <a:gd name="T41" fmla="*/ 11 h 1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
                <a:gd name="T64" fmla="*/ 0 h 12"/>
                <a:gd name="T65" fmla="*/ 113 w 113"/>
                <a:gd name="T66" fmla="*/ 12 h 1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 h="12">
                  <a:moveTo>
                    <a:pt x="3" y="11"/>
                  </a:moveTo>
                  <a:lnTo>
                    <a:pt x="21" y="11"/>
                  </a:lnTo>
                  <a:lnTo>
                    <a:pt x="44" y="12"/>
                  </a:lnTo>
                  <a:lnTo>
                    <a:pt x="56" y="12"/>
                  </a:lnTo>
                  <a:lnTo>
                    <a:pt x="69" y="12"/>
                  </a:lnTo>
                  <a:lnTo>
                    <a:pt x="92" y="11"/>
                  </a:lnTo>
                  <a:lnTo>
                    <a:pt x="110" y="11"/>
                  </a:lnTo>
                  <a:lnTo>
                    <a:pt x="111" y="8"/>
                  </a:lnTo>
                  <a:lnTo>
                    <a:pt x="113" y="5"/>
                  </a:lnTo>
                  <a:lnTo>
                    <a:pt x="111" y="3"/>
                  </a:lnTo>
                  <a:lnTo>
                    <a:pt x="110" y="1"/>
                  </a:lnTo>
                  <a:lnTo>
                    <a:pt x="92" y="0"/>
                  </a:lnTo>
                  <a:lnTo>
                    <a:pt x="71" y="0"/>
                  </a:lnTo>
                  <a:lnTo>
                    <a:pt x="58" y="0"/>
                  </a:lnTo>
                  <a:lnTo>
                    <a:pt x="45" y="0"/>
                  </a:lnTo>
                  <a:lnTo>
                    <a:pt x="22" y="0"/>
                  </a:lnTo>
                  <a:lnTo>
                    <a:pt x="5" y="1"/>
                  </a:lnTo>
                  <a:lnTo>
                    <a:pt x="0" y="3"/>
                  </a:lnTo>
                  <a:lnTo>
                    <a:pt x="0" y="5"/>
                  </a:lnTo>
                  <a:lnTo>
                    <a:pt x="0" y="8"/>
                  </a:lnTo>
                  <a:lnTo>
                    <a:pt x="3" y="11"/>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3" name="Rectangle 147"/>
            <p:cNvSpPr>
              <a:spLocks noChangeArrowheads="1"/>
            </p:cNvSpPr>
            <p:nvPr/>
          </p:nvSpPr>
          <p:spPr bwMode="auto">
            <a:xfrm rot="199067" flipH="1">
              <a:off x="625" y="1381"/>
              <a:ext cx="31" cy="31"/>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124" name="Freeform 148"/>
            <p:cNvSpPr>
              <a:spLocks/>
            </p:cNvSpPr>
            <p:nvPr/>
          </p:nvSpPr>
          <p:spPr bwMode="auto">
            <a:xfrm rot="199067" flipH="1">
              <a:off x="1115" y="1181"/>
              <a:ext cx="50" cy="30"/>
            </a:xfrm>
            <a:custGeom>
              <a:avLst/>
              <a:gdLst>
                <a:gd name="T0" fmla="*/ 0 w 73"/>
                <a:gd name="T1" fmla="*/ 27 h 41"/>
                <a:gd name="T2" fmla="*/ 9 w 73"/>
                <a:gd name="T3" fmla="*/ 27 h 41"/>
                <a:gd name="T4" fmla="*/ 19 w 73"/>
                <a:gd name="T5" fmla="*/ 22 h 41"/>
                <a:gd name="T6" fmla="*/ 28 w 73"/>
                <a:gd name="T7" fmla="*/ 27 h 41"/>
                <a:gd name="T8" fmla="*/ 30 w 73"/>
                <a:gd name="T9" fmla="*/ 40 h 41"/>
                <a:gd name="T10" fmla="*/ 38 w 73"/>
                <a:gd name="T11" fmla="*/ 41 h 41"/>
                <a:gd name="T12" fmla="*/ 44 w 73"/>
                <a:gd name="T13" fmla="*/ 41 h 41"/>
                <a:gd name="T14" fmla="*/ 48 w 73"/>
                <a:gd name="T15" fmla="*/ 27 h 41"/>
                <a:gd name="T16" fmla="*/ 55 w 73"/>
                <a:gd name="T17" fmla="*/ 22 h 41"/>
                <a:gd name="T18" fmla="*/ 63 w 73"/>
                <a:gd name="T19" fmla="*/ 27 h 41"/>
                <a:gd name="T20" fmla="*/ 73 w 73"/>
                <a:gd name="T21" fmla="*/ 27 h 41"/>
                <a:gd name="T22" fmla="*/ 73 w 73"/>
                <a:gd name="T23" fmla="*/ 19 h 41"/>
                <a:gd name="T24" fmla="*/ 73 w 73"/>
                <a:gd name="T25" fmla="*/ 15 h 41"/>
                <a:gd name="T26" fmla="*/ 73 w 73"/>
                <a:gd name="T27" fmla="*/ 9 h 41"/>
                <a:gd name="T28" fmla="*/ 73 w 73"/>
                <a:gd name="T29" fmla="*/ 0 h 41"/>
                <a:gd name="T30" fmla="*/ 63 w 73"/>
                <a:gd name="T31" fmla="*/ 0 h 41"/>
                <a:gd name="T32" fmla="*/ 55 w 73"/>
                <a:gd name="T33" fmla="*/ 6 h 41"/>
                <a:gd name="T34" fmla="*/ 48 w 73"/>
                <a:gd name="T35" fmla="*/ 0 h 41"/>
                <a:gd name="T36" fmla="*/ 38 w 73"/>
                <a:gd name="T37" fmla="*/ 0 h 41"/>
                <a:gd name="T38" fmla="*/ 28 w 73"/>
                <a:gd name="T39" fmla="*/ 0 h 41"/>
                <a:gd name="T40" fmla="*/ 19 w 73"/>
                <a:gd name="T41" fmla="*/ 6 h 41"/>
                <a:gd name="T42" fmla="*/ 9 w 73"/>
                <a:gd name="T43" fmla="*/ 0 h 41"/>
                <a:gd name="T44" fmla="*/ 0 w 73"/>
                <a:gd name="T45" fmla="*/ 0 h 41"/>
                <a:gd name="T46" fmla="*/ 1 w 73"/>
                <a:gd name="T47" fmla="*/ 9 h 41"/>
                <a:gd name="T48" fmla="*/ 1 w 73"/>
                <a:gd name="T49" fmla="*/ 15 h 41"/>
                <a:gd name="T50" fmla="*/ 1 w 73"/>
                <a:gd name="T51" fmla="*/ 19 h 41"/>
                <a:gd name="T52" fmla="*/ 0 w 73"/>
                <a:gd name="T53" fmla="*/ 27 h 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3"/>
                <a:gd name="T82" fmla="*/ 0 h 41"/>
                <a:gd name="T83" fmla="*/ 73 w 73"/>
                <a:gd name="T84" fmla="*/ 41 h 4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3" h="41">
                  <a:moveTo>
                    <a:pt x="0" y="27"/>
                  </a:moveTo>
                  <a:lnTo>
                    <a:pt x="9" y="27"/>
                  </a:lnTo>
                  <a:lnTo>
                    <a:pt x="19" y="22"/>
                  </a:lnTo>
                  <a:lnTo>
                    <a:pt x="28" y="27"/>
                  </a:lnTo>
                  <a:lnTo>
                    <a:pt x="30" y="40"/>
                  </a:lnTo>
                  <a:lnTo>
                    <a:pt x="38" y="41"/>
                  </a:lnTo>
                  <a:lnTo>
                    <a:pt x="44" y="41"/>
                  </a:lnTo>
                  <a:lnTo>
                    <a:pt x="48" y="27"/>
                  </a:lnTo>
                  <a:lnTo>
                    <a:pt x="55" y="22"/>
                  </a:lnTo>
                  <a:lnTo>
                    <a:pt x="63" y="27"/>
                  </a:lnTo>
                  <a:lnTo>
                    <a:pt x="73" y="27"/>
                  </a:lnTo>
                  <a:lnTo>
                    <a:pt x="73" y="19"/>
                  </a:lnTo>
                  <a:lnTo>
                    <a:pt x="73" y="15"/>
                  </a:lnTo>
                  <a:lnTo>
                    <a:pt x="73" y="9"/>
                  </a:lnTo>
                  <a:lnTo>
                    <a:pt x="73" y="0"/>
                  </a:lnTo>
                  <a:lnTo>
                    <a:pt x="63" y="0"/>
                  </a:lnTo>
                  <a:lnTo>
                    <a:pt x="55" y="6"/>
                  </a:lnTo>
                  <a:lnTo>
                    <a:pt x="48" y="0"/>
                  </a:lnTo>
                  <a:lnTo>
                    <a:pt x="38" y="0"/>
                  </a:lnTo>
                  <a:lnTo>
                    <a:pt x="28" y="0"/>
                  </a:lnTo>
                  <a:lnTo>
                    <a:pt x="19" y="6"/>
                  </a:lnTo>
                  <a:lnTo>
                    <a:pt x="9" y="0"/>
                  </a:lnTo>
                  <a:lnTo>
                    <a:pt x="0" y="0"/>
                  </a:lnTo>
                  <a:lnTo>
                    <a:pt x="1" y="9"/>
                  </a:lnTo>
                  <a:lnTo>
                    <a:pt x="1" y="15"/>
                  </a:lnTo>
                  <a:lnTo>
                    <a:pt x="1" y="19"/>
                  </a:lnTo>
                  <a:lnTo>
                    <a:pt x="0" y="2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5" name="Freeform 149"/>
            <p:cNvSpPr>
              <a:spLocks/>
            </p:cNvSpPr>
            <p:nvPr/>
          </p:nvSpPr>
          <p:spPr bwMode="auto">
            <a:xfrm rot="199067" flipH="1">
              <a:off x="1151" y="1180"/>
              <a:ext cx="61" cy="27"/>
            </a:xfrm>
            <a:custGeom>
              <a:avLst/>
              <a:gdLst>
                <a:gd name="T0" fmla="*/ 0 w 88"/>
                <a:gd name="T1" fmla="*/ 36 h 38"/>
                <a:gd name="T2" fmla="*/ 9 w 88"/>
                <a:gd name="T3" fmla="*/ 36 h 38"/>
                <a:gd name="T4" fmla="*/ 15 w 88"/>
                <a:gd name="T5" fmla="*/ 36 h 38"/>
                <a:gd name="T6" fmla="*/ 15 w 88"/>
                <a:gd name="T7" fmla="*/ 32 h 38"/>
                <a:gd name="T8" fmla="*/ 36 w 88"/>
                <a:gd name="T9" fmla="*/ 33 h 38"/>
                <a:gd name="T10" fmla="*/ 55 w 88"/>
                <a:gd name="T11" fmla="*/ 36 h 38"/>
                <a:gd name="T12" fmla="*/ 55 w 88"/>
                <a:gd name="T13" fmla="*/ 38 h 38"/>
                <a:gd name="T14" fmla="*/ 66 w 88"/>
                <a:gd name="T15" fmla="*/ 38 h 38"/>
                <a:gd name="T16" fmla="*/ 77 w 88"/>
                <a:gd name="T17" fmla="*/ 38 h 38"/>
                <a:gd name="T18" fmla="*/ 78 w 88"/>
                <a:gd name="T19" fmla="*/ 28 h 38"/>
                <a:gd name="T20" fmla="*/ 83 w 88"/>
                <a:gd name="T21" fmla="*/ 26 h 38"/>
                <a:gd name="T22" fmla="*/ 88 w 88"/>
                <a:gd name="T23" fmla="*/ 20 h 38"/>
                <a:gd name="T24" fmla="*/ 85 w 88"/>
                <a:gd name="T25" fmla="*/ 14 h 38"/>
                <a:gd name="T26" fmla="*/ 78 w 88"/>
                <a:gd name="T27" fmla="*/ 11 h 38"/>
                <a:gd name="T28" fmla="*/ 77 w 88"/>
                <a:gd name="T29" fmla="*/ 0 h 38"/>
                <a:gd name="T30" fmla="*/ 66 w 88"/>
                <a:gd name="T31" fmla="*/ 0 h 38"/>
                <a:gd name="T32" fmla="*/ 55 w 88"/>
                <a:gd name="T33" fmla="*/ 0 h 38"/>
                <a:gd name="T34" fmla="*/ 55 w 88"/>
                <a:gd name="T35" fmla="*/ 3 h 38"/>
                <a:gd name="T36" fmla="*/ 36 w 88"/>
                <a:gd name="T37" fmla="*/ 5 h 38"/>
                <a:gd name="T38" fmla="*/ 15 w 88"/>
                <a:gd name="T39" fmla="*/ 6 h 38"/>
                <a:gd name="T40" fmla="*/ 15 w 88"/>
                <a:gd name="T41" fmla="*/ 3 h 38"/>
                <a:gd name="T42" fmla="*/ 9 w 88"/>
                <a:gd name="T43" fmla="*/ 0 h 38"/>
                <a:gd name="T44" fmla="*/ 0 w 88"/>
                <a:gd name="T45" fmla="*/ 3 h 38"/>
                <a:gd name="T46" fmla="*/ 0 w 88"/>
                <a:gd name="T47" fmla="*/ 11 h 38"/>
                <a:gd name="T48" fmla="*/ 0 w 88"/>
                <a:gd name="T49" fmla="*/ 20 h 38"/>
                <a:gd name="T50" fmla="*/ 0 w 88"/>
                <a:gd name="T51" fmla="*/ 28 h 38"/>
                <a:gd name="T52" fmla="*/ 0 w 88"/>
                <a:gd name="T53" fmla="*/ 36 h 3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8"/>
                <a:gd name="T82" fmla="*/ 0 h 38"/>
                <a:gd name="T83" fmla="*/ 88 w 88"/>
                <a:gd name="T84" fmla="*/ 38 h 3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8" h="38">
                  <a:moveTo>
                    <a:pt x="0" y="36"/>
                  </a:moveTo>
                  <a:lnTo>
                    <a:pt x="9" y="36"/>
                  </a:lnTo>
                  <a:lnTo>
                    <a:pt x="15" y="36"/>
                  </a:lnTo>
                  <a:lnTo>
                    <a:pt x="15" y="32"/>
                  </a:lnTo>
                  <a:lnTo>
                    <a:pt x="36" y="33"/>
                  </a:lnTo>
                  <a:lnTo>
                    <a:pt x="55" y="36"/>
                  </a:lnTo>
                  <a:lnTo>
                    <a:pt x="55" y="38"/>
                  </a:lnTo>
                  <a:lnTo>
                    <a:pt x="66" y="38"/>
                  </a:lnTo>
                  <a:lnTo>
                    <a:pt x="77" y="38"/>
                  </a:lnTo>
                  <a:lnTo>
                    <a:pt x="78" y="28"/>
                  </a:lnTo>
                  <a:lnTo>
                    <a:pt x="83" y="26"/>
                  </a:lnTo>
                  <a:lnTo>
                    <a:pt x="88" y="20"/>
                  </a:lnTo>
                  <a:lnTo>
                    <a:pt x="85" y="14"/>
                  </a:lnTo>
                  <a:lnTo>
                    <a:pt x="78" y="11"/>
                  </a:lnTo>
                  <a:lnTo>
                    <a:pt x="77" y="0"/>
                  </a:lnTo>
                  <a:lnTo>
                    <a:pt x="66" y="0"/>
                  </a:lnTo>
                  <a:lnTo>
                    <a:pt x="55" y="0"/>
                  </a:lnTo>
                  <a:lnTo>
                    <a:pt x="55" y="3"/>
                  </a:lnTo>
                  <a:lnTo>
                    <a:pt x="36" y="5"/>
                  </a:lnTo>
                  <a:lnTo>
                    <a:pt x="15" y="6"/>
                  </a:lnTo>
                  <a:lnTo>
                    <a:pt x="15" y="3"/>
                  </a:lnTo>
                  <a:lnTo>
                    <a:pt x="9" y="0"/>
                  </a:lnTo>
                  <a:lnTo>
                    <a:pt x="0" y="3"/>
                  </a:lnTo>
                  <a:lnTo>
                    <a:pt x="0" y="11"/>
                  </a:lnTo>
                  <a:lnTo>
                    <a:pt x="0" y="20"/>
                  </a:lnTo>
                  <a:lnTo>
                    <a:pt x="0" y="28"/>
                  </a:lnTo>
                  <a:lnTo>
                    <a:pt x="0" y="3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6" name="Freeform 150"/>
            <p:cNvSpPr>
              <a:spLocks/>
            </p:cNvSpPr>
            <p:nvPr/>
          </p:nvSpPr>
          <p:spPr bwMode="auto">
            <a:xfrm rot="199067" flipH="1">
              <a:off x="1069" y="1175"/>
              <a:ext cx="58" cy="27"/>
            </a:xfrm>
            <a:custGeom>
              <a:avLst/>
              <a:gdLst>
                <a:gd name="T0" fmla="*/ 87 w 87"/>
                <a:gd name="T1" fmla="*/ 33 h 38"/>
                <a:gd name="T2" fmla="*/ 77 w 87"/>
                <a:gd name="T3" fmla="*/ 36 h 38"/>
                <a:gd name="T4" fmla="*/ 72 w 87"/>
                <a:gd name="T5" fmla="*/ 33 h 38"/>
                <a:gd name="T6" fmla="*/ 72 w 87"/>
                <a:gd name="T7" fmla="*/ 32 h 38"/>
                <a:gd name="T8" fmla="*/ 51 w 87"/>
                <a:gd name="T9" fmla="*/ 33 h 38"/>
                <a:gd name="T10" fmla="*/ 31 w 87"/>
                <a:gd name="T11" fmla="*/ 36 h 38"/>
                <a:gd name="T12" fmla="*/ 31 w 87"/>
                <a:gd name="T13" fmla="*/ 38 h 38"/>
                <a:gd name="T14" fmla="*/ 22 w 87"/>
                <a:gd name="T15" fmla="*/ 38 h 38"/>
                <a:gd name="T16" fmla="*/ 10 w 87"/>
                <a:gd name="T17" fmla="*/ 38 h 38"/>
                <a:gd name="T18" fmla="*/ 9 w 87"/>
                <a:gd name="T19" fmla="*/ 28 h 38"/>
                <a:gd name="T20" fmla="*/ 3 w 87"/>
                <a:gd name="T21" fmla="*/ 26 h 38"/>
                <a:gd name="T22" fmla="*/ 0 w 87"/>
                <a:gd name="T23" fmla="*/ 20 h 38"/>
                <a:gd name="T24" fmla="*/ 3 w 87"/>
                <a:gd name="T25" fmla="*/ 14 h 38"/>
                <a:gd name="T26" fmla="*/ 9 w 87"/>
                <a:gd name="T27" fmla="*/ 9 h 38"/>
                <a:gd name="T28" fmla="*/ 10 w 87"/>
                <a:gd name="T29" fmla="*/ 0 h 38"/>
                <a:gd name="T30" fmla="*/ 22 w 87"/>
                <a:gd name="T31" fmla="*/ 0 h 38"/>
                <a:gd name="T32" fmla="*/ 31 w 87"/>
                <a:gd name="T33" fmla="*/ 0 h 38"/>
                <a:gd name="T34" fmla="*/ 31 w 87"/>
                <a:gd name="T35" fmla="*/ 3 h 38"/>
                <a:gd name="T36" fmla="*/ 51 w 87"/>
                <a:gd name="T37" fmla="*/ 5 h 38"/>
                <a:gd name="T38" fmla="*/ 72 w 87"/>
                <a:gd name="T39" fmla="*/ 6 h 38"/>
                <a:gd name="T40" fmla="*/ 72 w 87"/>
                <a:gd name="T41" fmla="*/ 3 h 38"/>
                <a:gd name="T42" fmla="*/ 77 w 87"/>
                <a:gd name="T43" fmla="*/ 0 h 38"/>
                <a:gd name="T44" fmla="*/ 87 w 87"/>
                <a:gd name="T45" fmla="*/ 3 h 38"/>
                <a:gd name="T46" fmla="*/ 87 w 87"/>
                <a:gd name="T47" fmla="*/ 9 h 38"/>
                <a:gd name="T48" fmla="*/ 87 w 87"/>
                <a:gd name="T49" fmla="*/ 20 h 38"/>
                <a:gd name="T50" fmla="*/ 87 w 87"/>
                <a:gd name="T51" fmla="*/ 28 h 38"/>
                <a:gd name="T52" fmla="*/ 87 w 87"/>
                <a:gd name="T53" fmla="*/ 33 h 3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7"/>
                <a:gd name="T82" fmla="*/ 0 h 38"/>
                <a:gd name="T83" fmla="*/ 87 w 87"/>
                <a:gd name="T84" fmla="*/ 38 h 3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7" h="38">
                  <a:moveTo>
                    <a:pt x="87" y="33"/>
                  </a:moveTo>
                  <a:lnTo>
                    <a:pt x="77" y="36"/>
                  </a:lnTo>
                  <a:lnTo>
                    <a:pt x="72" y="33"/>
                  </a:lnTo>
                  <a:lnTo>
                    <a:pt x="72" y="32"/>
                  </a:lnTo>
                  <a:lnTo>
                    <a:pt x="51" y="33"/>
                  </a:lnTo>
                  <a:lnTo>
                    <a:pt x="31" y="36"/>
                  </a:lnTo>
                  <a:lnTo>
                    <a:pt x="31" y="38"/>
                  </a:lnTo>
                  <a:lnTo>
                    <a:pt x="22" y="38"/>
                  </a:lnTo>
                  <a:lnTo>
                    <a:pt x="10" y="38"/>
                  </a:lnTo>
                  <a:lnTo>
                    <a:pt x="9" y="28"/>
                  </a:lnTo>
                  <a:lnTo>
                    <a:pt x="3" y="26"/>
                  </a:lnTo>
                  <a:lnTo>
                    <a:pt x="0" y="20"/>
                  </a:lnTo>
                  <a:lnTo>
                    <a:pt x="3" y="14"/>
                  </a:lnTo>
                  <a:lnTo>
                    <a:pt x="9" y="9"/>
                  </a:lnTo>
                  <a:lnTo>
                    <a:pt x="10" y="0"/>
                  </a:lnTo>
                  <a:lnTo>
                    <a:pt x="22" y="0"/>
                  </a:lnTo>
                  <a:lnTo>
                    <a:pt x="31" y="0"/>
                  </a:lnTo>
                  <a:lnTo>
                    <a:pt x="31" y="3"/>
                  </a:lnTo>
                  <a:lnTo>
                    <a:pt x="51" y="5"/>
                  </a:lnTo>
                  <a:lnTo>
                    <a:pt x="72" y="6"/>
                  </a:lnTo>
                  <a:lnTo>
                    <a:pt x="72" y="3"/>
                  </a:lnTo>
                  <a:lnTo>
                    <a:pt x="77" y="0"/>
                  </a:lnTo>
                  <a:lnTo>
                    <a:pt x="87" y="3"/>
                  </a:lnTo>
                  <a:lnTo>
                    <a:pt x="87" y="9"/>
                  </a:lnTo>
                  <a:lnTo>
                    <a:pt x="87" y="20"/>
                  </a:lnTo>
                  <a:lnTo>
                    <a:pt x="87" y="28"/>
                  </a:lnTo>
                  <a:lnTo>
                    <a:pt x="87" y="33"/>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27" name="Rectangle 151"/>
            <p:cNvSpPr>
              <a:spLocks noChangeArrowheads="1"/>
            </p:cNvSpPr>
            <p:nvPr/>
          </p:nvSpPr>
          <p:spPr bwMode="auto">
            <a:xfrm rot="199067" flipH="1">
              <a:off x="1169" y="1189"/>
              <a:ext cx="26" cy="12"/>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128" name="Rectangle 152"/>
            <p:cNvSpPr>
              <a:spLocks noChangeArrowheads="1"/>
            </p:cNvSpPr>
            <p:nvPr/>
          </p:nvSpPr>
          <p:spPr bwMode="auto">
            <a:xfrm rot="199067" flipH="1">
              <a:off x="1083" y="1184"/>
              <a:ext cx="27" cy="12"/>
            </a:xfrm>
            <a:prstGeom prst="rect">
              <a:avLst/>
            </a:prstGeom>
            <a:gradFill rotWithShape="0">
              <a:gsLst>
                <a:gs pos="0">
                  <a:srgbClr val="808000"/>
                </a:gs>
                <a:gs pos="100000">
                  <a:srgbClr val="3B3B00"/>
                </a:gs>
              </a:gsLst>
              <a:lin ang="5400000" scaled="1"/>
            </a:gradFill>
            <a:ln w="3175">
              <a:solidFill>
                <a:schemeClr val="tx1"/>
              </a:solidFill>
              <a:miter lim="800000"/>
              <a:headEnd/>
              <a:tailEnd/>
            </a:ln>
          </p:spPr>
          <p:txBody>
            <a:bodyPr wrap="none" anchor="ctr"/>
            <a:lstStyle/>
            <a:p>
              <a:endParaRPr lang="en-US"/>
            </a:p>
          </p:txBody>
        </p:sp>
        <p:sp>
          <p:nvSpPr>
            <p:cNvPr id="191129" name="Freeform 153"/>
            <p:cNvSpPr>
              <a:spLocks/>
            </p:cNvSpPr>
            <p:nvPr/>
          </p:nvSpPr>
          <p:spPr bwMode="auto">
            <a:xfrm rot="199067" flipH="1">
              <a:off x="670" y="1166"/>
              <a:ext cx="404" cy="19"/>
            </a:xfrm>
            <a:custGeom>
              <a:avLst/>
              <a:gdLst>
                <a:gd name="T0" fmla="*/ 0 w 598"/>
                <a:gd name="T1" fmla="*/ 26 h 26"/>
                <a:gd name="T2" fmla="*/ 9 w 598"/>
                <a:gd name="T3" fmla="*/ 26 h 26"/>
                <a:gd name="T4" fmla="*/ 72 w 598"/>
                <a:gd name="T5" fmla="*/ 20 h 26"/>
                <a:gd name="T6" fmla="*/ 598 w 598"/>
                <a:gd name="T7" fmla="*/ 20 h 26"/>
                <a:gd name="T8" fmla="*/ 598 w 598"/>
                <a:gd name="T9" fmla="*/ 8 h 26"/>
                <a:gd name="T10" fmla="*/ 72 w 598"/>
                <a:gd name="T11" fmla="*/ 8 h 26"/>
                <a:gd name="T12" fmla="*/ 9 w 598"/>
                <a:gd name="T13" fmla="*/ 0 h 26"/>
                <a:gd name="T14" fmla="*/ 0 w 598"/>
                <a:gd name="T15" fmla="*/ 0 h 26"/>
                <a:gd name="T16" fmla="*/ 0 w 598"/>
                <a:gd name="T17" fmla="*/ 8 h 26"/>
                <a:gd name="T18" fmla="*/ 9 w 598"/>
                <a:gd name="T19" fmla="*/ 8 h 26"/>
                <a:gd name="T20" fmla="*/ 9 w 598"/>
                <a:gd name="T21" fmla="*/ 20 h 26"/>
                <a:gd name="T22" fmla="*/ 0 w 598"/>
                <a:gd name="T23" fmla="*/ 20 h 26"/>
                <a:gd name="T24" fmla="*/ 0 w 598"/>
                <a:gd name="T25" fmla="*/ 2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8"/>
                <a:gd name="T40" fmla="*/ 0 h 26"/>
                <a:gd name="T41" fmla="*/ 598 w 598"/>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8" h="26">
                  <a:moveTo>
                    <a:pt x="0" y="26"/>
                  </a:moveTo>
                  <a:lnTo>
                    <a:pt x="9" y="26"/>
                  </a:lnTo>
                  <a:lnTo>
                    <a:pt x="72" y="20"/>
                  </a:lnTo>
                  <a:lnTo>
                    <a:pt x="598" y="20"/>
                  </a:lnTo>
                  <a:lnTo>
                    <a:pt x="598" y="8"/>
                  </a:lnTo>
                  <a:lnTo>
                    <a:pt x="72" y="8"/>
                  </a:lnTo>
                  <a:lnTo>
                    <a:pt x="9" y="0"/>
                  </a:lnTo>
                  <a:lnTo>
                    <a:pt x="0" y="0"/>
                  </a:lnTo>
                  <a:lnTo>
                    <a:pt x="0" y="8"/>
                  </a:lnTo>
                  <a:lnTo>
                    <a:pt x="9" y="8"/>
                  </a:lnTo>
                  <a:lnTo>
                    <a:pt x="9" y="20"/>
                  </a:lnTo>
                  <a:lnTo>
                    <a:pt x="0" y="20"/>
                  </a:lnTo>
                  <a:lnTo>
                    <a:pt x="0" y="2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30" name="Freeform 154"/>
            <p:cNvSpPr>
              <a:spLocks/>
            </p:cNvSpPr>
            <p:nvPr/>
          </p:nvSpPr>
          <p:spPr bwMode="auto">
            <a:xfrm rot="199067" flipH="1">
              <a:off x="1205" y="1197"/>
              <a:ext cx="403" cy="19"/>
            </a:xfrm>
            <a:custGeom>
              <a:avLst/>
              <a:gdLst>
                <a:gd name="T0" fmla="*/ 598 w 598"/>
                <a:gd name="T1" fmla="*/ 26 h 26"/>
                <a:gd name="T2" fmla="*/ 589 w 598"/>
                <a:gd name="T3" fmla="*/ 26 h 26"/>
                <a:gd name="T4" fmla="*/ 526 w 598"/>
                <a:gd name="T5" fmla="*/ 20 h 26"/>
                <a:gd name="T6" fmla="*/ 0 w 598"/>
                <a:gd name="T7" fmla="*/ 20 h 26"/>
                <a:gd name="T8" fmla="*/ 0 w 598"/>
                <a:gd name="T9" fmla="*/ 8 h 26"/>
                <a:gd name="T10" fmla="*/ 526 w 598"/>
                <a:gd name="T11" fmla="*/ 8 h 26"/>
                <a:gd name="T12" fmla="*/ 589 w 598"/>
                <a:gd name="T13" fmla="*/ 0 h 26"/>
                <a:gd name="T14" fmla="*/ 598 w 598"/>
                <a:gd name="T15" fmla="*/ 0 h 26"/>
                <a:gd name="T16" fmla="*/ 598 w 598"/>
                <a:gd name="T17" fmla="*/ 8 h 26"/>
                <a:gd name="T18" fmla="*/ 589 w 598"/>
                <a:gd name="T19" fmla="*/ 8 h 26"/>
                <a:gd name="T20" fmla="*/ 589 w 598"/>
                <a:gd name="T21" fmla="*/ 20 h 26"/>
                <a:gd name="T22" fmla="*/ 598 w 598"/>
                <a:gd name="T23" fmla="*/ 20 h 26"/>
                <a:gd name="T24" fmla="*/ 598 w 598"/>
                <a:gd name="T25" fmla="*/ 26 h 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8"/>
                <a:gd name="T40" fmla="*/ 0 h 26"/>
                <a:gd name="T41" fmla="*/ 598 w 598"/>
                <a:gd name="T42" fmla="*/ 26 h 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8" h="26">
                  <a:moveTo>
                    <a:pt x="598" y="26"/>
                  </a:moveTo>
                  <a:lnTo>
                    <a:pt x="589" y="26"/>
                  </a:lnTo>
                  <a:lnTo>
                    <a:pt x="526" y="20"/>
                  </a:lnTo>
                  <a:lnTo>
                    <a:pt x="0" y="20"/>
                  </a:lnTo>
                  <a:lnTo>
                    <a:pt x="0" y="8"/>
                  </a:lnTo>
                  <a:lnTo>
                    <a:pt x="526" y="8"/>
                  </a:lnTo>
                  <a:lnTo>
                    <a:pt x="589" y="0"/>
                  </a:lnTo>
                  <a:lnTo>
                    <a:pt x="598" y="0"/>
                  </a:lnTo>
                  <a:lnTo>
                    <a:pt x="598" y="8"/>
                  </a:lnTo>
                  <a:lnTo>
                    <a:pt x="589" y="8"/>
                  </a:lnTo>
                  <a:lnTo>
                    <a:pt x="589" y="20"/>
                  </a:lnTo>
                  <a:lnTo>
                    <a:pt x="598" y="20"/>
                  </a:lnTo>
                  <a:lnTo>
                    <a:pt x="598" y="26"/>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31" name="Freeform 155"/>
            <p:cNvSpPr>
              <a:spLocks/>
            </p:cNvSpPr>
            <p:nvPr/>
          </p:nvSpPr>
          <p:spPr bwMode="auto">
            <a:xfrm rot="199067" flipH="1">
              <a:off x="1224" y="1247"/>
              <a:ext cx="12" cy="20"/>
            </a:xfrm>
            <a:custGeom>
              <a:avLst/>
              <a:gdLst>
                <a:gd name="T0" fmla="*/ 0 w 20"/>
                <a:gd name="T1" fmla="*/ 27 h 27"/>
                <a:gd name="T2" fmla="*/ 20 w 20"/>
                <a:gd name="T3" fmla="*/ 26 h 27"/>
                <a:gd name="T4" fmla="*/ 20 w 20"/>
                <a:gd name="T5" fmla="*/ 0 h 27"/>
                <a:gd name="T6" fmla="*/ 5 w 20"/>
                <a:gd name="T7" fmla="*/ 0 h 27"/>
                <a:gd name="T8" fmla="*/ 0 w 20"/>
                <a:gd name="T9" fmla="*/ 27 h 27"/>
                <a:gd name="T10" fmla="*/ 0 60000 65536"/>
                <a:gd name="T11" fmla="*/ 0 60000 65536"/>
                <a:gd name="T12" fmla="*/ 0 60000 65536"/>
                <a:gd name="T13" fmla="*/ 0 60000 65536"/>
                <a:gd name="T14" fmla="*/ 0 60000 65536"/>
                <a:gd name="T15" fmla="*/ 0 w 20"/>
                <a:gd name="T16" fmla="*/ 0 h 27"/>
                <a:gd name="T17" fmla="*/ 20 w 20"/>
                <a:gd name="T18" fmla="*/ 27 h 27"/>
              </a:gdLst>
              <a:ahLst/>
              <a:cxnLst>
                <a:cxn ang="T10">
                  <a:pos x="T0" y="T1"/>
                </a:cxn>
                <a:cxn ang="T11">
                  <a:pos x="T2" y="T3"/>
                </a:cxn>
                <a:cxn ang="T12">
                  <a:pos x="T4" y="T5"/>
                </a:cxn>
                <a:cxn ang="T13">
                  <a:pos x="T6" y="T7"/>
                </a:cxn>
                <a:cxn ang="T14">
                  <a:pos x="T8" y="T9"/>
                </a:cxn>
              </a:cxnLst>
              <a:rect l="T15" t="T16" r="T17" b="T18"/>
              <a:pathLst>
                <a:path w="20" h="27">
                  <a:moveTo>
                    <a:pt x="0" y="27"/>
                  </a:moveTo>
                  <a:lnTo>
                    <a:pt x="20" y="26"/>
                  </a:lnTo>
                  <a:lnTo>
                    <a:pt x="20" y="0"/>
                  </a:lnTo>
                  <a:lnTo>
                    <a:pt x="5" y="0"/>
                  </a:lnTo>
                  <a:lnTo>
                    <a:pt x="0" y="27"/>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32" name="Line 156"/>
            <p:cNvSpPr>
              <a:spLocks noChangeShapeType="1"/>
            </p:cNvSpPr>
            <p:nvPr/>
          </p:nvSpPr>
          <p:spPr bwMode="auto">
            <a:xfrm rot="199067" flipH="1">
              <a:off x="585" y="1413"/>
              <a:ext cx="12" cy="3"/>
            </a:xfrm>
            <a:prstGeom prst="line">
              <a:avLst/>
            </a:prstGeom>
            <a:noFill/>
            <a:ln w="3175">
              <a:solidFill>
                <a:schemeClr val="tx1"/>
              </a:solidFill>
              <a:round/>
              <a:headEnd/>
              <a:tailEnd/>
            </a:ln>
          </p:spPr>
          <p:txBody>
            <a:bodyPr wrap="none" anchor="ctr"/>
            <a:lstStyle/>
            <a:p>
              <a:endParaRPr lang="en-US"/>
            </a:p>
          </p:txBody>
        </p:sp>
        <p:sp>
          <p:nvSpPr>
            <p:cNvPr id="191133" name="Line 157"/>
            <p:cNvSpPr>
              <a:spLocks noChangeShapeType="1"/>
            </p:cNvSpPr>
            <p:nvPr/>
          </p:nvSpPr>
          <p:spPr bwMode="auto">
            <a:xfrm rot="199067" flipH="1">
              <a:off x="585" y="1413"/>
              <a:ext cx="12" cy="3"/>
            </a:xfrm>
            <a:prstGeom prst="line">
              <a:avLst/>
            </a:prstGeom>
            <a:noFill/>
            <a:ln w="3175">
              <a:solidFill>
                <a:schemeClr val="tx1"/>
              </a:solidFill>
              <a:round/>
              <a:headEnd/>
              <a:tailEnd/>
            </a:ln>
          </p:spPr>
          <p:txBody>
            <a:bodyPr wrap="none" anchor="ctr"/>
            <a:lstStyle/>
            <a:p>
              <a:endParaRPr lang="en-US"/>
            </a:p>
          </p:txBody>
        </p:sp>
        <p:sp>
          <p:nvSpPr>
            <p:cNvPr id="191134" name="Freeform 158"/>
            <p:cNvSpPr>
              <a:spLocks/>
            </p:cNvSpPr>
            <p:nvPr/>
          </p:nvSpPr>
          <p:spPr bwMode="auto">
            <a:xfrm rot="199067" flipH="1">
              <a:off x="1406" y="1390"/>
              <a:ext cx="33" cy="23"/>
            </a:xfrm>
            <a:custGeom>
              <a:avLst/>
              <a:gdLst>
                <a:gd name="T0" fmla="*/ 0 w 46"/>
                <a:gd name="T1" fmla="*/ 29 h 33"/>
                <a:gd name="T2" fmla="*/ 42 w 46"/>
                <a:gd name="T3" fmla="*/ 33 h 33"/>
                <a:gd name="T4" fmla="*/ 46 w 46"/>
                <a:gd name="T5" fmla="*/ 3 h 33"/>
                <a:gd name="T6" fmla="*/ 1 w 46"/>
                <a:gd name="T7" fmla="*/ 0 h 33"/>
                <a:gd name="T8" fmla="*/ 0 w 46"/>
                <a:gd name="T9" fmla="*/ 29 h 33"/>
                <a:gd name="T10" fmla="*/ 0 60000 65536"/>
                <a:gd name="T11" fmla="*/ 0 60000 65536"/>
                <a:gd name="T12" fmla="*/ 0 60000 65536"/>
                <a:gd name="T13" fmla="*/ 0 60000 65536"/>
                <a:gd name="T14" fmla="*/ 0 60000 65536"/>
                <a:gd name="T15" fmla="*/ 0 w 46"/>
                <a:gd name="T16" fmla="*/ 0 h 33"/>
                <a:gd name="T17" fmla="*/ 46 w 46"/>
                <a:gd name="T18" fmla="*/ 33 h 33"/>
              </a:gdLst>
              <a:ahLst/>
              <a:cxnLst>
                <a:cxn ang="T10">
                  <a:pos x="T0" y="T1"/>
                </a:cxn>
                <a:cxn ang="T11">
                  <a:pos x="T2" y="T3"/>
                </a:cxn>
                <a:cxn ang="T12">
                  <a:pos x="T4" y="T5"/>
                </a:cxn>
                <a:cxn ang="T13">
                  <a:pos x="T6" y="T7"/>
                </a:cxn>
                <a:cxn ang="T14">
                  <a:pos x="T8" y="T9"/>
                </a:cxn>
              </a:cxnLst>
              <a:rect l="T15" t="T16" r="T17" b="T18"/>
              <a:pathLst>
                <a:path w="46" h="33">
                  <a:moveTo>
                    <a:pt x="0" y="29"/>
                  </a:moveTo>
                  <a:lnTo>
                    <a:pt x="42" y="33"/>
                  </a:lnTo>
                  <a:lnTo>
                    <a:pt x="46" y="3"/>
                  </a:lnTo>
                  <a:lnTo>
                    <a:pt x="1" y="0"/>
                  </a:lnTo>
                  <a:lnTo>
                    <a:pt x="0" y="2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35" name="Freeform 159"/>
            <p:cNvSpPr>
              <a:spLocks/>
            </p:cNvSpPr>
            <p:nvPr/>
          </p:nvSpPr>
          <p:spPr bwMode="auto">
            <a:xfrm rot="199067" flipH="1">
              <a:off x="1406" y="1390"/>
              <a:ext cx="33" cy="23"/>
            </a:xfrm>
            <a:custGeom>
              <a:avLst/>
              <a:gdLst>
                <a:gd name="T0" fmla="*/ 0 w 46"/>
                <a:gd name="T1" fmla="*/ 29 h 33"/>
                <a:gd name="T2" fmla="*/ 42 w 46"/>
                <a:gd name="T3" fmla="*/ 33 h 33"/>
                <a:gd name="T4" fmla="*/ 46 w 46"/>
                <a:gd name="T5" fmla="*/ 3 h 33"/>
                <a:gd name="T6" fmla="*/ 1 w 46"/>
                <a:gd name="T7" fmla="*/ 0 h 33"/>
                <a:gd name="T8" fmla="*/ 0 w 46"/>
                <a:gd name="T9" fmla="*/ 29 h 33"/>
                <a:gd name="T10" fmla="*/ 0 60000 65536"/>
                <a:gd name="T11" fmla="*/ 0 60000 65536"/>
                <a:gd name="T12" fmla="*/ 0 60000 65536"/>
                <a:gd name="T13" fmla="*/ 0 60000 65536"/>
                <a:gd name="T14" fmla="*/ 0 60000 65536"/>
                <a:gd name="T15" fmla="*/ 0 w 46"/>
                <a:gd name="T16" fmla="*/ 0 h 33"/>
                <a:gd name="T17" fmla="*/ 46 w 46"/>
                <a:gd name="T18" fmla="*/ 33 h 33"/>
              </a:gdLst>
              <a:ahLst/>
              <a:cxnLst>
                <a:cxn ang="T10">
                  <a:pos x="T0" y="T1"/>
                </a:cxn>
                <a:cxn ang="T11">
                  <a:pos x="T2" y="T3"/>
                </a:cxn>
                <a:cxn ang="T12">
                  <a:pos x="T4" y="T5"/>
                </a:cxn>
                <a:cxn ang="T13">
                  <a:pos x="T6" y="T7"/>
                </a:cxn>
                <a:cxn ang="T14">
                  <a:pos x="T8" y="T9"/>
                </a:cxn>
              </a:cxnLst>
              <a:rect l="T15" t="T16" r="T17" b="T18"/>
              <a:pathLst>
                <a:path w="46" h="33">
                  <a:moveTo>
                    <a:pt x="0" y="29"/>
                  </a:moveTo>
                  <a:lnTo>
                    <a:pt x="42" y="33"/>
                  </a:lnTo>
                  <a:lnTo>
                    <a:pt x="46" y="3"/>
                  </a:lnTo>
                  <a:lnTo>
                    <a:pt x="1" y="0"/>
                  </a:lnTo>
                  <a:lnTo>
                    <a:pt x="0" y="2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36" name="Line 160"/>
            <p:cNvSpPr>
              <a:spLocks noChangeShapeType="1"/>
            </p:cNvSpPr>
            <p:nvPr/>
          </p:nvSpPr>
          <p:spPr bwMode="auto">
            <a:xfrm rot="199067" flipH="1" flipV="1">
              <a:off x="424" y="1357"/>
              <a:ext cx="1" cy="46"/>
            </a:xfrm>
            <a:prstGeom prst="line">
              <a:avLst/>
            </a:prstGeom>
            <a:noFill/>
            <a:ln w="3175">
              <a:solidFill>
                <a:schemeClr val="tx1"/>
              </a:solidFill>
              <a:round/>
              <a:headEnd/>
              <a:tailEnd/>
            </a:ln>
          </p:spPr>
          <p:txBody>
            <a:bodyPr wrap="none" anchor="ctr"/>
            <a:lstStyle/>
            <a:p>
              <a:endParaRPr lang="en-US"/>
            </a:p>
          </p:txBody>
        </p:sp>
        <p:sp>
          <p:nvSpPr>
            <p:cNvPr id="191137" name="Line 161"/>
            <p:cNvSpPr>
              <a:spLocks noChangeShapeType="1"/>
            </p:cNvSpPr>
            <p:nvPr/>
          </p:nvSpPr>
          <p:spPr bwMode="auto">
            <a:xfrm rot="199067" flipH="1" flipV="1">
              <a:off x="424" y="1357"/>
              <a:ext cx="1" cy="46"/>
            </a:xfrm>
            <a:prstGeom prst="line">
              <a:avLst/>
            </a:prstGeom>
            <a:noFill/>
            <a:ln w="3175">
              <a:solidFill>
                <a:schemeClr val="tx1"/>
              </a:solidFill>
              <a:round/>
              <a:headEnd/>
              <a:tailEnd/>
            </a:ln>
          </p:spPr>
          <p:txBody>
            <a:bodyPr wrap="none" anchor="ctr"/>
            <a:lstStyle/>
            <a:p>
              <a:endParaRPr lang="en-US"/>
            </a:p>
          </p:txBody>
        </p:sp>
        <p:sp>
          <p:nvSpPr>
            <p:cNvPr id="191138" name="Line 162"/>
            <p:cNvSpPr>
              <a:spLocks noChangeShapeType="1"/>
            </p:cNvSpPr>
            <p:nvPr/>
          </p:nvSpPr>
          <p:spPr bwMode="auto">
            <a:xfrm rot="199067" flipH="1" flipV="1">
              <a:off x="492" y="1357"/>
              <a:ext cx="3" cy="50"/>
            </a:xfrm>
            <a:prstGeom prst="line">
              <a:avLst/>
            </a:prstGeom>
            <a:noFill/>
            <a:ln w="3175">
              <a:solidFill>
                <a:schemeClr val="tx1"/>
              </a:solidFill>
              <a:round/>
              <a:headEnd/>
              <a:tailEnd/>
            </a:ln>
          </p:spPr>
          <p:txBody>
            <a:bodyPr wrap="none" anchor="ctr"/>
            <a:lstStyle/>
            <a:p>
              <a:endParaRPr lang="en-US"/>
            </a:p>
          </p:txBody>
        </p:sp>
        <p:sp>
          <p:nvSpPr>
            <p:cNvPr id="191139" name="Line 163"/>
            <p:cNvSpPr>
              <a:spLocks noChangeShapeType="1"/>
            </p:cNvSpPr>
            <p:nvPr/>
          </p:nvSpPr>
          <p:spPr bwMode="auto">
            <a:xfrm rot="199067" flipH="1" flipV="1">
              <a:off x="492" y="1357"/>
              <a:ext cx="3" cy="50"/>
            </a:xfrm>
            <a:prstGeom prst="line">
              <a:avLst/>
            </a:prstGeom>
            <a:noFill/>
            <a:ln w="3175">
              <a:solidFill>
                <a:schemeClr val="tx1"/>
              </a:solidFill>
              <a:round/>
              <a:headEnd/>
              <a:tailEnd/>
            </a:ln>
          </p:spPr>
          <p:txBody>
            <a:bodyPr wrap="none" anchor="ctr"/>
            <a:lstStyle/>
            <a:p>
              <a:endParaRPr lang="en-US"/>
            </a:p>
          </p:txBody>
        </p:sp>
        <p:sp>
          <p:nvSpPr>
            <p:cNvPr id="191140" name="Freeform 164"/>
            <p:cNvSpPr>
              <a:spLocks/>
            </p:cNvSpPr>
            <p:nvPr/>
          </p:nvSpPr>
          <p:spPr bwMode="auto">
            <a:xfrm rot="199067" flipH="1">
              <a:off x="777" y="1309"/>
              <a:ext cx="82" cy="46"/>
            </a:xfrm>
            <a:custGeom>
              <a:avLst/>
              <a:gdLst>
                <a:gd name="T0" fmla="*/ 124 w 124"/>
                <a:gd name="T1" fmla="*/ 64 h 64"/>
                <a:gd name="T2" fmla="*/ 0 w 124"/>
                <a:gd name="T3" fmla="*/ 57 h 64"/>
                <a:gd name="T4" fmla="*/ 0 w 124"/>
                <a:gd name="T5" fmla="*/ 0 h 64"/>
                <a:gd name="T6" fmla="*/ 0 60000 65536"/>
                <a:gd name="T7" fmla="*/ 0 60000 65536"/>
                <a:gd name="T8" fmla="*/ 0 60000 65536"/>
                <a:gd name="T9" fmla="*/ 0 w 124"/>
                <a:gd name="T10" fmla="*/ 0 h 64"/>
                <a:gd name="T11" fmla="*/ 124 w 124"/>
                <a:gd name="T12" fmla="*/ 64 h 64"/>
              </a:gdLst>
              <a:ahLst/>
              <a:cxnLst>
                <a:cxn ang="T6">
                  <a:pos x="T0" y="T1"/>
                </a:cxn>
                <a:cxn ang="T7">
                  <a:pos x="T2" y="T3"/>
                </a:cxn>
                <a:cxn ang="T8">
                  <a:pos x="T4" y="T5"/>
                </a:cxn>
              </a:cxnLst>
              <a:rect l="T9" t="T10" r="T11" b="T12"/>
              <a:pathLst>
                <a:path w="124" h="64">
                  <a:moveTo>
                    <a:pt x="124" y="64"/>
                  </a:moveTo>
                  <a:lnTo>
                    <a:pt x="0" y="57"/>
                  </a:lnTo>
                  <a:lnTo>
                    <a:pt x="0" y="0"/>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41" name="Freeform 165"/>
            <p:cNvSpPr>
              <a:spLocks/>
            </p:cNvSpPr>
            <p:nvPr/>
          </p:nvSpPr>
          <p:spPr bwMode="auto">
            <a:xfrm rot="199067" flipH="1">
              <a:off x="777" y="1309"/>
              <a:ext cx="82" cy="46"/>
            </a:xfrm>
            <a:custGeom>
              <a:avLst/>
              <a:gdLst>
                <a:gd name="T0" fmla="*/ 124 w 124"/>
                <a:gd name="T1" fmla="*/ 64 h 64"/>
                <a:gd name="T2" fmla="*/ 0 w 124"/>
                <a:gd name="T3" fmla="*/ 57 h 64"/>
                <a:gd name="T4" fmla="*/ 0 w 124"/>
                <a:gd name="T5" fmla="*/ 0 h 64"/>
                <a:gd name="T6" fmla="*/ 0 60000 65536"/>
                <a:gd name="T7" fmla="*/ 0 60000 65536"/>
                <a:gd name="T8" fmla="*/ 0 60000 65536"/>
                <a:gd name="T9" fmla="*/ 0 w 124"/>
                <a:gd name="T10" fmla="*/ 0 h 64"/>
                <a:gd name="T11" fmla="*/ 124 w 124"/>
                <a:gd name="T12" fmla="*/ 64 h 64"/>
              </a:gdLst>
              <a:ahLst/>
              <a:cxnLst>
                <a:cxn ang="T6">
                  <a:pos x="T0" y="T1"/>
                </a:cxn>
                <a:cxn ang="T7">
                  <a:pos x="T2" y="T3"/>
                </a:cxn>
                <a:cxn ang="T8">
                  <a:pos x="T4" y="T5"/>
                </a:cxn>
              </a:cxnLst>
              <a:rect l="T9" t="T10" r="T11" b="T12"/>
              <a:pathLst>
                <a:path w="124" h="64">
                  <a:moveTo>
                    <a:pt x="124" y="64"/>
                  </a:moveTo>
                  <a:lnTo>
                    <a:pt x="0" y="57"/>
                  </a:lnTo>
                  <a:lnTo>
                    <a:pt x="0" y="0"/>
                  </a:lnTo>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42" name="Freeform 166"/>
            <p:cNvSpPr>
              <a:spLocks/>
            </p:cNvSpPr>
            <p:nvPr/>
          </p:nvSpPr>
          <p:spPr bwMode="auto">
            <a:xfrm rot="199067" flipH="1">
              <a:off x="1525" y="1379"/>
              <a:ext cx="23" cy="26"/>
            </a:xfrm>
            <a:custGeom>
              <a:avLst/>
              <a:gdLst>
                <a:gd name="T0" fmla="*/ 0 w 36"/>
                <a:gd name="T1" fmla="*/ 19 h 37"/>
                <a:gd name="T2" fmla="*/ 0 w 36"/>
                <a:gd name="T3" fmla="*/ 20 h 37"/>
                <a:gd name="T4" fmla="*/ 0 w 36"/>
                <a:gd name="T5" fmla="*/ 25 h 37"/>
                <a:gd name="T6" fmla="*/ 2 w 36"/>
                <a:gd name="T7" fmla="*/ 27 h 37"/>
                <a:gd name="T8" fmla="*/ 2 w 36"/>
                <a:gd name="T9" fmla="*/ 29 h 37"/>
                <a:gd name="T10" fmla="*/ 5 w 36"/>
                <a:gd name="T11" fmla="*/ 30 h 37"/>
                <a:gd name="T12" fmla="*/ 7 w 36"/>
                <a:gd name="T13" fmla="*/ 32 h 37"/>
                <a:gd name="T14" fmla="*/ 8 w 36"/>
                <a:gd name="T15" fmla="*/ 36 h 37"/>
                <a:gd name="T16" fmla="*/ 13 w 36"/>
                <a:gd name="T17" fmla="*/ 36 h 37"/>
                <a:gd name="T18" fmla="*/ 14 w 36"/>
                <a:gd name="T19" fmla="*/ 37 h 37"/>
                <a:gd name="T20" fmla="*/ 17 w 36"/>
                <a:gd name="T21" fmla="*/ 37 h 37"/>
                <a:gd name="T22" fmla="*/ 21 w 36"/>
                <a:gd name="T23" fmla="*/ 37 h 37"/>
                <a:gd name="T24" fmla="*/ 23 w 36"/>
                <a:gd name="T25" fmla="*/ 36 h 37"/>
                <a:gd name="T26" fmla="*/ 25 w 36"/>
                <a:gd name="T27" fmla="*/ 36 h 37"/>
                <a:gd name="T28" fmla="*/ 27 w 36"/>
                <a:gd name="T29" fmla="*/ 32 h 37"/>
                <a:gd name="T30" fmla="*/ 29 w 36"/>
                <a:gd name="T31" fmla="*/ 30 h 37"/>
                <a:gd name="T32" fmla="*/ 31 w 36"/>
                <a:gd name="T33" fmla="*/ 29 h 37"/>
                <a:gd name="T34" fmla="*/ 33 w 36"/>
                <a:gd name="T35" fmla="*/ 27 h 37"/>
                <a:gd name="T36" fmla="*/ 33 w 36"/>
                <a:gd name="T37" fmla="*/ 25 h 37"/>
                <a:gd name="T38" fmla="*/ 36 w 36"/>
                <a:gd name="T39" fmla="*/ 20 h 37"/>
                <a:gd name="T40" fmla="*/ 36 w 36"/>
                <a:gd name="T41" fmla="*/ 19 h 37"/>
                <a:gd name="T42" fmla="*/ 36 w 36"/>
                <a:gd name="T43" fmla="*/ 17 h 37"/>
                <a:gd name="T44" fmla="*/ 33 w 36"/>
                <a:gd name="T45" fmla="*/ 12 h 37"/>
                <a:gd name="T46" fmla="*/ 33 w 36"/>
                <a:gd name="T47" fmla="*/ 11 h 37"/>
                <a:gd name="T48" fmla="*/ 31 w 36"/>
                <a:gd name="T49" fmla="*/ 8 h 37"/>
                <a:gd name="T50" fmla="*/ 29 w 36"/>
                <a:gd name="T51" fmla="*/ 7 h 37"/>
                <a:gd name="T52" fmla="*/ 27 w 36"/>
                <a:gd name="T53" fmla="*/ 5 h 37"/>
                <a:gd name="T54" fmla="*/ 25 w 36"/>
                <a:gd name="T55" fmla="*/ 2 h 37"/>
                <a:gd name="T56" fmla="*/ 23 w 36"/>
                <a:gd name="T57" fmla="*/ 2 h 37"/>
                <a:gd name="T58" fmla="*/ 21 w 36"/>
                <a:gd name="T59" fmla="*/ 0 h 37"/>
                <a:gd name="T60" fmla="*/ 17 w 36"/>
                <a:gd name="T61" fmla="*/ 0 h 37"/>
                <a:gd name="T62" fmla="*/ 14 w 36"/>
                <a:gd name="T63" fmla="*/ 0 h 37"/>
                <a:gd name="T64" fmla="*/ 13 w 36"/>
                <a:gd name="T65" fmla="*/ 2 h 37"/>
                <a:gd name="T66" fmla="*/ 8 w 36"/>
                <a:gd name="T67" fmla="*/ 2 h 37"/>
                <a:gd name="T68" fmla="*/ 7 w 36"/>
                <a:gd name="T69" fmla="*/ 5 h 37"/>
                <a:gd name="T70" fmla="*/ 5 w 36"/>
                <a:gd name="T71" fmla="*/ 7 h 37"/>
                <a:gd name="T72" fmla="*/ 2 w 36"/>
                <a:gd name="T73" fmla="*/ 8 h 37"/>
                <a:gd name="T74" fmla="*/ 2 w 36"/>
                <a:gd name="T75" fmla="*/ 11 h 37"/>
                <a:gd name="T76" fmla="*/ 0 w 36"/>
                <a:gd name="T77" fmla="*/ 12 h 37"/>
                <a:gd name="T78" fmla="*/ 0 w 36"/>
                <a:gd name="T79" fmla="*/ 17 h 37"/>
                <a:gd name="T80" fmla="*/ 0 w 36"/>
                <a:gd name="T81" fmla="*/ 19 h 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
                <a:gd name="T124" fmla="*/ 0 h 37"/>
                <a:gd name="T125" fmla="*/ 36 w 36"/>
                <a:gd name="T126" fmla="*/ 37 h 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 h="37">
                  <a:moveTo>
                    <a:pt x="0" y="19"/>
                  </a:moveTo>
                  <a:lnTo>
                    <a:pt x="0" y="20"/>
                  </a:lnTo>
                  <a:lnTo>
                    <a:pt x="0" y="25"/>
                  </a:lnTo>
                  <a:lnTo>
                    <a:pt x="2" y="27"/>
                  </a:lnTo>
                  <a:lnTo>
                    <a:pt x="2" y="29"/>
                  </a:lnTo>
                  <a:lnTo>
                    <a:pt x="5" y="30"/>
                  </a:lnTo>
                  <a:lnTo>
                    <a:pt x="7" y="32"/>
                  </a:lnTo>
                  <a:lnTo>
                    <a:pt x="8" y="36"/>
                  </a:lnTo>
                  <a:lnTo>
                    <a:pt x="13" y="36"/>
                  </a:lnTo>
                  <a:lnTo>
                    <a:pt x="14" y="37"/>
                  </a:lnTo>
                  <a:lnTo>
                    <a:pt x="17" y="37"/>
                  </a:lnTo>
                  <a:lnTo>
                    <a:pt x="21" y="37"/>
                  </a:lnTo>
                  <a:lnTo>
                    <a:pt x="23" y="36"/>
                  </a:lnTo>
                  <a:lnTo>
                    <a:pt x="25" y="36"/>
                  </a:lnTo>
                  <a:lnTo>
                    <a:pt x="27" y="32"/>
                  </a:lnTo>
                  <a:lnTo>
                    <a:pt x="29" y="30"/>
                  </a:lnTo>
                  <a:lnTo>
                    <a:pt x="31" y="29"/>
                  </a:lnTo>
                  <a:lnTo>
                    <a:pt x="33" y="27"/>
                  </a:lnTo>
                  <a:lnTo>
                    <a:pt x="33" y="25"/>
                  </a:lnTo>
                  <a:lnTo>
                    <a:pt x="36" y="20"/>
                  </a:lnTo>
                  <a:lnTo>
                    <a:pt x="36" y="19"/>
                  </a:lnTo>
                  <a:lnTo>
                    <a:pt x="36" y="17"/>
                  </a:lnTo>
                  <a:lnTo>
                    <a:pt x="33" y="12"/>
                  </a:lnTo>
                  <a:lnTo>
                    <a:pt x="33" y="11"/>
                  </a:lnTo>
                  <a:lnTo>
                    <a:pt x="31" y="8"/>
                  </a:lnTo>
                  <a:lnTo>
                    <a:pt x="29" y="7"/>
                  </a:lnTo>
                  <a:lnTo>
                    <a:pt x="27" y="5"/>
                  </a:lnTo>
                  <a:lnTo>
                    <a:pt x="25" y="2"/>
                  </a:lnTo>
                  <a:lnTo>
                    <a:pt x="23" y="2"/>
                  </a:lnTo>
                  <a:lnTo>
                    <a:pt x="21" y="0"/>
                  </a:lnTo>
                  <a:lnTo>
                    <a:pt x="17" y="0"/>
                  </a:lnTo>
                  <a:lnTo>
                    <a:pt x="14" y="0"/>
                  </a:lnTo>
                  <a:lnTo>
                    <a:pt x="13" y="2"/>
                  </a:lnTo>
                  <a:lnTo>
                    <a:pt x="8" y="2"/>
                  </a:lnTo>
                  <a:lnTo>
                    <a:pt x="7" y="5"/>
                  </a:lnTo>
                  <a:lnTo>
                    <a:pt x="5" y="7"/>
                  </a:lnTo>
                  <a:lnTo>
                    <a:pt x="2" y="8"/>
                  </a:lnTo>
                  <a:lnTo>
                    <a:pt x="2" y="11"/>
                  </a:lnTo>
                  <a:lnTo>
                    <a:pt x="0" y="12"/>
                  </a:lnTo>
                  <a:lnTo>
                    <a:pt x="0" y="17"/>
                  </a:lnTo>
                  <a:lnTo>
                    <a:pt x="0" y="19"/>
                  </a:lnTo>
                  <a:close/>
                </a:path>
              </a:pathLst>
            </a:custGeom>
            <a:gradFill rotWithShape="0">
              <a:gsLst>
                <a:gs pos="0">
                  <a:srgbClr val="808000"/>
                </a:gs>
                <a:gs pos="100000">
                  <a:srgbClr val="3B3B00"/>
                </a:gs>
              </a:gsLst>
              <a:lin ang="5400000" scaled="1"/>
            </a:gradFill>
            <a:ln w="3175" cap="flat" cmpd="sng">
              <a:solidFill>
                <a:schemeClr val="tx1"/>
              </a:solidFill>
              <a:prstDash val="solid"/>
              <a:round/>
              <a:headEnd type="none" w="med" len="med"/>
              <a:tailEnd type="none" w="med" len="med"/>
            </a:ln>
          </p:spPr>
          <p:txBody>
            <a:bodyPr wrap="none" anchor="ctr"/>
            <a:lstStyle/>
            <a:p>
              <a:endParaRPr lang="en-US"/>
            </a:p>
          </p:txBody>
        </p:sp>
        <p:sp>
          <p:nvSpPr>
            <p:cNvPr id="191143" name="AutoShape 167"/>
            <p:cNvSpPr>
              <a:spLocks noChangeArrowheads="1"/>
            </p:cNvSpPr>
            <p:nvPr/>
          </p:nvSpPr>
          <p:spPr bwMode="auto">
            <a:xfrm rot="199067" flipH="1">
              <a:off x="1057" y="1088"/>
              <a:ext cx="180" cy="47"/>
            </a:xfrm>
            <a:prstGeom prst="roundRect">
              <a:avLst>
                <a:gd name="adj" fmla="val 48935"/>
              </a:avLst>
            </a:prstGeom>
            <a:gradFill rotWithShape="0">
              <a:gsLst>
                <a:gs pos="0">
                  <a:srgbClr val="808000"/>
                </a:gs>
                <a:gs pos="100000">
                  <a:srgbClr val="3B3B00"/>
                </a:gs>
              </a:gsLst>
              <a:lin ang="5400000" scaled="1"/>
            </a:gradFill>
            <a:ln w="3175">
              <a:solidFill>
                <a:schemeClr val="tx1"/>
              </a:solidFill>
              <a:round/>
              <a:headEnd/>
              <a:tailEnd/>
            </a:ln>
          </p:spPr>
          <p:txBody>
            <a:bodyPr wrap="none" anchor="ctr"/>
            <a:lstStyle/>
            <a:p>
              <a:endParaRPr lang="en-US"/>
            </a:p>
          </p:txBody>
        </p:sp>
      </p:grpSp>
      <p:pic>
        <p:nvPicPr>
          <p:cNvPr id="190483" name="Picture 579" descr="npo00012f"/>
          <p:cNvPicPr>
            <a:picLocks noChangeAspect="1" noChangeArrowheads="1"/>
          </p:cNvPicPr>
          <p:nvPr/>
        </p:nvPicPr>
        <p:blipFill>
          <a:blip r:embed="rId5" cstate="print"/>
          <a:srcRect/>
          <a:stretch>
            <a:fillRect/>
          </a:stretch>
        </p:blipFill>
        <p:spPr bwMode="auto">
          <a:xfrm>
            <a:off x="3276600" y="609600"/>
            <a:ext cx="1676400" cy="484188"/>
          </a:xfrm>
          <a:prstGeom prst="rect">
            <a:avLst/>
          </a:prstGeom>
          <a:noFill/>
          <a:ln w="9525" algn="ctr">
            <a:noFill/>
            <a:miter lim="800000"/>
            <a:headEnd/>
            <a:tailEnd/>
          </a:ln>
        </p:spPr>
      </p:pic>
      <p:pic>
        <p:nvPicPr>
          <p:cNvPr id="190484" name="Picture 581" descr="npo000131"/>
          <p:cNvPicPr>
            <a:picLocks noChangeAspect="1" noChangeArrowheads="1"/>
          </p:cNvPicPr>
          <p:nvPr/>
        </p:nvPicPr>
        <p:blipFill>
          <a:blip r:embed="rId6" cstate="print"/>
          <a:srcRect/>
          <a:stretch>
            <a:fillRect/>
          </a:stretch>
        </p:blipFill>
        <p:spPr bwMode="auto">
          <a:xfrm>
            <a:off x="3257550" y="1295400"/>
            <a:ext cx="1676400" cy="584200"/>
          </a:xfrm>
          <a:prstGeom prst="rect">
            <a:avLst/>
          </a:prstGeom>
          <a:noFill/>
          <a:ln w="9525" algn="ctr">
            <a:noFill/>
            <a:miter lim="800000"/>
            <a:headEnd/>
            <a:tailEnd/>
          </a:ln>
        </p:spPr>
      </p:pic>
      <p:sp>
        <p:nvSpPr>
          <p:cNvPr id="190485" name="Rectangle 170"/>
          <p:cNvSpPr>
            <a:spLocks noChangeArrowheads="1"/>
          </p:cNvSpPr>
          <p:nvPr/>
        </p:nvSpPr>
        <p:spPr bwMode="auto">
          <a:xfrm>
            <a:off x="0" y="198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OH-58D KIOWA</a:t>
            </a:r>
          </a:p>
        </p:txBody>
      </p:sp>
      <p:sp>
        <p:nvSpPr>
          <p:cNvPr id="190486" name="Rectangle 171"/>
          <p:cNvSpPr>
            <a:spLocks noChangeArrowheads="1"/>
          </p:cNvSpPr>
          <p:nvPr/>
        </p:nvSpPr>
        <p:spPr bwMode="auto">
          <a:xfrm>
            <a:off x="0" y="2743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CH-53 STALLION</a:t>
            </a:r>
          </a:p>
        </p:txBody>
      </p:sp>
      <p:sp>
        <p:nvSpPr>
          <p:cNvPr id="190487" name="Rectangle 172"/>
          <p:cNvSpPr>
            <a:spLocks noChangeArrowheads="1"/>
          </p:cNvSpPr>
          <p:nvPr/>
        </p:nvSpPr>
        <p:spPr bwMode="auto">
          <a:xfrm>
            <a:off x="0" y="3505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CH-46/47 CHINOOK</a:t>
            </a:r>
          </a:p>
        </p:txBody>
      </p:sp>
      <p:sp>
        <p:nvSpPr>
          <p:cNvPr id="190488" name="Rectangle 173"/>
          <p:cNvSpPr>
            <a:spLocks noChangeArrowheads="1"/>
          </p:cNvSpPr>
          <p:nvPr/>
        </p:nvSpPr>
        <p:spPr bwMode="auto">
          <a:xfrm>
            <a:off x="0" y="426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UH-60 BLACKHAWK</a:t>
            </a:r>
          </a:p>
        </p:txBody>
      </p:sp>
      <p:sp>
        <p:nvSpPr>
          <p:cNvPr id="190489" name="Rectangle 174"/>
          <p:cNvSpPr>
            <a:spLocks noChangeArrowheads="1"/>
          </p:cNvSpPr>
          <p:nvPr/>
        </p:nvSpPr>
        <p:spPr bwMode="auto">
          <a:xfrm>
            <a:off x="0" y="502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UH-1N HUEY</a:t>
            </a:r>
          </a:p>
        </p:txBody>
      </p:sp>
      <p:sp>
        <p:nvSpPr>
          <p:cNvPr id="190490" name="Rectangle 175"/>
          <p:cNvSpPr>
            <a:spLocks noChangeArrowheads="1"/>
          </p:cNvSpPr>
          <p:nvPr/>
        </p:nvSpPr>
        <p:spPr bwMode="auto">
          <a:xfrm>
            <a:off x="51816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1" name="Rectangle 176"/>
          <p:cNvSpPr>
            <a:spLocks noChangeArrowheads="1"/>
          </p:cNvSpPr>
          <p:nvPr/>
        </p:nvSpPr>
        <p:spPr bwMode="auto">
          <a:xfrm>
            <a:off x="30480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2" name="Rectangle 177"/>
          <p:cNvSpPr>
            <a:spLocks noChangeArrowheads="1"/>
          </p:cNvSpPr>
          <p:nvPr/>
        </p:nvSpPr>
        <p:spPr bwMode="auto">
          <a:xfrm>
            <a:off x="5181600" y="2743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3" name="Rectangle 178"/>
          <p:cNvSpPr>
            <a:spLocks noChangeArrowheads="1"/>
          </p:cNvSpPr>
          <p:nvPr/>
        </p:nvSpPr>
        <p:spPr bwMode="auto">
          <a:xfrm>
            <a:off x="3048000" y="2743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4" name="Rectangle 179"/>
          <p:cNvSpPr>
            <a:spLocks noChangeArrowheads="1"/>
          </p:cNvSpPr>
          <p:nvPr/>
        </p:nvSpPr>
        <p:spPr bwMode="auto">
          <a:xfrm>
            <a:off x="5181600" y="3505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5" name="Rectangle 180"/>
          <p:cNvSpPr>
            <a:spLocks noChangeArrowheads="1"/>
          </p:cNvSpPr>
          <p:nvPr/>
        </p:nvSpPr>
        <p:spPr bwMode="auto">
          <a:xfrm>
            <a:off x="3048000" y="3505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6" name="Rectangle 181"/>
          <p:cNvSpPr>
            <a:spLocks noChangeArrowheads="1"/>
          </p:cNvSpPr>
          <p:nvPr/>
        </p:nvSpPr>
        <p:spPr bwMode="auto">
          <a:xfrm>
            <a:off x="5181600" y="426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7" name="Rectangle 182"/>
          <p:cNvSpPr>
            <a:spLocks noChangeArrowheads="1"/>
          </p:cNvSpPr>
          <p:nvPr/>
        </p:nvSpPr>
        <p:spPr bwMode="auto">
          <a:xfrm>
            <a:off x="3048000" y="426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8" name="Rectangle 183"/>
          <p:cNvSpPr>
            <a:spLocks noChangeArrowheads="1"/>
          </p:cNvSpPr>
          <p:nvPr/>
        </p:nvSpPr>
        <p:spPr bwMode="auto">
          <a:xfrm>
            <a:off x="5181600" y="502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0499" name="Rectangle 184"/>
          <p:cNvSpPr>
            <a:spLocks noChangeArrowheads="1"/>
          </p:cNvSpPr>
          <p:nvPr/>
        </p:nvSpPr>
        <p:spPr bwMode="auto">
          <a:xfrm>
            <a:off x="3048000" y="502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0500" name="Group 185"/>
          <p:cNvGrpSpPr>
            <a:grpSpLocks/>
          </p:cNvGrpSpPr>
          <p:nvPr/>
        </p:nvGrpSpPr>
        <p:grpSpPr bwMode="auto">
          <a:xfrm>
            <a:off x="5297488" y="3657600"/>
            <a:ext cx="1941512" cy="652463"/>
            <a:chOff x="3504" y="2256"/>
            <a:chExt cx="1034" cy="412"/>
          </a:xfrm>
        </p:grpSpPr>
        <p:grpSp>
          <p:nvGrpSpPr>
            <p:cNvPr id="190961" name="Group 186"/>
            <p:cNvGrpSpPr>
              <a:grpSpLocks/>
            </p:cNvGrpSpPr>
            <p:nvPr/>
          </p:nvGrpSpPr>
          <p:grpSpPr bwMode="auto">
            <a:xfrm>
              <a:off x="3504" y="2256"/>
              <a:ext cx="949" cy="412"/>
              <a:chOff x="1296" y="1104"/>
              <a:chExt cx="720" cy="299"/>
            </a:xfrm>
          </p:grpSpPr>
          <p:grpSp>
            <p:nvGrpSpPr>
              <p:cNvPr id="190963" name="Group 187"/>
              <p:cNvGrpSpPr>
                <a:grpSpLocks/>
              </p:cNvGrpSpPr>
              <p:nvPr/>
            </p:nvGrpSpPr>
            <p:grpSpPr bwMode="auto">
              <a:xfrm>
                <a:off x="1296" y="1104"/>
                <a:ext cx="720" cy="192"/>
                <a:chOff x="379" y="2389"/>
                <a:chExt cx="1504" cy="418"/>
              </a:xfrm>
            </p:grpSpPr>
            <p:sp>
              <p:nvSpPr>
                <p:cNvPr id="190965" name="Line 188"/>
                <p:cNvSpPr>
                  <a:spLocks noChangeShapeType="1"/>
                </p:cNvSpPr>
                <p:nvPr/>
              </p:nvSpPr>
              <p:spPr bwMode="auto">
                <a:xfrm>
                  <a:off x="1775" y="2718"/>
                  <a:ext cx="52" cy="0"/>
                </a:xfrm>
                <a:prstGeom prst="line">
                  <a:avLst/>
                </a:prstGeom>
                <a:noFill/>
                <a:ln w="38100">
                  <a:solidFill>
                    <a:schemeClr val="tx1"/>
                  </a:solidFill>
                  <a:round/>
                  <a:headEnd/>
                  <a:tailEnd/>
                </a:ln>
              </p:spPr>
              <p:txBody>
                <a:bodyPr wrap="none" anchor="ctr"/>
                <a:lstStyle/>
                <a:p>
                  <a:endParaRPr lang="en-US"/>
                </a:p>
              </p:txBody>
            </p:sp>
            <p:grpSp>
              <p:nvGrpSpPr>
                <p:cNvPr id="190966" name="Group 189"/>
                <p:cNvGrpSpPr>
                  <a:grpSpLocks/>
                </p:cNvGrpSpPr>
                <p:nvPr/>
              </p:nvGrpSpPr>
              <p:grpSpPr bwMode="auto">
                <a:xfrm>
                  <a:off x="816" y="2761"/>
                  <a:ext cx="546" cy="46"/>
                  <a:chOff x="1648" y="3068"/>
                  <a:chExt cx="1781" cy="147"/>
                </a:xfrm>
              </p:grpSpPr>
              <p:sp>
                <p:nvSpPr>
                  <p:cNvPr id="191013" name="Oval 190"/>
                  <p:cNvSpPr>
                    <a:spLocks noChangeArrowheads="1"/>
                  </p:cNvSpPr>
                  <p:nvPr/>
                </p:nvSpPr>
                <p:spPr bwMode="auto">
                  <a:xfrm>
                    <a:off x="1648" y="3068"/>
                    <a:ext cx="148" cy="147"/>
                  </a:xfrm>
                  <a:prstGeom prst="ellipse">
                    <a:avLst/>
                  </a:prstGeom>
                  <a:solidFill>
                    <a:schemeClr val="bg1"/>
                  </a:solidFill>
                  <a:ln w="76200">
                    <a:solidFill>
                      <a:schemeClr val="tx1"/>
                    </a:solidFill>
                    <a:round/>
                    <a:headEnd/>
                    <a:tailEnd/>
                  </a:ln>
                </p:spPr>
                <p:txBody>
                  <a:bodyPr wrap="none" anchor="ctr"/>
                  <a:lstStyle/>
                  <a:p>
                    <a:endParaRPr lang="en-US"/>
                  </a:p>
                </p:txBody>
              </p:sp>
              <p:sp>
                <p:nvSpPr>
                  <p:cNvPr id="191014" name="Oval 191"/>
                  <p:cNvSpPr>
                    <a:spLocks noChangeArrowheads="1"/>
                  </p:cNvSpPr>
                  <p:nvPr/>
                </p:nvSpPr>
                <p:spPr bwMode="auto">
                  <a:xfrm>
                    <a:off x="3282" y="3068"/>
                    <a:ext cx="147" cy="145"/>
                  </a:xfrm>
                  <a:prstGeom prst="ellipse">
                    <a:avLst/>
                  </a:prstGeom>
                  <a:solidFill>
                    <a:schemeClr val="bg1"/>
                  </a:solidFill>
                  <a:ln w="76200">
                    <a:solidFill>
                      <a:schemeClr val="tx1"/>
                    </a:solidFill>
                    <a:round/>
                    <a:headEnd/>
                    <a:tailEnd/>
                  </a:ln>
                </p:spPr>
                <p:txBody>
                  <a:bodyPr wrap="none" anchor="ctr"/>
                  <a:lstStyle/>
                  <a:p>
                    <a:endParaRPr lang="en-US"/>
                  </a:p>
                </p:txBody>
              </p:sp>
            </p:grpSp>
            <p:sp>
              <p:nvSpPr>
                <p:cNvPr id="190967" name="Freeform 192"/>
                <p:cNvSpPr>
                  <a:spLocks/>
                </p:cNvSpPr>
                <p:nvPr/>
              </p:nvSpPr>
              <p:spPr bwMode="auto">
                <a:xfrm>
                  <a:off x="615" y="2414"/>
                  <a:ext cx="1170" cy="361"/>
                </a:xfrm>
                <a:custGeom>
                  <a:avLst/>
                  <a:gdLst>
                    <a:gd name="T0" fmla="*/ 16 w 3816"/>
                    <a:gd name="T1" fmla="*/ 72 h 1160"/>
                    <a:gd name="T2" fmla="*/ 248 w 3816"/>
                    <a:gd name="T3" fmla="*/ 0 h 1160"/>
                    <a:gd name="T4" fmla="*/ 544 w 3816"/>
                    <a:gd name="T5" fmla="*/ 0 h 1160"/>
                    <a:gd name="T6" fmla="*/ 600 w 3816"/>
                    <a:gd name="T7" fmla="*/ 88 h 1160"/>
                    <a:gd name="T8" fmla="*/ 952 w 3816"/>
                    <a:gd name="T9" fmla="*/ 104 h 1160"/>
                    <a:gd name="T10" fmla="*/ 1032 w 3816"/>
                    <a:gd name="T11" fmla="*/ 160 h 1160"/>
                    <a:gd name="T12" fmla="*/ 1216 w 3816"/>
                    <a:gd name="T13" fmla="*/ 528 h 1160"/>
                    <a:gd name="T14" fmla="*/ 2912 w 3816"/>
                    <a:gd name="T15" fmla="*/ 528 h 1160"/>
                    <a:gd name="T16" fmla="*/ 2912 w 3816"/>
                    <a:gd name="T17" fmla="*/ 440 h 1160"/>
                    <a:gd name="T18" fmla="*/ 3264 w 3816"/>
                    <a:gd name="T19" fmla="*/ 336 h 1160"/>
                    <a:gd name="T20" fmla="*/ 3488 w 3816"/>
                    <a:gd name="T21" fmla="*/ 368 h 1160"/>
                    <a:gd name="T22" fmla="*/ 3512 w 3816"/>
                    <a:gd name="T23" fmla="*/ 696 h 1160"/>
                    <a:gd name="T24" fmla="*/ 3632 w 3816"/>
                    <a:gd name="T25" fmla="*/ 840 h 1160"/>
                    <a:gd name="T26" fmla="*/ 3792 w 3816"/>
                    <a:gd name="T27" fmla="*/ 896 h 1160"/>
                    <a:gd name="T28" fmla="*/ 3816 w 3816"/>
                    <a:gd name="T29" fmla="*/ 968 h 1160"/>
                    <a:gd name="T30" fmla="*/ 3784 w 3816"/>
                    <a:gd name="T31" fmla="*/ 1048 h 1160"/>
                    <a:gd name="T32" fmla="*/ 3680 w 3816"/>
                    <a:gd name="T33" fmla="*/ 1096 h 1160"/>
                    <a:gd name="T34" fmla="*/ 3344 w 3816"/>
                    <a:gd name="T35" fmla="*/ 1160 h 1160"/>
                    <a:gd name="T36" fmla="*/ 624 w 3816"/>
                    <a:gd name="T37" fmla="*/ 1160 h 1160"/>
                    <a:gd name="T38" fmla="*/ 256 w 3816"/>
                    <a:gd name="T39" fmla="*/ 936 h 1160"/>
                    <a:gd name="T40" fmla="*/ 0 w 3816"/>
                    <a:gd name="T41" fmla="*/ 704 h 1160"/>
                    <a:gd name="T42" fmla="*/ 16 w 3816"/>
                    <a:gd name="T43" fmla="*/ 72 h 11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16"/>
                    <a:gd name="T67" fmla="*/ 0 h 1160"/>
                    <a:gd name="T68" fmla="*/ 3816 w 3816"/>
                    <a:gd name="T69" fmla="*/ 1160 h 11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16" h="1160">
                      <a:moveTo>
                        <a:pt x="16" y="72"/>
                      </a:moveTo>
                      <a:lnTo>
                        <a:pt x="248" y="0"/>
                      </a:lnTo>
                      <a:lnTo>
                        <a:pt x="544" y="0"/>
                      </a:lnTo>
                      <a:lnTo>
                        <a:pt x="600" y="88"/>
                      </a:lnTo>
                      <a:lnTo>
                        <a:pt x="952" y="104"/>
                      </a:lnTo>
                      <a:lnTo>
                        <a:pt x="1032" y="160"/>
                      </a:lnTo>
                      <a:lnTo>
                        <a:pt x="1216" y="528"/>
                      </a:lnTo>
                      <a:lnTo>
                        <a:pt x="2912" y="528"/>
                      </a:lnTo>
                      <a:lnTo>
                        <a:pt x="2912" y="440"/>
                      </a:lnTo>
                      <a:lnTo>
                        <a:pt x="3264" y="336"/>
                      </a:lnTo>
                      <a:lnTo>
                        <a:pt x="3488" y="368"/>
                      </a:lnTo>
                      <a:lnTo>
                        <a:pt x="3512" y="696"/>
                      </a:lnTo>
                      <a:lnTo>
                        <a:pt x="3632" y="840"/>
                      </a:lnTo>
                      <a:lnTo>
                        <a:pt x="3792" y="896"/>
                      </a:lnTo>
                      <a:lnTo>
                        <a:pt x="3816" y="968"/>
                      </a:lnTo>
                      <a:lnTo>
                        <a:pt x="3784" y="1048"/>
                      </a:lnTo>
                      <a:lnTo>
                        <a:pt x="3680" y="1096"/>
                      </a:lnTo>
                      <a:lnTo>
                        <a:pt x="3344" y="1160"/>
                      </a:lnTo>
                      <a:lnTo>
                        <a:pt x="624" y="1160"/>
                      </a:lnTo>
                      <a:lnTo>
                        <a:pt x="256" y="936"/>
                      </a:lnTo>
                      <a:lnTo>
                        <a:pt x="0" y="704"/>
                      </a:lnTo>
                      <a:lnTo>
                        <a:pt x="16" y="72"/>
                      </a:lnTo>
                      <a:close/>
                    </a:path>
                  </a:pathLst>
                </a:custGeom>
                <a:gradFill rotWithShape="0">
                  <a:gsLst>
                    <a:gs pos="0">
                      <a:srgbClr val="808000"/>
                    </a:gs>
                    <a:gs pos="100000">
                      <a:srgbClr val="3B3B00"/>
                    </a:gs>
                  </a:gsLst>
                  <a:lin ang="5400000" scaled="1"/>
                </a:gra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190968" name="Group 193"/>
                <p:cNvGrpSpPr>
                  <a:grpSpLocks/>
                </p:cNvGrpSpPr>
                <p:nvPr/>
              </p:nvGrpSpPr>
              <p:grpSpPr bwMode="auto">
                <a:xfrm>
                  <a:off x="1295" y="2479"/>
                  <a:ext cx="588" cy="67"/>
                  <a:chOff x="3227" y="1821"/>
                  <a:chExt cx="1919" cy="218"/>
                </a:xfrm>
              </p:grpSpPr>
              <p:sp>
                <p:nvSpPr>
                  <p:cNvPr id="191011" name="Line 194"/>
                  <p:cNvSpPr>
                    <a:spLocks noChangeShapeType="1"/>
                  </p:cNvSpPr>
                  <p:nvPr/>
                </p:nvSpPr>
                <p:spPr bwMode="auto">
                  <a:xfrm>
                    <a:off x="4339" y="1908"/>
                    <a:ext cx="11" cy="62"/>
                  </a:xfrm>
                  <a:prstGeom prst="line">
                    <a:avLst/>
                  </a:prstGeom>
                  <a:noFill/>
                  <a:ln w="76200">
                    <a:solidFill>
                      <a:schemeClr val="tx1"/>
                    </a:solidFill>
                    <a:round/>
                    <a:headEnd/>
                    <a:tailEnd/>
                  </a:ln>
                </p:spPr>
                <p:txBody>
                  <a:bodyPr wrap="none" anchor="ctr"/>
                  <a:lstStyle/>
                  <a:p>
                    <a:endParaRPr lang="en-US"/>
                  </a:p>
                </p:txBody>
              </p:sp>
              <p:sp>
                <p:nvSpPr>
                  <p:cNvPr id="191012" name="Freeform 195"/>
                  <p:cNvSpPr>
                    <a:spLocks/>
                  </p:cNvSpPr>
                  <p:nvPr/>
                </p:nvSpPr>
                <p:spPr bwMode="auto">
                  <a:xfrm>
                    <a:off x="3227" y="1821"/>
                    <a:ext cx="1919" cy="218"/>
                  </a:xfrm>
                  <a:custGeom>
                    <a:avLst/>
                    <a:gdLst>
                      <a:gd name="T0" fmla="*/ 0 w 617"/>
                      <a:gd name="T1" fmla="*/ 10 h 70"/>
                      <a:gd name="T2" fmla="*/ 86 w 617"/>
                      <a:gd name="T3" fmla="*/ 27 h 70"/>
                      <a:gd name="T4" fmla="*/ 120 w 617"/>
                      <a:gd name="T5" fmla="*/ 19 h 70"/>
                      <a:gd name="T6" fmla="*/ 207 w 617"/>
                      <a:gd name="T7" fmla="*/ 18 h 70"/>
                      <a:gd name="T8" fmla="*/ 348 w 617"/>
                      <a:gd name="T9" fmla="*/ 30 h 70"/>
                      <a:gd name="T10" fmla="*/ 605 w 617"/>
                      <a:gd name="T11" fmla="*/ 70 h 70"/>
                      <a:gd name="T12" fmla="*/ 617 w 617"/>
                      <a:gd name="T13" fmla="*/ 66 h 70"/>
                      <a:gd name="T14" fmla="*/ 318 w 617"/>
                      <a:gd name="T15" fmla="*/ 16 h 70"/>
                      <a:gd name="T16" fmla="*/ 234 w 617"/>
                      <a:gd name="T17" fmla="*/ 6 h 70"/>
                      <a:gd name="T18" fmla="*/ 128 w 617"/>
                      <a:gd name="T19" fmla="*/ 0 h 70"/>
                      <a:gd name="T20" fmla="*/ 36 w 617"/>
                      <a:gd name="T21" fmla="*/ 4 h 70"/>
                      <a:gd name="T22" fmla="*/ 0 w 617"/>
                      <a:gd name="T23" fmla="*/ 10 h 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17"/>
                      <a:gd name="T37" fmla="*/ 0 h 70"/>
                      <a:gd name="T38" fmla="*/ 617 w 617"/>
                      <a:gd name="T39" fmla="*/ 70 h 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17" h="70">
                        <a:moveTo>
                          <a:pt x="0" y="10"/>
                        </a:moveTo>
                        <a:lnTo>
                          <a:pt x="86" y="27"/>
                        </a:lnTo>
                        <a:lnTo>
                          <a:pt x="120" y="19"/>
                        </a:lnTo>
                        <a:lnTo>
                          <a:pt x="207" y="18"/>
                        </a:lnTo>
                        <a:lnTo>
                          <a:pt x="348" y="30"/>
                        </a:lnTo>
                        <a:lnTo>
                          <a:pt x="605" y="70"/>
                        </a:lnTo>
                        <a:lnTo>
                          <a:pt x="617" y="66"/>
                        </a:lnTo>
                        <a:lnTo>
                          <a:pt x="318" y="16"/>
                        </a:lnTo>
                        <a:lnTo>
                          <a:pt x="234" y="6"/>
                        </a:lnTo>
                        <a:lnTo>
                          <a:pt x="128" y="0"/>
                        </a:lnTo>
                        <a:lnTo>
                          <a:pt x="36" y="4"/>
                        </a:lnTo>
                        <a:lnTo>
                          <a:pt x="0" y="10"/>
                        </a:lnTo>
                        <a:close/>
                      </a:path>
                    </a:pathLst>
                  </a:custGeom>
                  <a:solidFill>
                    <a:schemeClr val="bg1"/>
                  </a:solidFill>
                  <a:ln w="9525">
                    <a:solidFill>
                      <a:schemeClr val="tx1"/>
                    </a:solidFill>
                    <a:round/>
                    <a:headEnd/>
                    <a:tailEnd/>
                  </a:ln>
                </p:spPr>
                <p:txBody>
                  <a:bodyPr wrap="none" anchor="ctr"/>
                  <a:lstStyle/>
                  <a:p>
                    <a:endParaRPr lang="en-US"/>
                  </a:p>
                </p:txBody>
              </p:sp>
            </p:grpSp>
            <p:grpSp>
              <p:nvGrpSpPr>
                <p:cNvPr id="190969" name="Group 196"/>
                <p:cNvGrpSpPr>
                  <a:grpSpLocks/>
                </p:cNvGrpSpPr>
                <p:nvPr/>
              </p:nvGrpSpPr>
              <p:grpSpPr bwMode="auto">
                <a:xfrm>
                  <a:off x="379" y="2389"/>
                  <a:ext cx="1073" cy="61"/>
                  <a:chOff x="241" y="1542"/>
                  <a:chExt cx="3499" cy="196"/>
                </a:xfrm>
              </p:grpSpPr>
              <p:sp>
                <p:nvSpPr>
                  <p:cNvPr id="191009" name="Line 197"/>
                  <p:cNvSpPr>
                    <a:spLocks noChangeShapeType="1"/>
                  </p:cNvSpPr>
                  <p:nvPr/>
                </p:nvSpPr>
                <p:spPr bwMode="auto">
                  <a:xfrm>
                    <a:off x="1453" y="1570"/>
                    <a:ext cx="0" cy="84"/>
                  </a:xfrm>
                  <a:prstGeom prst="line">
                    <a:avLst/>
                  </a:prstGeom>
                  <a:noFill/>
                  <a:ln w="76200">
                    <a:solidFill>
                      <a:schemeClr val="tx1"/>
                    </a:solidFill>
                    <a:round/>
                    <a:headEnd/>
                    <a:tailEnd/>
                  </a:ln>
                </p:spPr>
                <p:txBody>
                  <a:bodyPr wrap="none" anchor="ctr"/>
                  <a:lstStyle/>
                  <a:p>
                    <a:endParaRPr lang="en-US"/>
                  </a:p>
                </p:txBody>
              </p:sp>
              <p:sp>
                <p:nvSpPr>
                  <p:cNvPr id="191010" name="Freeform 198"/>
                  <p:cNvSpPr>
                    <a:spLocks/>
                  </p:cNvSpPr>
                  <p:nvPr/>
                </p:nvSpPr>
                <p:spPr bwMode="auto">
                  <a:xfrm>
                    <a:off x="241" y="1542"/>
                    <a:ext cx="3499" cy="196"/>
                  </a:xfrm>
                  <a:custGeom>
                    <a:avLst/>
                    <a:gdLst>
                      <a:gd name="T0" fmla="*/ 84 w 1125"/>
                      <a:gd name="T1" fmla="*/ 33 h 63"/>
                      <a:gd name="T2" fmla="*/ 0 w 1125"/>
                      <a:gd name="T3" fmla="*/ 18 h 63"/>
                      <a:gd name="T4" fmla="*/ 66 w 1125"/>
                      <a:gd name="T5" fmla="*/ 9 h 63"/>
                      <a:gd name="T6" fmla="*/ 198 w 1125"/>
                      <a:gd name="T7" fmla="*/ 0 h 63"/>
                      <a:gd name="T8" fmla="*/ 375 w 1125"/>
                      <a:gd name="T9" fmla="*/ 6 h 63"/>
                      <a:gd name="T10" fmla="*/ 1125 w 1125"/>
                      <a:gd name="T11" fmla="*/ 51 h 63"/>
                      <a:gd name="T12" fmla="*/ 1095 w 1125"/>
                      <a:gd name="T13" fmla="*/ 63 h 63"/>
                      <a:gd name="T14" fmla="*/ 369 w 1125"/>
                      <a:gd name="T15" fmla="*/ 12 h 63"/>
                      <a:gd name="T16" fmla="*/ 249 w 1125"/>
                      <a:gd name="T17" fmla="*/ 12 h 63"/>
                      <a:gd name="T18" fmla="*/ 156 w 1125"/>
                      <a:gd name="T19" fmla="*/ 15 h 63"/>
                      <a:gd name="T20" fmla="*/ 108 w 1125"/>
                      <a:gd name="T21" fmla="*/ 24 h 63"/>
                      <a:gd name="T22" fmla="*/ 84 w 1125"/>
                      <a:gd name="T23" fmla="*/ 33 h 6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5"/>
                      <a:gd name="T37" fmla="*/ 0 h 63"/>
                      <a:gd name="T38" fmla="*/ 1125 w 1125"/>
                      <a:gd name="T39" fmla="*/ 63 h 6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5" h="63">
                        <a:moveTo>
                          <a:pt x="84" y="33"/>
                        </a:moveTo>
                        <a:lnTo>
                          <a:pt x="0" y="18"/>
                        </a:lnTo>
                        <a:lnTo>
                          <a:pt x="66" y="9"/>
                        </a:lnTo>
                        <a:lnTo>
                          <a:pt x="198" y="0"/>
                        </a:lnTo>
                        <a:lnTo>
                          <a:pt x="375" y="6"/>
                        </a:lnTo>
                        <a:lnTo>
                          <a:pt x="1125" y="51"/>
                        </a:lnTo>
                        <a:lnTo>
                          <a:pt x="1095" y="63"/>
                        </a:lnTo>
                        <a:lnTo>
                          <a:pt x="369" y="12"/>
                        </a:lnTo>
                        <a:lnTo>
                          <a:pt x="249" y="12"/>
                        </a:lnTo>
                        <a:lnTo>
                          <a:pt x="156" y="15"/>
                        </a:lnTo>
                        <a:lnTo>
                          <a:pt x="108" y="24"/>
                        </a:lnTo>
                        <a:lnTo>
                          <a:pt x="84" y="33"/>
                        </a:lnTo>
                        <a:close/>
                      </a:path>
                    </a:pathLst>
                  </a:custGeom>
                  <a:solidFill>
                    <a:schemeClr val="bg1"/>
                  </a:solidFill>
                  <a:ln w="9525">
                    <a:solidFill>
                      <a:schemeClr val="tx1"/>
                    </a:solidFill>
                    <a:round/>
                    <a:headEnd/>
                    <a:tailEnd/>
                  </a:ln>
                </p:spPr>
                <p:txBody>
                  <a:bodyPr wrap="none" anchor="ctr"/>
                  <a:lstStyle/>
                  <a:p>
                    <a:endParaRPr lang="en-US"/>
                  </a:p>
                </p:txBody>
              </p:sp>
            </p:grpSp>
            <p:sp>
              <p:nvSpPr>
                <p:cNvPr id="190970" name="Freeform 199"/>
                <p:cNvSpPr>
                  <a:spLocks/>
                </p:cNvSpPr>
                <p:nvPr/>
              </p:nvSpPr>
              <p:spPr bwMode="auto">
                <a:xfrm>
                  <a:off x="1547" y="2538"/>
                  <a:ext cx="0" cy="45"/>
                </a:xfrm>
                <a:custGeom>
                  <a:avLst/>
                  <a:gdLst>
                    <a:gd name="T0" fmla="*/ 0 w 1"/>
                    <a:gd name="T1" fmla="*/ 0 h 146"/>
                    <a:gd name="T2" fmla="*/ 1 w 1"/>
                    <a:gd name="T3" fmla="*/ 146 h 146"/>
                    <a:gd name="T4" fmla="*/ 0 60000 65536"/>
                    <a:gd name="T5" fmla="*/ 0 60000 65536"/>
                    <a:gd name="T6" fmla="*/ 0 w 1"/>
                    <a:gd name="T7" fmla="*/ 0 h 146"/>
                    <a:gd name="T8" fmla="*/ 0 w 1"/>
                    <a:gd name="T9" fmla="*/ 146 h 146"/>
                  </a:gdLst>
                  <a:ahLst/>
                  <a:cxnLst>
                    <a:cxn ang="T4">
                      <a:pos x="T0" y="T1"/>
                    </a:cxn>
                    <a:cxn ang="T5">
                      <a:pos x="T2" y="T3"/>
                    </a:cxn>
                  </a:cxnLst>
                  <a:rect l="T6" t="T7" r="T8" b="T9"/>
                  <a:pathLst>
                    <a:path w="1" h="146">
                      <a:moveTo>
                        <a:pt x="0" y="0"/>
                      </a:moveTo>
                      <a:lnTo>
                        <a:pt x="1" y="146"/>
                      </a:lnTo>
                    </a:path>
                  </a:pathLst>
                </a:custGeom>
                <a:noFill/>
                <a:ln w="12700" cap="flat" cmpd="sng">
                  <a:solidFill>
                    <a:schemeClr val="tx1"/>
                  </a:solidFill>
                  <a:prstDash val="solid"/>
                  <a:round/>
                  <a:headEnd/>
                  <a:tailEnd/>
                </a:ln>
              </p:spPr>
              <p:txBody>
                <a:bodyPr wrap="none" anchor="ctr"/>
                <a:lstStyle/>
                <a:p>
                  <a:endParaRPr lang="en-US"/>
                </a:p>
              </p:txBody>
            </p:sp>
            <p:sp>
              <p:nvSpPr>
                <p:cNvPr id="190971" name="Freeform 200"/>
                <p:cNvSpPr>
                  <a:spLocks/>
                </p:cNvSpPr>
                <p:nvPr/>
              </p:nvSpPr>
              <p:spPr bwMode="auto">
                <a:xfrm>
                  <a:off x="1581" y="2561"/>
                  <a:ext cx="39" cy="0"/>
                </a:xfrm>
                <a:custGeom>
                  <a:avLst/>
                  <a:gdLst>
                    <a:gd name="T0" fmla="*/ 0 w 126"/>
                    <a:gd name="T1" fmla="*/ 0 h 2"/>
                    <a:gd name="T2" fmla="*/ 126 w 126"/>
                    <a:gd name="T3" fmla="*/ 2 h 2"/>
                    <a:gd name="T4" fmla="*/ 0 60000 65536"/>
                    <a:gd name="T5" fmla="*/ 0 60000 65536"/>
                    <a:gd name="T6" fmla="*/ 0 w 126"/>
                    <a:gd name="T7" fmla="*/ 0 h 2"/>
                    <a:gd name="T8" fmla="*/ 126 w 126"/>
                    <a:gd name="T9" fmla="*/ 0 h 2"/>
                  </a:gdLst>
                  <a:ahLst/>
                  <a:cxnLst>
                    <a:cxn ang="T4">
                      <a:pos x="T0" y="T1"/>
                    </a:cxn>
                    <a:cxn ang="T5">
                      <a:pos x="T2" y="T3"/>
                    </a:cxn>
                  </a:cxnLst>
                  <a:rect l="T6" t="T7" r="T8" b="T9"/>
                  <a:pathLst>
                    <a:path w="126" h="2">
                      <a:moveTo>
                        <a:pt x="0" y="0"/>
                      </a:moveTo>
                      <a:lnTo>
                        <a:pt x="126" y="2"/>
                      </a:lnTo>
                    </a:path>
                  </a:pathLst>
                </a:custGeom>
                <a:noFill/>
                <a:ln w="38100" cap="flat" cmpd="sng">
                  <a:solidFill>
                    <a:schemeClr val="tx1"/>
                  </a:solidFill>
                  <a:prstDash val="solid"/>
                  <a:round/>
                  <a:headEnd/>
                  <a:tailEnd/>
                </a:ln>
              </p:spPr>
              <p:txBody>
                <a:bodyPr wrap="none" anchor="ctr"/>
                <a:lstStyle/>
                <a:p>
                  <a:endParaRPr lang="en-US"/>
                </a:p>
              </p:txBody>
            </p:sp>
            <p:sp>
              <p:nvSpPr>
                <p:cNvPr id="190972" name="Freeform 201"/>
                <p:cNvSpPr>
                  <a:spLocks/>
                </p:cNvSpPr>
                <p:nvPr/>
              </p:nvSpPr>
              <p:spPr bwMode="auto">
                <a:xfrm>
                  <a:off x="1609" y="2534"/>
                  <a:ext cx="30" cy="1"/>
                </a:xfrm>
                <a:custGeom>
                  <a:avLst/>
                  <a:gdLst>
                    <a:gd name="T0" fmla="*/ 0 w 96"/>
                    <a:gd name="T1" fmla="*/ 1 h 1"/>
                    <a:gd name="T2" fmla="*/ 96 w 96"/>
                    <a:gd name="T3" fmla="*/ 0 h 1"/>
                    <a:gd name="T4" fmla="*/ 0 60000 65536"/>
                    <a:gd name="T5" fmla="*/ 0 60000 65536"/>
                    <a:gd name="T6" fmla="*/ 0 w 96"/>
                    <a:gd name="T7" fmla="*/ 0 h 1"/>
                    <a:gd name="T8" fmla="*/ 96 w 96"/>
                    <a:gd name="T9" fmla="*/ 1 h 1"/>
                  </a:gdLst>
                  <a:ahLst/>
                  <a:cxnLst>
                    <a:cxn ang="T4">
                      <a:pos x="T0" y="T1"/>
                    </a:cxn>
                    <a:cxn ang="T5">
                      <a:pos x="T2" y="T3"/>
                    </a:cxn>
                  </a:cxnLst>
                  <a:rect l="T6" t="T7" r="T8" b="T9"/>
                  <a:pathLst>
                    <a:path w="96" h="1">
                      <a:moveTo>
                        <a:pt x="0" y="1"/>
                      </a:moveTo>
                      <a:lnTo>
                        <a:pt x="96" y="0"/>
                      </a:lnTo>
                    </a:path>
                  </a:pathLst>
                </a:custGeom>
                <a:noFill/>
                <a:ln w="38100" cap="flat" cmpd="sng">
                  <a:solidFill>
                    <a:schemeClr val="tx1"/>
                  </a:solidFill>
                  <a:prstDash val="solid"/>
                  <a:round/>
                  <a:headEnd/>
                  <a:tailEnd/>
                </a:ln>
              </p:spPr>
              <p:txBody>
                <a:bodyPr wrap="none" anchor="ctr"/>
                <a:lstStyle/>
                <a:p>
                  <a:endParaRPr lang="en-US"/>
                </a:p>
              </p:txBody>
            </p:sp>
            <p:sp>
              <p:nvSpPr>
                <p:cNvPr id="190973" name="Line 202"/>
                <p:cNvSpPr>
                  <a:spLocks noChangeShapeType="1"/>
                </p:cNvSpPr>
                <p:nvPr/>
              </p:nvSpPr>
              <p:spPr bwMode="auto">
                <a:xfrm flipH="1">
                  <a:off x="906" y="2571"/>
                  <a:ext cx="0" cy="204"/>
                </a:xfrm>
                <a:prstGeom prst="line">
                  <a:avLst/>
                </a:prstGeom>
                <a:noFill/>
                <a:ln w="19050">
                  <a:solidFill>
                    <a:schemeClr val="tx1"/>
                  </a:solidFill>
                  <a:round/>
                  <a:headEnd/>
                  <a:tailEnd/>
                </a:ln>
              </p:spPr>
              <p:txBody>
                <a:bodyPr wrap="none" anchor="ctr"/>
                <a:lstStyle/>
                <a:p>
                  <a:endParaRPr lang="en-US"/>
                </a:p>
              </p:txBody>
            </p:sp>
            <p:sp>
              <p:nvSpPr>
                <p:cNvPr id="190974" name="Line 203"/>
                <p:cNvSpPr>
                  <a:spLocks noChangeShapeType="1"/>
                </p:cNvSpPr>
                <p:nvPr/>
              </p:nvSpPr>
              <p:spPr bwMode="auto">
                <a:xfrm flipH="1">
                  <a:off x="1137" y="2584"/>
                  <a:ext cx="0" cy="192"/>
                </a:xfrm>
                <a:prstGeom prst="line">
                  <a:avLst/>
                </a:prstGeom>
                <a:noFill/>
                <a:ln w="19050">
                  <a:solidFill>
                    <a:schemeClr val="tx1"/>
                  </a:solidFill>
                  <a:round/>
                  <a:headEnd/>
                  <a:tailEnd/>
                </a:ln>
              </p:spPr>
              <p:txBody>
                <a:bodyPr wrap="none" anchor="ctr"/>
                <a:lstStyle/>
                <a:p>
                  <a:endParaRPr lang="en-US"/>
                </a:p>
              </p:txBody>
            </p:sp>
            <p:sp>
              <p:nvSpPr>
                <p:cNvPr id="190975" name="Line 204"/>
                <p:cNvSpPr>
                  <a:spLocks noChangeShapeType="1"/>
                </p:cNvSpPr>
                <p:nvPr/>
              </p:nvSpPr>
              <p:spPr bwMode="auto">
                <a:xfrm flipH="1">
                  <a:off x="1434" y="2580"/>
                  <a:ext cx="0" cy="193"/>
                </a:xfrm>
                <a:prstGeom prst="line">
                  <a:avLst/>
                </a:prstGeom>
                <a:noFill/>
                <a:ln w="19050">
                  <a:solidFill>
                    <a:schemeClr val="tx1"/>
                  </a:solidFill>
                  <a:round/>
                  <a:headEnd/>
                  <a:tailEnd/>
                </a:ln>
              </p:spPr>
              <p:txBody>
                <a:bodyPr wrap="none" anchor="ctr"/>
                <a:lstStyle/>
                <a:p>
                  <a:endParaRPr lang="en-US"/>
                </a:p>
              </p:txBody>
            </p:sp>
            <p:sp>
              <p:nvSpPr>
                <p:cNvPr id="190976" name="Line 205"/>
                <p:cNvSpPr>
                  <a:spLocks noChangeShapeType="1"/>
                </p:cNvSpPr>
                <p:nvPr/>
              </p:nvSpPr>
              <p:spPr bwMode="auto">
                <a:xfrm flipH="1">
                  <a:off x="1506" y="2577"/>
                  <a:ext cx="0" cy="200"/>
                </a:xfrm>
                <a:prstGeom prst="line">
                  <a:avLst/>
                </a:prstGeom>
                <a:noFill/>
                <a:ln w="12700">
                  <a:solidFill>
                    <a:schemeClr val="tx1"/>
                  </a:solidFill>
                  <a:round/>
                  <a:headEnd/>
                  <a:tailEnd/>
                </a:ln>
              </p:spPr>
              <p:txBody>
                <a:bodyPr wrap="none" anchor="ctr"/>
                <a:lstStyle/>
                <a:p>
                  <a:endParaRPr lang="en-US"/>
                </a:p>
              </p:txBody>
            </p:sp>
            <p:sp>
              <p:nvSpPr>
                <p:cNvPr id="190977" name="Line 206"/>
                <p:cNvSpPr>
                  <a:spLocks noChangeShapeType="1"/>
                </p:cNvSpPr>
                <p:nvPr/>
              </p:nvSpPr>
              <p:spPr bwMode="auto">
                <a:xfrm>
                  <a:off x="1578" y="2580"/>
                  <a:ext cx="2" cy="192"/>
                </a:xfrm>
                <a:prstGeom prst="line">
                  <a:avLst/>
                </a:prstGeom>
                <a:noFill/>
                <a:ln w="19050">
                  <a:solidFill>
                    <a:schemeClr val="tx1"/>
                  </a:solidFill>
                  <a:round/>
                  <a:headEnd/>
                  <a:tailEnd/>
                </a:ln>
              </p:spPr>
              <p:txBody>
                <a:bodyPr wrap="none" anchor="ctr"/>
                <a:lstStyle/>
                <a:p>
                  <a:endParaRPr lang="en-US"/>
                </a:p>
              </p:txBody>
            </p:sp>
            <p:sp>
              <p:nvSpPr>
                <p:cNvPr id="190978" name="Line 207"/>
                <p:cNvSpPr>
                  <a:spLocks noChangeShapeType="1"/>
                </p:cNvSpPr>
                <p:nvPr/>
              </p:nvSpPr>
              <p:spPr bwMode="auto">
                <a:xfrm>
                  <a:off x="679" y="2689"/>
                  <a:ext cx="825" cy="1"/>
                </a:xfrm>
                <a:prstGeom prst="line">
                  <a:avLst/>
                </a:prstGeom>
                <a:noFill/>
                <a:ln w="19050">
                  <a:solidFill>
                    <a:schemeClr val="tx1"/>
                  </a:solidFill>
                  <a:round/>
                  <a:headEnd/>
                  <a:tailEnd/>
                </a:ln>
              </p:spPr>
              <p:txBody>
                <a:bodyPr wrap="none" anchor="ctr"/>
                <a:lstStyle/>
                <a:p>
                  <a:endParaRPr lang="en-US"/>
                </a:p>
              </p:txBody>
            </p:sp>
            <p:sp>
              <p:nvSpPr>
                <p:cNvPr id="190979" name="Line 208"/>
                <p:cNvSpPr>
                  <a:spLocks noChangeShapeType="1"/>
                </p:cNvSpPr>
                <p:nvPr/>
              </p:nvSpPr>
              <p:spPr bwMode="auto">
                <a:xfrm>
                  <a:off x="905" y="2627"/>
                  <a:ext cx="599" cy="0"/>
                </a:xfrm>
                <a:prstGeom prst="line">
                  <a:avLst/>
                </a:prstGeom>
                <a:noFill/>
                <a:ln w="12700">
                  <a:solidFill>
                    <a:schemeClr val="tx1"/>
                  </a:solidFill>
                  <a:round/>
                  <a:headEnd/>
                  <a:tailEnd/>
                </a:ln>
              </p:spPr>
              <p:txBody>
                <a:bodyPr wrap="none" anchor="ctr"/>
                <a:lstStyle/>
                <a:p>
                  <a:endParaRPr lang="en-US"/>
                </a:p>
              </p:txBody>
            </p:sp>
            <p:sp>
              <p:nvSpPr>
                <p:cNvPr id="190980" name="Freeform 209"/>
                <p:cNvSpPr>
                  <a:spLocks/>
                </p:cNvSpPr>
                <p:nvPr/>
              </p:nvSpPr>
              <p:spPr bwMode="auto">
                <a:xfrm>
                  <a:off x="645" y="2598"/>
                  <a:ext cx="110" cy="25"/>
                </a:xfrm>
                <a:custGeom>
                  <a:avLst/>
                  <a:gdLst>
                    <a:gd name="T0" fmla="*/ 0 w 360"/>
                    <a:gd name="T1" fmla="*/ 80 h 80"/>
                    <a:gd name="T2" fmla="*/ 357 w 360"/>
                    <a:gd name="T3" fmla="*/ 80 h 80"/>
                    <a:gd name="T4" fmla="*/ 360 w 360"/>
                    <a:gd name="T5" fmla="*/ 0 h 80"/>
                    <a:gd name="T6" fmla="*/ 0 60000 65536"/>
                    <a:gd name="T7" fmla="*/ 0 60000 65536"/>
                    <a:gd name="T8" fmla="*/ 0 60000 65536"/>
                    <a:gd name="T9" fmla="*/ 0 w 360"/>
                    <a:gd name="T10" fmla="*/ 0 h 80"/>
                    <a:gd name="T11" fmla="*/ 360 w 360"/>
                    <a:gd name="T12" fmla="*/ 80 h 80"/>
                  </a:gdLst>
                  <a:ahLst/>
                  <a:cxnLst>
                    <a:cxn ang="T6">
                      <a:pos x="T0" y="T1"/>
                    </a:cxn>
                    <a:cxn ang="T7">
                      <a:pos x="T2" y="T3"/>
                    </a:cxn>
                    <a:cxn ang="T8">
                      <a:pos x="T4" y="T5"/>
                    </a:cxn>
                  </a:cxnLst>
                  <a:rect l="T9" t="T10" r="T11" b="T12"/>
                  <a:pathLst>
                    <a:path w="360" h="80">
                      <a:moveTo>
                        <a:pt x="0" y="80"/>
                      </a:moveTo>
                      <a:lnTo>
                        <a:pt x="357" y="80"/>
                      </a:lnTo>
                      <a:lnTo>
                        <a:pt x="360" y="0"/>
                      </a:lnTo>
                    </a:path>
                  </a:pathLst>
                </a:custGeom>
                <a:noFill/>
                <a:ln w="12700" cap="flat" cmpd="sng">
                  <a:solidFill>
                    <a:schemeClr val="tx1"/>
                  </a:solidFill>
                  <a:prstDash val="solid"/>
                  <a:round/>
                  <a:headEnd/>
                  <a:tailEnd/>
                </a:ln>
              </p:spPr>
              <p:txBody>
                <a:bodyPr wrap="none" anchor="ctr"/>
                <a:lstStyle/>
                <a:p>
                  <a:endParaRPr lang="en-US"/>
                </a:p>
              </p:txBody>
            </p:sp>
            <p:sp>
              <p:nvSpPr>
                <p:cNvPr id="190981" name="Line 210"/>
                <p:cNvSpPr>
                  <a:spLocks noChangeShapeType="1"/>
                </p:cNvSpPr>
                <p:nvPr/>
              </p:nvSpPr>
              <p:spPr bwMode="auto">
                <a:xfrm>
                  <a:off x="722" y="2689"/>
                  <a:ext cx="144" cy="84"/>
                </a:xfrm>
                <a:prstGeom prst="line">
                  <a:avLst/>
                </a:prstGeom>
                <a:noFill/>
                <a:ln w="12700">
                  <a:solidFill>
                    <a:schemeClr val="tx1"/>
                  </a:solidFill>
                  <a:round/>
                  <a:headEnd/>
                  <a:tailEnd/>
                </a:ln>
              </p:spPr>
              <p:txBody>
                <a:bodyPr wrap="none" anchor="ctr"/>
                <a:lstStyle/>
                <a:p>
                  <a:endParaRPr lang="en-US"/>
                </a:p>
              </p:txBody>
            </p:sp>
            <p:sp>
              <p:nvSpPr>
                <p:cNvPr id="190982" name="Line 211"/>
                <p:cNvSpPr>
                  <a:spLocks noChangeShapeType="1"/>
                </p:cNvSpPr>
                <p:nvPr/>
              </p:nvSpPr>
              <p:spPr bwMode="auto">
                <a:xfrm>
                  <a:off x="1629" y="2676"/>
                  <a:ext cx="1" cy="97"/>
                </a:xfrm>
                <a:prstGeom prst="line">
                  <a:avLst/>
                </a:prstGeom>
                <a:noFill/>
                <a:ln w="12700">
                  <a:solidFill>
                    <a:schemeClr val="tx1"/>
                  </a:solidFill>
                  <a:round/>
                  <a:headEnd/>
                  <a:tailEnd/>
                </a:ln>
              </p:spPr>
              <p:txBody>
                <a:bodyPr wrap="none" anchor="ctr"/>
                <a:lstStyle/>
                <a:p>
                  <a:endParaRPr lang="en-US"/>
                </a:p>
              </p:txBody>
            </p:sp>
            <p:sp>
              <p:nvSpPr>
                <p:cNvPr id="190983" name="Line 212"/>
                <p:cNvSpPr>
                  <a:spLocks noChangeShapeType="1"/>
                </p:cNvSpPr>
                <p:nvPr/>
              </p:nvSpPr>
              <p:spPr bwMode="auto">
                <a:xfrm flipV="1">
                  <a:off x="823" y="2700"/>
                  <a:ext cx="803" cy="1"/>
                </a:xfrm>
                <a:prstGeom prst="line">
                  <a:avLst/>
                </a:prstGeom>
                <a:noFill/>
                <a:ln w="19050">
                  <a:solidFill>
                    <a:schemeClr val="tx1"/>
                  </a:solidFill>
                  <a:round/>
                  <a:headEnd/>
                  <a:tailEnd/>
                </a:ln>
              </p:spPr>
              <p:txBody>
                <a:bodyPr wrap="none" anchor="ctr"/>
                <a:lstStyle/>
                <a:p>
                  <a:endParaRPr lang="en-US"/>
                </a:p>
              </p:txBody>
            </p:sp>
            <p:sp>
              <p:nvSpPr>
                <p:cNvPr id="190984" name="Rectangle 213"/>
                <p:cNvSpPr>
                  <a:spLocks noChangeArrowheads="1"/>
                </p:cNvSpPr>
                <p:nvPr/>
              </p:nvSpPr>
              <p:spPr bwMode="auto">
                <a:xfrm>
                  <a:off x="1306" y="2701"/>
                  <a:ext cx="45" cy="69"/>
                </a:xfrm>
                <a:prstGeom prst="rect">
                  <a:avLst/>
                </a:prstGeom>
                <a:noFill/>
                <a:ln w="12700">
                  <a:solidFill>
                    <a:schemeClr val="tx1"/>
                  </a:solidFill>
                  <a:miter lim="800000"/>
                  <a:headEnd/>
                  <a:tailEnd/>
                </a:ln>
              </p:spPr>
              <p:txBody>
                <a:bodyPr wrap="none" anchor="ctr"/>
                <a:lstStyle/>
                <a:p>
                  <a:endParaRPr lang="en-US"/>
                </a:p>
              </p:txBody>
            </p:sp>
            <p:sp>
              <p:nvSpPr>
                <p:cNvPr id="190985" name="Rectangle 214"/>
                <p:cNvSpPr>
                  <a:spLocks noChangeArrowheads="1"/>
                </p:cNvSpPr>
                <p:nvPr/>
              </p:nvSpPr>
              <p:spPr bwMode="auto">
                <a:xfrm>
                  <a:off x="1435" y="2704"/>
                  <a:ext cx="45" cy="49"/>
                </a:xfrm>
                <a:prstGeom prst="rect">
                  <a:avLst/>
                </a:prstGeom>
                <a:noFill/>
                <a:ln w="12700">
                  <a:solidFill>
                    <a:schemeClr val="tx1"/>
                  </a:solidFill>
                  <a:miter lim="800000"/>
                  <a:headEnd/>
                  <a:tailEnd/>
                </a:ln>
              </p:spPr>
              <p:txBody>
                <a:bodyPr wrap="none" anchor="ctr"/>
                <a:lstStyle/>
                <a:p>
                  <a:endParaRPr lang="en-US"/>
                </a:p>
              </p:txBody>
            </p:sp>
            <p:sp>
              <p:nvSpPr>
                <p:cNvPr id="190986" name="Oval 215"/>
                <p:cNvSpPr>
                  <a:spLocks noChangeArrowheads="1"/>
                </p:cNvSpPr>
                <p:nvPr/>
              </p:nvSpPr>
              <p:spPr bwMode="auto">
                <a:xfrm>
                  <a:off x="925" y="2643"/>
                  <a:ext cx="45" cy="44"/>
                </a:xfrm>
                <a:prstGeom prst="ellipse">
                  <a:avLst/>
                </a:prstGeom>
                <a:solidFill>
                  <a:schemeClr val="bg1"/>
                </a:solidFill>
                <a:ln w="9525">
                  <a:solidFill>
                    <a:schemeClr val="tx1"/>
                  </a:solidFill>
                  <a:round/>
                  <a:headEnd/>
                  <a:tailEnd/>
                </a:ln>
              </p:spPr>
              <p:txBody>
                <a:bodyPr wrap="none" anchor="ctr"/>
                <a:lstStyle/>
                <a:p>
                  <a:endParaRPr lang="en-US"/>
                </a:p>
              </p:txBody>
            </p:sp>
            <p:sp>
              <p:nvSpPr>
                <p:cNvPr id="190987" name="Oval 216"/>
                <p:cNvSpPr>
                  <a:spLocks noChangeArrowheads="1"/>
                </p:cNvSpPr>
                <p:nvPr/>
              </p:nvSpPr>
              <p:spPr bwMode="auto">
                <a:xfrm>
                  <a:off x="1068" y="2643"/>
                  <a:ext cx="45" cy="44"/>
                </a:xfrm>
                <a:prstGeom prst="ellipse">
                  <a:avLst/>
                </a:prstGeom>
                <a:solidFill>
                  <a:schemeClr val="bg1"/>
                </a:solidFill>
                <a:ln w="9525">
                  <a:solidFill>
                    <a:schemeClr val="tx1"/>
                  </a:solidFill>
                  <a:round/>
                  <a:headEnd/>
                  <a:tailEnd/>
                </a:ln>
              </p:spPr>
              <p:txBody>
                <a:bodyPr wrap="none" anchor="ctr"/>
                <a:lstStyle/>
                <a:p>
                  <a:endParaRPr lang="en-US"/>
                </a:p>
              </p:txBody>
            </p:sp>
            <p:sp>
              <p:nvSpPr>
                <p:cNvPr id="190988" name="Oval 217"/>
                <p:cNvSpPr>
                  <a:spLocks noChangeArrowheads="1"/>
                </p:cNvSpPr>
                <p:nvPr/>
              </p:nvSpPr>
              <p:spPr bwMode="auto">
                <a:xfrm>
                  <a:off x="1214" y="2643"/>
                  <a:ext cx="45" cy="44"/>
                </a:xfrm>
                <a:prstGeom prst="ellipse">
                  <a:avLst/>
                </a:prstGeom>
                <a:solidFill>
                  <a:schemeClr val="bg1"/>
                </a:solidFill>
                <a:ln w="9525">
                  <a:solidFill>
                    <a:schemeClr val="tx1"/>
                  </a:solidFill>
                  <a:round/>
                  <a:headEnd/>
                  <a:tailEnd/>
                </a:ln>
              </p:spPr>
              <p:txBody>
                <a:bodyPr wrap="none" anchor="ctr"/>
                <a:lstStyle/>
                <a:p>
                  <a:endParaRPr lang="en-US"/>
                </a:p>
              </p:txBody>
            </p:sp>
            <p:sp>
              <p:nvSpPr>
                <p:cNvPr id="190989" name="Oval 218"/>
                <p:cNvSpPr>
                  <a:spLocks noChangeArrowheads="1"/>
                </p:cNvSpPr>
                <p:nvPr/>
              </p:nvSpPr>
              <p:spPr bwMode="auto">
                <a:xfrm>
                  <a:off x="1368" y="2643"/>
                  <a:ext cx="46" cy="44"/>
                </a:xfrm>
                <a:prstGeom prst="ellipse">
                  <a:avLst/>
                </a:prstGeom>
                <a:solidFill>
                  <a:schemeClr val="bg1"/>
                </a:solidFill>
                <a:ln w="9525">
                  <a:solidFill>
                    <a:schemeClr val="tx1"/>
                  </a:solidFill>
                  <a:round/>
                  <a:headEnd/>
                  <a:tailEnd/>
                </a:ln>
              </p:spPr>
              <p:txBody>
                <a:bodyPr wrap="none" anchor="ctr"/>
                <a:lstStyle/>
                <a:p>
                  <a:endParaRPr lang="en-US"/>
                </a:p>
              </p:txBody>
            </p:sp>
            <p:sp>
              <p:nvSpPr>
                <p:cNvPr id="190990" name="Oval 219"/>
                <p:cNvSpPr>
                  <a:spLocks noChangeArrowheads="1"/>
                </p:cNvSpPr>
                <p:nvPr/>
              </p:nvSpPr>
              <p:spPr bwMode="auto">
                <a:xfrm>
                  <a:off x="1517" y="2643"/>
                  <a:ext cx="45" cy="44"/>
                </a:xfrm>
                <a:prstGeom prst="ellipse">
                  <a:avLst/>
                </a:prstGeom>
                <a:solidFill>
                  <a:schemeClr val="bg1"/>
                </a:solidFill>
                <a:ln w="9525">
                  <a:solidFill>
                    <a:schemeClr val="tx1"/>
                  </a:solidFill>
                  <a:round/>
                  <a:headEnd/>
                  <a:tailEnd/>
                </a:ln>
              </p:spPr>
              <p:txBody>
                <a:bodyPr wrap="none" anchor="ctr"/>
                <a:lstStyle/>
                <a:p>
                  <a:endParaRPr lang="en-US"/>
                </a:p>
              </p:txBody>
            </p:sp>
            <p:sp>
              <p:nvSpPr>
                <p:cNvPr id="190991" name="Rectangle 220"/>
                <p:cNvSpPr>
                  <a:spLocks noChangeArrowheads="1"/>
                </p:cNvSpPr>
                <p:nvPr/>
              </p:nvSpPr>
              <p:spPr bwMode="auto">
                <a:xfrm>
                  <a:off x="725" y="2438"/>
                  <a:ext cx="77" cy="82"/>
                </a:xfrm>
                <a:prstGeom prst="rect">
                  <a:avLst/>
                </a:prstGeom>
                <a:noFill/>
                <a:ln w="12700">
                  <a:solidFill>
                    <a:schemeClr val="tx1"/>
                  </a:solidFill>
                  <a:miter lim="800000"/>
                  <a:headEnd/>
                  <a:tailEnd/>
                </a:ln>
              </p:spPr>
              <p:txBody>
                <a:bodyPr wrap="none" anchor="ctr"/>
                <a:lstStyle/>
                <a:p>
                  <a:endParaRPr lang="en-US"/>
                </a:p>
              </p:txBody>
            </p:sp>
            <p:sp>
              <p:nvSpPr>
                <p:cNvPr id="190992" name="Rectangle 221"/>
                <p:cNvSpPr>
                  <a:spLocks noChangeArrowheads="1"/>
                </p:cNvSpPr>
                <p:nvPr/>
              </p:nvSpPr>
              <p:spPr bwMode="auto">
                <a:xfrm>
                  <a:off x="810" y="2472"/>
                  <a:ext cx="102" cy="81"/>
                </a:xfrm>
                <a:prstGeom prst="rect">
                  <a:avLst/>
                </a:prstGeom>
                <a:noFill/>
                <a:ln w="12700">
                  <a:solidFill>
                    <a:schemeClr val="tx1"/>
                  </a:solidFill>
                  <a:miter lim="800000"/>
                  <a:headEnd/>
                  <a:tailEnd/>
                </a:ln>
              </p:spPr>
              <p:txBody>
                <a:bodyPr wrap="none" anchor="ctr"/>
                <a:lstStyle/>
                <a:p>
                  <a:endParaRPr lang="en-US"/>
                </a:p>
              </p:txBody>
            </p:sp>
            <p:sp>
              <p:nvSpPr>
                <p:cNvPr id="190993" name="Line 222"/>
                <p:cNvSpPr>
                  <a:spLocks noChangeShapeType="1"/>
                </p:cNvSpPr>
                <p:nvPr/>
              </p:nvSpPr>
              <p:spPr bwMode="auto">
                <a:xfrm flipH="1">
                  <a:off x="694" y="2418"/>
                  <a:ext cx="0" cy="185"/>
                </a:xfrm>
                <a:prstGeom prst="line">
                  <a:avLst/>
                </a:prstGeom>
                <a:noFill/>
                <a:ln w="9525">
                  <a:solidFill>
                    <a:schemeClr val="tx1"/>
                  </a:solidFill>
                  <a:round/>
                  <a:headEnd/>
                  <a:tailEnd/>
                </a:ln>
              </p:spPr>
              <p:txBody>
                <a:bodyPr wrap="none" anchor="ctr"/>
                <a:lstStyle/>
                <a:p>
                  <a:endParaRPr lang="en-US"/>
                </a:p>
              </p:txBody>
            </p:sp>
            <p:grpSp>
              <p:nvGrpSpPr>
                <p:cNvPr id="190994" name="Group 223"/>
                <p:cNvGrpSpPr>
                  <a:grpSpLocks/>
                </p:cNvGrpSpPr>
                <p:nvPr/>
              </p:nvGrpSpPr>
              <p:grpSpPr bwMode="auto">
                <a:xfrm>
                  <a:off x="1624" y="2599"/>
                  <a:ext cx="100" cy="130"/>
                  <a:chOff x="4300" y="2217"/>
                  <a:chExt cx="326" cy="420"/>
                </a:xfrm>
              </p:grpSpPr>
              <p:sp>
                <p:nvSpPr>
                  <p:cNvPr id="191004" name="Freeform 224"/>
                  <p:cNvSpPr>
                    <a:spLocks/>
                  </p:cNvSpPr>
                  <p:nvPr/>
                </p:nvSpPr>
                <p:spPr bwMode="auto">
                  <a:xfrm>
                    <a:off x="4300" y="2217"/>
                    <a:ext cx="326" cy="420"/>
                  </a:xfrm>
                  <a:custGeom>
                    <a:avLst/>
                    <a:gdLst>
                      <a:gd name="T0" fmla="*/ 92 w 326"/>
                      <a:gd name="T1" fmla="*/ 0 h 420"/>
                      <a:gd name="T2" fmla="*/ 0 w 326"/>
                      <a:gd name="T3" fmla="*/ 173 h 420"/>
                      <a:gd name="T4" fmla="*/ 121 w 326"/>
                      <a:gd name="T5" fmla="*/ 420 h 420"/>
                      <a:gd name="T6" fmla="*/ 298 w 326"/>
                      <a:gd name="T7" fmla="*/ 420 h 420"/>
                      <a:gd name="T8" fmla="*/ 242 w 326"/>
                      <a:gd name="T9" fmla="*/ 255 h 420"/>
                      <a:gd name="T10" fmla="*/ 326 w 326"/>
                      <a:gd name="T11" fmla="*/ 239 h 420"/>
                      <a:gd name="T12" fmla="*/ 220 w 326"/>
                      <a:gd name="T13" fmla="*/ 79 h 420"/>
                      <a:gd name="T14" fmla="*/ 92 w 326"/>
                      <a:gd name="T15" fmla="*/ 0 h 420"/>
                      <a:gd name="T16" fmla="*/ 0 60000 65536"/>
                      <a:gd name="T17" fmla="*/ 0 60000 65536"/>
                      <a:gd name="T18" fmla="*/ 0 60000 65536"/>
                      <a:gd name="T19" fmla="*/ 0 60000 65536"/>
                      <a:gd name="T20" fmla="*/ 0 60000 65536"/>
                      <a:gd name="T21" fmla="*/ 0 60000 65536"/>
                      <a:gd name="T22" fmla="*/ 0 60000 65536"/>
                      <a:gd name="T23" fmla="*/ 0 60000 65536"/>
                      <a:gd name="T24" fmla="*/ 0 w 326"/>
                      <a:gd name="T25" fmla="*/ 0 h 420"/>
                      <a:gd name="T26" fmla="*/ 326 w 326"/>
                      <a:gd name="T27" fmla="*/ 420 h 4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6" h="420">
                        <a:moveTo>
                          <a:pt x="92" y="0"/>
                        </a:moveTo>
                        <a:lnTo>
                          <a:pt x="0" y="173"/>
                        </a:lnTo>
                        <a:lnTo>
                          <a:pt x="121" y="420"/>
                        </a:lnTo>
                        <a:lnTo>
                          <a:pt x="298" y="420"/>
                        </a:lnTo>
                        <a:lnTo>
                          <a:pt x="242" y="255"/>
                        </a:lnTo>
                        <a:lnTo>
                          <a:pt x="326" y="239"/>
                        </a:lnTo>
                        <a:lnTo>
                          <a:pt x="220" y="79"/>
                        </a:lnTo>
                        <a:lnTo>
                          <a:pt x="92"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1005" name="Freeform 225"/>
                  <p:cNvSpPr>
                    <a:spLocks/>
                  </p:cNvSpPr>
                  <p:nvPr/>
                </p:nvSpPr>
                <p:spPr bwMode="auto">
                  <a:xfrm>
                    <a:off x="4356" y="2304"/>
                    <a:ext cx="168" cy="1"/>
                  </a:xfrm>
                  <a:custGeom>
                    <a:avLst/>
                    <a:gdLst>
                      <a:gd name="T0" fmla="*/ 0 w 168"/>
                      <a:gd name="T1" fmla="*/ 1 h 1"/>
                      <a:gd name="T2" fmla="*/ 168 w 168"/>
                      <a:gd name="T3" fmla="*/ 0 h 1"/>
                      <a:gd name="T4" fmla="*/ 0 60000 65536"/>
                      <a:gd name="T5" fmla="*/ 0 60000 65536"/>
                      <a:gd name="T6" fmla="*/ 0 w 168"/>
                      <a:gd name="T7" fmla="*/ 0 h 1"/>
                      <a:gd name="T8" fmla="*/ 168 w 168"/>
                      <a:gd name="T9" fmla="*/ 1 h 1"/>
                    </a:gdLst>
                    <a:ahLst/>
                    <a:cxnLst>
                      <a:cxn ang="T4">
                        <a:pos x="T0" y="T1"/>
                      </a:cxn>
                      <a:cxn ang="T5">
                        <a:pos x="T2" y="T3"/>
                      </a:cxn>
                    </a:cxnLst>
                    <a:rect l="T6" t="T7" r="T8" b="T9"/>
                    <a:pathLst>
                      <a:path w="168" h="1">
                        <a:moveTo>
                          <a:pt x="0" y="1"/>
                        </a:moveTo>
                        <a:lnTo>
                          <a:pt x="168" y="0"/>
                        </a:lnTo>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1006" name="Freeform 226"/>
                  <p:cNvSpPr>
                    <a:spLocks/>
                  </p:cNvSpPr>
                  <p:nvPr/>
                </p:nvSpPr>
                <p:spPr bwMode="auto">
                  <a:xfrm>
                    <a:off x="4350" y="2481"/>
                    <a:ext cx="195" cy="1"/>
                  </a:xfrm>
                  <a:custGeom>
                    <a:avLst/>
                    <a:gdLst>
                      <a:gd name="T0" fmla="*/ 0 w 195"/>
                      <a:gd name="T1" fmla="*/ 0 h 1"/>
                      <a:gd name="T2" fmla="*/ 195 w 195"/>
                      <a:gd name="T3" fmla="*/ 0 h 1"/>
                      <a:gd name="T4" fmla="*/ 0 60000 65536"/>
                      <a:gd name="T5" fmla="*/ 0 60000 65536"/>
                      <a:gd name="T6" fmla="*/ 0 w 195"/>
                      <a:gd name="T7" fmla="*/ 0 h 1"/>
                      <a:gd name="T8" fmla="*/ 195 w 195"/>
                      <a:gd name="T9" fmla="*/ 1 h 1"/>
                    </a:gdLst>
                    <a:ahLst/>
                    <a:cxnLst>
                      <a:cxn ang="T4">
                        <a:pos x="T0" y="T1"/>
                      </a:cxn>
                      <a:cxn ang="T5">
                        <a:pos x="T2" y="T3"/>
                      </a:cxn>
                    </a:cxnLst>
                    <a:rect l="T6" t="T7" r="T8" b="T9"/>
                    <a:pathLst>
                      <a:path w="195" h="1">
                        <a:moveTo>
                          <a:pt x="0" y="0"/>
                        </a:moveTo>
                        <a:lnTo>
                          <a:pt x="195" y="0"/>
                        </a:lnTo>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1007" name="Freeform 227"/>
                  <p:cNvSpPr>
                    <a:spLocks/>
                  </p:cNvSpPr>
                  <p:nvPr/>
                </p:nvSpPr>
                <p:spPr bwMode="auto">
                  <a:xfrm>
                    <a:off x="4399" y="2308"/>
                    <a:ext cx="53" cy="173"/>
                  </a:xfrm>
                  <a:custGeom>
                    <a:avLst/>
                    <a:gdLst>
                      <a:gd name="T0" fmla="*/ 41 w 53"/>
                      <a:gd name="T1" fmla="*/ 0 h 173"/>
                      <a:gd name="T2" fmla="*/ 0 w 53"/>
                      <a:gd name="T3" fmla="*/ 63 h 173"/>
                      <a:gd name="T4" fmla="*/ 53 w 53"/>
                      <a:gd name="T5" fmla="*/ 173 h 173"/>
                      <a:gd name="T6" fmla="*/ 0 60000 65536"/>
                      <a:gd name="T7" fmla="*/ 0 60000 65536"/>
                      <a:gd name="T8" fmla="*/ 0 60000 65536"/>
                      <a:gd name="T9" fmla="*/ 0 w 53"/>
                      <a:gd name="T10" fmla="*/ 0 h 173"/>
                      <a:gd name="T11" fmla="*/ 53 w 53"/>
                      <a:gd name="T12" fmla="*/ 173 h 173"/>
                    </a:gdLst>
                    <a:ahLst/>
                    <a:cxnLst>
                      <a:cxn ang="T6">
                        <a:pos x="T0" y="T1"/>
                      </a:cxn>
                      <a:cxn ang="T7">
                        <a:pos x="T2" y="T3"/>
                      </a:cxn>
                      <a:cxn ang="T8">
                        <a:pos x="T4" y="T5"/>
                      </a:cxn>
                    </a:cxnLst>
                    <a:rect l="T9" t="T10" r="T11" b="T12"/>
                    <a:pathLst>
                      <a:path w="53" h="173">
                        <a:moveTo>
                          <a:pt x="41" y="0"/>
                        </a:moveTo>
                        <a:lnTo>
                          <a:pt x="0" y="63"/>
                        </a:lnTo>
                        <a:lnTo>
                          <a:pt x="53" y="173"/>
                        </a:lnTo>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1008" name="Freeform 228"/>
                  <p:cNvSpPr>
                    <a:spLocks/>
                  </p:cNvSpPr>
                  <p:nvPr/>
                </p:nvSpPr>
                <p:spPr bwMode="auto">
                  <a:xfrm>
                    <a:off x="4458" y="2308"/>
                    <a:ext cx="69" cy="173"/>
                  </a:xfrm>
                  <a:custGeom>
                    <a:avLst/>
                    <a:gdLst>
                      <a:gd name="T0" fmla="*/ 0 w 69"/>
                      <a:gd name="T1" fmla="*/ 0 h 173"/>
                      <a:gd name="T2" fmla="*/ 69 w 69"/>
                      <a:gd name="T3" fmla="*/ 173 h 173"/>
                      <a:gd name="T4" fmla="*/ 0 60000 65536"/>
                      <a:gd name="T5" fmla="*/ 0 60000 65536"/>
                      <a:gd name="T6" fmla="*/ 0 w 69"/>
                      <a:gd name="T7" fmla="*/ 0 h 173"/>
                      <a:gd name="T8" fmla="*/ 69 w 69"/>
                      <a:gd name="T9" fmla="*/ 173 h 173"/>
                    </a:gdLst>
                    <a:ahLst/>
                    <a:cxnLst>
                      <a:cxn ang="T4">
                        <a:pos x="T0" y="T1"/>
                      </a:cxn>
                      <a:cxn ang="T5">
                        <a:pos x="T2" y="T3"/>
                      </a:cxn>
                    </a:cxnLst>
                    <a:rect l="T6" t="T7" r="T8" b="T9"/>
                    <a:pathLst>
                      <a:path w="69" h="173">
                        <a:moveTo>
                          <a:pt x="0" y="0"/>
                        </a:moveTo>
                        <a:lnTo>
                          <a:pt x="69" y="173"/>
                        </a:lnTo>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grpSp>
            <p:sp>
              <p:nvSpPr>
                <p:cNvPr id="190995" name="Freeform 229"/>
                <p:cNvSpPr>
                  <a:spLocks/>
                </p:cNvSpPr>
                <p:nvPr/>
              </p:nvSpPr>
              <p:spPr bwMode="auto">
                <a:xfrm>
                  <a:off x="1704" y="2680"/>
                  <a:ext cx="71" cy="64"/>
                </a:xfrm>
                <a:custGeom>
                  <a:avLst/>
                  <a:gdLst>
                    <a:gd name="T0" fmla="*/ 0 w 231"/>
                    <a:gd name="T1" fmla="*/ 3 h 207"/>
                    <a:gd name="T2" fmla="*/ 42 w 231"/>
                    <a:gd name="T3" fmla="*/ 0 h 207"/>
                    <a:gd name="T4" fmla="*/ 201 w 231"/>
                    <a:gd name="T5" fmla="*/ 57 h 207"/>
                    <a:gd name="T6" fmla="*/ 231 w 231"/>
                    <a:gd name="T7" fmla="*/ 105 h 207"/>
                    <a:gd name="T8" fmla="*/ 225 w 231"/>
                    <a:gd name="T9" fmla="*/ 156 h 207"/>
                    <a:gd name="T10" fmla="*/ 195 w 231"/>
                    <a:gd name="T11" fmla="*/ 186 h 207"/>
                    <a:gd name="T12" fmla="*/ 150 w 231"/>
                    <a:gd name="T13" fmla="*/ 207 h 207"/>
                    <a:gd name="T14" fmla="*/ 96 w 231"/>
                    <a:gd name="T15" fmla="*/ 204 h 207"/>
                    <a:gd name="T16" fmla="*/ 51 w 231"/>
                    <a:gd name="T17" fmla="*/ 141 h 207"/>
                    <a:gd name="T18" fmla="*/ 0 w 231"/>
                    <a:gd name="T19" fmla="*/ 3 h 20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1"/>
                    <a:gd name="T31" fmla="*/ 0 h 207"/>
                    <a:gd name="T32" fmla="*/ 231 w 231"/>
                    <a:gd name="T33" fmla="*/ 207 h 20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1" h="207">
                      <a:moveTo>
                        <a:pt x="0" y="3"/>
                      </a:moveTo>
                      <a:lnTo>
                        <a:pt x="42" y="0"/>
                      </a:lnTo>
                      <a:lnTo>
                        <a:pt x="201" y="57"/>
                      </a:lnTo>
                      <a:lnTo>
                        <a:pt x="231" y="105"/>
                      </a:lnTo>
                      <a:lnTo>
                        <a:pt x="225" y="156"/>
                      </a:lnTo>
                      <a:lnTo>
                        <a:pt x="195" y="186"/>
                      </a:lnTo>
                      <a:lnTo>
                        <a:pt x="150" y="207"/>
                      </a:lnTo>
                      <a:lnTo>
                        <a:pt x="96" y="204"/>
                      </a:lnTo>
                      <a:lnTo>
                        <a:pt x="51" y="141"/>
                      </a:lnTo>
                      <a:lnTo>
                        <a:pt x="0" y="3"/>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0996" name="Freeform 230"/>
                <p:cNvSpPr>
                  <a:spLocks/>
                </p:cNvSpPr>
                <p:nvPr/>
              </p:nvSpPr>
              <p:spPr bwMode="auto">
                <a:xfrm>
                  <a:off x="615" y="2574"/>
                  <a:ext cx="371" cy="62"/>
                </a:xfrm>
                <a:custGeom>
                  <a:avLst/>
                  <a:gdLst>
                    <a:gd name="T0" fmla="*/ 0 w 1208"/>
                    <a:gd name="T1" fmla="*/ 200 h 200"/>
                    <a:gd name="T2" fmla="*/ 248 w 1208"/>
                    <a:gd name="T3" fmla="*/ 112 h 200"/>
                    <a:gd name="T4" fmla="*/ 960 w 1208"/>
                    <a:gd name="T5" fmla="*/ 0 h 200"/>
                    <a:gd name="T6" fmla="*/ 1208 w 1208"/>
                    <a:gd name="T7" fmla="*/ 8 h 200"/>
                    <a:gd name="T8" fmla="*/ 0 60000 65536"/>
                    <a:gd name="T9" fmla="*/ 0 60000 65536"/>
                    <a:gd name="T10" fmla="*/ 0 60000 65536"/>
                    <a:gd name="T11" fmla="*/ 0 60000 65536"/>
                    <a:gd name="T12" fmla="*/ 0 w 1208"/>
                    <a:gd name="T13" fmla="*/ 0 h 200"/>
                    <a:gd name="T14" fmla="*/ 1208 w 1208"/>
                    <a:gd name="T15" fmla="*/ 200 h 200"/>
                  </a:gdLst>
                  <a:ahLst/>
                  <a:cxnLst>
                    <a:cxn ang="T8">
                      <a:pos x="T0" y="T1"/>
                    </a:cxn>
                    <a:cxn ang="T9">
                      <a:pos x="T2" y="T3"/>
                    </a:cxn>
                    <a:cxn ang="T10">
                      <a:pos x="T4" y="T5"/>
                    </a:cxn>
                    <a:cxn ang="T11">
                      <a:pos x="T6" y="T7"/>
                    </a:cxn>
                  </a:cxnLst>
                  <a:rect l="T12" t="T13" r="T14" b="T15"/>
                  <a:pathLst>
                    <a:path w="1208" h="200">
                      <a:moveTo>
                        <a:pt x="0" y="200"/>
                      </a:moveTo>
                      <a:lnTo>
                        <a:pt x="248" y="112"/>
                      </a:lnTo>
                      <a:lnTo>
                        <a:pt x="960" y="0"/>
                      </a:lnTo>
                      <a:lnTo>
                        <a:pt x="1208" y="8"/>
                      </a:lnTo>
                    </a:path>
                  </a:pathLst>
                </a:custGeom>
                <a:noFill/>
                <a:ln w="9525">
                  <a:solidFill>
                    <a:schemeClr val="tx1"/>
                  </a:solidFill>
                  <a:round/>
                  <a:headEnd/>
                  <a:tailEnd/>
                </a:ln>
              </p:spPr>
              <p:txBody>
                <a:bodyPr wrap="none" anchor="ctr"/>
                <a:lstStyle/>
                <a:p>
                  <a:endParaRPr lang="en-US"/>
                </a:p>
              </p:txBody>
            </p:sp>
            <p:sp>
              <p:nvSpPr>
                <p:cNvPr id="190997" name="Freeform 231"/>
                <p:cNvSpPr>
                  <a:spLocks/>
                </p:cNvSpPr>
                <p:nvPr/>
              </p:nvSpPr>
              <p:spPr bwMode="auto">
                <a:xfrm>
                  <a:off x="760" y="2531"/>
                  <a:ext cx="188" cy="82"/>
                </a:xfrm>
                <a:custGeom>
                  <a:avLst/>
                  <a:gdLst>
                    <a:gd name="T0" fmla="*/ 0 w 198"/>
                    <a:gd name="T1" fmla="*/ 12 h 84"/>
                    <a:gd name="T2" fmla="*/ 0 w 198"/>
                    <a:gd name="T3" fmla="*/ 69 h 84"/>
                    <a:gd name="T4" fmla="*/ 45 w 198"/>
                    <a:gd name="T5" fmla="*/ 57 h 84"/>
                    <a:gd name="T6" fmla="*/ 153 w 198"/>
                    <a:gd name="T7" fmla="*/ 84 h 84"/>
                    <a:gd name="T8" fmla="*/ 198 w 198"/>
                    <a:gd name="T9" fmla="*/ 51 h 84"/>
                    <a:gd name="T10" fmla="*/ 198 w 198"/>
                    <a:gd name="T11" fmla="*/ 30 h 84"/>
                    <a:gd name="T12" fmla="*/ 159 w 198"/>
                    <a:gd name="T13" fmla="*/ 0 h 84"/>
                    <a:gd name="T14" fmla="*/ 42 w 198"/>
                    <a:gd name="T15" fmla="*/ 18 h 84"/>
                    <a:gd name="T16" fmla="*/ 0 w 198"/>
                    <a:gd name="T17" fmla="*/ 12 h 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84"/>
                    <a:gd name="T29" fmla="*/ 198 w 198"/>
                    <a:gd name="T30" fmla="*/ 84 h 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84">
                      <a:moveTo>
                        <a:pt x="0" y="12"/>
                      </a:moveTo>
                      <a:lnTo>
                        <a:pt x="0" y="69"/>
                      </a:lnTo>
                      <a:lnTo>
                        <a:pt x="45" y="57"/>
                      </a:lnTo>
                      <a:lnTo>
                        <a:pt x="153" y="84"/>
                      </a:lnTo>
                      <a:lnTo>
                        <a:pt x="198" y="51"/>
                      </a:lnTo>
                      <a:lnTo>
                        <a:pt x="198" y="30"/>
                      </a:lnTo>
                      <a:lnTo>
                        <a:pt x="159" y="0"/>
                      </a:lnTo>
                      <a:lnTo>
                        <a:pt x="42" y="18"/>
                      </a:lnTo>
                      <a:lnTo>
                        <a:pt x="0" y="12"/>
                      </a:lnTo>
                      <a:close/>
                    </a:path>
                  </a:pathLst>
                </a:custGeom>
                <a:gradFill rotWithShape="0">
                  <a:gsLst>
                    <a:gs pos="0">
                      <a:srgbClr val="808000"/>
                    </a:gs>
                    <a:gs pos="100000">
                      <a:srgbClr val="3B3B00"/>
                    </a:gs>
                  </a:gsLst>
                  <a:lin ang="5400000" scaled="1"/>
                </a:gradFill>
                <a:ln w="12700" cap="flat" cmpd="sng">
                  <a:solidFill>
                    <a:schemeClr val="tx1"/>
                  </a:solidFill>
                  <a:prstDash val="solid"/>
                  <a:round/>
                  <a:headEnd/>
                  <a:tailEnd/>
                </a:ln>
              </p:spPr>
              <p:txBody>
                <a:bodyPr wrap="none" anchor="ctr"/>
                <a:lstStyle/>
                <a:p>
                  <a:endParaRPr lang="en-US"/>
                </a:p>
              </p:txBody>
            </p:sp>
            <p:sp>
              <p:nvSpPr>
                <p:cNvPr id="190998" name="Line 232"/>
                <p:cNvSpPr>
                  <a:spLocks noChangeShapeType="1"/>
                </p:cNvSpPr>
                <p:nvPr/>
              </p:nvSpPr>
              <p:spPr bwMode="auto">
                <a:xfrm>
                  <a:off x="799" y="2552"/>
                  <a:ext cx="2" cy="35"/>
                </a:xfrm>
                <a:prstGeom prst="line">
                  <a:avLst/>
                </a:prstGeom>
                <a:noFill/>
                <a:ln w="12700">
                  <a:solidFill>
                    <a:schemeClr val="tx1"/>
                  </a:solidFill>
                  <a:round/>
                  <a:headEnd/>
                  <a:tailEnd/>
                </a:ln>
              </p:spPr>
              <p:txBody>
                <a:bodyPr wrap="none" anchor="ctr"/>
                <a:lstStyle/>
                <a:p>
                  <a:endParaRPr lang="en-US"/>
                </a:p>
              </p:txBody>
            </p:sp>
            <p:sp>
              <p:nvSpPr>
                <p:cNvPr id="190999" name="Line 233"/>
                <p:cNvSpPr>
                  <a:spLocks noChangeShapeType="1"/>
                </p:cNvSpPr>
                <p:nvPr/>
              </p:nvSpPr>
              <p:spPr bwMode="auto">
                <a:xfrm>
                  <a:off x="905" y="2537"/>
                  <a:ext cx="1" cy="79"/>
                </a:xfrm>
                <a:prstGeom prst="line">
                  <a:avLst/>
                </a:prstGeom>
                <a:noFill/>
                <a:ln w="12700">
                  <a:solidFill>
                    <a:schemeClr val="tx1"/>
                  </a:solidFill>
                  <a:round/>
                  <a:headEnd/>
                  <a:tailEnd/>
                </a:ln>
              </p:spPr>
              <p:txBody>
                <a:bodyPr wrap="none" anchor="ctr"/>
                <a:lstStyle/>
                <a:p>
                  <a:endParaRPr lang="en-US"/>
                </a:p>
              </p:txBody>
            </p:sp>
            <p:sp>
              <p:nvSpPr>
                <p:cNvPr id="191000" name="Line 234"/>
                <p:cNvSpPr>
                  <a:spLocks noChangeShapeType="1"/>
                </p:cNvSpPr>
                <p:nvPr/>
              </p:nvSpPr>
              <p:spPr bwMode="auto">
                <a:xfrm>
                  <a:off x="917" y="2540"/>
                  <a:ext cx="1" cy="67"/>
                </a:xfrm>
                <a:prstGeom prst="line">
                  <a:avLst/>
                </a:prstGeom>
                <a:noFill/>
                <a:ln w="12700">
                  <a:solidFill>
                    <a:schemeClr val="tx1"/>
                  </a:solidFill>
                  <a:round/>
                  <a:headEnd/>
                  <a:tailEnd/>
                </a:ln>
              </p:spPr>
              <p:txBody>
                <a:bodyPr wrap="none" anchor="ctr"/>
                <a:lstStyle/>
                <a:p>
                  <a:endParaRPr lang="en-US"/>
                </a:p>
              </p:txBody>
            </p:sp>
            <p:sp>
              <p:nvSpPr>
                <p:cNvPr id="191001" name="Line 235"/>
                <p:cNvSpPr>
                  <a:spLocks noChangeShapeType="1"/>
                </p:cNvSpPr>
                <p:nvPr/>
              </p:nvSpPr>
              <p:spPr bwMode="auto">
                <a:xfrm rot="5400000" flipV="1">
                  <a:off x="852" y="2518"/>
                  <a:ext cx="2" cy="102"/>
                </a:xfrm>
                <a:prstGeom prst="line">
                  <a:avLst/>
                </a:prstGeom>
                <a:noFill/>
                <a:ln w="12700">
                  <a:solidFill>
                    <a:schemeClr val="tx1"/>
                  </a:solidFill>
                  <a:round/>
                  <a:headEnd/>
                  <a:tailEnd/>
                </a:ln>
              </p:spPr>
              <p:txBody>
                <a:bodyPr wrap="none" anchor="ctr"/>
                <a:lstStyle/>
                <a:p>
                  <a:endParaRPr lang="en-US"/>
                </a:p>
              </p:txBody>
            </p:sp>
            <p:sp>
              <p:nvSpPr>
                <p:cNvPr id="191002" name="Line 236"/>
                <p:cNvSpPr>
                  <a:spLocks noChangeShapeType="1"/>
                </p:cNvSpPr>
                <p:nvPr/>
              </p:nvSpPr>
              <p:spPr bwMode="auto">
                <a:xfrm rot="-5400000">
                  <a:off x="929" y="2551"/>
                  <a:ext cx="1" cy="22"/>
                </a:xfrm>
                <a:prstGeom prst="line">
                  <a:avLst/>
                </a:prstGeom>
                <a:noFill/>
                <a:ln w="12700">
                  <a:solidFill>
                    <a:schemeClr val="tx1"/>
                  </a:solidFill>
                  <a:round/>
                  <a:headEnd/>
                  <a:tailEnd/>
                </a:ln>
              </p:spPr>
              <p:txBody>
                <a:bodyPr wrap="none" anchor="ctr"/>
                <a:lstStyle/>
                <a:p>
                  <a:endParaRPr lang="en-US"/>
                </a:p>
              </p:txBody>
            </p:sp>
            <p:sp>
              <p:nvSpPr>
                <p:cNvPr id="191003" name="Freeform 237"/>
                <p:cNvSpPr>
                  <a:spLocks/>
                </p:cNvSpPr>
                <p:nvPr/>
              </p:nvSpPr>
              <p:spPr bwMode="auto">
                <a:xfrm>
                  <a:off x="1508" y="2579"/>
                  <a:ext cx="184" cy="34"/>
                </a:xfrm>
                <a:custGeom>
                  <a:avLst/>
                  <a:gdLst>
                    <a:gd name="T0" fmla="*/ 0 w 600"/>
                    <a:gd name="T1" fmla="*/ 0 h 112"/>
                    <a:gd name="T2" fmla="*/ 152 w 600"/>
                    <a:gd name="T3" fmla="*/ 0 h 112"/>
                    <a:gd name="T4" fmla="*/ 464 w 600"/>
                    <a:gd name="T5" fmla="*/ 24 h 112"/>
                    <a:gd name="T6" fmla="*/ 600 w 600"/>
                    <a:gd name="T7" fmla="*/ 112 h 112"/>
                    <a:gd name="T8" fmla="*/ 0 60000 65536"/>
                    <a:gd name="T9" fmla="*/ 0 60000 65536"/>
                    <a:gd name="T10" fmla="*/ 0 60000 65536"/>
                    <a:gd name="T11" fmla="*/ 0 60000 65536"/>
                    <a:gd name="T12" fmla="*/ 0 w 600"/>
                    <a:gd name="T13" fmla="*/ 0 h 112"/>
                    <a:gd name="T14" fmla="*/ 600 w 600"/>
                    <a:gd name="T15" fmla="*/ 112 h 112"/>
                  </a:gdLst>
                  <a:ahLst/>
                  <a:cxnLst>
                    <a:cxn ang="T8">
                      <a:pos x="T0" y="T1"/>
                    </a:cxn>
                    <a:cxn ang="T9">
                      <a:pos x="T2" y="T3"/>
                    </a:cxn>
                    <a:cxn ang="T10">
                      <a:pos x="T4" y="T5"/>
                    </a:cxn>
                    <a:cxn ang="T11">
                      <a:pos x="T6" y="T7"/>
                    </a:cxn>
                  </a:cxnLst>
                  <a:rect l="T12" t="T13" r="T14" b="T15"/>
                  <a:pathLst>
                    <a:path w="600" h="112">
                      <a:moveTo>
                        <a:pt x="0" y="0"/>
                      </a:moveTo>
                      <a:lnTo>
                        <a:pt x="152" y="0"/>
                      </a:lnTo>
                      <a:lnTo>
                        <a:pt x="464" y="24"/>
                      </a:lnTo>
                      <a:lnTo>
                        <a:pt x="600" y="112"/>
                      </a:lnTo>
                    </a:path>
                  </a:pathLst>
                </a:custGeom>
                <a:noFill/>
                <a:ln w="9525">
                  <a:solidFill>
                    <a:schemeClr val="tx1"/>
                  </a:solidFill>
                  <a:round/>
                  <a:headEnd/>
                  <a:tailEnd/>
                </a:ln>
              </p:spPr>
              <p:txBody>
                <a:bodyPr wrap="none" anchor="ctr"/>
                <a:lstStyle/>
                <a:p>
                  <a:endParaRPr lang="en-US"/>
                </a:p>
              </p:txBody>
            </p:sp>
          </p:grpSp>
          <p:sp>
            <p:nvSpPr>
              <p:cNvPr id="190964" name="Text Box 238"/>
              <p:cNvSpPr txBox="1">
                <a:spLocks noChangeArrowheads="1"/>
              </p:cNvSpPr>
              <p:nvPr/>
            </p:nvSpPr>
            <p:spPr bwMode="auto">
              <a:xfrm>
                <a:off x="1613" y="1305"/>
                <a:ext cx="74" cy="98"/>
              </a:xfrm>
              <a:prstGeom prst="rect">
                <a:avLst/>
              </a:prstGeom>
              <a:noFill/>
              <a:ln w="9525">
                <a:noFill/>
                <a:miter lim="800000"/>
                <a:headEnd/>
                <a:tailEnd/>
              </a:ln>
            </p:spPr>
            <p:txBody>
              <a:bodyPr wrap="none">
                <a:spAutoFit/>
              </a:bodyPr>
              <a:lstStyle/>
              <a:p>
                <a:pPr algn="ctr"/>
                <a:endParaRPr lang="en-US" sz="800">
                  <a:latin typeface="Times New Roman" pitchFamily="18" charset="0"/>
                </a:endParaRPr>
              </a:p>
            </p:txBody>
          </p:sp>
        </p:grpSp>
        <p:sp>
          <p:nvSpPr>
            <p:cNvPr id="190962" name="Text Box 239"/>
            <p:cNvSpPr txBox="1">
              <a:spLocks noChangeArrowheads="1"/>
            </p:cNvSpPr>
            <p:nvPr/>
          </p:nvSpPr>
          <p:spPr bwMode="auto">
            <a:xfrm>
              <a:off x="4440" y="2336"/>
              <a:ext cx="98" cy="232"/>
            </a:xfrm>
            <a:prstGeom prst="rect">
              <a:avLst/>
            </a:prstGeom>
            <a:noFill/>
            <a:ln w="9525">
              <a:noFill/>
              <a:miter lim="800000"/>
              <a:headEnd/>
              <a:tailEnd/>
            </a:ln>
          </p:spPr>
          <p:txBody>
            <a:bodyPr wrap="none">
              <a:spAutoFit/>
            </a:bodyPr>
            <a:lstStyle/>
            <a:p>
              <a:endParaRPr lang="en-US"/>
            </a:p>
          </p:txBody>
        </p:sp>
      </p:grpSp>
      <p:grpSp>
        <p:nvGrpSpPr>
          <p:cNvPr id="190501" name="Group 646"/>
          <p:cNvGrpSpPr>
            <a:grpSpLocks/>
          </p:cNvGrpSpPr>
          <p:nvPr/>
        </p:nvGrpSpPr>
        <p:grpSpPr bwMode="auto">
          <a:xfrm>
            <a:off x="5334000" y="4343400"/>
            <a:ext cx="1828800" cy="500063"/>
            <a:chOff x="3360" y="2736"/>
            <a:chExt cx="1152" cy="315"/>
          </a:xfrm>
        </p:grpSpPr>
        <p:sp>
          <p:nvSpPr>
            <p:cNvPr id="190903" name="Line 241"/>
            <p:cNvSpPr>
              <a:spLocks noChangeShapeType="1"/>
            </p:cNvSpPr>
            <p:nvPr/>
          </p:nvSpPr>
          <p:spPr bwMode="auto">
            <a:xfrm>
              <a:off x="3617" y="2995"/>
              <a:ext cx="21" cy="18"/>
            </a:xfrm>
            <a:prstGeom prst="line">
              <a:avLst/>
            </a:prstGeom>
            <a:noFill/>
            <a:ln w="38100">
              <a:solidFill>
                <a:schemeClr val="tx1"/>
              </a:solidFill>
              <a:round/>
              <a:headEnd/>
              <a:tailEnd/>
            </a:ln>
          </p:spPr>
          <p:txBody>
            <a:bodyPr wrap="none" anchor="ctr"/>
            <a:lstStyle/>
            <a:p>
              <a:endParaRPr lang="en-US"/>
            </a:p>
          </p:txBody>
        </p:sp>
        <p:sp>
          <p:nvSpPr>
            <p:cNvPr id="190904" name="Freeform 242"/>
            <p:cNvSpPr>
              <a:spLocks/>
            </p:cNvSpPr>
            <p:nvPr/>
          </p:nvSpPr>
          <p:spPr bwMode="auto">
            <a:xfrm>
              <a:off x="3606" y="2995"/>
              <a:ext cx="70" cy="43"/>
            </a:xfrm>
            <a:custGeom>
              <a:avLst/>
              <a:gdLst>
                <a:gd name="T0" fmla="*/ 162 w 246"/>
                <a:gd name="T1" fmla="*/ 0 h 156"/>
                <a:gd name="T2" fmla="*/ 6 w 246"/>
                <a:gd name="T3" fmla="*/ 120 h 156"/>
                <a:gd name="T4" fmla="*/ 0 w 246"/>
                <a:gd name="T5" fmla="*/ 156 h 156"/>
                <a:gd name="T6" fmla="*/ 246 w 246"/>
                <a:gd name="T7" fmla="*/ 18 h 156"/>
                <a:gd name="T8" fmla="*/ 162 w 246"/>
                <a:gd name="T9" fmla="*/ 0 h 156"/>
                <a:gd name="T10" fmla="*/ 0 60000 65536"/>
                <a:gd name="T11" fmla="*/ 0 60000 65536"/>
                <a:gd name="T12" fmla="*/ 0 60000 65536"/>
                <a:gd name="T13" fmla="*/ 0 60000 65536"/>
                <a:gd name="T14" fmla="*/ 0 60000 65536"/>
                <a:gd name="T15" fmla="*/ 0 w 246"/>
                <a:gd name="T16" fmla="*/ 0 h 156"/>
                <a:gd name="T17" fmla="*/ 246 w 246"/>
                <a:gd name="T18" fmla="*/ 156 h 156"/>
              </a:gdLst>
              <a:ahLst/>
              <a:cxnLst>
                <a:cxn ang="T10">
                  <a:pos x="T0" y="T1"/>
                </a:cxn>
                <a:cxn ang="T11">
                  <a:pos x="T2" y="T3"/>
                </a:cxn>
                <a:cxn ang="T12">
                  <a:pos x="T4" y="T5"/>
                </a:cxn>
                <a:cxn ang="T13">
                  <a:pos x="T6" y="T7"/>
                </a:cxn>
                <a:cxn ang="T14">
                  <a:pos x="T8" y="T9"/>
                </a:cxn>
              </a:cxnLst>
              <a:rect l="T15" t="T16" r="T17" b="T18"/>
              <a:pathLst>
                <a:path w="246" h="156">
                  <a:moveTo>
                    <a:pt x="162" y="0"/>
                  </a:moveTo>
                  <a:lnTo>
                    <a:pt x="6" y="120"/>
                  </a:lnTo>
                  <a:lnTo>
                    <a:pt x="0" y="156"/>
                  </a:lnTo>
                  <a:lnTo>
                    <a:pt x="246" y="18"/>
                  </a:lnTo>
                  <a:lnTo>
                    <a:pt x="162" y="0"/>
                  </a:lnTo>
                  <a:close/>
                </a:path>
              </a:pathLst>
            </a:custGeom>
            <a:solidFill>
              <a:schemeClr val="bg1"/>
            </a:solidFill>
            <a:ln w="9525">
              <a:solidFill>
                <a:schemeClr val="tx1"/>
              </a:solidFill>
              <a:round/>
              <a:headEnd/>
              <a:tailEnd/>
            </a:ln>
          </p:spPr>
          <p:txBody>
            <a:bodyPr wrap="none" anchor="ctr"/>
            <a:lstStyle/>
            <a:p>
              <a:endParaRPr lang="en-US"/>
            </a:p>
          </p:txBody>
        </p:sp>
        <p:sp>
          <p:nvSpPr>
            <p:cNvPr id="190905" name="Oval 243"/>
            <p:cNvSpPr>
              <a:spLocks noChangeArrowheads="1"/>
            </p:cNvSpPr>
            <p:nvPr/>
          </p:nvSpPr>
          <p:spPr bwMode="auto">
            <a:xfrm>
              <a:off x="3594" y="3030"/>
              <a:ext cx="13" cy="13"/>
            </a:xfrm>
            <a:prstGeom prst="ellipse">
              <a:avLst/>
            </a:prstGeom>
            <a:noFill/>
            <a:ln w="28575">
              <a:solidFill>
                <a:schemeClr val="tx1"/>
              </a:solidFill>
              <a:round/>
              <a:headEnd/>
              <a:tailEnd/>
            </a:ln>
          </p:spPr>
          <p:txBody>
            <a:bodyPr wrap="none" anchor="ctr"/>
            <a:lstStyle/>
            <a:p>
              <a:endParaRPr lang="en-US"/>
            </a:p>
          </p:txBody>
        </p:sp>
        <p:grpSp>
          <p:nvGrpSpPr>
            <p:cNvPr id="190906" name="Group 244"/>
            <p:cNvGrpSpPr>
              <a:grpSpLocks/>
            </p:cNvGrpSpPr>
            <p:nvPr/>
          </p:nvGrpSpPr>
          <p:grpSpPr bwMode="auto">
            <a:xfrm>
              <a:off x="4038" y="2860"/>
              <a:ext cx="46" cy="42"/>
              <a:chOff x="3828" y="546"/>
              <a:chExt cx="160" cy="153"/>
            </a:xfrm>
          </p:grpSpPr>
          <p:sp>
            <p:nvSpPr>
              <p:cNvPr id="190956" name="Line 245"/>
              <p:cNvSpPr>
                <a:spLocks noChangeShapeType="1"/>
              </p:cNvSpPr>
              <p:nvPr/>
            </p:nvSpPr>
            <p:spPr bwMode="auto">
              <a:xfrm>
                <a:off x="3828" y="546"/>
                <a:ext cx="1" cy="129"/>
              </a:xfrm>
              <a:prstGeom prst="line">
                <a:avLst/>
              </a:prstGeom>
              <a:noFill/>
              <a:ln w="12700">
                <a:solidFill>
                  <a:schemeClr val="tx1"/>
                </a:solidFill>
                <a:round/>
                <a:headEnd/>
                <a:tailEnd/>
              </a:ln>
            </p:spPr>
            <p:txBody>
              <a:bodyPr wrap="none" anchor="ctr"/>
              <a:lstStyle/>
              <a:p>
                <a:endParaRPr lang="en-US"/>
              </a:p>
            </p:txBody>
          </p:sp>
          <p:sp>
            <p:nvSpPr>
              <p:cNvPr id="190957" name="Line 246"/>
              <p:cNvSpPr>
                <a:spLocks noChangeShapeType="1"/>
              </p:cNvSpPr>
              <p:nvPr/>
            </p:nvSpPr>
            <p:spPr bwMode="auto">
              <a:xfrm>
                <a:off x="3861" y="558"/>
                <a:ext cx="1" cy="129"/>
              </a:xfrm>
              <a:prstGeom prst="line">
                <a:avLst/>
              </a:prstGeom>
              <a:noFill/>
              <a:ln w="28575">
                <a:solidFill>
                  <a:schemeClr val="tx1"/>
                </a:solidFill>
                <a:round/>
                <a:headEnd/>
                <a:tailEnd/>
              </a:ln>
            </p:spPr>
            <p:txBody>
              <a:bodyPr wrap="none" anchor="ctr"/>
              <a:lstStyle/>
              <a:p>
                <a:endParaRPr lang="en-US"/>
              </a:p>
            </p:txBody>
          </p:sp>
          <p:sp>
            <p:nvSpPr>
              <p:cNvPr id="190958" name="Line 247"/>
              <p:cNvSpPr>
                <a:spLocks noChangeShapeType="1"/>
              </p:cNvSpPr>
              <p:nvPr/>
            </p:nvSpPr>
            <p:spPr bwMode="auto">
              <a:xfrm>
                <a:off x="3912" y="558"/>
                <a:ext cx="1" cy="129"/>
              </a:xfrm>
              <a:prstGeom prst="line">
                <a:avLst/>
              </a:prstGeom>
              <a:noFill/>
              <a:ln w="57150">
                <a:solidFill>
                  <a:schemeClr val="tx1"/>
                </a:solidFill>
                <a:round/>
                <a:headEnd/>
                <a:tailEnd/>
              </a:ln>
            </p:spPr>
            <p:txBody>
              <a:bodyPr wrap="none" anchor="ctr"/>
              <a:lstStyle/>
              <a:p>
                <a:endParaRPr lang="en-US"/>
              </a:p>
            </p:txBody>
          </p:sp>
          <p:sp>
            <p:nvSpPr>
              <p:cNvPr id="190959" name="Line 248"/>
              <p:cNvSpPr>
                <a:spLocks noChangeShapeType="1"/>
              </p:cNvSpPr>
              <p:nvPr/>
            </p:nvSpPr>
            <p:spPr bwMode="auto">
              <a:xfrm>
                <a:off x="3957" y="570"/>
                <a:ext cx="1" cy="129"/>
              </a:xfrm>
              <a:prstGeom prst="line">
                <a:avLst/>
              </a:prstGeom>
              <a:noFill/>
              <a:ln w="28575">
                <a:solidFill>
                  <a:schemeClr val="tx1"/>
                </a:solidFill>
                <a:round/>
                <a:headEnd/>
                <a:tailEnd/>
              </a:ln>
            </p:spPr>
            <p:txBody>
              <a:bodyPr wrap="none" anchor="ctr"/>
              <a:lstStyle/>
              <a:p>
                <a:endParaRPr lang="en-US"/>
              </a:p>
            </p:txBody>
          </p:sp>
          <p:sp>
            <p:nvSpPr>
              <p:cNvPr id="190960" name="Line 249"/>
              <p:cNvSpPr>
                <a:spLocks noChangeShapeType="1"/>
              </p:cNvSpPr>
              <p:nvPr/>
            </p:nvSpPr>
            <p:spPr bwMode="auto">
              <a:xfrm>
                <a:off x="3987" y="561"/>
                <a:ext cx="1" cy="129"/>
              </a:xfrm>
              <a:prstGeom prst="line">
                <a:avLst/>
              </a:prstGeom>
              <a:noFill/>
              <a:ln w="12700">
                <a:solidFill>
                  <a:schemeClr val="tx1"/>
                </a:solidFill>
                <a:round/>
                <a:headEnd/>
                <a:tailEnd/>
              </a:ln>
            </p:spPr>
            <p:txBody>
              <a:bodyPr wrap="none" anchor="ctr"/>
              <a:lstStyle/>
              <a:p>
                <a:endParaRPr lang="en-US"/>
              </a:p>
            </p:txBody>
          </p:sp>
        </p:grpSp>
        <p:grpSp>
          <p:nvGrpSpPr>
            <p:cNvPr id="190907" name="Group 250"/>
            <p:cNvGrpSpPr>
              <a:grpSpLocks/>
            </p:cNvGrpSpPr>
            <p:nvPr/>
          </p:nvGrpSpPr>
          <p:grpSpPr bwMode="auto">
            <a:xfrm>
              <a:off x="3615" y="2826"/>
              <a:ext cx="897" cy="60"/>
              <a:chOff x="2340" y="426"/>
              <a:chExt cx="3156" cy="216"/>
            </a:xfrm>
          </p:grpSpPr>
          <p:sp>
            <p:nvSpPr>
              <p:cNvPr id="190953" name="Freeform 251"/>
              <p:cNvSpPr>
                <a:spLocks/>
              </p:cNvSpPr>
              <p:nvPr/>
            </p:nvSpPr>
            <p:spPr bwMode="auto">
              <a:xfrm>
                <a:off x="2340" y="426"/>
                <a:ext cx="1368" cy="99"/>
              </a:xfrm>
              <a:custGeom>
                <a:avLst/>
                <a:gdLst>
                  <a:gd name="T0" fmla="*/ 1362 w 1368"/>
                  <a:gd name="T1" fmla="*/ 87 h 99"/>
                  <a:gd name="T2" fmla="*/ 48 w 1368"/>
                  <a:gd name="T3" fmla="*/ 0 h 99"/>
                  <a:gd name="T4" fmla="*/ 0 w 1368"/>
                  <a:gd name="T5" fmla="*/ 18 h 99"/>
                  <a:gd name="T6" fmla="*/ 1368 w 1368"/>
                  <a:gd name="T7" fmla="*/ 99 h 99"/>
                  <a:gd name="T8" fmla="*/ 1362 w 1368"/>
                  <a:gd name="T9" fmla="*/ 87 h 99"/>
                  <a:gd name="T10" fmla="*/ 0 60000 65536"/>
                  <a:gd name="T11" fmla="*/ 0 60000 65536"/>
                  <a:gd name="T12" fmla="*/ 0 60000 65536"/>
                  <a:gd name="T13" fmla="*/ 0 60000 65536"/>
                  <a:gd name="T14" fmla="*/ 0 60000 65536"/>
                  <a:gd name="T15" fmla="*/ 0 w 1368"/>
                  <a:gd name="T16" fmla="*/ 0 h 99"/>
                  <a:gd name="T17" fmla="*/ 1368 w 1368"/>
                  <a:gd name="T18" fmla="*/ 99 h 99"/>
                </a:gdLst>
                <a:ahLst/>
                <a:cxnLst>
                  <a:cxn ang="T10">
                    <a:pos x="T0" y="T1"/>
                  </a:cxn>
                  <a:cxn ang="T11">
                    <a:pos x="T2" y="T3"/>
                  </a:cxn>
                  <a:cxn ang="T12">
                    <a:pos x="T4" y="T5"/>
                  </a:cxn>
                  <a:cxn ang="T13">
                    <a:pos x="T6" y="T7"/>
                  </a:cxn>
                  <a:cxn ang="T14">
                    <a:pos x="T8" y="T9"/>
                  </a:cxn>
                </a:cxnLst>
                <a:rect l="T15" t="T16" r="T17" b="T18"/>
                <a:pathLst>
                  <a:path w="1368" h="99">
                    <a:moveTo>
                      <a:pt x="1362" y="87"/>
                    </a:moveTo>
                    <a:lnTo>
                      <a:pt x="48" y="0"/>
                    </a:lnTo>
                    <a:lnTo>
                      <a:pt x="0" y="18"/>
                    </a:lnTo>
                    <a:lnTo>
                      <a:pt x="1368" y="99"/>
                    </a:lnTo>
                    <a:lnTo>
                      <a:pt x="1362" y="87"/>
                    </a:lnTo>
                    <a:close/>
                  </a:path>
                </a:pathLst>
              </a:custGeom>
              <a:solidFill>
                <a:schemeClr val="bg1"/>
              </a:solidFill>
              <a:ln w="9525">
                <a:solidFill>
                  <a:schemeClr val="tx1"/>
                </a:solidFill>
                <a:round/>
                <a:headEnd/>
                <a:tailEnd/>
              </a:ln>
            </p:spPr>
            <p:txBody>
              <a:bodyPr wrap="none" anchor="ctr"/>
              <a:lstStyle/>
              <a:p>
                <a:endParaRPr lang="en-US"/>
              </a:p>
            </p:txBody>
          </p:sp>
          <p:sp>
            <p:nvSpPr>
              <p:cNvPr id="190954" name="Freeform 252"/>
              <p:cNvSpPr>
                <a:spLocks/>
              </p:cNvSpPr>
              <p:nvPr/>
            </p:nvSpPr>
            <p:spPr bwMode="auto">
              <a:xfrm>
                <a:off x="4104" y="525"/>
                <a:ext cx="1392" cy="117"/>
              </a:xfrm>
              <a:custGeom>
                <a:avLst/>
                <a:gdLst>
                  <a:gd name="T0" fmla="*/ 0 w 1392"/>
                  <a:gd name="T1" fmla="*/ 0 h 117"/>
                  <a:gd name="T2" fmla="*/ 1344 w 1392"/>
                  <a:gd name="T3" fmla="*/ 93 h 117"/>
                  <a:gd name="T4" fmla="*/ 1392 w 1392"/>
                  <a:gd name="T5" fmla="*/ 117 h 117"/>
                  <a:gd name="T6" fmla="*/ 0 w 1392"/>
                  <a:gd name="T7" fmla="*/ 15 h 117"/>
                  <a:gd name="T8" fmla="*/ 0 w 1392"/>
                  <a:gd name="T9" fmla="*/ 0 h 117"/>
                  <a:gd name="T10" fmla="*/ 0 60000 65536"/>
                  <a:gd name="T11" fmla="*/ 0 60000 65536"/>
                  <a:gd name="T12" fmla="*/ 0 60000 65536"/>
                  <a:gd name="T13" fmla="*/ 0 60000 65536"/>
                  <a:gd name="T14" fmla="*/ 0 60000 65536"/>
                  <a:gd name="T15" fmla="*/ 0 w 1392"/>
                  <a:gd name="T16" fmla="*/ 0 h 117"/>
                  <a:gd name="T17" fmla="*/ 1392 w 1392"/>
                  <a:gd name="T18" fmla="*/ 117 h 117"/>
                </a:gdLst>
                <a:ahLst/>
                <a:cxnLst>
                  <a:cxn ang="T10">
                    <a:pos x="T0" y="T1"/>
                  </a:cxn>
                  <a:cxn ang="T11">
                    <a:pos x="T2" y="T3"/>
                  </a:cxn>
                  <a:cxn ang="T12">
                    <a:pos x="T4" y="T5"/>
                  </a:cxn>
                  <a:cxn ang="T13">
                    <a:pos x="T6" y="T7"/>
                  </a:cxn>
                  <a:cxn ang="T14">
                    <a:pos x="T8" y="T9"/>
                  </a:cxn>
                </a:cxnLst>
                <a:rect l="T15" t="T16" r="T17" b="T18"/>
                <a:pathLst>
                  <a:path w="1392" h="117">
                    <a:moveTo>
                      <a:pt x="0" y="0"/>
                    </a:moveTo>
                    <a:lnTo>
                      <a:pt x="1344" y="93"/>
                    </a:lnTo>
                    <a:lnTo>
                      <a:pt x="1392" y="117"/>
                    </a:lnTo>
                    <a:lnTo>
                      <a:pt x="0" y="15"/>
                    </a:lnTo>
                    <a:lnTo>
                      <a:pt x="0" y="0"/>
                    </a:lnTo>
                    <a:close/>
                  </a:path>
                </a:pathLst>
              </a:custGeom>
              <a:solidFill>
                <a:schemeClr val="bg1"/>
              </a:solidFill>
              <a:ln w="9525">
                <a:solidFill>
                  <a:schemeClr val="tx1"/>
                </a:solidFill>
                <a:round/>
                <a:headEnd/>
                <a:tailEnd/>
              </a:ln>
            </p:spPr>
            <p:txBody>
              <a:bodyPr wrap="none" anchor="ctr"/>
              <a:lstStyle/>
              <a:p>
                <a:endParaRPr lang="en-US"/>
              </a:p>
            </p:txBody>
          </p:sp>
          <p:sp>
            <p:nvSpPr>
              <p:cNvPr id="190955" name="Freeform 253"/>
              <p:cNvSpPr>
                <a:spLocks/>
              </p:cNvSpPr>
              <p:nvPr/>
            </p:nvSpPr>
            <p:spPr bwMode="auto">
              <a:xfrm>
                <a:off x="3672" y="480"/>
                <a:ext cx="468" cy="96"/>
              </a:xfrm>
              <a:custGeom>
                <a:avLst/>
                <a:gdLst>
                  <a:gd name="T0" fmla="*/ 0 w 468"/>
                  <a:gd name="T1" fmla="*/ 24 h 96"/>
                  <a:gd name="T2" fmla="*/ 120 w 468"/>
                  <a:gd name="T3" fmla="*/ 18 h 96"/>
                  <a:gd name="T4" fmla="*/ 246 w 468"/>
                  <a:gd name="T5" fmla="*/ 0 h 96"/>
                  <a:gd name="T6" fmla="*/ 381 w 468"/>
                  <a:gd name="T7" fmla="*/ 36 h 96"/>
                  <a:gd name="T8" fmla="*/ 468 w 468"/>
                  <a:gd name="T9" fmla="*/ 42 h 96"/>
                  <a:gd name="T10" fmla="*/ 468 w 468"/>
                  <a:gd name="T11" fmla="*/ 66 h 96"/>
                  <a:gd name="T12" fmla="*/ 381 w 468"/>
                  <a:gd name="T13" fmla="*/ 75 h 96"/>
                  <a:gd name="T14" fmla="*/ 243 w 468"/>
                  <a:gd name="T15" fmla="*/ 96 h 96"/>
                  <a:gd name="T16" fmla="*/ 111 w 468"/>
                  <a:gd name="T17" fmla="*/ 57 h 96"/>
                  <a:gd name="T18" fmla="*/ 6 w 468"/>
                  <a:gd name="T19" fmla="*/ 48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8"/>
                  <a:gd name="T31" fmla="*/ 0 h 96"/>
                  <a:gd name="T32" fmla="*/ 468 w 468"/>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8" h="96">
                    <a:moveTo>
                      <a:pt x="0" y="24"/>
                    </a:moveTo>
                    <a:lnTo>
                      <a:pt x="120" y="18"/>
                    </a:lnTo>
                    <a:lnTo>
                      <a:pt x="246" y="0"/>
                    </a:lnTo>
                    <a:lnTo>
                      <a:pt x="381" y="36"/>
                    </a:lnTo>
                    <a:lnTo>
                      <a:pt x="468" y="42"/>
                    </a:lnTo>
                    <a:lnTo>
                      <a:pt x="468" y="66"/>
                    </a:lnTo>
                    <a:lnTo>
                      <a:pt x="381" y="75"/>
                    </a:lnTo>
                    <a:lnTo>
                      <a:pt x="243" y="96"/>
                    </a:lnTo>
                    <a:lnTo>
                      <a:pt x="111" y="57"/>
                    </a:lnTo>
                    <a:lnTo>
                      <a:pt x="6" y="48"/>
                    </a:lnTo>
                  </a:path>
                </a:pathLst>
              </a:custGeom>
              <a:solidFill>
                <a:schemeClr val="bg1"/>
              </a:solidFill>
              <a:ln w="9525">
                <a:solidFill>
                  <a:schemeClr val="tx1"/>
                </a:solidFill>
                <a:round/>
                <a:headEnd/>
                <a:tailEnd/>
              </a:ln>
            </p:spPr>
            <p:txBody>
              <a:bodyPr wrap="none" anchor="ctr"/>
              <a:lstStyle/>
              <a:p>
                <a:endParaRPr lang="en-US"/>
              </a:p>
            </p:txBody>
          </p:sp>
        </p:grpSp>
        <p:sp>
          <p:nvSpPr>
            <p:cNvPr id="190908" name="Line 254"/>
            <p:cNvSpPr>
              <a:spLocks noChangeShapeType="1"/>
            </p:cNvSpPr>
            <p:nvPr/>
          </p:nvSpPr>
          <p:spPr bwMode="auto">
            <a:xfrm flipH="1" flipV="1">
              <a:off x="3462" y="2956"/>
              <a:ext cx="101" cy="1"/>
            </a:xfrm>
            <a:prstGeom prst="line">
              <a:avLst/>
            </a:prstGeom>
            <a:noFill/>
            <a:ln w="57150">
              <a:solidFill>
                <a:schemeClr val="tx1"/>
              </a:solidFill>
              <a:round/>
              <a:headEnd/>
              <a:tailEnd/>
            </a:ln>
          </p:spPr>
          <p:txBody>
            <a:bodyPr wrap="none" anchor="ctr"/>
            <a:lstStyle/>
            <a:p>
              <a:endParaRPr lang="en-US"/>
            </a:p>
          </p:txBody>
        </p:sp>
        <p:sp>
          <p:nvSpPr>
            <p:cNvPr id="190909" name="Freeform 255"/>
            <p:cNvSpPr>
              <a:spLocks/>
            </p:cNvSpPr>
            <p:nvPr/>
          </p:nvSpPr>
          <p:spPr bwMode="auto">
            <a:xfrm>
              <a:off x="3415" y="2817"/>
              <a:ext cx="922" cy="212"/>
            </a:xfrm>
            <a:custGeom>
              <a:avLst/>
              <a:gdLst>
                <a:gd name="T0" fmla="*/ 54 w 3246"/>
                <a:gd name="T1" fmla="*/ 0 h 774"/>
                <a:gd name="T2" fmla="*/ 0 w 3246"/>
                <a:gd name="T3" fmla="*/ 78 h 774"/>
                <a:gd name="T4" fmla="*/ 210 w 3246"/>
                <a:gd name="T5" fmla="*/ 480 h 774"/>
                <a:gd name="T6" fmla="*/ 408 w 3246"/>
                <a:gd name="T7" fmla="*/ 504 h 774"/>
                <a:gd name="T8" fmla="*/ 312 w 3246"/>
                <a:gd name="T9" fmla="*/ 564 h 774"/>
                <a:gd name="T10" fmla="*/ 306 w 3246"/>
                <a:gd name="T11" fmla="*/ 630 h 774"/>
                <a:gd name="T12" fmla="*/ 858 w 3246"/>
                <a:gd name="T13" fmla="*/ 660 h 774"/>
                <a:gd name="T14" fmla="*/ 858 w 3246"/>
                <a:gd name="T15" fmla="*/ 696 h 774"/>
                <a:gd name="T16" fmla="*/ 1776 w 3246"/>
                <a:gd name="T17" fmla="*/ 774 h 774"/>
                <a:gd name="T18" fmla="*/ 3066 w 3246"/>
                <a:gd name="T19" fmla="*/ 774 h 774"/>
                <a:gd name="T20" fmla="*/ 3168 w 3246"/>
                <a:gd name="T21" fmla="*/ 738 h 774"/>
                <a:gd name="T22" fmla="*/ 3234 w 3246"/>
                <a:gd name="T23" fmla="*/ 702 h 774"/>
                <a:gd name="T24" fmla="*/ 3246 w 3246"/>
                <a:gd name="T25" fmla="*/ 648 h 774"/>
                <a:gd name="T26" fmla="*/ 3216 w 3246"/>
                <a:gd name="T27" fmla="*/ 618 h 774"/>
                <a:gd name="T28" fmla="*/ 3060 w 3246"/>
                <a:gd name="T29" fmla="*/ 534 h 774"/>
                <a:gd name="T30" fmla="*/ 2880 w 3246"/>
                <a:gd name="T31" fmla="*/ 396 h 774"/>
                <a:gd name="T32" fmla="*/ 2754 w 3246"/>
                <a:gd name="T33" fmla="*/ 336 h 774"/>
                <a:gd name="T34" fmla="*/ 2376 w 3246"/>
                <a:gd name="T35" fmla="*/ 264 h 774"/>
                <a:gd name="T36" fmla="*/ 1872 w 3246"/>
                <a:gd name="T37" fmla="*/ 264 h 774"/>
                <a:gd name="T38" fmla="*/ 1350 w 3246"/>
                <a:gd name="T39" fmla="*/ 414 h 774"/>
                <a:gd name="T40" fmla="*/ 576 w 3246"/>
                <a:gd name="T41" fmla="*/ 486 h 774"/>
                <a:gd name="T42" fmla="*/ 174 w 3246"/>
                <a:gd name="T43" fmla="*/ 66 h 774"/>
                <a:gd name="T44" fmla="*/ 54 w 3246"/>
                <a:gd name="T45" fmla="*/ 0 h 77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46"/>
                <a:gd name="T70" fmla="*/ 0 h 774"/>
                <a:gd name="T71" fmla="*/ 3246 w 3246"/>
                <a:gd name="T72" fmla="*/ 774 h 77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46" h="774">
                  <a:moveTo>
                    <a:pt x="54" y="0"/>
                  </a:moveTo>
                  <a:lnTo>
                    <a:pt x="0" y="78"/>
                  </a:lnTo>
                  <a:lnTo>
                    <a:pt x="210" y="480"/>
                  </a:lnTo>
                  <a:lnTo>
                    <a:pt x="408" y="504"/>
                  </a:lnTo>
                  <a:lnTo>
                    <a:pt x="312" y="564"/>
                  </a:lnTo>
                  <a:lnTo>
                    <a:pt x="306" y="630"/>
                  </a:lnTo>
                  <a:lnTo>
                    <a:pt x="858" y="660"/>
                  </a:lnTo>
                  <a:lnTo>
                    <a:pt x="858" y="696"/>
                  </a:lnTo>
                  <a:lnTo>
                    <a:pt x="1776" y="774"/>
                  </a:lnTo>
                  <a:lnTo>
                    <a:pt x="3066" y="774"/>
                  </a:lnTo>
                  <a:lnTo>
                    <a:pt x="3168" y="738"/>
                  </a:lnTo>
                  <a:lnTo>
                    <a:pt x="3234" y="702"/>
                  </a:lnTo>
                  <a:lnTo>
                    <a:pt x="3246" y="648"/>
                  </a:lnTo>
                  <a:lnTo>
                    <a:pt x="3216" y="618"/>
                  </a:lnTo>
                  <a:lnTo>
                    <a:pt x="3060" y="534"/>
                  </a:lnTo>
                  <a:lnTo>
                    <a:pt x="2880" y="396"/>
                  </a:lnTo>
                  <a:lnTo>
                    <a:pt x="2754" y="336"/>
                  </a:lnTo>
                  <a:lnTo>
                    <a:pt x="2376" y="264"/>
                  </a:lnTo>
                  <a:lnTo>
                    <a:pt x="1872" y="264"/>
                  </a:lnTo>
                  <a:lnTo>
                    <a:pt x="1350" y="414"/>
                  </a:lnTo>
                  <a:lnTo>
                    <a:pt x="576" y="486"/>
                  </a:lnTo>
                  <a:lnTo>
                    <a:pt x="174" y="66"/>
                  </a:lnTo>
                  <a:lnTo>
                    <a:pt x="54" y="0"/>
                  </a:lnTo>
                  <a:close/>
                </a:path>
              </a:pathLst>
            </a:custGeom>
            <a:gradFill rotWithShape="0">
              <a:gsLst>
                <a:gs pos="0">
                  <a:srgbClr val="808000"/>
                </a:gs>
                <a:gs pos="100000">
                  <a:srgbClr val="3B3B00"/>
                </a:gs>
              </a:gsLst>
              <a:lin ang="5400000" scaled="1"/>
            </a:gradFill>
            <a:ln w="12700" cap="flat" cmpd="sng">
              <a:solidFill>
                <a:schemeClr val="tx1"/>
              </a:solidFill>
              <a:prstDash val="solid"/>
              <a:round/>
              <a:headEnd type="none" w="med" len="med"/>
              <a:tailEnd type="none" w="med" len="med"/>
            </a:ln>
          </p:spPr>
          <p:txBody>
            <a:bodyPr wrap="none" anchor="ctr"/>
            <a:lstStyle/>
            <a:p>
              <a:endParaRPr lang="en-US"/>
            </a:p>
          </p:txBody>
        </p:sp>
        <p:sp>
          <p:nvSpPr>
            <p:cNvPr id="190910" name="Freeform 256"/>
            <p:cNvSpPr>
              <a:spLocks/>
            </p:cNvSpPr>
            <p:nvPr/>
          </p:nvSpPr>
          <p:spPr bwMode="auto">
            <a:xfrm>
              <a:off x="3469" y="2854"/>
              <a:ext cx="102" cy="98"/>
            </a:xfrm>
            <a:custGeom>
              <a:avLst/>
              <a:gdLst>
                <a:gd name="T0" fmla="*/ 0 w 360"/>
                <a:gd name="T1" fmla="*/ 0 h 354"/>
                <a:gd name="T2" fmla="*/ 318 w 360"/>
                <a:gd name="T3" fmla="*/ 354 h 354"/>
                <a:gd name="T4" fmla="*/ 360 w 360"/>
                <a:gd name="T5" fmla="*/ 306 h 354"/>
                <a:gd name="T6" fmla="*/ 0 60000 65536"/>
                <a:gd name="T7" fmla="*/ 0 60000 65536"/>
                <a:gd name="T8" fmla="*/ 0 60000 65536"/>
                <a:gd name="T9" fmla="*/ 0 w 360"/>
                <a:gd name="T10" fmla="*/ 0 h 354"/>
                <a:gd name="T11" fmla="*/ 360 w 360"/>
                <a:gd name="T12" fmla="*/ 354 h 354"/>
              </a:gdLst>
              <a:ahLst/>
              <a:cxnLst>
                <a:cxn ang="T6">
                  <a:pos x="T0" y="T1"/>
                </a:cxn>
                <a:cxn ang="T7">
                  <a:pos x="T2" y="T3"/>
                </a:cxn>
                <a:cxn ang="T8">
                  <a:pos x="T4" y="T5"/>
                </a:cxn>
              </a:cxnLst>
              <a:rect l="T9" t="T10" r="T11" b="T12"/>
              <a:pathLst>
                <a:path w="360" h="354">
                  <a:moveTo>
                    <a:pt x="0" y="0"/>
                  </a:moveTo>
                  <a:lnTo>
                    <a:pt x="318" y="354"/>
                  </a:lnTo>
                  <a:lnTo>
                    <a:pt x="360" y="306"/>
                  </a:lnTo>
                </a:path>
              </a:pathLst>
            </a:custGeom>
            <a:noFill/>
            <a:ln w="12700" cap="flat" cmpd="sng">
              <a:solidFill>
                <a:schemeClr val="tx1"/>
              </a:solidFill>
              <a:prstDash val="solid"/>
              <a:round/>
              <a:headEnd/>
              <a:tailEnd/>
            </a:ln>
          </p:spPr>
          <p:txBody>
            <a:bodyPr wrap="none" anchor="ctr"/>
            <a:lstStyle/>
            <a:p>
              <a:endParaRPr lang="en-US"/>
            </a:p>
          </p:txBody>
        </p:sp>
        <p:sp>
          <p:nvSpPr>
            <p:cNvPr id="190911" name="Line 257"/>
            <p:cNvSpPr>
              <a:spLocks noChangeShapeType="1"/>
            </p:cNvSpPr>
            <p:nvPr/>
          </p:nvSpPr>
          <p:spPr bwMode="auto">
            <a:xfrm>
              <a:off x="3427" y="2842"/>
              <a:ext cx="91" cy="114"/>
            </a:xfrm>
            <a:prstGeom prst="line">
              <a:avLst/>
            </a:prstGeom>
            <a:noFill/>
            <a:ln w="12700">
              <a:solidFill>
                <a:schemeClr val="tx1"/>
              </a:solidFill>
              <a:round/>
              <a:headEnd/>
              <a:tailEnd/>
            </a:ln>
          </p:spPr>
          <p:txBody>
            <a:bodyPr wrap="none" anchor="ctr"/>
            <a:lstStyle/>
            <a:p>
              <a:endParaRPr lang="en-US"/>
            </a:p>
          </p:txBody>
        </p:sp>
        <p:sp>
          <p:nvSpPr>
            <p:cNvPr id="190912" name="Freeform 258"/>
            <p:cNvSpPr>
              <a:spLocks/>
            </p:cNvSpPr>
            <p:nvPr/>
          </p:nvSpPr>
          <p:spPr bwMode="auto">
            <a:xfrm>
              <a:off x="3520" y="2964"/>
              <a:ext cx="142" cy="8"/>
            </a:xfrm>
            <a:custGeom>
              <a:avLst/>
              <a:gdLst>
                <a:gd name="T0" fmla="*/ 0 w 501"/>
                <a:gd name="T1" fmla="*/ 0 h 30"/>
                <a:gd name="T2" fmla="*/ 42 w 501"/>
                <a:gd name="T3" fmla="*/ 30 h 30"/>
                <a:gd name="T4" fmla="*/ 501 w 501"/>
                <a:gd name="T5" fmla="*/ 23 h 30"/>
                <a:gd name="T6" fmla="*/ 0 60000 65536"/>
                <a:gd name="T7" fmla="*/ 0 60000 65536"/>
                <a:gd name="T8" fmla="*/ 0 60000 65536"/>
                <a:gd name="T9" fmla="*/ 0 w 501"/>
                <a:gd name="T10" fmla="*/ 0 h 30"/>
                <a:gd name="T11" fmla="*/ 501 w 501"/>
                <a:gd name="T12" fmla="*/ 30 h 30"/>
              </a:gdLst>
              <a:ahLst/>
              <a:cxnLst>
                <a:cxn ang="T6">
                  <a:pos x="T0" y="T1"/>
                </a:cxn>
                <a:cxn ang="T7">
                  <a:pos x="T2" y="T3"/>
                </a:cxn>
                <a:cxn ang="T8">
                  <a:pos x="T4" y="T5"/>
                </a:cxn>
              </a:cxnLst>
              <a:rect l="T9" t="T10" r="T11" b="T12"/>
              <a:pathLst>
                <a:path w="501" h="30">
                  <a:moveTo>
                    <a:pt x="0" y="0"/>
                  </a:moveTo>
                  <a:lnTo>
                    <a:pt x="42" y="30"/>
                  </a:lnTo>
                  <a:lnTo>
                    <a:pt x="501" y="23"/>
                  </a:lnTo>
                </a:path>
              </a:pathLst>
            </a:custGeom>
            <a:noFill/>
            <a:ln w="12700" cap="flat" cmpd="sng">
              <a:solidFill>
                <a:schemeClr val="tx1"/>
              </a:solidFill>
              <a:prstDash val="solid"/>
              <a:round/>
              <a:headEnd/>
              <a:tailEnd/>
            </a:ln>
          </p:spPr>
          <p:txBody>
            <a:bodyPr wrap="none" anchor="ctr"/>
            <a:lstStyle/>
            <a:p>
              <a:endParaRPr lang="en-US"/>
            </a:p>
          </p:txBody>
        </p:sp>
        <p:sp>
          <p:nvSpPr>
            <p:cNvPr id="190913" name="Line 259"/>
            <p:cNvSpPr>
              <a:spLocks noChangeShapeType="1"/>
            </p:cNvSpPr>
            <p:nvPr/>
          </p:nvSpPr>
          <p:spPr bwMode="auto">
            <a:xfrm>
              <a:off x="3529" y="2972"/>
              <a:ext cx="0" cy="18"/>
            </a:xfrm>
            <a:prstGeom prst="line">
              <a:avLst/>
            </a:prstGeom>
            <a:noFill/>
            <a:ln w="12700">
              <a:solidFill>
                <a:schemeClr val="tx1"/>
              </a:solidFill>
              <a:round/>
              <a:headEnd/>
              <a:tailEnd/>
            </a:ln>
          </p:spPr>
          <p:txBody>
            <a:bodyPr wrap="none" anchor="ctr"/>
            <a:lstStyle/>
            <a:p>
              <a:endParaRPr lang="en-US"/>
            </a:p>
          </p:txBody>
        </p:sp>
        <p:sp>
          <p:nvSpPr>
            <p:cNvPr id="190914" name="Line 260"/>
            <p:cNvSpPr>
              <a:spLocks noChangeShapeType="1"/>
            </p:cNvSpPr>
            <p:nvPr/>
          </p:nvSpPr>
          <p:spPr bwMode="auto">
            <a:xfrm>
              <a:off x="3565" y="2972"/>
              <a:ext cx="0" cy="23"/>
            </a:xfrm>
            <a:prstGeom prst="line">
              <a:avLst/>
            </a:prstGeom>
            <a:noFill/>
            <a:ln w="12700">
              <a:solidFill>
                <a:schemeClr val="tx1"/>
              </a:solidFill>
              <a:round/>
              <a:headEnd/>
              <a:tailEnd/>
            </a:ln>
          </p:spPr>
          <p:txBody>
            <a:bodyPr wrap="none" anchor="ctr"/>
            <a:lstStyle/>
            <a:p>
              <a:endParaRPr lang="en-US"/>
            </a:p>
          </p:txBody>
        </p:sp>
        <p:sp>
          <p:nvSpPr>
            <p:cNvPr id="190915" name="Line 261"/>
            <p:cNvSpPr>
              <a:spLocks noChangeShapeType="1"/>
            </p:cNvSpPr>
            <p:nvPr/>
          </p:nvSpPr>
          <p:spPr bwMode="auto">
            <a:xfrm>
              <a:off x="3580" y="2954"/>
              <a:ext cx="0" cy="16"/>
            </a:xfrm>
            <a:prstGeom prst="line">
              <a:avLst/>
            </a:prstGeom>
            <a:noFill/>
            <a:ln w="12700">
              <a:solidFill>
                <a:schemeClr val="tx1"/>
              </a:solidFill>
              <a:round/>
              <a:headEnd/>
              <a:tailEnd/>
            </a:ln>
          </p:spPr>
          <p:txBody>
            <a:bodyPr wrap="none" anchor="ctr"/>
            <a:lstStyle/>
            <a:p>
              <a:endParaRPr lang="en-US"/>
            </a:p>
          </p:txBody>
        </p:sp>
        <p:sp>
          <p:nvSpPr>
            <p:cNvPr id="190916" name="AutoShape 262"/>
            <p:cNvSpPr>
              <a:spLocks noChangeArrowheads="1"/>
            </p:cNvSpPr>
            <p:nvPr/>
          </p:nvSpPr>
          <p:spPr bwMode="auto">
            <a:xfrm>
              <a:off x="3448" y="2825"/>
              <a:ext cx="36" cy="29"/>
            </a:xfrm>
            <a:prstGeom prst="octagon">
              <a:avLst>
                <a:gd name="adj" fmla="val 29287"/>
              </a:avLst>
            </a:prstGeom>
            <a:gradFill rotWithShape="0">
              <a:gsLst>
                <a:gs pos="0">
                  <a:srgbClr val="808000"/>
                </a:gs>
                <a:gs pos="100000">
                  <a:srgbClr val="3B3B00"/>
                </a:gs>
              </a:gsLst>
              <a:lin ang="5400000" scaled="1"/>
            </a:gradFill>
            <a:ln w="12700">
              <a:solidFill>
                <a:schemeClr val="tx1"/>
              </a:solidFill>
              <a:miter lim="800000"/>
              <a:headEnd/>
              <a:tailEnd/>
            </a:ln>
          </p:spPr>
          <p:txBody>
            <a:bodyPr wrap="none" anchor="ctr"/>
            <a:lstStyle/>
            <a:p>
              <a:endParaRPr lang="en-US"/>
            </a:p>
          </p:txBody>
        </p:sp>
        <p:sp>
          <p:nvSpPr>
            <p:cNvPr id="190917" name="Freeform 263"/>
            <p:cNvSpPr>
              <a:spLocks/>
            </p:cNvSpPr>
            <p:nvPr/>
          </p:nvSpPr>
          <p:spPr bwMode="auto">
            <a:xfrm>
              <a:off x="3360" y="2822"/>
              <a:ext cx="211" cy="25"/>
            </a:xfrm>
            <a:custGeom>
              <a:avLst/>
              <a:gdLst>
                <a:gd name="T0" fmla="*/ 0 w 744"/>
                <a:gd name="T1" fmla="*/ 0 h 93"/>
                <a:gd name="T2" fmla="*/ 0 w 744"/>
                <a:gd name="T3" fmla="*/ 60 h 93"/>
                <a:gd name="T4" fmla="*/ 456 w 744"/>
                <a:gd name="T5" fmla="*/ 64 h 93"/>
                <a:gd name="T6" fmla="*/ 567 w 744"/>
                <a:gd name="T7" fmla="*/ 93 h 93"/>
                <a:gd name="T8" fmla="*/ 744 w 744"/>
                <a:gd name="T9" fmla="*/ 93 h 93"/>
                <a:gd name="T10" fmla="*/ 741 w 744"/>
                <a:gd name="T11" fmla="*/ 30 h 93"/>
                <a:gd name="T12" fmla="*/ 351 w 744"/>
                <a:gd name="T13" fmla="*/ 30 h 93"/>
                <a:gd name="T14" fmla="*/ 261 w 744"/>
                <a:gd name="T15" fmla="*/ 0 h 93"/>
                <a:gd name="T16" fmla="*/ 0 w 744"/>
                <a:gd name="T17" fmla="*/ 0 h 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44"/>
                <a:gd name="T28" fmla="*/ 0 h 93"/>
                <a:gd name="T29" fmla="*/ 744 w 744"/>
                <a:gd name="T30" fmla="*/ 93 h 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44" h="93">
                  <a:moveTo>
                    <a:pt x="0" y="0"/>
                  </a:moveTo>
                  <a:lnTo>
                    <a:pt x="0" y="60"/>
                  </a:lnTo>
                  <a:lnTo>
                    <a:pt x="456" y="64"/>
                  </a:lnTo>
                  <a:lnTo>
                    <a:pt x="567" y="93"/>
                  </a:lnTo>
                  <a:lnTo>
                    <a:pt x="744" y="93"/>
                  </a:lnTo>
                  <a:lnTo>
                    <a:pt x="741" y="30"/>
                  </a:lnTo>
                  <a:lnTo>
                    <a:pt x="351" y="30"/>
                  </a:lnTo>
                  <a:lnTo>
                    <a:pt x="261" y="0"/>
                  </a:lnTo>
                  <a:lnTo>
                    <a:pt x="0" y="0"/>
                  </a:lnTo>
                  <a:close/>
                </a:path>
              </a:pathLst>
            </a:custGeom>
            <a:solidFill>
              <a:schemeClr val="bg1"/>
            </a:solidFill>
            <a:ln w="9525">
              <a:solidFill>
                <a:schemeClr val="tx1"/>
              </a:solidFill>
              <a:round/>
              <a:headEnd/>
              <a:tailEnd/>
            </a:ln>
          </p:spPr>
          <p:txBody>
            <a:bodyPr wrap="none" anchor="ctr"/>
            <a:lstStyle/>
            <a:p>
              <a:endParaRPr lang="en-US"/>
            </a:p>
          </p:txBody>
        </p:sp>
        <p:sp>
          <p:nvSpPr>
            <p:cNvPr id="190918" name="Freeform 264"/>
            <p:cNvSpPr>
              <a:spLocks/>
            </p:cNvSpPr>
            <p:nvPr/>
          </p:nvSpPr>
          <p:spPr bwMode="auto">
            <a:xfrm>
              <a:off x="3454" y="2736"/>
              <a:ext cx="27" cy="205"/>
            </a:xfrm>
            <a:custGeom>
              <a:avLst/>
              <a:gdLst>
                <a:gd name="T0" fmla="*/ 0 w 93"/>
                <a:gd name="T1" fmla="*/ 744 h 744"/>
                <a:gd name="T2" fmla="*/ 63 w 93"/>
                <a:gd name="T3" fmla="*/ 737 h 744"/>
                <a:gd name="T4" fmla="*/ 64 w 93"/>
                <a:gd name="T5" fmla="*/ 288 h 744"/>
                <a:gd name="T6" fmla="*/ 93 w 93"/>
                <a:gd name="T7" fmla="*/ 177 h 744"/>
                <a:gd name="T8" fmla="*/ 93 w 93"/>
                <a:gd name="T9" fmla="*/ 0 h 744"/>
                <a:gd name="T10" fmla="*/ 30 w 93"/>
                <a:gd name="T11" fmla="*/ 3 h 744"/>
                <a:gd name="T12" fmla="*/ 30 w 93"/>
                <a:gd name="T13" fmla="*/ 393 h 744"/>
                <a:gd name="T14" fmla="*/ 0 w 93"/>
                <a:gd name="T15" fmla="*/ 483 h 744"/>
                <a:gd name="T16" fmla="*/ 0 w 93"/>
                <a:gd name="T17" fmla="*/ 744 h 7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3"/>
                <a:gd name="T28" fmla="*/ 0 h 744"/>
                <a:gd name="T29" fmla="*/ 93 w 93"/>
                <a:gd name="T30" fmla="*/ 744 h 7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3" h="744">
                  <a:moveTo>
                    <a:pt x="0" y="744"/>
                  </a:moveTo>
                  <a:lnTo>
                    <a:pt x="63" y="737"/>
                  </a:lnTo>
                  <a:lnTo>
                    <a:pt x="64" y="288"/>
                  </a:lnTo>
                  <a:lnTo>
                    <a:pt x="93" y="177"/>
                  </a:lnTo>
                  <a:lnTo>
                    <a:pt x="93" y="0"/>
                  </a:lnTo>
                  <a:lnTo>
                    <a:pt x="30" y="3"/>
                  </a:lnTo>
                  <a:lnTo>
                    <a:pt x="30" y="393"/>
                  </a:lnTo>
                  <a:lnTo>
                    <a:pt x="0" y="483"/>
                  </a:lnTo>
                  <a:lnTo>
                    <a:pt x="0" y="744"/>
                  </a:lnTo>
                  <a:close/>
                </a:path>
              </a:pathLst>
            </a:custGeom>
            <a:solidFill>
              <a:schemeClr val="bg1"/>
            </a:solidFill>
            <a:ln w="9525">
              <a:solidFill>
                <a:schemeClr val="tx1"/>
              </a:solidFill>
              <a:round/>
              <a:headEnd/>
              <a:tailEnd/>
            </a:ln>
          </p:spPr>
          <p:txBody>
            <a:bodyPr wrap="none" anchor="ctr"/>
            <a:lstStyle/>
            <a:p>
              <a:endParaRPr lang="en-US"/>
            </a:p>
          </p:txBody>
        </p:sp>
        <p:sp>
          <p:nvSpPr>
            <p:cNvPr id="190919" name="Oval 265"/>
            <p:cNvSpPr>
              <a:spLocks noChangeArrowheads="1"/>
            </p:cNvSpPr>
            <p:nvPr/>
          </p:nvSpPr>
          <p:spPr bwMode="auto">
            <a:xfrm>
              <a:off x="3460" y="2827"/>
              <a:ext cx="14" cy="13"/>
            </a:xfrm>
            <a:prstGeom prst="ellipse">
              <a:avLst/>
            </a:prstGeom>
            <a:solidFill>
              <a:schemeClr val="tx1"/>
            </a:solidFill>
            <a:ln w="9525">
              <a:solidFill>
                <a:schemeClr val="tx1"/>
              </a:solidFill>
              <a:round/>
              <a:headEnd/>
              <a:tailEnd/>
            </a:ln>
          </p:spPr>
          <p:txBody>
            <a:bodyPr wrap="none" anchor="ctr"/>
            <a:lstStyle/>
            <a:p>
              <a:endParaRPr lang="en-US"/>
            </a:p>
          </p:txBody>
        </p:sp>
        <p:sp>
          <p:nvSpPr>
            <p:cNvPr id="190920" name="Line 266"/>
            <p:cNvSpPr>
              <a:spLocks noChangeShapeType="1"/>
            </p:cNvSpPr>
            <p:nvPr/>
          </p:nvSpPr>
          <p:spPr bwMode="auto">
            <a:xfrm flipH="1">
              <a:off x="3845" y="2937"/>
              <a:ext cx="1" cy="85"/>
            </a:xfrm>
            <a:prstGeom prst="line">
              <a:avLst/>
            </a:prstGeom>
            <a:noFill/>
            <a:ln w="9525">
              <a:solidFill>
                <a:schemeClr val="tx1"/>
              </a:solidFill>
              <a:round/>
              <a:headEnd/>
              <a:tailEnd/>
            </a:ln>
          </p:spPr>
          <p:txBody>
            <a:bodyPr wrap="none" anchor="ctr"/>
            <a:lstStyle/>
            <a:p>
              <a:endParaRPr lang="en-US"/>
            </a:p>
          </p:txBody>
        </p:sp>
        <p:sp>
          <p:nvSpPr>
            <p:cNvPr id="190921" name="AutoShape 267"/>
            <p:cNvSpPr>
              <a:spLocks noChangeArrowheads="1"/>
            </p:cNvSpPr>
            <p:nvPr/>
          </p:nvSpPr>
          <p:spPr bwMode="auto">
            <a:xfrm>
              <a:off x="3909" y="2972"/>
              <a:ext cx="32" cy="25"/>
            </a:xfrm>
            <a:prstGeom prst="roundRect">
              <a:avLst>
                <a:gd name="adj" fmla="val 16667"/>
              </a:avLst>
            </a:prstGeom>
            <a:noFill/>
            <a:ln w="12700">
              <a:solidFill>
                <a:schemeClr val="tx1"/>
              </a:solidFill>
              <a:round/>
              <a:headEnd/>
              <a:tailEnd/>
            </a:ln>
          </p:spPr>
          <p:txBody>
            <a:bodyPr wrap="none" anchor="ctr"/>
            <a:lstStyle/>
            <a:p>
              <a:endParaRPr lang="en-US"/>
            </a:p>
          </p:txBody>
        </p:sp>
        <p:sp>
          <p:nvSpPr>
            <p:cNvPr id="190922" name="Oval 268"/>
            <p:cNvSpPr>
              <a:spLocks noChangeArrowheads="1"/>
            </p:cNvSpPr>
            <p:nvPr/>
          </p:nvSpPr>
          <p:spPr bwMode="auto">
            <a:xfrm>
              <a:off x="3929" y="2956"/>
              <a:ext cx="13" cy="13"/>
            </a:xfrm>
            <a:prstGeom prst="ellipse">
              <a:avLst/>
            </a:prstGeom>
            <a:noFill/>
            <a:ln w="12700">
              <a:solidFill>
                <a:schemeClr val="tx1"/>
              </a:solidFill>
              <a:round/>
              <a:headEnd/>
              <a:tailEnd/>
            </a:ln>
          </p:spPr>
          <p:txBody>
            <a:bodyPr wrap="none" anchor="ctr"/>
            <a:lstStyle/>
            <a:p>
              <a:endParaRPr lang="en-US"/>
            </a:p>
          </p:txBody>
        </p:sp>
        <p:sp>
          <p:nvSpPr>
            <p:cNvPr id="190923" name="Line 269"/>
            <p:cNvSpPr>
              <a:spLocks noChangeShapeType="1"/>
            </p:cNvSpPr>
            <p:nvPr/>
          </p:nvSpPr>
          <p:spPr bwMode="auto">
            <a:xfrm>
              <a:off x="3943" y="2952"/>
              <a:ext cx="36" cy="0"/>
            </a:xfrm>
            <a:prstGeom prst="line">
              <a:avLst/>
            </a:prstGeom>
            <a:noFill/>
            <a:ln w="57150">
              <a:solidFill>
                <a:schemeClr val="tx1"/>
              </a:solidFill>
              <a:round/>
              <a:headEnd/>
              <a:tailEnd/>
            </a:ln>
          </p:spPr>
          <p:txBody>
            <a:bodyPr wrap="none" anchor="ctr"/>
            <a:lstStyle/>
            <a:p>
              <a:endParaRPr lang="en-US"/>
            </a:p>
          </p:txBody>
        </p:sp>
        <p:sp>
          <p:nvSpPr>
            <p:cNvPr id="190924" name="Line 270"/>
            <p:cNvSpPr>
              <a:spLocks noChangeShapeType="1"/>
            </p:cNvSpPr>
            <p:nvPr/>
          </p:nvSpPr>
          <p:spPr bwMode="auto">
            <a:xfrm>
              <a:off x="3858" y="2970"/>
              <a:ext cx="20" cy="0"/>
            </a:xfrm>
            <a:prstGeom prst="line">
              <a:avLst/>
            </a:prstGeom>
            <a:noFill/>
            <a:ln w="57150">
              <a:solidFill>
                <a:schemeClr val="tx1"/>
              </a:solidFill>
              <a:round/>
              <a:headEnd/>
              <a:tailEnd/>
            </a:ln>
          </p:spPr>
          <p:txBody>
            <a:bodyPr wrap="none" anchor="ctr"/>
            <a:lstStyle/>
            <a:p>
              <a:endParaRPr lang="en-US"/>
            </a:p>
          </p:txBody>
        </p:sp>
        <p:sp>
          <p:nvSpPr>
            <p:cNvPr id="190925" name="Line 271"/>
            <p:cNvSpPr>
              <a:spLocks noChangeShapeType="1"/>
            </p:cNvSpPr>
            <p:nvPr/>
          </p:nvSpPr>
          <p:spPr bwMode="auto">
            <a:xfrm>
              <a:off x="3961" y="2984"/>
              <a:ext cx="21" cy="0"/>
            </a:xfrm>
            <a:prstGeom prst="line">
              <a:avLst/>
            </a:prstGeom>
            <a:noFill/>
            <a:ln w="57150">
              <a:solidFill>
                <a:schemeClr val="tx1"/>
              </a:solidFill>
              <a:round/>
              <a:headEnd/>
              <a:tailEnd/>
            </a:ln>
          </p:spPr>
          <p:txBody>
            <a:bodyPr wrap="none" anchor="ctr"/>
            <a:lstStyle/>
            <a:p>
              <a:endParaRPr lang="en-US"/>
            </a:p>
          </p:txBody>
        </p:sp>
        <p:sp>
          <p:nvSpPr>
            <p:cNvPr id="190926" name="Oval 272"/>
            <p:cNvSpPr>
              <a:spLocks noChangeArrowheads="1"/>
            </p:cNvSpPr>
            <p:nvPr/>
          </p:nvSpPr>
          <p:spPr bwMode="auto">
            <a:xfrm>
              <a:off x="3864" y="2913"/>
              <a:ext cx="14" cy="13"/>
            </a:xfrm>
            <a:prstGeom prst="ellipse">
              <a:avLst/>
            </a:prstGeom>
            <a:noFill/>
            <a:ln w="12700">
              <a:solidFill>
                <a:schemeClr val="tx1"/>
              </a:solidFill>
              <a:round/>
              <a:headEnd/>
              <a:tailEnd/>
            </a:ln>
          </p:spPr>
          <p:txBody>
            <a:bodyPr wrap="none" anchor="ctr"/>
            <a:lstStyle/>
            <a:p>
              <a:endParaRPr lang="en-US"/>
            </a:p>
          </p:txBody>
        </p:sp>
        <p:sp>
          <p:nvSpPr>
            <p:cNvPr id="190927" name="Freeform 273"/>
            <p:cNvSpPr>
              <a:spLocks/>
            </p:cNvSpPr>
            <p:nvPr/>
          </p:nvSpPr>
          <p:spPr bwMode="auto">
            <a:xfrm>
              <a:off x="4054" y="2890"/>
              <a:ext cx="0" cy="41"/>
            </a:xfrm>
            <a:custGeom>
              <a:avLst/>
              <a:gdLst>
                <a:gd name="T0" fmla="*/ 0 w 1"/>
                <a:gd name="T1" fmla="*/ 0 h 148"/>
                <a:gd name="T2" fmla="*/ 1 w 1"/>
                <a:gd name="T3" fmla="*/ 148 h 148"/>
                <a:gd name="T4" fmla="*/ 0 60000 65536"/>
                <a:gd name="T5" fmla="*/ 0 60000 65536"/>
                <a:gd name="T6" fmla="*/ 0 w 1"/>
                <a:gd name="T7" fmla="*/ 0 h 148"/>
                <a:gd name="T8" fmla="*/ 0 w 1"/>
                <a:gd name="T9" fmla="*/ 148 h 148"/>
              </a:gdLst>
              <a:ahLst/>
              <a:cxnLst>
                <a:cxn ang="T4">
                  <a:pos x="T0" y="T1"/>
                </a:cxn>
                <a:cxn ang="T5">
                  <a:pos x="T2" y="T3"/>
                </a:cxn>
              </a:cxnLst>
              <a:rect l="T6" t="T7" r="T8" b="T9"/>
              <a:pathLst>
                <a:path w="1" h="148">
                  <a:moveTo>
                    <a:pt x="0" y="0"/>
                  </a:moveTo>
                  <a:lnTo>
                    <a:pt x="1" y="148"/>
                  </a:lnTo>
                </a:path>
              </a:pathLst>
            </a:custGeom>
            <a:noFill/>
            <a:ln w="9525">
              <a:solidFill>
                <a:schemeClr val="tx1"/>
              </a:solidFill>
              <a:round/>
              <a:headEnd/>
              <a:tailEnd/>
            </a:ln>
          </p:spPr>
          <p:txBody>
            <a:bodyPr wrap="none" anchor="ctr"/>
            <a:lstStyle/>
            <a:p>
              <a:endParaRPr lang="en-US"/>
            </a:p>
          </p:txBody>
        </p:sp>
        <p:sp>
          <p:nvSpPr>
            <p:cNvPr id="190928" name="Line 274"/>
            <p:cNvSpPr>
              <a:spLocks noChangeShapeType="1"/>
            </p:cNvSpPr>
            <p:nvPr/>
          </p:nvSpPr>
          <p:spPr bwMode="auto">
            <a:xfrm>
              <a:off x="4101" y="2893"/>
              <a:ext cx="0" cy="38"/>
            </a:xfrm>
            <a:prstGeom prst="line">
              <a:avLst/>
            </a:prstGeom>
            <a:noFill/>
            <a:ln w="9525">
              <a:solidFill>
                <a:schemeClr val="tx1"/>
              </a:solidFill>
              <a:round/>
              <a:headEnd/>
              <a:tailEnd/>
            </a:ln>
          </p:spPr>
          <p:txBody>
            <a:bodyPr wrap="none" anchor="ctr"/>
            <a:lstStyle/>
            <a:p>
              <a:endParaRPr lang="en-US"/>
            </a:p>
          </p:txBody>
        </p:sp>
        <p:sp>
          <p:nvSpPr>
            <p:cNvPr id="190929" name="Freeform 275"/>
            <p:cNvSpPr>
              <a:spLocks/>
            </p:cNvSpPr>
            <p:nvPr/>
          </p:nvSpPr>
          <p:spPr bwMode="auto">
            <a:xfrm>
              <a:off x="3970" y="2888"/>
              <a:ext cx="75" cy="34"/>
            </a:xfrm>
            <a:custGeom>
              <a:avLst/>
              <a:gdLst>
                <a:gd name="T0" fmla="*/ 0 w 264"/>
                <a:gd name="T1" fmla="*/ 12 h 126"/>
                <a:gd name="T2" fmla="*/ 0 w 264"/>
                <a:gd name="T3" fmla="*/ 126 h 126"/>
                <a:gd name="T4" fmla="*/ 264 w 264"/>
                <a:gd name="T5" fmla="*/ 126 h 126"/>
                <a:gd name="T6" fmla="*/ 264 w 264"/>
                <a:gd name="T7" fmla="*/ 0 h 126"/>
                <a:gd name="T8" fmla="*/ 0 60000 65536"/>
                <a:gd name="T9" fmla="*/ 0 60000 65536"/>
                <a:gd name="T10" fmla="*/ 0 60000 65536"/>
                <a:gd name="T11" fmla="*/ 0 60000 65536"/>
                <a:gd name="T12" fmla="*/ 0 w 264"/>
                <a:gd name="T13" fmla="*/ 0 h 126"/>
                <a:gd name="T14" fmla="*/ 264 w 264"/>
                <a:gd name="T15" fmla="*/ 126 h 126"/>
              </a:gdLst>
              <a:ahLst/>
              <a:cxnLst>
                <a:cxn ang="T8">
                  <a:pos x="T0" y="T1"/>
                </a:cxn>
                <a:cxn ang="T9">
                  <a:pos x="T2" y="T3"/>
                </a:cxn>
                <a:cxn ang="T10">
                  <a:pos x="T4" y="T5"/>
                </a:cxn>
                <a:cxn ang="T11">
                  <a:pos x="T6" y="T7"/>
                </a:cxn>
              </a:cxnLst>
              <a:rect l="T12" t="T13" r="T14" b="T15"/>
              <a:pathLst>
                <a:path w="264" h="126">
                  <a:moveTo>
                    <a:pt x="0" y="12"/>
                  </a:moveTo>
                  <a:lnTo>
                    <a:pt x="0" y="126"/>
                  </a:lnTo>
                  <a:lnTo>
                    <a:pt x="264" y="126"/>
                  </a:lnTo>
                  <a:lnTo>
                    <a:pt x="264" y="0"/>
                  </a:lnTo>
                </a:path>
              </a:pathLst>
            </a:custGeom>
            <a:noFill/>
            <a:ln w="9525">
              <a:solidFill>
                <a:schemeClr val="tx1"/>
              </a:solidFill>
              <a:round/>
              <a:headEnd/>
              <a:tailEnd/>
            </a:ln>
          </p:spPr>
          <p:txBody>
            <a:bodyPr wrap="none" anchor="ctr"/>
            <a:lstStyle/>
            <a:p>
              <a:endParaRPr lang="en-US"/>
            </a:p>
          </p:txBody>
        </p:sp>
        <p:sp>
          <p:nvSpPr>
            <p:cNvPr id="190930" name="Line 276"/>
            <p:cNvSpPr>
              <a:spLocks noChangeShapeType="1"/>
            </p:cNvSpPr>
            <p:nvPr/>
          </p:nvSpPr>
          <p:spPr bwMode="auto">
            <a:xfrm>
              <a:off x="4055" y="2908"/>
              <a:ext cx="21" cy="0"/>
            </a:xfrm>
            <a:prstGeom prst="line">
              <a:avLst/>
            </a:prstGeom>
            <a:noFill/>
            <a:ln w="57150">
              <a:solidFill>
                <a:schemeClr val="tx1"/>
              </a:solidFill>
              <a:round/>
              <a:headEnd/>
              <a:tailEnd/>
            </a:ln>
          </p:spPr>
          <p:txBody>
            <a:bodyPr wrap="none" anchor="ctr"/>
            <a:lstStyle/>
            <a:p>
              <a:endParaRPr lang="en-US"/>
            </a:p>
          </p:txBody>
        </p:sp>
        <p:sp>
          <p:nvSpPr>
            <p:cNvPr id="190931" name="Freeform 277"/>
            <p:cNvSpPr>
              <a:spLocks/>
            </p:cNvSpPr>
            <p:nvPr/>
          </p:nvSpPr>
          <p:spPr bwMode="auto">
            <a:xfrm>
              <a:off x="3880" y="2895"/>
              <a:ext cx="79" cy="38"/>
            </a:xfrm>
            <a:custGeom>
              <a:avLst/>
              <a:gdLst>
                <a:gd name="T0" fmla="*/ 24 w 281"/>
                <a:gd name="T1" fmla="*/ 44 h 134"/>
                <a:gd name="T2" fmla="*/ 192 w 281"/>
                <a:gd name="T3" fmla="*/ 2 h 134"/>
                <a:gd name="T4" fmla="*/ 276 w 281"/>
                <a:gd name="T5" fmla="*/ 56 h 134"/>
                <a:gd name="T6" fmla="*/ 222 w 281"/>
                <a:gd name="T7" fmla="*/ 128 h 134"/>
                <a:gd name="T8" fmla="*/ 48 w 281"/>
                <a:gd name="T9" fmla="*/ 92 h 134"/>
                <a:gd name="T10" fmla="*/ 24 w 281"/>
                <a:gd name="T11" fmla="*/ 44 h 134"/>
                <a:gd name="T12" fmla="*/ 0 60000 65536"/>
                <a:gd name="T13" fmla="*/ 0 60000 65536"/>
                <a:gd name="T14" fmla="*/ 0 60000 65536"/>
                <a:gd name="T15" fmla="*/ 0 60000 65536"/>
                <a:gd name="T16" fmla="*/ 0 60000 65536"/>
                <a:gd name="T17" fmla="*/ 0 60000 65536"/>
                <a:gd name="T18" fmla="*/ 0 w 281"/>
                <a:gd name="T19" fmla="*/ 0 h 134"/>
                <a:gd name="T20" fmla="*/ 281 w 281"/>
                <a:gd name="T21" fmla="*/ 134 h 134"/>
              </a:gdLst>
              <a:ahLst/>
              <a:cxnLst>
                <a:cxn ang="T12">
                  <a:pos x="T0" y="T1"/>
                </a:cxn>
                <a:cxn ang="T13">
                  <a:pos x="T2" y="T3"/>
                </a:cxn>
                <a:cxn ang="T14">
                  <a:pos x="T4" y="T5"/>
                </a:cxn>
                <a:cxn ang="T15">
                  <a:pos x="T6" y="T7"/>
                </a:cxn>
                <a:cxn ang="T16">
                  <a:pos x="T8" y="T9"/>
                </a:cxn>
                <a:cxn ang="T17">
                  <a:pos x="T10" y="T11"/>
                </a:cxn>
              </a:cxnLst>
              <a:rect l="T18" t="T19" r="T20" b="T21"/>
              <a:pathLst>
                <a:path w="281" h="134">
                  <a:moveTo>
                    <a:pt x="24" y="44"/>
                  </a:moveTo>
                  <a:cubicBezTo>
                    <a:pt x="48" y="29"/>
                    <a:pt x="150" y="0"/>
                    <a:pt x="192" y="2"/>
                  </a:cubicBezTo>
                  <a:cubicBezTo>
                    <a:pt x="234" y="4"/>
                    <a:pt x="271" y="35"/>
                    <a:pt x="276" y="56"/>
                  </a:cubicBezTo>
                  <a:cubicBezTo>
                    <a:pt x="281" y="77"/>
                    <a:pt x="260" y="122"/>
                    <a:pt x="222" y="128"/>
                  </a:cubicBezTo>
                  <a:cubicBezTo>
                    <a:pt x="184" y="134"/>
                    <a:pt x="82" y="105"/>
                    <a:pt x="48" y="92"/>
                  </a:cubicBezTo>
                  <a:cubicBezTo>
                    <a:pt x="14" y="79"/>
                    <a:pt x="0" y="59"/>
                    <a:pt x="24" y="44"/>
                  </a:cubicBezTo>
                  <a:close/>
                </a:path>
              </a:pathLst>
            </a:custGeom>
            <a:gradFill rotWithShape="0">
              <a:gsLst>
                <a:gs pos="0">
                  <a:srgbClr val="808000"/>
                </a:gs>
                <a:gs pos="100000">
                  <a:srgbClr val="000000"/>
                </a:gs>
              </a:gsLst>
              <a:lin ang="0" scaled="1"/>
            </a:gradFill>
            <a:ln w="12700" cap="flat" cmpd="sng">
              <a:solidFill>
                <a:schemeClr val="tx1"/>
              </a:solidFill>
              <a:prstDash val="solid"/>
              <a:round/>
              <a:headEnd/>
              <a:tailEnd/>
            </a:ln>
          </p:spPr>
          <p:txBody>
            <a:bodyPr wrap="none" anchor="ctr"/>
            <a:lstStyle/>
            <a:p>
              <a:endParaRPr lang="en-US"/>
            </a:p>
          </p:txBody>
        </p:sp>
        <p:sp>
          <p:nvSpPr>
            <p:cNvPr id="190932" name="Oval 278"/>
            <p:cNvSpPr>
              <a:spLocks noChangeArrowheads="1"/>
            </p:cNvSpPr>
            <p:nvPr/>
          </p:nvSpPr>
          <p:spPr bwMode="auto">
            <a:xfrm>
              <a:off x="3914" y="2899"/>
              <a:ext cx="42" cy="27"/>
            </a:xfrm>
            <a:prstGeom prst="ellipse">
              <a:avLst/>
            </a:prstGeom>
            <a:noFill/>
            <a:ln w="12700">
              <a:solidFill>
                <a:schemeClr val="tx1"/>
              </a:solidFill>
              <a:round/>
              <a:headEnd/>
              <a:tailEnd/>
            </a:ln>
          </p:spPr>
          <p:txBody>
            <a:bodyPr wrap="none" anchor="ctr"/>
            <a:lstStyle/>
            <a:p>
              <a:endParaRPr lang="en-US"/>
            </a:p>
          </p:txBody>
        </p:sp>
        <p:sp>
          <p:nvSpPr>
            <p:cNvPr id="190933" name="Rectangle 279"/>
            <p:cNvSpPr>
              <a:spLocks noChangeArrowheads="1"/>
            </p:cNvSpPr>
            <p:nvPr/>
          </p:nvSpPr>
          <p:spPr bwMode="auto">
            <a:xfrm>
              <a:off x="4008" y="2933"/>
              <a:ext cx="103" cy="95"/>
            </a:xfrm>
            <a:prstGeom prst="rect">
              <a:avLst/>
            </a:prstGeom>
            <a:noFill/>
            <a:ln w="12700">
              <a:solidFill>
                <a:schemeClr val="tx1"/>
              </a:solidFill>
              <a:miter lim="800000"/>
              <a:headEnd/>
              <a:tailEnd/>
            </a:ln>
          </p:spPr>
          <p:txBody>
            <a:bodyPr wrap="none" anchor="ctr"/>
            <a:lstStyle/>
            <a:p>
              <a:endParaRPr lang="en-US"/>
            </a:p>
          </p:txBody>
        </p:sp>
        <p:sp>
          <p:nvSpPr>
            <p:cNvPr id="190934" name="AutoShape 280"/>
            <p:cNvSpPr>
              <a:spLocks noChangeArrowheads="1"/>
            </p:cNvSpPr>
            <p:nvPr/>
          </p:nvSpPr>
          <p:spPr bwMode="auto">
            <a:xfrm>
              <a:off x="4018" y="2941"/>
              <a:ext cx="37" cy="38"/>
            </a:xfrm>
            <a:prstGeom prst="roundRect">
              <a:avLst>
                <a:gd name="adj" fmla="val 16667"/>
              </a:avLst>
            </a:prstGeom>
            <a:solidFill>
              <a:schemeClr val="bg1"/>
            </a:solidFill>
            <a:ln w="9525">
              <a:solidFill>
                <a:schemeClr val="tx1"/>
              </a:solidFill>
              <a:round/>
              <a:headEnd/>
              <a:tailEnd/>
            </a:ln>
          </p:spPr>
          <p:txBody>
            <a:bodyPr wrap="none" anchor="ctr"/>
            <a:lstStyle/>
            <a:p>
              <a:endParaRPr lang="en-US"/>
            </a:p>
          </p:txBody>
        </p:sp>
        <p:sp>
          <p:nvSpPr>
            <p:cNvPr id="190935" name="AutoShape 281"/>
            <p:cNvSpPr>
              <a:spLocks noChangeArrowheads="1"/>
            </p:cNvSpPr>
            <p:nvPr/>
          </p:nvSpPr>
          <p:spPr bwMode="auto">
            <a:xfrm>
              <a:off x="4066" y="2939"/>
              <a:ext cx="37" cy="38"/>
            </a:xfrm>
            <a:prstGeom prst="roundRect">
              <a:avLst>
                <a:gd name="adj" fmla="val 16667"/>
              </a:avLst>
            </a:prstGeom>
            <a:solidFill>
              <a:schemeClr val="bg1"/>
            </a:solidFill>
            <a:ln w="9525">
              <a:solidFill>
                <a:schemeClr val="tx1"/>
              </a:solidFill>
              <a:round/>
              <a:headEnd/>
              <a:tailEnd/>
            </a:ln>
          </p:spPr>
          <p:txBody>
            <a:bodyPr wrap="none" anchor="ctr"/>
            <a:lstStyle/>
            <a:p>
              <a:endParaRPr lang="en-US"/>
            </a:p>
          </p:txBody>
        </p:sp>
        <p:sp>
          <p:nvSpPr>
            <p:cNvPr id="190936" name="Line 282"/>
            <p:cNvSpPr>
              <a:spLocks noChangeShapeType="1"/>
            </p:cNvSpPr>
            <p:nvPr/>
          </p:nvSpPr>
          <p:spPr bwMode="auto">
            <a:xfrm rot="5400000" flipV="1">
              <a:off x="4059" y="2934"/>
              <a:ext cx="1" cy="103"/>
            </a:xfrm>
            <a:prstGeom prst="line">
              <a:avLst/>
            </a:prstGeom>
            <a:noFill/>
            <a:ln w="9525">
              <a:solidFill>
                <a:schemeClr val="tx1"/>
              </a:solidFill>
              <a:round/>
              <a:headEnd/>
              <a:tailEnd/>
            </a:ln>
          </p:spPr>
          <p:txBody>
            <a:bodyPr wrap="none" anchor="ctr"/>
            <a:lstStyle/>
            <a:p>
              <a:endParaRPr lang="en-US"/>
            </a:p>
          </p:txBody>
        </p:sp>
        <p:sp>
          <p:nvSpPr>
            <p:cNvPr id="190937" name="Rectangle 283"/>
            <p:cNvSpPr>
              <a:spLocks noChangeArrowheads="1"/>
            </p:cNvSpPr>
            <p:nvPr/>
          </p:nvSpPr>
          <p:spPr bwMode="auto">
            <a:xfrm>
              <a:off x="4128" y="2933"/>
              <a:ext cx="76" cy="94"/>
            </a:xfrm>
            <a:prstGeom prst="rect">
              <a:avLst/>
            </a:prstGeom>
            <a:noFill/>
            <a:ln w="12700">
              <a:solidFill>
                <a:schemeClr val="tx1"/>
              </a:solidFill>
              <a:miter lim="800000"/>
              <a:headEnd/>
              <a:tailEnd/>
            </a:ln>
          </p:spPr>
          <p:txBody>
            <a:bodyPr wrap="none" anchor="ctr"/>
            <a:lstStyle/>
            <a:p>
              <a:endParaRPr lang="en-US"/>
            </a:p>
          </p:txBody>
        </p:sp>
        <p:sp>
          <p:nvSpPr>
            <p:cNvPr id="190938" name="Freeform 284"/>
            <p:cNvSpPr>
              <a:spLocks/>
            </p:cNvSpPr>
            <p:nvPr/>
          </p:nvSpPr>
          <p:spPr bwMode="auto">
            <a:xfrm>
              <a:off x="4183" y="2931"/>
              <a:ext cx="0" cy="55"/>
            </a:xfrm>
            <a:custGeom>
              <a:avLst/>
              <a:gdLst>
                <a:gd name="T0" fmla="*/ 0 w 1"/>
                <a:gd name="T1" fmla="*/ 0 h 198"/>
                <a:gd name="T2" fmla="*/ 0 w 1"/>
                <a:gd name="T3" fmla="*/ 198 h 198"/>
                <a:gd name="T4" fmla="*/ 0 60000 65536"/>
                <a:gd name="T5" fmla="*/ 0 60000 65536"/>
                <a:gd name="T6" fmla="*/ 0 w 1"/>
                <a:gd name="T7" fmla="*/ 0 h 198"/>
                <a:gd name="T8" fmla="*/ 0 w 1"/>
                <a:gd name="T9" fmla="*/ 198 h 198"/>
              </a:gdLst>
              <a:ahLst/>
              <a:cxnLst>
                <a:cxn ang="T4">
                  <a:pos x="T0" y="T1"/>
                </a:cxn>
                <a:cxn ang="T5">
                  <a:pos x="T2" y="T3"/>
                </a:cxn>
              </a:cxnLst>
              <a:rect l="T6" t="T7" r="T8" b="T9"/>
              <a:pathLst>
                <a:path w="1" h="198">
                  <a:moveTo>
                    <a:pt x="0" y="0"/>
                  </a:moveTo>
                  <a:lnTo>
                    <a:pt x="0" y="198"/>
                  </a:lnTo>
                </a:path>
              </a:pathLst>
            </a:custGeom>
            <a:noFill/>
            <a:ln w="9525">
              <a:solidFill>
                <a:schemeClr val="tx1"/>
              </a:solidFill>
              <a:round/>
              <a:headEnd/>
              <a:tailEnd/>
            </a:ln>
          </p:spPr>
          <p:txBody>
            <a:bodyPr wrap="none" anchor="ctr"/>
            <a:lstStyle/>
            <a:p>
              <a:endParaRPr lang="en-US"/>
            </a:p>
          </p:txBody>
        </p:sp>
        <p:sp>
          <p:nvSpPr>
            <p:cNvPr id="190939" name="AutoShape 285"/>
            <p:cNvSpPr>
              <a:spLocks noChangeArrowheads="1"/>
            </p:cNvSpPr>
            <p:nvPr/>
          </p:nvSpPr>
          <p:spPr bwMode="auto">
            <a:xfrm>
              <a:off x="4138" y="2939"/>
              <a:ext cx="13" cy="43"/>
            </a:xfrm>
            <a:prstGeom prst="roundRect">
              <a:avLst>
                <a:gd name="adj" fmla="val 16667"/>
              </a:avLst>
            </a:prstGeom>
            <a:solidFill>
              <a:schemeClr val="bg1"/>
            </a:solidFill>
            <a:ln w="9525">
              <a:solidFill>
                <a:schemeClr val="tx1"/>
              </a:solidFill>
              <a:round/>
              <a:headEnd/>
              <a:tailEnd/>
            </a:ln>
          </p:spPr>
          <p:txBody>
            <a:bodyPr wrap="none" anchor="ctr"/>
            <a:lstStyle/>
            <a:p>
              <a:endParaRPr lang="en-US"/>
            </a:p>
          </p:txBody>
        </p:sp>
        <p:sp>
          <p:nvSpPr>
            <p:cNvPr id="190940" name="AutoShape 286"/>
            <p:cNvSpPr>
              <a:spLocks noChangeArrowheads="1"/>
            </p:cNvSpPr>
            <p:nvPr/>
          </p:nvSpPr>
          <p:spPr bwMode="auto">
            <a:xfrm>
              <a:off x="4161" y="2939"/>
              <a:ext cx="14" cy="43"/>
            </a:xfrm>
            <a:prstGeom prst="roundRect">
              <a:avLst>
                <a:gd name="adj" fmla="val 16667"/>
              </a:avLst>
            </a:prstGeom>
            <a:solidFill>
              <a:schemeClr val="bg1"/>
            </a:solidFill>
            <a:ln w="9525">
              <a:solidFill>
                <a:schemeClr val="tx1"/>
              </a:solidFill>
              <a:round/>
              <a:headEnd/>
              <a:tailEnd/>
            </a:ln>
          </p:spPr>
          <p:txBody>
            <a:bodyPr wrap="none" anchor="ctr"/>
            <a:lstStyle/>
            <a:p>
              <a:endParaRPr lang="en-US"/>
            </a:p>
          </p:txBody>
        </p:sp>
        <p:sp>
          <p:nvSpPr>
            <p:cNvPr id="190941" name="Line 287"/>
            <p:cNvSpPr>
              <a:spLocks noChangeShapeType="1"/>
            </p:cNvSpPr>
            <p:nvPr/>
          </p:nvSpPr>
          <p:spPr bwMode="auto">
            <a:xfrm rot="-5400000">
              <a:off x="4167" y="2949"/>
              <a:ext cx="1" cy="76"/>
            </a:xfrm>
            <a:prstGeom prst="line">
              <a:avLst/>
            </a:prstGeom>
            <a:noFill/>
            <a:ln w="9525">
              <a:solidFill>
                <a:schemeClr val="tx1"/>
              </a:solidFill>
              <a:round/>
              <a:headEnd/>
              <a:tailEnd/>
            </a:ln>
          </p:spPr>
          <p:txBody>
            <a:bodyPr wrap="none" anchor="ctr"/>
            <a:lstStyle/>
            <a:p>
              <a:endParaRPr lang="en-US"/>
            </a:p>
          </p:txBody>
        </p:sp>
        <p:sp>
          <p:nvSpPr>
            <p:cNvPr id="190942" name="Freeform 288"/>
            <p:cNvSpPr>
              <a:spLocks/>
            </p:cNvSpPr>
            <p:nvPr/>
          </p:nvSpPr>
          <p:spPr bwMode="auto">
            <a:xfrm>
              <a:off x="4210" y="2934"/>
              <a:ext cx="47" cy="42"/>
            </a:xfrm>
            <a:custGeom>
              <a:avLst/>
              <a:gdLst>
                <a:gd name="T0" fmla="*/ 0 w 162"/>
                <a:gd name="T1" fmla="*/ 1 h 151"/>
                <a:gd name="T2" fmla="*/ 0 w 162"/>
                <a:gd name="T3" fmla="*/ 151 h 151"/>
                <a:gd name="T4" fmla="*/ 135 w 162"/>
                <a:gd name="T5" fmla="*/ 150 h 151"/>
                <a:gd name="T6" fmla="*/ 162 w 162"/>
                <a:gd name="T7" fmla="*/ 132 h 151"/>
                <a:gd name="T8" fmla="*/ 63 w 162"/>
                <a:gd name="T9" fmla="*/ 0 h 151"/>
                <a:gd name="T10" fmla="*/ 0 w 162"/>
                <a:gd name="T11" fmla="*/ 1 h 151"/>
                <a:gd name="T12" fmla="*/ 0 60000 65536"/>
                <a:gd name="T13" fmla="*/ 0 60000 65536"/>
                <a:gd name="T14" fmla="*/ 0 60000 65536"/>
                <a:gd name="T15" fmla="*/ 0 60000 65536"/>
                <a:gd name="T16" fmla="*/ 0 60000 65536"/>
                <a:gd name="T17" fmla="*/ 0 60000 65536"/>
                <a:gd name="T18" fmla="*/ 0 w 162"/>
                <a:gd name="T19" fmla="*/ 0 h 151"/>
                <a:gd name="T20" fmla="*/ 162 w 162"/>
                <a:gd name="T21" fmla="*/ 151 h 151"/>
              </a:gdLst>
              <a:ahLst/>
              <a:cxnLst>
                <a:cxn ang="T12">
                  <a:pos x="T0" y="T1"/>
                </a:cxn>
                <a:cxn ang="T13">
                  <a:pos x="T2" y="T3"/>
                </a:cxn>
                <a:cxn ang="T14">
                  <a:pos x="T4" y="T5"/>
                </a:cxn>
                <a:cxn ang="T15">
                  <a:pos x="T6" y="T7"/>
                </a:cxn>
                <a:cxn ang="T16">
                  <a:pos x="T8" y="T9"/>
                </a:cxn>
                <a:cxn ang="T17">
                  <a:pos x="T10" y="T11"/>
                </a:cxn>
              </a:cxnLst>
              <a:rect l="T18" t="T19" r="T20" b="T21"/>
              <a:pathLst>
                <a:path w="162" h="151">
                  <a:moveTo>
                    <a:pt x="0" y="1"/>
                  </a:moveTo>
                  <a:lnTo>
                    <a:pt x="0" y="151"/>
                  </a:lnTo>
                  <a:lnTo>
                    <a:pt x="135" y="150"/>
                  </a:lnTo>
                  <a:lnTo>
                    <a:pt x="162" y="132"/>
                  </a:lnTo>
                  <a:lnTo>
                    <a:pt x="63" y="0"/>
                  </a:lnTo>
                  <a:lnTo>
                    <a:pt x="0" y="1"/>
                  </a:lnTo>
                  <a:close/>
                </a:path>
              </a:pathLst>
            </a:custGeom>
            <a:solidFill>
              <a:schemeClr val="bg1"/>
            </a:solidFill>
            <a:ln w="9525">
              <a:solidFill>
                <a:schemeClr val="tx1"/>
              </a:solidFill>
              <a:round/>
              <a:headEnd/>
              <a:tailEnd/>
            </a:ln>
          </p:spPr>
          <p:txBody>
            <a:bodyPr wrap="none" anchor="ctr"/>
            <a:lstStyle/>
            <a:p>
              <a:endParaRPr lang="en-US"/>
            </a:p>
          </p:txBody>
        </p:sp>
        <p:sp>
          <p:nvSpPr>
            <p:cNvPr id="190943" name="Freeform 289"/>
            <p:cNvSpPr>
              <a:spLocks/>
            </p:cNvSpPr>
            <p:nvPr/>
          </p:nvSpPr>
          <p:spPr bwMode="auto">
            <a:xfrm>
              <a:off x="4234" y="2933"/>
              <a:ext cx="47" cy="39"/>
            </a:xfrm>
            <a:custGeom>
              <a:avLst/>
              <a:gdLst>
                <a:gd name="T0" fmla="*/ 9 w 165"/>
                <a:gd name="T1" fmla="*/ 0 h 141"/>
                <a:gd name="T2" fmla="*/ 0 w 165"/>
                <a:gd name="T3" fmla="*/ 9 h 141"/>
                <a:gd name="T4" fmla="*/ 108 w 165"/>
                <a:gd name="T5" fmla="*/ 141 h 141"/>
                <a:gd name="T6" fmla="*/ 165 w 165"/>
                <a:gd name="T7" fmla="*/ 120 h 141"/>
                <a:gd name="T8" fmla="*/ 9 w 165"/>
                <a:gd name="T9" fmla="*/ 0 h 141"/>
                <a:gd name="T10" fmla="*/ 0 60000 65536"/>
                <a:gd name="T11" fmla="*/ 0 60000 65536"/>
                <a:gd name="T12" fmla="*/ 0 60000 65536"/>
                <a:gd name="T13" fmla="*/ 0 60000 65536"/>
                <a:gd name="T14" fmla="*/ 0 60000 65536"/>
                <a:gd name="T15" fmla="*/ 0 w 165"/>
                <a:gd name="T16" fmla="*/ 0 h 141"/>
                <a:gd name="T17" fmla="*/ 165 w 165"/>
                <a:gd name="T18" fmla="*/ 141 h 141"/>
              </a:gdLst>
              <a:ahLst/>
              <a:cxnLst>
                <a:cxn ang="T10">
                  <a:pos x="T0" y="T1"/>
                </a:cxn>
                <a:cxn ang="T11">
                  <a:pos x="T2" y="T3"/>
                </a:cxn>
                <a:cxn ang="T12">
                  <a:pos x="T4" y="T5"/>
                </a:cxn>
                <a:cxn ang="T13">
                  <a:pos x="T6" y="T7"/>
                </a:cxn>
                <a:cxn ang="T14">
                  <a:pos x="T8" y="T9"/>
                </a:cxn>
              </a:cxnLst>
              <a:rect l="T15" t="T16" r="T17" b="T18"/>
              <a:pathLst>
                <a:path w="165" h="141">
                  <a:moveTo>
                    <a:pt x="9" y="0"/>
                  </a:moveTo>
                  <a:lnTo>
                    <a:pt x="0" y="9"/>
                  </a:lnTo>
                  <a:lnTo>
                    <a:pt x="108" y="141"/>
                  </a:lnTo>
                  <a:lnTo>
                    <a:pt x="165" y="120"/>
                  </a:lnTo>
                  <a:lnTo>
                    <a:pt x="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0944" name="Line 290"/>
            <p:cNvSpPr>
              <a:spLocks noChangeShapeType="1"/>
            </p:cNvSpPr>
            <p:nvPr/>
          </p:nvSpPr>
          <p:spPr bwMode="auto">
            <a:xfrm rot="-5400000">
              <a:off x="4270" y="2935"/>
              <a:ext cx="0" cy="128"/>
            </a:xfrm>
            <a:prstGeom prst="line">
              <a:avLst/>
            </a:prstGeom>
            <a:noFill/>
            <a:ln w="9525">
              <a:solidFill>
                <a:schemeClr val="tx1"/>
              </a:solidFill>
              <a:round/>
              <a:headEnd/>
              <a:tailEnd/>
            </a:ln>
          </p:spPr>
          <p:txBody>
            <a:bodyPr wrap="none" anchor="ctr"/>
            <a:lstStyle/>
            <a:p>
              <a:endParaRPr lang="en-US"/>
            </a:p>
          </p:txBody>
        </p:sp>
        <p:sp>
          <p:nvSpPr>
            <p:cNvPr id="190945" name="Freeform 291"/>
            <p:cNvSpPr>
              <a:spLocks/>
            </p:cNvSpPr>
            <p:nvPr/>
          </p:nvSpPr>
          <p:spPr bwMode="auto">
            <a:xfrm>
              <a:off x="4275" y="2984"/>
              <a:ext cx="48" cy="37"/>
            </a:xfrm>
            <a:custGeom>
              <a:avLst/>
              <a:gdLst>
                <a:gd name="T0" fmla="*/ 27 w 168"/>
                <a:gd name="T1" fmla="*/ 0 h 135"/>
                <a:gd name="T2" fmla="*/ 0 w 168"/>
                <a:gd name="T3" fmla="*/ 15 h 135"/>
                <a:gd name="T4" fmla="*/ 0 w 168"/>
                <a:gd name="T5" fmla="*/ 132 h 135"/>
                <a:gd name="T6" fmla="*/ 48 w 168"/>
                <a:gd name="T7" fmla="*/ 135 h 135"/>
                <a:gd name="T8" fmla="*/ 147 w 168"/>
                <a:gd name="T9" fmla="*/ 90 h 135"/>
                <a:gd name="T10" fmla="*/ 168 w 168"/>
                <a:gd name="T11" fmla="*/ 66 h 135"/>
                <a:gd name="T12" fmla="*/ 165 w 168"/>
                <a:gd name="T13" fmla="*/ 30 h 135"/>
                <a:gd name="T14" fmla="*/ 135 w 168"/>
                <a:gd name="T15" fmla="*/ 3 h 135"/>
                <a:gd name="T16" fmla="*/ 27 w 168"/>
                <a:gd name="T17" fmla="*/ 0 h 1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8"/>
                <a:gd name="T28" fmla="*/ 0 h 135"/>
                <a:gd name="T29" fmla="*/ 168 w 168"/>
                <a:gd name="T30" fmla="*/ 135 h 1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8" h="135">
                  <a:moveTo>
                    <a:pt x="27" y="0"/>
                  </a:moveTo>
                  <a:lnTo>
                    <a:pt x="0" y="15"/>
                  </a:lnTo>
                  <a:lnTo>
                    <a:pt x="0" y="132"/>
                  </a:lnTo>
                  <a:lnTo>
                    <a:pt x="48" y="135"/>
                  </a:lnTo>
                  <a:lnTo>
                    <a:pt x="147" y="90"/>
                  </a:lnTo>
                  <a:lnTo>
                    <a:pt x="168" y="66"/>
                  </a:lnTo>
                  <a:lnTo>
                    <a:pt x="165" y="30"/>
                  </a:lnTo>
                  <a:lnTo>
                    <a:pt x="135" y="3"/>
                  </a:lnTo>
                  <a:lnTo>
                    <a:pt x="27"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0946" name="Freeform 292"/>
            <p:cNvSpPr>
              <a:spLocks/>
            </p:cNvSpPr>
            <p:nvPr/>
          </p:nvSpPr>
          <p:spPr bwMode="auto">
            <a:xfrm>
              <a:off x="4128" y="3002"/>
              <a:ext cx="99" cy="37"/>
            </a:xfrm>
            <a:custGeom>
              <a:avLst/>
              <a:gdLst>
                <a:gd name="T0" fmla="*/ 0 w 348"/>
                <a:gd name="T1" fmla="*/ 105 h 135"/>
                <a:gd name="T2" fmla="*/ 230 w 348"/>
                <a:gd name="T3" fmla="*/ 21 h 135"/>
                <a:gd name="T4" fmla="*/ 267 w 348"/>
                <a:gd name="T5" fmla="*/ 3 h 135"/>
                <a:gd name="T6" fmla="*/ 321 w 348"/>
                <a:gd name="T7" fmla="*/ 0 h 135"/>
                <a:gd name="T8" fmla="*/ 348 w 348"/>
                <a:gd name="T9" fmla="*/ 24 h 135"/>
                <a:gd name="T10" fmla="*/ 339 w 348"/>
                <a:gd name="T11" fmla="*/ 63 h 135"/>
                <a:gd name="T12" fmla="*/ 315 w 348"/>
                <a:gd name="T13" fmla="*/ 84 h 135"/>
                <a:gd name="T14" fmla="*/ 270 w 348"/>
                <a:gd name="T15" fmla="*/ 99 h 135"/>
                <a:gd name="T16" fmla="*/ 9 w 348"/>
                <a:gd name="T17" fmla="*/ 135 h 135"/>
                <a:gd name="T18" fmla="*/ 0 w 348"/>
                <a:gd name="T19" fmla="*/ 105 h 1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8"/>
                <a:gd name="T31" fmla="*/ 0 h 135"/>
                <a:gd name="T32" fmla="*/ 348 w 348"/>
                <a:gd name="T33" fmla="*/ 135 h 1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8" h="135">
                  <a:moveTo>
                    <a:pt x="0" y="105"/>
                  </a:moveTo>
                  <a:lnTo>
                    <a:pt x="230" y="21"/>
                  </a:lnTo>
                  <a:lnTo>
                    <a:pt x="267" y="3"/>
                  </a:lnTo>
                  <a:lnTo>
                    <a:pt x="321" y="0"/>
                  </a:lnTo>
                  <a:lnTo>
                    <a:pt x="348" y="24"/>
                  </a:lnTo>
                  <a:lnTo>
                    <a:pt x="339" y="63"/>
                  </a:lnTo>
                  <a:lnTo>
                    <a:pt x="315" y="84"/>
                  </a:lnTo>
                  <a:lnTo>
                    <a:pt x="270" y="99"/>
                  </a:lnTo>
                  <a:lnTo>
                    <a:pt x="9" y="135"/>
                  </a:lnTo>
                  <a:lnTo>
                    <a:pt x="0" y="105"/>
                  </a:lnTo>
                  <a:close/>
                </a:path>
              </a:pathLst>
            </a:custGeom>
            <a:gradFill rotWithShape="0">
              <a:gsLst>
                <a:gs pos="0">
                  <a:srgbClr val="808000"/>
                </a:gs>
                <a:gs pos="100000">
                  <a:srgbClr val="3B3B00"/>
                </a:gs>
              </a:gsLst>
              <a:lin ang="5400000" scaled="1"/>
            </a:gradFill>
            <a:ln w="12700" cap="flat" cmpd="sng">
              <a:solidFill>
                <a:schemeClr val="tx1"/>
              </a:solidFill>
              <a:prstDash val="solid"/>
              <a:round/>
              <a:headEnd type="none" w="med" len="med"/>
              <a:tailEnd type="none" w="med" len="med"/>
            </a:ln>
          </p:spPr>
          <p:txBody>
            <a:bodyPr wrap="none" anchor="ctr"/>
            <a:lstStyle/>
            <a:p>
              <a:endParaRPr lang="en-US"/>
            </a:p>
          </p:txBody>
        </p:sp>
        <p:sp>
          <p:nvSpPr>
            <p:cNvPr id="190947" name="Oval 293"/>
            <p:cNvSpPr>
              <a:spLocks noChangeArrowheads="1"/>
            </p:cNvSpPr>
            <p:nvPr/>
          </p:nvSpPr>
          <p:spPr bwMode="auto">
            <a:xfrm>
              <a:off x="4115" y="3031"/>
              <a:ext cx="22" cy="20"/>
            </a:xfrm>
            <a:prstGeom prst="ellipse">
              <a:avLst/>
            </a:prstGeom>
            <a:solidFill>
              <a:schemeClr val="bg1"/>
            </a:solidFill>
            <a:ln w="50800">
              <a:solidFill>
                <a:schemeClr val="tx1"/>
              </a:solidFill>
              <a:round/>
              <a:headEnd/>
              <a:tailEnd/>
            </a:ln>
          </p:spPr>
          <p:txBody>
            <a:bodyPr wrap="none" anchor="ctr"/>
            <a:lstStyle/>
            <a:p>
              <a:endParaRPr lang="en-US"/>
            </a:p>
          </p:txBody>
        </p:sp>
        <p:sp>
          <p:nvSpPr>
            <p:cNvPr id="190948" name="Line 294"/>
            <p:cNvSpPr>
              <a:spLocks noChangeShapeType="1"/>
            </p:cNvSpPr>
            <p:nvPr/>
          </p:nvSpPr>
          <p:spPr bwMode="auto">
            <a:xfrm>
              <a:off x="3607" y="2982"/>
              <a:ext cx="20" cy="0"/>
            </a:xfrm>
            <a:prstGeom prst="line">
              <a:avLst/>
            </a:prstGeom>
            <a:noFill/>
            <a:ln w="57150">
              <a:solidFill>
                <a:schemeClr val="tx1"/>
              </a:solidFill>
              <a:round/>
              <a:headEnd/>
              <a:tailEnd/>
            </a:ln>
          </p:spPr>
          <p:txBody>
            <a:bodyPr wrap="none" anchor="ctr"/>
            <a:lstStyle/>
            <a:p>
              <a:endParaRPr lang="en-US"/>
            </a:p>
          </p:txBody>
        </p:sp>
        <p:sp>
          <p:nvSpPr>
            <p:cNvPr id="190949" name="Oval 295"/>
            <p:cNvSpPr>
              <a:spLocks noChangeArrowheads="1"/>
            </p:cNvSpPr>
            <p:nvPr/>
          </p:nvSpPr>
          <p:spPr bwMode="auto">
            <a:xfrm>
              <a:off x="4078" y="2897"/>
              <a:ext cx="21" cy="20"/>
            </a:xfrm>
            <a:prstGeom prst="ellipse">
              <a:avLst/>
            </a:prstGeom>
            <a:noFill/>
            <a:ln w="12700">
              <a:solidFill>
                <a:schemeClr val="tx1"/>
              </a:solidFill>
              <a:round/>
              <a:headEnd/>
              <a:tailEnd/>
            </a:ln>
          </p:spPr>
          <p:txBody>
            <a:bodyPr wrap="none" anchor="ctr"/>
            <a:lstStyle/>
            <a:p>
              <a:endParaRPr lang="en-US"/>
            </a:p>
          </p:txBody>
        </p:sp>
        <p:sp>
          <p:nvSpPr>
            <p:cNvPr id="190950" name="Freeform 296"/>
            <p:cNvSpPr>
              <a:spLocks/>
            </p:cNvSpPr>
            <p:nvPr/>
          </p:nvSpPr>
          <p:spPr bwMode="auto">
            <a:xfrm>
              <a:off x="4122" y="2968"/>
              <a:ext cx="0" cy="60"/>
            </a:xfrm>
            <a:custGeom>
              <a:avLst/>
              <a:gdLst>
                <a:gd name="T0" fmla="*/ 1 w 1"/>
                <a:gd name="T1" fmla="*/ 0 h 217"/>
                <a:gd name="T2" fmla="*/ 0 w 1"/>
                <a:gd name="T3" fmla="*/ 217 h 217"/>
                <a:gd name="T4" fmla="*/ 0 60000 65536"/>
                <a:gd name="T5" fmla="*/ 0 60000 65536"/>
                <a:gd name="T6" fmla="*/ 0 w 1"/>
                <a:gd name="T7" fmla="*/ 0 h 217"/>
                <a:gd name="T8" fmla="*/ 0 w 1"/>
                <a:gd name="T9" fmla="*/ 217 h 217"/>
              </a:gdLst>
              <a:ahLst/>
              <a:cxnLst>
                <a:cxn ang="T4">
                  <a:pos x="T0" y="T1"/>
                </a:cxn>
                <a:cxn ang="T5">
                  <a:pos x="T2" y="T3"/>
                </a:cxn>
              </a:cxnLst>
              <a:rect l="T6" t="T7" r="T8" b="T9"/>
              <a:pathLst>
                <a:path w="1" h="217">
                  <a:moveTo>
                    <a:pt x="1" y="0"/>
                  </a:moveTo>
                  <a:lnTo>
                    <a:pt x="0" y="217"/>
                  </a:lnTo>
                </a:path>
              </a:pathLst>
            </a:custGeom>
            <a:noFill/>
            <a:ln w="38100">
              <a:solidFill>
                <a:schemeClr val="tx1"/>
              </a:solidFill>
              <a:round/>
              <a:headEnd/>
              <a:tailEnd/>
            </a:ln>
          </p:spPr>
          <p:txBody>
            <a:bodyPr wrap="none" anchor="ctr"/>
            <a:lstStyle/>
            <a:p>
              <a:endParaRPr lang="en-US"/>
            </a:p>
          </p:txBody>
        </p:sp>
        <p:sp>
          <p:nvSpPr>
            <p:cNvPr id="190951" name="Line 297"/>
            <p:cNvSpPr>
              <a:spLocks noChangeShapeType="1"/>
            </p:cNvSpPr>
            <p:nvPr/>
          </p:nvSpPr>
          <p:spPr bwMode="auto">
            <a:xfrm flipV="1">
              <a:off x="3594" y="2950"/>
              <a:ext cx="0" cy="47"/>
            </a:xfrm>
            <a:prstGeom prst="line">
              <a:avLst/>
            </a:prstGeom>
            <a:noFill/>
            <a:ln w="9525">
              <a:solidFill>
                <a:schemeClr val="tx1"/>
              </a:solidFill>
              <a:round/>
              <a:headEnd/>
              <a:tailEnd/>
            </a:ln>
          </p:spPr>
          <p:txBody>
            <a:bodyPr wrap="none" anchor="ctr"/>
            <a:lstStyle/>
            <a:p>
              <a:endParaRPr lang="en-US"/>
            </a:p>
          </p:txBody>
        </p:sp>
        <p:sp>
          <p:nvSpPr>
            <p:cNvPr id="190952" name="Freeform 298"/>
            <p:cNvSpPr>
              <a:spLocks/>
            </p:cNvSpPr>
            <p:nvPr/>
          </p:nvSpPr>
          <p:spPr bwMode="auto">
            <a:xfrm>
              <a:off x="3661" y="2931"/>
              <a:ext cx="580" cy="75"/>
            </a:xfrm>
            <a:custGeom>
              <a:avLst/>
              <a:gdLst>
                <a:gd name="T0" fmla="*/ 0 w 2043"/>
                <a:gd name="T1" fmla="*/ 273 h 273"/>
                <a:gd name="T2" fmla="*/ 6 w 2043"/>
                <a:gd name="T3" fmla="*/ 93 h 273"/>
                <a:gd name="T4" fmla="*/ 654 w 2043"/>
                <a:gd name="T5" fmla="*/ 3 h 273"/>
                <a:gd name="T6" fmla="*/ 1638 w 2043"/>
                <a:gd name="T7" fmla="*/ 3 h 273"/>
                <a:gd name="T8" fmla="*/ 2043 w 2043"/>
                <a:gd name="T9" fmla="*/ 0 h 273"/>
                <a:gd name="T10" fmla="*/ 0 60000 65536"/>
                <a:gd name="T11" fmla="*/ 0 60000 65536"/>
                <a:gd name="T12" fmla="*/ 0 60000 65536"/>
                <a:gd name="T13" fmla="*/ 0 60000 65536"/>
                <a:gd name="T14" fmla="*/ 0 60000 65536"/>
                <a:gd name="T15" fmla="*/ 0 w 2043"/>
                <a:gd name="T16" fmla="*/ 0 h 273"/>
                <a:gd name="T17" fmla="*/ 2043 w 2043"/>
                <a:gd name="T18" fmla="*/ 273 h 273"/>
              </a:gdLst>
              <a:ahLst/>
              <a:cxnLst>
                <a:cxn ang="T10">
                  <a:pos x="T0" y="T1"/>
                </a:cxn>
                <a:cxn ang="T11">
                  <a:pos x="T2" y="T3"/>
                </a:cxn>
                <a:cxn ang="T12">
                  <a:pos x="T4" y="T5"/>
                </a:cxn>
                <a:cxn ang="T13">
                  <a:pos x="T6" y="T7"/>
                </a:cxn>
                <a:cxn ang="T14">
                  <a:pos x="T8" y="T9"/>
                </a:cxn>
              </a:cxnLst>
              <a:rect l="T15" t="T16" r="T17" b="T18"/>
              <a:pathLst>
                <a:path w="2043" h="273">
                  <a:moveTo>
                    <a:pt x="0" y="273"/>
                  </a:moveTo>
                  <a:lnTo>
                    <a:pt x="6" y="93"/>
                  </a:lnTo>
                  <a:lnTo>
                    <a:pt x="654" y="3"/>
                  </a:lnTo>
                  <a:lnTo>
                    <a:pt x="1638" y="3"/>
                  </a:lnTo>
                  <a:lnTo>
                    <a:pt x="2043" y="0"/>
                  </a:lnTo>
                </a:path>
              </a:pathLst>
            </a:custGeom>
            <a:noFill/>
            <a:ln w="9525">
              <a:solidFill>
                <a:schemeClr val="tx1"/>
              </a:solidFill>
              <a:round/>
              <a:headEnd/>
              <a:tailEnd/>
            </a:ln>
          </p:spPr>
          <p:txBody>
            <a:bodyPr wrap="none" anchor="ctr"/>
            <a:lstStyle/>
            <a:p>
              <a:endParaRPr lang="en-US"/>
            </a:p>
          </p:txBody>
        </p:sp>
      </p:grpSp>
      <p:grpSp>
        <p:nvGrpSpPr>
          <p:cNvPr id="190502" name="Group 299"/>
          <p:cNvGrpSpPr>
            <a:grpSpLocks/>
          </p:cNvGrpSpPr>
          <p:nvPr/>
        </p:nvGrpSpPr>
        <p:grpSpPr bwMode="auto">
          <a:xfrm>
            <a:off x="5715000" y="2209800"/>
            <a:ext cx="1066800" cy="349250"/>
            <a:chOff x="406" y="985"/>
            <a:chExt cx="1308" cy="423"/>
          </a:xfrm>
        </p:grpSpPr>
        <p:grpSp>
          <p:nvGrpSpPr>
            <p:cNvPr id="190853" name="Group 300"/>
            <p:cNvGrpSpPr>
              <a:grpSpLocks/>
            </p:cNvGrpSpPr>
            <p:nvPr/>
          </p:nvGrpSpPr>
          <p:grpSpPr bwMode="auto">
            <a:xfrm>
              <a:off x="793" y="1048"/>
              <a:ext cx="921" cy="93"/>
              <a:chOff x="4787" y="2810"/>
              <a:chExt cx="921" cy="93"/>
            </a:xfrm>
          </p:grpSpPr>
          <p:sp>
            <p:nvSpPr>
              <p:cNvPr id="190897" name="Line 301"/>
              <p:cNvSpPr>
                <a:spLocks noChangeShapeType="1"/>
              </p:cNvSpPr>
              <p:nvPr/>
            </p:nvSpPr>
            <p:spPr bwMode="auto">
              <a:xfrm>
                <a:off x="5192" y="2852"/>
                <a:ext cx="99" cy="1"/>
              </a:xfrm>
              <a:prstGeom prst="line">
                <a:avLst/>
              </a:prstGeom>
              <a:noFill/>
              <a:ln w="6350">
                <a:solidFill>
                  <a:schemeClr val="tx1"/>
                </a:solidFill>
                <a:round/>
                <a:headEnd/>
                <a:tailEnd/>
              </a:ln>
            </p:spPr>
            <p:txBody>
              <a:bodyPr wrap="none" anchor="ctr"/>
              <a:lstStyle/>
              <a:p>
                <a:endParaRPr lang="en-US"/>
              </a:p>
            </p:txBody>
          </p:sp>
          <p:sp>
            <p:nvSpPr>
              <p:cNvPr id="190898" name="Line 302"/>
              <p:cNvSpPr>
                <a:spLocks noChangeShapeType="1"/>
              </p:cNvSpPr>
              <p:nvPr/>
            </p:nvSpPr>
            <p:spPr bwMode="auto">
              <a:xfrm flipH="1" flipV="1">
                <a:off x="4787" y="2837"/>
                <a:ext cx="420" cy="12"/>
              </a:xfrm>
              <a:prstGeom prst="line">
                <a:avLst/>
              </a:prstGeom>
              <a:noFill/>
              <a:ln w="6350">
                <a:solidFill>
                  <a:schemeClr val="tx1"/>
                </a:solidFill>
                <a:round/>
                <a:headEnd/>
                <a:tailEnd/>
              </a:ln>
            </p:spPr>
            <p:txBody>
              <a:bodyPr wrap="none" anchor="ctr"/>
              <a:lstStyle/>
              <a:p>
                <a:endParaRPr lang="en-US"/>
              </a:p>
            </p:txBody>
          </p:sp>
          <p:sp>
            <p:nvSpPr>
              <p:cNvPr id="190899" name="Line 303"/>
              <p:cNvSpPr>
                <a:spLocks noChangeShapeType="1"/>
              </p:cNvSpPr>
              <p:nvPr/>
            </p:nvSpPr>
            <p:spPr bwMode="auto">
              <a:xfrm flipH="1">
                <a:off x="5288" y="2846"/>
                <a:ext cx="420" cy="6"/>
              </a:xfrm>
              <a:prstGeom prst="line">
                <a:avLst/>
              </a:prstGeom>
              <a:noFill/>
              <a:ln w="6350">
                <a:solidFill>
                  <a:schemeClr val="tx1"/>
                </a:solidFill>
                <a:round/>
                <a:headEnd/>
                <a:tailEnd/>
              </a:ln>
            </p:spPr>
            <p:txBody>
              <a:bodyPr wrap="none" anchor="ctr"/>
              <a:lstStyle/>
              <a:p>
                <a:endParaRPr lang="en-US"/>
              </a:p>
            </p:txBody>
          </p:sp>
          <p:sp>
            <p:nvSpPr>
              <p:cNvPr id="190900" name="Line 304"/>
              <p:cNvSpPr>
                <a:spLocks noChangeShapeType="1"/>
              </p:cNvSpPr>
              <p:nvPr/>
            </p:nvSpPr>
            <p:spPr bwMode="auto">
              <a:xfrm>
                <a:off x="5240" y="2810"/>
                <a:ext cx="3" cy="87"/>
              </a:xfrm>
              <a:prstGeom prst="line">
                <a:avLst/>
              </a:prstGeom>
              <a:noFill/>
              <a:ln w="6350">
                <a:solidFill>
                  <a:schemeClr val="tx1"/>
                </a:solidFill>
                <a:round/>
                <a:headEnd/>
                <a:tailEnd/>
              </a:ln>
            </p:spPr>
            <p:txBody>
              <a:bodyPr wrap="none" anchor="ctr"/>
              <a:lstStyle/>
              <a:p>
                <a:endParaRPr lang="en-US"/>
              </a:p>
            </p:txBody>
          </p:sp>
          <p:sp>
            <p:nvSpPr>
              <p:cNvPr id="190901" name="Line 305"/>
              <p:cNvSpPr>
                <a:spLocks noChangeShapeType="1"/>
              </p:cNvSpPr>
              <p:nvPr/>
            </p:nvSpPr>
            <p:spPr bwMode="auto">
              <a:xfrm>
                <a:off x="5210" y="2858"/>
                <a:ext cx="27" cy="45"/>
              </a:xfrm>
              <a:prstGeom prst="line">
                <a:avLst/>
              </a:prstGeom>
              <a:noFill/>
              <a:ln w="6350">
                <a:solidFill>
                  <a:schemeClr val="tx1"/>
                </a:solidFill>
                <a:round/>
                <a:headEnd/>
                <a:tailEnd/>
              </a:ln>
            </p:spPr>
            <p:txBody>
              <a:bodyPr wrap="none" anchor="ctr"/>
              <a:lstStyle/>
              <a:p>
                <a:endParaRPr lang="en-US"/>
              </a:p>
            </p:txBody>
          </p:sp>
          <p:sp>
            <p:nvSpPr>
              <p:cNvPr id="190902" name="Line 306"/>
              <p:cNvSpPr>
                <a:spLocks noChangeShapeType="1"/>
              </p:cNvSpPr>
              <p:nvPr/>
            </p:nvSpPr>
            <p:spPr bwMode="auto">
              <a:xfrm flipH="1">
                <a:off x="5246" y="2858"/>
                <a:ext cx="24" cy="39"/>
              </a:xfrm>
              <a:prstGeom prst="line">
                <a:avLst/>
              </a:prstGeom>
              <a:noFill/>
              <a:ln w="6350">
                <a:solidFill>
                  <a:schemeClr val="tx1"/>
                </a:solidFill>
                <a:round/>
                <a:headEnd/>
                <a:tailEnd/>
              </a:ln>
            </p:spPr>
            <p:txBody>
              <a:bodyPr wrap="none" anchor="ctr"/>
              <a:lstStyle/>
              <a:p>
                <a:endParaRPr lang="en-US"/>
              </a:p>
            </p:txBody>
          </p:sp>
        </p:grpSp>
        <p:sp>
          <p:nvSpPr>
            <p:cNvPr id="190854" name="Oval 307"/>
            <p:cNvSpPr>
              <a:spLocks noChangeArrowheads="1"/>
            </p:cNvSpPr>
            <p:nvPr/>
          </p:nvSpPr>
          <p:spPr bwMode="auto">
            <a:xfrm>
              <a:off x="1207" y="985"/>
              <a:ext cx="81" cy="62"/>
            </a:xfrm>
            <a:prstGeom prst="ellipse">
              <a:avLst/>
            </a:prstGeom>
            <a:gradFill rotWithShape="0">
              <a:gsLst>
                <a:gs pos="0">
                  <a:srgbClr val="808000"/>
                </a:gs>
                <a:gs pos="100000">
                  <a:srgbClr val="3B3B00"/>
                </a:gs>
              </a:gsLst>
              <a:lin ang="5400000" scaled="1"/>
            </a:gradFill>
            <a:ln w="6350">
              <a:solidFill>
                <a:schemeClr val="tx1"/>
              </a:solidFill>
              <a:round/>
              <a:headEnd/>
              <a:tailEnd/>
            </a:ln>
          </p:spPr>
          <p:txBody>
            <a:bodyPr wrap="none" anchor="ctr"/>
            <a:lstStyle/>
            <a:p>
              <a:pPr algn="ctr" eaLnBrk="0" hangingPunct="0"/>
              <a:endParaRPr lang="en-US" sz="2400">
                <a:latin typeface="Times New Roman" pitchFamily="18" charset="0"/>
              </a:endParaRPr>
            </a:p>
          </p:txBody>
        </p:sp>
        <p:grpSp>
          <p:nvGrpSpPr>
            <p:cNvPr id="190855" name="Group 308"/>
            <p:cNvGrpSpPr>
              <a:grpSpLocks/>
            </p:cNvGrpSpPr>
            <p:nvPr/>
          </p:nvGrpSpPr>
          <p:grpSpPr bwMode="auto">
            <a:xfrm>
              <a:off x="1375" y="1141"/>
              <a:ext cx="86" cy="88"/>
              <a:chOff x="5369" y="2897"/>
              <a:chExt cx="86" cy="88"/>
            </a:xfrm>
          </p:grpSpPr>
          <p:sp>
            <p:nvSpPr>
              <p:cNvPr id="190895" name="Freeform 309"/>
              <p:cNvSpPr>
                <a:spLocks/>
              </p:cNvSpPr>
              <p:nvPr/>
            </p:nvSpPr>
            <p:spPr bwMode="auto">
              <a:xfrm>
                <a:off x="5369" y="2897"/>
                <a:ext cx="18" cy="60"/>
              </a:xfrm>
              <a:custGeom>
                <a:avLst/>
                <a:gdLst>
                  <a:gd name="T0" fmla="*/ 0 w 18"/>
                  <a:gd name="T1" fmla="*/ 48 h 60"/>
                  <a:gd name="T2" fmla="*/ 18 w 18"/>
                  <a:gd name="T3" fmla="*/ 0 h 60"/>
                  <a:gd name="T4" fmla="*/ 18 w 18"/>
                  <a:gd name="T5" fmla="*/ 60 h 60"/>
                  <a:gd name="T6" fmla="*/ 0 w 18"/>
                  <a:gd name="T7" fmla="*/ 48 h 60"/>
                  <a:gd name="T8" fmla="*/ 0 60000 65536"/>
                  <a:gd name="T9" fmla="*/ 0 60000 65536"/>
                  <a:gd name="T10" fmla="*/ 0 60000 65536"/>
                  <a:gd name="T11" fmla="*/ 0 60000 65536"/>
                  <a:gd name="T12" fmla="*/ 0 w 18"/>
                  <a:gd name="T13" fmla="*/ 0 h 60"/>
                  <a:gd name="T14" fmla="*/ 18 w 18"/>
                  <a:gd name="T15" fmla="*/ 60 h 60"/>
                </a:gdLst>
                <a:ahLst/>
                <a:cxnLst>
                  <a:cxn ang="T8">
                    <a:pos x="T0" y="T1"/>
                  </a:cxn>
                  <a:cxn ang="T9">
                    <a:pos x="T2" y="T3"/>
                  </a:cxn>
                  <a:cxn ang="T10">
                    <a:pos x="T4" y="T5"/>
                  </a:cxn>
                  <a:cxn ang="T11">
                    <a:pos x="T6" y="T7"/>
                  </a:cxn>
                </a:cxnLst>
                <a:rect l="T12" t="T13" r="T14" b="T15"/>
                <a:pathLst>
                  <a:path w="18" h="60">
                    <a:moveTo>
                      <a:pt x="0" y="48"/>
                    </a:moveTo>
                    <a:lnTo>
                      <a:pt x="18" y="0"/>
                    </a:lnTo>
                    <a:lnTo>
                      <a:pt x="18" y="60"/>
                    </a:lnTo>
                    <a:lnTo>
                      <a:pt x="0" y="48"/>
                    </a:lnTo>
                    <a:close/>
                  </a:path>
                </a:pathLst>
              </a:custGeom>
              <a:solidFill>
                <a:schemeClr val="tx1"/>
              </a:solidFill>
              <a:ln w="6350" cmpd="sng">
                <a:solidFill>
                  <a:schemeClr val="tx1"/>
                </a:solidFill>
                <a:round/>
                <a:headEnd/>
                <a:tailEnd/>
              </a:ln>
            </p:spPr>
            <p:txBody>
              <a:bodyPr wrap="none" anchor="ctr"/>
              <a:lstStyle/>
              <a:p>
                <a:endParaRPr lang="en-US"/>
              </a:p>
            </p:txBody>
          </p:sp>
          <p:sp>
            <p:nvSpPr>
              <p:cNvPr id="190896" name="Freeform 310"/>
              <p:cNvSpPr>
                <a:spLocks/>
              </p:cNvSpPr>
              <p:nvPr/>
            </p:nvSpPr>
            <p:spPr bwMode="auto">
              <a:xfrm>
                <a:off x="5395" y="2931"/>
                <a:ext cx="60" cy="54"/>
              </a:xfrm>
              <a:custGeom>
                <a:avLst/>
                <a:gdLst>
                  <a:gd name="T0" fmla="*/ 0 w 60"/>
                  <a:gd name="T1" fmla="*/ 36 h 54"/>
                  <a:gd name="T2" fmla="*/ 60 w 60"/>
                  <a:gd name="T3" fmla="*/ 0 h 54"/>
                  <a:gd name="T4" fmla="*/ 18 w 60"/>
                  <a:gd name="T5" fmla="*/ 54 h 54"/>
                  <a:gd name="T6" fmla="*/ 0 w 60"/>
                  <a:gd name="T7" fmla="*/ 36 h 54"/>
                  <a:gd name="T8" fmla="*/ 0 60000 65536"/>
                  <a:gd name="T9" fmla="*/ 0 60000 65536"/>
                  <a:gd name="T10" fmla="*/ 0 60000 65536"/>
                  <a:gd name="T11" fmla="*/ 0 60000 65536"/>
                  <a:gd name="T12" fmla="*/ 0 w 60"/>
                  <a:gd name="T13" fmla="*/ 0 h 54"/>
                  <a:gd name="T14" fmla="*/ 60 w 60"/>
                  <a:gd name="T15" fmla="*/ 54 h 54"/>
                </a:gdLst>
                <a:ahLst/>
                <a:cxnLst>
                  <a:cxn ang="T8">
                    <a:pos x="T0" y="T1"/>
                  </a:cxn>
                  <a:cxn ang="T9">
                    <a:pos x="T2" y="T3"/>
                  </a:cxn>
                  <a:cxn ang="T10">
                    <a:pos x="T4" y="T5"/>
                  </a:cxn>
                  <a:cxn ang="T11">
                    <a:pos x="T6" y="T7"/>
                  </a:cxn>
                </a:cxnLst>
                <a:rect l="T12" t="T13" r="T14" b="T15"/>
                <a:pathLst>
                  <a:path w="60" h="54">
                    <a:moveTo>
                      <a:pt x="0" y="36"/>
                    </a:moveTo>
                    <a:lnTo>
                      <a:pt x="60" y="0"/>
                    </a:lnTo>
                    <a:lnTo>
                      <a:pt x="18" y="54"/>
                    </a:lnTo>
                    <a:lnTo>
                      <a:pt x="0" y="36"/>
                    </a:lnTo>
                    <a:close/>
                  </a:path>
                </a:pathLst>
              </a:custGeom>
              <a:solidFill>
                <a:schemeClr val="tx1"/>
              </a:solidFill>
              <a:ln w="6350" cmpd="sng">
                <a:solidFill>
                  <a:schemeClr val="tx1"/>
                </a:solidFill>
                <a:round/>
                <a:headEnd/>
                <a:tailEnd/>
              </a:ln>
            </p:spPr>
            <p:txBody>
              <a:bodyPr wrap="none" anchor="ctr"/>
              <a:lstStyle/>
              <a:p>
                <a:endParaRPr lang="en-US"/>
              </a:p>
            </p:txBody>
          </p:sp>
        </p:grpSp>
        <p:sp>
          <p:nvSpPr>
            <p:cNvPr id="190856" name="Freeform 311"/>
            <p:cNvSpPr>
              <a:spLocks/>
            </p:cNvSpPr>
            <p:nvPr/>
          </p:nvSpPr>
          <p:spPr bwMode="auto">
            <a:xfrm>
              <a:off x="415" y="1126"/>
              <a:ext cx="222" cy="135"/>
            </a:xfrm>
            <a:custGeom>
              <a:avLst/>
              <a:gdLst>
                <a:gd name="T0" fmla="*/ 0 w 180"/>
                <a:gd name="T1" fmla="*/ 93 h 108"/>
                <a:gd name="T2" fmla="*/ 18 w 180"/>
                <a:gd name="T3" fmla="*/ 108 h 108"/>
                <a:gd name="T4" fmla="*/ 180 w 180"/>
                <a:gd name="T5" fmla="*/ 18 h 108"/>
                <a:gd name="T6" fmla="*/ 168 w 180"/>
                <a:gd name="T7" fmla="*/ 0 h 108"/>
                <a:gd name="T8" fmla="*/ 0 w 180"/>
                <a:gd name="T9" fmla="*/ 93 h 108"/>
                <a:gd name="T10" fmla="*/ 0 60000 65536"/>
                <a:gd name="T11" fmla="*/ 0 60000 65536"/>
                <a:gd name="T12" fmla="*/ 0 60000 65536"/>
                <a:gd name="T13" fmla="*/ 0 60000 65536"/>
                <a:gd name="T14" fmla="*/ 0 60000 65536"/>
                <a:gd name="T15" fmla="*/ 0 w 180"/>
                <a:gd name="T16" fmla="*/ 0 h 108"/>
                <a:gd name="T17" fmla="*/ 180 w 180"/>
                <a:gd name="T18" fmla="*/ 108 h 108"/>
              </a:gdLst>
              <a:ahLst/>
              <a:cxnLst>
                <a:cxn ang="T10">
                  <a:pos x="T0" y="T1"/>
                </a:cxn>
                <a:cxn ang="T11">
                  <a:pos x="T2" y="T3"/>
                </a:cxn>
                <a:cxn ang="T12">
                  <a:pos x="T4" y="T5"/>
                </a:cxn>
                <a:cxn ang="T13">
                  <a:pos x="T6" y="T7"/>
                </a:cxn>
                <a:cxn ang="T14">
                  <a:pos x="T8" y="T9"/>
                </a:cxn>
              </a:cxnLst>
              <a:rect l="T15" t="T16" r="T17" b="T18"/>
              <a:pathLst>
                <a:path w="180" h="108">
                  <a:moveTo>
                    <a:pt x="0" y="93"/>
                  </a:moveTo>
                  <a:lnTo>
                    <a:pt x="18" y="108"/>
                  </a:lnTo>
                  <a:lnTo>
                    <a:pt x="180" y="18"/>
                  </a:lnTo>
                  <a:lnTo>
                    <a:pt x="168" y="0"/>
                  </a:lnTo>
                  <a:lnTo>
                    <a:pt x="0" y="93"/>
                  </a:lnTo>
                  <a:close/>
                </a:path>
              </a:pathLst>
            </a:custGeom>
            <a:solidFill>
              <a:schemeClr val="accent1"/>
            </a:solidFill>
            <a:ln w="6350" cmpd="sng">
              <a:solidFill>
                <a:schemeClr val="tx1"/>
              </a:solidFill>
              <a:round/>
              <a:headEnd/>
              <a:tailEnd/>
            </a:ln>
          </p:spPr>
          <p:txBody>
            <a:bodyPr wrap="none" anchor="ctr"/>
            <a:lstStyle/>
            <a:p>
              <a:endParaRPr lang="en-US"/>
            </a:p>
          </p:txBody>
        </p:sp>
        <p:sp>
          <p:nvSpPr>
            <p:cNvPr id="190857" name="Freeform 312"/>
            <p:cNvSpPr>
              <a:spLocks/>
            </p:cNvSpPr>
            <p:nvPr/>
          </p:nvSpPr>
          <p:spPr bwMode="auto">
            <a:xfrm>
              <a:off x="454" y="1043"/>
              <a:ext cx="1128" cy="327"/>
            </a:xfrm>
            <a:custGeom>
              <a:avLst/>
              <a:gdLst>
                <a:gd name="T0" fmla="*/ 0 w 1128"/>
                <a:gd name="T1" fmla="*/ 3 h 327"/>
                <a:gd name="T2" fmla="*/ 45 w 1128"/>
                <a:gd name="T3" fmla="*/ 0 h 327"/>
                <a:gd name="T4" fmla="*/ 129 w 1128"/>
                <a:gd name="T5" fmla="*/ 141 h 327"/>
                <a:gd name="T6" fmla="*/ 492 w 1128"/>
                <a:gd name="T7" fmla="*/ 141 h 327"/>
                <a:gd name="T8" fmla="*/ 540 w 1128"/>
                <a:gd name="T9" fmla="*/ 117 h 327"/>
                <a:gd name="T10" fmla="*/ 528 w 1128"/>
                <a:gd name="T11" fmla="*/ 81 h 327"/>
                <a:gd name="T12" fmla="*/ 726 w 1128"/>
                <a:gd name="T13" fmla="*/ 75 h 327"/>
                <a:gd name="T14" fmla="*/ 837 w 1128"/>
                <a:gd name="T15" fmla="*/ 99 h 327"/>
                <a:gd name="T16" fmla="*/ 840 w 1128"/>
                <a:gd name="T17" fmla="*/ 129 h 327"/>
                <a:gd name="T18" fmla="*/ 906 w 1128"/>
                <a:gd name="T19" fmla="*/ 132 h 327"/>
                <a:gd name="T20" fmla="*/ 915 w 1128"/>
                <a:gd name="T21" fmla="*/ 153 h 327"/>
                <a:gd name="T22" fmla="*/ 1023 w 1128"/>
                <a:gd name="T23" fmla="*/ 198 h 327"/>
                <a:gd name="T24" fmla="*/ 1065 w 1128"/>
                <a:gd name="T25" fmla="*/ 246 h 327"/>
                <a:gd name="T26" fmla="*/ 1113 w 1128"/>
                <a:gd name="T27" fmla="*/ 255 h 327"/>
                <a:gd name="T28" fmla="*/ 1128 w 1128"/>
                <a:gd name="T29" fmla="*/ 282 h 327"/>
                <a:gd name="T30" fmla="*/ 1113 w 1128"/>
                <a:gd name="T31" fmla="*/ 306 h 327"/>
                <a:gd name="T32" fmla="*/ 1071 w 1128"/>
                <a:gd name="T33" fmla="*/ 321 h 327"/>
                <a:gd name="T34" fmla="*/ 729 w 1128"/>
                <a:gd name="T35" fmla="*/ 327 h 327"/>
                <a:gd name="T36" fmla="*/ 555 w 1128"/>
                <a:gd name="T37" fmla="*/ 288 h 327"/>
                <a:gd name="T38" fmla="*/ 501 w 1128"/>
                <a:gd name="T39" fmla="*/ 246 h 327"/>
                <a:gd name="T40" fmla="*/ 120 w 1128"/>
                <a:gd name="T41" fmla="*/ 198 h 327"/>
                <a:gd name="T42" fmla="*/ 72 w 1128"/>
                <a:gd name="T43" fmla="*/ 264 h 327"/>
                <a:gd name="T44" fmla="*/ 15 w 1128"/>
                <a:gd name="T45" fmla="*/ 252 h 327"/>
                <a:gd name="T46" fmla="*/ 45 w 1128"/>
                <a:gd name="T47" fmla="*/ 180 h 327"/>
                <a:gd name="T48" fmla="*/ 6 w 1128"/>
                <a:gd name="T49" fmla="*/ 180 h 327"/>
                <a:gd name="T50" fmla="*/ 21 w 1128"/>
                <a:gd name="T51" fmla="*/ 144 h 327"/>
                <a:gd name="T52" fmla="*/ 54 w 1128"/>
                <a:gd name="T53" fmla="*/ 141 h 327"/>
                <a:gd name="T54" fmla="*/ 0 w 1128"/>
                <a:gd name="T55" fmla="*/ 3 h 3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28"/>
                <a:gd name="T85" fmla="*/ 0 h 327"/>
                <a:gd name="T86" fmla="*/ 1128 w 1128"/>
                <a:gd name="T87" fmla="*/ 327 h 3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28" h="327">
                  <a:moveTo>
                    <a:pt x="0" y="3"/>
                  </a:moveTo>
                  <a:lnTo>
                    <a:pt x="45" y="0"/>
                  </a:lnTo>
                  <a:lnTo>
                    <a:pt x="129" y="141"/>
                  </a:lnTo>
                  <a:lnTo>
                    <a:pt x="492" y="141"/>
                  </a:lnTo>
                  <a:lnTo>
                    <a:pt x="540" y="117"/>
                  </a:lnTo>
                  <a:lnTo>
                    <a:pt x="528" y="81"/>
                  </a:lnTo>
                  <a:lnTo>
                    <a:pt x="726" y="75"/>
                  </a:lnTo>
                  <a:lnTo>
                    <a:pt x="837" y="99"/>
                  </a:lnTo>
                  <a:lnTo>
                    <a:pt x="840" y="129"/>
                  </a:lnTo>
                  <a:lnTo>
                    <a:pt x="906" y="132"/>
                  </a:lnTo>
                  <a:lnTo>
                    <a:pt x="915" y="153"/>
                  </a:lnTo>
                  <a:lnTo>
                    <a:pt x="1023" y="198"/>
                  </a:lnTo>
                  <a:lnTo>
                    <a:pt x="1065" y="246"/>
                  </a:lnTo>
                  <a:lnTo>
                    <a:pt x="1113" y="255"/>
                  </a:lnTo>
                  <a:lnTo>
                    <a:pt x="1128" y="282"/>
                  </a:lnTo>
                  <a:lnTo>
                    <a:pt x="1113" y="306"/>
                  </a:lnTo>
                  <a:lnTo>
                    <a:pt x="1071" y="321"/>
                  </a:lnTo>
                  <a:lnTo>
                    <a:pt x="729" y="327"/>
                  </a:lnTo>
                  <a:lnTo>
                    <a:pt x="555" y="288"/>
                  </a:lnTo>
                  <a:lnTo>
                    <a:pt x="501" y="246"/>
                  </a:lnTo>
                  <a:lnTo>
                    <a:pt x="120" y="198"/>
                  </a:lnTo>
                  <a:lnTo>
                    <a:pt x="72" y="264"/>
                  </a:lnTo>
                  <a:lnTo>
                    <a:pt x="15" y="252"/>
                  </a:lnTo>
                  <a:lnTo>
                    <a:pt x="45" y="180"/>
                  </a:lnTo>
                  <a:lnTo>
                    <a:pt x="6" y="180"/>
                  </a:lnTo>
                  <a:lnTo>
                    <a:pt x="21" y="144"/>
                  </a:lnTo>
                  <a:lnTo>
                    <a:pt x="54" y="141"/>
                  </a:lnTo>
                  <a:lnTo>
                    <a:pt x="0" y="3"/>
                  </a:lnTo>
                  <a:close/>
                </a:path>
              </a:pathLst>
            </a:custGeom>
            <a:gradFill rotWithShape="0">
              <a:gsLst>
                <a:gs pos="0">
                  <a:srgbClr val="808000"/>
                </a:gs>
                <a:gs pos="100000">
                  <a:srgbClr val="3B3B00"/>
                </a:gs>
              </a:gsLst>
              <a:lin ang="5400000" scaled="1"/>
            </a:gradFill>
            <a:ln w="6350" cap="flat" cmpd="sng">
              <a:solidFill>
                <a:schemeClr val="tx1"/>
              </a:solidFill>
              <a:prstDash val="solid"/>
              <a:round/>
              <a:headEnd type="none" w="med" len="med"/>
              <a:tailEnd type="none" w="med" len="med"/>
            </a:ln>
          </p:spPr>
          <p:txBody>
            <a:bodyPr wrap="none" anchor="ctr"/>
            <a:lstStyle/>
            <a:p>
              <a:endParaRPr lang="en-US"/>
            </a:p>
          </p:txBody>
        </p:sp>
        <p:grpSp>
          <p:nvGrpSpPr>
            <p:cNvPr id="190858" name="Group 313"/>
            <p:cNvGrpSpPr>
              <a:grpSpLocks/>
            </p:cNvGrpSpPr>
            <p:nvPr/>
          </p:nvGrpSpPr>
          <p:grpSpPr bwMode="auto">
            <a:xfrm>
              <a:off x="1403" y="1216"/>
              <a:ext cx="180" cy="177"/>
              <a:chOff x="5397" y="2978"/>
              <a:chExt cx="180" cy="177"/>
            </a:xfrm>
          </p:grpSpPr>
          <p:sp>
            <p:nvSpPr>
              <p:cNvPr id="190891" name="Freeform 314"/>
              <p:cNvSpPr>
                <a:spLocks/>
              </p:cNvSpPr>
              <p:nvPr/>
            </p:nvSpPr>
            <p:spPr bwMode="auto">
              <a:xfrm>
                <a:off x="5501" y="3116"/>
                <a:ext cx="60" cy="39"/>
              </a:xfrm>
              <a:custGeom>
                <a:avLst/>
                <a:gdLst>
                  <a:gd name="T0" fmla="*/ 0 w 60"/>
                  <a:gd name="T1" fmla="*/ 9 h 39"/>
                  <a:gd name="T2" fmla="*/ 60 w 60"/>
                  <a:gd name="T3" fmla="*/ 39 h 39"/>
                  <a:gd name="T4" fmla="*/ 21 w 60"/>
                  <a:gd name="T5" fmla="*/ 0 h 39"/>
                  <a:gd name="T6" fmla="*/ 0 w 60"/>
                  <a:gd name="T7" fmla="*/ 9 h 39"/>
                  <a:gd name="T8" fmla="*/ 0 60000 65536"/>
                  <a:gd name="T9" fmla="*/ 0 60000 65536"/>
                  <a:gd name="T10" fmla="*/ 0 60000 65536"/>
                  <a:gd name="T11" fmla="*/ 0 60000 65536"/>
                  <a:gd name="T12" fmla="*/ 0 w 60"/>
                  <a:gd name="T13" fmla="*/ 0 h 39"/>
                  <a:gd name="T14" fmla="*/ 60 w 60"/>
                  <a:gd name="T15" fmla="*/ 39 h 39"/>
                </a:gdLst>
                <a:ahLst/>
                <a:cxnLst>
                  <a:cxn ang="T8">
                    <a:pos x="T0" y="T1"/>
                  </a:cxn>
                  <a:cxn ang="T9">
                    <a:pos x="T2" y="T3"/>
                  </a:cxn>
                  <a:cxn ang="T10">
                    <a:pos x="T4" y="T5"/>
                  </a:cxn>
                  <a:cxn ang="T11">
                    <a:pos x="T6" y="T7"/>
                  </a:cxn>
                </a:cxnLst>
                <a:rect l="T12" t="T13" r="T14" b="T15"/>
                <a:pathLst>
                  <a:path w="60" h="39">
                    <a:moveTo>
                      <a:pt x="0" y="9"/>
                    </a:moveTo>
                    <a:lnTo>
                      <a:pt x="60" y="39"/>
                    </a:lnTo>
                    <a:lnTo>
                      <a:pt x="21" y="0"/>
                    </a:lnTo>
                    <a:lnTo>
                      <a:pt x="0" y="9"/>
                    </a:lnTo>
                    <a:close/>
                  </a:path>
                </a:pathLst>
              </a:custGeom>
              <a:solidFill>
                <a:schemeClr val="accent1"/>
              </a:solidFill>
              <a:ln w="6350" cmpd="sng">
                <a:solidFill>
                  <a:schemeClr val="tx1"/>
                </a:solidFill>
                <a:round/>
                <a:headEnd/>
                <a:tailEnd/>
              </a:ln>
            </p:spPr>
            <p:txBody>
              <a:bodyPr wrap="none" anchor="ctr"/>
              <a:lstStyle/>
              <a:p>
                <a:endParaRPr lang="en-US"/>
              </a:p>
            </p:txBody>
          </p:sp>
          <p:grpSp>
            <p:nvGrpSpPr>
              <p:cNvPr id="190892" name="Group 315"/>
              <p:cNvGrpSpPr>
                <a:grpSpLocks/>
              </p:cNvGrpSpPr>
              <p:nvPr/>
            </p:nvGrpSpPr>
            <p:grpSpPr bwMode="auto">
              <a:xfrm>
                <a:off x="5397" y="2978"/>
                <a:ext cx="180" cy="150"/>
                <a:chOff x="5397" y="2978"/>
                <a:chExt cx="180" cy="150"/>
              </a:xfrm>
            </p:grpSpPr>
            <p:sp>
              <p:nvSpPr>
                <p:cNvPr id="190893" name="Freeform 316"/>
                <p:cNvSpPr>
                  <a:spLocks/>
                </p:cNvSpPr>
                <p:nvPr/>
              </p:nvSpPr>
              <p:spPr bwMode="auto">
                <a:xfrm>
                  <a:off x="5397" y="2978"/>
                  <a:ext cx="116" cy="87"/>
                </a:xfrm>
                <a:custGeom>
                  <a:avLst/>
                  <a:gdLst>
                    <a:gd name="T0" fmla="*/ 17 w 116"/>
                    <a:gd name="T1" fmla="*/ 0 h 87"/>
                    <a:gd name="T2" fmla="*/ 0 w 116"/>
                    <a:gd name="T3" fmla="*/ 12 h 87"/>
                    <a:gd name="T4" fmla="*/ 47 w 116"/>
                    <a:gd name="T5" fmla="*/ 87 h 87"/>
                    <a:gd name="T6" fmla="*/ 101 w 116"/>
                    <a:gd name="T7" fmla="*/ 87 h 87"/>
                    <a:gd name="T8" fmla="*/ 116 w 116"/>
                    <a:gd name="T9" fmla="*/ 66 h 87"/>
                    <a:gd name="T10" fmla="*/ 65 w 116"/>
                    <a:gd name="T11" fmla="*/ 21 h 87"/>
                    <a:gd name="T12" fmla="*/ 17 w 116"/>
                    <a:gd name="T13" fmla="*/ 0 h 87"/>
                    <a:gd name="T14" fmla="*/ 0 60000 65536"/>
                    <a:gd name="T15" fmla="*/ 0 60000 65536"/>
                    <a:gd name="T16" fmla="*/ 0 60000 65536"/>
                    <a:gd name="T17" fmla="*/ 0 60000 65536"/>
                    <a:gd name="T18" fmla="*/ 0 60000 65536"/>
                    <a:gd name="T19" fmla="*/ 0 60000 65536"/>
                    <a:gd name="T20" fmla="*/ 0 60000 65536"/>
                    <a:gd name="T21" fmla="*/ 0 w 116"/>
                    <a:gd name="T22" fmla="*/ 0 h 87"/>
                    <a:gd name="T23" fmla="*/ 116 w 116"/>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87">
                      <a:moveTo>
                        <a:pt x="17" y="0"/>
                      </a:moveTo>
                      <a:lnTo>
                        <a:pt x="0" y="12"/>
                      </a:lnTo>
                      <a:lnTo>
                        <a:pt x="47" y="87"/>
                      </a:lnTo>
                      <a:lnTo>
                        <a:pt x="101" y="87"/>
                      </a:lnTo>
                      <a:lnTo>
                        <a:pt x="116" y="66"/>
                      </a:lnTo>
                      <a:lnTo>
                        <a:pt x="65" y="21"/>
                      </a:lnTo>
                      <a:lnTo>
                        <a:pt x="17" y="0"/>
                      </a:lnTo>
                      <a:close/>
                    </a:path>
                  </a:pathLst>
                </a:custGeom>
                <a:solidFill>
                  <a:schemeClr val="accent1"/>
                </a:solidFill>
                <a:ln w="6350" cmpd="sng">
                  <a:solidFill>
                    <a:schemeClr val="tx1"/>
                  </a:solidFill>
                  <a:round/>
                  <a:headEnd/>
                  <a:tailEnd/>
                </a:ln>
              </p:spPr>
              <p:txBody>
                <a:bodyPr wrap="none" anchor="ctr"/>
                <a:lstStyle/>
                <a:p>
                  <a:endParaRPr lang="en-US"/>
                </a:p>
              </p:txBody>
            </p:sp>
            <p:sp>
              <p:nvSpPr>
                <p:cNvPr id="190894" name="Freeform 317"/>
                <p:cNvSpPr>
                  <a:spLocks/>
                </p:cNvSpPr>
                <p:nvPr/>
              </p:nvSpPr>
              <p:spPr bwMode="auto">
                <a:xfrm>
                  <a:off x="5462" y="3083"/>
                  <a:ext cx="115" cy="45"/>
                </a:xfrm>
                <a:custGeom>
                  <a:avLst/>
                  <a:gdLst>
                    <a:gd name="T0" fmla="*/ 0 w 115"/>
                    <a:gd name="T1" fmla="*/ 45 h 45"/>
                    <a:gd name="T2" fmla="*/ 24 w 115"/>
                    <a:gd name="T3" fmla="*/ 0 h 45"/>
                    <a:gd name="T4" fmla="*/ 115 w 115"/>
                    <a:gd name="T5" fmla="*/ 6 h 45"/>
                    <a:gd name="T6" fmla="*/ 99 w 115"/>
                    <a:gd name="T7" fmla="*/ 30 h 45"/>
                    <a:gd name="T8" fmla="*/ 60 w 115"/>
                    <a:gd name="T9" fmla="*/ 45 h 45"/>
                    <a:gd name="T10" fmla="*/ 0 w 115"/>
                    <a:gd name="T11" fmla="*/ 45 h 45"/>
                    <a:gd name="T12" fmla="*/ 0 60000 65536"/>
                    <a:gd name="T13" fmla="*/ 0 60000 65536"/>
                    <a:gd name="T14" fmla="*/ 0 60000 65536"/>
                    <a:gd name="T15" fmla="*/ 0 60000 65536"/>
                    <a:gd name="T16" fmla="*/ 0 60000 65536"/>
                    <a:gd name="T17" fmla="*/ 0 60000 65536"/>
                    <a:gd name="T18" fmla="*/ 0 w 115"/>
                    <a:gd name="T19" fmla="*/ 0 h 45"/>
                    <a:gd name="T20" fmla="*/ 115 w 115"/>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115" h="45">
                      <a:moveTo>
                        <a:pt x="0" y="45"/>
                      </a:moveTo>
                      <a:lnTo>
                        <a:pt x="24" y="0"/>
                      </a:lnTo>
                      <a:lnTo>
                        <a:pt x="115" y="6"/>
                      </a:lnTo>
                      <a:lnTo>
                        <a:pt x="99" y="30"/>
                      </a:lnTo>
                      <a:lnTo>
                        <a:pt x="60" y="45"/>
                      </a:lnTo>
                      <a:lnTo>
                        <a:pt x="0" y="45"/>
                      </a:lnTo>
                      <a:close/>
                    </a:path>
                  </a:pathLst>
                </a:custGeom>
                <a:solidFill>
                  <a:schemeClr val="accent1"/>
                </a:solidFill>
                <a:ln w="6350" cmpd="sng">
                  <a:solidFill>
                    <a:schemeClr val="tx1"/>
                  </a:solidFill>
                  <a:round/>
                  <a:headEnd/>
                  <a:tailEnd/>
                </a:ln>
              </p:spPr>
              <p:txBody>
                <a:bodyPr wrap="none" anchor="ctr"/>
                <a:lstStyle/>
                <a:p>
                  <a:endParaRPr lang="en-US"/>
                </a:p>
              </p:txBody>
            </p:sp>
          </p:grpSp>
        </p:grpSp>
        <p:sp>
          <p:nvSpPr>
            <p:cNvPr id="190859" name="Line 318"/>
            <p:cNvSpPr>
              <a:spLocks noChangeShapeType="1"/>
            </p:cNvSpPr>
            <p:nvPr/>
          </p:nvSpPr>
          <p:spPr bwMode="auto">
            <a:xfrm>
              <a:off x="469" y="1072"/>
              <a:ext cx="36" cy="1"/>
            </a:xfrm>
            <a:prstGeom prst="line">
              <a:avLst/>
            </a:prstGeom>
            <a:noFill/>
            <a:ln w="6350">
              <a:solidFill>
                <a:schemeClr val="tx1"/>
              </a:solidFill>
              <a:round/>
              <a:headEnd/>
              <a:tailEnd/>
            </a:ln>
          </p:spPr>
          <p:txBody>
            <a:bodyPr wrap="none" anchor="ctr"/>
            <a:lstStyle/>
            <a:p>
              <a:endParaRPr lang="en-US"/>
            </a:p>
          </p:txBody>
        </p:sp>
        <p:sp>
          <p:nvSpPr>
            <p:cNvPr id="190860" name="Line 319"/>
            <p:cNvSpPr>
              <a:spLocks noChangeShapeType="1"/>
            </p:cNvSpPr>
            <p:nvPr/>
          </p:nvSpPr>
          <p:spPr bwMode="auto">
            <a:xfrm>
              <a:off x="493" y="1075"/>
              <a:ext cx="60" cy="105"/>
            </a:xfrm>
            <a:prstGeom prst="line">
              <a:avLst/>
            </a:prstGeom>
            <a:noFill/>
            <a:ln w="6350">
              <a:solidFill>
                <a:schemeClr val="tx1"/>
              </a:solidFill>
              <a:round/>
              <a:headEnd/>
              <a:tailEnd/>
            </a:ln>
          </p:spPr>
          <p:txBody>
            <a:bodyPr wrap="none" anchor="ctr"/>
            <a:lstStyle/>
            <a:p>
              <a:endParaRPr lang="en-US"/>
            </a:p>
          </p:txBody>
        </p:sp>
        <p:sp>
          <p:nvSpPr>
            <p:cNvPr id="190861" name="Line 320"/>
            <p:cNvSpPr>
              <a:spLocks noChangeShapeType="1"/>
            </p:cNvSpPr>
            <p:nvPr/>
          </p:nvSpPr>
          <p:spPr bwMode="auto">
            <a:xfrm flipV="1">
              <a:off x="499" y="1228"/>
              <a:ext cx="54" cy="78"/>
            </a:xfrm>
            <a:prstGeom prst="line">
              <a:avLst/>
            </a:prstGeom>
            <a:noFill/>
            <a:ln w="6350">
              <a:solidFill>
                <a:schemeClr val="tx1"/>
              </a:solidFill>
              <a:round/>
              <a:headEnd/>
              <a:tailEnd/>
            </a:ln>
          </p:spPr>
          <p:txBody>
            <a:bodyPr wrap="none" anchor="ctr"/>
            <a:lstStyle/>
            <a:p>
              <a:endParaRPr lang="en-US"/>
            </a:p>
          </p:txBody>
        </p:sp>
        <p:sp>
          <p:nvSpPr>
            <p:cNvPr id="190862" name="Line 321"/>
            <p:cNvSpPr>
              <a:spLocks noChangeShapeType="1"/>
            </p:cNvSpPr>
            <p:nvPr/>
          </p:nvSpPr>
          <p:spPr bwMode="auto">
            <a:xfrm flipH="1" flipV="1">
              <a:off x="406" y="1297"/>
              <a:ext cx="117" cy="9"/>
            </a:xfrm>
            <a:prstGeom prst="line">
              <a:avLst/>
            </a:prstGeom>
            <a:noFill/>
            <a:ln w="6350">
              <a:solidFill>
                <a:schemeClr val="tx1"/>
              </a:solidFill>
              <a:round/>
              <a:headEnd/>
              <a:tailEnd/>
            </a:ln>
          </p:spPr>
          <p:txBody>
            <a:bodyPr wrap="none" anchor="ctr"/>
            <a:lstStyle/>
            <a:p>
              <a:endParaRPr lang="en-US"/>
            </a:p>
          </p:txBody>
        </p:sp>
        <p:sp>
          <p:nvSpPr>
            <p:cNvPr id="190863" name="Line 322"/>
            <p:cNvSpPr>
              <a:spLocks noChangeShapeType="1"/>
            </p:cNvSpPr>
            <p:nvPr/>
          </p:nvSpPr>
          <p:spPr bwMode="auto">
            <a:xfrm flipV="1">
              <a:off x="832" y="1223"/>
              <a:ext cx="50" cy="1"/>
            </a:xfrm>
            <a:prstGeom prst="line">
              <a:avLst/>
            </a:prstGeom>
            <a:noFill/>
            <a:ln w="6350">
              <a:solidFill>
                <a:schemeClr val="tx1"/>
              </a:solidFill>
              <a:round/>
              <a:headEnd/>
              <a:tailEnd/>
            </a:ln>
          </p:spPr>
          <p:txBody>
            <a:bodyPr wrap="none" anchor="ctr"/>
            <a:lstStyle/>
            <a:p>
              <a:endParaRPr lang="en-US"/>
            </a:p>
          </p:txBody>
        </p:sp>
        <p:sp>
          <p:nvSpPr>
            <p:cNvPr id="190864" name="Line 323"/>
            <p:cNvSpPr>
              <a:spLocks noChangeShapeType="1"/>
            </p:cNvSpPr>
            <p:nvPr/>
          </p:nvSpPr>
          <p:spPr bwMode="auto">
            <a:xfrm rot="-5400000" flipH="1" flipV="1">
              <a:off x="747" y="1244"/>
              <a:ext cx="15" cy="0"/>
            </a:xfrm>
            <a:prstGeom prst="line">
              <a:avLst/>
            </a:prstGeom>
            <a:noFill/>
            <a:ln w="6350">
              <a:solidFill>
                <a:schemeClr val="tx1"/>
              </a:solidFill>
              <a:round/>
              <a:headEnd/>
              <a:tailEnd/>
            </a:ln>
          </p:spPr>
          <p:txBody>
            <a:bodyPr wrap="none" anchor="ctr"/>
            <a:lstStyle/>
            <a:p>
              <a:endParaRPr lang="en-US"/>
            </a:p>
          </p:txBody>
        </p:sp>
        <p:grpSp>
          <p:nvGrpSpPr>
            <p:cNvPr id="190865" name="Group 324"/>
            <p:cNvGrpSpPr>
              <a:grpSpLocks/>
            </p:cNvGrpSpPr>
            <p:nvPr/>
          </p:nvGrpSpPr>
          <p:grpSpPr bwMode="auto">
            <a:xfrm>
              <a:off x="1156" y="1357"/>
              <a:ext cx="288" cy="51"/>
              <a:chOff x="5150" y="3119"/>
              <a:chExt cx="288" cy="51"/>
            </a:xfrm>
          </p:grpSpPr>
          <p:sp>
            <p:nvSpPr>
              <p:cNvPr id="190888" name="Line 325"/>
              <p:cNvSpPr>
                <a:spLocks noChangeShapeType="1"/>
              </p:cNvSpPr>
              <p:nvPr/>
            </p:nvSpPr>
            <p:spPr bwMode="auto">
              <a:xfrm>
                <a:off x="5186" y="3119"/>
                <a:ext cx="9" cy="42"/>
              </a:xfrm>
              <a:prstGeom prst="line">
                <a:avLst/>
              </a:prstGeom>
              <a:noFill/>
              <a:ln w="6350">
                <a:solidFill>
                  <a:schemeClr val="tx1"/>
                </a:solidFill>
                <a:round/>
                <a:headEnd/>
                <a:tailEnd/>
              </a:ln>
            </p:spPr>
            <p:txBody>
              <a:bodyPr wrap="none" anchor="ctr"/>
              <a:lstStyle/>
              <a:p>
                <a:endParaRPr lang="en-US"/>
              </a:p>
            </p:txBody>
          </p:sp>
          <p:sp>
            <p:nvSpPr>
              <p:cNvPr id="190889" name="Line 326"/>
              <p:cNvSpPr>
                <a:spLocks noChangeShapeType="1"/>
              </p:cNvSpPr>
              <p:nvPr/>
            </p:nvSpPr>
            <p:spPr bwMode="auto">
              <a:xfrm>
                <a:off x="5348" y="3128"/>
                <a:ext cx="6" cy="42"/>
              </a:xfrm>
              <a:prstGeom prst="line">
                <a:avLst/>
              </a:prstGeom>
              <a:noFill/>
              <a:ln w="6350">
                <a:solidFill>
                  <a:schemeClr val="tx1"/>
                </a:solidFill>
                <a:round/>
                <a:headEnd/>
                <a:tailEnd/>
              </a:ln>
            </p:spPr>
            <p:txBody>
              <a:bodyPr wrap="none" anchor="ctr"/>
              <a:lstStyle/>
              <a:p>
                <a:endParaRPr lang="en-US"/>
              </a:p>
            </p:txBody>
          </p:sp>
          <p:sp>
            <p:nvSpPr>
              <p:cNvPr id="190890" name="Freeform 327"/>
              <p:cNvSpPr>
                <a:spLocks/>
              </p:cNvSpPr>
              <p:nvPr/>
            </p:nvSpPr>
            <p:spPr bwMode="auto">
              <a:xfrm>
                <a:off x="5150" y="3152"/>
                <a:ext cx="288" cy="18"/>
              </a:xfrm>
              <a:custGeom>
                <a:avLst/>
                <a:gdLst>
                  <a:gd name="T0" fmla="*/ 0 w 288"/>
                  <a:gd name="T1" fmla="*/ 6 h 18"/>
                  <a:gd name="T2" fmla="*/ 258 w 288"/>
                  <a:gd name="T3" fmla="*/ 18 h 18"/>
                  <a:gd name="T4" fmla="*/ 288 w 288"/>
                  <a:gd name="T5" fmla="*/ 0 h 18"/>
                  <a:gd name="T6" fmla="*/ 0 60000 65536"/>
                  <a:gd name="T7" fmla="*/ 0 60000 65536"/>
                  <a:gd name="T8" fmla="*/ 0 60000 65536"/>
                  <a:gd name="T9" fmla="*/ 0 w 288"/>
                  <a:gd name="T10" fmla="*/ 0 h 18"/>
                  <a:gd name="T11" fmla="*/ 288 w 288"/>
                  <a:gd name="T12" fmla="*/ 18 h 18"/>
                </a:gdLst>
                <a:ahLst/>
                <a:cxnLst>
                  <a:cxn ang="T6">
                    <a:pos x="T0" y="T1"/>
                  </a:cxn>
                  <a:cxn ang="T7">
                    <a:pos x="T2" y="T3"/>
                  </a:cxn>
                  <a:cxn ang="T8">
                    <a:pos x="T4" y="T5"/>
                  </a:cxn>
                </a:cxnLst>
                <a:rect l="T9" t="T10" r="T11" b="T12"/>
                <a:pathLst>
                  <a:path w="288" h="18">
                    <a:moveTo>
                      <a:pt x="0" y="6"/>
                    </a:moveTo>
                    <a:lnTo>
                      <a:pt x="258" y="18"/>
                    </a:lnTo>
                    <a:lnTo>
                      <a:pt x="288" y="0"/>
                    </a:lnTo>
                  </a:path>
                </a:pathLst>
              </a:custGeom>
              <a:noFill/>
              <a:ln w="6350" cmpd="sng">
                <a:solidFill>
                  <a:schemeClr val="tx1"/>
                </a:solidFill>
                <a:round/>
                <a:headEnd/>
                <a:tailEnd/>
              </a:ln>
            </p:spPr>
            <p:txBody>
              <a:bodyPr wrap="none" anchor="ctr"/>
              <a:lstStyle/>
              <a:p>
                <a:endParaRPr lang="en-US"/>
              </a:p>
            </p:txBody>
          </p:sp>
        </p:grpSp>
        <p:sp>
          <p:nvSpPr>
            <p:cNvPr id="190866" name="Freeform 328"/>
            <p:cNvSpPr>
              <a:spLocks/>
            </p:cNvSpPr>
            <p:nvPr/>
          </p:nvSpPr>
          <p:spPr bwMode="auto">
            <a:xfrm>
              <a:off x="1205" y="1225"/>
              <a:ext cx="242" cy="126"/>
            </a:xfrm>
            <a:custGeom>
              <a:avLst/>
              <a:gdLst>
                <a:gd name="T0" fmla="*/ 0 w 242"/>
                <a:gd name="T1" fmla="*/ 0 h 126"/>
                <a:gd name="T2" fmla="*/ 11 w 242"/>
                <a:gd name="T3" fmla="*/ 112 h 126"/>
                <a:gd name="T4" fmla="*/ 50 w 242"/>
                <a:gd name="T5" fmla="*/ 126 h 126"/>
                <a:gd name="T6" fmla="*/ 143 w 242"/>
                <a:gd name="T7" fmla="*/ 126 h 126"/>
                <a:gd name="T8" fmla="*/ 242 w 242"/>
                <a:gd name="T9" fmla="*/ 126 h 126"/>
                <a:gd name="T10" fmla="*/ 182 w 242"/>
                <a:gd name="T11" fmla="*/ 0 h 126"/>
                <a:gd name="T12" fmla="*/ 0 w 242"/>
                <a:gd name="T13" fmla="*/ 0 h 126"/>
                <a:gd name="T14" fmla="*/ 0 60000 65536"/>
                <a:gd name="T15" fmla="*/ 0 60000 65536"/>
                <a:gd name="T16" fmla="*/ 0 60000 65536"/>
                <a:gd name="T17" fmla="*/ 0 60000 65536"/>
                <a:gd name="T18" fmla="*/ 0 60000 65536"/>
                <a:gd name="T19" fmla="*/ 0 60000 65536"/>
                <a:gd name="T20" fmla="*/ 0 60000 65536"/>
                <a:gd name="T21" fmla="*/ 0 w 242"/>
                <a:gd name="T22" fmla="*/ 0 h 126"/>
                <a:gd name="T23" fmla="*/ 242 w 242"/>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2" h="126">
                  <a:moveTo>
                    <a:pt x="0" y="0"/>
                  </a:moveTo>
                  <a:lnTo>
                    <a:pt x="11" y="112"/>
                  </a:lnTo>
                  <a:lnTo>
                    <a:pt x="50" y="126"/>
                  </a:lnTo>
                  <a:lnTo>
                    <a:pt x="143" y="126"/>
                  </a:lnTo>
                  <a:lnTo>
                    <a:pt x="242" y="126"/>
                  </a:lnTo>
                  <a:lnTo>
                    <a:pt x="182" y="0"/>
                  </a:lnTo>
                  <a:lnTo>
                    <a:pt x="0" y="0"/>
                  </a:lnTo>
                  <a:close/>
                </a:path>
              </a:pathLst>
            </a:custGeom>
            <a:noFill/>
            <a:ln w="6350" cap="flat" cmpd="sng">
              <a:solidFill>
                <a:schemeClr val="tx1"/>
              </a:solidFill>
              <a:prstDash val="solid"/>
              <a:round/>
              <a:headEnd type="none" w="med" len="med"/>
              <a:tailEnd type="none" w="med" len="med"/>
            </a:ln>
          </p:spPr>
          <p:txBody>
            <a:bodyPr wrap="none" anchor="ctr"/>
            <a:lstStyle/>
            <a:p>
              <a:endParaRPr lang="en-US"/>
            </a:p>
          </p:txBody>
        </p:sp>
        <p:sp>
          <p:nvSpPr>
            <p:cNvPr id="190867" name="Freeform 329"/>
            <p:cNvSpPr>
              <a:spLocks/>
            </p:cNvSpPr>
            <p:nvPr/>
          </p:nvSpPr>
          <p:spPr bwMode="auto">
            <a:xfrm>
              <a:off x="1222" y="1243"/>
              <a:ext cx="96" cy="48"/>
            </a:xfrm>
            <a:custGeom>
              <a:avLst/>
              <a:gdLst>
                <a:gd name="T0" fmla="*/ 0 w 96"/>
                <a:gd name="T1" fmla="*/ 0 h 48"/>
                <a:gd name="T2" fmla="*/ 3 w 96"/>
                <a:gd name="T3" fmla="*/ 28 h 48"/>
                <a:gd name="T4" fmla="*/ 56 w 96"/>
                <a:gd name="T5" fmla="*/ 48 h 48"/>
                <a:gd name="T6" fmla="*/ 96 w 96"/>
                <a:gd name="T7" fmla="*/ 45 h 48"/>
                <a:gd name="T8" fmla="*/ 88 w 96"/>
                <a:gd name="T9" fmla="*/ 0 h 48"/>
                <a:gd name="T10" fmla="*/ 0 w 96"/>
                <a:gd name="T11" fmla="*/ 0 h 48"/>
                <a:gd name="T12" fmla="*/ 0 60000 65536"/>
                <a:gd name="T13" fmla="*/ 0 60000 65536"/>
                <a:gd name="T14" fmla="*/ 0 60000 65536"/>
                <a:gd name="T15" fmla="*/ 0 60000 65536"/>
                <a:gd name="T16" fmla="*/ 0 60000 65536"/>
                <a:gd name="T17" fmla="*/ 0 60000 65536"/>
                <a:gd name="T18" fmla="*/ 0 w 96"/>
                <a:gd name="T19" fmla="*/ 0 h 48"/>
                <a:gd name="T20" fmla="*/ 96 w 96"/>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96" h="48">
                  <a:moveTo>
                    <a:pt x="0" y="0"/>
                  </a:moveTo>
                  <a:lnTo>
                    <a:pt x="3" y="28"/>
                  </a:lnTo>
                  <a:lnTo>
                    <a:pt x="56" y="48"/>
                  </a:lnTo>
                  <a:lnTo>
                    <a:pt x="96" y="45"/>
                  </a:lnTo>
                  <a:lnTo>
                    <a:pt x="88" y="0"/>
                  </a:lnTo>
                  <a:lnTo>
                    <a:pt x="0" y="0"/>
                  </a:lnTo>
                  <a:close/>
                </a:path>
              </a:pathLst>
            </a:custGeom>
            <a:solidFill>
              <a:schemeClr val="accent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868" name="Freeform 330"/>
            <p:cNvSpPr>
              <a:spLocks/>
            </p:cNvSpPr>
            <p:nvPr/>
          </p:nvSpPr>
          <p:spPr bwMode="auto">
            <a:xfrm>
              <a:off x="1339" y="1243"/>
              <a:ext cx="60" cy="48"/>
            </a:xfrm>
            <a:custGeom>
              <a:avLst/>
              <a:gdLst>
                <a:gd name="T0" fmla="*/ 0 w 60"/>
                <a:gd name="T1" fmla="*/ 0 h 48"/>
                <a:gd name="T2" fmla="*/ 12 w 60"/>
                <a:gd name="T3" fmla="*/ 48 h 48"/>
                <a:gd name="T4" fmla="*/ 60 w 60"/>
                <a:gd name="T5" fmla="*/ 48 h 48"/>
                <a:gd name="T6" fmla="*/ 36 w 60"/>
                <a:gd name="T7" fmla="*/ 1 h 48"/>
                <a:gd name="T8" fmla="*/ 0 w 60"/>
                <a:gd name="T9" fmla="*/ 0 h 48"/>
                <a:gd name="T10" fmla="*/ 0 60000 65536"/>
                <a:gd name="T11" fmla="*/ 0 60000 65536"/>
                <a:gd name="T12" fmla="*/ 0 60000 65536"/>
                <a:gd name="T13" fmla="*/ 0 60000 65536"/>
                <a:gd name="T14" fmla="*/ 0 60000 65536"/>
                <a:gd name="T15" fmla="*/ 0 w 60"/>
                <a:gd name="T16" fmla="*/ 0 h 48"/>
                <a:gd name="T17" fmla="*/ 60 w 60"/>
                <a:gd name="T18" fmla="*/ 48 h 48"/>
              </a:gdLst>
              <a:ahLst/>
              <a:cxnLst>
                <a:cxn ang="T10">
                  <a:pos x="T0" y="T1"/>
                </a:cxn>
                <a:cxn ang="T11">
                  <a:pos x="T2" y="T3"/>
                </a:cxn>
                <a:cxn ang="T12">
                  <a:pos x="T4" y="T5"/>
                </a:cxn>
                <a:cxn ang="T13">
                  <a:pos x="T6" y="T7"/>
                </a:cxn>
                <a:cxn ang="T14">
                  <a:pos x="T8" y="T9"/>
                </a:cxn>
              </a:cxnLst>
              <a:rect l="T15" t="T16" r="T17" b="T18"/>
              <a:pathLst>
                <a:path w="60" h="48">
                  <a:moveTo>
                    <a:pt x="0" y="0"/>
                  </a:moveTo>
                  <a:lnTo>
                    <a:pt x="12" y="48"/>
                  </a:lnTo>
                  <a:lnTo>
                    <a:pt x="60" y="48"/>
                  </a:lnTo>
                  <a:lnTo>
                    <a:pt x="36" y="1"/>
                  </a:lnTo>
                  <a:lnTo>
                    <a:pt x="0" y="0"/>
                  </a:lnTo>
                  <a:close/>
                </a:path>
              </a:pathLst>
            </a:custGeom>
            <a:solidFill>
              <a:schemeClr val="accent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869" name="Freeform 331"/>
            <p:cNvSpPr>
              <a:spLocks/>
            </p:cNvSpPr>
            <p:nvPr/>
          </p:nvSpPr>
          <p:spPr bwMode="auto">
            <a:xfrm>
              <a:off x="1324" y="1225"/>
              <a:ext cx="21" cy="126"/>
            </a:xfrm>
            <a:custGeom>
              <a:avLst/>
              <a:gdLst>
                <a:gd name="T0" fmla="*/ 0 w 21"/>
                <a:gd name="T1" fmla="*/ 0 h 126"/>
                <a:gd name="T2" fmla="*/ 21 w 21"/>
                <a:gd name="T3" fmla="*/ 126 h 126"/>
                <a:gd name="T4" fmla="*/ 0 60000 65536"/>
                <a:gd name="T5" fmla="*/ 0 60000 65536"/>
                <a:gd name="T6" fmla="*/ 0 w 21"/>
                <a:gd name="T7" fmla="*/ 0 h 126"/>
                <a:gd name="T8" fmla="*/ 21 w 21"/>
                <a:gd name="T9" fmla="*/ 126 h 126"/>
              </a:gdLst>
              <a:ahLst/>
              <a:cxnLst>
                <a:cxn ang="T4">
                  <a:pos x="T0" y="T1"/>
                </a:cxn>
                <a:cxn ang="T5">
                  <a:pos x="T2" y="T3"/>
                </a:cxn>
              </a:cxnLst>
              <a:rect l="T6" t="T7" r="T8" b="T9"/>
              <a:pathLst>
                <a:path w="21" h="126">
                  <a:moveTo>
                    <a:pt x="0" y="0"/>
                  </a:moveTo>
                  <a:lnTo>
                    <a:pt x="21" y="126"/>
                  </a:lnTo>
                </a:path>
              </a:pathLst>
            </a:custGeom>
            <a:noFill/>
            <a:ln w="6350" cmpd="sng">
              <a:solidFill>
                <a:schemeClr val="tx1"/>
              </a:solidFill>
              <a:round/>
              <a:headEnd/>
              <a:tailEnd/>
            </a:ln>
          </p:spPr>
          <p:txBody>
            <a:bodyPr wrap="none" anchor="ctr"/>
            <a:lstStyle/>
            <a:p>
              <a:endParaRPr lang="en-US"/>
            </a:p>
          </p:txBody>
        </p:sp>
        <p:sp>
          <p:nvSpPr>
            <p:cNvPr id="190870" name="Freeform 332"/>
            <p:cNvSpPr>
              <a:spLocks/>
            </p:cNvSpPr>
            <p:nvPr/>
          </p:nvSpPr>
          <p:spPr bwMode="auto">
            <a:xfrm>
              <a:off x="529" y="1208"/>
              <a:ext cx="883" cy="2"/>
            </a:xfrm>
            <a:custGeom>
              <a:avLst/>
              <a:gdLst>
                <a:gd name="T0" fmla="*/ 0 w 883"/>
                <a:gd name="T1" fmla="*/ 0 h 2"/>
                <a:gd name="T2" fmla="*/ 883 w 883"/>
                <a:gd name="T3" fmla="*/ 2 h 2"/>
                <a:gd name="T4" fmla="*/ 0 60000 65536"/>
                <a:gd name="T5" fmla="*/ 0 60000 65536"/>
                <a:gd name="T6" fmla="*/ 0 w 883"/>
                <a:gd name="T7" fmla="*/ 0 h 2"/>
                <a:gd name="T8" fmla="*/ 883 w 883"/>
                <a:gd name="T9" fmla="*/ 2 h 2"/>
              </a:gdLst>
              <a:ahLst/>
              <a:cxnLst>
                <a:cxn ang="T4">
                  <a:pos x="T0" y="T1"/>
                </a:cxn>
                <a:cxn ang="T5">
                  <a:pos x="T2" y="T3"/>
                </a:cxn>
              </a:cxnLst>
              <a:rect l="T6" t="T7" r="T8" b="T9"/>
              <a:pathLst>
                <a:path w="883" h="2">
                  <a:moveTo>
                    <a:pt x="0" y="0"/>
                  </a:moveTo>
                  <a:lnTo>
                    <a:pt x="883" y="2"/>
                  </a:lnTo>
                </a:path>
              </a:pathLst>
            </a:custGeom>
            <a:noFill/>
            <a:ln w="6350" cmpd="sng">
              <a:solidFill>
                <a:schemeClr val="tx1"/>
              </a:solidFill>
              <a:round/>
              <a:headEnd/>
              <a:tailEnd/>
            </a:ln>
          </p:spPr>
          <p:txBody>
            <a:bodyPr wrap="none" anchor="ctr"/>
            <a:lstStyle/>
            <a:p>
              <a:endParaRPr lang="en-US"/>
            </a:p>
          </p:txBody>
        </p:sp>
        <p:sp>
          <p:nvSpPr>
            <p:cNvPr id="190871" name="Freeform 333"/>
            <p:cNvSpPr>
              <a:spLocks/>
            </p:cNvSpPr>
            <p:nvPr/>
          </p:nvSpPr>
          <p:spPr bwMode="auto">
            <a:xfrm>
              <a:off x="580" y="1216"/>
              <a:ext cx="465" cy="45"/>
            </a:xfrm>
            <a:custGeom>
              <a:avLst/>
              <a:gdLst>
                <a:gd name="T0" fmla="*/ 0 w 465"/>
                <a:gd name="T1" fmla="*/ 0 h 45"/>
                <a:gd name="T2" fmla="*/ 465 w 465"/>
                <a:gd name="T3" fmla="*/ 45 h 45"/>
                <a:gd name="T4" fmla="*/ 0 60000 65536"/>
                <a:gd name="T5" fmla="*/ 0 60000 65536"/>
                <a:gd name="T6" fmla="*/ 0 w 465"/>
                <a:gd name="T7" fmla="*/ 0 h 45"/>
                <a:gd name="T8" fmla="*/ 465 w 465"/>
                <a:gd name="T9" fmla="*/ 45 h 45"/>
              </a:gdLst>
              <a:ahLst/>
              <a:cxnLst>
                <a:cxn ang="T4">
                  <a:pos x="T0" y="T1"/>
                </a:cxn>
                <a:cxn ang="T5">
                  <a:pos x="T2" y="T3"/>
                </a:cxn>
              </a:cxnLst>
              <a:rect l="T6" t="T7" r="T8" b="T9"/>
              <a:pathLst>
                <a:path w="465" h="45">
                  <a:moveTo>
                    <a:pt x="0" y="0"/>
                  </a:moveTo>
                  <a:lnTo>
                    <a:pt x="465" y="45"/>
                  </a:lnTo>
                </a:path>
              </a:pathLst>
            </a:custGeom>
            <a:noFill/>
            <a:ln w="6350" cmpd="sng">
              <a:solidFill>
                <a:schemeClr val="tx1"/>
              </a:solidFill>
              <a:round/>
              <a:headEnd/>
              <a:tailEnd/>
            </a:ln>
          </p:spPr>
          <p:txBody>
            <a:bodyPr wrap="none" anchor="ctr"/>
            <a:lstStyle/>
            <a:p>
              <a:endParaRPr lang="en-US"/>
            </a:p>
          </p:txBody>
        </p:sp>
        <p:grpSp>
          <p:nvGrpSpPr>
            <p:cNvPr id="190872" name="Group 334"/>
            <p:cNvGrpSpPr>
              <a:grpSpLocks/>
            </p:cNvGrpSpPr>
            <p:nvPr/>
          </p:nvGrpSpPr>
          <p:grpSpPr bwMode="auto">
            <a:xfrm>
              <a:off x="1000" y="1120"/>
              <a:ext cx="252" cy="210"/>
              <a:chOff x="4994" y="2882"/>
              <a:chExt cx="252" cy="210"/>
            </a:xfrm>
          </p:grpSpPr>
          <p:sp>
            <p:nvSpPr>
              <p:cNvPr id="190879" name="Freeform 335"/>
              <p:cNvSpPr>
                <a:spLocks/>
              </p:cNvSpPr>
              <p:nvPr/>
            </p:nvSpPr>
            <p:spPr bwMode="auto">
              <a:xfrm>
                <a:off x="5040" y="2882"/>
                <a:ext cx="1" cy="210"/>
              </a:xfrm>
              <a:custGeom>
                <a:avLst/>
                <a:gdLst>
                  <a:gd name="T0" fmla="*/ 0 w 1"/>
                  <a:gd name="T1" fmla="*/ 0 h 210"/>
                  <a:gd name="T2" fmla="*/ 0 w 1"/>
                  <a:gd name="T3" fmla="*/ 210 h 210"/>
                  <a:gd name="T4" fmla="*/ 0 60000 65536"/>
                  <a:gd name="T5" fmla="*/ 0 60000 65536"/>
                  <a:gd name="T6" fmla="*/ 0 w 1"/>
                  <a:gd name="T7" fmla="*/ 0 h 210"/>
                  <a:gd name="T8" fmla="*/ 1 w 1"/>
                  <a:gd name="T9" fmla="*/ 210 h 210"/>
                </a:gdLst>
                <a:ahLst/>
                <a:cxnLst>
                  <a:cxn ang="T4">
                    <a:pos x="T0" y="T1"/>
                  </a:cxn>
                  <a:cxn ang="T5">
                    <a:pos x="T2" y="T3"/>
                  </a:cxn>
                </a:cxnLst>
                <a:rect l="T6" t="T7" r="T8" b="T9"/>
                <a:pathLst>
                  <a:path w="1" h="210">
                    <a:moveTo>
                      <a:pt x="0" y="0"/>
                    </a:moveTo>
                    <a:lnTo>
                      <a:pt x="0" y="210"/>
                    </a:lnTo>
                  </a:path>
                </a:pathLst>
              </a:custGeom>
              <a:noFill/>
              <a:ln w="6350" cmpd="sng">
                <a:solidFill>
                  <a:schemeClr val="tx1"/>
                </a:solidFill>
                <a:round/>
                <a:headEnd/>
                <a:tailEnd/>
              </a:ln>
            </p:spPr>
            <p:txBody>
              <a:bodyPr wrap="none" anchor="ctr"/>
              <a:lstStyle/>
              <a:p>
                <a:endParaRPr lang="en-US"/>
              </a:p>
            </p:txBody>
          </p:sp>
          <p:sp>
            <p:nvSpPr>
              <p:cNvPr id="190880" name="Freeform 336"/>
              <p:cNvSpPr>
                <a:spLocks/>
              </p:cNvSpPr>
              <p:nvPr/>
            </p:nvSpPr>
            <p:spPr bwMode="auto">
              <a:xfrm>
                <a:off x="5245" y="2900"/>
                <a:ext cx="1" cy="70"/>
              </a:xfrm>
              <a:custGeom>
                <a:avLst/>
                <a:gdLst>
                  <a:gd name="T0" fmla="*/ 0 w 1"/>
                  <a:gd name="T1" fmla="*/ 0 h 70"/>
                  <a:gd name="T2" fmla="*/ 1 w 1"/>
                  <a:gd name="T3" fmla="*/ 70 h 70"/>
                  <a:gd name="T4" fmla="*/ 0 60000 65536"/>
                  <a:gd name="T5" fmla="*/ 0 60000 65536"/>
                  <a:gd name="T6" fmla="*/ 0 w 1"/>
                  <a:gd name="T7" fmla="*/ 0 h 70"/>
                  <a:gd name="T8" fmla="*/ 1 w 1"/>
                  <a:gd name="T9" fmla="*/ 70 h 70"/>
                </a:gdLst>
                <a:ahLst/>
                <a:cxnLst>
                  <a:cxn ang="T4">
                    <a:pos x="T0" y="T1"/>
                  </a:cxn>
                  <a:cxn ang="T5">
                    <a:pos x="T2" y="T3"/>
                  </a:cxn>
                </a:cxnLst>
                <a:rect l="T6" t="T7" r="T8" b="T9"/>
                <a:pathLst>
                  <a:path w="1" h="70">
                    <a:moveTo>
                      <a:pt x="0" y="0"/>
                    </a:moveTo>
                    <a:lnTo>
                      <a:pt x="1" y="70"/>
                    </a:lnTo>
                  </a:path>
                </a:pathLst>
              </a:custGeom>
              <a:noFill/>
              <a:ln w="6350" cmpd="sng">
                <a:solidFill>
                  <a:schemeClr val="tx1"/>
                </a:solidFill>
                <a:round/>
                <a:headEnd/>
                <a:tailEnd/>
              </a:ln>
            </p:spPr>
            <p:txBody>
              <a:bodyPr wrap="none" anchor="ctr"/>
              <a:lstStyle/>
              <a:p>
                <a:endParaRPr lang="en-US"/>
              </a:p>
            </p:txBody>
          </p:sp>
          <p:sp>
            <p:nvSpPr>
              <p:cNvPr id="190881" name="Line 337"/>
              <p:cNvSpPr>
                <a:spLocks noChangeShapeType="1"/>
              </p:cNvSpPr>
              <p:nvPr/>
            </p:nvSpPr>
            <p:spPr bwMode="auto">
              <a:xfrm rot="-5400000">
                <a:off x="5210" y="2915"/>
                <a:ext cx="0" cy="30"/>
              </a:xfrm>
              <a:prstGeom prst="line">
                <a:avLst/>
              </a:prstGeom>
              <a:noFill/>
              <a:ln w="6350">
                <a:solidFill>
                  <a:schemeClr val="tx1"/>
                </a:solidFill>
                <a:round/>
                <a:headEnd/>
                <a:tailEnd/>
              </a:ln>
            </p:spPr>
            <p:txBody>
              <a:bodyPr wrap="none" anchor="ctr"/>
              <a:lstStyle/>
              <a:p>
                <a:endParaRPr lang="en-US"/>
              </a:p>
            </p:txBody>
          </p:sp>
          <p:sp>
            <p:nvSpPr>
              <p:cNvPr id="190882" name="Line 338"/>
              <p:cNvSpPr>
                <a:spLocks noChangeShapeType="1"/>
              </p:cNvSpPr>
              <p:nvPr/>
            </p:nvSpPr>
            <p:spPr bwMode="auto">
              <a:xfrm rot="-5400000">
                <a:off x="5009" y="2933"/>
                <a:ext cx="0" cy="30"/>
              </a:xfrm>
              <a:prstGeom prst="line">
                <a:avLst/>
              </a:prstGeom>
              <a:noFill/>
              <a:ln w="6350">
                <a:solidFill>
                  <a:schemeClr val="tx1"/>
                </a:solidFill>
                <a:round/>
                <a:headEnd/>
                <a:tailEnd/>
              </a:ln>
            </p:spPr>
            <p:txBody>
              <a:bodyPr wrap="none" anchor="ctr"/>
              <a:lstStyle/>
              <a:p>
                <a:endParaRPr lang="en-US"/>
              </a:p>
            </p:txBody>
          </p:sp>
          <p:sp>
            <p:nvSpPr>
              <p:cNvPr id="190883" name="Freeform 339"/>
              <p:cNvSpPr>
                <a:spLocks/>
              </p:cNvSpPr>
              <p:nvPr/>
            </p:nvSpPr>
            <p:spPr bwMode="auto">
              <a:xfrm>
                <a:off x="5176" y="2884"/>
                <a:ext cx="1" cy="88"/>
              </a:xfrm>
              <a:custGeom>
                <a:avLst/>
                <a:gdLst>
                  <a:gd name="T0" fmla="*/ 0 w 1"/>
                  <a:gd name="T1" fmla="*/ 0 h 88"/>
                  <a:gd name="T2" fmla="*/ 1 w 1"/>
                  <a:gd name="T3" fmla="*/ 88 h 88"/>
                  <a:gd name="T4" fmla="*/ 0 60000 65536"/>
                  <a:gd name="T5" fmla="*/ 0 60000 65536"/>
                  <a:gd name="T6" fmla="*/ 0 w 1"/>
                  <a:gd name="T7" fmla="*/ 0 h 88"/>
                  <a:gd name="T8" fmla="*/ 1 w 1"/>
                  <a:gd name="T9" fmla="*/ 88 h 88"/>
                </a:gdLst>
                <a:ahLst/>
                <a:cxnLst>
                  <a:cxn ang="T4">
                    <a:pos x="T0" y="T1"/>
                  </a:cxn>
                  <a:cxn ang="T5">
                    <a:pos x="T2" y="T3"/>
                  </a:cxn>
                </a:cxnLst>
                <a:rect l="T6" t="T7" r="T8" b="T9"/>
                <a:pathLst>
                  <a:path w="1" h="88">
                    <a:moveTo>
                      <a:pt x="0" y="0"/>
                    </a:moveTo>
                    <a:lnTo>
                      <a:pt x="1" y="88"/>
                    </a:lnTo>
                  </a:path>
                </a:pathLst>
              </a:custGeom>
              <a:noFill/>
              <a:ln w="6350" cmpd="sng">
                <a:solidFill>
                  <a:schemeClr val="tx1"/>
                </a:solidFill>
                <a:round/>
                <a:headEnd/>
                <a:tailEnd/>
              </a:ln>
            </p:spPr>
            <p:txBody>
              <a:bodyPr wrap="none" anchor="ctr"/>
              <a:lstStyle/>
              <a:p>
                <a:endParaRPr lang="en-US"/>
              </a:p>
            </p:txBody>
          </p:sp>
          <p:grpSp>
            <p:nvGrpSpPr>
              <p:cNvPr id="190884" name="Group 340"/>
              <p:cNvGrpSpPr>
                <a:grpSpLocks/>
              </p:cNvGrpSpPr>
              <p:nvPr/>
            </p:nvGrpSpPr>
            <p:grpSpPr bwMode="auto">
              <a:xfrm>
                <a:off x="5054" y="2910"/>
                <a:ext cx="90" cy="61"/>
                <a:chOff x="5054" y="2910"/>
                <a:chExt cx="90" cy="61"/>
              </a:xfrm>
            </p:grpSpPr>
            <p:sp>
              <p:nvSpPr>
                <p:cNvPr id="190885" name="Line 341"/>
                <p:cNvSpPr>
                  <a:spLocks noChangeShapeType="1"/>
                </p:cNvSpPr>
                <p:nvPr/>
              </p:nvSpPr>
              <p:spPr bwMode="auto">
                <a:xfrm flipH="1">
                  <a:off x="5054" y="2910"/>
                  <a:ext cx="0" cy="61"/>
                </a:xfrm>
                <a:prstGeom prst="line">
                  <a:avLst/>
                </a:prstGeom>
                <a:noFill/>
                <a:ln w="6350">
                  <a:solidFill>
                    <a:schemeClr val="tx1"/>
                  </a:solidFill>
                  <a:round/>
                  <a:headEnd/>
                  <a:tailEnd/>
                </a:ln>
              </p:spPr>
              <p:txBody>
                <a:bodyPr wrap="none" anchor="ctr"/>
                <a:lstStyle/>
                <a:p>
                  <a:endParaRPr lang="en-US"/>
                </a:p>
              </p:txBody>
            </p:sp>
            <p:sp>
              <p:nvSpPr>
                <p:cNvPr id="190886" name="Line 342"/>
                <p:cNvSpPr>
                  <a:spLocks noChangeShapeType="1"/>
                </p:cNvSpPr>
                <p:nvPr/>
              </p:nvSpPr>
              <p:spPr bwMode="auto">
                <a:xfrm>
                  <a:off x="5099" y="2910"/>
                  <a:ext cx="2" cy="61"/>
                </a:xfrm>
                <a:prstGeom prst="line">
                  <a:avLst/>
                </a:prstGeom>
                <a:noFill/>
                <a:ln w="6350">
                  <a:solidFill>
                    <a:schemeClr val="tx1"/>
                  </a:solidFill>
                  <a:round/>
                  <a:headEnd/>
                  <a:tailEnd/>
                </a:ln>
              </p:spPr>
              <p:txBody>
                <a:bodyPr wrap="none" anchor="ctr"/>
                <a:lstStyle/>
                <a:p>
                  <a:endParaRPr lang="en-US"/>
                </a:p>
              </p:txBody>
            </p:sp>
            <p:sp>
              <p:nvSpPr>
                <p:cNvPr id="190887" name="Line 343"/>
                <p:cNvSpPr>
                  <a:spLocks noChangeShapeType="1"/>
                </p:cNvSpPr>
                <p:nvPr/>
              </p:nvSpPr>
              <p:spPr bwMode="auto">
                <a:xfrm flipH="1">
                  <a:off x="5144" y="2910"/>
                  <a:ext cx="0" cy="61"/>
                </a:xfrm>
                <a:prstGeom prst="line">
                  <a:avLst/>
                </a:prstGeom>
                <a:noFill/>
                <a:ln w="6350">
                  <a:solidFill>
                    <a:schemeClr val="tx1"/>
                  </a:solidFill>
                  <a:round/>
                  <a:headEnd/>
                  <a:tailEnd/>
                </a:ln>
              </p:spPr>
              <p:txBody>
                <a:bodyPr wrap="none" anchor="ctr"/>
                <a:lstStyle/>
                <a:p>
                  <a:endParaRPr lang="en-US"/>
                </a:p>
              </p:txBody>
            </p:sp>
          </p:grpSp>
        </p:grpSp>
        <p:grpSp>
          <p:nvGrpSpPr>
            <p:cNvPr id="190873" name="Group 344"/>
            <p:cNvGrpSpPr>
              <a:grpSpLocks/>
            </p:cNvGrpSpPr>
            <p:nvPr/>
          </p:nvGrpSpPr>
          <p:grpSpPr bwMode="auto">
            <a:xfrm>
              <a:off x="1073" y="1223"/>
              <a:ext cx="125" cy="122"/>
              <a:chOff x="5067" y="2985"/>
              <a:chExt cx="125" cy="122"/>
            </a:xfrm>
          </p:grpSpPr>
          <p:sp>
            <p:nvSpPr>
              <p:cNvPr id="190877" name="Freeform 345"/>
              <p:cNvSpPr>
                <a:spLocks/>
              </p:cNvSpPr>
              <p:nvPr/>
            </p:nvSpPr>
            <p:spPr bwMode="auto">
              <a:xfrm>
                <a:off x="5093" y="2985"/>
                <a:ext cx="90" cy="47"/>
              </a:xfrm>
              <a:custGeom>
                <a:avLst/>
                <a:gdLst>
                  <a:gd name="T0" fmla="*/ 0 w 90"/>
                  <a:gd name="T1" fmla="*/ 2 h 47"/>
                  <a:gd name="T2" fmla="*/ 0 w 90"/>
                  <a:gd name="T3" fmla="*/ 44 h 47"/>
                  <a:gd name="T4" fmla="*/ 90 w 90"/>
                  <a:gd name="T5" fmla="*/ 47 h 47"/>
                  <a:gd name="T6" fmla="*/ 90 w 90"/>
                  <a:gd name="T7" fmla="*/ 0 h 47"/>
                  <a:gd name="T8" fmla="*/ 0 w 90"/>
                  <a:gd name="T9" fmla="*/ 2 h 47"/>
                  <a:gd name="T10" fmla="*/ 0 60000 65536"/>
                  <a:gd name="T11" fmla="*/ 0 60000 65536"/>
                  <a:gd name="T12" fmla="*/ 0 60000 65536"/>
                  <a:gd name="T13" fmla="*/ 0 60000 65536"/>
                  <a:gd name="T14" fmla="*/ 0 60000 65536"/>
                  <a:gd name="T15" fmla="*/ 0 w 90"/>
                  <a:gd name="T16" fmla="*/ 0 h 47"/>
                  <a:gd name="T17" fmla="*/ 90 w 90"/>
                  <a:gd name="T18" fmla="*/ 47 h 47"/>
                </a:gdLst>
                <a:ahLst/>
                <a:cxnLst>
                  <a:cxn ang="T10">
                    <a:pos x="T0" y="T1"/>
                  </a:cxn>
                  <a:cxn ang="T11">
                    <a:pos x="T2" y="T3"/>
                  </a:cxn>
                  <a:cxn ang="T12">
                    <a:pos x="T4" y="T5"/>
                  </a:cxn>
                  <a:cxn ang="T13">
                    <a:pos x="T6" y="T7"/>
                  </a:cxn>
                  <a:cxn ang="T14">
                    <a:pos x="T8" y="T9"/>
                  </a:cxn>
                </a:cxnLst>
                <a:rect l="T15" t="T16" r="T17" b="T18"/>
                <a:pathLst>
                  <a:path w="90" h="47">
                    <a:moveTo>
                      <a:pt x="0" y="2"/>
                    </a:moveTo>
                    <a:lnTo>
                      <a:pt x="0" y="44"/>
                    </a:lnTo>
                    <a:lnTo>
                      <a:pt x="90" y="47"/>
                    </a:lnTo>
                    <a:lnTo>
                      <a:pt x="90" y="0"/>
                    </a:lnTo>
                    <a:lnTo>
                      <a:pt x="0" y="2"/>
                    </a:lnTo>
                    <a:close/>
                  </a:path>
                </a:pathLst>
              </a:custGeom>
              <a:noFill/>
              <a:ln w="6350" cap="flat" cmpd="sng">
                <a:solidFill>
                  <a:schemeClr val="tx1"/>
                </a:solidFill>
                <a:prstDash val="solid"/>
                <a:round/>
                <a:headEnd type="none" w="med" len="med"/>
                <a:tailEnd type="none" w="med" len="med"/>
              </a:ln>
            </p:spPr>
            <p:txBody>
              <a:bodyPr wrap="none" anchor="ctr"/>
              <a:lstStyle/>
              <a:p>
                <a:endParaRPr lang="en-US"/>
              </a:p>
            </p:txBody>
          </p:sp>
          <p:sp>
            <p:nvSpPr>
              <p:cNvPr id="190878" name="Freeform 346"/>
              <p:cNvSpPr>
                <a:spLocks/>
              </p:cNvSpPr>
              <p:nvPr/>
            </p:nvSpPr>
            <p:spPr bwMode="auto">
              <a:xfrm>
                <a:off x="5067" y="3032"/>
                <a:ext cx="125" cy="75"/>
              </a:xfrm>
              <a:custGeom>
                <a:avLst/>
                <a:gdLst>
                  <a:gd name="T0" fmla="*/ 0 w 125"/>
                  <a:gd name="T1" fmla="*/ 0 h 75"/>
                  <a:gd name="T2" fmla="*/ 0 w 125"/>
                  <a:gd name="T3" fmla="*/ 54 h 75"/>
                  <a:gd name="T4" fmla="*/ 125 w 125"/>
                  <a:gd name="T5" fmla="*/ 75 h 75"/>
                  <a:gd name="T6" fmla="*/ 125 w 125"/>
                  <a:gd name="T7" fmla="*/ 0 h 75"/>
                  <a:gd name="T8" fmla="*/ 0 w 125"/>
                  <a:gd name="T9" fmla="*/ 0 h 75"/>
                  <a:gd name="T10" fmla="*/ 0 60000 65536"/>
                  <a:gd name="T11" fmla="*/ 0 60000 65536"/>
                  <a:gd name="T12" fmla="*/ 0 60000 65536"/>
                  <a:gd name="T13" fmla="*/ 0 60000 65536"/>
                  <a:gd name="T14" fmla="*/ 0 60000 65536"/>
                  <a:gd name="T15" fmla="*/ 0 w 125"/>
                  <a:gd name="T16" fmla="*/ 0 h 75"/>
                  <a:gd name="T17" fmla="*/ 125 w 125"/>
                  <a:gd name="T18" fmla="*/ 75 h 75"/>
                </a:gdLst>
                <a:ahLst/>
                <a:cxnLst>
                  <a:cxn ang="T10">
                    <a:pos x="T0" y="T1"/>
                  </a:cxn>
                  <a:cxn ang="T11">
                    <a:pos x="T2" y="T3"/>
                  </a:cxn>
                  <a:cxn ang="T12">
                    <a:pos x="T4" y="T5"/>
                  </a:cxn>
                  <a:cxn ang="T13">
                    <a:pos x="T6" y="T7"/>
                  </a:cxn>
                  <a:cxn ang="T14">
                    <a:pos x="T8" y="T9"/>
                  </a:cxn>
                </a:cxnLst>
                <a:rect l="T15" t="T16" r="T17" b="T18"/>
                <a:pathLst>
                  <a:path w="125" h="75">
                    <a:moveTo>
                      <a:pt x="0" y="0"/>
                    </a:moveTo>
                    <a:lnTo>
                      <a:pt x="0" y="54"/>
                    </a:lnTo>
                    <a:lnTo>
                      <a:pt x="125" y="75"/>
                    </a:lnTo>
                    <a:lnTo>
                      <a:pt x="125" y="0"/>
                    </a:lnTo>
                    <a:lnTo>
                      <a:pt x="0" y="0"/>
                    </a:lnTo>
                    <a:close/>
                  </a:path>
                </a:pathLst>
              </a:custGeom>
              <a:noFill/>
              <a:ln w="6350" cap="flat" cmpd="sng">
                <a:solidFill>
                  <a:schemeClr val="tx1"/>
                </a:solidFill>
                <a:prstDash val="solid"/>
                <a:round/>
                <a:headEnd type="none" w="med" len="med"/>
                <a:tailEnd type="none" w="med" len="med"/>
              </a:ln>
            </p:spPr>
            <p:txBody>
              <a:bodyPr wrap="none" anchor="ctr"/>
              <a:lstStyle/>
              <a:p>
                <a:endParaRPr lang="en-US"/>
              </a:p>
            </p:txBody>
          </p:sp>
        </p:grpSp>
        <p:sp>
          <p:nvSpPr>
            <p:cNvPr id="190874" name="Freeform 347"/>
            <p:cNvSpPr>
              <a:spLocks/>
            </p:cNvSpPr>
            <p:nvPr/>
          </p:nvSpPr>
          <p:spPr bwMode="auto">
            <a:xfrm>
              <a:off x="466" y="1184"/>
              <a:ext cx="150" cy="57"/>
            </a:xfrm>
            <a:custGeom>
              <a:avLst/>
              <a:gdLst>
                <a:gd name="T0" fmla="*/ 120 w 150"/>
                <a:gd name="T1" fmla="*/ 57 h 57"/>
                <a:gd name="T2" fmla="*/ 0 w 150"/>
                <a:gd name="T3" fmla="*/ 36 h 57"/>
                <a:gd name="T4" fmla="*/ 6 w 150"/>
                <a:gd name="T5" fmla="*/ 0 h 57"/>
                <a:gd name="T6" fmla="*/ 150 w 150"/>
                <a:gd name="T7" fmla="*/ 3 h 57"/>
                <a:gd name="T8" fmla="*/ 0 60000 65536"/>
                <a:gd name="T9" fmla="*/ 0 60000 65536"/>
                <a:gd name="T10" fmla="*/ 0 60000 65536"/>
                <a:gd name="T11" fmla="*/ 0 60000 65536"/>
                <a:gd name="T12" fmla="*/ 0 w 150"/>
                <a:gd name="T13" fmla="*/ 0 h 57"/>
                <a:gd name="T14" fmla="*/ 150 w 150"/>
                <a:gd name="T15" fmla="*/ 57 h 57"/>
              </a:gdLst>
              <a:ahLst/>
              <a:cxnLst>
                <a:cxn ang="T8">
                  <a:pos x="T0" y="T1"/>
                </a:cxn>
                <a:cxn ang="T9">
                  <a:pos x="T2" y="T3"/>
                </a:cxn>
                <a:cxn ang="T10">
                  <a:pos x="T4" y="T5"/>
                </a:cxn>
                <a:cxn ang="T11">
                  <a:pos x="T6" y="T7"/>
                </a:cxn>
              </a:cxnLst>
              <a:rect l="T12" t="T13" r="T14" b="T15"/>
              <a:pathLst>
                <a:path w="150" h="57">
                  <a:moveTo>
                    <a:pt x="120" y="57"/>
                  </a:moveTo>
                  <a:lnTo>
                    <a:pt x="0" y="36"/>
                  </a:lnTo>
                  <a:lnTo>
                    <a:pt x="6" y="0"/>
                  </a:lnTo>
                  <a:lnTo>
                    <a:pt x="150" y="3"/>
                  </a:lnTo>
                </a:path>
              </a:pathLst>
            </a:custGeom>
            <a:noFill/>
            <a:ln w="6350" cmpd="sng">
              <a:solidFill>
                <a:schemeClr val="tx1"/>
              </a:solidFill>
              <a:round/>
              <a:headEnd/>
              <a:tailEnd/>
            </a:ln>
          </p:spPr>
          <p:txBody>
            <a:bodyPr wrap="none" anchor="ctr"/>
            <a:lstStyle/>
            <a:p>
              <a:endParaRPr lang="en-US"/>
            </a:p>
          </p:txBody>
        </p:sp>
        <p:sp>
          <p:nvSpPr>
            <p:cNvPr id="190875" name="Line 348"/>
            <p:cNvSpPr>
              <a:spLocks noChangeShapeType="1"/>
            </p:cNvSpPr>
            <p:nvPr/>
          </p:nvSpPr>
          <p:spPr bwMode="auto">
            <a:xfrm>
              <a:off x="937" y="1181"/>
              <a:ext cx="12" cy="105"/>
            </a:xfrm>
            <a:prstGeom prst="line">
              <a:avLst/>
            </a:prstGeom>
            <a:noFill/>
            <a:ln w="6350">
              <a:solidFill>
                <a:schemeClr val="tx1"/>
              </a:solidFill>
              <a:round/>
              <a:headEnd/>
              <a:tailEnd/>
            </a:ln>
          </p:spPr>
          <p:txBody>
            <a:bodyPr wrap="none" anchor="ctr"/>
            <a:lstStyle/>
            <a:p>
              <a:endParaRPr lang="en-US"/>
            </a:p>
          </p:txBody>
        </p:sp>
        <p:sp>
          <p:nvSpPr>
            <p:cNvPr id="190876" name="Line 349"/>
            <p:cNvSpPr>
              <a:spLocks noChangeShapeType="1"/>
            </p:cNvSpPr>
            <p:nvPr/>
          </p:nvSpPr>
          <p:spPr bwMode="auto">
            <a:xfrm flipV="1">
              <a:off x="949" y="1172"/>
              <a:ext cx="345" cy="12"/>
            </a:xfrm>
            <a:prstGeom prst="line">
              <a:avLst/>
            </a:prstGeom>
            <a:noFill/>
            <a:ln w="6350">
              <a:solidFill>
                <a:schemeClr val="tx1"/>
              </a:solidFill>
              <a:round/>
              <a:headEnd/>
              <a:tailEnd/>
            </a:ln>
          </p:spPr>
          <p:txBody>
            <a:bodyPr wrap="none" anchor="ctr"/>
            <a:lstStyle/>
            <a:p>
              <a:endParaRPr lang="en-US"/>
            </a:p>
          </p:txBody>
        </p:sp>
      </p:grpSp>
      <p:pic>
        <p:nvPicPr>
          <p:cNvPr id="190503" name="Picture 350" descr="http://www.navalhelicopterassn.org/uh1ni.jpg"/>
          <p:cNvPicPr>
            <a:picLocks noChangeAspect="1" noChangeArrowheads="1"/>
          </p:cNvPicPr>
          <p:nvPr/>
        </p:nvPicPr>
        <p:blipFill>
          <a:blip r:embed="rId7" r:link="rId8" cstate="print"/>
          <a:srcRect/>
          <a:stretch>
            <a:fillRect/>
          </a:stretch>
        </p:blipFill>
        <p:spPr bwMode="auto">
          <a:xfrm flipH="1">
            <a:off x="5257800" y="5091113"/>
            <a:ext cx="1905000" cy="627062"/>
          </a:xfrm>
          <a:prstGeom prst="rect">
            <a:avLst/>
          </a:prstGeom>
          <a:noFill/>
          <a:ln w="9525">
            <a:noFill/>
            <a:miter lim="800000"/>
            <a:headEnd/>
            <a:tailEnd/>
          </a:ln>
        </p:spPr>
      </p:pic>
      <p:pic>
        <p:nvPicPr>
          <p:cNvPr id="190504" name="Object 510" descr="npo000133"/>
          <p:cNvPicPr>
            <a:picLocks noChangeAspect="1" noChangeArrowheads="1"/>
          </p:cNvPicPr>
          <p:nvPr/>
        </p:nvPicPr>
        <p:blipFill>
          <a:blip r:embed="rId9" cstate="print"/>
          <a:srcRect/>
          <a:stretch>
            <a:fillRect/>
          </a:stretch>
        </p:blipFill>
        <p:spPr bwMode="auto">
          <a:xfrm>
            <a:off x="-1981200" y="4267200"/>
            <a:ext cx="1736725" cy="600075"/>
          </a:xfrm>
          <a:prstGeom prst="rect">
            <a:avLst/>
          </a:prstGeom>
          <a:noFill/>
          <a:ln w="9525" algn="ctr">
            <a:noFill/>
            <a:miter lim="800000"/>
            <a:headEnd/>
            <a:tailEnd/>
          </a:ln>
        </p:spPr>
      </p:pic>
      <p:pic>
        <p:nvPicPr>
          <p:cNvPr id="190505" name="Picture 580" descr="npo000134"/>
          <p:cNvPicPr>
            <a:picLocks noChangeAspect="1" noChangeArrowheads="1"/>
          </p:cNvPicPr>
          <p:nvPr/>
        </p:nvPicPr>
        <p:blipFill>
          <a:blip r:embed="rId10" cstate="print"/>
          <a:srcRect/>
          <a:stretch>
            <a:fillRect/>
          </a:stretch>
        </p:blipFill>
        <p:spPr bwMode="auto">
          <a:xfrm>
            <a:off x="3276600" y="4343400"/>
            <a:ext cx="1600200" cy="625475"/>
          </a:xfrm>
          <a:prstGeom prst="rect">
            <a:avLst/>
          </a:prstGeom>
          <a:noFill/>
          <a:ln w="9525" algn="ctr">
            <a:noFill/>
            <a:miter lim="800000"/>
            <a:headEnd/>
            <a:tailEnd/>
          </a:ln>
        </p:spPr>
      </p:pic>
      <p:pic>
        <p:nvPicPr>
          <p:cNvPr id="190506" name="Picture 582" descr="npo000137"/>
          <p:cNvPicPr>
            <a:picLocks noChangeAspect="1" noChangeArrowheads="1"/>
          </p:cNvPicPr>
          <p:nvPr/>
        </p:nvPicPr>
        <p:blipFill>
          <a:blip r:embed="rId11" cstate="print"/>
          <a:srcRect/>
          <a:stretch>
            <a:fillRect/>
          </a:stretch>
        </p:blipFill>
        <p:spPr bwMode="auto">
          <a:xfrm>
            <a:off x="3276600" y="5105400"/>
            <a:ext cx="1676400" cy="595313"/>
          </a:xfrm>
          <a:prstGeom prst="rect">
            <a:avLst/>
          </a:prstGeom>
          <a:noFill/>
          <a:ln w="9525" algn="ctr">
            <a:noFill/>
            <a:miter lim="800000"/>
            <a:headEnd/>
            <a:tailEnd/>
          </a:ln>
        </p:spPr>
      </p:pic>
      <p:pic>
        <p:nvPicPr>
          <p:cNvPr id="190507" name="Picture 583" descr="npo000139"/>
          <p:cNvPicPr>
            <a:picLocks noChangeAspect="1" noChangeArrowheads="1"/>
          </p:cNvPicPr>
          <p:nvPr/>
        </p:nvPicPr>
        <p:blipFill>
          <a:blip r:embed="rId12" cstate="print"/>
          <a:srcRect/>
          <a:stretch>
            <a:fillRect/>
          </a:stretch>
        </p:blipFill>
        <p:spPr bwMode="auto">
          <a:xfrm>
            <a:off x="3190875" y="3619500"/>
            <a:ext cx="1828800" cy="536575"/>
          </a:xfrm>
          <a:prstGeom prst="rect">
            <a:avLst/>
          </a:prstGeom>
          <a:noFill/>
          <a:ln w="9525" algn="ctr">
            <a:noFill/>
            <a:miter lim="800000"/>
            <a:headEnd/>
            <a:tailEnd/>
          </a:ln>
        </p:spPr>
      </p:pic>
      <p:sp>
        <p:nvSpPr>
          <p:cNvPr id="190508" name="Text Box 355"/>
          <p:cNvSpPr txBox="1">
            <a:spLocks noChangeArrowheads="1"/>
          </p:cNvSpPr>
          <p:nvPr/>
        </p:nvSpPr>
        <p:spPr bwMode="auto">
          <a:xfrm>
            <a:off x="7391400" y="6540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AH-64 APACHE</a:t>
            </a:r>
            <a:endParaRPr lang="en-US" sz="800" b="1"/>
          </a:p>
        </p:txBody>
      </p:sp>
      <p:grpSp>
        <p:nvGrpSpPr>
          <p:cNvPr id="190509" name="Group 356"/>
          <p:cNvGrpSpPr>
            <a:grpSpLocks/>
          </p:cNvGrpSpPr>
          <p:nvPr/>
        </p:nvGrpSpPr>
        <p:grpSpPr bwMode="auto">
          <a:xfrm>
            <a:off x="7448550" y="730250"/>
            <a:ext cx="323850" cy="222250"/>
            <a:chOff x="1344" y="2496"/>
            <a:chExt cx="204" cy="140"/>
          </a:xfrm>
        </p:grpSpPr>
        <p:sp>
          <p:nvSpPr>
            <p:cNvPr id="190847" name="Rectangle 357"/>
            <p:cNvSpPr>
              <a:spLocks noChangeArrowheads="1"/>
            </p:cNvSpPr>
            <p:nvPr/>
          </p:nvSpPr>
          <p:spPr bwMode="auto">
            <a:xfrm>
              <a:off x="1344" y="2496"/>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90848" name="Group 358"/>
            <p:cNvGrpSpPr>
              <a:grpSpLocks/>
            </p:cNvGrpSpPr>
            <p:nvPr/>
          </p:nvGrpSpPr>
          <p:grpSpPr bwMode="auto">
            <a:xfrm>
              <a:off x="1398" y="2508"/>
              <a:ext cx="96" cy="104"/>
              <a:chOff x="2928" y="1768"/>
              <a:chExt cx="96" cy="104"/>
            </a:xfrm>
          </p:grpSpPr>
          <p:sp>
            <p:nvSpPr>
              <p:cNvPr id="190849" name="AutoShape 359"/>
              <p:cNvSpPr>
                <a:spLocks noChangeArrowheads="1"/>
              </p:cNvSpPr>
              <p:nvPr/>
            </p:nvSpPr>
            <p:spPr bwMode="auto">
              <a:xfrm rot="5400000">
                <a:off x="2928" y="1808"/>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50" name="AutoShape 360"/>
              <p:cNvSpPr>
                <a:spLocks noChangeArrowheads="1"/>
              </p:cNvSpPr>
              <p:nvPr/>
            </p:nvSpPr>
            <p:spPr bwMode="auto">
              <a:xfrm rot="-5400000">
                <a:off x="2976" y="1808"/>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51" name="Line 361"/>
              <p:cNvSpPr>
                <a:spLocks noChangeShapeType="1"/>
              </p:cNvSpPr>
              <p:nvPr/>
            </p:nvSpPr>
            <p:spPr bwMode="auto">
              <a:xfrm flipV="1">
                <a:off x="2976" y="1768"/>
                <a:ext cx="0" cy="104"/>
              </a:xfrm>
              <a:prstGeom prst="line">
                <a:avLst/>
              </a:prstGeom>
              <a:noFill/>
              <a:ln w="9525">
                <a:solidFill>
                  <a:srgbClr val="3366FF"/>
                </a:solidFill>
                <a:round/>
                <a:headEnd/>
                <a:tailEnd type="triangle" w="sm" len="sm"/>
              </a:ln>
            </p:spPr>
            <p:txBody>
              <a:bodyPr/>
              <a:lstStyle/>
              <a:p>
                <a:endParaRPr lang="en-US"/>
              </a:p>
            </p:txBody>
          </p:sp>
          <p:sp>
            <p:nvSpPr>
              <p:cNvPr id="190852" name="Line 362"/>
              <p:cNvSpPr>
                <a:spLocks noChangeShapeType="1"/>
              </p:cNvSpPr>
              <p:nvPr/>
            </p:nvSpPr>
            <p:spPr bwMode="auto">
              <a:xfrm>
                <a:off x="2961" y="1872"/>
                <a:ext cx="29" cy="0"/>
              </a:xfrm>
              <a:prstGeom prst="line">
                <a:avLst/>
              </a:prstGeom>
              <a:noFill/>
              <a:ln w="9525">
                <a:solidFill>
                  <a:srgbClr val="3366FF"/>
                </a:solidFill>
                <a:round/>
                <a:headEnd/>
                <a:tailEnd/>
              </a:ln>
            </p:spPr>
            <p:txBody>
              <a:bodyPr/>
              <a:lstStyle/>
              <a:p>
                <a:endParaRPr lang="en-US"/>
              </a:p>
            </p:txBody>
          </p:sp>
        </p:grpSp>
      </p:grpSp>
      <p:sp>
        <p:nvSpPr>
          <p:cNvPr id="190510" name="Text Box 363"/>
          <p:cNvSpPr txBox="1">
            <a:spLocks noChangeArrowheads="1"/>
          </p:cNvSpPr>
          <p:nvPr/>
        </p:nvSpPr>
        <p:spPr bwMode="auto">
          <a:xfrm>
            <a:off x="7391400" y="21812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OH-58D KIOWA</a:t>
            </a:r>
            <a:endParaRPr lang="en-US" sz="800" b="1"/>
          </a:p>
        </p:txBody>
      </p:sp>
      <p:grpSp>
        <p:nvGrpSpPr>
          <p:cNvPr id="190511" name="Group 364"/>
          <p:cNvGrpSpPr>
            <a:grpSpLocks/>
          </p:cNvGrpSpPr>
          <p:nvPr/>
        </p:nvGrpSpPr>
        <p:grpSpPr bwMode="auto">
          <a:xfrm>
            <a:off x="7448550" y="2260600"/>
            <a:ext cx="323850" cy="222250"/>
            <a:chOff x="1344" y="4036"/>
            <a:chExt cx="204" cy="140"/>
          </a:xfrm>
        </p:grpSpPr>
        <p:sp>
          <p:nvSpPr>
            <p:cNvPr id="190841" name="Rectangle 365"/>
            <p:cNvSpPr>
              <a:spLocks noChangeArrowheads="1"/>
            </p:cNvSpPr>
            <p:nvPr/>
          </p:nvSpPr>
          <p:spPr bwMode="auto">
            <a:xfrm>
              <a:off x="1344" y="4036"/>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90842" name="Group 366"/>
            <p:cNvGrpSpPr>
              <a:grpSpLocks/>
            </p:cNvGrpSpPr>
            <p:nvPr/>
          </p:nvGrpSpPr>
          <p:grpSpPr bwMode="auto">
            <a:xfrm>
              <a:off x="1398" y="4056"/>
              <a:ext cx="96" cy="94"/>
              <a:chOff x="3600" y="1546"/>
              <a:chExt cx="96" cy="94"/>
            </a:xfrm>
          </p:grpSpPr>
          <p:sp>
            <p:nvSpPr>
              <p:cNvPr id="190843" name="AutoShape 367"/>
              <p:cNvSpPr>
                <a:spLocks noChangeArrowheads="1"/>
              </p:cNvSpPr>
              <p:nvPr/>
            </p:nvSpPr>
            <p:spPr bwMode="auto">
              <a:xfrm rot="5400000">
                <a:off x="3600"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44" name="AutoShape 368"/>
              <p:cNvSpPr>
                <a:spLocks noChangeArrowheads="1"/>
              </p:cNvSpPr>
              <p:nvPr/>
            </p:nvSpPr>
            <p:spPr bwMode="auto">
              <a:xfrm rot="-5400000">
                <a:off x="3648"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45" name="Line 369"/>
              <p:cNvSpPr>
                <a:spLocks noChangeShapeType="1"/>
              </p:cNvSpPr>
              <p:nvPr/>
            </p:nvSpPr>
            <p:spPr bwMode="auto">
              <a:xfrm rot="-2700000">
                <a:off x="3633" y="1640"/>
                <a:ext cx="29" cy="0"/>
              </a:xfrm>
              <a:prstGeom prst="line">
                <a:avLst/>
              </a:prstGeom>
              <a:noFill/>
              <a:ln w="9525">
                <a:solidFill>
                  <a:srgbClr val="3366FF"/>
                </a:solidFill>
                <a:round/>
                <a:headEnd/>
                <a:tailEnd/>
              </a:ln>
            </p:spPr>
            <p:txBody>
              <a:bodyPr/>
              <a:lstStyle/>
              <a:p>
                <a:endParaRPr lang="en-US"/>
              </a:p>
            </p:txBody>
          </p:sp>
          <p:sp>
            <p:nvSpPr>
              <p:cNvPr id="190846" name="Line 370"/>
              <p:cNvSpPr>
                <a:spLocks noChangeShapeType="1"/>
              </p:cNvSpPr>
              <p:nvPr/>
            </p:nvSpPr>
            <p:spPr bwMode="auto">
              <a:xfrm>
                <a:off x="3648" y="1546"/>
                <a:ext cx="0" cy="92"/>
              </a:xfrm>
              <a:prstGeom prst="line">
                <a:avLst/>
              </a:prstGeom>
              <a:noFill/>
              <a:ln w="9525">
                <a:solidFill>
                  <a:srgbClr val="3366FF"/>
                </a:solidFill>
                <a:round/>
                <a:headEnd/>
                <a:tailEnd/>
              </a:ln>
            </p:spPr>
            <p:txBody>
              <a:bodyPr/>
              <a:lstStyle/>
              <a:p>
                <a:endParaRPr lang="en-US"/>
              </a:p>
            </p:txBody>
          </p:sp>
        </p:grpSp>
      </p:grpSp>
      <p:sp>
        <p:nvSpPr>
          <p:cNvPr id="190512" name="Text Box 371"/>
          <p:cNvSpPr txBox="1">
            <a:spLocks noChangeArrowheads="1"/>
          </p:cNvSpPr>
          <p:nvPr/>
        </p:nvSpPr>
        <p:spPr bwMode="auto">
          <a:xfrm>
            <a:off x="7391400" y="4435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UH-60 BLACKHAWK</a:t>
            </a:r>
            <a:endParaRPr lang="en-US" sz="800" b="1"/>
          </a:p>
        </p:txBody>
      </p:sp>
      <p:grpSp>
        <p:nvGrpSpPr>
          <p:cNvPr id="190513" name="Group 372"/>
          <p:cNvGrpSpPr>
            <a:grpSpLocks/>
          </p:cNvGrpSpPr>
          <p:nvPr/>
        </p:nvGrpSpPr>
        <p:grpSpPr bwMode="auto">
          <a:xfrm>
            <a:off x="7448550" y="4514850"/>
            <a:ext cx="323850" cy="222250"/>
            <a:chOff x="1344" y="3552"/>
            <a:chExt cx="204" cy="140"/>
          </a:xfrm>
        </p:grpSpPr>
        <p:sp>
          <p:nvSpPr>
            <p:cNvPr id="190835" name="Rectangle 373"/>
            <p:cNvSpPr>
              <a:spLocks noChangeArrowheads="1"/>
            </p:cNvSpPr>
            <p:nvPr/>
          </p:nvSpPr>
          <p:spPr bwMode="auto">
            <a:xfrm>
              <a:off x="1344" y="3552"/>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90836" name="Group 374"/>
            <p:cNvGrpSpPr>
              <a:grpSpLocks/>
            </p:cNvGrpSpPr>
            <p:nvPr/>
          </p:nvGrpSpPr>
          <p:grpSpPr bwMode="auto">
            <a:xfrm>
              <a:off x="1398" y="3576"/>
              <a:ext cx="96" cy="92"/>
              <a:chOff x="3600" y="1548"/>
              <a:chExt cx="96" cy="92"/>
            </a:xfrm>
          </p:grpSpPr>
          <p:sp>
            <p:nvSpPr>
              <p:cNvPr id="190837" name="AutoShape 375"/>
              <p:cNvSpPr>
                <a:spLocks noChangeArrowheads="1"/>
              </p:cNvSpPr>
              <p:nvPr/>
            </p:nvSpPr>
            <p:spPr bwMode="auto">
              <a:xfrm rot="5400000">
                <a:off x="3600"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38" name="AutoShape 376"/>
              <p:cNvSpPr>
                <a:spLocks noChangeArrowheads="1"/>
              </p:cNvSpPr>
              <p:nvPr/>
            </p:nvSpPr>
            <p:spPr bwMode="auto">
              <a:xfrm rot="-5400000">
                <a:off x="3648"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39" name="Line 377"/>
              <p:cNvSpPr>
                <a:spLocks noChangeShapeType="1"/>
              </p:cNvSpPr>
              <p:nvPr/>
            </p:nvSpPr>
            <p:spPr bwMode="auto">
              <a:xfrm>
                <a:off x="3633" y="1640"/>
                <a:ext cx="29" cy="0"/>
              </a:xfrm>
              <a:prstGeom prst="line">
                <a:avLst/>
              </a:prstGeom>
              <a:noFill/>
              <a:ln w="9525">
                <a:solidFill>
                  <a:srgbClr val="3366FF"/>
                </a:solidFill>
                <a:round/>
                <a:headEnd/>
                <a:tailEnd/>
              </a:ln>
            </p:spPr>
            <p:txBody>
              <a:bodyPr/>
              <a:lstStyle/>
              <a:p>
                <a:endParaRPr lang="en-US"/>
              </a:p>
            </p:txBody>
          </p:sp>
          <p:sp>
            <p:nvSpPr>
              <p:cNvPr id="190840" name="Line 378"/>
              <p:cNvSpPr>
                <a:spLocks noChangeShapeType="1"/>
              </p:cNvSpPr>
              <p:nvPr/>
            </p:nvSpPr>
            <p:spPr bwMode="auto">
              <a:xfrm>
                <a:off x="3648" y="1548"/>
                <a:ext cx="0" cy="92"/>
              </a:xfrm>
              <a:prstGeom prst="line">
                <a:avLst/>
              </a:prstGeom>
              <a:noFill/>
              <a:ln w="9525">
                <a:solidFill>
                  <a:srgbClr val="3366FF"/>
                </a:solidFill>
                <a:round/>
                <a:headEnd/>
                <a:tailEnd/>
              </a:ln>
            </p:spPr>
            <p:txBody>
              <a:bodyPr/>
              <a:lstStyle/>
              <a:p>
                <a:endParaRPr lang="en-US"/>
              </a:p>
            </p:txBody>
          </p:sp>
        </p:grpSp>
      </p:grpSp>
      <p:sp>
        <p:nvSpPr>
          <p:cNvPr id="190514" name="Text Box 379"/>
          <p:cNvSpPr txBox="1">
            <a:spLocks noChangeArrowheads="1"/>
          </p:cNvSpPr>
          <p:nvPr/>
        </p:nvSpPr>
        <p:spPr bwMode="auto">
          <a:xfrm>
            <a:off x="7391400" y="35306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CH-47 CHINOOK</a:t>
            </a:r>
            <a:endParaRPr lang="en-US" sz="800" b="1"/>
          </a:p>
        </p:txBody>
      </p:sp>
      <p:grpSp>
        <p:nvGrpSpPr>
          <p:cNvPr id="190515" name="Group 380"/>
          <p:cNvGrpSpPr>
            <a:grpSpLocks/>
          </p:cNvGrpSpPr>
          <p:nvPr/>
        </p:nvGrpSpPr>
        <p:grpSpPr bwMode="auto">
          <a:xfrm>
            <a:off x="7448550" y="3606800"/>
            <a:ext cx="323850" cy="222250"/>
            <a:chOff x="4692" y="3144"/>
            <a:chExt cx="204" cy="140"/>
          </a:xfrm>
        </p:grpSpPr>
        <p:sp>
          <p:nvSpPr>
            <p:cNvPr id="190826" name="Rectangle 381"/>
            <p:cNvSpPr>
              <a:spLocks noChangeArrowheads="1"/>
            </p:cNvSpPr>
            <p:nvPr/>
          </p:nvSpPr>
          <p:spPr bwMode="auto">
            <a:xfrm>
              <a:off x="4692" y="3144"/>
              <a:ext cx="204" cy="140"/>
            </a:xfrm>
            <a:prstGeom prst="rect">
              <a:avLst/>
            </a:prstGeom>
            <a:solidFill>
              <a:srgbClr val="CCFFFF"/>
            </a:solidFill>
            <a:ln w="19050">
              <a:solidFill>
                <a:srgbClr val="3366FF"/>
              </a:solidFill>
              <a:miter lim="800000"/>
              <a:headEnd/>
              <a:tailEnd/>
            </a:ln>
          </p:spPr>
          <p:txBody>
            <a:bodyPr wrap="none" anchor="ctr"/>
            <a:lstStyle/>
            <a:p>
              <a:pPr algn="ctr"/>
              <a:endParaRPr lang="en-US" sz="800"/>
            </a:p>
          </p:txBody>
        </p:sp>
        <p:grpSp>
          <p:nvGrpSpPr>
            <p:cNvPr id="190827" name="Group 382"/>
            <p:cNvGrpSpPr>
              <a:grpSpLocks/>
            </p:cNvGrpSpPr>
            <p:nvPr/>
          </p:nvGrpSpPr>
          <p:grpSpPr bwMode="auto">
            <a:xfrm>
              <a:off x="4746" y="3160"/>
              <a:ext cx="96" cy="104"/>
              <a:chOff x="3600" y="1536"/>
              <a:chExt cx="96" cy="104"/>
            </a:xfrm>
          </p:grpSpPr>
          <p:sp>
            <p:nvSpPr>
              <p:cNvPr id="190828" name="AutoShape 383"/>
              <p:cNvSpPr>
                <a:spLocks noChangeArrowheads="1"/>
              </p:cNvSpPr>
              <p:nvPr/>
            </p:nvSpPr>
            <p:spPr bwMode="auto">
              <a:xfrm rot="5400000">
                <a:off x="3600"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29" name="AutoShape 384"/>
              <p:cNvSpPr>
                <a:spLocks noChangeArrowheads="1"/>
              </p:cNvSpPr>
              <p:nvPr/>
            </p:nvSpPr>
            <p:spPr bwMode="auto">
              <a:xfrm rot="-5400000">
                <a:off x="3648" y="1576"/>
                <a:ext cx="48" cy="48"/>
              </a:xfrm>
              <a:prstGeom prst="triangle">
                <a:avLst>
                  <a:gd name="adj" fmla="val 50000"/>
                </a:avLst>
              </a:prstGeom>
              <a:solidFill>
                <a:srgbClr val="CCFFFF"/>
              </a:solidFill>
              <a:ln w="9525">
                <a:solidFill>
                  <a:srgbClr val="3366FF"/>
                </a:solidFill>
                <a:miter lim="800000"/>
                <a:headEnd/>
                <a:tailEnd/>
              </a:ln>
            </p:spPr>
            <p:txBody>
              <a:bodyPr wrap="none" anchor="ctr"/>
              <a:lstStyle/>
              <a:p>
                <a:endParaRPr lang="en-US"/>
              </a:p>
            </p:txBody>
          </p:sp>
          <p:sp>
            <p:nvSpPr>
              <p:cNvPr id="190830" name="Line 385"/>
              <p:cNvSpPr>
                <a:spLocks noChangeShapeType="1"/>
              </p:cNvSpPr>
              <p:nvPr/>
            </p:nvSpPr>
            <p:spPr bwMode="auto">
              <a:xfrm>
                <a:off x="3633" y="1640"/>
                <a:ext cx="29" cy="0"/>
              </a:xfrm>
              <a:prstGeom prst="line">
                <a:avLst/>
              </a:prstGeom>
              <a:noFill/>
              <a:ln w="9525">
                <a:solidFill>
                  <a:srgbClr val="3366FF"/>
                </a:solidFill>
                <a:round/>
                <a:headEnd/>
                <a:tailEnd/>
              </a:ln>
            </p:spPr>
            <p:txBody>
              <a:bodyPr/>
              <a:lstStyle/>
              <a:p>
                <a:endParaRPr lang="en-US"/>
              </a:p>
            </p:txBody>
          </p:sp>
          <p:sp>
            <p:nvSpPr>
              <p:cNvPr id="190831" name="Line 386"/>
              <p:cNvSpPr>
                <a:spLocks noChangeShapeType="1"/>
              </p:cNvSpPr>
              <p:nvPr/>
            </p:nvSpPr>
            <p:spPr bwMode="auto">
              <a:xfrm>
                <a:off x="3648" y="1536"/>
                <a:ext cx="0" cy="104"/>
              </a:xfrm>
              <a:prstGeom prst="line">
                <a:avLst/>
              </a:prstGeom>
              <a:noFill/>
              <a:ln w="9525">
                <a:solidFill>
                  <a:srgbClr val="3366FF"/>
                </a:solidFill>
                <a:round/>
                <a:headEnd/>
                <a:tailEnd/>
              </a:ln>
            </p:spPr>
            <p:txBody>
              <a:bodyPr/>
              <a:lstStyle/>
              <a:p>
                <a:endParaRPr lang="en-US"/>
              </a:p>
            </p:txBody>
          </p:sp>
          <p:sp>
            <p:nvSpPr>
              <p:cNvPr id="190832" name="Oval 387"/>
              <p:cNvSpPr>
                <a:spLocks noChangeArrowheads="1"/>
              </p:cNvSpPr>
              <p:nvPr/>
            </p:nvSpPr>
            <p:spPr bwMode="auto">
              <a:xfrm>
                <a:off x="3624" y="1536"/>
                <a:ext cx="48" cy="48"/>
              </a:xfrm>
              <a:prstGeom prst="ellipse">
                <a:avLst/>
              </a:prstGeom>
              <a:solidFill>
                <a:srgbClr val="CCFFFF"/>
              </a:solidFill>
              <a:ln w="9525">
                <a:solidFill>
                  <a:srgbClr val="3366FF"/>
                </a:solidFill>
                <a:round/>
                <a:headEnd/>
                <a:tailEnd/>
              </a:ln>
            </p:spPr>
            <p:txBody>
              <a:bodyPr wrap="none" anchor="ctr"/>
              <a:lstStyle/>
              <a:p>
                <a:endParaRPr lang="en-US"/>
              </a:p>
            </p:txBody>
          </p:sp>
          <p:sp>
            <p:nvSpPr>
              <p:cNvPr id="190833" name="Line 388"/>
              <p:cNvSpPr>
                <a:spLocks noChangeShapeType="1"/>
              </p:cNvSpPr>
              <p:nvPr/>
            </p:nvSpPr>
            <p:spPr bwMode="auto">
              <a:xfrm rot="-2700000">
                <a:off x="3624" y="1560"/>
                <a:ext cx="48" cy="0"/>
              </a:xfrm>
              <a:prstGeom prst="line">
                <a:avLst/>
              </a:prstGeom>
              <a:noFill/>
              <a:ln w="9525">
                <a:solidFill>
                  <a:srgbClr val="3366FF"/>
                </a:solidFill>
                <a:round/>
                <a:headEnd/>
                <a:tailEnd/>
              </a:ln>
            </p:spPr>
            <p:txBody>
              <a:bodyPr/>
              <a:lstStyle/>
              <a:p>
                <a:endParaRPr lang="en-US"/>
              </a:p>
            </p:txBody>
          </p:sp>
          <p:sp>
            <p:nvSpPr>
              <p:cNvPr id="190834" name="Line 389"/>
              <p:cNvSpPr>
                <a:spLocks noChangeShapeType="1"/>
              </p:cNvSpPr>
              <p:nvPr/>
            </p:nvSpPr>
            <p:spPr bwMode="auto">
              <a:xfrm rot="2700000">
                <a:off x="3624" y="1560"/>
                <a:ext cx="48" cy="0"/>
              </a:xfrm>
              <a:prstGeom prst="line">
                <a:avLst/>
              </a:prstGeom>
              <a:noFill/>
              <a:ln w="9525">
                <a:solidFill>
                  <a:srgbClr val="3366FF"/>
                </a:solidFill>
                <a:round/>
                <a:headEnd/>
                <a:tailEnd/>
              </a:ln>
            </p:spPr>
            <p:txBody>
              <a:bodyPr/>
              <a:lstStyle/>
              <a:p>
                <a:endParaRPr lang="en-US"/>
              </a:p>
            </p:txBody>
          </p:sp>
        </p:grpSp>
      </p:grpSp>
      <p:sp>
        <p:nvSpPr>
          <p:cNvPr id="190516" name="Text Box 390"/>
          <p:cNvSpPr txBox="1">
            <a:spLocks noChangeArrowheads="1"/>
          </p:cNvSpPr>
          <p:nvPr/>
        </p:nvSpPr>
        <p:spPr bwMode="auto">
          <a:xfrm>
            <a:off x="7391400" y="38830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CH-46</a:t>
            </a:r>
            <a:endParaRPr lang="en-US" sz="800" b="1"/>
          </a:p>
        </p:txBody>
      </p:sp>
      <p:grpSp>
        <p:nvGrpSpPr>
          <p:cNvPr id="190517" name="Group 391"/>
          <p:cNvGrpSpPr>
            <a:grpSpLocks/>
          </p:cNvGrpSpPr>
          <p:nvPr/>
        </p:nvGrpSpPr>
        <p:grpSpPr bwMode="auto">
          <a:xfrm>
            <a:off x="7448550" y="3959225"/>
            <a:ext cx="323850" cy="222250"/>
            <a:chOff x="4692" y="3144"/>
            <a:chExt cx="204" cy="140"/>
          </a:xfrm>
        </p:grpSpPr>
        <p:sp>
          <p:nvSpPr>
            <p:cNvPr id="190817" name="Rectangle 392"/>
            <p:cNvSpPr>
              <a:spLocks noChangeArrowheads="1"/>
            </p:cNvSpPr>
            <p:nvPr/>
          </p:nvSpPr>
          <p:spPr bwMode="auto">
            <a:xfrm>
              <a:off x="4692" y="3144"/>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90818" name="Group 393"/>
            <p:cNvGrpSpPr>
              <a:grpSpLocks/>
            </p:cNvGrpSpPr>
            <p:nvPr/>
          </p:nvGrpSpPr>
          <p:grpSpPr bwMode="auto">
            <a:xfrm>
              <a:off x="4746" y="3160"/>
              <a:ext cx="96" cy="104"/>
              <a:chOff x="3600" y="1536"/>
              <a:chExt cx="96" cy="104"/>
            </a:xfrm>
          </p:grpSpPr>
          <p:sp>
            <p:nvSpPr>
              <p:cNvPr id="190819" name="AutoShape 394"/>
              <p:cNvSpPr>
                <a:spLocks noChangeArrowheads="1"/>
              </p:cNvSpPr>
              <p:nvPr/>
            </p:nvSpPr>
            <p:spPr bwMode="auto">
              <a:xfrm rot="5400000">
                <a:off x="3600"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20" name="AutoShape 395"/>
              <p:cNvSpPr>
                <a:spLocks noChangeArrowheads="1"/>
              </p:cNvSpPr>
              <p:nvPr/>
            </p:nvSpPr>
            <p:spPr bwMode="auto">
              <a:xfrm rot="-5400000">
                <a:off x="3648"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21" name="Line 396"/>
              <p:cNvSpPr>
                <a:spLocks noChangeShapeType="1"/>
              </p:cNvSpPr>
              <p:nvPr/>
            </p:nvSpPr>
            <p:spPr bwMode="auto">
              <a:xfrm>
                <a:off x="3633" y="1640"/>
                <a:ext cx="29" cy="0"/>
              </a:xfrm>
              <a:prstGeom prst="line">
                <a:avLst/>
              </a:prstGeom>
              <a:noFill/>
              <a:ln w="9525">
                <a:solidFill>
                  <a:srgbClr val="FFFF00"/>
                </a:solidFill>
                <a:round/>
                <a:headEnd/>
                <a:tailEnd/>
              </a:ln>
            </p:spPr>
            <p:txBody>
              <a:bodyPr/>
              <a:lstStyle/>
              <a:p>
                <a:endParaRPr lang="en-US"/>
              </a:p>
            </p:txBody>
          </p:sp>
          <p:sp>
            <p:nvSpPr>
              <p:cNvPr id="190822" name="Line 397"/>
              <p:cNvSpPr>
                <a:spLocks noChangeShapeType="1"/>
              </p:cNvSpPr>
              <p:nvPr/>
            </p:nvSpPr>
            <p:spPr bwMode="auto">
              <a:xfrm>
                <a:off x="3648" y="1536"/>
                <a:ext cx="0" cy="104"/>
              </a:xfrm>
              <a:prstGeom prst="line">
                <a:avLst/>
              </a:prstGeom>
              <a:noFill/>
              <a:ln w="9525">
                <a:solidFill>
                  <a:srgbClr val="FFFF00"/>
                </a:solidFill>
                <a:round/>
                <a:headEnd/>
                <a:tailEnd/>
              </a:ln>
            </p:spPr>
            <p:txBody>
              <a:bodyPr/>
              <a:lstStyle/>
              <a:p>
                <a:endParaRPr lang="en-US"/>
              </a:p>
            </p:txBody>
          </p:sp>
          <p:sp>
            <p:nvSpPr>
              <p:cNvPr id="190823" name="Oval 398"/>
              <p:cNvSpPr>
                <a:spLocks noChangeArrowheads="1"/>
              </p:cNvSpPr>
              <p:nvPr/>
            </p:nvSpPr>
            <p:spPr bwMode="auto">
              <a:xfrm>
                <a:off x="3624" y="1536"/>
                <a:ext cx="48" cy="48"/>
              </a:xfrm>
              <a:prstGeom prst="ellipse">
                <a:avLst/>
              </a:prstGeom>
              <a:solidFill>
                <a:srgbClr val="FF3300"/>
              </a:solidFill>
              <a:ln w="9525">
                <a:solidFill>
                  <a:srgbClr val="FFFF00"/>
                </a:solidFill>
                <a:round/>
                <a:headEnd/>
                <a:tailEnd/>
              </a:ln>
            </p:spPr>
            <p:txBody>
              <a:bodyPr wrap="none" anchor="ctr"/>
              <a:lstStyle/>
              <a:p>
                <a:endParaRPr lang="en-US"/>
              </a:p>
            </p:txBody>
          </p:sp>
          <p:sp>
            <p:nvSpPr>
              <p:cNvPr id="190824" name="Line 399"/>
              <p:cNvSpPr>
                <a:spLocks noChangeShapeType="1"/>
              </p:cNvSpPr>
              <p:nvPr/>
            </p:nvSpPr>
            <p:spPr bwMode="auto">
              <a:xfrm rot="-2700000">
                <a:off x="3624" y="1560"/>
                <a:ext cx="48" cy="0"/>
              </a:xfrm>
              <a:prstGeom prst="line">
                <a:avLst/>
              </a:prstGeom>
              <a:noFill/>
              <a:ln w="9525">
                <a:solidFill>
                  <a:srgbClr val="FFFF00"/>
                </a:solidFill>
                <a:round/>
                <a:headEnd/>
                <a:tailEnd/>
              </a:ln>
            </p:spPr>
            <p:txBody>
              <a:bodyPr/>
              <a:lstStyle/>
              <a:p>
                <a:endParaRPr lang="en-US"/>
              </a:p>
            </p:txBody>
          </p:sp>
          <p:sp>
            <p:nvSpPr>
              <p:cNvPr id="190825" name="Line 400"/>
              <p:cNvSpPr>
                <a:spLocks noChangeShapeType="1"/>
              </p:cNvSpPr>
              <p:nvPr/>
            </p:nvSpPr>
            <p:spPr bwMode="auto">
              <a:xfrm rot="2700000">
                <a:off x="3624" y="1560"/>
                <a:ext cx="48" cy="0"/>
              </a:xfrm>
              <a:prstGeom prst="line">
                <a:avLst/>
              </a:prstGeom>
              <a:noFill/>
              <a:ln w="9525">
                <a:solidFill>
                  <a:srgbClr val="FFFF00"/>
                </a:solidFill>
                <a:round/>
                <a:headEnd/>
                <a:tailEnd/>
              </a:ln>
            </p:spPr>
            <p:txBody>
              <a:bodyPr/>
              <a:lstStyle/>
              <a:p>
                <a:endParaRPr lang="en-US"/>
              </a:p>
            </p:txBody>
          </p:sp>
        </p:grpSp>
      </p:grpSp>
      <p:sp>
        <p:nvSpPr>
          <p:cNvPr id="190518" name="Text Box 401"/>
          <p:cNvSpPr txBox="1">
            <a:spLocks noChangeArrowheads="1"/>
          </p:cNvSpPr>
          <p:nvPr/>
        </p:nvSpPr>
        <p:spPr bwMode="auto">
          <a:xfrm>
            <a:off x="7391400" y="5197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UH-1N HUEY</a:t>
            </a:r>
            <a:endParaRPr lang="en-US" sz="800" b="1"/>
          </a:p>
        </p:txBody>
      </p:sp>
      <p:grpSp>
        <p:nvGrpSpPr>
          <p:cNvPr id="190519" name="Group 402"/>
          <p:cNvGrpSpPr>
            <a:grpSpLocks/>
          </p:cNvGrpSpPr>
          <p:nvPr/>
        </p:nvGrpSpPr>
        <p:grpSpPr bwMode="auto">
          <a:xfrm>
            <a:off x="7448550" y="5276850"/>
            <a:ext cx="323850" cy="222250"/>
            <a:chOff x="1344" y="3552"/>
            <a:chExt cx="204" cy="140"/>
          </a:xfrm>
        </p:grpSpPr>
        <p:sp>
          <p:nvSpPr>
            <p:cNvPr id="190811" name="Rectangle 403"/>
            <p:cNvSpPr>
              <a:spLocks noChangeArrowheads="1"/>
            </p:cNvSpPr>
            <p:nvPr/>
          </p:nvSpPr>
          <p:spPr bwMode="auto">
            <a:xfrm>
              <a:off x="1344" y="3552"/>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90812" name="Group 404"/>
            <p:cNvGrpSpPr>
              <a:grpSpLocks/>
            </p:cNvGrpSpPr>
            <p:nvPr/>
          </p:nvGrpSpPr>
          <p:grpSpPr bwMode="auto">
            <a:xfrm>
              <a:off x="1398" y="3576"/>
              <a:ext cx="96" cy="92"/>
              <a:chOff x="3600" y="1548"/>
              <a:chExt cx="96" cy="92"/>
            </a:xfrm>
          </p:grpSpPr>
          <p:sp>
            <p:nvSpPr>
              <p:cNvPr id="190813" name="AutoShape 405"/>
              <p:cNvSpPr>
                <a:spLocks noChangeArrowheads="1"/>
              </p:cNvSpPr>
              <p:nvPr/>
            </p:nvSpPr>
            <p:spPr bwMode="auto">
              <a:xfrm rot="5400000">
                <a:off x="3600"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14" name="AutoShape 406"/>
              <p:cNvSpPr>
                <a:spLocks noChangeArrowheads="1"/>
              </p:cNvSpPr>
              <p:nvPr/>
            </p:nvSpPr>
            <p:spPr bwMode="auto">
              <a:xfrm rot="-5400000">
                <a:off x="3648"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15" name="Line 407"/>
              <p:cNvSpPr>
                <a:spLocks noChangeShapeType="1"/>
              </p:cNvSpPr>
              <p:nvPr/>
            </p:nvSpPr>
            <p:spPr bwMode="auto">
              <a:xfrm>
                <a:off x="3633" y="1640"/>
                <a:ext cx="29" cy="0"/>
              </a:xfrm>
              <a:prstGeom prst="line">
                <a:avLst/>
              </a:prstGeom>
              <a:noFill/>
              <a:ln w="9525">
                <a:solidFill>
                  <a:srgbClr val="FFFF00"/>
                </a:solidFill>
                <a:round/>
                <a:headEnd/>
                <a:tailEnd/>
              </a:ln>
            </p:spPr>
            <p:txBody>
              <a:bodyPr/>
              <a:lstStyle/>
              <a:p>
                <a:endParaRPr lang="en-US"/>
              </a:p>
            </p:txBody>
          </p:sp>
          <p:sp>
            <p:nvSpPr>
              <p:cNvPr id="190816" name="Line 408"/>
              <p:cNvSpPr>
                <a:spLocks noChangeShapeType="1"/>
              </p:cNvSpPr>
              <p:nvPr/>
            </p:nvSpPr>
            <p:spPr bwMode="auto">
              <a:xfrm>
                <a:off x="3648" y="1548"/>
                <a:ext cx="0" cy="92"/>
              </a:xfrm>
              <a:prstGeom prst="line">
                <a:avLst/>
              </a:prstGeom>
              <a:noFill/>
              <a:ln w="9525">
                <a:solidFill>
                  <a:srgbClr val="FFFF00"/>
                </a:solidFill>
                <a:round/>
                <a:headEnd/>
                <a:tailEnd/>
              </a:ln>
            </p:spPr>
            <p:txBody>
              <a:bodyPr/>
              <a:lstStyle/>
              <a:p>
                <a:endParaRPr lang="en-US"/>
              </a:p>
            </p:txBody>
          </p:sp>
        </p:grpSp>
      </p:grpSp>
      <p:sp>
        <p:nvSpPr>
          <p:cNvPr id="190520" name="Text Box 409"/>
          <p:cNvSpPr txBox="1">
            <a:spLocks noChangeArrowheads="1"/>
          </p:cNvSpPr>
          <p:nvPr/>
        </p:nvSpPr>
        <p:spPr bwMode="auto">
          <a:xfrm>
            <a:off x="7391400" y="2952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CH-53 </a:t>
            </a:r>
            <a:endParaRPr lang="en-US" sz="800" b="1"/>
          </a:p>
        </p:txBody>
      </p:sp>
      <p:grpSp>
        <p:nvGrpSpPr>
          <p:cNvPr id="190521" name="Group 410"/>
          <p:cNvGrpSpPr>
            <a:grpSpLocks/>
          </p:cNvGrpSpPr>
          <p:nvPr/>
        </p:nvGrpSpPr>
        <p:grpSpPr bwMode="auto">
          <a:xfrm>
            <a:off x="7448550" y="3028950"/>
            <a:ext cx="323850" cy="222250"/>
            <a:chOff x="4692" y="3144"/>
            <a:chExt cx="204" cy="140"/>
          </a:xfrm>
        </p:grpSpPr>
        <p:sp>
          <p:nvSpPr>
            <p:cNvPr id="190802" name="Rectangle 411"/>
            <p:cNvSpPr>
              <a:spLocks noChangeArrowheads="1"/>
            </p:cNvSpPr>
            <p:nvPr/>
          </p:nvSpPr>
          <p:spPr bwMode="auto">
            <a:xfrm>
              <a:off x="4692" y="3144"/>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90803" name="Group 412"/>
            <p:cNvGrpSpPr>
              <a:grpSpLocks/>
            </p:cNvGrpSpPr>
            <p:nvPr/>
          </p:nvGrpSpPr>
          <p:grpSpPr bwMode="auto">
            <a:xfrm>
              <a:off x="4746" y="3160"/>
              <a:ext cx="96" cy="104"/>
              <a:chOff x="3600" y="1536"/>
              <a:chExt cx="96" cy="104"/>
            </a:xfrm>
          </p:grpSpPr>
          <p:sp>
            <p:nvSpPr>
              <p:cNvPr id="190804" name="AutoShape 413"/>
              <p:cNvSpPr>
                <a:spLocks noChangeArrowheads="1"/>
              </p:cNvSpPr>
              <p:nvPr/>
            </p:nvSpPr>
            <p:spPr bwMode="auto">
              <a:xfrm rot="5400000">
                <a:off x="3600"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05" name="AutoShape 414"/>
              <p:cNvSpPr>
                <a:spLocks noChangeArrowheads="1"/>
              </p:cNvSpPr>
              <p:nvPr/>
            </p:nvSpPr>
            <p:spPr bwMode="auto">
              <a:xfrm rot="-5400000">
                <a:off x="3648" y="1576"/>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06" name="Line 415"/>
              <p:cNvSpPr>
                <a:spLocks noChangeShapeType="1"/>
              </p:cNvSpPr>
              <p:nvPr/>
            </p:nvSpPr>
            <p:spPr bwMode="auto">
              <a:xfrm>
                <a:off x="3633" y="1640"/>
                <a:ext cx="29" cy="0"/>
              </a:xfrm>
              <a:prstGeom prst="line">
                <a:avLst/>
              </a:prstGeom>
              <a:noFill/>
              <a:ln w="9525">
                <a:solidFill>
                  <a:srgbClr val="FFFF00"/>
                </a:solidFill>
                <a:round/>
                <a:headEnd/>
                <a:tailEnd/>
              </a:ln>
            </p:spPr>
            <p:txBody>
              <a:bodyPr/>
              <a:lstStyle/>
              <a:p>
                <a:endParaRPr lang="en-US"/>
              </a:p>
            </p:txBody>
          </p:sp>
          <p:sp>
            <p:nvSpPr>
              <p:cNvPr id="190807" name="Line 416"/>
              <p:cNvSpPr>
                <a:spLocks noChangeShapeType="1"/>
              </p:cNvSpPr>
              <p:nvPr/>
            </p:nvSpPr>
            <p:spPr bwMode="auto">
              <a:xfrm>
                <a:off x="3648" y="1536"/>
                <a:ext cx="0" cy="104"/>
              </a:xfrm>
              <a:prstGeom prst="line">
                <a:avLst/>
              </a:prstGeom>
              <a:noFill/>
              <a:ln w="9525">
                <a:solidFill>
                  <a:srgbClr val="FFFF00"/>
                </a:solidFill>
                <a:round/>
                <a:headEnd/>
                <a:tailEnd/>
              </a:ln>
            </p:spPr>
            <p:txBody>
              <a:bodyPr/>
              <a:lstStyle/>
              <a:p>
                <a:endParaRPr lang="en-US"/>
              </a:p>
            </p:txBody>
          </p:sp>
          <p:sp>
            <p:nvSpPr>
              <p:cNvPr id="190808" name="Oval 417"/>
              <p:cNvSpPr>
                <a:spLocks noChangeArrowheads="1"/>
              </p:cNvSpPr>
              <p:nvPr/>
            </p:nvSpPr>
            <p:spPr bwMode="auto">
              <a:xfrm>
                <a:off x="3624" y="1536"/>
                <a:ext cx="48" cy="48"/>
              </a:xfrm>
              <a:prstGeom prst="ellipse">
                <a:avLst/>
              </a:prstGeom>
              <a:solidFill>
                <a:srgbClr val="FF3300"/>
              </a:solidFill>
              <a:ln w="9525">
                <a:solidFill>
                  <a:srgbClr val="FFFF00"/>
                </a:solidFill>
                <a:round/>
                <a:headEnd/>
                <a:tailEnd/>
              </a:ln>
            </p:spPr>
            <p:txBody>
              <a:bodyPr wrap="none" anchor="ctr"/>
              <a:lstStyle/>
              <a:p>
                <a:endParaRPr lang="en-US"/>
              </a:p>
            </p:txBody>
          </p:sp>
          <p:sp>
            <p:nvSpPr>
              <p:cNvPr id="190809" name="Line 418"/>
              <p:cNvSpPr>
                <a:spLocks noChangeShapeType="1"/>
              </p:cNvSpPr>
              <p:nvPr/>
            </p:nvSpPr>
            <p:spPr bwMode="auto">
              <a:xfrm rot="-2700000">
                <a:off x="3624" y="1560"/>
                <a:ext cx="48" cy="0"/>
              </a:xfrm>
              <a:prstGeom prst="line">
                <a:avLst/>
              </a:prstGeom>
              <a:noFill/>
              <a:ln w="9525">
                <a:solidFill>
                  <a:srgbClr val="FFFF00"/>
                </a:solidFill>
                <a:round/>
                <a:headEnd/>
                <a:tailEnd/>
              </a:ln>
            </p:spPr>
            <p:txBody>
              <a:bodyPr/>
              <a:lstStyle/>
              <a:p>
                <a:endParaRPr lang="en-US"/>
              </a:p>
            </p:txBody>
          </p:sp>
          <p:sp>
            <p:nvSpPr>
              <p:cNvPr id="190810" name="Line 419"/>
              <p:cNvSpPr>
                <a:spLocks noChangeShapeType="1"/>
              </p:cNvSpPr>
              <p:nvPr/>
            </p:nvSpPr>
            <p:spPr bwMode="auto">
              <a:xfrm rot="2700000">
                <a:off x="3624" y="1560"/>
                <a:ext cx="48" cy="0"/>
              </a:xfrm>
              <a:prstGeom prst="line">
                <a:avLst/>
              </a:prstGeom>
              <a:noFill/>
              <a:ln w="9525">
                <a:solidFill>
                  <a:srgbClr val="FFFF00"/>
                </a:solidFill>
                <a:round/>
                <a:headEnd/>
                <a:tailEnd/>
              </a:ln>
            </p:spPr>
            <p:txBody>
              <a:bodyPr/>
              <a:lstStyle/>
              <a:p>
                <a:endParaRPr lang="en-US"/>
              </a:p>
            </p:txBody>
          </p:sp>
        </p:grpSp>
      </p:grpSp>
      <p:sp>
        <p:nvSpPr>
          <p:cNvPr id="190522" name="Text Box 420"/>
          <p:cNvSpPr txBox="1">
            <a:spLocks noChangeArrowheads="1"/>
          </p:cNvSpPr>
          <p:nvPr/>
        </p:nvSpPr>
        <p:spPr bwMode="auto">
          <a:xfrm>
            <a:off x="7391400" y="140652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AH-1 COBRA</a:t>
            </a:r>
            <a:endParaRPr lang="en-US" sz="800" b="1"/>
          </a:p>
        </p:txBody>
      </p:sp>
      <p:grpSp>
        <p:nvGrpSpPr>
          <p:cNvPr id="190523" name="Group 421"/>
          <p:cNvGrpSpPr>
            <a:grpSpLocks/>
          </p:cNvGrpSpPr>
          <p:nvPr/>
        </p:nvGrpSpPr>
        <p:grpSpPr bwMode="auto">
          <a:xfrm>
            <a:off x="7448550" y="1482725"/>
            <a:ext cx="323850" cy="222250"/>
            <a:chOff x="1344" y="2496"/>
            <a:chExt cx="204" cy="140"/>
          </a:xfrm>
        </p:grpSpPr>
        <p:sp>
          <p:nvSpPr>
            <p:cNvPr id="190796" name="Rectangle 422"/>
            <p:cNvSpPr>
              <a:spLocks noChangeArrowheads="1"/>
            </p:cNvSpPr>
            <p:nvPr/>
          </p:nvSpPr>
          <p:spPr bwMode="auto">
            <a:xfrm>
              <a:off x="1344" y="2496"/>
              <a:ext cx="204" cy="14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grpSp>
          <p:nvGrpSpPr>
            <p:cNvPr id="190797" name="Group 423"/>
            <p:cNvGrpSpPr>
              <a:grpSpLocks/>
            </p:cNvGrpSpPr>
            <p:nvPr/>
          </p:nvGrpSpPr>
          <p:grpSpPr bwMode="auto">
            <a:xfrm>
              <a:off x="1398" y="2508"/>
              <a:ext cx="96" cy="104"/>
              <a:chOff x="2928" y="1768"/>
              <a:chExt cx="96" cy="104"/>
            </a:xfrm>
          </p:grpSpPr>
          <p:sp>
            <p:nvSpPr>
              <p:cNvPr id="190798" name="AutoShape 424"/>
              <p:cNvSpPr>
                <a:spLocks noChangeArrowheads="1"/>
              </p:cNvSpPr>
              <p:nvPr/>
            </p:nvSpPr>
            <p:spPr bwMode="auto">
              <a:xfrm rot="5400000">
                <a:off x="2928" y="1808"/>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799" name="AutoShape 425"/>
              <p:cNvSpPr>
                <a:spLocks noChangeArrowheads="1"/>
              </p:cNvSpPr>
              <p:nvPr/>
            </p:nvSpPr>
            <p:spPr bwMode="auto">
              <a:xfrm rot="-5400000">
                <a:off x="2976" y="1808"/>
                <a:ext cx="48" cy="48"/>
              </a:xfrm>
              <a:prstGeom prst="triangle">
                <a:avLst>
                  <a:gd name="adj" fmla="val 50000"/>
                </a:avLst>
              </a:prstGeom>
              <a:solidFill>
                <a:srgbClr val="FF3300"/>
              </a:solidFill>
              <a:ln w="9525">
                <a:solidFill>
                  <a:srgbClr val="FFFF00"/>
                </a:solidFill>
                <a:miter lim="800000"/>
                <a:headEnd/>
                <a:tailEnd/>
              </a:ln>
            </p:spPr>
            <p:txBody>
              <a:bodyPr wrap="none" anchor="ctr"/>
              <a:lstStyle/>
              <a:p>
                <a:endParaRPr lang="en-US"/>
              </a:p>
            </p:txBody>
          </p:sp>
          <p:sp>
            <p:nvSpPr>
              <p:cNvPr id="190800" name="Line 426"/>
              <p:cNvSpPr>
                <a:spLocks noChangeShapeType="1"/>
              </p:cNvSpPr>
              <p:nvPr/>
            </p:nvSpPr>
            <p:spPr bwMode="auto">
              <a:xfrm flipV="1">
                <a:off x="2976" y="1768"/>
                <a:ext cx="0" cy="104"/>
              </a:xfrm>
              <a:prstGeom prst="line">
                <a:avLst/>
              </a:prstGeom>
              <a:noFill/>
              <a:ln w="9525">
                <a:solidFill>
                  <a:srgbClr val="FFFF00"/>
                </a:solidFill>
                <a:round/>
                <a:headEnd/>
                <a:tailEnd type="triangle" w="sm" len="sm"/>
              </a:ln>
            </p:spPr>
            <p:txBody>
              <a:bodyPr/>
              <a:lstStyle/>
              <a:p>
                <a:endParaRPr lang="en-US"/>
              </a:p>
            </p:txBody>
          </p:sp>
          <p:sp>
            <p:nvSpPr>
              <p:cNvPr id="190801" name="Line 427"/>
              <p:cNvSpPr>
                <a:spLocks noChangeShapeType="1"/>
              </p:cNvSpPr>
              <p:nvPr/>
            </p:nvSpPr>
            <p:spPr bwMode="auto">
              <a:xfrm>
                <a:off x="2961" y="1872"/>
                <a:ext cx="29" cy="0"/>
              </a:xfrm>
              <a:prstGeom prst="line">
                <a:avLst/>
              </a:prstGeom>
              <a:noFill/>
              <a:ln w="9525">
                <a:solidFill>
                  <a:srgbClr val="FFFF00"/>
                </a:solidFill>
                <a:round/>
                <a:headEnd/>
                <a:tailEnd/>
              </a:ln>
            </p:spPr>
            <p:txBody>
              <a:bodyPr/>
              <a:lstStyle/>
              <a:p>
                <a:endParaRPr lang="en-US"/>
              </a:p>
            </p:txBody>
          </p:sp>
        </p:grpSp>
      </p:grpSp>
      <p:pic>
        <p:nvPicPr>
          <p:cNvPr id="190524" name="Picture 743" descr="2AH1Cobrag01.jpg">
            <a:hlinkClick r:id="rId13"/>
          </p:cNvPr>
          <p:cNvPicPr>
            <a:picLocks noChangeAspect="1" noChangeArrowheads="1"/>
          </p:cNvPicPr>
          <p:nvPr/>
        </p:nvPicPr>
        <p:blipFill>
          <a:blip r:embed="rId14" cstate="print"/>
          <a:srcRect/>
          <a:stretch>
            <a:fillRect/>
          </a:stretch>
        </p:blipFill>
        <p:spPr bwMode="auto">
          <a:xfrm>
            <a:off x="5502275" y="1371600"/>
            <a:ext cx="1508125" cy="457200"/>
          </a:xfrm>
          <a:prstGeom prst="rect">
            <a:avLst/>
          </a:prstGeom>
          <a:noFill/>
          <a:ln w="9525" algn="ctr">
            <a:noFill/>
            <a:miter lim="800000"/>
            <a:headEnd/>
            <a:tailEnd/>
          </a:ln>
        </p:spPr>
      </p:pic>
      <p:grpSp>
        <p:nvGrpSpPr>
          <p:cNvPr id="190525" name="Group 429"/>
          <p:cNvGrpSpPr>
            <a:grpSpLocks/>
          </p:cNvGrpSpPr>
          <p:nvPr/>
        </p:nvGrpSpPr>
        <p:grpSpPr bwMode="auto">
          <a:xfrm flipH="1">
            <a:off x="-1752600" y="1981200"/>
            <a:ext cx="1046162" cy="590550"/>
            <a:chOff x="4269" y="3810"/>
            <a:chExt cx="659" cy="372"/>
          </a:xfrm>
        </p:grpSpPr>
        <p:sp>
          <p:nvSpPr>
            <p:cNvPr id="190770" name="Freeform 430"/>
            <p:cNvSpPr>
              <a:spLocks/>
            </p:cNvSpPr>
            <p:nvPr/>
          </p:nvSpPr>
          <p:spPr bwMode="auto">
            <a:xfrm>
              <a:off x="4312" y="3944"/>
              <a:ext cx="592" cy="237"/>
            </a:xfrm>
            <a:custGeom>
              <a:avLst/>
              <a:gdLst>
                <a:gd name="T0" fmla="*/ 239 w 592"/>
                <a:gd name="T1" fmla="*/ 12 h 237"/>
                <a:gd name="T2" fmla="*/ 240 w 592"/>
                <a:gd name="T3" fmla="*/ 9 h 237"/>
                <a:gd name="T4" fmla="*/ 259 w 592"/>
                <a:gd name="T5" fmla="*/ 6 h 237"/>
                <a:gd name="T6" fmla="*/ 289 w 592"/>
                <a:gd name="T7" fmla="*/ 10 h 237"/>
                <a:gd name="T8" fmla="*/ 321 w 592"/>
                <a:gd name="T9" fmla="*/ 24 h 237"/>
                <a:gd name="T10" fmla="*/ 352 w 592"/>
                <a:gd name="T11" fmla="*/ 43 h 237"/>
                <a:gd name="T12" fmla="*/ 366 w 592"/>
                <a:gd name="T13" fmla="*/ 58 h 237"/>
                <a:gd name="T14" fmla="*/ 370 w 592"/>
                <a:gd name="T15" fmla="*/ 69 h 237"/>
                <a:gd name="T16" fmla="*/ 369 w 592"/>
                <a:gd name="T17" fmla="*/ 101 h 237"/>
                <a:gd name="T18" fmla="*/ 376 w 592"/>
                <a:gd name="T19" fmla="*/ 106 h 237"/>
                <a:gd name="T20" fmla="*/ 375 w 592"/>
                <a:gd name="T21" fmla="*/ 114 h 237"/>
                <a:gd name="T22" fmla="*/ 492 w 592"/>
                <a:gd name="T23" fmla="*/ 182 h 237"/>
                <a:gd name="T24" fmla="*/ 506 w 592"/>
                <a:gd name="T25" fmla="*/ 178 h 237"/>
                <a:gd name="T26" fmla="*/ 557 w 592"/>
                <a:gd name="T27" fmla="*/ 139 h 237"/>
                <a:gd name="T28" fmla="*/ 570 w 592"/>
                <a:gd name="T29" fmla="*/ 136 h 237"/>
                <a:gd name="T30" fmla="*/ 578 w 592"/>
                <a:gd name="T31" fmla="*/ 137 h 237"/>
                <a:gd name="T32" fmla="*/ 579 w 592"/>
                <a:gd name="T33" fmla="*/ 143 h 237"/>
                <a:gd name="T34" fmla="*/ 587 w 592"/>
                <a:gd name="T35" fmla="*/ 152 h 237"/>
                <a:gd name="T36" fmla="*/ 573 w 592"/>
                <a:gd name="T37" fmla="*/ 166 h 237"/>
                <a:gd name="T38" fmla="*/ 553 w 592"/>
                <a:gd name="T39" fmla="*/ 218 h 237"/>
                <a:gd name="T40" fmla="*/ 578 w 592"/>
                <a:gd name="T41" fmla="*/ 220 h 237"/>
                <a:gd name="T42" fmla="*/ 591 w 592"/>
                <a:gd name="T43" fmla="*/ 228 h 237"/>
                <a:gd name="T44" fmla="*/ 541 w 592"/>
                <a:gd name="T45" fmla="*/ 228 h 237"/>
                <a:gd name="T46" fmla="*/ 540 w 592"/>
                <a:gd name="T47" fmla="*/ 235 h 237"/>
                <a:gd name="T48" fmla="*/ 524 w 592"/>
                <a:gd name="T49" fmla="*/ 235 h 237"/>
                <a:gd name="T50" fmla="*/ 519 w 592"/>
                <a:gd name="T51" fmla="*/ 232 h 237"/>
                <a:gd name="T52" fmla="*/ 518 w 592"/>
                <a:gd name="T53" fmla="*/ 236 h 237"/>
                <a:gd name="T54" fmla="*/ 487 w 592"/>
                <a:gd name="T55" fmla="*/ 231 h 237"/>
                <a:gd name="T56" fmla="*/ 484 w 592"/>
                <a:gd name="T57" fmla="*/ 226 h 237"/>
                <a:gd name="T58" fmla="*/ 448 w 592"/>
                <a:gd name="T59" fmla="*/ 223 h 237"/>
                <a:gd name="T60" fmla="*/ 445 w 592"/>
                <a:gd name="T61" fmla="*/ 221 h 237"/>
                <a:gd name="T62" fmla="*/ 351 w 592"/>
                <a:gd name="T63" fmla="*/ 228 h 237"/>
                <a:gd name="T64" fmla="*/ 328 w 592"/>
                <a:gd name="T65" fmla="*/ 228 h 237"/>
                <a:gd name="T66" fmla="*/ 284 w 592"/>
                <a:gd name="T67" fmla="*/ 220 h 237"/>
                <a:gd name="T68" fmla="*/ 260 w 592"/>
                <a:gd name="T69" fmla="*/ 220 h 237"/>
                <a:gd name="T70" fmla="*/ 212 w 592"/>
                <a:gd name="T71" fmla="*/ 202 h 237"/>
                <a:gd name="T72" fmla="*/ 208 w 592"/>
                <a:gd name="T73" fmla="*/ 196 h 237"/>
                <a:gd name="T74" fmla="*/ 210 w 592"/>
                <a:gd name="T75" fmla="*/ 191 h 237"/>
                <a:gd name="T76" fmla="*/ 168 w 592"/>
                <a:gd name="T77" fmla="*/ 175 h 237"/>
                <a:gd name="T78" fmla="*/ 159 w 592"/>
                <a:gd name="T79" fmla="*/ 179 h 237"/>
                <a:gd name="T80" fmla="*/ 153 w 592"/>
                <a:gd name="T81" fmla="*/ 178 h 237"/>
                <a:gd name="T82" fmla="*/ 95 w 592"/>
                <a:gd name="T83" fmla="*/ 169 h 237"/>
                <a:gd name="T84" fmla="*/ 74 w 592"/>
                <a:gd name="T85" fmla="*/ 161 h 237"/>
                <a:gd name="T86" fmla="*/ 64 w 592"/>
                <a:gd name="T87" fmla="*/ 152 h 237"/>
                <a:gd name="T88" fmla="*/ 66 w 592"/>
                <a:gd name="T89" fmla="*/ 133 h 237"/>
                <a:gd name="T90" fmla="*/ 36 w 592"/>
                <a:gd name="T91" fmla="*/ 116 h 237"/>
                <a:gd name="T92" fmla="*/ 11 w 592"/>
                <a:gd name="T93" fmla="*/ 96 h 237"/>
                <a:gd name="T94" fmla="*/ 3 w 592"/>
                <a:gd name="T95" fmla="*/ 84 h 237"/>
                <a:gd name="T96" fmla="*/ 0 w 592"/>
                <a:gd name="T97" fmla="*/ 76 h 237"/>
                <a:gd name="T98" fmla="*/ 4 w 592"/>
                <a:gd name="T99" fmla="*/ 64 h 237"/>
                <a:gd name="T100" fmla="*/ 13 w 592"/>
                <a:gd name="T101" fmla="*/ 55 h 237"/>
                <a:gd name="T102" fmla="*/ 30 w 592"/>
                <a:gd name="T103" fmla="*/ 43 h 237"/>
                <a:gd name="T104" fmla="*/ 92 w 592"/>
                <a:gd name="T105" fmla="*/ 9 h 237"/>
                <a:gd name="T106" fmla="*/ 114 w 592"/>
                <a:gd name="T107" fmla="*/ 2 h 237"/>
                <a:gd name="T108" fmla="*/ 142 w 592"/>
                <a:gd name="T109" fmla="*/ 0 h 237"/>
                <a:gd name="T110" fmla="*/ 183 w 592"/>
                <a:gd name="T111" fmla="*/ 9 h 237"/>
                <a:gd name="T112" fmla="*/ 212 w 592"/>
                <a:gd name="T113" fmla="*/ 15 h 237"/>
                <a:gd name="T114" fmla="*/ 227 w 592"/>
                <a:gd name="T115" fmla="*/ 18 h 237"/>
                <a:gd name="T116" fmla="*/ 239 w 592"/>
                <a:gd name="T117" fmla="*/ 12 h 237"/>
                <a:gd name="T118" fmla="*/ 239 w 592"/>
                <a:gd name="T119" fmla="*/ 12 h 2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2"/>
                <a:gd name="T181" fmla="*/ 0 h 237"/>
                <a:gd name="T182" fmla="*/ 592 w 592"/>
                <a:gd name="T183" fmla="*/ 237 h 2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2" h="237">
                  <a:moveTo>
                    <a:pt x="239" y="12"/>
                  </a:moveTo>
                  <a:lnTo>
                    <a:pt x="240" y="9"/>
                  </a:lnTo>
                  <a:lnTo>
                    <a:pt x="259" y="6"/>
                  </a:lnTo>
                  <a:lnTo>
                    <a:pt x="289" y="10"/>
                  </a:lnTo>
                  <a:lnTo>
                    <a:pt x="321" y="24"/>
                  </a:lnTo>
                  <a:lnTo>
                    <a:pt x="352" y="43"/>
                  </a:lnTo>
                  <a:lnTo>
                    <a:pt x="366" y="58"/>
                  </a:lnTo>
                  <a:lnTo>
                    <a:pt x="370" y="69"/>
                  </a:lnTo>
                  <a:lnTo>
                    <a:pt x="369" y="101"/>
                  </a:lnTo>
                  <a:lnTo>
                    <a:pt x="376" y="106"/>
                  </a:lnTo>
                  <a:lnTo>
                    <a:pt x="375" y="114"/>
                  </a:lnTo>
                  <a:lnTo>
                    <a:pt x="492" y="182"/>
                  </a:lnTo>
                  <a:lnTo>
                    <a:pt x="506" y="178"/>
                  </a:lnTo>
                  <a:lnTo>
                    <a:pt x="557" y="139"/>
                  </a:lnTo>
                  <a:lnTo>
                    <a:pt x="570" y="136"/>
                  </a:lnTo>
                  <a:lnTo>
                    <a:pt x="578" y="137"/>
                  </a:lnTo>
                  <a:lnTo>
                    <a:pt x="579" y="143"/>
                  </a:lnTo>
                  <a:lnTo>
                    <a:pt x="587" y="152"/>
                  </a:lnTo>
                  <a:lnTo>
                    <a:pt x="573" y="166"/>
                  </a:lnTo>
                  <a:lnTo>
                    <a:pt x="553" y="218"/>
                  </a:lnTo>
                  <a:lnTo>
                    <a:pt x="578" y="220"/>
                  </a:lnTo>
                  <a:lnTo>
                    <a:pt x="591" y="228"/>
                  </a:lnTo>
                  <a:lnTo>
                    <a:pt x="541" y="228"/>
                  </a:lnTo>
                  <a:lnTo>
                    <a:pt x="540" y="235"/>
                  </a:lnTo>
                  <a:lnTo>
                    <a:pt x="524" y="235"/>
                  </a:lnTo>
                  <a:lnTo>
                    <a:pt x="519" y="232"/>
                  </a:lnTo>
                  <a:lnTo>
                    <a:pt x="518" y="236"/>
                  </a:lnTo>
                  <a:lnTo>
                    <a:pt x="487" y="231"/>
                  </a:lnTo>
                  <a:lnTo>
                    <a:pt x="484" y="226"/>
                  </a:lnTo>
                  <a:lnTo>
                    <a:pt x="448" y="223"/>
                  </a:lnTo>
                  <a:lnTo>
                    <a:pt x="445" y="221"/>
                  </a:lnTo>
                  <a:lnTo>
                    <a:pt x="351" y="228"/>
                  </a:lnTo>
                  <a:lnTo>
                    <a:pt x="328" y="228"/>
                  </a:lnTo>
                  <a:lnTo>
                    <a:pt x="284" y="220"/>
                  </a:lnTo>
                  <a:lnTo>
                    <a:pt x="260" y="220"/>
                  </a:lnTo>
                  <a:lnTo>
                    <a:pt x="212" y="202"/>
                  </a:lnTo>
                  <a:lnTo>
                    <a:pt x="208" y="196"/>
                  </a:lnTo>
                  <a:lnTo>
                    <a:pt x="210" y="191"/>
                  </a:lnTo>
                  <a:lnTo>
                    <a:pt x="168" y="175"/>
                  </a:lnTo>
                  <a:lnTo>
                    <a:pt x="159" y="179"/>
                  </a:lnTo>
                  <a:lnTo>
                    <a:pt x="153" y="178"/>
                  </a:lnTo>
                  <a:lnTo>
                    <a:pt x="95" y="169"/>
                  </a:lnTo>
                  <a:lnTo>
                    <a:pt x="74" y="161"/>
                  </a:lnTo>
                  <a:lnTo>
                    <a:pt x="64" y="152"/>
                  </a:lnTo>
                  <a:lnTo>
                    <a:pt x="66" y="133"/>
                  </a:lnTo>
                  <a:lnTo>
                    <a:pt x="36" y="116"/>
                  </a:lnTo>
                  <a:lnTo>
                    <a:pt x="11" y="96"/>
                  </a:lnTo>
                  <a:lnTo>
                    <a:pt x="3" y="84"/>
                  </a:lnTo>
                  <a:lnTo>
                    <a:pt x="0" y="76"/>
                  </a:lnTo>
                  <a:lnTo>
                    <a:pt x="4" y="64"/>
                  </a:lnTo>
                  <a:lnTo>
                    <a:pt x="13" y="55"/>
                  </a:lnTo>
                  <a:lnTo>
                    <a:pt x="30" y="43"/>
                  </a:lnTo>
                  <a:lnTo>
                    <a:pt x="92" y="9"/>
                  </a:lnTo>
                  <a:lnTo>
                    <a:pt x="114" y="2"/>
                  </a:lnTo>
                  <a:lnTo>
                    <a:pt x="142" y="0"/>
                  </a:lnTo>
                  <a:lnTo>
                    <a:pt x="183" y="9"/>
                  </a:lnTo>
                  <a:lnTo>
                    <a:pt x="212" y="15"/>
                  </a:lnTo>
                  <a:lnTo>
                    <a:pt x="227" y="18"/>
                  </a:lnTo>
                  <a:lnTo>
                    <a:pt x="239" y="12"/>
                  </a:lnTo>
                </a:path>
              </a:pathLst>
            </a:custGeom>
            <a:solidFill>
              <a:srgbClr val="C0C0C0"/>
            </a:solidFill>
            <a:ln w="9017" cap="flat" cmpd="sng">
              <a:solidFill>
                <a:srgbClr val="C0C0C0"/>
              </a:solidFill>
              <a:prstDash val="solid"/>
              <a:round/>
              <a:headEnd type="none" w="med" len="med"/>
              <a:tailEnd type="none" w="med" len="med"/>
            </a:ln>
          </p:spPr>
          <p:txBody>
            <a:bodyPr/>
            <a:lstStyle/>
            <a:p>
              <a:endParaRPr lang="en-US"/>
            </a:p>
          </p:txBody>
        </p:sp>
        <p:sp>
          <p:nvSpPr>
            <p:cNvPr id="190771" name="Freeform 431"/>
            <p:cNvSpPr>
              <a:spLocks/>
            </p:cNvSpPr>
            <p:nvPr/>
          </p:nvSpPr>
          <p:spPr bwMode="auto">
            <a:xfrm>
              <a:off x="4269" y="3810"/>
              <a:ext cx="659" cy="232"/>
            </a:xfrm>
            <a:custGeom>
              <a:avLst/>
              <a:gdLst>
                <a:gd name="T0" fmla="*/ 288 w 659"/>
                <a:gd name="T1" fmla="*/ 12 h 232"/>
                <a:gd name="T2" fmla="*/ 320 w 659"/>
                <a:gd name="T3" fmla="*/ 120 h 232"/>
                <a:gd name="T4" fmla="*/ 324 w 659"/>
                <a:gd name="T5" fmla="*/ 120 h 232"/>
                <a:gd name="T6" fmla="*/ 324 w 659"/>
                <a:gd name="T7" fmla="*/ 128 h 232"/>
                <a:gd name="T8" fmla="*/ 345 w 659"/>
                <a:gd name="T9" fmla="*/ 131 h 232"/>
                <a:gd name="T10" fmla="*/ 363 w 659"/>
                <a:gd name="T11" fmla="*/ 131 h 232"/>
                <a:gd name="T12" fmla="*/ 367 w 659"/>
                <a:gd name="T13" fmla="*/ 136 h 232"/>
                <a:gd name="T14" fmla="*/ 377 w 659"/>
                <a:gd name="T15" fmla="*/ 133 h 232"/>
                <a:gd name="T16" fmla="*/ 381 w 659"/>
                <a:gd name="T17" fmla="*/ 136 h 232"/>
                <a:gd name="T18" fmla="*/ 476 w 659"/>
                <a:gd name="T19" fmla="*/ 133 h 232"/>
                <a:gd name="T20" fmla="*/ 658 w 659"/>
                <a:gd name="T21" fmla="*/ 140 h 232"/>
                <a:gd name="T22" fmla="*/ 655 w 659"/>
                <a:gd name="T23" fmla="*/ 144 h 232"/>
                <a:gd name="T24" fmla="*/ 380 w 659"/>
                <a:gd name="T25" fmla="*/ 144 h 232"/>
                <a:gd name="T26" fmla="*/ 379 w 659"/>
                <a:gd name="T27" fmla="*/ 145 h 232"/>
                <a:gd name="T28" fmla="*/ 369 w 659"/>
                <a:gd name="T29" fmla="*/ 142 h 232"/>
                <a:gd name="T30" fmla="*/ 368 w 659"/>
                <a:gd name="T31" fmla="*/ 145 h 232"/>
                <a:gd name="T32" fmla="*/ 355 w 659"/>
                <a:gd name="T33" fmla="*/ 145 h 232"/>
                <a:gd name="T34" fmla="*/ 353 w 659"/>
                <a:gd name="T35" fmla="*/ 149 h 232"/>
                <a:gd name="T36" fmla="*/ 358 w 659"/>
                <a:gd name="T37" fmla="*/ 149 h 232"/>
                <a:gd name="T38" fmla="*/ 360 w 659"/>
                <a:gd name="T39" fmla="*/ 150 h 232"/>
                <a:gd name="T40" fmla="*/ 384 w 659"/>
                <a:gd name="T41" fmla="*/ 160 h 232"/>
                <a:gd name="T42" fmla="*/ 398 w 659"/>
                <a:gd name="T43" fmla="*/ 162 h 232"/>
                <a:gd name="T44" fmla="*/ 547 w 659"/>
                <a:gd name="T45" fmla="*/ 225 h 232"/>
                <a:gd name="T46" fmla="*/ 574 w 659"/>
                <a:gd name="T47" fmla="*/ 231 h 232"/>
                <a:gd name="T48" fmla="*/ 546 w 659"/>
                <a:gd name="T49" fmla="*/ 228 h 232"/>
                <a:gd name="T50" fmla="*/ 532 w 659"/>
                <a:gd name="T51" fmla="*/ 222 h 232"/>
                <a:gd name="T52" fmla="*/ 523 w 659"/>
                <a:gd name="T53" fmla="*/ 217 h 232"/>
                <a:gd name="T54" fmla="*/ 361 w 659"/>
                <a:gd name="T55" fmla="*/ 158 h 232"/>
                <a:gd name="T56" fmla="*/ 280 w 659"/>
                <a:gd name="T57" fmla="*/ 155 h 232"/>
                <a:gd name="T58" fmla="*/ 244 w 659"/>
                <a:gd name="T59" fmla="*/ 152 h 232"/>
                <a:gd name="T60" fmla="*/ 279 w 659"/>
                <a:gd name="T61" fmla="*/ 144 h 232"/>
                <a:gd name="T62" fmla="*/ 284 w 659"/>
                <a:gd name="T63" fmla="*/ 138 h 232"/>
                <a:gd name="T64" fmla="*/ 280 w 659"/>
                <a:gd name="T65" fmla="*/ 136 h 232"/>
                <a:gd name="T66" fmla="*/ 266 w 659"/>
                <a:gd name="T67" fmla="*/ 133 h 232"/>
                <a:gd name="T68" fmla="*/ 263 w 659"/>
                <a:gd name="T69" fmla="*/ 130 h 232"/>
                <a:gd name="T70" fmla="*/ 256 w 659"/>
                <a:gd name="T71" fmla="*/ 130 h 232"/>
                <a:gd name="T72" fmla="*/ 252 w 659"/>
                <a:gd name="T73" fmla="*/ 127 h 232"/>
                <a:gd name="T74" fmla="*/ 221 w 659"/>
                <a:gd name="T75" fmla="*/ 120 h 232"/>
                <a:gd name="T76" fmla="*/ 210 w 659"/>
                <a:gd name="T77" fmla="*/ 120 h 232"/>
                <a:gd name="T78" fmla="*/ 0 w 659"/>
                <a:gd name="T79" fmla="*/ 76 h 232"/>
                <a:gd name="T80" fmla="*/ 255 w 659"/>
                <a:gd name="T81" fmla="*/ 120 h 232"/>
                <a:gd name="T82" fmla="*/ 260 w 659"/>
                <a:gd name="T83" fmla="*/ 119 h 232"/>
                <a:gd name="T84" fmla="*/ 266 w 659"/>
                <a:gd name="T85" fmla="*/ 123 h 232"/>
                <a:gd name="T86" fmla="*/ 274 w 659"/>
                <a:gd name="T87" fmla="*/ 122 h 232"/>
                <a:gd name="T88" fmla="*/ 293 w 659"/>
                <a:gd name="T89" fmla="*/ 127 h 232"/>
                <a:gd name="T90" fmla="*/ 298 w 659"/>
                <a:gd name="T91" fmla="*/ 125 h 232"/>
                <a:gd name="T92" fmla="*/ 309 w 659"/>
                <a:gd name="T93" fmla="*/ 127 h 232"/>
                <a:gd name="T94" fmla="*/ 308 w 659"/>
                <a:gd name="T95" fmla="*/ 119 h 232"/>
                <a:gd name="T96" fmla="*/ 312 w 659"/>
                <a:gd name="T97" fmla="*/ 117 h 232"/>
                <a:gd name="T98" fmla="*/ 309 w 659"/>
                <a:gd name="T99" fmla="*/ 112 h 232"/>
                <a:gd name="T100" fmla="*/ 291 w 659"/>
                <a:gd name="T101" fmla="*/ 104 h 232"/>
                <a:gd name="T102" fmla="*/ 283 w 659"/>
                <a:gd name="T103" fmla="*/ 48 h 232"/>
                <a:gd name="T104" fmla="*/ 285 w 659"/>
                <a:gd name="T105" fmla="*/ 39 h 232"/>
                <a:gd name="T106" fmla="*/ 279 w 659"/>
                <a:gd name="T107" fmla="*/ 34 h 232"/>
                <a:gd name="T108" fmla="*/ 283 w 659"/>
                <a:gd name="T109" fmla="*/ 23 h 232"/>
                <a:gd name="T110" fmla="*/ 279 w 659"/>
                <a:gd name="T111" fmla="*/ 13 h 232"/>
                <a:gd name="T112" fmla="*/ 281 w 659"/>
                <a:gd name="T113" fmla="*/ 0 h 232"/>
                <a:gd name="T114" fmla="*/ 288 w 659"/>
                <a:gd name="T115" fmla="*/ 12 h 232"/>
                <a:gd name="T116" fmla="*/ 288 w 659"/>
                <a:gd name="T117" fmla="*/ 12 h 2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59"/>
                <a:gd name="T178" fmla="*/ 0 h 232"/>
                <a:gd name="T179" fmla="*/ 659 w 659"/>
                <a:gd name="T180" fmla="*/ 232 h 2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59" h="232">
                  <a:moveTo>
                    <a:pt x="288" y="12"/>
                  </a:moveTo>
                  <a:lnTo>
                    <a:pt x="320" y="120"/>
                  </a:lnTo>
                  <a:lnTo>
                    <a:pt x="324" y="120"/>
                  </a:lnTo>
                  <a:lnTo>
                    <a:pt x="324" y="128"/>
                  </a:lnTo>
                  <a:lnTo>
                    <a:pt x="345" y="131"/>
                  </a:lnTo>
                  <a:lnTo>
                    <a:pt x="363" y="131"/>
                  </a:lnTo>
                  <a:lnTo>
                    <a:pt x="367" y="136"/>
                  </a:lnTo>
                  <a:lnTo>
                    <a:pt x="377" y="133"/>
                  </a:lnTo>
                  <a:lnTo>
                    <a:pt x="381" y="136"/>
                  </a:lnTo>
                  <a:lnTo>
                    <a:pt x="476" y="133"/>
                  </a:lnTo>
                  <a:lnTo>
                    <a:pt x="658" y="140"/>
                  </a:lnTo>
                  <a:lnTo>
                    <a:pt x="655" y="144"/>
                  </a:lnTo>
                  <a:lnTo>
                    <a:pt x="380" y="144"/>
                  </a:lnTo>
                  <a:lnTo>
                    <a:pt x="379" y="145"/>
                  </a:lnTo>
                  <a:lnTo>
                    <a:pt x="369" y="142"/>
                  </a:lnTo>
                  <a:lnTo>
                    <a:pt x="368" y="145"/>
                  </a:lnTo>
                  <a:lnTo>
                    <a:pt x="355" y="145"/>
                  </a:lnTo>
                  <a:lnTo>
                    <a:pt x="353" y="149"/>
                  </a:lnTo>
                  <a:lnTo>
                    <a:pt x="358" y="149"/>
                  </a:lnTo>
                  <a:lnTo>
                    <a:pt x="360" y="150"/>
                  </a:lnTo>
                  <a:lnTo>
                    <a:pt x="384" y="160"/>
                  </a:lnTo>
                  <a:lnTo>
                    <a:pt x="398" y="162"/>
                  </a:lnTo>
                  <a:lnTo>
                    <a:pt x="547" y="225"/>
                  </a:lnTo>
                  <a:lnTo>
                    <a:pt x="574" y="231"/>
                  </a:lnTo>
                  <a:lnTo>
                    <a:pt x="546" y="228"/>
                  </a:lnTo>
                  <a:lnTo>
                    <a:pt x="532" y="222"/>
                  </a:lnTo>
                  <a:lnTo>
                    <a:pt x="523" y="217"/>
                  </a:lnTo>
                  <a:lnTo>
                    <a:pt x="361" y="158"/>
                  </a:lnTo>
                  <a:lnTo>
                    <a:pt x="280" y="155"/>
                  </a:lnTo>
                  <a:lnTo>
                    <a:pt x="244" y="152"/>
                  </a:lnTo>
                  <a:lnTo>
                    <a:pt x="279" y="144"/>
                  </a:lnTo>
                  <a:lnTo>
                    <a:pt x="284" y="138"/>
                  </a:lnTo>
                  <a:lnTo>
                    <a:pt x="280" y="136"/>
                  </a:lnTo>
                  <a:lnTo>
                    <a:pt x="266" y="133"/>
                  </a:lnTo>
                  <a:lnTo>
                    <a:pt x="263" y="130"/>
                  </a:lnTo>
                  <a:lnTo>
                    <a:pt x="256" y="130"/>
                  </a:lnTo>
                  <a:lnTo>
                    <a:pt x="252" y="127"/>
                  </a:lnTo>
                  <a:lnTo>
                    <a:pt x="221" y="120"/>
                  </a:lnTo>
                  <a:lnTo>
                    <a:pt x="210" y="120"/>
                  </a:lnTo>
                  <a:lnTo>
                    <a:pt x="0" y="76"/>
                  </a:lnTo>
                  <a:lnTo>
                    <a:pt x="255" y="120"/>
                  </a:lnTo>
                  <a:lnTo>
                    <a:pt x="260" y="119"/>
                  </a:lnTo>
                  <a:lnTo>
                    <a:pt x="266" y="123"/>
                  </a:lnTo>
                  <a:lnTo>
                    <a:pt x="274" y="122"/>
                  </a:lnTo>
                  <a:lnTo>
                    <a:pt x="293" y="127"/>
                  </a:lnTo>
                  <a:lnTo>
                    <a:pt x="298" y="125"/>
                  </a:lnTo>
                  <a:lnTo>
                    <a:pt x="309" y="127"/>
                  </a:lnTo>
                  <a:lnTo>
                    <a:pt x="308" y="119"/>
                  </a:lnTo>
                  <a:lnTo>
                    <a:pt x="312" y="117"/>
                  </a:lnTo>
                  <a:lnTo>
                    <a:pt x="309" y="112"/>
                  </a:lnTo>
                  <a:lnTo>
                    <a:pt x="291" y="104"/>
                  </a:lnTo>
                  <a:lnTo>
                    <a:pt x="283" y="48"/>
                  </a:lnTo>
                  <a:lnTo>
                    <a:pt x="285" y="39"/>
                  </a:lnTo>
                  <a:lnTo>
                    <a:pt x="279" y="34"/>
                  </a:lnTo>
                  <a:lnTo>
                    <a:pt x="283" y="23"/>
                  </a:lnTo>
                  <a:lnTo>
                    <a:pt x="279" y="13"/>
                  </a:lnTo>
                  <a:lnTo>
                    <a:pt x="281" y="0"/>
                  </a:lnTo>
                  <a:lnTo>
                    <a:pt x="288" y="1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2" name="Freeform 432"/>
            <p:cNvSpPr>
              <a:spLocks/>
            </p:cNvSpPr>
            <p:nvPr/>
          </p:nvSpPr>
          <p:spPr bwMode="auto">
            <a:xfrm>
              <a:off x="4312" y="3946"/>
              <a:ext cx="593" cy="236"/>
            </a:xfrm>
            <a:custGeom>
              <a:avLst/>
              <a:gdLst>
                <a:gd name="T0" fmla="*/ 240 w 593"/>
                <a:gd name="T1" fmla="*/ 11 h 236"/>
                <a:gd name="T2" fmla="*/ 241 w 593"/>
                <a:gd name="T3" fmla="*/ 8 h 236"/>
                <a:gd name="T4" fmla="*/ 260 w 593"/>
                <a:gd name="T5" fmla="*/ 6 h 236"/>
                <a:gd name="T6" fmla="*/ 289 w 593"/>
                <a:gd name="T7" fmla="*/ 9 h 236"/>
                <a:gd name="T8" fmla="*/ 321 w 593"/>
                <a:gd name="T9" fmla="*/ 22 h 236"/>
                <a:gd name="T10" fmla="*/ 353 w 593"/>
                <a:gd name="T11" fmla="*/ 42 h 236"/>
                <a:gd name="T12" fmla="*/ 366 w 593"/>
                <a:gd name="T13" fmla="*/ 57 h 236"/>
                <a:gd name="T14" fmla="*/ 371 w 593"/>
                <a:gd name="T15" fmla="*/ 68 h 236"/>
                <a:gd name="T16" fmla="*/ 369 w 593"/>
                <a:gd name="T17" fmla="*/ 100 h 236"/>
                <a:gd name="T18" fmla="*/ 377 w 593"/>
                <a:gd name="T19" fmla="*/ 105 h 236"/>
                <a:gd name="T20" fmla="*/ 376 w 593"/>
                <a:gd name="T21" fmla="*/ 113 h 236"/>
                <a:gd name="T22" fmla="*/ 493 w 593"/>
                <a:gd name="T23" fmla="*/ 180 h 236"/>
                <a:gd name="T24" fmla="*/ 507 w 593"/>
                <a:gd name="T25" fmla="*/ 177 h 236"/>
                <a:gd name="T26" fmla="*/ 558 w 593"/>
                <a:gd name="T27" fmla="*/ 139 h 236"/>
                <a:gd name="T28" fmla="*/ 571 w 593"/>
                <a:gd name="T29" fmla="*/ 134 h 236"/>
                <a:gd name="T30" fmla="*/ 579 w 593"/>
                <a:gd name="T31" fmla="*/ 136 h 236"/>
                <a:gd name="T32" fmla="*/ 580 w 593"/>
                <a:gd name="T33" fmla="*/ 142 h 236"/>
                <a:gd name="T34" fmla="*/ 587 w 593"/>
                <a:gd name="T35" fmla="*/ 151 h 236"/>
                <a:gd name="T36" fmla="*/ 574 w 593"/>
                <a:gd name="T37" fmla="*/ 164 h 236"/>
                <a:gd name="T38" fmla="*/ 554 w 593"/>
                <a:gd name="T39" fmla="*/ 216 h 236"/>
                <a:gd name="T40" fmla="*/ 579 w 593"/>
                <a:gd name="T41" fmla="*/ 218 h 236"/>
                <a:gd name="T42" fmla="*/ 592 w 593"/>
                <a:gd name="T43" fmla="*/ 228 h 236"/>
                <a:gd name="T44" fmla="*/ 541 w 593"/>
                <a:gd name="T45" fmla="*/ 228 h 236"/>
                <a:gd name="T46" fmla="*/ 541 w 593"/>
                <a:gd name="T47" fmla="*/ 234 h 236"/>
                <a:gd name="T48" fmla="*/ 524 w 593"/>
                <a:gd name="T49" fmla="*/ 234 h 236"/>
                <a:gd name="T50" fmla="*/ 521 w 593"/>
                <a:gd name="T51" fmla="*/ 231 h 236"/>
                <a:gd name="T52" fmla="*/ 518 w 593"/>
                <a:gd name="T53" fmla="*/ 235 h 236"/>
                <a:gd name="T54" fmla="*/ 487 w 593"/>
                <a:gd name="T55" fmla="*/ 230 h 236"/>
                <a:gd name="T56" fmla="*/ 484 w 593"/>
                <a:gd name="T57" fmla="*/ 225 h 236"/>
                <a:gd name="T58" fmla="*/ 449 w 593"/>
                <a:gd name="T59" fmla="*/ 221 h 236"/>
                <a:gd name="T60" fmla="*/ 445 w 593"/>
                <a:gd name="T61" fmla="*/ 220 h 236"/>
                <a:gd name="T62" fmla="*/ 352 w 593"/>
                <a:gd name="T63" fmla="*/ 228 h 236"/>
                <a:gd name="T64" fmla="*/ 329 w 593"/>
                <a:gd name="T65" fmla="*/ 226 h 236"/>
                <a:gd name="T66" fmla="*/ 285 w 593"/>
                <a:gd name="T67" fmla="*/ 218 h 236"/>
                <a:gd name="T68" fmla="*/ 261 w 593"/>
                <a:gd name="T69" fmla="*/ 218 h 236"/>
                <a:gd name="T70" fmla="*/ 212 w 593"/>
                <a:gd name="T71" fmla="*/ 200 h 236"/>
                <a:gd name="T72" fmla="*/ 209 w 593"/>
                <a:gd name="T73" fmla="*/ 196 h 236"/>
                <a:gd name="T74" fmla="*/ 210 w 593"/>
                <a:gd name="T75" fmla="*/ 189 h 236"/>
                <a:gd name="T76" fmla="*/ 169 w 593"/>
                <a:gd name="T77" fmla="*/ 174 h 236"/>
                <a:gd name="T78" fmla="*/ 160 w 593"/>
                <a:gd name="T79" fmla="*/ 178 h 236"/>
                <a:gd name="T80" fmla="*/ 153 w 593"/>
                <a:gd name="T81" fmla="*/ 177 h 236"/>
                <a:gd name="T82" fmla="*/ 96 w 593"/>
                <a:gd name="T83" fmla="*/ 167 h 236"/>
                <a:gd name="T84" fmla="*/ 75 w 593"/>
                <a:gd name="T85" fmla="*/ 161 h 236"/>
                <a:gd name="T86" fmla="*/ 65 w 593"/>
                <a:gd name="T87" fmla="*/ 151 h 236"/>
                <a:gd name="T88" fmla="*/ 67 w 593"/>
                <a:gd name="T89" fmla="*/ 132 h 236"/>
                <a:gd name="T90" fmla="*/ 37 w 593"/>
                <a:gd name="T91" fmla="*/ 114 h 236"/>
                <a:gd name="T92" fmla="*/ 12 w 593"/>
                <a:gd name="T93" fmla="*/ 95 h 236"/>
                <a:gd name="T94" fmla="*/ 3 w 593"/>
                <a:gd name="T95" fmla="*/ 84 h 236"/>
                <a:gd name="T96" fmla="*/ 0 w 593"/>
                <a:gd name="T97" fmla="*/ 75 h 236"/>
                <a:gd name="T98" fmla="*/ 4 w 593"/>
                <a:gd name="T99" fmla="*/ 64 h 236"/>
                <a:gd name="T100" fmla="*/ 14 w 593"/>
                <a:gd name="T101" fmla="*/ 54 h 236"/>
                <a:gd name="T102" fmla="*/ 32 w 593"/>
                <a:gd name="T103" fmla="*/ 42 h 236"/>
                <a:gd name="T104" fmla="*/ 92 w 593"/>
                <a:gd name="T105" fmla="*/ 8 h 236"/>
                <a:gd name="T106" fmla="*/ 115 w 593"/>
                <a:gd name="T107" fmla="*/ 0 h 236"/>
                <a:gd name="T108" fmla="*/ 143 w 593"/>
                <a:gd name="T109" fmla="*/ 0 h 236"/>
                <a:gd name="T110" fmla="*/ 184 w 593"/>
                <a:gd name="T111" fmla="*/ 8 h 236"/>
                <a:gd name="T112" fmla="*/ 212 w 593"/>
                <a:gd name="T113" fmla="*/ 14 h 236"/>
                <a:gd name="T114" fmla="*/ 228 w 593"/>
                <a:gd name="T115" fmla="*/ 16 h 236"/>
                <a:gd name="T116" fmla="*/ 240 w 593"/>
                <a:gd name="T117" fmla="*/ 11 h 236"/>
                <a:gd name="T118" fmla="*/ 240 w 593"/>
                <a:gd name="T119" fmla="*/ 11 h 2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3"/>
                <a:gd name="T181" fmla="*/ 0 h 236"/>
                <a:gd name="T182" fmla="*/ 593 w 593"/>
                <a:gd name="T183" fmla="*/ 236 h 2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3" h="236">
                  <a:moveTo>
                    <a:pt x="240" y="11"/>
                  </a:moveTo>
                  <a:lnTo>
                    <a:pt x="241" y="8"/>
                  </a:lnTo>
                  <a:lnTo>
                    <a:pt x="260" y="6"/>
                  </a:lnTo>
                  <a:lnTo>
                    <a:pt x="289" y="9"/>
                  </a:lnTo>
                  <a:lnTo>
                    <a:pt x="321" y="22"/>
                  </a:lnTo>
                  <a:lnTo>
                    <a:pt x="353" y="42"/>
                  </a:lnTo>
                  <a:lnTo>
                    <a:pt x="366" y="57"/>
                  </a:lnTo>
                  <a:lnTo>
                    <a:pt x="371" y="68"/>
                  </a:lnTo>
                  <a:lnTo>
                    <a:pt x="369" y="100"/>
                  </a:lnTo>
                  <a:lnTo>
                    <a:pt x="377" y="105"/>
                  </a:lnTo>
                  <a:lnTo>
                    <a:pt x="376" y="113"/>
                  </a:lnTo>
                  <a:lnTo>
                    <a:pt x="493" y="180"/>
                  </a:lnTo>
                  <a:lnTo>
                    <a:pt x="507" y="177"/>
                  </a:lnTo>
                  <a:lnTo>
                    <a:pt x="558" y="139"/>
                  </a:lnTo>
                  <a:lnTo>
                    <a:pt x="571" y="134"/>
                  </a:lnTo>
                  <a:lnTo>
                    <a:pt x="579" y="136"/>
                  </a:lnTo>
                  <a:lnTo>
                    <a:pt x="580" y="142"/>
                  </a:lnTo>
                  <a:lnTo>
                    <a:pt x="587" y="151"/>
                  </a:lnTo>
                  <a:lnTo>
                    <a:pt x="574" y="164"/>
                  </a:lnTo>
                  <a:lnTo>
                    <a:pt x="554" y="216"/>
                  </a:lnTo>
                  <a:lnTo>
                    <a:pt x="579" y="218"/>
                  </a:lnTo>
                  <a:lnTo>
                    <a:pt x="592" y="228"/>
                  </a:lnTo>
                  <a:lnTo>
                    <a:pt x="541" y="228"/>
                  </a:lnTo>
                  <a:lnTo>
                    <a:pt x="541" y="234"/>
                  </a:lnTo>
                  <a:lnTo>
                    <a:pt x="524" y="234"/>
                  </a:lnTo>
                  <a:lnTo>
                    <a:pt x="521" y="231"/>
                  </a:lnTo>
                  <a:lnTo>
                    <a:pt x="518" y="235"/>
                  </a:lnTo>
                  <a:lnTo>
                    <a:pt x="487" y="230"/>
                  </a:lnTo>
                  <a:lnTo>
                    <a:pt x="484" y="225"/>
                  </a:lnTo>
                  <a:lnTo>
                    <a:pt x="449" y="221"/>
                  </a:lnTo>
                  <a:lnTo>
                    <a:pt x="445" y="220"/>
                  </a:lnTo>
                  <a:lnTo>
                    <a:pt x="352" y="228"/>
                  </a:lnTo>
                  <a:lnTo>
                    <a:pt x="329" y="226"/>
                  </a:lnTo>
                  <a:lnTo>
                    <a:pt x="285" y="218"/>
                  </a:lnTo>
                  <a:lnTo>
                    <a:pt x="261" y="218"/>
                  </a:lnTo>
                  <a:lnTo>
                    <a:pt x="212" y="200"/>
                  </a:lnTo>
                  <a:lnTo>
                    <a:pt x="209" y="196"/>
                  </a:lnTo>
                  <a:lnTo>
                    <a:pt x="210" y="189"/>
                  </a:lnTo>
                  <a:lnTo>
                    <a:pt x="169" y="174"/>
                  </a:lnTo>
                  <a:lnTo>
                    <a:pt x="160" y="178"/>
                  </a:lnTo>
                  <a:lnTo>
                    <a:pt x="153" y="177"/>
                  </a:lnTo>
                  <a:lnTo>
                    <a:pt x="96" y="167"/>
                  </a:lnTo>
                  <a:lnTo>
                    <a:pt x="75" y="161"/>
                  </a:lnTo>
                  <a:lnTo>
                    <a:pt x="65" y="151"/>
                  </a:lnTo>
                  <a:lnTo>
                    <a:pt x="67" y="132"/>
                  </a:lnTo>
                  <a:lnTo>
                    <a:pt x="37" y="114"/>
                  </a:lnTo>
                  <a:lnTo>
                    <a:pt x="12" y="95"/>
                  </a:lnTo>
                  <a:lnTo>
                    <a:pt x="3" y="84"/>
                  </a:lnTo>
                  <a:lnTo>
                    <a:pt x="0" y="75"/>
                  </a:lnTo>
                  <a:lnTo>
                    <a:pt x="4" y="64"/>
                  </a:lnTo>
                  <a:lnTo>
                    <a:pt x="14" y="54"/>
                  </a:lnTo>
                  <a:lnTo>
                    <a:pt x="32" y="42"/>
                  </a:lnTo>
                  <a:lnTo>
                    <a:pt x="92" y="8"/>
                  </a:lnTo>
                  <a:lnTo>
                    <a:pt x="115" y="0"/>
                  </a:lnTo>
                  <a:lnTo>
                    <a:pt x="143" y="0"/>
                  </a:lnTo>
                  <a:lnTo>
                    <a:pt x="184" y="8"/>
                  </a:lnTo>
                  <a:lnTo>
                    <a:pt x="212" y="14"/>
                  </a:lnTo>
                  <a:lnTo>
                    <a:pt x="228" y="16"/>
                  </a:lnTo>
                  <a:lnTo>
                    <a:pt x="240" y="11"/>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73" name="Freeform 433"/>
            <p:cNvSpPr>
              <a:spLocks/>
            </p:cNvSpPr>
            <p:nvPr/>
          </p:nvSpPr>
          <p:spPr bwMode="auto">
            <a:xfrm>
              <a:off x="4315" y="4014"/>
              <a:ext cx="586" cy="161"/>
            </a:xfrm>
            <a:custGeom>
              <a:avLst/>
              <a:gdLst>
                <a:gd name="T0" fmla="*/ 0 w 586"/>
                <a:gd name="T1" fmla="*/ 2 h 161"/>
                <a:gd name="T2" fmla="*/ 19 w 586"/>
                <a:gd name="T3" fmla="*/ 0 h 161"/>
                <a:gd name="T4" fmla="*/ 53 w 586"/>
                <a:gd name="T5" fmla="*/ 5 h 161"/>
                <a:gd name="T6" fmla="*/ 94 w 586"/>
                <a:gd name="T7" fmla="*/ 16 h 161"/>
                <a:gd name="T8" fmla="*/ 225 w 586"/>
                <a:gd name="T9" fmla="*/ 74 h 161"/>
                <a:gd name="T10" fmla="*/ 290 w 586"/>
                <a:gd name="T11" fmla="*/ 106 h 161"/>
                <a:gd name="T12" fmla="*/ 317 w 586"/>
                <a:gd name="T13" fmla="*/ 116 h 161"/>
                <a:gd name="T14" fmla="*/ 347 w 586"/>
                <a:gd name="T15" fmla="*/ 108 h 161"/>
                <a:gd name="T16" fmla="*/ 375 w 586"/>
                <a:gd name="T17" fmla="*/ 109 h 161"/>
                <a:gd name="T18" fmla="*/ 395 w 586"/>
                <a:gd name="T19" fmla="*/ 114 h 161"/>
                <a:gd name="T20" fmla="*/ 490 w 586"/>
                <a:gd name="T21" fmla="*/ 147 h 161"/>
                <a:gd name="T22" fmla="*/ 500 w 586"/>
                <a:gd name="T23" fmla="*/ 139 h 161"/>
                <a:gd name="T24" fmla="*/ 537 w 586"/>
                <a:gd name="T25" fmla="*/ 150 h 161"/>
                <a:gd name="T26" fmla="*/ 509 w 586"/>
                <a:gd name="T27" fmla="*/ 131 h 161"/>
                <a:gd name="T28" fmla="*/ 483 w 586"/>
                <a:gd name="T29" fmla="*/ 118 h 161"/>
                <a:gd name="T30" fmla="*/ 447 w 586"/>
                <a:gd name="T31" fmla="*/ 95 h 161"/>
                <a:gd name="T32" fmla="*/ 495 w 586"/>
                <a:gd name="T33" fmla="*/ 118 h 161"/>
                <a:gd name="T34" fmla="*/ 515 w 586"/>
                <a:gd name="T35" fmla="*/ 109 h 161"/>
                <a:gd name="T36" fmla="*/ 563 w 586"/>
                <a:gd name="T37" fmla="*/ 71 h 161"/>
                <a:gd name="T38" fmla="*/ 571 w 586"/>
                <a:gd name="T39" fmla="*/ 76 h 161"/>
                <a:gd name="T40" fmla="*/ 540 w 586"/>
                <a:gd name="T41" fmla="*/ 132 h 161"/>
                <a:gd name="T42" fmla="*/ 538 w 586"/>
                <a:gd name="T43" fmla="*/ 148 h 161"/>
                <a:gd name="T44" fmla="*/ 575 w 586"/>
                <a:gd name="T45" fmla="*/ 153 h 161"/>
                <a:gd name="T46" fmla="*/ 585 w 586"/>
                <a:gd name="T47" fmla="*/ 160 h 161"/>
                <a:gd name="T48" fmla="*/ 506 w 586"/>
                <a:gd name="T49" fmla="*/ 158 h 161"/>
                <a:gd name="T50" fmla="*/ 438 w 586"/>
                <a:gd name="T51" fmla="*/ 141 h 161"/>
                <a:gd name="T52" fmla="*/ 390 w 586"/>
                <a:gd name="T53" fmla="*/ 116 h 161"/>
                <a:gd name="T54" fmla="*/ 362 w 586"/>
                <a:gd name="T55" fmla="*/ 114 h 161"/>
                <a:gd name="T56" fmla="*/ 344 w 586"/>
                <a:gd name="T57" fmla="*/ 131 h 161"/>
                <a:gd name="T58" fmla="*/ 414 w 586"/>
                <a:gd name="T59" fmla="*/ 148 h 161"/>
                <a:gd name="T60" fmla="*/ 342 w 586"/>
                <a:gd name="T61" fmla="*/ 157 h 161"/>
                <a:gd name="T62" fmla="*/ 280 w 586"/>
                <a:gd name="T63" fmla="*/ 147 h 161"/>
                <a:gd name="T64" fmla="*/ 260 w 586"/>
                <a:gd name="T65" fmla="*/ 147 h 161"/>
                <a:gd name="T66" fmla="*/ 212 w 586"/>
                <a:gd name="T67" fmla="*/ 129 h 161"/>
                <a:gd name="T68" fmla="*/ 210 w 586"/>
                <a:gd name="T69" fmla="*/ 119 h 161"/>
                <a:gd name="T70" fmla="*/ 167 w 586"/>
                <a:gd name="T71" fmla="*/ 101 h 161"/>
                <a:gd name="T72" fmla="*/ 166 w 586"/>
                <a:gd name="T73" fmla="*/ 82 h 161"/>
                <a:gd name="T74" fmla="*/ 144 w 586"/>
                <a:gd name="T75" fmla="*/ 68 h 161"/>
                <a:gd name="T76" fmla="*/ 116 w 586"/>
                <a:gd name="T77" fmla="*/ 60 h 161"/>
                <a:gd name="T78" fmla="*/ 72 w 586"/>
                <a:gd name="T79" fmla="*/ 59 h 161"/>
                <a:gd name="T80" fmla="*/ 65 w 586"/>
                <a:gd name="T81" fmla="*/ 62 h 161"/>
                <a:gd name="T82" fmla="*/ 32 w 586"/>
                <a:gd name="T83" fmla="*/ 40 h 161"/>
                <a:gd name="T84" fmla="*/ 11 w 586"/>
                <a:gd name="T85" fmla="*/ 27 h 161"/>
                <a:gd name="T86" fmla="*/ 0 w 586"/>
                <a:gd name="T87" fmla="*/ 12 h 161"/>
                <a:gd name="T88" fmla="*/ 1 w 586"/>
                <a:gd name="T89" fmla="*/ 5 h 161"/>
                <a:gd name="T90" fmla="*/ 0 w 586"/>
                <a:gd name="T91" fmla="*/ 2 h 161"/>
                <a:gd name="T92" fmla="*/ 0 w 586"/>
                <a:gd name="T93" fmla="*/ 2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6"/>
                <a:gd name="T142" fmla="*/ 0 h 161"/>
                <a:gd name="T143" fmla="*/ 586 w 586"/>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6" h="161">
                  <a:moveTo>
                    <a:pt x="0" y="2"/>
                  </a:moveTo>
                  <a:lnTo>
                    <a:pt x="19" y="0"/>
                  </a:lnTo>
                  <a:lnTo>
                    <a:pt x="53" y="5"/>
                  </a:lnTo>
                  <a:lnTo>
                    <a:pt x="94" y="16"/>
                  </a:lnTo>
                  <a:lnTo>
                    <a:pt x="225" y="74"/>
                  </a:lnTo>
                  <a:lnTo>
                    <a:pt x="290" y="106"/>
                  </a:lnTo>
                  <a:lnTo>
                    <a:pt x="317" y="116"/>
                  </a:lnTo>
                  <a:lnTo>
                    <a:pt x="347" y="108"/>
                  </a:lnTo>
                  <a:lnTo>
                    <a:pt x="375" y="109"/>
                  </a:lnTo>
                  <a:lnTo>
                    <a:pt x="395" y="114"/>
                  </a:lnTo>
                  <a:lnTo>
                    <a:pt x="490" y="147"/>
                  </a:lnTo>
                  <a:lnTo>
                    <a:pt x="500" y="139"/>
                  </a:lnTo>
                  <a:lnTo>
                    <a:pt x="537" y="150"/>
                  </a:lnTo>
                  <a:lnTo>
                    <a:pt x="509" y="131"/>
                  </a:lnTo>
                  <a:lnTo>
                    <a:pt x="483" y="118"/>
                  </a:lnTo>
                  <a:lnTo>
                    <a:pt x="447" y="95"/>
                  </a:lnTo>
                  <a:lnTo>
                    <a:pt x="495" y="118"/>
                  </a:lnTo>
                  <a:lnTo>
                    <a:pt x="515" y="109"/>
                  </a:lnTo>
                  <a:lnTo>
                    <a:pt x="563" y="71"/>
                  </a:lnTo>
                  <a:lnTo>
                    <a:pt x="571" y="76"/>
                  </a:lnTo>
                  <a:lnTo>
                    <a:pt x="540" y="132"/>
                  </a:lnTo>
                  <a:lnTo>
                    <a:pt x="538" y="148"/>
                  </a:lnTo>
                  <a:lnTo>
                    <a:pt x="575" y="153"/>
                  </a:lnTo>
                  <a:lnTo>
                    <a:pt x="585" y="160"/>
                  </a:lnTo>
                  <a:lnTo>
                    <a:pt x="506" y="158"/>
                  </a:lnTo>
                  <a:lnTo>
                    <a:pt x="438" y="141"/>
                  </a:lnTo>
                  <a:lnTo>
                    <a:pt x="390" y="116"/>
                  </a:lnTo>
                  <a:lnTo>
                    <a:pt x="362" y="114"/>
                  </a:lnTo>
                  <a:lnTo>
                    <a:pt x="344" y="131"/>
                  </a:lnTo>
                  <a:lnTo>
                    <a:pt x="414" y="148"/>
                  </a:lnTo>
                  <a:lnTo>
                    <a:pt x="342" y="157"/>
                  </a:lnTo>
                  <a:lnTo>
                    <a:pt x="280" y="147"/>
                  </a:lnTo>
                  <a:lnTo>
                    <a:pt x="260" y="147"/>
                  </a:lnTo>
                  <a:lnTo>
                    <a:pt x="212" y="129"/>
                  </a:lnTo>
                  <a:lnTo>
                    <a:pt x="210" y="119"/>
                  </a:lnTo>
                  <a:lnTo>
                    <a:pt x="167" y="101"/>
                  </a:lnTo>
                  <a:lnTo>
                    <a:pt x="166" y="82"/>
                  </a:lnTo>
                  <a:lnTo>
                    <a:pt x="144" y="68"/>
                  </a:lnTo>
                  <a:lnTo>
                    <a:pt x="116" y="60"/>
                  </a:lnTo>
                  <a:lnTo>
                    <a:pt x="72" y="59"/>
                  </a:lnTo>
                  <a:lnTo>
                    <a:pt x="65" y="62"/>
                  </a:lnTo>
                  <a:lnTo>
                    <a:pt x="32" y="40"/>
                  </a:lnTo>
                  <a:lnTo>
                    <a:pt x="11" y="27"/>
                  </a:lnTo>
                  <a:lnTo>
                    <a:pt x="0" y="12"/>
                  </a:lnTo>
                  <a:lnTo>
                    <a:pt x="1" y="5"/>
                  </a:lnTo>
                  <a:lnTo>
                    <a:pt x="0" y="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4" name="Freeform 434"/>
            <p:cNvSpPr>
              <a:spLocks/>
            </p:cNvSpPr>
            <p:nvPr/>
          </p:nvSpPr>
          <p:spPr bwMode="auto">
            <a:xfrm>
              <a:off x="4352" y="3957"/>
              <a:ext cx="94" cy="37"/>
            </a:xfrm>
            <a:custGeom>
              <a:avLst/>
              <a:gdLst>
                <a:gd name="T0" fmla="*/ 0 w 94"/>
                <a:gd name="T1" fmla="*/ 26 h 37"/>
                <a:gd name="T2" fmla="*/ 43 w 94"/>
                <a:gd name="T3" fmla="*/ 2 h 37"/>
                <a:gd name="T4" fmla="*/ 57 w 94"/>
                <a:gd name="T5" fmla="*/ 0 h 37"/>
                <a:gd name="T6" fmla="*/ 86 w 94"/>
                <a:gd name="T7" fmla="*/ 2 h 37"/>
                <a:gd name="T8" fmla="*/ 93 w 94"/>
                <a:gd name="T9" fmla="*/ 3 h 37"/>
                <a:gd name="T10" fmla="*/ 91 w 94"/>
                <a:gd name="T11" fmla="*/ 10 h 37"/>
                <a:gd name="T12" fmla="*/ 73 w 94"/>
                <a:gd name="T13" fmla="*/ 36 h 37"/>
                <a:gd name="T14" fmla="*/ 65 w 94"/>
                <a:gd name="T15" fmla="*/ 34 h 37"/>
                <a:gd name="T16" fmla="*/ 39 w 94"/>
                <a:gd name="T17" fmla="*/ 26 h 37"/>
                <a:gd name="T18" fmla="*/ 18 w 94"/>
                <a:gd name="T19" fmla="*/ 23 h 37"/>
                <a:gd name="T20" fmla="*/ 9 w 94"/>
                <a:gd name="T21" fmla="*/ 22 h 37"/>
                <a:gd name="T22" fmla="*/ 0 w 94"/>
                <a:gd name="T23" fmla="*/ 26 h 37"/>
                <a:gd name="T24" fmla="*/ 0 w 94"/>
                <a:gd name="T25" fmla="*/ 26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4"/>
                <a:gd name="T40" fmla="*/ 0 h 37"/>
                <a:gd name="T41" fmla="*/ 94 w 94"/>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4" h="37">
                  <a:moveTo>
                    <a:pt x="0" y="26"/>
                  </a:moveTo>
                  <a:lnTo>
                    <a:pt x="43" y="2"/>
                  </a:lnTo>
                  <a:lnTo>
                    <a:pt x="57" y="0"/>
                  </a:lnTo>
                  <a:lnTo>
                    <a:pt x="86" y="2"/>
                  </a:lnTo>
                  <a:lnTo>
                    <a:pt x="93" y="3"/>
                  </a:lnTo>
                  <a:lnTo>
                    <a:pt x="91" y="10"/>
                  </a:lnTo>
                  <a:lnTo>
                    <a:pt x="73" y="36"/>
                  </a:lnTo>
                  <a:lnTo>
                    <a:pt x="65" y="34"/>
                  </a:lnTo>
                  <a:lnTo>
                    <a:pt x="39" y="26"/>
                  </a:lnTo>
                  <a:lnTo>
                    <a:pt x="18" y="23"/>
                  </a:lnTo>
                  <a:lnTo>
                    <a:pt x="9" y="22"/>
                  </a:lnTo>
                  <a:lnTo>
                    <a:pt x="0" y="26"/>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5" name="Freeform 435"/>
            <p:cNvSpPr>
              <a:spLocks/>
            </p:cNvSpPr>
            <p:nvPr/>
          </p:nvSpPr>
          <p:spPr bwMode="auto">
            <a:xfrm>
              <a:off x="4436" y="3962"/>
              <a:ext cx="47" cy="51"/>
            </a:xfrm>
            <a:custGeom>
              <a:avLst/>
              <a:gdLst>
                <a:gd name="T0" fmla="*/ 18 w 47"/>
                <a:gd name="T1" fmla="*/ 0 h 51"/>
                <a:gd name="T2" fmla="*/ 46 w 47"/>
                <a:gd name="T3" fmla="*/ 10 h 51"/>
                <a:gd name="T4" fmla="*/ 45 w 47"/>
                <a:gd name="T5" fmla="*/ 48 h 51"/>
                <a:gd name="T6" fmla="*/ 42 w 47"/>
                <a:gd name="T7" fmla="*/ 50 h 51"/>
                <a:gd name="T8" fmla="*/ 2 w 47"/>
                <a:gd name="T9" fmla="*/ 35 h 51"/>
                <a:gd name="T10" fmla="*/ 0 w 47"/>
                <a:gd name="T11" fmla="*/ 31 h 51"/>
                <a:gd name="T12" fmla="*/ 18 w 47"/>
                <a:gd name="T13" fmla="*/ 0 h 51"/>
                <a:gd name="T14" fmla="*/ 18 w 47"/>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51"/>
                <a:gd name="T26" fmla="*/ 47 w 47"/>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51">
                  <a:moveTo>
                    <a:pt x="18" y="0"/>
                  </a:moveTo>
                  <a:lnTo>
                    <a:pt x="46" y="10"/>
                  </a:lnTo>
                  <a:lnTo>
                    <a:pt x="45" y="48"/>
                  </a:lnTo>
                  <a:lnTo>
                    <a:pt x="42" y="50"/>
                  </a:lnTo>
                  <a:lnTo>
                    <a:pt x="2" y="35"/>
                  </a:lnTo>
                  <a:lnTo>
                    <a:pt x="0" y="31"/>
                  </a:lnTo>
                  <a:lnTo>
                    <a:pt x="18"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6" name="Freeform 436"/>
            <p:cNvSpPr>
              <a:spLocks/>
            </p:cNvSpPr>
            <p:nvPr/>
          </p:nvSpPr>
          <p:spPr bwMode="auto">
            <a:xfrm>
              <a:off x="4399" y="3991"/>
              <a:ext cx="23" cy="26"/>
            </a:xfrm>
            <a:custGeom>
              <a:avLst/>
              <a:gdLst>
                <a:gd name="T0" fmla="*/ 1 w 23"/>
                <a:gd name="T1" fmla="*/ 0 h 26"/>
                <a:gd name="T2" fmla="*/ 0 w 23"/>
                <a:gd name="T3" fmla="*/ 21 h 26"/>
                <a:gd name="T4" fmla="*/ 12 w 23"/>
                <a:gd name="T5" fmla="*/ 25 h 26"/>
                <a:gd name="T6" fmla="*/ 22 w 23"/>
                <a:gd name="T7" fmla="*/ 11 h 26"/>
                <a:gd name="T8" fmla="*/ 15 w 23"/>
                <a:gd name="T9" fmla="*/ 4 h 26"/>
                <a:gd name="T10" fmla="*/ 1 w 23"/>
                <a:gd name="T11" fmla="*/ 0 h 26"/>
                <a:gd name="T12" fmla="*/ 1 w 23"/>
                <a:gd name="T13" fmla="*/ 0 h 26"/>
                <a:gd name="T14" fmla="*/ 0 60000 65536"/>
                <a:gd name="T15" fmla="*/ 0 60000 65536"/>
                <a:gd name="T16" fmla="*/ 0 60000 65536"/>
                <a:gd name="T17" fmla="*/ 0 60000 65536"/>
                <a:gd name="T18" fmla="*/ 0 60000 65536"/>
                <a:gd name="T19" fmla="*/ 0 60000 65536"/>
                <a:gd name="T20" fmla="*/ 0 60000 65536"/>
                <a:gd name="T21" fmla="*/ 0 w 23"/>
                <a:gd name="T22" fmla="*/ 0 h 26"/>
                <a:gd name="T23" fmla="*/ 23 w 2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26">
                  <a:moveTo>
                    <a:pt x="1" y="0"/>
                  </a:moveTo>
                  <a:lnTo>
                    <a:pt x="0" y="21"/>
                  </a:lnTo>
                  <a:lnTo>
                    <a:pt x="12" y="25"/>
                  </a:lnTo>
                  <a:lnTo>
                    <a:pt x="22" y="11"/>
                  </a:lnTo>
                  <a:lnTo>
                    <a:pt x="15" y="4"/>
                  </a:lnTo>
                  <a:lnTo>
                    <a:pt x="1"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7" name="Freeform 437"/>
            <p:cNvSpPr>
              <a:spLocks/>
            </p:cNvSpPr>
            <p:nvPr/>
          </p:nvSpPr>
          <p:spPr bwMode="auto">
            <a:xfrm>
              <a:off x="4419" y="3950"/>
              <a:ext cx="120" cy="33"/>
            </a:xfrm>
            <a:custGeom>
              <a:avLst/>
              <a:gdLst>
                <a:gd name="T0" fmla="*/ 0 w 120"/>
                <a:gd name="T1" fmla="*/ 5 h 33"/>
                <a:gd name="T2" fmla="*/ 32 w 120"/>
                <a:gd name="T3" fmla="*/ 0 h 33"/>
                <a:gd name="T4" fmla="*/ 56 w 120"/>
                <a:gd name="T5" fmla="*/ 2 h 33"/>
                <a:gd name="T6" fmla="*/ 79 w 120"/>
                <a:gd name="T7" fmla="*/ 12 h 33"/>
                <a:gd name="T8" fmla="*/ 119 w 120"/>
                <a:gd name="T9" fmla="*/ 32 h 33"/>
                <a:gd name="T10" fmla="*/ 59 w 120"/>
                <a:gd name="T11" fmla="*/ 9 h 33"/>
                <a:gd name="T12" fmla="*/ 33 w 120"/>
                <a:gd name="T13" fmla="*/ 4 h 33"/>
                <a:gd name="T14" fmla="*/ 14 w 120"/>
                <a:gd name="T15" fmla="*/ 5 h 33"/>
                <a:gd name="T16" fmla="*/ 0 w 120"/>
                <a:gd name="T17" fmla="*/ 5 h 33"/>
                <a:gd name="T18" fmla="*/ 0 w 120"/>
                <a:gd name="T19" fmla="*/ 5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33"/>
                <a:gd name="T32" fmla="*/ 120 w 120"/>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33">
                  <a:moveTo>
                    <a:pt x="0" y="5"/>
                  </a:moveTo>
                  <a:lnTo>
                    <a:pt x="32" y="0"/>
                  </a:lnTo>
                  <a:lnTo>
                    <a:pt x="56" y="2"/>
                  </a:lnTo>
                  <a:lnTo>
                    <a:pt x="79" y="12"/>
                  </a:lnTo>
                  <a:lnTo>
                    <a:pt x="119" y="32"/>
                  </a:lnTo>
                  <a:lnTo>
                    <a:pt x="59" y="9"/>
                  </a:lnTo>
                  <a:lnTo>
                    <a:pt x="33" y="4"/>
                  </a:lnTo>
                  <a:lnTo>
                    <a:pt x="14" y="5"/>
                  </a:lnTo>
                  <a:lnTo>
                    <a:pt x="0" y="5"/>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8" name="Freeform 438"/>
            <p:cNvSpPr>
              <a:spLocks/>
            </p:cNvSpPr>
            <p:nvPr/>
          </p:nvSpPr>
          <p:spPr bwMode="auto">
            <a:xfrm>
              <a:off x="4519" y="3968"/>
              <a:ext cx="74" cy="36"/>
            </a:xfrm>
            <a:custGeom>
              <a:avLst/>
              <a:gdLst>
                <a:gd name="T0" fmla="*/ 0 w 74"/>
                <a:gd name="T1" fmla="*/ 0 h 36"/>
                <a:gd name="T2" fmla="*/ 26 w 74"/>
                <a:gd name="T3" fmla="*/ 4 h 36"/>
                <a:gd name="T4" fmla="*/ 52 w 74"/>
                <a:gd name="T5" fmla="*/ 5 h 36"/>
                <a:gd name="T6" fmla="*/ 73 w 74"/>
                <a:gd name="T7" fmla="*/ 8 h 36"/>
                <a:gd name="T8" fmla="*/ 64 w 74"/>
                <a:gd name="T9" fmla="*/ 14 h 36"/>
                <a:gd name="T10" fmla="*/ 62 w 74"/>
                <a:gd name="T11" fmla="*/ 22 h 36"/>
                <a:gd name="T12" fmla="*/ 64 w 74"/>
                <a:gd name="T13" fmla="*/ 35 h 36"/>
                <a:gd name="T14" fmla="*/ 31 w 74"/>
                <a:gd name="T15" fmla="*/ 20 h 36"/>
                <a:gd name="T16" fmla="*/ 9 w 74"/>
                <a:gd name="T17" fmla="*/ 8 h 36"/>
                <a:gd name="T18" fmla="*/ 0 w 74"/>
                <a:gd name="T19" fmla="*/ 0 h 36"/>
                <a:gd name="T20" fmla="*/ 0 w 74"/>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4"/>
                <a:gd name="T34" fmla="*/ 0 h 36"/>
                <a:gd name="T35" fmla="*/ 74 w 74"/>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4" h="36">
                  <a:moveTo>
                    <a:pt x="0" y="0"/>
                  </a:moveTo>
                  <a:lnTo>
                    <a:pt x="26" y="4"/>
                  </a:lnTo>
                  <a:lnTo>
                    <a:pt x="52" y="5"/>
                  </a:lnTo>
                  <a:lnTo>
                    <a:pt x="73" y="8"/>
                  </a:lnTo>
                  <a:lnTo>
                    <a:pt x="64" y="14"/>
                  </a:lnTo>
                  <a:lnTo>
                    <a:pt x="62" y="22"/>
                  </a:lnTo>
                  <a:lnTo>
                    <a:pt x="64" y="35"/>
                  </a:lnTo>
                  <a:lnTo>
                    <a:pt x="31" y="20"/>
                  </a:lnTo>
                  <a:lnTo>
                    <a:pt x="9" y="8"/>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79" name="Freeform 439"/>
            <p:cNvSpPr>
              <a:spLocks/>
            </p:cNvSpPr>
            <p:nvPr/>
          </p:nvSpPr>
          <p:spPr bwMode="auto">
            <a:xfrm>
              <a:off x="4583" y="3968"/>
              <a:ext cx="90" cy="43"/>
            </a:xfrm>
            <a:custGeom>
              <a:avLst/>
              <a:gdLst>
                <a:gd name="T0" fmla="*/ 0 w 90"/>
                <a:gd name="T1" fmla="*/ 0 h 43"/>
                <a:gd name="T2" fmla="*/ 37 w 90"/>
                <a:gd name="T3" fmla="*/ 8 h 43"/>
                <a:gd name="T4" fmla="*/ 58 w 90"/>
                <a:gd name="T5" fmla="*/ 19 h 43"/>
                <a:gd name="T6" fmla="*/ 89 w 90"/>
                <a:gd name="T7" fmla="*/ 39 h 43"/>
                <a:gd name="T8" fmla="*/ 89 w 90"/>
                <a:gd name="T9" fmla="*/ 42 h 43"/>
                <a:gd name="T10" fmla="*/ 65 w 90"/>
                <a:gd name="T11" fmla="*/ 25 h 43"/>
                <a:gd name="T12" fmla="*/ 33 w 90"/>
                <a:gd name="T13" fmla="*/ 10 h 43"/>
                <a:gd name="T14" fmla="*/ 0 w 90"/>
                <a:gd name="T15" fmla="*/ 0 h 43"/>
                <a:gd name="T16" fmla="*/ 0 w 90"/>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43"/>
                <a:gd name="T29" fmla="*/ 90 w 90"/>
                <a:gd name="T30" fmla="*/ 43 h 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43">
                  <a:moveTo>
                    <a:pt x="0" y="0"/>
                  </a:moveTo>
                  <a:lnTo>
                    <a:pt x="37" y="8"/>
                  </a:lnTo>
                  <a:lnTo>
                    <a:pt x="58" y="19"/>
                  </a:lnTo>
                  <a:lnTo>
                    <a:pt x="89" y="39"/>
                  </a:lnTo>
                  <a:lnTo>
                    <a:pt x="89" y="42"/>
                  </a:lnTo>
                  <a:lnTo>
                    <a:pt x="65" y="25"/>
                  </a:lnTo>
                  <a:lnTo>
                    <a:pt x="33" y="10"/>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0" name="Freeform 440"/>
            <p:cNvSpPr>
              <a:spLocks/>
            </p:cNvSpPr>
            <p:nvPr/>
          </p:nvSpPr>
          <p:spPr bwMode="auto">
            <a:xfrm>
              <a:off x="4601" y="3978"/>
              <a:ext cx="24" cy="33"/>
            </a:xfrm>
            <a:custGeom>
              <a:avLst/>
              <a:gdLst>
                <a:gd name="T0" fmla="*/ 7 w 24"/>
                <a:gd name="T1" fmla="*/ 0 h 33"/>
                <a:gd name="T2" fmla="*/ 23 w 24"/>
                <a:gd name="T3" fmla="*/ 9 h 33"/>
                <a:gd name="T4" fmla="*/ 19 w 24"/>
                <a:gd name="T5" fmla="*/ 32 h 33"/>
                <a:gd name="T6" fmla="*/ 0 w 24"/>
                <a:gd name="T7" fmla="*/ 26 h 33"/>
                <a:gd name="T8" fmla="*/ 7 w 24"/>
                <a:gd name="T9" fmla="*/ 0 h 33"/>
                <a:gd name="T10" fmla="*/ 7 w 24"/>
                <a:gd name="T11" fmla="*/ 0 h 33"/>
                <a:gd name="T12" fmla="*/ 0 60000 65536"/>
                <a:gd name="T13" fmla="*/ 0 60000 65536"/>
                <a:gd name="T14" fmla="*/ 0 60000 65536"/>
                <a:gd name="T15" fmla="*/ 0 60000 65536"/>
                <a:gd name="T16" fmla="*/ 0 60000 65536"/>
                <a:gd name="T17" fmla="*/ 0 60000 65536"/>
                <a:gd name="T18" fmla="*/ 0 w 24"/>
                <a:gd name="T19" fmla="*/ 0 h 33"/>
                <a:gd name="T20" fmla="*/ 24 w 2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24" h="33">
                  <a:moveTo>
                    <a:pt x="7" y="0"/>
                  </a:moveTo>
                  <a:lnTo>
                    <a:pt x="23" y="9"/>
                  </a:lnTo>
                  <a:lnTo>
                    <a:pt x="19" y="32"/>
                  </a:lnTo>
                  <a:lnTo>
                    <a:pt x="0" y="26"/>
                  </a:lnTo>
                  <a:lnTo>
                    <a:pt x="7"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1" name="Freeform 441"/>
            <p:cNvSpPr>
              <a:spLocks/>
            </p:cNvSpPr>
            <p:nvPr/>
          </p:nvSpPr>
          <p:spPr bwMode="auto">
            <a:xfrm>
              <a:off x="4671" y="4013"/>
              <a:ext cx="26" cy="26"/>
            </a:xfrm>
            <a:custGeom>
              <a:avLst/>
              <a:gdLst>
                <a:gd name="T0" fmla="*/ 1 w 26"/>
                <a:gd name="T1" fmla="*/ 0 h 26"/>
                <a:gd name="T2" fmla="*/ 25 w 26"/>
                <a:gd name="T3" fmla="*/ 6 h 26"/>
                <a:gd name="T4" fmla="*/ 23 w 26"/>
                <a:gd name="T5" fmla="*/ 13 h 26"/>
                <a:gd name="T6" fmla="*/ 19 w 26"/>
                <a:gd name="T7" fmla="*/ 25 h 26"/>
                <a:gd name="T8" fmla="*/ 4 w 26"/>
                <a:gd name="T9" fmla="*/ 19 h 26"/>
                <a:gd name="T10" fmla="*/ 0 w 26"/>
                <a:gd name="T11" fmla="*/ 10 h 26"/>
                <a:gd name="T12" fmla="*/ 1 w 26"/>
                <a:gd name="T13" fmla="*/ 1 h 26"/>
                <a:gd name="T14" fmla="*/ 1 w 26"/>
                <a:gd name="T15" fmla="*/ 0 h 26"/>
                <a:gd name="T16" fmla="*/ 1 w 26"/>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26"/>
                <a:gd name="T29" fmla="*/ 26 w 26"/>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26">
                  <a:moveTo>
                    <a:pt x="1" y="0"/>
                  </a:moveTo>
                  <a:lnTo>
                    <a:pt x="25" y="6"/>
                  </a:lnTo>
                  <a:lnTo>
                    <a:pt x="23" y="13"/>
                  </a:lnTo>
                  <a:lnTo>
                    <a:pt x="19" y="25"/>
                  </a:lnTo>
                  <a:lnTo>
                    <a:pt x="4" y="19"/>
                  </a:lnTo>
                  <a:lnTo>
                    <a:pt x="0" y="10"/>
                  </a:lnTo>
                  <a:lnTo>
                    <a:pt x="1" y="1"/>
                  </a:lnTo>
                  <a:lnTo>
                    <a:pt x="1"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2" name="Freeform 442"/>
            <p:cNvSpPr>
              <a:spLocks/>
            </p:cNvSpPr>
            <p:nvPr/>
          </p:nvSpPr>
          <p:spPr bwMode="auto">
            <a:xfrm>
              <a:off x="4573" y="4004"/>
              <a:ext cx="108" cy="48"/>
            </a:xfrm>
            <a:custGeom>
              <a:avLst/>
              <a:gdLst>
                <a:gd name="T0" fmla="*/ 0 w 108"/>
                <a:gd name="T1" fmla="*/ 0 h 48"/>
                <a:gd name="T2" fmla="*/ 43 w 108"/>
                <a:gd name="T3" fmla="*/ 14 h 48"/>
                <a:gd name="T4" fmla="*/ 107 w 108"/>
                <a:gd name="T5" fmla="*/ 44 h 48"/>
                <a:gd name="T6" fmla="*/ 83 w 108"/>
                <a:gd name="T7" fmla="*/ 47 h 48"/>
                <a:gd name="T8" fmla="*/ 38 w 108"/>
                <a:gd name="T9" fmla="*/ 26 h 48"/>
                <a:gd name="T10" fmla="*/ 15 w 108"/>
                <a:gd name="T11" fmla="*/ 10 h 48"/>
                <a:gd name="T12" fmla="*/ 0 w 108"/>
                <a:gd name="T13" fmla="*/ 0 h 48"/>
                <a:gd name="T14" fmla="*/ 0 w 108"/>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08"/>
                <a:gd name="T25" fmla="*/ 0 h 48"/>
                <a:gd name="T26" fmla="*/ 108 w 108"/>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8" h="48">
                  <a:moveTo>
                    <a:pt x="0" y="0"/>
                  </a:moveTo>
                  <a:lnTo>
                    <a:pt x="43" y="14"/>
                  </a:lnTo>
                  <a:lnTo>
                    <a:pt x="107" y="44"/>
                  </a:lnTo>
                  <a:lnTo>
                    <a:pt x="83" y="47"/>
                  </a:lnTo>
                  <a:lnTo>
                    <a:pt x="38" y="26"/>
                  </a:lnTo>
                  <a:lnTo>
                    <a:pt x="15" y="10"/>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3" name="Freeform 443"/>
            <p:cNvSpPr>
              <a:spLocks/>
            </p:cNvSpPr>
            <p:nvPr/>
          </p:nvSpPr>
          <p:spPr bwMode="auto">
            <a:xfrm>
              <a:off x="4389" y="4076"/>
              <a:ext cx="54" cy="21"/>
            </a:xfrm>
            <a:custGeom>
              <a:avLst/>
              <a:gdLst>
                <a:gd name="T0" fmla="*/ 2 w 54"/>
                <a:gd name="T1" fmla="*/ 0 h 21"/>
                <a:gd name="T2" fmla="*/ 25 w 54"/>
                <a:gd name="T3" fmla="*/ 0 h 21"/>
                <a:gd name="T4" fmla="*/ 53 w 54"/>
                <a:gd name="T5" fmla="*/ 2 h 21"/>
                <a:gd name="T6" fmla="*/ 42 w 54"/>
                <a:gd name="T7" fmla="*/ 9 h 21"/>
                <a:gd name="T8" fmla="*/ 36 w 54"/>
                <a:gd name="T9" fmla="*/ 20 h 21"/>
                <a:gd name="T10" fmla="*/ 18 w 54"/>
                <a:gd name="T11" fmla="*/ 16 h 21"/>
                <a:gd name="T12" fmla="*/ 1 w 54"/>
                <a:gd name="T13" fmla="*/ 16 h 21"/>
                <a:gd name="T14" fmla="*/ 0 w 54"/>
                <a:gd name="T15" fmla="*/ 18 h 21"/>
                <a:gd name="T16" fmla="*/ 2 w 54"/>
                <a:gd name="T17" fmla="*/ 0 h 21"/>
                <a:gd name="T18" fmla="*/ 2 w 54"/>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
                <a:gd name="T31" fmla="*/ 0 h 21"/>
                <a:gd name="T32" fmla="*/ 54 w 54"/>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 h="21">
                  <a:moveTo>
                    <a:pt x="2" y="0"/>
                  </a:moveTo>
                  <a:lnTo>
                    <a:pt x="25" y="0"/>
                  </a:lnTo>
                  <a:lnTo>
                    <a:pt x="53" y="2"/>
                  </a:lnTo>
                  <a:lnTo>
                    <a:pt x="42" y="9"/>
                  </a:lnTo>
                  <a:lnTo>
                    <a:pt x="36" y="20"/>
                  </a:lnTo>
                  <a:lnTo>
                    <a:pt x="18" y="16"/>
                  </a:lnTo>
                  <a:lnTo>
                    <a:pt x="1" y="16"/>
                  </a:lnTo>
                  <a:lnTo>
                    <a:pt x="0" y="18"/>
                  </a:lnTo>
                  <a:lnTo>
                    <a:pt x="2"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4" name="Freeform 444"/>
            <p:cNvSpPr>
              <a:spLocks/>
            </p:cNvSpPr>
            <p:nvPr/>
          </p:nvSpPr>
          <p:spPr bwMode="auto">
            <a:xfrm>
              <a:off x="4525" y="4126"/>
              <a:ext cx="230" cy="37"/>
            </a:xfrm>
            <a:custGeom>
              <a:avLst/>
              <a:gdLst>
                <a:gd name="T0" fmla="*/ 4 w 230"/>
                <a:gd name="T1" fmla="*/ 14 h 37"/>
                <a:gd name="T2" fmla="*/ 44 w 230"/>
                <a:gd name="T3" fmla="*/ 19 h 37"/>
                <a:gd name="T4" fmla="*/ 128 w 230"/>
                <a:gd name="T5" fmla="*/ 16 h 37"/>
                <a:gd name="T6" fmla="*/ 143 w 230"/>
                <a:gd name="T7" fmla="*/ 2 h 37"/>
                <a:gd name="T8" fmla="*/ 163 w 230"/>
                <a:gd name="T9" fmla="*/ 0 h 37"/>
                <a:gd name="T10" fmla="*/ 185 w 230"/>
                <a:gd name="T11" fmla="*/ 4 h 37"/>
                <a:gd name="T12" fmla="*/ 210 w 230"/>
                <a:gd name="T13" fmla="*/ 16 h 37"/>
                <a:gd name="T14" fmla="*/ 229 w 230"/>
                <a:gd name="T15" fmla="*/ 36 h 37"/>
                <a:gd name="T16" fmla="*/ 226 w 230"/>
                <a:gd name="T17" fmla="*/ 36 h 37"/>
                <a:gd name="T18" fmla="*/ 208 w 230"/>
                <a:gd name="T19" fmla="*/ 20 h 37"/>
                <a:gd name="T20" fmla="*/ 187 w 230"/>
                <a:gd name="T21" fmla="*/ 9 h 37"/>
                <a:gd name="T22" fmla="*/ 167 w 230"/>
                <a:gd name="T23" fmla="*/ 4 h 37"/>
                <a:gd name="T24" fmla="*/ 158 w 230"/>
                <a:gd name="T25" fmla="*/ 7 h 37"/>
                <a:gd name="T26" fmla="*/ 153 w 230"/>
                <a:gd name="T27" fmla="*/ 14 h 37"/>
                <a:gd name="T28" fmla="*/ 158 w 230"/>
                <a:gd name="T29" fmla="*/ 20 h 37"/>
                <a:gd name="T30" fmla="*/ 164 w 230"/>
                <a:gd name="T31" fmla="*/ 24 h 37"/>
                <a:gd name="T32" fmla="*/ 187 w 230"/>
                <a:gd name="T33" fmla="*/ 29 h 37"/>
                <a:gd name="T34" fmla="*/ 32 w 230"/>
                <a:gd name="T35" fmla="*/ 29 h 37"/>
                <a:gd name="T36" fmla="*/ 0 w 230"/>
                <a:gd name="T37" fmla="*/ 17 h 37"/>
                <a:gd name="T38" fmla="*/ 0 w 230"/>
                <a:gd name="T39" fmla="*/ 19 h 37"/>
                <a:gd name="T40" fmla="*/ 4 w 230"/>
                <a:gd name="T41" fmla="*/ 14 h 37"/>
                <a:gd name="T42" fmla="*/ 4 w 230"/>
                <a:gd name="T43" fmla="*/ 14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37"/>
                <a:gd name="T68" fmla="*/ 230 w 230"/>
                <a:gd name="T69" fmla="*/ 37 h 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37">
                  <a:moveTo>
                    <a:pt x="4" y="14"/>
                  </a:moveTo>
                  <a:lnTo>
                    <a:pt x="44" y="19"/>
                  </a:lnTo>
                  <a:lnTo>
                    <a:pt x="128" y="16"/>
                  </a:lnTo>
                  <a:lnTo>
                    <a:pt x="143" y="2"/>
                  </a:lnTo>
                  <a:lnTo>
                    <a:pt x="163" y="0"/>
                  </a:lnTo>
                  <a:lnTo>
                    <a:pt x="185" y="4"/>
                  </a:lnTo>
                  <a:lnTo>
                    <a:pt x="210" y="16"/>
                  </a:lnTo>
                  <a:lnTo>
                    <a:pt x="229" y="36"/>
                  </a:lnTo>
                  <a:lnTo>
                    <a:pt x="226" y="36"/>
                  </a:lnTo>
                  <a:lnTo>
                    <a:pt x="208" y="20"/>
                  </a:lnTo>
                  <a:lnTo>
                    <a:pt x="187" y="9"/>
                  </a:lnTo>
                  <a:lnTo>
                    <a:pt x="167" y="4"/>
                  </a:lnTo>
                  <a:lnTo>
                    <a:pt x="158" y="7"/>
                  </a:lnTo>
                  <a:lnTo>
                    <a:pt x="153" y="14"/>
                  </a:lnTo>
                  <a:lnTo>
                    <a:pt x="158" y="20"/>
                  </a:lnTo>
                  <a:lnTo>
                    <a:pt x="164" y="24"/>
                  </a:lnTo>
                  <a:lnTo>
                    <a:pt x="187" y="29"/>
                  </a:lnTo>
                  <a:lnTo>
                    <a:pt x="32" y="29"/>
                  </a:lnTo>
                  <a:lnTo>
                    <a:pt x="0" y="17"/>
                  </a:lnTo>
                  <a:lnTo>
                    <a:pt x="0" y="19"/>
                  </a:lnTo>
                  <a:lnTo>
                    <a:pt x="4" y="14"/>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5" name="Freeform 445"/>
            <p:cNvSpPr>
              <a:spLocks/>
            </p:cNvSpPr>
            <p:nvPr/>
          </p:nvSpPr>
          <p:spPr bwMode="auto">
            <a:xfrm>
              <a:off x="4611" y="4046"/>
              <a:ext cx="26" cy="43"/>
            </a:xfrm>
            <a:custGeom>
              <a:avLst/>
              <a:gdLst>
                <a:gd name="T0" fmla="*/ 7 w 26"/>
                <a:gd name="T1" fmla="*/ 0 h 43"/>
                <a:gd name="T2" fmla="*/ 24 w 26"/>
                <a:gd name="T3" fmla="*/ 8 h 43"/>
                <a:gd name="T4" fmla="*/ 25 w 26"/>
                <a:gd name="T5" fmla="*/ 23 h 43"/>
                <a:gd name="T6" fmla="*/ 24 w 26"/>
                <a:gd name="T7" fmla="*/ 39 h 43"/>
                <a:gd name="T8" fmla="*/ 19 w 26"/>
                <a:gd name="T9" fmla="*/ 42 h 43"/>
                <a:gd name="T10" fmla="*/ 0 w 26"/>
                <a:gd name="T11" fmla="*/ 32 h 43"/>
                <a:gd name="T12" fmla="*/ 2 w 26"/>
                <a:gd name="T13" fmla="*/ 18 h 43"/>
                <a:gd name="T14" fmla="*/ 2 w 26"/>
                <a:gd name="T15" fmla="*/ 5 h 43"/>
                <a:gd name="T16" fmla="*/ 0 w 26"/>
                <a:gd name="T17" fmla="*/ 3 h 43"/>
                <a:gd name="T18" fmla="*/ 7 w 26"/>
                <a:gd name="T19" fmla="*/ 0 h 43"/>
                <a:gd name="T20" fmla="*/ 7 w 26"/>
                <a:gd name="T21" fmla="*/ 0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7" y="0"/>
                  </a:moveTo>
                  <a:lnTo>
                    <a:pt x="24" y="8"/>
                  </a:lnTo>
                  <a:lnTo>
                    <a:pt x="25" y="23"/>
                  </a:lnTo>
                  <a:lnTo>
                    <a:pt x="24" y="39"/>
                  </a:lnTo>
                  <a:lnTo>
                    <a:pt x="19" y="42"/>
                  </a:lnTo>
                  <a:lnTo>
                    <a:pt x="0" y="32"/>
                  </a:lnTo>
                  <a:lnTo>
                    <a:pt x="2" y="18"/>
                  </a:lnTo>
                  <a:lnTo>
                    <a:pt x="2" y="5"/>
                  </a:lnTo>
                  <a:lnTo>
                    <a:pt x="0" y="3"/>
                  </a:lnTo>
                  <a:lnTo>
                    <a:pt x="7"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6" name="Freeform 446"/>
            <p:cNvSpPr>
              <a:spLocks/>
            </p:cNvSpPr>
            <p:nvPr/>
          </p:nvSpPr>
          <p:spPr bwMode="auto">
            <a:xfrm>
              <a:off x="4684" y="4078"/>
              <a:ext cx="22" cy="41"/>
            </a:xfrm>
            <a:custGeom>
              <a:avLst/>
              <a:gdLst>
                <a:gd name="T0" fmla="*/ 5 w 22"/>
                <a:gd name="T1" fmla="*/ 0 h 41"/>
                <a:gd name="T2" fmla="*/ 19 w 22"/>
                <a:gd name="T3" fmla="*/ 8 h 41"/>
                <a:gd name="T4" fmla="*/ 21 w 22"/>
                <a:gd name="T5" fmla="*/ 12 h 41"/>
                <a:gd name="T6" fmla="*/ 19 w 22"/>
                <a:gd name="T7" fmla="*/ 38 h 41"/>
                <a:gd name="T8" fmla="*/ 16 w 22"/>
                <a:gd name="T9" fmla="*/ 40 h 41"/>
                <a:gd name="T10" fmla="*/ 1 w 22"/>
                <a:gd name="T11" fmla="*/ 32 h 41"/>
                <a:gd name="T12" fmla="*/ 0 w 22"/>
                <a:gd name="T13" fmla="*/ 27 h 41"/>
                <a:gd name="T14" fmla="*/ 1 w 22"/>
                <a:gd name="T15" fmla="*/ 8 h 41"/>
                <a:gd name="T16" fmla="*/ 0 w 22"/>
                <a:gd name="T17" fmla="*/ 2 h 41"/>
                <a:gd name="T18" fmla="*/ 5 w 22"/>
                <a:gd name="T19" fmla="*/ 0 h 41"/>
                <a:gd name="T20" fmla="*/ 5 w 22"/>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41"/>
                <a:gd name="T35" fmla="*/ 22 w 22"/>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41">
                  <a:moveTo>
                    <a:pt x="5" y="0"/>
                  </a:moveTo>
                  <a:lnTo>
                    <a:pt x="19" y="8"/>
                  </a:lnTo>
                  <a:lnTo>
                    <a:pt x="21" y="12"/>
                  </a:lnTo>
                  <a:lnTo>
                    <a:pt x="19" y="38"/>
                  </a:lnTo>
                  <a:lnTo>
                    <a:pt x="16" y="40"/>
                  </a:lnTo>
                  <a:lnTo>
                    <a:pt x="1" y="32"/>
                  </a:lnTo>
                  <a:lnTo>
                    <a:pt x="0" y="27"/>
                  </a:lnTo>
                  <a:lnTo>
                    <a:pt x="1" y="8"/>
                  </a:lnTo>
                  <a:lnTo>
                    <a:pt x="0" y="2"/>
                  </a:lnTo>
                  <a:lnTo>
                    <a:pt x="5"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7" name="Freeform 447"/>
            <p:cNvSpPr>
              <a:spLocks/>
            </p:cNvSpPr>
            <p:nvPr/>
          </p:nvSpPr>
          <p:spPr bwMode="auto">
            <a:xfrm>
              <a:off x="4849" y="4026"/>
              <a:ext cx="70" cy="130"/>
            </a:xfrm>
            <a:custGeom>
              <a:avLst/>
              <a:gdLst>
                <a:gd name="T0" fmla="*/ 3 w 70"/>
                <a:gd name="T1" fmla="*/ 22 h 130"/>
                <a:gd name="T2" fmla="*/ 31 w 70"/>
                <a:gd name="T3" fmla="*/ 52 h 130"/>
                <a:gd name="T4" fmla="*/ 36 w 70"/>
                <a:gd name="T5" fmla="*/ 52 h 130"/>
                <a:gd name="T6" fmla="*/ 38 w 70"/>
                <a:gd name="T7" fmla="*/ 50 h 130"/>
                <a:gd name="T8" fmla="*/ 34 w 70"/>
                <a:gd name="T9" fmla="*/ 38 h 130"/>
                <a:gd name="T10" fmla="*/ 48 w 70"/>
                <a:gd name="T11" fmla="*/ 0 h 130"/>
                <a:gd name="T12" fmla="*/ 51 w 70"/>
                <a:gd name="T13" fmla="*/ 4 h 130"/>
                <a:gd name="T14" fmla="*/ 43 w 70"/>
                <a:gd name="T15" fmla="*/ 47 h 130"/>
                <a:gd name="T16" fmla="*/ 43 w 70"/>
                <a:gd name="T17" fmla="*/ 50 h 130"/>
                <a:gd name="T18" fmla="*/ 42 w 70"/>
                <a:gd name="T19" fmla="*/ 56 h 130"/>
                <a:gd name="T20" fmla="*/ 46 w 70"/>
                <a:gd name="T21" fmla="*/ 59 h 130"/>
                <a:gd name="T22" fmla="*/ 60 w 70"/>
                <a:gd name="T23" fmla="*/ 89 h 130"/>
                <a:gd name="T24" fmla="*/ 69 w 70"/>
                <a:gd name="T25" fmla="*/ 102 h 130"/>
                <a:gd name="T26" fmla="*/ 65 w 70"/>
                <a:gd name="T27" fmla="*/ 106 h 130"/>
                <a:gd name="T28" fmla="*/ 40 w 70"/>
                <a:gd name="T29" fmla="*/ 76 h 130"/>
                <a:gd name="T30" fmla="*/ 25 w 70"/>
                <a:gd name="T31" fmla="*/ 117 h 130"/>
                <a:gd name="T32" fmla="*/ 18 w 70"/>
                <a:gd name="T33" fmla="*/ 129 h 130"/>
                <a:gd name="T34" fmla="*/ 16 w 70"/>
                <a:gd name="T35" fmla="*/ 124 h 130"/>
                <a:gd name="T36" fmla="*/ 31 w 70"/>
                <a:gd name="T37" fmla="*/ 66 h 130"/>
                <a:gd name="T38" fmla="*/ 18 w 70"/>
                <a:gd name="T39" fmla="*/ 54 h 130"/>
                <a:gd name="T40" fmla="*/ 0 w 70"/>
                <a:gd name="T41" fmla="*/ 32 h 130"/>
                <a:gd name="T42" fmla="*/ 3 w 70"/>
                <a:gd name="T43" fmla="*/ 22 h 130"/>
                <a:gd name="T44" fmla="*/ 3 w 70"/>
                <a:gd name="T45" fmla="*/ 22 h 1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0"/>
                <a:gd name="T70" fmla="*/ 0 h 130"/>
                <a:gd name="T71" fmla="*/ 70 w 70"/>
                <a:gd name="T72" fmla="*/ 130 h 1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0" h="130">
                  <a:moveTo>
                    <a:pt x="3" y="22"/>
                  </a:moveTo>
                  <a:lnTo>
                    <a:pt x="31" y="52"/>
                  </a:lnTo>
                  <a:lnTo>
                    <a:pt x="36" y="52"/>
                  </a:lnTo>
                  <a:lnTo>
                    <a:pt x="38" y="50"/>
                  </a:lnTo>
                  <a:lnTo>
                    <a:pt x="34" y="38"/>
                  </a:lnTo>
                  <a:lnTo>
                    <a:pt x="48" y="0"/>
                  </a:lnTo>
                  <a:lnTo>
                    <a:pt x="51" y="4"/>
                  </a:lnTo>
                  <a:lnTo>
                    <a:pt x="43" y="47"/>
                  </a:lnTo>
                  <a:lnTo>
                    <a:pt x="43" y="50"/>
                  </a:lnTo>
                  <a:lnTo>
                    <a:pt x="42" y="56"/>
                  </a:lnTo>
                  <a:lnTo>
                    <a:pt x="46" y="59"/>
                  </a:lnTo>
                  <a:lnTo>
                    <a:pt x="60" y="89"/>
                  </a:lnTo>
                  <a:lnTo>
                    <a:pt x="69" y="102"/>
                  </a:lnTo>
                  <a:lnTo>
                    <a:pt x="65" y="106"/>
                  </a:lnTo>
                  <a:lnTo>
                    <a:pt x="40" y="76"/>
                  </a:lnTo>
                  <a:lnTo>
                    <a:pt x="25" y="117"/>
                  </a:lnTo>
                  <a:lnTo>
                    <a:pt x="18" y="129"/>
                  </a:lnTo>
                  <a:lnTo>
                    <a:pt x="16" y="124"/>
                  </a:lnTo>
                  <a:lnTo>
                    <a:pt x="31" y="66"/>
                  </a:lnTo>
                  <a:lnTo>
                    <a:pt x="18" y="54"/>
                  </a:lnTo>
                  <a:lnTo>
                    <a:pt x="0" y="32"/>
                  </a:lnTo>
                  <a:lnTo>
                    <a:pt x="3" y="2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8" name="Freeform 448"/>
            <p:cNvSpPr>
              <a:spLocks/>
            </p:cNvSpPr>
            <p:nvPr/>
          </p:nvSpPr>
          <p:spPr bwMode="auto">
            <a:xfrm>
              <a:off x="4431" y="4077"/>
              <a:ext cx="49" cy="40"/>
            </a:xfrm>
            <a:custGeom>
              <a:avLst/>
              <a:gdLst>
                <a:gd name="T0" fmla="*/ 0 w 49"/>
                <a:gd name="T1" fmla="*/ 19 h 40"/>
                <a:gd name="T2" fmla="*/ 29 w 49"/>
                <a:gd name="T3" fmla="*/ 27 h 40"/>
                <a:gd name="T4" fmla="*/ 41 w 49"/>
                <a:gd name="T5" fmla="*/ 35 h 40"/>
                <a:gd name="T6" fmla="*/ 44 w 49"/>
                <a:gd name="T7" fmla="*/ 39 h 40"/>
                <a:gd name="T8" fmla="*/ 48 w 49"/>
                <a:gd name="T9" fmla="*/ 23 h 40"/>
                <a:gd name="T10" fmla="*/ 48 w 49"/>
                <a:gd name="T11" fmla="*/ 11 h 40"/>
                <a:gd name="T12" fmla="*/ 15 w 49"/>
                <a:gd name="T13" fmla="*/ 0 h 40"/>
                <a:gd name="T14" fmla="*/ 5 w 49"/>
                <a:gd name="T15" fmla="*/ 9 h 40"/>
                <a:gd name="T16" fmla="*/ 3 w 49"/>
                <a:gd name="T17" fmla="*/ 13 h 40"/>
                <a:gd name="T18" fmla="*/ 0 w 49"/>
                <a:gd name="T19" fmla="*/ 19 h 40"/>
                <a:gd name="T20" fmla="*/ 0 w 49"/>
                <a:gd name="T21" fmla="*/ 1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0" y="19"/>
                  </a:moveTo>
                  <a:lnTo>
                    <a:pt x="29" y="27"/>
                  </a:lnTo>
                  <a:lnTo>
                    <a:pt x="41" y="35"/>
                  </a:lnTo>
                  <a:lnTo>
                    <a:pt x="44" y="39"/>
                  </a:lnTo>
                  <a:lnTo>
                    <a:pt x="48" y="23"/>
                  </a:lnTo>
                  <a:lnTo>
                    <a:pt x="48" y="11"/>
                  </a:lnTo>
                  <a:lnTo>
                    <a:pt x="15" y="0"/>
                  </a:lnTo>
                  <a:lnTo>
                    <a:pt x="5" y="9"/>
                  </a:lnTo>
                  <a:lnTo>
                    <a:pt x="3" y="13"/>
                  </a:lnTo>
                  <a:lnTo>
                    <a:pt x="0" y="19"/>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789" name="Freeform 449"/>
            <p:cNvSpPr>
              <a:spLocks/>
            </p:cNvSpPr>
            <p:nvPr/>
          </p:nvSpPr>
          <p:spPr bwMode="auto">
            <a:xfrm>
              <a:off x="4360" y="3954"/>
              <a:ext cx="131" cy="79"/>
            </a:xfrm>
            <a:custGeom>
              <a:avLst/>
              <a:gdLst>
                <a:gd name="T0" fmla="*/ 0 w 131"/>
                <a:gd name="T1" fmla="*/ 32 h 79"/>
                <a:gd name="T2" fmla="*/ 10 w 131"/>
                <a:gd name="T3" fmla="*/ 32 h 79"/>
                <a:gd name="T4" fmla="*/ 25 w 131"/>
                <a:gd name="T5" fmla="*/ 33 h 79"/>
                <a:gd name="T6" fmla="*/ 34 w 131"/>
                <a:gd name="T7" fmla="*/ 36 h 79"/>
                <a:gd name="T8" fmla="*/ 25 w 131"/>
                <a:gd name="T9" fmla="*/ 59 h 79"/>
                <a:gd name="T10" fmla="*/ 27 w 131"/>
                <a:gd name="T11" fmla="*/ 63 h 79"/>
                <a:gd name="T12" fmla="*/ 67 w 131"/>
                <a:gd name="T13" fmla="*/ 78 h 79"/>
                <a:gd name="T14" fmla="*/ 71 w 131"/>
                <a:gd name="T15" fmla="*/ 77 h 79"/>
                <a:gd name="T16" fmla="*/ 80 w 131"/>
                <a:gd name="T17" fmla="*/ 50 h 79"/>
                <a:gd name="T18" fmla="*/ 83 w 131"/>
                <a:gd name="T19" fmla="*/ 49 h 79"/>
                <a:gd name="T20" fmla="*/ 122 w 131"/>
                <a:gd name="T21" fmla="*/ 63 h 79"/>
                <a:gd name="T22" fmla="*/ 129 w 131"/>
                <a:gd name="T23" fmla="*/ 59 h 79"/>
                <a:gd name="T24" fmla="*/ 130 w 131"/>
                <a:gd name="T25" fmla="*/ 18 h 79"/>
                <a:gd name="T26" fmla="*/ 128 w 131"/>
                <a:gd name="T27" fmla="*/ 14 h 79"/>
                <a:gd name="T28" fmla="*/ 89 w 131"/>
                <a:gd name="T29" fmla="*/ 0 h 7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1"/>
                <a:gd name="T46" fmla="*/ 0 h 79"/>
                <a:gd name="T47" fmla="*/ 131 w 131"/>
                <a:gd name="T48" fmla="*/ 79 h 7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1" h="79">
                  <a:moveTo>
                    <a:pt x="0" y="32"/>
                  </a:moveTo>
                  <a:lnTo>
                    <a:pt x="10" y="32"/>
                  </a:lnTo>
                  <a:lnTo>
                    <a:pt x="25" y="33"/>
                  </a:lnTo>
                  <a:lnTo>
                    <a:pt x="34" y="36"/>
                  </a:lnTo>
                  <a:lnTo>
                    <a:pt x="25" y="59"/>
                  </a:lnTo>
                  <a:lnTo>
                    <a:pt x="27" y="63"/>
                  </a:lnTo>
                  <a:lnTo>
                    <a:pt x="67" y="78"/>
                  </a:lnTo>
                  <a:lnTo>
                    <a:pt x="71" y="77"/>
                  </a:lnTo>
                  <a:lnTo>
                    <a:pt x="80" y="50"/>
                  </a:lnTo>
                  <a:lnTo>
                    <a:pt x="83" y="49"/>
                  </a:lnTo>
                  <a:lnTo>
                    <a:pt x="122" y="63"/>
                  </a:lnTo>
                  <a:lnTo>
                    <a:pt x="129" y="59"/>
                  </a:lnTo>
                  <a:lnTo>
                    <a:pt x="130" y="18"/>
                  </a:lnTo>
                  <a:lnTo>
                    <a:pt x="128" y="14"/>
                  </a:lnTo>
                  <a:lnTo>
                    <a:pt x="89" y="0"/>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0" name="Freeform 450"/>
            <p:cNvSpPr>
              <a:spLocks/>
            </p:cNvSpPr>
            <p:nvPr/>
          </p:nvSpPr>
          <p:spPr bwMode="auto">
            <a:xfrm>
              <a:off x="4522" y="3981"/>
              <a:ext cx="324" cy="182"/>
            </a:xfrm>
            <a:custGeom>
              <a:avLst/>
              <a:gdLst>
                <a:gd name="T0" fmla="*/ 5 w 324"/>
                <a:gd name="T1" fmla="*/ 0 h 182"/>
                <a:gd name="T2" fmla="*/ 7 w 324"/>
                <a:gd name="T3" fmla="*/ 5 h 182"/>
                <a:gd name="T4" fmla="*/ 6 w 324"/>
                <a:gd name="T5" fmla="*/ 83 h 182"/>
                <a:gd name="T6" fmla="*/ 5 w 324"/>
                <a:gd name="T7" fmla="*/ 90 h 182"/>
                <a:gd name="T8" fmla="*/ 0 w 324"/>
                <a:gd name="T9" fmla="*/ 93 h 182"/>
                <a:gd name="T10" fmla="*/ 73 w 324"/>
                <a:gd name="T11" fmla="*/ 129 h 182"/>
                <a:gd name="T12" fmla="*/ 79 w 324"/>
                <a:gd name="T13" fmla="*/ 128 h 182"/>
                <a:gd name="T14" fmla="*/ 80 w 324"/>
                <a:gd name="T15" fmla="*/ 123 h 182"/>
                <a:gd name="T16" fmla="*/ 80 w 324"/>
                <a:gd name="T17" fmla="*/ 77 h 182"/>
                <a:gd name="T18" fmla="*/ 79 w 324"/>
                <a:gd name="T19" fmla="*/ 56 h 182"/>
                <a:gd name="T20" fmla="*/ 85 w 324"/>
                <a:gd name="T21" fmla="*/ 54 h 182"/>
                <a:gd name="T22" fmla="*/ 126 w 324"/>
                <a:gd name="T23" fmla="*/ 74 h 182"/>
                <a:gd name="T24" fmla="*/ 126 w 324"/>
                <a:gd name="T25" fmla="*/ 79 h 182"/>
                <a:gd name="T26" fmla="*/ 126 w 324"/>
                <a:gd name="T27" fmla="*/ 122 h 182"/>
                <a:gd name="T28" fmla="*/ 130 w 324"/>
                <a:gd name="T29" fmla="*/ 124 h 182"/>
                <a:gd name="T30" fmla="*/ 194 w 324"/>
                <a:gd name="T31" fmla="*/ 151 h 182"/>
                <a:gd name="T32" fmla="*/ 194 w 324"/>
                <a:gd name="T33" fmla="*/ 116 h 182"/>
                <a:gd name="T34" fmla="*/ 193 w 324"/>
                <a:gd name="T35" fmla="*/ 105 h 182"/>
                <a:gd name="T36" fmla="*/ 323 w 324"/>
                <a:gd name="T37" fmla="*/ 181 h 1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4"/>
                <a:gd name="T58" fmla="*/ 0 h 182"/>
                <a:gd name="T59" fmla="*/ 324 w 324"/>
                <a:gd name="T60" fmla="*/ 182 h 18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4" h="182">
                  <a:moveTo>
                    <a:pt x="5" y="0"/>
                  </a:moveTo>
                  <a:lnTo>
                    <a:pt x="7" y="5"/>
                  </a:lnTo>
                  <a:lnTo>
                    <a:pt x="6" y="83"/>
                  </a:lnTo>
                  <a:lnTo>
                    <a:pt x="5" y="90"/>
                  </a:lnTo>
                  <a:lnTo>
                    <a:pt x="0" y="93"/>
                  </a:lnTo>
                  <a:lnTo>
                    <a:pt x="73" y="129"/>
                  </a:lnTo>
                  <a:lnTo>
                    <a:pt x="79" y="128"/>
                  </a:lnTo>
                  <a:lnTo>
                    <a:pt x="80" y="123"/>
                  </a:lnTo>
                  <a:lnTo>
                    <a:pt x="80" y="77"/>
                  </a:lnTo>
                  <a:lnTo>
                    <a:pt x="79" y="56"/>
                  </a:lnTo>
                  <a:lnTo>
                    <a:pt x="85" y="54"/>
                  </a:lnTo>
                  <a:lnTo>
                    <a:pt x="126" y="74"/>
                  </a:lnTo>
                  <a:lnTo>
                    <a:pt x="126" y="79"/>
                  </a:lnTo>
                  <a:lnTo>
                    <a:pt x="126" y="122"/>
                  </a:lnTo>
                  <a:lnTo>
                    <a:pt x="130" y="124"/>
                  </a:lnTo>
                  <a:lnTo>
                    <a:pt x="194" y="151"/>
                  </a:lnTo>
                  <a:lnTo>
                    <a:pt x="194" y="116"/>
                  </a:lnTo>
                  <a:lnTo>
                    <a:pt x="193" y="105"/>
                  </a:lnTo>
                  <a:lnTo>
                    <a:pt x="323" y="181"/>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1" name="Freeform 451"/>
            <p:cNvSpPr>
              <a:spLocks/>
            </p:cNvSpPr>
            <p:nvPr/>
          </p:nvSpPr>
          <p:spPr bwMode="auto">
            <a:xfrm>
              <a:off x="4570" y="4002"/>
              <a:ext cx="101" cy="36"/>
            </a:xfrm>
            <a:custGeom>
              <a:avLst/>
              <a:gdLst>
                <a:gd name="T0" fmla="*/ 0 w 101"/>
                <a:gd name="T1" fmla="*/ 0 h 36"/>
                <a:gd name="T2" fmla="*/ 29 w 101"/>
                <a:gd name="T3" fmla="*/ 6 h 36"/>
                <a:gd name="T4" fmla="*/ 52 w 101"/>
                <a:gd name="T5" fmla="*/ 15 h 36"/>
                <a:gd name="T6" fmla="*/ 94 w 101"/>
                <a:gd name="T7" fmla="*/ 35 h 36"/>
                <a:gd name="T8" fmla="*/ 98 w 101"/>
                <a:gd name="T9" fmla="*/ 35 h 36"/>
                <a:gd name="T10" fmla="*/ 100 w 101"/>
                <a:gd name="T11" fmla="*/ 6 h 36"/>
                <a:gd name="T12" fmla="*/ 0 60000 65536"/>
                <a:gd name="T13" fmla="*/ 0 60000 65536"/>
                <a:gd name="T14" fmla="*/ 0 60000 65536"/>
                <a:gd name="T15" fmla="*/ 0 60000 65536"/>
                <a:gd name="T16" fmla="*/ 0 60000 65536"/>
                <a:gd name="T17" fmla="*/ 0 60000 65536"/>
                <a:gd name="T18" fmla="*/ 0 w 101"/>
                <a:gd name="T19" fmla="*/ 0 h 36"/>
                <a:gd name="T20" fmla="*/ 101 w 101"/>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101" h="36">
                  <a:moveTo>
                    <a:pt x="0" y="0"/>
                  </a:moveTo>
                  <a:lnTo>
                    <a:pt x="29" y="6"/>
                  </a:lnTo>
                  <a:lnTo>
                    <a:pt x="52" y="15"/>
                  </a:lnTo>
                  <a:lnTo>
                    <a:pt x="94" y="35"/>
                  </a:lnTo>
                  <a:lnTo>
                    <a:pt x="98" y="35"/>
                  </a:lnTo>
                  <a:lnTo>
                    <a:pt x="100" y="6"/>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2" name="Freeform 452"/>
            <p:cNvSpPr>
              <a:spLocks/>
            </p:cNvSpPr>
            <p:nvPr/>
          </p:nvSpPr>
          <p:spPr bwMode="auto">
            <a:xfrm>
              <a:off x="4322" y="4004"/>
              <a:ext cx="356" cy="123"/>
            </a:xfrm>
            <a:custGeom>
              <a:avLst/>
              <a:gdLst>
                <a:gd name="T0" fmla="*/ 0 w 356"/>
                <a:gd name="T1" fmla="*/ 7 h 123"/>
                <a:gd name="T2" fmla="*/ 12 w 356"/>
                <a:gd name="T3" fmla="*/ 4 h 123"/>
                <a:gd name="T4" fmla="*/ 25 w 356"/>
                <a:gd name="T5" fmla="*/ 4 h 123"/>
                <a:gd name="T6" fmla="*/ 44 w 356"/>
                <a:gd name="T7" fmla="*/ 8 h 123"/>
                <a:gd name="T8" fmla="*/ 52 w 356"/>
                <a:gd name="T9" fmla="*/ 1 h 123"/>
                <a:gd name="T10" fmla="*/ 57 w 356"/>
                <a:gd name="T11" fmla="*/ 0 h 123"/>
                <a:gd name="T12" fmla="*/ 316 w 356"/>
                <a:gd name="T13" fmla="*/ 118 h 123"/>
                <a:gd name="T14" fmla="*/ 330 w 356"/>
                <a:gd name="T15" fmla="*/ 116 h 123"/>
                <a:gd name="T16" fmla="*/ 342 w 356"/>
                <a:gd name="T17" fmla="*/ 116 h 123"/>
                <a:gd name="T18" fmla="*/ 355 w 356"/>
                <a:gd name="T19" fmla="*/ 122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6"/>
                <a:gd name="T31" fmla="*/ 0 h 123"/>
                <a:gd name="T32" fmla="*/ 356 w 356"/>
                <a:gd name="T33" fmla="*/ 123 h 1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6" h="123">
                  <a:moveTo>
                    <a:pt x="0" y="7"/>
                  </a:moveTo>
                  <a:lnTo>
                    <a:pt x="12" y="4"/>
                  </a:lnTo>
                  <a:lnTo>
                    <a:pt x="25" y="4"/>
                  </a:lnTo>
                  <a:lnTo>
                    <a:pt x="44" y="8"/>
                  </a:lnTo>
                  <a:lnTo>
                    <a:pt x="52" y="1"/>
                  </a:lnTo>
                  <a:lnTo>
                    <a:pt x="57" y="0"/>
                  </a:lnTo>
                  <a:lnTo>
                    <a:pt x="316" y="118"/>
                  </a:lnTo>
                  <a:lnTo>
                    <a:pt x="330" y="116"/>
                  </a:lnTo>
                  <a:lnTo>
                    <a:pt x="342" y="116"/>
                  </a:lnTo>
                  <a:lnTo>
                    <a:pt x="355" y="122"/>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3" name="Freeform 453"/>
            <p:cNvSpPr>
              <a:spLocks/>
            </p:cNvSpPr>
            <p:nvPr/>
          </p:nvSpPr>
          <p:spPr bwMode="auto">
            <a:xfrm>
              <a:off x="4382" y="4096"/>
              <a:ext cx="93" cy="29"/>
            </a:xfrm>
            <a:custGeom>
              <a:avLst/>
              <a:gdLst>
                <a:gd name="T0" fmla="*/ 0 w 93"/>
                <a:gd name="T1" fmla="*/ 1 h 29"/>
                <a:gd name="T2" fmla="*/ 15 w 93"/>
                <a:gd name="T3" fmla="*/ 0 h 29"/>
                <a:gd name="T4" fmla="*/ 32 w 93"/>
                <a:gd name="T5" fmla="*/ 0 h 29"/>
                <a:gd name="T6" fmla="*/ 58 w 93"/>
                <a:gd name="T7" fmla="*/ 7 h 29"/>
                <a:gd name="T8" fmla="*/ 78 w 93"/>
                <a:gd name="T9" fmla="*/ 14 h 29"/>
                <a:gd name="T10" fmla="*/ 89 w 93"/>
                <a:gd name="T11" fmla="*/ 20 h 29"/>
                <a:gd name="T12" fmla="*/ 92 w 93"/>
                <a:gd name="T13" fmla="*/ 28 h 29"/>
                <a:gd name="T14" fmla="*/ 0 60000 65536"/>
                <a:gd name="T15" fmla="*/ 0 60000 65536"/>
                <a:gd name="T16" fmla="*/ 0 60000 65536"/>
                <a:gd name="T17" fmla="*/ 0 60000 65536"/>
                <a:gd name="T18" fmla="*/ 0 60000 65536"/>
                <a:gd name="T19" fmla="*/ 0 60000 65536"/>
                <a:gd name="T20" fmla="*/ 0 60000 65536"/>
                <a:gd name="T21" fmla="*/ 0 w 93"/>
                <a:gd name="T22" fmla="*/ 0 h 29"/>
                <a:gd name="T23" fmla="*/ 93 w 93"/>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9">
                  <a:moveTo>
                    <a:pt x="0" y="1"/>
                  </a:moveTo>
                  <a:lnTo>
                    <a:pt x="15" y="0"/>
                  </a:lnTo>
                  <a:lnTo>
                    <a:pt x="32" y="0"/>
                  </a:lnTo>
                  <a:lnTo>
                    <a:pt x="58" y="7"/>
                  </a:lnTo>
                  <a:lnTo>
                    <a:pt x="78" y="14"/>
                  </a:lnTo>
                  <a:lnTo>
                    <a:pt x="89" y="20"/>
                  </a:lnTo>
                  <a:lnTo>
                    <a:pt x="92" y="28"/>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4" name="Freeform 454"/>
            <p:cNvSpPr>
              <a:spLocks/>
            </p:cNvSpPr>
            <p:nvPr/>
          </p:nvSpPr>
          <p:spPr bwMode="auto">
            <a:xfrm>
              <a:off x="4685" y="4135"/>
              <a:ext cx="63" cy="32"/>
            </a:xfrm>
            <a:custGeom>
              <a:avLst/>
              <a:gdLst>
                <a:gd name="T0" fmla="*/ 62 w 63"/>
                <a:gd name="T1" fmla="*/ 31 h 32"/>
                <a:gd name="T2" fmla="*/ 46 w 63"/>
                <a:gd name="T3" fmla="*/ 16 h 32"/>
                <a:gd name="T4" fmla="*/ 30 w 63"/>
                <a:gd name="T5" fmla="*/ 8 h 32"/>
                <a:gd name="T6" fmla="*/ 18 w 63"/>
                <a:gd name="T7" fmla="*/ 2 h 32"/>
                <a:gd name="T8" fmla="*/ 8 w 63"/>
                <a:gd name="T9" fmla="*/ 0 h 32"/>
                <a:gd name="T10" fmla="*/ 2 w 63"/>
                <a:gd name="T11" fmla="*/ 2 h 32"/>
                <a:gd name="T12" fmla="*/ 0 w 63"/>
                <a:gd name="T13" fmla="*/ 8 h 32"/>
                <a:gd name="T14" fmla="*/ 3 w 63"/>
                <a:gd name="T15" fmla="*/ 10 h 32"/>
                <a:gd name="T16" fmla="*/ 42 w 63"/>
                <a:gd name="T17" fmla="*/ 2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32"/>
                <a:gd name="T29" fmla="*/ 63 w 6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32">
                  <a:moveTo>
                    <a:pt x="62" y="31"/>
                  </a:moveTo>
                  <a:lnTo>
                    <a:pt x="46" y="16"/>
                  </a:lnTo>
                  <a:lnTo>
                    <a:pt x="30" y="8"/>
                  </a:lnTo>
                  <a:lnTo>
                    <a:pt x="18" y="2"/>
                  </a:lnTo>
                  <a:lnTo>
                    <a:pt x="8" y="0"/>
                  </a:lnTo>
                  <a:lnTo>
                    <a:pt x="2" y="2"/>
                  </a:lnTo>
                  <a:lnTo>
                    <a:pt x="0" y="8"/>
                  </a:lnTo>
                  <a:lnTo>
                    <a:pt x="3" y="10"/>
                  </a:lnTo>
                  <a:lnTo>
                    <a:pt x="42" y="27"/>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795" name="Freeform 455"/>
            <p:cNvSpPr>
              <a:spLocks/>
            </p:cNvSpPr>
            <p:nvPr/>
          </p:nvSpPr>
          <p:spPr bwMode="auto">
            <a:xfrm>
              <a:off x="4507" y="4005"/>
              <a:ext cx="65" cy="70"/>
            </a:xfrm>
            <a:custGeom>
              <a:avLst/>
              <a:gdLst>
                <a:gd name="T0" fmla="*/ 0 w 65"/>
                <a:gd name="T1" fmla="*/ 3 h 70"/>
                <a:gd name="T2" fmla="*/ 0 w 65"/>
                <a:gd name="T3" fmla="*/ 37 h 70"/>
                <a:gd name="T4" fmla="*/ 5 w 65"/>
                <a:gd name="T5" fmla="*/ 42 h 70"/>
                <a:gd name="T6" fmla="*/ 60 w 65"/>
                <a:gd name="T7" fmla="*/ 69 h 70"/>
                <a:gd name="T8" fmla="*/ 64 w 65"/>
                <a:gd name="T9" fmla="*/ 68 h 70"/>
                <a:gd name="T10" fmla="*/ 64 w 65"/>
                <a:gd name="T11" fmla="*/ 34 h 70"/>
                <a:gd name="T12" fmla="*/ 61 w 65"/>
                <a:gd name="T13" fmla="*/ 30 h 70"/>
                <a:gd name="T14" fmla="*/ 5 w 65"/>
                <a:gd name="T15" fmla="*/ 0 h 70"/>
                <a:gd name="T16" fmla="*/ 0 w 65"/>
                <a:gd name="T17" fmla="*/ 3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70"/>
                <a:gd name="T29" fmla="*/ 65 w 65"/>
                <a:gd name="T30" fmla="*/ 70 h 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70">
                  <a:moveTo>
                    <a:pt x="0" y="3"/>
                  </a:moveTo>
                  <a:lnTo>
                    <a:pt x="0" y="37"/>
                  </a:lnTo>
                  <a:lnTo>
                    <a:pt x="5" y="42"/>
                  </a:lnTo>
                  <a:lnTo>
                    <a:pt x="60" y="69"/>
                  </a:lnTo>
                  <a:lnTo>
                    <a:pt x="64" y="68"/>
                  </a:lnTo>
                  <a:lnTo>
                    <a:pt x="64" y="34"/>
                  </a:lnTo>
                  <a:lnTo>
                    <a:pt x="61" y="30"/>
                  </a:lnTo>
                  <a:lnTo>
                    <a:pt x="5" y="0"/>
                  </a:lnTo>
                  <a:lnTo>
                    <a:pt x="0" y="3"/>
                  </a:lnTo>
                </a:path>
              </a:pathLst>
            </a:custGeom>
            <a:noFill/>
            <a:ln w="9017" cap="flat" cmpd="sng">
              <a:solidFill>
                <a:srgbClr val="000000"/>
              </a:solidFill>
              <a:prstDash val="solid"/>
              <a:round/>
              <a:headEnd type="none" w="med" len="med"/>
              <a:tailEnd type="none" w="med" len="med"/>
            </a:ln>
          </p:spPr>
          <p:txBody>
            <a:bodyPr/>
            <a:lstStyle/>
            <a:p>
              <a:endParaRPr lang="en-US"/>
            </a:p>
          </p:txBody>
        </p:sp>
      </p:grpSp>
      <p:grpSp>
        <p:nvGrpSpPr>
          <p:cNvPr id="20117" name="Group 456"/>
          <p:cNvGrpSpPr>
            <a:grpSpLocks noChangeAspect="1"/>
          </p:cNvGrpSpPr>
          <p:nvPr/>
        </p:nvGrpSpPr>
        <p:grpSpPr bwMode="auto">
          <a:xfrm>
            <a:off x="3186113" y="2798763"/>
            <a:ext cx="1919287" cy="592137"/>
            <a:chOff x="2817" y="2345"/>
            <a:chExt cx="1442" cy="382"/>
          </a:xfrm>
        </p:grpSpPr>
        <p:grpSp>
          <p:nvGrpSpPr>
            <p:cNvPr id="190735" name="Group 457"/>
            <p:cNvGrpSpPr>
              <a:grpSpLocks noChangeAspect="1"/>
            </p:cNvGrpSpPr>
            <p:nvPr/>
          </p:nvGrpSpPr>
          <p:grpSpPr bwMode="auto">
            <a:xfrm flipH="1">
              <a:off x="2817" y="2345"/>
              <a:ext cx="1442" cy="382"/>
              <a:chOff x="4411" y="1724"/>
              <a:chExt cx="1327" cy="382"/>
            </a:xfrm>
          </p:grpSpPr>
          <p:sp>
            <p:nvSpPr>
              <p:cNvPr id="190740" name="Freeform 458"/>
              <p:cNvSpPr>
                <a:spLocks noChangeAspect="1"/>
              </p:cNvSpPr>
              <p:nvPr/>
            </p:nvSpPr>
            <p:spPr bwMode="auto">
              <a:xfrm>
                <a:off x="4995" y="1881"/>
                <a:ext cx="9" cy="8"/>
              </a:xfrm>
              <a:custGeom>
                <a:avLst/>
                <a:gdLst>
                  <a:gd name="T0" fmla="*/ 0 w 36"/>
                  <a:gd name="T1" fmla="*/ 2 h 30"/>
                  <a:gd name="T2" fmla="*/ 33 w 36"/>
                  <a:gd name="T3" fmla="*/ 0 h 30"/>
                  <a:gd name="T4" fmla="*/ 36 w 36"/>
                  <a:gd name="T5" fmla="*/ 28 h 30"/>
                  <a:gd name="T6" fmla="*/ 2 w 36"/>
                  <a:gd name="T7" fmla="*/ 30 h 30"/>
                  <a:gd name="T8" fmla="*/ 0 w 36"/>
                  <a:gd name="T9" fmla="*/ 2 h 30"/>
                  <a:gd name="T10" fmla="*/ 0 w 36"/>
                  <a:gd name="T11" fmla="*/ 2 h 30"/>
                  <a:gd name="T12" fmla="*/ 0 60000 65536"/>
                  <a:gd name="T13" fmla="*/ 0 60000 65536"/>
                  <a:gd name="T14" fmla="*/ 0 60000 65536"/>
                  <a:gd name="T15" fmla="*/ 0 60000 65536"/>
                  <a:gd name="T16" fmla="*/ 0 60000 65536"/>
                  <a:gd name="T17" fmla="*/ 0 60000 65536"/>
                  <a:gd name="T18" fmla="*/ 0 w 36"/>
                  <a:gd name="T19" fmla="*/ 0 h 30"/>
                  <a:gd name="T20" fmla="*/ 36 w 3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6" h="30">
                    <a:moveTo>
                      <a:pt x="0" y="2"/>
                    </a:moveTo>
                    <a:lnTo>
                      <a:pt x="33" y="0"/>
                    </a:lnTo>
                    <a:lnTo>
                      <a:pt x="36" y="28"/>
                    </a:lnTo>
                    <a:lnTo>
                      <a:pt x="2" y="30"/>
                    </a:lnTo>
                    <a:lnTo>
                      <a:pt x="0" y="2"/>
                    </a:lnTo>
                    <a:close/>
                  </a:path>
                </a:pathLst>
              </a:custGeom>
              <a:solidFill>
                <a:srgbClr val="000000"/>
              </a:solidFill>
              <a:ln w="9525">
                <a:noFill/>
                <a:round/>
                <a:headEnd/>
                <a:tailEnd/>
              </a:ln>
            </p:spPr>
            <p:txBody>
              <a:bodyPr/>
              <a:lstStyle/>
              <a:p>
                <a:endParaRPr lang="en-US"/>
              </a:p>
            </p:txBody>
          </p:sp>
          <p:sp>
            <p:nvSpPr>
              <p:cNvPr id="190741" name="Freeform 459"/>
              <p:cNvSpPr>
                <a:spLocks noChangeAspect="1"/>
              </p:cNvSpPr>
              <p:nvPr/>
            </p:nvSpPr>
            <p:spPr bwMode="auto">
              <a:xfrm>
                <a:off x="4995" y="1881"/>
                <a:ext cx="9" cy="8"/>
              </a:xfrm>
              <a:custGeom>
                <a:avLst/>
                <a:gdLst>
                  <a:gd name="T0" fmla="*/ 0 w 36"/>
                  <a:gd name="T1" fmla="*/ 2 h 30"/>
                  <a:gd name="T2" fmla="*/ 33 w 36"/>
                  <a:gd name="T3" fmla="*/ 0 h 30"/>
                  <a:gd name="T4" fmla="*/ 36 w 36"/>
                  <a:gd name="T5" fmla="*/ 28 h 30"/>
                  <a:gd name="T6" fmla="*/ 2 w 36"/>
                  <a:gd name="T7" fmla="*/ 30 h 30"/>
                  <a:gd name="T8" fmla="*/ 0 w 36"/>
                  <a:gd name="T9" fmla="*/ 2 h 30"/>
                  <a:gd name="T10" fmla="*/ 0 w 36"/>
                  <a:gd name="T11" fmla="*/ 2 h 30"/>
                  <a:gd name="T12" fmla="*/ 0 60000 65536"/>
                  <a:gd name="T13" fmla="*/ 0 60000 65536"/>
                  <a:gd name="T14" fmla="*/ 0 60000 65536"/>
                  <a:gd name="T15" fmla="*/ 0 60000 65536"/>
                  <a:gd name="T16" fmla="*/ 0 60000 65536"/>
                  <a:gd name="T17" fmla="*/ 0 60000 65536"/>
                  <a:gd name="T18" fmla="*/ 0 w 36"/>
                  <a:gd name="T19" fmla="*/ 0 h 30"/>
                  <a:gd name="T20" fmla="*/ 36 w 36"/>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36" h="30">
                    <a:moveTo>
                      <a:pt x="0" y="2"/>
                    </a:moveTo>
                    <a:lnTo>
                      <a:pt x="33" y="0"/>
                    </a:lnTo>
                    <a:lnTo>
                      <a:pt x="36" y="28"/>
                    </a:lnTo>
                    <a:lnTo>
                      <a:pt x="2" y="30"/>
                    </a:lnTo>
                    <a:lnTo>
                      <a:pt x="0" y="2"/>
                    </a:lnTo>
                  </a:path>
                </a:pathLst>
              </a:custGeom>
              <a:noFill/>
              <a:ln w="1588">
                <a:solidFill>
                  <a:srgbClr val="000000"/>
                </a:solidFill>
                <a:prstDash val="solid"/>
                <a:round/>
                <a:headEnd/>
                <a:tailEnd/>
              </a:ln>
            </p:spPr>
            <p:txBody>
              <a:bodyPr/>
              <a:lstStyle/>
              <a:p>
                <a:endParaRPr lang="en-US"/>
              </a:p>
            </p:txBody>
          </p:sp>
          <p:sp>
            <p:nvSpPr>
              <p:cNvPr id="190742" name="Freeform 460"/>
              <p:cNvSpPr>
                <a:spLocks noChangeAspect="1"/>
              </p:cNvSpPr>
              <p:nvPr/>
            </p:nvSpPr>
            <p:spPr bwMode="auto">
              <a:xfrm>
                <a:off x="4986" y="1881"/>
                <a:ext cx="10" cy="8"/>
              </a:xfrm>
              <a:custGeom>
                <a:avLst/>
                <a:gdLst>
                  <a:gd name="T0" fmla="*/ 35 w 37"/>
                  <a:gd name="T1" fmla="*/ 0 h 31"/>
                  <a:gd name="T2" fmla="*/ 37 w 37"/>
                  <a:gd name="T3" fmla="*/ 28 h 31"/>
                  <a:gd name="T4" fmla="*/ 37 w 37"/>
                  <a:gd name="T5" fmla="*/ 28 h 31"/>
                  <a:gd name="T6" fmla="*/ 33 w 37"/>
                  <a:gd name="T7" fmla="*/ 29 h 31"/>
                  <a:gd name="T8" fmla="*/ 27 w 37"/>
                  <a:gd name="T9" fmla="*/ 30 h 31"/>
                  <a:gd name="T10" fmla="*/ 19 w 37"/>
                  <a:gd name="T11" fmla="*/ 30 h 31"/>
                  <a:gd name="T12" fmla="*/ 13 w 37"/>
                  <a:gd name="T13" fmla="*/ 31 h 31"/>
                  <a:gd name="T14" fmla="*/ 9 w 37"/>
                  <a:gd name="T15" fmla="*/ 31 h 31"/>
                  <a:gd name="T16" fmla="*/ 9 w 37"/>
                  <a:gd name="T17" fmla="*/ 31 h 31"/>
                  <a:gd name="T18" fmla="*/ 3 w 37"/>
                  <a:gd name="T19" fmla="*/ 24 h 31"/>
                  <a:gd name="T20" fmla="*/ 0 w 37"/>
                  <a:gd name="T21" fmla="*/ 19 h 31"/>
                  <a:gd name="T22" fmla="*/ 0 w 37"/>
                  <a:gd name="T23" fmla="*/ 14 h 31"/>
                  <a:gd name="T24" fmla="*/ 3 w 37"/>
                  <a:gd name="T25" fmla="*/ 9 h 31"/>
                  <a:gd name="T26" fmla="*/ 8 w 37"/>
                  <a:gd name="T27" fmla="*/ 3 h 31"/>
                  <a:gd name="T28" fmla="*/ 8 w 37"/>
                  <a:gd name="T29" fmla="*/ 3 h 31"/>
                  <a:gd name="T30" fmla="*/ 11 w 37"/>
                  <a:gd name="T31" fmla="*/ 3 h 31"/>
                  <a:gd name="T32" fmla="*/ 17 w 37"/>
                  <a:gd name="T33" fmla="*/ 2 h 31"/>
                  <a:gd name="T34" fmla="*/ 25 w 37"/>
                  <a:gd name="T35" fmla="*/ 2 h 31"/>
                  <a:gd name="T36" fmla="*/ 31 w 37"/>
                  <a:gd name="T37" fmla="*/ 1 h 31"/>
                  <a:gd name="T38" fmla="*/ 35 w 37"/>
                  <a:gd name="T39" fmla="*/ 0 h 31"/>
                  <a:gd name="T40" fmla="*/ 35 w 37"/>
                  <a:gd name="T41" fmla="*/ 0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7"/>
                  <a:gd name="T64" fmla="*/ 0 h 31"/>
                  <a:gd name="T65" fmla="*/ 37 w 37"/>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7" h="31">
                    <a:moveTo>
                      <a:pt x="35" y="0"/>
                    </a:moveTo>
                    <a:lnTo>
                      <a:pt x="37" y="28"/>
                    </a:lnTo>
                    <a:lnTo>
                      <a:pt x="33" y="29"/>
                    </a:lnTo>
                    <a:lnTo>
                      <a:pt x="27" y="30"/>
                    </a:lnTo>
                    <a:lnTo>
                      <a:pt x="19" y="30"/>
                    </a:lnTo>
                    <a:lnTo>
                      <a:pt x="13" y="31"/>
                    </a:lnTo>
                    <a:lnTo>
                      <a:pt x="9" y="31"/>
                    </a:lnTo>
                    <a:lnTo>
                      <a:pt x="3" y="24"/>
                    </a:lnTo>
                    <a:lnTo>
                      <a:pt x="0" y="19"/>
                    </a:lnTo>
                    <a:lnTo>
                      <a:pt x="0" y="14"/>
                    </a:lnTo>
                    <a:lnTo>
                      <a:pt x="3" y="9"/>
                    </a:lnTo>
                    <a:lnTo>
                      <a:pt x="8" y="3"/>
                    </a:lnTo>
                    <a:lnTo>
                      <a:pt x="11" y="3"/>
                    </a:lnTo>
                    <a:lnTo>
                      <a:pt x="17" y="2"/>
                    </a:lnTo>
                    <a:lnTo>
                      <a:pt x="25" y="2"/>
                    </a:lnTo>
                    <a:lnTo>
                      <a:pt x="31" y="1"/>
                    </a:lnTo>
                    <a:lnTo>
                      <a:pt x="35" y="0"/>
                    </a:lnTo>
                    <a:close/>
                  </a:path>
                </a:pathLst>
              </a:custGeom>
              <a:solidFill>
                <a:srgbClr val="000000"/>
              </a:solidFill>
              <a:ln w="9525">
                <a:noFill/>
                <a:round/>
                <a:headEnd/>
                <a:tailEnd/>
              </a:ln>
            </p:spPr>
            <p:txBody>
              <a:bodyPr/>
              <a:lstStyle/>
              <a:p>
                <a:endParaRPr lang="en-US"/>
              </a:p>
            </p:txBody>
          </p:sp>
          <p:sp>
            <p:nvSpPr>
              <p:cNvPr id="190743" name="Freeform 461"/>
              <p:cNvSpPr>
                <a:spLocks noChangeAspect="1"/>
              </p:cNvSpPr>
              <p:nvPr/>
            </p:nvSpPr>
            <p:spPr bwMode="auto">
              <a:xfrm>
                <a:off x="4986" y="1881"/>
                <a:ext cx="10" cy="8"/>
              </a:xfrm>
              <a:custGeom>
                <a:avLst/>
                <a:gdLst>
                  <a:gd name="T0" fmla="*/ 35 w 37"/>
                  <a:gd name="T1" fmla="*/ 0 h 31"/>
                  <a:gd name="T2" fmla="*/ 37 w 37"/>
                  <a:gd name="T3" fmla="*/ 28 h 31"/>
                  <a:gd name="T4" fmla="*/ 37 w 37"/>
                  <a:gd name="T5" fmla="*/ 28 h 31"/>
                  <a:gd name="T6" fmla="*/ 33 w 37"/>
                  <a:gd name="T7" fmla="*/ 29 h 31"/>
                  <a:gd name="T8" fmla="*/ 27 w 37"/>
                  <a:gd name="T9" fmla="*/ 30 h 31"/>
                  <a:gd name="T10" fmla="*/ 19 w 37"/>
                  <a:gd name="T11" fmla="*/ 30 h 31"/>
                  <a:gd name="T12" fmla="*/ 13 w 37"/>
                  <a:gd name="T13" fmla="*/ 31 h 31"/>
                  <a:gd name="T14" fmla="*/ 9 w 37"/>
                  <a:gd name="T15" fmla="*/ 31 h 31"/>
                  <a:gd name="T16" fmla="*/ 9 w 37"/>
                  <a:gd name="T17" fmla="*/ 31 h 31"/>
                  <a:gd name="T18" fmla="*/ 3 w 37"/>
                  <a:gd name="T19" fmla="*/ 24 h 31"/>
                  <a:gd name="T20" fmla="*/ 0 w 37"/>
                  <a:gd name="T21" fmla="*/ 19 h 31"/>
                  <a:gd name="T22" fmla="*/ 0 w 37"/>
                  <a:gd name="T23" fmla="*/ 14 h 31"/>
                  <a:gd name="T24" fmla="*/ 3 w 37"/>
                  <a:gd name="T25" fmla="*/ 9 h 31"/>
                  <a:gd name="T26" fmla="*/ 8 w 37"/>
                  <a:gd name="T27" fmla="*/ 3 h 31"/>
                  <a:gd name="T28" fmla="*/ 8 w 37"/>
                  <a:gd name="T29" fmla="*/ 3 h 31"/>
                  <a:gd name="T30" fmla="*/ 11 w 37"/>
                  <a:gd name="T31" fmla="*/ 3 h 31"/>
                  <a:gd name="T32" fmla="*/ 17 w 37"/>
                  <a:gd name="T33" fmla="*/ 2 h 31"/>
                  <a:gd name="T34" fmla="*/ 25 w 37"/>
                  <a:gd name="T35" fmla="*/ 2 h 31"/>
                  <a:gd name="T36" fmla="*/ 31 w 37"/>
                  <a:gd name="T37" fmla="*/ 1 h 31"/>
                  <a:gd name="T38" fmla="*/ 35 w 37"/>
                  <a:gd name="T39" fmla="*/ 0 h 31"/>
                  <a:gd name="T40" fmla="*/ 35 w 37"/>
                  <a:gd name="T41" fmla="*/ 0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7"/>
                  <a:gd name="T64" fmla="*/ 0 h 31"/>
                  <a:gd name="T65" fmla="*/ 37 w 37"/>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7" h="31">
                    <a:moveTo>
                      <a:pt x="35" y="0"/>
                    </a:moveTo>
                    <a:lnTo>
                      <a:pt x="37" y="28"/>
                    </a:lnTo>
                    <a:lnTo>
                      <a:pt x="33" y="29"/>
                    </a:lnTo>
                    <a:lnTo>
                      <a:pt x="27" y="30"/>
                    </a:lnTo>
                    <a:lnTo>
                      <a:pt x="19" y="30"/>
                    </a:lnTo>
                    <a:lnTo>
                      <a:pt x="13" y="31"/>
                    </a:lnTo>
                    <a:lnTo>
                      <a:pt x="9" y="31"/>
                    </a:lnTo>
                    <a:lnTo>
                      <a:pt x="3" y="24"/>
                    </a:lnTo>
                    <a:lnTo>
                      <a:pt x="0" y="19"/>
                    </a:lnTo>
                    <a:lnTo>
                      <a:pt x="0" y="14"/>
                    </a:lnTo>
                    <a:lnTo>
                      <a:pt x="3" y="9"/>
                    </a:lnTo>
                    <a:lnTo>
                      <a:pt x="8" y="3"/>
                    </a:lnTo>
                    <a:lnTo>
                      <a:pt x="11" y="3"/>
                    </a:lnTo>
                    <a:lnTo>
                      <a:pt x="17" y="2"/>
                    </a:lnTo>
                    <a:lnTo>
                      <a:pt x="25" y="2"/>
                    </a:lnTo>
                    <a:lnTo>
                      <a:pt x="31" y="1"/>
                    </a:lnTo>
                    <a:lnTo>
                      <a:pt x="35" y="0"/>
                    </a:lnTo>
                  </a:path>
                </a:pathLst>
              </a:custGeom>
              <a:noFill/>
              <a:ln w="1588">
                <a:solidFill>
                  <a:srgbClr val="000000"/>
                </a:solidFill>
                <a:prstDash val="solid"/>
                <a:round/>
                <a:headEnd/>
                <a:tailEnd/>
              </a:ln>
            </p:spPr>
            <p:txBody>
              <a:bodyPr/>
              <a:lstStyle/>
              <a:p>
                <a:endParaRPr lang="en-US"/>
              </a:p>
            </p:txBody>
          </p:sp>
          <p:sp>
            <p:nvSpPr>
              <p:cNvPr id="190744" name="Freeform 462"/>
              <p:cNvSpPr>
                <a:spLocks noChangeAspect="1"/>
              </p:cNvSpPr>
              <p:nvPr/>
            </p:nvSpPr>
            <p:spPr bwMode="auto">
              <a:xfrm>
                <a:off x="4998" y="1840"/>
                <a:ext cx="479" cy="49"/>
              </a:xfrm>
              <a:custGeom>
                <a:avLst/>
                <a:gdLst>
                  <a:gd name="T0" fmla="*/ 16 w 1917"/>
                  <a:gd name="T1" fmla="*/ 190 h 192"/>
                  <a:gd name="T2" fmla="*/ 36 w 1917"/>
                  <a:gd name="T3" fmla="*/ 192 h 192"/>
                  <a:gd name="T4" fmla="*/ 76 w 1917"/>
                  <a:gd name="T5" fmla="*/ 191 h 192"/>
                  <a:gd name="T6" fmla="*/ 134 w 1917"/>
                  <a:gd name="T7" fmla="*/ 187 h 192"/>
                  <a:gd name="T8" fmla="*/ 204 w 1917"/>
                  <a:gd name="T9" fmla="*/ 181 h 192"/>
                  <a:gd name="T10" fmla="*/ 283 w 1917"/>
                  <a:gd name="T11" fmla="*/ 173 h 192"/>
                  <a:gd name="T12" fmla="*/ 368 w 1917"/>
                  <a:gd name="T13" fmla="*/ 165 h 192"/>
                  <a:gd name="T14" fmla="*/ 452 w 1917"/>
                  <a:gd name="T15" fmla="*/ 156 h 192"/>
                  <a:gd name="T16" fmla="*/ 534 w 1917"/>
                  <a:gd name="T17" fmla="*/ 147 h 192"/>
                  <a:gd name="T18" fmla="*/ 607 w 1917"/>
                  <a:gd name="T19" fmla="*/ 139 h 192"/>
                  <a:gd name="T20" fmla="*/ 670 w 1917"/>
                  <a:gd name="T21" fmla="*/ 134 h 192"/>
                  <a:gd name="T22" fmla="*/ 670 w 1917"/>
                  <a:gd name="T23" fmla="*/ 134 h 192"/>
                  <a:gd name="T24" fmla="*/ 740 w 1917"/>
                  <a:gd name="T25" fmla="*/ 127 h 192"/>
                  <a:gd name="T26" fmla="*/ 840 w 1917"/>
                  <a:gd name="T27" fmla="*/ 119 h 192"/>
                  <a:gd name="T28" fmla="*/ 961 w 1917"/>
                  <a:gd name="T29" fmla="*/ 108 h 192"/>
                  <a:gd name="T30" fmla="*/ 1098 w 1917"/>
                  <a:gd name="T31" fmla="*/ 96 h 192"/>
                  <a:gd name="T32" fmla="*/ 1243 w 1917"/>
                  <a:gd name="T33" fmla="*/ 83 h 192"/>
                  <a:gd name="T34" fmla="*/ 1390 w 1917"/>
                  <a:gd name="T35" fmla="*/ 71 h 192"/>
                  <a:gd name="T36" fmla="*/ 1534 w 1917"/>
                  <a:gd name="T37" fmla="*/ 58 h 192"/>
                  <a:gd name="T38" fmla="*/ 1665 w 1917"/>
                  <a:gd name="T39" fmla="*/ 46 h 192"/>
                  <a:gd name="T40" fmla="*/ 1781 w 1917"/>
                  <a:gd name="T41" fmla="*/ 36 h 192"/>
                  <a:gd name="T42" fmla="*/ 1872 w 1917"/>
                  <a:gd name="T43" fmla="*/ 29 h 192"/>
                  <a:gd name="T44" fmla="*/ 1872 w 1917"/>
                  <a:gd name="T45" fmla="*/ 29 h 192"/>
                  <a:gd name="T46" fmla="*/ 1903 w 1917"/>
                  <a:gd name="T47" fmla="*/ 22 h 192"/>
                  <a:gd name="T48" fmla="*/ 1917 w 1917"/>
                  <a:gd name="T49" fmla="*/ 14 h 192"/>
                  <a:gd name="T50" fmla="*/ 1916 w 1917"/>
                  <a:gd name="T51" fmla="*/ 6 h 192"/>
                  <a:gd name="T52" fmla="*/ 1901 w 1917"/>
                  <a:gd name="T53" fmla="*/ 0 h 192"/>
                  <a:gd name="T54" fmla="*/ 1870 w 1917"/>
                  <a:gd name="T55" fmla="*/ 0 h 192"/>
                  <a:gd name="T56" fmla="*/ 1870 w 1917"/>
                  <a:gd name="T57" fmla="*/ 0 h 192"/>
                  <a:gd name="T58" fmla="*/ 1778 w 1917"/>
                  <a:gd name="T59" fmla="*/ 7 h 192"/>
                  <a:gd name="T60" fmla="*/ 1660 w 1917"/>
                  <a:gd name="T61" fmla="*/ 17 h 192"/>
                  <a:gd name="T62" fmla="*/ 1525 w 1917"/>
                  <a:gd name="T63" fmla="*/ 30 h 192"/>
                  <a:gd name="T64" fmla="*/ 1379 w 1917"/>
                  <a:gd name="T65" fmla="*/ 42 h 192"/>
                  <a:gd name="T66" fmla="*/ 1230 w 1917"/>
                  <a:gd name="T67" fmla="*/ 55 h 192"/>
                  <a:gd name="T68" fmla="*/ 1083 w 1917"/>
                  <a:gd name="T69" fmla="*/ 69 h 192"/>
                  <a:gd name="T70" fmla="*/ 946 w 1917"/>
                  <a:gd name="T71" fmla="*/ 81 h 192"/>
                  <a:gd name="T72" fmla="*/ 826 w 1917"/>
                  <a:gd name="T73" fmla="*/ 91 h 192"/>
                  <a:gd name="T74" fmla="*/ 731 w 1917"/>
                  <a:gd name="T75" fmla="*/ 99 h 192"/>
                  <a:gd name="T76" fmla="*/ 666 w 1917"/>
                  <a:gd name="T77" fmla="*/ 104 h 192"/>
                  <a:gd name="T78" fmla="*/ 666 w 1917"/>
                  <a:gd name="T79" fmla="*/ 104 h 192"/>
                  <a:gd name="T80" fmla="*/ 613 w 1917"/>
                  <a:gd name="T81" fmla="*/ 109 h 192"/>
                  <a:gd name="T82" fmla="*/ 548 w 1917"/>
                  <a:gd name="T83" fmla="*/ 114 h 192"/>
                  <a:gd name="T84" fmla="*/ 473 w 1917"/>
                  <a:gd name="T85" fmla="*/ 118 h 192"/>
                  <a:gd name="T86" fmla="*/ 394 w 1917"/>
                  <a:gd name="T87" fmla="*/ 123 h 192"/>
                  <a:gd name="T88" fmla="*/ 314 w 1917"/>
                  <a:gd name="T89" fmla="*/ 128 h 192"/>
                  <a:gd name="T90" fmla="*/ 235 w 1917"/>
                  <a:gd name="T91" fmla="*/ 133 h 192"/>
                  <a:gd name="T92" fmla="*/ 162 w 1917"/>
                  <a:gd name="T93" fmla="*/ 139 h 192"/>
                  <a:gd name="T94" fmla="*/ 99 w 1917"/>
                  <a:gd name="T95" fmla="*/ 146 h 192"/>
                  <a:gd name="T96" fmla="*/ 48 w 1917"/>
                  <a:gd name="T97" fmla="*/ 153 h 192"/>
                  <a:gd name="T98" fmla="*/ 13 w 1917"/>
                  <a:gd name="T99" fmla="*/ 162 h 192"/>
                  <a:gd name="T100" fmla="*/ 13 w 1917"/>
                  <a:gd name="T101" fmla="*/ 162 h 192"/>
                  <a:gd name="T102" fmla="*/ 4 w 1917"/>
                  <a:gd name="T103" fmla="*/ 168 h 192"/>
                  <a:gd name="T104" fmla="*/ 0 w 1917"/>
                  <a:gd name="T105" fmla="*/ 173 h 192"/>
                  <a:gd name="T106" fmla="*/ 2 w 1917"/>
                  <a:gd name="T107" fmla="*/ 180 h 192"/>
                  <a:gd name="T108" fmla="*/ 8 w 1917"/>
                  <a:gd name="T109" fmla="*/ 185 h 192"/>
                  <a:gd name="T110" fmla="*/ 16 w 1917"/>
                  <a:gd name="T111" fmla="*/ 190 h 192"/>
                  <a:gd name="T112" fmla="*/ 16 w 1917"/>
                  <a:gd name="T113" fmla="*/ 190 h 1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17"/>
                  <a:gd name="T172" fmla="*/ 0 h 192"/>
                  <a:gd name="T173" fmla="*/ 1917 w 1917"/>
                  <a:gd name="T174" fmla="*/ 192 h 1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17" h="192">
                    <a:moveTo>
                      <a:pt x="16" y="190"/>
                    </a:moveTo>
                    <a:lnTo>
                      <a:pt x="36" y="192"/>
                    </a:lnTo>
                    <a:lnTo>
                      <a:pt x="76" y="191"/>
                    </a:lnTo>
                    <a:lnTo>
                      <a:pt x="134" y="187"/>
                    </a:lnTo>
                    <a:lnTo>
                      <a:pt x="204" y="181"/>
                    </a:lnTo>
                    <a:lnTo>
                      <a:pt x="283" y="173"/>
                    </a:lnTo>
                    <a:lnTo>
                      <a:pt x="368" y="165"/>
                    </a:lnTo>
                    <a:lnTo>
                      <a:pt x="452" y="156"/>
                    </a:lnTo>
                    <a:lnTo>
                      <a:pt x="534" y="147"/>
                    </a:lnTo>
                    <a:lnTo>
                      <a:pt x="607" y="139"/>
                    </a:lnTo>
                    <a:lnTo>
                      <a:pt x="670" y="134"/>
                    </a:lnTo>
                    <a:lnTo>
                      <a:pt x="740" y="127"/>
                    </a:lnTo>
                    <a:lnTo>
                      <a:pt x="840" y="119"/>
                    </a:lnTo>
                    <a:lnTo>
                      <a:pt x="961" y="108"/>
                    </a:lnTo>
                    <a:lnTo>
                      <a:pt x="1098" y="96"/>
                    </a:lnTo>
                    <a:lnTo>
                      <a:pt x="1243" y="83"/>
                    </a:lnTo>
                    <a:lnTo>
                      <a:pt x="1390" y="71"/>
                    </a:lnTo>
                    <a:lnTo>
                      <a:pt x="1534" y="58"/>
                    </a:lnTo>
                    <a:lnTo>
                      <a:pt x="1665" y="46"/>
                    </a:lnTo>
                    <a:lnTo>
                      <a:pt x="1781" y="36"/>
                    </a:lnTo>
                    <a:lnTo>
                      <a:pt x="1872" y="29"/>
                    </a:lnTo>
                    <a:lnTo>
                      <a:pt x="1903" y="22"/>
                    </a:lnTo>
                    <a:lnTo>
                      <a:pt x="1917" y="14"/>
                    </a:lnTo>
                    <a:lnTo>
                      <a:pt x="1916" y="6"/>
                    </a:lnTo>
                    <a:lnTo>
                      <a:pt x="1901" y="0"/>
                    </a:lnTo>
                    <a:lnTo>
                      <a:pt x="1870" y="0"/>
                    </a:lnTo>
                    <a:lnTo>
                      <a:pt x="1778" y="7"/>
                    </a:lnTo>
                    <a:lnTo>
                      <a:pt x="1660" y="17"/>
                    </a:lnTo>
                    <a:lnTo>
                      <a:pt x="1525" y="30"/>
                    </a:lnTo>
                    <a:lnTo>
                      <a:pt x="1379" y="42"/>
                    </a:lnTo>
                    <a:lnTo>
                      <a:pt x="1230" y="55"/>
                    </a:lnTo>
                    <a:lnTo>
                      <a:pt x="1083" y="69"/>
                    </a:lnTo>
                    <a:lnTo>
                      <a:pt x="946" y="81"/>
                    </a:lnTo>
                    <a:lnTo>
                      <a:pt x="826" y="91"/>
                    </a:lnTo>
                    <a:lnTo>
                      <a:pt x="731" y="99"/>
                    </a:lnTo>
                    <a:lnTo>
                      <a:pt x="666" y="104"/>
                    </a:lnTo>
                    <a:lnTo>
                      <a:pt x="613" y="109"/>
                    </a:lnTo>
                    <a:lnTo>
                      <a:pt x="548" y="114"/>
                    </a:lnTo>
                    <a:lnTo>
                      <a:pt x="473" y="118"/>
                    </a:lnTo>
                    <a:lnTo>
                      <a:pt x="394" y="123"/>
                    </a:lnTo>
                    <a:lnTo>
                      <a:pt x="314" y="128"/>
                    </a:lnTo>
                    <a:lnTo>
                      <a:pt x="235" y="133"/>
                    </a:lnTo>
                    <a:lnTo>
                      <a:pt x="162" y="139"/>
                    </a:lnTo>
                    <a:lnTo>
                      <a:pt x="99" y="146"/>
                    </a:lnTo>
                    <a:lnTo>
                      <a:pt x="48" y="153"/>
                    </a:lnTo>
                    <a:lnTo>
                      <a:pt x="13" y="162"/>
                    </a:lnTo>
                    <a:lnTo>
                      <a:pt x="4" y="168"/>
                    </a:lnTo>
                    <a:lnTo>
                      <a:pt x="0" y="173"/>
                    </a:lnTo>
                    <a:lnTo>
                      <a:pt x="2" y="180"/>
                    </a:lnTo>
                    <a:lnTo>
                      <a:pt x="8" y="185"/>
                    </a:lnTo>
                    <a:lnTo>
                      <a:pt x="16" y="190"/>
                    </a:lnTo>
                    <a:close/>
                  </a:path>
                </a:pathLst>
              </a:custGeom>
              <a:solidFill>
                <a:srgbClr val="000000"/>
              </a:solidFill>
              <a:ln w="9525">
                <a:noFill/>
                <a:round/>
                <a:headEnd/>
                <a:tailEnd/>
              </a:ln>
            </p:spPr>
            <p:txBody>
              <a:bodyPr/>
              <a:lstStyle/>
              <a:p>
                <a:endParaRPr lang="en-US"/>
              </a:p>
            </p:txBody>
          </p:sp>
          <p:sp>
            <p:nvSpPr>
              <p:cNvPr id="190745" name="Freeform 463"/>
              <p:cNvSpPr>
                <a:spLocks noChangeAspect="1"/>
              </p:cNvSpPr>
              <p:nvPr/>
            </p:nvSpPr>
            <p:spPr bwMode="auto">
              <a:xfrm>
                <a:off x="4989" y="1840"/>
                <a:ext cx="479" cy="49"/>
              </a:xfrm>
              <a:custGeom>
                <a:avLst/>
                <a:gdLst>
                  <a:gd name="T0" fmla="*/ 16 w 1917"/>
                  <a:gd name="T1" fmla="*/ 190 h 192"/>
                  <a:gd name="T2" fmla="*/ 36 w 1917"/>
                  <a:gd name="T3" fmla="*/ 192 h 192"/>
                  <a:gd name="T4" fmla="*/ 76 w 1917"/>
                  <a:gd name="T5" fmla="*/ 191 h 192"/>
                  <a:gd name="T6" fmla="*/ 134 w 1917"/>
                  <a:gd name="T7" fmla="*/ 187 h 192"/>
                  <a:gd name="T8" fmla="*/ 204 w 1917"/>
                  <a:gd name="T9" fmla="*/ 181 h 192"/>
                  <a:gd name="T10" fmla="*/ 283 w 1917"/>
                  <a:gd name="T11" fmla="*/ 173 h 192"/>
                  <a:gd name="T12" fmla="*/ 368 w 1917"/>
                  <a:gd name="T13" fmla="*/ 165 h 192"/>
                  <a:gd name="T14" fmla="*/ 452 w 1917"/>
                  <a:gd name="T15" fmla="*/ 156 h 192"/>
                  <a:gd name="T16" fmla="*/ 534 w 1917"/>
                  <a:gd name="T17" fmla="*/ 147 h 192"/>
                  <a:gd name="T18" fmla="*/ 607 w 1917"/>
                  <a:gd name="T19" fmla="*/ 139 h 192"/>
                  <a:gd name="T20" fmla="*/ 670 w 1917"/>
                  <a:gd name="T21" fmla="*/ 134 h 192"/>
                  <a:gd name="T22" fmla="*/ 670 w 1917"/>
                  <a:gd name="T23" fmla="*/ 134 h 192"/>
                  <a:gd name="T24" fmla="*/ 740 w 1917"/>
                  <a:gd name="T25" fmla="*/ 127 h 192"/>
                  <a:gd name="T26" fmla="*/ 840 w 1917"/>
                  <a:gd name="T27" fmla="*/ 119 h 192"/>
                  <a:gd name="T28" fmla="*/ 961 w 1917"/>
                  <a:gd name="T29" fmla="*/ 108 h 192"/>
                  <a:gd name="T30" fmla="*/ 1098 w 1917"/>
                  <a:gd name="T31" fmla="*/ 96 h 192"/>
                  <a:gd name="T32" fmla="*/ 1243 w 1917"/>
                  <a:gd name="T33" fmla="*/ 83 h 192"/>
                  <a:gd name="T34" fmla="*/ 1390 w 1917"/>
                  <a:gd name="T35" fmla="*/ 71 h 192"/>
                  <a:gd name="T36" fmla="*/ 1534 w 1917"/>
                  <a:gd name="T37" fmla="*/ 58 h 192"/>
                  <a:gd name="T38" fmla="*/ 1665 w 1917"/>
                  <a:gd name="T39" fmla="*/ 46 h 192"/>
                  <a:gd name="T40" fmla="*/ 1781 w 1917"/>
                  <a:gd name="T41" fmla="*/ 36 h 192"/>
                  <a:gd name="T42" fmla="*/ 1872 w 1917"/>
                  <a:gd name="T43" fmla="*/ 29 h 192"/>
                  <a:gd name="T44" fmla="*/ 1872 w 1917"/>
                  <a:gd name="T45" fmla="*/ 29 h 192"/>
                  <a:gd name="T46" fmla="*/ 1903 w 1917"/>
                  <a:gd name="T47" fmla="*/ 22 h 192"/>
                  <a:gd name="T48" fmla="*/ 1917 w 1917"/>
                  <a:gd name="T49" fmla="*/ 14 h 192"/>
                  <a:gd name="T50" fmla="*/ 1916 w 1917"/>
                  <a:gd name="T51" fmla="*/ 6 h 192"/>
                  <a:gd name="T52" fmla="*/ 1901 w 1917"/>
                  <a:gd name="T53" fmla="*/ 0 h 192"/>
                  <a:gd name="T54" fmla="*/ 1870 w 1917"/>
                  <a:gd name="T55" fmla="*/ 0 h 192"/>
                  <a:gd name="T56" fmla="*/ 1870 w 1917"/>
                  <a:gd name="T57" fmla="*/ 0 h 192"/>
                  <a:gd name="T58" fmla="*/ 1778 w 1917"/>
                  <a:gd name="T59" fmla="*/ 7 h 192"/>
                  <a:gd name="T60" fmla="*/ 1660 w 1917"/>
                  <a:gd name="T61" fmla="*/ 17 h 192"/>
                  <a:gd name="T62" fmla="*/ 1525 w 1917"/>
                  <a:gd name="T63" fmla="*/ 30 h 192"/>
                  <a:gd name="T64" fmla="*/ 1379 w 1917"/>
                  <a:gd name="T65" fmla="*/ 42 h 192"/>
                  <a:gd name="T66" fmla="*/ 1230 w 1917"/>
                  <a:gd name="T67" fmla="*/ 55 h 192"/>
                  <a:gd name="T68" fmla="*/ 1083 w 1917"/>
                  <a:gd name="T69" fmla="*/ 69 h 192"/>
                  <a:gd name="T70" fmla="*/ 946 w 1917"/>
                  <a:gd name="T71" fmla="*/ 81 h 192"/>
                  <a:gd name="T72" fmla="*/ 826 w 1917"/>
                  <a:gd name="T73" fmla="*/ 91 h 192"/>
                  <a:gd name="T74" fmla="*/ 731 w 1917"/>
                  <a:gd name="T75" fmla="*/ 99 h 192"/>
                  <a:gd name="T76" fmla="*/ 666 w 1917"/>
                  <a:gd name="T77" fmla="*/ 104 h 192"/>
                  <a:gd name="T78" fmla="*/ 666 w 1917"/>
                  <a:gd name="T79" fmla="*/ 104 h 192"/>
                  <a:gd name="T80" fmla="*/ 613 w 1917"/>
                  <a:gd name="T81" fmla="*/ 109 h 192"/>
                  <a:gd name="T82" fmla="*/ 548 w 1917"/>
                  <a:gd name="T83" fmla="*/ 114 h 192"/>
                  <a:gd name="T84" fmla="*/ 473 w 1917"/>
                  <a:gd name="T85" fmla="*/ 118 h 192"/>
                  <a:gd name="T86" fmla="*/ 394 w 1917"/>
                  <a:gd name="T87" fmla="*/ 123 h 192"/>
                  <a:gd name="T88" fmla="*/ 314 w 1917"/>
                  <a:gd name="T89" fmla="*/ 128 h 192"/>
                  <a:gd name="T90" fmla="*/ 235 w 1917"/>
                  <a:gd name="T91" fmla="*/ 133 h 192"/>
                  <a:gd name="T92" fmla="*/ 162 w 1917"/>
                  <a:gd name="T93" fmla="*/ 139 h 192"/>
                  <a:gd name="T94" fmla="*/ 99 w 1917"/>
                  <a:gd name="T95" fmla="*/ 146 h 192"/>
                  <a:gd name="T96" fmla="*/ 48 w 1917"/>
                  <a:gd name="T97" fmla="*/ 153 h 192"/>
                  <a:gd name="T98" fmla="*/ 13 w 1917"/>
                  <a:gd name="T99" fmla="*/ 162 h 192"/>
                  <a:gd name="T100" fmla="*/ 13 w 1917"/>
                  <a:gd name="T101" fmla="*/ 162 h 192"/>
                  <a:gd name="T102" fmla="*/ 4 w 1917"/>
                  <a:gd name="T103" fmla="*/ 168 h 192"/>
                  <a:gd name="T104" fmla="*/ 0 w 1917"/>
                  <a:gd name="T105" fmla="*/ 173 h 192"/>
                  <a:gd name="T106" fmla="*/ 2 w 1917"/>
                  <a:gd name="T107" fmla="*/ 180 h 192"/>
                  <a:gd name="T108" fmla="*/ 8 w 1917"/>
                  <a:gd name="T109" fmla="*/ 185 h 192"/>
                  <a:gd name="T110" fmla="*/ 16 w 1917"/>
                  <a:gd name="T111" fmla="*/ 190 h 192"/>
                  <a:gd name="T112" fmla="*/ 16 w 1917"/>
                  <a:gd name="T113" fmla="*/ 190 h 1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17"/>
                  <a:gd name="T172" fmla="*/ 0 h 192"/>
                  <a:gd name="T173" fmla="*/ 1917 w 1917"/>
                  <a:gd name="T174" fmla="*/ 192 h 1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17" h="192">
                    <a:moveTo>
                      <a:pt x="16" y="190"/>
                    </a:moveTo>
                    <a:lnTo>
                      <a:pt x="36" y="192"/>
                    </a:lnTo>
                    <a:lnTo>
                      <a:pt x="76" y="191"/>
                    </a:lnTo>
                    <a:lnTo>
                      <a:pt x="134" y="187"/>
                    </a:lnTo>
                    <a:lnTo>
                      <a:pt x="204" y="181"/>
                    </a:lnTo>
                    <a:lnTo>
                      <a:pt x="283" y="173"/>
                    </a:lnTo>
                    <a:lnTo>
                      <a:pt x="368" y="165"/>
                    </a:lnTo>
                    <a:lnTo>
                      <a:pt x="452" y="156"/>
                    </a:lnTo>
                    <a:lnTo>
                      <a:pt x="534" y="147"/>
                    </a:lnTo>
                    <a:lnTo>
                      <a:pt x="607" y="139"/>
                    </a:lnTo>
                    <a:lnTo>
                      <a:pt x="670" y="134"/>
                    </a:lnTo>
                    <a:lnTo>
                      <a:pt x="740" y="127"/>
                    </a:lnTo>
                    <a:lnTo>
                      <a:pt x="840" y="119"/>
                    </a:lnTo>
                    <a:lnTo>
                      <a:pt x="961" y="108"/>
                    </a:lnTo>
                    <a:lnTo>
                      <a:pt x="1098" y="96"/>
                    </a:lnTo>
                    <a:lnTo>
                      <a:pt x="1243" y="83"/>
                    </a:lnTo>
                    <a:lnTo>
                      <a:pt x="1390" y="71"/>
                    </a:lnTo>
                    <a:lnTo>
                      <a:pt x="1534" y="58"/>
                    </a:lnTo>
                    <a:lnTo>
                      <a:pt x="1665" y="46"/>
                    </a:lnTo>
                    <a:lnTo>
                      <a:pt x="1781" y="36"/>
                    </a:lnTo>
                    <a:lnTo>
                      <a:pt x="1872" y="29"/>
                    </a:lnTo>
                    <a:lnTo>
                      <a:pt x="1903" y="22"/>
                    </a:lnTo>
                    <a:lnTo>
                      <a:pt x="1917" y="14"/>
                    </a:lnTo>
                    <a:lnTo>
                      <a:pt x="1916" y="6"/>
                    </a:lnTo>
                    <a:lnTo>
                      <a:pt x="1901" y="0"/>
                    </a:lnTo>
                    <a:lnTo>
                      <a:pt x="1870" y="0"/>
                    </a:lnTo>
                    <a:lnTo>
                      <a:pt x="1778" y="7"/>
                    </a:lnTo>
                    <a:lnTo>
                      <a:pt x="1660" y="17"/>
                    </a:lnTo>
                    <a:lnTo>
                      <a:pt x="1525" y="30"/>
                    </a:lnTo>
                    <a:lnTo>
                      <a:pt x="1379" y="42"/>
                    </a:lnTo>
                    <a:lnTo>
                      <a:pt x="1230" y="55"/>
                    </a:lnTo>
                    <a:lnTo>
                      <a:pt x="1083" y="69"/>
                    </a:lnTo>
                    <a:lnTo>
                      <a:pt x="946" y="81"/>
                    </a:lnTo>
                    <a:lnTo>
                      <a:pt x="826" y="91"/>
                    </a:lnTo>
                    <a:lnTo>
                      <a:pt x="731" y="99"/>
                    </a:lnTo>
                    <a:lnTo>
                      <a:pt x="666" y="104"/>
                    </a:lnTo>
                    <a:lnTo>
                      <a:pt x="613" y="109"/>
                    </a:lnTo>
                    <a:lnTo>
                      <a:pt x="548" y="114"/>
                    </a:lnTo>
                    <a:lnTo>
                      <a:pt x="473" y="118"/>
                    </a:lnTo>
                    <a:lnTo>
                      <a:pt x="394" y="123"/>
                    </a:lnTo>
                    <a:lnTo>
                      <a:pt x="314" y="128"/>
                    </a:lnTo>
                    <a:lnTo>
                      <a:pt x="235" y="133"/>
                    </a:lnTo>
                    <a:lnTo>
                      <a:pt x="162" y="139"/>
                    </a:lnTo>
                    <a:lnTo>
                      <a:pt x="99" y="146"/>
                    </a:lnTo>
                    <a:lnTo>
                      <a:pt x="48" y="153"/>
                    </a:lnTo>
                    <a:lnTo>
                      <a:pt x="13" y="162"/>
                    </a:lnTo>
                    <a:lnTo>
                      <a:pt x="4" y="168"/>
                    </a:lnTo>
                    <a:lnTo>
                      <a:pt x="0" y="173"/>
                    </a:lnTo>
                    <a:lnTo>
                      <a:pt x="2" y="180"/>
                    </a:lnTo>
                    <a:lnTo>
                      <a:pt x="8" y="185"/>
                    </a:lnTo>
                    <a:lnTo>
                      <a:pt x="16" y="190"/>
                    </a:lnTo>
                  </a:path>
                </a:pathLst>
              </a:custGeom>
              <a:noFill/>
              <a:ln w="1588">
                <a:solidFill>
                  <a:srgbClr val="000000"/>
                </a:solidFill>
                <a:prstDash val="solid"/>
                <a:round/>
                <a:headEnd/>
                <a:tailEnd/>
              </a:ln>
            </p:spPr>
            <p:txBody>
              <a:bodyPr/>
              <a:lstStyle/>
              <a:p>
                <a:endParaRPr lang="en-US"/>
              </a:p>
            </p:txBody>
          </p:sp>
          <p:sp>
            <p:nvSpPr>
              <p:cNvPr id="190746" name="Freeform 464"/>
              <p:cNvSpPr>
                <a:spLocks noChangeAspect="1"/>
              </p:cNvSpPr>
              <p:nvPr/>
            </p:nvSpPr>
            <p:spPr bwMode="auto">
              <a:xfrm>
                <a:off x="4411" y="1890"/>
                <a:ext cx="479" cy="49"/>
              </a:xfrm>
              <a:custGeom>
                <a:avLst/>
                <a:gdLst>
                  <a:gd name="T0" fmla="*/ 1904 w 1916"/>
                  <a:gd name="T1" fmla="*/ 31 h 193"/>
                  <a:gd name="T2" fmla="*/ 1885 w 1916"/>
                  <a:gd name="T3" fmla="*/ 36 h 193"/>
                  <a:gd name="T4" fmla="*/ 1845 w 1916"/>
                  <a:gd name="T5" fmla="*/ 42 h 193"/>
                  <a:gd name="T6" fmla="*/ 1786 w 1916"/>
                  <a:gd name="T7" fmla="*/ 48 h 193"/>
                  <a:gd name="T8" fmla="*/ 1716 w 1916"/>
                  <a:gd name="T9" fmla="*/ 54 h 193"/>
                  <a:gd name="T10" fmla="*/ 1637 w 1916"/>
                  <a:gd name="T11" fmla="*/ 60 h 193"/>
                  <a:gd name="T12" fmla="*/ 1552 w 1916"/>
                  <a:gd name="T13" fmla="*/ 66 h 193"/>
                  <a:gd name="T14" fmla="*/ 1467 w 1916"/>
                  <a:gd name="T15" fmla="*/ 72 h 193"/>
                  <a:gd name="T16" fmla="*/ 1387 w 1916"/>
                  <a:gd name="T17" fmla="*/ 77 h 193"/>
                  <a:gd name="T18" fmla="*/ 1313 w 1916"/>
                  <a:gd name="T19" fmla="*/ 83 h 193"/>
                  <a:gd name="T20" fmla="*/ 1251 w 1916"/>
                  <a:gd name="T21" fmla="*/ 89 h 193"/>
                  <a:gd name="T22" fmla="*/ 1251 w 1916"/>
                  <a:gd name="T23" fmla="*/ 89 h 193"/>
                  <a:gd name="T24" fmla="*/ 1179 w 1916"/>
                  <a:gd name="T25" fmla="*/ 95 h 193"/>
                  <a:gd name="T26" fmla="*/ 1080 w 1916"/>
                  <a:gd name="T27" fmla="*/ 103 h 193"/>
                  <a:gd name="T28" fmla="*/ 958 w 1916"/>
                  <a:gd name="T29" fmla="*/ 113 h 193"/>
                  <a:gd name="T30" fmla="*/ 822 w 1916"/>
                  <a:gd name="T31" fmla="*/ 125 h 193"/>
                  <a:gd name="T32" fmla="*/ 677 w 1916"/>
                  <a:gd name="T33" fmla="*/ 139 h 193"/>
                  <a:gd name="T34" fmla="*/ 529 w 1916"/>
                  <a:gd name="T35" fmla="*/ 151 h 193"/>
                  <a:gd name="T36" fmla="*/ 385 w 1916"/>
                  <a:gd name="T37" fmla="*/ 163 h 193"/>
                  <a:gd name="T38" fmla="*/ 254 w 1916"/>
                  <a:gd name="T39" fmla="*/ 176 h 193"/>
                  <a:gd name="T40" fmla="*/ 138 w 1916"/>
                  <a:gd name="T41" fmla="*/ 186 h 193"/>
                  <a:gd name="T42" fmla="*/ 47 w 1916"/>
                  <a:gd name="T43" fmla="*/ 193 h 193"/>
                  <a:gd name="T44" fmla="*/ 47 w 1916"/>
                  <a:gd name="T45" fmla="*/ 193 h 193"/>
                  <a:gd name="T46" fmla="*/ 16 w 1916"/>
                  <a:gd name="T47" fmla="*/ 193 h 193"/>
                  <a:gd name="T48" fmla="*/ 1 w 1916"/>
                  <a:gd name="T49" fmla="*/ 187 h 193"/>
                  <a:gd name="T50" fmla="*/ 0 w 1916"/>
                  <a:gd name="T51" fmla="*/ 179 h 193"/>
                  <a:gd name="T52" fmla="*/ 14 w 1916"/>
                  <a:gd name="T53" fmla="*/ 171 h 193"/>
                  <a:gd name="T54" fmla="*/ 44 w 1916"/>
                  <a:gd name="T55" fmla="*/ 164 h 193"/>
                  <a:gd name="T56" fmla="*/ 44 w 1916"/>
                  <a:gd name="T57" fmla="*/ 164 h 193"/>
                  <a:gd name="T58" fmla="*/ 137 w 1916"/>
                  <a:gd name="T59" fmla="*/ 157 h 193"/>
                  <a:gd name="T60" fmla="*/ 254 w 1916"/>
                  <a:gd name="T61" fmla="*/ 147 h 193"/>
                  <a:gd name="T62" fmla="*/ 389 w 1916"/>
                  <a:gd name="T63" fmla="*/ 135 h 193"/>
                  <a:gd name="T64" fmla="*/ 535 w 1916"/>
                  <a:gd name="T65" fmla="*/ 121 h 193"/>
                  <a:gd name="T66" fmla="*/ 685 w 1916"/>
                  <a:gd name="T67" fmla="*/ 109 h 193"/>
                  <a:gd name="T68" fmla="*/ 831 w 1916"/>
                  <a:gd name="T69" fmla="*/ 96 h 193"/>
                  <a:gd name="T70" fmla="*/ 968 w 1916"/>
                  <a:gd name="T71" fmla="*/ 83 h 193"/>
                  <a:gd name="T72" fmla="*/ 1088 w 1916"/>
                  <a:gd name="T73" fmla="*/ 73 h 193"/>
                  <a:gd name="T74" fmla="*/ 1183 w 1916"/>
                  <a:gd name="T75" fmla="*/ 65 h 193"/>
                  <a:gd name="T76" fmla="*/ 1248 w 1916"/>
                  <a:gd name="T77" fmla="*/ 59 h 193"/>
                  <a:gd name="T78" fmla="*/ 1248 w 1916"/>
                  <a:gd name="T79" fmla="*/ 59 h 193"/>
                  <a:gd name="T80" fmla="*/ 1302 w 1916"/>
                  <a:gd name="T81" fmla="*/ 54 h 193"/>
                  <a:gd name="T82" fmla="*/ 1367 w 1916"/>
                  <a:gd name="T83" fmla="*/ 47 h 193"/>
                  <a:gd name="T84" fmla="*/ 1441 w 1916"/>
                  <a:gd name="T85" fmla="*/ 38 h 193"/>
                  <a:gd name="T86" fmla="*/ 1520 w 1916"/>
                  <a:gd name="T87" fmla="*/ 29 h 193"/>
                  <a:gd name="T88" fmla="*/ 1599 w 1916"/>
                  <a:gd name="T89" fmla="*/ 20 h 193"/>
                  <a:gd name="T90" fmla="*/ 1678 w 1916"/>
                  <a:gd name="T91" fmla="*/ 13 h 193"/>
                  <a:gd name="T92" fmla="*/ 1751 w 1916"/>
                  <a:gd name="T93" fmla="*/ 6 h 193"/>
                  <a:gd name="T94" fmla="*/ 1814 w 1916"/>
                  <a:gd name="T95" fmla="*/ 2 h 193"/>
                  <a:gd name="T96" fmla="*/ 1865 w 1916"/>
                  <a:gd name="T97" fmla="*/ 0 h 193"/>
                  <a:gd name="T98" fmla="*/ 1901 w 1916"/>
                  <a:gd name="T99" fmla="*/ 3 h 193"/>
                  <a:gd name="T100" fmla="*/ 1901 w 1916"/>
                  <a:gd name="T101" fmla="*/ 3 h 193"/>
                  <a:gd name="T102" fmla="*/ 1911 w 1916"/>
                  <a:gd name="T103" fmla="*/ 6 h 193"/>
                  <a:gd name="T104" fmla="*/ 1916 w 1916"/>
                  <a:gd name="T105" fmla="*/ 11 h 193"/>
                  <a:gd name="T106" fmla="*/ 1915 w 1916"/>
                  <a:gd name="T107" fmla="*/ 18 h 193"/>
                  <a:gd name="T108" fmla="*/ 1911 w 1916"/>
                  <a:gd name="T109" fmla="*/ 24 h 193"/>
                  <a:gd name="T110" fmla="*/ 1904 w 1916"/>
                  <a:gd name="T111" fmla="*/ 31 h 193"/>
                  <a:gd name="T112" fmla="*/ 1904 w 1916"/>
                  <a:gd name="T113" fmla="*/ 31 h 1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16"/>
                  <a:gd name="T172" fmla="*/ 0 h 193"/>
                  <a:gd name="T173" fmla="*/ 1916 w 1916"/>
                  <a:gd name="T174" fmla="*/ 193 h 1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16" h="193">
                    <a:moveTo>
                      <a:pt x="1904" y="31"/>
                    </a:moveTo>
                    <a:lnTo>
                      <a:pt x="1885" y="36"/>
                    </a:lnTo>
                    <a:lnTo>
                      <a:pt x="1845" y="42"/>
                    </a:lnTo>
                    <a:lnTo>
                      <a:pt x="1786" y="48"/>
                    </a:lnTo>
                    <a:lnTo>
                      <a:pt x="1716" y="54"/>
                    </a:lnTo>
                    <a:lnTo>
                      <a:pt x="1637" y="60"/>
                    </a:lnTo>
                    <a:lnTo>
                      <a:pt x="1552" y="66"/>
                    </a:lnTo>
                    <a:lnTo>
                      <a:pt x="1467" y="72"/>
                    </a:lnTo>
                    <a:lnTo>
                      <a:pt x="1387" y="77"/>
                    </a:lnTo>
                    <a:lnTo>
                      <a:pt x="1313" y="83"/>
                    </a:lnTo>
                    <a:lnTo>
                      <a:pt x="1251" y="89"/>
                    </a:lnTo>
                    <a:lnTo>
                      <a:pt x="1179" y="95"/>
                    </a:lnTo>
                    <a:lnTo>
                      <a:pt x="1080" y="103"/>
                    </a:lnTo>
                    <a:lnTo>
                      <a:pt x="958" y="113"/>
                    </a:lnTo>
                    <a:lnTo>
                      <a:pt x="822" y="125"/>
                    </a:lnTo>
                    <a:lnTo>
                      <a:pt x="677" y="139"/>
                    </a:lnTo>
                    <a:lnTo>
                      <a:pt x="529" y="151"/>
                    </a:lnTo>
                    <a:lnTo>
                      <a:pt x="385" y="163"/>
                    </a:lnTo>
                    <a:lnTo>
                      <a:pt x="254" y="176"/>
                    </a:lnTo>
                    <a:lnTo>
                      <a:pt x="138" y="186"/>
                    </a:lnTo>
                    <a:lnTo>
                      <a:pt x="47" y="193"/>
                    </a:lnTo>
                    <a:lnTo>
                      <a:pt x="16" y="193"/>
                    </a:lnTo>
                    <a:lnTo>
                      <a:pt x="1" y="187"/>
                    </a:lnTo>
                    <a:lnTo>
                      <a:pt x="0" y="179"/>
                    </a:lnTo>
                    <a:lnTo>
                      <a:pt x="14" y="171"/>
                    </a:lnTo>
                    <a:lnTo>
                      <a:pt x="44" y="164"/>
                    </a:lnTo>
                    <a:lnTo>
                      <a:pt x="137" y="157"/>
                    </a:lnTo>
                    <a:lnTo>
                      <a:pt x="254" y="147"/>
                    </a:lnTo>
                    <a:lnTo>
                      <a:pt x="389" y="135"/>
                    </a:lnTo>
                    <a:lnTo>
                      <a:pt x="535" y="121"/>
                    </a:lnTo>
                    <a:lnTo>
                      <a:pt x="685" y="109"/>
                    </a:lnTo>
                    <a:lnTo>
                      <a:pt x="831" y="96"/>
                    </a:lnTo>
                    <a:lnTo>
                      <a:pt x="968" y="83"/>
                    </a:lnTo>
                    <a:lnTo>
                      <a:pt x="1088" y="73"/>
                    </a:lnTo>
                    <a:lnTo>
                      <a:pt x="1183" y="65"/>
                    </a:lnTo>
                    <a:lnTo>
                      <a:pt x="1248" y="59"/>
                    </a:lnTo>
                    <a:lnTo>
                      <a:pt x="1302" y="54"/>
                    </a:lnTo>
                    <a:lnTo>
                      <a:pt x="1367" y="47"/>
                    </a:lnTo>
                    <a:lnTo>
                      <a:pt x="1441" y="38"/>
                    </a:lnTo>
                    <a:lnTo>
                      <a:pt x="1520" y="29"/>
                    </a:lnTo>
                    <a:lnTo>
                      <a:pt x="1599" y="20"/>
                    </a:lnTo>
                    <a:lnTo>
                      <a:pt x="1678" y="13"/>
                    </a:lnTo>
                    <a:lnTo>
                      <a:pt x="1751" y="6"/>
                    </a:lnTo>
                    <a:lnTo>
                      <a:pt x="1814" y="2"/>
                    </a:lnTo>
                    <a:lnTo>
                      <a:pt x="1865" y="0"/>
                    </a:lnTo>
                    <a:lnTo>
                      <a:pt x="1901" y="3"/>
                    </a:lnTo>
                    <a:lnTo>
                      <a:pt x="1911" y="6"/>
                    </a:lnTo>
                    <a:lnTo>
                      <a:pt x="1916" y="11"/>
                    </a:lnTo>
                    <a:lnTo>
                      <a:pt x="1915" y="18"/>
                    </a:lnTo>
                    <a:lnTo>
                      <a:pt x="1911" y="24"/>
                    </a:lnTo>
                    <a:lnTo>
                      <a:pt x="1904" y="31"/>
                    </a:lnTo>
                    <a:close/>
                  </a:path>
                </a:pathLst>
              </a:custGeom>
              <a:solidFill>
                <a:srgbClr val="000000"/>
              </a:solidFill>
              <a:ln w="9525">
                <a:noFill/>
                <a:round/>
                <a:headEnd/>
                <a:tailEnd/>
              </a:ln>
            </p:spPr>
            <p:txBody>
              <a:bodyPr/>
              <a:lstStyle/>
              <a:p>
                <a:endParaRPr lang="en-US"/>
              </a:p>
            </p:txBody>
          </p:sp>
          <p:sp>
            <p:nvSpPr>
              <p:cNvPr id="190747" name="Freeform 465"/>
              <p:cNvSpPr>
                <a:spLocks noChangeAspect="1"/>
              </p:cNvSpPr>
              <p:nvPr/>
            </p:nvSpPr>
            <p:spPr bwMode="auto">
              <a:xfrm>
                <a:off x="4417" y="1890"/>
                <a:ext cx="479" cy="49"/>
              </a:xfrm>
              <a:custGeom>
                <a:avLst/>
                <a:gdLst>
                  <a:gd name="T0" fmla="*/ 1904 w 1916"/>
                  <a:gd name="T1" fmla="*/ 31 h 193"/>
                  <a:gd name="T2" fmla="*/ 1885 w 1916"/>
                  <a:gd name="T3" fmla="*/ 36 h 193"/>
                  <a:gd name="T4" fmla="*/ 1845 w 1916"/>
                  <a:gd name="T5" fmla="*/ 42 h 193"/>
                  <a:gd name="T6" fmla="*/ 1786 w 1916"/>
                  <a:gd name="T7" fmla="*/ 48 h 193"/>
                  <a:gd name="T8" fmla="*/ 1716 w 1916"/>
                  <a:gd name="T9" fmla="*/ 54 h 193"/>
                  <a:gd name="T10" fmla="*/ 1637 w 1916"/>
                  <a:gd name="T11" fmla="*/ 60 h 193"/>
                  <a:gd name="T12" fmla="*/ 1552 w 1916"/>
                  <a:gd name="T13" fmla="*/ 66 h 193"/>
                  <a:gd name="T14" fmla="*/ 1467 w 1916"/>
                  <a:gd name="T15" fmla="*/ 72 h 193"/>
                  <a:gd name="T16" fmla="*/ 1387 w 1916"/>
                  <a:gd name="T17" fmla="*/ 77 h 193"/>
                  <a:gd name="T18" fmla="*/ 1313 w 1916"/>
                  <a:gd name="T19" fmla="*/ 83 h 193"/>
                  <a:gd name="T20" fmla="*/ 1251 w 1916"/>
                  <a:gd name="T21" fmla="*/ 89 h 193"/>
                  <a:gd name="T22" fmla="*/ 1251 w 1916"/>
                  <a:gd name="T23" fmla="*/ 89 h 193"/>
                  <a:gd name="T24" fmla="*/ 1179 w 1916"/>
                  <a:gd name="T25" fmla="*/ 95 h 193"/>
                  <a:gd name="T26" fmla="*/ 1080 w 1916"/>
                  <a:gd name="T27" fmla="*/ 103 h 193"/>
                  <a:gd name="T28" fmla="*/ 958 w 1916"/>
                  <a:gd name="T29" fmla="*/ 113 h 193"/>
                  <a:gd name="T30" fmla="*/ 822 w 1916"/>
                  <a:gd name="T31" fmla="*/ 125 h 193"/>
                  <a:gd name="T32" fmla="*/ 677 w 1916"/>
                  <a:gd name="T33" fmla="*/ 139 h 193"/>
                  <a:gd name="T34" fmla="*/ 529 w 1916"/>
                  <a:gd name="T35" fmla="*/ 151 h 193"/>
                  <a:gd name="T36" fmla="*/ 385 w 1916"/>
                  <a:gd name="T37" fmla="*/ 163 h 193"/>
                  <a:gd name="T38" fmla="*/ 254 w 1916"/>
                  <a:gd name="T39" fmla="*/ 176 h 193"/>
                  <a:gd name="T40" fmla="*/ 138 w 1916"/>
                  <a:gd name="T41" fmla="*/ 186 h 193"/>
                  <a:gd name="T42" fmla="*/ 47 w 1916"/>
                  <a:gd name="T43" fmla="*/ 193 h 193"/>
                  <a:gd name="T44" fmla="*/ 47 w 1916"/>
                  <a:gd name="T45" fmla="*/ 193 h 193"/>
                  <a:gd name="T46" fmla="*/ 16 w 1916"/>
                  <a:gd name="T47" fmla="*/ 193 h 193"/>
                  <a:gd name="T48" fmla="*/ 1 w 1916"/>
                  <a:gd name="T49" fmla="*/ 187 h 193"/>
                  <a:gd name="T50" fmla="*/ 0 w 1916"/>
                  <a:gd name="T51" fmla="*/ 179 h 193"/>
                  <a:gd name="T52" fmla="*/ 14 w 1916"/>
                  <a:gd name="T53" fmla="*/ 171 h 193"/>
                  <a:gd name="T54" fmla="*/ 44 w 1916"/>
                  <a:gd name="T55" fmla="*/ 164 h 193"/>
                  <a:gd name="T56" fmla="*/ 44 w 1916"/>
                  <a:gd name="T57" fmla="*/ 164 h 193"/>
                  <a:gd name="T58" fmla="*/ 137 w 1916"/>
                  <a:gd name="T59" fmla="*/ 157 h 193"/>
                  <a:gd name="T60" fmla="*/ 254 w 1916"/>
                  <a:gd name="T61" fmla="*/ 147 h 193"/>
                  <a:gd name="T62" fmla="*/ 389 w 1916"/>
                  <a:gd name="T63" fmla="*/ 135 h 193"/>
                  <a:gd name="T64" fmla="*/ 535 w 1916"/>
                  <a:gd name="T65" fmla="*/ 121 h 193"/>
                  <a:gd name="T66" fmla="*/ 685 w 1916"/>
                  <a:gd name="T67" fmla="*/ 109 h 193"/>
                  <a:gd name="T68" fmla="*/ 831 w 1916"/>
                  <a:gd name="T69" fmla="*/ 96 h 193"/>
                  <a:gd name="T70" fmla="*/ 968 w 1916"/>
                  <a:gd name="T71" fmla="*/ 83 h 193"/>
                  <a:gd name="T72" fmla="*/ 1088 w 1916"/>
                  <a:gd name="T73" fmla="*/ 73 h 193"/>
                  <a:gd name="T74" fmla="*/ 1183 w 1916"/>
                  <a:gd name="T75" fmla="*/ 65 h 193"/>
                  <a:gd name="T76" fmla="*/ 1248 w 1916"/>
                  <a:gd name="T77" fmla="*/ 59 h 193"/>
                  <a:gd name="T78" fmla="*/ 1248 w 1916"/>
                  <a:gd name="T79" fmla="*/ 59 h 193"/>
                  <a:gd name="T80" fmla="*/ 1302 w 1916"/>
                  <a:gd name="T81" fmla="*/ 54 h 193"/>
                  <a:gd name="T82" fmla="*/ 1367 w 1916"/>
                  <a:gd name="T83" fmla="*/ 47 h 193"/>
                  <a:gd name="T84" fmla="*/ 1441 w 1916"/>
                  <a:gd name="T85" fmla="*/ 38 h 193"/>
                  <a:gd name="T86" fmla="*/ 1520 w 1916"/>
                  <a:gd name="T87" fmla="*/ 29 h 193"/>
                  <a:gd name="T88" fmla="*/ 1599 w 1916"/>
                  <a:gd name="T89" fmla="*/ 20 h 193"/>
                  <a:gd name="T90" fmla="*/ 1678 w 1916"/>
                  <a:gd name="T91" fmla="*/ 13 h 193"/>
                  <a:gd name="T92" fmla="*/ 1751 w 1916"/>
                  <a:gd name="T93" fmla="*/ 6 h 193"/>
                  <a:gd name="T94" fmla="*/ 1814 w 1916"/>
                  <a:gd name="T95" fmla="*/ 2 h 193"/>
                  <a:gd name="T96" fmla="*/ 1865 w 1916"/>
                  <a:gd name="T97" fmla="*/ 0 h 193"/>
                  <a:gd name="T98" fmla="*/ 1901 w 1916"/>
                  <a:gd name="T99" fmla="*/ 3 h 193"/>
                  <a:gd name="T100" fmla="*/ 1901 w 1916"/>
                  <a:gd name="T101" fmla="*/ 3 h 193"/>
                  <a:gd name="T102" fmla="*/ 1911 w 1916"/>
                  <a:gd name="T103" fmla="*/ 6 h 193"/>
                  <a:gd name="T104" fmla="*/ 1916 w 1916"/>
                  <a:gd name="T105" fmla="*/ 11 h 193"/>
                  <a:gd name="T106" fmla="*/ 1915 w 1916"/>
                  <a:gd name="T107" fmla="*/ 18 h 193"/>
                  <a:gd name="T108" fmla="*/ 1911 w 1916"/>
                  <a:gd name="T109" fmla="*/ 24 h 193"/>
                  <a:gd name="T110" fmla="*/ 1904 w 1916"/>
                  <a:gd name="T111" fmla="*/ 31 h 193"/>
                  <a:gd name="T112" fmla="*/ 1904 w 1916"/>
                  <a:gd name="T113" fmla="*/ 31 h 1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16"/>
                  <a:gd name="T172" fmla="*/ 0 h 193"/>
                  <a:gd name="T173" fmla="*/ 1916 w 1916"/>
                  <a:gd name="T174" fmla="*/ 193 h 1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16" h="193">
                    <a:moveTo>
                      <a:pt x="1904" y="31"/>
                    </a:moveTo>
                    <a:lnTo>
                      <a:pt x="1885" y="36"/>
                    </a:lnTo>
                    <a:lnTo>
                      <a:pt x="1845" y="42"/>
                    </a:lnTo>
                    <a:lnTo>
                      <a:pt x="1786" y="48"/>
                    </a:lnTo>
                    <a:lnTo>
                      <a:pt x="1716" y="54"/>
                    </a:lnTo>
                    <a:lnTo>
                      <a:pt x="1637" y="60"/>
                    </a:lnTo>
                    <a:lnTo>
                      <a:pt x="1552" y="66"/>
                    </a:lnTo>
                    <a:lnTo>
                      <a:pt x="1467" y="72"/>
                    </a:lnTo>
                    <a:lnTo>
                      <a:pt x="1387" y="77"/>
                    </a:lnTo>
                    <a:lnTo>
                      <a:pt x="1313" y="83"/>
                    </a:lnTo>
                    <a:lnTo>
                      <a:pt x="1251" y="89"/>
                    </a:lnTo>
                    <a:lnTo>
                      <a:pt x="1179" y="95"/>
                    </a:lnTo>
                    <a:lnTo>
                      <a:pt x="1080" y="103"/>
                    </a:lnTo>
                    <a:lnTo>
                      <a:pt x="958" y="113"/>
                    </a:lnTo>
                    <a:lnTo>
                      <a:pt x="822" y="125"/>
                    </a:lnTo>
                    <a:lnTo>
                      <a:pt x="677" y="139"/>
                    </a:lnTo>
                    <a:lnTo>
                      <a:pt x="529" y="151"/>
                    </a:lnTo>
                    <a:lnTo>
                      <a:pt x="385" y="163"/>
                    </a:lnTo>
                    <a:lnTo>
                      <a:pt x="254" y="176"/>
                    </a:lnTo>
                    <a:lnTo>
                      <a:pt x="138" y="186"/>
                    </a:lnTo>
                    <a:lnTo>
                      <a:pt x="47" y="193"/>
                    </a:lnTo>
                    <a:lnTo>
                      <a:pt x="16" y="193"/>
                    </a:lnTo>
                    <a:lnTo>
                      <a:pt x="1" y="187"/>
                    </a:lnTo>
                    <a:lnTo>
                      <a:pt x="0" y="179"/>
                    </a:lnTo>
                    <a:lnTo>
                      <a:pt x="14" y="171"/>
                    </a:lnTo>
                    <a:lnTo>
                      <a:pt x="44" y="164"/>
                    </a:lnTo>
                    <a:lnTo>
                      <a:pt x="137" y="157"/>
                    </a:lnTo>
                    <a:lnTo>
                      <a:pt x="254" y="147"/>
                    </a:lnTo>
                    <a:lnTo>
                      <a:pt x="389" y="135"/>
                    </a:lnTo>
                    <a:lnTo>
                      <a:pt x="535" y="121"/>
                    </a:lnTo>
                    <a:lnTo>
                      <a:pt x="685" y="109"/>
                    </a:lnTo>
                    <a:lnTo>
                      <a:pt x="831" y="96"/>
                    </a:lnTo>
                    <a:lnTo>
                      <a:pt x="968" y="83"/>
                    </a:lnTo>
                    <a:lnTo>
                      <a:pt x="1088" y="73"/>
                    </a:lnTo>
                    <a:lnTo>
                      <a:pt x="1183" y="65"/>
                    </a:lnTo>
                    <a:lnTo>
                      <a:pt x="1248" y="59"/>
                    </a:lnTo>
                    <a:lnTo>
                      <a:pt x="1302" y="54"/>
                    </a:lnTo>
                    <a:lnTo>
                      <a:pt x="1367" y="47"/>
                    </a:lnTo>
                    <a:lnTo>
                      <a:pt x="1441" y="38"/>
                    </a:lnTo>
                    <a:lnTo>
                      <a:pt x="1520" y="29"/>
                    </a:lnTo>
                    <a:lnTo>
                      <a:pt x="1599" y="20"/>
                    </a:lnTo>
                    <a:lnTo>
                      <a:pt x="1678" y="13"/>
                    </a:lnTo>
                    <a:lnTo>
                      <a:pt x="1751" y="6"/>
                    </a:lnTo>
                    <a:lnTo>
                      <a:pt x="1814" y="2"/>
                    </a:lnTo>
                    <a:lnTo>
                      <a:pt x="1865" y="0"/>
                    </a:lnTo>
                    <a:lnTo>
                      <a:pt x="1901" y="3"/>
                    </a:lnTo>
                    <a:lnTo>
                      <a:pt x="1911" y="6"/>
                    </a:lnTo>
                    <a:lnTo>
                      <a:pt x="1916" y="11"/>
                    </a:lnTo>
                    <a:lnTo>
                      <a:pt x="1915" y="18"/>
                    </a:lnTo>
                    <a:lnTo>
                      <a:pt x="1911" y="24"/>
                    </a:lnTo>
                    <a:lnTo>
                      <a:pt x="1904" y="31"/>
                    </a:lnTo>
                  </a:path>
                </a:pathLst>
              </a:custGeom>
              <a:noFill/>
              <a:ln w="1588">
                <a:solidFill>
                  <a:srgbClr val="000000"/>
                </a:solidFill>
                <a:prstDash val="solid"/>
                <a:round/>
                <a:headEnd/>
                <a:tailEnd/>
              </a:ln>
            </p:spPr>
            <p:txBody>
              <a:bodyPr/>
              <a:lstStyle/>
              <a:p>
                <a:endParaRPr lang="en-US"/>
              </a:p>
            </p:txBody>
          </p:sp>
          <p:sp>
            <p:nvSpPr>
              <p:cNvPr id="190748" name="Freeform 466"/>
              <p:cNvSpPr>
                <a:spLocks noChangeAspect="1"/>
              </p:cNvSpPr>
              <p:nvPr/>
            </p:nvSpPr>
            <p:spPr bwMode="auto">
              <a:xfrm>
                <a:off x="4685" y="2071"/>
                <a:ext cx="9" cy="8"/>
              </a:xfrm>
              <a:custGeom>
                <a:avLst/>
                <a:gdLst>
                  <a:gd name="T0" fmla="*/ 0 w 36"/>
                  <a:gd name="T1" fmla="*/ 33 h 33"/>
                  <a:gd name="T2" fmla="*/ 0 w 36"/>
                  <a:gd name="T3" fmla="*/ 0 h 33"/>
                  <a:gd name="T4" fmla="*/ 36 w 36"/>
                  <a:gd name="T5" fmla="*/ 19 h 33"/>
                  <a:gd name="T6" fmla="*/ 36 w 36"/>
                  <a:gd name="T7" fmla="*/ 33 h 33"/>
                  <a:gd name="T8" fmla="*/ 0 w 36"/>
                  <a:gd name="T9" fmla="*/ 33 h 33"/>
                  <a:gd name="T10" fmla="*/ 0 w 36"/>
                  <a:gd name="T11" fmla="*/ 33 h 33"/>
                  <a:gd name="T12" fmla="*/ 0 60000 65536"/>
                  <a:gd name="T13" fmla="*/ 0 60000 65536"/>
                  <a:gd name="T14" fmla="*/ 0 60000 65536"/>
                  <a:gd name="T15" fmla="*/ 0 60000 65536"/>
                  <a:gd name="T16" fmla="*/ 0 60000 65536"/>
                  <a:gd name="T17" fmla="*/ 0 60000 65536"/>
                  <a:gd name="T18" fmla="*/ 0 w 36"/>
                  <a:gd name="T19" fmla="*/ 0 h 33"/>
                  <a:gd name="T20" fmla="*/ 36 w 3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36" h="33">
                    <a:moveTo>
                      <a:pt x="0" y="33"/>
                    </a:moveTo>
                    <a:lnTo>
                      <a:pt x="0" y="0"/>
                    </a:lnTo>
                    <a:lnTo>
                      <a:pt x="36" y="19"/>
                    </a:lnTo>
                    <a:lnTo>
                      <a:pt x="36" y="33"/>
                    </a:lnTo>
                    <a:lnTo>
                      <a:pt x="0" y="33"/>
                    </a:lnTo>
                    <a:close/>
                  </a:path>
                </a:pathLst>
              </a:custGeom>
              <a:solidFill>
                <a:srgbClr val="000000"/>
              </a:solidFill>
              <a:ln w="9525">
                <a:noFill/>
                <a:round/>
                <a:headEnd/>
                <a:tailEnd/>
              </a:ln>
            </p:spPr>
            <p:txBody>
              <a:bodyPr/>
              <a:lstStyle/>
              <a:p>
                <a:endParaRPr lang="en-US"/>
              </a:p>
            </p:txBody>
          </p:sp>
          <p:sp>
            <p:nvSpPr>
              <p:cNvPr id="190749" name="Freeform 467"/>
              <p:cNvSpPr>
                <a:spLocks noChangeAspect="1"/>
              </p:cNvSpPr>
              <p:nvPr/>
            </p:nvSpPr>
            <p:spPr bwMode="auto">
              <a:xfrm>
                <a:off x="4685" y="2071"/>
                <a:ext cx="9" cy="8"/>
              </a:xfrm>
              <a:custGeom>
                <a:avLst/>
                <a:gdLst>
                  <a:gd name="T0" fmla="*/ 0 w 36"/>
                  <a:gd name="T1" fmla="*/ 33 h 33"/>
                  <a:gd name="T2" fmla="*/ 0 w 36"/>
                  <a:gd name="T3" fmla="*/ 0 h 33"/>
                  <a:gd name="T4" fmla="*/ 36 w 36"/>
                  <a:gd name="T5" fmla="*/ 19 h 33"/>
                  <a:gd name="T6" fmla="*/ 36 w 36"/>
                  <a:gd name="T7" fmla="*/ 33 h 33"/>
                  <a:gd name="T8" fmla="*/ 0 w 36"/>
                  <a:gd name="T9" fmla="*/ 33 h 33"/>
                  <a:gd name="T10" fmla="*/ 0 w 36"/>
                  <a:gd name="T11" fmla="*/ 33 h 33"/>
                  <a:gd name="T12" fmla="*/ 0 60000 65536"/>
                  <a:gd name="T13" fmla="*/ 0 60000 65536"/>
                  <a:gd name="T14" fmla="*/ 0 60000 65536"/>
                  <a:gd name="T15" fmla="*/ 0 60000 65536"/>
                  <a:gd name="T16" fmla="*/ 0 60000 65536"/>
                  <a:gd name="T17" fmla="*/ 0 60000 65536"/>
                  <a:gd name="T18" fmla="*/ 0 w 36"/>
                  <a:gd name="T19" fmla="*/ 0 h 33"/>
                  <a:gd name="T20" fmla="*/ 36 w 3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36" h="33">
                    <a:moveTo>
                      <a:pt x="0" y="33"/>
                    </a:moveTo>
                    <a:lnTo>
                      <a:pt x="0" y="0"/>
                    </a:lnTo>
                    <a:lnTo>
                      <a:pt x="36" y="19"/>
                    </a:lnTo>
                    <a:lnTo>
                      <a:pt x="36" y="33"/>
                    </a:lnTo>
                    <a:lnTo>
                      <a:pt x="0" y="33"/>
                    </a:lnTo>
                  </a:path>
                </a:pathLst>
              </a:custGeom>
              <a:noFill/>
              <a:ln w="1588">
                <a:solidFill>
                  <a:srgbClr val="000000"/>
                </a:solidFill>
                <a:prstDash val="solid"/>
                <a:round/>
                <a:headEnd/>
                <a:tailEnd/>
              </a:ln>
            </p:spPr>
            <p:txBody>
              <a:bodyPr/>
              <a:lstStyle/>
              <a:p>
                <a:endParaRPr lang="en-US"/>
              </a:p>
            </p:txBody>
          </p:sp>
          <p:sp>
            <p:nvSpPr>
              <p:cNvPr id="190750" name="Freeform 468"/>
              <p:cNvSpPr>
                <a:spLocks noChangeAspect="1"/>
              </p:cNvSpPr>
              <p:nvPr/>
            </p:nvSpPr>
            <p:spPr bwMode="auto">
              <a:xfrm>
                <a:off x="4646" y="1815"/>
                <a:ext cx="999" cy="267"/>
              </a:xfrm>
              <a:custGeom>
                <a:avLst/>
                <a:gdLst>
                  <a:gd name="T0" fmla="*/ 176 w 3998"/>
                  <a:gd name="T1" fmla="*/ 652 h 1068"/>
                  <a:gd name="T2" fmla="*/ 106 w 3998"/>
                  <a:gd name="T3" fmla="*/ 722 h 1068"/>
                  <a:gd name="T4" fmla="*/ 77 w 3998"/>
                  <a:gd name="T5" fmla="*/ 750 h 1068"/>
                  <a:gd name="T6" fmla="*/ 36 w 3998"/>
                  <a:gd name="T7" fmla="*/ 788 h 1068"/>
                  <a:gd name="T8" fmla="*/ 5 w 3998"/>
                  <a:gd name="T9" fmla="*/ 841 h 1068"/>
                  <a:gd name="T10" fmla="*/ 1 w 3998"/>
                  <a:gd name="T11" fmla="*/ 892 h 1068"/>
                  <a:gd name="T12" fmla="*/ 17 w 3998"/>
                  <a:gd name="T13" fmla="*/ 947 h 1068"/>
                  <a:gd name="T14" fmla="*/ 60 w 3998"/>
                  <a:gd name="T15" fmla="*/ 993 h 1068"/>
                  <a:gd name="T16" fmla="*/ 111 w 3998"/>
                  <a:gd name="T17" fmla="*/ 1027 h 1068"/>
                  <a:gd name="T18" fmla="*/ 200 w 3998"/>
                  <a:gd name="T19" fmla="*/ 1057 h 1068"/>
                  <a:gd name="T20" fmla="*/ 361 w 3998"/>
                  <a:gd name="T21" fmla="*/ 1068 h 1068"/>
                  <a:gd name="T22" fmla="*/ 637 w 3998"/>
                  <a:gd name="T23" fmla="*/ 1067 h 1068"/>
                  <a:gd name="T24" fmla="*/ 1362 w 3998"/>
                  <a:gd name="T25" fmla="*/ 1065 h 1068"/>
                  <a:gd name="T26" fmla="*/ 1637 w 3998"/>
                  <a:gd name="T27" fmla="*/ 1065 h 1068"/>
                  <a:gd name="T28" fmla="*/ 1784 w 3998"/>
                  <a:gd name="T29" fmla="*/ 1065 h 1068"/>
                  <a:gd name="T30" fmla="*/ 1921 w 3998"/>
                  <a:gd name="T31" fmla="*/ 1060 h 1068"/>
                  <a:gd name="T32" fmla="*/ 2020 w 3998"/>
                  <a:gd name="T33" fmla="*/ 1046 h 1068"/>
                  <a:gd name="T34" fmla="*/ 2190 w 3998"/>
                  <a:gd name="T35" fmla="*/ 997 h 1068"/>
                  <a:gd name="T36" fmla="*/ 2385 w 3998"/>
                  <a:gd name="T37" fmla="*/ 909 h 1068"/>
                  <a:gd name="T38" fmla="*/ 3170 w 3998"/>
                  <a:gd name="T39" fmla="*/ 721 h 1068"/>
                  <a:gd name="T40" fmla="*/ 3421 w 3998"/>
                  <a:gd name="T41" fmla="*/ 719 h 1068"/>
                  <a:gd name="T42" fmla="*/ 3550 w 3998"/>
                  <a:gd name="T43" fmla="*/ 719 h 1068"/>
                  <a:gd name="T44" fmla="*/ 3604 w 3998"/>
                  <a:gd name="T45" fmla="*/ 714 h 1068"/>
                  <a:gd name="T46" fmla="*/ 3663 w 3998"/>
                  <a:gd name="T47" fmla="*/ 595 h 1068"/>
                  <a:gd name="T48" fmla="*/ 3802 w 3998"/>
                  <a:gd name="T49" fmla="*/ 289 h 1068"/>
                  <a:gd name="T50" fmla="*/ 3854 w 3998"/>
                  <a:gd name="T51" fmla="*/ 174 h 1068"/>
                  <a:gd name="T52" fmla="*/ 3921 w 3998"/>
                  <a:gd name="T53" fmla="*/ 159 h 1068"/>
                  <a:gd name="T54" fmla="*/ 3987 w 3998"/>
                  <a:gd name="T55" fmla="*/ 125 h 1068"/>
                  <a:gd name="T56" fmla="*/ 3993 w 3998"/>
                  <a:gd name="T57" fmla="*/ 82 h 1068"/>
                  <a:gd name="T58" fmla="*/ 3897 w 3998"/>
                  <a:gd name="T59" fmla="*/ 25 h 1068"/>
                  <a:gd name="T60" fmla="*/ 3775 w 3998"/>
                  <a:gd name="T61" fmla="*/ 1 h 1068"/>
                  <a:gd name="T62" fmla="*/ 3723 w 3998"/>
                  <a:gd name="T63" fmla="*/ 1 h 1068"/>
                  <a:gd name="T64" fmla="*/ 3665 w 3998"/>
                  <a:gd name="T65" fmla="*/ 18 h 1068"/>
                  <a:gd name="T66" fmla="*/ 3605 w 3998"/>
                  <a:gd name="T67" fmla="*/ 81 h 1068"/>
                  <a:gd name="T68" fmla="*/ 3526 w 3998"/>
                  <a:gd name="T69" fmla="*/ 189 h 1068"/>
                  <a:gd name="T70" fmla="*/ 3316 w 3998"/>
                  <a:gd name="T71" fmla="*/ 474 h 1068"/>
                  <a:gd name="T72" fmla="*/ 3237 w 3998"/>
                  <a:gd name="T73" fmla="*/ 582 h 1068"/>
                  <a:gd name="T74" fmla="*/ 2820 w 3998"/>
                  <a:gd name="T75" fmla="*/ 542 h 1068"/>
                  <a:gd name="T76" fmla="*/ 2175 w 3998"/>
                  <a:gd name="T77" fmla="*/ 481 h 1068"/>
                  <a:gd name="T78" fmla="*/ 2046 w 3998"/>
                  <a:gd name="T79" fmla="*/ 462 h 1068"/>
                  <a:gd name="T80" fmla="*/ 2011 w 3998"/>
                  <a:gd name="T81" fmla="*/ 452 h 1068"/>
                  <a:gd name="T82" fmla="*/ 1973 w 3998"/>
                  <a:gd name="T83" fmla="*/ 450 h 1068"/>
                  <a:gd name="T84" fmla="*/ 1947 w 3998"/>
                  <a:gd name="T85" fmla="*/ 438 h 1068"/>
                  <a:gd name="T86" fmla="*/ 1890 w 3998"/>
                  <a:gd name="T87" fmla="*/ 414 h 1068"/>
                  <a:gd name="T88" fmla="*/ 1827 w 3998"/>
                  <a:gd name="T89" fmla="*/ 411 h 1068"/>
                  <a:gd name="T90" fmla="*/ 1152 w 3998"/>
                  <a:gd name="T91" fmla="*/ 374 h 1068"/>
                  <a:gd name="T92" fmla="*/ 1022 w 3998"/>
                  <a:gd name="T93" fmla="*/ 379 h 1068"/>
                  <a:gd name="T94" fmla="*/ 859 w 3998"/>
                  <a:gd name="T95" fmla="*/ 399 h 1068"/>
                  <a:gd name="T96" fmla="*/ 697 w 3998"/>
                  <a:gd name="T97" fmla="*/ 425 h 1068"/>
                  <a:gd name="T98" fmla="*/ 508 w 3998"/>
                  <a:gd name="T99" fmla="*/ 467 h 1068"/>
                  <a:gd name="T100" fmla="*/ 426 w 3998"/>
                  <a:gd name="T101" fmla="*/ 494 h 1068"/>
                  <a:gd name="T102" fmla="*/ 384 w 3998"/>
                  <a:gd name="T103" fmla="*/ 517 h 1068"/>
                  <a:gd name="T104" fmla="*/ 358 w 3998"/>
                  <a:gd name="T105" fmla="*/ 552 h 1068"/>
                  <a:gd name="T106" fmla="*/ 333 w 3998"/>
                  <a:gd name="T107" fmla="*/ 583 h 1068"/>
                  <a:gd name="T108" fmla="*/ 275 w 3998"/>
                  <a:gd name="T109" fmla="*/ 591 h 1068"/>
                  <a:gd name="T110" fmla="*/ 220 w 3998"/>
                  <a:gd name="T111" fmla="*/ 613 h 10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98"/>
                  <a:gd name="T169" fmla="*/ 0 h 1068"/>
                  <a:gd name="T170" fmla="*/ 3998 w 3998"/>
                  <a:gd name="T171" fmla="*/ 1068 h 10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98" h="1068">
                    <a:moveTo>
                      <a:pt x="205" y="622"/>
                    </a:moveTo>
                    <a:lnTo>
                      <a:pt x="200" y="626"/>
                    </a:lnTo>
                    <a:lnTo>
                      <a:pt x="190" y="636"/>
                    </a:lnTo>
                    <a:lnTo>
                      <a:pt x="176" y="652"/>
                    </a:lnTo>
                    <a:lnTo>
                      <a:pt x="158" y="668"/>
                    </a:lnTo>
                    <a:lnTo>
                      <a:pt x="141" y="687"/>
                    </a:lnTo>
                    <a:lnTo>
                      <a:pt x="122" y="705"/>
                    </a:lnTo>
                    <a:lnTo>
                      <a:pt x="106" y="722"/>
                    </a:lnTo>
                    <a:lnTo>
                      <a:pt x="92" y="736"/>
                    </a:lnTo>
                    <a:lnTo>
                      <a:pt x="82" y="746"/>
                    </a:lnTo>
                    <a:lnTo>
                      <a:pt x="77" y="750"/>
                    </a:lnTo>
                    <a:lnTo>
                      <a:pt x="67" y="758"/>
                    </a:lnTo>
                    <a:lnTo>
                      <a:pt x="56" y="767"/>
                    </a:lnTo>
                    <a:lnTo>
                      <a:pt x="46" y="778"/>
                    </a:lnTo>
                    <a:lnTo>
                      <a:pt x="36" y="788"/>
                    </a:lnTo>
                    <a:lnTo>
                      <a:pt x="26" y="800"/>
                    </a:lnTo>
                    <a:lnTo>
                      <a:pt x="18" y="812"/>
                    </a:lnTo>
                    <a:lnTo>
                      <a:pt x="10" y="827"/>
                    </a:lnTo>
                    <a:lnTo>
                      <a:pt x="5" y="841"/>
                    </a:lnTo>
                    <a:lnTo>
                      <a:pt x="2" y="857"/>
                    </a:lnTo>
                    <a:lnTo>
                      <a:pt x="0" y="875"/>
                    </a:lnTo>
                    <a:lnTo>
                      <a:pt x="1" y="892"/>
                    </a:lnTo>
                    <a:lnTo>
                      <a:pt x="3" y="908"/>
                    </a:lnTo>
                    <a:lnTo>
                      <a:pt x="6" y="922"/>
                    </a:lnTo>
                    <a:lnTo>
                      <a:pt x="10" y="934"/>
                    </a:lnTo>
                    <a:lnTo>
                      <a:pt x="17" y="947"/>
                    </a:lnTo>
                    <a:lnTo>
                      <a:pt x="24" y="958"/>
                    </a:lnTo>
                    <a:lnTo>
                      <a:pt x="35" y="969"/>
                    </a:lnTo>
                    <a:lnTo>
                      <a:pt x="47" y="980"/>
                    </a:lnTo>
                    <a:lnTo>
                      <a:pt x="60" y="993"/>
                    </a:lnTo>
                    <a:lnTo>
                      <a:pt x="76" y="1005"/>
                    </a:lnTo>
                    <a:lnTo>
                      <a:pt x="94" y="1017"/>
                    </a:lnTo>
                    <a:lnTo>
                      <a:pt x="111" y="1027"/>
                    </a:lnTo>
                    <a:lnTo>
                      <a:pt x="130" y="1037"/>
                    </a:lnTo>
                    <a:lnTo>
                      <a:pt x="150" y="1045"/>
                    </a:lnTo>
                    <a:lnTo>
                      <a:pt x="174" y="1051"/>
                    </a:lnTo>
                    <a:lnTo>
                      <a:pt x="200" y="1057"/>
                    </a:lnTo>
                    <a:lnTo>
                      <a:pt x="232" y="1061"/>
                    </a:lnTo>
                    <a:lnTo>
                      <a:pt x="269" y="1064"/>
                    </a:lnTo>
                    <a:lnTo>
                      <a:pt x="312" y="1066"/>
                    </a:lnTo>
                    <a:lnTo>
                      <a:pt x="361" y="1068"/>
                    </a:lnTo>
                    <a:lnTo>
                      <a:pt x="398" y="1068"/>
                    </a:lnTo>
                    <a:lnTo>
                      <a:pt x="494" y="1067"/>
                    </a:lnTo>
                    <a:lnTo>
                      <a:pt x="637" y="1067"/>
                    </a:lnTo>
                    <a:lnTo>
                      <a:pt x="811" y="1066"/>
                    </a:lnTo>
                    <a:lnTo>
                      <a:pt x="999" y="1066"/>
                    </a:lnTo>
                    <a:lnTo>
                      <a:pt x="1188" y="1066"/>
                    </a:lnTo>
                    <a:lnTo>
                      <a:pt x="1362" y="1065"/>
                    </a:lnTo>
                    <a:lnTo>
                      <a:pt x="1504" y="1065"/>
                    </a:lnTo>
                    <a:lnTo>
                      <a:pt x="1601" y="1065"/>
                    </a:lnTo>
                    <a:lnTo>
                      <a:pt x="1637" y="1065"/>
                    </a:lnTo>
                    <a:lnTo>
                      <a:pt x="1675" y="1065"/>
                    </a:lnTo>
                    <a:lnTo>
                      <a:pt x="1712" y="1065"/>
                    </a:lnTo>
                    <a:lnTo>
                      <a:pt x="1748" y="1065"/>
                    </a:lnTo>
                    <a:lnTo>
                      <a:pt x="1784" y="1065"/>
                    </a:lnTo>
                    <a:lnTo>
                      <a:pt x="1820" y="1065"/>
                    </a:lnTo>
                    <a:lnTo>
                      <a:pt x="1854" y="1064"/>
                    </a:lnTo>
                    <a:lnTo>
                      <a:pt x="1887" y="1062"/>
                    </a:lnTo>
                    <a:lnTo>
                      <a:pt x="1921" y="1060"/>
                    </a:lnTo>
                    <a:lnTo>
                      <a:pt x="1954" y="1057"/>
                    </a:lnTo>
                    <a:lnTo>
                      <a:pt x="1986" y="1052"/>
                    </a:lnTo>
                    <a:lnTo>
                      <a:pt x="2020" y="1046"/>
                    </a:lnTo>
                    <a:lnTo>
                      <a:pt x="2058" y="1038"/>
                    </a:lnTo>
                    <a:lnTo>
                      <a:pt x="2099" y="1026"/>
                    </a:lnTo>
                    <a:lnTo>
                      <a:pt x="2144" y="1013"/>
                    </a:lnTo>
                    <a:lnTo>
                      <a:pt x="2190" y="997"/>
                    </a:lnTo>
                    <a:lnTo>
                      <a:pt x="2238" y="978"/>
                    </a:lnTo>
                    <a:lnTo>
                      <a:pt x="2287" y="958"/>
                    </a:lnTo>
                    <a:lnTo>
                      <a:pt x="2336" y="935"/>
                    </a:lnTo>
                    <a:lnTo>
                      <a:pt x="2385" y="909"/>
                    </a:lnTo>
                    <a:lnTo>
                      <a:pt x="2433" y="881"/>
                    </a:lnTo>
                    <a:lnTo>
                      <a:pt x="2497" y="896"/>
                    </a:lnTo>
                    <a:lnTo>
                      <a:pt x="2827" y="725"/>
                    </a:lnTo>
                    <a:lnTo>
                      <a:pt x="3170" y="721"/>
                    </a:lnTo>
                    <a:lnTo>
                      <a:pt x="3320" y="719"/>
                    </a:lnTo>
                    <a:lnTo>
                      <a:pt x="3374" y="719"/>
                    </a:lnTo>
                    <a:lnTo>
                      <a:pt x="3421" y="719"/>
                    </a:lnTo>
                    <a:lnTo>
                      <a:pt x="3461" y="719"/>
                    </a:lnTo>
                    <a:lnTo>
                      <a:pt x="3496" y="719"/>
                    </a:lnTo>
                    <a:lnTo>
                      <a:pt x="3526" y="719"/>
                    </a:lnTo>
                    <a:lnTo>
                      <a:pt x="3550" y="719"/>
                    </a:lnTo>
                    <a:lnTo>
                      <a:pt x="3570" y="718"/>
                    </a:lnTo>
                    <a:lnTo>
                      <a:pt x="3585" y="717"/>
                    </a:lnTo>
                    <a:lnTo>
                      <a:pt x="3596" y="716"/>
                    </a:lnTo>
                    <a:lnTo>
                      <a:pt x="3604" y="714"/>
                    </a:lnTo>
                    <a:lnTo>
                      <a:pt x="3614" y="698"/>
                    </a:lnTo>
                    <a:lnTo>
                      <a:pt x="3635" y="656"/>
                    </a:lnTo>
                    <a:lnTo>
                      <a:pt x="3663" y="595"/>
                    </a:lnTo>
                    <a:lnTo>
                      <a:pt x="3696" y="522"/>
                    </a:lnTo>
                    <a:lnTo>
                      <a:pt x="3733" y="442"/>
                    </a:lnTo>
                    <a:lnTo>
                      <a:pt x="3769" y="363"/>
                    </a:lnTo>
                    <a:lnTo>
                      <a:pt x="3802" y="289"/>
                    </a:lnTo>
                    <a:lnTo>
                      <a:pt x="3828" y="230"/>
                    </a:lnTo>
                    <a:lnTo>
                      <a:pt x="3847" y="189"/>
                    </a:lnTo>
                    <a:lnTo>
                      <a:pt x="3854" y="174"/>
                    </a:lnTo>
                    <a:lnTo>
                      <a:pt x="3867" y="173"/>
                    </a:lnTo>
                    <a:lnTo>
                      <a:pt x="3884" y="170"/>
                    </a:lnTo>
                    <a:lnTo>
                      <a:pt x="3903" y="165"/>
                    </a:lnTo>
                    <a:lnTo>
                      <a:pt x="3921" y="159"/>
                    </a:lnTo>
                    <a:lnTo>
                      <a:pt x="3941" y="152"/>
                    </a:lnTo>
                    <a:lnTo>
                      <a:pt x="3958" y="144"/>
                    </a:lnTo>
                    <a:lnTo>
                      <a:pt x="3974" y="135"/>
                    </a:lnTo>
                    <a:lnTo>
                      <a:pt x="3987" y="125"/>
                    </a:lnTo>
                    <a:lnTo>
                      <a:pt x="3995" y="113"/>
                    </a:lnTo>
                    <a:lnTo>
                      <a:pt x="3998" y="101"/>
                    </a:lnTo>
                    <a:lnTo>
                      <a:pt x="3993" y="82"/>
                    </a:lnTo>
                    <a:lnTo>
                      <a:pt x="3978" y="64"/>
                    </a:lnTo>
                    <a:lnTo>
                      <a:pt x="3956" y="49"/>
                    </a:lnTo>
                    <a:lnTo>
                      <a:pt x="3927" y="37"/>
                    </a:lnTo>
                    <a:lnTo>
                      <a:pt x="3897" y="25"/>
                    </a:lnTo>
                    <a:lnTo>
                      <a:pt x="3864" y="16"/>
                    </a:lnTo>
                    <a:lnTo>
                      <a:pt x="3831" y="9"/>
                    </a:lnTo>
                    <a:lnTo>
                      <a:pt x="3801" y="4"/>
                    </a:lnTo>
                    <a:lnTo>
                      <a:pt x="3775" y="1"/>
                    </a:lnTo>
                    <a:lnTo>
                      <a:pt x="3755" y="0"/>
                    </a:lnTo>
                    <a:lnTo>
                      <a:pt x="3738" y="0"/>
                    </a:lnTo>
                    <a:lnTo>
                      <a:pt x="3723" y="1"/>
                    </a:lnTo>
                    <a:lnTo>
                      <a:pt x="3709" y="3"/>
                    </a:lnTo>
                    <a:lnTo>
                      <a:pt x="3693" y="6"/>
                    </a:lnTo>
                    <a:lnTo>
                      <a:pt x="3679" y="11"/>
                    </a:lnTo>
                    <a:lnTo>
                      <a:pt x="3665" y="18"/>
                    </a:lnTo>
                    <a:lnTo>
                      <a:pt x="3650" y="28"/>
                    </a:lnTo>
                    <a:lnTo>
                      <a:pt x="3636" y="42"/>
                    </a:lnTo>
                    <a:lnTo>
                      <a:pt x="3621" y="59"/>
                    </a:lnTo>
                    <a:lnTo>
                      <a:pt x="3605" y="81"/>
                    </a:lnTo>
                    <a:lnTo>
                      <a:pt x="3595" y="95"/>
                    </a:lnTo>
                    <a:lnTo>
                      <a:pt x="3566" y="133"/>
                    </a:lnTo>
                    <a:lnTo>
                      <a:pt x="3526" y="189"/>
                    </a:lnTo>
                    <a:lnTo>
                      <a:pt x="3475" y="257"/>
                    </a:lnTo>
                    <a:lnTo>
                      <a:pt x="3421" y="331"/>
                    </a:lnTo>
                    <a:lnTo>
                      <a:pt x="3366" y="405"/>
                    </a:lnTo>
                    <a:lnTo>
                      <a:pt x="3316" y="474"/>
                    </a:lnTo>
                    <a:lnTo>
                      <a:pt x="3275" y="530"/>
                    </a:lnTo>
                    <a:lnTo>
                      <a:pt x="3247" y="568"/>
                    </a:lnTo>
                    <a:lnTo>
                      <a:pt x="3237" y="582"/>
                    </a:lnTo>
                    <a:lnTo>
                      <a:pt x="3204" y="578"/>
                    </a:lnTo>
                    <a:lnTo>
                      <a:pt x="3113" y="570"/>
                    </a:lnTo>
                    <a:lnTo>
                      <a:pt x="2982" y="558"/>
                    </a:lnTo>
                    <a:lnTo>
                      <a:pt x="2820" y="542"/>
                    </a:lnTo>
                    <a:lnTo>
                      <a:pt x="2644" y="526"/>
                    </a:lnTo>
                    <a:lnTo>
                      <a:pt x="2469" y="508"/>
                    </a:lnTo>
                    <a:lnTo>
                      <a:pt x="2308" y="493"/>
                    </a:lnTo>
                    <a:lnTo>
                      <a:pt x="2175" y="481"/>
                    </a:lnTo>
                    <a:lnTo>
                      <a:pt x="2085" y="473"/>
                    </a:lnTo>
                    <a:lnTo>
                      <a:pt x="2051" y="470"/>
                    </a:lnTo>
                    <a:lnTo>
                      <a:pt x="2046" y="462"/>
                    </a:lnTo>
                    <a:lnTo>
                      <a:pt x="2039" y="458"/>
                    </a:lnTo>
                    <a:lnTo>
                      <a:pt x="2031" y="455"/>
                    </a:lnTo>
                    <a:lnTo>
                      <a:pt x="2021" y="453"/>
                    </a:lnTo>
                    <a:lnTo>
                      <a:pt x="2011" y="452"/>
                    </a:lnTo>
                    <a:lnTo>
                      <a:pt x="2001" y="452"/>
                    </a:lnTo>
                    <a:lnTo>
                      <a:pt x="1991" y="452"/>
                    </a:lnTo>
                    <a:lnTo>
                      <a:pt x="1981" y="451"/>
                    </a:lnTo>
                    <a:lnTo>
                      <a:pt x="1973" y="450"/>
                    </a:lnTo>
                    <a:lnTo>
                      <a:pt x="1966" y="448"/>
                    </a:lnTo>
                    <a:lnTo>
                      <a:pt x="1957" y="443"/>
                    </a:lnTo>
                    <a:lnTo>
                      <a:pt x="1947" y="438"/>
                    </a:lnTo>
                    <a:lnTo>
                      <a:pt x="1934" y="432"/>
                    </a:lnTo>
                    <a:lnTo>
                      <a:pt x="1920" y="424"/>
                    </a:lnTo>
                    <a:lnTo>
                      <a:pt x="1906" y="419"/>
                    </a:lnTo>
                    <a:lnTo>
                      <a:pt x="1890" y="414"/>
                    </a:lnTo>
                    <a:lnTo>
                      <a:pt x="1874" y="410"/>
                    </a:lnTo>
                    <a:lnTo>
                      <a:pt x="1858" y="408"/>
                    </a:lnTo>
                    <a:lnTo>
                      <a:pt x="1842" y="408"/>
                    </a:lnTo>
                    <a:lnTo>
                      <a:pt x="1827" y="411"/>
                    </a:lnTo>
                    <a:lnTo>
                      <a:pt x="1230" y="375"/>
                    </a:lnTo>
                    <a:lnTo>
                      <a:pt x="1189" y="374"/>
                    </a:lnTo>
                    <a:lnTo>
                      <a:pt x="1152" y="374"/>
                    </a:lnTo>
                    <a:lnTo>
                      <a:pt x="1118" y="374"/>
                    </a:lnTo>
                    <a:lnTo>
                      <a:pt x="1087" y="375"/>
                    </a:lnTo>
                    <a:lnTo>
                      <a:pt x="1055" y="377"/>
                    </a:lnTo>
                    <a:lnTo>
                      <a:pt x="1022" y="379"/>
                    </a:lnTo>
                    <a:lnTo>
                      <a:pt x="989" y="382"/>
                    </a:lnTo>
                    <a:lnTo>
                      <a:pt x="950" y="387"/>
                    </a:lnTo>
                    <a:lnTo>
                      <a:pt x="908" y="392"/>
                    </a:lnTo>
                    <a:lnTo>
                      <a:pt x="859" y="399"/>
                    </a:lnTo>
                    <a:lnTo>
                      <a:pt x="806" y="406"/>
                    </a:lnTo>
                    <a:lnTo>
                      <a:pt x="751" y="415"/>
                    </a:lnTo>
                    <a:lnTo>
                      <a:pt x="697" y="425"/>
                    </a:lnTo>
                    <a:lnTo>
                      <a:pt x="645" y="436"/>
                    </a:lnTo>
                    <a:lnTo>
                      <a:pt x="595" y="447"/>
                    </a:lnTo>
                    <a:lnTo>
                      <a:pt x="549" y="457"/>
                    </a:lnTo>
                    <a:lnTo>
                      <a:pt x="508" y="467"/>
                    </a:lnTo>
                    <a:lnTo>
                      <a:pt x="473" y="478"/>
                    </a:lnTo>
                    <a:lnTo>
                      <a:pt x="445" y="486"/>
                    </a:lnTo>
                    <a:lnTo>
                      <a:pt x="426" y="494"/>
                    </a:lnTo>
                    <a:lnTo>
                      <a:pt x="413" y="499"/>
                    </a:lnTo>
                    <a:lnTo>
                      <a:pt x="403" y="504"/>
                    </a:lnTo>
                    <a:lnTo>
                      <a:pt x="392" y="510"/>
                    </a:lnTo>
                    <a:lnTo>
                      <a:pt x="384" y="517"/>
                    </a:lnTo>
                    <a:lnTo>
                      <a:pt x="376" y="524"/>
                    </a:lnTo>
                    <a:lnTo>
                      <a:pt x="369" y="532"/>
                    </a:lnTo>
                    <a:lnTo>
                      <a:pt x="363" y="541"/>
                    </a:lnTo>
                    <a:lnTo>
                      <a:pt x="358" y="552"/>
                    </a:lnTo>
                    <a:lnTo>
                      <a:pt x="354" y="566"/>
                    </a:lnTo>
                    <a:lnTo>
                      <a:pt x="349" y="582"/>
                    </a:lnTo>
                    <a:lnTo>
                      <a:pt x="333" y="583"/>
                    </a:lnTo>
                    <a:lnTo>
                      <a:pt x="318" y="585"/>
                    </a:lnTo>
                    <a:lnTo>
                      <a:pt x="303" y="586"/>
                    </a:lnTo>
                    <a:lnTo>
                      <a:pt x="289" y="588"/>
                    </a:lnTo>
                    <a:lnTo>
                      <a:pt x="275" y="591"/>
                    </a:lnTo>
                    <a:lnTo>
                      <a:pt x="261" y="594"/>
                    </a:lnTo>
                    <a:lnTo>
                      <a:pt x="246" y="599"/>
                    </a:lnTo>
                    <a:lnTo>
                      <a:pt x="233" y="605"/>
                    </a:lnTo>
                    <a:lnTo>
                      <a:pt x="220" y="613"/>
                    </a:lnTo>
                    <a:lnTo>
                      <a:pt x="205" y="622"/>
                    </a:lnTo>
                    <a:close/>
                  </a:path>
                </a:pathLst>
              </a:custGeom>
              <a:solidFill>
                <a:srgbClr val="000000"/>
              </a:solidFill>
              <a:ln w="9525">
                <a:noFill/>
                <a:round/>
                <a:headEnd/>
                <a:tailEnd/>
              </a:ln>
            </p:spPr>
            <p:txBody>
              <a:bodyPr/>
              <a:lstStyle/>
              <a:p>
                <a:endParaRPr lang="en-US"/>
              </a:p>
            </p:txBody>
          </p:sp>
          <p:sp>
            <p:nvSpPr>
              <p:cNvPr id="190751" name="Freeform 469"/>
              <p:cNvSpPr>
                <a:spLocks noChangeAspect="1"/>
              </p:cNvSpPr>
              <p:nvPr/>
            </p:nvSpPr>
            <p:spPr bwMode="auto">
              <a:xfrm>
                <a:off x="4680" y="2077"/>
                <a:ext cx="29" cy="29"/>
              </a:xfrm>
              <a:custGeom>
                <a:avLst/>
                <a:gdLst>
                  <a:gd name="T0" fmla="*/ 0 w 116"/>
                  <a:gd name="T1" fmla="*/ 57 h 115"/>
                  <a:gd name="T2" fmla="*/ 3 w 116"/>
                  <a:gd name="T3" fmla="*/ 39 h 115"/>
                  <a:gd name="T4" fmla="*/ 11 w 116"/>
                  <a:gd name="T5" fmla="*/ 23 h 115"/>
                  <a:gd name="T6" fmla="*/ 24 w 116"/>
                  <a:gd name="T7" fmla="*/ 11 h 115"/>
                  <a:gd name="T8" fmla="*/ 39 w 116"/>
                  <a:gd name="T9" fmla="*/ 3 h 115"/>
                  <a:gd name="T10" fmla="*/ 58 w 116"/>
                  <a:gd name="T11" fmla="*/ 0 h 115"/>
                  <a:gd name="T12" fmla="*/ 58 w 116"/>
                  <a:gd name="T13" fmla="*/ 0 h 115"/>
                  <a:gd name="T14" fmla="*/ 76 w 116"/>
                  <a:gd name="T15" fmla="*/ 3 h 115"/>
                  <a:gd name="T16" fmla="*/ 93 w 116"/>
                  <a:gd name="T17" fmla="*/ 11 h 115"/>
                  <a:gd name="T18" fmla="*/ 105 w 116"/>
                  <a:gd name="T19" fmla="*/ 23 h 115"/>
                  <a:gd name="T20" fmla="*/ 113 w 116"/>
                  <a:gd name="T21" fmla="*/ 39 h 115"/>
                  <a:gd name="T22" fmla="*/ 116 w 116"/>
                  <a:gd name="T23" fmla="*/ 57 h 115"/>
                  <a:gd name="T24" fmla="*/ 116 w 116"/>
                  <a:gd name="T25" fmla="*/ 57 h 115"/>
                  <a:gd name="T26" fmla="*/ 113 w 116"/>
                  <a:gd name="T27" fmla="*/ 75 h 115"/>
                  <a:gd name="T28" fmla="*/ 105 w 116"/>
                  <a:gd name="T29" fmla="*/ 92 h 115"/>
                  <a:gd name="T30" fmla="*/ 93 w 116"/>
                  <a:gd name="T31" fmla="*/ 104 h 115"/>
                  <a:gd name="T32" fmla="*/ 76 w 116"/>
                  <a:gd name="T33" fmla="*/ 112 h 115"/>
                  <a:gd name="T34" fmla="*/ 58 w 116"/>
                  <a:gd name="T35" fmla="*/ 115 h 115"/>
                  <a:gd name="T36" fmla="*/ 58 w 116"/>
                  <a:gd name="T37" fmla="*/ 115 h 115"/>
                  <a:gd name="T38" fmla="*/ 39 w 116"/>
                  <a:gd name="T39" fmla="*/ 112 h 115"/>
                  <a:gd name="T40" fmla="*/ 24 w 116"/>
                  <a:gd name="T41" fmla="*/ 104 h 115"/>
                  <a:gd name="T42" fmla="*/ 11 w 116"/>
                  <a:gd name="T43" fmla="*/ 92 h 115"/>
                  <a:gd name="T44" fmla="*/ 3 w 116"/>
                  <a:gd name="T45" fmla="*/ 75 h 115"/>
                  <a:gd name="T46" fmla="*/ 0 w 116"/>
                  <a:gd name="T47" fmla="*/ 57 h 115"/>
                  <a:gd name="T48" fmla="*/ 0 w 116"/>
                  <a:gd name="T49" fmla="*/ 57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6"/>
                  <a:gd name="T76" fmla="*/ 0 h 115"/>
                  <a:gd name="T77" fmla="*/ 116 w 116"/>
                  <a:gd name="T78" fmla="*/ 115 h 11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6" h="115">
                    <a:moveTo>
                      <a:pt x="0" y="57"/>
                    </a:moveTo>
                    <a:lnTo>
                      <a:pt x="3" y="39"/>
                    </a:lnTo>
                    <a:lnTo>
                      <a:pt x="11" y="23"/>
                    </a:lnTo>
                    <a:lnTo>
                      <a:pt x="24" y="11"/>
                    </a:lnTo>
                    <a:lnTo>
                      <a:pt x="39" y="3"/>
                    </a:lnTo>
                    <a:lnTo>
                      <a:pt x="58" y="0"/>
                    </a:lnTo>
                    <a:lnTo>
                      <a:pt x="76" y="3"/>
                    </a:lnTo>
                    <a:lnTo>
                      <a:pt x="93" y="11"/>
                    </a:lnTo>
                    <a:lnTo>
                      <a:pt x="105" y="23"/>
                    </a:lnTo>
                    <a:lnTo>
                      <a:pt x="113" y="39"/>
                    </a:lnTo>
                    <a:lnTo>
                      <a:pt x="116" y="57"/>
                    </a:lnTo>
                    <a:lnTo>
                      <a:pt x="113" y="75"/>
                    </a:lnTo>
                    <a:lnTo>
                      <a:pt x="105" y="92"/>
                    </a:lnTo>
                    <a:lnTo>
                      <a:pt x="93" y="104"/>
                    </a:lnTo>
                    <a:lnTo>
                      <a:pt x="76" y="112"/>
                    </a:lnTo>
                    <a:lnTo>
                      <a:pt x="58" y="115"/>
                    </a:lnTo>
                    <a:lnTo>
                      <a:pt x="39" y="112"/>
                    </a:lnTo>
                    <a:lnTo>
                      <a:pt x="24" y="104"/>
                    </a:lnTo>
                    <a:lnTo>
                      <a:pt x="11" y="92"/>
                    </a:lnTo>
                    <a:lnTo>
                      <a:pt x="3" y="75"/>
                    </a:lnTo>
                    <a:lnTo>
                      <a:pt x="0" y="57"/>
                    </a:lnTo>
                    <a:close/>
                  </a:path>
                </a:pathLst>
              </a:custGeom>
              <a:solidFill>
                <a:srgbClr val="000000"/>
              </a:solidFill>
              <a:ln w="9525">
                <a:noFill/>
                <a:round/>
                <a:headEnd/>
                <a:tailEnd/>
              </a:ln>
            </p:spPr>
            <p:txBody>
              <a:bodyPr/>
              <a:lstStyle/>
              <a:p>
                <a:endParaRPr lang="en-US"/>
              </a:p>
            </p:txBody>
          </p:sp>
          <p:sp>
            <p:nvSpPr>
              <p:cNvPr id="190752" name="Freeform 470"/>
              <p:cNvSpPr>
                <a:spLocks noChangeAspect="1"/>
              </p:cNvSpPr>
              <p:nvPr/>
            </p:nvSpPr>
            <p:spPr bwMode="auto">
              <a:xfrm>
                <a:off x="5535" y="1995"/>
                <a:ext cx="50" cy="32"/>
              </a:xfrm>
              <a:custGeom>
                <a:avLst/>
                <a:gdLst>
                  <a:gd name="T0" fmla="*/ 0 w 202"/>
                  <a:gd name="T1" fmla="*/ 1 h 127"/>
                  <a:gd name="T2" fmla="*/ 148 w 202"/>
                  <a:gd name="T3" fmla="*/ 103 h 127"/>
                  <a:gd name="T4" fmla="*/ 150 w 202"/>
                  <a:gd name="T5" fmla="*/ 115 h 127"/>
                  <a:gd name="T6" fmla="*/ 175 w 202"/>
                  <a:gd name="T7" fmla="*/ 127 h 127"/>
                  <a:gd name="T8" fmla="*/ 202 w 202"/>
                  <a:gd name="T9" fmla="*/ 116 h 127"/>
                  <a:gd name="T10" fmla="*/ 171 w 202"/>
                  <a:gd name="T11" fmla="*/ 99 h 127"/>
                  <a:gd name="T12" fmla="*/ 71 w 202"/>
                  <a:gd name="T13" fmla="*/ 0 h 127"/>
                  <a:gd name="T14" fmla="*/ 71 w 202"/>
                  <a:gd name="T15" fmla="*/ 0 h 127"/>
                  <a:gd name="T16" fmla="*/ 59 w 202"/>
                  <a:gd name="T17" fmla="*/ 0 h 127"/>
                  <a:gd name="T18" fmla="*/ 48 w 202"/>
                  <a:gd name="T19" fmla="*/ 1 h 127"/>
                  <a:gd name="T20" fmla="*/ 34 w 202"/>
                  <a:gd name="T21" fmla="*/ 1 h 127"/>
                  <a:gd name="T22" fmla="*/ 19 w 202"/>
                  <a:gd name="T23" fmla="*/ 1 h 127"/>
                  <a:gd name="T24" fmla="*/ 0 w 202"/>
                  <a:gd name="T25" fmla="*/ 1 h 127"/>
                  <a:gd name="T26" fmla="*/ 0 w 202"/>
                  <a:gd name="T27" fmla="*/ 1 h 1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2"/>
                  <a:gd name="T43" fmla="*/ 0 h 127"/>
                  <a:gd name="T44" fmla="*/ 202 w 202"/>
                  <a:gd name="T45" fmla="*/ 127 h 12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2" h="127">
                    <a:moveTo>
                      <a:pt x="0" y="1"/>
                    </a:moveTo>
                    <a:lnTo>
                      <a:pt x="148" y="103"/>
                    </a:lnTo>
                    <a:lnTo>
                      <a:pt x="150" y="115"/>
                    </a:lnTo>
                    <a:lnTo>
                      <a:pt x="175" y="127"/>
                    </a:lnTo>
                    <a:lnTo>
                      <a:pt x="202" y="116"/>
                    </a:lnTo>
                    <a:lnTo>
                      <a:pt x="171" y="99"/>
                    </a:lnTo>
                    <a:lnTo>
                      <a:pt x="71" y="0"/>
                    </a:lnTo>
                    <a:lnTo>
                      <a:pt x="59" y="0"/>
                    </a:lnTo>
                    <a:lnTo>
                      <a:pt x="48" y="1"/>
                    </a:lnTo>
                    <a:lnTo>
                      <a:pt x="34" y="1"/>
                    </a:lnTo>
                    <a:lnTo>
                      <a:pt x="19" y="1"/>
                    </a:lnTo>
                    <a:lnTo>
                      <a:pt x="0" y="1"/>
                    </a:lnTo>
                    <a:close/>
                  </a:path>
                </a:pathLst>
              </a:custGeom>
              <a:solidFill>
                <a:srgbClr val="000000"/>
              </a:solidFill>
              <a:ln w="9525">
                <a:noFill/>
                <a:round/>
                <a:headEnd/>
                <a:tailEnd/>
              </a:ln>
            </p:spPr>
            <p:txBody>
              <a:bodyPr/>
              <a:lstStyle/>
              <a:p>
                <a:endParaRPr lang="en-US"/>
              </a:p>
            </p:txBody>
          </p:sp>
          <p:sp>
            <p:nvSpPr>
              <p:cNvPr id="190753" name="Freeform 471"/>
              <p:cNvSpPr>
                <a:spLocks noChangeAspect="1"/>
              </p:cNvSpPr>
              <p:nvPr/>
            </p:nvSpPr>
            <p:spPr bwMode="auto">
              <a:xfrm>
                <a:off x="5535" y="1995"/>
                <a:ext cx="50" cy="32"/>
              </a:xfrm>
              <a:custGeom>
                <a:avLst/>
                <a:gdLst>
                  <a:gd name="T0" fmla="*/ 0 w 202"/>
                  <a:gd name="T1" fmla="*/ 1 h 127"/>
                  <a:gd name="T2" fmla="*/ 148 w 202"/>
                  <a:gd name="T3" fmla="*/ 103 h 127"/>
                  <a:gd name="T4" fmla="*/ 150 w 202"/>
                  <a:gd name="T5" fmla="*/ 115 h 127"/>
                  <a:gd name="T6" fmla="*/ 175 w 202"/>
                  <a:gd name="T7" fmla="*/ 127 h 127"/>
                  <a:gd name="T8" fmla="*/ 202 w 202"/>
                  <a:gd name="T9" fmla="*/ 116 h 127"/>
                  <a:gd name="T10" fmla="*/ 171 w 202"/>
                  <a:gd name="T11" fmla="*/ 99 h 127"/>
                  <a:gd name="T12" fmla="*/ 71 w 202"/>
                  <a:gd name="T13" fmla="*/ 0 h 127"/>
                  <a:gd name="T14" fmla="*/ 71 w 202"/>
                  <a:gd name="T15" fmla="*/ 0 h 127"/>
                  <a:gd name="T16" fmla="*/ 59 w 202"/>
                  <a:gd name="T17" fmla="*/ 0 h 127"/>
                  <a:gd name="T18" fmla="*/ 48 w 202"/>
                  <a:gd name="T19" fmla="*/ 1 h 127"/>
                  <a:gd name="T20" fmla="*/ 34 w 202"/>
                  <a:gd name="T21" fmla="*/ 1 h 127"/>
                  <a:gd name="T22" fmla="*/ 19 w 202"/>
                  <a:gd name="T23" fmla="*/ 1 h 127"/>
                  <a:gd name="T24" fmla="*/ 0 w 202"/>
                  <a:gd name="T25" fmla="*/ 1 h 127"/>
                  <a:gd name="T26" fmla="*/ 0 w 202"/>
                  <a:gd name="T27" fmla="*/ 1 h 1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2"/>
                  <a:gd name="T43" fmla="*/ 0 h 127"/>
                  <a:gd name="T44" fmla="*/ 202 w 202"/>
                  <a:gd name="T45" fmla="*/ 127 h 12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2" h="127">
                    <a:moveTo>
                      <a:pt x="0" y="1"/>
                    </a:moveTo>
                    <a:lnTo>
                      <a:pt x="148" y="103"/>
                    </a:lnTo>
                    <a:lnTo>
                      <a:pt x="150" y="115"/>
                    </a:lnTo>
                    <a:lnTo>
                      <a:pt x="175" y="127"/>
                    </a:lnTo>
                    <a:lnTo>
                      <a:pt x="202" y="116"/>
                    </a:lnTo>
                    <a:lnTo>
                      <a:pt x="171" y="99"/>
                    </a:lnTo>
                    <a:lnTo>
                      <a:pt x="71" y="0"/>
                    </a:lnTo>
                    <a:lnTo>
                      <a:pt x="59" y="0"/>
                    </a:lnTo>
                    <a:lnTo>
                      <a:pt x="48" y="1"/>
                    </a:lnTo>
                    <a:lnTo>
                      <a:pt x="34" y="1"/>
                    </a:lnTo>
                    <a:lnTo>
                      <a:pt x="19" y="1"/>
                    </a:lnTo>
                    <a:lnTo>
                      <a:pt x="0" y="1"/>
                    </a:lnTo>
                  </a:path>
                </a:pathLst>
              </a:custGeom>
              <a:noFill/>
              <a:ln w="1588">
                <a:solidFill>
                  <a:srgbClr val="000000"/>
                </a:solidFill>
                <a:prstDash val="solid"/>
                <a:round/>
                <a:headEnd/>
                <a:tailEnd/>
              </a:ln>
            </p:spPr>
            <p:txBody>
              <a:bodyPr/>
              <a:lstStyle/>
              <a:p>
                <a:endParaRPr lang="en-US"/>
              </a:p>
            </p:txBody>
          </p:sp>
          <p:sp>
            <p:nvSpPr>
              <p:cNvPr id="190754" name="Freeform 472"/>
              <p:cNvSpPr>
                <a:spLocks noChangeAspect="1"/>
              </p:cNvSpPr>
              <p:nvPr/>
            </p:nvSpPr>
            <p:spPr bwMode="auto">
              <a:xfrm>
                <a:off x="5451" y="1996"/>
                <a:ext cx="10" cy="5"/>
              </a:xfrm>
              <a:custGeom>
                <a:avLst/>
                <a:gdLst>
                  <a:gd name="T0" fmla="*/ 40 w 40"/>
                  <a:gd name="T1" fmla="*/ 0 h 22"/>
                  <a:gd name="T2" fmla="*/ 0 w 40"/>
                  <a:gd name="T3" fmla="*/ 0 h 22"/>
                  <a:gd name="T4" fmla="*/ 3 w 40"/>
                  <a:gd name="T5" fmla="*/ 22 h 22"/>
                  <a:gd name="T6" fmla="*/ 40 w 40"/>
                  <a:gd name="T7" fmla="*/ 22 h 22"/>
                  <a:gd name="T8" fmla="*/ 40 w 40"/>
                  <a:gd name="T9" fmla="*/ 0 h 22"/>
                  <a:gd name="T10" fmla="*/ 40 w 40"/>
                  <a:gd name="T11" fmla="*/ 0 h 22"/>
                  <a:gd name="T12" fmla="*/ 0 60000 65536"/>
                  <a:gd name="T13" fmla="*/ 0 60000 65536"/>
                  <a:gd name="T14" fmla="*/ 0 60000 65536"/>
                  <a:gd name="T15" fmla="*/ 0 60000 65536"/>
                  <a:gd name="T16" fmla="*/ 0 60000 65536"/>
                  <a:gd name="T17" fmla="*/ 0 60000 65536"/>
                  <a:gd name="T18" fmla="*/ 0 w 40"/>
                  <a:gd name="T19" fmla="*/ 0 h 22"/>
                  <a:gd name="T20" fmla="*/ 40 w 4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0" h="22">
                    <a:moveTo>
                      <a:pt x="40" y="0"/>
                    </a:moveTo>
                    <a:lnTo>
                      <a:pt x="0" y="0"/>
                    </a:lnTo>
                    <a:lnTo>
                      <a:pt x="3" y="22"/>
                    </a:lnTo>
                    <a:lnTo>
                      <a:pt x="40" y="22"/>
                    </a:lnTo>
                    <a:lnTo>
                      <a:pt x="40" y="0"/>
                    </a:lnTo>
                    <a:close/>
                  </a:path>
                </a:pathLst>
              </a:custGeom>
              <a:solidFill>
                <a:srgbClr val="000000"/>
              </a:solidFill>
              <a:ln w="9525">
                <a:noFill/>
                <a:round/>
                <a:headEnd/>
                <a:tailEnd/>
              </a:ln>
            </p:spPr>
            <p:txBody>
              <a:bodyPr/>
              <a:lstStyle/>
              <a:p>
                <a:endParaRPr lang="en-US"/>
              </a:p>
            </p:txBody>
          </p:sp>
          <p:sp>
            <p:nvSpPr>
              <p:cNvPr id="190755" name="Freeform 473"/>
              <p:cNvSpPr>
                <a:spLocks noChangeAspect="1"/>
              </p:cNvSpPr>
              <p:nvPr/>
            </p:nvSpPr>
            <p:spPr bwMode="auto">
              <a:xfrm>
                <a:off x="5451" y="1996"/>
                <a:ext cx="10" cy="5"/>
              </a:xfrm>
              <a:custGeom>
                <a:avLst/>
                <a:gdLst>
                  <a:gd name="T0" fmla="*/ 40 w 40"/>
                  <a:gd name="T1" fmla="*/ 0 h 22"/>
                  <a:gd name="T2" fmla="*/ 0 w 40"/>
                  <a:gd name="T3" fmla="*/ 0 h 22"/>
                  <a:gd name="T4" fmla="*/ 3 w 40"/>
                  <a:gd name="T5" fmla="*/ 22 h 22"/>
                  <a:gd name="T6" fmla="*/ 40 w 40"/>
                  <a:gd name="T7" fmla="*/ 22 h 22"/>
                  <a:gd name="T8" fmla="*/ 40 w 40"/>
                  <a:gd name="T9" fmla="*/ 0 h 22"/>
                  <a:gd name="T10" fmla="*/ 40 w 40"/>
                  <a:gd name="T11" fmla="*/ 0 h 22"/>
                  <a:gd name="T12" fmla="*/ 0 60000 65536"/>
                  <a:gd name="T13" fmla="*/ 0 60000 65536"/>
                  <a:gd name="T14" fmla="*/ 0 60000 65536"/>
                  <a:gd name="T15" fmla="*/ 0 60000 65536"/>
                  <a:gd name="T16" fmla="*/ 0 60000 65536"/>
                  <a:gd name="T17" fmla="*/ 0 60000 65536"/>
                  <a:gd name="T18" fmla="*/ 0 w 40"/>
                  <a:gd name="T19" fmla="*/ 0 h 22"/>
                  <a:gd name="T20" fmla="*/ 40 w 40"/>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40" h="22">
                    <a:moveTo>
                      <a:pt x="40" y="0"/>
                    </a:moveTo>
                    <a:lnTo>
                      <a:pt x="0" y="0"/>
                    </a:lnTo>
                    <a:lnTo>
                      <a:pt x="3" y="22"/>
                    </a:lnTo>
                    <a:lnTo>
                      <a:pt x="40" y="22"/>
                    </a:lnTo>
                    <a:lnTo>
                      <a:pt x="40" y="0"/>
                    </a:lnTo>
                  </a:path>
                </a:pathLst>
              </a:custGeom>
              <a:noFill/>
              <a:ln w="1588">
                <a:solidFill>
                  <a:srgbClr val="000000"/>
                </a:solidFill>
                <a:prstDash val="solid"/>
                <a:round/>
                <a:headEnd/>
                <a:tailEnd/>
              </a:ln>
            </p:spPr>
            <p:txBody>
              <a:bodyPr/>
              <a:lstStyle/>
              <a:p>
                <a:endParaRPr lang="en-US"/>
              </a:p>
            </p:txBody>
          </p:sp>
          <p:sp>
            <p:nvSpPr>
              <p:cNvPr id="190756" name="Freeform 474"/>
              <p:cNvSpPr>
                <a:spLocks noChangeAspect="1"/>
              </p:cNvSpPr>
              <p:nvPr/>
            </p:nvSpPr>
            <p:spPr bwMode="auto">
              <a:xfrm>
                <a:off x="5496" y="1996"/>
                <a:ext cx="43" cy="4"/>
              </a:xfrm>
              <a:custGeom>
                <a:avLst/>
                <a:gdLst>
                  <a:gd name="T0" fmla="*/ 1 w 170"/>
                  <a:gd name="T1" fmla="*/ 17 h 17"/>
                  <a:gd name="T2" fmla="*/ 170 w 170"/>
                  <a:gd name="T3" fmla="*/ 13 h 17"/>
                  <a:gd name="T4" fmla="*/ 153 w 170"/>
                  <a:gd name="T5" fmla="*/ 0 h 17"/>
                  <a:gd name="T6" fmla="*/ 153 w 170"/>
                  <a:gd name="T7" fmla="*/ 0 h 17"/>
                  <a:gd name="T8" fmla="*/ 142 w 170"/>
                  <a:gd name="T9" fmla="*/ 0 h 17"/>
                  <a:gd name="T10" fmla="*/ 130 w 170"/>
                  <a:gd name="T11" fmla="*/ 0 h 17"/>
                  <a:gd name="T12" fmla="*/ 116 w 170"/>
                  <a:gd name="T13" fmla="*/ 0 h 17"/>
                  <a:gd name="T14" fmla="*/ 102 w 170"/>
                  <a:gd name="T15" fmla="*/ 0 h 17"/>
                  <a:gd name="T16" fmla="*/ 88 w 170"/>
                  <a:gd name="T17" fmla="*/ 0 h 17"/>
                  <a:gd name="T18" fmla="*/ 71 w 170"/>
                  <a:gd name="T19" fmla="*/ 0 h 17"/>
                  <a:gd name="T20" fmla="*/ 55 w 170"/>
                  <a:gd name="T21" fmla="*/ 0 h 17"/>
                  <a:gd name="T22" fmla="*/ 38 w 170"/>
                  <a:gd name="T23" fmla="*/ 0 h 17"/>
                  <a:gd name="T24" fmla="*/ 19 w 170"/>
                  <a:gd name="T25" fmla="*/ 0 h 17"/>
                  <a:gd name="T26" fmla="*/ 0 w 170"/>
                  <a:gd name="T27" fmla="*/ 0 h 17"/>
                  <a:gd name="T28" fmla="*/ 1 w 170"/>
                  <a:gd name="T29" fmla="*/ 17 h 17"/>
                  <a:gd name="T30" fmla="*/ 1 w 170"/>
                  <a:gd name="T31" fmla="*/ 17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0"/>
                  <a:gd name="T49" fmla="*/ 0 h 17"/>
                  <a:gd name="T50" fmla="*/ 170 w 170"/>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0" h="17">
                    <a:moveTo>
                      <a:pt x="1" y="17"/>
                    </a:moveTo>
                    <a:lnTo>
                      <a:pt x="170" y="13"/>
                    </a:lnTo>
                    <a:lnTo>
                      <a:pt x="153" y="0"/>
                    </a:lnTo>
                    <a:lnTo>
                      <a:pt x="142" y="0"/>
                    </a:lnTo>
                    <a:lnTo>
                      <a:pt x="130" y="0"/>
                    </a:lnTo>
                    <a:lnTo>
                      <a:pt x="116" y="0"/>
                    </a:lnTo>
                    <a:lnTo>
                      <a:pt x="102" y="0"/>
                    </a:lnTo>
                    <a:lnTo>
                      <a:pt x="88" y="0"/>
                    </a:lnTo>
                    <a:lnTo>
                      <a:pt x="71" y="0"/>
                    </a:lnTo>
                    <a:lnTo>
                      <a:pt x="55" y="0"/>
                    </a:lnTo>
                    <a:lnTo>
                      <a:pt x="38" y="0"/>
                    </a:lnTo>
                    <a:lnTo>
                      <a:pt x="19" y="0"/>
                    </a:lnTo>
                    <a:lnTo>
                      <a:pt x="0" y="0"/>
                    </a:lnTo>
                    <a:lnTo>
                      <a:pt x="1" y="17"/>
                    </a:lnTo>
                    <a:close/>
                  </a:path>
                </a:pathLst>
              </a:custGeom>
              <a:solidFill>
                <a:srgbClr val="000000"/>
              </a:solidFill>
              <a:ln w="9525">
                <a:noFill/>
                <a:round/>
                <a:headEnd/>
                <a:tailEnd/>
              </a:ln>
            </p:spPr>
            <p:txBody>
              <a:bodyPr/>
              <a:lstStyle/>
              <a:p>
                <a:endParaRPr lang="en-US"/>
              </a:p>
            </p:txBody>
          </p:sp>
          <p:sp>
            <p:nvSpPr>
              <p:cNvPr id="190757" name="Freeform 475"/>
              <p:cNvSpPr>
                <a:spLocks noChangeAspect="1"/>
              </p:cNvSpPr>
              <p:nvPr/>
            </p:nvSpPr>
            <p:spPr bwMode="auto">
              <a:xfrm>
                <a:off x="5496" y="1996"/>
                <a:ext cx="43" cy="4"/>
              </a:xfrm>
              <a:custGeom>
                <a:avLst/>
                <a:gdLst>
                  <a:gd name="T0" fmla="*/ 1 w 170"/>
                  <a:gd name="T1" fmla="*/ 17 h 17"/>
                  <a:gd name="T2" fmla="*/ 170 w 170"/>
                  <a:gd name="T3" fmla="*/ 13 h 17"/>
                  <a:gd name="T4" fmla="*/ 153 w 170"/>
                  <a:gd name="T5" fmla="*/ 0 h 17"/>
                  <a:gd name="T6" fmla="*/ 153 w 170"/>
                  <a:gd name="T7" fmla="*/ 0 h 17"/>
                  <a:gd name="T8" fmla="*/ 142 w 170"/>
                  <a:gd name="T9" fmla="*/ 0 h 17"/>
                  <a:gd name="T10" fmla="*/ 130 w 170"/>
                  <a:gd name="T11" fmla="*/ 0 h 17"/>
                  <a:gd name="T12" fmla="*/ 116 w 170"/>
                  <a:gd name="T13" fmla="*/ 0 h 17"/>
                  <a:gd name="T14" fmla="*/ 102 w 170"/>
                  <a:gd name="T15" fmla="*/ 0 h 17"/>
                  <a:gd name="T16" fmla="*/ 88 w 170"/>
                  <a:gd name="T17" fmla="*/ 0 h 17"/>
                  <a:gd name="T18" fmla="*/ 71 w 170"/>
                  <a:gd name="T19" fmla="*/ 0 h 17"/>
                  <a:gd name="T20" fmla="*/ 55 w 170"/>
                  <a:gd name="T21" fmla="*/ 0 h 17"/>
                  <a:gd name="T22" fmla="*/ 38 w 170"/>
                  <a:gd name="T23" fmla="*/ 0 h 17"/>
                  <a:gd name="T24" fmla="*/ 19 w 170"/>
                  <a:gd name="T25" fmla="*/ 0 h 17"/>
                  <a:gd name="T26" fmla="*/ 0 w 170"/>
                  <a:gd name="T27" fmla="*/ 0 h 17"/>
                  <a:gd name="T28" fmla="*/ 1 w 170"/>
                  <a:gd name="T29" fmla="*/ 17 h 17"/>
                  <a:gd name="T30" fmla="*/ 1 w 170"/>
                  <a:gd name="T31" fmla="*/ 17 h 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0"/>
                  <a:gd name="T49" fmla="*/ 0 h 17"/>
                  <a:gd name="T50" fmla="*/ 170 w 170"/>
                  <a:gd name="T51" fmla="*/ 17 h 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0" h="17">
                    <a:moveTo>
                      <a:pt x="1" y="17"/>
                    </a:moveTo>
                    <a:lnTo>
                      <a:pt x="170" y="13"/>
                    </a:lnTo>
                    <a:lnTo>
                      <a:pt x="153" y="0"/>
                    </a:lnTo>
                    <a:lnTo>
                      <a:pt x="142" y="0"/>
                    </a:lnTo>
                    <a:lnTo>
                      <a:pt x="130" y="0"/>
                    </a:lnTo>
                    <a:lnTo>
                      <a:pt x="116" y="0"/>
                    </a:lnTo>
                    <a:lnTo>
                      <a:pt x="102" y="0"/>
                    </a:lnTo>
                    <a:lnTo>
                      <a:pt x="88" y="0"/>
                    </a:lnTo>
                    <a:lnTo>
                      <a:pt x="71" y="0"/>
                    </a:lnTo>
                    <a:lnTo>
                      <a:pt x="55" y="0"/>
                    </a:lnTo>
                    <a:lnTo>
                      <a:pt x="38" y="0"/>
                    </a:lnTo>
                    <a:lnTo>
                      <a:pt x="19" y="0"/>
                    </a:lnTo>
                    <a:lnTo>
                      <a:pt x="0" y="0"/>
                    </a:lnTo>
                    <a:lnTo>
                      <a:pt x="1" y="17"/>
                    </a:lnTo>
                  </a:path>
                </a:pathLst>
              </a:custGeom>
              <a:noFill/>
              <a:ln w="1588">
                <a:solidFill>
                  <a:srgbClr val="000000"/>
                </a:solidFill>
                <a:prstDash val="solid"/>
                <a:round/>
                <a:headEnd/>
                <a:tailEnd/>
              </a:ln>
            </p:spPr>
            <p:txBody>
              <a:bodyPr/>
              <a:lstStyle/>
              <a:p>
                <a:endParaRPr lang="en-US"/>
              </a:p>
            </p:txBody>
          </p:sp>
          <p:sp>
            <p:nvSpPr>
              <p:cNvPr id="190758" name="Freeform 476"/>
              <p:cNvSpPr>
                <a:spLocks noChangeAspect="1"/>
              </p:cNvSpPr>
              <p:nvPr/>
            </p:nvSpPr>
            <p:spPr bwMode="auto">
              <a:xfrm>
                <a:off x="5461" y="1996"/>
                <a:ext cx="35" cy="6"/>
              </a:xfrm>
              <a:custGeom>
                <a:avLst/>
                <a:gdLst>
                  <a:gd name="T0" fmla="*/ 0 w 142"/>
                  <a:gd name="T1" fmla="*/ 28 h 28"/>
                  <a:gd name="T2" fmla="*/ 142 w 142"/>
                  <a:gd name="T3" fmla="*/ 21 h 28"/>
                  <a:gd name="T4" fmla="*/ 141 w 142"/>
                  <a:gd name="T5" fmla="*/ 0 h 28"/>
                  <a:gd name="T6" fmla="*/ 141 w 142"/>
                  <a:gd name="T7" fmla="*/ 0 h 28"/>
                  <a:gd name="T8" fmla="*/ 135 w 142"/>
                  <a:gd name="T9" fmla="*/ 0 h 28"/>
                  <a:gd name="T10" fmla="*/ 128 w 142"/>
                  <a:gd name="T11" fmla="*/ 0 h 28"/>
                  <a:gd name="T12" fmla="*/ 121 w 142"/>
                  <a:gd name="T13" fmla="*/ 0 h 28"/>
                  <a:gd name="T14" fmla="*/ 115 w 142"/>
                  <a:gd name="T15" fmla="*/ 0 h 28"/>
                  <a:gd name="T16" fmla="*/ 108 w 142"/>
                  <a:gd name="T17" fmla="*/ 0 h 28"/>
                  <a:gd name="T18" fmla="*/ 0 w 142"/>
                  <a:gd name="T19" fmla="*/ 2 h 28"/>
                  <a:gd name="T20" fmla="*/ 0 w 142"/>
                  <a:gd name="T21" fmla="*/ 28 h 28"/>
                  <a:gd name="T22" fmla="*/ 0 w 142"/>
                  <a:gd name="T23" fmla="*/ 28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2"/>
                  <a:gd name="T37" fmla="*/ 0 h 28"/>
                  <a:gd name="T38" fmla="*/ 142 w 142"/>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2" h="28">
                    <a:moveTo>
                      <a:pt x="0" y="28"/>
                    </a:moveTo>
                    <a:lnTo>
                      <a:pt x="142" y="21"/>
                    </a:lnTo>
                    <a:lnTo>
                      <a:pt x="141" y="0"/>
                    </a:lnTo>
                    <a:lnTo>
                      <a:pt x="135" y="0"/>
                    </a:lnTo>
                    <a:lnTo>
                      <a:pt x="128" y="0"/>
                    </a:lnTo>
                    <a:lnTo>
                      <a:pt x="121" y="0"/>
                    </a:lnTo>
                    <a:lnTo>
                      <a:pt x="115" y="0"/>
                    </a:lnTo>
                    <a:lnTo>
                      <a:pt x="108" y="0"/>
                    </a:lnTo>
                    <a:lnTo>
                      <a:pt x="0" y="2"/>
                    </a:lnTo>
                    <a:lnTo>
                      <a:pt x="0" y="28"/>
                    </a:lnTo>
                    <a:close/>
                  </a:path>
                </a:pathLst>
              </a:custGeom>
              <a:solidFill>
                <a:srgbClr val="000000"/>
              </a:solidFill>
              <a:ln w="9525">
                <a:noFill/>
                <a:round/>
                <a:headEnd/>
                <a:tailEnd/>
              </a:ln>
            </p:spPr>
            <p:txBody>
              <a:bodyPr/>
              <a:lstStyle/>
              <a:p>
                <a:endParaRPr lang="en-US"/>
              </a:p>
            </p:txBody>
          </p:sp>
          <p:sp>
            <p:nvSpPr>
              <p:cNvPr id="190759" name="Freeform 477"/>
              <p:cNvSpPr>
                <a:spLocks noChangeAspect="1"/>
              </p:cNvSpPr>
              <p:nvPr/>
            </p:nvSpPr>
            <p:spPr bwMode="auto">
              <a:xfrm>
                <a:off x="5461" y="1996"/>
                <a:ext cx="35" cy="6"/>
              </a:xfrm>
              <a:custGeom>
                <a:avLst/>
                <a:gdLst>
                  <a:gd name="T0" fmla="*/ 0 w 142"/>
                  <a:gd name="T1" fmla="*/ 28 h 28"/>
                  <a:gd name="T2" fmla="*/ 142 w 142"/>
                  <a:gd name="T3" fmla="*/ 21 h 28"/>
                  <a:gd name="T4" fmla="*/ 141 w 142"/>
                  <a:gd name="T5" fmla="*/ 0 h 28"/>
                  <a:gd name="T6" fmla="*/ 141 w 142"/>
                  <a:gd name="T7" fmla="*/ 0 h 28"/>
                  <a:gd name="T8" fmla="*/ 135 w 142"/>
                  <a:gd name="T9" fmla="*/ 0 h 28"/>
                  <a:gd name="T10" fmla="*/ 128 w 142"/>
                  <a:gd name="T11" fmla="*/ 0 h 28"/>
                  <a:gd name="T12" fmla="*/ 121 w 142"/>
                  <a:gd name="T13" fmla="*/ 0 h 28"/>
                  <a:gd name="T14" fmla="*/ 115 w 142"/>
                  <a:gd name="T15" fmla="*/ 0 h 28"/>
                  <a:gd name="T16" fmla="*/ 108 w 142"/>
                  <a:gd name="T17" fmla="*/ 0 h 28"/>
                  <a:gd name="T18" fmla="*/ 0 w 142"/>
                  <a:gd name="T19" fmla="*/ 2 h 28"/>
                  <a:gd name="T20" fmla="*/ 0 w 142"/>
                  <a:gd name="T21" fmla="*/ 28 h 28"/>
                  <a:gd name="T22" fmla="*/ 0 w 142"/>
                  <a:gd name="T23" fmla="*/ 28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2"/>
                  <a:gd name="T37" fmla="*/ 0 h 28"/>
                  <a:gd name="T38" fmla="*/ 142 w 142"/>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2" h="28">
                    <a:moveTo>
                      <a:pt x="0" y="28"/>
                    </a:moveTo>
                    <a:lnTo>
                      <a:pt x="142" y="21"/>
                    </a:lnTo>
                    <a:lnTo>
                      <a:pt x="141" y="0"/>
                    </a:lnTo>
                    <a:lnTo>
                      <a:pt x="135" y="0"/>
                    </a:lnTo>
                    <a:lnTo>
                      <a:pt x="128" y="0"/>
                    </a:lnTo>
                    <a:lnTo>
                      <a:pt x="121" y="0"/>
                    </a:lnTo>
                    <a:lnTo>
                      <a:pt x="115" y="0"/>
                    </a:lnTo>
                    <a:lnTo>
                      <a:pt x="108" y="0"/>
                    </a:lnTo>
                    <a:lnTo>
                      <a:pt x="0" y="2"/>
                    </a:lnTo>
                    <a:lnTo>
                      <a:pt x="0" y="28"/>
                    </a:lnTo>
                  </a:path>
                </a:pathLst>
              </a:custGeom>
              <a:noFill/>
              <a:ln w="1588">
                <a:solidFill>
                  <a:srgbClr val="000000"/>
                </a:solidFill>
                <a:prstDash val="solid"/>
                <a:round/>
                <a:headEnd/>
                <a:tailEnd/>
              </a:ln>
            </p:spPr>
            <p:txBody>
              <a:bodyPr/>
              <a:lstStyle/>
              <a:p>
                <a:endParaRPr lang="en-US"/>
              </a:p>
            </p:txBody>
          </p:sp>
          <p:sp>
            <p:nvSpPr>
              <p:cNvPr id="190760" name="Freeform 478"/>
              <p:cNvSpPr>
                <a:spLocks noChangeAspect="1"/>
              </p:cNvSpPr>
              <p:nvPr/>
            </p:nvSpPr>
            <p:spPr bwMode="auto">
              <a:xfrm>
                <a:off x="5520" y="1832"/>
                <a:ext cx="42" cy="41"/>
              </a:xfrm>
              <a:custGeom>
                <a:avLst/>
                <a:gdLst>
                  <a:gd name="T0" fmla="*/ 166 w 166"/>
                  <a:gd name="T1" fmla="*/ 0 h 165"/>
                  <a:gd name="T2" fmla="*/ 163 w 166"/>
                  <a:gd name="T3" fmla="*/ 3 h 165"/>
                  <a:gd name="T4" fmla="*/ 161 w 166"/>
                  <a:gd name="T5" fmla="*/ 6 h 165"/>
                  <a:gd name="T6" fmla="*/ 159 w 166"/>
                  <a:gd name="T7" fmla="*/ 9 h 165"/>
                  <a:gd name="T8" fmla="*/ 157 w 166"/>
                  <a:gd name="T9" fmla="*/ 12 h 165"/>
                  <a:gd name="T10" fmla="*/ 155 w 166"/>
                  <a:gd name="T11" fmla="*/ 16 h 165"/>
                  <a:gd name="T12" fmla="*/ 155 w 166"/>
                  <a:gd name="T13" fmla="*/ 16 h 165"/>
                  <a:gd name="T14" fmla="*/ 153 w 166"/>
                  <a:gd name="T15" fmla="*/ 18 h 165"/>
                  <a:gd name="T16" fmla="*/ 149 w 166"/>
                  <a:gd name="T17" fmla="*/ 23 h 165"/>
                  <a:gd name="T18" fmla="*/ 143 w 166"/>
                  <a:gd name="T19" fmla="*/ 32 h 165"/>
                  <a:gd name="T20" fmla="*/ 134 w 166"/>
                  <a:gd name="T21" fmla="*/ 44 h 165"/>
                  <a:gd name="T22" fmla="*/ 123 w 166"/>
                  <a:gd name="T23" fmla="*/ 59 h 165"/>
                  <a:gd name="T24" fmla="*/ 110 w 166"/>
                  <a:gd name="T25" fmla="*/ 76 h 165"/>
                  <a:gd name="T26" fmla="*/ 96 w 166"/>
                  <a:gd name="T27" fmla="*/ 95 h 165"/>
                  <a:gd name="T28" fmla="*/ 80 w 166"/>
                  <a:gd name="T29" fmla="*/ 117 h 165"/>
                  <a:gd name="T30" fmla="*/ 62 w 166"/>
                  <a:gd name="T31" fmla="*/ 140 h 165"/>
                  <a:gd name="T32" fmla="*/ 45 w 166"/>
                  <a:gd name="T33" fmla="*/ 165 h 165"/>
                  <a:gd name="T34" fmla="*/ 45 w 166"/>
                  <a:gd name="T35" fmla="*/ 165 h 165"/>
                  <a:gd name="T36" fmla="*/ 47 w 166"/>
                  <a:gd name="T37" fmla="*/ 124 h 165"/>
                  <a:gd name="T38" fmla="*/ 40 w 166"/>
                  <a:gd name="T39" fmla="*/ 92 h 165"/>
                  <a:gd name="T40" fmla="*/ 26 w 166"/>
                  <a:gd name="T41" fmla="*/ 69 h 165"/>
                  <a:gd name="T42" fmla="*/ 12 w 166"/>
                  <a:gd name="T43" fmla="*/ 51 h 165"/>
                  <a:gd name="T44" fmla="*/ 2 w 166"/>
                  <a:gd name="T45" fmla="*/ 39 h 165"/>
                  <a:gd name="T46" fmla="*/ 0 w 166"/>
                  <a:gd name="T47" fmla="*/ 30 h 165"/>
                  <a:gd name="T48" fmla="*/ 10 w 166"/>
                  <a:gd name="T49" fmla="*/ 23 h 165"/>
                  <a:gd name="T50" fmla="*/ 38 w 166"/>
                  <a:gd name="T51" fmla="*/ 17 h 165"/>
                  <a:gd name="T52" fmla="*/ 88 w 166"/>
                  <a:gd name="T53" fmla="*/ 10 h 165"/>
                  <a:gd name="T54" fmla="*/ 164 w 166"/>
                  <a:gd name="T55" fmla="*/ 1 h 165"/>
                  <a:gd name="T56" fmla="*/ 166 w 166"/>
                  <a:gd name="T57" fmla="*/ 0 h 165"/>
                  <a:gd name="T58" fmla="*/ 166 w 166"/>
                  <a:gd name="T59" fmla="*/ 0 h 16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6"/>
                  <a:gd name="T91" fmla="*/ 0 h 165"/>
                  <a:gd name="T92" fmla="*/ 166 w 166"/>
                  <a:gd name="T93" fmla="*/ 165 h 16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6" h="165">
                    <a:moveTo>
                      <a:pt x="166" y="0"/>
                    </a:moveTo>
                    <a:lnTo>
                      <a:pt x="163" y="3"/>
                    </a:lnTo>
                    <a:lnTo>
                      <a:pt x="161" y="6"/>
                    </a:lnTo>
                    <a:lnTo>
                      <a:pt x="159" y="9"/>
                    </a:lnTo>
                    <a:lnTo>
                      <a:pt x="157" y="12"/>
                    </a:lnTo>
                    <a:lnTo>
                      <a:pt x="155" y="16"/>
                    </a:lnTo>
                    <a:lnTo>
                      <a:pt x="153" y="18"/>
                    </a:lnTo>
                    <a:lnTo>
                      <a:pt x="149" y="23"/>
                    </a:lnTo>
                    <a:lnTo>
                      <a:pt x="143" y="32"/>
                    </a:lnTo>
                    <a:lnTo>
                      <a:pt x="134" y="44"/>
                    </a:lnTo>
                    <a:lnTo>
                      <a:pt x="123" y="59"/>
                    </a:lnTo>
                    <a:lnTo>
                      <a:pt x="110" y="76"/>
                    </a:lnTo>
                    <a:lnTo>
                      <a:pt x="96" y="95"/>
                    </a:lnTo>
                    <a:lnTo>
                      <a:pt x="80" y="117"/>
                    </a:lnTo>
                    <a:lnTo>
                      <a:pt x="62" y="140"/>
                    </a:lnTo>
                    <a:lnTo>
                      <a:pt x="45" y="165"/>
                    </a:lnTo>
                    <a:lnTo>
                      <a:pt x="47" y="124"/>
                    </a:lnTo>
                    <a:lnTo>
                      <a:pt x="40" y="92"/>
                    </a:lnTo>
                    <a:lnTo>
                      <a:pt x="26" y="69"/>
                    </a:lnTo>
                    <a:lnTo>
                      <a:pt x="12" y="51"/>
                    </a:lnTo>
                    <a:lnTo>
                      <a:pt x="2" y="39"/>
                    </a:lnTo>
                    <a:lnTo>
                      <a:pt x="0" y="30"/>
                    </a:lnTo>
                    <a:lnTo>
                      <a:pt x="10" y="23"/>
                    </a:lnTo>
                    <a:lnTo>
                      <a:pt x="38" y="17"/>
                    </a:lnTo>
                    <a:lnTo>
                      <a:pt x="88" y="10"/>
                    </a:lnTo>
                    <a:lnTo>
                      <a:pt x="164" y="1"/>
                    </a:lnTo>
                    <a:lnTo>
                      <a:pt x="166" y="0"/>
                    </a:lnTo>
                    <a:close/>
                  </a:path>
                </a:pathLst>
              </a:custGeom>
              <a:solidFill>
                <a:srgbClr val="000000"/>
              </a:solidFill>
              <a:ln w="9525">
                <a:noFill/>
                <a:round/>
                <a:headEnd/>
                <a:tailEnd/>
              </a:ln>
            </p:spPr>
            <p:txBody>
              <a:bodyPr/>
              <a:lstStyle/>
              <a:p>
                <a:endParaRPr lang="en-US"/>
              </a:p>
            </p:txBody>
          </p:sp>
          <p:sp>
            <p:nvSpPr>
              <p:cNvPr id="190761" name="Freeform 479"/>
              <p:cNvSpPr>
                <a:spLocks noChangeAspect="1"/>
              </p:cNvSpPr>
              <p:nvPr/>
            </p:nvSpPr>
            <p:spPr bwMode="auto">
              <a:xfrm>
                <a:off x="5520" y="1832"/>
                <a:ext cx="42" cy="41"/>
              </a:xfrm>
              <a:custGeom>
                <a:avLst/>
                <a:gdLst>
                  <a:gd name="T0" fmla="*/ 166 w 166"/>
                  <a:gd name="T1" fmla="*/ 0 h 165"/>
                  <a:gd name="T2" fmla="*/ 163 w 166"/>
                  <a:gd name="T3" fmla="*/ 3 h 165"/>
                  <a:gd name="T4" fmla="*/ 161 w 166"/>
                  <a:gd name="T5" fmla="*/ 6 h 165"/>
                  <a:gd name="T6" fmla="*/ 159 w 166"/>
                  <a:gd name="T7" fmla="*/ 9 h 165"/>
                  <a:gd name="T8" fmla="*/ 157 w 166"/>
                  <a:gd name="T9" fmla="*/ 12 h 165"/>
                  <a:gd name="T10" fmla="*/ 155 w 166"/>
                  <a:gd name="T11" fmla="*/ 16 h 165"/>
                  <a:gd name="T12" fmla="*/ 155 w 166"/>
                  <a:gd name="T13" fmla="*/ 16 h 165"/>
                  <a:gd name="T14" fmla="*/ 153 w 166"/>
                  <a:gd name="T15" fmla="*/ 18 h 165"/>
                  <a:gd name="T16" fmla="*/ 149 w 166"/>
                  <a:gd name="T17" fmla="*/ 23 h 165"/>
                  <a:gd name="T18" fmla="*/ 143 w 166"/>
                  <a:gd name="T19" fmla="*/ 32 h 165"/>
                  <a:gd name="T20" fmla="*/ 134 w 166"/>
                  <a:gd name="T21" fmla="*/ 44 h 165"/>
                  <a:gd name="T22" fmla="*/ 123 w 166"/>
                  <a:gd name="T23" fmla="*/ 59 h 165"/>
                  <a:gd name="T24" fmla="*/ 110 w 166"/>
                  <a:gd name="T25" fmla="*/ 76 h 165"/>
                  <a:gd name="T26" fmla="*/ 96 w 166"/>
                  <a:gd name="T27" fmla="*/ 95 h 165"/>
                  <a:gd name="T28" fmla="*/ 80 w 166"/>
                  <a:gd name="T29" fmla="*/ 117 h 165"/>
                  <a:gd name="T30" fmla="*/ 62 w 166"/>
                  <a:gd name="T31" fmla="*/ 140 h 165"/>
                  <a:gd name="T32" fmla="*/ 45 w 166"/>
                  <a:gd name="T33" fmla="*/ 165 h 165"/>
                  <a:gd name="T34" fmla="*/ 45 w 166"/>
                  <a:gd name="T35" fmla="*/ 165 h 165"/>
                  <a:gd name="T36" fmla="*/ 47 w 166"/>
                  <a:gd name="T37" fmla="*/ 124 h 165"/>
                  <a:gd name="T38" fmla="*/ 40 w 166"/>
                  <a:gd name="T39" fmla="*/ 92 h 165"/>
                  <a:gd name="T40" fmla="*/ 26 w 166"/>
                  <a:gd name="T41" fmla="*/ 69 h 165"/>
                  <a:gd name="T42" fmla="*/ 12 w 166"/>
                  <a:gd name="T43" fmla="*/ 51 h 165"/>
                  <a:gd name="T44" fmla="*/ 2 w 166"/>
                  <a:gd name="T45" fmla="*/ 39 h 165"/>
                  <a:gd name="T46" fmla="*/ 0 w 166"/>
                  <a:gd name="T47" fmla="*/ 30 h 165"/>
                  <a:gd name="T48" fmla="*/ 10 w 166"/>
                  <a:gd name="T49" fmla="*/ 23 h 165"/>
                  <a:gd name="T50" fmla="*/ 38 w 166"/>
                  <a:gd name="T51" fmla="*/ 17 h 165"/>
                  <a:gd name="T52" fmla="*/ 88 w 166"/>
                  <a:gd name="T53" fmla="*/ 10 h 165"/>
                  <a:gd name="T54" fmla="*/ 164 w 166"/>
                  <a:gd name="T55" fmla="*/ 1 h 165"/>
                  <a:gd name="T56" fmla="*/ 166 w 166"/>
                  <a:gd name="T57" fmla="*/ 0 h 165"/>
                  <a:gd name="T58" fmla="*/ 166 w 166"/>
                  <a:gd name="T59" fmla="*/ 0 h 16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66"/>
                  <a:gd name="T91" fmla="*/ 0 h 165"/>
                  <a:gd name="T92" fmla="*/ 166 w 166"/>
                  <a:gd name="T93" fmla="*/ 165 h 16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66" h="165">
                    <a:moveTo>
                      <a:pt x="166" y="0"/>
                    </a:moveTo>
                    <a:lnTo>
                      <a:pt x="163" y="3"/>
                    </a:lnTo>
                    <a:lnTo>
                      <a:pt x="161" y="6"/>
                    </a:lnTo>
                    <a:lnTo>
                      <a:pt x="159" y="9"/>
                    </a:lnTo>
                    <a:lnTo>
                      <a:pt x="157" y="12"/>
                    </a:lnTo>
                    <a:lnTo>
                      <a:pt x="155" y="16"/>
                    </a:lnTo>
                    <a:lnTo>
                      <a:pt x="153" y="18"/>
                    </a:lnTo>
                    <a:lnTo>
                      <a:pt x="149" y="23"/>
                    </a:lnTo>
                    <a:lnTo>
                      <a:pt x="143" y="32"/>
                    </a:lnTo>
                    <a:lnTo>
                      <a:pt x="134" y="44"/>
                    </a:lnTo>
                    <a:lnTo>
                      <a:pt x="123" y="59"/>
                    </a:lnTo>
                    <a:lnTo>
                      <a:pt x="110" y="76"/>
                    </a:lnTo>
                    <a:lnTo>
                      <a:pt x="96" y="95"/>
                    </a:lnTo>
                    <a:lnTo>
                      <a:pt x="80" y="117"/>
                    </a:lnTo>
                    <a:lnTo>
                      <a:pt x="62" y="140"/>
                    </a:lnTo>
                    <a:lnTo>
                      <a:pt x="45" y="165"/>
                    </a:lnTo>
                    <a:lnTo>
                      <a:pt x="47" y="124"/>
                    </a:lnTo>
                    <a:lnTo>
                      <a:pt x="40" y="92"/>
                    </a:lnTo>
                    <a:lnTo>
                      <a:pt x="26" y="69"/>
                    </a:lnTo>
                    <a:lnTo>
                      <a:pt x="12" y="51"/>
                    </a:lnTo>
                    <a:lnTo>
                      <a:pt x="2" y="39"/>
                    </a:lnTo>
                    <a:lnTo>
                      <a:pt x="0" y="30"/>
                    </a:lnTo>
                    <a:lnTo>
                      <a:pt x="10" y="23"/>
                    </a:lnTo>
                    <a:lnTo>
                      <a:pt x="38" y="17"/>
                    </a:lnTo>
                    <a:lnTo>
                      <a:pt x="88" y="10"/>
                    </a:lnTo>
                    <a:lnTo>
                      <a:pt x="164" y="1"/>
                    </a:lnTo>
                    <a:lnTo>
                      <a:pt x="166" y="0"/>
                    </a:lnTo>
                  </a:path>
                </a:pathLst>
              </a:custGeom>
              <a:noFill/>
              <a:ln w="1588">
                <a:solidFill>
                  <a:srgbClr val="000000"/>
                </a:solidFill>
                <a:prstDash val="solid"/>
                <a:round/>
                <a:headEnd/>
                <a:tailEnd/>
              </a:ln>
            </p:spPr>
            <p:txBody>
              <a:bodyPr/>
              <a:lstStyle/>
              <a:p>
                <a:endParaRPr lang="en-US"/>
              </a:p>
            </p:txBody>
          </p:sp>
          <p:sp>
            <p:nvSpPr>
              <p:cNvPr id="190762" name="Freeform 480"/>
              <p:cNvSpPr>
                <a:spLocks noChangeAspect="1"/>
              </p:cNvSpPr>
              <p:nvPr/>
            </p:nvSpPr>
            <p:spPr bwMode="auto">
              <a:xfrm>
                <a:off x="5005" y="1907"/>
                <a:ext cx="79" cy="9"/>
              </a:xfrm>
              <a:custGeom>
                <a:avLst/>
                <a:gdLst>
                  <a:gd name="T0" fmla="*/ 0 w 315"/>
                  <a:gd name="T1" fmla="*/ 22 h 40"/>
                  <a:gd name="T2" fmla="*/ 0 w 315"/>
                  <a:gd name="T3" fmla="*/ 0 h 40"/>
                  <a:gd name="T4" fmla="*/ 0 w 315"/>
                  <a:gd name="T5" fmla="*/ 0 h 40"/>
                  <a:gd name="T6" fmla="*/ 3 w 315"/>
                  <a:gd name="T7" fmla="*/ 1 h 40"/>
                  <a:gd name="T8" fmla="*/ 14 w 315"/>
                  <a:gd name="T9" fmla="*/ 3 h 40"/>
                  <a:gd name="T10" fmla="*/ 30 w 315"/>
                  <a:gd name="T11" fmla="*/ 6 h 40"/>
                  <a:gd name="T12" fmla="*/ 50 w 315"/>
                  <a:gd name="T13" fmla="*/ 9 h 40"/>
                  <a:gd name="T14" fmla="*/ 74 w 315"/>
                  <a:gd name="T15" fmla="*/ 11 h 40"/>
                  <a:gd name="T16" fmla="*/ 74 w 315"/>
                  <a:gd name="T17" fmla="*/ 11 h 40"/>
                  <a:gd name="T18" fmla="*/ 77 w 315"/>
                  <a:gd name="T19" fmla="*/ 11 h 40"/>
                  <a:gd name="T20" fmla="*/ 87 w 315"/>
                  <a:gd name="T21" fmla="*/ 12 h 40"/>
                  <a:gd name="T22" fmla="*/ 103 w 315"/>
                  <a:gd name="T23" fmla="*/ 13 h 40"/>
                  <a:gd name="T24" fmla="*/ 123 w 315"/>
                  <a:gd name="T25" fmla="*/ 14 h 40"/>
                  <a:gd name="T26" fmla="*/ 148 w 315"/>
                  <a:gd name="T27" fmla="*/ 15 h 40"/>
                  <a:gd name="T28" fmla="*/ 176 w 315"/>
                  <a:gd name="T29" fmla="*/ 17 h 40"/>
                  <a:gd name="T30" fmla="*/ 208 w 315"/>
                  <a:gd name="T31" fmla="*/ 18 h 40"/>
                  <a:gd name="T32" fmla="*/ 242 w 315"/>
                  <a:gd name="T33" fmla="*/ 21 h 40"/>
                  <a:gd name="T34" fmla="*/ 279 w 315"/>
                  <a:gd name="T35" fmla="*/ 23 h 40"/>
                  <a:gd name="T36" fmla="*/ 315 w 315"/>
                  <a:gd name="T37" fmla="*/ 25 h 40"/>
                  <a:gd name="T38" fmla="*/ 315 w 315"/>
                  <a:gd name="T39" fmla="*/ 40 h 40"/>
                  <a:gd name="T40" fmla="*/ 0 w 315"/>
                  <a:gd name="T41" fmla="*/ 22 h 40"/>
                  <a:gd name="T42" fmla="*/ 0 w 315"/>
                  <a:gd name="T43" fmla="*/ 22 h 4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15"/>
                  <a:gd name="T67" fmla="*/ 0 h 40"/>
                  <a:gd name="T68" fmla="*/ 315 w 315"/>
                  <a:gd name="T69" fmla="*/ 40 h 4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15" h="40">
                    <a:moveTo>
                      <a:pt x="0" y="22"/>
                    </a:moveTo>
                    <a:lnTo>
                      <a:pt x="0" y="0"/>
                    </a:lnTo>
                    <a:lnTo>
                      <a:pt x="3" y="1"/>
                    </a:lnTo>
                    <a:lnTo>
                      <a:pt x="14" y="3"/>
                    </a:lnTo>
                    <a:lnTo>
                      <a:pt x="30" y="6"/>
                    </a:lnTo>
                    <a:lnTo>
                      <a:pt x="50" y="9"/>
                    </a:lnTo>
                    <a:lnTo>
                      <a:pt x="74" y="11"/>
                    </a:lnTo>
                    <a:lnTo>
                      <a:pt x="77" y="11"/>
                    </a:lnTo>
                    <a:lnTo>
                      <a:pt x="87" y="12"/>
                    </a:lnTo>
                    <a:lnTo>
                      <a:pt x="103" y="13"/>
                    </a:lnTo>
                    <a:lnTo>
                      <a:pt x="123" y="14"/>
                    </a:lnTo>
                    <a:lnTo>
                      <a:pt x="148" y="15"/>
                    </a:lnTo>
                    <a:lnTo>
                      <a:pt x="176" y="17"/>
                    </a:lnTo>
                    <a:lnTo>
                      <a:pt x="208" y="18"/>
                    </a:lnTo>
                    <a:lnTo>
                      <a:pt x="242" y="21"/>
                    </a:lnTo>
                    <a:lnTo>
                      <a:pt x="279" y="23"/>
                    </a:lnTo>
                    <a:lnTo>
                      <a:pt x="315" y="25"/>
                    </a:lnTo>
                    <a:lnTo>
                      <a:pt x="315" y="40"/>
                    </a:lnTo>
                    <a:lnTo>
                      <a:pt x="0" y="22"/>
                    </a:lnTo>
                    <a:close/>
                  </a:path>
                </a:pathLst>
              </a:custGeom>
              <a:solidFill>
                <a:srgbClr val="000000"/>
              </a:solidFill>
              <a:ln w="9525">
                <a:noFill/>
                <a:round/>
                <a:headEnd/>
                <a:tailEnd/>
              </a:ln>
            </p:spPr>
            <p:txBody>
              <a:bodyPr/>
              <a:lstStyle/>
              <a:p>
                <a:endParaRPr lang="en-US"/>
              </a:p>
            </p:txBody>
          </p:sp>
          <p:sp>
            <p:nvSpPr>
              <p:cNvPr id="190763" name="Freeform 481"/>
              <p:cNvSpPr>
                <a:spLocks noChangeAspect="1"/>
              </p:cNvSpPr>
              <p:nvPr/>
            </p:nvSpPr>
            <p:spPr bwMode="auto">
              <a:xfrm>
                <a:off x="5005" y="1907"/>
                <a:ext cx="79" cy="9"/>
              </a:xfrm>
              <a:custGeom>
                <a:avLst/>
                <a:gdLst>
                  <a:gd name="T0" fmla="*/ 0 w 315"/>
                  <a:gd name="T1" fmla="*/ 22 h 40"/>
                  <a:gd name="T2" fmla="*/ 0 w 315"/>
                  <a:gd name="T3" fmla="*/ 0 h 40"/>
                  <a:gd name="T4" fmla="*/ 0 w 315"/>
                  <a:gd name="T5" fmla="*/ 0 h 40"/>
                  <a:gd name="T6" fmla="*/ 3 w 315"/>
                  <a:gd name="T7" fmla="*/ 1 h 40"/>
                  <a:gd name="T8" fmla="*/ 14 w 315"/>
                  <a:gd name="T9" fmla="*/ 3 h 40"/>
                  <a:gd name="T10" fmla="*/ 30 w 315"/>
                  <a:gd name="T11" fmla="*/ 6 h 40"/>
                  <a:gd name="T12" fmla="*/ 50 w 315"/>
                  <a:gd name="T13" fmla="*/ 9 h 40"/>
                  <a:gd name="T14" fmla="*/ 74 w 315"/>
                  <a:gd name="T15" fmla="*/ 11 h 40"/>
                  <a:gd name="T16" fmla="*/ 74 w 315"/>
                  <a:gd name="T17" fmla="*/ 11 h 40"/>
                  <a:gd name="T18" fmla="*/ 77 w 315"/>
                  <a:gd name="T19" fmla="*/ 11 h 40"/>
                  <a:gd name="T20" fmla="*/ 87 w 315"/>
                  <a:gd name="T21" fmla="*/ 12 h 40"/>
                  <a:gd name="T22" fmla="*/ 103 w 315"/>
                  <a:gd name="T23" fmla="*/ 13 h 40"/>
                  <a:gd name="T24" fmla="*/ 123 w 315"/>
                  <a:gd name="T25" fmla="*/ 14 h 40"/>
                  <a:gd name="T26" fmla="*/ 148 w 315"/>
                  <a:gd name="T27" fmla="*/ 15 h 40"/>
                  <a:gd name="T28" fmla="*/ 176 w 315"/>
                  <a:gd name="T29" fmla="*/ 17 h 40"/>
                  <a:gd name="T30" fmla="*/ 208 w 315"/>
                  <a:gd name="T31" fmla="*/ 18 h 40"/>
                  <a:gd name="T32" fmla="*/ 242 w 315"/>
                  <a:gd name="T33" fmla="*/ 21 h 40"/>
                  <a:gd name="T34" fmla="*/ 279 w 315"/>
                  <a:gd name="T35" fmla="*/ 23 h 40"/>
                  <a:gd name="T36" fmla="*/ 315 w 315"/>
                  <a:gd name="T37" fmla="*/ 25 h 40"/>
                  <a:gd name="T38" fmla="*/ 315 w 315"/>
                  <a:gd name="T39" fmla="*/ 40 h 40"/>
                  <a:gd name="T40" fmla="*/ 0 w 315"/>
                  <a:gd name="T41" fmla="*/ 22 h 40"/>
                  <a:gd name="T42" fmla="*/ 0 w 315"/>
                  <a:gd name="T43" fmla="*/ 22 h 4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15"/>
                  <a:gd name="T67" fmla="*/ 0 h 40"/>
                  <a:gd name="T68" fmla="*/ 315 w 315"/>
                  <a:gd name="T69" fmla="*/ 40 h 4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15" h="40">
                    <a:moveTo>
                      <a:pt x="0" y="22"/>
                    </a:moveTo>
                    <a:lnTo>
                      <a:pt x="0" y="0"/>
                    </a:lnTo>
                    <a:lnTo>
                      <a:pt x="3" y="1"/>
                    </a:lnTo>
                    <a:lnTo>
                      <a:pt x="14" y="3"/>
                    </a:lnTo>
                    <a:lnTo>
                      <a:pt x="30" y="6"/>
                    </a:lnTo>
                    <a:lnTo>
                      <a:pt x="50" y="9"/>
                    </a:lnTo>
                    <a:lnTo>
                      <a:pt x="74" y="11"/>
                    </a:lnTo>
                    <a:lnTo>
                      <a:pt x="77" y="11"/>
                    </a:lnTo>
                    <a:lnTo>
                      <a:pt x="87" y="12"/>
                    </a:lnTo>
                    <a:lnTo>
                      <a:pt x="103" y="13"/>
                    </a:lnTo>
                    <a:lnTo>
                      <a:pt x="123" y="14"/>
                    </a:lnTo>
                    <a:lnTo>
                      <a:pt x="148" y="15"/>
                    </a:lnTo>
                    <a:lnTo>
                      <a:pt x="176" y="17"/>
                    </a:lnTo>
                    <a:lnTo>
                      <a:pt x="208" y="18"/>
                    </a:lnTo>
                    <a:lnTo>
                      <a:pt x="242" y="21"/>
                    </a:lnTo>
                    <a:lnTo>
                      <a:pt x="279" y="23"/>
                    </a:lnTo>
                    <a:lnTo>
                      <a:pt x="315" y="25"/>
                    </a:lnTo>
                    <a:lnTo>
                      <a:pt x="315" y="40"/>
                    </a:lnTo>
                    <a:lnTo>
                      <a:pt x="0" y="22"/>
                    </a:lnTo>
                  </a:path>
                </a:pathLst>
              </a:custGeom>
              <a:noFill/>
              <a:ln w="1588">
                <a:solidFill>
                  <a:srgbClr val="000000"/>
                </a:solidFill>
                <a:prstDash val="solid"/>
                <a:round/>
                <a:headEnd/>
                <a:tailEnd/>
              </a:ln>
            </p:spPr>
            <p:txBody>
              <a:bodyPr/>
              <a:lstStyle/>
              <a:p>
                <a:endParaRPr lang="en-US"/>
              </a:p>
            </p:txBody>
          </p:sp>
          <p:sp>
            <p:nvSpPr>
              <p:cNvPr id="190764" name="Freeform 482"/>
              <p:cNvSpPr>
                <a:spLocks noChangeAspect="1"/>
              </p:cNvSpPr>
              <p:nvPr/>
            </p:nvSpPr>
            <p:spPr bwMode="auto">
              <a:xfrm>
                <a:off x="5003" y="2077"/>
                <a:ext cx="29" cy="29"/>
              </a:xfrm>
              <a:custGeom>
                <a:avLst/>
                <a:gdLst>
                  <a:gd name="T0" fmla="*/ 0 w 115"/>
                  <a:gd name="T1" fmla="*/ 57 h 115"/>
                  <a:gd name="T2" fmla="*/ 3 w 115"/>
                  <a:gd name="T3" fmla="*/ 39 h 115"/>
                  <a:gd name="T4" fmla="*/ 11 w 115"/>
                  <a:gd name="T5" fmla="*/ 23 h 115"/>
                  <a:gd name="T6" fmla="*/ 23 w 115"/>
                  <a:gd name="T7" fmla="*/ 11 h 115"/>
                  <a:gd name="T8" fmla="*/ 40 w 115"/>
                  <a:gd name="T9" fmla="*/ 3 h 115"/>
                  <a:gd name="T10" fmla="*/ 57 w 115"/>
                  <a:gd name="T11" fmla="*/ 0 h 115"/>
                  <a:gd name="T12" fmla="*/ 57 w 115"/>
                  <a:gd name="T13" fmla="*/ 0 h 115"/>
                  <a:gd name="T14" fmla="*/ 76 w 115"/>
                  <a:gd name="T15" fmla="*/ 3 h 115"/>
                  <a:gd name="T16" fmla="*/ 92 w 115"/>
                  <a:gd name="T17" fmla="*/ 11 h 115"/>
                  <a:gd name="T18" fmla="*/ 104 w 115"/>
                  <a:gd name="T19" fmla="*/ 23 h 115"/>
                  <a:gd name="T20" fmla="*/ 112 w 115"/>
                  <a:gd name="T21" fmla="*/ 39 h 115"/>
                  <a:gd name="T22" fmla="*/ 115 w 115"/>
                  <a:gd name="T23" fmla="*/ 57 h 115"/>
                  <a:gd name="T24" fmla="*/ 115 w 115"/>
                  <a:gd name="T25" fmla="*/ 57 h 115"/>
                  <a:gd name="T26" fmla="*/ 112 w 115"/>
                  <a:gd name="T27" fmla="*/ 75 h 115"/>
                  <a:gd name="T28" fmla="*/ 104 w 115"/>
                  <a:gd name="T29" fmla="*/ 92 h 115"/>
                  <a:gd name="T30" fmla="*/ 92 w 115"/>
                  <a:gd name="T31" fmla="*/ 104 h 115"/>
                  <a:gd name="T32" fmla="*/ 76 w 115"/>
                  <a:gd name="T33" fmla="*/ 112 h 115"/>
                  <a:gd name="T34" fmla="*/ 57 w 115"/>
                  <a:gd name="T35" fmla="*/ 115 h 115"/>
                  <a:gd name="T36" fmla="*/ 57 w 115"/>
                  <a:gd name="T37" fmla="*/ 115 h 115"/>
                  <a:gd name="T38" fmla="*/ 40 w 115"/>
                  <a:gd name="T39" fmla="*/ 112 h 115"/>
                  <a:gd name="T40" fmla="*/ 23 w 115"/>
                  <a:gd name="T41" fmla="*/ 104 h 115"/>
                  <a:gd name="T42" fmla="*/ 11 w 115"/>
                  <a:gd name="T43" fmla="*/ 92 h 115"/>
                  <a:gd name="T44" fmla="*/ 3 w 115"/>
                  <a:gd name="T45" fmla="*/ 75 h 115"/>
                  <a:gd name="T46" fmla="*/ 0 w 115"/>
                  <a:gd name="T47" fmla="*/ 57 h 115"/>
                  <a:gd name="T48" fmla="*/ 0 w 115"/>
                  <a:gd name="T49" fmla="*/ 57 h 11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15"/>
                  <a:gd name="T76" fmla="*/ 0 h 115"/>
                  <a:gd name="T77" fmla="*/ 115 w 115"/>
                  <a:gd name="T78" fmla="*/ 115 h 11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15" h="115">
                    <a:moveTo>
                      <a:pt x="0" y="57"/>
                    </a:moveTo>
                    <a:lnTo>
                      <a:pt x="3" y="39"/>
                    </a:lnTo>
                    <a:lnTo>
                      <a:pt x="11" y="23"/>
                    </a:lnTo>
                    <a:lnTo>
                      <a:pt x="23" y="11"/>
                    </a:lnTo>
                    <a:lnTo>
                      <a:pt x="40" y="3"/>
                    </a:lnTo>
                    <a:lnTo>
                      <a:pt x="57" y="0"/>
                    </a:lnTo>
                    <a:lnTo>
                      <a:pt x="76" y="3"/>
                    </a:lnTo>
                    <a:lnTo>
                      <a:pt x="92" y="11"/>
                    </a:lnTo>
                    <a:lnTo>
                      <a:pt x="104" y="23"/>
                    </a:lnTo>
                    <a:lnTo>
                      <a:pt x="112" y="39"/>
                    </a:lnTo>
                    <a:lnTo>
                      <a:pt x="115" y="57"/>
                    </a:lnTo>
                    <a:lnTo>
                      <a:pt x="112" y="75"/>
                    </a:lnTo>
                    <a:lnTo>
                      <a:pt x="104" y="92"/>
                    </a:lnTo>
                    <a:lnTo>
                      <a:pt x="92" y="104"/>
                    </a:lnTo>
                    <a:lnTo>
                      <a:pt x="76" y="112"/>
                    </a:lnTo>
                    <a:lnTo>
                      <a:pt x="57" y="115"/>
                    </a:lnTo>
                    <a:lnTo>
                      <a:pt x="40" y="112"/>
                    </a:lnTo>
                    <a:lnTo>
                      <a:pt x="23" y="104"/>
                    </a:lnTo>
                    <a:lnTo>
                      <a:pt x="11" y="92"/>
                    </a:lnTo>
                    <a:lnTo>
                      <a:pt x="3" y="75"/>
                    </a:lnTo>
                    <a:lnTo>
                      <a:pt x="0" y="57"/>
                    </a:lnTo>
                    <a:close/>
                  </a:path>
                </a:pathLst>
              </a:custGeom>
              <a:solidFill>
                <a:srgbClr val="000000"/>
              </a:solidFill>
              <a:ln w="9525">
                <a:noFill/>
                <a:round/>
                <a:headEnd/>
                <a:tailEnd/>
              </a:ln>
            </p:spPr>
            <p:txBody>
              <a:bodyPr/>
              <a:lstStyle/>
              <a:p>
                <a:endParaRPr lang="en-US"/>
              </a:p>
            </p:txBody>
          </p:sp>
          <p:sp>
            <p:nvSpPr>
              <p:cNvPr id="190765" name="Freeform 483"/>
              <p:cNvSpPr>
                <a:spLocks noChangeAspect="1"/>
              </p:cNvSpPr>
              <p:nvPr/>
            </p:nvSpPr>
            <p:spPr bwMode="auto">
              <a:xfrm>
                <a:off x="5479" y="1846"/>
                <a:ext cx="108" cy="32"/>
              </a:xfrm>
              <a:custGeom>
                <a:avLst/>
                <a:gdLst>
                  <a:gd name="T0" fmla="*/ 1 w 432"/>
                  <a:gd name="T1" fmla="*/ 60 h 129"/>
                  <a:gd name="T2" fmla="*/ 0 w 432"/>
                  <a:gd name="T3" fmla="*/ 68 h 129"/>
                  <a:gd name="T4" fmla="*/ 1 w 432"/>
                  <a:gd name="T5" fmla="*/ 84 h 129"/>
                  <a:gd name="T6" fmla="*/ 4 w 432"/>
                  <a:gd name="T7" fmla="*/ 104 h 129"/>
                  <a:gd name="T8" fmla="*/ 7 w 432"/>
                  <a:gd name="T9" fmla="*/ 121 h 129"/>
                  <a:gd name="T10" fmla="*/ 11 w 432"/>
                  <a:gd name="T11" fmla="*/ 129 h 129"/>
                  <a:gd name="T12" fmla="*/ 11 w 432"/>
                  <a:gd name="T13" fmla="*/ 129 h 129"/>
                  <a:gd name="T14" fmla="*/ 24 w 432"/>
                  <a:gd name="T15" fmla="*/ 129 h 129"/>
                  <a:gd name="T16" fmla="*/ 56 w 432"/>
                  <a:gd name="T17" fmla="*/ 126 h 129"/>
                  <a:gd name="T18" fmla="*/ 103 w 432"/>
                  <a:gd name="T19" fmla="*/ 120 h 129"/>
                  <a:gd name="T20" fmla="*/ 160 w 432"/>
                  <a:gd name="T21" fmla="*/ 112 h 129"/>
                  <a:gd name="T22" fmla="*/ 221 w 432"/>
                  <a:gd name="T23" fmla="*/ 104 h 129"/>
                  <a:gd name="T24" fmla="*/ 282 w 432"/>
                  <a:gd name="T25" fmla="*/ 95 h 129"/>
                  <a:gd name="T26" fmla="*/ 340 w 432"/>
                  <a:gd name="T27" fmla="*/ 86 h 129"/>
                  <a:gd name="T28" fmla="*/ 386 w 432"/>
                  <a:gd name="T29" fmla="*/ 79 h 129"/>
                  <a:gd name="T30" fmla="*/ 418 w 432"/>
                  <a:gd name="T31" fmla="*/ 73 h 129"/>
                  <a:gd name="T32" fmla="*/ 432 w 432"/>
                  <a:gd name="T33" fmla="*/ 71 h 129"/>
                  <a:gd name="T34" fmla="*/ 422 w 432"/>
                  <a:gd name="T35" fmla="*/ 0 h 129"/>
                  <a:gd name="T36" fmla="*/ 422 w 432"/>
                  <a:gd name="T37" fmla="*/ 0 h 129"/>
                  <a:gd name="T38" fmla="*/ 408 w 432"/>
                  <a:gd name="T39" fmla="*/ 3 h 129"/>
                  <a:gd name="T40" fmla="*/ 377 w 432"/>
                  <a:gd name="T41" fmla="*/ 7 h 129"/>
                  <a:gd name="T42" fmla="*/ 329 w 432"/>
                  <a:gd name="T43" fmla="*/ 13 h 129"/>
                  <a:gd name="T44" fmla="*/ 272 w 432"/>
                  <a:gd name="T45" fmla="*/ 21 h 129"/>
                  <a:gd name="T46" fmla="*/ 211 w 432"/>
                  <a:gd name="T47" fmla="*/ 29 h 129"/>
                  <a:gd name="T48" fmla="*/ 150 w 432"/>
                  <a:gd name="T49" fmla="*/ 37 h 129"/>
                  <a:gd name="T50" fmla="*/ 93 w 432"/>
                  <a:gd name="T51" fmla="*/ 46 h 129"/>
                  <a:gd name="T52" fmla="*/ 46 w 432"/>
                  <a:gd name="T53" fmla="*/ 53 h 129"/>
                  <a:gd name="T54" fmla="*/ 15 w 432"/>
                  <a:gd name="T55" fmla="*/ 58 h 129"/>
                  <a:gd name="T56" fmla="*/ 1 w 432"/>
                  <a:gd name="T57" fmla="*/ 60 h 129"/>
                  <a:gd name="T58" fmla="*/ 1 w 432"/>
                  <a:gd name="T59" fmla="*/ 60 h 1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2"/>
                  <a:gd name="T91" fmla="*/ 0 h 129"/>
                  <a:gd name="T92" fmla="*/ 432 w 432"/>
                  <a:gd name="T93" fmla="*/ 129 h 1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2" h="129">
                    <a:moveTo>
                      <a:pt x="1" y="60"/>
                    </a:moveTo>
                    <a:lnTo>
                      <a:pt x="0" y="68"/>
                    </a:lnTo>
                    <a:lnTo>
                      <a:pt x="1" y="84"/>
                    </a:lnTo>
                    <a:lnTo>
                      <a:pt x="4" y="104"/>
                    </a:lnTo>
                    <a:lnTo>
                      <a:pt x="7" y="121"/>
                    </a:lnTo>
                    <a:lnTo>
                      <a:pt x="11" y="129"/>
                    </a:lnTo>
                    <a:lnTo>
                      <a:pt x="24" y="129"/>
                    </a:lnTo>
                    <a:lnTo>
                      <a:pt x="56" y="126"/>
                    </a:lnTo>
                    <a:lnTo>
                      <a:pt x="103" y="120"/>
                    </a:lnTo>
                    <a:lnTo>
                      <a:pt x="160" y="112"/>
                    </a:lnTo>
                    <a:lnTo>
                      <a:pt x="221" y="104"/>
                    </a:lnTo>
                    <a:lnTo>
                      <a:pt x="282" y="95"/>
                    </a:lnTo>
                    <a:lnTo>
                      <a:pt x="340" y="86"/>
                    </a:lnTo>
                    <a:lnTo>
                      <a:pt x="386" y="79"/>
                    </a:lnTo>
                    <a:lnTo>
                      <a:pt x="418" y="73"/>
                    </a:lnTo>
                    <a:lnTo>
                      <a:pt x="432" y="71"/>
                    </a:lnTo>
                    <a:lnTo>
                      <a:pt x="422" y="0"/>
                    </a:lnTo>
                    <a:lnTo>
                      <a:pt x="408" y="3"/>
                    </a:lnTo>
                    <a:lnTo>
                      <a:pt x="377" y="7"/>
                    </a:lnTo>
                    <a:lnTo>
                      <a:pt x="329" y="13"/>
                    </a:lnTo>
                    <a:lnTo>
                      <a:pt x="272" y="21"/>
                    </a:lnTo>
                    <a:lnTo>
                      <a:pt x="211" y="29"/>
                    </a:lnTo>
                    <a:lnTo>
                      <a:pt x="150" y="37"/>
                    </a:lnTo>
                    <a:lnTo>
                      <a:pt x="93" y="46"/>
                    </a:lnTo>
                    <a:lnTo>
                      <a:pt x="46" y="53"/>
                    </a:lnTo>
                    <a:lnTo>
                      <a:pt x="15" y="58"/>
                    </a:lnTo>
                    <a:lnTo>
                      <a:pt x="1" y="60"/>
                    </a:lnTo>
                    <a:close/>
                  </a:path>
                </a:pathLst>
              </a:custGeom>
              <a:solidFill>
                <a:srgbClr val="000000"/>
              </a:solidFill>
              <a:ln w="9525">
                <a:noFill/>
                <a:round/>
                <a:headEnd/>
                <a:tailEnd/>
              </a:ln>
            </p:spPr>
            <p:txBody>
              <a:bodyPr/>
              <a:lstStyle/>
              <a:p>
                <a:endParaRPr lang="en-US"/>
              </a:p>
            </p:txBody>
          </p:sp>
          <p:sp>
            <p:nvSpPr>
              <p:cNvPr id="190766" name="Freeform 484"/>
              <p:cNvSpPr>
                <a:spLocks noChangeAspect="1"/>
              </p:cNvSpPr>
              <p:nvPr/>
            </p:nvSpPr>
            <p:spPr bwMode="auto">
              <a:xfrm>
                <a:off x="5585" y="1724"/>
                <a:ext cx="33" cy="108"/>
              </a:xfrm>
              <a:custGeom>
                <a:avLst/>
                <a:gdLst>
                  <a:gd name="T0" fmla="*/ 71 w 129"/>
                  <a:gd name="T1" fmla="*/ 2 h 432"/>
                  <a:gd name="T2" fmla="*/ 63 w 129"/>
                  <a:gd name="T3" fmla="*/ 0 h 432"/>
                  <a:gd name="T4" fmla="*/ 46 w 129"/>
                  <a:gd name="T5" fmla="*/ 2 h 432"/>
                  <a:gd name="T6" fmla="*/ 27 w 129"/>
                  <a:gd name="T7" fmla="*/ 4 h 432"/>
                  <a:gd name="T8" fmla="*/ 9 w 129"/>
                  <a:gd name="T9" fmla="*/ 8 h 432"/>
                  <a:gd name="T10" fmla="*/ 0 w 129"/>
                  <a:gd name="T11" fmla="*/ 11 h 432"/>
                  <a:gd name="T12" fmla="*/ 0 w 129"/>
                  <a:gd name="T13" fmla="*/ 11 h 432"/>
                  <a:gd name="T14" fmla="*/ 1 w 129"/>
                  <a:gd name="T15" fmla="*/ 24 h 432"/>
                  <a:gd name="T16" fmla="*/ 4 w 129"/>
                  <a:gd name="T17" fmla="*/ 57 h 432"/>
                  <a:gd name="T18" fmla="*/ 10 w 129"/>
                  <a:gd name="T19" fmla="*/ 103 h 432"/>
                  <a:gd name="T20" fmla="*/ 18 w 129"/>
                  <a:gd name="T21" fmla="*/ 160 h 432"/>
                  <a:gd name="T22" fmla="*/ 27 w 129"/>
                  <a:gd name="T23" fmla="*/ 222 h 432"/>
                  <a:gd name="T24" fmla="*/ 36 w 129"/>
                  <a:gd name="T25" fmla="*/ 283 h 432"/>
                  <a:gd name="T26" fmla="*/ 44 w 129"/>
                  <a:gd name="T27" fmla="*/ 339 h 432"/>
                  <a:gd name="T28" fmla="*/ 51 w 129"/>
                  <a:gd name="T29" fmla="*/ 387 h 432"/>
                  <a:gd name="T30" fmla="*/ 56 w 129"/>
                  <a:gd name="T31" fmla="*/ 419 h 432"/>
                  <a:gd name="T32" fmla="*/ 60 w 129"/>
                  <a:gd name="T33" fmla="*/ 432 h 432"/>
                  <a:gd name="T34" fmla="*/ 129 w 129"/>
                  <a:gd name="T35" fmla="*/ 422 h 432"/>
                  <a:gd name="T36" fmla="*/ 129 w 129"/>
                  <a:gd name="T37" fmla="*/ 422 h 432"/>
                  <a:gd name="T38" fmla="*/ 128 w 129"/>
                  <a:gd name="T39" fmla="*/ 409 h 432"/>
                  <a:gd name="T40" fmla="*/ 123 w 129"/>
                  <a:gd name="T41" fmla="*/ 376 h 432"/>
                  <a:gd name="T42" fmla="*/ 117 w 129"/>
                  <a:gd name="T43" fmla="*/ 329 h 432"/>
                  <a:gd name="T44" fmla="*/ 110 w 129"/>
                  <a:gd name="T45" fmla="*/ 273 h 432"/>
                  <a:gd name="T46" fmla="*/ 101 w 129"/>
                  <a:gd name="T47" fmla="*/ 212 h 432"/>
                  <a:gd name="T48" fmla="*/ 92 w 129"/>
                  <a:gd name="T49" fmla="*/ 150 h 432"/>
                  <a:gd name="T50" fmla="*/ 85 w 129"/>
                  <a:gd name="T51" fmla="*/ 94 h 432"/>
                  <a:gd name="T52" fmla="*/ 78 w 129"/>
                  <a:gd name="T53" fmla="*/ 47 h 432"/>
                  <a:gd name="T54" fmla="*/ 73 w 129"/>
                  <a:gd name="T55" fmla="*/ 14 h 432"/>
                  <a:gd name="T56" fmla="*/ 71 w 129"/>
                  <a:gd name="T57" fmla="*/ 2 h 432"/>
                  <a:gd name="T58" fmla="*/ 71 w 129"/>
                  <a:gd name="T59" fmla="*/ 2 h 4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9"/>
                  <a:gd name="T91" fmla="*/ 0 h 432"/>
                  <a:gd name="T92" fmla="*/ 129 w 129"/>
                  <a:gd name="T93" fmla="*/ 432 h 4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9" h="432">
                    <a:moveTo>
                      <a:pt x="71" y="2"/>
                    </a:moveTo>
                    <a:lnTo>
                      <a:pt x="63" y="0"/>
                    </a:lnTo>
                    <a:lnTo>
                      <a:pt x="46" y="2"/>
                    </a:lnTo>
                    <a:lnTo>
                      <a:pt x="27" y="4"/>
                    </a:lnTo>
                    <a:lnTo>
                      <a:pt x="9" y="8"/>
                    </a:lnTo>
                    <a:lnTo>
                      <a:pt x="0" y="11"/>
                    </a:lnTo>
                    <a:lnTo>
                      <a:pt x="1" y="24"/>
                    </a:lnTo>
                    <a:lnTo>
                      <a:pt x="4" y="57"/>
                    </a:lnTo>
                    <a:lnTo>
                      <a:pt x="10" y="103"/>
                    </a:lnTo>
                    <a:lnTo>
                      <a:pt x="18" y="160"/>
                    </a:lnTo>
                    <a:lnTo>
                      <a:pt x="27" y="222"/>
                    </a:lnTo>
                    <a:lnTo>
                      <a:pt x="36" y="283"/>
                    </a:lnTo>
                    <a:lnTo>
                      <a:pt x="44" y="339"/>
                    </a:lnTo>
                    <a:lnTo>
                      <a:pt x="51" y="387"/>
                    </a:lnTo>
                    <a:lnTo>
                      <a:pt x="56" y="419"/>
                    </a:lnTo>
                    <a:lnTo>
                      <a:pt x="60" y="432"/>
                    </a:lnTo>
                    <a:lnTo>
                      <a:pt x="129" y="422"/>
                    </a:lnTo>
                    <a:lnTo>
                      <a:pt x="128" y="409"/>
                    </a:lnTo>
                    <a:lnTo>
                      <a:pt x="123" y="376"/>
                    </a:lnTo>
                    <a:lnTo>
                      <a:pt x="117" y="329"/>
                    </a:lnTo>
                    <a:lnTo>
                      <a:pt x="110" y="273"/>
                    </a:lnTo>
                    <a:lnTo>
                      <a:pt x="101" y="212"/>
                    </a:lnTo>
                    <a:lnTo>
                      <a:pt x="92" y="150"/>
                    </a:lnTo>
                    <a:lnTo>
                      <a:pt x="85" y="94"/>
                    </a:lnTo>
                    <a:lnTo>
                      <a:pt x="78" y="47"/>
                    </a:lnTo>
                    <a:lnTo>
                      <a:pt x="73" y="14"/>
                    </a:lnTo>
                    <a:lnTo>
                      <a:pt x="71" y="2"/>
                    </a:lnTo>
                    <a:close/>
                  </a:path>
                </a:pathLst>
              </a:custGeom>
              <a:solidFill>
                <a:srgbClr val="000000"/>
              </a:solidFill>
              <a:ln w="9525">
                <a:noFill/>
                <a:round/>
                <a:headEnd/>
                <a:tailEnd/>
              </a:ln>
            </p:spPr>
            <p:txBody>
              <a:bodyPr/>
              <a:lstStyle/>
              <a:p>
                <a:endParaRPr lang="en-US"/>
              </a:p>
            </p:txBody>
          </p:sp>
          <p:sp>
            <p:nvSpPr>
              <p:cNvPr id="190767" name="Freeform 485"/>
              <p:cNvSpPr>
                <a:spLocks noChangeAspect="1"/>
              </p:cNvSpPr>
              <p:nvPr/>
            </p:nvSpPr>
            <p:spPr bwMode="auto">
              <a:xfrm>
                <a:off x="5630" y="1810"/>
                <a:ext cx="108" cy="32"/>
              </a:xfrm>
              <a:custGeom>
                <a:avLst/>
                <a:gdLst>
                  <a:gd name="T0" fmla="*/ 430 w 431"/>
                  <a:gd name="T1" fmla="*/ 70 h 129"/>
                  <a:gd name="T2" fmla="*/ 431 w 431"/>
                  <a:gd name="T3" fmla="*/ 62 h 129"/>
                  <a:gd name="T4" fmla="*/ 430 w 431"/>
                  <a:gd name="T5" fmla="*/ 45 h 129"/>
                  <a:gd name="T6" fmla="*/ 427 w 431"/>
                  <a:gd name="T7" fmla="*/ 26 h 129"/>
                  <a:gd name="T8" fmla="*/ 424 w 431"/>
                  <a:gd name="T9" fmla="*/ 9 h 129"/>
                  <a:gd name="T10" fmla="*/ 420 w 431"/>
                  <a:gd name="T11" fmla="*/ 0 h 129"/>
                  <a:gd name="T12" fmla="*/ 420 w 431"/>
                  <a:gd name="T13" fmla="*/ 0 h 129"/>
                  <a:gd name="T14" fmla="*/ 408 w 431"/>
                  <a:gd name="T15" fmla="*/ 0 h 129"/>
                  <a:gd name="T16" fmla="*/ 375 w 431"/>
                  <a:gd name="T17" fmla="*/ 4 h 129"/>
                  <a:gd name="T18" fmla="*/ 328 w 431"/>
                  <a:gd name="T19" fmla="*/ 10 h 129"/>
                  <a:gd name="T20" fmla="*/ 272 w 431"/>
                  <a:gd name="T21" fmla="*/ 18 h 129"/>
                  <a:gd name="T22" fmla="*/ 210 w 431"/>
                  <a:gd name="T23" fmla="*/ 26 h 129"/>
                  <a:gd name="T24" fmla="*/ 149 w 431"/>
                  <a:gd name="T25" fmla="*/ 35 h 129"/>
                  <a:gd name="T26" fmla="*/ 93 w 431"/>
                  <a:gd name="T27" fmla="*/ 44 h 129"/>
                  <a:gd name="T28" fmla="*/ 46 w 431"/>
                  <a:gd name="T29" fmla="*/ 51 h 129"/>
                  <a:gd name="T30" fmla="*/ 13 w 431"/>
                  <a:gd name="T31" fmla="*/ 56 h 129"/>
                  <a:gd name="T32" fmla="*/ 0 w 431"/>
                  <a:gd name="T33" fmla="*/ 59 h 129"/>
                  <a:gd name="T34" fmla="*/ 10 w 431"/>
                  <a:gd name="T35" fmla="*/ 129 h 129"/>
                  <a:gd name="T36" fmla="*/ 10 w 431"/>
                  <a:gd name="T37" fmla="*/ 129 h 129"/>
                  <a:gd name="T38" fmla="*/ 23 w 431"/>
                  <a:gd name="T39" fmla="*/ 127 h 129"/>
                  <a:gd name="T40" fmla="*/ 55 w 431"/>
                  <a:gd name="T41" fmla="*/ 123 h 129"/>
                  <a:gd name="T42" fmla="*/ 102 w 431"/>
                  <a:gd name="T43" fmla="*/ 117 h 129"/>
                  <a:gd name="T44" fmla="*/ 159 w 431"/>
                  <a:gd name="T45" fmla="*/ 109 h 129"/>
                  <a:gd name="T46" fmla="*/ 221 w 431"/>
                  <a:gd name="T47" fmla="*/ 100 h 129"/>
                  <a:gd name="T48" fmla="*/ 282 w 431"/>
                  <a:gd name="T49" fmla="*/ 92 h 129"/>
                  <a:gd name="T50" fmla="*/ 338 w 431"/>
                  <a:gd name="T51" fmla="*/ 84 h 129"/>
                  <a:gd name="T52" fmla="*/ 385 w 431"/>
                  <a:gd name="T53" fmla="*/ 78 h 129"/>
                  <a:gd name="T54" fmla="*/ 417 w 431"/>
                  <a:gd name="T55" fmla="*/ 73 h 129"/>
                  <a:gd name="T56" fmla="*/ 430 w 431"/>
                  <a:gd name="T57" fmla="*/ 70 h 129"/>
                  <a:gd name="T58" fmla="*/ 430 w 431"/>
                  <a:gd name="T59" fmla="*/ 70 h 1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31"/>
                  <a:gd name="T91" fmla="*/ 0 h 129"/>
                  <a:gd name="T92" fmla="*/ 431 w 431"/>
                  <a:gd name="T93" fmla="*/ 129 h 1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31" h="129">
                    <a:moveTo>
                      <a:pt x="430" y="70"/>
                    </a:moveTo>
                    <a:lnTo>
                      <a:pt x="431" y="62"/>
                    </a:lnTo>
                    <a:lnTo>
                      <a:pt x="430" y="45"/>
                    </a:lnTo>
                    <a:lnTo>
                      <a:pt x="427" y="26"/>
                    </a:lnTo>
                    <a:lnTo>
                      <a:pt x="424" y="9"/>
                    </a:lnTo>
                    <a:lnTo>
                      <a:pt x="420" y="0"/>
                    </a:lnTo>
                    <a:lnTo>
                      <a:pt x="408" y="0"/>
                    </a:lnTo>
                    <a:lnTo>
                      <a:pt x="375" y="4"/>
                    </a:lnTo>
                    <a:lnTo>
                      <a:pt x="328" y="10"/>
                    </a:lnTo>
                    <a:lnTo>
                      <a:pt x="272" y="18"/>
                    </a:lnTo>
                    <a:lnTo>
                      <a:pt x="210" y="26"/>
                    </a:lnTo>
                    <a:lnTo>
                      <a:pt x="149" y="35"/>
                    </a:lnTo>
                    <a:lnTo>
                      <a:pt x="93" y="44"/>
                    </a:lnTo>
                    <a:lnTo>
                      <a:pt x="46" y="51"/>
                    </a:lnTo>
                    <a:lnTo>
                      <a:pt x="13" y="56"/>
                    </a:lnTo>
                    <a:lnTo>
                      <a:pt x="0" y="59"/>
                    </a:lnTo>
                    <a:lnTo>
                      <a:pt x="10" y="129"/>
                    </a:lnTo>
                    <a:lnTo>
                      <a:pt x="23" y="127"/>
                    </a:lnTo>
                    <a:lnTo>
                      <a:pt x="55" y="123"/>
                    </a:lnTo>
                    <a:lnTo>
                      <a:pt x="102" y="117"/>
                    </a:lnTo>
                    <a:lnTo>
                      <a:pt x="159" y="109"/>
                    </a:lnTo>
                    <a:lnTo>
                      <a:pt x="221" y="100"/>
                    </a:lnTo>
                    <a:lnTo>
                      <a:pt x="282" y="92"/>
                    </a:lnTo>
                    <a:lnTo>
                      <a:pt x="338" y="84"/>
                    </a:lnTo>
                    <a:lnTo>
                      <a:pt x="385" y="78"/>
                    </a:lnTo>
                    <a:lnTo>
                      <a:pt x="417" y="73"/>
                    </a:lnTo>
                    <a:lnTo>
                      <a:pt x="430" y="70"/>
                    </a:lnTo>
                    <a:close/>
                  </a:path>
                </a:pathLst>
              </a:custGeom>
              <a:solidFill>
                <a:srgbClr val="000000"/>
              </a:solidFill>
              <a:ln w="9525">
                <a:noFill/>
                <a:round/>
                <a:headEnd/>
                <a:tailEnd/>
              </a:ln>
            </p:spPr>
            <p:txBody>
              <a:bodyPr/>
              <a:lstStyle/>
              <a:p>
                <a:endParaRPr lang="en-US"/>
              </a:p>
            </p:txBody>
          </p:sp>
          <p:sp>
            <p:nvSpPr>
              <p:cNvPr id="190768" name="Freeform 486"/>
              <p:cNvSpPr>
                <a:spLocks noChangeAspect="1"/>
              </p:cNvSpPr>
              <p:nvPr/>
            </p:nvSpPr>
            <p:spPr bwMode="auto">
              <a:xfrm>
                <a:off x="5608" y="1854"/>
                <a:ext cx="32" cy="108"/>
              </a:xfrm>
              <a:custGeom>
                <a:avLst/>
                <a:gdLst>
                  <a:gd name="T0" fmla="*/ 59 w 129"/>
                  <a:gd name="T1" fmla="*/ 431 h 432"/>
                  <a:gd name="T2" fmla="*/ 67 w 129"/>
                  <a:gd name="T3" fmla="*/ 432 h 432"/>
                  <a:gd name="T4" fmla="*/ 83 w 129"/>
                  <a:gd name="T5" fmla="*/ 431 h 432"/>
                  <a:gd name="T6" fmla="*/ 103 w 129"/>
                  <a:gd name="T7" fmla="*/ 428 h 432"/>
                  <a:gd name="T8" fmla="*/ 120 w 129"/>
                  <a:gd name="T9" fmla="*/ 424 h 432"/>
                  <a:gd name="T10" fmla="*/ 129 w 129"/>
                  <a:gd name="T11" fmla="*/ 421 h 432"/>
                  <a:gd name="T12" fmla="*/ 129 w 129"/>
                  <a:gd name="T13" fmla="*/ 421 h 432"/>
                  <a:gd name="T14" fmla="*/ 128 w 129"/>
                  <a:gd name="T15" fmla="*/ 407 h 432"/>
                  <a:gd name="T16" fmla="*/ 125 w 129"/>
                  <a:gd name="T17" fmla="*/ 376 h 432"/>
                  <a:gd name="T18" fmla="*/ 119 w 129"/>
                  <a:gd name="T19" fmla="*/ 329 h 432"/>
                  <a:gd name="T20" fmla="*/ 112 w 129"/>
                  <a:gd name="T21" fmla="*/ 272 h 432"/>
                  <a:gd name="T22" fmla="*/ 103 w 129"/>
                  <a:gd name="T23" fmla="*/ 211 h 432"/>
                  <a:gd name="T24" fmla="*/ 94 w 129"/>
                  <a:gd name="T25" fmla="*/ 148 h 432"/>
                  <a:gd name="T26" fmla="*/ 85 w 129"/>
                  <a:gd name="T27" fmla="*/ 92 h 432"/>
                  <a:gd name="T28" fmla="*/ 78 w 129"/>
                  <a:gd name="T29" fmla="*/ 45 h 432"/>
                  <a:gd name="T30" fmla="*/ 73 w 129"/>
                  <a:gd name="T31" fmla="*/ 13 h 432"/>
                  <a:gd name="T32" fmla="*/ 70 w 129"/>
                  <a:gd name="T33" fmla="*/ 0 h 432"/>
                  <a:gd name="T34" fmla="*/ 0 w 129"/>
                  <a:gd name="T35" fmla="*/ 10 h 432"/>
                  <a:gd name="T36" fmla="*/ 0 w 129"/>
                  <a:gd name="T37" fmla="*/ 10 h 432"/>
                  <a:gd name="T38" fmla="*/ 2 w 129"/>
                  <a:gd name="T39" fmla="*/ 22 h 432"/>
                  <a:gd name="T40" fmla="*/ 7 w 129"/>
                  <a:gd name="T41" fmla="*/ 55 h 432"/>
                  <a:gd name="T42" fmla="*/ 13 w 129"/>
                  <a:gd name="T43" fmla="*/ 102 h 432"/>
                  <a:gd name="T44" fmla="*/ 20 w 129"/>
                  <a:gd name="T45" fmla="*/ 159 h 432"/>
                  <a:gd name="T46" fmla="*/ 28 w 129"/>
                  <a:gd name="T47" fmla="*/ 220 h 432"/>
                  <a:gd name="T48" fmla="*/ 37 w 129"/>
                  <a:gd name="T49" fmla="*/ 281 h 432"/>
                  <a:gd name="T50" fmla="*/ 44 w 129"/>
                  <a:gd name="T51" fmla="*/ 339 h 432"/>
                  <a:gd name="T52" fmla="*/ 52 w 129"/>
                  <a:gd name="T53" fmla="*/ 385 h 432"/>
                  <a:gd name="T54" fmla="*/ 57 w 129"/>
                  <a:gd name="T55" fmla="*/ 418 h 432"/>
                  <a:gd name="T56" fmla="*/ 59 w 129"/>
                  <a:gd name="T57" fmla="*/ 431 h 432"/>
                  <a:gd name="T58" fmla="*/ 59 w 129"/>
                  <a:gd name="T59" fmla="*/ 431 h 4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9"/>
                  <a:gd name="T91" fmla="*/ 0 h 432"/>
                  <a:gd name="T92" fmla="*/ 129 w 129"/>
                  <a:gd name="T93" fmla="*/ 432 h 4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9" h="432">
                    <a:moveTo>
                      <a:pt x="59" y="431"/>
                    </a:moveTo>
                    <a:lnTo>
                      <a:pt x="67" y="432"/>
                    </a:lnTo>
                    <a:lnTo>
                      <a:pt x="83" y="431"/>
                    </a:lnTo>
                    <a:lnTo>
                      <a:pt x="103" y="428"/>
                    </a:lnTo>
                    <a:lnTo>
                      <a:pt x="120" y="424"/>
                    </a:lnTo>
                    <a:lnTo>
                      <a:pt x="129" y="421"/>
                    </a:lnTo>
                    <a:lnTo>
                      <a:pt x="128" y="407"/>
                    </a:lnTo>
                    <a:lnTo>
                      <a:pt x="125" y="376"/>
                    </a:lnTo>
                    <a:lnTo>
                      <a:pt x="119" y="329"/>
                    </a:lnTo>
                    <a:lnTo>
                      <a:pt x="112" y="272"/>
                    </a:lnTo>
                    <a:lnTo>
                      <a:pt x="103" y="211"/>
                    </a:lnTo>
                    <a:lnTo>
                      <a:pt x="94" y="148"/>
                    </a:lnTo>
                    <a:lnTo>
                      <a:pt x="85" y="92"/>
                    </a:lnTo>
                    <a:lnTo>
                      <a:pt x="78" y="45"/>
                    </a:lnTo>
                    <a:lnTo>
                      <a:pt x="73" y="13"/>
                    </a:lnTo>
                    <a:lnTo>
                      <a:pt x="70" y="0"/>
                    </a:lnTo>
                    <a:lnTo>
                      <a:pt x="0" y="10"/>
                    </a:lnTo>
                    <a:lnTo>
                      <a:pt x="2" y="22"/>
                    </a:lnTo>
                    <a:lnTo>
                      <a:pt x="7" y="55"/>
                    </a:lnTo>
                    <a:lnTo>
                      <a:pt x="13" y="102"/>
                    </a:lnTo>
                    <a:lnTo>
                      <a:pt x="20" y="159"/>
                    </a:lnTo>
                    <a:lnTo>
                      <a:pt x="28" y="220"/>
                    </a:lnTo>
                    <a:lnTo>
                      <a:pt x="37" y="281"/>
                    </a:lnTo>
                    <a:lnTo>
                      <a:pt x="44" y="339"/>
                    </a:lnTo>
                    <a:lnTo>
                      <a:pt x="52" y="385"/>
                    </a:lnTo>
                    <a:lnTo>
                      <a:pt x="57" y="418"/>
                    </a:lnTo>
                    <a:lnTo>
                      <a:pt x="59" y="431"/>
                    </a:lnTo>
                    <a:close/>
                  </a:path>
                </a:pathLst>
              </a:custGeom>
              <a:solidFill>
                <a:srgbClr val="000000"/>
              </a:solidFill>
              <a:ln w="9525">
                <a:noFill/>
                <a:round/>
                <a:headEnd/>
                <a:tailEnd/>
              </a:ln>
            </p:spPr>
            <p:txBody>
              <a:bodyPr/>
              <a:lstStyle/>
              <a:p>
                <a:endParaRPr lang="en-US"/>
              </a:p>
            </p:txBody>
          </p:sp>
          <p:sp>
            <p:nvSpPr>
              <p:cNvPr id="190769" name="Oval 487"/>
              <p:cNvSpPr>
                <a:spLocks noChangeAspect="1" noChangeArrowheads="1"/>
              </p:cNvSpPr>
              <p:nvPr/>
            </p:nvSpPr>
            <p:spPr bwMode="auto">
              <a:xfrm rot="-692210">
                <a:off x="4901" y="1869"/>
                <a:ext cx="84" cy="38"/>
              </a:xfrm>
              <a:prstGeom prst="ellipse">
                <a:avLst/>
              </a:prstGeom>
              <a:solidFill>
                <a:schemeClr val="tx1"/>
              </a:solidFill>
              <a:ln w="9525">
                <a:solidFill>
                  <a:schemeClr val="tx1"/>
                </a:solidFill>
                <a:round/>
                <a:headEnd/>
                <a:tailEnd/>
              </a:ln>
            </p:spPr>
            <p:txBody>
              <a:bodyPr wrap="none" anchor="ctr"/>
              <a:lstStyle/>
              <a:p>
                <a:endParaRPr lang="en-US"/>
              </a:p>
            </p:txBody>
          </p:sp>
        </p:grpSp>
        <p:sp>
          <p:nvSpPr>
            <p:cNvPr id="190736" name="Oval 488"/>
            <p:cNvSpPr>
              <a:spLocks noChangeAspect="1" noChangeArrowheads="1"/>
            </p:cNvSpPr>
            <p:nvPr/>
          </p:nvSpPr>
          <p:spPr bwMode="auto">
            <a:xfrm>
              <a:off x="3928" y="2621"/>
              <a:ext cx="89" cy="58"/>
            </a:xfrm>
            <a:prstGeom prst="ellipse">
              <a:avLst/>
            </a:prstGeom>
            <a:solidFill>
              <a:schemeClr val="tx1"/>
            </a:solidFill>
            <a:ln w="9525">
              <a:solidFill>
                <a:schemeClr val="tx1"/>
              </a:solidFill>
              <a:round/>
              <a:headEnd/>
              <a:tailEnd/>
            </a:ln>
          </p:spPr>
          <p:txBody>
            <a:bodyPr wrap="none" anchor="ctr"/>
            <a:lstStyle/>
            <a:p>
              <a:endParaRPr lang="en-US"/>
            </a:p>
          </p:txBody>
        </p:sp>
        <p:sp>
          <p:nvSpPr>
            <p:cNvPr id="190737" name="Line 489"/>
            <p:cNvSpPr>
              <a:spLocks noChangeAspect="1" noChangeShapeType="1"/>
            </p:cNvSpPr>
            <p:nvPr/>
          </p:nvSpPr>
          <p:spPr bwMode="auto">
            <a:xfrm>
              <a:off x="3972" y="2672"/>
              <a:ext cx="120" cy="0"/>
            </a:xfrm>
            <a:prstGeom prst="line">
              <a:avLst/>
            </a:prstGeom>
            <a:noFill/>
            <a:ln w="38100">
              <a:solidFill>
                <a:schemeClr val="tx1"/>
              </a:solidFill>
              <a:round/>
              <a:headEnd/>
              <a:tailEnd/>
            </a:ln>
          </p:spPr>
          <p:txBody>
            <a:bodyPr/>
            <a:lstStyle/>
            <a:p>
              <a:endParaRPr lang="en-US"/>
            </a:p>
          </p:txBody>
        </p:sp>
        <p:sp>
          <p:nvSpPr>
            <p:cNvPr id="190738" name="Line 490"/>
            <p:cNvSpPr>
              <a:spLocks noChangeAspect="1" noChangeShapeType="1"/>
            </p:cNvSpPr>
            <p:nvPr/>
          </p:nvSpPr>
          <p:spPr bwMode="auto">
            <a:xfrm>
              <a:off x="4031" y="2672"/>
              <a:ext cx="111" cy="0"/>
            </a:xfrm>
            <a:prstGeom prst="line">
              <a:avLst/>
            </a:prstGeom>
            <a:noFill/>
            <a:ln w="19050">
              <a:solidFill>
                <a:schemeClr val="tx1"/>
              </a:solidFill>
              <a:round/>
              <a:headEnd/>
              <a:tailEnd/>
            </a:ln>
          </p:spPr>
          <p:txBody>
            <a:bodyPr/>
            <a:lstStyle/>
            <a:p>
              <a:endParaRPr lang="en-US"/>
            </a:p>
          </p:txBody>
        </p:sp>
        <p:sp>
          <p:nvSpPr>
            <p:cNvPr id="190739" name="Rectangle 491"/>
            <p:cNvSpPr>
              <a:spLocks noChangeAspect="1" noChangeArrowheads="1"/>
            </p:cNvSpPr>
            <p:nvPr/>
          </p:nvSpPr>
          <p:spPr bwMode="auto">
            <a:xfrm>
              <a:off x="3631" y="2676"/>
              <a:ext cx="41" cy="35"/>
            </a:xfrm>
            <a:prstGeom prst="rect">
              <a:avLst/>
            </a:prstGeom>
            <a:solidFill>
              <a:schemeClr val="tx1"/>
            </a:solidFill>
            <a:ln w="9525">
              <a:solidFill>
                <a:schemeClr val="tx1"/>
              </a:solidFill>
              <a:miter lim="800000"/>
              <a:headEnd/>
              <a:tailEnd/>
            </a:ln>
          </p:spPr>
          <p:txBody>
            <a:bodyPr wrap="none" anchor="ctr"/>
            <a:lstStyle/>
            <a:p>
              <a:endParaRPr lang="en-US"/>
            </a:p>
          </p:txBody>
        </p:sp>
      </p:grpSp>
      <p:pic>
        <p:nvPicPr>
          <p:cNvPr id="190527" name="Object 33" descr="npo00013d"/>
          <p:cNvPicPr>
            <a:picLocks noChangeAspect="1" noChangeArrowheads="1"/>
          </p:cNvPicPr>
          <p:nvPr/>
        </p:nvPicPr>
        <p:blipFill>
          <a:blip r:embed="rId15" cstate="print"/>
          <a:srcRect/>
          <a:stretch>
            <a:fillRect/>
          </a:stretch>
        </p:blipFill>
        <p:spPr bwMode="auto">
          <a:xfrm>
            <a:off x="-1600200" y="5867400"/>
            <a:ext cx="685800" cy="315913"/>
          </a:xfrm>
          <a:prstGeom prst="rect">
            <a:avLst/>
          </a:prstGeom>
          <a:noFill/>
          <a:ln w="9525" algn="ctr">
            <a:noFill/>
            <a:miter lim="800000"/>
            <a:headEnd/>
            <a:tailEnd/>
          </a:ln>
        </p:spPr>
      </p:pic>
      <p:grpSp>
        <p:nvGrpSpPr>
          <p:cNvPr id="190528" name="Group 493"/>
          <p:cNvGrpSpPr>
            <a:grpSpLocks noChangeAspect="1"/>
          </p:cNvGrpSpPr>
          <p:nvPr/>
        </p:nvGrpSpPr>
        <p:grpSpPr bwMode="auto">
          <a:xfrm flipH="1">
            <a:off x="-1600200" y="1295400"/>
            <a:ext cx="1295400" cy="457200"/>
            <a:chOff x="4614" y="189"/>
            <a:chExt cx="1036" cy="266"/>
          </a:xfrm>
        </p:grpSpPr>
        <p:sp>
          <p:nvSpPr>
            <p:cNvPr id="190712" name="Freeform 494"/>
            <p:cNvSpPr>
              <a:spLocks noChangeAspect="1"/>
            </p:cNvSpPr>
            <p:nvPr/>
          </p:nvSpPr>
          <p:spPr bwMode="auto">
            <a:xfrm>
              <a:off x="4614" y="189"/>
              <a:ext cx="1036" cy="233"/>
            </a:xfrm>
            <a:custGeom>
              <a:avLst/>
              <a:gdLst>
                <a:gd name="T0" fmla="*/ 3068 w 6219"/>
                <a:gd name="T1" fmla="*/ 56 h 1394"/>
                <a:gd name="T2" fmla="*/ 3208 w 6219"/>
                <a:gd name="T3" fmla="*/ 69 h 1394"/>
                <a:gd name="T4" fmla="*/ 4566 w 6219"/>
                <a:gd name="T5" fmla="*/ 30 h 1394"/>
                <a:gd name="T6" fmla="*/ 4305 w 6219"/>
                <a:gd name="T7" fmla="*/ 72 h 1394"/>
                <a:gd name="T8" fmla="*/ 3203 w 6219"/>
                <a:gd name="T9" fmla="*/ 129 h 1394"/>
                <a:gd name="T10" fmla="*/ 3067 w 6219"/>
                <a:gd name="T11" fmla="*/ 154 h 1394"/>
                <a:gd name="T12" fmla="*/ 2941 w 6219"/>
                <a:gd name="T13" fmla="*/ 146 h 1394"/>
                <a:gd name="T14" fmla="*/ 2813 w 6219"/>
                <a:gd name="T15" fmla="*/ 165 h 1394"/>
                <a:gd name="T16" fmla="*/ 2762 w 6219"/>
                <a:gd name="T17" fmla="*/ 159 h 1394"/>
                <a:gd name="T18" fmla="*/ 2728 w 6219"/>
                <a:gd name="T19" fmla="*/ 144 h 1394"/>
                <a:gd name="T20" fmla="*/ 2644 w 6219"/>
                <a:gd name="T21" fmla="*/ 425 h 1394"/>
                <a:gd name="T22" fmla="*/ 2705 w 6219"/>
                <a:gd name="T23" fmla="*/ 440 h 1394"/>
                <a:gd name="T24" fmla="*/ 2819 w 6219"/>
                <a:gd name="T25" fmla="*/ 453 h 1394"/>
                <a:gd name="T26" fmla="*/ 3286 w 6219"/>
                <a:gd name="T27" fmla="*/ 604 h 1394"/>
                <a:gd name="T28" fmla="*/ 3478 w 6219"/>
                <a:gd name="T29" fmla="*/ 656 h 1394"/>
                <a:gd name="T30" fmla="*/ 3539 w 6219"/>
                <a:gd name="T31" fmla="*/ 802 h 1394"/>
                <a:gd name="T32" fmla="*/ 4842 w 6219"/>
                <a:gd name="T33" fmla="*/ 919 h 1394"/>
                <a:gd name="T34" fmla="*/ 5747 w 6219"/>
                <a:gd name="T35" fmla="*/ 391 h 1394"/>
                <a:gd name="T36" fmla="*/ 5845 w 6219"/>
                <a:gd name="T37" fmla="*/ 595 h 1394"/>
                <a:gd name="T38" fmla="*/ 5765 w 6219"/>
                <a:gd name="T39" fmla="*/ 863 h 1394"/>
                <a:gd name="T40" fmla="*/ 5545 w 6219"/>
                <a:gd name="T41" fmla="*/ 1122 h 1394"/>
                <a:gd name="T42" fmla="*/ 5621 w 6219"/>
                <a:gd name="T43" fmla="*/ 1221 h 1394"/>
                <a:gd name="T44" fmla="*/ 5570 w 6219"/>
                <a:gd name="T45" fmla="*/ 1199 h 1394"/>
                <a:gd name="T46" fmla="*/ 5440 w 6219"/>
                <a:gd name="T47" fmla="*/ 1181 h 1394"/>
                <a:gd name="T48" fmla="*/ 5155 w 6219"/>
                <a:gd name="T49" fmla="*/ 1199 h 1394"/>
                <a:gd name="T50" fmla="*/ 4963 w 6219"/>
                <a:gd name="T51" fmla="*/ 1184 h 1394"/>
                <a:gd name="T52" fmla="*/ 4504 w 6219"/>
                <a:gd name="T53" fmla="*/ 1252 h 1394"/>
                <a:gd name="T54" fmla="*/ 3912 w 6219"/>
                <a:gd name="T55" fmla="*/ 1289 h 1394"/>
                <a:gd name="T56" fmla="*/ 3494 w 6219"/>
                <a:gd name="T57" fmla="*/ 1304 h 1394"/>
                <a:gd name="T58" fmla="*/ 3384 w 6219"/>
                <a:gd name="T59" fmla="*/ 1344 h 1394"/>
                <a:gd name="T60" fmla="*/ 3159 w 6219"/>
                <a:gd name="T61" fmla="*/ 1349 h 1394"/>
                <a:gd name="T62" fmla="*/ 3034 w 6219"/>
                <a:gd name="T63" fmla="*/ 1367 h 1394"/>
                <a:gd name="T64" fmla="*/ 2800 w 6219"/>
                <a:gd name="T65" fmla="*/ 1367 h 1394"/>
                <a:gd name="T66" fmla="*/ 1889 w 6219"/>
                <a:gd name="T67" fmla="*/ 1375 h 1394"/>
                <a:gd name="T68" fmla="*/ 1439 w 6219"/>
                <a:gd name="T69" fmla="*/ 1394 h 1394"/>
                <a:gd name="T70" fmla="*/ 1335 w 6219"/>
                <a:gd name="T71" fmla="*/ 1394 h 1394"/>
                <a:gd name="T72" fmla="*/ 1153 w 6219"/>
                <a:gd name="T73" fmla="*/ 1259 h 1394"/>
                <a:gd name="T74" fmla="*/ 976 w 6219"/>
                <a:gd name="T75" fmla="*/ 1159 h 1394"/>
                <a:gd name="T76" fmla="*/ 889 w 6219"/>
                <a:gd name="T77" fmla="*/ 1120 h 1394"/>
                <a:gd name="T78" fmla="*/ 929 w 6219"/>
                <a:gd name="T79" fmla="*/ 964 h 1394"/>
                <a:gd name="T80" fmla="*/ 1088 w 6219"/>
                <a:gd name="T81" fmla="*/ 942 h 1394"/>
                <a:gd name="T82" fmla="*/ 1380 w 6219"/>
                <a:gd name="T83" fmla="*/ 703 h 1394"/>
                <a:gd name="T84" fmla="*/ 1507 w 6219"/>
                <a:gd name="T85" fmla="*/ 678 h 1394"/>
                <a:gd name="T86" fmla="*/ 2125 w 6219"/>
                <a:gd name="T87" fmla="*/ 622 h 1394"/>
                <a:gd name="T88" fmla="*/ 2253 w 6219"/>
                <a:gd name="T89" fmla="*/ 611 h 1394"/>
                <a:gd name="T90" fmla="*/ 2400 w 6219"/>
                <a:gd name="T91" fmla="*/ 440 h 1394"/>
                <a:gd name="T92" fmla="*/ 2369 w 6219"/>
                <a:gd name="T93" fmla="*/ 404 h 1394"/>
                <a:gd name="T94" fmla="*/ 2470 w 6219"/>
                <a:gd name="T95" fmla="*/ 439 h 1394"/>
                <a:gd name="T96" fmla="*/ 2569 w 6219"/>
                <a:gd name="T97" fmla="*/ 425 h 1394"/>
                <a:gd name="T98" fmla="*/ 2491 w 6219"/>
                <a:gd name="T99" fmla="*/ 140 h 1394"/>
                <a:gd name="T100" fmla="*/ 2457 w 6219"/>
                <a:gd name="T101" fmla="*/ 162 h 1394"/>
                <a:gd name="T102" fmla="*/ 2413 w 6219"/>
                <a:gd name="T103" fmla="*/ 165 h 1394"/>
                <a:gd name="T104" fmla="*/ 2293 w 6219"/>
                <a:gd name="T105" fmla="*/ 146 h 1394"/>
                <a:gd name="T106" fmla="*/ 2152 w 6219"/>
                <a:gd name="T107" fmla="*/ 157 h 1394"/>
                <a:gd name="T108" fmla="*/ 2017 w 6219"/>
                <a:gd name="T109" fmla="*/ 129 h 1394"/>
                <a:gd name="T110" fmla="*/ 1180 w 6219"/>
                <a:gd name="T111" fmla="*/ 87 h 1394"/>
                <a:gd name="T112" fmla="*/ 408 w 6219"/>
                <a:gd name="T113" fmla="*/ 19 h 1394"/>
                <a:gd name="T114" fmla="*/ 1998 w 6219"/>
                <a:gd name="T115" fmla="*/ 71 h 1394"/>
                <a:gd name="T116" fmla="*/ 2151 w 6219"/>
                <a:gd name="T117" fmla="*/ 62 h 1394"/>
                <a:gd name="T118" fmla="*/ 2492 w 6219"/>
                <a:gd name="T119" fmla="*/ 103 h 1394"/>
                <a:gd name="T120" fmla="*/ 2592 w 6219"/>
                <a:gd name="T121" fmla="*/ 36 h 1394"/>
                <a:gd name="T122" fmla="*/ 2622 w 6219"/>
                <a:gd name="T123" fmla="*/ 30 h 1394"/>
                <a:gd name="T124" fmla="*/ 2719 w 6219"/>
                <a:gd name="T125" fmla="*/ 103 h 13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219"/>
                <a:gd name="T190" fmla="*/ 0 h 1394"/>
                <a:gd name="T191" fmla="*/ 6219 w 6219"/>
                <a:gd name="T192" fmla="*/ 1394 h 13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219" h="1394">
                  <a:moveTo>
                    <a:pt x="2727" y="103"/>
                  </a:moveTo>
                  <a:lnTo>
                    <a:pt x="2727" y="89"/>
                  </a:lnTo>
                  <a:lnTo>
                    <a:pt x="2745" y="89"/>
                  </a:lnTo>
                  <a:lnTo>
                    <a:pt x="2745" y="75"/>
                  </a:lnTo>
                  <a:lnTo>
                    <a:pt x="2762" y="75"/>
                  </a:lnTo>
                  <a:lnTo>
                    <a:pt x="2762" y="89"/>
                  </a:lnTo>
                  <a:lnTo>
                    <a:pt x="2787" y="89"/>
                  </a:lnTo>
                  <a:lnTo>
                    <a:pt x="2787" y="71"/>
                  </a:lnTo>
                  <a:lnTo>
                    <a:pt x="2816" y="71"/>
                  </a:lnTo>
                  <a:lnTo>
                    <a:pt x="2816" y="78"/>
                  </a:lnTo>
                  <a:lnTo>
                    <a:pt x="2958" y="78"/>
                  </a:lnTo>
                  <a:lnTo>
                    <a:pt x="2978" y="49"/>
                  </a:lnTo>
                  <a:lnTo>
                    <a:pt x="3068" y="49"/>
                  </a:lnTo>
                  <a:lnTo>
                    <a:pt x="3068" y="52"/>
                  </a:lnTo>
                  <a:lnTo>
                    <a:pt x="3068" y="56"/>
                  </a:lnTo>
                  <a:lnTo>
                    <a:pt x="3069" y="62"/>
                  </a:lnTo>
                  <a:lnTo>
                    <a:pt x="3069" y="67"/>
                  </a:lnTo>
                  <a:lnTo>
                    <a:pt x="3069" y="69"/>
                  </a:lnTo>
                  <a:lnTo>
                    <a:pt x="3073" y="69"/>
                  </a:lnTo>
                  <a:lnTo>
                    <a:pt x="3084" y="69"/>
                  </a:lnTo>
                  <a:lnTo>
                    <a:pt x="3098" y="69"/>
                  </a:lnTo>
                  <a:lnTo>
                    <a:pt x="3117" y="69"/>
                  </a:lnTo>
                  <a:lnTo>
                    <a:pt x="3136" y="69"/>
                  </a:lnTo>
                  <a:lnTo>
                    <a:pt x="3156" y="69"/>
                  </a:lnTo>
                  <a:lnTo>
                    <a:pt x="3174" y="69"/>
                  </a:lnTo>
                  <a:lnTo>
                    <a:pt x="3190" y="69"/>
                  </a:lnTo>
                  <a:lnTo>
                    <a:pt x="3199" y="69"/>
                  </a:lnTo>
                  <a:lnTo>
                    <a:pt x="3204" y="69"/>
                  </a:lnTo>
                  <a:lnTo>
                    <a:pt x="3208" y="69"/>
                  </a:lnTo>
                  <a:lnTo>
                    <a:pt x="3221" y="71"/>
                  </a:lnTo>
                  <a:lnTo>
                    <a:pt x="3240" y="73"/>
                  </a:lnTo>
                  <a:lnTo>
                    <a:pt x="3265" y="74"/>
                  </a:lnTo>
                  <a:lnTo>
                    <a:pt x="3292" y="77"/>
                  </a:lnTo>
                  <a:lnTo>
                    <a:pt x="3319" y="79"/>
                  </a:lnTo>
                  <a:lnTo>
                    <a:pt x="3347" y="81"/>
                  </a:lnTo>
                  <a:lnTo>
                    <a:pt x="3372" y="83"/>
                  </a:lnTo>
                  <a:lnTo>
                    <a:pt x="3392" y="84"/>
                  </a:lnTo>
                  <a:lnTo>
                    <a:pt x="3406" y="84"/>
                  </a:lnTo>
                  <a:lnTo>
                    <a:pt x="3456" y="81"/>
                  </a:lnTo>
                  <a:lnTo>
                    <a:pt x="3593" y="75"/>
                  </a:lnTo>
                  <a:lnTo>
                    <a:pt x="3792" y="66"/>
                  </a:lnTo>
                  <a:lnTo>
                    <a:pt x="4035" y="55"/>
                  </a:lnTo>
                  <a:lnTo>
                    <a:pt x="4300" y="43"/>
                  </a:lnTo>
                  <a:lnTo>
                    <a:pt x="4566" y="30"/>
                  </a:lnTo>
                  <a:lnTo>
                    <a:pt x="4811" y="19"/>
                  </a:lnTo>
                  <a:lnTo>
                    <a:pt x="5014" y="10"/>
                  </a:lnTo>
                  <a:lnTo>
                    <a:pt x="5155" y="4"/>
                  </a:lnTo>
                  <a:lnTo>
                    <a:pt x="5211" y="0"/>
                  </a:lnTo>
                  <a:lnTo>
                    <a:pt x="5214" y="2"/>
                  </a:lnTo>
                  <a:lnTo>
                    <a:pt x="5217" y="6"/>
                  </a:lnTo>
                  <a:lnTo>
                    <a:pt x="5219" y="11"/>
                  </a:lnTo>
                  <a:lnTo>
                    <a:pt x="5219" y="14"/>
                  </a:lnTo>
                  <a:lnTo>
                    <a:pt x="5216" y="17"/>
                  </a:lnTo>
                  <a:lnTo>
                    <a:pt x="5160" y="22"/>
                  </a:lnTo>
                  <a:lnTo>
                    <a:pt x="5020" y="30"/>
                  </a:lnTo>
                  <a:lnTo>
                    <a:pt x="4817" y="42"/>
                  </a:lnTo>
                  <a:lnTo>
                    <a:pt x="4571" y="56"/>
                  </a:lnTo>
                  <a:lnTo>
                    <a:pt x="4305" y="72"/>
                  </a:lnTo>
                  <a:lnTo>
                    <a:pt x="4039" y="87"/>
                  </a:lnTo>
                  <a:lnTo>
                    <a:pt x="3795" y="101"/>
                  </a:lnTo>
                  <a:lnTo>
                    <a:pt x="3593" y="112"/>
                  </a:lnTo>
                  <a:lnTo>
                    <a:pt x="3456" y="120"/>
                  </a:lnTo>
                  <a:lnTo>
                    <a:pt x="3404" y="122"/>
                  </a:lnTo>
                  <a:lnTo>
                    <a:pt x="3390" y="123"/>
                  </a:lnTo>
                  <a:lnTo>
                    <a:pt x="3370" y="123"/>
                  </a:lnTo>
                  <a:lnTo>
                    <a:pt x="3345" y="124"/>
                  </a:lnTo>
                  <a:lnTo>
                    <a:pt x="3319" y="124"/>
                  </a:lnTo>
                  <a:lnTo>
                    <a:pt x="3290" y="126"/>
                  </a:lnTo>
                  <a:lnTo>
                    <a:pt x="3264" y="127"/>
                  </a:lnTo>
                  <a:lnTo>
                    <a:pt x="3240" y="127"/>
                  </a:lnTo>
                  <a:lnTo>
                    <a:pt x="3221" y="128"/>
                  </a:lnTo>
                  <a:lnTo>
                    <a:pt x="3208" y="128"/>
                  </a:lnTo>
                  <a:lnTo>
                    <a:pt x="3203" y="129"/>
                  </a:lnTo>
                  <a:lnTo>
                    <a:pt x="3199" y="129"/>
                  </a:lnTo>
                  <a:lnTo>
                    <a:pt x="3189" y="129"/>
                  </a:lnTo>
                  <a:lnTo>
                    <a:pt x="3173" y="129"/>
                  </a:lnTo>
                  <a:lnTo>
                    <a:pt x="3155" y="130"/>
                  </a:lnTo>
                  <a:lnTo>
                    <a:pt x="3135" y="130"/>
                  </a:lnTo>
                  <a:lnTo>
                    <a:pt x="3115" y="132"/>
                  </a:lnTo>
                  <a:lnTo>
                    <a:pt x="3097" y="132"/>
                  </a:lnTo>
                  <a:lnTo>
                    <a:pt x="3081" y="132"/>
                  </a:lnTo>
                  <a:lnTo>
                    <a:pt x="3072" y="132"/>
                  </a:lnTo>
                  <a:lnTo>
                    <a:pt x="3067" y="132"/>
                  </a:lnTo>
                  <a:lnTo>
                    <a:pt x="3067" y="134"/>
                  </a:lnTo>
                  <a:lnTo>
                    <a:pt x="3067" y="141"/>
                  </a:lnTo>
                  <a:lnTo>
                    <a:pt x="3067" y="148"/>
                  </a:lnTo>
                  <a:lnTo>
                    <a:pt x="3067" y="154"/>
                  </a:lnTo>
                  <a:lnTo>
                    <a:pt x="3067" y="157"/>
                  </a:lnTo>
                  <a:lnTo>
                    <a:pt x="3058" y="157"/>
                  </a:lnTo>
                  <a:lnTo>
                    <a:pt x="3038" y="157"/>
                  </a:lnTo>
                  <a:lnTo>
                    <a:pt x="3013" y="157"/>
                  </a:lnTo>
                  <a:lnTo>
                    <a:pt x="2993" y="157"/>
                  </a:lnTo>
                  <a:lnTo>
                    <a:pt x="2984" y="157"/>
                  </a:lnTo>
                  <a:lnTo>
                    <a:pt x="2981" y="156"/>
                  </a:lnTo>
                  <a:lnTo>
                    <a:pt x="2975" y="153"/>
                  </a:lnTo>
                  <a:lnTo>
                    <a:pt x="2966" y="150"/>
                  </a:lnTo>
                  <a:lnTo>
                    <a:pt x="2959" y="147"/>
                  </a:lnTo>
                  <a:lnTo>
                    <a:pt x="2957" y="146"/>
                  </a:lnTo>
                  <a:lnTo>
                    <a:pt x="2952" y="146"/>
                  </a:lnTo>
                  <a:lnTo>
                    <a:pt x="2941" y="146"/>
                  </a:lnTo>
                  <a:lnTo>
                    <a:pt x="2926" y="146"/>
                  </a:lnTo>
                  <a:lnTo>
                    <a:pt x="2907" y="146"/>
                  </a:lnTo>
                  <a:lnTo>
                    <a:pt x="2886" y="146"/>
                  </a:lnTo>
                  <a:lnTo>
                    <a:pt x="2866" y="146"/>
                  </a:lnTo>
                  <a:lnTo>
                    <a:pt x="2847" y="146"/>
                  </a:lnTo>
                  <a:lnTo>
                    <a:pt x="2831" y="146"/>
                  </a:lnTo>
                  <a:lnTo>
                    <a:pt x="2821" y="146"/>
                  </a:lnTo>
                  <a:lnTo>
                    <a:pt x="2817" y="146"/>
                  </a:lnTo>
                  <a:lnTo>
                    <a:pt x="2817" y="147"/>
                  </a:lnTo>
                  <a:lnTo>
                    <a:pt x="2817" y="152"/>
                  </a:lnTo>
                  <a:lnTo>
                    <a:pt x="2817" y="158"/>
                  </a:lnTo>
                  <a:lnTo>
                    <a:pt x="2817" y="163"/>
                  </a:lnTo>
                  <a:lnTo>
                    <a:pt x="2817" y="164"/>
                  </a:lnTo>
                  <a:lnTo>
                    <a:pt x="2813" y="165"/>
                  </a:lnTo>
                  <a:lnTo>
                    <a:pt x="2806" y="165"/>
                  </a:lnTo>
                  <a:lnTo>
                    <a:pt x="2798" y="165"/>
                  </a:lnTo>
                  <a:lnTo>
                    <a:pt x="2789" y="164"/>
                  </a:lnTo>
                  <a:lnTo>
                    <a:pt x="2787" y="164"/>
                  </a:lnTo>
                  <a:lnTo>
                    <a:pt x="2787" y="162"/>
                  </a:lnTo>
                  <a:lnTo>
                    <a:pt x="2787" y="157"/>
                  </a:lnTo>
                  <a:lnTo>
                    <a:pt x="2787" y="152"/>
                  </a:lnTo>
                  <a:lnTo>
                    <a:pt x="2787" y="147"/>
                  </a:lnTo>
                  <a:lnTo>
                    <a:pt x="2787" y="146"/>
                  </a:lnTo>
                  <a:lnTo>
                    <a:pt x="2762" y="146"/>
                  </a:lnTo>
                  <a:lnTo>
                    <a:pt x="2762" y="147"/>
                  </a:lnTo>
                  <a:lnTo>
                    <a:pt x="2762" y="151"/>
                  </a:lnTo>
                  <a:lnTo>
                    <a:pt x="2762" y="156"/>
                  </a:lnTo>
                  <a:lnTo>
                    <a:pt x="2762" y="159"/>
                  </a:lnTo>
                  <a:lnTo>
                    <a:pt x="2762" y="162"/>
                  </a:lnTo>
                  <a:lnTo>
                    <a:pt x="2761" y="162"/>
                  </a:lnTo>
                  <a:lnTo>
                    <a:pt x="2756" y="162"/>
                  </a:lnTo>
                  <a:lnTo>
                    <a:pt x="2751" y="162"/>
                  </a:lnTo>
                  <a:lnTo>
                    <a:pt x="2748" y="162"/>
                  </a:lnTo>
                  <a:lnTo>
                    <a:pt x="2746" y="162"/>
                  </a:lnTo>
                  <a:lnTo>
                    <a:pt x="2746" y="159"/>
                  </a:lnTo>
                  <a:lnTo>
                    <a:pt x="2746" y="156"/>
                  </a:lnTo>
                  <a:lnTo>
                    <a:pt x="2746" y="151"/>
                  </a:lnTo>
                  <a:lnTo>
                    <a:pt x="2746" y="146"/>
                  </a:lnTo>
                  <a:lnTo>
                    <a:pt x="2746" y="145"/>
                  </a:lnTo>
                  <a:lnTo>
                    <a:pt x="2728" y="145"/>
                  </a:lnTo>
                  <a:lnTo>
                    <a:pt x="2728" y="144"/>
                  </a:lnTo>
                  <a:lnTo>
                    <a:pt x="2728" y="140"/>
                  </a:lnTo>
                  <a:lnTo>
                    <a:pt x="2728" y="136"/>
                  </a:lnTo>
                  <a:lnTo>
                    <a:pt x="2728" y="133"/>
                  </a:lnTo>
                  <a:lnTo>
                    <a:pt x="2728" y="132"/>
                  </a:lnTo>
                  <a:lnTo>
                    <a:pt x="2689" y="132"/>
                  </a:lnTo>
                  <a:lnTo>
                    <a:pt x="2688" y="140"/>
                  </a:lnTo>
                  <a:lnTo>
                    <a:pt x="2684" y="163"/>
                  </a:lnTo>
                  <a:lnTo>
                    <a:pt x="2679" y="195"/>
                  </a:lnTo>
                  <a:lnTo>
                    <a:pt x="2672" y="234"/>
                  </a:lnTo>
                  <a:lnTo>
                    <a:pt x="2666" y="279"/>
                  </a:lnTo>
                  <a:lnTo>
                    <a:pt x="2659" y="322"/>
                  </a:lnTo>
                  <a:lnTo>
                    <a:pt x="2653" y="361"/>
                  </a:lnTo>
                  <a:lnTo>
                    <a:pt x="2648" y="395"/>
                  </a:lnTo>
                  <a:lnTo>
                    <a:pt x="2645" y="416"/>
                  </a:lnTo>
                  <a:lnTo>
                    <a:pt x="2644" y="425"/>
                  </a:lnTo>
                  <a:lnTo>
                    <a:pt x="2645" y="425"/>
                  </a:lnTo>
                  <a:lnTo>
                    <a:pt x="2648" y="425"/>
                  </a:lnTo>
                  <a:lnTo>
                    <a:pt x="2652" y="425"/>
                  </a:lnTo>
                  <a:lnTo>
                    <a:pt x="2656" y="425"/>
                  </a:lnTo>
                  <a:lnTo>
                    <a:pt x="2657" y="425"/>
                  </a:lnTo>
                  <a:lnTo>
                    <a:pt x="2657" y="427"/>
                  </a:lnTo>
                  <a:lnTo>
                    <a:pt x="2658" y="431"/>
                  </a:lnTo>
                  <a:lnTo>
                    <a:pt x="2660" y="434"/>
                  </a:lnTo>
                  <a:lnTo>
                    <a:pt x="2662" y="438"/>
                  </a:lnTo>
                  <a:lnTo>
                    <a:pt x="2662" y="439"/>
                  </a:lnTo>
                  <a:lnTo>
                    <a:pt x="2676" y="439"/>
                  </a:lnTo>
                  <a:lnTo>
                    <a:pt x="2690" y="440"/>
                  </a:lnTo>
                  <a:lnTo>
                    <a:pt x="2705" y="440"/>
                  </a:lnTo>
                  <a:lnTo>
                    <a:pt x="2718" y="440"/>
                  </a:lnTo>
                  <a:lnTo>
                    <a:pt x="2731" y="440"/>
                  </a:lnTo>
                  <a:lnTo>
                    <a:pt x="2732" y="440"/>
                  </a:lnTo>
                  <a:lnTo>
                    <a:pt x="2734" y="440"/>
                  </a:lnTo>
                  <a:lnTo>
                    <a:pt x="2736" y="440"/>
                  </a:lnTo>
                  <a:lnTo>
                    <a:pt x="2738" y="440"/>
                  </a:lnTo>
                  <a:lnTo>
                    <a:pt x="2740" y="440"/>
                  </a:lnTo>
                  <a:lnTo>
                    <a:pt x="2756" y="421"/>
                  </a:lnTo>
                  <a:lnTo>
                    <a:pt x="2773" y="420"/>
                  </a:lnTo>
                  <a:lnTo>
                    <a:pt x="2786" y="429"/>
                  </a:lnTo>
                  <a:lnTo>
                    <a:pt x="2795" y="441"/>
                  </a:lnTo>
                  <a:lnTo>
                    <a:pt x="2798" y="446"/>
                  </a:lnTo>
                  <a:lnTo>
                    <a:pt x="2819" y="453"/>
                  </a:lnTo>
                  <a:lnTo>
                    <a:pt x="2853" y="465"/>
                  </a:lnTo>
                  <a:lnTo>
                    <a:pt x="2896" y="481"/>
                  </a:lnTo>
                  <a:lnTo>
                    <a:pt x="2945" y="499"/>
                  </a:lnTo>
                  <a:lnTo>
                    <a:pt x="2996" y="518"/>
                  </a:lnTo>
                  <a:lnTo>
                    <a:pt x="3048" y="536"/>
                  </a:lnTo>
                  <a:lnTo>
                    <a:pt x="3097" y="554"/>
                  </a:lnTo>
                  <a:lnTo>
                    <a:pt x="3138" y="568"/>
                  </a:lnTo>
                  <a:lnTo>
                    <a:pt x="3171" y="579"/>
                  </a:lnTo>
                  <a:lnTo>
                    <a:pt x="3189" y="585"/>
                  </a:lnTo>
                  <a:lnTo>
                    <a:pt x="3197" y="586"/>
                  </a:lnTo>
                  <a:lnTo>
                    <a:pt x="3210" y="588"/>
                  </a:lnTo>
                  <a:lnTo>
                    <a:pt x="3226" y="592"/>
                  </a:lnTo>
                  <a:lnTo>
                    <a:pt x="3244" y="595"/>
                  </a:lnTo>
                  <a:lnTo>
                    <a:pt x="3264" y="600"/>
                  </a:lnTo>
                  <a:lnTo>
                    <a:pt x="3286" y="604"/>
                  </a:lnTo>
                  <a:lnTo>
                    <a:pt x="3308" y="609"/>
                  </a:lnTo>
                  <a:lnTo>
                    <a:pt x="3332" y="613"/>
                  </a:lnTo>
                  <a:lnTo>
                    <a:pt x="3356" y="618"/>
                  </a:lnTo>
                  <a:lnTo>
                    <a:pt x="3379" y="623"/>
                  </a:lnTo>
                  <a:lnTo>
                    <a:pt x="3394" y="627"/>
                  </a:lnTo>
                  <a:lnTo>
                    <a:pt x="3410" y="630"/>
                  </a:lnTo>
                  <a:lnTo>
                    <a:pt x="3423" y="633"/>
                  </a:lnTo>
                  <a:lnTo>
                    <a:pt x="3436" y="635"/>
                  </a:lnTo>
                  <a:lnTo>
                    <a:pt x="3448" y="637"/>
                  </a:lnTo>
                  <a:lnTo>
                    <a:pt x="3458" y="640"/>
                  </a:lnTo>
                  <a:lnTo>
                    <a:pt x="3466" y="641"/>
                  </a:lnTo>
                  <a:lnTo>
                    <a:pt x="3472" y="642"/>
                  </a:lnTo>
                  <a:lnTo>
                    <a:pt x="3476" y="643"/>
                  </a:lnTo>
                  <a:lnTo>
                    <a:pt x="3477" y="643"/>
                  </a:lnTo>
                  <a:lnTo>
                    <a:pt x="3478" y="656"/>
                  </a:lnTo>
                  <a:lnTo>
                    <a:pt x="3527" y="656"/>
                  </a:lnTo>
                  <a:lnTo>
                    <a:pt x="3527" y="659"/>
                  </a:lnTo>
                  <a:lnTo>
                    <a:pt x="3527" y="667"/>
                  </a:lnTo>
                  <a:lnTo>
                    <a:pt x="3527" y="679"/>
                  </a:lnTo>
                  <a:lnTo>
                    <a:pt x="3527" y="694"/>
                  </a:lnTo>
                  <a:lnTo>
                    <a:pt x="3527" y="710"/>
                  </a:lnTo>
                  <a:lnTo>
                    <a:pt x="3527" y="726"/>
                  </a:lnTo>
                  <a:lnTo>
                    <a:pt x="3527" y="740"/>
                  </a:lnTo>
                  <a:lnTo>
                    <a:pt x="3527" y="753"/>
                  </a:lnTo>
                  <a:lnTo>
                    <a:pt x="3527" y="762"/>
                  </a:lnTo>
                  <a:lnTo>
                    <a:pt x="3527" y="764"/>
                  </a:lnTo>
                  <a:lnTo>
                    <a:pt x="3532" y="775"/>
                  </a:lnTo>
                  <a:lnTo>
                    <a:pt x="3535" y="788"/>
                  </a:lnTo>
                  <a:lnTo>
                    <a:pt x="3539" y="802"/>
                  </a:lnTo>
                  <a:lnTo>
                    <a:pt x="3541" y="819"/>
                  </a:lnTo>
                  <a:lnTo>
                    <a:pt x="3544" y="836"/>
                  </a:lnTo>
                  <a:lnTo>
                    <a:pt x="3545" y="851"/>
                  </a:lnTo>
                  <a:lnTo>
                    <a:pt x="3546" y="866"/>
                  </a:lnTo>
                  <a:lnTo>
                    <a:pt x="3547" y="878"/>
                  </a:lnTo>
                  <a:lnTo>
                    <a:pt x="3546" y="886"/>
                  </a:lnTo>
                  <a:lnTo>
                    <a:pt x="3545" y="890"/>
                  </a:lnTo>
                  <a:lnTo>
                    <a:pt x="3543" y="894"/>
                  </a:lnTo>
                  <a:lnTo>
                    <a:pt x="3537" y="905"/>
                  </a:lnTo>
                  <a:lnTo>
                    <a:pt x="3531" y="918"/>
                  </a:lnTo>
                  <a:lnTo>
                    <a:pt x="3525" y="929"/>
                  </a:lnTo>
                  <a:lnTo>
                    <a:pt x="3522" y="934"/>
                  </a:lnTo>
                  <a:lnTo>
                    <a:pt x="3855" y="934"/>
                  </a:lnTo>
                  <a:lnTo>
                    <a:pt x="4413" y="927"/>
                  </a:lnTo>
                  <a:lnTo>
                    <a:pt x="4842" y="919"/>
                  </a:lnTo>
                  <a:lnTo>
                    <a:pt x="5209" y="910"/>
                  </a:lnTo>
                  <a:lnTo>
                    <a:pt x="5324" y="820"/>
                  </a:lnTo>
                  <a:lnTo>
                    <a:pt x="5352" y="799"/>
                  </a:lnTo>
                  <a:lnTo>
                    <a:pt x="5723" y="508"/>
                  </a:lnTo>
                  <a:lnTo>
                    <a:pt x="5733" y="515"/>
                  </a:lnTo>
                  <a:lnTo>
                    <a:pt x="5751" y="491"/>
                  </a:lnTo>
                  <a:lnTo>
                    <a:pt x="5709" y="435"/>
                  </a:lnTo>
                  <a:lnTo>
                    <a:pt x="5652" y="438"/>
                  </a:lnTo>
                  <a:lnTo>
                    <a:pt x="5617" y="398"/>
                  </a:lnTo>
                  <a:lnTo>
                    <a:pt x="5431" y="197"/>
                  </a:lnTo>
                  <a:lnTo>
                    <a:pt x="5382" y="144"/>
                  </a:lnTo>
                  <a:lnTo>
                    <a:pt x="5467" y="66"/>
                  </a:lnTo>
                  <a:lnTo>
                    <a:pt x="5515" y="118"/>
                  </a:lnTo>
                  <a:lnTo>
                    <a:pt x="5712" y="329"/>
                  </a:lnTo>
                  <a:lnTo>
                    <a:pt x="5757" y="377"/>
                  </a:lnTo>
                  <a:lnTo>
                    <a:pt x="5747" y="391"/>
                  </a:lnTo>
                  <a:lnTo>
                    <a:pt x="5782" y="429"/>
                  </a:lnTo>
                  <a:lnTo>
                    <a:pt x="5814" y="428"/>
                  </a:lnTo>
                  <a:lnTo>
                    <a:pt x="5837" y="436"/>
                  </a:lnTo>
                  <a:lnTo>
                    <a:pt x="5850" y="451"/>
                  </a:lnTo>
                  <a:lnTo>
                    <a:pt x="5855" y="471"/>
                  </a:lnTo>
                  <a:lnTo>
                    <a:pt x="5852" y="491"/>
                  </a:lnTo>
                  <a:lnTo>
                    <a:pt x="5893" y="544"/>
                  </a:lnTo>
                  <a:lnTo>
                    <a:pt x="5966" y="552"/>
                  </a:lnTo>
                  <a:lnTo>
                    <a:pt x="5992" y="581"/>
                  </a:lnTo>
                  <a:lnTo>
                    <a:pt x="6170" y="775"/>
                  </a:lnTo>
                  <a:lnTo>
                    <a:pt x="6219" y="829"/>
                  </a:lnTo>
                  <a:lnTo>
                    <a:pt x="6138" y="909"/>
                  </a:lnTo>
                  <a:lnTo>
                    <a:pt x="6088" y="854"/>
                  </a:lnTo>
                  <a:lnTo>
                    <a:pt x="5898" y="653"/>
                  </a:lnTo>
                  <a:lnTo>
                    <a:pt x="5845" y="595"/>
                  </a:lnTo>
                  <a:lnTo>
                    <a:pt x="5846" y="593"/>
                  </a:lnTo>
                  <a:lnTo>
                    <a:pt x="5847" y="587"/>
                  </a:lnTo>
                  <a:lnTo>
                    <a:pt x="5847" y="580"/>
                  </a:lnTo>
                  <a:lnTo>
                    <a:pt x="5844" y="574"/>
                  </a:lnTo>
                  <a:lnTo>
                    <a:pt x="5832" y="568"/>
                  </a:lnTo>
                  <a:lnTo>
                    <a:pt x="5804" y="592"/>
                  </a:lnTo>
                  <a:lnTo>
                    <a:pt x="5896" y="694"/>
                  </a:lnTo>
                  <a:lnTo>
                    <a:pt x="5893" y="698"/>
                  </a:lnTo>
                  <a:lnTo>
                    <a:pt x="5883" y="711"/>
                  </a:lnTo>
                  <a:lnTo>
                    <a:pt x="5866" y="732"/>
                  </a:lnTo>
                  <a:lnTo>
                    <a:pt x="5846" y="759"/>
                  </a:lnTo>
                  <a:lnTo>
                    <a:pt x="5821" y="790"/>
                  </a:lnTo>
                  <a:lnTo>
                    <a:pt x="5794" y="825"/>
                  </a:lnTo>
                  <a:lnTo>
                    <a:pt x="5765" y="863"/>
                  </a:lnTo>
                  <a:lnTo>
                    <a:pt x="5734" y="902"/>
                  </a:lnTo>
                  <a:lnTo>
                    <a:pt x="5704" y="940"/>
                  </a:lnTo>
                  <a:lnTo>
                    <a:pt x="5674" y="978"/>
                  </a:lnTo>
                  <a:lnTo>
                    <a:pt x="5658" y="997"/>
                  </a:lnTo>
                  <a:lnTo>
                    <a:pt x="5643" y="1016"/>
                  </a:lnTo>
                  <a:lnTo>
                    <a:pt x="5627" y="1034"/>
                  </a:lnTo>
                  <a:lnTo>
                    <a:pt x="5613" y="1052"/>
                  </a:lnTo>
                  <a:lnTo>
                    <a:pt x="5600" y="1068"/>
                  </a:lnTo>
                  <a:lnTo>
                    <a:pt x="5588" y="1081"/>
                  </a:lnTo>
                  <a:lnTo>
                    <a:pt x="5577" y="1093"/>
                  </a:lnTo>
                  <a:lnTo>
                    <a:pt x="5569" y="1102"/>
                  </a:lnTo>
                  <a:lnTo>
                    <a:pt x="5563" y="1110"/>
                  </a:lnTo>
                  <a:lnTo>
                    <a:pt x="5559" y="1113"/>
                  </a:lnTo>
                  <a:lnTo>
                    <a:pt x="5545" y="1122"/>
                  </a:lnTo>
                  <a:lnTo>
                    <a:pt x="5529" y="1128"/>
                  </a:lnTo>
                  <a:lnTo>
                    <a:pt x="5517" y="1131"/>
                  </a:lnTo>
                  <a:lnTo>
                    <a:pt x="5508" y="1133"/>
                  </a:lnTo>
                  <a:lnTo>
                    <a:pt x="5504" y="1133"/>
                  </a:lnTo>
                  <a:lnTo>
                    <a:pt x="5511" y="1141"/>
                  </a:lnTo>
                  <a:lnTo>
                    <a:pt x="5521" y="1150"/>
                  </a:lnTo>
                  <a:lnTo>
                    <a:pt x="5534" y="1161"/>
                  </a:lnTo>
                  <a:lnTo>
                    <a:pt x="5548" y="1173"/>
                  </a:lnTo>
                  <a:lnTo>
                    <a:pt x="5564" y="1184"/>
                  </a:lnTo>
                  <a:lnTo>
                    <a:pt x="5580" y="1194"/>
                  </a:lnTo>
                  <a:lnTo>
                    <a:pt x="5594" y="1204"/>
                  </a:lnTo>
                  <a:lnTo>
                    <a:pt x="5606" y="1212"/>
                  </a:lnTo>
                  <a:lnTo>
                    <a:pt x="5615" y="1218"/>
                  </a:lnTo>
                  <a:lnTo>
                    <a:pt x="5621" y="1221"/>
                  </a:lnTo>
                  <a:lnTo>
                    <a:pt x="5633" y="1222"/>
                  </a:lnTo>
                  <a:lnTo>
                    <a:pt x="5644" y="1221"/>
                  </a:lnTo>
                  <a:lnTo>
                    <a:pt x="5652" y="1218"/>
                  </a:lnTo>
                  <a:lnTo>
                    <a:pt x="5660" y="1218"/>
                  </a:lnTo>
                  <a:lnTo>
                    <a:pt x="5666" y="1221"/>
                  </a:lnTo>
                  <a:lnTo>
                    <a:pt x="5663" y="1226"/>
                  </a:lnTo>
                  <a:lnTo>
                    <a:pt x="5654" y="1230"/>
                  </a:lnTo>
                  <a:lnTo>
                    <a:pt x="5641" y="1233"/>
                  </a:lnTo>
                  <a:lnTo>
                    <a:pt x="5627" y="1234"/>
                  </a:lnTo>
                  <a:lnTo>
                    <a:pt x="5618" y="1232"/>
                  </a:lnTo>
                  <a:lnTo>
                    <a:pt x="5612" y="1228"/>
                  </a:lnTo>
                  <a:lnTo>
                    <a:pt x="5601" y="1220"/>
                  </a:lnTo>
                  <a:lnTo>
                    <a:pt x="5587" y="1210"/>
                  </a:lnTo>
                  <a:lnTo>
                    <a:pt x="5570" y="1199"/>
                  </a:lnTo>
                  <a:lnTo>
                    <a:pt x="5553" y="1186"/>
                  </a:lnTo>
                  <a:lnTo>
                    <a:pt x="5537" y="1174"/>
                  </a:lnTo>
                  <a:lnTo>
                    <a:pt x="5521" y="1163"/>
                  </a:lnTo>
                  <a:lnTo>
                    <a:pt x="5508" y="1154"/>
                  </a:lnTo>
                  <a:lnTo>
                    <a:pt x="5499" y="1148"/>
                  </a:lnTo>
                  <a:lnTo>
                    <a:pt x="5496" y="1145"/>
                  </a:lnTo>
                  <a:lnTo>
                    <a:pt x="5494" y="1149"/>
                  </a:lnTo>
                  <a:lnTo>
                    <a:pt x="5486" y="1155"/>
                  </a:lnTo>
                  <a:lnTo>
                    <a:pt x="5477" y="1165"/>
                  </a:lnTo>
                  <a:lnTo>
                    <a:pt x="5464" y="1173"/>
                  </a:lnTo>
                  <a:lnTo>
                    <a:pt x="5450" y="1179"/>
                  </a:lnTo>
                  <a:lnTo>
                    <a:pt x="5448" y="1180"/>
                  </a:lnTo>
                  <a:lnTo>
                    <a:pt x="5444" y="1181"/>
                  </a:lnTo>
                  <a:lnTo>
                    <a:pt x="5440" y="1181"/>
                  </a:lnTo>
                  <a:lnTo>
                    <a:pt x="5434" y="1183"/>
                  </a:lnTo>
                  <a:lnTo>
                    <a:pt x="5427" y="1184"/>
                  </a:lnTo>
                  <a:lnTo>
                    <a:pt x="5410" y="1185"/>
                  </a:lnTo>
                  <a:lnTo>
                    <a:pt x="5390" y="1187"/>
                  </a:lnTo>
                  <a:lnTo>
                    <a:pt x="5366" y="1188"/>
                  </a:lnTo>
                  <a:lnTo>
                    <a:pt x="5340" y="1191"/>
                  </a:lnTo>
                  <a:lnTo>
                    <a:pt x="5314" y="1192"/>
                  </a:lnTo>
                  <a:lnTo>
                    <a:pt x="5288" y="1193"/>
                  </a:lnTo>
                  <a:lnTo>
                    <a:pt x="5260" y="1194"/>
                  </a:lnTo>
                  <a:lnTo>
                    <a:pt x="5235" y="1196"/>
                  </a:lnTo>
                  <a:lnTo>
                    <a:pt x="5210" y="1197"/>
                  </a:lnTo>
                  <a:lnTo>
                    <a:pt x="5187" y="1198"/>
                  </a:lnTo>
                  <a:lnTo>
                    <a:pt x="5170" y="1198"/>
                  </a:lnTo>
                  <a:lnTo>
                    <a:pt x="5155" y="1199"/>
                  </a:lnTo>
                  <a:lnTo>
                    <a:pt x="5143" y="1199"/>
                  </a:lnTo>
                  <a:lnTo>
                    <a:pt x="5134" y="1198"/>
                  </a:lnTo>
                  <a:lnTo>
                    <a:pt x="5128" y="1198"/>
                  </a:lnTo>
                  <a:lnTo>
                    <a:pt x="5112" y="1193"/>
                  </a:lnTo>
                  <a:lnTo>
                    <a:pt x="5098" y="1185"/>
                  </a:lnTo>
                  <a:lnTo>
                    <a:pt x="5087" y="1175"/>
                  </a:lnTo>
                  <a:lnTo>
                    <a:pt x="5080" y="1168"/>
                  </a:lnTo>
                  <a:lnTo>
                    <a:pt x="5077" y="1165"/>
                  </a:lnTo>
                  <a:lnTo>
                    <a:pt x="5074" y="1166"/>
                  </a:lnTo>
                  <a:lnTo>
                    <a:pt x="5063" y="1167"/>
                  </a:lnTo>
                  <a:lnTo>
                    <a:pt x="5045" y="1169"/>
                  </a:lnTo>
                  <a:lnTo>
                    <a:pt x="5023" y="1174"/>
                  </a:lnTo>
                  <a:lnTo>
                    <a:pt x="4995" y="1178"/>
                  </a:lnTo>
                  <a:lnTo>
                    <a:pt x="4963" y="1184"/>
                  </a:lnTo>
                  <a:lnTo>
                    <a:pt x="4927" y="1188"/>
                  </a:lnTo>
                  <a:lnTo>
                    <a:pt x="4890" y="1194"/>
                  </a:lnTo>
                  <a:lnTo>
                    <a:pt x="4849" y="1202"/>
                  </a:lnTo>
                  <a:lnTo>
                    <a:pt x="4809" y="1208"/>
                  </a:lnTo>
                  <a:lnTo>
                    <a:pt x="4769" y="1214"/>
                  </a:lnTo>
                  <a:lnTo>
                    <a:pt x="4730" y="1220"/>
                  </a:lnTo>
                  <a:lnTo>
                    <a:pt x="4693" y="1226"/>
                  </a:lnTo>
                  <a:lnTo>
                    <a:pt x="4656" y="1232"/>
                  </a:lnTo>
                  <a:lnTo>
                    <a:pt x="4621" y="1236"/>
                  </a:lnTo>
                  <a:lnTo>
                    <a:pt x="4590" y="1241"/>
                  </a:lnTo>
                  <a:lnTo>
                    <a:pt x="4561" y="1245"/>
                  </a:lnTo>
                  <a:lnTo>
                    <a:pt x="4537" y="1248"/>
                  </a:lnTo>
                  <a:lnTo>
                    <a:pt x="4518" y="1251"/>
                  </a:lnTo>
                  <a:lnTo>
                    <a:pt x="4504" y="1252"/>
                  </a:lnTo>
                  <a:lnTo>
                    <a:pt x="4489" y="1253"/>
                  </a:lnTo>
                  <a:lnTo>
                    <a:pt x="4467" y="1255"/>
                  </a:lnTo>
                  <a:lnTo>
                    <a:pt x="4436" y="1258"/>
                  </a:lnTo>
                  <a:lnTo>
                    <a:pt x="4397" y="1260"/>
                  </a:lnTo>
                  <a:lnTo>
                    <a:pt x="4353" y="1263"/>
                  </a:lnTo>
                  <a:lnTo>
                    <a:pt x="4304" y="1266"/>
                  </a:lnTo>
                  <a:lnTo>
                    <a:pt x="4251" y="1270"/>
                  </a:lnTo>
                  <a:lnTo>
                    <a:pt x="4194" y="1273"/>
                  </a:lnTo>
                  <a:lnTo>
                    <a:pt x="4134" y="1277"/>
                  </a:lnTo>
                  <a:lnTo>
                    <a:pt x="4073" y="1281"/>
                  </a:lnTo>
                  <a:lnTo>
                    <a:pt x="4041" y="1282"/>
                  </a:lnTo>
                  <a:lnTo>
                    <a:pt x="4009" y="1284"/>
                  </a:lnTo>
                  <a:lnTo>
                    <a:pt x="3976" y="1285"/>
                  </a:lnTo>
                  <a:lnTo>
                    <a:pt x="3944" y="1288"/>
                  </a:lnTo>
                  <a:lnTo>
                    <a:pt x="3912" y="1289"/>
                  </a:lnTo>
                  <a:lnTo>
                    <a:pt x="3881" y="1290"/>
                  </a:lnTo>
                  <a:lnTo>
                    <a:pt x="3850" y="1291"/>
                  </a:lnTo>
                  <a:lnTo>
                    <a:pt x="3819" y="1294"/>
                  </a:lnTo>
                  <a:lnTo>
                    <a:pt x="3789" y="1295"/>
                  </a:lnTo>
                  <a:lnTo>
                    <a:pt x="3759" y="1296"/>
                  </a:lnTo>
                  <a:lnTo>
                    <a:pt x="3721" y="1297"/>
                  </a:lnTo>
                  <a:lnTo>
                    <a:pt x="3685" y="1298"/>
                  </a:lnTo>
                  <a:lnTo>
                    <a:pt x="3651" y="1300"/>
                  </a:lnTo>
                  <a:lnTo>
                    <a:pt x="3619" y="1301"/>
                  </a:lnTo>
                  <a:lnTo>
                    <a:pt x="3590" y="1302"/>
                  </a:lnTo>
                  <a:lnTo>
                    <a:pt x="3564" y="1303"/>
                  </a:lnTo>
                  <a:lnTo>
                    <a:pt x="3540" y="1303"/>
                  </a:lnTo>
                  <a:lnTo>
                    <a:pt x="3521" y="1303"/>
                  </a:lnTo>
                  <a:lnTo>
                    <a:pt x="3505" y="1304"/>
                  </a:lnTo>
                  <a:lnTo>
                    <a:pt x="3494" y="1304"/>
                  </a:lnTo>
                  <a:lnTo>
                    <a:pt x="3470" y="1306"/>
                  </a:lnTo>
                  <a:lnTo>
                    <a:pt x="3452" y="1308"/>
                  </a:lnTo>
                  <a:lnTo>
                    <a:pt x="3440" y="1310"/>
                  </a:lnTo>
                  <a:lnTo>
                    <a:pt x="3433" y="1312"/>
                  </a:lnTo>
                  <a:lnTo>
                    <a:pt x="3431" y="1313"/>
                  </a:lnTo>
                  <a:lnTo>
                    <a:pt x="3430" y="1314"/>
                  </a:lnTo>
                  <a:lnTo>
                    <a:pt x="3429" y="1319"/>
                  </a:lnTo>
                  <a:lnTo>
                    <a:pt x="3427" y="1325"/>
                  </a:lnTo>
                  <a:lnTo>
                    <a:pt x="3423" y="1331"/>
                  </a:lnTo>
                  <a:lnTo>
                    <a:pt x="3418" y="1336"/>
                  </a:lnTo>
                  <a:lnTo>
                    <a:pt x="3412" y="1338"/>
                  </a:lnTo>
                  <a:lnTo>
                    <a:pt x="3400" y="1340"/>
                  </a:lnTo>
                  <a:lnTo>
                    <a:pt x="3384" y="1344"/>
                  </a:lnTo>
                  <a:lnTo>
                    <a:pt x="3363" y="1346"/>
                  </a:lnTo>
                  <a:lnTo>
                    <a:pt x="3342" y="1349"/>
                  </a:lnTo>
                  <a:lnTo>
                    <a:pt x="3320" y="1352"/>
                  </a:lnTo>
                  <a:lnTo>
                    <a:pt x="3300" y="1355"/>
                  </a:lnTo>
                  <a:lnTo>
                    <a:pt x="3283" y="1356"/>
                  </a:lnTo>
                  <a:lnTo>
                    <a:pt x="3271" y="1357"/>
                  </a:lnTo>
                  <a:lnTo>
                    <a:pt x="3265" y="1357"/>
                  </a:lnTo>
                  <a:lnTo>
                    <a:pt x="3260" y="1355"/>
                  </a:lnTo>
                  <a:lnTo>
                    <a:pt x="3258" y="1350"/>
                  </a:lnTo>
                  <a:lnTo>
                    <a:pt x="3257" y="1346"/>
                  </a:lnTo>
                  <a:lnTo>
                    <a:pt x="3256" y="1343"/>
                  </a:lnTo>
                  <a:lnTo>
                    <a:pt x="3256" y="1342"/>
                  </a:lnTo>
                  <a:lnTo>
                    <a:pt x="3160" y="1347"/>
                  </a:lnTo>
                  <a:lnTo>
                    <a:pt x="3159" y="1349"/>
                  </a:lnTo>
                  <a:lnTo>
                    <a:pt x="3156" y="1352"/>
                  </a:lnTo>
                  <a:lnTo>
                    <a:pt x="3153" y="1357"/>
                  </a:lnTo>
                  <a:lnTo>
                    <a:pt x="3148" y="1362"/>
                  </a:lnTo>
                  <a:lnTo>
                    <a:pt x="3143" y="1365"/>
                  </a:lnTo>
                  <a:lnTo>
                    <a:pt x="3137" y="1368"/>
                  </a:lnTo>
                  <a:lnTo>
                    <a:pt x="3127" y="1369"/>
                  </a:lnTo>
                  <a:lnTo>
                    <a:pt x="3113" y="1369"/>
                  </a:lnTo>
                  <a:lnTo>
                    <a:pt x="3099" y="1369"/>
                  </a:lnTo>
                  <a:lnTo>
                    <a:pt x="3084" y="1369"/>
                  </a:lnTo>
                  <a:lnTo>
                    <a:pt x="3069" y="1369"/>
                  </a:lnTo>
                  <a:lnTo>
                    <a:pt x="3056" y="1368"/>
                  </a:lnTo>
                  <a:lnTo>
                    <a:pt x="3045" y="1368"/>
                  </a:lnTo>
                  <a:lnTo>
                    <a:pt x="3038" y="1367"/>
                  </a:lnTo>
                  <a:lnTo>
                    <a:pt x="3034" y="1367"/>
                  </a:lnTo>
                  <a:lnTo>
                    <a:pt x="3031" y="1367"/>
                  </a:lnTo>
                  <a:lnTo>
                    <a:pt x="3020" y="1365"/>
                  </a:lnTo>
                  <a:lnTo>
                    <a:pt x="3003" y="1364"/>
                  </a:lnTo>
                  <a:lnTo>
                    <a:pt x="2983" y="1363"/>
                  </a:lnTo>
                  <a:lnTo>
                    <a:pt x="2960" y="1362"/>
                  </a:lnTo>
                  <a:lnTo>
                    <a:pt x="2938" y="1361"/>
                  </a:lnTo>
                  <a:lnTo>
                    <a:pt x="2915" y="1361"/>
                  </a:lnTo>
                  <a:lnTo>
                    <a:pt x="2895" y="1359"/>
                  </a:lnTo>
                  <a:lnTo>
                    <a:pt x="2879" y="1359"/>
                  </a:lnTo>
                  <a:lnTo>
                    <a:pt x="2868" y="1361"/>
                  </a:lnTo>
                  <a:lnTo>
                    <a:pt x="2852" y="1363"/>
                  </a:lnTo>
                  <a:lnTo>
                    <a:pt x="2834" y="1364"/>
                  </a:lnTo>
                  <a:lnTo>
                    <a:pt x="2817" y="1365"/>
                  </a:lnTo>
                  <a:lnTo>
                    <a:pt x="2805" y="1367"/>
                  </a:lnTo>
                  <a:lnTo>
                    <a:pt x="2800" y="1367"/>
                  </a:lnTo>
                  <a:lnTo>
                    <a:pt x="2018" y="1359"/>
                  </a:lnTo>
                  <a:lnTo>
                    <a:pt x="1980" y="1349"/>
                  </a:lnTo>
                  <a:lnTo>
                    <a:pt x="1971" y="1349"/>
                  </a:lnTo>
                  <a:lnTo>
                    <a:pt x="1961" y="1349"/>
                  </a:lnTo>
                  <a:lnTo>
                    <a:pt x="1960" y="1352"/>
                  </a:lnTo>
                  <a:lnTo>
                    <a:pt x="1959" y="1357"/>
                  </a:lnTo>
                  <a:lnTo>
                    <a:pt x="1955" y="1362"/>
                  </a:lnTo>
                  <a:lnTo>
                    <a:pt x="1951" y="1367"/>
                  </a:lnTo>
                  <a:lnTo>
                    <a:pt x="1944" y="1371"/>
                  </a:lnTo>
                  <a:lnTo>
                    <a:pt x="1941" y="1371"/>
                  </a:lnTo>
                  <a:lnTo>
                    <a:pt x="1933" y="1373"/>
                  </a:lnTo>
                  <a:lnTo>
                    <a:pt x="1922" y="1373"/>
                  </a:lnTo>
                  <a:lnTo>
                    <a:pt x="1907" y="1374"/>
                  </a:lnTo>
                  <a:lnTo>
                    <a:pt x="1889" y="1375"/>
                  </a:lnTo>
                  <a:lnTo>
                    <a:pt x="1868" y="1375"/>
                  </a:lnTo>
                  <a:lnTo>
                    <a:pt x="1845" y="1376"/>
                  </a:lnTo>
                  <a:lnTo>
                    <a:pt x="1820" y="1377"/>
                  </a:lnTo>
                  <a:lnTo>
                    <a:pt x="1794" y="1379"/>
                  </a:lnTo>
                  <a:lnTo>
                    <a:pt x="1765" y="1380"/>
                  </a:lnTo>
                  <a:lnTo>
                    <a:pt x="1722" y="1382"/>
                  </a:lnTo>
                  <a:lnTo>
                    <a:pt x="1678" y="1383"/>
                  </a:lnTo>
                  <a:lnTo>
                    <a:pt x="1633" y="1386"/>
                  </a:lnTo>
                  <a:lnTo>
                    <a:pt x="1590" y="1388"/>
                  </a:lnTo>
                  <a:lnTo>
                    <a:pt x="1551" y="1391"/>
                  </a:lnTo>
                  <a:lnTo>
                    <a:pt x="1516" y="1392"/>
                  </a:lnTo>
                  <a:lnTo>
                    <a:pt x="1485" y="1393"/>
                  </a:lnTo>
                  <a:lnTo>
                    <a:pt x="1461" y="1394"/>
                  </a:lnTo>
                  <a:lnTo>
                    <a:pt x="1446" y="1394"/>
                  </a:lnTo>
                  <a:lnTo>
                    <a:pt x="1439" y="1394"/>
                  </a:lnTo>
                  <a:lnTo>
                    <a:pt x="1425" y="1387"/>
                  </a:lnTo>
                  <a:lnTo>
                    <a:pt x="1418" y="1376"/>
                  </a:lnTo>
                  <a:lnTo>
                    <a:pt x="1415" y="1364"/>
                  </a:lnTo>
                  <a:lnTo>
                    <a:pt x="1413" y="1355"/>
                  </a:lnTo>
                  <a:lnTo>
                    <a:pt x="1413" y="1350"/>
                  </a:lnTo>
                  <a:lnTo>
                    <a:pt x="1411" y="1353"/>
                  </a:lnTo>
                  <a:lnTo>
                    <a:pt x="1405" y="1362"/>
                  </a:lnTo>
                  <a:lnTo>
                    <a:pt x="1397" y="1373"/>
                  </a:lnTo>
                  <a:lnTo>
                    <a:pt x="1387" y="1383"/>
                  </a:lnTo>
                  <a:lnTo>
                    <a:pt x="1376" y="1392"/>
                  </a:lnTo>
                  <a:lnTo>
                    <a:pt x="1370" y="1393"/>
                  </a:lnTo>
                  <a:lnTo>
                    <a:pt x="1356" y="1393"/>
                  </a:lnTo>
                  <a:lnTo>
                    <a:pt x="1335" y="1394"/>
                  </a:lnTo>
                  <a:lnTo>
                    <a:pt x="1311" y="1394"/>
                  </a:lnTo>
                  <a:lnTo>
                    <a:pt x="1283" y="1394"/>
                  </a:lnTo>
                  <a:lnTo>
                    <a:pt x="1256" y="1394"/>
                  </a:lnTo>
                  <a:lnTo>
                    <a:pt x="1231" y="1393"/>
                  </a:lnTo>
                  <a:lnTo>
                    <a:pt x="1209" y="1392"/>
                  </a:lnTo>
                  <a:lnTo>
                    <a:pt x="1195" y="1392"/>
                  </a:lnTo>
                  <a:lnTo>
                    <a:pt x="1188" y="1389"/>
                  </a:lnTo>
                  <a:lnTo>
                    <a:pt x="1182" y="1385"/>
                  </a:lnTo>
                  <a:lnTo>
                    <a:pt x="1173" y="1373"/>
                  </a:lnTo>
                  <a:lnTo>
                    <a:pt x="1165" y="1358"/>
                  </a:lnTo>
                  <a:lnTo>
                    <a:pt x="1156" y="1346"/>
                  </a:lnTo>
                  <a:lnTo>
                    <a:pt x="1153" y="1338"/>
                  </a:lnTo>
                  <a:lnTo>
                    <a:pt x="1153" y="1273"/>
                  </a:lnTo>
                  <a:lnTo>
                    <a:pt x="1153" y="1271"/>
                  </a:lnTo>
                  <a:lnTo>
                    <a:pt x="1153" y="1259"/>
                  </a:lnTo>
                  <a:lnTo>
                    <a:pt x="1153" y="1220"/>
                  </a:lnTo>
                  <a:lnTo>
                    <a:pt x="1152" y="1220"/>
                  </a:lnTo>
                  <a:lnTo>
                    <a:pt x="1147" y="1218"/>
                  </a:lnTo>
                  <a:lnTo>
                    <a:pt x="1139" y="1216"/>
                  </a:lnTo>
                  <a:lnTo>
                    <a:pt x="1129" y="1212"/>
                  </a:lnTo>
                  <a:lnTo>
                    <a:pt x="1116" y="1208"/>
                  </a:lnTo>
                  <a:lnTo>
                    <a:pt x="1101" y="1200"/>
                  </a:lnTo>
                  <a:lnTo>
                    <a:pt x="1085" y="1193"/>
                  </a:lnTo>
                  <a:lnTo>
                    <a:pt x="1066" y="1184"/>
                  </a:lnTo>
                  <a:lnTo>
                    <a:pt x="1045" y="1173"/>
                  </a:lnTo>
                  <a:lnTo>
                    <a:pt x="1024" y="1161"/>
                  </a:lnTo>
                  <a:lnTo>
                    <a:pt x="1014" y="1160"/>
                  </a:lnTo>
                  <a:lnTo>
                    <a:pt x="996" y="1159"/>
                  </a:lnTo>
                  <a:lnTo>
                    <a:pt x="976" y="1159"/>
                  </a:lnTo>
                  <a:lnTo>
                    <a:pt x="956" y="1159"/>
                  </a:lnTo>
                  <a:lnTo>
                    <a:pt x="942" y="1156"/>
                  </a:lnTo>
                  <a:lnTo>
                    <a:pt x="931" y="1153"/>
                  </a:lnTo>
                  <a:lnTo>
                    <a:pt x="916" y="1149"/>
                  </a:lnTo>
                  <a:lnTo>
                    <a:pt x="901" y="1144"/>
                  </a:lnTo>
                  <a:lnTo>
                    <a:pt x="889" y="1138"/>
                  </a:lnTo>
                  <a:lnTo>
                    <a:pt x="882" y="1133"/>
                  </a:lnTo>
                  <a:lnTo>
                    <a:pt x="882" y="1129"/>
                  </a:lnTo>
                  <a:lnTo>
                    <a:pt x="883" y="1126"/>
                  </a:lnTo>
                  <a:lnTo>
                    <a:pt x="886" y="1124"/>
                  </a:lnTo>
                  <a:lnTo>
                    <a:pt x="889" y="1123"/>
                  </a:lnTo>
                  <a:lnTo>
                    <a:pt x="890" y="1123"/>
                  </a:lnTo>
                  <a:lnTo>
                    <a:pt x="889" y="1120"/>
                  </a:lnTo>
                  <a:lnTo>
                    <a:pt x="884" y="1116"/>
                  </a:lnTo>
                  <a:lnTo>
                    <a:pt x="878" y="1106"/>
                  </a:lnTo>
                  <a:lnTo>
                    <a:pt x="871" y="1095"/>
                  </a:lnTo>
                  <a:lnTo>
                    <a:pt x="862" y="1083"/>
                  </a:lnTo>
                  <a:lnTo>
                    <a:pt x="854" y="1070"/>
                  </a:lnTo>
                  <a:lnTo>
                    <a:pt x="846" y="1057"/>
                  </a:lnTo>
                  <a:lnTo>
                    <a:pt x="838" y="1045"/>
                  </a:lnTo>
                  <a:lnTo>
                    <a:pt x="832" y="1035"/>
                  </a:lnTo>
                  <a:lnTo>
                    <a:pt x="830" y="1027"/>
                  </a:lnTo>
                  <a:lnTo>
                    <a:pt x="830" y="1013"/>
                  </a:lnTo>
                  <a:lnTo>
                    <a:pt x="840" y="1001"/>
                  </a:lnTo>
                  <a:lnTo>
                    <a:pt x="856" y="989"/>
                  </a:lnTo>
                  <a:lnTo>
                    <a:pt x="878" y="979"/>
                  </a:lnTo>
                  <a:lnTo>
                    <a:pt x="903" y="971"/>
                  </a:lnTo>
                  <a:lnTo>
                    <a:pt x="929" y="964"/>
                  </a:lnTo>
                  <a:lnTo>
                    <a:pt x="956" y="958"/>
                  </a:lnTo>
                  <a:lnTo>
                    <a:pt x="978" y="953"/>
                  </a:lnTo>
                  <a:lnTo>
                    <a:pt x="997" y="949"/>
                  </a:lnTo>
                  <a:lnTo>
                    <a:pt x="1011" y="948"/>
                  </a:lnTo>
                  <a:lnTo>
                    <a:pt x="1023" y="947"/>
                  </a:lnTo>
                  <a:lnTo>
                    <a:pt x="1035" y="946"/>
                  </a:lnTo>
                  <a:lnTo>
                    <a:pt x="1048" y="945"/>
                  </a:lnTo>
                  <a:lnTo>
                    <a:pt x="1058" y="943"/>
                  </a:lnTo>
                  <a:lnTo>
                    <a:pt x="1069" y="942"/>
                  </a:lnTo>
                  <a:lnTo>
                    <a:pt x="1075" y="942"/>
                  </a:lnTo>
                  <a:lnTo>
                    <a:pt x="1081" y="942"/>
                  </a:lnTo>
                  <a:lnTo>
                    <a:pt x="1085" y="942"/>
                  </a:lnTo>
                  <a:lnTo>
                    <a:pt x="1087" y="942"/>
                  </a:lnTo>
                  <a:lnTo>
                    <a:pt x="1088" y="942"/>
                  </a:lnTo>
                  <a:lnTo>
                    <a:pt x="1088" y="941"/>
                  </a:lnTo>
                  <a:lnTo>
                    <a:pt x="1091" y="940"/>
                  </a:lnTo>
                  <a:lnTo>
                    <a:pt x="1093" y="937"/>
                  </a:lnTo>
                  <a:lnTo>
                    <a:pt x="1097" y="934"/>
                  </a:lnTo>
                  <a:lnTo>
                    <a:pt x="1101" y="929"/>
                  </a:lnTo>
                  <a:lnTo>
                    <a:pt x="1122" y="911"/>
                  </a:lnTo>
                  <a:lnTo>
                    <a:pt x="1149" y="888"/>
                  </a:lnTo>
                  <a:lnTo>
                    <a:pt x="1180" y="861"/>
                  </a:lnTo>
                  <a:lnTo>
                    <a:pt x="1215" y="830"/>
                  </a:lnTo>
                  <a:lnTo>
                    <a:pt x="1252" y="800"/>
                  </a:lnTo>
                  <a:lnTo>
                    <a:pt x="1289" y="770"/>
                  </a:lnTo>
                  <a:lnTo>
                    <a:pt x="1324" y="743"/>
                  </a:lnTo>
                  <a:lnTo>
                    <a:pt x="1355" y="720"/>
                  </a:lnTo>
                  <a:lnTo>
                    <a:pt x="1380" y="703"/>
                  </a:lnTo>
                  <a:lnTo>
                    <a:pt x="1399" y="694"/>
                  </a:lnTo>
                  <a:lnTo>
                    <a:pt x="1406" y="691"/>
                  </a:lnTo>
                  <a:lnTo>
                    <a:pt x="1418" y="690"/>
                  </a:lnTo>
                  <a:lnTo>
                    <a:pt x="1435" y="688"/>
                  </a:lnTo>
                  <a:lnTo>
                    <a:pt x="1455" y="684"/>
                  </a:lnTo>
                  <a:lnTo>
                    <a:pt x="1478" y="682"/>
                  </a:lnTo>
                  <a:lnTo>
                    <a:pt x="1483" y="680"/>
                  </a:lnTo>
                  <a:lnTo>
                    <a:pt x="1486" y="680"/>
                  </a:lnTo>
                  <a:lnTo>
                    <a:pt x="1491" y="680"/>
                  </a:lnTo>
                  <a:lnTo>
                    <a:pt x="1495" y="679"/>
                  </a:lnTo>
                  <a:lnTo>
                    <a:pt x="1500" y="679"/>
                  </a:lnTo>
                  <a:lnTo>
                    <a:pt x="1503" y="678"/>
                  </a:lnTo>
                  <a:lnTo>
                    <a:pt x="1507" y="678"/>
                  </a:lnTo>
                  <a:lnTo>
                    <a:pt x="1510" y="678"/>
                  </a:lnTo>
                  <a:lnTo>
                    <a:pt x="1513" y="678"/>
                  </a:lnTo>
                  <a:lnTo>
                    <a:pt x="1516" y="677"/>
                  </a:lnTo>
                  <a:lnTo>
                    <a:pt x="1566" y="672"/>
                  </a:lnTo>
                  <a:lnTo>
                    <a:pt x="1623" y="666"/>
                  </a:lnTo>
                  <a:lnTo>
                    <a:pt x="1684" y="660"/>
                  </a:lnTo>
                  <a:lnTo>
                    <a:pt x="1746" y="654"/>
                  </a:lnTo>
                  <a:lnTo>
                    <a:pt x="1812" y="649"/>
                  </a:lnTo>
                  <a:lnTo>
                    <a:pt x="1876" y="643"/>
                  </a:lnTo>
                  <a:lnTo>
                    <a:pt x="1939" y="637"/>
                  </a:lnTo>
                  <a:lnTo>
                    <a:pt x="2002" y="633"/>
                  </a:lnTo>
                  <a:lnTo>
                    <a:pt x="2059" y="628"/>
                  </a:lnTo>
                  <a:lnTo>
                    <a:pt x="2110" y="623"/>
                  </a:lnTo>
                  <a:lnTo>
                    <a:pt x="2125" y="622"/>
                  </a:lnTo>
                  <a:lnTo>
                    <a:pt x="2139" y="621"/>
                  </a:lnTo>
                  <a:lnTo>
                    <a:pt x="2153" y="619"/>
                  </a:lnTo>
                  <a:lnTo>
                    <a:pt x="2167" y="618"/>
                  </a:lnTo>
                  <a:lnTo>
                    <a:pt x="2179" y="617"/>
                  </a:lnTo>
                  <a:lnTo>
                    <a:pt x="2191" y="617"/>
                  </a:lnTo>
                  <a:lnTo>
                    <a:pt x="2201" y="616"/>
                  </a:lnTo>
                  <a:lnTo>
                    <a:pt x="2211" y="615"/>
                  </a:lnTo>
                  <a:lnTo>
                    <a:pt x="2220" y="615"/>
                  </a:lnTo>
                  <a:lnTo>
                    <a:pt x="2229" y="613"/>
                  </a:lnTo>
                  <a:lnTo>
                    <a:pt x="2237" y="612"/>
                  </a:lnTo>
                  <a:lnTo>
                    <a:pt x="2243" y="612"/>
                  </a:lnTo>
                  <a:lnTo>
                    <a:pt x="2248" y="612"/>
                  </a:lnTo>
                  <a:lnTo>
                    <a:pt x="2251" y="611"/>
                  </a:lnTo>
                  <a:lnTo>
                    <a:pt x="2253" y="611"/>
                  </a:lnTo>
                  <a:lnTo>
                    <a:pt x="2253" y="607"/>
                  </a:lnTo>
                  <a:lnTo>
                    <a:pt x="2255" y="598"/>
                  </a:lnTo>
                  <a:lnTo>
                    <a:pt x="2257" y="584"/>
                  </a:lnTo>
                  <a:lnTo>
                    <a:pt x="2261" y="566"/>
                  </a:lnTo>
                  <a:lnTo>
                    <a:pt x="2267" y="545"/>
                  </a:lnTo>
                  <a:lnTo>
                    <a:pt x="2274" y="525"/>
                  </a:lnTo>
                  <a:lnTo>
                    <a:pt x="2281" y="503"/>
                  </a:lnTo>
                  <a:lnTo>
                    <a:pt x="2291" y="486"/>
                  </a:lnTo>
                  <a:lnTo>
                    <a:pt x="2302" y="470"/>
                  </a:lnTo>
                  <a:lnTo>
                    <a:pt x="2314" y="458"/>
                  </a:lnTo>
                  <a:lnTo>
                    <a:pt x="2327" y="452"/>
                  </a:lnTo>
                  <a:lnTo>
                    <a:pt x="2342" y="447"/>
                  </a:lnTo>
                  <a:lnTo>
                    <a:pt x="2360" y="444"/>
                  </a:lnTo>
                  <a:lnTo>
                    <a:pt x="2381" y="441"/>
                  </a:lnTo>
                  <a:lnTo>
                    <a:pt x="2400" y="440"/>
                  </a:lnTo>
                  <a:lnTo>
                    <a:pt x="2401" y="439"/>
                  </a:lnTo>
                  <a:lnTo>
                    <a:pt x="2400" y="435"/>
                  </a:lnTo>
                  <a:lnTo>
                    <a:pt x="2397" y="432"/>
                  </a:lnTo>
                  <a:lnTo>
                    <a:pt x="2395" y="427"/>
                  </a:lnTo>
                  <a:lnTo>
                    <a:pt x="2391" y="422"/>
                  </a:lnTo>
                  <a:lnTo>
                    <a:pt x="2383" y="420"/>
                  </a:lnTo>
                  <a:lnTo>
                    <a:pt x="2365" y="420"/>
                  </a:lnTo>
                  <a:lnTo>
                    <a:pt x="2345" y="419"/>
                  </a:lnTo>
                  <a:lnTo>
                    <a:pt x="2328" y="416"/>
                  </a:lnTo>
                  <a:lnTo>
                    <a:pt x="2321" y="410"/>
                  </a:lnTo>
                  <a:lnTo>
                    <a:pt x="2328" y="407"/>
                  </a:lnTo>
                  <a:lnTo>
                    <a:pt x="2347" y="405"/>
                  </a:lnTo>
                  <a:lnTo>
                    <a:pt x="2369" y="404"/>
                  </a:lnTo>
                  <a:lnTo>
                    <a:pt x="2390" y="405"/>
                  </a:lnTo>
                  <a:lnTo>
                    <a:pt x="2402" y="405"/>
                  </a:lnTo>
                  <a:lnTo>
                    <a:pt x="2408" y="410"/>
                  </a:lnTo>
                  <a:lnTo>
                    <a:pt x="2414" y="419"/>
                  </a:lnTo>
                  <a:lnTo>
                    <a:pt x="2419" y="428"/>
                  </a:lnTo>
                  <a:lnTo>
                    <a:pt x="2422" y="435"/>
                  </a:lnTo>
                  <a:lnTo>
                    <a:pt x="2424" y="439"/>
                  </a:lnTo>
                  <a:lnTo>
                    <a:pt x="2438" y="439"/>
                  </a:lnTo>
                  <a:lnTo>
                    <a:pt x="2449" y="439"/>
                  </a:lnTo>
                  <a:lnTo>
                    <a:pt x="2458" y="439"/>
                  </a:lnTo>
                  <a:lnTo>
                    <a:pt x="2464" y="439"/>
                  </a:lnTo>
                  <a:lnTo>
                    <a:pt x="2465" y="439"/>
                  </a:lnTo>
                  <a:lnTo>
                    <a:pt x="2470" y="439"/>
                  </a:lnTo>
                  <a:lnTo>
                    <a:pt x="2481" y="439"/>
                  </a:lnTo>
                  <a:lnTo>
                    <a:pt x="2498" y="439"/>
                  </a:lnTo>
                  <a:lnTo>
                    <a:pt x="2520" y="439"/>
                  </a:lnTo>
                  <a:lnTo>
                    <a:pt x="2546" y="439"/>
                  </a:lnTo>
                  <a:lnTo>
                    <a:pt x="2549" y="438"/>
                  </a:lnTo>
                  <a:lnTo>
                    <a:pt x="2552" y="434"/>
                  </a:lnTo>
                  <a:lnTo>
                    <a:pt x="2554" y="429"/>
                  </a:lnTo>
                  <a:lnTo>
                    <a:pt x="2556" y="426"/>
                  </a:lnTo>
                  <a:lnTo>
                    <a:pt x="2556" y="425"/>
                  </a:lnTo>
                  <a:lnTo>
                    <a:pt x="2558" y="425"/>
                  </a:lnTo>
                  <a:lnTo>
                    <a:pt x="2561" y="426"/>
                  </a:lnTo>
                  <a:lnTo>
                    <a:pt x="2565" y="425"/>
                  </a:lnTo>
                  <a:lnTo>
                    <a:pt x="2568" y="425"/>
                  </a:lnTo>
                  <a:lnTo>
                    <a:pt x="2569" y="425"/>
                  </a:lnTo>
                  <a:lnTo>
                    <a:pt x="2568" y="416"/>
                  </a:lnTo>
                  <a:lnTo>
                    <a:pt x="2565" y="395"/>
                  </a:lnTo>
                  <a:lnTo>
                    <a:pt x="2561" y="361"/>
                  </a:lnTo>
                  <a:lnTo>
                    <a:pt x="2555" y="322"/>
                  </a:lnTo>
                  <a:lnTo>
                    <a:pt x="2549" y="279"/>
                  </a:lnTo>
                  <a:lnTo>
                    <a:pt x="2544" y="234"/>
                  </a:lnTo>
                  <a:lnTo>
                    <a:pt x="2538" y="195"/>
                  </a:lnTo>
                  <a:lnTo>
                    <a:pt x="2535" y="163"/>
                  </a:lnTo>
                  <a:lnTo>
                    <a:pt x="2531" y="140"/>
                  </a:lnTo>
                  <a:lnTo>
                    <a:pt x="2530" y="132"/>
                  </a:lnTo>
                  <a:lnTo>
                    <a:pt x="2491" y="132"/>
                  </a:lnTo>
                  <a:lnTo>
                    <a:pt x="2491" y="133"/>
                  </a:lnTo>
                  <a:lnTo>
                    <a:pt x="2491" y="136"/>
                  </a:lnTo>
                  <a:lnTo>
                    <a:pt x="2491" y="140"/>
                  </a:lnTo>
                  <a:lnTo>
                    <a:pt x="2491" y="144"/>
                  </a:lnTo>
                  <a:lnTo>
                    <a:pt x="2491" y="145"/>
                  </a:lnTo>
                  <a:lnTo>
                    <a:pt x="2473" y="145"/>
                  </a:lnTo>
                  <a:lnTo>
                    <a:pt x="2473" y="146"/>
                  </a:lnTo>
                  <a:lnTo>
                    <a:pt x="2473" y="151"/>
                  </a:lnTo>
                  <a:lnTo>
                    <a:pt x="2473" y="156"/>
                  </a:lnTo>
                  <a:lnTo>
                    <a:pt x="2473" y="159"/>
                  </a:lnTo>
                  <a:lnTo>
                    <a:pt x="2473" y="162"/>
                  </a:lnTo>
                  <a:lnTo>
                    <a:pt x="2471" y="162"/>
                  </a:lnTo>
                  <a:lnTo>
                    <a:pt x="2468" y="162"/>
                  </a:lnTo>
                  <a:lnTo>
                    <a:pt x="2463" y="162"/>
                  </a:lnTo>
                  <a:lnTo>
                    <a:pt x="2459" y="162"/>
                  </a:lnTo>
                  <a:lnTo>
                    <a:pt x="2457" y="162"/>
                  </a:lnTo>
                  <a:lnTo>
                    <a:pt x="2457" y="159"/>
                  </a:lnTo>
                  <a:lnTo>
                    <a:pt x="2457" y="156"/>
                  </a:lnTo>
                  <a:lnTo>
                    <a:pt x="2457" y="151"/>
                  </a:lnTo>
                  <a:lnTo>
                    <a:pt x="2457" y="147"/>
                  </a:lnTo>
                  <a:lnTo>
                    <a:pt x="2457" y="146"/>
                  </a:lnTo>
                  <a:lnTo>
                    <a:pt x="2432" y="146"/>
                  </a:lnTo>
                  <a:lnTo>
                    <a:pt x="2432" y="147"/>
                  </a:lnTo>
                  <a:lnTo>
                    <a:pt x="2432" y="152"/>
                  </a:lnTo>
                  <a:lnTo>
                    <a:pt x="2433" y="157"/>
                  </a:lnTo>
                  <a:lnTo>
                    <a:pt x="2433" y="162"/>
                  </a:lnTo>
                  <a:lnTo>
                    <a:pt x="2432" y="164"/>
                  </a:lnTo>
                  <a:lnTo>
                    <a:pt x="2430" y="164"/>
                  </a:lnTo>
                  <a:lnTo>
                    <a:pt x="2422" y="165"/>
                  </a:lnTo>
                  <a:lnTo>
                    <a:pt x="2413" y="165"/>
                  </a:lnTo>
                  <a:lnTo>
                    <a:pt x="2406" y="165"/>
                  </a:lnTo>
                  <a:lnTo>
                    <a:pt x="2402" y="164"/>
                  </a:lnTo>
                  <a:lnTo>
                    <a:pt x="2402" y="163"/>
                  </a:lnTo>
                  <a:lnTo>
                    <a:pt x="2402" y="158"/>
                  </a:lnTo>
                  <a:lnTo>
                    <a:pt x="2402" y="152"/>
                  </a:lnTo>
                  <a:lnTo>
                    <a:pt x="2402" y="147"/>
                  </a:lnTo>
                  <a:lnTo>
                    <a:pt x="2402" y="146"/>
                  </a:lnTo>
                  <a:lnTo>
                    <a:pt x="2399" y="146"/>
                  </a:lnTo>
                  <a:lnTo>
                    <a:pt x="2388" y="146"/>
                  </a:lnTo>
                  <a:lnTo>
                    <a:pt x="2372" y="146"/>
                  </a:lnTo>
                  <a:lnTo>
                    <a:pt x="2353" y="146"/>
                  </a:lnTo>
                  <a:lnTo>
                    <a:pt x="2333" y="146"/>
                  </a:lnTo>
                  <a:lnTo>
                    <a:pt x="2312" y="146"/>
                  </a:lnTo>
                  <a:lnTo>
                    <a:pt x="2293" y="146"/>
                  </a:lnTo>
                  <a:lnTo>
                    <a:pt x="2278" y="146"/>
                  </a:lnTo>
                  <a:lnTo>
                    <a:pt x="2267" y="146"/>
                  </a:lnTo>
                  <a:lnTo>
                    <a:pt x="2262" y="146"/>
                  </a:lnTo>
                  <a:lnTo>
                    <a:pt x="2260" y="147"/>
                  </a:lnTo>
                  <a:lnTo>
                    <a:pt x="2253" y="150"/>
                  </a:lnTo>
                  <a:lnTo>
                    <a:pt x="2246" y="153"/>
                  </a:lnTo>
                  <a:lnTo>
                    <a:pt x="2238" y="156"/>
                  </a:lnTo>
                  <a:lnTo>
                    <a:pt x="2236" y="157"/>
                  </a:lnTo>
                  <a:lnTo>
                    <a:pt x="2226" y="157"/>
                  </a:lnTo>
                  <a:lnTo>
                    <a:pt x="2206" y="157"/>
                  </a:lnTo>
                  <a:lnTo>
                    <a:pt x="2181" y="157"/>
                  </a:lnTo>
                  <a:lnTo>
                    <a:pt x="2161" y="157"/>
                  </a:lnTo>
                  <a:lnTo>
                    <a:pt x="2152" y="157"/>
                  </a:lnTo>
                  <a:lnTo>
                    <a:pt x="2152" y="154"/>
                  </a:lnTo>
                  <a:lnTo>
                    <a:pt x="2152" y="148"/>
                  </a:lnTo>
                  <a:lnTo>
                    <a:pt x="2152" y="141"/>
                  </a:lnTo>
                  <a:lnTo>
                    <a:pt x="2152" y="134"/>
                  </a:lnTo>
                  <a:lnTo>
                    <a:pt x="2152" y="132"/>
                  </a:lnTo>
                  <a:lnTo>
                    <a:pt x="2149" y="132"/>
                  </a:lnTo>
                  <a:lnTo>
                    <a:pt x="2138" y="132"/>
                  </a:lnTo>
                  <a:lnTo>
                    <a:pt x="2122" y="132"/>
                  </a:lnTo>
                  <a:lnTo>
                    <a:pt x="2104" y="132"/>
                  </a:lnTo>
                  <a:lnTo>
                    <a:pt x="2084" y="130"/>
                  </a:lnTo>
                  <a:lnTo>
                    <a:pt x="2064" y="130"/>
                  </a:lnTo>
                  <a:lnTo>
                    <a:pt x="2046" y="129"/>
                  </a:lnTo>
                  <a:lnTo>
                    <a:pt x="2030" y="129"/>
                  </a:lnTo>
                  <a:lnTo>
                    <a:pt x="2021" y="129"/>
                  </a:lnTo>
                  <a:lnTo>
                    <a:pt x="2017" y="129"/>
                  </a:lnTo>
                  <a:lnTo>
                    <a:pt x="2012" y="128"/>
                  </a:lnTo>
                  <a:lnTo>
                    <a:pt x="1999" y="128"/>
                  </a:lnTo>
                  <a:lnTo>
                    <a:pt x="1979" y="127"/>
                  </a:lnTo>
                  <a:lnTo>
                    <a:pt x="1955" y="127"/>
                  </a:lnTo>
                  <a:lnTo>
                    <a:pt x="1929" y="126"/>
                  </a:lnTo>
                  <a:lnTo>
                    <a:pt x="1901" y="124"/>
                  </a:lnTo>
                  <a:lnTo>
                    <a:pt x="1874" y="124"/>
                  </a:lnTo>
                  <a:lnTo>
                    <a:pt x="1849" y="123"/>
                  </a:lnTo>
                  <a:lnTo>
                    <a:pt x="1829" y="123"/>
                  </a:lnTo>
                  <a:lnTo>
                    <a:pt x="1815" y="122"/>
                  </a:lnTo>
                  <a:lnTo>
                    <a:pt x="1764" y="120"/>
                  </a:lnTo>
                  <a:lnTo>
                    <a:pt x="1626" y="112"/>
                  </a:lnTo>
                  <a:lnTo>
                    <a:pt x="1424" y="101"/>
                  </a:lnTo>
                  <a:lnTo>
                    <a:pt x="1180" y="87"/>
                  </a:lnTo>
                  <a:lnTo>
                    <a:pt x="915" y="72"/>
                  </a:lnTo>
                  <a:lnTo>
                    <a:pt x="648" y="56"/>
                  </a:lnTo>
                  <a:lnTo>
                    <a:pt x="403" y="42"/>
                  </a:lnTo>
                  <a:lnTo>
                    <a:pt x="199" y="30"/>
                  </a:lnTo>
                  <a:lnTo>
                    <a:pt x="59" y="22"/>
                  </a:lnTo>
                  <a:lnTo>
                    <a:pt x="3" y="17"/>
                  </a:lnTo>
                  <a:lnTo>
                    <a:pt x="0" y="14"/>
                  </a:lnTo>
                  <a:lnTo>
                    <a:pt x="0" y="11"/>
                  </a:lnTo>
                  <a:lnTo>
                    <a:pt x="2" y="6"/>
                  </a:lnTo>
                  <a:lnTo>
                    <a:pt x="5" y="2"/>
                  </a:lnTo>
                  <a:lnTo>
                    <a:pt x="8" y="0"/>
                  </a:lnTo>
                  <a:lnTo>
                    <a:pt x="65" y="4"/>
                  </a:lnTo>
                  <a:lnTo>
                    <a:pt x="205" y="10"/>
                  </a:lnTo>
                  <a:lnTo>
                    <a:pt x="408" y="19"/>
                  </a:lnTo>
                  <a:lnTo>
                    <a:pt x="653" y="30"/>
                  </a:lnTo>
                  <a:lnTo>
                    <a:pt x="919" y="43"/>
                  </a:lnTo>
                  <a:lnTo>
                    <a:pt x="1184" y="55"/>
                  </a:lnTo>
                  <a:lnTo>
                    <a:pt x="1427" y="66"/>
                  </a:lnTo>
                  <a:lnTo>
                    <a:pt x="1626" y="75"/>
                  </a:lnTo>
                  <a:lnTo>
                    <a:pt x="1763" y="81"/>
                  </a:lnTo>
                  <a:lnTo>
                    <a:pt x="1814" y="84"/>
                  </a:lnTo>
                  <a:lnTo>
                    <a:pt x="1828" y="84"/>
                  </a:lnTo>
                  <a:lnTo>
                    <a:pt x="1849" y="83"/>
                  </a:lnTo>
                  <a:lnTo>
                    <a:pt x="1873" y="81"/>
                  </a:lnTo>
                  <a:lnTo>
                    <a:pt x="1900" y="79"/>
                  </a:lnTo>
                  <a:lnTo>
                    <a:pt x="1928" y="77"/>
                  </a:lnTo>
                  <a:lnTo>
                    <a:pt x="1955" y="74"/>
                  </a:lnTo>
                  <a:lnTo>
                    <a:pt x="1979" y="73"/>
                  </a:lnTo>
                  <a:lnTo>
                    <a:pt x="1998" y="71"/>
                  </a:lnTo>
                  <a:lnTo>
                    <a:pt x="2011" y="69"/>
                  </a:lnTo>
                  <a:lnTo>
                    <a:pt x="2016" y="69"/>
                  </a:lnTo>
                  <a:lnTo>
                    <a:pt x="2020" y="69"/>
                  </a:lnTo>
                  <a:lnTo>
                    <a:pt x="2029" y="69"/>
                  </a:lnTo>
                  <a:lnTo>
                    <a:pt x="2045" y="69"/>
                  </a:lnTo>
                  <a:lnTo>
                    <a:pt x="2063" y="69"/>
                  </a:lnTo>
                  <a:lnTo>
                    <a:pt x="2083" y="69"/>
                  </a:lnTo>
                  <a:lnTo>
                    <a:pt x="2103" y="69"/>
                  </a:lnTo>
                  <a:lnTo>
                    <a:pt x="2121" y="69"/>
                  </a:lnTo>
                  <a:lnTo>
                    <a:pt x="2136" y="69"/>
                  </a:lnTo>
                  <a:lnTo>
                    <a:pt x="2146" y="69"/>
                  </a:lnTo>
                  <a:lnTo>
                    <a:pt x="2150" y="69"/>
                  </a:lnTo>
                  <a:lnTo>
                    <a:pt x="2150" y="67"/>
                  </a:lnTo>
                  <a:lnTo>
                    <a:pt x="2151" y="62"/>
                  </a:lnTo>
                  <a:lnTo>
                    <a:pt x="2151" y="56"/>
                  </a:lnTo>
                  <a:lnTo>
                    <a:pt x="2151" y="52"/>
                  </a:lnTo>
                  <a:lnTo>
                    <a:pt x="2151" y="49"/>
                  </a:lnTo>
                  <a:lnTo>
                    <a:pt x="2241" y="49"/>
                  </a:lnTo>
                  <a:lnTo>
                    <a:pt x="2261" y="78"/>
                  </a:lnTo>
                  <a:lnTo>
                    <a:pt x="2403" y="78"/>
                  </a:lnTo>
                  <a:lnTo>
                    <a:pt x="2403" y="71"/>
                  </a:lnTo>
                  <a:lnTo>
                    <a:pt x="2432" y="71"/>
                  </a:lnTo>
                  <a:lnTo>
                    <a:pt x="2432" y="89"/>
                  </a:lnTo>
                  <a:lnTo>
                    <a:pt x="2457" y="89"/>
                  </a:lnTo>
                  <a:lnTo>
                    <a:pt x="2457" y="75"/>
                  </a:lnTo>
                  <a:lnTo>
                    <a:pt x="2474" y="75"/>
                  </a:lnTo>
                  <a:lnTo>
                    <a:pt x="2474" y="89"/>
                  </a:lnTo>
                  <a:lnTo>
                    <a:pt x="2492" y="89"/>
                  </a:lnTo>
                  <a:lnTo>
                    <a:pt x="2492" y="103"/>
                  </a:lnTo>
                  <a:lnTo>
                    <a:pt x="2500" y="103"/>
                  </a:lnTo>
                  <a:lnTo>
                    <a:pt x="2520" y="103"/>
                  </a:lnTo>
                  <a:lnTo>
                    <a:pt x="2543" y="103"/>
                  </a:lnTo>
                  <a:lnTo>
                    <a:pt x="2563" y="103"/>
                  </a:lnTo>
                  <a:lnTo>
                    <a:pt x="2571" y="103"/>
                  </a:lnTo>
                  <a:lnTo>
                    <a:pt x="2571" y="97"/>
                  </a:lnTo>
                  <a:lnTo>
                    <a:pt x="2571" y="85"/>
                  </a:lnTo>
                  <a:lnTo>
                    <a:pt x="2571" y="71"/>
                  </a:lnTo>
                  <a:lnTo>
                    <a:pt x="2571" y="57"/>
                  </a:lnTo>
                  <a:lnTo>
                    <a:pt x="2571" y="53"/>
                  </a:lnTo>
                  <a:lnTo>
                    <a:pt x="2592" y="53"/>
                  </a:lnTo>
                  <a:lnTo>
                    <a:pt x="2592" y="50"/>
                  </a:lnTo>
                  <a:lnTo>
                    <a:pt x="2592" y="44"/>
                  </a:lnTo>
                  <a:lnTo>
                    <a:pt x="2592" y="36"/>
                  </a:lnTo>
                  <a:lnTo>
                    <a:pt x="2592" y="30"/>
                  </a:lnTo>
                  <a:lnTo>
                    <a:pt x="2592" y="28"/>
                  </a:lnTo>
                  <a:lnTo>
                    <a:pt x="2593" y="28"/>
                  </a:lnTo>
                  <a:lnTo>
                    <a:pt x="2597" y="28"/>
                  </a:lnTo>
                  <a:lnTo>
                    <a:pt x="2602" y="28"/>
                  </a:lnTo>
                  <a:lnTo>
                    <a:pt x="2607" y="28"/>
                  </a:lnTo>
                  <a:lnTo>
                    <a:pt x="2608" y="28"/>
                  </a:lnTo>
                  <a:lnTo>
                    <a:pt x="2609" y="28"/>
                  </a:lnTo>
                  <a:lnTo>
                    <a:pt x="2613" y="28"/>
                  </a:lnTo>
                  <a:lnTo>
                    <a:pt x="2617" y="28"/>
                  </a:lnTo>
                  <a:lnTo>
                    <a:pt x="2621" y="28"/>
                  </a:lnTo>
                  <a:lnTo>
                    <a:pt x="2622" y="28"/>
                  </a:lnTo>
                  <a:lnTo>
                    <a:pt x="2622" y="30"/>
                  </a:lnTo>
                  <a:lnTo>
                    <a:pt x="2622" y="36"/>
                  </a:lnTo>
                  <a:lnTo>
                    <a:pt x="2622" y="44"/>
                  </a:lnTo>
                  <a:lnTo>
                    <a:pt x="2622" y="50"/>
                  </a:lnTo>
                  <a:lnTo>
                    <a:pt x="2622" y="53"/>
                  </a:lnTo>
                  <a:lnTo>
                    <a:pt x="2644" y="53"/>
                  </a:lnTo>
                  <a:lnTo>
                    <a:pt x="2644" y="57"/>
                  </a:lnTo>
                  <a:lnTo>
                    <a:pt x="2644" y="71"/>
                  </a:lnTo>
                  <a:lnTo>
                    <a:pt x="2644" y="85"/>
                  </a:lnTo>
                  <a:lnTo>
                    <a:pt x="2644" y="97"/>
                  </a:lnTo>
                  <a:lnTo>
                    <a:pt x="2644" y="103"/>
                  </a:lnTo>
                  <a:lnTo>
                    <a:pt x="2652" y="103"/>
                  </a:lnTo>
                  <a:lnTo>
                    <a:pt x="2672" y="103"/>
                  </a:lnTo>
                  <a:lnTo>
                    <a:pt x="2697" y="103"/>
                  </a:lnTo>
                  <a:lnTo>
                    <a:pt x="2719" y="103"/>
                  </a:lnTo>
                  <a:lnTo>
                    <a:pt x="2727" y="103"/>
                  </a:lnTo>
                  <a:close/>
                </a:path>
              </a:pathLst>
            </a:custGeom>
            <a:solidFill>
              <a:srgbClr val="000000"/>
            </a:solidFill>
            <a:ln w="9525">
              <a:noFill/>
              <a:round/>
              <a:headEnd/>
              <a:tailEnd/>
            </a:ln>
          </p:spPr>
          <p:txBody>
            <a:bodyPr/>
            <a:lstStyle/>
            <a:p>
              <a:endParaRPr lang="en-US"/>
            </a:p>
          </p:txBody>
        </p:sp>
        <p:sp>
          <p:nvSpPr>
            <p:cNvPr id="190713" name="Freeform 495"/>
            <p:cNvSpPr>
              <a:spLocks noChangeAspect="1"/>
            </p:cNvSpPr>
            <p:nvPr/>
          </p:nvSpPr>
          <p:spPr bwMode="auto">
            <a:xfrm>
              <a:off x="5070" y="420"/>
              <a:ext cx="10" cy="27"/>
            </a:xfrm>
            <a:custGeom>
              <a:avLst/>
              <a:gdLst>
                <a:gd name="T0" fmla="*/ 0 w 62"/>
                <a:gd name="T1" fmla="*/ 163 h 163"/>
                <a:gd name="T2" fmla="*/ 20 w 62"/>
                <a:gd name="T3" fmla="*/ 21 h 163"/>
                <a:gd name="T4" fmla="*/ 20 w 62"/>
                <a:gd name="T5" fmla="*/ 21 h 163"/>
                <a:gd name="T6" fmla="*/ 22 w 62"/>
                <a:gd name="T7" fmla="*/ 19 h 163"/>
                <a:gd name="T8" fmla="*/ 24 w 62"/>
                <a:gd name="T9" fmla="*/ 13 h 163"/>
                <a:gd name="T10" fmla="*/ 29 w 62"/>
                <a:gd name="T11" fmla="*/ 7 h 163"/>
                <a:gd name="T12" fmla="*/ 35 w 62"/>
                <a:gd name="T13" fmla="*/ 2 h 163"/>
                <a:gd name="T14" fmla="*/ 43 w 62"/>
                <a:gd name="T15" fmla="*/ 0 h 163"/>
                <a:gd name="T16" fmla="*/ 43 w 62"/>
                <a:gd name="T17" fmla="*/ 0 h 163"/>
                <a:gd name="T18" fmla="*/ 50 w 62"/>
                <a:gd name="T19" fmla="*/ 2 h 163"/>
                <a:gd name="T20" fmla="*/ 56 w 62"/>
                <a:gd name="T21" fmla="*/ 8 h 163"/>
                <a:gd name="T22" fmla="*/ 60 w 62"/>
                <a:gd name="T23" fmla="*/ 15 h 163"/>
                <a:gd name="T24" fmla="*/ 62 w 62"/>
                <a:gd name="T25" fmla="*/ 20 h 163"/>
                <a:gd name="T26" fmla="*/ 62 w 62"/>
                <a:gd name="T27" fmla="*/ 23 h 163"/>
                <a:gd name="T28" fmla="*/ 62 w 62"/>
                <a:gd name="T29" fmla="*/ 23 h 163"/>
                <a:gd name="T30" fmla="*/ 62 w 62"/>
                <a:gd name="T31" fmla="*/ 27 h 163"/>
                <a:gd name="T32" fmla="*/ 61 w 62"/>
                <a:gd name="T33" fmla="*/ 37 h 163"/>
                <a:gd name="T34" fmla="*/ 59 w 62"/>
                <a:gd name="T35" fmla="*/ 53 h 163"/>
                <a:gd name="T36" fmla="*/ 56 w 62"/>
                <a:gd name="T37" fmla="*/ 72 h 163"/>
                <a:gd name="T38" fmla="*/ 54 w 62"/>
                <a:gd name="T39" fmla="*/ 92 h 163"/>
                <a:gd name="T40" fmla="*/ 51 w 62"/>
                <a:gd name="T41" fmla="*/ 112 h 163"/>
                <a:gd name="T42" fmla="*/ 49 w 62"/>
                <a:gd name="T43" fmla="*/ 131 h 163"/>
                <a:gd name="T44" fmla="*/ 47 w 62"/>
                <a:gd name="T45" fmla="*/ 147 h 163"/>
                <a:gd name="T46" fmla="*/ 45 w 62"/>
                <a:gd name="T47" fmla="*/ 158 h 163"/>
                <a:gd name="T48" fmla="*/ 44 w 62"/>
                <a:gd name="T49" fmla="*/ 161 h 163"/>
                <a:gd name="T50" fmla="*/ 0 w 62"/>
                <a:gd name="T51" fmla="*/ 163 h 163"/>
                <a:gd name="T52" fmla="*/ 0 w 62"/>
                <a:gd name="T53" fmla="*/ 163 h 16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
                <a:gd name="T82" fmla="*/ 0 h 163"/>
                <a:gd name="T83" fmla="*/ 62 w 62"/>
                <a:gd name="T84" fmla="*/ 163 h 16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 h="163">
                  <a:moveTo>
                    <a:pt x="0" y="163"/>
                  </a:moveTo>
                  <a:lnTo>
                    <a:pt x="20" y="21"/>
                  </a:lnTo>
                  <a:lnTo>
                    <a:pt x="22" y="19"/>
                  </a:lnTo>
                  <a:lnTo>
                    <a:pt x="24" y="13"/>
                  </a:lnTo>
                  <a:lnTo>
                    <a:pt x="29" y="7"/>
                  </a:lnTo>
                  <a:lnTo>
                    <a:pt x="35" y="2"/>
                  </a:lnTo>
                  <a:lnTo>
                    <a:pt x="43" y="0"/>
                  </a:lnTo>
                  <a:lnTo>
                    <a:pt x="50" y="2"/>
                  </a:lnTo>
                  <a:lnTo>
                    <a:pt x="56" y="8"/>
                  </a:lnTo>
                  <a:lnTo>
                    <a:pt x="60" y="15"/>
                  </a:lnTo>
                  <a:lnTo>
                    <a:pt x="62" y="20"/>
                  </a:lnTo>
                  <a:lnTo>
                    <a:pt x="62" y="23"/>
                  </a:lnTo>
                  <a:lnTo>
                    <a:pt x="62" y="27"/>
                  </a:lnTo>
                  <a:lnTo>
                    <a:pt x="61" y="37"/>
                  </a:lnTo>
                  <a:lnTo>
                    <a:pt x="59" y="53"/>
                  </a:lnTo>
                  <a:lnTo>
                    <a:pt x="56" y="72"/>
                  </a:lnTo>
                  <a:lnTo>
                    <a:pt x="54" y="92"/>
                  </a:lnTo>
                  <a:lnTo>
                    <a:pt x="51" y="112"/>
                  </a:lnTo>
                  <a:lnTo>
                    <a:pt x="49" y="131"/>
                  </a:lnTo>
                  <a:lnTo>
                    <a:pt x="47" y="147"/>
                  </a:lnTo>
                  <a:lnTo>
                    <a:pt x="45" y="158"/>
                  </a:lnTo>
                  <a:lnTo>
                    <a:pt x="44" y="161"/>
                  </a:lnTo>
                  <a:lnTo>
                    <a:pt x="0" y="163"/>
                  </a:lnTo>
                  <a:close/>
                </a:path>
              </a:pathLst>
            </a:custGeom>
            <a:solidFill>
              <a:srgbClr val="000000"/>
            </a:solidFill>
            <a:ln w="9525">
              <a:noFill/>
              <a:round/>
              <a:headEnd/>
              <a:tailEnd/>
            </a:ln>
          </p:spPr>
          <p:txBody>
            <a:bodyPr/>
            <a:lstStyle/>
            <a:p>
              <a:endParaRPr lang="en-US"/>
            </a:p>
          </p:txBody>
        </p:sp>
        <p:sp>
          <p:nvSpPr>
            <p:cNvPr id="190714" name="Freeform 496"/>
            <p:cNvSpPr>
              <a:spLocks noChangeAspect="1"/>
            </p:cNvSpPr>
            <p:nvPr/>
          </p:nvSpPr>
          <p:spPr bwMode="auto">
            <a:xfrm>
              <a:off x="5070" y="420"/>
              <a:ext cx="10" cy="27"/>
            </a:xfrm>
            <a:custGeom>
              <a:avLst/>
              <a:gdLst>
                <a:gd name="T0" fmla="*/ 0 w 62"/>
                <a:gd name="T1" fmla="*/ 163 h 163"/>
                <a:gd name="T2" fmla="*/ 20 w 62"/>
                <a:gd name="T3" fmla="*/ 21 h 163"/>
                <a:gd name="T4" fmla="*/ 20 w 62"/>
                <a:gd name="T5" fmla="*/ 21 h 163"/>
                <a:gd name="T6" fmla="*/ 22 w 62"/>
                <a:gd name="T7" fmla="*/ 19 h 163"/>
                <a:gd name="T8" fmla="*/ 24 w 62"/>
                <a:gd name="T9" fmla="*/ 13 h 163"/>
                <a:gd name="T10" fmla="*/ 29 w 62"/>
                <a:gd name="T11" fmla="*/ 7 h 163"/>
                <a:gd name="T12" fmla="*/ 35 w 62"/>
                <a:gd name="T13" fmla="*/ 2 h 163"/>
                <a:gd name="T14" fmla="*/ 43 w 62"/>
                <a:gd name="T15" fmla="*/ 0 h 163"/>
                <a:gd name="T16" fmla="*/ 43 w 62"/>
                <a:gd name="T17" fmla="*/ 0 h 163"/>
                <a:gd name="T18" fmla="*/ 50 w 62"/>
                <a:gd name="T19" fmla="*/ 2 h 163"/>
                <a:gd name="T20" fmla="*/ 56 w 62"/>
                <a:gd name="T21" fmla="*/ 8 h 163"/>
                <a:gd name="T22" fmla="*/ 60 w 62"/>
                <a:gd name="T23" fmla="*/ 15 h 163"/>
                <a:gd name="T24" fmla="*/ 62 w 62"/>
                <a:gd name="T25" fmla="*/ 20 h 163"/>
                <a:gd name="T26" fmla="*/ 62 w 62"/>
                <a:gd name="T27" fmla="*/ 23 h 163"/>
                <a:gd name="T28" fmla="*/ 62 w 62"/>
                <a:gd name="T29" fmla="*/ 23 h 163"/>
                <a:gd name="T30" fmla="*/ 62 w 62"/>
                <a:gd name="T31" fmla="*/ 27 h 163"/>
                <a:gd name="T32" fmla="*/ 61 w 62"/>
                <a:gd name="T33" fmla="*/ 37 h 163"/>
                <a:gd name="T34" fmla="*/ 59 w 62"/>
                <a:gd name="T35" fmla="*/ 53 h 163"/>
                <a:gd name="T36" fmla="*/ 56 w 62"/>
                <a:gd name="T37" fmla="*/ 72 h 163"/>
                <a:gd name="T38" fmla="*/ 54 w 62"/>
                <a:gd name="T39" fmla="*/ 92 h 163"/>
                <a:gd name="T40" fmla="*/ 51 w 62"/>
                <a:gd name="T41" fmla="*/ 112 h 163"/>
                <a:gd name="T42" fmla="*/ 49 w 62"/>
                <a:gd name="T43" fmla="*/ 131 h 163"/>
                <a:gd name="T44" fmla="*/ 47 w 62"/>
                <a:gd name="T45" fmla="*/ 147 h 163"/>
                <a:gd name="T46" fmla="*/ 45 w 62"/>
                <a:gd name="T47" fmla="*/ 158 h 163"/>
                <a:gd name="T48" fmla="*/ 44 w 62"/>
                <a:gd name="T49" fmla="*/ 161 h 163"/>
                <a:gd name="T50" fmla="*/ 0 w 62"/>
                <a:gd name="T51" fmla="*/ 163 h 163"/>
                <a:gd name="T52" fmla="*/ 0 w 62"/>
                <a:gd name="T53" fmla="*/ 163 h 16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2"/>
                <a:gd name="T82" fmla="*/ 0 h 163"/>
                <a:gd name="T83" fmla="*/ 62 w 62"/>
                <a:gd name="T84" fmla="*/ 163 h 16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2" h="163">
                  <a:moveTo>
                    <a:pt x="0" y="163"/>
                  </a:moveTo>
                  <a:lnTo>
                    <a:pt x="20" y="21"/>
                  </a:lnTo>
                  <a:lnTo>
                    <a:pt x="22" y="19"/>
                  </a:lnTo>
                  <a:lnTo>
                    <a:pt x="24" y="13"/>
                  </a:lnTo>
                  <a:lnTo>
                    <a:pt x="29" y="7"/>
                  </a:lnTo>
                  <a:lnTo>
                    <a:pt x="35" y="2"/>
                  </a:lnTo>
                  <a:lnTo>
                    <a:pt x="43" y="0"/>
                  </a:lnTo>
                  <a:lnTo>
                    <a:pt x="50" y="2"/>
                  </a:lnTo>
                  <a:lnTo>
                    <a:pt x="56" y="8"/>
                  </a:lnTo>
                  <a:lnTo>
                    <a:pt x="60" y="15"/>
                  </a:lnTo>
                  <a:lnTo>
                    <a:pt x="62" y="20"/>
                  </a:lnTo>
                  <a:lnTo>
                    <a:pt x="62" y="23"/>
                  </a:lnTo>
                  <a:lnTo>
                    <a:pt x="62" y="27"/>
                  </a:lnTo>
                  <a:lnTo>
                    <a:pt x="61" y="37"/>
                  </a:lnTo>
                  <a:lnTo>
                    <a:pt x="59" y="53"/>
                  </a:lnTo>
                  <a:lnTo>
                    <a:pt x="56" y="72"/>
                  </a:lnTo>
                  <a:lnTo>
                    <a:pt x="54" y="92"/>
                  </a:lnTo>
                  <a:lnTo>
                    <a:pt x="51" y="112"/>
                  </a:lnTo>
                  <a:lnTo>
                    <a:pt x="49" y="131"/>
                  </a:lnTo>
                  <a:lnTo>
                    <a:pt x="47" y="147"/>
                  </a:lnTo>
                  <a:lnTo>
                    <a:pt x="45" y="158"/>
                  </a:lnTo>
                  <a:lnTo>
                    <a:pt x="44" y="161"/>
                  </a:lnTo>
                  <a:lnTo>
                    <a:pt x="0" y="163"/>
                  </a:lnTo>
                </a:path>
              </a:pathLst>
            </a:custGeom>
            <a:noFill/>
            <a:ln w="3175">
              <a:solidFill>
                <a:srgbClr val="000000"/>
              </a:solidFill>
              <a:prstDash val="solid"/>
              <a:round/>
              <a:headEnd/>
              <a:tailEnd/>
            </a:ln>
          </p:spPr>
          <p:txBody>
            <a:bodyPr/>
            <a:lstStyle/>
            <a:p>
              <a:endParaRPr lang="en-US"/>
            </a:p>
          </p:txBody>
        </p:sp>
        <p:sp>
          <p:nvSpPr>
            <p:cNvPr id="190715" name="Freeform 497"/>
            <p:cNvSpPr>
              <a:spLocks noChangeAspect="1"/>
            </p:cNvSpPr>
            <p:nvPr/>
          </p:nvSpPr>
          <p:spPr bwMode="auto">
            <a:xfrm>
              <a:off x="4939" y="417"/>
              <a:ext cx="12" cy="29"/>
            </a:xfrm>
            <a:custGeom>
              <a:avLst/>
              <a:gdLst>
                <a:gd name="T0" fmla="*/ 47 w 68"/>
                <a:gd name="T1" fmla="*/ 178 h 178"/>
                <a:gd name="T2" fmla="*/ 68 w 68"/>
                <a:gd name="T3" fmla="*/ 26 h 178"/>
                <a:gd name="T4" fmla="*/ 68 w 68"/>
                <a:gd name="T5" fmla="*/ 26 h 178"/>
                <a:gd name="T6" fmla="*/ 68 w 68"/>
                <a:gd name="T7" fmla="*/ 23 h 178"/>
                <a:gd name="T8" fmla="*/ 67 w 68"/>
                <a:gd name="T9" fmla="*/ 18 h 178"/>
                <a:gd name="T10" fmla="*/ 63 w 68"/>
                <a:gd name="T11" fmla="*/ 10 h 178"/>
                <a:gd name="T12" fmla="*/ 59 w 68"/>
                <a:gd name="T13" fmla="*/ 3 h 178"/>
                <a:gd name="T14" fmla="*/ 51 w 68"/>
                <a:gd name="T15" fmla="*/ 0 h 178"/>
                <a:gd name="T16" fmla="*/ 51 w 68"/>
                <a:gd name="T17" fmla="*/ 0 h 178"/>
                <a:gd name="T18" fmla="*/ 42 w 68"/>
                <a:gd name="T19" fmla="*/ 1 h 178"/>
                <a:gd name="T20" fmla="*/ 33 w 68"/>
                <a:gd name="T21" fmla="*/ 7 h 178"/>
                <a:gd name="T22" fmla="*/ 29 w 68"/>
                <a:gd name="T23" fmla="*/ 15 h 178"/>
                <a:gd name="T24" fmla="*/ 26 w 68"/>
                <a:gd name="T25" fmla="*/ 22 h 178"/>
                <a:gd name="T26" fmla="*/ 25 w 68"/>
                <a:gd name="T27" fmla="*/ 25 h 178"/>
                <a:gd name="T28" fmla="*/ 0 w 68"/>
                <a:gd name="T29" fmla="*/ 178 h 178"/>
                <a:gd name="T30" fmla="*/ 47 w 68"/>
                <a:gd name="T31" fmla="*/ 178 h 178"/>
                <a:gd name="T32" fmla="*/ 47 w 68"/>
                <a:gd name="T33" fmla="*/ 178 h 1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178"/>
                <a:gd name="T53" fmla="*/ 68 w 68"/>
                <a:gd name="T54" fmla="*/ 178 h 1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178">
                  <a:moveTo>
                    <a:pt x="47" y="178"/>
                  </a:moveTo>
                  <a:lnTo>
                    <a:pt x="68" y="26"/>
                  </a:lnTo>
                  <a:lnTo>
                    <a:pt x="68" y="23"/>
                  </a:lnTo>
                  <a:lnTo>
                    <a:pt x="67" y="18"/>
                  </a:lnTo>
                  <a:lnTo>
                    <a:pt x="63" y="10"/>
                  </a:lnTo>
                  <a:lnTo>
                    <a:pt x="59" y="3"/>
                  </a:lnTo>
                  <a:lnTo>
                    <a:pt x="51" y="0"/>
                  </a:lnTo>
                  <a:lnTo>
                    <a:pt x="42" y="1"/>
                  </a:lnTo>
                  <a:lnTo>
                    <a:pt x="33" y="7"/>
                  </a:lnTo>
                  <a:lnTo>
                    <a:pt x="29" y="15"/>
                  </a:lnTo>
                  <a:lnTo>
                    <a:pt x="26" y="22"/>
                  </a:lnTo>
                  <a:lnTo>
                    <a:pt x="25" y="25"/>
                  </a:lnTo>
                  <a:lnTo>
                    <a:pt x="0" y="178"/>
                  </a:lnTo>
                  <a:lnTo>
                    <a:pt x="47" y="178"/>
                  </a:lnTo>
                  <a:close/>
                </a:path>
              </a:pathLst>
            </a:custGeom>
            <a:solidFill>
              <a:srgbClr val="000000"/>
            </a:solidFill>
            <a:ln w="9525">
              <a:noFill/>
              <a:round/>
              <a:headEnd/>
              <a:tailEnd/>
            </a:ln>
          </p:spPr>
          <p:txBody>
            <a:bodyPr/>
            <a:lstStyle/>
            <a:p>
              <a:endParaRPr lang="en-US"/>
            </a:p>
          </p:txBody>
        </p:sp>
        <p:sp>
          <p:nvSpPr>
            <p:cNvPr id="190716" name="Freeform 498"/>
            <p:cNvSpPr>
              <a:spLocks noChangeAspect="1"/>
            </p:cNvSpPr>
            <p:nvPr/>
          </p:nvSpPr>
          <p:spPr bwMode="auto">
            <a:xfrm>
              <a:off x="4939" y="417"/>
              <a:ext cx="12" cy="29"/>
            </a:xfrm>
            <a:custGeom>
              <a:avLst/>
              <a:gdLst>
                <a:gd name="T0" fmla="*/ 47 w 68"/>
                <a:gd name="T1" fmla="*/ 178 h 178"/>
                <a:gd name="T2" fmla="*/ 68 w 68"/>
                <a:gd name="T3" fmla="*/ 26 h 178"/>
                <a:gd name="T4" fmla="*/ 68 w 68"/>
                <a:gd name="T5" fmla="*/ 26 h 178"/>
                <a:gd name="T6" fmla="*/ 68 w 68"/>
                <a:gd name="T7" fmla="*/ 23 h 178"/>
                <a:gd name="T8" fmla="*/ 67 w 68"/>
                <a:gd name="T9" fmla="*/ 18 h 178"/>
                <a:gd name="T10" fmla="*/ 63 w 68"/>
                <a:gd name="T11" fmla="*/ 10 h 178"/>
                <a:gd name="T12" fmla="*/ 59 w 68"/>
                <a:gd name="T13" fmla="*/ 3 h 178"/>
                <a:gd name="T14" fmla="*/ 51 w 68"/>
                <a:gd name="T15" fmla="*/ 0 h 178"/>
                <a:gd name="T16" fmla="*/ 51 w 68"/>
                <a:gd name="T17" fmla="*/ 0 h 178"/>
                <a:gd name="T18" fmla="*/ 42 w 68"/>
                <a:gd name="T19" fmla="*/ 1 h 178"/>
                <a:gd name="T20" fmla="*/ 33 w 68"/>
                <a:gd name="T21" fmla="*/ 7 h 178"/>
                <a:gd name="T22" fmla="*/ 29 w 68"/>
                <a:gd name="T23" fmla="*/ 15 h 178"/>
                <a:gd name="T24" fmla="*/ 26 w 68"/>
                <a:gd name="T25" fmla="*/ 22 h 178"/>
                <a:gd name="T26" fmla="*/ 25 w 68"/>
                <a:gd name="T27" fmla="*/ 25 h 178"/>
                <a:gd name="T28" fmla="*/ 0 w 68"/>
                <a:gd name="T29" fmla="*/ 178 h 178"/>
                <a:gd name="T30" fmla="*/ 47 w 68"/>
                <a:gd name="T31" fmla="*/ 178 h 178"/>
                <a:gd name="T32" fmla="*/ 47 w 68"/>
                <a:gd name="T33" fmla="*/ 178 h 1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8"/>
                <a:gd name="T52" fmla="*/ 0 h 178"/>
                <a:gd name="T53" fmla="*/ 68 w 68"/>
                <a:gd name="T54" fmla="*/ 178 h 1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8" h="178">
                  <a:moveTo>
                    <a:pt x="47" y="178"/>
                  </a:moveTo>
                  <a:lnTo>
                    <a:pt x="68" y="26"/>
                  </a:lnTo>
                  <a:lnTo>
                    <a:pt x="68" y="23"/>
                  </a:lnTo>
                  <a:lnTo>
                    <a:pt x="67" y="18"/>
                  </a:lnTo>
                  <a:lnTo>
                    <a:pt x="63" y="10"/>
                  </a:lnTo>
                  <a:lnTo>
                    <a:pt x="59" y="3"/>
                  </a:lnTo>
                  <a:lnTo>
                    <a:pt x="51" y="0"/>
                  </a:lnTo>
                  <a:lnTo>
                    <a:pt x="42" y="1"/>
                  </a:lnTo>
                  <a:lnTo>
                    <a:pt x="33" y="7"/>
                  </a:lnTo>
                  <a:lnTo>
                    <a:pt x="29" y="15"/>
                  </a:lnTo>
                  <a:lnTo>
                    <a:pt x="26" y="22"/>
                  </a:lnTo>
                  <a:lnTo>
                    <a:pt x="25" y="25"/>
                  </a:lnTo>
                  <a:lnTo>
                    <a:pt x="0" y="178"/>
                  </a:lnTo>
                  <a:lnTo>
                    <a:pt x="47" y="178"/>
                  </a:lnTo>
                </a:path>
              </a:pathLst>
            </a:custGeom>
            <a:noFill/>
            <a:ln w="3175">
              <a:solidFill>
                <a:srgbClr val="000000"/>
              </a:solidFill>
              <a:prstDash val="solid"/>
              <a:round/>
              <a:headEnd/>
              <a:tailEnd/>
            </a:ln>
          </p:spPr>
          <p:txBody>
            <a:bodyPr/>
            <a:lstStyle/>
            <a:p>
              <a:endParaRPr lang="en-US"/>
            </a:p>
          </p:txBody>
        </p:sp>
        <p:sp>
          <p:nvSpPr>
            <p:cNvPr id="190717" name="Freeform 499"/>
            <p:cNvSpPr>
              <a:spLocks noChangeAspect="1"/>
            </p:cNvSpPr>
            <p:nvPr/>
          </p:nvSpPr>
          <p:spPr bwMode="auto">
            <a:xfrm>
              <a:off x="4883" y="442"/>
              <a:ext cx="212" cy="13"/>
            </a:xfrm>
            <a:custGeom>
              <a:avLst/>
              <a:gdLst>
                <a:gd name="T0" fmla="*/ 1119 w 1267"/>
                <a:gd name="T1" fmla="*/ 32 h 79"/>
                <a:gd name="T2" fmla="*/ 1081 w 1267"/>
                <a:gd name="T3" fmla="*/ 33 h 79"/>
                <a:gd name="T4" fmla="*/ 991 w 1267"/>
                <a:gd name="T5" fmla="*/ 34 h 79"/>
                <a:gd name="T6" fmla="*/ 891 w 1267"/>
                <a:gd name="T7" fmla="*/ 34 h 79"/>
                <a:gd name="T8" fmla="*/ 787 w 1267"/>
                <a:gd name="T9" fmla="*/ 33 h 79"/>
                <a:gd name="T10" fmla="*/ 686 w 1267"/>
                <a:gd name="T11" fmla="*/ 33 h 79"/>
                <a:gd name="T12" fmla="*/ 641 w 1267"/>
                <a:gd name="T13" fmla="*/ 32 h 79"/>
                <a:gd name="T14" fmla="*/ 623 w 1267"/>
                <a:gd name="T15" fmla="*/ 32 h 79"/>
                <a:gd name="T16" fmla="*/ 577 w 1267"/>
                <a:gd name="T17" fmla="*/ 32 h 79"/>
                <a:gd name="T18" fmla="*/ 515 w 1267"/>
                <a:gd name="T19" fmla="*/ 32 h 79"/>
                <a:gd name="T20" fmla="*/ 447 w 1267"/>
                <a:gd name="T21" fmla="*/ 29 h 79"/>
                <a:gd name="T22" fmla="*/ 383 w 1267"/>
                <a:gd name="T23" fmla="*/ 27 h 79"/>
                <a:gd name="T24" fmla="*/ 380 w 1267"/>
                <a:gd name="T25" fmla="*/ 27 h 79"/>
                <a:gd name="T26" fmla="*/ 365 w 1267"/>
                <a:gd name="T27" fmla="*/ 27 h 79"/>
                <a:gd name="T28" fmla="*/ 336 w 1267"/>
                <a:gd name="T29" fmla="*/ 27 h 79"/>
                <a:gd name="T30" fmla="*/ 330 w 1267"/>
                <a:gd name="T31" fmla="*/ 27 h 79"/>
                <a:gd name="T32" fmla="*/ 289 w 1267"/>
                <a:gd name="T33" fmla="*/ 27 h 79"/>
                <a:gd name="T34" fmla="*/ 227 w 1267"/>
                <a:gd name="T35" fmla="*/ 27 h 79"/>
                <a:gd name="T36" fmla="*/ 159 w 1267"/>
                <a:gd name="T37" fmla="*/ 27 h 79"/>
                <a:gd name="T38" fmla="*/ 104 w 1267"/>
                <a:gd name="T39" fmla="*/ 27 h 79"/>
                <a:gd name="T40" fmla="*/ 89 w 1267"/>
                <a:gd name="T41" fmla="*/ 27 h 79"/>
                <a:gd name="T42" fmla="*/ 55 w 1267"/>
                <a:gd name="T43" fmla="*/ 11 h 79"/>
                <a:gd name="T44" fmla="*/ 18 w 1267"/>
                <a:gd name="T45" fmla="*/ 0 h 79"/>
                <a:gd name="T46" fmla="*/ 4 w 1267"/>
                <a:gd name="T47" fmla="*/ 9 h 79"/>
                <a:gd name="T48" fmla="*/ 2 w 1267"/>
                <a:gd name="T49" fmla="*/ 24 h 79"/>
                <a:gd name="T50" fmla="*/ 18 w 1267"/>
                <a:gd name="T51" fmla="*/ 40 h 79"/>
                <a:gd name="T52" fmla="*/ 46 w 1267"/>
                <a:gd name="T53" fmla="*/ 54 h 79"/>
                <a:gd name="T54" fmla="*/ 80 w 1267"/>
                <a:gd name="T55" fmla="*/ 65 h 79"/>
                <a:gd name="T56" fmla="*/ 116 w 1267"/>
                <a:gd name="T57" fmla="*/ 72 h 79"/>
                <a:gd name="T58" fmla="*/ 132 w 1267"/>
                <a:gd name="T59" fmla="*/ 73 h 79"/>
                <a:gd name="T60" fmla="*/ 190 w 1267"/>
                <a:gd name="T61" fmla="*/ 75 h 79"/>
                <a:gd name="T62" fmla="*/ 271 w 1267"/>
                <a:gd name="T63" fmla="*/ 75 h 79"/>
                <a:gd name="T64" fmla="*/ 360 w 1267"/>
                <a:gd name="T65" fmla="*/ 75 h 79"/>
                <a:gd name="T66" fmla="*/ 436 w 1267"/>
                <a:gd name="T67" fmla="*/ 76 h 79"/>
                <a:gd name="T68" fmla="*/ 465 w 1267"/>
                <a:gd name="T69" fmla="*/ 77 h 79"/>
                <a:gd name="T70" fmla="*/ 524 w 1267"/>
                <a:gd name="T71" fmla="*/ 79 h 79"/>
                <a:gd name="T72" fmla="*/ 591 w 1267"/>
                <a:gd name="T73" fmla="*/ 79 h 79"/>
                <a:gd name="T74" fmla="*/ 655 w 1267"/>
                <a:gd name="T75" fmla="*/ 79 h 79"/>
                <a:gd name="T76" fmla="*/ 703 w 1267"/>
                <a:gd name="T77" fmla="*/ 79 h 79"/>
                <a:gd name="T78" fmla="*/ 722 w 1267"/>
                <a:gd name="T79" fmla="*/ 78 h 79"/>
                <a:gd name="T80" fmla="*/ 736 w 1267"/>
                <a:gd name="T81" fmla="*/ 79 h 79"/>
                <a:gd name="T82" fmla="*/ 802 w 1267"/>
                <a:gd name="T83" fmla="*/ 79 h 79"/>
                <a:gd name="T84" fmla="*/ 899 w 1267"/>
                <a:gd name="T85" fmla="*/ 79 h 79"/>
                <a:gd name="T86" fmla="*/ 1008 w 1267"/>
                <a:gd name="T87" fmla="*/ 78 h 79"/>
                <a:gd name="T88" fmla="*/ 1109 w 1267"/>
                <a:gd name="T89" fmla="*/ 78 h 79"/>
                <a:gd name="T90" fmla="*/ 1151 w 1267"/>
                <a:gd name="T91" fmla="*/ 77 h 79"/>
                <a:gd name="T92" fmla="*/ 1184 w 1267"/>
                <a:gd name="T93" fmla="*/ 76 h 79"/>
                <a:gd name="T94" fmla="*/ 1216 w 1267"/>
                <a:gd name="T95" fmla="*/ 71 h 79"/>
                <a:gd name="T96" fmla="*/ 1245 w 1267"/>
                <a:gd name="T97" fmla="*/ 64 h 79"/>
                <a:gd name="T98" fmla="*/ 1264 w 1267"/>
                <a:gd name="T99" fmla="*/ 52 h 79"/>
                <a:gd name="T100" fmla="*/ 1267 w 1267"/>
                <a:gd name="T101" fmla="*/ 35 h 79"/>
                <a:gd name="T102" fmla="*/ 1262 w 1267"/>
                <a:gd name="T103" fmla="*/ 29 h 79"/>
                <a:gd name="T104" fmla="*/ 1247 w 1267"/>
                <a:gd name="T105" fmla="*/ 23 h 79"/>
                <a:gd name="T106" fmla="*/ 1223 w 1267"/>
                <a:gd name="T107" fmla="*/ 24 h 79"/>
                <a:gd name="T108" fmla="*/ 1197 w 1267"/>
                <a:gd name="T109" fmla="*/ 29 h 79"/>
                <a:gd name="T110" fmla="*/ 1172 w 1267"/>
                <a:gd name="T111" fmla="*/ 32 h 79"/>
                <a:gd name="T112" fmla="*/ 1162 w 1267"/>
                <a:gd name="T113" fmla="*/ 30 h 7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67"/>
                <a:gd name="T172" fmla="*/ 0 h 79"/>
                <a:gd name="T173" fmla="*/ 1267 w 1267"/>
                <a:gd name="T174" fmla="*/ 79 h 7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67" h="79">
                  <a:moveTo>
                    <a:pt x="1162" y="30"/>
                  </a:moveTo>
                  <a:lnTo>
                    <a:pt x="1119" y="32"/>
                  </a:lnTo>
                  <a:lnTo>
                    <a:pt x="1081" y="33"/>
                  </a:lnTo>
                  <a:lnTo>
                    <a:pt x="1038" y="33"/>
                  </a:lnTo>
                  <a:lnTo>
                    <a:pt x="991" y="34"/>
                  </a:lnTo>
                  <a:lnTo>
                    <a:pt x="941" y="34"/>
                  </a:lnTo>
                  <a:lnTo>
                    <a:pt x="891" y="34"/>
                  </a:lnTo>
                  <a:lnTo>
                    <a:pt x="838" y="34"/>
                  </a:lnTo>
                  <a:lnTo>
                    <a:pt x="787" y="33"/>
                  </a:lnTo>
                  <a:lnTo>
                    <a:pt x="735" y="33"/>
                  </a:lnTo>
                  <a:lnTo>
                    <a:pt x="686" y="33"/>
                  </a:lnTo>
                  <a:lnTo>
                    <a:pt x="641" y="32"/>
                  </a:lnTo>
                  <a:lnTo>
                    <a:pt x="636" y="32"/>
                  </a:lnTo>
                  <a:lnTo>
                    <a:pt x="623" y="32"/>
                  </a:lnTo>
                  <a:lnTo>
                    <a:pt x="604" y="32"/>
                  </a:lnTo>
                  <a:lnTo>
                    <a:pt x="577" y="32"/>
                  </a:lnTo>
                  <a:lnTo>
                    <a:pt x="549" y="32"/>
                  </a:lnTo>
                  <a:lnTo>
                    <a:pt x="515" y="32"/>
                  </a:lnTo>
                  <a:lnTo>
                    <a:pt x="482" y="30"/>
                  </a:lnTo>
                  <a:lnTo>
                    <a:pt x="447" y="29"/>
                  </a:lnTo>
                  <a:lnTo>
                    <a:pt x="414" y="28"/>
                  </a:lnTo>
                  <a:lnTo>
                    <a:pt x="383" y="27"/>
                  </a:lnTo>
                  <a:lnTo>
                    <a:pt x="380" y="27"/>
                  </a:lnTo>
                  <a:lnTo>
                    <a:pt x="374" y="27"/>
                  </a:lnTo>
                  <a:lnTo>
                    <a:pt x="365" y="27"/>
                  </a:lnTo>
                  <a:lnTo>
                    <a:pt x="352" y="27"/>
                  </a:lnTo>
                  <a:lnTo>
                    <a:pt x="336" y="27"/>
                  </a:lnTo>
                  <a:lnTo>
                    <a:pt x="330" y="27"/>
                  </a:lnTo>
                  <a:lnTo>
                    <a:pt x="314" y="27"/>
                  </a:lnTo>
                  <a:lnTo>
                    <a:pt x="289" y="27"/>
                  </a:lnTo>
                  <a:lnTo>
                    <a:pt x="260" y="27"/>
                  </a:lnTo>
                  <a:lnTo>
                    <a:pt x="227" y="27"/>
                  </a:lnTo>
                  <a:lnTo>
                    <a:pt x="193" y="27"/>
                  </a:lnTo>
                  <a:lnTo>
                    <a:pt x="159" y="27"/>
                  </a:lnTo>
                  <a:lnTo>
                    <a:pt x="129" y="27"/>
                  </a:lnTo>
                  <a:lnTo>
                    <a:pt x="104" y="27"/>
                  </a:lnTo>
                  <a:lnTo>
                    <a:pt x="89" y="27"/>
                  </a:lnTo>
                  <a:lnTo>
                    <a:pt x="73" y="21"/>
                  </a:lnTo>
                  <a:lnTo>
                    <a:pt x="55" y="11"/>
                  </a:lnTo>
                  <a:lnTo>
                    <a:pt x="36" y="3"/>
                  </a:lnTo>
                  <a:lnTo>
                    <a:pt x="18" y="0"/>
                  </a:lnTo>
                  <a:lnTo>
                    <a:pt x="4" y="9"/>
                  </a:lnTo>
                  <a:lnTo>
                    <a:pt x="0" y="16"/>
                  </a:lnTo>
                  <a:lnTo>
                    <a:pt x="2" y="24"/>
                  </a:lnTo>
                  <a:lnTo>
                    <a:pt x="8" y="32"/>
                  </a:lnTo>
                  <a:lnTo>
                    <a:pt x="18" y="40"/>
                  </a:lnTo>
                  <a:lnTo>
                    <a:pt x="31" y="47"/>
                  </a:lnTo>
                  <a:lnTo>
                    <a:pt x="46" y="54"/>
                  </a:lnTo>
                  <a:lnTo>
                    <a:pt x="62" y="60"/>
                  </a:lnTo>
                  <a:lnTo>
                    <a:pt x="80" y="65"/>
                  </a:lnTo>
                  <a:lnTo>
                    <a:pt x="98" y="70"/>
                  </a:lnTo>
                  <a:lnTo>
                    <a:pt x="116" y="72"/>
                  </a:lnTo>
                  <a:lnTo>
                    <a:pt x="132" y="73"/>
                  </a:lnTo>
                  <a:lnTo>
                    <a:pt x="157" y="73"/>
                  </a:lnTo>
                  <a:lnTo>
                    <a:pt x="190" y="75"/>
                  </a:lnTo>
                  <a:lnTo>
                    <a:pt x="230" y="75"/>
                  </a:lnTo>
                  <a:lnTo>
                    <a:pt x="271" y="75"/>
                  </a:lnTo>
                  <a:lnTo>
                    <a:pt x="317" y="75"/>
                  </a:lnTo>
                  <a:lnTo>
                    <a:pt x="360" y="75"/>
                  </a:lnTo>
                  <a:lnTo>
                    <a:pt x="401" y="76"/>
                  </a:lnTo>
                  <a:lnTo>
                    <a:pt x="436" y="76"/>
                  </a:lnTo>
                  <a:lnTo>
                    <a:pt x="465" y="77"/>
                  </a:lnTo>
                  <a:lnTo>
                    <a:pt x="493" y="78"/>
                  </a:lnTo>
                  <a:lnTo>
                    <a:pt x="524" y="79"/>
                  </a:lnTo>
                  <a:lnTo>
                    <a:pt x="557" y="79"/>
                  </a:lnTo>
                  <a:lnTo>
                    <a:pt x="591" y="79"/>
                  </a:lnTo>
                  <a:lnTo>
                    <a:pt x="624" y="79"/>
                  </a:lnTo>
                  <a:lnTo>
                    <a:pt x="655" y="79"/>
                  </a:lnTo>
                  <a:lnTo>
                    <a:pt x="681" y="79"/>
                  </a:lnTo>
                  <a:lnTo>
                    <a:pt x="703" y="79"/>
                  </a:lnTo>
                  <a:lnTo>
                    <a:pt x="717" y="78"/>
                  </a:lnTo>
                  <a:lnTo>
                    <a:pt x="722" y="78"/>
                  </a:lnTo>
                  <a:lnTo>
                    <a:pt x="736" y="79"/>
                  </a:lnTo>
                  <a:lnTo>
                    <a:pt x="764" y="79"/>
                  </a:lnTo>
                  <a:lnTo>
                    <a:pt x="802" y="79"/>
                  </a:lnTo>
                  <a:lnTo>
                    <a:pt x="848" y="79"/>
                  </a:lnTo>
                  <a:lnTo>
                    <a:pt x="899" y="79"/>
                  </a:lnTo>
                  <a:lnTo>
                    <a:pt x="953" y="79"/>
                  </a:lnTo>
                  <a:lnTo>
                    <a:pt x="1008" y="78"/>
                  </a:lnTo>
                  <a:lnTo>
                    <a:pt x="1060" y="78"/>
                  </a:lnTo>
                  <a:lnTo>
                    <a:pt x="1109" y="78"/>
                  </a:lnTo>
                  <a:lnTo>
                    <a:pt x="1151" y="77"/>
                  </a:lnTo>
                  <a:lnTo>
                    <a:pt x="1167" y="77"/>
                  </a:lnTo>
                  <a:lnTo>
                    <a:pt x="1184" y="76"/>
                  </a:lnTo>
                  <a:lnTo>
                    <a:pt x="1199" y="75"/>
                  </a:lnTo>
                  <a:lnTo>
                    <a:pt x="1216" y="71"/>
                  </a:lnTo>
                  <a:lnTo>
                    <a:pt x="1231" y="67"/>
                  </a:lnTo>
                  <a:lnTo>
                    <a:pt x="1245" y="64"/>
                  </a:lnTo>
                  <a:lnTo>
                    <a:pt x="1255" y="58"/>
                  </a:lnTo>
                  <a:lnTo>
                    <a:pt x="1264" y="52"/>
                  </a:lnTo>
                  <a:lnTo>
                    <a:pt x="1267" y="43"/>
                  </a:lnTo>
                  <a:lnTo>
                    <a:pt x="1267" y="35"/>
                  </a:lnTo>
                  <a:lnTo>
                    <a:pt x="1262" y="29"/>
                  </a:lnTo>
                  <a:lnTo>
                    <a:pt x="1255" y="26"/>
                  </a:lnTo>
                  <a:lnTo>
                    <a:pt x="1247" y="23"/>
                  </a:lnTo>
                  <a:lnTo>
                    <a:pt x="1235" y="23"/>
                  </a:lnTo>
                  <a:lnTo>
                    <a:pt x="1223" y="24"/>
                  </a:lnTo>
                  <a:lnTo>
                    <a:pt x="1210" y="27"/>
                  </a:lnTo>
                  <a:lnTo>
                    <a:pt x="1197" y="29"/>
                  </a:lnTo>
                  <a:lnTo>
                    <a:pt x="1184" y="30"/>
                  </a:lnTo>
                  <a:lnTo>
                    <a:pt x="1172" y="32"/>
                  </a:lnTo>
                  <a:lnTo>
                    <a:pt x="1162" y="30"/>
                  </a:lnTo>
                  <a:close/>
                </a:path>
              </a:pathLst>
            </a:custGeom>
            <a:solidFill>
              <a:srgbClr val="000000"/>
            </a:solidFill>
            <a:ln w="9525">
              <a:noFill/>
              <a:round/>
              <a:headEnd/>
              <a:tailEnd/>
            </a:ln>
          </p:spPr>
          <p:txBody>
            <a:bodyPr/>
            <a:lstStyle/>
            <a:p>
              <a:endParaRPr lang="en-US"/>
            </a:p>
          </p:txBody>
        </p:sp>
        <p:sp>
          <p:nvSpPr>
            <p:cNvPr id="190718" name="Freeform 500"/>
            <p:cNvSpPr>
              <a:spLocks noChangeAspect="1"/>
            </p:cNvSpPr>
            <p:nvPr/>
          </p:nvSpPr>
          <p:spPr bwMode="auto">
            <a:xfrm>
              <a:off x="4883" y="442"/>
              <a:ext cx="212" cy="13"/>
            </a:xfrm>
            <a:custGeom>
              <a:avLst/>
              <a:gdLst>
                <a:gd name="T0" fmla="*/ 1119 w 1267"/>
                <a:gd name="T1" fmla="*/ 32 h 79"/>
                <a:gd name="T2" fmla="*/ 1081 w 1267"/>
                <a:gd name="T3" fmla="*/ 33 h 79"/>
                <a:gd name="T4" fmla="*/ 991 w 1267"/>
                <a:gd name="T5" fmla="*/ 34 h 79"/>
                <a:gd name="T6" fmla="*/ 891 w 1267"/>
                <a:gd name="T7" fmla="*/ 34 h 79"/>
                <a:gd name="T8" fmla="*/ 787 w 1267"/>
                <a:gd name="T9" fmla="*/ 33 h 79"/>
                <a:gd name="T10" fmla="*/ 686 w 1267"/>
                <a:gd name="T11" fmla="*/ 33 h 79"/>
                <a:gd name="T12" fmla="*/ 641 w 1267"/>
                <a:gd name="T13" fmla="*/ 32 h 79"/>
                <a:gd name="T14" fmla="*/ 623 w 1267"/>
                <a:gd name="T15" fmla="*/ 32 h 79"/>
                <a:gd name="T16" fmla="*/ 577 w 1267"/>
                <a:gd name="T17" fmla="*/ 32 h 79"/>
                <a:gd name="T18" fmla="*/ 515 w 1267"/>
                <a:gd name="T19" fmla="*/ 32 h 79"/>
                <a:gd name="T20" fmla="*/ 447 w 1267"/>
                <a:gd name="T21" fmla="*/ 29 h 79"/>
                <a:gd name="T22" fmla="*/ 383 w 1267"/>
                <a:gd name="T23" fmla="*/ 27 h 79"/>
                <a:gd name="T24" fmla="*/ 380 w 1267"/>
                <a:gd name="T25" fmla="*/ 27 h 79"/>
                <a:gd name="T26" fmla="*/ 365 w 1267"/>
                <a:gd name="T27" fmla="*/ 27 h 79"/>
                <a:gd name="T28" fmla="*/ 336 w 1267"/>
                <a:gd name="T29" fmla="*/ 27 h 79"/>
                <a:gd name="T30" fmla="*/ 330 w 1267"/>
                <a:gd name="T31" fmla="*/ 27 h 79"/>
                <a:gd name="T32" fmla="*/ 289 w 1267"/>
                <a:gd name="T33" fmla="*/ 27 h 79"/>
                <a:gd name="T34" fmla="*/ 227 w 1267"/>
                <a:gd name="T35" fmla="*/ 27 h 79"/>
                <a:gd name="T36" fmla="*/ 159 w 1267"/>
                <a:gd name="T37" fmla="*/ 27 h 79"/>
                <a:gd name="T38" fmla="*/ 104 w 1267"/>
                <a:gd name="T39" fmla="*/ 27 h 79"/>
                <a:gd name="T40" fmla="*/ 89 w 1267"/>
                <a:gd name="T41" fmla="*/ 27 h 79"/>
                <a:gd name="T42" fmla="*/ 55 w 1267"/>
                <a:gd name="T43" fmla="*/ 11 h 79"/>
                <a:gd name="T44" fmla="*/ 18 w 1267"/>
                <a:gd name="T45" fmla="*/ 0 h 79"/>
                <a:gd name="T46" fmla="*/ 4 w 1267"/>
                <a:gd name="T47" fmla="*/ 9 h 79"/>
                <a:gd name="T48" fmla="*/ 2 w 1267"/>
                <a:gd name="T49" fmla="*/ 24 h 79"/>
                <a:gd name="T50" fmla="*/ 18 w 1267"/>
                <a:gd name="T51" fmla="*/ 40 h 79"/>
                <a:gd name="T52" fmla="*/ 46 w 1267"/>
                <a:gd name="T53" fmla="*/ 54 h 79"/>
                <a:gd name="T54" fmla="*/ 80 w 1267"/>
                <a:gd name="T55" fmla="*/ 65 h 79"/>
                <a:gd name="T56" fmla="*/ 116 w 1267"/>
                <a:gd name="T57" fmla="*/ 72 h 79"/>
                <a:gd name="T58" fmla="*/ 132 w 1267"/>
                <a:gd name="T59" fmla="*/ 73 h 79"/>
                <a:gd name="T60" fmla="*/ 190 w 1267"/>
                <a:gd name="T61" fmla="*/ 75 h 79"/>
                <a:gd name="T62" fmla="*/ 271 w 1267"/>
                <a:gd name="T63" fmla="*/ 75 h 79"/>
                <a:gd name="T64" fmla="*/ 360 w 1267"/>
                <a:gd name="T65" fmla="*/ 75 h 79"/>
                <a:gd name="T66" fmla="*/ 436 w 1267"/>
                <a:gd name="T67" fmla="*/ 76 h 79"/>
                <a:gd name="T68" fmla="*/ 465 w 1267"/>
                <a:gd name="T69" fmla="*/ 77 h 79"/>
                <a:gd name="T70" fmla="*/ 524 w 1267"/>
                <a:gd name="T71" fmla="*/ 79 h 79"/>
                <a:gd name="T72" fmla="*/ 591 w 1267"/>
                <a:gd name="T73" fmla="*/ 79 h 79"/>
                <a:gd name="T74" fmla="*/ 655 w 1267"/>
                <a:gd name="T75" fmla="*/ 79 h 79"/>
                <a:gd name="T76" fmla="*/ 703 w 1267"/>
                <a:gd name="T77" fmla="*/ 79 h 79"/>
                <a:gd name="T78" fmla="*/ 722 w 1267"/>
                <a:gd name="T79" fmla="*/ 78 h 79"/>
                <a:gd name="T80" fmla="*/ 736 w 1267"/>
                <a:gd name="T81" fmla="*/ 79 h 79"/>
                <a:gd name="T82" fmla="*/ 802 w 1267"/>
                <a:gd name="T83" fmla="*/ 79 h 79"/>
                <a:gd name="T84" fmla="*/ 899 w 1267"/>
                <a:gd name="T85" fmla="*/ 79 h 79"/>
                <a:gd name="T86" fmla="*/ 1008 w 1267"/>
                <a:gd name="T87" fmla="*/ 78 h 79"/>
                <a:gd name="T88" fmla="*/ 1109 w 1267"/>
                <a:gd name="T89" fmla="*/ 78 h 79"/>
                <a:gd name="T90" fmla="*/ 1151 w 1267"/>
                <a:gd name="T91" fmla="*/ 77 h 79"/>
                <a:gd name="T92" fmla="*/ 1184 w 1267"/>
                <a:gd name="T93" fmla="*/ 76 h 79"/>
                <a:gd name="T94" fmla="*/ 1216 w 1267"/>
                <a:gd name="T95" fmla="*/ 71 h 79"/>
                <a:gd name="T96" fmla="*/ 1245 w 1267"/>
                <a:gd name="T97" fmla="*/ 64 h 79"/>
                <a:gd name="T98" fmla="*/ 1264 w 1267"/>
                <a:gd name="T99" fmla="*/ 52 h 79"/>
                <a:gd name="T100" fmla="*/ 1267 w 1267"/>
                <a:gd name="T101" fmla="*/ 35 h 79"/>
                <a:gd name="T102" fmla="*/ 1262 w 1267"/>
                <a:gd name="T103" fmla="*/ 29 h 79"/>
                <a:gd name="T104" fmla="*/ 1247 w 1267"/>
                <a:gd name="T105" fmla="*/ 23 h 79"/>
                <a:gd name="T106" fmla="*/ 1223 w 1267"/>
                <a:gd name="T107" fmla="*/ 24 h 79"/>
                <a:gd name="T108" fmla="*/ 1197 w 1267"/>
                <a:gd name="T109" fmla="*/ 29 h 79"/>
                <a:gd name="T110" fmla="*/ 1172 w 1267"/>
                <a:gd name="T111" fmla="*/ 32 h 79"/>
                <a:gd name="T112" fmla="*/ 1162 w 1267"/>
                <a:gd name="T113" fmla="*/ 30 h 7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67"/>
                <a:gd name="T172" fmla="*/ 0 h 79"/>
                <a:gd name="T173" fmla="*/ 1267 w 1267"/>
                <a:gd name="T174" fmla="*/ 79 h 7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67" h="79">
                  <a:moveTo>
                    <a:pt x="1162" y="30"/>
                  </a:moveTo>
                  <a:lnTo>
                    <a:pt x="1119" y="32"/>
                  </a:lnTo>
                  <a:lnTo>
                    <a:pt x="1081" y="33"/>
                  </a:lnTo>
                  <a:lnTo>
                    <a:pt x="1038" y="33"/>
                  </a:lnTo>
                  <a:lnTo>
                    <a:pt x="991" y="34"/>
                  </a:lnTo>
                  <a:lnTo>
                    <a:pt x="941" y="34"/>
                  </a:lnTo>
                  <a:lnTo>
                    <a:pt x="891" y="34"/>
                  </a:lnTo>
                  <a:lnTo>
                    <a:pt x="838" y="34"/>
                  </a:lnTo>
                  <a:lnTo>
                    <a:pt x="787" y="33"/>
                  </a:lnTo>
                  <a:lnTo>
                    <a:pt x="735" y="33"/>
                  </a:lnTo>
                  <a:lnTo>
                    <a:pt x="686" y="33"/>
                  </a:lnTo>
                  <a:lnTo>
                    <a:pt x="641" y="32"/>
                  </a:lnTo>
                  <a:lnTo>
                    <a:pt x="636" y="32"/>
                  </a:lnTo>
                  <a:lnTo>
                    <a:pt x="623" y="32"/>
                  </a:lnTo>
                  <a:lnTo>
                    <a:pt x="604" y="32"/>
                  </a:lnTo>
                  <a:lnTo>
                    <a:pt x="577" y="32"/>
                  </a:lnTo>
                  <a:lnTo>
                    <a:pt x="549" y="32"/>
                  </a:lnTo>
                  <a:lnTo>
                    <a:pt x="515" y="32"/>
                  </a:lnTo>
                  <a:lnTo>
                    <a:pt x="482" y="30"/>
                  </a:lnTo>
                  <a:lnTo>
                    <a:pt x="447" y="29"/>
                  </a:lnTo>
                  <a:lnTo>
                    <a:pt x="414" y="28"/>
                  </a:lnTo>
                  <a:lnTo>
                    <a:pt x="383" y="27"/>
                  </a:lnTo>
                  <a:lnTo>
                    <a:pt x="380" y="27"/>
                  </a:lnTo>
                  <a:lnTo>
                    <a:pt x="374" y="27"/>
                  </a:lnTo>
                  <a:lnTo>
                    <a:pt x="365" y="27"/>
                  </a:lnTo>
                  <a:lnTo>
                    <a:pt x="352" y="27"/>
                  </a:lnTo>
                  <a:lnTo>
                    <a:pt x="336" y="27"/>
                  </a:lnTo>
                  <a:lnTo>
                    <a:pt x="330" y="27"/>
                  </a:lnTo>
                  <a:lnTo>
                    <a:pt x="314" y="27"/>
                  </a:lnTo>
                  <a:lnTo>
                    <a:pt x="289" y="27"/>
                  </a:lnTo>
                  <a:lnTo>
                    <a:pt x="260" y="27"/>
                  </a:lnTo>
                  <a:lnTo>
                    <a:pt x="227" y="27"/>
                  </a:lnTo>
                  <a:lnTo>
                    <a:pt x="193" y="27"/>
                  </a:lnTo>
                  <a:lnTo>
                    <a:pt x="159" y="27"/>
                  </a:lnTo>
                  <a:lnTo>
                    <a:pt x="129" y="27"/>
                  </a:lnTo>
                  <a:lnTo>
                    <a:pt x="104" y="27"/>
                  </a:lnTo>
                  <a:lnTo>
                    <a:pt x="89" y="27"/>
                  </a:lnTo>
                  <a:lnTo>
                    <a:pt x="73" y="21"/>
                  </a:lnTo>
                  <a:lnTo>
                    <a:pt x="55" y="11"/>
                  </a:lnTo>
                  <a:lnTo>
                    <a:pt x="36" y="3"/>
                  </a:lnTo>
                  <a:lnTo>
                    <a:pt x="18" y="0"/>
                  </a:lnTo>
                  <a:lnTo>
                    <a:pt x="4" y="9"/>
                  </a:lnTo>
                  <a:lnTo>
                    <a:pt x="0" y="16"/>
                  </a:lnTo>
                  <a:lnTo>
                    <a:pt x="2" y="24"/>
                  </a:lnTo>
                  <a:lnTo>
                    <a:pt x="8" y="32"/>
                  </a:lnTo>
                  <a:lnTo>
                    <a:pt x="18" y="40"/>
                  </a:lnTo>
                  <a:lnTo>
                    <a:pt x="31" y="47"/>
                  </a:lnTo>
                  <a:lnTo>
                    <a:pt x="46" y="54"/>
                  </a:lnTo>
                  <a:lnTo>
                    <a:pt x="62" y="60"/>
                  </a:lnTo>
                  <a:lnTo>
                    <a:pt x="80" y="65"/>
                  </a:lnTo>
                  <a:lnTo>
                    <a:pt x="98" y="70"/>
                  </a:lnTo>
                  <a:lnTo>
                    <a:pt x="116" y="72"/>
                  </a:lnTo>
                  <a:lnTo>
                    <a:pt x="132" y="73"/>
                  </a:lnTo>
                  <a:lnTo>
                    <a:pt x="157" y="73"/>
                  </a:lnTo>
                  <a:lnTo>
                    <a:pt x="190" y="75"/>
                  </a:lnTo>
                  <a:lnTo>
                    <a:pt x="230" y="75"/>
                  </a:lnTo>
                  <a:lnTo>
                    <a:pt x="271" y="75"/>
                  </a:lnTo>
                  <a:lnTo>
                    <a:pt x="317" y="75"/>
                  </a:lnTo>
                  <a:lnTo>
                    <a:pt x="360" y="75"/>
                  </a:lnTo>
                  <a:lnTo>
                    <a:pt x="401" y="76"/>
                  </a:lnTo>
                  <a:lnTo>
                    <a:pt x="436" y="76"/>
                  </a:lnTo>
                  <a:lnTo>
                    <a:pt x="465" y="77"/>
                  </a:lnTo>
                  <a:lnTo>
                    <a:pt x="493" y="78"/>
                  </a:lnTo>
                  <a:lnTo>
                    <a:pt x="524" y="79"/>
                  </a:lnTo>
                  <a:lnTo>
                    <a:pt x="557" y="79"/>
                  </a:lnTo>
                  <a:lnTo>
                    <a:pt x="591" y="79"/>
                  </a:lnTo>
                  <a:lnTo>
                    <a:pt x="624" y="79"/>
                  </a:lnTo>
                  <a:lnTo>
                    <a:pt x="655" y="79"/>
                  </a:lnTo>
                  <a:lnTo>
                    <a:pt x="681" y="79"/>
                  </a:lnTo>
                  <a:lnTo>
                    <a:pt x="703" y="79"/>
                  </a:lnTo>
                  <a:lnTo>
                    <a:pt x="717" y="78"/>
                  </a:lnTo>
                  <a:lnTo>
                    <a:pt x="722" y="78"/>
                  </a:lnTo>
                  <a:lnTo>
                    <a:pt x="736" y="79"/>
                  </a:lnTo>
                  <a:lnTo>
                    <a:pt x="764" y="79"/>
                  </a:lnTo>
                  <a:lnTo>
                    <a:pt x="802" y="79"/>
                  </a:lnTo>
                  <a:lnTo>
                    <a:pt x="848" y="79"/>
                  </a:lnTo>
                  <a:lnTo>
                    <a:pt x="899" y="79"/>
                  </a:lnTo>
                  <a:lnTo>
                    <a:pt x="953" y="79"/>
                  </a:lnTo>
                  <a:lnTo>
                    <a:pt x="1008" y="78"/>
                  </a:lnTo>
                  <a:lnTo>
                    <a:pt x="1060" y="78"/>
                  </a:lnTo>
                  <a:lnTo>
                    <a:pt x="1109" y="78"/>
                  </a:lnTo>
                  <a:lnTo>
                    <a:pt x="1151" y="77"/>
                  </a:lnTo>
                  <a:lnTo>
                    <a:pt x="1167" y="77"/>
                  </a:lnTo>
                  <a:lnTo>
                    <a:pt x="1184" y="76"/>
                  </a:lnTo>
                  <a:lnTo>
                    <a:pt x="1199" y="75"/>
                  </a:lnTo>
                  <a:lnTo>
                    <a:pt x="1216" y="71"/>
                  </a:lnTo>
                  <a:lnTo>
                    <a:pt x="1231" y="67"/>
                  </a:lnTo>
                  <a:lnTo>
                    <a:pt x="1245" y="64"/>
                  </a:lnTo>
                  <a:lnTo>
                    <a:pt x="1255" y="58"/>
                  </a:lnTo>
                  <a:lnTo>
                    <a:pt x="1264" y="52"/>
                  </a:lnTo>
                  <a:lnTo>
                    <a:pt x="1267" y="43"/>
                  </a:lnTo>
                  <a:lnTo>
                    <a:pt x="1267" y="35"/>
                  </a:lnTo>
                  <a:lnTo>
                    <a:pt x="1262" y="29"/>
                  </a:lnTo>
                  <a:lnTo>
                    <a:pt x="1255" y="26"/>
                  </a:lnTo>
                  <a:lnTo>
                    <a:pt x="1247" y="23"/>
                  </a:lnTo>
                  <a:lnTo>
                    <a:pt x="1235" y="23"/>
                  </a:lnTo>
                  <a:lnTo>
                    <a:pt x="1223" y="24"/>
                  </a:lnTo>
                  <a:lnTo>
                    <a:pt x="1210" y="27"/>
                  </a:lnTo>
                  <a:lnTo>
                    <a:pt x="1197" y="29"/>
                  </a:lnTo>
                  <a:lnTo>
                    <a:pt x="1184" y="30"/>
                  </a:lnTo>
                  <a:lnTo>
                    <a:pt x="1172" y="32"/>
                  </a:lnTo>
                  <a:lnTo>
                    <a:pt x="1162" y="30"/>
                  </a:lnTo>
                </a:path>
              </a:pathLst>
            </a:custGeom>
            <a:noFill/>
            <a:ln w="3175">
              <a:solidFill>
                <a:srgbClr val="000000"/>
              </a:solidFill>
              <a:prstDash val="solid"/>
              <a:round/>
              <a:headEnd/>
              <a:tailEnd/>
            </a:ln>
          </p:spPr>
          <p:txBody>
            <a:bodyPr/>
            <a:lstStyle/>
            <a:p>
              <a:endParaRPr lang="en-US"/>
            </a:p>
          </p:txBody>
        </p:sp>
        <p:sp>
          <p:nvSpPr>
            <p:cNvPr id="190719" name="Freeform 501"/>
            <p:cNvSpPr>
              <a:spLocks noChangeAspect="1"/>
            </p:cNvSpPr>
            <p:nvPr/>
          </p:nvSpPr>
          <p:spPr bwMode="auto">
            <a:xfrm>
              <a:off x="4730" y="408"/>
              <a:ext cx="46" cy="3"/>
            </a:xfrm>
            <a:custGeom>
              <a:avLst/>
              <a:gdLst>
                <a:gd name="T0" fmla="*/ 0 w 277"/>
                <a:gd name="T1" fmla="*/ 0 h 19"/>
                <a:gd name="T2" fmla="*/ 277 w 277"/>
                <a:gd name="T3" fmla="*/ 0 h 19"/>
                <a:gd name="T4" fmla="*/ 277 w 277"/>
                <a:gd name="T5" fmla="*/ 19 h 19"/>
                <a:gd name="T6" fmla="*/ 0 w 277"/>
                <a:gd name="T7" fmla="*/ 19 h 19"/>
                <a:gd name="T8" fmla="*/ 0 w 277"/>
                <a:gd name="T9" fmla="*/ 0 h 19"/>
                <a:gd name="T10" fmla="*/ 0 w 277"/>
                <a:gd name="T11" fmla="*/ 0 h 19"/>
                <a:gd name="T12" fmla="*/ 0 60000 65536"/>
                <a:gd name="T13" fmla="*/ 0 60000 65536"/>
                <a:gd name="T14" fmla="*/ 0 60000 65536"/>
                <a:gd name="T15" fmla="*/ 0 60000 65536"/>
                <a:gd name="T16" fmla="*/ 0 60000 65536"/>
                <a:gd name="T17" fmla="*/ 0 60000 65536"/>
                <a:gd name="T18" fmla="*/ 0 w 277"/>
                <a:gd name="T19" fmla="*/ 0 h 19"/>
                <a:gd name="T20" fmla="*/ 277 w 27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7" h="19">
                  <a:moveTo>
                    <a:pt x="0" y="0"/>
                  </a:moveTo>
                  <a:lnTo>
                    <a:pt x="277" y="0"/>
                  </a:lnTo>
                  <a:lnTo>
                    <a:pt x="277" y="19"/>
                  </a:lnTo>
                  <a:lnTo>
                    <a:pt x="0" y="19"/>
                  </a:lnTo>
                  <a:lnTo>
                    <a:pt x="0" y="0"/>
                  </a:lnTo>
                  <a:close/>
                </a:path>
              </a:pathLst>
            </a:custGeom>
            <a:solidFill>
              <a:srgbClr val="000000"/>
            </a:solidFill>
            <a:ln w="9525">
              <a:noFill/>
              <a:round/>
              <a:headEnd/>
              <a:tailEnd/>
            </a:ln>
          </p:spPr>
          <p:txBody>
            <a:bodyPr/>
            <a:lstStyle/>
            <a:p>
              <a:endParaRPr lang="en-US"/>
            </a:p>
          </p:txBody>
        </p:sp>
        <p:sp>
          <p:nvSpPr>
            <p:cNvPr id="190720" name="Freeform 502"/>
            <p:cNvSpPr>
              <a:spLocks noChangeAspect="1"/>
            </p:cNvSpPr>
            <p:nvPr/>
          </p:nvSpPr>
          <p:spPr bwMode="auto">
            <a:xfrm>
              <a:off x="4730" y="408"/>
              <a:ext cx="46" cy="3"/>
            </a:xfrm>
            <a:custGeom>
              <a:avLst/>
              <a:gdLst>
                <a:gd name="T0" fmla="*/ 0 w 277"/>
                <a:gd name="T1" fmla="*/ 0 h 19"/>
                <a:gd name="T2" fmla="*/ 277 w 277"/>
                <a:gd name="T3" fmla="*/ 0 h 19"/>
                <a:gd name="T4" fmla="*/ 277 w 277"/>
                <a:gd name="T5" fmla="*/ 19 h 19"/>
                <a:gd name="T6" fmla="*/ 0 w 277"/>
                <a:gd name="T7" fmla="*/ 19 h 19"/>
                <a:gd name="T8" fmla="*/ 0 w 277"/>
                <a:gd name="T9" fmla="*/ 0 h 19"/>
                <a:gd name="T10" fmla="*/ 0 w 277"/>
                <a:gd name="T11" fmla="*/ 0 h 19"/>
                <a:gd name="T12" fmla="*/ 0 60000 65536"/>
                <a:gd name="T13" fmla="*/ 0 60000 65536"/>
                <a:gd name="T14" fmla="*/ 0 60000 65536"/>
                <a:gd name="T15" fmla="*/ 0 60000 65536"/>
                <a:gd name="T16" fmla="*/ 0 60000 65536"/>
                <a:gd name="T17" fmla="*/ 0 60000 65536"/>
                <a:gd name="T18" fmla="*/ 0 w 277"/>
                <a:gd name="T19" fmla="*/ 0 h 19"/>
                <a:gd name="T20" fmla="*/ 277 w 27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7" h="19">
                  <a:moveTo>
                    <a:pt x="0" y="0"/>
                  </a:moveTo>
                  <a:lnTo>
                    <a:pt x="277" y="0"/>
                  </a:lnTo>
                  <a:lnTo>
                    <a:pt x="277" y="19"/>
                  </a:lnTo>
                  <a:lnTo>
                    <a:pt x="0" y="19"/>
                  </a:lnTo>
                  <a:lnTo>
                    <a:pt x="0" y="0"/>
                  </a:lnTo>
                </a:path>
              </a:pathLst>
            </a:custGeom>
            <a:noFill/>
            <a:ln w="3175">
              <a:solidFill>
                <a:srgbClr val="000000"/>
              </a:solidFill>
              <a:prstDash val="solid"/>
              <a:round/>
              <a:headEnd/>
              <a:tailEnd/>
            </a:ln>
          </p:spPr>
          <p:txBody>
            <a:bodyPr/>
            <a:lstStyle/>
            <a:p>
              <a:endParaRPr lang="en-US"/>
            </a:p>
          </p:txBody>
        </p:sp>
        <p:sp>
          <p:nvSpPr>
            <p:cNvPr id="190721" name="Freeform 503"/>
            <p:cNvSpPr>
              <a:spLocks noChangeAspect="1"/>
            </p:cNvSpPr>
            <p:nvPr/>
          </p:nvSpPr>
          <p:spPr bwMode="auto">
            <a:xfrm>
              <a:off x="4730" y="412"/>
              <a:ext cx="46" cy="3"/>
            </a:xfrm>
            <a:custGeom>
              <a:avLst/>
              <a:gdLst>
                <a:gd name="T0" fmla="*/ 0 w 277"/>
                <a:gd name="T1" fmla="*/ 0 h 19"/>
                <a:gd name="T2" fmla="*/ 277 w 277"/>
                <a:gd name="T3" fmla="*/ 0 h 19"/>
                <a:gd name="T4" fmla="*/ 277 w 277"/>
                <a:gd name="T5" fmla="*/ 19 h 19"/>
                <a:gd name="T6" fmla="*/ 0 w 277"/>
                <a:gd name="T7" fmla="*/ 19 h 19"/>
                <a:gd name="T8" fmla="*/ 0 w 277"/>
                <a:gd name="T9" fmla="*/ 0 h 19"/>
                <a:gd name="T10" fmla="*/ 0 w 277"/>
                <a:gd name="T11" fmla="*/ 0 h 19"/>
                <a:gd name="T12" fmla="*/ 0 60000 65536"/>
                <a:gd name="T13" fmla="*/ 0 60000 65536"/>
                <a:gd name="T14" fmla="*/ 0 60000 65536"/>
                <a:gd name="T15" fmla="*/ 0 60000 65536"/>
                <a:gd name="T16" fmla="*/ 0 60000 65536"/>
                <a:gd name="T17" fmla="*/ 0 60000 65536"/>
                <a:gd name="T18" fmla="*/ 0 w 277"/>
                <a:gd name="T19" fmla="*/ 0 h 19"/>
                <a:gd name="T20" fmla="*/ 277 w 27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7" h="19">
                  <a:moveTo>
                    <a:pt x="0" y="0"/>
                  </a:moveTo>
                  <a:lnTo>
                    <a:pt x="277" y="0"/>
                  </a:lnTo>
                  <a:lnTo>
                    <a:pt x="277" y="19"/>
                  </a:lnTo>
                  <a:lnTo>
                    <a:pt x="0" y="19"/>
                  </a:lnTo>
                  <a:lnTo>
                    <a:pt x="0" y="0"/>
                  </a:lnTo>
                  <a:close/>
                </a:path>
              </a:pathLst>
            </a:custGeom>
            <a:solidFill>
              <a:srgbClr val="000000"/>
            </a:solidFill>
            <a:ln w="9525">
              <a:noFill/>
              <a:round/>
              <a:headEnd/>
              <a:tailEnd/>
            </a:ln>
          </p:spPr>
          <p:txBody>
            <a:bodyPr/>
            <a:lstStyle/>
            <a:p>
              <a:endParaRPr lang="en-US"/>
            </a:p>
          </p:txBody>
        </p:sp>
        <p:sp>
          <p:nvSpPr>
            <p:cNvPr id="190722" name="Freeform 504"/>
            <p:cNvSpPr>
              <a:spLocks noChangeAspect="1"/>
            </p:cNvSpPr>
            <p:nvPr/>
          </p:nvSpPr>
          <p:spPr bwMode="auto">
            <a:xfrm>
              <a:off x="4730" y="412"/>
              <a:ext cx="46" cy="3"/>
            </a:xfrm>
            <a:custGeom>
              <a:avLst/>
              <a:gdLst>
                <a:gd name="T0" fmla="*/ 0 w 277"/>
                <a:gd name="T1" fmla="*/ 0 h 19"/>
                <a:gd name="T2" fmla="*/ 277 w 277"/>
                <a:gd name="T3" fmla="*/ 0 h 19"/>
                <a:gd name="T4" fmla="*/ 277 w 277"/>
                <a:gd name="T5" fmla="*/ 19 h 19"/>
                <a:gd name="T6" fmla="*/ 0 w 277"/>
                <a:gd name="T7" fmla="*/ 19 h 19"/>
                <a:gd name="T8" fmla="*/ 0 w 277"/>
                <a:gd name="T9" fmla="*/ 0 h 19"/>
                <a:gd name="T10" fmla="*/ 0 w 277"/>
                <a:gd name="T11" fmla="*/ 0 h 19"/>
                <a:gd name="T12" fmla="*/ 0 60000 65536"/>
                <a:gd name="T13" fmla="*/ 0 60000 65536"/>
                <a:gd name="T14" fmla="*/ 0 60000 65536"/>
                <a:gd name="T15" fmla="*/ 0 60000 65536"/>
                <a:gd name="T16" fmla="*/ 0 60000 65536"/>
                <a:gd name="T17" fmla="*/ 0 60000 65536"/>
                <a:gd name="T18" fmla="*/ 0 w 277"/>
                <a:gd name="T19" fmla="*/ 0 h 19"/>
                <a:gd name="T20" fmla="*/ 277 w 277"/>
                <a:gd name="T21" fmla="*/ 19 h 19"/>
              </a:gdLst>
              <a:ahLst/>
              <a:cxnLst>
                <a:cxn ang="T12">
                  <a:pos x="T0" y="T1"/>
                </a:cxn>
                <a:cxn ang="T13">
                  <a:pos x="T2" y="T3"/>
                </a:cxn>
                <a:cxn ang="T14">
                  <a:pos x="T4" y="T5"/>
                </a:cxn>
                <a:cxn ang="T15">
                  <a:pos x="T6" y="T7"/>
                </a:cxn>
                <a:cxn ang="T16">
                  <a:pos x="T8" y="T9"/>
                </a:cxn>
                <a:cxn ang="T17">
                  <a:pos x="T10" y="T11"/>
                </a:cxn>
              </a:cxnLst>
              <a:rect l="T18" t="T19" r="T20" b="T21"/>
              <a:pathLst>
                <a:path w="277" h="19">
                  <a:moveTo>
                    <a:pt x="0" y="0"/>
                  </a:moveTo>
                  <a:lnTo>
                    <a:pt x="277" y="0"/>
                  </a:lnTo>
                  <a:lnTo>
                    <a:pt x="277" y="19"/>
                  </a:lnTo>
                  <a:lnTo>
                    <a:pt x="0" y="19"/>
                  </a:lnTo>
                  <a:lnTo>
                    <a:pt x="0" y="0"/>
                  </a:lnTo>
                </a:path>
              </a:pathLst>
            </a:custGeom>
            <a:noFill/>
            <a:ln w="3175">
              <a:solidFill>
                <a:srgbClr val="000000"/>
              </a:solidFill>
              <a:prstDash val="solid"/>
              <a:round/>
              <a:headEnd/>
              <a:tailEnd/>
            </a:ln>
          </p:spPr>
          <p:txBody>
            <a:bodyPr/>
            <a:lstStyle/>
            <a:p>
              <a:endParaRPr lang="en-US"/>
            </a:p>
          </p:txBody>
        </p:sp>
        <p:sp>
          <p:nvSpPr>
            <p:cNvPr id="190723" name="Freeform 505"/>
            <p:cNvSpPr>
              <a:spLocks noChangeAspect="1"/>
            </p:cNvSpPr>
            <p:nvPr/>
          </p:nvSpPr>
          <p:spPr bwMode="auto">
            <a:xfrm>
              <a:off x="4776" y="406"/>
              <a:ext cx="30" cy="5"/>
            </a:xfrm>
            <a:custGeom>
              <a:avLst/>
              <a:gdLst>
                <a:gd name="T0" fmla="*/ 0 w 177"/>
                <a:gd name="T1" fmla="*/ 0 h 27"/>
                <a:gd name="T2" fmla="*/ 177 w 177"/>
                <a:gd name="T3" fmla="*/ 0 h 27"/>
                <a:gd name="T4" fmla="*/ 177 w 177"/>
                <a:gd name="T5" fmla="*/ 27 h 27"/>
                <a:gd name="T6" fmla="*/ 0 w 177"/>
                <a:gd name="T7" fmla="*/ 27 h 27"/>
                <a:gd name="T8" fmla="*/ 0 w 177"/>
                <a:gd name="T9" fmla="*/ 0 h 27"/>
                <a:gd name="T10" fmla="*/ 0 w 177"/>
                <a:gd name="T11" fmla="*/ 0 h 27"/>
                <a:gd name="T12" fmla="*/ 0 60000 65536"/>
                <a:gd name="T13" fmla="*/ 0 60000 65536"/>
                <a:gd name="T14" fmla="*/ 0 60000 65536"/>
                <a:gd name="T15" fmla="*/ 0 60000 65536"/>
                <a:gd name="T16" fmla="*/ 0 60000 65536"/>
                <a:gd name="T17" fmla="*/ 0 60000 65536"/>
                <a:gd name="T18" fmla="*/ 0 w 177"/>
                <a:gd name="T19" fmla="*/ 0 h 27"/>
                <a:gd name="T20" fmla="*/ 177 w 177"/>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177" h="27">
                  <a:moveTo>
                    <a:pt x="0" y="0"/>
                  </a:moveTo>
                  <a:lnTo>
                    <a:pt x="177" y="0"/>
                  </a:lnTo>
                  <a:lnTo>
                    <a:pt x="177" y="27"/>
                  </a:lnTo>
                  <a:lnTo>
                    <a:pt x="0" y="27"/>
                  </a:lnTo>
                  <a:lnTo>
                    <a:pt x="0" y="0"/>
                  </a:lnTo>
                  <a:close/>
                </a:path>
              </a:pathLst>
            </a:custGeom>
            <a:solidFill>
              <a:srgbClr val="000000"/>
            </a:solidFill>
            <a:ln w="9525">
              <a:noFill/>
              <a:round/>
              <a:headEnd/>
              <a:tailEnd/>
            </a:ln>
          </p:spPr>
          <p:txBody>
            <a:bodyPr/>
            <a:lstStyle/>
            <a:p>
              <a:endParaRPr lang="en-US"/>
            </a:p>
          </p:txBody>
        </p:sp>
        <p:sp>
          <p:nvSpPr>
            <p:cNvPr id="190724" name="Freeform 506"/>
            <p:cNvSpPr>
              <a:spLocks noChangeAspect="1"/>
            </p:cNvSpPr>
            <p:nvPr/>
          </p:nvSpPr>
          <p:spPr bwMode="auto">
            <a:xfrm>
              <a:off x="4776" y="406"/>
              <a:ext cx="30" cy="5"/>
            </a:xfrm>
            <a:custGeom>
              <a:avLst/>
              <a:gdLst>
                <a:gd name="T0" fmla="*/ 0 w 177"/>
                <a:gd name="T1" fmla="*/ 0 h 27"/>
                <a:gd name="T2" fmla="*/ 177 w 177"/>
                <a:gd name="T3" fmla="*/ 0 h 27"/>
                <a:gd name="T4" fmla="*/ 177 w 177"/>
                <a:gd name="T5" fmla="*/ 27 h 27"/>
                <a:gd name="T6" fmla="*/ 0 w 177"/>
                <a:gd name="T7" fmla="*/ 27 h 27"/>
                <a:gd name="T8" fmla="*/ 0 w 177"/>
                <a:gd name="T9" fmla="*/ 0 h 27"/>
                <a:gd name="T10" fmla="*/ 0 w 177"/>
                <a:gd name="T11" fmla="*/ 0 h 27"/>
                <a:gd name="T12" fmla="*/ 0 60000 65536"/>
                <a:gd name="T13" fmla="*/ 0 60000 65536"/>
                <a:gd name="T14" fmla="*/ 0 60000 65536"/>
                <a:gd name="T15" fmla="*/ 0 60000 65536"/>
                <a:gd name="T16" fmla="*/ 0 60000 65536"/>
                <a:gd name="T17" fmla="*/ 0 60000 65536"/>
                <a:gd name="T18" fmla="*/ 0 w 177"/>
                <a:gd name="T19" fmla="*/ 0 h 27"/>
                <a:gd name="T20" fmla="*/ 177 w 177"/>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177" h="27">
                  <a:moveTo>
                    <a:pt x="0" y="0"/>
                  </a:moveTo>
                  <a:lnTo>
                    <a:pt x="177" y="0"/>
                  </a:lnTo>
                  <a:lnTo>
                    <a:pt x="177" y="27"/>
                  </a:lnTo>
                  <a:lnTo>
                    <a:pt x="0" y="27"/>
                  </a:lnTo>
                  <a:lnTo>
                    <a:pt x="0" y="0"/>
                  </a:lnTo>
                </a:path>
              </a:pathLst>
            </a:custGeom>
            <a:noFill/>
            <a:ln w="3175">
              <a:solidFill>
                <a:srgbClr val="000000"/>
              </a:solidFill>
              <a:prstDash val="solid"/>
              <a:round/>
              <a:headEnd/>
              <a:tailEnd/>
            </a:ln>
          </p:spPr>
          <p:txBody>
            <a:bodyPr/>
            <a:lstStyle/>
            <a:p>
              <a:endParaRPr lang="en-US"/>
            </a:p>
          </p:txBody>
        </p:sp>
        <p:sp>
          <p:nvSpPr>
            <p:cNvPr id="190725" name="Freeform 507"/>
            <p:cNvSpPr>
              <a:spLocks noChangeAspect="1"/>
            </p:cNvSpPr>
            <p:nvPr/>
          </p:nvSpPr>
          <p:spPr bwMode="auto">
            <a:xfrm>
              <a:off x="4776" y="413"/>
              <a:ext cx="30" cy="4"/>
            </a:xfrm>
            <a:custGeom>
              <a:avLst/>
              <a:gdLst>
                <a:gd name="T0" fmla="*/ 0 w 177"/>
                <a:gd name="T1" fmla="*/ 0 h 27"/>
                <a:gd name="T2" fmla="*/ 177 w 177"/>
                <a:gd name="T3" fmla="*/ 0 h 27"/>
                <a:gd name="T4" fmla="*/ 177 w 177"/>
                <a:gd name="T5" fmla="*/ 27 h 27"/>
                <a:gd name="T6" fmla="*/ 0 w 177"/>
                <a:gd name="T7" fmla="*/ 27 h 27"/>
                <a:gd name="T8" fmla="*/ 0 w 177"/>
                <a:gd name="T9" fmla="*/ 0 h 27"/>
                <a:gd name="T10" fmla="*/ 0 w 177"/>
                <a:gd name="T11" fmla="*/ 0 h 27"/>
                <a:gd name="T12" fmla="*/ 0 60000 65536"/>
                <a:gd name="T13" fmla="*/ 0 60000 65536"/>
                <a:gd name="T14" fmla="*/ 0 60000 65536"/>
                <a:gd name="T15" fmla="*/ 0 60000 65536"/>
                <a:gd name="T16" fmla="*/ 0 60000 65536"/>
                <a:gd name="T17" fmla="*/ 0 60000 65536"/>
                <a:gd name="T18" fmla="*/ 0 w 177"/>
                <a:gd name="T19" fmla="*/ 0 h 27"/>
                <a:gd name="T20" fmla="*/ 177 w 177"/>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177" h="27">
                  <a:moveTo>
                    <a:pt x="0" y="0"/>
                  </a:moveTo>
                  <a:lnTo>
                    <a:pt x="177" y="0"/>
                  </a:lnTo>
                  <a:lnTo>
                    <a:pt x="177" y="27"/>
                  </a:lnTo>
                  <a:lnTo>
                    <a:pt x="0" y="27"/>
                  </a:lnTo>
                  <a:lnTo>
                    <a:pt x="0" y="0"/>
                  </a:lnTo>
                  <a:close/>
                </a:path>
              </a:pathLst>
            </a:custGeom>
            <a:solidFill>
              <a:srgbClr val="000000"/>
            </a:solidFill>
            <a:ln w="9525">
              <a:noFill/>
              <a:round/>
              <a:headEnd/>
              <a:tailEnd/>
            </a:ln>
          </p:spPr>
          <p:txBody>
            <a:bodyPr/>
            <a:lstStyle/>
            <a:p>
              <a:endParaRPr lang="en-US"/>
            </a:p>
          </p:txBody>
        </p:sp>
        <p:sp>
          <p:nvSpPr>
            <p:cNvPr id="190726" name="Freeform 508"/>
            <p:cNvSpPr>
              <a:spLocks noChangeAspect="1"/>
            </p:cNvSpPr>
            <p:nvPr/>
          </p:nvSpPr>
          <p:spPr bwMode="auto">
            <a:xfrm>
              <a:off x="4776" y="413"/>
              <a:ext cx="30" cy="4"/>
            </a:xfrm>
            <a:custGeom>
              <a:avLst/>
              <a:gdLst>
                <a:gd name="T0" fmla="*/ 0 w 177"/>
                <a:gd name="T1" fmla="*/ 0 h 27"/>
                <a:gd name="T2" fmla="*/ 177 w 177"/>
                <a:gd name="T3" fmla="*/ 0 h 27"/>
                <a:gd name="T4" fmla="*/ 177 w 177"/>
                <a:gd name="T5" fmla="*/ 27 h 27"/>
                <a:gd name="T6" fmla="*/ 0 w 177"/>
                <a:gd name="T7" fmla="*/ 27 h 27"/>
                <a:gd name="T8" fmla="*/ 0 w 177"/>
                <a:gd name="T9" fmla="*/ 0 h 27"/>
                <a:gd name="T10" fmla="*/ 0 w 177"/>
                <a:gd name="T11" fmla="*/ 0 h 27"/>
                <a:gd name="T12" fmla="*/ 0 60000 65536"/>
                <a:gd name="T13" fmla="*/ 0 60000 65536"/>
                <a:gd name="T14" fmla="*/ 0 60000 65536"/>
                <a:gd name="T15" fmla="*/ 0 60000 65536"/>
                <a:gd name="T16" fmla="*/ 0 60000 65536"/>
                <a:gd name="T17" fmla="*/ 0 60000 65536"/>
                <a:gd name="T18" fmla="*/ 0 w 177"/>
                <a:gd name="T19" fmla="*/ 0 h 27"/>
                <a:gd name="T20" fmla="*/ 177 w 177"/>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177" h="27">
                  <a:moveTo>
                    <a:pt x="0" y="0"/>
                  </a:moveTo>
                  <a:lnTo>
                    <a:pt x="177" y="0"/>
                  </a:lnTo>
                  <a:lnTo>
                    <a:pt x="177" y="27"/>
                  </a:lnTo>
                  <a:lnTo>
                    <a:pt x="0" y="27"/>
                  </a:lnTo>
                  <a:lnTo>
                    <a:pt x="0" y="0"/>
                  </a:lnTo>
                </a:path>
              </a:pathLst>
            </a:custGeom>
            <a:noFill/>
            <a:ln w="3175">
              <a:solidFill>
                <a:srgbClr val="000000"/>
              </a:solidFill>
              <a:prstDash val="solid"/>
              <a:round/>
              <a:headEnd/>
              <a:tailEnd/>
            </a:ln>
          </p:spPr>
          <p:txBody>
            <a:bodyPr/>
            <a:lstStyle/>
            <a:p>
              <a:endParaRPr lang="en-US"/>
            </a:p>
          </p:txBody>
        </p:sp>
        <p:sp>
          <p:nvSpPr>
            <p:cNvPr id="190727" name="Freeform 509"/>
            <p:cNvSpPr>
              <a:spLocks noChangeAspect="1"/>
            </p:cNvSpPr>
            <p:nvPr/>
          </p:nvSpPr>
          <p:spPr bwMode="auto">
            <a:xfrm>
              <a:off x="4776" y="406"/>
              <a:ext cx="2" cy="11"/>
            </a:xfrm>
            <a:custGeom>
              <a:avLst/>
              <a:gdLst>
                <a:gd name="T0" fmla="*/ 0 w 12"/>
                <a:gd name="T1" fmla="*/ 0 h 66"/>
                <a:gd name="T2" fmla="*/ 12 w 12"/>
                <a:gd name="T3" fmla="*/ 0 h 66"/>
                <a:gd name="T4" fmla="*/ 12 w 12"/>
                <a:gd name="T5" fmla="*/ 66 h 66"/>
                <a:gd name="T6" fmla="*/ 0 w 12"/>
                <a:gd name="T7" fmla="*/ 66 h 66"/>
                <a:gd name="T8" fmla="*/ 0 w 12"/>
                <a:gd name="T9" fmla="*/ 0 h 66"/>
                <a:gd name="T10" fmla="*/ 0 w 12"/>
                <a:gd name="T11" fmla="*/ 0 h 66"/>
                <a:gd name="T12" fmla="*/ 0 60000 65536"/>
                <a:gd name="T13" fmla="*/ 0 60000 65536"/>
                <a:gd name="T14" fmla="*/ 0 60000 65536"/>
                <a:gd name="T15" fmla="*/ 0 60000 65536"/>
                <a:gd name="T16" fmla="*/ 0 60000 65536"/>
                <a:gd name="T17" fmla="*/ 0 60000 65536"/>
                <a:gd name="T18" fmla="*/ 0 w 12"/>
                <a:gd name="T19" fmla="*/ 0 h 66"/>
                <a:gd name="T20" fmla="*/ 12 w 12"/>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2" h="66">
                  <a:moveTo>
                    <a:pt x="0" y="0"/>
                  </a:moveTo>
                  <a:lnTo>
                    <a:pt x="12" y="0"/>
                  </a:lnTo>
                  <a:lnTo>
                    <a:pt x="12" y="66"/>
                  </a:lnTo>
                  <a:lnTo>
                    <a:pt x="0" y="66"/>
                  </a:lnTo>
                  <a:lnTo>
                    <a:pt x="0" y="0"/>
                  </a:lnTo>
                  <a:close/>
                </a:path>
              </a:pathLst>
            </a:custGeom>
            <a:solidFill>
              <a:srgbClr val="000000"/>
            </a:solidFill>
            <a:ln w="9525">
              <a:noFill/>
              <a:round/>
              <a:headEnd/>
              <a:tailEnd/>
            </a:ln>
          </p:spPr>
          <p:txBody>
            <a:bodyPr/>
            <a:lstStyle/>
            <a:p>
              <a:endParaRPr lang="en-US"/>
            </a:p>
          </p:txBody>
        </p:sp>
        <p:sp>
          <p:nvSpPr>
            <p:cNvPr id="190728" name="Freeform 510"/>
            <p:cNvSpPr>
              <a:spLocks noChangeAspect="1"/>
            </p:cNvSpPr>
            <p:nvPr/>
          </p:nvSpPr>
          <p:spPr bwMode="auto">
            <a:xfrm>
              <a:off x="4776" y="406"/>
              <a:ext cx="2" cy="11"/>
            </a:xfrm>
            <a:custGeom>
              <a:avLst/>
              <a:gdLst>
                <a:gd name="T0" fmla="*/ 0 w 12"/>
                <a:gd name="T1" fmla="*/ 0 h 66"/>
                <a:gd name="T2" fmla="*/ 12 w 12"/>
                <a:gd name="T3" fmla="*/ 0 h 66"/>
                <a:gd name="T4" fmla="*/ 12 w 12"/>
                <a:gd name="T5" fmla="*/ 66 h 66"/>
                <a:gd name="T6" fmla="*/ 0 w 12"/>
                <a:gd name="T7" fmla="*/ 66 h 66"/>
                <a:gd name="T8" fmla="*/ 0 w 12"/>
                <a:gd name="T9" fmla="*/ 0 h 66"/>
                <a:gd name="T10" fmla="*/ 0 w 12"/>
                <a:gd name="T11" fmla="*/ 0 h 66"/>
                <a:gd name="T12" fmla="*/ 0 60000 65536"/>
                <a:gd name="T13" fmla="*/ 0 60000 65536"/>
                <a:gd name="T14" fmla="*/ 0 60000 65536"/>
                <a:gd name="T15" fmla="*/ 0 60000 65536"/>
                <a:gd name="T16" fmla="*/ 0 60000 65536"/>
                <a:gd name="T17" fmla="*/ 0 60000 65536"/>
                <a:gd name="T18" fmla="*/ 0 w 12"/>
                <a:gd name="T19" fmla="*/ 0 h 66"/>
                <a:gd name="T20" fmla="*/ 12 w 12"/>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12" h="66">
                  <a:moveTo>
                    <a:pt x="0" y="0"/>
                  </a:moveTo>
                  <a:lnTo>
                    <a:pt x="12" y="0"/>
                  </a:lnTo>
                  <a:lnTo>
                    <a:pt x="12" y="66"/>
                  </a:lnTo>
                  <a:lnTo>
                    <a:pt x="0" y="66"/>
                  </a:lnTo>
                  <a:lnTo>
                    <a:pt x="0" y="0"/>
                  </a:lnTo>
                </a:path>
              </a:pathLst>
            </a:custGeom>
            <a:noFill/>
            <a:ln w="3175">
              <a:solidFill>
                <a:srgbClr val="000000"/>
              </a:solidFill>
              <a:prstDash val="solid"/>
              <a:round/>
              <a:headEnd/>
              <a:tailEnd/>
            </a:ln>
          </p:spPr>
          <p:txBody>
            <a:bodyPr/>
            <a:lstStyle/>
            <a:p>
              <a:endParaRPr lang="en-US"/>
            </a:p>
          </p:txBody>
        </p:sp>
        <p:sp>
          <p:nvSpPr>
            <p:cNvPr id="190729" name="Freeform 511"/>
            <p:cNvSpPr>
              <a:spLocks noChangeAspect="1"/>
            </p:cNvSpPr>
            <p:nvPr/>
          </p:nvSpPr>
          <p:spPr bwMode="auto">
            <a:xfrm>
              <a:off x="4738" y="406"/>
              <a:ext cx="1" cy="11"/>
            </a:xfrm>
            <a:custGeom>
              <a:avLst/>
              <a:gdLst>
                <a:gd name="T0" fmla="*/ 0 w 6"/>
                <a:gd name="T1" fmla="*/ 0 h 64"/>
                <a:gd name="T2" fmla="*/ 6 w 6"/>
                <a:gd name="T3" fmla="*/ 0 h 64"/>
                <a:gd name="T4" fmla="*/ 6 w 6"/>
                <a:gd name="T5" fmla="*/ 64 h 64"/>
                <a:gd name="T6" fmla="*/ 0 w 6"/>
                <a:gd name="T7" fmla="*/ 64 h 64"/>
                <a:gd name="T8" fmla="*/ 0 w 6"/>
                <a:gd name="T9" fmla="*/ 0 h 64"/>
                <a:gd name="T10" fmla="*/ 0 w 6"/>
                <a:gd name="T11" fmla="*/ 0 h 64"/>
                <a:gd name="T12" fmla="*/ 0 60000 65536"/>
                <a:gd name="T13" fmla="*/ 0 60000 65536"/>
                <a:gd name="T14" fmla="*/ 0 60000 65536"/>
                <a:gd name="T15" fmla="*/ 0 60000 65536"/>
                <a:gd name="T16" fmla="*/ 0 60000 65536"/>
                <a:gd name="T17" fmla="*/ 0 60000 65536"/>
                <a:gd name="T18" fmla="*/ 0 w 6"/>
                <a:gd name="T19" fmla="*/ 0 h 64"/>
                <a:gd name="T20" fmla="*/ 6 w 6"/>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6" h="64">
                  <a:moveTo>
                    <a:pt x="0" y="0"/>
                  </a:moveTo>
                  <a:lnTo>
                    <a:pt x="6" y="0"/>
                  </a:lnTo>
                  <a:lnTo>
                    <a:pt x="6" y="64"/>
                  </a:lnTo>
                  <a:lnTo>
                    <a:pt x="0" y="64"/>
                  </a:lnTo>
                  <a:lnTo>
                    <a:pt x="0" y="0"/>
                  </a:lnTo>
                  <a:close/>
                </a:path>
              </a:pathLst>
            </a:custGeom>
            <a:solidFill>
              <a:srgbClr val="000000"/>
            </a:solidFill>
            <a:ln w="9525">
              <a:noFill/>
              <a:round/>
              <a:headEnd/>
              <a:tailEnd/>
            </a:ln>
          </p:spPr>
          <p:txBody>
            <a:bodyPr/>
            <a:lstStyle/>
            <a:p>
              <a:endParaRPr lang="en-US"/>
            </a:p>
          </p:txBody>
        </p:sp>
        <p:sp>
          <p:nvSpPr>
            <p:cNvPr id="190730" name="Freeform 512"/>
            <p:cNvSpPr>
              <a:spLocks noChangeAspect="1"/>
            </p:cNvSpPr>
            <p:nvPr/>
          </p:nvSpPr>
          <p:spPr bwMode="auto">
            <a:xfrm>
              <a:off x="4738" y="406"/>
              <a:ext cx="1" cy="11"/>
            </a:xfrm>
            <a:custGeom>
              <a:avLst/>
              <a:gdLst>
                <a:gd name="T0" fmla="*/ 0 w 6"/>
                <a:gd name="T1" fmla="*/ 0 h 64"/>
                <a:gd name="T2" fmla="*/ 6 w 6"/>
                <a:gd name="T3" fmla="*/ 0 h 64"/>
                <a:gd name="T4" fmla="*/ 6 w 6"/>
                <a:gd name="T5" fmla="*/ 64 h 64"/>
                <a:gd name="T6" fmla="*/ 0 w 6"/>
                <a:gd name="T7" fmla="*/ 64 h 64"/>
                <a:gd name="T8" fmla="*/ 0 w 6"/>
                <a:gd name="T9" fmla="*/ 0 h 64"/>
                <a:gd name="T10" fmla="*/ 0 w 6"/>
                <a:gd name="T11" fmla="*/ 0 h 64"/>
                <a:gd name="T12" fmla="*/ 0 60000 65536"/>
                <a:gd name="T13" fmla="*/ 0 60000 65536"/>
                <a:gd name="T14" fmla="*/ 0 60000 65536"/>
                <a:gd name="T15" fmla="*/ 0 60000 65536"/>
                <a:gd name="T16" fmla="*/ 0 60000 65536"/>
                <a:gd name="T17" fmla="*/ 0 60000 65536"/>
                <a:gd name="T18" fmla="*/ 0 w 6"/>
                <a:gd name="T19" fmla="*/ 0 h 64"/>
                <a:gd name="T20" fmla="*/ 6 w 6"/>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6" h="64">
                  <a:moveTo>
                    <a:pt x="0" y="0"/>
                  </a:moveTo>
                  <a:lnTo>
                    <a:pt x="6" y="0"/>
                  </a:lnTo>
                  <a:lnTo>
                    <a:pt x="6" y="64"/>
                  </a:lnTo>
                  <a:lnTo>
                    <a:pt x="0" y="64"/>
                  </a:lnTo>
                  <a:lnTo>
                    <a:pt x="0" y="0"/>
                  </a:lnTo>
                </a:path>
              </a:pathLst>
            </a:custGeom>
            <a:noFill/>
            <a:ln w="3175">
              <a:solidFill>
                <a:srgbClr val="000000"/>
              </a:solidFill>
              <a:prstDash val="solid"/>
              <a:round/>
              <a:headEnd/>
              <a:tailEnd/>
            </a:ln>
          </p:spPr>
          <p:txBody>
            <a:bodyPr/>
            <a:lstStyle/>
            <a:p>
              <a:endParaRPr lang="en-US"/>
            </a:p>
          </p:txBody>
        </p:sp>
        <p:sp>
          <p:nvSpPr>
            <p:cNvPr id="190731" name="Freeform 513"/>
            <p:cNvSpPr>
              <a:spLocks noChangeAspect="1"/>
            </p:cNvSpPr>
            <p:nvPr/>
          </p:nvSpPr>
          <p:spPr bwMode="auto">
            <a:xfrm>
              <a:off x="4735" y="406"/>
              <a:ext cx="1" cy="11"/>
            </a:xfrm>
            <a:custGeom>
              <a:avLst/>
              <a:gdLst>
                <a:gd name="T0" fmla="*/ 0 w 6"/>
                <a:gd name="T1" fmla="*/ 0 h 64"/>
                <a:gd name="T2" fmla="*/ 6 w 6"/>
                <a:gd name="T3" fmla="*/ 0 h 64"/>
                <a:gd name="T4" fmla="*/ 6 w 6"/>
                <a:gd name="T5" fmla="*/ 64 h 64"/>
                <a:gd name="T6" fmla="*/ 0 w 6"/>
                <a:gd name="T7" fmla="*/ 64 h 64"/>
                <a:gd name="T8" fmla="*/ 0 w 6"/>
                <a:gd name="T9" fmla="*/ 0 h 64"/>
                <a:gd name="T10" fmla="*/ 0 w 6"/>
                <a:gd name="T11" fmla="*/ 0 h 64"/>
                <a:gd name="T12" fmla="*/ 0 60000 65536"/>
                <a:gd name="T13" fmla="*/ 0 60000 65536"/>
                <a:gd name="T14" fmla="*/ 0 60000 65536"/>
                <a:gd name="T15" fmla="*/ 0 60000 65536"/>
                <a:gd name="T16" fmla="*/ 0 60000 65536"/>
                <a:gd name="T17" fmla="*/ 0 60000 65536"/>
                <a:gd name="T18" fmla="*/ 0 w 6"/>
                <a:gd name="T19" fmla="*/ 0 h 64"/>
                <a:gd name="T20" fmla="*/ 6 w 6"/>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6" h="64">
                  <a:moveTo>
                    <a:pt x="0" y="0"/>
                  </a:moveTo>
                  <a:lnTo>
                    <a:pt x="6" y="0"/>
                  </a:lnTo>
                  <a:lnTo>
                    <a:pt x="6" y="64"/>
                  </a:lnTo>
                  <a:lnTo>
                    <a:pt x="0" y="64"/>
                  </a:lnTo>
                  <a:lnTo>
                    <a:pt x="0" y="0"/>
                  </a:lnTo>
                  <a:close/>
                </a:path>
              </a:pathLst>
            </a:custGeom>
            <a:solidFill>
              <a:srgbClr val="000000"/>
            </a:solidFill>
            <a:ln w="9525">
              <a:noFill/>
              <a:round/>
              <a:headEnd/>
              <a:tailEnd/>
            </a:ln>
          </p:spPr>
          <p:txBody>
            <a:bodyPr/>
            <a:lstStyle/>
            <a:p>
              <a:endParaRPr lang="en-US"/>
            </a:p>
          </p:txBody>
        </p:sp>
        <p:sp>
          <p:nvSpPr>
            <p:cNvPr id="190732" name="Freeform 514"/>
            <p:cNvSpPr>
              <a:spLocks noChangeAspect="1"/>
            </p:cNvSpPr>
            <p:nvPr/>
          </p:nvSpPr>
          <p:spPr bwMode="auto">
            <a:xfrm>
              <a:off x="4735" y="406"/>
              <a:ext cx="1" cy="11"/>
            </a:xfrm>
            <a:custGeom>
              <a:avLst/>
              <a:gdLst>
                <a:gd name="T0" fmla="*/ 0 w 6"/>
                <a:gd name="T1" fmla="*/ 0 h 64"/>
                <a:gd name="T2" fmla="*/ 6 w 6"/>
                <a:gd name="T3" fmla="*/ 0 h 64"/>
                <a:gd name="T4" fmla="*/ 6 w 6"/>
                <a:gd name="T5" fmla="*/ 64 h 64"/>
                <a:gd name="T6" fmla="*/ 0 w 6"/>
                <a:gd name="T7" fmla="*/ 64 h 64"/>
                <a:gd name="T8" fmla="*/ 0 w 6"/>
                <a:gd name="T9" fmla="*/ 0 h 64"/>
                <a:gd name="T10" fmla="*/ 0 w 6"/>
                <a:gd name="T11" fmla="*/ 0 h 64"/>
                <a:gd name="T12" fmla="*/ 0 60000 65536"/>
                <a:gd name="T13" fmla="*/ 0 60000 65536"/>
                <a:gd name="T14" fmla="*/ 0 60000 65536"/>
                <a:gd name="T15" fmla="*/ 0 60000 65536"/>
                <a:gd name="T16" fmla="*/ 0 60000 65536"/>
                <a:gd name="T17" fmla="*/ 0 60000 65536"/>
                <a:gd name="T18" fmla="*/ 0 w 6"/>
                <a:gd name="T19" fmla="*/ 0 h 64"/>
                <a:gd name="T20" fmla="*/ 6 w 6"/>
                <a:gd name="T21" fmla="*/ 64 h 64"/>
              </a:gdLst>
              <a:ahLst/>
              <a:cxnLst>
                <a:cxn ang="T12">
                  <a:pos x="T0" y="T1"/>
                </a:cxn>
                <a:cxn ang="T13">
                  <a:pos x="T2" y="T3"/>
                </a:cxn>
                <a:cxn ang="T14">
                  <a:pos x="T4" y="T5"/>
                </a:cxn>
                <a:cxn ang="T15">
                  <a:pos x="T6" y="T7"/>
                </a:cxn>
                <a:cxn ang="T16">
                  <a:pos x="T8" y="T9"/>
                </a:cxn>
                <a:cxn ang="T17">
                  <a:pos x="T10" y="T11"/>
                </a:cxn>
              </a:cxnLst>
              <a:rect l="T18" t="T19" r="T20" b="T21"/>
              <a:pathLst>
                <a:path w="6" h="64">
                  <a:moveTo>
                    <a:pt x="0" y="0"/>
                  </a:moveTo>
                  <a:lnTo>
                    <a:pt x="6" y="0"/>
                  </a:lnTo>
                  <a:lnTo>
                    <a:pt x="6" y="64"/>
                  </a:lnTo>
                  <a:lnTo>
                    <a:pt x="0" y="64"/>
                  </a:lnTo>
                  <a:lnTo>
                    <a:pt x="0" y="0"/>
                  </a:lnTo>
                </a:path>
              </a:pathLst>
            </a:custGeom>
            <a:noFill/>
            <a:ln w="3175">
              <a:solidFill>
                <a:srgbClr val="000000"/>
              </a:solidFill>
              <a:prstDash val="solid"/>
              <a:round/>
              <a:headEnd/>
              <a:tailEnd/>
            </a:ln>
          </p:spPr>
          <p:txBody>
            <a:bodyPr/>
            <a:lstStyle/>
            <a:p>
              <a:endParaRPr lang="en-US"/>
            </a:p>
          </p:txBody>
        </p:sp>
        <p:sp>
          <p:nvSpPr>
            <p:cNvPr id="190733" name="Freeform 515"/>
            <p:cNvSpPr>
              <a:spLocks noChangeAspect="1"/>
            </p:cNvSpPr>
            <p:nvPr/>
          </p:nvSpPr>
          <p:spPr bwMode="auto">
            <a:xfrm>
              <a:off x="4782" y="405"/>
              <a:ext cx="4" cy="13"/>
            </a:xfrm>
            <a:custGeom>
              <a:avLst/>
              <a:gdLst>
                <a:gd name="T0" fmla="*/ 0 w 25"/>
                <a:gd name="T1" fmla="*/ 0 h 79"/>
                <a:gd name="T2" fmla="*/ 25 w 25"/>
                <a:gd name="T3" fmla="*/ 0 h 79"/>
                <a:gd name="T4" fmla="*/ 25 w 25"/>
                <a:gd name="T5" fmla="*/ 79 h 79"/>
                <a:gd name="T6" fmla="*/ 0 w 25"/>
                <a:gd name="T7" fmla="*/ 79 h 79"/>
                <a:gd name="T8" fmla="*/ 0 w 25"/>
                <a:gd name="T9" fmla="*/ 0 h 79"/>
                <a:gd name="T10" fmla="*/ 0 w 25"/>
                <a:gd name="T11" fmla="*/ 0 h 79"/>
                <a:gd name="T12" fmla="*/ 0 60000 65536"/>
                <a:gd name="T13" fmla="*/ 0 60000 65536"/>
                <a:gd name="T14" fmla="*/ 0 60000 65536"/>
                <a:gd name="T15" fmla="*/ 0 60000 65536"/>
                <a:gd name="T16" fmla="*/ 0 60000 65536"/>
                <a:gd name="T17" fmla="*/ 0 60000 65536"/>
                <a:gd name="T18" fmla="*/ 0 w 25"/>
                <a:gd name="T19" fmla="*/ 0 h 79"/>
                <a:gd name="T20" fmla="*/ 25 w 25"/>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25" h="79">
                  <a:moveTo>
                    <a:pt x="0" y="0"/>
                  </a:moveTo>
                  <a:lnTo>
                    <a:pt x="25" y="0"/>
                  </a:lnTo>
                  <a:lnTo>
                    <a:pt x="25" y="79"/>
                  </a:lnTo>
                  <a:lnTo>
                    <a:pt x="0" y="79"/>
                  </a:lnTo>
                  <a:lnTo>
                    <a:pt x="0" y="0"/>
                  </a:lnTo>
                  <a:close/>
                </a:path>
              </a:pathLst>
            </a:custGeom>
            <a:solidFill>
              <a:srgbClr val="000000"/>
            </a:solidFill>
            <a:ln w="9525">
              <a:noFill/>
              <a:round/>
              <a:headEnd/>
              <a:tailEnd/>
            </a:ln>
          </p:spPr>
          <p:txBody>
            <a:bodyPr/>
            <a:lstStyle/>
            <a:p>
              <a:endParaRPr lang="en-US"/>
            </a:p>
          </p:txBody>
        </p:sp>
        <p:sp>
          <p:nvSpPr>
            <p:cNvPr id="190734" name="Freeform 516"/>
            <p:cNvSpPr>
              <a:spLocks noChangeAspect="1"/>
            </p:cNvSpPr>
            <p:nvPr/>
          </p:nvSpPr>
          <p:spPr bwMode="auto">
            <a:xfrm>
              <a:off x="4782" y="405"/>
              <a:ext cx="4" cy="13"/>
            </a:xfrm>
            <a:custGeom>
              <a:avLst/>
              <a:gdLst>
                <a:gd name="T0" fmla="*/ 0 w 25"/>
                <a:gd name="T1" fmla="*/ 0 h 79"/>
                <a:gd name="T2" fmla="*/ 25 w 25"/>
                <a:gd name="T3" fmla="*/ 0 h 79"/>
                <a:gd name="T4" fmla="*/ 25 w 25"/>
                <a:gd name="T5" fmla="*/ 79 h 79"/>
                <a:gd name="T6" fmla="*/ 0 w 25"/>
                <a:gd name="T7" fmla="*/ 79 h 79"/>
                <a:gd name="T8" fmla="*/ 0 w 25"/>
                <a:gd name="T9" fmla="*/ 0 h 79"/>
                <a:gd name="T10" fmla="*/ 0 w 25"/>
                <a:gd name="T11" fmla="*/ 0 h 79"/>
                <a:gd name="T12" fmla="*/ 0 60000 65536"/>
                <a:gd name="T13" fmla="*/ 0 60000 65536"/>
                <a:gd name="T14" fmla="*/ 0 60000 65536"/>
                <a:gd name="T15" fmla="*/ 0 60000 65536"/>
                <a:gd name="T16" fmla="*/ 0 60000 65536"/>
                <a:gd name="T17" fmla="*/ 0 60000 65536"/>
                <a:gd name="T18" fmla="*/ 0 w 25"/>
                <a:gd name="T19" fmla="*/ 0 h 79"/>
                <a:gd name="T20" fmla="*/ 25 w 25"/>
                <a:gd name="T21" fmla="*/ 79 h 79"/>
              </a:gdLst>
              <a:ahLst/>
              <a:cxnLst>
                <a:cxn ang="T12">
                  <a:pos x="T0" y="T1"/>
                </a:cxn>
                <a:cxn ang="T13">
                  <a:pos x="T2" y="T3"/>
                </a:cxn>
                <a:cxn ang="T14">
                  <a:pos x="T4" y="T5"/>
                </a:cxn>
                <a:cxn ang="T15">
                  <a:pos x="T6" y="T7"/>
                </a:cxn>
                <a:cxn ang="T16">
                  <a:pos x="T8" y="T9"/>
                </a:cxn>
                <a:cxn ang="T17">
                  <a:pos x="T10" y="T11"/>
                </a:cxn>
              </a:cxnLst>
              <a:rect l="T18" t="T19" r="T20" b="T21"/>
              <a:pathLst>
                <a:path w="25" h="79">
                  <a:moveTo>
                    <a:pt x="0" y="0"/>
                  </a:moveTo>
                  <a:lnTo>
                    <a:pt x="25" y="0"/>
                  </a:lnTo>
                  <a:lnTo>
                    <a:pt x="25" y="79"/>
                  </a:lnTo>
                  <a:lnTo>
                    <a:pt x="0" y="79"/>
                  </a:lnTo>
                  <a:lnTo>
                    <a:pt x="0" y="0"/>
                  </a:lnTo>
                </a:path>
              </a:pathLst>
            </a:custGeom>
            <a:noFill/>
            <a:ln w="3175">
              <a:solidFill>
                <a:srgbClr val="000000"/>
              </a:solidFill>
              <a:prstDash val="solid"/>
              <a:round/>
              <a:headEnd/>
              <a:tailEnd/>
            </a:ln>
          </p:spPr>
          <p:txBody>
            <a:bodyPr/>
            <a:lstStyle/>
            <a:p>
              <a:endParaRPr lang="en-US"/>
            </a:p>
          </p:txBody>
        </p:sp>
      </p:grpSp>
      <p:grpSp>
        <p:nvGrpSpPr>
          <p:cNvPr id="190529" name="Group 517"/>
          <p:cNvGrpSpPr>
            <a:grpSpLocks noChangeAspect="1"/>
          </p:cNvGrpSpPr>
          <p:nvPr/>
        </p:nvGrpSpPr>
        <p:grpSpPr bwMode="auto">
          <a:xfrm flipH="1">
            <a:off x="-914400" y="3733800"/>
            <a:ext cx="685800" cy="180975"/>
            <a:chOff x="4305" y="582"/>
            <a:chExt cx="1448" cy="382"/>
          </a:xfrm>
        </p:grpSpPr>
        <p:sp>
          <p:nvSpPr>
            <p:cNvPr id="190639" name="Freeform 518"/>
            <p:cNvSpPr>
              <a:spLocks noChangeAspect="1"/>
            </p:cNvSpPr>
            <p:nvPr/>
          </p:nvSpPr>
          <p:spPr bwMode="auto">
            <a:xfrm>
              <a:off x="5293" y="617"/>
              <a:ext cx="32" cy="37"/>
            </a:xfrm>
            <a:custGeom>
              <a:avLst/>
              <a:gdLst>
                <a:gd name="T0" fmla="*/ 0 w 71"/>
                <a:gd name="T1" fmla="*/ 2 h 33"/>
                <a:gd name="T2" fmla="*/ 70 w 71"/>
                <a:gd name="T3" fmla="*/ 0 h 33"/>
                <a:gd name="T4" fmla="*/ 71 w 71"/>
                <a:gd name="T5" fmla="*/ 30 h 33"/>
                <a:gd name="T6" fmla="*/ 1 w 71"/>
                <a:gd name="T7" fmla="*/ 33 h 33"/>
                <a:gd name="T8" fmla="*/ 0 w 71"/>
                <a:gd name="T9" fmla="*/ 2 h 33"/>
                <a:gd name="T10" fmla="*/ 0 w 71"/>
                <a:gd name="T11" fmla="*/ 2 h 33"/>
                <a:gd name="T12" fmla="*/ 0 60000 65536"/>
                <a:gd name="T13" fmla="*/ 0 60000 65536"/>
                <a:gd name="T14" fmla="*/ 0 60000 65536"/>
                <a:gd name="T15" fmla="*/ 0 60000 65536"/>
                <a:gd name="T16" fmla="*/ 0 60000 65536"/>
                <a:gd name="T17" fmla="*/ 0 60000 65536"/>
                <a:gd name="T18" fmla="*/ 0 w 71"/>
                <a:gd name="T19" fmla="*/ 0 h 33"/>
                <a:gd name="T20" fmla="*/ 71 w 71"/>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71" h="33">
                  <a:moveTo>
                    <a:pt x="0" y="2"/>
                  </a:moveTo>
                  <a:lnTo>
                    <a:pt x="70" y="0"/>
                  </a:lnTo>
                  <a:lnTo>
                    <a:pt x="71" y="30"/>
                  </a:lnTo>
                  <a:lnTo>
                    <a:pt x="1" y="33"/>
                  </a:lnTo>
                  <a:lnTo>
                    <a:pt x="0" y="2"/>
                  </a:lnTo>
                  <a:close/>
                </a:path>
              </a:pathLst>
            </a:custGeom>
            <a:solidFill>
              <a:srgbClr val="000000"/>
            </a:solidFill>
            <a:ln w="9525">
              <a:noFill/>
              <a:round/>
              <a:headEnd/>
              <a:tailEnd/>
            </a:ln>
          </p:spPr>
          <p:txBody>
            <a:bodyPr/>
            <a:lstStyle/>
            <a:p>
              <a:endParaRPr lang="en-US"/>
            </a:p>
          </p:txBody>
        </p:sp>
        <p:sp>
          <p:nvSpPr>
            <p:cNvPr id="190640" name="Freeform 519"/>
            <p:cNvSpPr>
              <a:spLocks noChangeAspect="1"/>
            </p:cNvSpPr>
            <p:nvPr/>
          </p:nvSpPr>
          <p:spPr bwMode="auto">
            <a:xfrm>
              <a:off x="5294" y="612"/>
              <a:ext cx="15" cy="6"/>
            </a:xfrm>
            <a:custGeom>
              <a:avLst/>
              <a:gdLst>
                <a:gd name="T0" fmla="*/ 0 w 61"/>
                <a:gd name="T1" fmla="*/ 2 h 22"/>
                <a:gd name="T2" fmla="*/ 61 w 61"/>
                <a:gd name="T3" fmla="*/ 0 h 22"/>
                <a:gd name="T4" fmla="*/ 61 w 61"/>
                <a:gd name="T5" fmla="*/ 20 h 22"/>
                <a:gd name="T6" fmla="*/ 1 w 61"/>
                <a:gd name="T7" fmla="*/ 22 h 22"/>
                <a:gd name="T8" fmla="*/ 0 w 61"/>
                <a:gd name="T9" fmla="*/ 2 h 22"/>
                <a:gd name="T10" fmla="*/ 0 w 61"/>
                <a:gd name="T11" fmla="*/ 2 h 22"/>
                <a:gd name="T12" fmla="*/ 0 60000 65536"/>
                <a:gd name="T13" fmla="*/ 0 60000 65536"/>
                <a:gd name="T14" fmla="*/ 0 60000 65536"/>
                <a:gd name="T15" fmla="*/ 0 60000 65536"/>
                <a:gd name="T16" fmla="*/ 0 60000 65536"/>
                <a:gd name="T17" fmla="*/ 0 60000 65536"/>
                <a:gd name="T18" fmla="*/ 0 w 61"/>
                <a:gd name="T19" fmla="*/ 0 h 22"/>
                <a:gd name="T20" fmla="*/ 61 w 61"/>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61" h="22">
                  <a:moveTo>
                    <a:pt x="0" y="2"/>
                  </a:moveTo>
                  <a:lnTo>
                    <a:pt x="61" y="0"/>
                  </a:lnTo>
                  <a:lnTo>
                    <a:pt x="61" y="20"/>
                  </a:lnTo>
                  <a:lnTo>
                    <a:pt x="1" y="22"/>
                  </a:lnTo>
                  <a:lnTo>
                    <a:pt x="0" y="2"/>
                  </a:lnTo>
                  <a:close/>
                </a:path>
              </a:pathLst>
            </a:custGeom>
            <a:solidFill>
              <a:srgbClr val="000000"/>
            </a:solidFill>
            <a:ln w="9525">
              <a:noFill/>
              <a:round/>
              <a:headEnd/>
              <a:tailEnd/>
            </a:ln>
          </p:spPr>
          <p:txBody>
            <a:bodyPr/>
            <a:lstStyle/>
            <a:p>
              <a:endParaRPr lang="en-US"/>
            </a:p>
          </p:txBody>
        </p:sp>
        <p:sp>
          <p:nvSpPr>
            <p:cNvPr id="190641" name="Freeform 520"/>
            <p:cNvSpPr>
              <a:spLocks noChangeAspect="1"/>
            </p:cNvSpPr>
            <p:nvPr/>
          </p:nvSpPr>
          <p:spPr bwMode="auto">
            <a:xfrm>
              <a:off x="5294" y="612"/>
              <a:ext cx="15" cy="6"/>
            </a:xfrm>
            <a:custGeom>
              <a:avLst/>
              <a:gdLst>
                <a:gd name="T0" fmla="*/ 0 w 61"/>
                <a:gd name="T1" fmla="*/ 2 h 22"/>
                <a:gd name="T2" fmla="*/ 61 w 61"/>
                <a:gd name="T3" fmla="*/ 0 h 22"/>
                <a:gd name="T4" fmla="*/ 61 w 61"/>
                <a:gd name="T5" fmla="*/ 20 h 22"/>
                <a:gd name="T6" fmla="*/ 1 w 61"/>
                <a:gd name="T7" fmla="*/ 22 h 22"/>
                <a:gd name="T8" fmla="*/ 0 w 61"/>
                <a:gd name="T9" fmla="*/ 2 h 22"/>
                <a:gd name="T10" fmla="*/ 0 w 61"/>
                <a:gd name="T11" fmla="*/ 2 h 22"/>
                <a:gd name="T12" fmla="*/ 0 60000 65536"/>
                <a:gd name="T13" fmla="*/ 0 60000 65536"/>
                <a:gd name="T14" fmla="*/ 0 60000 65536"/>
                <a:gd name="T15" fmla="*/ 0 60000 65536"/>
                <a:gd name="T16" fmla="*/ 0 60000 65536"/>
                <a:gd name="T17" fmla="*/ 0 60000 65536"/>
                <a:gd name="T18" fmla="*/ 0 w 61"/>
                <a:gd name="T19" fmla="*/ 0 h 22"/>
                <a:gd name="T20" fmla="*/ 61 w 61"/>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61" h="22">
                  <a:moveTo>
                    <a:pt x="0" y="2"/>
                  </a:moveTo>
                  <a:lnTo>
                    <a:pt x="61" y="0"/>
                  </a:lnTo>
                  <a:lnTo>
                    <a:pt x="61" y="20"/>
                  </a:lnTo>
                  <a:lnTo>
                    <a:pt x="1" y="22"/>
                  </a:lnTo>
                  <a:lnTo>
                    <a:pt x="0" y="2"/>
                  </a:lnTo>
                </a:path>
              </a:pathLst>
            </a:custGeom>
            <a:noFill/>
            <a:ln w="1588">
              <a:solidFill>
                <a:srgbClr val="000000"/>
              </a:solidFill>
              <a:prstDash val="solid"/>
              <a:round/>
              <a:headEnd/>
              <a:tailEnd/>
            </a:ln>
          </p:spPr>
          <p:txBody>
            <a:bodyPr/>
            <a:lstStyle/>
            <a:p>
              <a:endParaRPr lang="en-US"/>
            </a:p>
          </p:txBody>
        </p:sp>
        <p:sp>
          <p:nvSpPr>
            <p:cNvPr id="190642" name="Freeform 521"/>
            <p:cNvSpPr>
              <a:spLocks noChangeAspect="1"/>
            </p:cNvSpPr>
            <p:nvPr/>
          </p:nvSpPr>
          <p:spPr bwMode="auto">
            <a:xfrm>
              <a:off x="4500" y="639"/>
              <a:ext cx="905" cy="280"/>
            </a:xfrm>
            <a:custGeom>
              <a:avLst/>
              <a:gdLst>
                <a:gd name="T0" fmla="*/ 860 w 3619"/>
                <a:gd name="T1" fmla="*/ 258 h 1121"/>
                <a:gd name="T2" fmla="*/ 679 w 3619"/>
                <a:gd name="T3" fmla="*/ 206 h 1121"/>
                <a:gd name="T4" fmla="*/ 603 w 3619"/>
                <a:gd name="T5" fmla="*/ 189 h 1121"/>
                <a:gd name="T6" fmla="*/ 535 w 3619"/>
                <a:gd name="T7" fmla="*/ 188 h 1121"/>
                <a:gd name="T8" fmla="*/ 462 w 3619"/>
                <a:gd name="T9" fmla="*/ 199 h 1121"/>
                <a:gd name="T10" fmla="*/ 438 w 3619"/>
                <a:gd name="T11" fmla="*/ 233 h 1121"/>
                <a:gd name="T12" fmla="*/ 392 w 3619"/>
                <a:gd name="T13" fmla="*/ 351 h 1121"/>
                <a:gd name="T14" fmla="*/ 356 w 3619"/>
                <a:gd name="T15" fmla="*/ 445 h 1121"/>
                <a:gd name="T16" fmla="*/ 295 w 3619"/>
                <a:gd name="T17" fmla="*/ 503 h 1121"/>
                <a:gd name="T18" fmla="*/ 186 w 3619"/>
                <a:gd name="T19" fmla="*/ 611 h 1121"/>
                <a:gd name="T20" fmla="*/ 115 w 3619"/>
                <a:gd name="T21" fmla="*/ 681 h 1121"/>
                <a:gd name="T22" fmla="*/ 75 w 3619"/>
                <a:gd name="T23" fmla="*/ 713 h 1121"/>
                <a:gd name="T24" fmla="*/ 17 w 3619"/>
                <a:gd name="T25" fmla="*/ 767 h 1121"/>
                <a:gd name="T26" fmla="*/ 0 w 3619"/>
                <a:gd name="T27" fmla="*/ 821 h 1121"/>
                <a:gd name="T28" fmla="*/ 19 w 3619"/>
                <a:gd name="T29" fmla="*/ 904 h 1121"/>
                <a:gd name="T30" fmla="*/ 116 w 3619"/>
                <a:gd name="T31" fmla="*/ 975 h 1121"/>
                <a:gd name="T32" fmla="*/ 211 w 3619"/>
                <a:gd name="T33" fmla="*/ 995 h 1121"/>
                <a:gd name="T34" fmla="*/ 211 w 3619"/>
                <a:gd name="T35" fmla="*/ 986 h 1121"/>
                <a:gd name="T36" fmla="*/ 255 w 3619"/>
                <a:gd name="T37" fmla="*/ 992 h 1121"/>
                <a:gd name="T38" fmla="*/ 390 w 3619"/>
                <a:gd name="T39" fmla="*/ 1009 h 1121"/>
                <a:gd name="T40" fmla="*/ 481 w 3619"/>
                <a:gd name="T41" fmla="*/ 1017 h 1121"/>
                <a:gd name="T42" fmla="*/ 505 w 3619"/>
                <a:gd name="T43" fmla="*/ 1018 h 1121"/>
                <a:gd name="T44" fmla="*/ 549 w 3619"/>
                <a:gd name="T45" fmla="*/ 1021 h 1121"/>
                <a:gd name="T46" fmla="*/ 615 w 3619"/>
                <a:gd name="T47" fmla="*/ 1024 h 1121"/>
                <a:gd name="T48" fmla="*/ 667 w 3619"/>
                <a:gd name="T49" fmla="*/ 1026 h 1121"/>
                <a:gd name="T50" fmla="*/ 700 w 3619"/>
                <a:gd name="T51" fmla="*/ 1028 h 1121"/>
                <a:gd name="T52" fmla="*/ 1037 w 3619"/>
                <a:gd name="T53" fmla="*/ 1052 h 1121"/>
                <a:gd name="T54" fmla="*/ 1680 w 3619"/>
                <a:gd name="T55" fmla="*/ 1086 h 1121"/>
                <a:gd name="T56" fmla="*/ 2104 w 3619"/>
                <a:gd name="T57" fmla="*/ 1112 h 1121"/>
                <a:gd name="T58" fmla="*/ 2632 w 3619"/>
                <a:gd name="T59" fmla="*/ 1115 h 1121"/>
                <a:gd name="T60" fmla="*/ 2864 w 3619"/>
                <a:gd name="T61" fmla="*/ 1065 h 1121"/>
                <a:gd name="T62" fmla="*/ 3057 w 3619"/>
                <a:gd name="T63" fmla="*/ 990 h 1121"/>
                <a:gd name="T64" fmla="*/ 3180 w 3619"/>
                <a:gd name="T65" fmla="*/ 920 h 1121"/>
                <a:gd name="T66" fmla="*/ 3277 w 3619"/>
                <a:gd name="T67" fmla="*/ 861 h 1121"/>
                <a:gd name="T68" fmla="*/ 3452 w 3619"/>
                <a:gd name="T69" fmla="*/ 753 h 1121"/>
                <a:gd name="T70" fmla="*/ 3592 w 3619"/>
                <a:gd name="T71" fmla="*/ 667 h 1121"/>
                <a:gd name="T72" fmla="*/ 3618 w 3619"/>
                <a:gd name="T73" fmla="*/ 656 h 1121"/>
                <a:gd name="T74" fmla="*/ 3494 w 3619"/>
                <a:gd name="T75" fmla="*/ 106 h 1121"/>
                <a:gd name="T76" fmla="*/ 3482 w 3619"/>
                <a:gd name="T77" fmla="*/ 55 h 1121"/>
                <a:gd name="T78" fmla="*/ 3457 w 3619"/>
                <a:gd name="T79" fmla="*/ 16 h 1121"/>
                <a:gd name="T80" fmla="*/ 3397 w 3619"/>
                <a:gd name="T81" fmla="*/ 2 h 1121"/>
                <a:gd name="T82" fmla="*/ 3186 w 3619"/>
                <a:gd name="T83" fmla="*/ 2 h 1121"/>
                <a:gd name="T84" fmla="*/ 2969 w 3619"/>
                <a:gd name="T85" fmla="*/ 16 h 1121"/>
                <a:gd name="T86" fmla="*/ 2889 w 3619"/>
                <a:gd name="T87" fmla="*/ 30 h 1121"/>
                <a:gd name="T88" fmla="*/ 2783 w 3619"/>
                <a:gd name="T89" fmla="*/ 65 h 1121"/>
                <a:gd name="T90" fmla="*/ 2692 w 3619"/>
                <a:gd name="T91" fmla="*/ 151 h 1121"/>
                <a:gd name="T92" fmla="*/ 2630 w 3619"/>
                <a:gd name="T93" fmla="*/ 248 h 1121"/>
                <a:gd name="T94" fmla="*/ 2554 w 3619"/>
                <a:gd name="T95" fmla="*/ 365 h 1121"/>
                <a:gd name="T96" fmla="*/ 2523 w 3619"/>
                <a:gd name="T97" fmla="*/ 415 h 1121"/>
                <a:gd name="T98" fmla="*/ 2514 w 3619"/>
                <a:gd name="T99" fmla="*/ 451 h 1121"/>
                <a:gd name="T100" fmla="*/ 2510 w 3619"/>
                <a:gd name="T101" fmla="*/ 497 h 1121"/>
                <a:gd name="T102" fmla="*/ 2504 w 3619"/>
                <a:gd name="T103" fmla="*/ 514 h 1121"/>
                <a:gd name="T104" fmla="*/ 2319 w 3619"/>
                <a:gd name="T105" fmla="*/ 504 h 1121"/>
                <a:gd name="T106" fmla="*/ 1980 w 3619"/>
                <a:gd name="T107" fmla="*/ 487 h 1121"/>
                <a:gd name="T108" fmla="*/ 1866 w 3619"/>
                <a:gd name="T109" fmla="*/ 481 h 1121"/>
                <a:gd name="T110" fmla="*/ 1838 w 3619"/>
                <a:gd name="T111" fmla="*/ 480 h 1121"/>
                <a:gd name="T112" fmla="*/ 1462 w 3619"/>
                <a:gd name="T113" fmla="*/ 461 h 1121"/>
                <a:gd name="T114" fmla="*/ 1213 w 3619"/>
                <a:gd name="T115" fmla="*/ 448 h 1121"/>
                <a:gd name="T116" fmla="*/ 947 w 3619"/>
                <a:gd name="T117" fmla="*/ 340 h 1121"/>
                <a:gd name="T118" fmla="*/ 980 w 3619"/>
                <a:gd name="T119" fmla="*/ 298 h 1121"/>
                <a:gd name="T120" fmla="*/ 995 w 3619"/>
                <a:gd name="T121" fmla="*/ 297 h 112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19"/>
                <a:gd name="T184" fmla="*/ 0 h 1121"/>
                <a:gd name="T185" fmla="*/ 3619 w 3619"/>
                <a:gd name="T186" fmla="*/ 1121 h 112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19" h="1121">
                  <a:moveTo>
                    <a:pt x="995" y="297"/>
                  </a:moveTo>
                  <a:lnTo>
                    <a:pt x="953" y="284"/>
                  </a:lnTo>
                  <a:lnTo>
                    <a:pt x="908" y="272"/>
                  </a:lnTo>
                  <a:lnTo>
                    <a:pt x="860" y="258"/>
                  </a:lnTo>
                  <a:lnTo>
                    <a:pt x="812" y="243"/>
                  </a:lnTo>
                  <a:lnTo>
                    <a:pt x="763" y="230"/>
                  </a:lnTo>
                  <a:lnTo>
                    <a:pt x="719" y="218"/>
                  </a:lnTo>
                  <a:lnTo>
                    <a:pt x="679" y="206"/>
                  </a:lnTo>
                  <a:lnTo>
                    <a:pt x="645" y="197"/>
                  </a:lnTo>
                  <a:lnTo>
                    <a:pt x="618" y="191"/>
                  </a:lnTo>
                  <a:lnTo>
                    <a:pt x="603" y="189"/>
                  </a:lnTo>
                  <a:lnTo>
                    <a:pt x="591" y="188"/>
                  </a:lnTo>
                  <a:lnTo>
                    <a:pt x="574" y="188"/>
                  </a:lnTo>
                  <a:lnTo>
                    <a:pt x="556" y="187"/>
                  </a:lnTo>
                  <a:lnTo>
                    <a:pt x="535" y="188"/>
                  </a:lnTo>
                  <a:lnTo>
                    <a:pt x="516" y="189"/>
                  </a:lnTo>
                  <a:lnTo>
                    <a:pt x="495" y="191"/>
                  </a:lnTo>
                  <a:lnTo>
                    <a:pt x="478" y="194"/>
                  </a:lnTo>
                  <a:lnTo>
                    <a:pt x="462" y="199"/>
                  </a:lnTo>
                  <a:lnTo>
                    <a:pt x="451" y="205"/>
                  </a:lnTo>
                  <a:lnTo>
                    <a:pt x="445" y="214"/>
                  </a:lnTo>
                  <a:lnTo>
                    <a:pt x="438" y="233"/>
                  </a:lnTo>
                  <a:lnTo>
                    <a:pt x="427" y="258"/>
                  </a:lnTo>
                  <a:lnTo>
                    <a:pt x="416" y="288"/>
                  </a:lnTo>
                  <a:lnTo>
                    <a:pt x="405" y="318"/>
                  </a:lnTo>
                  <a:lnTo>
                    <a:pt x="392" y="351"/>
                  </a:lnTo>
                  <a:lnTo>
                    <a:pt x="381" y="381"/>
                  </a:lnTo>
                  <a:lnTo>
                    <a:pt x="370" y="409"/>
                  </a:lnTo>
                  <a:lnTo>
                    <a:pt x="362" y="430"/>
                  </a:lnTo>
                  <a:lnTo>
                    <a:pt x="356" y="445"/>
                  </a:lnTo>
                  <a:lnTo>
                    <a:pt x="354" y="450"/>
                  </a:lnTo>
                  <a:lnTo>
                    <a:pt x="325" y="477"/>
                  </a:lnTo>
                  <a:lnTo>
                    <a:pt x="295" y="503"/>
                  </a:lnTo>
                  <a:lnTo>
                    <a:pt x="265" y="531"/>
                  </a:lnTo>
                  <a:lnTo>
                    <a:pt x="237" y="559"/>
                  </a:lnTo>
                  <a:lnTo>
                    <a:pt x="211" y="585"/>
                  </a:lnTo>
                  <a:lnTo>
                    <a:pt x="186" y="611"/>
                  </a:lnTo>
                  <a:lnTo>
                    <a:pt x="163" y="634"/>
                  </a:lnTo>
                  <a:lnTo>
                    <a:pt x="144" y="654"/>
                  </a:lnTo>
                  <a:lnTo>
                    <a:pt x="127" y="670"/>
                  </a:lnTo>
                  <a:lnTo>
                    <a:pt x="115" y="681"/>
                  </a:lnTo>
                  <a:lnTo>
                    <a:pt x="104" y="691"/>
                  </a:lnTo>
                  <a:lnTo>
                    <a:pt x="89" y="702"/>
                  </a:lnTo>
                  <a:lnTo>
                    <a:pt x="75" y="713"/>
                  </a:lnTo>
                  <a:lnTo>
                    <a:pt x="60" y="725"/>
                  </a:lnTo>
                  <a:lnTo>
                    <a:pt x="44" y="738"/>
                  </a:lnTo>
                  <a:lnTo>
                    <a:pt x="30" y="752"/>
                  </a:lnTo>
                  <a:lnTo>
                    <a:pt x="17" y="767"/>
                  </a:lnTo>
                  <a:lnTo>
                    <a:pt x="8" y="785"/>
                  </a:lnTo>
                  <a:lnTo>
                    <a:pt x="2" y="802"/>
                  </a:lnTo>
                  <a:lnTo>
                    <a:pt x="0" y="821"/>
                  </a:lnTo>
                  <a:lnTo>
                    <a:pt x="0" y="841"/>
                  </a:lnTo>
                  <a:lnTo>
                    <a:pt x="3" y="862"/>
                  </a:lnTo>
                  <a:lnTo>
                    <a:pt x="9" y="882"/>
                  </a:lnTo>
                  <a:lnTo>
                    <a:pt x="19" y="904"/>
                  </a:lnTo>
                  <a:lnTo>
                    <a:pt x="35" y="924"/>
                  </a:lnTo>
                  <a:lnTo>
                    <a:pt x="55" y="942"/>
                  </a:lnTo>
                  <a:lnTo>
                    <a:pt x="82" y="959"/>
                  </a:lnTo>
                  <a:lnTo>
                    <a:pt x="116" y="975"/>
                  </a:lnTo>
                  <a:lnTo>
                    <a:pt x="159" y="987"/>
                  </a:lnTo>
                  <a:lnTo>
                    <a:pt x="211" y="996"/>
                  </a:lnTo>
                  <a:lnTo>
                    <a:pt x="211" y="995"/>
                  </a:lnTo>
                  <a:lnTo>
                    <a:pt x="210" y="992"/>
                  </a:lnTo>
                  <a:lnTo>
                    <a:pt x="210" y="990"/>
                  </a:lnTo>
                  <a:lnTo>
                    <a:pt x="210" y="987"/>
                  </a:lnTo>
                  <a:lnTo>
                    <a:pt x="211" y="986"/>
                  </a:lnTo>
                  <a:lnTo>
                    <a:pt x="216" y="987"/>
                  </a:lnTo>
                  <a:lnTo>
                    <a:pt x="231" y="989"/>
                  </a:lnTo>
                  <a:lnTo>
                    <a:pt x="255" y="992"/>
                  </a:lnTo>
                  <a:lnTo>
                    <a:pt x="285" y="995"/>
                  </a:lnTo>
                  <a:lnTo>
                    <a:pt x="318" y="1000"/>
                  </a:lnTo>
                  <a:lnTo>
                    <a:pt x="353" y="1005"/>
                  </a:lnTo>
                  <a:lnTo>
                    <a:pt x="390" y="1009"/>
                  </a:lnTo>
                  <a:lnTo>
                    <a:pt x="424" y="1012"/>
                  </a:lnTo>
                  <a:lnTo>
                    <a:pt x="455" y="1015"/>
                  </a:lnTo>
                  <a:lnTo>
                    <a:pt x="481" y="1017"/>
                  </a:lnTo>
                  <a:lnTo>
                    <a:pt x="487" y="1017"/>
                  </a:lnTo>
                  <a:lnTo>
                    <a:pt x="493" y="1018"/>
                  </a:lnTo>
                  <a:lnTo>
                    <a:pt x="499" y="1018"/>
                  </a:lnTo>
                  <a:lnTo>
                    <a:pt x="505" y="1018"/>
                  </a:lnTo>
                  <a:lnTo>
                    <a:pt x="512" y="1019"/>
                  </a:lnTo>
                  <a:lnTo>
                    <a:pt x="530" y="1020"/>
                  </a:lnTo>
                  <a:lnTo>
                    <a:pt x="549" y="1021"/>
                  </a:lnTo>
                  <a:lnTo>
                    <a:pt x="567" y="1022"/>
                  </a:lnTo>
                  <a:lnTo>
                    <a:pt x="584" y="1023"/>
                  </a:lnTo>
                  <a:lnTo>
                    <a:pt x="600" y="1023"/>
                  </a:lnTo>
                  <a:lnTo>
                    <a:pt x="615" y="1024"/>
                  </a:lnTo>
                  <a:lnTo>
                    <a:pt x="630" y="1025"/>
                  </a:lnTo>
                  <a:lnTo>
                    <a:pt x="643" y="1025"/>
                  </a:lnTo>
                  <a:lnTo>
                    <a:pt x="655" y="1026"/>
                  </a:lnTo>
                  <a:lnTo>
                    <a:pt x="667" y="1026"/>
                  </a:lnTo>
                  <a:lnTo>
                    <a:pt x="680" y="1027"/>
                  </a:lnTo>
                  <a:lnTo>
                    <a:pt x="691" y="1028"/>
                  </a:lnTo>
                  <a:lnTo>
                    <a:pt x="700" y="1028"/>
                  </a:lnTo>
                  <a:lnTo>
                    <a:pt x="705" y="1028"/>
                  </a:lnTo>
                  <a:lnTo>
                    <a:pt x="706" y="1028"/>
                  </a:lnTo>
                  <a:lnTo>
                    <a:pt x="1003" y="1050"/>
                  </a:lnTo>
                  <a:lnTo>
                    <a:pt x="1037" y="1052"/>
                  </a:lnTo>
                  <a:lnTo>
                    <a:pt x="1164" y="1061"/>
                  </a:lnTo>
                  <a:lnTo>
                    <a:pt x="1656" y="1084"/>
                  </a:lnTo>
                  <a:lnTo>
                    <a:pt x="1680" y="1086"/>
                  </a:lnTo>
                  <a:lnTo>
                    <a:pt x="1745" y="1090"/>
                  </a:lnTo>
                  <a:lnTo>
                    <a:pt x="1844" y="1097"/>
                  </a:lnTo>
                  <a:lnTo>
                    <a:pt x="1966" y="1104"/>
                  </a:lnTo>
                  <a:lnTo>
                    <a:pt x="2104" y="1112"/>
                  </a:lnTo>
                  <a:lnTo>
                    <a:pt x="2248" y="1118"/>
                  </a:lnTo>
                  <a:lnTo>
                    <a:pt x="2390" y="1121"/>
                  </a:lnTo>
                  <a:lnTo>
                    <a:pt x="2521" y="1120"/>
                  </a:lnTo>
                  <a:lnTo>
                    <a:pt x="2632" y="1115"/>
                  </a:lnTo>
                  <a:lnTo>
                    <a:pt x="2714" y="1104"/>
                  </a:lnTo>
                  <a:lnTo>
                    <a:pt x="2795" y="1085"/>
                  </a:lnTo>
                  <a:lnTo>
                    <a:pt x="2864" y="1065"/>
                  </a:lnTo>
                  <a:lnTo>
                    <a:pt x="2924" y="1047"/>
                  </a:lnTo>
                  <a:lnTo>
                    <a:pt x="2975" y="1027"/>
                  </a:lnTo>
                  <a:lnTo>
                    <a:pt x="3019" y="1009"/>
                  </a:lnTo>
                  <a:lnTo>
                    <a:pt x="3057" y="990"/>
                  </a:lnTo>
                  <a:lnTo>
                    <a:pt x="3091" y="973"/>
                  </a:lnTo>
                  <a:lnTo>
                    <a:pt x="3122" y="954"/>
                  </a:lnTo>
                  <a:lnTo>
                    <a:pt x="3151" y="937"/>
                  </a:lnTo>
                  <a:lnTo>
                    <a:pt x="3180" y="920"/>
                  </a:lnTo>
                  <a:lnTo>
                    <a:pt x="3207" y="904"/>
                  </a:lnTo>
                  <a:lnTo>
                    <a:pt x="3240" y="884"/>
                  </a:lnTo>
                  <a:lnTo>
                    <a:pt x="3277" y="861"/>
                  </a:lnTo>
                  <a:lnTo>
                    <a:pt x="3317" y="836"/>
                  </a:lnTo>
                  <a:lnTo>
                    <a:pt x="3360" y="809"/>
                  </a:lnTo>
                  <a:lnTo>
                    <a:pt x="3406" y="782"/>
                  </a:lnTo>
                  <a:lnTo>
                    <a:pt x="3452" y="753"/>
                  </a:lnTo>
                  <a:lnTo>
                    <a:pt x="3498" y="723"/>
                  </a:lnTo>
                  <a:lnTo>
                    <a:pt x="3545" y="694"/>
                  </a:lnTo>
                  <a:lnTo>
                    <a:pt x="3592" y="667"/>
                  </a:lnTo>
                  <a:lnTo>
                    <a:pt x="3600" y="664"/>
                  </a:lnTo>
                  <a:lnTo>
                    <a:pt x="3607" y="663"/>
                  </a:lnTo>
                  <a:lnTo>
                    <a:pt x="3614" y="660"/>
                  </a:lnTo>
                  <a:lnTo>
                    <a:pt x="3618" y="656"/>
                  </a:lnTo>
                  <a:lnTo>
                    <a:pt x="3619" y="651"/>
                  </a:lnTo>
                  <a:lnTo>
                    <a:pt x="3602" y="636"/>
                  </a:lnTo>
                  <a:lnTo>
                    <a:pt x="3494" y="106"/>
                  </a:lnTo>
                  <a:lnTo>
                    <a:pt x="3489" y="92"/>
                  </a:lnTo>
                  <a:lnTo>
                    <a:pt x="3486" y="80"/>
                  </a:lnTo>
                  <a:lnTo>
                    <a:pt x="3484" y="68"/>
                  </a:lnTo>
                  <a:lnTo>
                    <a:pt x="3482" y="55"/>
                  </a:lnTo>
                  <a:lnTo>
                    <a:pt x="3479" y="44"/>
                  </a:lnTo>
                  <a:lnTo>
                    <a:pt x="3473" y="34"/>
                  </a:lnTo>
                  <a:lnTo>
                    <a:pt x="3467" y="24"/>
                  </a:lnTo>
                  <a:lnTo>
                    <a:pt x="3457" y="16"/>
                  </a:lnTo>
                  <a:lnTo>
                    <a:pt x="3444" y="10"/>
                  </a:lnTo>
                  <a:lnTo>
                    <a:pt x="3426" y="5"/>
                  </a:lnTo>
                  <a:lnTo>
                    <a:pt x="3397" y="2"/>
                  </a:lnTo>
                  <a:lnTo>
                    <a:pt x="3356" y="1"/>
                  </a:lnTo>
                  <a:lnTo>
                    <a:pt x="3305" y="0"/>
                  </a:lnTo>
                  <a:lnTo>
                    <a:pt x="3247" y="1"/>
                  </a:lnTo>
                  <a:lnTo>
                    <a:pt x="3186" y="2"/>
                  </a:lnTo>
                  <a:lnTo>
                    <a:pt x="3124" y="5"/>
                  </a:lnTo>
                  <a:lnTo>
                    <a:pt x="3065" y="8"/>
                  </a:lnTo>
                  <a:lnTo>
                    <a:pt x="3012" y="12"/>
                  </a:lnTo>
                  <a:lnTo>
                    <a:pt x="2969" y="16"/>
                  </a:lnTo>
                  <a:lnTo>
                    <a:pt x="2938" y="20"/>
                  </a:lnTo>
                  <a:lnTo>
                    <a:pt x="2915" y="24"/>
                  </a:lnTo>
                  <a:lnTo>
                    <a:pt x="2889" y="30"/>
                  </a:lnTo>
                  <a:lnTo>
                    <a:pt x="2862" y="36"/>
                  </a:lnTo>
                  <a:lnTo>
                    <a:pt x="2835" y="43"/>
                  </a:lnTo>
                  <a:lnTo>
                    <a:pt x="2810" y="52"/>
                  </a:lnTo>
                  <a:lnTo>
                    <a:pt x="2783" y="65"/>
                  </a:lnTo>
                  <a:lnTo>
                    <a:pt x="2758" y="80"/>
                  </a:lnTo>
                  <a:lnTo>
                    <a:pt x="2734" y="99"/>
                  </a:lnTo>
                  <a:lnTo>
                    <a:pt x="2712" y="123"/>
                  </a:lnTo>
                  <a:lnTo>
                    <a:pt x="2692" y="151"/>
                  </a:lnTo>
                  <a:lnTo>
                    <a:pt x="2672" y="183"/>
                  </a:lnTo>
                  <a:lnTo>
                    <a:pt x="2652" y="216"/>
                  </a:lnTo>
                  <a:lnTo>
                    <a:pt x="2630" y="248"/>
                  </a:lnTo>
                  <a:lnTo>
                    <a:pt x="2609" y="280"/>
                  </a:lnTo>
                  <a:lnTo>
                    <a:pt x="2589" y="311"/>
                  </a:lnTo>
                  <a:lnTo>
                    <a:pt x="2570" y="339"/>
                  </a:lnTo>
                  <a:lnTo>
                    <a:pt x="2554" y="365"/>
                  </a:lnTo>
                  <a:lnTo>
                    <a:pt x="2540" y="386"/>
                  </a:lnTo>
                  <a:lnTo>
                    <a:pt x="2529" y="404"/>
                  </a:lnTo>
                  <a:lnTo>
                    <a:pt x="2523" y="415"/>
                  </a:lnTo>
                  <a:lnTo>
                    <a:pt x="2521" y="421"/>
                  </a:lnTo>
                  <a:lnTo>
                    <a:pt x="2519" y="429"/>
                  </a:lnTo>
                  <a:lnTo>
                    <a:pt x="2516" y="440"/>
                  </a:lnTo>
                  <a:lnTo>
                    <a:pt x="2514" y="451"/>
                  </a:lnTo>
                  <a:lnTo>
                    <a:pt x="2513" y="462"/>
                  </a:lnTo>
                  <a:lnTo>
                    <a:pt x="2511" y="475"/>
                  </a:lnTo>
                  <a:lnTo>
                    <a:pt x="2511" y="486"/>
                  </a:lnTo>
                  <a:lnTo>
                    <a:pt x="2510" y="497"/>
                  </a:lnTo>
                  <a:lnTo>
                    <a:pt x="2511" y="506"/>
                  </a:lnTo>
                  <a:lnTo>
                    <a:pt x="2512" y="515"/>
                  </a:lnTo>
                  <a:lnTo>
                    <a:pt x="2504" y="514"/>
                  </a:lnTo>
                  <a:lnTo>
                    <a:pt x="2478" y="513"/>
                  </a:lnTo>
                  <a:lnTo>
                    <a:pt x="2437" y="510"/>
                  </a:lnTo>
                  <a:lnTo>
                    <a:pt x="2383" y="507"/>
                  </a:lnTo>
                  <a:lnTo>
                    <a:pt x="2319" y="504"/>
                  </a:lnTo>
                  <a:lnTo>
                    <a:pt x="2244" y="500"/>
                  </a:lnTo>
                  <a:lnTo>
                    <a:pt x="2162" y="496"/>
                  </a:lnTo>
                  <a:lnTo>
                    <a:pt x="2073" y="491"/>
                  </a:lnTo>
                  <a:lnTo>
                    <a:pt x="1980" y="487"/>
                  </a:lnTo>
                  <a:lnTo>
                    <a:pt x="1885" y="482"/>
                  </a:lnTo>
                  <a:lnTo>
                    <a:pt x="1876" y="482"/>
                  </a:lnTo>
                  <a:lnTo>
                    <a:pt x="1866" y="481"/>
                  </a:lnTo>
                  <a:lnTo>
                    <a:pt x="1856" y="481"/>
                  </a:lnTo>
                  <a:lnTo>
                    <a:pt x="1847" y="480"/>
                  </a:lnTo>
                  <a:lnTo>
                    <a:pt x="1838" y="480"/>
                  </a:lnTo>
                  <a:lnTo>
                    <a:pt x="1738" y="475"/>
                  </a:lnTo>
                  <a:lnTo>
                    <a:pt x="1642" y="469"/>
                  </a:lnTo>
                  <a:lnTo>
                    <a:pt x="1548" y="465"/>
                  </a:lnTo>
                  <a:lnTo>
                    <a:pt x="1462" y="461"/>
                  </a:lnTo>
                  <a:lnTo>
                    <a:pt x="1383" y="457"/>
                  </a:lnTo>
                  <a:lnTo>
                    <a:pt x="1313" y="453"/>
                  </a:lnTo>
                  <a:lnTo>
                    <a:pt x="1256" y="451"/>
                  </a:lnTo>
                  <a:lnTo>
                    <a:pt x="1213" y="448"/>
                  </a:lnTo>
                  <a:lnTo>
                    <a:pt x="1186" y="447"/>
                  </a:lnTo>
                  <a:lnTo>
                    <a:pt x="1176" y="447"/>
                  </a:lnTo>
                  <a:lnTo>
                    <a:pt x="1047" y="386"/>
                  </a:lnTo>
                  <a:lnTo>
                    <a:pt x="947" y="340"/>
                  </a:lnTo>
                  <a:lnTo>
                    <a:pt x="947" y="295"/>
                  </a:lnTo>
                  <a:lnTo>
                    <a:pt x="962" y="296"/>
                  </a:lnTo>
                  <a:lnTo>
                    <a:pt x="980" y="298"/>
                  </a:lnTo>
                  <a:lnTo>
                    <a:pt x="995" y="300"/>
                  </a:lnTo>
                  <a:lnTo>
                    <a:pt x="1002" y="300"/>
                  </a:lnTo>
                  <a:lnTo>
                    <a:pt x="995" y="297"/>
                  </a:lnTo>
                  <a:close/>
                </a:path>
              </a:pathLst>
            </a:custGeom>
            <a:solidFill>
              <a:srgbClr val="000000"/>
            </a:solidFill>
            <a:ln w="9525">
              <a:noFill/>
              <a:round/>
              <a:headEnd/>
              <a:tailEnd/>
            </a:ln>
          </p:spPr>
          <p:txBody>
            <a:bodyPr/>
            <a:lstStyle/>
            <a:p>
              <a:endParaRPr lang="en-US"/>
            </a:p>
          </p:txBody>
        </p:sp>
        <p:sp>
          <p:nvSpPr>
            <p:cNvPr id="190643" name="Freeform 522"/>
            <p:cNvSpPr>
              <a:spLocks noChangeAspect="1"/>
            </p:cNvSpPr>
            <p:nvPr/>
          </p:nvSpPr>
          <p:spPr bwMode="auto">
            <a:xfrm>
              <a:off x="4654" y="686"/>
              <a:ext cx="3" cy="3"/>
            </a:xfrm>
            <a:custGeom>
              <a:avLst/>
              <a:gdLst>
                <a:gd name="T0" fmla="*/ 0 w 12"/>
                <a:gd name="T1" fmla="*/ 1 h 13"/>
                <a:gd name="T2" fmla="*/ 11 w 12"/>
                <a:gd name="T3" fmla="*/ 0 h 13"/>
                <a:gd name="T4" fmla="*/ 12 w 12"/>
                <a:gd name="T5" fmla="*/ 13 h 13"/>
                <a:gd name="T6" fmla="*/ 0 w 12"/>
                <a:gd name="T7" fmla="*/ 13 h 13"/>
                <a:gd name="T8" fmla="*/ 0 w 12"/>
                <a:gd name="T9" fmla="*/ 1 h 13"/>
                <a:gd name="T10" fmla="*/ 0 w 12"/>
                <a:gd name="T11" fmla="*/ 1 h 13"/>
                <a:gd name="T12" fmla="*/ 0 60000 65536"/>
                <a:gd name="T13" fmla="*/ 0 60000 65536"/>
                <a:gd name="T14" fmla="*/ 0 60000 65536"/>
                <a:gd name="T15" fmla="*/ 0 60000 65536"/>
                <a:gd name="T16" fmla="*/ 0 60000 65536"/>
                <a:gd name="T17" fmla="*/ 0 60000 65536"/>
                <a:gd name="T18" fmla="*/ 0 w 12"/>
                <a:gd name="T19" fmla="*/ 0 h 13"/>
                <a:gd name="T20" fmla="*/ 12 w 12"/>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2" h="13">
                  <a:moveTo>
                    <a:pt x="0" y="1"/>
                  </a:moveTo>
                  <a:lnTo>
                    <a:pt x="11" y="0"/>
                  </a:lnTo>
                  <a:lnTo>
                    <a:pt x="12" y="13"/>
                  </a:lnTo>
                  <a:lnTo>
                    <a:pt x="0" y="13"/>
                  </a:lnTo>
                  <a:lnTo>
                    <a:pt x="0" y="1"/>
                  </a:lnTo>
                  <a:close/>
                </a:path>
              </a:pathLst>
            </a:custGeom>
            <a:solidFill>
              <a:srgbClr val="000000"/>
            </a:solidFill>
            <a:ln w="9525">
              <a:noFill/>
              <a:round/>
              <a:headEnd/>
              <a:tailEnd/>
            </a:ln>
          </p:spPr>
          <p:txBody>
            <a:bodyPr/>
            <a:lstStyle/>
            <a:p>
              <a:endParaRPr lang="en-US"/>
            </a:p>
          </p:txBody>
        </p:sp>
        <p:sp>
          <p:nvSpPr>
            <p:cNvPr id="190644" name="Freeform 523"/>
            <p:cNvSpPr>
              <a:spLocks noChangeAspect="1"/>
            </p:cNvSpPr>
            <p:nvPr/>
          </p:nvSpPr>
          <p:spPr bwMode="auto">
            <a:xfrm>
              <a:off x="4654" y="686"/>
              <a:ext cx="3" cy="3"/>
            </a:xfrm>
            <a:custGeom>
              <a:avLst/>
              <a:gdLst>
                <a:gd name="T0" fmla="*/ 0 w 12"/>
                <a:gd name="T1" fmla="*/ 1 h 13"/>
                <a:gd name="T2" fmla="*/ 11 w 12"/>
                <a:gd name="T3" fmla="*/ 0 h 13"/>
                <a:gd name="T4" fmla="*/ 12 w 12"/>
                <a:gd name="T5" fmla="*/ 13 h 13"/>
                <a:gd name="T6" fmla="*/ 0 w 12"/>
                <a:gd name="T7" fmla="*/ 13 h 13"/>
                <a:gd name="T8" fmla="*/ 0 w 12"/>
                <a:gd name="T9" fmla="*/ 1 h 13"/>
                <a:gd name="T10" fmla="*/ 0 w 12"/>
                <a:gd name="T11" fmla="*/ 1 h 13"/>
                <a:gd name="T12" fmla="*/ 0 60000 65536"/>
                <a:gd name="T13" fmla="*/ 0 60000 65536"/>
                <a:gd name="T14" fmla="*/ 0 60000 65536"/>
                <a:gd name="T15" fmla="*/ 0 60000 65536"/>
                <a:gd name="T16" fmla="*/ 0 60000 65536"/>
                <a:gd name="T17" fmla="*/ 0 60000 65536"/>
                <a:gd name="T18" fmla="*/ 0 w 12"/>
                <a:gd name="T19" fmla="*/ 0 h 13"/>
                <a:gd name="T20" fmla="*/ 12 w 12"/>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2" h="13">
                  <a:moveTo>
                    <a:pt x="0" y="1"/>
                  </a:moveTo>
                  <a:lnTo>
                    <a:pt x="11" y="0"/>
                  </a:lnTo>
                  <a:lnTo>
                    <a:pt x="12" y="13"/>
                  </a:lnTo>
                  <a:lnTo>
                    <a:pt x="0" y="13"/>
                  </a:lnTo>
                  <a:lnTo>
                    <a:pt x="0" y="1"/>
                  </a:lnTo>
                </a:path>
              </a:pathLst>
            </a:custGeom>
            <a:noFill/>
            <a:ln w="0">
              <a:solidFill>
                <a:srgbClr val="000000"/>
              </a:solidFill>
              <a:prstDash val="solid"/>
              <a:round/>
              <a:headEnd/>
              <a:tailEnd/>
            </a:ln>
          </p:spPr>
          <p:txBody>
            <a:bodyPr/>
            <a:lstStyle/>
            <a:p>
              <a:endParaRPr lang="en-US"/>
            </a:p>
          </p:txBody>
        </p:sp>
        <p:sp>
          <p:nvSpPr>
            <p:cNvPr id="190645" name="Freeform 524"/>
            <p:cNvSpPr>
              <a:spLocks noChangeAspect="1"/>
            </p:cNvSpPr>
            <p:nvPr/>
          </p:nvSpPr>
          <p:spPr bwMode="auto">
            <a:xfrm>
              <a:off x="4639" y="686"/>
              <a:ext cx="10" cy="4"/>
            </a:xfrm>
            <a:custGeom>
              <a:avLst/>
              <a:gdLst>
                <a:gd name="T0" fmla="*/ 0 w 40"/>
                <a:gd name="T1" fmla="*/ 2 h 15"/>
                <a:gd name="T2" fmla="*/ 40 w 40"/>
                <a:gd name="T3" fmla="*/ 0 h 15"/>
                <a:gd name="T4" fmla="*/ 40 w 40"/>
                <a:gd name="T5" fmla="*/ 13 h 15"/>
                <a:gd name="T6" fmla="*/ 0 w 40"/>
                <a:gd name="T7" fmla="*/ 15 h 15"/>
                <a:gd name="T8" fmla="*/ 0 w 40"/>
                <a:gd name="T9" fmla="*/ 2 h 15"/>
                <a:gd name="T10" fmla="*/ 0 w 40"/>
                <a:gd name="T11" fmla="*/ 2 h 15"/>
                <a:gd name="T12" fmla="*/ 0 60000 65536"/>
                <a:gd name="T13" fmla="*/ 0 60000 65536"/>
                <a:gd name="T14" fmla="*/ 0 60000 65536"/>
                <a:gd name="T15" fmla="*/ 0 60000 65536"/>
                <a:gd name="T16" fmla="*/ 0 60000 65536"/>
                <a:gd name="T17" fmla="*/ 0 60000 65536"/>
                <a:gd name="T18" fmla="*/ 0 w 40"/>
                <a:gd name="T19" fmla="*/ 0 h 15"/>
                <a:gd name="T20" fmla="*/ 40 w 4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0" h="15">
                  <a:moveTo>
                    <a:pt x="0" y="2"/>
                  </a:moveTo>
                  <a:lnTo>
                    <a:pt x="40" y="0"/>
                  </a:lnTo>
                  <a:lnTo>
                    <a:pt x="40" y="13"/>
                  </a:lnTo>
                  <a:lnTo>
                    <a:pt x="0" y="15"/>
                  </a:lnTo>
                  <a:lnTo>
                    <a:pt x="0" y="2"/>
                  </a:lnTo>
                  <a:close/>
                </a:path>
              </a:pathLst>
            </a:custGeom>
            <a:solidFill>
              <a:srgbClr val="000000"/>
            </a:solidFill>
            <a:ln w="9525">
              <a:noFill/>
              <a:round/>
              <a:headEnd/>
              <a:tailEnd/>
            </a:ln>
          </p:spPr>
          <p:txBody>
            <a:bodyPr/>
            <a:lstStyle/>
            <a:p>
              <a:endParaRPr lang="en-US"/>
            </a:p>
          </p:txBody>
        </p:sp>
        <p:sp>
          <p:nvSpPr>
            <p:cNvPr id="190646" name="Freeform 525"/>
            <p:cNvSpPr>
              <a:spLocks noChangeAspect="1"/>
            </p:cNvSpPr>
            <p:nvPr/>
          </p:nvSpPr>
          <p:spPr bwMode="auto">
            <a:xfrm>
              <a:off x="4639" y="686"/>
              <a:ext cx="10" cy="4"/>
            </a:xfrm>
            <a:custGeom>
              <a:avLst/>
              <a:gdLst>
                <a:gd name="T0" fmla="*/ 0 w 40"/>
                <a:gd name="T1" fmla="*/ 2 h 15"/>
                <a:gd name="T2" fmla="*/ 40 w 40"/>
                <a:gd name="T3" fmla="*/ 0 h 15"/>
                <a:gd name="T4" fmla="*/ 40 w 40"/>
                <a:gd name="T5" fmla="*/ 13 h 15"/>
                <a:gd name="T6" fmla="*/ 0 w 40"/>
                <a:gd name="T7" fmla="*/ 15 h 15"/>
                <a:gd name="T8" fmla="*/ 0 w 40"/>
                <a:gd name="T9" fmla="*/ 2 h 15"/>
                <a:gd name="T10" fmla="*/ 0 w 40"/>
                <a:gd name="T11" fmla="*/ 2 h 15"/>
                <a:gd name="T12" fmla="*/ 0 60000 65536"/>
                <a:gd name="T13" fmla="*/ 0 60000 65536"/>
                <a:gd name="T14" fmla="*/ 0 60000 65536"/>
                <a:gd name="T15" fmla="*/ 0 60000 65536"/>
                <a:gd name="T16" fmla="*/ 0 60000 65536"/>
                <a:gd name="T17" fmla="*/ 0 60000 65536"/>
                <a:gd name="T18" fmla="*/ 0 w 40"/>
                <a:gd name="T19" fmla="*/ 0 h 15"/>
                <a:gd name="T20" fmla="*/ 40 w 4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0" h="15">
                  <a:moveTo>
                    <a:pt x="0" y="2"/>
                  </a:moveTo>
                  <a:lnTo>
                    <a:pt x="40" y="0"/>
                  </a:lnTo>
                  <a:lnTo>
                    <a:pt x="40" y="13"/>
                  </a:lnTo>
                  <a:lnTo>
                    <a:pt x="0" y="15"/>
                  </a:lnTo>
                  <a:lnTo>
                    <a:pt x="0" y="2"/>
                  </a:lnTo>
                </a:path>
              </a:pathLst>
            </a:custGeom>
            <a:noFill/>
            <a:ln w="0">
              <a:solidFill>
                <a:srgbClr val="000000"/>
              </a:solidFill>
              <a:prstDash val="solid"/>
              <a:round/>
              <a:headEnd/>
              <a:tailEnd/>
            </a:ln>
          </p:spPr>
          <p:txBody>
            <a:bodyPr/>
            <a:lstStyle/>
            <a:p>
              <a:endParaRPr lang="en-US"/>
            </a:p>
          </p:txBody>
        </p:sp>
        <p:sp>
          <p:nvSpPr>
            <p:cNvPr id="190647" name="Freeform 526"/>
            <p:cNvSpPr>
              <a:spLocks noChangeAspect="1"/>
            </p:cNvSpPr>
            <p:nvPr/>
          </p:nvSpPr>
          <p:spPr bwMode="auto">
            <a:xfrm>
              <a:off x="4628" y="681"/>
              <a:ext cx="31" cy="6"/>
            </a:xfrm>
            <a:custGeom>
              <a:avLst/>
              <a:gdLst>
                <a:gd name="T0" fmla="*/ 0 w 128"/>
                <a:gd name="T1" fmla="*/ 4 h 22"/>
                <a:gd name="T2" fmla="*/ 128 w 128"/>
                <a:gd name="T3" fmla="*/ 0 h 22"/>
                <a:gd name="T4" fmla="*/ 128 w 128"/>
                <a:gd name="T5" fmla="*/ 18 h 22"/>
                <a:gd name="T6" fmla="*/ 0 w 128"/>
                <a:gd name="T7" fmla="*/ 22 h 22"/>
                <a:gd name="T8" fmla="*/ 0 w 128"/>
                <a:gd name="T9" fmla="*/ 4 h 22"/>
                <a:gd name="T10" fmla="*/ 0 w 128"/>
                <a:gd name="T11" fmla="*/ 4 h 22"/>
                <a:gd name="T12" fmla="*/ 0 60000 65536"/>
                <a:gd name="T13" fmla="*/ 0 60000 65536"/>
                <a:gd name="T14" fmla="*/ 0 60000 65536"/>
                <a:gd name="T15" fmla="*/ 0 60000 65536"/>
                <a:gd name="T16" fmla="*/ 0 60000 65536"/>
                <a:gd name="T17" fmla="*/ 0 60000 65536"/>
                <a:gd name="T18" fmla="*/ 0 w 128"/>
                <a:gd name="T19" fmla="*/ 0 h 22"/>
                <a:gd name="T20" fmla="*/ 128 w 128"/>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28" h="22">
                  <a:moveTo>
                    <a:pt x="0" y="4"/>
                  </a:moveTo>
                  <a:lnTo>
                    <a:pt x="128" y="0"/>
                  </a:lnTo>
                  <a:lnTo>
                    <a:pt x="128" y="18"/>
                  </a:lnTo>
                  <a:lnTo>
                    <a:pt x="0" y="22"/>
                  </a:lnTo>
                  <a:lnTo>
                    <a:pt x="0" y="4"/>
                  </a:lnTo>
                  <a:close/>
                </a:path>
              </a:pathLst>
            </a:custGeom>
            <a:solidFill>
              <a:srgbClr val="000000"/>
            </a:solidFill>
            <a:ln w="9525">
              <a:noFill/>
              <a:round/>
              <a:headEnd/>
              <a:tailEnd/>
            </a:ln>
          </p:spPr>
          <p:txBody>
            <a:bodyPr/>
            <a:lstStyle/>
            <a:p>
              <a:endParaRPr lang="en-US"/>
            </a:p>
          </p:txBody>
        </p:sp>
        <p:sp>
          <p:nvSpPr>
            <p:cNvPr id="190648" name="Freeform 527"/>
            <p:cNvSpPr>
              <a:spLocks noChangeAspect="1"/>
            </p:cNvSpPr>
            <p:nvPr/>
          </p:nvSpPr>
          <p:spPr bwMode="auto">
            <a:xfrm>
              <a:off x="4637" y="679"/>
              <a:ext cx="12" cy="3"/>
            </a:xfrm>
            <a:custGeom>
              <a:avLst/>
              <a:gdLst>
                <a:gd name="T0" fmla="*/ 0 w 49"/>
                <a:gd name="T1" fmla="*/ 2 h 11"/>
                <a:gd name="T2" fmla="*/ 49 w 49"/>
                <a:gd name="T3" fmla="*/ 0 h 11"/>
                <a:gd name="T4" fmla="*/ 49 w 49"/>
                <a:gd name="T5" fmla="*/ 9 h 11"/>
                <a:gd name="T6" fmla="*/ 0 w 49"/>
                <a:gd name="T7" fmla="*/ 11 h 11"/>
                <a:gd name="T8" fmla="*/ 0 w 49"/>
                <a:gd name="T9" fmla="*/ 2 h 11"/>
                <a:gd name="T10" fmla="*/ 0 w 49"/>
                <a:gd name="T11" fmla="*/ 2 h 11"/>
                <a:gd name="T12" fmla="*/ 0 60000 65536"/>
                <a:gd name="T13" fmla="*/ 0 60000 65536"/>
                <a:gd name="T14" fmla="*/ 0 60000 65536"/>
                <a:gd name="T15" fmla="*/ 0 60000 65536"/>
                <a:gd name="T16" fmla="*/ 0 60000 65536"/>
                <a:gd name="T17" fmla="*/ 0 60000 65536"/>
                <a:gd name="T18" fmla="*/ 0 w 49"/>
                <a:gd name="T19" fmla="*/ 0 h 11"/>
                <a:gd name="T20" fmla="*/ 49 w 49"/>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49" h="11">
                  <a:moveTo>
                    <a:pt x="0" y="2"/>
                  </a:moveTo>
                  <a:lnTo>
                    <a:pt x="49" y="0"/>
                  </a:lnTo>
                  <a:lnTo>
                    <a:pt x="49" y="9"/>
                  </a:lnTo>
                  <a:lnTo>
                    <a:pt x="0" y="11"/>
                  </a:lnTo>
                  <a:lnTo>
                    <a:pt x="0" y="2"/>
                  </a:lnTo>
                  <a:close/>
                </a:path>
              </a:pathLst>
            </a:custGeom>
            <a:solidFill>
              <a:srgbClr val="000000"/>
            </a:solidFill>
            <a:ln w="9525">
              <a:noFill/>
              <a:round/>
              <a:headEnd/>
              <a:tailEnd/>
            </a:ln>
          </p:spPr>
          <p:txBody>
            <a:bodyPr/>
            <a:lstStyle/>
            <a:p>
              <a:endParaRPr lang="en-US"/>
            </a:p>
          </p:txBody>
        </p:sp>
        <p:sp>
          <p:nvSpPr>
            <p:cNvPr id="190649" name="Freeform 528"/>
            <p:cNvSpPr>
              <a:spLocks noChangeAspect="1"/>
            </p:cNvSpPr>
            <p:nvPr/>
          </p:nvSpPr>
          <p:spPr bwMode="auto">
            <a:xfrm>
              <a:off x="4637" y="679"/>
              <a:ext cx="12" cy="3"/>
            </a:xfrm>
            <a:custGeom>
              <a:avLst/>
              <a:gdLst>
                <a:gd name="T0" fmla="*/ 0 w 49"/>
                <a:gd name="T1" fmla="*/ 2 h 11"/>
                <a:gd name="T2" fmla="*/ 49 w 49"/>
                <a:gd name="T3" fmla="*/ 0 h 11"/>
                <a:gd name="T4" fmla="*/ 49 w 49"/>
                <a:gd name="T5" fmla="*/ 9 h 11"/>
                <a:gd name="T6" fmla="*/ 0 w 49"/>
                <a:gd name="T7" fmla="*/ 11 h 11"/>
                <a:gd name="T8" fmla="*/ 0 w 49"/>
                <a:gd name="T9" fmla="*/ 2 h 11"/>
                <a:gd name="T10" fmla="*/ 0 w 49"/>
                <a:gd name="T11" fmla="*/ 2 h 11"/>
                <a:gd name="T12" fmla="*/ 0 60000 65536"/>
                <a:gd name="T13" fmla="*/ 0 60000 65536"/>
                <a:gd name="T14" fmla="*/ 0 60000 65536"/>
                <a:gd name="T15" fmla="*/ 0 60000 65536"/>
                <a:gd name="T16" fmla="*/ 0 60000 65536"/>
                <a:gd name="T17" fmla="*/ 0 60000 65536"/>
                <a:gd name="T18" fmla="*/ 0 w 49"/>
                <a:gd name="T19" fmla="*/ 0 h 11"/>
                <a:gd name="T20" fmla="*/ 49 w 49"/>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49" h="11">
                  <a:moveTo>
                    <a:pt x="0" y="2"/>
                  </a:moveTo>
                  <a:lnTo>
                    <a:pt x="49" y="0"/>
                  </a:lnTo>
                  <a:lnTo>
                    <a:pt x="49" y="9"/>
                  </a:lnTo>
                  <a:lnTo>
                    <a:pt x="0" y="11"/>
                  </a:lnTo>
                  <a:lnTo>
                    <a:pt x="0" y="2"/>
                  </a:lnTo>
                </a:path>
              </a:pathLst>
            </a:custGeom>
            <a:noFill/>
            <a:ln w="0">
              <a:solidFill>
                <a:srgbClr val="000000"/>
              </a:solidFill>
              <a:prstDash val="solid"/>
              <a:round/>
              <a:headEnd/>
              <a:tailEnd/>
            </a:ln>
          </p:spPr>
          <p:txBody>
            <a:bodyPr/>
            <a:lstStyle/>
            <a:p>
              <a:endParaRPr lang="en-US"/>
            </a:p>
          </p:txBody>
        </p:sp>
        <p:sp>
          <p:nvSpPr>
            <p:cNvPr id="190650" name="Freeform 529"/>
            <p:cNvSpPr>
              <a:spLocks noChangeAspect="1"/>
            </p:cNvSpPr>
            <p:nvPr/>
          </p:nvSpPr>
          <p:spPr bwMode="auto">
            <a:xfrm>
              <a:off x="4678" y="897"/>
              <a:ext cx="10" cy="13"/>
            </a:xfrm>
            <a:custGeom>
              <a:avLst/>
              <a:gdLst>
                <a:gd name="T0" fmla="*/ 6 w 39"/>
                <a:gd name="T1" fmla="*/ 52 h 55"/>
                <a:gd name="T2" fmla="*/ 5 w 39"/>
                <a:gd name="T3" fmla="*/ 46 h 55"/>
                <a:gd name="T4" fmla="*/ 4 w 39"/>
                <a:gd name="T5" fmla="*/ 34 h 55"/>
                <a:gd name="T6" fmla="*/ 2 w 39"/>
                <a:gd name="T7" fmla="*/ 19 h 55"/>
                <a:gd name="T8" fmla="*/ 1 w 39"/>
                <a:gd name="T9" fmla="*/ 6 h 55"/>
                <a:gd name="T10" fmla="*/ 0 w 39"/>
                <a:gd name="T11" fmla="*/ 0 h 55"/>
                <a:gd name="T12" fmla="*/ 0 w 39"/>
                <a:gd name="T13" fmla="*/ 0 h 55"/>
                <a:gd name="T14" fmla="*/ 13 w 39"/>
                <a:gd name="T15" fmla="*/ 1 h 55"/>
                <a:gd name="T16" fmla="*/ 24 w 39"/>
                <a:gd name="T17" fmla="*/ 2 h 55"/>
                <a:gd name="T18" fmla="*/ 33 w 39"/>
                <a:gd name="T19" fmla="*/ 2 h 55"/>
                <a:gd name="T20" fmla="*/ 38 w 39"/>
                <a:gd name="T21" fmla="*/ 2 h 55"/>
                <a:gd name="T22" fmla="*/ 39 w 39"/>
                <a:gd name="T23" fmla="*/ 2 h 55"/>
                <a:gd name="T24" fmla="*/ 39 w 39"/>
                <a:gd name="T25" fmla="*/ 55 h 55"/>
                <a:gd name="T26" fmla="*/ 6 w 39"/>
                <a:gd name="T27" fmla="*/ 52 h 55"/>
                <a:gd name="T28" fmla="*/ 6 w 39"/>
                <a:gd name="T29" fmla="*/ 5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55"/>
                <a:gd name="T47" fmla="*/ 39 w 39"/>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55">
                  <a:moveTo>
                    <a:pt x="6" y="52"/>
                  </a:moveTo>
                  <a:lnTo>
                    <a:pt x="5" y="46"/>
                  </a:lnTo>
                  <a:lnTo>
                    <a:pt x="4" y="34"/>
                  </a:lnTo>
                  <a:lnTo>
                    <a:pt x="2" y="19"/>
                  </a:lnTo>
                  <a:lnTo>
                    <a:pt x="1" y="6"/>
                  </a:lnTo>
                  <a:lnTo>
                    <a:pt x="0" y="0"/>
                  </a:lnTo>
                  <a:lnTo>
                    <a:pt x="13" y="1"/>
                  </a:lnTo>
                  <a:lnTo>
                    <a:pt x="24" y="2"/>
                  </a:lnTo>
                  <a:lnTo>
                    <a:pt x="33" y="2"/>
                  </a:lnTo>
                  <a:lnTo>
                    <a:pt x="38" y="2"/>
                  </a:lnTo>
                  <a:lnTo>
                    <a:pt x="39" y="2"/>
                  </a:lnTo>
                  <a:lnTo>
                    <a:pt x="39" y="55"/>
                  </a:lnTo>
                  <a:lnTo>
                    <a:pt x="6" y="52"/>
                  </a:lnTo>
                  <a:close/>
                </a:path>
              </a:pathLst>
            </a:custGeom>
            <a:solidFill>
              <a:srgbClr val="000000"/>
            </a:solidFill>
            <a:ln w="9525">
              <a:noFill/>
              <a:round/>
              <a:headEnd/>
              <a:tailEnd/>
            </a:ln>
          </p:spPr>
          <p:txBody>
            <a:bodyPr/>
            <a:lstStyle/>
            <a:p>
              <a:endParaRPr lang="en-US"/>
            </a:p>
          </p:txBody>
        </p:sp>
        <p:sp>
          <p:nvSpPr>
            <p:cNvPr id="190651" name="Freeform 530"/>
            <p:cNvSpPr>
              <a:spLocks noChangeAspect="1"/>
            </p:cNvSpPr>
            <p:nvPr/>
          </p:nvSpPr>
          <p:spPr bwMode="auto">
            <a:xfrm>
              <a:off x="4890" y="923"/>
              <a:ext cx="30" cy="10"/>
            </a:xfrm>
            <a:custGeom>
              <a:avLst/>
              <a:gdLst>
                <a:gd name="T0" fmla="*/ 30 w 121"/>
                <a:gd name="T1" fmla="*/ 27 h 41"/>
                <a:gd name="T2" fmla="*/ 30 w 121"/>
                <a:gd name="T3" fmla="*/ 25 h 41"/>
                <a:gd name="T4" fmla="*/ 30 w 121"/>
                <a:gd name="T5" fmla="*/ 18 h 41"/>
                <a:gd name="T6" fmla="*/ 30 w 121"/>
                <a:gd name="T7" fmla="*/ 9 h 41"/>
                <a:gd name="T8" fmla="*/ 30 w 121"/>
                <a:gd name="T9" fmla="*/ 3 h 41"/>
                <a:gd name="T10" fmla="*/ 30 w 121"/>
                <a:gd name="T11" fmla="*/ 0 h 41"/>
                <a:gd name="T12" fmla="*/ 30 w 121"/>
                <a:gd name="T13" fmla="*/ 0 h 41"/>
                <a:gd name="T14" fmla="*/ 25 w 121"/>
                <a:gd name="T15" fmla="*/ 0 h 41"/>
                <a:gd name="T16" fmla="*/ 19 w 121"/>
                <a:gd name="T17" fmla="*/ 1 h 41"/>
                <a:gd name="T18" fmla="*/ 14 w 121"/>
                <a:gd name="T19" fmla="*/ 1 h 41"/>
                <a:gd name="T20" fmla="*/ 7 w 121"/>
                <a:gd name="T21" fmla="*/ 1 h 41"/>
                <a:gd name="T22" fmla="*/ 0 w 121"/>
                <a:gd name="T23" fmla="*/ 1 h 41"/>
                <a:gd name="T24" fmla="*/ 0 w 121"/>
                <a:gd name="T25" fmla="*/ 1 h 41"/>
                <a:gd name="T26" fmla="*/ 1 w 121"/>
                <a:gd name="T27" fmla="*/ 4 h 41"/>
                <a:gd name="T28" fmla="*/ 3 w 121"/>
                <a:gd name="T29" fmla="*/ 12 h 41"/>
                <a:gd name="T30" fmla="*/ 5 w 121"/>
                <a:gd name="T31" fmla="*/ 22 h 41"/>
                <a:gd name="T32" fmla="*/ 7 w 121"/>
                <a:gd name="T33" fmla="*/ 30 h 41"/>
                <a:gd name="T34" fmla="*/ 9 w 121"/>
                <a:gd name="T35" fmla="*/ 33 h 41"/>
                <a:gd name="T36" fmla="*/ 121 w 121"/>
                <a:gd name="T37" fmla="*/ 41 h 41"/>
                <a:gd name="T38" fmla="*/ 121 w 121"/>
                <a:gd name="T39" fmla="*/ 37 h 41"/>
                <a:gd name="T40" fmla="*/ 30 w 121"/>
                <a:gd name="T41" fmla="*/ 27 h 41"/>
                <a:gd name="T42" fmla="*/ 30 w 121"/>
                <a:gd name="T43" fmla="*/ 27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1"/>
                <a:gd name="T67" fmla="*/ 0 h 41"/>
                <a:gd name="T68" fmla="*/ 121 w 121"/>
                <a:gd name="T69" fmla="*/ 41 h 4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1" h="41">
                  <a:moveTo>
                    <a:pt x="30" y="27"/>
                  </a:moveTo>
                  <a:lnTo>
                    <a:pt x="30" y="25"/>
                  </a:lnTo>
                  <a:lnTo>
                    <a:pt x="30" y="18"/>
                  </a:lnTo>
                  <a:lnTo>
                    <a:pt x="30" y="9"/>
                  </a:lnTo>
                  <a:lnTo>
                    <a:pt x="30" y="3"/>
                  </a:lnTo>
                  <a:lnTo>
                    <a:pt x="30" y="0"/>
                  </a:lnTo>
                  <a:lnTo>
                    <a:pt x="25" y="0"/>
                  </a:lnTo>
                  <a:lnTo>
                    <a:pt x="19" y="1"/>
                  </a:lnTo>
                  <a:lnTo>
                    <a:pt x="14" y="1"/>
                  </a:lnTo>
                  <a:lnTo>
                    <a:pt x="7" y="1"/>
                  </a:lnTo>
                  <a:lnTo>
                    <a:pt x="0" y="1"/>
                  </a:lnTo>
                  <a:lnTo>
                    <a:pt x="1" y="4"/>
                  </a:lnTo>
                  <a:lnTo>
                    <a:pt x="3" y="12"/>
                  </a:lnTo>
                  <a:lnTo>
                    <a:pt x="5" y="22"/>
                  </a:lnTo>
                  <a:lnTo>
                    <a:pt x="7" y="30"/>
                  </a:lnTo>
                  <a:lnTo>
                    <a:pt x="9" y="33"/>
                  </a:lnTo>
                  <a:lnTo>
                    <a:pt x="121" y="41"/>
                  </a:lnTo>
                  <a:lnTo>
                    <a:pt x="121" y="37"/>
                  </a:lnTo>
                  <a:lnTo>
                    <a:pt x="30" y="27"/>
                  </a:lnTo>
                  <a:close/>
                </a:path>
              </a:pathLst>
            </a:custGeom>
            <a:solidFill>
              <a:srgbClr val="000000"/>
            </a:solidFill>
            <a:ln w="9525">
              <a:noFill/>
              <a:round/>
              <a:headEnd/>
              <a:tailEnd/>
            </a:ln>
          </p:spPr>
          <p:txBody>
            <a:bodyPr/>
            <a:lstStyle/>
            <a:p>
              <a:endParaRPr lang="en-US"/>
            </a:p>
          </p:txBody>
        </p:sp>
        <p:sp>
          <p:nvSpPr>
            <p:cNvPr id="190652" name="Freeform 531"/>
            <p:cNvSpPr>
              <a:spLocks noChangeAspect="1"/>
            </p:cNvSpPr>
            <p:nvPr/>
          </p:nvSpPr>
          <p:spPr bwMode="auto">
            <a:xfrm>
              <a:off x="4890" y="923"/>
              <a:ext cx="30" cy="10"/>
            </a:xfrm>
            <a:custGeom>
              <a:avLst/>
              <a:gdLst>
                <a:gd name="T0" fmla="*/ 30 w 121"/>
                <a:gd name="T1" fmla="*/ 27 h 41"/>
                <a:gd name="T2" fmla="*/ 30 w 121"/>
                <a:gd name="T3" fmla="*/ 25 h 41"/>
                <a:gd name="T4" fmla="*/ 30 w 121"/>
                <a:gd name="T5" fmla="*/ 18 h 41"/>
                <a:gd name="T6" fmla="*/ 30 w 121"/>
                <a:gd name="T7" fmla="*/ 9 h 41"/>
                <a:gd name="T8" fmla="*/ 30 w 121"/>
                <a:gd name="T9" fmla="*/ 3 h 41"/>
                <a:gd name="T10" fmla="*/ 30 w 121"/>
                <a:gd name="T11" fmla="*/ 0 h 41"/>
                <a:gd name="T12" fmla="*/ 30 w 121"/>
                <a:gd name="T13" fmla="*/ 0 h 41"/>
                <a:gd name="T14" fmla="*/ 25 w 121"/>
                <a:gd name="T15" fmla="*/ 0 h 41"/>
                <a:gd name="T16" fmla="*/ 19 w 121"/>
                <a:gd name="T17" fmla="*/ 1 h 41"/>
                <a:gd name="T18" fmla="*/ 14 w 121"/>
                <a:gd name="T19" fmla="*/ 1 h 41"/>
                <a:gd name="T20" fmla="*/ 7 w 121"/>
                <a:gd name="T21" fmla="*/ 1 h 41"/>
                <a:gd name="T22" fmla="*/ 0 w 121"/>
                <a:gd name="T23" fmla="*/ 1 h 41"/>
                <a:gd name="T24" fmla="*/ 0 w 121"/>
                <a:gd name="T25" fmla="*/ 1 h 41"/>
                <a:gd name="T26" fmla="*/ 1 w 121"/>
                <a:gd name="T27" fmla="*/ 4 h 41"/>
                <a:gd name="T28" fmla="*/ 3 w 121"/>
                <a:gd name="T29" fmla="*/ 12 h 41"/>
                <a:gd name="T30" fmla="*/ 5 w 121"/>
                <a:gd name="T31" fmla="*/ 22 h 41"/>
                <a:gd name="T32" fmla="*/ 7 w 121"/>
                <a:gd name="T33" fmla="*/ 30 h 41"/>
                <a:gd name="T34" fmla="*/ 9 w 121"/>
                <a:gd name="T35" fmla="*/ 33 h 41"/>
                <a:gd name="T36" fmla="*/ 121 w 121"/>
                <a:gd name="T37" fmla="*/ 41 h 41"/>
                <a:gd name="T38" fmla="*/ 121 w 121"/>
                <a:gd name="T39" fmla="*/ 37 h 41"/>
                <a:gd name="T40" fmla="*/ 30 w 121"/>
                <a:gd name="T41" fmla="*/ 27 h 41"/>
                <a:gd name="T42" fmla="*/ 30 w 121"/>
                <a:gd name="T43" fmla="*/ 27 h 4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21"/>
                <a:gd name="T67" fmla="*/ 0 h 41"/>
                <a:gd name="T68" fmla="*/ 121 w 121"/>
                <a:gd name="T69" fmla="*/ 41 h 4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21" h="41">
                  <a:moveTo>
                    <a:pt x="30" y="27"/>
                  </a:moveTo>
                  <a:lnTo>
                    <a:pt x="30" y="25"/>
                  </a:lnTo>
                  <a:lnTo>
                    <a:pt x="30" y="18"/>
                  </a:lnTo>
                  <a:lnTo>
                    <a:pt x="30" y="9"/>
                  </a:lnTo>
                  <a:lnTo>
                    <a:pt x="30" y="3"/>
                  </a:lnTo>
                  <a:lnTo>
                    <a:pt x="30" y="0"/>
                  </a:lnTo>
                  <a:lnTo>
                    <a:pt x="25" y="0"/>
                  </a:lnTo>
                  <a:lnTo>
                    <a:pt x="19" y="1"/>
                  </a:lnTo>
                  <a:lnTo>
                    <a:pt x="14" y="1"/>
                  </a:lnTo>
                  <a:lnTo>
                    <a:pt x="7" y="1"/>
                  </a:lnTo>
                  <a:lnTo>
                    <a:pt x="0" y="1"/>
                  </a:lnTo>
                  <a:lnTo>
                    <a:pt x="1" y="4"/>
                  </a:lnTo>
                  <a:lnTo>
                    <a:pt x="3" y="12"/>
                  </a:lnTo>
                  <a:lnTo>
                    <a:pt x="5" y="22"/>
                  </a:lnTo>
                  <a:lnTo>
                    <a:pt x="7" y="30"/>
                  </a:lnTo>
                  <a:lnTo>
                    <a:pt x="9" y="33"/>
                  </a:lnTo>
                  <a:lnTo>
                    <a:pt x="121" y="41"/>
                  </a:lnTo>
                  <a:lnTo>
                    <a:pt x="121" y="37"/>
                  </a:lnTo>
                  <a:lnTo>
                    <a:pt x="30" y="27"/>
                  </a:lnTo>
                </a:path>
              </a:pathLst>
            </a:custGeom>
            <a:noFill/>
            <a:ln w="1588">
              <a:solidFill>
                <a:srgbClr val="000000"/>
              </a:solidFill>
              <a:prstDash val="solid"/>
              <a:round/>
              <a:headEnd/>
              <a:tailEnd/>
            </a:ln>
          </p:spPr>
          <p:txBody>
            <a:bodyPr/>
            <a:lstStyle/>
            <a:p>
              <a:endParaRPr lang="en-US"/>
            </a:p>
          </p:txBody>
        </p:sp>
        <p:sp>
          <p:nvSpPr>
            <p:cNvPr id="190653" name="Freeform 532"/>
            <p:cNvSpPr>
              <a:spLocks noChangeAspect="1"/>
            </p:cNvSpPr>
            <p:nvPr/>
          </p:nvSpPr>
          <p:spPr bwMode="auto">
            <a:xfrm>
              <a:off x="4564" y="887"/>
              <a:ext cx="68" cy="10"/>
            </a:xfrm>
            <a:custGeom>
              <a:avLst/>
              <a:gdLst>
                <a:gd name="T0" fmla="*/ 1 w 271"/>
                <a:gd name="T1" fmla="*/ 40 h 43"/>
                <a:gd name="T2" fmla="*/ 1 w 271"/>
                <a:gd name="T3" fmla="*/ 36 h 43"/>
                <a:gd name="T4" fmla="*/ 0 w 271"/>
                <a:gd name="T5" fmla="*/ 26 h 43"/>
                <a:gd name="T6" fmla="*/ 0 w 271"/>
                <a:gd name="T7" fmla="*/ 15 h 43"/>
                <a:gd name="T8" fmla="*/ 0 w 271"/>
                <a:gd name="T9" fmla="*/ 4 h 43"/>
                <a:gd name="T10" fmla="*/ 1 w 271"/>
                <a:gd name="T11" fmla="*/ 0 h 43"/>
                <a:gd name="T12" fmla="*/ 1 w 271"/>
                <a:gd name="T13" fmla="*/ 0 h 43"/>
                <a:gd name="T14" fmla="*/ 6 w 271"/>
                <a:gd name="T15" fmla="*/ 1 h 43"/>
                <a:gd name="T16" fmla="*/ 21 w 271"/>
                <a:gd name="T17" fmla="*/ 3 h 43"/>
                <a:gd name="T18" fmla="*/ 45 w 271"/>
                <a:gd name="T19" fmla="*/ 6 h 43"/>
                <a:gd name="T20" fmla="*/ 75 w 271"/>
                <a:gd name="T21" fmla="*/ 9 h 43"/>
                <a:gd name="T22" fmla="*/ 108 w 271"/>
                <a:gd name="T23" fmla="*/ 14 h 43"/>
                <a:gd name="T24" fmla="*/ 143 w 271"/>
                <a:gd name="T25" fmla="*/ 19 h 43"/>
                <a:gd name="T26" fmla="*/ 180 w 271"/>
                <a:gd name="T27" fmla="*/ 23 h 43"/>
                <a:gd name="T28" fmla="*/ 214 w 271"/>
                <a:gd name="T29" fmla="*/ 26 h 43"/>
                <a:gd name="T30" fmla="*/ 245 w 271"/>
                <a:gd name="T31" fmla="*/ 29 h 43"/>
                <a:gd name="T32" fmla="*/ 271 w 271"/>
                <a:gd name="T33" fmla="*/ 31 h 43"/>
                <a:gd name="T34" fmla="*/ 271 w 271"/>
                <a:gd name="T35" fmla="*/ 31 h 43"/>
                <a:gd name="T36" fmla="*/ 268 w 271"/>
                <a:gd name="T37" fmla="*/ 35 h 43"/>
                <a:gd name="T38" fmla="*/ 262 w 271"/>
                <a:gd name="T39" fmla="*/ 38 h 43"/>
                <a:gd name="T40" fmla="*/ 252 w 271"/>
                <a:gd name="T41" fmla="*/ 40 h 43"/>
                <a:gd name="T42" fmla="*/ 241 w 271"/>
                <a:gd name="T43" fmla="*/ 41 h 43"/>
                <a:gd name="T44" fmla="*/ 227 w 271"/>
                <a:gd name="T45" fmla="*/ 42 h 43"/>
                <a:gd name="T46" fmla="*/ 211 w 271"/>
                <a:gd name="T47" fmla="*/ 43 h 43"/>
                <a:gd name="T48" fmla="*/ 194 w 271"/>
                <a:gd name="T49" fmla="*/ 43 h 43"/>
                <a:gd name="T50" fmla="*/ 175 w 271"/>
                <a:gd name="T51" fmla="*/ 43 h 43"/>
                <a:gd name="T52" fmla="*/ 156 w 271"/>
                <a:gd name="T53" fmla="*/ 42 h 43"/>
                <a:gd name="T54" fmla="*/ 135 w 271"/>
                <a:gd name="T55" fmla="*/ 42 h 43"/>
                <a:gd name="T56" fmla="*/ 135 w 271"/>
                <a:gd name="T57" fmla="*/ 42 h 43"/>
                <a:gd name="T58" fmla="*/ 116 w 271"/>
                <a:gd name="T59" fmla="*/ 42 h 43"/>
                <a:gd name="T60" fmla="*/ 96 w 271"/>
                <a:gd name="T61" fmla="*/ 41 h 43"/>
                <a:gd name="T62" fmla="*/ 78 w 271"/>
                <a:gd name="T63" fmla="*/ 41 h 43"/>
                <a:gd name="T64" fmla="*/ 59 w 271"/>
                <a:gd name="T65" fmla="*/ 41 h 43"/>
                <a:gd name="T66" fmla="*/ 44 w 271"/>
                <a:gd name="T67" fmla="*/ 41 h 43"/>
                <a:gd name="T68" fmla="*/ 29 w 271"/>
                <a:gd name="T69" fmla="*/ 41 h 43"/>
                <a:gd name="T70" fmla="*/ 17 w 271"/>
                <a:gd name="T71" fmla="*/ 40 h 43"/>
                <a:gd name="T72" fmla="*/ 8 w 271"/>
                <a:gd name="T73" fmla="*/ 40 h 43"/>
                <a:gd name="T74" fmla="*/ 3 w 271"/>
                <a:gd name="T75" fmla="*/ 40 h 43"/>
                <a:gd name="T76" fmla="*/ 1 w 271"/>
                <a:gd name="T77" fmla="*/ 40 h 43"/>
                <a:gd name="T78" fmla="*/ 1 w 271"/>
                <a:gd name="T79" fmla="*/ 40 h 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1"/>
                <a:gd name="T121" fmla="*/ 0 h 43"/>
                <a:gd name="T122" fmla="*/ 271 w 271"/>
                <a:gd name="T123" fmla="*/ 43 h 4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1" h="43">
                  <a:moveTo>
                    <a:pt x="1" y="40"/>
                  </a:moveTo>
                  <a:lnTo>
                    <a:pt x="1" y="36"/>
                  </a:lnTo>
                  <a:lnTo>
                    <a:pt x="0" y="26"/>
                  </a:lnTo>
                  <a:lnTo>
                    <a:pt x="0" y="15"/>
                  </a:lnTo>
                  <a:lnTo>
                    <a:pt x="0" y="4"/>
                  </a:lnTo>
                  <a:lnTo>
                    <a:pt x="1" y="0"/>
                  </a:lnTo>
                  <a:lnTo>
                    <a:pt x="6" y="1"/>
                  </a:lnTo>
                  <a:lnTo>
                    <a:pt x="21" y="3"/>
                  </a:lnTo>
                  <a:lnTo>
                    <a:pt x="45" y="6"/>
                  </a:lnTo>
                  <a:lnTo>
                    <a:pt x="75" y="9"/>
                  </a:lnTo>
                  <a:lnTo>
                    <a:pt x="108" y="14"/>
                  </a:lnTo>
                  <a:lnTo>
                    <a:pt x="143" y="19"/>
                  </a:lnTo>
                  <a:lnTo>
                    <a:pt x="180" y="23"/>
                  </a:lnTo>
                  <a:lnTo>
                    <a:pt x="214" y="26"/>
                  </a:lnTo>
                  <a:lnTo>
                    <a:pt x="245" y="29"/>
                  </a:lnTo>
                  <a:lnTo>
                    <a:pt x="271" y="31"/>
                  </a:lnTo>
                  <a:lnTo>
                    <a:pt x="268" y="35"/>
                  </a:lnTo>
                  <a:lnTo>
                    <a:pt x="262" y="38"/>
                  </a:lnTo>
                  <a:lnTo>
                    <a:pt x="252" y="40"/>
                  </a:lnTo>
                  <a:lnTo>
                    <a:pt x="241" y="41"/>
                  </a:lnTo>
                  <a:lnTo>
                    <a:pt x="227" y="42"/>
                  </a:lnTo>
                  <a:lnTo>
                    <a:pt x="211" y="43"/>
                  </a:lnTo>
                  <a:lnTo>
                    <a:pt x="194" y="43"/>
                  </a:lnTo>
                  <a:lnTo>
                    <a:pt x="175" y="43"/>
                  </a:lnTo>
                  <a:lnTo>
                    <a:pt x="156" y="42"/>
                  </a:lnTo>
                  <a:lnTo>
                    <a:pt x="135" y="42"/>
                  </a:lnTo>
                  <a:lnTo>
                    <a:pt x="116" y="42"/>
                  </a:lnTo>
                  <a:lnTo>
                    <a:pt x="96" y="41"/>
                  </a:lnTo>
                  <a:lnTo>
                    <a:pt x="78" y="41"/>
                  </a:lnTo>
                  <a:lnTo>
                    <a:pt x="59" y="41"/>
                  </a:lnTo>
                  <a:lnTo>
                    <a:pt x="44" y="41"/>
                  </a:lnTo>
                  <a:lnTo>
                    <a:pt x="29" y="41"/>
                  </a:lnTo>
                  <a:lnTo>
                    <a:pt x="17" y="40"/>
                  </a:lnTo>
                  <a:lnTo>
                    <a:pt x="8" y="40"/>
                  </a:lnTo>
                  <a:lnTo>
                    <a:pt x="3" y="40"/>
                  </a:lnTo>
                  <a:lnTo>
                    <a:pt x="1" y="40"/>
                  </a:lnTo>
                  <a:close/>
                </a:path>
              </a:pathLst>
            </a:custGeom>
            <a:solidFill>
              <a:srgbClr val="000000"/>
            </a:solidFill>
            <a:ln w="9525">
              <a:noFill/>
              <a:round/>
              <a:headEnd/>
              <a:tailEnd/>
            </a:ln>
          </p:spPr>
          <p:txBody>
            <a:bodyPr/>
            <a:lstStyle/>
            <a:p>
              <a:endParaRPr lang="en-US"/>
            </a:p>
          </p:txBody>
        </p:sp>
        <p:sp>
          <p:nvSpPr>
            <p:cNvPr id="190654" name="Freeform 533"/>
            <p:cNvSpPr>
              <a:spLocks noChangeAspect="1"/>
            </p:cNvSpPr>
            <p:nvPr/>
          </p:nvSpPr>
          <p:spPr bwMode="auto">
            <a:xfrm>
              <a:off x="4564" y="887"/>
              <a:ext cx="68" cy="10"/>
            </a:xfrm>
            <a:custGeom>
              <a:avLst/>
              <a:gdLst>
                <a:gd name="T0" fmla="*/ 1 w 271"/>
                <a:gd name="T1" fmla="*/ 40 h 43"/>
                <a:gd name="T2" fmla="*/ 1 w 271"/>
                <a:gd name="T3" fmla="*/ 36 h 43"/>
                <a:gd name="T4" fmla="*/ 0 w 271"/>
                <a:gd name="T5" fmla="*/ 26 h 43"/>
                <a:gd name="T6" fmla="*/ 0 w 271"/>
                <a:gd name="T7" fmla="*/ 15 h 43"/>
                <a:gd name="T8" fmla="*/ 0 w 271"/>
                <a:gd name="T9" fmla="*/ 4 h 43"/>
                <a:gd name="T10" fmla="*/ 1 w 271"/>
                <a:gd name="T11" fmla="*/ 0 h 43"/>
                <a:gd name="T12" fmla="*/ 1 w 271"/>
                <a:gd name="T13" fmla="*/ 0 h 43"/>
                <a:gd name="T14" fmla="*/ 6 w 271"/>
                <a:gd name="T15" fmla="*/ 1 h 43"/>
                <a:gd name="T16" fmla="*/ 21 w 271"/>
                <a:gd name="T17" fmla="*/ 3 h 43"/>
                <a:gd name="T18" fmla="*/ 45 w 271"/>
                <a:gd name="T19" fmla="*/ 6 h 43"/>
                <a:gd name="T20" fmla="*/ 75 w 271"/>
                <a:gd name="T21" fmla="*/ 9 h 43"/>
                <a:gd name="T22" fmla="*/ 108 w 271"/>
                <a:gd name="T23" fmla="*/ 14 h 43"/>
                <a:gd name="T24" fmla="*/ 143 w 271"/>
                <a:gd name="T25" fmla="*/ 19 h 43"/>
                <a:gd name="T26" fmla="*/ 180 w 271"/>
                <a:gd name="T27" fmla="*/ 23 h 43"/>
                <a:gd name="T28" fmla="*/ 214 w 271"/>
                <a:gd name="T29" fmla="*/ 26 h 43"/>
                <a:gd name="T30" fmla="*/ 245 w 271"/>
                <a:gd name="T31" fmla="*/ 29 h 43"/>
                <a:gd name="T32" fmla="*/ 271 w 271"/>
                <a:gd name="T33" fmla="*/ 31 h 43"/>
                <a:gd name="T34" fmla="*/ 271 w 271"/>
                <a:gd name="T35" fmla="*/ 31 h 43"/>
                <a:gd name="T36" fmla="*/ 268 w 271"/>
                <a:gd name="T37" fmla="*/ 35 h 43"/>
                <a:gd name="T38" fmla="*/ 262 w 271"/>
                <a:gd name="T39" fmla="*/ 38 h 43"/>
                <a:gd name="T40" fmla="*/ 252 w 271"/>
                <a:gd name="T41" fmla="*/ 40 h 43"/>
                <a:gd name="T42" fmla="*/ 241 w 271"/>
                <a:gd name="T43" fmla="*/ 41 h 43"/>
                <a:gd name="T44" fmla="*/ 227 w 271"/>
                <a:gd name="T45" fmla="*/ 42 h 43"/>
                <a:gd name="T46" fmla="*/ 211 w 271"/>
                <a:gd name="T47" fmla="*/ 43 h 43"/>
                <a:gd name="T48" fmla="*/ 194 w 271"/>
                <a:gd name="T49" fmla="*/ 43 h 43"/>
                <a:gd name="T50" fmla="*/ 175 w 271"/>
                <a:gd name="T51" fmla="*/ 43 h 43"/>
                <a:gd name="T52" fmla="*/ 156 w 271"/>
                <a:gd name="T53" fmla="*/ 42 h 43"/>
                <a:gd name="T54" fmla="*/ 135 w 271"/>
                <a:gd name="T55" fmla="*/ 42 h 43"/>
                <a:gd name="T56" fmla="*/ 135 w 271"/>
                <a:gd name="T57" fmla="*/ 42 h 43"/>
                <a:gd name="T58" fmla="*/ 116 w 271"/>
                <a:gd name="T59" fmla="*/ 42 h 43"/>
                <a:gd name="T60" fmla="*/ 96 w 271"/>
                <a:gd name="T61" fmla="*/ 41 h 43"/>
                <a:gd name="T62" fmla="*/ 78 w 271"/>
                <a:gd name="T63" fmla="*/ 41 h 43"/>
                <a:gd name="T64" fmla="*/ 59 w 271"/>
                <a:gd name="T65" fmla="*/ 41 h 43"/>
                <a:gd name="T66" fmla="*/ 44 w 271"/>
                <a:gd name="T67" fmla="*/ 41 h 43"/>
                <a:gd name="T68" fmla="*/ 29 w 271"/>
                <a:gd name="T69" fmla="*/ 41 h 43"/>
                <a:gd name="T70" fmla="*/ 17 w 271"/>
                <a:gd name="T71" fmla="*/ 40 h 43"/>
                <a:gd name="T72" fmla="*/ 8 w 271"/>
                <a:gd name="T73" fmla="*/ 40 h 43"/>
                <a:gd name="T74" fmla="*/ 3 w 271"/>
                <a:gd name="T75" fmla="*/ 40 h 43"/>
                <a:gd name="T76" fmla="*/ 1 w 271"/>
                <a:gd name="T77" fmla="*/ 40 h 43"/>
                <a:gd name="T78" fmla="*/ 1 w 271"/>
                <a:gd name="T79" fmla="*/ 40 h 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71"/>
                <a:gd name="T121" fmla="*/ 0 h 43"/>
                <a:gd name="T122" fmla="*/ 271 w 271"/>
                <a:gd name="T123" fmla="*/ 43 h 4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71" h="43">
                  <a:moveTo>
                    <a:pt x="1" y="40"/>
                  </a:moveTo>
                  <a:lnTo>
                    <a:pt x="1" y="36"/>
                  </a:lnTo>
                  <a:lnTo>
                    <a:pt x="0" y="26"/>
                  </a:lnTo>
                  <a:lnTo>
                    <a:pt x="0" y="15"/>
                  </a:lnTo>
                  <a:lnTo>
                    <a:pt x="0" y="4"/>
                  </a:lnTo>
                  <a:lnTo>
                    <a:pt x="1" y="0"/>
                  </a:lnTo>
                  <a:lnTo>
                    <a:pt x="6" y="1"/>
                  </a:lnTo>
                  <a:lnTo>
                    <a:pt x="21" y="3"/>
                  </a:lnTo>
                  <a:lnTo>
                    <a:pt x="45" y="6"/>
                  </a:lnTo>
                  <a:lnTo>
                    <a:pt x="75" y="9"/>
                  </a:lnTo>
                  <a:lnTo>
                    <a:pt x="108" y="14"/>
                  </a:lnTo>
                  <a:lnTo>
                    <a:pt x="143" y="19"/>
                  </a:lnTo>
                  <a:lnTo>
                    <a:pt x="180" y="23"/>
                  </a:lnTo>
                  <a:lnTo>
                    <a:pt x="214" y="26"/>
                  </a:lnTo>
                  <a:lnTo>
                    <a:pt x="245" y="29"/>
                  </a:lnTo>
                  <a:lnTo>
                    <a:pt x="271" y="31"/>
                  </a:lnTo>
                  <a:lnTo>
                    <a:pt x="268" y="35"/>
                  </a:lnTo>
                  <a:lnTo>
                    <a:pt x="262" y="38"/>
                  </a:lnTo>
                  <a:lnTo>
                    <a:pt x="252" y="40"/>
                  </a:lnTo>
                  <a:lnTo>
                    <a:pt x="241" y="41"/>
                  </a:lnTo>
                  <a:lnTo>
                    <a:pt x="227" y="42"/>
                  </a:lnTo>
                  <a:lnTo>
                    <a:pt x="211" y="43"/>
                  </a:lnTo>
                  <a:lnTo>
                    <a:pt x="194" y="43"/>
                  </a:lnTo>
                  <a:lnTo>
                    <a:pt x="175" y="43"/>
                  </a:lnTo>
                  <a:lnTo>
                    <a:pt x="156" y="42"/>
                  </a:lnTo>
                  <a:lnTo>
                    <a:pt x="135" y="42"/>
                  </a:lnTo>
                  <a:lnTo>
                    <a:pt x="116" y="42"/>
                  </a:lnTo>
                  <a:lnTo>
                    <a:pt x="96" y="41"/>
                  </a:lnTo>
                  <a:lnTo>
                    <a:pt x="78" y="41"/>
                  </a:lnTo>
                  <a:lnTo>
                    <a:pt x="59" y="41"/>
                  </a:lnTo>
                  <a:lnTo>
                    <a:pt x="44" y="41"/>
                  </a:lnTo>
                  <a:lnTo>
                    <a:pt x="29" y="41"/>
                  </a:lnTo>
                  <a:lnTo>
                    <a:pt x="17" y="40"/>
                  </a:lnTo>
                  <a:lnTo>
                    <a:pt x="8" y="40"/>
                  </a:lnTo>
                  <a:lnTo>
                    <a:pt x="3" y="40"/>
                  </a:lnTo>
                  <a:lnTo>
                    <a:pt x="1" y="40"/>
                  </a:lnTo>
                </a:path>
              </a:pathLst>
            </a:custGeom>
            <a:noFill/>
            <a:ln w="1588">
              <a:solidFill>
                <a:srgbClr val="000000"/>
              </a:solidFill>
              <a:prstDash val="solid"/>
              <a:round/>
              <a:headEnd/>
              <a:tailEnd/>
            </a:ln>
          </p:spPr>
          <p:txBody>
            <a:bodyPr/>
            <a:lstStyle/>
            <a:p>
              <a:endParaRPr lang="en-US"/>
            </a:p>
          </p:txBody>
        </p:sp>
        <p:sp>
          <p:nvSpPr>
            <p:cNvPr id="190655" name="Freeform 534"/>
            <p:cNvSpPr>
              <a:spLocks noChangeAspect="1"/>
            </p:cNvSpPr>
            <p:nvPr/>
          </p:nvSpPr>
          <p:spPr bwMode="auto">
            <a:xfrm>
              <a:off x="4484" y="889"/>
              <a:ext cx="80" cy="8"/>
            </a:xfrm>
            <a:custGeom>
              <a:avLst/>
              <a:gdLst>
                <a:gd name="T0" fmla="*/ 320 w 320"/>
                <a:gd name="T1" fmla="*/ 31 h 31"/>
                <a:gd name="T2" fmla="*/ 320 w 320"/>
                <a:gd name="T3" fmla="*/ 1 h 31"/>
                <a:gd name="T4" fmla="*/ 320 w 320"/>
                <a:gd name="T5" fmla="*/ 1 h 31"/>
                <a:gd name="T6" fmla="*/ 313 w 320"/>
                <a:gd name="T7" fmla="*/ 2 h 31"/>
                <a:gd name="T8" fmla="*/ 304 w 320"/>
                <a:gd name="T9" fmla="*/ 4 h 31"/>
                <a:gd name="T10" fmla="*/ 292 w 320"/>
                <a:gd name="T11" fmla="*/ 5 h 31"/>
                <a:gd name="T12" fmla="*/ 276 w 320"/>
                <a:gd name="T13" fmla="*/ 6 h 31"/>
                <a:gd name="T14" fmla="*/ 258 w 320"/>
                <a:gd name="T15" fmla="*/ 6 h 31"/>
                <a:gd name="T16" fmla="*/ 238 w 320"/>
                <a:gd name="T17" fmla="*/ 6 h 31"/>
                <a:gd name="T18" fmla="*/ 217 w 320"/>
                <a:gd name="T19" fmla="*/ 5 h 31"/>
                <a:gd name="T20" fmla="*/ 194 w 320"/>
                <a:gd name="T21" fmla="*/ 5 h 31"/>
                <a:gd name="T22" fmla="*/ 171 w 320"/>
                <a:gd name="T23" fmla="*/ 4 h 31"/>
                <a:gd name="T24" fmla="*/ 147 w 320"/>
                <a:gd name="T25" fmla="*/ 2 h 31"/>
                <a:gd name="T26" fmla="*/ 147 w 320"/>
                <a:gd name="T27" fmla="*/ 2 h 31"/>
                <a:gd name="T28" fmla="*/ 124 w 320"/>
                <a:gd name="T29" fmla="*/ 1 h 31"/>
                <a:gd name="T30" fmla="*/ 103 w 320"/>
                <a:gd name="T31" fmla="*/ 1 h 31"/>
                <a:gd name="T32" fmla="*/ 82 w 320"/>
                <a:gd name="T33" fmla="*/ 0 h 31"/>
                <a:gd name="T34" fmla="*/ 63 w 320"/>
                <a:gd name="T35" fmla="*/ 0 h 31"/>
                <a:gd name="T36" fmla="*/ 45 w 320"/>
                <a:gd name="T37" fmla="*/ 0 h 31"/>
                <a:gd name="T38" fmla="*/ 30 w 320"/>
                <a:gd name="T39" fmla="*/ 0 h 31"/>
                <a:gd name="T40" fmla="*/ 18 w 320"/>
                <a:gd name="T41" fmla="*/ 0 h 31"/>
                <a:gd name="T42" fmla="*/ 8 w 320"/>
                <a:gd name="T43" fmla="*/ 0 h 31"/>
                <a:gd name="T44" fmla="*/ 2 w 320"/>
                <a:gd name="T45" fmla="*/ 0 h 31"/>
                <a:gd name="T46" fmla="*/ 0 w 320"/>
                <a:gd name="T47" fmla="*/ 0 h 31"/>
                <a:gd name="T48" fmla="*/ 0 w 320"/>
                <a:gd name="T49" fmla="*/ 17 h 31"/>
                <a:gd name="T50" fmla="*/ 320 w 320"/>
                <a:gd name="T51" fmla="*/ 31 h 31"/>
                <a:gd name="T52" fmla="*/ 320 w 320"/>
                <a:gd name="T53" fmla="*/ 31 h 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0"/>
                <a:gd name="T82" fmla="*/ 0 h 31"/>
                <a:gd name="T83" fmla="*/ 320 w 320"/>
                <a:gd name="T84" fmla="*/ 31 h 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0" h="31">
                  <a:moveTo>
                    <a:pt x="320" y="31"/>
                  </a:moveTo>
                  <a:lnTo>
                    <a:pt x="320" y="1"/>
                  </a:lnTo>
                  <a:lnTo>
                    <a:pt x="313" y="2"/>
                  </a:lnTo>
                  <a:lnTo>
                    <a:pt x="304" y="4"/>
                  </a:lnTo>
                  <a:lnTo>
                    <a:pt x="292" y="5"/>
                  </a:lnTo>
                  <a:lnTo>
                    <a:pt x="276" y="6"/>
                  </a:lnTo>
                  <a:lnTo>
                    <a:pt x="258" y="6"/>
                  </a:lnTo>
                  <a:lnTo>
                    <a:pt x="238" y="6"/>
                  </a:lnTo>
                  <a:lnTo>
                    <a:pt x="217" y="5"/>
                  </a:lnTo>
                  <a:lnTo>
                    <a:pt x="194" y="5"/>
                  </a:lnTo>
                  <a:lnTo>
                    <a:pt x="171" y="4"/>
                  </a:lnTo>
                  <a:lnTo>
                    <a:pt x="147" y="2"/>
                  </a:lnTo>
                  <a:lnTo>
                    <a:pt x="124" y="1"/>
                  </a:lnTo>
                  <a:lnTo>
                    <a:pt x="103" y="1"/>
                  </a:lnTo>
                  <a:lnTo>
                    <a:pt x="82" y="0"/>
                  </a:lnTo>
                  <a:lnTo>
                    <a:pt x="63" y="0"/>
                  </a:lnTo>
                  <a:lnTo>
                    <a:pt x="45" y="0"/>
                  </a:lnTo>
                  <a:lnTo>
                    <a:pt x="30" y="0"/>
                  </a:lnTo>
                  <a:lnTo>
                    <a:pt x="18" y="0"/>
                  </a:lnTo>
                  <a:lnTo>
                    <a:pt x="8" y="0"/>
                  </a:lnTo>
                  <a:lnTo>
                    <a:pt x="2" y="0"/>
                  </a:lnTo>
                  <a:lnTo>
                    <a:pt x="0" y="0"/>
                  </a:lnTo>
                  <a:lnTo>
                    <a:pt x="0" y="17"/>
                  </a:lnTo>
                  <a:lnTo>
                    <a:pt x="320" y="31"/>
                  </a:lnTo>
                  <a:close/>
                </a:path>
              </a:pathLst>
            </a:custGeom>
            <a:solidFill>
              <a:srgbClr val="000000"/>
            </a:solidFill>
            <a:ln w="9525">
              <a:noFill/>
              <a:round/>
              <a:headEnd/>
              <a:tailEnd/>
            </a:ln>
          </p:spPr>
          <p:txBody>
            <a:bodyPr/>
            <a:lstStyle/>
            <a:p>
              <a:endParaRPr lang="en-US"/>
            </a:p>
          </p:txBody>
        </p:sp>
        <p:sp>
          <p:nvSpPr>
            <p:cNvPr id="190656" name="Freeform 535"/>
            <p:cNvSpPr>
              <a:spLocks noChangeAspect="1"/>
            </p:cNvSpPr>
            <p:nvPr/>
          </p:nvSpPr>
          <p:spPr bwMode="auto">
            <a:xfrm>
              <a:off x="4484" y="889"/>
              <a:ext cx="80" cy="8"/>
            </a:xfrm>
            <a:custGeom>
              <a:avLst/>
              <a:gdLst>
                <a:gd name="T0" fmla="*/ 320 w 320"/>
                <a:gd name="T1" fmla="*/ 31 h 31"/>
                <a:gd name="T2" fmla="*/ 320 w 320"/>
                <a:gd name="T3" fmla="*/ 1 h 31"/>
                <a:gd name="T4" fmla="*/ 320 w 320"/>
                <a:gd name="T5" fmla="*/ 1 h 31"/>
                <a:gd name="T6" fmla="*/ 313 w 320"/>
                <a:gd name="T7" fmla="*/ 2 h 31"/>
                <a:gd name="T8" fmla="*/ 304 w 320"/>
                <a:gd name="T9" fmla="*/ 4 h 31"/>
                <a:gd name="T10" fmla="*/ 292 w 320"/>
                <a:gd name="T11" fmla="*/ 5 h 31"/>
                <a:gd name="T12" fmla="*/ 276 w 320"/>
                <a:gd name="T13" fmla="*/ 6 h 31"/>
                <a:gd name="T14" fmla="*/ 258 w 320"/>
                <a:gd name="T15" fmla="*/ 6 h 31"/>
                <a:gd name="T16" fmla="*/ 238 w 320"/>
                <a:gd name="T17" fmla="*/ 6 h 31"/>
                <a:gd name="T18" fmla="*/ 217 w 320"/>
                <a:gd name="T19" fmla="*/ 5 h 31"/>
                <a:gd name="T20" fmla="*/ 194 w 320"/>
                <a:gd name="T21" fmla="*/ 5 h 31"/>
                <a:gd name="T22" fmla="*/ 171 w 320"/>
                <a:gd name="T23" fmla="*/ 4 h 31"/>
                <a:gd name="T24" fmla="*/ 147 w 320"/>
                <a:gd name="T25" fmla="*/ 2 h 31"/>
                <a:gd name="T26" fmla="*/ 147 w 320"/>
                <a:gd name="T27" fmla="*/ 2 h 31"/>
                <a:gd name="T28" fmla="*/ 124 w 320"/>
                <a:gd name="T29" fmla="*/ 1 h 31"/>
                <a:gd name="T30" fmla="*/ 103 w 320"/>
                <a:gd name="T31" fmla="*/ 1 h 31"/>
                <a:gd name="T32" fmla="*/ 82 w 320"/>
                <a:gd name="T33" fmla="*/ 0 h 31"/>
                <a:gd name="T34" fmla="*/ 63 w 320"/>
                <a:gd name="T35" fmla="*/ 0 h 31"/>
                <a:gd name="T36" fmla="*/ 45 w 320"/>
                <a:gd name="T37" fmla="*/ 0 h 31"/>
                <a:gd name="T38" fmla="*/ 30 w 320"/>
                <a:gd name="T39" fmla="*/ 0 h 31"/>
                <a:gd name="T40" fmla="*/ 18 w 320"/>
                <a:gd name="T41" fmla="*/ 0 h 31"/>
                <a:gd name="T42" fmla="*/ 8 w 320"/>
                <a:gd name="T43" fmla="*/ 0 h 31"/>
                <a:gd name="T44" fmla="*/ 2 w 320"/>
                <a:gd name="T45" fmla="*/ 0 h 31"/>
                <a:gd name="T46" fmla="*/ 0 w 320"/>
                <a:gd name="T47" fmla="*/ 0 h 31"/>
                <a:gd name="T48" fmla="*/ 0 w 320"/>
                <a:gd name="T49" fmla="*/ 17 h 31"/>
                <a:gd name="T50" fmla="*/ 320 w 320"/>
                <a:gd name="T51" fmla="*/ 31 h 31"/>
                <a:gd name="T52" fmla="*/ 320 w 320"/>
                <a:gd name="T53" fmla="*/ 31 h 3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20"/>
                <a:gd name="T82" fmla="*/ 0 h 31"/>
                <a:gd name="T83" fmla="*/ 320 w 320"/>
                <a:gd name="T84" fmla="*/ 31 h 3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20" h="31">
                  <a:moveTo>
                    <a:pt x="320" y="31"/>
                  </a:moveTo>
                  <a:lnTo>
                    <a:pt x="320" y="1"/>
                  </a:lnTo>
                  <a:lnTo>
                    <a:pt x="313" y="2"/>
                  </a:lnTo>
                  <a:lnTo>
                    <a:pt x="304" y="4"/>
                  </a:lnTo>
                  <a:lnTo>
                    <a:pt x="292" y="5"/>
                  </a:lnTo>
                  <a:lnTo>
                    <a:pt x="276" y="6"/>
                  </a:lnTo>
                  <a:lnTo>
                    <a:pt x="258" y="6"/>
                  </a:lnTo>
                  <a:lnTo>
                    <a:pt x="238" y="6"/>
                  </a:lnTo>
                  <a:lnTo>
                    <a:pt x="217" y="5"/>
                  </a:lnTo>
                  <a:lnTo>
                    <a:pt x="194" y="5"/>
                  </a:lnTo>
                  <a:lnTo>
                    <a:pt x="171" y="4"/>
                  </a:lnTo>
                  <a:lnTo>
                    <a:pt x="147" y="2"/>
                  </a:lnTo>
                  <a:lnTo>
                    <a:pt x="124" y="1"/>
                  </a:lnTo>
                  <a:lnTo>
                    <a:pt x="103" y="1"/>
                  </a:lnTo>
                  <a:lnTo>
                    <a:pt x="82" y="0"/>
                  </a:lnTo>
                  <a:lnTo>
                    <a:pt x="63" y="0"/>
                  </a:lnTo>
                  <a:lnTo>
                    <a:pt x="45" y="0"/>
                  </a:lnTo>
                  <a:lnTo>
                    <a:pt x="30" y="0"/>
                  </a:lnTo>
                  <a:lnTo>
                    <a:pt x="18" y="0"/>
                  </a:lnTo>
                  <a:lnTo>
                    <a:pt x="8" y="0"/>
                  </a:lnTo>
                  <a:lnTo>
                    <a:pt x="2" y="0"/>
                  </a:lnTo>
                  <a:lnTo>
                    <a:pt x="0" y="0"/>
                  </a:lnTo>
                  <a:lnTo>
                    <a:pt x="0" y="17"/>
                  </a:lnTo>
                  <a:lnTo>
                    <a:pt x="320" y="31"/>
                  </a:lnTo>
                </a:path>
              </a:pathLst>
            </a:custGeom>
            <a:noFill/>
            <a:ln w="1588">
              <a:solidFill>
                <a:srgbClr val="000000"/>
              </a:solidFill>
              <a:prstDash val="solid"/>
              <a:round/>
              <a:headEnd/>
              <a:tailEnd/>
            </a:ln>
          </p:spPr>
          <p:txBody>
            <a:bodyPr/>
            <a:lstStyle/>
            <a:p>
              <a:endParaRPr lang="en-US"/>
            </a:p>
          </p:txBody>
        </p:sp>
        <p:sp>
          <p:nvSpPr>
            <p:cNvPr id="190657" name="Freeform 536"/>
            <p:cNvSpPr>
              <a:spLocks noChangeAspect="1"/>
            </p:cNvSpPr>
            <p:nvPr/>
          </p:nvSpPr>
          <p:spPr bwMode="auto">
            <a:xfrm>
              <a:off x="4470" y="889"/>
              <a:ext cx="14" cy="4"/>
            </a:xfrm>
            <a:custGeom>
              <a:avLst/>
              <a:gdLst>
                <a:gd name="T0" fmla="*/ 0 w 55"/>
                <a:gd name="T1" fmla="*/ 7 h 18"/>
                <a:gd name="T2" fmla="*/ 6 w 55"/>
                <a:gd name="T3" fmla="*/ 2 h 18"/>
                <a:gd name="T4" fmla="*/ 19 w 55"/>
                <a:gd name="T5" fmla="*/ 0 h 18"/>
                <a:gd name="T6" fmla="*/ 36 w 55"/>
                <a:gd name="T7" fmla="*/ 0 h 18"/>
                <a:gd name="T8" fmla="*/ 49 w 55"/>
                <a:gd name="T9" fmla="*/ 0 h 18"/>
                <a:gd name="T10" fmla="*/ 55 w 55"/>
                <a:gd name="T11" fmla="*/ 0 h 18"/>
                <a:gd name="T12" fmla="*/ 55 w 55"/>
                <a:gd name="T13" fmla="*/ 17 h 18"/>
                <a:gd name="T14" fmla="*/ 55 w 55"/>
                <a:gd name="T15" fmla="*/ 17 h 18"/>
                <a:gd name="T16" fmla="*/ 49 w 55"/>
                <a:gd name="T17" fmla="*/ 18 h 18"/>
                <a:gd name="T18" fmla="*/ 36 w 55"/>
                <a:gd name="T19" fmla="*/ 18 h 18"/>
                <a:gd name="T20" fmla="*/ 19 w 55"/>
                <a:gd name="T21" fmla="*/ 17 h 18"/>
                <a:gd name="T22" fmla="*/ 5 w 55"/>
                <a:gd name="T23" fmla="*/ 14 h 18"/>
                <a:gd name="T24" fmla="*/ 0 w 55"/>
                <a:gd name="T25" fmla="*/ 7 h 18"/>
                <a:gd name="T26" fmla="*/ 0 w 55"/>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5"/>
                <a:gd name="T43" fmla="*/ 0 h 18"/>
                <a:gd name="T44" fmla="*/ 55 w 55"/>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5" h="18">
                  <a:moveTo>
                    <a:pt x="0" y="7"/>
                  </a:moveTo>
                  <a:lnTo>
                    <a:pt x="6" y="2"/>
                  </a:lnTo>
                  <a:lnTo>
                    <a:pt x="19" y="0"/>
                  </a:lnTo>
                  <a:lnTo>
                    <a:pt x="36" y="0"/>
                  </a:lnTo>
                  <a:lnTo>
                    <a:pt x="49" y="0"/>
                  </a:lnTo>
                  <a:lnTo>
                    <a:pt x="55" y="0"/>
                  </a:lnTo>
                  <a:lnTo>
                    <a:pt x="55" y="17"/>
                  </a:lnTo>
                  <a:lnTo>
                    <a:pt x="49" y="18"/>
                  </a:lnTo>
                  <a:lnTo>
                    <a:pt x="36" y="18"/>
                  </a:lnTo>
                  <a:lnTo>
                    <a:pt x="19" y="17"/>
                  </a:lnTo>
                  <a:lnTo>
                    <a:pt x="5" y="14"/>
                  </a:lnTo>
                  <a:lnTo>
                    <a:pt x="0" y="7"/>
                  </a:lnTo>
                  <a:close/>
                </a:path>
              </a:pathLst>
            </a:custGeom>
            <a:solidFill>
              <a:srgbClr val="000000"/>
            </a:solidFill>
            <a:ln w="9525">
              <a:noFill/>
              <a:round/>
              <a:headEnd/>
              <a:tailEnd/>
            </a:ln>
          </p:spPr>
          <p:txBody>
            <a:bodyPr/>
            <a:lstStyle/>
            <a:p>
              <a:endParaRPr lang="en-US"/>
            </a:p>
          </p:txBody>
        </p:sp>
        <p:sp>
          <p:nvSpPr>
            <p:cNvPr id="190658" name="Freeform 537"/>
            <p:cNvSpPr>
              <a:spLocks noChangeAspect="1"/>
            </p:cNvSpPr>
            <p:nvPr/>
          </p:nvSpPr>
          <p:spPr bwMode="auto">
            <a:xfrm>
              <a:off x="4470" y="889"/>
              <a:ext cx="14" cy="4"/>
            </a:xfrm>
            <a:custGeom>
              <a:avLst/>
              <a:gdLst>
                <a:gd name="T0" fmla="*/ 0 w 55"/>
                <a:gd name="T1" fmla="*/ 7 h 18"/>
                <a:gd name="T2" fmla="*/ 6 w 55"/>
                <a:gd name="T3" fmla="*/ 2 h 18"/>
                <a:gd name="T4" fmla="*/ 19 w 55"/>
                <a:gd name="T5" fmla="*/ 0 h 18"/>
                <a:gd name="T6" fmla="*/ 36 w 55"/>
                <a:gd name="T7" fmla="*/ 0 h 18"/>
                <a:gd name="T8" fmla="*/ 49 w 55"/>
                <a:gd name="T9" fmla="*/ 0 h 18"/>
                <a:gd name="T10" fmla="*/ 55 w 55"/>
                <a:gd name="T11" fmla="*/ 0 h 18"/>
                <a:gd name="T12" fmla="*/ 55 w 55"/>
                <a:gd name="T13" fmla="*/ 17 h 18"/>
                <a:gd name="T14" fmla="*/ 55 w 55"/>
                <a:gd name="T15" fmla="*/ 17 h 18"/>
                <a:gd name="T16" fmla="*/ 49 w 55"/>
                <a:gd name="T17" fmla="*/ 18 h 18"/>
                <a:gd name="T18" fmla="*/ 36 w 55"/>
                <a:gd name="T19" fmla="*/ 18 h 18"/>
                <a:gd name="T20" fmla="*/ 19 w 55"/>
                <a:gd name="T21" fmla="*/ 17 h 18"/>
                <a:gd name="T22" fmla="*/ 5 w 55"/>
                <a:gd name="T23" fmla="*/ 14 h 18"/>
                <a:gd name="T24" fmla="*/ 0 w 55"/>
                <a:gd name="T25" fmla="*/ 7 h 18"/>
                <a:gd name="T26" fmla="*/ 0 w 55"/>
                <a:gd name="T27" fmla="*/ 7 h 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5"/>
                <a:gd name="T43" fmla="*/ 0 h 18"/>
                <a:gd name="T44" fmla="*/ 55 w 55"/>
                <a:gd name="T45" fmla="*/ 18 h 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5" h="18">
                  <a:moveTo>
                    <a:pt x="0" y="7"/>
                  </a:moveTo>
                  <a:lnTo>
                    <a:pt x="6" y="2"/>
                  </a:lnTo>
                  <a:lnTo>
                    <a:pt x="19" y="0"/>
                  </a:lnTo>
                  <a:lnTo>
                    <a:pt x="36" y="0"/>
                  </a:lnTo>
                  <a:lnTo>
                    <a:pt x="49" y="0"/>
                  </a:lnTo>
                  <a:lnTo>
                    <a:pt x="55" y="0"/>
                  </a:lnTo>
                  <a:lnTo>
                    <a:pt x="55" y="17"/>
                  </a:lnTo>
                  <a:lnTo>
                    <a:pt x="49" y="18"/>
                  </a:lnTo>
                  <a:lnTo>
                    <a:pt x="36" y="18"/>
                  </a:lnTo>
                  <a:lnTo>
                    <a:pt x="19" y="17"/>
                  </a:lnTo>
                  <a:lnTo>
                    <a:pt x="5" y="14"/>
                  </a:lnTo>
                  <a:lnTo>
                    <a:pt x="0" y="7"/>
                  </a:lnTo>
                </a:path>
              </a:pathLst>
            </a:custGeom>
            <a:noFill/>
            <a:ln w="1588">
              <a:solidFill>
                <a:srgbClr val="000000"/>
              </a:solidFill>
              <a:prstDash val="solid"/>
              <a:round/>
              <a:headEnd/>
              <a:tailEnd/>
            </a:ln>
          </p:spPr>
          <p:txBody>
            <a:bodyPr/>
            <a:lstStyle/>
            <a:p>
              <a:endParaRPr lang="en-US"/>
            </a:p>
          </p:txBody>
        </p:sp>
        <p:sp>
          <p:nvSpPr>
            <p:cNvPr id="190659" name="Line 538"/>
            <p:cNvSpPr>
              <a:spLocks noChangeAspect="1" noChangeShapeType="1"/>
            </p:cNvSpPr>
            <p:nvPr/>
          </p:nvSpPr>
          <p:spPr bwMode="auto">
            <a:xfrm flipH="1">
              <a:off x="4475" y="853"/>
              <a:ext cx="2" cy="69"/>
            </a:xfrm>
            <a:prstGeom prst="line">
              <a:avLst/>
            </a:prstGeom>
            <a:noFill/>
            <a:ln w="1588">
              <a:solidFill>
                <a:srgbClr val="000000"/>
              </a:solidFill>
              <a:round/>
              <a:headEnd/>
              <a:tailEnd/>
            </a:ln>
          </p:spPr>
          <p:txBody>
            <a:bodyPr/>
            <a:lstStyle/>
            <a:p>
              <a:endParaRPr lang="en-US"/>
            </a:p>
          </p:txBody>
        </p:sp>
        <p:sp>
          <p:nvSpPr>
            <p:cNvPr id="190660" name="Freeform 539"/>
            <p:cNvSpPr>
              <a:spLocks noChangeAspect="1"/>
            </p:cNvSpPr>
            <p:nvPr/>
          </p:nvSpPr>
          <p:spPr bwMode="auto">
            <a:xfrm>
              <a:off x="5125" y="931"/>
              <a:ext cx="33" cy="33"/>
            </a:xfrm>
            <a:custGeom>
              <a:avLst/>
              <a:gdLst>
                <a:gd name="T0" fmla="*/ 0 w 131"/>
                <a:gd name="T1" fmla="*/ 66 h 130"/>
                <a:gd name="T2" fmla="*/ 3 w 131"/>
                <a:gd name="T3" fmla="*/ 45 h 130"/>
                <a:gd name="T4" fmla="*/ 13 w 131"/>
                <a:gd name="T5" fmla="*/ 27 h 130"/>
                <a:gd name="T6" fmla="*/ 27 w 131"/>
                <a:gd name="T7" fmla="*/ 13 h 130"/>
                <a:gd name="T8" fmla="*/ 46 w 131"/>
                <a:gd name="T9" fmla="*/ 4 h 130"/>
                <a:gd name="T10" fmla="*/ 66 w 131"/>
                <a:gd name="T11" fmla="*/ 0 h 130"/>
                <a:gd name="T12" fmla="*/ 66 w 131"/>
                <a:gd name="T13" fmla="*/ 0 h 130"/>
                <a:gd name="T14" fmla="*/ 87 w 131"/>
                <a:gd name="T15" fmla="*/ 4 h 130"/>
                <a:gd name="T16" fmla="*/ 104 w 131"/>
                <a:gd name="T17" fmla="*/ 13 h 130"/>
                <a:gd name="T18" fmla="*/ 119 w 131"/>
                <a:gd name="T19" fmla="*/ 27 h 130"/>
                <a:gd name="T20" fmla="*/ 128 w 131"/>
                <a:gd name="T21" fmla="*/ 45 h 130"/>
                <a:gd name="T22" fmla="*/ 131 w 131"/>
                <a:gd name="T23" fmla="*/ 66 h 130"/>
                <a:gd name="T24" fmla="*/ 131 w 131"/>
                <a:gd name="T25" fmla="*/ 66 h 130"/>
                <a:gd name="T26" fmla="*/ 128 w 131"/>
                <a:gd name="T27" fmla="*/ 86 h 130"/>
                <a:gd name="T28" fmla="*/ 119 w 131"/>
                <a:gd name="T29" fmla="*/ 104 h 130"/>
                <a:gd name="T30" fmla="*/ 104 w 131"/>
                <a:gd name="T31" fmla="*/ 118 h 130"/>
                <a:gd name="T32" fmla="*/ 87 w 131"/>
                <a:gd name="T33" fmla="*/ 127 h 130"/>
                <a:gd name="T34" fmla="*/ 66 w 131"/>
                <a:gd name="T35" fmla="*/ 130 h 130"/>
                <a:gd name="T36" fmla="*/ 66 w 131"/>
                <a:gd name="T37" fmla="*/ 130 h 130"/>
                <a:gd name="T38" fmla="*/ 46 w 131"/>
                <a:gd name="T39" fmla="*/ 127 h 130"/>
                <a:gd name="T40" fmla="*/ 27 w 131"/>
                <a:gd name="T41" fmla="*/ 118 h 130"/>
                <a:gd name="T42" fmla="*/ 13 w 131"/>
                <a:gd name="T43" fmla="*/ 104 h 130"/>
                <a:gd name="T44" fmla="*/ 3 w 131"/>
                <a:gd name="T45" fmla="*/ 86 h 130"/>
                <a:gd name="T46" fmla="*/ 0 w 131"/>
                <a:gd name="T47" fmla="*/ 66 h 130"/>
                <a:gd name="T48" fmla="*/ 0 w 131"/>
                <a:gd name="T49" fmla="*/ 66 h 1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1"/>
                <a:gd name="T76" fmla="*/ 0 h 130"/>
                <a:gd name="T77" fmla="*/ 131 w 131"/>
                <a:gd name="T78" fmla="*/ 130 h 1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1" h="130">
                  <a:moveTo>
                    <a:pt x="0" y="66"/>
                  </a:moveTo>
                  <a:lnTo>
                    <a:pt x="3" y="45"/>
                  </a:lnTo>
                  <a:lnTo>
                    <a:pt x="13" y="27"/>
                  </a:lnTo>
                  <a:lnTo>
                    <a:pt x="27" y="13"/>
                  </a:lnTo>
                  <a:lnTo>
                    <a:pt x="46" y="4"/>
                  </a:lnTo>
                  <a:lnTo>
                    <a:pt x="66" y="0"/>
                  </a:lnTo>
                  <a:lnTo>
                    <a:pt x="87" y="4"/>
                  </a:lnTo>
                  <a:lnTo>
                    <a:pt x="104" y="13"/>
                  </a:lnTo>
                  <a:lnTo>
                    <a:pt x="119" y="27"/>
                  </a:lnTo>
                  <a:lnTo>
                    <a:pt x="128" y="45"/>
                  </a:lnTo>
                  <a:lnTo>
                    <a:pt x="131" y="66"/>
                  </a:lnTo>
                  <a:lnTo>
                    <a:pt x="128" y="86"/>
                  </a:lnTo>
                  <a:lnTo>
                    <a:pt x="119" y="104"/>
                  </a:lnTo>
                  <a:lnTo>
                    <a:pt x="104" y="118"/>
                  </a:lnTo>
                  <a:lnTo>
                    <a:pt x="87" y="127"/>
                  </a:lnTo>
                  <a:lnTo>
                    <a:pt x="66" y="130"/>
                  </a:lnTo>
                  <a:lnTo>
                    <a:pt x="46" y="127"/>
                  </a:lnTo>
                  <a:lnTo>
                    <a:pt x="27" y="118"/>
                  </a:lnTo>
                  <a:lnTo>
                    <a:pt x="13" y="104"/>
                  </a:lnTo>
                  <a:lnTo>
                    <a:pt x="3" y="86"/>
                  </a:lnTo>
                  <a:lnTo>
                    <a:pt x="0" y="66"/>
                  </a:lnTo>
                  <a:close/>
                </a:path>
              </a:pathLst>
            </a:custGeom>
            <a:solidFill>
              <a:srgbClr val="000000"/>
            </a:solidFill>
            <a:ln w="9525">
              <a:noFill/>
              <a:round/>
              <a:headEnd/>
              <a:tailEnd/>
            </a:ln>
          </p:spPr>
          <p:txBody>
            <a:bodyPr/>
            <a:lstStyle/>
            <a:p>
              <a:endParaRPr lang="en-US"/>
            </a:p>
          </p:txBody>
        </p:sp>
        <p:sp>
          <p:nvSpPr>
            <p:cNvPr id="190661" name="Freeform 540"/>
            <p:cNvSpPr>
              <a:spLocks noChangeAspect="1"/>
            </p:cNvSpPr>
            <p:nvPr/>
          </p:nvSpPr>
          <p:spPr bwMode="auto">
            <a:xfrm>
              <a:off x="5137" y="912"/>
              <a:ext cx="8" cy="10"/>
            </a:xfrm>
            <a:custGeom>
              <a:avLst/>
              <a:gdLst>
                <a:gd name="T0" fmla="*/ 0 w 30"/>
                <a:gd name="T1" fmla="*/ 42 h 42"/>
                <a:gd name="T2" fmla="*/ 0 w 30"/>
                <a:gd name="T3" fmla="*/ 38 h 42"/>
                <a:gd name="T4" fmla="*/ 0 w 30"/>
                <a:gd name="T5" fmla="*/ 28 h 42"/>
                <a:gd name="T6" fmla="*/ 0 w 30"/>
                <a:gd name="T7" fmla="*/ 15 h 42"/>
                <a:gd name="T8" fmla="*/ 0 w 30"/>
                <a:gd name="T9" fmla="*/ 5 h 42"/>
                <a:gd name="T10" fmla="*/ 0 w 30"/>
                <a:gd name="T11" fmla="*/ 0 h 42"/>
                <a:gd name="T12" fmla="*/ 0 w 30"/>
                <a:gd name="T13" fmla="*/ 0 h 42"/>
                <a:gd name="T14" fmla="*/ 3 w 30"/>
                <a:gd name="T15" fmla="*/ 0 h 42"/>
                <a:gd name="T16" fmla="*/ 11 w 30"/>
                <a:gd name="T17" fmla="*/ 1 h 42"/>
                <a:gd name="T18" fmla="*/ 19 w 30"/>
                <a:gd name="T19" fmla="*/ 1 h 42"/>
                <a:gd name="T20" fmla="*/ 26 w 30"/>
                <a:gd name="T21" fmla="*/ 1 h 42"/>
                <a:gd name="T22" fmla="*/ 29 w 30"/>
                <a:gd name="T23" fmla="*/ 0 h 42"/>
                <a:gd name="T24" fmla="*/ 29 w 30"/>
                <a:gd name="T25" fmla="*/ 0 h 42"/>
                <a:gd name="T26" fmla="*/ 29 w 30"/>
                <a:gd name="T27" fmla="*/ 5 h 42"/>
                <a:gd name="T28" fmla="*/ 29 w 30"/>
                <a:gd name="T29" fmla="*/ 15 h 42"/>
                <a:gd name="T30" fmla="*/ 30 w 30"/>
                <a:gd name="T31" fmla="*/ 28 h 42"/>
                <a:gd name="T32" fmla="*/ 30 w 30"/>
                <a:gd name="T33" fmla="*/ 38 h 42"/>
                <a:gd name="T34" fmla="*/ 30 w 30"/>
                <a:gd name="T35" fmla="*/ 42 h 42"/>
                <a:gd name="T36" fmla="*/ 0 w 30"/>
                <a:gd name="T37" fmla="*/ 42 h 42"/>
                <a:gd name="T38" fmla="*/ 0 w 30"/>
                <a:gd name="T39" fmla="*/ 42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2"/>
                <a:gd name="T62" fmla="*/ 30 w 30"/>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2">
                  <a:moveTo>
                    <a:pt x="0" y="42"/>
                  </a:moveTo>
                  <a:lnTo>
                    <a:pt x="0" y="38"/>
                  </a:lnTo>
                  <a:lnTo>
                    <a:pt x="0" y="28"/>
                  </a:lnTo>
                  <a:lnTo>
                    <a:pt x="0" y="15"/>
                  </a:lnTo>
                  <a:lnTo>
                    <a:pt x="0" y="5"/>
                  </a:lnTo>
                  <a:lnTo>
                    <a:pt x="0" y="0"/>
                  </a:lnTo>
                  <a:lnTo>
                    <a:pt x="3" y="0"/>
                  </a:lnTo>
                  <a:lnTo>
                    <a:pt x="11" y="1"/>
                  </a:lnTo>
                  <a:lnTo>
                    <a:pt x="19" y="1"/>
                  </a:lnTo>
                  <a:lnTo>
                    <a:pt x="26" y="1"/>
                  </a:lnTo>
                  <a:lnTo>
                    <a:pt x="29" y="0"/>
                  </a:lnTo>
                  <a:lnTo>
                    <a:pt x="29" y="5"/>
                  </a:lnTo>
                  <a:lnTo>
                    <a:pt x="29" y="15"/>
                  </a:lnTo>
                  <a:lnTo>
                    <a:pt x="30" y="28"/>
                  </a:lnTo>
                  <a:lnTo>
                    <a:pt x="30" y="38"/>
                  </a:lnTo>
                  <a:lnTo>
                    <a:pt x="30" y="42"/>
                  </a:lnTo>
                  <a:lnTo>
                    <a:pt x="0" y="42"/>
                  </a:lnTo>
                  <a:close/>
                </a:path>
              </a:pathLst>
            </a:custGeom>
            <a:solidFill>
              <a:srgbClr val="000000"/>
            </a:solidFill>
            <a:ln w="9525">
              <a:noFill/>
              <a:round/>
              <a:headEnd/>
              <a:tailEnd/>
            </a:ln>
          </p:spPr>
          <p:txBody>
            <a:bodyPr/>
            <a:lstStyle/>
            <a:p>
              <a:endParaRPr lang="en-US"/>
            </a:p>
          </p:txBody>
        </p:sp>
        <p:sp>
          <p:nvSpPr>
            <p:cNvPr id="190662" name="Freeform 541"/>
            <p:cNvSpPr>
              <a:spLocks noChangeAspect="1"/>
            </p:cNvSpPr>
            <p:nvPr/>
          </p:nvSpPr>
          <p:spPr bwMode="auto">
            <a:xfrm>
              <a:off x="5137" y="912"/>
              <a:ext cx="8" cy="10"/>
            </a:xfrm>
            <a:custGeom>
              <a:avLst/>
              <a:gdLst>
                <a:gd name="T0" fmla="*/ 0 w 30"/>
                <a:gd name="T1" fmla="*/ 42 h 42"/>
                <a:gd name="T2" fmla="*/ 0 w 30"/>
                <a:gd name="T3" fmla="*/ 38 h 42"/>
                <a:gd name="T4" fmla="*/ 0 w 30"/>
                <a:gd name="T5" fmla="*/ 28 h 42"/>
                <a:gd name="T6" fmla="*/ 0 w 30"/>
                <a:gd name="T7" fmla="*/ 15 h 42"/>
                <a:gd name="T8" fmla="*/ 0 w 30"/>
                <a:gd name="T9" fmla="*/ 5 h 42"/>
                <a:gd name="T10" fmla="*/ 0 w 30"/>
                <a:gd name="T11" fmla="*/ 0 h 42"/>
                <a:gd name="T12" fmla="*/ 0 w 30"/>
                <a:gd name="T13" fmla="*/ 0 h 42"/>
                <a:gd name="T14" fmla="*/ 3 w 30"/>
                <a:gd name="T15" fmla="*/ 0 h 42"/>
                <a:gd name="T16" fmla="*/ 11 w 30"/>
                <a:gd name="T17" fmla="*/ 1 h 42"/>
                <a:gd name="T18" fmla="*/ 19 w 30"/>
                <a:gd name="T19" fmla="*/ 1 h 42"/>
                <a:gd name="T20" fmla="*/ 26 w 30"/>
                <a:gd name="T21" fmla="*/ 1 h 42"/>
                <a:gd name="T22" fmla="*/ 29 w 30"/>
                <a:gd name="T23" fmla="*/ 0 h 42"/>
                <a:gd name="T24" fmla="*/ 29 w 30"/>
                <a:gd name="T25" fmla="*/ 0 h 42"/>
                <a:gd name="T26" fmla="*/ 29 w 30"/>
                <a:gd name="T27" fmla="*/ 5 h 42"/>
                <a:gd name="T28" fmla="*/ 29 w 30"/>
                <a:gd name="T29" fmla="*/ 15 h 42"/>
                <a:gd name="T30" fmla="*/ 30 w 30"/>
                <a:gd name="T31" fmla="*/ 28 h 42"/>
                <a:gd name="T32" fmla="*/ 30 w 30"/>
                <a:gd name="T33" fmla="*/ 38 h 42"/>
                <a:gd name="T34" fmla="*/ 30 w 30"/>
                <a:gd name="T35" fmla="*/ 42 h 42"/>
                <a:gd name="T36" fmla="*/ 0 w 30"/>
                <a:gd name="T37" fmla="*/ 42 h 42"/>
                <a:gd name="T38" fmla="*/ 0 w 30"/>
                <a:gd name="T39" fmla="*/ 42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42"/>
                <a:gd name="T62" fmla="*/ 30 w 30"/>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42">
                  <a:moveTo>
                    <a:pt x="0" y="42"/>
                  </a:moveTo>
                  <a:lnTo>
                    <a:pt x="0" y="38"/>
                  </a:lnTo>
                  <a:lnTo>
                    <a:pt x="0" y="28"/>
                  </a:lnTo>
                  <a:lnTo>
                    <a:pt x="0" y="15"/>
                  </a:lnTo>
                  <a:lnTo>
                    <a:pt x="0" y="5"/>
                  </a:lnTo>
                  <a:lnTo>
                    <a:pt x="0" y="0"/>
                  </a:lnTo>
                  <a:lnTo>
                    <a:pt x="3" y="0"/>
                  </a:lnTo>
                  <a:lnTo>
                    <a:pt x="11" y="1"/>
                  </a:lnTo>
                  <a:lnTo>
                    <a:pt x="19" y="1"/>
                  </a:lnTo>
                  <a:lnTo>
                    <a:pt x="26" y="1"/>
                  </a:lnTo>
                  <a:lnTo>
                    <a:pt x="29" y="0"/>
                  </a:lnTo>
                  <a:lnTo>
                    <a:pt x="29" y="5"/>
                  </a:lnTo>
                  <a:lnTo>
                    <a:pt x="29" y="15"/>
                  </a:lnTo>
                  <a:lnTo>
                    <a:pt x="30" y="28"/>
                  </a:lnTo>
                  <a:lnTo>
                    <a:pt x="30" y="38"/>
                  </a:lnTo>
                  <a:lnTo>
                    <a:pt x="30" y="42"/>
                  </a:lnTo>
                  <a:lnTo>
                    <a:pt x="0" y="42"/>
                  </a:lnTo>
                </a:path>
              </a:pathLst>
            </a:custGeom>
            <a:noFill/>
            <a:ln w="1588">
              <a:solidFill>
                <a:srgbClr val="000000"/>
              </a:solidFill>
              <a:prstDash val="solid"/>
              <a:round/>
              <a:headEnd/>
              <a:tailEnd/>
            </a:ln>
          </p:spPr>
          <p:txBody>
            <a:bodyPr/>
            <a:lstStyle/>
            <a:p>
              <a:endParaRPr lang="en-US"/>
            </a:p>
          </p:txBody>
        </p:sp>
        <p:sp>
          <p:nvSpPr>
            <p:cNvPr id="190663" name="Freeform 542"/>
            <p:cNvSpPr>
              <a:spLocks noChangeAspect="1"/>
            </p:cNvSpPr>
            <p:nvPr/>
          </p:nvSpPr>
          <p:spPr bwMode="auto">
            <a:xfrm>
              <a:off x="5137" y="925"/>
              <a:ext cx="8" cy="6"/>
            </a:xfrm>
            <a:custGeom>
              <a:avLst/>
              <a:gdLst>
                <a:gd name="T0" fmla="*/ 0 w 30"/>
                <a:gd name="T1" fmla="*/ 26 h 26"/>
                <a:gd name="T2" fmla="*/ 0 w 30"/>
                <a:gd name="T3" fmla="*/ 23 h 26"/>
                <a:gd name="T4" fmla="*/ 0 w 30"/>
                <a:gd name="T5" fmla="*/ 18 h 26"/>
                <a:gd name="T6" fmla="*/ 0 w 30"/>
                <a:gd name="T7" fmla="*/ 11 h 26"/>
                <a:gd name="T8" fmla="*/ 0 w 30"/>
                <a:gd name="T9" fmla="*/ 3 h 26"/>
                <a:gd name="T10" fmla="*/ 0 w 30"/>
                <a:gd name="T11" fmla="*/ 0 h 26"/>
                <a:gd name="T12" fmla="*/ 0 w 30"/>
                <a:gd name="T13" fmla="*/ 0 h 26"/>
                <a:gd name="T14" fmla="*/ 4 w 30"/>
                <a:gd name="T15" fmla="*/ 1 h 26"/>
                <a:gd name="T16" fmla="*/ 11 w 30"/>
                <a:gd name="T17" fmla="*/ 1 h 26"/>
                <a:gd name="T18" fmla="*/ 20 w 30"/>
                <a:gd name="T19" fmla="*/ 1 h 26"/>
                <a:gd name="T20" fmla="*/ 27 w 30"/>
                <a:gd name="T21" fmla="*/ 1 h 26"/>
                <a:gd name="T22" fmla="*/ 30 w 30"/>
                <a:gd name="T23" fmla="*/ 0 h 26"/>
                <a:gd name="T24" fmla="*/ 30 w 30"/>
                <a:gd name="T25" fmla="*/ 0 h 26"/>
                <a:gd name="T26" fmla="*/ 30 w 30"/>
                <a:gd name="T27" fmla="*/ 3 h 26"/>
                <a:gd name="T28" fmla="*/ 30 w 30"/>
                <a:gd name="T29" fmla="*/ 10 h 26"/>
                <a:gd name="T30" fmla="*/ 30 w 30"/>
                <a:gd name="T31" fmla="*/ 17 h 26"/>
                <a:gd name="T32" fmla="*/ 30 w 30"/>
                <a:gd name="T33" fmla="*/ 23 h 26"/>
                <a:gd name="T34" fmla="*/ 30 w 30"/>
                <a:gd name="T35" fmla="*/ 26 h 26"/>
                <a:gd name="T36" fmla="*/ 0 w 30"/>
                <a:gd name="T37" fmla="*/ 26 h 26"/>
                <a:gd name="T38" fmla="*/ 0 w 30"/>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26"/>
                <a:gd name="T62" fmla="*/ 30 w 30"/>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26">
                  <a:moveTo>
                    <a:pt x="0" y="26"/>
                  </a:moveTo>
                  <a:lnTo>
                    <a:pt x="0" y="23"/>
                  </a:lnTo>
                  <a:lnTo>
                    <a:pt x="0" y="18"/>
                  </a:lnTo>
                  <a:lnTo>
                    <a:pt x="0" y="11"/>
                  </a:lnTo>
                  <a:lnTo>
                    <a:pt x="0" y="3"/>
                  </a:lnTo>
                  <a:lnTo>
                    <a:pt x="0" y="0"/>
                  </a:lnTo>
                  <a:lnTo>
                    <a:pt x="4" y="1"/>
                  </a:lnTo>
                  <a:lnTo>
                    <a:pt x="11" y="1"/>
                  </a:lnTo>
                  <a:lnTo>
                    <a:pt x="20" y="1"/>
                  </a:lnTo>
                  <a:lnTo>
                    <a:pt x="27" y="1"/>
                  </a:lnTo>
                  <a:lnTo>
                    <a:pt x="30" y="0"/>
                  </a:lnTo>
                  <a:lnTo>
                    <a:pt x="30" y="3"/>
                  </a:lnTo>
                  <a:lnTo>
                    <a:pt x="30" y="10"/>
                  </a:lnTo>
                  <a:lnTo>
                    <a:pt x="30" y="17"/>
                  </a:lnTo>
                  <a:lnTo>
                    <a:pt x="30" y="23"/>
                  </a:lnTo>
                  <a:lnTo>
                    <a:pt x="30" y="26"/>
                  </a:lnTo>
                  <a:lnTo>
                    <a:pt x="0" y="26"/>
                  </a:lnTo>
                  <a:close/>
                </a:path>
              </a:pathLst>
            </a:custGeom>
            <a:solidFill>
              <a:srgbClr val="000000"/>
            </a:solidFill>
            <a:ln w="9525">
              <a:noFill/>
              <a:round/>
              <a:headEnd/>
              <a:tailEnd/>
            </a:ln>
          </p:spPr>
          <p:txBody>
            <a:bodyPr/>
            <a:lstStyle/>
            <a:p>
              <a:endParaRPr lang="en-US"/>
            </a:p>
          </p:txBody>
        </p:sp>
        <p:sp>
          <p:nvSpPr>
            <p:cNvPr id="190664" name="Freeform 543"/>
            <p:cNvSpPr>
              <a:spLocks noChangeAspect="1"/>
            </p:cNvSpPr>
            <p:nvPr/>
          </p:nvSpPr>
          <p:spPr bwMode="auto">
            <a:xfrm>
              <a:off x="5137" y="925"/>
              <a:ext cx="8" cy="6"/>
            </a:xfrm>
            <a:custGeom>
              <a:avLst/>
              <a:gdLst>
                <a:gd name="T0" fmla="*/ 0 w 30"/>
                <a:gd name="T1" fmla="*/ 26 h 26"/>
                <a:gd name="T2" fmla="*/ 0 w 30"/>
                <a:gd name="T3" fmla="*/ 23 h 26"/>
                <a:gd name="T4" fmla="*/ 0 w 30"/>
                <a:gd name="T5" fmla="*/ 18 h 26"/>
                <a:gd name="T6" fmla="*/ 0 w 30"/>
                <a:gd name="T7" fmla="*/ 11 h 26"/>
                <a:gd name="T8" fmla="*/ 0 w 30"/>
                <a:gd name="T9" fmla="*/ 3 h 26"/>
                <a:gd name="T10" fmla="*/ 0 w 30"/>
                <a:gd name="T11" fmla="*/ 0 h 26"/>
                <a:gd name="T12" fmla="*/ 0 w 30"/>
                <a:gd name="T13" fmla="*/ 0 h 26"/>
                <a:gd name="T14" fmla="*/ 4 w 30"/>
                <a:gd name="T15" fmla="*/ 1 h 26"/>
                <a:gd name="T16" fmla="*/ 11 w 30"/>
                <a:gd name="T17" fmla="*/ 1 h 26"/>
                <a:gd name="T18" fmla="*/ 20 w 30"/>
                <a:gd name="T19" fmla="*/ 1 h 26"/>
                <a:gd name="T20" fmla="*/ 27 w 30"/>
                <a:gd name="T21" fmla="*/ 1 h 26"/>
                <a:gd name="T22" fmla="*/ 30 w 30"/>
                <a:gd name="T23" fmla="*/ 0 h 26"/>
                <a:gd name="T24" fmla="*/ 30 w 30"/>
                <a:gd name="T25" fmla="*/ 0 h 26"/>
                <a:gd name="T26" fmla="*/ 30 w 30"/>
                <a:gd name="T27" fmla="*/ 3 h 26"/>
                <a:gd name="T28" fmla="*/ 30 w 30"/>
                <a:gd name="T29" fmla="*/ 10 h 26"/>
                <a:gd name="T30" fmla="*/ 30 w 30"/>
                <a:gd name="T31" fmla="*/ 17 h 26"/>
                <a:gd name="T32" fmla="*/ 30 w 30"/>
                <a:gd name="T33" fmla="*/ 23 h 26"/>
                <a:gd name="T34" fmla="*/ 30 w 30"/>
                <a:gd name="T35" fmla="*/ 26 h 26"/>
                <a:gd name="T36" fmla="*/ 0 w 30"/>
                <a:gd name="T37" fmla="*/ 26 h 26"/>
                <a:gd name="T38" fmla="*/ 0 w 30"/>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
                <a:gd name="T61" fmla="*/ 0 h 26"/>
                <a:gd name="T62" fmla="*/ 30 w 30"/>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 h="26">
                  <a:moveTo>
                    <a:pt x="0" y="26"/>
                  </a:moveTo>
                  <a:lnTo>
                    <a:pt x="0" y="23"/>
                  </a:lnTo>
                  <a:lnTo>
                    <a:pt x="0" y="18"/>
                  </a:lnTo>
                  <a:lnTo>
                    <a:pt x="0" y="11"/>
                  </a:lnTo>
                  <a:lnTo>
                    <a:pt x="0" y="3"/>
                  </a:lnTo>
                  <a:lnTo>
                    <a:pt x="0" y="0"/>
                  </a:lnTo>
                  <a:lnTo>
                    <a:pt x="4" y="1"/>
                  </a:lnTo>
                  <a:lnTo>
                    <a:pt x="11" y="1"/>
                  </a:lnTo>
                  <a:lnTo>
                    <a:pt x="20" y="1"/>
                  </a:lnTo>
                  <a:lnTo>
                    <a:pt x="27" y="1"/>
                  </a:lnTo>
                  <a:lnTo>
                    <a:pt x="30" y="0"/>
                  </a:lnTo>
                  <a:lnTo>
                    <a:pt x="30" y="3"/>
                  </a:lnTo>
                  <a:lnTo>
                    <a:pt x="30" y="10"/>
                  </a:lnTo>
                  <a:lnTo>
                    <a:pt x="30" y="17"/>
                  </a:lnTo>
                  <a:lnTo>
                    <a:pt x="30" y="23"/>
                  </a:lnTo>
                  <a:lnTo>
                    <a:pt x="30" y="26"/>
                  </a:lnTo>
                  <a:lnTo>
                    <a:pt x="0" y="26"/>
                  </a:lnTo>
                </a:path>
              </a:pathLst>
            </a:custGeom>
            <a:noFill/>
            <a:ln w="1588">
              <a:solidFill>
                <a:srgbClr val="000000"/>
              </a:solidFill>
              <a:prstDash val="solid"/>
              <a:round/>
              <a:headEnd/>
              <a:tailEnd/>
            </a:ln>
          </p:spPr>
          <p:txBody>
            <a:bodyPr/>
            <a:lstStyle/>
            <a:p>
              <a:endParaRPr lang="en-US"/>
            </a:p>
          </p:txBody>
        </p:sp>
        <p:sp>
          <p:nvSpPr>
            <p:cNvPr id="190665" name="Freeform 544"/>
            <p:cNvSpPr>
              <a:spLocks noChangeAspect="1"/>
            </p:cNvSpPr>
            <p:nvPr/>
          </p:nvSpPr>
          <p:spPr bwMode="auto">
            <a:xfrm>
              <a:off x="5138" y="923"/>
              <a:ext cx="5" cy="2"/>
            </a:xfrm>
            <a:custGeom>
              <a:avLst/>
              <a:gdLst>
                <a:gd name="T0" fmla="*/ 0 w 21"/>
                <a:gd name="T1" fmla="*/ 0 h 10"/>
                <a:gd name="T2" fmla="*/ 0 w 21"/>
                <a:gd name="T3" fmla="*/ 10 h 10"/>
                <a:gd name="T4" fmla="*/ 21 w 21"/>
                <a:gd name="T5" fmla="*/ 10 h 10"/>
                <a:gd name="T6" fmla="*/ 21 w 21"/>
                <a:gd name="T7" fmla="*/ 0 h 10"/>
                <a:gd name="T8" fmla="*/ 0 w 21"/>
                <a:gd name="T9" fmla="*/ 0 h 10"/>
                <a:gd name="T10" fmla="*/ 0 w 21"/>
                <a:gd name="T11" fmla="*/ 0 h 10"/>
                <a:gd name="T12" fmla="*/ 0 60000 65536"/>
                <a:gd name="T13" fmla="*/ 0 60000 65536"/>
                <a:gd name="T14" fmla="*/ 0 60000 65536"/>
                <a:gd name="T15" fmla="*/ 0 60000 65536"/>
                <a:gd name="T16" fmla="*/ 0 60000 65536"/>
                <a:gd name="T17" fmla="*/ 0 60000 65536"/>
                <a:gd name="T18" fmla="*/ 0 w 21"/>
                <a:gd name="T19" fmla="*/ 0 h 10"/>
                <a:gd name="T20" fmla="*/ 21 w 2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1" h="10">
                  <a:moveTo>
                    <a:pt x="0" y="0"/>
                  </a:moveTo>
                  <a:lnTo>
                    <a:pt x="0" y="10"/>
                  </a:lnTo>
                  <a:lnTo>
                    <a:pt x="21" y="10"/>
                  </a:lnTo>
                  <a:lnTo>
                    <a:pt x="21" y="0"/>
                  </a:lnTo>
                  <a:lnTo>
                    <a:pt x="0" y="0"/>
                  </a:lnTo>
                  <a:close/>
                </a:path>
              </a:pathLst>
            </a:custGeom>
            <a:solidFill>
              <a:srgbClr val="000000"/>
            </a:solidFill>
            <a:ln w="9525">
              <a:noFill/>
              <a:round/>
              <a:headEnd/>
              <a:tailEnd/>
            </a:ln>
          </p:spPr>
          <p:txBody>
            <a:bodyPr/>
            <a:lstStyle/>
            <a:p>
              <a:endParaRPr lang="en-US"/>
            </a:p>
          </p:txBody>
        </p:sp>
        <p:sp>
          <p:nvSpPr>
            <p:cNvPr id="190666" name="Freeform 545"/>
            <p:cNvSpPr>
              <a:spLocks noChangeAspect="1"/>
            </p:cNvSpPr>
            <p:nvPr/>
          </p:nvSpPr>
          <p:spPr bwMode="auto">
            <a:xfrm>
              <a:off x="5138" y="923"/>
              <a:ext cx="5" cy="2"/>
            </a:xfrm>
            <a:custGeom>
              <a:avLst/>
              <a:gdLst>
                <a:gd name="T0" fmla="*/ 0 w 21"/>
                <a:gd name="T1" fmla="*/ 0 h 10"/>
                <a:gd name="T2" fmla="*/ 0 w 21"/>
                <a:gd name="T3" fmla="*/ 10 h 10"/>
                <a:gd name="T4" fmla="*/ 21 w 21"/>
                <a:gd name="T5" fmla="*/ 10 h 10"/>
                <a:gd name="T6" fmla="*/ 21 w 21"/>
                <a:gd name="T7" fmla="*/ 0 h 10"/>
                <a:gd name="T8" fmla="*/ 0 w 21"/>
                <a:gd name="T9" fmla="*/ 0 h 10"/>
                <a:gd name="T10" fmla="*/ 0 w 21"/>
                <a:gd name="T11" fmla="*/ 0 h 10"/>
                <a:gd name="T12" fmla="*/ 0 60000 65536"/>
                <a:gd name="T13" fmla="*/ 0 60000 65536"/>
                <a:gd name="T14" fmla="*/ 0 60000 65536"/>
                <a:gd name="T15" fmla="*/ 0 60000 65536"/>
                <a:gd name="T16" fmla="*/ 0 60000 65536"/>
                <a:gd name="T17" fmla="*/ 0 60000 65536"/>
                <a:gd name="T18" fmla="*/ 0 w 21"/>
                <a:gd name="T19" fmla="*/ 0 h 10"/>
                <a:gd name="T20" fmla="*/ 21 w 2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21" h="10">
                  <a:moveTo>
                    <a:pt x="0" y="0"/>
                  </a:moveTo>
                  <a:lnTo>
                    <a:pt x="0" y="10"/>
                  </a:lnTo>
                  <a:lnTo>
                    <a:pt x="21" y="10"/>
                  </a:lnTo>
                  <a:lnTo>
                    <a:pt x="21" y="0"/>
                  </a:lnTo>
                  <a:lnTo>
                    <a:pt x="0" y="0"/>
                  </a:lnTo>
                </a:path>
              </a:pathLst>
            </a:custGeom>
            <a:noFill/>
            <a:ln w="1588">
              <a:solidFill>
                <a:srgbClr val="000000"/>
              </a:solidFill>
              <a:prstDash val="solid"/>
              <a:round/>
              <a:headEnd/>
              <a:tailEnd/>
            </a:ln>
          </p:spPr>
          <p:txBody>
            <a:bodyPr/>
            <a:lstStyle/>
            <a:p>
              <a:endParaRPr lang="en-US"/>
            </a:p>
          </p:txBody>
        </p:sp>
        <p:sp>
          <p:nvSpPr>
            <p:cNvPr id="190667" name="Freeform 546"/>
            <p:cNvSpPr>
              <a:spLocks noChangeAspect="1"/>
            </p:cNvSpPr>
            <p:nvPr/>
          </p:nvSpPr>
          <p:spPr bwMode="auto">
            <a:xfrm>
              <a:off x="4802" y="890"/>
              <a:ext cx="124" cy="33"/>
            </a:xfrm>
            <a:custGeom>
              <a:avLst/>
              <a:gdLst>
                <a:gd name="T0" fmla="*/ 0 w 492"/>
                <a:gd name="T1" fmla="*/ 59 h 131"/>
                <a:gd name="T2" fmla="*/ 3 w 492"/>
                <a:gd name="T3" fmla="*/ 41 h 131"/>
                <a:gd name="T4" fmla="*/ 10 w 492"/>
                <a:gd name="T5" fmla="*/ 26 h 131"/>
                <a:gd name="T6" fmla="*/ 23 w 492"/>
                <a:gd name="T7" fmla="*/ 15 h 131"/>
                <a:gd name="T8" fmla="*/ 40 w 492"/>
                <a:gd name="T9" fmla="*/ 8 h 131"/>
                <a:gd name="T10" fmla="*/ 61 w 492"/>
                <a:gd name="T11" fmla="*/ 3 h 131"/>
                <a:gd name="T12" fmla="*/ 86 w 492"/>
                <a:gd name="T13" fmla="*/ 1 h 131"/>
                <a:gd name="T14" fmla="*/ 116 w 492"/>
                <a:gd name="T15" fmla="*/ 0 h 131"/>
                <a:gd name="T16" fmla="*/ 151 w 492"/>
                <a:gd name="T17" fmla="*/ 1 h 131"/>
                <a:gd name="T18" fmla="*/ 190 w 492"/>
                <a:gd name="T19" fmla="*/ 3 h 131"/>
                <a:gd name="T20" fmla="*/ 233 w 492"/>
                <a:gd name="T21" fmla="*/ 5 h 131"/>
                <a:gd name="T22" fmla="*/ 233 w 492"/>
                <a:gd name="T23" fmla="*/ 5 h 131"/>
                <a:gd name="T24" fmla="*/ 275 w 492"/>
                <a:gd name="T25" fmla="*/ 7 h 131"/>
                <a:gd name="T26" fmla="*/ 315 w 492"/>
                <a:gd name="T27" fmla="*/ 9 h 131"/>
                <a:gd name="T28" fmla="*/ 352 w 492"/>
                <a:gd name="T29" fmla="*/ 11 h 131"/>
                <a:gd name="T30" fmla="*/ 387 w 492"/>
                <a:gd name="T31" fmla="*/ 14 h 131"/>
                <a:gd name="T32" fmla="*/ 418 w 492"/>
                <a:gd name="T33" fmla="*/ 18 h 131"/>
                <a:gd name="T34" fmla="*/ 444 w 492"/>
                <a:gd name="T35" fmla="*/ 24 h 131"/>
                <a:gd name="T36" fmla="*/ 465 w 492"/>
                <a:gd name="T37" fmla="*/ 34 h 131"/>
                <a:gd name="T38" fmla="*/ 481 w 492"/>
                <a:gd name="T39" fmla="*/ 46 h 131"/>
                <a:gd name="T40" fmla="*/ 490 w 492"/>
                <a:gd name="T41" fmla="*/ 61 h 131"/>
                <a:gd name="T42" fmla="*/ 492 w 492"/>
                <a:gd name="T43" fmla="*/ 82 h 131"/>
                <a:gd name="T44" fmla="*/ 492 w 492"/>
                <a:gd name="T45" fmla="*/ 82 h 131"/>
                <a:gd name="T46" fmla="*/ 491 w 492"/>
                <a:gd name="T47" fmla="*/ 92 h 131"/>
                <a:gd name="T48" fmla="*/ 486 w 492"/>
                <a:gd name="T49" fmla="*/ 101 h 131"/>
                <a:gd name="T50" fmla="*/ 479 w 492"/>
                <a:gd name="T51" fmla="*/ 110 h 131"/>
                <a:gd name="T52" fmla="*/ 466 w 492"/>
                <a:gd name="T53" fmla="*/ 117 h 131"/>
                <a:gd name="T54" fmla="*/ 448 w 492"/>
                <a:gd name="T55" fmla="*/ 122 h 131"/>
                <a:gd name="T56" fmla="*/ 422 w 492"/>
                <a:gd name="T57" fmla="*/ 127 h 131"/>
                <a:gd name="T58" fmla="*/ 389 w 492"/>
                <a:gd name="T59" fmla="*/ 130 h 131"/>
                <a:gd name="T60" fmla="*/ 348 w 492"/>
                <a:gd name="T61" fmla="*/ 131 h 131"/>
                <a:gd name="T62" fmla="*/ 296 w 492"/>
                <a:gd name="T63" fmla="*/ 131 h 131"/>
                <a:gd name="T64" fmla="*/ 233 w 492"/>
                <a:gd name="T65" fmla="*/ 129 h 131"/>
                <a:gd name="T66" fmla="*/ 233 w 492"/>
                <a:gd name="T67" fmla="*/ 129 h 131"/>
                <a:gd name="T68" fmla="*/ 188 w 492"/>
                <a:gd name="T69" fmla="*/ 127 h 131"/>
                <a:gd name="T70" fmla="*/ 147 w 492"/>
                <a:gd name="T71" fmla="*/ 125 h 131"/>
                <a:gd name="T72" fmla="*/ 112 w 492"/>
                <a:gd name="T73" fmla="*/ 122 h 131"/>
                <a:gd name="T74" fmla="*/ 81 w 492"/>
                <a:gd name="T75" fmla="*/ 118 h 131"/>
                <a:gd name="T76" fmla="*/ 55 w 492"/>
                <a:gd name="T77" fmla="*/ 113 h 131"/>
                <a:gd name="T78" fmla="*/ 35 w 492"/>
                <a:gd name="T79" fmla="*/ 106 h 131"/>
                <a:gd name="T80" fmla="*/ 18 w 492"/>
                <a:gd name="T81" fmla="*/ 97 h 131"/>
                <a:gd name="T82" fmla="*/ 7 w 492"/>
                <a:gd name="T83" fmla="*/ 87 h 131"/>
                <a:gd name="T84" fmla="*/ 1 w 492"/>
                <a:gd name="T85" fmla="*/ 75 h 131"/>
                <a:gd name="T86" fmla="*/ 0 w 492"/>
                <a:gd name="T87" fmla="*/ 59 h 131"/>
                <a:gd name="T88" fmla="*/ 0 w 492"/>
                <a:gd name="T89" fmla="*/ 59 h 1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2"/>
                <a:gd name="T136" fmla="*/ 0 h 131"/>
                <a:gd name="T137" fmla="*/ 492 w 492"/>
                <a:gd name="T138" fmla="*/ 131 h 1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2" h="131">
                  <a:moveTo>
                    <a:pt x="0" y="59"/>
                  </a:moveTo>
                  <a:lnTo>
                    <a:pt x="3" y="41"/>
                  </a:lnTo>
                  <a:lnTo>
                    <a:pt x="10" y="26"/>
                  </a:lnTo>
                  <a:lnTo>
                    <a:pt x="23" y="15"/>
                  </a:lnTo>
                  <a:lnTo>
                    <a:pt x="40" y="8"/>
                  </a:lnTo>
                  <a:lnTo>
                    <a:pt x="61" y="3"/>
                  </a:lnTo>
                  <a:lnTo>
                    <a:pt x="86" y="1"/>
                  </a:lnTo>
                  <a:lnTo>
                    <a:pt x="116" y="0"/>
                  </a:lnTo>
                  <a:lnTo>
                    <a:pt x="151" y="1"/>
                  </a:lnTo>
                  <a:lnTo>
                    <a:pt x="190" y="3"/>
                  </a:lnTo>
                  <a:lnTo>
                    <a:pt x="233" y="5"/>
                  </a:lnTo>
                  <a:lnTo>
                    <a:pt x="275" y="7"/>
                  </a:lnTo>
                  <a:lnTo>
                    <a:pt x="315" y="9"/>
                  </a:lnTo>
                  <a:lnTo>
                    <a:pt x="352" y="11"/>
                  </a:lnTo>
                  <a:lnTo>
                    <a:pt x="387" y="14"/>
                  </a:lnTo>
                  <a:lnTo>
                    <a:pt x="418" y="18"/>
                  </a:lnTo>
                  <a:lnTo>
                    <a:pt x="444" y="24"/>
                  </a:lnTo>
                  <a:lnTo>
                    <a:pt x="465" y="34"/>
                  </a:lnTo>
                  <a:lnTo>
                    <a:pt x="481" y="46"/>
                  </a:lnTo>
                  <a:lnTo>
                    <a:pt x="490" y="61"/>
                  </a:lnTo>
                  <a:lnTo>
                    <a:pt x="492" y="82"/>
                  </a:lnTo>
                  <a:lnTo>
                    <a:pt x="491" y="92"/>
                  </a:lnTo>
                  <a:lnTo>
                    <a:pt x="486" y="101"/>
                  </a:lnTo>
                  <a:lnTo>
                    <a:pt x="479" y="110"/>
                  </a:lnTo>
                  <a:lnTo>
                    <a:pt x="466" y="117"/>
                  </a:lnTo>
                  <a:lnTo>
                    <a:pt x="448" y="122"/>
                  </a:lnTo>
                  <a:lnTo>
                    <a:pt x="422" y="127"/>
                  </a:lnTo>
                  <a:lnTo>
                    <a:pt x="389" y="130"/>
                  </a:lnTo>
                  <a:lnTo>
                    <a:pt x="348" y="131"/>
                  </a:lnTo>
                  <a:lnTo>
                    <a:pt x="296" y="131"/>
                  </a:lnTo>
                  <a:lnTo>
                    <a:pt x="233" y="129"/>
                  </a:lnTo>
                  <a:lnTo>
                    <a:pt x="188" y="127"/>
                  </a:lnTo>
                  <a:lnTo>
                    <a:pt x="147" y="125"/>
                  </a:lnTo>
                  <a:lnTo>
                    <a:pt x="112" y="122"/>
                  </a:lnTo>
                  <a:lnTo>
                    <a:pt x="81" y="118"/>
                  </a:lnTo>
                  <a:lnTo>
                    <a:pt x="55" y="113"/>
                  </a:lnTo>
                  <a:lnTo>
                    <a:pt x="35" y="106"/>
                  </a:lnTo>
                  <a:lnTo>
                    <a:pt x="18" y="97"/>
                  </a:lnTo>
                  <a:lnTo>
                    <a:pt x="7" y="87"/>
                  </a:lnTo>
                  <a:lnTo>
                    <a:pt x="1" y="75"/>
                  </a:lnTo>
                  <a:lnTo>
                    <a:pt x="0" y="59"/>
                  </a:lnTo>
                  <a:close/>
                </a:path>
              </a:pathLst>
            </a:custGeom>
            <a:solidFill>
              <a:srgbClr val="000000"/>
            </a:solidFill>
            <a:ln w="9525">
              <a:noFill/>
              <a:round/>
              <a:headEnd/>
              <a:tailEnd/>
            </a:ln>
          </p:spPr>
          <p:txBody>
            <a:bodyPr/>
            <a:lstStyle/>
            <a:p>
              <a:endParaRPr lang="en-US"/>
            </a:p>
          </p:txBody>
        </p:sp>
        <p:sp>
          <p:nvSpPr>
            <p:cNvPr id="190668" name="Freeform 547"/>
            <p:cNvSpPr>
              <a:spLocks noChangeAspect="1"/>
            </p:cNvSpPr>
            <p:nvPr/>
          </p:nvSpPr>
          <p:spPr bwMode="auto">
            <a:xfrm>
              <a:off x="4802" y="890"/>
              <a:ext cx="124" cy="33"/>
            </a:xfrm>
            <a:custGeom>
              <a:avLst/>
              <a:gdLst>
                <a:gd name="T0" fmla="*/ 0 w 492"/>
                <a:gd name="T1" fmla="*/ 59 h 131"/>
                <a:gd name="T2" fmla="*/ 3 w 492"/>
                <a:gd name="T3" fmla="*/ 41 h 131"/>
                <a:gd name="T4" fmla="*/ 10 w 492"/>
                <a:gd name="T5" fmla="*/ 26 h 131"/>
                <a:gd name="T6" fmla="*/ 23 w 492"/>
                <a:gd name="T7" fmla="*/ 15 h 131"/>
                <a:gd name="T8" fmla="*/ 40 w 492"/>
                <a:gd name="T9" fmla="*/ 8 h 131"/>
                <a:gd name="T10" fmla="*/ 61 w 492"/>
                <a:gd name="T11" fmla="*/ 3 h 131"/>
                <a:gd name="T12" fmla="*/ 86 w 492"/>
                <a:gd name="T13" fmla="*/ 1 h 131"/>
                <a:gd name="T14" fmla="*/ 116 w 492"/>
                <a:gd name="T15" fmla="*/ 0 h 131"/>
                <a:gd name="T16" fmla="*/ 151 w 492"/>
                <a:gd name="T17" fmla="*/ 1 h 131"/>
                <a:gd name="T18" fmla="*/ 190 w 492"/>
                <a:gd name="T19" fmla="*/ 3 h 131"/>
                <a:gd name="T20" fmla="*/ 233 w 492"/>
                <a:gd name="T21" fmla="*/ 5 h 131"/>
                <a:gd name="T22" fmla="*/ 233 w 492"/>
                <a:gd name="T23" fmla="*/ 5 h 131"/>
                <a:gd name="T24" fmla="*/ 275 w 492"/>
                <a:gd name="T25" fmla="*/ 7 h 131"/>
                <a:gd name="T26" fmla="*/ 315 w 492"/>
                <a:gd name="T27" fmla="*/ 9 h 131"/>
                <a:gd name="T28" fmla="*/ 352 w 492"/>
                <a:gd name="T29" fmla="*/ 11 h 131"/>
                <a:gd name="T30" fmla="*/ 387 w 492"/>
                <a:gd name="T31" fmla="*/ 14 h 131"/>
                <a:gd name="T32" fmla="*/ 418 w 492"/>
                <a:gd name="T33" fmla="*/ 18 h 131"/>
                <a:gd name="T34" fmla="*/ 444 w 492"/>
                <a:gd name="T35" fmla="*/ 24 h 131"/>
                <a:gd name="T36" fmla="*/ 465 w 492"/>
                <a:gd name="T37" fmla="*/ 34 h 131"/>
                <a:gd name="T38" fmla="*/ 481 w 492"/>
                <a:gd name="T39" fmla="*/ 46 h 131"/>
                <a:gd name="T40" fmla="*/ 490 w 492"/>
                <a:gd name="T41" fmla="*/ 61 h 131"/>
                <a:gd name="T42" fmla="*/ 492 w 492"/>
                <a:gd name="T43" fmla="*/ 82 h 131"/>
                <a:gd name="T44" fmla="*/ 492 w 492"/>
                <a:gd name="T45" fmla="*/ 82 h 131"/>
                <a:gd name="T46" fmla="*/ 491 w 492"/>
                <a:gd name="T47" fmla="*/ 92 h 131"/>
                <a:gd name="T48" fmla="*/ 486 w 492"/>
                <a:gd name="T49" fmla="*/ 101 h 131"/>
                <a:gd name="T50" fmla="*/ 479 w 492"/>
                <a:gd name="T51" fmla="*/ 110 h 131"/>
                <a:gd name="T52" fmla="*/ 466 w 492"/>
                <a:gd name="T53" fmla="*/ 117 h 131"/>
                <a:gd name="T54" fmla="*/ 448 w 492"/>
                <a:gd name="T55" fmla="*/ 122 h 131"/>
                <a:gd name="T56" fmla="*/ 422 w 492"/>
                <a:gd name="T57" fmla="*/ 127 h 131"/>
                <a:gd name="T58" fmla="*/ 389 w 492"/>
                <a:gd name="T59" fmla="*/ 130 h 131"/>
                <a:gd name="T60" fmla="*/ 348 w 492"/>
                <a:gd name="T61" fmla="*/ 131 h 131"/>
                <a:gd name="T62" fmla="*/ 296 w 492"/>
                <a:gd name="T63" fmla="*/ 131 h 131"/>
                <a:gd name="T64" fmla="*/ 233 w 492"/>
                <a:gd name="T65" fmla="*/ 129 h 131"/>
                <a:gd name="T66" fmla="*/ 233 w 492"/>
                <a:gd name="T67" fmla="*/ 129 h 131"/>
                <a:gd name="T68" fmla="*/ 188 w 492"/>
                <a:gd name="T69" fmla="*/ 127 h 131"/>
                <a:gd name="T70" fmla="*/ 147 w 492"/>
                <a:gd name="T71" fmla="*/ 125 h 131"/>
                <a:gd name="T72" fmla="*/ 112 w 492"/>
                <a:gd name="T73" fmla="*/ 122 h 131"/>
                <a:gd name="T74" fmla="*/ 81 w 492"/>
                <a:gd name="T75" fmla="*/ 118 h 131"/>
                <a:gd name="T76" fmla="*/ 55 w 492"/>
                <a:gd name="T77" fmla="*/ 113 h 131"/>
                <a:gd name="T78" fmla="*/ 35 w 492"/>
                <a:gd name="T79" fmla="*/ 106 h 131"/>
                <a:gd name="T80" fmla="*/ 18 w 492"/>
                <a:gd name="T81" fmla="*/ 97 h 131"/>
                <a:gd name="T82" fmla="*/ 7 w 492"/>
                <a:gd name="T83" fmla="*/ 87 h 131"/>
                <a:gd name="T84" fmla="*/ 1 w 492"/>
                <a:gd name="T85" fmla="*/ 75 h 131"/>
                <a:gd name="T86" fmla="*/ 0 w 492"/>
                <a:gd name="T87" fmla="*/ 59 h 131"/>
                <a:gd name="T88" fmla="*/ 0 w 492"/>
                <a:gd name="T89" fmla="*/ 59 h 1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92"/>
                <a:gd name="T136" fmla="*/ 0 h 131"/>
                <a:gd name="T137" fmla="*/ 492 w 492"/>
                <a:gd name="T138" fmla="*/ 131 h 1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92" h="131">
                  <a:moveTo>
                    <a:pt x="0" y="59"/>
                  </a:moveTo>
                  <a:lnTo>
                    <a:pt x="3" y="41"/>
                  </a:lnTo>
                  <a:lnTo>
                    <a:pt x="10" y="26"/>
                  </a:lnTo>
                  <a:lnTo>
                    <a:pt x="23" y="15"/>
                  </a:lnTo>
                  <a:lnTo>
                    <a:pt x="40" y="8"/>
                  </a:lnTo>
                  <a:lnTo>
                    <a:pt x="61" y="3"/>
                  </a:lnTo>
                  <a:lnTo>
                    <a:pt x="86" y="1"/>
                  </a:lnTo>
                  <a:lnTo>
                    <a:pt x="116" y="0"/>
                  </a:lnTo>
                  <a:lnTo>
                    <a:pt x="151" y="1"/>
                  </a:lnTo>
                  <a:lnTo>
                    <a:pt x="190" y="3"/>
                  </a:lnTo>
                  <a:lnTo>
                    <a:pt x="233" y="5"/>
                  </a:lnTo>
                  <a:lnTo>
                    <a:pt x="275" y="7"/>
                  </a:lnTo>
                  <a:lnTo>
                    <a:pt x="315" y="9"/>
                  </a:lnTo>
                  <a:lnTo>
                    <a:pt x="352" y="11"/>
                  </a:lnTo>
                  <a:lnTo>
                    <a:pt x="387" y="14"/>
                  </a:lnTo>
                  <a:lnTo>
                    <a:pt x="418" y="18"/>
                  </a:lnTo>
                  <a:lnTo>
                    <a:pt x="444" y="24"/>
                  </a:lnTo>
                  <a:lnTo>
                    <a:pt x="465" y="34"/>
                  </a:lnTo>
                  <a:lnTo>
                    <a:pt x="481" y="46"/>
                  </a:lnTo>
                  <a:lnTo>
                    <a:pt x="490" y="61"/>
                  </a:lnTo>
                  <a:lnTo>
                    <a:pt x="492" y="82"/>
                  </a:lnTo>
                  <a:lnTo>
                    <a:pt x="491" y="92"/>
                  </a:lnTo>
                  <a:lnTo>
                    <a:pt x="486" y="101"/>
                  </a:lnTo>
                  <a:lnTo>
                    <a:pt x="479" y="110"/>
                  </a:lnTo>
                  <a:lnTo>
                    <a:pt x="466" y="117"/>
                  </a:lnTo>
                  <a:lnTo>
                    <a:pt x="448" y="122"/>
                  </a:lnTo>
                  <a:lnTo>
                    <a:pt x="422" y="127"/>
                  </a:lnTo>
                  <a:lnTo>
                    <a:pt x="389" y="130"/>
                  </a:lnTo>
                  <a:lnTo>
                    <a:pt x="348" y="131"/>
                  </a:lnTo>
                  <a:lnTo>
                    <a:pt x="296" y="131"/>
                  </a:lnTo>
                  <a:lnTo>
                    <a:pt x="233" y="129"/>
                  </a:lnTo>
                  <a:lnTo>
                    <a:pt x="188" y="127"/>
                  </a:lnTo>
                  <a:lnTo>
                    <a:pt x="147" y="125"/>
                  </a:lnTo>
                  <a:lnTo>
                    <a:pt x="112" y="122"/>
                  </a:lnTo>
                  <a:lnTo>
                    <a:pt x="81" y="118"/>
                  </a:lnTo>
                  <a:lnTo>
                    <a:pt x="55" y="113"/>
                  </a:lnTo>
                  <a:lnTo>
                    <a:pt x="35" y="106"/>
                  </a:lnTo>
                  <a:lnTo>
                    <a:pt x="18" y="97"/>
                  </a:lnTo>
                  <a:lnTo>
                    <a:pt x="7" y="87"/>
                  </a:lnTo>
                  <a:lnTo>
                    <a:pt x="1" y="75"/>
                  </a:lnTo>
                  <a:lnTo>
                    <a:pt x="0" y="59"/>
                  </a:lnTo>
                </a:path>
              </a:pathLst>
            </a:custGeom>
            <a:noFill/>
            <a:ln w="1588">
              <a:solidFill>
                <a:srgbClr val="000000"/>
              </a:solidFill>
              <a:prstDash val="solid"/>
              <a:round/>
              <a:headEnd/>
              <a:tailEnd/>
            </a:ln>
          </p:spPr>
          <p:txBody>
            <a:bodyPr/>
            <a:lstStyle/>
            <a:p>
              <a:endParaRPr lang="en-US"/>
            </a:p>
          </p:txBody>
        </p:sp>
        <p:sp>
          <p:nvSpPr>
            <p:cNvPr id="190669" name="Freeform 548"/>
            <p:cNvSpPr>
              <a:spLocks noChangeAspect="1"/>
            </p:cNvSpPr>
            <p:nvPr/>
          </p:nvSpPr>
          <p:spPr bwMode="auto">
            <a:xfrm>
              <a:off x="5334" y="582"/>
              <a:ext cx="419" cy="30"/>
            </a:xfrm>
            <a:custGeom>
              <a:avLst/>
              <a:gdLst>
                <a:gd name="T0" fmla="*/ 16 w 1675"/>
                <a:gd name="T1" fmla="*/ 79 h 119"/>
                <a:gd name="T2" fmla="*/ 38 w 1675"/>
                <a:gd name="T3" fmla="*/ 74 h 119"/>
                <a:gd name="T4" fmla="*/ 57 w 1675"/>
                <a:gd name="T5" fmla="*/ 75 h 119"/>
                <a:gd name="T6" fmla="*/ 63 w 1675"/>
                <a:gd name="T7" fmla="*/ 76 h 119"/>
                <a:gd name="T8" fmla="*/ 93 w 1675"/>
                <a:gd name="T9" fmla="*/ 77 h 119"/>
                <a:gd name="T10" fmla="*/ 134 w 1675"/>
                <a:gd name="T11" fmla="*/ 78 h 119"/>
                <a:gd name="T12" fmla="*/ 176 w 1675"/>
                <a:gd name="T13" fmla="*/ 77 h 119"/>
                <a:gd name="T14" fmla="*/ 208 w 1675"/>
                <a:gd name="T15" fmla="*/ 76 h 119"/>
                <a:gd name="T16" fmla="*/ 217 w 1675"/>
                <a:gd name="T17" fmla="*/ 75 h 119"/>
                <a:gd name="T18" fmla="*/ 331 w 1675"/>
                <a:gd name="T19" fmla="*/ 66 h 119"/>
                <a:gd name="T20" fmla="*/ 602 w 1675"/>
                <a:gd name="T21" fmla="*/ 51 h 119"/>
                <a:gd name="T22" fmla="*/ 960 w 1675"/>
                <a:gd name="T23" fmla="*/ 32 h 119"/>
                <a:gd name="T24" fmla="*/ 1337 w 1675"/>
                <a:gd name="T25" fmla="*/ 13 h 119"/>
                <a:gd name="T26" fmla="*/ 1662 w 1675"/>
                <a:gd name="T27" fmla="*/ 0 h 119"/>
                <a:gd name="T28" fmla="*/ 1670 w 1675"/>
                <a:gd name="T29" fmla="*/ 1 h 119"/>
                <a:gd name="T30" fmla="*/ 1675 w 1675"/>
                <a:gd name="T31" fmla="*/ 8 h 119"/>
                <a:gd name="T32" fmla="*/ 1665 w 1675"/>
                <a:gd name="T33" fmla="*/ 12 h 119"/>
                <a:gd name="T34" fmla="*/ 1515 w 1675"/>
                <a:gd name="T35" fmla="*/ 19 h 119"/>
                <a:gd name="T36" fmla="*/ 1157 w 1675"/>
                <a:gd name="T37" fmla="*/ 38 h 119"/>
                <a:gd name="T38" fmla="*/ 781 w 1675"/>
                <a:gd name="T39" fmla="*/ 59 h 119"/>
                <a:gd name="T40" fmla="*/ 458 w 1675"/>
                <a:gd name="T41" fmla="*/ 79 h 119"/>
                <a:gd name="T42" fmla="*/ 255 w 1675"/>
                <a:gd name="T43" fmla="*/ 92 h 119"/>
                <a:gd name="T44" fmla="*/ 222 w 1675"/>
                <a:gd name="T45" fmla="*/ 94 h 119"/>
                <a:gd name="T46" fmla="*/ 197 w 1675"/>
                <a:gd name="T47" fmla="*/ 97 h 119"/>
                <a:gd name="T48" fmla="*/ 160 w 1675"/>
                <a:gd name="T49" fmla="*/ 101 h 119"/>
                <a:gd name="T50" fmla="*/ 120 w 1675"/>
                <a:gd name="T51" fmla="*/ 104 h 119"/>
                <a:gd name="T52" fmla="*/ 86 w 1675"/>
                <a:gd name="T53" fmla="*/ 109 h 119"/>
                <a:gd name="T54" fmla="*/ 68 w 1675"/>
                <a:gd name="T55" fmla="*/ 112 h 119"/>
                <a:gd name="T56" fmla="*/ 59 w 1675"/>
                <a:gd name="T57" fmla="*/ 115 h 119"/>
                <a:gd name="T58" fmla="*/ 33 w 1675"/>
                <a:gd name="T59" fmla="*/ 119 h 119"/>
                <a:gd name="T60" fmla="*/ 10 w 1675"/>
                <a:gd name="T61" fmla="*/ 117 h 119"/>
                <a:gd name="T62" fmla="*/ 2 w 1675"/>
                <a:gd name="T63" fmla="*/ 112 h 119"/>
                <a:gd name="T64" fmla="*/ 0 w 1675"/>
                <a:gd name="T65" fmla="*/ 98 h 119"/>
                <a:gd name="T66" fmla="*/ 8 w 1675"/>
                <a:gd name="T67" fmla="*/ 84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75"/>
                <a:gd name="T103" fmla="*/ 0 h 119"/>
                <a:gd name="T104" fmla="*/ 1675 w 1675"/>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75" h="119">
                  <a:moveTo>
                    <a:pt x="8" y="84"/>
                  </a:moveTo>
                  <a:lnTo>
                    <a:pt x="16" y="79"/>
                  </a:lnTo>
                  <a:lnTo>
                    <a:pt x="26" y="75"/>
                  </a:lnTo>
                  <a:lnTo>
                    <a:pt x="38" y="74"/>
                  </a:lnTo>
                  <a:lnTo>
                    <a:pt x="48" y="74"/>
                  </a:lnTo>
                  <a:lnTo>
                    <a:pt x="57" y="75"/>
                  </a:lnTo>
                  <a:lnTo>
                    <a:pt x="63" y="76"/>
                  </a:lnTo>
                  <a:lnTo>
                    <a:pt x="76" y="77"/>
                  </a:lnTo>
                  <a:lnTo>
                    <a:pt x="93" y="77"/>
                  </a:lnTo>
                  <a:lnTo>
                    <a:pt x="113" y="78"/>
                  </a:lnTo>
                  <a:lnTo>
                    <a:pt x="134" y="78"/>
                  </a:lnTo>
                  <a:lnTo>
                    <a:pt x="156" y="78"/>
                  </a:lnTo>
                  <a:lnTo>
                    <a:pt x="176" y="77"/>
                  </a:lnTo>
                  <a:lnTo>
                    <a:pt x="195" y="77"/>
                  </a:lnTo>
                  <a:lnTo>
                    <a:pt x="208" y="76"/>
                  </a:lnTo>
                  <a:lnTo>
                    <a:pt x="217" y="75"/>
                  </a:lnTo>
                  <a:lnTo>
                    <a:pt x="250" y="73"/>
                  </a:lnTo>
                  <a:lnTo>
                    <a:pt x="331" y="66"/>
                  </a:lnTo>
                  <a:lnTo>
                    <a:pt x="452" y="59"/>
                  </a:lnTo>
                  <a:lnTo>
                    <a:pt x="602" y="51"/>
                  </a:lnTo>
                  <a:lnTo>
                    <a:pt x="774" y="41"/>
                  </a:lnTo>
                  <a:lnTo>
                    <a:pt x="960" y="32"/>
                  </a:lnTo>
                  <a:lnTo>
                    <a:pt x="1150" y="21"/>
                  </a:lnTo>
                  <a:lnTo>
                    <a:pt x="1337" y="13"/>
                  </a:lnTo>
                  <a:lnTo>
                    <a:pt x="1510" y="5"/>
                  </a:lnTo>
                  <a:lnTo>
                    <a:pt x="1662" y="0"/>
                  </a:lnTo>
                  <a:lnTo>
                    <a:pt x="1670" y="1"/>
                  </a:lnTo>
                  <a:lnTo>
                    <a:pt x="1674" y="4"/>
                  </a:lnTo>
                  <a:lnTo>
                    <a:pt x="1675" y="8"/>
                  </a:lnTo>
                  <a:lnTo>
                    <a:pt x="1672" y="11"/>
                  </a:lnTo>
                  <a:lnTo>
                    <a:pt x="1665" y="12"/>
                  </a:lnTo>
                  <a:lnTo>
                    <a:pt x="1515" y="19"/>
                  </a:lnTo>
                  <a:lnTo>
                    <a:pt x="1342" y="27"/>
                  </a:lnTo>
                  <a:lnTo>
                    <a:pt x="1157" y="38"/>
                  </a:lnTo>
                  <a:lnTo>
                    <a:pt x="967" y="48"/>
                  </a:lnTo>
                  <a:lnTo>
                    <a:pt x="781" y="59"/>
                  </a:lnTo>
                  <a:lnTo>
                    <a:pt x="609" y="70"/>
                  </a:lnTo>
                  <a:lnTo>
                    <a:pt x="458" y="79"/>
                  </a:lnTo>
                  <a:lnTo>
                    <a:pt x="338" y="86"/>
                  </a:lnTo>
                  <a:lnTo>
                    <a:pt x="255" y="92"/>
                  </a:lnTo>
                  <a:lnTo>
                    <a:pt x="222" y="94"/>
                  </a:lnTo>
                  <a:lnTo>
                    <a:pt x="211" y="96"/>
                  </a:lnTo>
                  <a:lnTo>
                    <a:pt x="197" y="97"/>
                  </a:lnTo>
                  <a:lnTo>
                    <a:pt x="179" y="99"/>
                  </a:lnTo>
                  <a:lnTo>
                    <a:pt x="160" y="101"/>
                  </a:lnTo>
                  <a:lnTo>
                    <a:pt x="139" y="103"/>
                  </a:lnTo>
                  <a:lnTo>
                    <a:pt x="120" y="104"/>
                  </a:lnTo>
                  <a:lnTo>
                    <a:pt x="101" y="107"/>
                  </a:lnTo>
                  <a:lnTo>
                    <a:pt x="86" y="109"/>
                  </a:lnTo>
                  <a:lnTo>
                    <a:pt x="75" y="110"/>
                  </a:lnTo>
                  <a:lnTo>
                    <a:pt x="68" y="112"/>
                  </a:lnTo>
                  <a:lnTo>
                    <a:pt x="59" y="115"/>
                  </a:lnTo>
                  <a:lnTo>
                    <a:pt x="47" y="118"/>
                  </a:lnTo>
                  <a:lnTo>
                    <a:pt x="33" y="119"/>
                  </a:lnTo>
                  <a:lnTo>
                    <a:pt x="20" y="119"/>
                  </a:lnTo>
                  <a:lnTo>
                    <a:pt x="10" y="117"/>
                  </a:lnTo>
                  <a:lnTo>
                    <a:pt x="2" y="112"/>
                  </a:lnTo>
                  <a:lnTo>
                    <a:pt x="0" y="106"/>
                  </a:lnTo>
                  <a:lnTo>
                    <a:pt x="0" y="98"/>
                  </a:lnTo>
                  <a:lnTo>
                    <a:pt x="3" y="91"/>
                  </a:lnTo>
                  <a:lnTo>
                    <a:pt x="8" y="84"/>
                  </a:lnTo>
                  <a:close/>
                </a:path>
              </a:pathLst>
            </a:custGeom>
            <a:solidFill>
              <a:srgbClr val="000000"/>
            </a:solidFill>
            <a:ln w="9525">
              <a:noFill/>
              <a:round/>
              <a:headEnd/>
              <a:tailEnd/>
            </a:ln>
          </p:spPr>
          <p:txBody>
            <a:bodyPr/>
            <a:lstStyle/>
            <a:p>
              <a:endParaRPr lang="en-US"/>
            </a:p>
          </p:txBody>
        </p:sp>
        <p:sp>
          <p:nvSpPr>
            <p:cNvPr id="190670" name="Freeform 549"/>
            <p:cNvSpPr>
              <a:spLocks noChangeAspect="1"/>
            </p:cNvSpPr>
            <p:nvPr/>
          </p:nvSpPr>
          <p:spPr bwMode="auto">
            <a:xfrm>
              <a:off x="5334" y="582"/>
              <a:ext cx="419" cy="30"/>
            </a:xfrm>
            <a:custGeom>
              <a:avLst/>
              <a:gdLst>
                <a:gd name="T0" fmla="*/ 16 w 1675"/>
                <a:gd name="T1" fmla="*/ 79 h 119"/>
                <a:gd name="T2" fmla="*/ 38 w 1675"/>
                <a:gd name="T3" fmla="*/ 74 h 119"/>
                <a:gd name="T4" fmla="*/ 57 w 1675"/>
                <a:gd name="T5" fmla="*/ 75 h 119"/>
                <a:gd name="T6" fmla="*/ 63 w 1675"/>
                <a:gd name="T7" fmla="*/ 76 h 119"/>
                <a:gd name="T8" fmla="*/ 93 w 1675"/>
                <a:gd name="T9" fmla="*/ 77 h 119"/>
                <a:gd name="T10" fmla="*/ 134 w 1675"/>
                <a:gd name="T11" fmla="*/ 78 h 119"/>
                <a:gd name="T12" fmla="*/ 176 w 1675"/>
                <a:gd name="T13" fmla="*/ 77 h 119"/>
                <a:gd name="T14" fmla="*/ 208 w 1675"/>
                <a:gd name="T15" fmla="*/ 76 h 119"/>
                <a:gd name="T16" fmla="*/ 217 w 1675"/>
                <a:gd name="T17" fmla="*/ 75 h 119"/>
                <a:gd name="T18" fmla="*/ 331 w 1675"/>
                <a:gd name="T19" fmla="*/ 66 h 119"/>
                <a:gd name="T20" fmla="*/ 602 w 1675"/>
                <a:gd name="T21" fmla="*/ 51 h 119"/>
                <a:gd name="T22" fmla="*/ 960 w 1675"/>
                <a:gd name="T23" fmla="*/ 32 h 119"/>
                <a:gd name="T24" fmla="*/ 1337 w 1675"/>
                <a:gd name="T25" fmla="*/ 13 h 119"/>
                <a:gd name="T26" fmla="*/ 1662 w 1675"/>
                <a:gd name="T27" fmla="*/ 0 h 119"/>
                <a:gd name="T28" fmla="*/ 1670 w 1675"/>
                <a:gd name="T29" fmla="*/ 1 h 119"/>
                <a:gd name="T30" fmla="*/ 1675 w 1675"/>
                <a:gd name="T31" fmla="*/ 8 h 119"/>
                <a:gd name="T32" fmla="*/ 1665 w 1675"/>
                <a:gd name="T33" fmla="*/ 12 h 119"/>
                <a:gd name="T34" fmla="*/ 1515 w 1675"/>
                <a:gd name="T35" fmla="*/ 19 h 119"/>
                <a:gd name="T36" fmla="*/ 1157 w 1675"/>
                <a:gd name="T37" fmla="*/ 38 h 119"/>
                <a:gd name="T38" fmla="*/ 781 w 1675"/>
                <a:gd name="T39" fmla="*/ 59 h 119"/>
                <a:gd name="T40" fmla="*/ 458 w 1675"/>
                <a:gd name="T41" fmla="*/ 79 h 119"/>
                <a:gd name="T42" fmla="*/ 255 w 1675"/>
                <a:gd name="T43" fmla="*/ 92 h 119"/>
                <a:gd name="T44" fmla="*/ 222 w 1675"/>
                <a:gd name="T45" fmla="*/ 94 h 119"/>
                <a:gd name="T46" fmla="*/ 197 w 1675"/>
                <a:gd name="T47" fmla="*/ 97 h 119"/>
                <a:gd name="T48" fmla="*/ 160 w 1675"/>
                <a:gd name="T49" fmla="*/ 101 h 119"/>
                <a:gd name="T50" fmla="*/ 120 w 1675"/>
                <a:gd name="T51" fmla="*/ 104 h 119"/>
                <a:gd name="T52" fmla="*/ 86 w 1675"/>
                <a:gd name="T53" fmla="*/ 109 h 119"/>
                <a:gd name="T54" fmla="*/ 68 w 1675"/>
                <a:gd name="T55" fmla="*/ 112 h 119"/>
                <a:gd name="T56" fmla="*/ 59 w 1675"/>
                <a:gd name="T57" fmla="*/ 115 h 119"/>
                <a:gd name="T58" fmla="*/ 33 w 1675"/>
                <a:gd name="T59" fmla="*/ 119 h 119"/>
                <a:gd name="T60" fmla="*/ 10 w 1675"/>
                <a:gd name="T61" fmla="*/ 117 h 119"/>
                <a:gd name="T62" fmla="*/ 2 w 1675"/>
                <a:gd name="T63" fmla="*/ 112 h 119"/>
                <a:gd name="T64" fmla="*/ 0 w 1675"/>
                <a:gd name="T65" fmla="*/ 98 h 119"/>
                <a:gd name="T66" fmla="*/ 8 w 1675"/>
                <a:gd name="T67" fmla="*/ 84 h 11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75"/>
                <a:gd name="T103" fmla="*/ 0 h 119"/>
                <a:gd name="T104" fmla="*/ 1675 w 1675"/>
                <a:gd name="T105" fmla="*/ 119 h 11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75" h="119">
                  <a:moveTo>
                    <a:pt x="8" y="84"/>
                  </a:moveTo>
                  <a:lnTo>
                    <a:pt x="16" y="79"/>
                  </a:lnTo>
                  <a:lnTo>
                    <a:pt x="26" y="75"/>
                  </a:lnTo>
                  <a:lnTo>
                    <a:pt x="38" y="74"/>
                  </a:lnTo>
                  <a:lnTo>
                    <a:pt x="48" y="74"/>
                  </a:lnTo>
                  <a:lnTo>
                    <a:pt x="57" y="75"/>
                  </a:lnTo>
                  <a:lnTo>
                    <a:pt x="63" y="76"/>
                  </a:lnTo>
                  <a:lnTo>
                    <a:pt x="76" y="77"/>
                  </a:lnTo>
                  <a:lnTo>
                    <a:pt x="93" y="77"/>
                  </a:lnTo>
                  <a:lnTo>
                    <a:pt x="113" y="78"/>
                  </a:lnTo>
                  <a:lnTo>
                    <a:pt x="134" y="78"/>
                  </a:lnTo>
                  <a:lnTo>
                    <a:pt x="156" y="78"/>
                  </a:lnTo>
                  <a:lnTo>
                    <a:pt x="176" y="77"/>
                  </a:lnTo>
                  <a:lnTo>
                    <a:pt x="195" y="77"/>
                  </a:lnTo>
                  <a:lnTo>
                    <a:pt x="208" y="76"/>
                  </a:lnTo>
                  <a:lnTo>
                    <a:pt x="217" y="75"/>
                  </a:lnTo>
                  <a:lnTo>
                    <a:pt x="250" y="73"/>
                  </a:lnTo>
                  <a:lnTo>
                    <a:pt x="331" y="66"/>
                  </a:lnTo>
                  <a:lnTo>
                    <a:pt x="452" y="59"/>
                  </a:lnTo>
                  <a:lnTo>
                    <a:pt x="602" y="51"/>
                  </a:lnTo>
                  <a:lnTo>
                    <a:pt x="774" y="41"/>
                  </a:lnTo>
                  <a:lnTo>
                    <a:pt x="960" y="32"/>
                  </a:lnTo>
                  <a:lnTo>
                    <a:pt x="1150" y="21"/>
                  </a:lnTo>
                  <a:lnTo>
                    <a:pt x="1337" y="13"/>
                  </a:lnTo>
                  <a:lnTo>
                    <a:pt x="1510" y="5"/>
                  </a:lnTo>
                  <a:lnTo>
                    <a:pt x="1662" y="0"/>
                  </a:lnTo>
                  <a:lnTo>
                    <a:pt x="1670" y="1"/>
                  </a:lnTo>
                  <a:lnTo>
                    <a:pt x="1674" y="4"/>
                  </a:lnTo>
                  <a:lnTo>
                    <a:pt x="1675" y="8"/>
                  </a:lnTo>
                  <a:lnTo>
                    <a:pt x="1672" y="11"/>
                  </a:lnTo>
                  <a:lnTo>
                    <a:pt x="1665" y="12"/>
                  </a:lnTo>
                  <a:lnTo>
                    <a:pt x="1515" y="19"/>
                  </a:lnTo>
                  <a:lnTo>
                    <a:pt x="1342" y="27"/>
                  </a:lnTo>
                  <a:lnTo>
                    <a:pt x="1157" y="38"/>
                  </a:lnTo>
                  <a:lnTo>
                    <a:pt x="967" y="48"/>
                  </a:lnTo>
                  <a:lnTo>
                    <a:pt x="781" y="59"/>
                  </a:lnTo>
                  <a:lnTo>
                    <a:pt x="609" y="70"/>
                  </a:lnTo>
                  <a:lnTo>
                    <a:pt x="458" y="79"/>
                  </a:lnTo>
                  <a:lnTo>
                    <a:pt x="338" y="86"/>
                  </a:lnTo>
                  <a:lnTo>
                    <a:pt x="255" y="92"/>
                  </a:lnTo>
                  <a:lnTo>
                    <a:pt x="222" y="94"/>
                  </a:lnTo>
                  <a:lnTo>
                    <a:pt x="211" y="96"/>
                  </a:lnTo>
                  <a:lnTo>
                    <a:pt x="197" y="97"/>
                  </a:lnTo>
                  <a:lnTo>
                    <a:pt x="179" y="99"/>
                  </a:lnTo>
                  <a:lnTo>
                    <a:pt x="160" y="101"/>
                  </a:lnTo>
                  <a:lnTo>
                    <a:pt x="139" y="103"/>
                  </a:lnTo>
                  <a:lnTo>
                    <a:pt x="120" y="104"/>
                  </a:lnTo>
                  <a:lnTo>
                    <a:pt x="101" y="107"/>
                  </a:lnTo>
                  <a:lnTo>
                    <a:pt x="86" y="109"/>
                  </a:lnTo>
                  <a:lnTo>
                    <a:pt x="75" y="110"/>
                  </a:lnTo>
                  <a:lnTo>
                    <a:pt x="68" y="112"/>
                  </a:lnTo>
                  <a:lnTo>
                    <a:pt x="59" y="115"/>
                  </a:lnTo>
                  <a:lnTo>
                    <a:pt x="47" y="118"/>
                  </a:lnTo>
                  <a:lnTo>
                    <a:pt x="33" y="119"/>
                  </a:lnTo>
                  <a:lnTo>
                    <a:pt x="20" y="119"/>
                  </a:lnTo>
                  <a:lnTo>
                    <a:pt x="10" y="117"/>
                  </a:lnTo>
                  <a:lnTo>
                    <a:pt x="2" y="112"/>
                  </a:lnTo>
                  <a:lnTo>
                    <a:pt x="0" y="106"/>
                  </a:lnTo>
                  <a:lnTo>
                    <a:pt x="0" y="98"/>
                  </a:lnTo>
                  <a:lnTo>
                    <a:pt x="3" y="91"/>
                  </a:lnTo>
                  <a:lnTo>
                    <a:pt x="8" y="84"/>
                  </a:lnTo>
                </a:path>
              </a:pathLst>
            </a:custGeom>
            <a:noFill/>
            <a:ln w="1588">
              <a:solidFill>
                <a:srgbClr val="000000"/>
              </a:solidFill>
              <a:prstDash val="solid"/>
              <a:round/>
              <a:headEnd/>
              <a:tailEnd/>
            </a:ln>
          </p:spPr>
          <p:txBody>
            <a:bodyPr/>
            <a:lstStyle/>
            <a:p>
              <a:endParaRPr lang="en-US"/>
            </a:p>
          </p:txBody>
        </p:sp>
        <p:sp>
          <p:nvSpPr>
            <p:cNvPr id="190671" name="Freeform 550"/>
            <p:cNvSpPr>
              <a:spLocks noChangeAspect="1"/>
            </p:cNvSpPr>
            <p:nvPr/>
          </p:nvSpPr>
          <p:spPr bwMode="auto">
            <a:xfrm>
              <a:off x="4855" y="607"/>
              <a:ext cx="417" cy="55"/>
            </a:xfrm>
            <a:custGeom>
              <a:avLst/>
              <a:gdLst>
                <a:gd name="T0" fmla="*/ 1646 w 1667"/>
                <a:gd name="T1" fmla="*/ 1 h 223"/>
                <a:gd name="T2" fmla="*/ 1625 w 1667"/>
                <a:gd name="T3" fmla="*/ 0 h 223"/>
                <a:gd name="T4" fmla="*/ 1604 w 1667"/>
                <a:gd name="T5" fmla="*/ 6 h 223"/>
                <a:gd name="T6" fmla="*/ 1598 w 1667"/>
                <a:gd name="T7" fmla="*/ 7 h 223"/>
                <a:gd name="T8" fmla="*/ 1569 w 1667"/>
                <a:gd name="T9" fmla="*/ 15 h 223"/>
                <a:gd name="T10" fmla="*/ 1529 w 1667"/>
                <a:gd name="T11" fmla="*/ 22 h 223"/>
                <a:gd name="T12" fmla="*/ 1487 w 1667"/>
                <a:gd name="T13" fmla="*/ 29 h 223"/>
                <a:gd name="T14" fmla="*/ 1455 w 1667"/>
                <a:gd name="T15" fmla="*/ 33 h 223"/>
                <a:gd name="T16" fmla="*/ 1446 w 1667"/>
                <a:gd name="T17" fmla="*/ 33 h 223"/>
                <a:gd name="T18" fmla="*/ 1333 w 1667"/>
                <a:gd name="T19" fmla="*/ 45 h 223"/>
                <a:gd name="T20" fmla="*/ 1064 w 1667"/>
                <a:gd name="T21" fmla="*/ 77 h 223"/>
                <a:gd name="T22" fmla="*/ 707 w 1667"/>
                <a:gd name="T23" fmla="*/ 119 h 223"/>
                <a:gd name="T24" fmla="*/ 333 w 1667"/>
                <a:gd name="T25" fmla="*/ 167 h 223"/>
                <a:gd name="T26" fmla="*/ 11 w 1667"/>
                <a:gd name="T27" fmla="*/ 211 h 223"/>
                <a:gd name="T28" fmla="*/ 4 w 1667"/>
                <a:gd name="T29" fmla="*/ 213 h 223"/>
                <a:gd name="T30" fmla="*/ 0 w 1667"/>
                <a:gd name="T31" fmla="*/ 220 h 223"/>
                <a:gd name="T32" fmla="*/ 10 w 1667"/>
                <a:gd name="T33" fmla="*/ 223 h 223"/>
                <a:gd name="T34" fmla="*/ 159 w 1667"/>
                <a:gd name="T35" fmla="*/ 204 h 223"/>
                <a:gd name="T36" fmla="*/ 514 w 1667"/>
                <a:gd name="T37" fmla="*/ 161 h 223"/>
                <a:gd name="T38" fmla="*/ 888 w 1667"/>
                <a:gd name="T39" fmla="*/ 116 h 223"/>
                <a:gd name="T40" fmla="*/ 1210 w 1667"/>
                <a:gd name="T41" fmla="*/ 79 h 223"/>
                <a:gd name="T42" fmla="*/ 1412 w 1667"/>
                <a:gd name="T43" fmla="*/ 57 h 223"/>
                <a:gd name="T44" fmla="*/ 1446 w 1667"/>
                <a:gd name="T45" fmla="*/ 54 h 223"/>
                <a:gd name="T46" fmla="*/ 1471 w 1667"/>
                <a:gd name="T47" fmla="*/ 53 h 223"/>
                <a:gd name="T48" fmla="*/ 1508 w 1667"/>
                <a:gd name="T49" fmla="*/ 50 h 223"/>
                <a:gd name="T50" fmla="*/ 1548 w 1667"/>
                <a:gd name="T51" fmla="*/ 47 h 223"/>
                <a:gd name="T52" fmla="*/ 1582 w 1667"/>
                <a:gd name="T53" fmla="*/ 44 h 223"/>
                <a:gd name="T54" fmla="*/ 1599 w 1667"/>
                <a:gd name="T55" fmla="*/ 43 h 223"/>
                <a:gd name="T56" fmla="*/ 1609 w 1667"/>
                <a:gd name="T57" fmla="*/ 45 h 223"/>
                <a:gd name="T58" fmla="*/ 1635 w 1667"/>
                <a:gd name="T59" fmla="*/ 45 h 223"/>
                <a:gd name="T60" fmla="*/ 1659 w 1667"/>
                <a:gd name="T61" fmla="*/ 38 h 223"/>
                <a:gd name="T62" fmla="*/ 1665 w 1667"/>
                <a:gd name="T63" fmla="*/ 32 h 223"/>
                <a:gd name="T64" fmla="*/ 1665 w 1667"/>
                <a:gd name="T65" fmla="*/ 19 h 223"/>
                <a:gd name="T66" fmla="*/ 1655 w 1667"/>
                <a:gd name="T67" fmla="*/ 6 h 2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67"/>
                <a:gd name="T103" fmla="*/ 0 h 223"/>
                <a:gd name="T104" fmla="*/ 1667 w 1667"/>
                <a:gd name="T105" fmla="*/ 223 h 2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67" h="223">
                  <a:moveTo>
                    <a:pt x="1655" y="6"/>
                  </a:moveTo>
                  <a:lnTo>
                    <a:pt x="1646" y="1"/>
                  </a:lnTo>
                  <a:lnTo>
                    <a:pt x="1636" y="0"/>
                  </a:lnTo>
                  <a:lnTo>
                    <a:pt x="1625" y="0"/>
                  </a:lnTo>
                  <a:lnTo>
                    <a:pt x="1614" y="2"/>
                  </a:lnTo>
                  <a:lnTo>
                    <a:pt x="1604" y="6"/>
                  </a:lnTo>
                  <a:lnTo>
                    <a:pt x="1598" y="7"/>
                  </a:lnTo>
                  <a:lnTo>
                    <a:pt x="1586" y="11"/>
                  </a:lnTo>
                  <a:lnTo>
                    <a:pt x="1569" y="15"/>
                  </a:lnTo>
                  <a:lnTo>
                    <a:pt x="1550" y="18"/>
                  </a:lnTo>
                  <a:lnTo>
                    <a:pt x="1529" y="22"/>
                  </a:lnTo>
                  <a:lnTo>
                    <a:pt x="1508" y="25"/>
                  </a:lnTo>
                  <a:lnTo>
                    <a:pt x="1487" y="29"/>
                  </a:lnTo>
                  <a:lnTo>
                    <a:pt x="1470" y="31"/>
                  </a:lnTo>
                  <a:lnTo>
                    <a:pt x="1455" y="33"/>
                  </a:lnTo>
                  <a:lnTo>
                    <a:pt x="1446" y="33"/>
                  </a:lnTo>
                  <a:lnTo>
                    <a:pt x="1413" y="37"/>
                  </a:lnTo>
                  <a:lnTo>
                    <a:pt x="1333" y="45"/>
                  </a:lnTo>
                  <a:lnTo>
                    <a:pt x="1214" y="59"/>
                  </a:lnTo>
                  <a:lnTo>
                    <a:pt x="1064" y="77"/>
                  </a:lnTo>
                  <a:lnTo>
                    <a:pt x="892" y="97"/>
                  </a:lnTo>
                  <a:lnTo>
                    <a:pt x="707" y="119"/>
                  </a:lnTo>
                  <a:lnTo>
                    <a:pt x="518" y="143"/>
                  </a:lnTo>
                  <a:lnTo>
                    <a:pt x="333" y="167"/>
                  </a:lnTo>
                  <a:lnTo>
                    <a:pt x="161" y="189"/>
                  </a:lnTo>
                  <a:lnTo>
                    <a:pt x="11" y="211"/>
                  </a:lnTo>
                  <a:lnTo>
                    <a:pt x="4" y="213"/>
                  </a:lnTo>
                  <a:lnTo>
                    <a:pt x="0" y="217"/>
                  </a:lnTo>
                  <a:lnTo>
                    <a:pt x="0" y="220"/>
                  </a:lnTo>
                  <a:lnTo>
                    <a:pt x="3" y="223"/>
                  </a:lnTo>
                  <a:lnTo>
                    <a:pt x="10" y="223"/>
                  </a:lnTo>
                  <a:lnTo>
                    <a:pt x="159" y="204"/>
                  </a:lnTo>
                  <a:lnTo>
                    <a:pt x="330" y="182"/>
                  </a:lnTo>
                  <a:lnTo>
                    <a:pt x="514" y="161"/>
                  </a:lnTo>
                  <a:lnTo>
                    <a:pt x="703" y="138"/>
                  </a:lnTo>
                  <a:lnTo>
                    <a:pt x="888" y="116"/>
                  </a:lnTo>
                  <a:lnTo>
                    <a:pt x="1060" y="96"/>
                  </a:lnTo>
                  <a:lnTo>
                    <a:pt x="1210" y="79"/>
                  </a:lnTo>
                  <a:lnTo>
                    <a:pt x="1330" y="66"/>
                  </a:lnTo>
                  <a:lnTo>
                    <a:pt x="1412" y="57"/>
                  </a:lnTo>
                  <a:lnTo>
                    <a:pt x="1446" y="54"/>
                  </a:lnTo>
                  <a:lnTo>
                    <a:pt x="1456" y="54"/>
                  </a:lnTo>
                  <a:lnTo>
                    <a:pt x="1471" y="53"/>
                  </a:lnTo>
                  <a:lnTo>
                    <a:pt x="1488" y="52"/>
                  </a:lnTo>
                  <a:lnTo>
                    <a:pt x="1508" y="50"/>
                  </a:lnTo>
                  <a:lnTo>
                    <a:pt x="1528" y="48"/>
                  </a:lnTo>
                  <a:lnTo>
                    <a:pt x="1548" y="47"/>
                  </a:lnTo>
                  <a:lnTo>
                    <a:pt x="1566" y="45"/>
                  </a:lnTo>
                  <a:lnTo>
                    <a:pt x="1582" y="44"/>
                  </a:lnTo>
                  <a:lnTo>
                    <a:pt x="1593" y="43"/>
                  </a:lnTo>
                  <a:lnTo>
                    <a:pt x="1599" y="43"/>
                  </a:lnTo>
                  <a:lnTo>
                    <a:pt x="1609" y="45"/>
                  </a:lnTo>
                  <a:lnTo>
                    <a:pt x="1622" y="45"/>
                  </a:lnTo>
                  <a:lnTo>
                    <a:pt x="1635" y="45"/>
                  </a:lnTo>
                  <a:lnTo>
                    <a:pt x="1647" y="43"/>
                  </a:lnTo>
                  <a:lnTo>
                    <a:pt x="1659" y="38"/>
                  </a:lnTo>
                  <a:lnTo>
                    <a:pt x="1665" y="32"/>
                  </a:lnTo>
                  <a:lnTo>
                    <a:pt x="1667" y="26"/>
                  </a:lnTo>
                  <a:lnTo>
                    <a:pt x="1665" y="19"/>
                  </a:lnTo>
                  <a:lnTo>
                    <a:pt x="1661" y="13"/>
                  </a:lnTo>
                  <a:lnTo>
                    <a:pt x="1655" y="6"/>
                  </a:lnTo>
                  <a:close/>
                </a:path>
              </a:pathLst>
            </a:custGeom>
            <a:solidFill>
              <a:srgbClr val="000000"/>
            </a:solidFill>
            <a:ln w="9525">
              <a:noFill/>
              <a:round/>
              <a:headEnd/>
              <a:tailEnd/>
            </a:ln>
          </p:spPr>
          <p:txBody>
            <a:bodyPr/>
            <a:lstStyle/>
            <a:p>
              <a:endParaRPr lang="en-US"/>
            </a:p>
          </p:txBody>
        </p:sp>
        <p:sp>
          <p:nvSpPr>
            <p:cNvPr id="190672" name="Freeform 551"/>
            <p:cNvSpPr>
              <a:spLocks noChangeAspect="1"/>
            </p:cNvSpPr>
            <p:nvPr/>
          </p:nvSpPr>
          <p:spPr bwMode="auto">
            <a:xfrm>
              <a:off x="4855" y="607"/>
              <a:ext cx="417" cy="55"/>
            </a:xfrm>
            <a:custGeom>
              <a:avLst/>
              <a:gdLst>
                <a:gd name="T0" fmla="*/ 1646 w 1667"/>
                <a:gd name="T1" fmla="*/ 1 h 223"/>
                <a:gd name="T2" fmla="*/ 1625 w 1667"/>
                <a:gd name="T3" fmla="*/ 0 h 223"/>
                <a:gd name="T4" fmla="*/ 1604 w 1667"/>
                <a:gd name="T5" fmla="*/ 6 h 223"/>
                <a:gd name="T6" fmla="*/ 1598 w 1667"/>
                <a:gd name="T7" fmla="*/ 7 h 223"/>
                <a:gd name="T8" fmla="*/ 1569 w 1667"/>
                <a:gd name="T9" fmla="*/ 15 h 223"/>
                <a:gd name="T10" fmla="*/ 1529 w 1667"/>
                <a:gd name="T11" fmla="*/ 22 h 223"/>
                <a:gd name="T12" fmla="*/ 1487 w 1667"/>
                <a:gd name="T13" fmla="*/ 29 h 223"/>
                <a:gd name="T14" fmla="*/ 1455 w 1667"/>
                <a:gd name="T15" fmla="*/ 33 h 223"/>
                <a:gd name="T16" fmla="*/ 1446 w 1667"/>
                <a:gd name="T17" fmla="*/ 33 h 223"/>
                <a:gd name="T18" fmla="*/ 1333 w 1667"/>
                <a:gd name="T19" fmla="*/ 45 h 223"/>
                <a:gd name="T20" fmla="*/ 1064 w 1667"/>
                <a:gd name="T21" fmla="*/ 77 h 223"/>
                <a:gd name="T22" fmla="*/ 707 w 1667"/>
                <a:gd name="T23" fmla="*/ 119 h 223"/>
                <a:gd name="T24" fmla="*/ 333 w 1667"/>
                <a:gd name="T25" fmla="*/ 167 h 223"/>
                <a:gd name="T26" fmla="*/ 11 w 1667"/>
                <a:gd name="T27" fmla="*/ 211 h 223"/>
                <a:gd name="T28" fmla="*/ 4 w 1667"/>
                <a:gd name="T29" fmla="*/ 213 h 223"/>
                <a:gd name="T30" fmla="*/ 0 w 1667"/>
                <a:gd name="T31" fmla="*/ 220 h 223"/>
                <a:gd name="T32" fmla="*/ 10 w 1667"/>
                <a:gd name="T33" fmla="*/ 223 h 223"/>
                <a:gd name="T34" fmla="*/ 159 w 1667"/>
                <a:gd name="T35" fmla="*/ 204 h 223"/>
                <a:gd name="T36" fmla="*/ 514 w 1667"/>
                <a:gd name="T37" fmla="*/ 161 h 223"/>
                <a:gd name="T38" fmla="*/ 888 w 1667"/>
                <a:gd name="T39" fmla="*/ 116 h 223"/>
                <a:gd name="T40" fmla="*/ 1210 w 1667"/>
                <a:gd name="T41" fmla="*/ 79 h 223"/>
                <a:gd name="T42" fmla="*/ 1412 w 1667"/>
                <a:gd name="T43" fmla="*/ 57 h 223"/>
                <a:gd name="T44" fmla="*/ 1446 w 1667"/>
                <a:gd name="T45" fmla="*/ 54 h 223"/>
                <a:gd name="T46" fmla="*/ 1471 w 1667"/>
                <a:gd name="T47" fmla="*/ 53 h 223"/>
                <a:gd name="T48" fmla="*/ 1508 w 1667"/>
                <a:gd name="T49" fmla="*/ 50 h 223"/>
                <a:gd name="T50" fmla="*/ 1548 w 1667"/>
                <a:gd name="T51" fmla="*/ 47 h 223"/>
                <a:gd name="T52" fmla="*/ 1582 w 1667"/>
                <a:gd name="T53" fmla="*/ 44 h 223"/>
                <a:gd name="T54" fmla="*/ 1599 w 1667"/>
                <a:gd name="T55" fmla="*/ 43 h 223"/>
                <a:gd name="T56" fmla="*/ 1609 w 1667"/>
                <a:gd name="T57" fmla="*/ 45 h 223"/>
                <a:gd name="T58" fmla="*/ 1635 w 1667"/>
                <a:gd name="T59" fmla="*/ 45 h 223"/>
                <a:gd name="T60" fmla="*/ 1659 w 1667"/>
                <a:gd name="T61" fmla="*/ 38 h 223"/>
                <a:gd name="T62" fmla="*/ 1665 w 1667"/>
                <a:gd name="T63" fmla="*/ 32 h 223"/>
                <a:gd name="T64" fmla="*/ 1665 w 1667"/>
                <a:gd name="T65" fmla="*/ 19 h 223"/>
                <a:gd name="T66" fmla="*/ 1655 w 1667"/>
                <a:gd name="T67" fmla="*/ 6 h 2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67"/>
                <a:gd name="T103" fmla="*/ 0 h 223"/>
                <a:gd name="T104" fmla="*/ 1667 w 1667"/>
                <a:gd name="T105" fmla="*/ 223 h 2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67" h="223">
                  <a:moveTo>
                    <a:pt x="1655" y="6"/>
                  </a:moveTo>
                  <a:lnTo>
                    <a:pt x="1646" y="1"/>
                  </a:lnTo>
                  <a:lnTo>
                    <a:pt x="1636" y="0"/>
                  </a:lnTo>
                  <a:lnTo>
                    <a:pt x="1625" y="0"/>
                  </a:lnTo>
                  <a:lnTo>
                    <a:pt x="1614" y="2"/>
                  </a:lnTo>
                  <a:lnTo>
                    <a:pt x="1604" y="6"/>
                  </a:lnTo>
                  <a:lnTo>
                    <a:pt x="1598" y="7"/>
                  </a:lnTo>
                  <a:lnTo>
                    <a:pt x="1586" y="11"/>
                  </a:lnTo>
                  <a:lnTo>
                    <a:pt x="1569" y="15"/>
                  </a:lnTo>
                  <a:lnTo>
                    <a:pt x="1550" y="18"/>
                  </a:lnTo>
                  <a:lnTo>
                    <a:pt x="1529" y="22"/>
                  </a:lnTo>
                  <a:lnTo>
                    <a:pt x="1508" y="25"/>
                  </a:lnTo>
                  <a:lnTo>
                    <a:pt x="1487" y="29"/>
                  </a:lnTo>
                  <a:lnTo>
                    <a:pt x="1470" y="31"/>
                  </a:lnTo>
                  <a:lnTo>
                    <a:pt x="1455" y="33"/>
                  </a:lnTo>
                  <a:lnTo>
                    <a:pt x="1446" y="33"/>
                  </a:lnTo>
                  <a:lnTo>
                    <a:pt x="1413" y="37"/>
                  </a:lnTo>
                  <a:lnTo>
                    <a:pt x="1333" y="45"/>
                  </a:lnTo>
                  <a:lnTo>
                    <a:pt x="1214" y="59"/>
                  </a:lnTo>
                  <a:lnTo>
                    <a:pt x="1064" y="77"/>
                  </a:lnTo>
                  <a:lnTo>
                    <a:pt x="892" y="97"/>
                  </a:lnTo>
                  <a:lnTo>
                    <a:pt x="707" y="119"/>
                  </a:lnTo>
                  <a:lnTo>
                    <a:pt x="518" y="143"/>
                  </a:lnTo>
                  <a:lnTo>
                    <a:pt x="333" y="167"/>
                  </a:lnTo>
                  <a:lnTo>
                    <a:pt x="161" y="189"/>
                  </a:lnTo>
                  <a:lnTo>
                    <a:pt x="11" y="211"/>
                  </a:lnTo>
                  <a:lnTo>
                    <a:pt x="4" y="213"/>
                  </a:lnTo>
                  <a:lnTo>
                    <a:pt x="0" y="217"/>
                  </a:lnTo>
                  <a:lnTo>
                    <a:pt x="0" y="220"/>
                  </a:lnTo>
                  <a:lnTo>
                    <a:pt x="3" y="223"/>
                  </a:lnTo>
                  <a:lnTo>
                    <a:pt x="10" y="223"/>
                  </a:lnTo>
                  <a:lnTo>
                    <a:pt x="159" y="204"/>
                  </a:lnTo>
                  <a:lnTo>
                    <a:pt x="330" y="182"/>
                  </a:lnTo>
                  <a:lnTo>
                    <a:pt x="514" y="161"/>
                  </a:lnTo>
                  <a:lnTo>
                    <a:pt x="703" y="138"/>
                  </a:lnTo>
                  <a:lnTo>
                    <a:pt x="888" y="116"/>
                  </a:lnTo>
                  <a:lnTo>
                    <a:pt x="1060" y="96"/>
                  </a:lnTo>
                  <a:lnTo>
                    <a:pt x="1210" y="79"/>
                  </a:lnTo>
                  <a:lnTo>
                    <a:pt x="1330" y="66"/>
                  </a:lnTo>
                  <a:lnTo>
                    <a:pt x="1412" y="57"/>
                  </a:lnTo>
                  <a:lnTo>
                    <a:pt x="1446" y="54"/>
                  </a:lnTo>
                  <a:lnTo>
                    <a:pt x="1456" y="54"/>
                  </a:lnTo>
                  <a:lnTo>
                    <a:pt x="1471" y="53"/>
                  </a:lnTo>
                  <a:lnTo>
                    <a:pt x="1488" y="52"/>
                  </a:lnTo>
                  <a:lnTo>
                    <a:pt x="1508" y="50"/>
                  </a:lnTo>
                  <a:lnTo>
                    <a:pt x="1528" y="48"/>
                  </a:lnTo>
                  <a:lnTo>
                    <a:pt x="1548" y="47"/>
                  </a:lnTo>
                  <a:lnTo>
                    <a:pt x="1566" y="45"/>
                  </a:lnTo>
                  <a:lnTo>
                    <a:pt x="1582" y="44"/>
                  </a:lnTo>
                  <a:lnTo>
                    <a:pt x="1593" y="43"/>
                  </a:lnTo>
                  <a:lnTo>
                    <a:pt x="1599" y="43"/>
                  </a:lnTo>
                  <a:lnTo>
                    <a:pt x="1609" y="45"/>
                  </a:lnTo>
                  <a:lnTo>
                    <a:pt x="1622" y="45"/>
                  </a:lnTo>
                  <a:lnTo>
                    <a:pt x="1635" y="45"/>
                  </a:lnTo>
                  <a:lnTo>
                    <a:pt x="1647" y="43"/>
                  </a:lnTo>
                  <a:lnTo>
                    <a:pt x="1659" y="38"/>
                  </a:lnTo>
                  <a:lnTo>
                    <a:pt x="1665" y="32"/>
                  </a:lnTo>
                  <a:lnTo>
                    <a:pt x="1667" y="26"/>
                  </a:lnTo>
                  <a:lnTo>
                    <a:pt x="1665" y="19"/>
                  </a:lnTo>
                  <a:lnTo>
                    <a:pt x="1661" y="13"/>
                  </a:lnTo>
                  <a:lnTo>
                    <a:pt x="1655" y="6"/>
                  </a:lnTo>
                </a:path>
              </a:pathLst>
            </a:custGeom>
            <a:noFill/>
            <a:ln w="1588">
              <a:solidFill>
                <a:srgbClr val="000000"/>
              </a:solidFill>
              <a:prstDash val="solid"/>
              <a:round/>
              <a:headEnd/>
              <a:tailEnd/>
            </a:ln>
          </p:spPr>
          <p:txBody>
            <a:bodyPr/>
            <a:lstStyle/>
            <a:p>
              <a:endParaRPr lang="en-US"/>
            </a:p>
          </p:txBody>
        </p:sp>
        <p:sp>
          <p:nvSpPr>
            <p:cNvPr id="190673" name="Freeform 552"/>
            <p:cNvSpPr>
              <a:spLocks noChangeAspect="1"/>
            </p:cNvSpPr>
            <p:nvPr/>
          </p:nvSpPr>
          <p:spPr bwMode="auto">
            <a:xfrm>
              <a:off x="5325" y="603"/>
              <a:ext cx="3" cy="9"/>
            </a:xfrm>
            <a:custGeom>
              <a:avLst/>
              <a:gdLst>
                <a:gd name="T0" fmla="*/ 12 w 12"/>
                <a:gd name="T1" fmla="*/ 36 h 36"/>
                <a:gd name="T2" fmla="*/ 2 w 12"/>
                <a:gd name="T3" fmla="*/ 31 h 36"/>
                <a:gd name="T4" fmla="*/ 0 w 12"/>
                <a:gd name="T5" fmla="*/ 6 h 36"/>
                <a:gd name="T6" fmla="*/ 10 w 12"/>
                <a:gd name="T7" fmla="*/ 0 h 36"/>
                <a:gd name="T8" fmla="*/ 12 w 12"/>
                <a:gd name="T9" fmla="*/ 36 h 36"/>
                <a:gd name="T10" fmla="*/ 12 w 12"/>
                <a:gd name="T11" fmla="*/ 36 h 36"/>
                <a:gd name="T12" fmla="*/ 0 60000 65536"/>
                <a:gd name="T13" fmla="*/ 0 60000 65536"/>
                <a:gd name="T14" fmla="*/ 0 60000 65536"/>
                <a:gd name="T15" fmla="*/ 0 60000 65536"/>
                <a:gd name="T16" fmla="*/ 0 60000 65536"/>
                <a:gd name="T17" fmla="*/ 0 60000 65536"/>
                <a:gd name="T18" fmla="*/ 0 w 12"/>
                <a:gd name="T19" fmla="*/ 0 h 36"/>
                <a:gd name="T20" fmla="*/ 12 w 12"/>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12" h="36">
                  <a:moveTo>
                    <a:pt x="12" y="36"/>
                  </a:moveTo>
                  <a:lnTo>
                    <a:pt x="2" y="31"/>
                  </a:lnTo>
                  <a:lnTo>
                    <a:pt x="0" y="6"/>
                  </a:lnTo>
                  <a:lnTo>
                    <a:pt x="10" y="0"/>
                  </a:lnTo>
                  <a:lnTo>
                    <a:pt x="12" y="36"/>
                  </a:lnTo>
                  <a:close/>
                </a:path>
              </a:pathLst>
            </a:custGeom>
            <a:solidFill>
              <a:srgbClr val="000000"/>
            </a:solidFill>
            <a:ln w="9525">
              <a:noFill/>
              <a:round/>
              <a:headEnd/>
              <a:tailEnd/>
            </a:ln>
          </p:spPr>
          <p:txBody>
            <a:bodyPr/>
            <a:lstStyle/>
            <a:p>
              <a:endParaRPr lang="en-US"/>
            </a:p>
          </p:txBody>
        </p:sp>
        <p:sp>
          <p:nvSpPr>
            <p:cNvPr id="190674" name="Freeform 553"/>
            <p:cNvSpPr>
              <a:spLocks noChangeAspect="1"/>
            </p:cNvSpPr>
            <p:nvPr/>
          </p:nvSpPr>
          <p:spPr bwMode="auto">
            <a:xfrm>
              <a:off x="5325" y="603"/>
              <a:ext cx="3" cy="9"/>
            </a:xfrm>
            <a:custGeom>
              <a:avLst/>
              <a:gdLst>
                <a:gd name="T0" fmla="*/ 12 w 12"/>
                <a:gd name="T1" fmla="*/ 36 h 36"/>
                <a:gd name="T2" fmla="*/ 2 w 12"/>
                <a:gd name="T3" fmla="*/ 31 h 36"/>
                <a:gd name="T4" fmla="*/ 0 w 12"/>
                <a:gd name="T5" fmla="*/ 6 h 36"/>
                <a:gd name="T6" fmla="*/ 10 w 12"/>
                <a:gd name="T7" fmla="*/ 0 h 36"/>
                <a:gd name="T8" fmla="*/ 12 w 12"/>
                <a:gd name="T9" fmla="*/ 36 h 36"/>
                <a:gd name="T10" fmla="*/ 12 w 12"/>
                <a:gd name="T11" fmla="*/ 36 h 36"/>
                <a:gd name="T12" fmla="*/ 0 60000 65536"/>
                <a:gd name="T13" fmla="*/ 0 60000 65536"/>
                <a:gd name="T14" fmla="*/ 0 60000 65536"/>
                <a:gd name="T15" fmla="*/ 0 60000 65536"/>
                <a:gd name="T16" fmla="*/ 0 60000 65536"/>
                <a:gd name="T17" fmla="*/ 0 60000 65536"/>
                <a:gd name="T18" fmla="*/ 0 w 12"/>
                <a:gd name="T19" fmla="*/ 0 h 36"/>
                <a:gd name="T20" fmla="*/ 12 w 12"/>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12" h="36">
                  <a:moveTo>
                    <a:pt x="12" y="36"/>
                  </a:moveTo>
                  <a:lnTo>
                    <a:pt x="2" y="31"/>
                  </a:lnTo>
                  <a:lnTo>
                    <a:pt x="0" y="6"/>
                  </a:lnTo>
                  <a:lnTo>
                    <a:pt x="10" y="0"/>
                  </a:lnTo>
                  <a:lnTo>
                    <a:pt x="12" y="36"/>
                  </a:lnTo>
                </a:path>
              </a:pathLst>
            </a:custGeom>
            <a:noFill/>
            <a:ln w="1588">
              <a:solidFill>
                <a:srgbClr val="000000"/>
              </a:solidFill>
              <a:prstDash val="solid"/>
              <a:round/>
              <a:headEnd/>
              <a:tailEnd/>
            </a:ln>
          </p:spPr>
          <p:txBody>
            <a:bodyPr/>
            <a:lstStyle/>
            <a:p>
              <a:endParaRPr lang="en-US"/>
            </a:p>
          </p:txBody>
        </p:sp>
        <p:sp>
          <p:nvSpPr>
            <p:cNvPr id="190675" name="Freeform 554"/>
            <p:cNvSpPr>
              <a:spLocks noChangeAspect="1"/>
            </p:cNvSpPr>
            <p:nvPr/>
          </p:nvSpPr>
          <p:spPr bwMode="auto">
            <a:xfrm>
              <a:off x="5291" y="604"/>
              <a:ext cx="23" cy="11"/>
            </a:xfrm>
            <a:custGeom>
              <a:avLst/>
              <a:gdLst>
                <a:gd name="T0" fmla="*/ 0 w 92"/>
                <a:gd name="T1" fmla="*/ 6 h 42"/>
                <a:gd name="T2" fmla="*/ 90 w 92"/>
                <a:gd name="T3" fmla="*/ 0 h 42"/>
                <a:gd name="T4" fmla="*/ 92 w 92"/>
                <a:gd name="T5" fmla="*/ 35 h 42"/>
                <a:gd name="T6" fmla="*/ 3 w 92"/>
                <a:gd name="T7" fmla="*/ 42 h 42"/>
                <a:gd name="T8" fmla="*/ 0 w 92"/>
                <a:gd name="T9" fmla="*/ 6 h 42"/>
                <a:gd name="T10" fmla="*/ 0 w 92"/>
                <a:gd name="T11" fmla="*/ 6 h 42"/>
                <a:gd name="T12" fmla="*/ 0 60000 65536"/>
                <a:gd name="T13" fmla="*/ 0 60000 65536"/>
                <a:gd name="T14" fmla="*/ 0 60000 65536"/>
                <a:gd name="T15" fmla="*/ 0 60000 65536"/>
                <a:gd name="T16" fmla="*/ 0 60000 65536"/>
                <a:gd name="T17" fmla="*/ 0 60000 65536"/>
                <a:gd name="T18" fmla="*/ 0 w 92"/>
                <a:gd name="T19" fmla="*/ 0 h 42"/>
                <a:gd name="T20" fmla="*/ 92 w 92"/>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92" h="42">
                  <a:moveTo>
                    <a:pt x="0" y="6"/>
                  </a:moveTo>
                  <a:lnTo>
                    <a:pt x="90" y="0"/>
                  </a:lnTo>
                  <a:lnTo>
                    <a:pt x="92" y="35"/>
                  </a:lnTo>
                  <a:lnTo>
                    <a:pt x="3" y="42"/>
                  </a:lnTo>
                  <a:lnTo>
                    <a:pt x="0" y="6"/>
                  </a:lnTo>
                  <a:close/>
                </a:path>
              </a:pathLst>
            </a:custGeom>
            <a:solidFill>
              <a:srgbClr val="000000"/>
            </a:solidFill>
            <a:ln w="9525">
              <a:noFill/>
              <a:round/>
              <a:headEnd/>
              <a:tailEnd/>
            </a:ln>
          </p:spPr>
          <p:txBody>
            <a:bodyPr/>
            <a:lstStyle/>
            <a:p>
              <a:endParaRPr lang="en-US"/>
            </a:p>
          </p:txBody>
        </p:sp>
        <p:sp>
          <p:nvSpPr>
            <p:cNvPr id="190676" name="Freeform 555"/>
            <p:cNvSpPr>
              <a:spLocks noChangeAspect="1"/>
            </p:cNvSpPr>
            <p:nvPr/>
          </p:nvSpPr>
          <p:spPr bwMode="auto">
            <a:xfrm>
              <a:off x="5291" y="604"/>
              <a:ext cx="23" cy="11"/>
            </a:xfrm>
            <a:custGeom>
              <a:avLst/>
              <a:gdLst>
                <a:gd name="T0" fmla="*/ 0 w 92"/>
                <a:gd name="T1" fmla="*/ 6 h 42"/>
                <a:gd name="T2" fmla="*/ 90 w 92"/>
                <a:gd name="T3" fmla="*/ 0 h 42"/>
                <a:gd name="T4" fmla="*/ 92 w 92"/>
                <a:gd name="T5" fmla="*/ 35 h 42"/>
                <a:gd name="T6" fmla="*/ 3 w 92"/>
                <a:gd name="T7" fmla="*/ 42 h 42"/>
                <a:gd name="T8" fmla="*/ 0 w 92"/>
                <a:gd name="T9" fmla="*/ 6 h 42"/>
                <a:gd name="T10" fmla="*/ 0 w 92"/>
                <a:gd name="T11" fmla="*/ 6 h 42"/>
                <a:gd name="T12" fmla="*/ 0 60000 65536"/>
                <a:gd name="T13" fmla="*/ 0 60000 65536"/>
                <a:gd name="T14" fmla="*/ 0 60000 65536"/>
                <a:gd name="T15" fmla="*/ 0 60000 65536"/>
                <a:gd name="T16" fmla="*/ 0 60000 65536"/>
                <a:gd name="T17" fmla="*/ 0 60000 65536"/>
                <a:gd name="T18" fmla="*/ 0 w 92"/>
                <a:gd name="T19" fmla="*/ 0 h 42"/>
                <a:gd name="T20" fmla="*/ 92 w 92"/>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92" h="42">
                  <a:moveTo>
                    <a:pt x="0" y="6"/>
                  </a:moveTo>
                  <a:lnTo>
                    <a:pt x="90" y="0"/>
                  </a:lnTo>
                  <a:lnTo>
                    <a:pt x="92" y="35"/>
                  </a:lnTo>
                  <a:lnTo>
                    <a:pt x="3" y="42"/>
                  </a:lnTo>
                  <a:lnTo>
                    <a:pt x="0" y="6"/>
                  </a:lnTo>
                </a:path>
              </a:pathLst>
            </a:custGeom>
            <a:noFill/>
            <a:ln w="1588">
              <a:solidFill>
                <a:srgbClr val="000000"/>
              </a:solidFill>
              <a:prstDash val="solid"/>
              <a:round/>
              <a:headEnd/>
              <a:tailEnd/>
            </a:ln>
          </p:spPr>
          <p:txBody>
            <a:bodyPr/>
            <a:lstStyle/>
            <a:p>
              <a:endParaRPr lang="en-US"/>
            </a:p>
          </p:txBody>
        </p:sp>
        <p:sp>
          <p:nvSpPr>
            <p:cNvPr id="190677" name="Freeform 556"/>
            <p:cNvSpPr>
              <a:spLocks noChangeAspect="1"/>
            </p:cNvSpPr>
            <p:nvPr/>
          </p:nvSpPr>
          <p:spPr bwMode="auto">
            <a:xfrm>
              <a:off x="5280" y="607"/>
              <a:ext cx="11" cy="7"/>
            </a:xfrm>
            <a:custGeom>
              <a:avLst/>
              <a:gdLst>
                <a:gd name="T0" fmla="*/ 0 w 46"/>
                <a:gd name="T1" fmla="*/ 3 h 29"/>
                <a:gd name="T2" fmla="*/ 45 w 46"/>
                <a:gd name="T3" fmla="*/ 0 h 29"/>
                <a:gd name="T4" fmla="*/ 46 w 46"/>
                <a:gd name="T5" fmla="*/ 26 h 29"/>
                <a:gd name="T6" fmla="*/ 1 w 46"/>
                <a:gd name="T7" fmla="*/ 29 h 29"/>
                <a:gd name="T8" fmla="*/ 0 w 46"/>
                <a:gd name="T9" fmla="*/ 3 h 29"/>
                <a:gd name="T10" fmla="*/ 0 w 46"/>
                <a:gd name="T11" fmla="*/ 3 h 29"/>
                <a:gd name="T12" fmla="*/ 0 60000 65536"/>
                <a:gd name="T13" fmla="*/ 0 60000 65536"/>
                <a:gd name="T14" fmla="*/ 0 60000 65536"/>
                <a:gd name="T15" fmla="*/ 0 60000 65536"/>
                <a:gd name="T16" fmla="*/ 0 60000 65536"/>
                <a:gd name="T17" fmla="*/ 0 60000 65536"/>
                <a:gd name="T18" fmla="*/ 0 w 46"/>
                <a:gd name="T19" fmla="*/ 0 h 29"/>
                <a:gd name="T20" fmla="*/ 46 w 4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6" h="29">
                  <a:moveTo>
                    <a:pt x="0" y="3"/>
                  </a:moveTo>
                  <a:lnTo>
                    <a:pt x="45" y="0"/>
                  </a:lnTo>
                  <a:lnTo>
                    <a:pt x="46" y="26"/>
                  </a:lnTo>
                  <a:lnTo>
                    <a:pt x="1" y="29"/>
                  </a:lnTo>
                  <a:lnTo>
                    <a:pt x="0" y="3"/>
                  </a:lnTo>
                  <a:close/>
                </a:path>
              </a:pathLst>
            </a:custGeom>
            <a:solidFill>
              <a:srgbClr val="000000"/>
            </a:solidFill>
            <a:ln w="9525">
              <a:noFill/>
              <a:round/>
              <a:headEnd/>
              <a:tailEnd/>
            </a:ln>
          </p:spPr>
          <p:txBody>
            <a:bodyPr/>
            <a:lstStyle/>
            <a:p>
              <a:endParaRPr lang="en-US"/>
            </a:p>
          </p:txBody>
        </p:sp>
        <p:sp>
          <p:nvSpPr>
            <p:cNvPr id="190678" name="Freeform 557"/>
            <p:cNvSpPr>
              <a:spLocks noChangeAspect="1"/>
            </p:cNvSpPr>
            <p:nvPr/>
          </p:nvSpPr>
          <p:spPr bwMode="auto">
            <a:xfrm>
              <a:off x="5280" y="607"/>
              <a:ext cx="11" cy="7"/>
            </a:xfrm>
            <a:custGeom>
              <a:avLst/>
              <a:gdLst>
                <a:gd name="T0" fmla="*/ 0 w 46"/>
                <a:gd name="T1" fmla="*/ 3 h 29"/>
                <a:gd name="T2" fmla="*/ 45 w 46"/>
                <a:gd name="T3" fmla="*/ 0 h 29"/>
                <a:gd name="T4" fmla="*/ 46 w 46"/>
                <a:gd name="T5" fmla="*/ 26 h 29"/>
                <a:gd name="T6" fmla="*/ 1 w 46"/>
                <a:gd name="T7" fmla="*/ 29 h 29"/>
                <a:gd name="T8" fmla="*/ 0 w 46"/>
                <a:gd name="T9" fmla="*/ 3 h 29"/>
                <a:gd name="T10" fmla="*/ 0 w 46"/>
                <a:gd name="T11" fmla="*/ 3 h 29"/>
                <a:gd name="T12" fmla="*/ 0 60000 65536"/>
                <a:gd name="T13" fmla="*/ 0 60000 65536"/>
                <a:gd name="T14" fmla="*/ 0 60000 65536"/>
                <a:gd name="T15" fmla="*/ 0 60000 65536"/>
                <a:gd name="T16" fmla="*/ 0 60000 65536"/>
                <a:gd name="T17" fmla="*/ 0 60000 65536"/>
                <a:gd name="T18" fmla="*/ 0 w 46"/>
                <a:gd name="T19" fmla="*/ 0 h 29"/>
                <a:gd name="T20" fmla="*/ 46 w 4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6" h="29">
                  <a:moveTo>
                    <a:pt x="0" y="3"/>
                  </a:moveTo>
                  <a:lnTo>
                    <a:pt x="45" y="0"/>
                  </a:lnTo>
                  <a:lnTo>
                    <a:pt x="46" y="26"/>
                  </a:lnTo>
                  <a:lnTo>
                    <a:pt x="1" y="29"/>
                  </a:lnTo>
                  <a:lnTo>
                    <a:pt x="0" y="3"/>
                  </a:lnTo>
                </a:path>
              </a:pathLst>
            </a:custGeom>
            <a:noFill/>
            <a:ln w="1588">
              <a:solidFill>
                <a:srgbClr val="000000"/>
              </a:solidFill>
              <a:prstDash val="solid"/>
              <a:round/>
              <a:headEnd/>
              <a:tailEnd/>
            </a:ln>
          </p:spPr>
          <p:txBody>
            <a:bodyPr/>
            <a:lstStyle/>
            <a:p>
              <a:endParaRPr lang="en-US"/>
            </a:p>
          </p:txBody>
        </p:sp>
        <p:sp>
          <p:nvSpPr>
            <p:cNvPr id="190679" name="Freeform 558"/>
            <p:cNvSpPr>
              <a:spLocks noChangeAspect="1"/>
            </p:cNvSpPr>
            <p:nvPr/>
          </p:nvSpPr>
          <p:spPr bwMode="auto">
            <a:xfrm>
              <a:off x="5313" y="605"/>
              <a:ext cx="12" cy="7"/>
            </a:xfrm>
            <a:custGeom>
              <a:avLst/>
              <a:gdLst>
                <a:gd name="T0" fmla="*/ 0 w 48"/>
                <a:gd name="T1" fmla="*/ 3 h 29"/>
                <a:gd name="T2" fmla="*/ 46 w 48"/>
                <a:gd name="T3" fmla="*/ 0 h 29"/>
                <a:gd name="T4" fmla="*/ 48 w 48"/>
                <a:gd name="T5" fmla="*/ 25 h 29"/>
                <a:gd name="T6" fmla="*/ 2 w 48"/>
                <a:gd name="T7" fmla="*/ 29 h 29"/>
                <a:gd name="T8" fmla="*/ 0 w 48"/>
                <a:gd name="T9" fmla="*/ 3 h 29"/>
                <a:gd name="T10" fmla="*/ 0 w 48"/>
                <a:gd name="T11" fmla="*/ 3 h 29"/>
                <a:gd name="T12" fmla="*/ 0 60000 65536"/>
                <a:gd name="T13" fmla="*/ 0 60000 65536"/>
                <a:gd name="T14" fmla="*/ 0 60000 65536"/>
                <a:gd name="T15" fmla="*/ 0 60000 65536"/>
                <a:gd name="T16" fmla="*/ 0 60000 65536"/>
                <a:gd name="T17" fmla="*/ 0 60000 65536"/>
                <a:gd name="T18" fmla="*/ 0 w 48"/>
                <a:gd name="T19" fmla="*/ 0 h 29"/>
                <a:gd name="T20" fmla="*/ 48 w 48"/>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8" h="29">
                  <a:moveTo>
                    <a:pt x="0" y="3"/>
                  </a:moveTo>
                  <a:lnTo>
                    <a:pt x="46" y="0"/>
                  </a:lnTo>
                  <a:lnTo>
                    <a:pt x="48" y="25"/>
                  </a:lnTo>
                  <a:lnTo>
                    <a:pt x="2" y="29"/>
                  </a:lnTo>
                  <a:lnTo>
                    <a:pt x="0" y="3"/>
                  </a:lnTo>
                  <a:close/>
                </a:path>
              </a:pathLst>
            </a:custGeom>
            <a:solidFill>
              <a:srgbClr val="000000"/>
            </a:solidFill>
            <a:ln w="9525">
              <a:noFill/>
              <a:round/>
              <a:headEnd/>
              <a:tailEnd/>
            </a:ln>
          </p:spPr>
          <p:txBody>
            <a:bodyPr/>
            <a:lstStyle/>
            <a:p>
              <a:endParaRPr lang="en-US"/>
            </a:p>
          </p:txBody>
        </p:sp>
        <p:sp>
          <p:nvSpPr>
            <p:cNvPr id="190680" name="Freeform 559"/>
            <p:cNvSpPr>
              <a:spLocks noChangeAspect="1"/>
            </p:cNvSpPr>
            <p:nvPr/>
          </p:nvSpPr>
          <p:spPr bwMode="auto">
            <a:xfrm>
              <a:off x="5313" y="605"/>
              <a:ext cx="12" cy="7"/>
            </a:xfrm>
            <a:custGeom>
              <a:avLst/>
              <a:gdLst>
                <a:gd name="T0" fmla="*/ 0 w 48"/>
                <a:gd name="T1" fmla="*/ 3 h 29"/>
                <a:gd name="T2" fmla="*/ 46 w 48"/>
                <a:gd name="T3" fmla="*/ 0 h 29"/>
                <a:gd name="T4" fmla="*/ 48 w 48"/>
                <a:gd name="T5" fmla="*/ 25 h 29"/>
                <a:gd name="T6" fmla="*/ 2 w 48"/>
                <a:gd name="T7" fmla="*/ 29 h 29"/>
                <a:gd name="T8" fmla="*/ 0 w 48"/>
                <a:gd name="T9" fmla="*/ 3 h 29"/>
                <a:gd name="T10" fmla="*/ 0 w 48"/>
                <a:gd name="T11" fmla="*/ 3 h 29"/>
                <a:gd name="T12" fmla="*/ 0 60000 65536"/>
                <a:gd name="T13" fmla="*/ 0 60000 65536"/>
                <a:gd name="T14" fmla="*/ 0 60000 65536"/>
                <a:gd name="T15" fmla="*/ 0 60000 65536"/>
                <a:gd name="T16" fmla="*/ 0 60000 65536"/>
                <a:gd name="T17" fmla="*/ 0 60000 65536"/>
                <a:gd name="T18" fmla="*/ 0 w 48"/>
                <a:gd name="T19" fmla="*/ 0 h 29"/>
                <a:gd name="T20" fmla="*/ 48 w 48"/>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8" h="29">
                  <a:moveTo>
                    <a:pt x="0" y="3"/>
                  </a:moveTo>
                  <a:lnTo>
                    <a:pt x="46" y="0"/>
                  </a:lnTo>
                  <a:lnTo>
                    <a:pt x="48" y="25"/>
                  </a:lnTo>
                  <a:lnTo>
                    <a:pt x="2" y="29"/>
                  </a:lnTo>
                  <a:lnTo>
                    <a:pt x="0" y="3"/>
                  </a:lnTo>
                </a:path>
              </a:pathLst>
            </a:custGeom>
            <a:noFill/>
            <a:ln w="1588">
              <a:solidFill>
                <a:srgbClr val="000000"/>
              </a:solidFill>
              <a:prstDash val="solid"/>
              <a:round/>
              <a:headEnd/>
              <a:tailEnd/>
            </a:ln>
          </p:spPr>
          <p:txBody>
            <a:bodyPr/>
            <a:lstStyle/>
            <a:p>
              <a:endParaRPr lang="en-US"/>
            </a:p>
          </p:txBody>
        </p:sp>
        <p:sp>
          <p:nvSpPr>
            <p:cNvPr id="190681" name="Freeform 560"/>
            <p:cNvSpPr>
              <a:spLocks noChangeAspect="1"/>
            </p:cNvSpPr>
            <p:nvPr/>
          </p:nvSpPr>
          <p:spPr bwMode="auto">
            <a:xfrm>
              <a:off x="5277" y="607"/>
              <a:ext cx="3" cy="9"/>
            </a:xfrm>
            <a:custGeom>
              <a:avLst/>
              <a:gdLst>
                <a:gd name="T0" fmla="*/ 0 w 11"/>
                <a:gd name="T1" fmla="*/ 0 h 35"/>
                <a:gd name="T2" fmla="*/ 10 w 11"/>
                <a:gd name="T3" fmla="*/ 4 h 35"/>
                <a:gd name="T4" fmla="*/ 11 w 11"/>
                <a:gd name="T5" fmla="*/ 30 h 35"/>
                <a:gd name="T6" fmla="*/ 2 w 11"/>
                <a:gd name="T7" fmla="*/ 35 h 35"/>
                <a:gd name="T8" fmla="*/ 0 w 11"/>
                <a:gd name="T9" fmla="*/ 0 h 35"/>
                <a:gd name="T10" fmla="*/ 0 w 11"/>
                <a:gd name="T11" fmla="*/ 0 h 35"/>
                <a:gd name="T12" fmla="*/ 0 60000 65536"/>
                <a:gd name="T13" fmla="*/ 0 60000 65536"/>
                <a:gd name="T14" fmla="*/ 0 60000 65536"/>
                <a:gd name="T15" fmla="*/ 0 60000 65536"/>
                <a:gd name="T16" fmla="*/ 0 60000 65536"/>
                <a:gd name="T17" fmla="*/ 0 60000 65536"/>
                <a:gd name="T18" fmla="*/ 0 w 11"/>
                <a:gd name="T19" fmla="*/ 0 h 35"/>
                <a:gd name="T20" fmla="*/ 11 w 11"/>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11" h="35">
                  <a:moveTo>
                    <a:pt x="0" y="0"/>
                  </a:moveTo>
                  <a:lnTo>
                    <a:pt x="10" y="4"/>
                  </a:lnTo>
                  <a:lnTo>
                    <a:pt x="11" y="30"/>
                  </a:lnTo>
                  <a:lnTo>
                    <a:pt x="2" y="35"/>
                  </a:lnTo>
                  <a:lnTo>
                    <a:pt x="0" y="0"/>
                  </a:lnTo>
                  <a:close/>
                </a:path>
              </a:pathLst>
            </a:custGeom>
            <a:solidFill>
              <a:srgbClr val="000000"/>
            </a:solidFill>
            <a:ln w="9525">
              <a:noFill/>
              <a:round/>
              <a:headEnd/>
              <a:tailEnd/>
            </a:ln>
          </p:spPr>
          <p:txBody>
            <a:bodyPr/>
            <a:lstStyle/>
            <a:p>
              <a:endParaRPr lang="en-US"/>
            </a:p>
          </p:txBody>
        </p:sp>
        <p:sp>
          <p:nvSpPr>
            <p:cNvPr id="190682" name="Freeform 561"/>
            <p:cNvSpPr>
              <a:spLocks noChangeAspect="1"/>
            </p:cNvSpPr>
            <p:nvPr/>
          </p:nvSpPr>
          <p:spPr bwMode="auto">
            <a:xfrm>
              <a:off x="5277" y="607"/>
              <a:ext cx="3" cy="9"/>
            </a:xfrm>
            <a:custGeom>
              <a:avLst/>
              <a:gdLst>
                <a:gd name="T0" fmla="*/ 0 w 11"/>
                <a:gd name="T1" fmla="*/ 0 h 35"/>
                <a:gd name="T2" fmla="*/ 10 w 11"/>
                <a:gd name="T3" fmla="*/ 4 h 35"/>
                <a:gd name="T4" fmla="*/ 11 w 11"/>
                <a:gd name="T5" fmla="*/ 30 h 35"/>
                <a:gd name="T6" fmla="*/ 2 w 11"/>
                <a:gd name="T7" fmla="*/ 35 h 35"/>
                <a:gd name="T8" fmla="*/ 0 w 11"/>
                <a:gd name="T9" fmla="*/ 0 h 35"/>
                <a:gd name="T10" fmla="*/ 0 w 11"/>
                <a:gd name="T11" fmla="*/ 0 h 35"/>
                <a:gd name="T12" fmla="*/ 0 60000 65536"/>
                <a:gd name="T13" fmla="*/ 0 60000 65536"/>
                <a:gd name="T14" fmla="*/ 0 60000 65536"/>
                <a:gd name="T15" fmla="*/ 0 60000 65536"/>
                <a:gd name="T16" fmla="*/ 0 60000 65536"/>
                <a:gd name="T17" fmla="*/ 0 60000 65536"/>
                <a:gd name="T18" fmla="*/ 0 w 11"/>
                <a:gd name="T19" fmla="*/ 0 h 35"/>
                <a:gd name="T20" fmla="*/ 11 w 11"/>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11" h="35">
                  <a:moveTo>
                    <a:pt x="0" y="0"/>
                  </a:moveTo>
                  <a:lnTo>
                    <a:pt x="10" y="4"/>
                  </a:lnTo>
                  <a:lnTo>
                    <a:pt x="11" y="30"/>
                  </a:lnTo>
                  <a:lnTo>
                    <a:pt x="2" y="35"/>
                  </a:lnTo>
                  <a:lnTo>
                    <a:pt x="0" y="0"/>
                  </a:lnTo>
                </a:path>
              </a:pathLst>
            </a:custGeom>
            <a:noFill/>
            <a:ln w="1588">
              <a:solidFill>
                <a:srgbClr val="000000"/>
              </a:solidFill>
              <a:prstDash val="solid"/>
              <a:round/>
              <a:headEnd/>
              <a:tailEnd/>
            </a:ln>
          </p:spPr>
          <p:txBody>
            <a:bodyPr/>
            <a:lstStyle/>
            <a:p>
              <a:endParaRPr lang="en-US"/>
            </a:p>
          </p:txBody>
        </p:sp>
        <p:sp>
          <p:nvSpPr>
            <p:cNvPr id="190683" name="Freeform 562"/>
            <p:cNvSpPr>
              <a:spLocks noChangeAspect="1"/>
            </p:cNvSpPr>
            <p:nvPr/>
          </p:nvSpPr>
          <p:spPr bwMode="auto">
            <a:xfrm>
              <a:off x="5327" y="603"/>
              <a:ext cx="6" cy="9"/>
            </a:xfrm>
            <a:custGeom>
              <a:avLst/>
              <a:gdLst>
                <a:gd name="T0" fmla="*/ 22 w 22"/>
                <a:gd name="T1" fmla="*/ 35 h 37"/>
                <a:gd name="T2" fmla="*/ 2 w 22"/>
                <a:gd name="T3" fmla="*/ 37 h 37"/>
                <a:gd name="T4" fmla="*/ 0 w 22"/>
                <a:gd name="T5" fmla="*/ 1 h 37"/>
                <a:gd name="T6" fmla="*/ 19 w 22"/>
                <a:gd name="T7" fmla="*/ 0 h 37"/>
                <a:gd name="T8" fmla="*/ 22 w 22"/>
                <a:gd name="T9" fmla="*/ 35 h 37"/>
                <a:gd name="T10" fmla="*/ 22 w 22"/>
                <a:gd name="T11" fmla="*/ 35 h 37"/>
                <a:gd name="T12" fmla="*/ 0 60000 65536"/>
                <a:gd name="T13" fmla="*/ 0 60000 65536"/>
                <a:gd name="T14" fmla="*/ 0 60000 65536"/>
                <a:gd name="T15" fmla="*/ 0 60000 65536"/>
                <a:gd name="T16" fmla="*/ 0 60000 65536"/>
                <a:gd name="T17" fmla="*/ 0 60000 65536"/>
                <a:gd name="T18" fmla="*/ 0 w 22"/>
                <a:gd name="T19" fmla="*/ 0 h 37"/>
                <a:gd name="T20" fmla="*/ 22 w 2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2" h="37">
                  <a:moveTo>
                    <a:pt x="22" y="35"/>
                  </a:moveTo>
                  <a:lnTo>
                    <a:pt x="2" y="37"/>
                  </a:lnTo>
                  <a:lnTo>
                    <a:pt x="0" y="1"/>
                  </a:lnTo>
                  <a:lnTo>
                    <a:pt x="19" y="0"/>
                  </a:lnTo>
                  <a:lnTo>
                    <a:pt x="22" y="35"/>
                  </a:lnTo>
                  <a:close/>
                </a:path>
              </a:pathLst>
            </a:custGeom>
            <a:solidFill>
              <a:srgbClr val="000000"/>
            </a:solidFill>
            <a:ln w="9525">
              <a:noFill/>
              <a:round/>
              <a:headEnd/>
              <a:tailEnd/>
            </a:ln>
          </p:spPr>
          <p:txBody>
            <a:bodyPr/>
            <a:lstStyle/>
            <a:p>
              <a:endParaRPr lang="en-US"/>
            </a:p>
          </p:txBody>
        </p:sp>
        <p:sp>
          <p:nvSpPr>
            <p:cNvPr id="190684" name="Freeform 563"/>
            <p:cNvSpPr>
              <a:spLocks noChangeAspect="1"/>
            </p:cNvSpPr>
            <p:nvPr/>
          </p:nvSpPr>
          <p:spPr bwMode="auto">
            <a:xfrm>
              <a:off x="5327" y="603"/>
              <a:ext cx="6" cy="9"/>
            </a:xfrm>
            <a:custGeom>
              <a:avLst/>
              <a:gdLst>
                <a:gd name="T0" fmla="*/ 22 w 22"/>
                <a:gd name="T1" fmla="*/ 35 h 37"/>
                <a:gd name="T2" fmla="*/ 2 w 22"/>
                <a:gd name="T3" fmla="*/ 37 h 37"/>
                <a:gd name="T4" fmla="*/ 0 w 22"/>
                <a:gd name="T5" fmla="*/ 1 h 37"/>
                <a:gd name="T6" fmla="*/ 19 w 22"/>
                <a:gd name="T7" fmla="*/ 0 h 37"/>
                <a:gd name="T8" fmla="*/ 22 w 22"/>
                <a:gd name="T9" fmla="*/ 35 h 37"/>
                <a:gd name="T10" fmla="*/ 22 w 22"/>
                <a:gd name="T11" fmla="*/ 35 h 37"/>
                <a:gd name="T12" fmla="*/ 0 60000 65536"/>
                <a:gd name="T13" fmla="*/ 0 60000 65536"/>
                <a:gd name="T14" fmla="*/ 0 60000 65536"/>
                <a:gd name="T15" fmla="*/ 0 60000 65536"/>
                <a:gd name="T16" fmla="*/ 0 60000 65536"/>
                <a:gd name="T17" fmla="*/ 0 60000 65536"/>
                <a:gd name="T18" fmla="*/ 0 w 22"/>
                <a:gd name="T19" fmla="*/ 0 h 37"/>
                <a:gd name="T20" fmla="*/ 22 w 2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2" h="37">
                  <a:moveTo>
                    <a:pt x="22" y="35"/>
                  </a:moveTo>
                  <a:lnTo>
                    <a:pt x="2" y="37"/>
                  </a:lnTo>
                  <a:lnTo>
                    <a:pt x="0" y="1"/>
                  </a:lnTo>
                  <a:lnTo>
                    <a:pt x="19" y="0"/>
                  </a:lnTo>
                  <a:lnTo>
                    <a:pt x="22" y="35"/>
                  </a:lnTo>
                </a:path>
              </a:pathLst>
            </a:custGeom>
            <a:noFill/>
            <a:ln w="1588">
              <a:solidFill>
                <a:srgbClr val="000000"/>
              </a:solidFill>
              <a:prstDash val="solid"/>
              <a:round/>
              <a:headEnd/>
              <a:tailEnd/>
            </a:ln>
          </p:spPr>
          <p:txBody>
            <a:bodyPr/>
            <a:lstStyle/>
            <a:p>
              <a:endParaRPr lang="en-US"/>
            </a:p>
          </p:txBody>
        </p:sp>
        <p:sp>
          <p:nvSpPr>
            <p:cNvPr id="190685" name="Freeform 564"/>
            <p:cNvSpPr>
              <a:spLocks noChangeAspect="1"/>
            </p:cNvSpPr>
            <p:nvPr/>
          </p:nvSpPr>
          <p:spPr bwMode="auto">
            <a:xfrm>
              <a:off x="5272" y="607"/>
              <a:ext cx="6" cy="9"/>
            </a:xfrm>
            <a:custGeom>
              <a:avLst/>
              <a:gdLst>
                <a:gd name="T0" fmla="*/ 0 w 23"/>
                <a:gd name="T1" fmla="*/ 1 h 37"/>
                <a:gd name="T2" fmla="*/ 21 w 23"/>
                <a:gd name="T3" fmla="*/ 0 h 37"/>
                <a:gd name="T4" fmla="*/ 23 w 23"/>
                <a:gd name="T5" fmla="*/ 35 h 37"/>
                <a:gd name="T6" fmla="*/ 2 w 23"/>
                <a:gd name="T7" fmla="*/ 37 h 37"/>
                <a:gd name="T8" fmla="*/ 0 w 23"/>
                <a:gd name="T9" fmla="*/ 1 h 37"/>
                <a:gd name="T10" fmla="*/ 0 w 23"/>
                <a:gd name="T11" fmla="*/ 1 h 37"/>
                <a:gd name="T12" fmla="*/ 0 60000 65536"/>
                <a:gd name="T13" fmla="*/ 0 60000 65536"/>
                <a:gd name="T14" fmla="*/ 0 60000 65536"/>
                <a:gd name="T15" fmla="*/ 0 60000 65536"/>
                <a:gd name="T16" fmla="*/ 0 60000 65536"/>
                <a:gd name="T17" fmla="*/ 0 60000 65536"/>
                <a:gd name="T18" fmla="*/ 0 w 23"/>
                <a:gd name="T19" fmla="*/ 0 h 37"/>
                <a:gd name="T20" fmla="*/ 23 w 2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3" h="37">
                  <a:moveTo>
                    <a:pt x="0" y="1"/>
                  </a:moveTo>
                  <a:lnTo>
                    <a:pt x="21" y="0"/>
                  </a:lnTo>
                  <a:lnTo>
                    <a:pt x="23" y="35"/>
                  </a:lnTo>
                  <a:lnTo>
                    <a:pt x="2" y="37"/>
                  </a:lnTo>
                  <a:lnTo>
                    <a:pt x="0" y="1"/>
                  </a:lnTo>
                  <a:close/>
                </a:path>
              </a:pathLst>
            </a:custGeom>
            <a:solidFill>
              <a:srgbClr val="000000"/>
            </a:solidFill>
            <a:ln w="9525">
              <a:noFill/>
              <a:round/>
              <a:headEnd/>
              <a:tailEnd/>
            </a:ln>
          </p:spPr>
          <p:txBody>
            <a:bodyPr/>
            <a:lstStyle/>
            <a:p>
              <a:endParaRPr lang="en-US"/>
            </a:p>
          </p:txBody>
        </p:sp>
        <p:sp>
          <p:nvSpPr>
            <p:cNvPr id="190686" name="Freeform 565"/>
            <p:cNvSpPr>
              <a:spLocks noChangeAspect="1"/>
            </p:cNvSpPr>
            <p:nvPr/>
          </p:nvSpPr>
          <p:spPr bwMode="auto">
            <a:xfrm>
              <a:off x="5272" y="607"/>
              <a:ext cx="6" cy="9"/>
            </a:xfrm>
            <a:custGeom>
              <a:avLst/>
              <a:gdLst>
                <a:gd name="T0" fmla="*/ 0 w 23"/>
                <a:gd name="T1" fmla="*/ 1 h 37"/>
                <a:gd name="T2" fmla="*/ 21 w 23"/>
                <a:gd name="T3" fmla="*/ 0 h 37"/>
                <a:gd name="T4" fmla="*/ 23 w 23"/>
                <a:gd name="T5" fmla="*/ 35 h 37"/>
                <a:gd name="T6" fmla="*/ 2 w 23"/>
                <a:gd name="T7" fmla="*/ 37 h 37"/>
                <a:gd name="T8" fmla="*/ 0 w 23"/>
                <a:gd name="T9" fmla="*/ 1 h 37"/>
                <a:gd name="T10" fmla="*/ 0 w 23"/>
                <a:gd name="T11" fmla="*/ 1 h 37"/>
                <a:gd name="T12" fmla="*/ 0 60000 65536"/>
                <a:gd name="T13" fmla="*/ 0 60000 65536"/>
                <a:gd name="T14" fmla="*/ 0 60000 65536"/>
                <a:gd name="T15" fmla="*/ 0 60000 65536"/>
                <a:gd name="T16" fmla="*/ 0 60000 65536"/>
                <a:gd name="T17" fmla="*/ 0 60000 65536"/>
                <a:gd name="T18" fmla="*/ 0 w 23"/>
                <a:gd name="T19" fmla="*/ 0 h 37"/>
                <a:gd name="T20" fmla="*/ 23 w 2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23" h="37">
                  <a:moveTo>
                    <a:pt x="0" y="1"/>
                  </a:moveTo>
                  <a:lnTo>
                    <a:pt x="21" y="0"/>
                  </a:lnTo>
                  <a:lnTo>
                    <a:pt x="23" y="35"/>
                  </a:lnTo>
                  <a:lnTo>
                    <a:pt x="2" y="37"/>
                  </a:lnTo>
                  <a:lnTo>
                    <a:pt x="0" y="1"/>
                  </a:lnTo>
                </a:path>
              </a:pathLst>
            </a:custGeom>
            <a:noFill/>
            <a:ln w="1588">
              <a:solidFill>
                <a:srgbClr val="000000"/>
              </a:solidFill>
              <a:prstDash val="solid"/>
              <a:round/>
              <a:headEnd/>
              <a:tailEnd/>
            </a:ln>
          </p:spPr>
          <p:txBody>
            <a:bodyPr/>
            <a:lstStyle/>
            <a:p>
              <a:endParaRPr lang="en-US"/>
            </a:p>
          </p:txBody>
        </p:sp>
        <p:sp>
          <p:nvSpPr>
            <p:cNvPr id="190687" name="Freeform 566"/>
            <p:cNvSpPr>
              <a:spLocks noChangeAspect="1"/>
            </p:cNvSpPr>
            <p:nvPr/>
          </p:nvSpPr>
          <p:spPr bwMode="auto">
            <a:xfrm>
              <a:off x="5263" y="607"/>
              <a:ext cx="12" cy="9"/>
            </a:xfrm>
            <a:custGeom>
              <a:avLst/>
              <a:gdLst>
                <a:gd name="T0" fmla="*/ 10 w 46"/>
                <a:gd name="T1" fmla="*/ 1 h 36"/>
                <a:gd name="T2" fmla="*/ 35 w 46"/>
                <a:gd name="T3" fmla="*/ 0 h 36"/>
                <a:gd name="T4" fmla="*/ 35 w 46"/>
                <a:gd name="T5" fmla="*/ 0 h 36"/>
                <a:gd name="T6" fmla="*/ 38 w 46"/>
                <a:gd name="T7" fmla="*/ 0 h 36"/>
                <a:gd name="T8" fmla="*/ 41 w 46"/>
                <a:gd name="T9" fmla="*/ 1 h 36"/>
                <a:gd name="T10" fmla="*/ 43 w 46"/>
                <a:gd name="T11" fmla="*/ 3 h 36"/>
                <a:gd name="T12" fmla="*/ 45 w 46"/>
                <a:gd name="T13" fmla="*/ 7 h 36"/>
                <a:gd name="T14" fmla="*/ 45 w 46"/>
                <a:gd name="T15" fmla="*/ 10 h 36"/>
                <a:gd name="T16" fmla="*/ 46 w 46"/>
                <a:gd name="T17" fmla="*/ 24 h 36"/>
                <a:gd name="T18" fmla="*/ 46 w 46"/>
                <a:gd name="T19" fmla="*/ 24 h 36"/>
                <a:gd name="T20" fmla="*/ 46 w 46"/>
                <a:gd name="T21" fmla="*/ 27 h 36"/>
                <a:gd name="T22" fmla="*/ 45 w 46"/>
                <a:gd name="T23" fmla="*/ 30 h 36"/>
                <a:gd name="T24" fmla="*/ 43 w 46"/>
                <a:gd name="T25" fmla="*/ 32 h 36"/>
                <a:gd name="T26" fmla="*/ 40 w 46"/>
                <a:gd name="T27" fmla="*/ 34 h 36"/>
                <a:gd name="T28" fmla="*/ 37 w 46"/>
                <a:gd name="T29" fmla="*/ 35 h 36"/>
                <a:gd name="T30" fmla="*/ 12 w 46"/>
                <a:gd name="T31" fmla="*/ 36 h 36"/>
                <a:gd name="T32" fmla="*/ 12 w 46"/>
                <a:gd name="T33" fmla="*/ 36 h 36"/>
                <a:gd name="T34" fmla="*/ 9 w 46"/>
                <a:gd name="T35" fmla="*/ 36 h 36"/>
                <a:gd name="T36" fmla="*/ 6 w 46"/>
                <a:gd name="T37" fmla="*/ 35 h 36"/>
                <a:gd name="T38" fmla="*/ 4 w 46"/>
                <a:gd name="T39" fmla="*/ 33 h 36"/>
                <a:gd name="T40" fmla="*/ 2 w 46"/>
                <a:gd name="T41" fmla="*/ 30 h 36"/>
                <a:gd name="T42" fmla="*/ 1 w 46"/>
                <a:gd name="T43" fmla="*/ 27 h 36"/>
                <a:gd name="T44" fmla="*/ 0 w 46"/>
                <a:gd name="T45" fmla="*/ 13 h 36"/>
                <a:gd name="T46" fmla="*/ 0 w 46"/>
                <a:gd name="T47" fmla="*/ 13 h 36"/>
                <a:gd name="T48" fmla="*/ 1 w 46"/>
                <a:gd name="T49" fmla="*/ 10 h 36"/>
                <a:gd name="T50" fmla="*/ 2 w 46"/>
                <a:gd name="T51" fmla="*/ 7 h 36"/>
                <a:gd name="T52" fmla="*/ 4 w 46"/>
                <a:gd name="T53" fmla="*/ 4 h 36"/>
                <a:gd name="T54" fmla="*/ 6 w 46"/>
                <a:gd name="T55" fmla="*/ 2 h 36"/>
                <a:gd name="T56" fmla="*/ 10 w 46"/>
                <a:gd name="T57" fmla="*/ 1 h 36"/>
                <a:gd name="T58" fmla="*/ 10 w 46"/>
                <a:gd name="T59" fmla="*/ 1 h 36"/>
                <a:gd name="T60" fmla="*/ 10 w 46"/>
                <a:gd name="T61" fmla="*/ 1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6"/>
                <a:gd name="T94" fmla="*/ 0 h 36"/>
                <a:gd name="T95" fmla="*/ 46 w 46"/>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6" h="36">
                  <a:moveTo>
                    <a:pt x="10" y="1"/>
                  </a:moveTo>
                  <a:lnTo>
                    <a:pt x="35" y="0"/>
                  </a:lnTo>
                  <a:lnTo>
                    <a:pt x="38" y="0"/>
                  </a:lnTo>
                  <a:lnTo>
                    <a:pt x="41" y="1"/>
                  </a:lnTo>
                  <a:lnTo>
                    <a:pt x="43" y="3"/>
                  </a:lnTo>
                  <a:lnTo>
                    <a:pt x="45" y="7"/>
                  </a:lnTo>
                  <a:lnTo>
                    <a:pt x="45" y="10"/>
                  </a:lnTo>
                  <a:lnTo>
                    <a:pt x="46" y="24"/>
                  </a:lnTo>
                  <a:lnTo>
                    <a:pt x="46" y="27"/>
                  </a:lnTo>
                  <a:lnTo>
                    <a:pt x="45" y="30"/>
                  </a:lnTo>
                  <a:lnTo>
                    <a:pt x="43" y="32"/>
                  </a:lnTo>
                  <a:lnTo>
                    <a:pt x="40" y="34"/>
                  </a:lnTo>
                  <a:lnTo>
                    <a:pt x="37" y="35"/>
                  </a:lnTo>
                  <a:lnTo>
                    <a:pt x="12" y="36"/>
                  </a:lnTo>
                  <a:lnTo>
                    <a:pt x="9" y="36"/>
                  </a:lnTo>
                  <a:lnTo>
                    <a:pt x="6" y="35"/>
                  </a:lnTo>
                  <a:lnTo>
                    <a:pt x="4" y="33"/>
                  </a:lnTo>
                  <a:lnTo>
                    <a:pt x="2" y="30"/>
                  </a:lnTo>
                  <a:lnTo>
                    <a:pt x="1" y="27"/>
                  </a:lnTo>
                  <a:lnTo>
                    <a:pt x="0" y="13"/>
                  </a:lnTo>
                  <a:lnTo>
                    <a:pt x="1" y="10"/>
                  </a:lnTo>
                  <a:lnTo>
                    <a:pt x="2" y="7"/>
                  </a:lnTo>
                  <a:lnTo>
                    <a:pt x="4" y="4"/>
                  </a:lnTo>
                  <a:lnTo>
                    <a:pt x="6" y="2"/>
                  </a:lnTo>
                  <a:lnTo>
                    <a:pt x="10" y="1"/>
                  </a:lnTo>
                  <a:close/>
                </a:path>
              </a:pathLst>
            </a:custGeom>
            <a:solidFill>
              <a:srgbClr val="000000"/>
            </a:solidFill>
            <a:ln w="9525">
              <a:noFill/>
              <a:round/>
              <a:headEnd/>
              <a:tailEnd/>
            </a:ln>
          </p:spPr>
          <p:txBody>
            <a:bodyPr/>
            <a:lstStyle/>
            <a:p>
              <a:endParaRPr lang="en-US"/>
            </a:p>
          </p:txBody>
        </p:sp>
        <p:sp>
          <p:nvSpPr>
            <p:cNvPr id="190688" name="Freeform 567"/>
            <p:cNvSpPr>
              <a:spLocks noChangeAspect="1"/>
            </p:cNvSpPr>
            <p:nvPr/>
          </p:nvSpPr>
          <p:spPr bwMode="auto">
            <a:xfrm>
              <a:off x="5263" y="607"/>
              <a:ext cx="12" cy="9"/>
            </a:xfrm>
            <a:custGeom>
              <a:avLst/>
              <a:gdLst>
                <a:gd name="T0" fmla="*/ 10 w 46"/>
                <a:gd name="T1" fmla="*/ 1 h 36"/>
                <a:gd name="T2" fmla="*/ 35 w 46"/>
                <a:gd name="T3" fmla="*/ 0 h 36"/>
                <a:gd name="T4" fmla="*/ 35 w 46"/>
                <a:gd name="T5" fmla="*/ 0 h 36"/>
                <a:gd name="T6" fmla="*/ 38 w 46"/>
                <a:gd name="T7" fmla="*/ 0 h 36"/>
                <a:gd name="T8" fmla="*/ 41 w 46"/>
                <a:gd name="T9" fmla="*/ 1 h 36"/>
                <a:gd name="T10" fmla="*/ 43 w 46"/>
                <a:gd name="T11" fmla="*/ 3 h 36"/>
                <a:gd name="T12" fmla="*/ 45 w 46"/>
                <a:gd name="T13" fmla="*/ 7 h 36"/>
                <a:gd name="T14" fmla="*/ 45 w 46"/>
                <a:gd name="T15" fmla="*/ 10 h 36"/>
                <a:gd name="T16" fmla="*/ 46 w 46"/>
                <a:gd name="T17" fmla="*/ 24 h 36"/>
                <a:gd name="T18" fmla="*/ 46 w 46"/>
                <a:gd name="T19" fmla="*/ 24 h 36"/>
                <a:gd name="T20" fmla="*/ 46 w 46"/>
                <a:gd name="T21" fmla="*/ 27 h 36"/>
                <a:gd name="T22" fmla="*/ 45 w 46"/>
                <a:gd name="T23" fmla="*/ 30 h 36"/>
                <a:gd name="T24" fmla="*/ 43 w 46"/>
                <a:gd name="T25" fmla="*/ 32 h 36"/>
                <a:gd name="T26" fmla="*/ 40 w 46"/>
                <a:gd name="T27" fmla="*/ 34 h 36"/>
                <a:gd name="T28" fmla="*/ 37 w 46"/>
                <a:gd name="T29" fmla="*/ 35 h 36"/>
                <a:gd name="T30" fmla="*/ 12 w 46"/>
                <a:gd name="T31" fmla="*/ 36 h 36"/>
                <a:gd name="T32" fmla="*/ 12 w 46"/>
                <a:gd name="T33" fmla="*/ 36 h 36"/>
                <a:gd name="T34" fmla="*/ 9 w 46"/>
                <a:gd name="T35" fmla="*/ 36 h 36"/>
                <a:gd name="T36" fmla="*/ 6 w 46"/>
                <a:gd name="T37" fmla="*/ 35 h 36"/>
                <a:gd name="T38" fmla="*/ 4 w 46"/>
                <a:gd name="T39" fmla="*/ 33 h 36"/>
                <a:gd name="T40" fmla="*/ 2 w 46"/>
                <a:gd name="T41" fmla="*/ 30 h 36"/>
                <a:gd name="T42" fmla="*/ 1 w 46"/>
                <a:gd name="T43" fmla="*/ 27 h 36"/>
                <a:gd name="T44" fmla="*/ 0 w 46"/>
                <a:gd name="T45" fmla="*/ 13 h 36"/>
                <a:gd name="T46" fmla="*/ 0 w 46"/>
                <a:gd name="T47" fmla="*/ 13 h 36"/>
                <a:gd name="T48" fmla="*/ 1 w 46"/>
                <a:gd name="T49" fmla="*/ 10 h 36"/>
                <a:gd name="T50" fmla="*/ 2 w 46"/>
                <a:gd name="T51" fmla="*/ 7 h 36"/>
                <a:gd name="T52" fmla="*/ 4 w 46"/>
                <a:gd name="T53" fmla="*/ 4 h 36"/>
                <a:gd name="T54" fmla="*/ 6 w 46"/>
                <a:gd name="T55" fmla="*/ 2 h 36"/>
                <a:gd name="T56" fmla="*/ 10 w 46"/>
                <a:gd name="T57" fmla="*/ 1 h 36"/>
                <a:gd name="T58" fmla="*/ 10 w 46"/>
                <a:gd name="T59" fmla="*/ 1 h 36"/>
                <a:gd name="T60" fmla="*/ 10 w 46"/>
                <a:gd name="T61" fmla="*/ 1 h 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6"/>
                <a:gd name="T94" fmla="*/ 0 h 36"/>
                <a:gd name="T95" fmla="*/ 46 w 46"/>
                <a:gd name="T96" fmla="*/ 36 h 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6" h="36">
                  <a:moveTo>
                    <a:pt x="10" y="1"/>
                  </a:moveTo>
                  <a:lnTo>
                    <a:pt x="35" y="0"/>
                  </a:lnTo>
                  <a:lnTo>
                    <a:pt x="38" y="0"/>
                  </a:lnTo>
                  <a:lnTo>
                    <a:pt x="41" y="1"/>
                  </a:lnTo>
                  <a:lnTo>
                    <a:pt x="43" y="3"/>
                  </a:lnTo>
                  <a:lnTo>
                    <a:pt x="45" y="7"/>
                  </a:lnTo>
                  <a:lnTo>
                    <a:pt x="45" y="10"/>
                  </a:lnTo>
                  <a:lnTo>
                    <a:pt x="46" y="24"/>
                  </a:lnTo>
                  <a:lnTo>
                    <a:pt x="46" y="27"/>
                  </a:lnTo>
                  <a:lnTo>
                    <a:pt x="45" y="30"/>
                  </a:lnTo>
                  <a:lnTo>
                    <a:pt x="43" y="32"/>
                  </a:lnTo>
                  <a:lnTo>
                    <a:pt x="40" y="34"/>
                  </a:lnTo>
                  <a:lnTo>
                    <a:pt x="37" y="35"/>
                  </a:lnTo>
                  <a:lnTo>
                    <a:pt x="12" y="36"/>
                  </a:lnTo>
                  <a:lnTo>
                    <a:pt x="9" y="36"/>
                  </a:lnTo>
                  <a:lnTo>
                    <a:pt x="6" y="35"/>
                  </a:lnTo>
                  <a:lnTo>
                    <a:pt x="4" y="33"/>
                  </a:lnTo>
                  <a:lnTo>
                    <a:pt x="2" y="30"/>
                  </a:lnTo>
                  <a:lnTo>
                    <a:pt x="1" y="27"/>
                  </a:lnTo>
                  <a:lnTo>
                    <a:pt x="0" y="13"/>
                  </a:lnTo>
                  <a:lnTo>
                    <a:pt x="1" y="10"/>
                  </a:lnTo>
                  <a:lnTo>
                    <a:pt x="2" y="7"/>
                  </a:lnTo>
                  <a:lnTo>
                    <a:pt x="4" y="4"/>
                  </a:lnTo>
                  <a:lnTo>
                    <a:pt x="6" y="2"/>
                  </a:lnTo>
                  <a:lnTo>
                    <a:pt x="10" y="1"/>
                  </a:lnTo>
                </a:path>
              </a:pathLst>
            </a:custGeom>
            <a:noFill/>
            <a:ln w="1588">
              <a:solidFill>
                <a:srgbClr val="000000"/>
              </a:solidFill>
              <a:prstDash val="solid"/>
              <a:round/>
              <a:headEnd/>
              <a:tailEnd/>
            </a:ln>
          </p:spPr>
          <p:txBody>
            <a:bodyPr/>
            <a:lstStyle/>
            <a:p>
              <a:endParaRPr lang="en-US"/>
            </a:p>
          </p:txBody>
        </p:sp>
        <p:sp>
          <p:nvSpPr>
            <p:cNvPr id="190689" name="Freeform 568"/>
            <p:cNvSpPr>
              <a:spLocks noChangeAspect="1"/>
            </p:cNvSpPr>
            <p:nvPr/>
          </p:nvSpPr>
          <p:spPr bwMode="auto">
            <a:xfrm>
              <a:off x="5330" y="602"/>
              <a:ext cx="11" cy="10"/>
            </a:xfrm>
            <a:custGeom>
              <a:avLst/>
              <a:gdLst>
                <a:gd name="T0" fmla="*/ 9 w 46"/>
                <a:gd name="T1" fmla="*/ 2 h 37"/>
                <a:gd name="T2" fmla="*/ 35 w 46"/>
                <a:gd name="T3" fmla="*/ 0 h 37"/>
                <a:gd name="T4" fmla="*/ 35 w 46"/>
                <a:gd name="T5" fmla="*/ 0 h 37"/>
                <a:gd name="T6" fmla="*/ 38 w 46"/>
                <a:gd name="T7" fmla="*/ 1 h 37"/>
                <a:gd name="T8" fmla="*/ 41 w 46"/>
                <a:gd name="T9" fmla="*/ 2 h 37"/>
                <a:gd name="T10" fmla="*/ 43 w 46"/>
                <a:gd name="T11" fmla="*/ 4 h 37"/>
                <a:gd name="T12" fmla="*/ 44 w 46"/>
                <a:gd name="T13" fmla="*/ 6 h 37"/>
                <a:gd name="T14" fmla="*/ 45 w 46"/>
                <a:gd name="T15" fmla="*/ 10 h 37"/>
                <a:gd name="T16" fmla="*/ 46 w 46"/>
                <a:gd name="T17" fmla="*/ 24 h 37"/>
                <a:gd name="T18" fmla="*/ 46 w 46"/>
                <a:gd name="T19" fmla="*/ 24 h 37"/>
                <a:gd name="T20" fmla="*/ 46 w 46"/>
                <a:gd name="T21" fmla="*/ 28 h 37"/>
                <a:gd name="T22" fmla="*/ 45 w 46"/>
                <a:gd name="T23" fmla="*/ 31 h 37"/>
                <a:gd name="T24" fmla="*/ 43 w 46"/>
                <a:gd name="T25" fmla="*/ 33 h 37"/>
                <a:gd name="T26" fmla="*/ 40 w 46"/>
                <a:gd name="T27" fmla="*/ 35 h 37"/>
                <a:gd name="T28" fmla="*/ 37 w 46"/>
                <a:gd name="T29" fmla="*/ 36 h 37"/>
                <a:gd name="T30" fmla="*/ 12 w 46"/>
                <a:gd name="T31" fmla="*/ 37 h 37"/>
                <a:gd name="T32" fmla="*/ 12 w 46"/>
                <a:gd name="T33" fmla="*/ 37 h 37"/>
                <a:gd name="T34" fmla="*/ 9 w 46"/>
                <a:gd name="T35" fmla="*/ 37 h 37"/>
                <a:gd name="T36" fmla="*/ 6 w 46"/>
                <a:gd name="T37" fmla="*/ 36 h 37"/>
                <a:gd name="T38" fmla="*/ 3 w 46"/>
                <a:gd name="T39" fmla="*/ 34 h 37"/>
                <a:gd name="T40" fmla="*/ 2 w 46"/>
                <a:gd name="T41" fmla="*/ 31 h 37"/>
                <a:gd name="T42" fmla="*/ 1 w 46"/>
                <a:gd name="T43" fmla="*/ 28 h 37"/>
                <a:gd name="T44" fmla="*/ 0 w 46"/>
                <a:gd name="T45" fmla="*/ 13 h 37"/>
                <a:gd name="T46" fmla="*/ 0 w 46"/>
                <a:gd name="T47" fmla="*/ 13 h 37"/>
                <a:gd name="T48" fmla="*/ 0 w 46"/>
                <a:gd name="T49" fmla="*/ 9 h 37"/>
                <a:gd name="T50" fmla="*/ 2 w 46"/>
                <a:gd name="T51" fmla="*/ 7 h 37"/>
                <a:gd name="T52" fmla="*/ 4 w 46"/>
                <a:gd name="T53" fmla="*/ 4 h 37"/>
                <a:gd name="T54" fmla="*/ 6 w 46"/>
                <a:gd name="T55" fmla="*/ 3 h 37"/>
                <a:gd name="T56" fmla="*/ 9 w 46"/>
                <a:gd name="T57" fmla="*/ 2 h 37"/>
                <a:gd name="T58" fmla="*/ 9 w 46"/>
                <a:gd name="T59" fmla="*/ 2 h 37"/>
                <a:gd name="T60" fmla="*/ 9 w 46"/>
                <a:gd name="T61" fmla="*/ 2 h 3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6"/>
                <a:gd name="T94" fmla="*/ 0 h 37"/>
                <a:gd name="T95" fmla="*/ 46 w 46"/>
                <a:gd name="T96" fmla="*/ 37 h 3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6" h="37">
                  <a:moveTo>
                    <a:pt x="9" y="2"/>
                  </a:moveTo>
                  <a:lnTo>
                    <a:pt x="35" y="0"/>
                  </a:lnTo>
                  <a:lnTo>
                    <a:pt x="38" y="1"/>
                  </a:lnTo>
                  <a:lnTo>
                    <a:pt x="41" y="2"/>
                  </a:lnTo>
                  <a:lnTo>
                    <a:pt x="43" y="4"/>
                  </a:lnTo>
                  <a:lnTo>
                    <a:pt x="44" y="6"/>
                  </a:lnTo>
                  <a:lnTo>
                    <a:pt x="45" y="10"/>
                  </a:lnTo>
                  <a:lnTo>
                    <a:pt x="46" y="24"/>
                  </a:lnTo>
                  <a:lnTo>
                    <a:pt x="46" y="28"/>
                  </a:lnTo>
                  <a:lnTo>
                    <a:pt x="45" y="31"/>
                  </a:lnTo>
                  <a:lnTo>
                    <a:pt x="43" y="33"/>
                  </a:lnTo>
                  <a:lnTo>
                    <a:pt x="40" y="35"/>
                  </a:lnTo>
                  <a:lnTo>
                    <a:pt x="37" y="36"/>
                  </a:lnTo>
                  <a:lnTo>
                    <a:pt x="12" y="37"/>
                  </a:lnTo>
                  <a:lnTo>
                    <a:pt x="9" y="37"/>
                  </a:lnTo>
                  <a:lnTo>
                    <a:pt x="6" y="36"/>
                  </a:lnTo>
                  <a:lnTo>
                    <a:pt x="3" y="34"/>
                  </a:lnTo>
                  <a:lnTo>
                    <a:pt x="2" y="31"/>
                  </a:lnTo>
                  <a:lnTo>
                    <a:pt x="1" y="28"/>
                  </a:lnTo>
                  <a:lnTo>
                    <a:pt x="0" y="13"/>
                  </a:lnTo>
                  <a:lnTo>
                    <a:pt x="0" y="9"/>
                  </a:lnTo>
                  <a:lnTo>
                    <a:pt x="2" y="7"/>
                  </a:lnTo>
                  <a:lnTo>
                    <a:pt x="4" y="4"/>
                  </a:lnTo>
                  <a:lnTo>
                    <a:pt x="6" y="3"/>
                  </a:lnTo>
                  <a:lnTo>
                    <a:pt x="9" y="2"/>
                  </a:lnTo>
                  <a:close/>
                </a:path>
              </a:pathLst>
            </a:custGeom>
            <a:solidFill>
              <a:srgbClr val="000000"/>
            </a:solidFill>
            <a:ln w="9525">
              <a:noFill/>
              <a:round/>
              <a:headEnd/>
              <a:tailEnd/>
            </a:ln>
          </p:spPr>
          <p:txBody>
            <a:bodyPr/>
            <a:lstStyle/>
            <a:p>
              <a:endParaRPr lang="en-US"/>
            </a:p>
          </p:txBody>
        </p:sp>
        <p:sp>
          <p:nvSpPr>
            <p:cNvPr id="190690" name="Freeform 569"/>
            <p:cNvSpPr>
              <a:spLocks noChangeAspect="1"/>
            </p:cNvSpPr>
            <p:nvPr/>
          </p:nvSpPr>
          <p:spPr bwMode="auto">
            <a:xfrm>
              <a:off x="5330" y="602"/>
              <a:ext cx="11" cy="10"/>
            </a:xfrm>
            <a:custGeom>
              <a:avLst/>
              <a:gdLst>
                <a:gd name="T0" fmla="*/ 9 w 46"/>
                <a:gd name="T1" fmla="*/ 2 h 37"/>
                <a:gd name="T2" fmla="*/ 35 w 46"/>
                <a:gd name="T3" fmla="*/ 0 h 37"/>
                <a:gd name="T4" fmla="*/ 35 w 46"/>
                <a:gd name="T5" fmla="*/ 0 h 37"/>
                <a:gd name="T6" fmla="*/ 38 w 46"/>
                <a:gd name="T7" fmla="*/ 1 h 37"/>
                <a:gd name="T8" fmla="*/ 41 w 46"/>
                <a:gd name="T9" fmla="*/ 2 h 37"/>
                <a:gd name="T10" fmla="*/ 43 w 46"/>
                <a:gd name="T11" fmla="*/ 4 h 37"/>
                <a:gd name="T12" fmla="*/ 44 w 46"/>
                <a:gd name="T13" fmla="*/ 6 h 37"/>
                <a:gd name="T14" fmla="*/ 45 w 46"/>
                <a:gd name="T15" fmla="*/ 10 h 37"/>
                <a:gd name="T16" fmla="*/ 46 w 46"/>
                <a:gd name="T17" fmla="*/ 24 h 37"/>
                <a:gd name="T18" fmla="*/ 46 w 46"/>
                <a:gd name="T19" fmla="*/ 24 h 37"/>
                <a:gd name="T20" fmla="*/ 46 w 46"/>
                <a:gd name="T21" fmla="*/ 28 h 37"/>
                <a:gd name="T22" fmla="*/ 45 w 46"/>
                <a:gd name="T23" fmla="*/ 31 h 37"/>
                <a:gd name="T24" fmla="*/ 43 w 46"/>
                <a:gd name="T25" fmla="*/ 33 h 37"/>
                <a:gd name="T26" fmla="*/ 40 w 46"/>
                <a:gd name="T27" fmla="*/ 35 h 37"/>
                <a:gd name="T28" fmla="*/ 37 w 46"/>
                <a:gd name="T29" fmla="*/ 36 h 37"/>
                <a:gd name="T30" fmla="*/ 12 w 46"/>
                <a:gd name="T31" fmla="*/ 37 h 37"/>
                <a:gd name="T32" fmla="*/ 12 w 46"/>
                <a:gd name="T33" fmla="*/ 37 h 37"/>
                <a:gd name="T34" fmla="*/ 9 w 46"/>
                <a:gd name="T35" fmla="*/ 37 h 37"/>
                <a:gd name="T36" fmla="*/ 6 w 46"/>
                <a:gd name="T37" fmla="*/ 36 h 37"/>
                <a:gd name="T38" fmla="*/ 3 w 46"/>
                <a:gd name="T39" fmla="*/ 34 h 37"/>
                <a:gd name="T40" fmla="*/ 2 w 46"/>
                <a:gd name="T41" fmla="*/ 31 h 37"/>
                <a:gd name="T42" fmla="*/ 1 w 46"/>
                <a:gd name="T43" fmla="*/ 28 h 37"/>
                <a:gd name="T44" fmla="*/ 0 w 46"/>
                <a:gd name="T45" fmla="*/ 13 h 37"/>
                <a:gd name="T46" fmla="*/ 0 w 46"/>
                <a:gd name="T47" fmla="*/ 13 h 37"/>
                <a:gd name="T48" fmla="*/ 0 w 46"/>
                <a:gd name="T49" fmla="*/ 9 h 37"/>
                <a:gd name="T50" fmla="*/ 2 w 46"/>
                <a:gd name="T51" fmla="*/ 7 h 37"/>
                <a:gd name="T52" fmla="*/ 4 w 46"/>
                <a:gd name="T53" fmla="*/ 4 h 37"/>
                <a:gd name="T54" fmla="*/ 6 w 46"/>
                <a:gd name="T55" fmla="*/ 3 h 37"/>
                <a:gd name="T56" fmla="*/ 9 w 46"/>
                <a:gd name="T57" fmla="*/ 2 h 37"/>
                <a:gd name="T58" fmla="*/ 9 w 46"/>
                <a:gd name="T59" fmla="*/ 2 h 37"/>
                <a:gd name="T60" fmla="*/ 9 w 46"/>
                <a:gd name="T61" fmla="*/ 2 h 3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6"/>
                <a:gd name="T94" fmla="*/ 0 h 37"/>
                <a:gd name="T95" fmla="*/ 46 w 46"/>
                <a:gd name="T96" fmla="*/ 37 h 3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6" h="37">
                  <a:moveTo>
                    <a:pt x="9" y="2"/>
                  </a:moveTo>
                  <a:lnTo>
                    <a:pt x="35" y="0"/>
                  </a:lnTo>
                  <a:lnTo>
                    <a:pt x="38" y="1"/>
                  </a:lnTo>
                  <a:lnTo>
                    <a:pt x="41" y="2"/>
                  </a:lnTo>
                  <a:lnTo>
                    <a:pt x="43" y="4"/>
                  </a:lnTo>
                  <a:lnTo>
                    <a:pt x="44" y="6"/>
                  </a:lnTo>
                  <a:lnTo>
                    <a:pt x="45" y="10"/>
                  </a:lnTo>
                  <a:lnTo>
                    <a:pt x="46" y="24"/>
                  </a:lnTo>
                  <a:lnTo>
                    <a:pt x="46" y="28"/>
                  </a:lnTo>
                  <a:lnTo>
                    <a:pt x="45" y="31"/>
                  </a:lnTo>
                  <a:lnTo>
                    <a:pt x="43" y="33"/>
                  </a:lnTo>
                  <a:lnTo>
                    <a:pt x="40" y="35"/>
                  </a:lnTo>
                  <a:lnTo>
                    <a:pt x="37" y="36"/>
                  </a:lnTo>
                  <a:lnTo>
                    <a:pt x="12" y="37"/>
                  </a:lnTo>
                  <a:lnTo>
                    <a:pt x="9" y="37"/>
                  </a:lnTo>
                  <a:lnTo>
                    <a:pt x="6" y="36"/>
                  </a:lnTo>
                  <a:lnTo>
                    <a:pt x="3" y="34"/>
                  </a:lnTo>
                  <a:lnTo>
                    <a:pt x="2" y="31"/>
                  </a:lnTo>
                  <a:lnTo>
                    <a:pt x="1" y="28"/>
                  </a:lnTo>
                  <a:lnTo>
                    <a:pt x="0" y="13"/>
                  </a:lnTo>
                  <a:lnTo>
                    <a:pt x="0" y="9"/>
                  </a:lnTo>
                  <a:lnTo>
                    <a:pt x="2" y="7"/>
                  </a:lnTo>
                  <a:lnTo>
                    <a:pt x="4" y="4"/>
                  </a:lnTo>
                  <a:lnTo>
                    <a:pt x="6" y="3"/>
                  </a:lnTo>
                  <a:lnTo>
                    <a:pt x="9" y="2"/>
                  </a:lnTo>
                </a:path>
              </a:pathLst>
            </a:custGeom>
            <a:noFill/>
            <a:ln w="1588">
              <a:solidFill>
                <a:srgbClr val="000000"/>
              </a:solidFill>
              <a:prstDash val="solid"/>
              <a:round/>
              <a:headEnd/>
              <a:tailEnd/>
            </a:ln>
          </p:spPr>
          <p:txBody>
            <a:bodyPr/>
            <a:lstStyle/>
            <a:p>
              <a:endParaRPr lang="en-US"/>
            </a:p>
          </p:txBody>
        </p:sp>
        <p:sp>
          <p:nvSpPr>
            <p:cNvPr id="190691" name="Freeform 570"/>
            <p:cNvSpPr>
              <a:spLocks noChangeAspect="1"/>
            </p:cNvSpPr>
            <p:nvPr/>
          </p:nvSpPr>
          <p:spPr bwMode="auto">
            <a:xfrm>
              <a:off x="5294" y="603"/>
              <a:ext cx="15" cy="3"/>
            </a:xfrm>
            <a:custGeom>
              <a:avLst/>
              <a:gdLst>
                <a:gd name="T0" fmla="*/ 0 w 61"/>
                <a:gd name="T1" fmla="*/ 5 h 9"/>
                <a:gd name="T2" fmla="*/ 61 w 61"/>
                <a:gd name="T3" fmla="*/ 0 h 9"/>
                <a:gd name="T4" fmla="*/ 61 w 61"/>
                <a:gd name="T5" fmla="*/ 5 h 9"/>
                <a:gd name="T6" fmla="*/ 1 w 61"/>
                <a:gd name="T7" fmla="*/ 9 h 9"/>
                <a:gd name="T8" fmla="*/ 0 w 61"/>
                <a:gd name="T9" fmla="*/ 5 h 9"/>
                <a:gd name="T10" fmla="*/ 0 w 61"/>
                <a:gd name="T11" fmla="*/ 5 h 9"/>
                <a:gd name="T12" fmla="*/ 0 60000 65536"/>
                <a:gd name="T13" fmla="*/ 0 60000 65536"/>
                <a:gd name="T14" fmla="*/ 0 60000 65536"/>
                <a:gd name="T15" fmla="*/ 0 60000 65536"/>
                <a:gd name="T16" fmla="*/ 0 60000 65536"/>
                <a:gd name="T17" fmla="*/ 0 60000 65536"/>
                <a:gd name="T18" fmla="*/ 0 w 61"/>
                <a:gd name="T19" fmla="*/ 0 h 9"/>
                <a:gd name="T20" fmla="*/ 61 w 61"/>
                <a:gd name="T21" fmla="*/ 9 h 9"/>
              </a:gdLst>
              <a:ahLst/>
              <a:cxnLst>
                <a:cxn ang="T12">
                  <a:pos x="T0" y="T1"/>
                </a:cxn>
                <a:cxn ang="T13">
                  <a:pos x="T2" y="T3"/>
                </a:cxn>
                <a:cxn ang="T14">
                  <a:pos x="T4" y="T5"/>
                </a:cxn>
                <a:cxn ang="T15">
                  <a:pos x="T6" y="T7"/>
                </a:cxn>
                <a:cxn ang="T16">
                  <a:pos x="T8" y="T9"/>
                </a:cxn>
                <a:cxn ang="T17">
                  <a:pos x="T10" y="T11"/>
                </a:cxn>
              </a:cxnLst>
              <a:rect l="T18" t="T19" r="T20" b="T21"/>
              <a:pathLst>
                <a:path w="61" h="9">
                  <a:moveTo>
                    <a:pt x="0" y="5"/>
                  </a:moveTo>
                  <a:lnTo>
                    <a:pt x="61" y="0"/>
                  </a:lnTo>
                  <a:lnTo>
                    <a:pt x="61" y="5"/>
                  </a:lnTo>
                  <a:lnTo>
                    <a:pt x="1" y="9"/>
                  </a:lnTo>
                  <a:lnTo>
                    <a:pt x="0" y="5"/>
                  </a:lnTo>
                  <a:close/>
                </a:path>
              </a:pathLst>
            </a:custGeom>
            <a:solidFill>
              <a:srgbClr val="000000"/>
            </a:solidFill>
            <a:ln w="9525">
              <a:noFill/>
              <a:round/>
              <a:headEnd/>
              <a:tailEnd/>
            </a:ln>
          </p:spPr>
          <p:txBody>
            <a:bodyPr/>
            <a:lstStyle/>
            <a:p>
              <a:endParaRPr lang="en-US"/>
            </a:p>
          </p:txBody>
        </p:sp>
        <p:sp>
          <p:nvSpPr>
            <p:cNvPr id="190692" name="Freeform 571"/>
            <p:cNvSpPr>
              <a:spLocks noChangeAspect="1"/>
            </p:cNvSpPr>
            <p:nvPr/>
          </p:nvSpPr>
          <p:spPr bwMode="auto">
            <a:xfrm>
              <a:off x="5294" y="603"/>
              <a:ext cx="15" cy="3"/>
            </a:xfrm>
            <a:custGeom>
              <a:avLst/>
              <a:gdLst>
                <a:gd name="T0" fmla="*/ 0 w 61"/>
                <a:gd name="T1" fmla="*/ 5 h 9"/>
                <a:gd name="T2" fmla="*/ 61 w 61"/>
                <a:gd name="T3" fmla="*/ 0 h 9"/>
                <a:gd name="T4" fmla="*/ 61 w 61"/>
                <a:gd name="T5" fmla="*/ 5 h 9"/>
                <a:gd name="T6" fmla="*/ 1 w 61"/>
                <a:gd name="T7" fmla="*/ 9 h 9"/>
                <a:gd name="T8" fmla="*/ 0 w 61"/>
                <a:gd name="T9" fmla="*/ 5 h 9"/>
                <a:gd name="T10" fmla="*/ 0 w 61"/>
                <a:gd name="T11" fmla="*/ 5 h 9"/>
                <a:gd name="T12" fmla="*/ 0 60000 65536"/>
                <a:gd name="T13" fmla="*/ 0 60000 65536"/>
                <a:gd name="T14" fmla="*/ 0 60000 65536"/>
                <a:gd name="T15" fmla="*/ 0 60000 65536"/>
                <a:gd name="T16" fmla="*/ 0 60000 65536"/>
                <a:gd name="T17" fmla="*/ 0 60000 65536"/>
                <a:gd name="T18" fmla="*/ 0 w 61"/>
                <a:gd name="T19" fmla="*/ 0 h 9"/>
                <a:gd name="T20" fmla="*/ 61 w 61"/>
                <a:gd name="T21" fmla="*/ 9 h 9"/>
              </a:gdLst>
              <a:ahLst/>
              <a:cxnLst>
                <a:cxn ang="T12">
                  <a:pos x="T0" y="T1"/>
                </a:cxn>
                <a:cxn ang="T13">
                  <a:pos x="T2" y="T3"/>
                </a:cxn>
                <a:cxn ang="T14">
                  <a:pos x="T4" y="T5"/>
                </a:cxn>
                <a:cxn ang="T15">
                  <a:pos x="T6" y="T7"/>
                </a:cxn>
                <a:cxn ang="T16">
                  <a:pos x="T8" y="T9"/>
                </a:cxn>
                <a:cxn ang="T17">
                  <a:pos x="T10" y="T11"/>
                </a:cxn>
              </a:cxnLst>
              <a:rect l="T18" t="T19" r="T20" b="T21"/>
              <a:pathLst>
                <a:path w="61" h="9">
                  <a:moveTo>
                    <a:pt x="0" y="5"/>
                  </a:moveTo>
                  <a:lnTo>
                    <a:pt x="61" y="0"/>
                  </a:lnTo>
                  <a:lnTo>
                    <a:pt x="61" y="5"/>
                  </a:lnTo>
                  <a:lnTo>
                    <a:pt x="1" y="9"/>
                  </a:lnTo>
                  <a:lnTo>
                    <a:pt x="0" y="5"/>
                  </a:lnTo>
                </a:path>
              </a:pathLst>
            </a:custGeom>
            <a:noFill/>
            <a:ln w="1588">
              <a:solidFill>
                <a:srgbClr val="000000"/>
              </a:solidFill>
              <a:prstDash val="solid"/>
              <a:round/>
              <a:headEnd/>
              <a:tailEnd/>
            </a:ln>
          </p:spPr>
          <p:txBody>
            <a:bodyPr/>
            <a:lstStyle/>
            <a:p>
              <a:endParaRPr lang="en-US"/>
            </a:p>
          </p:txBody>
        </p:sp>
        <p:sp>
          <p:nvSpPr>
            <p:cNvPr id="190693" name="Freeform 572"/>
            <p:cNvSpPr>
              <a:spLocks noChangeAspect="1"/>
            </p:cNvSpPr>
            <p:nvPr/>
          </p:nvSpPr>
          <p:spPr bwMode="auto">
            <a:xfrm>
              <a:off x="4675" y="666"/>
              <a:ext cx="315" cy="14"/>
            </a:xfrm>
            <a:custGeom>
              <a:avLst/>
              <a:gdLst>
                <a:gd name="T0" fmla="*/ 19 w 1262"/>
                <a:gd name="T1" fmla="*/ 13 h 54"/>
                <a:gd name="T2" fmla="*/ 40 w 1262"/>
                <a:gd name="T3" fmla="*/ 8 h 54"/>
                <a:gd name="T4" fmla="*/ 60 w 1262"/>
                <a:gd name="T5" fmla="*/ 11 h 54"/>
                <a:gd name="T6" fmla="*/ 66 w 1262"/>
                <a:gd name="T7" fmla="*/ 12 h 54"/>
                <a:gd name="T8" fmla="*/ 95 w 1262"/>
                <a:gd name="T9" fmla="*/ 14 h 54"/>
                <a:gd name="T10" fmla="*/ 136 w 1262"/>
                <a:gd name="T11" fmla="*/ 16 h 54"/>
                <a:gd name="T12" fmla="*/ 179 w 1262"/>
                <a:gd name="T13" fmla="*/ 17 h 54"/>
                <a:gd name="T14" fmla="*/ 211 w 1262"/>
                <a:gd name="T15" fmla="*/ 17 h 54"/>
                <a:gd name="T16" fmla="*/ 220 w 1262"/>
                <a:gd name="T17" fmla="*/ 16 h 54"/>
                <a:gd name="T18" fmla="*/ 291 w 1262"/>
                <a:gd name="T19" fmla="*/ 13 h 54"/>
                <a:gd name="T20" fmla="*/ 459 w 1262"/>
                <a:gd name="T21" fmla="*/ 8 h 54"/>
                <a:gd name="T22" fmla="*/ 694 w 1262"/>
                <a:gd name="T23" fmla="*/ 4 h 54"/>
                <a:gd name="T24" fmla="*/ 967 w 1262"/>
                <a:gd name="T25" fmla="*/ 0 h 54"/>
                <a:gd name="T26" fmla="*/ 1250 w 1262"/>
                <a:gd name="T27" fmla="*/ 0 h 54"/>
                <a:gd name="T28" fmla="*/ 1257 w 1262"/>
                <a:gd name="T29" fmla="*/ 1 h 54"/>
                <a:gd name="T30" fmla="*/ 1262 w 1262"/>
                <a:gd name="T31" fmla="*/ 8 h 54"/>
                <a:gd name="T32" fmla="*/ 1253 w 1262"/>
                <a:gd name="T33" fmla="*/ 12 h 54"/>
                <a:gd name="T34" fmla="*/ 1114 w 1262"/>
                <a:gd name="T35" fmla="*/ 13 h 54"/>
                <a:gd name="T36" fmla="*/ 834 w 1262"/>
                <a:gd name="T37" fmla="*/ 18 h 54"/>
                <a:gd name="T38" fmla="*/ 576 w 1262"/>
                <a:gd name="T39" fmla="*/ 23 h 54"/>
                <a:gd name="T40" fmla="*/ 370 w 1262"/>
                <a:gd name="T41" fmla="*/ 29 h 54"/>
                <a:gd name="T42" fmla="*/ 246 w 1262"/>
                <a:gd name="T43" fmla="*/ 35 h 54"/>
                <a:gd name="T44" fmla="*/ 223 w 1262"/>
                <a:gd name="T45" fmla="*/ 36 h 54"/>
                <a:gd name="T46" fmla="*/ 199 w 1262"/>
                <a:gd name="T47" fmla="*/ 38 h 54"/>
                <a:gd name="T48" fmla="*/ 162 w 1262"/>
                <a:gd name="T49" fmla="*/ 41 h 54"/>
                <a:gd name="T50" fmla="*/ 122 w 1262"/>
                <a:gd name="T51" fmla="*/ 43 h 54"/>
                <a:gd name="T52" fmla="*/ 88 w 1262"/>
                <a:gd name="T53" fmla="*/ 45 h 54"/>
                <a:gd name="T54" fmla="*/ 70 w 1262"/>
                <a:gd name="T55" fmla="*/ 47 h 54"/>
                <a:gd name="T56" fmla="*/ 60 w 1262"/>
                <a:gd name="T57" fmla="*/ 50 h 54"/>
                <a:gd name="T58" fmla="*/ 34 w 1262"/>
                <a:gd name="T59" fmla="*/ 54 h 54"/>
                <a:gd name="T60" fmla="*/ 11 w 1262"/>
                <a:gd name="T61" fmla="*/ 51 h 54"/>
                <a:gd name="T62" fmla="*/ 3 w 1262"/>
                <a:gd name="T63" fmla="*/ 45 h 54"/>
                <a:gd name="T64" fmla="*/ 1 w 1262"/>
                <a:gd name="T65" fmla="*/ 32 h 54"/>
                <a:gd name="T66" fmla="*/ 10 w 1262"/>
                <a:gd name="T67" fmla="*/ 18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62"/>
                <a:gd name="T103" fmla="*/ 0 h 54"/>
                <a:gd name="T104" fmla="*/ 1262 w 1262"/>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62" h="54">
                  <a:moveTo>
                    <a:pt x="10" y="18"/>
                  </a:moveTo>
                  <a:lnTo>
                    <a:pt x="19" y="13"/>
                  </a:lnTo>
                  <a:lnTo>
                    <a:pt x="29" y="10"/>
                  </a:lnTo>
                  <a:lnTo>
                    <a:pt x="40" y="8"/>
                  </a:lnTo>
                  <a:lnTo>
                    <a:pt x="51" y="9"/>
                  </a:lnTo>
                  <a:lnTo>
                    <a:pt x="60" y="11"/>
                  </a:lnTo>
                  <a:lnTo>
                    <a:pt x="66" y="12"/>
                  </a:lnTo>
                  <a:lnTo>
                    <a:pt x="78" y="13"/>
                  </a:lnTo>
                  <a:lnTo>
                    <a:pt x="95" y="14"/>
                  </a:lnTo>
                  <a:lnTo>
                    <a:pt x="115" y="15"/>
                  </a:lnTo>
                  <a:lnTo>
                    <a:pt x="136" y="16"/>
                  </a:lnTo>
                  <a:lnTo>
                    <a:pt x="159" y="16"/>
                  </a:lnTo>
                  <a:lnTo>
                    <a:pt x="179" y="17"/>
                  </a:lnTo>
                  <a:lnTo>
                    <a:pt x="197" y="17"/>
                  </a:lnTo>
                  <a:lnTo>
                    <a:pt x="211" y="17"/>
                  </a:lnTo>
                  <a:lnTo>
                    <a:pt x="220" y="16"/>
                  </a:lnTo>
                  <a:lnTo>
                    <a:pt x="242" y="15"/>
                  </a:lnTo>
                  <a:lnTo>
                    <a:pt x="291" y="13"/>
                  </a:lnTo>
                  <a:lnTo>
                    <a:pt x="364" y="11"/>
                  </a:lnTo>
                  <a:lnTo>
                    <a:pt x="459" y="8"/>
                  </a:lnTo>
                  <a:lnTo>
                    <a:pt x="570" y="6"/>
                  </a:lnTo>
                  <a:lnTo>
                    <a:pt x="694" y="4"/>
                  </a:lnTo>
                  <a:lnTo>
                    <a:pt x="827" y="2"/>
                  </a:lnTo>
                  <a:lnTo>
                    <a:pt x="967" y="0"/>
                  </a:lnTo>
                  <a:lnTo>
                    <a:pt x="1109" y="0"/>
                  </a:lnTo>
                  <a:lnTo>
                    <a:pt x="1250" y="0"/>
                  </a:lnTo>
                  <a:lnTo>
                    <a:pt x="1257" y="1"/>
                  </a:lnTo>
                  <a:lnTo>
                    <a:pt x="1262" y="4"/>
                  </a:lnTo>
                  <a:lnTo>
                    <a:pt x="1262" y="8"/>
                  </a:lnTo>
                  <a:lnTo>
                    <a:pt x="1260" y="11"/>
                  </a:lnTo>
                  <a:lnTo>
                    <a:pt x="1253" y="12"/>
                  </a:lnTo>
                  <a:lnTo>
                    <a:pt x="1114" y="13"/>
                  </a:lnTo>
                  <a:lnTo>
                    <a:pt x="972" y="15"/>
                  </a:lnTo>
                  <a:lnTo>
                    <a:pt x="834" y="18"/>
                  </a:lnTo>
                  <a:lnTo>
                    <a:pt x="700" y="20"/>
                  </a:lnTo>
                  <a:lnTo>
                    <a:pt x="576" y="23"/>
                  </a:lnTo>
                  <a:lnTo>
                    <a:pt x="465" y="26"/>
                  </a:lnTo>
                  <a:lnTo>
                    <a:pt x="370" y="29"/>
                  </a:lnTo>
                  <a:lnTo>
                    <a:pt x="296" y="33"/>
                  </a:lnTo>
                  <a:lnTo>
                    <a:pt x="246" y="35"/>
                  </a:lnTo>
                  <a:lnTo>
                    <a:pt x="223" y="36"/>
                  </a:lnTo>
                  <a:lnTo>
                    <a:pt x="213" y="37"/>
                  </a:lnTo>
                  <a:lnTo>
                    <a:pt x="199" y="38"/>
                  </a:lnTo>
                  <a:lnTo>
                    <a:pt x="181" y="40"/>
                  </a:lnTo>
                  <a:lnTo>
                    <a:pt x="162" y="41"/>
                  </a:lnTo>
                  <a:lnTo>
                    <a:pt x="141" y="42"/>
                  </a:lnTo>
                  <a:lnTo>
                    <a:pt x="122" y="43"/>
                  </a:lnTo>
                  <a:lnTo>
                    <a:pt x="103" y="44"/>
                  </a:lnTo>
                  <a:lnTo>
                    <a:pt x="88" y="45"/>
                  </a:lnTo>
                  <a:lnTo>
                    <a:pt x="76" y="46"/>
                  </a:lnTo>
                  <a:lnTo>
                    <a:pt x="70" y="47"/>
                  </a:lnTo>
                  <a:lnTo>
                    <a:pt x="60" y="50"/>
                  </a:lnTo>
                  <a:lnTo>
                    <a:pt x="48" y="53"/>
                  </a:lnTo>
                  <a:lnTo>
                    <a:pt x="34" y="54"/>
                  </a:lnTo>
                  <a:lnTo>
                    <a:pt x="22" y="54"/>
                  </a:lnTo>
                  <a:lnTo>
                    <a:pt x="11" y="51"/>
                  </a:lnTo>
                  <a:lnTo>
                    <a:pt x="3" y="45"/>
                  </a:lnTo>
                  <a:lnTo>
                    <a:pt x="0" y="39"/>
                  </a:lnTo>
                  <a:lnTo>
                    <a:pt x="1" y="32"/>
                  </a:lnTo>
                  <a:lnTo>
                    <a:pt x="4" y="24"/>
                  </a:lnTo>
                  <a:lnTo>
                    <a:pt x="10" y="18"/>
                  </a:lnTo>
                  <a:close/>
                </a:path>
              </a:pathLst>
            </a:custGeom>
            <a:solidFill>
              <a:srgbClr val="000000"/>
            </a:solidFill>
            <a:ln w="9525">
              <a:noFill/>
              <a:round/>
              <a:headEnd/>
              <a:tailEnd/>
            </a:ln>
          </p:spPr>
          <p:txBody>
            <a:bodyPr/>
            <a:lstStyle/>
            <a:p>
              <a:endParaRPr lang="en-US"/>
            </a:p>
          </p:txBody>
        </p:sp>
        <p:sp>
          <p:nvSpPr>
            <p:cNvPr id="190694" name="Freeform 573"/>
            <p:cNvSpPr>
              <a:spLocks noChangeAspect="1"/>
            </p:cNvSpPr>
            <p:nvPr/>
          </p:nvSpPr>
          <p:spPr bwMode="auto">
            <a:xfrm>
              <a:off x="4669" y="666"/>
              <a:ext cx="315" cy="14"/>
            </a:xfrm>
            <a:custGeom>
              <a:avLst/>
              <a:gdLst>
                <a:gd name="T0" fmla="*/ 19 w 1262"/>
                <a:gd name="T1" fmla="*/ 13 h 54"/>
                <a:gd name="T2" fmla="*/ 40 w 1262"/>
                <a:gd name="T3" fmla="*/ 8 h 54"/>
                <a:gd name="T4" fmla="*/ 60 w 1262"/>
                <a:gd name="T5" fmla="*/ 11 h 54"/>
                <a:gd name="T6" fmla="*/ 66 w 1262"/>
                <a:gd name="T7" fmla="*/ 12 h 54"/>
                <a:gd name="T8" fmla="*/ 95 w 1262"/>
                <a:gd name="T9" fmla="*/ 14 h 54"/>
                <a:gd name="T10" fmla="*/ 136 w 1262"/>
                <a:gd name="T11" fmla="*/ 16 h 54"/>
                <a:gd name="T12" fmla="*/ 179 w 1262"/>
                <a:gd name="T13" fmla="*/ 17 h 54"/>
                <a:gd name="T14" fmla="*/ 211 w 1262"/>
                <a:gd name="T15" fmla="*/ 17 h 54"/>
                <a:gd name="T16" fmla="*/ 220 w 1262"/>
                <a:gd name="T17" fmla="*/ 16 h 54"/>
                <a:gd name="T18" fmla="*/ 291 w 1262"/>
                <a:gd name="T19" fmla="*/ 13 h 54"/>
                <a:gd name="T20" fmla="*/ 459 w 1262"/>
                <a:gd name="T21" fmla="*/ 8 h 54"/>
                <a:gd name="T22" fmla="*/ 694 w 1262"/>
                <a:gd name="T23" fmla="*/ 4 h 54"/>
                <a:gd name="T24" fmla="*/ 967 w 1262"/>
                <a:gd name="T25" fmla="*/ 0 h 54"/>
                <a:gd name="T26" fmla="*/ 1250 w 1262"/>
                <a:gd name="T27" fmla="*/ 0 h 54"/>
                <a:gd name="T28" fmla="*/ 1257 w 1262"/>
                <a:gd name="T29" fmla="*/ 1 h 54"/>
                <a:gd name="T30" fmla="*/ 1262 w 1262"/>
                <a:gd name="T31" fmla="*/ 8 h 54"/>
                <a:gd name="T32" fmla="*/ 1253 w 1262"/>
                <a:gd name="T33" fmla="*/ 12 h 54"/>
                <a:gd name="T34" fmla="*/ 1114 w 1262"/>
                <a:gd name="T35" fmla="*/ 13 h 54"/>
                <a:gd name="T36" fmla="*/ 834 w 1262"/>
                <a:gd name="T37" fmla="*/ 18 h 54"/>
                <a:gd name="T38" fmla="*/ 576 w 1262"/>
                <a:gd name="T39" fmla="*/ 23 h 54"/>
                <a:gd name="T40" fmla="*/ 370 w 1262"/>
                <a:gd name="T41" fmla="*/ 29 h 54"/>
                <a:gd name="T42" fmla="*/ 246 w 1262"/>
                <a:gd name="T43" fmla="*/ 35 h 54"/>
                <a:gd name="T44" fmla="*/ 223 w 1262"/>
                <a:gd name="T45" fmla="*/ 36 h 54"/>
                <a:gd name="T46" fmla="*/ 199 w 1262"/>
                <a:gd name="T47" fmla="*/ 38 h 54"/>
                <a:gd name="T48" fmla="*/ 162 w 1262"/>
                <a:gd name="T49" fmla="*/ 41 h 54"/>
                <a:gd name="T50" fmla="*/ 122 w 1262"/>
                <a:gd name="T51" fmla="*/ 43 h 54"/>
                <a:gd name="T52" fmla="*/ 88 w 1262"/>
                <a:gd name="T53" fmla="*/ 45 h 54"/>
                <a:gd name="T54" fmla="*/ 70 w 1262"/>
                <a:gd name="T55" fmla="*/ 47 h 54"/>
                <a:gd name="T56" fmla="*/ 60 w 1262"/>
                <a:gd name="T57" fmla="*/ 50 h 54"/>
                <a:gd name="T58" fmla="*/ 34 w 1262"/>
                <a:gd name="T59" fmla="*/ 54 h 54"/>
                <a:gd name="T60" fmla="*/ 11 w 1262"/>
                <a:gd name="T61" fmla="*/ 51 h 54"/>
                <a:gd name="T62" fmla="*/ 3 w 1262"/>
                <a:gd name="T63" fmla="*/ 45 h 54"/>
                <a:gd name="T64" fmla="*/ 1 w 1262"/>
                <a:gd name="T65" fmla="*/ 32 h 54"/>
                <a:gd name="T66" fmla="*/ 10 w 1262"/>
                <a:gd name="T67" fmla="*/ 18 h 5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62"/>
                <a:gd name="T103" fmla="*/ 0 h 54"/>
                <a:gd name="T104" fmla="*/ 1262 w 1262"/>
                <a:gd name="T105" fmla="*/ 54 h 5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62" h="54">
                  <a:moveTo>
                    <a:pt x="10" y="18"/>
                  </a:moveTo>
                  <a:lnTo>
                    <a:pt x="19" y="13"/>
                  </a:lnTo>
                  <a:lnTo>
                    <a:pt x="29" y="10"/>
                  </a:lnTo>
                  <a:lnTo>
                    <a:pt x="40" y="8"/>
                  </a:lnTo>
                  <a:lnTo>
                    <a:pt x="51" y="9"/>
                  </a:lnTo>
                  <a:lnTo>
                    <a:pt x="60" y="11"/>
                  </a:lnTo>
                  <a:lnTo>
                    <a:pt x="66" y="12"/>
                  </a:lnTo>
                  <a:lnTo>
                    <a:pt x="78" y="13"/>
                  </a:lnTo>
                  <a:lnTo>
                    <a:pt x="95" y="14"/>
                  </a:lnTo>
                  <a:lnTo>
                    <a:pt x="115" y="15"/>
                  </a:lnTo>
                  <a:lnTo>
                    <a:pt x="136" y="16"/>
                  </a:lnTo>
                  <a:lnTo>
                    <a:pt x="159" y="16"/>
                  </a:lnTo>
                  <a:lnTo>
                    <a:pt x="179" y="17"/>
                  </a:lnTo>
                  <a:lnTo>
                    <a:pt x="197" y="17"/>
                  </a:lnTo>
                  <a:lnTo>
                    <a:pt x="211" y="17"/>
                  </a:lnTo>
                  <a:lnTo>
                    <a:pt x="220" y="16"/>
                  </a:lnTo>
                  <a:lnTo>
                    <a:pt x="242" y="15"/>
                  </a:lnTo>
                  <a:lnTo>
                    <a:pt x="291" y="13"/>
                  </a:lnTo>
                  <a:lnTo>
                    <a:pt x="364" y="11"/>
                  </a:lnTo>
                  <a:lnTo>
                    <a:pt x="459" y="8"/>
                  </a:lnTo>
                  <a:lnTo>
                    <a:pt x="570" y="6"/>
                  </a:lnTo>
                  <a:lnTo>
                    <a:pt x="694" y="4"/>
                  </a:lnTo>
                  <a:lnTo>
                    <a:pt x="827" y="2"/>
                  </a:lnTo>
                  <a:lnTo>
                    <a:pt x="967" y="0"/>
                  </a:lnTo>
                  <a:lnTo>
                    <a:pt x="1109" y="0"/>
                  </a:lnTo>
                  <a:lnTo>
                    <a:pt x="1250" y="0"/>
                  </a:lnTo>
                  <a:lnTo>
                    <a:pt x="1257" y="1"/>
                  </a:lnTo>
                  <a:lnTo>
                    <a:pt x="1262" y="4"/>
                  </a:lnTo>
                  <a:lnTo>
                    <a:pt x="1262" y="8"/>
                  </a:lnTo>
                  <a:lnTo>
                    <a:pt x="1260" y="11"/>
                  </a:lnTo>
                  <a:lnTo>
                    <a:pt x="1253" y="12"/>
                  </a:lnTo>
                  <a:lnTo>
                    <a:pt x="1114" y="13"/>
                  </a:lnTo>
                  <a:lnTo>
                    <a:pt x="972" y="15"/>
                  </a:lnTo>
                  <a:lnTo>
                    <a:pt x="834" y="18"/>
                  </a:lnTo>
                  <a:lnTo>
                    <a:pt x="700" y="20"/>
                  </a:lnTo>
                  <a:lnTo>
                    <a:pt x="576" y="23"/>
                  </a:lnTo>
                  <a:lnTo>
                    <a:pt x="465" y="26"/>
                  </a:lnTo>
                  <a:lnTo>
                    <a:pt x="370" y="29"/>
                  </a:lnTo>
                  <a:lnTo>
                    <a:pt x="296" y="33"/>
                  </a:lnTo>
                  <a:lnTo>
                    <a:pt x="246" y="35"/>
                  </a:lnTo>
                  <a:lnTo>
                    <a:pt x="223" y="36"/>
                  </a:lnTo>
                  <a:lnTo>
                    <a:pt x="213" y="37"/>
                  </a:lnTo>
                  <a:lnTo>
                    <a:pt x="199" y="38"/>
                  </a:lnTo>
                  <a:lnTo>
                    <a:pt x="181" y="40"/>
                  </a:lnTo>
                  <a:lnTo>
                    <a:pt x="162" y="41"/>
                  </a:lnTo>
                  <a:lnTo>
                    <a:pt x="141" y="42"/>
                  </a:lnTo>
                  <a:lnTo>
                    <a:pt x="122" y="43"/>
                  </a:lnTo>
                  <a:lnTo>
                    <a:pt x="103" y="44"/>
                  </a:lnTo>
                  <a:lnTo>
                    <a:pt x="88" y="45"/>
                  </a:lnTo>
                  <a:lnTo>
                    <a:pt x="76" y="46"/>
                  </a:lnTo>
                  <a:lnTo>
                    <a:pt x="70" y="47"/>
                  </a:lnTo>
                  <a:lnTo>
                    <a:pt x="60" y="50"/>
                  </a:lnTo>
                  <a:lnTo>
                    <a:pt x="48" y="53"/>
                  </a:lnTo>
                  <a:lnTo>
                    <a:pt x="34" y="54"/>
                  </a:lnTo>
                  <a:lnTo>
                    <a:pt x="22" y="54"/>
                  </a:lnTo>
                  <a:lnTo>
                    <a:pt x="11" y="51"/>
                  </a:lnTo>
                  <a:lnTo>
                    <a:pt x="3" y="45"/>
                  </a:lnTo>
                  <a:lnTo>
                    <a:pt x="0" y="39"/>
                  </a:lnTo>
                  <a:lnTo>
                    <a:pt x="1" y="32"/>
                  </a:lnTo>
                  <a:lnTo>
                    <a:pt x="4" y="24"/>
                  </a:lnTo>
                  <a:lnTo>
                    <a:pt x="10" y="18"/>
                  </a:lnTo>
                </a:path>
              </a:pathLst>
            </a:custGeom>
            <a:noFill/>
            <a:ln w="1588">
              <a:solidFill>
                <a:srgbClr val="000000"/>
              </a:solidFill>
              <a:prstDash val="solid"/>
              <a:round/>
              <a:headEnd/>
              <a:tailEnd/>
            </a:ln>
          </p:spPr>
          <p:txBody>
            <a:bodyPr/>
            <a:lstStyle/>
            <a:p>
              <a:endParaRPr lang="en-US"/>
            </a:p>
          </p:txBody>
        </p:sp>
        <p:sp>
          <p:nvSpPr>
            <p:cNvPr id="190695" name="Freeform 574"/>
            <p:cNvSpPr>
              <a:spLocks noChangeAspect="1"/>
            </p:cNvSpPr>
            <p:nvPr/>
          </p:nvSpPr>
          <p:spPr bwMode="auto">
            <a:xfrm>
              <a:off x="4305" y="672"/>
              <a:ext cx="307" cy="32"/>
            </a:xfrm>
            <a:custGeom>
              <a:avLst/>
              <a:gdLst>
                <a:gd name="T0" fmla="*/ 1212 w 1231"/>
                <a:gd name="T1" fmla="*/ 2 h 129"/>
                <a:gd name="T2" fmla="*/ 1190 w 1231"/>
                <a:gd name="T3" fmla="*/ 0 h 129"/>
                <a:gd name="T4" fmla="*/ 1169 w 1231"/>
                <a:gd name="T5" fmla="*/ 4 h 129"/>
                <a:gd name="T6" fmla="*/ 1163 w 1231"/>
                <a:gd name="T7" fmla="*/ 6 h 129"/>
                <a:gd name="T8" fmla="*/ 1134 w 1231"/>
                <a:gd name="T9" fmla="*/ 12 h 129"/>
                <a:gd name="T10" fmla="*/ 1093 w 1231"/>
                <a:gd name="T11" fmla="*/ 18 h 129"/>
                <a:gd name="T12" fmla="*/ 1051 w 1231"/>
                <a:gd name="T13" fmla="*/ 23 h 129"/>
                <a:gd name="T14" fmla="*/ 1019 w 1231"/>
                <a:gd name="T15" fmla="*/ 27 h 129"/>
                <a:gd name="T16" fmla="*/ 1010 w 1231"/>
                <a:gd name="T17" fmla="*/ 27 h 129"/>
                <a:gd name="T18" fmla="*/ 942 w 1231"/>
                <a:gd name="T19" fmla="*/ 31 h 129"/>
                <a:gd name="T20" fmla="*/ 782 w 1231"/>
                <a:gd name="T21" fmla="*/ 43 h 129"/>
                <a:gd name="T22" fmla="*/ 556 w 1231"/>
                <a:gd name="T23" fmla="*/ 63 h 129"/>
                <a:gd name="T24" fmla="*/ 290 w 1231"/>
                <a:gd name="T25" fmla="*/ 88 h 129"/>
                <a:gd name="T26" fmla="*/ 12 w 1231"/>
                <a:gd name="T27" fmla="*/ 116 h 129"/>
                <a:gd name="T28" fmla="*/ 4 w 1231"/>
                <a:gd name="T29" fmla="*/ 118 h 129"/>
                <a:gd name="T30" fmla="*/ 0 w 1231"/>
                <a:gd name="T31" fmla="*/ 126 h 129"/>
                <a:gd name="T32" fmla="*/ 10 w 1231"/>
                <a:gd name="T33" fmla="*/ 129 h 129"/>
                <a:gd name="T34" fmla="*/ 148 w 1231"/>
                <a:gd name="T35" fmla="*/ 115 h 129"/>
                <a:gd name="T36" fmla="*/ 421 w 1231"/>
                <a:gd name="T37" fmla="*/ 91 h 129"/>
                <a:gd name="T38" fmla="*/ 671 w 1231"/>
                <a:gd name="T39" fmla="*/ 71 h 129"/>
                <a:gd name="T40" fmla="*/ 868 w 1231"/>
                <a:gd name="T41" fmla="*/ 56 h 129"/>
                <a:gd name="T42" fmla="*/ 987 w 1231"/>
                <a:gd name="T43" fmla="*/ 47 h 129"/>
                <a:gd name="T44" fmla="*/ 1010 w 1231"/>
                <a:gd name="T45" fmla="*/ 47 h 129"/>
                <a:gd name="T46" fmla="*/ 1033 w 1231"/>
                <a:gd name="T47" fmla="*/ 46 h 129"/>
                <a:gd name="T48" fmla="*/ 1071 w 1231"/>
                <a:gd name="T49" fmla="*/ 45 h 129"/>
                <a:gd name="T50" fmla="*/ 1112 w 1231"/>
                <a:gd name="T51" fmla="*/ 43 h 129"/>
                <a:gd name="T52" fmla="*/ 1145 w 1231"/>
                <a:gd name="T53" fmla="*/ 42 h 129"/>
                <a:gd name="T54" fmla="*/ 1163 w 1231"/>
                <a:gd name="T55" fmla="*/ 42 h 129"/>
                <a:gd name="T56" fmla="*/ 1173 w 1231"/>
                <a:gd name="T57" fmla="*/ 44 h 129"/>
                <a:gd name="T58" fmla="*/ 1199 w 1231"/>
                <a:gd name="T59" fmla="*/ 45 h 129"/>
                <a:gd name="T60" fmla="*/ 1222 w 1231"/>
                <a:gd name="T61" fmla="*/ 39 h 129"/>
                <a:gd name="T62" fmla="*/ 1229 w 1231"/>
                <a:gd name="T63" fmla="*/ 33 h 129"/>
                <a:gd name="T64" fmla="*/ 1229 w 1231"/>
                <a:gd name="T65" fmla="*/ 20 h 129"/>
                <a:gd name="T66" fmla="*/ 1219 w 1231"/>
                <a:gd name="T67" fmla="*/ 6 h 1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31"/>
                <a:gd name="T103" fmla="*/ 0 h 129"/>
                <a:gd name="T104" fmla="*/ 1231 w 1231"/>
                <a:gd name="T105" fmla="*/ 129 h 12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31" h="129">
                  <a:moveTo>
                    <a:pt x="1219" y="6"/>
                  </a:moveTo>
                  <a:lnTo>
                    <a:pt x="1212" y="2"/>
                  </a:lnTo>
                  <a:lnTo>
                    <a:pt x="1201" y="0"/>
                  </a:lnTo>
                  <a:lnTo>
                    <a:pt x="1190" y="0"/>
                  </a:lnTo>
                  <a:lnTo>
                    <a:pt x="1178" y="1"/>
                  </a:lnTo>
                  <a:lnTo>
                    <a:pt x="1169" y="4"/>
                  </a:lnTo>
                  <a:lnTo>
                    <a:pt x="1163" y="6"/>
                  </a:lnTo>
                  <a:lnTo>
                    <a:pt x="1151" y="9"/>
                  </a:lnTo>
                  <a:lnTo>
                    <a:pt x="1134" y="12"/>
                  </a:lnTo>
                  <a:lnTo>
                    <a:pt x="1115" y="15"/>
                  </a:lnTo>
                  <a:lnTo>
                    <a:pt x="1093" y="18"/>
                  </a:lnTo>
                  <a:lnTo>
                    <a:pt x="1071" y="21"/>
                  </a:lnTo>
                  <a:lnTo>
                    <a:pt x="1051" y="23"/>
                  </a:lnTo>
                  <a:lnTo>
                    <a:pt x="1033" y="25"/>
                  </a:lnTo>
                  <a:lnTo>
                    <a:pt x="1019" y="27"/>
                  </a:lnTo>
                  <a:lnTo>
                    <a:pt x="1010" y="27"/>
                  </a:lnTo>
                  <a:lnTo>
                    <a:pt x="989" y="28"/>
                  </a:lnTo>
                  <a:lnTo>
                    <a:pt x="942" y="31"/>
                  </a:lnTo>
                  <a:lnTo>
                    <a:pt x="872" y="36"/>
                  </a:lnTo>
                  <a:lnTo>
                    <a:pt x="782" y="43"/>
                  </a:lnTo>
                  <a:lnTo>
                    <a:pt x="675" y="53"/>
                  </a:lnTo>
                  <a:lnTo>
                    <a:pt x="556" y="63"/>
                  </a:lnTo>
                  <a:lnTo>
                    <a:pt x="426" y="74"/>
                  </a:lnTo>
                  <a:lnTo>
                    <a:pt x="290" y="88"/>
                  </a:lnTo>
                  <a:lnTo>
                    <a:pt x="151" y="101"/>
                  </a:lnTo>
                  <a:lnTo>
                    <a:pt x="12" y="116"/>
                  </a:lnTo>
                  <a:lnTo>
                    <a:pt x="4" y="118"/>
                  </a:lnTo>
                  <a:lnTo>
                    <a:pt x="1" y="121"/>
                  </a:lnTo>
                  <a:lnTo>
                    <a:pt x="0" y="126"/>
                  </a:lnTo>
                  <a:lnTo>
                    <a:pt x="3" y="128"/>
                  </a:lnTo>
                  <a:lnTo>
                    <a:pt x="10" y="129"/>
                  </a:lnTo>
                  <a:lnTo>
                    <a:pt x="148" y="115"/>
                  </a:lnTo>
                  <a:lnTo>
                    <a:pt x="287" y="103"/>
                  </a:lnTo>
                  <a:lnTo>
                    <a:pt x="421" y="91"/>
                  </a:lnTo>
                  <a:lnTo>
                    <a:pt x="551" y="80"/>
                  </a:lnTo>
                  <a:lnTo>
                    <a:pt x="671" y="71"/>
                  </a:lnTo>
                  <a:lnTo>
                    <a:pt x="778" y="63"/>
                  </a:lnTo>
                  <a:lnTo>
                    <a:pt x="868" y="56"/>
                  </a:lnTo>
                  <a:lnTo>
                    <a:pt x="939" y="51"/>
                  </a:lnTo>
                  <a:lnTo>
                    <a:pt x="987" y="47"/>
                  </a:lnTo>
                  <a:lnTo>
                    <a:pt x="1010" y="47"/>
                  </a:lnTo>
                  <a:lnTo>
                    <a:pt x="1019" y="47"/>
                  </a:lnTo>
                  <a:lnTo>
                    <a:pt x="1033" y="46"/>
                  </a:lnTo>
                  <a:lnTo>
                    <a:pt x="1052" y="45"/>
                  </a:lnTo>
                  <a:lnTo>
                    <a:pt x="1071" y="45"/>
                  </a:lnTo>
                  <a:lnTo>
                    <a:pt x="1091" y="44"/>
                  </a:lnTo>
                  <a:lnTo>
                    <a:pt x="1112" y="43"/>
                  </a:lnTo>
                  <a:lnTo>
                    <a:pt x="1130" y="42"/>
                  </a:lnTo>
                  <a:lnTo>
                    <a:pt x="1145" y="42"/>
                  </a:lnTo>
                  <a:lnTo>
                    <a:pt x="1157" y="42"/>
                  </a:lnTo>
                  <a:lnTo>
                    <a:pt x="1163" y="42"/>
                  </a:lnTo>
                  <a:lnTo>
                    <a:pt x="1173" y="44"/>
                  </a:lnTo>
                  <a:lnTo>
                    <a:pt x="1186" y="45"/>
                  </a:lnTo>
                  <a:lnTo>
                    <a:pt x="1199" y="45"/>
                  </a:lnTo>
                  <a:lnTo>
                    <a:pt x="1211" y="43"/>
                  </a:lnTo>
                  <a:lnTo>
                    <a:pt x="1222" y="39"/>
                  </a:lnTo>
                  <a:lnTo>
                    <a:pt x="1229" y="33"/>
                  </a:lnTo>
                  <a:lnTo>
                    <a:pt x="1231" y="27"/>
                  </a:lnTo>
                  <a:lnTo>
                    <a:pt x="1229" y="20"/>
                  </a:lnTo>
                  <a:lnTo>
                    <a:pt x="1225" y="13"/>
                  </a:lnTo>
                  <a:lnTo>
                    <a:pt x="1219" y="6"/>
                  </a:lnTo>
                  <a:close/>
                </a:path>
              </a:pathLst>
            </a:custGeom>
            <a:solidFill>
              <a:srgbClr val="000000"/>
            </a:solidFill>
            <a:ln w="9525">
              <a:noFill/>
              <a:round/>
              <a:headEnd/>
              <a:tailEnd/>
            </a:ln>
          </p:spPr>
          <p:txBody>
            <a:bodyPr/>
            <a:lstStyle/>
            <a:p>
              <a:endParaRPr lang="en-US"/>
            </a:p>
          </p:txBody>
        </p:sp>
        <p:sp>
          <p:nvSpPr>
            <p:cNvPr id="190696" name="Freeform 575"/>
            <p:cNvSpPr>
              <a:spLocks noChangeAspect="1"/>
            </p:cNvSpPr>
            <p:nvPr/>
          </p:nvSpPr>
          <p:spPr bwMode="auto">
            <a:xfrm>
              <a:off x="4308" y="672"/>
              <a:ext cx="307" cy="32"/>
            </a:xfrm>
            <a:custGeom>
              <a:avLst/>
              <a:gdLst>
                <a:gd name="T0" fmla="*/ 1212 w 1231"/>
                <a:gd name="T1" fmla="*/ 2 h 129"/>
                <a:gd name="T2" fmla="*/ 1190 w 1231"/>
                <a:gd name="T3" fmla="*/ 0 h 129"/>
                <a:gd name="T4" fmla="*/ 1169 w 1231"/>
                <a:gd name="T5" fmla="*/ 4 h 129"/>
                <a:gd name="T6" fmla="*/ 1163 w 1231"/>
                <a:gd name="T7" fmla="*/ 6 h 129"/>
                <a:gd name="T8" fmla="*/ 1134 w 1231"/>
                <a:gd name="T9" fmla="*/ 12 h 129"/>
                <a:gd name="T10" fmla="*/ 1093 w 1231"/>
                <a:gd name="T11" fmla="*/ 18 h 129"/>
                <a:gd name="T12" fmla="*/ 1051 w 1231"/>
                <a:gd name="T13" fmla="*/ 23 h 129"/>
                <a:gd name="T14" fmla="*/ 1019 w 1231"/>
                <a:gd name="T15" fmla="*/ 27 h 129"/>
                <a:gd name="T16" fmla="*/ 1010 w 1231"/>
                <a:gd name="T17" fmla="*/ 27 h 129"/>
                <a:gd name="T18" fmla="*/ 942 w 1231"/>
                <a:gd name="T19" fmla="*/ 31 h 129"/>
                <a:gd name="T20" fmla="*/ 782 w 1231"/>
                <a:gd name="T21" fmla="*/ 43 h 129"/>
                <a:gd name="T22" fmla="*/ 556 w 1231"/>
                <a:gd name="T23" fmla="*/ 63 h 129"/>
                <a:gd name="T24" fmla="*/ 290 w 1231"/>
                <a:gd name="T25" fmla="*/ 88 h 129"/>
                <a:gd name="T26" fmla="*/ 12 w 1231"/>
                <a:gd name="T27" fmla="*/ 116 h 129"/>
                <a:gd name="T28" fmla="*/ 4 w 1231"/>
                <a:gd name="T29" fmla="*/ 118 h 129"/>
                <a:gd name="T30" fmla="*/ 0 w 1231"/>
                <a:gd name="T31" fmla="*/ 126 h 129"/>
                <a:gd name="T32" fmla="*/ 10 w 1231"/>
                <a:gd name="T33" fmla="*/ 129 h 129"/>
                <a:gd name="T34" fmla="*/ 148 w 1231"/>
                <a:gd name="T35" fmla="*/ 115 h 129"/>
                <a:gd name="T36" fmla="*/ 421 w 1231"/>
                <a:gd name="T37" fmla="*/ 91 h 129"/>
                <a:gd name="T38" fmla="*/ 671 w 1231"/>
                <a:gd name="T39" fmla="*/ 71 h 129"/>
                <a:gd name="T40" fmla="*/ 868 w 1231"/>
                <a:gd name="T41" fmla="*/ 56 h 129"/>
                <a:gd name="T42" fmla="*/ 987 w 1231"/>
                <a:gd name="T43" fmla="*/ 47 h 129"/>
                <a:gd name="T44" fmla="*/ 1010 w 1231"/>
                <a:gd name="T45" fmla="*/ 47 h 129"/>
                <a:gd name="T46" fmla="*/ 1033 w 1231"/>
                <a:gd name="T47" fmla="*/ 46 h 129"/>
                <a:gd name="T48" fmla="*/ 1071 w 1231"/>
                <a:gd name="T49" fmla="*/ 45 h 129"/>
                <a:gd name="T50" fmla="*/ 1112 w 1231"/>
                <a:gd name="T51" fmla="*/ 43 h 129"/>
                <a:gd name="T52" fmla="*/ 1145 w 1231"/>
                <a:gd name="T53" fmla="*/ 42 h 129"/>
                <a:gd name="T54" fmla="*/ 1163 w 1231"/>
                <a:gd name="T55" fmla="*/ 42 h 129"/>
                <a:gd name="T56" fmla="*/ 1173 w 1231"/>
                <a:gd name="T57" fmla="*/ 44 h 129"/>
                <a:gd name="T58" fmla="*/ 1199 w 1231"/>
                <a:gd name="T59" fmla="*/ 45 h 129"/>
                <a:gd name="T60" fmla="*/ 1222 w 1231"/>
                <a:gd name="T61" fmla="*/ 39 h 129"/>
                <a:gd name="T62" fmla="*/ 1229 w 1231"/>
                <a:gd name="T63" fmla="*/ 33 h 129"/>
                <a:gd name="T64" fmla="*/ 1229 w 1231"/>
                <a:gd name="T65" fmla="*/ 20 h 129"/>
                <a:gd name="T66" fmla="*/ 1219 w 1231"/>
                <a:gd name="T67" fmla="*/ 6 h 1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31"/>
                <a:gd name="T103" fmla="*/ 0 h 129"/>
                <a:gd name="T104" fmla="*/ 1231 w 1231"/>
                <a:gd name="T105" fmla="*/ 129 h 12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31" h="129">
                  <a:moveTo>
                    <a:pt x="1219" y="6"/>
                  </a:moveTo>
                  <a:lnTo>
                    <a:pt x="1212" y="2"/>
                  </a:lnTo>
                  <a:lnTo>
                    <a:pt x="1201" y="0"/>
                  </a:lnTo>
                  <a:lnTo>
                    <a:pt x="1190" y="0"/>
                  </a:lnTo>
                  <a:lnTo>
                    <a:pt x="1178" y="1"/>
                  </a:lnTo>
                  <a:lnTo>
                    <a:pt x="1169" y="4"/>
                  </a:lnTo>
                  <a:lnTo>
                    <a:pt x="1163" y="6"/>
                  </a:lnTo>
                  <a:lnTo>
                    <a:pt x="1151" y="9"/>
                  </a:lnTo>
                  <a:lnTo>
                    <a:pt x="1134" y="12"/>
                  </a:lnTo>
                  <a:lnTo>
                    <a:pt x="1115" y="15"/>
                  </a:lnTo>
                  <a:lnTo>
                    <a:pt x="1093" y="18"/>
                  </a:lnTo>
                  <a:lnTo>
                    <a:pt x="1071" y="21"/>
                  </a:lnTo>
                  <a:lnTo>
                    <a:pt x="1051" y="23"/>
                  </a:lnTo>
                  <a:lnTo>
                    <a:pt x="1033" y="25"/>
                  </a:lnTo>
                  <a:lnTo>
                    <a:pt x="1019" y="27"/>
                  </a:lnTo>
                  <a:lnTo>
                    <a:pt x="1010" y="27"/>
                  </a:lnTo>
                  <a:lnTo>
                    <a:pt x="989" y="28"/>
                  </a:lnTo>
                  <a:lnTo>
                    <a:pt x="942" y="31"/>
                  </a:lnTo>
                  <a:lnTo>
                    <a:pt x="872" y="36"/>
                  </a:lnTo>
                  <a:lnTo>
                    <a:pt x="782" y="43"/>
                  </a:lnTo>
                  <a:lnTo>
                    <a:pt x="675" y="53"/>
                  </a:lnTo>
                  <a:lnTo>
                    <a:pt x="556" y="63"/>
                  </a:lnTo>
                  <a:lnTo>
                    <a:pt x="426" y="74"/>
                  </a:lnTo>
                  <a:lnTo>
                    <a:pt x="290" y="88"/>
                  </a:lnTo>
                  <a:lnTo>
                    <a:pt x="151" y="101"/>
                  </a:lnTo>
                  <a:lnTo>
                    <a:pt x="12" y="116"/>
                  </a:lnTo>
                  <a:lnTo>
                    <a:pt x="4" y="118"/>
                  </a:lnTo>
                  <a:lnTo>
                    <a:pt x="1" y="121"/>
                  </a:lnTo>
                  <a:lnTo>
                    <a:pt x="0" y="126"/>
                  </a:lnTo>
                  <a:lnTo>
                    <a:pt x="3" y="128"/>
                  </a:lnTo>
                  <a:lnTo>
                    <a:pt x="10" y="129"/>
                  </a:lnTo>
                  <a:lnTo>
                    <a:pt x="148" y="115"/>
                  </a:lnTo>
                  <a:lnTo>
                    <a:pt x="287" y="103"/>
                  </a:lnTo>
                  <a:lnTo>
                    <a:pt x="421" y="91"/>
                  </a:lnTo>
                  <a:lnTo>
                    <a:pt x="551" y="80"/>
                  </a:lnTo>
                  <a:lnTo>
                    <a:pt x="671" y="71"/>
                  </a:lnTo>
                  <a:lnTo>
                    <a:pt x="778" y="63"/>
                  </a:lnTo>
                  <a:lnTo>
                    <a:pt x="868" y="56"/>
                  </a:lnTo>
                  <a:lnTo>
                    <a:pt x="939" y="51"/>
                  </a:lnTo>
                  <a:lnTo>
                    <a:pt x="987" y="47"/>
                  </a:lnTo>
                  <a:lnTo>
                    <a:pt x="1010" y="47"/>
                  </a:lnTo>
                  <a:lnTo>
                    <a:pt x="1019" y="47"/>
                  </a:lnTo>
                  <a:lnTo>
                    <a:pt x="1033" y="46"/>
                  </a:lnTo>
                  <a:lnTo>
                    <a:pt x="1052" y="45"/>
                  </a:lnTo>
                  <a:lnTo>
                    <a:pt x="1071" y="45"/>
                  </a:lnTo>
                  <a:lnTo>
                    <a:pt x="1091" y="44"/>
                  </a:lnTo>
                  <a:lnTo>
                    <a:pt x="1112" y="43"/>
                  </a:lnTo>
                  <a:lnTo>
                    <a:pt x="1130" y="42"/>
                  </a:lnTo>
                  <a:lnTo>
                    <a:pt x="1145" y="42"/>
                  </a:lnTo>
                  <a:lnTo>
                    <a:pt x="1157" y="42"/>
                  </a:lnTo>
                  <a:lnTo>
                    <a:pt x="1163" y="42"/>
                  </a:lnTo>
                  <a:lnTo>
                    <a:pt x="1173" y="44"/>
                  </a:lnTo>
                  <a:lnTo>
                    <a:pt x="1186" y="45"/>
                  </a:lnTo>
                  <a:lnTo>
                    <a:pt x="1199" y="45"/>
                  </a:lnTo>
                  <a:lnTo>
                    <a:pt x="1211" y="43"/>
                  </a:lnTo>
                  <a:lnTo>
                    <a:pt x="1222" y="39"/>
                  </a:lnTo>
                  <a:lnTo>
                    <a:pt x="1229" y="33"/>
                  </a:lnTo>
                  <a:lnTo>
                    <a:pt x="1231" y="27"/>
                  </a:lnTo>
                  <a:lnTo>
                    <a:pt x="1229" y="20"/>
                  </a:lnTo>
                  <a:lnTo>
                    <a:pt x="1225" y="13"/>
                  </a:lnTo>
                  <a:lnTo>
                    <a:pt x="1219" y="6"/>
                  </a:lnTo>
                </a:path>
              </a:pathLst>
            </a:custGeom>
            <a:noFill/>
            <a:ln w="1588">
              <a:solidFill>
                <a:srgbClr val="000000"/>
              </a:solidFill>
              <a:prstDash val="solid"/>
              <a:round/>
              <a:headEnd/>
              <a:tailEnd/>
            </a:ln>
          </p:spPr>
          <p:txBody>
            <a:bodyPr/>
            <a:lstStyle/>
            <a:p>
              <a:endParaRPr lang="en-US"/>
            </a:p>
          </p:txBody>
        </p:sp>
        <p:sp>
          <p:nvSpPr>
            <p:cNvPr id="190697" name="Freeform 576"/>
            <p:cNvSpPr>
              <a:spLocks noChangeAspect="1"/>
            </p:cNvSpPr>
            <p:nvPr/>
          </p:nvSpPr>
          <p:spPr bwMode="auto">
            <a:xfrm>
              <a:off x="4615" y="657"/>
              <a:ext cx="61" cy="29"/>
            </a:xfrm>
            <a:custGeom>
              <a:avLst/>
              <a:gdLst>
                <a:gd name="T0" fmla="*/ 0 w 92"/>
                <a:gd name="T1" fmla="*/ 3 h 38"/>
                <a:gd name="T2" fmla="*/ 90 w 92"/>
                <a:gd name="T3" fmla="*/ 0 h 38"/>
                <a:gd name="T4" fmla="*/ 92 w 92"/>
                <a:gd name="T5" fmla="*/ 35 h 38"/>
                <a:gd name="T6" fmla="*/ 1 w 92"/>
                <a:gd name="T7" fmla="*/ 38 h 38"/>
                <a:gd name="T8" fmla="*/ 0 w 92"/>
                <a:gd name="T9" fmla="*/ 3 h 38"/>
                <a:gd name="T10" fmla="*/ 0 w 92"/>
                <a:gd name="T11" fmla="*/ 3 h 38"/>
                <a:gd name="T12" fmla="*/ 0 60000 65536"/>
                <a:gd name="T13" fmla="*/ 0 60000 65536"/>
                <a:gd name="T14" fmla="*/ 0 60000 65536"/>
                <a:gd name="T15" fmla="*/ 0 60000 65536"/>
                <a:gd name="T16" fmla="*/ 0 60000 65536"/>
                <a:gd name="T17" fmla="*/ 0 60000 65536"/>
                <a:gd name="T18" fmla="*/ 0 w 92"/>
                <a:gd name="T19" fmla="*/ 0 h 38"/>
                <a:gd name="T20" fmla="*/ 92 w 9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92" h="38">
                  <a:moveTo>
                    <a:pt x="0" y="3"/>
                  </a:moveTo>
                  <a:lnTo>
                    <a:pt x="90" y="0"/>
                  </a:lnTo>
                  <a:lnTo>
                    <a:pt x="92" y="35"/>
                  </a:lnTo>
                  <a:lnTo>
                    <a:pt x="1" y="38"/>
                  </a:lnTo>
                  <a:lnTo>
                    <a:pt x="0" y="3"/>
                  </a:lnTo>
                  <a:close/>
                </a:path>
              </a:pathLst>
            </a:custGeom>
            <a:solidFill>
              <a:srgbClr val="000000"/>
            </a:solidFill>
            <a:ln w="9525">
              <a:noFill/>
              <a:round/>
              <a:headEnd/>
              <a:tailEnd/>
            </a:ln>
          </p:spPr>
          <p:txBody>
            <a:bodyPr/>
            <a:lstStyle/>
            <a:p>
              <a:endParaRPr lang="en-US"/>
            </a:p>
          </p:txBody>
        </p:sp>
        <p:sp>
          <p:nvSpPr>
            <p:cNvPr id="190698" name="Freeform 577"/>
            <p:cNvSpPr>
              <a:spLocks noChangeAspect="1"/>
            </p:cNvSpPr>
            <p:nvPr/>
          </p:nvSpPr>
          <p:spPr bwMode="auto">
            <a:xfrm>
              <a:off x="4654" y="672"/>
              <a:ext cx="12" cy="6"/>
            </a:xfrm>
            <a:custGeom>
              <a:avLst/>
              <a:gdLst>
                <a:gd name="T0" fmla="*/ 0 w 46"/>
                <a:gd name="T1" fmla="*/ 2 h 27"/>
                <a:gd name="T2" fmla="*/ 46 w 46"/>
                <a:gd name="T3" fmla="*/ 0 h 27"/>
                <a:gd name="T4" fmla="*/ 46 w 46"/>
                <a:gd name="T5" fmla="*/ 26 h 27"/>
                <a:gd name="T6" fmla="*/ 1 w 46"/>
                <a:gd name="T7" fmla="*/ 27 h 27"/>
                <a:gd name="T8" fmla="*/ 0 w 46"/>
                <a:gd name="T9" fmla="*/ 2 h 27"/>
                <a:gd name="T10" fmla="*/ 0 w 46"/>
                <a:gd name="T11" fmla="*/ 2 h 27"/>
                <a:gd name="T12" fmla="*/ 0 60000 65536"/>
                <a:gd name="T13" fmla="*/ 0 60000 65536"/>
                <a:gd name="T14" fmla="*/ 0 60000 65536"/>
                <a:gd name="T15" fmla="*/ 0 60000 65536"/>
                <a:gd name="T16" fmla="*/ 0 60000 65536"/>
                <a:gd name="T17" fmla="*/ 0 60000 65536"/>
                <a:gd name="T18" fmla="*/ 0 w 46"/>
                <a:gd name="T19" fmla="*/ 0 h 27"/>
                <a:gd name="T20" fmla="*/ 46 w 46"/>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46" h="27">
                  <a:moveTo>
                    <a:pt x="0" y="2"/>
                  </a:moveTo>
                  <a:lnTo>
                    <a:pt x="46" y="0"/>
                  </a:lnTo>
                  <a:lnTo>
                    <a:pt x="46" y="26"/>
                  </a:lnTo>
                  <a:lnTo>
                    <a:pt x="1" y="27"/>
                  </a:lnTo>
                  <a:lnTo>
                    <a:pt x="0" y="2"/>
                  </a:lnTo>
                  <a:close/>
                </a:path>
              </a:pathLst>
            </a:custGeom>
            <a:solidFill>
              <a:srgbClr val="000000"/>
            </a:solidFill>
            <a:ln w="9525">
              <a:noFill/>
              <a:round/>
              <a:headEnd/>
              <a:tailEnd/>
            </a:ln>
          </p:spPr>
          <p:txBody>
            <a:bodyPr/>
            <a:lstStyle/>
            <a:p>
              <a:endParaRPr lang="en-US"/>
            </a:p>
          </p:txBody>
        </p:sp>
        <p:sp>
          <p:nvSpPr>
            <p:cNvPr id="190699" name="Freeform 578"/>
            <p:cNvSpPr>
              <a:spLocks noChangeAspect="1"/>
            </p:cNvSpPr>
            <p:nvPr/>
          </p:nvSpPr>
          <p:spPr bwMode="auto">
            <a:xfrm>
              <a:off x="4654" y="672"/>
              <a:ext cx="12" cy="6"/>
            </a:xfrm>
            <a:custGeom>
              <a:avLst/>
              <a:gdLst>
                <a:gd name="T0" fmla="*/ 0 w 46"/>
                <a:gd name="T1" fmla="*/ 2 h 27"/>
                <a:gd name="T2" fmla="*/ 46 w 46"/>
                <a:gd name="T3" fmla="*/ 0 h 27"/>
                <a:gd name="T4" fmla="*/ 46 w 46"/>
                <a:gd name="T5" fmla="*/ 26 h 27"/>
                <a:gd name="T6" fmla="*/ 1 w 46"/>
                <a:gd name="T7" fmla="*/ 27 h 27"/>
                <a:gd name="T8" fmla="*/ 0 w 46"/>
                <a:gd name="T9" fmla="*/ 2 h 27"/>
                <a:gd name="T10" fmla="*/ 0 w 46"/>
                <a:gd name="T11" fmla="*/ 2 h 27"/>
                <a:gd name="T12" fmla="*/ 0 60000 65536"/>
                <a:gd name="T13" fmla="*/ 0 60000 65536"/>
                <a:gd name="T14" fmla="*/ 0 60000 65536"/>
                <a:gd name="T15" fmla="*/ 0 60000 65536"/>
                <a:gd name="T16" fmla="*/ 0 60000 65536"/>
                <a:gd name="T17" fmla="*/ 0 60000 65536"/>
                <a:gd name="T18" fmla="*/ 0 w 46"/>
                <a:gd name="T19" fmla="*/ 0 h 27"/>
                <a:gd name="T20" fmla="*/ 46 w 46"/>
                <a:gd name="T21" fmla="*/ 27 h 27"/>
              </a:gdLst>
              <a:ahLst/>
              <a:cxnLst>
                <a:cxn ang="T12">
                  <a:pos x="T0" y="T1"/>
                </a:cxn>
                <a:cxn ang="T13">
                  <a:pos x="T2" y="T3"/>
                </a:cxn>
                <a:cxn ang="T14">
                  <a:pos x="T4" y="T5"/>
                </a:cxn>
                <a:cxn ang="T15">
                  <a:pos x="T6" y="T7"/>
                </a:cxn>
                <a:cxn ang="T16">
                  <a:pos x="T8" y="T9"/>
                </a:cxn>
                <a:cxn ang="T17">
                  <a:pos x="T10" y="T11"/>
                </a:cxn>
              </a:cxnLst>
              <a:rect l="T18" t="T19" r="T20" b="T21"/>
              <a:pathLst>
                <a:path w="46" h="27">
                  <a:moveTo>
                    <a:pt x="0" y="2"/>
                  </a:moveTo>
                  <a:lnTo>
                    <a:pt x="46" y="0"/>
                  </a:lnTo>
                  <a:lnTo>
                    <a:pt x="46" y="26"/>
                  </a:lnTo>
                  <a:lnTo>
                    <a:pt x="1" y="27"/>
                  </a:lnTo>
                  <a:lnTo>
                    <a:pt x="0" y="2"/>
                  </a:lnTo>
                </a:path>
              </a:pathLst>
            </a:custGeom>
            <a:noFill/>
            <a:ln w="1588">
              <a:solidFill>
                <a:srgbClr val="000000"/>
              </a:solidFill>
              <a:prstDash val="solid"/>
              <a:round/>
              <a:headEnd/>
              <a:tailEnd/>
            </a:ln>
          </p:spPr>
          <p:txBody>
            <a:bodyPr/>
            <a:lstStyle/>
            <a:p>
              <a:endParaRPr lang="en-US"/>
            </a:p>
          </p:txBody>
        </p:sp>
        <p:sp>
          <p:nvSpPr>
            <p:cNvPr id="190700" name="Freeform 579"/>
            <p:cNvSpPr>
              <a:spLocks noChangeAspect="1"/>
            </p:cNvSpPr>
            <p:nvPr/>
          </p:nvSpPr>
          <p:spPr bwMode="auto">
            <a:xfrm>
              <a:off x="4636" y="670"/>
              <a:ext cx="15" cy="2"/>
            </a:xfrm>
            <a:custGeom>
              <a:avLst/>
              <a:gdLst>
                <a:gd name="T0" fmla="*/ 0 w 61"/>
                <a:gd name="T1" fmla="*/ 2 h 7"/>
                <a:gd name="T2" fmla="*/ 60 w 61"/>
                <a:gd name="T3" fmla="*/ 0 h 7"/>
                <a:gd name="T4" fmla="*/ 61 w 61"/>
                <a:gd name="T5" fmla="*/ 5 h 7"/>
                <a:gd name="T6" fmla="*/ 0 w 61"/>
                <a:gd name="T7" fmla="*/ 7 h 7"/>
                <a:gd name="T8" fmla="*/ 0 w 61"/>
                <a:gd name="T9" fmla="*/ 2 h 7"/>
                <a:gd name="T10" fmla="*/ 0 w 61"/>
                <a:gd name="T11" fmla="*/ 2 h 7"/>
                <a:gd name="T12" fmla="*/ 0 60000 65536"/>
                <a:gd name="T13" fmla="*/ 0 60000 65536"/>
                <a:gd name="T14" fmla="*/ 0 60000 65536"/>
                <a:gd name="T15" fmla="*/ 0 60000 65536"/>
                <a:gd name="T16" fmla="*/ 0 60000 65536"/>
                <a:gd name="T17" fmla="*/ 0 60000 65536"/>
                <a:gd name="T18" fmla="*/ 0 w 61"/>
                <a:gd name="T19" fmla="*/ 0 h 7"/>
                <a:gd name="T20" fmla="*/ 61 w 61"/>
                <a:gd name="T21" fmla="*/ 7 h 7"/>
              </a:gdLst>
              <a:ahLst/>
              <a:cxnLst>
                <a:cxn ang="T12">
                  <a:pos x="T0" y="T1"/>
                </a:cxn>
                <a:cxn ang="T13">
                  <a:pos x="T2" y="T3"/>
                </a:cxn>
                <a:cxn ang="T14">
                  <a:pos x="T4" y="T5"/>
                </a:cxn>
                <a:cxn ang="T15">
                  <a:pos x="T6" y="T7"/>
                </a:cxn>
                <a:cxn ang="T16">
                  <a:pos x="T8" y="T9"/>
                </a:cxn>
                <a:cxn ang="T17">
                  <a:pos x="T10" y="T11"/>
                </a:cxn>
              </a:cxnLst>
              <a:rect l="T18" t="T19" r="T20" b="T21"/>
              <a:pathLst>
                <a:path w="61" h="7">
                  <a:moveTo>
                    <a:pt x="0" y="2"/>
                  </a:moveTo>
                  <a:lnTo>
                    <a:pt x="60" y="0"/>
                  </a:lnTo>
                  <a:lnTo>
                    <a:pt x="61" y="5"/>
                  </a:lnTo>
                  <a:lnTo>
                    <a:pt x="0" y="7"/>
                  </a:lnTo>
                  <a:lnTo>
                    <a:pt x="0" y="2"/>
                  </a:lnTo>
                  <a:close/>
                </a:path>
              </a:pathLst>
            </a:custGeom>
            <a:solidFill>
              <a:srgbClr val="000000"/>
            </a:solidFill>
            <a:ln w="9525">
              <a:noFill/>
              <a:round/>
              <a:headEnd/>
              <a:tailEnd/>
            </a:ln>
          </p:spPr>
          <p:txBody>
            <a:bodyPr/>
            <a:lstStyle/>
            <a:p>
              <a:endParaRPr lang="en-US"/>
            </a:p>
          </p:txBody>
        </p:sp>
        <p:sp>
          <p:nvSpPr>
            <p:cNvPr id="190701" name="Freeform 580"/>
            <p:cNvSpPr>
              <a:spLocks noChangeAspect="1"/>
            </p:cNvSpPr>
            <p:nvPr/>
          </p:nvSpPr>
          <p:spPr bwMode="auto">
            <a:xfrm>
              <a:off x="4640" y="669"/>
              <a:ext cx="5" cy="1"/>
            </a:xfrm>
            <a:custGeom>
              <a:avLst/>
              <a:gdLst>
                <a:gd name="T0" fmla="*/ 0 w 19"/>
                <a:gd name="T1" fmla="*/ 1 h 5"/>
                <a:gd name="T2" fmla="*/ 19 w 19"/>
                <a:gd name="T3" fmla="*/ 0 h 5"/>
                <a:gd name="T4" fmla="*/ 19 w 19"/>
                <a:gd name="T5" fmla="*/ 4 h 5"/>
                <a:gd name="T6" fmla="*/ 1 w 19"/>
                <a:gd name="T7" fmla="*/ 5 h 5"/>
                <a:gd name="T8" fmla="*/ 0 w 19"/>
                <a:gd name="T9" fmla="*/ 1 h 5"/>
                <a:gd name="T10" fmla="*/ 0 w 19"/>
                <a:gd name="T11" fmla="*/ 1 h 5"/>
                <a:gd name="T12" fmla="*/ 0 60000 65536"/>
                <a:gd name="T13" fmla="*/ 0 60000 65536"/>
                <a:gd name="T14" fmla="*/ 0 60000 65536"/>
                <a:gd name="T15" fmla="*/ 0 60000 65536"/>
                <a:gd name="T16" fmla="*/ 0 60000 65536"/>
                <a:gd name="T17" fmla="*/ 0 60000 65536"/>
                <a:gd name="T18" fmla="*/ 0 w 19"/>
                <a:gd name="T19" fmla="*/ 0 h 5"/>
                <a:gd name="T20" fmla="*/ 19 w 19"/>
                <a:gd name="T21" fmla="*/ 5 h 5"/>
              </a:gdLst>
              <a:ahLst/>
              <a:cxnLst>
                <a:cxn ang="T12">
                  <a:pos x="T0" y="T1"/>
                </a:cxn>
                <a:cxn ang="T13">
                  <a:pos x="T2" y="T3"/>
                </a:cxn>
                <a:cxn ang="T14">
                  <a:pos x="T4" y="T5"/>
                </a:cxn>
                <a:cxn ang="T15">
                  <a:pos x="T6" y="T7"/>
                </a:cxn>
                <a:cxn ang="T16">
                  <a:pos x="T8" y="T9"/>
                </a:cxn>
                <a:cxn ang="T17">
                  <a:pos x="T10" y="T11"/>
                </a:cxn>
              </a:cxnLst>
              <a:rect l="T18" t="T19" r="T20" b="T21"/>
              <a:pathLst>
                <a:path w="19" h="5">
                  <a:moveTo>
                    <a:pt x="0" y="1"/>
                  </a:moveTo>
                  <a:lnTo>
                    <a:pt x="19" y="0"/>
                  </a:lnTo>
                  <a:lnTo>
                    <a:pt x="19" y="4"/>
                  </a:lnTo>
                  <a:lnTo>
                    <a:pt x="1" y="5"/>
                  </a:lnTo>
                  <a:lnTo>
                    <a:pt x="0" y="1"/>
                  </a:lnTo>
                  <a:close/>
                </a:path>
              </a:pathLst>
            </a:custGeom>
            <a:solidFill>
              <a:srgbClr val="000000"/>
            </a:solidFill>
            <a:ln w="9525">
              <a:noFill/>
              <a:round/>
              <a:headEnd/>
              <a:tailEnd/>
            </a:ln>
          </p:spPr>
          <p:txBody>
            <a:bodyPr/>
            <a:lstStyle/>
            <a:p>
              <a:endParaRPr lang="en-US"/>
            </a:p>
          </p:txBody>
        </p:sp>
        <p:sp>
          <p:nvSpPr>
            <p:cNvPr id="190702" name="Freeform 581"/>
            <p:cNvSpPr>
              <a:spLocks noChangeAspect="1"/>
            </p:cNvSpPr>
            <p:nvPr/>
          </p:nvSpPr>
          <p:spPr bwMode="auto">
            <a:xfrm>
              <a:off x="4640" y="669"/>
              <a:ext cx="5" cy="1"/>
            </a:xfrm>
            <a:custGeom>
              <a:avLst/>
              <a:gdLst>
                <a:gd name="T0" fmla="*/ 0 w 19"/>
                <a:gd name="T1" fmla="*/ 1 h 5"/>
                <a:gd name="T2" fmla="*/ 19 w 19"/>
                <a:gd name="T3" fmla="*/ 0 h 5"/>
                <a:gd name="T4" fmla="*/ 19 w 19"/>
                <a:gd name="T5" fmla="*/ 4 h 5"/>
                <a:gd name="T6" fmla="*/ 1 w 19"/>
                <a:gd name="T7" fmla="*/ 5 h 5"/>
                <a:gd name="T8" fmla="*/ 0 w 19"/>
                <a:gd name="T9" fmla="*/ 1 h 5"/>
                <a:gd name="T10" fmla="*/ 0 w 19"/>
                <a:gd name="T11" fmla="*/ 1 h 5"/>
                <a:gd name="T12" fmla="*/ 0 60000 65536"/>
                <a:gd name="T13" fmla="*/ 0 60000 65536"/>
                <a:gd name="T14" fmla="*/ 0 60000 65536"/>
                <a:gd name="T15" fmla="*/ 0 60000 65536"/>
                <a:gd name="T16" fmla="*/ 0 60000 65536"/>
                <a:gd name="T17" fmla="*/ 0 60000 65536"/>
                <a:gd name="T18" fmla="*/ 0 w 19"/>
                <a:gd name="T19" fmla="*/ 0 h 5"/>
                <a:gd name="T20" fmla="*/ 19 w 19"/>
                <a:gd name="T21" fmla="*/ 5 h 5"/>
              </a:gdLst>
              <a:ahLst/>
              <a:cxnLst>
                <a:cxn ang="T12">
                  <a:pos x="T0" y="T1"/>
                </a:cxn>
                <a:cxn ang="T13">
                  <a:pos x="T2" y="T3"/>
                </a:cxn>
                <a:cxn ang="T14">
                  <a:pos x="T4" y="T5"/>
                </a:cxn>
                <a:cxn ang="T15">
                  <a:pos x="T6" y="T7"/>
                </a:cxn>
                <a:cxn ang="T16">
                  <a:pos x="T8" y="T9"/>
                </a:cxn>
                <a:cxn ang="T17">
                  <a:pos x="T10" y="T11"/>
                </a:cxn>
              </a:cxnLst>
              <a:rect l="T18" t="T19" r="T20" b="T21"/>
              <a:pathLst>
                <a:path w="19" h="5">
                  <a:moveTo>
                    <a:pt x="0" y="1"/>
                  </a:moveTo>
                  <a:lnTo>
                    <a:pt x="19" y="0"/>
                  </a:lnTo>
                  <a:lnTo>
                    <a:pt x="19" y="4"/>
                  </a:lnTo>
                  <a:lnTo>
                    <a:pt x="1" y="5"/>
                  </a:lnTo>
                  <a:lnTo>
                    <a:pt x="0" y="1"/>
                  </a:lnTo>
                </a:path>
              </a:pathLst>
            </a:custGeom>
            <a:noFill/>
            <a:ln w="1588">
              <a:solidFill>
                <a:srgbClr val="000000"/>
              </a:solidFill>
              <a:prstDash val="solid"/>
              <a:round/>
              <a:headEnd/>
              <a:tailEnd/>
            </a:ln>
          </p:spPr>
          <p:txBody>
            <a:bodyPr/>
            <a:lstStyle/>
            <a:p>
              <a:endParaRPr lang="en-US"/>
            </a:p>
          </p:txBody>
        </p:sp>
        <p:sp>
          <p:nvSpPr>
            <p:cNvPr id="190703" name="Freeform 582"/>
            <p:cNvSpPr>
              <a:spLocks noChangeAspect="1"/>
            </p:cNvSpPr>
            <p:nvPr/>
          </p:nvSpPr>
          <p:spPr bwMode="auto">
            <a:xfrm>
              <a:off x="4620" y="922"/>
              <a:ext cx="32" cy="32"/>
            </a:xfrm>
            <a:custGeom>
              <a:avLst/>
              <a:gdLst>
                <a:gd name="T0" fmla="*/ 0 w 130"/>
                <a:gd name="T1" fmla="*/ 66 h 130"/>
                <a:gd name="T2" fmla="*/ 3 w 130"/>
                <a:gd name="T3" fmla="*/ 45 h 130"/>
                <a:gd name="T4" fmla="*/ 12 w 130"/>
                <a:gd name="T5" fmla="*/ 27 h 130"/>
                <a:gd name="T6" fmla="*/ 26 w 130"/>
                <a:gd name="T7" fmla="*/ 13 h 130"/>
                <a:gd name="T8" fmla="*/ 44 w 130"/>
                <a:gd name="T9" fmla="*/ 4 h 130"/>
                <a:gd name="T10" fmla="*/ 65 w 130"/>
                <a:gd name="T11" fmla="*/ 0 h 130"/>
                <a:gd name="T12" fmla="*/ 65 w 130"/>
                <a:gd name="T13" fmla="*/ 0 h 130"/>
                <a:gd name="T14" fmla="*/ 86 w 130"/>
                <a:gd name="T15" fmla="*/ 4 h 130"/>
                <a:gd name="T16" fmla="*/ 103 w 130"/>
                <a:gd name="T17" fmla="*/ 13 h 130"/>
                <a:gd name="T18" fmla="*/ 118 w 130"/>
                <a:gd name="T19" fmla="*/ 27 h 130"/>
                <a:gd name="T20" fmla="*/ 127 w 130"/>
                <a:gd name="T21" fmla="*/ 45 h 130"/>
                <a:gd name="T22" fmla="*/ 130 w 130"/>
                <a:gd name="T23" fmla="*/ 66 h 130"/>
                <a:gd name="T24" fmla="*/ 130 w 130"/>
                <a:gd name="T25" fmla="*/ 66 h 130"/>
                <a:gd name="T26" fmla="*/ 127 w 130"/>
                <a:gd name="T27" fmla="*/ 86 h 130"/>
                <a:gd name="T28" fmla="*/ 118 w 130"/>
                <a:gd name="T29" fmla="*/ 104 h 130"/>
                <a:gd name="T30" fmla="*/ 103 w 130"/>
                <a:gd name="T31" fmla="*/ 118 h 130"/>
                <a:gd name="T32" fmla="*/ 86 w 130"/>
                <a:gd name="T33" fmla="*/ 127 h 130"/>
                <a:gd name="T34" fmla="*/ 65 w 130"/>
                <a:gd name="T35" fmla="*/ 130 h 130"/>
                <a:gd name="T36" fmla="*/ 65 w 130"/>
                <a:gd name="T37" fmla="*/ 130 h 130"/>
                <a:gd name="T38" fmla="*/ 44 w 130"/>
                <a:gd name="T39" fmla="*/ 127 h 130"/>
                <a:gd name="T40" fmla="*/ 26 w 130"/>
                <a:gd name="T41" fmla="*/ 118 h 130"/>
                <a:gd name="T42" fmla="*/ 12 w 130"/>
                <a:gd name="T43" fmla="*/ 104 h 130"/>
                <a:gd name="T44" fmla="*/ 3 w 130"/>
                <a:gd name="T45" fmla="*/ 86 h 130"/>
                <a:gd name="T46" fmla="*/ 0 w 130"/>
                <a:gd name="T47" fmla="*/ 66 h 130"/>
                <a:gd name="T48" fmla="*/ 0 w 130"/>
                <a:gd name="T49" fmla="*/ 66 h 13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0"/>
                <a:gd name="T76" fmla="*/ 0 h 130"/>
                <a:gd name="T77" fmla="*/ 130 w 130"/>
                <a:gd name="T78" fmla="*/ 130 h 13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0" h="130">
                  <a:moveTo>
                    <a:pt x="0" y="66"/>
                  </a:moveTo>
                  <a:lnTo>
                    <a:pt x="3" y="45"/>
                  </a:lnTo>
                  <a:lnTo>
                    <a:pt x="12" y="27"/>
                  </a:lnTo>
                  <a:lnTo>
                    <a:pt x="26" y="13"/>
                  </a:lnTo>
                  <a:lnTo>
                    <a:pt x="44" y="4"/>
                  </a:lnTo>
                  <a:lnTo>
                    <a:pt x="65" y="0"/>
                  </a:lnTo>
                  <a:lnTo>
                    <a:pt x="86" y="4"/>
                  </a:lnTo>
                  <a:lnTo>
                    <a:pt x="103" y="13"/>
                  </a:lnTo>
                  <a:lnTo>
                    <a:pt x="118" y="27"/>
                  </a:lnTo>
                  <a:lnTo>
                    <a:pt x="127" y="45"/>
                  </a:lnTo>
                  <a:lnTo>
                    <a:pt x="130" y="66"/>
                  </a:lnTo>
                  <a:lnTo>
                    <a:pt x="127" y="86"/>
                  </a:lnTo>
                  <a:lnTo>
                    <a:pt x="118" y="104"/>
                  </a:lnTo>
                  <a:lnTo>
                    <a:pt x="103" y="118"/>
                  </a:lnTo>
                  <a:lnTo>
                    <a:pt x="86" y="127"/>
                  </a:lnTo>
                  <a:lnTo>
                    <a:pt x="65" y="130"/>
                  </a:lnTo>
                  <a:lnTo>
                    <a:pt x="44" y="127"/>
                  </a:lnTo>
                  <a:lnTo>
                    <a:pt x="26" y="118"/>
                  </a:lnTo>
                  <a:lnTo>
                    <a:pt x="12" y="104"/>
                  </a:lnTo>
                  <a:lnTo>
                    <a:pt x="3" y="86"/>
                  </a:lnTo>
                  <a:lnTo>
                    <a:pt x="0" y="66"/>
                  </a:lnTo>
                  <a:close/>
                </a:path>
              </a:pathLst>
            </a:custGeom>
            <a:solidFill>
              <a:srgbClr val="000000"/>
            </a:solidFill>
            <a:ln w="9525">
              <a:noFill/>
              <a:round/>
              <a:headEnd/>
              <a:tailEnd/>
            </a:ln>
          </p:spPr>
          <p:txBody>
            <a:bodyPr/>
            <a:lstStyle/>
            <a:p>
              <a:endParaRPr lang="en-US"/>
            </a:p>
          </p:txBody>
        </p:sp>
        <p:sp>
          <p:nvSpPr>
            <p:cNvPr id="190704" name="Freeform 583"/>
            <p:cNvSpPr>
              <a:spLocks noChangeAspect="1"/>
            </p:cNvSpPr>
            <p:nvPr/>
          </p:nvSpPr>
          <p:spPr bwMode="auto">
            <a:xfrm>
              <a:off x="4632" y="894"/>
              <a:ext cx="7" cy="11"/>
            </a:xfrm>
            <a:custGeom>
              <a:avLst/>
              <a:gdLst>
                <a:gd name="T0" fmla="*/ 0 w 31"/>
                <a:gd name="T1" fmla="*/ 42 h 42"/>
                <a:gd name="T2" fmla="*/ 0 w 31"/>
                <a:gd name="T3" fmla="*/ 38 h 42"/>
                <a:gd name="T4" fmla="*/ 0 w 31"/>
                <a:gd name="T5" fmla="*/ 28 h 42"/>
                <a:gd name="T6" fmla="*/ 0 w 31"/>
                <a:gd name="T7" fmla="*/ 15 h 42"/>
                <a:gd name="T8" fmla="*/ 0 w 31"/>
                <a:gd name="T9" fmla="*/ 5 h 42"/>
                <a:gd name="T10" fmla="*/ 0 w 31"/>
                <a:gd name="T11" fmla="*/ 0 h 42"/>
                <a:gd name="T12" fmla="*/ 0 w 31"/>
                <a:gd name="T13" fmla="*/ 0 h 42"/>
                <a:gd name="T14" fmla="*/ 6 w 31"/>
                <a:gd name="T15" fmla="*/ 0 h 42"/>
                <a:gd name="T16" fmla="*/ 12 w 31"/>
                <a:gd name="T17" fmla="*/ 1 h 42"/>
                <a:gd name="T18" fmla="*/ 18 w 31"/>
                <a:gd name="T19" fmla="*/ 1 h 42"/>
                <a:gd name="T20" fmla="*/ 24 w 31"/>
                <a:gd name="T21" fmla="*/ 1 h 42"/>
                <a:gd name="T22" fmla="*/ 31 w 31"/>
                <a:gd name="T23" fmla="*/ 2 h 42"/>
                <a:gd name="T24" fmla="*/ 31 w 31"/>
                <a:gd name="T25" fmla="*/ 2 h 42"/>
                <a:gd name="T26" fmla="*/ 31 w 31"/>
                <a:gd name="T27" fmla="*/ 6 h 42"/>
                <a:gd name="T28" fmla="*/ 31 w 31"/>
                <a:gd name="T29" fmla="*/ 16 h 42"/>
                <a:gd name="T30" fmla="*/ 31 w 31"/>
                <a:gd name="T31" fmla="*/ 28 h 42"/>
                <a:gd name="T32" fmla="*/ 31 w 31"/>
                <a:gd name="T33" fmla="*/ 38 h 42"/>
                <a:gd name="T34" fmla="*/ 31 w 31"/>
                <a:gd name="T35" fmla="*/ 42 h 42"/>
                <a:gd name="T36" fmla="*/ 0 w 31"/>
                <a:gd name="T37" fmla="*/ 42 h 42"/>
                <a:gd name="T38" fmla="*/ 0 w 31"/>
                <a:gd name="T39" fmla="*/ 42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42"/>
                <a:gd name="T62" fmla="*/ 31 w 31"/>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42">
                  <a:moveTo>
                    <a:pt x="0" y="42"/>
                  </a:moveTo>
                  <a:lnTo>
                    <a:pt x="0" y="38"/>
                  </a:lnTo>
                  <a:lnTo>
                    <a:pt x="0" y="28"/>
                  </a:lnTo>
                  <a:lnTo>
                    <a:pt x="0" y="15"/>
                  </a:lnTo>
                  <a:lnTo>
                    <a:pt x="0" y="5"/>
                  </a:lnTo>
                  <a:lnTo>
                    <a:pt x="0" y="0"/>
                  </a:lnTo>
                  <a:lnTo>
                    <a:pt x="6" y="0"/>
                  </a:lnTo>
                  <a:lnTo>
                    <a:pt x="12" y="1"/>
                  </a:lnTo>
                  <a:lnTo>
                    <a:pt x="18" y="1"/>
                  </a:lnTo>
                  <a:lnTo>
                    <a:pt x="24" y="1"/>
                  </a:lnTo>
                  <a:lnTo>
                    <a:pt x="31" y="2"/>
                  </a:lnTo>
                  <a:lnTo>
                    <a:pt x="31" y="6"/>
                  </a:lnTo>
                  <a:lnTo>
                    <a:pt x="31" y="16"/>
                  </a:lnTo>
                  <a:lnTo>
                    <a:pt x="31" y="28"/>
                  </a:lnTo>
                  <a:lnTo>
                    <a:pt x="31" y="38"/>
                  </a:lnTo>
                  <a:lnTo>
                    <a:pt x="31" y="42"/>
                  </a:lnTo>
                  <a:lnTo>
                    <a:pt x="0" y="42"/>
                  </a:lnTo>
                  <a:close/>
                </a:path>
              </a:pathLst>
            </a:custGeom>
            <a:solidFill>
              <a:srgbClr val="000000"/>
            </a:solidFill>
            <a:ln w="9525">
              <a:noFill/>
              <a:round/>
              <a:headEnd/>
              <a:tailEnd/>
            </a:ln>
          </p:spPr>
          <p:txBody>
            <a:bodyPr/>
            <a:lstStyle/>
            <a:p>
              <a:endParaRPr lang="en-US"/>
            </a:p>
          </p:txBody>
        </p:sp>
        <p:sp>
          <p:nvSpPr>
            <p:cNvPr id="190705" name="Freeform 584"/>
            <p:cNvSpPr>
              <a:spLocks noChangeAspect="1"/>
            </p:cNvSpPr>
            <p:nvPr/>
          </p:nvSpPr>
          <p:spPr bwMode="auto">
            <a:xfrm>
              <a:off x="4632" y="894"/>
              <a:ext cx="7" cy="11"/>
            </a:xfrm>
            <a:custGeom>
              <a:avLst/>
              <a:gdLst>
                <a:gd name="T0" fmla="*/ 0 w 31"/>
                <a:gd name="T1" fmla="*/ 42 h 42"/>
                <a:gd name="T2" fmla="*/ 0 w 31"/>
                <a:gd name="T3" fmla="*/ 38 h 42"/>
                <a:gd name="T4" fmla="*/ 0 w 31"/>
                <a:gd name="T5" fmla="*/ 28 h 42"/>
                <a:gd name="T6" fmla="*/ 0 w 31"/>
                <a:gd name="T7" fmla="*/ 15 h 42"/>
                <a:gd name="T8" fmla="*/ 0 w 31"/>
                <a:gd name="T9" fmla="*/ 5 h 42"/>
                <a:gd name="T10" fmla="*/ 0 w 31"/>
                <a:gd name="T11" fmla="*/ 0 h 42"/>
                <a:gd name="T12" fmla="*/ 0 w 31"/>
                <a:gd name="T13" fmla="*/ 0 h 42"/>
                <a:gd name="T14" fmla="*/ 6 w 31"/>
                <a:gd name="T15" fmla="*/ 0 h 42"/>
                <a:gd name="T16" fmla="*/ 12 w 31"/>
                <a:gd name="T17" fmla="*/ 1 h 42"/>
                <a:gd name="T18" fmla="*/ 18 w 31"/>
                <a:gd name="T19" fmla="*/ 1 h 42"/>
                <a:gd name="T20" fmla="*/ 24 w 31"/>
                <a:gd name="T21" fmla="*/ 1 h 42"/>
                <a:gd name="T22" fmla="*/ 31 w 31"/>
                <a:gd name="T23" fmla="*/ 2 h 42"/>
                <a:gd name="T24" fmla="*/ 31 w 31"/>
                <a:gd name="T25" fmla="*/ 2 h 42"/>
                <a:gd name="T26" fmla="*/ 31 w 31"/>
                <a:gd name="T27" fmla="*/ 6 h 42"/>
                <a:gd name="T28" fmla="*/ 31 w 31"/>
                <a:gd name="T29" fmla="*/ 16 h 42"/>
                <a:gd name="T30" fmla="*/ 31 w 31"/>
                <a:gd name="T31" fmla="*/ 28 h 42"/>
                <a:gd name="T32" fmla="*/ 31 w 31"/>
                <a:gd name="T33" fmla="*/ 38 h 42"/>
                <a:gd name="T34" fmla="*/ 31 w 31"/>
                <a:gd name="T35" fmla="*/ 42 h 42"/>
                <a:gd name="T36" fmla="*/ 0 w 31"/>
                <a:gd name="T37" fmla="*/ 42 h 42"/>
                <a:gd name="T38" fmla="*/ 0 w 31"/>
                <a:gd name="T39" fmla="*/ 42 h 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42"/>
                <a:gd name="T62" fmla="*/ 31 w 31"/>
                <a:gd name="T63" fmla="*/ 42 h 4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42">
                  <a:moveTo>
                    <a:pt x="0" y="42"/>
                  </a:moveTo>
                  <a:lnTo>
                    <a:pt x="0" y="38"/>
                  </a:lnTo>
                  <a:lnTo>
                    <a:pt x="0" y="28"/>
                  </a:lnTo>
                  <a:lnTo>
                    <a:pt x="0" y="15"/>
                  </a:lnTo>
                  <a:lnTo>
                    <a:pt x="0" y="5"/>
                  </a:lnTo>
                  <a:lnTo>
                    <a:pt x="0" y="0"/>
                  </a:lnTo>
                  <a:lnTo>
                    <a:pt x="6" y="0"/>
                  </a:lnTo>
                  <a:lnTo>
                    <a:pt x="12" y="1"/>
                  </a:lnTo>
                  <a:lnTo>
                    <a:pt x="18" y="1"/>
                  </a:lnTo>
                  <a:lnTo>
                    <a:pt x="24" y="1"/>
                  </a:lnTo>
                  <a:lnTo>
                    <a:pt x="31" y="2"/>
                  </a:lnTo>
                  <a:lnTo>
                    <a:pt x="31" y="6"/>
                  </a:lnTo>
                  <a:lnTo>
                    <a:pt x="31" y="16"/>
                  </a:lnTo>
                  <a:lnTo>
                    <a:pt x="31" y="28"/>
                  </a:lnTo>
                  <a:lnTo>
                    <a:pt x="31" y="38"/>
                  </a:lnTo>
                  <a:lnTo>
                    <a:pt x="31" y="42"/>
                  </a:lnTo>
                  <a:lnTo>
                    <a:pt x="0" y="42"/>
                  </a:lnTo>
                </a:path>
              </a:pathLst>
            </a:custGeom>
            <a:noFill/>
            <a:ln w="1588">
              <a:solidFill>
                <a:srgbClr val="000000"/>
              </a:solidFill>
              <a:prstDash val="solid"/>
              <a:round/>
              <a:headEnd/>
              <a:tailEnd/>
            </a:ln>
          </p:spPr>
          <p:txBody>
            <a:bodyPr/>
            <a:lstStyle/>
            <a:p>
              <a:endParaRPr lang="en-US"/>
            </a:p>
          </p:txBody>
        </p:sp>
        <p:sp>
          <p:nvSpPr>
            <p:cNvPr id="190706" name="Freeform 585"/>
            <p:cNvSpPr>
              <a:spLocks noChangeAspect="1"/>
            </p:cNvSpPr>
            <p:nvPr/>
          </p:nvSpPr>
          <p:spPr bwMode="auto">
            <a:xfrm>
              <a:off x="4628" y="905"/>
              <a:ext cx="18" cy="2"/>
            </a:xfrm>
            <a:custGeom>
              <a:avLst/>
              <a:gdLst>
                <a:gd name="T0" fmla="*/ 0 w 72"/>
                <a:gd name="T1" fmla="*/ 0 h 7"/>
                <a:gd name="T2" fmla="*/ 0 w 72"/>
                <a:gd name="T3" fmla="*/ 7 h 7"/>
                <a:gd name="T4" fmla="*/ 72 w 72"/>
                <a:gd name="T5" fmla="*/ 7 h 7"/>
                <a:gd name="T6" fmla="*/ 72 w 72"/>
                <a:gd name="T7" fmla="*/ 0 h 7"/>
                <a:gd name="T8" fmla="*/ 0 w 72"/>
                <a:gd name="T9" fmla="*/ 0 h 7"/>
                <a:gd name="T10" fmla="*/ 0 w 72"/>
                <a:gd name="T11" fmla="*/ 0 h 7"/>
                <a:gd name="T12" fmla="*/ 0 60000 65536"/>
                <a:gd name="T13" fmla="*/ 0 60000 65536"/>
                <a:gd name="T14" fmla="*/ 0 60000 65536"/>
                <a:gd name="T15" fmla="*/ 0 60000 65536"/>
                <a:gd name="T16" fmla="*/ 0 60000 65536"/>
                <a:gd name="T17" fmla="*/ 0 60000 65536"/>
                <a:gd name="T18" fmla="*/ 0 w 72"/>
                <a:gd name="T19" fmla="*/ 0 h 7"/>
                <a:gd name="T20" fmla="*/ 72 w 72"/>
                <a:gd name="T21" fmla="*/ 7 h 7"/>
              </a:gdLst>
              <a:ahLst/>
              <a:cxnLst>
                <a:cxn ang="T12">
                  <a:pos x="T0" y="T1"/>
                </a:cxn>
                <a:cxn ang="T13">
                  <a:pos x="T2" y="T3"/>
                </a:cxn>
                <a:cxn ang="T14">
                  <a:pos x="T4" y="T5"/>
                </a:cxn>
                <a:cxn ang="T15">
                  <a:pos x="T6" y="T7"/>
                </a:cxn>
                <a:cxn ang="T16">
                  <a:pos x="T8" y="T9"/>
                </a:cxn>
                <a:cxn ang="T17">
                  <a:pos x="T10" y="T11"/>
                </a:cxn>
              </a:cxnLst>
              <a:rect l="T18" t="T19" r="T20" b="T21"/>
              <a:pathLst>
                <a:path w="72" h="7">
                  <a:moveTo>
                    <a:pt x="0" y="0"/>
                  </a:moveTo>
                  <a:lnTo>
                    <a:pt x="0" y="7"/>
                  </a:lnTo>
                  <a:lnTo>
                    <a:pt x="72" y="7"/>
                  </a:lnTo>
                  <a:lnTo>
                    <a:pt x="72" y="0"/>
                  </a:lnTo>
                  <a:lnTo>
                    <a:pt x="0" y="0"/>
                  </a:lnTo>
                  <a:close/>
                </a:path>
              </a:pathLst>
            </a:custGeom>
            <a:solidFill>
              <a:srgbClr val="000000"/>
            </a:solidFill>
            <a:ln w="9525">
              <a:noFill/>
              <a:round/>
              <a:headEnd/>
              <a:tailEnd/>
            </a:ln>
          </p:spPr>
          <p:txBody>
            <a:bodyPr/>
            <a:lstStyle/>
            <a:p>
              <a:endParaRPr lang="en-US"/>
            </a:p>
          </p:txBody>
        </p:sp>
        <p:sp>
          <p:nvSpPr>
            <p:cNvPr id="190707" name="Freeform 586"/>
            <p:cNvSpPr>
              <a:spLocks noChangeAspect="1"/>
            </p:cNvSpPr>
            <p:nvPr/>
          </p:nvSpPr>
          <p:spPr bwMode="auto">
            <a:xfrm>
              <a:off x="4632" y="925"/>
              <a:ext cx="7" cy="6"/>
            </a:xfrm>
            <a:custGeom>
              <a:avLst/>
              <a:gdLst>
                <a:gd name="T0" fmla="*/ 0 w 31"/>
                <a:gd name="T1" fmla="*/ 26 h 26"/>
                <a:gd name="T2" fmla="*/ 0 w 31"/>
                <a:gd name="T3" fmla="*/ 23 h 26"/>
                <a:gd name="T4" fmla="*/ 0 w 31"/>
                <a:gd name="T5" fmla="*/ 18 h 26"/>
                <a:gd name="T6" fmla="*/ 0 w 31"/>
                <a:gd name="T7" fmla="*/ 11 h 26"/>
                <a:gd name="T8" fmla="*/ 0 w 31"/>
                <a:gd name="T9" fmla="*/ 3 h 26"/>
                <a:gd name="T10" fmla="*/ 0 w 31"/>
                <a:gd name="T11" fmla="*/ 0 h 26"/>
                <a:gd name="T12" fmla="*/ 0 w 31"/>
                <a:gd name="T13" fmla="*/ 0 h 26"/>
                <a:gd name="T14" fmla="*/ 3 w 31"/>
                <a:gd name="T15" fmla="*/ 1 h 26"/>
                <a:gd name="T16" fmla="*/ 11 w 31"/>
                <a:gd name="T17" fmla="*/ 1 h 26"/>
                <a:gd name="T18" fmla="*/ 19 w 31"/>
                <a:gd name="T19" fmla="*/ 1 h 26"/>
                <a:gd name="T20" fmla="*/ 28 w 31"/>
                <a:gd name="T21" fmla="*/ 0 h 26"/>
                <a:gd name="T22" fmla="*/ 31 w 31"/>
                <a:gd name="T23" fmla="*/ 0 h 26"/>
                <a:gd name="T24" fmla="*/ 31 w 31"/>
                <a:gd name="T25" fmla="*/ 0 h 26"/>
                <a:gd name="T26" fmla="*/ 31 w 31"/>
                <a:gd name="T27" fmla="*/ 3 h 26"/>
                <a:gd name="T28" fmla="*/ 31 w 31"/>
                <a:gd name="T29" fmla="*/ 10 h 26"/>
                <a:gd name="T30" fmla="*/ 31 w 31"/>
                <a:gd name="T31" fmla="*/ 17 h 26"/>
                <a:gd name="T32" fmla="*/ 31 w 31"/>
                <a:gd name="T33" fmla="*/ 23 h 26"/>
                <a:gd name="T34" fmla="*/ 31 w 31"/>
                <a:gd name="T35" fmla="*/ 26 h 26"/>
                <a:gd name="T36" fmla="*/ 0 w 31"/>
                <a:gd name="T37" fmla="*/ 26 h 26"/>
                <a:gd name="T38" fmla="*/ 0 w 3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26"/>
                <a:gd name="T62" fmla="*/ 31 w 3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26">
                  <a:moveTo>
                    <a:pt x="0" y="26"/>
                  </a:moveTo>
                  <a:lnTo>
                    <a:pt x="0" y="23"/>
                  </a:lnTo>
                  <a:lnTo>
                    <a:pt x="0" y="18"/>
                  </a:lnTo>
                  <a:lnTo>
                    <a:pt x="0" y="11"/>
                  </a:lnTo>
                  <a:lnTo>
                    <a:pt x="0" y="3"/>
                  </a:lnTo>
                  <a:lnTo>
                    <a:pt x="0" y="0"/>
                  </a:lnTo>
                  <a:lnTo>
                    <a:pt x="3" y="1"/>
                  </a:lnTo>
                  <a:lnTo>
                    <a:pt x="11" y="1"/>
                  </a:lnTo>
                  <a:lnTo>
                    <a:pt x="19" y="1"/>
                  </a:lnTo>
                  <a:lnTo>
                    <a:pt x="28" y="0"/>
                  </a:lnTo>
                  <a:lnTo>
                    <a:pt x="31" y="0"/>
                  </a:lnTo>
                  <a:lnTo>
                    <a:pt x="31" y="3"/>
                  </a:lnTo>
                  <a:lnTo>
                    <a:pt x="31" y="10"/>
                  </a:lnTo>
                  <a:lnTo>
                    <a:pt x="31" y="17"/>
                  </a:lnTo>
                  <a:lnTo>
                    <a:pt x="31" y="23"/>
                  </a:lnTo>
                  <a:lnTo>
                    <a:pt x="31" y="26"/>
                  </a:lnTo>
                  <a:lnTo>
                    <a:pt x="0" y="26"/>
                  </a:lnTo>
                  <a:close/>
                </a:path>
              </a:pathLst>
            </a:custGeom>
            <a:solidFill>
              <a:srgbClr val="000000"/>
            </a:solidFill>
            <a:ln w="9525">
              <a:noFill/>
              <a:round/>
              <a:headEnd/>
              <a:tailEnd/>
            </a:ln>
          </p:spPr>
          <p:txBody>
            <a:bodyPr/>
            <a:lstStyle/>
            <a:p>
              <a:endParaRPr lang="en-US"/>
            </a:p>
          </p:txBody>
        </p:sp>
        <p:sp>
          <p:nvSpPr>
            <p:cNvPr id="190708" name="Freeform 587"/>
            <p:cNvSpPr>
              <a:spLocks noChangeAspect="1"/>
            </p:cNvSpPr>
            <p:nvPr/>
          </p:nvSpPr>
          <p:spPr bwMode="auto">
            <a:xfrm>
              <a:off x="4632" y="925"/>
              <a:ext cx="7" cy="6"/>
            </a:xfrm>
            <a:custGeom>
              <a:avLst/>
              <a:gdLst>
                <a:gd name="T0" fmla="*/ 0 w 31"/>
                <a:gd name="T1" fmla="*/ 26 h 26"/>
                <a:gd name="T2" fmla="*/ 0 w 31"/>
                <a:gd name="T3" fmla="*/ 23 h 26"/>
                <a:gd name="T4" fmla="*/ 0 w 31"/>
                <a:gd name="T5" fmla="*/ 18 h 26"/>
                <a:gd name="T6" fmla="*/ 0 w 31"/>
                <a:gd name="T7" fmla="*/ 11 h 26"/>
                <a:gd name="T8" fmla="*/ 0 w 31"/>
                <a:gd name="T9" fmla="*/ 3 h 26"/>
                <a:gd name="T10" fmla="*/ 0 w 31"/>
                <a:gd name="T11" fmla="*/ 0 h 26"/>
                <a:gd name="T12" fmla="*/ 0 w 31"/>
                <a:gd name="T13" fmla="*/ 0 h 26"/>
                <a:gd name="T14" fmla="*/ 3 w 31"/>
                <a:gd name="T15" fmla="*/ 1 h 26"/>
                <a:gd name="T16" fmla="*/ 11 w 31"/>
                <a:gd name="T17" fmla="*/ 1 h 26"/>
                <a:gd name="T18" fmla="*/ 19 w 31"/>
                <a:gd name="T19" fmla="*/ 1 h 26"/>
                <a:gd name="T20" fmla="*/ 28 w 31"/>
                <a:gd name="T21" fmla="*/ 0 h 26"/>
                <a:gd name="T22" fmla="*/ 31 w 31"/>
                <a:gd name="T23" fmla="*/ 0 h 26"/>
                <a:gd name="T24" fmla="*/ 31 w 31"/>
                <a:gd name="T25" fmla="*/ 0 h 26"/>
                <a:gd name="T26" fmla="*/ 31 w 31"/>
                <a:gd name="T27" fmla="*/ 3 h 26"/>
                <a:gd name="T28" fmla="*/ 31 w 31"/>
                <a:gd name="T29" fmla="*/ 10 h 26"/>
                <a:gd name="T30" fmla="*/ 31 w 31"/>
                <a:gd name="T31" fmla="*/ 17 h 26"/>
                <a:gd name="T32" fmla="*/ 31 w 31"/>
                <a:gd name="T33" fmla="*/ 23 h 26"/>
                <a:gd name="T34" fmla="*/ 31 w 31"/>
                <a:gd name="T35" fmla="*/ 26 h 26"/>
                <a:gd name="T36" fmla="*/ 0 w 31"/>
                <a:gd name="T37" fmla="*/ 26 h 26"/>
                <a:gd name="T38" fmla="*/ 0 w 31"/>
                <a:gd name="T39" fmla="*/ 26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1"/>
                <a:gd name="T61" fmla="*/ 0 h 26"/>
                <a:gd name="T62" fmla="*/ 31 w 31"/>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1" h="26">
                  <a:moveTo>
                    <a:pt x="0" y="26"/>
                  </a:moveTo>
                  <a:lnTo>
                    <a:pt x="0" y="23"/>
                  </a:lnTo>
                  <a:lnTo>
                    <a:pt x="0" y="18"/>
                  </a:lnTo>
                  <a:lnTo>
                    <a:pt x="0" y="11"/>
                  </a:lnTo>
                  <a:lnTo>
                    <a:pt x="0" y="3"/>
                  </a:lnTo>
                  <a:lnTo>
                    <a:pt x="0" y="0"/>
                  </a:lnTo>
                  <a:lnTo>
                    <a:pt x="3" y="1"/>
                  </a:lnTo>
                  <a:lnTo>
                    <a:pt x="11" y="1"/>
                  </a:lnTo>
                  <a:lnTo>
                    <a:pt x="19" y="1"/>
                  </a:lnTo>
                  <a:lnTo>
                    <a:pt x="28" y="0"/>
                  </a:lnTo>
                  <a:lnTo>
                    <a:pt x="31" y="0"/>
                  </a:lnTo>
                  <a:lnTo>
                    <a:pt x="31" y="3"/>
                  </a:lnTo>
                  <a:lnTo>
                    <a:pt x="31" y="10"/>
                  </a:lnTo>
                  <a:lnTo>
                    <a:pt x="31" y="17"/>
                  </a:lnTo>
                  <a:lnTo>
                    <a:pt x="31" y="23"/>
                  </a:lnTo>
                  <a:lnTo>
                    <a:pt x="31" y="26"/>
                  </a:lnTo>
                  <a:lnTo>
                    <a:pt x="0" y="26"/>
                  </a:lnTo>
                </a:path>
              </a:pathLst>
            </a:custGeom>
            <a:noFill/>
            <a:ln w="1588">
              <a:solidFill>
                <a:srgbClr val="000000"/>
              </a:solidFill>
              <a:prstDash val="solid"/>
              <a:round/>
              <a:headEnd/>
              <a:tailEnd/>
            </a:ln>
          </p:spPr>
          <p:txBody>
            <a:bodyPr/>
            <a:lstStyle/>
            <a:p>
              <a:endParaRPr lang="en-US"/>
            </a:p>
          </p:txBody>
        </p:sp>
        <p:sp>
          <p:nvSpPr>
            <p:cNvPr id="190709" name="Freeform 588"/>
            <p:cNvSpPr>
              <a:spLocks noChangeAspect="1"/>
            </p:cNvSpPr>
            <p:nvPr/>
          </p:nvSpPr>
          <p:spPr bwMode="auto">
            <a:xfrm>
              <a:off x="4632" y="907"/>
              <a:ext cx="6" cy="18"/>
            </a:xfrm>
            <a:custGeom>
              <a:avLst/>
              <a:gdLst>
                <a:gd name="T0" fmla="*/ 0 w 20"/>
                <a:gd name="T1" fmla="*/ 0 h 73"/>
                <a:gd name="T2" fmla="*/ 0 w 20"/>
                <a:gd name="T3" fmla="*/ 73 h 73"/>
                <a:gd name="T4" fmla="*/ 20 w 20"/>
                <a:gd name="T5" fmla="*/ 73 h 73"/>
                <a:gd name="T6" fmla="*/ 20 w 20"/>
                <a:gd name="T7" fmla="*/ 0 h 73"/>
                <a:gd name="T8" fmla="*/ 0 w 20"/>
                <a:gd name="T9" fmla="*/ 0 h 73"/>
                <a:gd name="T10" fmla="*/ 0 w 20"/>
                <a:gd name="T11" fmla="*/ 0 h 73"/>
                <a:gd name="T12" fmla="*/ 0 60000 65536"/>
                <a:gd name="T13" fmla="*/ 0 60000 65536"/>
                <a:gd name="T14" fmla="*/ 0 60000 65536"/>
                <a:gd name="T15" fmla="*/ 0 60000 65536"/>
                <a:gd name="T16" fmla="*/ 0 60000 65536"/>
                <a:gd name="T17" fmla="*/ 0 60000 65536"/>
                <a:gd name="T18" fmla="*/ 0 w 20"/>
                <a:gd name="T19" fmla="*/ 0 h 73"/>
                <a:gd name="T20" fmla="*/ 20 w 20"/>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0" h="73">
                  <a:moveTo>
                    <a:pt x="0" y="0"/>
                  </a:moveTo>
                  <a:lnTo>
                    <a:pt x="0" y="73"/>
                  </a:lnTo>
                  <a:lnTo>
                    <a:pt x="20" y="73"/>
                  </a:lnTo>
                  <a:lnTo>
                    <a:pt x="20" y="0"/>
                  </a:lnTo>
                  <a:lnTo>
                    <a:pt x="0" y="0"/>
                  </a:lnTo>
                  <a:close/>
                </a:path>
              </a:pathLst>
            </a:custGeom>
            <a:solidFill>
              <a:srgbClr val="000000"/>
            </a:solidFill>
            <a:ln w="9525">
              <a:noFill/>
              <a:round/>
              <a:headEnd/>
              <a:tailEnd/>
            </a:ln>
          </p:spPr>
          <p:txBody>
            <a:bodyPr/>
            <a:lstStyle/>
            <a:p>
              <a:endParaRPr lang="en-US"/>
            </a:p>
          </p:txBody>
        </p:sp>
        <p:sp>
          <p:nvSpPr>
            <p:cNvPr id="190710" name="Freeform 589"/>
            <p:cNvSpPr>
              <a:spLocks noChangeAspect="1"/>
            </p:cNvSpPr>
            <p:nvPr/>
          </p:nvSpPr>
          <p:spPr bwMode="auto">
            <a:xfrm>
              <a:off x="4632" y="907"/>
              <a:ext cx="6" cy="18"/>
            </a:xfrm>
            <a:custGeom>
              <a:avLst/>
              <a:gdLst>
                <a:gd name="T0" fmla="*/ 0 w 20"/>
                <a:gd name="T1" fmla="*/ 0 h 73"/>
                <a:gd name="T2" fmla="*/ 0 w 20"/>
                <a:gd name="T3" fmla="*/ 73 h 73"/>
                <a:gd name="T4" fmla="*/ 20 w 20"/>
                <a:gd name="T5" fmla="*/ 73 h 73"/>
                <a:gd name="T6" fmla="*/ 20 w 20"/>
                <a:gd name="T7" fmla="*/ 0 h 73"/>
                <a:gd name="T8" fmla="*/ 0 w 20"/>
                <a:gd name="T9" fmla="*/ 0 h 73"/>
                <a:gd name="T10" fmla="*/ 0 w 20"/>
                <a:gd name="T11" fmla="*/ 0 h 73"/>
                <a:gd name="T12" fmla="*/ 0 60000 65536"/>
                <a:gd name="T13" fmla="*/ 0 60000 65536"/>
                <a:gd name="T14" fmla="*/ 0 60000 65536"/>
                <a:gd name="T15" fmla="*/ 0 60000 65536"/>
                <a:gd name="T16" fmla="*/ 0 60000 65536"/>
                <a:gd name="T17" fmla="*/ 0 60000 65536"/>
                <a:gd name="T18" fmla="*/ 0 w 20"/>
                <a:gd name="T19" fmla="*/ 0 h 73"/>
                <a:gd name="T20" fmla="*/ 20 w 20"/>
                <a:gd name="T21" fmla="*/ 73 h 73"/>
              </a:gdLst>
              <a:ahLst/>
              <a:cxnLst>
                <a:cxn ang="T12">
                  <a:pos x="T0" y="T1"/>
                </a:cxn>
                <a:cxn ang="T13">
                  <a:pos x="T2" y="T3"/>
                </a:cxn>
                <a:cxn ang="T14">
                  <a:pos x="T4" y="T5"/>
                </a:cxn>
                <a:cxn ang="T15">
                  <a:pos x="T6" y="T7"/>
                </a:cxn>
                <a:cxn ang="T16">
                  <a:pos x="T8" y="T9"/>
                </a:cxn>
                <a:cxn ang="T17">
                  <a:pos x="T10" y="T11"/>
                </a:cxn>
              </a:cxnLst>
              <a:rect l="T18" t="T19" r="T20" b="T21"/>
              <a:pathLst>
                <a:path w="20" h="73">
                  <a:moveTo>
                    <a:pt x="0" y="0"/>
                  </a:moveTo>
                  <a:lnTo>
                    <a:pt x="0" y="73"/>
                  </a:lnTo>
                  <a:lnTo>
                    <a:pt x="20" y="73"/>
                  </a:lnTo>
                  <a:lnTo>
                    <a:pt x="20" y="0"/>
                  </a:lnTo>
                  <a:lnTo>
                    <a:pt x="0" y="0"/>
                  </a:lnTo>
                </a:path>
              </a:pathLst>
            </a:custGeom>
            <a:noFill/>
            <a:ln w="1588">
              <a:solidFill>
                <a:srgbClr val="000000"/>
              </a:solidFill>
              <a:prstDash val="solid"/>
              <a:round/>
              <a:headEnd/>
              <a:tailEnd/>
            </a:ln>
          </p:spPr>
          <p:txBody>
            <a:bodyPr/>
            <a:lstStyle/>
            <a:p>
              <a:endParaRPr lang="en-US"/>
            </a:p>
          </p:txBody>
        </p:sp>
        <p:sp>
          <p:nvSpPr>
            <p:cNvPr id="190711" name="Freeform 590"/>
            <p:cNvSpPr>
              <a:spLocks noChangeAspect="1"/>
            </p:cNvSpPr>
            <p:nvPr/>
          </p:nvSpPr>
          <p:spPr bwMode="auto">
            <a:xfrm>
              <a:off x="4639" y="906"/>
              <a:ext cx="10" cy="13"/>
            </a:xfrm>
            <a:custGeom>
              <a:avLst/>
              <a:gdLst>
                <a:gd name="T0" fmla="*/ 6 w 39"/>
                <a:gd name="T1" fmla="*/ 52 h 55"/>
                <a:gd name="T2" fmla="*/ 5 w 39"/>
                <a:gd name="T3" fmla="*/ 46 h 55"/>
                <a:gd name="T4" fmla="*/ 4 w 39"/>
                <a:gd name="T5" fmla="*/ 34 h 55"/>
                <a:gd name="T6" fmla="*/ 2 w 39"/>
                <a:gd name="T7" fmla="*/ 19 h 55"/>
                <a:gd name="T8" fmla="*/ 1 w 39"/>
                <a:gd name="T9" fmla="*/ 6 h 55"/>
                <a:gd name="T10" fmla="*/ 0 w 39"/>
                <a:gd name="T11" fmla="*/ 0 h 55"/>
                <a:gd name="T12" fmla="*/ 0 w 39"/>
                <a:gd name="T13" fmla="*/ 0 h 55"/>
                <a:gd name="T14" fmla="*/ 13 w 39"/>
                <a:gd name="T15" fmla="*/ 1 h 55"/>
                <a:gd name="T16" fmla="*/ 24 w 39"/>
                <a:gd name="T17" fmla="*/ 2 h 55"/>
                <a:gd name="T18" fmla="*/ 33 w 39"/>
                <a:gd name="T19" fmla="*/ 2 h 55"/>
                <a:gd name="T20" fmla="*/ 38 w 39"/>
                <a:gd name="T21" fmla="*/ 2 h 55"/>
                <a:gd name="T22" fmla="*/ 39 w 39"/>
                <a:gd name="T23" fmla="*/ 2 h 55"/>
                <a:gd name="T24" fmla="*/ 39 w 39"/>
                <a:gd name="T25" fmla="*/ 55 h 55"/>
                <a:gd name="T26" fmla="*/ 6 w 39"/>
                <a:gd name="T27" fmla="*/ 52 h 55"/>
                <a:gd name="T28" fmla="*/ 6 w 39"/>
                <a:gd name="T29" fmla="*/ 5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55"/>
                <a:gd name="T47" fmla="*/ 39 w 39"/>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55">
                  <a:moveTo>
                    <a:pt x="6" y="52"/>
                  </a:moveTo>
                  <a:lnTo>
                    <a:pt x="5" y="46"/>
                  </a:lnTo>
                  <a:lnTo>
                    <a:pt x="4" y="34"/>
                  </a:lnTo>
                  <a:lnTo>
                    <a:pt x="2" y="19"/>
                  </a:lnTo>
                  <a:lnTo>
                    <a:pt x="1" y="6"/>
                  </a:lnTo>
                  <a:lnTo>
                    <a:pt x="0" y="0"/>
                  </a:lnTo>
                  <a:lnTo>
                    <a:pt x="13" y="1"/>
                  </a:lnTo>
                  <a:lnTo>
                    <a:pt x="24" y="2"/>
                  </a:lnTo>
                  <a:lnTo>
                    <a:pt x="33" y="2"/>
                  </a:lnTo>
                  <a:lnTo>
                    <a:pt x="38" y="2"/>
                  </a:lnTo>
                  <a:lnTo>
                    <a:pt x="39" y="2"/>
                  </a:lnTo>
                  <a:lnTo>
                    <a:pt x="39" y="55"/>
                  </a:lnTo>
                  <a:lnTo>
                    <a:pt x="6" y="52"/>
                  </a:lnTo>
                  <a:close/>
                </a:path>
              </a:pathLst>
            </a:custGeom>
            <a:solidFill>
              <a:srgbClr val="000000"/>
            </a:solidFill>
            <a:ln w="9525">
              <a:noFill/>
              <a:round/>
              <a:headEnd/>
              <a:tailEnd/>
            </a:ln>
          </p:spPr>
          <p:txBody>
            <a:bodyPr/>
            <a:lstStyle/>
            <a:p>
              <a:endParaRPr lang="en-US"/>
            </a:p>
          </p:txBody>
        </p:sp>
      </p:grpSp>
      <p:pic>
        <p:nvPicPr>
          <p:cNvPr id="190530" name="Object 924" descr="npo00013e"/>
          <p:cNvPicPr>
            <a:picLocks noChangeAspect="1" noChangeArrowheads="1"/>
          </p:cNvPicPr>
          <p:nvPr/>
        </p:nvPicPr>
        <p:blipFill>
          <a:blip r:embed="rId16" cstate="print"/>
          <a:srcRect/>
          <a:stretch>
            <a:fillRect/>
          </a:stretch>
        </p:blipFill>
        <p:spPr bwMode="auto">
          <a:xfrm>
            <a:off x="-1905000" y="2932113"/>
            <a:ext cx="1531937" cy="496887"/>
          </a:xfrm>
          <a:prstGeom prst="rect">
            <a:avLst/>
          </a:prstGeom>
          <a:noFill/>
          <a:ln w="9525" algn="ctr">
            <a:noFill/>
            <a:miter lim="800000"/>
            <a:headEnd/>
            <a:tailEnd/>
          </a:ln>
        </p:spPr>
      </p:pic>
      <p:pic>
        <p:nvPicPr>
          <p:cNvPr id="190531" name="Object 926" descr="npo000140"/>
          <p:cNvPicPr>
            <a:picLocks noChangeAspect="1" noChangeArrowheads="1"/>
          </p:cNvPicPr>
          <p:nvPr/>
        </p:nvPicPr>
        <p:blipFill>
          <a:blip r:embed="rId17" cstate="print"/>
          <a:srcRect/>
          <a:stretch>
            <a:fillRect/>
          </a:stretch>
        </p:blipFill>
        <p:spPr bwMode="auto">
          <a:xfrm>
            <a:off x="1524000" y="6019800"/>
            <a:ext cx="1219200" cy="387350"/>
          </a:xfrm>
          <a:prstGeom prst="rect">
            <a:avLst/>
          </a:prstGeom>
          <a:noFill/>
          <a:ln w="9525" algn="ctr">
            <a:noFill/>
            <a:miter lim="800000"/>
            <a:headEnd/>
            <a:tailEnd/>
          </a:ln>
        </p:spPr>
      </p:pic>
      <p:sp>
        <p:nvSpPr>
          <p:cNvPr id="190532" name="Text Box 593"/>
          <p:cNvSpPr txBox="1">
            <a:spLocks noChangeArrowheads="1"/>
          </p:cNvSpPr>
          <p:nvPr/>
        </p:nvSpPr>
        <p:spPr bwMode="auto">
          <a:xfrm>
            <a:off x="1828800" y="6400800"/>
            <a:ext cx="654050" cy="336550"/>
          </a:xfrm>
          <a:prstGeom prst="rect">
            <a:avLst/>
          </a:prstGeom>
          <a:noFill/>
          <a:ln w="9525">
            <a:noFill/>
            <a:miter lim="800000"/>
            <a:headEnd/>
            <a:tailEnd/>
          </a:ln>
        </p:spPr>
        <p:txBody>
          <a:bodyPr wrap="none">
            <a:spAutoFit/>
          </a:bodyPr>
          <a:lstStyle/>
          <a:p>
            <a:r>
              <a:rPr lang="en-US" sz="800">
                <a:latin typeface="Times New Roman" pitchFamily="18" charset="0"/>
              </a:rPr>
              <a:t>   HH-3F</a:t>
            </a:r>
          </a:p>
          <a:p>
            <a:r>
              <a:rPr lang="en-US" sz="800">
                <a:latin typeface="Times New Roman" pitchFamily="18" charset="0"/>
              </a:rPr>
              <a:t>SEA KING</a:t>
            </a:r>
          </a:p>
        </p:txBody>
      </p:sp>
      <p:grpSp>
        <p:nvGrpSpPr>
          <p:cNvPr id="190533" name="Group 928"/>
          <p:cNvGrpSpPr>
            <a:grpSpLocks/>
          </p:cNvGrpSpPr>
          <p:nvPr/>
        </p:nvGrpSpPr>
        <p:grpSpPr bwMode="auto">
          <a:xfrm>
            <a:off x="6629400" y="6096000"/>
            <a:ext cx="1089025" cy="509588"/>
            <a:chOff x="4176" y="3840"/>
            <a:chExt cx="686" cy="321"/>
          </a:xfrm>
        </p:grpSpPr>
        <p:sp>
          <p:nvSpPr>
            <p:cNvPr id="190637" name="Text Box 595"/>
            <p:cNvSpPr txBox="1">
              <a:spLocks noChangeArrowheads="1"/>
            </p:cNvSpPr>
            <p:nvPr/>
          </p:nvSpPr>
          <p:spPr bwMode="auto">
            <a:xfrm>
              <a:off x="4376" y="4026"/>
              <a:ext cx="289" cy="135"/>
            </a:xfrm>
            <a:prstGeom prst="rect">
              <a:avLst/>
            </a:prstGeom>
            <a:noFill/>
            <a:ln w="9525">
              <a:noFill/>
              <a:miter lim="800000"/>
              <a:headEnd/>
              <a:tailEnd/>
            </a:ln>
          </p:spPr>
          <p:txBody>
            <a:bodyPr wrap="none">
              <a:spAutoFit/>
            </a:bodyPr>
            <a:lstStyle/>
            <a:p>
              <a:pPr algn="ctr"/>
              <a:r>
                <a:rPr lang="en-US" sz="800">
                  <a:latin typeface="Times New Roman" pitchFamily="18" charset="0"/>
                </a:rPr>
                <a:t>W3-W</a:t>
              </a:r>
            </a:p>
          </p:txBody>
        </p:sp>
        <p:pic>
          <p:nvPicPr>
            <p:cNvPr id="190638" name="Object 930" descr="npo000143"/>
            <p:cNvPicPr>
              <a:picLocks noChangeAspect="1" noChangeArrowheads="1"/>
            </p:cNvPicPr>
            <p:nvPr/>
          </p:nvPicPr>
          <p:blipFill>
            <a:blip r:embed="rId18" cstate="print"/>
            <a:srcRect/>
            <a:stretch>
              <a:fillRect/>
            </a:stretch>
          </p:blipFill>
          <p:spPr bwMode="auto">
            <a:xfrm>
              <a:off x="4176" y="3840"/>
              <a:ext cx="686" cy="226"/>
            </a:xfrm>
            <a:prstGeom prst="rect">
              <a:avLst/>
            </a:prstGeom>
            <a:noFill/>
            <a:ln w="9525" algn="ctr">
              <a:noFill/>
              <a:miter lim="800000"/>
              <a:headEnd/>
              <a:tailEnd/>
            </a:ln>
          </p:spPr>
        </p:pic>
      </p:grpSp>
      <p:grpSp>
        <p:nvGrpSpPr>
          <p:cNvPr id="190534" name="Group 931"/>
          <p:cNvGrpSpPr>
            <a:grpSpLocks/>
          </p:cNvGrpSpPr>
          <p:nvPr/>
        </p:nvGrpSpPr>
        <p:grpSpPr bwMode="auto">
          <a:xfrm>
            <a:off x="5257800" y="6046788"/>
            <a:ext cx="1044575" cy="688975"/>
            <a:chOff x="3312" y="3809"/>
            <a:chExt cx="658" cy="434"/>
          </a:xfrm>
        </p:grpSpPr>
        <p:sp>
          <p:nvSpPr>
            <p:cNvPr id="190635" name="Text Box 598"/>
            <p:cNvSpPr txBox="1">
              <a:spLocks noChangeArrowheads="1"/>
            </p:cNvSpPr>
            <p:nvPr/>
          </p:nvSpPr>
          <p:spPr bwMode="auto">
            <a:xfrm>
              <a:off x="3502" y="4031"/>
              <a:ext cx="244" cy="212"/>
            </a:xfrm>
            <a:prstGeom prst="rect">
              <a:avLst/>
            </a:prstGeom>
            <a:noFill/>
            <a:ln w="9525">
              <a:noFill/>
              <a:miter lim="800000"/>
              <a:headEnd/>
              <a:tailEnd/>
            </a:ln>
          </p:spPr>
          <p:txBody>
            <a:bodyPr wrap="none">
              <a:spAutoFit/>
            </a:bodyPr>
            <a:lstStyle/>
            <a:p>
              <a:pPr algn="ctr"/>
              <a:r>
                <a:rPr lang="en-US" sz="800">
                  <a:latin typeface="Times New Roman" pitchFamily="18" charset="0"/>
                </a:rPr>
                <a:t>Mi-8</a:t>
              </a:r>
            </a:p>
            <a:p>
              <a:pPr algn="ctr"/>
              <a:endParaRPr lang="en-US" sz="800">
                <a:latin typeface="Times New Roman" pitchFamily="18" charset="0"/>
              </a:endParaRPr>
            </a:p>
          </p:txBody>
        </p:sp>
        <p:pic>
          <p:nvPicPr>
            <p:cNvPr id="190636" name="Object 933" descr="npo000145"/>
            <p:cNvPicPr>
              <a:picLocks noChangeAspect="1" noChangeArrowheads="1"/>
            </p:cNvPicPr>
            <p:nvPr/>
          </p:nvPicPr>
          <p:blipFill>
            <a:blip r:embed="rId19" cstate="print"/>
            <a:srcRect/>
            <a:stretch>
              <a:fillRect/>
            </a:stretch>
          </p:blipFill>
          <p:spPr bwMode="auto">
            <a:xfrm>
              <a:off x="3312" y="3809"/>
              <a:ext cx="658" cy="210"/>
            </a:xfrm>
            <a:prstGeom prst="rect">
              <a:avLst/>
            </a:prstGeom>
            <a:noFill/>
            <a:ln w="9525" algn="ctr">
              <a:noFill/>
              <a:miter lim="800000"/>
              <a:headEnd/>
              <a:tailEnd/>
            </a:ln>
          </p:spPr>
        </p:pic>
      </p:grpSp>
      <p:grpSp>
        <p:nvGrpSpPr>
          <p:cNvPr id="190535" name="Group 934"/>
          <p:cNvGrpSpPr>
            <a:grpSpLocks/>
          </p:cNvGrpSpPr>
          <p:nvPr/>
        </p:nvGrpSpPr>
        <p:grpSpPr bwMode="auto">
          <a:xfrm>
            <a:off x="4156075" y="6118225"/>
            <a:ext cx="831850" cy="587375"/>
            <a:chOff x="2618" y="3854"/>
            <a:chExt cx="524" cy="370"/>
          </a:xfrm>
        </p:grpSpPr>
        <p:sp>
          <p:nvSpPr>
            <p:cNvPr id="190633" name="Text Box 601"/>
            <p:cNvSpPr txBox="1">
              <a:spLocks noChangeArrowheads="1"/>
            </p:cNvSpPr>
            <p:nvPr/>
          </p:nvSpPr>
          <p:spPr bwMode="auto">
            <a:xfrm>
              <a:off x="2685" y="4012"/>
              <a:ext cx="293" cy="212"/>
            </a:xfrm>
            <a:prstGeom prst="rect">
              <a:avLst/>
            </a:prstGeom>
            <a:noFill/>
            <a:ln w="9525">
              <a:noFill/>
              <a:miter lim="800000"/>
              <a:headEnd/>
              <a:tailEnd/>
            </a:ln>
          </p:spPr>
          <p:txBody>
            <a:bodyPr wrap="none">
              <a:spAutoFit/>
            </a:bodyPr>
            <a:lstStyle/>
            <a:p>
              <a:pPr algn="ctr"/>
              <a:r>
                <a:rPr lang="en-US" sz="800">
                  <a:latin typeface="Times New Roman" pitchFamily="18" charset="0"/>
                </a:rPr>
                <a:t>MK9</a:t>
              </a:r>
            </a:p>
            <a:p>
              <a:pPr algn="ctr"/>
              <a:r>
                <a:rPr lang="en-US" sz="800">
                  <a:latin typeface="Times New Roman" pitchFamily="18" charset="0"/>
                </a:rPr>
                <a:t>LYNX</a:t>
              </a:r>
            </a:p>
          </p:txBody>
        </p:sp>
        <p:pic>
          <p:nvPicPr>
            <p:cNvPr id="190634" name="Object 936" descr="npo000146"/>
            <p:cNvPicPr>
              <a:picLocks noChangeAspect="1" noChangeArrowheads="1"/>
            </p:cNvPicPr>
            <p:nvPr/>
          </p:nvPicPr>
          <p:blipFill>
            <a:blip r:embed="rId20" cstate="print"/>
            <a:srcRect/>
            <a:stretch>
              <a:fillRect/>
            </a:stretch>
          </p:blipFill>
          <p:spPr bwMode="auto">
            <a:xfrm>
              <a:off x="2618" y="3854"/>
              <a:ext cx="524" cy="163"/>
            </a:xfrm>
            <a:prstGeom prst="rect">
              <a:avLst/>
            </a:prstGeom>
            <a:noFill/>
            <a:ln w="9525" algn="ctr">
              <a:noFill/>
              <a:miter lim="800000"/>
              <a:headEnd/>
              <a:tailEnd/>
            </a:ln>
          </p:spPr>
        </p:pic>
      </p:grpSp>
      <p:sp>
        <p:nvSpPr>
          <p:cNvPr id="190536" name="Text Box 603"/>
          <p:cNvSpPr txBox="1">
            <a:spLocks noChangeArrowheads="1"/>
          </p:cNvSpPr>
          <p:nvPr/>
        </p:nvSpPr>
        <p:spPr bwMode="auto">
          <a:xfrm>
            <a:off x="3173413" y="6396038"/>
            <a:ext cx="466725" cy="214312"/>
          </a:xfrm>
          <a:prstGeom prst="rect">
            <a:avLst/>
          </a:prstGeom>
          <a:noFill/>
          <a:ln w="9525">
            <a:noFill/>
            <a:miter lim="800000"/>
            <a:headEnd/>
            <a:tailEnd/>
          </a:ln>
        </p:spPr>
        <p:txBody>
          <a:bodyPr wrap="none">
            <a:spAutoFit/>
          </a:bodyPr>
          <a:lstStyle/>
          <a:p>
            <a:pPr algn="ctr"/>
            <a:r>
              <a:rPr lang="en-US" sz="800">
                <a:latin typeface="Times New Roman" pitchFamily="18" charset="0"/>
              </a:rPr>
              <a:t>SA330</a:t>
            </a:r>
          </a:p>
        </p:txBody>
      </p:sp>
      <p:pic>
        <p:nvPicPr>
          <p:cNvPr id="190537" name="Object 938" descr="npo000149"/>
          <p:cNvPicPr>
            <a:picLocks noChangeAspect="1" noChangeArrowheads="1"/>
          </p:cNvPicPr>
          <p:nvPr/>
        </p:nvPicPr>
        <p:blipFill>
          <a:blip r:embed="rId21" cstate="print"/>
          <a:srcRect/>
          <a:stretch>
            <a:fillRect/>
          </a:stretch>
        </p:blipFill>
        <p:spPr bwMode="auto">
          <a:xfrm>
            <a:off x="228600" y="6096000"/>
            <a:ext cx="958850" cy="285750"/>
          </a:xfrm>
          <a:prstGeom prst="rect">
            <a:avLst/>
          </a:prstGeom>
          <a:noFill/>
          <a:ln w="9525" algn="ctr">
            <a:noFill/>
            <a:miter lim="800000"/>
            <a:headEnd/>
            <a:tailEnd/>
          </a:ln>
        </p:spPr>
      </p:pic>
      <p:sp>
        <p:nvSpPr>
          <p:cNvPr id="190538" name="Text Box 605"/>
          <p:cNvSpPr txBox="1">
            <a:spLocks noChangeArrowheads="1"/>
          </p:cNvSpPr>
          <p:nvPr/>
        </p:nvSpPr>
        <p:spPr bwMode="auto">
          <a:xfrm>
            <a:off x="374650" y="6477000"/>
            <a:ext cx="785813" cy="214313"/>
          </a:xfrm>
          <a:prstGeom prst="rect">
            <a:avLst/>
          </a:prstGeom>
          <a:noFill/>
          <a:ln w="9525">
            <a:noFill/>
            <a:miter lim="800000"/>
            <a:headEnd/>
            <a:tailEnd/>
          </a:ln>
        </p:spPr>
        <p:txBody>
          <a:bodyPr wrap="none">
            <a:spAutoFit/>
          </a:bodyPr>
          <a:lstStyle/>
          <a:p>
            <a:pPr algn="ctr"/>
            <a:r>
              <a:rPr lang="en-US" sz="800">
                <a:latin typeface="Times New Roman" pitchFamily="18" charset="0"/>
              </a:rPr>
              <a:t>AS532 PUMA</a:t>
            </a:r>
          </a:p>
        </p:txBody>
      </p:sp>
      <p:pic>
        <p:nvPicPr>
          <p:cNvPr id="190539" name="Object 944" descr="npo00014b"/>
          <p:cNvPicPr>
            <a:picLocks noChangeAspect="1" noChangeArrowheads="1"/>
          </p:cNvPicPr>
          <p:nvPr/>
        </p:nvPicPr>
        <p:blipFill>
          <a:blip r:embed="rId21" cstate="print"/>
          <a:srcRect/>
          <a:stretch>
            <a:fillRect/>
          </a:stretch>
        </p:blipFill>
        <p:spPr bwMode="auto">
          <a:xfrm>
            <a:off x="2971800" y="6096000"/>
            <a:ext cx="958850" cy="285750"/>
          </a:xfrm>
          <a:prstGeom prst="rect">
            <a:avLst/>
          </a:prstGeom>
          <a:noFill/>
          <a:ln w="9525" algn="ctr">
            <a:noFill/>
            <a:miter lim="800000"/>
            <a:headEnd/>
            <a:tailEnd/>
          </a:ln>
        </p:spPr>
      </p:pic>
      <p:grpSp>
        <p:nvGrpSpPr>
          <p:cNvPr id="190540" name="Group 946"/>
          <p:cNvGrpSpPr>
            <a:grpSpLocks/>
          </p:cNvGrpSpPr>
          <p:nvPr/>
        </p:nvGrpSpPr>
        <p:grpSpPr bwMode="auto">
          <a:xfrm>
            <a:off x="-2209800" y="304800"/>
            <a:ext cx="2133600" cy="762000"/>
            <a:chOff x="-1440" y="0"/>
            <a:chExt cx="1344" cy="480"/>
          </a:xfrm>
        </p:grpSpPr>
        <p:sp>
          <p:nvSpPr>
            <p:cNvPr id="190631" name="Rectangle 608"/>
            <p:cNvSpPr>
              <a:spLocks noChangeArrowheads="1"/>
            </p:cNvSpPr>
            <p:nvPr/>
          </p:nvSpPr>
          <p:spPr bwMode="auto">
            <a:xfrm>
              <a:off x="-1440" y="0"/>
              <a:ext cx="1344" cy="480"/>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0632" name="Picture 948" descr="npo00014d"/>
            <p:cNvPicPr>
              <a:picLocks noChangeAspect="1" noChangeArrowheads="1"/>
            </p:cNvPicPr>
            <p:nvPr/>
          </p:nvPicPr>
          <p:blipFill>
            <a:blip r:embed="rId22" cstate="print"/>
            <a:srcRect/>
            <a:stretch>
              <a:fillRect/>
            </a:stretch>
          </p:blipFill>
          <p:spPr bwMode="auto">
            <a:xfrm>
              <a:off x="-1392" y="16"/>
              <a:ext cx="1242" cy="443"/>
            </a:xfrm>
            <a:prstGeom prst="rect">
              <a:avLst/>
            </a:prstGeom>
            <a:noFill/>
            <a:ln w="9525" algn="ctr">
              <a:noFill/>
              <a:miter lim="800000"/>
              <a:headEnd/>
              <a:tailEnd/>
            </a:ln>
          </p:spPr>
        </p:pic>
      </p:grpSp>
      <p:grpSp>
        <p:nvGrpSpPr>
          <p:cNvPr id="190541" name="Group 610"/>
          <p:cNvGrpSpPr>
            <a:grpSpLocks/>
          </p:cNvGrpSpPr>
          <p:nvPr/>
        </p:nvGrpSpPr>
        <p:grpSpPr bwMode="auto">
          <a:xfrm>
            <a:off x="2514600" y="2752725"/>
            <a:ext cx="468313" cy="561975"/>
            <a:chOff x="48" y="1654"/>
            <a:chExt cx="1296" cy="1554"/>
          </a:xfrm>
        </p:grpSpPr>
        <p:sp>
          <p:nvSpPr>
            <p:cNvPr id="190623" name="Rectangle 611"/>
            <p:cNvSpPr>
              <a:spLocks noChangeArrowheads="1"/>
            </p:cNvSpPr>
            <p:nvPr/>
          </p:nvSpPr>
          <p:spPr bwMode="auto">
            <a:xfrm rot="-3637588">
              <a:off x="55" y="2278"/>
              <a:ext cx="1296" cy="48"/>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90624" name="Rectangle 612"/>
            <p:cNvSpPr>
              <a:spLocks noChangeArrowheads="1"/>
            </p:cNvSpPr>
            <p:nvPr/>
          </p:nvSpPr>
          <p:spPr bwMode="auto">
            <a:xfrm rot="3547104">
              <a:off x="45" y="2286"/>
              <a:ext cx="1296" cy="48"/>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90625" name="Rectangle 613"/>
            <p:cNvSpPr>
              <a:spLocks noChangeArrowheads="1"/>
            </p:cNvSpPr>
            <p:nvPr/>
          </p:nvSpPr>
          <p:spPr bwMode="auto">
            <a:xfrm>
              <a:off x="48" y="2292"/>
              <a:ext cx="1296" cy="48"/>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90626" name="Freeform 614"/>
            <p:cNvSpPr>
              <a:spLocks/>
            </p:cNvSpPr>
            <p:nvPr/>
          </p:nvSpPr>
          <p:spPr bwMode="auto">
            <a:xfrm>
              <a:off x="476" y="1914"/>
              <a:ext cx="219" cy="1206"/>
            </a:xfrm>
            <a:custGeom>
              <a:avLst/>
              <a:gdLst>
                <a:gd name="T0" fmla="*/ 219 w 219"/>
                <a:gd name="T1" fmla="*/ 0 h 1206"/>
                <a:gd name="T2" fmla="*/ 217 w 219"/>
                <a:gd name="T3" fmla="*/ 1206 h 1206"/>
                <a:gd name="T4" fmla="*/ 204 w 219"/>
                <a:gd name="T5" fmla="*/ 1086 h 1206"/>
                <a:gd name="T6" fmla="*/ 160 w 219"/>
                <a:gd name="T7" fmla="*/ 1001 h 1206"/>
                <a:gd name="T8" fmla="*/ 138 w 219"/>
                <a:gd name="T9" fmla="*/ 909 h 1206"/>
                <a:gd name="T10" fmla="*/ 136 w 219"/>
                <a:gd name="T11" fmla="*/ 888 h 1206"/>
                <a:gd name="T12" fmla="*/ 133 w 219"/>
                <a:gd name="T13" fmla="*/ 836 h 1206"/>
                <a:gd name="T14" fmla="*/ 129 w 219"/>
                <a:gd name="T15" fmla="*/ 794 h 1206"/>
                <a:gd name="T16" fmla="*/ 129 w 219"/>
                <a:gd name="T17" fmla="*/ 600 h 1206"/>
                <a:gd name="T18" fmla="*/ 76 w 219"/>
                <a:gd name="T19" fmla="*/ 600 h 1206"/>
                <a:gd name="T20" fmla="*/ 51 w 219"/>
                <a:gd name="T21" fmla="*/ 597 h 1206"/>
                <a:gd name="T22" fmla="*/ 37 w 219"/>
                <a:gd name="T23" fmla="*/ 609 h 1206"/>
                <a:gd name="T24" fmla="*/ 28 w 219"/>
                <a:gd name="T25" fmla="*/ 597 h 1206"/>
                <a:gd name="T26" fmla="*/ 0 w 219"/>
                <a:gd name="T27" fmla="*/ 599 h 1206"/>
                <a:gd name="T28" fmla="*/ 0 w 219"/>
                <a:gd name="T29" fmla="*/ 587 h 1206"/>
                <a:gd name="T30" fmla="*/ 30 w 219"/>
                <a:gd name="T31" fmla="*/ 585 h 1206"/>
                <a:gd name="T32" fmla="*/ 24 w 219"/>
                <a:gd name="T33" fmla="*/ 567 h 1206"/>
                <a:gd name="T34" fmla="*/ 21 w 219"/>
                <a:gd name="T35" fmla="*/ 548 h 1206"/>
                <a:gd name="T36" fmla="*/ 19 w 219"/>
                <a:gd name="T37" fmla="*/ 525 h 1206"/>
                <a:gd name="T38" fmla="*/ 22 w 219"/>
                <a:gd name="T39" fmla="*/ 501 h 1206"/>
                <a:gd name="T40" fmla="*/ 21 w 219"/>
                <a:gd name="T41" fmla="*/ 428 h 1206"/>
                <a:gd name="T42" fmla="*/ 21 w 219"/>
                <a:gd name="T43" fmla="*/ 288 h 1206"/>
                <a:gd name="T44" fmla="*/ 22 w 219"/>
                <a:gd name="T45" fmla="*/ 212 h 1206"/>
                <a:gd name="T46" fmla="*/ 34 w 219"/>
                <a:gd name="T47" fmla="*/ 185 h 1206"/>
                <a:gd name="T48" fmla="*/ 54 w 219"/>
                <a:gd name="T49" fmla="*/ 209 h 1206"/>
                <a:gd name="T50" fmla="*/ 55 w 219"/>
                <a:gd name="T51" fmla="*/ 269 h 1206"/>
                <a:gd name="T52" fmla="*/ 58 w 219"/>
                <a:gd name="T53" fmla="*/ 324 h 1206"/>
                <a:gd name="T54" fmla="*/ 75 w 219"/>
                <a:gd name="T55" fmla="*/ 303 h 1206"/>
                <a:gd name="T56" fmla="*/ 85 w 219"/>
                <a:gd name="T57" fmla="*/ 249 h 1206"/>
                <a:gd name="T58" fmla="*/ 75 w 219"/>
                <a:gd name="T59" fmla="*/ 237 h 1206"/>
                <a:gd name="T60" fmla="*/ 73 w 219"/>
                <a:gd name="T61" fmla="*/ 225 h 1206"/>
                <a:gd name="T62" fmla="*/ 99 w 219"/>
                <a:gd name="T63" fmla="*/ 161 h 1206"/>
                <a:gd name="T64" fmla="*/ 127 w 219"/>
                <a:gd name="T65" fmla="*/ 155 h 1206"/>
                <a:gd name="T66" fmla="*/ 136 w 219"/>
                <a:gd name="T67" fmla="*/ 71 h 1206"/>
                <a:gd name="T68" fmla="*/ 147 w 219"/>
                <a:gd name="T69" fmla="*/ 39 h 1206"/>
                <a:gd name="T70" fmla="*/ 163 w 219"/>
                <a:gd name="T71" fmla="*/ 15 h 1206"/>
                <a:gd name="T72" fmla="*/ 192 w 219"/>
                <a:gd name="T73" fmla="*/ 2 h 1206"/>
                <a:gd name="T74" fmla="*/ 219 w 219"/>
                <a:gd name="T75" fmla="*/ 0 h 12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9"/>
                <a:gd name="T115" fmla="*/ 0 h 1206"/>
                <a:gd name="T116" fmla="*/ 219 w 219"/>
                <a:gd name="T117" fmla="*/ 1206 h 120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9" h="1206">
                  <a:moveTo>
                    <a:pt x="219" y="0"/>
                  </a:moveTo>
                  <a:lnTo>
                    <a:pt x="217" y="1206"/>
                  </a:lnTo>
                  <a:lnTo>
                    <a:pt x="204" y="1086"/>
                  </a:lnTo>
                  <a:lnTo>
                    <a:pt x="160" y="1001"/>
                  </a:lnTo>
                  <a:lnTo>
                    <a:pt x="138" y="909"/>
                  </a:lnTo>
                  <a:lnTo>
                    <a:pt x="136" y="888"/>
                  </a:lnTo>
                  <a:lnTo>
                    <a:pt x="133" y="836"/>
                  </a:lnTo>
                  <a:lnTo>
                    <a:pt x="129" y="794"/>
                  </a:lnTo>
                  <a:lnTo>
                    <a:pt x="129" y="600"/>
                  </a:lnTo>
                  <a:lnTo>
                    <a:pt x="76" y="600"/>
                  </a:lnTo>
                  <a:lnTo>
                    <a:pt x="51" y="597"/>
                  </a:lnTo>
                  <a:lnTo>
                    <a:pt x="37" y="609"/>
                  </a:lnTo>
                  <a:lnTo>
                    <a:pt x="28" y="597"/>
                  </a:lnTo>
                  <a:lnTo>
                    <a:pt x="0" y="599"/>
                  </a:lnTo>
                  <a:lnTo>
                    <a:pt x="0" y="587"/>
                  </a:lnTo>
                  <a:lnTo>
                    <a:pt x="30" y="585"/>
                  </a:lnTo>
                  <a:lnTo>
                    <a:pt x="24" y="567"/>
                  </a:lnTo>
                  <a:lnTo>
                    <a:pt x="21" y="548"/>
                  </a:lnTo>
                  <a:lnTo>
                    <a:pt x="19" y="525"/>
                  </a:lnTo>
                  <a:lnTo>
                    <a:pt x="22" y="501"/>
                  </a:lnTo>
                  <a:lnTo>
                    <a:pt x="21" y="428"/>
                  </a:lnTo>
                  <a:lnTo>
                    <a:pt x="21" y="288"/>
                  </a:lnTo>
                  <a:lnTo>
                    <a:pt x="22" y="212"/>
                  </a:lnTo>
                  <a:lnTo>
                    <a:pt x="34" y="185"/>
                  </a:lnTo>
                  <a:lnTo>
                    <a:pt x="54" y="209"/>
                  </a:lnTo>
                  <a:lnTo>
                    <a:pt x="55" y="269"/>
                  </a:lnTo>
                  <a:lnTo>
                    <a:pt x="58" y="324"/>
                  </a:lnTo>
                  <a:lnTo>
                    <a:pt x="75" y="303"/>
                  </a:lnTo>
                  <a:lnTo>
                    <a:pt x="85" y="249"/>
                  </a:lnTo>
                  <a:lnTo>
                    <a:pt x="75" y="237"/>
                  </a:lnTo>
                  <a:lnTo>
                    <a:pt x="73" y="225"/>
                  </a:lnTo>
                  <a:lnTo>
                    <a:pt x="99" y="161"/>
                  </a:lnTo>
                  <a:lnTo>
                    <a:pt x="127" y="155"/>
                  </a:lnTo>
                  <a:lnTo>
                    <a:pt x="136" y="71"/>
                  </a:lnTo>
                  <a:lnTo>
                    <a:pt x="147" y="39"/>
                  </a:lnTo>
                  <a:lnTo>
                    <a:pt x="163" y="15"/>
                  </a:lnTo>
                  <a:lnTo>
                    <a:pt x="192" y="2"/>
                  </a:lnTo>
                  <a:lnTo>
                    <a:pt x="219" y="0"/>
                  </a:lnTo>
                  <a:close/>
                </a:path>
              </a:pathLst>
            </a:custGeom>
            <a:solidFill>
              <a:schemeClr val="tx2"/>
            </a:solidFill>
            <a:ln w="9525">
              <a:solidFill>
                <a:schemeClr val="tx1"/>
              </a:solidFill>
              <a:round/>
              <a:headEnd/>
              <a:tailEnd/>
            </a:ln>
          </p:spPr>
          <p:txBody>
            <a:bodyPr/>
            <a:lstStyle/>
            <a:p>
              <a:endParaRPr lang="en-US"/>
            </a:p>
          </p:txBody>
        </p:sp>
        <p:sp>
          <p:nvSpPr>
            <p:cNvPr id="190627" name="Freeform 615"/>
            <p:cNvSpPr>
              <a:spLocks/>
            </p:cNvSpPr>
            <p:nvPr/>
          </p:nvSpPr>
          <p:spPr bwMode="auto">
            <a:xfrm flipH="1">
              <a:off x="693" y="1916"/>
              <a:ext cx="219" cy="1206"/>
            </a:xfrm>
            <a:custGeom>
              <a:avLst/>
              <a:gdLst>
                <a:gd name="T0" fmla="*/ 219 w 219"/>
                <a:gd name="T1" fmla="*/ 0 h 1206"/>
                <a:gd name="T2" fmla="*/ 217 w 219"/>
                <a:gd name="T3" fmla="*/ 1206 h 1206"/>
                <a:gd name="T4" fmla="*/ 204 w 219"/>
                <a:gd name="T5" fmla="*/ 1086 h 1206"/>
                <a:gd name="T6" fmla="*/ 160 w 219"/>
                <a:gd name="T7" fmla="*/ 1001 h 1206"/>
                <a:gd name="T8" fmla="*/ 138 w 219"/>
                <a:gd name="T9" fmla="*/ 909 h 1206"/>
                <a:gd name="T10" fmla="*/ 136 w 219"/>
                <a:gd name="T11" fmla="*/ 888 h 1206"/>
                <a:gd name="T12" fmla="*/ 133 w 219"/>
                <a:gd name="T13" fmla="*/ 836 h 1206"/>
                <a:gd name="T14" fmla="*/ 129 w 219"/>
                <a:gd name="T15" fmla="*/ 794 h 1206"/>
                <a:gd name="T16" fmla="*/ 129 w 219"/>
                <a:gd name="T17" fmla="*/ 600 h 1206"/>
                <a:gd name="T18" fmla="*/ 76 w 219"/>
                <a:gd name="T19" fmla="*/ 600 h 1206"/>
                <a:gd name="T20" fmla="*/ 51 w 219"/>
                <a:gd name="T21" fmla="*/ 597 h 1206"/>
                <a:gd name="T22" fmla="*/ 37 w 219"/>
                <a:gd name="T23" fmla="*/ 609 h 1206"/>
                <a:gd name="T24" fmla="*/ 28 w 219"/>
                <a:gd name="T25" fmla="*/ 597 h 1206"/>
                <a:gd name="T26" fmla="*/ 0 w 219"/>
                <a:gd name="T27" fmla="*/ 599 h 1206"/>
                <a:gd name="T28" fmla="*/ 0 w 219"/>
                <a:gd name="T29" fmla="*/ 587 h 1206"/>
                <a:gd name="T30" fmla="*/ 30 w 219"/>
                <a:gd name="T31" fmla="*/ 585 h 1206"/>
                <a:gd name="T32" fmla="*/ 24 w 219"/>
                <a:gd name="T33" fmla="*/ 567 h 1206"/>
                <a:gd name="T34" fmla="*/ 21 w 219"/>
                <a:gd name="T35" fmla="*/ 548 h 1206"/>
                <a:gd name="T36" fmla="*/ 19 w 219"/>
                <a:gd name="T37" fmla="*/ 525 h 1206"/>
                <a:gd name="T38" fmla="*/ 22 w 219"/>
                <a:gd name="T39" fmla="*/ 501 h 1206"/>
                <a:gd name="T40" fmla="*/ 21 w 219"/>
                <a:gd name="T41" fmla="*/ 428 h 1206"/>
                <a:gd name="T42" fmla="*/ 21 w 219"/>
                <a:gd name="T43" fmla="*/ 288 h 1206"/>
                <a:gd name="T44" fmla="*/ 22 w 219"/>
                <a:gd name="T45" fmla="*/ 212 h 1206"/>
                <a:gd name="T46" fmla="*/ 34 w 219"/>
                <a:gd name="T47" fmla="*/ 185 h 1206"/>
                <a:gd name="T48" fmla="*/ 54 w 219"/>
                <a:gd name="T49" fmla="*/ 209 h 1206"/>
                <a:gd name="T50" fmla="*/ 55 w 219"/>
                <a:gd name="T51" fmla="*/ 269 h 1206"/>
                <a:gd name="T52" fmla="*/ 58 w 219"/>
                <a:gd name="T53" fmla="*/ 324 h 1206"/>
                <a:gd name="T54" fmla="*/ 75 w 219"/>
                <a:gd name="T55" fmla="*/ 303 h 1206"/>
                <a:gd name="T56" fmla="*/ 85 w 219"/>
                <a:gd name="T57" fmla="*/ 249 h 1206"/>
                <a:gd name="T58" fmla="*/ 75 w 219"/>
                <a:gd name="T59" fmla="*/ 237 h 1206"/>
                <a:gd name="T60" fmla="*/ 73 w 219"/>
                <a:gd name="T61" fmla="*/ 225 h 1206"/>
                <a:gd name="T62" fmla="*/ 99 w 219"/>
                <a:gd name="T63" fmla="*/ 161 h 1206"/>
                <a:gd name="T64" fmla="*/ 127 w 219"/>
                <a:gd name="T65" fmla="*/ 155 h 1206"/>
                <a:gd name="T66" fmla="*/ 136 w 219"/>
                <a:gd name="T67" fmla="*/ 71 h 1206"/>
                <a:gd name="T68" fmla="*/ 147 w 219"/>
                <a:gd name="T69" fmla="*/ 39 h 1206"/>
                <a:gd name="T70" fmla="*/ 163 w 219"/>
                <a:gd name="T71" fmla="*/ 15 h 1206"/>
                <a:gd name="T72" fmla="*/ 192 w 219"/>
                <a:gd name="T73" fmla="*/ 2 h 1206"/>
                <a:gd name="T74" fmla="*/ 219 w 219"/>
                <a:gd name="T75" fmla="*/ 0 h 120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9"/>
                <a:gd name="T115" fmla="*/ 0 h 1206"/>
                <a:gd name="T116" fmla="*/ 219 w 219"/>
                <a:gd name="T117" fmla="*/ 1206 h 120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9" h="1206">
                  <a:moveTo>
                    <a:pt x="219" y="0"/>
                  </a:moveTo>
                  <a:lnTo>
                    <a:pt x="217" y="1206"/>
                  </a:lnTo>
                  <a:lnTo>
                    <a:pt x="204" y="1086"/>
                  </a:lnTo>
                  <a:lnTo>
                    <a:pt x="160" y="1001"/>
                  </a:lnTo>
                  <a:lnTo>
                    <a:pt x="138" y="909"/>
                  </a:lnTo>
                  <a:lnTo>
                    <a:pt x="136" y="888"/>
                  </a:lnTo>
                  <a:lnTo>
                    <a:pt x="133" y="836"/>
                  </a:lnTo>
                  <a:lnTo>
                    <a:pt x="129" y="794"/>
                  </a:lnTo>
                  <a:lnTo>
                    <a:pt x="129" y="600"/>
                  </a:lnTo>
                  <a:lnTo>
                    <a:pt x="76" y="600"/>
                  </a:lnTo>
                  <a:lnTo>
                    <a:pt x="51" y="597"/>
                  </a:lnTo>
                  <a:lnTo>
                    <a:pt x="37" y="609"/>
                  </a:lnTo>
                  <a:lnTo>
                    <a:pt x="28" y="597"/>
                  </a:lnTo>
                  <a:lnTo>
                    <a:pt x="0" y="599"/>
                  </a:lnTo>
                  <a:lnTo>
                    <a:pt x="0" y="587"/>
                  </a:lnTo>
                  <a:lnTo>
                    <a:pt x="30" y="585"/>
                  </a:lnTo>
                  <a:lnTo>
                    <a:pt x="24" y="567"/>
                  </a:lnTo>
                  <a:lnTo>
                    <a:pt x="21" y="548"/>
                  </a:lnTo>
                  <a:lnTo>
                    <a:pt x="19" y="525"/>
                  </a:lnTo>
                  <a:lnTo>
                    <a:pt x="22" y="501"/>
                  </a:lnTo>
                  <a:lnTo>
                    <a:pt x="21" y="428"/>
                  </a:lnTo>
                  <a:lnTo>
                    <a:pt x="21" y="288"/>
                  </a:lnTo>
                  <a:lnTo>
                    <a:pt x="22" y="212"/>
                  </a:lnTo>
                  <a:lnTo>
                    <a:pt x="34" y="185"/>
                  </a:lnTo>
                  <a:lnTo>
                    <a:pt x="54" y="209"/>
                  </a:lnTo>
                  <a:lnTo>
                    <a:pt x="55" y="269"/>
                  </a:lnTo>
                  <a:lnTo>
                    <a:pt x="58" y="324"/>
                  </a:lnTo>
                  <a:lnTo>
                    <a:pt x="75" y="303"/>
                  </a:lnTo>
                  <a:lnTo>
                    <a:pt x="85" y="249"/>
                  </a:lnTo>
                  <a:lnTo>
                    <a:pt x="75" y="237"/>
                  </a:lnTo>
                  <a:lnTo>
                    <a:pt x="73" y="225"/>
                  </a:lnTo>
                  <a:lnTo>
                    <a:pt x="99" y="161"/>
                  </a:lnTo>
                  <a:lnTo>
                    <a:pt x="127" y="155"/>
                  </a:lnTo>
                  <a:lnTo>
                    <a:pt x="136" y="71"/>
                  </a:lnTo>
                  <a:lnTo>
                    <a:pt x="147" y="39"/>
                  </a:lnTo>
                  <a:lnTo>
                    <a:pt x="163" y="15"/>
                  </a:lnTo>
                  <a:lnTo>
                    <a:pt x="192" y="2"/>
                  </a:lnTo>
                  <a:lnTo>
                    <a:pt x="219" y="0"/>
                  </a:lnTo>
                  <a:close/>
                </a:path>
              </a:pathLst>
            </a:custGeom>
            <a:solidFill>
              <a:schemeClr val="tx2"/>
            </a:solidFill>
            <a:ln w="9525">
              <a:solidFill>
                <a:schemeClr val="tx1"/>
              </a:solidFill>
              <a:round/>
              <a:headEnd/>
              <a:tailEnd/>
            </a:ln>
          </p:spPr>
          <p:txBody>
            <a:bodyPr/>
            <a:lstStyle/>
            <a:p>
              <a:endParaRPr lang="en-US"/>
            </a:p>
          </p:txBody>
        </p:sp>
        <p:sp>
          <p:nvSpPr>
            <p:cNvPr id="190628" name="Freeform 616"/>
            <p:cNvSpPr>
              <a:spLocks/>
            </p:cNvSpPr>
            <p:nvPr/>
          </p:nvSpPr>
          <p:spPr bwMode="auto">
            <a:xfrm>
              <a:off x="519" y="3030"/>
              <a:ext cx="174" cy="82"/>
            </a:xfrm>
            <a:custGeom>
              <a:avLst/>
              <a:gdLst>
                <a:gd name="T0" fmla="*/ 12 w 174"/>
                <a:gd name="T1" fmla="*/ 30 h 82"/>
                <a:gd name="T2" fmla="*/ 161 w 174"/>
                <a:gd name="T3" fmla="*/ 0 h 82"/>
                <a:gd name="T4" fmla="*/ 174 w 174"/>
                <a:gd name="T5" fmla="*/ 82 h 82"/>
                <a:gd name="T6" fmla="*/ 14 w 174"/>
                <a:gd name="T7" fmla="*/ 80 h 82"/>
                <a:gd name="T8" fmla="*/ 3 w 174"/>
                <a:gd name="T9" fmla="*/ 72 h 82"/>
                <a:gd name="T10" fmla="*/ 0 w 174"/>
                <a:gd name="T11" fmla="*/ 57 h 82"/>
                <a:gd name="T12" fmla="*/ 0 w 174"/>
                <a:gd name="T13" fmla="*/ 44 h 82"/>
                <a:gd name="T14" fmla="*/ 12 w 174"/>
                <a:gd name="T15" fmla="*/ 30 h 82"/>
                <a:gd name="T16" fmla="*/ 0 60000 65536"/>
                <a:gd name="T17" fmla="*/ 0 60000 65536"/>
                <a:gd name="T18" fmla="*/ 0 60000 65536"/>
                <a:gd name="T19" fmla="*/ 0 60000 65536"/>
                <a:gd name="T20" fmla="*/ 0 60000 65536"/>
                <a:gd name="T21" fmla="*/ 0 60000 65536"/>
                <a:gd name="T22" fmla="*/ 0 60000 65536"/>
                <a:gd name="T23" fmla="*/ 0 60000 65536"/>
                <a:gd name="T24" fmla="*/ 0 w 174"/>
                <a:gd name="T25" fmla="*/ 0 h 82"/>
                <a:gd name="T26" fmla="*/ 174 w 174"/>
                <a:gd name="T27" fmla="*/ 82 h 8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4" h="82">
                  <a:moveTo>
                    <a:pt x="12" y="30"/>
                  </a:moveTo>
                  <a:lnTo>
                    <a:pt x="161" y="0"/>
                  </a:lnTo>
                  <a:lnTo>
                    <a:pt x="174" y="82"/>
                  </a:lnTo>
                  <a:lnTo>
                    <a:pt x="14" y="80"/>
                  </a:lnTo>
                  <a:lnTo>
                    <a:pt x="3" y="72"/>
                  </a:lnTo>
                  <a:lnTo>
                    <a:pt x="0" y="57"/>
                  </a:lnTo>
                  <a:lnTo>
                    <a:pt x="0" y="44"/>
                  </a:lnTo>
                  <a:lnTo>
                    <a:pt x="12" y="30"/>
                  </a:lnTo>
                  <a:close/>
                </a:path>
              </a:pathLst>
            </a:custGeom>
            <a:solidFill>
              <a:schemeClr val="tx2"/>
            </a:solidFill>
            <a:ln w="9525">
              <a:solidFill>
                <a:schemeClr val="tx1"/>
              </a:solidFill>
              <a:round/>
              <a:headEnd/>
              <a:tailEnd/>
            </a:ln>
          </p:spPr>
          <p:txBody>
            <a:bodyPr/>
            <a:lstStyle/>
            <a:p>
              <a:endParaRPr lang="en-US"/>
            </a:p>
          </p:txBody>
        </p:sp>
        <p:sp>
          <p:nvSpPr>
            <p:cNvPr id="190629" name="Freeform 617"/>
            <p:cNvSpPr>
              <a:spLocks/>
            </p:cNvSpPr>
            <p:nvPr/>
          </p:nvSpPr>
          <p:spPr bwMode="auto">
            <a:xfrm>
              <a:off x="694" y="3067"/>
              <a:ext cx="72" cy="41"/>
            </a:xfrm>
            <a:custGeom>
              <a:avLst/>
              <a:gdLst>
                <a:gd name="T0" fmla="*/ 72 w 72"/>
                <a:gd name="T1" fmla="*/ 14 h 41"/>
                <a:gd name="T2" fmla="*/ 0 w 72"/>
                <a:gd name="T3" fmla="*/ 41 h 41"/>
                <a:gd name="T4" fmla="*/ 5 w 72"/>
                <a:gd name="T5" fmla="*/ 0 h 41"/>
                <a:gd name="T6" fmla="*/ 72 w 72"/>
                <a:gd name="T7" fmla="*/ 14 h 41"/>
                <a:gd name="T8" fmla="*/ 0 60000 65536"/>
                <a:gd name="T9" fmla="*/ 0 60000 65536"/>
                <a:gd name="T10" fmla="*/ 0 60000 65536"/>
                <a:gd name="T11" fmla="*/ 0 60000 65536"/>
                <a:gd name="T12" fmla="*/ 0 w 72"/>
                <a:gd name="T13" fmla="*/ 0 h 41"/>
                <a:gd name="T14" fmla="*/ 72 w 72"/>
                <a:gd name="T15" fmla="*/ 41 h 41"/>
              </a:gdLst>
              <a:ahLst/>
              <a:cxnLst>
                <a:cxn ang="T8">
                  <a:pos x="T0" y="T1"/>
                </a:cxn>
                <a:cxn ang="T9">
                  <a:pos x="T2" y="T3"/>
                </a:cxn>
                <a:cxn ang="T10">
                  <a:pos x="T4" y="T5"/>
                </a:cxn>
                <a:cxn ang="T11">
                  <a:pos x="T6" y="T7"/>
                </a:cxn>
              </a:cxnLst>
              <a:rect l="T12" t="T13" r="T14" b="T15"/>
              <a:pathLst>
                <a:path w="72" h="41">
                  <a:moveTo>
                    <a:pt x="72" y="14"/>
                  </a:moveTo>
                  <a:lnTo>
                    <a:pt x="0" y="41"/>
                  </a:lnTo>
                  <a:lnTo>
                    <a:pt x="5" y="0"/>
                  </a:lnTo>
                  <a:lnTo>
                    <a:pt x="72" y="14"/>
                  </a:lnTo>
                  <a:close/>
                </a:path>
              </a:pathLst>
            </a:custGeom>
            <a:solidFill>
              <a:schemeClr val="tx2"/>
            </a:solidFill>
            <a:ln w="9525">
              <a:solidFill>
                <a:schemeClr val="tx1"/>
              </a:solidFill>
              <a:round/>
              <a:headEnd/>
              <a:tailEnd/>
            </a:ln>
          </p:spPr>
          <p:txBody>
            <a:bodyPr/>
            <a:lstStyle/>
            <a:p>
              <a:endParaRPr lang="en-US"/>
            </a:p>
          </p:txBody>
        </p:sp>
        <p:sp>
          <p:nvSpPr>
            <p:cNvPr id="190630" name="Line 618"/>
            <p:cNvSpPr>
              <a:spLocks noChangeShapeType="1"/>
            </p:cNvSpPr>
            <p:nvPr/>
          </p:nvSpPr>
          <p:spPr bwMode="auto">
            <a:xfrm>
              <a:off x="751" y="2968"/>
              <a:ext cx="0" cy="240"/>
            </a:xfrm>
            <a:prstGeom prst="line">
              <a:avLst/>
            </a:prstGeom>
            <a:noFill/>
            <a:ln w="28575">
              <a:solidFill>
                <a:schemeClr val="tx1"/>
              </a:solidFill>
              <a:round/>
              <a:headEnd/>
              <a:tailEnd/>
            </a:ln>
          </p:spPr>
          <p:txBody>
            <a:bodyPr/>
            <a:lstStyle/>
            <a:p>
              <a:endParaRPr lang="en-US"/>
            </a:p>
          </p:txBody>
        </p:sp>
      </p:grpSp>
      <p:grpSp>
        <p:nvGrpSpPr>
          <p:cNvPr id="190542" name="Group 619"/>
          <p:cNvGrpSpPr>
            <a:grpSpLocks/>
          </p:cNvGrpSpPr>
          <p:nvPr/>
        </p:nvGrpSpPr>
        <p:grpSpPr bwMode="auto">
          <a:xfrm flipH="1">
            <a:off x="5648325" y="2773363"/>
            <a:ext cx="1143000" cy="646112"/>
            <a:chOff x="4269" y="3810"/>
            <a:chExt cx="659" cy="372"/>
          </a:xfrm>
        </p:grpSpPr>
        <p:sp>
          <p:nvSpPr>
            <p:cNvPr id="190597" name="Freeform 620"/>
            <p:cNvSpPr>
              <a:spLocks/>
            </p:cNvSpPr>
            <p:nvPr/>
          </p:nvSpPr>
          <p:spPr bwMode="auto">
            <a:xfrm>
              <a:off x="4312" y="3944"/>
              <a:ext cx="592" cy="237"/>
            </a:xfrm>
            <a:custGeom>
              <a:avLst/>
              <a:gdLst>
                <a:gd name="T0" fmla="*/ 239 w 592"/>
                <a:gd name="T1" fmla="*/ 12 h 237"/>
                <a:gd name="T2" fmla="*/ 240 w 592"/>
                <a:gd name="T3" fmla="*/ 9 h 237"/>
                <a:gd name="T4" fmla="*/ 259 w 592"/>
                <a:gd name="T5" fmla="*/ 6 h 237"/>
                <a:gd name="T6" fmla="*/ 289 w 592"/>
                <a:gd name="T7" fmla="*/ 10 h 237"/>
                <a:gd name="T8" fmla="*/ 321 w 592"/>
                <a:gd name="T9" fmla="*/ 24 h 237"/>
                <a:gd name="T10" fmla="*/ 352 w 592"/>
                <a:gd name="T11" fmla="*/ 43 h 237"/>
                <a:gd name="T12" fmla="*/ 366 w 592"/>
                <a:gd name="T13" fmla="*/ 58 h 237"/>
                <a:gd name="T14" fmla="*/ 370 w 592"/>
                <a:gd name="T15" fmla="*/ 69 h 237"/>
                <a:gd name="T16" fmla="*/ 369 w 592"/>
                <a:gd name="T17" fmla="*/ 101 h 237"/>
                <a:gd name="T18" fmla="*/ 376 w 592"/>
                <a:gd name="T19" fmla="*/ 106 h 237"/>
                <a:gd name="T20" fmla="*/ 375 w 592"/>
                <a:gd name="T21" fmla="*/ 114 h 237"/>
                <a:gd name="T22" fmla="*/ 492 w 592"/>
                <a:gd name="T23" fmla="*/ 182 h 237"/>
                <a:gd name="T24" fmla="*/ 506 w 592"/>
                <a:gd name="T25" fmla="*/ 178 h 237"/>
                <a:gd name="T26" fmla="*/ 557 w 592"/>
                <a:gd name="T27" fmla="*/ 139 h 237"/>
                <a:gd name="T28" fmla="*/ 570 w 592"/>
                <a:gd name="T29" fmla="*/ 136 h 237"/>
                <a:gd name="T30" fmla="*/ 578 w 592"/>
                <a:gd name="T31" fmla="*/ 137 h 237"/>
                <a:gd name="T32" fmla="*/ 579 w 592"/>
                <a:gd name="T33" fmla="*/ 143 h 237"/>
                <a:gd name="T34" fmla="*/ 587 w 592"/>
                <a:gd name="T35" fmla="*/ 152 h 237"/>
                <a:gd name="T36" fmla="*/ 573 w 592"/>
                <a:gd name="T37" fmla="*/ 166 h 237"/>
                <a:gd name="T38" fmla="*/ 553 w 592"/>
                <a:gd name="T39" fmla="*/ 218 h 237"/>
                <a:gd name="T40" fmla="*/ 578 w 592"/>
                <a:gd name="T41" fmla="*/ 220 h 237"/>
                <a:gd name="T42" fmla="*/ 591 w 592"/>
                <a:gd name="T43" fmla="*/ 228 h 237"/>
                <a:gd name="T44" fmla="*/ 541 w 592"/>
                <a:gd name="T45" fmla="*/ 228 h 237"/>
                <a:gd name="T46" fmla="*/ 540 w 592"/>
                <a:gd name="T47" fmla="*/ 235 h 237"/>
                <a:gd name="T48" fmla="*/ 524 w 592"/>
                <a:gd name="T49" fmla="*/ 235 h 237"/>
                <a:gd name="T50" fmla="*/ 519 w 592"/>
                <a:gd name="T51" fmla="*/ 232 h 237"/>
                <a:gd name="T52" fmla="*/ 518 w 592"/>
                <a:gd name="T53" fmla="*/ 236 h 237"/>
                <a:gd name="T54" fmla="*/ 487 w 592"/>
                <a:gd name="T55" fmla="*/ 231 h 237"/>
                <a:gd name="T56" fmla="*/ 484 w 592"/>
                <a:gd name="T57" fmla="*/ 226 h 237"/>
                <a:gd name="T58" fmla="*/ 448 w 592"/>
                <a:gd name="T59" fmla="*/ 223 h 237"/>
                <a:gd name="T60" fmla="*/ 445 w 592"/>
                <a:gd name="T61" fmla="*/ 221 h 237"/>
                <a:gd name="T62" fmla="*/ 351 w 592"/>
                <a:gd name="T63" fmla="*/ 228 h 237"/>
                <a:gd name="T64" fmla="*/ 328 w 592"/>
                <a:gd name="T65" fmla="*/ 228 h 237"/>
                <a:gd name="T66" fmla="*/ 284 w 592"/>
                <a:gd name="T67" fmla="*/ 220 h 237"/>
                <a:gd name="T68" fmla="*/ 260 w 592"/>
                <a:gd name="T69" fmla="*/ 220 h 237"/>
                <a:gd name="T70" fmla="*/ 212 w 592"/>
                <a:gd name="T71" fmla="*/ 202 h 237"/>
                <a:gd name="T72" fmla="*/ 208 w 592"/>
                <a:gd name="T73" fmla="*/ 196 h 237"/>
                <a:gd name="T74" fmla="*/ 210 w 592"/>
                <a:gd name="T75" fmla="*/ 191 h 237"/>
                <a:gd name="T76" fmla="*/ 168 w 592"/>
                <a:gd name="T77" fmla="*/ 175 h 237"/>
                <a:gd name="T78" fmla="*/ 159 w 592"/>
                <a:gd name="T79" fmla="*/ 179 h 237"/>
                <a:gd name="T80" fmla="*/ 153 w 592"/>
                <a:gd name="T81" fmla="*/ 178 h 237"/>
                <a:gd name="T82" fmla="*/ 95 w 592"/>
                <a:gd name="T83" fmla="*/ 169 h 237"/>
                <a:gd name="T84" fmla="*/ 74 w 592"/>
                <a:gd name="T85" fmla="*/ 161 h 237"/>
                <a:gd name="T86" fmla="*/ 64 w 592"/>
                <a:gd name="T87" fmla="*/ 152 h 237"/>
                <a:gd name="T88" fmla="*/ 66 w 592"/>
                <a:gd name="T89" fmla="*/ 133 h 237"/>
                <a:gd name="T90" fmla="*/ 36 w 592"/>
                <a:gd name="T91" fmla="*/ 116 h 237"/>
                <a:gd name="T92" fmla="*/ 11 w 592"/>
                <a:gd name="T93" fmla="*/ 96 h 237"/>
                <a:gd name="T94" fmla="*/ 3 w 592"/>
                <a:gd name="T95" fmla="*/ 84 h 237"/>
                <a:gd name="T96" fmla="*/ 0 w 592"/>
                <a:gd name="T97" fmla="*/ 76 h 237"/>
                <a:gd name="T98" fmla="*/ 4 w 592"/>
                <a:gd name="T99" fmla="*/ 64 h 237"/>
                <a:gd name="T100" fmla="*/ 13 w 592"/>
                <a:gd name="T101" fmla="*/ 55 h 237"/>
                <a:gd name="T102" fmla="*/ 30 w 592"/>
                <a:gd name="T103" fmla="*/ 43 h 237"/>
                <a:gd name="T104" fmla="*/ 92 w 592"/>
                <a:gd name="T105" fmla="*/ 9 h 237"/>
                <a:gd name="T106" fmla="*/ 114 w 592"/>
                <a:gd name="T107" fmla="*/ 2 h 237"/>
                <a:gd name="T108" fmla="*/ 142 w 592"/>
                <a:gd name="T109" fmla="*/ 0 h 237"/>
                <a:gd name="T110" fmla="*/ 183 w 592"/>
                <a:gd name="T111" fmla="*/ 9 h 237"/>
                <a:gd name="T112" fmla="*/ 212 w 592"/>
                <a:gd name="T113" fmla="*/ 15 h 237"/>
                <a:gd name="T114" fmla="*/ 227 w 592"/>
                <a:gd name="T115" fmla="*/ 18 h 237"/>
                <a:gd name="T116" fmla="*/ 239 w 592"/>
                <a:gd name="T117" fmla="*/ 12 h 237"/>
                <a:gd name="T118" fmla="*/ 239 w 592"/>
                <a:gd name="T119" fmla="*/ 12 h 2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2"/>
                <a:gd name="T181" fmla="*/ 0 h 237"/>
                <a:gd name="T182" fmla="*/ 592 w 592"/>
                <a:gd name="T183" fmla="*/ 237 h 2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2" h="237">
                  <a:moveTo>
                    <a:pt x="239" y="12"/>
                  </a:moveTo>
                  <a:lnTo>
                    <a:pt x="240" y="9"/>
                  </a:lnTo>
                  <a:lnTo>
                    <a:pt x="259" y="6"/>
                  </a:lnTo>
                  <a:lnTo>
                    <a:pt x="289" y="10"/>
                  </a:lnTo>
                  <a:lnTo>
                    <a:pt x="321" y="24"/>
                  </a:lnTo>
                  <a:lnTo>
                    <a:pt x="352" y="43"/>
                  </a:lnTo>
                  <a:lnTo>
                    <a:pt x="366" y="58"/>
                  </a:lnTo>
                  <a:lnTo>
                    <a:pt x="370" y="69"/>
                  </a:lnTo>
                  <a:lnTo>
                    <a:pt x="369" y="101"/>
                  </a:lnTo>
                  <a:lnTo>
                    <a:pt x="376" y="106"/>
                  </a:lnTo>
                  <a:lnTo>
                    <a:pt x="375" y="114"/>
                  </a:lnTo>
                  <a:lnTo>
                    <a:pt x="492" y="182"/>
                  </a:lnTo>
                  <a:lnTo>
                    <a:pt x="506" y="178"/>
                  </a:lnTo>
                  <a:lnTo>
                    <a:pt x="557" y="139"/>
                  </a:lnTo>
                  <a:lnTo>
                    <a:pt x="570" y="136"/>
                  </a:lnTo>
                  <a:lnTo>
                    <a:pt x="578" y="137"/>
                  </a:lnTo>
                  <a:lnTo>
                    <a:pt x="579" y="143"/>
                  </a:lnTo>
                  <a:lnTo>
                    <a:pt x="587" y="152"/>
                  </a:lnTo>
                  <a:lnTo>
                    <a:pt x="573" y="166"/>
                  </a:lnTo>
                  <a:lnTo>
                    <a:pt x="553" y="218"/>
                  </a:lnTo>
                  <a:lnTo>
                    <a:pt x="578" y="220"/>
                  </a:lnTo>
                  <a:lnTo>
                    <a:pt x="591" y="228"/>
                  </a:lnTo>
                  <a:lnTo>
                    <a:pt x="541" y="228"/>
                  </a:lnTo>
                  <a:lnTo>
                    <a:pt x="540" y="235"/>
                  </a:lnTo>
                  <a:lnTo>
                    <a:pt x="524" y="235"/>
                  </a:lnTo>
                  <a:lnTo>
                    <a:pt x="519" y="232"/>
                  </a:lnTo>
                  <a:lnTo>
                    <a:pt x="518" y="236"/>
                  </a:lnTo>
                  <a:lnTo>
                    <a:pt x="487" y="231"/>
                  </a:lnTo>
                  <a:lnTo>
                    <a:pt x="484" y="226"/>
                  </a:lnTo>
                  <a:lnTo>
                    <a:pt x="448" y="223"/>
                  </a:lnTo>
                  <a:lnTo>
                    <a:pt x="445" y="221"/>
                  </a:lnTo>
                  <a:lnTo>
                    <a:pt x="351" y="228"/>
                  </a:lnTo>
                  <a:lnTo>
                    <a:pt x="328" y="228"/>
                  </a:lnTo>
                  <a:lnTo>
                    <a:pt x="284" y="220"/>
                  </a:lnTo>
                  <a:lnTo>
                    <a:pt x="260" y="220"/>
                  </a:lnTo>
                  <a:lnTo>
                    <a:pt x="212" y="202"/>
                  </a:lnTo>
                  <a:lnTo>
                    <a:pt x="208" y="196"/>
                  </a:lnTo>
                  <a:lnTo>
                    <a:pt x="210" y="191"/>
                  </a:lnTo>
                  <a:lnTo>
                    <a:pt x="168" y="175"/>
                  </a:lnTo>
                  <a:lnTo>
                    <a:pt x="159" y="179"/>
                  </a:lnTo>
                  <a:lnTo>
                    <a:pt x="153" y="178"/>
                  </a:lnTo>
                  <a:lnTo>
                    <a:pt x="95" y="169"/>
                  </a:lnTo>
                  <a:lnTo>
                    <a:pt x="74" y="161"/>
                  </a:lnTo>
                  <a:lnTo>
                    <a:pt x="64" y="152"/>
                  </a:lnTo>
                  <a:lnTo>
                    <a:pt x="66" y="133"/>
                  </a:lnTo>
                  <a:lnTo>
                    <a:pt x="36" y="116"/>
                  </a:lnTo>
                  <a:lnTo>
                    <a:pt x="11" y="96"/>
                  </a:lnTo>
                  <a:lnTo>
                    <a:pt x="3" y="84"/>
                  </a:lnTo>
                  <a:lnTo>
                    <a:pt x="0" y="76"/>
                  </a:lnTo>
                  <a:lnTo>
                    <a:pt x="4" y="64"/>
                  </a:lnTo>
                  <a:lnTo>
                    <a:pt x="13" y="55"/>
                  </a:lnTo>
                  <a:lnTo>
                    <a:pt x="30" y="43"/>
                  </a:lnTo>
                  <a:lnTo>
                    <a:pt x="92" y="9"/>
                  </a:lnTo>
                  <a:lnTo>
                    <a:pt x="114" y="2"/>
                  </a:lnTo>
                  <a:lnTo>
                    <a:pt x="142" y="0"/>
                  </a:lnTo>
                  <a:lnTo>
                    <a:pt x="183" y="9"/>
                  </a:lnTo>
                  <a:lnTo>
                    <a:pt x="212" y="15"/>
                  </a:lnTo>
                  <a:lnTo>
                    <a:pt x="227" y="18"/>
                  </a:lnTo>
                  <a:lnTo>
                    <a:pt x="239" y="12"/>
                  </a:lnTo>
                </a:path>
              </a:pathLst>
            </a:custGeom>
            <a:gradFill rotWithShape="1">
              <a:gsLst>
                <a:gs pos="0">
                  <a:srgbClr val="669900"/>
                </a:gs>
                <a:gs pos="100000">
                  <a:srgbClr val="2F4700"/>
                </a:gs>
              </a:gsLst>
              <a:lin ang="5400000" scaled="1"/>
            </a:gradFill>
            <a:ln w="9017" cap="flat" cmpd="sng">
              <a:solidFill>
                <a:srgbClr val="C0C0C0"/>
              </a:solidFill>
              <a:prstDash val="solid"/>
              <a:round/>
              <a:headEnd type="none" w="med" len="med"/>
              <a:tailEnd type="none" w="med" len="med"/>
            </a:ln>
          </p:spPr>
          <p:txBody>
            <a:bodyPr/>
            <a:lstStyle/>
            <a:p>
              <a:endParaRPr lang="en-US"/>
            </a:p>
          </p:txBody>
        </p:sp>
        <p:sp>
          <p:nvSpPr>
            <p:cNvPr id="190598" name="Freeform 621"/>
            <p:cNvSpPr>
              <a:spLocks/>
            </p:cNvSpPr>
            <p:nvPr/>
          </p:nvSpPr>
          <p:spPr bwMode="auto">
            <a:xfrm>
              <a:off x="4269" y="3810"/>
              <a:ext cx="659" cy="232"/>
            </a:xfrm>
            <a:custGeom>
              <a:avLst/>
              <a:gdLst>
                <a:gd name="T0" fmla="*/ 288 w 659"/>
                <a:gd name="T1" fmla="*/ 12 h 232"/>
                <a:gd name="T2" fmla="*/ 320 w 659"/>
                <a:gd name="T3" fmla="*/ 120 h 232"/>
                <a:gd name="T4" fmla="*/ 324 w 659"/>
                <a:gd name="T5" fmla="*/ 120 h 232"/>
                <a:gd name="T6" fmla="*/ 324 w 659"/>
                <a:gd name="T7" fmla="*/ 128 h 232"/>
                <a:gd name="T8" fmla="*/ 345 w 659"/>
                <a:gd name="T9" fmla="*/ 131 h 232"/>
                <a:gd name="T10" fmla="*/ 363 w 659"/>
                <a:gd name="T11" fmla="*/ 131 h 232"/>
                <a:gd name="T12" fmla="*/ 367 w 659"/>
                <a:gd name="T13" fmla="*/ 136 h 232"/>
                <a:gd name="T14" fmla="*/ 377 w 659"/>
                <a:gd name="T15" fmla="*/ 133 h 232"/>
                <a:gd name="T16" fmla="*/ 381 w 659"/>
                <a:gd name="T17" fmla="*/ 136 h 232"/>
                <a:gd name="T18" fmla="*/ 476 w 659"/>
                <a:gd name="T19" fmla="*/ 133 h 232"/>
                <a:gd name="T20" fmla="*/ 658 w 659"/>
                <a:gd name="T21" fmla="*/ 140 h 232"/>
                <a:gd name="T22" fmla="*/ 655 w 659"/>
                <a:gd name="T23" fmla="*/ 144 h 232"/>
                <a:gd name="T24" fmla="*/ 380 w 659"/>
                <a:gd name="T25" fmla="*/ 144 h 232"/>
                <a:gd name="T26" fmla="*/ 379 w 659"/>
                <a:gd name="T27" fmla="*/ 145 h 232"/>
                <a:gd name="T28" fmla="*/ 369 w 659"/>
                <a:gd name="T29" fmla="*/ 142 h 232"/>
                <a:gd name="T30" fmla="*/ 368 w 659"/>
                <a:gd name="T31" fmla="*/ 145 h 232"/>
                <a:gd name="T32" fmla="*/ 355 w 659"/>
                <a:gd name="T33" fmla="*/ 145 h 232"/>
                <a:gd name="T34" fmla="*/ 353 w 659"/>
                <a:gd name="T35" fmla="*/ 149 h 232"/>
                <a:gd name="T36" fmla="*/ 358 w 659"/>
                <a:gd name="T37" fmla="*/ 149 h 232"/>
                <a:gd name="T38" fmla="*/ 360 w 659"/>
                <a:gd name="T39" fmla="*/ 150 h 232"/>
                <a:gd name="T40" fmla="*/ 384 w 659"/>
                <a:gd name="T41" fmla="*/ 160 h 232"/>
                <a:gd name="T42" fmla="*/ 398 w 659"/>
                <a:gd name="T43" fmla="*/ 162 h 232"/>
                <a:gd name="T44" fmla="*/ 547 w 659"/>
                <a:gd name="T45" fmla="*/ 225 h 232"/>
                <a:gd name="T46" fmla="*/ 574 w 659"/>
                <a:gd name="T47" fmla="*/ 231 h 232"/>
                <a:gd name="T48" fmla="*/ 546 w 659"/>
                <a:gd name="T49" fmla="*/ 228 h 232"/>
                <a:gd name="T50" fmla="*/ 532 w 659"/>
                <a:gd name="T51" fmla="*/ 222 h 232"/>
                <a:gd name="T52" fmla="*/ 523 w 659"/>
                <a:gd name="T53" fmla="*/ 217 h 232"/>
                <a:gd name="T54" fmla="*/ 361 w 659"/>
                <a:gd name="T55" fmla="*/ 158 h 232"/>
                <a:gd name="T56" fmla="*/ 280 w 659"/>
                <a:gd name="T57" fmla="*/ 155 h 232"/>
                <a:gd name="T58" fmla="*/ 244 w 659"/>
                <a:gd name="T59" fmla="*/ 152 h 232"/>
                <a:gd name="T60" fmla="*/ 279 w 659"/>
                <a:gd name="T61" fmla="*/ 144 h 232"/>
                <a:gd name="T62" fmla="*/ 284 w 659"/>
                <a:gd name="T63" fmla="*/ 138 h 232"/>
                <a:gd name="T64" fmla="*/ 280 w 659"/>
                <a:gd name="T65" fmla="*/ 136 h 232"/>
                <a:gd name="T66" fmla="*/ 266 w 659"/>
                <a:gd name="T67" fmla="*/ 133 h 232"/>
                <a:gd name="T68" fmla="*/ 263 w 659"/>
                <a:gd name="T69" fmla="*/ 130 h 232"/>
                <a:gd name="T70" fmla="*/ 256 w 659"/>
                <a:gd name="T71" fmla="*/ 130 h 232"/>
                <a:gd name="T72" fmla="*/ 252 w 659"/>
                <a:gd name="T73" fmla="*/ 127 h 232"/>
                <a:gd name="T74" fmla="*/ 221 w 659"/>
                <a:gd name="T75" fmla="*/ 120 h 232"/>
                <a:gd name="T76" fmla="*/ 210 w 659"/>
                <a:gd name="T77" fmla="*/ 120 h 232"/>
                <a:gd name="T78" fmla="*/ 0 w 659"/>
                <a:gd name="T79" fmla="*/ 76 h 232"/>
                <a:gd name="T80" fmla="*/ 255 w 659"/>
                <a:gd name="T81" fmla="*/ 120 h 232"/>
                <a:gd name="T82" fmla="*/ 260 w 659"/>
                <a:gd name="T83" fmla="*/ 119 h 232"/>
                <a:gd name="T84" fmla="*/ 266 w 659"/>
                <a:gd name="T85" fmla="*/ 123 h 232"/>
                <a:gd name="T86" fmla="*/ 274 w 659"/>
                <a:gd name="T87" fmla="*/ 122 h 232"/>
                <a:gd name="T88" fmla="*/ 293 w 659"/>
                <a:gd name="T89" fmla="*/ 127 h 232"/>
                <a:gd name="T90" fmla="*/ 298 w 659"/>
                <a:gd name="T91" fmla="*/ 125 h 232"/>
                <a:gd name="T92" fmla="*/ 309 w 659"/>
                <a:gd name="T93" fmla="*/ 127 h 232"/>
                <a:gd name="T94" fmla="*/ 308 w 659"/>
                <a:gd name="T95" fmla="*/ 119 h 232"/>
                <a:gd name="T96" fmla="*/ 312 w 659"/>
                <a:gd name="T97" fmla="*/ 117 h 232"/>
                <a:gd name="T98" fmla="*/ 309 w 659"/>
                <a:gd name="T99" fmla="*/ 112 h 232"/>
                <a:gd name="T100" fmla="*/ 291 w 659"/>
                <a:gd name="T101" fmla="*/ 104 h 232"/>
                <a:gd name="T102" fmla="*/ 283 w 659"/>
                <a:gd name="T103" fmla="*/ 48 h 232"/>
                <a:gd name="T104" fmla="*/ 285 w 659"/>
                <a:gd name="T105" fmla="*/ 39 h 232"/>
                <a:gd name="T106" fmla="*/ 279 w 659"/>
                <a:gd name="T107" fmla="*/ 34 h 232"/>
                <a:gd name="T108" fmla="*/ 283 w 659"/>
                <a:gd name="T109" fmla="*/ 23 h 232"/>
                <a:gd name="T110" fmla="*/ 279 w 659"/>
                <a:gd name="T111" fmla="*/ 13 h 232"/>
                <a:gd name="T112" fmla="*/ 281 w 659"/>
                <a:gd name="T113" fmla="*/ 0 h 232"/>
                <a:gd name="T114" fmla="*/ 288 w 659"/>
                <a:gd name="T115" fmla="*/ 12 h 232"/>
                <a:gd name="T116" fmla="*/ 288 w 659"/>
                <a:gd name="T117" fmla="*/ 12 h 23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59"/>
                <a:gd name="T178" fmla="*/ 0 h 232"/>
                <a:gd name="T179" fmla="*/ 659 w 659"/>
                <a:gd name="T180" fmla="*/ 232 h 23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59" h="232">
                  <a:moveTo>
                    <a:pt x="288" y="12"/>
                  </a:moveTo>
                  <a:lnTo>
                    <a:pt x="320" y="120"/>
                  </a:lnTo>
                  <a:lnTo>
                    <a:pt x="324" y="120"/>
                  </a:lnTo>
                  <a:lnTo>
                    <a:pt x="324" y="128"/>
                  </a:lnTo>
                  <a:lnTo>
                    <a:pt x="345" y="131"/>
                  </a:lnTo>
                  <a:lnTo>
                    <a:pt x="363" y="131"/>
                  </a:lnTo>
                  <a:lnTo>
                    <a:pt x="367" y="136"/>
                  </a:lnTo>
                  <a:lnTo>
                    <a:pt x="377" y="133"/>
                  </a:lnTo>
                  <a:lnTo>
                    <a:pt x="381" y="136"/>
                  </a:lnTo>
                  <a:lnTo>
                    <a:pt x="476" y="133"/>
                  </a:lnTo>
                  <a:lnTo>
                    <a:pt x="658" y="140"/>
                  </a:lnTo>
                  <a:lnTo>
                    <a:pt x="655" y="144"/>
                  </a:lnTo>
                  <a:lnTo>
                    <a:pt x="380" y="144"/>
                  </a:lnTo>
                  <a:lnTo>
                    <a:pt x="379" y="145"/>
                  </a:lnTo>
                  <a:lnTo>
                    <a:pt x="369" y="142"/>
                  </a:lnTo>
                  <a:lnTo>
                    <a:pt x="368" y="145"/>
                  </a:lnTo>
                  <a:lnTo>
                    <a:pt x="355" y="145"/>
                  </a:lnTo>
                  <a:lnTo>
                    <a:pt x="353" y="149"/>
                  </a:lnTo>
                  <a:lnTo>
                    <a:pt x="358" y="149"/>
                  </a:lnTo>
                  <a:lnTo>
                    <a:pt x="360" y="150"/>
                  </a:lnTo>
                  <a:lnTo>
                    <a:pt x="384" y="160"/>
                  </a:lnTo>
                  <a:lnTo>
                    <a:pt x="398" y="162"/>
                  </a:lnTo>
                  <a:lnTo>
                    <a:pt x="547" y="225"/>
                  </a:lnTo>
                  <a:lnTo>
                    <a:pt x="574" y="231"/>
                  </a:lnTo>
                  <a:lnTo>
                    <a:pt x="546" y="228"/>
                  </a:lnTo>
                  <a:lnTo>
                    <a:pt x="532" y="222"/>
                  </a:lnTo>
                  <a:lnTo>
                    <a:pt x="523" y="217"/>
                  </a:lnTo>
                  <a:lnTo>
                    <a:pt x="361" y="158"/>
                  </a:lnTo>
                  <a:lnTo>
                    <a:pt x="280" y="155"/>
                  </a:lnTo>
                  <a:lnTo>
                    <a:pt x="244" y="152"/>
                  </a:lnTo>
                  <a:lnTo>
                    <a:pt x="279" y="144"/>
                  </a:lnTo>
                  <a:lnTo>
                    <a:pt x="284" y="138"/>
                  </a:lnTo>
                  <a:lnTo>
                    <a:pt x="280" y="136"/>
                  </a:lnTo>
                  <a:lnTo>
                    <a:pt x="266" y="133"/>
                  </a:lnTo>
                  <a:lnTo>
                    <a:pt x="263" y="130"/>
                  </a:lnTo>
                  <a:lnTo>
                    <a:pt x="256" y="130"/>
                  </a:lnTo>
                  <a:lnTo>
                    <a:pt x="252" y="127"/>
                  </a:lnTo>
                  <a:lnTo>
                    <a:pt x="221" y="120"/>
                  </a:lnTo>
                  <a:lnTo>
                    <a:pt x="210" y="120"/>
                  </a:lnTo>
                  <a:lnTo>
                    <a:pt x="0" y="76"/>
                  </a:lnTo>
                  <a:lnTo>
                    <a:pt x="255" y="120"/>
                  </a:lnTo>
                  <a:lnTo>
                    <a:pt x="260" y="119"/>
                  </a:lnTo>
                  <a:lnTo>
                    <a:pt x="266" y="123"/>
                  </a:lnTo>
                  <a:lnTo>
                    <a:pt x="274" y="122"/>
                  </a:lnTo>
                  <a:lnTo>
                    <a:pt x="293" y="127"/>
                  </a:lnTo>
                  <a:lnTo>
                    <a:pt x="298" y="125"/>
                  </a:lnTo>
                  <a:lnTo>
                    <a:pt x="309" y="127"/>
                  </a:lnTo>
                  <a:lnTo>
                    <a:pt x="308" y="119"/>
                  </a:lnTo>
                  <a:lnTo>
                    <a:pt x="312" y="117"/>
                  </a:lnTo>
                  <a:lnTo>
                    <a:pt x="309" y="112"/>
                  </a:lnTo>
                  <a:lnTo>
                    <a:pt x="291" y="104"/>
                  </a:lnTo>
                  <a:lnTo>
                    <a:pt x="283" y="48"/>
                  </a:lnTo>
                  <a:lnTo>
                    <a:pt x="285" y="39"/>
                  </a:lnTo>
                  <a:lnTo>
                    <a:pt x="279" y="34"/>
                  </a:lnTo>
                  <a:lnTo>
                    <a:pt x="283" y="23"/>
                  </a:lnTo>
                  <a:lnTo>
                    <a:pt x="279" y="13"/>
                  </a:lnTo>
                  <a:lnTo>
                    <a:pt x="281" y="0"/>
                  </a:lnTo>
                  <a:lnTo>
                    <a:pt x="288" y="1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599" name="Freeform 622"/>
            <p:cNvSpPr>
              <a:spLocks/>
            </p:cNvSpPr>
            <p:nvPr/>
          </p:nvSpPr>
          <p:spPr bwMode="auto">
            <a:xfrm>
              <a:off x="4312" y="3946"/>
              <a:ext cx="593" cy="236"/>
            </a:xfrm>
            <a:custGeom>
              <a:avLst/>
              <a:gdLst>
                <a:gd name="T0" fmla="*/ 240 w 593"/>
                <a:gd name="T1" fmla="*/ 11 h 236"/>
                <a:gd name="T2" fmla="*/ 241 w 593"/>
                <a:gd name="T3" fmla="*/ 8 h 236"/>
                <a:gd name="T4" fmla="*/ 260 w 593"/>
                <a:gd name="T5" fmla="*/ 6 h 236"/>
                <a:gd name="T6" fmla="*/ 289 w 593"/>
                <a:gd name="T7" fmla="*/ 9 h 236"/>
                <a:gd name="T8" fmla="*/ 321 w 593"/>
                <a:gd name="T9" fmla="*/ 22 h 236"/>
                <a:gd name="T10" fmla="*/ 353 w 593"/>
                <a:gd name="T11" fmla="*/ 42 h 236"/>
                <a:gd name="T12" fmla="*/ 366 w 593"/>
                <a:gd name="T13" fmla="*/ 57 h 236"/>
                <a:gd name="T14" fmla="*/ 371 w 593"/>
                <a:gd name="T15" fmla="*/ 68 h 236"/>
                <a:gd name="T16" fmla="*/ 369 w 593"/>
                <a:gd name="T17" fmla="*/ 100 h 236"/>
                <a:gd name="T18" fmla="*/ 377 w 593"/>
                <a:gd name="T19" fmla="*/ 105 h 236"/>
                <a:gd name="T20" fmla="*/ 376 w 593"/>
                <a:gd name="T21" fmla="*/ 113 h 236"/>
                <a:gd name="T22" fmla="*/ 493 w 593"/>
                <a:gd name="T23" fmla="*/ 180 h 236"/>
                <a:gd name="T24" fmla="*/ 507 w 593"/>
                <a:gd name="T25" fmla="*/ 177 h 236"/>
                <a:gd name="T26" fmla="*/ 558 w 593"/>
                <a:gd name="T27" fmla="*/ 139 h 236"/>
                <a:gd name="T28" fmla="*/ 571 w 593"/>
                <a:gd name="T29" fmla="*/ 134 h 236"/>
                <a:gd name="T30" fmla="*/ 579 w 593"/>
                <a:gd name="T31" fmla="*/ 136 h 236"/>
                <a:gd name="T32" fmla="*/ 580 w 593"/>
                <a:gd name="T33" fmla="*/ 142 h 236"/>
                <a:gd name="T34" fmla="*/ 587 w 593"/>
                <a:gd name="T35" fmla="*/ 151 h 236"/>
                <a:gd name="T36" fmla="*/ 574 w 593"/>
                <a:gd name="T37" fmla="*/ 164 h 236"/>
                <a:gd name="T38" fmla="*/ 554 w 593"/>
                <a:gd name="T39" fmla="*/ 216 h 236"/>
                <a:gd name="T40" fmla="*/ 579 w 593"/>
                <a:gd name="T41" fmla="*/ 218 h 236"/>
                <a:gd name="T42" fmla="*/ 592 w 593"/>
                <a:gd name="T43" fmla="*/ 228 h 236"/>
                <a:gd name="T44" fmla="*/ 541 w 593"/>
                <a:gd name="T45" fmla="*/ 228 h 236"/>
                <a:gd name="T46" fmla="*/ 541 w 593"/>
                <a:gd name="T47" fmla="*/ 234 h 236"/>
                <a:gd name="T48" fmla="*/ 524 w 593"/>
                <a:gd name="T49" fmla="*/ 234 h 236"/>
                <a:gd name="T50" fmla="*/ 521 w 593"/>
                <a:gd name="T51" fmla="*/ 231 h 236"/>
                <a:gd name="T52" fmla="*/ 518 w 593"/>
                <a:gd name="T53" fmla="*/ 235 h 236"/>
                <a:gd name="T54" fmla="*/ 487 w 593"/>
                <a:gd name="T55" fmla="*/ 230 h 236"/>
                <a:gd name="T56" fmla="*/ 484 w 593"/>
                <a:gd name="T57" fmla="*/ 225 h 236"/>
                <a:gd name="T58" fmla="*/ 449 w 593"/>
                <a:gd name="T59" fmla="*/ 221 h 236"/>
                <a:gd name="T60" fmla="*/ 445 w 593"/>
                <a:gd name="T61" fmla="*/ 220 h 236"/>
                <a:gd name="T62" fmla="*/ 352 w 593"/>
                <a:gd name="T63" fmla="*/ 228 h 236"/>
                <a:gd name="T64" fmla="*/ 329 w 593"/>
                <a:gd name="T65" fmla="*/ 226 h 236"/>
                <a:gd name="T66" fmla="*/ 285 w 593"/>
                <a:gd name="T67" fmla="*/ 218 h 236"/>
                <a:gd name="T68" fmla="*/ 261 w 593"/>
                <a:gd name="T69" fmla="*/ 218 h 236"/>
                <a:gd name="T70" fmla="*/ 212 w 593"/>
                <a:gd name="T71" fmla="*/ 200 h 236"/>
                <a:gd name="T72" fmla="*/ 209 w 593"/>
                <a:gd name="T73" fmla="*/ 196 h 236"/>
                <a:gd name="T74" fmla="*/ 210 w 593"/>
                <a:gd name="T75" fmla="*/ 189 h 236"/>
                <a:gd name="T76" fmla="*/ 169 w 593"/>
                <a:gd name="T77" fmla="*/ 174 h 236"/>
                <a:gd name="T78" fmla="*/ 160 w 593"/>
                <a:gd name="T79" fmla="*/ 178 h 236"/>
                <a:gd name="T80" fmla="*/ 153 w 593"/>
                <a:gd name="T81" fmla="*/ 177 h 236"/>
                <a:gd name="T82" fmla="*/ 96 w 593"/>
                <a:gd name="T83" fmla="*/ 167 h 236"/>
                <a:gd name="T84" fmla="*/ 75 w 593"/>
                <a:gd name="T85" fmla="*/ 161 h 236"/>
                <a:gd name="T86" fmla="*/ 65 w 593"/>
                <a:gd name="T87" fmla="*/ 151 h 236"/>
                <a:gd name="T88" fmla="*/ 67 w 593"/>
                <a:gd name="T89" fmla="*/ 132 h 236"/>
                <a:gd name="T90" fmla="*/ 37 w 593"/>
                <a:gd name="T91" fmla="*/ 114 h 236"/>
                <a:gd name="T92" fmla="*/ 12 w 593"/>
                <a:gd name="T93" fmla="*/ 95 h 236"/>
                <a:gd name="T94" fmla="*/ 3 w 593"/>
                <a:gd name="T95" fmla="*/ 84 h 236"/>
                <a:gd name="T96" fmla="*/ 0 w 593"/>
                <a:gd name="T97" fmla="*/ 75 h 236"/>
                <a:gd name="T98" fmla="*/ 4 w 593"/>
                <a:gd name="T99" fmla="*/ 64 h 236"/>
                <a:gd name="T100" fmla="*/ 14 w 593"/>
                <a:gd name="T101" fmla="*/ 54 h 236"/>
                <a:gd name="T102" fmla="*/ 32 w 593"/>
                <a:gd name="T103" fmla="*/ 42 h 236"/>
                <a:gd name="T104" fmla="*/ 92 w 593"/>
                <a:gd name="T105" fmla="*/ 8 h 236"/>
                <a:gd name="T106" fmla="*/ 115 w 593"/>
                <a:gd name="T107" fmla="*/ 0 h 236"/>
                <a:gd name="T108" fmla="*/ 143 w 593"/>
                <a:gd name="T109" fmla="*/ 0 h 236"/>
                <a:gd name="T110" fmla="*/ 184 w 593"/>
                <a:gd name="T111" fmla="*/ 8 h 236"/>
                <a:gd name="T112" fmla="*/ 212 w 593"/>
                <a:gd name="T113" fmla="*/ 14 h 236"/>
                <a:gd name="T114" fmla="*/ 228 w 593"/>
                <a:gd name="T115" fmla="*/ 16 h 236"/>
                <a:gd name="T116" fmla="*/ 240 w 593"/>
                <a:gd name="T117" fmla="*/ 11 h 236"/>
                <a:gd name="T118" fmla="*/ 240 w 593"/>
                <a:gd name="T119" fmla="*/ 11 h 2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93"/>
                <a:gd name="T181" fmla="*/ 0 h 236"/>
                <a:gd name="T182" fmla="*/ 593 w 593"/>
                <a:gd name="T183" fmla="*/ 236 h 2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93" h="236">
                  <a:moveTo>
                    <a:pt x="240" y="11"/>
                  </a:moveTo>
                  <a:lnTo>
                    <a:pt x="241" y="8"/>
                  </a:lnTo>
                  <a:lnTo>
                    <a:pt x="260" y="6"/>
                  </a:lnTo>
                  <a:lnTo>
                    <a:pt x="289" y="9"/>
                  </a:lnTo>
                  <a:lnTo>
                    <a:pt x="321" y="22"/>
                  </a:lnTo>
                  <a:lnTo>
                    <a:pt x="353" y="42"/>
                  </a:lnTo>
                  <a:lnTo>
                    <a:pt x="366" y="57"/>
                  </a:lnTo>
                  <a:lnTo>
                    <a:pt x="371" y="68"/>
                  </a:lnTo>
                  <a:lnTo>
                    <a:pt x="369" y="100"/>
                  </a:lnTo>
                  <a:lnTo>
                    <a:pt x="377" y="105"/>
                  </a:lnTo>
                  <a:lnTo>
                    <a:pt x="376" y="113"/>
                  </a:lnTo>
                  <a:lnTo>
                    <a:pt x="493" y="180"/>
                  </a:lnTo>
                  <a:lnTo>
                    <a:pt x="507" y="177"/>
                  </a:lnTo>
                  <a:lnTo>
                    <a:pt x="558" y="139"/>
                  </a:lnTo>
                  <a:lnTo>
                    <a:pt x="571" y="134"/>
                  </a:lnTo>
                  <a:lnTo>
                    <a:pt x="579" y="136"/>
                  </a:lnTo>
                  <a:lnTo>
                    <a:pt x="580" y="142"/>
                  </a:lnTo>
                  <a:lnTo>
                    <a:pt x="587" y="151"/>
                  </a:lnTo>
                  <a:lnTo>
                    <a:pt x="574" y="164"/>
                  </a:lnTo>
                  <a:lnTo>
                    <a:pt x="554" y="216"/>
                  </a:lnTo>
                  <a:lnTo>
                    <a:pt x="579" y="218"/>
                  </a:lnTo>
                  <a:lnTo>
                    <a:pt x="592" y="228"/>
                  </a:lnTo>
                  <a:lnTo>
                    <a:pt x="541" y="228"/>
                  </a:lnTo>
                  <a:lnTo>
                    <a:pt x="541" y="234"/>
                  </a:lnTo>
                  <a:lnTo>
                    <a:pt x="524" y="234"/>
                  </a:lnTo>
                  <a:lnTo>
                    <a:pt x="521" y="231"/>
                  </a:lnTo>
                  <a:lnTo>
                    <a:pt x="518" y="235"/>
                  </a:lnTo>
                  <a:lnTo>
                    <a:pt x="487" y="230"/>
                  </a:lnTo>
                  <a:lnTo>
                    <a:pt x="484" y="225"/>
                  </a:lnTo>
                  <a:lnTo>
                    <a:pt x="449" y="221"/>
                  </a:lnTo>
                  <a:lnTo>
                    <a:pt x="445" y="220"/>
                  </a:lnTo>
                  <a:lnTo>
                    <a:pt x="352" y="228"/>
                  </a:lnTo>
                  <a:lnTo>
                    <a:pt x="329" y="226"/>
                  </a:lnTo>
                  <a:lnTo>
                    <a:pt x="285" y="218"/>
                  </a:lnTo>
                  <a:lnTo>
                    <a:pt x="261" y="218"/>
                  </a:lnTo>
                  <a:lnTo>
                    <a:pt x="212" y="200"/>
                  </a:lnTo>
                  <a:lnTo>
                    <a:pt x="209" y="196"/>
                  </a:lnTo>
                  <a:lnTo>
                    <a:pt x="210" y="189"/>
                  </a:lnTo>
                  <a:lnTo>
                    <a:pt x="169" y="174"/>
                  </a:lnTo>
                  <a:lnTo>
                    <a:pt x="160" y="178"/>
                  </a:lnTo>
                  <a:lnTo>
                    <a:pt x="153" y="177"/>
                  </a:lnTo>
                  <a:lnTo>
                    <a:pt x="96" y="167"/>
                  </a:lnTo>
                  <a:lnTo>
                    <a:pt x="75" y="161"/>
                  </a:lnTo>
                  <a:lnTo>
                    <a:pt x="65" y="151"/>
                  </a:lnTo>
                  <a:lnTo>
                    <a:pt x="67" y="132"/>
                  </a:lnTo>
                  <a:lnTo>
                    <a:pt x="37" y="114"/>
                  </a:lnTo>
                  <a:lnTo>
                    <a:pt x="12" y="95"/>
                  </a:lnTo>
                  <a:lnTo>
                    <a:pt x="3" y="84"/>
                  </a:lnTo>
                  <a:lnTo>
                    <a:pt x="0" y="75"/>
                  </a:lnTo>
                  <a:lnTo>
                    <a:pt x="4" y="64"/>
                  </a:lnTo>
                  <a:lnTo>
                    <a:pt x="14" y="54"/>
                  </a:lnTo>
                  <a:lnTo>
                    <a:pt x="32" y="42"/>
                  </a:lnTo>
                  <a:lnTo>
                    <a:pt x="92" y="8"/>
                  </a:lnTo>
                  <a:lnTo>
                    <a:pt x="115" y="0"/>
                  </a:lnTo>
                  <a:lnTo>
                    <a:pt x="143" y="0"/>
                  </a:lnTo>
                  <a:lnTo>
                    <a:pt x="184" y="8"/>
                  </a:lnTo>
                  <a:lnTo>
                    <a:pt x="212" y="14"/>
                  </a:lnTo>
                  <a:lnTo>
                    <a:pt x="228" y="16"/>
                  </a:lnTo>
                  <a:lnTo>
                    <a:pt x="240" y="11"/>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00" name="Freeform 623"/>
            <p:cNvSpPr>
              <a:spLocks/>
            </p:cNvSpPr>
            <p:nvPr/>
          </p:nvSpPr>
          <p:spPr bwMode="auto">
            <a:xfrm>
              <a:off x="4315" y="4014"/>
              <a:ext cx="586" cy="161"/>
            </a:xfrm>
            <a:custGeom>
              <a:avLst/>
              <a:gdLst>
                <a:gd name="T0" fmla="*/ 0 w 586"/>
                <a:gd name="T1" fmla="*/ 2 h 161"/>
                <a:gd name="T2" fmla="*/ 19 w 586"/>
                <a:gd name="T3" fmla="*/ 0 h 161"/>
                <a:gd name="T4" fmla="*/ 53 w 586"/>
                <a:gd name="T5" fmla="*/ 5 h 161"/>
                <a:gd name="T6" fmla="*/ 94 w 586"/>
                <a:gd name="T7" fmla="*/ 16 h 161"/>
                <a:gd name="T8" fmla="*/ 225 w 586"/>
                <a:gd name="T9" fmla="*/ 74 h 161"/>
                <a:gd name="T10" fmla="*/ 290 w 586"/>
                <a:gd name="T11" fmla="*/ 106 h 161"/>
                <a:gd name="T12" fmla="*/ 317 w 586"/>
                <a:gd name="T13" fmla="*/ 116 h 161"/>
                <a:gd name="T14" fmla="*/ 347 w 586"/>
                <a:gd name="T15" fmla="*/ 108 h 161"/>
                <a:gd name="T16" fmla="*/ 375 w 586"/>
                <a:gd name="T17" fmla="*/ 109 h 161"/>
                <a:gd name="T18" fmla="*/ 395 w 586"/>
                <a:gd name="T19" fmla="*/ 114 h 161"/>
                <a:gd name="T20" fmla="*/ 490 w 586"/>
                <a:gd name="T21" fmla="*/ 147 h 161"/>
                <a:gd name="T22" fmla="*/ 500 w 586"/>
                <a:gd name="T23" fmla="*/ 139 h 161"/>
                <a:gd name="T24" fmla="*/ 537 w 586"/>
                <a:gd name="T25" fmla="*/ 150 h 161"/>
                <a:gd name="T26" fmla="*/ 509 w 586"/>
                <a:gd name="T27" fmla="*/ 131 h 161"/>
                <a:gd name="T28" fmla="*/ 483 w 586"/>
                <a:gd name="T29" fmla="*/ 118 h 161"/>
                <a:gd name="T30" fmla="*/ 447 w 586"/>
                <a:gd name="T31" fmla="*/ 95 h 161"/>
                <a:gd name="T32" fmla="*/ 495 w 586"/>
                <a:gd name="T33" fmla="*/ 118 h 161"/>
                <a:gd name="T34" fmla="*/ 515 w 586"/>
                <a:gd name="T35" fmla="*/ 109 h 161"/>
                <a:gd name="T36" fmla="*/ 563 w 586"/>
                <a:gd name="T37" fmla="*/ 71 h 161"/>
                <a:gd name="T38" fmla="*/ 571 w 586"/>
                <a:gd name="T39" fmla="*/ 76 h 161"/>
                <a:gd name="T40" fmla="*/ 540 w 586"/>
                <a:gd name="T41" fmla="*/ 132 h 161"/>
                <a:gd name="T42" fmla="*/ 538 w 586"/>
                <a:gd name="T43" fmla="*/ 148 h 161"/>
                <a:gd name="T44" fmla="*/ 575 w 586"/>
                <a:gd name="T45" fmla="*/ 153 h 161"/>
                <a:gd name="T46" fmla="*/ 585 w 586"/>
                <a:gd name="T47" fmla="*/ 160 h 161"/>
                <a:gd name="T48" fmla="*/ 506 w 586"/>
                <a:gd name="T49" fmla="*/ 158 h 161"/>
                <a:gd name="T50" fmla="*/ 438 w 586"/>
                <a:gd name="T51" fmla="*/ 141 h 161"/>
                <a:gd name="T52" fmla="*/ 390 w 586"/>
                <a:gd name="T53" fmla="*/ 116 h 161"/>
                <a:gd name="T54" fmla="*/ 362 w 586"/>
                <a:gd name="T55" fmla="*/ 114 h 161"/>
                <a:gd name="T56" fmla="*/ 344 w 586"/>
                <a:gd name="T57" fmla="*/ 131 h 161"/>
                <a:gd name="T58" fmla="*/ 414 w 586"/>
                <a:gd name="T59" fmla="*/ 148 h 161"/>
                <a:gd name="T60" fmla="*/ 342 w 586"/>
                <a:gd name="T61" fmla="*/ 157 h 161"/>
                <a:gd name="T62" fmla="*/ 280 w 586"/>
                <a:gd name="T63" fmla="*/ 147 h 161"/>
                <a:gd name="T64" fmla="*/ 260 w 586"/>
                <a:gd name="T65" fmla="*/ 147 h 161"/>
                <a:gd name="T66" fmla="*/ 212 w 586"/>
                <a:gd name="T67" fmla="*/ 129 h 161"/>
                <a:gd name="T68" fmla="*/ 210 w 586"/>
                <a:gd name="T69" fmla="*/ 119 h 161"/>
                <a:gd name="T70" fmla="*/ 167 w 586"/>
                <a:gd name="T71" fmla="*/ 101 h 161"/>
                <a:gd name="T72" fmla="*/ 166 w 586"/>
                <a:gd name="T73" fmla="*/ 82 h 161"/>
                <a:gd name="T74" fmla="*/ 144 w 586"/>
                <a:gd name="T75" fmla="*/ 68 h 161"/>
                <a:gd name="T76" fmla="*/ 116 w 586"/>
                <a:gd name="T77" fmla="*/ 60 h 161"/>
                <a:gd name="T78" fmla="*/ 72 w 586"/>
                <a:gd name="T79" fmla="*/ 59 h 161"/>
                <a:gd name="T80" fmla="*/ 65 w 586"/>
                <a:gd name="T81" fmla="*/ 62 h 161"/>
                <a:gd name="T82" fmla="*/ 32 w 586"/>
                <a:gd name="T83" fmla="*/ 40 h 161"/>
                <a:gd name="T84" fmla="*/ 11 w 586"/>
                <a:gd name="T85" fmla="*/ 27 h 161"/>
                <a:gd name="T86" fmla="*/ 0 w 586"/>
                <a:gd name="T87" fmla="*/ 12 h 161"/>
                <a:gd name="T88" fmla="*/ 1 w 586"/>
                <a:gd name="T89" fmla="*/ 5 h 161"/>
                <a:gd name="T90" fmla="*/ 0 w 586"/>
                <a:gd name="T91" fmla="*/ 2 h 161"/>
                <a:gd name="T92" fmla="*/ 0 w 586"/>
                <a:gd name="T93" fmla="*/ 2 h 16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6"/>
                <a:gd name="T142" fmla="*/ 0 h 161"/>
                <a:gd name="T143" fmla="*/ 586 w 586"/>
                <a:gd name="T144" fmla="*/ 161 h 16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6" h="161">
                  <a:moveTo>
                    <a:pt x="0" y="2"/>
                  </a:moveTo>
                  <a:lnTo>
                    <a:pt x="19" y="0"/>
                  </a:lnTo>
                  <a:lnTo>
                    <a:pt x="53" y="5"/>
                  </a:lnTo>
                  <a:lnTo>
                    <a:pt x="94" y="16"/>
                  </a:lnTo>
                  <a:lnTo>
                    <a:pt x="225" y="74"/>
                  </a:lnTo>
                  <a:lnTo>
                    <a:pt x="290" y="106"/>
                  </a:lnTo>
                  <a:lnTo>
                    <a:pt x="317" y="116"/>
                  </a:lnTo>
                  <a:lnTo>
                    <a:pt x="347" y="108"/>
                  </a:lnTo>
                  <a:lnTo>
                    <a:pt x="375" y="109"/>
                  </a:lnTo>
                  <a:lnTo>
                    <a:pt x="395" y="114"/>
                  </a:lnTo>
                  <a:lnTo>
                    <a:pt x="490" y="147"/>
                  </a:lnTo>
                  <a:lnTo>
                    <a:pt x="500" y="139"/>
                  </a:lnTo>
                  <a:lnTo>
                    <a:pt x="537" y="150"/>
                  </a:lnTo>
                  <a:lnTo>
                    <a:pt x="509" y="131"/>
                  </a:lnTo>
                  <a:lnTo>
                    <a:pt x="483" y="118"/>
                  </a:lnTo>
                  <a:lnTo>
                    <a:pt x="447" y="95"/>
                  </a:lnTo>
                  <a:lnTo>
                    <a:pt x="495" y="118"/>
                  </a:lnTo>
                  <a:lnTo>
                    <a:pt x="515" y="109"/>
                  </a:lnTo>
                  <a:lnTo>
                    <a:pt x="563" y="71"/>
                  </a:lnTo>
                  <a:lnTo>
                    <a:pt x="571" y="76"/>
                  </a:lnTo>
                  <a:lnTo>
                    <a:pt x="540" y="132"/>
                  </a:lnTo>
                  <a:lnTo>
                    <a:pt x="538" y="148"/>
                  </a:lnTo>
                  <a:lnTo>
                    <a:pt x="575" y="153"/>
                  </a:lnTo>
                  <a:lnTo>
                    <a:pt x="585" y="160"/>
                  </a:lnTo>
                  <a:lnTo>
                    <a:pt x="506" y="158"/>
                  </a:lnTo>
                  <a:lnTo>
                    <a:pt x="438" y="141"/>
                  </a:lnTo>
                  <a:lnTo>
                    <a:pt x="390" y="116"/>
                  </a:lnTo>
                  <a:lnTo>
                    <a:pt x="362" y="114"/>
                  </a:lnTo>
                  <a:lnTo>
                    <a:pt x="344" y="131"/>
                  </a:lnTo>
                  <a:lnTo>
                    <a:pt x="414" y="148"/>
                  </a:lnTo>
                  <a:lnTo>
                    <a:pt x="342" y="157"/>
                  </a:lnTo>
                  <a:lnTo>
                    <a:pt x="280" y="147"/>
                  </a:lnTo>
                  <a:lnTo>
                    <a:pt x="260" y="147"/>
                  </a:lnTo>
                  <a:lnTo>
                    <a:pt x="212" y="129"/>
                  </a:lnTo>
                  <a:lnTo>
                    <a:pt x="210" y="119"/>
                  </a:lnTo>
                  <a:lnTo>
                    <a:pt x="167" y="101"/>
                  </a:lnTo>
                  <a:lnTo>
                    <a:pt x="166" y="82"/>
                  </a:lnTo>
                  <a:lnTo>
                    <a:pt x="144" y="68"/>
                  </a:lnTo>
                  <a:lnTo>
                    <a:pt x="116" y="60"/>
                  </a:lnTo>
                  <a:lnTo>
                    <a:pt x="72" y="59"/>
                  </a:lnTo>
                  <a:lnTo>
                    <a:pt x="65" y="62"/>
                  </a:lnTo>
                  <a:lnTo>
                    <a:pt x="32" y="40"/>
                  </a:lnTo>
                  <a:lnTo>
                    <a:pt x="11" y="27"/>
                  </a:lnTo>
                  <a:lnTo>
                    <a:pt x="0" y="12"/>
                  </a:lnTo>
                  <a:lnTo>
                    <a:pt x="1" y="5"/>
                  </a:lnTo>
                  <a:lnTo>
                    <a:pt x="0" y="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1" name="Freeform 624"/>
            <p:cNvSpPr>
              <a:spLocks/>
            </p:cNvSpPr>
            <p:nvPr/>
          </p:nvSpPr>
          <p:spPr bwMode="auto">
            <a:xfrm>
              <a:off x="4352" y="3957"/>
              <a:ext cx="94" cy="37"/>
            </a:xfrm>
            <a:custGeom>
              <a:avLst/>
              <a:gdLst>
                <a:gd name="T0" fmla="*/ 0 w 94"/>
                <a:gd name="T1" fmla="*/ 26 h 37"/>
                <a:gd name="T2" fmla="*/ 43 w 94"/>
                <a:gd name="T3" fmla="*/ 2 h 37"/>
                <a:gd name="T4" fmla="*/ 57 w 94"/>
                <a:gd name="T5" fmla="*/ 0 h 37"/>
                <a:gd name="T6" fmla="*/ 86 w 94"/>
                <a:gd name="T7" fmla="*/ 2 h 37"/>
                <a:gd name="T8" fmla="*/ 93 w 94"/>
                <a:gd name="T9" fmla="*/ 3 h 37"/>
                <a:gd name="T10" fmla="*/ 91 w 94"/>
                <a:gd name="T11" fmla="*/ 10 h 37"/>
                <a:gd name="T12" fmla="*/ 73 w 94"/>
                <a:gd name="T13" fmla="*/ 36 h 37"/>
                <a:gd name="T14" fmla="*/ 65 w 94"/>
                <a:gd name="T15" fmla="*/ 34 h 37"/>
                <a:gd name="T16" fmla="*/ 39 w 94"/>
                <a:gd name="T17" fmla="*/ 26 h 37"/>
                <a:gd name="T18" fmla="*/ 18 w 94"/>
                <a:gd name="T19" fmla="*/ 23 h 37"/>
                <a:gd name="T20" fmla="*/ 9 w 94"/>
                <a:gd name="T21" fmla="*/ 22 h 37"/>
                <a:gd name="T22" fmla="*/ 0 w 94"/>
                <a:gd name="T23" fmla="*/ 26 h 37"/>
                <a:gd name="T24" fmla="*/ 0 w 94"/>
                <a:gd name="T25" fmla="*/ 26 h 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4"/>
                <a:gd name="T40" fmla="*/ 0 h 37"/>
                <a:gd name="T41" fmla="*/ 94 w 94"/>
                <a:gd name="T42" fmla="*/ 37 h 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4" h="37">
                  <a:moveTo>
                    <a:pt x="0" y="26"/>
                  </a:moveTo>
                  <a:lnTo>
                    <a:pt x="43" y="2"/>
                  </a:lnTo>
                  <a:lnTo>
                    <a:pt x="57" y="0"/>
                  </a:lnTo>
                  <a:lnTo>
                    <a:pt x="86" y="2"/>
                  </a:lnTo>
                  <a:lnTo>
                    <a:pt x="93" y="3"/>
                  </a:lnTo>
                  <a:lnTo>
                    <a:pt x="91" y="10"/>
                  </a:lnTo>
                  <a:lnTo>
                    <a:pt x="73" y="36"/>
                  </a:lnTo>
                  <a:lnTo>
                    <a:pt x="65" y="34"/>
                  </a:lnTo>
                  <a:lnTo>
                    <a:pt x="39" y="26"/>
                  </a:lnTo>
                  <a:lnTo>
                    <a:pt x="18" y="23"/>
                  </a:lnTo>
                  <a:lnTo>
                    <a:pt x="9" y="22"/>
                  </a:lnTo>
                  <a:lnTo>
                    <a:pt x="0" y="26"/>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2" name="Freeform 625"/>
            <p:cNvSpPr>
              <a:spLocks/>
            </p:cNvSpPr>
            <p:nvPr/>
          </p:nvSpPr>
          <p:spPr bwMode="auto">
            <a:xfrm>
              <a:off x="4436" y="3962"/>
              <a:ext cx="47" cy="51"/>
            </a:xfrm>
            <a:custGeom>
              <a:avLst/>
              <a:gdLst>
                <a:gd name="T0" fmla="*/ 18 w 47"/>
                <a:gd name="T1" fmla="*/ 0 h 51"/>
                <a:gd name="T2" fmla="*/ 46 w 47"/>
                <a:gd name="T3" fmla="*/ 10 h 51"/>
                <a:gd name="T4" fmla="*/ 45 w 47"/>
                <a:gd name="T5" fmla="*/ 48 h 51"/>
                <a:gd name="T6" fmla="*/ 42 w 47"/>
                <a:gd name="T7" fmla="*/ 50 h 51"/>
                <a:gd name="T8" fmla="*/ 2 w 47"/>
                <a:gd name="T9" fmla="*/ 35 h 51"/>
                <a:gd name="T10" fmla="*/ 0 w 47"/>
                <a:gd name="T11" fmla="*/ 31 h 51"/>
                <a:gd name="T12" fmla="*/ 18 w 47"/>
                <a:gd name="T13" fmla="*/ 0 h 51"/>
                <a:gd name="T14" fmla="*/ 18 w 47"/>
                <a:gd name="T15" fmla="*/ 0 h 51"/>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51"/>
                <a:gd name="T26" fmla="*/ 47 w 47"/>
                <a:gd name="T27" fmla="*/ 51 h 5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51">
                  <a:moveTo>
                    <a:pt x="18" y="0"/>
                  </a:moveTo>
                  <a:lnTo>
                    <a:pt x="46" y="10"/>
                  </a:lnTo>
                  <a:lnTo>
                    <a:pt x="45" y="48"/>
                  </a:lnTo>
                  <a:lnTo>
                    <a:pt x="42" y="50"/>
                  </a:lnTo>
                  <a:lnTo>
                    <a:pt x="2" y="35"/>
                  </a:lnTo>
                  <a:lnTo>
                    <a:pt x="0" y="31"/>
                  </a:lnTo>
                  <a:lnTo>
                    <a:pt x="18"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3" name="Freeform 626"/>
            <p:cNvSpPr>
              <a:spLocks/>
            </p:cNvSpPr>
            <p:nvPr/>
          </p:nvSpPr>
          <p:spPr bwMode="auto">
            <a:xfrm>
              <a:off x="4399" y="3991"/>
              <a:ext cx="23" cy="26"/>
            </a:xfrm>
            <a:custGeom>
              <a:avLst/>
              <a:gdLst>
                <a:gd name="T0" fmla="*/ 1 w 23"/>
                <a:gd name="T1" fmla="*/ 0 h 26"/>
                <a:gd name="T2" fmla="*/ 0 w 23"/>
                <a:gd name="T3" fmla="*/ 21 h 26"/>
                <a:gd name="T4" fmla="*/ 12 w 23"/>
                <a:gd name="T5" fmla="*/ 25 h 26"/>
                <a:gd name="T6" fmla="*/ 22 w 23"/>
                <a:gd name="T7" fmla="*/ 11 h 26"/>
                <a:gd name="T8" fmla="*/ 15 w 23"/>
                <a:gd name="T9" fmla="*/ 4 h 26"/>
                <a:gd name="T10" fmla="*/ 1 w 23"/>
                <a:gd name="T11" fmla="*/ 0 h 26"/>
                <a:gd name="T12" fmla="*/ 1 w 23"/>
                <a:gd name="T13" fmla="*/ 0 h 26"/>
                <a:gd name="T14" fmla="*/ 0 60000 65536"/>
                <a:gd name="T15" fmla="*/ 0 60000 65536"/>
                <a:gd name="T16" fmla="*/ 0 60000 65536"/>
                <a:gd name="T17" fmla="*/ 0 60000 65536"/>
                <a:gd name="T18" fmla="*/ 0 60000 65536"/>
                <a:gd name="T19" fmla="*/ 0 60000 65536"/>
                <a:gd name="T20" fmla="*/ 0 60000 65536"/>
                <a:gd name="T21" fmla="*/ 0 w 23"/>
                <a:gd name="T22" fmla="*/ 0 h 26"/>
                <a:gd name="T23" fmla="*/ 23 w 2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26">
                  <a:moveTo>
                    <a:pt x="1" y="0"/>
                  </a:moveTo>
                  <a:lnTo>
                    <a:pt x="0" y="21"/>
                  </a:lnTo>
                  <a:lnTo>
                    <a:pt x="12" y="25"/>
                  </a:lnTo>
                  <a:lnTo>
                    <a:pt x="22" y="11"/>
                  </a:lnTo>
                  <a:lnTo>
                    <a:pt x="15" y="4"/>
                  </a:lnTo>
                  <a:lnTo>
                    <a:pt x="1"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4" name="Freeform 627"/>
            <p:cNvSpPr>
              <a:spLocks/>
            </p:cNvSpPr>
            <p:nvPr/>
          </p:nvSpPr>
          <p:spPr bwMode="auto">
            <a:xfrm>
              <a:off x="4419" y="3950"/>
              <a:ext cx="120" cy="33"/>
            </a:xfrm>
            <a:custGeom>
              <a:avLst/>
              <a:gdLst>
                <a:gd name="T0" fmla="*/ 0 w 120"/>
                <a:gd name="T1" fmla="*/ 5 h 33"/>
                <a:gd name="T2" fmla="*/ 32 w 120"/>
                <a:gd name="T3" fmla="*/ 0 h 33"/>
                <a:gd name="T4" fmla="*/ 56 w 120"/>
                <a:gd name="T5" fmla="*/ 2 h 33"/>
                <a:gd name="T6" fmla="*/ 79 w 120"/>
                <a:gd name="T7" fmla="*/ 12 h 33"/>
                <a:gd name="T8" fmla="*/ 119 w 120"/>
                <a:gd name="T9" fmla="*/ 32 h 33"/>
                <a:gd name="T10" fmla="*/ 59 w 120"/>
                <a:gd name="T11" fmla="*/ 9 h 33"/>
                <a:gd name="T12" fmla="*/ 33 w 120"/>
                <a:gd name="T13" fmla="*/ 4 h 33"/>
                <a:gd name="T14" fmla="*/ 14 w 120"/>
                <a:gd name="T15" fmla="*/ 5 h 33"/>
                <a:gd name="T16" fmla="*/ 0 w 120"/>
                <a:gd name="T17" fmla="*/ 5 h 33"/>
                <a:gd name="T18" fmla="*/ 0 w 120"/>
                <a:gd name="T19" fmla="*/ 5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33"/>
                <a:gd name="T32" fmla="*/ 120 w 120"/>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33">
                  <a:moveTo>
                    <a:pt x="0" y="5"/>
                  </a:moveTo>
                  <a:lnTo>
                    <a:pt x="32" y="0"/>
                  </a:lnTo>
                  <a:lnTo>
                    <a:pt x="56" y="2"/>
                  </a:lnTo>
                  <a:lnTo>
                    <a:pt x="79" y="12"/>
                  </a:lnTo>
                  <a:lnTo>
                    <a:pt x="119" y="32"/>
                  </a:lnTo>
                  <a:lnTo>
                    <a:pt x="59" y="9"/>
                  </a:lnTo>
                  <a:lnTo>
                    <a:pt x="33" y="4"/>
                  </a:lnTo>
                  <a:lnTo>
                    <a:pt x="14" y="5"/>
                  </a:lnTo>
                  <a:lnTo>
                    <a:pt x="0" y="5"/>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5" name="Freeform 628"/>
            <p:cNvSpPr>
              <a:spLocks/>
            </p:cNvSpPr>
            <p:nvPr/>
          </p:nvSpPr>
          <p:spPr bwMode="auto">
            <a:xfrm>
              <a:off x="4519" y="3968"/>
              <a:ext cx="74" cy="36"/>
            </a:xfrm>
            <a:custGeom>
              <a:avLst/>
              <a:gdLst>
                <a:gd name="T0" fmla="*/ 0 w 74"/>
                <a:gd name="T1" fmla="*/ 0 h 36"/>
                <a:gd name="T2" fmla="*/ 26 w 74"/>
                <a:gd name="T3" fmla="*/ 4 h 36"/>
                <a:gd name="T4" fmla="*/ 52 w 74"/>
                <a:gd name="T5" fmla="*/ 5 h 36"/>
                <a:gd name="T6" fmla="*/ 73 w 74"/>
                <a:gd name="T7" fmla="*/ 8 h 36"/>
                <a:gd name="T8" fmla="*/ 64 w 74"/>
                <a:gd name="T9" fmla="*/ 14 h 36"/>
                <a:gd name="T10" fmla="*/ 62 w 74"/>
                <a:gd name="T11" fmla="*/ 22 h 36"/>
                <a:gd name="T12" fmla="*/ 64 w 74"/>
                <a:gd name="T13" fmla="*/ 35 h 36"/>
                <a:gd name="T14" fmla="*/ 31 w 74"/>
                <a:gd name="T15" fmla="*/ 20 h 36"/>
                <a:gd name="T16" fmla="*/ 9 w 74"/>
                <a:gd name="T17" fmla="*/ 8 h 36"/>
                <a:gd name="T18" fmla="*/ 0 w 74"/>
                <a:gd name="T19" fmla="*/ 0 h 36"/>
                <a:gd name="T20" fmla="*/ 0 w 74"/>
                <a:gd name="T21" fmla="*/ 0 h 3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4"/>
                <a:gd name="T34" fmla="*/ 0 h 36"/>
                <a:gd name="T35" fmla="*/ 74 w 74"/>
                <a:gd name="T36" fmla="*/ 36 h 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4" h="36">
                  <a:moveTo>
                    <a:pt x="0" y="0"/>
                  </a:moveTo>
                  <a:lnTo>
                    <a:pt x="26" y="4"/>
                  </a:lnTo>
                  <a:lnTo>
                    <a:pt x="52" y="5"/>
                  </a:lnTo>
                  <a:lnTo>
                    <a:pt x="73" y="8"/>
                  </a:lnTo>
                  <a:lnTo>
                    <a:pt x="64" y="14"/>
                  </a:lnTo>
                  <a:lnTo>
                    <a:pt x="62" y="22"/>
                  </a:lnTo>
                  <a:lnTo>
                    <a:pt x="64" y="35"/>
                  </a:lnTo>
                  <a:lnTo>
                    <a:pt x="31" y="20"/>
                  </a:lnTo>
                  <a:lnTo>
                    <a:pt x="9" y="8"/>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6" name="Freeform 629"/>
            <p:cNvSpPr>
              <a:spLocks/>
            </p:cNvSpPr>
            <p:nvPr/>
          </p:nvSpPr>
          <p:spPr bwMode="auto">
            <a:xfrm>
              <a:off x="4583" y="3968"/>
              <a:ext cx="90" cy="43"/>
            </a:xfrm>
            <a:custGeom>
              <a:avLst/>
              <a:gdLst>
                <a:gd name="T0" fmla="*/ 0 w 90"/>
                <a:gd name="T1" fmla="*/ 0 h 43"/>
                <a:gd name="T2" fmla="*/ 37 w 90"/>
                <a:gd name="T3" fmla="*/ 8 h 43"/>
                <a:gd name="T4" fmla="*/ 58 w 90"/>
                <a:gd name="T5" fmla="*/ 19 h 43"/>
                <a:gd name="T6" fmla="*/ 89 w 90"/>
                <a:gd name="T7" fmla="*/ 39 h 43"/>
                <a:gd name="T8" fmla="*/ 89 w 90"/>
                <a:gd name="T9" fmla="*/ 42 h 43"/>
                <a:gd name="T10" fmla="*/ 65 w 90"/>
                <a:gd name="T11" fmla="*/ 25 h 43"/>
                <a:gd name="T12" fmla="*/ 33 w 90"/>
                <a:gd name="T13" fmla="*/ 10 h 43"/>
                <a:gd name="T14" fmla="*/ 0 w 90"/>
                <a:gd name="T15" fmla="*/ 0 h 43"/>
                <a:gd name="T16" fmla="*/ 0 w 90"/>
                <a:gd name="T17" fmla="*/ 0 h 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0"/>
                <a:gd name="T28" fmla="*/ 0 h 43"/>
                <a:gd name="T29" fmla="*/ 90 w 90"/>
                <a:gd name="T30" fmla="*/ 43 h 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0" h="43">
                  <a:moveTo>
                    <a:pt x="0" y="0"/>
                  </a:moveTo>
                  <a:lnTo>
                    <a:pt x="37" y="8"/>
                  </a:lnTo>
                  <a:lnTo>
                    <a:pt x="58" y="19"/>
                  </a:lnTo>
                  <a:lnTo>
                    <a:pt x="89" y="39"/>
                  </a:lnTo>
                  <a:lnTo>
                    <a:pt x="89" y="42"/>
                  </a:lnTo>
                  <a:lnTo>
                    <a:pt x="65" y="25"/>
                  </a:lnTo>
                  <a:lnTo>
                    <a:pt x="33" y="10"/>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7" name="Freeform 630"/>
            <p:cNvSpPr>
              <a:spLocks/>
            </p:cNvSpPr>
            <p:nvPr/>
          </p:nvSpPr>
          <p:spPr bwMode="auto">
            <a:xfrm>
              <a:off x="4601" y="3978"/>
              <a:ext cx="24" cy="33"/>
            </a:xfrm>
            <a:custGeom>
              <a:avLst/>
              <a:gdLst>
                <a:gd name="T0" fmla="*/ 7 w 24"/>
                <a:gd name="T1" fmla="*/ 0 h 33"/>
                <a:gd name="T2" fmla="*/ 23 w 24"/>
                <a:gd name="T3" fmla="*/ 9 h 33"/>
                <a:gd name="T4" fmla="*/ 19 w 24"/>
                <a:gd name="T5" fmla="*/ 32 h 33"/>
                <a:gd name="T6" fmla="*/ 0 w 24"/>
                <a:gd name="T7" fmla="*/ 26 h 33"/>
                <a:gd name="T8" fmla="*/ 7 w 24"/>
                <a:gd name="T9" fmla="*/ 0 h 33"/>
                <a:gd name="T10" fmla="*/ 7 w 24"/>
                <a:gd name="T11" fmla="*/ 0 h 33"/>
                <a:gd name="T12" fmla="*/ 0 60000 65536"/>
                <a:gd name="T13" fmla="*/ 0 60000 65536"/>
                <a:gd name="T14" fmla="*/ 0 60000 65536"/>
                <a:gd name="T15" fmla="*/ 0 60000 65536"/>
                <a:gd name="T16" fmla="*/ 0 60000 65536"/>
                <a:gd name="T17" fmla="*/ 0 60000 65536"/>
                <a:gd name="T18" fmla="*/ 0 w 24"/>
                <a:gd name="T19" fmla="*/ 0 h 33"/>
                <a:gd name="T20" fmla="*/ 24 w 2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24" h="33">
                  <a:moveTo>
                    <a:pt x="7" y="0"/>
                  </a:moveTo>
                  <a:lnTo>
                    <a:pt x="23" y="9"/>
                  </a:lnTo>
                  <a:lnTo>
                    <a:pt x="19" y="32"/>
                  </a:lnTo>
                  <a:lnTo>
                    <a:pt x="0" y="26"/>
                  </a:lnTo>
                  <a:lnTo>
                    <a:pt x="7"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8" name="Freeform 631"/>
            <p:cNvSpPr>
              <a:spLocks/>
            </p:cNvSpPr>
            <p:nvPr/>
          </p:nvSpPr>
          <p:spPr bwMode="auto">
            <a:xfrm>
              <a:off x="4671" y="4013"/>
              <a:ext cx="26" cy="26"/>
            </a:xfrm>
            <a:custGeom>
              <a:avLst/>
              <a:gdLst>
                <a:gd name="T0" fmla="*/ 1 w 26"/>
                <a:gd name="T1" fmla="*/ 0 h 26"/>
                <a:gd name="T2" fmla="*/ 25 w 26"/>
                <a:gd name="T3" fmla="*/ 6 h 26"/>
                <a:gd name="T4" fmla="*/ 23 w 26"/>
                <a:gd name="T5" fmla="*/ 13 h 26"/>
                <a:gd name="T6" fmla="*/ 19 w 26"/>
                <a:gd name="T7" fmla="*/ 25 h 26"/>
                <a:gd name="T8" fmla="*/ 4 w 26"/>
                <a:gd name="T9" fmla="*/ 19 h 26"/>
                <a:gd name="T10" fmla="*/ 0 w 26"/>
                <a:gd name="T11" fmla="*/ 10 h 26"/>
                <a:gd name="T12" fmla="*/ 1 w 26"/>
                <a:gd name="T13" fmla="*/ 1 h 26"/>
                <a:gd name="T14" fmla="*/ 1 w 26"/>
                <a:gd name="T15" fmla="*/ 0 h 26"/>
                <a:gd name="T16" fmla="*/ 1 w 26"/>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26"/>
                <a:gd name="T29" fmla="*/ 26 w 26"/>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26">
                  <a:moveTo>
                    <a:pt x="1" y="0"/>
                  </a:moveTo>
                  <a:lnTo>
                    <a:pt x="25" y="6"/>
                  </a:lnTo>
                  <a:lnTo>
                    <a:pt x="23" y="13"/>
                  </a:lnTo>
                  <a:lnTo>
                    <a:pt x="19" y="25"/>
                  </a:lnTo>
                  <a:lnTo>
                    <a:pt x="4" y="19"/>
                  </a:lnTo>
                  <a:lnTo>
                    <a:pt x="0" y="10"/>
                  </a:lnTo>
                  <a:lnTo>
                    <a:pt x="1" y="1"/>
                  </a:lnTo>
                  <a:lnTo>
                    <a:pt x="1"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09" name="Freeform 632"/>
            <p:cNvSpPr>
              <a:spLocks/>
            </p:cNvSpPr>
            <p:nvPr/>
          </p:nvSpPr>
          <p:spPr bwMode="auto">
            <a:xfrm>
              <a:off x="4573" y="4004"/>
              <a:ext cx="108" cy="48"/>
            </a:xfrm>
            <a:custGeom>
              <a:avLst/>
              <a:gdLst>
                <a:gd name="T0" fmla="*/ 0 w 108"/>
                <a:gd name="T1" fmla="*/ 0 h 48"/>
                <a:gd name="T2" fmla="*/ 43 w 108"/>
                <a:gd name="T3" fmla="*/ 14 h 48"/>
                <a:gd name="T4" fmla="*/ 107 w 108"/>
                <a:gd name="T5" fmla="*/ 44 h 48"/>
                <a:gd name="T6" fmla="*/ 83 w 108"/>
                <a:gd name="T7" fmla="*/ 47 h 48"/>
                <a:gd name="T8" fmla="*/ 38 w 108"/>
                <a:gd name="T9" fmla="*/ 26 h 48"/>
                <a:gd name="T10" fmla="*/ 15 w 108"/>
                <a:gd name="T11" fmla="*/ 10 h 48"/>
                <a:gd name="T12" fmla="*/ 0 w 108"/>
                <a:gd name="T13" fmla="*/ 0 h 48"/>
                <a:gd name="T14" fmla="*/ 0 w 108"/>
                <a:gd name="T15" fmla="*/ 0 h 48"/>
                <a:gd name="T16" fmla="*/ 0 60000 65536"/>
                <a:gd name="T17" fmla="*/ 0 60000 65536"/>
                <a:gd name="T18" fmla="*/ 0 60000 65536"/>
                <a:gd name="T19" fmla="*/ 0 60000 65536"/>
                <a:gd name="T20" fmla="*/ 0 60000 65536"/>
                <a:gd name="T21" fmla="*/ 0 60000 65536"/>
                <a:gd name="T22" fmla="*/ 0 60000 65536"/>
                <a:gd name="T23" fmla="*/ 0 60000 65536"/>
                <a:gd name="T24" fmla="*/ 0 w 108"/>
                <a:gd name="T25" fmla="*/ 0 h 48"/>
                <a:gd name="T26" fmla="*/ 108 w 108"/>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8" h="48">
                  <a:moveTo>
                    <a:pt x="0" y="0"/>
                  </a:moveTo>
                  <a:lnTo>
                    <a:pt x="43" y="14"/>
                  </a:lnTo>
                  <a:lnTo>
                    <a:pt x="107" y="44"/>
                  </a:lnTo>
                  <a:lnTo>
                    <a:pt x="83" y="47"/>
                  </a:lnTo>
                  <a:lnTo>
                    <a:pt x="38" y="26"/>
                  </a:lnTo>
                  <a:lnTo>
                    <a:pt x="15" y="10"/>
                  </a:lnTo>
                  <a:lnTo>
                    <a:pt x="0"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0" name="Freeform 633"/>
            <p:cNvSpPr>
              <a:spLocks/>
            </p:cNvSpPr>
            <p:nvPr/>
          </p:nvSpPr>
          <p:spPr bwMode="auto">
            <a:xfrm>
              <a:off x="4389" y="4076"/>
              <a:ext cx="54" cy="21"/>
            </a:xfrm>
            <a:custGeom>
              <a:avLst/>
              <a:gdLst>
                <a:gd name="T0" fmla="*/ 2 w 54"/>
                <a:gd name="T1" fmla="*/ 0 h 21"/>
                <a:gd name="T2" fmla="*/ 25 w 54"/>
                <a:gd name="T3" fmla="*/ 0 h 21"/>
                <a:gd name="T4" fmla="*/ 53 w 54"/>
                <a:gd name="T5" fmla="*/ 2 h 21"/>
                <a:gd name="T6" fmla="*/ 42 w 54"/>
                <a:gd name="T7" fmla="*/ 9 h 21"/>
                <a:gd name="T8" fmla="*/ 36 w 54"/>
                <a:gd name="T9" fmla="*/ 20 h 21"/>
                <a:gd name="T10" fmla="*/ 18 w 54"/>
                <a:gd name="T11" fmla="*/ 16 h 21"/>
                <a:gd name="T12" fmla="*/ 1 w 54"/>
                <a:gd name="T13" fmla="*/ 16 h 21"/>
                <a:gd name="T14" fmla="*/ 0 w 54"/>
                <a:gd name="T15" fmla="*/ 18 h 21"/>
                <a:gd name="T16" fmla="*/ 2 w 54"/>
                <a:gd name="T17" fmla="*/ 0 h 21"/>
                <a:gd name="T18" fmla="*/ 2 w 54"/>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
                <a:gd name="T31" fmla="*/ 0 h 21"/>
                <a:gd name="T32" fmla="*/ 54 w 54"/>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 h="21">
                  <a:moveTo>
                    <a:pt x="2" y="0"/>
                  </a:moveTo>
                  <a:lnTo>
                    <a:pt x="25" y="0"/>
                  </a:lnTo>
                  <a:lnTo>
                    <a:pt x="53" y="2"/>
                  </a:lnTo>
                  <a:lnTo>
                    <a:pt x="42" y="9"/>
                  </a:lnTo>
                  <a:lnTo>
                    <a:pt x="36" y="20"/>
                  </a:lnTo>
                  <a:lnTo>
                    <a:pt x="18" y="16"/>
                  </a:lnTo>
                  <a:lnTo>
                    <a:pt x="1" y="16"/>
                  </a:lnTo>
                  <a:lnTo>
                    <a:pt x="0" y="18"/>
                  </a:lnTo>
                  <a:lnTo>
                    <a:pt x="2"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1" name="Freeform 634"/>
            <p:cNvSpPr>
              <a:spLocks/>
            </p:cNvSpPr>
            <p:nvPr/>
          </p:nvSpPr>
          <p:spPr bwMode="auto">
            <a:xfrm>
              <a:off x="4525" y="4126"/>
              <a:ext cx="230" cy="37"/>
            </a:xfrm>
            <a:custGeom>
              <a:avLst/>
              <a:gdLst>
                <a:gd name="T0" fmla="*/ 4 w 230"/>
                <a:gd name="T1" fmla="*/ 14 h 37"/>
                <a:gd name="T2" fmla="*/ 44 w 230"/>
                <a:gd name="T3" fmla="*/ 19 h 37"/>
                <a:gd name="T4" fmla="*/ 128 w 230"/>
                <a:gd name="T5" fmla="*/ 16 h 37"/>
                <a:gd name="T6" fmla="*/ 143 w 230"/>
                <a:gd name="T7" fmla="*/ 2 h 37"/>
                <a:gd name="T8" fmla="*/ 163 w 230"/>
                <a:gd name="T9" fmla="*/ 0 h 37"/>
                <a:gd name="T10" fmla="*/ 185 w 230"/>
                <a:gd name="T11" fmla="*/ 4 h 37"/>
                <a:gd name="T12" fmla="*/ 210 w 230"/>
                <a:gd name="T13" fmla="*/ 16 h 37"/>
                <a:gd name="T14" fmla="*/ 229 w 230"/>
                <a:gd name="T15" fmla="*/ 36 h 37"/>
                <a:gd name="T16" fmla="*/ 226 w 230"/>
                <a:gd name="T17" fmla="*/ 36 h 37"/>
                <a:gd name="T18" fmla="*/ 208 w 230"/>
                <a:gd name="T19" fmla="*/ 20 h 37"/>
                <a:gd name="T20" fmla="*/ 187 w 230"/>
                <a:gd name="T21" fmla="*/ 9 h 37"/>
                <a:gd name="T22" fmla="*/ 167 w 230"/>
                <a:gd name="T23" fmla="*/ 4 h 37"/>
                <a:gd name="T24" fmla="*/ 158 w 230"/>
                <a:gd name="T25" fmla="*/ 7 h 37"/>
                <a:gd name="T26" fmla="*/ 153 w 230"/>
                <a:gd name="T27" fmla="*/ 14 h 37"/>
                <a:gd name="T28" fmla="*/ 158 w 230"/>
                <a:gd name="T29" fmla="*/ 20 h 37"/>
                <a:gd name="T30" fmla="*/ 164 w 230"/>
                <a:gd name="T31" fmla="*/ 24 h 37"/>
                <a:gd name="T32" fmla="*/ 187 w 230"/>
                <a:gd name="T33" fmla="*/ 29 h 37"/>
                <a:gd name="T34" fmla="*/ 32 w 230"/>
                <a:gd name="T35" fmla="*/ 29 h 37"/>
                <a:gd name="T36" fmla="*/ 0 w 230"/>
                <a:gd name="T37" fmla="*/ 17 h 37"/>
                <a:gd name="T38" fmla="*/ 0 w 230"/>
                <a:gd name="T39" fmla="*/ 19 h 37"/>
                <a:gd name="T40" fmla="*/ 4 w 230"/>
                <a:gd name="T41" fmla="*/ 14 h 37"/>
                <a:gd name="T42" fmla="*/ 4 w 230"/>
                <a:gd name="T43" fmla="*/ 14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37"/>
                <a:gd name="T68" fmla="*/ 230 w 230"/>
                <a:gd name="T69" fmla="*/ 37 h 3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37">
                  <a:moveTo>
                    <a:pt x="4" y="14"/>
                  </a:moveTo>
                  <a:lnTo>
                    <a:pt x="44" y="19"/>
                  </a:lnTo>
                  <a:lnTo>
                    <a:pt x="128" y="16"/>
                  </a:lnTo>
                  <a:lnTo>
                    <a:pt x="143" y="2"/>
                  </a:lnTo>
                  <a:lnTo>
                    <a:pt x="163" y="0"/>
                  </a:lnTo>
                  <a:lnTo>
                    <a:pt x="185" y="4"/>
                  </a:lnTo>
                  <a:lnTo>
                    <a:pt x="210" y="16"/>
                  </a:lnTo>
                  <a:lnTo>
                    <a:pt x="229" y="36"/>
                  </a:lnTo>
                  <a:lnTo>
                    <a:pt x="226" y="36"/>
                  </a:lnTo>
                  <a:lnTo>
                    <a:pt x="208" y="20"/>
                  </a:lnTo>
                  <a:lnTo>
                    <a:pt x="187" y="9"/>
                  </a:lnTo>
                  <a:lnTo>
                    <a:pt x="167" y="4"/>
                  </a:lnTo>
                  <a:lnTo>
                    <a:pt x="158" y="7"/>
                  </a:lnTo>
                  <a:lnTo>
                    <a:pt x="153" y="14"/>
                  </a:lnTo>
                  <a:lnTo>
                    <a:pt x="158" y="20"/>
                  </a:lnTo>
                  <a:lnTo>
                    <a:pt x="164" y="24"/>
                  </a:lnTo>
                  <a:lnTo>
                    <a:pt x="187" y="29"/>
                  </a:lnTo>
                  <a:lnTo>
                    <a:pt x="32" y="29"/>
                  </a:lnTo>
                  <a:lnTo>
                    <a:pt x="0" y="17"/>
                  </a:lnTo>
                  <a:lnTo>
                    <a:pt x="0" y="19"/>
                  </a:lnTo>
                  <a:lnTo>
                    <a:pt x="4" y="14"/>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2" name="Freeform 635"/>
            <p:cNvSpPr>
              <a:spLocks/>
            </p:cNvSpPr>
            <p:nvPr/>
          </p:nvSpPr>
          <p:spPr bwMode="auto">
            <a:xfrm>
              <a:off x="4611" y="4046"/>
              <a:ext cx="26" cy="43"/>
            </a:xfrm>
            <a:custGeom>
              <a:avLst/>
              <a:gdLst>
                <a:gd name="T0" fmla="*/ 7 w 26"/>
                <a:gd name="T1" fmla="*/ 0 h 43"/>
                <a:gd name="T2" fmla="*/ 24 w 26"/>
                <a:gd name="T3" fmla="*/ 8 h 43"/>
                <a:gd name="T4" fmla="*/ 25 w 26"/>
                <a:gd name="T5" fmla="*/ 23 h 43"/>
                <a:gd name="T6" fmla="*/ 24 w 26"/>
                <a:gd name="T7" fmla="*/ 39 h 43"/>
                <a:gd name="T8" fmla="*/ 19 w 26"/>
                <a:gd name="T9" fmla="*/ 42 h 43"/>
                <a:gd name="T10" fmla="*/ 0 w 26"/>
                <a:gd name="T11" fmla="*/ 32 h 43"/>
                <a:gd name="T12" fmla="*/ 2 w 26"/>
                <a:gd name="T13" fmla="*/ 18 h 43"/>
                <a:gd name="T14" fmla="*/ 2 w 26"/>
                <a:gd name="T15" fmla="*/ 5 h 43"/>
                <a:gd name="T16" fmla="*/ 0 w 26"/>
                <a:gd name="T17" fmla="*/ 3 h 43"/>
                <a:gd name="T18" fmla="*/ 7 w 26"/>
                <a:gd name="T19" fmla="*/ 0 h 43"/>
                <a:gd name="T20" fmla="*/ 7 w 26"/>
                <a:gd name="T21" fmla="*/ 0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
                <a:gd name="T34" fmla="*/ 0 h 43"/>
                <a:gd name="T35" fmla="*/ 26 w 26"/>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 h="43">
                  <a:moveTo>
                    <a:pt x="7" y="0"/>
                  </a:moveTo>
                  <a:lnTo>
                    <a:pt x="24" y="8"/>
                  </a:lnTo>
                  <a:lnTo>
                    <a:pt x="25" y="23"/>
                  </a:lnTo>
                  <a:lnTo>
                    <a:pt x="24" y="39"/>
                  </a:lnTo>
                  <a:lnTo>
                    <a:pt x="19" y="42"/>
                  </a:lnTo>
                  <a:lnTo>
                    <a:pt x="0" y="32"/>
                  </a:lnTo>
                  <a:lnTo>
                    <a:pt x="2" y="18"/>
                  </a:lnTo>
                  <a:lnTo>
                    <a:pt x="2" y="5"/>
                  </a:lnTo>
                  <a:lnTo>
                    <a:pt x="0" y="3"/>
                  </a:lnTo>
                  <a:lnTo>
                    <a:pt x="7"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3" name="Freeform 636"/>
            <p:cNvSpPr>
              <a:spLocks/>
            </p:cNvSpPr>
            <p:nvPr/>
          </p:nvSpPr>
          <p:spPr bwMode="auto">
            <a:xfrm>
              <a:off x="4684" y="4078"/>
              <a:ext cx="22" cy="41"/>
            </a:xfrm>
            <a:custGeom>
              <a:avLst/>
              <a:gdLst>
                <a:gd name="T0" fmla="*/ 5 w 22"/>
                <a:gd name="T1" fmla="*/ 0 h 41"/>
                <a:gd name="T2" fmla="*/ 19 w 22"/>
                <a:gd name="T3" fmla="*/ 8 h 41"/>
                <a:gd name="T4" fmla="*/ 21 w 22"/>
                <a:gd name="T5" fmla="*/ 12 h 41"/>
                <a:gd name="T6" fmla="*/ 19 w 22"/>
                <a:gd name="T7" fmla="*/ 38 h 41"/>
                <a:gd name="T8" fmla="*/ 16 w 22"/>
                <a:gd name="T9" fmla="*/ 40 h 41"/>
                <a:gd name="T10" fmla="*/ 1 w 22"/>
                <a:gd name="T11" fmla="*/ 32 h 41"/>
                <a:gd name="T12" fmla="*/ 0 w 22"/>
                <a:gd name="T13" fmla="*/ 27 h 41"/>
                <a:gd name="T14" fmla="*/ 1 w 22"/>
                <a:gd name="T15" fmla="*/ 8 h 41"/>
                <a:gd name="T16" fmla="*/ 0 w 22"/>
                <a:gd name="T17" fmla="*/ 2 h 41"/>
                <a:gd name="T18" fmla="*/ 5 w 22"/>
                <a:gd name="T19" fmla="*/ 0 h 41"/>
                <a:gd name="T20" fmla="*/ 5 w 22"/>
                <a:gd name="T21" fmla="*/ 0 h 4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
                <a:gd name="T34" fmla="*/ 0 h 41"/>
                <a:gd name="T35" fmla="*/ 22 w 22"/>
                <a:gd name="T36" fmla="*/ 41 h 4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 h="41">
                  <a:moveTo>
                    <a:pt x="5" y="0"/>
                  </a:moveTo>
                  <a:lnTo>
                    <a:pt x="19" y="8"/>
                  </a:lnTo>
                  <a:lnTo>
                    <a:pt x="21" y="12"/>
                  </a:lnTo>
                  <a:lnTo>
                    <a:pt x="19" y="38"/>
                  </a:lnTo>
                  <a:lnTo>
                    <a:pt x="16" y="40"/>
                  </a:lnTo>
                  <a:lnTo>
                    <a:pt x="1" y="32"/>
                  </a:lnTo>
                  <a:lnTo>
                    <a:pt x="0" y="27"/>
                  </a:lnTo>
                  <a:lnTo>
                    <a:pt x="1" y="8"/>
                  </a:lnTo>
                  <a:lnTo>
                    <a:pt x="0" y="2"/>
                  </a:lnTo>
                  <a:lnTo>
                    <a:pt x="5" y="0"/>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4" name="Freeform 637"/>
            <p:cNvSpPr>
              <a:spLocks/>
            </p:cNvSpPr>
            <p:nvPr/>
          </p:nvSpPr>
          <p:spPr bwMode="auto">
            <a:xfrm>
              <a:off x="4849" y="4026"/>
              <a:ext cx="70" cy="130"/>
            </a:xfrm>
            <a:custGeom>
              <a:avLst/>
              <a:gdLst>
                <a:gd name="T0" fmla="*/ 3 w 70"/>
                <a:gd name="T1" fmla="*/ 22 h 130"/>
                <a:gd name="T2" fmla="*/ 31 w 70"/>
                <a:gd name="T3" fmla="*/ 52 h 130"/>
                <a:gd name="T4" fmla="*/ 36 w 70"/>
                <a:gd name="T5" fmla="*/ 52 h 130"/>
                <a:gd name="T6" fmla="*/ 38 w 70"/>
                <a:gd name="T7" fmla="*/ 50 h 130"/>
                <a:gd name="T8" fmla="*/ 34 w 70"/>
                <a:gd name="T9" fmla="*/ 38 h 130"/>
                <a:gd name="T10" fmla="*/ 48 w 70"/>
                <a:gd name="T11" fmla="*/ 0 h 130"/>
                <a:gd name="T12" fmla="*/ 51 w 70"/>
                <a:gd name="T13" fmla="*/ 4 h 130"/>
                <a:gd name="T14" fmla="*/ 43 w 70"/>
                <a:gd name="T15" fmla="*/ 47 h 130"/>
                <a:gd name="T16" fmla="*/ 43 w 70"/>
                <a:gd name="T17" fmla="*/ 50 h 130"/>
                <a:gd name="T18" fmla="*/ 42 w 70"/>
                <a:gd name="T19" fmla="*/ 56 h 130"/>
                <a:gd name="T20" fmla="*/ 46 w 70"/>
                <a:gd name="T21" fmla="*/ 59 h 130"/>
                <a:gd name="T22" fmla="*/ 60 w 70"/>
                <a:gd name="T23" fmla="*/ 89 h 130"/>
                <a:gd name="T24" fmla="*/ 69 w 70"/>
                <a:gd name="T25" fmla="*/ 102 h 130"/>
                <a:gd name="T26" fmla="*/ 65 w 70"/>
                <a:gd name="T27" fmla="*/ 106 h 130"/>
                <a:gd name="T28" fmla="*/ 40 w 70"/>
                <a:gd name="T29" fmla="*/ 76 h 130"/>
                <a:gd name="T30" fmla="*/ 25 w 70"/>
                <a:gd name="T31" fmla="*/ 117 h 130"/>
                <a:gd name="T32" fmla="*/ 18 w 70"/>
                <a:gd name="T33" fmla="*/ 129 h 130"/>
                <a:gd name="T34" fmla="*/ 16 w 70"/>
                <a:gd name="T35" fmla="*/ 124 h 130"/>
                <a:gd name="T36" fmla="*/ 31 w 70"/>
                <a:gd name="T37" fmla="*/ 66 h 130"/>
                <a:gd name="T38" fmla="*/ 18 w 70"/>
                <a:gd name="T39" fmla="*/ 54 h 130"/>
                <a:gd name="T40" fmla="*/ 0 w 70"/>
                <a:gd name="T41" fmla="*/ 32 h 130"/>
                <a:gd name="T42" fmla="*/ 3 w 70"/>
                <a:gd name="T43" fmla="*/ 22 h 130"/>
                <a:gd name="T44" fmla="*/ 3 w 70"/>
                <a:gd name="T45" fmla="*/ 22 h 1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0"/>
                <a:gd name="T70" fmla="*/ 0 h 130"/>
                <a:gd name="T71" fmla="*/ 70 w 70"/>
                <a:gd name="T72" fmla="*/ 130 h 1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0" h="130">
                  <a:moveTo>
                    <a:pt x="3" y="22"/>
                  </a:moveTo>
                  <a:lnTo>
                    <a:pt x="31" y="52"/>
                  </a:lnTo>
                  <a:lnTo>
                    <a:pt x="36" y="52"/>
                  </a:lnTo>
                  <a:lnTo>
                    <a:pt x="38" y="50"/>
                  </a:lnTo>
                  <a:lnTo>
                    <a:pt x="34" y="38"/>
                  </a:lnTo>
                  <a:lnTo>
                    <a:pt x="48" y="0"/>
                  </a:lnTo>
                  <a:lnTo>
                    <a:pt x="51" y="4"/>
                  </a:lnTo>
                  <a:lnTo>
                    <a:pt x="43" y="47"/>
                  </a:lnTo>
                  <a:lnTo>
                    <a:pt x="43" y="50"/>
                  </a:lnTo>
                  <a:lnTo>
                    <a:pt x="42" y="56"/>
                  </a:lnTo>
                  <a:lnTo>
                    <a:pt x="46" y="59"/>
                  </a:lnTo>
                  <a:lnTo>
                    <a:pt x="60" y="89"/>
                  </a:lnTo>
                  <a:lnTo>
                    <a:pt x="69" y="102"/>
                  </a:lnTo>
                  <a:lnTo>
                    <a:pt x="65" y="106"/>
                  </a:lnTo>
                  <a:lnTo>
                    <a:pt x="40" y="76"/>
                  </a:lnTo>
                  <a:lnTo>
                    <a:pt x="25" y="117"/>
                  </a:lnTo>
                  <a:lnTo>
                    <a:pt x="18" y="129"/>
                  </a:lnTo>
                  <a:lnTo>
                    <a:pt x="16" y="124"/>
                  </a:lnTo>
                  <a:lnTo>
                    <a:pt x="31" y="66"/>
                  </a:lnTo>
                  <a:lnTo>
                    <a:pt x="18" y="54"/>
                  </a:lnTo>
                  <a:lnTo>
                    <a:pt x="0" y="32"/>
                  </a:lnTo>
                  <a:lnTo>
                    <a:pt x="3" y="22"/>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5" name="Freeform 638"/>
            <p:cNvSpPr>
              <a:spLocks/>
            </p:cNvSpPr>
            <p:nvPr/>
          </p:nvSpPr>
          <p:spPr bwMode="auto">
            <a:xfrm>
              <a:off x="4431" y="4077"/>
              <a:ext cx="49" cy="40"/>
            </a:xfrm>
            <a:custGeom>
              <a:avLst/>
              <a:gdLst>
                <a:gd name="T0" fmla="*/ 0 w 49"/>
                <a:gd name="T1" fmla="*/ 19 h 40"/>
                <a:gd name="T2" fmla="*/ 29 w 49"/>
                <a:gd name="T3" fmla="*/ 27 h 40"/>
                <a:gd name="T4" fmla="*/ 41 w 49"/>
                <a:gd name="T5" fmla="*/ 35 h 40"/>
                <a:gd name="T6" fmla="*/ 44 w 49"/>
                <a:gd name="T7" fmla="*/ 39 h 40"/>
                <a:gd name="T8" fmla="*/ 48 w 49"/>
                <a:gd name="T9" fmla="*/ 23 h 40"/>
                <a:gd name="T10" fmla="*/ 48 w 49"/>
                <a:gd name="T11" fmla="*/ 11 h 40"/>
                <a:gd name="T12" fmla="*/ 15 w 49"/>
                <a:gd name="T13" fmla="*/ 0 h 40"/>
                <a:gd name="T14" fmla="*/ 5 w 49"/>
                <a:gd name="T15" fmla="*/ 9 h 40"/>
                <a:gd name="T16" fmla="*/ 3 w 49"/>
                <a:gd name="T17" fmla="*/ 13 h 40"/>
                <a:gd name="T18" fmla="*/ 0 w 49"/>
                <a:gd name="T19" fmla="*/ 19 h 40"/>
                <a:gd name="T20" fmla="*/ 0 w 49"/>
                <a:gd name="T21" fmla="*/ 19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
                <a:gd name="T34" fmla="*/ 0 h 40"/>
                <a:gd name="T35" fmla="*/ 49 w 49"/>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 h="40">
                  <a:moveTo>
                    <a:pt x="0" y="19"/>
                  </a:moveTo>
                  <a:lnTo>
                    <a:pt x="29" y="27"/>
                  </a:lnTo>
                  <a:lnTo>
                    <a:pt x="41" y="35"/>
                  </a:lnTo>
                  <a:lnTo>
                    <a:pt x="44" y="39"/>
                  </a:lnTo>
                  <a:lnTo>
                    <a:pt x="48" y="23"/>
                  </a:lnTo>
                  <a:lnTo>
                    <a:pt x="48" y="11"/>
                  </a:lnTo>
                  <a:lnTo>
                    <a:pt x="15" y="0"/>
                  </a:lnTo>
                  <a:lnTo>
                    <a:pt x="5" y="9"/>
                  </a:lnTo>
                  <a:lnTo>
                    <a:pt x="3" y="13"/>
                  </a:lnTo>
                  <a:lnTo>
                    <a:pt x="0" y="19"/>
                  </a:lnTo>
                </a:path>
              </a:pathLst>
            </a:custGeom>
            <a:solidFill>
              <a:srgbClr val="000000"/>
            </a:solidFill>
            <a:ln w="9017" cap="flat" cmpd="sng">
              <a:solidFill>
                <a:srgbClr val="000000"/>
              </a:solidFill>
              <a:prstDash val="solid"/>
              <a:round/>
              <a:headEnd type="none" w="med" len="med"/>
              <a:tailEnd type="none" w="med" len="med"/>
            </a:ln>
          </p:spPr>
          <p:txBody>
            <a:bodyPr/>
            <a:lstStyle/>
            <a:p>
              <a:endParaRPr lang="en-US"/>
            </a:p>
          </p:txBody>
        </p:sp>
        <p:sp>
          <p:nvSpPr>
            <p:cNvPr id="190616" name="Freeform 639"/>
            <p:cNvSpPr>
              <a:spLocks/>
            </p:cNvSpPr>
            <p:nvPr/>
          </p:nvSpPr>
          <p:spPr bwMode="auto">
            <a:xfrm>
              <a:off x="4360" y="3954"/>
              <a:ext cx="131" cy="79"/>
            </a:xfrm>
            <a:custGeom>
              <a:avLst/>
              <a:gdLst>
                <a:gd name="T0" fmla="*/ 0 w 131"/>
                <a:gd name="T1" fmla="*/ 32 h 79"/>
                <a:gd name="T2" fmla="*/ 10 w 131"/>
                <a:gd name="T3" fmla="*/ 32 h 79"/>
                <a:gd name="T4" fmla="*/ 25 w 131"/>
                <a:gd name="T5" fmla="*/ 33 h 79"/>
                <a:gd name="T6" fmla="*/ 34 w 131"/>
                <a:gd name="T7" fmla="*/ 36 h 79"/>
                <a:gd name="T8" fmla="*/ 25 w 131"/>
                <a:gd name="T9" fmla="*/ 59 h 79"/>
                <a:gd name="T10" fmla="*/ 27 w 131"/>
                <a:gd name="T11" fmla="*/ 63 h 79"/>
                <a:gd name="T12" fmla="*/ 67 w 131"/>
                <a:gd name="T13" fmla="*/ 78 h 79"/>
                <a:gd name="T14" fmla="*/ 71 w 131"/>
                <a:gd name="T15" fmla="*/ 77 h 79"/>
                <a:gd name="T16" fmla="*/ 80 w 131"/>
                <a:gd name="T17" fmla="*/ 50 h 79"/>
                <a:gd name="T18" fmla="*/ 83 w 131"/>
                <a:gd name="T19" fmla="*/ 49 h 79"/>
                <a:gd name="T20" fmla="*/ 122 w 131"/>
                <a:gd name="T21" fmla="*/ 63 h 79"/>
                <a:gd name="T22" fmla="*/ 129 w 131"/>
                <a:gd name="T23" fmla="*/ 59 h 79"/>
                <a:gd name="T24" fmla="*/ 130 w 131"/>
                <a:gd name="T25" fmla="*/ 18 h 79"/>
                <a:gd name="T26" fmla="*/ 128 w 131"/>
                <a:gd name="T27" fmla="*/ 14 h 79"/>
                <a:gd name="T28" fmla="*/ 89 w 131"/>
                <a:gd name="T29" fmla="*/ 0 h 7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1"/>
                <a:gd name="T46" fmla="*/ 0 h 79"/>
                <a:gd name="T47" fmla="*/ 131 w 131"/>
                <a:gd name="T48" fmla="*/ 79 h 7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1" h="79">
                  <a:moveTo>
                    <a:pt x="0" y="32"/>
                  </a:moveTo>
                  <a:lnTo>
                    <a:pt x="10" y="32"/>
                  </a:lnTo>
                  <a:lnTo>
                    <a:pt x="25" y="33"/>
                  </a:lnTo>
                  <a:lnTo>
                    <a:pt x="34" y="36"/>
                  </a:lnTo>
                  <a:lnTo>
                    <a:pt x="25" y="59"/>
                  </a:lnTo>
                  <a:lnTo>
                    <a:pt x="27" y="63"/>
                  </a:lnTo>
                  <a:lnTo>
                    <a:pt x="67" y="78"/>
                  </a:lnTo>
                  <a:lnTo>
                    <a:pt x="71" y="77"/>
                  </a:lnTo>
                  <a:lnTo>
                    <a:pt x="80" y="50"/>
                  </a:lnTo>
                  <a:lnTo>
                    <a:pt x="83" y="49"/>
                  </a:lnTo>
                  <a:lnTo>
                    <a:pt x="122" y="63"/>
                  </a:lnTo>
                  <a:lnTo>
                    <a:pt x="129" y="59"/>
                  </a:lnTo>
                  <a:lnTo>
                    <a:pt x="130" y="18"/>
                  </a:lnTo>
                  <a:lnTo>
                    <a:pt x="128" y="14"/>
                  </a:lnTo>
                  <a:lnTo>
                    <a:pt x="89" y="0"/>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17" name="Freeform 640"/>
            <p:cNvSpPr>
              <a:spLocks/>
            </p:cNvSpPr>
            <p:nvPr/>
          </p:nvSpPr>
          <p:spPr bwMode="auto">
            <a:xfrm>
              <a:off x="4522" y="3981"/>
              <a:ext cx="324" cy="182"/>
            </a:xfrm>
            <a:custGeom>
              <a:avLst/>
              <a:gdLst>
                <a:gd name="T0" fmla="*/ 5 w 324"/>
                <a:gd name="T1" fmla="*/ 0 h 182"/>
                <a:gd name="T2" fmla="*/ 7 w 324"/>
                <a:gd name="T3" fmla="*/ 5 h 182"/>
                <a:gd name="T4" fmla="*/ 6 w 324"/>
                <a:gd name="T5" fmla="*/ 83 h 182"/>
                <a:gd name="T6" fmla="*/ 5 w 324"/>
                <a:gd name="T7" fmla="*/ 90 h 182"/>
                <a:gd name="T8" fmla="*/ 0 w 324"/>
                <a:gd name="T9" fmla="*/ 93 h 182"/>
                <a:gd name="T10" fmla="*/ 73 w 324"/>
                <a:gd name="T11" fmla="*/ 129 h 182"/>
                <a:gd name="T12" fmla="*/ 79 w 324"/>
                <a:gd name="T13" fmla="*/ 128 h 182"/>
                <a:gd name="T14" fmla="*/ 80 w 324"/>
                <a:gd name="T15" fmla="*/ 123 h 182"/>
                <a:gd name="T16" fmla="*/ 80 w 324"/>
                <a:gd name="T17" fmla="*/ 77 h 182"/>
                <a:gd name="T18" fmla="*/ 79 w 324"/>
                <a:gd name="T19" fmla="*/ 56 h 182"/>
                <a:gd name="T20" fmla="*/ 85 w 324"/>
                <a:gd name="T21" fmla="*/ 54 h 182"/>
                <a:gd name="T22" fmla="*/ 126 w 324"/>
                <a:gd name="T23" fmla="*/ 74 h 182"/>
                <a:gd name="T24" fmla="*/ 126 w 324"/>
                <a:gd name="T25" fmla="*/ 79 h 182"/>
                <a:gd name="T26" fmla="*/ 126 w 324"/>
                <a:gd name="T27" fmla="*/ 122 h 182"/>
                <a:gd name="T28" fmla="*/ 130 w 324"/>
                <a:gd name="T29" fmla="*/ 124 h 182"/>
                <a:gd name="T30" fmla="*/ 194 w 324"/>
                <a:gd name="T31" fmla="*/ 151 h 182"/>
                <a:gd name="T32" fmla="*/ 194 w 324"/>
                <a:gd name="T33" fmla="*/ 116 h 182"/>
                <a:gd name="T34" fmla="*/ 193 w 324"/>
                <a:gd name="T35" fmla="*/ 105 h 182"/>
                <a:gd name="T36" fmla="*/ 323 w 324"/>
                <a:gd name="T37" fmla="*/ 181 h 18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4"/>
                <a:gd name="T58" fmla="*/ 0 h 182"/>
                <a:gd name="T59" fmla="*/ 324 w 324"/>
                <a:gd name="T60" fmla="*/ 182 h 18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4" h="182">
                  <a:moveTo>
                    <a:pt x="5" y="0"/>
                  </a:moveTo>
                  <a:lnTo>
                    <a:pt x="7" y="5"/>
                  </a:lnTo>
                  <a:lnTo>
                    <a:pt x="6" y="83"/>
                  </a:lnTo>
                  <a:lnTo>
                    <a:pt x="5" y="90"/>
                  </a:lnTo>
                  <a:lnTo>
                    <a:pt x="0" y="93"/>
                  </a:lnTo>
                  <a:lnTo>
                    <a:pt x="73" y="129"/>
                  </a:lnTo>
                  <a:lnTo>
                    <a:pt x="79" y="128"/>
                  </a:lnTo>
                  <a:lnTo>
                    <a:pt x="80" y="123"/>
                  </a:lnTo>
                  <a:lnTo>
                    <a:pt x="80" y="77"/>
                  </a:lnTo>
                  <a:lnTo>
                    <a:pt x="79" y="56"/>
                  </a:lnTo>
                  <a:lnTo>
                    <a:pt x="85" y="54"/>
                  </a:lnTo>
                  <a:lnTo>
                    <a:pt x="126" y="74"/>
                  </a:lnTo>
                  <a:lnTo>
                    <a:pt x="126" y="79"/>
                  </a:lnTo>
                  <a:lnTo>
                    <a:pt x="126" y="122"/>
                  </a:lnTo>
                  <a:lnTo>
                    <a:pt x="130" y="124"/>
                  </a:lnTo>
                  <a:lnTo>
                    <a:pt x="194" y="151"/>
                  </a:lnTo>
                  <a:lnTo>
                    <a:pt x="194" y="116"/>
                  </a:lnTo>
                  <a:lnTo>
                    <a:pt x="193" y="105"/>
                  </a:lnTo>
                  <a:lnTo>
                    <a:pt x="323" y="181"/>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18" name="Freeform 641"/>
            <p:cNvSpPr>
              <a:spLocks/>
            </p:cNvSpPr>
            <p:nvPr/>
          </p:nvSpPr>
          <p:spPr bwMode="auto">
            <a:xfrm>
              <a:off x="4570" y="4002"/>
              <a:ext cx="101" cy="36"/>
            </a:xfrm>
            <a:custGeom>
              <a:avLst/>
              <a:gdLst>
                <a:gd name="T0" fmla="*/ 0 w 101"/>
                <a:gd name="T1" fmla="*/ 0 h 36"/>
                <a:gd name="T2" fmla="*/ 29 w 101"/>
                <a:gd name="T3" fmla="*/ 6 h 36"/>
                <a:gd name="T4" fmla="*/ 52 w 101"/>
                <a:gd name="T5" fmla="*/ 15 h 36"/>
                <a:gd name="T6" fmla="*/ 94 w 101"/>
                <a:gd name="T7" fmla="*/ 35 h 36"/>
                <a:gd name="T8" fmla="*/ 98 w 101"/>
                <a:gd name="T9" fmla="*/ 35 h 36"/>
                <a:gd name="T10" fmla="*/ 100 w 101"/>
                <a:gd name="T11" fmla="*/ 6 h 36"/>
                <a:gd name="T12" fmla="*/ 0 60000 65536"/>
                <a:gd name="T13" fmla="*/ 0 60000 65536"/>
                <a:gd name="T14" fmla="*/ 0 60000 65536"/>
                <a:gd name="T15" fmla="*/ 0 60000 65536"/>
                <a:gd name="T16" fmla="*/ 0 60000 65536"/>
                <a:gd name="T17" fmla="*/ 0 60000 65536"/>
                <a:gd name="T18" fmla="*/ 0 w 101"/>
                <a:gd name="T19" fmla="*/ 0 h 36"/>
                <a:gd name="T20" fmla="*/ 101 w 101"/>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101" h="36">
                  <a:moveTo>
                    <a:pt x="0" y="0"/>
                  </a:moveTo>
                  <a:lnTo>
                    <a:pt x="29" y="6"/>
                  </a:lnTo>
                  <a:lnTo>
                    <a:pt x="52" y="15"/>
                  </a:lnTo>
                  <a:lnTo>
                    <a:pt x="94" y="35"/>
                  </a:lnTo>
                  <a:lnTo>
                    <a:pt x="98" y="35"/>
                  </a:lnTo>
                  <a:lnTo>
                    <a:pt x="100" y="6"/>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19" name="Freeform 642"/>
            <p:cNvSpPr>
              <a:spLocks/>
            </p:cNvSpPr>
            <p:nvPr/>
          </p:nvSpPr>
          <p:spPr bwMode="auto">
            <a:xfrm>
              <a:off x="4322" y="4004"/>
              <a:ext cx="356" cy="123"/>
            </a:xfrm>
            <a:custGeom>
              <a:avLst/>
              <a:gdLst>
                <a:gd name="T0" fmla="*/ 0 w 356"/>
                <a:gd name="T1" fmla="*/ 7 h 123"/>
                <a:gd name="T2" fmla="*/ 12 w 356"/>
                <a:gd name="T3" fmla="*/ 4 h 123"/>
                <a:gd name="T4" fmla="*/ 25 w 356"/>
                <a:gd name="T5" fmla="*/ 4 h 123"/>
                <a:gd name="T6" fmla="*/ 44 w 356"/>
                <a:gd name="T7" fmla="*/ 8 h 123"/>
                <a:gd name="T8" fmla="*/ 52 w 356"/>
                <a:gd name="T9" fmla="*/ 1 h 123"/>
                <a:gd name="T10" fmla="*/ 57 w 356"/>
                <a:gd name="T11" fmla="*/ 0 h 123"/>
                <a:gd name="T12" fmla="*/ 316 w 356"/>
                <a:gd name="T13" fmla="*/ 118 h 123"/>
                <a:gd name="T14" fmla="*/ 330 w 356"/>
                <a:gd name="T15" fmla="*/ 116 h 123"/>
                <a:gd name="T16" fmla="*/ 342 w 356"/>
                <a:gd name="T17" fmla="*/ 116 h 123"/>
                <a:gd name="T18" fmla="*/ 355 w 356"/>
                <a:gd name="T19" fmla="*/ 122 h 1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6"/>
                <a:gd name="T31" fmla="*/ 0 h 123"/>
                <a:gd name="T32" fmla="*/ 356 w 356"/>
                <a:gd name="T33" fmla="*/ 123 h 1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6" h="123">
                  <a:moveTo>
                    <a:pt x="0" y="7"/>
                  </a:moveTo>
                  <a:lnTo>
                    <a:pt x="12" y="4"/>
                  </a:lnTo>
                  <a:lnTo>
                    <a:pt x="25" y="4"/>
                  </a:lnTo>
                  <a:lnTo>
                    <a:pt x="44" y="8"/>
                  </a:lnTo>
                  <a:lnTo>
                    <a:pt x="52" y="1"/>
                  </a:lnTo>
                  <a:lnTo>
                    <a:pt x="57" y="0"/>
                  </a:lnTo>
                  <a:lnTo>
                    <a:pt x="316" y="118"/>
                  </a:lnTo>
                  <a:lnTo>
                    <a:pt x="330" y="116"/>
                  </a:lnTo>
                  <a:lnTo>
                    <a:pt x="342" y="116"/>
                  </a:lnTo>
                  <a:lnTo>
                    <a:pt x="355" y="122"/>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20" name="Freeform 643"/>
            <p:cNvSpPr>
              <a:spLocks/>
            </p:cNvSpPr>
            <p:nvPr/>
          </p:nvSpPr>
          <p:spPr bwMode="auto">
            <a:xfrm>
              <a:off x="4382" y="4096"/>
              <a:ext cx="93" cy="29"/>
            </a:xfrm>
            <a:custGeom>
              <a:avLst/>
              <a:gdLst>
                <a:gd name="T0" fmla="*/ 0 w 93"/>
                <a:gd name="T1" fmla="*/ 1 h 29"/>
                <a:gd name="T2" fmla="*/ 15 w 93"/>
                <a:gd name="T3" fmla="*/ 0 h 29"/>
                <a:gd name="T4" fmla="*/ 32 w 93"/>
                <a:gd name="T5" fmla="*/ 0 h 29"/>
                <a:gd name="T6" fmla="*/ 58 w 93"/>
                <a:gd name="T7" fmla="*/ 7 h 29"/>
                <a:gd name="T8" fmla="*/ 78 w 93"/>
                <a:gd name="T9" fmla="*/ 14 h 29"/>
                <a:gd name="T10" fmla="*/ 89 w 93"/>
                <a:gd name="T11" fmla="*/ 20 h 29"/>
                <a:gd name="T12" fmla="*/ 92 w 93"/>
                <a:gd name="T13" fmla="*/ 28 h 29"/>
                <a:gd name="T14" fmla="*/ 0 60000 65536"/>
                <a:gd name="T15" fmla="*/ 0 60000 65536"/>
                <a:gd name="T16" fmla="*/ 0 60000 65536"/>
                <a:gd name="T17" fmla="*/ 0 60000 65536"/>
                <a:gd name="T18" fmla="*/ 0 60000 65536"/>
                <a:gd name="T19" fmla="*/ 0 60000 65536"/>
                <a:gd name="T20" fmla="*/ 0 60000 65536"/>
                <a:gd name="T21" fmla="*/ 0 w 93"/>
                <a:gd name="T22" fmla="*/ 0 h 29"/>
                <a:gd name="T23" fmla="*/ 93 w 93"/>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3" h="29">
                  <a:moveTo>
                    <a:pt x="0" y="1"/>
                  </a:moveTo>
                  <a:lnTo>
                    <a:pt x="15" y="0"/>
                  </a:lnTo>
                  <a:lnTo>
                    <a:pt x="32" y="0"/>
                  </a:lnTo>
                  <a:lnTo>
                    <a:pt x="58" y="7"/>
                  </a:lnTo>
                  <a:lnTo>
                    <a:pt x="78" y="14"/>
                  </a:lnTo>
                  <a:lnTo>
                    <a:pt x="89" y="20"/>
                  </a:lnTo>
                  <a:lnTo>
                    <a:pt x="92" y="28"/>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21" name="Freeform 644"/>
            <p:cNvSpPr>
              <a:spLocks/>
            </p:cNvSpPr>
            <p:nvPr/>
          </p:nvSpPr>
          <p:spPr bwMode="auto">
            <a:xfrm>
              <a:off x="4685" y="4135"/>
              <a:ext cx="63" cy="32"/>
            </a:xfrm>
            <a:custGeom>
              <a:avLst/>
              <a:gdLst>
                <a:gd name="T0" fmla="*/ 62 w 63"/>
                <a:gd name="T1" fmla="*/ 31 h 32"/>
                <a:gd name="T2" fmla="*/ 46 w 63"/>
                <a:gd name="T3" fmla="*/ 16 h 32"/>
                <a:gd name="T4" fmla="*/ 30 w 63"/>
                <a:gd name="T5" fmla="*/ 8 h 32"/>
                <a:gd name="T6" fmla="*/ 18 w 63"/>
                <a:gd name="T7" fmla="*/ 2 h 32"/>
                <a:gd name="T8" fmla="*/ 8 w 63"/>
                <a:gd name="T9" fmla="*/ 0 h 32"/>
                <a:gd name="T10" fmla="*/ 2 w 63"/>
                <a:gd name="T11" fmla="*/ 2 h 32"/>
                <a:gd name="T12" fmla="*/ 0 w 63"/>
                <a:gd name="T13" fmla="*/ 8 h 32"/>
                <a:gd name="T14" fmla="*/ 3 w 63"/>
                <a:gd name="T15" fmla="*/ 10 h 32"/>
                <a:gd name="T16" fmla="*/ 42 w 63"/>
                <a:gd name="T17" fmla="*/ 2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3"/>
                <a:gd name="T28" fmla="*/ 0 h 32"/>
                <a:gd name="T29" fmla="*/ 63 w 63"/>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3" h="32">
                  <a:moveTo>
                    <a:pt x="62" y="31"/>
                  </a:moveTo>
                  <a:lnTo>
                    <a:pt x="46" y="16"/>
                  </a:lnTo>
                  <a:lnTo>
                    <a:pt x="30" y="8"/>
                  </a:lnTo>
                  <a:lnTo>
                    <a:pt x="18" y="2"/>
                  </a:lnTo>
                  <a:lnTo>
                    <a:pt x="8" y="0"/>
                  </a:lnTo>
                  <a:lnTo>
                    <a:pt x="2" y="2"/>
                  </a:lnTo>
                  <a:lnTo>
                    <a:pt x="0" y="8"/>
                  </a:lnTo>
                  <a:lnTo>
                    <a:pt x="3" y="10"/>
                  </a:lnTo>
                  <a:lnTo>
                    <a:pt x="42" y="27"/>
                  </a:lnTo>
                </a:path>
              </a:pathLst>
            </a:custGeom>
            <a:noFill/>
            <a:ln w="9017" cap="flat" cmpd="sng">
              <a:solidFill>
                <a:srgbClr val="000000"/>
              </a:solidFill>
              <a:prstDash val="solid"/>
              <a:round/>
              <a:headEnd type="none" w="med" len="med"/>
              <a:tailEnd type="none" w="med" len="med"/>
            </a:ln>
          </p:spPr>
          <p:txBody>
            <a:bodyPr/>
            <a:lstStyle/>
            <a:p>
              <a:endParaRPr lang="en-US"/>
            </a:p>
          </p:txBody>
        </p:sp>
        <p:sp>
          <p:nvSpPr>
            <p:cNvPr id="190622" name="Freeform 645"/>
            <p:cNvSpPr>
              <a:spLocks/>
            </p:cNvSpPr>
            <p:nvPr/>
          </p:nvSpPr>
          <p:spPr bwMode="auto">
            <a:xfrm>
              <a:off x="4507" y="4005"/>
              <a:ext cx="65" cy="70"/>
            </a:xfrm>
            <a:custGeom>
              <a:avLst/>
              <a:gdLst>
                <a:gd name="T0" fmla="*/ 0 w 65"/>
                <a:gd name="T1" fmla="*/ 3 h 70"/>
                <a:gd name="T2" fmla="*/ 0 w 65"/>
                <a:gd name="T3" fmla="*/ 37 h 70"/>
                <a:gd name="T4" fmla="*/ 5 w 65"/>
                <a:gd name="T5" fmla="*/ 42 h 70"/>
                <a:gd name="T6" fmla="*/ 60 w 65"/>
                <a:gd name="T7" fmla="*/ 69 h 70"/>
                <a:gd name="T8" fmla="*/ 64 w 65"/>
                <a:gd name="T9" fmla="*/ 68 h 70"/>
                <a:gd name="T10" fmla="*/ 64 w 65"/>
                <a:gd name="T11" fmla="*/ 34 h 70"/>
                <a:gd name="T12" fmla="*/ 61 w 65"/>
                <a:gd name="T13" fmla="*/ 30 h 70"/>
                <a:gd name="T14" fmla="*/ 5 w 65"/>
                <a:gd name="T15" fmla="*/ 0 h 70"/>
                <a:gd name="T16" fmla="*/ 0 w 65"/>
                <a:gd name="T17" fmla="*/ 3 h 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70"/>
                <a:gd name="T29" fmla="*/ 65 w 65"/>
                <a:gd name="T30" fmla="*/ 70 h 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70">
                  <a:moveTo>
                    <a:pt x="0" y="3"/>
                  </a:moveTo>
                  <a:lnTo>
                    <a:pt x="0" y="37"/>
                  </a:lnTo>
                  <a:lnTo>
                    <a:pt x="5" y="42"/>
                  </a:lnTo>
                  <a:lnTo>
                    <a:pt x="60" y="69"/>
                  </a:lnTo>
                  <a:lnTo>
                    <a:pt x="64" y="68"/>
                  </a:lnTo>
                  <a:lnTo>
                    <a:pt x="64" y="34"/>
                  </a:lnTo>
                  <a:lnTo>
                    <a:pt x="61" y="30"/>
                  </a:lnTo>
                  <a:lnTo>
                    <a:pt x="5" y="0"/>
                  </a:lnTo>
                  <a:lnTo>
                    <a:pt x="0" y="3"/>
                  </a:lnTo>
                </a:path>
              </a:pathLst>
            </a:custGeom>
            <a:noFill/>
            <a:ln w="9017" cap="flat" cmpd="sng">
              <a:solidFill>
                <a:srgbClr val="000000"/>
              </a:solidFill>
              <a:prstDash val="solid"/>
              <a:round/>
              <a:headEnd type="none" w="med" len="med"/>
              <a:tailEnd type="none" w="med" len="med"/>
            </a:ln>
          </p:spPr>
          <p:txBody>
            <a:bodyPr/>
            <a:lstStyle/>
            <a:p>
              <a:endParaRPr lang="en-US"/>
            </a:p>
          </p:txBody>
        </p:sp>
      </p:grpSp>
      <p:grpSp>
        <p:nvGrpSpPr>
          <p:cNvPr id="190543" name="Group 702"/>
          <p:cNvGrpSpPr>
            <a:grpSpLocks/>
          </p:cNvGrpSpPr>
          <p:nvPr/>
        </p:nvGrpSpPr>
        <p:grpSpPr bwMode="auto">
          <a:xfrm>
            <a:off x="3733800" y="2133600"/>
            <a:ext cx="1066800" cy="349250"/>
            <a:chOff x="2352" y="1344"/>
            <a:chExt cx="672" cy="220"/>
          </a:xfrm>
        </p:grpSpPr>
        <p:grpSp>
          <p:nvGrpSpPr>
            <p:cNvPr id="190544" name="Group 701"/>
            <p:cNvGrpSpPr>
              <a:grpSpLocks/>
            </p:cNvGrpSpPr>
            <p:nvPr/>
          </p:nvGrpSpPr>
          <p:grpSpPr bwMode="auto">
            <a:xfrm>
              <a:off x="2352" y="1344"/>
              <a:ext cx="672" cy="220"/>
              <a:chOff x="2352" y="1344"/>
              <a:chExt cx="672" cy="220"/>
            </a:xfrm>
          </p:grpSpPr>
          <p:grpSp>
            <p:nvGrpSpPr>
              <p:cNvPr id="190547" name="Group 648"/>
              <p:cNvGrpSpPr>
                <a:grpSpLocks/>
              </p:cNvGrpSpPr>
              <p:nvPr/>
            </p:nvGrpSpPr>
            <p:grpSpPr bwMode="auto">
              <a:xfrm>
                <a:off x="2551" y="1377"/>
                <a:ext cx="473" cy="48"/>
                <a:chOff x="4787" y="2810"/>
                <a:chExt cx="921" cy="93"/>
              </a:xfrm>
            </p:grpSpPr>
            <p:sp>
              <p:nvSpPr>
                <p:cNvPr id="190591" name="Line 649"/>
                <p:cNvSpPr>
                  <a:spLocks noChangeShapeType="1"/>
                </p:cNvSpPr>
                <p:nvPr/>
              </p:nvSpPr>
              <p:spPr bwMode="auto">
                <a:xfrm>
                  <a:off x="5192" y="2852"/>
                  <a:ext cx="99" cy="1"/>
                </a:xfrm>
                <a:prstGeom prst="line">
                  <a:avLst/>
                </a:prstGeom>
                <a:noFill/>
                <a:ln w="6350">
                  <a:solidFill>
                    <a:schemeClr val="tx1"/>
                  </a:solidFill>
                  <a:round/>
                  <a:headEnd/>
                  <a:tailEnd/>
                </a:ln>
              </p:spPr>
              <p:txBody>
                <a:bodyPr wrap="none" anchor="ctr"/>
                <a:lstStyle/>
                <a:p>
                  <a:endParaRPr lang="en-US"/>
                </a:p>
              </p:txBody>
            </p:sp>
            <p:sp>
              <p:nvSpPr>
                <p:cNvPr id="190592" name="Line 650"/>
                <p:cNvSpPr>
                  <a:spLocks noChangeShapeType="1"/>
                </p:cNvSpPr>
                <p:nvPr/>
              </p:nvSpPr>
              <p:spPr bwMode="auto">
                <a:xfrm flipH="1" flipV="1">
                  <a:off x="4787" y="2837"/>
                  <a:ext cx="420" cy="12"/>
                </a:xfrm>
                <a:prstGeom prst="line">
                  <a:avLst/>
                </a:prstGeom>
                <a:noFill/>
                <a:ln w="6350">
                  <a:solidFill>
                    <a:schemeClr val="tx1"/>
                  </a:solidFill>
                  <a:round/>
                  <a:headEnd/>
                  <a:tailEnd/>
                </a:ln>
              </p:spPr>
              <p:txBody>
                <a:bodyPr wrap="none" anchor="ctr"/>
                <a:lstStyle/>
                <a:p>
                  <a:endParaRPr lang="en-US"/>
                </a:p>
              </p:txBody>
            </p:sp>
            <p:sp>
              <p:nvSpPr>
                <p:cNvPr id="190593" name="Line 651"/>
                <p:cNvSpPr>
                  <a:spLocks noChangeShapeType="1"/>
                </p:cNvSpPr>
                <p:nvPr/>
              </p:nvSpPr>
              <p:spPr bwMode="auto">
                <a:xfrm flipH="1">
                  <a:off x="5288" y="2846"/>
                  <a:ext cx="420" cy="6"/>
                </a:xfrm>
                <a:prstGeom prst="line">
                  <a:avLst/>
                </a:prstGeom>
                <a:noFill/>
                <a:ln w="6350">
                  <a:solidFill>
                    <a:schemeClr val="tx1"/>
                  </a:solidFill>
                  <a:round/>
                  <a:headEnd/>
                  <a:tailEnd/>
                </a:ln>
              </p:spPr>
              <p:txBody>
                <a:bodyPr wrap="none" anchor="ctr"/>
                <a:lstStyle/>
                <a:p>
                  <a:endParaRPr lang="en-US"/>
                </a:p>
              </p:txBody>
            </p:sp>
            <p:sp>
              <p:nvSpPr>
                <p:cNvPr id="190594" name="Line 652"/>
                <p:cNvSpPr>
                  <a:spLocks noChangeShapeType="1"/>
                </p:cNvSpPr>
                <p:nvPr/>
              </p:nvSpPr>
              <p:spPr bwMode="auto">
                <a:xfrm>
                  <a:off x="5240" y="2810"/>
                  <a:ext cx="3" cy="87"/>
                </a:xfrm>
                <a:prstGeom prst="line">
                  <a:avLst/>
                </a:prstGeom>
                <a:noFill/>
                <a:ln w="6350">
                  <a:solidFill>
                    <a:schemeClr val="tx1"/>
                  </a:solidFill>
                  <a:round/>
                  <a:headEnd/>
                  <a:tailEnd/>
                </a:ln>
              </p:spPr>
              <p:txBody>
                <a:bodyPr wrap="none" anchor="ctr"/>
                <a:lstStyle/>
                <a:p>
                  <a:endParaRPr lang="en-US"/>
                </a:p>
              </p:txBody>
            </p:sp>
            <p:sp>
              <p:nvSpPr>
                <p:cNvPr id="190595" name="Line 653"/>
                <p:cNvSpPr>
                  <a:spLocks noChangeShapeType="1"/>
                </p:cNvSpPr>
                <p:nvPr/>
              </p:nvSpPr>
              <p:spPr bwMode="auto">
                <a:xfrm>
                  <a:off x="5210" y="2858"/>
                  <a:ext cx="27" cy="45"/>
                </a:xfrm>
                <a:prstGeom prst="line">
                  <a:avLst/>
                </a:prstGeom>
                <a:noFill/>
                <a:ln w="6350">
                  <a:solidFill>
                    <a:schemeClr val="tx1"/>
                  </a:solidFill>
                  <a:round/>
                  <a:headEnd/>
                  <a:tailEnd/>
                </a:ln>
              </p:spPr>
              <p:txBody>
                <a:bodyPr wrap="none" anchor="ctr"/>
                <a:lstStyle/>
                <a:p>
                  <a:endParaRPr lang="en-US"/>
                </a:p>
              </p:txBody>
            </p:sp>
            <p:sp>
              <p:nvSpPr>
                <p:cNvPr id="190596" name="Line 654"/>
                <p:cNvSpPr>
                  <a:spLocks noChangeShapeType="1"/>
                </p:cNvSpPr>
                <p:nvPr/>
              </p:nvSpPr>
              <p:spPr bwMode="auto">
                <a:xfrm flipH="1">
                  <a:off x="5246" y="2858"/>
                  <a:ext cx="24" cy="39"/>
                </a:xfrm>
                <a:prstGeom prst="line">
                  <a:avLst/>
                </a:prstGeom>
                <a:noFill/>
                <a:ln w="6350">
                  <a:solidFill>
                    <a:schemeClr val="tx1"/>
                  </a:solidFill>
                  <a:round/>
                  <a:headEnd/>
                  <a:tailEnd/>
                </a:ln>
              </p:spPr>
              <p:txBody>
                <a:bodyPr wrap="none" anchor="ctr"/>
                <a:lstStyle/>
                <a:p>
                  <a:endParaRPr lang="en-US"/>
                </a:p>
              </p:txBody>
            </p:sp>
          </p:grpSp>
          <p:sp>
            <p:nvSpPr>
              <p:cNvPr id="190548" name="Oval 655"/>
              <p:cNvSpPr>
                <a:spLocks noChangeArrowheads="1"/>
              </p:cNvSpPr>
              <p:nvPr/>
            </p:nvSpPr>
            <p:spPr bwMode="auto">
              <a:xfrm>
                <a:off x="2764" y="1344"/>
                <a:ext cx="41" cy="32"/>
              </a:xfrm>
              <a:prstGeom prst="ellipse">
                <a:avLst/>
              </a:prstGeom>
              <a:solidFill>
                <a:schemeClr val="tx1"/>
              </a:solidFill>
              <a:ln w="6350">
                <a:solidFill>
                  <a:schemeClr val="tx1"/>
                </a:solidFill>
                <a:round/>
                <a:headEnd/>
                <a:tailEnd/>
              </a:ln>
            </p:spPr>
            <p:txBody>
              <a:bodyPr wrap="none" anchor="ctr"/>
              <a:lstStyle/>
              <a:p>
                <a:pPr algn="ctr" eaLnBrk="0" hangingPunct="0"/>
                <a:endParaRPr lang="en-US" sz="2400">
                  <a:latin typeface="Times New Roman" pitchFamily="18" charset="0"/>
                </a:endParaRPr>
              </a:p>
            </p:txBody>
          </p:sp>
          <p:grpSp>
            <p:nvGrpSpPr>
              <p:cNvPr id="190549" name="Group 656"/>
              <p:cNvGrpSpPr>
                <a:grpSpLocks/>
              </p:cNvGrpSpPr>
              <p:nvPr/>
            </p:nvGrpSpPr>
            <p:grpSpPr bwMode="auto">
              <a:xfrm>
                <a:off x="2850" y="1425"/>
                <a:ext cx="44" cy="46"/>
                <a:chOff x="5369" y="2897"/>
                <a:chExt cx="86" cy="88"/>
              </a:xfrm>
            </p:grpSpPr>
            <p:sp>
              <p:nvSpPr>
                <p:cNvPr id="190589" name="Freeform 657"/>
                <p:cNvSpPr>
                  <a:spLocks/>
                </p:cNvSpPr>
                <p:nvPr/>
              </p:nvSpPr>
              <p:spPr bwMode="auto">
                <a:xfrm>
                  <a:off x="5369" y="2897"/>
                  <a:ext cx="18" cy="60"/>
                </a:xfrm>
                <a:custGeom>
                  <a:avLst/>
                  <a:gdLst>
                    <a:gd name="T0" fmla="*/ 0 w 18"/>
                    <a:gd name="T1" fmla="*/ 48 h 60"/>
                    <a:gd name="T2" fmla="*/ 18 w 18"/>
                    <a:gd name="T3" fmla="*/ 0 h 60"/>
                    <a:gd name="T4" fmla="*/ 18 w 18"/>
                    <a:gd name="T5" fmla="*/ 60 h 60"/>
                    <a:gd name="T6" fmla="*/ 0 w 18"/>
                    <a:gd name="T7" fmla="*/ 48 h 60"/>
                    <a:gd name="T8" fmla="*/ 0 60000 65536"/>
                    <a:gd name="T9" fmla="*/ 0 60000 65536"/>
                    <a:gd name="T10" fmla="*/ 0 60000 65536"/>
                    <a:gd name="T11" fmla="*/ 0 60000 65536"/>
                    <a:gd name="T12" fmla="*/ 0 w 18"/>
                    <a:gd name="T13" fmla="*/ 0 h 60"/>
                    <a:gd name="T14" fmla="*/ 18 w 18"/>
                    <a:gd name="T15" fmla="*/ 60 h 60"/>
                  </a:gdLst>
                  <a:ahLst/>
                  <a:cxnLst>
                    <a:cxn ang="T8">
                      <a:pos x="T0" y="T1"/>
                    </a:cxn>
                    <a:cxn ang="T9">
                      <a:pos x="T2" y="T3"/>
                    </a:cxn>
                    <a:cxn ang="T10">
                      <a:pos x="T4" y="T5"/>
                    </a:cxn>
                    <a:cxn ang="T11">
                      <a:pos x="T6" y="T7"/>
                    </a:cxn>
                  </a:cxnLst>
                  <a:rect l="T12" t="T13" r="T14" b="T15"/>
                  <a:pathLst>
                    <a:path w="18" h="60">
                      <a:moveTo>
                        <a:pt x="0" y="48"/>
                      </a:moveTo>
                      <a:lnTo>
                        <a:pt x="18" y="0"/>
                      </a:lnTo>
                      <a:lnTo>
                        <a:pt x="18" y="60"/>
                      </a:lnTo>
                      <a:lnTo>
                        <a:pt x="0" y="48"/>
                      </a:lnTo>
                      <a:close/>
                    </a:path>
                  </a:pathLst>
                </a:custGeom>
                <a:solidFill>
                  <a:schemeClr val="tx1"/>
                </a:solidFill>
                <a:ln w="6350" cmpd="sng">
                  <a:solidFill>
                    <a:schemeClr val="tx1"/>
                  </a:solidFill>
                  <a:round/>
                  <a:headEnd/>
                  <a:tailEnd/>
                </a:ln>
              </p:spPr>
              <p:txBody>
                <a:bodyPr wrap="none" anchor="ctr"/>
                <a:lstStyle/>
                <a:p>
                  <a:endParaRPr lang="en-US"/>
                </a:p>
              </p:txBody>
            </p:sp>
            <p:sp>
              <p:nvSpPr>
                <p:cNvPr id="190590" name="Freeform 658"/>
                <p:cNvSpPr>
                  <a:spLocks/>
                </p:cNvSpPr>
                <p:nvPr/>
              </p:nvSpPr>
              <p:spPr bwMode="auto">
                <a:xfrm>
                  <a:off x="5395" y="2931"/>
                  <a:ext cx="60" cy="54"/>
                </a:xfrm>
                <a:custGeom>
                  <a:avLst/>
                  <a:gdLst>
                    <a:gd name="T0" fmla="*/ 0 w 60"/>
                    <a:gd name="T1" fmla="*/ 36 h 54"/>
                    <a:gd name="T2" fmla="*/ 60 w 60"/>
                    <a:gd name="T3" fmla="*/ 0 h 54"/>
                    <a:gd name="T4" fmla="*/ 18 w 60"/>
                    <a:gd name="T5" fmla="*/ 54 h 54"/>
                    <a:gd name="T6" fmla="*/ 0 w 60"/>
                    <a:gd name="T7" fmla="*/ 36 h 54"/>
                    <a:gd name="T8" fmla="*/ 0 60000 65536"/>
                    <a:gd name="T9" fmla="*/ 0 60000 65536"/>
                    <a:gd name="T10" fmla="*/ 0 60000 65536"/>
                    <a:gd name="T11" fmla="*/ 0 60000 65536"/>
                    <a:gd name="T12" fmla="*/ 0 w 60"/>
                    <a:gd name="T13" fmla="*/ 0 h 54"/>
                    <a:gd name="T14" fmla="*/ 60 w 60"/>
                    <a:gd name="T15" fmla="*/ 54 h 54"/>
                  </a:gdLst>
                  <a:ahLst/>
                  <a:cxnLst>
                    <a:cxn ang="T8">
                      <a:pos x="T0" y="T1"/>
                    </a:cxn>
                    <a:cxn ang="T9">
                      <a:pos x="T2" y="T3"/>
                    </a:cxn>
                    <a:cxn ang="T10">
                      <a:pos x="T4" y="T5"/>
                    </a:cxn>
                    <a:cxn ang="T11">
                      <a:pos x="T6" y="T7"/>
                    </a:cxn>
                  </a:cxnLst>
                  <a:rect l="T12" t="T13" r="T14" b="T15"/>
                  <a:pathLst>
                    <a:path w="60" h="54">
                      <a:moveTo>
                        <a:pt x="0" y="36"/>
                      </a:moveTo>
                      <a:lnTo>
                        <a:pt x="60" y="0"/>
                      </a:lnTo>
                      <a:lnTo>
                        <a:pt x="18" y="54"/>
                      </a:lnTo>
                      <a:lnTo>
                        <a:pt x="0" y="36"/>
                      </a:lnTo>
                      <a:close/>
                    </a:path>
                  </a:pathLst>
                </a:custGeom>
                <a:solidFill>
                  <a:schemeClr val="tx1"/>
                </a:solidFill>
                <a:ln w="6350" cmpd="sng">
                  <a:solidFill>
                    <a:schemeClr val="tx1"/>
                  </a:solidFill>
                  <a:round/>
                  <a:headEnd/>
                  <a:tailEnd/>
                </a:ln>
              </p:spPr>
              <p:txBody>
                <a:bodyPr wrap="none" anchor="ctr"/>
                <a:lstStyle/>
                <a:p>
                  <a:endParaRPr lang="en-US"/>
                </a:p>
              </p:txBody>
            </p:sp>
          </p:grpSp>
          <p:sp>
            <p:nvSpPr>
              <p:cNvPr id="190550" name="Freeform 659"/>
              <p:cNvSpPr>
                <a:spLocks/>
              </p:cNvSpPr>
              <p:nvPr/>
            </p:nvSpPr>
            <p:spPr bwMode="auto">
              <a:xfrm>
                <a:off x="2357" y="1417"/>
                <a:ext cx="114" cy="71"/>
              </a:xfrm>
              <a:custGeom>
                <a:avLst/>
                <a:gdLst>
                  <a:gd name="T0" fmla="*/ 0 w 180"/>
                  <a:gd name="T1" fmla="*/ 93 h 108"/>
                  <a:gd name="T2" fmla="*/ 18 w 180"/>
                  <a:gd name="T3" fmla="*/ 108 h 108"/>
                  <a:gd name="T4" fmla="*/ 180 w 180"/>
                  <a:gd name="T5" fmla="*/ 18 h 108"/>
                  <a:gd name="T6" fmla="*/ 168 w 180"/>
                  <a:gd name="T7" fmla="*/ 0 h 108"/>
                  <a:gd name="T8" fmla="*/ 0 w 180"/>
                  <a:gd name="T9" fmla="*/ 93 h 108"/>
                  <a:gd name="T10" fmla="*/ 0 60000 65536"/>
                  <a:gd name="T11" fmla="*/ 0 60000 65536"/>
                  <a:gd name="T12" fmla="*/ 0 60000 65536"/>
                  <a:gd name="T13" fmla="*/ 0 60000 65536"/>
                  <a:gd name="T14" fmla="*/ 0 60000 65536"/>
                  <a:gd name="T15" fmla="*/ 0 w 180"/>
                  <a:gd name="T16" fmla="*/ 0 h 108"/>
                  <a:gd name="T17" fmla="*/ 180 w 180"/>
                  <a:gd name="T18" fmla="*/ 108 h 108"/>
                </a:gdLst>
                <a:ahLst/>
                <a:cxnLst>
                  <a:cxn ang="T10">
                    <a:pos x="T0" y="T1"/>
                  </a:cxn>
                  <a:cxn ang="T11">
                    <a:pos x="T2" y="T3"/>
                  </a:cxn>
                  <a:cxn ang="T12">
                    <a:pos x="T4" y="T5"/>
                  </a:cxn>
                  <a:cxn ang="T13">
                    <a:pos x="T6" y="T7"/>
                  </a:cxn>
                  <a:cxn ang="T14">
                    <a:pos x="T8" y="T9"/>
                  </a:cxn>
                </a:cxnLst>
                <a:rect l="T15" t="T16" r="T17" b="T18"/>
                <a:pathLst>
                  <a:path w="180" h="108">
                    <a:moveTo>
                      <a:pt x="0" y="93"/>
                    </a:moveTo>
                    <a:lnTo>
                      <a:pt x="18" y="108"/>
                    </a:lnTo>
                    <a:lnTo>
                      <a:pt x="180" y="18"/>
                    </a:lnTo>
                    <a:lnTo>
                      <a:pt x="168" y="0"/>
                    </a:lnTo>
                    <a:lnTo>
                      <a:pt x="0" y="93"/>
                    </a:lnTo>
                    <a:close/>
                  </a:path>
                </a:pathLst>
              </a:custGeom>
              <a:solidFill>
                <a:schemeClr val="tx1"/>
              </a:solidFill>
              <a:ln w="6350" cmpd="sng">
                <a:solidFill>
                  <a:schemeClr val="tx1"/>
                </a:solidFill>
                <a:round/>
                <a:headEnd/>
                <a:tailEnd/>
              </a:ln>
            </p:spPr>
            <p:txBody>
              <a:bodyPr wrap="none" anchor="ctr"/>
              <a:lstStyle/>
              <a:p>
                <a:endParaRPr lang="en-US"/>
              </a:p>
            </p:txBody>
          </p:sp>
          <p:sp>
            <p:nvSpPr>
              <p:cNvPr id="190551" name="Freeform 660"/>
              <p:cNvSpPr>
                <a:spLocks/>
              </p:cNvSpPr>
              <p:nvPr/>
            </p:nvSpPr>
            <p:spPr bwMode="auto">
              <a:xfrm>
                <a:off x="2377" y="1374"/>
                <a:ext cx="579" cy="170"/>
              </a:xfrm>
              <a:custGeom>
                <a:avLst/>
                <a:gdLst>
                  <a:gd name="T0" fmla="*/ 0 w 1128"/>
                  <a:gd name="T1" fmla="*/ 3 h 327"/>
                  <a:gd name="T2" fmla="*/ 45 w 1128"/>
                  <a:gd name="T3" fmla="*/ 0 h 327"/>
                  <a:gd name="T4" fmla="*/ 129 w 1128"/>
                  <a:gd name="T5" fmla="*/ 141 h 327"/>
                  <a:gd name="T6" fmla="*/ 492 w 1128"/>
                  <a:gd name="T7" fmla="*/ 141 h 327"/>
                  <a:gd name="T8" fmla="*/ 540 w 1128"/>
                  <a:gd name="T9" fmla="*/ 117 h 327"/>
                  <a:gd name="T10" fmla="*/ 528 w 1128"/>
                  <a:gd name="T11" fmla="*/ 81 h 327"/>
                  <a:gd name="T12" fmla="*/ 726 w 1128"/>
                  <a:gd name="T13" fmla="*/ 75 h 327"/>
                  <a:gd name="T14" fmla="*/ 837 w 1128"/>
                  <a:gd name="T15" fmla="*/ 99 h 327"/>
                  <a:gd name="T16" fmla="*/ 840 w 1128"/>
                  <a:gd name="T17" fmla="*/ 129 h 327"/>
                  <a:gd name="T18" fmla="*/ 906 w 1128"/>
                  <a:gd name="T19" fmla="*/ 132 h 327"/>
                  <a:gd name="T20" fmla="*/ 915 w 1128"/>
                  <a:gd name="T21" fmla="*/ 153 h 327"/>
                  <a:gd name="T22" fmla="*/ 1023 w 1128"/>
                  <a:gd name="T23" fmla="*/ 198 h 327"/>
                  <a:gd name="T24" fmla="*/ 1065 w 1128"/>
                  <a:gd name="T25" fmla="*/ 246 h 327"/>
                  <a:gd name="T26" fmla="*/ 1113 w 1128"/>
                  <a:gd name="T27" fmla="*/ 255 h 327"/>
                  <a:gd name="T28" fmla="*/ 1128 w 1128"/>
                  <a:gd name="T29" fmla="*/ 282 h 327"/>
                  <a:gd name="T30" fmla="*/ 1113 w 1128"/>
                  <a:gd name="T31" fmla="*/ 306 h 327"/>
                  <a:gd name="T32" fmla="*/ 1071 w 1128"/>
                  <a:gd name="T33" fmla="*/ 321 h 327"/>
                  <a:gd name="T34" fmla="*/ 729 w 1128"/>
                  <a:gd name="T35" fmla="*/ 327 h 327"/>
                  <a:gd name="T36" fmla="*/ 555 w 1128"/>
                  <a:gd name="T37" fmla="*/ 288 h 327"/>
                  <a:gd name="T38" fmla="*/ 501 w 1128"/>
                  <a:gd name="T39" fmla="*/ 246 h 327"/>
                  <a:gd name="T40" fmla="*/ 120 w 1128"/>
                  <a:gd name="T41" fmla="*/ 198 h 327"/>
                  <a:gd name="T42" fmla="*/ 72 w 1128"/>
                  <a:gd name="T43" fmla="*/ 264 h 327"/>
                  <a:gd name="T44" fmla="*/ 15 w 1128"/>
                  <a:gd name="T45" fmla="*/ 252 h 327"/>
                  <a:gd name="T46" fmla="*/ 45 w 1128"/>
                  <a:gd name="T47" fmla="*/ 180 h 327"/>
                  <a:gd name="T48" fmla="*/ 6 w 1128"/>
                  <a:gd name="T49" fmla="*/ 180 h 327"/>
                  <a:gd name="T50" fmla="*/ 21 w 1128"/>
                  <a:gd name="T51" fmla="*/ 144 h 327"/>
                  <a:gd name="T52" fmla="*/ 54 w 1128"/>
                  <a:gd name="T53" fmla="*/ 141 h 327"/>
                  <a:gd name="T54" fmla="*/ 0 w 1128"/>
                  <a:gd name="T55" fmla="*/ 3 h 3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28"/>
                  <a:gd name="T85" fmla="*/ 0 h 327"/>
                  <a:gd name="T86" fmla="*/ 1128 w 1128"/>
                  <a:gd name="T87" fmla="*/ 327 h 3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28" h="327">
                    <a:moveTo>
                      <a:pt x="0" y="3"/>
                    </a:moveTo>
                    <a:lnTo>
                      <a:pt x="45" y="0"/>
                    </a:lnTo>
                    <a:lnTo>
                      <a:pt x="129" y="141"/>
                    </a:lnTo>
                    <a:lnTo>
                      <a:pt x="492" y="141"/>
                    </a:lnTo>
                    <a:lnTo>
                      <a:pt x="540" y="117"/>
                    </a:lnTo>
                    <a:lnTo>
                      <a:pt x="528" y="81"/>
                    </a:lnTo>
                    <a:lnTo>
                      <a:pt x="726" y="75"/>
                    </a:lnTo>
                    <a:lnTo>
                      <a:pt x="837" y="99"/>
                    </a:lnTo>
                    <a:lnTo>
                      <a:pt x="840" y="129"/>
                    </a:lnTo>
                    <a:lnTo>
                      <a:pt x="906" y="132"/>
                    </a:lnTo>
                    <a:lnTo>
                      <a:pt x="915" y="153"/>
                    </a:lnTo>
                    <a:lnTo>
                      <a:pt x="1023" y="198"/>
                    </a:lnTo>
                    <a:lnTo>
                      <a:pt x="1065" y="246"/>
                    </a:lnTo>
                    <a:lnTo>
                      <a:pt x="1113" y="255"/>
                    </a:lnTo>
                    <a:lnTo>
                      <a:pt x="1128" y="282"/>
                    </a:lnTo>
                    <a:lnTo>
                      <a:pt x="1113" y="306"/>
                    </a:lnTo>
                    <a:lnTo>
                      <a:pt x="1071" y="321"/>
                    </a:lnTo>
                    <a:lnTo>
                      <a:pt x="729" y="327"/>
                    </a:lnTo>
                    <a:lnTo>
                      <a:pt x="555" y="288"/>
                    </a:lnTo>
                    <a:lnTo>
                      <a:pt x="501" y="246"/>
                    </a:lnTo>
                    <a:lnTo>
                      <a:pt x="120" y="198"/>
                    </a:lnTo>
                    <a:lnTo>
                      <a:pt x="72" y="264"/>
                    </a:lnTo>
                    <a:lnTo>
                      <a:pt x="15" y="252"/>
                    </a:lnTo>
                    <a:lnTo>
                      <a:pt x="45" y="180"/>
                    </a:lnTo>
                    <a:lnTo>
                      <a:pt x="6" y="180"/>
                    </a:lnTo>
                    <a:lnTo>
                      <a:pt x="21" y="144"/>
                    </a:lnTo>
                    <a:lnTo>
                      <a:pt x="54" y="141"/>
                    </a:lnTo>
                    <a:lnTo>
                      <a:pt x="0" y="3"/>
                    </a:lnTo>
                    <a:close/>
                  </a:path>
                </a:pathLst>
              </a:custGeom>
              <a:solidFill>
                <a:schemeClr val="tx1"/>
              </a:solidFill>
              <a:ln w="6350" cap="flat" cmpd="sng">
                <a:solidFill>
                  <a:schemeClr val="tx1"/>
                </a:solidFill>
                <a:prstDash val="solid"/>
                <a:round/>
                <a:headEnd type="none" w="med" len="med"/>
                <a:tailEnd type="none" w="med" len="med"/>
              </a:ln>
            </p:spPr>
            <p:txBody>
              <a:bodyPr wrap="none" anchor="ctr"/>
              <a:lstStyle/>
              <a:p>
                <a:endParaRPr lang="en-US"/>
              </a:p>
            </p:txBody>
          </p:sp>
          <p:grpSp>
            <p:nvGrpSpPr>
              <p:cNvPr id="190552" name="Group 661"/>
              <p:cNvGrpSpPr>
                <a:grpSpLocks/>
              </p:cNvGrpSpPr>
              <p:nvPr/>
            </p:nvGrpSpPr>
            <p:grpSpPr bwMode="auto">
              <a:xfrm>
                <a:off x="2864" y="1464"/>
                <a:ext cx="93" cy="92"/>
                <a:chOff x="5397" y="2978"/>
                <a:chExt cx="180" cy="177"/>
              </a:xfrm>
            </p:grpSpPr>
            <p:sp>
              <p:nvSpPr>
                <p:cNvPr id="190585" name="Freeform 662"/>
                <p:cNvSpPr>
                  <a:spLocks/>
                </p:cNvSpPr>
                <p:nvPr/>
              </p:nvSpPr>
              <p:spPr bwMode="auto">
                <a:xfrm>
                  <a:off x="5501" y="3116"/>
                  <a:ext cx="60" cy="39"/>
                </a:xfrm>
                <a:custGeom>
                  <a:avLst/>
                  <a:gdLst>
                    <a:gd name="T0" fmla="*/ 0 w 60"/>
                    <a:gd name="T1" fmla="*/ 9 h 39"/>
                    <a:gd name="T2" fmla="*/ 60 w 60"/>
                    <a:gd name="T3" fmla="*/ 39 h 39"/>
                    <a:gd name="T4" fmla="*/ 21 w 60"/>
                    <a:gd name="T5" fmla="*/ 0 h 39"/>
                    <a:gd name="T6" fmla="*/ 0 w 60"/>
                    <a:gd name="T7" fmla="*/ 9 h 39"/>
                    <a:gd name="T8" fmla="*/ 0 60000 65536"/>
                    <a:gd name="T9" fmla="*/ 0 60000 65536"/>
                    <a:gd name="T10" fmla="*/ 0 60000 65536"/>
                    <a:gd name="T11" fmla="*/ 0 60000 65536"/>
                    <a:gd name="T12" fmla="*/ 0 w 60"/>
                    <a:gd name="T13" fmla="*/ 0 h 39"/>
                    <a:gd name="T14" fmla="*/ 60 w 60"/>
                    <a:gd name="T15" fmla="*/ 39 h 39"/>
                  </a:gdLst>
                  <a:ahLst/>
                  <a:cxnLst>
                    <a:cxn ang="T8">
                      <a:pos x="T0" y="T1"/>
                    </a:cxn>
                    <a:cxn ang="T9">
                      <a:pos x="T2" y="T3"/>
                    </a:cxn>
                    <a:cxn ang="T10">
                      <a:pos x="T4" y="T5"/>
                    </a:cxn>
                    <a:cxn ang="T11">
                      <a:pos x="T6" y="T7"/>
                    </a:cxn>
                  </a:cxnLst>
                  <a:rect l="T12" t="T13" r="T14" b="T15"/>
                  <a:pathLst>
                    <a:path w="60" h="39">
                      <a:moveTo>
                        <a:pt x="0" y="9"/>
                      </a:moveTo>
                      <a:lnTo>
                        <a:pt x="60" y="39"/>
                      </a:lnTo>
                      <a:lnTo>
                        <a:pt x="21" y="0"/>
                      </a:lnTo>
                      <a:lnTo>
                        <a:pt x="0" y="9"/>
                      </a:lnTo>
                      <a:close/>
                    </a:path>
                  </a:pathLst>
                </a:custGeom>
                <a:solidFill>
                  <a:schemeClr val="tx1"/>
                </a:solidFill>
                <a:ln w="6350" cmpd="sng">
                  <a:solidFill>
                    <a:schemeClr val="tx1"/>
                  </a:solidFill>
                  <a:round/>
                  <a:headEnd/>
                  <a:tailEnd/>
                </a:ln>
              </p:spPr>
              <p:txBody>
                <a:bodyPr wrap="none" anchor="ctr"/>
                <a:lstStyle/>
                <a:p>
                  <a:endParaRPr lang="en-US"/>
                </a:p>
              </p:txBody>
            </p:sp>
            <p:grpSp>
              <p:nvGrpSpPr>
                <p:cNvPr id="190586" name="Group 663"/>
                <p:cNvGrpSpPr>
                  <a:grpSpLocks/>
                </p:cNvGrpSpPr>
                <p:nvPr/>
              </p:nvGrpSpPr>
              <p:grpSpPr bwMode="auto">
                <a:xfrm>
                  <a:off x="5397" y="2978"/>
                  <a:ext cx="180" cy="150"/>
                  <a:chOff x="5397" y="2978"/>
                  <a:chExt cx="180" cy="150"/>
                </a:xfrm>
              </p:grpSpPr>
              <p:sp>
                <p:nvSpPr>
                  <p:cNvPr id="190587" name="Freeform 664"/>
                  <p:cNvSpPr>
                    <a:spLocks/>
                  </p:cNvSpPr>
                  <p:nvPr/>
                </p:nvSpPr>
                <p:spPr bwMode="auto">
                  <a:xfrm>
                    <a:off x="5397" y="2978"/>
                    <a:ext cx="116" cy="87"/>
                  </a:xfrm>
                  <a:custGeom>
                    <a:avLst/>
                    <a:gdLst>
                      <a:gd name="T0" fmla="*/ 17 w 116"/>
                      <a:gd name="T1" fmla="*/ 0 h 87"/>
                      <a:gd name="T2" fmla="*/ 0 w 116"/>
                      <a:gd name="T3" fmla="*/ 12 h 87"/>
                      <a:gd name="T4" fmla="*/ 47 w 116"/>
                      <a:gd name="T5" fmla="*/ 87 h 87"/>
                      <a:gd name="T6" fmla="*/ 101 w 116"/>
                      <a:gd name="T7" fmla="*/ 87 h 87"/>
                      <a:gd name="T8" fmla="*/ 116 w 116"/>
                      <a:gd name="T9" fmla="*/ 66 h 87"/>
                      <a:gd name="T10" fmla="*/ 65 w 116"/>
                      <a:gd name="T11" fmla="*/ 21 h 87"/>
                      <a:gd name="T12" fmla="*/ 17 w 116"/>
                      <a:gd name="T13" fmla="*/ 0 h 87"/>
                      <a:gd name="T14" fmla="*/ 0 60000 65536"/>
                      <a:gd name="T15" fmla="*/ 0 60000 65536"/>
                      <a:gd name="T16" fmla="*/ 0 60000 65536"/>
                      <a:gd name="T17" fmla="*/ 0 60000 65536"/>
                      <a:gd name="T18" fmla="*/ 0 60000 65536"/>
                      <a:gd name="T19" fmla="*/ 0 60000 65536"/>
                      <a:gd name="T20" fmla="*/ 0 60000 65536"/>
                      <a:gd name="T21" fmla="*/ 0 w 116"/>
                      <a:gd name="T22" fmla="*/ 0 h 87"/>
                      <a:gd name="T23" fmla="*/ 116 w 116"/>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87">
                        <a:moveTo>
                          <a:pt x="17" y="0"/>
                        </a:moveTo>
                        <a:lnTo>
                          <a:pt x="0" y="12"/>
                        </a:lnTo>
                        <a:lnTo>
                          <a:pt x="47" y="87"/>
                        </a:lnTo>
                        <a:lnTo>
                          <a:pt x="101" y="87"/>
                        </a:lnTo>
                        <a:lnTo>
                          <a:pt x="116" y="66"/>
                        </a:lnTo>
                        <a:lnTo>
                          <a:pt x="65" y="21"/>
                        </a:lnTo>
                        <a:lnTo>
                          <a:pt x="17" y="0"/>
                        </a:lnTo>
                        <a:close/>
                      </a:path>
                    </a:pathLst>
                  </a:custGeom>
                  <a:solidFill>
                    <a:schemeClr val="tx1"/>
                  </a:solidFill>
                  <a:ln w="6350" cmpd="sng">
                    <a:solidFill>
                      <a:schemeClr val="tx1"/>
                    </a:solidFill>
                    <a:round/>
                    <a:headEnd/>
                    <a:tailEnd/>
                  </a:ln>
                </p:spPr>
                <p:txBody>
                  <a:bodyPr wrap="none" anchor="ctr"/>
                  <a:lstStyle/>
                  <a:p>
                    <a:endParaRPr lang="en-US"/>
                  </a:p>
                </p:txBody>
              </p:sp>
              <p:sp>
                <p:nvSpPr>
                  <p:cNvPr id="190588" name="Freeform 665"/>
                  <p:cNvSpPr>
                    <a:spLocks/>
                  </p:cNvSpPr>
                  <p:nvPr/>
                </p:nvSpPr>
                <p:spPr bwMode="auto">
                  <a:xfrm>
                    <a:off x="5462" y="3083"/>
                    <a:ext cx="115" cy="45"/>
                  </a:xfrm>
                  <a:custGeom>
                    <a:avLst/>
                    <a:gdLst>
                      <a:gd name="T0" fmla="*/ 0 w 115"/>
                      <a:gd name="T1" fmla="*/ 45 h 45"/>
                      <a:gd name="T2" fmla="*/ 24 w 115"/>
                      <a:gd name="T3" fmla="*/ 0 h 45"/>
                      <a:gd name="T4" fmla="*/ 115 w 115"/>
                      <a:gd name="T5" fmla="*/ 6 h 45"/>
                      <a:gd name="T6" fmla="*/ 99 w 115"/>
                      <a:gd name="T7" fmla="*/ 30 h 45"/>
                      <a:gd name="T8" fmla="*/ 60 w 115"/>
                      <a:gd name="T9" fmla="*/ 45 h 45"/>
                      <a:gd name="T10" fmla="*/ 0 w 115"/>
                      <a:gd name="T11" fmla="*/ 45 h 45"/>
                      <a:gd name="T12" fmla="*/ 0 60000 65536"/>
                      <a:gd name="T13" fmla="*/ 0 60000 65536"/>
                      <a:gd name="T14" fmla="*/ 0 60000 65536"/>
                      <a:gd name="T15" fmla="*/ 0 60000 65536"/>
                      <a:gd name="T16" fmla="*/ 0 60000 65536"/>
                      <a:gd name="T17" fmla="*/ 0 60000 65536"/>
                      <a:gd name="T18" fmla="*/ 0 w 115"/>
                      <a:gd name="T19" fmla="*/ 0 h 45"/>
                      <a:gd name="T20" fmla="*/ 115 w 115"/>
                      <a:gd name="T21" fmla="*/ 45 h 45"/>
                    </a:gdLst>
                    <a:ahLst/>
                    <a:cxnLst>
                      <a:cxn ang="T12">
                        <a:pos x="T0" y="T1"/>
                      </a:cxn>
                      <a:cxn ang="T13">
                        <a:pos x="T2" y="T3"/>
                      </a:cxn>
                      <a:cxn ang="T14">
                        <a:pos x="T4" y="T5"/>
                      </a:cxn>
                      <a:cxn ang="T15">
                        <a:pos x="T6" y="T7"/>
                      </a:cxn>
                      <a:cxn ang="T16">
                        <a:pos x="T8" y="T9"/>
                      </a:cxn>
                      <a:cxn ang="T17">
                        <a:pos x="T10" y="T11"/>
                      </a:cxn>
                    </a:cxnLst>
                    <a:rect l="T18" t="T19" r="T20" b="T21"/>
                    <a:pathLst>
                      <a:path w="115" h="45">
                        <a:moveTo>
                          <a:pt x="0" y="45"/>
                        </a:moveTo>
                        <a:lnTo>
                          <a:pt x="24" y="0"/>
                        </a:lnTo>
                        <a:lnTo>
                          <a:pt x="115" y="6"/>
                        </a:lnTo>
                        <a:lnTo>
                          <a:pt x="99" y="30"/>
                        </a:lnTo>
                        <a:lnTo>
                          <a:pt x="60" y="45"/>
                        </a:lnTo>
                        <a:lnTo>
                          <a:pt x="0" y="45"/>
                        </a:lnTo>
                        <a:close/>
                      </a:path>
                    </a:pathLst>
                  </a:custGeom>
                  <a:solidFill>
                    <a:schemeClr val="tx1"/>
                  </a:solidFill>
                  <a:ln w="6350" cmpd="sng">
                    <a:solidFill>
                      <a:schemeClr val="tx1"/>
                    </a:solidFill>
                    <a:round/>
                    <a:headEnd/>
                    <a:tailEnd/>
                  </a:ln>
                </p:spPr>
                <p:txBody>
                  <a:bodyPr wrap="none" anchor="ctr"/>
                  <a:lstStyle/>
                  <a:p>
                    <a:endParaRPr lang="en-US"/>
                  </a:p>
                </p:txBody>
              </p:sp>
            </p:grpSp>
          </p:grpSp>
          <p:sp>
            <p:nvSpPr>
              <p:cNvPr id="190553" name="Line 666"/>
              <p:cNvSpPr>
                <a:spLocks noChangeShapeType="1"/>
              </p:cNvSpPr>
              <p:nvPr/>
            </p:nvSpPr>
            <p:spPr bwMode="auto">
              <a:xfrm>
                <a:off x="2384" y="1389"/>
                <a:ext cx="19" cy="1"/>
              </a:xfrm>
              <a:prstGeom prst="line">
                <a:avLst/>
              </a:prstGeom>
              <a:noFill/>
              <a:ln w="6350">
                <a:solidFill>
                  <a:schemeClr val="tx1"/>
                </a:solidFill>
                <a:round/>
                <a:headEnd/>
                <a:tailEnd/>
              </a:ln>
            </p:spPr>
            <p:txBody>
              <a:bodyPr wrap="none" anchor="ctr"/>
              <a:lstStyle/>
              <a:p>
                <a:endParaRPr lang="en-US"/>
              </a:p>
            </p:txBody>
          </p:sp>
          <p:sp>
            <p:nvSpPr>
              <p:cNvPr id="190554" name="Line 667"/>
              <p:cNvSpPr>
                <a:spLocks noChangeShapeType="1"/>
              </p:cNvSpPr>
              <p:nvPr/>
            </p:nvSpPr>
            <p:spPr bwMode="auto">
              <a:xfrm>
                <a:off x="2397" y="1391"/>
                <a:ext cx="31" cy="54"/>
              </a:xfrm>
              <a:prstGeom prst="line">
                <a:avLst/>
              </a:prstGeom>
              <a:noFill/>
              <a:ln w="6350">
                <a:solidFill>
                  <a:schemeClr val="tx1"/>
                </a:solidFill>
                <a:round/>
                <a:headEnd/>
                <a:tailEnd/>
              </a:ln>
            </p:spPr>
            <p:txBody>
              <a:bodyPr wrap="none" anchor="ctr"/>
              <a:lstStyle/>
              <a:p>
                <a:endParaRPr lang="en-US"/>
              </a:p>
            </p:txBody>
          </p:sp>
          <p:sp>
            <p:nvSpPr>
              <p:cNvPr id="190555" name="Line 668"/>
              <p:cNvSpPr>
                <a:spLocks noChangeShapeType="1"/>
              </p:cNvSpPr>
              <p:nvPr/>
            </p:nvSpPr>
            <p:spPr bwMode="auto">
              <a:xfrm flipV="1">
                <a:off x="2400" y="1470"/>
                <a:ext cx="28" cy="41"/>
              </a:xfrm>
              <a:prstGeom prst="line">
                <a:avLst/>
              </a:prstGeom>
              <a:noFill/>
              <a:ln w="6350">
                <a:solidFill>
                  <a:schemeClr val="tx1"/>
                </a:solidFill>
                <a:round/>
                <a:headEnd/>
                <a:tailEnd/>
              </a:ln>
            </p:spPr>
            <p:txBody>
              <a:bodyPr wrap="none" anchor="ctr"/>
              <a:lstStyle/>
              <a:p>
                <a:endParaRPr lang="en-US"/>
              </a:p>
            </p:txBody>
          </p:sp>
          <p:sp>
            <p:nvSpPr>
              <p:cNvPr id="190556" name="Line 669"/>
              <p:cNvSpPr>
                <a:spLocks noChangeShapeType="1"/>
              </p:cNvSpPr>
              <p:nvPr/>
            </p:nvSpPr>
            <p:spPr bwMode="auto">
              <a:xfrm flipH="1" flipV="1">
                <a:off x="2352" y="1506"/>
                <a:ext cx="60" cy="5"/>
              </a:xfrm>
              <a:prstGeom prst="line">
                <a:avLst/>
              </a:prstGeom>
              <a:noFill/>
              <a:ln w="6350">
                <a:solidFill>
                  <a:schemeClr val="tx1"/>
                </a:solidFill>
                <a:round/>
                <a:headEnd/>
                <a:tailEnd/>
              </a:ln>
            </p:spPr>
            <p:txBody>
              <a:bodyPr wrap="none" anchor="ctr"/>
              <a:lstStyle/>
              <a:p>
                <a:endParaRPr lang="en-US"/>
              </a:p>
            </p:txBody>
          </p:sp>
          <p:sp>
            <p:nvSpPr>
              <p:cNvPr id="190557" name="Line 670"/>
              <p:cNvSpPr>
                <a:spLocks noChangeShapeType="1"/>
              </p:cNvSpPr>
              <p:nvPr/>
            </p:nvSpPr>
            <p:spPr bwMode="auto">
              <a:xfrm flipV="1">
                <a:off x="2571" y="1468"/>
                <a:ext cx="26" cy="0"/>
              </a:xfrm>
              <a:prstGeom prst="line">
                <a:avLst/>
              </a:prstGeom>
              <a:noFill/>
              <a:ln w="6350">
                <a:solidFill>
                  <a:schemeClr val="tx1"/>
                </a:solidFill>
                <a:round/>
                <a:headEnd/>
                <a:tailEnd/>
              </a:ln>
            </p:spPr>
            <p:txBody>
              <a:bodyPr wrap="none" anchor="ctr"/>
              <a:lstStyle/>
              <a:p>
                <a:endParaRPr lang="en-US"/>
              </a:p>
            </p:txBody>
          </p:sp>
          <p:sp>
            <p:nvSpPr>
              <p:cNvPr id="190558" name="Line 671"/>
              <p:cNvSpPr>
                <a:spLocks noChangeShapeType="1"/>
              </p:cNvSpPr>
              <p:nvPr/>
            </p:nvSpPr>
            <p:spPr bwMode="auto">
              <a:xfrm rot="-5400000" flipH="1" flipV="1">
                <a:off x="2527" y="1479"/>
                <a:ext cx="7" cy="0"/>
              </a:xfrm>
              <a:prstGeom prst="line">
                <a:avLst/>
              </a:prstGeom>
              <a:noFill/>
              <a:ln w="6350">
                <a:solidFill>
                  <a:schemeClr val="tx1"/>
                </a:solidFill>
                <a:round/>
                <a:headEnd/>
                <a:tailEnd/>
              </a:ln>
            </p:spPr>
            <p:txBody>
              <a:bodyPr wrap="none" anchor="ctr"/>
              <a:lstStyle/>
              <a:p>
                <a:endParaRPr lang="en-US"/>
              </a:p>
            </p:txBody>
          </p:sp>
          <p:grpSp>
            <p:nvGrpSpPr>
              <p:cNvPr id="190559" name="Group 672"/>
              <p:cNvGrpSpPr>
                <a:grpSpLocks/>
              </p:cNvGrpSpPr>
              <p:nvPr/>
            </p:nvGrpSpPr>
            <p:grpSpPr bwMode="auto">
              <a:xfrm>
                <a:off x="2737" y="1537"/>
                <a:ext cx="148" cy="27"/>
                <a:chOff x="5150" y="3119"/>
                <a:chExt cx="288" cy="51"/>
              </a:xfrm>
            </p:grpSpPr>
            <p:sp>
              <p:nvSpPr>
                <p:cNvPr id="190582" name="Line 673"/>
                <p:cNvSpPr>
                  <a:spLocks noChangeShapeType="1"/>
                </p:cNvSpPr>
                <p:nvPr/>
              </p:nvSpPr>
              <p:spPr bwMode="auto">
                <a:xfrm>
                  <a:off x="5186" y="3119"/>
                  <a:ext cx="9" cy="42"/>
                </a:xfrm>
                <a:prstGeom prst="line">
                  <a:avLst/>
                </a:prstGeom>
                <a:noFill/>
                <a:ln w="6350">
                  <a:solidFill>
                    <a:schemeClr val="tx1"/>
                  </a:solidFill>
                  <a:round/>
                  <a:headEnd/>
                  <a:tailEnd/>
                </a:ln>
              </p:spPr>
              <p:txBody>
                <a:bodyPr wrap="none" anchor="ctr"/>
                <a:lstStyle/>
                <a:p>
                  <a:endParaRPr lang="en-US"/>
                </a:p>
              </p:txBody>
            </p:sp>
            <p:sp>
              <p:nvSpPr>
                <p:cNvPr id="190583" name="Line 674"/>
                <p:cNvSpPr>
                  <a:spLocks noChangeShapeType="1"/>
                </p:cNvSpPr>
                <p:nvPr/>
              </p:nvSpPr>
              <p:spPr bwMode="auto">
                <a:xfrm>
                  <a:off x="5348" y="3128"/>
                  <a:ext cx="6" cy="42"/>
                </a:xfrm>
                <a:prstGeom prst="line">
                  <a:avLst/>
                </a:prstGeom>
                <a:noFill/>
                <a:ln w="6350">
                  <a:solidFill>
                    <a:schemeClr val="tx1"/>
                  </a:solidFill>
                  <a:round/>
                  <a:headEnd/>
                  <a:tailEnd/>
                </a:ln>
              </p:spPr>
              <p:txBody>
                <a:bodyPr wrap="none" anchor="ctr"/>
                <a:lstStyle/>
                <a:p>
                  <a:endParaRPr lang="en-US"/>
                </a:p>
              </p:txBody>
            </p:sp>
            <p:sp>
              <p:nvSpPr>
                <p:cNvPr id="190584" name="Freeform 675"/>
                <p:cNvSpPr>
                  <a:spLocks/>
                </p:cNvSpPr>
                <p:nvPr/>
              </p:nvSpPr>
              <p:spPr bwMode="auto">
                <a:xfrm>
                  <a:off x="5150" y="3152"/>
                  <a:ext cx="288" cy="18"/>
                </a:xfrm>
                <a:custGeom>
                  <a:avLst/>
                  <a:gdLst>
                    <a:gd name="T0" fmla="*/ 0 w 288"/>
                    <a:gd name="T1" fmla="*/ 6 h 18"/>
                    <a:gd name="T2" fmla="*/ 258 w 288"/>
                    <a:gd name="T3" fmla="*/ 18 h 18"/>
                    <a:gd name="T4" fmla="*/ 288 w 288"/>
                    <a:gd name="T5" fmla="*/ 0 h 18"/>
                    <a:gd name="T6" fmla="*/ 0 60000 65536"/>
                    <a:gd name="T7" fmla="*/ 0 60000 65536"/>
                    <a:gd name="T8" fmla="*/ 0 60000 65536"/>
                    <a:gd name="T9" fmla="*/ 0 w 288"/>
                    <a:gd name="T10" fmla="*/ 0 h 18"/>
                    <a:gd name="T11" fmla="*/ 288 w 288"/>
                    <a:gd name="T12" fmla="*/ 18 h 18"/>
                  </a:gdLst>
                  <a:ahLst/>
                  <a:cxnLst>
                    <a:cxn ang="T6">
                      <a:pos x="T0" y="T1"/>
                    </a:cxn>
                    <a:cxn ang="T7">
                      <a:pos x="T2" y="T3"/>
                    </a:cxn>
                    <a:cxn ang="T8">
                      <a:pos x="T4" y="T5"/>
                    </a:cxn>
                  </a:cxnLst>
                  <a:rect l="T9" t="T10" r="T11" b="T12"/>
                  <a:pathLst>
                    <a:path w="288" h="18">
                      <a:moveTo>
                        <a:pt x="0" y="6"/>
                      </a:moveTo>
                      <a:lnTo>
                        <a:pt x="258" y="18"/>
                      </a:lnTo>
                      <a:lnTo>
                        <a:pt x="288" y="0"/>
                      </a:lnTo>
                    </a:path>
                  </a:pathLst>
                </a:custGeom>
                <a:solidFill>
                  <a:schemeClr val="tx1"/>
                </a:solidFill>
                <a:ln w="6350" cmpd="sng">
                  <a:solidFill>
                    <a:schemeClr val="tx1"/>
                  </a:solidFill>
                  <a:round/>
                  <a:headEnd/>
                  <a:tailEnd/>
                </a:ln>
              </p:spPr>
              <p:txBody>
                <a:bodyPr wrap="none" anchor="ctr"/>
                <a:lstStyle/>
                <a:p>
                  <a:endParaRPr lang="en-US"/>
                </a:p>
              </p:txBody>
            </p:sp>
          </p:grpSp>
          <p:sp>
            <p:nvSpPr>
              <p:cNvPr id="190560" name="Freeform 676"/>
              <p:cNvSpPr>
                <a:spLocks/>
              </p:cNvSpPr>
              <p:nvPr/>
            </p:nvSpPr>
            <p:spPr bwMode="auto">
              <a:xfrm>
                <a:off x="2762" y="1469"/>
                <a:ext cx="125" cy="65"/>
              </a:xfrm>
              <a:custGeom>
                <a:avLst/>
                <a:gdLst>
                  <a:gd name="T0" fmla="*/ 0 w 242"/>
                  <a:gd name="T1" fmla="*/ 0 h 126"/>
                  <a:gd name="T2" fmla="*/ 11 w 242"/>
                  <a:gd name="T3" fmla="*/ 112 h 126"/>
                  <a:gd name="T4" fmla="*/ 50 w 242"/>
                  <a:gd name="T5" fmla="*/ 126 h 126"/>
                  <a:gd name="T6" fmla="*/ 143 w 242"/>
                  <a:gd name="T7" fmla="*/ 126 h 126"/>
                  <a:gd name="T8" fmla="*/ 242 w 242"/>
                  <a:gd name="T9" fmla="*/ 126 h 126"/>
                  <a:gd name="T10" fmla="*/ 182 w 242"/>
                  <a:gd name="T11" fmla="*/ 0 h 126"/>
                  <a:gd name="T12" fmla="*/ 0 w 242"/>
                  <a:gd name="T13" fmla="*/ 0 h 126"/>
                  <a:gd name="T14" fmla="*/ 0 60000 65536"/>
                  <a:gd name="T15" fmla="*/ 0 60000 65536"/>
                  <a:gd name="T16" fmla="*/ 0 60000 65536"/>
                  <a:gd name="T17" fmla="*/ 0 60000 65536"/>
                  <a:gd name="T18" fmla="*/ 0 60000 65536"/>
                  <a:gd name="T19" fmla="*/ 0 60000 65536"/>
                  <a:gd name="T20" fmla="*/ 0 60000 65536"/>
                  <a:gd name="T21" fmla="*/ 0 w 242"/>
                  <a:gd name="T22" fmla="*/ 0 h 126"/>
                  <a:gd name="T23" fmla="*/ 242 w 242"/>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2" h="126">
                    <a:moveTo>
                      <a:pt x="0" y="0"/>
                    </a:moveTo>
                    <a:lnTo>
                      <a:pt x="11" y="112"/>
                    </a:lnTo>
                    <a:lnTo>
                      <a:pt x="50" y="126"/>
                    </a:lnTo>
                    <a:lnTo>
                      <a:pt x="143" y="126"/>
                    </a:lnTo>
                    <a:lnTo>
                      <a:pt x="242" y="126"/>
                    </a:lnTo>
                    <a:lnTo>
                      <a:pt x="182" y="0"/>
                    </a:lnTo>
                    <a:lnTo>
                      <a:pt x="0" y="0"/>
                    </a:lnTo>
                    <a:close/>
                  </a:path>
                </a:pathLst>
              </a:custGeom>
              <a:solidFill>
                <a:schemeClr val="tx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561" name="Freeform 677"/>
              <p:cNvSpPr>
                <a:spLocks/>
              </p:cNvSpPr>
              <p:nvPr/>
            </p:nvSpPr>
            <p:spPr bwMode="auto">
              <a:xfrm>
                <a:off x="2771" y="1478"/>
                <a:ext cx="50" cy="25"/>
              </a:xfrm>
              <a:custGeom>
                <a:avLst/>
                <a:gdLst>
                  <a:gd name="T0" fmla="*/ 0 w 96"/>
                  <a:gd name="T1" fmla="*/ 0 h 48"/>
                  <a:gd name="T2" fmla="*/ 3 w 96"/>
                  <a:gd name="T3" fmla="*/ 28 h 48"/>
                  <a:gd name="T4" fmla="*/ 56 w 96"/>
                  <a:gd name="T5" fmla="*/ 48 h 48"/>
                  <a:gd name="T6" fmla="*/ 96 w 96"/>
                  <a:gd name="T7" fmla="*/ 45 h 48"/>
                  <a:gd name="T8" fmla="*/ 88 w 96"/>
                  <a:gd name="T9" fmla="*/ 0 h 48"/>
                  <a:gd name="T10" fmla="*/ 0 w 96"/>
                  <a:gd name="T11" fmla="*/ 0 h 48"/>
                  <a:gd name="T12" fmla="*/ 0 60000 65536"/>
                  <a:gd name="T13" fmla="*/ 0 60000 65536"/>
                  <a:gd name="T14" fmla="*/ 0 60000 65536"/>
                  <a:gd name="T15" fmla="*/ 0 60000 65536"/>
                  <a:gd name="T16" fmla="*/ 0 60000 65536"/>
                  <a:gd name="T17" fmla="*/ 0 60000 65536"/>
                  <a:gd name="T18" fmla="*/ 0 w 96"/>
                  <a:gd name="T19" fmla="*/ 0 h 48"/>
                  <a:gd name="T20" fmla="*/ 96 w 96"/>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96" h="48">
                    <a:moveTo>
                      <a:pt x="0" y="0"/>
                    </a:moveTo>
                    <a:lnTo>
                      <a:pt x="3" y="28"/>
                    </a:lnTo>
                    <a:lnTo>
                      <a:pt x="56" y="48"/>
                    </a:lnTo>
                    <a:lnTo>
                      <a:pt x="96" y="45"/>
                    </a:lnTo>
                    <a:lnTo>
                      <a:pt x="88" y="0"/>
                    </a:lnTo>
                    <a:lnTo>
                      <a:pt x="0" y="0"/>
                    </a:lnTo>
                    <a:close/>
                  </a:path>
                </a:pathLst>
              </a:custGeom>
              <a:solidFill>
                <a:schemeClr val="bg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562" name="Freeform 678"/>
              <p:cNvSpPr>
                <a:spLocks/>
              </p:cNvSpPr>
              <p:nvPr/>
            </p:nvSpPr>
            <p:spPr bwMode="auto">
              <a:xfrm>
                <a:off x="2831" y="1478"/>
                <a:ext cx="31" cy="25"/>
              </a:xfrm>
              <a:custGeom>
                <a:avLst/>
                <a:gdLst>
                  <a:gd name="T0" fmla="*/ 0 w 60"/>
                  <a:gd name="T1" fmla="*/ 0 h 48"/>
                  <a:gd name="T2" fmla="*/ 12 w 60"/>
                  <a:gd name="T3" fmla="*/ 48 h 48"/>
                  <a:gd name="T4" fmla="*/ 60 w 60"/>
                  <a:gd name="T5" fmla="*/ 48 h 48"/>
                  <a:gd name="T6" fmla="*/ 36 w 60"/>
                  <a:gd name="T7" fmla="*/ 1 h 48"/>
                  <a:gd name="T8" fmla="*/ 0 w 60"/>
                  <a:gd name="T9" fmla="*/ 0 h 48"/>
                  <a:gd name="T10" fmla="*/ 0 60000 65536"/>
                  <a:gd name="T11" fmla="*/ 0 60000 65536"/>
                  <a:gd name="T12" fmla="*/ 0 60000 65536"/>
                  <a:gd name="T13" fmla="*/ 0 60000 65536"/>
                  <a:gd name="T14" fmla="*/ 0 60000 65536"/>
                  <a:gd name="T15" fmla="*/ 0 w 60"/>
                  <a:gd name="T16" fmla="*/ 0 h 48"/>
                  <a:gd name="T17" fmla="*/ 60 w 60"/>
                  <a:gd name="T18" fmla="*/ 48 h 48"/>
                </a:gdLst>
                <a:ahLst/>
                <a:cxnLst>
                  <a:cxn ang="T10">
                    <a:pos x="T0" y="T1"/>
                  </a:cxn>
                  <a:cxn ang="T11">
                    <a:pos x="T2" y="T3"/>
                  </a:cxn>
                  <a:cxn ang="T12">
                    <a:pos x="T4" y="T5"/>
                  </a:cxn>
                  <a:cxn ang="T13">
                    <a:pos x="T6" y="T7"/>
                  </a:cxn>
                  <a:cxn ang="T14">
                    <a:pos x="T8" y="T9"/>
                  </a:cxn>
                </a:cxnLst>
                <a:rect l="T15" t="T16" r="T17" b="T18"/>
                <a:pathLst>
                  <a:path w="60" h="48">
                    <a:moveTo>
                      <a:pt x="0" y="0"/>
                    </a:moveTo>
                    <a:lnTo>
                      <a:pt x="12" y="48"/>
                    </a:lnTo>
                    <a:lnTo>
                      <a:pt x="60" y="48"/>
                    </a:lnTo>
                    <a:lnTo>
                      <a:pt x="36" y="1"/>
                    </a:lnTo>
                    <a:lnTo>
                      <a:pt x="0" y="0"/>
                    </a:lnTo>
                    <a:close/>
                  </a:path>
                </a:pathLst>
              </a:custGeom>
              <a:solidFill>
                <a:schemeClr val="bg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563" name="Freeform 679"/>
              <p:cNvSpPr>
                <a:spLocks/>
              </p:cNvSpPr>
              <p:nvPr/>
            </p:nvSpPr>
            <p:spPr bwMode="auto">
              <a:xfrm>
                <a:off x="2824" y="1469"/>
                <a:ext cx="10" cy="65"/>
              </a:xfrm>
              <a:custGeom>
                <a:avLst/>
                <a:gdLst>
                  <a:gd name="T0" fmla="*/ 0 w 21"/>
                  <a:gd name="T1" fmla="*/ 0 h 126"/>
                  <a:gd name="T2" fmla="*/ 21 w 21"/>
                  <a:gd name="T3" fmla="*/ 126 h 126"/>
                  <a:gd name="T4" fmla="*/ 0 60000 65536"/>
                  <a:gd name="T5" fmla="*/ 0 60000 65536"/>
                  <a:gd name="T6" fmla="*/ 0 w 21"/>
                  <a:gd name="T7" fmla="*/ 0 h 126"/>
                  <a:gd name="T8" fmla="*/ 21 w 21"/>
                  <a:gd name="T9" fmla="*/ 126 h 126"/>
                </a:gdLst>
                <a:ahLst/>
                <a:cxnLst>
                  <a:cxn ang="T4">
                    <a:pos x="T0" y="T1"/>
                  </a:cxn>
                  <a:cxn ang="T5">
                    <a:pos x="T2" y="T3"/>
                  </a:cxn>
                </a:cxnLst>
                <a:rect l="T6" t="T7" r="T8" b="T9"/>
                <a:pathLst>
                  <a:path w="21" h="126">
                    <a:moveTo>
                      <a:pt x="0" y="0"/>
                    </a:moveTo>
                    <a:lnTo>
                      <a:pt x="21" y="126"/>
                    </a:lnTo>
                  </a:path>
                </a:pathLst>
              </a:custGeom>
              <a:solidFill>
                <a:schemeClr val="tx1"/>
              </a:solidFill>
              <a:ln w="6350" cmpd="sng">
                <a:solidFill>
                  <a:schemeClr val="tx1"/>
                </a:solidFill>
                <a:round/>
                <a:headEnd/>
                <a:tailEnd/>
              </a:ln>
            </p:spPr>
            <p:txBody>
              <a:bodyPr wrap="none" anchor="ctr"/>
              <a:lstStyle/>
              <a:p>
                <a:endParaRPr lang="en-US"/>
              </a:p>
            </p:txBody>
          </p:sp>
          <p:sp>
            <p:nvSpPr>
              <p:cNvPr id="190564" name="Freeform 680"/>
              <p:cNvSpPr>
                <a:spLocks/>
              </p:cNvSpPr>
              <p:nvPr/>
            </p:nvSpPr>
            <p:spPr bwMode="auto">
              <a:xfrm>
                <a:off x="2415" y="1460"/>
                <a:ext cx="454" cy="1"/>
              </a:xfrm>
              <a:custGeom>
                <a:avLst/>
                <a:gdLst>
                  <a:gd name="T0" fmla="*/ 0 w 883"/>
                  <a:gd name="T1" fmla="*/ 0 h 2"/>
                  <a:gd name="T2" fmla="*/ 883 w 883"/>
                  <a:gd name="T3" fmla="*/ 2 h 2"/>
                  <a:gd name="T4" fmla="*/ 0 60000 65536"/>
                  <a:gd name="T5" fmla="*/ 0 60000 65536"/>
                  <a:gd name="T6" fmla="*/ 0 w 883"/>
                  <a:gd name="T7" fmla="*/ 0 h 2"/>
                  <a:gd name="T8" fmla="*/ 883 w 883"/>
                  <a:gd name="T9" fmla="*/ 2 h 2"/>
                </a:gdLst>
                <a:ahLst/>
                <a:cxnLst>
                  <a:cxn ang="T4">
                    <a:pos x="T0" y="T1"/>
                  </a:cxn>
                  <a:cxn ang="T5">
                    <a:pos x="T2" y="T3"/>
                  </a:cxn>
                </a:cxnLst>
                <a:rect l="T6" t="T7" r="T8" b="T9"/>
                <a:pathLst>
                  <a:path w="883" h="2">
                    <a:moveTo>
                      <a:pt x="0" y="0"/>
                    </a:moveTo>
                    <a:lnTo>
                      <a:pt x="883" y="2"/>
                    </a:lnTo>
                  </a:path>
                </a:pathLst>
              </a:custGeom>
              <a:solidFill>
                <a:schemeClr val="tx1"/>
              </a:solidFill>
              <a:ln w="6350" cmpd="sng">
                <a:solidFill>
                  <a:schemeClr val="tx1"/>
                </a:solidFill>
                <a:round/>
                <a:headEnd/>
                <a:tailEnd/>
              </a:ln>
            </p:spPr>
            <p:txBody>
              <a:bodyPr wrap="none" anchor="ctr"/>
              <a:lstStyle/>
              <a:p>
                <a:endParaRPr lang="en-US"/>
              </a:p>
            </p:txBody>
          </p:sp>
          <p:sp>
            <p:nvSpPr>
              <p:cNvPr id="190565" name="Freeform 681"/>
              <p:cNvSpPr>
                <a:spLocks/>
              </p:cNvSpPr>
              <p:nvPr/>
            </p:nvSpPr>
            <p:spPr bwMode="auto">
              <a:xfrm>
                <a:off x="2441" y="1464"/>
                <a:ext cx="239" cy="24"/>
              </a:xfrm>
              <a:custGeom>
                <a:avLst/>
                <a:gdLst>
                  <a:gd name="T0" fmla="*/ 0 w 465"/>
                  <a:gd name="T1" fmla="*/ 0 h 45"/>
                  <a:gd name="T2" fmla="*/ 465 w 465"/>
                  <a:gd name="T3" fmla="*/ 45 h 45"/>
                  <a:gd name="T4" fmla="*/ 0 60000 65536"/>
                  <a:gd name="T5" fmla="*/ 0 60000 65536"/>
                  <a:gd name="T6" fmla="*/ 0 w 465"/>
                  <a:gd name="T7" fmla="*/ 0 h 45"/>
                  <a:gd name="T8" fmla="*/ 465 w 465"/>
                  <a:gd name="T9" fmla="*/ 45 h 45"/>
                </a:gdLst>
                <a:ahLst/>
                <a:cxnLst>
                  <a:cxn ang="T4">
                    <a:pos x="T0" y="T1"/>
                  </a:cxn>
                  <a:cxn ang="T5">
                    <a:pos x="T2" y="T3"/>
                  </a:cxn>
                </a:cxnLst>
                <a:rect l="T6" t="T7" r="T8" b="T9"/>
                <a:pathLst>
                  <a:path w="465" h="45">
                    <a:moveTo>
                      <a:pt x="0" y="0"/>
                    </a:moveTo>
                    <a:lnTo>
                      <a:pt x="465" y="45"/>
                    </a:lnTo>
                  </a:path>
                </a:pathLst>
              </a:custGeom>
              <a:solidFill>
                <a:schemeClr val="tx1"/>
              </a:solidFill>
              <a:ln w="6350" cmpd="sng">
                <a:solidFill>
                  <a:schemeClr val="tx1"/>
                </a:solidFill>
                <a:round/>
                <a:headEnd/>
                <a:tailEnd/>
              </a:ln>
            </p:spPr>
            <p:txBody>
              <a:bodyPr wrap="none" anchor="ctr"/>
              <a:lstStyle/>
              <a:p>
                <a:endParaRPr lang="en-US"/>
              </a:p>
            </p:txBody>
          </p:sp>
          <p:grpSp>
            <p:nvGrpSpPr>
              <p:cNvPr id="190566" name="Group 682"/>
              <p:cNvGrpSpPr>
                <a:grpSpLocks/>
              </p:cNvGrpSpPr>
              <p:nvPr/>
            </p:nvGrpSpPr>
            <p:grpSpPr bwMode="auto">
              <a:xfrm>
                <a:off x="2657" y="1414"/>
                <a:ext cx="130" cy="109"/>
                <a:chOff x="4994" y="2882"/>
                <a:chExt cx="252" cy="210"/>
              </a:xfrm>
            </p:grpSpPr>
            <p:sp>
              <p:nvSpPr>
                <p:cNvPr id="190573" name="Freeform 683"/>
                <p:cNvSpPr>
                  <a:spLocks/>
                </p:cNvSpPr>
                <p:nvPr/>
              </p:nvSpPr>
              <p:spPr bwMode="auto">
                <a:xfrm>
                  <a:off x="5040" y="2882"/>
                  <a:ext cx="1" cy="210"/>
                </a:xfrm>
                <a:custGeom>
                  <a:avLst/>
                  <a:gdLst>
                    <a:gd name="T0" fmla="*/ 0 w 1"/>
                    <a:gd name="T1" fmla="*/ 0 h 210"/>
                    <a:gd name="T2" fmla="*/ 0 w 1"/>
                    <a:gd name="T3" fmla="*/ 210 h 210"/>
                    <a:gd name="T4" fmla="*/ 0 60000 65536"/>
                    <a:gd name="T5" fmla="*/ 0 60000 65536"/>
                    <a:gd name="T6" fmla="*/ 0 w 1"/>
                    <a:gd name="T7" fmla="*/ 0 h 210"/>
                    <a:gd name="T8" fmla="*/ 1 w 1"/>
                    <a:gd name="T9" fmla="*/ 210 h 210"/>
                  </a:gdLst>
                  <a:ahLst/>
                  <a:cxnLst>
                    <a:cxn ang="T4">
                      <a:pos x="T0" y="T1"/>
                    </a:cxn>
                    <a:cxn ang="T5">
                      <a:pos x="T2" y="T3"/>
                    </a:cxn>
                  </a:cxnLst>
                  <a:rect l="T6" t="T7" r="T8" b="T9"/>
                  <a:pathLst>
                    <a:path w="1" h="210">
                      <a:moveTo>
                        <a:pt x="0" y="0"/>
                      </a:moveTo>
                      <a:lnTo>
                        <a:pt x="0" y="210"/>
                      </a:lnTo>
                    </a:path>
                  </a:pathLst>
                </a:custGeom>
                <a:solidFill>
                  <a:schemeClr val="tx1"/>
                </a:solidFill>
                <a:ln w="6350" cmpd="sng">
                  <a:solidFill>
                    <a:schemeClr val="tx1"/>
                  </a:solidFill>
                  <a:round/>
                  <a:headEnd/>
                  <a:tailEnd/>
                </a:ln>
              </p:spPr>
              <p:txBody>
                <a:bodyPr wrap="none" anchor="ctr"/>
                <a:lstStyle/>
                <a:p>
                  <a:endParaRPr lang="en-US"/>
                </a:p>
              </p:txBody>
            </p:sp>
            <p:sp>
              <p:nvSpPr>
                <p:cNvPr id="190574" name="Freeform 684"/>
                <p:cNvSpPr>
                  <a:spLocks/>
                </p:cNvSpPr>
                <p:nvPr/>
              </p:nvSpPr>
              <p:spPr bwMode="auto">
                <a:xfrm>
                  <a:off x="5245" y="2900"/>
                  <a:ext cx="1" cy="70"/>
                </a:xfrm>
                <a:custGeom>
                  <a:avLst/>
                  <a:gdLst>
                    <a:gd name="T0" fmla="*/ 0 w 1"/>
                    <a:gd name="T1" fmla="*/ 0 h 70"/>
                    <a:gd name="T2" fmla="*/ 1 w 1"/>
                    <a:gd name="T3" fmla="*/ 70 h 70"/>
                    <a:gd name="T4" fmla="*/ 0 60000 65536"/>
                    <a:gd name="T5" fmla="*/ 0 60000 65536"/>
                    <a:gd name="T6" fmla="*/ 0 w 1"/>
                    <a:gd name="T7" fmla="*/ 0 h 70"/>
                    <a:gd name="T8" fmla="*/ 1 w 1"/>
                    <a:gd name="T9" fmla="*/ 70 h 70"/>
                  </a:gdLst>
                  <a:ahLst/>
                  <a:cxnLst>
                    <a:cxn ang="T4">
                      <a:pos x="T0" y="T1"/>
                    </a:cxn>
                    <a:cxn ang="T5">
                      <a:pos x="T2" y="T3"/>
                    </a:cxn>
                  </a:cxnLst>
                  <a:rect l="T6" t="T7" r="T8" b="T9"/>
                  <a:pathLst>
                    <a:path w="1" h="70">
                      <a:moveTo>
                        <a:pt x="0" y="0"/>
                      </a:moveTo>
                      <a:lnTo>
                        <a:pt x="1" y="70"/>
                      </a:lnTo>
                    </a:path>
                  </a:pathLst>
                </a:custGeom>
                <a:solidFill>
                  <a:schemeClr val="tx1"/>
                </a:solidFill>
                <a:ln w="6350" cmpd="sng">
                  <a:solidFill>
                    <a:schemeClr val="tx1"/>
                  </a:solidFill>
                  <a:round/>
                  <a:headEnd/>
                  <a:tailEnd/>
                </a:ln>
              </p:spPr>
              <p:txBody>
                <a:bodyPr wrap="none" anchor="ctr"/>
                <a:lstStyle/>
                <a:p>
                  <a:endParaRPr lang="en-US"/>
                </a:p>
              </p:txBody>
            </p:sp>
            <p:sp>
              <p:nvSpPr>
                <p:cNvPr id="190575" name="Line 685"/>
                <p:cNvSpPr>
                  <a:spLocks noChangeShapeType="1"/>
                </p:cNvSpPr>
                <p:nvPr/>
              </p:nvSpPr>
              <p:spPr bwMode="auto">
                <a:xfrm rot="-5400000">
                  <a:off x="5210" y="2915"/>
                  <a:ext cx="0" cy="30"/>
                </a:xfrm>
                <a:prstGeom prst="line">
                  <a:avLst/>
                </a:prstGeom>
                <a:noFill/>
                <a:ln w="6350">
                  <a:solidFill>
                    <a:schemeClr val="tx1"/>
                  </a:solidFill>
                  <a:round/>
                  <a:headEnd/>
                  <a:tailEnd/>
                </a:ln>
              </p:spPr>
              <p:txBody>
                <a:bodyPr wrap="none" anchor="ctr"/>
                <a:lstStyle/>
                <a:p>
                  <a:endParaRPr lang="en-US"/>
                </a:p>
              </p:txBody>
            </p:sp>
            <p:sp>
              <p:nvSpPr>
                <p:cNvPr id="190576" name="Line 686"/>
                <p:cNvSpPr>
                  <a:spLocks noChangeShapeType="1"/>
                </p:cNvSpPr>
                <p:nvPr/>
              </p:nvSpPr>
              <p:spPr bwMode="auto">
                <a:xfrm rot="-5400000">
                  <a:off x="5009" y="2933"/>
                  <a:ext cx="0" cy="30"/>
                </a:xfrm>
                <a:prstGeom prst="line">
                  <a:avLst/>
                </a:prstGeom>
                <a:noFill/>
                <a:ln w="6350">
                  <a:solidFill>
                    <a:schemeClr val="tx1"/>
                  </a:solidFill>
                  <a:round/>
                  <a:headEnd/>
                  <a:tailEnd/>
                </a:ln>
              </p:spPr>
              <p:txBody>
                <a:bodyPr wrap="none" anchor="ctr"/>
                <a:lstStyle/>
                <a:p>
                  <a:endParaRPr lang="en-US"/>
                </a:p>
              </p:txBody>
            </p:sp>
            <p:sp>
              <p:nvSpPr>
                <p:cNvPr id="190577" name="Freeform 687"/>
                <p:cNvSpPr>
                  <a:spLocks/>
                </p:cNvSpPr>
                <p:nvPr/>
              </p:nvSpPr>
              <p:spPr bwMode="auto">
                <a:xfrm>
                  <a:off x="5176" y="2884"/>
                  <a:ext cx="1" cy="88"/>
                </a:xfrm>
                <a:custGeom>
                  <a:avLst/>
                  <a:gdLst>
                    <a:gd name="T0" fmla="*/ 0 w 1"/>
                    <a:gd name="T1" fmla="*/ 0 h 88"/>
                    <a:gd name="T2" fmla="*/ 1 w 1"/>
                    <a:gd name="T3" fmla="*/ 88 h 88"/>
                    <a:gd name="T4" fmla="*/ 0 60000 65536"/>
                    <a:gd name="T5" fmla="*/ 0 60000 65536"/>
                    <a:gd name="T6" fmla="*/ 0 w 1"/>
                    <a:gd name="T7" fmla="*/ 0 h 88"/>
                    <a:gd name="T8" fmla="*/ 1 w 1"/>
                    <a:gd name="T9" fmla="*/ 88 h 88"/>
                  </a:gdLst>
                  <a:ahLst/>
                  <a:cxnLst>
                    <a:cxn ang="T4">
                      <a:pos x="T0" y="T1"/>
                    </a:cxn>
                    <a:cxn ang="T5">
                      <a:pos x="T2" y="T3"/>
                    </a:cxn>
                  </a:cxnLst>
                  <a:rect l="T6" t="T7" r="T8" b="T9"/>
                  <a:pathLst>
                    <a:path w="1" h="88">
                      <a:moveTo>
                        <a:pt x="0" y="0"/>
                      </a:moveTo>
                      <a:lnTo>
                        <a:pt x="1" y="88"/>
                      </a:lnTo>
                    </a:path>
                  </a:pathLst>
                </a:custGeom>
                <a:solidFill>
                  <a:schemeClr val="tx1"/>
                </a:solidFill>
                <a:ln w="6350" cmpd="sng">
                  <a:solidFill>
                    <a:schemeClr val="tx1"/>
                  </a:solidFill>
                  <a:round/>
                  <a:headEnd/>
                  <a:tailEnd/>
                </a:ln>
              </p:spPr>
              <p:txBody>
                <a:bodyPr wrap="none" anchor="ctr"/>
                <a:lstStyle/>
                <a:p>
                  <a:endParaRPr lang="en-US"/>
                </a:p>
              </p:txBody>
            </p:sp>
            <p:grpSp>
              <p:nvGrpSpPr>
                <p:cNvPr id="190578" name="Group 688"/>
                <p:cNvGrpSpPr>
                  <a:grpSpLocks/>
                </p:cNvGrpSpPr>
                <p:nvPr/>
              </p:nvGrpSpPr>
              <p:grpSpPr bwMode="auto">
                <a:xfrm>
                  <a:off x="5054" y="2910"/>
                  <a:ext cx="90" cy="61"/>
                  <a:chOff x="5054" y="2910"/>
                  <a:chExt cx="90" cy="61"/>
                </a:xfrm>
              </p:grpSpPr>
              <p:sp>
                <p:nvSpPr>
                  <p:cNvPr id="190579" name="Line 689"/>
                  <p:cNvSpPr>
                    <a:spLocks noChangeShapeType="1"/>
                  </p:cNvSpPr>
                  <p:nvPr/>
                </p:nvSpPr>
                <p:spPr bwMode="auto">
                  <a:xfrm flipH="1">
                    <a:off x="5054" y="2910"/>
                    <a:ext cx="0" cy="61"/>
                  </a:xfrm>
                  <a:prstGeom prst="line">
                    <a:avLst/>
                  </a:prstGeom>
                  <a:noFill/>
                  <a:ln w="6350">
                    <a:solidFill>
                      <a:schemeClr val="tx1"/>
                    </a:solidFill>
                    <a:round/>
                    <a:headEnd/>
                    <a:tailEnd/>
                  </a:ln>
                </p:spPr>
                <p:txBody>
                  <a:bodyPr wrap="none" anchor="ctr"/>
                  <a:lstStyle/>
                  <a:p>
                    <a:endParaRPr lang="en-US"/>
                  </a:p>
                </p:txBody>
              </p:sp>
              <p:sp>
                <p:nvSpPr>
                  <p:cNvPr id="190580" name="Line 690"/>
                  <p:cNvSpPr>
                    <a:spLocks noChangeShapeType="1"/>
                  </p:cNvSpPr>
                  <p:nvPr/>
                </p:nvSpPr>
                <p:spPr bwMode="auto">
                  <a:xfrm>
                    <a:off x="5099" y="2910"/>
                    <a:ext cx="2" cy="61"/>
                  </a:xfrm>
                  <a:prstGeom prst="line">
                    <a:avLst/>
                  </a:prstGeom>
                  <a:noFill/>
                  <a:ln w="6350">
                    <a:solidFill>
                      <a:schemeClr val="tx1"/>
                    </a:solidFill>
                    <a:round/>
                    <a:headEnd/>
                    <a:tailEnd/>
                  </a:ln>
                </p:spPr>
                <p:txBody>
                  <a:bodyPr wrap="none" anchor="ctr"/>
                  <a:lstStyle/>
                  <a:p>
                    <a:endParaRPr lang="en-US"/>
                  </a:p>
                </p:txBody>
              </p:sp>
              <p:sp>
                <p:nvSpPr>
                  <p:cNvPr id="190581" name="Line 691"/>
                  <p:cNvSpPr>
                    <a:spLocks noChangeShapeType="1"/>
                  </p:cNvSpPr>
                  <p:nvPr/>
                </p:nvSpPr>
                <p:spPr bwMode="auto">
                  <a:xfrm flipH="1">
                    <a:off x="5144" y="2910"/>
                    <a:ext cx="0" cy="61"/>
                  </a:xfrm>
                  <a:prstGeom prst="line">
                    <a:avLst/>
                  </a:prstGeom>
                  <a:noFill/>
                  <a:ln w="6350">
                    <a:solidFill>
                      <a:schemeClr val="tx1"/>
                    </a:solidFill>
                    <a:round/>
                    <a:headEnd/>
                    <a:tailEnd/>
                  </a:ln>
                </p:spPr>
                <p:txBody>
                  <a:bodyPr wrap="none" anchor="ctr"/>
                  <a:lstStyle/>
                  <a:p>
                    <a:endParaRPr lang="en-US"/>
                  </a:p>
                </p:txBody>
              </p:sp>
            </p:grpSp>
          </p:grpSp>
          <p:grpSp>
            <p:nvGrpSpPr>
              <p:cNvPr id="190567" name="Group 692"/>
              <p:cNvGrpSpPr>
                <a:grpSpLocks/>
              </p:cNvGrpSpPr>
              <p:nvPr/>
            </p:nvGrpSpPr>
            <p:grpSpPr bwMode="auto">
              <a:xfrm>
                <a:off x="2695" y="1468"/>
                <a:ext cx="64" cy="63"/>
                <a:chOff x="5067" y="2985"/>
                <a:chExt cx="125" cy="122"/>
              </a:xfrm>
            </p:grpSpPr>
            <p:sp>
              <p:nvSpPr>
                <p:cNvPr id="190571" name="Freeform 693"/>
                <p:cNvSpPr>
                  <a:spLocks/>
                </p:cNvSpPr>
                <p:nvPr/>
              </p:nvSpPr>
              <p:spPr bwMode="auto">
                <a:xfrm>
                  <a:off x="5093" y="2985"/>
                  <a:ext cx="90" cy="47"/>
                </a:xfrm>
                <a:custGeom>
                  <a:avLst/>
                  <a:gdLst>
                    <a:gd name="T0" fmla="*/ 0 w 90"/>
                    <a:gd name="T1" fmla="*/ 2 h 47"/>
                    <a:gd name="T2" fmla="*/ 0 w 90"/>
                    <a:gd name="T3" fmla="*/ 44 h 47"/>
                    <a:gd name="T4" fmla="*/ 90 w 90"/>
                    <a:gd name="T5" fmla="*/ 47 h 47"/>
                    <a:gd name="T6" fmla="*/ 90 w 90"/>
                    <a:gd name="T7" fmla="*/ 0 h 47"/>
                    <a:gd name="T8" fmla="*/ 0 w 90"/>
                    <a:gd name="T9" fmla="*/ 2 h 47"/>
                    <a:gd name="T10" fmla="*/ 0 60000 65536"/>
                    <a:gd name="T11" fmla="*/ 0 60000 65536"/>
                    <a:gd name="T12" fmla="*/ 0 60000 65536"/>
                    <a:gd name="T13" fmla="*/ 0 60000 65536"/>
                    <a:gd name="T14" fmla="*/ 0 60000 65536"/>
                    <a:gd name="T15" fmla="*/ 0 w 90"/>
                    <a:gd name="T16" fmla="*/ 0 h 47"/>
                    <a:gd name="T17" fmla="*/ 90 w 90"/>
                    <a:gd name="T18" fmla="*/ 47 h 47"/>
                  </a:gdLst>
                  <a:ahLst/>
                  <a:cxnLst>
                    <a:cxn ang="T10">
                      <a:pos x="T0" y="T1"/>
                    </a:cxn>
                    <a:cxn ang="T11">
                      <a:pos x="T2" y="T3"/>
                    </a:cxn>
                    <a:cxn ang="T12">
                      <a:pos x="T4" y="T5"/>
                    </a:cxn>
                    <a:cxn ang="T13">
                      <a:pos x="T6" y="T7"/>
                    </a:cxn>
                    <a:cxn ang="T14">
                      <a:pos x="T8" y="T9"/>
                    </a:cxn>
                  </a:cxnLst>
                  <a:rect l="T15" t="T16" r="T17" b="T18"/>
                  <a:pathLst>
                    <a:path w="90" h="47">
                      <a:moveTo>
                        <a:pt x="0" y="2"/>
                      </a:moveTo>
                      <a:lnTo>
                        <a:pt x="0" y="44"/>
                      </a:lnTo>
                      <a:lnTo>
                        <a:pt x="90" y="47"/>
                      </a:lnTo>
                      <a:lnTo>
                        <a:pt x="90" y="0"/>
                      </a:lnTo>
                      <a:lnTo>
                        <a:pt x="0" y="2"/>
                      </a:lnTo>
                      <a:close/>
                    </a:path>
                  </a:pathLst>
                </a:custGeom>
                <a:solidFill>
                  <a:schemeClr val="tx1"/>
                </a:solidFill>
                <a:ln w="6350" cap="flat" cmpd="sng">
                  <a:solidFill>
                    <a:schemeClr val="tx1"/>
                  </a:solidFill>
                  <a:prstDash val="solid"/>
                  <a:round/>
                  <a:headEnd type="none" w="med" len="med"/>
                  <a:tailEnd type="none" w="med" len="med"/>
                </a:ln>
              </p:spPr>
              <p:txBody>
                <a:bodyPr wrap="none" anchor="ctr"/>
                <a:lstStyle/>
                <a:p>
                  <a:endParaRPr lang="en-US"/>
                </a:p>
              </p:txBody>
            </p:sp>
            <p:sp>
              <p:nvSpPr>
                <p:cNvPr id="190572" name="Freeform 694"/>
                <p:cNvSpPr>
                  <a:spLocks/>
                </p:cNvSpPr>
                <p:nvPr/>
              </p:nvSpPr>
              <p:spPr bwMode="auto">
                <a:xfrm>
                  <a:off x="5067" y="3032"/>
                  <a:ext cx="125" cy="75"/>
                </a:xfrm>
                <a:custGeom>
                  <a:avLst/>
                  <a:gdLst>
                    <a:gd name="T0" fmla="*/ 0 w 125"/>
                    <a:gd name="T1" fmla="*/ 0 h 75"/>
                    <a:gd name="T2" fmla="*/ 0 w 125"/>
                    <a:gd name="T3" fmla="*/ 54 h 75"/>
                    <a:gd name="T4" fmla="*/ 125 w 125"/>
                    <a:gd name="T5" fmla="*/ 75 h 75"/>
                    <a:gd name="T6" fmla="*/ 125 w 125"/>
                    <a:gd name="T7" fmla="*/ 0 h 75"/>
                    <a:gd name="T8" fmla="*/ 0 w 125"/>
                    <a:gd name="T9" fmla="*/ 0 h 75"/>
                    <a:gd name="T10" fmla="*/ 0 60000 65536"/>
                    <a:gd name="T11" fmla="*/ 0 60000 65536"/>
                    <a:gd name="T12" fmla="*/ 0 60000 65536"/>
                    <a:gd name="T13" fmla="*/ 0 60000 65536"/>
                    <a:gd name="T14" fmla="*/ 0 60000 65536"/>
                    <a:gd name="T15" fmla="*/ 0 w 125"/>
                    <a:gd name="T16" fmla="*/ 0 h 75"/>
                    <a:gd name="T17" fmla="*/ 125 w 125"/>
                    <a:gd name="T18" fmla="*/ 75 h 75"/>
                  </a:gdLst>
                  <a:ahLst/>
                  <a:cxnLst>
                    <a:cxn ang="T10">
                      <a:pos x="T0" y="T1"/>
                    </a:cxn>
                    <a:cxn ang="T11">
                      <a:pos x="T2" y="T3"/>
                    </a:cxn>
                    <a:cxn ang="T12">
                      <a:pos x="T4" y="T5"/>
                    </a:cxn>
                    <a:cxn ang="T13">
                      <a:pos x="T6" y="T7"/>
                    </a:cxn>
                    <a:cxn ang="T14">
                      <a:pos x="T8" y="T9"/>
                    </a:cxn>
                  </a:cxnLst>
                  <a:rect l="T15" t="T16" r="T17" b="T18"/>
                  <a:pathLst>
                    <a:path w="125" h="75">
                      <a:moveTo>
                        <a:pt x="0" y="0"/>
                      </a:moveTo>
                      <a:lnTo>
                        <a:pt x="0" y="54"/>
                      </a:lnTo>
                      <a:lnTo>
                        <a:pt x="125" y="75"/>
                      </a:lnTo>
                      <a:lnTo>
                        <a:pt x="125" y="0"/>
                      </a:lnTo>
                      <a:lnTo>
                        <a:pt x="0" y="0"/>
                      </a:lnTo>
                      <a:close/>
                    </a:path>
                  </a:pathLst>
                </a:custGeom>
                <a:solidFill>
                  <a:schemeClr val="tx1"/>
                </a:solidFill>
                <a:ln w="6350" cap="flat" cmpd="sng">
                  <a:solidFill>
                    <a:schemeClr val="tx1"/>
                  </a:solidFill>
                  <a:prstDash val="solid"/>
                  <a:round/>
                  <a:headEnd type="none" w="med" len="med"/>
                  <a:tailEnd type="none" w="med" len="med"/>
                </a:ln>
              </p:spPr>
              <p:txBody>
                <a:bodyPr wrap="none" anchor="ctr"/>
                <a:lstStyle/>
                <a:p>
                  <a:endParaRPr lang="en-US"/>
                </a:p>
              </p:txBody>
            </p:sp>
          </p:grpSp>
          <p:sp>
            <p:nvSpPr>
              <p:cNvPr id="190568" name="Freeform 695"/>
              <p:cNvSpPr>
                <a:spLocks/>
              </p:cNvSpPr>
              <p:nvPr/>
            </p:nvSpPr>
            <p:spPr bwMode="auto">
              <a:xfrm>
                <a:off x="2383" y="1447"/>
                <a:ext cx="77" cy="30"/>
              </a:xfrm>
              <a:custGeom>
                <a:avLst/>
                <a:gdLst>
                  <a:gd name="T0" fmla="*/ 120 w 150"/>
                  <a:gd name="T1" fmla="*/ 57 h 57"/>
                  <a:gd name="T2" fmla="*/ 0 w 150"/>
                  <a:gd name="T3" fmla="*/ 36 h 57"/>
                  <a:gd name="T4" fmla="*/ 6 w 150"/>
                  <a:gd name="T5" fmla="*/ 0 h 57"/>
                  <a:gd name="T6" fmla="*/ 150 w 150"/>
                  <a:gd name="T7" fmla="*/ 3 h 57"/>
                  <a:gd name="T8" fmla="*/ 0 60000 65536"/>
                  <a:gd name="T9" fmla="*/ 0 60000 65536"/>
                  <a:gd name="T10" fmla="*/ 0 60000 65536"/>
                  <a:gd name="T11" fmla="*/ 0 60000 65536"/>
                  <a:gd name="T12" fmla="*/ 0 w 150"/>
                  <a:gd name="T13" fmla="*/ 0 h 57"/>
                  <a:gd name="T14" fmla="*/ 150 w 150"/>
                  <a:gd name="T15" fmla="*/ 57 h 57"/>
                </a:gdLst>
                <a:ahLst/>
                <a:cxnLst>
                  <a:cxn ang="T8">
                    <a:pos x="T0" y="T1"/>
                  </a:cxn>
                  <a:cxn ang="T9">
                    <a:pos x="T2" y="T3"/>
                  </a:cxn>
                  <a:cxn ang="T10">
                    <a:pos x="T4" y="T5"/>
                  </a:cxn>
                  <a:cxn ang="T11">
                    <a:pos x="T6" y="T7"/>
                  </a:cxn>
                </a:cxnLst>
                <a:rect l="T12" t="T13" r="T14" b="T15"/>
                <a:pathLst>
                  <a:path w="150" h="57">
                    <a:moveTo>
                      <a:pt x="120" y="57"/>
                    </a:moveTo>
                    <a:lnTo>
                      <a:pt x="0" y="36"/>
                    </a:lnTo>
                    <a:lnTo>
                      <a:pt x="6" y="0"/>
                    </a:lnTo>
                    <a:lnTo>
                      <a:pt x="150" y="3"/>
                    </a:lnTo>
                  </a:path>
                </a:pathLst>
              </a:custGeom>
              <a:solidFill>
                <a:schemeClr val="tx1"/>
              </a:solidFill>
              <a:ln w="6350" cmpd="sng">
                <a:solidFill>
                  <a:schemeClr val="tx1"/>
                </a:solidFill>
                <a:round/>
                <a:headEnd/>
                <a:tailEnd/>
              </a:ln>
            </p:spPr>
            <p:txBody>
              <a:bodyPr wrap="none" anchor="ctr"/>
              <a:lstStyle/>
              <a:p>
                <a:endParaRPr lang="en-US"/>
              </a:p>
            </p:txBody>
          </p:sp>
          <p:sp>
            <p:nvSpPr>
              <p:cNvPr id="190569" name="Line 696"/>
              <p:cNvSpPr>
                <a:spLocks noChangeShapeType="1"/>
              </p:cNvSpPr>
              <p:nvPr/>
            </p:nvSpPr>
            <p:spPr bwMode="auto">
              <a:xfrm>
                <a:off x="2625" y="1446"/>
                <a:ext cx="6" cy="55"/>
              </a:xfrm>
              <a:prstGeom prst="line">
                <a:avLst/>
              </a:prstGeom>
              <a:noFill/>
              <a:ln w="6350">
                <a:solidFill>
                  <a:schemeClr val="tx1"/>
                </a:solidFill>
                <a:round/>
                <a:headEnd/>
                <a:tailEnd/>
              </a:ln>
            </p:spPr>
            <p:txBody>
              <a:bodyPr wrap="none" anchor="ctr"/>
              <a:lstStyle/>
              <a:p>
                <a:endParaRPr lang="en-US"/>
              </a:p>
            </p:txBody>
          </p:sp>
          <p:sp>
            <p:nvSpPr>
              <p:cNvPr id="190570" name="Line 697"/>
              <p:cNvSpPr>
                <a:spLocks noChangeShapeType="1"/>
              </p:cNvSpPr>
              <p:nvPr/>
            </p:nvSpPr>
            <p:spPr bwMode="auto">
              <a:xfrm flipV="1">
                <a:off x="2631" y="1441"/>
                <a:ext cx="177" cy="6"/>
              </a:xfrm>
              <a:prstGeom prst="line">
                <a:avLst/>
              </a:prstGeom>
              <a:noFill/>
              <a:ln w="6350">
                <a:solidFill>
                  <a:schemeClr val="tx1"/>
                </a:solidFill>
                <a:round/>
                <a:headEnd/>
                <a:tailEnd/>
              </a:ln>
            </p:spPr>
            <p:txBody>
              <a:bodyPr wrap="none" anchor="ctr"/>
              <a:lstStyle/>
              <a:p>
                <a:endParaRPr lang="en-US"/>
              </a:p>
            </p:txBody>
          </p:sp>
        </p:grpSp>
        <p:sp>
          <p:nvSpPr>
            <p:cNvPr id="190545" name="Freeform 698"/>
            <p:cNvSpPr>
              <a:spLocks/>
            </p:cNvSpPr>
            <p:nvPr/>
          </p:nvSpPr>
          <p:spPr bwMode="auto">
            <a:xfrm>
              <a:off x="2860" y="1466"/>
              <a:ext cx="60" cy="40"/>
            </a:xfrm>
            <a:custGeom>
              <a:avLst/>
              <a:gdLst>
                <a:gd name="T0" fmla="*/ 22 w 60"/>
                <a:gd name="T1" fmla="*/ 40 h 40"/>
                <a:gd name="T2" fmla="*/ 54 w 60"/>
                <a:gd name="T3" fmla="*/ 40 h 40"/>
                <a:gd name="T4" fmla="*/ 60 w 60"/>
                <a:gd name="T5" fmla="*/ 30 h 40"/>
                <a:gd name="T6" fmla="*/ 40 w 60"/>
                <a:gd name="T7" fmla="*/ 10 h 40"/>
                <a:gd name="T8" fmla="*/ 18 w 60"/>
                <a:gd name="T9" fmla="*/ 0 h 40"/>
                <a:gd name="T10" fmla="*/ 0 w 60"/>
                <a:gd name="T11" fmla="*/ 1 h 40"/>
                <a:gd name="T12" fmla="*/ 22 w 60"/>
                <a:gd name="T13" fmla="*/ 40 h 40"/>
                <a:gd name="T14" fmla="*/ 0 60000 65536"/>
                <a:gd name="T15" fmla="*/ 0 60000 65536"/>
                <a:gd name="T16" fmla="*/ 0 60000 65536"/>
                <a:gd name="T17" fmla="*/ 0 60000 65536"/>
                <a:gd name="T18" fmla="*/ 0 60000 65536"/>
                <a:gd name="T19" fmla="*/ 0 60000 65536"/>
                <a:gd name="T20" fmla="*/ 0 60000 65536"/>
                <a:gd name="T21" fmla="*/ 0 w 60"/>
                <a:gd name="T22" fmla="*/ 0 h 40"/>
                <a:gd name="T23" fmla="*/ 60 w 60"/>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40">
                  <a:moveTo>
                    <a:pt x="22" y="40"/>
                  </a:moveTo>
                  <a:lnTo>
                    <a:pt x="54" y="40"/>
                  </a:lnTo>
                  <a:lnTo>
                    <a:pt x="60" y="30"/>
                  </a:lnTo>
                  <a:lnTo>
                    <a:pt x="40" y="10"/>
                  </a:lnTo>
                  <a:lnTo>
                    <a:pt x="18" y="0"/>
                  </a:lnTo>
                  <a:lnTo>
                    <a:pt x="0" y="1"/>
                  </a:lnTo>
                  <a:lnTo>
                    <a:pt x="22" y="40"/>
                  </a:lnTo>
                  <a:close/>
                </a:path>
              </a:pathLst>
            </a:custGeom>
            <a:solidFill>
              <a:schemeClr val="bg1"/>
            </a:solidFill>
            <a:ln w="6350" cmpd="sng">
              <a:solidFill>
                <a:schemeClr val="tx1"/>
              </a:solidFill>
              <a:round/>
              <a:headEnd/>
              <a:tailEnd/>
            </a:ln>
          </p:spPr>
          <p:txBody>
            <a:bodyPr/>
            <a:lstStyle/>
            <a:p>
              <a:endParaRPr lang="en-US"/>
            </a:p>
          </p:txBody>
        </p:sp>
        <p:sp>
          <p:nvSpPr>
            <p:cNvPr id="190546" name="Freeform 699"/>
            <p:cNvSpPr>
              <a:spLocks/>
            </p:cNvSpPr>
            <p:nvPr/>
          </p:nvSpPr>
          <p:spPr bwMode="auto">
            <a:xfrm>
              <a:off x="2900" y="1520"/>
              <a:ext cx="55" cy="24"/>
            </a:xfrm>
            <a:custGeom>
              <a:avLst/>
              <a:gdLst>
                <a:gd name="T0" fmla="*/ 0 w 55"/>
                <a:gd name="T1" fmla="*/ 24 h 24"/>
                <a:gd name="T2" fmla="*/ 43 w 55"/>
                <a:gd name="T3" fmla="*/ 19 h 24"/>
                <a:gd name="T4" fmla="*/ 55 w 55"/>
                <a:gd name="T5" fmla="*/ 3 h 24"/>
                <a:gd name="T6" fmla="*/ 13 w 55"/>
                <a:gd name="T7" fmla="*/ 0 h 24"/>
                <a:gd name="T8" fmla="*/ 0 w 55"/>
                <a:gd name="T9" fmla="*/ 24 h 24"/>
                <a:gd name="T10" fmla="*/ 0 60000 65536"/>
                <a:gd name="T11" fmla="*/ 0 60000 65536"/>
                <a:gd name="T12" fmla="*/ 0 60000 65536"/>
                <a:gd name="T13" fmla="*/ 0 60000 65536"/>
                <a:gd name="T14" fmla="*/ 0 60000 65536"/>
                <a:gd name="T15" fmla="*/ 0 w 55"/>
                <a:gd name="T16" fmla="*/ 0 h 24"/>
                <a:gd name="T17" fmla="*/ 55 w 55"/>
                <a:gd name="T18" fmla="*/ 24 h 24"/>
              </a:gdLst>
              <a:ahLst/>
              <a:cxnLst>
                <a:cxn ang="T10">
                  <a:pos x="T0" y="T1"/>
                </a:cxn>
                <a:cxn ang="T11">
                  <a:pos x="T2" y="T3"/>
                </a:cxn>
                <a:cxn ang="T12">
                  <a:pos x="T4" y="T5"/>
                </a:cxn>
                <a:cxn ang="T13">
                  <a:pos x="T6" y="T7"/>
                </a:cxn>
                <a:cxn ang="T14">
                  <a:pos x="T8" y="T9"/>
                </a:cxn>
              </a:cxnLst>
              <a:rect l="T15" t="T16" r="T17" b="T18"/>
              <a:pathLst>
                <a:path w="55" h="24">
                  <a:moveTo>
                    <a:pt x="0" y="24"/>
                  </a:moveTo>
                  <a:lnTo>
                    <a:pt x="43" y="19"/>
                  </a:lnTo>
                  <a:lnTo>
                    <a:pt x="55" y="3"/>
                  </a:lnTo>
                  <a:lnTo>
                    <a:pt x="13" y="0"/>
                  </a:lnTo>
                  <a:lnTo>
                    <a:pt x="0" y="24"/>
                  </a:lnTo>
                  <a:close/>
                </a:path>
              </a:pathLst>
            </a:custGeom>
            <a:solidFill>
              <a:schemeClr val="bg1"/>
            </a:solidFill>
            <a:ln w="6350" cmpd="sng">
              <a:solidFill>
                <a:schemeClr val="tx1"/>
              </a:solidFill>
              <a:round/>
              <a:headEnd/>
              <a:tailEnd/>
            </a:ln>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0" presetClass="path" presetSubtype="0" accel="50000" decel="50000" fill="hold" nodeType="withEffect">
                                  <p:stCondLst>
                                    <p:cond delay="0"/>
                                  </p:stCondLst>
                                  <p:childTnLst>
                                    <p:animMotion origin="layout" path="M -0.02257 -0.01111 C -0.02431 -0.10092 -0.025 -0.09629 -0.02257 -0.20509 C -0.02223 -0.22199 -0.0191 -0.24143 -0.01181 -0.25555 C -0.0092 -0.2706 -0.00938 -0.27939 0.00017 -0.28773 C 0.0033 -0.3037 -0.00052 -0.28796 0.00625 -0.30393 C 0.00798 -0.3081 0.00798 -0.31388 0.00937 -0.31805 C 0.01267 -0.32824 0.01701 -0.33773 0.01996 -0.34838 C 0.02152 -0.35416 0.02222 -0.36203 0.02604 -0.36666 C 0.03159 -0.37338 0.03958 -0.37685 0.04409 -0.38472 C 0.05503 -0.40347 0.04218 -0.38032 0.0533 -0.40509 C 0.05833 -0.41643 0.06336 -0.41921 0.07152 -0.42523 C 0.08698 -0.43657 0.07482 -0.43101 0.08507 -0.43518 C 0.09652 -0.45069 0.09027 -0.4449 0.1033 -0.45347 C 0.11354 -0.46736 0.11979 -0.46944 0.1335 -0.47569 C 0.14357 -0.47453 0.15503 -0.47175 0.16545 -0.47175 " pathEditMode="relative" rAng="0" ptsTypes="ffffffffffffffA">
                                      <p:cBhvr>
                                        <p:cTn id="6" dur="2000" fill="hold"/>
                                        <p:tgtEl>
                                          <p:spTgt spid="20117"/>
                                        </p:tgtEl>
                                        <p:attrNameLst>
                                          <p:attrName>ppt_x</p:attrName>
                                          <p:attrName>ppt_y</p:attrName>
                                        </p:attrNameLst>
                                      </p:cBhvr>
                                      <p:rCtr x="9300" y="-23200"/>
                                    </p:animMotion>
                                  </p:childTnLst>
                                </p:cTn>
                              </p:par>
                              <p:par>
                                <p:cTn id="7" presetID="1" presetClass="exit" presetSubtype="0" fill="hold" nodeType="withEffect">
                                  <p:stCondLst>
                                    <p:cond delay="0"/>
                                  </p:stCondLst>
                                  <p:childTnLst>
                                    <p:set>
                                      <p:cBhvr>
                                        <p:cTn id="8" dur="1" fill="hold">
                                          <p:stCondLst>
                                            <p:cond delay="0"/>
                                          </p:stCondLst>
                                        </p:cTn>
                                        <p:tgtEl>
                                          <p:spTgt spid="201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Line 2"/>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91491" name="Text Box 3"/>
          <p:cNvSpPr txBox="1">
            <a:spLocks noChangeArrowheads="1"/>
          </p:cNvSpPr>
          <p:nvPr/>
        </p:nvSpPr>
        <p:spPr bwMode="auto">
          <a:xfrm>
            <a:off x="-788988" y="4310063"/>
            <a:ext cx="184150" cy="212725"/>
          </a:xfrm>
          <a:prstGeom prst="rect">
            <a:avLst/>
          </a:prstGeom>
          <a:noFill/>
          <a:ln w="9525">
            <a:noFill/>
            <a:miter lim="800000"/>
            <a:headEnd/>
            <a:tailEnd/>
          </a:ln>
        </p:spPr>
        <p:txBody>
          <a:bodyPr wrap="none">
            <a:spAutoFit/>
          </a:bodyPr>
          <a:lstStyle/>
          <a:p>
            <a:pPr algn="ctr"/>
            <a:endParaRPr lang="en-US" sz="800">
              <a:latin typeface="Times New Roman" pitchFamily="18" charset="0"/>
            </a:endParaRPr>
          </a:p>
        </p:txBody>
      </p:sp>
      <p:sp>
        <p:nvSpPr>
          <p:cNvPr id="191492" name="Text Box 4"/>
          <p:cNvSpPr txBox="1">
            <a:spLocks noChangeArrowheads="1"/>
          </p:cNvSpPr>
          <p:nvPr/>
        </p:nvSpPr>
        <p:spPr bwMode="auto">
          <a:xfrm>
            <a:off x="2038350" y="-36513"/>
            <a:ext cx="5124450" cy="457201"/>
          </a:xfrm>
          <a:prstGeom prst="rect">
            <a:avLst/>
          </a:prstGeom>
          <a:noFill/>
          <a:ln w="9525">
            <a:noFill/>
            <a:miter lim="800000"/>
            <a:headEnd/>
            <a:tailEnd/>
          </a:ln>
        </p:spPr>
        <p:txBody>
          <a:bodyPr wrap="none">
            <a:spAutoFit/>
          </a:bodyPr>
          <a:lstStyle/>
          <a:p>
            <a:r>
              <a:rPr lang="en-US" sz="2400" b="1" u="sng"/>
              <a:t>FIXED WING AVIATION SYMBOLS</a:t>
            </a:r>
          </a:p>
        </p:txBody>
      </p:sp>
      <p:pic>
        <p:nvPicPr>
          <p:cNvPr id="191493" name="Object 335" descr="npo00014f"/>
          <p:cNvPicPr>
            <a:picLocks noChangeAspect="1" noChangeArrowheads="1"/>
          </p:cNvPicPr>
          <p:nvPr/>
        </p:nvPicPr>
        <p:blipFill>
          <a:blip r:embed="rId2" cstate="print"/>
          <a:srcRect/>
          <a:stretch>
            <a:fillRect/>
          </a:stretch>
        </p:blipFill>
        <p:spPr bwMode="auto">
          <a:xfrm>
            <a:off x="9480550" y="4432300"/>
            <a:ext cx="1263650" cy="368300"/>
          </a:xfrm>
          <a:prstGeom prst="rect">
            <a:avLst/>
          </a:prstGeom>
          <a:noFill/>
          <a:ln w="9525" algn="ctr">
            <a:noFill/>
            <a:miter lim="800000"/>
            <a:headEnd/>
            <a:tailEnd/>
          </a:ln>
        </p:spPr>
      </p:pic>
      <p:pic>
        <p:nvPicPr>
          <p:cNvPr id="191494" name="Picture 342" descr="8">
            <a:hlinkClick r:id="rId3"/>
          </p:cNvPr>
          <p:cNvPicPr>
            <a:picLocks noChangeAspect="1" noChangeArrowheads="1"/>
          </p:cNvPicPr>
          <p:nvPr/>
        </p:nvPicPr>
        <p:blipFill>
          <a:blip r:embed="rId4" cstate="print"/>
          <a:srcRect/>
          <a:stretch>
            <a:fillRect/>
          </a:stretch>
        </p:blipFill>
        <p:spPr bwMode="auto">
          <a:xfrm>
            <a:off x="9296400" y="533400"/>
            <a:ext cx="1371600" cy="731838"/>
          </a:xfrm>
          <a:prstGeom prst="rect">
            <a:avLst/>
          </a:prstGeom>
          <a:noFill/>
          <a:ln w="9525" algn="ctr">
            <a:noFill/>
            <a:miter lim="800000"/>
            <a:headEnd/>
            <a:tailEnd/>
          </a:ln>
        </p:spPr>
      </p:pic>
      <p:pic>
        <p:nvPicPr>
          <p:cNvPr id="191495" name="Picture 343" descr="9">
            <a:hlinkClick r:id="rId5"/>
          </p:cNvPr>
          <p:cNvPicPr>
            <a:picLocks noChangeAspect="1" noChangeArrowheads="1"/>
          </p:cNvPicPr>
          <p:nvPr/>
        </p:nvPicPr>
        <p:blipFill>
          <a:blip r:embed="rId6" cstate="print"/>
          <a:srcRect/>
          <a:stretch>
            <a:fillRect/>
          </a:stretch>
        </p:blipFill>
        <p:spPr bwMode="auto">
          <a:xfrm>
            <a:off x="9372600" y="1371600"/>
            <a:ext cx="1371600" cy="731838"/>
          </a:xfrm>
          <a:prstGeom prst="rect">
            <a:avLst/>
          </a:prstGeom>
          <a:noFill/>
          <a:ln w="9525" algn="ctr">
            <a:noFill/>
            <a:miter lim="800000"/>
            <a:headEnd/>
            <a:tailEnd/>
          </a:ln>
        </p:spPr>
      </p:pic>
      <p:sp>
        <p:nvSpPr>
          <p:cNvPr id="191496" name="Rectangle 8"/>
          <p:cNvSpPr>
            <a:spLocks noChangeArrowheads="1"/>
          </p:cNvSpPr>
          <p:nvPr/>
        </p:nvSpPr>
        <p:spPr bwMode="auto">
          <a:xfrm>
            <a:off x="0" y="45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C-130 HERCULES</a:t>
            </a:r>
          </a:p>
        </p:txBody>
      </p:sp>
      <p:sp>
        <p:nvSpPr>
          <p:cNvPr id="191497" name="Rectangle 9"/>
          <p:cNvSpPr>
            <a:spLocks noChangeArrowheads="1"/>
          </p:cNvSpPr>
          <p:nvPr/>
        </p:nvSpPr>
        <p:spPr bwMode="auto">
          <a:xfrm>
            <a:off x="51816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498" name="Rectangle 10"/>
          <p:cNvSpPr>
            <a:spLocks noChangeArrowheads="1"/>
          </p:cNvSpPr>
          <p:nvPr/>
        </p:nvSpPr>
        <p:spPr bwMode="auto">
          <a:xfrm>
            <a:off x="30480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1499" name="Group 358"/>
          <p:cNvGrpSpPr>
            <a:grpSpLocks/>
          </p:cNvGrpSpPr>
          <p:nvPr/>
        </p:nvGrpSpPr>
        <p:grpSpPr bwMode="auto">
          <a:xfrm>
            <a:off x="2438400" y="457200"/>
            <a:ext cx="609600" cy="762000"/>
            <a:chOff x="1536" y="288"/>
            <a:chExt cx="384" cy="480"/>
          </a:xfrm>
        </p:grpSpPr>
        <p:sp>
          <p:nvSpPr>
            <p:cNvPr id="191637" name="Rectangle 12"/>
            <p:cNvSpPr>
              <a:spLocks noChangeArrowheads="1"/>
            </p:cNvSpPr>
            <p:nvPr/>
          </p:nvSpPr>
          <p:spPr bwMode="auto">
            <a:xfrm>
              <a:off x="1536" y="28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1638" name="Picture 360" descr="npo000155"/>
            <p:cNvPicPr>
              <a:picLocks noChangeAspect="1" noChangeArrowheads="1"/>
            </p:cNvPicPr>
            <p:nvPr/>
          </p:nvPicPr>
          <p:blipFill>
            <a:blip r:embed="rId7" cstate="print"/>
            <a:srcRect/>
            <a:stretch>
              <a:fillRect/>
            </a:stretch>
          </p:blipFill>
          <p:spPr bwMode="auto">
            <a:xfrm>
              <a:off x="1560" y="351"/>
              <a:ext cx="336" cy="280"/>
            </a:xfrm>
            <a:prstGeom prst="rect">
              <a:avLst/>
            </a:prstGeom>
            <a:noFill/>
            <a:ln w="9525" algn="ctr">
              <a:noFill/>
              <a:miter lim="800000"/>
              <a:headEnd/>
              <a:tailEnd/>
            </a:ln>
          </p:spPr>
        </p:pic>
        <p:sp>
          <p:nvSpPr>
            <p:cNvPr id="191639" name="Rectangle 14"/>
            <p:cNvSpPr>
              <a:spLocks noChangeArrowheads="1"/>
            </p:cNvSpPr>
            <p:nvPr/>
          </p:nvSpPr>
          <p:spPr bwMode="auto">
            <a:xfrm>
              <a:off x="1536" y="67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C-130</a:t>
              </a:r>
            </a:p>
          </p:txBody>
        </p:sp>
      </p:grpSp>
      <p:grpSp>
        <p:nvGrpSpPr>
          <p:cNvPr id="191500" name="Group 362"/>
          <p:cNvGrpSpPr>
            <a:grpSpLocks/>
          </p:cNvGrpSpPr>
          <p:nvPr/>
        </p:nvGrpSpPr>
        <p:grpSpPr bwMode="auto">
          <a:xfrm>
            <a:off x="2438400" y="2743200"/>
            <a:ext cx="609600" cy="762000"/>
            <a:chOff x="1536" y="1728"/>
            <a:chExt cx="384" cy="480"/>
          </a:xfrm>
        </p:grpSpPr>
        <p:sp>
          <p:nvSpPr>
            <p:cNvPr id="191634" name="Rectangle 16"/>
            <p:cNvSpPr>
              <a:spLocks noChangeArrowheads="1"/>
            </p:cNvSpPr>
            <p:nvPr/>
          </p:nvSpPr>
          <p:spPr bwMode="auto">
            <a:xfrm>
              <a:off x="1536" y="172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635" name="Rectangle 17"/>
            <p:cNvSpPr>
              <a:spLocks noChangeArrowheads="1"/>
            </p:cNvSpPr>
            <p:nvPr/>
          </p:nvSpPr>
          <p:spPr bwMode="auto">
            <a:xfrm>
              <a:off x="1536" y="211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F-14</a:t>
              </a:r>
            </a:p>
          </p:txBody>
        </p:sp>
        <p:pic>
          <p:nvPicPr>
            <p:cNvPr id="191636" name="Picture 365" descr="npo000157"/>
            <p:cNvPicPr>
              <a:picLocks noChangeAspect="1" noChangeArrowheads="1"/>
            </p:cNvPicPr>
            <p:nvPr/>
          </p:nvPicPr>
          <p:blipFill>
            <a:blip r:embed="rId8" cstate="print"/>
            <a:srcRect/>
            <a:stretch>
              <a:fillRect/>
            </a:stretch>
          </p:blipFill>
          <p:spPr bwMode="auto">
            <a:xfrm>
              <a:off x="1588" y="1772"/>
              <a:ext cx="281" cy="288"/>
            </a:xfrm>
            <a:prstGeom prst="rect">
              <a:avLst/>
            </a:prstGeom>
            <a:noFill/>
            <a:ln w="9525" algn="ctr">
              <a:noFill/>
              <a:miter lim="800000"/>
              <a:headEnd/>
              <a:tailEnd/>
            </a:ln>
          </p:spPr>
        </p:pic>
      </p:grpSp>
      <p:grpSp>
        <p:nvGrpSpPr>
          <p:cNvPr id="191501" name="Group 366"/>
          <p:cNvGrpSpPr>
            <a:grpSpLocks/>
          </p:cNvGrpSpPr>
          <p:nvPr/>
        </p:nvGrpSpPr>
        <p:grpSpPr bwMode="auto">
          <a:xfrm>
            <a:off x="2438400" y="1219200"/>
            <a:ext cx="609600" cy="762000"/>
            <a:chOff x="1536" y="768"/>
            <a:chExt cx="384" cy="480"/>
          </a:xfrm>
        </p:grpSpPr>
        <p:sp>
          <p:nvSpPr>
            <p:cNvPr id="191631" name="Rectangle 20"/>
            <p:cNvSpPr>
              <a:spLocks noChangeArrowheads="1"/>
            </p:cNvSpPr>
            <p:nvPr/>
          </p:nvSpPr>
          <p:spPr bwMode="auto">
            <a:xfrm>
              <a:off x="1536" y="76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632" name="Rectangle 21"/>
            <p:cNvSpPr>
              <a:spLocks noChangeArrowheads="1"/>
            </p:cNvSpPr>
            <p:nvPr/>
          </p:nvSpPr>
          <p:spPr bwMode="auto">
            <a:xfrm>
              <a:off x="1536" y="115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C-17</a:t>
              </a:r>
            </a:p>
          </p:txBody>
        </p:sp>
        <p:pic>
          <p:nvPicPr>
            <p:cNvPr id="191633" name="Picture 369" descr="npo000159"/>
            <p:cNvPicPr>
              <a:picLocks noChangeAspect="1" noChangeArrowheads="1"/>
            </p:cNvPicPr>
            <p:nvPr/>
          </p:nvPicPr>
          <p:blipFill>
            <a:blip r:embed="rId9" cstate="print"/>
            <a:srcRect/>
            <a:stretch>
              <a:fillRect/>
            </a:stretch>
          </p:blipFill>
          <p:spPr bwMode="auto">
            <a:xfrm>
              <a:off x="1562" y="780"/>
              <a:ext cx="330" cy="348"/>
            </a:xfrm>
            <a:prstGeom prst="rect">
              <a:avLst/>
            </a:prstGeom>
            <a:noFill/>
            <a:ln w="9525" algn="ctr">
              <a:noFill/>
              <a:miter lim="800000"/>
              <a:headEnd/>
              <a:tailEnd/>
            </a:ln>
          </p:spPr>
        </p:pic>
      </p:grpSp>
      <p:grpSp>
        <p:nvGrpSpPr>
          <p:cNvPr id="191502" name="Group 370"/>
          <p:cNvGrpSpPr>
            <a:grpSpLocks/>
          </p:cNvGrpSpPr>
          <p:nvPr/>
        </p:nvGrpSpPr>
        <p:grpSpPr bwMode="auto">
          <a:xfrm>
            <a:off x="2438400" y="4267200"/>
            <a:ext cx="609600" cy="762000"/>
            <a:chOff x="1536" y="2688"/>
            <a:chExt cx="384" cy="480"/>
          </a:xfrm>
        </p:grpSpPr>
        <p:sp>
          <p:nvSpPr>
            <p:cNvPr id="191628" name="Rectangle 24"/>
            <p:cNvSpPr>
              <a:spLocks noChangeArrowheads="1"/>
            </p:cNvSpPr>
            <p:nvPr/>
          </p:nvSpPr>
          <p:spPr bwMode="auto">
            <a:xfrm>
              <a:off x="1536" y="268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629" name="Rectangle 25"/>
            <p:cNvSpPr>
              <a:spLocks noChangeArrowheads="1"/>
            </p:cNvSpPr>
            <p:nvPr/>
          </p:nvSpPr>
          <p:spPr bwMode="auto">
            <a:xfrm>
              <a:off x="1536" y="307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F-16</a:t>
              </a:r>
            </a:p>
          </p:txBody>
        </p:sp>
        <p:pic>
          <p:nvPicPr>
            <p:cNvPr id="191630" name="Picture 373" descr="npo00015b"/>
            <p:cNvPicPr>
              <a:picLocks noChangeAspect="1" noChangeArrowheads="1"/>
            </p:cNvPicPr>
            <p:nvPr/>
          </p:nvPicPr>
          <p:blipFill>
            <a:blip r:embed="rId10" cstate="print"/>
            <a:srcRect/>
            <a:stretch>
              <a:fillRect/>
            </a:stretch>
          </p:blipFill>
          <p:spPr bwMode="auto">
            <a:xfrm>
              <a:off x="1628" y="2736"/>
              <a:ext cx="201" cy="288"/>
            </a:xfrm>
            <a:prstGeom prst="rect">
              <a:avLst/>
            </a:prstGeom>
            <a:noFill/>
            <a:ln w="9525" algn="ctr">
              <a:noFill/>
              <a:miter lim="800000"/>
              <a:headEnd/>
              <a:tailEnd/>
            </a:ln>
          </p:spPr>
        </p:pic>
      </p:grpSp>
      <p:grpSp>
        <p:nvGrpSpPr>
          <p:cNvPr id="191503" name="Group 27"/>
          <p:cNvGrpSpPr>
            <a:grpSpLocks/>
          </p:cNvGrpSpPr>
          <p:nvPr/>
        </p:nvGrpSpPr>
        <p:grpSpPr bwMode="auto">
          <a:xfrm>
            <a:off x="2438400" y="3505200"/>
            <a:ext cx="609600" cy="762000"/>
            <a:chOff x="3792" y="3120"/>
            <a:chExt cx="384" cy="480"/>
          </a:xfrm>
        </p:grpSpPr>
        <p:sp>
          <p:nvSpPr>
            <p:cNvPr id="191623" name="Rectangle 28"/>
            <p:cNvSpPr>
              <a:spLocks noChangeArrowheads="1"/>
            </p:cNvSpPr>
            <p:nvPr/>
          </p:nvSpPr>
          <p:spPr bwMode="auto">
            <a:xfrm>
              <a:off x="3792" y="3120"/>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624" name="Rectangle 29"/>
            <p:cNvSpPr>
              <a:spLocks noChangeArrowheads="1"/>
            </p:cNvSpPr>
            <p:nvPr/>
          </p:nvSpPr>
          <p:spPr bwMode="auto">
            <a:xfrm>
              <a:off x="3792" y="3504"/>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F-15</a:t>
              </a:r>
            </a:p>
          </p:txBody>
        </p:sp>
        <p:grpSp>
          <p:nvGrpSpPr>
            <p:cNvPr id="191625" name="Group 30"/>
            <p:cNvGrpSpPr>
              <a:grpSpLocks/>
            </p:cNvGrpSpPr>
            <p:nvPr/>
          </p:nvGrpSpPr>
          <p:grpSpPr bwMode="auto">
            <a:xfrm>
              <a:off x="3892" y="3168"/>
              <a:ext cx="188" cy="281"/>
              <a:chOff x="4036" y="3319"/>
              <a:chExt cx="188" cy="281"/>
            </a:xfrm>
          </p:grpSpPr>
          <p:sp>
            <p:nvSpPr>
              <p:cNvPr id="191626" name="Freeform 31"/>
              <p:cNvSpPr>
                <a:spLocks/>
              </p:cNvSpPr>
              <p:nvPr/>
            </p:nvSpPr>
            <p:spPr bwMode="auto">
              <a:xfrm>
                <a:off x="4036" y="3319"/>
                <a:ext cx="94" cy="281"/>
              </a:xfrm>
              <a:custGeom>
                <a:avLst/>
                <a:gdLst>
                  <a:gd name="T0" fmla="*/ 94 w 94"/>
                  <a:gd name="T1" fmla="*/ 67 h 281"/>
                  <a:gd name="T2" fmla="*/ 94 w 94"/>
                  <a:gd name="T3" fmla="*/ 259 h 281"/>
                  <a:gd name="T4" fmla="*/ 76 w 94"/>
                  <a:gd name="T5" fmla="*/ 261 h 281"/>
                  <a:gd name="T6" fmla="*/ 67 w 94"/>
                  <a:gd name="T7" fmla="*/ 276 h 281"/>
                  <a:gd name="T8" fmla="*/ 42 w 94"/>
                  <a:gd name="T9" fmla="*/ 281 h 281"/>
                  <a:gd name="T10" fmla="*/ 36 w 94"/>
                  <a:gd name="T11" fmla="*/ 272 h 281"/>
                  <a:gd name="T12" fmla="*/ 39 w 94"/>
                  <a:gd name="T13" fmla="*/ 264 h 281"/>
                  <a:gd name="T14" fmla="*/ 54 w 94"/>
                  <a:gd name="T15" fmla="*/ 246 h 281"/>
                  <a:gd name="T16" fmla="*/ 60 w 94"/>
                  <a:gd name="T17" fmla="*/ 246 h 281"/>
                  <a:gd name="T18" fmla="*/ 69 w 94"/>
                  <a:gd name="T19" fmla="*/ 230 h 281"/>
                  <a:gd name="T20" fmla="*/ 61 w 94"/>
                  <a:gd name="T21" fmla="*/ 222 h 281"/>
                  <a:gd name="T22" fmla="*/ 34 w 94"/>
                  <a:gd name="T23" fmla="*/ 221 h 281"/>
                  <a:gd name="T24" fmla="*/ 7 w 94"/>
                  <a:gd name="T25" fmla="*/ 224 h 281"/>
                  <a:gd name="T26" fmla="*/ 0 w 94"/>
                  <a:gd name="T27" fmla="*/ 218 h 281"/>
                  <a:gd name="T28" fmla="*/ 0 w 94"/>
                  <a:gd name="T29" fmla="*/ 206 h 281"/>
                  <a:gd name="T30" fmla="*/ 64 w 94"/>
                  <a:gd name="T31" fmla="*/ 137 h 281"/>
                  <a:gd name="T32" fmla="*/ 69 w 94"/>
                  <a:gd name="T33" fmla="*/ 116 h 281"/>
                  <a:gd name="T34" fmla="*/ 73 w 94"/>
                  <a:gd name="T35" fmla="*/ 86 h 281"/>
                  <a:gd name="T36" fmla="*/ 85 w 94"/>
                  <a:gd name="T37" fmla="*/ 83 h 281"/>
                  <a:gd name="T38" fmla="*/ 85 w 94"/>
                  <a:gd name="T39" fmla="*/ 36 h 281"/>
                  <a:gd name="T40" fmla="*/ 88 w 94"/>
                  <a:gd name="T41" fmla="*/ 20 h 281"/>
                  <a:gd name="T42" fmla="*/ 94 w 94"/>
                  <a:gd name="T43" fmla="*/ 0 h 281"/>
                  <a:gd name="T44" fmla="*/ 94 w 94"/>
                  <a:gd name="T45" fmla="*/ 67 h 2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4"/>
                  <a:gd name="T70" fmla="*/ 0 h 281"/>
                  <a:gd name="T71" fmla="*/ 94 w 94"/>
                  <a:gd name="T72" fmla="*/ 281 h 2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4" h="281">
                    <a:moveTo>
                      <a:pt x="94" y="67"/>
                    </a:moveTo>
                    <a:lnTo>
                      <a:pt x="94" y="259"/>
                    </a:lnTo>
                    <a:lnTo>
                      <a:pt x="76" y="261"/>
                    </a:lnTo>
                    <a:lnTo>
                      <a:pt x="67" y="276"/>
                    </a:lnTo>
                    <a:lnTo>
                      <a:pt x="42" y="281"/>
                    </a:lnTo>
                    <a:lnTo>
                      <a:pt x="36" y="272"/>
                    </a:lnTo>
                    <a:lnTo>
                      <a:pt x="39" y="264"/>
                    </a:lnTo>
                    <a:lnTo>
                      <a:pt x="54" y="246"/>
                    </a:lnTo>
                    <a:lnTo>
                      <a:pt x="60" y="246"/>
                    </a:lnTo>
                    <a:lnTo>
                      <a:pt x="69" y="230"/>
                    </a:lnTo>
                    <a:lnTo>
                      <a:pt x="61" y="222"/>
                    </a:lnTo>
                    <a:lnTo>
                      <a:pt x="34" y="221"/>
                    </a:lnTo>
                    <a:lnTo>
                      <a:pt x="7" y="224"/>
                    </a:lnTo>
                    <a:lnTo>
                      <a:pt x="0" y="218"/>
                    </a:lnTo>
                    <a:lnTo>
                      <a:pt x="0" y="206"/>
                    </a:lnTo>
                    <a:lnTo>
                      <a:pt x="64" y="137"/>
                    </a:lnTo>
                    <a:lnTo>
                      <a:pt x="69" y="116"/>
                    </a:lnTo>
                    <a:lnTo>
                      <a:pt x="73" y="86"/>
                    </a:lnTo>
                    <a:lnTo>
                      <a:pt x="85" y="83"/>
                    </a:lnTo>
                    <a:lnTo>
                      <a:pt x="85" y="36"/>
                    </a:lnTo>
                    <a:lnTo>
                      <a:pt x="88" y="20"/>
                    </a:lnTo>
                    <a:lnTo>
                      <a:pt x="94" y="0"/>
                    </a:lnTo>
                    <a:lnTo>
                      <a:pt x="94" y="67"/>
                    </a:lnTo>
                    <a:close/>
                  </a:path>
                </a:pathLst>
              </a:custGeom>
              <a:solidFill>
                <a:schemeClr val="tx2"/>
              </a:solidFill>
              <a:ln w="6350">
                <a:solidFill>
                  <a:schemeClr val="tx1"/>
                </a:solidFill>
                <a:round/>
                <a:headEnd/>
                <a:tailEnd/>
              </a:ln>
            </p:spPr>
            <p:txBody>
              <a:bodyPr/>
              <a:lstStyle/>
              <a:p>
                <a:endParaRPr lang="en-US"/>
              </a:p>
            </p:txBody>
          </p:sp>
          <p:sp>
            <p:nvSpPr>
              <p:cNvPr id="191627" name="Freeform 32"/>
              <p:cNvSpPr>
                <a:spLocks/>
              </p:cNvSpPr>
              <p:nvPr/>
            </p:nvSpPr>
            <p:spPr bwMode="auto">
              <a:xfrm flipH="1">
                <a:off x="4130" y="3319"/>
                <a:ext cx="94" cy="281"/>
              </a:xfrm>
              <a:custGeom>
                <a:avLst/>
                <a:gdLst>
                  <a:gd name="T0" fmla="*/ 94 w 94"/>
                  <a:gd name="T1" fmla="*/ 67 h 281"/>
                  <a:gd name="T2" fmla="*/ 94 w 94"/>
                  <a:gd name="T3" fmla="*/ 259 h 281"/>
                  <a:gd name="T4" fmla="*/ 76 w 94"/>
                  <a:gd name="T5" fmla="*/ 261 h 281"/>
                  <a:gd name="T6" fmla="*/ 67 w 94"/>
                  <a:gd name="T7" fmla="*/ 276 h 281"/>
                  <a:gd name="T8" fmla="*/ 42 w 94"/>
                  <a:gd name="T9" fmla="*/ 281 h 281"/>
                  <a:gd name="T10" fmla="*/ 36 w 94"/>
                  <a:gd name="T11" fmla="*/ 272 h 281"/>
                  <a:gd name="T12" fmla="*/ 39 w 94"/>
                  <a:gd name="T13" fmla="*/ 264 h 281"/>
                  <a:gd name="T14" fmla="*/ 54 w 94"/>
                  <a:gd name="T15" fmla="*/ 246 h 281"/>
                  <a:gd name="T16" fmla="*/ 60 w 94"/>
                  <a:gd name="T17" fmla="*/ 246 h 281"/>
                  <a:gd name="T18" fmla="*/ 69 w 94"/>
                  <a:gd name="T19" fmla="*/ 230 h 281"/>
                  <a:gd name="T20" fmla="*/ 61 w 94"/>
                  <a:gd name="T21" fmla="*/ 222 h 281"/>
                  <a:gd name="T22" fmla="*/ 34 w 94"/>
                  <a:gd name="T23" fmla="*/ 221 h 281"/>
                  <a:gd name="T24" fmla="*/ 7 w 94"/>
                  <a:gd name="T25" fmla="*/ 224 h 281"/>
                  <a:gd name="T26" fmla="*/ 0 w 94"/>
                  <a:gd name="T27" fmla="*/ 218 h 281"/>
                  <a:gd name="T28" fmla="*/ 0 w 94"/>
                  <a:gd name="T29" fmla="*/ 206 h 281"/>
                  <a:gd name="T30" fmla="*/ 64 w 94"/>
                  <a:gd name="T31" fmla="*/ 137 h 281"/>
                  <a:gd name="T32" fmla="*/ 69 w 94"/>
                  <a:gd name="T33" fmla="*/ 116 h 281"/>
                  <a:gd name="T34" fmla="*/ 73 w 94"/>
                  <a:gd name="T35" fmla="*/ 86 h 281"/>
                  <a:gd name="T36" fmla="*/ 85 w 94"/>
                  <a:gd name="T37" fmla="*/ 83 h 281"/>
                  <a:gd name="T38" fmla="*/ 85 w 94"/>
                  <a:gd name="T39" fmla="*/ 36 h 281"/>
                  <a:gd name="T40" fmla="*/ 88 w 94"/>
                  <a:gd name="T41" fmla="*/ 20 h 281"/>
                  <a:gd name="T42" fmla="*/ 94 w 94"/>
                  <a:gd name="T43" fmla="*/ 0 h 281"/>
                  <a:gd name="T44" fmla="*/ 94 w 94"/>
                  <a:gd name="T45" fmla="*/ 67 h 28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4"/>
                  <a:gd name="T70" fmla="*/ 0 h 281"/>
                  <a:gd name="T71" fmla="*/ 94 w 94"/>
                  <a:gd name="T72" fmla="*/ 281 h 28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4" h="281">
                    <a:moveTo>
                      <a:pt x="94" y="67"/>
                    </a:moveTo>
                    <a:lnTo>
                      <a:pt x="94" y="259"/>
                    </a:lnTo>
                    <a:lnTo>
                      <a:pt x="76" y="261"/>
                    </a:lnTo>
                    <a:lnTo>
                      <a:pt x="67" y="276"/>
                    </a:lnTo>
                    <a:lnTo>
                      <a:pt x="42" y="281"/>
                    </a:lnTo>
                    <a:lnTo>
                      <a:pt x="36" y="272"/>
                    </a:lnTo>
                    <a:lnTo>
                      <a:pt x="39" y="264"/>
                    </a:lnTo>
                    <a:lnTo>
                      <a:pt x="54" y="246"/>
                    </a:lnTo>
                    <a:lnTo>
                      <a:pt x="60" y="246"/>
                    </a:lnTo>
                    <a:lnTo>
                      <a:pt x="69" y="230"/>
                    </a:lnTo>
                    <a:lnTo>
                      <a:pt x="61" y="222"/>
                    </a:lnTo>
                    <a:lnTo>
                      <a:pt x="34" y="221"/>
                    </a:lnTo>
                    <a:lnTo>
                      <a:pt x="7" y="224"/>
                    </a:lnTo>
                    <a:lnTo>
                      <a:pt x="0" y="218"/>
                    </a:lnTo>
                    <a:lnTo>
                      <a:pt x="0" y="206"/>
                    </a:lnTo>
                    <a:lnTo>
                      <a:pt x="64" y="137"/>
                    </a:lnTo>
                    <a:lnTo>
                      <a:pt x="69" y="116"/>
                    </a:lnTo>
                    <a:lnTo>
                      <a:pt x="73" y="86"/>
                    </a:lnTo>
                    <a:lnTo>
                      <a:pt x="85" y="83"/>
                    </a:lnTo>
                    <a:lnTo>
                      <a:pt x="85" y="36"/>
                    </a:lnTo>
                    <a:lnTo>
                      <a:pt x="88" y="20"/>
                    </a:lnTo>
                    <a:lnTo>
                      <a:pt x="94" y="0"/>
                    </a:lnTo>
                    <a:lnTo>
                      <a:pt x="94" y="67"/>
                    </a:lnTo>
                    <a:close/>
                  </a:path>
                </a:pathLst>
              </a:custGeom>
              <a:solidFill>
                <a:schemeClr val="tx2"/>
              </a:solidFill>
              <a:ln w="6350">
                <a:solidFill>
                  <a:schemeClr val="tx1"/>
                </a:solidFill>
                <a:round/>
                <a:headEnd/>
                <a:tailEnd/>
              </a:ln>
            </p:spPr>
            <p:txBody>
              <a:bodyPr/>
              <a:lstStyle/>
              <a:p>
                <a:endParaRPr lang="en-US"/>
              </a:p>
            </p:txBody>
          </p:sp>
        </p:grpSp>
      </p:grpSp>
      <p:grpSp>
        <p:nvGrpSpPr>
          <p:cNvPr id="191504" name="Group 33"/>
          <p:cNvGrpSpPr>
            <a:grpSpLocks/>
          </p:cNvGrpSpPr>
          <p:nvPr/>
        </p:nvGrpSpPr>
        <p:grpSpPr bwMode="auto">
          <a:xfrm>
            <a:off x="2438400" y="5029200"/>
            <a:ext cx="609600" cy="762000"/>
            <a:chOff x="1536" y="2688"/>
            <a:chExt cx="384" cy="480"/>
          </a:xfrm>
        </p:grpSpPr>
        <p:grpSp>
          <p:nvGrpSpPr>
            <p:cNvPr id="191611" name="Group 34"/>
            <p:cNvGrpSpPr>
              <a:grpSpLocks/>
            </p:cNvGrpSpPr>
            <p:nvPr/>
          </p:nvGrpSpPr>
          <p:grpSpPr bwMode="auto">
            <a:xfrm>
              <a:off x="1536" y="2688"/>
              <a:ext cx="384" cy="480"/>
              <a:chOff x="2976" y="3024"/>
              <a:chExt cx="384" cy="480"/>
            </a:xfrm>
          </p:grpSpPr>
          <p:sp>
            <p:nvSpPr>
              <p:cNvPr id="191621" name="Rectangle 35"/>
              <p:cNvSpPr>
                <a:spLocks noChangeArrowheads="1"/>
              </p:cNvSpPr>
              <p:nvPr/>
            </p:nvSpPr>
            <p:spPr bwMode="auto">
              <a:xfrm>
                <a:off x="2976" y="302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622" name="Rectangle 36"/>
              <p:cNvSpPr>
                <a:spLocks noChangeArrowheads="1"/>
              </p:cNvSpPr>
              <p:nvPr/>
            </p:nvSpPr>
            <p:spPr bwMode="auto">
              <a:xfrm>
                <a:off x="2976" y="340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F-18</a:t>
                </a:r>
              </a:p>
            </p:txBody>
          </p:sp>
        </p:grpSp>
        <p:grpSp>
          <p:nvGrpSpPr>
            <p:cNvPr id="191612" name="Group 37"/>
            <p:cNvGrpSpPr>
              <a:grpSpLocks/>
            </p:cNvGrpSpPr>
            <p:nvPr/>
          </p:nvGrpSpPr>
          <p:grpSpPr bwMode="auto">
            <a:xfrm>
              <a:off x="1620" y="2718"/>
              <a:ext cx="216" cy="322"/>
              <a:chOff x="3064" y="3060"/>
              <a:chExt cx="216" cy="322"/>
            </a:xfrm>
          </p:grpSpPr>
          <p:grpSp>
            <p:nvGrpSpPr>
              <p:cNvPr id="191613" name="Group 38"/>
              <p:cNvGrpSpPr>
                <a:grpSpLocks/>
              </p:cNvGrpSpPr>
              <p:nvPr/>
            </p:nvGrpSpPr>
            <p:grpSpPr bwMode="auto">
              <a:xfrm>
                <a:off x="3064" y="3060"/>
                <a:ext cx="216" cy="322"/>
                <a:chOff x="3600" y="3422"/>
                <a:chExt cx="216" cy="322"/>
              </a:xfrm>
            </p:grpSpPr>
            <p:grpSp>
              <p:nvGrpSpPr>
                <p:cNvPr id="191615" name="Group 39"/>
                <p:cNvGrpSpPr>
                  <a:grpSpLocks/>
                </p:cNvGrpSpPr>
                <p:nvPr/>
              </p:nvGrpSpPr>
              <p:grpSpPr bwMode="auto">
                <a:xfrm>
                  <a:off x="3600" y="3422"/>
                  <a:ext cx="109" cy="322"/>
                  <a:chOff x="3600" y="3422"/>
                  <a:chExt cx="109" cy="322"/>
                </a:xfrm>
              </p:grpSpPr>
              <p:sp>
                <p:nvSpPr>
                  <p:cNvPr id="191619" name="Freeform 40"/>
                  <p:cNvSpPr>
                    <a:spLocks/>
                  </p:cNvSpPr>
                  <p:nvPr/>
                </p:nvSpPr>
                <p:spPr bwMode="auto">
                  <a:xfrm>
                    <a:off x="3600" y="3422"/>
                    <a:ext cx="109" cy="322"/>
                  </a:xfrm>
                  <a:custGeom>
                    <a:avLst/>
                    <a:gdLst>
                      <a:gd name="T0" fmla="*/ 81 w 109"/>
                      <a:gd name="T1" fmla="*/ 168 h 322"/>
                      <a:gd name="T2" fmla="*/ 84 w 109"/>
                      <a:gd name="T3" fmla="*/ 136 h 322"/>
                      <a:gd name="T4" fmla="*/ 88 w 109"/>
                      <a:gd name="T5" fmla="*/ 115 h 322"/>
                      <a:gd name="T6" fmla="*/ 90 w 109"/>
                      <a:gd name="T7" fmla="*/ 93 h 322"/>
                      <a:gd name="T8" fmla="*/ 90 w 109"/>
                      <a:gd name="T9" fmla="*/ 79 h 322"/>
                      <a:gd name="T10" fmla="*/ 94 w 109"/>
                      <a:gd name="T11" fmla="*/ 70 h 322"/>
                      <a:gd name="T12" fmla="*/ 100 w 109"/>
                      <a:gd name="T13" fmla="*/ 33 h 322"/>
                      <a:gd name="T14" fmla="*/ 100 w 109"/>
                      <a:gd name="T15" fmla="*/ 15 h 322"/>
                      <a:gd name="T16" fmla="*/ 105 w 109"/>
                      <a:gd name="T17" fmla="*/ 4 h 322"/>
                      <a:gd name="T18" fmla="*/ 108 w 109"/>
                      <a:gd name="T19" fmla="*/ 0 h 322"/>
                      <a:gd name="T20" fmla="*/ 107 w 109"/>
                      <a:gd name="T21" fmla="*/ 192 h 322"/>
                      <a:gd name="T22" fmla="*/ 107 w 109"/>
                      <a:gd name="T23" fmla="*/ 240 h 322"/>
                      <a:gd name="T24" fmla="*/ 109 w 109"/>
                      <a:gd name="T25" fmla="*/ 300 h 322"/>
                      <a:gd name="T26" fmla="*/ 105 w 109"/>
                      <a:gd name="T27" fmla="*/ 312 h 322"/>
                      <a:gd name="T28" fmla="*/ 97 w 109"/>
                      <a:gd name="T29" fmla="*/ 312 h 322"/>
                      <a:gd name="T30" fmla="*/ 90 w 109"/>
                      <a:gd name="T31" fmla="*/ 306 h 322"/>
                      <a:gd name="T32" fmla="*/ 54 w 109"/>
                      <a:gd name="T33" fmla="*/ 322 h 322"/>
                      <a:gd name="T34" fmla="*/ 49 w 109"/>
                      <a:gd name="T35" fmla="*/ 316 h 322"/>
                      <a:gd name="T36" fmla="*/ 49 w 109"/>
                      <a:gd name="T37" fmla="*/ 306 h 322"/>
                      <a:gd name="T38" fmla="*/ 75 w 109"/>
                      <a:gd name="T39" fmla="*/ 274 h 322"/>
                      <a:gd name="T40" fmla="*/ 76 w 109"/>
                      <a:gd name="T41" fmla="*/ 258 h 322"/>
                      <a:gd name="T42" fmla="*/ 82 w 109"/>
                      <a:gd name="T43" fmla="*/ 240 h 322"/>
                      <a:gd name="T44" fmla="*/ 59 w 109"/>
                      <a:gd name="T45" fmla="*/ 240 h 322"/>
                      <a:gd name="T46" fmla="*/ 0 w 109"/>
                      <a:gd name="T47" fmla="*/ 238 h 322"/>
                      <a:gd name="T48" fmla="*/ 0 w 109"/>
                      <a:gd name="T49" fmla="*/ 207 h 322"/>
                      <a:gd name="T50" fmla="*/ 81 w 109"/>
                      <a:gd name="T51" fmla="*/ 168 h 3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322"/>
                      <a:gd name="T80" fmla="*/ 109 w 109"/>
                      <a:gd name="T81" fmla="*/ 322 h 3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322">
                        <a:moveTo>
                          <a:pt x="81" y="168"/>
                        </a:moveTo>
                        <a:lnTo>
                          <a:pt x="84" y="136"/>
                        </a:lnTo>
                        <a:lnTo>
                          <a:pt x="88" y="115"/>
                        </a:lnTo>
                        <a:lnTo>
                          <a:pt x="90" y="93"/>
                        </a:lnTo>
                        <a:lnTo>
                          <a:pt x="90" y="79"/>
                        </a:lnTo>
                        <a:lnTo>
                          <a:pt x="94" y="70"/>
                        </a:lnTo>
                        <a:lnTo>
                          <a:pt x="100" y="33"/>
                        </a:lnTo>
                        <a:lnTo>
                          <a:pt x="100" y="15"/>
                        </a:lnTo>
                        <a:lnTo>
                          <a:pt x="105" y="4"/>
                        </a:lnTo>
                        <a:lnTo>
                          <a:pt x="108" y="0"/>
                        </a:lnTo>
                        <a:lnTo>
                          <a:pt x="107" y="192"/>
                        </a:lnTo>
                        <a:lnTo>
                          <a:pt x="107" y="240"/>
                        </a:lnTo>
                        <a:lnTo>
                          <a:pt x="109" y="300"/>
                        </a:lnTo>
                        <a:lnTo>
                          <a:pt x="105" y="312"/>
                        </a:lnTo>
                        <a:lnTo>
                          <a:pt x="97" y="312"/>
                        </a:lnTo>
                        <a:lnTo>
                          <a:pt x="90" y="306"/>
                        </a:lnTo>
                        <a:lnTo>
                          <a:pt x="54" y="322"/>
                        </a:lnTo>
                        <a:lnTo>
                          <a:pt x="49" y="316"/>
                        </a:lnTo>
                        <a:lnTo>
                          <a:pt x="49" y="306"/>
                        </a:lnTo>
                        <a:lnTo>
                          <a:pt x="75" y="274"/>
                        </a:lnTo>
                        <a:lnTo>
                          <a:pt x="76" y="258"/>
                        </a:lnTo>
                        <a:lnTo>
                          <a:pt x="82" y="240"/>
                        </a:lnTo>
                        <a:lnTo>
                          <a:pt x="59" y="240"/>
                        </a:lnTo>
                        <a:lnTo>
                          <a:pt x="0" y="238"/>
                        </a:lnTo>
                        <a:lnTo>
                          <a:pt x="0" y="207"/>
                        </a:lnTo>
                        <a:lnTo>
                          <a:pt x="81" y="168"/>
                        </a:lnTo>
                        <a:close/>
                      </a:path>
                    </a:pathLst>
                  </a:custGeom>
                  <a:solidFill>
                    <a:schemeClr val="tx2"/>
                  </a:solidFill>
                  <a:ln w="3175">
                    <a:solidFill>
                      <a:schemeClr val="tx1"/>
                    </a:solidFill>
                    <a:round/>
                    <a:headEnd/>
                    <a:tailEnd/>
                  </a:ln>
                </p:spPr>
                <p:txBody>
                  <a:bodyPr/>
                  <a:lstStyle/>
                  <a:p>
                    <a:endParaRPr lang="en-US"/>
                  </a:p>
                </p:txBody>
              </p:sp>
              <p:sp>
                <p:nvSpPr>
                  <p:cNvPr id="191620" name="Line 41"/>
                  <p:cNvSpPr>
                    <a:spLocks noChangeShapeType="1"/>
                  </p:cNvSpPr>
                  <p:nvPr/>
                </p:nvSpPr>
                <p:spPr bwMode="auto">
                  <a:xfrm>
                    <a:off x="3600" y="3600"/>
                    <a:ext cx="0" cy="58"/>
                  </a:xfrm>
                  <a:prstGeom prst="line">
                    <a:avLst/>
                  </a:prstGeom>
                  <a:noFill/>
                  <a:ln w="9525">
                    <a:solidFill>
                      <a:schemeClr val="tx1"/>
                    </a:solidFill>
                    <a:round/>
                    <a:headEnd/>
                    <a:tailEnd/>
                  </a:ln>
                </p:spPr>
                <p:txBody>
                  <a:bodyPr/>
                  <a:lstStyle/>
                  <a:p>
                    <a:endParaRPr lang="en-US"/>
                  </a:p>
                </p:txBody>
              </p:sp>
            </p:grpSp>
            <p:grpSp>
              <p:nvGrpSpPr>
                <p:cNvPr id="191616" name="Group 42"/>
                <p:cNvGrpSpPr>
                  <a:grpSpLocks/>
                </p:cNvGrpSpPr>
                <p:nvPr/>
              </p:nvGrpSpPr>
              <p:grpSpPr bwMode="auto">
                <a:xfrm flipH="1">
                  <a:off x="3707" y="3422"/>
                  <a:ext cx="109" cy="322"/>
                  <a:chOff x="3600" y="3422"/>
                  <a:chExt cx="109" cy="322"/>
                </a:xfrm>
              </p:grpSpPr>
              <p:sp>
                <p:nvSpPr>
                  <p:cNvPr id="191617" name="Freeform 43"/>
                  <p:cNvSpPr>
                    <a:spLocks/>
                  </p:cNvSpPr>
                  <p:nvPr/>
                </p:nvSpPr>
                <p:spPr bwMode="auto">
                  <a:xfrm>
                    <a:off x="3600" y="3422"/>
                    <a:ext cx="109" cy="322"/>
                  </a:xfrm>
                  <a:custGeom>
                    <a:avLst/>
                    <a:gdLst>
                      <a:gd name="T0" fmla="*/ 81 w 109"/>
                      <a:gd name="T1" fmla="*/ 168 h 322"/>
                      <a:gd name="T2" fmla="*/ 84 w 109"/>
                      <a:gd name="T3" fmla="*/ 136 h 322"/>
                      <a:gd name="T4" fmla="*/ 88 w 109"/>
                      <a:gd name="T5" fmla="*/ 115 h 322"/>
                      <a:gd name="T6" fmla="*/ 90 w 109"/>
                      <a:gd name="T7" fmla="*/ 93 h 322"/>
                      <a:gd name="T8" fmla="*/ 90 w 109"/>
                      <a:gd name="T9" fmla="*/ 79 h 322"/>
                      <a:gd name="T10" fmla="*/ 94 w 109"/>
                      <a:gd name="T11" fmla="*/ 70 h 322"/>
                      <a:gd name="T12" fmla="*/ 100 w 109"/>
                      <a:gd name="T13" fmla="*/ 33 h 322"/>
                      <a:gd name="T14" fmla="*/ 100 w 109"/>
                      <a:gd name="T15" fmla="*/ 15 h 322"/>
                      <a:gd name="T16" fmla="*/ 105 w 109"/>
                      <a:gd name="T17" fmla="*/ 4 h 322"/>
                      <a:gd name="T18" fmla="*/ 108 w 109"/>
                      <a:gd name="T19" fmla="*/ 0 h 322"/>
                      <a:gd name="T20" fmla="*/ 107 w 109"/>
                      <a:gd name="T21" fmla="*/ 192 h 322"/>
                      <a:gd name="T22" fmla="*/ 107 w 109"/>
                      <a:gd name="T23" fmla="*/ 240 h 322"/>
                      <a:gd name="T24" fmla="*/ 109 w 109"/>
                      <a:gd name="T25" fmla="*/ 300 h 322"/>
                      <a:gd name="T26" fmla="*/ 105 w 109"/>
                      <a:gd name="T27" fmla="*/ 312 h 322"/>
                      <a:gd name="T28" fmla="*/ 97 w 109"/>
                      <a:gd name="T29" fmla="*/ 312 h 322"/>
                      <a:gd name="T30" fmla="*/ 90 w 109"/>
                      <a:gd name="T31" fmla="*/ 306 h 322"/>
                      <a:gd name="T32" fmla="*/ 54 w 109"/>
                      <a:gd name="T33" fmla="*/ 322 h 322"/>
                      <a:gd name="T34" fmla="*/ 49 w 109"/>
                      <a:gd name="T35" fmla="*/ 316 h 322"/>
                      <a:gd name="T36" fmla="*/ 49 w 109"/>
                      <a:gd name="T37" fmla="*/ 306 h 322"/>
                      <a:gd name="T38" fmla="*/ 75 w 109"/>
                      <a:gd name="T39" fmla="*/ 274 h 322"/>
                      <a:gd name="T40" fmla="*/ 76 w 109"/>
                      <a:gd name="T41" fmla="*/ 258 h 322"/>
                      <a:gd name="T42" fmla="*/ 82 w 109"/>
                      <a:gd name="T43" fmla="*/ 240 h 322"/>
                      <a:gd name="T44" fmla="*/ 59 w 109"/>
                      <a:gd name="T45" fmla="*/ 240 h 322"/>
                      <a:gd name="T46" fmla="*/ 0 w 109"/>
                      <a:gd name="T47" fmla="*/ 238 h 322"/>
                      <a:gd name="T48" fmla="*/ 0 w 109"/>
                      <a:gd name="T49" fmla="*/ 207 h 322"/>
                      <a:gd name="T50" fmla="*/ 81 w 109"/>
                      <a:gd name="T51" fmla="*/ 168 h 32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322"/>
                      <a:gd name="T80" fmla="*/ 109 w 109"/>
                      <a:gd name="T81" fmla="*/ 322 h 32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322">
                        <a:moveTo>
                          <a:pt x="81" y="168"/>
                        </a:moveTo>
                        <a:lnTo>
                          <a:pt x="84" y="136"/>
                        </a:lnTo>
                        <a:lnTo>
                          <a:pt x="88" y="115"/>
                        </a:lnTo>
                        <a:lnTo>
                          <a:pt x="90" y="93"/>
                        </a:lnTo>
                        <a:lnTo>
                          <a:pt x="90" y="79"/>
                        </a:lnTo>
                        <a:lnTo>
                          <a:pt x="94" y="70"/>
                        </a:lnTo>
                        <a:lnTo>
                          <a:pt x="100" y="33"/>
                        </a:lnTo>
                        <a:lnTo>
                          <a:pt x="100" y="15"/>
                        </a:lnTo>
                        <a:lnTo>
                          <a:pt x="105" y="4"/>
                        </a:lnTo>
                        <a:lnTo>
                          <a:pt x="108" y="0"/>
                        </a:lnTo>
                        <a:lnTo>
                          <a:pt x="107" y="192"/>
                        </a:lnTo>
                        <a:lnTo>
                          <a:pt x="107" y="240"/>
                        </a:lnTo>
                        <a:lnTo>
                          <a:pt x="109" y="300"/>
                        </a:lnTo>
                        <a:lnTo>
                          <a:pt x="105" y="312"/>
                        </a:lnTo>
                        <a:lnTo>
                          <a:pt x="97" y="312"/>
                        </a:lnTo>
                        <a:lnTo>
                          <a:pt x="90" y="306"/>
                        </a:lnTo>
                        <a:lnTo>
                          <a:pt x="54" y="322"/>
                        </a:lnTo>
                        <a:lnTo>
                          <a:pt x="49" y="316"/>
                        </a:lnTo>
                        <a:lnTo>
                          <a:pt x="49" y="306"/>
                        </a:lnTo>
                        <a:lnTo>
                          <a:pt x="75" y="274"/>
                        </a:lnTo>
                        <a:lnTo>
                          <a:pt x="76" y="258"/>
                        </a:lnTo>
                        <a:lnTo>
                          <a:pt x="82" y="240"/>
                        </a:lnTo>
                        <a:lnTo>
                          <a:pt x="59" y="240"/>
                        </a:lnTo>
                        <a:lnTo>
                          <a:pt x="0" y="238"/>
                        </a:lnTo>
                        <a:lnTo>
                          <a:pt x="0" y="207"/>
                        </a:lnTo>
                        <a:lnTo>
                          <a:pt x="81" y="168"/>
                        </a:lnTo>
                        <a:close/>
                      </a:path>
                    </a:pathLst>
                  </a:custGeom>
                  <a:solidFill>
                    <a:schemeClr val="tx2"/>
                  </a:solidFill>
                  <a:ln w="3175">
                    <a:solidFill>
                      <a:schemeClr val="tx1"/>
                    </a:solidFill>
                    <a:round/>
                    <a:headEnd/>
                    <a:tailEnd/>
                  </a:ln>
                </p:spPr>
                <p:txBody>
                  <a:bodyPr/>
                  <a:lstStyle/>
                  <a:p>
                    <a:endParaRPr lang="en-US"/>
                  </a:p>
                </p:txBody>
              </p:sp>
              <p:sp>
                <p:nvSpPr>
                  <p:cNvPr id="191618" name="Line 44"/>
                  <p:cNvSpPr>
                    <a:spLocks noChangeShapeType="1"/>
                  </p:cNvSpPr>
                  <p:nvPr/>
                </p:nvSpPr>
                <p:spPr bwMode="auto">
                  <a:xfrm>
                    <a:off x="3600" y="3600"/>
                    <a:ext cx="0" cy="58"/>
                  </a:xfrm>
                  <a:prstGeom prst="line">
                    <a:avLst/>
                  </a:prstGeom>
                  <a:noFill/>
                  <a:ln w="9525">
                    <a:solidFill>
                      <a:schemeClr val="tx1"/>
                    </a:solidFill>
                    <a:round/>
                    <a:headEnd/>
                    <a:tailEnd/>
                  </a:ln>
                </p:spPr>
                <p:txBody>
                  <a:bodyPr/>
                  <a:lstStyle/>
                  <a:p>
                    <a:endParaRPr lang="en-US"/>
                  </a:p>
                </p:txBody>
              </p:sp>
            </p:grpSp>
          </p:grpSp>
          <p:sp>
            <p:nvSpPr>
              <p:cNvPr id="191614" name="Rectangle 45"/>
              <p:cNvSpPr>
                <a:spLocks noChangeArrowheads="1"/>
              </p:cNvSpPr>
              <p:nvPr/>
            </p:nvSpPr>
            <p:spPr bwMode="auto">
              <a:xfrm>
                <a:off x="3160" y="3168"/>
                <a:ext cx="23" cy="155"/>
              </a:xfrm>
              <a:prstGeom prst="rect">
                <a:avLst/>
              </a:prstGeom>
              <a:solidFill>
                <a:schemeClr val="tx2"/>
              </a:solidFill>
              <a:ln w="9525">
                <a:solidFill>
                  <a:schemeClr val="tx1"/>
                </a:solidFill>
                <a:miter lim="800000"/>
                <a:headEnd/>
                <a:tailEnd/>
              </a:ln>
            </p:spPr>
            <p:txBody>
              <a:bodyPr wrap="none" anchor="ctr"/>
              <a:lstStyle/>
              <a:p>
                <a:endParaRPr lang="en-US"/>
              </a:p>
            </p:txBody>
          </p:sp>
        </p:grpSp>
      </p:grpSp>
      <p:sp>
        <p:nvSpPr>
          <p:cNvPr id="191505" name="Rectangle 46"/>
          <p:cNvSpPr>
            <a:spLocks noChangeArrowheads="1"/>
          </p:cNvSpPr>
          <p:nvPr/>
        </p:nvSpPr>
        <p:spPr bwMode="auto">
          <a:xfrm>
            <a:off x="0" y="121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C-17 GLOBEMASTER</a:t>
            </a:r>
          </a:p>
        </p:txBody>
      </p:sp>
      <p:sp>
        <p:nvSpPr>
          <p:cNvPr id="191506" name="Rectangle 47"/>
          <p:cNvSpPr>
            <a:spLocks noChangeArrowheads="1"/>
          </p:cNvSpPr>
          <p:nvPr/>
        </p:nvSpPr>
        <p:spPr bwMode="auto">
          <a:xfrm>
            <a:off x="0" y="2743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F-14 TOMCAT</a:t>
            </a:r>
          </a:p>
        </p:txBody>
      </p:sp>
      <p:sp>
        <p:nvSpPr>
          <p:cNvPr id="191507" name="Rectangle 48"/>
          <p:cNvSpPr>
            <a:spLocks noChangeArrowheads="1"/>
          </p:cNvSpPr>
          <p:nvPr/>
        </p:nvSpPr>
        <p:spPr bwMode="auto">
          <a:xfrm>
            <a:off x="0" y="3505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F-15 EAGLE</a:t>
            </a:r>
          </a:p>
        </p:txBody>
      </p:sp>
      <p:sp>
        <p:nvSpPr>
          <p:cNvPr id="191508" name="Rectangle 49"/>
          <p:cNvSpPr>
            <a:spLocks noChangeArrowheads="1"/>
          </p:cNvSpPr>
          <p:nvPr/>
        </p:nvSpPr>
        <p:spPr bwMode="auto">
          <a:xfrm>
            <a:off x="0" y="426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F-16 FALCON</a:t>
            </a:r>
          </a:p>
        </p:txBody>
      </p:sp>
      <p:sp>
        <p:nvSpPr>
          <p:cNvPr id="191509" name="Rectangle 50"/>
          <p:cNvSpPr>
            <a:spLocks noChangeArrowheads="1"/>
          </p:cNvSpPr>
          <p:nvPr/>
        </p:nvSpPr>
        <p:spPr bwMode="auto">
          <a:xfrm>
            <a:off x="0" y="502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F-18 HORNET</a:t>
            </a:r>
          </a:p>
        </p:txBody>
      </p:sp>
      <p:sp>
        <p:nvSpPr>
          <p:cNvPr id="191510" name="Rectangle 51"/>
          <p:cNvSpPr>
            <a:spLocks noChangeArrowheads="1"/>
          </p:cNvSpPr>
          <p:nvPr/>
        </p:nvSpPr>
        <p:spPr bwMode="auto">
          <a:xfrm>
            <a:off x="51816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1" name="Rectangle 52"/>
          <p:cNvSpPr>
            <a:spLocks noChangeArrowheads="1"/>
          </p:cNvSpPr>
          <p:nvPr/>
        </p:nvSpPr>
        <p:spPr bwMode="auto">
          <a:xfrm>
            <a:off x="30480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2" name="Rectangle 53"/>
          <p:cNvSpPr>
            <a:spLocks noChangeArrowheads="1"/>
          </p:cNvSpPr>
          <p:nvPr/>
        </p:nvSpPr>
        <p:spPr bwMode="auto">
          <a:xfrm>
            <a:off x="5181600" y="2743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3" name="Rectangle 54"/>
          <p:cNvSpPr>
            <a:spLocks noChangeArrowheads="1"/>
          </p:cNvSpPr>
          <p:nvPr/>
        </p:nvSpPr>
        <p:spPr bwMode="auto">
          <a:xfrm>
            <a:off x="3048000" y="2743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4" name="Rectangle 55"/>
          <p:cNvSpPr>
            <a:spLocks noChangeArrowheads="1"/>
          </p:cNvSpPr>
          <p:nvPr/>
        </p:nvSpPr>
        <p:spPr bwMode="auto">
          <a:xfrm>
            <a:off x="5181600" y="3505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5" name="Rectangle 56"/>
          <p:cNvSpPr>
            <a:spLocks noChangeArrowheads="1"/>
          </p:cNvSpPr>
          <p:nvPr/>
        </p:nvSpPr>
        <p:spPr bwMode="auto">
          <a:xfrm>
            <a:off x="3048000" y="3505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6" name="Rectangle 57"/>
          <p:cNvSpPr>
            <a:spLocks noChangeArrowheads="1"/>
          </p:cNvSpPr>
          <p:nvPr/>
        </p:nvSpPr>
        <p:spPr bwMode="auto">
          <a:xfrm>
            <a:off x="5181600" y="426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7" name="Rectangle 58"/>
          <p:cNvSpPr>
            <a:spLocks noChangeArrowheads="1"/>
          </p:cNvSpPr>
          <p:nvPr/>
        </p:nvSpPr>
        <p:spPr bwMode="auto">
          <a:xfrm>
            <a:off x="3048000" y="426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8" name="Rectangle 59"/>
          <p:cNvSpPr>
            <a:spLocks noChangeArrowheads="1"/>
          </p:cNvSpPr>
          <p:nvPr/>
        </p:nvSpPr>
        <p:spPr bwMode="auto">
          <a:xfrm>
            <a:off x="5181600" y="502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19" name="Rectangle 60"/>
          <p:cNvSpPr>
            <a:spLocks noChangeArrowheads="1"/>
          </p:cNvSpPr>
          <p:nvPr/>
        </p:nvSpPr>
        <p:spPr bwMode="auto">
          <a:xfrm>
            <a:off x="3048000" y="502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1520" name="Picture 344" descr="npo00015d"/>
          <p:cNvPicPr>
            <a:picLocks noChangeAspect="1" noChangeArrowheads="1"/>
          </p:cNvPicPr>
          <p:nvPr/>
        </p:nvPicPr>
        <p:blipFill>
          <a:blip r:embed="rId11" cstate="print"/>
          <a:srcRect/>
          <a:stretch>
            <a:fillRect/>
          </a:stretch>
        </p:blipFill>
        <p:spPr bwMode="auto">
          <a:xfrm>
            <a:off x="5349875" y="495300"/>
            <a:ext cx="1660525" cy="666750"/>
          </a:xfrm>
          <a:prstGeom prst="rect">
            <a:avLst/>
          </a:prstGeom>
          <a:noFill/>
          <a:ln w="9525" algn="ctr">
            <a:noFill/>
            <a:miter lim="800000"/>
            <a:headEnd/>
            <a:tailEnd/>
          </a:ln>
        </p:spPr>
      </p:pic>
      <p:pic>
        <p:nvPicPr>
          <p:cNvPr id="191521" name="Picture 347" descr="npo00015f"/>
          <p:cNvPicPr>
            <a:picLocks noChangeAspect="1" noChangeArrowheads="1"/>
          </p:cNvPicPr>
          <p:nvPr/>
        </p:nvPicPr>
        <p:blipFill>
          <a:blip r:embed="rId12" cstate="print"/>
          <a:srcRect/>
          <a:stretch>
            <a:fillRect/>
          </a:stretch>
        </p:blipFill>
        <p:spPr bwMode="auto">
          <a:xfrm>
            <a:off x="5486400" y="3657600"/>
            <a:ext cx="1431925" cy="425450"/>
          </a:xfrm>
          <a:prstGeom prst="rect">
            <a:avLst/>
          </a:prstGeom>
          <a:noFill/>
          <a:ln w="9525" algn="ctr">
            <a:noFill/>
            <a:miter lim="800000"/>
            <a:headEnd/>
            <a:tailEnd/>
          </a:ln>
        </p:spPr>
      </p:pic>
      <p:pic>
        <p:nvPicPr>
          <p:cNvPr id="191522" name="Picture 348" descr="npo000161"/>
          <p:cNvPicPr>
            <a:picLocks noChangeAspect="1" noChangeArrowheads="1"/>
          </p:cNvPicPr>
          <p:nvPr/>
        </p:nvPicPr>
        <p:blipFill>
          <a:blip r:embed="rId13" cstate="print"/>
          <a:srcRect/>
          <a:stretch>
            <a:fillRect/>
          </a:stretch>
        </p:blipFill>
        <p:spPr bwMode="auto">
          <a:xfrm>
            <a:off x="5562600" y="4419600"/>
            <a:ext cx="1279525" cy="509588"/>
          </a:xfrm>
          <a:prstGeom prst="rect">
            <a:avLst/>
          </a:prstGeom>
          <a:noFill/>
          <a:ln w="9525" algn="ctr">
            <a:noFill/>
            <a:miter lim="800000"/>
            <a:headEnd/>
            <a:tailEnd/>
          </a:ln>
        </p:spPr>
      </p:pic>
      <p:sp>
        <p:nvSpPr>
          <p:cNvPr id="191523" name="Rectangle 64"/>
          <p:cNvSpPr>
            <a:spLocks noChangeArrowheads="1"/>
          </p:cNvSpPr>
          <p:nvPr/>
        </p:nvSpPr>
        <p:spPr bwMode="auto">
          <a:xfrm>
            <a:off x="0" y="198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AC-130 SPECTRE</a:t>
            </a:r>
          </a:p>
        </p:txBody>
      </p:sp>
      <p:sp>
        <p:nvSpPr>
          <p:cNvPr id="191524" name="Rectangle 65"/>
          <p:cNvSpPr>
            <a:spLocks noChangeArrowheads="1"/>
          </p:cNvSpPr>
          <p:nvPr/>
        </p:nvSpPr>
        <p:spPr bwMode="auto">
          <a:xfrm>
            <a:off x="51816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25" name="Rectangle 66"/>
          <p:cNvSpPr>
            <a:spLocks noChangeArrowheads="1"/>
          </p:cNvSpPr>
          <p:nvPr/>
        </p:nvSpPr>
        <p:spPr bwMode="auto">
          <a:xfrm>
            <a:off x="30480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1526" name="Picture 345" descr="npo000163"/>
          <p:cNvPicPr>
            <a:picLocks noChangeAspect="1" noChangeArrowheads="1"/>
          </p:cNvPicPr>
          <p:nvPr/>
        </p:nvPicPr>
        <p:blipFill>
          <a:blip r:embed="rId14" cstate="print"/>
          <a:srcRect/>
          <a:stretch>
            <a:fillRect/>
          </a:stretch>
        </p:blipFill>
        <p:spPr bwMode="auto">
          <a:xfrm>
            <a:off x="5410200" y="1371600"/>
            <a:ext cx="1660525" cy="433388"/>
          </a:xfrm>
          <a:prstGeom prst="rect">
            <a:avLst/>
          </a:prstGeom>
          <a:noFill/>
          <a:ln w="9525" algn="ctr">
            <a:noFill/>
            <a:miter lim="800000"/>
            <a:headEnd/>
            <a:tailEnd/>
          </a:ln>
        </p:spPr>
      </p:pic>
      <p:grpSp>
        <p:nvGrpSpPr>
          <p:cNvPr id="191527" name="Group 415"/>
          <p:cNvGrpSpPr>
            <a:grpSpLocks/>
          </p:cNvGrpSpPr>
          <p:nvPr/>
        </p:nvGrpSpPr>
        <p:grpSpPr bwMode="auto">
          <a:xfrm>
            <a:off x="2438400" y="1981200"/>
            <a:ext cx="609600" cy="762000"/>
            <a:chOff x="1536" y="1248"/>
            <a:chExt cx="384" cy="480"/>
          </a:xfrm>
        </p:grpSpPr>
        <p:sp>
          <p:nvSpPr>
            <p:cNvPr id="191608" name="Rectangle 69"/>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1609" name="Picture 417" descr="npo000165"/>
            <p:cNvPicPr>
              <a:picLocks noChangeAspect="1" noChangeArrowheads="1"/>
            </p:cNvPicPr>
            <p:nvPr/>
          </p:nvPicPr>
          <p:blipFill>
            <a:blip r:embed="rId7" cstate="print"/>
            <a:srcRect/>
            <a:stretch>
              <a:fillRect/>
            </a:stretch>
          </p:blipFill>
          <p:spPr bwMode="auto">
            <a:xfrm>
              <a:off x="1560" y="1311"/>
              <a:ext cx="336" cy="280"/>
            </a:xfrm>
            <a:prstGeom prst="rect">
              <a:avLst/>
            </a:prstGeom>
            <a:noFill/>
            <a:ln w="9525" algn="ctr">
              <a:noFill/>
              <a:miter lim="800000"/>
              <a:headEnd/>
              <a:tailEnd/>
            </a:ln>
          </p:spPr>
        </p:pic>
        <p:sp>
          <p:nvSpPr>
            <p:cNvPr id="191610" name="Rectangle 71"/>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AC-130</a:t>
              </a:r>
            </a:p>
          </p:txBody>
        </p:sp>
      </p:grpSp>
      <p:sp>
        <p:nvSpPr>
          <p:cNvPr id="191528" name="Text Box 72"/>
          <p:cNvSpPr txBox="1">
            <a:spLocks noChangeArrowheads="1"/>
          </p:cNvSpPr>
          <p:nvPr/>
        </p:nvSpPr>
        <p:spPr bwMode="auto">
          <a:xfrm>
            <a:off x="7391400" y="666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C-130 HERCULES</a:t>
            </a:r>
            <a:endParaRPr lang="en-US" sz="900" b="1"/>
          </a:p>
        </p:txBody>
      </p:sp>
      <p:grpSp>
        <p:nvGrpSpPr>
          <p:cNvPr id="191529" name="Group 73"/>
          <p:cNvGrpSpPr>
            <a:grpSpLocks/>
          </p:cNvGrpSpPr>
          <p:nvPr/>
        </p:nvGrpSpPr>
        <p:grpSpPr bwMode="auto">
          <a:xfrm>
            <a:off x="7453313" y="736600"/>
            <a:ext cx="323850" cy="222250"/>
            <a:chOff x="3504" y="3600"/>
            <a:chExt cx="204" cy="140"/>
          </a:xfrm>
        </p:grpSpPr>
        <p:sp>
          <p:nvSpPr>
            <p:cNvPr id="191604" name="Rectangle 74"/>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605" name="Group 75"/>
            <p:cNvGrpSpPr>
              <a:grpSpLocks/>
            </p:cNvGrpSpPr>
            <p:nvPr/>
          </p:nvGrpSpPr>
          <p:grpSpPr bwMode="auto">
            <a:xfrm>
              <a:off x="3532" y="3665"/>
              <a:ext cx="144" cy="17"/>
              <a:chOff x="3360" y="3696"/>
              <a:chExt cx="114" cy="17"/>
            </a:xfrm>
          </p:grpSpPr>
          <p:sp>
            <p:nvSpPr>
              <p:cNvPr id="191606" name="Oval 76"/>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607" name="Oval 77"/>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sp>
        <p:nvSpPr>
          <p:cNvPr id="191530" name="Text Box 78"/>
          <p:cNvSpPr txBox="1">
            <a:spLocks noChangeArrowheads="1"/>
          </p:cNvSpPr>
          <p:nvPr/>
        </p:nvSpPr>
        <p:spPr bwMode="auto">
          <a:xfrm>
            <a:off x="7391400" y="21621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AC-130 SPECTRE</a:t>
            </a:r>
            <a:endParaRPr lang="en-US" sz="900" b="1"/>
          </a:p>
        </p:txBody>
      </p:sp>
      <p:grpSp>
        <p:nvGrpSpPr>
          <p:cNvPr id="191531" name="Group 79"/>
          <p:cNvGrpSpPr>
            <a:grpSpLocks/>
          </p:cNvGrpSpPr>
          <p:nvPr/>
        </p:nvGrpSpPr>
        <p:grpSpPr bwMode="auto">
          <a:xfrm>
            <a:off x="7448550" y="2238375"/>
            <a:ext cx="323850" cy="222250"/>
            <a:chOff x="3504" y="4036"/>
            <a:chExt cx="204" cy="140"/>
          </a:xfrm>
        </p:grpSpPr>
        <p:sp>
          <p:nvSpPr>
            <p:cNvPr id="191599" name="Rectangle 80"/>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600" name="Group 81"/>
            <p:cNvGrpSpPr>
              <a:grpSpLocks/>
            </p:cNvGrpSpPr>
            <p:nvPr/>
          </p:nvGrpSpPr>
          <p:grpSpPr bwMode="auto">
            <a:xfrm>
              <a:off x="3532" y="4102"/>
              <a:ext cx="144" cy="17"/>
              <a:chOff x="3360" y="3696"/>
              <a:chExt cx="114" cy="17"/>
            </a:xfrm>
          </p:grpSpPr>
          <p:sp>
            <p:nvSpPr>
              <p:cNvPr id="191602" name="Oval 82"/>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603" name="Oval 83"/>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601" name="Line 84"/>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sp>
        <p:nvSpPr>
          <p:cNvPr id="191532" name="Text Box 85"/>
          <p:cNvSpPr txBox="1">
            <a:spLocks noChangeArrowheads="1"/>
          </p:cNvSpPr>
          <p:nvPr/>
        </p:nvSpPr>
        <p:spPr bwMode="auto">
          <a:xfrm>
            <a:off x="7391400" y="14160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C-17 GLOBEMASTER</a:t>
            </a:r>
            <a:endParaRPr lang="en-US" sz="900" b="1"/>
          </a:p>
        </p:txBody>
      </p:sp>
      <p:grpSp>
        <p:nvGrpSpPr>
          <p:cNvPr id="191533" name="Group 86"/>
          <p:cNvGrpSpPr>
            <a:grpSpLocks/>
          </p:cNvGrpSpPr>
          <p:nvPr/>
        </p:nvGrpSpPr>
        <p:grpSpPr bwMode="auto">
          <a:xfrm>
            <a:off x="7453313" y="1485900"/>
            <a:ext cx="323850" cy="222250"/>
            <a:chOff x="3504" y="3600"/>
            <a:chExt cx="204" cy="140"/>
          </a:xfrm>
        </p:grpSpPr>
        <p:sp>
          <p:nvSpPr>
            <p:cNvPr id="191595" name="Rectangle 87"/>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96" name="Group 88"/>
            <p:cNvGrpSpPr>
              <a:grpSpLocks/>
            </p:cNvGrpSpPr>
            <p:nvPr/>
          </p:nvGrpSpPr>
          <p:grpSpPr bwMode="auto">
            <a:xfrm>
              <a:off x="3532" y="3665"/>
              <a:ext cx="144" cy="17"/>
              <a:chOff x="3360" y="3696"/>
              <a:chExt cx="114" cy="17"/>
            </a:xfrm>
          </p:grpSpPr>
          <p:sp>
            <p:nvSpPr>
              <p:cNvPr id="191597" name="Oval 89"/>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98" name="Oval 90"/>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sp>
        <p:nvSpPr>
          <p:cNvPr id="191534" name="Text Box 91"/>
          <p:cNvSpPr txBox="1">
            <a:spLocks noChangeArrowheads="1"/>
          </p:cNvSpPr>
          <p:nvPr/>
        </p:nvSpPr>
        <p:spPr bwMode="auto">
          <a:xfrm>
            <a:off x="7391400" y="2911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F-14 TOMCAT</a:t>
            </a:r>
            <a:endParaRPr lang="en-US" sz="900" b="1"/>
          </a:p>
        </p:txBody>
      </p:sp>
      <p:grpSp>
        <p:nvGrpSpPr>
          <p:cNvPr id="191535" name="Group 92"/>
          <p:cNvGrpSpPr>
            <a:grpSpLocks/>
          </p:cNvGrpSpPr>
          <p:nvPr/>
        </p:nvGrpSpPr>
        <p:grpSpPr bwMode="auto">
          <a:xfrm>
            <a:off x="7448550" y="2987675"/>
            <a:ext cx="323850" cy="222250"/>
            <a:chOff x="3504" y="4036"/>
            <a:chExt cx="204" cy="140"/>
          </a:xfrm>
        </p:grpSpPr>
        <p:sp>
          <p:nvSpPr>
            <p:cNvPr id="191590" name="Rectangle 93"/>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91" name="Group 94"/>
            <p:cNvGrpSpPr>
              <a:grpSpLocks/>
            </p:cNvGrpSpPr>
            <p:nvPr/>
          </p:nvGrpSpPr>
          <p:grpSpPr bwMode="auto">
            <a:xfrm>
              <a:off x="3532" y="4102"/>
              <a:ext cx="144" cy="17"/>
              <a:chOff x="3360" y="3696"/>
              <a:chExt cx="114" cy="17"/>
            </a:xfrm>
          </p:grpSpPr>
          <p:sp>
            <p:nvSpPr>
              <p:cNvPr id="191593" name="Oval 95"/>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94" name="Oval 96"/>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592" name="Line 97"/>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sp>
        <p:nvSpPr>
          <p:cNvPr id="191536" name="Text Box 98"/>
          <p:cNvSpPr txBox="1">
            <a:spLocks noChangeArrowheads="1"/>
          </p:cNvSpPr>
          <p:nvPr/>
        </p:nvSpPr>
        <p:spPr bwMode="auto">
          <a:xfrm>
            <a:off x="7391400" y="3673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F-15 EAGLE</a:t>
            </a:r>
            <a:endParaRPr lang="en-US" sz="900" b="1"/>
          </a:p>
        </p:txBody>
      </p:sp>
      <p:grpSp>
        <p:nvGrpSpPr>
          <p:cNvPr id="191537" name="Group 99"/>
          <p:cNvGrpSpPr>
            <a:grpSpLocks/>
          </p:cNvGrpSpPr>
          <p:nvPr/>
        </p:nvGrpSpPr>
        <p:grpSpPr bwMode="auto">
          <a:xfrm>
            <a:off x="7448550" y="3749675"/>
            <a:ext cx="323850" cy="222250"/>
            <a:chOff x="3504" y="4036"/>
            <a:chExt cx="204" cy="140"/>
          </a:xfrm>
        </p:grpSpPr>
        <p:sp>
          <p:nvSpPr>
            <p:cNvPr id="191585" name="Rectangle 100"/>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86" name="Group 101"/>
            <p:cNvGrpSpPr>
              <a:grpSpLocks/>
            </p:cNvGrpSpPr>
            <p:nvPr/>
          </p:nvGrpSpPr>
          <p:grpSpPr bwMode="auto">
            <a:xfrm>
              <a:off x="3532" y="4102"/>
              <a:ext cx="144" cy="17"/>
              <a:chOff x="3360" y="3696"/>
              <a:chExt cx="114" cy="17"/>
            </a:xfrm>
          </p:grpSpPr>
          <p:sp>
            <p:nvSpPr>
              <p:cNvPr id="191588" name="Oval 102"/>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89" name="Oval 103"/>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587" name="Line 104"/>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sp>
        <p:nvSpPr>
          <p:cNvPr id="191538" name="Text Box 105"/>
          <p:cNvSpPr txBox="1">
            <a:spLocks noChangeArrowheads="1"/>
          </p:cNvSpPr>
          <p:nvPr/>
        </p:nvSpPr>
        <p:spPr bwMode="auto">
          <a:xfrm>
            <a:off x="7391400" y="4435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F-16 FALCON</a:t>
            </a:r>
            <a:endParaRPr lang="en-US" sz="900" b="1"/>
          </a:p>
        </p:txBody>
      </p:sp>
      <p:grpSp>
        <p:nvGrpSpPr>
          <p:cNvPr id="191539" name="Group 106"/>
          <p:cNvGrpSpPr>
            <a:grpSpLocks/>
          </p:cNvGrpSpPr>
          <p:nvPr/>
        </p:nvGrpSpPr>
        <p:grpSpPr bwMode="auto">
          <a:xfrm>
            <a:off x="7448550" y="4511675"/>
            <a:ext cx="323850" cy="222250"/>
            <a:chOff x="3504" y="4036"/>
            <a:chExt cx="204" cy="140"/>
          </a:xfrm>
        </p:grpSpPr>
        <p:sp>
          <p:nvSpPr>
            <p:cNvPr id="191580" name="Rectangle 107"/>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81" name="Group 108"/>
            <p:cNvGrpSpPr>
              <a:grpSpLocks/>
            </p:cNvGrpSpPr>
            <p:nvPr/>
          </p:nvGrpSpPr>
          <p:grpSpPr bwMode="auto">
            <a:xfrm>
              <a:off x="3532" y="4102"/>
              <a:ext cx="144" cy="17"/>
              <a:chOff x="3360" y="3696"/>
              <a:chExt cx="114" cy="17"/>
            </a:xfrm>
          </p:grpSpPr>
          <p:sp>
            <p:nvSpPr>
              <p:cNvPr id="191583" name="Oval 109"/>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84" name="Oval 110"/>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582" name="Line 111"/>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sp>
        <p:nvSpPr>
          <p:cNvPr id="191540" name="Text Box 112"/>
          <p:cNvSpPr txBox="1">
            <a:spLocks noChangeArrowheads="1"/>
          </p:cNvSpPr>
          <p:nvPr/>
        </p:nvSpPr>
        <p:spPr bwMode="auto">
          <a:xfrm>
            <a:off x="7391400" y="5197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F-18 HORNET</a:t>
            </a:r>
            <a:endParaRPr lang="en-US" sz="900" b="1"/>
          </a:p>
        </p:txBody>
      </p:sp>
      <p:grpSp>
        <p:nvGrpSpPr>
          <p:cNvPr id="191541" name="Group 113"/>
          <p:cNvGrpSpPr>
            <a:grpSpLocks/>
          </p:cNvGrpSpPr>
          <p:nvPr/>
        </p:nvGrpSpPr>
        <p:grpSpPr bwMode="auto">
          <a:xfrm>
            <a:off x="7448550" y="5273675"/>
            <a:ext cx="323850" cy="222250"/>
            <a:chOff x="3504" y="4036"/>
            <a:chExt cx="204" cy="140"/>
          </a:xfrm>
        </p:grpSpPr>
        <p:sp>
          <p:nvSpPr>
            <p:cNvPr id="191575" name="Rectangle 114"/>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76" name="Group 115"/>
            <p:cNvGrpSpPr>
              <a:grpSpLocks/>
            </p:cNvGrpSpPr>
            <p:nvPr/>
          </p:nvGrpSpPr>
          <p:grpSpPr bwMode="auto">
            <a:xfrm>
              <a:off x="3532" y="4102"/>
              <a:ext cx="144" cy="17"/>
              <a:chOff x="3360" y="3696"/>
              <a:chExt cx="114" cy="17"/>
            </a:xfrm>
          </p:grpSpPr>
          <p:sp>
            <p:nvSpPr>
              <p:cNvPr id="191578" name="Oval 116"/>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79" name="Oval 117"/>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577" name="Line 118"/>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pic>
        <p:nvPicPr>
          <p:cNvPr id="191542" name="Picture 482" descr="FA18Hornet18g.jpg">
            <a:hlinkClick r:id="rId15"/>
          </p:cNvPr>
          <p:cNvPicPr>
            <a:picLocks noChangeAspect="1" noChangeArrowheads="1"/>
          </p:cNvPicPr>
          <p:nvPr/>
        </p:nvPicPr>
        <p:blipFill>
          <a:blip r:embed="rId16" cstate="print"/>
          <a:srcRect/>
          <a:stretch>
            <a:fillRect/>
          </a:stretch>
        </p:blipFill>
        <p:spPr bwMode="auto">
          <a:xfrm>
            <a:off x="5638800" y="5105400"/>
            <a:ext cx="898525" cy="609600"/>
          </a:xfrm>
          <a:prstGeom prst="rect">
            <a:avLst/>
          </a:prstGeom>
          <a:noFill/>
          <a:ln w="9525" algn="ctr">
            <a:noFill/>
            <a:miter lim="800000"/>
            <a:headEnd/>
            <a:tailEnd/>
          </a:ln>
        </p:spPr>
      </p:pic>
      <p:pic>
        <p:nvPicPr>
          <p:cNvPr id="191543" name="Picture 483" descr="cF15g07.jpg">
            <a:hlinkClick r:id="rId17"/>
          </p:cNvPr>
          <p:cNvPicPr>
            <a:picLocks noChangeAspect="1" noChangeArrowheads="1"/>
          </p:cNvPicPr>
          <p:nvPr/>
        </p:nvPicPr>
        <p:blipFill>
          <a:blip r:embed="rId18" cstate="print"/>
          <a:srcRect/>
          <a:stretch>
            <a:fillRect/>
          </a:stretch>
        </p:blipFill>
        <p:spPr bwMode="auto">
          <a:xfrm>
            <a:off x="3521075" y="4465638"/>
            <a:ext cx="1279525" cy="411162"/>
          </a:xfrm>
          <a:prstGeom prst="rect">
            <a:avLst/>
          </a:prstGeom>
          <a:noFill/>
          <a:ln w="9525" algn="ctr">
            <a:noFill/>
            <a:miter lim="800000"/>
            <a:headEnd/>
            <a:tailEnd/>
          </a:ln>
        </p:spPr>
      </p:pic>
      <p:grpSp>
        <p:nvGrpSpPr>
          <p:cNvPr id="191544" name="Group 121"/>
          <p:cNvGrpSpPr>
            <a:grpSpLocks noChangeAspect="1"/>
          </p:cNvGrpSpPr>
          <p:nvPr/>
        </p:nvGrpSpPr>
        <p:grpSpPr bwMode="auto">
          <a:xfrm flipH="1">
            <a:off x="3429000" y="5257800"/>
            <a:ext cx="1417638" cy="347663"/>
            <a:chOff x="1395" y="3369"/>
            <a:chExt cx="879" cy="217"/>
          </a:xfrm>
        </p:grpSpPr>
        <p:sp>
          <p:nvSpPr>
            <p:cNvPr id="191559" name="Freeform 122"/>
            <p:cNvSpPr>
              <a:spLocks noChangeAspect="1"/>
            </p:cNvSpPr>
            <p:nvPr/>
          </p:nvSpPr>
          <p:spPr bwMode="auto">
            <a:xfrm>
              <a:off x="1395" y="3369"/>
              <a:ext cx="879" cy="168"/>
            </a:xfrm>
            <a:custGeom>
              <a:avLst/>
              <a:gdLst>
                <a:gd name="T0" fmla="*/ 86 w 5273"/>
                <a:gd name="T1" fmla="*/ 792 h 1012"/>
                <a:gd name="T2" fmla="*/ 268 w 5273"/>
                <a:gd name="T3" fmla="*/ 718 h 1012"/>
                <a:gd name="T4" fmla="*/ 458 w 5273"/>
                <a:gd name="T5" fmla="*/ 664 h 1012"/>
                <a:gd name="T6" fmla="*/ 651 w 5273"/>
                <a:gd name="T7" fmla="*/ 622 h 1012"/>
                <a:gd name="T8" fmla="*/ 845 w 5273"/>
                <a:gd name="T9" fmla="*/ 583 h 1012"/>
                <a:gd name="T10" fmla="*/ 941 w 5273"/>
                <a:gd name="T11" fmla="*/ 561 h 1012"/>
                <a:gd name="T12" fmla="*/ 1139 w 5273"/>
                <a:gd name="T13" fmla="*/ 462 h 1012"/>
                <a:gd name="T14" fmla="*/ 1298 w 5273"/>
                <a:gd name="T15" fmla="*/ 402 h 1012"/>
                <a:gd name="T16" fmla="*/ 1471 w 5273"/>
                <a:gd name="T17" fmla="*/ 381 h 1012"/>
                <a:gd name="T18" fmla="*/ 1711 w 5273"/>
                <a:gd name="T19" fmla="*/ 397 h 1012"/>
                <a:gd name="T20" fmla="*/ 2067 w 5273"/>
                <a:gd name="T21" fmla="*/ 453 h 1012"/>
                <a:gd name="T22" fmla="*/ 2466 w 5273"/>
                <a:gd name="T23" fmla="*/ 422 h 1012"/>
                <a:gd name="T24" fmla="*/ 2494 w 5273"/>
                <a:gd name="T25" fmla="*/ 465 h 1012"/>
                <a:gd name="T26" fmla="*/ 2757 w 5273"/>
                <a:gd name="T27" fmla="*/ 390 h 1012"/>
                <a:gd name="T28" fmla="*/ 2791 w 5273"/>
                <a:gd name="T29" fmla="*/ 470 h 1012"/>
                <a:gd name="T30" fmla="*/ 2879 w 5273"/>
                <a:gd name="T31" fmla="*/ 475 h 1012"/>
                <a:gd name="T32" fmla="*/ 3054 w 5273"/>
                <a:gd name="T33" fmla="*/ 487 h 1012"/>
                <a:gd name="T34" fmla="*/ 3228 w 5273"/>
                <a:gd name="T35" fmla="*/ 502 h 1012"/>
                <a:gd name="T36" fmla="*/ 3401 w 5273"/>
                <a:gd name="T37" fmla="*/ 516 h 1012"/>
                <a:gd name="T38" fmla="*/ 3575 w 5273"/>
                <a:gd name="T39" fmla="*/ 532 h 1012"/>
                <a:gd name="T40" fmla="*/ 4208 w 5273"/>
                <a:gd name="T41" fmla="*/ 3 h 1012"/>
                <a:gd name="T42" fmla="*/ 4239 w 5273"/>
                <a:gd name="T43" fmla="*/ 2 h 1012"/>
                <a:gd name="T44" fmla="*/ 4299 w 5273"/>
                <a:gd name="T45" fmla="*/ 0 h 1012"/>
                <a:gd name="T46" fmla="*/ 4359 w 5273"/>
                <a:gd name="T47" fmla="*/ 1 h 1012"/>
                <a:gd name="T48" fmla="*/ 4421 w 5273"/>
                <a:gd name="T49" fmla="*/ 4 h 1012"/>
                <a:gd name="T50" fmla="*/ 4482 w 5273"/>
                <a:gd name="T51" fmla="*/ 10 h 1012"/>
                <a:gd name="T52" fmla="*/ 4510 w 5273"/>
                <a:gd name="T53" fmla="*/ 35 h 1012"/>
                <a:gd name="T54" fmla="*/ 4524 w 5273"/>
                <a:gd name="T55" fmla="*/ 39 h 1012"/>
                <a:gd name="T56" fmla="*/ 4530 w 5273"/>
                <a:gd name="T57" fmla="*/ 60 h 1012"/>
                <a:gd name="T58" fmla="*/ 4500 w 5273"/>
                <a:gd name="T59" fmla="*/ 78 h 1012"/>
                <a:gd name="T60" fmla="*/ 4494 w 5273"/>
                <a:gd name="T61" fmla="*/ 110 h 1012"/>
                <a:gd name="T62" fmla="*/ 4514 w 5273"/>
                <a:gd name="T63" fmla="*/ 122 h 1012"/>
                <a:gd name="T64" fmla="*/ 4509 w 5273"/>
                <a:gd name="T65" fmla="*/ 142 h 1012"/>
                <a:gd name="T66" fmla="*/ 4494 w 5273"/>
                <a:gd name="T67" fmla="*/ 150 h 1012"/>
                <a:gd name="T68" fmla="*/ 4504 w 5273"/>
                <a:gd name="T69" fmla="*/ 171 h 1012"/>
                <a:gd name="T70" fmla="*/ 4489 w 5273"/>
                <a:gd name="T71" fmla="*/ 187 h 1012"/>
                <a:gd name="T72" fmla="*/ 4395 w 5273"/>
                <a:gd name="T73" fmla="*/ 608 h 1012"/>
                <a:gd name="T74" fmla="*/ 4761 w 5273"/>
                <a:gd name="T75" fmla="*/ 646 h 1012"/>
                <a:gd name="T76" fmla="*/ 4783 w 5273"/>
                <a:gd name="T77" fmla="*/ 651 h 1012"/>
                <a:gd name="T78" fmla="*/ 4831 w 5273"/>
                <a:gd name="T79" fmla="*/ 664 h 1012"/>
                <a:gd name="T80" fmla="*/ 4879 w 5273"/>
                <a:gd name="T81" fmla="*/ 677 h 1012"/>
                <a:gd name="T82" fmla="*/ 4925 w 5273"/>
                <a:gd name="T83" fmla="*/ 691 h 1012"/>
                <a:gd name="T84" fmla="*/ 4962 w 5273"/>
                <a:gd name="T85" fmla="*/ 707 h 1012"/>
                <a:gd name="T86" fmla="*/ 4975 w 5273"/>
                <a:gd name="T87" fmla="*/ 776 h 1012"/>
                <a:gd name="T88" fmla="*/ 5082 w 5273"/>
                <a:gd name="T89" fmla="*/ 823 h 1012"/>
                <a:gd name="T90" fmla="*/ 4975 w 5273"/>
                <a:gd name="T91" fmla="*/ 857 h 1012"/>
                <a:gd name="T92" fmla="*/ 4961 w 5273"/>
                <a:gd name="T93" fmla="*/ 864 h 1012"/>
                <a:gd name="T94" fmla="*/ 4925 w 5273"/>
                <a:gd name="T95" fmla="*/ 879 h 1012"/>
                <a:gd name="T96" fmla="*/ 4882 w 5273"/>
                <a:gd name="T97" fmla="*/ 894 h 1012"/>
                <a:gd name="T98" fmla="*/ 4835 w 5273"/>
                <a:gd name="T99" fmla="*/ 908 h 1012"/>
                <a:gd name="T100" fmla="*/ 4787 w 5273"/>
                <a:gd name="T101" fmla="*/ 919 h 1012"/>
                <a:gd name="T102" fmla="*/ 4706 w 5273"/>
                <a:gd name="T103" fmla="*/ 926 h 1012"/>
                <a:gd name="T104" fmla="*/ 4377 w 5273"/>
                <a:gd name="T105" fmla="*/ 977 h 1012"/>
                <a:gd name="T106" fmla="*/ 2591 w 5273"/>
                <a:gd name="T107" fmla="*/ 1012 h 1012"/>
                <a:gd name="T108" fmla="*/ 809 w 5273"/>
                <a:gd name="T109" fmla="*/ 927 h 1012"/>
                <a:gd name="T110" fmla="*/ 767 w 5273"/>
                <a:gd name="T111" fmla="*/ 984 h 1012"/>
                <a:gd name="T112" fmla="*/ 514 w 5273"/>
                <a:gd name="T113" fmla="*/ 921 h 1012"/>
                <a:gd name="T114" fmla="*/ 464 w 5273"/>
                <a:gd name="T115" fmla="*/ 919 h 1012"/>
                <a:gd name="T116" fmla="*/ 360 w 5273"/>
                <a:gd name="T117" fmla="*/ 912 h 1012"/>
                <a:gd name="T118" fmla="*/ 254 w 5273"/>
                <a:gd name="T119" fmla="*/ 899 h 1012"/>
                <a:gd name="T120" fmla="*/ 150 w 5273"/>
                <a:gd name="T121" fmla="*/ 880 h 1012"/>
                <a:gd name="T122" fmla="*/ 48 w 5273"/>
                <a:gd name="T123" fmla="*/ 854 h 1012"/>
                <a:gd name="T124" fmla="*/ 0 w 5273"/>
                <a:gd name="T125" fmla="*/ 840 h 10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273"/>
                <a:gd name="T190" fmla="*/ 0 h 1012"/>
                <a:gd name="T191" fmla="*/ 5273 w 5273"/>
                <a:gd name="T192" fmla="*/ 1012 h 10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273" h="1012">
                  <a:moveTo>
                    <a:pt x="0" y="840"/>
                  </a:moveTo>
                  <a:lnTo>
                    <a:pt x="86" y="792"/>
                  </a:lnTo>
                  <a:lnTo>
                    <a:pt x="176" y="751"/>
                  </a:lnTo>
                  <a:lnTo>
                    <a:pt x="268" y="718"/>
                  </a:lnTo>
                  <a:lnTo>
                    <a:pt x="362" y="689"/>
                  </a:lnTo>
                  <a:lnTo>
                    <a:pt x="458" y="664"/>
                  </a:lnTo>
                  <a:lnTo>
                    <a:pt x="554" y="642"/>
                  </a:lnTo>
                  <a:lnTo>
                    <a:pt x="651" y="622"/>
                  </a:lnTo>
                  <a:lnTo>
                    <a:pt x="748" y="603"/>
                  </a:lnTo>
                  <a:lnTo>
                    <a:pt x="845" y="583"/>
                  </a:lnTo>
                  <a:lnTo>
                    <a:pt x="941" y="561"/>
                  </a:lnTo>
                  <a:lnTo>
                    <a:pt x="1048" y="507"/>
                  </a:lnTo>
                  <a:lnTo>
                    <a:pt x="1139" y="462"/>
                  </a:lnTo>
                  <a:lnTo>
                    <a:pt x="1220" y="428"/>
                  </a:lnTo>
                  <a:lnTo>
                    <a:pt x="1298" y="402"/>
                  </a:lnTo>
                  <a:lnTo>
                    <a:pt x="1379" y="387"/>
                  </a:lnTo>
                  <a:lnTo>
                    <a:pt x="1471" y="381"/>
                  </a:lnTo>
                  <a:lnTo>
                    <a:pt x="1579" y="385"/>
                  </a:lnTo>
                  <a:lnTo>
                    <a:pt x="1711" y="397"/>
                  </a:lnTo>
                  <a:lnTo>
                    <a:pt x="1871" y="420"/>
                  </a:lnTo>
                  <a:lnTo>
                    <a:pt x="2067" y="453"/>
                  </a:lnTo>
                  <a:lnTo>
                    <a:pt x="2428" y="463"/>
                  </a:lnTo>
                  <a:lnTo>
                    <a:pt x="2466" y="422"/>
                  </a:lnTo>
                  <a:lnTo>
                    <a:pt x="2503" y="428"/>
                  </a:lnTo>
                  <a:lnTo>
                    <a:pt x="2494" y="465"/>
                  </a:lnTo>
                  <a:lnTo>
                    <a:pt x="2711" y="468"/>
                  </a:lnTo>
                  <a:lnTo>
                    <a:pt x="2757" y="390"/>
                  </a:lnTo>
                  <a:lnTo>
                    <a:pt x="2813" y="391"/>
                  </a:lnTo>
                  <a:lnTo>
                    <a:pt x="2791" y="470"/>
                  </a:lnTo>
                  <a:lnTo>
                    <a:pt x="2879" y="475"/>
                  </a:lnTo>
                  <a:lnTo>
                    <a:pt x="2966" y="481"/>
                  </a:lnTo>
                  <a:lnTo>
                    <a:pt x="3054" y="487"/>
                  </a:lnTo>
                  <a:lnTo>
                    <a:pt x="3140" y="494"/>
                  </a:lnTo>
                  <a:lnTo>
                    <a:pt x="3228" y="502"/>
                  </a:lnTo>
                  <a:lnTo>
                    <a:pt x="3314" y="509"/>
                  </a:lnTo>
                  <a:lnTo>
                    <a:pt x="3401" y="516"/>
                  </a:lnTo>
                  <a:lnTo>
                    <a:pt x="3487" y="524"/>
                  </a:lnTo>
                  <a:lnTo>
                    <a:pt x="3575" y="532"/>
                  </a:lnTo>
                  <a:lnTo>
                    <a:pt x="3661" y="539"/>
                  </a:lnTo>
                  <a:lnTo>
                    <a:pt x="4208" y="3"/>
                  </a:lnTo>
                  <a:lnTo>
                    <a:pt x="4239" y="2"/>
                  </a:lnTo>
                  <a:lnTo>
                    <a:pt x="4269" y="1"/>
                  </a:lnTo>
                  <a:lnTo>
                    <a:pt x="4299" y="0"/>
                  </a:lnTo>
                  <a:lnTo>
                    <a:pt x="4329" y="0"/>
                  </a:lnTo>
                  <a:lnTo>
                    <a:pt x="4359" y="1"/>
                  </a:lnTo>
                  <a:lnTo>
                    <a:pt x="4390" y="2"/>
                  </a:lnTo>
                  <a:lnTo>
                    <a:pt x="4421" y="4"/>
                  </a:lnTo>
                  <a:lnTo>
                    <a:pt x="4451" y="7"/>
                  </a:lnTo>
                  <a:lnTo>
                    <a:pt x="4482" y="10"/>
                  </a:lnTo>
                  <a:lnTo>
                    <a:pt x="4513" y="15"/>
                  </a:lnTo>
                  <a:lnTo>
                    <a:pt x="4510" y="35"/>
                  </a:lnTo>
                  <a:lnTo>
                    <a:pt x="4524" y="39"/>
                  </a:lnTo>
                  <a:lnTo>
                    <a:pt x="4531" y="49"/>
                  </a:lnTo>
                  <a:lnTo>
                    <a:pt x="4530" y="60"/>
                  </a:lnTo>
                  <a:lnTo>
                    <a:pt x="4521" y="72"/>
                  </a:lnTo>
                  <a:lnTo>
                    <a:pt x="4500" y="78"/>
                  </a:lnTo>
                  <a:lnTo>
                    <a:pt x="4494" y="110"/>
                  </a:lnTo>
                  <a:lnTo>
                    <a:pt x="4506" y="113"/>
                  </a:lnTo>
                  <a:lnTo>
                    <a:pt x="4514" y="122"/>
                  </a:lnTo>
                  <a:lnTo>
                    <a:pt x="4515" y="132"/>
                  </a:lnTo>
                  <a:lnTo>
                    <a:pt x="4509" y="142"/>
                  </a:lnTo>
                  <a:lnTo>
                    <a:pt x="4494" y="150"/>
                  </a:lnTo>
                  <a:lnTo>
                    <a:pt x="4503" y="160"/>
                  </a:lnTo>
                  <a:lnTo>
                    <a:pt x="4504" y="171"/>
                  </a:lnTo>
                  <a:lnTo>
                    <a:pt x="4499" y="180"/>
                  </a:lnTo>
                  <a:lnTo>
                    <a:pt x="4489" y="187"/>
                  </a:lnTo>
                  <a:lnTo>
                    <a:pt x="4475" y="191"/>
                  </a:lnTo>
                  <a:lnTo>
                    <a:pt x="4395" y="608"/>
                  </a:lnTo>
                  <a:lnTo>
                    <a:pt x="4706" y="645"/>
                  </a:lnTo>
                  <a:lnTo>
                    <a:pt x="4761" y="646"/>
                  </a:lnTo>
                  <a:lnTo>
                    <a:pt x="4783" y="651"/>
                  </a:lnTo>
                  <a:lnTo>
                    <a:pt x="4807" y="658"/>
                  </a:lnTo>
                  <a:lnTo>
                    <a:pt x="4831" y="664"/>
                  </a:lnTo>
                  <a:lnTo>
                    <a:pt x="4856" y="670"/>
                  </a:lnTo>
                  <a:lnTo>
                    <a:pt x="4879" y="677"/>
                  </a:lnTo>
                  <a:lnTo>
                    <a:pt x="4903" y="684"/>
                  </a:lnTo>
                  <a:lnTo>
                    <a:pt x="4925" y="691"/>
                  </a:lnTo>
                  <a:lnTo>
                    <a:pt x="4945" y="698"/>
                  </a:lnTo>
                  <a:lnTo>
                    <a:pt x="4962" y="707"/>
                  </a:lnTo>
                  <a:lnTo>
                    <a:pt x="4975" y="714"/>
                  </a:lnTo>
                  <a:lnTo>
                    <a:pt x="4975" y="776"/>
                  </a:lnTo>
                  <a:lnTo>
                    <a:pt x="5273" y="812"/>
                  </a:lnTo>
                  <a:lnTo>
                    <a:pt x="5082" y="823"/>
                  </a:lnTo>
                  <a:lnTo>
                    <a:pt x="4975" y="822"/>
                  </a:lnTo>
                  <a:lnTo>
                    <a:pt x="4975" y="857"/>
                  </a:lnTo>
                  <a:lnTo>
                    <a:pt x="4961" y="864"/>
                  </a:lnTo>
                  <a:lnTo>
                    <a:pt x="4944" y="872"/>
                  </a:lnTo>
                  <a:lnTo>
                    <a:pt x="4925" y="879"/>
                  </a:lnTo>
                  <a:lnTo>
                    <a:pt x="4904" y="887"/>
                  </a:lnTo>
                  <a:lnTo>
                    <a:pt x="4882" y="894"/>
                  </a:lnTo>
                  <a:lnTo>
                    <a:pt x="4859" y="900"/>
                  </a:lnTo>
                  <a:lnTo>
                    <a:pt x="4835" y="908"/>
                  </a:lnTo>
                  <a:lnTo>
                    <a:pt x="4811" y="914"/>
                  </a:lnTo>
                  <a:lnTo>
                    <a:pt x="4787" y="919"/>
                  </a:lnTo>
                  <a:lnTo>
                    <a:pt x="4764" y="925"/>
                  </a:lnTo>
                  <a:lnTo>
                    <a:pt x="4706" y="926"/>
                  </a:lnTo>
                  <a:lnTo>
                    <a:pt x="4575" y="960"/>
                  </a:lnTo>
                  <a:lnTo>
                    <a:pt x="4377" y="977"/>
                  </a:lnTo>
                  <a:lnTo>
                    <a:pt x="3769" y="992"/>
                  </a:lnTo>
                  <a:lnTo>
                    <a:pt x="2591" y="1012"/>
                  </a:lnTo>
                  <a:lnTo>
                    <a:pt x="2462" y="927"/>
                  </a:lnTo>
                  <a:lnTo>
                    <a:pt x="809" y="927"/>
                  </a:lnTo>
                  <a:lnTo>
                    <a:pt x="811" y="984"/>
                  </a:lnTo>
                  <a:lnTo>
                    <a:pt x="767" y="984"/>
                  </a:lnTo>
                  <a:lnTo>
                    <a:pt x="749" y="926"/>
                  </a:lnTo>
                  <a:lnTo>
                    <a:pt x="514" y="921"/>
                  </a:lnTo>
                  <a:lnTo>
                    <a:pt x="464" y="919"/>
                  </a:lnTo>
                  <a:lnTo>
                    <a:pt x="412" y="916"/>
                  </a:lnTo>
                  <a:lnTo>
                    <a:pt x="360" y="912"/>
                  </a:lnTo>
                  <a:lnTo>
                    <a:pt x="307" y="906"/>
                  </a:lnTo>
                  <a:lnTo>
                    <a:pt x="254" y="899"/>
                  </a:lnTo>
                  <a:lnTo>
                    <a:pt x="202" y="891"/>
                  </a:lnTo>
                  <a:lnTo>
                    <a:pt x="150" y="880"/>
                  </a:lnTo>
                  <a:lnTo>
                    <a:pt x="99" y="868"/>
                  </a:lnTo>
                  <a:lnTo>
                    <a:pt x="48" y="854"/>
                  </a:lnTo>
                  <a:lnTo>
                    <a:pt x="0" y="840"/>
                  </a:lnTo>
                  <a:close/>
                </a:path>
              </a:pathLst>
            </a:custGeom>
            <a:solidFill>
              <a:srgbClr val="000000"/>
            </a:solidFill>
            <a:ln w="9525">
              <a:noFill/>
              <a:round/>
              <a:headEnd/>
              <a:tailEnd/>
            </a:ln>
          </p:spPr>
          <p:txBody>
            <a:bodyPr/>
            <a:lstStyle/>
            <a:p>
              <a:endParaRPr lang="en-US"/>
            </a:p>
          </p:txBody>
        </p:sp>
        <p:sp>
          <p:nvSpPr>
            <p:cNvPr id="191560" name="Freeform 123"/>
            <p:cNvSpPr>
              <a:spLocks noChangeAspect="1"/>
            </p:cNvSpPr>
            <p:nvPr/>
          </p:nvSpPr>
          <p:spPr bwMode="auto">
            <a:xfrm>
              <a:off x="1517" y="3518"/>
              <a:ext cx="79" cy="13"/>
            </a:xfrm>
            <a:custGeom>
              <a:avLst/>
              <a:gdLst>
                <a:gd name="T0" fmla="*/ 0 w 475"/>
                <a:gd name="T1" fmla="*/ 0 h 76"/>
                <a:gd name="T2" fmla="*/ 475 w 475"/>
                <a:gd name="T3" fmla="*/ 0 h 76"/>
                <a:gd name="T4" fmla="*/ 475 w 475"/>
                <a:gd name="T5" fmla="*/ 76 h 76"/>
                <a:gd name="T6" fmla="*/ 0 w 475"/>
                <a:gd name="T7" fmla="*/ 76 h 76"/>
                <a:gd name="T8" fmla="*/ 0 w 475"/>
                <a:gd name="T9" fmla="*/ 0 h 76"/>
                <a:gd name="T10" fmla="*/ 0 w 475"/>
                <a:gd name="T11" fmla="*/ 0 h 76"/>
                <a:gd name="T12" fmla="*/ 0 60000 65536"/>
                <a:gd name="T13" fmla="*/ 0 60000 65536"/>
                <a:gd name="T14" fmla="*/ 0 60000 65536"/>
                <a:gd name="T15" fmla="*/ 0 60000 65536"/>
                <a:gd name="T16" fmla="*/ 0 60000 65536"/>
                <a:gd name="T17" fmla="*/ 0 60000 65536"/>
                <a:gd name="T18" fmla="*/ 0 w 475"/>
                <a:gd name="T19" fmla="*/ 0 h 76"/>
                <a:gd name="T20" fmla="*/ 475 w 475"/>
                <a:gd name="T21" fmla="*/ 76 h 76"/>
              </a:gdLst>
              <a:ahLst/>
              <a:cxnLst>
                <a:cxn ang="T12">
                  <a:pos x="T0" y="T1"/>
                </a:cxn>
                <a:cxn ang="T13">
                  <a:pos x="T2" y="T3"/>
                </a:cxn>
                <a:cxn ang="T14">
                  <a:pos x="T4" y="T5"/>
                </a:cxn>
                <a:cxn ang="T15">
                  <a:pos x="T6" y="T7"/>
                </a:cxn>
                <a:cxn ang="T16">
                  <a:pos x="T8" y="T9"/>
                </a:cxn>
                <a:cxn ang="T17">
                  <a:pos x="T10" y="T11"/>
                </a:cxn>
              </a:cxnLst>
              <a:rect l="T18" t="T19" r="T20" b="T21"/>
              <a:pathLst>
                <a:path w="475" h="76">
                  <a:moveTo>
                    <a:pt x="0" y="0"/>
                  </a:moveTo>
                  <a:lnTo>
                    <a:pt x="475" y="0"/>
                  </a:lnTo>
                  <a:lnTo>
                    <a:pt x="475" y="76"/>
                  </a:lnTo>
                  <a:lnTo>
                    <a:pt x="0" y="76"/>
                  </a:lnTo>
                  <a:lnTo>
                    <a:pt x="0" y="0"/>
                  </a:lnTo>
                  <a:close/>
                </a:path>
              </a:pathLst>
            </a:custGeom>
            <a:solidFill>
              <a:srgbClr val="000000"/>
            </a:solidFill>
            <a:ln w="9525">
              <a:noFill/>
              <a:round/>
              <a:headEnd/>
              <a:tailEnd/>
            </a:ln>
          </p:spPr>
          <p:txBody>
            <a:bodyPr/>
            <a:lstStyle/>
            <a:p>
              <a:endParaRPr lang="en-US"/>
            </a:p>
          </p:txBody>
        </p:sp>
        <p:sp>
          <p:nvSpPr>
            <p:cNvPr id="191561" name="Freeform 124"/>
            <p:cNvSpPr>
              <a:spLocks noChangeAspect="1"/>
            </p:cNvSpPr>
            <p:nvPr/>
          </p:nvSpPr>
          <p:spPr bwMode="auto">
            <a:xfrm>
              <a:off x="1571" y="3518"/>
              <a:ext cx="38" cy="47"/>
            </a:xfrm>
            <a:custGeom>
              <a:avLst/>
              <a:gdLst>
                <a:gd name="T0" fmla="*/ 150 w 229"/>
                <a:gd name="T1" fmla="*/ 0 h 283"/>
                <a:gd name="T2" fmla="*/ 150 w 229"/>
                <a:gd name="T3" fmla="*/ 76 h 283"/>
                <a:gd name="T4" fmla="*/ 133 w 229"/>
                <a:gd name="T5" fmla="*/ 117 h 283"/>
                <a:gd name="T6" fmla="*/ 113 w 229"/>
                <a:gd name="T7" fmla="*/ 138 h 283"/>
                <a:gd name="T8" fmla="*/ 113 w 229"/>
                <a:gd name="T9" fmla="*/ 138 h 283"/>
                <a:gd name="T10" fmla="*/ 108 w 229"/>
                <a:gd name="T11" fmla="*/ 146 h 283"/>
                <a:gd name="T12" fmla="*/ 106 w 229"/>
                <a:gd name="T13" fmla="*/ 157 h 283"/>
                <a:gd name="T14" fmla="*/ 107 w 229"/>
                <a:gd name="T15" fmla="*/ 170 h 283"/>
                <a:gd name="T16" fmla="*/ 110 w 229"/>
                <a:gd name="T17" fmla="*/ 181 h 283"/>
                <a:gd name="T18" fmla="*/ 117 w 229"/>
                <a:gd name="T19" fmla="*/ 191 h 283"/>
                <a:gd name="T20" fmla="*/ 130 w 229"/>
                <a:gd name="T21" fmla="*/ 215 h 283"/>
                <a:gd name="T22" fmla="*/ 115 w 229"/>
                <a:gd name="T23" fmla="*/ 225 h 283"/>
                <a:gd name="T24" fmla="*/ 0 w 229"/>
                <a:gd name="T25" fmla="*/ 133 h 283"/>
                <a:gd name="T26" fmla="*/ 0 w 229"/>
                <a:gd name="T27" fmla="*/ 133 h 283"/>
                <a:gd name="T28" fmla="*/ 0 w 229"/>
                <a:gd name="T29" fmla="*/ 139 h 283"/>
                <a:gd name="T30" fmla="*/ 0 w 229"/>
                <a:gd name="T31" fmla="*/ 144 h 283"/>
                <a:gd name="T32" fmla="*/ 1 w 229"/>
                <a:gd name="T33" fmla="*/ 150 h 283"/>
                <a:gd name="T34" fmla="*/ 2 w 229"/>
                <a:gd name="T35" fmla="*/ 156 h 283"/>
                <a:gd name="T36" fmla="*/ 4 w 229"/>
                <a:gd name="T37" fmla="*/ 163 h 283"/>
                <a:gd name="T38" fmla="*/ 134 w 229"/>
                <a:gd name="T39" fmla="*/ 283 h 283"/>
                <a:gd name="T40" fmla="*/ 228 w 229"/>
                <a:gd name="T41" fmla="*/ 252 h 283"/>
                <a:gd name="T42" fmla="*/ 228 w 229"/>
                <a:gd name="T43" fmla="*/ 252 h 283"/>
                <a:gd name="T44" fmla="*/ 226 w 229"/>
                <a:gd name="T45" fmla="*/ 242 h 283"/>
                <a:gd name="T46" fmla="*/ 223 w 229"/>
                <a:gd name="T47" fmla="*/ 231 h 283"/>
                <a:gd name="T48" fmla="*/ 219 w 229"/>
                <a:gd name="T49" fmla="*/ 223 h 283"/>
                <a:gd name="T50" fmla="*/ 211 w 229"/>
                <a:gd name="T51" fmla="*/ 215 h 283"/>
                <a:gd name="T52" fmla="*/ 200 w 229"/>
                <a:gd name="T53" fmla="*/ 207 h 283"/>
                <a:gd name="T54" fmla="*/ 203 w 229"/>
                <a:gd name="T55" fmla="*/ 174 h 283"/>
                <a:gd name="T56" fmla="*/ 229 w 229"/>
                <a:gd name="T57" fmla="*/ 174 h 283"/>
                <a:gd name="T58" fmla="*/ 229 w 229"/>
                <a:gd name="T59" fmla="*/ 144 h 283"/>
                <a:gd name="T60" fmla="*/ 210 w 229"/>
                <a:gd name="T61" fmla="*/ 144 h 283"/>
                <a:gd name="T62" fmla="*/ 199 w 229"/>
                <a:gd name="T63" fmla="*/ 0 h 283"/>
                <a:gd name="T64" fmla="*/ 150 w 229"/>
                <a:gd name="T65" fmla="*/ 0 h 283"/>
                <a:gd name="T66" fmla="*/ 150 w 229"/>
                <a:gd name="T67" fmla="*/ 0 h 2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9"/>
                <a:gd name="T103" fmla="*/ 0 h 283"/>
                <a:gd name="T104" fmla="*/ 229 w 229"/>
                <a:gd name="T105" fmla="*/ 283 h 2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9" h="283">
                  <a:moveTo>
                    <a:pt x="150" y="0"/>
                  </a:moveTo>
                  <a:lnTo>
                    <a:pt x="150" y="76"/>
                  </a:lnTo>
                  <a:lnTo>
                    <a:pt x="133" y="117"/>
                  </a:lnTo>
                  <a:lnTo>
                    <a:pt x="113" y="138"/>
                  </a:lnTo>
                  <a:lnTo>
                    <a:pt x="108" y="146"/>
                  </a:lnTo>
                  <a:lnTo>
                    <a:pt x="106" y="157"/>
                  </a:lnTo>
                  <a:lnTo>
                    <a:pt x="107" y="170"/>
                  </a:lnTo>
                  <a:lnTo>
                    <a:pt x="110" y="181"/>
                  </a:lnTo>
                  <a:lnTo>
                    <a:pt x="117" y="191"/>
                  </a:lnTo>
                  <a:lnTo>
                    <a:pt x="130" y="215"/>
                  </a:lnTo>
                  <a:lnTo>
                    <a:pt x="115" y="225"/>
                  </a:lnTo>
                  <a:lnTo>
                    <a:pt x="0" y="133"/>
                  </a:lnTo>
                  <a:lnTo>
                    <a:pt x="0" y="139"/>
                  </a:lnTo>
                  <a:lnTo>
                    <a:pt x="0" y="144"/>
                  </a:lnTo>
                  <a:lnTo>
                    <a:pt x="1" y="150"/>
                  </a:lnTo>
                  <a:lnTo>
                    <a:pt x="2" y="156"/>
                  </a:lnTo>
                  <a:lnTo>
                    <a:pt x="4" y="163"/>
                  </a:lnTo>
                  <a:lnTo>
                    <a:pt x="134" y="283"/>
                  </a:lnTo>
                  <a:lnTo>
                    <a:pt x="228" y="252"/>
                  </a:lnTo>
                  <a:lnTo>
                    <a:pt x="226" y="242"/>
                  </a:lnTo>
                  <a:lnTo>
                    <a:pt x="223" y="231"/>
                  </a:lnTo>
                  <a:lnTo>
                    <a:pt x="219" y="223"/>
                  </a:lnTo>
                  <a:lnTo>
                    <a:pt x="211" y="215"/>
                  </a:lnTo>
                  <a:lnTo>
                    <a:pt x="200" y="207"/>
                  </a:lnTo>
                  <a:lnTo>
                    <a:pt x="203" y="174"/>
                  </a:lnTo>
                  <a:lnTo>
                    <a:pt x="229" y="174"/>
                  </a:lnTo>
                  <a:lnTo>
                    <a:pt x="229" y="144"/>
                  </a:lnTo>
                  <a:lnTo>
                    <a:pt x="210" y="144"/>
                  </a:lnTo>
                  <a:lnTo>
                    <a:pt x="199" y="0"/>
                  </a:lnTo>
                  <a:lnTo>
                    <a:pt x="150" y="0"/>
                  </a:lnTo>
                  <a:close/>
                </a:path>
              </a:pathLst>
            </a:custGeom>
            <a:solidFill>
              <a:srgbClr val="000000"/>
            </a:solidFill>
            <a:ln w="9525">
              <a:noFill/>
              <a:round/>
              <a:headEnd/>
              <a:tailEnd/>
            </a:ln>
          </p:spPr>
          <p:txBody>
            <a:bodyPr/>
            <a:lstStyle/>
            <a:p>
              <a:endParaRPr lang="en-US"/>
            </a:p>
          </p:txBody>
        </p:sp>
        <p:sp>
          <p:nvSpPr>
            <p:cNvPr id="191562" name="Freeform 125"/>
            <p:cNvSpPr>
              <a:spLocks noChangeAspect="1"/>
            </p:cNvSpPr>
            <p:nvPr/>
          </p:nvSpPr>
          <p:spPr bwMode="auto">
            <a:xfrm>
              <a:off x="1609" y="3518"/>
              <a:ext cx="66" cy="27"/>
            </a:xfrm>
            <a:custGeom>
              <a:avLst/>
              <a:gdLst>
                <a:gd name="T0" fmla="*/ 8 w 395"/>
                <a:gd name="T1" fmla="*/ 133 h 163"/>
                <a:gd name="T2" fmla="*/ 0 w 395"/>
                <a:gd name="T3" fmla="*/ 146 h 163"/>
                <a:gd name="T4" fmla="*/ 37 w 395"/>
                <a:gd name="T5" fmla="*/ 130 h 163"/>
                <a:gd name="T6" fmla="*/ 60 w 395"/>
                <a:gd name="T7" fmla="*/ 163 h 163"/>
                <a:gd name="T8" fmla="*/ 395 w 395"/>
                <a:gd name="T9" fmla="*/ 0 h 163"/>
                <a:gd name="T10" fmla="*/ 245 w 395"/>
                <a:gd name="T11" fmla="*/ 0 h 163"/>
                <a:gd name="T12" fmla="*/ 8 w 395"/>
                <a:gd name="T13" fmla="*/ 133 h 163"/>
                <a:gd name="T14" fmla="*/ 0 60000 65536"/>
                <a:gd name="T15" fmla="*/ 0 60000 65536"/>
                <a:gd name="T16" fmla="*/ 0 60000 65536"/>
                <a:gd name="T17" fmla="*/ 0 60000 65536"/>
                <a:gd name="T18" fmla="*/ 0 60000 65536"/>
                <a:gd name="T19" fmla="*/ 0 60000 65536"/>
                <a:gd name="T20" fmla="*/ 0 60000 65536"/>
                <a:gd name="T21" fmla="*/ 0 w 395"/>
                <a:gd name="T22" fmla="*/ 0 h 163"/>
                <a:gd name="T23" fmla="*/ 395 w 395"/>
                <a:gd name="T24" fmla="*/ 163 h 1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5" h="163">
                  <a:moveTo>
                    <a:pt x="8" y="133"/>
                  </a:moveTo>
                  <a:lnTo>
                    <a:pt x="0" y="146"/>
                  </a:lnTo>
                  <a:lnTo>
                    <a:pt x="37" y="130"/>
                  </a:lnTo>
                  <a:lnTo>
                    <a:pt x="60" y="163"/>
                  </a:lnTo>
                  <a:lnTo>
                    <a:pt x="395" y="0"/>
                  </a:lnTo>
                  <a:lnTo>
                    <a:pt x="245" y="0"/>
                  </a:lnTo>
                  <a:lnTo>
                    <a:pt x="8" y="133"/>
                  </a:lnTo>
                  <a:close/>
                </a:path>
              </a:pathLst>
            </a:custGeom>
            <a:solidFill>
              <a:srgbClr val="000000"/>
            </a:solidFill>
            <a:ln w="9525">
              <a:noFill/>
              <a:round/>
              <a:headEnd/>
              <a:tailEnd/>
            </a:ln>
          </p:spPr>
          <p:txBody>
            <a:bodyPr/>
            <a:lstStyle/>
            <a:p>
              <a:endParaRPr lang="en-US"/>
            </a:p>
          </p:txBody>
        </p:sp>
        <p:sp>
          <p:nvSpPr>
            <p:cNvPr id="191563" name="Freeform 126"/>
            <p:cNvSpPr>
              <a:spLocks noChangeAspect="1"/>
            </p:cNvSpPr>
            <p:nvPr/>
          </p:nvSpPr>
          <p:spPr bwMode="auto">
            <a:xfrm>
              <a:off x="1610" y="3518"/>
              <a:ext cx="16" cy="1"/>
            </a:xfrm>
            <a:custGeom>
              <a:avLst/>
              <a:gdLst>
                <a:gd name="T0" fmla="*/ 93 w 93"/>
                <a:gd name="T1" fmla="*/ 0 h 1"/>
                <a:gd name="T2" fmla="*/ 0 w 93"/>
                <a:gd name="T3" fmla="*/ 0 h 1"/>
                <a:gd name="T4" fmla="*/ 93 w 93"/>
                <a:gd name="T5" fmla="*/ 0 h 1"/>
                <a:gd name="T6" fmla="*/ 0 60000 65536"/>
                <a:gd name="T7" fmla="*/ 0 60000 65536"/>
                <a:gd name="T8" fmla="*/ 0 60000 65536"/>
                <a:gd name="T9" fmla="*/ 0 w 93"/>
                <a:gd name="T10" fmla="*/ 0 h 1"/>
                <a:gd name="T11" fmla="*/ 93 w 93"/>
                <a:gd name="T12" fmla="*/ 1 h 1"/>
              </a:gdLst>
              <a:ahLst/>
              <a:cxnLst>
                <a:cxn ang="T6">
                  <a:pos x="T0" y="T1"/>
                </a:cxn>
                <a:cxn ang="T7">
                  <a:pos x="T2" y="T3"/>
                </a:cxn>
                <a:cxn ang="T8">
                  <a:pos x="T4" y="T5"/>
                </a:cxn>
              </a:cxnLst>
              <a:rect l="T9" t="T10" r="T11" b="T12"/>
              <a:pathLst>
                <a:path w="93" h="1">
                  <a:moveTo>
                    <a:pt x="93" y="0"/>
                  </a:moveTo>
                  <a:lnTo>
                    <a:pt x="0" y="0"/>
                  </a:lnTo>
                  <a:lnTo>
                    <a:pt x="93" y="0"/>
                  </a:lnTo>
                  <a:close/>
                </a:path>
              </a:pathLst>
            </a:custGeom>
            <a:solidFill>
              <a:srgbClr val="000000"/>
            </a:solidFill>
            <a:ln w="9525">
              <a:noFill/>
              <a:round/>
              <a:headEnd/>
              <a:tailEnd/>
            </a:ln>
          </p:spPr>
          <p:txBody>
            <a:bodyPr/>
            <a:lstStyle/>
            <a:p>
              <a:endParaRPr lang="en-US"/>
            </a:p>
          </p:txBody>
        </p:sp>
        <p:sp>
          <p:nvSpPr>
            <p:cNvPr id="191564" name="Line 127"/>
            <p:cNvSpPr>
              <a:spLocks noChangeAspect="1" noChangeShapeType="1"/>
            </p:cNvSpPr>
            <p:nvPr/>
          </p:nvSpPr>
          <p:spPr bwMode="auto">
            <a:xfrm flipH="1">
              <a:off x="1610" y="3518"/>
              <a:ext cx="16" cy="1"/>
            </a:xfrm>
            <a:prstGeom prst="line">
              <a:avLst/>
            </a:prstGeom>
            <a:noFill/>
            <a:ln w="3175">
              <a:solidFill>
                <a:srgbClr val="000000"/>
              </a:solidFill>
              <a:round/>
              <a:headEnd/>
              <a:tailEnd/>
            </a:ln>
          </p:spPr>
          <p:txBody>
            <a:bodyPr/>
            <a:lstStyle/>
            <a:p>
              <a:endParaRPr lang="en-US"/>
            </a:p>
          </p:txBody>
        </p:sp>
        <p:sp>
          <p:nvSpPr>
            <p:cNvPr id="191565" name="Freeform 128"/>
            <p:cNvSpPr>
              <a:spLocks noChangeAspect="1"/>
            </p:cNvSpPr>
            <p:nvPr/>
          </p:nvSpPr>
          <p:spPr bwMode="auto">
            <a:xfrm>
              <a:off x="1552" y="3518"/>
              <a:ext cx="1" cy="13"/>
            </a:xfrm>
            <a:custGeom>
              <a:avLst/>
              <a:gdLst>
                <a:gd name="T0" fmla="*/ 0 w 1"/>
                <a:gd name="T1" fmla="*/ 76 h 76"/>
                <a:gd name="T2" fmla="*/ 0 w 1"/>
                <a:gd name="T3" fmla="*/ 0 h 76"/>
                <a:gd name="T4" fmla="*/ 0 w 1"/>
                <a:gd name="T5" fmla="*/ 76 h 76"/>
                <a:gd name="T6" fmla="*/ 0 60000 65536"/>
                <a:gd name="T7" fmla="*/ 0 60000 65536"/>
                <a:gd name="T8" fmla="*/ 0 60000 65536"/>
                <a:gd name="T9" fmla="*/ 0 w 1"/>
                <a:gd name="T10" fmla="*/ 0 h 76"/>
                <a:gd name="T11" fmla="*/ 1 w 1"/>
                <a:gd name="T12" fmla="*/ 76 h 76"/>
              </a:gdLst>
              <a:ahLst/>
              <a:cxnLst>
                <a:cxn ang="T6">
                  <a:pos x="T0" y="T1"/>
                </a:cxn>
                <a:cxn ang="T7">
                  <a:pos x="T2" y="T3"/>
                </a:cxn>
                <a:cxn ang="T8">
                  <a:pos x="T4" y="T5"/>
                </a:cxn>
              </a:cxnLst>
              <a:rect l="T9" t="T10" r="T11" b="T12"/>
              <a:pathLst>
                <a:path w="1" h="76">
                  <a:moveTo>
                    <a:pt x="0" y="76"/>
                  </a:moveTo>
                  <a:lnTo>
                    <a:pt x="0" y="0"/>
                  </a:lnTo>
                  <a:lnTo>
                    <a:pt x="0" y="76"/>
                  </a:lnTo>
                  <a:close/>
                </a:path>
              </a:pathLst>
            </a:custGeom>
            <a:solidFill>
              <a:srgbClr val="000000"/>
            </a:solidFill>
            <a:ln w="9525">
              <a:noFill/>
              <a:round/>
              <a:headEnd/>
              <a:tailEnd/>
            </a:ln>
          </p:spPr>
          <p:txBody>
            <a:bodyPr/>
            <a:lstStyle/>
            <a:p>
              <a:endParaRPr lang="en-US"/>
            </a:p>
          </p:txBody>
        </p:sp>
        <p:sp>
          <p:nvSpPr>
            <p:cNvPr id="191566" name="Freeform 129"/>
            <p:cNvSpPr>
              <a:spLocks noChangeAspect="1"/>
            </p:cNvSpPr>
            <p:nvPr/>
          </p:nvSpPr>
          <p:spPr bwMode="auto">
            <a:xfrm>
              <a:off x="1571" y="3518"/>
              <a:ext cx="38" cy="47"/>
            </a:xfrm>
            <a:custGeom>
              <a:avLst/>
              <a:gdLst>
                <a:gd name="T0" fmla="*/ 150 w 229"/>
                <a:gd name="T1" fmla="*/ 0 h 283"/>
                <a:gd name="T2" fmla="*/ 150 w 229"/>
                <a:gd name="T3" fmla="*/ 76 h 283"/>
                <a:gd name="T4" fmla="*/ 133 w 229"/>
                <a:gd name="T5" fmla="*/ 117 h 283"/>
                <a:gd name="T6" fmla="*/ 113 w 229"/>
                <a:gd name="T7" fmla="*/ 138 h 283"/>
                <a:gd name="T8" fmla="*/ 113 w 229"/>
                <a:gd name="T9" fmla="*/ 138 h 283"/>
                <a:gd name="T10" fmla="*/ 108 w 229"/>
                <a:gd name="T11" fmla="*/ 146 h 283"/>
                <a:gd name="T12" fmla="*/ 106 w 229"/>
                <a:gd name="T13" fmla="*/ 157 h 283"/>
                <a:gd name="T14" fmla="*/ 107 w 229"/>
                <a:gd name="T15" fmla="*/ 170 h 283"/>
                <a:gd name="T16" fmla="*/ 110 w 229"/>
                <a:gd name="T17" fmla="*/ 181 h 283"/>
                <a:gd name="T18" fmla="*/ 117 w 229"/>
                <a:gd name="T19" fmla="*/ 191 h 283"/>
                <a:gd name="T20" fmla="*/ 130 w 229"/>
                <a:gd name="T21" fmla="*/ 215 h 283"/>
                <a:gd name="T22" fmla="*/ 115 w 229"/>
                <a:gd name="T23" fmla="*/ 225 h 283"/>
                <a:gd name="T24" fmla="*/ 0 w 229"/>
                <a:gd name="T25" fmla="*/ 133 h 283"/>
                <a:gd name="T26" fmla="*/ 0 w 229"/>
                <a:gd name="T27" fmla="*/ 133 h 283"/>
                <a:gd name="T28" fmla="*/ 0 w 229"/>
                <a:gd name="T29" fmla="*/ 139 h 283"/>
                <a:gd name="T30" fmla="*/ 0 w 229"/>
                <a:gd name="T31" fmla="*/ 144 h 283"/>
                <a:gd name="T32" fmla="*/ 1 w 229"/>
                <a:gd name="T33" fmla="*/ 150 h 283"/>
                <a:gd name="T34" fmla="*/ 2 w 229"/>
                <a:gd name="T35" fmla="*/ 156 h 283"/>
                <a:gd name="T36" fmla="*/ 4 w 229"/>
                <a:gd name="T37" fmla="*/ 163 h 283"/>
                <a:gd name="T38" fmla="*/ 134 w 229"/>
                <a:gd name="T39" fmla="*/ 283 h 283"/>
                <a:gd name="T40" fmla="*/ 228 w 229"/>
                <a:gd name="T41" fmla="*/ 252 h 283"/>
                <a:gd name="T42" fmla="*/ 228 w 229"/>
                <a:gd name="T43" fmla="*/ 252 h 283"/>
                <a:gd name="T44" fmla="*/ 226 w 229"/>
                <a:gd name="T45" fmla="*/ 242 h 283"/>
                <a:gd name="T46" fmla="*/ 223 w 229"/>
                <a:gd name="T47" fmla="*/ 231 h 283"/>
                <a:gd name="T48" fmla="*/ 219 w 229"/>
                <a:gd name="T49" fmla="*/ 223 h 283"/>
                <a:gd name="T50" fmla="*/ 211 w 229"/>
                <a:gd name="T51" fmla="*/ 215 h 283"/>
                <a:gd name="T52" fmla="*/ 200 w 229"/>
                <a:gd name="T53" fmla="*/ 207 h 283"/>
                <a:gd name="T54" fmla="*/ 203 w 229"/>
                <a:gd name="T55" fmla="*/ 174 h 283"/>
                <a:gd name="T56" fmla="*/ 229 w 229"/>
                <a:gd name="T57" fmla="*/ 174 h 283"/>
                <a:gd name="T58" fmla="*/ 229 w 229"/>
                <a:gd name="T59" fmla="*/ 144 h 283"/>
                <a:gd name="T60" fmla="*/ 210 w 229"/>
                <a:gd name="T61" fmla="*/ 144 h 283"/>
                <a:gd name="T62" fmla="*/ 199 w 229"/>
                <a:gd name="T63" fmla="*/ 0 h 283"/>
                <a:gd name="T64" fmla="*/ 150 w 229"/>
                <a:gd name="T65" fmla="*/ 0 h 283"/>
                <a:gd name="T66" fmla="*/ 150 w 229"/>
                <a:gd name="T67" fmla="*/ 0 h 2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9"/>
                <a:gd name="T103" fmla="*/ 0 h 283"/>
                <a:gd name="T104" fmla="*/ 229 w 229"/>
                <a:gd name="T105" fmla="*/ 283 h 2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9" h="283">
                  <a:moveTo>
                    <a:pt x="150" y="0"/>
                  </a:moveTo>
                  <a:lnTo>
                    <a:pt x="150" y="76"/>
                  </a:lnTo>
                  <a:lnTo>
                    <a:pt x="133" y="117"/>
                  </a:lnTo>
                  <a:lnTo>
                    <a:pt x="113" y="138"/>
                  </a:lnTo>
                  <a:lnTo>
                    <a:pt x="108" y="146"/>
                  </a:lnTo>
                  <a:lnTo>
                    <a:pt x="106" y="157"/>
                  </a:lnTo>
                  <a:lnTo>
                    <a:pt x="107" y="170"/>
                  </a:lnTo>
                  <a:lnTo>
                    <a:pt x="110" y="181"/>
                  </a:lnTo>
                  <a:lnTo>
                    <a:pt x="117" y="191"/>
                  </a:lnTo>
                  <a:lnTo>
                    <a:pt x="130" y="215"/>
                  </a:lnTo>
                  <a:lnTo>
                    <a:pt x="115" y="225"/>
                  </a:lnTo>
                  <a:lnTo>
                    <a:pt x="0" y="133"/>
                  </a:lnTo>
                  <a:lnTo>
                    <a:pt x="0" y="139"/>
                  </a:lnTo>
                  <a:lnTo>
                    <a:pt x="0" y="144"/>
                  </a:lnTo>
                  <a:lnTo>
                    <a:pt x="1" y="150"/>
                  </a:lnTo>
                  <a:lnTo>
                    <a:pt x="2" y="156"/>
                  </a:lnTo>
                  <a:lnTo>
                    <a:pt x="4" y="163"/>
                  </a:lnTo>
                  <a:lnTo>
                    <a:pt x="134" y="283"/>
                  </a:lnTo>
                  <a:lnTo>
                    <a:pt x="228" y="252"/>
                  </a:lnTo>
                  <a:lnTo>
                    <a:pt x="226" y="242"/>
                  </a:lnTo>
                  <a:lnTo>
                    <a:pt x="223" y="231"/>
                  </a:lnTo>
                  <a:lnTo>
                    <a:pt x="219" y="223"/>
                  </a:lnTo>
                  <a:lnTo>
                    <a:pt x="211" y="215"/>
                  </a:lnTo>
                  <a:lnTo>
                    <a:pt x="200" y="207"/>
                  </a:lnTo>
                  <a:lnTo>
                    <a:pt x="203" y="174"/>
                  </a:lnTo>
                  <a:lnTo>
                    <a:pt x="229" y="174"/>
                  </a:lnTo>
                  <a:lnTo>
                    <a:pt x="229" y="144"/>
                  </a:lnTo>
                  <a:lnTo>
                    <a:pt x="210" y="144"/>
                  </a:lnTo>
                  <a:lnTo>
                    <a:pt x="199" y="0"/>
                  </a:lnTo>
                  <a:lnTo>
                    <a:pt x="150" y="0"/>
                  </a:lnTo>
                  <a:close/>
                </a:path>
              </a:pathLst>
            </a:custGeom>
            <a:solidFill>
              <a:srgbClr val="000000"/>
            </a:solidFill>
            <a:ln w="9525">
              <a:noFill/>
              <a:round/>
              <a:headEnd/>
              <a:tailEnd/>
            </a:ln>
          </p:spPr>
          <p:txBody>
            <a:bodyPr/>
            <a:lstStyle/>
            <a:p>
              <a:endParaRPr lang="en-US"/>
            </a:p>
          </p:txBody>
        </p:sp>
        <p:sp>
          <p:nvSpPr>
            <p:cNvPr id="191567" name="Freeform 130"/>
            <p:cNvSpPr>
              <a:spLocks noChangeAspect="1"/>
            </p:cNvSpPr>
            <p:nvPr/>
          </p:nvSpPr>
          <p:spPr bwMode="auto">
            <a:xfrm>
              <a:off x="1599" y="3518"/>
              <a:ext cx="76" cy="27"/>
            </a:xfrm>
            <a:custGeom>
              <a:avLst/>
              <a:gdLst>
                <a:gd name="T0" fmla="*/ 24 w 452"/>
                <a:gd name="T1" fmla="*/ 151 h 163"/>
                <a:gd name="T2" fmla="*/ 57 w 452"/>
                <a:gd name="T3" fmla="*/ 146 h 163"/>
                <a:gd name="T4" fmla="*/ 94 w 452"/>
                <a:gd name="T5" fmla="*/ 130 h 163"/>
                <a:gd name="T6" fmla="*/ 117 w 452"/>
                <a:gd name="T7" fmla="*/ 163 h 163"/>
                <a:gd name="T8" fmla="*/ 452 w 452"/>
                <a:gd name="T9" fmla="*/ 0 h 163"/>
                <a:gd name="T10" fmla="*/ 0 w 452"/>
                <a:gd name="T11" fmla="*/ 0 h 163"/>
                <a:gd name="T12" fmla="*/ 24 w 452"/>
                <a:gd name="T13" fmla="*/ 151 h 163"/>
                <a:gd name="T14" fmla="*/ 24 w 452"/>
                <a:gd name="T15" fmla="*/ 151 h 163"/>
                <a:gd name="T16" fmla="*/ 0 60000 65536"/>
                <a:gd name="T17" fmla="*/ 0 60000 65536"/>
                <a:gd name="T18" fmla="*/ 0 60000 65536"/>
                <a:gd name="T19" fmla="*/ 0 60000 65536"/>
                <a:gd name="T20" fmla="*/ 0 60000 65536"/>
                <a:gd name="T21" fmla="*/ 0 60000 65536"/>
                <a:gd name="T22" fmla="*/ 0 60000 65536"/>
                <a:gd name="T23" fmla="*/ 0 60000 65536"/>
                <a:gd name="T24" fmla="*/ 0 w 452"/>
                <a:gd name="T25" fmla="*/ 0 h 163"/>
                <a:gd name="T26" fmla="*/ 452 w 452"/>
                <a:gd name="T27" fmla="*/ 163 h 1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2" h="163">
                  <a:moveTo>
                    <a:pt x="24" y="151"/>
                  </a:moveTo>
                  <a:lnTo>
                    <a:pt x="57" y="146"/>
                  </a:lnTo>
                  <a:lnTo>
                    <a:pt x="94" y="130"/>
                  </a:lnTo>
                  <a:lnTo>
                    <a:pt x="117" y="163"/>
                  </a:lnTo>
                  <a:lnTo>
                    <a:pt x="452" y="0"/>
                  </a:lnTo>
                  <a:lnTo>
                    <a:pt x="0" y="0"/>
                  </a:lnTo>
                  <a:lnTo>
                    <a:pt x="24" y="151"/>
                  </a:lnTo>
                  <a:close/>
                </a:path>
              </a:pathLst>
            </a:custGeom>
            <a:solidFill>
              <a:srgbClr val="000000"/>
            </a:solidFill>
            <a:ln w="9525">
              <a:noFill/>
              <a:round/>
              <a:headEnd/>
              <a:tailEnd/>
            </a:ln>
          </p:spPr>
          <p:txBody>
            <a:bodyPr/>
            <a:lstStyle/>
            <a:p>
              <a:endParaRPr lang="en-US"/>
            </a:p>
          </p:txBody>
        </p:sp>
        <p:sp>
          <p:nvSpPr>
            <p:cNvPr id="191568" name="Freeform 131"/>
            <p:cNvSpPr>
              <a:spLocks noChangeAspect="1"/>
            </p:cNvSpPr>
            <p:nvPr/>
          </p:nvSpPr>
          <p:spPr bwMode="auto">
            <a:xfrm>
              <a:off x="1610" y="3518"/>
              <a:ext cx="16" cy="1"/>
            </a:xfrm>
            <a:custGeom>
              <a:avLst/>
              <a:gdLst>
                <a:gd name="T0" fmla="*/ 93 w 93"/>
                <a:gd name="T1" fmla="*/ 0 h 1"/>
                <a:gd name="T2" fmla="*/ 0 w 93"/>
                <a:gd name="T3" fmla="*/ 0 h 1"/>
                <a:gd name="T4" fmla="*/ 93 w 93"/>
                <a:gd name="T5" fmla="*/ 0 h 1"/>
                <a:gd name="T6" fmla="*/ 0 60000 65536"/>
                <a:gd name="T7" fmla="*/ 0 60000 65536"/>
                <a:gd name="T8" fmla="*/ 0 60000 65536"/>
                <a:gd name="T9" fmla="*/ 0 w 93"/>
                <a:gd name="T10" fmla="*/ 0 h 1"/>
                <a:gd name="T11" fmla="*/ 93 w 93"/>
                <a:gd name="T12" fmla="*/ 1 h 1"/>
              </a:gdLst>
              <a:ahLst/>
              <a:cxnLst>
                <a:cxn ang="T6">
                  <a:pos x="T0" y="T1"/>
                </a:cxn>
                <a:cxn ang="T7">
                  <a:pos x="T2" y="T3"/>
                </a:cxn>
                <a:cxn ang="T8">
                  <a:pos x="T4" y="T5"/>
                </a:cxn>
              </a:cxnLst>
              <a:rect l="T9" t="T10" r="T11" b="T12"/>
              <a:pathLst>
                <a:path w="93" h="1">
                  <a:moveTo>
                    <a:pt x="93" y="0"/>
                  </a:moveTo>
                  <a:lnTo>
                    <a:pt x="0" y="0"/>
                  </a:lnTo>
                  <a:lnTo>
                    <a:pt x="93" y="0"/>
                  </a:lnTo>
                  <a:close/>
                </a:path>
              </a:pathLst>
            </a:custGeom>
            <a:solidFill>
              <a:srgbClr val="000000"/>
            </a:solidFill>
            <a:ln w="9525">
              <a:noFill/>
              <a:round/>
              <a:headEnd/>
              <a:tailEnd/>
            </a:ln>
          </p:spPr>
          <p:txBody>
            <a:bodyPr/>
            <a:lstStyle/>
            <a:p>
              <a:endParaRPr lang="en-US"/>
            </a:p>
          </p:txBody>
        </p:sp>
        <p:sp>
          <p:nvSpPr>
            <p:cNvPr id="191569" name="Line 132"/>
            <p:cNvSpPr>
              <a:spLocks noChangeAspect="1" noChangeShapeType="1"/>
            </p:cNvSpPr>
            <p:nvPr/>
          </p:nvSpPr>
          <p:spPr bwMode="auto">
            <a:xfrm flipH="1">
              <a:off x="1610" y="3518"/>
              <a:ext cx="16" cy="1"/>
            </a:xfrm>
            <a:prstGeom prst="line">
              <a:avLst/>
            </a:prstGeom>
            <a:noFill/>
            <a:ln w="3175">
              <a:solidFill>
                <a:srgbClr val="000000"/>
              </a:solidFill>
              <a:round/>
              <a:headEnd/>
              <a:tailEnd/>
            </a:ln>
          </p:spPr>
          <p:txBody>
            <a:bodyPr/>
            <a:lstStyle/>
            <a:p>
              <a:endParaRPr lang="en-US"/>
            </a:p>
          </p:txBody>
        </p:sp>
        <p:sp>
          <p:nvSpPr>
            <p:cNvPr id="191570" name="Freeform 133"/>
            <p:cNvSpPr>
              <a:spLocks noChangeAspect="1"/>
            </p:cNvSpPr>
            <p:nvPr/>
          </p:nvSpPr>
          <p:spPr bwMode="auto">
            <a:xfrm>
              <a:off x="1593" y="3561"/>
              <a:ext cx="24" cy="25"/>
            </a:xfrm>
            <a:custGeom>
              <a:avLst/>
              <a:gdLst>
                <a:gd name="T0" fmla="*/ 72 w 145"/>
                <a:gd name="T1" fmla="*/ 0 h 146"/>
                <a:gd name="T2" fmla="*/ 96 w 145"/>
                <a:gd name="T3" fmla="*/ 5 h 146"/>
                <a:gd name="T4" fmla="*/ 116 w 145"/>
                <a:gd name="T5" fmla="*/ 15 h 146"/>
                <a:gd name="T6" fmla="*/ 132 w 145"/>
                <a:gd name="T7" fmla="*/ 31 h 146"/>
                <a:gd name="T8" fmla="*/ 142 w 145"/>
                <a:gd name="T9" fmla="*/ 50 h 146"/>
                <a:gd name="T10" fmla="*/ 145 w 145"/>
                <a:gd name="T11" fmla="*/ 73 h 146"/>
                <a:gd name="T12" fmla="*/ 145 w 145"/>
                <a:gd name="T13" fmla="*/ 73 h 146"/>
                <a:gd name="T14" fmla="*/ 142 w 145"/>
                <a:gd name="T15" fmla="*/ 96 h 146"/>
                <a:gd name="T16" fmla="*/ 132 w 145"/>
                <a:gd name="T17" fmla="*/ 116 h 146"/>
                <a:gd name="T18" fmla="*/ 116 w 145"/>
                <a:gd name="T19" fmla="*/ 132 h 146"/>
                <a:gd name="T20" fmla="*/ 96 w 145"/>
                <a:gd name="T21" fmla="*/ 142 h 146"/>
                <a:gd name="T22" fmla="*/ 72 w 145"/>
                <a:gd name="T23" fmla="*/ 146 h 146"/>
                <a:gd name="T24" fmla="*/ 72 w 145"/>
                <a:gd name="T25" fmla="*/ 146 h 146"/>
                <a:gd name="T26" fmla="*/ 49 w 145"/>
                <a:gd name="T27" fmla="*/ 142 h 146"/>
                <a:gd name="T28" fmla="*/ 29 w 145"/>
                <a:gd name="T29" fmla="*/ 132 h 146"/>
                <a:gd name="T30" fmla="*/ 14 w 145"/>
                <a:gd name="T31" fmla="*/ 116 h 146"/>
                <a:gd name="T32" fmla="*/ 3 w 145"/>
                <a:gd name="T33" fmla="*/ 96 h 146"/>
                <a:gd name="T34" fmla="*/ 0 w 145"/>
                <a:gd name="T35" fmla="*/ 73 h 146"/>
                <a:gd name="T36" fmla="*/ 0 w 145"/>
                <a:gd name="T37" fmla="*/ 73 h 146"/>
                <a:gd name="T38" fmla="*/ 3 w 145"/>
                <a:gd name="T39" fmla="*/ 50 h 146"/>
                <a:gd name="T40" fmla="*/ 14 w 145"/>
                <a:gd name="T41" fmla="*/ 31 h 146"/>
                <a:gd name="T42" fmla="*/ 29 w 145"/>
                <a:gd name="T43" fmla="*/ 15 h 146"/>
                <a:gd name="T44" fmla="*/ 49 w 145"/>
                <a:gd name="T45" fmla="*/ 5 h 146"/>
                <a:gd name="T46" fmla="*/ 72 w 145"/>
                <a:gd name="T47" fmla="*/ 0 h 146"/>
                <a:gd name="T48" fmla="*/ 72 w 145"/>
                <a:gd name="T49" fmla="*/ 0 h 14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5"/>
                <a:gd name="T76" fmla="*/ 0 h 146"/>
                <a:gd name="T77" fmla="*/ 145 w 145"/>
                <a:gd name="T78" fmla="*/ 146 h 14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5" h="146">
                  <a:moveTo>
                    <a:pt x="72" y="0"/>
                  </a:moveTo>
                  <a:lnTo>
                    <a:pt x="96" y="5"/>
                  </a:lnTo>
                  <a:lnTo>
                    <a:pt x="116" y="15"/>
                  </a:lnTo>
                  <a:lnTo>
                    <a:pt x="132" y="31"/>
                  </a:lnTo>
                  <a:lnTo>
                    <a:pt x="142" y="50"/>
                  </a:lnTo>
                  <a:lnTo>
                    <a:pt x="145" y="73"/>
                  </a:lnTo>
                  <a:lnTo>
                    <a:pt x="142" y="96"/>
                  </a:lnTo>
                  <a:lnTo>
                    <a:pt x="132" y="116"/>
                  </a:lnTo>
                  <a:lnTo>
                    <a:pt x="116" y="132"/>
                  </a:lnTo>
                  <a:lnTo>
                    <a:pt x="96" y="142"/>
                  </a:lnTo>
                  <a:lnTo>
                    <a:pt x="72" y="146"/>
                  </a:lnTo>
                  <a:lnTo>
                    <a:pt x="49" y="142"/>
                  </a:lnTo>
                  <a:lnTo>
                    <a:pt x="29" y="132"/>
                  </a:lnTo>
                  <a:lnTo>
                    <a:pt x="14" y="116"/>
                  </a:lnTo>
                  <a:lnTo>
                    <a:pt x="3" y="96"/>
                  </a:lnTo>
                  <a:lnTo>
                    <a:pt x="0" y="73"/>
                  </a:lnTo>
                  <a:lnTo>
                    <a:pt x="3" y="50"/>
                  </a:lnTo>
                  <a:lnTo>
                    <a:pt x="14" y="31"/>
                  </a:lnTo>
                  <a:lnTo>
                    <a:pt x="29" y="15"/>
                  </a:lnTo>
                  <a:lnTo>
                    <a:pt x="49" y="5"/>
                  </a:lnTo>
                  <a:lnTo>
                    <a:pt x="72" y="0"/>
                  </a:lnTo>
                  <a:close/>
                </a:path>
              </a:pathLst>
            </a:custGeom>
            <a:solidFill>
              <a:srgbClr val="000000"/>
            </a:solidFill>
            <a:ln w="9525">
              <a:noFill/>
              <a:round/>
              <a:headEnd/>
              <a:tailEnd/>
            </a:ln>
          </p:spPr>
          <p:txBody>
            <a:bodyPr/>
            <a:lstStyle/>
            <a:p>
              <a:endParaRPr lang="en-US"/>
            </a:p>
          </p:txBody>
        </p:sp>
        <p:sp>
          <p:nvSpPr>
            <p:cNvPr id="191571" name="Freeform 134"/>
            <p:cNvSpPr>
              <a:spLocks noChangeAspect="1"/>
            </p:cNvSpPr>
            <p:nvPr/>
          </p:nvSpPr>
          <p:spPr bwMode="auto">
            <a:xfrm>
              <a:off x="1839" y="3530"/>
              <a:ext cx="99" cy="35"/>
            </a:xfrm>
            <a:custGeom>
              <a:avLst/>
              <a:gdLst>
                <a:gd name="T0" fmla="*/ 0 w 597"/>
                <a:gd name="T1" fmla="*/ 9 h 214"/>
                <a:gd name="T2" fmla="*/ 0 w 597"/>
                <a:gd name="T3" fmla="*/ 159 h 214"/>
                <a:gd name="T4" fmla="*/ 111 w 597"/>
                <a:gd name="T5" fmla="*/ 167 h 214"/>
                <a:gd name="T6" fmla="*/ 119 w 597"/>
                <a:gd name="T7" fmla="*/ 207 h 214"/>
                <a:gd name="T8" fmla="*/ 190 w 597"/>
                <a:gd name="T9" fmla="*/ 214 h 214"/>
                <a:gd name="T10" fmla="*/ 190 w 597"/>
                <a:gd name="T11" fmla="*/ 214 h 214"/>
                <a:gd name="T12" fmla="*/ 196 w 597"/>
                <a:gd name="T13" fmla="*/ 189 h 214"/>
                <a:gd name="T14" fmla="*/ 206 w 597"/>
                <a:gd name="T15" fmla="*/ 168 h 214"/>
                <a:gd name="T16" fmla="*/ 222 w 597"/>
                <a:gd name="T17" fmla="*/ 148 h 214"/>
                <a:gd name="T18" fmla="*/ 239 w 597"/>
                <a:gd name="T19" fmla="*/ 132 h 214"/>
                <a:gd name="T20" fmla="*/ 261 w 597"/>
                <a:gd name="T21" fmla="*/ 120 h 214"/>
                <a:gd name="T22" fmla="*/ 285 w 597"/>
                <a:gd name="T23" fmla="*/ 113 h 214"/>
                <a:gd name="T24" fmla="*/ 310 w 597"/>
                <a:gd name="T25" fmla="*/ 111 h 214"/>
                <a:gd name="T26" fmla="*/ 336 w 597"/>
                <a:gd name="T27" fmla="*/ 117 h 214"/>
                <a:gd name="T28" fmla="*/ 362 w 597"/>
                <a:gd name="T29" fmla="*/ 128 h 214"/>
                <a:gd name="T30" fmla="*/ 388 w 597"/>
                <a:gd name="T31" fmla="*/ 148 h 214"/>
                <a:gd name="T32" fmla="*/ 572 w 597"/>
                <a:gd name="T33" fmla="*/ 142 h 214"/>
                <a:gd name="T34" fmla="*/ 597 w 597"/>
                <a:gd name="T35" fmla="*/ 119 h 214"/>
                <a:gd name="T36" fmla="*/ 597 w 597"/>
                <a:gd name="T37" fmla="*/ 0 h 214"/>
                <a:gd name="T38" fmla="*/ 0 w 597"/>
                <a:gd name="T39" fmla="*/ 9 h 214"/>
                <a:gd name="T40" fmla="*/ 0 w 597"/>
                <a:gd name="T41" fmla="*/ 9 h 2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97"/>
                <a:gd name="T64" fmla="*/ 0 h 214"/>
                <a:gd name="T65" fmla="*/ 597 w 597"/>
                <a:gd name="T66" fmla="*/ 214 h 2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97" h="214">
                  <a:moveTo>
                    <a:pt x="0" y="9"/>
                  </a:moveTo>
                  <a:lnTo>
                    <a:pt x="0" y="159"/>
                  </a:lnTo>
                  <a:lnTo>
                    <a:pt x="111" y="167"/>
                  </a:lnTo>
                  <a:lnTo>
                    <a:pt x="119" y="207"/>
                  </a:lnTo>
                  <a:lnTo>
                    <a:pt x="190" y="214"/>
                  </a:lnTo>
                  <a:lnTo>
                    <a:pt x="196" y="189"/>
                  </a:lnTo>
                  <a:lnTo>
                    <a:pt x="206" y="168"/>
                  </a:lnTo>
                  <a:lnTo>
                    <a:pt x="222" y="148"/>
                  </a:lnTo>
                  <a:lnTo>
                    <a:pt x="239" y="132"/>
                  </a:lnTo>
                  <a:lnTo>
                    <a:pt x="261" y="120"/>
                  </a:lnTo>
                  <a:lnTo>
                    <a:pt x="285" y="113"/>
                  </a:lnTo>
                  <a:lnTo>
                    <a:pt x="310" y="111"/>
                  </a:lnTo>
                  <a:lnTo>
                    <a:pt x="336" y="117"/>
                  </a:lnTo>
                  <a:lnTo>
                    <a:pt x="362" y="128"/>
                  </a:lnTo>
                  <a:lnTo>
                    <a:pt x="388" y="148"/>
                  </a:lnTo>
                  <a:lnTo>
                    <a:pt x="572" y="142"/>
                  </a:lnTo>
                  <a:lnTo>
                    <a:pt x="597" y="119"/>
                  </a:lnTo>
                  <a:lnTo>
                    <a:pt x="597" y="0"/>
                  </a:lnTo>
                  <a:lnTo>
                    <a:pt x="0" y="9"/>
                  </a:lnTo>
                  <a:close/>
                </a:path>
              </a:pathLst>
            </a:custGeom>
            <a:solidFill>
              <a:srgbClr val="000000"/>
            </a:solidFill>
            <a:ln w="9525">
              <a:noFill/>
              <a:round/>
              <a:headEnd/>
              <a:tailEnd/>
            </a:ln>
          </p:spPr>
          <p:txBody>
            <a:bodyPr/>
            <a:lstStyle/>
            <a:p>
              <a:endParaRPr lang="en-US"/>
            </a:p>
          </p:txBody>
        </p:sp>
        <p:sp>
          <p:nvSpPr>
            <p:cNvPr id="191572" name="Freeform 135"/>
            <p:cNvSpPr>
              <a:spLocks noChangeAspect="1"/>
            </p:cNvSpPr>
            <p:nvPr/>
          </p:nvSpPr>
          <p:spPr bwMode="auto">
            <a:xfrm>
              <a:off x="1839" y="3530"/>
              <a:ext cx="99" cy="35"/>
            </a:xfrm>
            <a:custGeom>
              <a:avLst/>
              <a:gdLst>
                <a:gd name="T0" fmla="*/ 0 w 597"/>
                <a:gd name="T1" fmla="*/ 9 h 214"/>
                <a:gd name="T2" fmla="*/ 0 w 597"/>
                <a:gd name="T3" fmla="*/ 159 h 214"/>
                <a:gd name="T4" fmla="*/ 111 w 597"/>
                <a:gd name="T5" fmla="*/ 167 h 214"/>
                <a:gd name="T6" fmla="*/ 119 w 597"/>
                <a:gd name="T7" fmla="*/ 207 h 214"/>
                <a:gd name="T8" fmla="*/ 190 w 597"/>
                <a:gd name="T9" fmla="*/ 214 h 214"/>
                <a:gd name="T10" fmla="*/ 190 w 597"/>
                <a:gd name="T11" fmla="*/ 214 h 214"/>
                <a:gd name="T12" fmla="*/ 195 w 597"/>
                <a:gd name="T13" fmla="*/ 186 h 214"/>
                <a:gd name="T14" fmla="*/ 205 w 597"/>
                <a:gd name="T15" fmla="*/ 161 h 214"/>
                <a:gd name="T16" fmla="*/ 221 w 597"/>
                <a:gd name="T17" fmla="*/ 139 h 214"/>
                <a:gd name="T18" fmla="*/ 240 w 597"/>
                <a:gd name="T19" fmla="*/ 123 h 214"/>
                <a:gd name="T20" fmla="*/ 263 w 597"/>
                <a:gd name="T21" fmla="*/ 110 h 214"/>
                <a:gd name="T22" fmla="*/ 289 w 597"/>
                <a:gd name="T23" fmla="*/ 104 h 214"/>
                <a:gd name="T24" fmla="*/ 315 w 597"/>
                <a:gd name="T25" fmla="*/ 104 h 214"/>
                <a:gd name="T26" fmla="*/ 343 w 597"/>
                <a:gd name="T27" fmla="*/ 110 h 214"/>
                <a:gd name="T28" fmla="*/ 368 w 597"/>
                <a:gd name="T29" fmla="*/ 125 h 214"/>
                <a:gd name="T30" fmla="*/ 391 w 597"/>
                <a:gd name="T31" fmla="*/ 147 h 214"/>
                <a:gd name="T32" fmla="*/ 572 w 597"/>
                <a:gd name="T33" fmla="*/ 142 h 214"/>
                <a:gd name="T34" fmla="*/ 597 w 597"/>
                <a:gd name="T35" fmla="*/ 119 h 214"/>
                <a:gd name="T36" fmla="*/ 597 w 597"/>
                <a:gd name="T37" fmla="*/ 0 h 214"/>
                <a:gd name="T38" fmla="*/ 0 w 597"/>
                <a:gd name="T39" fmla="*/ 9 h 214"/>
                <a:gd name="T40" fmla="*/ 0 w 597"/>
                <a:gd name="T41" fmla="*/ 9 h 2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97"/>
                <a:gd name="T64" fmla="*/ 0 h 214"/>
                <a:gd name="T65" fmla="*/ 597 w 597"/>
                <a:gd name="T66" fmla="*/ 214 h 2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97" h="214">
                  <a:moveTo>
                    <a:pt x="0" y="9"/>
                  </a:moveTo>
                  <a:lnTo>
                    <a:pt x="0" y="159"/>
                  </a:lnTo>
                  <a:lnTo>
                    <a:pt x="111" y="167"/>
                  </a:lnTo>
                  <a:lnTo>
                    <a:pt x="119" y="207"/>
                  </a:lnTo>
                  <a:lnTo>
                    <a:pt x="190" y="214"/>
                  </a:lnTo>
                  <a:lnTo>
                    <a:pt x="195" y="186"/>
                  </a:lnTo>
                  <a:lnTo>
                    <a:pt x="205" y="161"/>
                  </a:lnTo>
                  <a:lnTo>
                    <a:pt x="221" y="139"/>
                  </a:lnTo>
                  <a:lnTo>
                    <a:pt x="240" y="123"/>
                  </a:lnTo>
                  <a:lnTo>
                    <a:pt x="263" y="110"/>
                  </a:lnTo>
                  <a:lnTo>
                    <a:pt x="289" y="104"/>
                  </a:lnTo>
                  <a:lnTo>
                    <a:pt x="315" y="104"/>
                  </a:lnTo>
                  <a:lnTo>
                    <a:pt x="343" y="110"/>
                  </a:lnTo>
                  <a:lnTo>
                    <a:pt x="368" y="125"/>
                  </a:lnTo>
                  <a:lnTo>
                    <a:pt x="391" y="147"/>
                  </a:lnTo>
                  <a:lnTo>
                    <a:pt x="572" y="142"/>
                  </a:lnTo>
                  <a:lnTo>
                    <a:pt x="597" y="119"/>
                  </a:lnTo>
                  <a:lnTo>
                    <a:pt x="597" y="0"/>
                  </a:lnTo>
                  <a:lnTo>
                    <a:pt x="0" y="9"/>
                  </a:lnTo>
                  <a:close/>
                </a:path>
              </a:pathLst>
            </a:custGeom>
            <a:solidFill>
              <a:srgbClr val="000000"/>
            </a:solidFill>
            <a:ln w="9525">
              <a:noFill/>
              <a:round/>
              <a:headEnd/>
              <a:tailEnd/>
            </a:ln>
          </p:spPr>
          <p:txBody>
            <a:bodyPr/>
            <a:lstStyle/>
            <a:p>
              <a:endParaRPr lang="en-US"/>
            </a:p>
          </p:txBody>
        </p:sp>
        <p:sp>
          <p:nvSpPr>
            <p:cNvPr id="191573" name="Freeform 136"/>
            <p:cNvSpPr>
              <a:spLocks noChangeAspect="1"/>
            </p:cNvSpPr>
            <p:nvPr/>
          </p:nvSpPr>
          <p:spPr bwMode="auto">
            <a:xfrm>
              <a:off x="1870" y="3546"/>
              <a:ext cx="38" cy="39"/>
            </a:xfrm>
            <a:custGeom>
              <a:avLst/>
              <a:gdLst>
                <a:gd name="T0" fmla="*/ 116 w 231"/>
                <a:gd name="T1" fmla="*/ 0 h 231"/>
                <a:gd name="T2" fmla="*/ 134 w 231"/>
                <a:gd name="T3" fmla="*/ 1 h 231"/>
                <a:gd name="T4" fmla="*/ 152 w 231"/>
                <a:gd name="T5" fmla="*/ 5 h 231"/>
                <a:gd name="T6" fmla="*/ 168 w 231"/>
                <a:gd name="T7" fmla="*/ 12 h 231"/>
                <a:gd name="T8" fmla="*/ 184 w 231"/>
                <a:gd name="T9" fmla="*/ 22 h 231"/>
                <a:gd name="T10" fmla="*/ 197 w 231"/>
                <a:gd name="T11" fmla="*/ 33 h 231"/>
                <a:gd name="T12" fmla="*/ 209 w 231"/>
                <a:gd name="T13" fmla="*/ 47 h 231"/>
                <a:gd name="T14" fmla="*/ 218 w 231"/>
                <a:gd name="T15" fmla="*/ 62 h 231"/>
                <a:gd name="T16" fmla="*/ 225 w 231"/>
                <a:gd name="T17" fmla="*/ 79 h 231"/>
                <a:gd name="T18" fmla="*/ 230 w 231"/>
                <a:gd name="T19" fmla="*/ 97 h 231"/>
                <a:gd name="T20" fmla="*/ 231 w 231"/>
                <a:gd name="T21" fmla="*/ 116 h 231"/>
                <a:gd name="T22" fmla="*/ 231 w 231"/>
                <a:gd name="T23" fmla="*/ 116 h 231"/>
                <a:gd name="T24" fmla="*/ 230 w 231"/>
                <a:gd name="T25" fmla="*/ 134 h 231"/>
                <a:gd name="T26" fmla="*/ 225 w 231"/>
                <a:gd name="T27" fmla="*/ 152 h 231"/>
                <a:gd name="T28" fmla="*/ 218 w 231"/>
                <a:gd name="T29" fmla="*/ 169 h 231"/>
                <a:gd name="T30" fmla="*/ 209 w 231"/>
                <a:gd name="T31" fmla="*/ 183 h 231"/>
                <a:gd name="T32" fmla="*/ 197 w 231"/>
                <a:gd name="T33" fmla="*/ 197 h 231"/>
                <a:gd name="T34" fmla="*/ 184 w 231"/>
                <a:gd name="T35" fmla="*/ 208 h 231"/>
                <a:gd name="T36" fmla="*/ 168 w 231"/>
                <a:gd name="T37" fmla="*/ 218 h 231"/>
                <a:gd name="T38" fmla="*/ 152 w 231"/>
                <a:gd name="T39" fmla="*/ 225 h 231"/>
                <a:gd name="T40" fmla="*/ 134 w 231"/>
                <a:gd name="T41" fmla="*/ 229 h 231"/>
                <a:gd name="T42" fmla="*/ 116 w 231"/>
                <a:gd name="T43" fmla="*/ 231 h 231"/>
                <a:gd name="T44" fmla="*/ 116 w 231"/>
                <a:gd name="T45" fmla="*/ 231 h 231"/>
                <a:gd name="T46" fmla="*/ 97 w 231"/>
                <a:gd name="T47" fmla="*/ 229 h 231"/>
                <a:gd name="T48" fmla="*/ 78 w 231"/>
                <a:gd name="T49" fmla="*/ 225 h 231"/>
                <a:gd name="T50" fmla="*/ 63 w 231"/>
                <a:gd name="T51" fmla="*/ 218 h 231"/>
                <a:gd name="T52" fmla="*/ 47 w 231"/>
                <a:gd name="T53" fmla="*/ 208 h 231"/>
                <a:gd name="T54" fmla="*/ 34 w 231"/>
                <a:gd name="T55" fmla="*/ 197 h 231"/>
                <a:gd name="T56" fmla="*/ 22 w 231"/>
                <a:gd name="T57" fmla="*/ 183 h 231"/>
                <a:gd name="T58" fmla="*/ 13 w 231"/>
                <a:gd name="T59" fmla="*/ 169 h 231"/>
                <a:gd name="T60" fmla="*/ 6 w 231"/>
                <a:gd name="T61" fmla="*/ 152 h 231"/>
                <a:gd name="T62" fmla="*/ 1 w 231"/>
                <a:gd name="T63" fmla="*/ 134 h 231"/>
                <a:gd name="T64" fmla="*/ 0 w 231"/>
                <a:gd name="T65" fmla="*/ 116 h 231"/>
                <a:gd name="T66" fmla="*/ 0 w 231"/>
                <a:gd name="T67" fmla="*/ 116 h 231"/>
                <a:gd name="T68" fmla="*/ 1 w 231"/>
                <a:gd name="T69" fmla="*/ 97 h 231"/>
                <a:gd name="T70" fmla="*/ 6 w 231"/>
                <a:gd name="T71" fmla="*/ 79 h 231"/>
                <a:gd name="T72" fmla="*/ 13 w 231"/>
                <a:gd name="T73" fmla="*/ 62 h 231"/>
                <a:gd name="T74" fmla="*/ 22 w 231"/>
                <a:gd name="T75" fmla="*/ 47 h 231"/>
                <a:gd name="T76" fmla="*/ 34 w 231"/>
                <a:gd name="T77" fmla="*/ 33 h 231"/>
                <a:gd name="T78" fmla="*/ 47 w 231"/>
                <a:gd name="T79" fmla="*/ 22 h 231"/>
                <a:gd name="T80" fmla="*/ 63 w 231"/>
                <a:gd name="T81" fmla="*/ 12 h 231"/>
                <a:gd name="T82" fmla="*/ 78 w 231"/>
                <a:gd name="T83" fmla="*/ 5 h 231"/>
                <a:gd name="T84" fmla="*/ 97 w 231"/>
                <a:gd name="T85" fmla="*/ 1 h 231"/>
                <a:gd name="T86" fmla="*/ 116 w 231"/>
                <a:gd name="T87" fmla="*/ 0 h 231"/>
                <a:gd name="T88" fmla="*/ 116 w 231"/>
                <a:gd name="T89" fmla="*/ 0 h 2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1"/>
                <a:gd name="T136" fmla="*/ 0 h 231"/>
                <a:gd name="T137" fmla="*/ 231 w 231"/>
                <a:gd name="T138" fmla="*/ 231 h 2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1" h="231">
                  <a:moveTo>
                    <a:pt x="116" y="0"/>
                  </a:moveTo>
                  <a:lnTo>
                    <a:pt x="134" y="1"/>
                  </a:lnTo>
                  <a:lnTo>
                    <a:pt x="152" y="5"/>
                  </a:lnTo>
                  <a:lnTo>
                    <a:pt x="168" y="12"/>
                  </a:lnTo>
                  <a:lnTo>
                    <a:pt x="184" y="22"/>
                  </a:lnTo>
                  <a:lnTo>
                    <a:pt x="197" y="33"/>
                  </a:lnTo>
                  <a:lnTo>
                    <a:pt x="209" y="47"/>
                  </a:lnTo>
                  <a:lnTo>
                    <a:pt x="218" y="62"/>
                  </a:lnTo>
                  <a:lnTo>
                    <a:pt x="225" y="79"/>
                  </a:lnTo>
                  <a:lnTo>
                    <a:pt x="230" y="97"/>
                  </a:lnTo>
                  <a:lnTo>
                    <a:pt x="231" y="116"/>
                  </a:lnTo>
                  <a:lnTo>
                    <a:pt x="230" y="134"/>
                  </a:lnTo>
                  <a:lnTo>
                    <a:pt x="225" y="152"/>
                  </a:lnTo>
                  <a:lnTo>
                    <a:pt x="218" y="169"/>
                  </a:lnTo>
                  <a:lnTo>
                    <a:pt x="209" y="183"/>
                  </a:lnTo>
                  <a:lnTo>
                    <a:pt x="197" y="197"/>
                  </a:lnTo>
                  <a:lnTo>
                    <a:pt x="184" y="208"/>
                  </a:lnTo>
                  <a:lnTo>
                    <a:pt x="168" y="218"/>
                  </a:lnTo>
                  <a:lnTo>
                    <a:pt x="152" y="225"/>
                  </a:lnTo>
                  <a:lnTo>
                    <a:pt x="134" y="229"/>
                  </a:lnTo>
                  <a:lnTo>
                    <a:pt x="116" y="231"/>
                  </a:lnTo>
                  <a:lnTo>
                    <a:pt x="97" y="229"/>
                  </a:lnTo>
                  <a:lnTo>
                    <a:pt x="78" y="225"/>
                  </a:lnTo>
                  <a:lnTo>
                    <a:pt x="63" y="218"/>
                  </a:lnTo>
                  <a:lnTo>
                    <a:pt x="47" y="208"/>
                  </a:lnTo>
                  <a:lnTo>
                    <a:pt x="34" y="197"/>
                  </a:lnTo>
                  <a:lnTo>
                    <a:pt x="22" y="183"/>
                  </a:lnTo>
                  <a:lnTo>
                    <a:pt x="13" y="169"/>
                  </a:lnTo>
                  <a:lnTo>
                    <a:pt x="6" y="152"/>
                  </a:lnTo>
                  <a:lnTo>
                    <a:pt x="1" y="134"/>
                  </a:lnTo>
                  <a:lnTo>
                    <a:pt x="0" y="116"/>
                  </a:lnTo>
                  <a:lnTo>
                    <a:pt x="1" y="97"/>
                  </a:lnTo>
                  <a:lnTo>
                    <a:pt x="6" y="79"/>
                  </a:lnTo>
                  <a:lnTo>
                    <a:pt x="13" y="62"/>
                  </a:lnTo>
                  <a:lnTo>
                    <a:pt x="22" y="47"/>
                  </a:lnTo>
                  <a:lnTo>
                    <a:pt x="34" y="33"/>
                  </a:lnTo>
                  <a:lnTo>
                    <a:pt x="47" y="22"/>
                  </a:lnTo>
                  <a:lnTo>
                    <a:pt x="63" y="12"/>
                  </a:lnTo>
                  <a:lnTo>
                    <a:pt x="78" y="5"/>
                  </a:lnTo>
                  <a:lnTo>
                    <a:pt x="97" y="1"/>
                  </a:lnTo>
                  <a:lnTo>
                    <a:pt x="116" y="0"/>
                  </a:lnTo>
                  <a:close/>
                </a:path>
              </a:pathLst>
            </a:custGeom>
            <a:solidFill>
              <a:srgbClr val="000000"/>
            </a:solidFill>
            <a:ln w="9525">
              <a:noFill/>
              <a:round/>
              <a:headEnd/>
              <a:tailEnd/>
            </a:ln>
          </p:spPr>
          <p:txBody>
            <a:bodyPr/>
            <a:lstStyle/>
            <a:p>
              <a:endParaRPr lang="en-US"/>
            </a:p>
          </p:txBody>
        </p:sp>
        <p:sp>
          <p:nvSpPr>
            <p:cNvPr id="191574" name="Freeform 137"/>
            <p:cNvSpPr>
              <a:spLocks noChangeAspect="1"/>
            </p:cNvSpPr>
            <p:nvPr/>
          </p:nvSpPr>
          <p:spPr bwMode="auto">
            <a:xfrm>
              <a:off x="1807" y="3529"/>
              <a:ext cx="168" cy="8"/>
            </a:xfrm>
            <a:custGeom>
              <a:avLst/>
              <a:gdLst>
                <a:gd name="T0" fmla="*/ 117 w 1008"/>
                <a:gd name="T1" fmla="*/ 0 h 45"/>
                <a:gd name="T2" fmla="*/ 1008 w 1008"/>
                <a:gd name="T3" fmla="*/ 0 h 45"/>
                <a:gd name="T4" fmla="*/ 1008 w 1008"/>
                <a:gd name="T5" fmla="*/ 45 h 45"/>
                <a:gd name="T6" fmla="*/ 117 w 1008"/>
                <a:gd name="T7" fmla="*/ 45 h 45"/>
                <a:gd name="T8" fmla="*/ 117 w 1008"/>
                <a:gd name="T9" fmla="*/ 45 h 45"/>
                <a:gd name="T10" fmla="*/ 39 w 1008"/>
                <a:gd name="T11" fmla="*/ 39 h 45"/>
                <a:gd name="T12" fmla="*/ 0 w 1008"/>
                <a:gd name="T13" fmla="*/ 29 h 45"/>
                <a:gd name="T14" fmla="*/ 0 w 1008"/>
                <a:gd name="T15" fmla="*/ 16 h 45"/>
                <a:gd name="T16" fmla="*/ 39 w 1008"/>
                <a:gd name="T17" fmla="*/ 4 h 45"/>
                <a:gd name="T18" fmla="*/ 117 w 1008"/>
                <a:gd name="T19" fmla="*/ 0 h 45"/>
                <a:gd name="T20" fmla="*/ 117 w 1008"/>
                <a:gd name="T21" fmla="*/ 0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8"/>
                <a:gd name="T34" fmla="*/ 0 h 45"/>
                <a:gd name="T35" fmla="*/ 1008 w 1008"/>
                <a:gd name="T36" fmla="*/ 45 h 4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8" h="45">
                  <a:moveTo>
                    <a:pt x="117" y="0"/>
                  </a:moveTo>
                  <a:lnTo>
                    <a:pt x="1008" y="0"/>
                  </a:lnTo>
                  <a:lnTo>
                    <a:pt x="1008" y="45"/>
                  </a:lnTo>
                  <a:lnTo>
                    <a:pt x="117" y="45"/>
                  </a:lnTo>
                  <a:lnTo>
                    <a:pt x="39" y="39"/>
                  </a:lnTo>
                  <a:lnTo>
                    <a:pt x="0" y="29"/>
                  </a:lnTo>
                  <a:lnTo>
                    <a:pt x="0" y="16"/>
                  </a:lnTo>
                  <a:lnTo>
                    <a:pt x="39" y="4"/>
                  </a:lnTo>
                  <a:lnTo>
                    <a:pt x="117" y="0"/>
                  </a:lnTo>
                  <a:close/>
                </a:path>
              </a:pathLst>
            </a:custGeom>
            <a:solidFill>
              <a:srgbClr val="000000"/>
            </a:solidFill>
            <a:ln w="9525">
              <a:noFill/>
              <a:round/>
              <a:headEnd/>
              <a:tailEnd/>
            </a:ln>
          </p:spPr>
          <p:txBody>
            <a:bodyPr/>
            <a:lstStyle/>
            <a:p>
              <a:endParaRPr lang="en-US"/>
            </a:p>
          </p:txBody>
        </p:sp>
      </p:grpSp>
      <p:grpSp>
        <p:nvGrpSpPr>
          <p:cNvPr id="191545" name="Group 138"/>
          <p:cNvGrpSpPr>
            <a:grpSpLocks/>
          </p:cNvGrpSpPr>
          <p:nvPr/>
        </p:nvGrpSpPr>
        <p:grpSpPr bwMode="auto">
          <a:xfrm>
            <a:off x="2438400" y="5791200"/>
            <a:ext cx="609600" cy="762000"/>
            <a:chOff x="2976" y="3024"/>
            <a:chExt cx="384" cy="480"/>
          </a:xfrm>
        </p:grpSpPr>
        <p:sp>
          <p:nvSpPr>
            <p:cNvPr id="191557" name="Rectangle 139"/>
            <p:cNvSpPr>
              <a:spLocks noChangeArrowheads="1"/>
            </p:cNvSpPr>
            <p:nvPr/>
          </p:nvSpPr>
          <p:spPr bwMode="auto">
            <a:xfrm>
              <a:off x="2976" y="3024"/>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58" name="Rectangle 140"/>
            <p:cNvSpPr>
              <a:spLocks noChangeArrowheads="1"/>
            </p:cNvSpPr>
            <p:nvPr/>
          </p:nvSpPr>
          <p:spPr bwMode="auto">
            <a:xfrm>
              <a:off x="2976" y="3408"/>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AV-8B</a:t>
              </a:r>
            </a:p>
          </p:txBody>
        </p:sp>
      </p:grpSp>
      <p:sp>
        <p:nvSpPr>
          <p:cNvPr id="191546" name="Rectangle 141"/>
          <p:cNvSpPr>
            <a:spLocks noChangeArrowheads="1"/>
          </p:cNvSpPr>
          <p:nvPr/>
        </p:nvSpPr>
        <p:spPr bwMode="auto">
          <a:xfrm>
            <a:off x="0" y="579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AV-8B HARRIER</a:t>
            </a:r>
          </a:p>
        </p:txBody>
      </p:sp>
      <p:sp>
        <p:nvSpPr>
          <p:cNvPr id="191547" name="Rectangle 142"/>
          <p:cNvSpPr>
            <a:spLocks noChangeArrowheads="1"/>
          </p:cNvSpPr>
          <p:nvPr/>
        </p:nvSpPr>
        <p:spPr bwMode="auto">
          <a:xfrm>
            <a:off x="5181600" y="579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48" name="Rectangle 143"/>
          <p:cNvSpPr>
            <a:spLocks noChangeArrowheads="1"/>
          </p:cNvSpPr>
          <p:nvPr/>
        </p:nvSpPr>
        <p:spPr bwMode="auto">
          <a:xfrm>
            <a:off x="3048000" y="579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1549" name="Text Box 144"/>
          <p:cNvSpPr txBox="1">
            <a:spLocks noChangeArrowheads="1"/>
          </p:cNvSpPr>
          <p:nvPr/>
        </p:nvSpPr>
        <p:spPr bwMode="auto">
          <a:xfrm>
            <a:off x="7391400" y="59594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900"/>
              <a:t>          AV-8B HARRIER</a:t>
            </a:r>
            <a:endParaRPr lang="en-US" sz="900" b="1"/>
          </a:p>
        </p:txBody>
      </p:sp>
      <p:grpSp>
        <p:nvGrpSpPr>
          <p:cNvPr id="191550" name="Group 145"/>
          <p:cNvGrpSpPr>
            <a:grpSpLocks/>
          </p:cNvGrpSpPr>
          <p:nvPr/>
        </p:nvGrpSpPr>
        <p:grpSpPr bwMode="auto">
          <a:xfrm>
            <a:off x="7448550" y="6035675"/>
            <a:ext cx="323850" cy="222250"/>
            <a:chOff x="3504" y="4036"/>
            <a:chExt cx="204" cy="140"/>
          </a:xfrm>
        </p:grpSpPr>
        <p:sp>
          <p:nvSpPr>
            <p:cNvPr id="191552" name="Rectangle 146"/>
            <p:cNvSpPr>
              <a:spLocks noChangeArrowheads="1"/>
            </p:cNvSpPr>
            <p:nvPr/>
          </p:nvSpPr>
          <p:spPr bwMode="auto">
            <a:xfrm>
              <a:off x="3504" y="403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1553" name="Group 147"/>
            <p:cNvGrpSpPr>
              <a:grpSpLocks/>
            </p:cNvGrpSpPr>
            <p:nvPr/>
          </p:nvGrpSpPr>
          <p:grpSpPr bwMode="auto">
            <a:xfrm>
              <a:off x="3532" y="4102"/>
              <a:ext cx="144" cy="17"/>
              <a:chOff x="3360" y="3696"/>
              <a:chExt cx="114" cy="17"/>
            </a:xfrm>
          </p:grpSpPr>
          <p:sp>
            <p:nvSpPr>
              <p:cNvPr id="191555" name="Oval 148"/>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1556" name="Oval 149"/>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1554" name="Line 150"/>
            <p:cNvSpPr>
              <a:spLocks noChangeShapeType="1"/>
            </p:cNvSpPr>
            <p:nvPr/>
          </p:nvSpPr>
          <p:spPr bwMode="auto">
            <a:xfrm flipV="1">
              <a:off x="3604" y="4054"/>
              <a:ext cx="0" cy="96"/>
            </a:xfrm>
            <a:prstGeom prst="line">
              <a:avLst/>
            </a:prstGeom>
            <a:noFill/>
            <a:ln w="9525">
              <a:solidFill>
                <a:schemeClr val="tx1"/>
              </a:solidFill>
              <a:round/>
              <a:headEnd/>
              <a:tailEnd type="triangle" w="sm" len="sm"/>
            </a:ln>
          </p:spPr>
          <p:txBody>
            <a:bodyPr/>
            <a:lstStyle/>
            <a:p>
              <a:endParaRPr lang="en-US"/>
            </a:p>
          </p:txBody>
        </p:sp>
      </p:grpSp>
      <p:pic>
        <p:nvPicPr>
          <p:cNvPr id="191551" name="Object 506" descr="npo00016b"/>
          <p:cNvPicPr>
            <a:picLocks noChangeAspect="1" noChangeArrowheads="1"/>
          </p:cNvPicPr>
          <p:nvPr/>
        </p:nvPicPr>
        <p:blipFill>
          <a:blip r:embed="rId19" cstate="print"/>
          <a:srcRect/>
          <a:stretch>
            <a:fillRect/>
          </a:stretch>
        </p:blipFill>
        <p:spPr bwMode="auto">
          <a:xfrm>
            <a:off x="3352800" y="5867400"/>
            <a:ext cx="1447800" cy="498475"/>
          </a:xfrm>
          <a:prstGeom prst="rect">
            <a:avLst/>
          </a:prstGeom>
          <a:noFill/>
          <a:ln w="9525" algn="ctr">
            <a:noFill/>
            <a:miter lim="800000"/>
            <a:headEnd/>
            <a:tailEnd/>
          </a:ln>
        </p:spPr>
      </p:pic>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Line 2"/>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92515" name="Text Box 3"/>
          <p:cNvSpPr txBox="1">
            <a:spLocks noChangeArrowheads="1"/>
          </p:cNvSpPr>
          <p:nvPr/>
        </p:nvSpPr>
        <p:spPr bwMode="auto">
          <a:xfrm>
            <a:off x="-788988" y="4310063"/>
            <a:ext cx="184150" cy="212725"/>
          </a:xfrm>
          <a:prstGeom prst="rect">
            <a:avLst/>
          </a:prstGeom>
          <a:noFill/>
          <a:ln w="9525">
            <a:noFill/>
            <a:miter lim="800000"/>
            <a:headEnd/>
            <a:tailEnd/>
          </a:ln>
        </p:spPr>
        <p:txBody>
          <a:bodyPr wrap="none">
            <a:spAutoFit/>
          </a:bodyPr>
          <a:lstStyle/>
          <a:p>
            <a:pPr algn="ctr"/>
            <a:endParaRPr lang="en-US" sz="800">
              <a:latin typeface="Times New Roman" pitchFamily="18" charset="0"/>
            </a:endParaRPr>
          </a:p>
        </p:txBody>
      </p:sp>
      <p:sp>
        <p:nvSpPr>
          <p:cNvPr id="192516" name="Text Box 4"/>
          <p:cNvSpPr txBox="1">
            <a:spLocks noChangeArrowheads="1"/>
          </p:cNvSpPr>
          <p:nvPr/>
        </p:nvSpPr>
        <p:spPr bwMode="auto">
          <a:xfrm>
            <a:off x="609600" y="-36513"/>
            <a:ext cx="7839075" cy="457201"/>
          </a:xfrm>
          <a:prstGeom prst="rect">
            <a:avLst/>
          </a:prstGeom>
          <a:noFill/>
          <a:ln w="9525">
            <a:noFill/>
            <a:miter lim="800000"/>
            <a:headEnd/>
            <a:tailEnd/>
          </a:ln>
        </p:spPr>
        <p:txBody>
          <a:bodyPr wrap="none">
            <a:spAutoFit/>
          </a:bodyPr>
          <a:lstStyle/>
          <a:p>
            <a:r>
              <a:rPr lang="en-US" sz="2400" b="1" u="sng"/>
              <a:t>UNMANNED AERIAL VEHICLES &amp; OTHER SYMBOLS</a:t>
            </a:r>
          </a:p>
        </p:txBody>
      </p:sp>
      <p:sp>
        <p:nvSpPr>
          <p:cNvPr id="192517" name="Rectangle 5"/>
          <p:cNvSpPr>
            <a:spLocks noChangeArrowheads="1"/>
          </p:cNvSpPr>
          <p:nvPr/>
        </p:nvSpPr>
        <p:spPr bwMode="auto">
          <a:xfrm>
            <a:off x="0" y="45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PREDATOR</a:t>
            </a:r>
          </a:p>
        </p:txBody>
      </p:sp>
      <p:sp>
        <p:nvSpPr>
          <p:cNvPr id="192518" name="Rectangle 6"/>
          <p:cNvSpPr>
            <a:spLocks noChangeArrowheads="1"/>
          </p:cNvSpPr>
          <p:nvPr/>
        </p:nvSpPr>
        <p:spPr bwMode="auto">
          <a:xfrm>
            <a:off x="51816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19" name="Rectangle 7"/>
          <p:cNvSpPr>
            <a:spLocks noChangeArrowheads="1"/>
          </p:cNvSpPr>
          <p:nvPr/>
        </p:nvSpPr>
        <p:spPr bwMode="auto">
          <a:xfrm>
            <a:off x="3048000" y="457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20" name="Rectangle 8"/>
          <p:cNvSpPr>
            <a:spLocks noChangeArrowheads="1"/>
          </p:cNvSpPr>
          <p:nvPr/>
        </p:nvSpPr>
        <p:spPr bwMode="auto">
          <a:xfrm>
            <a:off x="0" y="121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HUNTER</a:t>
            </a:r>
          </a:p>
        </p:txBody>
      </p:sp>
      <p:sp>
        <p:nvSpPr>
          <p:cNvPr id="192521" name="Rectangle 9"/>
          <p:cNvSpPr>
            <a:spLocks noChangeArrowheads="1"/>
          </p:cNvSpPr>
          <p:nvPr/>
        </p:nvSpPr>
        <p:spPr bwMode="auto">
          <a:xfrm>
            <a:off x="0" y="30480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C-12</a:t>
            </a:r>
          </a:p>
        </p:txBody>
      </p:sp>
      <p:sp>
        <p:nvSpPr>
          <p:cNvPr id="192522" name="Rectangle 10"/>
          <p:cNvSpPr>
            <a:spLocks noChangeArrowheads="1"/>
          </p:cNvSpPr>
          <p:nvPr/>
        </p:nvSpPr>
        <p:spPr bwMode="auto">
          <a:xfrm>
            <a:off x="0" y="38100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C-23 SHERPA</a:t>
            </a:r>
          </a:p>
        </p:txBody>
      </p:sp>
      <p:sp>
        <p:nvSpPr>
          <p:cNvPr id="192523" name="Rectangle 11"/>
          <p:cNvSpPr>
            <a:spLocks noChangeArrowheads="1"/>
          </p:cNvSpPr>
          <p:nvPr/>
        </p:nvSpPr>
        <p:spPr bwMode="auto">
          <a:xfrm>
            <a:off x="0" y="45720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AN-12 (RUSSIAN)</a:t>
            </a:r>
          </a:p>
        </p:txBody>
      </p:sp>
      <p:sp>
        <p:nvSpPr>
          <p:cNvPr id="192524" name="Rectangle 12"/>
          <p:cNvSpPr>
            <a:spLocks noChangeArrowheads="1"/>
          </p:cNvSpPr>
          <p:nvPr/>
        </p:nvSpPr>
        <p:spPr bwMode="auto">
          <a:xfrm>
            <a:off x="0" y="53340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E-3 AWACS</a:t>
            </a:r>
          </a:p>
        </p:txBody>
      </p:sp>
      <p:sp>
        <p:nvSpPr>
          <p:cNvPr id="192525" name="Rectangle 13"/>
          <p:cNvSpPr>
            <a:spLocks noChangeArrowheads="1"/>
          </p:cNvSpPr>
          <p:nvPr/>
        </p:nvSpPr>
        <p:spPr bwMode="auto">
          <a:xfrm>
            <a:off x="51816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26" name="Rectangle 14"/>
          <p:cNvSpPr>
            <a:spLocks noChangeArrowheads="1"/>
          </p:cNvSpPr>
          <p:nvPr/>
        </p:nvSpPr>
        <p:spPr bwMode="auto">
          <a:xfrm>
            <a:off x="3048000" y="1219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27" name="Rectangle 15"/>
          <p:cNvSpPr>
            <a:spLocks noChangeArrowheads="1"/>
          </p:cNvSpPr>
          <p:nvPr/>
        </p:nvSpPr>
        <p:spPr bwMode="auto">
          <a:xfrm>
            <a:off x="5181600" y="3048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28" name="Rectangle 16"/>
          <p:cNvSpPr>
            <a:spLocks noChangeArrowheads="1"/>
          </p:cNvSpPr>
          <p:nvPr/>
        </p:nvSpPr>
        <p:spPr bwMode="auto">
          <a:xfrm>
            <a:off x="3048000" y="3048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29" name="Rectangle 17"/>
          <p:cNvSpPr>
            <a:spLocks noChangeArrowheads="1"/>
          </p:cNvSpPr>
          <p:nvPr/>
        </p:nvSpPr>
        <p:spPr bwMode="auto">
          <a:xfrm>
            <a:off x="5181600" y="3810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0" name="Rectangle 18"/>
          <p:cNvSpPr>
            <a:spLocks noChangeArrowheads="1"/>
          </p:cNvSpPr>
          <p:nvPr/>
        </p:nvSpPr>
        <p:spPr bwMode="auto">
          <a:xfrm>
            <a:off x="3048000" y="3810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1" name="Rectangle 19"/>
          <p:cNvSpPr>
            <a:spLocks noChangeArrowheads="1"/>
          </p:cNvSpPr>
          <p:nvPr/>
        </p:nvSpPr>
        <p:spPr bwMode="auto">
          <a:xfrm>
            <a:off x="5181600" y="4572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2" name="Rectangle 20"/>
          <p:cNvSpPr>
            <a:spLocks noChangeArrowheads="1"/>
          </p:cNvSpPr>
          <p:nvPr/>
        </p:nvSpPr>
        <p:spPr bwMode="auto">
          <a:xfrm>
            <a:off x="3048000" y="4572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3" name="Rectangle 21"/>
          <p:cNvSpPr>
            <a:spLocks noChangeArrowheads="1"/>
          </p:cNvSpPr>
          <p:nvPr/>
        </p:nvSpPr>
        <p:spPr bwMode="auto">
          <a:xfrm>
            <a:off x="5181600" y="5334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4" name="Rectangle 22"/>
          <p:cNvSpPr>
            <a:spLocks noChangeArrowheads="1"/>
          </p:cNvSpPr>
          <p:nvPr/>
        </p:nvSpPr>
        <p:spPr bwMode="auto">
          <a:xfrm>
            <a:off x="3048000" y="5334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5" name="Rectangle 23"/>
          <p:cNvSpPr>
            <a:spLocks noChangeArrowheads="1"/>
          </p:cNvSpPr>
          <p:nvPr/>
        </p:nvSpPr>
        <p:spPr bwMode="auto">
          <a:xfrm>
            <a:off x="0" y="198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I-GNAT</a:t>
            </a:r>
          </a:p>
        </p:txBody>
      </p:sp>
      <p:sp>
        <p:nvSpPr>
          <p:cNvPr id="192536" name="Rectangle 24"/>
          <p:cNvSpPr>
            <a:spLocks noChangeArrowheads="1"/>
          </p:cNvSpPr>
          <p:nvPr/>
        </p:nvSpPr>
        <p:spPr bwMode="auto">
          <a:xfrm>
            <a:off x="51816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37" name="Rectangle 25"/>
          <p:cNvSpPr>
            <a:spLocks noChangeArrowheads="1"/>
          </p:cNvSpPr>
          <p:nvPr/>
        </p:nvSpPr>
        <p:spPr bwMode="auto">
          <a:xfrm>
            <a:off x="3048000" y="19812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2538" name="Group 26"/>
          <p:cNvGrpSpPr>
            <a:grpSpLocks/>
          </p:cNvGrpSpPr>
          <p:nvPr/>
        </p:nvGrpSpPr>
        <p:grpSpPr bwMode="auto">
          <a:xfrm>
            <a:off x="2438400" y="1981200"/>
            <a:ext cx="609600" cy="762000"/>
            <a:chOff x="1536" y="1248"/>
            <a:chExt cx="384" cy="480"/>
          </a:xfrm>
        </p:grpSpPr>
        <p:sp>
          <p:nvSpPr>
            <p:cNvPr id="192622" name="Rectangle 27"/>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23" name="Rectangle 28"/>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I-GNAT</a:t>
              </a:r>
            </a:p>
          </p:txBody>
        </p:sp>
      </p:grpSp>
      <p:pic>
        <p:nvPicPr>
          <p:cNvPr id="192539" name="Picture 13" descr="npo00016d"/>
          <p:cNvPicPr>
            <a:picLocks noChangeAspect="1" noChangeArrowheads="1"/>
          </p:cNvPicPr>
          <p:nvPr/>
        </p:nvPicPr>
        <p:blipFill>
          <a:blip r:embed="rId2" cstate="print"/>
          <a:srcRect/>
          <a:stretch>
            <a:fillRect/>
          </a:stretch>
        </p:blipFill>
        <p:spPr bwMode="auto">
          <a:xfrm>
            <a:off x="5338763" y="2106613"/>
            <a:ext cx="1809750" cy="522287"/>
          </a:xfrm>
          <a:prstGeom prst="rect">
            <a:avLst/>
          </a:prstGeom>
          <a:noFill/>
          <a:ln w="28575" algn="ctr">
            <a:solidFill>
              <a:srgbClr val="000000"/>
            </a:solidFill>
            <a:miter lim="800000"/>
            <a:headEnd/>
            <a:tailEnd/>
          </a:ln>
        </p:spPr>
      </p:pic>
      <p:pic>
        <p:nvPicPr>
          <p:cNvPr id="192540" name="Picture 14" descr="npo00016f"/>
          <p:cNvPicPr>
            <a:picLocks noChangeAspect="1" noChangeArrowheads="1"/>
          </p:cNvPicPr>
          <p:nvPr/>
        </p:nvPicPr>
        <p:blipFill>
          <a:blip r:embed="rId3" cstate="print"/>
          <a:srcRect/>
          <a:stretch>
            <a:fillRect/>
          </a:stretch>
        </p:blipFill>
        <p:spPr bwMode="auto">
          <a:xfrm>
            <a:off x="5335588" y="1333500"/>
            <a:ext cx="1828800" cy="520700"/>
          </a:xfrm>
          <a:prstGeom prst="rect">
            <a:avLst/>
          </a:prstGeom>
          <a:noFill/>
          <a:ln w="28575" algn="ctr">
            <a:solidFill>
              <a:schemeClr val="tx1"/>
            </a:solidFill>
            <a:miter lim="800000"/>
            <a:headEnd/>
            <a:tailEnd/>
          </a:ln>
        </p:spPr>
      </p:pic>
      <p:pic>
        <p:nvPicPr>
          <p:cNvPr id="192541" name="Picture 31"/>
          <p:cNvPicPr preferRelativeResize="0">
            <a:picLocks noChangeAspect="1" noChangeArrowheads="1"/>
          </p:cNvPicPr>
          <p:nvPr/>
        </p:nvPicPr>
        <p:blipFill>
          <a:blip r:embed="rId4" cstate="print"/>
          <a:srcRect l="14391" t="27130" r="9236" b="29543"/>
          <a:stretch>
            <a:fillRect/>
          </a:stretch>
        </p:blipFill>
        <p:spPr bwMode="auto">
          <a:xfrm flipH="1">
            <a:off x="5353050" y="571500"/>
            <a:ext cx="1809750" cy="519113"/>
          </a:xfrm>
          <a:prstGeom prst="rect">
            <a:avLst/>
          </a:prstGeom>
          <a:noFill/>
          <a:ln w="28575" algn="ctr">
            <a:solidFill>
              <a:schemeClr val="tx1"/>
            </a:solidFill>
            <a:miter lim="800000"/>
            <a:headEnd/>
            <a:tailEnd/>
          </a:ln>
        </p:spPr>
      </p:pic>
      <p:grpSp>
        <p:nvGrpSpPr>
          <p:cNvPr id="192542" name="Group 32"/>
          <p:cNvGrpSpPr>
            <a:grpSpLocks/>
          </p:cNvGrpSpPr>
          <p:nvPr/>
        </p:nvGrpSpPr>
        <p:grpSpPr bwMode="auto">
          <a:xfrm>
            <a:off x="2438400" y="1219200"/>
            <a:ext cx="609600" cy="762000"/>
            <a:chOff x="1536" y="1248"/>
            <a:chExt cx="384" cy="480"/>
          </a:xfrm>
        </p:grpSpPr>
        <p:sp>
          <p:nvSpPr>
            <p:cNvPr id="192620" name="Rectangle 33"/>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21" name="Rectangle 34"/>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HUNTER</a:t>
              </a:r>
            </a:p>
          </p:txBody>
        </p:sp>
      </p:grpSp>
      <p:grpSp>
        <p:nvGrpSpPr>
          <p:cNvPr id="192543" name="Group 35"/>
          <p:cNvGrpSpPr>
            <a:grpSpLocks/>
          </p:cNvGrpSpPr>
          <p:nvPr/>
        </p:nvGrpSpPr>
        <p:grpSpPr bwMode="auto">
          <a:xfrm>
            <a:off x="2438400" y="457200"/>
            <a:ext cx="609600" cy="762000"/>
            <a:chOff x="1536" y="1248"/>
            <a:chExt cx="384" cy="480"/>
          </a:xfrm>
        </p:grpSpPr>
        <p:sp>
          <p:nvSpPr>
            <p:cNvPr id="192618" name="Rectangle 36"/>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19" name="Rectangle 37"/>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PRED</a:t>
              </a:r>
            </a:p>
          </p:txBody>
        </p:sp>
      </p:grpSp>
      <p:grpSp>
        <p:nvGrpSpPr>
          <p:cNvPr id="192544" name="Group 38"/>
          <p:cNvGrpSpPr>
            <a:grpSpLocks/>
          </p:cNvGrpSpPr>
          <p:nvPr/>
        </p:nvGrpSpPr>
        <p:grpSpPr bwMode="auto">
          <a:xfrm>
            <a:off x="2438400" y="3048000"/>
            <a:ext cx="609600" cy="762000"/>
            <a:chOff x="1536" y="1248"/>
            <a:chExt cx="384" cy="480"/>
          </a:xfrm>
        </p:grpSpPr>
        <p:sp>
          <p:nvSpPr>
            <p:cNvPr id="192616" name="Rectangle 39"/>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17" name="Rectangle 40"/>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C-12</a:t>
              </a:r>
            </a:p>
          </p:txBody>
        </p:sp>
      </p:grpSp>
      <p:grpSp>
        <p:nvGrpSpPr>
          <p:cNvPr id="192545" name="Group 41"/>
          <p:cNvGrpSpPr>
            <a:grpSpLocks/>
          </p:cNvGrpSpPr>
          <p:nvPr/>
        </p:nvGrpSpPr>
        <p:grpSpPr bwMode="auto">
          <a:xfrm>
            <a:off x="2438400" y="3810000"/>
            <a:ext cx="609600" cy="762000"/>
            <a:chOff x="1536" y="1248"/>
            <a:chExt cx="384" cy="480"/>
          </a:xfrm>
        </p:grpSpPr>
        <p:sp>
          <p:nvSpPr>
            <p:cNvPr id="192614" name="Rectangle 42"/>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15" name="Rectangle 43"/>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C-23</a:t>
              </a:r>
            </a:p>
          </p:txBody>
        </p:sp>
      </p:grpSp>
      <p:grpSp>
        <p:nvGrpSpPr>
          <p:cNvPr id="192546" name="Group 44"/>
          <p:cNvGrpSpPr>
            <a:grpSpLocks/>
          </p:cNvGrpSpPr>
          <p:nvPr/>
        </p:nvGrpSpPr>
        <p:grpSpPr bwMode="auto">
          <a:xfrm>
            <a:off x="2438400" y="4572000"/>
            <a:ext cx="609600" cy="762000"/>
            <a:chOff x="1536" y="1248"/>
            <a:chExt cx="384" cy="480"/>
          </a:xfrm>
        </p:grpSpPr>
        <p:sp>
          <p:nvSpPr>
            <p:cNvPr id="192612" name="Rectangle 45"/>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13" name="Rectangle 46"/>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AN-12</a:t>
              </a:r>
            </a:p>
          </p:txBody>
        </p:sp>
      </p:grpSp>
      <p:grpSp>
        <p:nvGrpSpPr>
          <p:cNvPr id="192547" name="Group 47"/>
          <p:cNvGrpSpPr>
            <a:grpSpLocks/>
          </p:cNvGrpSpPr>
          <p:nvPr/>
        </p:nvGrpSpPr>
        <p:grpSpPr bwMode="auto">
          <a:xfrm>
            <a:off x="2438400" y="5334000"/>
            <a:ext cx="609600" cy="762000"/>
            <a:chOff x="1536" y="1248"/>
            <a:chExt cx="384" cy="480"/>
          </a:xfrm>
        </p:grpSpPr>
        <p:sp>
          <p:nvSpPr>
            <p:cNvPr id="192610" name="Rectangle 48"/>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11" name="Rectangle 49"/>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E-3</a:t>
              </a:r>
            </a:p>
          </p:txBody>
        </p:sp>
      </p:grpSp>
      <p:pic>
        <p:nvPicPr>
          <p:cNvPr id="192548" name="Picture 112" descr="npo000170"/>
          <p:cNvPicPr>
            <a:picLocks noChangeAspect="1" noChangeArrowheads="1"/>
          </p:cNvPicPr>
          <p:nvPr/>
        </p:nvPicPr>
        <p:blipFill>
          <a:blip r:embed="rId5" cstate="print"/>
          <a:srcRect/>
          <a:stretch>
            <a:fillRect/>
          </a:stretch>
        </p:blipFill>
        <p:spPr bwMode="auto">
          <a:xfrm>
            <a:off x="5486400" y="3962400"/>
            <a:ext cx="1441450" cy="439738"/>
          </a:xfrm>
          <a:prstGeom prst="rect">
            <a:avLst/>
          </a:prstGeom>
          <a:noFill/>
          <a:ln w="9525" algn="ctr">
            <a:noFill/>
            <a:miter lim="800000"/>
            <a:headEnd/>
            <a:tailEnd/>
          </a:ln>
        </p:spPr>
      </p:pic>
      <p:pic>
        <p:nvPicPr>
          <p:cNvPr id="192549" name="Object 114" descr="npo000172"/>
          <p:cNvPicPr>
            <a:picLocks noChangeAspect="1" noChangeArrowheads="1"/>
          </p:cNvPicPr>
          <p:nvPr/>
        </p:nvPicPr>
        <p:blipFill>
          <a:blip r:embed="rId6" cstate="print"/>
          <a:srcRect/>
          <a:stretch>
            <a:fillRect/>
          </a:stretch>
        </p:blipFill>
        <p:spPr bwMode="auto">
          <a:xfrm>
            <a:off x="5410200" y="3200400"/>
            <a:ext cx="1625600" cy="523875"/>
          </a:xfrm>
          <a:prstGeom prst="rect">
            <a:avLst/>
          </a:prstGeom>
          <a:noFill/>
          <a:ln w="9525" algn="ctr">
            <a:noFill/>
            <a:miter lim="800000"/>
            <a:headEnd/>
            <a:tailEnd/>
          </a:ln>
        </p:spPr>
      </p:pic>
      <p:pic>
        <p:nvPicPr>
          <p:cNvPr id="192550" name="Picture 116" descr="npo000174"/>
          <p:cNvPicPr>
            <a:picLocks noChangeAspect="1" noChangeArrowheads="1"/>
          </p:cNvPicPr>
          <p:nvPr/>
        </p:nvPicPr>
        <p:blipFill>
          <a:blip r:embed="rId7" cstate="print"/>
          <a:srcRect/>
          <a:stretch>
            <a:fillRect/>
          </a:stretch>
        </p:blipFill>
        <p:spPr bwMode="auto">
          <a:xfrm>
            <a:off x="5791200" y="4629150"/>
            <a:ext cx="838200" cy="658813"/>
          </a:xfrm>
          <a:prstGeom prst="rect">
            <a:avLst/>
          </a:prstGeom>
          <a:noFill/>
          <a:ln w="9525" algn="ctr">
            <a:noFill/>
            <a:miter lim="800000"/>
            <a:headEnd/>
            <a:tailEnd/>
          </a:ln>
        </p:spPr>
      </p:pic>
      <p:pic>
        <p:nvPicPr>
          <p:cNvPr id="192551" name="Picture 117" descr="npo000176"/>
          <p:cNvPicPr>
            <a:picLocks noChangeAspect="1" noChangeArrowheads="1"/>
          </p:cNvPicPr>
          <p:nvPr/>
        </p:nvPicPr>
        <p:blipFill>
          <a:blip r:embed="rId8" cstate="print"/>
          <a:srcRect/>
          <a:stretch>
            <a:fillRect/>
          </a:stretch>
        </p:blipFill>
        <p:spPr bwMode="auto">
          <a:xfrm>
            <a:off x="5486400" y="5410200"/>
            <a:ext cx="1584325" cy="568325"/>
          </a:xfrm>
          <a:prstGeom prst="rect">
            <a:avLst/>
          </a:prstGeom>
          <a:noFill/>
          <a:ln w="9525" algn="ctr">
            <a:noFill/>
            <a:miter lim="800000"/>
            <a:headEnd/>
            <a:tailEnd/>
          </a:ln>
        </p:spPr>
      </p:pic>
      <p:sp>
        <p:nvSpPr>
          <p:cNvPr id="192552" name="Rectangle 54"/>
          <p:cNvSpPr>
            <a:spLocks noChangeArrowheads="1"/>
          </p:cNvSpPr>
          <p:nvPr/>
        </p:nvSpPr>
        <p:spPr bwMode="auto">
          <a:xfrm>
            <a:off x="0" y="60960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a:t>P-3 ORION</a:t>
            </a:r>
          </a:p>
        </p:txBody>
      </p:sp>
      <p:sp>
        <p:nvSpPr>
          <p:cNvPr id="192553" name="Rectangle 55"/>
          <p:cNvSpPr>
            <a:spLocks noChangeArrowheads="1"/>
          </p:cNvSpPr>
          <p:nvPr/>
        </p:nvSpPr>
        <p:spPr bwMode="auto">
          <a:xfrm>
            <a:off x="5181600" y="6096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554" name="Rectangle 56"/>
          <p:cNvSpPr>
            <a:spLocks noChangeArrowheads="1"/>
          </p:cNvSpPr>
          <p:nvPr/>
        </p:nvSpPr>
        <p:spPr bwMode="auto">
          <a:xfrm>
            <a:off x="3048000" y="6096000"/>
            <a:ext cx="21336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2555" name="Group 57"/>
          <p:cNvGrpSpPr>
            <a:grpSpLocks/>
          </p:cNvGrpSpPr>
          <p:nvPr/>
        </p:nvGrpSpPr>
        <p:grpSpPr bwMode="auto">
          <a:xfrm>
            <a:off x="2438400" y="6096000"/>
            <a:ext cx="609600" cy="762000"/>
            <a:chOff x="1536" y="1248"/>
            <a:chExt cx="384" cy="480"/>
          </a:xfrm>
        </p:grpSpPr>
        <p:sp>
          <p:nvSpPr>
            <p:cNvPr id="192608" name="Rectangle 58"/>
            <p:cNvSpPr>
              <a:spLocks noChangeArrowheads="1"/>
            </p:cNvSpPr>
            <p:nvPr/>
          </p:nvSpPr>
          <p:spPr bwMode="auto">
            <a:xfrm>
              <a:off x="1536" y="1248"/>
              <a:ext cx="384" cy="384"/>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2609" name="Rectangle 59"/>
            <p:cNvSpPr>
              <a:spLocks noChangeArrowheads="1"/>
            </p:cNvSpPr>
            <p:nvPr/>
          </p:nvSpPr>
          <p:spPr bwMode="auto">
            <a:xfrm>
              <a:off x="1536" y="1632"/>
              <a:ext cx="384" cy="96"/>
            </a:xfrm>
            <a:prstGeom prst="rect">
              <a:avLst/>
            </a:prstGeom>
            <a:solidFill>
              <a:srgbClr val="FFFF66"/>
            </a:solidFill>
            <a:ln w="38100">
              <a:solidFill>
                <a:schemeClr val="tx1"/>
              </a:solidFill>
              <a:miter lim="800000"/>
              <a:headEnd/>
              <a:tailEnd/>
            </a:ln>
          </p:spPr>
          <p:txBody>
            <a:bodyPr wrap="none" anchor="ctr"/>
            <a:lstStyle/>
            <a:p>
              <a:pPr algn="ctr"/>
              <a:r>
                <a:rPr lang="en-US" sz="1000" b="1"/>
                <a:t>P-3</a:t>
              </a:r>
            </a:p>
          </p:txBody>
        </p:sp>
      </p:grpSp>
      <p:pic>
        <p:nvPicPr>
          <p:cNvPr id="192556" name="Picture 118" descr="npo000178"/>
          <p:cNvPicPr>
            <a:picLocks noChangeAspect="1" noChangeArrowheads="1"/>
          </p:cNvPicPr>
          <p:nvPr/>
        </p:nvPicPr>
        <p:blipFill>
          <a:blip r:embed="rId9" cstate="print"/>
          <a:srcRect/>
          <a:stretch>
            <a:fillRect/>
          </a:stretch>
        </p:blipFill>
        <p:spPr bwMode="auto">
          <a:xfrm>
            <a:off x="2508250" y="6146800"/>
            <a:ext cx="469900" cy="533400"/>
          </a:xfrm>
          <a:prstGeom prst="rect">
            <a:avLst/>
          </a:prstGeom>
          <a:noFill/>
          <a:ln w="9525" algn="ctr">
            <a:noFill/>
            <a:miter lim="800000"/>
            <a:headEnd/>
            <a:tailEnd/>
          </a:ln>
        </p:spPr>
      </p:pic>
      <p:sp>
        <p:nvSpPr>
          <p:cNvPr id="192557" name="Text Box 61"/>
          <p:cNvSpPr txBox="1">
            <a:spLocks noChangeArrowheads="1"/>
          </p:cNvSpPr>
          <p:nvPr/>
        </p:nvSpPr>
        <p:spPr bwMode="auto">
          <a:xfrm>
            <a:off x="7391400" y="32575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FW AIRCRAFT</a:t>
            </a:r>
            <a:endParaRPr lang="en-US" sz="800" b="1"/>
          </a:p>
        </p:txBody>
      </p:sp>
      <p:grpSp>
        <p:nvGrpSpPr>
          <p:cNvPr id="192558" name="Group 62"/>
          <p:cNvGrpSpPr>
            <a:grpSpLocks/>
          </p:cNvGrpSpPr>
          <p:nvPr/>
        </p:nvGrpSpPr>
        <p:grpSpPr bwMode="auto">
          <a:xfrm>
            <a:off x="7453313" y="3327400"/>
            <a:ext cx="323850" cy="222250"/>
            <a:chOff x="3504" y="3600"/>
            <a:chExt cx="204" cy="140"/>
          </a:xfrm>
        </p:grpSpPr>
        <p:sp>
          <p:nvSpPr>
            <p:cNvPr id="192604" name="Rectangle 63"/>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605" name="Group 64"/>
            <p:cNvGrpSpPr>
              <a:grpSpLocks/>
            </p:cNvGrpSpPr>
            <p:nvPr/>
          </p:nvGrpSpPr>
          <p:grpSpPr bwMode="auto">
            <a:xfrm>
              <a:off x="3532" y="3665"/>
              <a:ext cx="144" cy="17"/>
              <a:chOff x="3360" y="3696"/>
              <a:chExt cx="114" cy="17"/>
            </a:xfrm>
          </p:grpSpPr>
          <p:sp>
            <p:nvSpPr>
              <p:cNvPr id="192606" name="Oval 65"/>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2607" name="Oval 66"/>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sp>
        <p:nvSpPr>
          <p:cNvPr id="192559" name="Text Box 67"/>
          <p:cNvSpPr txBox="1">
            <a:spLocks noChangeArrowheads="1"/>
          </p:cNvSpPr>
          <p:nvPr/>
        </p:nvSpPr>
        <p:spPr bwMode="auto">
          <a:xfrm>
            <a:off x="7391400" y="1428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HUNTER</a:t>
            </a:r>
            <a:endParaRPr lang="en-US" sz="800" b="1"/>
          </a:p>
        </p:txBody>
      </p:sp>
      <p:sp>
        <p:nvSpPr>
          <p:cNvPr id="192560" name="Text Box 68"/>
          <p:cNvSpPr txBox="1">
            <a:spLocks noChangeArrowheads="1"/>
          </p:cNvSpPr>
          <p:nvPr/>
        </p:nvSpPr>
        <p:spPr bwMode="auto">
          <a:xfrm>
            <a:off x="7391400" y="66675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PREDATOR</a:t>
            </a:r>
            <a:endParaRPr lang="en-US" sz="800" b="1"/>
          </a:p>
        </p:txBody>
      </p:sp>
      <p:grpSp>
        <p:nvGrpSpPr>
          <p:cNvPr id="192561" name="Group 69"/>
          <p:cNvGrpSpPr>
            <a:grpSpLocks/>
          </p:cNvGrpSpPr>
          <p:nvPr/>
        </p:nvGrpSpPr>
        <p:grpSpPr bwMode="auto">
          <a:xfrm>
            <a:off x="7448550" y="736600"/>
            <a:ext cx="323850" cy="257175"/>
            <a:chOff x="3792" y="3984"/>
            <a:chExt cx="204" cy="162"/>
          </a:xfrm>
        </p:grpSpPr>
        <p:sp>
          <p:nvSpPr>
            <p:cNvPr id="192598" name="Rectangle 70"/>
            <p:cNvSpPr>
              <a:spLocks noChangeArrowheads="1"/>
            </p:cNvSpPr>
            <p:nvPr/>
          </p:nvSpPr>
          <p:spPr bwMode="auto">
            <a:xfrm>
              <a:off x="3792" y="3984"/>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99" name="Group 71"/>
            <p:cNvGrpSpPr>
              <a:grpSpLocks/>
            </p:cNvGrpSpPr>
            <p:nvPr/>
          </p:nvGrpSpPr>
          <p:grpSpPr bwMode="auto">
            <a:xfrm>
              <a:off x="3848" y="4008"/>
              <a:ext cx="88" cy="48"/>
              <a:chOff x="3844" y="3892"/>
              <a:chExt cx="88" cy="48"/>
            </a:xfrm>
          </p:grpSpPr>
          <p:sp>
            <p:nvSpPr>
              <p:cNvPr id="192602" name="Line 72"/>
              <p:cNvSpPr>
                <a:spLocks noChangeShapeType="1"/>
              </p:cNvSpPr>
              <p:nvPr/>
            </p:nvSpPr>
            <p:spPr bwMode="auto">
              <a:xfrm>
                <a:off x="3844" y="3892"/>
                <a:ext cx="48" cy="48"/>
              </a:xfrm>
              <a:prstGeom prst="line">
                <a:avLst/>
              </a:prstGeom>
              <a:noFill/>
              <a:ln w="19050">
                <a:solidFill>
                  <a:schemeClr val="tx1"/>
                </a:solidFill>
                <a:round/>
                <a:headEnd/>
                <a:tailEnd/>
              </a:ln>
            </p:spPr>
            <p:txBody>
              <a:bodyPr/>
              <a:lstStyle/>
              <a:p>
                <a:endParaRPr lang="en-US"/>
              </a:p>
            </p:txBody>
          </p:sp>
          <p:sp>
            <p:nvSpPr>
              <p:cNvPr id="192603" name="Line 73"/>
              <p:cNvSpPr>
                <a:spLocks noChangeShapeType="1"/>
              </p:cNvSpPr>
              <p:nvPr/>
            </p:nvSpPr>
            <p:spPr bwMode="auto">
              <a:xfrm flipH="1">
                <a:off x="3884" y="3892"/>
                <a:ext cx="48" cy="48"/>
              </a:xfrm>
              <a:prstGeom prst="line">
                <a:avLst/>
              </a:prstGeom>
              <a:noFill/>
              <a:ln w="19050">
                <a:solidFill>
                  <a:schemeClr val="tx1"/>
                </a:solidFill>
                <a:round/>
                <a:headEnd/>
                <a:tailEnd/>
              </a:ln>
            </p:spPr>
            <p:txBody>
              <a:bodyPr/>
              <a:lstStyle/>
              <a:p>
                <a:endParaRPr lang="en-US"/>
              </a:p>
            </p:txBody>
          </p:sp>
        </p:grpSp>
        <p:sp>
          <p:nvSpPr>
            <p:cNvPr id="192600" name="Text Box 74"/>
            <p:cNvSpPr txBox="1">
              <a:spLocks noChangeArrowheads="1"/>
            </p:cNvSpPr>
            <p:nvPr/>
          </p:nvSpPr>
          <p:spPr bwMode="auto">
            <a:xfrm>
              <a:off x="3804" y="4030"/>
              <a:ext cx="169" cy="116"/>
            </a:xfrm>
            <a:prstGeom prst="rect">
              <a:avLst/>
            </a:prstGeom>
            <a:noFill/>
            <a:ln w="9525">
              <a:noFill/>
              <a:miter lim="800000"/>
              <a:headEnd/>
              <a:tailEnd/>
            </a:ln>
          </p:spPr>
          <p:txBody>
            <a:bodyPr wrap="none">
              <a:spAutoFit/>
            </a:bodyPr>
            <a:lstStyle/>
            <a:p>
              <a:r>
                <a:rPr lang="en-US" sz="600"/>
                <a:t>MI</a:t>
              </a:r>
            </a:p>
          </p:txBody>
        </p:sp>
        <p:sp>
          <p:nvSpPr>
            <p:cNvPr id="192601" name="Line 75"/>
            <p:cNvSpPr>
              <a:spLocks noChangeShapeType="1"/>
            </p:cNvSpPr>
            <p:nvPr/>
          </p:nvSpPr>
          <p:spPr bwMode="auto">
            <a:xfrm flipV="1">
              <a:off x="3892" y="3992"/>
              <a:ext cx="0" cy="48"/>
            </a:xfrm>
            <a:prstGeom prst="line">
              <a:avLst/>
            </a:prstGeom>
            <a:noFill/>
            <a:ln w="9525">
              <a:solidFill>
                <a:schemeClr val="tx1"/>
              </a:solidFill>
              <a:round/>
              <a:headEnd/>
              <a:tailEnd type="triangle" w="sm" len="sm"/>
            </a:ln>
          </p:spPr>
          <p:txBody>
            <a:bodyPr/>
            <a:lstStyle/>
            <a:p>
              <a:endParaRPr lang="en-US"/>
            </a:p>
          </p:txBody>
        </p:sp>
      </p:grpSp>
      <p:grpSp>
        <p:nvGrpSpPr>
          <p:cNvPr id="192562" name="Group 76"/>
          <p:cNvGrpSpPr>
            <a:grpSpLocks/>
          </p:cNvGrpSpPr>
          <p:nvPr/>
        </p:nvGrpSpPr>
        <p:grpSpPr bwMode="auto">
          <a:xfrm>
            <a:off x="7448550" y="1504950"/>
            <a:ext cx="323850" cy="257175"/>
            <a:chOff x="3696" y="3840"/>
            <a:chExt cx="204" cy="162"/>
          </a:xfrm>
        </p:grpSpPr>
        <p:sp>
          <p:nvSpPr>
            <p:cNvPr id="192593" name="Rectangle 77"/>
            <p:cNvSpPr>
              <a:spLocks noChangeArrowheads="1"/>
            </p:cNvSpPr>
            <p:nvPr/>
          </p:nvSpPr>
          <p:spPr bwMode="auto">
            <a:xfrm>
              <a:off x="3696" y="384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94" name="Group 78"/>
            <p:cNvGrpSpPr>
              <a:grpSpLocks/>
            </p:cNvGrpSpPr>
            <p:nvPr/>
          </p:nvGrpSpPr>
          <p:grpSpPr bwMode="auto">
            <a:xfrm>
              <a:off x="3752" y="3864"/>
              <a:ext cx="88" cy="48"/>
              <a:chOff x="3844" y="3892"/>
              <a:chExt cx="88" cy="48"/>
            </a:xfrm>
          </p:grpSpPr>
          <p:sp>
            <p:nvSpPr>
              <p:cNvPr id="192596" name="Line 79"/>
              <p:cNvSpPr>
                <a:spLocks noChangeShapeType="1"/>
              </p:cNvSpPr>
              <p:nvPr/>
            </p:nvSpPr>
            <p:spPr bwMode="auto">
              <a:xfrm>
                <a:off x="3844" y="3892"/>
                <a:ext cx="48" cy="48"/>
              </a:xfrm>
              <a:prstGeom prst="line">
                <a:avLst/>
              </a:prstGeom>
              <a:noFill/>
              <a:ln w="19050">
                <a:solidFill>
                  <a:schemeClr val="tx1"/>
                </a:solidFill>
                <a:round/>
                <a:headEnd/>
                <a:tailEnd/>
              </a:ln>
            </p:spPr>
            <p:txBody>
              <a:bodyPr/>
              <a:lstStyle/>
              <a:p>
                <a:endParaRPr lang="en-US"/>
              </a:p>
            </p:txBody>
          </p:sp>
          <p:sp>
            <p:nvSpPr>
              <p:cNvPr id="192597" name="Line 80"/>
              <p:cNvSpPr>
                <a:spLocks noChangeShapeType="1"/>
              </p:cNvSpPr>
              <p:nvPr/>
            </p:nvSpPr>
            <p:spPr bwMode="auto">
              <a:xfrm flipH="1">
                <a:off x="3884" y="3892"/>
                <a:ext cx="48" cy="48"/>
              </a:xfrm>
              <a:prstGeom prst="line">
                <a:avLst/>
              </a:prstGeom>
              <a:noFill/>
              <a:ln w="19050">
                <a:solidFill>
                  <a:schemeClr val="tx1"/>
                </a:solidFill>
                <a:round/>
                <a:headEnd/>
                <a:tailEnd/>
              </a:ln>
            </p:spPr>
            <p:txBody>
              <a:bodyPr/>
              <a:lstStyle/>
              <a:p>
                <a:endParaRPr lang="en-US"/>
              </a:p>
            </p:txBody>
          </p:sp>
        </p:grpSp>
        <p:sp>
          <p:nvSpPr>
            <p:cNvPr id="192595" name="Text Box 81"/>
            <p:cNvSpPr txBox="1">
              <a:spLocks noChangeArrowheads="1"/>
            </p:cNvSpPr>
            <p:nvPr/>
          </p:nvSpPr>
          <p:spPr bwMode="auto">
            <a:xfrm>
              <a:off x="3708" y="3886"/>
              <a:ext cx="169" cy="116"/>
            </a:xfrm>
            <a:prstGeom prst="rect">
              <a:avLst/>
            </a:prstGeom>
            <a:noFill/>
            <a:ln w="9525">
              <a:noFill/>
              <a:miter lim="800000"/>
              <a:headEnd/>
              <a:tailEnd/>
            </a:ln>
          </p:spPr>
          <p:txBody>
            <a:bodyPr wrap="none">
              <a:spAutoFit/>
            </a:bodyPr>
            <a:lstStyle/>
            <a:p>
              <a:r>
                <a:rPr lang="en-US" sz="600"/>
                <a:t>MI</a:t>
              </a:r>
            </a:p>
          </p:txBody>
        </p:sp>
      </p:grpSp>
      <p:sp>
        <p:nvSpPr>
          <p:cNvPr id="192563" name="Text Box 82"/>
          <p:cNvSpPr txBox="1">
            <a:spLocks noChangeArrowheads="1"/>
          </p:cNvSpPr>
          <p:nvPr/>
        </p:nvSpPr>
        <p:spPr bwMode="auto">
          <a:xfrm>
            <a:off x="7391400" y="39782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FW AIRCRAFT</a:t>
            </a:r>
            <a:endParaRPr lang="en-US" sz="800" b="1"/>
          </a:p>
        </p:txBody>
      </p:sp>
      <p:grpSp>
        <p:nvGrpSpPr>
          <p:cNvPr id="192564" name="Group 83"/>
          <p:cNvGrpSpPr>
            <a:grpSpLocks/>
          </p:cNvGrpSpPr>
          <p:nvPr/>
        </p:nvGrpSpPr>
        <p:grpSpPr bwMode="auto">
          <a:xfrm>
            <a:off x="7453313" y="4048125"/>
            <a:ext cx="323850" cy="222250"/>
            <a:chOff x="3504" y="3600"/>
            <a:chExt cx="204" cy="140"/>
          </a:xfrm>
        </p:grpSpPr>
        <p:sp>
          <p:nvSpPr>
            <p:cNvPr id="192589" name="Rectangle 84"/>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90" name="Group 85"/>
            <p:cNvGrpSpPr>
              <a:grpSpLocks/>
            </p:cNvGrpSpPr>
            <p:nvPr/>
          </p:nvGrpSpPr>
          <p:grpSpPr bwMode="auto">
            <a:xfrm>
              <a:off x="3532" y="3665"/>
              <a:ext cx="144" cy="17"/>
              <a:chOff x="3360" y="3696"/>
              <a:chExt cx="114" cy="17"/>
            </a:xfrm>
          </p:grpSpPr>
          <p:sp>
            <p:nvSpPr>
              <p:cNvPr id="192591" name="Oval 86"/>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2592" name="Oval 87"/>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sp>
        <p:nvSpPr>
          <p:cNvPr id="192565" name="Text Box 88"/>
          <p:cNvSpPr txBox="1">
            <a:spLocks noChangeArrowheads="1"/>
          </p:cNvSpPr>
          <p:nvPr/>
        </p:nvSpPr>
        <p:spPr bwMode="auto">
          <a:xfrm>
            <a:off x="7391400" y="47402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AN-12 (RUSSIAN)</a:t>
            </a:r>
            <a:endParaRPr lang="en-US" sz="800" b="1"/>
          </a:p>
        </p:txBody>
      </p:sp>
      <p:grpSp>
        <p:nvGrpSpPr>
          <p:cNvPr id="192566" name="Group 89"/>
          <p:cNvGrpSpPr>
            <a:grpSpLocks/>
          </p:cNvGrpSpPr>
          <p:nvPr/>
        </p:nvGrpSpPr>
        <p:grpSpPr bwMode="auto">
          <a:xfrm>
            <a:off x="7453313" y="4810125"/>
            <a:ext cx="323850" cy="222250"/>
            <a:chOff x="3504" y="3600"/>
            <a:chExt cx="204" cy="140"/>
          </a:xfrm>
        </p:grpSpPr>
        <p:sp>
          <p:nvSpPr>
            <p:cNvPr id="192585" name="Rectangle 90"/>
            <p:cNvSpPr>
              <a:spLocks noChangeArrowheads="1"/>
            </p:cNvSpPr>
            <p:nvPr/>
          </p:nvSpPr>
          <p:spPr bwMode="auto">
            <a:xfrm>
              <a:off x="3504" y="3600"/>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86" name="Group 91"/>
            <p:cNvGrpSpPr>
              <a:grpSpLocks/>
            </p:cNvGrpSpPr>
            <p:nvPr/>
          </p:nvGrpSpPr>
          <p:grpSpPr bwMode="auto">
            <a:xfrm>
              <a:off x="3532" y="3665"/>
              <a:ext cx="144" cy="17"/>
              <a:chOff x="3360" y="3696"/>
              <a:chExt cx="114" cy="17"/>
            </a:xfrm>
          </p:grpSpPr>
          <p:sp>
            <p:nvSpPr>
              <p:cNvPr id="192587" name="Oval 92"/>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2588" name="Oval 93"/>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grpSp>
      <p:pic>
        <p:nvPicPr>
          <p:cNvPr id="192567" name="Picture 171" descr="npo000179"/>
          <p:cNvPicPr>
            <a:picLocks noChangeAspect="1" noChangeArrowheads="1"/>
          </p:cNvPicPr>
          <p:nvPr/>
        </p:nvPicPr>
        <p:blipFill>
          <a:blip r:embed="rId10" cstate="print"/>
          <a:srcRect/>
          <a:stretch>
            <a:fillRect/>
          </a:stretch>
        </p:blipFill>
        <p:spPr bwMode="auto">
          <a:xfrm>
            <a:off x="3200400" y="5386388"/>
            <a:ext cx="1866900" cy="652462"/>
          </a:xfrm>
          <a:prstGeom prst="rect">
            <a:avLst/>
          </a:prstGeom>
          <a:noFill/>
          <a:ln w="9525" algn="ctr">
            <a:noFill/>
            <a:miter lim="800000"/>
            <a:headEnd/>
            <a:tailEnd/>
          </a:ln>
        </p:spPr>
      </p:pic>
      <p:pic>
        <p:nvPicPr>
          <p:cNvPr id="192568" name="Picture 172" descr="npo00017c"/>
          <p:cNvPicPr>
            <a:picLocks noChangeAspect="1" noChangeArrowheads="1"/>
          </p:cNvPicPr>
          <p:nvPr/>
        </p:nvPicPr>
        <p:blipFill>
          <a:blip r:embed="rId11" cstate="print"/>
          <a:srcRect/>
          <a:stretch>
            <a:fillRect/>
          </a:stretch>
        </p:blipFill>
        <p:spPr bwMode="auto">
          <a:xfrm>
            <a:off x="2490788" y="5381625"/>
            <a:ext cx="495300" cy="533400"/>
          </a:xfrm>
          <a:prstGeom prst="rect">
            <a:avLst/>
          </a:prstGeom>
          <a:noFill/>
          <a:ln w="9525" algn="ctr">
            <a:noFill/>
            <a:miter lim="800000"/>
            <a:headEnd/>
            <a:tailEnd/>
          </a:ln>
        </p:spPr>
      </p:pic>
      <p:sp>
        <p:nvSpPr>
          <p:cNvPr id="192569" name="Text Box 96"/>
          <p:cNvSpPr txBox="1">
            <a:spLocks noChangeArrowheads="1"/>
          </p:cNvSpPr>
          <p:nvPr/>
        </p:nvSpPr>
        <p:spPr bwMode="auto">
          <a:xfrm>
            <a:off x="7391400" y="55022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E-3 AWACS</a:t>
            </a:r>
            <a:endParaRPr lang="en-US" sz="800" b="1"/>
          </a:p>
        </p:txBody>
      </p:sp>
      <p:grpSp>
        <p:nvGrpSpPr>
          <p:cNvPr id="192570" name="Group 97"/>
          <p:cNvGrpSpPr>
            <a:grpSpLocks/>
          </p:cNvGrpSpPr>
          <p:nvPr/>
        </p:nvGrpSpPr>
        <p:grpSpPr bwMode="auto">
          <a:xfrm>
            <a:off x="7461250" y="5578475"/>
            <a:ext cx="323850" cy="260350"/>
            <a:chOff x="5088" y="3888"/>
            <a:chExt cx="204" cy="164"/>
          </a:xfrm>
        </p:grpSpPr>
        <p:sp>
          <p:nvSpPr>
            <p:cNvPr id="192580" name="Rectangle 98"/>
            <p:cNvSpPr>
              <a:spLocks noChangeArrowheads="1"/>
            </p:cNvSpPr>
            <p:nvPr/>
          </p:nvSpPr>
          <p:spPr bwMode="auto">
            <a:xfrm>
              <a:off x="5088" y="3888"/>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81" name="Group 99"/>
            <p:cNvGrpSpPr>
              <a:grpSpLocks/>
            </p:cNvGrpSpPr>
            <p:nvPr/>
          </p:nvGrpSpPr>
          <p:grpSpPr bwMode="auto">
            <a:xfrm>
              <a:off x="5116" y="3936"/>
              <a:ext cx="144" cy="17"/>
              <a:chOff x="3360" y="3696"/>
              <a:chExt cx="114" cy="17"/>
            </a:xfrm>
          </p:grpSpPr>
          <p:sp>
            <p:nvSpPr>
              <p:cNvPr id="192583" name="Oval 100"/>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2584" name="Oval 101"/>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2582" name="Text Box 102"/>
            <p:cNvSpPr txBox="1">
              <a:spLocks noChangeArrowheads="1"/>
            </p:cNvSpPr>
            <p:nvPr/>
          </p:nvSpPr>
          <p:spPr bwMode="auto">
            <a:xfrm>
              <a:off x="5092" y="3936"/>
              <a:ext cx="193" cy="116"/>
            </a:xfrm>
            <a:prstGeom prst="rect">
              <a:avLst/>
            </a:prstGeom>
            <a:noFill/>
            <a:ln w="9525">
              <a:noFill/>
              <a:miter lim="800000"/>
              <a:headEnd/>
              <a:tailEnd/>
            </a:ln>
          </p:spPr>
          <p:txBody>
            <a:bodyPr wrap="none">
              <a:spAutoFit/>
            </a:bodyPr>
            <a:lstStyle/>
            <a:p>
              <a:r>
                <a:rPr lang="en-US" sz="600"/>
                <a:t>EW</a:t>
              </a:r>
            </a:p>
          </p:txBody>
        </p:sp>
      </p:grpSp>
      <p:sp>
        <p:nvSpPr>
          <p:cNvPr id="192571" name="Text Box 103"/>
          <p:cNvSpPr txBox="1">
            <a:spLocks noChangeArrowheads="1"/>
          </p:cNvSpPr>
          <p:nvPr/>
        </p:nvSpPr>
        <p:spPr bwMode="auto">
          <a:xfrm>
            <a:off x="7391400" y="6264275"/>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P-3 ORION</a:t>
            </a:r>
            <a:endParaRPr lang="en-US" sz="800" b="1"/>
          </a:p>
        </p:txBody>
      </p:sp>
      <p:grpSp>
        <p:nvGrpSpPr>
          <p:cNvPr id="192572" name="Group 104"/>
          <p:cNvGrpSpPr>
            <a:grpSpLocks/>
          </p:cNvGrpSpPr>
          <p:nvPr/>
        </p:nvGrpSpPr>
        <p:grpSpPr bwMode="auto">
          <a:xfrm>
            <a:off x="7461250" y="6340475"/>
            <a:ext cx="323850" cy="260350"/>
            <a:chOff x="5088" y="3888"/>
            <a:chExt cx="204" cy="164"/>
          </a:xfrm>
        </p:grpSpPr>
        <p:sp>
          <p:nvSpPr>
            <p:cNvPr id="192575" name="Rectangle 105"/>
            <p:cNvSpPr>
              <a:spLocks noChangeArrowheads="1"/>
            </p:cNvSpPr>
            <p:nvPr/>
          </p:nvSpPr>
          <p:spPr bwMode="auto">
            <a:xfrm>
              <a:off x="5088" y="3888"/>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92576" name="Group 106"/>
            <p:cNvGrpSpPr>
              <a:grpSpLocks/>
            </p:cNvGrpSpPr>
            <p:nvPr/>
          </p:nvGrpSpPr>
          <p:grpSpPr bwMode="auto">
            <a:xfrm>
              <a:off x="5116" y="3936"/>
              <a:ext cx="144" cy="17"/>
              <a:chOff x="3360" y="3696"/>
              <a:chExt cx="114" cy="17"/>
            </a:xfrm>
          </p:grpSpPr>
          <p:sp>
            <p:nvSpPr>
              <p:cNvPr id="192578" name="Oval 107"/>
              <p:cNvSpPr>
                <a:spLocks noChangeArrowheads="1"/>
              </p:cNvSpPr>
              <p:nvPr/>
            </p:nvSpPr>
            <p:spPr bwMode="auto">
              <a:xfrm>
                <a:off x="3360" y="3696"/>
                <a:ext cx="58" cy="17"/>
              </a:xfrm>
              <a:prstGeom prst="ellipse">
                <a:avLst/>
              </a:prstGeom>
              <a:solidFill>
                <a:schemeClr val="bg1"/>
              </a:solidFill>
              <a:ln w="9525">
                <a:solidFill>
                  <a:schemeClr val="tx1"/>
                </a:solidFill>
                <a:round/>
                <a:headEnd/>
                <a:tailEnd/>
              </a:ln>
            </p:spPr>
            <p:txBody>
              <a:bodyPr wrap="none" anchor="ctr"/>
              <a:lstStyle/>
              <a:p>
                <a:endParaRPr lang="en-US"/>
              </a:p>
            </p:txBody>
          </p:sp>
          <p:sp>
            <p:nvSpPr>
              <p:cNvPr id="192579" name="Oval 108"/>
              <p:cNvSpPr>
                <a:spLocks noChangeArrowheads="1"/>
              </p:cNvSpPr>
              <p:nvPr/>
            </p:nvSpPr>
            <p:spPr bwMode="auto">
              <a:xfrm>
                <a:off x="3416" y="3696"/>
                <a:ext cx="58" cy="17"/>
              </a:xfrm>
              <a:prstGeom prst="ellipse">
                <a:avLst/>
              </a:prstGeom>
              <a:solidFill>
                <a:schemeClr val="bg1"/>
              </a:solidFill>
              <a:ln w="9525">
                <a:solidFill>
                  <a:schemeClr val="tx1"/>
                </a:solidFill>
                <a:round/>
                <a:headEnd/>
                <a:tailEnd/>
              </a:ln>
            </p:spPr>
            <p:txBody>
              <a:bodyPr wrap="none" anchor="ctr"/>
              <a:lstStyle/>
              <a:p>
                <a:endParaRPr lang="en-US"/>
              </a:p>
            </p:txBody>
          </p:sp>
        </p:grpSp>
        <p:sp>
          <p:nvSpPr>
            <p:cNvPr id="192577" name="Text Box 109"/>
            <p:cNvSpPr txBox="1">
              <a:spLocks noChangeArrowheads="1"/>
            </p:cNvSpPr>
            <p:nvPr/>
          </p:nvSpPr>
          <p:spPr bwMode="auto">
            <a:xfrm>
              <a:off x="5092" y="3936"/>
              <a:ext cx="193" cy="116"/>
            </a:xfrm>
            <a:prstGeom prst="rect">
              <a:avLst/>
            </a:prstGeom>
            <a:noFill/>
            <a:ln w="9525">
              <a:noFill/>
              <a:miter lim="800000"/>
              <a:headEnd/>
              <a:tailEnd/>
            </a:ln>
          </p:spPr>
          <p:txBody>
            <a:bodyPr wrap="none">
              <a:spAutoFit/>
            </a:bodyPr>
            <a:lstStyle/>
            <a:p>
              <a:r>
                <a:rPr lang="en-US" sz="600"/>
                <a:t>EW</a:t>
              </a:r>
            </a:p>
          </p:txBody>
        </p:sp>
      </p:grpSp>
      <p:pic>
        <p:nvPicPr>
          <p:cNvPr id="192573" name="Picture 200" descr="npo00017e"/>
          <p:cNvPicPr>
            <a:picLocks noChangeAspect="1" noChangeArrowheads="1"/>
          </p:cNvPicPr>
          <p:nvPr/>
        </p:nvPicPr>
        <p:blipFill>
          <a:blip r:embed="rId9" cstate="print"/>
          <a:srcRect/>
          <a:stretch>
            <a:fillRect/>
          </a:stretch>
        </p:blipFill>
        <p:spPr bwMode="auto">
          <a:xfrm>
            <a:off x="3340100" y="6172200"/>
            <a:ext cx="469900" cy="533400"/>
          </a:xfrm>
          <a:prstGeom prst="rect">
            <a:avLst/>
          </a:prstGeom>
          <a:noFill/>
          <a:ln w="9525" algn="ctr">
            <a:noFill/>
            <a:miter lim="800000"/>
            <a:headEnd/>
            <a:tailEnd/>
          </a:ln>
        </p:spPr>
      </p:pic>
      <p:pic>
        <p:nvPicPr>
          <p:cNvPr id="192574" name="Picture 202" descr="npo000180"/>
          <p:cNvPicPr>
            <a:picLocks noChangeAspect="1" noChangeArrowheads="1"/>
          </p:cNvPicPr>
          <p:nvPr/>
        </p:nvPicPr>
        <p:blipFill>
          <a:blip r:embed="rId12" cstate="print"/>
          <a:srcRect/>
          <a:stretch>
            <a:fillRect/>
          </a:stretch>
        </p:blipFill>
        <p:spPr bwMode="auto">
          <a:xfrm>
            <a:off x="9296400" y="1447800"/>
            <a:ext cx="760413" cy="350838"/>
          </a:xfrm>
          <a:prstGeom prst="rect">
            <a:avLst/>
          </a:prstGeom>
          <a:noFill/>
          <a:ln w="9525" algn="ctr">
            <a:noFill/>
            <a:miter lim="800000"/>
            <a:headEnd/>
            <a:tailEnd/>
          </a:ln>
        </p:spPr>
      </p:pic>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3538" name="Picture 2" descr="Stryker Vehicle"/>
          <p:cNvPicPr>
            <a:picLocks noChangeAspect="1" noChangeArrowheads="1"/>
          </p:cNvPicPr>
          <p:nvPr/>
        </p:nvPicPr>
        <p:blipFill>
          <a:blip r:embed="rId2" cstate="print"/>
          <a:srcRect/>
          <a:stretch>
            <a:fillRect/>
          </a:stretch>
        </p:blipFill>
        <p:spPr bwMode="auto">
          <a:xfrm>
            <a:off x="-762000" y="2895600"/>
            <a:ext cx="620712" cy="363538"/>
          </a:xfrm>
          <a:prstGeom prst="rect">
            <a:avLst/>
          </a:prstGeom>
          <a:noFill/>
          <a:ln w="9525" algn="ctr">
            <a:noFill/>
            <a:miter lim="800000"/>
            <a:headEnd/>
            <a:tailEnd/>
          </a:ln>
        </p:spPr>
      </p:pic>
      <p:sp>
        <p:nvSpPr>
          <p:cNvPr id="193539" name="Line 3"/>
          <p:cNvSpPr>
            <a:spLocks noChangeShapeType="1"/>
          </p:cNvSpPr>
          <p:nvPr/>
        </p:nvSpPr>
        <p:spPr bwMode="auto">
          <a:xfrm>
            <a:off x="0" y="457200"/>
            <a:ext cx="9144000" cy="0"/>
          </a:xfrm>
          <a:prstGeom prst="line">
            <a:avLst/>
          </a:prstGeom>
          <a:noFill/>
          <a:ln w="76200">
            <a:solidFill>
              <a:schemeClr val="tx1"/>
            </a:solidFill>
            <a:round/>
            <a:headEnd/>
            <a:tailEnd/>
          </a:ln>
        </p:spPr>
        <p:txBody>
          <a:bodyPr/>
          <a:lstStyle/>
          <a:p>
            <a:endParaRPr lang="en-US"/>
          </a:p>
        </p:txBody>
      </p:sp>
      <p:sp>
        <p:nvSpPr>
          <p:cNvPr id="193540" name="Text Box 4"/>
          <p:cNvSpPr txBox="1">
            <a:spLocks noChangeArrowheads="1"/>
          </p:cNvSpPr>
          <p:nvPr/>
        </p:nvSpPr>
        <p:spPr bwMode="auto">
          <a:xfrm>
            <a:off x="2551113" y="-76200"/>
            <a:ext cx="4078287" cy="457200"/>
          </a:xfrm>
          <a:prstGeom prst="rect">
            <a:avLst/>
          </a:prstGeom>
          <a:noFill/>
          <a:ln w="9525">
            <a:noFill/>
            <a:miter lim="800000"/>
            <a:headEnd/>
            <a:tailEnd/>
          </a:ln>
        </p:spPr>
        <p:txBody>
          <a:bodyPr wrap="none">
            <a:spAutoFit/>
          </a:bodyPr>
          <a:lstStyle/>
          <a:p>
            <a:r>
              <a:rPr lang="en-US" sz="2400" b="1" u="sng"/>
              <a:t>ARMY VEHICLE SYMBOLS</a:t>
            </a:r>
          </a:p>
        </p:txBody>
      </p:sp>
      <p:sp>
        <p:nvSpPr>
          <p:cNvPr id="193541" name="Rectangle 5"/>
          <p:cNvSpPr>
            <a:spLocks noChangeArrowheads="1"/>
          </p:cNvSpPr>
          <p:nvPr/>
        </p:nvSpPr>
        <p:spPr bwMode="auto">
          <a:xfrm>
            <a:off x="0" y="45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M1A1/A2 ABRAMS TANK</a:t>
            </a:r>
          </a:p>
        </p:txBody>
      </p:sp>
      <p:sp>
        <p:nvSpPr>
          <p:cNvPr id="193542" name="Rectangle 6"/>
          <p:cNvSpPr>
            <a:spLocks noChangeArrowheads="1"/>
          </p:cNvSpPr>
          <p:nvPr/>
        </p:nvSpPr>
        <p:spPr bwMode="auto">
          <a:xfrm>
            <a:off x="2438400" y="457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3543" name="Object 12" descr="npo000184"/>
          <p:cNvPicPr>
            <a:picLocks noChangeAspect="1" noChangeArrowheads="1"/>
          </p:cNvPicPr>
          <p:nvPr/>
        </p:nvPicPr>
        <p:blipFill>
          <a:blip r:embed="rId3" cstate="print"/>
          <a:srcRect/>
          <a:stretch>
            <a:fillRect/>
          </a:stretch>
        </p:blipFill>
        <p:spPr bwMode="auto">
          <a:xfrm>
            <a:off x="2508250" y="666750"/>
            <a:ext cx="1301750" cy="390525"/>
          </a:xfrm>
          <a:prstGeom prst="rect">
            <a:avLst/>
          </a:prstGeom>
          <a:noFill/>
          <a:ln w="9525" algn="ctr">
            <a:noFill/>
            <a:miter lim="800000"/>
            <a:headEnd/>
            <a:tailEnd/>
          </a:ln>
        </p:spPr>
      </p:pic>
      <p:sp>
        <p:nvSpPr>
          <p:cNvPr id="193544" name="Rectangle 8"/>
          <p:cNvSpPr>
            <a:spLocks noChangeArrowheads="1"/>
          </p:cNvSpPr>
          <p:nvPr/>
        </p:nvSpPr>
        <p:spPr bwMode="auto">
          <a:xfrm>
            <a:off x="0" y="121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M2A2/A3 BRADLEY FV</a:t>
            </a:r>
          </a:p>
        </p:txBody>
      </p:sp>
      <p:sp>
        <p:nvSpPr>
          <p:cNvPr id="193545" name="Rectangle 9"/>
          <p:cNvSpPr>
            <a:spLocks noChangeArrowheads="1"/>
          </p:cNvSpPr>
          <p:nvPr/>
        </p:nvSpPr>
        <p:spPr bwMode="auto">
          <a:xfrm>
            <a:off x="2438400" y="1219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46" name="Rectangle 10"/>
          <p:cNvSpPr>
            <a:spLocks noChangeArrowheads="1"/>
          </p:cNvSpPr>
          <p:nvPr/>
        </p:nvSpPr>
        <p:spPr bwMode="auto">
          <a:xfrm>
            <a:off x="0" y="198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M1025/M1114 HMMWV</a:t>
            </a:r>
          </a:p>
        </p:txBody>
      </p:sp>
      <p:sp>
        <p:nvSpPr>
          <p:cNvPr id="193547" name="Rectangle 11"/>
          <p:cNvSpPr>
            <a:spLocks noChangeArrowheads="1"/>
          </p:cNvSpPr>
          <p:nvPr/>
        </p:nvSpPr>
        <p:spPr bwMode="auto">
          <a:xfrm>
            <a:off x="2438400" y="1981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48" name="Rectangle 12"/>
          <p:cNvSpPr>
            <a:spLocks noChangeArrowheads="1"/>
          </p:cNvSpPr>
          <p:nvPr/>
        </p:nvSpPr>
        <p:spPr bwMode="auto">
          <a:xfrm>
            <a:off x="0" y="2743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STRYKER</a:t>
            </a:r>
          </a:p>
        </p:txBody>
      </p:sp>
      <p:sp>
        <p:nvSpPr>
          <p:cNvPr id="193549" name="Rectangle 13"/>
          <p:cNvSpPr>
            <a:spLocks noChangeArrowheads="1"/>
          </p:cNvSpPr>
          <p:nvPr/>
        </p:nvSpPr>
        <p:spPr bwMode="auto">
          <a:xfrm>
            <a:off x="2438400" y="2743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50" name="Rectangle 14"/>
          <p:cNvSpPr>
            <a:spLocks noChangeArrowheads="1"/>
          </p:cNvSpPr>
          <p:nvPr/>
        </p:nvSpPr>
        <p:spPr bwMode="auto">
          <a:xfrm>
            <a:off x="0" y="3505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M109A1 HOWITZER</a:t>
            </a:r>
          </a:p>
        </p:txBody>
      </p:sp>
      <p:sp>
        <p:nvSpPr>
          <p:cNvPr id="193551" name="Rectangle 15"/>
          <p:cNvSpPr>
            <a:spLocks noChangeArrowheads="1"/>
          </p:cNvSpPr>
          <p:nvPr/>
        </p:nvSpPr>
        <p:spPr bwMode="auto">
          <a:xfrm>
            <a:off x="2438400" y="3505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52" name="Rectangle 16"/>
          <p:cNvSpPr>
            <a:spLocks noChangeArrowheads="1"/>
          </p:cNvSpPr>
          <p:nvPr/>
        </p:nvSpPr>
        <p:spPr bwMode="auto">
          <a:xfrm>
            <a:off x="0" y="426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M113A3 APC</a:t>
            </a:r>
          </a:p>
        </p:txBody>
      </p:sp>
      <p:sp>
        <p:nvSpPr>
          <p:cNvPr id="193553" name="Rectangle 17"/>
          <p:cNvSpPr>
            <a:spLocks noChangeArrowheads="1"/>
          </p:cNvSpPr>
          <p:nvPr/>
        </p:nvSpPr>
        <p:spPr bwMode="auto">
          <a:xfrm>
            <a:off x="2438400" y="4267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54" name="Rectangle 18"/>
          <p:cNvSpPr>
            <a:spLocks noChangeArrowheads="1"/>
          </p:cNvSpPr>
          <p:nvPr/>
        </p:nvSpPr>
        <p:spPr bwMode="auto">
          <a:xfrm>
            <a:off x="0" y="502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M88A2 HERCULES</a:t>
            </a:r>
          </a:p>
        </p:txBody>
      </p:sp>
      <p:sp>
        <p:nvSpPr>
          <p:cNvPr id="193555" name="Rectangle 19"/>
          <p:cNvSpPr>
            <a:spLocks noChangeArrowheads="1"/>
          </p:cNvSpPr>
          <p:nvPr/>
        </p:nvSpPr>
        <p:spPr bwMode="auto">
          <a:xfrm>
            <a:off x="2438400" y="5029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pic>
        <p:nvPicPr>
          <p:cNvPr id="193556" name="Object 3" descr="npo000186"/>
          <p:cNvPicPr>
            <a:picLocks noChangeAspect="1" noChangeArrowheads="1"/>
          </p:cNvPicPr>
          <p:nvPr/>
        </p:nvPicPr>
        <p:blipFill>
          <a:blip r:embed="rId4" cstate="print"/>
          <a:srcRect/>
          <a:stretch>
            <a:fillRect/>
          </a:stretch>
        </p:blipFill>
        <p:spPr bwMode="auto">
          <a:xfrm>
            <a:off x="2514600" y="2209800"/>
            <a:ext cx="603250" cy="323850"/>
          </a:xfrm>
          <a:prstGeom prst="rect">
            <a:avLst/>
          </a:prstGeom>
          <a:noFill/>
          <a:ln w="9525" algn="ctr">
            <a:noFill/>
            <a:miter lim="800000"/>
            <a:headEnd/>
            <a:tailEnd/>
          </a:ln>
        </p:spPr>
      </p:pic>
      <p:pic>
        <p:nvPicPr>
          <p:cNvPr id="193557" name="Object 10" descr="npo000188"/>
          <p:cNvPicPr>
            <a:picLocks noChangeAspect="1" noChangeArrowheads="1"/>
          </p:cNvPicPr>
          <p:nvPr/>
        </p:nvPicPr>
        <p:blipFill>
          <a:blip r:embed="rId5" cstate="print"/>
          <a:srcRect/>
          <a:stretch>
            <a:fillRect/>
          </a:stretch>
        </p:blipFill>
        <p:spPr bwMode="auto">
          <a:xfrm>
            <a:off x="2743200" y="1371600"/>
            <a:ext cx="876300" cy="441325"/>
          </a:xfrm>
          <a:prstGeom prst="rect">
            <a:avLst/>
          </a:prstGeom>
          <a:noFill/>
          <a:ln w="9525" algn="ctr">
            <a:noFill/>
            <a:miter lim="800000"/>
            <a:headEnd/>
            <a:tailEnd/>
          </a:ln>
        </p:spPr>
      </p:pic>
      <p:pic>
        <p:nvPicPr>
          <p:cNvPr id="193558" name="Object 11" descr="npo00018a"/>
          <p:cNvPicPr>
            <a:picLocks noChangeAspect="1" noChangeArrowheads="1"/>
          </p:cNvPicPr>
          <p:nvPr/>
        </p:nvPicPr>
        <p:blipFill>
          <a:blip r:embed="rId6" cstate="print"/>
          <a:srcRect/>
          <a:stretch>
            <a:fillRect/>
          </a:stretch>
        </p:blipFill>
        <p:spPr bwMode="auto">
          <a:xfrm>
            <a:off x="2743200" y="2971800"/>
            <a:ext cx="847725" cy="307975"/>
          </a:xfrm>
          <a:prstGeom prst="rect">
            <a:avLst/>
          </a:prstGeom>
          <a:noFill/>
          <a:ln w="9525" algn="ctr">
            <a:noFill/>
            <a:miter lim="800000"/>
            <a:headEnd/>
            <a:tailEnd/>
          </a:ln>
        </p:spPr>
      </p:pic>
      <p:pic>
        <p:nvPicPr>
          <p:cNvPr id="193559" name="Object 14" descr="npo00018b"/>
          <p:cNvPicPr>
            <a:picLocks noChangeAspect="1" noChangeArrowheads="1"/>
          </p:cNvPicPr>
          <p:nvPr/>
        </p:nvPicPr>
        <p:blipFill>
          <a:blip r:embed="rId7" cstate="print"/>
          <a:srcRect/>
          <a:stretch>
            <a:fillRect/>
          </a:stretch>
        </p:blipFill>
        <p:spPr bwMode="auto">
          <a:xfrm>
            <a:off x="2667000" y="3657600"/>
            <a:ext cx="1095375" cy="514350"/>
          </a:xfrm>
          <a:prstGeom prst="rect">
            <a:avLst/>
          </a:prstGeom>
          <a:noFill/>
          <a:ln w="9525" algn="ctr">
            <a:noFill/>
            <a:miter lim="800000"/>
            <a:headEnd/>
            <a:tailEnd/>
          </a:ln>
        </p:spPr>
      </p:pic>
      <p:pic>
        <p:nvPicPr>
          <p:cNvPr id="193560" name="Object 15" descr="npo00018e"/>
          <p:cNvPicPr>
            <a:picLocks noChangeAspect="1" noChangeArrowheads="1"/>
          </p:cNvPicPr>
          <p:nvPr/>
        </p:nvPicPr>
        <p:blipFill>
          <a:blip r:embed="rId8" cstate="print"/>
          <a:srcRect/>
          <a:stretch>
            <a:fillRect/>
          </a:stretch>
        </p:blipFill>
        <p:spPr bwMode="auto">
          <a:xfrm>
            <a:off x="2895600" y="4495800"/>
            <a:ext cx="717550" cy="333375"/>
          </a:xfrm>
          <a:prstGeom prst="rect">
            <a:avLst/>
          </a:prstGeom>
          <a:noFill/>
          <a:ln w="9525" algn="ctr">
            <a:noFill/>
            <a:miter lim="800000"/>
            <a:headEnd/>
            <a:tailEnd/>
          </a:ln>
        </p:spPr>
      </p:pic>
      <p:pic>
        <p:nvPicPr>
          <p:cNvPr id="193561" name="Object 22" descr="npo000190"/>
          <p:cNvPicPr>
            <a:picLocks noChangeAspect="1" noChangeArrowheads="1"/>
          </p:cNvPicPr>
          <p:nvPr/>
        </p:nvPicPr>
        <p:blipFill>
          <a:blip r:embed="rId9" cstate="print"/>
          <a:srcRect/>
          <a:stretch>
            <a:fillRect/>
          </a:stretch>
        </p:blipFill>
        <p:spPr bwMode="auto">
          <a:xfrm>
            <a:off x="3200400" y="2209800"/>
            <a:ext cx="669925" cy="307975"/>
          </a:xfrm>
          <a:prstGeom prst="rect">
            <a:avLst/>
          </a:prstGeom>
          <a:noFill/>
          <a:ln w="9525" algn="ctr">
            <a:noFill/>
            <a:miter lim="800000"/>
            <a:headEnd/>
            <a:tailEnd/>
          </a:ln>
        </p:spPr>
      </p:pic>
      <p:pic>
        <p:nvPicPr>
          <p:cNvPr id="193562" name="Object 13" descr="npo000192"/>
          <p:cNvPicPr>
            <a:picLocks noChangeAspect="1" noChangeArrowheads="1"/>
          </p:cNvPicPr>
          <p:nvPr/>
        </p:nvPicPr>
        <p:blipFill>
          <a:blip r:embed="rId10" cstate="print"/>
          <a:srcRect/>
          <a:stretch>
            <a:fillRect/>
          </a:stretch>
        </p:blipFill>
        <p:spPr bwMode="auto">
          <a:xfrm>
            <a:off x="2667000" y="5105400"/>
            <a:ext cx="1165225" cy="527050"/>
          </a:xfrm>
          <a:prstGeom prst="rect">
            <a:avLst/>
          </a:prstGeom>
          <a:noFill/>
          <a:ln w="9525" algn="ctr">
            <a:noFill/>
            <a:miter lim="800000"/>
            <a:headEnd/>
            <a:tailEnd/>
          </a:ln>
        </p:spPr>
      </p:pic>
      <p:sp>
        <p:nvSpPr>
          <p:cNvPr id="193563" name="Rectangle 27"/>
          <p:cNvSpPr>
            <a:spLocks noChangeArrowheads="1"/>
          </p:cNvSpPr>
          <p:nvPr/>
        </p:nvSpPr>
        <p:spPr bwMode="auto">
          <a:xfrm>
            <a:off x="3962400" y="45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M1078 LMTV</a:t>
            </a:r>
          </a:p>
        </p:txBody>
      </p:sp>
      <p:sp>
        <p:nvSpPr>
          <p:cNvPr id="193564" name="Rectangle 28"/>
          <p:cNvSpPr>
            <a:spLocks noChangeArrowheads="1"/>
          </p:cNvSpPr>
          <p:nvPr/>
        </p:nvSpPr>
        <p:spPr bwMode="auto">
          <a:xfrm>
            <a:off x="6400800" y="457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65" name="Rectangle 29"/>
          <p:cNvSpPr>
            <a:spLocks noChangeArrowheads="1"/>
          </p:cNvSpPr>
          <p:nvPr/>
        </p:nvSpPr>
        <p:spPr bwMode="auto">
          <a:xfrm>
            <a:off x="3962400" y="121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M1083 MTV</a:t>
            </a:r>
          </a:p>
        </p:txBody>
      </p:sp>
      <p:sp>
        <p:nvSpPr>
          <p:cNvPr id="193566" name="Rectangle 30"/>
          <p:cNvSpPr>
            <a:spLocks noChangeArrowheads="1"/>
          </p:cNvSpPr>
          <p:nvPr/>
        </p:nvSpPr>
        <p:spPr bwMode="auto">
          <a:xfrm>
            <a:off x="6400800" y="1219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67" name="Rectangle 31"/>
          <p:cNvSpPr>
            <a:spLocks noChangeArrowheads="1"/>
          </p:cNvSpPr>
          <p:nvPr/>
        </p:nvSpPr>
        <p:spPr bwMode="auto">
          <a:xfrm>
            <a:off x="3962400" y="1981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M977 CARGO HEMTT</a:t>
            </a:r>
          </a:p>
        </p:txBody>
      </p:sp>
      <p:sp>
        <p:nvSpPr>
          <p:cNvPr id="193568" name="Rectangle 32"/>
          <p:cNvSpPr>
            <a:spLocks noChangeArrowheads="1"/>
          </p:cNvSpPr>
          <p:nvPr/>
        </p:nvSpPr>
        <p:spPr bwMode="auto">
          <a:xfrm>
            <a:off x="6400800" y="1981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69" name="Rectangle 33"/>
          <p:cNvSpPr>
            <a:spLocks noChangeArrowheads="1"/>
          </p:cNvSpPr>
          <p:nvPr/>
        </p:nvSpPr>
        <p:spPr bwMode="auto">
          <a:xfrm>
            <a:off x="3962400" y="2743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M978 FUEL HEMTT</a:t>
            </a:r>
          </a:p>
        </p:txBody>
      </p:sp>
      <p:sp>
        <p:nvSpPr>
          <p:cNvPr id="193570" name="Rectangle 34"/>
          <p:cNvSpPr>
            <a:spLocks noChangeArrowheads="1"/>
          </p:cNvSpPr>
          <p:nvPr/>
        </p:nvSpPr>
        <p:spPr bwMode="auto">
          <a:xfrm>
            <a:off x="6400800" y="2743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71" name="Rectangle 35"/>
          <p:cNvSpPr>
            <a:spLocks noChangeArrowheads="1"/>
          </p:cNvSpPr>
          <p:nvPr/>
        </p:nvSpPr>
        <p:spPr bwMode="auto">
          <a:xfrm>
            <a:off x="3962400" y="3505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HEMTT PLS</a:t>
            </a:r>
          </a:p>
        </p:txBody>
      </p:sp>
      <p:sp>
        <p:nvSpPr>
          <p:cNvPr id="193572" name="Rectangle 36"/>
          <p:cNvSpPr>
            <a:spLocks noChangeArrowheads="1"/>
          </p:cNvSpPr>
          <p:nvPr/>
        </p:nvSpPr>
        <p:spPr bwMode="auto">
          <a:xfrm>
            <a:off x="6400800" y="3505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73" name="Rectangle 37"/>
          <p:cNvSpPr>
            <a:spLocks noChangeArrowheads="1"/>
          </p:cNvSpPr>
          <p:nvPr/>
        </p:nvSpPr>
        <p:spPr bwMode="auto">
          <a:xfrm>
            <a:off x="3962400" y="5791200"/>
            <a:ext cx="1905000" cy="762000"/>
          </a:xfrm>
          <a:prstGeom prst="rect">
            <a:avLst/>
          </a:prstGeom>
          <a:solidFill>
            <a:srgbClr val="FFFF99"/>
          </a:solidFill>
          <a:ln w="38100">
            <a:solidFill>
              <a:schemeClr val="tx1"/>
            </a:solidFill>
            <a:miter lim="800000"/>
            <a:headEnd/>
            <a:tailEnd/>
          </a:ln>
        </p:spPr>
        <p:txBody>
          <a:bodyPr wrap="none" anchor="ctr"/>
          <a:lstStyle/>
          <a:p>
            <a:pPr algn="ctr"/>
            <a:r>
              <a:rPr lang="en-US" sz="1600"/>
              <a:t>M1000 HET</a:t>
            </a:r>
          </a:p>
        </p:txBody>
      </p:sp>
      <p:sp>
        <p:nvSpPr>
          <p:cNvPr id="193574" name="Rectangle 38"/>
          <p:cNvSpPr>
            <a:spLocks noChangeArrowheads="1"/>
          </p:cNvSpPr>
          <p:nvPr/>
        </p:nvSpPr>
        <p:spPr bwMode="auto">
          <a:xfrm>
            <a:off x="5867400" y="5791200"/>
            <a:ext cx="32766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75" name="Rectangle 39"/>
          <p:cNvSpPr>
            <a:spLocks noChangeArrowheads="1"/>
          </p:cNvSpPr>
          <p:nvPr/>
        </p:nvSpPr>
        <p:spPr bwMode="auto">
          <a:xfrm>
            <a:off x="3962400" y="4267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M35A2 2-1/2TON TRUCK</a:t>
            </a:r>
          </a:p>
        </p:txBody>
      </p:sp>
      <p:sp>
        <p:nvSpPr>
          <p:cNvPr id="193576" name="Rectangle 40"/>
          <p:cNvSpPr>
            <a:spLocks noChangeArrowheads="1"/>
          </p:cNvSpPr>
          <p:nvPr/>
        </p:nvSpPr>
        <p:spPr bwMode="auto">
          <a:xfrm>
            <a:off x="6400800" y="4267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sp>
        <p:nvSpPr>
          <p:cNvPr id="193577" name="Rectangle 41"/>
          <p:cNvSpPr>
            <a:spLocks noChangeArrowheads="1"/>
          </p:cNvSpPr>
          <p:nvPr/>
        </p:nvSpPr>
        <p:spPr bwMode="auto">
          <a:xfrm>
            <a:off x="3962400" y="5029200"/>
            <a:ext cx="2438400" cy="762000"/>
          </a:xfrm>
          <a:prstGeom prst="rect">
            <a:avLst/>
          </a:prstGeom>
          <a:solidFill>
            <a:srgbClr val="FFFF99"/>
          </a:solidFill>
          <a:ln w="38100">
            <a:solidFill>
              <a:schemeClr val="tx1"/>
            </a:solidFill>
            <a:miter lim="800000"/>
            <a:headEnd/>
            <a:tailEnd/>
          </a:ln>
        </p:spPr>
        <p:txBody>
          <a:bodyPr wrap="none" anchor="ctr"/>
          <a:lstStyle/>
          <a:p>
            <a:pPr algn="ctr"/>
            <a:r>
              <a:rPr lang="en-US" sz="1600"/>
              <a:t>M923A1 5-TON TRUCK</a:t>
            </a:r>
          </a:p>
        </p:txBody>
      </p:sp>
      <p:sp>
        <p:nvSpPr>
          <p:cNvPr id="193578" name="Rectangle 42"/>
          <p:cNvSpPr>
            <a:spLocks noChangeArrowheads="1"/>
          </p:cNvSpPr>
          <p:nvPr/>
        </p:nvSpPr>
        <p:spPr bwMode="auto">
          <a:xfrm>
            <a:off x="6400800" y="5029200"/>
            <a:ext cx="1524000" cy="762000"/>
          </a:xfrm>
          <a:prstGeom prst="rect">
            <a:avLst/>
          </a:prstGeom>
          <a:solidFill>
            <a:schemeClr val="bg1"/>
          </a:solidFill>
          <a:ln w="38100">
            <a:solidFill>
              <a:schemeClr val="tx1"/>
            </a:solidFill>
            <a:miter lim="800000"/>
            <a:headEnd/>
            <a:tailEnd/>
          </a:ln>
        </p:spPr>
        <p:txBody>
          <a:bodyPr wrap="none" anchor="ctr"/>
          <a:lstStyle/>
          <a:p>
            <a:endParaRPr lang="en-US"/>
          </a:p>
        </p:txBody>
      </p:sp>
      <p:grpSp>
        <p:nvGrpSpPr>
          <p:cNvPr id="193579" name="Group 16"/>
          <p:cNvGrpSpPr>
            <a:grpSpLocks/>
          </p:cNvGrpSpPr>
          <p:nvPr/>
        </p:nvGrpSpPr>
        <p:grpSpPr bwMode="auto">
          <a:xfrm>
            <a:off x="6076950" y="5943600"/>
            <a:ext cx="2914650" cy="457200"/>
            <a:chOff x="3828" y="3744"/>
            <a:chExt cx="1836" cy="288"/>
          </a:xfrm>
        </p:grpSpPr>
        <p:pic>
          <p:nvPicPr>
            <p:cNvPr id="193589" name="Object 17" descr="npo000194"/>
            <p:cNvPicPr>
              <a:picLocks noChangeAspect="1" noChangeArrowheads="1"/>
            </p:cNvPicPr>
            <p:nvPr/>
          </p:nvPicPr>
          <p:blipFill>
            <a:blip r:embed="rId11" cstate="print"/>
            <a:srcRect/>
            <a:stretch>
              <a:fillRect/>
            </a:stretch>
          </p:blipFill>
          <p:spPr bwMode="auto">
            <a:xfrm>
              <a:off x="4337" y="3766"/>
              <a:ext cx="1327" cy="266"/>
            </a:xfrm>
            <a:prstGeom prst="rect">
              <a:avLst/>
            </a:prstGeom>
            <a:noFill/>
            <a:ln w="9525" algn="ctr">
              <a:noFill/>
              <a:miter lim="800000"/>
              <a:headEnd/>
              <a:tailEnd/>
            </a:ln>
          </p:spPr>
        </p:pic>
        <p:pic>
          <p:nvPicPr>
            <p:cNvPr id="193590" name="Object 18" descr="npo000196"/>
            <p:cNvPicPr>
              <a:picLocks noChangeAspect="1" noChangeArrowheads="1"/>
            </p:cNvPicPr>
            <p:nvPr/>
          </p:nvPicPr>
          <p:blipFill>
            <a:blip r:embed="rId12" cstate="print"/>
            <a:srcRect/>
            <a:stretch>
              <a:fillRect/>
            </a:stretch>
          </p:blipFill>
          <p:spPr bwMode="auto">
            <a:xfrm>
              <a:off x="3828" y="3744"/>
              <a:ext cx="773" cy="288"/>
            </a:xfrm>
            <a:prstGeom prst="rect">
              <a:avLst/>
            </a:prstGeom>
            <a:noFill/>
            <a:ln w="9525" algn="ctr">
              <a:noFill/>
              <a:miter lim="800000"/>
              <a:headEnd/>
              <a:tailEnd/>
            </a:ln>
          </p:spPr>
        </p:pic>
        <p:pic>
          <p:nvPicPr>
            <p:cNvPr id="193591" name="Object 19" descr="npo000198"/>
            <p:cNvPicPr>
              <a:picLocks noChangeAspect="1" noChangeArrowheads="1"/>
            </p:cNvPicPr>
            <p:nvPr/>
          </p:nvPicPr>
          <p:blipFill>
            <a:blip r:embed="rId13" cstate="print"/>
            <a:srcRect/>
            <a:stretch>
              <a:fillRect/>
            </a:stretch>
          </p:blipFill>
          <p:spPr bwMode="auto">
            <a:xfrm>
              <a:off x="4337" y="3763"/>
              <a:ext cx="328" cy="144"/>
            </a:xfrm>
            <a:prstGeom prst="rect">
              <a:avLst/>
            </a:prstGeom>
            <a:noFill/>
            <a:ln w="9525" algn="ctr">
              <a:noFill/>
              <a:miter lim="800000"/>
              <a:headEnd/>
              <a:tailEnd/>
            </a:ln>
          </p:spPr>
        </p:pic>
        <p:sp>
          <p:nvSpPr>
            <p:cNvPr id="193592" name="Line 47"/>
            <p:cNvSpPr>
              <a:spLocks noChangeShapeType="1"/>
            </p:cNvSpPr>
            <p:nvPr/>
          </p:nvSpPr>
          <p:spPr bwMode="auto">
            <a:xfrm>
              <a:off x="4337" y="3878"/>
              <a:ext cx="0" cy="29"/>
            </a:xfrm>
            <a:prstGeom prst="line">
              <a:avLst/>
            </a:prstGeom>
            <a:noFill/>
            <a:ln w="6350">
              <a:solidFill>
                <a:schemeClr val="tx1"/>
              </a:solidFill>
              <a:round/>
              <a:headEnd/>
              <a:tailEnd/>
            </a:ln>
          </p:spPr>
          <p:txBody>
            <a:bodyPr wrap="none" anchor="ctr"/>
            <a:lstStyle/>
            <a:p>
              <a:endParaRPr lang="en-US"/>
            </a:p>
          </p:txBody>
        </p:sp>
        <p:sp>
          <p:nvSpPr>
            <p:cNvPr id="193593" name="Line 48"/>
            <p:cNvSpPr>
              <a:spLocks noChangeShapeType="1"/>
            </p:cNvSpPr>
            <p:nvPr/>
          </p:nvSpPr>
          <p:spPr bwMode="auto">
            <a:xfrm>
              <a:off x="4523" y="3763"/>
              <a:ext cx="78" cy="0"/>
            </a:xfrm>
            <a:prstGeom prst="line">
              <a:avLst/>
            </a:prstGeom>
            <a:noFill/>
            <a:ln w="3175">
              <a:solidFill>
                <a:schemeClr val="tx1"/>
              </a:solidFill>
              <a:round/>
              <a:headEnd/>
              <a:tailEnd/>
            </a:ln>
          </p:spPr>
          <p:txBody>
            <a:bodyPr wrap="none" anchor="ctr"/>
            <a:lstStyle/>
            <a:p>
              <a:endParaRPr lang="en-US"/>
            </a:p>
          </p:txBody>
        </p:sp>
      </p:grpSp>
      <p:pic>
        <p:nvPicPr>
          <p:cNvPr id="193580" name="Object 4" descr="npo00019a"/>
          <p:cNvPicPr>
            <a:picLocks noChangeAspect="1" noChangeArrowheads="1"/>
          </p:cNvPicPr>
          <p:nvPr/>
        </p:nvPicPr>
        <p:blipFill>
          <a:blip r:embed="rId14" cstate="print"/>
          <a:srcRect/>
          <a:stretch>
            <a:fillRect/>
          </a:stretch>
        </p:blipFill>
        <p:spPr bwMode="auto">
          <a:xfrm>
            <a:off x="6705600" y="609600"/>
            <a:ext cx="857250" cy="428625"/>
          </a:xfrm>
          <a:prstGeom prst="rect">
            <a:avLst/>
          </a:prstGeom>
          <a:noFill/>
          <a:ln w="9525" algn="ctr">
            <a:noFill/>
            <a:miter lim="800000"/>
            <a:headEnd/>
            <a:tailEnd/>
          </a:ln>
        </p:spPr>
      </p:pic>
      <p:grpSp>
        <p:nvGrpSpPr>
          <p:cNvPr id="193581" name="Group 5"/>
          <p:cNvGrpSpPr>
            <a:grpSpLocks/>
          </p:cNvGrpSpPr>
          <p:nvPr/>
        </p:nvGrpSpPr>
        <p:grpSpPr bwMode="auto">
          <a:xfrm>
            <a:off x="6477000" y="2971800"/>
            <a:ext cx="1355725" cy="365125"/>
            <a:chOff x="4080" y="1872"/>
            <a:chExt cx="854" cy="230"/>
          </a:xfrm>
        </p:grpSpPr>
        <p:pic>
          <p:nvPicPr>
            <p:cNvPr id="193587" name="Object 6" descr="npo00019b"/>
            <p:cNvPicPr>
              <a:picLocks noChangeAspect="1" noChangeArrowheads="1"/>
            </p:cNvPicPr>
            <p:nvPr/>
          </p:nvPicPr>
          <p:blipFill>
            <a:blip r:embed="rId15" cstate="print"/>
            <a:srcRect/>
            <a:stretch>
              <a:fillRect/>
            </a:stretch>
          </p:blipFill>
          <p:spPr bwMode="auto">
            <a:xfrm>
              <a:off x="4080" y="1872"/>
              <a:ext cx="854" cy="230"/>
            </a:xfrm>
            <a:prstGeom prst="rect">
              <a:avLst/>
            </a:prstGeom>
            <a:noFill/>
            <a:ln w="9525" algn="ctr">
              <a:noFill/>
              <a:miter lim="800000"/>
              <a:headEnd/>
              <a:tailEnd/>
            </a:ln>
          </p:spPr>
        </p:pic>
        <p:sp>
          <p:nvSpPr>
            <p:cNvPr id="193588" name="Text Box 52"/>
            <p:cNvSpPr txBox="1">
              <a:spLocks noChangeAspect="1" noChangeArrowheads="1"/>
            </p:cNvSpPr>
            <p:nvPr/>
          </p:nvSpPr>
          <p:spPr bwMode="auto">
            <a:xfrm>
              <a:off x="4469" y="1886"/>
              <a:ext cx="329" cy="134"/>
            </a:xfrm>
            <a:prstGeom prst="rect">
              <a:avLst/>
            </a:prstGeom>
            <a:noFill/>
            <a:ln w="9525">
              <a:noFill/>
              <a:miter lim="800000"/>
              <a:headEnd/>
              <a:tailEnd/>
            </a:ln>
          </p:spPr>
          <p:txBody>
            <a:bodyPr>
              <a:spAutoFit/>
            </a:bodyPr>
            <a:lstStyle/>
            <a:p>
              <a:pPr eaLnBrk="0" hangingPunct="0">
                <a:spcBef>
                  <a:spcPct val="50000"/>
                </a:spcBef>
              </a:pPr>
              <a:r>
                <a:rPr lang="en-US" sz="400" b="1">
                  <a:latin typeface="Courier New" pitchFamily="49" charset="0"/>
                </a:rPr>
                <a:t>POTABLE WATER ONLY</a:t>
              </a:r>
            </a:p>
          </p:txBody>
        </p:sp>
      </p:grpSp>
      <p:pic>
        <p:nvPicPr>
          <p:cNvPr id="193582" name="Object 8" descr="npo00019d"/>
          <p:cNvPicPr>
            <a:picLocks noChangeAspect="1" noChangeArrowheads="1"/>
          </p:cNvPicPr>
          <p:nvPr/>
        </p:nvPicPr>
        <p:blipFill>
          <a:blip r:embed="rId16" cstate="print"/>
          <a:srcRect/>
          <a:stretch>
            <a:fillRect/>
          </a:stretch>
        </p:blipFill>
        <p:spPr bwMode="auto">
          <a:xfrm>
            <a:off x="6477000" y="2171700"/>
            <a:ext cx="1355725" cy="377825"/>
          </a:xfrm>
          <a:prstGeom prst="rect">
            <a:avLst/>
          </a:prstGeom>
          <a:noFill/>
          <a:ln w="9525" algn="ctr">
            <a:noFill/>
            <a:miter lim="800000"/>
            <a:headEnd/>
            <a:tailEnd/>
          </a:ln>
        </p:spPr>
      </p:pic>
      <p:pic>
        <p:nvPicPr>
          <p:cNvPr id="193583" name="Object 9" descr="npo00019f"/>
          <p:cNvPicPr>
            <a:picLocks noChangeAspect="1" noChangeArrowheads="1"/>
          </p:cNvPicPr>
          <p:nvPr/>
        </p:nvPicPr>
        <p:blipFill>
          <a:blip r:embed="rId17" cstate="print"/>
          <a:srcRect/>
          <a:stretch>
            <a:fillRect/>
          </a:stretch>
        </p:blipFill>
        <p:spPr bwMode="auto">
          <a:xfrm>
            <a:off x="6435725" y="3667125"/>
            <a:ext cx="1450975" cy="431800"/>
          </a:xfrm>
          <a:prstGeom prst="rect">
            <a:avLst/>
          </a:prstGeom>
          <a:noFill/>
          <a:ln w="9525" algn="ctr">
            <a:noFill/>
            <a:miter lim="800000"/>
            <a:headEnd/>
            <a:tailEnd/>
          </a:ln>
        </p:spPr>
      </p:pic>
      <p:pic>
        <p:nvPicPr>
          <p:cNvPr id="193584" name="Object 102" descr="npo0001a2"/>
          <p:cNvPicPr>
            <a:picLocks noChangeAspect="1" noChangeArrowheads="1"/>
          </p:cNvPicPr>
          <p:nvPr/>
        </p:nvPicPr>
        <p:blipFill>
          <a:blip r:embed="rId18" cstate="print"/>
          <a:srcRect/>
          <a:stretch>
            <a:fillRect/>
          </a:stretch>
        </p:blipFill>
        <p:spPr bwMode="auto">
          <a:xfrm>
            <a:off x="6629400" y="1395413"/>
            <a:ext cx="1030288" cy="452437"/>
          </a:xfrm>
          <a:prstGeom prst="rect">
            <a:avLst/>
          </a:prstGeom>
          <a:noFill/>
          <a:ln w="9525" algn="ctr">
            <a:noFill/>
            <a:miter lim="800000"/>
            <a:headEnd/>
            <a:tailEnd/>
          </a:ln>
        </p:spPr>
      </p:pic>
      <p:pic>
        <p:nvPicPr>
          <p:cNvPr id="193585" name="Object 103" descr="npo0001a4"/>
          <p:cNvPicPr>
            <a:picLocks noChangeAspect="1" noChangeArrowheads="1"/>
          </p:cNvPicPr>
          <p:nvPr/>
        </p:nvPicPr>
        <p:blipFill>
          <a:blip r:embed="rId19" cstate="print"/>
          <a:srcRect/>
          <a:stretch>
            <a:fillRect/>
          </a:stretch>
        </p:blipFill>
        <p:spPr bwMode="auto">
          <a:xfrm>
            <a:off x="6615113" y="5181600"/>
            <a:ext cx="1157287" cy="444500"/>
          </a:xfrm>
          <a:prstGeom prst="rect">
            <a:avLst/>
          </a:prstGeom>
          <a:noFill/>
          <a:ln w="9525" algn="ctr">
            <a:noFill/>
            <a:miter lim="800000"/>
            <a:headEnd/>
            <a:tailEnd/>
          </a:ln>
        </p:spPr>
      </p:pic>
      <p:pic>
        <p:nvPicPr>
          <p:cNvPr id="193586" name="Object 104" descr="npo0001a6"/>
          <p:cNvPicPr>
            <a:picLocks noChangeAspect="1" noChangeArrowheads="1"/>
          </p:cNvPicPr>
          <p:nvPr/>
        </p:nvPicPr>
        <p:blipFill>
          <a:blip r:embed="rId20" cstate="print"/>
          <a:srcRect/>
          <a:stretch>
            <a:fillRect/>
          </a:stretch>
        </p:blipFill>
        <p:spPr bwMode="auto">
          <a:xfrm>
            <a:off x="6705600" y="4483100"/>
            <a:ext cx="990600" cy="379413"/>
          </a:xfrm>
          <a:prstGeom prst="rect">
            <a:avLst/>
          </a:prstGeom>
          <a:noFill/>
          <a:ln w="9525" algn="ctr">
            <a:noFill/>
            <a:miter lim="800000"/>
            <a:headEnd/>
            <a:tailEnd/>
          </a:ln>
        </p:spPr>
      </p:pic>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Line 2"/>
          <p:cNvSpPr>
            <a:spLocks noChangeShapeType="1"/>
          </p:cNvSpPr>
          <p:nvPr/>
        </p:nvSpPr>
        <p:spPr bwMode="auto">
          <a:xfrm>
            <a:off x="0" y="1371600"/>
            <a:ext cx="4572000" cy="0"/>
          </a:xfrm>
          <a:prstGeom prst="line">
            <a:avLst/>
          </a:prstGeom>
          <a:noFill/>
          <a:ln w="38100">
            <a:solidFill>
              <a:schemeClr val="tx1"/>
            </a:solidFill>
            <a:round/>
            <a:headEnd/>
            <a:tailEnd/>
          </a:ln>
        </p:spPr>
        <p:txBody>
          <a:bodyPr/>
          <a:lstStyle/>
          <a:p>
            <a:endParaRPr lang="en-US"/>
          </a:p>
        </p:txBody>
      </p:sp>
      <p:sp>
        <p:nvSpPr>
          <p:cNvPr id="194563" name="Line 3"/>
          <p:cNvSpPr>
            <a:spLocks noChangeShapeType="1"/>
          </p:cNvSpPr>
          <p:nvPr/>
        </p:nvSpPr>
        <p:spPr bwMode="auto">
          <a:xfrm>
            <a:off x="4572000" y="0"/>
            <a:ext cx="0" cy="6848475"/>
          </a:xfrm>
          <a:prstGeom prst="line">
            <a:avLst/>
          </a:prstGeom>
          <a:noFill/>
          <a:ln w="76200">
            <a:solidFill>
              <a:schemeClr val="tx1"/>
            </a:solidFill>
            <a:round/>
            <a:headEnd/>
            <a:tailEnd/>
          </a:ln>
        </p:spPr>
        <p:txBody>
          <a:bodyPr/>
          <a:lstStyle/>
          <a:p>
            <a:endParaRPr lang="en-US"/>
          </a:p>
        </p:txBody>
      </p:sp>
      <p:sp>
        <p:nvSpPr>
          <p:cNvPr id="194564" name="Text Box 4"/>
          <p:cNvSpPr txBox="1">
            <a:spLocks noChangeArrowheads="1"/>
          </p:cNvSpPr>
          <p:nvPr/>
        </p:nvSpPr>
        <p:spPr bwMode="auto">
          <a:xfrm>
            <a:off x="60325" y="1538288"/>
            <a:ext cx="1149350" cy="366712"/>
          </a:xfrm>
          <a:prstGeom prst="rect">
            <a:avLst/>
          </a:prstGeom>
          <a:noFill/>
          <a:ln w="9525">
            <a:noFill/>
            <a:miter lim="800000"/>
            <a:headEnd/>
            <a:tailEnd/>
          </a:ln>
        </p:spPr>
        <p:txBody>
          <a:bodyPr wrap="none">
            <a:spAutoFit/>
          </a:bodyPr>
          <a:lstStyle/>
          <a:p>
            <a:r>
              <a:rPr lang="en-US"/>
              <a:t>MNB-NW</a:t>
            </a:r>
          </a:p>
        </p:txBody>
      </p:sp>
      <p:sp>
        <p:nvSpPr>
          <p:cNvPr id="194565" name="Line 5"/>
          <p:cNvSpPr>
            <a:spLocks noChangeShapeType="1"/>
          </p:cNvSpPr>
          <p:nvPr/>
        </p:nvSpPr>
        <p:spPr bwMode="auto">
          <a:xfrm>
            <a:off x="0" y="2057400"/>
            <a:ext cx="4572000" cy="0"/>
          </a:xfrm>
          <a:prstGeom prst="line">
            <a:avLst/>
          </a:prstGeom>
          <a:noFill/>
          <a:ln w="38100">
            <a:solidFill>
              <a:schemeClr val="tx1"/>
            </a:solidFill>
            <a:round/>
            <a:headEnd/>
            <a:tailEnd/>
          </a:ln>
        </p:spPr>
        <p:txBody>
          <a:bodyPr/>
          <a:lstStyle/>
          <a:p>
            <a:endParaRPr lang="en-US"/>
          </a:p>
        </p:txBody>
      </p:sp>
      <p:sp>
        <p:nvSpPr>
          <p:cNvPr id="194566" name="Text Box 6"/>
          <p:cNvSpPr txBox="1">
            <a:spLocks noChangeArrowheads="1"/>
          </p:cNvSpPr>
          <p:nvPr/>
        </p:nvSpPr>
        <p:spPr bwMode="auto">
          <a:xfrm>
            <a:off x="60325" y="2224088"/>
            <a:ext cx="1085850" cy="366712"/>
          </a:xfrm>
          <a:prstGeom prst="rect">
            <a:avLst/>
          </a:prstGeom>
          <a:noFill/>
          <a:ln w="9525">
            <a:noFill/>
            <a:miter lim="800000"/>
            <a:headEnd/>
            <a:tailEnd/>
          </a:ln>
        </p:spPr>
        <p:txBody>
          <a:bodyPr wrap="none">
            <a:spAutoFit/>
          </a:bodyPr>
          <a:lstStyle/>
          <a:p>
            <a:r>
              <a:rPr lang="en-US"/>
              <a:t>MNB-NE</a:t>
            </a:r>
          </a:p>
        </p:txBody>
      </p:sp>
      <p:sp>
        <p:nvSpPr>
          <p:cNvPr id="194567" name="Line 7"/>
          <p:cNvSpPr>
            <a:spLocks noChangeShapeType="1"/>
          </p:cNvSpPr>
          <p:nvPr/>
        </p:nvSpPr>
        <p:spPr bwMode="auto">
          <a:xfrm>
            <a:off x="0" y="2743200"/>
            <a:ext cx="4572000" cy="0"/>
          </a:xfrm>
          <a:prstGeom prst="line">
            <a:avLst/>
          </a:prstGeom>
          <a:noFill/>
          <a:ln w="38100">
            <a:solidFill>
              <a:schemeClr val="tx1"/>
            </a:solidFill>
            <a:round/>
            <a:headEnd/>
            <a:tailEnd/>
          </a:ln>
        </p:spPr>
        <p:txBody>
          <a:bodyPr/>
          <a:lstStyle/>
          <a:p>
            <a:endParaRPr lang="en-US"/>
          </a:p>
        </p:txBody>
      </p:sp>
      <p:sp>
        <p:nvSpPr>
          <p:cNvPr id="194568" name="Text Box 8"/>
          <p:cNvSpPr txBox="1">
            <a:spLocks noChangeArrowheads="1"/>
          </p:cNvSpPr>
          <p:nvPr/>
        </p:nvSpPr>
        <p:spPr bwMode="auto">
          <a:xfrm>
            <a:off x="60325" y="2909888"/>
            <a:ext cx="1111250" cy="366712"/>
          </a:xfrm>
          <a:prstGeom prst="rect">
            <a:avLst/>
          </a:prstGeom>
          <a:noFill/>
          <a:ln w="9525">
            <a:noFill/>
            <a:miter lim="800000"/>
            <a:headEnd/>
            <a:tailEnd/>
          </a:ln>
        </p:spPr>
        <p:txBody>
          <a:bodyPr wrap="none">
            <a:spAutoFit/>
          </a:bodyPr>
          <a:lstStyle/>
          <a:p>
            <a:r>
              <a:rPr lang="en-US"/>
              <a:t>MND-NC</a:t>
            </a:r>
          </a:p>
        </p:txBody>
      </p:sp>
      <p:sp>
        <p:nvSpPr>
          <p:cNvPr id="194569" name="Line 9"/>
          <p:cNvSpPr>
            <a:spLocks noChangeShapeType="1"/>
          </p:cNvSpPr>
          <p:nvPr/>
        </p:nvSpPr>
        <p:spPr bwMode="auto">
          <a:xfrm>
            <a:off x="0" y="3429000"/>
            <a:ext cx="4572000" cy="0"/>
          </a:xfrm>
          <a:prstGeom prst="line">
            <a:avLst/>
          </a:prstGeom>
          <a:noFill/>
          <a:ln w="38100">
            <a:solidFill>
              <a:schemeClr val="tx1"/>
            </a:solidFill>
            <a:round/>
            <a:headEnd/>
            <a:tailEnd/>
          </a:ln>
        </p:spPr>
        <p:txBody>
          <a:bodyPr/>
          <a:lstStyle/>
          <a:p>
            <a:endParaRPr lang="en-US"/>
          </a:p>
        </p:txBody>
      </p:sp>
      <p:sp>
        <p:nvSpPr>
          <p:cNvPr id="194570" name="Text Box 10"/>
          <p:cNvSpPr txBox="1">
            <a:spLocks noChangeArrowheads="1"/>
          </p:cNvSpPr>
          <p:nvPr/>
        </p:nvSpPr>
        <p:spPr bwMode="auto">
          <a:xfrm>
            <a:off x="60325" y="3595688"/>
            <a:ext cx="933450" cy="366712"/>
          </a:xfrm>
          <a:prstGeom prst="rect">
            <a:avLst/>
          </a:prstGeom>
          <a:noFill/>
          <a:ln w="9525">
            <a:noFill/>
            <a:miter lim="800000"/>
            <a:headEnd/>
            <a:tailEnd/>
          </a:ln>
        </p:spPr>
        <p:txBody>
          <a:bodyPr wrap="none">
            <a:spAutoFit/>
          </a:bodyPr>
          <a:lstStyle/>
          <a:p>
            <a:r>
              <a:rPr lang="en-US"/>
              <a:t>MND-B</a:t>
            </a:r>
          </a:p>
        </p:txBody>
      </p:sp>
      <p:sp>
        <p:nvSpPr>
          <p:cNvPr id="194571" name="Line 11"/>
          <p:cNvSpPr>
            <a:spLocks noChangeShapeType="1"/>
          </p:cNvSpPr>
          <p:nvPr/>
        </p:nvSpPr>
        <p:spPr bwMode="auto">
          <a:xfrm>
            <a:off x="0" y="4114800"/>
            <a:ext cx="4572000" cy="0"/>
          </a:xfrm>
          <a:prstGeom prst="line">
            <a:avLst/>
          </a:prstGeom>
          <a:noFill/>
          <a:ln w="38100">
            <a:solidFill>
              <a:schemeClr val="tx1"/>
            </a:solidFill>
            <a:round/>
            <a:headEnd/>
            <a:tailEnd/>
          </a:ln>
        </p:spPr>
        <p:txBody>
          <a:bodyPr/>
          <a:lstStyle/>
          <a:p>
            <a:endParaRPr lang="en-US"/>
          </a:p>
        </p:txBody>
      </p:sp>
      <p:sp>
        <p:nvSpPr>
          <p:cNvPr id="194572" name="Line 12"/>
          <p:cNvSpPr>
            <a:spLocks noChangeShapeType="1"/>
          </p:cNvSpPr>
          <p:nvPr/>
        </p:nvSpPr>
        <p:spPr bwMode="auto">
          <a:xfrm>
            <a:off x="0" y="4800600"/>
            <a:ext cx="4572000" cy="0"/>
          </a:xfrm>
          <a:prstGeom prst="line">
            <a:avLst/>
          </a:prstGeom>
          <a:noFill/>
          <a:ln w="38100">
            <a:solidFill>
              <a:schemeClr val="tx1"/>
            </a:solidFill>
            <a:round/>
            <a:headEnd/>
            <a:tailEnd/>
          </a:ln>
        </p:spPr>
        <p:txBody>
          <a:bodyPr/>
          <a:lstStyle/>
          <a:p>
            <a:endParaRPr lang="en-US"/>
          </a:p>
        </p:txBody>
      </p:sp>
      <p:sp>
        <p:nvSpPr>
          <p:cNvPr id="194573" name="Line 13"/>
          <p:cNvSpPr>
            <a:spLocks noChangeShapeType="1"/>
          </p:cNvSpPr>
          <p:nvPr/>
        </p:nvSpPr>
        <p:spPr bwMode="auto">
          <a:xfrm>
            <a:off x="0" y="5486400"/>
            <a:ext cx="4572000" cy="0"/>
          </a:xfrm>
          <a:prstGeom prst="line">
            <a:avLst/>
          </a:prstGeom>
          <a:noFill/>
          <a:ln w="38100">
            <a:solidFill>
              <a:schemeClr val="tx1"/>
            </a:solidFill>
            <a:round/>
            <a:headEnd/>
            <a:tailEnd/>
          </a:ln>
        </p:spPr>
        <p:txBody>
          <a:bodyPr/>
          <a:lstStyle/>
          <a:p>
            <a:endParaRPr lang="en-US"/>
          </a:p>
        </p:txBody>
      </p:sp>
      <p:sp>
        <p:nvSpPr>
          <p:cNvPr id="194574" name="Line 14"/>
          <p:cNvSpPr>
            <a:spLocks noChangeShapeType="1"/>
          </p:cNvSpPr>
          <p:nvPr/>
        </p:nvSpPr>
        <p:spPr bwMode="auto">
          <a:xfrm>
            <a:off x="0" y="6172200"/>
            <a:ext cx="4572000" cy="0"/>
          </a:xfrm>
          <a:prstGeom prst="line">
            <a:avLst/>
          </a:prstGeom>
          <a:noFill/>
          <a:ln w="38100">
            <a:solidFill>
              <a:schemeClr val="tx1"/>
            </a:solidFill>
            <a:round/>
            <a:headEnd/>
            <a:tailEnd/>
          </a:ln>
        </p:spPr>
        <p:txBody>
          <a:bodyPr/>
          <a:lstStyle/>
          <a:p>
            <a:endParaRPr lang="en-US"/>
          </a:p>
        </p:txBody>
      </p:sp>
      <p:sp>
        <p:nvSpPr>
          <p:cNvPr id="194575" name="Text Box 15"/>
          <p:cNvSpPr txBox="1">
            <a:spLocks noChangeArrowheads="1"/>
          </p:cNvSpPr>
          <p:nvPr/>
        </p:nvSpPr>
        <p:spPr bwMode="auto">
          <a:xfrm>
            <a:off x="76200" y="4281488"/>
            <a:ext cx="971550" cy="366712"/>
          </a:xfrm>
          <a:prstGeom prst="rect">
            <a:avLst/>
          </a:prstGeom>
          <a:noFill/>
          <a:ln w="9525">
            <a:noFill/>
            <a:miter lim="800000"/>
            <a:headEnd/>
            <a:tailEnd/>
          </a:ln>
        </p:spPr>
        <p:txBody>
          <a:bodyPr wrap="none">
            <a:spAutoFit/>
          </a:bodyPr>
          <a:lstStyle/>
          <a:p>
            <a:r>
              <a:rPr lang="en-US"/>
              <a:t>MNF-W</a:t>
            </a:r>
          </a:p>
        </p:txBody>
      </p:sp>
      <p:sp>
        <p:nvSpPr>
          <p:cNvPr id="194576" name="Text Box 16"/>
          <p:cNvSpPr txBox="1">
            <a:spLocks noChangeArrowheads="1"/>
          </p:cNvSpPr>
          <p:nvPr/>
        </p:nvSpPr>
        <p:spPr bwMode="auto">
          <a:xfrm>
            <a:off x="76200" y="4967288"/>
            <a:ext cx="1098550" cy="366712"/>
          </a:xfrm>
          <a:prstGeom prst="rect">
            <a:avLst/>
          </a:prstGeom>
          <a:noFill/>
          <a:ln w="9525">
            <a:noFill/>
            <a:miter lim="800000"/>
            <a:headEnd/>
            <a:tailEnd/>
          </a:ln>
        </p:spPr>
        <p:txBody>
          <a:bodyPr wrap="none">
            <a:spAutoFit/>
          </a:bodyPr>
          <a:lstStyle/>
          <a:p>
            <a:r>
              <a:rPr lang="en-US"/>
              <a:t>MND-CS</a:t>
            </a:r>
          </a:p>
        </p:txBody>
      </p:sp>
      <p:sp>
        <p:nvSpPr>
          <p:cNvPr id="194577" name="Text Box 17"/>
          <p:cNvSpPr txBox="1">
            <a:spLocks noChangeArrowheads="1"/>
          </p:cNvSpPr>
          <p:nvPr/>
        </p:nvSpPr>
        <p:spPr bwMode="auto">
          <a:xfrm>
            <a:off x="76200" y="5653088"/>
            <a:ext cx="1085850" cy="366712"/>
          </a:xfrm>
          <a:prstGeom prst="rect">
            <a:avLst/>
          </a:prstGeom>
          <a:noFill/>
          <a:ln w="9525">
            <a:noFill/>
            <a:miter lim="800000"/>
            <a:headEnd/>
            <a:tailEnd/>
          </a:ln>
        </p:spPr>
        <p:txBody>
          <a:bodyPr wrap="none">
            <a:spAutoFit/>
          </a:bodyPr>
          <a:lstStyle/>
          <a:p>
            <a:r>
              <a:rPr lang="en-US"/>
              <a:t>MND-SE</a:t>
            </a:r>
          </a:p>
        </p:txBody>
      </p:sp>
      <p:sp>
        <p:nvSpPr>
          <p:cNvPr id="194578" name="Line 18"/>
          <p:cNvSpPr>
            <a:spLocks noChangeShapeType="1"/>
          </p:cNvSpPr>
          <p:nvPr/>
        </p:nvSpPr>
        <p:spPr bwMode="auto">
          <a:xfrm>
            <a:off x="0" y="685800"/>
            <a:ext cx="4572000" cy="0"/>
          </a:xfrm>
          <a:prstGeom prst="line">
            <a:avLst/>
          </a:prstGeom>
          <a:noFill/>
          <a:ln w="38100">
            <a:solidFill>
              <a:schemeClr val="tx1"/>
            </a:solidFill>
            <a:round/>
            <a:headEnd/>
            <a:tailEnd/>
          </a:ln>
        </p:spPr>
        <p:txBody>
          <a:bodyPr/>
          <a:lstStyle/>
          <a:p>
            <a:endParaRPr lang="en-US"/>
          </a:p>
        </p:txBody>
      </p:sp>
      <p:sp>
        <p:nvSpPr>
          <p:cNvPr id="194579" name="Text Box 19"/>
          <p:cNvSpPr txBox="1">
            <a:spLocks noChangeArrowheads="1"/>
          </p:cNvSpPr>
          <p:nvPr/>
        </p:nvSpPr>
        <p:spPr bwMode="auto">
          <a:xfrm>
            <a:off x="76200" y="838200"/>
            <a:ext cx="844550" cy="366713"/>
          </a:xfrm>
          <a:prstGeom prst="rect">
            <a:avLst/>
          </a:prstGeom>
          <a:noFill/>
          <a:ln w="9525">
            <a:noFill/>
            <a:miter lim="800000"/>
            <a:headEnd/>
            <a:tailEnd/>
          </a:ln>
        </p:spPr>
        <p:txBody>
          <a:bodyPr wrap="none">
            <a:spAutoFit/>
          </a:bodyPr>
          <a:lstStyle/>
          <a:p>
            <a:r>
              <a:rPr lang="en-US"/>
              <a:t>MNC-I</a:t>
            </a:r>
          </a:p>
        </p:txBody>
      </p:sp>
      <p:sp>
        <p:nvSpPr>
          <p:cNvPr id="194580" name="Line 20"/>
          <p:cNvSpPr>
            <a:spLocks noChangeShapeType="1"/>
          </p:cNvSpPr>
          <p:nvPr/>
        </p:nvSpPr>
        <p:spPr bwMode="auto">
          <a:xfrm>
            <a:off x="4572000" y="1371600"/>
            <a:ext cx="4572000" cy="0"/>
          </a:xfrm>
          <a:prstGeom prst="line">
            <a:avLst/>
          </a:prstGeom>
          <a:noFill/>
          <a:ln w="38100">
            <a:solidFill>
              <a:schemeClr val="tx1"/>
            </a:solidFill>
            <a:round/>
            <a:headEnd/>
            <a:tailEnd/>
          </a:ln>
        </p:spPr>
        <p:txBody>
          <a:bodyPr/>
          <a:lstStyle/>
          <a:p>
            <a:endParaRPr lang="en-US"/>
          </a:p>
        </p:txBody>
      </p:sp>
      <p:sp>
        <p:nvSpPr>
          <p:cNvPr id="194581" name="Text Box 21"/>
          <p:cNvSpPr txBox="1">
            <a:spLocks noChangeArrowheads="1"/>
          </p:cNvSpPr>
          <p:nvPr/>
        </p:nvSpPr>
        <p:spPr bwMode="auto">
          <a:xfrm>
            <a:off x="4632325" y="1538288"/>
            <a:ext cx="1149350" cy="366712"/>
          </a:xfrm>
          <a:prstGeom prst="rect">
            <a:avLst/>
          </a:prstGeom>
          <a:noFill/>
          <a:ln w="9525">
            <a:noFill/>
            <a:miter lim="800000"/>
            <a:headEnd/>
            <a:tailEnd/>
          </a:ln>
        </p:spPr>
        <p:txBody>
          <a:bodyPr wrap="none">
            <a:spAutoFit/>
          </a:bodyPr>
          <a:lstStyle/>
          <a:p>
            <a:r>
              <a:rPr lang="en-US"/>
              <a:t>MNB-NW</a:t>
            </a:r>
          </a:p>
        </p:txBody>
      </p:sp>
      <p:sp>
        <p:nvSpPr>
          <p:cNvPr id="194582" name="Line 22"/>
          <p:cNvSpPr>
            <a:spLocks noChangeShapeType="1"/>
          </p:cNvSpPr>
          <p:nvPr/>
        </p:nvSpPr>
        <p:spPr bwMode="auto">
          <a:xfrm>
            <a:off x="4572000" y="2057400"/>
            <a:ext cx="4572000" cy="0"/>
          </a:xfrm>
          <a:prstGeom prst="line">
            <a:avLst/>
          </a:prstGeom>
          <a:noFill/>
          <a:ln w="38100">
            <a:solidFill>
              <a:schemeClr val="tx1"/>
            </a:solidFill>
            <a:round/>
            <a:headEnd/>
            <a:tailEnd/>
          </a:ln>
        </p:spPr>
        <p:txBody>
          <a:bodyPr/>
          <a:lstStyle/>
          <a:p>
            <a:endParaRPr lang="en-US"/>
          </a:p>
        </p:txBody>
      </p:sp>
      <p:sp>
        <p:nvSpPr>
          <p:cNvPr id="194583" name="Text Box 23"/>
          <p:cNvSpPr txBox="1">
            <a:spLocks noChangeArrowheads="1"/>
          </p:cNvSpPr>
          <p:nvPr/>
        </p:nvSpPr>
        <p:spPr bwMode="auto">
          <a:xfrm>
            <a:off x="4632325" y="2224088"/>
            <a:ext cx="1085850" cy="366712"/>
          </a:xfrm>
          <a:prstGeom prst="rect">
            <a:avLst/>
          </a:prstGeom>
          <a:noFill/>
          <a:ln w="9525">
            <a:noFill/>
            <a:miter lim="800000"/>
            <a:headEnd/>
            <a:tailEnd/>
          </a:ln>
        </p:spPr>
        <p:txBody>
          <a:bodyPr wrap="none">
            <a:spAutoFit/>
          </a:bodyPr>
          <a:lstStyle/>
          <a:p>
            <a:r>
              <a:rPr lang="en-US"/>
              <a:t>MNB-NE</a:t>
            </a:r>
          </a:p>
        </p:txBody>
      </p:sp>
      <p:sp>
        <p:nvSpPr>
          <p:cNvPr id="194584" name="Line 24"/>
          <p:cNvSpPr>
            <a:spLocks noChangeShapeType="1"/>
          </p:cNvSpPr>
          <p:nvPr/>
        </p:nvSpPr>
        <p:spPr bwMode="auto">
          <a:xfrm>
            <a:off x="4572000" y="2743200"/>
            <a:ext cx="4572000" cy="0"/>
          </a:xfrm>
          <a:prstGeom prst="line">
            <a:avLst/>
          </a:prstGeom>
          <a:noFill/>
          <a:ln w="38100">
            <a:solidFill>
              <a:schemeClr val="tx1"/>
            </a:solidFill>
            <a:round/>
            <a:headEnd/>
            <a:tailEnd/>
          </a:ln>
        </p:spPr>
        <p:txBody>
          <a:bodyPr/>
          <a:lstStyle/>
          <a:p>
            <a:endParaRPr lang="en-US"/>
          </a:p>
        </p:txBody>
      </p:sp>
      <p:sp>
        <p:nvSpPr>
          <p:cNvPr id="194585" name="Text Box 25"/>
          <p:cNvSpPr txBox="1">
            <a:spLocks noChangeArrowheads="1"/>
          </p:cNvSpPr>
          <p:nvPr/>
        </p:nvSpPr>
        <p:spPr bwMode="auto">
          <a:xfrm>
            <a:off x="4632325" y="2909888"/>
            <a:ext cx="1111250" cy="366712"/>
          </a:xfrm>
          <a:prstGeom prst="rect">
            <a:avLst/>
          </a:prstGeom>
          <a:noFill/>
          <a:ln w="9525">
            <a:noFill/>
            <a:miter lim="800000"/>
            <a:headEnd/>
            <a:tailEnd/>
          </a:ln>
        </p:spPr>
        <p:txBody>
          <a:bodyPr wrap="none">
            <a:spAutoFit/>
          </a:bodyPr>
          <a:lstStyle/>
          <a:p>
            <a:r>
              <a:rPr lang="en-US"/>
              <a:t>MND-NC</a:t>
            </a:r>
          </a:p>
        </p:txBody>
      </p:sp>
      <p:sp>
        <p:nvSpPr>
          <p:cNvPr id="194586" name="Line 26"/>
          <p:cNvSpPr>
            <a:spLocks noChangeShapeType="1"/>
          </p:cNvSpPr>
          <p:nvPr/>
        </p:nvSpPr>
        <p:spPr bwMode="auto">
          <a:xfrm>
            <a:off x="4572000" y="3429000"/>
            <a:ext cx="4572000" cy="0"/>
          </a:xfrm>
          <a:prstGeom prst="line">
            <a:avLst/>
          </a:prstGeom>
          <a:noFill/>
          <a:ln w="38100">
            <a:solidFill>
              <a:schemeClr val="tx1"/>
            </a:solidFill>
            <a:round/>
            <a:headEnd/>
            <a:tailEnd/>
          </a:ln>
        </p:spPr>
        <p:txBody>
          <a:bodyPr/>
          <a:lstStyle/>
          <a:p>
            <a:endParaRPr lang="en-US"/>
          </a:p>
        </p:txBody>
      </p:sp>
      <p:sp>
        <p:nvSpPr>
          <p:cNvPr id="194587" name="Text Box 27"/>
          <p:cNvSpPr txBox="1">
            <a:spLocks noChangeArrowheads="1"/>
          </p:cNvSpPr>
          <p:nvPr/>
        </p:nvSpPr>
        <p:spPr bwMode="auto">
          <a:xfrm>
            <a:off x="4632325" y="3595688"/>
            <a:ext cx="933450" cy="366712"/>
          </a:xfrm>
          <a:prstGeom prst="rect">
            <a:avLst/>
          </a:prstGeom>
          <a:noFill/>
          <a:ln w="9525">
            <a:noFill/>
            <a:miter lim="800000"/>
            <a:headEnd/>
            <a:tailEnd/>
          </a:ln>
        </p:spPr>
        <p:txBody>
          <a:bodyPr wrap="none">
            <a:spAutoFit/>
          </a:bodyPr>
          <a:lstStyle/>
          <a:p>
            <a:r>
              <a:rPr lang="en-US"/>
              <a:t>MND-B</a:t>
            </a:r>
          </a:p>
        </p:txBody>
      </p:sp>
      <p:sp>
        <p:nvSpPr>
          <p:cNvPr id="194588" name="Line 28"/>
          <p:cNvSpPr>
            <a:spLocks noChangeShapeType="1"/>
          </p:cNvSpPr>
          <p:nvPr/>
        </p:nvSpPr>
        <p:spPr bwMode="auto">
          <a:xfrm>
            <a:off x="4572000" y="4114800"/>
            <a:ext cx="4572000" cy="0"/>
          </a:xfrm>
          <a:prstGeom prst="line">
            <a:avLst/>
          </a:prstGeom>
          <a:noFill/>
          <a:ln w="38100">
            <a:solidFill>
              <a:schemeClr val="tx1"/>
            </a:solidFill>
            <a:round/>
            <a:headEnd/>
            <a:tailEnd/>
          </a:ln>
        </p:spPr>
        <p:txBody>
          <a:bodyPr/>
          <a:lstStyle/>
          <a:p>
            <a:endParaRPr lang="en-US"/>
          </a:p>
        </p:txBody>
      </p:sp>
      <p:sp>
        <p:nvSpPr>
          <p:cNvPr id="194589" name="Line 29"/>
          <p:cNvSpPr>
            <a:spLocks noChangeShapeType="1"/>
          </p:cNvSpPr>
          <p:nvPr/>
        </p:nvSpPr>
        <p:spPr bwMode="auto">
          <a:xfrm>
            <a:off x="4572000" y="4800600"/>
            <a:ext cx="4572000" cy="0"/>
          </a:xfrm>
          <a:prstGeom prst="line">
            <a:avLst/>
          </a:prstGeom>
          <a:noFill/>
          <a:ln w="38100">
            <a:solidFill>
              <a:schemeClr val="tx1"/>
            </a:solidFill>
            <a:round/>
            <a:headEnd/>
            <a:tailEnd/>
          </a:ln>
        </p:spPr>
        <p:txBody>
          <a:bodyPr/>
          <a:lstStyle/>
          <a:p>
            <a:endParaRPr lang="en-US"/>
          </a:p>
        </p:txBody>
      </p:sp>
      <p:sp>
        <p:nvSpPr>
          <p:cNvPr id="194590" name="Line 30"/>
          <p:cNvSpPr>
            <a:spLocks noChangeShapeType="1"/>
          </p:cNvSpPr>
          <p:nvPr/>
        </p:nvSpPr>
        <p:spPr bwMode="auto">
          <a:xfrm>
            <a:off x="4572000" y="5486400"/>
            <a:ext cx="4572000" cy="0"/>
          </a:xfrm>
          <a:prstGeom prst="line">
            <a:avLst/>
          </a:prstGeom>
          <a:noFill/>
          <a:ln w="38100">
            <a:solidFill>
              <a:schemeClr val="tx1"/>
            </a:solidFill>
            <a:round/>
            <a:headEnd/>
            <a:tailEnd/>
          </a:ln>
        </p:spPr>
        <p:txBody>
          <a:bodyPr/>
          <a:lstStyle/>
          <a:p>
            <a:endParaRPr lang="en-US"/>
          </a:p>
        </p:txBody>
      </p:sp>
      <p:sp>
        <p:nvSpPr>
          <p:cNvPr id="194591" name="Line 31"/>
          <p:cNvSpPr>
            <a:spLocks noChangeShapeType="1"/>
          </p:cNvSpPr>
          <p:nvPr/>
        </p:nvSpPr>
        <p:spPr bwMode="auto">
          <a:xfrm>
            <a:off x="4572000" y="6172200"/>
            <a:ext cx="4572000" cy="0"/>
          </a:xfrm>
          <a:prstGeom prst="line">
            <a:avLst/>
          </a:prstGeom>
          <a:noFill/>
          <a:ln w="38100">
            <a:solidFill>
              <a:schemeClr val="tx1"/>
            </a:solidFill>
            <a:round/>
            <a:headEnd/>
            <a:tailEnd/>
          </a:ln>
        </p:spPr>
        <p:txBody>
          <a:bodyPr/>
          <a:lstStyle/>
          <a:p>
            <a:endParaRPr lang="en-US"/>
          </a:p>
        </p:txBody>
      </p:sp>
      <p:sp>
        <p:nvSpPr>
          <p:cNvPr id="194592" name="Text Box 32"/>
          <p:cNvSpPr txBox="1">
            <a:spLocks noChangeArrowheads="1"/>
          </p:cNvSpPr>
          <p:nvPr/>
        </p:nvSpPr>
        <p:spPr bwMode="auto">
          <a:xfrm>
            <a:off x="4648200" y="4281488"/>
            <a:ext cx="971550" cy="366712"/>
          </a:xfrm>
          <a:prstGeom prst="rect">
            <a:avLst/>
          </a:prstGeom>
          <a:noFill/>
          <a:ln w="9525">
            <a:noFill/>
            <a:miter lim="800000"/>
            <a:headEnd/>
            <a:tailEnd/>
          </a:ln>
        </p:spPr>
        <p:txBody>
          <a:bodyPr wrap="none">
            <a:spAutoFit/>
          </a:bodyPr>
          <a:lstStyle/>
          <a:p>
            <a:r>
              <a:rPr lang="en-US"/>
              <a:t>MNF-W</a:t>
            </a:r>
          </a:p>
        </p:txBody>
      </p:sp>
      <p:sp>
        <p:nvSpPr>
          <p:cNvPr id="194593" name="Text Box 33"/>
          <p:cNvSpPr txBox="1">
            <a:spLocks noChangeArrowheads="1"/>
          </p:cNvSpPr>
          <p:nvPr/>
        </p:nvSpPr>
        <p:spPr bwMode="auto">
          <a:xfrm>
            <a:off x="4648200" y="4967288"/>
            <a:ext cx="1098550" cy="366712"/>
          </a:xfrm>
          <a:prstGeom prst="rect">
            <a:avLst/>
          </a:prstGeom>
          <a:noFill/>
          <a:ln w="9525">
            <a:noFill/>
            <a:miter lim="800000"/>
            <a:headEnd/>
            <a:tailEnd/>
          </a:ln>
        </p:spPr>
        <p:txBody>
          <a:bodyPr wrap="none">
            <a:spAutoFit/>
          </a:bodyPr>
          <a:lstStyle/>
          <a:p>
            <a:r>
              <a:rPr lang="en-US"/>
              <a:t>MND-CS</a:t>
            </a:r>
          </a:p>
        </p:txBody>
      </p:sp>
      <p:sp>
        <p:nvSpPr>
          <p:cNvPr id="194594" name="Text Box 34"/>
          <p:cNvSpPr txBox="1">
            <a:spLocks noChangeArrowheads="1"/>
          </p:cNvSpPr>
          <p:nvPr/>
        </p:nvSpPr>
        <p:spPr bwMode="auto">
          <a:xfrm>
            <a:off x="4648200" y="5653088"/>
            <a:ext cx="1085850" cy="366712"/>
          </a:xfrm>
          <a:prstGeom prst="rect">
            <a:avLst/>
          </a:prstGeom>
          <a:noFill/>
          <a:ln w="9525">
            <a:noFill/>
            <a:miter lim="800000"/>
            <a:headEnd/>
            <a:tailEnd/>
          </a:ln>
        </p:spPr>
        <p:txBody>
          <a:bodyPr wrap="none">
            <a:spAutoFit/>
          </a:bodyPr>
          <a:lstStyle/>
          <a:p>
            <a:r>
              <a:rPr lang="en-US"/>
              <a:t>MND-SE</a:t>
            </a:r>
          </a:p>
        </p:txBody>
      </p:sp>
      <p:sp>
        <p:nvSpPr>
          <p:cNvPr id="194595" name="Line 35"/>
          <p:cNvSpPr>
            <a:spLocks noChangeShapeType="1"/>
          </p:cNvSpPr>
          <p:nvPr/>
        </p:nvSpPr>
        <p:spPr bwMode="auto">
          <a:xfrm>
            <a:off x="4572000" y="685800"/>
            <a:ext cx="4572000" cy="0"/>
          </a:xfrm>
          <a:prstGeom prst="line">
            <a:avLst/>
          </a:prstGeom>
          <a:noFill/>
          <a:ln w="38100">
            <a:solidFill>
              <a:schemeClr val="tx1"/>
            </a:solidFill>
            <a:round/>
            <a:headEnd/>
            <a:tailEnd/>
          </a:ln>
        </p:spPr>
        <p:txBody>
          <a:bodyPr/>
          <a:lstStyle/>
          <a:p>
            <a:endParaRPr lang="en-US"/>
          </a:p>
        </p:txBody>
      </p:sp>
      <p:sp>
        <p:nvSpPr>
          <p:cNvPr id="194596" name="Text Box 36"/>
          <p:cNvSpPr txBox="1">
            <a:spLocks noChangeArrowheads="1"/>
          </p:cNvSpPr>
          <p:nvPr/>
        </p:nvSpPr>
        <p:spPr bwMode="auto">
          <a:xfrm>
            <a:off x="4648200" y="838200"/>
            <a:ext cx="844550" cy="366713"/>
          </a:xfrm>
          <a:prstGeom prst="rect">
            <a:avLst/>
          </a:prstGeom>
          <a:noFill/>
          <a:ln w="9525">
            <a:noFill/>
            <a:miter lim="800000"/>
            <a:headEnd/>
            <a:tailEnd/>
          </a:ln>
        </p:spPr>
        <p:txBody>
          <a:bodyPr wrap="none">
            <a:spAutoFit/>
          </a:bodyPr>
          <a:lstStyle/>
          <a:p>
            <a:r>
              <a:rPr lang="en-US"/>
              <a:t>MNC-I</a:t>
            </a:r>
          </a:p>
        </p:txBody>
      </p:sp>
      <p:sp>
        <p:nvSpPr>
          <p:cNvPr id="194597" name="Text Box 37"/>
          <p:cNvSpPr txBox="1">
            <a:spLocks noChangeArrowheads="1"/>
          </p:cNvSpPr>
          <p:nvPr/>
        </p:nvSpPr>
        <p:spPr bwMode="auto">
          <a:xfrm>
            <a:off x="76200" y="6338888"/>
            <a:ext cx="565150" cy="366712"/>
          </a:xfrm>
          <a:prstGeom prst="rect">
            <a:avLst/>
          </a:prstGeom>
          <a:noFill/>
          <a:ln w="9525">
            <a:noFill/>
            <a:miter lim="800000"/>
            <a:headEnd/>
            <a:tailEnd/>
          </a:ln>
        </p:spPr>
        <p:txBody>
          <a:bodyPr wrap="none">
            <a:spAutoFit/>
          </a:bodyPr>
          <a:lstStyle/>
          <a:p>
            <a:r>
              <a:rPr lang="en-US"/>
              <a:t>ITO</a:t>
            </a:r>
          </a:p>
        </p:txBody>
      </p:sp>
      <p:sp>
        <p:nvSpPr>
          <p:cNvPr id="194598" name="Text Box 38"/>
          <p:cNvSpPr txBox="1">
            <a:spLocks noChangeArrowheads="1"/>
          </p:cNvSpPr>
          <p:nvPr/>
        </p:nvSpPr>
        <p:spPr bwMode="auto">
          <a:xfrm>
            <a:off x="4705350" y="6338888"/>
            <a:ext cx="565150" cy="366712"/>
          </a:xfrm>
          <a:prstGeom prst="rect">
            <a:avLst/>
          </a:prstGeom>
          <a:noFill/>
          <a:ln w="9525">
            <a:noFill/>
            <a:miter lim="800000"/>
            <a:headEnd/>
            <a:tailEnd/>
          </a:ln>
        </p:spPr>
        <p:txBody>
          <a:bodyPr wrap="none">
            <a:spAutoFit/>
          </a:bodyPr>
          <a:lstStyle/>
          <a:p>
            <a:r>
              <a:rPr lang="en-US"/>
              <a:t>ITO</a:t>
            </a:r>
          </a:p>
        </p:txBody>
      </p:sp>
      <p:grpSp>
        <p:nvGrpSpPr>
          <p:cNvPr id="194599" name="Group 39"/>
          <p:cNvGrpSpPr>
            <a:grpSpLocks/>
          </p:cNvGrpSpPr>
          <p:nvPr/>
        </p:nvGrpSpPr>
        <p:grpSpPr bwMode="auto">
          <a:xfrm>
            <a:off x="2133600" y="685800"/>
            <a:ext cx="457200" cy="685800"/>
            <a:chOff x="0" y="2592"/>
            <a:chExt cx="288" cy="432"/>
          </a:xfrm>
        </p:grpSpPr>
        <p:grpSp>
          <p:nvGrpSpPr>
            <p:cNvPr id="195019" name="Group 40"/>
            <p:cNvGrpSpPr>
              <a:grpSpLocks/>
            </p:cNvGrpSpPr>
            <p:nvPr/>
          </p:nvGrpSpPr>
          <p:grpSpPr bwMode="auto">
            <a:xfrm>
              <a:off x="0" y="2592"/>
              <a:ext cx="288" cy="432"/>
              <a:chOff x="4128" y="2688"/>
              <a:chExt cx="288" cy="432"/>
            </a:xfrm>
          </p:grpSpPr>
          <p:sp>
            <p:nvSpPr>
              <p:cNvPr id="195025" name="Rectangle 41"/>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III CORPS</a:t>
                </a:r>
              </a:p>
            </p:txBody>
          </p:sp>
          <p:sp>
            <p:nvSpPr>
              <p:cNvPr id="195026" name="Rectangle 42"/>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5020" name="Group 43"/>
            <p:cNvGrpSpPr>
              <a:grpSpLocks/>
            </p:cNvGrpSpPr>
            <p:nvPr/>
          </p:nvGrpSpPr>
          <p:grpSpPr bwMode="auto">
            <a:xfrm>
              <a:off x="24" y="2616"/>
              <a:ext cx="240" cy="233"/>
              <a:chOff x="4438" y="410"/>
              <a:chExt cx="703" cy="593"/>
            </a:xfrm>
          </p:grpSpPr>
          <p:sp>
            <p:nvSpPr>
              <p:cNvPr id="195021" name="Freeform 44"/>
              <p:cNvSpPr>
                <a:spLocks/>
              </p:cNvSpPr>
              <p:nvPr/>
            </p:nvSpPr>
            <p:spPr bwMode="auto">
              <a:xfrm>
                <a:off x="4706" y="425"/>
                <a:ext cx="169" cy="324"/>
              </a:xfrm>
              <a:custGeom>
                <a:avLst/>
                <a:gdLst>
                  <a:gd name="T0" fmla="*/ 84 w 169"/>
                  <a:gd name="T1" fmla="*/ 0 h 324"/>
                  <a:gd name="T2" fmla="*/ 0 w 169"/>
                  <a:gd name="T3" fmla="*/ 323 h 324"/>
                  <a:gd name="T4" fmla="*/ 168 w 169"/>
                  <a:gd name="T5" fmla="*/ 323 h 324"/>
                  <a:gd name="T6" fmla="*/ 84 w 169"/>
                  <a:gd name="T7" fmla="*/ 0 h 324"/>
                  <a:gd name="T8" fmla="*/ 0 60000 65536"/>
                  <a:gd name="T9" fmla="*/ 0 60000 65536"/>
                  <a:gd name="T10" fmla="*/ 0 60000 65536"/>
                  <a:gd name="T11" fmla="*/ 0 60000 65536"/>
                  <a:gd name="T12" fmla="*/ 0 w 169"/>
                  <a:gd name="T13" fmla="*/ 0 h 324"/>
                  <a:gd name="T14" fmla="*/ 169 w 169"/>
                  <a:gd name="T15" fmla="*/ 324 h 324"/>
                </a:gdLst>
                <a:ahLst/>
                <a:cxnLst>
                  <a:cxn ang="T8">
                    <a:pos x="T0" y="T1"/>
                  </a:cxn>
                  <a:cxn ang="T9">
                    <a:pos x="T2" y="T3"/>
                  </a:cxn>
                  <a:cxn ang="T10">
                    <a:pos x="T4" y="T5"/>
                  </a:cxn>
                  <a:cxn ang="T11">
                    <a:pos x="T6" y="T7"/>
                  </a:cxn>
                </a:cxnLst>
                <a:rect l="T12" t="T13" r="T14" b="T15"/>
                <a:pathLst>
                  <a:path w="169" h="324">
                    <a:moveTo>
                      <a:pt x="84" y="0"/>
                    </a:moveTo>
                    <a:lnTo>
                      <a:pt x="0" y="323"/>
                    </a:lnTo>
                    <a:lnTo>
                      <a:pt x="168" y="323"/>
                    </a:lnTo>
                    <a:lnTo>
                      <a:pt x="84" y="0"/>
                    </a:lnTo>
                  </a:path>
                </a:pathLst>
              </a:custGeom>
              <a:solidFill>
                <a:srgbClr val="0000FF"/>
              </a:solidFill>
              <a:ln w="12700" cap="rnd" cmpd="sng">
                <a:solidFill>
                  <a:srgbClr val="000000"/>
                </a:solidFill>
                <a:prstDash val="solid"/>
                <a:round/>
                <a:headEnd type="none" w="med" len="med"/>
                <a:tailEnd type="none" w="med" len="med"/>
              </a:ln>
            </p:spPr>
            <p:txBody>
              <a:bodyPr/>
              <a:lstStyle/>
              <a:p>
                <a:endParaRPr lang="en-US"/>
              </a:p>
            </p:txBody>
          </p:sp>
          <p:sp>
            <p:nvSpPr>
              <p:cNvPr id="195022" name="Freeform 45"/>
              <p:cNvSpPr>
                <a:spLocks/>
              </p:cNvSpPr>
              <p:nvPr/>
            </p:nvSpPr>
            <p:spPr bwMode="auto">
              <a:xfrm>
                <a:off x="4450" y="760"/>
                <a:ext cx="335" cy="231"/>
              </a:xfrm>
              <a:custGeom>
                <a:avLst/>
                <a:gdLst>
                  <a:gd name="T0" fmla="*/ 0 w 335"/>
                  <a:gd name="T1" fmla="*/ 230 h 231"/>
                  <a:gd name="T2" fmla="*/ 334 w 335"/>
                  <a:gd name="T3" fmla="*/ 138 h 231"/>
                  <a:gd name="T4" fmla="*/ 251 w 335"/>
                  <a:gd name="T5" fmla="*/ 0 h 231"/>
                  <a:gd name="T6" fmla="*/ 0 w 335"/>
                  <a:gd name="T7" fmla="*/ 230 h 231"/>
                  <a:gd name="T8" fmla="*/ 0 60000 65536"/>
                  <a:gd name="T9" fmla="*/ 0 60000 65536"/>
                  <a:gd name="T10" fmla="*/ 0 60000 65536"/>
                  <a:gd name="T11" fmla="*/ 0 60000 65536"/>
                  <a:gd name="T12" fmla="*/ 0 w 335"/>
                  <a:gd name="T13" fmla="*/ 0 h 231"/>
                  <a:gd name="T14" fmla="*/ 335 w 335"/>
                  <a:gd name="T15" fmla="*/ 231 h 231"/>
                </a:gdLst>
                <a:ahLst/>
                <a:cxnLst>
                  <a:cxn ang="T8">
                    <a:pos x="T0" y="T1"/>
                  </a:cxn>
                  <a:cxn ang="T9">
                    <a:pos x="T2" y="T3"/>
                  </a:cxn>
                  <a:cxn ang="T10">
                    <a:pos x="T4" y="T5"/>
                  </a:cxn>
                  <a:cxn ang="T11">
                    <a:pos x="T6" y="T7"/>
                  </a:cxn>
                </a:cxnLst>
                <a:rect l="T12" t="T13" r="T14" b="T15"/>
                <a:pathLst>
                  <a:path w="335" h="231">
                    <a:moveTo>
                      <a:pt x="0" y="230"/>
                    </a:moveTo>
                    <a:lnTo>
                      <a:pt x="334" y="138"/>
                    </a:lnTo>
                    <a:lnTo>
                      <a:pt x="251" y="0"/>
                    </a:lnTo>
                    <a:lnTo>
                      <a:pt x="0" y="230"/>
                    </a:lnTo>
                  </a:path>
                </a:pathLst>
              </a:custGeom>
              <a:solidFill>
                <a:srgbClr val="0000FF"/>
              </a:solidFill>
              <a:ln w="12700" cap="rnd" cmpd="sng">
                <a:solidFill>
                  <a:srgbClr val="000000"/>
                </a:solidFill>
                <a:prstDash val="solid"/>
                <a:round/>
                <a:headEnd type="none" w="med" len="med"/>
                <a:tailEnd type="none" w="med" len="med"/>
              </a:ln>
            </p:spPr>
            <p:txBody>
              <a:bodyPr/>
              <a:lstStyle/>
              <a:p>
                <a:endParaRPr lang="en-US"/>
              </a:p>
            </p:txBody>
          </p:sp>
          <p:sp>
            <p:nvSpPr>
              <p:cNvPr id="195023" name="Freeform 46"/>
              <p:cNvSpPr>
                <a:spLocks/>
              </p:cNvSpPr>
              <p:nvPr/>
            </p:nvSpPr>
            <p:spPr bwMode="auto">
              <a:xfrm>
                <a:off x="4793" y="760"/>
                <a:ext cx="336" cy="231"/>
              </a:xfrm>
              <a:custGeom>
                <a:avLst/>
                <a:gdLst>
                  <a:gd name="T0" fmla="*/ 335 w 336"/>
                  <a:gd name="T1" fmla="*/ 230 h 231"/>
                  <a:gd name="T2" fmla="*/ 84 w 336"/>
                  <a:gd name="T3" fmla="*/ 0 h 231"/>
                  <a:gd name="T4" fmla="*/ 0 w 336"/>
                  <a:gd name="T5" fmla="*/ 138 h 231"/>
                  <a:gd name="T6" fmla="*/ 335 w 336"/>
                  <a:gd name="T7" fmla="*/ 230 h 231"/>
                  <a:gd name="T8" fmla="*/ 0 60000 65536"/>
                  <a:gd name="T9" fmla="*/ 0 60000 65536"/>
                  <a:gd name="T10" fmla="*/ 0 60000 65536"/>
                  <a:gd name="T11" fmla="*/ 0 60000 65536"/>
                  <a:gd name="T12" fmla="*/ 0 w 336"/>
                  <a:gd name="T13" fmla="*/ 0 h 231"/>
                  <a:gd name="T14" fmla="*/ 336 w 336"/>
                  <a:gd name="T15" fmla="*/ 231 h 231"/>
                </a:gdLst>
                <a:ahLst/>
                <a:cxnLst>
                  <a:cxn ang="T8">
                    <a:pos x="T0" y="T1"/>
                  </a:cxn>
                  <a:cxn ang="T9">
                    <a:pos x="T2" y="T3"/>
                  </a:cxn>
                  <a:cxn ang="T10">
                    <a:pos x="T4" y="T5"/>
                  </a:cxn>
                  <a:cxn ang="T11">
                    <a:pos x="T6" y="T7"/>
                  </a:cxn>
                </a:cxnLst>
                <a:rect l="T12" t="T13" r="T14" b="T15"/>
                <a:pathLst>
                  <a:path w="336" h="231">
                    <a:moveTo>
                      <a:pt x="335" y="230"/>
                    </a:moveTo>
                    <a:lnTo>
                      <a:pt x="84" y="0"/>
                    </a:lnTo>
                    <a:lnTo>
                      <a:pt x="0" y="138"/>
                    </a:lnTo>
                    <a:lnTo>
                      <a:pt x="335" y="230"/>
                    </a:lnTo>
                  </a:path>
                </a:pathLst>
              </a:custGeom>
              <a:solidFill>
                <a:srgbClr val="0000FF"/>
              </a:solidFill>
              <a:ln w="12700" cap="rnd" cmpd="sng">
                <a:solidFill>
                  <a:srgbClr val="000000"/>
                </a:solidFill>
                <a:prstDash val="solid"/>
                <a:round/>
                <a:headEnd type="none" w="med" len="med"/>
                <a:tailEnd type="none" w="med" len="med"/>
              </a:ln>
            </p:spPr>
            <p:txBody>
              <a:bodyPr/>
              <a:lstStyle/>
              <a:p>
                <a:endParaRPr lang="en-US"/>
              </a:p>
            </p:txBody>
          </p:sp>
          <p:sp>
            <p:nvSpPr>
              <p:cNvPr id="195024" name="Freeform 47"/>
              <p:cNvSpPr>
                <a:spLocks/>
              </p:cNvSpPr>
              <p:nvPr/>
            </p:nvSpPr>
            <p:spPr bwMode="auto">
              <a:xfrm>
                <a:off x="4438" y="410"/>
                <a:ext cx="703" cy="593"/>
              </a:xfrm>
              <a:custGeom>
                <a:avLst/>
                <a:gdLst>
                  <a:gd name="T0" fmla="*/ 352 w 703"/>
                  <a:gd name="T1" fmla="*/ 495 h 593"/>
                  <a:gd name="T2" fmla="*/ 702 w 703"/>
                  <a:gd name="T3" fmla="*/ 592 h 593"/>
                  <a:gd name="T4" fmla="*/ 442 w 703"/>
                  <a:gd name="T5" fmla="*/ 342 h 593"/>
                  <a:gd name="T6" fmla="*/ 352 w 703"/>
                  <a:gd name="T7" fmla="*/ 0 h 593"/>
                  <a:gd name="T8" fmla="*/ 262 w 703"/>
                  <a:gd name="T9" fmla="*/ 342 h 593"/>
                  <a:gd name="T10" fmla="*/ 0 w 703"/>
                  <a:gd name="T11" fmla="*/ 588 h 593"/>
                  <a:gd name="T12" fmla="*/ 352 w 703"/>
                  <a:gd name="T13" fmla="*/ 491 h 593"/>
                  <a:gd name="T14" fmla="*/ 0 60000 65536"/>
                  <a:gd name="T15" fmla="*/ 0 60000 65536"/>
                  <a:gd name="T16" fmla="*/ 0 60000 65536"/>
                  <a:gd name="T17" fmla="*/ 0 60000 65536"/>
                  <a:gd name="T18" fmla="*/ 0 60000 65536"/>
                  <a:gd name="T19" fmla="*/ 0 60000 65536"/>
                  <a:gd name="T20" fmla="*/ 0 60000 65536"/>
                  <a:gd name="T21" fmla="*/ 0 w 703"/>
                  <a:gd name="T22" fmla="*/ 0 h 593"/>
                  <a:gd name="T23" fmla="*/ 703 w 703"/>
                  <a:gd name="T24" fmla="*/ 593 h 5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3" h="593">
                    <a:moveTo>
                      <a:pt x="352" y="495"/>
                    </a:moveTo>
                    <a:lnTo>
                      <a:pt x="702" y="592"/>
                    </a:lnTo>
                    <a:lnTo>
                      <a:pt x="442" y="342"/>
                    </a:lnTo>
                    <a:lnTo>
                      <a:pt x="352" y="0"/>
                    </a:lnTo>
                    <a:lnTo>
                      <a:pt x="262" y="342"/>
                    </a:lnTo>
                    <a:lnTo>
                      <a:pt x="0" y="588"/>
                    </a:lnTo>
                    <a:lnTo>
                      <a:pt x="352" y="491"/>
                    </a:lnTo>
                  </a:path>
                </a:pathLst>
              </a:custGeom>
              <a:noFill/>
              <a:ln w="12700" cap="rnd" cmpd="sng">
                <a:solidFill>
                  <a:srgbClr val="000000"/>
                </a:solidFill>
                <a:prstDash val="solid"/>
                <a:round/>
                <a:headEnd type="none" w="med" len="med"/>
                <a:tailEnd type="none" w="med" len="med"/>
              </a:ln>
            </p:spPr>
            <p:txBody>
              <a:bodyPr/>
              <a:lstStyle/>
              <a:p>
                <a:endParaRPr lang="en-US"/>
              </a:p>
            </p:txBody>
          </p:sp>
        </p:grpSp>
      </p:grpSp>
      <p:grpSp>
        <p:nvGrpSpPr>
          <p:cNvPr id="194600" name="Group 231"/>
          <p:cNvGrpSpPr>
            <a:grpSpLocks/>
          </p:cNvGrpSpPr>
          <p:nvPr/>
        </p:nvGrpSpPr>
        <p:grpSpPr bwMode="auto">
          <a:xfrm>
            <a:off x="6248400" y="685800"/>
            <a:ext cx="457200" cy="685800"/>
            <a:chOff x="3936" y="432"/>
            <a:chExt cx="288" cy="432"/>
          </a:xfrm>
        </p:grpSpPr>
        <p:grpSp>
          <p:nvGrpSpPr>
            <p:cNvPr id="195012" name="Group 49"/>
            <p:cNvGrpSpPr>
              <a:grpSpLocks/>
            </p:cNvGrpSpPr>
            <p:nvPr/>
          </p:nvGrpSpPr>
          <p:grpSpPr bwMode="auto">
            <a:xfrm>
              <a:off x="3936" y="432"/>
              <a:ext cx="288" cy="432"/>
              <a:chOff x="4128" y="2688"/>
              <a:chExt cx="288" cy="432"/>
            </a:xfrm>
          </p:grpSpPr>
          <p:sp>
            <p:nvSpPr>
              <p:cNvPr id="195017" name="Rectangle 50"/>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XVIII ABN</a:t>
                </a:r>
              </a:p>
            </p:txBody>
          </p:sp>
          <p:sp>
            <p:nvSpPr>
              <p:cNvPr id="195018" name="Rectangle 51"/>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5013" name="Group 235"/>
            <p:cNvGrpSpPr>
              <a:grpSpLocks/>
            </p:cNvGrpSpPr>
            <p:nvPr/>
          </p:nvGrpSpPr>
          <p:grpSpPr bwMode="auto">
            <a:xfrm>
              <a:off x="3972" y="455"/>
              <a:ext cx="211" cy="242"/>
              <a:chOff x="3972" y="455"/>
              <a:chExt cx="211" cy="242"/>
            </a:xfrm>
          </p:grpSpPr>
          <p:sp>
            <p:nvSpPr>
              <p:cNvPr id="195014" name="Freeform 53"/>
              <p:cNvSpPr>
                <a:spLocks/>
              </p:cNvSpPr>
              <p:nvPr/>
            </p:nvSpPr>
            <p:spPr bwMode="auto">
              <a:xfrm>
                <a:off x="3988" y="455"/>
                <a:ext cx="185" cy="52"/>
              </a:xfrm>
              <a:custGeom>
                <a:avLst/>
                <a:gdLst>
                  <a:gd name="T0" fmla="*/ 21 w 506"/>
                  <a:gd name="T1" fmla="*/ 70 h 152"/>
                  <a:gd name="T2" fmla="*/ 130 w 506"/>
                  <a:gd name="T3" fmla="*/ 49 h 152"/>
                  <a:gd name="T4" fmla="*/ 356 w 506"/>
                  <a:gd name="T5" fmla="*/ 34 h 152"/>
                  <a:gd name="T6" fmla="*/ 473 w 506"/>
                  <a:gd name="T7" fmla="*/ 70 h 152"/>
                  <a:gd name="T8" fmla="*/ 458 w 506"/>
                  <a:gd name="T9" fmla="*/ 151 h 152"/>
                  <a:gd name="T10" fmla="*/ 196 w 506"/>
                  <a:gd name="T11" fmla="*/ 107 h 152"/>
                  <a:gd name="T12" fmla="*/ 72 w 506"/>
                  <a:gd name="T13" fmla="*/ 143 h 152"/>
                  <a:gd name="T14" fmla="*/ 13 w 506"/>
                  <a:gd name="T15" fmla="*/ 136 h 152"/>
                  <a:gd name="T16" fmla="*/ 21 w 506"/>
                  <a:gd name="T17" fmla="*/ 70 h 1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6"/>
                  <a:gd name="T28" fmla="*/ 0 h 152"/>
                  <a:gd name="T29" fmla="*/ 506 w 506"/>
                  <a:gd name="T30" fmla="*/ 152 h 1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6" h="152">
                    <a:moveTo>
                      <a:pt x="21" y="70"/>
                    </a:moveTo>
                    <a:cubicBezTo>
                      <a:pt x="62" y="65"/>
                      <a:pt x="91" y="58"/>
                      <a:pt x="130" y="49"/>
                    </a:cubicBezTo>
                    <a:cubicBezTo>
                      <a:pt x="202" y="0"/>
                      <a:pt x="245" y="30"/>
                      <a:pt x="356" y="34"/>
                    </a:cubicBezTo>
                    <a:cubicBezTo>
                      <a:pt x="397" y="42"/>
                      <a:pt x="432" y="60"/>
                      <a:pt x="473" y="70"/>
                    </a:cubicBezTo>
                    <a:cubicBezTo>
                      <a:pt x="485" y="108"/>
                      <a:pt x="506" y="134"/>
                      <a:pt x="458" y="151"/>
                    </a:cubicBezTo>
                    <a:cubicBezTo>
                      <a:pt x="369" y="126"/>
                      <a:pt x="290" y="115"/>
                      <a:pt x="196" y="107"/>
                    </a:cubicBezTo>
                    <a:cubicBezTo>
                      <a:pt x="138" y="112"/>
                      <a:pt x="101" y="97"/>
                      <a:pt x="72" y="143"/>
                    </a:cubicBezTo>
                    <a:cubicBezTo>
                      <a:pt x="52" y="141"/>
                      <a:pt x="24" y="152"/>
                      <a:pt x="13" y="136"/>
                    </a:cubicBezTo>
                    <a:cubicBezTo>
                      <a:pt x="0" y="118"/>
                      <a:pt x="21" y="70"/>
                      <a:pt x="21" y="70"/>
                    </a:cubicBezTo>
                    <a:close/>
                  </a:path>
                </a:pathLst>
              </a:custGeom>
              <a:solidFill>
                <a:schemeClr val="bg1"/>
              </a:solidFill>
              <a:ln w="9525" cap="flat" cmpd="sng">
                <a:solidFill>
                  <a:schemeClr val="tx1"/>
                </a:solidFill>
                <a:prstDash val="solid"/>
                <a:round/>
                <a:headEnd/>
                <a:tailEnd/>
              </a:ln>
            </p:spPr>
            <p:txBody>
              <a:bodyPr/>
              <a:lstStyle/>
              <a:p>
                <a:endParaRPr lang="en-US"/>
              </a:p>
            </p:txBody>
          </p:sp>
          <p:sp>
            <p:nvSpPr>
              <p:cNvPr id="195015" name="Rectangle 54"/>
              <p:cNvSpPr>
                <a:spLocks noChangeArrowheads="1"/>
              </p:cNvSpPr>
              <p:nvPr/>
            </p:nvSpPr>
            <p:spPr bwMode="auto">
              <a:xfrm>
                <a:off x="3999" y="529"/>
                <a:ext cx="168" cy="160"/>
              </a:xfrm>
              <a:prstGeom prst="rect">
                <a:avLst/>
              </a:prstGeom>
              <a:solidFill>
                <a:schemeClr val="bg1"/>
              </a:solidFill>
              <a:ln w="9525">
                <a:solidFill>
                  <a:schemeClr val="tx1"/>
                </a:solidFill>
                <a:miter lim="800000"/>
                <a:headEnd/>
                <a:tailEnd/>
              </a:ln>
            </p:spPr>
            <p:txBody>
              <a:bodyPr wrap="none" anchor="ctr"/>
              <a:lstStyle/>
              <a:p>
                <a:endParaRPr lang="en-US"/>
              </a:p>
            </p:txBody>
          </p:sp>
          <p:pic>
            <p:nvPicPr>
              <p:cNvPr id="195016" name="Picture 238" descr="npo0001a8"/>
              <p:cNvPicPr>
                <a:picLocks noChangeAspect="1" noChangeArrowheads="1"/>
              </p:cNvPicPr>
              <p:nvPr/>
            </p:nvPicPr>
            <p:blipFill>
              <a:blip r:embed="rId2" cstate="print"/>
              <a:srcRect/>
              <a:stretch>
                <a:fillRect/>
              </a:stretch>
            </p:blipFill>
            <p:spPr bwMode="auto">
              <a:xfrm>
                <a:off x="3972" y="455"/>
                <a:ext cx="211" cy="242"/>
              </a:xfrm>
              <a:prstGeom prst="rect">
                <a:avLst/>
              </a:prstGeom>
              <a:noFill/>
              <a:ln w="9525" algn="ctr">
                <a:noFill/>
                <a:miter lim="800000"/>
                <a:headEnd/>
                <a:tailEnd/>
              </a:ln>
            </p:spPr>
          </p:pic>
        </p:grpSp>
      </p:grpSp>
      <p:grpSp>
        <p:nvGrpSpPr>
          <p:cNvPr id="194601" name="Group 239"/>
          <p:cNvGrpSpPr>
            <a:grpSpLocks/>
          </p:cNvGrpSpPr>
          <p:nvPr/>
        </p:nvGrpSpPr>
        <p:grpSpPr bwMode="auto">
          <a:xfrm>
            <a:off x="1676400" y="685800"/>
            <a:ext cx="457200" cy="685800"/>
            <a:chOff x="1056" y="432"/>
            <a:chExt cx="288" cy="432"/>
          </a:xfrm>
        </p:grpSpPr>
        <p:grpSp>
          <p:nvGrpSpPr>
            <p:cNvPr id="195008" name="Group 57"/>
            <p:cNvGrpSpPr>
              <a:grpSpLocks/>
            </p:cNvGrpSpPr>
            <p:nvPr/>
          </p:nvGrpSpPr>
          <p:grpSpPr bwMode="auto">
            <a:xfrm>
              <a:off x="1056" y="432"/>
              <a:ext cx="288" cy="432"/>
              <a:chOff x="4128" y="2688"/>
              <a:chExt cx="288" cy="432"/>
            </a:xfrm>
          </p:grpSpPr>
          <p:sp>
            <p:nvSpPr>
              <p:cNvPr id="195010" name="Rectangle 5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MNC-I</a:t>
                </a:r>
              </a:p>
            </p:txBody>
          </p:sp>
          <p:sp>
            <p:nvSpPr>
              <p:cNvPr id="195011" name="Rectangle 5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5009" name="Picture 243" descr="npo0001aa"/>
            <p:cNvPicPr>
              <a:picLocks noChangeAspect="1" noChangeArrowheads="1"/>
            </p:cNvPicPr>
            <p:nvPr/>
          </p:nvPicPr>
          <p:blipFill>
            <a:blip r:embed="rId3" cstate="print"/>
            <a:srcRect/>
            <a:stretch>
              <a:fillRect/>
            </a:stretch>
          </p:blipFill>
          <p:spPr bwMode="auto">
            <a:xfrm>
              <a:off x="1080" y="456"/>
              <a:ext cx="240" cy="240"/>
            </a:xfrm>
            <a:prstGeom prst="rect">
              <a:avLst/>
            </a:prstGeom>
            <a:noFill/>
            <a:ln w="9525" algn="ctr">
              <a:noFill/>
              <a:miter lim="800000"/>
              <a:headEnd/>
              <a:tailEnd/>
            </a:ln>
          </p:spPr>
        </p:pic>
      </p:grpSp>
      <p:grpSp>
        <p:nvGrpSpPr>
          <p:cNvPr id="194602" name="Group 244"/>
          <p:cNvGrpSpPr>
            <a:grpSpLocks/>
          </p:cNvGrpSpPr>
          <p:nvPr/>
        </p:nvGrpSpPr>
        <p:grpSpPr bwMode="auto">
          <a:xfrm>
            <a:off x="1219200" y="685800"/>
            <a:ext cx="457200" cy="685800"/>
            <a:chOff x="768" y="432"/>
            <a:chExt cx="288" cy="432"/>
          </a:xfrm>
        </p:grpSpPr>
        <p:grpSp>
          <p:nvGrpSpPr>
            <p:cNvPr id="195004" name="Group 62"/>
            <p:cNvGrpSpPr>
              <a:grpSpLocks/>
            </p:cNvGrpSpPr>
            <p:nvPr/>
          </p:nvGrpSpPr>
          <p:grpSpPr bwMode="auto">
            <a:xfrm>
              <a:off x="768" y="432"/>
              <a:ext cx="288" cy="432"/>
              <a:chOff x="4128" y="2688"/>
              <a:chExt cx="288" cy="432"/>
            </a:xfrm>
          </p:grpSpPr>
          <p:sp>
            <p:nvSpPr>
              <p:cNvPr id="195006" name="Rectangle 6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CJTF-7</a:t>
                </a:r>
              </a:p>
            </p:txBody>
          </p:sp>
          <p:sp>
            <p:nvSpPr>
              <p:cNvPr id="195007" name="Rectangle 6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5005" name="Picture 248" descr="npo0001ac"/>
            <p:cNvPicPr>
              <a:picLocks noChangeAspect="1" noChangeArrowheads="1"/>
            </p:cNvPicPr>
            <p:nvPr/>
          </p:nvPicPr>
          <p:blipFill>
            <a:blip r:embed="rId4" cstate="print"/>
            <a:srcRect/>
            <a:stretch>
              <a:fillRect/>
            </a:stretch>
          </p:blipFill>
          <p:spPr bwMode="auto">
            <a:xfrm>
              <a:off x="792" y="468"/>
              <a:ext cx="228" cy="217"/>
            </a:xfrm>
            <a:prstGeom prst="rect">
              <a:avLst/>
            </a:prstGeom>
            <a:noFill/>
            <a:ln w="9525" algn="ctr">
              <a:noFill/>
              <a:miter lim="800000"/>
              <a:headEnd/>
              <a:tailEnd/>
            </a:ln>
          </p:spPr>
        </p:pic>
      </p:grpSp>
      <p:grpSp>
        <p:nvGrpSpPr>
          <p:cNvPr id="194603" name="Group 249"/>
          <p:cNvGrpSpPr>
            <a:grpSpLocks/>
          </p:cNvGrpSpPr>
          <p:nvPr/>
        </p:nvGrpSpPr>
        <p:grpSpPr bwMode="auto">
          <a:xfrm>
            <a:off x="5791200" y="685800"/>
            <a:ext cx="457200" cy="685800"/>
            <a:chOff x="3648" y="432"/>
            <a:chExt cx="288" cy="432"/>
          </a:xfrm>
        </p:grpSpPr>
        <p:grpSp>
          <p:nvGrpSpPr>
            <p:cNvPr id="195000" name="Group 67"/>
            <p:cNvGrpSpPr>
              <a:grpSpLocks/>
            </p:cNvGrpSpPr>
            <p:nvPr/>
          </p:nvGrpSpPr>
          <p:grpSpPr bwMode="auto">
            <a:xfrm>
              <a:off x="3648" y="432"/>
              <a:ext cx="288" cy="432"/>
              <a:chOff x="4128" y="2688"/>
              <a:chExt cx="288" cy="432"/>
            </a:xfrm>
          </p:grpSpPr>
          <p:sp>
            <p:nvSpPr>
              <p:cNvPr id="195002" name="Rectangle 6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MNC-I</a:t>
                </a:r>
              </a:p>
            </p:txBody>
          </p:sp>
          <p:sp>
            <p:nvSpPr>
              <p:cNvPr id="195003" name="Rectangle 6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5001" name="Picture 253" descr="npo0001ae"/>
            <p:cNvPicPr>
              <a:picLocks noChangeAspect="1" noChangeArrowheads="1"/>
            </p:cNvPicPr>
            <p:nvPr/>
          </p:nvPicPr>
          <p:blipFill>
            <a:blip r:embed="rId3" cstate="print"/>
            <a:srcRect/>
            <a:stretch>
              <a:fillRect/>
            </a:stretch>
          </p:blipFill>
          <p:spPr bwMode="auto">
            <a:xfrm>
              <a:off x="3672" y="456"/>
              <a:ext cx="240" cy="240"/>
            </a:xfrm>
            <a:prstGeom prst="rect">
              <a:avLst/>
            </a:prstGeom>
            <a:noFill/>
            <a:ln w="9525" algn="ctr">
              <a:noFill/>
              <a:miter lim="800000"/>
              <a:headEnd/>
              <a:tailEnd/>
            </a:ln>
          </p:spPr>
        </p:pic>
      </p:grpSp>
      <p:grpSp>
        <p:nvGrpSpPr>
          <p:cNvPr id="194604" name="Group 254"/>
          <p:cNvGrpSpPr>
            <a:grpSpLocks/>
          </p:cNvGrpSpPr>
          <p:nvPr/>
        </p:nvGrpSpPr>
        <p:grpSpPr bwMode="auto">
          <a:xfrm>
            <a:off x="6705600" y="1371600"/>
            <a:ext cx="457200" cy="685800"/>
            <a:chOff x="4224" y="864"/>
            <a:chExt cx="288" cy="432"/>
          </a:xfrm>
        </p:grpSpPr>
        <p:grpSp>
          <p:nvGrpSpPr>
            <p:cNvPr id="194996" name="Group 72"/>
            <p:cNvGrpSpPr>
              <a:grpSpLocks/>
            </p:cNvGrpSpPr>
            <p:nvPr/>
          </p:nvGrpSpPr>
          <p:grpSpPr bwMode="auto">
            <a:xfrm>
              <a:off x="4224" y="864"/>
              <a:ext cx="288" cy="432"/>
              <a:chOff x="4128" y="2688"/>
              <a:chExt cx="288" cy="432"/>
            </a:xfrm>
          </p:grpSpPr>
          <p:sp>
            <p:nvSpPr>
              <p:cNvPr id="194998" name="Rectangle 7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25ID</a:t>
                </a:r>
              </a:p>
            </p:txBody>
          </p:sp>
          <p:sp>
            <p:nvSpPr>
              <p:cNvPr id="194999" name="Rectangle 7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97" name="Picture 258" descr="npo0001b0"/>
            <p:cNvPicPr>
              <a:picLocks noChangeAspect="1" noChangeArrowheads="1"/>
            </p:cNvPicPr>
            <p:nvPr/>
          </p:nvPicPr>
          <p:blipFill>
            <a:blip r:embed="rId5" cstate="print"/>
            <a:srcRect/>
            <a:stretch>
              <a:fillRect/>
            </a:stretch>
          </p:blipFill>
          <p:spPr bwMode="auto">
            <a:xfrm>
              <a:off x="4278" y="900"/>
              <a:ext cx="168" cy="214"/>
            </a:xfrm>
            <a:prstGeom prst="rect">
              <a:avLst/>
            </a:prstGeom>
            <a:noFill/>
            <a:ln w="9525" algn="ctr">
              <a:noFill/>
              <a:miter lim="800000"/>
              <a:headEnd/>
              <a:tailEnd/>
            </a:ln>
          </p:spPr>
        </p:pic>
      </p:grpSp>
      <p:grpSp>
        <p:nvGrpSpPr>
          <p:cNvPr id="194605" name="Group 259"/>
          <p:cNvGrpSpPr>
            <a:grpSpLocks/>
          </p:cNvGrpSpPr>
          <p:nvPr/>
        </p:nvGrpSpPr>
        <p:grpSpPr bwMode="auto">
          <a:xfrm>
            <a:off x="1676400" y="1371600"/>
            <a:ext cx="457200" cy="685800"/>
            <a:chOff x="1056" y="864"/>
            <a:chExt cx="288" cy="432"/>
          </a:xfrm>
        </p:grpSpPr>
        <p:grpSp>
          <p:nvGrpSpPr>
            <p:cNvPr id="194992" name="Group 77"/>
            <p:cNvGrpSpPr>
              <a:grpSpLocks/>
            </p:cNvGrpSpPr>
            <p:nvPr/>
          </p:nvGrpSpPr>
          <p:grpSpPr bwMode="auto">
            <a:xfrm>
              <a:off x="1056" y="864"/>
              <a:ext cx="288" cy="432"/>
              <a:chOff x="4128" y="2688"/>
              <a:chExt cx="288" cy="432"/>
            </a:xfrm>
          </p:grpSpPr>
          <p:sp>
            <p:nvSpPr>
              <p:cNvPr id="194994" name="Rectangle 7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2ID</a:t>
                </a:r>
              </a:p>
            </p:txBody>
          </p:sp>
          <p:sp>
            <p:nvSpPr>
              <p:cNvPr id="194995" name="Rectangle 7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93" name="Picture 263" descr="npo0001b2"/>
            <p:cNvPicPr>
              <a:picLocks noChangeAspect="1" noChangeArrowheads="1"/>
            </p:cNvPicPr>
            <p:nvPr/>
          </p:nvPicPr>
          <p:blipFill>
            <a:blip r:embed="rId6" cstate="print"/>
            <a:srcRect/>
            <a:stretch>
              <a:fillRect/>
            </a:stretch>
          </p:blipFill>
          <p:spPr bwMode="auto">
            <a:xfrm>
              <a:off x="1098" y="894"/>
              <a:ext cx="198" cy="236"/>
            </a:xfrm>
            <a:prstGeom prst="rect">
              <a:avLst/>
            </a:prstGeom>
            <a:noFill/>
            <a:ln w="9525" algn="ctr">
              <a:noFill/>
              <a:miter lim="800000"/>
              <a:headEnd/>
              <a:tailEnd/>
            </a:ln>
          </p:spPr>
        </p:pic>
      </p:grpSp>
      <p:grpSp>
        <p:nvGrpSpPr>
          <p:cNvPr id="194606" name="Group 264"/>
          <p:cNvGrpSpPr>
            <a:grpSpLocks/>
          </p:cNvGrpSpPr>
          <p:nvPr/>
        </p:nvGrpSpPr>
        <p:grpSpPr bwMode="auto">
          <a:xfrm>
            <a:off x="1219200" y="1371600"/>
            <a:ext cx="457200" cy="685800"/>
            <a:chOff x="768" y="864"/>
            <a:chExt cx="288" cy="432"/>
          </a:xfrm>
        </p:grpSpPr>
        <p:grpSp>
          <p:nvGrpSpPr>
            <p:cNvPr id="194988" name="Group 82"/>
            <p:cNvGrpSpPr>
              <a:grpSpLocks/>
            </p:cNvGrpSpPr>
            <p:nvPr/>
          </p:nvGrpSpPr>
          <p:grpSpPr bwMode="auto">
            <a:xfrm>
              <a:off x="768" y="864"/>
              <a:ext cx="288" cy="432"/>
              <a:chOff x="4128" y="2688"/>
              <a:chExt cx="288" cy="432"/>
            </a:xfrm>
          </p:grpSpPr>
          <p:sp>
            <p:nvSpPr>
              <p:cNvPr id="194990" name="Rectangle 8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MNB-NW</a:t>
                </a:r>
              </a:p>
            </p:txBody>
          </p:sp>
          <p:sp>
            <p:nvSpPr>
              <p:cNvPr id="194991" name="Rectangle 8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89" name="Picture 30" descr="npo0001b4"/>
            <p:cNvPicPr>
              <a:picLocks noChangeAspect="1" noChangeArrowheads="1"/>
            </p:cNvPicPr>
            <p:nvPr/>
          </p:nvPicPr>
          <p:blipFill>
            <a:blip r:embed="rId7" cstate="print"/>
            <a:srcRect/>
            <a:stretch>
              <a:fillRect/>
            </a:stretch>
          </p:blipFill>
          <p:spPr bwMode="auto">
            <a:xfrm>
              <a:off x="816" y="912"/>
              <a:ext cx="184" cy="196"/>
            </a:xfrm>
            <a:prstGeom prst="rect">
              <a:avLst/>
            </a:prstGeom>
            <a:noFill/>
            <a:ln w="9525" algn="ctr">
              <a:noFill/>
              <a:miter lim="800000"/>
              <a:headEnd/>
              <a:tailEnd/>
            </a:ln>
          </p:spPr>
        </p:pic>
      </p:grpSp>
      <p:grpSp>
        <p:nvGrpSpPr>
          <p:cNvPr id="194607" name="Group 269"/>
          <p:cNvGrpSpPr>
            <a:grpSpLocks/>
          </p:cNvGrpSpPr>
          <p:nvPr/>
        </p:nvGrpSpPr>
        <p:grpSpPr bwMode="auto">
          <a:xfrm>
            <a:off x="6248400" y="1371600"/>
            <a:ext cx="457200" cy="685800"/>
            <a:chOff x="3936" y="864"/>
            <a:chExt cx="288" cy="432"/>
          </a:xfrm>
        </p:grpSpPr>
        <p:grpSp>
          <p:nvGrpSpPr>
            <p:cNvPr id="194984" name="Group 87"/>
            <p:cNvGrpSpPr>
              <a:grpSpLocks/>
            </p:cNvGrpSpPr>
            <p:nvPr/>
          </p:nvGrpSpPr>
          <p:grpSpPr bwMode="auto">
            <a:xfrm>
              <a:off x="3936" y="864"/>
              <a:ext cx="288" cy="432"/>
              <a:chOff x="4128" y="2688"/>
              <a:chExt cx="288" cy="432"/>
            </a:xfrm>
          </p:grpSpPr>
          <p:sp>
            <p:nvSpPr>
              <p:cNvPr id="194986" name="Rectangle 8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11ACR</a:t>
                </a:r>
              </a:p>
            </p:txBody>
          </p:sp>
          <p:sp>
            <p:nvSpPr>
              <p:cNvPr id="194987" name="Rectangle 8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85" name="Object 319" descr="npo0001b6"/>
            <p:cNvPicPr>
              <a:picLocks noChangeAspect="1" noChangeArrowheads="1"/>
            </p:cNvPicPr>
            <p:nvPr/>
          </p:nvPicPr>
          <p:blipFill>
            <a:blip r:embed="rId8" cstate="print"/>
            <a:srcRect/>
            <a:stretch>
              <a:fillRect/>
            </a:stretch>
          </p:blipFill>
          <p:spPr bwMode="auto">
            <a:xfrm>
              <a:off x="3995" y="912"/>
              <a:ext cx="161" cy="198"/>
            </a:xfrm>
            <a:prstGeom prst="rect">
              <a:avLst/>
            </a:prstGeom>
            <a:noFill/>
            <a:ln w="9525" algn="ctr">
              <a:noFill/>
              <a:miter lim="800000"/>
              <a:headEnd/>
              <a:tailEnd/>
            </a:ln>
          </p:spPr>
        </p:pic>
      </p:grpSp>
      <p:grpSp>
        <p:nvGrpSpPr>
          <p:cNvPr id="194608" name="Group 274"/>
          <p:cNvGrpSpPr>
            <a:grpSpLocks/>
          </p:cNvGrpSpPr>
          <p:nvPr/>
        </p:nvGrpSpPr>
        <p:grpSpPr bwMode="auto">
          <a:xfrm>
            <a:off x="1219200" y="2057400"/>
            <a:ext cx="457200" cy="685800"/>
            <a:chOff x="768" y="1296"/>
            <a:chExt cx="288" cy="432"/>
          </a:xfrm>
        </p:grpSpPr>
        <p:grpSp>
          <p:nvGrpSpPr>
            <p:cNvPr id="194980" name="Group 92"/>
            <p:cNvGrpSpPr>
              <a:grpSpLocks/>
            </p:cNvGrpSpPr>
            <p:nvPr/>
          </p:nvGrpSpPr>
          <p:grpSpPr bwMode="auto">
            <a:xfrm>
              <a:off x="768" y="1296"/>
              <a:ext cx="288" cy="432"/>
              <a:chOff x="4128" y="2688"/>
              <a:chExt cx="288" cy="432"/>
            </a:xfrm>
          </p:grpSpPr>
          <p:sp>
            <p:nvSpPr>
              <p:cNvPr id="194982" name="Rectangle 9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ZAYTUN</a:t>
                </a:r>
              </a:p>
            </p:txBody>
          </p:sp>
          <p:sp>
            <p:nvSpPr>
              <p:cNvPr id="194983" name="Rectangle 9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81" name="Object 278" descr="npo0001b8"/>
            <p:cNvPicPr>
              <a:picLocks noChangeAspect="1" noChangeArrowheads="1"/>
            </p:cNvPicPr>
            <p:nvPr/>
          </p:nvPicPr>
          <p:blipFill>
            <a:blip r:embed="rId9" cstate="print"/>
            <a:srcRect/>
            <a:stretch>
              <a:fillRect/>
            </a:stretch>
          </p:blipFill>
          <p:spPr bwMode="auto">
            <a:xfrm>
              <a:off x="804" y="1363"/>
              <a:ext cx="213" cy="143"/>
            </a:xfrm>
            <a:prstGeom prst="rect">
              <a:avLst/>
            </a:prstGeom>
            <a:noFill/>
            <a:ln w="19050" algn="ctr">
              <a:solidFill>
                <a:schemeClr val="bg2"/>
              </a:solidFill>
              <a:miter lim="800000"/>
              <a:headEnd/>
              <a:tailEnd/>
            </a:ln>
          </p:spPr>
        </p:pic>
      </p:grpSp>
      <p:grpSp>
        <p:nvGrpSpPr>
          <p:cNvPr id="194609" name="Group 279"/>
          <p:cNvGrpSpPr>
            <a:grpSpLocks/>
          </p:cNvGrpSpPr>
          <p:nvPr/>
        </p:nvGrpSpPr>
        <p:grpSpPr bwMode="auto">
          <a:xfrm>
            <a:off x="5791200" y="2057400"/>
            <a:ext cx="457200" cy="685800"/>
            <a:chOff x="3648" y="1296"/>
            <a:chExt cx="288" cy="432"/>
          </a:xfrm>
        </p:grpSpPr>
        <p:grpSp>
          <p:nvGrpSpPr>
            <p:cNvPr id="194976" name="Group 97"/>
            <p:cNvGrpSpPr>
              <a:grpSpLocks/>
            </p:cNvGrpSpPr>
            <p:nvPr/>
          </p:nvGrpSpPr>
          <p:grpSpPr bwMode="auto">
            <a:xfrm>
              <a:off x="3648" y="1296"/>
              <a:ext cx="288" cy="432"/>
              <a:chOff x="4128" y="2688"/>
              <a:chExt cx="288" cy="432"/>
            </a:xfrm>
          </p:grpSpPr>
          <p:sp>
            <p:nvSpPr>
              <p:cNvPr id="194978" name="Rectangle 9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ZAYTUN</a:t>
                </a:r>
              </a:p>
            </p:txBody>
          </p:sp>
          <p:sp>
            <p:nvSpPr>
              <p:cNvPr id="194979" name="Rectangle 9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77" name="Object 283" descr="npo0001ba"/>
            <p:cNvPicPr>
              <a:picLocks noChangeAspect="1" noChangeArrowheads="1"/>
            </p:cNvPicPr>
            <p:nvPr/>
          </p:nvPicPr>
          <p:blipFill>
            <a:blip r:embed="rId9" cstate="print"/>
            <a:srcRect/>
            <a:stretch>
              <a:fillRect/>
            </a:stretch>
          </p:blipFill>
          <p:spPr bwMode="auto">
            <a:xfrm>
              <a:off x="3684" y="1363"/>
              <a:ext cx="213" cy="143"/>
            </a:xfrm>
            <a:prstGeom prst="rect">
              <a:avLst/>
            </a:prstGeom>
            <a:noFill/>
            <a:ln w="19050" algn="ctr">
              <a:solidFill>
                <a:schemeClr val="bg2"/>
              </a:solidFill>
              <a:miter lim="800000"/>
              <a:headEnd/>
              <a:tailEnd/>
            </a:ln>
          </p:spPr>
        </p:pic>
      </p:grpSp>
      <p:grpSp>
        <p:nvGrpSpPr>
          <p:cNvPr id="194610" name="Group 284"/>
          <p:cNvGrpSpPr>
            <a:grpSpLocks/>
          </p:cNvGrpSpPr>
          <p:nvPr/>
        </p:nvGrpSpPr>
        <p:grpSpPr bwMode="auto">
          <a:xfrm>
            <a:off x="1676400" y="2743200"/>
            <a:ext cx="457200" cy="685800"/>
            <a:chOff x="1056" y="1728"/>
            <a:chExt cx="288" cy="432"/>
          </a:xfrm>
        </p:grpSpPr>
        <p:grpSp>
          <p:nvGrpSpPr>
            <p:cNvPr id="194972" name="Group 102"/>
            <p:cNvGrpSpPr>
              <a:grpSpLocks/>
            </p:cNvGrpSpPr>
            <p:nvPr/>
          </p:nvGrpSpPr>
          <p:grpSpPr bwMode="auto">
            <a:xfrm>
              <a:off x="1056" y="1728"/>
              <a:ext cx="288" cy="432"/>
              <a:chOff x="4128" y="2688"/>
              <a:chExt cx="288" cy="432"/>
            </a:xfrm>
          </p:grpSpPr>
          <p:sp>
            <p:nvSpPr>
              <p:cNvPr id="194974" name="Rectangle 10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25ID</a:t>
                </a:r>
              </a:p>
            </p:txBody>
          </p:sp>
          <p:sp>
            <p:nvSpPr>
              <p:cNvPr id="194975" name="Rectangle 10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73" name="Picture 288" descr="npo0001bc"/>
            <p:cNvPicPr>
              <a:picLocks noChangeAspect="1" noChangeArrowheads="1"/>
            </p:cNvPicPr>
            <p:nvPr/>
          </p:nvPicPr>
          <p:blipFill>
            <a:blip r:embed="rId5" cstate="print"/>
            <a:srcRect/>
            <a:stretch>
              <a:fillRect/>
            </a:stretch>
          </p:blipFill>
          <p:spPr bwMode="auto">
            <a:xfrm>
              <a:off x="1110" y="1764"/>
              <a:ext cx="168" cy="214"/>
            </a:xfrm>
            <a:prstGeom prst="rect">
              <a:avLst/>
            </a:prstGeom>
            <a:noFill/>
            <a:ln w="9525" algn="ctr">
              <a:noFill/>
              <a:miter lim="800000"/>
              <a:headEnd/>
              <a:tailEnd/>
            </a:ln>
          </p:spPr>
        </p:pic>
      </p:grpSp>
      <p:grpSp>
        <p:nvGrpSpPr>
          <p:cNvPr id="194611" name="Group 289"/>
          <p:cNvGrpSpPr>
            <a:grpSpLocks/>
          </p:cNvGrpSpPr>
          <p:nvPr/>
        </p:nvGrpSpPr>
        <p:grpSpPr bwMode="auto">
          <a:xfrm>
            <a:off x="1219200" y="2743200"/>
            <a:ext cx="457200" cy="685800"/>
            <a:chOff x="768" y="1728"/>
            <a:chExt cx="288" cy="432"/>
          </a:xfrm>
        </p:grpSpPr>
        <p:grpSp>
          <p:nvGrpSpPr>
            <p:cNvPr id="194968" name="Group 107"/>
            <p:cNvGrpSpPr>
              <a:grpSpLocks/>
            </p:cNvGrpSpPr>
            <p:nvPr/>
          </p:nvGrpSpPr>
          <p:grpSpPr bwMode="auto">
            <a:xfrm>
              <a:off x="768" y="1728"/>
              <a:ext cx="288" cy="432"/>
              <a:chOff x="4128" y="2688"/>
              <a:chExt cx="288" cy="432"/>
            </a:xfrm>
          </p:grpSpPr>
          <p:sp>
            <p:nvSpPr>
              <p:cNvPr id="194970" name="Rectangle 10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1ID</a:t>
                </a:r>
              </a:p>
            </p:txBody>
          </p:sp>
          <p:sp>
            <p:nvSpPr>
              <p:cNvPr id="194971" name="Rectangle 10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69" name="Picture 293" descr="npo0001be"/>
            <p:cNvPicPr>
              <a:picLocks noChangeAspect="1" noChangeArrowheads="1"/>
            </p:cNvPicPr>
            <p:nvPr/>
          </p:nvPicPr>
          <p:blipFill>
            <a:blip r:embed="rId10" cstate="print"/>
            <a:srcRect/>
            <a:stretch>
              <a:fillRect/>
            </a:stretch>
          </p:blipFill>
          <p:spPr bwMode="auto">
            <a:xfrm>
              <a:off x="846" y="1776"/>
              <a:ext cx="125" cy="185"/>
            </a:xfrm>
            <a:prstGeom prst="rect">
              <a:avLst/>
            </a:prstGeom>
            <a:noFill/>
            <a:ln w="9525" algn="ctr">
              <a:noFill/>
              <a:miter lim="800000"/>
              <a:headEnd/>
              <a:tailEnd/>
            </a:ln>
          </p:spPr>
        </p:pic>
      </p:grpSp>
      <p:grpSp>
        <p:nvGrpSpPr>
          <p:cNvPr id="194612" name="Group 294"/>
          <p:cNvGrpSpPr>
            <a:grpSpLocks/>
          </p:cNvGrpSpPr>
          <p:nvPr/>
        </p:nvGrpSpPr>
        <p:grpSpPr bwMode="auto">
          <a:xfrm>
            <a:off x="2133600" y="2743200"/>
            <a:ext cx="457200" cy="685800"/>
            <a:chOff x="1344" y="1728"/>
            <a:chExt cx="288" cy="432"/>
          </a:xfrm>
        </p:grpSpPr>
        <p:grpSp>
          <p:nvGrpSpPr>
            <p:cNvPr id="194964" name="Group 112"/>
            <p:cNvGrpSpPr>
              <a:grpSpLocks/>
            </p:cNvGrpSpPr>
            <p:nvPr/>
          </p:nvGrpSpPr>
          <p:grpSpPr bwMode="auto">
            <a:xfrm>
              <a:off x="1344" y="1728"/>
              <a:ext cx="288" cy="432"/>
              <a:chOff x="4128" y="2688"/>
              <a:chExt cx="288" cy="432"/>
            </a:xfrm>
          </p:grpSpPr>
          <p:sp>
            <p:nvSpPr>
              <p:cNvPr id="194966" name="Rectangle 11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30BCT</a:t>
                </a:r>
              </a:p>
            </p:txBody>
          </p:sp>
          <p:sp>
            <p:nvSpPr>
              <p:cNvPr id="194967" name="Rectangle 11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65" name="Picture 298" descr="npo0001c0"/>
            <p:cNvPicPr>
              <a:picLocks noChangeAspect="1" noChangeArrowheads="1"/>
            </p:cNvPicPr>
            <p:nvPr/>
          </p:nvPicPr>
          <p:blipFill>
            <a:blip r:embed="rId11" cstate="print"/>
            <a:srcRect/>
            <a:stretch>
              <a:fillRect/>
            </a:stretch>
          </p:blipFill>
          <p:spPr bwMode="auto">
            <a:xfrm>
              <a:off x="1428" y="1776"/>
              <a:ext cx="128" cy="186"/>
            </a:xfrm>
            <a:prstGeom prst="rect">
              <a:avLst/>
            </a:prstGeom>
            <a:noFill/>
            <a:ln w="9525" algn="ctr">
              <a:noFill/>
              <a:miter lim="800000"/>
              <a:headEnd/>
              <a:tailEnd/>
            </a:ln>
          </p:spPr>
        </p:pic>
      </p:grpSp>
      <p:grpSp>
        <p:nvGrpSpPr>
          <p:cNvPr id="194613" name="Group 299"/>
          <p:cNvGrpSpPr>
            <a:grpSpLocks/>
          </p:cNvGrpSpPr>
          <p:nvPr/>
        </p:nvGrpSpPr>
        <p:grpSpPr bwMode="auto">
          <a:xfrm>
            <a:off x="5791200" y="2743200"/>
            <a:ext cx="457200" cy="685800"/>
            <a:chOff x="3648" y="1728"/>
            <a:chExt cx="288" cy="432"/>
          </a:xfrm>
        </p:grpSpPr>
        <p:grpSp>
          <p:nvGrpSpPr>
            <p:cNvPr id="194960" name="Group 117"/>
            <p:cNvGrpSpPr>
              <a:grpSpLocks/>
            </p:cNvGrpSpPr>
            <p:nvPr/>
          </p:nvGrpSpPr>
          <p:grpSpPr bwMode="auto">
            <a:xfrm>
              <a:off x="3648" y="1728"/>
              <a:ext cx="288" cy="432"/>
              <a:chOff x="4128" y="2688"/>
              <a:chExt cx="288" cy="432"/>
            </a:xfrm>
          </p:grpSpPr>
          <p:sp>
            <p:nvSpPr>
              <p:cNvPr id="194962" name="Rectangle 11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42ID</a:t>
                </a:r>
              </a:p>
            </p:txBody>
          </p:sp>
          <p:sp>
            <p:nvSpPr>
              <p:cNvPr id="194963" name="Rectangle 11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61" name="Picture 303" descr="42 Infantry Division"/>
            <p:cNvPicPr>
              <a:picLocks noChangeAspect="1" noChangeArrowheads="1"/>
            </p:cNvPicPr>
            <p:nvPr/>
          </p:nvPicPr>
          <p:blipFill>
            <a:blip r:embed="rId12" cstate="print"/>
            <a:srcRect/>
            <a:stretch>
              <a:fillRect/>
            </a:stretch>
          </p:blipFill>
          <p:spPr bwMode="auto">
            <a:xfrm>
              <a:off x="3684" y="1770"/>
              <a:ext cx="211" cy="210"/>
            </a:xfrm>
            <a:prstGeom prst="rect">
              <a:avLst/>
            </a:prstGeom>
            <a:noFill/>
            <a:ln w="9525" algn="ctr">
              <a:noFill/>
              <a:miter lim="800000"/>
              <a:headEnd/>
              <a:tailEnd/>
            </a:ln>
          </p:spPr>
        </p:pic>
      </p:grpSp>
      <p:grpSp>
        <p:nvGrpSpPr>
          <p:cNvPr id="194614" name="Group 304"/>
          <p:cNvGrpSpPr>
            <a:grpSpLocks/>
          </p:cNvGrpSpPr>
          <p:nvPr/>
        </p:nvGrpSpPr>
        <p:grpSpPr bwMode="auto">
          <a:xfrm>
            <a:off x="6248400" y="2743200"/>
            <a:ext cx="457200" cy="685800"/>
            <a:chOff x="3936" y="1728"/>
            <a:chExt cx="288" cy="432"/>
          </a:xfrm>
        </p:grpSpPr>
        <p:grpSp>
          <p:nvGrpSpPr>
            <p:cNvPr id="194956" name="Group 122"/>
            <p:cNvGrpSpPr>
              <a:grpSpLocks/>
            </p:cNvGrpSpPr>
            <p:nvPr/>
          </p:nvGrpSpPr>
          <p:grpSpPr bwMode="auto">
            <a:xfrm>
              <a:off x="3936" y="1728"/>
              <a:ext cx="288" cy="432"/>
              <a:chOff x="4128" y="2688"/>
              <a:chExt cx="288" cy="432"/>
            </a:xfrm>
          </p:grpSpPr>
          <p:sp>
            <p:nvSpPr>
              <p:cNvPr id="194958" name="Rectangle 12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3ID</a:t>
                </a:r>
              </a:p>
            </p:txBody>
          </p:sp>
          <p:sp>
            <p:nvSpPr>
              <p:cNvPr id="194959" name="Rectangle 12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957" name="Picture 308" descr="npo0001c4"/>
            <p:cNvPicPr>
              <a:picLocks noChangeAspect="1" noChangeArrowheads="1"/>
            </p:cNvPicPr>
            <p:nvPr/>
          </p:nvPicPr>
          <p:blipFill>
            <a:blip r:embed="rId13" cstate="print"/>
            <a:srcRect/>
            <a:stretch>
              <a:fillRect/>
            </a:stretch>
          </p:blipFill>
          <p:spPr bwMode="auto">
            <a:xfrm>
              <a:off x="3978" y="1776"/>
              <a:ext cx="201" cy="188"/>
            </a:xfrm>
            <a:prstGeom prst="rect">
              <a:avLst/>
            </a:prstGeom>
            <a:noFill/>
            <a:ln w="9525" algn="ctr">
              <a:noFill/>
              <a:miter lim="800000"/>
              <a:headEnd/>
              <a:tailEnd/>
            </a:ln>
          </p:spPr>
        </p:pic>
      </p:grpSp>
      <p:grpSp>
        <p:nvGrpSpPr>
          <p:cNvPr id="194615" name="Group 126"/>
          <p:cNvGrpSpPr>
            <a:grpSpLocks/>
          </p:cNvGrpSpPr>
          <p:nvPr/>
        </p:nvGrpSpPr>
        <p:grpSpPr bwMode="auto">
          <a:xfrm>
            <a:off x="7162800" y="4114800"/>
            <a:ext cx="457200" cy="685800"/>
            <a:chOff x="1940" y="432"/>
            <a:chExt cx="288" cy="432"/>
          </a:xfrm>
        </p:grpSpPr>
        <p:grpSp>
          <p:nvGrpSpPr>
            <p:cNvPr id="194949" name="Group 127"/>
            <p:cNvGrpSpPr>
              <a:grpSpLocks/>
            </p:cNvGrpSpPr>
            <p:nvPr/>
          </p:nvGrpSpPr>
          <p:grpSpPr bwMode="auto">
            <a:xfrm>
              <a:off x="1940" y="432"/>
              <a:ext cx="288" cy="432"/>
              <a:chOff x="4128" y="2688"/>
              <a:chExt cx="288" cy="432"/>
            </a:xfrm>
          </p:grpSpPr>
          <p:sp>
            <p:nvSpPr>
              <p:cNvPr id="194954" name="Rectangle 12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155BCT</a:t>
                </a:r>
              </a:p>
            </p:txBody>
          </p:sp>
          <p:sp>
            <p:nvSpPr>
              <p:cNvPr id="194955" name="Rectangle 12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950" name="Group 130"/>
            <p:cNvGrpSpPr>
              <a:grpSpLocks/>
            </p:cNvGrpSpPr>
            <p:nvPr/>
          </p:nvGrpSpPr>
          <p:grpSpPr bwMode="auto">
            <a:xfrm>
              <a:off x="2012" y="480"/>
              <a:ext cx="139" cy="199"/>
              <a:chOff x="2337" y="2105"/>
              <a:chExt cx="412" cy="689"/>
            </a:xfrm>
          </p:grpSpPr>
          <p:sp>
            <p:nvSpPr>
              <p:cNvPr id="194951" name="Freeform 131"/>
              <p:cNvSpPr>
                <a:spLocks/>
              </p:cNvSpPr>
              <p:nvPr/>
            </p:nvSpPr>
            <p:spPr bwMode="auto">
              <a:xfrm>
                <a:off x="2337" y="2105"/>
                <a:ext cx="412" cy="689"/>
              </a:xfrm>
              <a:custGeom>
                <a:avLst/>
                <a:gdLst>
                  <a:gd name="T0" fmla="*/ 400 w 412"/>
                  <a:gd name="T1" fmla="*/ 52 h 689"/>
                  <a:gd name="T2" fmla="*/ 385 w 412"/>
                  <a:gd name="T3" fmla="*/ 42 h 689"/>
                  <a:gd name="T4" fmla="*/ 371 w 412"/>
                  <a:gd name="T5" fmla="*/ 36 h 689"/>
                  <a:gd name="T6" fmla="*/ 354 w 412"/>
                  <a:gd name="T7" fmla="*/ 29 h 689"/>
                  <a:gd name="T8" fmla="*/ 339 w 412"/>
                  <a:gd name="T9" fmla="*/ 24 h 689"/>
                  <a:gd name="T10" fmla="*/ 324 w 412"/>
                  <a:gd name="T11" fmla="*/ 20 h 689"/>
                  <a:gd name="T12" fmla="*/ 309 w 412"/>
                  <a:gd name="T13" fmla="*/ 14 h 689"/>
                  <a:gd name="T14" fmla="*/ 294 w 412"/>
                  <a:gd name="T15" fmla="*/ 9 h 689"/>
                  <a:gd name="T16" fmla="*/ 278 w 412"/>
                  <a:gd name="T17" fmla="*/ 6 h 689"/>
                  <a:gd name="T18" fmla="*/ 263 w 412"/>
                  <a:gd name="T19" fmla="*/ 3 h 689"/>
                  <a:gd name="T20" fmla="*/ 247 w 412"/>
                  <a:gd name="T21" fmla="*/ 1 h 689"/>
                  <a:gd name="T22" fmla="*/ 230 w 412"/>
                  <a:gd name="T23" fmla="*/ 0 h 689"/>
                  <a:gd name="T24" fmla="*/ 215 w 412"/>
                  <a:gd name="T25" fmla="*/ 0 h 689"/>
                  <a:gd name="T26" fmla="*/ 199 w 412"/>
                  <a:gd name="T27" fmla="*/ 0 h 689"/>
                  <a:gd name="T28" fmla="*/ 184 w 412"/>
                  <a:gd name="T29" fmla="*/ 0 h 689"/>
                  <a:gd name="T30" fmla="*/ 169 w 412"/>
                  <a:gd name="T31" fmla="*/ 0 h 689"/>
                  <a:gd name="T32" fmla="*/ 154 w 412"/>
                  <a:gd name="T33" fmla="*/ 0 h 689"/>
                  <a:gd name="T34" fmla="*/ 135 w 412"/>
                  <a:gd name="T35" fmla="*/ 1 h 689"/>
                  <a:gd name="T36" fmla="*/ 118 w 412"/>
                  <a:gd name="T37" fmla="*/ 4 h 689"/>
                  <a:gd name="T38" fmla="*/ 102 w 412"/>
                  <a:gd name="T39" fmla="*/ 7 h 689"/>
                  <a:gd name="T40" fmla="*/ 89 w 412"/>
                  <a:gd name="T41" fmla="*/ 12 h 689"/>
                  <a:gd name="T42" fmla="*/ 74 w 412"/>
                  <a:gd name="T43" fmla="*/ 16 h 689"/>
                  <a:gd name="T44" fmla="*/ 58 w 412"/>
                  <a:gd name="T45" fmla="*/ 23 h 689"/>
                  <a:gd name="T46" fmla="*/ 43 w 412"/>
                  <a:gd name="T47" fmla="*/ 29 h 689"/>
                  <a:gd name="T48" fmla="*/ 28 w 412"/>
                  <a:gd name="T49" fmla="*/ 36 h 689"/>
                  <a:gd name="T50" fmla="*/ 13 w 412"/>
                  <a:gd name="T51" fmla="*/ 45 h 689"/>
                  <a:gd name="T52" fmla="*/ 0 w 412"/>
                  <a:gd name="T53" fmla="*/ 58 h 689"/>
                  <a:gd name="T54" fmla="*/ 7 w 412"/>
                  <a:gd name="T55" fmla="*/ 636 h 689"/>
                  <a:gd name="T56" fmla="*/ 19 w 412"/>
                  <a:gd name="T57" fmla="*/ 650 h 689"/>
                  <a:gd name="T58" fmla="*/ 32 w 412"/>
                  <a:gd name="T59" fmla="*/ 660 h 689"/>
                  <a:gd name="T60" fmla="*/ 48 w 412"/>
                  <a:gd name="T61" fmla="*/ 669 h 689"/>
                  <a:gd name="T62" fmla="*/ 63 w 412"/>
                  <a:gd name="T63" fmla="*/ 674 h 689"/>
                  <a:gd name="T64" fmla="*/ 78 w 412"/>
                  <a:gd name="T65" fmla="*/ 677 h 689"/>
                  <a:gd name="T66" fmla="*/ 93 w 412"/>
                  <a:gd name="T67" fmla="*/ 680 h 689"/>
                  <a:gd name="T68" fmla="*/ 109 w 412"/>
                  <a:gd name="T69" fmla="*/ 682 h 689"/>
                  <a:gd name="T70" fmla="*/ 124 w 412"/>
                  <a:gd name="T71" fmla="*/ 683 h 689"/>
                  <a:gd name="T72" fmla="*/ 139 w 412"/>
                  <a:gd name="T73" fmla="*/ 685 h 689"/>
                  <a:gd name="T74" fmla="*/ 156 w 412"/>
                  <a:gd name="T75" fmla="*/ 686 h 689"/>
                  <a:gd name="T76" fmla="*/ 171 w 412"/>
                  <a:gd name="T77" fmla="*/ 687 h 689"/>
                  <a:gd name="T78" fmla="*/ 190 w 412"/>
                  <a:gd name="T79" fmla="*/ 687 h 689"/>
                  <a:gd name="T80" fmla="*/ 205 w 412"/>
                  <a:gd name="T81" fmla="*/ 687 h 689"/>
                  <a:gd name="T82" fmla="*/ 222 w 412"/>
                  <a:gd name="T83" fmla="*/ 687 h 689"/>
                  <a:gd name="T84" fmla="*/ 236 w 412"/>
                  <a:gd name="T85" fmla="*/ 688 h 689"/>
                  <a:gd name="T86" fmla="*/ 255 w 412"/>
                  <a:gd name="T87" fmla="*/ 687 h 689"/>
                  <a:gd name="T88" fmla="*/ 272 w 412"/>
                  <a:gd name="T89" fmla="*/ 685 h 689"/>
                  <a:gd name="T90" fmla="*/ 285 w 412"/>
                  <a:gd name="T91" fmla="*/ 683 h 689"/>
                  <a:gd name="T92" fmla="*/ 300 w 412"/>
                  <a:gd name="T93" fmla="*/ 682 h 689"/>
                  <a:gd name="T94" fmla="*/ 315 w 412"/>
                  <a:gd name="T95" fmla="*/ 678 h 689"/>
                  <a:gd name="T96" fmla="*/ 332 w 412"/>
                  <a:gd name="T97" fmla="*/ 675 h 689"/>
                  <a:gd name="T98" fmla="*/ 347 w 412"/>
                  <a:gd name="T99" fmla="*/ 671 h 689"/>
                  <a:gd name="T100" fmla="*/ 362 w 412"/>
                  <a:gd name="T101" fmla="*/ 666 h 689"/>
                  <a:gd name="T102" fmla="*/ 377 w 412"/>
                  <a:gd name="T103" fmla="*/ 657 h 689"/>
                  <a:gd name="T104" fmla="*/ 392 w 412"/>
                  <a:gd name="T105" fmla="*/ 647 h 689"/>
                  <a:gd name="T106" fmla="*/ 406 w 412"/>
                  <a:gd name="T107" fmla="*/ 636 h 689"/>
                  <a:gd name="T108" fmla="*/ 411 w 412"/>
                  <a:gd name="T109" fmla="*/ 59 h 6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12"/>
                  <a:gd name="T166" fmla="*/ 0 h 689"/>
                  <a:gd name="T167" fmla="*/ 412 w 412"/>
                  <a:gd name="T168" fmla="*/ 689 h 6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12" h="689">
                    <a:moveTo>
                      <a:pt x="411" y="59"/>
                    </a:moveTo>
                    <a:lnTo>
                      <a:pt x="404" y="55"/>
                    </a:lnTo>
                    <a:lnTo>
                      <a:pt x="400" y="52"/>
                    </a:lnTo>
                    <a:lnTo>
                      <a:pt x="395" y="49"/>
                    </a:lnTo>
                    <a:lnTo>
                      <a:pt x="391" y="45"/>
                    </a:lnTo>
                    <a:lnTo>
                      <a:pt x="385" y="42"/>
                    </a:lnTo>
                    <a:lnTo>
                      <a:pt x="380" y="39"/>
                    </a:lnTo>
                    <a:lnTo>
                      <a:pt x="376" y="36"/>
                    </a:lnTo>
                    <a:lnTo>
                      <a:pt x="371" y="36"/>
                    </a:lnTo>
                    <a:lnTo>
                      <a:pt x="366" y="33"/>
                    </a:lnTo>
                    <a:lnTo>
                      <a:pt x="360" y="31"/>
                    </a:lnTo>
                    <a:lnTo>
                      <a:pt x="354" y="29"/>
                    </a:lnTo>
                    <a:lnTo>
                      <a:pt x="350" y="27"/>
                    </a:lnTo>
                    <a:lnTo>
                      <a:pt x="344" y="26"/>
                    </a:lnTo>
                    <a:lnTo>
                      <a:pt x="339" y="24"/>
                    </a:lnTo>
                    <a:lnTo>
                      <a:pt x="334" y="22"/>
                    </a:lnTo>
                    <a:lnTo>
                      <a:pt x="329" y="21"/>
                    </a:lnTo>
                    <a:lnTo>
                      <a:pt x="324" y="20"/>
                    </a:lnTo>
                    <a:lnTo>
                      <a:pt x="319" y="18"/>
                    </a:lnTo>
                    <a:lnTo>
                      <a:pt x="313" y="15"/>
                    </a:lnTo>
                    <a:lnTo>
                      <a:pt x="309" y="14"/>
                    </a:lnTo>
                    <a:lnTo>
                      <a:pt x="304" y="12"/>
                    </a:lnTo>
                    <a:lnTo>
                      <a:pt x="298" y="10"/>
                    </a:lnTo>
                    <a:lnTo>
                      <a:pt x="294" y="9"/>
                    </a:lnTo>
                    <a:lnTo>
                      <a:pt x="289" y="7"/>
                    </a:lnTo>
                    <a:lnTo>
                      <a:pt x="284" y="7"/>
                    </a:lnTo>
                    <a:lnTo>
                      <a:pt x="278" y="6"/>
                    </a:lnTo>
                    <a:lnTo>
                      <a:pt x="274" y="6"/>
                    </a:lnTo>
                    <a:lnTo>
                      <a:pt x="268" y="4"/>
                    </a:lnTo>
                    <a:lnTo>
                      <a:pt x="263" y="3"/>
                    </a:lnTo>
                    <a:lnTo>
                      <a:pt x="258" y="3"/>
                    </a:lnTo>
                    <a:lnTo>
                      <a:pt x="253" y="2"/>
                    </a:lnTo>
                    <a:lnTo>
                      <a:pt x="247" y="1"/>
                    </a:lnTo>
                    <a:lnTo>
                      <a:pt x="241" y="1"/>
                    </a:lnTo>
                    <a:lnTo>
                      <a:pt x="235" y="0"/>
                    </a:lnTo>
                    <a:lnTo>
                      <a:pt x="230" y="0"/>
                    </a:lnTo>
                    <a:lnTo>
                      <a:pt x="225" y="0"/>
                    </a:lnTo>
                    <a:lnTo>
                      <a:pt x="219" y="0"/>
                    </a:lnTo>
                    <a:lnTo>
                      <a:pt x="215" y="0"/>
                    </a:lnTo>
                    <a:lnTo>
                      <a:pt x="209" y="0"/>
                    </a:lnTo>
                    <a:lnTo>
                      <a:pt x="204" y="0"/>
                    </a:lnTo>
                    <a:lnTo>
                      <a:pt x="199" y="0"/>
                    </a:lnTo>
                    <a:lnTo>
                      <a:pt x="193" y="0"/>
                    </a:lnTo>
                    <a:lnTo>
                      <a:pt x="189" y="0"/>
                    </a:lnTo>
                    <a:lnTo>
                      <a:pt x="184" y="0"/>
                    </a:lnTo>
                    <a:lnTo>
                      <a:pt x="178" y="0"/>
                    </a:lnTo>
                    <a:lnTo>
                      <a:pt x="174" y="0"/>
                    </a:lnTo>
                    <a:lnTo>
                      <a:pt x="169" y="0"/>
                    </a:lnTo>
                    <a:lnTo>
                      <a:pt x="163" y="0"/>
                    </a:lnTo>
                    <a:lnTo>
                      <a:pt x="158" y="0"/>
                    </a:lnTo>
                    <a:lnTo>
                      <a:pt x="154" y="0"/>
                    </a:lnTo>
                    <a:lnTo>
                      <a:pt x="147" y="0"/>
                    </a:lnTo>
                    <a:lnTo>
                      <a:pt x="140" y="1"/>
                    </a:lnTo>
                    <a:lnTo>
                      <a:pt x="135" y="1"/>
                    </a:lnTo>
                    <a:lnTo>
                      <a:pt x="128" y="3"/>
                    </a:lnTo>
                    <a:lnTo>
                      <a:pt x="124" y="4"/>
                    </a:lnTo>
                    <a:lnTo>
                      <a:pt x="118" y="4"/>
                    </a:lnTo>
                    <a:lnTo>
                      <a:pt x="113" y="6"/>
                    </a:lnTo>
                    <a:lnTo>
                      <a:pt x="109" y="7"/>
                    </a:lnTo>
                    <a:lnTo>
                      <a:pt x="102" y="7"/>
                    </a:lnTo>
                    <a:lnTo>
                      <a:pt x="98" y="9"/>
                    </a:lnTo>
                    <a:lnTo>
                      <a:pt x="93" y="10"/>
                    </a:lnTo>
                    <a:lnTo>
                      <a:pt x="89" y="12"/>
                    </a:lnTo>
                    <a:lnTo>
                      <a:pt x="84" y="12"/>
                    </a:lnTo>
                    <a:lnTo>
                      <a:pt x="79" y="14"/>
                    </a:lnTo>
                    <a:lnTo>
                      <a:pt x="74" y="16"/>
                    </a:lnTo>
                    <a:lnTo>
                      <a:pt x="69" y="18"/>
                    </a:lnTo>
                    <a:lnTo>
                      <a:pt x="63" y="21"/>
                    </a:lnTo>
                    <a:lnTo>
                      <a:pt x="58" y="23"/>
                    </a:lnTo>
                    <a:lnTo>
                      <a:pt x="54" y="24"/>
                    </a:lnTo>
                    <a:lnTo>
                      <a:pt x="48" y="27"/>
                    </a:lnTo>
                    <a:lnTo>
                      <a:pt x="43" y="29"/>
                    </a:lnTo>
                    <a:lnTo>
                      <a:pt x="38" y="30"/>
                    </a:lnTo>
                    <a:lnTo>
                      <a:pt x="34" y="33"/>
                    </a:lnTo>
                    <a:lnTo>
                      <a:pt x="28" y="36"/>
                    </a:lnTo>
                    <a:lnTo>
                      <a:pt x="23" y="39"/>
                    </a:lnTo>
                    <a:lnTo>
                      <a:pt x="17" y="42"/>
                    </a:lnTo>
                    <a:lnTo>
                      <a:pt x="13" y="45"/>
                    </a:lnTo>
                    <a:lnTo>
                      <a:pt x="8" y="49"/>
                    </a:lnTo>
                    <a:lnTo>
                      <a:pt x="4" y="55"/>
                    </a:lnTo>
                    <a:lnTo>
                      <a:pt x="0" y="58"/>
                    </a:lnTo>
                    <a:lnTo>
                      <a:pt x="0" y="625"/>
                    </a:lnTo>
                    <a:lnTo>
                      <a:pt x="3" y="632"/>
                    </a:lnTo>
                    <a:lnTo>
                      <a:pt x="7" y="636"/>
                    </a:lnTo>
                    <a:lnTo>
                      <a:pt x="10" y="641"/>
                    </a:lnTo>
                    <a:lnTo>
                      <a:pt x="14" y="645"/>
                    </a:lnTo>
                    <a:lnTo>
                      <a:pt x="19" y="650"/>
                    </a:lnTo>
                    <a:lnTo>
                      <a:pt x="22" y="654"/>
                    </a:lnTo>
                    <a:lnTo>
                      <a:pt x="26" y="657"/>
                    </a:lnTo>
                    <a:lnTo>
                      <a:pt x="32" y="660"/>
                    </a:lnTo>
                    <a:lnTo>
                      <a:pt x="37" y="663"/>
                    </a:lnTo>
                    <a:lnTo>
                      <a:pt x="43" y="666"/>
                    </a:lnTo>
                    <a:lnTo>
                      <a:pt x="48" y="669"/>
                    </a:lnTo>
                    <a:lnTo>
                      <a:pt x="53" y="671"/>
                    </a:lnTo>
                    <a:lnTo>
                      <a:pt x="58" y="672"/>
                    </a:lnTo>
                    <a:lnTo>
                      <a:pt x="63" y="674"/>
                    </a:lnTo>
                    <a:lnTo>
                      <a:pt x="69" y="675"/>
                    </a:lnTo>
                    <a:lnTo>
                      <a:pt x="73" y="675"/>
                    </a:lnTo>
                    <a:lnTo>
                      <a:pt x="78" y="677"/>
                    </a:lnTo>
                    <a:lnTo>
                      <a:pt x="84" y="678"/>
                    </a:lnTo>
                    <a:lnTo>
                      <a:pt x="89" y="678"/>
                    </a:lnTo>
                    <a:lnTo>
                      <a:pt x="93" y="680"/>
                    </a:lnTo>
                    <a:lnTo>
                      <a:pt x="98" y="680"/>
                    </a:lnTo>
                    <a:lnTo>
                      <a:pt x="104" y="681"/>
                    </a:lnTo>
                    <a:lnTo>
                      <a:pt x="109" y="682"/>
                    </a:lnTo>
                    <a:lnTo>
                      <a:pt x="115" y="683"/>
                    </a:lnTo>
                    <a:lnTo>
                      <a:pt x="119" y="683"/>
                    </a:lnTo>
                    <a:lnTo>
                      <a:pt x="124" y="683"/>
                    </a:lnTo>
                    <a:lnTo>
                      <a:pt x="129" y="684"/>
                    </a:lnTo>
                    <a:lnTo>
                      <a:pt x="134" y="685"/>
                    </a:lnTo>
                    <a:lnTo>
                      <a:pt x="139" y="685"/>
                    </a:lnTo>
                    <a:lnTo>
                      <a:pt x="145" y="686"/>
                    </a:lnTo>
                    <a:lnTo>
                      <a:pt x="150" y="686"/>
                    </a:lnTo>
                    <a:lnTo>
                      <a:pt x="156" y="686"/>
                    </a:lnTo>
                    <a:lnTo>
                      <a:pt x="161" y="687"/>
                    </a:lnTo>
                    <a:lnTo>
                      <a:pt x="165" y="686"/>
                    </a:lnTo>
                    <a:lnTo>
                      <a:pt x="171" y="687"/>
                    </a:lnTo>
                    <a:lnTo>
                      <a:pt x="177" y="687"/>
                    </a:lnTo>
                    <a:lnTo>
                      <a:pt x="183" y="686"/>
                    </a:lnTo>
                    <a:lnTo>
                      <a:pt x="190" y="687"/>
                    </a:lnTo>
                    <a:lnTo>
                      <a:pt x="196" y="687"/>
                    </a:lnTo>
                    <a:lnTo>
                      <a:pt x="201" y="687"/>
                    </a:lnTo>
                    <a:lnTo>
                      <a:pt x="205" y="687"/>
                    </a:lnTo>
                    <a:lnTo>
                      <a:pt x="210" y="687"/>
                    </a:lnTo>
                    <a:lnTo>
                      <a:pt x="216" y="687"/>
                    </a:lnTo>
                    <a:lnTo>
                      <a:pt x="222" y="687"/>
                    </a:lnTo>
                    <a:lnTo>
                      <a:pt x="227" y="688"/>
                    </a:lnTo>
                    <a:lnTo>
                      <a:pt x="231" y="688"/>
                    </a:lnTo>
                    <a:lnTo>
                      <a:pt x="236" y="688"/>
                    </a:lnTo>
                    <a:lnTo>
                      <a:pt x="243" y="688"/>
                    </a:lnTo>
                    <a:lnTo>
                      <a:pt x="249" y="687"/>
                    </a:lnTo>
                    <a:lnTo>
                      <a:pt x="255" y="687"/>
                    </a:lnTo>
                    <a:lnTo>
                      <a:pt x="261" y="687"/>
                    </a:lnTo>
                    <a:lnTo>
                      <a:pt x="267" y="687"/>
                    </a:lnTo>
                    <a:lnTo>
                      <a:pt x="272" y="685"/>
                    </a:lnTo>
                    <a:lnTo>
                      <a:pt x="275" y="685"/>
                    </a:lnTo>
                    <a:lnTo>
                      <a:pt x="280" y="683"/>
                    </a:lnTo>
                    <a:lnTo>
                      <a:pt x="285" y="683"/>
                    </a:lnTo>
                    <a:lnTo>
                      <a:pt x="289" y="682"/>
                    </a:lnTo>
                    <a:lnTo>
                      <a:pt x="295" y="682"/>
                    </a:lnTo>
                    <a:lnTo>
                      <a:pt x="300" y="682"/>
                    </a:lnTo>
                    <a:lnTo>
                      <a:pt x="306" y="680"/>
                    </a:lnTo>
                    <a:lnTo>
                      <a:pt x="310" y="680"/>
                    </a:lnTo>
                    <a:lnTo>
                      <a:pt x="315" y="678"/>
                    </a:lnTo>
                    <a:lnTo>
                      <a:pt x="321" y="677"/>
                    </a:lnTo>
                    <a:lnTo>
                      <a:pt x="326" y="675"/>
                    </a:lnTo>
                    <a:lnTo>
                      <a:pt x="332" y="675"/>
                    </a:lnTo>
                    <a:lnTo>
                      <a:pt x="336" y="674"/>
                    </a:lnTo>
                    <a:lnTo>
                      <a:pt x="341" y="672"/>
                    </a:lnTo>
                    <a:lnTo>
                      <a:pt x="347" y="671"/>
                    </a:lnTo>
                    <a:lnTo>
                      <a:pt x="351" y="669"/>
                    </a:lnTo>
                    <a:lnTo>
                      <a:pt x="357" y="668"/>
                    </a:lnTo>
                    <a:lnTo>
                      <a:pt x="362" y="666"/>
                    </a:lnTo>
                    <a:lnTo>
                      <a:pt x="367" y="663"/>
                    </a:lnTo>
                    <a:lnTo>
                      <a:pt x="371" y="662"/>
                    </a:lnTo>
                    <a:lnTo>
                      <a:pt x="377" y="657"/>
                    </a:lnTo>
                    <a:lnTo>
                      <a:pt x="382" y="654"/>
                    </a:lnTo>
                    <a:lnTo>
                      <a:pt x="386" y="650"/>
                    </a:lnTo>
                    <a:lnTo>
                      <a:pt x="392" y="647"/>
                    </a:lnTo>
                    <a:lnTo>
                      <a:pt x="397" y="642"/>
                    </a:lnTo>
                    <a:lnTo>
                      <a:pt x="403" y="637"/>
                    </a:lnTo>
                    <a:lnTo>
                      <a:pt x="406" y="636"/>
                    </a:lnTo>
                    <a:lnTo>
                      <a:pt x="409" y="631"/>
                    </a:lnTo>
                    <a:lnTo>
                      <a:pt x="411" y="627"/>
                    </a:lnTo>
                    <a:lnTo>
                      <a:pt x="411" y="59"/>
                    </a:lnTo>
                  </a:path>
                </a:pathLst>
              </a:custGeom>
              <a:solidFill>
                <a:srgbClr val="FAFD00"/>
              </a:solidFill>
              <a:ln w="25400" cap="rnd" cmpd="sng">
                <a:solidFill>
                  <a:srgbClr val="316501"/>
                </a:solidFill>
                <a:prstDash val="solid"/>
                <a:round/>
                <a:headEnd/>
                <a:tailEnd/>
              </a:ln>
            </p:spPr>
            <p:txBody>
              <a:bodyPr/>
              <a:lstStyle/>
              <a:p>
                <a:endParaRPr lang="en-US"/>
              </a:p>
            </p:txBody>
          </p:sp>
          <p:sp>
            <p:nvSpPr>
              <p:cNvPr id="194952" name="Freeform 132"/>
              <p:cNvSpPr>
                <a:spLocks/>
              </p:cNvSpPr>
              <p:nvPr/>
            </p:nvSpPr>
            <p:spPr bwMode="auto">
              <a:xfrm>
                <a:off x="2338" y="2106"/>
                <a:ext cx="411" cy="687"/>
              </a:xfrm>
              <a:custGeom>
                <a:avLst/>
                <a:gdLst>
                  <a:gd name="T0" fmla="*/ 17 w 411"/>
                  <a:gd name="T1" fmla="*/ 199 h 687"/>
                  <a:gd name="T2" fmla="*/ 39 w 411"/>
                  <a:gd name="T3" fmla="*/ 208 h 687"/>
                  <a:gd name="T4" fmla="*/ 59 w 411"/>
                  <a:gd name="T5" fmla="*/ 233 h 687"/>
                  <a:gd name="T6" fmla="*/ 69 w 411"/>
                  <a:gd name="T7" fmla="*/ 256 h 687"/>
                  <a:gd name="T8" fmla="*/ 75 w 411"/>
                  <a:gd name="T9" fmla="*/ 279 h 687"/>
                  <a:gd name="T10" fmla="*/ 71 w 411"/>
                  <a:gd name="T11" fmla="*/ 306 h 687"/>
                  <a:gd name="T12" fmla="*/ 68 w 411"/>
                  <a:gd name="T13" fmla="*/ 332 h 687"/>
                  <a:gd name="T14" fmla="*/ 68 w 411"/>
                  <a:gd name="T15" fmla="*/ 354 h 687"/>
                  <a:gd name="T16" fmla="*/ 79 w 411"/>
                  <a:gd name="T17" fmla="*/ 381 h 687"/>
                  <a:gd name="T18" fmla="*/ 99 w 411"/>
                  <a:gd name="T19" fmla="*/ 405 h 687"/>
                  <a:gd name="T20" fmla="*/ 117 w 411"/>
                  <a:gd name="T21" fmla="*/ 421 h 687"/>
                  <a:gd name="T22" fmla="*/ 141 w 411"/>
                  <a:gd name="T23" fmla="*/ 439 h 687"/>
                  <a:gd name="T24" fmla="*/ 166 w 411"/>
                  <a:gd name="T25" fmla="*/ 454 h 687"/>
                  <a:gd name="T26" fmla="*/ 187 w 411"/>
                  <a:gd name="T27" fmla="*/ 479 h 687"/>
                  <a:gd name="T28" fmla="*/ 193 w 411"/>
                  <a:gd name="T29" fmla="*/ 510 h 687"/>
                  <a:gd name="T30" fmla="*/ 191 w 411"/>
                  <a:gd name="T31" fmla="*/ 539 h 687"/>
                  <a:gd name="T32" fmla="*/ 188 w 411"/>
                  <a:gd name="T33" fmla="*/ 565 h 687"/>
                  <a:gd name="T34" fmla="*/ 188 w 411"/>
                  <a:gd name="T35" fmla="*/ 597 h 687"/>
                  <a:gd name="T36" fmla="*/ 187 w 411"/>
                  <a:gd name="T37" fmla="*/ 620 h 687"/>
                  <a:gd name="T38" fmla="*/ 196 w 411"/>
                  <a:gd name="T39" fmla="*/ 657 h 687"/>
                  <a:gd name="T40" fmla="*/ 239 w 411"/>
                  <a:gd name="T41" fmla="*/ 686 h 687"/>
                  <a:gd name="T42" fmla="*/ 358 w 411"/>
                  <a:gd name="T43" fmla="*/ 666 h 687"/>
                  <a:gd name="T44" fmla="*/ 410 w 411"/>
                  <a:gd name="T45" fmla="*/ 447 h 687"/>
                  <a:gd name="T46" fmla="*/ 393 w 411"/>
                  <a:gd name="T47" fmla="*/ 427 h 687"/>
                  <a:gd name="T48" fmla="*/ 369 w 411"/>
                  <a:gd name="T49" fmla="*/ 410 h 687"/>
                  <a:gd name="T50" fmla="*/ 346 w 411"/>
                  <a:gd name="T51" fmla="*/ 407 h 687"/>
                  <a:gd name="T52" fmla="*/ 322 w 411"/>
                  <a:gd name="T53" fmla="*/ 403 h 687"/>
                  <a:gd name="T54" fmla="*/ 294 w 411"/>
                  <a:gd name="T55" fmla="*/ 387 h 687"/>
                  <a:gd name="T56" fmla="*/ 284 w 411"/>
                  <a:gd name="T57" fmla="*/ 357 h 687"/>
                  <a:gd name="T58" fmla="*/ 291 w 411"/>
                  <a:gd name="T59" fmla="*/ 331 h 687"/>
                  <a:gd name="T60" fmla="*/ 291 w 411"/>
                  <a:gd name="T61" fmla="*/ 301 h 687"/>
                  <a:gd name="T62" fmla="*/ 285 w 411"/>
                  <a:gd name="T63" fmla="*/ 272 h 687"/>
                  <a:gd name="T64" fmla="*/ 271 w 411"/>
                  <a:gd name="T65" fmla="*/ 241 h 687"/>
                  <a:gd name="T66" fmla="*/ 250 w 411"/>
                  <a:gd name="T67" fmla="*/ 222 h 687"/>
                  <a:gd name="T68" fmla="*/ 228 w 411"/>
                  <a:gd name="T69" fmla="*/ 210 h 687"/>
                  <a:gd name="T70" fmla="*/ 203 w 411"/>
                  <a:gd name="T71" fmla="*/ 199 h 687"/>
                  <a:gd name="T72" fmla="*/ 184 w 411"/>
                  <a:gd name="T73" fmla="*/ 177 h 687"/>
                  <a:gd name="T74" fmla="*/ 166 w 411"/>
                  <a:gd name="T75" fmla="*/ 143 h 687"/>
                  <a:gd name="T76" fmla="*/ 161 w 411"/>
                  <a:gd name="T77" fmla="*/ 117 h 687"/>
                  <a:gd name="T78" fmla="*/ 161 w 411"/>
                  <a:gd name="T79" fmla="*/ 89 h 687"/>
                  <a:gd name="T80" fmla="*/ 166 w 411"/>
                  <a:gd name="T81" fmla="*/ 66 h 687"/>
                  <a:gd name="T82" fmla="*/ 178 w 411"/>
                  <a:gd name="T83" fmla="*/ 27 h 687"/>
                  <a:gd name="T84" fmla="*/ 97 w 411"/>
                  <a:gd name="T85" fmla="*/ 10 h 687"/>
                  <a:gd name="T86" fmla="*/ 18 w 411"/>
                  <a:gd name="T87" fmla="*/ 40 h 687"/>
                  <a:gd name="T88" fmla="*/ 0 w 411"/>
                  <a:gd name="T89" fmla="*/ 196 h 6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1"/>
                  <a:gd name="T136" fmla="*/ 0 h 687"/>
                  <a:gd name="T137" fmla="*/ 411 w 411"/>
                  <a:gd name="T138" fmla="*/ 687 h 6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1" h="687">
                    <a:moveTo>
                      <a:pt x="0" y="196"/>
                    </a:moveTo>
                    <a:lnTo>
                      <a:pt x="10" y="198"/>
                    </a:lnTo>
                    <a:lnTo>
                      <a:pt x="17" y="199"/>
                    </a:lnTo>
                    <a:lnTo>
                      <a:pt x="25" y="201"/>
                    </a:lnTo>
                    <a:lnTo>
                      <a:pt x="32" y="203"/>
                    </a:lnTo>
                    <a:lnTo>
                      <a:pt x="39" y="208"/>
                    </a:lnTo>
                    <a:lnTo>
                      <a:pt x="46" y="214"/>
                    </a:lnTo>
                    <a:lnTo>
                      <a:pt x="53" y="222"/>
                    </a:lnTo>
                    <a:lnTo>
                      <a:pt x="59" y="233"/>
                    </a:lnTo>
                    <a:lnTo>
                      <a:pt x="63" y="241"/>
                    </a:lnTo>
                    <a:lnTo>
                      <a:pt x="66" y="248"/>
                    </a:lnTo>
                    <a:lnTo>
                      <a:pt x="69" y="256"/>
                    </a:lnTo>
                    <a:lnTo>
                      <a:pt x="72" y="265"/>
                    </a:lnTo>
                    <a:lnTo>
                      <a:pt x="74" y="272"/>
                    </a:lnTo>
                    <a:lnTo>
                      <a:pt x="75" y="279"/>
                    </a:lnTo>
                    <a:lnTo>
                      <a:pt x="74" y="288"/>
                    </a:lnTo>
                    <a:lnTo>
                      <a:pt x="72" y="296"/>
                    </a:lnTo>
                    <a:lnTo>
                      <a:pt x="71" y="306"/>
                    </a:lnTo>
                    <a:lnTo>
                      <a:pt x="70" y="313"/>
                    </a:lnTo>
                    <a:lnTo>
                      <a:pt x="68" y="325"/>
                    </a:lnTo>
                    <a:lnTo>
                      <a:pt x="68" y="332"/>
                    </a:lnTo>
                    <a:lnTo>
                      <a:pt x="67" y="339"/>
                    </a:lnTo>
                    <a:lnTo>
                      <a:pt x="68" y="346"/>
                    </a:lnTo>
                    <a:lnTo>
                      <a:pt x="68" y="354"/>
                    </a:lnTo>
                    <a:lnTo>
                      <a:pt x="70" y="363"/>
                    </a:lnTo>
                    <a:lnTo>
                      <a:pt x="75" y="373"/>
                    </a:lnTo>
                    <a:lnTo>
                      <a:pt x="79" y="381"/>
                    </a:lnTo>
                    <a:lnTo>
                      <a:pt x="85" y="390"/>
                    </a:lnTo>
                    <a:lnTo>
                      <a:pt x="91" y="397"/>
                    </a:lnTo>
                    <a:lnTo>
                      <a:pt x="99" y="405"/>
                    </a:lnTo>
                    <a:lnTo>
                      <a:pt x="106" y="411"/>
                    </a:lnTo>
                    <a:lnTo>
                      <a:pt x="112" y="417"/>
                    </a:lnTo>
                    <a:lnTo>
                      <a:pt x="117" y="421"/>
                    </a:lnTo>
                    <a:lnTo>
                      <a:pt x="126" y="428"/>
                    </a:lnTo>
                    <a:lnTo>
                      <a:pt x="134" y="433"/>
                    </a:lnTo>
                    <a:lnTo>
                      <a:pt x="141" y="439"/>
                    </a:lnTo>
                    <a:lnTo>
                      <a:pt x="150" y="445"/>
                    </a:lnTo>
                    <a:lnTo>
                      <a:pt x="157" y="450"/>
                    </a:lnTo>
                    <a:lnTo>
                      <a:pt x="166" y="454"/>
                    </a:lnTo>
                    <a:lnTo>
                      <a:pt x="173" y="460"/>
                    </a:lnTo>
                    <a:lnTo>
                      <a:pt x="179" y="467"/>
                    </a:lnTo>
                    <a:lnTo>
                      <a:pt x="187" y="479"/>
                    </a:lnTo>
                    <a:lnTo>
                      <a:pt x="191" y="491"/>
                    </a:lnTo>
                    <a:lnTo>
                      <a:pt x="192" y="501"/>
                    </a:lnTo>
                    <a:lnTo>
                      <a:pt x="193" y="510"/>
                    </a:lnTo>
                    <a:lnTo>
                      <a:pt x="193" y="518"/>
                    </a:lnTo>
                    <a:lnTo>
                      <a:pt x="192" y="528"/>
                    </a:lnTo>
                    <a:lnTo>
                      <a:pt x="191" y="539"/>
                    </a:lnTo>
                    <a:lnTo>
                      <a:pt x="190" y="547"/>
                    </a:lnTo>
                    <a:lnTo>
                      <a:pt x="189" y="556"/>
                    </a:lnTo>
                    <a:lnTo>
                      <a:pt x="188" y="565"/>
                    </a:lnTo>
                    <a:lnTo>
                      <a:pt x="188" y="576"/>
                    </a:lnTo>
                    <a:lnTo>
                      <a:pt x="188" y="586"/>
                    </a:lnTo>
                    <a:lnTo>
                      <a:pt x="188" y="597"/>
                    </a:lnTo>
                    <a:lnTo>
                      <a:pt x="187" y="605"/>
                    </a:lnTo>
                    <a:lnTo>
                      <a:pt x="187" y="613"/>
                    </a:lnTo>
                    <a:lnTo>
                      <a:pt x="187" y="620"/>
                    </a:lnTo>
                    <a:lnTo>
                      <a:pt x="187" y="631"/>
                    </a:lnTo>
                    <a:lnTo>
                      <a:pt x="190" y="644"/>
                    </a:lnTo>
                    <a:lnTo>
                      <a:pt x="196" y="657"/>
                    </a:lnTo>
                    <a:lnTo>
                      <a:pt x="205" y="668"/>
                    </a:lnTo>
                    <a:lnTo>
                      <a:pt x="215" y="677"/>
                    </a:lnTo>
                    <a:lnTo>
                      <a:pt x="239" y="686"/>
                    </a:lnTo>
                    <a:lnTo>
                      <a:pt x="268" y="685"/>
                    </a:lnTo>
                    <a:lnTo>
                      <a:pt x="320" y="677"/>
                    </a:lnTo>
                    <a:lnTo>
                      <a:pt x="358" y="666"/>
                    </a:lnTo>
                    <a:lnTo>
                      <a:pt x="386" y="650"/>
                    </a:lnTo>
                    <a:lnTo>
                      <a:pt x="409" y="631"/>
                    </a:lnTo>
                    <a:lnTo>
                      <a:pt x="410" y="447"/>
                    </a:lnTo>
                    <a:lnTo>
                      <a:pt x="405" y="439"/>
                    </a:lnTo>
                    <a:lnTo>
                      <a:pt x="398" y="432"/>
                    </a:lnTo>
                    <a:lnTo>
                      <a:pt x="393" y="427"/>
                    </a:lnTo>
                    <a:lnTo>
                      <a:pt x="385" y="420"/>
                    </a:lnTo>
                    <a:lnTo>
                      <a:pt x="378" y="415"/>
                    </a:lnTo>
                    <a:lnTo>
                      <a:pt x="369" y="410"/>
                    </a:lnTo>
                    <a:lnTo>
                      <a:pt x="362" y="408"/>
                    </a:lnTo>
                    <a:lnTo>
                      <a:pt x="354" y="407"/>
                    </a:lnTo>
                    <a:lnTo>
                      <a:pt x="346" y="407"/>
                    </a:lnTo>
                    <a:lnTo>
                      <a:pt x="338" y="407"/>
                    </a:lnTo>
                    <a:lnTo>
                      <a:pt x="332" y="406"/>
                    </a:lnTo>
                    <a:lnTo>
                      <a:pt x="322" y="403"/>
                    </a:lnTo>
                    <a:lnTo>
                      <a:pt x="315" y="400"/>
                    </a:lnTo>
                    <a:lnTo>
                      <a:pt x="304" y="395"/>
                    </a:lnTo>
                    <a:lnTo>
                      <a:pt x="294" y="387"/>
                    </a:lnTo>
                    <a:lnTo>
                      <a:pt x="287" y="377"/>
                    </a:lnTo>
                    <a:lnTo>
                      <a:pt x="284" y="366"/>
                    </a:lnTo>
                    <a:lnTo>
                      <a:pt x="284" y="357"/>
                    </a:lnTo>
                    <a:lnTo>
                      <a:pt x="286" y="349"/>
                    </a:lnTo>
                    <a:lnTo>
                      <a:pt x="289" y="341"/>
                    </a:lnTo>
                    <a:lnTo>
                      <a:pt x="291" y="331"/>
                    </a:lnTo>
                    <a:lnTo>
                      <a:pt x="292" y="322"/>
                    </a:lnTo>
                    <a:lnTo>
                      <a:pt x="293" y="312"/>
                    </a:lnTo>
                    <a:lnTo>
                      <a:pt x="291" y="301"/>
                    </a:lnTo>
                    <a:lnTo>
                      <a:pt x="290" y="290"/>
                    </a:lnTo>
                    <a:lnTo>
                      <a:pt x="288" y="281"/>
                    </a:lnTo>
                    <a:lnTo>
                      <a:pt x="285" y="272"/>
                    </a:lnTo>
                    <a:lnTo>
                      <a:pt x="281" y="259"/>
                    </a:lnTo>
                    <a:lnTo>
                      <a:pt x="276" y="249"/>
                    </a:lnTo>
                    <a:lnTo>
                      <a:pt x="271" y="241"/>
                    </a:lnTo>
                    <a:lnTo>
                      <a:pt x="265" y="233"/>
                    </a:lnTo>
                    <a:lnTo>
                      <a:pt x="258" y="228"/>
                    </a:lnTo>
                    <a:lnTo>
                      <a:pt x="250" y="222"/>
                    </a:lnTo>
                    <a:lnTo>
                      <a:pt x="242" y="217"/>
                    </a:lnTo>
                    <a:lnTo>
                      <a:pt x="235" y="213"/>
                    </a:lnTo>
                    <a:lnTo>
                      <a:pt x="228" y="210"/>
                    </a:lnTo>
                    <a:lnTo>
                      <a:pt x="219" y="207"/>
                    </a:lnTo>
                    <a:lnTo>
                      <a:pt x="210" y="202"/>
                    </a:lnTo>
                    <a:lnTo>
                      <a:pt x="203" y="199"/>
                    </a:lnTo>
                    <a:lnTo>
                      <a:pt x="197" y="192"/>
                    </a:lnTo>
                    <a:lnTo>
                      <a:pt x="191" y="185"/>
                    </a:lnTo>
                    <a:lnTo>
                      <a:pt x="184" y="177"/>
                    </a:lnTo>
                    <a:lnTo>
                      <a:pt x="175" y="164"/>
                    </a:lnTo>
                    <a:lnTo>
                      <a:pt x="170" y="154"/>
                    </a:lnTo>
                    <a:lnTo>
                      <a:pt x="166" y="143"/>
                    </a:lnTo>
                    <a:lnTo>
                      <a:pt x="165" y="135"/>
                    </a:lnTo>
                    <a:lnTo>
                      <a:pt x="163" y="125"/>
                    </a:lnTo>
                    <a:lnTo>
                      <a:pt x="161" y="117"/>
                    </a:lnTo>
                    <a:lnTo>
                      <a:pt x="160" y="107"/>
                    </a:lnTo>
                    <a:lnTo>
                      <a:pt x="160" y="98"/>
                    </a:lnTo>
                    <a:lnTo>
                      <a:pt x="161" y="89"/>
                    </a:lnTo>
                    <a:lnTo>
                      <a:pt x="162" y="81"/>
                    </a:lnTo>
                    <a:lnTo>
                      <a:pt x="164" y="74"/>
                    </a:lnTo>
                    <a:lnTo>
                      <a:pt x="166" y="66"/>
                    </a:lnTo>
                    <a:lnTo>
                      <a:pt x="169" y="56"/>
                    </a:lnTo>
                    <a:lnTo>
                      <a:pt x="172" y="46"/>
                    </a:lnTo>
                    <a:lnTo>
                      <a:pt x="178" y="27"/>
                    </a:lnTo>
                    <a:lnTo>
                      <a:pt x="190" y="0"/>
                    </a:lnTo>
                    <a:lnTo>
                      <a:pt x="143" y="1"/>
                    </a:lnTo>
                    <a:lnTo>
                      <a:pt x="97" y="10"/>
                    </a:lnTo>
                    <a:lnTo>
                      <a:pt x="67" y="16"/>
                    </a:lnTo>
                    <a:lnTo>
                      <a:pt x="40" y="27"/>
                    </a:lnTo>
                    <a:lnTo>
                      <a:pt x="18" y="40"/>
                    </a:lnTo>
                    <a:lnTo>
                      <a:pt x="8" y="49"/>
                    </a:lnTo>
                    <a:lnTo>
                      <a:pt x="0" y="58"/>
                    </a:lnTo>
                    <a:lnTo>
                      <a:pt x="0" y="196"/>
                    </a:lnTo>
                  </a:path>
                </a:pathLst>
              </a:custGeom>
              <a:solidFill>
                <a:srgbClr val="005400"/>
              </a:solidFill>
              <a:ln w="9525" cap="rnd">
                <a:noFill/>
                <a:round/>
                <a:headEnd/>
                <a:tailEnd/>
              </a:ln>
            </p:spPr>
            <p:txBody>
              <a:bodyPr/>
              <a:lstStyle/>
              <a:p>
                <a:endParaRPr lang="en-US"/>
              </a:p>
            </p:txBody>
          </p:sp>
          <p:sp>
            <p:nvSpPr>
              <p:cNvPr id="194953" name="Freeform 133"/>
              <p:cNvSpPr>
                <a:spLocks/>
              </p:cNvSpPr>
              <p:nvPr/>
            </p:nvSpPr>
            <p:spPr bwMode="auto">
              <a:xfrm>
                <a:off x="2434" y="2249"/>
                <a:ext cx="218" cy="402"/>
              </a:xfrm>
              <a:custGeom>
                <a:avLst/>
                <a:gdLst>
                  <a:gd name="T0" fmla="*/ 0 w 218"/>
                  <a:gd name="T1" fmla="*/ 0 h 402"/>
                  <a:gd name="T2" fmla="*/ 157 w 218"/>
                  <a:gd name="T3" fmla="*/ 169 h 402"/>
                  <a:gd name="T4" fmla="*/ 116 w 218"/>
                  <a:gd name="T5" fmla="*/ 154 h 402"/>
                  <a:gd name="T6" fmla="*/ 210 w 218"/>
                  <a:gd name="T7" fmla="*/ 307 h 402"/>
                  <a:gd name="T8" fmla="*/ 173 w 218"/>
                  <a:gd name="T9" fmla="*/ 292 h 402"/>
                  <a:gd name="T10" fmla="*/ 217 w 218"/>
                  <a:gd name="T11" fmla="*/ 401 h 402"/>
                  <a:gd name="T12" fmla="*/ 77 w 218"/>
                  <a:gd name="T13" fmla="*/ 216 h 402"/>
                  <a:gd name="T14" fmla="*/ 106 w 218"/>
                  <a:gd name="T15" fmla="*/ 230 h 402"/>
                  <a:gd name="T16" fmla="*/ 26 w 218"/>
                  <a:gd name="T17" fmla="*/ 105 h 402"/>
                  <a:gd name="T18" fmla="*/ 60 w 218"/>
                  <a:gd name="T19" fmla="*/ 117 h 402"/>
                  <a:gd name="T20" fmla="*/ 0 w 218"/>
                  <a:gd name="T21" fmla="*/ 0 h 4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8"/>
                  <a:gd name="T34" fmla="*/ 0 h 402"/>
                  <a:gd name="T35" fmla="*/ 218 w 218"/>
                  <a:gd name="T36" fmla="*/ 402 h 4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8" h="402">
                    <a:moveTo>
                      <a:pt x="0" y="0"/>
                    </a:moveTo>
                    <a:lnTo>
                      <a:pt x="157" y="169"/>
                    </a:lnTo>
                    <a:lnTo>
                      <a:pt x="116" y="154"/>
                    </a:lnTo>
                    <a:lnTo>
                      <a:pt x="210" y="307"/>
                    </a:lnTo>
                    <a:lnTo>
                      <a:pt x="173" y="292"/>
                    </a:lnTo>
                    <a:lnTo>
                      <a:pt x="217" y="401"/>
                    </a:lnTo>
                    <a:lnTo>
                      <a:pt x="77" y="216"/>
                    </a:lnTo>
                    <a:lnTo>
                      <a:pt x="106" y="230"/>
                    </a:lnTo>
                    <a:lnTo>
                      <a:pt x="26" y="105"/>
                    </a:lnTo>
                    <a:lnTo>
                      <a:pt x="60" y="117"/>
                    </a:lnTo>
                    <a:lnTo>
                      <a:pt x="0" y="0"/>
                    </a:lnTo>
                  </a:path>
                </a:pathLst>
              </a:custGeom>
              <a:solidFill>
                <a:schemeClr val="bg1"/>
              </a:solidFill>
              <a:ln w="9525" cap="rnd">
                <a:noFill/>
                <a:round/>
                <a:headEnd/>
                <a:tailEnd/>
              </a:ln>
            </p:spPr>
            <p:txBody>
              <a:bodyPr/>
              <a:lstStyle/>
              <a:p>
                <a:endParaRPr lang="en-US"/>
              </a:p>
            </p:txBody>
          </p:sp>
        </p:grpSp>
      </p:grpSp>
      <p:grpSp>
        <p:nvGrpSpPr>
          <p:cNvPr id="194616" name="Group 134"/>
          <p:cNvGrpSpPr>
            <a:grpSpLocks/>
          </p:cNvGrpSpPr>
          <p:nvPr/>
        </p:nvGrpSpPr>
        <p:grpSpPr bwMode="auto">
          <a:xfrm>
            <a:off x="6248400" y="3429000"/>
            <a:ext cx="457200" cy="685800"/>
            <a:chOff x="1940" y="864"/>
            <a:chExt cx="288" cy="432"/>
          </a:xfrm>
        </p:grpSpPr>
        <p:grpSp>
          <p:nvGrpSpPr>
            <p:cNvPr id="194926" name="Group 135"/>
            <p:cNvGrpSpPr>
              <a:grpSpLocks/>
            </p:cNvGrpSpPr>
            <p:nvPr/>
          </p:nvGrpSpPr>
          <p:grpSpPr bwMode="auto">
            <a:xfrm>
              <a:off x="1940" y="864"/>
              <a:ext cx="288" cy="432"/>
              <a:chOff x="4128" y="2688"/>
              <a:chExt cx="288" cy="432"/>
            </a:xfrm>
          </p:grpSpPr>
          <p:sp>
            <p:nvSpPr>
              <p:cNvPr id="194947" name="Rectangle 136"/>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256BCT</a:t>
                </a:r>
              </a:p>
            </p:txBody>
          </p:sp>
          <p:sp>
            <p:nvSpPr>
              <p:cNvPr id="194948" name="Rectangle 137"/>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927" name="Group 138"/>
            <p:cNvGrpSpPr>
              <a:grpSpLocks/>
            </p:cNvGrpSpPr>
            <p:nvPr/>
          </p:nvGrpSpPr>
          <p:grpSpPr bwMode="auto">
            <a:xfrm>
              <a:off x="2018" y="912"/>
              <a:ext cx="130" cy="198"/>
              <a:chOff x="2181" y="1626"/>
              <a:chExt cx="120" cy="195"/>
            </a:xfrm>
          </p:grpSpPr>
          <p:grpSp>
            <p:nvGrpSpPr>
              <p:cNvPr id="194928" name="Group 139"/>
              <p:cNvGrpSpPr>
                <a:grpSpLocks/>
              </p:cNvGrpSpPr>
              <p:nvPr/>
            </p:nvGrpSpPr>
            <p:grpSpPr bwMode="auto">
              <a:xfrm>
                <a:off x="2182" y="1626"/>
                <a:ext cx="118" cy="21"/>
                <a:chOff x="2182" y="1626"/>
                <a:chExt cx="118" cy="21"/>
              </a:xfrm>
            </p:grpSpPr>
            <p:sp>
              <p:nvSpPr>
                <p:cNvPr id="194945" name="Freeform 140"/>
                <p:cNvSpPr>
                  <a:spLocks/>
                </p:cNvSpPr>
                <p:nvPr/>
              </p:nvSpPr>
              <p:spPr bwMode="auto">
                <a:xfrm>
                  <a:off x="2182" y="1626"/>
                  <a:ext cx="118" cy="21"/>
                </a:xfrm>
                <a:custGeom>
                  <a:avLst/>
                  <a:gdLst>
                    <a:gd name="T0" fmla="*/ 0 w 118"/>
                    <a:gd name="T1" fmla="*/ 20 h 21"/>
                    <a:gd name="T2" fmla="*/ 0 w 118"/>
                    <a:gd name="T3" fmla="*/ 20 h 21"/>
                    <a:gd name="T4" fmla="*/ 2 w 118"/>
                    <a:gd name="T5" fmla="*/ 15 h 21"/>
                    <a:gd name="T6" fmla="*/ 5 w 118"/>
                    <a:gd name="T7" fmla="*/ 12 h 21"/>
                    <a:gd name="T8" fmla="*/ 11 w 118"/>
                    <a:gd name="T9" fmla="*/ 8 h 21"/>
                    <a:gd name="T10" fmla="*/ 18 w 118"/>
                    <a:gd name="T11" fmla="*/ 6 h 21"/>
                    <a:gd name="T12" fmla="*/ 27 w 118"/>
                    <a:gd name="T13" fmla="*/ 3 h 21"/>
                    <a:gd name="T14" fmla="*/ 38 w 118"/>
                    <a:gd name="T15" fmla="*/ 2 h 21"/>
                    <a:gd name="T16" fmla="*/ 60 w 118"/>
                    <a:gd name="T17" fmla="*/ 0 h 21"/>
                    <a:gd name="T18" fmla="*/ 84 w 118"/>
                    <a:gd name="T19" fmla="*/ 3 h 21"/>
                    <a:gd name="T20" fmla="*/ 93 w 118"/>
                    <a:gd name="T21" fmla="*/ 5 h 21"/>
                    <a:gd name="T22" fmla="*/ 102 w 118"/>
                    <a:gd name="T23" fmla="*/ 8 h 21"/>
                    <a:gd name="T24" fmla="*/ 109 w 118"/>
                    <a:gd name="T25" fmla="*/ 11 h 21"/>
                    <a:gd name="T26" fmla="*/ 114 w 118"/>
                    <a:gd name="T27" fmla="*/ 14 h 21"/>
                    <a:gd name="T28" fmla="*/ 118 w 118"/>
                    <a:gd name="T29" fmla="*/ 17 h 21"/>
                    <a:gd name="T30" fmla="*/ 118 w 118"/>
                    <a:gd name="T31" fmla="*/ 21 h 21"/>
                    <a:gd name="T32" fmla="*/ 118 w 118"/>
                    <a:gd name="T33" fmla="*/ 21 h 21"/>
                    <a:gd name="T34" fmla="*/ 60 w 118"/>
                    <a:gd name="T35" fmla="*/ 21 h 21"/>
                    <a:gd name="T36" fmla="*/ 0 w 118"/>
                    <a:gd name="T37" fmla="*/ 20 h 2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8"/>
                    <a:gd name="T58" fmla="*/ 0 h 21"/>
                    <a:gd name="T59" fmla="*/ 118 w 118"/>
                    <a:gd name="T60" fmla="*/ 21 h 2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8" h="21">
                      <a:moveTo>
                        <a:pt x="0" y="20"/>
                      </a:moveTo>
                      <a:lnTo>
                        <a:pt x="0" y="20"/>
                      </a:lnTo>
                      <a:lnTo>
                        <a:pt x="2" y="15"/>
                      </a:lnTo>
                      <a:lnTo>
                        <a:pt x="5" y="12"/>
                      </a:lnTo>
                      <a:lnTo>
                        <a:pt x="11" y="8"/>
                      </a:lnTo>
                      <a:lnTo>
                        <a:pt x="18" y="6"/>
                      </a:lnTo>
                      <a:lnTo>
                        <a:pt x="27" y="3"/>
                      </a:lnTo>
                      <a:lnTo>
                        <a:pt x="38" y="2"/>
                      </a:lnTo>
                      <a:lnTo>
                        <a:pt x="60" y="0"/>
                      </a:lnTo>
                      <a:lnTo>
                        <a:pt x="84" y="3"/>
                      </a:lnTo>
                      <a:lnTo>
                        <a:pt x="93" y="5"/>
                      </a:lnTo>
                      <a:lnTo>
                        <a:pt x="102" y="8"/>
                      </a:lnTo>
                      <a:lnTo>
                        <a:pt x="109" y="11"/>
                      </a:lnTo>
                      <a:lnTo>
                        <a:pt x="114" y="14"/>
                      </a:lnTo>
                      <a:lnTo>
                        <a:pt x="118" y="17"/>
                      </a:lnTo>
                      <a:lnTo>
                        <a:pt x="118" y="21"/>
                      </a:lnTo>
                      <a:lnTo>
                        <a:pt x="60" y="21"/>
                      </a:lnTo>
                      <a:lnTo>
                        <a:pt x="0" y="20"/>
                      </a:lnTo>
                      <a:close/>
                    </a:path>
                  </a:pathLst>
                </a:custGeom>
                <a:solidFill>
                  <a:srgbClr val="A2C1FE"/>
                </a:solidFill>
                <a:ln w="9525">
                  <a:noFill/>
                  <a:round/>
                  <a:headEnd/>
                  <a:tailEnd/>
                </a:ln>
              </p:spPr>
              <p:txBody>
                <a:bodyPr/>
                <a:lstStyle/>
                <a:p>
                  <a:endParaRPr lang="en-US"/>
                </a:p>
              </p:txBody>
            </p:sp>
            <p:sp>
              <p:nvSpPr>
                <p:cNvPr id="194946" name="Freeform 141"/>
                <p:cNvSpPr>
                  <a:spLocks/>
                </p:cNvSpPr>
                <p:nvPr/>
              </p:nvSpPr>
              <p:spPr bwMode="auto">
                <a:xfrm>
                  <a:off x="2182" y="1626"/>
                  <a:ext cx="118" cy="21"/>
                </a:xfrm>
                <a:custGeom>
                  <a:avLst/>
                  <a:gdLst>
                    <a:gd name="T0" fmla="*/ 0 w 118"/>
                    <a:gd name="T1" fmla="*/ 20 h 21"/>
                    <a:gd name="T2" fmla="*/ 0 w 118"/>
                    <a:gd name="T3" fmla="*/ 20 h 21"/>
                    <a:gd name="T4" fmla="*/ 2 w 118"/>
                    <a:gd name="T5" fmla="*/ 15 h 21"/>
                    <a:gd name="T6" fmla="*/ 5 w 118"/>
                    <a:gd name="T7" fmla="*/ 12 h 21"/>
                    <a:gd name="T8" fmla="*/ 11 w 118"/>
                    <a:gd name="T9" fmla="*/ 8 h 21"/>
                    <a:gd name="T10" fmla="*/ 18 w 118"/>
                    <a:gd name="T11" fmla="*/ 6 h 21"/>
                    <a:gd name="T12" fmla="*/ 27 w 118"/>
                    <a:gd name="T13" fmla="*/ 3 h 21"/>
                    <a:gd name="T14" fmla="*/ 38 w 118"/>
                    <a:gd name="T15" fmla="*/ 2 h 21"/>
                    <a:gd name="T16" fmla="*/ 60 w 118"/>
                    <a:gd name="T17" fmla="*/ 0 h 21"/>
                    <a:gd name="T18" fmla="*/ 84 w 118"/>
                    <a:gd name="T19" fmla="*/ 3 h 21"/>
                    <a:gd name="T20" fmla="*/ 93 w 118"/>
                    <a:gd name="T21" fmla="*/ 5 h 21"/>
                    <a:gd name="T22" fmla="*/ 102 w 118"/>
                    <a:gd name="T23" fmla="*/ 8 h 21"/>
                    <a:gd name="T24" fmla="*/ 109 w 118"/>
                    <a:gd name="T25" fmla="*/ 11 h 21"/>
                    <a:gd name="T26" fmla="*/ 114 w 118"/>
                    <a:gd name="T27" fmla="*/ 14 h 21"/>
                    <a:gd name="T28" fmla="*/ 118 w 118"/>
                    <a:gd name="T29" fmla="*/ 17 h 21"/>
                    <a:gd name="T30" fmla="*/ 118 w 118"/>
                    <a:gd name="T31" fmla="*/ 21 h 21"/>
                    <a:gd name="T32" fmla="*/ 118 w 118"/>
                    <a:gd name="T33" fmla="*/ 21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8"/>
                    <a:gd name="T52" fmla="*/ 0 h 21"/>
                    <a:gd name="T53" fmla="*/ 118 w 118"/>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8" h="21">
                      <a:moveTo>
                        <a:pt x="0" y="20"/>
                      </a:moveTo>
                      <a:lnTo>
                        <a:pt x="0" y="20"/>
                      </a:lnTo>
                      <a:lnTo>
                        <a:pt x="2" y="15"/>
                      </a:lnTo>
                      <a:lnTo>
                        <a:pt x="5" y="12"/>
                      </a:lnTo>
                      <a:lnTo>
                        <a:pt x="11" y="8"/>
                      </a:lnTo>
                      <a:lnTo>
                        <a:pt x="18" y="6"/>
                      </a:lnTo>
                      <a:lnTo>
                        <a:pt x="27" y="3"/>
                      </a:lnTo>
                      <a:lnTo>
                        <a:pt x="38" y="2"/>
                      </a:lnTo>
                      <a:lnTo>
                        <a:pt x="60" y="0"/>
                      </a:lnTo>
                      <a:lnTo>
                        <a:pt x="84" y="3"/>
                      </a:lnTo>
                      <a:lnTo>
                        <a:pt x="93" y="5"/>
                      </a:lnTo>
                      <a:lnTo>
                        <a:pt x="102" y="8"/>
                      </a:lnTo>
                      <a:lnTo>
                        <a:pt x="109" y="11"/>
                      </a:lnTo>
                      <a:lnTo>
                        <a:pt x="114" y="14"/>
                      </a:lnTo>
                      <a:lnTo>
                        <a:pt x="118" y="17"/>
                      </a:lnTo>
                      <a:lnTo>
                        <a:pt x="118" y="21"/>
                      </a:lnTo>
                    </a:path>
                  </a:pathLst>
                </a:custGeom>
                <a:noFill/>
                <a:ln w="23813">
                  <a:solidFill>
                    <a:srgbClr val="00279F"/>
                  </a:solidFill>
                  <a:prstDash val="solid"/>
                  <a:round/>
                  <a:headEnd/>
                  <a:tailEnd/>
                </a:ln>
              </p:spPr>
              <p:txBody>
                <a:bodyPr/>
                <a:lstStyle/>
                <a:p>
                  <a:endParaRPr lang="en-US"/>
                </a:p>
              </p:txBody>
            </p:sp>
          </p:grpSp>
          <p:grpSp>
            <p:nvGrpSpPr>
              <p:cNvPr id="194929" name="Group 142"/>
              <p:cNvGrpSpPr>
                <a:grpSpLocks/>
              </p:cNvGrpSpPr>
              <p:nvPr/>
            </p:nvGrpSpPr>
            <p:grpSpPr bwMode="auto">
              <a:xfrm>
                <a:off x="2182" y="1800"/>
                <a:ext cx="118" cy="21"/>
                <a:chOff x="2182" y="1800"/>
                <a:chExt cx="118" cy="21"/>
              </a:xfrm>
            </p:grpSpPr>
            <p:sp>
              <p:nvSpPr>
                <p:cNvPr id="194943" name="Freeform 143"/>
                <p:cNvSpPr>
                  <a:spLocks/>
                </p:cNvSpPr>
                <p:nvPr/>
              </p:nvSpPr>
              <p:spPr bwMode="auto">
                <a:xfrm>
                  <a:off x="2182" y="1800"/>
                  <a:ext cx="118" cy="21"/>
                </a:xfrm>
                <a:custGeom>
                  <a:avLst/>
                  <a:gdLst>
                    <a:gd name="T0" fmla="*/ 118 w 118"/>
                    <a:gd name="T1" fmla="*/ 0 h 21"/>
                    <a:gd name="T2" fmla="*/ 118 w 118"/>
                    <a:gd name="T3" fmla="*/ 4 h 21"/>
                    <a:gd name="T4" fmla="*/ 114 w 118"/>
                    <a:gd name="T5" fmla="*/ 7 h 21"/>
                    <a:gd name="T6" fmla="*/ 109 w 118"/>
                    <a:gd name="T7" fmla="*/ 10 h 21"/>
                    <a:gd name="T8" fmla="*/ 102 w 118"/>
                    <a:gd name="T9" fmla="*/ 13 h 21"/>
                    <a:gd name="T10" fmla="*/ 93 w 118"/>
                    <a:gd name="T11" fmla="*/ 16 h 21"/>
                    <a:gd name="T12" fmla="*/ 84 w 118"/>
                    <a:gd name="T13" fmla="*/ 18 h 21"/>
                    <a:gd name="T14" fmla="*/ 60 w 118"/>
                    <a:gd name="T15" fmla="*/ 21 h 21"/>
                    <a:gd name="T16" fmla="*/ 38 w 118"/>
                    <a:gd name="T17" fmla="*/ 19 h 21"/>
                    <a:gd name="T18" fmla="*/ 27 w 118"/>
                    <a:gd name="T19" fmla="*/ 18 h 21"/>
                    <a:gd name="T20" fmla="*/ 18 w 118"/>
                    <a:gd name="T21" fmla="*/ 15 h 21"/>
                    <a:gd name="T22" fmla="*/ 11 w 118"/>
                    <a:gd name="T23" fmla="*/ 12 h 21"/>
                    <a:gd name="T24" fmla="*/ 5 w 118"/>
                    <a:gd name="T25" fmla="*/ 9 h 21"/>
                    <a:gd name="T26" fmla="*/ 2 w 118"/>
                    <a:gd name="T27" fmla="*/ 6 h 21"/>
                    <a:gd name="T28" fmla="*/ 0 w 118"/>
                    <a:gd name="T29" fmla="*/ 1 h 21"/>
                    <a:gd name="T30" fmla="*/ 60 w 118"/>
                    <a:gd name="T31" fmla="*/ 1 h 21"/>
                    <a:gd name="T32" fmla="*/ 118 w 118"/>
                    <a:gd name="T33" fmla="*/ 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8"/>
                    <a:gd name="T52" fmla="*/ 0 h 21"/>
                    <a:gd name="T53" fmla="*/ 118 w 118"/>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8" h="21">
                      <a:moveTo>
                        <a:pt x="118" y="0"/>
                      </a:moveTo>
                      <a:lnTo>
                        <a:pt x="118" y="4"/>
                      </a:lnTo>
                      <a:lnTo>
                        <a:pt x="114" y="7"/>
                      </a:lnTo>
                      <a:lnTo>
                        <a:pt x="109" y="10"/>
                      </a:lnTo>
                      <a:lnTo>
                        <a:pt x="102" y="13"/>
                      </a:lnTo>
                      <a:lnTo>
                        <a:pt x="93" y="16"/>
                      </a:lnTo>
                      <a:lnTo>
                        <a:pt x="84" y="18"/>
                      </a:lnTo>
                      <a:lnTo>
                        <a:pt x="60" y="21"/>
                      </a:lnTo>
                      <a:lnTo>
                        <a:pt x="38" y="19"/>
                      </a:lnTo>
                      <a:lnTo>
                        <a:pt x="27" y="18"/>
                      </a:lnTo>
                      <a:lnTo>
                        <a:pt x="18" y="15"/>
                      </a:lnTo>
                      <a:lnTo>
                        <a:pt x="11" y="12"/>
                      </a:lnTo>
                      <a:lnTo>
                        <a:pt x="5" y="9"/>
                      </a:lnTo>
                      <a:lnTo>
                        <a:pt x="2" y="6"/>
                      </a:lnTo>
                      <a:lnTo>
                        <a:pt x="0" y="1"/>
                      </a:lnTo>
                      <a:lnTo>
                        <a:pt x="60" y="1"/>
                      </a:lnTo>
                      <a:lnTo>
                        <a:pt x="118" y="0"/>
                      </a:lnTo>
                      <a:close/>
                    </a:path>
                  </a:pathLst>
                </a:custGeom>
                <a:solidFill>
                  <a:srgbClr val="A2C1FE"/>
                </a:solidFill>
                <a:ln w="9525">
                  <a:noFill/>
                  <a:round/>
                  <a:headEnd/>
                  <a:tailEnd/>
                </a:ln>
              </p:spPr>
              <p:txBody>
                <a:bodyPr/>
                <a:lstStyle/>
                <a:p>
                  <a:endParaRPr lang="en-US"/>
                </a:p>
              </p:txBody>
            </p:sp>
            <p:sp>
              <p:nvSpPr>
                <p:cNvPr id="194944" name="Freeform 144"/>
                <p:cNvSpPr>
                  <a:spLocks/>
                </p:cNvSpPr>
                <p:nvPr/>
              </p:nvSpPr>
              <p:spPr bwMode="auto">
                <a:xfrm>
                  <a:off x="2182" y="1800"/>
                  <a:ext cx="118" cy="21"/>
                </a:xfrm>
                <a:custGeom>
                  <a:avLst/>
                  <a:gdLst>
                    <a:gd name="T0" fmla="*/ 118 w 118"/>
                    <a:gd name="T1" fmla="*/ 0 h 21"/>
                    <a:gd name="T2" fmla="*/ 118 w 118"/>
                    <a:gd name="T3" fmla="*/ 4 h 21"/>
                    <a:gd name="T4" fmla="*/ 114 w 118"/>
                    <a:gd name="T5" fmla="*/ 7 h 21"/>
                    <a:gd name="T6" fmla="*/ 109 w 118"/>
                    <a:gd name="T7" fmla="*/ 10 h 21"/>
                    <a:gd name="T8" fmla="*/ 102 w 118"/>
                    <a:gd name="T9" fmla="*/ 13 h 21"/>
                    <a:gd name="T10" fmla="*/ 93 w 118"/>
                    <a:gd name="T11" fmla="*/ 16 h 21"/>
                    <a:gd name="T12" fmla="*/ 84 w 118"/>
                    <a:gd name="T13" fmla="*/ 18 h 21"/>
                    <a:gd name="T14" fmla="*/ 60 w 118"/>
                    <a:gd name="T15" fmla="*/ 21 h 21"/>
                    <a:gd name="T16" fmla="*/ 38 w 118"/>
                    <a:gd name="T17" fmla="*/ 19 h 21"/>
                    <a:gd name="T18" fmla="*/ 27 w 118"/>
                    <a:gd name="T19" fmla="*/ 18 h 21"/>
                    <a:gd name="T20" fmla="*/ 18 w 118"/>
                    <a:gd name="T21" fmla="*/ 15 h 21"/>
                    <a:gd name="T22" fmla="*/ 11 w 118"/>
                    <a:gd name="T23" fmla="*/ 12 h 21"/>
                    <a:gd name="T24" fmla="*/ 5 w 118"/>
                    <a:gd name="T25" fmla="*/ 9 h 21"/>
                    <a:gd name="T26" fmla="*/ 2 w 118"/>
                    <a:gd name="T27" fmla="*/ 6 h 21"/>
                    <a:gd name="T28" fmla="*/ 0 w 118"/>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8"/>
                    <a:gd name="T46" fmla="*/ 0 h 21"/>
                    <a:gd name="T47" fmla="*/ 118 w 118"/>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8" h="21">
                      <a:moveTo>
                        <a:pt x="118" y="0"/>
                      </a:moveTo>
                      <a:lnTo>
                        <a:pt x="118" y="4"/>
                      </a:lnTo>
                      <a:lnTo>
                        <a:pt x="114" y="7"/>
                      </a:lnTo>
                      <a:lnTo>
                        <a:pt x="109" y="10"/>
                      </a:lnTo>
                      <a:lnTo>
                        <a:pt x="102" y="13"/>
                      </a:lnTo>
                      <a:lnTo>
                        <a:pt x="93" y="16"/>
                      </a:lnTo>
                      <a:lnTo>
                        <a:pt x="84" y="18"/>
                      </a:lnTo>
                      <a:lnTo>
                        <a:pt x="60" y="21"/>
                      </a:lnTo>
                      <a:lnTo>
                        <a:pt x="38" y="19"/>
                      </a:lnTo>
                      <a:lnTo>
                        <a:pt x="27" y="18"/>
                      </a:lnTo>
                      <a:lnTo>
                        <a:pt x="18" y="15"/>
                      </a:lnTo>
                      <a:lnTo>
                        <a:pt x="11" y="12"/>
                      </a:lnTo>
                      <a:lnTo>
                        <a:pt x="5" y="9"/>
                      </a:lnTo>
                      <a:lnTo>
                        <a:pt x="2" y="6"/>
                      </a:lnTo>
                      <a:lnTo>
                        <a:pt x="0" y="1"/>
                      </a:lnTo>
                    </a:path>
                  </a:pathLst>
                </a:custGeom>
                <a:noFill/>
                <a:ln w="23813">
                  <a:solidFill>
                    <a:srgbClr val="00279F"/>
                  </a:solidFill>
                  <a:prstDash val="solid"/>
                  <a:round/>
                  <a:headEnd/>
                  <a:tailEnd/>
                </a:ln>
              </p:spPr>
              <p:txBody>
                <a:bodyPr/>
                <a:lstStyle/>
                <a:p>
                  <a:endParaRPr lang="en-US"/>
                </a:p>
              </p:txBody>
            </p:sp>
          </p:grpSp>
          <p:sp>
            <p:nvSpPr>
              <p:cNvPr id="194930" name="Rectangle 145"/>
              <p:cNvSpPr>
                <a:spLocks noChangeArrowheads="1"/>
              </p:cNvSpPr>
              <p:nvPr/>
            </p:nvSpPr>
            <p:spPr bwMode="auto">
              <a:xfrm>
                <a:off x="2182" y="1644"/>
                <a:ext cx="118" cy="162"/>
              </a:xfrm>
              <a:prstGeom prst="rect">
                <a:avLst/>
              </a:prstGeom>
              <a:solidFill>
                <a:srgbClr val="A2C1FE"/>
              </a:solidFill>
              <a:ln w="9525">
                <a:noFill/>
                <a:miter lim="800000"/>
                <a:headEnd/>
                <a:tailEnd/>
              </a:ln>
            </p:spPr>
            <p:txBody>
              <a:bodyPr/>
              <a:lstStyle/>
              <a:p>
                <a:endParaRPr lang="en-US"/>
              </a:p>
            </p:txBody>
          </p:sp>
          <p:sp>
            <p:nvSpPr>
              <p:cNvPr id="194931" name="Freeform 146"/>
              <p:cNvSpPr>
                <a:spLocks/>
              </p:cNvSpPr>
              <p:nvPr/>
            </p:nvSpPr>
            <p:spPr bwMode="auto">
              <a:xfrm>
                <a:off x="2182" y="1631"/>
                <a:ext cx="118" cy="184"/>
              </a:xfrm>
              <a:custGeom>
                <a:avLst/>
                <a:gdLst>
                  <a:gd name="T0" fmla="*/ 20 w 118"/>
                  <a:gd name="T1" fmla="*/ 0 h 184"/>
                  <a:gd name="T2" fmla="*/ 117 w 118"/>
                  <a:gd name="T3" fmla="*/ 158 h 184"/>
                  <a:gd name="T4" fmla="*/ 118 w 118"/>
                  <a:gd name="T5" fmla="*/ 160 h 184"/>
                  <a:gd name="T6" fmla="*/ 118 w 118"/>
                  <a:gd name="T7" fmla="*/ 163 h 184"/>
                  <a:gd name="T8" fmla="*/ 118 w 118"/>
                  <a:gd name="T9" fmla="*/ 164 h 184"/>
                  <a:gd name="T10" fmla="*/ 118 w 118"/>
                  <a:gd name="T11" fmla="*/ 166 h 184"/>
                  <a:gd name="T12" fmla="*/ 118 w 118"/>
                  <a:gd name="T13" fmla="*/ 169 h 184"/>
                  <a:gd name="T14" fmla="*/ 118 w 118"/>
                  <a:gd name="T15" fmla="*/ 170 h 184"/>
                  <a:gd name="T16" fmla="*/ 117 w 118"/>
                  <a:gd name="T17" fmla="*/ 172 h 184"/>
                  <a:gd name="T18" fmla="*/ 115 w 118"/>
                  <a:gd name="T19" fmla="*/ 173 h 184"/>
                  <a:gd name="T20" fmla="*/ 114 w 118"/>
                  <a:gd name="T21" fmla="*/ 175 h 184"/>
                  <a:gd name="T22" fmla="*/ 112 w 118"/>
                  <a:gd name="T23" fmla="*/ 178 h 184"/>
                  <a:gd name="T24" fmla="*/ 109 w 118"/>
                  <a:gd name="T25" fmla="*/ 179 h 184"/>
                  <a:gd name="T26" fmla="*/ 108 w 118"/>
                  <a:gd name="T27" fmla="*/ 181 h 184"/>
                  <a:gd name="T28" fmla="*/ 106 w 118"/>
                  <a:gd name="T29" fmla="*/ 181 h 184"/>
                  <a:gd name="T30" fmla="*/ 105 w 118"/>
                  <a:gd name="T31" fmla="*/ 182 h 184"/>
                  <a:gd name="T32" fmla="*/ 102 w 118"/>
                  <a:gd name="T33" fmla="*/ 182 h 184"/>
                  <a:gd name="T34" fmla="*/ 99 w 118"/>
                  <a:gd name="T35" fmla="*/ 184 h 184"/>
                  <a:gd name="T36" fmla="*/ 0 w 118"/>
                  <a:gd name="T37" fmla="*/ 24 h 184"/>
                  <a:gd name="T38" fmla="*/ 0 w 118"/>
                  <a:gd name="T39" fmla="*/ 21 h 184"/>
                  <a:gd name="T40" fmla="*/ 0 w 118"/>
                  <a:gd name="T41" fmla="*/ 19 h 184"/>
                  <a:gd name="T42" fmla="*/ 0 w 118"/>
                  <a:gd name="T43" fmla="*/ 16 h 184"/>
                  <a:gd name="T44" fmla="*/ 0 w 118"/>
                  <a:gd name="T45" fmla="*/ 15 h 184"/>
                  <a:gd name="T46" fmla="*/ 0 w 118"/>
                  <a:gd name="T47" fmla="*/ 13 h 184"/>
                  <a:gd name="T48" fmla="*/ 0 w 118"/>
                  <a:gd name="T49" fmla="*/ 12 h 184"/>
                  <a:gd name="T50" fmla="*/ 2 w 118"/>
                  <a:gd name="T51" fmla="*/ 10 h 184"/>
                  <a:gd name="T52" fmla="*/ 3 w 118"/>
                  <a:gd name="T53" fmla="*/ 9 h 184"/>
                  <a:gd name="T54" fmla="*/ 5 w 118"/>
                  <a:gd name="T55" fmla="*/ 7 h 184"/>
                  <a:gd name="T56" fmla="*/ 8 w 118"/>
                  <a:gd name="T57" fmla="*/ 6 h 184"/>
                  <a:gd name="T58" fmla="*/ 9 w 118"/>
                  <a:gd name="T59" fmla="*/ 4 h 184"/>
                  <a:gd name="T60" fmla="*/ 11 w 118"/>
                  <a:gd name="T61" fmla="*/ 3 h 184"/>
                  <a:gd name="T62" fmla="*/ 14 w 118"/>
                  <a:gd name="T63" fmla="*/ 3 h 184"/>
                  <a:gd name="T64" fmla="*/ 15 w 118"/>
                  <a:gd name="T65" fmla="*/ 1 h 184"/>
                  <a:gd name="T66" fmla="*/ 18 w 118"/>
                  <a:gd name="T67" fmla="*/ 1 h 184"/>
                  <a:gd name="T68" fmla="*/ 20 w 118"/>
                  <a:gd name="T69" fmla="*/ 0 h 184"/>
                  <a:gd name="T70" fmla="*/ 20 w 118"/>
                  <a:gd name="T71" fmla="*/ 0 h 18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8"/>
                  <a:gd name="T109" fmla="*/ 0 h 184"/>
                  <a:gd name="T110" fmla="*/ 118 w 118"/>
                  <a:gd name="T111" fmla="*/ 184 h 18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8" h="184">
                    <a:moveTo>
                      <a:pt x="20" y="0"/>
                    </a:moveTo>
                    <a:lnTo>
                      <a:pt x="117" y="158"/>
                    </a:lnTo>
                    <a:lnTo>
                      <a:pt x="118" y="160"/>
                    </a:lnTo>
                    <a:lnTo>
                      <a:pt x="118" y="163"/>
                    </a:lnTo>
                    <a:lnTo>
                      <a:pt x="118" y="164"/>
                    </a:lnTo>
                    <a:lnTo>
                      <a:pt x="118" y="166"/>
                    </a:lnTo>
                    <a:lnTo>
                      <a:pt x="118" y="169"/>
                    </a:lnTo>
                    <a:lnTo>
                      <a:pt x="118" y="170"/>
                    </a:lnTo>
                    <a:lnTo>
                      <a:pt x="117" y="172"/>
                    </a:lnTo>
                    <a:lnTo>
                      <a:pt x="115" y="173"/>
                    </a:lnTo>
                    <a:lnTo>
                      <a:pt x="114" y="175"/>
                    </a:lnTo>
                    <a:lnTo>
                      <a:pt x="112" y="178"/>
                    </a:lnTo>
                    <a:lnTo>
                      <a:pt x="109" y="179"/>
                    </a:lnTo>
                    <a:lnTo>
                      <a:pt x="108" y="181"/>
                    </a:lnTo>
                    <a:lnTo>
                      <a:pt x="106" y="181"/>
                    </a:lnTo>
                    <a:lnTo>
                      <a:pt x="105" y="182"/>
                    </a:lnTo>
                    <a:lnTo>
                      <a:pt x="102" y="182"/>
                    </a:lnTo>
                    <a:lnTo>
                      <a:pt x="99" y="184"/>
                    </a:lnTo>
                    <a:lnTo>
                      <a:pt x="0" y="24"/>
                    </a:lnTo>
                    <a:lnTo>
                      <a:pt x="0" y="21"/>
                    </a:lnTo>
                    <a:lnTo>
                      <a:pt x="0" y="19"/>
                    </a:lnTo>
                    <a:lnTo>
                      <a:pt x="0" y="16"/>
                    </a:lnTo>
                    <a:lnTo>
                      <a:pt x="0" y="15"/>
                    </a:lnTo>
                    <a:lnTo>
                      <a:pt x="0" y="13"/>
                    </a:lnTo>
                    <a:lnTo>
                      <a:pt x="0" y="12"/>
                    </a:lnTo>
                    <a:lnTo>
                      <a:pt x="2" y="10"/>
                    </a:lnTo>
                    <a:lnTo>
                      <a:pt x="3" y="9"/>
                    </a:lnTo>
                    <a:lnTo>
                      <a:pt x="5" y="7"/>
                    </a:lnTo>
                    <a:lnTo>
                      <a:pt x="8" y="6"/>
                    </a:lnTo>
                    <a:lnTo>
                      <a:pt x="9" y="4"/>
                    </a:lnTo>
                    <a:lnTo>
                      <a:pt x="11" y="3"/>
                    </a:lnTo>
                    <a:lnTo>
                      <a:pt x="14" y="3"/>
                    </a:lnTo>
                    <a:lnTo>
                      <a:pt x="15" y="1"/>
                    </a:lnTo>
                    <a:lnTo>
                      <a:pt x="18" y="1"/>
                    </a:lnTo>
                    <a:lnTo>
                      <a:pt x="20" y="0"/>
                    </a:lnTo>
                    <a:close/>
                  </a:path>
                </a:pathLst>
              </a:custGeom>
              <a:solidFill>
                <a:srgbClr val="00279F"/>
              </a:solidFill>
              <a:ln w="9525">
                <a:noFill/>
                <a:round/>
                <a:headEnd/>
                <a:tailEnd/>
              </a:ln>
            </p:spPr>
            <p:txBody>
              <a:bodyPr/>
              <a:lstStyle/>
              <a:p>
                <a:endParaRPr lang="en-US"/>
              </a:p>
            </p:txBody>
          </p:sp>
          <p:sp>
            <p:nvSpPr>
              <p:cNvPr id="194932" name="Freeform 147"/>
              <p:cNvSpPr>
                <a:spLocks/>
              </p:cNvSpPr>
              <p:nvPr/>
            </p:nvSpPr>
            <p:spPr bwMode="auto">
              <a:xfrm>
                <a:off x="2182" y="1632"/>
                <a:ext cx="118" cy="183"/>
              </a:xfrm>
              <a:custGeom>
                <a:avLst/>
                <a:gdLst>
                  <a:gd name="T0" fmla="*/ 97 w 118"/>
                  <a:gd name="T1" fmla="*/ 0 h 183"/>
                  <a:gd name="T2" fmla="*/ 0 w 118"/>
                  <a:gd name="T3" fmla="*/ 159 h 183"/>
                  <a:gd name="T4" fmla="*/ 0 w 118"/>
                  <a:gd name="T5" fmla="*/ 160 h 183"/>
                  <a:gd name="T6" fmla="*/ 0 w 118"/>
                  <a:gd name="T7" fmla="*/ 162 h 183"/>
                  <a:gd name="T8" fmla="*/ 0 w 118"/>
                  <a:gd name="T9" fmla="*/ 163 h 183"/>
                  <a:gd name="T10" fmla="*/ 0 w 118"/>
                  <a:gd name="T11" fmla="*/ 166 h 183"/>
                  <a:gd name="T12" fmla="*/ 0 w 118"/>
                  <a:gd name="T13" fmla="*/ 168 h 183"/>
                  <a:gd name="T14" fmla="*/ 0 w 118"/>
                  <a:gd name="T15" fmla="*/ 169 h 183"/>
                  <a:gd name="T16" fmla="*/ 0 w 118"/>
                  <a:gd name="T17" fmla="*/ 172 h 183"/>
                  <a:gd name="T18" fmla="*/ 2 w 118"/>
                  <a:gd name="T19" fmla="*/ 174 h 183"/>
                  <a:gd name="T20" fmla="*/ 3 w 118"/>
                  <a:gd name="T21" fmla="*/ 175 h 183"/>
                  <a:gd name="T22" fmla="*/ 6 w 118"/>
                  <a:gd name="T23" fmla="*/ 177 h 183"/>
                  <a:gd name="T24" fmla="*/ 8 w 118"/>
                  <a:gd name="T25" fmla="*/ 178 h 183"/>
                  <a:gd name="T26" fmla="*/ 11 w 118"/>
                  <a:gd name="T27" fmla="*/ 180 h 183"/>
                  <a:gd name="T28" fmla="*/ 12 w 118"/>
                  <a:gd name="T29" fmla="*/ 181 h 183"/>
                  <a:gd name="T30" fmla="*/ 14 w 118"/>
                  <a:gd name="T31" fmla="*/ 181 h 183"/>
                  <a:gd name="T32" fmla="*/ 17 w 118"/>
                  <a:gd name="T33" fmla="*/ 183 h 183"/>
                  <a:gd name="T34" fmla="*/ 20 w 118"/>
                  <a:gd name="T35" fmla="*/ 183 h 183"/>
                  <a:gd name="T36" fmla="*/ 118 w 118"/>
                  <a:gd name="T37" fmla="*/ 23 h 183"/>
                  <a:gd name="T38" fmla="*/ 118 w 118"/>
                  <a:gd name="T39" fmla="*/ 21 h 183"/>
                  <a:gd name="T40" fmla="*/ 118 w 118"/>
                  <a:gd name="T41" fmla="*/ 18 h 183"/>
                  <a:gd name="T42" fmla="*/ 118 w 118"/>
                  <a:gd name="T43" fmla="*/ 17 h 183"/>
                  <a:gd name="T44" fmla="*/ 118 w 118"/>
                  <a:gd name="T45" fmla="*/ 15 h 183"/>
                  <a:gd name="T46" fmla="*/ 118 w 118"/>
                  <a:gd name="T47" fmla="*/ 14 h 183"/>
                  <a:gd name="T48" fmla="*/ 117 w 118"/>
                  <a:gd name="T49" fmla="*/ 11 h 183"/>
                  <a:gd name="T50" fmla="*/ 117 w 118"/>
                  <a:gd name="T51" fmla="*/ 9 h 183"/>
                  <a:gd name="T52" fmla="*/ 114 w 118"/>
                  <a:gd name="T53" fmla="*/ 8 h 183"/>
                  <a:gd name="T54" fmla="*/ 112 w 118"/>
                  <a:gd name="T55" fmla="*/ 6 h 183"/>
                  <a:gd name="T56" fmla="*/ 111 w 118"/>
                  <a:gd name="T57" fmla="*/ 5 h 183"/>
                  <a:gd name="T58" fmla="*/ 109 w 118"/>
                  <a:gd name="T59" fmla="*/ 5 h 183"/>
                  <a:gd name="T60" fmla="*/ 106 w 118"/>
                  <a:gd name="T61" fmla="*/ 3 h 183"/>
                  <a:gd name="T62" fmla="*/ 105 w 118"/>
                  <a:gd name="T63" fmla="*/ 3 h 183"/>
                  <a:gd name="T64" fmla="*/ 103 w 118"/>
                  <a:gd name="T65" fmla="*/ 2 h 183"/>
                  <a:gd name="T66" fmla="*/ 100 w 118"/>
                  <a:gd name="T67" fmla="*/ 0 h 183"/>
                  <a:gd name="T68" fmla="*/ 99 w 118"/>
                  <a:gd name="T69" fmla="*/ 0 h 183"/>
                  <a:gd name="T70" fmla="*/ 97 w 118"/>
                  <a:gd name="T71" fmla="*/ 0 h 18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8"/>
                  <a:gd name="T109" fmla="*/ 0 h 183"/>
                  <a:gd name="T110" fmla="*/ 118 w 118"/>
                  <a:gd name="T111" fmla="*/ 183 h 18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8" h="183">
                    <a:moveTo>
                      <a:pt x="97" y="0"/>
                    </a:moveTo>
                    <a:lnTo>
                      <a:pt x="0" y="159"/>
                    </a:lnTo>
                    <a:lnTo>
                      <a:pt x="0" y="160"/>
                    </a:lnTo>
                    <a:lnTo>
                      <a:pt x="0" y="162"/>
                    </a:lnTo>
                    <a:lnTo>
                      <a:pt x="0" y="163"/>
                    </a:lnTo>
                    <a:lnTo>
                      <a:pt x="0" y="166"/>
                    </a:lnTo>
                    <a:lnTo>
                      <a:pt x="0" y="168"/>
                    </a:lnTo>
                    <a:lnTo>
                      <a:pt x="0" y="169"/>
                    </a:lnTo>
                    <a:lnTo>
                      <a:pt x="0" y="172"/>
                    </a:lnTo>
                    <a:lnTo>
                      <a:pt x="2" y="174"/>
                    </a:lnTo>
                    <a:lnTo>
                      <a:pt x="3" y="175"/>
                    </a:lnTo>
                    <a:lnTo>
                      <a:pt x="6" y="177"/>
                    </a:lnTo>
                    <a:lnTo>
                      <a:pt x="8" y="178"/>
                    </a:lnTo>
                    <a:lnTo>
                      <a:pt x="11" y="180"/>
                    </a:lnTo>
                    <a:lnTo>
                      <a:pt x="12" y="181"/>
                    </a:lnTo>
                    <a:lnTo>
                      <a:pt x="14" y="181"/>
                    </a:lnTo>
                    <a:lnTo>
                      <a:pt x="17" y="183"/>
                    </a:lnTo>
                    <a:lnTo>
                      <a:pt x="20" y="183"/>
                    </a:lnTo>
                    <a:lnTo>
                      <a:pt x="118" y="23"/>
                    </a:lnTo>
                    <a:lnTo>
                      <a:pt x="118" y="21"/>
                    </a:lnTo>
                    <a:lnTo>
                      <a:pt x="118" y="18"/>
                    </a:lnTo>
                    <a:lnTo>
                      <a:pt x="118" y="17"/>
                    </a:lnTo>
                    <a:lnTo>
                      <a:pt x="118" y="15"/>
                    </a:lnTo>
                    <a:lnTo>
                      <a:pt x="118" y="14"/>
                    </a:lnTo>
                    <a:lnTo>
                      <a:pt x="117" y="11"/>
                    </a:lnTo>
                    <a:lnTo>
                      <a:pt x="117" y="9"/>
                    </a:lnTo>
                    <a:lnTo>
                      <a:pt x="114" y="8"/>
                    </a:lnTo>
                    <a:lnTo>
                      <a:pt x="112" y="6"/>
                    </a:lnTo>
                    <a:lnTo>
                      <a:pt x="111" y="5"/>
                    </a:lnTo>
                    <a:lnTo>
                      <a:pt x="109" y="5"/>
                    </a:lnTo>
                    <a:lnTo>
                      <a:pt x="106" y="3"/>
                    </a:lnTo>
                    <a:lnTo>
                      <a:pt x="105" y="3"/>
                    </a:lnTo>
                    <a:lnTo>
                      <a:pt x="103" y="2"/>
                    </a:lnTo>
                    <a:lnTo>
                      <a:pt x="100" y="0"/>
                    </a:lnTo>
                    <a:lnTo>
                      <a:pt x="99" y="0"/>
                    </a:lnTo>
                    <a:lnTo>
                      <a:pt x="97" y="0"/>
                    </a:lnTo>
                    <a:close/>
                  </a:path>
                </a:pathLst>
              </a:custGeom>
              <a:solidFill>
                <a:srgbClr val="00279F"/>
              </a:solidFill>
              <a:ln w="9525">
                <a:noFill/>
                <a:round/>
                <a:headEnd/>
                <a:tailEnd/>
              </a:ln>
            </p:spPr>
            <p:txBody>
              <a:bodyPr/>
              <a:lstStyle/>
              <a:p>
                <a:endParaRPr lang="en-US"/>
              </a:p>
            </p:txBody>
          </p:sp>
          <p:sp>
            <p:nvSpPr>
              <p:cNvPr id="194933" name="Freeform 148"/>
              <p:cNvSpPr>
                <a:spLocks/>
              </p:cNvSpPr>
              <p:nvPr/>
            </p:nvSpPr>
            <p:spPr bwMode="auto">
              <a:xfrm>
                <a:off x="2227" y="1661"/>
                <a:ext cx="28" cy="127"/>
              </a:xfrm>
              <a:custGeom>
                <a:avLst/>
                <a:gdLst>
                  <a:gd name="T0" fmla="*/ 11 w 28"/>
                  <a:gd name="T1" fmla="*/ 6 h 127"/>
                  <a:gd name="T2" fmla="*/ 8 w 28"/>
                  <a:gd name="T3" fmla="*/ 12 h 127"/>
                  <a:gd name="T4" fmla="*/ 6 w 28"/>
                  <a:gd name="T5" fmla="*/ 16 h 127"/>
                  <a:gd name="T6" fmla="*/ 3 w 28"/>
                  <a:gd name="T7" fmla="*/ 21 h 127"/>
                  <a:gd name="T8" fmla="*/ 2 w 28"/>
                  <a:gd name="T9" fmla="*/ 25 h 127"/>
                  <a:gd name="T10" fmla="*/ 2 w 28"/>
                  <a:gd name="T11" fmla="*/ 29 h 127"/>
                  <a:gd name="T12" fmla="*/ 2 w 28"/>
                  <a:gd name="T13" fmla="*/ 35 h 127"/>
                  <a:gd name="T14" fmla="*/ 0 w 28"/>
                  <a:gd name="T15" fmla="*/ 40 h 127"/>
                  <a:gd name="T16" fmla="*/ 0 w 28"/>
                  <a:gd name="T17" fmla="*/ 46 h 127"/>
                  <a:gd name="T18" fmla="*/ 0 w 28"/>
                  <a:gd name="T19" fmla="*/ 52 h 127"/>
                  <a:gd name="T20" fmla="*/ 2 w 28"/>
                  <a:gd name="T21" fmla="*/ 58 h 127"/>
                  <a:gd name="T22" fmla="*/ 2 w 28"/>
                  <a:gd name="T23" fmla="*/ 62 h 127"/>
                  <a:gd name="T24" fmla="*/ 3 w 28"/>
                  <a:gd name="T25" fmla="*/ 68 h 127"/>
                  <a:gd name="T26" fmla="*/ 3 w 28"/>
                  <a:gd name="T27" fmla="*/ 74 h 127"/>
                  <a:gd name="T28" fmla="*/ 5 w 28"/>
                  <a:gd name="T29" fmla="*/ 79 h 127"/>
                  <a:gd name="T30" fmla="*/ 6 w 28"/>
                  <a:gd name="T31" fmla="*/ 83 h 127"/>
                  <a:gd name="T32" fmla="*/ 6 w 28"/>
                  <a:gd name="T33" fmla="*/ 89 h 127"/>
                  <a:gd name="T34" fmla="*/ 8 w 28"/>
                  <a:gd name="T35" fmla="*/ 94 h 127"/>
                  <a:gd name="T36" fmla="*/ 8 w 28"/>
                  <a:gd name="T37" fmla="*/ 101 h 127"/>
                  <a:gd name="T38" fmla="*/ 8 w 28"/>
                  <a:gd name="T39" fmla="*/ 106 h 127"/>
                  <a:gd name="T40" fmla="*/ 9 w 28"/>
                  <a:gd name="T41" fmla="*/ 110 h 127"/>
                  <a:gd name="T42" fmla="*/ 11 w 28"/>
                  <a:gd name="T43" fmla="*/ 116 h 127"/>
                  <a:gd name="T44" fmla="*/ 12 w 28"/>
                  <a:gd name="T45" fmla="*/ 124 h 127"/>
                  <a:gd name="T46" fmla="*/ 14 w 28"/>
                  <a:gd name="T47" fmla="*/ 125 h 127"/>
                  <a:gd name="T48" fmla="*/ 16 w 28"/>
                  <a:gd name="T49" fmla="*/ 119 h 127"/>
                  <a:gd name="T50" fmla="*/ 18 w 28"/>
                  <a:gd name="T51" fmla="*/ 115 h 127"/>
                  <a:gd name="T52" fmla="*/ 19 w 28"/>
                  <a:gd name="T53" fmla="*/ 109 h 127"/>
                  <a:gd name="T54" fmla="*/ 19 w 28"/>
                  <a:gd name="T55" fmla="*/ 103 h 127"/>
                  <a:gd name="T56" fmla="*/ 21 w 28"/>
                  <a:gd name="T57" fmla="*/ 97 h 127"/>
                  <a:gd name="T58" fmla="*/ 22 w 28"/>
                  <a:gd name="T59" fmla="*/ 92 h 127"/>
                  <a:gd name="T60" fmla="*/ 22 w 28"/>
                  <a:gd name="T61" fmla="*/ 88 h 127"/>
                  <a:gd name="T62" fmla="*/ 22 w 28"/>
                  <a:gd name="T63" fmla="*/ 83 h 127"/>
                  <a:gd name="T64" fmla="*/ 24 w 28"/>
                  <a:gd name="T65" fmla="*/ 76 h 127"/>
                  <a:gd name="T66" fmla="*/ 24 w 28"/>
                  <a:gd name="T67" fmla="*/ 71 h 127"/>
                  <a:gd name="T68" fmla="*/ 25 w 28"/>
                  <a:gd name="T69" fmla="*/ 65 h 127"/>
                  <a:gd name="T70" fmla="*/ 27 w 28"/>
                  <a:gd name="T71" fmla="*/ 59 h 127"/>
                  <a:gd name="T72" fmla="*/ 28 w 28"/>
                  <a:gd name="T73" fmla="*/ 53 h 127"/>
                  <a:gd name="T74" fmla="*/ 28 w 28"/>
                  <a:gd name="T75" fmla="*/ 49 h 127"/>
                  <a:gd name="T76" fmla="*/ 28 w 28"/>
                  <a:gd name="T77" fmla="*/ 43 h 127"/>
                  <a:gd name="T78" fmla="*/ 28 w 28"/>
                  <a:gd name="T79" fmla="*/ 37 h 127"/>
                  <a:gd name="T80" fmla="*/ 28 w 28"/>
                  <a:gd name="T81" fmla="*/ 29 h 127"/>
                  <a:gd name="T82" fmla="*/ 27 w 28"/>
                  <a:gd name="T83" fmla="*/ 25 h 127"/>
                  <a:gd name="T84" fmla="*/ 25 w 28"/>
                  <a:gd name="T85" fmla="*/ 21 h 127"/>
                  <a:gd name="T86" fmla="*/ 24 w 28"/>
                  <a:gd name="T87" fmla="*/ 15 h 127"/>
                  <a:gd name="T88" fmla="*/ 22 w 28"/>
                  <a:gd name="T89" fmla="*/ 10 h 127"/>
                  <a:gd name="T90" fmla="*/ 19 w 28"/>
                  <a:gd name="T91" fmla="*/ 4 h 127"/>
                  <a:gd name="T92" fmla="*/ 16 w 28"/>
                  <a:gd name="T93" fmla="*/ 0 h 127"/>
                  <a:gd name="T94" fmla="*/ 14 w 28"/>
                  <a:gd name="T95" fmla="*/ 3 h 1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8"/>
                  <a:gd name="T145" fmla="*/ 0 h 127"/>
                  <a:gd name="T146" fmla="*/ 28 w 28"/>
                  <a:gd name="T147" fmla="*/ 127 h 1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8" h="127">
                    <a:moveTo>
                      <a:pt x="14" y="3"/>
                    </a:moveTo>
                    <a:lnTo>
                      <a:pt x="12" y="4"/>
                    </a:lnTo>
                    <a:lnTo>
                      <a:pt x="12" y="6"/>
                    </a:lnTo>
                    <a:lnTo>
                      <a:pt x="11" y="6"/>
                    </a:lnTo>
                    <a:lnTo>
                      <a:pt x="11" y="7"/>
                    </a:lnTo>
                    <a:lnTo>
                      <a:pt x="9" y="9"/>
                    </a:lnTo>
                    <a:lnTo>
                      <a:pt x="9" y="10"/>
                    </a:lnTo>
                    <a:lnTo>
                      <a:pt x="8" y="12"/>
                    </a:lnTo>
                    <a:lnTo>
                      <a:pt x="8" y="13"/>
                    </a:lnTo>
                    <a:lnTo>
                      <a:pt x="6" y="15"/>
                    </a:lnTo>
                    <a:lnTo>
                      <a:pt x="6" y="16"/>
                    </a:lnTo>
                    <a:lnTo>
                      <a:pt x="5" y="16"/>
                    </a:lnTo>
                    <a:lnTo>
                      <a:pt x="5" y="18"/>
                    </a:lnTo>
                    <a:lnTo>
                      <a:pt x="5" y="19"/>
                    </a:lnTo>
                    <a:lnTo>
                      <a:pt x="3" y="21"/>
                    </a:lnTo>
                    <a:lnTo>
                      <a:pt x="3" y="22"/>
                    </a:lnTo>
                    <a:lnTo>
                      <a:pt x="3" y="23"/>
                    </a:lnTo>
                    <a:lnTo>
                      <a:pt x="2" y="25"/>
                    </a:lnTo>
                    <a:lnTo>
                      <a:pt x="2" y="26"/>
                    </a:lnTo>
                    <a:lnTo>
                      <a:pt x="2" y="28"/>
                    </a:lnTo>
                    <a:lnTo>
                      <a:pt x="2" y="29"/>
                    </a:lnTo>
                    <a:lnTo>
                      <a:pt x="2" y="32"/>
                    </a:lnTo>
                    <a:lnTo>
                      <a:pt x="2" y="34"/>
                    </a:lnTo>
                    <a:lnTo>
                      <a:pt x="2" y="35"/>
                    </a:lnTo>
                    <a:lnTo>
                      <a:pt x="2" y="37"/>
                    </a:lnTo>
                    <a:lnTo>
                      <a:pt x="0" y="38"/>
                    </a:lnTo>
                    <a:lnTo>
                      <a:pt x="0" y="40"/>
                    </a:lnTo>
                    <a:lnTo>
                      <a:pt x="0" y="41"/>
                    </a:lnTo>
                    <a:lnTo>
                      <a:pt x="0" y="43"/>
                    </a:lnTo>
                    <a:lnTo>
                      <a:pt x="0" y="44"/>
                    </a:lnTo>
                    <a:lnTo>
                      <a:pt x="0" y="46"/>
                    </a:lnTo>
                    <a:lnTo>
                      <a:pt x="0" y="47"/>
                    </a:lnTo>
                    <a:lnTo>
                      <a:pt x="0" y="49"/>
                    </a:lnTo>
                    <a:lnTo>
                      <a:pt x="0" y="50"/>
                    </a:lnTo>
                    <a:lnTo>
                      <a:pt x="0" y="52"/>
                    </a:lnTo>
                    <a:lnTo>
                      <a:pt x="0" y="53"/>
                    </a:lnTo>
                    <a:lnTo>
                      <a:pt x="0" y="55"/>
                    </a:lnTo>
                    <a:lnTo>
                      <a:pt x="0" y="56"/>
                    </a:lnTo>
                    <a:lnTo>
                      <a:pt x="2" y="58"/>
                    </a:lnTo>
                    <a:lnTo>
                      <a:pt x="2" y="59"/>
                    </a:lnTo>
                    <a:lnTo>
                      <a:pt x="2" y="61"/>
                    </a:lnTo>
                    <a:lnTo>
                      <a:pt x="2" y="62"/>
                    </a:lnTo>
                    <a:lnTo>
                      <a:pt x="2" y="64"/>
                    </a:lnTo>
                    <a:lnTo>
                      <a:pt x="2" y="65"/>
                    </a:lnTo>
                    <a:lnTo>
                      <a:pt x="2" y="67"/>
                    </a:lnTo>
                    <a:lnTo>
                      <a:pt x="3" y="68"/>
                    </a:lnTo>
                    <a:lnTo>
                      <a:pt x="3" y="70"/>
                    </a:lnTo>
                    <a:lnTo>
                      <a:pt x="3" y="71"/>
                    </a:lnTo>
                    <a:lnTo>
                      <a:pt x="3" y="73"/>
                    </a:lnTo>
                    <a:lnTo>
                      <a:pt x="3" y="74"/>
                    </a:lnTo>
                    <a:lnTo>
                      <a:pt x="5" y="76"/>
                    </a:lnTo>
                    <a:lnTo>
                      <a:pt x="5" y="77"/>
                    </a:lnTo>
                    <a:lnTo>
                      <a:pt x="5" y="79"/>
                    </a:lnTo>
                    <a:lnTo>
                      <a:pt x="5" y="80"/>
                    </a:lnTo>
                    <a:lnTo>
                      <a:pt x="6" y="82"/>
                    </a:lnTo>
                    <a:lnTo>
                      <a:pt x="6" y="83"/>
                    </a:lnTo>
                    <a:lnTo>
                      <a:pt x="6" y="85"/>
                    </a:lnTo>
                    <a:lnTo>
                      <a:pt x="6" y="86"/>
                    </a:lnTo>
                    <a:lnTo>
                      <a:pt x="6" y="88"/>
                    </a:lnTo>
                    <a:lnTo>
                      <a:pt x="6" y="89"/>
                    </a:lnTo>
                    <a:lnTo>
                      <a:pt x="6" y="91"/>
                    </a:lnTo>
                    <a:lnTo>
                      <a:pt x="8" y="92"/>
                    </a:lnTo>
                    <a:lnTo>
                      <a:pt x="8" y="94"/>
                    </a:lnTo>
                    <a:lnTo>
                      <a:pt x="8" y="97"/>
                    </a:lnTo>
                    <a:lnTo>
                      <a:pt x="8" y="98"/>
                    </a:lnTo>
                    <a:lnTo>
                      <a:pt x="8" y="100"/>
                    </a:lnTo>
                    <a:lnTo>
                      <a:pt x="8" y="101"/>
                    </a:lnTo>
                    <a:lnTo>
                      <a:pt x="8" y="103"/>
                    </a:lnTo>
                    <a:lnTo>
                      <a:pt x="8" y="104"/>
                    </a:lnTo>
                    <a:lnTo>
                      <a:pt x="8" y="106"/>
                    </a:lnTo>
                    <a:lnTo>
                      <a:pt x="9" y="107"/>
                    </a:lnTo>
                    <a:lnTo>
                      <a:pt x="9" y="109"/>
                    </a:lnTo>
                    <a:lnTo>
                      <a:pt x="9" y="110"/>
                    </a:lnTo>
                    <a:lnTo>
                      <a:pt x="9" y="112"/>
                    </a:lnTo>
                    <a:lnTo>
                      <a:pt x="9" y="113"/>
                    </a:lnTo>
                    <a:lnTo>
                      <a:pt x="11" y="115"/>
                    </a:lnTo>
                    <a:lnTo>
                      <a:pt x="11" y="116"/>
                    </a:lnTo>
                    <a:lnTo>
                      <a:pt x="11" y="119"/>
                    </a:lnTo>
                    <a:lnTo>
                      <a:pt x="12" y="121"/>
                    </a:lnTo>
                    <a:lnTo>
                      <a:pt x="12" y="122"/>
                    </a:lnTo>
                    <a:lnTo>
                      <a:pt x="12" y="124"/>
                    </a:lnTo>
                    <a:lnTo>
                      <a:pt x="14" y="125"/>
                    </a:lnTo>
                    <a:lnTo>
                      <a:pt x="14" y="127"/>
                    </a:lnTo>
                    <a:lnTo>
                      <a:pt x="14" y="125"/>
                    </a:lnTo>
                    <a:lnTo>
                      <a:pt x="15" y="124"/>
                    </a:lnTo>
                    <a:lnTo>
                      <a:pt x="15" y="122"/>
                    </a:lnTo>
                    <a:lnTo>
                      <a:pt x="15" y="121"/>
                    </a:lnTo>
                    <a:lnTo>
                      <a:pt x="16" y="119"/>
                    </a:lnTo>
                    <a:lnTo>
                      <a:pt x="16" y="118"/>
                    </a:lnTo>
                    <a:lnTo>
                      <a:pt x="16" y="116"/>
                    </a:lnTo>
                    <a:lnTo>
                      <a:pt x="18" y="115"/>
                    </a:lnTo>
                    <a:lnTo>
                      <a:pt x="18" y="113"/>
                    </a:lnTo>
                    <a:lnTo>
                      <a:pt x="18" y="112"/>
                    </a:lnTo>
                    <a:lnTo>
                      <a:pt x="18" y="110"/>
                    </a:lnTo>
                    <a:lnTo>
                      <a:pt x="19" y="109"/>
                    </a:lnTo>
                    <a:lnTo>
                      <a:pt x="19" y="107"/>
                    </a:lnTo>
                    <a:lnTo>
                      <a:pt x="19" y="106"/>
                    </a:lnTo>
                    <a:lnTo>
                      <a:pt x="19" y="104"/>
                    </a:lnTo>
                    <a:lnTo>
                      <a:pt x="19" y="103"/>
                    </a:lnTo>
                    <a:lnTo>
                      <a:pt x="21" y="101"/>
                    </a:lnTo>
                    <a:lnTo>
                      <a:pt x="21" y="100"/>
                    </a:lnTo>
                    <a:lnTo>
                      <a:pt x="21" y="97"/>
                    </a:lnTo>
                    <a:lnTo>
                      <a:pt x="21" y="95"/>
                    </a:lnTo>
                    <a:lnTo>
                      <a:pt x="22" y="94"/>
                    </a:lnTo>
                    <a:lnTo>
                      <a:pt x="22" y="92"/>
                    </a:lnTo>
                    <a:lnTo>
                      <a:pt x="22" y="91"/>
                    </a:lnTo>
                    <a:lnTo>
                      <a:pt x="22" y="89"/>
                    </a:lnTo>
                    <a:lnTo>
                      <a:pt x="22" y="88"/>
                    </a:lnTo>
                    <a:lnTo>
                      <a:pt x="22" y="86"/>
                    </a:lnTo>
                    <a:lnTo>
                      <a:pt x="22" y="85"/>
                    </a:lnTo>
                    <a:lnTo>
                      <a:pt x="22" y="83"/>
                    </a:lnTo>
                    <a:lnTo>
                      <a:pt x="22" y="80"/>
                    </a:lnTo>
                    <a:lnTo>
                      <a:pt x="24" y="79"/>
                    </a:lnTo>
                    <a:lnTo>
                      <a:pt x="24" y="76"/>
                    </a:lnTo>
                    <a:lnTo>
                      <a:pt x="24" y="74"/>
                    </a:lnTo>
                    <a:lnTo>
                      <a:pt x="24" y="71"/>
                    </a:lnTo>
                    <a:lnTo>
                      <a:pt x="24" y="70"/>
                    </a:lnTo>
                    <a:lnTo>
                      <a:pt x="25" y="67"/>
                    </a:lnTo>
                    <a:lnTo>
                      <a:pt x="25" y="65"/>
                    </a:lnTo>
                    <a:lnTo>
                      <a:pt x="27" y="62"/>
                    </a:lnTo>
                    <a:lnTo>
                      <a:pt x="27" y="61"/>
                    </a:lnTo>
                    <a:lnTo>
                      <a:pt x="27" y="59"/>
                    </a:lnTo>
                    <a:lnTo>
                      <a:pt x="27" y="58"/>
                    </a:lnTo>
                    <a:lnTo>
                      <a:pt x="27" y="56"/>
                    </a:lnTo>
                    <a:lnTo>
                      <a:pt x="28" y="55"/>
                    </a:lnTo>
                    <a:lnTo>
                      <a:pt x="28" y="53"/>
                    </a:lnTo>
                    <a:lnTo>
                      <a:pt x="28" y="52"/>
                    </a:lnTo>
                    <a:lnTo>
                      <a:pt x="28" y="50"/>
                    </a:lnTo>
                    <a:lnTo>
                      <a:pt x="28" y="49"/>
                    </a:lnTo>
                    <a:lnTo>
                      <a:pt x="28" y="47"/>
                    </a:lnTo>
                    <a:lnTo>
                      <a:pt x="28" y="46"/>
                    </a:lnTo>
                    <a:lnTo>
                      <a:pt x="28" y="44"/>
                    </a:lnTo>
                    <a:lnTo>
                      <a:pt x="28" y="43"/>
                    </a:lnTo>
                    <a:lnTo>
                      <a:pt x="28" y="41"/>
                    </a:lnTo>
                    <a:lnTo>
                      <a:pt x="28" y="40"/>
                    </a:lnTo>
                    <a:lnTo>
                      <a:pt x="28" y="38"/>
                    </a:lnTo>
                    <a:lnTo>
                      <a:pt x="28" y="37"/>
                    </a:lnTo>
                    <a:lnTo>
                      <a:pt x="28" y="35"/>
                    </a:lnTo>
                    <a:lnTo>
                      <a:pt x="28" y="34"/>
                    </a:lnTo>
                    <a:lnTo>
                      <a:pt x="28" y="31"/>
                    </a:lnTo>
                    <a:lnTo>
                      <a:pt x="28" y="29"/>
                    </a:lnTo>
                    <a:lnTo>
                      <a:pt x="28" y="28"/>
                    </a:lnTo>
                    <a:lnTo>
                      <a:pt x="27" y="26"/>
                    </a:lnTo>
                    <a:lnTo>
                      <a:pt x="27" y="25"/>
                    </a:lnTo>
                    <a:lnTo>
                      <a:pt x="27" y="23"/>
                    </a:lnTo>
                    <a:lnTo>
                      <a:pt x="27" y="22"/>
                    </a:lnTo>
                    <a:lnTo>
                      <a:pt x="27" y="21"/>
                    </a:lnTo>
                    <a:lnTo>
                      <a:pt x="25" y="21"/>
                    </a:lnTo>
                    <a:lnTo>
                      <a:pt x="25" y="19"/>
                    </a:lnTo>
                    <a:lnTo>
                      <a:pt x="24" y="16"/>
                    </a:lnTo>
                    <a:lnTo>
                      <a:pt x="24" y="15"/>
                    </a:lnTo>
                    <a:lnTo>
                      <a:pt x="22" y="13"/>
                    </a:lnTo>
                    <a:lnTo>
                      <a:pt x="22" y="12"/>
                    </a:lnTo>
                    <a:lnTo>
                      <a:pt x="22" y="10"/>
                    </a:lnTo>
                    <a:lnTo>
                      <a:pt x="21" y="9"/>
                    </a:lnTo>
                    <a:lnTo>
                      <a:pt x="21" y="7"/>
                    </a:lnTo>
                    <a:lnTo>
                      <a:pt x="19" y="6"/>
                    </a:lnTo>
                    <a:lnTo>
                      <a:pt x="19" y="4"/>
                    </a:lnTo>
                    <a:lnTo>
                      <a:pt x="18" y="3"/>
                    </a:lnTo>
                    <a:lnTo>
                      <a:pt x="16" y="1"/>
                    </a:lnTo>
                    <a:lnTo>
                      <a:pt x="16" y="0"/>
                    </a:lnTo>
                    <a:lnTo>
                      <a:pt x="15" y="0"/>
                    </a:lnTo>
                    <a:lnTo>
                      <a:pt x="15" y="1"/>
                    </a:lnTo>
                    <a:lnTo>
                      <a:pt x="14" y="1"/>
                    </a:lnTo>
                    <a:lnTo>
                      <a:pt x="14" y="3"/>
                    </a:lnTo>
                    <a:lnTo>
                      <a:pt x="12" y="4"/>
                    </a:lnTo>
                    <a:lnTo>
                      <a:pt x="14" y="3"/>
                    </a:lnTo>
                    <a:close/>
                  </a:path>
                </a:pathLst>
              </a:custGeom>
              <a:solidFill>
                <a:srgbClr val="CCCCFF"/>
              </a:solidFill>
              <a:ln w="9525">
                <a:noFill/>
                <a:round/>
                <a:headEnd/>
                <a:tailEnd/>
              </a:ln>
            </p:spPr>
            <p:txBody>
              <a:bodyPr/>
              <a:lstStyle/>
              <a:p>
                <a:endParaRPr lang="en-US"/>
              </a:p>
            </p:txBody>
          </p:sp>
          <p:grpSp>
            <p:nvGrpSpPr>
              <p:cNvPr id="194934" name="Group 149"/>
              <p:cNvGrpSpPr>
                <a:grpSpLocks/>
              </p:cNvGrpSpPr>
              <p:nvPr/>
            </p:nvGrpSpPr>
            <p:grpSpPr bwMode="auto">
              <a:xfrm>
                <a:off x="2245" y="1687"/>
                <a:ext cx="42" cy="83"/>
                <a:chOff x="2245" y="1687"/>
                <a:chExt cx="42" cy="83"/>
              </a:xfrm>
            </p:grpSpPr>
            <p:sp>
              <p:nvSpPr>
                <p:cNvPr id="194941" name="Freeform 150"/>
                <p:cNvSpPr>
                  <a:spLocks/>
                </p:cNvSpPr>
                <p:nvPr/>
              </p:nvSpPr>
              <p:spPr bwMode="auto">
                <a:xfrm>
                  <a:off x="2245" y="1687"/>
                  <a:ext cx="42" cy="83"/>
                </a:xfrm>
                <a:custGeom>
                  <a:avLst/>
                  <a:gdLst>
                    <a:gd name="T0" fmla="*/ 25 w 42"/>
                    <a:gd name="T1" fmla="*/ 23 h 83"/>
                    <a:gd name="T2" fmla="*/ 25 w 42"/>
                    <a:gd name="T3" fmla="*/ 26 h 83"/>
                    <a:gd name="T4" fmla="*/ 27 w 42"/>
                    <a:gd name="T5" fmla="*/ 30 h 83"/>
                    <a:gd name="T6" fmla="*/ 31 w 42"/>
                    <a:gd name="T7" fmla="*/ 30 h 83"/>
                    <a:gd name="T8" fmla="*/ 36 w 42"/>
                    <a:gd name="T9" fmla="*/ 29 h 83"/>
                    <a:gd name="T10" fmla="*/ 40 w 42"/>
                    <a:gd name="T11" fmla="*/ 26 h 83"/>
                    <a:gd name="T12" fmla="*/ 42 w 42"/>
                    <a:gd name="T13" fmla="*/ 23 h 83"/>
                    <a:gd name="T14" fmla="*/ 42 w 42"/>
                    <a:gd name="T15" fmla="*/ 18 h 83"/>
                    <a:gd name="T16" fmla="*/ 42 w 42"/>
                    <a:gd name="T17" fmla="*/ 14 h 83"/>
                    <a:gd name="T18" fmla="*/ 40 w 42"/>
                    <a:gd name="T19" fmla="*/ 11 h 83"/>
                    <a:gd name="T20" fmla="*/ 39 w 42"/>
                    <a:gd name="T21" fmla="*/ 6 h 83"/>
                    <a:gd name="T22" fmla="*/ 36 w 42"/>
                    <a:gd name="T23" fmla="*/ 5 h 83"/>
                    <a:gd name="T24" fmla="*/ 31 w 42"/>
                    <a:gd name="T25" fmla="*/ 2 h 83"/>
                    <a:gd name="T26" fmla="*/ 27 w 42"/>
                    <a:gd name="T27" fmla="*/ 0 h 83"/>
                    <a:gd name="T28" fmla="*/ 21 w 42"/>
                    <a:gd name="T29" fmla="*/ 0 h 83"/>
                    <a:gd name="T30" fmla="*/ 16 w 42"/>
                    <a:gd name="T31" fmla="*/ 2 h 83"/>
                    <a:gd name="T32" fmla="*/ 12 w 42"/>
                    <a:gd name="T33" fmla="*/ 5 h 83"/>
                    <a:gd name="T34" fmla="*/ 9 w 42"/>
                    <a:gd name="T35" fmla="*/ 8 h 83"/>
                    <a:gd name="T36" fmla="*/ 6 w 42"/>
                    <a:gd name="T37" fmla="*/ 11 h 83"/>
                    <a:gd name="T38" fmla="*/ 4 w 42"/>
                    <a:gd name="T39" fmla="*/ 15 h 83"/>
                    <a:gd name="T40" fmla="*/ 1 w 42"/>
                    <a:gd name="T41" fmla="*/ 18 h 83"/>
                    <a:gd name="T42" fmla="*/ 1 w 42"/>
                    <a:gd name="T43" fmla="*/ 23 h 83"/>
                    <a:gd name="T44" fmla="*/ 0 w 42"/>
                    <a:gd name="T45" fmla="*/ 27 h 83"/>
                    <a:gd name="T46" fmla="*/ 0 w 42"/>
                    <a:gd name="T47" fmla="*/ 32 h 83"/>
                    <a:gd name="T48" fmla="*/ 0 w 42"/>
                    <a:gd name="T49" fmla="*/ 35 h 83"/>
                    <a:gd name="T50" fmla="*/ 0 w 42"/>
                    <a:gd name="T51" fmla="*/ 39 h 83"/>
                    <a:gd name="T52" fmla="*/ 0 w 42"/>
                    <a:gd name="T53" fmla="*/ 42 h 83"/>
                    <a:gd name="T54" fmla="*/ 0 w 42"/>
                    <a:gd name="T55" fmla="*/ 47 h 83"/>
                    <a:gd name="T56" fmla="*/ 0 w 42"/>
                    <a:gd name="T57" fmla="*/ 50 h 83"/>
                    <a:gd name="T58" fmla="*/ 0 w 42"/>
                    <a:gd name="T59" fmla="*/ 54 h 83"/>
                    <a:gd name="T60" fmla="*/ 0 w 42"/>
                    <a:gd name="T61" fmla="*/ 57 h 83"/>
                    <a:gd name="T62" fmla="*/ 1 w 42"/>
                    <a:gd name="T63" fmla="*/ 62 h 83"/>
                    <a:gd name="T64" fmla="*/ 1 w 42"/>
                    <a:gd name="T65" fmla="*/ 66 h 83"/>
                    <a:gd name="T66" fmla="*/ 3 w 42"/>
                    <a:gd name="T67" fmla="*/ 71 h 83"/>
                    <a:gd name="T68" fmla="*/ 4 w 42"/>
                    <a:gd name="T69" fmla="*/ 75 h 83"/>
                    <a:gd name="T70" fmla="*/ 7 w 42"/>
                    <a:gd name="T71" fmla="*/ 78 h 83"/>
                    <a:gd name="T72" fmla="*/ 10 w 42"/>
                    <a:gd name="T73" fmla="*/ 81 h 83"/>
                    <a:gd name="T74" fmla="*/ 16 w 42"/>
                    <a:gd name="T75" fmla="*/ 83 h 83"/>
                    <a:gd name="T76" fmla="*/ 21 w 42"/>
                    <a:gd name="T77" fmla="*/ 83 h 83"/>
                    <a:gd name="T78" fmla="*/ 25 w 42"/>
                    <a:gd name="T79" fmla="*/ 78 h 83"/>
                    <a:gd name="T80" fmla="*/ 27 w 42"/>
                    <a:gd name="T81" fmla="*/ 75 h 83"/>
                    <a:gd name="T82" fmla="*/ 27 w 42"/>
                    <a:gd name="T83" fmla="*/ 71 h 83"/>
                    <a:gd name="T84" fmla="*/ 25 w 42"/>
                    <a:gd name="T85" fmla="*/ 68 h 83"/>
                    <a:gd name="T86" fmla="*/ 21 w 42"/>
                    <a:gd name="T87" fmla="*/ 66 h 83"/>
                    <a:gd name="T88" fmla="*/ 18 w 42"/>
                    <a:gd name="T89" fmla="*/ 69 h 83"/>
                    <a:gd name="T90" fmla="*/ 18 w 42"/>
                    <a:gd name="T91" fmla="*/ 74 h 83"/>
                    <a:gd name="T92" fmla="*/ 15 w 42"/>
                    <a:gd name="T93" fmla="*/ 71 h 83"/>
                    <a:gd name="T94" fmla="*/ 12 w 42"/>
                    <a:gd name="T95" fmla="*/ 66 h 83"/>
                    <a:gd name="T96" fmla="*/ 12 w 42"/>
                    <a:gd name="T97" fmla="*/ 63 h 83"/>
                    <a:gd name="T98" fmla="*/ 10 w 42"/>
                    <a:gd name="T99" fmla="*/ 60 h 83"/>
                    <a:gd name="T100" fmla="*/ 10 w 42"/>
                    <a:gd name="T101" fmla="*/ 56 h 83"/>
                    <a:gd name="T102" fmla="*/ 10 w 42"/>
                    <a:gd name="T103" fmla="*/ 51 h 83"/>
                    <a:gd name="T104" fmla="*/ 10 w 42"/>
                    <a:gd name="T105" fmla="*/ 47 h 83"/>
                    <a:gd name="T106" fmla="*/ 9 w 42"/>
                    <a:gd name="T107" fmla="*/ 44 h 83"/>
                    <a:gd name="T108" fmla="*/ 10 w 42"/>
                    <a:gd name="T109" fmla="*/ 41 h 83"/>
                    <a:gd name="T110" fmla="*/ 10 w 42"/>
                    <a:gd name="T111" fmla="*/ 36 h 83"/>
                    <a:gd name="T112" fmla="*/ 12 w 42"/>
                    <a:gd name="T113" fmla="*/ 33 h 83"/>
                    <a:gd name="T114" fmla="*/ 15 w 42"/>
                    <a:gd name="T115" fmla="*/ 29 h 83"/>
                    <a:gd name="T116" fmla="*/ 18 w 42"/>
                    <a:gd name="T117" fmla="*/ 26 h 83"/>
                    <a:gd name="T118" fmla="*/ 22 w 42"/>
                    <a:gd name="T119" fmla="*/ 20 h 83"/>
                    <a:gd name="T120" fmla="*/ 25 w 42"/>
                    <a:gd name="T121" fmla="*/ 17 h 83"/>
                    <a:gd name="T122" fmla="*/ 27 w 42"/>
                    <a:gd name="T123" fmla="*/ 20 h 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
                    <a:gd name="T187" fmla="*/ 0 h 83"/>
                    <a:gd name="T188" fmla="*/ 42 w 42"/>
                    <a:gd name="T189" fmla="*/ 83 h 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 h="83">
                      <a:moveTo>
                        <a:pt x="28" y="20"/>
                      </a:moveTo>
                      <a:lnTo>
                        <a:pt x="27" y="20"/>
                      </a:lnTo>
                      <a:lnTo>
                        <a:pt x="25" y="21"/>
                      </a:lnTo>
                      <a:lnTo>
                        <a:pt x="25" y="23"/>
                      </a:lnTo>
                      <a:lnTo>
                        <a:pt x="25" y="24"/>
                      </a:lnTo>
                      <a:lnTo>
                        <a:pt x="25" y="26"/>
                      </a:lnTo>
                      <a:lnTo>
                        <a:pt x="25" y="27"/>
                      </a:lnTo>
                      <a:lnTo>
                        <a:pt x="25" y="29"/>
                      </a:lnTo>
                      <a:lnTo>
                        <a:pt x="27" y="29"/>
                      </a:lnTo>
                      <a:lnTo>
                        <a:pt x="27" y="30"/>
                      </a:lnTo>
                      <a:lnTo>
                        <a:pt x="28" y="30"/>
                      </a:lnTo>
                      <a:lnTo>
                        <a:pt x="30" y="30"/>
                      </a:lnTo>
                      <a:lnTo>
                        <a:pt x="31" y="30"/>
                      </a:lnTo>
                      <a:lnTo>
                        <a:pt x="33" y="30"/>
                      </a:lnTo>
                      <a:lnTo>
                        <a:pt x="34" y="30"/>
                      </a:lnTo>
                      <a:lnTo>
                        <a:pt x="36" y="29"/>
                      </a:lnTo>
                      <a:lnTo>
                        <a:pt x="37" y="29"/>
                      </a:lnTo>
                      <a:lnTo>
                        <a:pt x="37" y="27"/>
                      </a:lnTo>
                      <a:lnTo>
                        <a:pt x="39" y="27"/>
                      </a:lnTo>
                      <a:lnTo>
                        <a:pt x="40" y="26"/>
                      </a:lnTo>
                      <a:lnTo>
                        <a:pt x="40" y="24"/>
                      </a:lnTo>
                      <a:lnTo>
                        <a:pt x="42" y="23"/>
                      </a:lnTo>
                      <a:lnTo>
                        <a:pt x="42" y="21"/>
                      </a:lnTo>
                      <a:lnTo>
                        <a:pt x="42" y="20"/>
                      </a:lnTo>
                      <a:lnTo>
                        <a:pt x="42" y="18"/>
                      </a:lnTo>
                      <a:lnTo>
                        <a:pt x="42" y="17"/>
                      </a:lnTo>
                      <a:lnTo>
                        <a:pt x="42" y="15"/>
                      </a:lnTo>
                      <a:lnTo>
                        <a:pt x="42" y="14"/>
                      </a:lnTo>
                      <a:lnTo>
                        <a:pt x="42" y="12"/>
                      </a:lnTo>
                      <a:lnTo>
                        <a:pt x="42" y="11"/>
                      </a:lnTo>
                      <a:lnTo>
                        <a:pt x="40" y="11"/>
                      </a:lnTo>
                      <a:lnTo>
                        <a:pt x="40" y="9"/>
                      </a:lnTo>
                      <a:lnTo>
                        <a:pt x="40" y="8"/>
                      </a:lnTo>
                      <a:lnTo>
                        <a:pt x="39" y="8"/>
                      </a:lnTo>
                      <a:lnTo>
                        <a:pt x="39" y="6"/>
                      </a:lnTo>
                      <a:lnTo>
                        <a:pt x="37" y="5"/>
                      </a:lnTo>
                      <a:lnTo>
                        <a:pt x="36" y="5"/>
                      </a:lnTo>
                      <a:lnTo>
                        <a:pt x="34" y="3"/>
                      </a:lnTo>
                      <a:lnTo>
                        <a:pt x="33" y="3"/>
                      </a:lnTo>
                      <a:lnTo>
                        <a:pt x="33" y="2"/>
                      </a:lnTo>
                      <a:lnTo>
                        <a:pt x="31" y="2"/>
                      </a:lnTo>
                      <a:lnTo>
                        <a:pt x="30" y="2"/>
                      </a:lnTo>
                      <a:lnTo>
                        <a:pt x="28" y="2"/>
                      </a:lnTo>
                      <a:lnTo>
                        <a:pt x="28" y="0"/>
                      </a:lnTo>
                      <a:lnTo>
                        <a:pt x="27" y="0"/>
                      </a:lnTo>
                      <a:lnTo>
                        <a:pt x="25" y="0"/>
                      </a:lnTo>
                      <a:lnTo>
                        <a:pt x="24" y="0"/>
                      </a:lnTo>
                      <a:lnTo>
                        <a:pt x="22" y="0"/>
                      </a:lnTo>
                      <a:lnTo>
                        <a:pt x="21" y="0"/>
                      </a:lnTo>
                      <a:lnTo>
                        <a:pt x="19" y="2"/>
                      </a:lnTo>
                      <a:lnTo>
                        <a:pt x="18" y="2"/>
                      </a:lnTo>
                      <a:lnTo>
                        <a:pt x="16" y="2"/>
                      </a:lnTo>
                      <a:lnTo>
                        <a:pt x="15" y="2"/>
                      </a:lnTo>
                      <a:lnTo>
                        <a:pt x="15" y="3"/>
                      </a:lnTo>
                      <a:lnTo>
                        <a:pt x="13" y="3"/>
                      </a:lnTo>
                      <a:lnTo>
                        <a:pt x="12" y="5"/>
                      </a:lnTo>
                      <a:lnTo>
                        <a:pt x="10" y="5"/>
                      </a:lnTo>
                      <a:lnTo>
                        <a:pt x="10" y="6"/>
                      </a:lnTo>
                      <a:lnTo>
                        <a:pt x="9" y="6"/>
                      </a:lnTo>
                      <a:lnTo>
                        <a:pt x="9" y="8"/>
                      </a:lnTo>
                      <a:lnTo>
                        <a:pt x="7" y="8"/>
                      </a:lnTo>
                      <a:lnTo>
                        <a:pt x="7" y="9"/>
                      </a:lnTo>
                      <a:lnTo>
                        <a:pt x="6" y="11"/>
                      </a:lnTo>
                      <a:lnTo>
                        <a:pt x="4" y="12"/>
                      </a:lnTo>
                      <a:lnTo>
                        <a:pt x="4" y="14"/>
                      </a:lnTo>
                      <a:lnTo>
                        <a:pt x="4" y="15"/>
                      </a:lnTo>
                      <a:lnTo>
                        <a:pt x="3" y="15"/>
                      </a:lnTo>
                      <a:lnTo>
                        <a:pt x="3" y="17"/>
                      </a:lnTo>
                      <a:lnTo>
                        <a:pt x="1" y="18"/>
                      </a:lnTo>
                      <a:lnTo>
                        <a:pt x="1" y="20"/>
                      </a:lnTo>
                      <a:lnTo>
                        <a:pt x="1" y="21"/>
                      </a:lnTo>
                      <a:lnTo>
                        <a:pt x="1" y="23"/>
                      </a:lnTo>
                      <a:lnTo>
                        <a:pt x="1" y="24"/>
                      </a:lnTo>
                      <a:lnTo>
                        <a:pt x="0" y="26"/>
                      </a:lnTo>
                      <a:lnTo>
                        <a:pt x="0" y="27"/>
                      </a:lnTo>
                      <a:lnTo>
                        <a:pt x="0" y="29"/>
                      </a:lnTo>
                      <a:lnTo>
                        <a:pt x="0" y="30"/>
                      </a:lnTo>
                      <a:lnTo>
                        <a:pt x="0" y="32"/>
                      </a:lnTo>
                      <a:lnTo>
                        <a:pt x="0" y="33"/>
                      </a:lnTo>
                      <a:lnTo>
                        <a:pt x="0" y="35"/>
                      </a:lnTo>
                      <a:lnTo>
                        <a:pt x="0" y="36"/>
                      </a:lnTo>
                      <a:lnTo>
                        <a:pt x="0" y="38"/>
                      </a:lnTo>
                      <a:lnTo>
                        <a:pt x="0" y="39"/>
                      </a:lnTo>
                      <a:lnTo>
                        <a:pt x="0" y="41"/>
                      </a:lnTo>
                      <a:lnTo>
                        <a:pt x="0" y="42"/>
                      </a:lnTo>
                      <a:lnTo>
                        <a:pt x="0" y="44"/>
                      </a:lnTo>
                      <a:lnTo>
                        <a:pt x="0" y="45"/>
                      </a:lnTo>
                      <a:lnTo>
                        <a:pt x="0" y="47"/>
                      </a:lnTo>
                      <a:lnTo>
                        <a:pt x="0" y="48"/>
                      </a:lnTo>
                      <a:lnTo>
                        <a:pt x="0" y="50"/>
                      </a:lnTo>
                      <a:lnTo>
                        <a:pt x="0" y="51"/>
                      </a:lnTo>
                      <a:lnTo>
                        <a:pt x="0" y="53"/>
                      </a:lnTo>
                      <a:lnTo>
                        <a:pt x="0" y="54"/>
                      </a:lnTo>
                      <a:lnTo>
                        <a:pt x="0" y="56"/>
                      </a:lnTo>
                      <a:lnTo>
                        <a:pt x="0" y="57"/>
                      </a:lnTo>
                      <a:lnTo>
                        <a:pt x="0" y="59"/>
                      </a:lnTo>
                      <a:lnTo>
                        <a:pt x="0" y="60"/>
                      </a:lnTo>
                      <a:lnTo>
                        <a:pt x="1" y="60"/>
                      </a:lnTo>
                      <a:lnTo>
                        <a:pt x="1" y="62"/>
                      </a:lnTo>
                      <a:lnTo>
                        <a:pt x="1" y="63"/>
                      </a:lnTo>
                      <a:lnTo>
                        <a:pt x="1" y="65"/>
                      </a:lnTo>
                      <a:lnTo>
                        <a:pt x="1" y="66"/>
                      </a:lnTo>
                      <a:lnTo>
                        <a:pt x="1" y="68"/>
                      </a:lnTo>
                      <a:lnTo>
                        <a:pt x="3" y="68"/>
                      </a:lnTo>
                      <a:lnTo>
                        <a:pt x="3" y="69"/>
                      </a:lnTo>
                      <a:lnTo>
                        <a:pt x="3" y="71"/>
                      </a:lnTo>
                      <a:lnTo>
                        <a:pt x="4" y="72"/>
                      </a:lnTo>
                      <a:lnTo>
                        <a:pt x="4" y="74"/>
                      </a:lnTo>
                      <a:lnTo>
                        <a:pt x="4" y="75"/>
                      </a:lnTo>
                      <a:lnTo>
                        <a:pt x="6" y="75"/>
                      </a:lnTo>
                      <a:lnTo>
                        <a:pt x="6" y="77"/>
                      </a:lnTo>
                      <a:lnTo>
                        <a:pt x="7" y="77"/>
                      </a:lnTo>
                      <a:lnTo>
                        <a:pt x="7" y="78"/>
                      </a:lnTo>
                      <a:lnTo>
                        <a:pt x="9" y="80"/>
                      </a:lnTo>
                      <a:lnTo>
                        <a:pt x="10" y="81"/>
                      </a:lnTo>
                      <a:lnTo>
                        <a:pt x="12" y="83"/>
                      </a:lnTo>
                      <a:lnTo>
                        <a:pt x="13" y="83"/>
                      </a:lnTo>
                      <a:lnTo>
                        <a:pt x="15" y="83"/>
                      </a:lnTo>
                      <a:lnTo>
                        <a:pt x="16" y="83"/>
                      </a:lnTo>
                      <a:lnTo>
                        <a:pt x="18" y="83"/>
                      </a:lnTo>
                      <a:lnTo>
                        <a:pt x="19" y="83"/>
                      </a:lnTo>
                      <a:lnTo>
                        <a:pt x="21" y="83"/>
                      </a:lnTo>
                      <a:lnTo>
                        <a:pt x="22" y="81"/>
                      </a:lnTo>
                      <a:lnTo>
                        <a:pt x="24" y="81"/>
                      </a:lnTo>
                      <a:lnTo>
                        <a:pt x="24" y="80"/>
                      </a:lnTo>
                      <a:lnTo>
                        <a:pt x="25" y="80"/>
                      </a:lnTo>
                      <a:lnTo>
                        <a:pt x="25" y="78"/>
                      </a:lnTo>
                      <a:lnTo>
                        <a:pt x="25" y="77"/>
                      </a:lnTo>
                      <a:lnTo>
                        <a:pt x="27" y="77"/>
                      </a:lnTo>
                      <a:lnTo>
                        <a:pt x="27" y="75"/>
                      </a:lnTo>
                      <a:lnTo>
                        <a:pt x="27" y="74"/>
                      </a:lnTo>
                      <a:lnTo>
                        <a:pt x="27" y="72"/>
                      </a:lnTo>
                      <a:lnTo>
                        <a:pt x="27" y="71"/>
                      </a:lnTo>
                      <a:lnTo>
                        <a:pt x="27" y="69"/>
                      </a:lnTo>
                      <a:lnTo>
                        <a:pt x="25" y="69"/>
                      </a:lnTo>
                      <a:lnTo>
                        <a:pt x="25" y="68"/>
                      </a:lnTo>
                      <a:lnTo>
                        <a:pt x="24" y="66"/>
                      </a:lnTo>
                      <a:lnTo>
                        <a:pt x="22" y="66"/>
                      </a:lnTo>
                      <a:lnTo>
                        <a:pt x="21" y="66"/>
                      </a:lnTo>
                      <a:lnTo>
                        <a:pt x="19" y="66"/>
                      </a:lnTo>
                      <a:lnTo>
                        <a:pt x="19" y="68"/>
                      </a:lnTo>
                      <a:lnTo>
                        <a:pt x="18" y="68"/>
                      </a:lnTo>
                      <a:lnTo>
                        <a:pt x="18" y="69"/>
                      </a:lnTo>
                      <a:lnTo>
                        <a:pt x="18" y="71"/>
                      </a:lnTo>
                      <a:lnTo>
                        <a:pt x="18" y="72"/>
                      </a:lnTo>
                      <a:lnTo>
                        <a:pt x="18" y="74"/>
                      </a:lnTo>
                      <a:lnTo>
                        <a:pt x="16" y="74"/>
                      </a:lnTo>
                      <a:lnTo>
                        <a:pt x="16" y="72"/>
                      </a:lnTo>
                      <a:lnTo>
                        <a:pt x="15" y="72"/>
                      </a:lnTo>
                      <a:lnTo>
                        <a:pt x="15" y="71"/>
                      </a:lnTo>
                      <a:lnTo>
                        <a:pt x="13" y="71"/>
                      </a:lnTo>
                      <a:lnTo>
                        <a:pt x="13" y="69"/>
                      </a:lnTo>
                      <a:lnTo>
                        <a:pt x="13" y="68"/>
                      </a:lnTo>
                      <a:lnTo>
                        <a:pt x="12" y="66"/>
                      </a:lnTo>
                      <a:lnTo>
                        <a:pt x="12" y="65"/>
                      </a:lnTo>
                      <a:lnTo>
                        <a:pt x="12" y="63"/>
                      </a:lnTo>
                      <a:lnTo>
                        <a:pt x="12" y="62"/>
                      </a:lnTo>
                      <a:lnTo>
                        <a:pt x="12" y="60"/>
                      </a:lnTo>
                      <a:lnTo>
                        <a:pt x="10" y="60"/>
                      </a:lnTo>
                      <a:lnTo>
                        <a:pt x="10" y="59"/>
                      </a:lnTo>
                      <a:lnTo>
                        <a:pt x="10" y="57"/>
                      </a:lnTo>
                      <a:lnTo>
                        <a:pt x="10" y="56"/>
                      </a:lnTo>
                      <a:lnTo>
                        <a:pt x="10" y="54"/>
                      </a:lnTo>
                      <a:lnTo>
                        <a:pt x="10" y="53"/>
                      </a:lnTo>
                      <a:lnTo>
                        <a:pt x="10" y="51"/>
                      </a:lnTo>
                      <a:lnTo>
                        <a:pt x="10" y="50"/>
                      </a:lnTo>
                      <a:lnTo>
                        <a:pt x="10" y="48"/>
                      </a:lnTo>
                      <a:lnTo>
                        <a:pt x="10" y="47"/>
                      </a:lnTo>
                      <a:lnTo>
                        <a:pt x="9" y="47"/>
                      </a:lnTo>
                      <a:lnTo>
                        <a:pt x="9" y="45"/>
                      </a:lnTo>
                      <a:lnTo>
                        <a:pt x="9" y="44"/>
                      </a:lnTo>
                      <a:lnTo>
                        <a:pt x="10" y="42"/>
                      </a:lnTo>
                      <a:lnTo>
                        <a:pt x="10" y="41"/>
                      </a:lnTo>
                      <a:lnTo>
                        <a:pt x="10" y="39"/>
                      </a:lnTo>
                      <a:lnTo>
                        <a:pt x="10" y="38"/>
                      </a:lnTo>
                      <a:lnTo>
                        <a:pt x="10" y="36"/>
                      </a:lnTo>
                      <a:lnTo>
                        <a:pt x="12" y="36"/>
                      </a:lnTo>
                      <a:lnTo>
                        <a:pt x="12" y="35"/>
                      </a:lnTo>
                      <a:lnTo>
                        <a:pt x="12" y="33"/>
                      </a:lnTo>
                      <a:lnTo>
                        <a:pt x="13" y="32"/>
                      </a:lnTo>
                      <a:lnTo>
                        <a:pt x="13" y="30"/>
                      </a:lnTo>
                      <a:lnTo>
                        <a:pt x="15" y="30"/>
                      </a:lnTo>
                      <a:lnTo>
                        <a:pt x="15" y="29"/>
                      </a:lnTo>
                      <a:lnTo>
                        <a:pt x="16" y="29"/>
                      </a:lnTo>
                      <a:lnTo>
                        <a:pt x="16" y="27"/>
                      </a:lnTo>
                      <a:lnTo>
                        <a:pt x="18" y="26"/>
                      </a:lnTo>
                      <a:lnTo>
                        <a:pt x="19" y="24"/>
                      </a:lnTo>
                      <a:lnTo>
                        <a:pt x="19" y="23"/>
                      </a:lnTo>
                      <a:lnTo>
                        <a:pt x="21" y="21"/>
                      </a:lnTo>
                      <a:lnTo>
                        <a:pt x="22" y="20"/>
                      </a:lnTo>
                      <a:lnTo>
                        <a:pt x="22" y="18"/>
                      </a:lnTo>
                      <a:lnTo>
                        <a:pt x="24" y="18"/>
                      </a:lnTo>
                      <a:lnTo>
                        <a:pt x="24" y="17"/>
                      </a:lnTo>
                      <a:lnTo>
                        <a:pt x="25" y="17"/>
                      </a:lnTo>
                      <a:lnTo>
                        <a:pt x="27" y="18"/>
                      </a:lnTo>
                      <a:lnTo>
                        <a:pt x="28" y="18"/>
                      </a:lnTo>
                      <a:lnTo>
                        <a:pt x="28" y="20"/>
                      </a:lnTo>
                      <a:lnTo>
                        <a:pt x="27" y="20"/>
                      </a:lnTo>
                      <a:lnTo>
                        <a:pt x="28" y="20"/>
                      </a:lnTo>
                      <a:close/>
                    </a:path>
                  </a:pathLst>
                </a:custGeom>
                <a:solidFill>
                  <a:srgbClr val="EAEC5E"/>
                </a:solidFill>
                <a:ln w="9525">
                  <a:noFill/>
                  <a:round/>
                  <a:headEnd/>
                  <a:tailEnd/>
                </a:ln>
              </p:spPr>
              <p:txBody>
                <a:bodyPr/>
                <a:lstStyle/>
                <a:p>
                  <a:endParaRPr lang="en-US"/>
                </a:p>
              </p:txBody>
            </p:sp>
            <p:sp>
              <p:nvSpPr>
                <p:cNvPr id="194942" name="Freeform 151"/>
                <p:cNvSpPr>
                  <a:spLocks/>
                </p:cNvSpPr>
                <p:nvPr/>
              </p:nvSpPr>
              <p:spPr bwMode="auto">
                <a:xfrm>
                  <a:off x="2245" y="1687"/>
                  <a:ext cx="42" cy="83"/>
                </a:xfrm>
                <a:custGeom>
                  <a:avLst/>
                  <a:gdLst>
                    <a:gd name="T0" fmla="*/ 25 w 42"/>
                    <a:gd name="T1" fmla="*/ 23 h 83"/>
                    <a:gd name="T2" fmla="*/ 25 w 42"/>
                    <a:gd name="T3" fmla="*/ 26 h 83"/>
                    <a:gd name="T4" fmla="*/ 27 w 42"/>
                    <a:gd name="T5" fmla="*/ 30 h 83"/>
                    <a:gd name="T6" fmla="*/ 31 w 42"/>
                    <a:gd name="T7" fmla="*/ 30 h 83"/>
                    <a:gd name="T8" fmla="*/ 36 w 42"/>
                    <a:gd name="T9" fmla="*/ 29 h 83"/>
                    <a:gd name="T10" fmla="*/ 40 w 42"/>
                    <a:gd name="T11" fmla="*/ 26 h 83"/>
                    <a:gd name="T12" fmla="*/ 42 w 42"/>
                    <a:gd name="T13" fmla="*/ 23 h 83"/>
                    <a:gd name="T14" fmla="*/ 42 w 42"/>
                    <a:gd name="T15" fmla="*/ 18 h 83"/>
                    <a:gd name="T16" fmla="*/ 42 w 42"/>
                    <a:gd name="T17" fmla="*/ 14 h 83"/>
                    <a:gd name="T18" fmla="*/ 40 w 42"/>
                    <a:gd name="T19" fmla="*/ 11 h 83"/>
                    <a:gd name="T20" fmla="*/ 39 w 42"/>
                    <a:gd name="T21" fmla="*/ 6 h 83"/>
                    <a:gd name="T22" fmla="*/ 36 w 42"/>
                    <a:gd name="T23" fmla="*/ 5 h 83"/>
                    <a:gd name="T24" fmla="*/ 31 w 42"/>
                    <a:gd name="T25" fmla="*/ 2 h 83"/>
                    <a:gd name="T26" fmla="*/ 27 w 42"/>
                    <a:gd name="T27" fmla="*/ 0 h 83"/>
                    <a:gd name="T28" fmla="*/ 21 w 42"/>
                    <a:gd name="T29" fmla="*/ 0 h 83"/>
                    <a:gd name="T30" fmla="*/ 16 w 42"/>
                    <a:gd name="T31" fmla="*/ 2 h 83"/>
                    <a:gd name="T32" fmla="*/ 12 w 42"/>
                    <a:gd name="T33" fmla="*/ 5 h 83"/>
                    <a:gd name="T34" fmla="*/ 9 w 42"/>
                    <a:gd name="T35" fmla="*/ 8 h 83"/>
                    <a:gd name="T36" fmla="*/ 6 w 42"/>
                    <a:gd name="T37" fmla="*/ 11 h 83"/>
                    <a:gd name="T38" fmla="*/ 4 w 42"/>
                    <a:gd name="T39" fmla="*/ 15 h 83"/>
                    <a:gd name="T40" fmla="*/ 1 w 42"/>
                    <a:gd name="T41" fmla="*/ 18 h 83"/>
                    <a:gd name="T42" fmla="*/ 1 w 42"/>
                    <a:gd name="T43" fmla="*/ 23 h 83"/>
                    <a:gd name="T44" fmla="*/ 0 w 42"/>
                    <a:gd name="T45" fmla="*/ 27 h 83"/>
                    <a:gd name="T46" fmla="*/ 0 w 42"/>
                    <a:gd name="T47" fmla="*/ 32 h 83"/>
                    <a:gd name="T48" fmla="*/ 0 w 42"/>
                    <a:gd name="T49" fmla="*/ 35 h 83"/>
                    <a:gd name="T50" fmla="*/ 0 w 42"/>
                    <a:gd name="T51" fmla="*/ 39 h 83"/>
                    <a:gd name="T52" fmla="*/ 0 w 42"/>
                    <a:gd name="T53" fmla="*/ 42 h 83"/>
                    <a:gd name="T54" fmla="*/ 0 w 42"/>
                    <a:gd name="T55" fmla="*/ 47 h 83"/>
                    <a:gd name="T56" fmla="*/ 0 w 42"/>
                    <a:gd name="T57" fmla="*/ 50 h 83"/>
                    <a:gd name="T58" fmla="*/ 0 w 42"/>
                    <a:gd name="T59" fmla="*/ 54 h 83"/>
                    <a:gd name="T60" fmla="*/ 0 w 42"/>
                    <a:gd name="T61" fmla="*/ 57 h 83"/>
                    <a:gd name="T62" fmla="*/ 1 w 42"/>
                    <a:gd name="T63" fmla="*/ 62 h 83"/>
                    <a:gd name="T64" fmla="*/ 1 w 42"/>
                    <a:gd name="T65" fmla="*/ 66 h 83"/>
                    <a:gd name="T66" fmla="*/ 3 w 42"/>
                    <a:gd name="T67" fmla="*/ 71 h 83"/>
                    <a:gd name="T68" fmla="*/ 4 w 42"/>
                    <a:gd name="T69" fmla="*/ 75 h 83"/>
                    <a:gd name="T70" fmla="*/ 7 w 42"/>
                    <a:gd name="T71" fmla="*/ 78 h 83"/>
                    <a:gd name="T72" fmla="*/ 10 w 42"/>
                    <a:gd name="T73" fmla="*/ 81 h 83"/>
                    <a:gd name="T74" fmla="*/ 16 w 42"/>
                    <a:gd name="T75" fmla="*/ 83 h 83"/>
                    <a:gd name="T76" fmla="*/ 21 w 42"/>
                    <a:gd name="T77" fmla="*/ 83 h 83"/>
                    <a:gd name="T78" fmla="*/ 25 w 42"/>
                    <a:gd name="T79" fmla="*/ 78 h 83"/>
                    <a:gd name="T80" fmla="*/ 27 w 42"/>
                    <a:gd name="T81" fmla="*/ 75 h 83"/>
                    <a:gd name="T82" fmla="*/ 27 w 42"/>
                    <a:gd name="T83" fmla="*/ 71 h 83"/>
                    <a:gd name="T84" fmla="*/ 25 w 42"/>
                    <a:gd name="T85" fmla="*/ 68 h 83"/>
                    <a:gd name="T86" fmla="*/ 21 w 42"/>
                    <a:gd name="T87" fmla="*/ 66 h 83"/>
                    <a:gd name="T88" fmla="*/ 18 w 42"/>
                    <a:gd name="T89" fmla="*/ 69 h 83"/>
                    <a:gd name="T90" fmla="*/ 18 w 42"/>
                    <a:gd name="T91" fmla="*/ 74 h 83"/>
                    <a:gd name="T92" fmla="*/ 15 w 42"/>
                    <a:gd name="T93" fmla="*/ 71 h 83"/>
                    <a:gd name="T94" fmla="*/ 12 w 42"/>
                    <a:gd name="T95" fmla="*/ 66 h 83"/>
                    <a:gd name="T96" fmla="*/ 12 w 42"/>
                    <a:gd name="T97" fmla="*/ 63 h 83"/>
                    <a:gd name="T98" fmla="*/ 10 w 42"/>
                    <a:gd name="T99" fmla="*/ 60 h 83"/>
                    <a:gd name="T100" fmla="*/ 10 w 42"/>
                    <a:gd name="T101" fmla="*/ 56 h 83"/>
                    <a:gd name="T102" fmla="*/ 10 w 42"/>
                    <a:gd name="T103" fmla="*/ 51 h 83"/>
                    <a:gd name="T104" fmla="*/ 10 w 42"/>
                    <a:gd name="T105" fmla="*/ 47 h 83"/>
                    <a:gd name="T106" fmla="*/ 9 w 42"/>
                    <a:gd name="T107" fmla="*/ 44 h 83"/>
                    <a:gd name="T108" fmla="*/ 10 w 42"/>
                    <a:gd name="T109" fmla="*/ 41 h 83"/>
                    <a:gd name="T110" fmla="*/ 10 w 42"/>
                    <a:gd name="T111" fmla="*/ 36 h 83"/>
                    <a:gd name="T112" fmla="*/ 12 w 42"/>
                    <a:gd name="T113" fmla="*/ 33 h 83"/>
                    <a:gd name="T114" fmla="*/ 15 w 42"/>
                    <a:gd name="T115" fmla="*/ 29 h 83"/>
                    <a:gd name="T116" fmla="*/ 18 w 42"/>
                    <a:gd name="T117" fmla="*/ 26 h 83"/>
                    <a:gd name="T118" fmla="*/ 22 w 42"/>
                    <a:gd name="T119" fmla="*/ 20 h 83"/>
                    <a:gd name="T120" fmla="*/ 25 w 42"/>
                    <a:gd name="T121" fmla="*/ 17 h 83"/>
                    <a:gd name="T122" fmla="*/ 27 w 42"/>
                    <a:gd name="T123" fmla="*/ 20 h 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
                    <a:gd name="T187" fmla="*/ 0 h 83"/>
                    <a:gd name="T188" fmla="*/ 42 w 42"/>
                    <a:gd name="T189" fmla="*/ 83 h 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 h="83">
                      <a:moveTo>
                        <a:pt x="28" y="20"/>
                      </a:moveTo>
                      <a:lnTo>
                        <a:pt x="27" y="20"/>
                      </a:lnTo>
                      <a:lnTo>
                        <a:pt x="25" y="21"/>
                      </a:lnTo>
                      <a:lnTo>
                        <a:pt x="25" y="23"/>
                      </a:lnTo>
                      <a:lnTo>
                        <a:pt x="25" y="24"/>
                      </a:lnTo>
                      <a:lnTo>
                        <a:pt x="25" y="26"/>
                      </a:lnTo>
                      <a:lnTo>
                        <a:pt x="25" y="27"/>
                      </a:lnTo>
                      <a:lnTo>
                        <a:pt x="25" y="29"/>
                      </a:lnTo>
                      <a:lnTo>
                        <a:pt x="27" y="29"/>
                      </a:lnTo>
                      <a:lnTo>
                        <a:pt x="27" y="30"/>
                      </a:lnTo>
                      <a:lnTo>
                        <a:pt x="28" y="30"/>
                      </a:lnTo>
                      <a:lnTo>
                        <a:pt x="30" y="30"/>
                      </a:lnTo>
                      <a:lnTo>
                        <a:pt x="31" y="30"/>
                      </a:lnTo>
                      <a:lnTo>
                        <a:pt x="33" y="30"/>
                      </a:lnTo>
                      <a:lnTo>
                        <a:pt x="34" y="30"/>
                      </a:lnTo>
                      <a:lnTo>
                        <a:pt x="36" y="29"/>
                      </a:lnTo>
                      <a:lnTo>
                        <a:pt x="37" y="29"/>
                      </a:lnTo>
                      <a:lnTo>
                        <a:pt x="37" y="27"/>
                      </a:lnTo>
                      <a:lnTo>
                        <a:pt x="39" y="27"/>
                      </a:lnTo>
                      <a:lnTo>
                        <a:pt x="40" y="26"/>
                      </a:lnTo>
                      <a:lnTo>
                        <a:pt x="40" y="24"/>
                      </a:lnTo>
                      <a:lnTo>
                        <a:pt x="42" y="23"/>
                      </a:lnTo>
                      <a:lnTo>
                        <a:pt x="42" y="21"/>
                      </a:lnTo>
                      <a:lnTo>
                        <a:pt x="42" y="20"/>
                      </a:lnTo>
                      <a:lnTo>
                        <a:pt x="42" y="18"/>
                      </a:lnTo>
                      <a:lnTo>
                        <a:pt x="42" y="17"/>
                      </a:lnTo>
                      <a:lnTo>
                        <a:pt x="42" y="15"/>
                      </a:lnTo>
                      <a:lnTo>
                        <a:pt x="42" y="14"/>
                      </a:lnTo>
                      <a:lnTo>
                        <a:pt x="42" y="12"/>
                      </a:lnTo>
                      <a:lnTo>
                        <a:pt x="42" y="11"/>
                      </a:lnTo>
                      <a:lnTo>
                        <a:pt x="40" y="11"/>
                      </a:lnTo>
                      <a:lnTo>
                        <a:pt x="40" y="9"/>
                      </a:lnTo>
                      <a:lnTo>
                        <a:pt x="40" y="8"/>
                      </a:lnTo>
                      <a:lnTo>
                        <a:pt x="39" y="8"/>
                      </a:lnTo>
                      <a:lnTo>
                        <a:pt x="39" y="6"/>
                      </a:lnTo>
                      <a:lnTo>
                        <a:pt x="37" y="5"/>
                      </a:lnTo>
                      <a:lnTo>
                        <a:pt x="36" y="5"/>
                      </a:lnTo>
                      <a:lnTo>
                        <a:pt x="34" y="3"/>
                      </a:lnTo>
                      <a:lnTo>
                        <a:pt x="33" y="3"/>
                      </a:lnTo>
                      <a:lnTo>
                        <a:pt x="33" y="2"/>
                      </a:lnTo>
                      <a:lnTo>
                        <a:pt x="31" y="2"/>
                      </a:lnTo>
                      <a:lnTo>
                        <a:pt x="30" y="2"/>
                      </a:lnTo>
                      <a:lnTo>
                        <a:pt x="28" y="2"/>
                      </a:lnTo>
                      <a:lnTo>
                        <a:pt x="28" y="0"/>
                      </a:lnTo>
                      <a:lnTo>
                        <a:pt x="27" y="0"/>
                      </a:lnTo>
                      <a:lnTo>
                        <a:pt x="25" y="0"/>
                      </a:lnTo>
                      <a:lnTo>
                        <a:pt x="24" y="0"/>
                      </a:lnTo>
                      <a:lnTo>
                        <a:pt x="22" y="0"/>
                      </a:lnTo>
                      <a:lnTo>
                        <a:pt x="21" y="0"/>
                      </a:lnTo>
                      <a:lnTo>
                        <a:pt x="19" y="2"/>
                      </a:lnTo>
                      <a:lnTo>
                        <a:pt x="18" y="2"/>
                      </a:lnTo>
                      <a:lnTo>
                        <a:pt x="16" y="2"/>
                      </a:lnTo>
                      <a:lnTo>
                        <a:pt x="15" y="2"/>
                      </a:lnTo>
                      <a:lnTo>
                        <a:pt x="15" y="3"/>
                      </a:lnTo>
                      <a:lnTo>
                        <a:pt x="13" y="3"/>
                      </a:lnTo>
                      <a:lnTo>
                        <a:pt x="12" y="5"/>
                      </a:lnTo>
                      <a:lnTo>
                        <a:pt x="10" y="5"/>
                      </a:lnTo>
                      <a:lnTo>
                        <a:pt x="10" y="6"/>
                      </a:lnTo>
                      <a:lnTo>
                        <a:pt x="9" y="6"/>
                      </a:lnTo>
                      <a:lnTo>
                        <a:pt x="9" y="8"/>
                      </a:lnTo>
                      <a:lnTo>
                        <a:pt x="7" y="8"/>
                      </a:lnTo>
                      <a:lnTo>
                        <a:pt x="7" y="9"/>
                      </a:lnTo>
                      <a:lnTo>
                        <a:pt x="6" y="11"/>
                      </a:lnTo>
                      <a:lnTo>
                        <a:pt x="4" y="12"/>
                      </a:lnTo>
                      <a:lnTo>
                        <a:pt x="4" y="14"/>
                      </a:lnTo>
                      <a:lnTo>
                        <a:pt x="4" y="15"/>
                      </a:lnTo>
                      <a:lnTo>
                        <a:pt x="3" y="15"/>
                      </a:lnTo>
                      <a:lnTo>
                        <a:pt x="3" y="17"/>
                      </a:lnTo>
                      <a:lnTo>
                        <a:pt x="1" y="18"/>
                      </a:lnTo>
                      <a:lnTo>
                        <a:pt x="1" y="20"/>
                      </a:lnTo>
                      <a:lnTo>
                        <a:pt x="1" y="21"/>
                      </a:lnTo>
                      <a:lnTo>
                        <a:pt x="1" y="23"/>
                      </a:lnTo>
                      <a:lnTo>
                        <a:pt x="1" y="24"/>
                      </a:lnTo>
                      <a:lnTo>
                        <a:pt x="0" y="26"/>
                      </a:lnTo>
                      <a:lnTo>
                        <a:pt x="0" y="27"/>
                      </a:lnTo>
                      <a:lnTo>
                        <a:pt x="0" y="29"/>
                      </a:lnTo>
                      <a:lnTo>
                        <a:pt x="0" y="30"/>
                      </a:lnTo>
                      <a:lnTo>
                        <a:pt x="0" y="32"/>
                      </a:lnTo>
                      <a:lnTo>
                        <a:pt x="0" y="33"/>
                      </a:lnTo>
                      <a:lnTo>
                        <a:pt x="0" y="35"/>
                      </a:lnTo>
                      <a:lnTo>
                        <a:pt x="0" y="36"/>
                      </a:lnTo>
                      <a:lnTo>
                        <a:pt x="0" y="38"/>
                      </a:lnTo>
                      <a:lnTo>
                        <a:pt x="0" y="39"/>
                      </a:lnTo>
                      <a:lnTo>
                        <a:pt x="0" y="41"/>
                      </a:lnTo>
                      <a:lnTo>
                        <a:pt x="0" y="42"/>
                      </a:lnTo>
                      <a:lnTo>
                        <a:pt x="0" y="44"/>
                      </a:lnTo>
                      <a:lnTo>
                        <a:pt x="0" y="45"/>
                      </a:lnTo>
                      <a:lnTo>
                        <a:pt x="0" y="47"/>
                      </a:lnTo>
                      <a:lnTo>
                        <a:pt x="0" y="48"/>
                      </a:lnTo>
                      <a:lnTo>
                        <a:pt x="0" y="50"/>
                      </a:lnTo>
                      <a:lnTo>
                        <a:pt x="0" y="51"/>
                      </a:lnTo>
                      <a:lnTo>
                        <a:pt x="0" y="53"/>
                      </a:lnTo>
                      <a:lnTo>
                        <a:pt x="0" y="54"/>
                      </a:lnTo>
                      <a:lnTo>
                        <a:pt x="0" y="56"/>
                      </a:lnTo>
                      <a:lnTo>
                        <a:pt x="0" y="57"/>
                      </a:lnTo>
                      <a:lnTo>
                        <a:pt x="0" y="59"/>
                      </a:lnTo>
                      <a:lnTo>
                        <a:pt x="0" y="60"/>
                      </a:lnTo>
                      <a:lnTo>
                        <a:pt x="1" y="60"/>
                      </a:lnTo>
                      <a:lnTo>
                        <a:pt x="1" y="62"/>
                      </a:lnTo>
                      <a:lnTo>
                        <a:pt x="1" y="63"/>
                      </a:lnTo>
                      <a:lnTo>
                        <a:pt x="1" y="65"/>
                      </a:lnTo>
                      <a:lnTo>
                        <a:pt x="1" y="66"/>
                      </a:lnTo>
                      <a:lnTo>
                        <a:pt x="1" y="68"/>
                      </a:lnTo>
                      <a:lnTo>
                        <a:pt x="3" y="68"/>
                      </a:lnTo>
                      <a:lnTo>
                        <a:pt x="3" y="69"/>
                      </a:lnTo>
                      <a:lnTo>
                        <a:pt x="3" y="71"/>
                      </a:lnTo>
                      <a:lnTo>
                        <a:pt x="4" y="72"/>
                      </a:lnTo>
                      <a:lnTo>
                        <a:pt x="4" y="74"/>
                      </a:lnTo>
                      <a:lnTo>
                        <a:pt x="4" y="75"/>
                      </a:lnTo>
                      <a:lnTo>
                        <a:pt x="6" y="75"/>
                      </a:lnTo>
                      <a:lnTo>
                        <a:pt x="6" y="77"/>
                      </a:lnTo>
                      <a:lnTo>
                        <a:pt x="7" y="77"/>
                      </a:lnTo>
                      <a:lnTo>
                        <a:pt x="7" y="78"/>
                      </a:lnTo>
                      <a:lnTo>
                        <a:pt x="9" y="80"/>
                      </a:lnTo>
                      <a:lnTo>
                        <a:pt x="10" y="81"/>
                      </a:lnTo>
                      <a:lnTo>
                        <a:pt x="12" y="83"/>
                      </a:lnTo>
                      <a:lnTo>
                        <a:pt x="13" y="83"/>
                      </a:lnTo>
                      <a:lnTo>
                        <a:pt x="15" y="83"/>
                      </a:lnTo>
                      <a:lnTo>
                        <a:pt x="16" y="83"/>
                      </a:lnTo>
                      <a:lnTo>
                        <a:pt x="18" y="83"/>
                      </a:lnTo>
                      <a:lnTo>
                        <a:pt x="19" y="83"/>
                      </a:lnTo>
                      <a:lnTo>
                        <a:pt x="21" y="83"/>
                      </a:lnTo>
                      <a:lnTo>
                        <a:pt x="22" y="81"/>
                      </a:lnTo>
                      <a:lnTo>
                        <a:pt x="24" y="81"/>
                      </a:lnTo>
                      <a:lnTo>
                        <a:pt x="24" y="80"/>
                      </a:lnTo>
                      <a:lnTo>
                        <a:pt x="25" y="80"/>
                      </a:lnTo>
                      <a:lnTo>
                        <a:pt x="25" y="78"/>
                      </a:lnTo>
                      <a:lnTo>
                        <a:pt x="25" y="77"/>
                      </a:lnTo>
                      <a:lnTo>
                        <a:pt x="27" y="77"/>
                      </a:lnTo>
                      <a:lnTo>
                        <a:pt x="27" y="75"/>
                      </a:lnTo>
                      <a:lnTo>
                        <a:pt x="27" y="74"/>
                      </a:lnTo>
                      <a:lnTo>
                        <a:pt x="27" y="72"/>
                      </a:lnTo>
                      <a:lnTo>
                        <a:pt x="27" y="71"/>
                      </a:lnTo>
                      <a:lnTo>
                        <a:pt x="27" y="69"/>
                      </a:lnTo>
                      <a:lnTo>
                        <a:pt x="25" y="69"/>
                      </a:lnTo>
                      <a:lnTo>
                        <a:pt x="25" y="68"/>
                      </a:lnTo>
                      <a:lnTo>
                        <a:pt x="24" y="66"/>
                      </a:lnTo>
                      <a:lnTo>
                        <a:pt x="22" y="66"/>
                      </a:lnTo>
                      <a:lnTo>
                        <a:pt x="21" y="66"/>
                      </a:lnTo>
                      <a:lnTo>
                        <a:pt x="19" y="66"/>
                      </a:lnTo>
                      <a:lnTo>
                        <a:pt x="19" y="68"/>
                      </a:lnTo>
                      <a:lnTo>
                        <a:pt x="18" y="68"/>
                      </a:lnTo>
                      <a:lnTo>
                        <a:pt x="18" y="69"/>
                      </a:lnTo>
                      <a:lnTo>
                        <a:pt x="18" y="71"/>
                      </a:lnTo>
                      <a:lnTo>
                        <a:pt x="18" y="72"/>
                      </a:lnTo>
                      <a:lnTo>
                        <a:pt x="18" y="74"/>
                      </a:lnTo>
                      <a:lnTo>
                        <a:pt x="16" y="74"/>
                      </a:lnTo>
                      <a:lnTo>
                        <a:pt x="16" y="72"/>
                      </a:lnTo>
                      <a:lnTo>
                        <a:pt x="15" y="72"/>
                      </a:lnTo>
                      <a:lnTo>
                        <a:pt x="15" y="71"/>
                      </a:lnTo>
                      <a:lnTo>
                        <a:pt x="13" y="71"/>
                      </a:lnTo>
                      <a:lnTo>
                        <a:pt x="13" y="69"/>
                      </a:lnTo>
                      <a:lnTo>
                        <a:pt x="13" y="68"/>
                      </a:lnTo>
                      <a:lnTo>
                        <a:pt x="12" y="66"/>
                      </a:lnTo>
                      <a:lnTo>
                        <a:pt x="12" y="65"/>
                      </a:lnTo>
                      <a:lnTo>
                        <a:pt x="12" y="63"/>
                      </a:lnTo>
                      <a:lnTo>
                        <a:pt x="12" y="62"/>
                      </a:lnTo>
                      <a:lnTo>
                        <a:pt x="12" y="60"/>
                      </a:lnTo>
                      <a:lnTo>
                        <a:pt x="10" y="60"/>
                      </a:lnTo>
                      <a:lnTo>
                        <a:pt x="10" y="59"/>
                      </a:lnTo>
                      <a:lnTo>
                        <a:pt x="10" y="57"/>
                      </a:lnTo>
                      <a:lnTo>
                        <a:pt x="10" y="56"/>
                      </a:lnTo>
                      <a:lnTo>
                        <a:pt x="10" y="54"/>
                      </a:lnTo>
                      <a:lnTo>
                        <a:pt x="10" y="53"/>
                      </a:lnTo>
                      <a:lnTo>
                        <a:pt x="10" y="51"/>
                      </a:lnTo>
                      <a:lnTo>
                        <a:pt x="10" y="50"/>
                      </a:lnTo>
                      <a:lnTo>
                        <a:pt x="10" y="48"/>
                      </a:lnTo>
                      <a:lnTo>
                        <a:pt x="10" y="47"/>
                      </a:lnTo>
                      <a:lnTo>
                        <a:pt x="9" y="47"/>
                      </a:lnTo>
                      <a:lnTo>
                        <a:pt x="9" y="45"/>
                      </a:lnTo>
                      <a:lnTo>
                        <a:pt x="9" y="44"/>
                      </a:lnTo>
                      <a:lnTo>
                        <a:pt x="10" y="42"/>
                      </a:lnTo>
                      <a:lnTo>
                        <a:pt x="10" y="41"/>
                      </a:lnTo>
                      <a:lnTo>
                        <a:pt x="10" y="39"/>
                      </a:lnTo>
                      <a:lnTo>
                        <a:pt x="10" y="38"/>
                      </a:lnTo>
                      <a:lnTo>
                        <a:pt x="10" y="36"/>
                      </a:lnTo>
                      <a:lnTo>
                        <a:pt x="12" y="36"/>
                      </a:lnTo>
                      <a:lnTo>
                        <a:pt x="12" y="35"/>
                      </a:lnTo>
                      <a:lnTo>
                        <a:pt x="12" y="33"/>
                      </a:lnTo>
                      <a:lnTo>
                        <a:pt x="13" y="32"/>
                      </a:lnTo>
                      <a:lnTo>
                        <a:pt x="13" y="30"/>
                      </a:lnTo>
                      <a:lnTo>
                        <a:pt x="15" y="30"/>
                      </a:lnTo>
                      <a:lnTo>
                        <a:pt x="15" y="29"/>
                      </a:lnTo>
                      <a:lnTo>
                        <a:pt x="16" y="29"/>
                      </a:lnTo>
                      <a:lnTo>
                        <a:pt x="16" y="27"/>
                      </a:lnTo>
                      <a:lnTo>
                        <a:pt x="18" y="26"/>
                      </a:lnTo>
                      <a:lnTo>
                        <a:pt x="19" y="24"/>
                      </a:lnTo>
                      <a:lnTo>
                        <a:pt x="19" y="23"/>
                      </a:lnTo>
                      <a:lnTo>
                        <a:pt x="21" y="21"/>
                      </a:lnTo>
                      <a:lnTo>
                        <a:pt x="22" y="20"/>
                      </a:lnTo>
                      <a:lnTo>
                        <a:pt x="22" y="18"/>
                      </a:lnTo>
                      <a:lnTo>
                        <a:pt x="24" y="18"/>
                      </a:lnTo>
                      <a:lnTo>
                        <a:pt x="24" y="17"/>
                      </a:lnTo>
                      <a:lnTo>
                        <a:pt x="25" y="17"/>
                      </a:lnTo>
                      <a:lnTo>
                        <a:pt x="27" y="18"/>
                      </a:lnTo>
                      <a:lnTo>
                        <a:pt x="28" y="18"/>
                      </a:lnTo>
                      <a:lnTo>
                        <a:pt x="28" y="20"/>
                      </a:lnTo>
                      <a:lnTo>
                        <a:pt x="27" y="20"/>
                      </a:lnTo>
                      <a:lnTo>
                        <a:pt x="28" y="20"/>
                      </a:lnTo>
                    </a:path>
                  </a:pathLst>
                </a:custGeom>
                <a:noFill/>
                <a:ln w="11113">
                  <a:solidFill>
                    <a:srgbClr val="EAEC5E"/>
                  </a:solidFill>
                  <a:prstDash val="solid"/>
                  <a:round/>
                  <a:headEnd/>
                  <a:tailEnd/>
                </a:ln>
              </p:spPr>
              <p:txBody>
                <a:bodyPr/>
                <a:lstStyle/>
                <a:p>
                  <a:endParaRPr lang="en-US"/>
                </a:p>
              </p:txBody>
            </p:sp>
          </p:grpSp>
          <p:grpSp>
            <p:nvGrpSpPr>
              <p:cNvPr id="194935" name="Group 152"/>
              <p:cNvGrpSpPr>
                <a:grpSpLocks/>
              </p:cNvGrpSpPr>
              <p:nvPr/>
            </p:nvGrpSpPr>
            <p:grpSpPr bwMode="auto">
              <a:xfrm>
                <a:off x="2197" y="1687"/>
                <a:ext cx="42" cy="83"/>
                <a:chOff x="2197" y="1687"/>
                <a:chExt cx="42" cy="83"/>
              </a:xfrm>
            </p:grpSpPr>
            <p:sp>
              <p:nvSpPr>
                <p:cNvPr id="194939" name="Freeform 153"/>
                <p:cNvSpPr>
                  <a:spLocks/>
                </p:cNvSpPr>
                <p:nvPr/>
              </p:nvSpPr>
              <p:spPr bwMode="auto">
                <a:xfrm>
                  <a:off x="2197" y="1687"/>
                  <a:ext cx="42" cy="83"/>
                </a:xfrm>
                <a:custGeom>
                  <a:avLst/>
                  <a:gdLst>
                    <a:gd name="T0" fmla="*/ 17 w 42"/>
                    <a:gd name="T1" fmla="*/ 23 h 83"/>
                    <a:gd name="T2" fmla="*/ 17 w 42"/>
                    <a:gd name="T3" fmla="*/ 26 h 83"/>
                    <a:gd name="T4" fmla="*/ 15 w 42"/>
                    <a:gd name="T5" fmla="*/ 30 h 83"/>
                    <a:gd name="T6" fmla="*/ 11 w 42"/>
                    <a:gd name="T7" fmla="*/ 30 h 83"/>
                    <a:gd name="T8" fmla="*/ 6 w 42"/>
                    <a:gd name="T9" fmla="*/ 29 h 83"/>
                    <a:gd name="T10" fmla="*/ 2 w 42"/>
                    <a:gd name="T11" fmla="*/ 26 h 83"/>
                    <a:gd name="T12" fmla="*/ 0 w 42"/>
                    <a:gd name="T13" fmla="*/ 23 h 83"/>
                    <a:gd name="T14" fmla="*/ 0 w 42"/>
                    <a:gd name="T15" fmla="*/ 18 h 83"/>
                    <a:gd name="T16" fmla="*/ 0 w 42"/>
                    <a:gd name="T17" fmla="*/ 14 h 83"/>
                    <a:gd name="T18" fmla="*/ 0 w 42"/>
                    <a:gd name="T19" fmla="*/ 11 h 83"/>
                    <a:gd name="T20" fmla="*/ 3 w 42"/>
                    <a:gd name="T21" fmla="*/ 6 h 83"/>
                    <a:gd name="T22" fmla="*/ 6 w 42"/>
                    <a:gd name="T23" fmla="*/ 5 h 83"/>
                    <a:gd name="T24" fmla="*/ 11 w 42"/>
                    <a:gd name="T25" fmla="*/ 2 h 83"/>
                    <a:gd name="T26" fmla="*/ 15 w 42"/>
                    <a:gd name="T27" fmla="*/ 0 h 83"/>
                    <a:gd name="T28" fmla="*/ 20 w 42"/>
                    <a:gd name="T29" fmla="*/ 0 h 83"/>
                    <a:gd name="T30" fmla="*/ 26 w 42"/>
                    <a:gd name="T31" fmla="*/ 2 h 83"/>
                    <a:gd name="T32" fmla="*/ 30 w 42"/>
                    <a:gd name="T33" fmla="*/ 5 h 83"/>
                    <a:gd name="T34" fmla="*/ 33 w 42"/>
                    <a:gd name="T35" fmla="*/ 8 h 83"/>
                    <a:gd name="T36" fmla="*/ 36 w 42"/>
                    <a:gd name="T37" fmla="*/ 11 h 83"/>
                    <a:gd name="T38" fmla="*/ 38 w 42"/>
                    <a:gd name="T39" fmla="*/ 15 h 83"/>
                    <a:gd name="T40" fmla="*/ 39 w 42"/>
                    <a:gd name="T41" fmla="*/ 18 h 83"/>
                    <a:gd name="T42" fmla="*/ 41 w 42"/>
                    <a:gd name="T43" fmla="*/ 23 h 83"/>
                    <a:gd name="T44" fmla="*/ 41 w 42"/>
                    <a:gd name="T45" fmla="*/ 27 h 83"/>
                    <a:gd name="T46" fmla="*/ 42 w 42"/>
                    <a:gd name="T47" fmla="*/ 32 h 83"/>
                    <a:gd name="T48" fmla="*/ 42 w 42"/>
                    <a:gd name="T49" fmla="*/ 35 h 83"/>
                    <a:gd name="T50" fmla="*/ 42 w 42"/>
                    <a:gd name="T51" fmla="*/ 39 h 83"/>
                    <a:gd name="T52" fmla="*/ 41 w 42"/>
                    <a:gd name="T53" fmla="*/ 42 h 83"/>
                    <a:gd name="T54" fmla="*/ 41 w 42"/>
                    <a:gd name="T55" fmla="*/ 47 h 83"/>
                    <a:gd name="T56" fmla="*/ 41 w 42"/>
                    <a:gd name="T57" fmla="*/ 50 h 83"/>
                    <a:gd name="T58" fmla="*/ 41 w 42"/>
                    <a:gd name="T59" fmla="*/ 54 h 83"/>
                    <a:gd name="T60" fmla="*/ 41 w 42"/>
                    <a:gd name="T61" fmla="*/ 57 h 83"/>
                    <a:gd name="T62" fmla="*/ 41 w 42"/>
                    <a:gd name="T63" fmla="*/ 62 h 83"/>
                    <a:gd name="T64" fmla="*/ 39 w 42"/>
                    <a:gd name="T65" fmla="*/ 66 h 83"/>
                    <a:gd name="T66" fmla="*/ 38 w 42"/>
                    <a:gd name="T67" fmla="*/ 71 h 83"/>
                    <a:gd name="T68" fmla="*/ 36 w 42"/>
                    <a:gd name="T69" fmla="*/ 75 h 83"/>
                    <a:gd name="T70" fmla="*/ 33 w 42"/>
                    <a:gd name="T71" fmla="*/ 78 h 83"/>
                    <a:gd name="T72" fmla="*/ 30 w 42"/>
                    <a:gd name="T73" fmla="*/ 81 h 83"/>
                    <a:gd name="T74" fmla="*/ 26 w 42"/>
                    <a:gd name="T75" fmla="*/ 83 h 83"/>
                    <a:gd name="T76" fmla="*/ 20 w 42"/>
                    <a:gd name="T77" fmla="*/ 83 h 83"/>
                    <a:gd name="T78" fmla="*/ 17 w 42"/>
                    <a:gd name="T79" fmla="*/ 78 h 83"/>
                    <a:gd name="T80" fmla="*/ 15 w 42"/>
                    <a:gd name="T81" fmla="*/ 75 h 83"/>
                    <a:gd name="T82" fmla="*/ 15 w 42"/>
                    <a:gd name="T83" fmla="*/ 71 h 83"/>
                    <a:gd name="T84" fmla="*/ 17 w 42"/>
                    <a:gd name="T85" fmla="*/ 68 h 83"/>
                    <a:gd name="T86" fmla="*/ 21 w 42"/>
                    <a:gd name="T87" fmla="*/ 66 h 83"/>
                    <a:gd name="T88" fmla="*/ 24 w 42"/>
                    <a:gd name="T89" fmla="*/ 69 h 83"/>
                    <a:gd name="T90" fmla="*/ 24 w 42"/>
                    <a:gd name="T91" fmla="*/ 74 h 83"/>
                    <a:gd name="T92" fmla="*/ 27 w 42"/>
                    <a:gd name="T93" fmla="*/ 71 h 83"/>
                    <a:gd name="T94" fmla="*/ 29 w 42"/>
                    <a:gd name="T95" fmla="*/ 66 h 83"/>
                    <a:gd name="T96" fmla="*/ 30 w 42"/>
                    <a:gd name="T97" fmla="*/ 63 h 83"/>
                    <a:gd name="T98" fmla="*/ 30 w 42"/>
                    <a:gd name="T99" fmla="*/ 60 h 83"/>
                    <a:gd name="T100" fmla="*/ 30 w 42"/>
                    <a:gd name="T101" fmla="*/ 56 h 83"/>
                    <a:gd name="T102" fmla="*/ 32 w 42"/>
                    <a:gd name="T103" fmla="*/ 51 h 83"/>
                    <a:gd name="T104" fmla="*/ 32 w 42"/>
                    <a:gd name="T105" fmla="*/ 47 h 83"/>
                    <a:gd name="T106" fmla="*/ 32 w 42"/>
                    <a:gd name="T107" fmla="*/ 44 h 83"/>
                    <a:gd name="T108" fmla="*/ 32 w 42"/>
                    <a:gd name="T109" fmla="*/ 41 h 83"/>
                    <a:gd name="T110" fmla="*/ 30 w 42"/>
                    <a:gd name="T111" fmla="*/ 36 h 83"/>
                    <a:gd name="T112" fmla="*/ 29 w 42"/>
                    <a:gd name="T113" fmla="*/ 33 h 83"/>
                    <a:gd name="T114" fmla="*/ 26 w 42"/>
                    <a:gd name="T115" fmla="*/ 29 h 83"/>
                    <a:gd name="T116" fmla="*/ 23 w 42"/>
                    <a:gd name="T117" fmla="*/ 26 h 83"/>
                    <a:gd name="T118" fmla="*/ 20 w 42"/>
                    <a:gd name="T119" fmla="*/ 20 h 83"/>
                    <a:gd name="T120" fmla="*/ 15 w 42"/>
                    <a:gd name="T121" fmla="*/ 17 h 83"/>
                    <a:gd name="T122" fmla="*/ 14 w 42"/>
                    <a:gd name="T123" fmla="*/ 20 h 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
                    <a:gd name="T187" fmla="*/ 0 h 83"/>
                    <a:gd name="T188" fmla="*/ 42 w 42"/>
                    <a:gd name="T189" fmla="*/ 83 h 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 h="83">
                      <a:moveTo>
                        <a:pt x="14" y="20"/>
                      </a:moveTo>
                      <a:lnTo>
                        <a:pt x="15" y="20"/>
                      </a:lnTo>
                      <a:lnTo>
                        <a:pt x="15" y="21"/>
                      </a:lnTo>
                      <a:lnTo>
                        <a:pt x="17" y="21"/>
                      </a:lnTo>
                      <a:lnTo>
                        <a:pt x="17" y="23"/>
                      </a:lnTo>
                      <a:lnTo>
                        <a:pt x="17" y="24"/>
                      </a:lnTo>
                      <a:lnTo>
                        <a:pt x="17" y="26"/>
                      </a:lnTo>
                      <a:lnTo>
                        <a:pt x="17" y="27"/>
                      </a:lnTo>
                      <a:lnTo>
                        <a:pt x="15" y="29"/>
                      </a:lnTo>
                      <a:lnTo>
                        <a:pt x="15" y="30"/>
                      </a:lnTo>
                      <a:lnTo>
                        <a:pt x="14" y="30"/>
                      </a:lnTo>
                      <a:lnTo>
                        <a:pt x="12" y="30"/>
                      </a:lnTo>
                      <a:lnTo>
                        <a:pt x="11" y="30"/>
                      </a:lnTo>
                      <a:lnTo>
                        <a:pt x="9" y="30"/>
                      </a:lnTo>
                      <a:lnTo>
                        <a:pt x="8" y="30"/>
                      </a:lnTo>
                      <a:lnTo>
                        <a:pt x="6" y="30"/>
                      </a:lnTo>
                      <a:lnTo>
                        <a:pt x="6" y="29"/>
                      </a:lnTo>
                      <a:lnTo>
                        <a:pt x="5" y="29"/>
                      </a:lnTo>
                      <a:lnTo>
                        <a:pt x="5" y="27"/>
                      </a:lnTo>
                      <a:lnTo>
                        <a:pt x="3" y="27"/>
                      </a:lnTo>
                      <a:lnTo>
                        <a:pt x="2" y="26"/>
                      </a:lnTo>
                      <a:lnTo>
                        <a:pt x="0" y="24"/>
                      </a:lnTo>
                      <a:lnTo>
                        <a:pt x="0" y="23"/>
                      </a:lnTo>
                      <a:lnTo>
                        <a:pt x="0" y="21"/>
                      </a:lnTo>
                      <a:lnTo>
                        <a:pt x="0" y="20"/>
                      </a:lnTo>
                      <a:lnTo>
                        <a:pt x="0" y="18"/>
                      </a:lnTo>
                      <a:lnTo>
                        <a:pt x="0" y="17"/>
                      </a:lnTo>
                      <a:lnTo>
                        <a:pt x="0" y="15"/>
                      </a:lnTo>
                      <a:lnTo>
                        <a:pt x="0" y="14"/>
                      </a:lnTo>
                      <a:lnTo>
                        <a:pt x="0" y="12"/>
                      </a:lnTo>
                      <a:lnTo>
                        <a:pt x="0" y="11"/>
                      </a:lnTo>
                      <a:lnTo>
                        <a:pt x="2" y="9"/>
                      </a:lnTo>
                      <a:lnTo>
                        <a:pt x="2" y="8"/>
                      </a:lnTo>
                      <a:lnTo>
                        <a:pt x="3" y="8"/>
                      </a:lnTo>
                      <a:lnTo>
                        <a:pt x="3" y="6"/>
                      </a:lnTo>
                      <a:lnTo>
                        <a:pt x="5" y="5"/>
                      </a:lnTo>
                      <a:lnTo>
                        <a:pt x="6" y="5"/>
                      </a:lnTo>
                      <a:lnTo>
                        <a:pt x="6" y="3"/>
                      </a:lnTo>
                      <a:lnTo>
                        <a:pt x="8" y="3"/>
                      </a:lnTo>
                      <a:lnTo>
                        <a:pt x="9" y="3"/>
                      </a:lnTo>
                      <a:lnTo>
                        <a:pt x="9" y="2"/>
                      </a:lnTo>
                      <a:lnTo>
                        <a:pt x="11" y="2"/>
                      </a:lnTo>
                      <a:lnTo>
                        <a:pt x="12" y="2"/>
                      </a:lnTo>
                      <a:lnTo>
                        <a:pt x="14" y="0"/>
                      </a:lnTo>
                      <a:lnTo>
                        <a:pt x="15" y="0"/>
                      </a:lnTo>
                      <a:lnTo>
                        <a:pt x="17" y="0"/>
                      </a:lnTo>
                      <a:lnTo>
                        <a:pt x="18" y="0"/>
                      </a:lnTo>
                      <a:lnTo>
                        <a:pt x="20" y="0"/>
                      </a:lnTo>
                      <a:lnTo>
                        <a:pt x="21" y="0"/>
                      </a:lnTo>
                      <a:lnTo>
                        <a:pt x="23" y="2"/>
                      </a:lnTo>
                      <a:lnTo>
                        <a:pt x="24" y="2"/>
                      </a:lnTo>
                      <a:lnTo>
                        <a:pt x="26" y="2"/>
                      </a:lnTo>
                      <a:lnTo>
                        <a:pt x="27" y="3"/>
                      </a:lnTo>
                      <a:lnTo>
                        <a:pt x="29" y="3"/>
                      </a:lnTo>
                      <a:lnTo>
                        <a:pt x="30" y="5"/>
                      </a:lnTo>
                      <a:lnTo>
                        <a:pt x="32" y="6"/>
                      </a:lnTo>
                      <a:lnTo>
                        <a:pt x="33" y="8"/>
                      </a:lnTo>
                      <a:lnTo>
                        <a:pt x="33" y="9"/>
                      </a:lnTo>
                      <a:lnTo>
                        <a:pt x="35" y="9"/>
                      </a:lnTo>
                      <a:lnTo>
                        <a:pt x="35" y="11"/>
                      </a:lnTo>
                      <a:lnTo>
                        <a:pt x="36" y="11"/>
                      </a:lnTo>
                      <a:lnTo>
                        <a:pt x="36" y="12"/>
                      </a:lnTo>
                      <a:lnTo>
                        <a:pt x="36" y="14"/>
                      </a:lnTo>
                      <a:lnTo>
                        <a:pt x="38" y="14"/>
                      </a:lnTo>
                      <a:lnTo>
                        <a:pt x="38" y="15"/>
                      </a:lnTo>
                      <a:lnTo>
                        <a:pt x="38" y="17"/>
                      </a:lnTo>
                      <a:lnTo>
                        <a:pt x="39" y="18"/>
                      </a:lnTo>
                      <a:lnTo>
                        <a:pt x="39" y="20"/>
                      </a:lnTo>
                      <a:lnTo>
                        <a:pt x="39" y="21"/>
                      </a:lnTo>
                      <a:lnTo>
                        <a:pt x="41" y="23"/>
                      </a:lnTo>
                      <a:lnTo>
                        <a:pt x="41" y="24"/>
                      </a:lnTo>
                      <a:lnTo>
                        <a:pt x="41" y="26"/>
                      </a:lnTo>
                      <a:lnTo>
                        <a:pt x="41" y="27"/>
                      </a:lnTo>
                      <a:lnTo>
                        <a:pt x="42" y="29"/>
                      </a:lnTo>
                      <a:lnTo>
                        <a:pt x="42" y="30"/>
                      </a:lnTo>
                      <a:lnTo>
                        <a:pt x="42" y="32"/>
                      </a:lnTo>
                      <a:lnTo>
                        <a:pt x="42" y="33"/>
                      </a:lnTo>
                      <a:lnTo>
                        <a:pt x="42" y="35"/>
                      </a:lnTo>
                      <a:lnTo>
                        <a:pt x="42" y="36"/>
                      </a:lnTo>
                      <a:lnTo>
                        <a:pt x="42" y="38"/>
                      </a:lnTo>
                      <a:lnTo>
                        <a:pt x="42" y="39"/>
                      </a:lnTo>
                      <a:lnTo>
                        <a:pt x="41" y="41"/>
                      </a:lnTo>
                      <a:lnTo>
                        <a:pt x="41" y="42"/>
                      </a:lnTo>
                      <a:lnTo>
                        <a:pt x="41" y="44"/>
                      </a:lnTo>
                      <a:lnTo>
                        <a:pt x="41" y="45"/>
                      </a:lnTo>
                      <a:lnTo>
                        <a:pt x="41" y="47"/>
                      </a:lnTo>
                      <a:lnTo>
                        <a:pt x="41" y="48"/>
                      </a:lnTo>
                      <a:lnTo>
                        <a:pt x="41" y="50"/>
                      </a:lnTo>
                      <a:lnTo>
                        <a:pt x="41" y="51"/>
                      </a:lnTo>
                      <a:lnTo>
                        <a:pt x="41" y="53"/>
                      </a:lnTo>
                      <a:lnTo>
                        <a:pt x="41" y="54"/>
                      </a:lnTo>
                      <a:lnTo>
                        <a:pt x="41" y="56"/>
                      </a:lnTo>
                      <a:lnTo>
                        <a:pt x="41" y="57"/>
                      </a:lnTo>
                      <a:lnTo>
                        <a:pt x="41" y="59"/>
                      </a:lnTo>
                      <a:lnTo>
                        <a:pt x="41" y="60"/>
                      </a:lnTo>
                      <a:lnTo>
                        <a:pt x="41" y="62"/>
                      </a:lnTo>
                      <a:lnTo>
                        <a:pt x="39" y="63"/>
                      </a:lnTo>
                      <a:lnTo>
                        <a:pt x="39" y="65"/>
                      </a:lnTo>
                      <a:lnTo>
                        <a:pt x="39" y="66"/>
                      </a:lnTo>
                      <a:lnTo>
                        <a:pt x="39" y="68"/>
                      </a:lnTo>
                      <a:lnTo>
                        <a:pt x="39" y="69"/>
                      </a:lnTo>
                      <a:lnTo>
                        <a:pt x="38" y="69"/>
                      </a:lnTo>
                      <a:lnTo>
                        <a:pt x="38" y="71"/>
                      </a:lnTo>
                      <a:lnTo>
                        <a:pt x="38" y="72"/>
                      </a:lnTo>
                      <a:lnTo>
                        <a:pt x="36" y="74"/>
                      </a:lnTo>
                      <a:lnTo>
                        <a:pt x="36" y="75"/>
                      </a:lnTo>
                      <a:lnTo>
                        <a:pt x="35" y="77"/>
                      </a:lnTo>
                      <a:lnTo>
                        <a:pt x="33" y="78"/>
                      </a:lnTo>
                      <a:lnTo>
                        <a:pt x="33" y="80"/>
                      </a:lnTo>
                      <a:lnTo>
                        <a:pt x="32" y="80"/>
                      </a:lnTo>
                      <a:lnTo>
                        <a:pt x="32" y="81"/>
                      </a:lnTo>
                      <a:lnTo>
                        <a:pt x="30" y="81"/>
                      </a:lnTo>
                      <a:lnTo>
                        <a:pt x="30" y="83"/>
                      </a:lnTo>
                      <a:lnTo>
                        <a:pt x="29" y="83"/>
                      </a:lnTo>
                      <a:lnTo>
                        <a:pt x="27" y="83"/>
                      </a:lnTo>
                      <a:lnTo>
                        <a:pt x="26" y="83"/>
                      </a:lnTo>
                      <a:lnTo>
                        <a:pt x="24" y="83"/>
                      </a:lnTo>
                      <a:lnTo>
                        <a:pt x="23" y="83"/>
                      </a:lnTo>
                      <a:lnTo>
                        <a:pt x="21" y="83"/>
                      </a:lnTo>
                      <a:lnTo>
                        <a:pt x="20" y="83"/>
                      </a:lnTo>
                      <a:lnTo>
                        <a:pt x="20" y="81"/>
                      </a:lnTo>
                      <a:lnTo>
                        <a:pt x="18" y="81"/>
                      </a:lnTo>
                      <a:lnTo>
                        <a:pt x="17" y="80"/>
                      </a:lnTo>
                      <a:lnTo>
                        <a:pt x="17" y="78"/>
                      </a:lnTo>
                      <a:lnTo>
                        <a:pt x="15" y="77"/>
                      </a:lnTo>
                      <a:lnTo>
                        <a:pt x="15" y="75"/>
                      </a:lnTo>
                      <a:lnTo>
                        <a:pt x="15" y="74"/>
                      </a:lnTo>
                      <a:lnTo>
                        <a:pt x="15" y="72"/>
                      </a:lnTo>
                      <a:lnTo>
                        <a:pt x="15" y="71"/>
                      </a:lnTo>
                      <a:lnTo>
                        <a:pt x="15" y="69"/>
                      </a:lnTo>
                      <a:lnTo>
                        <a:pt x="17" y="68"/>
                      </a:lnTo>
                      <a:lnTo>
                        <a:pt x="17" y="66"/>
                      </a:lnTo>
                      <a:lnTo>
                        <a:pt x="18" y="66"/>
                      </a:lnTo>
                      <a:lnTo>
                        <a:pt x="20" y="66"/>
                      </a:lnTo>
                      <a:lnTo>
                        <a:pt x="21" y="66"/>
                      </a:lnTo>
                      <a:lnTo>
                        <a:pt x="23" y="68"/>
                      </a:lnTo>
                      <a:lnTo>
                        <a:pt x="23" y="69"/>
                      </a:lnTo>
                      <a:lnTo>
                        <a:pt x="24" y="69"/>
                      </a:lnTo>
                      <a:lnTo>
                        <a:pt x="24" y="71"/>
                      </a:lnTo>
                      <a:lnTo>
                        <a:pt x="24" y="72"/>
                      </a:lnTo>
                      <a:lnTo>
                        <a:pt x="24" y="74"/>
                      </a:lnTo>
                      <a:lnTo>
                        <a:pt x="26" y="72"/>
                      </a:lnTo>
                      <a:lnTo>
                        <a:pt x="27" y="71"/>
                      </a:lnTo>
                      <a:lnTo>
                        <a:pt x="27" y="69"/>
                      </a:lnTo>
                      <a:lnTo>
                        <a:pt x="29" y="69"/>
                      </a:lnTo>
                      <a:lnTo>
                        <a:pt x="29" y="68"/>
                      </a:lnTo>
                      <a:lnTo>
                        <a:pt x="29" y="66"/>
                      </a:lnTo>
                      <a:lnTo>
                        <a:pt x="30" y="65"/>
                      </a:lnTo>
                      <a:lnTo>
                        <a:pt x="30" y="63"/>
                      </a:lnTo>
                      <a:lnTo>
                        <a:pt x="30" y="62"/>
                      </a:lnTo>
                      <a:lnTo>
                        <a:pt x="30" y="60"/>
                      </a:lnTo>
                      <a:lnTo>
                        <a:pt x="30" y="59"/>
                      </a:lnTo>
                      <a:lnTo>
                        <a:pt x="30" y="57"/>
                      </a:lnTo>
                      <a:lnTo>
                        <a:pt x="30" y="56"/>
                      </a:lnTo>
                      <a:lnTo>
                        <a:pt x="30" y="54"/>
                      </a:lnTo>
                      <a:lnTo>
                        <a:pt x="32" y="54"/>
                      </a:lnTo>
                      <a:lnTo>
                        <a:pt x="32" y="53"/>
                      </a:lnTo>
                      <a:lnTo>
                        <a:pt x="32" y="51"/>
                      </a:lnTo>
                      <a:lnTo>
                        <a:pt x="32" y="50"/>
                      </a:lnTo>
                      <a:lnTo>
                        <a:pt x="32" y="48"/>
                      </a:lnTo>
                      <a:lnTo>
                        <a:pt x="32" y="47"/>
                      </a:lnTo>
                      <a:lnTo>
                        <a:pt x="32" y="45"/>
                      </a:lnTo>
                      <a:lnTo>
                        <a:pt x="32" y="44"/>
                      </a:lnTo>
                      <a:lnTo>
                        <a:pt x="32" y="42"/>
                      </a:lnTo>
                      <a:lnTo>
                        <a:pt x="32" y="41"/>
                      </a:lnTo>
                      <a:lnTo>
                        <a:pt x="30" y="39"/>
                      </a:lnTo>
                      <a:lnTo>
                        <a:pt x="30" y="38"/>
                      </a:lnTo>
                      <a:lnTo>
                        <a:pt x="30" y="36"/>
                      </a:lnTo>
                      <a:lnTo>
                        <a:pt x="30" y="35"/>
                      </a:lnTo>
                      <a:lnTo>
                        <a:pt x="29" y="33"/>
                      </a:lnTo>
                      <a:lnTo>
                        <a:pt x="29" y="32"/>
                      </a:lnTo>
                      <a:lnTo>
                        <a:pt x="27" y="32"/>
                      </a:lnTo>
                      <a:lnTo>
                        <a:pt x="27" y="30"/>
                      </a:lnTo>
                      <a:lnTo>
                        <a:pt x="26" y="29"/>
                      </a:lnTo>
                      <a:lnTo>
                        <a:pt x="26" y="27"/>
                      </a:lnTo>
                      <a:lnTo>
                        <a:pt x="24" y="27"/>
                      </a:lnTo>
                      <a:lnTo>
                        <a:pt x="24" y="26"/>
                      </a:lnTo>
                      <a:lnTo>
                        <a:pt x="23" y="26"/>
                      </a:lnTo>
                      <a:lnTo>
                        <a:pt x="23" y="24"/>
                      </a:lnTo>
                      <a:lnTo>
                        <a:pt x="21" y="23"/>
                      </a:lnTo>
                      <a:lnTo>
                        <a:pt x="21" y="21"/>
                      </a:lnTo>
                      <a:lnTo>
                        <a:pt x="20" y="20"/>
                      </a:lnTo>
                      <a:lnTo>
                        <a:pt x="18" y="18"/>
                      </a:lnTo>
                      <a:lnTo>
                        <a:pt x="17" y="17"/>
                      </a:lnTo>
                      <a:lnTo>
                        <a:pt x="15" y="17"/>
                      </a:lnTo>
                      <a:lnTo>
                        <a:pt x="15" y="18"/>
                      </a:lnTo>
                      <a:lnTo>
                        <a:pt x="14" y="18"/>
                      </a:lnTo>
                      <a:lnTo>
                        <a:pt x="14" y="20"/>
                      </a:lnTo>
                      <a:close/>
                    </a:path>
                  </a:pathLst>
                </a:custGeom>
                <a:solidFill>
                  <a:srgbClr val="EAEC5E"/>
                </a:solidFill>
                <a:ln w="9525">
                  <a:noFill/>
                  <a:round/>
                  <a:headEnd/>
                  <a:tailEnd/>
                </a:ln>
              </p:spPr>
              <p:txBody>
                <a:bodyPr/>
                <a:lstStyle/>
                <a:p>
                  <a:endParaRPr lang="en-US"/>
                </a:p>
              </p:txBody>
            </p:sp>
            <p:sp>
              <p:nvSpPr>
                <p:cNvPr id="194940" name="Freeform 154"/>
                <p:cNvSpPr>
                  <a:spLocks/>
                </p:cNvSpPr>
                <p:nvPr/>
              </p:nvSpPr>
              <p:spPr bwMode="auto">
                <a:xfrm>
                  <a:off x="2197" y="1687"/>
                  <a:ext cx="42" cy="83"/>
                </a:xfrm>
                <a:custGeom>
                  <a:avLst/>
                  <a:gdLst>
                    <a:gd name="T0" fmla="*/ 17 w 42"/>
                    <a:gd name="T1" fmla="*/ 23 h 83"/>
                    <a:gd name="T2" fmla="*/ 17 w 42"/>
                    <a:gd name="T3" fmla="*/ 26 h 83"/>
                    <a:gd name="T4" fmla="*/ 15 w 42"/>
                    <a:gd name="T5" fmla="*/ 30 h 83"/>
                    <a:gd name="T6" fmla="*/ 11 w 42"/>
                    <a:gd name="T7" fmla="*/ 30 h 83"/>
                    <a:gd name="T8" fmla="*/ 6 w 42"/>
                    <a:gd name="T9" fmla="*/ 29 h 83"/>
                    <a:gd name="T10" fmla="*/ 2 w 42"/>
                    <a:gd name="T11" fmla="*/ 26 h 83"/>
                    <a:gd name="T12" fmla="*/ 0 w 42"/>
                    <a:gd name="T13" fmla="*/ 23 h 83"/>
                    <a:gd name="T14" fmla="*/ 0 w 42"/>
                    <a:gd name="T15" fmla="*/ 18 h 83"/>
                    <a:gd name="T16" fmla="*/ 0 w 42"/>
                    <a:gd name="T17" fmla="*/ 14 h 83"/>
                    <a:gd name="T18" fmla="*/ 0 w 42"/>
                    <a:gd name="T19" fmla="*/ 11 h 83"/>
                    <a:gd name="T20" fmla="*/ 3 w 42"/>
                    <a:gd name="T21" fmla="*/ 6 h 83"/>
                    <a:gd name="T22" fmla="*/ 6 w 42"/>
                    <a:gd name="T23" fmla="*/ 5 h 83"/>
                    <a:gd name="T24" fmla="*/ 11 w 42"/>
                    <a:gd name="T25" fmla="*/ 2 h 83"/>
                    <a:gd name="T26" fmla="*/ 15 w 42"/>
                    <a:gd name="T27" fmla="*/ 0 h 83"/>
                    <a:gd name="T28" fmla="*/ 20 w 42"/>
                    <a:gd name="T29" fmla="*/ 0 h 83"/>
                    <a:gd name="T30" fmla="*/ 26 w 42"/>
                    <a:gd name="T31" fmla="*/ 2 h 83"/>
                    <a:gd name="T32" fmla="*/ 30 w 42"/>
                    <a:gd name="T33" fmla="*/ 5 h 83"/>
                    <a:gd name="T34" fmla="*/ 33 w 42"/>
                    <a:gd name="T35" fmla="*/ 8 h 83"/>
                    <a:gd name="T36" fmla="*/ 36 w 42"/>
                    <a:gd name="T37" fmla="*/ 11 h 83"/>
                    <a:gd name="T38" fmla="*/ 38 w 42"/>
                    <a:gd name="T39" fmla="*/ 15 h 83"/>
                    <a:gd name="T40" fmla="*/ 39 w 42"/>
                    <a:gd name="T41" fmla="*/ 18 h 83"/>
                    <a:gd name="T42" fmla="*/ 41 w 42"/>
                    <a:gd name="T43" fmla="*/ 23 h 83"/>
                    <a:gd name="T44" fmla="*/ 41 w 42"/>
                    <a:gd name="T45" fmla="*/ 27 h 83"/>
                    <a:gd name="T46" fmla="*/ 42 w 42"/>
                    <a:gd name="T47" fmla="*/ 32 h 83"/>
                    <a:gd name="T48" fmla="*/ 42 w 42"/>
                    <a:gd name="T49" fmla="*/ 35 h 83"/>
                    <a:gd name="T50" fmla="*/ 42 w 42"/>
                    <a:gd name="T51" fmla="*/ 39 h 83"/>
                    <a:gd name="T52" fmla="*/ 41 w 42"/>
                    <a:gd name="T53" fmla="*/ 42 h 83"/>
                    <a:gd name="T54" fmla="*/ 41 w 42"/>
                    <a:gd name="T55" fmla="*/ 47 h 83"/>
                    <a:gd name="T56" fmla="*/ 41 w 42"/>
                    <a:gd name="T57" fmla="*/ 50 h 83"/>
                    <a:gd name="T58" fmla="*/ 41 w 42"/>
                    <a:gd name="T59" fmla="*/ 54 h 83"/>
                    <a:gd name="T60" fmla="*/ 41 w 42"/>
                    <a:gd name="T61" fmla="*/ 57 h 83"/>
                    <a:gd name="T62" fmla="*/ 41 w 42"/>
                    <a:gd name="T63" fmla="*/ 62 h 83"/>
                    <a:gd name="T64" fmla="*/ 39 w 42"/>
                    <a:gd name="T65" fmla="*/ 66 h 83"/>
                    <a:gd name="T66" fmla="*/ 38 w 42"/>
                    <a:gd name="T67" fmla="*/ 71 h 83"/>
                    <a:gd name="T68" fmla="*/ 36 w 42"/>
                    <a:gd name="T69" fmla="*/ 75 h 83"/>
                    <a:gd name="T70" fmla="*/ 33 w 42"/>
                    <a:gd name="T71" fmla="*/ 78 h 83"/>
                    <a:gd name="T72" fmla="*/ 30 w 42"/>
                    <a:gd name="T73" fmla="*/ 81 h 83"/>
                    <a:gd name="T74" fmla="*/ 26 w 42"/>
                    <a:gd name="T75" fmla="*/ 83 h 83"/>
                    <a:gd name="T76" fmla="*/ 20 w 42"/>
                    <a:gd name="T77" fmla="*/ 83 h 83"/>
                    <a:gd name="T78" fmla="*/ 17 w 42"/>
                    <a:gd name="T79" fmla="*/ 78 h 83"/>
                    <a:gd name="T80" fmla="*/ 15 w 42"/>
                    <a:gd name="T81" fmla="*/ 75 h 83"/>
                    <a:gd name="T82" fmla="*/ 15 w 42"/>
                    <a:gd name="T83" fmla="*/ 71 h 83"/>
                    <a:gd name="T84" fmla="*/ 17 w 42"/>
                    <a:gd name="T85" fmla="*/ 68 h 83"/>
                    <a:gd name="T86" fmla="*/ 21 w 42"/>
                    <a:gd name="T87" fmla="*/ 66 h 83"/>
                    <a:gd name="T88" fmla="*/ 24 w 42"/>
                    <a:gd name="T89" fmla="*/ 69 h 83"/>
                    <a:gd name="T90" fmla="*/ 24 w 42"/>
                    <a:gd name="T91" fmla="*/ 74 h 83"/>
                    <a:gd name="T92" fmla="*/ 27 w 42"/>
                    <a:gd name="T93" fmla="*/ 71 h 83"/>
                    <a:gd name="T94" fmla="*/ 29 w 42"/>
                    <a:gd name="T95" fmla="*/ 66 h 83"/>
                    <a:gd name="T96" fmla="*/ 30 w 42"/>
                    <a:gd name="T97" fmla="*/ 63 h 83"/>
                    <a:gd name="T98" fmla="*/ 30 w 42"/>
                    <a:gd name="T99" fmla="*/ 60 h 83"/>
                    <a:gd name="T100" fmla="*/ 30 w 42"/>
                    <a:gd name="T101" fmla="*/ 56 h 83"/>
                    <a:gd name="T102" fmla="*/ 32 w 42"/>
                    <a:gd name="T103" fmla="*/ 51 h 83"/>
                    <a:gd name="T104" fmla="*/ 32 w 42"/>
                    <a:gd name="T105" fmla="*/ 47 h 83"/>
                    <a:gd name="T106" fmla="*/ 32 w 42"/>
                    <a:gd name="T107" fmla="*/ 44 h 83"/>
                    <a:gd name="T108" fmla="*/ 32 w 42"/>
                    <a:gd name="T109" fmla="*/ 41 h 83"/>
                    <a:gd name="T110" fmla="*/ 30 w 42"/>
                    <a:gd name="T111" fmla="*/ 36 h 83"/>
                    <a:gd name="T112" fmla="*/ 29 w 42"/>
                    <a:gd name="T113" fmla="*/ 33 h 83"/>
                    <a:gd name="T114" fmla="*/ 26 w 42"/>
                    <a:gd name="T115" fmla="*/ 29 h 83"/>
                    <a:gd name="T116" fmla="*/ 23 w 42"/>
                    <a:gd name="T117" fmla="*/ 26 h 83"/>
                    <a:gd name="T118" fmla="*/ 20 w 42"/>
                    <a:gd name="T119" fmla="*/ 20 h 83"/>
                    <a:gd name="T120" fmla="*/ 15 w 42"/>
                    <a:gd name="T121" fmla="*/ 17 h 83"/>
                    <a:gd name="T122" fmla="*/ 14 w 42"/>
                    <a:gd name="T123" fmla="*/ 20 h 8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
                    <a:gd name="T187" fmla="*/ 0 h 83"/>
                    <a:gd name="T188" fmla="*/ 42 w 42"/>
                    <a:gd name="T189" fmla="*/ 83 h 8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 h="83">
                      <a:moveTo>
                        <a:pt x="14" y="20"/>
                      </a:moveTo>
                      <a:lnTo>
                        <a:pt x="15" y="20"/>
                      </a:lnTo>
                      <a:lnTo>
                        <a:pt x="15" y="21"/>
                      </a:lnTo>
                      <a:lnTo>
                        <a:pt x="17" y="21"/>
                      </a:lnTo>
                      <a:lnTo>
                        <a:pt x="17" y="23"/>
                      </a:lnTo>
                      <a:lnTo>
                        <a:pt x="17" y="24"/>
                      </a:lnTo>
                      <a:lnTo>
                        <a:pt x="17" y="26"/>
                      </a:lnTo>
                      <a:lnTo>
                        <a:pt x="17" y="27"/>
                      </a:lnTo>
                      <a:lnTo>
                        <a:pt x="15" y="29"/>
                      </a:lnTo>
                      <a:lnTo>
                        <a:pt x="15" y="30"/>
                      </a:lnTo>
                      <a:lnTo>
                        <a:pt x="14" y="30"/>
                      </a:lnTo>
                      <a:lnTo>
                        <a:pt x="12" y="30"/>
                      </a:lnTo>
                      <a:lnTo>
                        <a:pt x="11" y="30"/>
                      </a:lnTo>
                      <a:lnTo>
                        <a:pt x="9" y="30"/>
                      </a:lnTo>
                      <a:lnTo>
                        <a:pt x="8" y="30"/>
                      </a:lnTo>
                      <a:lnTo>
                        <a:pt x="6" y="30"/>
                      </a:lnTo>
                      <a:lnTo>
                        <a:pt x="6" y="29"/>
                      </a:lnTo>
                      <a:lnTo>
                        <a:pt x="5" y="29"/>
                      </a:lnTo>
                      <a:lnTo>
                        <a:pt x="5" y="27"/>
                      </a:lnTo>
                      <a:lnTo>
                        <a:pt x="3" y="27"/>
                      </a:lnTo>
                      <a:lnTo>
                        <a:pt x="2" y="26"/>
                      </a:lnTo>
                      <a:lnTo>
                        <a:pt x="0" y="24"/>
                      </a:lnTo>
                      <a:lnTo>
                        <a:pt x="0" y="23"/>
                      </a:lnTo>
                      <a:lnTo>
                        <a:pt x="0" y="21"/>
                      </a:lnTo>
                      <a:lnTo>
                        <a:pt x="0" y="20"/>
                      </a:lnTo>
                      <a:lnTo>
                        <a:pt x="0" y="18"/>
                      </a:lnTo>
                      <a:lnTo>
                        <a:pt x="0" y="17"/>
                      </a:lnTo>
                      <a:lnTo>
                        <a:pt x="0" y="15"/>
                      </a:lnTo>
                      <a:lnTo>
                        <a:pt x="0" y="14"/>
                      </a:lnTo>
                      <a:lnTo>
                        <a:pt x="0" y="12"/>
                      </a:lnTo>
                      <a:lnTo>
                        <a:pt x="0" y="11"/>
                      </a:lnTo>
                      <a:lnTo>
                        <a:pt x="2" y="9"/>
                      </a:lnTo>
                      <a:lnTo>
                        <a:pt x="2" y="8"/>
                      </a:lnTo>
                      <a:lnTo>
                        <a:pt x="3" y="8"/>
                      </a:lnTo>
                      <a:lnTo>
                        <a:pt x="3" y="6"/>
                      </a:lnTo>
                      <a:lnTo>
                        <a:pt x="5" y="5"/>
                      </a:lnTo>
                      <a:lnTo>
                        <a:pt x="6" y="5"/>
                      </a:lnTo>
                      <a:lnTo>
                        <a:pt x="6" y="3"/>
                      </a:lnTo>
                      <a:lnTo>
                        <a:pt x="8" y="3"/>
                      </a:lnTo>
                      <a:lnTo>
                        <a:pt x="9" y="3"/>
                      </a:lnTo>
                      <a:lnTo>
                        <a:pt x="9" y="2"/>
                      </a:lnTo>
                      <a:lnTo>
                        <a:pt x="11" y="2"/>
                      </a:lnTo>
                      <a:lnTo>
                        <a:pt x="12" y="2"/>
                      </a:lnTo>
                      <a:lnTo>
                        <a:pt x="14" y="0"/>
                      </a:lnTo>
                      <a:lnTo>
                        <a:pt x="15" y="0"/>
                      </a:lnTo>
                      <a:lnTo>
                        <a:pt x="17" y="0"/>
                      </a:lnTo>
                      <a:lnTo>
                        <a:pt x="18" y="0"/>
                      </a:lnTo>
                      <a:lnTo>
                        <a:pt x="20" y="0"/>
                      </a:lnTo>
                      <a:lnTo>
                        <a:pt x="21" y="0"/>
                      </a:lnTo>
                      <a:lnTo>
                        <a:pt x="23" y="2"/>
                      </a:lnTo>
                      <a:lnTo>
                        <a:pt x="24" y="2"/>
                      </a:lnTo>
                      <a:lnTo>
                        <a:pt x="26" y="2"/>
                      </a:lnTo>
                      <a:lnTo>
                        <a:pt x="27" y="3"/>
                      </a:lnTo>
                      <a:lnTo>
                        <a:pt x="29" y="3"/>
                      </a:lnTo>
                      <a:lnTo>
                        <a:pt x="30" y="5"/>
                      </a:lnTo>
                      <a:lnTo>
                        <a:pt x="32" y="6"/>
                      </a:lnTo>
                      <a:lnTo>
                        <a:pt x="33" y="8"/>
                      </a:lnTo>
                      <a:lnTo>
                        <a:pt x="33" y="9"/>
                      </a:lnTo>
                      <a:lnTo>
                        <a:pt x="35" y="9"/>
                      </a:lnTo>
                      <a:lnTo>
                        <a:pt x="35" y="11"/>
                      </a:lnTo>
                      <a:lnTo>
                        <a:pt x="36" y="11"/>
                      </a:lnTo>
                      <a:lnTo>
                        <a:pt x="36" y="12"/>
                      </a:lnTo>
                      <a:lnTo>
                        <a:pt x="36" y="14"/>
                      </a:lnTo>
                      <a:lnTo>
                        <a:pt x="38" y="14"/>
                      </a:lnTo>
                      <a:lnTo>
                        <a:pt x="38" y="15"/>
                      </a:lnTo>
                      <a:lnTo>
                        <a:pt x="38" y="17"/>
                      </a:lnTo>
                      <a:lnTo>
                        <a:pt x="39" y="18"/>
                      </a:lnTo>
                      <a:lnTo>
                        <a:pt x="39" y="20"/>
                      </a:lnTo>
                      <a:lnTo>
                        <a:pt x="39" y="21"/>
                      </a:lnTo>
                      <a:lnTo>
                        <a:pt x="41" y="23"/>
                      </a:lnTo>
                      <a:lnTo>
                        <a:pt x="41" y="24"/>
                      </a:lnTo>
                      <a:lnTo>
                        <a:pt x="41" y="26"/>
                      </a:lnTo>
                      <a:lnTo>
                        <a:pt x="41" y="27"/>
                      </a:lnTo>
                      <a:lnTo>
                        <a:pt x="42" y="29"/>
                      </a:lnTo>
                      <a:lnTo>
                        <a:pt x="42" y="30"/>
                      </a:lnTo>
                      <a:lnTo>
                        <a:pt x="42" y="32"/>
                      </a:lnTo>
                      <a:lnTo>
                        <a:pt x="42" y="33"/>
                      </a:lnTo>
                      <a:lnTo>
                        <a:pt x="42" y="35"/>
                      </a:lnTo>
                      <a:lnTo>
                        <a:pt x="42" y="36"/>
                      </a:lnTo>
                      <a:lnTo>
                        <a:pt x="42" y="38"/>
                      </a:lnTo>
                      <a:lnTo>
                        <a:pt x="42" y="39"/>
                      </a:lnTo>
                      <a:lnTo>
                        <a:pt x="41" y="41"/>
                      </a:lnTo>
                      <a:lnTo>
                        <a:pt x="41" y="42"/>
                      </a:lnTo>
                      <a:lnTo>
                        <a:pt x="41" y="44"/>
                      </a:lnTo>
                      <a:lnTo>
                        <a:pt x="41" y="45"/>
                      </a:lnTo>
                      <a:lnTo>
                        <a:pt x="41" y="47"/>
                      </a:lnTo>
                      <a:lnTo>
                        <a:pt x="41" y="48"/>
                      </a:lnTo>
                      <a:lnTo>
                        <a:pt x="41" y="50"/>
                      </a:lnTo>
                      <a:lnTo>
                        <a:pt x="41" y="51"/>
                      </a:lnTo>
                      <a:lnTo>
                        <a:pt x="41" y="53"/>
                      </a:lnTo>
                      <a:lnTo>
                        <a:pt x="41" y="54"/>
                      </a:lnTo>
                      <a:lnTo>
                        <a:pt x="41" y="56"/>
                      </a:lnTo>
                      <a:lnTo>
                        <a:pt x="41" y="57"/>
                      </a:lnTo>
                      <a:lnTo>
                        <a:pt x="41" y="59"/>
                      </a:lnTo>
                      <a:lnTo>
                        <a:pt x="41" y="60"/>
                      </a:lnTo>
                      <a:lnTo>
                        <a:pt x="41" y="62"/>
                      </a:lnTo>
                      <a:lnTo>
                        <a:pt x="39" y="63"/>
                      </a:lnTo>
                      <a:lnTo>
                        <a:pt x="39" y="65"/>
                      </a:lnTo>
                      <a:lnTo>
                        <a:pt x="39" y="66"/>
                      </a:lnTo>
                      <a:lnTo>
                        <a:pt x="39" y="68"/>
                      </a:lnTo>
                      <a:lnTo>
                        <a:pt x="39" y="69"/>
                      </a:lnTo>
                      <a:lnTo>
                        <a:pt x="38" y="69"/>
                      </a:lnTo>
                      <a:lnTo>
                        <a:pt x="38" y="71"/>
                      </a:lnTo>
                      <a:lnTo>
                        <a:pt x="38" y="72"/>
                      </a:lnTo>
                      <a:lnTo>
                        <a:pt x="36" y="74"/>
                      </a:lnTo>
                      <a:lnTo>
                        <a:pt x="36" y="75"/>
                      </a:lnTo>
                      <a:lnTo>
                        <a:pt x="35" y="77"/>
                      </a:lnTo>
                      <a:lnTo>
                        <a:pt x="33" y="78"/>
                      </a:lnTo>
                      <a:lnTo>
                        <a:pt x="33" y="80"/>
                      </a:lnTo>
                      <a:lnTo>
                        <a:pt x="32" y="80"/>
                      </a:lnTo>
                      <a:lnTo>
                        <a:pt x="32" y="81"/>
                      </a:lnTo>
                      <a:lnTo>
                        <a:pt x="30" y="81"/>
                      </a:lnTo>
                      <a:lnTo>
                        <a:pt x="30" y="83"/>
                      </a:lnTo>
                      <a:lnTo>
                        <a:pt x="29" y="83"/>
                      </a:lnTo>
                      <a:lnTo>
                        <a:pt x="27" y="83"/>
                      </a:lnTo>
                      <a:lnTo>
                        <a:pt x="26" y="83"/>
                      </a:lnTo>
                      <a:lnTo>
                        <a:pt x="24" y="83"/>
                      </a:lnTo>
                      <a:lnTo>
                        <a:pt x="23" y="83"/>
                      </a:lnTo>
                      <a:lnTo>
                        <a:pt x="21" y="83"/>
                      </a:lnTo>
                      <a:lnTo>
                        <a:pt x="20" y="83"/>
                      </a:lnTo>
                      <a:lnTo>
                        <a:pt x="20" y="81"/>
                      </a:lnTo>
                      <a:lnTo>
                        <a:pt x="18" y="81"/>
                      </a:lnTo>
                      <a:lnTo>
                        <a:pt x="17" y="80"/>
                      </a:lnTo>
                      <a:lnTo>
                        <a:pt x="17" y="78"/>
                      </a:lnTo>
                      <a:lnTo>
                        <a:pt x="15" y="77"/>
                      </a:lnTo>
                      <a:lnTo>
                        <a:pt x="15" y="75"/>
                      </a:lnTo>
                      <a:lnTo>
                        <a:pt x="15" y="74"/>
                      </a:lnTo>
                      <a:lnTo>
                        <a:pt x="15" y="72"/>
                      </a:lnTo>
                      <a:lnTo>
                        <a:pt x="15" y="71"/>
                      </a:lnTo>
                      <a:lnTo>
                        <a:pt x="15" y="69"/>
                      </a:lnTo>
                      <a:lnTo>
                        <a:pt x="17" y="68"/>
                      </a:lnTo>
                      <a:lnTo>
                        <a:pt x="17" y="66"/>
                      </a:lnTo>
                      <a:lnTo>
                        <a:pt x="18" y="66"/>
                      </a:lnTo>
                      <a:lnTo>
                        <a:pt x="20" y="66"/>
                      </a:lnTo>
                      <a:lnTo>
                        <a:pt x="21" y="66"/>
                      </a:lnTo>
                      <a:lnTo>
                        <a:pt x="23" y="68"/>
                      </a:lnTo>
                      <a:lnTo>
                        <a:pt x="23" y="69"/>
                      </a:lnTo>
                      <a:lnTo>
                        <a:pt x="24" y="69"/>
                      </a:lnTo>
                      <a:lnTo>
                        <a:pt x="24" y="71"/>
                      </a:lnTo>
                      <a:lnTo>
                        <a:pt x="24" y="72"/>
                      </a:lnTo>
                      <a:lnTo>
                        <a:pt x="24" y="74"/>
                      </a:lnTo>
                      <a:lnTo>
                        <a:pt x="26" y="72"/>
                      </a:lnTo>
                      <a:lnTo>
                        <a:pt x="27" y="71"/>
                      </a:lnTo>
                      <a:lnTo>
                        <a:pt x="27" y="69"/>
                      </a:lnTo>
                      <a:lnTo>
                        <a:pt x="29" y="69"/>
                      </a:lnTo>
                      <a:lnTo>
                        <a:pt x="29" y="68"/>
                      </a:lnTo>
                      <a:lnTo>
                        <a:pt x="29" y="66"/>
                      </a:lnTo>
                      <a:lnTo>
                        <a:pt x="30" y="65"/>
                      </a:lnTo>
                      <a:lnTo>
                        <a:pt x="30" y="63"/>
                      </a:lnTo>
                      <a:lnTo>
                        <a:pt x="30" y="62"/>
                      </a:lnTo>
                      <a:lnTo>
                        <a:pt x="30" y="60"/>
                      </a:lnTo>
                      <a:lnTo>
                        <a:pt x="30" y="59"/>
                      </a:lnTo>
                      <a:lnTo>
                        <a:pt x="30" y="57"/>
                      </a:lnTo>
                      <a:lnTo>
                        <a:pt x="30" y="56"/>
                      </a:lnTo>
                      <a:lnTo>
                        <a:pt x="30" y="54"/>
                      </a:lnTo>
                      <a:lnTo>
                        <a:pt x="32" y="54"/>
                      </a:lnTo>
                      <a:lnTo>
                        <a:pt x="32" y="53"/>
                      </a:lnTo>
                      <a:lnTo>
                        <a:pt x="32" y="51"/>
                      </a:lnTo>
                      <a:lnTo>
                        <a:pt x="32" y="50"/>
                      </a:lnTo>
                      <a:lnTo>
                        <a:pt x="32" y="48"/>
                      </a:lnTo>
                      <a:lnTo>
                        <a:pt x="32" y="47"/>
                      </a:lnTo>
                      <a:lnTo>
                        <a:pt x="32" y="45"/>
                      </a:lnTo>
                      <a:lnTo>
                        <a:pt x="32" y="44"/>
                      </a:lnTo>
                      <a:lnTo>
                        <a:pt x="32" y="42"/>
                      </a:lnTo>
                      <a:lnTo>
                        <a:pt x="32" y="41"/>
                      </a:lnTo>
                      <a:lnTo>
                        <a:pt x="30" y="39"/>
                      </a:lnTo>
                      <a:lnTo>
                        <a:pt x="30" y="38"/>
                      </a:lnTo>
                      <a:lnTo>
                        <a:pt x="30" y="36"/>
                      </a:lnTo>
                      <a:lnTo>
                        <a:pt x="30" y="35"/>
                      </a:lnTo>
                      <a:lnTo>
                        <a:pt x="29" y="33"/>
                      </a:lnTo>
                      <a:lnTo>
                        <a:pt x="29" y="32"/>
                      </a:lnTo>
                      <a:lnTo>
                        <a:pt x="27" y="32"/>
                      </a:lnTo>
                      <a:lnTo>
                        <a:pt x="27" y="30"/>
                      </a:lnTo>
                      <a:lnTo>
                        <a:pt x="26" y="29"/>
                      </a:lnTo>
                      <a:lnTo>
                        <a:pt x="26" y="27"/>
                      </a:lnTo>
                      <a:lnTo>
                        <a:pt x="24" y="27"/>
                      </a:lnTo>
                      <a:lnTo>
                        <a:pt x="24" y="26"/>
                      </a:lnTo>
                      <a:lnTo>
                        <a:pt x="23" y="26"/>
                      </a:lnTo>
                      <a:lnTo>
                        <a:pt x="23" y="24"/>
                      </a:lnTo>
                      <a:lnTo>
                        <a:pt x="21" y="23"/>
                      </a:lnTo>
                      <a:lnTo>
                        <a:pt x="21" y="21"/>
                      </a:lnTo>
                      <a:lnTo>
                        <a:pt x="20" y="20"/>
                      </a:lnTo>
                      <a:lnTo>
                        <a:pt x="18" y="18"/>
                      </a:lnTo>
                      <a:lnTo>
                        <a:pt x="17" y="17"/>
                      </a:lnTo>
                      <a:lnTo>
                        <a:pt x="15" y="17"/>
                      </a:lnTo>
                      <a:lnTo>
                        <a:pt x="15" y="18"/>
                      </a:lnTo>
                      <a:lnTo>
                        <a:pt x="14" y="18"/>
                      </a:lnTo>
                      <a:lnTo>
                        <a:pt x="14" y="20"/>
                      </a:lnTo>
                    </a:path>
                  </a:pathLst>
                </a:custGeom>
                <a:noFill/>
                <a:ln w="11113">
                  <a:solidFill>
                    <a:srgbClr val="EAEC5E"/>
                  </a:solidFill>
                  <a:prstDash val="solid"/>
                  <a:round/>
                  <a:headEnd/>
                  <a:tailEnd/>
                </a:ln>
              </p:spPr>
              <p:txBody>
                <a:bodyPr/>
                <a:lstStyle/>
                <a:p>
                  <a:endParaRPr lang="en-US"/>
                </a:p>
              </p:txBody>
            </p:sp>
          </p:grpSp>
          <p:sp>
            <p:nvSpPr>
              <p:cNvPr id="194936" name="Rectangle 155"/>
              <p:cNvSpPr>
                <a:spLocks noChangeArrowheads="1"/>
              </p:cNvSpPr>
              <p:nvPr/>
            </p:nvSpPr>
            <p:spPr bwMode="auto">
              <a:xfrm>
                <a:off x="2218" y="1732"/>
                <a:ext cx="45" cy="8"/>
              </a:xfrm>
              <a:prstGeom prst="rect">
                <a:avLst/>
              </a:prstGeom>
              <a:solidFill>
                <a:srgbClr val="FAFD00"/>
              </a:solidFill>
              <a:ln w="9525">
                <a:noFill/>
                <a:miter lim="800000"/>
                <a:headEnd/>
                <a:tailEnd/>
              </a:ln>
            </p:spPr>
            <p:txBody>
              <a:bodyPr/>
              <a:lstStyle/>
              <a:p>
                <a:endParaRPr lang="en-US"/>
              </a:p>
            </p:txBody>
          </p:sp>
          <p:sp>
            <p:nvSpPr>
              <p:cNvPr id="194937" name="Line 156"/>
              <p:cNvSpPr>
                <a:spLocks noChangeShapeType="1"/>
              </p:cNvSpPr>
              <p:nvPr/>
            </p:nvSpPr>
            <p:spPr bwMode="auto">
              <a:xfrm>
                <a:off x="2181" y="1649"/>
                <a:ext cx="1" cy="152"/>
              </a:xfrm>
              <a:prstGeom prst="line">
                <a:avLst/>
              </a:prstGeom>
              <a:noFill/>
              <a:ln w="11113">
                <a:solidFill>
                  <a:srgbClr val="00279F"/>
                </a:solidFill>
                <a:round/>
                <a:headEnd/>
                <a:tailEnd/>
              </a:ln>
            </p:spPr>
            <p:txBody>
              <a:bodyPr/>
              <a:lstStyle/>
              <a:p>
                <a:endParaRPr lang="en-US"/>
              </a:p>
            </p:txBody>
          </p:sp>
          <p:sp>
            <p:nvSpPr>
              <p:cNvPr id="194938" name="Line 157"/>
              <p:cNvSpPr>
                <a:spLocks noChangeShapeType="1"/>
              </p:cNvSpPr>
              <p:nvPr/>
            </p:nvSpPr>
            <p:spPr bwMode="auto">
              <a:xfrm>
                <a:off x="2300" y="1649"/>
                <a:ext cx="1" cy="152"/>
              </a:xfrm>
              <a:prstGeom prst="line">
                <a:avLst/>
              </a:prstGeom>
              <a:noFill/>
              <a:ln w="11113">
                <a:solidFill>
                  <a:srgbClr val="00279F"/>
                </a:solidFill>
                <a:round/>
                <a:headEnd/>
                <a:tailEnd/>
              </a:ln>
            </p:spPr>
            <p:txBody>
              <a:bodyPr/>
              <a:lstStyle/>
              <a:p>
                <a:endParaRPr lang="en-US"/>
              </a:p>
            </p:txBody>
          </p:sp>
        </p:grpSp>
      </p:grpSp>
      <p:grpSp>
        <p:nvGrpSpPr>
          <p:cNvPr id="194617" name="Group 158"/>
          <p:cNvGrpSpPr>
            <a:grpSpLocks/>
          </p:cNvGrpSpPr>
          <p:nvPr/>
        </p:nvGrpSpPr>
        <p:grpSpPr bwMode="auto">
          <a:xfrm>
            <a:off x="6705600" y="2743200"/>
            <a:ext cx="457200" cy="685800"/>
            <a:chOff x="1940" y="0"/>
            <a:chExt cx="288" cy="432"/>
          </a:xfrm>
        </p:grpSpPr>
        <p:grpSp>
          <p:nvGrpSpPr>
            <p:cNvPr id="194885" name="Group 159"/>
            <p:cNvGrpSpPr>
              <a:grpSpLocks/>
            </p:cNvGrpSpPr>
            <p:nvPr/>
          </p:nvGrpSpPr>
          <p:grpSpPr bwMode="auto">
            <a:xfrm>
              <a:off x="1940" y="0"/>
              <a:ext cx="288" cy="432"/>
              <a:chOff x="4128" y="2688"/>
              <a:chExt cx="288" cy="432"/>
            </a:xfrm>
          </p:grpSpPr>
          <p:sp>
            <p:nvSpPr>
              <p:cNvPr id="194924" name="Rectangle 160"/>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116BCT</a:t>
                </a:r>
              </a:p>
            </p:txBody>
          </p:sp>
          <p:sp>
            <p:nvSpPr>
              <p:cNvPr id="194925" name="Rectangle 161"/>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886" name="Group 162"/>
            <p:cNvGrpSpPr>
              <a:grpSpLocks noChangeAspect="1"/>
            </p:cNvGrpSpPr>
            <p:nvPr/>
          </p:nvGrpSpPr>
          <p:grpSpPr bwMode="auto">
            <a:xfrm>
              <a:off x="1982" y="54"/>
              <a:ext cx="200" cy="189"/>
              <a:chOff x="4327" y="866"/>
              <a:chExt cx="165" cy="158"/>
            </a:xfrm>
          </p:grpSpPr>
          <p:sp>
            <p:nvSpPr>
              <p:cNvPr id="194887" name="Oval 163"/>
              <p:cNvSpPr>
                <a:spLocks noChangeAspect="1" noChangeArrowheads="1"/>
              </p:cNvSpPr>
              <p:nvPr/>
            </p:nvSpPr>
            <p:spPr bwMode="auto">
              <a:xfrm>
                <a:off x="4336" y="870"/>
                <a:ext cx="148" cy="147"/>
              </a:xfrm>
              <a:prstGeom prst="ellipse">
                <a:avLst/>
              </a:prstGeom>
              <a:solidFill>
                <a:srgbClr val="CCCCFF"/>
              </a:solidFill>
              <a:ln w="47625">
                <a:solidFill>
                  <a:srgbClr val="EAEC5E"/>
                </a:solidFill>
                <a:round/>
                <a:headEnd/>
                <a:tailEnd/>
              </a:ln>
            </p:spPr>
            <p:txBody>
              <a:bodyPr/>
              <a:lstStyle/>
              <a:p>
                <a:endParaRPr lang="en-US"/>
              </a:p>
            </p:txBody>
          </p:sp>
          <p:grpSp>
            <p:nvGrpSpPr>
              <p:cNvPr id="194888" name="Group 164"/>
              <p:cNvGrpSpPr>
                <a:grpSpLocks noChangeAspect="1"/>
              </p:cNvGrpSpPr>
              <p:nvPr/>
            </p:nvGrpSpPr>
            <p:grpSpPr bwMode="auto">
              <a:xfrm>
                <a:off x="4343" y="890"/>
                <a:ext cx="24" cy="24"/>
                <a:chOff x="4343" y="890"/>
                <a:chExt cx="24" cy="24"/>
              </a:xfrm>
            </p:grpSpPr>
            <p:sp>
              <p:nvSpPr>
                <p:cNvPr id="194922" name="Freeform 165"/>
                <p:cNvSpPr>
                  <a:spLocks noChangeAspect="1"/>
                </p:cNvSpPr>
                <p:nvPr/>
              </p:nvSpPr>
              <p:spPr bwMode="auto">
                <a:xfrm>
                  <a:off x="4343" y="890"/>
                  <a:ext cx="24" cy="24"/>
                </a:xfrm>
                <a:custGeom>
                  <a:avLst/>
                  <a:gdLst>
                    <a:gd name="T0" fmla="*/ 0 w 24"/>
                    <a:gd name="T1" fmla="*/ 13 h 24"/>
                    <a:gd name="T2" fmla="*/ 17 w 24"/>
                    <a:gd name="T3" fmla="*/ 24 h 24"/>
                    <a:gd name="T4" fmla="*/ 24 w 24"/>
                    <a:gd name="T5" fmla="*/ 18 h 24"/>
                    <a:gd name="T6" fmla="*/ 14 w 24"/>
                    <a:gd name="T7" fmla="*/ 0 h 24"/>
                    <a:gd name="T8" fmla="*/ 0 w 24"/>
                    <a:gd name="T9" fmla="*/ 13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0" y="13"/>
                      </a:moveTo>
                      <a:lnTo>
                        <a:pt x="17" y="24"/>
                      </a:lnTo>
                      <a:lnTo>
                        <a:pt x="24" y="18"/>
                      </a:lnTo>
                      <a:lnTo>
                        <a:pt x="14" y="0"/>
                      </a:lnTo>
                      <a:lnTo>
                        <a:pt x="0" y="13"/>
                      </a:lnTo>
                      <a:close/>
                    </a:path>
                  </a:pathLst>
                </a:custGeom>
                <a:solidFill>
                  <a:srgbClr val="EAEC5E"/>
                </a:solidFill>
                <a:ln w="11113">
                  <a:solidFill>
                    <a:srgbClr val="000000"/>
                  </a:solidFill>
                  <a:prstDash val="solid"/>
                  <a:round/>
                  <a:headEnd/>
                  <a:tailEnd/>
                </a:ln>
              </p:spPr>
              <p:txBody>
                <a:bodyPr/>
                <a:lstStyle/>
                <a:p>
                  <a:endParaRPr lang="en-US"/>
                </a:p>
              </p:txBody>
            </p:sp>
            <p:sp>
              <p:nvSpPr>
                <p:cNvPr id="194923" name="Freeform 166"/>
                <p:cNvSpPr>
                  <a:spLocks noChangeAspect="1"/>
                </p:cNvSpPr>
                <p:nvPr/>
              </p:nvSpPr>
              <p:spPr bwMode="auto">
                <a:xfrm>
                  <a:off x="4343" y="890"/>
                  <a:ext cx="23" cy="22"/>
                </a:xfrm>
                <a:custGeom>
                  <a:avLst/>
                  <a:gdLst>
                    <a:gd name="T0" fmla="*/ 0 w 23"/>
                    <a:gd name="T1" fmla="*/ 7 h 22"/>
                    <a:gd name="T2" fmla="*/ 18 w 23"/>
                    <a:gd name="T3" fmla="*/ 22 h 22"/>
                    <a:gd name="T4" fmla="*/ 23 w 23"/>
                    <a:gd name="T5" fmla="*/ 19 h 22"/>
                    <a:gd name="T6" fmla="*/ 8 w 23"/>
                    <a:gd name="T7" fmla="*/ 0 h 22"/>
                    <a:gd name="T8" fmla="*/ 0 w 23"/>
                    <a:gd name="T9" fmla="*/ 7 h 22"/>
                    <a:gd name="T10" fmla="*/ 0 60000 65536"/>
                    <a:gd name="T11" fmla="*/ 0 60000 65536"/>
                    <a:gd name="T12" fmla="*/ 0 60000 65536"/>
                    <a:gd name="T13" fmla="*/ 0 60000 65536"/>
                    <a:gd name="T14" fmla="*/ 0 60000 65536"/>
                    <a:gd name="T15" fmla="*/ 0 w 23"/>
                    <a:gd name="T16" fmla="*/ 0 h 22"/>
                    <a:gd name="T17" fmla="*/ 23 w 23"/>
                    <a:gd name="T18" fmla="*/ 22 h 22"/>
                  </a:gdLst>
                  <a:ahLst/>
                  <a:cxnLst>
                    <a:cxn ang="T10">
                      <a:pos x="T0" y="T1"/>
                    </a:cxn>
                    <a:cxn ang="T11">
                      <a:pos x="T2" y="T3"/>
                    </a:cxn>
                    <a:cxn ang="T12">
                      <a:pos x="T4" y="T5"/>
                    </a:cxn>
                    <a:cxn ang="T13">
                      <a:pos x="T6" y="T7"/>
                    </a:cxn>
                    <a:cxn ang="T14">
                      <a:pos x="T8" y="T9"/>
                    </a:cxn>
                  </a:cxnLst>
                  <a:rect l="T15" t="T16" r="T17" b="T18"/>
                  <a:pathLst>
                    <a:path w="23" h="22">
                      <a:moveTo>
                        <a:pt x="0" y="7"/>
                      </a:moveTo>
                      <a:lnTo>
                        <a:pt x="18" y="22"/>
                      </a:lnTo>
                      <a:lnTo>
                        <a:pt x="23" y="19"/>
                      </a:lnTo>
                      <a:lnTo>
                        <a:pt x="8" y="0"/>
                      </a:lnTo>
                      <a:lnTo>
                        <a:pt x="0" y="7"/>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89" name="Group 167"/>
              <p:cNvGrpSpPr>
                <a:grpSpLocks noChangeAspect="1"/>
              </p:cNvGrpSpPr>
              <p:nvPr/>
            </p:nvGrpSpPr>
            <p:grpSpPr bwMode="auto">
              <a:xfrm>
                <a:off x="4337" y="964"/>
                <a:ext cx="24" cy="23"/>
                <a:chOff x="4337" y="964"/>
                <a:chExt cx="24" cy="23"/>
              </a:xfrm>
            </p:grpSpPr>
            <p:sp>
              <p:nvSpPr>
                <p:cNvPr id="194920" name="Freeform 168"/>
                <p:cNvSpPr>
                  <a:spLocks noChangeAspect="1"/>
                </p:cNvSpPr>
                <p:nvPr/>
              </p:nvSpPr>
              <p:spPr bwMode="auto">
                <a:xfrm>
                  <a:off x="4337" y="964"/>
                  <a:ext cx="24" cy="23"/>
                </a:xfrm>
                <a:custGeom>
                  <a:avLst/>
                  <a:gdLst>
                    <a:gd name="T0" fmla="*/ 0 w 24"/>
                    <a:gd name="T1" fmla="*/ 9 h 23"/>
                    <a:gd name="T2" fmla="*/ 18 w 24"/>
                    <a:gd name="T3" fmla="*/ 0 h 23"/>
                    <a:gd name="T4" fmla="*/ 24 w 24"/>
                    <a:gd name="T5" fmla="*/ 6 h 23"/>
                    <a:gd name="T6" fmla="*/ 14 w 24"/>
                    <a:gd name="T7" fmla="*/ 23 h 23"/>
                    <a:gd name="T8" fmla="*/ 0 w 24"/>
                    <a:gd name="T9" fmla="*/ 9 h 23"/>
                    <a:gd name="T10" fmla="*/ 0 60000 65536"/>
                    <a:gd name="T11" fmla="*/ 0 60000 65536"/>
                    <a:gd name="T12" fmla="*/ 0 60000 65536"/>
                    <a:gd name="T13" fmla="*/ 0 60000 65536"/>
                    <a:gd name="T14" fmla="*/ 0 60000 65536"/>
                    <a:gd name="T15" fmla="*/ 0 w 24"/>
                    <a:gd name="T16" fmla="*/ 0 h 23"/>
                    <a:gd name="T17" fmla="*/ 24 w 24"/>
                    <a:gd name="T18" fmla="*/ 23 h 23"/>
                  </a:gdLst>
                  <a:ahLst/>
                  <a:cxnLst>
                    <a:cxn ang="T10">
                      <a:pos x="T0" y="T1"/>
                    </a:cxn>
                    <a:cxn ang="T11">
                      <a:pos x="T2" y="T3"/>
                    </a:cxn>
                    <a:cxn ang="T12">
                      <a:pos x="T4" y="T5"/>
                    </a:cxn>
                    <a:cxn ang="T13">
                      <a:pos x="T6" y="T7"/>
                    </a:cxn>
                    <a:cxn ang="T14">
                      <a:pos x="T8" y="T9"/>
                    </a:cxn>
                  </a:cxnLst>
                  <a:rect l="T15" t="T16" r="T17" b="T18"/>
                  <a:pathLst>
                    <a:path w="24" h="23">
                      <a:moveTo>
                        <a:pt x="0" y="9"/>
                      </a:moveTo>
                      <a:lnTo>
                        <a:pt x="18" y="0"/>
                      </a:lnTo>
                      <a:lnTo>
                        <a:pt x="24" y="6"/>
                      </a:lnTo>
                      <a:lnTo>
                        <a:pt x="14" y="23"/>
                      </a:lnTo>
                      <a:lnTo>
                        <a:pt x="0" y="9"/>
                      </a:lnTo>
                      <a:close/>
                    </a:path>
                  </a:pathLst>
                </a:custGeom>
                <a:solidFill>
                  <a:srgbClr val="EAEC5E"/>
                </a:solidFill>
                <a:ln w="11113">
                  <a:solidFill>
                    <a:srgbClr val="000000"/>
                  </a:solidFill>
                  <a:prstDash val="solid"/>
                  <a:round/>
                  <a:headEnd/>
                  <a:tailEnd/>
                </a:ln>
              </p:spPr>
              <p:txBody>
                <a:bodyPr/>
                <a:lstStyle/>
                <a:p>
                  <a:endParaRPr lang="en-US"/>
                </a:p>
              </p:txBody>
            </p:sp>
            <p:sp>
              <p:nvSpPr>
                <p:cNvPr id="194921" name="Freeform 169"/>
                <p:cNvSpPr>
                  <a:spLocks noChangeAspect="1"/>
                </p:cNvSpPr>
                <p:nvPr/>
              </p:nvSpPr>
              <p:spPr bwMode="auto">
                <a:xfrm>
                  <a:off x="4337" y="964"/>
                  <a:ext cx="23" cy="23"/>
                </a:xfrm>
                <a:custGeom>
                  <a:avLst/>
                  <a:gdLst>
                    <a:gd name="T0" fmla="*/ 0 w 23"/>
                    <a:gd name="T1" fmla="*/ 17 h 23"/>
                    <a:gd name="T2" fmla="*/ 20 w 23"/>
                    <a:gd name="T3" fmla="*/ 0 h 23"/>
                    <a:gd name="T4" fmla="*/ 23 w 23"/>
                    <a:gd name="T5" fmla="*/ 5 h 23"/>
                    <a:gd name="T6" fmla="*/ 6 w 23"/>
                    <a:gd name="T7" fmla="*/ 23 h 23"/>
                    <a:gd name="T8" fmla="*/ 0 w 23"/>
                    <a:gd name="T9" fmla="*/ 17 h 23"/>
                    <a:gd name="T10" fmla="*/ 0 60000 65536"/>
                    <a:gd name="T11" fmla="*/ 0 60000 65536"/>
                    <a:gd name="T12" fmla="*/ 0 60000 65536"/>
                    <a:gd name="T13" fmla="*/ 0 60000 65536"/>
                    <a:gd name="T14" fmla="*/ 0 60000 65536"/>
                    <a:gd name="T15" fmla="*/ 0 w 23"/>
                    <a:gd name="T16" fmla="*/ 0 h 23"/>
                    <a:gd name="T17" fmla="*/ 23 w 23"/>
                    <a:gd name="T18" fmla="*/ 23 h 23"/>
                  </a:gdLst>
                  <a:ahLst/>
                  <a:cxnLst>
                    <a:cxn ang="T10">
                      <a:pos x="T0" y="T1"/>
                    </a:cxn>
                    <a:cxn ang="T11">
                      <a:pos x="T2" y="T3"/>
                    </a:cxn>
                    <a:cxn ang="T12">
                      <a:pos x="T4" y="T5"/>
                    </a:cxn>
                    <a:cxn ang="T13">
                      <a:pos x="T6" y="T7"/>
                    </a:cxn>
                    <a:cxn ang="T14">
                      <a:pos x="T8" y="T9"/>
                    </a:cxn>
                  </a:cxnLst>
                  <a:rect l="T15" t="T16" r="T17" b="T18"/>
                  <a:pathLst>
                    <a:path w="23" h="23">
                      <a:moveTo>
                        <a:pt x="0" y="17"/>
                      </a:moveTo>
                      <a:lnTo>
                        <a:pt x="20" y="0"/>
                      </a:lnTo>
                      <a:lnTo>
                        <a:pt x="23" y="5"/>
                      </a:lnTo>
                      <a:lnTo>
                        <a:pt x="6" y="23"/>
                      </a:lnTo>
                      <a:lnTo>
                        <a:pt x="0" y="17"/>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0" name="Group 170"/>
              <p:cNvGrpSpPr>
                <a:grpSpLocks noChangeAspect="1"/>
              </p:cNvGrpSpPr>
              <p:nvPr/>
            </p:nvGrpSpPr>
            <p:grpSpPr bwMode="auto">
              <a:xfrm>
                <a:off x="4453" y="967"/>
                <a:ext cx="27" cy="24"/>
                <a:chOff x="4453" y="967"/>
                <a:chExt cx="27" cy="24"/>
              </a:xfrm>
            </p:grpSpPr>
            <p:sp>
              <p:nvSpPr>
                <p:cNvPr id="194918" name="Freeform 171"/>
                <p:cNvSpPr>
                  <a:spLocks noChangeAspect="1"/>
                </p:cNvSpPr>
                <p:nvPr/>
              </p:nvSpPr>
              <p:spPr bwMode="auto">
                <a:xfrm>
                  <a:off x="4453" y="967"/>
                  <a:ext cx="25" cy="24"/>
                </a:xfrm>
                <a:custGeom>
                  <a:avLst/>
                  <a:gdLst>
                    <a:gd name="T0" fmla="*/ 12 w 25"/>
                    <a:gd name="T1" fmla="*/ 24 h 24"/>
                    <a:gd name="T2" fmla="*/ 0 w 25"/>
                    <a:gd name="T3" fmla="*/ 6 h 24"/>
                    <a:gd name="T4" fmla="*/ 7 w 25"/>
                    <a:gd name="T5" fmla="*/ 0 h 24"/>
                    <a:gd name="T6" fmla="*/ 25 w 25"/>
                    <a:gd name="T7" fmla="*/ 9 h 24"/>
                    <a:gd name="T8" fmla="*/ 12 w 25"/>
                    <a:gd name="T9" fmla="*/ 24 h 24"/>
                    <a:gd name="T10" fmla="*/ 0 60000 65536"/>
                    <a:gd name="T11" fmla="*/ 0 60000 65536"/>
                    <a:gd name="T12" fmla="*/ 0 60000 65536"/>
                    <a:gd name="T13" fmla="*/ 0 60000 65536"/>
                    <a:gd name="T14" fmla="*/ 0 60000 65536"/>
                    <a:gd name="T15" fmla="*/ 0 w 25"/>
                    <a:gd name="T16" fmla="*/ 0 h 24"/>
                    <a:gd name="T17" fmla="*/ 25 w 25"/>
                    <a:gd name="T18" fmla="*/ 24 h 24"/>
                  </a:gdLst>
                  <a:ahLst/>
                  <a:cxnLst>
                    <a:cxn ang="T10">
                      <a:pos x="T0" y="T1"/>
                    </a:cxn>
                    <a:cxn ang="T11">
                      <a:pos x="T2" y="T3"/>
                    </a:cxn>
                    <a:cxn ang="T12">
                      <a:pos x="T4" y="T5"/>
                    </a:cxn>
                    <a:cxn ang="T13">
                      <a:pos x="T6" y="T7"/>
                    </a:cxn>
                    <a:cxn ang="T14">
                      <a:pos x="T8" y="T9"/>
                    </a:cxn>
                  </a:cxnLst>
                  <a:rect l="T15" t="T16" r="T17" b="T18"/>
                  <a:pathLst>
                    <a:path w="25" h="24">
                      <a:moveTo>
                        <a:pt x="12" y="24"/>
                      </a:moveTo>
                      <a:lnTo>
                        <a:pt x="0" y="6"/>
                      </a:lnTo>
                      <a:lnTo>
                        <a:pt x="7" y="0"/>
                      </a:lnTo>
                      <a:lnTo>
                        <a:pt x="25" y="9"/>
                      </a:lnTo>
                      <a:lnTo>
                        <a:pt x="12" y="24"/>
                      </a:lnTo>
                      <a:close/>
                    </a:path>
                  </a:pathLst>
                </a:custGeom>
                <a:solidFill>
                  <a:srgbClr val="EAEC5E"/>
                </a:solidFill>
                <a:ln w="11113">
                  <a:solidFill>
                    <a:srgbClr val="000000"/>
                  </a:solidFill>
                  <a:prstDash val="solid"/>
                  <a:round/>
                  <a:headEnd/>
                  <a:tailEnd/>
                </a:ln>
              </p:spPr>
              <p:txBody>
                <a:bodyPr/>
                <a:lstStyle/>
                <a:p>
                  <a:endParaRPr lang="en-US"/>
                </a:p>
              </p:txBody>
            </p:sp>
            <p:sp>
              <p:nvSpPr>
                <p:cNvPr id="194919" name="Freeform 172"/>
                <p:cNvSpPr>
                  <a:spLocks noChangeAspect="1"/>
                </p:cNvSpPr>
                <p:nvPr/>
              </p:nvSpPr>
              <p:spPr bwMode="auto">
                <a:xfrm>
                  <a:off x="4456" y="967"/>
                  <a:ext cx="24" cy="24"/>
                </a:xfrm>
                <a:custGeom>
                  <a:avLst/>
                  <a:gdLst>
                    <a:gd name="T0" fmla="*/ 16 w 24"/>
                    <a:gd name="T1" fmla="*/ 24 h 24"/>
                    <a:gd name="T2" fmla="*/ 0 w 24"/>
                    <a:gd name="T3" fmla="*/ 5 h 24"/>
                    <a:gd name="T4" fmla="*/ 3 w 24"/>
                    <a:gd name="T5" fmla="*/ 0 h 24"/>
                    <a:gd name="T6" fmla="*/ 24 w 24"/>
                    <a:gd name="T7" fmla="*/ 15 h 24"/>
                    <a:gd name="T8" fmla="*/ 16 w 24"/>
                    <a:gd name="T9" fmla="*/ 24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16" y="24"/>
                      </a:moveTo>
                      <a:lnTo>
                        <a:pt x="0" y="5"/>
                      </a:lnTo>
                      <a:lnTo>
                        <a:pt x="3" y="0"/>
                      </a:lnTo>
                      <a:lnTo>
                        <a:pt x="24" y="15"/>
                      </a:lnTo>
                      <a:lnTo>
                        <a:pt x="16" y="24"/>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1" name="Group 173"/>
              <p:cNvGrpSpPr>
                <a:grpSpLocks noChangeAspect="1"/>
              </p:cNvGrpSpPr>
              <p:nvPr/>
            </p:nvGrpSpPr>
            <p:grpSpPr bwMode="auto">
              <a:xfrm>
                <a:off x="4447" y="891"/>
                <a:ext cx="27" cy="23"/>
                <a:chOff x="4447" y="891"/>
                <a:chExt cx="27" cy="23"/>
              </a:xfrm>
            </p:grpSpPr>
            <p:sp>
              <p:nvSpPr>
                <p:cNvPr id="194916" name="Freeform 174"/>
                <p:cNvSpPr>
                  <a:spLocks noChangeAspect="1"/>
                </p:cNvSpPr>
                <p:nvPr/>
              </p:nvSpPr>
              <p:spPr bwMode="auto">
                <a:xfrm>
                  <a:off x="4447" y="891"/>
                  <a:ext cx="25" cy="23"/>
                </a:xfrm>
                <a:custGeom>
                  <a:avLst/>
                  <a:gdLst>
                    <a:gd name="T0" fmla="*/ 15 w 25"/>
                    <a:gd name="T1" fmla="*/ 0 h 23"/>
                    <a:gd name="T2" fmla="*/ 0 w 25"/>
                    <a:gd name="T3" fmla="*/ 15 h 23"/>
                    <a:gd name="T4" fmla="*/ 6 w 25"/>
                    <a:gd name="T5" fmla="*/ 23 h 23"/>
                    <a:gd name="T6" fmla="*/ 25 w 25"/>
                    <a:gd name="T7" fmla="*/ 17 h 23"/>
                    <a:gd name="T8" fmla="*/ 15 w 25"/>
                    <a:gd name="T9" fmla="*/ 0 h 23"/>
                    <a:gd name="T10" fmla="*/ 0 60000 65536"/>
                    <a:gd name="T11" fmla="*/ 0 60000 65536"/>
                    <a:gd name="T12" fmla="*/ 0 60000 65536"/>
                    <a:gd name="T13" fmla="*/ 0 60000 65536"/>
                    <a:gd name="T14" fmla="*/ 0 60000 65536"/>
                    <a:gd name="T15" fmla="*/ 0 w 25"/>
                    <a:gd name="T16" fmla="*/ 0 h 23"/>
                    <a:gd name="T17" fmla="*/ 25 w 25"/>
                    <a:gd name="T18" fmla="*/ 23 h 23"/>
                  </a:gdLst>
                  <a:ahLst/>
                  <a:cxnLst>
                    <a:cxn ang="T10">
                      <a:pos x="T0" y="T1"/>
                    </a:cxn>
                    <a:cxn ang="T11">
                      <a:pos x="T2" y="T3"/>
                    </a:cxn>
                    <a:cxn ang="T12">
                      <a:pos x="T4" y="T5"/>
                    </a:cxn>
                    <a:cxn ang="T13">
                      <a:pos x="T6" y="T7"/>
                    </a:cxn>
                    <a:cxn ang="T14">
                      <a:pos x="T8" y="T9"/>
                    </a:cxn>
                  </a:cxnLst>
                  <a:rect l="T15" t="T16" r="T17" b="T18"/>
                  <a:pathLst>
                    <a:path w="25" h="23">
                      <a:moveTo>
                        <a:pt x="15" y="0"/>
                      </a:moveTo>
                      <a:lnTo>
                        <a:pt x="0" y="15"/>
                      </a:lnTo>
                      <a:lnTo>
                        <a:pt x="6" y="23"/>
                      </a:lnTo>
                      <a:lnTo>
                        <a:pt x="25" y="17"/>
                      </a:lnTo>
                      <a:lnTo>
                        <a:pt x="15" y="0"/>
                      </a:lnTo>
                      <a:close/>
                    </a:path>
                  </a:pathLst>
                </a:custGeom>
                <a:solidFill>
                  <a:srgbClr val="EAEC5E"/>
                </a:solidFill>
                <a:ln w="11113">
                  <a:solidFill>
                    <a:srgbClr val="000000"/>
                  </a:solidFill>
                  <a:prstDash val="solid"/>
                  <a:round/>
                  <a:headEnd/>
                  <a:tailEnd/>
                </a:ln>
              </p:spPr>
              <p:txBody>
                <a:bodyPr/>
                <a:lstStyle/>
                <a:p>
                  <a:endParaRPr lang="en-US"/>
                </a:p>
              </p:txBody>
            </p:sp>
            <p:sp>
              <p:nvSpPr>
                <p:cNvPr id="194917" name="Freeform 175"/>
                <p:cNvSpPr>
                  <a:spLocks noChangeAspect="1"/>
                </p:cNvSpPr>
                <p:nvPr/>
              </p:nvSpPr>
              <p:spPr bwMode="auto">
                <a:xfrm>
                  <a:off x="4448" y="893"/>
                  <a:ext cx="26" cy="19"/>
                </a:xfrm>
                <a:custGeom>
                  <a:avLst/>
                  <a:gdLst>
                    <a:gd name="T0" fmla="*/ 21 w 26"/>
                    <a:gd name="T1" fmla="*/ 0 h 19"/>
                    <a:gd name="T2" fmla="*/ 0 w 26"/>
                    <a:gd name="T3" fmla="*/ 15 h 19"/>
                    <a:gd name="T4" fmla="*/ 3 w 26"/>
                    <a:gd name="T5" fmla="*/ 19 h 19"/>
                    <a:gd name="T6" fmla="*/ 26 w 26"/>
                    <a:gd name="T7" fmla="*/ 7 h 19"/>
                    <a:gd name="T8" fmla="*/ 21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21" y="0"/>
                      </a:moveTo>
                      <a:lnTo>
                        <a:pt x="0" y="15"/>
                      </a:lnTo>
                      <a:lnTo>
                        <a:pt x="3" y="19"/>
                      </a:lnTo>
                      <a:lnTo>
                        <a:pt x="26" y="7"/>
                      </a:lnTo>
                      <a:lnTo>
                        <a:pt x="21" y="0"/>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2" name="Group 176"/>
              <p:cNvGrpSpPr>
                <a:grpSpLocks noChangeAspect="1"/>
              </p:cNvGrpSpPr>
              <p:nvPr/>
            </p:nvGrpSpPr>
            <p:grpSpPr bwMode="auto">
              <a:xfrm>
                <a:off x="4363" y="988"/>
                <a:ext cx="24" cy="26"/>
                <a:chOff x="4363" y="988"/>
                <a:chExt cx="24" cy="26"/>
              </a:xfrm>
            </p:grpSpPr>
            <p:sp>
              <p:nvSpPr>
                <p:cNvPr id="194914" name="Freeform 177"/>
                <p:cNvSpPr>
                  <a:spLocks noChangeAspect="1"/>
                </p:cNvSpPr>
                <p:nvPr/>
              </p:nvSpPr>
              <p:spPr bwMode="auto">
                <a:xfrm>
                  <a:off x="4363" y="988"/>
                  <a:ext cx="24" cy="24"/>
                </a:xfrm>
                <a:custGeom>
                  <a:avLst/>
                  <a:gdLst>
                    <a:gd name="T0" fmla="*/ 0 w 24"/>
                    <a:gd name="T1" fmla="*/ 14 h 24"/>
                    <a:gd name="T2" fmla="*/ 16 w 24"/>
                    <a:gd name="T3" fmla="*/ 0 h 24"/>
                    <a:gd name="T4" fmla="*/ 24 w 24"/>
                    <a:gd name="T5" fmla="*/ 5 h 24"/>
                    <a:gd name="T6" fmla="*/ 15 w 24"/>
                    <a:gd name="T7" fmla="*/ 24 h 24"/>
                    <a:gd name="T8" fmla="*/ 0 w 24"/>
                    <a:gd name="T9" fmla="*/ 14 h 24"/>
                    <a:gd name="T10" fmla="*/ 0 60000 65536"/>
                    <a:gd name="T11" fmla="*/ 0 60000 65536"/>
                    <a:gd name="T12" fmla="*/ 0 60000 65536"/>
                    <a:gd name="T13" fmla="*/ 0 60000 65536"/>
                    <a:gd name="T14" fmla="*/ 0 60000 65536"/>
                    <a:gd name="T15" fmla="*/ 0 w 24"/>
                    <a:gd name="T16" fmla="*/ 0 h 24"/>
                    <a:gd name="T17" fmla="*/ 24 w 24"/>
                    <a:gd name="T18" fmla="*/ 24 h 24"/>
                  </a:gdLst>
                  <a:ahLst/>
                  <a:cxnLst>
                    <a:cxn ang="T10">
                      <a:pos x="T0" y="T1"/>
                    </a:cxn>
                    <a:cxn ang="T11">
                      <a:pos x="T2" y="T3"/>
                    </a:cxn>
                    <a:cxn ang="T12">
                      <a:pos x="T4" y="T5"/>
                    </a:cxn>
                    <a:cxn ang="T13">
                      <a:pos x="T6" y="T7"/>
                    </a:cxn>
                    <a:cxn ang="T14">
                      <a:pos x="T8" y="T9"/>
                    </a:cxn>
                  </a:cxnLst>
                  <a:rect l="T15" t="T16" r="T17" b="T18"/>
                  <a:pathLst>
                    <a:path w="24" h="24">
                      <a:moveTo>
                        <a:pt x="0" y="14"/>
                      </a:moveTo>
                      <a:lnTo>
                        <a:pt x="16" y="0"/>
                      </a:lnTo>
                      <a:lnTo>
                        <a:pt x="24" y="5"/>
                      </a:lnTo>
                      <a:lnTo>
                        <a:pt x="15" y="24"/>
                      </a:lnTo>
                      <a:lnTo>
                        <a:pt x="0" y="14"/>
                      </a:lnTo>
                      <a:close/>
                    </a:path>
                  </a:pathLst>
                </a:custGeom>
                <a:solidFill>
                  <a:srgbClr val="EAEC5E"/>
                </a:solidFill>
                <a:ln w="11113">
                  <a:solidFill>
                    <a:srgbClr val="000000"/>
                  </a:solidFill>
                  <a:prstDash val="solid"/>
                  <a:round/>
                  <a:headEnd/>
                  <a:tailEnd/>
                </a:ln>
              </p:spPr>
              <p:txBody>
                <a:bodyPr/>
                <a:lstStyle/>
                <a:p>
                  <a:endParaRPr lang="en-US"/>
                </a:p>
              </p:txBody>
            </p:sp>
            <p:sp>
              <p:nvSpPr>
                <p:cNvPr id="194915" name="Freeform 178"/>
                <p:cNvSpPr>
                  <a:spLocks noChangeAspect="1"/>
                </p:cNvSpPr>
                <p:nvPr/>
              </p:nvSpPr>
              <p:spPr bwMode="auto">
                <a:xfrm>
                  <a:off x="4364" y="988"/>
                  <a:ext cx="21" cy="26"/>
                </a:xfrm>
                <a:custGeom>
                  <a:avLst/>
                  <a:gdLst>
                    <a:gd name="T0" fmla="*/ 0 w 21"/>
                    <a:gd name="T1" fmla="*/ 20 h 26"/>
                    <a:gd name="T2" fmla="*/ 17 w 21"/>
                    <a:gd name="T3" fmla="*/ 0 h 26"/>
                    <a:gd name="T4" fmla="*/ 21 w 21"/>
                    <a:gd name="T5" fmla="*/ 3 h 26"/>
                    <a:gd name="T6" fmla="*/ 8 w 21"/>
                    <a:gd name="T7" fmla="*/ 26 h 26"/>
                    <a:gd name="T8" fmla="*/ 0 w 21"/>
                    <a:gd name="T9" fmla="*/ 20 h 26"/>
                    <a:gd name="T10" fmla="*/ 0 60000 65536"/>
                    <a:gd name="T11" fmla="*/ 0 60000 65536"/>
                    <a:gd name="T12" fmla="*/ 0 60000 65536"/>
                    <a:gd name="T13" fmla="*/ 0 60000 65536"/>
                    <a:gd name="T14" fmla="*/ 0 60000 65536"/>
                    <a:gd name="T15" fmla="*/ 0 w 21"/>
                    <a:gd name="T16" fmla="*/ 0 h 26"/>
                    <a:gd name="T17" fmla="*/ 21 w 21"/>
                    <a:gd name="T18" fmla="*/ 26 h 26"/>
                  </a:gdLst>
                  <a:ahLst/>
                  <a:cxnLst>
                    <a:cxn ang="T10">
                      <a:pos x="T0" y="T1"/>
                    </a:cxn>
                    <a:cxn ang="T11">
                      <a:pos x="T2" y="T3"/>
                    </a:cxn>
                    <a:cxn ang="T12">
                      <a:pos x="T4" y="T5"/>
                    </a:cxn>
                    <a:cxn ang="T13">
                      <a:pos x="T6" y="T7"/>
                    </a:cxn>
                    <a:cxn ang="T14">
                      <a:pos x="T8" y="T9"/>
                    </a:cxn>
                  </a:cxnLst>
                  <a:rect l="T15" t="T16" r="T17" b="T18"/>
                  <a:pathLst>
                    <a:path w="21" h="26">
                      <a:moveTo>
                        <a:pt x="0" y="20"/>
                      </a:moveTo>
                      <a:lnTo>
                        <a:pt x="17" y="0"/>
                      </a:lnTo>
                      <a:lnTo>
                        <a:pt x="21" y="3"/>
                      </a:lnTo>
                      <a:lnTo>
                        <a:pt x="8" y="26"/>
                      </a:lnTo>
                      <a:lnTo>
                        <a:pt x="0" y="20"/>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3" name="Group 179"/>
              <p:cNvGrpSpPr>
                <a:grpSpLocks noChangeAspect="1"/>
              </p:cNvGrpSpPr>
              <p:nvPr/>
            </p:nvGrpSpPr>
            <p:grpSpPr bwMode="auto">
              <a:xfrm>
                <a:off x="4367" y="872"/>
                <a:ext cx="21" cy="25"/>
                <a:chOff x="4367" y="872"/>
                <a:chExt cx="21" cy="25"/>
              </a:xfrm>
            </p:grpSpPr>
            <p:sp>
              <p:nvSpPr>
                <p:cNvPr id="194912" name="Freeform 180"/>
                <p:cNvSpPr>
                  <a:spLocks noChangeAspect="1"/>
                </p:cNvSpPr>
                <p:nvPr/>
              </p:nvSpPr>
              <p:spPr bwMode="auto">
                <a:xfrm>
                  <a:off x="4367" y="873"/>
                  <a:ext cx="21" cy="24"/>
                </a:xfrm>
                <a:custGeom>
                  <a:avLst/>
                  <a:gdLst>
                    <a:gd name="T0" fmla="*/ 0 w 21"/>
                    <a:gd name="T1" fmla="*/ 9 h 24"/>
                    <a:gd name="T2" fmla="*/ 14 w 21"/>
                    <a:gd name="T3" fmla="*/ 24 h 24"/>
                    <a:gd name="T4" fmla="*/ 21 w 21"/>
                    <a:gd name="T5" fmla="*/ 20 h 24"/>
                    <a:gd name="T6" fmla="*/ 18 w 21"/>
                    <a:gd name="T7" fmla="*/ 0 h 24"/>
                    <a:gd name="T8" fmla="*/ 0 w 21"/>
                    <a:gd name="T9" fmla="*/ 9 h 24"/>
                    <a:gd name="T10" fmla="*/ 0 60000 65536"/>
                    <a:gd name="T11" fmla="*/ 0 60000 65536"/>
                    <a:gd name="T12" fmla="*/ 0 60000 65536"/>
                    <a:gd name="T13" fmla="*/ 0 60000 65536"/>
                    <a:gd name="T14" fmla="*/ 0 60000 65536"/>
                    <a:gd name="T15" fmla="*/ 0 w 21"/>
                    <a:gd name="T16" fmla="*/ 0 h 24"/>
                    <a:gd name="T17" fmla="*/ 21 w 21"/>
                    <a:gd name="T18" fmla="*/ 24 h 24"/>
                  </a:gdLst>
                  <a:ahLst/>
                  <a:cxnLst>
                    <a:cxn ang="T10">
                      <a:pos x="T0" y="T1"/>
                    </a:cxn>
                    <a:cxn ang="T11">
                      <a:pos x="T2" y="T3"/>
                    </a:cxn>
                    <a:cxn ang="T12">
                      <a:pos x="T4" y="T5"/>
                    </a:cxn>
                    <a:cxn ang="T13">
                      <a:pos x="T6" y="T7"/>
                    </a:cxn>
                    <a:cxn ang="T14">
                      <a:pos x="T8" y="T9"/>
                    </a:cxn>
                  </a:cxnLst>
                  <a:rect l="T15" t="T16" r="T17" b="T18"/>
                  <a:pathLst>
                    <a:path w="21" h="24">
                      <a:moveTo>
                        <a:pt x="0" y="9"/>
                      </a:moveTo>
                      <a:lnTo>
                        <a:pt x="14" y="24"/>
                      </a:lnTo>
                      <a:lnTo>
                        <a:pt x="21" y="20"/>
                      </a:lnTo>
                      <a:lnTo>
                        <a:pt x="18" y="0"/>
                      </a:lnTo>
                      <a:lnTo>
                        <a:pt x="0" y="9"/>
                      </a:lnTo>
                      <a:close/>
                    </a:path>
                  </a:pathLst>
                </a:custGeom>
                <a:solidFill>
                  <a:srgbClr val="EAEC5E"/>
                </a:solidFill>
                <a:ln w="11113">
                  <a:solidFill>
                    <a:srgbClr val="000000"/>
                  </a:solidFill>
                  <a:prstDash val="solid"/>
                  <a:round/>
                  <a:headEnd/>
                  <a:tailEnd/>
                </a:ln>
              </p:spPr>
              <p:txBody>
                <a:bodyPr/>
                <a:lstStyle/>
                <a:p>
                  <a:endParaRPr lang="en-US"/>
                </a:p>
              </p:txBody>
            </p:sp>
            <p:sp>
              <p:nvSpPr>
                <p:cNvPr id="194913" name="Freeform 181"/>
                <p:cNvSpPr>
                  <a:spLocks noChangeAspect="1"/>
                </p:cNvSpPr>
                <p:nvPr/>
              </p:nvSpPr>
              <p:spPr bwMode="auto">
                <a:xfrm>
                  <a:off x="4369" y="872"/>
                  <a:ext cx="18" cy="24"/>
                </a:xfrm>
                <a:custGeom>
                  <a:avLst/>
                  <a:gdLst>
                    <a:gd name="T0" fmla="*/ 0 w 18"/>
                    <a:gd name="T1" fmla="*/ 4 h 24"/>
                    <a:gd name="T2" fmla="*/ 13 w 18"/>
                    <a:gd name="T3" fmla="*/ 24 h 24"/>
                    <a:gd name="T4" fmla="*/ 18 w 18"/>
                    <a:gd name="T5" fmla="*/ 22 h 24"/>
                    <a:gd name="T6" fmla="*/ 9 w 18"/>
                    <a:gd name="T7" fmla="*/ 0 h 24"/>
                    <a:gd name="T8" fmla="*/ 0 w 18"/>
                    <a:gd name="T9" fmla="*/ 4 h 24"/>
                    <a:gd name="T10" fmla="*/ 0 60000 65536"/>
                    <a:gd name="T11" fmla="*/ 0 60000 65536"/>
                    <a:gd name="T12" fmla="*/ 0 60000 65536"/>
                    <a:gd name="T13" fmla="*/ 0 60000 65536"/>
                    <a:gd name="T14" fmla="*/ 0 60000 65536"/>
                    <a:gd name="T15" fmla="*/ 0 w 18"/>
                    <a:gd name="T16" fmla="*/ 0 h 24"/>
                    <a:gd name="T17" fmla="*/ 18 w 18"/>
                    <a:gd name="T18" fmla="*/ 24 h 24"/>
                  </a:gdLst>
                  <a:ahLst/>
                  <a:cxnLst>
                    <a:cxn ang="T10">
                      <a:pos x="T0" y="T1"/>
                    </a:cxn>
                    <a:cxn ang="T11">
                      <a:pos x="T2" y="T3"/>
                    </a:cxn>
                    <a:cxn ang="T12">
                      <a:pos x="T4" y="T5"/>
                    </a:cxn>
                    <a:cxn ang="T13">
                      <a:pos x="T6" y="T7"/>
                    </a:cxn>
                    <a:cxn ang="T14">
                      <a:pos x="T8" y="T9"/>
                    </a:cxn>
                  </a:cxnLst>
                  <a:rect l="T15" t="T16" r="T17" b="T18"/>
                  <a:pathLst>
                    <a:path w="18" h="24">
                      <a:moveTo>
                        <a:pt x="0" y="4"/>
                      </a:moveTo>
                      <a:lnTo>
                        <a:pt x="13" y="24"/>
                      </a:lnTo>
                      <a:lnTo>
                        <a:pt x="18" y="22"/>
                      </a:lnTo>
                      <a:lnTo>
                        <a:pt x="9" y="0"/>
                      </a:lnTo>
                      <a:lnTo>
                        <a:pt x="0" y="4"/>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4" name="Group 182"/>
              <p:cNvGrpSpPr>
                <a:grpSpLocks noChangeAspect="1"/>
              </p:cNvGrpSpPr>
              <p:nvPr/>
            </p:nvGrpSpPr>
            <p:grpSpPr bwMode="auto">
              <a:xfrm>
                <a:off x="4400" y="866"/>
                <a:ext cx="18" cy="25"/>
                <a:chOff x="4400" y="866"/>
                <a:chExt cx="18" cy="25"/>
              </a:xfrm>
            </p:grpSpPr>
            <p:sp>
              <p:nvSpPr>
                <p:cNvPr id="194910" name="Freeform 183"/>
                <p:cNvSpPr>
                  <a:spLocks noChangeAspect="1"/>
                </p:cNvSpPr>
                <p:nvPr/>
              </p:nvSpPr>
              <p:spPr bwMode="auto">
                <a:xfrm>
                  <a:off x="4400" y="870"/>
                  <a:ext cx="18" cy="21"/>
                </a:xfrm>
                <a:custGeom>
                  <a:avLst/>
                  <a:gdLst>
                    <a:gd name="T0" fmla="*/ 0 w 18"/>
                    <a:gd name="T1" fmla="*/ 0 h 21"/>
                    <a:gd name="T2" fmla="*/ 5 w 18"/>
                    <a:gd name="T3" fmla="*/ 21 h 21"/>
                    <a:gd name="T4" fmla="*/ 14 w 18"/>
                    <a:gd name="T5" fmla="*/ 21 h 21"/>
                    <a:gd name="T6" fmla="*/ 18 w 18"/>
                    <a:gd name="T7" fmla="*/ 0 h 21"/>
                    <a:gd name="T8" fmla="*/ 0 w 18"/>
                    <a:gd name="T9" fmla="*/ 0 h 21"/>
                    <a:gd name="T10" fmla="*/ 0 60000 65536"/>
                    <a:gd name="T11" fmla="*/ 0 60000 65536"/>
                    <a:gd name="T12" fmla="*/ 0 60000 65536"/>
                    <a:gd name="T13" fmla="*/ 0 60000 65536"/>
                    <a:gd name="T14" fmla="*/ 0 60000 65536"/>
                    <a:gd name="T15" fmla="*/ 0 w 18"/>
                    <a:gd name="T16" fmla="*/ 0 h 21"/>
                    <a:gd name="T17" fmla="*/ 18 w 18"/>
                    <a:gd name="T18" fmla="*/ 21 h 21"/>
                  </a:gdLst>
                  <a:ahLst/>
                  <a:cxnLst>
                    <a:cxn ang="T10">
                      <a:pos x="T0" y="T1"/>
                    </a:cxn>
                    <a:cxn ang="T11">
                      <a:pos x="T2" y="T3"/>
                    </a:cxn>
                    <a:cxn ang="T12">
                      <a:pos x="T4" y="T5"/>
                    </a:cxn>
                    <a:cxn ang="T13">
                      <a:pos x="T6" y="T7"/>
                    </a:cxn>
                    <a:cxn ang="T14">
                      <a:pos x="T8" y="T9"/>
                    </a:cxn>
                  </a:cxnLst>
                  <a:rect l="T15" t="T16" r="T17" b="T18"/>
                  <a:pathLst>
                    <a:path w="18" h="21">
                      <a:moveTo>
                        <a:pt x="0" y="0"/>
                      </a:moveTo>
                      <a:lnTo>
                        <a:pt x="5" y="21"/>
                      </a:lnTo>
                      <a:lnTo>
                        <a:pt x="14" y="21"/>
                      </a:lnTo>
                      <a:lnTo>
                        <a:pt x="18" y="0"/>
                      </a:lnTo>
                      <a:lnTo>
                        <a:pt x="0" y="0"/>
                      </a:lnTo>
                      <a:close/>
                    </a:path>
                  </a:pathLst>
                </a:custGeom>
                <a:solidFill>
                  <a:srgbClr val="EAEC5E"/>
                </a:solidFill>
                <a:ln w="11113">
                  <a:solidFill>
                    <a:srgbClr val="000000"/>
                  </a:solidFill>
                  <a:prstDash val="solid"/>
                  <a:round/>
                  <a:headEnd/>
                  <a:tailEnd/>
                </a:ln>
              </p:spPr>
              <p:txBody>
                <a:bodyPr/>
                <a:lstStyle/>
                <a:p>
                  <a:endParaRPr lang="en-US"/>
                </a:p>
              </p:txBody>
            </p:sp>
            <p:sp>
              <p:nvSpPr>
                <p:cNvPr id="194911" name="Freeform 184"/>
                <p:cNvSpPr>
                  <a:spLocks noChangeAspect="1"/>
                </p:cNvSpPr>
                <p:nvPr/>
              </p:nvSpPr>
              <p:spPr bwMode="auto">
                <a:xfrm>
                  <a:off x="4405" y="866"/>
                  <a:ext cx="9" cy="25"/>
                </a:xfrm>
                <a:custGeom>
                  <a:avLst/>
                  <a:gdLst>
                    <a:gd name="T0" fmla="*/ 0 w 9"/>
                    <a:gd name="T1" fmla="*/ 0 h 25"/>
                    <a:gd name="T2" fmla="*/ 1 w 9"/>
                    <a:gd name="T3" fmla="*/ 25 h 25"/>
                    <a:gd name="T4" fmla="*/ 7 w 9"/>
                    <a:gd name="T5" fmla="*/ 25 h 25"/>
                    <a:gd name="T6" fmla="*/ 9 w 9"/>
                    <a:gd name="T7" fmla="*/ 0 h 25"/>
                    <a:gd name="T8" fmla="*/ 0 w 9"/>
                    <a:gd name="T9" fmla="*/ 0 h 25"/>
                    <a:gd name="T10" fmla="*/ 0 60000 65536"/>
                    <a:gd name="T11" fmla="*/ 0 60000 65536"/>
                    <a:gd name="T12" fmla="*/ 0 60000 65536"/>
                    <a:gd name="T13" fmla="*/ 0 60000 65536"/>
                    <a:gd name="T14" fmla="*/ 0 60000 65536"/>
                    <a:gd name="T15" fmla="*/ 0 w 9"/>
                    <a:gd name="T16" fmla="*/ 0 h 25"/>
                    <a:gd name="T17" fmla="*/ 9 w 9"/>
                    <a:gd name="T18" fmla="*/ 25 h 25"/>
                  </a:gdLst>
                  <a:ahLst/>
                  <a:cxnLst>
                    <a:cxn ang="T10">
                      <a:pos x="T0" y="T1"/>
                    </a:cxn>
                    <a:cxn ang="T11">
                      <a:pos x="T2" y="T3"/>
                    </a:cxn>
                    <a:cxn ang="T12">
                      <a:pos x="T4" y="T5"/>
                    </a:cxn>
                    <a:cxn ang="T13">
                      <a:pos x="T6" y="T7"/>
                    </a:cxn>
                    <a:cxn ang="T14">
                      <a:pos x="T8" y="T9"/>
                    </a:cxn>
                  </a:cxnLst>
                  <a:rect l="T15" t="T16" r="T17" b="T18"/>
                  <a:pathLst>
                    <a:path w="9" h="25">
                      <a:moveTo>
                        <a:pt x="0" y="0"/>
                      </a:moveTo>
                      <a:lnTo>
                        <a:pt x="1" y="25"/>
                      </a:lnTo>
                      <a:lnTo>
                        <a:pt x="7" y="25"/>
                      </a:lnTo>
                      <a:lnTo>
                        <a:pt x="9" y="0"/>
                      </a:lnTo>
                      <a:lnTo>
                        <a:pt x="0" y="0"/>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5" name="Group 185"/>
              <p:cNvGrpSpPr>
                <a:grpSpLocks noChangeAspect="1"/>
              </p:cNvGrpSpPr>
              <p:nvPr/>
            </p:nvGrpSpPr>
            <p:grpSpPr bwMode="auto">
              <a:xfrm>
                <a:off x="4430" y="872"/>
                <a:ext cx="20" cy="25"/>
                <a:chOff x="4430" y="872"/>
                <a:chExt cx="20" cy="25"/>
              </a:xfrm>
            </p:grpSpPr>
            <p:sp>
              <p:nvSpPr>
                <p:cNvPr id="194908" name="Freeform 186"/>
                <p:cNvSpPr>
                  <a:spLocks noChangeAspect="1"/>
                </p:cNvSpPr>
                <p:nvPr/>
              </p:nvSpPr>
              <p:spPr bwMode="auto">
                <a:xfrm>
                  <a:off x="4430" y="875"/>
                  <a:ext cx="20" cy="22"/>
                </a:xfrm>
                <a:custGeom>
                  <a:avLst/>
                  <a:gdLst>
                    <a:gd name="T0" fmla="*/ 3 w 20"/>
                    <a:gd name="T1" fmla="*/ 0 h 22"/>
                    <a:gd name="T2" fmla="*/ 0 w 20"/>
                    <a:gd name="T3" fmla="*/ 19 h 22"/>
                    <a:gd name="T4" fmla="*/ 9 w 20"/>
                    <a:gd name="T5" fmla="*/ 22 h 22"/>
                    <a:gd name="T6" fmla="*/ 20 w 20"/>
                    <a:gd name="T7" fmla="*/ 6 h 22"/>
                    <a:gd name="T8" fmla="*/ 3 w 20"/>
                    <a:gd name="T9" fmla="*/ 0 h 22"/>
                    <a:gd name="T10" fmla="*/ 0 60000 65536"/>
                    <a:gd name="T11" fmla="*/ 0 60000 65536"/>
                    <a:gd name="T12" fmla="*/ 0 60000 65536"/>
                    <a:gd name="T13" fmla="*/ 0 60000 65536"/>
                    <a:gd name="T14" fmla="*/ 0 60000 65536"/>
                    <a:gd name="T15" fmla="*/ 0 w 20"/>
                    <a:gd name="T16" fmla="*/ 0 h 22"/>
                    <a:gd name="T17" fmla="*/ 20 w 20"/>
                    <a:gd name="T18" fmla="*/ 22 h 22"/>
                  </a:gdLst>
                  <a:ahLst/>
                  <a:cxnLst>
                    <a:cxn ang="T10">
                      <a:pos x="T0" y="T1"/>
                    </a:cxn>
                    <a:cxn ang="T11">
                      <a:pos x="T2" y="T3"/>
                    </a:cxn>
                    <a:cxn ang="T12">
                      <a:pos x="T4" y="T5"/>
                    </a:cxn>
                    <a:cxn ang="T13">
                      <a:pos x="T6" y="T7"/>
                    </a:cxn>
                    <a:cxn ang="T14">
                      <a:pos x="T8" y="T9"/>
                    </a:cxn>
                  </a:cxnLst>
                  <a:rect l="T15" t="T16" r="T17" b="T18"/>
                  <a:pathLst>
                    <a:path w="20" h="22">
                      <a:moveTo>
                        <a:pt x="3" y="0"/>
                      </a:moveTo>
                      <a:lnTo>
                        <a:pt x="0" y="19"/>
                      </a:lnTo>
                      <a:lnTo>
                        <a:pt x="9" y="22"/>
                      </a:lnTo>
                      <a:lnTo>
                        <a:pt x="20" y="6"/>
                      </a:lnTo>
                      <a:lnTo>
                        <a:pt x="3" y="0"/>
                      </a:lnTo>
                      <a:close/>
                    </a:path>
                  </a:pathLst>
                </a:custGeom>
                <a:solidFill>
                  <a:srgbClr val="EAEC5E"/>
                </a:solidFill>
                <a:ln w="11113">
                  <a:solidFill>
                    <a:srgbClr val="000000"/>
                  </a:solidFill>
                  <a:prstDash val="solid"/>
                  <a:round/>
                  <a:headEnd/>
                  <a:tailEnd/>
                </a:ln>
              </p:spPr>
              <p:txBody>
                <a:bodyPr/>
                <a:lstStyle/>
                <a:p>
                  <a:endParaRPr lang="en-US"/>
                </a:p>
              </p:txBody>
            </p:sp>
            <p:sp>
              <p:nvSpPr>
                <p:cNvPr id="194909" name="Freeform 187"/>
                <p:cNvSpPr>
                  <a:spLocks noChangeAspect="1"/>
                </p:cNvSpPr>
                <p:nvPr/>
              </p:nvSpPr>
              <p:spPr bwMode="auto">
                <a:xfrm>
                  <a:off x="4433" y="872"/>
                  <a:ext cx="15" cy="25"/>
                </a:xfrm>
                <a:custGeom>
                  <a:avLst/>
                  <a:gdLst>
                    <a:gd name="T0" fmla="*/ 6 w 15"/>
                    <a:gd name="T1" fmla="*/ 0 h 25"/>
                    <a:gd name="T2" fmla="*/ 0 w 15"/>
                    <a:gd name="T3" fmla="*/ 24 h 25"/>
                    <a:gd name="T4" fmla="*/ 5 w 15"/>
                    <a:gd name="T5" fmla="*/ 25 h 25"/>
                    <a:gd name="T6" fmla="*/ 15 w 15"/>
                    <a:gd name="T7" fmla="*/ 3 h 25"/>
                    <a:gd name="T8" fmla="*/ 6 w 15"/>
                    <a:gd name="T9" fmla="*/ 0 h 25"/>
                    <a:gd name="T10" fmla="*/ 0 60000 65536"/>
                    <a:gd name="T11" fmla="*/ 0 60000 65536"/>
                    <a:gd name="T12" fmla="*/ 0 60000 65536"/>
                    <a:gd name="T13" fmla="*/ 0 60000 65536"/>
                    <a:gd name="T14" fmla="*/ 0 60000 65536"/>
                    <a:gd name="T15" fmla="*/ 0 w 15"/>
                    <a:gd name="T16" fmla="*/ 0 h 25"/>
                    <a:gd name="T17" fmla="*/ 15 w 15"/>
                    <a:gd name="T18" fmla="*/ 25 h 25"/>
                  </a:gdLst>
                  <a:ahLst/>
                  <a:cxnLst>
                    <a:cxn ang="T10">
                      <a:pos x="T0" y="T1"/>
                    </a:cxn>
                    <a:cxn ang="T11">
                      <a:pos x="T2" y="T3"/>
                    </a:cxn>
                    <a:cxn ang="T12">
                      <a:pos x="T4" y="T5"/>
                    </a:cxn>
                    <a:cxn ang="T13">
                      <a:pos x="T6" y="T7"/>
                    </a:cxn>
                    <a:cxn ang="T14">
                      <a:pos x="T8" y="T9"/>
                    </a:cxn>
                  </a:cxnLst>
                  <a:rect l="T15" t="T16" r="T17" b="T18"/>
                  <a:pathLst>
                    <a:path w="15" h="25">
                      <a:moveTo>
                        <a:pt x="6" y="0"/>
                      </a:moveTo>
                      <a:lnTo>
                        <a:pt x="0" y="24"/>
                      </a:lnTo>
                      <a:lnTo>
                        <a:pt x="5" y="25"/>
                      </a:lnTo>
                      <a:lnTo>
                        <a:pt x="15" y="3"/>
                      </a:lnTo>
                      <a:lnTo>
                        <a:pt x="6" y="0"/>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6" name="Group 188"/>
              <p:cNvGrpSpPr>
                <a:grpSpLocks noChangeAspect="1"/>
              </p:cNvGrpSpPr>
              <p:nvPr/>
            </p:nvGrpSpPr>
            <p:grpSpPr bwMode="auto">
              <a:xfrm>
                <a:off x="4433" y="988"/>
                <a:ext cx="23" cy="29"/>
                <a:chOff x="4433" y="988"/>
                <a:chExt cx="23" cy="29"/>
              </a:xfrm>
            </p:grpSpPr>
            <p:sp>
              <p:nvSpPr>
                <p:cNvPr id="194906" name="Freeform 189"/>
                <p:cNvSpPr>
                  <a:spLocks noChangeAspect="1"/>
                </p:cNvSpPr>
                <p:nvPr/>
              </p:nvSpPr>
              <p:spPr bwMode="auto">
                <a:xfrm>
                  <a:off x="4433" y="988"/>
                  <a:ext cx="23" cy="26"/>
                </a:xfrm>
                <a:custGeom>
                  <a:avLst/>
                  <a:gdLst>
                    <a:gd name="T0" fmla="*/ 6 w 23"/>
                    <a:gd name="T1" fmla="*/ 26 h 26"/>
                    <a:gd name="T2" fmla="*/ 0 w 23"/>
                    <a:gd name="T3" fmla="*/ 5 h 26"/>
                    <a:gd name="T4" fmla="*/ 8 w 23"/>
                    <a:gd name="T5" fmla="*/ 0 h 26"/>
                    <a:gd name="T6" fmla="*/ 23 w 23"/>
                    <a:gd name="T7" fmla="*/ 17 h 26"/>
                    <a:gd name="T8" fmla="*/ 6 w 23"/>
                    <a:gd name="T9" fmla="*/ 26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6" y="26"/>
                      </a:moveTo>
                      <a:lnTo>
                        <a:pt x="0" y="5"/>
                      </a:lnTo>
                      <a:lnTo>
                        <a:pt x="8" y="0"/>
                      </a:lnTo>
                      <a:lnTo>
                        <a:pt x="23" y="17"/>
                      </a:lnTo>
                      <a:lnTo>
                        <a:pt x="6" y="26"/>
                      </a:lnTo>
                      <a:close/>
                    </a:path>
                  </a:pathLst>
                </a:custGeom>
                <a:solidFill>
                  <a:srgbClr val="EAEC5E"/>
                </a:solidFill>
                <a:ln w="11113">
                  <a:solidFill>
                    <a:srgbClr val="000000"/>
                  </a:solidFill>
                  <a:prstDash val="solid"/>
                  <a:round/>
                  <a:headEnd/>
                  <a:tailEnd/>
                </a:ln>
              </p:spPr>
              <p:txBody>
                <a:bodyPr/>
                <a:lstStyle/>
                <a:p>
                  <a:endParaRPr lang="en-US"/>
                </a:p>
              </p:txBody>
            </p:sp>
            <p:sp>
              <p:nvSpPr>
                <p:cNvPr id="194907" name="Freeform 190"/>
                <p:cNvSpPr>
                  <a:spLocks noChangeAspect="1"/>
                </p:cNvSpPr>
                <p:nvPr/>
              </p:nvSpPr>
              <p:spPr bwMode="auto">
                <a:xfrm>
                  <a:off x="4435" y="990"/>
                  <a:ext cx="19" cy="27"/>
                </a:xfrm>
                <a:custGeom>
                  <a:avLst/>
                  <a:gdLst>
                    <a:gd name="T0" fmla="*/ 10 w 19"/>
                    <a:gd name="T1" fmla="*/ 27 h 27"/>
                    <a:gd name="T2" fmla="*/ 0 w 19"/>
                    <a:gd name="T3" fmla="*/ 3 h 27"/>
                    <a:gd name="T4" fmla="*/ 4 w 19"/>
                    <a:gd name="T5" fmla="*/ 0 h 27"/>
                    <a:gd name="T6" fmla="*/ 19 w 19"/>
                    <a:gd name="T7" fmla="*/ 21 h 27"/>
                    <a:gd name="T8" fmla="*/ 10 w 19"/>
                    <a:gd name="T9" fmla="*/ 27 h 27"/>
                    <a:gd name="T10" fmla="*/ 0 60000 65536"/>
                    <a:gd name="T11" fmla="*/ 0 60000 65536"/>
                    <a:gd name="T12" fmla="*/ 0 60000 65536"/>
                    <a:gd name="T13" fmla="*/ 0 60000 65536"/>
                    <a:gd name="T14" fmla="*/ 0 60000 65536"/>
                    <a:gd name="T15" fmla="*/ 0 w 19"/>
                    <a:gd name="T16" fmla="*/ 0 h 27"/>
                    <a:gd name="T17" fmla="*/ 19 w 19"/>
                    <a:gd name="T18" fmla="*/ 27 h 27"/>
                  </a:gdLst>
                  <a:ahLst/>
                  <a:cxnLst>
                    <a:cxn ang="T10">
                      <a:pos x="T0" y="T1"/>
                    </a:cxn>
                    <a:cxn ang="T11">
                      <a:pos x="T2" y="T3"/>
                    </a:cxn>
                    <a:cxn ang="T12">
                      <a:pos x="T4" y="T5"/>
                    </a:cxn>
                    <a:cxn ang="T13">
                      <a:pos x="T6" y="T7"/>
                    </a:cxn>
                    <a:cxn ang="T14">
                      <a:pos x="T8" y="T9"/>
                    </a:cxn>
                  </a:cxnLst>
                  <a:rect l="T15" t="T16" r="T17" b="T18"/>
                  <a:pathLst>
                    <a:path w="19" h="27">
                      <a:moveTo>
                        <a:pt x="10" y="27"/>
                      </a:moveTo>
                      <a:lnTo>
                        <a:pt x="0" y="3"/>
                      </a:lnTo>
                      <a:lnTo>
                        <a:pt x="4" y="0"/>
                      </a:lnTo>
                      <a:lnTo>
                        <a:pt x="19" y="21"/>
                      </a:lnTo>
                      <a:lnTo>
                        <a:pt x="10" y="27"/>
                      </a:lnTo>
                      <a:close/>
                    </a:path>
                  </a:pathLst>
                </a:custGeom>
                <a:solidFill>
                  <a:srgbClr val="EAEC5E"/>
                </a:solidFill>
                <a:ln w="11113">
                  <a:solidFill>
                    <a:srgbClr val="000000"/>
                  </a:solidFill>
                  <a:prstDash val="solid"/>
                  <a:round/>
                  <a:headEnd/>
                  <a:tailEnd/>
                </a:ln>
              </p:spPr>
              <p:txBody>
                <a:bodyPr/>
                <a:lstStyle/>
                <a:p>
                  <a:endParaRPr lang="en-US"/>
                </a:p>
              </p:txBody>
            </p:sp>
          </p:grpSp>
          <p:grpSp>
            <p:nvGrpSpPr>
              <p:cNvPr id="194897" name="Group 191"/>
              <p:cNvGrpSpPr>
                <a:grpSpLocks noChangeAspect="1"/>
              </p:cNvGrpSpPr>
              <p:nvPr/>
            </p:nvGrpSpPr>
            <p:grpSpPr bwMode="auto">
              <a:xfrm>
                <a:off x="4400" y="999"/>
                <a:ext cx="18" cy="25"/>
                <a:chOff x="4400" y="999"/>
                <a:chExt cx="18" cy="25"/>
              </a:xfrm>
            </p:grpSpPr>
            <p:sp>
              <p:nvSpPr>
                <p:cNvPr id="194904" name="Freeform 192"/>
                <p:cNvSpPr>
                  <a:spLocks noChangeAspect="1"/>
                </p:cNvSpPr>
                <p:nvPr/>
              </p:nvSpPr>
              <p:spPr bwMode="auto">
                <a:xfrm>
                  <a:off x="4400" y="999"/>
                  <a:ext cx="18" cy="19"/>
                </a:xfrm>
                <a:custGeom>
                  <a:avLst/>
                  <a:gdLst>
                    <a:gd name="T0" fmla="*/ 0 w 18"/>
                    <a:gd name="T1" fmla="*/ 19 h 19"/>
                    <a:gd name="T2" fmla="*/ 5 w 18"/>
                    <a:gd name="T3" fmla="*/ 0 h 19"/>
                    <a:gd name="T4" fmla="*/ 14 w 18"/>
                    <a:gd name="T5" fmla="*/ 0 h 19"/>
                    <a:gd name="T6" fmla="*/ 18 w 18"/>
                    <a:gd name="T7" fmla="*/ 19 h 19"/>
                    <a:gd name="T8" fmla="*/ 0 w 18"/>
                    <a:gd name="T9" fmla="*/ 19 h 19"/>
                    <a:gd name="T10" fmla="*/ 0 60000 65536"/>
                    <a:gd name="T11" fmla="*/ 0 60000 65536"/>
                    <a:gd name="T12" fmla="*/ 0 60000 65536"/>
                    <a:gd name="T13" fmla="*/ 0 60000 65536"/>
                    <a:gd name="T14" fmla="*/ 0 60000 65536"/>
                    <a:gd name="T15" fmla="*/ 0 w 18"/>
                    <a:gd name="T16" fmla="*/ 0 h 19"/>
                    <a:gd name="T17" fmla="*/ 18 w 18"/>
                    <a:gd name="T18" fmla="*/ 19 h 19"/>
                  </a:gdLst>
                  <a:ahLst/>
                  <a:cxnLst>
                    <a:cxn ang="T10">
                      <a:pos x="T0" y="T1"/>
                    </a:cxn>
                    <a:cxn ang="T11">
                      <a:pos x="T2" y="T3"/>
                    </a:cxn>
                    <a:cxn ang="T12">
                      <a:pos x="T4" y="T5"/>
                    </a:cxn>
                    <a:cxn ang="T13">
                      <a:pos x="T6" y="T7"/>
                    </a:cxn>
                    <a:cxn ang="T14">
                      <a:pos x="T8" y="T9"/>
                    </a:cxn>
                  </a:cxnLst>
                  <a:rect l="T15" t="T16" r="T17" b="T18"/>
                  <a:pathLst>
                    <a:path w="18" h="19">
                      <a:moveTo>
                        <a:pt x="0" y="19"/>
                      </a:moveTo>
                      <a:lnTo>
                        <a:pt x="5" y="0"/>
                      </a:lnTo>
                      <a:lnTo>
                        <a:pt x="14" y="0"/>
                      </a:lnTo>
                      <a:lnTo>
                        <a:pt x="18" y="19"/>
                      </a:lnTo>
                      <a:lnTo>
                        <a:pt x="0" y="19"/>
                      </a:lnTo>
                      <a:close/>
                    </a:path>
                  </a:pathLst>
                </a:custGeom>
                <a:solidFill>
                  <a:srgbClr val="EAEC5E"/>
                </a:solidFill>
                <a:ln w="11113">
                  <a:solidFill>
                    <a:srgbClr val="000000"/>
                  </a:solidFill>
                  <a:prstDash val="solid"/>
                  <a:round/>
                  <a:headEnd/>
                  <a:tailEnd/>
                </a:ln>
              </p:spPr>
              <p:txBody>
                <a:bodyPr/>
                <a:lstStyle/>
                <a:p>
                  <a:endParaRPr lang="en-US"/>
                </a:p>
              </p:txBody>
            </p:sp>
            <p:sp>
              <p:nvSpPr>
                <p:cNvPr id="194905" name="Freeform 193"/>
                <p:cNvSpPr>
                  <a:spLocks noChangeAspect="1"/>
                </p:cNvSpPr>
                <p:nvPr/>
              </p:nvSpPr>
              <p:spPr bwMode="auto">
                <a:xfrm>
                  <a:off x="4405" y="999"/>
                  <a:ext cx="9" cy="25"/>
                </a:xfrm>
                <a:custGeom>
                  <a:avLst/>
                  <a:gdLst>
                    <a:gd name="T0" fmla="*/ 0 w 9"/>
                    <a:gd name="T1" fmla="*/ 25 h 25"/>
                    <a:gd name="T2" fmla="*/ 1 w 9"/>
                    <a:gd name="T3" fmla="*/ 0 h 25"/>
                    <a:gd name="T4" fmla="*/ 7 w 9"/>
                    <a:gd name="T5" fmla="*/ 0 h 25"/>
                    <a:gd name="T6" fmla="*/ 9 w 9"/>
                    <a:gd name="T7" fmla="*/ 25 h 25"/>
                    <a:gd name="T8" fmla="*/ 0 w 9"/>
                    <a:gd name="T9" fmla="*/ 25 h 25"/>
                    <a:gd name="T10" fmla="*/ 0 60000 65536"/>
                    <a:gd name="T11" fmla="*/ 0 60000 65536"/>
                    <a:gd name="T12" fmla="*/ 0 60000 65536"/>
                    <a:gd name="T13" fmla="*/ 0 60000 65536"/>
                    <a:gd name="T14" fmla="*/ 0 60000 65536"/>
                    <a:gd name="T15" fmla="*/ 0 w 9"/>
                    <a:gd name="T16" fmla="*/ 0 h 25"/>
                    <a:gd name="T17" fmla="*/ 9 w 9"/>
                    <a:gd name="T18" fmla="*/ 25 h 25"/>
                  </a:gdLst>
                  <a:ahLst/>
                  <a:cxnLst>
                    <a:cxn ang="T10">
                      <a:pos x="T0" y="T1"/>
                    </a:cxn>
                    <a:cxn ang="T11">
                      <a:pos x="T2" y="T3"/>
                    </a:cxn>
                    <a:cxn ang="T12">
                      <a:pos x="T4" y="T5"/>
                    </a:cxn>
                    <a:cxn ang="T13">
                      <a:pos x="T6" y="T7"/>
                    </a:cxn>
                    <a:cxn ang="T14">
                      <a:pos x="T8" y="T9"/>
                    </a:cxn>
                  </a:cxnLst>
                  <a:rect l="T15" t="T16" r="T17" b="T18"/>
                  <a:pathLst>
                    <a:path w="9" h="25">
                      <a:moveTo>
                        <a:pt x="0" y="25"/>
                      </a:moveTo>
                      <a:lnTo>
                        <a:pt x="1" y="0"/>
                      </a:lnTo>
                      <a:lnTo>
                        <a:pt x="7" y="0"/>
                      </a:lnTo>
                      <a:lnTo>
                        <a:pt x="9" y="25"/>
                      </a:lnTo>
                      <a:lnTo>
                        <a:pt x="0" y="25"/>
                      </a:lnTo>
                      <a:close/>
                    </a:path>
                  </a:pathLst>
                </a:custGeom>
                <a:solidFill>
                  <a:srgbClr val="EAEC5E"/>
                </a:solidFill>
                <a:ln w="11113">
                  <a:solidFill>
                    <a:srgbClr val="000000"/>
                  </a:solidFill>
                  <a:prstDash val="solid"/>
                  <a:round/>
                  <a:headEnd/>
                  <a:tailEnd/>
                </a:ln>
              </p:spPr>
              <p:txBody>
                <a:bodyPr/>
                <a:lstStyle/>
                <a:p>
                  <a:endParaRPr lang="en-US"/>
                </a:p>
              </p:txBody>
            </p:sp>
          </p:grpSp>
          <p:sp>
            <p:nvSpPr>
              <p:cNvPr id="194898" name="Oval 194"/>
              <p:cNvSpPr>
                <a:spLocks noChangeAspect="1" noChangeArrowheads="1"/>
              </p:cNvSpPr>
              <p:nvPr/>
            </p:nvSpPr>
            <p:spPr bwMode="auto">
              <a:xfrm>
                <a:off x="4345" y="878"/>
                <a:ext cx="130" cy="131"/>
              </a:xfrm>
              <a:prstGeom prst="ellipse">
                <a:avLst/>
              </a:prstGeom>
              <a:solidFill>
                <a:srgbClr val="EAEC5E"/>
              </a:solidFill>
              <a:ln w="9525">
                <a:noFill/>
                <a:round/>
                <a:headEnd/>
                <a:tailEnd/>
              </a:ln>
            </p:spPr>
            <p:txBody>
              <a:bodyPr/>
              <a:lstStyle/>
              <a:p>
                <a:endParaRPr lang="en-US"/>
              </a:p>
            </p:txBody>
          </p:sp>
          <p:grpSp>
            <p:nvGrpSpPr>
              <p:cNvPr id="194899" name="Group 195"/>
              <p:cNvGrpSpPr>
                <a:grpSpLocks noChangeAspect="1"/>
              </p:cNvGrpSpPr>
              <p:nvPr/>
            </p:nvGrpSpPr>
            <p:grpSpPr bwMode="auto">
              <a:xfrm>
                <a:off x="4327" y="896"/>
                <a:ext cx="165" cy="94"/>
                <a:chOff x="4327" y="896"/>
                <a:chExt cx="165" cy="94"/>
              </a:xfrm>
            </p:grpSpPr>
            <p:sp>
              <p:nvSpPr>
                <p:cNvPr id="194902" name="Freeform 196"/>
                <p:cNvSpPr>
                  <a:spLocks noChangeAspect="1"/>
                </p:cNvSpPr>
                <p:nvPr/>
              </p:nvSpPr>
              <p:spPr bwMode="auto">
                <a:xfrm>
                  <a:off x="4327" y="896"/>
                  <a:ext cx="165" cy="94"/>
                </a:xfrm>
                <a:custGeom>
                  <a:avLst/>
                  <a:gdLst>
                    <a:gd name="T0" fmla="*/ 4 w 165"/>
                    <a:gd name="T1" fmla="*/ 18 h 94"/>
                    <a:gd name="T2" fmla="*/ 1 w 165"/>
                    <a:gd name="T3" fmla="*/ 25 h 94"/>
                    <a:gd name="T4" fmla="*/ 1 w 165"/>
                    <a:gd name="T5" fmla="*/ 33 h 94"/>
                    <a:gd name="T6" fmla="*/ 1 w 165"/>
                    <a:gd name="T7" fmla="*/ 39 h 94"/>
                    <a:gd name="T8" fmla="*/ 0 w 165"/>
                    <a:gd name="T9" fmla="*/ 46 h 94"/>
                    <a:gd name="T10" fmla="*/ 0 w 165"/>
                    <a:gd name="T11" fmla="*/ 55 h 94"/>
                    <a:gd name="T12" fmla="*/ 1 w 165"/>
                    <a:gd name="T13" fmla="*/ 62 h 94"/>
                    <a:gd name="T14" fmla="*/ 3 w 165"/>
                    <a:gd name="T15" fmla="*/ 70 h 94"/>
                    <a:gd name="T16" fmla="*/ 6 w 165"/>
                    <a:gd name="T17" fmla="*/ 77 h 94"/>
                    <a:gd name="T18" fmla="*/ 9 w 165"/>
                    <a:gd name="T19" fmla="*/ 83 h 94"/>
                    <a:gd name="T20" fmla="*/ 15 w 165"/>
                    <a:gd name="T21" fmla="*/ 79 h 94"/>
                    <a:gd name="T22" fmla="*/ 21 w 165"/>
                    <a:gd name="T23" fmla="*/ 76 h 94"/>
                    <a:gd name="T24" fmla="*/ 30 w 165"/>
                    <a:gd name="T25" fmla="*/ 79 h 94"/>
                    <a:gd name="T26" fmla="*/ 36 w 165"/>
                    <a:gd name="T27" fmla="*/ 82 h 94"/>
                    <a:gd name="T28" fmla="*/ 45 w 165"/>
                    <a:gd name="T29" fmla="*/ 88 h 94"/>
                    <a:gd name="T30" fmla="*/ 52 w 165"/>
                    <a:gd name="T31" fmla="*/ 92 h 94"/>
                    <a:gd name="T32" fmla="*/ 63 w 165"/>
                    <a:gd name="T33" fmla="*/ 94 h 94"/>
                    <a:gd name="T34" fmla="*/ 70 w 165"/>
                    <a:gd name="T35" fmla="*/ 94 h 94"/>
                    <a:gd name="T36" fmla="*/ 78 w 165"/>
                    <a:gd name="T37" fmla="*/ 92 h 94"/>
                    <a:gd name="T38" fmla="*/ 87 w 165"/>
                    <a:gd name="T39" fmla="*/ 89 h 94"/>
                    <a:gd name="T40" fmla="*/ 94 w 165"/>
                    <a:gd name="T41" fmla="*/ 88 h 94"/>
                    <a:gd name="T42" fmla="*/ 103 w 165"/>
                    <a:gd name="T43" fmla="*/ 85 h 94"/>
                    <a:gd name="T44" fmla="*/ 109 w 165"/>
                    <a:gd name="T45" fmla="*/ 83 h 94"/>
                    <a:gd name="T46" fmla="*/ 118 w 165"/>
                    <a:gd name="T47" fmla="*/ 82 h 94"/>
                    <a:gd name="T48" fmla="*/ 127 w 165"/>
                    <a:gd name="T49" fmla="*/ 80 h 94"/>
                    <a:gd name="T50" fmla="*/ 136 w 165"/>
                    <a:gd name="T51" fmla="*/ 80 h 94"/>
                    <a:gd name="T52" fmla="*/ 145 w 165"/>
                    <a:gd name="T53" fmla="*/ 82 h 94"/>
                    <a:gd name="T54" fmla="*/ 151 w 165"/>
                    <a:gd name="T55" fmla="*/ 86 h 94"/>
                    <a:gd name="T56" fmla="*/ 157 w 165"/>
                    <a:gd name="T57" fmla="*/ 85 h 94"/>
                    <a:gd name="T58" fmla="*/ 159 w 165"/>
                    <a:gd name="T59" fmla="*/ 77 h 94"/>
                    <a:gd name="T60" fmla="*/ 160 w 165"/>
                    <a:gd name="T61" fmla="*/ 70 h 94"/>
                    <a:gd name="T62" fmla="*/ 162 w 165"/>
                    <a:gd name="T63" fmla="*/ 62 h 94"/>
                    <a:gd name="T64" fmla="*/ 163 w 165"/>
                    <a:gd name="T65" fmla="*/ 55 h 94"/>
                    <a:gd name="T66" fmla="*/ 163 w 165"/>
                    <a:gd name="T67" fmla="*/ 46 h 94"/>
                    <a:gd name="T68" fmla="*/ 163 w 165"/>
                    <a:gd name="T69" fmla="*/ 40 h 94"/>
                    <a:gd name="T70" fmla="*/ 163 w 165"/>
                    <a:gd name="T71" fmla="*/ 31 h 94"/>
                    <a:gd name="T72" fmla="*/ 160 w 165"/>
                    <a:gd name="T73" fmla="*/ 24 h 94"/>
                    <a:gd name="T74" fmla="*/ 159 w 165"/>
                    <a:gd name="T75" fmla="*/ 18 h 94"/>
                    <a:gd name="T76" fmla="*/ 157 w 165"/>
                    <a:gd name="T77" fmla="*/ 10 h 94"/>
                    <a:gd name="T78" fmla="*/ 153 w 165"/>
                    <a:gd name="T79" fmla="*/ 3 h 94"/>
                    <a:gd name="T80" fmla="*/ 147 w 165"/>
                    <a:gd name="T81" fmla="*/ 3 h 94"/>
                    <a:gd name="T82" fmla="*/ 138 w 165"/>
                    <a:gd name="T83" fmla="*/ 7 h 94"/>
                    <a:gd name="T84" fmla="*/ 129 w 165"/>
                    <a:gd name="T85" fmla="*/ 12 h 94"/>
                    <a:gd name="T86" fmla="*/ 112 w 165"/>
                    <a:gd name="T87" fmla="*/ 15 h 94"/>
                    <a:gd name="T88" fmla="*/ 102 w 165"/>
                    <a:gd name="T89" fmla="*/ 15 h 94"/>
                    <a:gd name="T90" fmla="*/ 90 w 165"/>
                    <a:gd name="T91" fmla="*/ 12 h 94"/>
                    <a:gd name="T92" fmla="*/ 82 w 165"/>
                    <a:gd name="T93" fmla="*/ 10 h 94"/>
                    <a:gd name="T94" fmla="*/ 73 w 165"/>
                    <a:gd name="T95" fmla="*/ 7 h 94"/>
                    <a:gd name="T96" fmla="*/ 66 w 165"/>
                    <a:gd name="T97" fmla="*/ 4 h 94"/>
                    <a:gd name="T98" fmla="*/ 58 w 165"/>
                    <a:gd name="T99" fmla="*/ 3 h 94"/>
                    <a:gd name="T100" fmla="*/ 49 w 165"/>
                    <a:gd name="T101" fmla="*/ 3 h 94"/>
                    <a:gd name="T102" fmla="*/ 43 w 165"/>
                    <a:gd name="T103" fmla="*/ 4 h 94"/>
                    <a:gd name="T104" fmla="*/ 36 w 165"/>
                    <a:gd name="T105" fmla="*/ 6 h 94"/>
                    <a:gd name="T106" fmla="*/ 27 w 165"/>
                    <a:gd name="T107" fmla="*/ 7 h 94"/>
                    <a:gd name="T108" fmla="*/ 19 w 165"/>
                    <a:gd name="T109" fmla="*/ 9 h 94"/>
                    <a:gd name="T110" fmla="*/ 9 w 165"/>
                    <a:gd name="T111" fmla="*/ 10 h 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94"/>
                    <a:gd name="T170" fmla="*/ 165 w 165"/>
                    <a:gd name="T171" fmla="*/ 94 h 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94">
                      <a:moveTo>
                        <a:pt x="7" y="12"/>
                      </a:moveTo>
                      <a:lnTo>
                        <a:pt x="7" y="13"/>
                      </a:lnTo>
                      <a:lnTo>
                        <a:pt x="6" y="13"/>
                      </a:lnTo>
                      <a:lnTo>
                        <a:pt x="6" y="15"/>
                      </a:lnTo>
                      <a:lnTo>
                        <a:pt x="6" y="16"/>
                      </a:lnTo>
                      <a:lnTo>
                        <a:pt x="4" y="16"/>
                      </a:lnTo>
                      <a:lnTo>
                        <a:pt x="4" y="18"/>
                      </a:lnTo>
                      <a:lnTo>
                        <a:pt x="4" y="19"/>
                      </a:lnTo>
                      <a:lnTo>
                        <a:pt x="3" y="21"/>
                      </a:lnTo>
                      <a:lnTo>
                        <a:pt x="3" y="22"/>
                      </a:lnTo>
                      <a:lnTo>
                        <a:pt x="1" y="24"/>
                      </a:lnTo>
                      <a:lnTo>
                        <a:pt x="1" y="25"/>
                      </a:lnTo>
                      <a:lnTo>
                        <a:pt x="1" y="27"/>
                      </a:lnTo>
                      <a:lnTo>
                        <a:pt x="1" y="28"/>
                      </a:lnTo>
                      <a:lnTo>
                        <a:pt x="1" y="30"/>
                      </a:lnTo>
                      <a:lnTo>
                        <a:pt x="1" y="31"/>
                      </a:lnTo>
                      <a:lnTo>
                        <a:pt x="1" y="33"/>
                      </a:lnTo>
                      <a:lnTo>
                        <a:pt x="1" y="34"/>
                      </a:lnTo>
                      <a:lnTo>
                        <a:pt x="1" y="36"/>
                      </a:lnTo>
                      <a:lnTo>
                        <a:pt x="1" y="37"/>
                      </a:lnTo>
                      <a:lnTo>
                        <a:pt x="1" y="39"/>
                      </a:lnTo>
                      <a:lnTo>
                        <a:pt x="1" y="40"/>
                      </a:lnTo>
                      <a:lnTo>
                        <a:pt x="1" y="42"/>
                      </a:lnTo>
                      <a:lnTo>
                        <a:pt x="0" y="42"/>
                      </a:lnTo>
                      <a:lnTo>
                        <a:pt x="0" y="43"/>
                      </a:lnTo>
                      <a:lnTo>
                        <a:pt x="0" y="44"/>
                      </a:lnTo>
                      <a:lnTo>
                        <a:pt x="0" y="46"/>
                      </a:lnTo>
                      <a:lnTo>
                        <a:pt x="0" y="47"/>
                      </a:lnTo>
                      <a:lnTo>
                        <a:pt x="0" y="49"/>
                      </a:lnTo>
                      <a:lnTo>
                        <a:pt x="0" y="50"/>
                      </a:lnTo>
                      <a:lnTo>
                        <a:pt x="0" y="52"/>
                      </a:lnTo>
                      <a:lnTo>
                        <a:pt x="0" y="53"/>
                      </a:lnTo>
                      <a:lnTo>
                        <a:pt x="0" y="55"/>
                      </a:lnTo>
                      <a:lnTo>
                        <a:pt x="0" y="56"/>
                      </a:lnTo>
                      <a:lnTo>
                        <a:pt x="1" y="56"/>
                      </a:lnTo>
                      <a:lnTo>
                        <a:pt x="1" y="58"/>
                      </a:lnTo>
                      <a:lnTo>
                        <a:pt x="1" y="59"/>
                      </a:lnTo>
                      <a:lnTo>
                        <a:pt x="1" y="61"/>
                      </a:lnTo>
                      <a:lnTo>
                        <a:pt x="1" y="62"/>
                      </a:lnTo>
                      <a:lnTo>
                        <a:pt x="1" y="64"/>
                      </a:lnTo>
                      <a:lnTo>
                        <a:pt x="1" y="65"/>
                      </a:lnTo>
                      <a:lnTo>
                        <a:pt x="1" y="67"/>
                      </a:lnTo>
                      <a:lnTo>
                        <a:pt x="3" y="67"/>
                      </a:lnTo>
                      <a:lnTo>
                        <a:pt x="3" y="68"/>
                      </a:lnTo>
                      <a:lnTo>
                        <a:pt x="3" y="70"/>
                      </a:lnTo>
                      <a:lnTo>
                        <a:pt x="3" y="71"/>
                      </a:lnTo>
                      <a:lnTo>
                        <a:pt x="4" y="71"/>
                      </a:lnTo>
                      <a:lnTo>
                        <a:pt x="4" y="73"/>
                      </a:lnTo>
                      <a:lnTo>
                        <a:pt x="4" y="74"/>
                      </a:lnTo>
                      <a:lnTo>
                        <a:pt x="4" y="76"/>
                      </a:lnTo>
                      <a:lnTo>
                        <a:pt x="6" y="77"/>
                      </a:lnTo>
                      <a:lnTo>
                        <a:pt x="6" y="79"/>
                      </a:lnTo>
                      <a:lnTo>
                        <a:pt x="7" y="80"/>
                      </a:lnTo>
                      <a:lnTo>
                        <a:pt x="7" y="82"/>
                      </a:lnTo>
                      <a:lnTo>
                        <a:pt x="7" y="83"/>
                      </a:lnTo>
                      <a:lnTo>
                        <a:pt x="9" y="83"/>
                      </a:lnTo>
                      <a:lnTo>
                        <a:pt x="10" y="82"/>
                      </a:lnTo>
                      <a:lnTo>
                        <a:pt x="12" y="82"/>
                      </a:lnTo>
                      <a:lnTo>
                        <a:pt x="12" y="80"/>
                      </a:lnTo>
                      <a:lnTo>
                        <a:pt x="13" y="80"/>
                      </a:lnTo>
                      <a:lnTo>
                        <a:pt x="13" y="79"/>
                      </a:lnTo>
                      <a:lnTo>
                        <a:pt x="15" y="79"/>
                      </a:lnTo>
                      <a:lnTo>
                        <a:pt x="16" y="77"/>
                      </a:lnTo>
                      <a:lnTo>
                        <a:pt x="18" y="77"/>
                      </a:lnTo>
                      <a:lnTo>
                        <a:pt x="19" y="77"/>
                      </a:lnTo>
                      <a:lnTo>
                        <a:pt x="19" y="76"/>
                      </a:lnTo>
                      <a:lnTo>
                        <a:pt x="21" y="76"/>
                      </a:lnTo>
                      <a:lnTo>
                        <a:pt x="22" y="76"/>
                      </a:lnTo>
                      <a:lnTo>
                        <a:pt x="24" y="77"/>
                      </a:lnTo>
                      <a:lnTo>
                        <a:pt x="25" y="77"/>
                      </a:lnTo>
                      <a:lnTo>
                        <a:pt x="27" y="77"/>
                      </a:lnTo>
                      <a:lnTo>
                        <a:pt x="27" y="79"/>
                      </a:lnTo>
                      <a:lnTo>
                        <a:pt x="28" y="79"/>
                      </a:lnTo>
                      <a:lnTo>
                        <a:pt x="30" y="79"/>
                      </a:lnTo>
                      <a:lnTo>
                        <a:pt x="31" y="80"/>
                      </a:lnTo>
                      <a:lnTo>
                        <a:pt x="33" y="80"/>
                      </a:lnTo>
                      <a:lnTo>
                        <a:pt x="34" y="82"/>
                      </a:lnTo>
                      <a:lnTo>
                        <a:pt x="36" y="82"/>
                      </a:lnTo>
                      <a:lnTo>
                        <a:pt x="37" y="83"/>
                      </a:lnTo>
                      <a:lnTo>
                        <a:pt x="39" y="83"/>
                      </a:lnTo>
                      <a:lnTo>
                        <a:pt x="39" y="85"/>
                      </a:lnTo>
                      <a:lnTo>
                        <a:pt x="40" y="85"/>
                      </a:lnTo>
                      <a:lnTo>
                        <a:pt x="42" y="86"/>
                      </a:lnTo>
                      <a:lnTo>
                        <a:pt x="43" y="88"/>
                      </a:lnTo>
                      <a:lnTo>
                        <a:pt x="45" y="88"/>
                      </a:lnTo>
                      <a:lnTo>
                        <a:pt x="46" y="88"/>
                      </a:lnTo>
                      <a:lnTo>
                        <a:pt x="46" y="89"/>
                      </a:lnTo>
                      <a:lnTo>
                        <a:pt x="48" y="89"/>
                      </a:lnTo>
                      <a:lnTo>
                        <a:pt x="49" y="89"/>
                      </a:lnTo>
                      <a:lnTo>
                        <a:pt x="51" y="91"/>
                      </a:lnTo>
                      <a:lnTo>
                        <a:pt x="52" y="91"/>
                      </a:lnTo>
                      <a:lnTo>
                        <a:pt x="52" y="92"/>
                      </a:lnTo>
                      <a:lnTo>
                        <a:pt x="54" y="92"/>
                      </a:lnTo>
                      <a:lnTo>
                        <a:pt x="55" y="92"/>
                      </a:lnTo>
                      <a:lnTo>
                        <a:pt x="57" y="92"/>
                      </a:lnTo>
                      <a:lnTo>
                        <a:pt x="58" y="94"/>
                      </a:lnTo>
                      <a:lnTo>
                        <a:pt x="60" y="94"/>
                      </a:lnTo>
                      <a:lnTo>
                        <a:pt x="61" y="94"/>
                      </a:lnTo>
                      <a:lnTo>
                        <a:pt x="63" y="94"/>
                      </a:lnTo>
                      <a:lnTo>
                        <a:pt x="64" y="94"/>
                      </a:lnTo>
                      <a:lnTo>
                        <a:pt x="66" y="94"/>
                      </a:lnTo>
                      <a:lnTo>
                        <a:pt x="67" y="94"/>
                      </a:lnTo>
                      <a:lnTo>
                        <a:pt x="69" y="94"/>
                      </a:lnTo>
                      <a:lnTo>
                        <a:pt x="70" y="94"/>
                      </a:lnTo>
                      <a:lnTo>
                        <a:pt x="72" y="94"/>
                      </a:lnTo>
                      <a:lnTo>
                        <a:pt x="73" y="94"/>
                      </a:lnTo>
                      <a:lnTo>
                        <a:pt x="75" y="94"/>
                      </a:lnTo>
                      <a:lnTo>
                        <a:pt x="76" y="94"/>
                      </a:lnTo>
                      <a:lnTo>
                        <a:pt x="78" y="92"/>
                      </a:lnTo>
                      <a:lnTo>
                        <a:pt x="79" y="92"/>
                      </a:lnTo>
                      <a:lnTo>
                        <a:pt x="81" y="92"/>
                      </a:lnTo>
                      <a:lnTo>
                        <a:pt x="82" y="92"/>
                      </a:lnTo>
                      <a:lnTo>
                        <a:pt x="82" y="91"/>
                      </a:lnTo>
                      <a:lnTo>
                        <a:pt x="84" y="91"/>
                      </a:lnTo>
                      <a:lnTo>
                        <a:pt x="85" y="91"/>
                      </a:lnTo>
                      <a:lnTo>
                        <a:pt x="87" y="89"/>
                      </a:lnTo>
                      <a:lnTo>
                        <a:pt x="88" y="89"/>
                      </a:lnTo>
                      <a:lnTo>
                        <a:pt x="90" y="89"/>
                      </a:lnTo>
                      <a:lnTo>
                        <a:pt x="91" y="89"/>
                      </a:lnTo>
                      <a:lnTo>
                        <a:pt x="93" y="88"/>
                      </a:lnTo>
                      <a:lnTo>
                        <a:pt x="94" y="88"/>
                      </a:lnTo>
                      <a:lnTo>
                        <a:pt x="96" y="88"/>
                      </a:lnTo>
                      <a:lnTo>
                        <a:pt x="97" y="86"/>
                      </a:lnTo>
                      <a:lnTo>
                        <a:pt x="99" y="86"/>
                      </a:lnTo>
                      <a:lnTo>
                        <a:pt x="100" y="85"/>
                      </a:lnTo>
                      <a:lnTo>
                        <a:pt x="102" y="85"/>
                      </a:lnTo>
                      <a:lnTo>
                        <a:pt x="103" y="85"/>
                      </a:lnTo>
                      <a:lnTo>
                        <a:pt x="105" y="85"/>
                      </a:lnTo>
                      <a:lnTo>
                        <a:pt x="106" y="85"/>
                      </a:lnTo>
                      <a:lnTo>
                        <a:pt x="108" y="85"/>
                      </a:lnTo>
                      <a:lnTo>
                        <a:pt x="109" y="83"/>
                      </a:lnTo>
                      <a:lnTo>
                        <a:pt x="111" y="83"/>
                      </a:lnTo>
                      <a:lnTo>
                        <a:pt x="112" y="83"/>
                      </a:lnTo>
                      <a:lnTo>
                        <a:pt x="114" y="82"/>
                      </a:lnTo>
                      <a:lnTo>
                        <a:pt x="115" y="82"/>
                      </a:lnTo>
                      <a:lnTo>
                        <a:pt x="117" y="82"/>
                      </a:lnTo>
                      <a:lnTo>
                        <a:pt x="118" y="82"/>
                      </a:lnTo>
                      <a:lnTo>
                        <a:pt x="120" y="82"/>
                      </a:lnTo>
                      <a:lnTo>
                        <a:pt x="121" y="82"/>
                      </a:lnTo>
                      <a:lnTo>
                        <a:pt x="123" y="82"/>
                      </a:lnTo>
                      <a:lnTo>
                        <a:pt x="124" y="80"/>
                      </a:lnTo>
                      <a:lnTo>
                        <a:pt x="126" y="80"/>
                      </a:lnTo>
                      <a:lnTo>
                        <a:pt x="127" y="80"/>
                      </a:lnTo>
                      <a:lnTo>
                        <a:pt x="129" y="80"/>
                      </a:lnTo>
                      <a:lnTo>
                        <a:pt x="130" y="80"/>
                      </a:lnTo>
                      <a:lnTo>
                        <a:pt x="132" y="80"/>
                      </a:lnTo>
                      <a:lnTo>
                        <a:pt x="133" y="80"/>
                      </a:lnTo>
                      <a:lnTo>
                        <a:pt x="135" y="80"/>
                      </a:lnTo>
                      <a:lnTo>
                        <a:pt x="136" y="80"/>
                      </a:lnTo>
                      <a:lnTo>
                        <a:pt x="138" y="80"/>
                      </a:lnTo>
                      <a:lnTo>
                        <a:pt x="139" y="80"/>
                      </a:lnTo>
                      <a:lnTo>
                        <a:pt x="141" y="80"/>
                      </a:lnTo>
                      <a:lnTo>
                        <a:pt x="141" y="82"/>
                      </a:lnTo>
                      <a:lnTo>
                        <a:pt x="142" y="82"/>
                      </a:lnTo>
                      <a:lnTo>
                        <a:pt x="144" y="82"/>
                      </a:lnTo>
                      <a:lnTo>
                        <a:pt x="145" y="82"/>
                      </a:lnTo>
                      <a:lnTo>
                        <a:pt x="145" y="83"/>
                      </a:lnTo>
                      <a:lnTo>
                        <a:pt x="147" y="83"/>
                      </a:lnTo>
                      <a:lnTo>
                        <a:pt x="148" y="85"/>
                      </a:lnTo>
                      <a:lnTo>
                        <a:pt x="148" y="86"/>
                      </a:lnTo>
                      <a:lnTo>
                        <a:pt x="150" y="86"/>
                      </a:lnTo>
                      <a:lnTo>
                        <a:pt x="151" y="86"/>
                      </a:lnTo>
                      <a:lnTo>
                        <a:pt x="153" y="88"/>
                      </a:lnTo>
                      <a:lnTo>
                        <a:pt x="154" y="88"/>
                      </a:lnTo>
                      <a:lnTo>
                        <a:pt x="156" y="86"/>
                      </a:lnTo>
                      <a:lnTo>
                        <a:pt x="156" y="85"/>
                      </a:lnTo>
                      <a:lnTo>
                        <a:pt x="157" y="85"/>
                      </a:lnTo>
                      <a:lnTo>
                        <a:pt x="157" y="83"/>
                      </a:lnTo>
                      <a:lnTo>
                        <a:pt x="157" y="82"/>
                      </a:lnTo>
                      <a:lnTo>
                        <a:pt x="157" y="80"/>
                      </a:lnTo>
                      <a:lnTo>
                        <a:pt x="159" y="80"/>
                      </a:lnTo>
                      <a:lnTo>
                        <a:pt x="159" y="79"/>
                      </a:lnTo>
                      <a:lnTo>
                        <a:pt x="159" y="77"/>
                      </a:lnTo>
                      <a:lnTo>
                        <a:pt x="159" y="76"/>
                      </a:lnTo>
                      <a:lnTo>
                        <a:pt x="159" y="74"/>
                      </a:lnTo>
                      <a:lnTo>
                        <a:pt x="159" y="73"/>
                      </a:lnTo>
                      <a:lnTo>
                        <a:pt x="160" y="71"/>
                      </a:lnTo>
                      <a:lnTo>
                        <a:pt x="160" y="70"/>
                      </a:lnTo>
                      <a:lnTo>
                        <a:pt x="160" y="68"/>
                      </a:lnTo>
                      <a:lnTo>
                        <a:pt x="160" y="67"/>
                      </a:lnTo>
                      <a:lnTo>
                        <a:pt x="160" y="65"/>
                      </a:lnTo>
                      <a:lnTo>
                        <a:pt x="162" y="65"/>
                      </a:lnTo>
                      <a:lnTo>
                        <a:pt x="162" y="64"/>
                      </a:lnTo>
                      <a:lnTo>
                        <a:pt x="162" y="62"/>
                      </a:lnTo>
                      <a:lnTo>
                        <a:pt x="162" y="61"/>
                      </a:lnTo>
                      <a:lnTo>
                        <a:pt x="162" y="59"/>
                      </a:lnTo>
                      <a:lnTo>
                        <a:pt x="163" y="59"/>
                      </a:lnTo>
                      <a:lnTo>
                        <a:pt x="163" y="58"/>
                      </a:lnTo>
                      <a:lnTo>
                        <a:pt x="163" y="56"/>
                      </a:lnTo>
                      <a:lnTo>
                        <a:pt x="163" y="55"/>
                      </a:lnTo>
                      <a:lnTo>
                        <a:pt x="163" y="53"/>
                      </a:lnTo>
                      <a:lnTo>
                        <a:pt x="163" y="52"/>
                      </a:lnTo>
                      <a:lnTo>
                        <a:pt x="163" y="50"/>
                      </a:lnTo>
                      <a:lnTo>
                        <a:pt x="163" y="49"/>
                      </a:lnTo>
                      <a:lnTo>
                        <a:pt x="163" y="47"/>
                      </a:lnTo>
                      <a:lnTo>
                        <a:pt x="163" y="46"/>
                      </a:lnTo>
                      <a:lnTo>
                        <a:pt x="163" y="44"/>
                      </a:lnTo>
                      <a:lnTo>
                        <a:pt x="165" y="44"/>
                      </a:lnTo>
                      <a:lnTo>
                        <a:pt x="165" y="43"/>
                      </a:lnTo>
                      <a:lnTo>
                        <a:pt x="165" y="42"/>
                      </a:lnTo>
                      <a:lnTo>
                        <a:pt x="165" y="40"/>
                      </a:lnTo>
                      <a:lnTo>
                        <a:pt x="163" y="40"/>
                      </a:lnTo>
                      <a:lnTo>
                        <a:pt x="163" y="39"/>
                      </a:lnTo>
                      <a:lnTo>
                        <a:pt x="163" y="37"/>
                      </a:lnTo>
                      <a:lnTo>
                        <a:pt x="163" y="36"/>
                      </a:lnTo>
                      <a:lnTo>
                        <a:pt x="163" y="34"/>
                      </a:lnTo>
                      <a:lnTo>
                        <a:pt x="163" y="33"/>
                      </a:lnTo>
                      <a:lnTo>
                        <a:pt x="163" y="31"/>
                      </a:lnTo>
                      <a:lnTo>
                        <a:pt x="162" y="30"/>
                      </a:lnTo>
                      <a:lnTo>
                        <a:pt x="162" y="28"/>
                      </a:lnTo>
                      <a:lnTo>
                        <a:pt x="162" y="27"/>
                      </a:lnTo>
                      <a:lnTo>
                        <a:pt x="162" y="25"/>
                      </a:lnTo>
                      <a:lnTo>
                        <a:pt x="160" y="24"/>
                      </a:lnTo>
                      <a:lnTo>
                        <a:pt x="160" y="22"/>
                      </a:lnTo>
                      <a:lnTo>
                        <a:pt x="160" y="21"/>
                      </a:lnTo>
                      <a:lnTo>
                        <a:pt x="160" y="19"/>
                      </a:lnTo>
                      <a:lnTo>
                        <a:pt x="159" y="18"/>
                      </a:lnTo>
                      <a:lnTo>
                        <a:pt x="159" y="16"/>
                      </a:lnTo>
                      <a:lnTo>
                        <a:pt x="159" y="15"/>
                      </a:lnTo>
                      <a:lnTo>
                        <a:pt x="159" y="13"/>
                      </a:lnTo>
                      <a:lnTo>
                        <a:pt x="157" y="13"/>
                      </a:lnTo>
                      <a:lnTo>
                        <a:pt x="157" y="12"/>
                      </a:lnTo>
                      <a:lnTo>
                        <a:pt x="157" y="10"/>
                      </a:lnTo>
                      <a:lnTo>
                        <a:pt x="156" y="9"/>
                      </a:lnTo>
                      <a:lnTo>
                        <a:pt x="156" y="7"/>
                      </a:lnTo>
                      <a:lnTo>
                        <a:pt x="154" y="7"/>
                      </a:lnTo>
                      <a:lnTo>
                        <a:pt x="154" y="6"/>
                      </a:lnTo>
                      <a:lnTo>
                        <a:pt x="154" y="4"/>
                      </a:lnTo>
                      <a:lnTo>
                        <a:pt x="153" y="3"/>
                      </a:lnTo>
                      <a:lnTo>
                        <a:pt x="151" y="1"/>
                      </a:lnTo>
                      <a:lnTo>
                        <a:pt x="151" y="0"/>
                      </a:lnTo>
                      <a:lnTo>
                        <a:pt x="150" y="1"/>
                      </a:lnTo>
                      <a:lnTo>
                        <a:pt x="148" y="1"/>
                      </a:lnTo>
                      <a:lnTo>
                        <a:pt x="147" y="3"/>
                      </a:lnTo>
                      <a:lnTo>
                        <a:pt x="145" y="3"/>
                      </a:lnTo>
                      <a:lnTo>
                        <a:pt x="144" y="3"/>
                      </a:lnTo>
                      <a:lnTo>
                        <a:pt x="144" y="4"/>
                      </a:lnTo>
                      <a:lnTo>
                        <a:pt x="142" y="4"/>
                      </a:lnTo>
                      <a:lnTo>
                        <a:pt x="141" y="6"/>
                      </a:lnTo>
                      <a:lnTo>
                        <a:pt x="139" y="6"/>
                      </a:lnTo>
                      <a:lnTo>
                        <a:pt x="138" y="7"/>
                      </a:lnTo>
                      <a:lnTo>
                        <a:pt x="136" y="7"/>
                      </a:lnTo>
                      <a:lnTo>
                        <a:pt x="135" y="9"/>
                      </a:lnTo>
                      <a:lnTo>
                        <a:pt x="133" y="9"/>
                      </a:lnTo>
                      <a:lnTo>
                        <a:pt x="132" y="10"/>
                      </a:lnTo>
                      <a:lnTo>
                        <a:pt x="130" y="10"/>
                      </a:lnTo>
                      <a:lnTo>
                        <a:pt x="129" y="12"/>
                      </a:lnTo>
                      <a:lnTo>
                        <a:pt x="127" y="12"/>
                      </a:lnTo>
                      <a:lnTo>
                        <a:pt x="126" y="13"/>
                      </a:lnTo>
                      <a:lnTo>
                        <a:pt x="124" y="13"/>
                      </a:lnTo>
                      <a:lnTo>
                        <a:pt x="123" y="13"/>
                      </a:lnTo>
                      <a:lnTo>
                        <a:pt x="121" y="13"/>
                      </a:lnTo>
                      <a:lnTo>
                        <a:pt x="117" y="15"/>
                      </a:lnTo>
                      <a:lnTo>
                        <a:pt x="112" y="15"/>
                      </a:lnTo>
                      <a:lnTo>
                        <a:pt x="111" y="15"/>
                      </a:lnTo>
                      <a:lnTo>
                        <a:pt x="109" y="15"/>
                      </a:lnTo>
                      <a:lnTo>
                        <a:pt x="108" y="15"/>
                      </a:lnTo>
                      <a:lnTo>
                        <a:pt x="106" y="15"/>
                      </a:lnTo>
                      <a:lnTo>
                        <a:pt x="105" y="15"/>
                      </a:lnTo>
                      <a:lnTo>
                        <a:pt x="103" y="15"/>
                      </a:lnTo>
                      <a:lnTo>
                        <a:pt x="102" y="15"/>
                      </a:lnTo>
                      <a:lnTo>
                        <a:pt x="97" y="13"/>
                      </a:lnTo>
                      <a:lnTo>
                        <a:pt x="96" y="13"/>
                      </a:lnTo>
                      <a:lnTo>
                        <a:pt x="94" y="13"/>
                      </a:lnTo>
                      <a:lnTo>
                        <a:pt x="93" y="13"/>
                      </a:lnTo>
                      <a:lnTo>
                        <a:pt x="91" y="12"/>
                      </a:lnTo>
                      <a:lnTo>
                        <a:pt x="90" y="12"/>
                      </a:lnTo>
                      <a:lnTo>
                        <a:pt x="88" y="12"/>
                      </a:lnTo>
                      <a:lnTo>
                        <a:pt x="87" y="12"/>
                      </a:lnTo>
                      <a:lnTo>
                        <a:pt x="85" y="12"/>
                      </a:lnTo>
                      <a:lnTo>
                        <a:pt x="84" y="10"/>
                      </a:lnTo>
                      <a:lnTo>
                        <a:pt x="82" y="10"/>
                      </a:lnTo>
                      <a:lnTo>
                        <a:pt x="81" y="10"/>
                      </a:lnTo>
                      <a:lnTo>
                        <a:pt x="79" y="9"/>
                      </a:lnTo>
                      <a:lnTo>
                        <a:pt x="78" y="9"/>
                      </a:lnTo>
                      <a:lnTo>
                        <a:pt x="76" y="7"/>
                      </a:lnTo>
                      <a:lnTo>
                        <a:pt x="75" y="7"/>
                      </a:lnTo>
                      <a:lnTo>
                        <a:pt x="73" y="7"/>
                      </a:lnTo>
                      <a:lnTo>
                        <a:pt x="72" y="6"/>
                      </a:lnTo>
                      <a:lnTo>
                        <a:pt x="70" y="6"/>
                      </a:lnTo>
                      <a:lnTo>
                        <a:pt x="69" y="6"/>
                      </a:lnTo>
                      <a:lnTo>
                        <a:pt x="67" y="6"/>
                      </a:lnTo>
                      <a:lnTo>
                        <a:pt x="66" y="4"/>
                      </a:lnTo>
                      <a:lnTo>
                        <a:pt x="64" y="4"/>
                      </a:lnTo>
                      <a:lnTo>
                        <a:pt x="63" y="4"/>
                      </a:lnTo>
                      <a:lnTo>
                        <a:pt x="61" y="4"/>
                      </a:lnTo>
                      <a:lnTo>
                        <a:pt x="60" y="4"/>
                      </a:lnTo>
                      <a:lnTo>
                        <a:pt x="58" y="4"/>
                      </a:lnTo>
                      <a:lnTo>
                        <a:pt x="58" y="3"/>
                      </a:lnTo>
                      <a:lnTo>
                        <a:pt x="57" y="3"/>
                      </a:lnTo>
                      <a:lnTo>
                        <a:pt x="55" y="3"/>
                      </a:lnTo>
                      <a:lnTo>
                        <a:pt x="54" y="3"/>
                      </a:lnTo>
                      <a:lnTo>
                        <a:pt x="52" y="3"/>
                      </a:lnTo>
                      <a:lnTo>
                        <a:pt x="51" y="3"/>
                      </a:lnTo>
                      <a:lnTo>
                        <a:pt x="49" y="3"/>
                      </a:lnTo>
                      <a:lnTo>
                        <a:pt x="48" y="3"/>
                      </a:lnTo>
                      <a:lnTo>
                        <a:pt x="46" y="3"/>
                      </a:lnTo>
                      <a:lnTo>
                        <a:pt x="45" y="4"/>
                      </a:lnTo>
                      <a:lnTo>
                        <a:pt x="43" y="4"/>
                      </a:lnTo>
                      <a:lnTo>
                        <a:pt x="42" y="4"/>
                      </a:lnTo>
                      <a:lnTo>
                        <a:pt x="40" y="6"/>
                      </a:lnTo>
                      <a:lnTo>
                        <a:pt x="39" y="6"/>
                      </a:lnTo>
                      <a:lnTo>
                        <a:pt x="37" y="6"/>
                      </a:lnTo>
                      <a:lnTo>
                        <a:pt x="36" y="6"/>
                      </a:lnTo>
                      <a:lnTo>
                        <a:pt x="34" y="7"/>
                      </a:lnTo>
                      <a:lnTo>
                        <a:pt x="33" y="7"/>
                      </a:lnTo>
                      <a:lnTo>
                        <a:pt x="31" y="7"/>
                      </a:lnTo>
                      <a:lnTo>
                        <a:pt x="30" y="7"/>
                      </a:lnTo>
                      <a:lnTo>
                        <a:pt x="28" y="7"/>
                      </a:lnTo>
                      <a:lnTo>
                        <a:pt x="27" y="7"/>
                      </a:lnTo>
                      <a:lnTo>
                        <a:pt x="25" y="9"/>
                      </a:lnTo>
                      <a:lnTo>
                        <a:pt x="24" y="9"/>
                      </a:lnTo>
                      <a:lnTo>
                        <a:pt x="22" y="9"/>
                      </a:lnTo>
                      <a:lnTo>
                        <a:pt x="21" y="9"/>
                      </a:lnTo>
                      <a:lnTo>
                        <a:pt x="19" y="9"/>
                      </a:lnTo>
                      <a:lnTo>
                        <a:pt x="18" y="9"/>
                      </a:lnTo>
                      <a:lnTo>
                        <a:pt x="16" y="9"/>
                      </a:lnTo>
                      <a:lnTo>
                        <a:pt x="15" y="10"/>
                      </a:lnTo>
                      <a:lnTo>
                        <a:pt x="13" y="10"/>
                      </a:lnTo>
                      <a:lnTo>
                        <a:pt x="12" y="10"/>
                      </a:lnTo>
                      <a:lnTo>
                        <a:pt x="10" y="10"/>
                      </a:lnTo>
                      <a:lnTo>
                        <a:pt x="9" y="10"/>
                      </a:lnTo>
                      <a:lnTo>
                        <a:pt x="9" y="12"/>
                      </a:lnTo>
                      <a:lnTo>
                        <a:pt x="7" y="12"/>
                      </a:lnTo>
                      <a:close/>
                    </a:path>
                  </a:pathLst>
                </a:custGeom>
                <a:solidFill>
                  <a:srgbClr val="00279F"/>
                </a:solidFill>
                <a:ln w="9525">
                  <a:noFill/>
                  <a:round/>
                  <a:headEnd/>
                  <a:tailEnd/>
                </a:ln>
              </p:spPr>
              <p:txBody>
                <a:bodyPr/>
                <a:lstStyle/>
                <a:p>
                  <a:endParaRPr lang="en-US"/>
                </a:p>
              </p:txBody>
            </p:sp>
            <p:sp>
              <p:nvSpPr>
                <p:cNvPr id="194903" name="Freeform 197"/>
                <p:cNvSpPr>
                  <a:spLocks noChangeAspect="1"/>
                </p:cNvSpPr>
                <p:nvPr/>
              </p:nvSpPr>
              <p:spPr bwMode="auto">
                <a:xfrm>
                  <a:off x="4327" y="896"/>
                  <a:ext cx="165" cy="94"/>
                </a:xfrm>
                <a:custGeom>
                  <a:avLst/>
                  <a:gdLst>
                    <a:gd name="T0" fmla="*/ 4 w 165"/>
                    <a:gd name="T1" fmla="*/ 18 h 94"/>
                    <a:gd name="T2" fmla="*/ 1 w 165"/>
                    <a:gd name="T3" fmla="*/ 25 h 94"/>
                    <a:gd name="T4" fmla="*/ 1 w 165"/>
                    <a:gd name="T5" fmla="*/ 33 h 94"/>
                    <a:gd name="T6" fmla="*/ 1 w 165"/>
                    <a:gd name="T7" fmla="*/ 39 h 94"/>
                    <a:gd name="T8" fmla="*/ 0 w 165"/>
                    <a:gd name="T9" fmla="*/ 46 h 94"/>
                    <a:gd name="T10" fmla="*/ 0 w 165"/>
                    <a:gd name="T11" fmla="*/ 55 h 94"/>
                    <a:gd name="T12" fmla="*/ 1 w 165"/>
                    <a:gd name="T13" fmla="*/ 62 h 94"/>
                    <a:gd name="T14" fmla="*/ 3 w 165"/>
                    <a:gd name="T15" fmla="*/ 70 h 94"/>
                    <a:gd name="T16" fmla="*/ 6 w 165"/>
                    <a:gd name="T17" fmla="*/ 77 h 94"/>
                    <a:gd name="T18" fmla="*/ 9 w 165"/>
                    <a:gd name="T19" fmla="*/ 83 h 94"/>
                    <a:gd name="T20" fmla="*/ 15 w 165"/>
                    <a:gd name="T21" fmla="*/ 79 h 94"/>
                    <a:gd name="T22" fmla="*/ 21 w 165"/>
                    <a:gd name="T23" fmla="*/ 76 h 94"/>
                    <a:gd name="T24" fmla="*/ 30 w 165"/>
                    <a:gd name="T25" fmla="*/ 79 h 94"/>
                    <a:gd name="T26" fmla="*/ 36 w 165"/>
                    <a:gd name="T27" fmla="*/ 82 h 94"/>
                    <a:gd name="T28" fmla="*/ 45 w 165"/>
                    <a:gd name="T29" fmla="*/ 88 h 94"/>
                    <a:gd name="T30" fmla="*/ 52 w 165"/>
                    <a:gd name="T31" fmla="*/ 92 h 94"/>
                    <a:gd name="T32" fmla="*/ 63 w 165"/>
                    <a:gd name="T33" fmla="*/ 94 h 94"/>
                    <a:gd name="T34" fmla="*/ 70 w 165"/>
                    <a:gd name="T35" fmla="*/ 94 h 94"/>
                    <a:gd name="T36" fmla="*/ 78 w 165"/>
                    <a:gd name="T37" fmla="*/ 92 h 94"/>
                    <a:gd name="T38" fmla="*/ 87 w 165"/>
                    <a:gd name="T39" fmla="*/ 89 h 94"/>
                    <a:gd name="T40" fmla="*/ 94 w 165"/>
                    <a:gd name="T41" fmla="*/ 88 h 94"/>
                    <a:gd name="T42" fmla="*/ 103 w 165"/>
                    <a:gd name="T43" fmla="*/ 85 h 94"/>
                    <a:gd name="T44" fmla="*/ 109 w 165"/>
                    <a:gd name="T45" fmla="*/ 83 h 94"/>
                    <a:gd name="T46" fmla="*/ 118 w 165"/>
                    <a:gd name="T47" fmla="*/ 82 h 94"/>
                    <a:gd name="T48" fmla="*/ 127 w 165"/>
                    <a:gd name="T49" fmla="*/ 80 h 94"/>
                    <a:gd name="T50" fmla="*/ 136 w 165"/>
                    <a:gd name="T51" fmla="*/ 80 h 94"/>
                    <a:gd name="T52" fmla="*/ 145 w 165"/>
                    <a:gd name="T53" fmla="*/ 82 h 94"/>
                    <a:gd name="T54" fmla="*/ 151 w 165"/>
                    <a:gd name="T55" fmla="*/ 86 h 94"/>
                    <a:gd name="T56" fmla="*/ 157 w 165"/>
                    <a:gd name="T57" fmla="*/ 85 h 94"/>
                    <a:gd name="T58" fmla="*/ 159 w 165"/>
                    <a:gd name="T59" fmla="*/ 77 h 94"/>
                    <a:gd name="T60" fmla="*/ 160 w 165"/>
                    <a:gd name="T61" fmla="*/ 70 h 94"/>
                    <a:gd name="T62" fmla="*/ 162 w 165"/>
                    <a:gd name="T63" fmla="*/ 62 h 94"/>
                    <a:gd name="T64" fmla="*/ 163 w 165"/>
                    <a:gd name="T65" fmla="*/ 55 h 94"/>
                    <a:gd name="T66" fmla="*/ 163 w 165"/>
                    <a:gd name="T67" fmla="*/ 46 h 94"/>
                    <a:gd name="T68" fmla="*/ 163 w 165"/>
                    <a:gd name="T69" fmla="*/ 40 h 94"/>
                    <a:gd name="T70" fmla="*/ 163 w 165"/>
                    <a:gd name="T71" fmla="*/ 31 h 94"/>
                    <a:gd name="T72" fmla="*/ 160 w 165"/>
                    <a:gd name="T73" fmla="*/ 24 h 94"/>
                    <a:gd name="T74" fmla="*/ 159 w 165"/>
                    <a:gd name="T75" fmla="*/ 18 h 94"/>
                    <a:gd name="T76" fmla="*/ 157 w 165"/>
                    <a:gd name="T77" fmla="*/ 10 h 94"/>
                    <a:gd name="T78" fmla="*/ 153 w 165"/>
                    <a:gd name="T79" fmla="*/ 3 h 94"/>
                    <a:gd name="T80" fmla="*/ 147 w 165"/>
                    <a:gd name="T81" fmla="*/ 3 h 94"/>
                    <a:gd name="T82" fmla="*/ 138 w 165"/>
                    <a:gd name="T83" fmla="*/ 7 h 94"/>
                    <a:gd name="T84" fmla="*/ 129 w 165"/>
                    <a:gd name="T85" fmla="*/ 12 h 94"/>
                    <a:gd name="T86" fmla="*/ 112 w 165"/>
                    <a:gd name="T87" fmla="*/ 15 h 94"/>
                    <a:gd name="T88" fmla="*/ 102 w 165"/>
                    <a:gd name="T89" fmla="*/ 15 h 94"/>
                    <a:gd name="T90" fmla="*/ 90 w 165"/>
                    <a:gd name="T91" fmla="*/ 12 h 94"/>
                    <a:gd name="T92" fmla="*/ 82 w 165"/>
                    <a:gd name="T93" fmla="*/ 10 h 94"/>
                    <a:gd name="T94" fmla="*/ 73 w 165"/>
                    <a:gd name="T95" fmla="*/ 7 h 94"/>
                    <a:gd name="T96" fmla="*/ 66 w 165"/>
                    <a:gd name="T97" fmla="*/ 4 h 94"/>
                    <a:gd name="T98" fmla="*/ 58 w 165"/>
                    <a:gd name="T99" fmla="*/ 3 h 94"/>
                    <a:gd name="T100" fmla="*/ 49 w 165"/>
                    <a:gd name="T101" fmla="*/ 3 h 94"/>
                    <a:gd name="T102" fmla="*/ 43 w 165"/>
                    <a:gd name="T103" fmla="*/ 4 h 94"/>
                    <a:gd name="T104" fmla="*/ 36 w 165"/>
                    <a:gd name="T105" fmla="*/ 6 h 94"/>
                    <a:gd name="T106" fmla="*/ 27 w 165"/>
                    <a:gd name="T107" fmla="*/ 7 h 94"/>
                    <a:gd name="T108" fmla="*/ 19 w 165"/>
                    <a:gd name="T109" fmla="*/ 9 h 94"/>
                    <a:gd name="T110" fmla="*/ 9 w 165"/>
                    <a:gd name="T111" fmla="*/ 10 h 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5"/>
                    <a:gd name="T169" fmla="*/ 0 h 94"/>
                    <a:gd name="T170" fmla="*/ 165 w 165"/>
                    <a:gd name="T171" fmla="*/ 94 h 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5" h="94">
                      <a:moveTo>
                        <a:pt x="7" y="12"/>
                      </a:moveTo>
                      <a:lnTo>
                        <a:pt x="7" y="13"/>
                      </a:lnTo>
                      <a:lnTo>
                        <a:pt x="6" y="13"/>
                      </a:lnTo>
                      <a:lnTo>
                        <a:pt x="6" y="15"/>
                      </a:lnTo>
                      <a:lnTo>
                        <a:pt x="6" y="16"/>
                      </a:lnTo>
                      <a:lnTo>
                        <a:pt x="4" y="16"/>
                      </a:lnTo>
                      <a:lnTo>
                        <a:pt x="4" y="18"/>
                      </a:lnTo>
                      <a:lnTo>
                        <a:pt x="4" y="19"/>
                      </a:lnTo>
                      <a:lnTo>
                        <a:pt x="3" y="21"/>
                      </a:lnTo>
                      <a:lnTo>
                        <a:pt x="3" y="22"/>
                      </a:lnTo>
                      <a:lnTo>
                        <a:pt x="1" y="24"/>
                      </a:lnTo>
                      <a:lnTo>
                        <a:pt x="1" y="25"/>
                      </a:lnTo>
                      <a:lnTo>
                        <a:pt x="1" y="27"/>
                      </a:lnTo>
                      <a:lnTo>
                        <a:pt x="1" y="28"/>
                      </a:lnTo>
                      <a:lnTo>
                        <a:pt x="1" y="30"/>
                      </a:lnTo>
                      <a:lnTo>
                        <a:pt x="1" y="31"/>
                      </a:lnTo>
                      <a:lnTo>
                        <a:pt x="1" y="33"/>
                      </a:lnTo>
                      <a:lnTo>
                        <a:pt x="1" y="34"/>
                      </a:lnTo>
                      <a:lnTo>
                        <a:pt x="1" y="36"/>
                      </a:lnTo>
                      <a:lnTo>
                        <a:pt x="1" y="37"/>
                      </a:lnTo>
                      <a:lnTo>
                        <a:pt x="1" y="39"/>
                      </a:lnTo>
                      <a:lnTo>
                        <a:pt x="1" y="40"/>
                      </a:lnTo>
                      <a:lnTo>
                        <a:pt x="1" y="42"/>
                      </a:lnTo>
                      <a:lnTo>
                        <a:pt x="0" y="42"/>
                      </a:lnTo>
                      <a:lnTo>
                        <a:pt x="0" y="43"/>
                      </a:lnTo>
                      <a:lnTo>
                        <a:pt x="0" y="44"/>
                      </a:lnTo>
                      <a:lnTo>
                        <a:pt x="0" y="46"/>
                      </a:lnTo>
                      <a:lnTo>
                        <a:pt x="0" y="47"/>
                      </a:lnTo>
                      <a:lnTo>
                        <a:pt x="0" y="49"/>
                      </a:lnTo>
                      <a:lnTo>
                        <a:pt x="0" y="50"/>
                      </a:lnTo>
                      <a:lnTo>
                        <a:pt x="0" y="52"/>
                      </a:lnTo>
                      <a:lnTo>
                        <a:pt x="0" y="53"/>
                      </a:lnTo>
                      <a:lnTo>
                        <a:pt x="0" y="55"/>
                      </a:lnTo>
                      <a:lnTo>
                        <a:pt x="0" y="56"/>
                      </a:lnTo>
                      <a:lnTo>
                        <a:pt x="1" y="56"/>
                      </a:lnTo>
                      <a:lnTo>
                        <a:pt x="1" y="58"/>
                      </a:lnTo>
                      <a:lnTo>
                        <a:pt x="1" y="59"/>
                      </a:lnTo>
                      <a:lnTo>
                        <a:pt x="1" y="61"/>
                      </a:lnTo>
                      <a:lnTo>
                        <a:pt x="1" y="62"/>
                      </a:lnTo>
                      <a:lnTo>
                        <a:pt x="1" y="64"/>
                      </a:lnTo>
                      <a:lnTo>
                        <a:pt x="1" y="65"/>
                      </a:lnTo>
                      <a:lnTo>
                        <a:pt x="1" y="67"/>
                      </a:lnTo>
                      <a:lnTo>
                        <a:pt x="3" y="67"/>
                      </a:lnTo>
                      <a:lnTo>
                        <a:pt x="3" y="68"/>
                      </a:lnTo>
                      <a:lnTo>
                        <a:pt x="3" y="70"/>
                      </a:lnTo>
                      <a:lnTo>
                        <a:pt x="3" y="71"/>
                      </a:lnTo>
                      <a:lnTo>
                        <a:pt x="4" y="71"/>
                      </a:lnTo>
                      <a:lnTo>
                        <a:pt x="4" y="73"/>
                      </a:lnTo>
                      <a:lnTo>
                        <a:pt x="4" y="74"/>
                      </a:lnTo>
                      <a:lnTo>
                        <a:pt x="4" y="76"/>
                      </a:lnTo>
                      <a:lnTo>
                        <a:pt x="6" y="77"/>
                      </a:lnTo>
                      <a:lnTo>
                        <a:pt x="6" y="79"/>
                      </a:lnTo>
                      <a:lnTo>
                        <a:pt x="7" y="80"/>
                      </a:lnTo>
                      <a:lnTo>
                        <a:pt x="7" y="82"/>
                      </a:lnTo>
                      <a:lnTo>
                        <a:pt x="7" y="83"/>
                      </a:lnTo>
                      <a:lnTo>
                        <a:pt x="9" y="83"/>
                      </a:lnTo>
                      <a:lnTo>
                        <a:pt x="10" y="82"/>
                      </a:lnTo>
                      <a:lnTo>
                        <a:pt x="12" y="82"/>
                      </a:lnTo>
                      <a:lnTo>
                        <a:pt x="12" y="80"/>
                      </a:lnTo>
                      <a:lnTo>
                        <a:pt x="13" y="80"/>
                      </a:lnTo>
                      <a:lnTo>
                        <a:pt x="13" y="79"/>
                      </a:lnTo>
                      <a:lnTo>
                        <a:pt x="15" y="79"/>
                      </a:lnTo>
                      <a:lnTo>
                        <a:pt x="16" y="77"/>
                      </a:lnTo>
                      <a:lnTo>
                        <a:pt x="18" y="77"/>
                      </a:lnTo>
                      <a:lnTo>
                        <a:pt x="19" y="77"/>
                      </a:lnTo>
                      <a:lnTo>
                        <a:pt x="19" y="76"/>
                      </a:lnTo>
                      <a:lnTo>
                        <a:pt x="21" y="76"/>
                      </a:lnTo>
                      <a:lnTo>
                        <a:pt x="22" y="76"/>
                      </a:lnTo>
                      <a:lnTo>
                        <a:pt x="24" y="77"/>
                      </a:lnTo>
                      <a:lnTo>
                        <a:pt x="25" y="77"/>
                      </a:lnTo>
                      <a:lnTo>
                        <a:pt x="27" y="77"/>
                      </a:lnTo>
                      <a:lnTo>
                        <a:pt x="27" y="79"/>
                      </a:lnTo>
                      <a:lnTo>
                        <a:pt x="28" y="79"/>
                      </a:lnTo>
                      <a:lnTo>
                        <a:pt x="30" y="79"/>
                      </a:lnTo>
                      <a:lnTo>
                        <a:pt x="31" y="80"/>
                      </a:lnTo>
                      <a:lnTo>
                        <a:pt x="33" y="80"/>
                      </a:lnTo>
                      <a:lnTo>
                        <a:pt x="34" y="82"/>
                      </a:lnTo>
                      <a:lnTo>
                        <a:pt x="36" y="82"/>
                      </a:lnTo>
                      <a:lnTo>
                        <a:pt x="37" y="83"/>
                      </a:lnTo>
                      <a:lnTo>
                        <a:pt x="39" y="83"/>
                      </a:lnTo>
                      <a:lnTo>
                        <a:pt x="39" y="85"/>
                      </a:lnTo>
                      <a:lnTo>
                        <a:pt x="40" y="85"/>
                      </a:lnTo>
                      <a:lnTo>
                        <a:pt x="42" y="86"/>
                      </a:lnTo>
                      <a:lnTo>
                        <a:pt x="43" y="88"/>
                      </a:lnTo>
                      <a:lnTo>
                        <a:pt x="45" y="88"/>
                      </a:lnTo>
                      <a:lnTo>
                        <a:pt x="46" y="88"/>
                      </a:lnTo>
                      <a:lnTo>
                        <a:pt x="46" y="89"/>
                      </a:lnTo>
                      <a:lnTo>
                        <a:pt x="48" y="89"/>
                      </a:lnTo>
                      <a:lnTo>
                        <a:pt x="49" y="89"/>
                      </a:lnTo>
                      <a:lnTo>
                        <a:pt x="51" y="91"/>
                      </a:lnTo>
                      <a:lnTo>
                        <a:pt x="52" y="91"/>
                      </a:lnTo>
                      <a:lnTo>
                        <a:pt x="52" y="92"/>
                      </a:lnTo>
                      <a:lnTo>
                        <a:pt x="54" y="92"/>
                      </a:lnTo>
                      <a:lnTo>
                        <a:pt x="55" y="92"/>
                      </a:lnTo>
                      <a:lnTo>
                        <a:pt x="57" y="92"/>
                      </a:lnTo>
                      <a:lnTo>
                        <a:pt x="58" y="94"/>
                      </a:lnTo>
                      <a:lnTo>
                        <a:pt x="60" y="94"/>
                      </a:lnTo>
                      <a:lnTo>
                        <a:pt x="61" y="94"/>
                      </a:lnTo>
                      <a:lnTo>
                        <a:pt x="63" y="94"/>
                      </a:lnTo>
                      <a:lnTo>
                        <a:pt x="64" y="94"/>
                      </a:lnTo>
                      <a:lnTo>
                        <a:pt x="66" y="94"/>
                      </a:lnTo>
                      <a:lnTo>
                        <a:pt x="67" y="94"/>
                      </a:lnTo>
                      <a:lnTo>
                        <a:pt x="69" y="94"/>
                      </a:lnTo>
                      <a:lnTo>
                        <a:pt x="70" y="94"/>
                      </a:lnTo>
                      <a:lnTo>
                        <a:pt x="72" y="94"/>
                      </a:lnTo>
                      <a:lnTo>
                        <a:pt x="73" y="94"/>
                      </a:lnTo>
                      <a:lnTo>
                        <a:pt x="75" y="94"/>
                      </a:lnTo>
                      <a:lnTo>
                        <a:pt x="76" y="94"/>
                      </a:lnTo>
                      <a:lnTo>
                        <a:pt x="78" y="92"/>
                      </a:lnTo>
                      <a:lnTo>
                        <a:pt x="79" y="92"/>
                      </a:lnTo>
                      <a:lnTo>
                        <a:pt x="81" y="92"/>
                      </a:lnTo>
                      <a:lnTo>
                        <a:pt x="82" y="92"/>
                      </a:lnTo>
                      <a:lnTo>
                        <a:pt x="82" y="91"/>
                      </a:lnTo>
                      <a:lnTo>
                        <a:pt x="84" y="91"/>
                      </a:lnTo>
                      <a:lnTo>
                        <a:pt x="85" y="91"/>
                      </a:lnTo>
                      <a:lnTo>
                        <a:pt x="87" y="89"/>
                      </a:lnTo>
                      <a:lnTo>
                        <a:pt x="88" y="89"/>
                      </a:lnTo>
                      <a:lnTo>
                        <a:pt x="90" y="89"/>
                      </a:lnTo>
                      <a:lnTo>
                        <a:pt x="91" y="89"/>
                      </a:lnTo>
                      <a:lnTo>
                        <a:pt x="93" y="88"/>
                      </a:lnTo>
                      <a:lnTo>
                        <a:pt x="94" y="88"/>
                      </a:lnTo>
                      <a:lnTo>
                        <a:pt x="96" y="88"/>
                      </a:lnTo>
                      <a:lnTo>
                        <a:pt x="97" y="86"/>
                      </a:lnTo>
                      <a:lnTo>
                        <a:pt x="99" y="86"/>
                      </a:lnTo>
                      <a:lnTo>
                        <a:pt x="100" y="85"/>
                      </a:lnTo>
                      <a:lnTo>
                        <a:pt x="102" y="85"/>
                      </a:lnTo>
                      <a:lnTo>
                        <a:pt x="103" y="85"/>
                      </a:lnTo>
                      <a:lnTo>
                        <a:pt x="105" y="85"/>
                      </a:lnTo>
                      <a:lnTo>
                        <a:pt x="106" y="85"/>
                      </a:lnTo>
                      <a:lnTo>
                        <a:pt x="108" y="85"/>
                      </a:lnTo>
                      <a:lnTo>
                        <a:pt x="109" y="83"/>
                      </a:lnTo>
                      <a:lnTo>
                        <a:pt x="111" y="83"/>
                      </a:lnTo>
                      <a:lnTo>
                        <a:pt x="112" y="83"/>
                      </a:lnTo>
                      <a:lnTo>
                        <a:pt x="114" y="82"/>
                      </a:lnTo>
                      <a:lnTo>
                        <a:pt x="115" y="82"/>
                      </a:lnTo>
                      <a:lnTo>
                        <a:pt x="117" y="82"/>
                      </a:lnTo>
                      <a:lnTo>
                        <a:pt x="118" y="82"/>
                      </a:lnTo>
                      <a:lnTo>
                        <a:pt x="120" y="82"/>
                      </a:lnTo>
                      <a:lnTo>
                        <a:pt x="121" y="82"/>
                      </a:lnTo>
                      <a:lnTo>
                        <a:pt x="123" y="82"/>
                      </a:lnTo>
                      <a:lnTo>
                        <a:pt x="124" y="80"/>
                      </a:lnTo>
                      <a:lnTo>
                        <a:pt x="126" y="80"/>
                      </a:lnTo>
                      <a:lnTo>
                        <a:pt x="127" y="80"/>
                      </a:lnTo>
                      <a:lnTo>
                        <a:pt x="129" y="80"/>
                      </a:lnTo>
                      <a:lnTo>
                        <a:pt x="130" y="80"/>
                      </a:lnTo>
                      <a:lnTo>
                        <a:pt x="132" y="80"/>
                      </a:lnTo>
                      <a:lnTo>
                        <a:pt x="133" y="80"/>
                      </a:lnTo>
                      <a:lnTo>
                        <a:pt x="135" y="80"/>
                      </a:lnTo>
                      <a:lnTo>
                        <a:pt x="136" y="80"/>
                      </a:lnTo>
                      <a:lnTo>
                        <a:pt x="138" y="80"/>
                      </a:lnTo>
                      <a:lnTo>
                        <a:pt x="139" y="80"/>
                      </a:lnTo>
                      <a:lnTo>
                        <a:pt x="141" y="80"/>
                      </a:lnTo>
                      <a:lnTo>
                        <a:pt x="141" y="82"/>
                      </a:lnTo>
                      <a:lnTo>
                        <a:pt x="142" y="82"/>
                      </a:lnTo>
                      <a:lnTo>
                        <a:pt x="144" y="82"/>
                      </a:lnTo>
                      <a:lnTo>
                        <a:pt x="145" y="82"/>
                      </a:lnTo>
                      <a:lnTo>
                        <a:pt x="145" y="83"/>
                      </a:lnTo>
                      <a:lnTo>
                        <a:pt x="147" y="83"/>
                      </a:lnTo>
                      <a:lnTo>
                        <a:pt x="148" y="85"/>
                      </a:lnTo>
                      <a:lnTo>
                        <a:pt x="148" y="86"/>
                      </a:lnTo>
                      <a:lnTo>
                        <a:pt x="150" y="86"/>
                      </a:lnTo>
                      <a:lnTo>
                        <a:pt x="151" y="86"/>
                      </a:lnTo>
                      <a:lnTo>
                        <a:pt x="153" y="88"/>
                      </a:lnTo>
                      <a:lnTo>
                        <a:pt x="154" y="88"/>
                      </a:lnTo>
                      <a:lnTo>
                        <a:pt x="156" y="86"/>
                      </a:lnTo>
                      <a:lnTo>
                        <a:pt x="156" y="85"/>
                      </a:lnTo>
                      <a:lnTo>
                        <a:pt x="157" y="85"/>
                      </a:lnTo>
                      <a:lnTo>
                        <a:pt x="157" y="83"/>
                      </a:lnTo>
                      <a:lnTo>
                        <a:pt x="157" y="82"/>
                      </a:lnTo>
                      <a:lnTo>
                        <a:pt x="157" y="80"/>
                      </a:lnTo>
                      <a:lnTo>
                        <a:pt x="159" y="80"/>
                      </a:lnTo>
                      <a:lnTo>
                        <a:pt x="159" y="79"/>
                      </a:lnTo>
                      <a:lnTo>
                        <a:pt x="159" y="77"/>
                      </a:lnTo>
                      <a:lnTo>
                        <a:pt x="159" y="76"/>
                      </a:lnTo>
                      <a:lnTo>
                        <a:pt x="159" y="74"/>
                      </a:lnTo>
                      <a:lnTo>
                        <a:pt x="159" y="73"/>
                      </a:lnTo>
                      <a:lnTo>
                        <a:pt x="160" y="71"/>
                      </a:lnTo>
                      <a:lnTo>
                        <a:pt x="160" y="70"/>
                      </a:lnTo>
                      <a:lnTo>
                        <a:pt x="160" y="68"/>
                      </a:lnTo>
                      <a:lnTo>
                        <a:pt x="160" y="67"/>
                      </a:lnTo>
                      <a:lnTo>
                        <a:pt x="160" y="65"/>
                      </a:lnTo>
                      <a:lnTo>
                        <a:pt x="162" y="65"/>
                      </a:lnTo>
                      <a:lnTo>
                        <a:pt x="162" y="64"/>
                      </a:lnTo>
                      <a:lnTo>
                        <a:pt x="162" y="62"/>
                      </a:lnTo>
                      <a:lnTo>
                        <a:pt x="162" y="61"/>
                      </a:lnTo>
                      <a:lnTo>
                        <a:pt x="162" y="59"/>
                      </a:lnTo>
                      <a:lnTo>
                        <a:pt x="163" y="59"/>
                      </a:lnTo>
                      <a:lnTo>
                        <a:pt x="163" y="58"/>
                      </a:lnTo>
                      <a:lnTo>
                        <a:pt x="163" y="56"/>
                      </a:lnTo>
                      <a:lnTo>
                        <a:pt x="163" y="55"/>
                      </a:lnTo>
                      <a:lnTo>
                        <a:pt x="163" y="53"/>
                      </a:lnTo>
                      <a:lnTo>
                        <a:pt x="163" y="52"/>
                      </a:lnTo>
                      <a:lnTo>
                        <a:pt x="163" y="50"/>
                      </a:lnTo>
                      <a:lnTo>
                        <a:pt x="163" y="49"/>
                      </a:lnTo>
                      <a:lnTo>
                        <a:pt x="163" y="47"/>
                      </a:lnTo>
                      <a:lnTo>
                        <a:pt x="163" y="46"/>
                      </a:lnTo>
                      <a:lnTo>
                        <a:pt x="163" y="44"/>
                      </a:lnTo>
                      <a:lnTo>
                        <a:pt x="165" y="44"/>
                      </a:lnTo>
                      <a:lnTo>
                        <a:pt x="165" y="43"/>
                      </a:lnTo>
                      <a:lnTo>
                        <a:pt x="165" y="42"/>
                      </a:lnTo>
                      <a:lnTo>
                        <a:pt x="165" y="40"/>
                      </a:lnTo>
                      <a:lnTo>
                        <a:pt x="163" y="40"/>
                      </a:lnTo>
                      <a:lnTo>
                        <a:pt x="163" y="39"/>
                      </a:lnTo>
                      <a:lnTo>
                        <a:pt x="163" y="37"/>
                      </a:lnTo>
                      <a:lnTo>
                        <a:pt x="163" y="36"/>
                      </a:lnTo>
                      <a:lnTo>
                        <a:pt x="163" y="34"/>
                      </a:lnTo>
                      <a:lnTo>
                        <a:pt x="163" y="33"/>
                      </a:lnTo>
                      <a:lnTo>
                        <a:pt x="163" y="31"/>
                      </a:lnTo>
                      <a:lnTo>
                        <a:pt x="162" y="30"/>
                      </a:lnTo>
                      <a:lnTo>
                        <a:pt x="162" y="28"/>
                      </a:lnTo>
                      <a:lnTo>
                        <a:pt x="162" y="27"/>
                      </a:lnTo>
                      <a:lnTo>
                        <a:pt x="162" y="25"/>
                      </a:lnTo>
                      <a:lnTo>
                        <a:pt x="160" y="24"/>
                      </a:lnTo>
                      <a:lnTo>
                        <a:pt x="160" y="22"/>
                      </a:lnTo>
                      <a:lnTo>
                        <a:pt x="160" y="21"/>
                      </a:lnTo>
                      <a:lnTo>
                        <a:pt x="160" y="19"/>
                      </a:lnTo>
                      <a:lnTo>
                        <a:pt x="159" y="18"/>
                      </a:lnTo>
                      <a:lnTo>
                        <a:pt x="159" y="16"/>
                      </a:lnTo>
                      <a:lnTo>
                        <a:pt x="159" y="15"/>
                      </a:lnTo>
                      <a:lnTo>
                        <a:pt x="159" y="13"/>
                      </a:lnTo>
                      <a:lnTo>
                        <a:pt x="157" y="13"/>
                      </a:lnTo>
                      <a:lnTo>
                        <a:pt x="157" y="12"/>
                      </a:lnTo>
                      <a:lnTo>
                        <a:pt x="157" y="10"/>
                      </a:lnTo>
                      <a:lnTo>
                        <a:pt x="156" y="9"/>
                      </a:lnTo>
                      <a:lnTo>
                        <a:pt x="156" y="7"/>
                      </a:lnTo>
                      <a:lnTo>
                        <a:pt x="154" y="7"/>
                      </a:lnTo>
                      <a:lnTo>
                        <a:pt x="154" y="6"/>
                      </a:lnTo>
                      <a:lnTo>
                        <a:pt x="154" y="4"/>
                      </a:lnTo>
                      <a:lnTo>
                        <a:pt x="153" y="3"/>
                      </a:lnTo>
                      <a:lnTo>
                        <a:pt x="151" y="1"/>
                      </a:lnTo>
                      <a:lnTo>
                        <a:pt x="151" y="0"/>
                      </a:lnTo>
                      <a:lnTo>
                        <a:pt x="150" y="1"/>
                      </a:lnTo>
                      <a:lnTo>
                        <a:pt x="148" y="1"/>
                      </a:lnTo>
                      <a:lnTo>
                        <a:pt x="147" y="3"/>
                      </a:lnTo>
                      <a:lnTo>
                        <a:pt x="145" y="3"/>
                      </a:lnTo>
                      <a:lnTo>
                        <a:pt x="144" y="3"/>
                      </a:lnTo>
                      <a:lnTo>
                        <a:pt x="144" y="4"/>
                      </a:lnTo>
                      <a:lnTo>
                        <a:pt x="142" y="4"/>
                      </a:lnTo>
                      <a:lnTo>
                        <a:pt x="141" y="6"/>
                      </a:lnTo>
                      <a:lnTo>
                        <a:pt x="139" y="6"/>
                      </a:lnTo>
                      <a:lnTo>
                        <a:pt x="138" y="7"/>
                      </a:lnTo>
                      <a:lnTo>
                        <a:pt x="136" y="7"/>
                      </a:lnTo>
                      <a:lnTo>
                        <a:pt x="135" y="9"/>
                      </a:lnTo>
                      <a:lnTo>
                        <a:pt x="133" y="9"/>
                      </a:lnTo>
                      <a:lnTo>
                        <a:pt x="132" y="10"/>
                      </a:lnTo>
                      <a:lnTo>
                        <a:pt x="130" y="10"/>
                      </a:lnTo>
                      <a:lnTo>
                        <a:pt x="129" y="12"/>
                      </a:lnTo>
                      <a:lnTo>
                        <a:pt x="127" y="12"/>
                      </a:lnTo>
                      <a:lnTo>
                        <a:pt x="126" y="13"/>
                      </a:lnTo>
                      <a:lnTo>
                        <a:pt x="124" y="13"/>
                      </a:lnTo>
                      <a:lnTo>
                        <a:pt x="123" y="13"/>
                      </a:lnTo>
                      <a:lnTo>
                        <a:pt x="121" y="13"/>
                      </a:lnTo>
                      <a:lnTo>
                        <a:pt x="117" y="15"/>
                      </a:lnTo>
                      <a:lnTo>
                        <a:pt x="112" y="15"/>
                      </a:lnTo>
                      <a:lnTo>
                        <a:pt x="111" y="15"/>
                      </a:lnTo>
                      <a:lnTo>
                        <a:pt x="109" y="15"/>
                      </a:lnTo>
                      <a:lnTo>
                        <a:pt x="108" y="15"/>
                      </a:lnTo>
                      <a:lnTo>
                        <a:pt x="106" y="15"/>
                      </a:lnTo>
                      <a:lnTo>
                        <a:pt x="105" y="15"/>
                      </a:lnTo>
                      <a:lnTo>
                        <a:pt x="103" y="15"/>
                      </a:lnTo>
                      <a:lnTo>
                        <a:pt x="102" y="15"/>
                      </a:lnTo>
                      <a:lnTo>
                        <a:pt x="97" y="13"/>
                      </a:lnTo>
                      <a:lnTo>
                        <a:pt x="96" y="13"/>
                      </a:lnTo>
                      <a:lnTo>
                        <a:pt x="94" y="13"/>
                      </a:lnTo>
                      <a:lnTo>
                        <a:pt x="93" y="13"/>
                      </a:lnTo>
                      <a:lnTo>
                        <a:pt x="91" y="12"/>
                      </a:lnTo>
                      <a:lnTo>
                        <a:pt x="90" y="12"/>
                      </a:lnTo>
                      <a:lnTo>
                        <a:pt x="88" y="12"/>
                      </a:lnTo>
                      <a:lnTo>
                        <a:pt x="87" y="12"/>
                      </a:lnTo>
                      <a:lnTo>
                        <a:pt x="85" y="12"/>
                      </a:lnTo>
                      <a:lnTo>
                        <a:pt x="84" y="10"/>
                      </a:lnTo>
                      <a:lnTo>
                        <a:pt x="82" y="10"/>
                      </a:lnTo>
                      <a:lnTo>
                        <a:pt x="81" y="10"/>
                      </a:lnTo>
                      <a:lnTo>
                        <a:pt x="79" y="9"/>
                      </a:lnTo>
                      <a:lnTo>
                        <a:pt x="78" y="9"/>
                      </a:lnTo>
                      <a:lnTo>
                        <a:pt x="76" y="7"/>
                      </a:lnTo>
                      <a:lnTo>
                        <a:pt x="75" y="7"/>
                      </a:lnTo>
                      <a:lnTo>
                        <a:pt x="73" y="7"/>
                      </a:lnTo>
                      <a:lnTo>
                        <a:pt x="72" y="6"/>
                      </a:lnTo>
                      <a:lnTo>
                        <a:pt x="70" y="6"/>
                      </a:lnTo>
                      <a:lnTo>
                        <a:pt x="69" y="6"/>
                      </a:lnTo>
                      <a:lnTo>
                        <a:pt x="67" y="6"/>
                      </a:lnTo>
                      <a:lnTo>
                        <a:pt x="66" y="4"/>
                      </a:lnTo>
                      <a:lnTo>
                        <a:pt x="64" y="4"/>
                      </a:lnTo>
                      <a:lnTo>
                        <a:pt x="63" y="4"/>
                      </a:lnTo>
                      <a:lnTo>
                        <a:pt x="61" y="4"/>
                      </a:lnTo>
                      <a:lnTo>
                        <a:pt x="60" y="4"/>
                      </a:lnTo>
                      <a:lnTo>
                        <a:pt x="58" y="4"/>
                      </a:lnTo>
                      <a:lnTo>
                        <a:pt x="58" y="3"/>
                      </a:lnTo>
                      <a:lnTo>
                        <a:pt x="57" y="3"/>
                      </a:lnTo>
                      <a:lnTo>
                        <a:pt x="55" y="3"/>
                      </a:lnTo>
                      <a:lnTo>
                        <a:pt x="54" y="3"/>
                      </a:lnTo>
                      <a:lnTo>
                        <a:pt x="52" y="3"/>
                      </a:lnTo>
                      <a:lnTo>
                        <a:pt x="51" y="3"/>
                      </a:lnTo>
                      <a:lnTo>
                        <a:pt x="49" y="3"/>
                      </a:lnTo>
                      <a:lnTo>
                        <a:pt x="48" y="3"/>
                      </a:lnTo>
                      <a:lnTo>
                        <a:pt x="46" y="3"/>
                      </a:lnTo>
                      <a:lnTo>
                        <a:pt x="45" y="4"/>
                      </a:lnTo>
                      <a:lnTo>
                        <a:pt x="43" y="4"/>
                      </a:lnTo>
                      <a:lnTo>
                        <a:pt x="42" y="4"/>
                      </a:lnTo>
                      <a:lnTo>
                        <a:pt x="40" y="6"/>
                      </a:lnTo>
                      <a:lnTo>
                        <a:pt x="39" y="6"/>
                      </a:lnTo>
                      <a:lnTo>
                        <a:pt x="37" y="6"/>
                      </a:lnTo>
                      <a:lnTo>
                        <a:pt x="36" y="6"/>
                      </a:lnTo>
                      <a:lnTo>
                        <a:pt x="34" y="7"/>
                      </a:lnTo>
                      <a:lnTo>
                        <a:pt x="33" y="7"/>
                      </a:lnTo>
                      <a:lnTo>
                        <a:pt x="31" y="7"/>
                      </a:lnTo>
                      <a:lnTo>
                        <a:pt x="30" y="7"/>
                      </a:lnTo>
                      <a:lnTo>
                        <a:pt x="28" y="7"/>
                      </a:lnTo>
                      <a:lnTo>
                        <a:pt x="27" y="7"/>
                      </a:lnTo>
                      <a:lnTo>
                        <a:pt x="25" y="9"/>
                      </a:lnTo>
                      <a:lnTo>
                        <a:pt x="24" y="9"/>
                      </a:lnTo>
                      <a:lnTo>
                        <a:pt x="22" y="9"/>
                      </a:lnTo>
                      <a:lnTo>
                        <a:pt x="21" y="9"/>
                      </a:lnTo>
                      <a:lnTo>
                        <a:pt x="19" y="9"/>
                      </a:lnTo>
                      <a:lnTo>
                        <a:pt x="18" y="9"/>
                      </a:lnTo>
                      <a:lnTo>
                        <a:pt x="16" y="9"/>
                      </a:lnTo>
                      <a:lnTo>
                        <a:pt x="15" y="10"/>
                      </a:lnTo>
                      <a:lnTo>
                        <a:pt x="13" y="10"/>
                      </a:lnTo>
                      <a:lnTo>
                        <a:pt x="12" y="10"/>
                      </a:lnTo>
                      <a:lnTo>
                        <a:pt x="10" y="10"/>
                      </a:lnTo>
                      <a:lnTo>
                        <a:pt x="9" y="10"/>
                      </a:lnTo>
                      <a:lnTo>
                        <a:pt x="9" y="12"/>
                      </a:lnTo>
                      <a:lnTo>
                        <a:pt x="7" y="12"/>
                      </a:lnTo>
                    </a:path>
                  </a:pathLst>
                </a:custGeom>
                <a:noFill/>
                <a:ln w="11113">
                  <a:solidFill>
                    <a:srgbClr val="000000"/>
                  </a:solidFill>
                  <a:prstDash val="solid"/>
                  <a:round/>
                  <a:headEnd/>
                  <a:tailEnd/>
                </a:ln>
              </p:spPr>
              <p:txBody>
                <a:bodyPr/>
                <a:lstStyle/>
                <a:p>
                  <a:endParaRPr lang="en-US"/>
                </a:p>
              </p:txBody>
            </p:sp>
          </p:grpSp>
          <p:sp>
            <p:nvSpPr>
              <p:cNvPr id="194900" name="Freeform 198"/>
              <p:cNvSpPr>
                <a:spLocks noChangeAspect="1"/>
              </p:cNvSpPr>
              <p:nvPr/>
            </p:nvSpPr>
            <p:spPr bwMode="auto">
              <a:xfrm>
                <a:off x="4331" y="917"/>
                <a:ext cx="156" cy="44"/>
              </a:xfrm>
              <a:custGeom>
                <a:avLst/>
                <a:gdLst>
                  <a:gd name="T0" fmla="*/ 6 w 156"/>
                  <a:gd name="T1" fmla="*/ 9 h 44"/>
                  <a:gd name="T2" fmla="*/ 12 w 156"/>
                  <a:gd name="T3" fmla="*/ 4 h 44"/>
                  <a:gd name="T4" fmla="*/ 20 w 156"/>
                  <a:gd name="T5" fmla="*/ 4 h 44"/>
                  <a:gd name="T6" fmla="*/ 26 w 156"/>
                  <a:gd name="T7" fmla="*/ 9 h 44"/>
                  <a:gd name="T8" fmla="*/ 27 w 156"/>
                  <a:gd name="T9" fmla="*/ 16 h 44"/>
                  <a:gd name="T10" fmla="*/ 33 w 156"/>
                  <a:gd name="T11" fmla="*/ 22 h 44"/>
                  <a:gd name="T12" fmla="*/ 39 w 156"/>
                  <a:gd name="T13" fmla="*/ 23 h 44"/>
                  <a:gd name="T14" fmla="*/ 44 w 156"/>
                  <a:gd name="T15" fmla="*/ 19 h 44"/>
                  <a:gd name="T16" fmla="*/ 44 w 156"/>
                  <a:gd name="T17" fmla="*/ 12 h 44"/>
                  <a:gd name="T18" fmla="*/ 47 w 156"/>
                  <a:gd name="T19" fmla="*/ 4 h 44"/>
                  <a:gd name="T20" fmla="*/ 53 w 156"/>
                  <a:gd name="T21" fmla="*/ 0 h 44"/>
                  <a:gd name="T22" fmla="*/ 60 w 156"/>
                  <a:gd name="T23" fmla="*/ 3 h 44"/>
                  <a:gd name="T24" fmla="*/ 66 w 156"/>
                  <a:gd name="T25" fmla="*/ 9 h 44"/>
                  <a:gd name="T26" fmla="*/ 69 w 156"/>
                  <a:gd name="T27" fmla="*/ 15 h 44"/>
                  <a:gd name="T28" fmla="*/ 68 w 156"/>
                  <a:gd name="T29" fmla="*/ 22 h 44"/>
                  <a:gd name="T30" fmla="*/ 65 w 156"/>
                  <a:gd name="T31" fmla="*/ 29 h 44"/>
                  <a:gd name="T32" fmla="*/ 69 w 156"/>
                  <a:gd name="T33" fmla="*/ 35 h 44"/>
                  <a:gd name="T34" fmla="*/ 77 w 156"/>
                  <a:gd name="T35" fmla="*/ 34 h 44"/>
                  <a:gd name="T36" fmla="*/ 84 w 156"/>
                  <a:gd name="T37" fmla="*/ 29 h 44"/>
                  <a:gd name="T38" fmla="*/ 92 w 156"/>
                  <a:gd name="T39" fmla="*/ 22 h 44"/>
                  <a:gd name="T40" fmla="*/ 99 w 156"/>
                  <a:gd name="T41" fmla="*/ 18 h 44"/>
                  <a:gd name="T42" fmla="*/ 105 w 156"/>
                  <a:gd name="T43" fmla="*/ 13 h 44"/>
                  <a:gd name="T44" fmla="*/ 114 w 156"/>
                  <a:gd name="T45" fmla="*/ 15 h 44"/>
                  <a:gd name="T46" fmla="*/ 122 w 156"/>
                  <a:gd name="T47" fmla="*/ 18 h 44"/>
                  <a:gd name="T48" fmla="*/ 131 w 156"/>
                  <a:gd name="T49" fmla="*/ 19 h 44"/>
                  <a:gd name="T50" fmla="*/ 138 w 156"/>
                  <a:gd name="T51" fmla="*/ 19 h 44"/>
                  <a:gd name="T52" fmla="*/ 146 w 156"/>
                  <a:gd name="T53" fmla="*/ 18 h 44"/>
                  <a:gd name="T54" fmla="*/ 153 w 156"/>
                  <a:gd name="T55" fmla="*/ 13 h 44"/>
                  <a:gd name="T56" fmla="*/ 155 w 156"/>
                  <a:gd name="T57" fmla="*/ 15 h 44"/>
                  <a:gd name="T58" fmla="*/ 149 w 156"/>
                  <a:gd name="T59" fmla="*/ 19 h 44"/>
                  <a:gd name="T60" fmla="*/ 140 w 156"/>
                  <a:gd name="T61" fmla="*/ 23 h 44"/>
                  <a:gd name="T62" fmla="*/ 131 w 156"/>
                  <a:gd name="T63" fmla="*/ 23 h 44"/>
                  <a:gd name="T64" fmla="*/ 122 w 156"/>
                  <a:gd name="T65" fmla="*/ 23 h 44"/>
                  <a:gd name="T66" fmla="*/ 114 w 156"/>
                  <a:gd name="T67" fmla="*/ 21 h 44"/>
                  <a:gd name="T68" fmla="*/ 107 w 156"/>
                  <a:gd name="T69" fmla="*/ 21 h 44"/>
                  <a:gd name="T70" fmla="*/ 101 w 156"/>
                  <a:gd name="T71" fmla="*/ 28 h 44"/>
                  <a:gd name="T72" fmla="*/ 96 w 156"/>
                  <a:gd name="T73" fmla="*/ 34 h 44"/>
                  <a:gd name="T74" fmla="*/ 89 w 156"/>
                  <a:gd name="T75" fmla="*/ 40 h 44"/>
                  <a:gd name="T76" fmla="*/ 81 w 156"/>
                  <a:gd name="T77" fmla="*/ 44 h 44"/>
                  <a:gd name="T78" fmla="*/ 75 w 156"/>
                  <a:gd name="T79" fmla="*/ 44 h 44"/>
                  <a:gd name="T80" fmla="*/ 68 w 156"/>
                  <a:gd name="T81" fmla="*/ 44 h 44"/>
                  <a:gd name="T82" fmla="*/ 59 w 156"/>
                  <a:gd name="T83" fmla="*/ 41 h 44"/>
                  <a:gd name="T84" fmla="*/ 57 w 156"/>
                  <a:gd name="T85" fmla="*/ 34 h 44"/>
                  <a:gd name="T86" fmla="*/ 60 w 156"/>
                  <a:gd name="T87" fmla="*/ 26 h 44"/>
                  <a:gd name="T88" fmla="*/ 63 w 156"/>
                  <a:gd name="T89" fmla="*/ 19 h 44"/>
                  <a:gd name="T90" fmla="*/ 63 w 156"/>
                  <a:gd name="T91" fmla="*/ 12 h 44"/>
                  <a:gd name="T92" fmla="*/ 56 w 156"/>
                  <a:gd name="T93" fmla="*/ 10 h 44"/>
                  <a:gd name="T94" fmla="*/ 51 w 156"/>
                  <a:gd name="T95" fmla="*/ 15 h 44"/>
                  <a:gd name="T96" fmla="*/ 50 w 156"/>
                  <a:gd name="T97" fmla="*/ 23 h 44"/>
                  <a:gd name="T98" fmla="*/ 51 w 156"/>
                  <a:gd name="T99" fmla="*/ 31 h 44"/>
                  <a:gd name="T100" fmla="*/ 45 w 156"/>
                  <a:gd name="T101" fmla="*/ 35 h 44"/>
                  <a:gd name="T102" fmla="*/ 38 w 156"/>
                  <a:gd name="T103" fmla="*/ 35 h 44"/>
                  <a:gd name="T104" fmla="*/ 29 w 156"/>
                  <a:gd name="T105" fmla="*/ 31 h 44"/>
                  <a:gd name="T106" fmla="*/ 26 w 156"/>
                  <a:gd name="T107" fmla="*/ 22 h 44"/>
                  <a:gd name="T108" fmla="*/ 21 w 156"/>
                  <a:gd name="T109" fmla="*/ 18 h 44"/>
                  <a:gd name="T110" fmla="*/ 15 w 156"/>
                  <a:gd name="T111" fmla="*/ 23 h 44"/>
                  <a:gd name="T112" fmla="*/ 17 w 156"/>
                  <a:gd name="T113" fmla="*/ 21 h 44"/>
                  <a:gd name="T114" fmla="*/ 12 w 156"/>
                  <a:gd name="T115" fmla="*/ 19 h 44"/>
                  <a:gd name="T116" fmla="*/ 6 w 156"/>
                  <a:gd name="T117" fmla="*/ 22 h 44"/>
                  <a:gd name="T118" fmla="*/ 3 w 156"/>
                  <a:gd name="T119" fmla="*/ 26 h 44"/>
                  <a:gd name="T120" fmla="*/ 3 w 156"/>
                  <a:gd name="T121" fmla="*/ 25 h 44"/>
                  <a:gd name="T122" fmla="*/ 9 w 156"/>
                  <a:gd name="T123" fmla="*/ 21 h 44"/>
                  <a:gd name="T124" fmla="*/ 5 w 156"/>
                  <a:gd name="T125" fmla="*/ 16 h 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56"/>
                  <a:gd name="T190" fmla="*/ 0 h 44"/>
                  <a:gd name="T191" fmla="*/ 156 w 156"/>
                  <a:gd name="T192" fmla="*/ 44 h 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56" h="44">
                    <a:moveTo>
                      <a:pt x="0" y="15"/>
                    </a:moveTo>
                    <a:lnTo>
                      <a:pt x="2" y="13"/>
                    </a:lnTo>
                    <a:lnTo>
                      <a:pt x="3" y="13"/>
                    </a:lnTo>
                    <a:lnTo>
                      <a:pt x="3" y="12"/>
                    </a:lnTo>
                    <a:lnTo>
                      <a:pt x="5" y="10"/>
                    </a:lnTo>
                    <a:lnTo>
                      <a:pt x="6" y="9"/>
                    </a:lnTo>
                    <a:lnTo>
                      <a:pt x="8" y="7"/>
                    </a:lnTo>
                    <a:lnTo>
                      <a:pt x="9" y="6"/>
                    </a:lnTo>
                    <a:lnTo>
                      <a:pt x="11" y="4"/>
                    </a:lnTo>
                    <a:lnTo>
                      <a:pt x="12" y="4"/>
                    </a:lnTo>
                    <a:lnTo>
                      <a:pt x="14" y="3"/>
                    </a:lnTo>
                    <a:lnTo>
                      <a:pt x="15" y="3"/>
                    </a:lnTo>
                    <a:lnTo>
                      <a:pt x="17" y="3"/>
                    </a:lnTo>
                    <a:lnTo>
                      <a:pt x="18" y="3"/>
                    </a:lnTo>
                    <a:lnTo>
                      <a:pt x="20" y="4"/>
                    </a:lnTo>
                    <a:lnTo>
                      <a:pt x="21" y="4"/>
                    </a:lnTo>
                    <a:lnTo>
                      <a:pt x="23" y="4"/>
                    </a:lnTo>
                    <a:lnTo>
                      <a:pt x="23" y="6"/>
                    </a:lnTo>
                    <a:lnTo>
                      <a:pt x="24" y="7"/>
                    </a:lnTo>
                    <a:lnTo>
                      <a:pt x="26" y="9"/>
                    </a:lnTo>
                    <a:lnTo>
                      <a:pt x="26" y="10"/>
                    </a:lnTo>
                    <a:lnTo>
                      <a:pt x="26" y="12"/>
                    </a:lnTo>
                    <a:lnTo>
                      <a:pt x="26" y="13"/>
                    </a:lnTo>
                    <a:lnTo>
                      <a:pt x="26" y="15"/>
                    </a:lnTo>
                    <a:lnTo>
                      <a:pt x="27" y="15"/>
                    </a:lnTo>
                    <a:lnTo>
                      <a:pt x="27" y="16"/>
                    </a:lnTo>
                    <a:lnTo>
                      <a:pt x="29" y="16"/>
                    </a:lnTo>
                    <a:lnTo>
                      <a:pt x="29" y="18"/>
                    </a:lnTo>
                    <a:lnTo>
                      <a:pt x="30" y="19"/>
                    </a:lnTo>
                    <a:lnTo>
                      <a:pt x="32" y="21"/>
                    </a:lnTo>
                    <a:lnTo>
                      <a:pt x="33" y="22"/>
                    </a:lnTo>
                    <a:lnTo>
                      <a:pt x="35" y="23"/>
                    </a:lnTo>
                    <a:lnTo>
                      <a:pt x="36" y="23"/>
                    </a:lnTo>
                    <a:lnTo>
                      <a:pt x="38" y="25"/>
                    </a:lnTo>
                    <a:lnTo>
                      <a:pt x="39" y="25"/>
                    </a:lnTo>
                    <a:lnTo>
                      <a:pt x="39" y="23"/>
                    </a:lnTo>
                    <a:lnTo>
                      <a:pt x="41" y="23"/>
                    </a:lnTo>
                    <a:lnTo>
                      <a:pt x="42" y="23"/>
                    </a:lnTo>
                    <a:lnTo>
                      <a:pt x="42" y="22"/>
                    </a:lnTo>
                    <a:lnTo>
                      <a:pt x="42" y="21"/>
                    </a:lnTo>
                    <a:lnTo>
                      <a:pt x="42" y="19"/>
                    </a:lnTo>
                    <a:lnTo>
                      <a:pt x="44" y="19"/>
                    </a:lnTo>
                    <a:lnTo>
                      <a:pt x="44" y="18"/>
                    </a:lnTo>
                    <a:lnTo>
                      <a:pt x="44" y="16"/>
                    </a:lnTo>
                    <a:lnTo>
                      <a:pt x="44" y="15"/>
                    </a:lnTo>
                    <a:lnTo>
                      <a:pt x="44" y="13"/>
                    </a:lnTo>
                    <a:lnTo>
                      <a:pt x="44" y="12"/>
                    </a:lnTo>
                    <a:lnTo>
                      <a:pt x="44" y="10"/>
                    </a:lnTo>
                    <a:lnTo>
                      <a:pt x="44" y="9"/>
                    </a:lnTo>
                    <a:lnTo>
                      <a:pt x="45" y="9"/>
                    </a:lnTo>
                    <a:lnTo>
                      <a:pt x="45" y="7"/>
                    </a:lnTo>
                    <a:lnTo>
                      <a:pt x="45" y="6"/>
                    </a:lnTo>
                    <a:lnTo>
                      <a:pt x="45" y="4"/>
                    </a:lnTo>
                    <a:lnTo>
                      <a:pt x="47" y="4"/>
                    </a:lnTo>
                    <a:lnTo>
                      <a:pt x="47" y="3"/>
                    </a:lnTo>
                    <a:lnTo>
                      <a:pt x="48" y="3"/>
                    </a:lnTo>
                    <a:lnTo>
                      <a:pt x="48" y="1"/>
                    </a:lnTo>
                    <a:lnTo>
                      <a:pt x="50" y="1"/>
                    </a:lnTo>
                    <a:lnTo>
                      <a:pt x="51" y="1"/>
                    </a:lnTo>
                    <a:lnTo>
                      <a:pt x="53" y="0"/>
                    </a:lnTo>
                    <a:lnTo>
                      <a:pt x="54" y="0"/>
                    </a:lnTo>
                    <a:lnTo>
                      <a:pt x="56" y="1"/>
                    </a:lnTo>
                    <a:lnTo>
                      <a:pt x="57" y="1"/>
                    </a:lnTo>
                    <a:lnTo>
                      <a:pt x="59" y="1"/>
                    </a:lnTo>
                    <a:lnTo>
                      <a:pt x="59" y="3"/>
                    </a:lnTo>
                    <a:lnTo>
                      <a:pt x="60" y="3"/>
                    </a:lnTo>
                    <a:lnTo>
                      <a:pt x="62" y="3"/>
                    </a:lnTo>
                    <a:lnTo>
                      <a:pt x="63" y="4"/>
                    </a:lnTo>
                    <a:lnTo>
                      <a:pt x="65" y="6"/>
                    </a:lnTo>
                    <a:lnTo>
                      <a:pt x="66" y="7"/>
                    </a:lnTo>
                    <a:lnTo>
                      <a:pt x="66" y="9"/>
                    </a:lnTo>
                    <a:lnTo>
                      <a:pt x="68" y="9"/>
                    </a:lnTo>
                    <a:lnTo>
                      <a:pt x="68" y="10"/>
                    </a:lnTo>
                    <a:lnTo>
                      <a:pt x="68" y="12"/>
                    </a:lnTo>
                    <a:lnTo>
                      <a:pt x="69" y="13"/>
                    </a:lnTo>
                    <a:lnTo>
                      <a:pt x="69" y="15"/>
                    </a:lnTo>
                    <a:lnTo>
                      <a:pt x="69" y="16"/>
                    </a:lnTo>
                    <a:lnTo>
                      <a:pt x="69" y="18"/>
                    </a:lnTo>
                    <a:lnTo>
                      <a:pt x="69" y="19"/>
                    </a:lnTo>
                    <a:lnTo>
                      <a:pt x="69" y="21"/>
                    </a:lnTo>
                    <a:lnTo>
                      <a:pt x="68" y="22"/>
                    </a:lnTo>
                    <a:lnTo>
                      <a:pt x="68" y="23"/>
                    </a:lnTo>
                    <a:lnTo>
                      <a:pt x="66" y="25"/>
                    </a:lnTo>
                    <a:lnTo>
                      <a:pt x="66" y="26"/>
                    </a:lnTo>
                    <a:lnTo>
                      <a:pt x="66" y="28"/>
                    </a:lnTo>
                    <a:lnTo>
                      <a:pt x="65" y="29"/>
                    </a:lnTo>
                    <a:lnTo>
                      <a:pt x="65" y="31"/>
                    </a:lnTo>
                    <a:lnTo>
                      <a:pt x="65" y="32"/>
                    </a:lnTo>
                    <a:lnTo>
                      <a:pt x="66" y="34"/>
                    </a:lnTo>
                    <a:lnTo>
                      <a:pt x="66" y="35"/>
                    </a:lnTo>
                    <a:lnTo>
                      <a:pt x="68" y="35"/>
                    </a:lnTo>
                    <a:lnTo>
                      <a:pt x="69" y="35"/>
                    </a:lnTo>
                    <a:lnTo>
                      <a:pt x="71" y="35"/>
                    </a:lnTo>
                    <a:lnTo>
                      <a:pt x="72" y="35"/>
                    </a:lnTo>
                    <a:lnTo>
                      <a:pt x="74" y="35"/>
                    </a:lnTo>
                    <a:lnTo>
                      <a:pt x="75" y="34"/>
                    </a:lnTo>
                    <a:lnTo>
                      <a:pt x="77" y="34"/>
                    </a:lnTo>
                    <a:lnTo>
                      <a:pt x="78" y="32"/>
                    </a:lnTo>
                    <a:lnTo>
                      <a:pt x="80" y="32"/>
                    </a:lnTo>
                    <a:lnTo>
                      <a:pt x="81" y="31"/>
                    </a:lnTo>
                    <a:lnTo>
                      <a:pt x="83" y="31"/>
                    </a:lnTo>
                    <a:lnTo>
                      <a:pt x="84" y="29"/>
                    </a:lnTo>
                    <a:lnTo>
                      <a:pt x="86" y="28"/>
                    </a:lnTo>
                    <a:lnTo>
                      <a:pt x="87" y="28"/>
                    </a:lnTo>
                    <a:lnTo>
                      <a:pt x="89" y="26"/>
                    </a:lnTo>
                    <a:lnTo>
                      <a:pt x="90" y="25"/>
                    </a:lnTo>
                    <a:lnTo>
                      <a:pt x="92" y="23"/>
                    </a:lnTo>
                    <a:lnTo>
                      <a:pt x="92" y="22"/>
                    </a:lnTo>
                    <a:lnTo>
                      <a:pt x="93" y="22"/>
                    </a:lnTo>
                    <a:lnTo>
                      <a:pt x="93" y="21"/>
                    </a:lnTo>
                    <a:lnTo>
                      <a:pt x="95" y="21"/>
                    </a:lnTo>
                    <a:lnTo>
                      <a:pt x="96" y="19"/>
                    </a:lnTo>
                    <a:lnTo>
                      <a:pt x="98" y="19"/>
                    </a:lnTo>
                    <a:lnTo>
                      <a:pt x="98" y="18"/>
                    </a:lnTo>
                    <a:lnTo>
                      <a:pt x="99" y="18"/>
                    </a:lnTo>
                    <a:lnTo>
                      <a:pt x="101" y="16"/>
                    </a:lnTo>
                    <a:lnTo>
                      <a:pt x="102" y="16"/>
                    </a:lnTo>
                    <a:lnTo>
                      <a:pt x="104" y="15"/>
                    </a:lnTo>
                    <a:lnTo>
                      <a:pt x="105" y="13"/>
                    </a:lnTo>
                    <a:lnTo>
                      <a:pt x="107" y="13"/>
                    </a:lnTo>
                    <a:lnTo>
                      <a:pt x="108" y="13"/>
                    </a:lnTo>
                    <a:lnTo>
                      <a:pt x="110" y="13"/>
                    </a:lnTo>
                    <a:lnTo>
                      <a:pt x="111" y="13"/>
                    </a:lnTo>
                    <a:lnTo>
                      <a:pt x="113" y="13"/>
                    </a:lnTo>
                    <a:lnTo>
                      <a:pt x="114" y="15"/>
                    </a:lnTo>
                    <a:lnTo>
                      <a:pt x="116" y="15"/>
                    </a:lnTo>
                    <a:lnTo>
                      <a:pt x="117" y="15"/>
                    </a:lnTo>
                    <a:lnTo>
                      <a:pt x="117" y="16"/>
                    </a:lnTo>
                    <a:lnTo>
                      <a:pt x="119" y="16"/>
                    </a:lnTo>
                    <a:lnTo>
                      <a:pt x="120" y="18"/>
                    </a:lnTo>
                    <a:lnTo>
                      <a:pt x="122" y="18"/>
                    </a:lnTo>
                    <a:lnTo>
                      <a:pt x="123" y="18"/>
                    </a:lnTo>
                    <a:lnTo>
                      <a:pt x="125" y="19"/>
                    </a:lnTo>
                    <a:lnTo>
                      <a:pt x="126" y="19"/>
                    </a:lnTo>
                    <a:lnTo>
                      <a:pt x="128" y="19"/>
                    </a:lnTo>
                    <a:lnTo>
                      <a:pt x="129" y="19"/>
                    </a:lnTo>
                    <a:lnTo>
                      <a:pt x="131" y="19"/>
                    </a:lnTo>
                    <a:lnTo>
                      <a:pt x="132" y="19"/>
                    </a:lnTo>
                    <a:lnTo>
                      <a:pt x="134" y="19"/>
                    </a:lnTo>
                    <a:lnTo>
                      <a:pt x="135" y="19"/>
                    </a:lnTo>
                    <a:lnTo>
                      <a:pt x="137" y="19"/>
                    </a:lnTo>
                    <a:lnTo>
                      <a:pt x="138" y="19"/>
                    </a:lnTo>
                    <a:lnTo>
                      <a:pt x="140" y="19"/>
                    </a:lnTo>
                    <a:lnTo>
                      <a:pt x="141" y="19"/>
                    </a:lnTo>
                    <a:lnTo>
                      <a:pt x="143" y="19"/>
                    </a:lnTo>
                    <a:lnTo>
                      <a:pt x="144" y="18"/>
                    </a:lnTo>
                    <a:lnTo>
                      <a:pt x="146" y="18"/>
                    </a:lnTo>
                    <a:lnTo>
                      <a:pt x="147" y="16"/>
                    </a:lnTo>
                    <a:lnTo>
                      <a:pt x="149" y="15"/>
                    </a:lnTo>
                    <a:lnTo>
                      <a:pt x="150" y="15"/>
                    </a:lnTo>
                    <a:lnTo>
                      <a:pt x="152" y="15"/>
                    </a:lnTo>
                    <a:lnTo>
                      <a:pt x="152" y="13"/>
                    </a:lnTo>
                    <a:lnTo>
                      <a:pt x="153" y="13"/>
                    </a:lnTo>
                    <a:lnTo>
                      <a:pt x="155" y="12"/>
                    </a:lnTo>
                    <a:lnTo>
                      <a:pt x="156" y="10"/>
                    </a:lnTo>
                    <a:lnTo>
                      <a:pt x="156" y="12"/>
                    </a:lnTo>
                    <a:lnTo>
                      <a:pt x="156" y="13"/>
                    </a:lnTo>
                    <a:lnTo>
                      <a:pt x="155" y="15"/>
                    </a:lnTo>
                    <a:lnTo>
                      <a:pt x="153" y="16"/>
                    </a:lnTo>
                    <a:lnTo>
                      <a:pt x="152" y="18"/>
                    </a:lnTo>
                    <a:lnTo>
                      <a:pt x="150" y="18"/>
                    </a:lnTo>
                    <a:lnTo>
                      <a:pt x="150" y="19"/>
                    </a:lnTo>
                    <a:lnTo>
                      <a:pt x="149" y="19"/>
                    </a:lnTo>
                    <a:lnTo>
                      <a:pt x="147" y="21"/>
                    </a:lnTo>
                    <a:lnTo>
                      <a:pt x="146" y="21"/>
                    </a:lnTo>
                    <a:lnTo>
                      <a:pt x="144" y="22"/>
                    </a:lnTo>
                    <a:lnTo>
                      <a:pt x="143" y="22"/>
                    </a:lnTo>
                    <a:lnTo>
                      <a:pt x="141" y="23"/>
                    </a:lnTo>
                    <a:lnTo>
                      <a:pt x="140" y="23"/>
                    </a:lnTo>
                    <a:lnTo>
                      <a:pt x="138" y="23"/>
                    </a:lnTo>
                    <a:lnTo>
                      <a:pt x="137" y="23"/>
                    </a:lnTo>
                    <a:lnTo>
                      <a:pt x="134" y="23"/>
                    </a:lnTo>
                    <a:lnTo>
                      <a:pt x="132" y="23"/>
                    </a:lnTo>
                    <a:lnTo>
                      <a:pt x="131" y="23"/>
                    </a:lnTo>
                    <a:lnTo>
                      <a:pt x="129" y="25"/>
                    </a:lnTo>
                    <a:lnTo>
                      <a:pt x="128" y="23"/>
                    </a:lnTo>
                    <a:lnTo>
                      <a:pt x="126" y="23"/>
                    </a:lnTo>
                    <a:lnTo>
                      <a:pt x="125" y="23"/>
                    </a:lnTo>
                    <a:lnTo>
                      <a:pt x="123" y="23"/>
                    </a:lnTo>
                    <a:lnTo>
                      <a:pt x="122" y="23"/>
                    </a:lnTo>
                    <a:lnTo>
                      <a:pt x="120" y="22"/>
                    </a:lnTo>
                    <a:lnTo>
                      <a:pt x="119" y="22"/>
                    </a:lnTo>
                    <a:lnTo>
                      <a:pt x="117" y="22"/>
                    </a:lnTo>
                    <a:lnTo>
                      <a:pt x="116" y="22"/>
                    </a:lnTo>
                    <a:lnTo>
                      <a:pt x="114" y="21"/>
                    </a:lnTo>
                    <a:lnTo>
                      <a:pt x="113" y="21"/>
                    </a:lnTo>
                    <a:lnTo>
                      <a:pt x="111" y="21"/>
                    </a:lnTo>
                    <a:lnTo>
                      <a:pt x="110" y="21"/>
                    </a:lnTo>
                    <a:lnTo>
                      <a:pt x="108" y="21"/>
                    </a:lnTo>
                    <a:lnTo>
                      <a:pt x="107" y="21"/>
                    </a:lnTo>
                    <a:lnTo>
                      <a:pt x="105" y="22"/>
                    </a:lnTo>
                    <a:lnTo>
                      <a:pt x="104" y="23"/>
                    </a:lnTo>
                    <a:lnTo>
                      <a:pt x="102" y="23"/>
                    </a:lnTo>
                    <a:lnTo>
                      <a:pt x="102" y="25"/>
                    </a:lnTo>
                    <a:lnTo>
                      <a:pt x="101" y="26"/>
                    </a:lnTo>
                    <a:lnTo>
                      <a:pt x="101" y="28"/>
                    </a:lnTo>
                    <a:lnTo>
                      <a:pt x="99" y="28"/>
                    </a:lnTo>
                    <a:lnTo>
                      <a:pt x="99" y="29"/>
                    </a:lnTo>
                    <a:lnTo>
                      <a:pt x="98" y="31"/>
                    </a:lnTo>
                    <a:lnTo>
                      <a:pt x="98" y="32"/>
                    </a:lnTo>
                    <a:lnTo>
                      <a:pt x="96" y="34"/>
                    </a:lnTo>
                    <a:lnTo>
                      <a:pt x="95" y="35"/>
                    </a:lnTo>
                    <a:lnTo>
                      <a:pt x="95" y="37"/>
                    </a:lnTo>
                    <a:lnTo>
                      <a:pt x="93" y="37"/>
                    </a:lnTo>
                    <a:lnTo>
                      <a:pt x="93" y="38"/>
                    </a:lnTo>
                    <a:lnTo>
                      <a:pt x="92" y="38"/>
                    </a:lnTo>
                    <a:lnTo>
                      <a:pt x="90" y="40"/>
                    </a:lnTo>
                    <a:lnTo>
                      <a:pt x="89" y="40"/>
                    </a:lnTo>
                    <a:lnTo>
                      <a:pt x="89" y="41"/>
                    </a:lnTo>
                    <a:lnTo>
                      <a:pt x="87" y="41"/>
                    </a:lnTo>
                    <a:lnTo>
                      <a:pt x="86" y="43"/>
                    </a:lnTo>
                    <a:lnTo>
                      <a:pt x="84" y="43"/>
                    </a:lnTo>
                    <a:lnTo>
                      <a:pt x="83" y="43"/>
                    </a:lnTo>
                    <a:lnTo>
                      <a:pt x="81" y="44"/>
                    </a:lnTo>
                    <a:lnTo>
                      <a:pt x="80" y="44"/>
                    </a:lnTo>
                    <a:lnTo>
                      <a:pt x="78" y="44"/>
                    </a:lnTo>
                    <a:lnTo>
                      <a:pt x="77" y="44"/>
                    </a:lnTo>
                    <a:lnTo>
                      <a:pt x="75" y="44"/>
                    </a:lnTo>
                    <a:lnTo>
                      <a:pt x="74" y="44"/>
                    </a:lnTo>
                    <a:lnTo>
                      <a:pt x="72" y="44"/>
                    </a:lnTo>
                    <a:lnTo>
                      <a:pt x="71" y="44"/>
                    </a:lnTo>
                    <a:lnTo>
                      <a:pt x="69" y="44"/>
                    </a:lnTo>
                    <a:lnTo>
                      <a:pt x="68" y="44"/>
                    </a:lnTo>
                    <a:lnTo>
                      <a:pt x="66" y="44"/>
                    </a:lnTo>
                    <a:lnTo>
                      <a:pt x="65" y="44"/>
                    </a:lnTo>
                    <a:lnTo>
                      <a:pt x="63" y="43"/>
                    </a:lnTo>
                    <a:lnTo>
                      <a:pt x="62" y="43"/>
                    </a:lnTo>
                    <a:lnTo>
                      <a:pt x="60" y="43"/>
                    </a:lnTo>
                    <a:lnTo>
                      <a:pt x="59" y="41"/>
                    </a:lnTo>
                    <a:lnTo>
                      <a:pt x="59" y="40"/>
                    </a:lnTo>
                    <a:lnTo>
                      <a:pt x="59" y="38"/>
                    </a:lnTo>
                    <a:lnTo>
                      <a:pt x="57" y="37"/>
                    </a:lnTo>
                    <a:lnTo>
                      <a:pt x="57" y="35"/>
                    </a:lnTo>
                    <a:lnTo>
                      <a:pt x="57" y="34"/>
                    </a:lnTo>
                    <a:lnTo>
                      <a:pt x="57" y="32"/>
                    </a:lnTo>
                    <a:lnTo>
                      <a:pt x="59" y="31"/>
                    </a:lnTo>
                    <a:lnTo>
                      <a:pt x="59" y="29"/>
                    </a:lnTo>
                    <a:lnTo>
                      <a:pt x="59" y="28"/>
                    </a:lnTo>
                    <a:lnTo>
                      <a:pt x="60" y="28"/>
                    </a:lnTo>
                    <a:lnTo>
                      <a:pt x="60" y="26"/>
                    </a:lnTo>
                    <a:lnTo>
                      <a:pt x="62" y="25"/>
                    </a:lnTo>
                    <a:lnTo>
                      <a:pt x="63" y="23"/>
                    </a:lnTo>
                    <a:lnTo>
                      <a:pt x="63" y="22"/>
                    </a:lnTo>
                    <a:lnTo>
                      <a:pt x="63" y="21"/>
                    </a:lnTo>
                    <a:lnTo>
                      <a:pt x="63" y="19"/>
                    </a:lnTo>
                    <a:lnTo>
                      <a:pt x="65" y="18"/>
                    </a:lnTo>
                    <a:lnTo>
                      <a:pt x="65" y="16"/>
                    </a:lnTo>
                    <a:lnTo>
                      <a:pt x="65" y="15"/>
                    </a:lnTo>
                    <a:lnTo>
                      <a:pt x="63" y="13"/>
                    </a:lnTo>
                    <a:lnTo>
                      <a:pt x="63" y="12"/>
                    </a:lnTo>
                    <a:lnTo>
                      <a:pt x="63" y="10"/>
                    </a:lnTo>
                    <a:lnTo>
                      <a:pt x="62" y="10"/>
                    </a:lnTo>
                    <a:lnTo>
                      <a:pt x="60" y="10"/>
                    </a:lnTo>
                    <a:lnTo>
                      <a:pt x="60" y="9"/>
                    </a:lnTo>
                    <a:lnTo>
                      <a:pt x="59" y="9"/>
                    </a:lnTo>
                    <a:lnTo>
                      <a:pt x="57" y="9"/>
                    </a:lnTo>
                    <a:lnTo>
                      <a:pt x="56" y="10"/>
                    </a:lnTo>
                    <a:lnTo>
                      <a:pt x="54" y="10"/>
                    </a:lnTo>
                    <a:lnTo>
                      <a:pt x="53" y="12"/>
                    </a:lnTo>
                    <a:lnTo>
                      <a:pt x="53" y="13"/>
                    </a:lnTo>
                    <a:lnTo>
                      <a:pt x="51" y="15"/>
                    </a:lnTo>
                    <a:lnTo>
                      <a:pt x="50" y="18"/>
                    </a:lnTo>
                    <a:lnTo>
                      <a:pt x="50" y="19"/>
                    </a:lnTo>
                    <a:lnTo>
                      <a:pt x="50" y="21"/>
                    </a:lnTo>
                    <a:lnTo>
                      <a:pt x="50" y="22"/>
                    </a:lnTo>
                    <a:lnTo>
                      <a:pt x="50" y="23"/>
                    </a:lnTo>
                    <a:lnTo>
                      <a:pt x="50" y="25"/>
                    </a:lnTo>
                    <a:lnTo>
                      <a:pt x="50" y="26"/>
                    </a:lnTo>
                    <a:lnTo>
                      <a:pt x="50" y="28"/>
                    </a:lnTo>
                    <a:lnTo>
                      <a:pt x="50" y="29"/>
                    </a:lnTo>
                    <a:lnTo>
                      <a:pt x="51" y="31"/>
                    </a:lnTo>
                    <a:lnTo>
                      <a:pt x="50" y="32"/>
                    </a:lnTo>
                    <a:lnTo>
                      <a:pt x="50" y="34"/>
                    </a:lnTo>
                    <a:lnTo>
                      <a:pt x="48" y="34"/>
                    </a:lnTo>
                    <a:lnTo>
                      <a:pt x="47" y="35"/>
                    </a:lnTo>
                    <a:lnTo>
                      <a:pt x="45" y="35"/>
                    </a:lnTo>
                    <a:lnTo>
                      <a:pt x="44" y="35"/>
                    </a:lnTo>
                    <a:lnTo>
                      <a:pt x="42" y="35"/>
                    </a:lnTo>
                    <a:lnTo>
                      <a:pt x="41" y="35"/>
                    </a:lnTo>
                    <a:lnTo>
                      <a:pt x="39" y="35"/>
                    </a:lnTo>
                    <a:lnTo>
                      <a:pt x="38" y="35"/>
                    </a:lnTo>
                    <a:lnTo>
                      <a:pt x="36" y="34"/>
                    </a:lnTo>
                    <a:lnTo>
                      <a:pt x="35" y="34"/>
                    </a:lnTo>
                    <a:lnTo>
                      <a:pt x="33" y="32"/>
                    </a:lnTo>
                    <a:lnTo>
                      <a:pt x="32" y="32"/>
                    </a:lnTo>
                    <a:lnTo>
                      <a:pt x="30" y="31"/>
                    </a:lnTo>
                    <a:lnTo>
                      <a:pt x="29" y="31"/>
                    </a:lnTo>
                    <a:lnTo>
                      <a:pt x="29" y="29"/>
                    </a:lnTo>
                    <a:lnTo>
                      <a:pt x="27" y="28"/>
                    </a:lnTo>
                    <a:lnTo>
                      <a:pt x="27" y="26"/>
                    </a:lnTo>
                    <a:lnTo>
                      <a:pt x="26" y="25"/>
                    </a:lnTo>
                    <a:lnTo>
                      <a:pt x="26" y="23"/>
                    </a:lnTo>
                    <a:lnTo>
                      <a:pt x="26" y="22"/>
                    </a:lnTo>
                    <a:lnTo>
                      <a:pt x="24" y="22"/>
                    </a:lnTo>
                    <a:lnTo>
                      <a:pt x="24" y="21"/>
                    </a:lnTo>
                    <a:lnTo>
                      <a:pt x="23" y="19"/>
                    </a:lnTo>
                    <a:lnTo>
                      <a:pt x="23" y="18"/>
                    </a:lnTo>
                    <a:lnTo>
                      <a:pt x="21" y="18"/>
                    </a:lnTo>
                    <a:lnTo>
                      <a:pt x="21" y="19"/>
                    </a:lnTo>
                    <a:lnTo>
                      <a:pt x="20" y="21"/>
                    </a:lnTo>
                    <a:lnTo>
                      <a:pt x="18" y="22"/>
                    </a:lnTo>
                    <a:lnTo>
                      <a:pt x="17" y="22"/>
                    </a:lnTo>
                    <a:lnTo>
                      <a:pt x="17" y="23"/>
                    </a:lnTo>
                    <a:lnTo>
                      <a:pt x="15" y="23"/>
                    </a:lnTo>
                    <a:lnTo>
                      <a:pt x="14" y="23"/>
                    </a:lnTo>
                    <a:lnTo>
                      <a:pt x="14" y="22"/>
                    </a:lnTo>
                    <a:lnTo>
                      <a:pt x="15" y="22"/>
                    </a:lnTo>
                    <a:lnTo>
                      <a:pt x="17" y="21"/>
                    </a:lnTo>
                    <a:lnTo>
                      <a:pt x="17" y="19"/>
                    </a:lnTo>
                    <a:lnTo>
                      <a:pt x="17" y="18"/>
                    </a:lnTo>
                    <a:lnTo>
                      <a:pt x="15" y="19"/>
                    </a:lnTo>
                    <a:lnTo>
                      <a:pt x="14" y="19"/>
                    </a:lnTo>
                    <a:lnTo>
                      <a:pt x="12" y="19"/>
                    </a:lnTo>
                    <a:lnTo>
                      <a:pt x="12" y="21"/>
                    </a:lnTo>
                    <a:lnTo>
                      <a:pt x="11" y="21"/>
                    </a:lnTo>
                    <a:lnTo>
                      <a:pt x="9" y="21"/>
                    </a:lnTo>
                    <a:lnTo>
                      <a:pt x="8" y="21"/>
                    </a:lnTo>
                    <a:lnTo>
                      <a:pt x="6" y="22"/>
                    </a:lnTo>
                    <a:lnTo>
                      <a:pt x="6" y="23"/>
                    </a:lnTo>
                    <a:lnTo>
                      <a:pt x="5" y="25"/>
                    </a:lnTo>
                    <a:lnTo>
                      <a:pt x="3" y="25"/>
                    </a:lnTo>
                    <a:lnTo>
                      <a:pt x="3" y="26"/>
                    </a:lnTo>
                    <a:lnTo>
                      <a:pt x="3" y="28"/>
                    </a:lnTo>
                    <a:lnTo>
                      <a:pt x="3" y="29"/>
                    </a:lnTo>
                    <a:lnTo>
                      <a:pt x="3" y="26"/>
                    </a:lnTo>
                    <a:lnTo>
                      <a:pt x="0" y="26"/>
                    </a:lnTo>
                    <a:lnTo>
                      <a:pt x="3" y="26"/>
                    </a:lnTo>
                    <a:lnTo>
                      <a:pt x="2" y="26"/>
                    </a:lnTo>
                    <a:lnTo>
                      <a:pt x="0" y="26"/>
                    </a:lnTo>
                    <a:lnTo>
                      <a:pt x="2" y="26"/>
                    </a:lnTo>
                    <a:lnTo>
                      <a:pt x="3" y="26"/>
                    </a:lnTo>
                    <a:lnTo>
                      <a:pt x="3" y="25"/>
                    </a:lnTo>
                    <a:lnTo>
                      <a:pt x="5" y="25"/>
                    </a:lnTo>
                    <a:lnTo>
                      <a:pt x="5" y="23"/>
                    </a:lnTo>
                    <a:lnTo>
                      <a:pt x="5" y="22"/>
                    </a:lnTo>
                    <a:lnTo>
                      <a:pt x="6" y="22"/>
                    </a:lnTo>
                    <a:lnTo>
                      <a:pt x="6" y="21"/>
                    </a:lnTo>
                    <a:lnTo>
                      <a:pt x="8" y="21"/>
                    </a:lnTo>
                    <a:lnTo>
                      <a:pt x="9" y="21"/>
                    </a:lnTo>
                    <a:lnTo>
                      <a:pt x="9" y="19"/>
                    </a:lnTo>
                    <a:lnTo>
                      <a:pt x="9" y="18"/>
                    </a:lnTo>
                    <a:lnTo>
                      <a:pt x="9" y="16"/>
                    </a:lnTo>
                    <a:lnTo>
                      <a:pt x="8" y="16"/>
                    </a:lnTo>
                    <a:lnTo>
                      <a:pt x="6" y="16"/>
                    </a:lnTo>
                    <a:lnTo>
                      <a:pt x="5" y="16"/>
                    </a:lnTo>
                    <a:lnTo>
                      <a:pt x="3" y="16"/>
                    </a:lnTo>
                    <a:lnTo>
                      <a:pt x="2" y="16"/>
                    </a:lnTo>
                    <a:lnTo>
                      <a:pt x="0" y="15"/>
                    </a:lnTo>
                    <a:close/>
                  </a:path>
                </a:pathLst>
              </a:custGeom>
              <a:solidFill>
                <a:srgbClr val="E5C977"/>
              </a:solidFill>
              <a:ln w="9525">
                <a:noFill/>
                <a:round/>
                <a:headEnd/>
                <a:tailEnd/>
              </a:ln>
            </p:spPr>
            <p:txBody>
              <a:bodyPr/>
              <a:lstStyle/>
              <a:p>
                <a:endParaRPr lang="en-US"/>
              </a:p>
            </p:txBody>
          </p:sp>
          <p:sp>
            <p:nvSpPr>
              <p:cNvPr id="194901" name="Oval 199"/>
              <p:cNvSpPr>
                <a:spLocks noChangeAspect="1" noChangeArrowheads="1"/>
              </p:cNvSpPr>
              <p:nvPr/>
            </p:nvSpPr>
            <p:spPr bwMode="auto">
              <a:xfrm>
                <a:off x="4337" y="924"/>
                <a:ext cx="6" cy="5"/>
              </a:xfrm>
              <a:prstGeom prst="ellipse">
                <a:avLst/>
              </a:prstGeom>
              <a:solidFill>
                <a:srgbClr val="000000"/>
              </a:solidFill>
              <a:ln w="9525">
                <a:noFill/>
                <a:round/>
                <a:headEnd/>
                <a:tailEnd/>
              </a:ln>
            </p:spPr>
            <p:txBody>
              <a:bodyPr/>
              <a:lstStyle/>
              <a:p>
                <a:endParaRPr lang="en-US"/>
              </a:p>
            </p:txBody>
          </p:sp>
        </p:grpSp>
      </p:grpSp>
      <p:grpSp>
        <p:nvGrpSpPr>
          <p:cNvPr id="194618" name="Group 200"/>
          <p:cNvGrpSpPr>
            <a:grpSpLocks/>
          </p:cNvGrpSpPr>
          <p:nvPr/>
        </p:nvGrpSpPr>
        <p:grpSpPr bwMode="auto">
          <a:xfrm>
            <a:off x="7620000" y="3429000"/>
            <a:ext cx="457200" cy="685800"/>
            <a:chOff x="1940" y="1728"/>
            <a:chExt cx="288" cy="432"/>
          </a:xfrm>
        </p:grpSpPr>
        <p:grpSp>
          <p:nvGrpSpPr>
            <p:cNvPr id="194870" name="Group 201"/>
            <p:cNvGrpSpPr>
              <a:grpSpLocks/>
            </p:cNvGrpSpPr>
            <p:nvPr/>
          </p:nvGrpSpPr>
          <p:grpSpPr bwMode="auto">
            <a:xfrm>
              <a:off x="1940" y="1728"/>
              <a:ext cx="288" cy="432"/>
              <a:chOff x="4128" y="2688"/>
              <a:chExt cx="288" cy="432"/>
            </a:xfrm>
          </p:grpSpPr>
          <p:sp>
            <p:nvSpPr>
              <p:cNvPr id="194883" name="Rectangle 20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48BCT</a:t>
                </a:r>
              </a:p>
            </p:txBody>
          </p:sp>
          <p:sp>
            <p:nvSpPr>
              <p:cNvPr id="194884" name="Rectangle 20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871" name="Group 204"/>
            <p:cNvGrpSpPr>
              <a:grpSpLocks/>
            </p:cNvGrpSpPr>
            <p:nvPr/>
          </p:nvGrpSpPr>
          <p:grpSpPr bwMode="auto">
            <a:xfrm>
              <a:off x="1994" y="1776"/>
              <a:ext cx="164" cy="207"/>
              <a:chOff x="3913" y="1026"/>
              <a:chExt cx="123" cy="187"/>
            </a:xfrm>
          </p:grpSpPr>
          <p:grpSp>
            <p:nvGrpSpPr>
              <p:cNvPr id="194872" name="Group 205"/>
              <p:cNvGrpSpPr>
                <a:grpSpLocks/>
              </p:cNvGrpSpPr>
              <p:nvPr/>
            </p:nvGrpSpPr>
            <p:grpSpPr bwMode="auto">
              <a:xfrm>
                <a:off x="3915" y="1026"/>
                <a:ext cx="121" cy="187"/>
                <a:chOff x="3915" y="1026"/>
                <a:chExt cx="121" cy="187"/>
              </a:xfrm>
            </p:grpSpPr>
            <p:sp>
              <p:nvSpPr>
                <p:cNvPr id="194881" name="Freeform 206"/>
                <p:cNvSpPr>
                  <a:spLocks/>
                </p:cNvSpPr>
                <p:nvPr/>
              </p:nvSpPr>
              <p:spPr bwMode="auto">
                <a:xfrm>
                  <a:off x="3915" y="1026"/>
                  <a:ext cx="121" cy="187"/>
                </a:xfrm>
                <a:custGeom>
                  <a:avLst/>
                  <a:gdLst>
                    <a:gd name="T0" fmla="*/ 121 w 121"/>
                    <a:gd name="T1" fmla="*/ 1 h 187"/>
                    <a:gd name="T2" fmla="*/ 121 w 121"/>
                    <a:gd name="T3" fmla="*/ 154 h 187"/>
                    <a:gd name="T4" fmla="*/ 118 w 121"/>
                    <a:gd name="T5" fmla="*/ 156 h 187"/>
                    <a:gd name="T6" fmla="*/ 117 w 121"/>
                    <a:gd name="T7" fmla="*/ 159 h 187"/>
                    <a:gd name="T8" fmla="*/ 114 w 121"/>
                    <a:gd name="T9" fmla="*/ 163 h 187"/>
                    <a:gd name="T10" fmla="*/ 111 w 121"/>
                    <a:gd name="T11" fmla="*/ 166 h 187"/>
                    <a:gd name="T12" fmla="*/ 108 w 121"/>
                    <a:gd name="T13" fmla="*/ 167 h 187"/>
                    <a:gd name="T14" fmla="*/ 105 w 121"/>
                    <a:gd name="T15" fmla="*/ 170 h 187"/>
                    <a:gd name="T16" fmla="*/ 102 w 121"/>
                    <a:gd name="T17" fmla="*/ 173 h 187"/>
                    <a:gd name="T18" fmla="*/ 99 w 121"/>
                    <a:gd name="T19" fmla="*/ 175 h 187"/>
                    <a:gd name="T20" fmla="*/ 96 w 121"/>
                    <a:gd name="T21" fmla="*/ 176 h 187"/>
                    <a:gd name="T22" fmla="*/ 93 w 121"/>
                    <a:gd name="T23" fmla="*/ 178 h 187"/>
                    <a:gd name="T24" fmla="*/ 90 w 121"/>
                    <a:gd name="T25" fmla="*/ 179 h 187"/>
                    <a:gd name="T26" fmla="*/ 85 w 121"/>
                    <a:gd name="T27" fmla="*/ 181 h 187"/>
                    <a:gd name="T28" fmla="*/ 82 w 121"/>
                    <a:gd name="T29" fmla="*/ 182 h 187"/>
                    <a:gd name="T30" fmla="*/ 79 w 121"/>
                    <a:gd name="T31" fmla="*/ 184 h 187"/>
                    <a:gd name="T32" fmla="*/ 75 w 121"/>
                    <a:gd name="T33" fmla="*/ 184 h 187"/>
                    <a:gd name="T34" fmla="*/ 72 w 121"/>
                    <a:gd name="T35" fmla="*/ 185 h 187"/>
                    <a:gd name="T36" fmla="*/ 69 w 121"/>
                    <a:gd name="T37" fmla="*/ 185 h 187"/>
                    <a:gd name="T38" fmla="*/ 64 w 121"/>
                    <a:gd name="T39" fmla="*/ 185 h 187"/>
                    <a:gd name="T40" fmla="*/ 60 w 121"/>
                    <a:gd name="T41" fmla="*/ 187 h 187"/>
                    <a:gd name="T42" fmla="*/ 52 w 121"/>
                    <a:gd name="T43" fmla="*/ 185 h 187"/>
                    <a:gd name="T44" fmla="*/ 46 w 121"/>
                    <a:gd name="T45" fmla="*/ 185 h 187"/>
                    <a:gd name="T46" fmla="*/ 42 w 121"/>
                    <a:gd name="T47" fmla="*/ 184 h 187"/>
                    <a:gd name="T48" fmla="*/ 37 w 121"/>
                    <a:gd name="T49" fmla="*/ 182 h 187"/>
                    <a:gd name="T50" fmla="*/ 33 w 121"/>
                    <a:gd name="T51" fmla="*/ 182 h 187"/>
                    <a:gd name="T52" fmla="*/ 30 w 121"/>
                    <a:gd name="T53" fmla="*/ 181 h 187"/>
                    <a:gd name="T54" fmla="*/ 27 w 121"/>
                    <a:gd name="T55" fmla="*/ 179 h 187"/>
                    <a:gd name="T56" fmla="*/ 22 w 121"/>
                    <a:gd name="T57" fmla="*/ 176 h 187"/>
                    <a:gd name="T58" fmla="*/ 19 w 121"/>
                    <a:gd name="T59" fmla="*/ 175 h 187"/>
                    <a:gd name="T60" fmla="*/ 16 w 121"/>
                    <a:gd name="T61" fmla="*/ 173 h 187"/>
                    <a:gd name="T62" fmla="*/ 12 w 121"/>
                    <a:gd name="T63" fmla="*/ 170 h 187"/>
                    <a:gd name="T64" fmla="*/ 9 w 121"/>
                    <a:gd name="T65" fmla="*/ 167 h 187"/>
                    <a:gd name="T66" fmla="*/ 6 w 121"/>
                    <a:gd name="T67" fmla="*/ 164 h 187"/>
                    <a:gd name="T68" fmla="*/ 3 w 121"/>
                    <a:gd name="T69" fmla="*/ 161 h 187"/>
                    <a:gd name="T70" fmla="*/ 0 w 121"/>
                    <a:gd name="T71" fmla="*/ 159 h 1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1"/>
                    <a:gd name="T109" fmla="*/ 0 h 187"/>
                    <a:gd name="T110" fmla="*/ 121 w 121"/>
                    <a:gd name="T111" fmla="*/ 187 h 1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1" h="187">
                      <a:moveTo>
                        <a:pt x="0" y="0"/>
                      </a:moveTo>
                      <a:lnTo>
                        <a:pt x="121" y="1"/>
                      </a:lnTo>
                      <a:lnTo>
                        <a:pt x="121" y="153"/>
                      </a:lnTo>
                      <a:lnTo>
                        <a:pt x="121" y="154"/>
                      </a:lnTo>
                      <a:lnTo>
                        <a:pt x="120" y="154"/>
                      </a:lnTo>
                      <a:lnTo>
                        <a:pt x="118" y="156"/>
                      </a:lnTo>
                      <a:lnTo>
                        <a:pt x="118" y="157"/>
                      </a:lnTo>
                      <a:lnTo>
                        <a:pt x="117" y="159"/>
                      </a:lnTo>
                      <a:lnTo>
                        <a:pt x="115" y="161"/>
                      </a:lnTo>
                      <a:lnTo>
                        <a:pt x="114" y="163"/>
                      </a:lnTo>
                      <a:lnTo>
                        <a:pt x="112" y="164"/>
                      </a:lnTo>
                      <a:lnTo>
                        <a:pt x="111" y="166"/>
                      </a:lnTo>
                      <a:lnTo>
                        <a:pt x="109" y="167"/>
                      </a:lnTo>
                      <a:lnTo>
                        <a:pt x="108" y="167"/>
                      </a:lnTo>
                      <a:lnTo>
                        <a:pt x="106" y="169"/>
                      </a:lnTo>
                      <a:lnTo>
                        <a:pt x="105" y="170"/>
                      </a:lnTo>
                      <a:lnTo>
                        <a:pt x="103" y="172"/>
                      </a:lnTo>
                      <a:lnTo>
                        <a:pt x="102" y="173"/>
                      </a:lnTo>
                      <a:lnTo>
                        <a:pt x="100" y="173"/>
                      </a:lnTo>
                      <a:lnTo>
                        <a:pt x="99" y="175"/>
                      </a:lnTo>
                      <a:lnTo>
                        <a:pt x="97" y="175"/>
                      </a:lnTo>
                      <a:lnTo>
                        <a:pt x="96" y="176"/>
                      </a:lnTo>
                      <a:lnTo>
                        <a:pt x="94" y="178"/>
                      </a:lnTo>
                      <a:lnTo>
                        <a:pt x="93" y="178"/>
                      </a:lnTo>
                      <a:lnTo>
                        <a:pt x="91" y="179"/>
                      </a:lnTo>
                      <a:lnTo>
                        <a:pt x="90" y="179"/>
                      </a:lnTo>
                      <a:lnTo>
                        <a:pt x="88" y="181"/>
                      </a:lnTo>
                      <a:lnTo>
                        <a:pt x="85" y="181"/>
                      </a:lnTo>
                      <a:lnTo>
                        <a:pt x="84" y="182"/>
                      </a:lnTo>
                      <a:lnTo>
                        <a:pt x="82" y="182"/>
                      </a:lnTo>
                      <a:lnTo>
                        <a:pt x="81" y="182"/>
                      </a:lnTo>
                      <a:lnTo>
                        <a:pt x="79" y="184"/>
                      </a:lnTo>
                      <a:lnTo>
                        <a:pt x="78" y="184"/>
                      </a:lnTo>
                      <a:lnTo>
                        <a:pt x="75" y="184"/>
                      </a:lnTo>
                      <a:lnTo>
                        <a:pt x="73" y="185"/>
                      </a:lnTo>
                      <a:lnTo>
                        <a:pt x="72" y="185"/>
                      </a:lnTo>
                      <a:lnTo>
                        <a:pt x="70" y="185"/>
                      </a:lnTo>
                      <a:lnTo>
                        <a:pt x="69" y="185"/>
                      </a:lnTo>
                      <a:lnTo>
                        <a:pt x="67" y="185"/>
                      </a:lnTo>
                      <a:lnTo>
                        <a:pt x="64" y="185"/>
                      </a:lnTo>
                      <a:lnTo>
                        <a:pt x="61" y="185"/>
                      </a:lnTo>
                      <a:lnTo>
                        <a:pt x="60" y="187"/>
                      </a:lnTo>
                      <a:lnTo>
                        <a:pt x="57" y="185"/>
                      </a:lnTo>
                      <a:lnTo>
                        <a:pt x="52" y="185"/>
                      </a:lnTo>
                      <a:lnTo>
                        <a:pt x="49" y="185"/>
                      </a:lnTo>
                      <a:lnTo>
                        <a:pt x="46" y="185"/>
                      </a:lnTo>
                      <a:lnTo>
                        <a:pt x="43" y="184"/>
                      </a:lnTo>
                      <a:lnTo>
                        <a:pt x="42" y="184"/>
                      </a:lnTo>
                      <a:lnTo>
                        <a:pt x="39" y="184"/>
                      </a:lnTo>
                      <a:lnTo>
                        <a:pt x="37" y="182"/>
                      </a:lnTo>
                      <a:lnTo>
                        <a:pt x="34" y="182"/>
                      </a:lnTo>
                      <a:lnTo>
                        <a:pt x="33" y="182"/>
                      </a:lnTo>
                      <a:lnTo>
                        <a:pt x="31" y="181"/>
                      </a:lnTo>
                      <a:lnTo>
                        <a:pt x="30" y="181"/>
                      </a:lnTo>
                      <a:lnTo>
                        <a:pt x="28" y="179"/>
                      </a:lnTo>
                      <a:lnTo>
                        <a:pt x="27" y="179"/>
                      </a:lnTo>
                      <a:lnTo>
                        <a:pt x="24" y="178"/>
                      </a:lnTo>
                      <a:lnTo>
                        <a:pt x="22" y="176"/>
                      </a:lnTo>
                      <a:lnTo>
                        <a:pt x="21" y="176"/>
                      </a:lnTo>
                      <a:lnTo>
                        <a:pt x="19" y="175"/>
                      </a:lnTo>
                      <a:lnTo>
                        <a:pt x="18" y="173"/>
                      </a:lnTo>
                      <a:lnTo>
                        <a:pt x="16" y="173"/>
                      </a:lnTo>
                      <a:lnTo>
                        <a:pt x="15" y="172"/>
                      </a:lnTo>
                      <a:lnTo>
                        <a:pt x="12" y="170"/>
                      </a:lnTo>
                      <a:lnTo>
                        <a:pt x="10" y="169"/>
                      </a:lnTo>
                      <a:lnTo>
                        <a:pt x="9" y="167"/>
                      </a:lnTo>
                      <a:lnTo>
                        <a:pt x="7" y="166"/>
                      </a:lnTo>
                      <a:lnTo>
                        <a:pt x="6" y="164"/>
                      </a:lnTo>
                      <a:lnTo>
                        <a:pt x="4" y="163"/>
                      </a:lnTo>
                      <a:lnTo>
                        <a:pt x="3" y="161"/>
                      </a:lnTo>
                      <a:lnTo>
                        <a:pt x="1" y="160"/>
                      </a:lnTo>
                      <a:lnTo>
                        <a:pt x="0" y="159"/>
                      </a:lnTo>
                      <a:lnTo>
                        <a:pt x="0" y="0"/>
                      </a:lnTo>
                      <a:close/>
                    </a:path>
                  </a:pathLst>
                </a:custGeom>
                <a:solidFill>
                  <a:srgbClr val="A2C1FE"/>
                </a:solidFill>
                <a:ln w="9525">
                  <a:noFill/>
                  <a:round/>
                  <a:headEnd/>
                  <a:tailEnd/>
                </a:ln>
              </p:spPr>
              <p:txBody>
                <a:bodyPr/>
                <a:lstStyle/>
                <a:p>
                  <a:endParaRPr lang="en-US"/>
                </a:p>
              </p:txBody>
            </p:sp>
            <p:sp>
              <p:nvSpPr>
                <p:cNvPr id="194882" name="Freeform 207"/>
                <p:cNvSpPr>
                  <a:spLocks/>
                </p:cNvSpPr>
                <p:nvPr/>
              </p:nvSpPr>
              <p:spPr bwMode="auto">
                <a:xfrm>
                  <a:off x="3915" y="1026"/>
                  <a:ext cx="121" cy="187"/>
                </a:xfrm>
                <a:custGeom>
                  <a:avLst/>
                  <a:gdLst>
                    <a:gd name="T0" fmla="*/ 121 w 121"/>
                    <a:gd name="T1" fmla="*/ 1 h 187"/>
                    <a:gd name="T2" fmla="*/ 121 w 121"/>
                    <a:gd name="T3" fmla="*/ 154 h 187"/>
                    <a:gd name="T4" fmla="*/ 118 w 121"/>
                    <a:gd name="T5" fmla="*/ 156 h 187"/>
                    <a:gd name="T6" fmla="*/ 117 w 121"/>
                    <a:gd name="T7" fmla="*/ 159 h 187"/>
                    <a:gd name="T8" fmla="*/ 114 w 121"/>
                    <a:gd name="T9" fmla="*/ 163 h 187"/>
                    <a:gd name="T10" fmla="*/ 111 w 121"/>
                    <a:gd name="T11" fmla="*/ 166 h 187"/>
                    <a:gd name="T12" fmla="*/ 108 w 121"/>
                    <a:gd name="T13" fmla="*/ 167 h 187"/>
                    <a:gd name="T14" fmla="*/ 105 w 121"/>
                    <a:gd name="T15" fmla="*/ 170 h 187"/>
                    <a:gd name="T16" fmla="*/ 102 w 121"/>
                    <a:gd name="T17" fmla="*/ 173 h 187"/>
                    <a:gd name="T18" fmla="*/ 99 w 121"/>
                    <a:gd name="T19" fmla="*/ 175 h 187"/>
                    <a:gd name="T20" fmla="*/ 96 w 121"/>
                    <a:gd name="T21" fmla="*/ 176 h 187"/>
                    <a:gd name="T22" fmla="*/ 93 w 121"/>
                    <a:gd name="T23" fmla="*/ 178 h 187"/>
                    <a:gd name="T24" fmla="*/ 90 w 121"/>
                    <a:gd name="T25" fmla="*/ 179 h 187"/>
                    <a:gd name="T26" fmla="*/ 85 w 121"/>
                    <a:gd name="T27" fmla="*/ 181 h 187"/>
                    <a:gd name="T28" fmla="*/ 82 w 121"/>
                    <a:gd name="T29" fmla="*/ 182 h 187"/>
                    <a:gd name="T30" fmla="*/ 79 w 121"/>
                    <a:gd name="T31" fmla="*/ 184 h 187"/>
                    <a:gd name="T32" fmla="*/ 75 w 121"/>
                    <a:gd name="T33" fmla="*/ 184 h 187"/>
                    <a:gd name="T34" fmla="*/ 72 w 121"/>
                    <a:gd name="T35" fmla="*/ 185 h 187"/>
                    <a:gd name="T36" fmla="*/ 69 w 121"/>
                    <a:gd name="T37" fmla="*/ 185 h 187"/>
                    <a:gd name="T38" fmla="*/ 64 w 121"/>
                    <a:gd name="T39" fmla="*/ 185 h 187"/>
                    <a:gd name="T40" fmla="*/ 60 w 121"/>
                    <a:gd name="T41" fmla="*/ 187 h 187"/>
                    <a:gd name="T42" fmla="*/ 52 w 121"/>
                    <a:gd name="T43" fmla="*/ 185 h 187"/>
                    <a:gd name="T44" fmla="*/ 46 w 121"/>
                    <a:gd name="T45" fmla="*/ 185 h 187"/>
                    <a:gd name="T46" fmla="*/ 42 w 121"/>
                    <a:gd name="T47" fmla="*/ 184 h 187"/>
                    <a:gd name="T48" fmla="*/ 37 w 121"/>
                    <a:gd name="T49" fmla="*/ 182 h 187"/>
                    <a:gd name="T50" fmla="*/ 33 w 121"/>
                    <a:gd name="T51" fmla="*/ 182 h 187"/>
                    <a:gd name="T52" fmla="*/ 30 w 121"/>
                    <a:gd name="T53" fmla="*/ 181 h 187"/>
                    <a:gd name="T54" fmla="*/ 27 w 121"/>
                    <a:gd name="T55" fmla="*/ 179 h 187"/>
                    <a:gd name="T56" fmla="*/ 22 w 121"/>
                    <a:gd name="T57" fmla="*/ 176 h 187"/>
                    <a:gd name="T58" fmla="*/ 19 w 121"/>
                    <a:gd name="T59" fmla="*/ 175 h 187"/>
                    <a:gd name="T60" fmla="*/ 16 w 121"/>
                    <a:gd name="T61" fmla="*/ 173 h 187"/>
                    <a:gd name="T62" fmla="*/ 12 w 121"/>
                    <a:gd name="T63" fmla="*/ 170 h 187"/>
                    <a:gd name="T64" fmla="*/ 9 w 121"/>
                    <a:gd name="T65" fmla="*/ 167 h 187"/>
                    <a:gd name="T66" fmla="*/ 6 w 121"/>
                    <a:gd name="T67" fmla="*/ 164 h 187"/>
                    <a:gd name="T68" fmla="*/ 3 w 121"/>
                    <a:gd name="T69" fmla="*/ 161 h 187"/>
                    <a:gd name="T70" fmla="*/ 0 w 121"/>
                    <a:gd name="T71" fmla="*/ 159 h 1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1"/>
                    <a:gd name="T109" fmla="*/ 0 h 187"/>
                    <a:gd name="T110" fmla="*/ 121 w 121"/>
                    <a:gd name="T111" fmla="*/ 187 h 1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1" h="187">
                      <a:moveTo>
                        <a:pt x="0" y="0"/>
                      </a:moveTo>
                      <a:lnTo>
                        <a:pt x="121" y="1"/>
                      </a:lnTo>
                      <a:lnTo>
                        <a:pt x="121" y="153"/>
                      </a:lnTo>
                      <a:lnTo>
                        <a:pt x="121" y="154"/>
                      </a:lnTo>
                      <a:lnTo>
                        <a:pt x="120" y="154"/>
                      </a:lnTo>
                      <a:lnTo>
                        <a:pt x="118" y="156"/>
                      </a:lnTo>
                      <a:lnTo>
                        <a:pt x="118" y="157"/>
                      </a:lnTo>
                      <a:lnTo>
                        <a:pt x="117" y="159"/>
                      </a:lnTo>
                      <a:lnTo>
                        <a:pt x="115" y="161"/>
                      </a:lnTo>
                      <a:lnTo>
                        <a:pt x="114" y="163"/>
                      </a:lnTo>
                      <a:lnTo>
                        <a:pt x="112" y="164"/>
                      </a:lnTo>
                      <a:lnTo>
                        <a:pt x="111" y="166"/>
                      </a:lnTo>
                      <a:lnTo>
                        <a:pt x="109" y="167"/>
                      </a:lnTo>
                      <a:lnTo>
                        <a:pt x="108" y="167"/>
                      </a:lnTo>
                      <a:lnTo>
                        <a:pt x="106" y="169"/>
                      </a:lnTo>
                      <a:lnTo>
                        <a:pt x="105" y="170"/>
                      </a:lnTo>
                      <a:lnTo>
                        <a:pt x="103" y="172"/>
                      </a:lnTo>
                      <a:lnTo>
                        <a:pt x="102" y="173"/>
                      </a:lnTo>
                      <a:lnTo>
                        <a:pt x="100" y="173"/>
                      </a:lnTo>
                      <a:lnTo>
                        <a:pt x="99" y="175"/>
                      </a:lnTo>
                      <a:lnTo>
                        <a:pt x="97" y="175"/>
                      </a:lnTo>
                      <a:lnTo>
                        <a:pt x="96" y="176"/>
                      </a:lnTo>
                      <a:lnTo>
                        <a:pt x="94" y="178"/>
                      </a:lnTo>
                      <a:lnTo>
                        <a:pt x="93" y="178"/>
                      </a:lnTo>
                      <a:lnTo>
                        <a:pt x="91" y="179"/>
                      </a:lnTo>
                      <a:lnTo>
                        <a:pt x="90" y="179"/>
                      </a:lnTo>
                      <a:lnTo>
                        <a:pt x="88" y="181"/>
                      </a:lnTo>
                      <a:lnTo>
                        <a:pt x="85" y="181"/>
                      </a:lnTo>
                      <a:lnTo>
                        <a:pt x="84" y="182"/>
                      </a:lnTo>
                      <a:lnTo>
                        <a:pt x="82" y="182"/>
                      </a:lnTo>
                      <a:lnTo>
                        <a:pt x="81" y="182"/>
                      </a:lnTo>
                      <a:lnTo>
                        <a:pt x="79" y="184"/>
                      </a:lnTo>
                      <a:lnTo>
                        <a:pt x="78" y="184"/>
                      </a:lnTo>
                      <a:lnTo>
                        <a:pt x="75" y="184"/>
                      </a:lnTo>
                      <a:lnTo>
                        <a:pt x="73" y="185"/>
                      </a:lnTo>
                      <a:lnTo>
                        <a:pt x="72" y="185"/>
                      </a:lnTo>
                      <a:lnTo>
                        <a:pt x="70" y="185"/>
                      </a:lnTo>
                      <a:lnTo>
                        <a:pt x="69" y="185"/>
                      </a:lnTo>
                      <a:lnTo>
                        <a:pt x="67" y="185"/>
                      </a:lnTo>
                      <a:lnTo>
                        <a:pt x="64" y="185"/>
                      </a:lnTo>
                      <a:lnTo>
                        <a:pt x="61" y="185"/>
                      </a:lnTo>
                      <a:lnTo>
                        <a:pt x="60" y="187"/>
                      </a:lnTo>
                      <a:lnTo>
                        <a:pt x="57" y="185"/>
                      </a:lnTo>
                      <a:lnTo>
                        <a:pt x="52" y="185"/>
                      </a:lnTo>
                      <a:lnTo>
                        <a:pt x="49" y="185"/>
                      </a:lnTo>
                      <a:lnTo>
                        <a:pt x="46" y="185"/>
                      </a:lnTo>
                      <a:lnTo>
                        <a:pt x="43" y="184"/>
                      </a:lnTo>
                      <a:lnTo>
                        <a:pt x="42" y="184"/>
                      </a:lnTo>
                      <a:lnTo>
                        <a:pt x="39" y="184"/>
                      </a:lnTo>
                      <a:lnTo>
                        <a:pt x="37" y="182"/>
                      </a:lnTo>
                      <a:lnTo>
                        <a:pt x="34" y="182"/>
                      </a:lnTo>
                      <a:lnTo>
                        <a:pt x="33" y="182"/>
                      </a:lnTo>
                      <a:lnTo>
                        <a:pt x="31" y="181"/>
                      </a:lnTo>
                      <a:lnTo>
                        <a:pt x="30" y="181"/>
                      </a:lnTo>
                      <a:lnTo>
                        <a:pt x="28" y="179"/>
                      </a:lnTo>
                      <a:lnTo>
                        <a:pt x="27" y="179"/>
                      </a:lnTo>
                      <a:lnTo>
                        <a:pt x="24" y="178"/>
                      </a:lnTo>
                      <a:lnTo>
                        <a:pt x="22" y="176"/>
                      </a:lnTo>
                      <a:lnTo>
                        <a:pt x="21" y="176"/>
                      </a:lnTo>
                      <a:lnTo>
                        <a:pt x="19" y="175"/>
                      </a:lnTo>
                      <a:lnTo>
                        <a:pt x="18" y="173"/>
                      </a:lnTo>
                      <a:lnTo>
                        <a:pt x="16" y="173"/>
                      </a:lnTo>
                      <a:lnTo>
                        <a:pt x="15" y="172"/>
                      </a:lnTo>
                      <a:lnTo>
                        <a:pt x="12" y="170"/>
                      </a:lnTo>
                      <a:lnTo>
                        <a:pt x="10" y="169"/>
                      </a:lnTo>
                      <a:lnTo>
                        <a:pt x="9" y="167"/>
                      </a:lnTo>
                      <a:lnTo>
                        <a:pt x="7" y="166"/>
                      </a:lnTo>
                      <a:lnTo>
                        <a:pt x="6" y="164"/>
                      </a:lnTo>
                      <a:lnTo>
                        <a:pt x="4" y="163"/>
                      </a:lnTo>
                      <a:lnTo>
                        <a:pt x="3" y="161"/>
                      </a:lnTo>
                      <a:lnTo>
                        <a:pt x="1" y="160"/>
                      </a:lnTo>
                      <a:lnTo>
                        <a:pt x="0" y="159"/>
                      </a:lnTo>
                      <a:lnTo>
                        <a:pt x="0" y="0"/>
                      </a:lnTo>
                    </a:path>
                  </a:pathLst>
                </a:custGeom>
                <a:noFill/>
                <a:ln w="11113">
                  <a:solidFill>
                    <a:srgbClr val="00279F"/>
                  </a:solidFill>
                  <a:prstDash val="solid"/>
                  <a:round/>
                  <a:headEnd/>
                  <a:tailEnd/>
                </a:ln>
              </p:spPr>
              <p:txBody>
                <a:bodyPr/>
                <a:lstStyle/>
                <a:p>
                  <a:endParaRPr lang="en-US"/>
                </a:p>
              </p:txBody>
            </p:sp>
          </p:grpSp>
          <p:grpSp>
            <p:nvGrpSpPr>
              <p:cNvPr id="194873" name="Group 208"/>
              <p:cNvGrpSpPr>
                <a:grpSpLocks/>
              </p:cNvGrpSpPr>
              <p:nvPr/>
            </p:nvGrpSpPr>
            <p:grpSpPr bwMode="auto">
              <a:xfrm>
                <a:off x="3915" y="1026"/>
                <a:ext cx="121" cy="154"/>
                <a:chOff x="3915" y="1026"/>
                <a:chExt cx="121" cy="154"/>
              </a:xfrm>
            </p:grpSpPr>
            <p:sp>
              <p:nvSpPr>
                <p:cNvPr id="194879" name="Freeform 209"/>
                <p:cNvSpPr>
                  <a:spLocks/>
                </p:cNvSpPr>
                <p:nvPr/>
              </p:nvSpPr>
              <p:spPr bwMode="auto">
                <a:xfrm>
                  <a:off x="3915" y="1026"/>
                  <a:ext cx="121" cy="154"/>
                </a:xfrm>
                <a:custGeom>
                  <a:avLst/>
                  <a:gdLst>
                    <a:gd name="T0" fmla="*/ 0 w 121"/>
                    <a:gd name="T1" fmla="*/ 106 h 154"/>
                    <a:gd name="T2" fmla="*/ 0 w 121"/>
                    <a:gd name="T3" fmla="*/ 154 h 154"/>
                    <a:gd name="T4" fmla="*/ 121 w 121"/>
                    <a:gd name="T5" fmla="*/ 0 h 154"/>
                    <a:gd name="T6" fmla="*/ 85 w 121"/>
                    <a:gd name="T7" fmla="*/ 1 h 154"/>
                    <a:gd name="T8" fmla="*/ 0 w 121"/>
                    <a:gd name="T9" fmla="*/ 106 h 154"/>
                    <a:gd name="T10" fmla="*/ 0 60000 65536"/>
                    <a:gd name="T11" fmla="*/ 0 60000 65536"/>
                    <a:gd name="T12" fmla="*/ 0 60000 65536"/>
                    <a:gd name="T13" fmla="*/ 0 60000 65536"/>
                    <a:gd name="T14" fmla="*/ 0 60000 65536"/>
                    <a:gd name="T15" fmla="*/ 0 w 121"/>
                    <a:gd name="T16" fmla="*/ 0 h 154"/>
                    <a:gd name="T17" fmla="*/ 121 w 121"/>
                    <a:gd name="T18" fmla="*/ 154 h 154"/>
                  </a:gdLst>
                  <a:ahLst/>
                  <a:cxnLst>
                    <a:cxn ang="T10">
                      <a:pos x="T0" y="T1"/>
                    </a:cxn>
                    <a:cxn ang="T11">
                      <a:pos x="T2" y="T3"/>
                    </a:cxn>
                    <a:cxn ang="T12">
                      <a:pos x="T4" y="T5"/>
                    </a:cxn>
                    <a:cxn ang="T13">
                      <a:pos x="T6" y="T7"/>
                    </a:cxn>
                    <a:cxn ang="T14">
                      <a:pos x="T8" y="T9"/>
                    </a:cxn>
                  </a:cxnLst>
                  <a:rect l="T15" t="T16" r="T17" b="T18"/>
                  <a:pathLst>
                    <a:path w="121" h="154">
                      <a:moveTo>
                        <a:pt x="0" y="106"/>
                      </a:moveTo>
                      <a:lnTo>
                        <a:pt x="0" y="154"/>
                      </a:lnTo>
                      <a:lnTo>
                        <a:pt x="121" y="0"/>
                      </a:lnTo>
                      <a:lnTo>
                        <a:pt x="85" y="1"/>
                      </a:lnTo>
                      <a:lnTo>
                        <a:pt x="0" y="106"/>
                      </a:lnTo>
                      <a:close/>
                    </a:path>
                  </a:pathLst>
                </a:custGeom>
                <a:solidFill>
                  <a:srgbClr val="00279F"/>
                </a:solidFill>
                <a:ln w="9525">
                  <a:noFill/>
                  <a:round/>
                  <a:headEnd/>
                  <a:tailEnd/>
                </a:ln>
              </p:spPr>
              <p:txBody>
                <a:bodyPr/>
                <a:lstStyle/>
                <a:p>
                  <a:endParaRPr lang="en-US"/>
                </a:p>
              </p:txBody>
            </p:sp>
            <p:sp>
              <p:nvSpPr>
                <p:cNvPr id="194880" name="Freeform 210"/>
                <p:cNvSpPr>
                  <a:spLocks/>
                </p:cNvSpPr>
                <p:nvPr/>
              </p:nvSpPr>
              <p:spPr bwMode="auto">
                <a:xfrm>
                  <a:off x="3915" y="1026"/>
                  <a:ext cx="121" cy="154"/>
                </a:xfrm>
                <a:custGeom>
                  <a:avLst/>
                  <a:gdLst>
                    <a:gd name="T0" fmla="*/ 0 w 121"/>
                    <a:gd name="T1" fmla="*/ 106 h 154"/>
                    <a:gd name="T2" fmla="*/ 0 w 121"/>
                    <a:gd name="T3" fmla="*/ 154 h 154"/>
                    <a:gd name="T4" fmla="*/ 121 w 121"/>
                    <a:gd name="T5" fmla="*/ 0 h 154"/>
                    <a:gd name="T6" fmla="*/ 85 w 121"/>
                    <a:gd name="T7" fmla="*/ 1 h 154"/>
                    <a:gd name="T8" fmla="*/ 0 w 121"/>
                    <a:gd name="T9" fmla="*/ 106 h 154"/>
                    <a:gd name="T10" fmla="*/ 0 60000 65536"/>
                    <a:gd name="T11" fmla="*/ 0 60000 65536"/>
                    <a:gd name="T12" fmla="*/ 0 60000 65536"/>
                    <a:gd name="T13" fmla="*/ 0 60000 65536"/>
                    <a:gd name="T14" fmla="*/ 0 60000 65536"/>
                    <a:gd name="T15" fmla="*/ 0 w 121"/>
                    <a:gd name="T16" fmla="*/ 0 h 154"/>
                    <a:gd name="T17" fmla="*/ 121 w 121"/>
                    <a:gd name="T18" fmla="*/ 154 h 154"/>
                  </a:gdLst>
                  <a:ahLst/>
                  <a:cxnLst>
                    <a:cxn ang="T10">
                      <a:pos x="T0" y="T1"/>
                    </a:cxn>
                    <a:cxn ang="T11">
                      <a:pos x="T2" y="T3"/>
                    </a:cxn>
                    <a:cxn ang="T12">
                      <a:pos x="T4" y="T5"/>
                    </a:cxn>
                    <a:cxn ang="T13">
                      <a:pos x="T6" y="T7"/>
                    </a:cxn>
                    <a:cxn ang="T14">
                      <a:pos x="T8" y="T9"/>
                    </a:cxn>
                  </a:cxnLst>
                  <a:rect l="T15" t="T16" r="T17" b="T18"/>
                  <a:pathLst>
                    <a:path w="121" h="154">
                      <a:moveTo>
                        <a:pt x="0" y="106"/>
                      </a:moveTo>
                      <a:lnTo>
                        <a:pt x="0" y="154"/>
                      </a:lnTo>
                      <a:lnTo>
                        <a:pt x="121" y="0"/>
                      </a:lnTo>
                      <a:lnTo>
                        <a:pt x="85" y="1"/>
                      </a:lnTo>
                      <a:lnTo>
                        <a:pt x="0" y="106"/>
                      </a:lnTo>
                    </a:path>
                  </a:pathLst>
                </a:custGeom>
                <a:noFill/>
                <a:ln w="11113">
                  <a:solidFill>
                    <a:srgbClr val="FFFFFF"/>
                  </a:solidFill>
                  <a:prstDash val="solid"/>
                  <a:round/>
                  <a:headEnd/>
                  <a:tailEnd/>
                </a:ln>
              </p:spPr>
              <p:txBody>
                <a:bodyPr/>
                <a:lstStyle/>
                <a:p>
                  <a:endParaRPr lang="en-US"/>
                </a:p>
              </p:txBody>
            </p:sp>
          </p:grpSp>
          <p:grpSp>
            <p:nvGrpSpPr>
              <p:cNvPr id="194874" name="Group 211"/>
              <p:cNvGrpSpPr>
                <a:grpSpLocks/>
              </p:cNvGrpSpPr>
              <p:nvPr/>
            </p:nvGrpSpPr>
            <p:grpSpPr bwMode="auto">
              <a:xfrm>
                <a:off x="3933" y="1060"/>
                <a:ext cx="103" cy="150"/>
                <a:chOff x="3933" y="1060"/>
                <a:chExt cx="103" cy="150"/>
              </a:xfrm>
            </p:grpSpPr>
            <p:sp>
              <p:nvSpPr>
                <p:cNvPr id="194877" name="Freeform 212"/>
                <p:cNvSpPr>
                  <a:spLocks/>
                </p:cNvSpPr>
                <p:nvPr/>
              </p:nvSpPr>
              <p:spPr bwMode="auto">
                <a:xfrm>
                  <a:off x="3933" y="1060"/>
                  <a:ext cx="103" cy="150"/>
                </a:xfrm>
                <a:custGeom>
                  <a:avLst/>
                  <a:gdLst>
                    <a:gd name="T0" fmla="*/ 103 w 103"/>
                    <a:gd name="T1" fmla="*/ 0 h 150"/>
                    <a:gd name="T2" fmla="*/ 102 w 103"/>
                    <a:gd name="T3" fmla="*/ 44 h 150"/>
                    <a:gd name="T4" fmla="*/ 22 w 103"/>
                    <a:gd name="T5" fmla="*/ 150 h 150"/>
                    <a:gd name="T6" fmla="*/ 24 w 103"/>
                    <a:gd name="T7" fmla="*/ 150 h 150"/>
                    <a:gd name="T8" fmla="*/ 19 w 103"/>
                    <a:gd name="T9" fmla="*/ 148 h 150"/>
                    <a:gd name="T10" fmla="*/ 18 w 103"/>
                    <a:gd name="T11" fmla="*/ 148 h 150"/>
                    <a:gd name="T12" fmla="*/ 18 w 103"/>
                    <a:gd name="T13" fmla="*/ 148 h 150"/>
                    <a:gd name="T14" fmla="*/ 16 w 103"/>
                    <a:gd name="T15" fmla="*/ 147 h 150"/>
                    <a:gd name="T16" fmla="*/ 15 w 103"/>
                    <a:gd name="T17" fmla="*/ 147 h 150"/>
                    <a:gd name="T18" fmla="*/ 13 w 103"/>
                    <a:gd name="T19" fmla="*/ 147 h 150"/>
                    <a:gd name="T20" fmla="*/ 12 w 103"/>
                    <a:gd name="T21" fmla="*/ 145 h 150"/>
                    <a:gd name="T22" fmla="*/ 9 w 103"/>
                    <a:gd name="T23" fmla="*/ 145 h 150"/>
                    <a:gd name="T24" fmla="*/ 7 w 103"/>
                    <a:gd name="T25" fmla="*/ 144 h 150"/>
                    <a:gd name="T26" fmla="*/ 6 w 103"/>
                    <a:gd name="T27" fmla="*/ 142 h 150"/>
                    <a:gd name="T28" fmla="*/ 4 w 103"/>
                    <a:gd name="T29" fmla="*/ 141 h 150"/>
                    <a:gd name="T30" fmla="*/ 3 w 103"/>
                    <a:gd name="T31" fmla="*/ 141 h 150"/>
                    <a:gd name="T32" fmla="*/ 0 w 103"/>
                    <a:gd name="T33" fmla="*/ 138 h 150"/>
                    <a:gd name="T34" fmla="*/ 103 w 103"/>
                    <a:gd name="T35" fmla="*/ 0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150"/>
                    <a:gd name="T56" fmla="*/ 103 w 103"/>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150">
                      <a:moveTo>
                        <a:pt x="103" y="0"/>
                      </a:moveTo>
                      <a:lnTo>
                        <a:pt x="102" y="44"/>
                      </a:lnTo>
                      <a:lnTo>
                        <a:pt x="22" y="150"/>
                      </a:lnTo>
                      <a:lnTo>
                        <a:pt x="24" y="150"/>
                      </a:lnTo>
                      <a:lnTo>
                        <a:pt x="19" y="148"/>
                      </a:lnTo>
                      <a:lnTo>
                        <a:pt x="18" y="148"/>
                      </a:lnTo>
                      <a:lnTo>
                        <a:pt x="16" y="147"/>
                      </a:lnTo>
                      <a:lnTo>
                        <a:pt x="15" y="147"/>
                      </a:lnTo>
                      <a:lnTo>
                        <a:pt x="13" y="147"/>
                      </a:lnTo>
                      <a:lnTo>
                        <a:pt x="12" y="145"/>
                      </a:lnTo>
                      <a:lnTo>
                        <a:pt x="9" y="145"/>
                      </a:lnTo>
                      <a:lnTo>
                        <a:pt x="7" y="144"/>
                      </a:lnTo>
                      <a:lnTo>
                        <a:pt x="6" y="142"/>
                      </a:lnTo>
                      <a:lnTo>
                        <a:pt x="4" y="141"/>
                      </a:lnTo>
                      <a:lnTo>
                        <a:pt x="3" y="141"/>
                      </a:lnTo>
                      <a:lnTo>
                        <a:pt x="0" y="138"/>
                      </a:lnTo>
                      <a:lnTo>
                        <a:pt x="103" y="0"/>
                      </a:lnTo>
                      <a:close/>
                    </a:path>
                  </a:pathLst>
                </a:custGeom>
                <a:solidFill>
                  <a:srgbClr val="CCCCFF"/>
                </a:solidFill>
                <a:ln w="9525">
                  <a:noFill/>
                  <a:round/>
                  <a:headEnd/>
                  <a:tailEnd/>
                </a:ln>
              </p:spPr>
              <p:txBody>
                <a:bodyPr/>
                <a:lstStyle/>
                <a:p>
                  <a:endParaRPr lang="en-US"/>
                </a:p>
              </p:txBody>
            </p:sp>
            <p:sp>
              <p:nvSpPr>
                <p:cNvPr id="194878" name="Freeform 213"/>
                <p:cNvSpPr>
                  <a:spLocks/>
                </p:cNvSpPr>
                <p:nvPr/>
              </p:nvSpPr>
              <p:spPr bwMode="auto">
                <a:xfrm>
                  <a:off x="3933" y="1060"/>
                  <a:ext cx="103" cy="150"/>
                </a:xfrm>
                <a:custGeom>
                  <a:avLst/>
                  <a:gdLst>
                    <a:gd name="T0" fmla="*/ 103 w 103"/>
                    <a:gd name="T1" fmla="*/ 0 h 150"/>
                    <a:gd name="T2" fmla="*/ 102 w 103"/>
                    <a:gd name="T3" fmla="*/ 44 h 150"/>
                    <a:gd name="T4" fmla="*/ 22 w 103"/>
                    <a:gd name="T5" fmla="*/ 150 h 150"/>
                    <a:gd name="T6" fmla="*/ 24 w 103"/>
                    <a:gd name="T7" fmla="*/ 150 h 150"/>
                    <a:gd name="T8" fmla="*/ 19 w 103"/>
                    <a:gd name="T9" fmla="*/ 148 h 150"/>
                    <a:gd name="T10" fmla="*/ 18 w 103"/>
                    <a:gd name="T11" fmla="*/ 148 h 150"/>
                    <a:gd name="T12" fmla="*/ 18 w 103"/>
                    <a:gd name="T13" fmla="*/ 148 h 150"/>
                    <a:gd name="T14" fmla="*/ 16 w 103"/>
                    <a:gd name="T15" fmla="*/ 147 h 150"/>
                    <a:gd name="T16" fmla="*/ 15 w 103"/>
                    <a:gd name="T17" fmla="*/ 147 h 150"/>
                    <a:gd name="T18" fmla="*/ 13 w 103"/>
                    <a:gd name="T19" fmla="*/ 147 h 150"/>
                    <a:gd name="T20" fmla="*/ 12 w 103"/>
                    <a:gd name="T21" fmla="*/ 145 h 150"/>
                    <a:gd name="T22" fmla="*/ 9 w 103"/>
                    <a:gd name="T23" fmla="*/ 145 h 150"/>
                    <a:gd name="T24" fmla="*/ 7 w 103"/>
                    <a:gd name="T25" fmla="*/ 144 h 150"/>
                    <a:gd name="T26" fmla="*/ 6 w 103"/>
                    <a:gd name="T27" fmla="*/ 142 h 150"/>
                    <a:gd name="T28" fmla="*/ 4 w 103"/>
                    <a:gd name="T29" fmla="*/ 141 h 150"/>
                    <a:gd name="T30" fmla="*/ 3 w 103"/>
                    <a:gd name="T31" fmla="*/ 141 h 150"/>
                    <a:gd name="T32" fmla="*/ 0 w 103"/>
                    <a:gd name="T33" fmla="*/ 138 h 150"/>
                    <a:gd name="T34" fmla="*/ 103 w 103"/>
                    <a:gd name="T35" fmla="*/ 0 h 1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3"/>
                    <a:gd name="T55" fmla="*/ 0 h 150"/>
                    <a:gd name="T56" fmla="*/ 103 w 103"/>
                    <a:gd name="T57" fmla="*/ 150 h 15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3" h="150">
                      <a:moveTo>
                        <a:pt x="103" y="0"/>
                      </a:moveTo>
                      <a:lnTo>
                        <a:pt x="102" y="44"/>
                      </a:lnTo>
                      <a:lnTo>
                        <a:pt x="22" y="150"/>
                      </a:lnTo>
                      <a:lnTo>
                        <a:pt x="24" y="150"/>
                      </a:lnTo>
                      <a:lnTo>
                        <a:pt x="19" y="148"/>
                      </a:lnTo>
                      <a:lnTo>
                        <a:pt x="18" y="148"/>
                      </a:lnTo>
                      <a:lnTo>
                        <a:pt x="16" y="147"/>
                      </a:lnTo>
                      <a:lnTo>
                        <a:pt x="15" y="147"/>
                      </a:lnTo>
                      <a:lnTo>
                        <a:pt x="13" y="147"/>
                      </a:lnTo>
                      <a:lnTo>
                        <a:pt x="12" y="145"/>
                      </a:lnTo>
                      <a:lnTo>
                        <a:pt x="9" y="145"/>
                      </a:lnTo>
                      <a:lnTo>
                        <a:pt x="7" y="144"/>
                      </a:lnTo>
                      <a:lnTo>
                        <a:pt x="6" y="142"/>
                      </a:lnTo>
                      <a:lnTo>
                        <a:pt x="4" y="141"/>
                      </a:lnTo>
                      <a:lnTo>
                        <a:pt x="3" y="141"/>
                      </a:lnTo>
                      <a:lnTo>
                        <a:pt x="0" y="138"/>
                      </a:lnTo>
                      <a:lnTo>
                        <a:pt x="103" y="0"/>
                      </a:lnTo>
                    </a:path>
                  </a:pathLst>
                </a:custGeom>
                <a:noFill/>
                <a:ln w="11113">
                  <a:solidFill>
                    <a:srgbClr val="FFFFFF"/>
                  </a:solidFill>
                  <a:prstDash val="solid"/>
                  <a:round/>
                  <a:headEnd/>
                  <a:tailEnd/>
                </a:ln>
              </p:spPr>
              <p:txBody>
                <a:bodyPr/>
                <a:lstStyle/>
                <a:p>
                  <a:endParaRPr lang="en-US"/>
                </a:p>
              </p:txBody>
            </p:sp>
          </p:grpSp>
          <p:sp>
            <p:nvSpPr>
              <p:cNvPr id="194875" name="Freeform 214"/>
              <p:cNvSpPr>
                <a:spLocks/>
              </p:cNvSpPr>
              <p:nvPr/>
            </p:nvSpPr>
            <p:spPr bwMode="auto">
              <a:xfrm>
                <a:off x="3921" y="1033"/>
                <a:ext cx="103" cy="153"/>
              </a:xfrm>
              <a:custGeom>
                <a:avLst/>
                <a:gdLst>
                  <a:gd name="T0" fmla="*/ 0 w 103"/>
                  <a:gd name="T1" fmla="*/ 0 h 153"/>
                  <a:gd name="T2" fmla="*/ 70 w 103"/>
                  <a:gd name="T3" fmla="*/ 65 h 153"/>
                  <a:gd name="T4" fmla="*/ 54 w 103"/>
                  <a:gd name="T5" fmla="*/ 59 h 153"/>
                  <a:gd name="T6" fmla="*/ 99 w 103"/>
                  <a:gd name="T7" fmla="*/ 116 h 153"/>
                  <a:gd name="T8" fmla="*/ 79 w 103"/>
                  <a:gd name="T9" fmla="*/ 108 h 153"/>
                  <a:gd name="T10" fmla="*/ 103 w 103"/>
                  <a:gd name="T11" fmla="*/ 153 h 153"/>
                  <a:gd name="T12" fmla="*/ 37 w 103"/>
                  <a:gd name="T13" fmla="*/ 83 h 153"/>
                  <a:gd name="T14" fmla="*/ 52 w 103"/>
                  <a:gd name="T15" fmla="*/ 89 h 153"/>
                  <a:gd name="T16" fmla="*/ 15 w 103"/>
                  <a:gd name="T17" fmla="*/ 41 h 153"/>
                  <a:gd name="T18" fmla="*/ 28 w 103"/>
                  <a:gd name="T19" fmla="*/ 45 h 153"/>
                  <a:gd name="T20" fmla="*/ 0 w 103"/>
                  <a:gd name="T21" fmla="*/ 0 h 15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3"/>
                  <a:gd name="T34" fmla="*/ 0 h 153"/>
                  <a:gd name="T35" fmla="*/ 103 w 103"/>
                  <a:gd name="T36" fmla="*/ 153 h 15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3" h="153">
                    <a:moveTo>
                      <a:pt x="0" y="0"/>
                    </a:moveTo>
                    <a:lnTo>
                      <a:pt x="70" y="65"/>
                    </a:lnTo>
                    <a:lnTo>
                      <a:pt x="54" y="59"/>
                    </a:lnTo>
                    <a:lnTo>
                      <a:pt x="99" y="116"/>
                    </a:lnTo>
                    <a:lnTo>
                      <a:pt x="79" y="108"/>
                    </a:lnTo>
                    <a:lnTo>
                      <a:pt x="103" y="153"/>
                    </a:lnTo>
                    <a:lnTo>
                      <a:pt x="37" y="83"/>
                    </a:lnTo>
                    <a:lnTo>
                      <a:pt x="52" y="89"/>
                    </a:lnTo>
                    <a:lnTo>
                      <a:pt x="15" y="41"/>
                    </a:lnTo>
                    <a:lnTo>
                      <a:pt x="28" y="45"/>
                    </a:lnTo>
                    <a:lnTo>
                      <a:pt x="0" y="0"/>
                    </a:lnTo>
                    <a:close/>
                  </a:path>
                </a:pathLst>
              </a:custGeom>
              <a:solidFill>
                <a:srgbClr val="FAFD00"/>
              </a:solidFill>
              <a:ln w="9525">
                <a:noFill/>
                <a:round/>
                <a:headEnd/>
                <a:tailEnd/>
              </a:ln>
            </p:spPr>
            <p:txBody>
              <a:bodyPr/>
              <a:lstStyle/>
              <a:p>
                <a:endParaRPr lang="en-US"/>
              </a:p>
            </p:txBody>
          </p:sp>
          <p:sp>
            <p:nvSpPr>
              <p:cNvPr id="194876" name="Freeform 215"/>
              <p:cNvSpPr>
                <a:spLocks/>
              </p:cNvSpPr>
              <p:nvPr/>
            </p:nvSpPr>
            <p:spPr bwMode="auto">
              <a:xfrm>
                <a:off x="3913" y="1026"/>
                <a:ext cx="123" cy="185"/>
              </a:xfrm>
              <a:custGeom>
                <a:avLst/>
                <a:gdLst>
                  <a:gd name="T0" fmla="*/ 123 w 123"/>
                  <a:gd name="T1" fmla="*/ 0 h 185"/>
                  <a:gd name="T2" fmla="*/ 122 w 123"/>
                  <a:gd name="T3" fmla="*/ 153 h 185"/>
                  <a:gd name="T4" fmla="*/ 120 w 123"/>
                  <a:gd name="T5" fmla="*/ 156 h 185"/>
                  <a:gd name="T6" fmla="*/ 117 w 123"/>
                  <a:gd name="T7" fmla="*/ 159 h 185"/>
                  <a:gd name="T8" fmla="*/ 114 w 123"/>
                  <a:gd name="T9" fmla="*/ 161 h 185"/>
                  <a:gd name="T10" fmla="*/ 111 w 123"/>
                  <a:gd name="T11" fmla="*/ 164 h 185"/>
                  <a:gd name="T12" fmla="*/ 108 w 123"/>
                  <a:gd name="T13" fmla="*/ 167 h 185"/>
                  <a:gd name="T14" fmla="*/ 107 w 123"/>
                  <a:gd name="T15" fmla="*/ 169 h 185"/>
                  <a:gd name="T16" fmla="*/ 104 w 123"/>
                  <a:gd name="T17" fmla="*/ 172 h 185"/>
                  <a:gd name="T18" fmla="*/ 101 w 123"/>
                  <a:gd name="T19" fmla="*/ 173 h 185"/>
                  <a:gd name="T20" fmla="*/ 96 w 123"/>
                  <a:gd name="T21" fmla="*/ 175 h 185"/>
                  <a:gd name="T22" fmla="*/ 93 w 123"/>
                  <a:gd name="T23" fmla="*/ 176 h 185"/>
                  <a:gd name="T24" fmla="*/ 90 w 123"/>
                  <a:gd name="T25" fmla="*/ 179 h 185"/>
                  <a:gd name="T26" fmla="*/ 87 w 123"/>
                  <a:gd name="T27" fmla="*/ 181 h 185"/>
                  <a:gd name="T28" fmla="*/ 84 w 123"/>
                  <a:gd name="T29" fmla="*/ 181 h 185"/>
                  <a:gd name="T30" fmla="*/ 80 w 123"/>
                  <a:gd name="T31" fmla="*/ 182 h 185"/>
                  <a:gd name="T32" fmla="*/ 77 w 123"/>
                  <a:gd name="T33" fmla="*/ 184 h 185"/>
                  <a:gd name="T34" fmla="*/ 74 w 123"/>
                  <a:gd name="T35" fmla="*/ 184 h 185"/>
                  <a:gd name="T36" fmla="*/ 71 w 123"/>
                  <a:gd name="T37" fmla="*/ 184 h 185"/>
                  <a:gd name="T38" fmla="*/ 66 w 123"/>
                  <a:gd name="T39" fmla="*/ 185 h 185"/>
                  <a:gd name="T40" fmla="*/ 60 w 123"/>
                  <a:gd name="T41" fmla="*/ 185 h 185"/>
                  <a:gd name="T42" fmla="*/ 53 w 123"/>
                  <a:gd name="T43" fmla="*/ 185 h 185"/>
                  <a:gd name="T44" fmla="*/ 48 w 123"/>
                  <a:gd name="T45" fmla="*/ 184 h 185"/>
                  <a:gd name="T46" fmla="*/ 42 w 123"/>
                  <a:gd name="T47" fmla="*/ 182 h 185"/>
                  <a:gd name="T48" fmla="*/ 38 w 123"/>
                  <a:gd name="T49" fmla="*/ 182 h 185"/>
                  <a:gd name="T50" fmla="*/ 35 w 123"/>
                  <a:gd name="T51" fmla="*/ 181 h 185"/>
                  <a:gd name="T52" fmla="*/ 30 w 123"/>
                  <a:gd name="T53" fmla="*/ 179 h 185"/>
                  <a:gd name="T54" fmla="*/ 27 w 123"/>
                  <a:gd name="T55" fmla="*/ 178 h 185"/>
                  <a:gd name="T56" fmla="*/ 23 w 123"/>
                  <a:gd name="T57" fmla="*/ 176 h 185"/>
                  <a:gd name="T58" fmla="*/ 20 w 123"/>
                  <a:gd name="T59" fmla="*/ 173 h 185"/>
                  <a:gd name="T60" fmla="*/ 17 w 123"/>
                  <a:gd name="T61" fmla="*/ 172 h 185"/>
                  <a:gd name="T62" fmla="*/ 14 w 123"/>
                  <a:gd name="T63" fmla="*/ 169 h 185"/>
                  <a:gd name="T64" fmla="*/ 11 w 123"/>
                  <a:gd name="T65" fmla="*/ 166 h 185"/>
                  <a:gd name="T66" fmla="*/ 6 w 123"/>
                  <a:gd name="T67" fmla="*/ 163 h 185"/>
                  <a:gd name="T68" fmla="*/ 3 w 123"/>
                  <a:gd name="T69" fmla="*/ 160 h 185"/>
                  <a:gd name="T70" fmla="*/ 0 w 123"/>
                  <a:gd name="T71" fmla="*/ 157 h 1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23"/>
                  <a:gd name="T109" fmla="*/ 0 h 185"/>
                  <a:gd name="T110" fmla="*/ 123 w 123"/>
                  <a:gd name="T111" fmla="*/ 185 h 1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23" h="185">
                    <a:moveTo>
                      <a:pt x="0" y="0"/>
                    </a:moveTo>
                    <a:lnTo>
                      <a:pt x="123" y="0"/>
                    </a:lnTo>
                    <a:lnTo>
                      <a:pt x="123" y="151"/>
                    </a:lnTo>
                    <a:lnTo>
                      <a:pt x="122" y="153"/>
                    </a:lnTo>
                    <a:lnTo>
                      <a:pt x="122" y="154"/>
                    </a:lnTo>
                    <a:lnTo>
                      <a:pt x="120" y="156"/>
                    </a:lnTo>
                    <a:lnTo>
                      <a:pt x="119" y="157"/>
                    </a:lnTo>
                    <a:lnTo>
                      <a:pt x="117" y="159"/>
                    </a:lnTo>
                    <a:lnTo>
                      <a:pt x="116" y="160"/>
                    </a:lnTo>
                    <a:lnTo>
                      <a:pt x="114" y="161"/>
                    </a:lnTo>
                    <a:lnTo>
                      <a:pt x="113" y="163"/>
                    </a:lnTo>
                    <a:lnTo>
                      <a:pt x="111" y="164"/>
                    </a:lnTo>
                    <a:lnTo>
                      <a:pt x="110" y="166"/>
                    </a:lnTo>
                    <a:lnTo>
                      <a:pt x="108" y="167"/>
                    </a:lnTo>
                    <a:lnTo>
                      <a:pt x="107" y="169"/>
                    </a:lnTo>
                    <a:lnTo>
                      <a:pt x="104" y="170"/>
                    </a:lnTo>
                    <a:lnTo>
                      <a:pt x="104" y="172"/>
                    </a:lnTo>
                    <a:lnTo>
                      <a:pt x="102" y="172"/>
                    </a:lnTo>
                    <a:lnTo>
                      <a:pt x="101" y="173"/>
                    </a:lnTo>
                    <a:lnTo>
                      <a:pt x="98" y="175"/>
                    </a:lnTo>
                    <a:lnTo>
                      <a:pt x="96" y="175"/>
                    </a:lnTo>
                    <a:lnTo>
                      <a:pt x="95" y="176"/>
                    </a:lnTo>
                    <a:lnTo>
                      <a:pt x="93" y="176"/>
                    </a:lnTo>
                    <a:lnTo>
                      <a:pt x="92" y="178"/>
                    </a:lnTo>
                    <a:lnTo>
                      <a:pt x="90" y="179"/>
                    </a:lnTo>
                    <a:lnTo>
                      <a:pt x="89" y="179"/>
                    </a:lnTo>
                    <a:lnTo>
                      <a:pt x="87" y="181"/>
                    </a:lnTo>
                    <a:lnTo>
                      <a:pt x="86" y="181"/>
                    </a:lnTo>
                    <a:lnTo>
                      <a:pt x="84" y="181"/>
                    </a:lnTo>
                    <a:lnTo>
                      <a:pt x="83" y="182"/>
                    </a:lnTo>
                    <a:lnTo>
                      <a:pt x="80" y="182"/>
                    </a:lnTo>
                    <a:lnTo>
                      <a:pt x="78" y="182"/>
                    </a:lnTo>
                    <a:lnTo>
                      <a:pt x="77" y="184"/>
                    </a:lnTo>
                    <a:lnTo>
                      <a:pt x="75" y="184"/>
                    </a:lnTo>
                    <a:lnTo>
                      <a:pt x="74" y="184"/>
                    </a:lnTo>
                    <a:lnTo>
                      <a:pt x="72" y="184"/>
                    </a:lnTo>
                    <a:lnTo>
                      <a:pt x="71" y="184"/>
                    </a:lnTo>
                    <a:lnTo>
                      <a:pt x="68" y="185"/>
                    </a:lnTo>
                    <a:lnTo>
                      <a:pt x="66" y="185"/>
                    </a:lnTo>
                    <a:lnTo>
                      <a:pt x="63" y="185"/>
                    </a:lnTo>
                    <a:lnTo>
                      <a:pt x="60" y="185"/>
                    </a:lnTo>
                    <a:lnTo>
                      <a:pt x="57" y="185"/>
                    </a:lnTo>
                    <a:lnTo>
                      <a:pt x="53" y="185"/>
                    </a:lnTo>
                    <a:lnTo>
                      <a:pt x="50" y="184"/>
                    </a:lnTo>
                    <a:lnTo>
                      <a:pt x="48" y="184"/>
                    </a:lnTo>
                    <a:lnTo>
                      <a:pt x="45" y="184"/>
                    </a:lnTo>
                    <a:lnTo>
                      <a:pt x="42" y="182"/>
                    </a:lnTo>
                    <a:lnTo>
                      <a:pt x="39" y="182"/>
                    </a:lnTo>
                    <a:lnTo>
                      <a:pt x="38" y="182"/>
                    </a:lnTo>
                    <a:lnTo>
                      <a:pt x="36" y="181"/>
                    </a:lnTo>
                    <a:lnTo>
                      <a:pt x="35" y="181"/>
                    </a:lnTo>
                    <a:lnTo>
                      <a:pt x="33" y="179"/>
                    </a:lnTo>
                    <a:lnTo>
                      <a:pt x="30" y="179"/>
                    </a:lnTo>
                    <a:lnTo>
                      <a:pt x="29" y="178"/>
                    </a:lnTo>
                    <a:lnTo>
                      <a:pt x="27" y="178"/>
                    </a:lnTo>
                    <a:lnTo>
                      <a:pt x="26" y="176"/>
                    </a:lnTo>
                    <a:lnTo>
                      <a:pt x="23" y="176"/>
                    </a:lnTo>
                    <a:lnTo>
                      <a:pt x="21" y="175"/>
                    </a:lnTo>
                    <a:lnTo>
                      <a:pt x="20" y="173"/>
                    </a:lnTo>
                    <a:lnTo>
                      <a:pt x="18" y="173"/>
                    </a:lnTo>
                    <a:lnTo>
                      <a:pt x="17" y="172"/>
                    </a:lnTo>
                    <a:lnTo>
                      <a:pt x="15" y="170"/>
                    </a:lnTo>
                    <a:lnTo>
                      <a:pt x="14" y="169"/>
                    </a:lnTo>
                    <a:lnTo>
                      <a:pt x="12" y="167"/>
                    </a:lnTo>
                    <a:lnTo>
                      <a:pt x="11" y="166"/>
                    </a:lnTo>
                    <a:lnTo>
                      <a:pt x="8" y="164"/>
                    </a:lnTo>
                    <a:lnTo>
                      <a:pt x="6" y="163"/>
                    </a:lnTo>
                    <a:lnTo>
                      <a:pt x="5" y="161"/>
                    </a:lnTo>
                    <a:lnTo>
                      <a:pt x="3" y="160"/>
                    </a:lnTo>
                    <a:lnTo>
                      <a:pt x="2" y="159"/>
                    </a:lnTo>
                    <a:lnTo>
                      <a:pt x="0" y="157"/>
                    </a:lnTo>
                    <a:lnTo>
                      <a:pt x="0" y="0"/>
                    </a:lnTo>
                  </a:path>
                </a:pathLst>
              </a:custGeom>
              <a:noFill/>
              <a:ln w="11113">
                <a:solidFill>
                  <a:srgbClr val="00279F"/>
                </a:solidFill>
                <a:prstDash val="solid"/>
                <a:round/>
                <a:headEnd/>
                <a:tailEnd/>
              </a:ln>
            </p:spPr>
            <p:txBody>
              <a:bodyPr/>
              <a:lstStyle/>
              <a:p>
                <a:endParaRPr lang="en-US"/>
              </a:p>
            </p:txBody>
          </p:sp>
        </p:grpSp>
      </p:grpSp>
      <p:grpSp>
        <p:nvGrpSpPr>
          <p:cNvPr id="194619" name="Group 216"/>
          <p:cNvGrpSpPr>
            <a:grpSpLocks/>
          </p:cNvGrpSpPr>
          <p:nvPr/>
        </p:nvGrpSpPr>
        <p:grpSpPr bwMode="auto">
          <a:xfrm>
            <a:off x="7162800" y="2743200"/>
            <a:ext cx="457200" cy="685800"/>
            <a:chOff x="0" y="3024"/>
            <a:chExt cx="288" cy="432"/>
          </a:xfrm>
        </p:grpSpPr>
        <p:grpSp>
          <p:nvGrpSpPr>
            <p:cNvPr id="194854" name="Group 217"/>
            <p:cNvGrpSpPr>
              <a:grpSpLocks/>
            </p:cNvGrpSpPr>
            <p:nvPr/>
          </p:nvGrpSpPr>
          <p:grpSpPr bwMode="auto">
            <a:xfrm>
              <a:off x="0" y="3024"/>
              <a:ext cx="288" cy="432"/>
              <a:chOff x="4128" y="2688"/>
              <a:chExt cx="288" cy="432"/>
            </a:xfrm>
          </p:grpSpPr>
          <p:sp>
            <p:nvSpPr>
              <p:cNvPr id="194868" name="Rectangle 21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278BCT</a:t>
                </a:r>
              </a:p>
            </p:txBody>
          </p:sp>
          <p:sp>
            <p:nvSpPr>
              <p:cNvPr id="194869" name="Rectangle 21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855" name="Group 220"/>
            <p:cNvGrpSpPr>
              <a:grpSpLocks noChangeAspect="1"/>
            </p:cNvGrpSpPr>
            <p:nvPr/>
          </p:nvGrpSpPr>
          <p:grpSpPr bwMode="auto">
            <a:xfrm>
              <a:off x="48" y="3084"/>
              <a:ext cx="193" cy="174"/>
              <a:chOff x="2598" y="1476"/>
              <a:chExt cx="172" cy="161"/>
            </a:xfrm>
          </p:grpSpPr>
          <p:sp>
            <p:nvSpPr>
              <p:cNvPr id="194856" name="Oval 221"/>
              <p:cNvSpPr>
                <a:spLocks noChangeAspect="1" noChangeArrowheads="1"/>
              </p:cNvSpPr>
              <p:nvPr/>
            </p:nvSpPr>
            <p:spPr bwMode="auto">
              <a:xfrm>
                <a:off x="2598" y="1476"/>
                <a:ext cx="172" cy="161"/>
              </a:xfrm>
              <a:prstGeom prst="ellipse">
                <a:avLst/>
              </a:prstGeom>
              <a:solidFill>
                <a:srgbClr val="FFFFFF"/>
              </a:solidFill>
              <a:ln w="23813">
                <a:solidFill>
                  <a:srgbClr val="000000"/>
                </a:solidFill>
                <a:round/>
                <a:headEnd/>
                <a:tailEnd/>
              </a:ln>
            </p:spPr>
            <p:txBody>
              <a:bodyPr/>
              <a:lstStyle/>
              <a:p>
                <a:endParaRPr lang="en-US"/>
              </a:p>
            </p:txBody>
          </p:sp>
          <p:sp>
            <p:nvSpPr>
              <p:cNvPr id="194857" name="Oval 222"/>
              <p:cNvSpPr>
                <a:spLocks noChangeAspect="1" noChangeArrowheads="1"/>
              </p:cNvSpPr>
              <p:nvPr/>
            </p:nvSpPr>
            <p:spPr bwMode="auto">
              <a:xfrm>
                <a:off x="2606" y="1481"/>
                <a:ext cx="157" cy="150"/>
              </a:xfrm>
              <a:prstGeom prst="ellipse">
                <a:avLst/>
              </a:prstGeom>
              <a:solidFill>
                <a:srgbClr val="00AE00"/>
              </a:solidFill>
              <a:ln w="9525">
                <a:noFill/>
                <a:round/>
                <a:headEnd/>
                <a:tailEnd/>
              </a:ln>
            </p:spPr>
            <p:txBody>
              <a:bodyPr/>
              <a:lstStyle/>
              <a:p>
                <a:endParaRPr lang="en-US"/>
              </a:p>
            </p:txBody>
          </p:sp>
          <p:sp>
            <p:nvSpPr>
              <p:cNvPr id="194858" name="Freeform 223"/>
              <p:cNvSpPr>
                <a:spLocks noChangeAspect="1"/>
              </p:cNvSpPr>
              <p:nvPr/>
            </p:nvSpPr>
            <p:spPr bwMode="auto">
              <a:xfrm>
                <a:off x="2607" y="1517"/>
                <a:ext cx="153" cy="111"/>
              </a:xfrm>
              <a:custGeom>
                <a:avLst/>
                <a:gdLst>
                  <a:gd name="T0" fmla="*/ 8 w 153"/>
                  <a:gd name="T1" fmla="*/ 0 h 111"/>
                  <a:gd name="T2" fmla="*/ 20 w 153"/>
                  <a:gd name="T3" fmla="*/ 1 h 111"/>
                  <a:gd name="T4" fmla="*/ 32 w 153"/>
                  <a:gd name="T5" fmla="*/ 1 h 111"/>
                  <a:gd name="T6" fmla="*/ 42 w 153"/>
                  <a:gd name="T7" fmla="*/ 10 h 111"/>
                  <a:gd name="T8" fmla="*/ 56 w 153"/>
                  <a:gd name="T9" fmla="*/ 21 h 111"/>
                  <a:gd name="T10" fmla="*/ 75 w 153"/>
                  <a:gd name="T11" fmla="*/ 24 h 111"/>
                  <a:gd name="T12" fmla="*/ 81 w 153"/>
                  <a:gd name="T13" fmla="*/ 21 h 111"/>
                  <a:gd name="T14" fmla="*/ 87 w 153"/>
                  <a:gd name="T15" fmla="*/ 15 h 111"/>
                  <a:gd name="T16" fmla="*/ 96 w 153"/>
                  <a:gd name="T17" fmla="*/ 10 h 111"/>
                  <a:gd name="T18" fmla="*/ 110 w 153"/>
                  <a:gd name="T19" fmla="*/ 9 h 111"/>
                  <a:gd name="T20" fmla="*/ 122 w 153"/>
                  <a:gd name="T21" fmla="*/ 10 h 111"/>
                  <a:gd name="T22" fmla="*/ 128 w 153"/>
                  <a:gd name="T23" fmla="*/ 9 h 111"/>
                  <a:gd name="T24" fmla="*/ 137 w 153"/>
                  <a:gd name="T25" fmla="*/ 4 h 111"/>
                  <a:gd name="T26" fmla="*/ 143 w 153"/>
                  <a:gd name="T27" fmla="*/ 0 h 111"/>
                  <a:gd name="T28" fmla="*/ 147 w 153"/>
                  <a:gd name="T29" fmla="*/ 10 h 111"/>
                  <a:gd name="T30" fmla="*/ 153 w 153"/>
                  <a:gd name="T31" fmla="*/ 27 h 111"/>
                  <a:gd name="T32" fmla="*/ 146 w 153"/>
                  <a:gd name="T33" fmla="*/ 27 h 111"/>
                  <a:gd name="T34" fmla="*/ 134 w 153"/>
                  <a:gd name="T35" fmla="*/ 31 h 111"/>
                  <a:gd name="T36" fmla="*/ 126 w 153"/>
                  <a:gd name="T37" fmla="*/ 34 h 111"/>
                  <a:gd name="T38" fmla="*/ 114 w 153"/>
                  <a:gd name="T39" fmla="*/ 34 h 111"/>
                  <a:gd name="T40" fmla="*/ 101 w 153"/>
                  <a:gd name="T41" fmla="*/ 34 h 111"/>
                  <a:gd name="T42" fmla="*/ 92 w 153"/>
                  <a:gd name="T43" fmla="*/ 37 h 111"/>
                  <a:gd name="T44" fmla="*/ 87 w 153"/>
                  <a:gd name="T45" fmla="*/ 42 h 111"/>
                  <a:gd name="T46" fmla="*/ 86 w 153"/>
                  <a:gd name="T47" fmla="*/ 43 h 111"/>
                  <a:gd name="T48" fmla="*/ 96 w 153"/>
                  <a:gd name="T49" fmla="*/ 61 h 111"/>
                  <a:gd name="T50" fmla="*/ 96 w 153"/>
                  <a:gd name="T51" fmla="*/ 64 h 111"/>
                  <a:gd name="T52" fmla="*/ 96 w 153"/>
                  <a:gd name="T53" fmla="*/ 70 h 111"/>
                  <a:gd name="T54" fmla="*/ 92 w 153"/>
                  <a:gd name="T55" fmla="*/ 91 h 111"/>
                  <a:gd name="T56" fmla="*/ 90 w 153"/>
                  <a:gd name="T57" fmla="*/ 94 h 111"/>
                  <a:gd name="T58" fmla="*/ 92 w 153"/>
                  <a:gd name="T59" fmla="*/ 102 h 111"/>
                  <a:gd name="T60" fmla="*/ 93 w 153"/>
                  <a:gd name="T61" fmla="*/ 111 h 111"/>
                  <a:gd name="T62" fmla="*/ 72 w 153"/>
                  <a:gd name="T63" fmla="*/ 111 h 111"/>
                  <a:gd name="T64" fmla="*/ 65 w 153"/>
                  <a:gd name="T65" fmla="*/ 111 h 111"/>
                  <a:gd name="T66" fmla="*/ 65 w 153"/>
                  <a:gd name="T67" fmla="*/ 106 h 111"/>
                  <a:gd name="T68" fmla="*/ 65 w 153"/>
                  <a:gd name="T69" fmla="*/ 96 h 111"/>
                  <a:gd name="T70" fmla="*/ 65 w 153"/>
                  <a:gd name="T71" fmla="*/ 84 h 111"/>
                  <a:gd name="T72" fmla="*/ 69 w 153"/>
                  <a:gd name="T73" fmla="*/ 75 h 111"/>
                  <a:gd name="T74" fmla="*/ 69 w 153"/>
                  <a:gd name="T75" fmla="*/ 66 h 111"/>
                  <a:gd name="T76" fmla="*/ 66 w 153"/>
                  <a:gd name="T77" fmla="*/ 55 h 111"/>
                  <a:gd name="T78" fmla="*/ 62 w 153"/>
                  <a:gd name="T79" fmla="*/ 49 h 111"/>
                  <a:gd name="T80" fmla="*/ 59 w 153"/>
                  <a:gd name="T81" fmla="*/ 43 h 111"/>
                  <a:gd name="T82" fmla="*/ 50 w 153"/>
                  <a:gd name="T83" fmla="*/ 40 h 111"/>
                  <a:gd name="T84" fmla="*/ 41 w 153"/>
                  <a:gd name="T85" fmla="*/ 36 h 111"/>
                  <a:gd name="T86" fmla="*/ 32 w 153"/>
                  <a:gd name="T87" fmla="*/ 28 h 111"/>
                  <a:gd name="T88" fmla="*/ 23 w 153"/>
                  <a:gd name="T89" fmla="*/ 25 h 111"/>
                  <a:gd name="T90" fmla="*/ 12 w 153"/>
                  <a:gd name="T91" fmla="*/ 24 h 111"/>
                  <a:gd name="T92" fmla="*/ 0 w 153"/>
                  <a:gd name="T93" fmla="*/ 24 h 111"/>
                  <a:gd name="T94" fmla="*/ 8 w 153"/>
                  <a:gd name="T95" fmla="*/ 0 h 1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53"/>
                  <a:gd name="T145" fmla="*/ 0 h 111"/>
                  <a:gd name="T146" fmla="*/ 153 w 153"/>
                  <a:gd name="T147" fmla="*/ 111 h 1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53" h="111">
                    <a:moveTo>
                      <a:pt x="8" y="0"/>
                    </a:moveTo>
                    <a:lnTo>
                      <a:pt x="20" y="1"/>
                    </a:lnTo>
                    <a:lnTo>
                      <a:pt x="32" y="1"/>
                    </a:lnTo>
                    <a:lnTo>
                      <a:pt x="42" y="10"/>
                    </a:lnTo>
                    <a:lnTo>
                      <a:pt x="56" y="21"/>
                    </a:lnTo>
                    <a:lnTo>
                      <a:pt x="75" y="24"/>
                    </a:lnTo>
                    <a:lnTo>
                      <a:pt x="81" y="21"/>
                    </a:lnTo>
                    <a:lnTo>
                      <a:pt x="87" y="15"/>
                    </a:lnTo>
                    <a:lnTo>
                      <a:pt x="96" y="10"/>
                    </a:lnTo>
                    <a:lnTo>
                      <a:pt x="110" y="9"/>
                    </a:lnTo>
                    <a:lnTo>
                      <a:pt x="122" y="10"/>
                    </a:lnTo>
                    <a:lnTo>
                      <a:pt x="128" y="9"/>
                    </a:lnTo>
                    <a:lnTo>
                      <a:pt x="137" y="4"/>
                    </a:lnTo>
                    <a:lnTo>
                      <a:pt x="143" y="0"/>
                    </a:lnTo>
                    <a:lnTo>
                      <a:pt x="147" y="10"/>
                    </a:lnTo>
                    <a:lnTo>
                      <a:pt x="153" y="27"/>
                    </a:lnTo>
                    <a:lnTo>
                      <a:pt x="146" y="27"/>
                    </a:lnTo>
                    <a:lnTo>
                      <a:pt x="134" y="31"/>
                    </a:lnTo>
                    <a:lnTo>
                      <a:pt x="126" y="34"/>
                    </a:lnTo>
                    <a:lnTo>
                      <a:pt x="114" y="34"/>
                    </a:lnTo>
                    <a:lnTo>
                      <a:pt x="101" y="34"/>
                    </a:lnTo>
                    <a:lnTo>
                      <a:pt x="92" y="37"/>
                    </a:lnTo>
                    <a:lnTo>
                      <a:pt x="87" y="42"/>
                    </a:lnTo>
                    <a:lnTo>
                      <a:pt x="86" y="43"/>
                    </a:lnTo>
                    <a:lnTo>
                      <a:pt x="96" y="61"/>
                    </a:lnTo>
                    <a:lnTo>
                      <a:pt x="96" y="64"/>
                    </a:lnTo>
                    <a:lnTo>
                      <a:pt x="96" y="70"/>
                    </a:lnTo>
                    <a:lnTo>
                      <a:pt x="92" y="91"/>
                    </a:lnTo>
                    <a:lnTo>
                      <a:pt x="90" y="94"/>
                    </a:lnTo>
                    <a:lnTo>
                      <a:pt x="92" y="102"/>
                    </a:lnTo>
                    <a:lnTo>
                      <a:pt x="93" y="111"/>
                    </a:lnTo>
                    <a:lnTo>
                      <a:pt x="72" y="111"/>
                    </a:lnTo>
                    <a:lnTo>
                      <a:pt x="65" y="111"/>
                    </a:lnTo>
                    <a:lnTo>
                      <a:pt x="65" y="106"/>
                    </a:lnTo>
                    <a:lnTo>
                      <a:pt x="65" y="96"/>
                    </a:lnTo>
                    <a:lnTo>
                      <a:pt x="65" y="84"/>
                    </a:lnTo>
                    <a:lnTo>
                      <a:pt x="69" y="75"/>
                    </a:lnTo>
                    <a:lnTo>
                      <a:pt x="69" y="66"/>
                    </a:lnTo>
                    <a:lnTo>
                      <a:pt x="66" y="55"/>
                    </a:lnTo>
                    <a:lnTo>
                      <a:pt x="62" y="49"/>
                    </a:lnTo>
                    <a:lnTo>
                      <a:pt x="59" y="43"/>
                    </a:lnTo>
                    <a:lnTo>
                      <a:pt x="50" y="40"/>
                    </a:lnTo>
                    <a:lnTo>
                      <a:pt x="41" y="36"/>
                    </a:lnTo>
                    <a:lnTo>
                      <a:pt x="32" y="28"/>
                    </a:lnTo>
                    <a:lnTo>
                      <a:pt x="23" y="25"/>
                    </a:lnTo>
                    <a:lnTo>
                      <a:pt x="12" y="24"/>
                    </a:lnTo>
                    <a:lnTo>
                      <a:pt x="0" y="24"/>
                    </a:lnTo>
                    <a:lnTo>
                      <a:pt x="8" y="0"/>
                    </a:lnTo>
                    <a:close/>
                  </a:path>
                </a:pathLst>
              </a:custGeom>
              <a:solidFill>
                <a:srgbClr val="063DE8"/>
              </a:solidFill>
              <a:ln w="9525">
                <a:noFill/>
                <a:round/>
                <a:headEnd/>
                <a:tailEnd/>
              </a:ln>
            </p:spPr>
            <p:txBody>
              <a:bodyPr/>
              <a:lstStyle/>
              <a:p>
                <a:endParaRPr lang="en-US"/>
              </a:p>
            </p:txBody>
          </p:sp>
          <p:grpSp>
            <p:nvGrpSpPr>
              <p:cNvPr id="194859" name="Group 224"/>
              <p:cNvGrpSpPr>
                <a:grpSpLocks noChangeAspect="1"/>
              </p:cNvGrpSpPr>
              <p:nvPr/>
            </p:nvGrpSpPr>
            <p:grpSpPr bwMode="auto">
              <a:xfrm>
                <a:off x="2618" y="1490"/>
                <a:ext cx="130" cy="103"/>
                <a:chOff x="2618" y="1490"/>
                <a:chExt cx="130" cy="103"/>
              </a:xfrm>
            </p:grpSpPr>
            <p:sp>
              <p:nvSpPr>
                <p:cNvPr id="194865" name="Freeform 225"/>
                <p:cNvSpPr>
                  <a:spLocks noChangeAspect="1"/>
                </p:cNvSpPr>
                <p:nvPr/>
              </p:nvSpPr>
              <p:spPr bwMode="auto">
                <a:xfrm>
                  <a:off x="2661" y="1490"/>
                  <a:ext cx="41" cy="33"/>
                </a:xfrm>
                <a:custGeom>
                  <a:avLst/>
                  <a:gdLst>
                    <a:gd name="T0" fmla="*/ 21 w 41"/>
                    <a:gd name="T1" fmla="*/ 0 h 33"/>
                    <a:gd name="T2" fmla="*/ 15 w 41"/>
                    <a:gd name="T3" fmla="*/ 13 h 33"/>
                    <a:gd name="T4" fmla="*/ 0 w 41"/>
                    <a:gd name="T5" fmla="*/ 13 h 33"/>
                    <a:gd name="T6" fmla="*/ 14 w 41"/>
                    <a:gd name="T7" fmla="*/ 21 h 33"/>
                    <a:gd name="T8" fmla="*/ 9 w 41"/>
                    <a:gd name="T9" fmla="*/ 33 h 33"/>
                    <a:gd name="T10" fmla="*/ 21 w 41"/>
                    <a:gd name="T11" fmla="*/ 25 h 33"/>
                    <a:gd name="T12" fmla="*/ 32 w 41"/>
                    <a:gd name="T13" fmla="*/ 33 h 33"/>
                    <a:gd name="T14" fmla="*/ 27 w 41"/>
                    <a:gd name="T15" fmla="*/ 21 h 33"/>
                    <a:gd name="T16" fmla="*/ 41 w 41"/>
                    <a:gd name="T17" fmla="*/ 13 h 33"/>
                    <a:gd name="T18" fmla="*/ 26 w 41"/>
                    <a:gd name="T19" fmla="*/ 13 h 33"/>
                    <a:gd name="T20" fmla="*/ 21 w 41"/>
                    <a:gd name="T21" fmla="*/ 0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
                    <a:gd name="T34" fmla="*/ 0 h 33"/>
                    <a:gd name="T35" fmla="*/ 41 w 41"/>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 h="33">
                      <a:moveTo>
                        <a:pt x="21" y="0"/>
                      </a:moveTo>
                      <a:lnTo>
                        <a:pt x="15" y="13"/>
                      </a:lnTo>
                      <a:lnTo>
                        <a:pt x="0" y="13"/>
                      </a:lnTo>
                      <a:lnTo>
                        <a:pt x="14" y="21"/>
                      </a:lnTo>
                      <a:lnTo>
                        <a:pt x="9" y="33"/>
                      </a:lnTo>
                      <a:lnTo>
                        <a:pt x="21" y="25"/>
                      </a:lnTo>
                      <a:lnTo>
                        <a:pt x="32" y="33"/>
                      </a:lnTo>
                      <a:lnTo>
                        <a:pt x="27" y="21"/>
                      </a:lnTo>
                      <a:lnTo>
                        <a:pt x="41" y="13"/>
                      </a:lnTo>
                      <a:lnTo>
                        <a:pt x="26" y="13"/>
                      </a:lnTo>
                      <a:lnTo>
                        <a:pt x="21" y="0"/>
                      </a:lnTo>
                      <a:close/>
                    </a:path>
                  </a:pathLst>
                </a:custGeom>
                <a:solidFill>
                  <a:srgbClr val="FFFFFF"/>
                </a:solidFill>
                <a:ln w="9525">
                  <a:noFill/>
                  <a:round/>
                  <a:headEnd/>
                  <a:tailEnd/>
                </a:ln>
              </p:spPr>
              <p:txBody>
                <a:bodyPr/>
                <a:lstStyle/>
                <a:p>
                  <a:endParaRPr lang="en-US"/>
                </a:p>
              </p:txBody>
            </p:sp>
            <p:sp>
              <p:nvSpPr>
                <p:cNvPr id="194866" name="Freeform 226"/>
                <p:cNvSpPr>
                  <a:spLocks noChangeAspect="1"/>
                </p:cNvSpPr>
                <p:nvPr/>
              </p:nvSpPr>
              <p:spPr bwMode="auto">
                <a:xfrm>
                  <a:off x="2618" y="1559"/>
                  <a:ext cx="39" cy="34"/>
                </a:xfrm>
                <a:custGeom>
                  <a:avLst/>
                  <a:gdLst>
                    <a:gd name="T0" fmla="*/ 19 w 39"/>
                    <a:gd name="T1" fmla="*/ 0 h 34"/>
                    <a:gd name="T2" fmla="*/ 15 w 39"/>
                    <a:gd name="T3" fmla="*/ 13 h 34"/>
                    <a:gd name="T4" fmla="*/ 0 w 39"/>
                    <a:gd name="T5" fmla="*/ 13 h 34"/>
                    <a:gd name="T6" fmla="*/ 12 w 39"/>
                    <a:gd name="T7" fmla="*/ 21 h 34"/>
                    <a:gd name="T8" fmla="*/ 7 w 39"/>
                    <a:gd name="T9" fmla="*/ 34 h 34"/>
                    <a:gd name="T10" fmla="*/ 19 w 39"/>
                    <a:gd name="T11" fmla="*/ 27 h 34"/>
                    <a:gd name="T12" fmla="*/ 31 w 39"/>
                    <a:gd name="T13" fmla="*/ 34 h 34"/>
                    <a:gd name="T14" fmla="*/ 27 w 39"/>
                    <a:gd name="T15" fmla="*/ 21 h 34"/>
                    <a:gd name="T16" fmla="*/ 39 w 39"/>
                    <a:gd name="T17" fmla="*/ 13 h 34"/>
                    <a:gd name="T18" fmla="*/ 24 w 39"/>
                    <a:gd name="T19" fmla="*/ 13 h 34"/>
                    <a:gd name="T20" fmla="*/ 19 w 39"/>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34"/>
                    <a:gd name="T35" fmla="*/ 39 w 39"/>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34">
                      <a:moveTo>
                        <a:pt x="19" y="0"/>
                      </a:moveTo>
                      <a:lnTo>
                        <a:pt x="15" y="13"/>
                      </a:lnTo>
                      <a:lnTo>
                        <a:pt x="0" y="13"/>
                      </a:lnTo>
                      <a:lnTo>
                        <a:pt x="12" y="21"/>
                      </a:lnTo>
                      <a:lnTo>
                        <a:pt x="7" y="34"/>
                      </a:lnTo>
                      <a:lnTo>
                        <a:pt x="19" y="27"/>
                      </a:lnTo>
                      <a:lnTo>
                        <a:pt x="31" y="34"/>
                      </a:lnTo>
                      <a:lnTo>
                        <a:pt x="27" y="21"/>
                      </a:lnTo>
                      <a:lnTo>
                        <a:pt x="39" y="13"/>
                      </a:lnTo>
                      <a:lnTo>
                        <a:pt x="24" y="13"/>
                      </a:lnTo>
                      <a:lnTo>
                        <a:pt x="19" y="0"/>
                      </a:lnTo>
                      <a:close/>
                    </a:path>
                  </a:pathLst>
                </a:custGeom>
                <a:solidFill>
                  <a:srgbClr val="FFFFFF"/>
                </a:solidFill>
                <a:ln w="9525">
                  <a:noFill/>
                  <a:round/>
                  <a:headEnd/>
                  <a:tailEnd/>
                </a:ln>
              </p:spPr>
              <p:txBody>
                <a:bodyPr/>
                <a:lstStyle/>
                <a:p>
                  <a:endParaRPr lang="en-US"/>
                </a:p>
              </p:txBody>
            </p:sp>
            <p:sp>
              <p:nvSpPr>
                <p:cNvPr id="194867" name="Freeform 227"/>
                <p:cNvSpPr>
                  <a:spLocks noChangeAspect="1"/>
                </p:cNvSpPr>
                <p:nvPr/>
              </p:nvSpPr>
              <p:spPr bwMode="auto">
                <a:xfrm>
                  <a:off x="2709" y="1559"/>
                  <a:ext cx="39" cy="34"/>
                </a:xfrm>
                <a:custGeom>
                  <a:avLst/>
                  <a:gdLst>
                    <a:gd name="T0" fmla="*/ 20 w 39"/>
                    <a:gd name="T1" fmla="*/ 0 h 34"/>
                    <a:gd name="T2" fmla="*/ 15 w 39"/>
                    <a:gd name="T3" fmla="*/ 13 h 34"/>
                    <a:gd name="T4" fmla="*/ 0 w 39"/>
                    <a:gd name="T5" fmla="*/ 13 h 34"/>
                    <a:gd name="T6" fmla="*/ 12 w 39"/>
                    <a:gd name="T7" fmla="*/ 22 h 34"/>
                    <a:gd name="T8" fmla="*/ 8 w 39"/>
                    <a:gd name="T9" fmla="*/ 34 h 34"/>
                    <a:gd name="T10" fmla="*/ 20 w 39"/>
                    <a:gd name="T11" fmla="*/ 27 h 34"/>
                    <a:gd name="T12" fmla="*/ 32 w 39"/>
                    <a:gd name="T13" fmla="*/ 34 h 34"/>
                    <a:gd name="T14" fmla="*/ 27 w 39"/>
                    <a:gd name="T15" fmla="*/ 22 h 34"/>
                    <a:gd name="T16" fmla="*/ 39 w 39"/>
                    <a:gd name="T17" fmla="*/ 13 h 34"/>
                    <a:gd name="T18" fmla="*/ 24 w 39"/>
                    <a:gd name="T19" fmla="*/ 13 h 34"/>
                    <a:gd name="T20" fmla="*/ 20 w 39"/>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9"/>
                    <a:gd name="T34" fmla="*/ 0 h 34"/>
                    <a:gd name="T35" fmla="*/ 39 w 39"/>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9" h="34">
                      <a:moveTo>
                        <a:pt x="20" y="0"/>
                      </a:moveTo>
                      <a:lnTo>
                        <a:pt x="15" y="13"/>
                      </a:lnTo>
                      <a:lnTo>
                        <a:pt x="0" y="13"/>
                      </a:lnTo>
                      <a:lnTo>
                        <a:pt x="12" y="22"/>
                      </a:lnTo>
                      <a:lnTo>
                        <a:pt x="8" y="34"/>
                      </a:lnTo>
                      <a:lnTo>
                        <a:pt x="20" y="27"/>
                      </a:lnTo>
                      <a:lnTo>
                        <a:pt x="32" y="34"/>
                      </a:lnTo>
                      <a:lnTo>
                        <a:pt x="27" y="22"/>
                      </a:lnTo>
                      <a:lnTo>
                        <a:pt x="39" y="13"/>
                      </a:lnTo>
                      <a:lnTo>
                        <a:pt x="24" y="13"/>
                      </a:lnTo>
                      <a:lnTo>
                        <a:pt x="20" y="0"/>
                      </a:lnTo>
                      <a:close/>
                    </a:path>
                  </a:pathLst>
                </a:custGeom>
                <a:solidFill>
                  <a:srgbClr val="FFFFFF"/>
                </a:solidFill>
                <a:ln w="9525">
                  <a:noFill/>
                  <a:round/>
                  <a:headEnd/>
                  <a:tailEnd/>
                </a:ln>
              </p:spPr>
              <p:txBody>
                <a:bodyPr/>
                <a:lstStyle/>
                <a:p>
                  <a:endParaRPr lang="en-US"/>
                </a:p>
              </p:txBody>
            </p:sp>
          </p:grpSp>
          <p:sp>
            <p:nvSpPr>
              <p:cNvPr id="194860" name="Freeform 228"/>
              <p:cNvSpPr>
                <a:spLocks noChangeAspect="1"/>
              </p:cNvSpPr>
              <p:nvPr/>
            </p:nvSpPr>
            <p:spPr bwMode="auto">
              <a:xfrm>
                <a:off x="2616" y="1517"/>
                <a:ext cx="134" cy="25"/>
              </a:xfrm>
              <a:custGeom>
                <a:avLst/>
                <a:gdLst>
                  <a:gd name="T0" fmla="*/ 0 w 134"/>
                  <a:gd name="T1" fmla="*/ 0 h 25"/>
                  <a:gd name="T2" fmla="*/ 8 w 134"/>
                  <a:gd name="T3" fmla="*/ 0 h 25"/>
                  <a:gd name="T4" fmla="*/ 15 w 134"/>
                  <a:gd name="T5" fmla="*/ 0 h 25"/>
                  <a:gd name="T6" fmla="*/ 21 w 134"/>
                  <a:gd name="T7" fmla="*/ 1 h 25"/>
                  <a:gd name="T8" fmla="*/ 27 w 134"/>
                  <a:gd name="T9" fmla="*/ 6 h 25"/>
                  <a:gd name="T10" fmla="*/ 32 w 134"/>
                  <a:gd name="T11" fmla="*/ 9 h 25"/>
                  <a:gd name="T12" fmla="*/ 39 w 134"/>
                  <a:gd name="T13" fmla="*/ 16 h 25"/>
                  <a:gd name="T14" fmla="*/ 47 w 134"/>
                  <a:gd name="T15" fmla="*/ 21 h 25"/>
                  <a:gd name="T16" fmla="*/ 53 w 134"/>
                  <a:gd name="T17" fmla="*/ 22 h 25"/>
                  <a:gd name="T18" fmla="*/ 59 w 134"/>
                  <a:gd name="T19" fmla="*/ 24 h 25"/>
                  <a:gd name="T20" fmla="*/ 66 w 134"/>
                  <a:gd name="T21" fmla="*/ 25 h 25"/>
                  <a:gd name="T22" fmla="*/ 72 w 134"/>
                  <a:gd name="T23" fmla="*/ 22 h 25"/>
                  <a:gd name="T24" fmla="*/ 75 w 134"/>
                  <a:gd name="T25" fmla="*/ 19 h 25"/>
                  <a:gd name="T26" fmla="*/ 80 w 134"/>
                  <a:gd name="T27" fmla="*/ 16 h 25"/>
                  <a:gd name="T28" fmla="*/ 84 w 134"/>
                  <a:gd name="T29" fmla="*/ 13 h 25"/>
                  <a:gd name="T30" fmla="*/ 90 w 134"/>
                  <a:gd name="T31" fmla="*/ 10 h 25"/>
                  <a:gd name="T32" fmla="*/ 96 w 134"/>
                  <a:gd name="T33" fmla="*/ 9 h 25"/>
                  <a:gd name="T34" fmla="*/ 104 w 134"/>
                  <a:gd name="T35" fmla="*/ 10 h 25"/>
                  <a:gd name="T36" fmla="*/ 113 w 134"/>
                  <a:gd name="T37" fmla="*/ 10 h 25"/>
                  <a:gd name="T38" fmla="*/ 119 w 134"/>
                  <a:gd name="T39" fmla="*/ 9 h 25"/>
                  <a:gd name="T40" fmla="*/ 123 w 134"/>
                  <a:gd name="T41" fmla="*/ 9 h 25"/>
                  <a:gd name="T42" fmla="*/ 134 w 134"/>
                  <a:gd name="T43" fmla="*/ 1 h 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4"/>
                  <a:gd name="T67" fmla="*/ 0 h 25"/>
                  <a:gd name="T68" fmla="*/ 134 w 134"/>
                  <a:gd name="T69" fmla="*/ 25 h 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4" h="25">
                    <a:moveTo>
                      <a:pt x="0" y="0"/>
                    </a:moveTo>
                    <a:lnTo>
                      <a:pt x="8" y="0"/>
                    </a:lnTo>
                    <a:lnTo>
                      <a:pt x="15" y="0"/>
                    </a:lnTo>
                    <a:lnTo>
                      <a:pt x="21" y="1"/>
                    </a:lnTo>
                    <a:lnTo>
                      <a:pt x="27" y="6"/>
                    </a:lnTo>
                    <a:lnTo>
                      <a:pt x="32" y="9"/>
                    </a:lnTo>
                    <a:lnTo>
                      <a:pt x="39" y="16"/>
                    </a:lnTo>
                    <a:lnTo>
                      <a:pt x="47" y="21"/>
                    </a:lnTo>
                    <a:lnTo>
                      <a:pt x="53" y="22"/>
                    </a:lnTo>
                    <a:lnTo>
                      <a:pt x="59" y="24"/>
                    </a:lnTo>
                    <a:lnTo>
                      <a:pt x="66" y="25"/>
                    </a:lnTo>
                    <a:lnTo>
                      <a:pt x="72" y="22"/>
                    </a:lnTo>
                    <a:lnTo>
                      <a:pt x="75" y="19"/>
                    </a:lnTo>
                    <a:lnTo>
                      <a:pt x="80" y="16"/>
                    </a:lnTo>
                    <a:lnTo>
                      <a:pt x="84" y="13"/>
                    </a:lnTo>
                    <a:lnTo>
                      <a:pt x="90" y="10"/>
                    </a:lnTo>
                    <a:lnTo>
                      <a:pt x="96" y="9"/>
                    </a:lnTo>
                    <a:lnTo>
                      <a:pt x="104" y="10"/>
                    </a:lnTo>
                    <a:lnTo>
                      <a:pt x="113" y="10"/>
                    </a:lnTo>
                    <a:lnTo>
                      <a:pt x="119" y="9"/>
                    </a:lnTo>
                    <a:lnTo>
                      <a:pt x="123" y="9"/>
                    </a:lnTo>
                    <a:lnTo>
                      <a:pt x="134" y="1"/>
                    </a:lnTo>
                  </a:path>
                </a:pathLst>
              </a:custGeom>
              <a:noFill/>
              <a:ln w="23813">
                <a:solidFill>
                  <a:srgbClr val="FFFFFF"/>
                </a:solidFill>
                <a:prstDash val="solid"/>
                <a:round/>
                <a:headEnd/>
                <a:tailEnd/>
              </a:ln>
            </p:spPr>
            <p:txBody>
              <a:bodyPr/>
              <a:lstStyle/>
              <a:p>
                <a:endParaRPr lang="en-US"/>
              </a:p>
            </p:txBody>
          </p:sp>
          <p:sp>
            <p:nvSpPr>
              <p:cNvPr id="194861" name="Freeform 229"/>
              <p:cNvSpPr>
                <a:spLocks noChangeAspect="1"/>
              </p:cNvSpPr>
              <p:nvPr/>
            </p:nvSpPr>
            <p:spPr bwMode="auto">
              <a:xfrm>
                <a:off x="2609" y="1541"/>
                <a:ext cx="60" cy="21"/>
              </a:xfrm>
              <a:custGeom>
                <a:avLst/>
                <a:gdLst>
                  <a:gd name="T0" fmla="*/ 0 w 60"/>
                  <a:gd name="T1" fmla="*/ 0 h 21"/>
                  <a:gd name="T2" fmla="*/ 7 w 60"/>
                  <a:gd name="T3" fmla="*/ 0 h 21"/>
                  <a:gd name="T4" fmla="*/ 16 w 60"/>
                  <a:gd name="T5" fmla="*/ 0 h 21"/>
                  <a:gd name="T6" fmla="*/ 22 w 60"/>
                  <a:gd name="T7" fmla="*/ 1 h 21"/>
                  <a:gd name="T8" fmla="*/ 30 w 60"/>
                  <a:gd name="T9" fmla="*/ 6 h 21"/>
                  <a:gd name="T10" fmla="*/ 34 w 60"/>
                  <a:gd name="T11" fmla="*/ 9 h 21"/>
                  <a:gd name="T12" fmla="*/ 46 w 60"/>
                  <a:gd name="T13" fmla="*/ 15 h 21"/>
                  <a:gd name="T14" fmla="*/ 52 w 60"/>
                  <a:gd name="T15" fmla="*/ 18 h 21"/>
                  <a:gd name="T16" fmla="*/ 60 w 60"/>
                  <a:gd name="T17" fmla="*/ 21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21"/>
                  <a:gd name="T29" fmla="*/ 60 w 60"/>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21">
                    <a:moveTo>
                      <a:pt x="0" y="0"/>
                    </a:moveTo>
                    <a:lnTo>
                      <a:pt x="7" y="0"/>
                    </a:lnTo>
                    <a:lnTo>
                      <a:pt x="16" y="0"/>
                    </a:lnTo>
                    <a:lnTo>
                      <a:pt x="22" y="1"/>
                    </a:lnTo>
                    <a:lnTo>
                      <a:pt x="30" y="6"/>
                    </a:lnTo>
                    <a:lnTo>
                      <a:pt x="34" y="9"/>
                    </a:lnTo>
                    <a:lnTo>
                      <a:pt x="46" y="15"/>
                    </a:lnTo>
                    <a:lnTo>
                      <a:pt x="52" y="18"/>
                    </a:lnTo>
                    <a:lnTo>
                      <a:pt x="60" y="21"/>
                    </a:lnTo>
                  </a:path>
                </a:pathLst>
              </a:custGeom>
              <a:noFill/>
              <a:ln w="23813">
                <a:solidFill>
                  <a:srgbClr val="FFFFFF"/>
                </a:solidFill>
                <a:prstDash val="solid"/>
                <a:round/>
                <a:headEnd/>
                <a:tailEnd/>
              </a:ln>
            </p:spPr>
            <p:txBody>
              <a:bodyPr/>
              <a:lstStyle/>
              <a:p>
                <a:endParaRPr lang="en-US"/>
              </a:p>
            </p:txBody>
          </p:sp>
          <p:sp>
            <p:nvSpPr>
              <p:cNvPr id="194862" name="Freeform 230"/>
              <p:cNvSpPr>
                <a:spLocks noChangeAspect="1"/>
              </p:cNvSpPr>
              <p:nvPr/>
            </p:nvSpPr>
            <p:spPr bwMode="auto">
              <a:xfrm>
                <a:off x="2669" y="1563"/>
                <a:ext cx="9" cy="65"/>
              </a:xfrm>
              <a:custGeom>
                <a:avLst/>
                <a:gdLst>
                  <a:gd name="T0" fmla="*/ 0 w 9"/>
                  <a:gd name="T1" fmla="*/ 0 h 65"/>
                  <a:gd name="T2" fmla="*/ 3 w 9"/>
                  <a:gd name="T3" fmla="*/ 3 h 65"/>
                  <a:gd name="T4" fmla="*/ 4 w 9"/>
                  <a:gd name="T5" fmla="*/ 6 h 65"/>
                  <a:gd name="T6" fmla="*/ 6 w 9"/>
                  <a:gd name="T7" fmla="*/ 11 h 65"/>
                  <a:gd name="T8" fmla="*/ 7 w 9"/>
                  <a:gd name="T9" fmla="*/ 14 h 65"/>
                  <a:gd name="T10" fmla="*/ 9 w 9"/>
                  <a:gd name="T11" fmla="*/ 20 h 65"/>
                  <a:gd name="T12" fmla="*/ 7 w 9"/>
                  <a:gd name="T13" fmla="*/ 26 h 65"/>
                  <a:gd name="T14" fmla="*/ 4 w 9"/>
                  <a:gd name="T15" fmla="*/ 33 h 65"/>
                  <a:gd name="T16" fmla="*/ 3 w 9"/>
                  <a:gd name="T17" fmla="*/ 41 h 65"/>
                  <a:gd name="T18" fmla="*/ 1 w 9"/>
                  <a:gd name="T19" fmla="*/ 50 h 65"/>
                  <a:gd name="T20" fmla="*/ 1 w 9"/>
                  <a:gd name="T21" fmla="*/ 54 h 65"/>
                  <a:gd name="T22" fmla="*/ 3 w 9"/>
                  <a:gd name="T23" fmla="*/ 65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65"/>
                  <a:gd name="T38" fmla="*/ 9 w 9"/>
                  <a:gd name="T39" fmla="*/ 65 h 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65">
                    <a:moveTo>
                      <a:pt x="0" y="0"/>
                    </a:moveTo>
                    <a:lnTo>
                      <a:pt x="3" y="3"/>
                    </a:lnTo>
                    <a:lnTo>
                      <a:pt x="4" y="6"/>
                    </a:lnTo>
                    <a:lnTo>
                      <a:pt x="6" y="11"/>
                    </a:lnTo>
                    <a:lnTo>
                      <a:pt x="7" y="14"/>
                    </a:lnTo>
                    <a:lnTo>
                      <a:pt x="9" y="20"/>
                    </a:lnTo>
                    <a:lnTo>
                      <a:pt x="7" y="26"/>
                    </a:lnTo>
                    <a:lnTo>
                      <a:pt x="4" y="33"/>
                    </a:lnTo>
                    <a:lnTo>
                      <a:pt x="3" y="41"/>
                    </a:lnTo>
                    <a:lnTo>
                      <a:pt x="1" y="50"/>
                    </a:lnTo>
                    <a:lnTo>
                      <a:pt x="1" y="54"/>
                    </a:lnTo>
                    <a:lnTo>
                      <a:pt x="3" y="65"/>
                    </a:lnTo>
                  </a:path>
                </a:pathLst>
              </a:custGeom>
              <a:noFill/>
              <a:ln w="23813">
                <a:solidFill>
                  <a:srgbClr val="FFFFFF"/>
                </a:solidFill>
                <a:prstDash val="solid"/>
                <a:round/>
                <a:headEnd/>
                <a:tailEnd/>
              </a:ln>
            </p:spPr>
            <p:txBody>
              <a:bodyPr/>
              <a:lstStyle/>
              <a:p>
                <a:endParaRPr lang="en-US"/>
              </a:p>
            </p:txBody>
          </p:sp>
          <p:sp>
            <p:nvSpPr>
              <p:cNvPr id="194863" name="Freeform 231"/>
              <p:cNvSpPr>
                <a:spLocks noChangeAspect="1"/>
              </p:cNvSpPr>
              <p:nvPr/>
            </p:nvSpPr>
            <p:spPr bwMode="auto">
              <a:xfrm>
                <a:off x="2694" y="1562"/>
                <a:ext cx="9" cy="64"/>
              </a:xfrm>
              <a:custGeom>
                <a:avLst/>
                <a:gdLst>
                  <a:gd name="T0" fmla="*/ 0 w 9"/>
                  <a:gd name="T1" fmla="*/ 0 h 64"/>
                  <a:gd name="T2" fmla="*/ 3 w 9"/>
                  <a:gd name="T3" fmla="*/ 4 h 64"/>
                  <a:gd name="T4" fmla="*/ 5 w 9"/>
                  <a:gd name="T5" fmla="*/ 7 h 64"/>
                  <a:gd name="T6" fmla="*/ 6 w 9"/>
                  <a:gd name="T7" fmla="*/ 12 h 64"/>
                  <a:gd name="T8" fmla="*/ 9 w 9"/>
                  <a:gd name="T9" fmla="*/ 15 h 64"/>
                  <a:gd name="T10" fmla="*/ 9 w 9"/>
                  <a:gd name="T11" fmla="*/ 21 h 64"/>
                  <a:gd name="T12" fmla="*/ 9 w 9"/>
                  <a:gd name="T13" fmla="*/ 27 h 64"/>
                  <a:gd name="T14" fmla="*/ 8 w 9"/>
                  <a:gd name="T15" fmla="*/ 34 h 64"/>
                  <a:gd name="T16" fmla="*/ 6 w 9"/>
                  <a:gd name="T17" fmla="*/ 42 h 64"/>
                  <a:gd name="T18" fmla="*/ 5 w 9"/>
                  <a:gd name="T19" fmla="*/ 48 h 64"/>
                  <a:gd name="T20" fmla="*/ 5 w 9"/>
                  <a:gd name="T21" fmla="*/ 55 h 64"/>
                  <a:gd name="T22" fmla="*/ 6 w 9"/>
                  <a:gd name="T23" fmla="*/ 64 h 6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
                  <a:gd name="T37" fmla="*/ 0 h 64"/>
                  <a:gd name="T38" fmla="*/ 9 w 9"/>
                  <a:gd name="T39" fmla="*/ 64 h 6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 h="64">
                    <a:moveTo>
                      <a:pt x="0" y="0"/>
                    </a:moveTo>
                    <a:lnTo>
                      <a:pt x="3" y="4"/>
                    </a:lnTo>
                    <a:lnTo>
                      <a:pt x="5" y="7"/>
                    </a:lnTo>
                    <a:lnTo>
                      <a:pt x="6" y="12"/>
                    </a:lnTo>
                    <a:lnTo>
                      <a:pt x="9" y="15"/>
                    </a:lnTo>
                    <a:lnTo>
                      <a:pt x="9" y="21"/>
                    </a:lnTo>
                    <a:lnTo>
                      <a:pt x="9" y="27"/>
                    </a:lnTo>
                    <a:lnTo>
                      <a:pt x="8" y="34"/>
                    </a:lnTo>
                    <a:lnTo>
                      <a:pt x="6" y="42"/>
                    </a:lnTo>
                    <a:lnTo>
                      <a:pt x="5" y="48"/>
                    </a:lnTo>
                    <a:lnTo>
                      <a:pt x="5" y="55"/>
                    </a:lnTo>
                    <a:lnTo>
                      <a:pt x="6" y="64"/>
                    </a:lnTo>
                  </a:path>
                </a:pathLst>
              </a:custGeom>
              <a:noFill/>
              <a:ln w="23813">
                <a:solidFill>
                  <a:srgbClr val="FFFFFF"/>
                </a:solidFill>
                <a:prstDash val="solid"/>
                <a:round/>
                <a:headEnd/>
                <a:tailEnd/>
              </a:ln>
            </p:spPr>
            <p:txBody>
              <a:bodyPr/>
              <a:lstStyle/>
              <a:p>
                <a:endParaRPr lang="en-US"/>
              </a:p>
            </p:txBody>
          </p:sp>
          <p:sp>
            <p:nvSpPr>
              <p:cNvPr id="194864" name="Freeform 232"/>
              <p:cNvSpPr>
                <a:spLocks noChangeAspect="1"/>
              </p:cNvSpPr>
              <p:nvPr/>
            </p:nvSpPr>
            <p:spPr bwMode="auto">
              <a:xfrm>
                <a:off x="2694" y="1542"/>
                <a:ext cx="66" cy="17"/>
              </a:xfrm>
              <a:custGeom>
                <a:avLst/>
                <a:gdLst>
                  <a:gd name="T0" fmla="*/ 0 w 66"/>
                  <a:gd name="T1" fmla="*/ 17 h 17"/>
                  <a:gd name="T2" fmla="*/ 5 w 66"/>
                  <a:gd name="T3" fmla="*/ 14 h 17"/>
                  <a:gd name="T4" fmla="*/ 9 w 66"/>
                  <a:gd name="T5" fmla="*/ 11 h 17"/>
                  <a:gd name="T6" fmla="*/ 17 w 66"/>
                  <a:gd name="T7" fmla="*/ 9 h 17"/>
                  <a:gd name="T8" fmla="*/ 23 w 66"/>
                  <a:gd name="T9" fmla="*/ 8 h 17"/>
                  <a:gd name="T10" fmla="*/ 33 w 66"/>
                  <a:gd name="T11" fmla="*/ 9 h 17"/>
                  <a:gd name="T12" fmla="*/ 44 w 66"/>
                  <a:gd name="T13" fmla="*/ 9 h 17"/>
                  <a:gd name="T14" fmla="*/ 48 w 66"/>
                  <a:gd name="T15" fmla="*/ 8 h 17"/>
                  <a:gd name="T16" fmla="*/ 54 w 66"/>
                  <a:gd name="T17" fmla="*/ 6 h 17"/>
                  <a:gd name="T18" fmla="*/ 66 w 66"/>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6"/>
                  <a:gd name="T31" fmla="*/ 0 h 17"/>
                  <a:gd name="T32" fmla="*/ 66 w 66"/>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6" h="17">
                    <a:moveTo>
                      <a:pt x="0" y="17"/>
                    </a:moveTo>
                    <a:lnTo>
                      <a:pt x="5" y="14"/>
                    </a:lnTo>
                    <a:lnTo>
                      <a:pt x="9" y="11"/>
                    </a:lnTo>
                    <a:lnTo>
                      <a:pt x="17" y="9"/>
                    </a:lnTo>
                    <a:lnTo>
                      <a:pt x="23" y="8"/>
                    </a:lnTo>
                    <a:lnTo>
                      <a:pt x="33" y="9"/>
                    </a:lnTo>
                    <a:lnTo>
                      <a:pt x="44" y="9"/>
                    </a:lnTo>
                    <a:lnTo>
                      <a:pt x="48" y="8"/>
                    </a:lnTo>
                    <a:lnTo>
                      <a:pt x="54" y="6"/>
                    </a:lnTo>
                    <a:lnTo>
                      <a:pt x="66" y="0"/>
                    </a:lnTo>
                  </a:path>
                </a:pathLst>
              </a:custGeom>
              <a:noFill/>
              <a:ln w="23813">
                <a:solidFill>
                  <a:srgbClr val="FFFFFF"/>
                </a:solidFill>
                <a:prstDash val="solid"/>
                <a:round/>
                <a:headEnd/>
                <a:tailEnd/>
              </a:ln>
            </p:spPr>
            <p:txBody>
              <a:bodyPr/>
              <a:lstStyle/>
              <a:p>
                <a:endParaRPr lang="en-US"/>
              </a:p>
            </p:txBody>
          </p:sp>
        </p:grpSp>
      </p:grpSp>
      <p:grpSp>
        <p:nvGrpSpPr>
          <p:cNvPr id="194620" name="Group 416"/>
          <p:cNvGrpSpPr>
            <a:grpSpLocks/>
          </p:cNvGrpSpPr>
          <p:nvPr/>
        </p:nvGrpSpPr>
        <p:grpSpPr bwMode="auto">
          <a:xfrm>
            <a:off x="1219200" y="3429000"/>
            <a:ext cx="457200" cy="685800"/>
            <a:chOff x="768" y="2160"/>
            <a:chExt cx="288" cy="432"/>
          </a:xfrm>
        </p:grpSpPr>
        <p:grpSp>
          <p:nvGrpSpPr>
            <p:cNvPr id="194850" name="Group 234"/>
            <p:cNvGrpSpPr>
              <a:grpSpLocks/>
            </p:cNvGrpSpPr>
            <p:nvPr/>
          </p:nvGrpSpPr>
          <p:grpSpPr bwMode="auto">
            <a:xfrm>
              <a:off x="768" y="2160"/>
              <a:ext cx="288" cy="432"/>
              <a:chOff x="4128" y="2688"/>
              <a:chExt cx="288" cy="432"/>
            </a:xfrm>
          </p:grpSpPr>
          <p:sp>
            <p:nvSpPr>
              <p:cNvPr id="194852" name="Rectangle 235"/>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1CD</a:t>
                </a:r>
              </a:p>
            </p:txBody>
          </p:sp>
          <p:sp>
            <p:nvSpPr>
              <p:cNvPr id="194853" name="Rectangle 236"/>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51" name="Picture 237"/>
            <p:cNvPicPr>
              <a:picLocks noChangeAspect="1" noChangeArrowheads="1"/>
            </p:cNvPicPr>
            <p:nvPr/>
          </p:nvPicPr>
          <p:blipFill>
            <a:blip r:embed="rId14" cstate="print"/>
            <a:srcRect/>
            <a:stretch>
              <a:fillRect/>
            </a:stretch>
          </p:blipFill>
          <p:spPr bwMode="auto">
            <a:xfrm>
              <a:off x="816" y="2184"/>
              <a:ext cx="197" cy="240"/>
            </a:xfrm>
            <a:prstGeom prst="rect">
              <a:avLst/>
            </a:prstGeom>
            <a:noFill/>
            <a:ln w="9525" algn="ctr">
              <a:noFill/>
              <a:miter lim="800000"/>
              <a:headEnd/>
              <a:tailEnd/>
            </a:ln>
          </p:spPr>
        </p:pic>
      </p:grpSp>
      <p:grpSp>
        <p:nvGrpSpPr>
          <p:cNvPr id="194621" name="Group 421"/>
          <p:cNvGrpSpPr>
            <a:grpSpLocks/>
          </p:cNvGrpSpPr>
          <p:nvPr/>
        </p:nvGrpSpPr>
        <p:grpSpPr bwMode="auto">
          <a:xfrm>
            <a:off x="5791200" y="3429000"/>
            <a:ext cx="457200" cy="685800"/>
            <a:chOff x="3648" y="2160"/>
            <a:chExt cx="288" cy="432"/>
          </a:xfrm>
        </p:grpSpPr>
        <p:grpSp>
          <p:nvGrpSpPr>
            <p:cNvPr id="194846" name="Group 239"/>
            <p:cNvGrpSpPr>
              <a:grpSpLocks/>
            </p:cNvGrpSpPr>
            <p:nvPr/>
          </p:nvGrpSpPr>
          <p:grpSpPr bwMode="auto">
            <a:xfrm>
              <a:off x="3648" y="2160"/>
              <a:ext cx="288" cy="432"/>
              <a:chOff x="4128" y="2688"/>
              <a:chExt cx="288" cy="432"/>
            </a:xfrm>
          </p:grpSpPr>
          <p:sp>
            <p:nvSpPr>
              <p:cNvPr id="194848" name="Rectangle 240"/>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3ID</a:t>
                </a:r>
              </a:p>
            </p:txBody>
          </p:sp>
          <p:sp>
            <p:nvSpPr>
              <p:cNvPr id="194849" name="Rectangle 241"/>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47" name="Picture 425" descr="npo0001c6"/>
            <p:cNvPicPr>
              <a:picLocks noChangeAspect="1" noChangeArrowheads="1"/>
            </p:cNvPicPr>
            <p:nvPr/>
          </p:nvPicPr>
          <p:blipFill>
            <a:blip r:embed="rId13" cstate="print"/>
            <a:srcRect/>
            <a:stretch>
              <a:fillRect/>
            </a:stretch>
          </p:blipFill>
          <p:spPr bwMode="auto">
            <a:xfrm>
              <a:off x="3690" y="2208"/>
              <a:ext cx="201" cy="188"/>
            </a:xfrm>
            <a:prstGeom prst="rect">
              <a:avLst/>
            </a:prstGeom>
            <a:noFill/>
            <a:ln w="9525" algn="ctr">
              <a:noFill/>
              <a:miter lim="800000"/>
              <a:headEnd/>
              <a:tailEnd/>
            </a:ln>
          </p:spPr>
        </p:pic>
      </p:grpSp>
      <p:grpSp>
        <p:nvGrpSpPr>
          <p:cNvPr id="194622" name="Group 243"/>
          <p:cNvGrpSpPr>
            <a:grpSpLocks/>
          </p:cNvGrpSpPr>
          <p:nvPr/>
        </p:nvGrpSpPr>
        <p:grpSpPr bwMode="auto">
          <a:xfrm>
            <a:off x="1676400" y="3429000"/>
            <a:ext cx="457200" cy="685800"/>
            <a:chOff x="0" y="1728"/>
            <a:chExt cx="288" cy="432"/>
          </a:xfrm>
        </p:grpSpPr>
        <p:grpSp>
          <p:nvGrpSpPr>
            <p:cNvPr id="194835" name="Group 244"/>
            <p:cNvGrpSpPr>
              <a:grpSpLocks/>
            </p:cNvGrpSpPr>
            <p:nvPr/>
          </p:nvGrpSpPr>
          <p:grpSpPr bwMode="auto">
            <a:xfrm>
              <a:off x="0" y="1728"/>
              <a:ext cx="288" cy="432"/>
              <a:chOff x="4128" y="2688"/>
              <a:chExt cx="288" cy="432"/>
            </a:xfrm>
          </p:grpSpPr>
          <p:sp>
            <p:nvSpPr>
              <p:cNvPr id="194844" name="Rectangle 245"/>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39BCT</a:t>
                </a:r>
              </a:p>
            </p:txBody>
          </p:sp>
          <p:sp>
            <p:nvSpPr>
              <p:cNvPr id="194845" name="Rectangle 246"/>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836" name="Group 247"/>
            <p:cNvGrpSpPr>
              <a:grpSpLocks/>
            </p:cNvGrpSpPr>
            <p:nvPr/>
          </p:nvGrpSpPr>
          <p:grpSpPr bwMode="auto">
            <a:xfrm>
              <a:off x="66" y="1776"/>
              <a:ext cx="144" cy="184"/>
              <a:chOff x="3201" y="2806"/>
              <a:chExt cx="112" cy="168"/>
            </a:xfrm>
          </p:grpSpPr>
          <p:grpSp>
            <p:nvGrpSpPr>
              <p:cNvPr id="194837" name="Group 248"/>
              <p:cNvGrpSpPr>
                <a:grpSpLocks noChangeAspect="1"/>
              </p:cNvGrpSpPr>
              <p:nvPr/>
            </p:nvGrpSpPr>
            <p:grpSpPr bwMode="auto">
              <a:xfrm>
                <a:off x="3201" y="2806"/>
                <a:ext cx="112" cy="168"/>
                <a:chOff x="4820" y="1270"/>
                <a:chExt cx="141" cy="215"/>
              </a:xfrm>
            </p:grpSpPr>
            <p:sp>
              <p:nvSpPr>
                <p:cNvPr id="194842" name="Freeform 249"/>
                <p:cNvSpPr>
                  <a:spLocks noChangeAspect="1"/>
                </p:cNvSpPr>
                <p:nvPr/>
              </p:nvSpPr>
              <p:spPr bwMode="auto">
                <a:xfrm>
                  <a:off x="4820" y="1270"/>
                  <a:ext cx="141" cy="215"/>
                </a:xfrm>
                <a:custGeom>
                  <a:avLst/>
                  <a:gdLst>
                    <a:gd name="T0" fmla="*/ 138 w 141"/>
                    <a:gd name="T1" fmla="*/ 17 h 215"/>
                    <a:gd name="T2" fmla="*/ 132 w 141"/>
                    <a:gd name="T3" fmla="*/ 15 h 215"/>
                    <a:gd name="T4" fmla="*/ 128 w 141"/>
                    <a:gd name="T5" fmla="*/ 13 h 215"/>
                    <a:gd name="T6" fmla="*/ 121 w 141"/>
                    <a:gd name="T7" fmla="*/ 11 h 215"/>
                    <a:gd name="T8" fmla="*/ 117 w 141"/>
                    <a:gd name="T9" fmla="*/ 8 h 215"/>
                    <a:gd name="T10" fmla="*/ 110 w 141"/>
                    <a:gd name="T11" fmla="*/ 6 h 215"/>
                    <a:gd name="T12" fmla="*/ 106 w 141"/>
                    <a:gd name="T13" fmla="*/ 4 h 215"/>
                    <a:gd name="T14" fmla="*/ 99 w 141"/>
                    <a:gd name="T15" fmla="*/ 2 h 215"/>
                    <a:gd name="T16" fmla="*/ 95 w 141"/>
                    <a:gd name="T17" fmla="*/ 2 h 215"/>
                    <a:gd name="T18" fmla="*/ 89 w 141"/>
                    <a:gd name="T19" fmla="*/ 2 h 215"/>
                    <a:gd name="T20" fmla="*/ 84 w 141"/>
                    <a:gd name="T21" fmla="*/ 0 h 215"/>
                    <a:gd name="T22" fmla="*/ 78 w 141"/>
                    <a:gd name="T23" fmla="*/ 0 h 215"/>
                    <a:gd name="T24" fmla="*/ 73 w 141"/>
                    <a:gd name="T25" fmla="*/ 0 h 215"/>
                    <a:gd name="T26" fmla="*/ 67 w 141"/>
                    <a:gd name="T27" fmla="*/ 0 h 215"/>
                    <a:gd name="T28" fmla="*/ 63 w 141"/>
                    <a:gd name="T29" fmla="*/ 0 h 215"/>
                    <a:gd name="T30" fmla="*/ 56 w 141"/>
                    <a:gd name="T31" fmla="*/ 0 h 215"/>
                    <a:gd name="T32" fmla="*/ 52 w 141"/>
                    <a:gd name="T33" fmla="*/ 0 h 215"/>
                    <a:gd name="T34" fmla="*/ 43 w 141"/>
                    <a:gd name="T35" fmla="*/ 2 h 215"/>
                    <a:gd name="T36" fmla="*/ 39 w 141"/>
                    <a:gd name="T37" fmla="*/ 2 h 215"/>
                    <a:gd name="T38" fmla="*/ 32 w 141"/>
                    <a:gd name="T39" fmla="*/ 4 h 215"/>
                    <a:gd name="T40" fmla="*/ 28 w 141"/>
                    <a:gd name="T41" fmla="*/ 4 h 215"/>
                    <a:gd name="T42" fmla="*/ 21 w 141"/>
                    <a:gd name="T43" fmla="*/ 6 h 215"/>
                    <a:gd name="T44" fmla="*/ 17 w 141"/>
                    <a:gd name="T45" fmla="*/ 8 h 215"/>
                    <a:gd name="T46" fmla="*/ 11 w 141"/>
                    <a:gd name="T47" fmla="*/ 13 h 215"/>
                    <a:gd name="T48" fmla="*/ 6 w 141"/>
                    <a:gd name="T49" fmla="*/ 15 h 215"/>
                    <a:gd name="T50" fmla="*/ 0 w 141"/>
                    <a:gd name="T51" fmla="*/ 19 h 215"/>
                    <a:gd name="T52" fmla="*/ 4 w 141"/>
                    <a:gd name="T53" fmla="*/ 198 h 215"/>
                    <a:gd name="T54" fmla="*/ 8 w 141"/>
                    <a:gd name="T55" fmla="*/ 202 h 215"/>
                    <a:gd name="T56" fmla="*/ 13 w 141"/>
                    <a:gd name="T57" fmla="*/ 207 h 215"/>
                    <a:gd name="T58" fmla="*/ 19 w 141"/>
                    <a:gd name="T59" fmla="*/ 209 h 215"/>
                    <a:gd name="T60" fmla="*/ 24 w 141"/>
                    <a:gd name="T61" fmla="*/ 209 h 215"/>
                    <a:gd name="T62" fmla="*/ 30 w 141"/>
                    <a:gd name="T63" fmla="*/ 211 h 215"/>
                    <a:gd name="T64" fmla="*/ 34 w 141"/>
                    <a:gd name="T65" fmla="*/ 211 h 215"/>
                    <a:gd name="T66" fmla="*/ 41 w 141"/>
                    <a:gd name="T67" fmla="*/ 213 h 215"/>
                    <a:gd name="T68" fmla="*/ 45 w 141"/>
                    <a:gd name="T69" fmla="*/ 213 h 215"/>
                    <a:gd name="T70" fmla="*/ 52 w 141"/>
                    <a:gd name="T71" fmla="*/ 213 h 215"/>
                    <a:gd name="T72" fmla="*/ 56 w 141"/>
                    <a:gd name="T73" fmla="*/ 215 h 215"/>
                    <a:gd name="T74" fmla="*/ 63 w 141"/>
                    <a:gd name="T75" fmla="*/ 215 h 215"/>
                    <a:gd name="T76" fmla="*/ 67 w 141"/>
                    <a:gd name="T77" fmla="*/ 215 h 215"/>
                    <a:gd name="T78" fmla="*/ 73 w 141"/>
                    <a:gd name="T79" fmla="*/ 215 h 215"/>
                    <a:gd name="T80" fmla="*/ 78 w 141"/>
                    <a:gd name="T81" fmla="*/ 215 h 215"/>
                    <a:gd name="T82" fmla="*/ 84 w 141"/>
                    <a:gd name="T83" fmla="*/ 215 h 215"/>
                    <a:gd name="T84" fmla="*/ 91 w 141"/>
                    <a:gd name="T85" fmla="*/ 215 h 215"/>
                    <a:gd name="T86" fmla="*/ 95 w 141"/>
                    <a:gd name="T87" fmla="*/ 213 h 215"/>
                    <a:gd name="T88" fmla="*/ 102 w 141"/>
                    <a:gd name="T89" fmla="*/ 213 h 215"/>
                    <a:gd name="T90" fmla="*/ 106 w 141"/>
                    <a:gd name="T91" fmla="*/ 211 h 215"/>
                    <a:gd name="T92" fmla="*/ 112 w 141"/>
                    <a:gd name="T93" fmla="*/ 209 h 215"/>
                    <a:gd name="T94" fmla="*/ 117 w 141"/>
                    <a:gd name="T95" fmla="*/ 209 h 215"/>
                    <a:gd name="T96" fmla="*/ 123 w 141"/>
                    <a:gd name="T97" fmla="*/ 207 h 215"/>
                    <a:gd name="T98" fmla="*/ 128 w 141"/>
                    <a:gd name="T99" fmla="*/ 204 h 215"/>
                    <a:gd name="T100" fmla="*/ 134 w 141"/>
                    <a:gd name="T101" fmla="*/ 200 h 215"/>
                    <a:gd name="T102" fmla="*/ 138 w 141"/>
                    <a:gd name="T103" fmla="*/ 198 h 215"/>
                    <a:gd name="T104" fmla="*/ 141 w 141"/>
                    <a:gd name="T105" fmla="*/ 19 h 21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1"/>
                    <a:gd name="T160" fmla="*/ 0 h 215"/>
                    <a:gd name="T161" fmla="*/ 141 w 141"/>
                    <a:gd name="T162" fmla="*/ 215 h 21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1" h="215">
                      <a:moveTo>
                        <a:pt x="141" y="19"/>
                      </a:moveTo>
                      <a:lnTo>
                        <a:pt x="138" y="17"/>
                      </a:lnTo>
                      <a:lnTo>
                        <a:pt x="136" y="15"/>
                      </a:lnTo>
                      <a:lnTo>
                        <a:pt x="134" y="15"/>
                      </a:lnTo>
                      <a:lnTo>
                        <a:pt x="132" y="15"/>
                      </a:lnTo>
                      <a:lnTo>
                        <a:pt x="130" y="13"/>
                      </a:lnTo>
                      <a:lnTo>
                        <a:pt x="128" y="13"/>
                      </a:lnTo>
                      <a:lnTo>
                        <a:pt x="125" y="11"/>
                      </a:lnTo>
                      <a:lnTo>
                        <a:pt x="123" y="11"/>
                      </a:lnTo>
                      <a:lnTo>
                        <a:pt x="121" y="11"/>
                      </a:lnTo>
                      <a:lnTo>
                        <a:pt x="119" y="8"/>
                      </a:lnTo>
                      <a:lnTo>
                        <a:pt x="117" y="8"/>
                      </a:lnTo>
                      <a:lnTo>
                        <a:pt x="115" y="6"/>
                      </a:lnTo>
                      <a:lnTo>
                        <a:pt x="112" y="6"/>
                      </a:lnTo>
                      <a:lnTo>
                        <a:pt x="110" y="6"/>
                      </a:lnTo>
                      <a:lnTo>
                        <a:pt x="110" y="4"/>
                      </a:lnTo>
                      <a:lnTo>
                        <a:pt x="106" y="4"/>
                      </a:lnTo>
                      <a:lnTo>
                        <a:pt x="104" y="4"/>
                      </a:lnTo>
                      <a:lnTo>
                        <a:pt x="102" y="4"/>
                      </a:lnTo>
                      <a:lnTo>
                        <a:pt x="99" y="2"/>
                      </a:lnTo>
                      <a:lnTo>
                        <a:pt x="97" y="2"/>
                      </a:lnTo>
                      <a:lnTo>
                        <a:pt x="95" y="2"/>
                      </a:lnTo>
                      <a:lnTo>
                        <a:pt x="93" y="2"/>
                      </a:lnTo>
                      <a:lnTo>
                        <a:pt x="91" y="2"/>
                      </a:lnTo>
                      <a:lnTo>
                        <a:pt x="89" y="2"/>
                      </a:lnTo>
                      <a:lnTo>
                        <a:pt x="86" y="0"/>
                      </a:lnTo>
                      <a:lnTo>
                        <a:pt x="84" y="0"/>
                      </a:lnTo>
                      <a:lnTo>
                        <a:pt x="82" y="0"/>
                      </a:lnTo>
                      <a:lnTo>
                        <a:pt x="80" y="0"/>
                      </a:lnTo>
                      <a:lnTo>
                        <a:pt x="78" y="0"/>
                      </a:lnTo>
                      <a:lnTo>
                        <a:pt x="76" y="0"/>
                      </a:lnTo>
                      <a:lnTo>
                        <a:pt x="73" y="0"/>
                      </a:lnTo>
                      <a:lnTo>
                        <a:pt x="71" y="0"/>
                      </a:lnTo>
                      <a:lnTo>
                        <a:pt x="69" y="0"/>
                      </a:lnTo>
                      <a:lnTo>
                        <a:pt x="67" y="0"/>
                      </a:lnTo>
                      <a:lnTo>
                        <a:pt x="65" y="0"/>
                      </a:lnTo>
                      <a:lnTo>
                        <a:pt x="63" y="0"/>
                      </a:lnTo>
                      <a:lnTo>
                        <a:pt x="60" y="0"/>
                      </a:lnTo>
                      <a:lnTo>
                        <a:pt x="58" y="0"/>
                      </a:lnTo>
                      <a:lnTo>
                        <a:pt x="56" y="0"/>
                      </a:lnTo>
                      <a:lnTo>
                        <a:pt x="54" y="0"/>
                      </a:lnTo>
                      <a:lnTo>
                        <a:pt x="52" y="0"/>
                      </a:lnTo>
                      <a:lnTo>
                        <a:pt x="50" y="0"/>
                      </a:lnTo>
                      <a:lnTo>
                        <a:pt x="47" y="0"/>
                      </a:lnTo>
                      <a:lnTo>
                        <a:pt x="43" y="2"/>
                      </a:lnTo>
                      <a:lnTo>
                        <a:pt x="41" y="2"/>
                      </a:lnTo>
                      <a:lnTo>
                        <a:pt x="39" y="2"/>
                      </a:lnTo>
                      <a:lnTo>
                        <a:pt x="37" y="2"/>
                      </a:lnTo>
                      <a:lnTo>
                        <a:pt x="34" y="4"/>
                      </a:lnTo>
                      <a:lnTo>
                        <a:pt x="32" y="4"/>
                      </a:lnTo>
                      <a:lnTo>
                        <a:pt x="30" y="4"/>
                      </a:lnTo>
                      <a:lnTo>
                        <a:pt x="28" y="4"/>
                      </a:lnTo>
                      <a:lnTo>
                        <a:pt x="26" y="4"/>
                      </a:lnTo>
                      <a:lnTo>
                        <a:pt x="24" y="4"/>
                      </a:lnTo>
                      <a:lnTo>
                        <a:pt x="21" y="6"/>
                      </a:lnTo>
                      <a:lnTo>
                        <a:pt x="19" y="8"/>
                      </a:lnTo>
                      <a:lnTo>
                        <a:pt x="17" y="8"/>
                      </a:lnTo>
                      <a:lnTo>
                        <a:pt x="15" y="11"/>
                      </a:lnTo>
                      <a:lnTo>
                        <a:pt x="13" y="11"/>
                      </a:lnTo>
                      <a:lnTo>
                        <a:pt x="11" y="13"/>
                      </a:lnTo>
                      <a:lnTo>
                        <a:pt x="6" y="15"/>
                      </a:lnTo>
                      <a:lnTo>
                        <a:pt x="4" y="15"/>
                      </a:lnTo>
                      <a:lnTo>
                        <a:pt x="2" y="17"/>
                      </a:lnTo>
                      <a:lnTo>
                        <a:pt x="0" y="19"/>
                      </a:lnTo>
                      <a:lnTo>
                        <a:pt x="0" y="194"/>
                      </a:lnTo>
                      <a:lnTo>
                        <a:pt x="2" y="196"/>
                      </a:lnTo>
                      <a:lnTo>
                        <a:pt x="4" y="198"/>
                      </a:lnTo>
                      <a:lnTo>
                        <a:pt x="4" y="200"/>
                      </a:lnTo>
                      <a:lnTo>
                        <a:pt x="6" y="200"/>
                      </a:lnTo>
                      <a:lnTo>
                        <a:pt x="8" y="202"/>
                      </a:lnTo>
                      <a:lnTo>
                        <a:pt x="11" y="204"/>
                      </a:lnTo>
                      <a:lnTo>
                        <a:pt x="11" y="207"/>
                      </a:lnTo>
                      <a:lnTo>
                        <a:pt x="13" y="207"/>
                      </a:lnTo>
                      <a:lnTo>
                        <a:pt x="15" y="207"/>
                      </a:lnTo>
                      <a:lnTo>
                        <a:pt x="17" y="207"/>
                      </a:lnTo>
                      <a:lnTo>
                        <a:pt x="19" y="209"/>
                      </a:lnTo>
                      <a:lnTo>
                        <a:pt x="21" y="209"/>
                      </a:lnTo>
                      <a:lnTo>
                        <a:pt x="24" y="209"/>
                      </a:lnTo>
                      <a:lnTo>
                        <a:pt x="26" y="209"/>
                      </a:lnTo>
                      <a:lnTo>
                        <a:pt x="28" y="211"/>
                      </a:lnTo>
                      <a:lnTo>
                        <a:pt x="30" y="211"/>
                      </a:lnTo>
                      <a:lnTo>
                        <a:pt x="32" y="211"/>
                      </a:lnTo>
                      <a:lnTo>
                        <a:pt x="34" y="211"/>
                      </a:lnTo>
                      <a:lnTo>
                        <a:pt x="37" y="213"/>
                      </a:lnTo>
                      <a:lnTo>
                        <a:pt x="39" y="213"/>
                      </a:lnTo>
                      <a:lnTo>
                        <a:pt x="41" y="213"/>
                      </a:lnTo>
                      <a:lnTo>
                        <a:pt x="43" y="213"/>
                      </a:lnTo>
                      <a:lnTo>
                        <a:pt x="45" y="213"/>
                      </a:lnTo>
                      <a:lnTo>
                        <a:pt x="47" y="213"/>
                      </a:lnTo>
                      <a:lnTo>
                        <a:pt x="50" y="213"/>
                      </a:lnTo>
                      <a:lnTo>
                        <a:pt x="52" y="213"/>
                      </a:lnTo>
                      <a:lnTo>
                        <a:pt x="54" y="213"/>
                      </a:lnTo>
                      <a:lnTo>
                        <a:pt x="56" y="215"/>
                      </a:lnTo>
                      <a:lnTo>
                        <a:pt x="56" y="213"/>
                      </a:lnTo>
                      <a:lnTo>
                        <a:pt x="60" y="215"/>
                      </a:lnTo>
                      <a:lnTo>
                        <a:pt x="63" y="215"/>
                      </a:lnTo>
                      <a:lnTo>
                        <a:pt x="65" y="213"/>
                      </a:lnTo>
                      <a:lnTo>
                        <a:pt x="65" y="215"/>
                      </a:lnTo>
                      <a:lnTo>
                        <a:pt x="67" y="215"/>
                      </a:lnTo>
                      <a:lnTo>
                        <a:pt x="69" y="215"/>
                      </a:lnTo>
                      <a:lnTo>
                        <a:pt x="71" y="215"/>
                      </a:lnTo>
                      <a:lnTo>
                        <a:pt x="73" y="215"/>
                      </a:lnTo>
                      <a:lnTo>
                        <a:pt x="76" y="215"/>
                      </a:lnTo>
                      <a:lnTo>
                        <a:pt x="78" y="215"/>
                      </a:lnTo>
                      <a:lnTo>
                        <a:pt x="80" y="215"/>
                      </a:lnTo>
                      <a:lnTo>
                        <a:pt x="82" y="215"/>
                      </a:lnTo>
                      <a:lnTo>
                        <a:pt x="84" y="215"/>
                      </a:lnTo>
                      <a:lnTo>
                        <a:pt x="86" y="215"/>
                      </a:lnTo>
                      <a:lnTo>
                        <a:pt x="91" y="215"/>
                      </a:lnTo>
                      <a:lnTo>
                        <a:pt x="93" y="215"/>
                      </a:lnTo>
                      <a:lnTo>
                        <a:pt x="95" y="213"/>
                      </a:lnTo>
                      <a:lnTo>
                        <a:pt x="97" y="213"/>
                      </a:lnTo>
                      <a:lnTo>
                        <a:pt x="99" y="213"/>
                      </a:lnTo>
                      <a:lnTo>
                        <a:pt x="102" y="213"/>
                      </a:lnTo>
                      <a:lnTo>
                        <a:pt x="104" y="213"/>
                      </a:lnTo>
                      <a:lnTo>
                        <a:pt x="106" y="211"/>
                      </a:lnTo>
                      <a:lnTo>
                        <a:pt x="108" y="211"/>
                      </a:lnTo>
                      <a:lnTo>
                        <a:pt x="110" y="211"/>
                      </a:lnTo>
                      <a:lnTo>
                        <a:pt x="112" y="209"/>
                      </a:lnTo>
                      <a:lnTo>
                        <a:pt x="115" y="209"/>
                      </a:lnTo>
                      <a:lnTo>
                        <a:pt x="117" y="209"/>
                      </a:lnTo>
                      <a:lnTo>
                        <a:pt x="119" y="209"/>
                      </a:lnTo>
                      <a:lnTo>
                        <a:pt x="121" y="207"/>
                      </a:lnTo>
                      <a:lnTo>
                        <a:pt x="123" y="207"/>
                      </a:lnTo>
                      <a:lnTo>
                        <a:pt x="125" y="207"/>
                      </a:lnTo>
                      <a:lnTo>
                        <a:pt x="128" y="207"/>
                      </a:lnTo>
                      <a:lnTo>
                        <a:pt x="128" y="204"/>
                      </a:lnTo>
                      <a:lnTo>
                        <a:pt x="130" y="202"/>
                      </a:lnTo>
                      <a:lnTo>
                        <a:pt x="132" y="202"/>
                      </a:lnTo>
                      <a:lnTo>
                        <a:pt x="134" y="200"/>
                      </a:lnTo>
                      <a:lnTo>
                        <a:pt x="136" y="200"/>
                      </a:lnTo>
                      <a:lnTo>
                        <a:pt x="138" y="198"/>
                      </a:lnTo>
                      <a:lnTo>
                        <a:pt x="141" y="196"/>
                      </a:lnTo>
                      <a:lnTo>
                        <a:pt x="141" y="194"/>
                      </a:lnTo>
                      <a:lnTo>
                        <a:pt x="141" y="19"/>
                      </a:lnTo>
                      <a:close/>
                    </a:path>
                  </a:pathLst>
                </a:custGeom>
                <a:solidFill>
                  <a:srgbClr val="FF3300"/>
                </a:solidFill>
                <a:ln w="9525">
                  <a:noFill/>
                  <a:round/>
                  <a:headEnd/>
                  <a:tailEnd/>
                </a:ln>
              </p:spPr>
              <p:txBody>
                <a:bodyPr/>
                <a:lstStyle/>
                <a:p>
                  <a:endParaRPr lang="en-US"/>
                </a:p>
              </p:txBody>
            </p:sp>
            <p:sp>
              <p:nvSpPr>
                <p:cNvPr id="194843" name="Freeform 250"/>
                <p:cNvSpPr>
                  <a:spLocks noChangeAspect="1"/>
                </p:cNvSpPr>
                <p:nvPr/>
              </p:nvSpPr>
              <p:spPr bwMode="auto">
                <a:xfrm>
                  <a:off x="4820" y="1270"/>
                  <a:ext cx="141" cy="215"/>
                </a:xfrm>
                <a:custGeom>
                  <a:avLst/>
                  <a:gdLst>
                    <a:gd name="T0" fmla="*/ 138 w 141"/>
                    <a:gd name="T1" fmla="*/ 17 h 215"/>
                    <a:gd name="T2" fmla="*/ 132 w 141"/>
                    <a:gd name="T3" fmla="*/ 15 h 215"/>
                    <a:gd name="T4" fmla="*/ 128 w 141"/>
                    <a:gd name="T5" fmla="*/ 13 h 215"/>
                    <a:gd name="T6" fmla="*/ 121 w 141"/>
                    <a:gd name="T7" fmla="*/ 11 h 215"/>
                    <a:gd name="T8" fmla="*/ 117 w 141"/>
                    <a:gd name="T9" fmla="*/ 8 h 215"/>
                    <a:gd name="T10" fmla="*/ 110 w 141"/>
                    <a:gd name="T11" fmla="*/ 6 h 215"/>
                    <a:gd name="T12" fmla="*/ 106 w 141"/>
                    <a:gd name="T13" fmla="*/ 4 h 215"/>
                    <a:gd name="T14" fmla="*/ 99 w 141"/>
                    <a:gd name="T15" fmla="*/ 2 h 215"/>
                    <a:gd name="T16" fmla="*/ 95 w 141"/>
                    <a:gd name="T17" fmla="*/ 2 h 215"/>
                    <a:gd name="T18" fmla="*/ 89 w 141"/>
                    <a:gd name="T19" fmla="*/ 2 h 215"/>
                    <a:gd name="T20" fmla="*/ 84 w 141"/>
                    <a:gd name="T21" fmla="*/ 0 h 215"/>
                    <a:gd name="T22" fmla="*/ 78 w 141"/>
                    <a:gd name="T23" fmla="*/ 0 h 215"/>
                    <a:gd name="T24" fmla="*/ 73 w 141"/>
                    <a:gd name="T25" fmla="*/ 0 h 215"/>
                    <a:gd name="T26" fmla="*/ 67 w 141"/>
                    <a:gd name="T27" fmla="*/ 0 h 215"/>
                    <a:gd name="T28" fmla="*/ 63 w 141"/>
                    <a:gd name="T29" fmla="*/ 0 h 215"/>
                    <a:gd name="T30" fmla="*/ 56 w 141"/>
                    <a:gd name="T31" fmla="*/ 0 h 215"/>
                    <a:gd name="T32" fmla="*/ 52 w 141"/>
                    <a:gd name="T33" fmla="*/ 0 h 215"/>
                    <a:gd name="T34" fmla="*/ 43 w 141"/>
                    <a:gd name="T35" fmla="*/ 2 h 215"/>
                    <a:gd name="T36" fmla="*/ 39 w 141"/>
                    <a:gd name="T37" fmla="*/ 2 h 215"/>
                    <a:gd name="T38" fmla="*/ 32 w 141"/>
                    <a:gd name="T39" fmla="*/ 4 h 215"/>
                    <a:gd name="T40" fmla="*/ 28 w 141"/>
                    <a:gd name="T41" fmla="*/ 4 h 215"/>
                    <a:gd name="T42" fmla="*/ 21 w 141"/>
                    <a:gd name="T43" fmla="*/ 6 h 215"/>
                    <a:gd name="T44" fmla="*/ 17 w 141"/>
                    <a:gd name="T45" fmla="*/ 8 h 215"/>
                    <a:gd name="T46" fmla="*/ 11 w 141"/>
                    <a:gd name="T47" fmla="*/ 13 h 215"/>
                    <a:gd name="T48" fmla="*/ 6 w 141"/>
                    <a:gd name="T49" fmla="*/ 15 h 215"/>
                    <a:gd name="T50" fmla="*/ 0 w 141"/>
                    <a:gd name="T51" fmla="*/ 19 h 215"/>
                    <a:gd name="T52" fmla="*/ 4 w 141"/>
                    <a:gd name="T53" fmla="*/ 198 h 215"/>
                    <a:gd name="T54" fmla="*/ 8 w 141"/>
                    <a:gd name="T55" fmla="*/ 202 h 215"/>
                    <a:gd name="T56" fmla="*/ 13 w 141"/>
                    <a:gd name="T57" fmla="*/ 207 h 215"/>
                    <a:gd name="T58" fmla="*/ 19 w 141"/>
                    <a:gd name="T59" fmla="*/ 209 h 215"/>
                    <a:gd name="T60" fmla="*/ 24 w 141"/>
                    <a:gd name="T61" fmla="*/ 209 h 215"/>
                    <a:gd name="T62" fmla="*/ 30 w 141"/>
                    <a:gd name="T63" fmla="*/ 211 h 215"/>
                    <a:gd name="T64" fmla="*/ 34 w 141"/>
                    <a:gd name="T65" fmla="*/ 211 h 215"/>
                    <a:gd name="T66" fmla="*/ 41 w 141"/>
                    <a:gd name="T67" fmla="*/ 213 h 215"/>
                    <a:gd name="T68" fmla="*/ 45 w 141"/>
                    <a:gd name="T69" fmla="*/ 213 h 215"/>
                    <a:gd name="T70" fmla="*/ 52 w 141"/>
                    <a:gd name="T71" fmla="*/ 213 h 215"/>
                    <a:gd name="T72" fmla="*/ 56 w 141"/>
                    <a:gd name="T73" fmla="*/ 215 h 215"/>
                    <a:gd name="T74" fmla="*/ 63 w 141"/>
                    <a:gd name="T75" fmla="*/ 215 h 215"/>
                    <a:gd name="T76" fmla="*/ 67 w 141"/>
                    <a:gd name="T77" fmla="*/ 215 h 215"/>
                    <a:gd name="T78" fmla="*/ 73 w 141"/>
                    <a:gd name="T79" fmla="*/ 215 h 215"/>
                    <a:gd name="T80" fmla="*/ 78 w 141"/>
                    <a:gd name="T81" fmla="*/ 215 h 215"/>
                    <a:gd name="T82" fmla="*/ 84 w 141"/>
                    <a:gd name="T83" fmla="*/ 215 h 215"/>
                    <a:gd name="T84" fmla="*/ 91 w 141"/>
                    <a:gd name="T85" fmla="*/ 215 h 215"/>
                    <a:gd name="T86" fmla="*/ 95 w 141"/>
                    <a:gd name="T87" fmla="*/ 213 h 215"/>
                    <a:gd name="T88" fmla="*/ 102 w 141"/>
                    <a:gd name="T89" fmla="*/ 213 h 215"/>
                    <a:gd name="T90" fmla="*/ 106 w 141"/>
                    <a:gd name="T91" fmla="*/ 211 h 215"/>
                    <a:gd name="T92" fmla="*/ 112 w 141"/>
                    <a:gd name="T93" fmla="*/ 209 h 215"/>
                    <a:gd name="T94" fmla="*/ 117 w 141"/>
                    <a:gd name="T95" fmla="*/ 209 h 215"/>
                    <a:gd name="T96" fmla="*/ 123 w 141"/>
                    <a:gd name="T97" fmla="*/ 207 h 215"/>
                    <a:gd name="T98" fmla="*/ 128 w 141"/>
                    <a:gd name="T99" fmla="*/ 204 h 215"/>
                    <a:gd name="T100" fmla="*/ 134 w 141"/>
                    <a:gd name="T101" fmla="*/ 200 h 215"/>
                    <a:gd name="T102" fmla="*/ 138 w 141"/>
                    <a:gd name="T103" fmla="*/ 198 h 215"/>
                    <a:gd name="T104" fmla="*/ 141 w 141"/>
                    <a:gd name="T105" fmla="*/ 19 h 21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1"/>
                    <a:gd name="T160" fmla="*/ 0 h 215"/>
                    <a:gd name="T161" fmla="*/ 141 w 141"/>
                    <a:gd name="T162" fmla="*/ 215 h 21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1" h="215">
                      <a:moveTo>
                        <a:pt x="141" y="19"/>
                      </a:moveTo>
                      <a:lnTo>
                        <a:pt x="138" y="17"/>
                      </a:lnTo>
                      <a:lnTo>
                        <a:pt x="136" y="15"/>
                      </a:lnTo>
                      <a:lnTo>
                        <a:pt x="134" y="15"/>
                      </a:lnTo>
                      <a:lnTo>
                        <a:pt x="132" y="15"/>
                      </a:lnTo>
                      <a:lnTo>
                        <a:pt x="130" y="13"/>
                      </a:lnTo>
                      <a:lnTo>
                        <a:pt x="128" y="13"/>
                      </a:lnTo>
                      <a:lnTo>
                        <a:pt x="125" y="11"/>
                      </a:lnTo>
                      <a:lnTo>
                        <a:pt x="123" y="11"/>
                      </a:lnTo>
                      <a:lnTo>
                        <a:pt x="121" y="11"/>
                      </a:lnTo>
                      <a:lnTo>
                        <a:pt x="119" y="8"/>
                      </a:lnTo>
                      <a:lnTo>
                        <a:pt x="117" y="8"/>
                      </a:lnTo>
                      <a:lnTo>
                        <a:pt x="115" y="6"/>
                      </a:lnTo>
                      <a:lnTo>
                        <a:pt x="112" y="6"/>
                      </a:lnTo>
                      <a:lnTo>
                        <a:pt x="110" y="6"/>
                      </a:lnTo>
                      <a:lnTo>
                        <a:pt x="110" y="4"/>
                      </a:lnTo>
                      <a:lnTo>
                        <a:pt x="106" y="4"/>
                      </a:lnTo>
                      <a:lnTo>
                        <a:pt x="104" y="4"/>
                      </a:lnTo>
                      <a:lnTo>
                        <a:pt x="102" y="4"/>
                      </a:lnTo>
                      <a:lnTo>
                        <a:pt x="99" y="2"/>
                      </a:lnTo>
                      <a:lnTo>
                        <a:pt x="97" y="2"/>
                      </a:lnTo>
                      <a:lnTo>
                        <a:pt x="95" y="2"/>
                      </a:lnTo>
                      <a:lnTo>
                        <a:pt x="93" y="2"/>
                      </a:lnTo>
                      <a:lnTo>
                        <a:pt x="91" y="2"/>
                      </a:lnTo>
                      <a:lnTo>
                        <a:pt x="89" y="2"/>
                      </a:lnTo>
                      <a:lnTo>
                        <a:pt x="86" y="0"/>
                      </a:lnTo>
                      <a:lnTo>
                        <a:pt x="84" y="0"/>
                      </a:lnTo>
                      <a:lnTo>
                        <a:pt x="82" y="0"/>
                      </a:lnTo>
                      <a:lnTo>
                        <a:pt x="80" y="0"/>
                      </a:lnTo>
                      <a:lnTo>
                        <a:pt x="78" y="0"/>
                      </a:lnTo>
                      <a:lnTo>
                        <a:pt x="76" y="0"/>
                      </a:lnTo>
                      <a:lnTo>
                        <a:pt x="73" y="0"/>
                      </a:lnTo>
                      <a:lnTo>
                        <a:pt x="71" y="0"/>
                      </a:lnTo>
                      <a:lnTo>
                        <a:pt x="69" y="0"/>
                      </a:lnTo>
                      <a:lnTo>
                        <a:pt x="67" y="0"/>
                      </a:lnTo>
                      <a:lnTo>
                        <a:pt x="65" y="0"/>
                      </a:lnTo>
                      <a:lnTo>
                        <a:pt x="63" y="0"/>
                      </a:lnTo>
                      <a:lnTo>
                        <a:pt x="60" y="0"/>
                      </a:lnTo>
                      <a:lnTo>
                        <a:pt x="58" y="0"/>
                      </a:lnTo>
                      <a:lnTo>
                        <a:pt x="56" y="0"/>
                      </a:lnTo>
                      <a:lnTo>
                        <a:pt x="54" y="0"/>
                      </a:lnTo>
                      <a:lnTo>
                        <a:pt x="52" y="0"/>
                      </a:lnTo>
                      <a:lnTo>
                        <a:pt x="50" y="0"/>
                      </a:lnTo>
                      <a:lnTo>
                        <a:pt x="47" y="0"/>
                      </a:lnTo>
                      <a:lnTo>
                        <a:pt x="43" y="2"/>
                      </a:lnTo>
                      <a:lnTo>
                        <a:pt x="41" y="2"/>
                      </a:lnTo>
                      <a:lnTo>
                        <a:pt x="39" y="2"/>
                      </a:lnTo>
                      <a:lnTo>
                        <a:pt x="37" y="2"/>
                      </a:lnTo>
                      <a:lnTo>
                        <a:pt x="34" y="4"/>
                      </a:lnTo>
                      <a:lnTo>
                        <a:pt x="32" y="4"/>
                      </a:lnTo>
                      <a:lnTo>
                        <a:pt x="30" y="4"/>
                      </a:lnTo>
                      <a:lnTo>
                        <a:pt x="28" y="4"/>
                      </a:lnTo>
                      <a:lnTo>
                        <a:pt x="26" y="4"/>
                      </a:lnTo>
                      <a:lnTo>
                        <a:pt x="24" y="4"/>
                      </a:lnTo>
                      <a:lnTo>
                        <a:pt x="21" y="6"/>
                      </a:lnTo>
                      <a:lnTo>
                        <a:pt x="19" y="8"/>
                      </a:lnTo>
                      <a:lnTo>
                        <a:pt x="17" y="8"/>
                      </a:lnTo>
                      <a:lnTo>
                        <a:pt x="15" y="11"/>
                      </a:lnTo>
                      <a:lnTo>
                        <a:pt x="13" y="11"/>
                      </a:lnTo>
                      <a:lnTo>
                        <a:pt x="11" y="13"/>
                      </a:lnTo>
                      <a:lnTo>
                        <a:pt x="6" y="15"/>
                      </a:lnTo>
                      <a:lnTo>
                        <a:pt x="4" y="15"/>
                      </a:lnTo>
                      <a:lnTo>
                        <a:pt x="2" y="17"/>
                      </a:lnTo>
                      <a:lnTo>
                        <a:pt x="0" y="19"/>
                      </a:lnTo>
                      <a:lnTo>
                        <a:pt x="0" y="194"/>
                      </a:lnTo>
                      <a:lnTo>
                        <a:pt x="2" y="196"/>
                      </a:lnTo>
                      <a:lnTo>
                        <a:pt x="4" y="198"/>
                      </a:lnTo>
                      <a:lnTo>
                        <a:pt x="4" y="200"/>
                      </a:lnTo>
                      <a:lnTo>
                        <a:pt x="6" y="200"/>
                      </a:lnTo>
                      <a:lnTo>
                        <a:pt x="8" y="202"/>
                      </a:lnTo>
                      <a:lnTo>
                        <a:pt x="11" y="204"/>
                      </a:lnTo>
                      <a:lnTo>
                        <a:pt x="11" y="207"/>
                      </a:lnTo>
                      <a:lnTo>
                        <a:pt x="13" y="207"/>
                      </a:lnTo>
                      <a:lnTo>
                        <a:pt x="15" y="207"/>
                      </a:lnTo>
                      <a:lnTo>
                        <a:pt x="17" y="207"/>
                      </a:lnTo>
                      <a:lnTo>
                        <a:pt x="19" y="209"/>
                      </a:lnTo>
                      <a:lnTo>
                        <a:pt x="21" y="209"/>
                      </a:lnTo>
                      <a:lnTo>
                        <a:pt x="24" y="209"/>
                      </a:lnTo>
                      <a:lnTo>
                        <a:pt x="26" y="209"/>
                      </a:lnTo>
                      <a:lnTo>
                        <a:pt x="28" y="211"/>
                      </a:lnTo>
                      <a:lnTo>
                        <a:pt x="30" y="211"/>
                      </a:lnTo>
                      <a:lnTo>
                        <a:pt x="32" y="211"/>
                      </a:lnTo>
                      <a:lnTo>
                        <a:pt x="34" y="211"/>
                      </a:lnTo>
                      <a:lnTo>
                        <a:pt x="37" y="213"/>
                      </a:lnTo>
                      <a:lnTo>
                        <a:pt x="39" y="213"/>
                      </a:lnTo>
                      <a:lnTo>
                        <a:pt x="41" y="213"/>
                      </a:lnTo>
                      <a:lnTo>
                        <a:pt x="43" y="213"/>
                      </a:lnTo>
                      <a:lnTo>
                        <a:pt x="45" y="213"/>
                      </a:lnTo>
                      <a:lnTo>
                        <a:pt x="47" y="213"/>
                      </a:lnTo>
                      <a:lnTo>
                        <a:pt x="50" y="213"/>
                      </a:lnTo>
                      <a:lnTo>
                        <a:pt x="52" y="213"/>
                      </a:lnTo>
                      <a:lnTo>
                        <a:pt x="54" y="213"/>
                      </a:lnTo>
                      <a:lnTo>
                        <a:pt x="56" y="215"/>
                      </a:lnTo>
                      <a:lnTo>
                        <a:pt x="56" y="213"/>
                      </a:lnTo>
                      <a:lnTo>
                        <a:pt x="60" y="215"/>
                      </a:lnTo>
                      <a:lnTo>
                        <a:pt x="63" y="215"/>
                      </a:lnTo>
                      <a:lnTo>
                        <a:pt x="65" y="213"/>
                      </a:lnTo>
                      <a:lnTo>
                        <a:pt x="65" y="215"/>
                      </a:lnTo>
                      <a:lnTo>
                        <a:pt x="67" y="215"/>
                      </a:lnTo>
                      <a:lnTo>
                        <a:pt x="69" y="215"/>
                      </a:lnTo>
                      <a:lnTo>
                        <a:pt x="71" y="215"/>
                      </a:lnTo>
                      <a:lnTo>
                        <a:pt x="73" y="215"/>
                      </a:lnTo>
                      <a:lnTo>
                        <a:pt x="76" y="215"/>
                      </a:lnTo>
                      <a:lnTo>
                        <a:pt x="78" y="215"/>
                      </a:lnTo>
                      <a:lnTo>
                        <a:pt x="80" y="215"/>
                      </a:lnTo>
                      <a:lnTo>
                        <a:pt x="82" y="215"/>
                      </a:lnTo>
                      <a:lnTo>
                        <a:pt x="84" y="215"/>
                      </a:lnTo>
                      <a:lnTo>
                        <a:pt x="86" y="215"/>
                      </a:lnTo>
                      <a:lnTo>
                        <a:pt x="91" y="215"/>
                      </a:lnTo>
                      <a:lnTo>
                        <a:pt x="93" y="215"/>
                      </a:lnTo>
                      <a:lnTo>
                        <a:pt x="95" y="213"/>
                      </a:lnTo>
                      <a:lnTo>
                        <a:pt x="97" y="213"/>
                      </a:lnTo>
                      <a:lnTo>
                        <a:pt x="99" y="213"/>
                      </a:lnTo>
                      <a:lnTo>
                        <a:pt x="102" y="213"/>
                      </a:lnTo>
                      <a:lnTo>
                        <a:pt x="104" y="213"/>
                      </a:lnTo>
                      <a:lnTo>
                        <a:pt x="106" y="211"/>
                      </a:lnTo>
                      <a:lnTo>
                        <a:pt x="108" y="211"/>
                      </a:lnTo>
                      <a:lnTo>
                        <a:pt x="110" y="211"/>
                      </a:lnTo>
                      <a:lnTo>
                        <a:pt x="112" y="209"/>
                      </a:lnTo>
                      <a:lnTo>
                        <a:pt x="115" y="209"/>
                      </a:lnTo>
                      <a:lnTo>
                        <a:pt x="117" y="209"/>
                      </a:lnTo>
                      <a:lnTo>
                        <a:pt x="119" y="209"/>
                      </a:lnTo>
                      <a:lnTo>
                        <a:pt x="121" y="207"/>
                      </a:lnTo>
                      <a:lnTo>
                        <a:pt x="123" y="207"/>
                      </a:lnTo>
                      <a:lnTo>
                        <a:pt x="125" y="207"/>
                      </a:lnTo>
                      <a:lnTo>
                        <a:pt x="128" y="207"/>
                      </a:lnTo>
                      <a:lnTo>
                        <a:pt x="128" y="204"/>
                      </a:lnTo>
                      <a:lnTo>
                        <a:pt x="130" y="202"/>
                      </a:lnTo>
                      <a:lnTo>
                        <a:pt x="132" y="202"/>
                      </a:lnTo>
                      <a:lnTo>
                        <a:pt x="134" y="200"/>
                      </a:lnTo>
                      <a:lnTo>
                        <a:pt x="136" y="200"/>
                      </a:lnTo>
                      <a:lnTo>
                        <a:pt x="138" y="198"/>
                      </a:lnTo>
                      <a:lnTo>
                        <a:pt x="141" y="196"/>
                      </a:lnTo>
                      <a:lnTo>
                        <a:pt x="141" y="194"/>
                      </a:lnTo>
                      <a:lnTo>
                        <a:pt x="141" y="19"/>
                      </a:lnTo>
                    </a:path>
                  </a:pathLst>
                </a:custGeom>
                <a:noFill/>
                <a:ln w="14288">
                  <a:noFill/>
                  <a:prstDash val="solid"/>
                  <a:round/>
                  <a:headEnd/>
                  <a:tailEnd/>
                </a:ln>
              </p:spPr>
              <p:txBody>
                <a:bodyPr/>
                <a:lstStyle/>
                <a:p>
                  <a:endParaRPr lang="en-US"/>
                </a:p>
              </p:txBody>
            </p:sp>
          </p:grpSp>
          <p:sp>
            <p:nvSpPr>
              <p:cNvPr id="194838" name="Freeform 251"/>
              <p:cNvSpPr>
                <a:spLocks noChangeAspect="1"/>
              </p:cNvSpPr>
              <p:nvPr/>
            </p:nvSpPr>
            <p:spPr bwMode="auto">
              <a:xfrm>
                <a:off x="3213" y="2858"/>
                <a:ext cx="84" cy="75"/>
              </a:xfrm>
              <a:custGeom>
                <a:avLst/>
                <a:gdLst>
                  <a:gd name="T0" fmla="*/ 54 w 106"/>
                  <a:gd name="T1" fmla="*/ 0 h 96"/>
                  <a:gd name="T2" fmla="*/ 0 w 106"/>
                  <a:gd name="T3" fmla="*/ 49 h 96"/>
                  <a:gd name="T4" fmla="*/ 54 w 106"/>
                  <a:gd name="T5" fmla="*/ 96 h 96"/>
                  <a:gd name="T6" fmla="*/ 106 w 106"/>
                  <a:gd name="T7" fmla="*/ 49 h 96"/>
                  <a:gd name="T8" fmla="*/ 54 w 106"/>
                  <a:gd name="T9" fmla="*/ 0 h 96"/>
                  <a:gd name="T10" fmla="*/ 0 60000 65536"/>
                  <a:gd name="T11" fmla="*/ 0 60000 65536"/>
                  <a:gd name="T12" fmla="*/ 0 60000 65536"/>
                  <a:gd name="T13" fmla="*/ 0 60000 65536"/>
                  <a:gd name="T14" fmla="*/ 0 60000 65536"/>
                  <a:gd name="T15" fmla="*/ 0 w 106"/>
                  <a:gd name="T16" fmla="*/ 0 h 96"/>
                  <a:gd name="T17" fmla="*/ 106 w 106"/>
                  <a:gd name="T18" fmla="*/ 96 h 96"/>
                </a:gdLst>
                <a:ahLst/>
                <a:cxnLst>
                  <a:cxn ang="T10">
                    <a:pos x="T0" y="T1"/>
                  </a:cxn>
                  <a:cxn ang="T11">
                    <a:pos x="T2" y="T3"/>
                  </a:cxn>
                  <a:cxn ang="T12">
                    <a:pos x="T4" y="T5"/>
                  </a:cxn>
                  <a:cxn ang="T13">
                    <a:pos x="T6" y="T7"/>
                  </a:cxn>
                  <a:cxn ang="T14">
                    <a:pos x="T8" y="T9"/>
                  </a:cxn>
                </a:cxnLst>
                <a:rect l="T15" t="T16" r="T17" b="T18"/>
                <a:pathLst>
                  <a:path w="106" h="96">
                    <a:moveTo>
                      <a:pt x="54" y="0"/>
                    </a:moveTo>
                    <a:lnTo>
                      <a:pt x="0" y="49"/>
                    </a:lnTo>
                    <a:lnTo>
                      <a:pt x="54" y="96"/>
                    </a:lnTo>
                    <a:lnTo>
                      <a:pt x="106" y="49"/>
                    </a:lnTo>
                    <a:lnTo>
                      <a:pt x="54" y="0"/>
                    </a:lnTo>
                    <a:close/>
                  </a:path>
                </a:pathLst>
              </a:custGeom>
              <a:solidFill>
                <a:srgbClr val="00279F"/>
              </a:solidFill>
              <a:ln w="9525">
                <a:noFill/>
                <a:round/>
                <a:headEnd/>
                <a:tailEnd/>
              </a:ln>
            </p:spPr>
            <p:txBody>
              <a:bodyPr/>
              <a:lstStyle/>
              <a:p>
                <a:endParaRPr lang="en-US"/>
              </a:p>
            </p:txBody>
          </p:sp>
          <p:sp>
            <p:nvSpPr>
              <p:cNvPr id="194839" name="Freeform 252"/>
              <p:cNvSpPr>
                <a:spLocks noChangeAspect="1"/>
              </p:cNvSpPr>
              <p:nvPr/>
            </p:nvSpPr>
            <p:spPr bwMode="auto">
              <a:xfrm>
                <a:off x="3222" y="2853"/>
                <a:ext cx="54" cy="66"/>
              </a:xfrm>
              <a:custGeom>
                <a:avLst/>
                <a:gdLst>
                  <a:gd name="T0" fmla="*/ 0 w 69"/>
                  <a:gd name="T1" fmla="*/ 2 h 84"/>
                  <a:gd name="T2" fmla="*/ 0 w 69"/>
                  <a:gd name="T3" fmla="*/ 7 h 84"/>
                  <a:gd name="T4" fmla="*/ 0 w 69"/>
                  <a:gd name="T5" fmla="*/ 13 h 84"/>
                  <a:gd name="T6" fmla="*/ 2 w 69"/>
                  <a:gd name="T7" fmla="*/ 17 h 84"/>
                  <a:gd name="T8" fmla="*/ 4 w 69"/>
                  <a:gd name="T9" fmla="*/ 22 h 84"/>
                  <a:gd name="T10" fmla="*/ 6 w 69"/>
                  <a:gd name="T11" fmla="*/ 26 h 84"/>
                  <a:gd name="T12" fmla="*/ 11 w 69"/>
                  <a:gd name="T13" fmla="*/ 30 h 84"/>
                  <a:gd name="T14" fmla="*/ 13 w 69"/>
                  <a:gd name="T15" fmla="*/ 37 h 84"/>
                  <a:gd name="T16" fmla="*/ 17 w 69"/>
                  <a:gd name="T17" fmla="*/ 39 h 84"/>
                  <a:gd name="T18" fmla="*/ 21 w 69"/>
                  <a:gd name="T19" fmla="*/ 43 h 84"/>
                  <a:gd name="T20" fmla="*/ 26 w 69"/>
                  <a:gd name="T21" fmla="*/ 47 h 84"/>
                  <a:gd name="T22" fmla="*/ 32 w 69"/>
                  <a:gd name="T23" fmla="*/ 54 h 84"/>
                  <a:gd name="T24" fmla="*/ 34 w 69"/>
                  <a:gd name="T25" fmla="*/ 58 h 84"/>
                  <a:gd name="T26" fmla="*/ 41 w 69"/>
                  <a:gd name="T27" fmla="*/ 65 h 84"/>
                  <a:gd name="T28" fmla="*/ 47 w 69"/>
                  <a:gd name="T29" fmla="*/ 69 h 84"/>
                  <a:gd name="T30" fmla="*/ 54 w 69"/>
                  <a:gd name="T31" fmla="*/ 75 h 84"/>
                  <a:gd name="T32" fmla="*/ 56 w 69"/>
                  <a:gd name="T33" fmla="*/ 80 h 84"/>
                  <a:gd name="T34" fmla="*/ 58 w 69"/>
                  <a:gd name="T35" fmla="*/ 82 h 84"/>
                  <a:gd name="T36" fmla="*/ 63 w 69"/>
                  <a:gd name="T37" fmla="*/ 82 h 84"/>
                  <a:gd name="T38" fmla="*/ 65 w 69"/>
                  <a:gd name="T39" fmla="*/ 80 h 84"/>
                  <a:gd name="T40" fmla="*/ 69 w 69"/>
                  <a:gd name="T41" fmla="*/ 75 h 84"/>
                  <a:gd name="T42" fmla="*/ 67 w 69"/>
                  <a:gd name="T43" fmla="*/ 73 h 84"/>
                  <a:gd name="T44" fmla="*/ 60 w 69"/>
                  <a:gd name="T45" fmla="*/ 67 h 84"/>
                  <a:gd name="T46" fmla="*/ 58 w 69"/>
                  <a:gd name="T47" fmla="*/ 65 h 84"/>
                  <a:gd name="T48" fmla="*/ 56 w 69"/>
                  <a:gd name="T49" fmla="*/ 63 h 84"/>
                  <a:gd name="T50" fmla="*/ 52 w 69"/>
                  <a:gd name="T51" fmla="*/ 58 h 84"/>
                  <a:gd name="T52" fmla="*/ 47 w 69"/>
                  <a:gd name="T53" fmla="*/ 54 h 84"/>
                  <a:gd name="T54" fmla="*/ 47 w 69"/>
                  <a:gd name="T55" fmla="*/ 52 h 84"/>
                  <a:gd name="T56" fmla="*/ 43 w 69"/>
                  <a:gd name="T57" fmla="*/ 47 h 84"/>
                  <a:gd name="T58" fmla="*/ 39 w 69"/>
                  <a:gd name="T59" fmla="*/ 43 h 84"/>
                  <a:gd name="T60" fmla="*/ 37 w 69"/>
                  <a:gd name="T61" fmla="*/ 41 h 84"/>
                  <a:gd name="T62" fmla="*/ 34 w 69"/>
                  <a:gd name="T63" fmla="*/ 37 h 84"/>
                  <a:gd name="T64" fmla="*/ 28 w 69"/>
                  <a:gd name="T65" fmla="*/ 35 h 84"/>
                  <a:gd name="T66" fmla="*/ 26 w 69"/>
                  <a:gd name="T67" fmla="*/ 30 h 84"/>
                  <a:gd name="T68" fmla="*/ 24 w 69"/>
                  <a:gd name="T69" fmla="*/ 28 h 84"/>
                  <a:gd name="T70" fmla="*/ 21 w 69"/>
                  <a:gd name="T71" fmla="*/ 24 h 84"/>
                  <a:gd name="T72" fmla="*/ 17 w 69"/>
                  <a:gd name="T73" fmla="*/ 22 h 84"/>
                  <a:gd name="T74" fmla="*/ 17 w 69"/>
                  <a:gd name="T75" fmla="*/ 17 h 84"/>
                  <a:gd name="T76" fmla="*/ 13 w 69"/>
                  <a:gd name="T77" fmla="*/ 13 h 84"/>
                  <a:gd name="T78" fmla="*/ 11 w 69"/>
                  <a:gd name="T79" fmla="*/ 11 h 84"/>
                  <a:gd name="T80" fmla="*/ 6 w 69"/>
                  <a:gd name="T81" fmla="*/ 7 h 84"/>
                  <a:gd name="T82" fmla="*/ 4 w 69"/>
                  <a:gd name="T83" fmla="*/ 2 h 84"/>
                  <a:gd name="T84" fmla="*/ 2 w 69"/>
                  <a:gd name="T85" fmla="*/ 0 h 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
                  <a:gd name="T130" fmla="*/ 0 h 84"/>
                  <a:gd name="T131" fmla="*/ 69 w 69"/>
                  <a:gd name="T132" fmla="*/ 84 h 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 h="84">
                    <a:moveTo>
                      <a:pt x="0" y="0"/>
                    </a:moveTo>
                    <a:lnTo>
                      <a:pt x="0" y="0"/>
                    </a:lnTo>
                    <a:lnTo>
                      <a:pt x="0" y="2"/>
                    </a:lnTo>
                    <a:lnTo>
                      <a:pt x="0" y="4"/>
                    </a:lnTo>
                    <a:lnTo>
                      <a:pt x="0" y="7"/>
                    </a:lnTo>
                    <a:lnTo>
                      <a:pt x="0" y="9"/>
                    </a:lnTo>
                    <a:lnTo>
                      <a:pt x="0" y="11"/>
                    </a:lnTo>
                    <a:lnTo>
                      <a:pt x="0" y="13"/>
                    </a:lnTo>
                    <a:lnTo>
                      <a:pt x="0" y="17"/>
                    </a:lnTo>
                    <a:lnTo>
                      <a:pt x="2" y="17"/>
                    </a:lnTo>
                    <a:lnTo>
                      <a:pt x="2" y="19"/>
                    </a:lnTo>
                    <a:lnTo>
                      <a:pt x="4" y="22"/>
                    </a:lnTo>
                    <a:lnTo>
                      <a:pt x="4" y="24"/>
                    </a:lnTo>
                    <a:lnTo>
                      <a:pt x="6" y="24"/>
                    </a:lnTo>
                    <a:lnTo>
                      <a:pt x="6" y="26"/>
                    </a:lnTo>
                    <a:lnTo>
                      <a:pt x="6" y="28"/>
                    </a:lnTo>
                    <a:lnTo>
                      <a:pt x="6" y="30"/>
                    </a:lnTo>
                    <a:lnTo>
                      <a:pt x="11" y="30"/>
                    </a:lnTo>
                    <a:lnTo>
                      <a:pt x="11" y="32"/>
                    </a:lnTo>
                    <a:lnTo>
                      <a:pt x="13" y="35"/>
                    </a:lnTo>
                    <a:lnTo>
                      <a:pt x="13" y="37"/>
                    </a:lnTo>
                    <a:lnTo>
                      <a:pt x="15" y="37"/>
                    </a:lnTo>
                    <a:lnTo>
                      <a:pt x="17" y="39"/>
                    </a:lnTo>
                    <a:lnTo>
                      <a:pt x="17" y="41"/>
                    </a:lnTo>
                    <a:lnTo>
                      <a:pt x="21" y="43"/>
                    </a:lnTo>
                    <a:lnTo>
                      <a:pt x="21" y="45"/>
                    </a:lnTo>
                    <a:lnTo>
                      <a:pt x="24" y="45"/>
                    </a:lnTo>
                    <a:lnTo>
                      <a:pt x="26" y="47"/>
                    </a:lnTo>
                    <a:lnTo>
                      <a:pt x="28" y="52"/>
                    </a:lnTo>
                    <a:lnTo>
                      <a:pt x="30" y="54"/>
                    </a:lnTo>
                    <a:lnTo>
                      <a:pt x="32" y="54"/>
                    </a:lnTo>
                    <a:lnTo>
                      <a:pt x="32" y="56"/>
                    </a:lnTo>
                    <a:lnTo>
                      <a:pt x="34" y="56"/>
                    </a:lnTo>
                    <a:lnTo>
                      <a:pt x="34" y="58"/>
                    </a:lnTo>
                    <a:lnTo>
                      <a:pt x="37" y="60"/>
                    </a:lnTo>
                    <a:lnTo>
                      <a:pt x="39" y="60"/>
                    </a:lnTo>
                    <a:lnTo>
                      <a:pt x="41" y="65"/>
                    </a:lnTo>
                    <a:lnTo>
                      <a:pt x="43" y="65"/>
                    </a:lnTo>
                    <a:lnTo>
                      <a:pt x="45" y="67"/>
                    </a:lnTo>
                    <a:lnTo>
                      <a:pt x="47" y="69"/>
                    </a:lnTo>
                    <a:lnTo>
                      <a:pt x="47" y="71"/>
                    </a:lnTo>
                    <a:lnTo>
                      <a:pt x="50" y="73"/>
                    </a:lnTo>
                    <a:lnTo>
                      <a:pt x="54" y="75"/>
                    </a:lnTo>
                    <a:lnTo>
                      <a:pt x="54" y="78"/>
                    </a:lnTo>
                    <a:lnTo>
                      <a:pt x="56" y="78"/>
                    </a:lnTo>
                    <a:lnTo>
                      <a:pt x="56" y="80"/>
                    </a:lnTo>
                    <a:lnTo>
                      <a:pt x="58" y="80"/>
                    </a:lnTo>
                    <a:lnTo>
                      <a:pt x="58" y="82"/>
                    </a:lnTo>
                    <a:lnTo>
                      <a:pt x="60" y="84"/>
                    </a:lnTo>
                    <a:lnTo>
                      <a:pt x="63" y="84"/>
                    </a:lnTo>
                    <a:lnTo>
                      <a:pt x="63" y="82"/>
                    </a:lnTo>
                    <a:lnTo>
                      <a:pt x="65" y="82"/>
                    </a:lnTo>
                    <a:lnTo>
                      <a:pt x="65" y="80"/>
                    </a:lnTo>
                    <a:lnTo>
                      <a:pt x="67" y="80"/>
                    </a:lnTo>
                    <a:lnTo>
                      <a:pt x="69" y="78"/>
                    </a:lnTo>
                    <a:lnTo>
                      <a:pt x="69" y="75"/>
                    </a:lnTo>
                    <a:lnTo>
                      <a:pt x="69" y="73"/>
                    </a:lnTo>
                    <a:lnTo>
                      <a:pt x="67" y="73"/>
                    </a:lnTo>
                    <a:lnTo>
                      <a:pt x="65" y="71"/>
                    </a:lnTo>
                    <a:lnTo>
                      <a:pt x="63" y="69"/>
                    </a:lnTo>
                    <a:lnTo>
                      <a:pt x="60" y="67"/>
                    </a:lnTo>
                    <a:lnTo>
                      <a:pt x="58" y="67"/>
                    </a:lnTo>
                    <a:lnTo>
                      <a:pt x="58" y="65"/>
                    </a:lnTo>
                    <a:lnTo>
                      <a:pt x="58" y="63"/>
                    </a:lnTo>
                    <a:lnTo>
                      <a:pt x="56" y="63"/>
                    </a:lnTo>
                    <a:lnTo>
                      <a:pt x="56" y="60"/>
                    </a:lnTo>
                    <a:lnTo>
                      <a:pt x="54" y="60"/>
                    </a:lnTo>
                    <a:lnTo>
                      <a:pt x="52" y="58"/>
                    </a:lnTo>
                    <a:lnTo>
                      <a:pt x="50" y="56"/>
                    </a:lnTo>
                    <a:lnTo>
                      <a:pt x="50" y="54"/>
                    </a:lnTo>
                    <a:lnTo>
                      <a:pt x="47" y="54"/>
                    </a:lnTo>
                    <a:lnTo>
                      <a:pt x="47" y="52"/>
                    </a:lnTo>
                    <a:lnTo>
                      <a:pt x="45" y="52"/>
                    </a:lnTo>
                    <a:lnTo>
                      <a:pt x="45" y="50"/>
                    </a:lnTo>
                    <a:lnTo>
                      <a:pt x="43" y="47"/>
                    </a:lnTo>
                    <a:lnTo>
                      <a:pt x="41" y="45"/>
                    </a:lnTo>
                    <a:lnTo>
                      <a:pt x="39" y="43"/>
                    </a:lnTo>
                    <a:lnTo>
                      <a:pt x="39" y="41"/>
                    </a:lnTo>
                    <a:lnTo>
                      <a:pt x="37" y="41"/>
                    </a:lnTo>
                    <a:lnTo>
                      <a:pt x="37" y="39"/>
                    </a:lnTo>
                    <a:lnTo>
                      <a:pt x="34" y="39"/>
                    </a:lnTo>
                    <a:lnTo>
                      <a:pt x="34" y="37"/>
                    </a:lnTo>
                    <a:lnTo>
                      <a:pt x="32" y="37"/>
                    </a:lnTo>
                    <a:lnTo>
                      <a:pt x="30" y="35"/>
                    </a:lnTo>
                    <a:lnTo>
                      <a:pt x="28" y="35"/>
                    </a:lnTo>
                    <a:lnTo>
                      <a:pt x="28" y="32"/>
                    </a:lnTo>
                    <a:lnTo>
                      <a:pt x="28" y="30"/>
                    </a:lnTo>
                    <a:lnTo>
                      <a:pt x="26" y="30"/>
                    </a:lnTo>
                    <a:lnTo>
                      <a:pt x="26" y="28"/>
                    </a:lnTo>
                    <a:lnTo>
                      <a:pt x="24" y="28"/>
                    </a:lnTo>
                    <a:lnTo>
                      <a:pt x="24" y="26"/>
                    </a:lnTo>
                    <a:lnTo>
                      <a:pt x="21" y="26"/>
                    </a:lnTo>
                    <a:lnTo>
                      <a:pt x="21" y="24"/>
                    </a:lnTo>
                    <a:lnTo>
                      <a:pt x="21" y="22"/>
                    </a:lnTo>
                    <a:lnTo>
                      <a:pt x="17" y="22"/>
                    </a:lnTo>
                    <a:lnTo>
                      <a:pt x="17" y="19"/>
                    </a:lnTo>
                    <a:lnTo>
                      <a:pt x="17" y="17"/>
                    </a:lnTo>
                    <a:lnTo>
                      <a:pt x="15" y="13"/>
                    </a:lnTo>
                    <a:lnTo>
                      <a:pt x="13" y="13"/>
                    </a:lnTo>
                    <a:lnTo>
                      <a:pt x="11" y="13"/>
                    </a:lnTo>
                    <a:lnTo>
                      <a:pt x="11" y="11"/>
                    </a:lnTo>
                    <a:lnTo>
                      <a:pt x="11" y="9"/>
                    </a:lnTo>
                    <a:lnTo>
                      <a:pt x="6" y="9"/>
                    </a:lnTo>
                    <a:lnTo>
                      <a:pt x="6" y="7"/>
                    </a:lnTo>
                    <a:lnTo>
                      <a:pt x="6" y="4"/>
                    </a:lnTo>
                    <a:lnTo>
                      <a:pt x="4" y="2"/>
                    </a:lnTo>
                    <a:lnTo>
                      <a:pt x="4" y="0"/>
                    </a:lnTo>
                    <a:lnTo>
                      <a:pt x="2" y="0"/>
                    </a:lnTo>
                    <a:lnTo>
                      <a:pt x="0" y="0"/>
                    </a:lnTo>
                    <a:close/>
                  </a:path>
                </a:pathLst>
              </a:custGeom>
              <a:solidFill>
                <a:srgbClr val="000000"/>
              </a:solidFill>
              <a:ln w="9525">
                <a:noFill/>
                <a:round/>
                <a:headEnd/>
                <a:tailEnd/>
              </a:ln>
            </p:spPr>
            <p:txBody>
              <a:bodyPr/>
              <a:lstStyle/>
              <a:p>
                <a:endParaRPr lang="en-US"/>
              </a:p>
            </p:txBody>
          </p:sp>
          <p:sp>
            <p:nvSpPr>
              <p:cNvPr id="194840" name="Freeform 253"/>
              <p:cNvSpPr>
                <a:spLocks noChangeAspect="1"/>
              </p:cNvSpPr>
              <p:nvPr/>
            </p:nvSpPr>
            <p:spPr bwMode="auto">
              <a:xfrm>
                <a:off x="3266" y="2905"/>
                <a:ext cx="31" cy="27"/>
              </a:xfrm>
              <a:custGeom>
                <a:avLst/>
                <a:gdLst>
                  <a:gd name="T0" fmla="*/ 9 w 39"/>
                  <a:gd name="T1" fmla="*/ 0 h 34"/>
                  <a:gd name="T2" fmla="*/ 0 w 39"/>
                  <a:gd name="T3" fmla="*/ 6 h 34"/>
                  <a:gd name="T4" fmla="*/ 33 w 39"/>
                  <a:gd name="T5" fmla="*/ 34 h 34"/>
                  <a:gd name="T6" fmla="*/ 39 w 39"/>
                  <a:gd name="T7" fmla="*/ 26 h 34"/>
                  <a:gd name="T8" fmla="*/ 9 w 39"/>
                  <a:gd name="T9" fmla="*/ 0 h 34"/>
                  <a:gd name="T10" fmla="*/ 0 60000 65536"/>
                  <a:gd name="T11" fmla="*/ 0 60000 65536"/>
                  <a:gd name="T12" fmla="*/ 0 60000 65536"/>
                  <a:gd name="T13" fmla="*/ 0 60000 65536"/>
                  <a:gd name="T14" fmla="*/ 0 60000 65536"/>
                  <a:gd name="T15" fmla="*/ 0 w 39"/>
                  <a:gd name="T16" fmla="*/ 0 h 34"/>
                  <a:gd name="T17" fmla="*/ 39 w 39"/>
                  <a:gd name="T18" fmla="*/ 34 h 34"/>
                </a:gdLst>
                <a:ahLst/>
                <a:cxnLst>
                  <a:cxn ang="T10">
                    <a:pos x="T0" y="T1"/>
                  </a:cxn>
                  <a:cxn ang="T11">
                    <a:pos x="T2" y="T3"/>
                  </a:cxn>
                  <a:cxn ang="T12">
                    <a:pos x="T4" y="T5"/>
                  </a:cxn>
                  <a:cxn ang="T13">
                    <a:pos x="T6" y="T7"/>
                  </a:cxn>
                  <a:cxn ang="T14">
                    <a:pos x="T8" y="T9"/>
                  </a:cxn>
                </a:cxnLst>
                <a:rect l="T15" t="T16" r="T17" b="T18"/>
                <a:pathLst>
                  <a:path w="39" h="34">
                    <a:moveTo>
                      <a:pt x="9" y="0"/>
                    </a:moveTo>
                    <a:lnTo>
                      <a:pt x="0" y="6"/>
                    </a:lnTo>
                    <a:lnTo>
                      <a:pt x="33" y="34"/>
                    </a:lnTo>
                    <a:lnTo>
                      <a:pt x="39" y="26"/>
                    </a:lnTo>
                    <a:lnTo>
                      <a:pt x="9" y="0"/>
                    </a:lnTo>
                    <a:close/>
                  </a:path>
                </a:pathLst>
              </a:custGeom>
              <a:solidFill>
                <a:srgbClr val="000000"/>
              </a:solidFill>
              <a:ln w="9525">
                <a:noFill/>
                <a:round/>
                <a:headEnd/>
                <a:tailEnd/>
              </a:ln>
            </p:spPr>
            <p:txBody>
              <a:bodyPr/>
              <a:lstStyle/>
              <a:p>
                <a:endParaRPr lang="en-US"/>
              </a:p>
            </p:txBody>
          </p:sp>
          <p:sp>
            <p:nvSpPr>
              <p:cNvPr id="194841" name="Freeform 254"/>
              <p:cNvSpPr>
                <a:spLocks noChangeAspect="1"/>
              </p:cNvSpPr>
              <p:nvPr/>
            </p:nvSpPr>
            <p:spPr bwMode="auto">
              <a:xfrm>
                <a:off x="3265" y="2904"/>
                <a:ext cx="23" cy="20"/>
              </a:xfrm>
              <a:custGeom>
                <a:avLst/>
                <a:gdLst>
                  <a:gd name="T0" fmla="*/ 26 w 30"/>
                  <a:gd name="T1" fmla="*/ 0 h 26"/>
                  <a:gd name="T2" fmla="*/ 0 w 30"/>
                  <a:gd name="T3" fmla="*/ 19 h 26"/>
                  <a:gd name="T4" fmla="*/ 4 w 30"/>
                  <a:gd name="T5" fmla="*/ 26 h 26"/>
                  <a:gd name="T6" fmla="*/ 30 w 30"/>
                  <a:gd name="T7" fmla="*/ 4 h 26"/>
                  <a:gd name="T8" fmla="*/ 26 w 30"/>
                  <a:gd name="T9" fmla="*/ 0 h 26"/>
                  <a:gd name="T10" fmla="*/ 0 60000 65536"/>
                  <a:gd name="T11" fmla="*/ 0 60000 65536"/>
                  <a:gd name="T12" fmla="*/ 0 60000 65536"/>
                  <a:gd name="T13" fmla="*/ 0 60000 65536"/>
                  <a:gd name="T14" fmla="*/ 0 60000 65536"/>
                  <a:gd name="T15" fmla="*/ 0 w 30"/>
                  <a:gd name="T16" fmla="*/ 0 h 26"/>
                  <a:gd name="T17" fmla="*/ 30 w 30"/>
                  <a:gd name="T18" fmla="*/ 26 h 26"/>
                </a:gdLst>
                <a:ahLst/>
                <a:cxnLst>
                  <a:cxn ang="T10">
                    <a:pos x="T0" y="T1"/>
                  </a:cxn>
                  <a:cxn ang="T11">
                    <a:pos x="T2" y="T3"/>
                  </a:cxn>
                  <a:cxn ang="T12">
                    <a:pos x="T4" y="T5"/>
                  </a:cxn>
                  <a:cxn ang="T13">
                    <a:pos x="T6" y="T7"/>
                  </a:cxn>
                  <a:cxn ang="T14">
                    <a:pos x="T8" y="T9"/>
                  </a:cxn>
                </a:cxnLst>
                <a:rect l="T15" t="T16" r="T17" b="T18"/>
                <a:pathLst>
                  <a:path w="30" h="26">
                    <a:moveTo>
                      <a:pt x="26" y="0"/>
                    </a:moveTo>
                    <a:lnTo>
                      <a:pt x="0" y="19"/>
                    </a:lnTo>
                    <a:lnTo>
                      <a:pt x="4" y="26"/>
                    </a:lnTo>
                    <a:lnTo>
                      <a:pt x="30" y="4"/>
                    </a:lnTo>
                    <a:lnTo>
                      <a:pt x="26" y="0"/>
                    </a:lnTo>
                    <a:close/>
                  </a:path>
                </a:pathLst>
              </a:custGeom>
              <a:solidFill>
                <a:srgbClr val="FFFFFF"/>
              </a:solidFill>
              <a:ln w="9525">
                <a:noFill/>
                <a:round/>
                <a:headEnd/>
                <a:tailEnd/>
              </a:ln>
            </p:spPr>
            <p:txBody>
              <a:bodyPr/>
              <a:lstStyle/>
              <a:p>
                <a:endParaRPr lang="en-US"/>
              </a:p>
            </p:txBody>
          </p:sp>
        </p:grpSp>
      </p:grpSp>
      <p:grpSp>
        <p:nvGrpSpPr>
          <p:cNvPr id="194623" name="Group 438"/>
          <p:cNvGrpSpPr>
            <a:grpSpLocks/>
          </p:cNvGrpSpPr>
          <p:nvPr/>
        </p:nvGrpSpPr>
        <p:grpSpPr bwMode="auto">
          <a:xfrm>
            <a:off x="2133600" y="3429000"/>
            <a:ext cx="457200" cy="685800"/>
            <a:chOff x="1344" y="2160"/>
            <a:chExt cx="288" cy="432"/>
          </a:xfrm>
        </p:grpSpPr>
        <p:grpSp>
          <p:nvGrpSpPr>
            <p:cNvPr id="194831" name="Group 256"/>
            <p:cNvGrpSpPr>
              <a:grpSpLocks/>
            </p:cNvGrpSpPr>
            <p:nvPr/>
          </p:nvGrpSpPr>
          <p:grpSpPr bwMode="auto">
            <a:xfrm>
              <a:off x="1344" y="2160"/>
              <a:ext cx="288" cy="432"/>
              <a:chOff x="4128" y="2688"/>
              <a:chExt cx="288" cy="432"/>
            </a:xfrm>
          </p:grpSpPr>
          <p:sp>
            <p:nvSpPr>
              <p:cNvPr id="194833" name="Rectangle 25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10MTN</a:t>
                </a:r>
              </a:p>
            </p:txBody>
          </p:sp>
          <p:sp>
            <p:nvSpPr>
              <p:cNvPr id="194834" name="Rectangle 25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32" name="Picture 442" descr="npo0001c8"/>
            <p:cNvPicPr>
              <a:picLocks noChangeAspect="1" noChangeArrowheads="1"/>
            </p:cNvPicPr>
            <p:nvPr/>
          </p:nvPicPr>
          <p:blipFill>
            <a:blip r:embed="rId15" cstate="print"/>
            <a:srcRect/>
            <a:stretch>
              <a:fillRect/>
            </a:stretch>
          </p:blipFill>
          <p:spPr bwMode="auto">
            <a:xfrm>
              <a:off x="1398" y="2196"/>
              <a:ext cx="176" cy="227"/>
            </a:xfrm>
            <a:prstGeom prst="rect">
              <a:avLst/>
            </a:prstGeom>
            <a:noFill/>
            <a:ln w="9525" algn="ctr">
              <a:noFill/>
              <a:miter lim="800000"/>
              <a:headEnd/>
              <a:tailEnd/>
            </a:ln>
          </p:spPr>
        </p:pic>
      </p:grpSp>
      <p:grpSp>
        <p:nvGrpSpPr>
          <p:cNvPr id="194624" name="Group 443"/>
          <p:cNvGrpSpPr>
            <a:grpSpLocks/>
          </p:cNvGrpSpPr>
          <p:nvPr/>
        </p:nvGrpSpPr>
        <p:grpSpPr bwMode="auto">
          <a:xfrm>
            <a:off x="7162800" y="3429000"/>
            <a:ext cx="457200" cy="685800"/>
            <a:chOff x="4512" y="2160"/>
            <a:chExt cx="288" cy="432"/>
          </a:xfrm>
        </p:grpSpPr>
        <p:grpSp>
          <p:nvGrpSpPr>
            <p:cNvPr id="194827" name="Group 261"/>
            <p:cNvGrpSpPr>
              <a:grpSpLocks/>
            </p:cNvGrpSpPr>
            <p:nvPr/>
          </p:nvGrpSpPr>
          <p:grpSpPr bwMode="auto">
            <a:xfrm>
              <a:off x="4512" y="2160"/>
              <a:ext cx="288" cy="432"/>
              <a:chOff x="4128" y="2688"/>
              <a:chExt cx="288" cy="432"/>
            </a:xfrm>
          </p:grpSpPr>
          <p:sp>
            <p:nvSpPr>
              <p:cNvPr id="194829" name="Rectangle 26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10MTN</a:t>
                </a:r>
              </a:p>
            </p:txBody>
          </p:sp>
          <p:sp>
            <p:nvSpPr>
              <p:cNvPr id="194830" name="Rectangle 26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28" name="Picture 447" descr="npo0001ca"/>
            <p:cNvPicPr>
              <a:picLocks noChangeAspect="1" noChangeArrowheads="1"/>
            </p:cNvPicPr>
            <p:nvPr/>
          </p:nvPicPr>
          <p:blipFill>
            <a:blip r:embed="rId15" cstate="print"/>
            <a:srcRect/>
            <a:stretch>
              <a:fillRect/>
            </a:stretch>
          </p:blipFill>
          <p:spPr bwMode="auto">
            <a:xfrm>
              <a:off x="4566" y="2196"/>
              <a:ext cx="176" cy="227"/>
            </a:xfrm>
            <a:prstGeom prst="rect">
              <a:avLst/>
            </a:prstGeom>
            <a:noFill/>
            <a:ln w="9525" algn="ctr">
              <a:noFill/>
              <a:miter lim="800000"/>
              <a:headEnd/>
              <a:tailEnd/>
            </a:ln>
          </p:spPr>
        </p:pic>
      </p:grpSp>
      <p:grpSp>
        <p:nvGrpSpPr>
          <p:cNvPr id="194625" name="Group 448"/>
          <p:cNvGrpSpPr>
            <a:grpSpLocks/>
          </p:cNvGrpSpPr>
          <p:nvPr/>
        </p:nvGrpSpPr>
        <p:grpSpPr bwMode="auto">
          <a:xfrm>
            <a:off x="6705600" y="3429000"/>
            <a:ext cx="457200" cy="685800"/>
            <a:chOff x="4224" y="2160"/>
            <a:chExt cx="288" cy="432"/>
          </a:xfrm>
        </p:grpSpPr>
        <p:grpSp>
          <p:nvGrpSpPr>
            <p:cNvPr id="194823" name="Group 266"/>
            <p:cNvGrpSpPr>
              <a:grpSpLocks/>
            </p:cNvGrpSpPr>
            <p:nvPr/>
          </p:nvGrpSpPr>
          <p:grpSpPr bwMode="auto">
            <a:xfrm>
              <a:off x="4224" y="2160"/>
              <a:ext cx="288" cy="432"/>
              <a:chOff x="4128" y="2688"/>
              <a:chExt cx="288" cy="432"/>
            </a:xfrm>
          </p:grpSpPr>
          <p:sp>
            <p:nvSpPr>
              <p:cNvPr id="194825" name="Rectangle 26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1AD</a:t>
                </a:r>
              </a:p>
            </p:txBody>
          </p:sp>
          <p:sp>
            <p:nvSpPr>
              <p:cNvPr id="194826" name="Rectangle 26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24" name="Picture 452" descr="npo0001cc"/>
            <p:cNvPicPr>
              <a:picLocks noChangeAspect="1" noChangeArrowheads="1"/>
            </p:cNvPicPr>
            <p:nvPr/>
          </p:nvPicPr>
          <p:blipFill>
            <a:blip r:embed="rId16" cstate="print"/>
            <a:srcRect/>
            <a:stretch>
              <a:fillRect/>
            </a:stretch>
          </p:blipFill>
          <p:spPr bwMode="auto">
            <a:xfrm>
              <a:off x="4272" y="2196"/>
              <a:ext cx="180" cy="217"/>
            </a:xfrm>
            <a:prstGeom prst="rect">
              <a:avLst/>
            </a:prstGeom>
            <a:noFill/>
            <a:ln w="9525" algn="ctr">
              <a:noFill/>
              <a:miter lim="800000"/>
              <a:headEnd/>
              <a:tailEnd/>
            </a:ln>
          </p:spPr>
        </p:pic>
      </p:grpSp>
      <p:grpSp>
        <p:nvGrpSpPr>
          <p:cNvPr id="194626" name="Group 453"/>
          <p:cNvGrpSpPr>
            <a:grpSpLocks/>
          </p:cNvGrpSpPr>
          <p:nvPr/>
        </p:nvGrpSpPr>
        <p:grpSpPr bwMode="auto">
          <a:xfrm>
            <a:off x="1219200" y="4114800"/>
            <a:ext cx="457200" cy="685800"/>
            <a:chOff x="768" y="2592"/>
            <a:chExt cx="288" cy="432"/>
          </a:xfrm>
        </p:grpSpPr>
        <p:grpSp>
          <p:nvGrpSpPr>
            <p:cNvPr id="194819" name="Group 271"/>
            <p:cNvGrpSpPr>
              <a:grpSpLocks/>
            </p:cNvGrpSpPr>
            <p:nvPr/>
          </p:nvGrpSpPr>
          <p:grpSpPr bwMode="auto">
            <a:xfrm>
              <a:off x="768" y="2592"/>
              <a:ext cx="288" cy="432"/>
              <a:chOff x="4128" y="2688"/>
              <a:chExt cx="288" cy="432"/>
            </a:xfrm>
          </p:grpSpPr>
          <p:sp>
            <p:nvSpPr>
              <p:cNvPr id="194821" name="Rectangle 27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I MEF</a:t>
                </a:r>
              </a:p>
            </p:txBody>
          </p:sp>
          <p:sp>
            <p:nvSpPr>
              <p:cNvPr id="194822" name="Rectangle 27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20" name="Picture 457" descr="npo0001ce"/>
            <p:cNvPicPr>
              <a:picLocks noChangeAspect="1" noChangeArrowheads="1"/>
            </p:cNvPicPr>
            <p:nvPr/>
          </p:nvPicPr>
          <p:blipFill>
            <a:blip r:embed="rId17" cstate="print"/>
            <a:srcRect/>
            <a:stretch>
              <a:fillRect/>
            </a:stretch>
          </p:blipFill>
          <p:spPr bwMode="auto">
            <a:xfrm>
              <a:off x="798" y="2640"/>
              <a:ext cx="209" cy="180"/>
            </a:xfrm>
            <a:prstGeom prst="rect">
              <a:avLst/>
            </a:prstGeom>
            <a:noFill/>
            <a:ln w="9525" algn="ctr">
              <a:noFill/>
              <a:miter lim="800000"/>
              <a:headEnd/>
              <a:tailEnd/>
            </a:ln>
          </p:spPr>
        </p:pic>
      </p:grpSp>
      <p:grpSp>
        <p:nvGrpSpPr>
          <p:cNvPr id="194627" name="Group 458"/>
          <p:cNvGrpSpPr>
            <a:grpSpLocks/>
          </p:cNvGrpSpPr>
          <p:nvPr/>
        </p:nvGrpSpPr>
        <p:grpSpPr bwMode="auto">
          <a:xfrm>
            <a:off x="5791200" y="4114800"/>
            <a:ext cx="457200" cy="685800"/>
            <a:chOff x="3648" y="2592"/>
            <a:chExt cx="288" cy="432"/>
          </a:xfrm>
        </p:grpSpPr>
        <p:grpSp>
          <p:nvGrpSpPr>
            <p:cNvPr id="194815" name="Group 276"/>
            <p:cNvGrpSpPr>
              <a:grpSpLocks/>
            </p:cNvGrpSpPr>
            <p:nvPr/>
          </p:nvGrpSpPr>
          <p:grpSpPr bwMode="auto">
            <a:xfrm>
              <a:off x="3648" y="2592"/>
              <a:ext cx="288" cy="432"/>
              <a:chOff x="4128" y="2688"/>
              <a:chExt cx="288" cy="432"/>
            </a:xfrm>
          </p:grpSpPr>
          <p:sp>
            <p:nvSpPr>
              <p:cNvPr id="194817" name="Rectangle 27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II MEF</a:t>
                </a:r>
              </a:p>
            </p:txBody>
          </p:sp>
          <p:sp>
            <p:nvSpPr>
              <p:cNvPr id="194818" name="Rectangle 27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16" name="Picture 462" descr="npo0001d0"/>
            <p:cNvPicPr>
              <a:picLocks noChangeAspect="1" noChangeArrowheads="1"/>
            </p:cNvPicPr>
            <p:nvPr/>
          </p:nvPicPr>
          <p:blipFill>
            <a:blip r:embed="rId18" cstate="print"/>
            <a:srcRect/>
            <a:stretch>
              <a:fillRect/>
            </a:stretch>
          </p:blipFill>
          <p:spPr bwMode="auto">
            <a:xfrm>
              <a:off x="3672" y="2634"/>
              <a:ext cx="240" cy="207"/>
            </a:xfrm>
            <a:prstGeom prst="rect">
              <a:avLst/>
            </a:prstGeom>
            <a:solidFill>
              <a:schemeClr val="bg2"/>
            </a:solidFill>
            <a:ln w="9525" algn="ctr">
              <a:noFill/>
              <a:miter lim="800000"/>
              <a:headEnd/>
              <a:tailEnd/>
            </a:ln>
          </p:spPr>
        </p:pic>
      </p:grpSp>
      <p:grpSp>
        <p:nvGrpSpPr>
          <p:cNvPr id="194628" name="Group 463"/>
          <p:cNvGrpSpPr>
            <a:grpSpLocks/>
          </p:cNvGrpSpPr>
          <p:nvPr/>
        </p:nvGrpSpPr>
        <p:grpSpPr bwMode="auto">
          <a:xfrm>
            <a:off x="2133600" y="4114800"/>
            <a:ext cx="457200" cy="685800"/>
            <a:chOff x="1344" y="2592"/>
            <a:chExt cx="288" cy="432"/>
          </a:xfrm>
        </p:grpSpPr>
        <p:grpSp>
          <p:nvGrpSpPr>
            <p:cNvPr id="194811" name="Group 281"/>
            <p:cNvGrpSpPr>
              <a:grpSpLocks/>
            </p:cNvGrpSpPr>
            <p:nvPr/>
          </p:nvGrpSpPr>
          <p:grpSpPr bwMode="auto">
            <a:xfrm>
              <a:off x="1344" y="2592"/>
              <a:ext cx="288" cy="432"/>
              <a:chOff x="4128" y="2688"/>
              <a:chExt cx="288" cy="432"/>
            </a:xfrm>
          </p:grpSpPr>
          <p:sp>
            <p:nvSpPr>
              <p:cNvPr id="194813" name="Rectangle 28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1ID</a:t>
                </a:r>
              </a:p>
            </p:txBody>
          </p:sp>
          <p:sp>
            <p:nvSpPr>
              <p:cNvPr id="194814" name="Rectangle 28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12" name="Picture 467" descr="npo0001d2"/>
            <p:cNvPicPr>
              <a:picLocks noChangeAspect="1" noChangeArrowheads="1"/>
            </p:cNvPicPr>
            <p:nvPr/>
          </p:nvPicPr>
          <p:blipFill>
            <a:blip r:embed="rId10" cstate="print"/>
            <a:srcRect/>
            <a:stretch>
              <a:fillRect/>
            </a:stretch>
          </p:blipFill>
          <p:spPr bwMode="auto">
            <a:xfrm>
              <a:off x="1422" y="2640"/>
              <a:ext cx="125" cy="185"/>
            </a:xfrm>
            <a:prstGeom prst="rect">
              <a:avLst/>
            </a:prstGeom>
            <a:noFill/>
            <a:ln w="9525" algn="ctr">
              <a:noFill/>
              <a:miter lim="800000"/>
              <a:headEnd/>
              <a:tailEnd/>
            </a:ln>
          </p:spPr>
        </p:pic>
      </p:grpSp>
      <p:grpSp>
        <p:nvGrpSpPr>
          <p:cNvPr id="194629" name="Group 468"/>
          <p:cNvGrpSpPr>
            <a:grpSpLocks/>
          </p:cNvGrpSpPr>
          <p:nvPr/>
        </p:nvGrpSpPr>
        <p:grpSpPr bwMode="auto">
          <a:xfrm>
            <a:off x="1676400" y="4114800"/>
            <a:ext cx="457200" cy="685800"/>
            <a:chOff x="1056" y="2592"/>
            <a:chExt cx="288" cy="432"/>
          </a:xfrm>
        </p:grpSpPr>
        <p:grpSp>
          <p:nvGrpSpPr>
            <p:cNvPr id="194807" name="Group 286"/>
            <p:cNvGrpSpPr>
              <a:grpSpLocks/>
            </p:cNvGrpSpPr>
            <p:nvPr/>
          </p:nvGrpSpPr>
          <p:grpSpPr bwMode="auto">
            <a:xfrm>
              <a:off x="1056" y="2592"/>
              <a:ext cx="288" cy="432"/>
              <a:chOff x="4128" y="2688"/>
              <a:chExt cx="288" cy="432"/>
            </a:xfrm>
          </p:grpSpPr>
          <p:sp>
            <p:nvSpPr>
              <p:cNvPr id="194809" name="Rectangle 28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1MARDIV</a:t>
                </a:r>
              </a:p>
            </p:txBody>
          </p:sp>
          <p:sp>
            <p:nvSpPr>
              <p:cNvPr id="194810" name="Rectangle 28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08" name="Picture 472" descr="npo0001d4">
              <a:hlinkClick r:id="rId19" action="ppaction://hlinksldjump"/>
            </p:cNvPr>
            <p:cNvPicPr>
              <a:picLocks noChangeAspect="1" noChangeArrowheads="1"/>
            </p:cNvPicPr>
            <p:nvPr/>
          </p:nvPicPr>
          <p:blipFill>
            <a:blip r:embed="rId20" cstate="print"/>
            <a:srcRect/>
            <a:stretch>
              <a:fillRect/>
            </a:stretch>
          </p:blipFill>
          <p:spPr bwMode="auto">
            <a:xfrm>
              <a:off x="1102" y="2622"/>
              <a:ext cx="184" cy="229"/>
            </a:xfrm>
            <a:prstGeom prst="rect">
              <a:avLst/>
            </a:prstGeom>
            <a:noFill/>
            <a:ln w="9525" algn="ctr">
              <a:noFill/>
              <a:miter lim="800000"/>
              <a:headEnd/>
              <a:tailEnd/>
            </a:ln>
          </p:spPr>
        </p:pic>
      </p:grpSp>
      <p:grpSp>
        <p:nvGrpSpPr>
          <p:cNvPr id="194630" name="Group 473"/>
          <p:cNvGrpSpPr>
            <a:grpSpLocks/>
          </p:cNvGrpSpPr>
          <p:nvPr/>
        </p:nvGrpSpPr>
        <p:grpSpPr bwMode="auto">
          <a:xfrm>
            <a:off x="6248400" y="4114800"/>
            <a:ext cx="457200" cy="685800"/>
            <a:chOff x="3936" y="2592"/>
            <a:chExt cx="288" cy="432"/>
          </a:xfrm>
        </p:grpSpPr>
        <p:grpSp>
          <p:nvGrpSpPr>
            <p:cNvPr id="194803" name="Group 291"/>
            <p:cNvGrpSpPr>
              <a:grpSpLocks/>
            </p:cNvGrpSpPr>
            <p:nvPr/>
          </p:nvGrpSpPr>
          <p:grpSpPr bwMode="auto">
            <a:xfrm>
              <a:off x="3936" y="2592"/>
              <a:ext cx="288" cy="432"/>
              <a:chOff x="4128" y="2688"/>
              <a:chExt cx="288" cy="432"/>
            </a:xfrm>
          </p:grpSpPr>
          <p:sp>
            <p:nvSpPr>
              <p:cNvPr id="194805" name="Rectangle 29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2MARDIV</a:t>
                </a:r>
              </a:p>
            </p:txBody>
          </p:sp>
          <p:sp>
            <p:nvSpPr>
              <p:cNvPr id="194806" name="Rectangle 29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04" name="Picture 477" descr="npo0001d6"/>
            <p:cNvPicPr>
              <a:picLocks noChangeAspect="1" noChangeArrowheads="1"/>
            </p:cNvPicPr>
            <p:nvPr/>
          </p:nvPicPr>
          <p:blipFill>
            <a:blip r:embed="rId21" cstate="print"/>
            <a:srcRect/>
            <a:stretch>
              <a:fillRect/>
            </a:stretch>
          </p:blipFill>
          <p:spPr bwMode="auto">
            <a:xfrm>
              <a:off x="3952" y="2628"/>
              <a:ext cx="240" cy="221"/>
            </a:xfrm>
            <a:prstGeom prst="rect">
              <a:avLst/>
            </a:prstGeom>
            <a:noFill/>
            <a:ln w="9525" algn="ctr">
              <a:noFill/>
              <a:miter lim="800000"/>
              <a:headEnd/>
              <a:tailEnd/>
            </a:ln>
          </p:spPr>
        </p:pic>
      </p:grpSp>
      <p:grpSp>
        <p:nvGrpSpPr>
          <p:cNvPr id="194631" name="Group 295"/>
          <p:cNvGrpSpPr>
            <a:grpSpLocks/>
          </p:cNvGrpSpPr>
          <p:nvPr/>
        </p:nvGrpSpPr>
        <p:grpSpPr bwMode="auto">
          <a:xfrm>
            <a:off x="2590800" y="3429000"/>
            <a:ext cx="457200" cy="685800"/>
            <a:chOff x="0" y="0"/>
            <a:chExt cx="288" cy="432"/>
          </a:xfrm>
        </p:grpSpPr>
        <p:grpSp>
          <p:nvGrpSpPr>
            <p:cNvPr id="194799" name="Group 296"/>
            <p:cNvGrpSpPr>
              <a:grpSpLocks/>
            </p:cNvGrpSpPr>
            <p:nvPr/>
          </p:nvGrpSpPr>
          <p:grpSpPr bwMode="auto">
            <a:xfrm>
              <a:off x="0" y="0"/>
              <a:ext cx="288" cy="432"/>
              <a:chOff x="4128" y="2688"/>
              <a:chExt cx="288" cy="432"/>
            </a:xfrm>
          </p:grpSpPr>
          <p:sp>
            <p:nvSpPr>
              <p:cNvPr id="194801" name="Rectangle 29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24MEU</a:t>
                </a:r>
              </a:p>
            </p:txBody>
          </p:sp>
          <p:sp>
            <p:nvSpPr>
              <p:cNvPr id="194802" name="Rectangle 29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800" name="Picture 299" descr="http://www.geocities.com/doc_squidley/meu_24.gif"/>
            <p:cNvPicPr>
              <a:picLocks noChangeAspect="1" noChangeArrowheads="1"/>
            </p:cNvPicPr>
            <p:nvPr/>
          </p:nvPicPr>
          <p:blipFill>
            <a:blip r:embed="rId22" r:link="rId23" cstate="print"/>
            <a:srcRect/>
            <a:stretch>
              <a:fillRect/>
            </a:stretch>
          </p:blipFill>
          <p:spPr bwMode="auto">
            <a:xfrm>
              <a:off x="48" y="36"/>
              <a:ext cx="191" cy="232"/>
            </a:xfrm>
            <a:prstGeom prst="rect">
              <a:avLst/>
            </a:prstGeom>
            <a:noFill/>
            <a:ln w="31750">
              <a:noFill/>
              <a:miter lim="800000"/>
              <a:headEnd/>
              <a:tailEnd/>
            </a:ln>
          </p:spPr>
        </p:pic>
      </p:grpSp>
      <p:grpSp>
        <p:nvGrpSpPr>
          <p:cNvPr id="194632" name="Group 300"/>
          <p:cNvGrpSpPr>
            <a:grpSpLocks/>
          </p:cNvGrpSpPr>
          <p:nvPr/>
        </p:nvGrpSpPr>
        <p:grpSpPr bwMode="auto">
          <a:xfrm>
            <a:off x="2590800" y="4114800"/>
            <a:ext cx="457200" cy="685800"/>
            <a:chOff x="0" y="432"/>
            <a:chExt cx="288" cy="432"/>
          </a:xfrm>
        </p:grpSpPr>
        <p:grpSp>
          <p:nvGrpSpPr>
            <p:cNvPr id="194795" name="Group 301"/>
            <p:cNvGrpSpPr>
              <a:grpSpLocks/>
            </p:cNvGrpSpPr>
            <p:nvPr/>
          </p:nvGrpSpPr>
          <p:grpSpPr bwMode="auto">
            <a:xfrm>
              <a:off x="0" y="432"/>
              <a:ext cx="288" cy="432"/>
              <a:chOff x="4128" y="2688"/>
              <a:chExt cx="288" cy="432"/>
            </a:xfrm>
          </p:grpSpPr>
          <p:sp>
            <p:nvSpPr>
              <p:cNvPr id="194797" name="Rectangle 30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11MEU</a:t>
                </a:r>
              </a:p>
            </p:txBody>
          </p:sp>
          <p:sp>
            <p:nvSpPr>
              <p:cNvPr id="194798" name="Rectangle 30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96" name="Picture 304" descr="http://www.geocities.com/doc_squidley/meu_11__2_.jpg"/>
            <p:cNvPicPr>
              <a:picLocks noChangeAspect="1" noChangeArrowheads="1"/>
            </p:cNvPicPr>
            <p:nvPr/>
          </p:nvPicPr>
          <p:blipFill>
            <a:blip r:embed="rId24" r:link="rId25" cstate="print"/>
            <a:srcRect/>
            <a:stretch>
              <a:fillRect/>
            </a:stretch>
          </p:blipFill>
          <p:spPr bwMode="auto">
            <a:xfrm>
              <a:off x="42" y="474"/>
              <a:ext cx="202" cy="208"/>
            </a:xfrm>
            <a:prstGeom prst="rect">
              <a:avLst/>
            </a:prstGeom>
            <a:noFill/>
            <a:ln w="31750">
              <a:noFill/>
              <a:miter lim="800000"/>
              <a:headEnd/>
              <a:tailEnd/>
            </a:ln>
          </p:spPr>
        </p:pic>
      </p:grpSp>
      <p:grpSp>
        <p:nvGrpSpPr>
          <p:cNvPr id="194633" name="Group 583"/>
          <p:cNvGrpSpPr>
            <a:grpSpLocks/>
          </p:cNvGrpSpPr>
          <p:nvPr/>
        </p:nvGrpSpPr>
        <p:grpSpPr bwMode="auto">
          <a:xfrm>
            <a:off x="3048000" y="4114800"/>
            <a:ext cx="457200" cy="685800"/>
            <a:chOff x="1920" y="2592"/>
            <a:chExt cx="288" cy="432"/>
          </a:xfrm>
        </p:grpSpPr>
        <p:grpSp>
          <p:nvGrpSpPr>
            <p:cNvPr id="194791" name="Group 306"/>
            <p:cNvGrpSpPr>
              <a:grpSpLocks/>
            </p:cNvGrpSpPr>
            <p:nvPr/>
          </p:nvGrpSpPr>
          <p:grpSpPr bwMode="auto">
            <a:xfrm>
              <a:off x="1920" y="2592"/>
              <a:ext cx="288" cy="432"/>
              <a:chOff x="4128" y="2688"/>
              <a:chExt cx="288" cy="432"/>
            </a:xfrm>
          </p:grpSpPr>
          <p:sp>
            <p:nvSpPr>
              <p:cNvPr id="194793" name="Rectangle 30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31MEU</a:t>
                </a:r>
              </a:p>
            </p:txBody>
          </p:sp>
          <p:sp>
            <p:nvSpPr>
              <p:cNvPr id="194794" name="Rectangle 30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92" name="Object 587" descr="npo0001d8"/>
            <p:cNvPicPr>
              <a:picLocks noChangeAspect="1" noChangeArrowheads="1"/>
            </p:cNvPicPr>
            <p:nvPr/>
          </p:nvPicPr>
          <p:blipFill>
            <a:blip r:embed="rId26" cstate="print"/>
            <a:srcRect/>
            <a:stretch>
              <a:fillRect/>
            </a:stretch>
          </p:blipFill>
          <p:spPr bwMode="auto">
            <a:xfrm>
              <a:off x="1968" y="2646"/>
              <a:ext cx="192" cy="182"/>
            </a:xfrm>
            <a:prstGeom prst="rect">
              <a:avLst/>
            </a:prstGeom>
            <a:noFill/>
            <a:ln w="9525" algn="ctr">
              <a:noFill/>
              <a:miter lim="800000"/>
              <a:headEnd/>
              <a:tailEnd/>
            </a:ln>
          </p:spPr>
        </p:pic>
      </p:grpSp>
      <p:grpSp>
        <p:nvGrpSpPr>
          <p:cNvPr id="194634" name="Group 588"/>
          <p:cNvGrpSpPr>
            <a:grpSpLocks/>
          </p:cNvGrpSpPr>
          <p:nvPr/>
        </p:nvGrpSpPr>
        <p:grpSpPr bwMode="auto">
          <a:xfrm>
            <a:off x="6705600" y="4114800"/>
            <a:ext cx="457200" cy="685800"/>
            <a:chOff x="4224" y="2592"/>
            <a:chExt cx="288" cy="432"/>
          </a:xfrm>
        </p:grpSpPr>
        <p:grpSp>
          <p:nvGrpSpPr>
            <p:cNvPr id="194787" name="Group 311"/>
            <p:cNvGrpSpPr>
              <a:grpSpLocks/>
            </p:cNvGrpSpPr>
            <p:nvPr/>
          </p:nvGrpSpPr>
          <p:grpSpPr bwMode="auto">
            <a:xfrm>
              <a:off x="4224" y="2592"/>
              <a:ext cx="288" cy="432"/>
              <a:chOff x="4128" y="2688"/>
              <a:chExt cx="288" cy="432"/>
            </a:xfrm>
          </p:grpSpPr>
          <p:sp>
            <p:nvSpPr>
              <p:cNvPr id="194789" name="Rectangle 31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2ID</a:t>
                </a:r>
              </a:p>
            </p:txBody>
          </p:sp>
          <p:sp>
            <p:nvSpPr>
              <p:cNvPr id="194790" name="Rectangle 31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88" name="Picture 592" descr="npo0001da"/>
            <p:cNvPicPr>
              <a:picLocks noChangeAspect="1" noChangeArrowheads="1"/>
            </p:cNvPicPr>
            <p:nvPr/>
          </p:nvPicPr>
          <p:blipFill>
            <a:blip r:embed="rId6" cstate="print"/>
            <a:srcRect/>
            <a:stretch>
              <a:fillRect/>
            </a:stretch>
          </p:blipFill>
          <p:spPr bwMode="auto">
            <a:xfrm>
              <a:off x="4266" y="2622"/>
              <a:ext cx="198" cy="236"/>
            </a:xfrm>
            <a:prstGeom prst="rect">
              <a:avLst/>
            </a:prstGeom>
            <a:noFill/>
            <a:ln w="9525" algn="ctr">
              <a:noFill/>
              <a:miter lim="800000"/>
              <a:headEnd/>
              <a:tailEnd/>
            </a:ln>
          </p:spPr>
        </p:pic>
      </p:grpSp>
      <p:grpSp>
        <p:nvGrpSpPr>
          <p:cNvPr id="194635" name="Group 593"/>
          <p:cNvGrpSpPr>
            <a:grpSpLocks/>
          </p:cNvGrpSpPr>
          <p:nvPr/>
        </p:nvGrpSpPr>
        <p:grpSpPr bwMode="auto">
          <a:xfrm>
            <a:off x="7162800" y="1371600"/>
            <a:ext cx="457200" cy="685800"/>
            <a:chOff x="4512" y="864"/>
            <a:chExt cx="288" cy="432"/>
          </a:xfrm>
        </p:grpSpPr>
        <p:grpSp>
          <p:nvGrpSpPr>
            <p:cNvPr id="194783" name="Group 316"/>
            <p:cNvGrpSpPr>
              <a:grpSpLocks/>
            </p:cNvGrpSpPr>
            <p:nvPr/>
          </p:nvGrpSpPr>
          <p:grpSpPr bwMode="auto">
            <a:xfrm>
              <a:off x="4512" y="864"/>
              <a:ext cx="288" cy="432"/>
              <a:chOff x="4128" y="2688"/>
              <a:chExt cx="288" cy="432"/>
            </a:xfrm>
          </p:grpSpPr>
          <p:sp>
            <p:nvSpPr>
              <p:cNvPr id="194785" name="Rectangle 31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3ACR</a:t>
                </a:r>
              </a:p>
            </p:txBody>
          </p:sp>
          <p:sp>
            <p:nvSpPr>
              <p:cNvPr id="194786" name="Rectangle 31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84" name="Picture 597" descr="npo0001dc"/>
            <p:cNvPicPr>
              <a:picLocks noChangeAspect="1" noChangeArrowheads="1"/>
            </p:cNvPicPr>
            <p:nvPr/>
          </p:nvPicPr>
          <p:blipFill>
            <a:blip r:embed="rId27" cstate="print"/>
            <a:srcRect/>
            <a:stretch>
              <a:fillRect/>
            </a:stretch>
          </p:blipFill>
          <p:spPr bwMode="auto">
            <a:xfrm>
              <a:off x="4559" y="912"/>
              <a:ext cx="181" cy="183"/>
            </a:xfrm>
            <a:prstGeom prst="rect">
              <a:avLst/>
            </a:prstGeom>
            <a:noFill/>
            <a:ln w="9525" algn="ctr">
              <a:noFill/>
              <a:miter lim="800000"/>
              <a:headEnd/>
              <a:tailEnd/>
            </a:ln>
          </p:spPr>
        </p:pic>
      </p:grpSp>
      <p:grpSp>
        <p:nvGrpSpPr>
          <p:cNvPr id="194636" name="Group 598"/>
          <p:cNvGrpSpPr>
            <a:grpSpLocks/>
          </p:cNvGrpSpPr>
          <p:nvPr/>
        </p:nvGrpSpPr>
        <p:grpSpPr bwMode="auto">
          <a:xfrm>
            <a:off x="8077200" y="3429000"/>
            <a:ext cx="457200" cy="685800"/>
            <a:chOff x="5088" y="2160"/>
            <a:chExt cx="288" cy="432"/>
          </a:xfrm>
        </p:grpSpPr>
        <p:grpSp>
          <p:nvGrpSpPr>
            <p:cNvPr id="194779" name="Group 321"/>
            <p:cNvGrpSpPr>
              <a:grpSpLocks/>
            </p:cNvGrpSpPr>
            <p:nvPr/>
          </p:nvGrpSpPr>
          <p:grpSpPr bwMode="auto">
            <a:xfrm>
              <a:off x="5088" y="2160"/>
              <a:ext cx="288" cy="432"/>
              <a:chOff x="4128" y="2688"/>
              <a:chExt cx="288" cy="432"/>
            </a:xfrm>
          </p:grpSpPr>
          <p:sp>
            <p:nvSpPr>
              <p:cNvPr id="194781" name="Rectangle 32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82ABN</a:t>
                </a:r>
              </a:p>
            </p:txBody>
          </p:sp>
          <p:sp>
            <p:nvSpPr>
              <p:cNvPr id="194782" name="Rectangle 32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80" name="Picture 602" descr="npo0001de"/>
            <p:cNvPicPr>
              <a:picLocks noChangeAspect="1" noChangeArrowheads="1"/>
            </p:cNvPicPr>
            <p:nvPr/>
          </p:nvPicPr>
          <p:blipFill>
            <a:blip r:embed="rId28" cstate="print"/>
            <a:srcRect/>
            <a:stretch>
              <a:fillRect/>
            </a:stretch>
          </p:blipFill>
          <p:spPr bwMode="auto">
            <a:xfrm>
              <a:off x="5146" y="2196"/>
              <a:ext cx="164" cy="217"/>
            </a:xfrm>
            <a:prstGeom prst="rect">
              <a:avLst/>
            </a:prstGeom>
            <a:noFill/>
            <a:ln w="9525" algn="ctr">
              <a:noFill/>
              <a:miter lim="800000"/>
              <a:headEnd/>
              <a:tailEnd/>
            </a:ln>
          </p:spPr>
        </p:pic>
      </p:grpSp>
      <p:grpSp>
        <p:nvGrpSpPr>
          <p:cNvPr id="194637" name="Group 603"/>
          <p:cNvGrpSpPr>
            <a:grpSpLocks/>
          </p:cNvGrpSpPr>
          <p:nvPr/>
        </p:nvGrpSpPr>
        <p:grpSpPr bwMode="auto">
          <a:xfrm>
            <a:off x="1219200" y="5486400"/>
            <a:ext cx="457200" cy="685800"/>
            <a:chOff x="768" y="3456"/>
            <a:chExt cx="288" cy="432"/>
          </a:xfrm>
        </p:grpSpPr>
        <p:grpSp>
          <p:nvGrpSpPr>
            <p:cNvPr id="194775" name="Group 326"/>
            <p:cNvGrpSpPr>
              <a:grpSpLocks/>
            </p:cNvGrpSpPr>
            <p:nvPr/>
          </p:nvGrpSpPr>
          <p:grpSpPr bwMode="auto">
            <a:xfrm>
              <a:off x="768" y="3456"/>
              <a:ext cx="288" cy="432"/>
              <a:chOff x="4128" y="2688"/>
              <a:chExt cx="288" cy="432"/>
            </a:xfrm>
          </p:grpSpPr>
          <p:sp>
            <p:nvSpPr>
              <p:cNvPr id="194777" name="Rectangle 32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MND-SE</a:t>
                </a:r>
              </a:p>
            </p:txBody>
          </p:sp>
          <p:sp>
            <p:nvSpPr>
              <p:cNvPr id="194778" name="Rectangle 32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76" name="Picture 36" descr="npo0001e0"/>
            <p:cNvPicPr>
              <a:picLocks noChangeAspect="1" noChangeArrowheads="1"/>
            </p:cNvPicPr>
            <p:nvPr/>
          </p:nvPicPr>
          <p:blipFill>
            <a:blip r:embed="rId29" cstate="print"/>
            <a:srcRect/>
            <a:stretch>
              <a:fillRect/>
            </a:stretch>
          </p:blipFill>
          <p:spPr bwMode="auto">
            <a:xfrm>
              <a:off x="792" y="3516"/>
              <a:ext cx="235" cy="159"/>
            </a:xfrm>
            <a:prstGeom prst="rect">
              <a:avLst/>
            </a:prstGeom>
            <a:noFill/>
            <a:ln w="9525" algn="ctr">
              <a:noFill/>
              <a:miter lim="800000"/>
              <a:headEnd/>
              <a:tailEnd/>
            </a:ln>
          </p:spPr>
        </p:pic>
      </p:grpSp>
      <p:grpSp>
        <p:nvGrpSpPr>
          <p:cNvPr id="194638" name="Group 608"/>
          <p:cNvGrpSpPr>
            <a:grpSpLocks/>
          </p:cNvGrpSpPr>
          <p:nvPr/>
        </p:nvGrpSpPr>
        <p:grpSpPr bwMode="auto">
          <a:xfrm>
            <a:off x="1219200" y="4800600"/>
            <a:ext cx="457200" cy="685800"/>
            <a:chOff x="768" y="3024"/>
            <a:chExt cx="288" cy="432"/>
          </a:xfrm>
        </p:grpSpPr>
        <p:grpSp>
          <p:nvGrpSpPr>
            <p:cNvPr id="194771" name="Group 331"/>
            <p:cNvGrpSpPr>
              <a:grpSpLocks/>
            </p:cNvGrpSpPr>
            <p:nvPr/>
          </p:nvGrpSpPr>
          <p:grpSpPr bwMode="auto">
            <a:xfrm>
              <a:off x="768" y="3024"/>
              <a:ext cx="288" cy="432"/>
              <a:chOff x="4128" y="2688"/>
              <a:chExt cx="288" cy="432"/>
            </a:xfrm>
          </p:grpSpPr>
          <p:sp>
            <p:nvSpPr>
              <p:cNvPr id="194773" name="Rectangle 33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MND-CS</a:t>
                </a:r>
              </a:p>
            </p:txBody>
          </p:sp>
          <p:sp>
            <p:nvSpPr>
              <p:cNvPr id="194774" name="Rectangle 33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72" name="Picture 334" descr="npo0001e1"/>
            <p:cNvPicPr>
              <a:picLocks noChangeAspect="1" noChangeArrowheads="1"/>
            </p:cNvPicPr>
            <p:nvPr/>
          </p:nvPicPr>
          <p:blipFill>
            <a:blip r:embed="rId30" cstate="print"/>
            <a:srcRect/>
            <a:stretch>
              <a:fillRect/>
            </a:stretch>
          </p:blipFill>
          <p:spPr bwMode="auto">
            <a:xfrm>
              <a:off x="816" y="3072"/>
              <a:ext cx="179" cy="185"/>
            </a:xfrm>
            <a:prstGeom prst="rect">
              <a:avLst/>
            </a:prstGeom>
            <a:noFill/>
            <a:ln w="9525" algn="ctr">
              <a:noFill/>
              <a:miter lim="800000"/>
              <a:headEnd/>
              <a:tailEnd/>
            </a:ln>
          </p:spPr>
        </p:pic>
      </p:grpSp>
      <p:grpSp>
        <p:nvGrpSpPr>
          <p:cNvPr id="194639" name="Group 623"/>
          <p:cNvGrpSpPr>
            <a:grpSpLocks/>
          </p:cNvGrpSpPr>
          <p:nvPr/>
        </p:nvGrpSpPr>
        <p:grpSpPr bwMode="auto">
          <a:xfrm>
            <a:off x="5791200" y="4800600"/>
            <a:ext cx="457200" cy="685800"/>
            <a:chOff x="3648" y="3024"/>
            <a:chExt cx="288" cy="432"/>
          </a:xfrm>
        </p:grpSpPr>
        <p:grpSp>
          <p:nvGrpSpPr>
            <p:cNvPr id="194767" name="Group 336"/>
            <p:cNvGrpSpPr>
              <a:grpSpLocks/>
            </p:cNvGrpSpPr>
            <p:nvPr/>
          </p:nvGrpSpPr>
          <p:grpSpPr bwMode="auto">
            <a:xfrm>
              <a:off x="3648" y="3024"/>
              <a:ext cx="288" cy="432"/>
              <a:chOff x="4128" y="2688"/>
              <a:chExt cx="288" cy="432"/>
            </a:xfrm>
          </p:grpSpPr>
          <p:sp>
            <p:nvSpPr>
              <p:cNvPr id="194769" name="Rectangle 33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MND-CS</a:t>
                </a:r>
              </a:p>
            </p:txBody>
          </p:sp>
          <p:sp>
            <p:nvSpPr>
              <p:cNvPr id="194770" name="Rectangle 33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68" name="Picture 339" descr="npo0001e2"/>
            <p:cNvPicPr>
              <a:picLocks noChangeAspect="1" noChangeArrowheads="1"/>
            </p:cNvPicPr>
            <p:nvPr/>
          </p:nvPicPr>
          <p:blipFill>
            <a:blip r:embed="rId30" cstate="print"/>
            <a:srcRect/>
            <a:stretch>
              <a:fillRect/>
            </a:stretch>
          </p:blipFill>
          <p:spPr bwMode="auto">
            <a:xfrm>
              <a:off x="3696" y="3072"/>
              <a:ext cx="179" cy="185"/>
            </a:xfrm>
            <a:prstGeom prst="rect">
              <a:avLst/>
            </a:prstGeom>
            <a:noFill/>
            <a:ln w="9525" algn="ctr">
              <a:noFill/>
              <a:miter lim="800000"/>
              <a:headEnd/>
              <a:tailEnd/>
            </a:ln>
          </p:spPr>
        </p:pic>
      </p:grpSp>
      <p:grpSp>
        <p:nvGrpSpPr>
          <p:cNvPr id="194640" name="Group 628"/>
          <p:cNvGrpSpPr>
            <a:grpSpLocks/>
          </p:cNvGrpSpPr>
          <p:nvPr/>
        </p:nvGrpSpPr>
        <p:grpSpPr bwMode="auto">
          <a:xfrm>
            <a:off x="1219200" y="6172200"/>
            <a:ext cx="457200" cy="685800"/>
            <a:chOff x="768" y="3888"/>
            <a:chExt cx="288" cy="432"/>
          </a:xfrm>
        </p:grpSpPr>
        <p:grpSp>
          <p:nvGrpSpPr>
            <p:cNvPr id="194763" name="Group 341"/>
            <p:cNvGrpSpPr>
              <a:grpSpLocks/>
            </p:cNvGrpSpPr>
            <p:nvPr/>
          </p:nvGrpSpPr>
          <p:grpSpPr bwMode="auto">
            <a:xfrm>
              <a:off x="768" y="3888"/>
              <a:ext cx="288" cy="432"/>
              <a:chOff x="4128" y="2688"/>
              <a:chExt cx="288" cy="432"/>
            </a:xfrm>
          </p:grpSpPr>
          <p:sp>
            <p:nvSpPr>
              <p:cNvPr id="194765" name="Rectangle 34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81BCT</a:t>
                </a:r>
              </a:p>
            </p:txBody>
          </p:sp>
          <p:sp>
            <p:nvSpPr>
              <p:cNvPr id="194766" name="Rectangle 34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64" name="Picture 632" descr="npo0001e4"/>
            <p:cNvPicPr>
              <a:picLocks noChangeAspect="1" noChangeArrowheads="1"/>
            </p:cNvPicPr>
            <p:nvPr/>
          </p:nvPicPr>
          <p:blipFill>
            <a:blip r:embed="rId31" cstate="print"/>
            <a:srcRect/>
            <a:stretch>
              <a:fillRect/>
            </a:stretch>
          </p:blipFill>
          <p:spPr bwMode="auto">
            <a:xfrm>
              <a:off x="810" y="3936"/>
              <a:ext cx="200" cy="181"/>
            </a:xfrm>
            <a:prstGeom prst="rect">
              <a:avLst/>
            </a:prstGeom>
            <a:noFill/>
            <a:ln w="9525" algn="ctr">
              <a:noFill/>
              <a:miter lim="800000"/>
              <a:headEnd/>
              <a:tailEnd/>
            </a:ln>
          </p:spPr>
        </p:pic>
      </p:grpSp>
      <p:grpSp>
        <p:nvGrpSpPr>
          <p:cNvPr id="194641" name="Group 633"/>
          <p:cNvGrpSpPr>
            <a:grpSpLocks/>
          </p:cNvGrpSpPr>
          <p:nvPr/>
        </p:nvGrpSpPr>
        <p:grpSpPr bwMode="auto">
          <a:xfrm>
            <a:off x="5791200" y="6172200"/>
            <a:ext cx="457200" cy="685800"/>
            <a:chOff x="3648" y="3888"/>
            <a:chExt cx="288" cy="432"/>
          </a:xfrm>
        </p:grpSpPr>
        <p:grpSp>
          <p:nvGrpSpPr>
            <p:cNvPr id="194759" name="Group 346"/>
            <p:cNvGrpSpPr>
              <a:grpSpLocks/>
            </p:cNvGrpSpPr>
            <p:nvPr/>
          </p:nvGrpSpPr>
          <p:grpSpPr bwMode="auto">
            <a:xfrm>
              <a:off x="3648" y="3888"/>
              <a:ext cx="288" cy="432"/>
              <a:chOff x="4128" y="2688"/>
              <a:chExt cx="288" cy="432"/>
            </a:xfrm>
          </p:grpSpPr>
          <p:sp>
            <p:nvSpPr>
              <p:cNvPr id="194761" name="Rectangle 34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29BCT</a:t>
                </a:r>
              </a:p>
            </p:txBody>
          </p:sp>
          <p:sp>
            <p:nvSpPr>
              <p:cNvPr id="194762" name="Rectangle 34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60" name="Picture 637" descr="SSI, 29th Infantry Brigade"/>
            <p:cNvPicPr>
              <a:picLocks noChangeAspect="1" noChangeArrowheads="1"/>
            </p:cNvPicPr>
            <p:nvPr/>
          </p:nvPicPr>
          <p:blipFill>
            <a:blip r:embed="rId32" cstate="print"/>
            <a:srcRect/>
            <a:stretch>
              <a:fillRect/>
            </a:stretch>
          </p:blipFill>
          <p:spPr bwMode="auto">
            <a:xfrm>
              <a:off x="3714" y="3924"/>
              <a:ext cx="149" cy="223"/>
            </a:xfrm>
            <a:prstGeom prst="rect">
              <a:avLst/>
            </a:prstGeom>
            <a:noFill/>
            <a:ln w="9525" algn="ctr">
              <a:noFill/>
              <a:miter lim="800000"/>
              <a:headEnd/>
              <a:tailEnd/>
            </a:ln>
          </p:spPr>
        </p:pic>
      </p:grpSp>
      <p:grpSp>
        <p:nvGrpSpPr>
          <p:cNvPr id="194642" name="Group 638"/>
          <p:cNvGrpSpPr>
            <a:grpSpLocks/>
          </p:cNvGrpSpPr>
          <p:nvPr/>
        </p:nvGrpSpPr>
        <p:grpSpPr bwMode="auto">
          <a:xfrm>
            <a:off x="1676400" y="6172200"/>
            <a:ext cx="457200" cy="685800"/>
            <a:chOff x="1056" y="3888"/>
            <a:chExt cx="288" cy="432"/>
          </a:xfrm>
        </p:grpSpPr>
        <p:grpSp>
          <p:nvGrpSpPr>
            <p:cNvPr id="194755" name="Group 351"/>
            <p:cNvGrpSpPr>
              <a:grpSpLocks/>
            </p:cNvGrpSpPr>
            <p:nvPr/>
          </p:nvGrpSpPr>
          <p:grpSpPr bwMode="auto">
            <a:xfrm>
              <a:off x="1056" y="3888"/>
              <a:ext cx="288" cy="432"/>
              <a:chOff x="4128" y="2688"/>
              <a:chExt cx="288" cy="432"/>
            </a:xfrm>
          </p:grpSpPr>
          <p:sp>
            <p:nvSpPr>
              <p:cNvPr id="194757" name="Rectangle 35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197FAB</a:t>
                </a:r>
              </a:p>
            </p:txBody>
          </p:sp>
          <p:sp>
            <p:nvSpPr>
              <p:cNvPr id="194758" name="Rectangle 35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56" name="Picture 642" descr="SSI, 197th Field Artillery Brigade"/>
            <p:cNvPicPr>
              <a:picLocks noChangeAspect="1" noChangeArrowheads="1"/>
            </p:cNvPicPr>
            <p:nvPr/>
          </p:nvPicPr>
          <p:blipFill>
            <a:blip r:embed="rId33" cstate="print"/>
            <a:srcRect/>
            <a:stretch>
              <a:fillRect/>
            </a:stretch>
          </p:blipFill>
          <p:spPr bwMode="auto">
            <a:xfrm>
              <a:off x="1134" y="3936"/>
              <a:ext cx="130" cy="186"/>
            </a:xfrm>
            <a:prstGeom prst="rect">
              <a:avLst/>
            </a:prstGeom>
            <a:noFill/>
            <a:ln w="9525" algn="ctr">
              <a:noFill/>
              <a:miter lim="800000"/>
              <a:headEnd/>
              <a:tailEnd/>
            </a:ln>
          </p:spPr>
        </p:pic>
      </p:grpSp>
      <p:grpSp>
        <p:nvGrpSpPr>
          <p:cNvPr id="194643" name="Group 643"/>
          <p:cNvGrpSpPr>
            <a:grpSpLocks/>
          </p:cNvGrpSpPr>
          <p:nvPr/>
        </p:nvGrpSpPr>
        <p:grpSpPr bwMode="auto">
          <a:xfrm>
            <a:off x="6248400" y="6172200"/>
            <a:ext cx="457200" cy="685800"/>
            <a:chOff x="3936" y="3888"/>
            <a:chExt cx="288" cy="432"/>
          </a:xfrm>
        </p:grpSpPr>
        <p:grpSp>
          <p:nvGrpSpPr>
            <p:cNvPr id="194751" name="Group 356"/>
            <p:cNvGrpSpPr>
              <a:grpSpLocks/>
            </p:cNvGrpSpPr>
            <p:nvPr/>
          </p:nvGrpSpPr>
          <p:grpSpPr bwMode="auto">
            <a:xfrm>
              <a:off x="3936" y="3888"/>
              <a:ext cx="288" cy="432"/>
              <a:chOff x="4128" y="2688"/>
              <a:chExt cx="288" cy="432"/>
            </a:xfrm>
          </p:grpSpPr>
          <p:sp>
            <p:nvSpPr>
              <p:cNvPr id="194753" name="Rectangle 35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56BDE</a:t>
                </a:r>
              </a:p>
            </p:txBody>
          </p:sp>
          <p:sp>
            <p:nvSpPr>
              <p:cNvPr id="194754" name="Rectangle 35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52" name="Picture 647" descr="npo0001ea"/>
            <p:cNvPicPr>
              <a:picLocks noChangeAspect="1" noChangeArrowheads="1"/>
            </p:cNvPicPr>
            <p:nvPr/>
          </p:nvPicPr>
          <p:blipFill>
            <a:blip r:embed="rId34" cstate="print"/>
            <a:srcRect/>
            <a:stretch>
              <a:fillRect/>
            </a:stretch>
          </p:blipFill>
          <p:spPr bwMode="auto">
            <a:xfrm>
              <a:off x="3984" y="3924"/>
              <a:ext cx="178" cy="218"/>
            </a:xfrm>
            <a:prstGeom prst="rect">
              <a:avLst/>
            </a:prstGeom>
            <a:noFill/>
            <a:ln w="9525" algn="ctr">
              <a:noFill/>
              <a:miter lim="800000"/>
              <a:headEnd/>
              <a:tailEnd/>
            </a:ln>
          </p:spPr>
        </p:pic>
      </p:grpSp>
      <p:grpSp>
        <p:nvGrpSpPr>
          <p:cNvPr id="194644" name="Group 648"/>
          <p:cNvGrpSpPr>
            <a:grpSpLocks/>
          </p:cNvGrpSpPr>
          <p:nvPr/>
        </p:nvGrpSpPr>
        <p:grpSpPr bwMode="auto">
          <a:xfrm>
            <a:off x="2590800" y="685800"/>
            <a:ext cx="457200" cy="685800"/>
            <a:chOff x="1632" y="432"/>
            <a:chExt cx="288" cy="432"/>
          </a:xfrm>
        </p:grpSpPr>
        <p:grpSp>
          <p:nvGrpSpPr>
            <p:cNvPr id="194747" name="Group 361"/>
            <p:cNvGrpSpPr>
              <a:grpSpLocks/>
            </p:cNvGrpSpPr>
            <p:nvPr/>
          </p:nvGrpSpPr>
          <p:grpSpPr bwMode="auto">
            <a:xfrm>
              <a:off x="1632" y="432"/>
              <a:ext cx="288" cy="432"/>
              <a:chOff x="4128" y="2688"/>
              <a:chExt cx="288" cy="432"/>
            </a:xfrm>
          </p:grpSpPr>
          <p:sp>
            <p:nvSpPr>
              <p:cNvPr id="194749" name="Rectangle 36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CJSOTF</a:t>
                </a:r>
              </a:p>
            </p:txBody>
          </p:sp>
          <p:sp>
            <p:nvSpPr>
              <p:cNvPr id="194750" name="Rectangle 36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48" name="Picture 652" descr="npo0001ec"/>
            <p:cNvPicPr>
              <a:picLocks noChangeAspect="1" noChangeArrowheads="1"/>
            </p:cNvPicPr>
            <p:nvPr/>
          </p:nvPicPr>
          <p:blipFill>
            <a:blip r:embed="rId35" cstate="print"/>
            <a:srcRect/>
            <a:stretch>
              <a:fillRect/>
            </a:stretch>
          </p:blipFill>
          <p:spPr bwMode="auto">
            <a:xfrm>
              <a:off x="1674" y="486"/>
              <a:ext cx="207" cy="169"/>
            </a:xfrm>
            <a:prstGeom prst="rect">
              <a:avLst/>
            </a:prstGeom>
            <a:noFill/>
            <a:ln w="9525" algn="ctr">
              <a:noFill/>
              <a:miter lim="800000"/>
              <a:headEnd/>
              <a:tailEnd/>
            </a:ln>
          </p:spPr>
        </p:pic>
      </p:grpSp>
      <p:grpSp>
        <p:nvGrpSpPr>
          <p:cNvPr id="194645" name="Group 653"/>
          <p:cNvGrpSpPr>
            <a:grpSpLocks/>
          </p:cNvGrpSpPr>
          <p:nvPr/>
        </p:nvGrpSpPr>
        <p:grpSpPr bwMode="auto">
          <a:xfrm>
            <a:off x="6705600" y="685800"/>
            <a:ext cx="457200" cy="685800"/>
            <a:chOff x="4224" y="432"/>
            <a:chExt cx="288" cy="432"/>
          </a:xfrm>
        </p:grpSpPr>
        <p:grpSp>
          <p:nvGrpSpPr>
            <p:cNvPr id="194743" name="Group 366"/>
            <p:cNvGrpSpPr>
              <a:grpSpLocks/>
            </p:cNvGrpSpPr>
            <p:nvPr/>
          </p:nvGrpSpPr>
          <p:grpSpPr bwMode="auto">
            <a:xfrm>
              <a:off x="4224" y="432"/>
              <a:ext cx="288" cy="432"/>
              <a:chOff x="4128" y="2688"/>
              <a:chExt cx="288" cy="432"/>
            </a:xfrm>
          </p:grpSpPr>
          <p:sp>
            <p:nvSpPr>
              <p:cNvPr id="194745" name="Rectangle 367"/>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CJSOTF</a:t>
                </a:r>
              </a:p>
            </p:txBody>
          </p:sp>
          <p:sp>
            <p:nvSpPr>
              <p:cNvPr id="194746" name="Rectangle 368"/>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44" name="Picture 657" descr="npo0001ee"/>
            <p:cNvPicPr>
              <a:picLocks noChangeAspect="1" noChangeArrowheads="1"/>
            </p:cNvPicPr>
            <p:nvPr/>
          </p:nvPicPr>
          <p:blipFill>
            <a:blip r:embed="rId35" cstate="print"/>
            <a:srcRect/>
            <a:stretch>
              <a:fillRect/>
            </a:stretch>
          </p:blipFill>
          <p:spPr bwMode="auto">
            <a:xfrm>
              <a:off x="4266" y="486"/>
              <a:ext cx="207" cy="169"/>
            </a:xfrm>
            <a:prstGeom prst="rect">
              <a:avLst/>
            </a:prstGeom>
            <a:noFill/>
            <a:ln w="9525" algn="ctr">
              <a:noFill/>
              <a:miter lim="800000"/>
              <a:headEnd/>
              <a:tailEnd/>
            </a:ln>
          </p:spPr>
        </p:pic>
      </p:grpSp>
      <p:grpSp>
        <p:nvGrpSpPr>
          <p:cNvPr id="194646" name="Group 658"/>
          <p:cNvGrpSpPr>
            <a:grpSpLocks/>
          </p:cNvGrpSpPr>
          <p:nvPr/>
        </p:nvGrpSpPr>
        <p:grpSpPr bwMode="auto">
          <a:xfrm>
            <a:off x="2133600" y="0"/>
            <a:ext cx="457200" cy="685800"/>
            <a:chOff x="1344" y="0"/>
            <a:chExt cx="288" cy="432"/>
          </a:xfrm>
        </p:grpSpPr>
        <p:grpSp>
          <p:nvGrpSpPr>
            <p:cNvPr id="194731" name="Group 371"/>
            <p:cNvGrpSpPr>
              <a:grpSpLocks/>
            </p:cNvGrpSpPr>
            <p:nvPr/>
          </p:nvGrpSpPr>
          <p:grpSpPr bwMode="auto">
            <a:xfrm>
              <a:off x="1344" y="0"/>
              <a:ext cx="288" cy="432"/>
              <a:chOff x="4128" y="2688"/>
              <a:chExt cx="288" cy="432"/>
            </a:xfrm>
          </p:grpSpPr>
          <p:sp>
            <p:nvSpPr>
              <p:cNvPr id="194741" name="Rectangle 372"/>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CMAT</a:t>
                </a:r>
              </a:p>
            </p:txBody>
          </p:sp>
          <p:sp>
            <p:nvSpPr>
              <p:cNvPr id="194742" name="Rectangle 373"/>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732" name="Group 662"/>
            <p:cNvGrpSpPr>
              <a:grpSpLocks/>
            </p:cNvGrpSpPr>
            <p:nvPr/>
          </p:nvGrpSpPr>
          <p:grpSpPr bwMode="auto">
            <a:xfrm>
              <a:off x="1374" y="30"/>
              <a:ext cx="225" cy="217"/>
              <a:chOff x="1374" y="30"/>
              <a:chExt cx="225" cy="217"/>
            </a:xfrm>
          </p:grpSpPr>
          <p:pic>
            <p:nvPicPr>
              <p:cNvPr id="194733" name="Object 663" descr="npo0001f0"/>
              <p:cNvPicPr>
                <a:picLocks noChangeAspect="1" noChangeArrowheads="1"/>
              </p:cNvPicPr>
              <p:nvPr/>
            </p:nvPicPr>
            <p:blipFill>
              <a:blip r:embed="rId36" cstate="print"/>
              <a:srcRect/>
              <a:stretch>
                <a:fillRect/>
              </a:stretch>
            </p:blipFill>
            <p:spPr bwMode="auto">
              <a:xfrm>
                <a:off x="1401" y="55"/>
                <a:ext cx="167" cy="168"/>
              </a:xfrm>
              <a:prstGeom prst="rect">
                <a:avLst/>
              </a:prstGeom>
              <a:noFill/>
              <a:ln w="9525" algn="ctr">
                <a:noFill/>
                <a:miter lim="800000"/>
                <a:headEnd/>
                <a:tailEnd/>
              </a:ln>
            </p:spPr>
          </p:pic>
          <p:sp>
            <p:nvSpPr>
              <p:cNvPr id="194734" name="AutoShape 376"/>
              <p:cNvSpPr>
                <a:spLocks noChangeAspect="1" noChangeArrowheads="1"/>
              </p:cNvSpPr>
              <p:nvPr/>
            </p:nvSpPr>
            <p:spPr bwMode="auto">
              <a:xfrm>
                <a:off x="1375" y="30"/>
                <a:ext cx="224" cy="217"/>
              </a:xfrm>
              <a:custGeom>
                <a:avLst/>
                <a:gdLst>
                  <a:gd name="T0" fmla="*/ 112 w 21600"/>
                  <a:gd name="T1" fmla="*/ 0 h 21600"/>
                  <a:gd name="T2" fmla="*/ 33 w 21600"/>
                  <a:gd name="T3" fmla="*/ 32 h 21600"/>
                  <a:gd name="T4" fmla="*/ 0 w 21600"/>
                  <a:gd name="T5" fmla="*/ 109 h 21600"/>
                  <a:gd name="T6" fmla="*/ 33 w 21600"/>
                  <a:gd name="T7" fmla="*/ 185 h 21600"/>
                  <a:gd name="T8" fmla="*/ 112 w 21600"/>
                  <a:gd name="T9" fmla="*/ 217 h 21600"/>
                  <a:gd name="T10" fmla="*/ 191 w 21600"/>
                  <a:gd name="T11" fmla="*/ 185 h 21600"/>
                  <a:gd name="T12" fmla="*/ 224 w 21600"/>
                  <a:gd name="T13" fmla="*/ 109 h 21600"/>
                  <a:gd name="T14" fmla="*/ 191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85 h 21600"/>
                  <a:gd name="T26" fmla="*/ 18418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401" y="10800"/>
                    </a:moveTo>
                    <a:cubicBezTo>
                      <a:pt x="3401" y="14886"/>
                      <a:pt x="6714" y="18199"/>
                      <a:pt x="10800" y="18199"/>
                    </a:cubicBezTo>
                    <a:cubicBezTo>
                      <a:pt x="14886" y="18199"/>
                      <a:pt x="18199" y="14886"/>
                      <a:pt x="18199" y="10800"/>
                    </a:cubicBezTo>
                    <a:cubicBezTo>
                      <a:pt x="18199" y="6714"/>
                      <a:pt x="14886" y="3401"/>
                      <a:pt x="10800" y="3401"/>
                    </a:cubicBezTo>
                    <a:cubicBezTo>
                      <a:pt x="6714" y="3401"/>
                      <a:pt x="3401" y="6714"/>
                      <a:pt x="3401" y="10800"/>
                    </a:cubicBezTo>
                    <a:close/>
                  </a:path>
                </a:pathLst>
              </a:custGeom>
              <a:gradFill rotWithShape="1">
                <a:gsLst>
                  <a:gs pos="0">
                    <a:srgbClr val="000000"/>
                  </a:gs>
                  <a:gs pos="50000">
                    <a:srgbClr val="FE0000"/>
                  </a:gs>
                  <a:gs pos="100000">
                    <a:srgbClr val="000000"/>
                  </a:gs>
                </a:gsLst>
                <a:lin ang="18900000" scaled="1"/>
              </a:gradFill>
              <a:ln w="9525" algn="ctr">
                <a:solidFill>
                  <a:schemeClr val="tx1"/>
                </a:solidFill>
                <a:round/>
                <a:headEnd/>
                <a:tailEnd/>
              </a:ln>
            </p:spPr>
            <p:txBody>
              <a:bodyPr wrap="none" anchor="ctr"/>
              <a:lstStyle/>
              <a:p>
                <a:endParaRPr lang="en-US"/>
              </a:p>
            </p:txBody>
          </p:sp>
          <p:sp>
            <p:nvSpPr>
              <p:cNvPr id="194735" name="AutoShape 377"/>
              <p:cNvSpPr>
                <a:spLocks noChangeAspect="1" noChangeArrowheads="1"/>
              </p:cNvSpPr>
              <p:nvPr/>
            </p:nvSpPr>
            <p:spPr bwMode="auto">
              <a:xfrm>
                <a:off x="1375" y="30"/>
                <a:ext cx="224" cy="217"/>
              </a:xfrm>
              <a:custGeom>
                <a:avLst/>
                <a:gdLst>
                  <a:gd name="T0" fmla="*/ 112 w 21600"/>
                  <a:gd name="T1" fmla="*/ 0 h 21600"/>
                  <a:gd name="T2" fmla="*/ 33 w 21600"/>
                  <a:gd name="T3" fmla="*/ 32 h 21600"/>
                  <a:gd name="T4" fmla="*/ 0 w 21600"/>
                  <a:gd name="T5" fmla="*/ 109 h 21600"/>
                  <a:gd name="T6" fmla="*/ 33 w 21600"/>
                  <a:gd name="T7" fmla="*/ 185 h 21600"/>
                  <a:gd name="T8" fmla="*/ 112 w 21600"/>
                  <a:gd name="T9" fmla="*/ 217 h 21600"/>
                  <a:gd name="T10" fmla="*/ 191 w 21600"/>
                  <a:gd name="T11" fmla="*/ 185 h 21600"/>
                  <a:gd name="T12" fmla="*/ 224 w 21600"/>
                  <a:gd name="T13" fmla="*/ 109 h 21600"/>
                  <a:gd name="T14" fmla="*/ 191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85 h 21600"/>
                  <a:gd name="T26" fmla="*/ 18418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12" y="10800"/>
                    </a:moveTo>
                    <a:cubicBezTo>
                      <a:pt x="2112" y="15598"/>
                      <a:pt x="6002" y="19488"/>
                      <a:pt x="10800" y="19488"/>
                    </a:cubicBezTo>
                    <a:cubicBezTo>
                      <a:pt x="15598" y="19488"/>
                      <a:pt x="19488" y="15598"/>
                      <a:pt x="19488" y="10800"/>
                    </a:cubicBezTo>
                    <a:cubicBezTo>
                      <a:pt x="19488" y="6002"/>
                      <a:pt x="15598" y="2112"/>
                      <a:pt x="10800" y="2112"/>
                    </a:cubicBezTo>
                    <a:cubicBezTo>
                      <a:pt x="6002" y="2112"/>
                      <a:pt x="2112" y="6002"/>
                      <a:pt x="2112" y="10800"/>
                    </a:cubicBezTo>
                    <a:close/>
                  </a:path>
                </a:pathLst>
              </a:custGeom>
              <a:gradFill rotWithShape="1">
                <a:gsLst>
                  <a:gs pos="0">
                    <a:srgbClr val="59523D"/>
                  </a:gs>
                  <a:gs pos="50000">
                    <a:srgbClr val="C1B183"/>
                  </a:gs>
                  <a:gs pos="100000">
                    <a:srgbClr val="59523D"/>
                  </a:gs>
                </a:gsLst>
                <a:lin ang="18900000" scaled="1"/>
              </a:gradFill>
              <a:ln w="9525" algn="ctr">
                <a:solidFill>
                  <a:schemeClr val="tx1"/>
                </a:solidFill>
                <a:round/>
                <a:headEnd/>
                <a:tailEnd/>
              </a:ln>
            </p:spPr>
            <p:txBody>
              <a:bodyPr wrap="none" anchor="ctr"/>
              <a:lstStyle/>
              <a:p>
                <a:endParaRPr lang="en-US"/>
              </a:p>
            </p:txBody>
          </p:sp>
          <p:sp>
            <p:nvSpPr>
              <p:cNvPr id="194736" name="AutoShape 378"/>
              <p:cNvSpPr>
                <a:spLocks noChangeAspect="1" noChangeArrowheads="1"/>
              </p:cNvSpPr>
              <p:nvPr/>
            </p:nvSpPr>
            <p:spPr bwMode="auto">
              <a:xfrm>
                <a:off x="1374" y="30"/>
                <a:ext cx="225" cy="217"/>
              </a:xfrm>
              <a:custGeom>
                <a:avLst/>
                <a:gdLst>
                  <a:gd name="T0" fmla="*/ 113 w 21600"/>
                  <a:gd name="T1" fmla="*/ 0 h 21600"/>
                  <a:gd name="T2" fmla="*/ 33 w 21600"/>
                  <a:gd name="T3" fmla="*/ 32 h 21600"/>
                  <a:gd name="T4" fmla="*/ 0 w 21600"/>
                  <a:gd name="T5" fmla="*/ 109 h 21600"/>
                  <a:gd name="T6" fmla="*/ 33 w 21600"/>
                  <a:gd name="T7" fmla="*/ 185 h 21600"/>
                  <a:gd name="T8" fmla="*/ 113 w 21600"/>
                  <a:gd name="T9" fmla="*/ 217 h 21600"/>
                  <a:gd name="T10" fmla="*/ 192 w 21600"/>
                  <a:gd name="T11" fmla="*/ 185 h 21600"/>
                  <a:gd name="T12" fmla="*/ 225 w 21600"/>
                  <a:gd name="T13" fmla="*/ 109 h 21600"/>
                  <a:gd name="T14" fmla="*/ 192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68 w 21600"/>
                  <a:gd name="T25" fmla="*/ 3185 h 21600"/>
                  <a:gd name="T26" fmla="*/ 18432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7" y="10800"/>
                    </a:moveTo>
                    <a:cubicBezTo>
                      <a:pt x="177" y="16667"/>
                      <a:pt x="4933" y="21423"/>
                      <a:pt x="10800" y="21423"/>
                    </a:cubicBezTo>
                    <a:cubicBezTo>
                      <a:pt x="16667" y="21423"/>
                      <a:pt x="21423" y="16667"/>
                      <a:pt x="21423" y="10800"/>
                    </a:cubicBezTo>
                    <a:cubicBezTo>
                      <a:pt x="21423" y="4933"/>
                      <a:pt x="16667" y="177"/>
                      <a:pt x="10800" y="177"/>
                    </a:cubicBezTo>
                    <a:cubicBezTo>
                      <a:pt x="4933" y="177"/>
                      <a:pt x="177" y="4933"/>
                      <a:pt x="177" y="10800"/>
                    </a:cubicBezTo>
                    <a:close/>
                  </a:path>
                </a:pathLst>
              </a:custGeom>
              <a:gradFill rotWithShape="1">
                <a:gsLst>
                  <a:gs pos="0">
                    <a:srgbClr val="0C0B08"/>
                  </a:gs>
                  <a:gs pos="50000">
                    <a:srgbClr val="C1B183"/>
                  </a:gs>
                  <a:gs pos="100000">
                    <a:srgbClr val="0C0B08"/>
                  </a:gs>
                </a:gsLst>
                <a:lin ang="18900000" scaled="1"/>
              </a:gradFill>
              <a:ln w="9525" algn="ctr">
                <a:solidFill>
                  <a:schemeClr val="tx1"/>
                </a:solidFill>
                <a:round/>
                <a:headEnd/>
                <a:tailEnd/>
              </a:ln>
            </p:spPr>
            <p:txBody>
              <a:bodyPr wrap="none" anchor="ctr"/>
              <a:lstStyle/>
              <a:p>
                <a:endParaRPr lang="en-US"/>
              </a:p>
            </p:txBody>
          </p:sp>
          <p:sp>
            <p:nvSpPr>
              <p:cNvPr id="194737" name="WordArt 379"/>
              <p:cNvSpPr>
                <a:spLocks noChangeAspect="1" noChangeArrowheads="1" noChangeShapeType="1" noTextEdit="1"/>
              </p:cNvSpPr>
              <p:nvPr/>
            </p:nvSpPr>
            <p:spPr bwMode="auto">
              <a:xfrm>
                <a:off x="1387" y="43"/>
                <a:ext cx="199" cy="190"/>
              </a:xfrm>
              <a:prstGeom prst="rect">
                <a:avLst/>
              </a:prstGeom>
            </p:spPr>
            <p:txBody>
              <a:bodyPr spcFirstLastPara="1" wrap="none" fromWordArt="1">
                <a:prstTxWarp prst="textArchUp">
                  <a:avLst>
                    <a:gd name="adj" fmla="val 7689290"/>
                  </a:avLst>
                </a:prstTxWarp>
              </a:bodyPr>
              <a:lstStyle/>
              <a:p>
                <a:pPr algn="ctr"/>
                <a:r>
                  <a:rPr lang="en-US" sz="3600" kern="10">
                    <a:ln w="9525">
                      <a:solidFill>
                        <a:srgbClr val="000000"/>
                      </a:solidFill>
                      <a:round/>
                      <a:headEnd/>
                      <a:tailEnd/>
                    </a:ln>
                    <a:solidFill>
                      <a:srgbClr val="000000"/>
                    </a:solidFill>
                    <a:latin typeface="Times New Roman"/>
                    <a:cs typeface="Times New Roman"/>
                  </a:rPr>
                  <a:t>COALITION MILITARY ASSISTANCE TRAINING TEAM</a:t>
                </a:r>
              </a:p>
            </p:txBody>
          </p:sp>
          <p:pic>
            <p:nvPicPr>
              <p:cNvPr id="194738" name="Picture 668" descr="npo0001f2"/>
              <p:cNvPicPr>
                <a:picLocks noChangeAspect="1" noChangeArrowheads="1"/>
              </p:cNvPicPr>
              <p:nvPr/>
            </p:nvPicPr>
            <p:blipFill>
              <a:blip r:embed="rId37" cstate="print">
                <a:lum bright="-12000" contrast="48000"/>
              </a:blip>
              <a:srcRect/>
              <a:stretch>
                <a:fillRect/>
              </a:stretch>
            </p:blipFill>
            <p:spPr bwMode="auto">
              <a:xfrm>
                <a:off x="1429" y="214"/>
                <a:ext cx="16" cy="20"/>
              </a:xfrm>
              <a:prstGeom prst="rect">
                <a:avLst/>
              </a:prstGeom>
              <a:noFill/>
              <a:ln w="9525" algn="ctr">
                <a:noFill/>
                <a:miter lim="800000"/>
                <a:headEnd/>
                <a:tailEnd/>
              </a:ln>
            </p:spPr>
          </p:pic>
          <p:pic>
            <p:nvPicPr>
              <p:cNvPr id="194739" name="Picture 669" descr="npo0001f4"/>
              <p:cNvPicPr>
                <a:picLocks noChangeAspect="1" noChangeArrowheads="1"/>
              </p:cNvPicPr>
              <p:nvPr/>
            </p:nvPicPr>
            <p:blipFill>
              <a:blip r:embed="rId38" cstate="print">
                <a:lum bright="-12000" contrast="48000"/>
              </a:blip>
              <a:srcRect/>
              <a:stretch>
                <a:fillRect/>
              </a:stretch>
            </p:blipFill>
            <p:spPr bwMode="auto">
              <a:xfrm>
                <a:off x="1525" y="216"/>
                <a:ext cx="16" cy="19"/>
              </a:xfrm>
              <a:prstGeom prst="rect">
                <a:avLst/>
              </a:prstGeom>
              <a:noFill/>
              <a:ln w="9525" algn="ctr">
                <a:noFill/>
                <a:miter lim="800000"/>
                <a:headEnd/>
                <a:tailEnd/>
              </a:ln>
            </p:spPr>
          </p:pic>
          <p:sp>
            <p:nvSpPr>
              <p:cNvPr id="194740" name="WordArt 382"/>
              <p:cNvSpPr>
                <a:spLocks noChangeAspect="1" noChangeArrowheads="1" noChangeShapeType="1" noTextEdit="1"/>
              </p:cNvSpPr>
              <p:nvPr/>
            </p:nvSpPr>
            <p:spPr bwMode="auto">
              <a:xfrm>
                <a:off x="1452" y="221"/>
                <a:ext cx="64" cy="15"/>
              </a:xfrm>
              <a:prstGeom prst="rect">
                <a:avLst/>
              </a:prstGeom>
            </p:spPr>
            <p:txBody>
              <a:bodyPr spcFirstLastPara="1" wrap="none" fromWordArt="1">
                <a:prstTxWarp prst="textArchDown">
                  <a:avLst>
                    <a:gd name="adj" fmla="val 230112"/>
                  </a:avLst>
                </a:prstTxWarp>
              </a:bodyPr>
              <a:lstStyle/>
              <a:p>
                <a:pPr algn="ctr"/>
                <a:r>
                  <a:rPr lang="en-US" sz="1400" kern="10">
                    <a:ln w="9525">
                      <a:solidFill>
                        <a:srgbClr val="000000"/>
                      </a:solidFill>
                      <a:round/>
                      <a:headEnd/>
                      <a:tailEnd/>
                    </a:ln>
                    <a:solidFill>
                      <a:srgbClr val="000000"/>
                    </a:solidFill>
                    <a:latin typeface="Times New Roman"/>
                    <a:cs typeface="Times New Roman"/>
                  </a:rPr>
                  <a:t>I R A Q </a:t>
                </a:r>
              </a:p>
            </p:txBody>
          </p:sp>
        </p:grpSp>
      </p:grpSp>
      <p:grpSp>
        <p:nvGrpSpPr>
          <p:cNvPr id="194647" name="Group 671"/>
          <p:cNvGrpSpPr>
            <a:grpSpLocks/>
          </p:cNvGrpSpPr>
          <p:nvPr/>
        </p:nvGrpSpPr>
        <p:grpSpPr bwMode="auto">
          <a:xfrm>
            <a:off x="1676400" y="0"/>
            <a:ext cx="457200" cy="685800"/>
            <a:chOff x="1056" y="0"/>
            <a:chExt cx="288" cy="432"/>
          </a:xfrm>
        </p:grpSpPr>
        <p:grpSp>
          <p:nvGrpSpPr>
            <p:cNvPr id="194719" name="Group 384"/>
            <p:cNvGrpSpPr>
              <a:grpSpLocks/>
            </p:cNvGrpSpPr>
            <p:nvPr/>
          </p:nvGrpSpPr>
          <p:grpSpPr bwMode="auto">
            <a:xfrm>
              <a:off x="1056" y="0"/>
              <a:ext cx="288" cy="432"/>
              <a:chOff x="4128" y="2688"/>
              <a:chExt cx="288" cy="432"/>
            </a:xfrm>
          </p:grpSpPr>
          <p:sp>
            <p:nvSpPr>
              <p:cNvPr id="194729" name="Rectangle 385"/>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MNSTC-I</a:t>
                </a:r>
              </a:p>
            </p:txBody>
          </p:sp>
          <p:sp>
            <p:nvSpPr>
              <p:cNvPr id="194730" name="Rectangle 386"/>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720" name="Group 22"/>
            <p:cNvGrpSpPr>
              <a:grpSpLocks/>
            </p:cNvGrpSpPr>
            <p:nvPr/>
          </p:nvGrpSpPr>
          <p:grpSpPr bwMode="auto">
            <a:xfrm>
              <a:off x="1092" y="30"/>
              <a:ext cx="219" cy="220"/>
              <a:chOff x="1092" y="30"/>
              <a:chExt cx="219" cy="220"/>
            </a:xfrm>
          </p:grpSpPr>
          <p:pic>
            <p:nvPicPr>
              <p:cNvPr id="194721" name="Picture 388" descr="npo0001f6"/>
              <p:cNvPicPr>
                <a:picLocks noChangeAspect="1" noChangeArrowheads="1"/>
              </p:cNvPicPr>
              <p:nvPr/>
            </p:nvPicPr>
            <p:blipFill>
              <a:blip r:embed="rId39" cstate="print"/>
              <a:srcRect/>
              <a:stretch>
                <a:fillRect/>
              </a:stretch>
            </p:blipFill>
            <p:spPr bwMode="auto">
              <a:xfrm>
                <a:off x="1119" y="56"/>
                <a:ext cx="160" cy="168"/>
              </a:xfrm>
              <a:prstGeom prst="rect">
                <a:avLst/>
              </a:prstGeom>
              <a:solidFill>
                <a:srgbClr val="CC9900"/>
              </a:solidFill>
              <a:ln w="9525" algn="ctr">
                <a:noFill/>
                <a:miter lim="800000"/>
                <a:headEnd/>
                <a:tailEnd/>
              </a:ln>
            </p:spPr>
          </p:pic>
          <p:sp>
            <p:nvSpPr>
              <p:cNvPr id="194722" name="AutoShape 389"/>
              <p:cNvSpPr>
                <a:spLocks noChangeAspect="1" noChangeArrowheads="1"/>
              </p:cNvSpPr>
              <p:nvPr/>
            </p:nvSpPr>
            <p:spPr bwMode="auto">
              <a:xfrm>
                <a:off x="1094" y="30"/>
                <a:ext cx="215" cy="218"/>
              </a:xfrm>
              <a:custGeom>
                <a:avLst/>
                <a:gdLst>
                  <a:gd name="T0" fmla="*/ 108 w 21600"/>
                  <a:gd name="T1" fmla="*/ 0 h 21600"/>
                  <a:gd name="T2" fmla="*/ 31 w 21600"/>
                  <a:gd name="T3" fmla="*/ 32 h 21600"/>
                  <a:gd name="T4" fmla="*/ 0 w 21600"/>
                  <a:gd name="T5" fmla="*/ 109 h 21600"/>
                  <a:gd name="T6" fmla="*/ 31 w 21600"/>
                  <a:gd name="T7" fmla="*/ 186 h 21600"/>
                  <a:gd name="T8" fmla="*/ 108 w 21600"/>
                  <a:gd name="T9" fmla="*/ 218 h 21600"/>
                  <a:gd name="T10" fmla="*/ 184 w 21600"/>
                  <a:gd name="T11" fmla="*/ 186 h 21600"/>
                  <a:gd name="T12" fmla="*/ 215 w 21600"/>
                  <a:gd name="T13" fmla="*/ 109 h 21600"/>
                  <a:gd name="T14" fmla="*/ 184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14 w 21600"/>
                  <a:gd name="T25" fmla="*/ 3171 h 21600"/>
                  <a:gd name="T26" fmla="*/ 18486 w 21600"/>
                  <a:gd name="T27" fmla="*/ 18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401" y="10800"/>
                    </a:moveTo>
                    <a:cubicBezTo>
                      <a:pt x="3401" y="14886"/>
                      <a:pt x="6714" y="18199"/>
                      <a:pt x="10800" y="18199"/>
                    </a:cubicBezTo>
                    <a:cubicBezTo>
                      <a:pt x="14886" y="18199"/>
                      <a:pt x="18199" y="14886"/>
                      <a:pt x="18199" y="10800"/>
                    </a:cubicBezTo>
                    <a:cubicBezTo>
                      <a:pt x="18199" y="6714"/>
                      <a:pt x="14886" y="3401"/>
                      <a:pt x="10800" y="3401"/>
                    </a:cubicBezTo>
                    <a:cubicBezTo>
                      <a:pt x="6714" y="3401"/>
                      <a:pt x="3401" y="6714"/>
                      <a:pt x="3401" y="10800"/>
                    </a:cubicBezTo>
                    <a:close/>
                  </a:path>
                </a:pathLst>
              </a:custGeom>
              <a:solidFill>
                <a:srgbClr val="008000"/>
              </a:solidFill>
              <a:ln w="9525" algn="ctr">
                <a:solidFill>
                  <a:schemeClr val="tx1"/>
                </a:solidFill>
                <a:round/>
                <a:headEnd/>
                <a:tailEnd/>
              </a:ln>
            </p:spPr>
            <p:txBody>
              <a:bodyPr wrap="none" anchor="ctr"/>
              <a:lstStyle/>
              <a:p>
                <a:endParaRPr lang="en-US"/>
              </a:p>
            </p:txBody>
          </p:sp>
          <p:sp>
            <p:nvSpPr>
              <p:cNvPr id="194723" name="AutoShape 390"/>
              <p:cNvSpPr>
                <a:spLocks noChangeAspect="1" noChangeArrowheads="1"/>
              </p:cNvSpPr>
              <p:nvPr/>
            </p:nvSpPr>
            <p:spPr bwMode="auto">
              <a:xfrm>
                <a:off x="1094" y="30"/>
                <a:ext cx="215" cy="218"/>
              </a:xfrm>
              <a:custGeom>
                <a:avLst/>
                <a:gdLst>
                  <a:gd name="T0" fmla="*/ 108 w 21600"/>
                  <a:gd name="T1" fmla="*/ 0 h 21600"/>
                  <a:gd name="T2" fmla="*/ 31 w 21600"/>
                  <a:gd name="T3" fmla="*/ 32 h 21600"/>
                  <a:gd name="T4" fmla="*/ 0 w 21600"/>
                  <a:gd name="T5" fmla="*/ 109 h 21600"/>
                  <a:gd name="T6" fmla="*/ 31 w 21600"/>
                  <a:gd name="T7" fmla="*/ 186 h 21600"/>
                  <a:gd name="T8" fmla="*/ 108 w 21600"/>
                  <a:gd name="T9" fmla="*/ 218 h 21600"/>
                  <a:gd name="T10" fmla="*/ 184 w 21600"/>
                  <a:gd name="T11" fmla="*/ 186 h 21600"/>
                  <a:gd name="T12" fmla="*/ 215 w 21600"/>
                  <a:gd name="T13" fmla="*/ 109 h 21600"/>
                  <a:gd name="T14" fmla="*/ 184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14 w 21600"/>
                  <a:gd name="T25" fmla="*/ 3171 h 21600"/>
                  <a:gd name="T26" fmla="*/ 18486 w 21600"/>
                  <a:gd name="T27" fmla="*/ 18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12" y="10800"/>
                    </a:moveTo>
                    <a:cubicBezTo>
                      <a:pt x="2112" y="15598"/>
                      <a:pt x="6002" y="19488"/>
                      <a:pt x="10800" y="19488"/>
                    </a:cubicBezTo>
                    <a:cubicBezTo>
                      <a:pt x="15598" y="19488"/>
                      <a:pt x="19488" y="15598"/>
                      <a:pt x="19488" y="10800"/>
                    </a:cubicBezTo>
                    <a:cubicBezTo>
                      <a:pt x="19488" y="6002"/>
                      <a:pt x="15598" y="2112"/>
                      <a:pt x="10800" y="2112"/>
                    </a:cubicBezTo>
                    <a:cubicBezTo>
                      <a:pt x="6002" y="2112"/>
                      <a:pt x="2112" y="6002"/>
                      <a:pt x="2112" y="10800"/>
                    </a:cubicBezTo>
                    <a:close/>
                  </a:path>
                </a:pathLst>
              </a:custGeom>
              <a:gradFill rotWithShape="1">
                <a:gsLst>
                  <a:gs pos="0">
                    <a:srgbClr val="59523D"/>
                  </a:gs>
                  <a:gs pos="50000">
                    <a:srgbClr val="C1B183"/>
                  </a:gs>
                  <a:gs pos="100000">
                    <a:srgbClr val="59523D"/>
                  </a:gs>
                </a:gsLst>
                <a:lin ang="18900000" scaled="1"/>
              </a:gradFill>
              <a:ln w="9525" algn="ctr">
                <a:solidFill>
                  <a:schemeClr val="tx1"/>
                </a:solidFill>
                <a:round/>
                <a:headEnd/>
                <a:tailEnd/>
              </a:ln>
            </p:spPr>
            <p:txBody>
              <a:bodyPr wrap="none" anchor="ctr"/>
              <a:lstStyle/>
              <a:p>
                <a:endParaRPr lang="en-US"/>
              </a:p>
            </p:txBody>
          </p:sp>
          <p:sp>
            <p:nvSpPr>
              <p:cNvPr id="194724" name="AutoShape 391"/>
              <p:cNvSpPr>
                <a:spLocks noChangeAspect="1" noChangeArrowheads="1"/>
              </p:cNvSpPr>
              <p:nvPr/>
            </p:nvSpPr>
            <p:spPr bwMode="auto">
              <a:xfrm>
                <a:off x="1092" y="30"/>
                <a:ext cx="219" cy="220"/>
              </a:xfrm>
              <a:custGeom>
                <a:avLst/>
                <a:gdLst>
                  <a:gd name="T0" fmla="*/ 110 w 21600"/>
                  <a:gd name="T1" fmla="*/ 0 h 21600"/>
                  <a:gd name="T2" fmla="*/ 32 w 21600"/>
                  <a:gd name="T3" fmla="*/ 32 h 21600"/>
                  <a:gd name="T4" fmla="*/ 0 w 21600"/>
                  <a:gd name="T5" fmla="*/ 110 h 21600"/>
                  <a:gd name="T6" fmla="*/ 32 w 21600"/>
                  <a:gd name="T7" fmla="*/ 188 h 21600"/>
                  <a:gd name="T8" fmla="*/ 110 w 21600"/>
                  <a:gd name="T9" fmla="*/ 220 h 21600"/>
                  <a:gd name="T10" fmla="*/ 187 w 21600"/>
                  <a:gd name="T11" fmla="*/ 188 h 21600"/>
                  <a:gd name="T12" fmla="*/ 219 w 21600"/>
                  <a:gd name="T13" fmla="*/ 110 h 21600"/>
                  <a:gd name="T14" fmla="*/ 187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56 w 21600"/>
                  <a:gd name="T25" fmla="*/ 3142 h 21600"/>
                  <a:gd name="T26" fmla="*/ 18444 w 21600"/>
                  <a:gd name="T27" fmla="*/ 1845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7" y="10800"/>
                    </a:moveTo>
                    <a:cubicBezTo>
                      <a:pt x="177" y="16667"/>
                      <a:pt x="4933" y="21423"/>
                      <a:pt x="10800" y="21423"/>
                    </a:cubicBezTo>
                    <a:cubicBezTo>
                      <a:pt x="16667" y="21423"/>
                      <a:pt x="21423" y="16667"/>
                      <a:pt x="21423" y="10800"/>
                    </a:cubicBezTo>
                    <a:cubicBezTo>
                      <a:pt x="21423" y="4933"/>
                      <a:pt x="16667" y="177"/>
                      <a:pt x="10800" y="177"/>
                    </a:cubicBezTo>
                    <a:cubicBezTo>
                      <a:pt x="4933" y="177"/>
                      <a:pt x="177" y="4933"/>
                      <a:pt x="177" y="10800"/>
                    </a:cubicBezTo>
                    <a:close/>
                  </a:path>
                </a:pathLst>
              </a:custGeom>
              <a:gradFill rotWithShape="1">
                <a:gsLst>
                  <a:gs pos="0">
                    <a:srgbClr val="0C0B08"/>
                  </a:gs>
                  <a:gs pos="50000">
                    <a:srgbClr val="C1B183"/>
                  </a:gs>
                  <a:gs pos="100000">
                    <a:srgbClr val="0C0B08"/>
                  </a:gs>
                </a:gsLst>
                <a:lin ang="18900000" scaled="1"/>
              </a:gradFill>
              <a:ln w="9525" algn="ctr">
                <a:solidFill>
                  <a:schemeClr val="tx1"/>
                </a:solidFill>
                <a:round/>
                <a:headEnd/>
                <a:tailEnd/>
              </a:ln>
            </p:spPr>
            <p:txBody>
              <a:bodyPr wrap="none" anchor="ctr"/>
              <a:lstStyle/>
              <a:p>
                <a:endParaRPr lang="en-US"/>
              </a:p>
            </p:txBody>
          </p:sp>
          <p:sp>
            <p:nvSpPr>
              <p:cNvPr id="194725" name="WordArt 392"/>
              <p:cNvSpPr>
                <a:spLocks noChangeAspect="1" noChangeArrowheads="1" noChangeShapeType="1" noTextEdit="1"/>
              </p:cNvSpPr>
              <p:nvPr/>
            </p:nvSpPr>
            <p:spPr bwMode="auto">
              <a:xfrm>
                <a:off x="1105" y="44"/>
                <a:ext cx="193" cy="190"/>
              </a:xfrm>
              <a:prstGeom prst="rect">
                <a:avLst/>
              </a:prstGeom>
            </p:spPr>
            <p:txBody>
              <a:bodyPr spcFirstLastPara="1" wrap="none" fromWordArt="1">
                <a:prstTxWarp prst="textArchUp">
                  <a:avLst>
                    <a:gd name="adj" fmla="val 7638354"/>
                  </a:avLst>
                </a:prstTxWarp>
              </a:bodyPr>
              <a:lstStyle/>
              <a:p>
                <a:pPr algn="ctr"/>
                <a:r>
                  <a:rPr lang="en-US" sz="3600" kern="10">
                    <a:ln w="9525">
                      <a:solidFill>
                        <a:srgbClr val="000000"/>
                      </a:solidFill>
                      <a:round/>
                      <a:headEnd/>
                      <a:tailEnd/>
                    </a:ln>
                    <a:solidFill>
                      <a:srgbClr val="000000"/>
                    </a:solidFill>
                    <a:latin typeface="Times New Roman"/>
                    <a:cs typeface="Times New Roman"/>
                  </a:rPr>
                  <a:t>MULTI-NATIONAL SECURITY TRANSITION COMMAND</a:t>
                </a:r>
              </a:p>
            </p:txBody>
          </p:sp>
          <p:pic>
            <p:nvPicPr>
              <p:cNvPr id="194726" name="Picture 681" descr="npo0001f8"/>
              <p:cNvPicPr>
                <a:picLocks noChangeAspect="1" noChangeArrowheads="1"/>
              </p:cNvPicPr>
              <p:nvPr/>
            </p:nvPicPr>
            <p:blipFill>
              <a:blip r:embed="rId37" cstate="print">
                <a:lum bright="-12000" contrast="48000"/>
              </a:blip>
              <a:srcRect/>
              <a:stretch>
                <a:fillRect/>
              </a:stretch>
            </p:blipFill>
            <p:spPr bwMode="auto">
              <a:xfrm>
                <a:off x="1145" y="215"/>
                <a:ext cx="15" cy="20"/>
              </a:xfrm>
              <a:prstGeom prst="rect">
                <a:avLst/>
              </a:prstGeom>
              <a:noFill/>
              <a:ln w="9525" algn="ctr">
                <a:noFill/>
                <a:miter lim="800000"/>
                <a:headEnd/>
                <a:tailEnd/>
              </a:ln>
            </p:spPr>
          </p:pic>
          <p:pic>
            <p:nvPicPr>
              <p:cNvPr id="194727" name="Picture 682" descr="npo0001fa"/>
              <p:cNvPicPr>
                <a:picLocks noChangeAspect="1" noChangeArrowheads="1"/>
              </p:cNvPicPr>
              <p:nvPr/>
            </p:nvPicPr>
            <p:blipFill>
              <a:blip r:embed="rId38" cstate="print">
                <a:lum bright="-12000" contrast="48000"/>
              </a:blip>
              <a:srcRect/>
              <a:stretch>
                <a:fillRect/>
              </a:stretch>
            </p:blipFill>
            <p:spPr bwMode="auto">
              <a:xfrm>
                <a:off x="1240" y="217"/>
                <a:ext cx="16" cy="19"/>
              </a:xfrm>
              <a:prstGeom prst="rect">
                <a:avLst/>
              </a:prstGeom>
              <a:noFill/>
              <a:ln w="9525" algn="ctr">
                <a:noFill/>
                <a:miter lim="800000"/>
                <a:headEnd/>
                <a:tailEnd/>
              </a:ln>
            </p:spPr>
          </p:pic>
          <p:sp>
            <p:nvSpPr>
              <p:cNvPr id="194728" name="WordArt 395"/>
              <p:cNvSpPr>
                <a:spLocks noChangeAspect="1" noChangeArrowheads="1" noChangeShapeType="1" noTextEdit="1"/>
              </p:cNvSpPr>
              <p:nvPr/>
            </p:nvSpPr>
            <p:spPr bwMode="auto">
              <a:xfrm>
                <a:off x="1172" y="223"/>
                <a:ext cx="62" cy="15"/>
              </a:xfrm>
              <a:prstGeom prst="rect">
                <a:avLst/>
              </a:prstGeom>
            </p:spPr>
            <p:txBody>
              <a:bodyPr spcFirstLastPara="1" wrap="none" fromWordArt="1">
                <a:prstTxWarp prst="textArchDown">
                  <a:avLst>
                    <a:gd name="adj" fmla="val 237512"/>
                  </a:avLst>
                </a:prstTxWarp>
              </a:bodyPr>
              <a:lstStyle/>
              <a:p>
                <a:pPr algn="ctr"/>
                <a:r>
                  <a:rPr lang="en-US" sz="1400" kern="10">
                    <a:ln w="9525">
                      <a:solidFill>
                        <a:srgbClr val="000000"/>
                      </a:solidFill>
                      <a:round/>
                      <a:headEnd/>
                      <a:tailEnd/>
                    </a:ln>
                    <a:solidFill>
                      <a:srgbClr val="000000"/>
                    </a:solidFill>
                    <a:latin typeface="Times New Roman"/>
                    <a:cs typeface="Times New Roman"/>
                  </a:rPr>
                  <a:t>I R A Q </a:t>
                </a:r>
              </a:p>
            </p:txBody>
          </p:sp>
        </p:grpSp>
      </p:grpSp>
      <p:grpSp>
        <p:nvGrpSpPr>
          <p:cNvPr id="194648" name="Group 684"/>
          <p:cNvGrpSpPr>
            <a:grpSpLocks/>
          </p:cNvGrpSpPr>
          <p:nvPr/>
        </p:nvGrpSpPr>
        <p:grpSpPr bwMode="auto">
          <a:xfrm>
            <a:off x="1219200" y="0"/>
            <a:ext cx="457200" cy="685800"/>
            <a:chOff x="768" y="0"/>
            <a:chExt cx="288" cy="432"/>
          </a:xfrm>
        </p:grpSpPr>
        <p:grpSp>
          <p:nvGrpSpPr>
            <p:cNvPr id="194715" name="Group 397"/>
            <p:cNvGrpSpPr>
              <a:grpSpLocks/>
            </p:cNvGrpSpPr>
            <p:nvPr/>
          </p:nvGrpSpPr>
          <p:grpSpPr bwMode="auto">
            <a:xfrm>
              <a:off x="768" y="0"/>
              <a:ext cx="288" cy="432"/>
              <a:chOff x="4128" y="2688"/>
              <a:chExt cx="288" cy="432"/>
            </a:xfrm>
          </p:grpSpPr>
          <p:sp>
            <p:nvSpPr>
              <p:cNvPr id="194717" name="Rectangle 39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MNF-I</a:t>
                </a:r>
              </a:p>
            </p:txBody>
          </p:sp>
          <p:sp>
            <p:nvSpPr>
              <p:cNvPr id="194718" name="Rectangle 39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716" name="Picture 688" descr="npo0001fc"/>
            <p:cNvPicPr>
              <a:picLocks noChangeAspect="1" noChangeArrowheads="1"/>
            </p:cNvPicPr>
            <p:nvPr/>
          </p:nvPicPr>
          <p:blipFill>
            <a:blip r:embed="rId40" cstate="print"/>
            <a:srcRect/>
            <a:stretch>
              <a:fillRect/>
            </a:stretch>
          </p:blipFill>
          <p:spPr bwMode="auto">
            <a:xfrm>
              <a:off x="792" y="24"/>
              <a:ext cx="240" cy="240"/>
            </a:xfrm>
            <a:prstGeom prst="rect">
              <a:avLst/>
            </a:prstGeom>
            <a:noFill/>
            <a:ln w="9525" algn="ctr">
              <a:noFill/>
              <a:miter lim="800000"/>
              <a:headEnd/>
              <a:tailEnd/>
            </a:ln>
          </p:spPr>
        </p:pic>
      </p:grpSp>
      <p:sp>
        <p:nvSpPr>
          <p:cNvPr id="194649" name="Text Box 401"/>
          <p:cNvSpPr txBox="1">
            <a:spLocks noChangeArrowheads="1"/>
          </p:cNvSpPr>
          <p:nvPr/>
        </p:nvSpPr>
        <p:spPr bwMode="auto">
          <a:xfrm>
            <a:off x="76200" y="152400"/>
            <a:ext cx="819150" cy="366713"/>
          </a:xfrm>
          <a:prstGeom prst="rect">
            <a:avLst/>
          </a:prstGeom>
          <a:noFill/>
          <a:ln w="9525">
            <a:noFill/>
            <a:miter lim="800000"/>
            <a:headEnd/>
            <a:tailEnd/>
          </a:ln>
        </p:spPr>
        <p:txBody>
          <a:bodyPr wrap="none">
            <a:spAutoFit/>
          </a:bodyPr>
          <a:lstStyle/>
          <a:p>
            <a:r>
              <a:rPr lang="en-US"/>
              <a:t>MNF-I</a:t>
            </a:r>
          </a:p>
        </p:txBody>
      </p:sp>
      <p:sp>
        <p:nvSpPr>
          <p:cNvPr id="194650" name="Text Box 402"/>
          <p:cNvSpPr txBox="1">
            <a:spLocks noChangeArrowheads="1"/>
          </p:cNvSpPr>
          <p:nvPr/>
        </p:nvSpPr>
        <p:spPr bwMode="auto">
          <a:xfrm>
            <a:off x="4648200" y="152400"/>
            <a:ext cx="819150" cy="366713"/>
          </a:xfrm>
          <a:prstGeom prst="rect">
            <a:avLst/>
          </a:prstGeom>
          <a:noFill/>
          <a:ln w="9525">
            <a:noFill/>
            <a:miter lim="800000"/>
            <a:headEnd/>
            <a:tailEnd/>
          </a:ln>
        </p:spPr>
        <p:txBody>
          <a:bodyPr wrap="none">
            <a:spAutoFit/>
          </a:bodyPr>
          <a:lstStyle/>
          <a:p>
            <a:r>
              <a:rPr lang="en-US"/>
              <a:t>MNF-I</a:t>
            </a:r>
          </a:p>
        </p:txBody>
      </p:sp>
      <p:grpSp>
        <p:nvGrpSpPr>
          <p:cNvPr id="194651" name="Group 691"/>
          <p:cNvGrpSpPr>
            <a:grpSpLocks/>
          </p:cNvGrpSpPr>
          <p:nvPr/>
        </p:nvGrpSpPr>
        <p:grpSpPr bwMode="auto">
          <a:xfrm>
            <a:off x="6705600" y="0"/>
            <a:ext cx="457200" cy="685800"/>
            <a:chOff x="4224" y="0"/>
            <a:chExt cx="288" cy="432"/>
          </a:xfrm>
        </p:grpSpPr>
        <p:grpSp>
          <p:nvGrpSpPr>
            <p:cNvPr id="194703" name="Group 404"/>
            <p:cNvGrpSpPr>
              <a:grpSpLocks/>
            </p:cNvGrpSpPr>
            <p:nvPr/>
          </p:nvGrpSpPr>
          <p:grpSpPr bwMode="auto">
            <a:xfrm>
              <a:off x="4224" y="0"/>
              <a:ext cx="288" cy="432"/>
              <a:chOff x="4128" y="2688"/>
              <a:chExt cx="288" cy="432"/>
            </a:xfrm>
          </p:grpSpPr>
          <p:sp>
            <p:nvSpPr>
              <p:cNvPr id="194713" name="Rectangle 405"/>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CMAT</a:t>
                </a:r>
              </a:p>
            </p:txBody>
          </p:sp>
          <p:sp>
            <p:nvSpPr>
              <p:cNvPr id="194714" name="Rectangle 406"/>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704" name="Group 695"/>
            <p:cNvGrpSpPr>
              <a:grpSpLocks/>
            </p:cNvGrpSpPr>
            <p:nvPr/>
          </p:nvGrpSpPr>
          <p:grpSpPr bwMode="auto">
            <a:xfrm>
              <a:off x="4254" y="30"/>
              <a:ext cx="225" cy="217"/>
              <a:chOff x="4254" y="30"/>
              <a:chExt cx="225" cy="217"/>
            </a:xfrm>
          </p:grpSpPr>
          <p:pic>
            <p:nvPicPr>
              <p:cNvPr id="194705" name="Object 696" descr="npo0001fe"/>
              <p:cNvPicPr>
                <a:picLocks noChangeAspect="1" noChangeArrowheads="1"/>
              </p:cNvPicPr>
              <p:nvPr/>
            </p:nvPicPr>
            <p:blipFill>
              <a:blip r:embed="rId36" cstate="print"/>
              <a:srcRect/>
              <a:stretch>
                <a:fillRect/>
              </a:stretch>
            </p:blipFill>
            <p:spPr bwMode="auto">
              <a:xfrm>
                <a:off x="4281" y="55"/>
                <a:ext cx="167" cy="168"/>
              </a:xfrm>
              <a:prstGeom prst="rect">
                <a:avLst/>
              </a:prstGeom>
              <a:noFill/>
              <a:ln w="9525" algn="ctr">
                <a:noFill/>
                <a:miter lim="800000"/>
                <a:headEnd/>
                <a:tailEnd/>
              </a:ln>
            </p:spPr>
          </p:pic>
          <p:sp>
            <p:nvSpPr>
              <p:cNvPr id="194706" name="AutoShape 409"/>
              <p:cNvSpPr>
                <a:spLocks noChangeAspect="1" noChangeArrowheads="1"/>
              </p:cNvSpPr>
              <p:nvPr/>
            </p:nvSpPr>
            <p:spPr bwMode="auto">
              <a:xfrm>
                <a:off x="4255" y="30"/>
                <a:ext cx="224" cy="217"/>
              </a:xfrm>
              <a:custGeom>
                <a:avLst/>
                <a:gdLst>
                  <a:gd name="T0" fmla="*/ 112 w 21600"/>
                  <a:gd name="T1" fmla="*/ 0 h 21600"/>
                  <a:gd name="T2" fmla="*/ 33 w 21600"/>
                  <a:gd name="T3" fmla="*/ 32 h 21600"/>
                  <a:gd name="T4" fmla="*/ 0 w 21600"/>
                  <a:gd name="T5" fmla="*/ 109 h 21600"/>
                  <a:gd name="T6" fmla="*/ 33 w 21600"/>
                  <a:gd name="T7" fmla="*/ 185 h 21600"/>
                  <a:gd name="T8" fmla="*/ 112 w 21600"/>
                  <a:gd name="T9" fmla="*/ 217 h 21600"/>
                  <a:gd name="T10" fmla="*/ 191 w 21600"/>
                  <a:gd name="T11" fmla="*/ 185 h 21600"/>
                  <a:gd name="T12" fmla="*/ 224 w 21600"/>
                  <a:gd name="T13" fmla="*/ 109 h 21600"/>
                  <a:gd name="T14" fmla="*/ 191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85 h 21600"/>
                  <a:gd name="T26" fmla="*/ 18418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401" y="10800"/>
                    </a:moveTo>
                    <a:cubicBezTo>
                      <a:pt x="3401" y="14886"/>
                      <a:pt x="6714" y="18199"/>
                      <a:pt x="10800" y="18199"/>
                    </a:cubicBezTo>
                    <a:cubicBezTo>
                      <a:pt x="14886" y="18199"/>
                      <a:pt x="18199" y="14886"/>
                      <a:pt x="18199" y="10800"/>
                    </a:cubicBezTo>
                    <a:cubicBezTo>
                      <a:pt x="18199" y="6714"/>
                      <a:pt x="14886" y="3401"/>
                      <a:pt x="10800" y="3401"/>
                    </a:cubicBezTo>
                    <a:cubicBezTo>
                      <a:pt x="6714" y="3401"/>
                      <a:pt x="3401" y="6714"/>
                      <a:pt x="3401" y="10800"/>
                    </a:cubicBezTo>
                    <a:close/>
                  </a:path>
                </a:pathLst>
              </a:custGeom>
              <a:gradFill rotWithShape="1">
                <a:gsLst>
                  <a:gs pos="0">
                    <a:srgbClr val="000000"/>
                  </a:gs>
                  <a:gs pos="50000">
                    <a:srgbClr val="FE0000"/>
                  </a:gs>
                  <a:gs pos="100000">
                    <a:srgbClr val="000000"/>
                  </a:gs>
                </a:gsLst>
                <a:lin ang="18900000" scaled="1"/>
              </a:gradFill>
              <a:ln w="9525" algn="ctr">
                <a:solidFill>
                  <a:schemeClr val="tx1"/>
                </a:solidFill>
                <a:round/>
                <a:headEnd/>
                <a:tailEnd/>
              </a:ln>
            </p:spPr>
            <p:txBody>
              <a:bodyPr wrap="none" anchor="ctr"/>
              <a:lstStyle/>
              <a:p>
                <a:endParaRPr lang="en-US"/>
              </a:p>
            </p:txBody>
          </p:sp>
          <p:sp>
            <p:nvSpPr>
              <p:cNvPr id="194707" name="AutoShape 410"/>
              <p:cNvSpPr>
                <a:spLocks noChangeAspect="1" noChangeArrowheads="1"/>
              </p:cNvSpPr>
              <p:nvPr/>
            </p:nvSpPr>
            <p:spPr bwMode="auto">
              <a:xfrm>
                <a:off x="4255" y="30"/>
                <a:ext cx="224" cy="217"/>
              </a:xfrm>
              <a:custGeom>
                <a:avLst/>
                <a:gdLst>
                  <a:gd name="T0" fmla="*/ 112 w 21600"/>
                  <a:gd name="T1" fmla="*/ 0 h 21600"/>
                  <a:gd name="T2" fmla="*/ 33 w 21600"/>
                  <a:gd name="T3" fmla="*/ 32 h 21600"/>
                  <a:gd name="T4" fmla="*/ 0 w 21600"/>
                  <a:gd name="T5" fmla="*/ 109 h 21600"/>
                  <a:gd name="T6" fmla="*/ 33 w 21600"/>
                  <a:gd name="T7" fmla="*/ 185 h 21600"/>
                  <a:gd name="T8" fmla="*/ 112 w 21600"/>
                  <a:gd name="T9" fmla="*/ 217 h 21600"/>
                  <a:gd name="T10" fmla="*/ 191 w 21600"/>
                  <a:gd name="T11" fmla="*/ 185 h 21600"/>
                  <a:gd name="T12" fmla="*/ 224 w 21600"/>
                  <a:gd name="T13" fmla="*/ 109 h 21600"/>
                  <a:gd name="T14" fmla="*/ 191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82 w 21600"/>
                  <a:gd name="T25" fmla="*/ 3185 h 21600"/>
                  <a:gd name="T26" fmla="*/ 18418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12" y="10800"/>
                    </a:moveTo>
                    <a:cubicBezTo>
                      <a:pt x="2112" y="15598"/>
                      <a:pt x="6002" y="19488"/>
                      <a:pt x="10800" y="19488"/>
                    </a:cubicBezTo>
                    <a:cubicBezTo>
                      <a:pt x="15598" y="19488"/>
                      <a:pt x="19488" y="15598"/>
                      <a:pt x="19488" y="10800"/>
                    </a:cubicBezTo>
                    <a:cubicBezTo>
                      <a:pt x="19488" y="6002"/>
                      <a:pt x="15598" y="2112"/>
                      <a:pt x="10800" y="2112"/>
                    </a:cubicBezTo>
                    <a:cubicBezTo>
                      <a:pt x="6002" y="2112"/>
                      <a:pt x="2112" y="6002"/>
                      <a:pt x="2112" y="10800"/>
                    </a:cubicBezTo>
                    <a:close/>
                  </a:path>
                </a:pathLst>
              </a:custGeom>
              <a:gradFill rotWithShape="1">
                <a:gsLst>
                  <a:gs pos="0">
                    <a:srgbClr val="59523D"/>
                  </a:gs>
                  <a:gs pos="50000">
                    <a:srgbClr val="C1B183"/>
                  </a:gs>
                  <a:gs pos="100000">
                    <a:srgbClr val="59523D"/>
                  </a:gs>
                </a:gsLst>
                <a:lin ang="18900000" scaled="1"/>
              </a:gradFill>
              <a:ln w="9525" algn="ctr">
                <a:solidFill>
                  <a:schemeClr val="tx1"/>
                </a:solidFill>
                <a:round/>
                <a:headEnd/>
                <a:tailEnd/>
              </a:ln>
            </p:spPr>
            <p:txBody>
              <a:bodyPr wrap="none" anchor="ctr"/>
              <a:lstStyle/>
              <a:p>
                <a:endParaRPr lang="en-US"/>
              </a:p>
            </p:txBody>
          </p:sp>
          <p:sp>
            <p:nvSpPr>
              <p:cNvPr id="194708" name="AutoShape 411"/>
              <p:cNvSpPr>
                <a:spLocks noChangeAspect="1" noChangeArrowheads="1"/>
              </p:cNvSpPr>
              <p:nvPr/>
            </p:nvSpPr>
            <p:spPr bwMode="auto">
              <a:xfrm>
                <a:off x="4254" y="30"/>
                <a:ext cx="225" cy="217"/>
              </a:xfrm>
              <a:custGeom>
                <a:avLst/>
                <a:gdLst>
                  <a:gd name="T0" fmla="*/ 113 w 21600"/>
                  <a:gd name="T1" fmla="*/ 0 h 21600"/>
                  <a:gd name="T2" fmla="*/ 33 w 21600"/>
                  <a:gd name="T3" fmla="*/ 32 h 21600"/>
                  <a:gd name="T4" fmla="*/ 0 w 21600"/>
                  <a:gd name="T5" fmla="*/ 109 h 21600"/>
                  <a:gd name="T6" fmla="*/ 33 w 21600"/>
                  <a:gd name="T7" fmla="*/ 185 h 21600"/>
                  <a:gd name="T8" fmla="*/ 113 w 21600"/>
                  <a:gd name="T9" fmla="*/ 217 h 21600"/>
                  <a:gd name="T10" fmla="*/ 192 w 21600"/>
                  <a:gd name="T11" fmla="*/ 185 h 21600"/>
                  <a:gd name="T12" fmla="*/ 225 w 21600"/>
                  <a:gd name="T13" fmla="*/ 109 h 21600"/>
                  <a:gd name="T14" fmla="*/ 192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68 w 21600"/>
                  <a:gd name="T25" fmla="*/ 3185 h 21600"/>
                  <a:gd name="T26" fmla="*/ 18432 w 21600"/>
                  <a:gd name="T27" fmla="*/ 18415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7" y="10800"/>
                    </a:moveTo>
                    <a:cubicBezTo>
                      <a:pt x="177" y="16667"/>
                      <a:pt x="4933" y="21423"/>
                      <a:pt x="10800" y="21423"/>
                    </a:cubicBezTo>
                    <a:cubicBezTo>
                      <a:pt x="16667" y="21423"/>
                      <a:pt x="21423" y="16667"/>
                      <a:pt x="21423" y="10800"/>
                    </a:cubicBezTo>
                    <a:cubicBezTo>
                      <a:pt x="21423" y="4933"/>
                      <a:pt x="16667" y="177"/>
                      <a:pt x="10800" y="177"/>
                    </a:cubicBezTo>
                    <a:cubicBezTo>
                      <a:pt x="4933" y="177"/>
                      <a:pt x="177" y="4933"/>
                      <a:pt x="177" y="10800"/>
                    </a:cubicBezTo>
                    <a:close/>
                  </a:path>
                </a:pathLst>
              </a:custGeom>
              <a:gradFill rotWithShape="1">
                <a:gsLst>
                  <a:gs pos="0">
                    <a:srgbClr val="0C0B08"/>
                  </a:gs>
                  <a:gs pos="50000">
                    <a:srgbClr val="C1B183"/>
                  </a:gs>
                  <a:gs pos="100000">
                    <a:srgbClr val="0C0B08"/>
                  </a:gs>
                </a:gsLst>
                <a:lin ang="18900000" scaled="1"/>
              </a:gradFill>
              <a:ln w="9525" algn="ctr">
                <a:solidFill>
                  <a:schemeClr val="tx1"/>
                </a:solidFill>
                <a:round/>
                <a:headEnd/>
                <a:tailEnd/>
              </a:ln>
            </p:spPr>
            <p:txBody>
              <a:bodyPr wrap="none" anchor="ctr"/>
              <a:lstStyle/>
              <a:p>
                <a:endParaRPr lang="en-US"/>
              </a:p>
            </p:txBody>
          </p:sp>
          <p:sp>
            <p:nvSpPr>
              <p:cNvPr id="194709" name="WordArt 412"/>
              <p:cNvSpPr>
                <a:spLocks noChangeAspect="1" noChangeArrowheads="1" noChangeShapeType="1" noTextEdit="1"/>
              </p:cNvSpPr>
              <p:nvPr/>
            </p:nvSpPr>
            <p:spPr bwMode="auto">
              <a:xfrm>
                <a:off x="4267" y="43"/>
                <a:ext cx="199" cy="190"/>
              </a:xfrm>
              <a:prstGeom prst="rect">
                <a:avLst/>
              </a:prstGeom>
            </p:spPr>
            <p:txBody>
              <a:bodyPr spcFirstLastPara="1" wrap="none" fromWordArt="1">
                <a:prstTxWarp prst="textArchUp">
                  <a:avLst>
                    <a:gd name="adj" fmla="val 7689290"/>
                  </a:avLst>
                </a:prstTxWarp>
              </a:bodyPr>
              <a:lstStyle/>
              <a:p>
                <a:pPr algn="ctr"/>
                <a:r>
                  <a:rPr lang="en-US" sz="3600" kern="10">
                    <a:ln w="9525">
                      <a:solidFill>
                        <a:srgbClr val="000000"/>
                      </a:solidFill>
                      <a:round/>
                      <a:headEnd/>
                      <a:tailEnd/>
                    </a:ln>
                    <a:solidFill>
                      <a:srgbClr val="000000"/>
                    </a:solidFill>
                    <a:latin typeface="Times New Roman"/>
                    <a:cs typeface="Times New Roman"/>
                  </a:rPr>
                  <a:t>COALITION MILITARY ASSISTANCE TRAINING TEAM</a:t>
                </a:r>
              </a:p>
            </p:txBody>
          </p:sp>
          <p:pic>
            <p:nvPicPr>
              <p:cNvPr id="194710" name="Picture 701" descr="npo000200"/>
              <p:cNvPicPr>
                <a:picLocks noChangeAspect="1" noChangeArrowheads="1"/>
              </p:cNvPicPr>
              <p:nvPr/>
            </p:nvPicPr>
            <p:blipFill>
              <a:blip r:embed="rId37" cstate="print">
                <a:lum bright="-12000" contrast="48000"/>
              </a:blip>
              <a:srcRect/>
              <a:stretch>
                <a:fillRect/>
              </a:stretch>
            </p:blipFill>
            <p:spPr bwMode="auto">
              <a:xfrm>
                <a:off x="4309" y="214"/>
                <a:ext cx="16" cy="20"/>
              </a:xfrm>
              <a:prstGeom prst="rect">
                <a:avLst/>
              </a:prstGeom>
              <a:noFill/>
              <a:ln w="9525" algn="ctr">
                <a:noFill/>
                <a:miter lim="800000"/>
                <a:headEnd/>
                <a:tailEnd/>
              </a:ln>
            </p:spPr>
          </p:pic>
          <p:pic>
            <p:nvPicPr>
              <p:cNvPr id="194711" name="Picture 702" descr="npo000202"/>
              <p:cNvPicPr>
                <a:picLocks noChangeAspect="1" noChangeArrowheads="1"/>
              </p:cNvPicPr>
              <p:nvPr/>
            </p:nvPicPr>
            <p:blipFill>
              <a:blip r:embed="rId38" cstate="print">
                <a:lum bright="-12000" contrast="48000"/>
              </a:blip>
              <a:srcRect/>
              <a:stretch>
                <a:fillRect/>
              </a:stretch>
            </p:blipFill>
            <p:spPr bwMode="auto">
              <a:xfrm>
                <a:off x="4405" y="216"/>
                <a:ext cx="16" cy="19"/>
              </a:xfrm>
              <a:prstGeom prst="rect">
                <a:avLst/>
              </a:prstGeom>
              <a:noFill/>
              <a:ln w="9525" algn="ctr">
                <a:noFill/>
                <a:miter lim="800000"/>
                <a:headEnd/>
                <a:tailEnd/>
              </a:ln>
            </p:spPr>
          </p:pic>
          <p:sp>
            <p:nvSpPr>
              <p:cNvPr id="194712" name="WordArt 415"/>
              <p:cNvSpPr>
                <a:spLocks noChangeAspect="1" noChangeArrowheads="1" noChangeShapeType="1" noTextEdit="1"/>
              </p:cNvSpPr>
              <p:nvPr/>
            </p:nvSpPr>
            <p:spPr bwMode="auto">
              <a:xfrm>
                <a:off x="4332" y="221"/>
                <a:ext cx="64" cy="15"/>
              </a:xfrm>
              <a:prstGeom prst="rect">
                <a:avLst/>
              </a:prstGeom>
            </p:spPr>
            <p:txBody>
              <a:bodyPr spcFirstLastPara="1" wrap="none" fromWordArt="1">
                <a:prstTxWarp prst="textArchDown">
                  <a:avLst>
                    <a:gd name="adj" fmla="val 230112"/>
                  </a:avLst>
                </a:prstTxWarp>
              </a:bodyPr>
              <a:lstStyle/>
              <a:p>
                <a:pPr algn="ctr"/>
                <a:r>
                  <a:rPr lang="en-US" sz="1400" kern="10">
                    <a:ln w="9525">
                      <a:solidFill>
                        <a:srgbClr val="000000"/>
                      </a:solidFill>
                      <a:round/>
                      <a:headEnd/>
                      <a:tailEnd/>
                    </a:ln>
                    <a:solidFill>
                      <a:srgbClr val="000000"/>
                    </a:solidFill>
                    <a:latin typeface="Times New Roman"/>
                    <a:cs typeface="Times New Roman"/>
                  </a:rPr>
                  <a:t>I R A Q </a:t>
                </a:r>
              </a:p>
            </p:txBody>
          </p:sp>
        </p:grpSp>
      </p:grpSp>
      <p:grpSp>
        <p:nvGrpSpPr>
          <p:cNvPr id="194652" name="Group 704"/>
          <p:cNvGrpSpPr>
            <a:grpSpLocks/>
          </p:cNvGrpSpPr>
          <p:nvPr/>
        </p:nvGrpSpPr>
        <p:grpSpPr bwMode="auto">
          <a:xfrm>
            <a:off x="6248400" y="0"/>
            <a:ext cx="457200" cy="685800"/>
            <a:chOff x="3936" y="0"/>
            <a:chExt cx="288" cy="432"/>
          </a:xfrm>
        </p:grpSpPr>
        <p:grpSp>
          <p:nvGrpSpPr>
            <p:cNvPr id="194691" name="Group 417"/>
            <p:cNvGrpSpPr>
              <a:grpSpLocks/>
            </p:cNvGrpSpPr>
            <p:nvPr/>
          </p:nvGrpSpPr>
          <p:grpSpPr bwMode="auto">
            <a:xfrm>
              <a:off x="3936" y="0"/>
              <a:ext cx="288" cy="432"/>
              <a:chOff x="4128" y="2688"/>
              <a:chExt cx="288" cy="432"/>
            </a:xfrm>
          </p:grpSpPr>
          <p:sp>
            <p:nvSpPr>
              <p:cNvPr id="194701" name="Rectangle 41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MNSTC-I</a:t>
                </a:r>
              </a:p>
            </p:txBody>
          </p:sp>
          <p:sp>
            <p:nvSpPr>
              <p:cNvPr id="194702" name="Rectangle 41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grpSp>
          <p:nvGrpSpPr>
            <p:cNvPr id="194692" name="Group 22"/>
            <p:cNvGrpSpPr>
              <a:grpSpLocks/>
            </p:cNvGrpSpPr>
            <p:nvPr/>
          </p:nvGrpSpPr>
          <p:grpSpPr bwMode="auto">
            <a:xfrm>
              <a:off x="3972" y="30"/>
              <a:ext cx="219" cy="220"/>
              <a:chOff x="3972" y="30"/>
              <a:chExt cx="219" cy="220"/>
            </a:xfrm>
          </p:grpSpPr>
          <p:pic>
            <p:nvPicPr>
              <p:cNvPr id="194693" name="Picture 23" descr="npo000204"/>
              <p:cNvPicPr>
                <a:picLocks noChangeAspect="1" noChangeArrowheads="1"/>
              </p:cNvPicPr>
              <p:nvPr/>
            </p:nvPicPr>
            <p:blipFill>
              <a:blip r:embed="rId39" cstate="print"/>
              <a:srcRect/>
              <a:stretch>
                <a:fillRect/>
              </a:stretch>
            </p:blipFill>
            <p:spPr bwMode="auto">
              <a:xfrm>
                <a:off x="3999" y="56"/>
                <a:ext cx="160" cy="168"/>
              </a:xfrm>
              <a:prstGeom prst="rect">
                <a:avLst/>
              </a:prstGeom>
              <a:solidFill>
                <a:srgbClr val="CC9900"/>
              </a:solidFill>
              <a:ln w="9525" algn="ctr">
                <a:noFill/>
                <a:miter lim="800000"/>
                <a:headEnd/>
                <a:tailEnd/>
              </a:ln>
            </p:spPr>
          </p:pic>
          <p:sp>
            <p:nvSpPr>
              <p:cNvPr id="194694" name="AutoShape 422"/>
              <p:cNvSpPr>
                <a:spLocks noChangeAspect="1" noChangeArrowheads="1"/>
              </p:cNvSpPr>
              <p:nvPr/>
            </p:nvSpPr>
            <p:spPr bwMode="auto">
              <a:xfrm>
                <a:off x="3974" y="30"/>
                <a:ext cx="215" cy="218"/>
              </a:xfrm>
              <a:custGeom>
                <a:avLst/>
                <a:gdLst>
                  <a:gd name="T0" fmla="*/ 108 w 21600"/>
                  <a:gd name="T1" fmla="*/ 0 h 21600"/>
                  <a:gd name="T2" fmla="*/ 31 w 21600"/>
                  <a:gd name="T3" fmla="*/ 32 h 21600"/>
                  <a:gd name="T4" fmla="*/ 0 w 21600"/>
                  <a:gd name="T5" fmla="*/ 109 h 21600"/>
                  <a:gd name="T6" fmla="*/ 31 w 21600"/>
                  <a:gd name="T7" fmla="*/ 186 h 21600"/>
                  <a:gd name="T8" fmla="*/ 108 w 21600"/>
                  <a:gd name="T9" fmla="*/ 218 h 21600"/>
                  <a:gd name="T10" fmla="*/ 184 w 21600"/>
                  <a:gd name="T11" fmla="*/ 186 h 21600"/>
                  <a:gd name="T12" fmla="*/ 215 w 21600"/>
                  <a:gd name="T13" fmla="*/ 109 h 21600"/>
                  <a:gd name="T14" fmla="*/ 184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14 w 21600"/>
                  <a:gd name="T25" fmla="*/ 3171 h 21600"/>
                  <a:gd name="T26" fmla="*/ 18486 w 21600"/>
                  <a:gd name="T27" fmla="*/ 18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3401" y="10800"/>
                    </a:moveTo>
                    <a:cubicBezTo>
                      <a:pt x="3401" y="14886"/>
                      <a:pt x="6714" y="18199"/>
                      <a:pt x="10800" y="18199"/>
                    </a:cubicBezTo>
                    <a:cubicBezTo>
                      <a:pt x="14886" y="18199"/>
                      <a:pt x="18199" y="14886"/>
                      <a:pt x="18199" y="10800"/>
                    </a:cubicBezTo>
                    <a:cubicBezTo>
                      <a:pt x="18199" y="6714"/>
                      <a:pt x="14886" y="3401"/>
                      <a:pt x="10800" y="3401"/>
                    </a:cubicBezTo>
                    <a:cubicBezTo>
                      <a:pt x="6714" y="3401"/>
                      <a:pt x="3401" y="6714"/>
                      <a:pt x="3401" y="10800"/>
                    </a:cubicBezTo>
                    <a:close/>
                  </a:path>
                </a:pathLst>
              </a:custGeom>
              <a:solidFill>
                <a:srgbClr val="008000"/>
              </a:solidFill>
              <a:ln w="9525" algn="ctr">
                <a:solidFill>
                  <a:schemeClr val="tx1"/>
                </a:solidFill>
                <a:round/>
                <a:headEnd/>
                <a:tailEnd/>
              </a:ln>
            </p:spPr>
            <p:txBody>
              <a:bodyPr wrap="none" anchor="ctr"/>
              <a:lstStyle/>
              <a:p>
                <a:endParaRPr lang="en-US"/>
              </a:p>
            </p:txBody>
          </p:sp>
          <p:sp>
            <p:nvSpPr>
              <p:cNvPr id="194695" name="AutoShape 423"/>
              <p:cNvSpPr>
                <a:spLocks noChangeAspect="1" noChangeArrowheads="1"/>
              </p:cNvSpPr>
              <p:nvPr/>
            </p:nvSpPr>
            <p:spPr bwMode="auto">
              <a:xfrm>
                <a:off x="3974" y="30"/>
                <a:ext cx="215" cy="218"/>
              </a:xfrm>
              <a:custGeom>
                <a:avLst/>
                <a:gdLst>
                  <a:gd name="T0" fmla="*/ 108 w 21600"/>
                  <a:gd name="T1" fmla="*/ 0 h 21600"/>
                  <a:gd name="T2" fmla="*/ 31 w 21600"/>
                  <a:gd name="T3" fmla="*/ 32 h 21600"/>
                  <a:gd name="T4" fmla="*/ 0 w 21600"/>
                  <a:gd name="T5" fmla="*/ 109 h 21600"/>
                  <a:gd name="T6" fmla="*/ 31 w 21600"/>
                  <a:gd name="T7" fmla="*/ 186 h 21600"/>
                  <a:gd name="T8" fmla="*/ 108 w 21600"/>
                  <a:gd name="T9" fmla="*/ 218 h 21600"/>
                  <a:gd name="T10" fmla="*/ 184 w 21600"/>
                  <a:gd name="T11" fmla="*/ 186 h 21600"/>
                  <a:gd name="T12" fmla="*/ 215 w 21600"/>
                  <a:gd name="T13" fmla="*/ 109 h 21600"/>
                  <a:gd name="T14" fmla="*/ 184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14 w 21600"/>
                  <a:gd name="T25" fmla="*/ 3171 h 21600"/>
                  <a:gd name="T26" fmla="*/ 18486 w 21600"/>
                  <a:gd name="T27" fmla="*/ 1842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112" y="10800"/>
                    </a:moveTo>
                    <a:cubicBezTo>
                      <a:pt x="2112" y="15598"/>
                      <a:pt x="6002" y="19488"/>
                      <a:pt x="10800" y="19488"/>
                    </a:cubicBezTo>
                    <a:cubicBezTo>
                      <a:pt x="15598" y="19488"/>
                      <a:pt x="19488" y="15598"/>
                      <a:pt x="19488" y="10800"/>
                    </a:cubicBezTo>
                    <a:cubicBezTo>
                      <a:pt x="19488" y="6002"/>
                      <a:pt x="15598" y="2112"/>
                      <a:pt x="10800" y="2112"/>
                    </a:cubicBezTo>
                    <a:cubicBezTo>
                      <a:pt x="6002" y="2112"/>
                      <a:pt x="2112" y="6002"/>
                      <a:pt x="2112" y="10800"/>
                    </a:cubicBezTo>
                    <a:close/>
                  </a:path>
                </a:pathLst>
              </a:custGeom>
              <a:gradFill rotWithShape="1">
                <a:gsLst>
                  <a:gs pos="0">
                    <a:srgbClr val="59523D"/>
                  </a:gs>
                  <a:gs pos="50000">
                    <a:srgbClr val="C1B183"/>
                  </a:gs>
                  <a:gs pos="100000">
                    <a:srgbClr val="59523D"/>
                  </a:gs>
                </a:gsLst>
                <a:lin ang="18900000" scaled="1"/>
              </a:gradFill>
              <a:ln w="9525" algn="ctr">
                <a:solidFill>
                  <a:schemeClr val="tx1"/>
                </a:solidFill>
                <a:round/>
                <a:headEnd/>
                <a:tailEnd/>
              </a:ln>
            </p:spPr>
            <p:txBody>
              <a:bodyPr wrap="none" anchor="ctr"/>
              <a:lstStyle/>
              <a:p>
                <a:endParaRPr lang="en-US"/>
              </a:p>
            </p:txBody>
          </p:sp>
          <p:sp>
            <p:nvSpPr>
              <p:cNvPr id="194696" name="AutoShape 424"/>
              <p:cNvSpPr>
                <a:spLocks noChangeAspect="1" noChangeArrowheads="1"/>
              </p:cNvSpPr>
              <p:nvPr/>
            </p:nvSpPr>
            <p:spPr bwMode="auto">
              <a:xfrm>
                <a:off x="3972" y="30"/>
                <a:ext cx="219" cy="220"/>
              </a:xfrm>
              <a:custGeom>
                <a:avLst/>
                <a:gdLst>
                  <a:gd name="T0" fmla="*/ 110 w 21600"/>
                  <a:gd name="T1" fmla="*/ 0 h 21600"/>
                  <a:gd name="T2" fmla="*/ 32 w 21600"/>
                  <a:gd name="T3" fmla="*/ 32 h 21600"/>
                  <a:gd name="T4" fmla="*/ 0 w 21600"/>
                  <a:gd name="T5" fmla="*/ 110 h 21600"/>
                  <a:gd name="T6" fmla="*/ 32 w 21600"/>
                  <a:gd name="T7" fmla="*/ 188 h 21600"/>
                  <a:gd name="T8" fmla="*/ 110 w 21600"/>
                  <a:gd name="T9" fmla="*/ 220 h 21600"/>
                  <a:gd name="T10" fmla="*/ 187 w 21600"/>
                  <a:gd name="T11" fmla="*/ 188 h 21600"/>
                  <a:gd name="T12" fmla="*/ 219 w 21600"/>
                  <a:gd name="T13" fmla="*/ 110 h 21600"/>
                  <a:gd name="T14" fmla="*/ 187 w 21600"/>
                  <a:gd name="T15" fmla="*/ 32 h 21600"/>
                  <a:gd name="T16" fmla="*/ 0 60000 65536"/>
                  <a:gd name="T17" fmla="*/ 0 60000 65536"/>
                  <a:gd name="T18" fmla="*/ 0 60000 65536"/>
                  <a:gd name="T19" fmla="*/ 0 60000 65536"/>
                  <a:gd name="T20" fmla="*/ 0 60000 65536"/>
                  <a:gd name="T21" fmla="*/ 0 60000 65536"/>
                  <a:gd name="T22" fmla="*/ 0 60000 65536"/>
                  <a:gd name="T23" fmla="*/ 0 60000 65536"/>
                  <a:gd name="T24" fmla="*/ 3156 w 21600"/>
                  <a:gd name="T25" fmla="*/ 3142 h 21600"/>
                  <a:gd name="T26" fmla="*/ 18444 w 21600"/>
                  <a:gd name="T27" fmla="*/ 18458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77" y="10800"/>
                    </a:moveTo>
                    <a:cubicBezTo>
                      <a:pt x="177" y="16667"/>
                      <a:pt x="4933" y="21423"/>
                      <a:pt x="10800" y="21423"/>
                    </a:cubicBezTo>
                    <a:cubicBezTo>
                      <a:pt x="16667" y="21423"/>
                      <a:pt x="21423" y="16667"/>
                      <a:pt x="21423" y="10800"/>
                    </a:cubicBezTo>
                    <a:cubicBezTo>
                      <a:pt x="21423" y="4933"/>
                      <a:pt x="16667" y="177"/>
                      <a:pt x="10800" y="177"/>
                    </a:cubicBezTo>
                    <a:cubicBezTo>
                      <a:pt x="4933" y="177"/>
                      <a:pt x="177" y="4933"/>
                      <a:pt x="177" y="10800"/>
                    </a:cubicBezTo>
                    <a:close/>
                  </a:path>
                </a:pathLst>
              </a:custGeom>
              <a:gradFill rotWithShape="1">
                <a:gsLst>
                  <a:gs pos="0">
                    <a:srgbClr val="0C0B08"/>
                  </a:gs>
                  <a:gs pos="50000">
                    <a:srgbClr val="C1B183"/>
                  </a:gs>
                  <a:gs pos="100000">
                    <a:srgbClr val="0C0B08"/>
                  </a:gs>
                </a:gsLst>
                <a:lin ang="18900000" scaled="1"/>
              </a:gradFill>
              <a:ln w="9525" algn="ctr">
                <a:solidFill>
                  <a:schemeClr val="tx1"/>
                </a:solidFill>
                <a:round/>
                <a:headEnd/>
                <a:tailEnd/>
              </a:ln>
            </p:spPr>
            <p:txBody>
              <a:bodyPr wrap="none" anchor="ctr"/>
              <a:lstStyle/>
              <a:p>
                <a:endParaRPr lang="en-US"/>
              </a:p>
            </p:txBody>
          </p:sp>
          <p:sp>
            <p:nvSpPr>
              <p:cNvPr id="194697" name="WordArt 425"/>
              <p:cNvSpPr>
                <a:spLocks noChangeAspect="1" noChangeArrowheads="1" noChangeShapeType="1" noTextEdit="1"/>
              </p:cNvSpPr>
              <p:nvPr/>
            </p:nvSpPr>
            <p:spPr bwMode="auto">
              <a:xfrm>
                <a:off x="3985" y="44"/>
                <a:ext cx="193" cy="190"/>
              </a:xfrm>
              <a:prstGeom prst="rect">
                <a:avLst/>
              </a:prstGeom>
            </p:spPr>
            <p:txBody>
              <a:bodyPr spcFirstLastPara="1" wrap="none" fromWordArt="1">
                <a:prstTxWarp prst="textArchUp">
                  <a:avLst>
                    <a:gd name="adj" fmla="val 7638354"/>
                  </a:avLst>
                </a:prstTxWarp>
              </a:bodyPr>
              <a:lstStyle/>
              <a:p>
                <a:pPr algn="ctr"/>
                <a:r>
                  <a:rPr lang="en-US" sz="3600" kern="10">
                    <a:ln w="9525">
                      <a:solidFill>
                        <a:srgbClr val="000000"/>
                      </a:solidFill>
                      <a:round/>
                      <a:headEnd/>
                      <a:tailEnd/>
                    </a:ln>
                    <a:solidFill>
                      <a:srgbClr val="000000"/>
                    </a:solidFill>
                    <a:latin typeface="Times New Roman"/>
                    <a:cs typeface="Times New Roman"/>
                  </a:rPr>
                  <a:t>MULTI-NATIONAL SECURITY TRANSITION COMMAND</a:t>
                </a:r>
              </a:p>
            </p:txBody>
          </p:sp>
          <p:pic>
            <p:nvPicPr>
              <p:cNvPr id="194698" name="Picture 714" descr="npo000206"/>
              <p:cNvPicPr>
                <a:picLocks noChangeAspect="1" noChangeArrowheads="1"/>
              </p:cNvPicPr>
              <p:nvPr/>
            </p:nvPicPr>
            <p:blipFill>
              <a:blip r:embed="rId37" cstate="print">
                <a:lum bright="-12000" contrast="48000"/>
              </a:blip>
              <a:srcRect/>
              <a:stretch>
                <a:fillRect/>
              </a:stretch>
            </p:blipFill>
            <p:spPr bwMode="auto">
              <a:xfrm>
                <a:off x="4025" y="215"/>
                <a:ext cx="15" cy="20"/>
              </a:xfrm>
              <a:prstGeom prst="rect">
                <a:avLst/>
              </a:prstGeom>
              <a:noFill/>
              <a:ln w="9525" algn="ctr">
                <a:noFill/>
                <a:miter lim="800000"/>
                <a:headEnd/>
                <a:tailEnd/>
              </a:ln>
            </p:spPr>
          </p:pic>
          <p:pic>
            <p:nvPicPr>
              <p:cNvPr id="194699" name="Picture 715" descr="npo000208"/>
              <p:cNvPicPr>
                <a:picLocks noChangeAspect="1" noChangeArrowheads="1"/>
              </p:cNvPicPr>
              <p:nvPr/>
            </p:nvPicPr>
            <p:blipFill>
              <a:blip r:embed="rId38" cstate="print">
                <a:lum bright="-12000" contrast="48000"/>
              </a:blip>
              <a:srcRect/>
              <a:stretch>
                <a:fillRect/>
              </a:stretch>
            </p:blipFill>
            <p:spPr bwMode="auto">
              <a:xfrm>
                <a:off x="4120" y="217"/>
                <a:ext cx="16" cy="19"/>
              </a:xfrm>
              <a:prstGeom prst="rect">
                <a:avLst/>
              </a:prstGeom>
              <a:noFill/>
              <a:ln w="9525" algn="ctr">
                <a:noFill/>
                <a:miter lim="800000"/>
                <a:headEnd/>
                <a:tailEnd/>
              </a:ln>
            </p:spPr>
          </p:pic>
          <p:sp>
            <p:nvSpPr>
              <p:cNvPr id="194700" name="WordArt 428"/>
              <p:cNvSpPr>
                <a:spLocks noChangeAspect="1" noChangeArrowheads="1" noChangeShapeType="1" noTextEdit="1"/>
              </p:cNvSpPr>
              <p:nvPr/>
            </p:nvSpPr>
            <p:spPr bwMode="auto">
              <a:xfrm>
                <a:off x="4052" y="223"/>
                <a:ext cx="62" cy="15"/>
              </a:xfrm>
              <a:prstGeom prst="rect">
                <a:avLst/>
              </a:prstGeom>
            </p:spPr>
            <p:txBody>
              <a:bodyPr spcFirstLastPara="1" wrap="none" fromWordArt="1">
                <a:prstTxWarp prst="textArchDown">
                  <a:avLst>
                    <a:gd name="adj" fmla="val 237512"/>
                  </a:avLst>
                </a:prstTxWarp>
              </a:bodyPr>
              <a:lstStyle/>
              <a:p>
                <a:pPr algn="ctr"/>
                <a:r>
                  <a:rPr lang="en-US" sz="1400" kern="10">
                    <a:ln w="9525">
                      <a:solidFill>
                        <a:srgbClr val="000000"/>
                      </a:solidFill>
                      <a:round/>
                      <a:headEnd/>
                      <a:tailEnd/>
                    </a:ln>
                    <a:solidFill>
                      <a:srgbClr val="000000"/>
                    </a:solidFill>
                    <a:latin typeface="Times New Roman"/>
                    <a:cs typeface="Times New Roman"/>
                  </a:rPr>
                  <a:t>I R A Q </a:t>
                </a:r>
              </a:p>
            </p:txBody>
          </p:sp>
        </p:grpSp>
      </p:grpSp>
      <p:grpSp>
        <p:nvGrpSpPr>
          <p:cNvPr id="194653" name="Group 717"/>
          <p:cNvGrpSpPr>
            <a:grpSpLocks/>
          </p:cNvGrpSpPr>
          <p:nvPr/>
        </p:nvGrpSpPr>
        <p:grpSpPr bwMode="auto">
          <a:xfrm>
            <a:off x="5791200" y="0"/>
            <a:ext cx="457200" cy="685800"/>
            <a:chOff x="3648" y="0"/>
            <a:chExt cx="288" cy="432"/>
          </a:xfrm>
        </p:grpSpPr>
        <p:grpSp>
          <p:nvGrpSpPr>
            <p:cNvPr id="194687" name="Group 430"/>
            <p:cNvGrpSpPr>
              <a:grpSpLocks/>
            </p:cNvGrpSpPr>
            <p:nvPr/>
          </p:nvGrpSpPr>
          <p:grpSpPr bwMode="auto">
            <a:xfrm>
              <a:off x="3648" y="0"/>
              <a:ext cx="288" cy="432"/>
              <a:chOff x="4128" y="2688"/>
              <a:chExt cx="288" cy="432"/>
            </a:xfrm>
          </p:grpSpPr>
          <p:sp>
            <p:nvSpPr>
              <p:cNvPr id="194689" name="Rectangle 431"/>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MNF-I</a:t>
                </a:r>
              </a:p>
            </p:txBody>
          </p:sp>
          <p:sp>
            <p:nvSpPr>
              <p:cNvPr id="194690" name="Rectangle 432"/>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688" name="Picture 721" descr="npo00020a"/>
            <p:cNvPicPr>
              <a:picLocks noChangeAspect="1" noChangeArrowheads="1"/>
            </p:cNvPicPr>
            <p:nvPr/>
          </p:nvPicPr>
          <p:blipFill>
            <a:blip r:embed="rId40" cstate="print"/>
            <a:srcRect/>
            <a:stretch>
              <a:fillRect/>
            </a:stretch>
          </p:blipFill>
          <p:spPr bwMode="auto">
            <a:xfrm>
              <a:off x="3672" y="24"/>
              <a:ext cx="240" cy="240"/>
            </a:xfrm>
            <a:prstGeom prst="rect">
              <a:avLst/>
            </a:prstGeom>
            <a:noFill/>
            <a:ln w="9525" algn="ctr">
              <a:noFill/>
              <a:miter lim="800000"/>
              <a:headEnd/>
              <a:tailEnd/>
            </a:ln>
          </p:spPr>
        </p:pic>
      </p:grpSp>
      <p:sp>
        <p:nvSpPr>
          <p:cNvPr id="194654" name="Text Box 434"/>
          <p:cNvSpPr txBox="1">
            <a:spLocks noChangeArrowheads="1"/>
          </p:cNvSpPr>
          <p:nvPr/>
        </p:nvSpPr>
        <p:spPr bwMode="auto">
          <a:xfrm>
            <a:off x="2819400" y="166688"/>
            <a:ext cx="1555750" cy="366712"/>
          </a:xfrm>
          <a:prstGeom prst="rect">
            <a:avLst/>
          </a:prstGeom>
          <a:noFill/>
          <a:ln w="9525">
            <a:noFill/>
            <a:miter lim="800000"/>
            <a:headEnd/>
            <a:tailEnd/>
          </a:ln>
        </p:spPr>
        <p:txBody>
          <a:bodyPr wrap="none">
            <a:spAutoFit/>
          </a:bodyPr>
          <a:lstStyle/>
          <a:p>
            <a:r>
              <a:rPr lang="en-US" b="1">
                <a:solidFill>
                  <a:srgbClr val="0000FF"/>
                </a:solidFill>
              </a:rPr>
              <a:t>OIF 2.0 &amp; 2.5</a:t>
            </a:r>
          </a:p>
        </p:txBody>
      </p:sp>
      <p:sp>
        <p:nvSpPr>
          <p:cNvPr id="194655" name="Text Box 435"/>
          <p:cNvSpPr txBox="1">
            <a:spLocks noChangeArrowheads="1"/>
          </p:cNvSpPr>
          <p:nvPr/>
        </p:nvSpPr>
        <p:spPr bwMode="auto">
          <a:xfrm>
            <a:off x="7391400" y="152400"/>
            <a:ext cx="1212850" cy="366713"/>
          </a:xfrm>
          <a:prstGeom prst="rect">
            <a:avLst/>
          </a:prstGeom>
          <a:noFill/>
          <a:ln w="9525">
            <a:noFill/>
            <a:miter lim="800000"/>
            <a:headEnd/>
            <a:tailEnd/>
          </a:ln>
        </p:spPr>
        <p:txBody>
          <a:bodyPr wrap="none">
            <a:spAutoFit/>
          </a:bodyPr>
          <a:lstStyle/>
          <a:p>
            <a:r>
              <a:rPr lang="en-US" b="1">
                <a:solidFill>
                  <a:srgbClr val="0000FF"/>
                </a:solidFill>
              </a:rPr>
              <a:t>OIF 04-06</a:t>
            </a:r>
          </a:p>
        </p:txBody>
      </p:sp>
      <p:grpSp>
        <p:nvGrpSpPr>
          <p:cNvPr id="194656" name="Group 732"/>
          <p:cNvGrpSpPr>
            <a:grpSpLocks/>
          </p:cNvGrpSpPr>
          <p:nvPr/>
        </p:nvGrpSpPr>
        <p:grpSpPr bwMode="auto">
          <a:xfrm>
            <a:off x="5791200" y="5486400"/>
            <a:ext cx="457200" cy="685800"/>
            <a:chOff x="3648" y="3456"/>
            <a:chExt cx="288" cy="432"/>
          </a:xfrm>
        </p:grpSpPr>
        <p:grpSp>
          <p:nvGrpSpPr>
            <p:cNvPr id="194683" name="Group 437"/>
            <p:cNvGrpSpPr>
              <a:grpSpLocks/>
            </p:cNvGrpSpPr>
            <p:nvPr/>
          </p:nvGrpSpPr>
          <p:grpSpPr bwMode="auto">
            <a:xfrm>
              <a:off x="3648" y="3456"/>
              <a:ext cx="288" cy="432"/>
              <a:chOff x="4128" y="2688"/>
              <a:chExt cx="288" cy="432"/>
            </a:xfrm>
          </p:grpSpPr>
          <p:sp>
            <p:nvSpPr>
              <p:cNvPr id="194685" name="Rectangle 438"/>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MND-SE</a:t>
                </a:r>
              </a:p>
            </p:txBody>
          </p:sp>
          <p:sp>
            <p:nvSpPr>
              <p:cNvPr id="194686" name="Rectangle 439"/>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684" name="Picture 736" descr="npo00020c"/>
            <p:cNvPicPr>
              <a:picLocks noChangeAspect="1" noChangeArrowheads="1"/>
            </p:cNvPicPr>
            <p:nvPr/>
          </p:nvPicPr>
          <p:blipFill>
            <a:blip r:embed="rId41" cstate="print"/>
            <a:srcRect/>
            <a:stretch>
              <a:fillRect/>
            </a:stretch>
          </p:blipFill>
          <p:spPr bwMode="auto">
            <a:xfrm>
              <a:off x="3674" y="3518"/>
              <a:ext cx="240" cy="166"/>
            </a:xfrm>
            <a:prstGeom prst="rect">
              <a:avLst/>
            </a:prstGeom>
            <a:noFill/>
            <a:ln w="9525" algn="ctr">
              <a:noFill/>
              <a:miter lim="800000"/>
              <a:headEnd/>
              <a:tailEnd/>
            </a:ln>
          </p:spPr>
        </p:pic>
      </p:grpSp>
      <p:grpSp>
        <p:nvGrpSpPr>
          <p:cNvPr id="194657" name="Group 745"/>
          <p:cNvGrpSpPr>
            <a:grpSpLocks/>
          </p:cNvGrpSpPr>
          <p:nvPr/>
        </p:nvGrpSpPr>
        <p:grpSpPr bwMode="auto">
          <a:xfrm>
            <a:off x="5791200" y="1371600"/>
            <a:ext cx="457200" cy="685800"/>
            <a:chOff x="3648" y="864"/>
            <a:chExt cx="288" cy="432"/>
          </a:xfrm>
        </p:grpSpPr>
        <p:grpSp>
          <p:nvGrpSpPr>
            <p:cNvPr id="194679" name="Group 442"/>
            <p:cNvGrpSpPr>
              <a:grpSpLocks/>
            </p:cNvGrpSpPr>
            <p:nvPr/>
          </p:nvGrpSpPr>
          <p:grpSpPr bwMode="auto">
            <a:xfrm>
              <a:off x="3648" y="864"/>
              <a:ext cx="288" cy="432"/>
              <a:chOff x="4128" y="2688"/>
              <a:chExt cx="288" cy="432"/>
            </a:xfrm>
          </p:grpSpPr>
          <p:sp>
            <p:nvSpPr>
              <p:cNvPr id="194681" name="Rectangle 443"/>
              <p:cNvSpPr>
                <a:spLocks noChangeArrowheads="1"/>
              </p:cNvSpPr>
              <p:nvPr/>
            </p:nvSpPr>
            <p:spPr bwMode="auto">
              <a:xfrm>
                <a:off x="4128" y="2976"/>
                <a:ext cx="288" cy="144"/>
              </a:xfrm>
              <a:prstGeom prst="rect">
                <a:avLst/>
              </a:prstGeom>
              <a:solidFill>
                <a:schemeClr val="accent1"/>
              </a:solidFill>
              <a:ln w="38100">
                <a:solidFill>
                  <a:schemeClr val="tx1"/>
                </a:solidFill>
                <a:miter lim="800000"/>
                <a:headEnd/>
                <a:tailEnd/>
              </a:ln>
            </p:spPr>
            <p:txBody>
              <a:bodyPr wrap="none" anchor="ctr"/>
              <a:lstStyle/>
              <a:p>
                <a:pPr algn="ctr"/>
                <a:r>
                  <a:rPr lang="en-US" sz="700" b="1"/>
                  <a:t>MNB-NW</a:t>
                </a:r>
              </a:p>
            </p:txBody>
          </p:sp>
          <p:sp>
            <p:nvSpPr>
              <p:cNvPr id="194682" name="Rectangle 444"/>
              <p:cNvSpPr>
                <a:spLocks noChangeArrowheads="1"/>
              </p:cNvSpPr>
              <p:nvPr/>
            </p:nvSpPr>
            <p:spPr bwMode="auto">
              <a:xfrm>
                <a:off x="4128" y="2688"/>
                <a:ext cx="288" cy="288"/>
              </a:xfrm>
              <a:prstGeom prst="rect">
                <a:avLst/>
              </a:prstGeom>
              <a:solidFill>
                <a:schemeClr val="bg1"/>
              </a:solidFill>
              <a:ln w="38100">
                <a:solidFill>
                  <a:schemeClr val="tx1"/>
                </a:solidFill>
                <a:miter lim="800000"/>
                <a:headEnd/>
                <a:tailEnd/>
              </a:ln>
            </p:spPr>
            <p:txBody>
              <a:bodyPr wrap="none" anchor="ctr"/>
              <a:lstStyle/>
              <a:p>
                <a:endParaRPr lang="en-US"/>
              </a:p>
            </p:txBody>
          </p:sp>
        </p:grpSp>
        <p:pic>
          <p:nvPicPr>
            <p:cNvPr id="194680" name="Picture 739" descr="npo00020e"/>
            <p:cNvPicPr>
              <a:picLocks noChangeAspect="1" noChangeArrowheads="1"/>
            </p:cNvPicPr>
            <p:nvPr/>
          </p:nvPicPr>
          <p:blipFill>
            <a:blip r:embed="rId42" cstate="print"/>
            <a:srcRect/>
            <a:stretch>
              <a:fillRect/>
            </a:stretch>
          </p:blipFill>
          <p:spPr bwMode="auto">
            <a:xfrm>
              <a:off x="3690" y="900"/>
              <a:ext cx="196" cy="216"/>
            </a:xfrm>
            <a:prstGeom prst="rect">
              <a:avLst/>
            </a:prstGeom>
            <a:noFill/>
            <a:ln w="9525" algn="ctr">
              <a:noFill/>
              <a:miter lim="800000"/>
              <a:headEnd/>
              <a:tailEnd/>
            </a:ln>
          </p:spPr>
        </p:pic>
      </p:grpSp>
      <p:grpSp>
        <p:nvGrpSpPr>
          <p:cNvPr id="194658" name="Group 746"/>
          <p:cNvGrpSpPr>
            <a:grpSpLocks/>
          </p:cNvGrpSpPr>
          <p:nvPr/>
        </p:nvGrpSpPr>
        <p:grpSpPr bwMode="auto">
          <a:xfrm>
            <a:off x="-533400" y="1143000"/>
            <a:ext cx="228600" cy="228600"/>
            <a:chOff x="-336" y="720"/>
            <a:chExt cx="144" cy="144"/>
          </a:xfrm>
        </p:grpSpPr>
        <p:sp>
          <p:nvSpPr>
            <p:cNvPr id="194677" name="Rectangle 447"/>
            <p:cNvSpPr>
              <a:spLocks noChangeAspect="1" noChangeArrowheads="1"/>
            </p:cNvSpPr>
            <p:nvPr/>
          </p:nvSpPr>
          <p:spPr bwMode="auto">
            <a:xfrm>
              <a:off x="-336" y="720"/>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78" name="Picture 748" descr="npo000210"/>
            <p:cNvPicPr>
              <a:picLocks noChangeAspect="1" noChangeArrowheads="1"/>
            </p:cNvPicPr>
            <p:nvPr/>
          </p:nvPicPr>
          <p:blipFill>
            <a:blip r:embed="rId43" cstate="print"/>
            <a:srcRect/>
            <a:stretch>
              <a:fillRect/>
            </a:stretch>
          </p:blipFill>
          <p:spPr bwMode="auto">
            <a:xfrm>
              <a:off x="-294" y="744"/>
              <a:ext cx="63" cy="93"/>
            </a:xfrm>
            <a:prstGeom prst="rect">
              <a:avLst/>
            </a:prstGeom>
            <a:noFill/>
            <a:ln w="9525" algn="ctr">
              <a:noFill/>
              <a:miter lim="800000"/>
              <a:headEnd/>
              <a:tailEnd/>
            </a:ln>
          </p:spPr>
        </p:pic>
      </p:grpSp>
      <p:grpSp>
        <p:nvGrpSpPr>
          <p:cNvPr id="194659" name="Group 749"/>
          <p:cNvGrpSpPr>
            <a:grpSpLocks/>
          </p:cNvGrpSpPr>
          <p:nvPr/>
        </p:nvGrpSpPr>
        <p:grpSpPr bwMode="auto">
          <a:xfrm>
            <a:off x="-533400" y="1447800"/>
            <a:ext cx="228600" cy="228600"/>
            <a:chOff x="-336" y="912"/>
            <a:chExt cx="144" cy="144"/>
          </a:xfrm>
        </p:grpSpPr>
        <p:sp>
          <p:nvSpPr>
            <p:cNvPr id="194675" name="Rectangle 450"/>
            <p:cNvSpPr>
              <a:spLocks noChangeAspect="1" noChangeArrowheads="1"/>
            </p:cNvSpPr>
            <p:nvPr/>
          </p:nvSpPr>
          <p:spPr bwMode="auto">
            <a:xfrm>
              <a:off x="-336" y="912"/>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76" name="Picture 451"/>
            <p:cNvPicPr>
              <a:picLocks noChangeAspect="1" noChangeArrowheads="1"/>
            </p:cNvPicPr>
            <p:nvPr/>
          </p:nvPicPr>
          <p:blipFill>
            <a:blip r:embed="rId14" cstate="print"/>
            <a:srcRect/>
            <a:stretch>
              <a:fillRect/>
            </a:stretch>
          </p:blipFill>
          <p:spPr bwMode="auto">
            <a:xfrm>
              <a:off x="-312" y="924"/>
              <a:ext cx="99" cy="120"/>
            </a:xfrm>
            <a:prstGeom prst="rect">
              <a:avLst/>
            </a:prstGeom>
            <a:noFill/>
            <a:ln w="9525" algn="ctr">
              <a:noFill/>
              <a:miter lim="800000"/>
              <a:headEnd/>
              <a:tailEnd/>
            </a:ln>
          </p:spPr>
        </p:pic>
      </p:grpSp>
      <p:grpSp>
        <p:nvGrpSpPr>
          <p:cNvPr id="194660" name="Group 752"/>
          <p:cNvGrpSpPr>
            <a:grpSpLocks/>
          </p:cNvGrpSpPr>
          <p:nvPr/>
        </p:nvGrpSpPr>
        <p:grpSpPr bwMode="auto">
          <a:xfrm>
            <a:off x="-533400" y="1752600"/>
            <a:ext cx="228600" cy="228600"/>
            <a:chOff x="-336" y="1104"/>
            <a:chExt cx="144" cy="144"/>
          </a:xfrm>
        </p:grpSpPr>
        <p:sp>
          <p:nvSpPr>
            <p:cNvPr id="194673" name="Rectangle 453"/>
            <p:cNvSpPr>
              <a:spLocks noChangeAspect="1" noChangeArrowheads="1"/>
            </p:cNvSpPr>
            <p:nvPr/>
          </p:nvSpPr>
          <p:spPr bwMode="auto">
            <a:xfrm>
              <a:off x="-336" y="1104"/>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74" name="Picture 754" descr="npo000212"/>
            <p:cNvPicPr>
              <a:picLocks noChangeAspect="1" noChangeArrowheads="1"/>
            </p:cNvPicPr>
            <p:nvPr/>
          </p:nvPicPr>
          <p:blipFill>
            <a:blip r:embed="rId44" cstate="print"/>
            <a:srcRect/>
            <a:stretch>
              <a:fillRect/>
            </a:stretch>
          </p:blipFill>
          <p:spPr bwMode="auto">
            <a:xfrm>
              <a:off x="-318" y="1131"/>
              <a:ext cx="105" cy="90"/>
            </a:xfrm>
            <a:prstGeom prst="rect">
              <a:avLst/>
            </a:prstGeom>
            <a:noFill/>
            <a:ln w="9525" algn="ctr">
              <a:noFill/>
              <a:miter lim="800000"/>
              <a:headEnd/>
              <a:tailEnd/>
            </a:ln>
          </p:spPr>
        </p:pic>
      </p:grpSp>
      <p:grpSp>
        <p:nvGrpSpPr>
          <p:cNvPr id="194661" name="Group 755"/>
          <p:cNvGrpSpPr>
            <a:grpSpLocks/>
          </p:cNvGrpSpPr>
          <p:nvPr/>
        </p:nvGrpSpPr>
        <p:grpSpPr bwMode="auto">
          <a:xfrm>
            <a:off x="-533400" y="2057400"/>
            <a:ext cx="228600" cy="228600"/>
            <a:chOff x="-336" y="1296"/>
            <a:chExt cx="144" cy="144"/>
          </a:xfrm>
        </p:grpSpPr>
        <p:sp>
          <p:nvSpPr>
            <p:cNvPr id="194671" name="Rectangle 456"/>
            <p:cNvSpPr>
              <a:spLocks noChangeAspect="1" noChangeArrowheads="1"/>
            </p:cNvSpPr>
            <p:nvPr/>
          </p:nvSpPr>
          <p:spPr bwMode="auto">
            <a:xfrm>
              <a:off x="-336" y="1296"/>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72" name="Picture 21" descr="npo000214"/>
            <p:cNvPicPr>
              <a:picLocks noChangeAspect="1" noChangeArrowheads="1"/>
            </p:cNvPicPr>
            <p:nvPr/>
          </p:nvPicPr>
          <p:blipFill>
            <a:blip r:embed="rId45" cstate="print"/>
            <a:srcRect/>
            <a:stretch>
              <a:fillRect/>
            </a:stretch>
          </p:blipFill>
          <p:spPr bwMode="auto">
            <a:xfrm>
              <a:off x="-312" y="1320"/>
              <a:ext cx="90" cy="93"/>
            </a:xfrm>
            <a:prstGeom prst="rect">
              <a:avLst/>
            </a:prstGeom>
            <a:noFill/>
            <a:ln w="9525" algn="ctr">
              <a:noFill/>
              <a:miter lim="800000"/>
              <a:headEnd/>
              <a:tailEnd/>
            </a:ln>
          </p:spPr>
        </p:pic>
      </p:grpSp>
      <p:grpSp>
        <p:nvGrpSpPr>
          <p:cNvPr id="194662" name="Group 758"/>
          <p:cNvGrpSpPr>
            <a:grpSpLocks/>
          </p:cNvGrpSpPr>
          <p:nvPr/>
        </p:nvGrpSpPr>
        <p:grpSpPr bwMode="auto">
          <a:xfrm>
            <a:off x="-533400" y="838200"/>
            <a:ext cx="228600" cy="228600"/>
            <a:chOff x="-336" y="528"/>
            <a:chExt cx="144" cy="144"/>
          </a:xfrm>
        </p:grpSpPr>
        <p:sp>
          <p:nvSpPr>
            <p:cNvPr id="194669" name="Rectangle 459"/>
            <p:cNvSpPr>
              <a:spLocks noChangeAspect="1" noChangeArrowheads="1"/>
            </p:cNvSpPr>
            <p:nvPr/>
          </p:nvSpPr>
          <p:spPr bwMode="auto">
            <a:xfrm>
              <a:off x="-336" y="528"/>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70" name="Object 760" descr="npo000216"/>
            <p:cNvPicPr>
              <a:picLocks noChangeAspect="1" noChangeArrowheads="1"/>
            </p:cNvPicPr>
            <p:nvPr/>
          </p:nvPicPr>
          <p:blipFill>
            <a:blip r:embed="rId46" cstate="print"/>
            <a:srcRect/>
            <a:stretch>
              <a:fillRect/>
            </a:stretch>
          </p:blipFill>
          <p:spPr bwMode="auto">
            <a:xfrm>
              <a:off x="-314" y="570"/>
              <a:ext cx="98" cy="66"/>
            </a:xfrm>
            <a:prstGeom prst="rect">
              <a:avLst/>
            </a:prstGeom>
            <a:noFill/>
            <a:ln w="19050" algn="ctr">
              <a:solidFill>
                <a:schemeClr val="bg2"/>
              </a:solidFill>
              <a:miter lim="800000"/>
              <a:headEnd/>
              <a:tailEnd/>
            </a:ln>
          </p:spPr>
        </p:pic>
      </p:grpSp>
      <p:grpSp>
        <p:nvGrpSpPr>
          <p:cNvPr id="194663" name="Group 761"/>
          <p:cNvGrpSpPr>
            <a:grpSpLocks/>
          </p:cNvGrpSpPr>
          <p:nvPr/>
        </p:nvGrpSpPr>
        <p:grpSpPr bwMode="auto">
          <a:xfrm>
            <a:off x="-533400" y="2362200"/>
            <a:ext cx="228600" cy="228600"/>
            <a:chOff x="-336" y="1488"/>
            <a:chExt cx="144" cy="144"/>
          </a:xfrm>
        </p:grpSpPr>
        <p:sp>
          <p:nvSpPr>
            <p:cNvPr id="194667" name="Rectangle 462"/>
            <p:cNvSpPr>
              <a:spLocks noChangeAspect="1" noChangeArrowheads="1"/>
            </p:cNvSpPr>
            <p:nvPr/>
          </p:nvSpPr>
          <p:spPr bwMode="auto">
            <a:xfrm>
              <a:off x="-336" y="1488"/>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68" name="Picture 763" descr="npo000218"/>
            <p:cNvPicPr>
              <a:picLocks noChangeAspect="1" noChangeArrowheads="1"/>
            </p:cNvPicPr>
            <p:nvPr/>
          </p:nvPicPr>
          <p:blipFill>
            <a:blip r:embed="rId47" cstate="print"/>
            <a:srcRect/>
            <a:stretch>
              <a:fillRect/>
            </a:stretch>
          </p:blipFill>
          <p:spPr bwMode="auto">
            <a:xfrm>
              <a:off x="-323" y="1519"/>
              <a:ext cx="120" cy="83"/>
            </a:xfrm>
            <a:prstGeom prst="rect">
              <a:avLst/>
            </a:prstGeom>
            <a:noFill/>
            <a:ln w="9525" algn="ctr">
              <a:noFill/>
              <a:miter lim="800000"/>
              <a:headEnd/>
              <a:tailEnd/>
            </a:ln>
          </p:spPr>
        </p:pic>
      </p:grpSp>
      <p:grpSp>
        <p:nvGrpSpPr>
          <p:cNvPr id="194664" name="Group 764"/>
          <p:cNvGrpSpPr>
            <a:grpSpLocks/>
          </p:cNvGrpSpPr>
          <p:nvPr/>
        </p:nvGrpSpPr>
        <p:grpSpPr bwMode="auto">
          <a:xfrm>
            <a:off x="-533400" y="533400"/>
            <a:ext cx="228600" cy="228600"/>
            <a:chOff x="-336" y="336"/>
            <a:chExt cx="144" cy="144"/>
          </a:xfrm>
        </p:grpSpPr>
        <p:sp>
          <p:nvSpPr>
            <p:cNvPr id="194665" name="Rectangle 465"/>
            <p:cNvSpPr>
              <a:spLocks noChangeAspect="1" noChangeArrowheads="1"/>
            </p:cNvSpPr>
            <p:nvPr/>
          </p:nvSpPr>
          <p:spPr bwMode="auto">
            <a:xfrm>
              <a:off x="-336" y="336"/>
              <a:ext cx="144" cy="144"/>
            </a:xfrm>
            <a:prstGeom prst="rect">
              <a:avLst/>
            </a:prstGeom>
            <a:solidFill>
              <a:schemeClr val="bg1"/>
            </a:solidFill>
            <a:ln w="12700">
              <a:solidFill>
                <a:schemeClr val="tx1"/>
              </a:solidFill>
              <a:miter lim="800000"/>
              <a:headEnd/>
              <a:tailEnd/>
            </a:ln>
          </p:spPr>
          <p:txBody>
            <a:bodyPr wrap="none" anchor="ctr"/>
            <a:lstStyle/>
            <a:p>
              <a:endParaRPr lang="en-US"/>
            </a:p>
          </p:txBody>
        </p:sp>
        <p:pic>
          <p:nvPicPr>
            <p:cNvPr id="194666" name="Picture 766" descr="npo00021a"/>
            <p:cNvPicPr>
              <a:picLocks noChangeAspect="1" noChangeArrowheads="1"/>
            </p:cNvPicPr>
            <p:nvPr/>
          </p:nvPicPr>
          <p:blipFill>
            <a:blip r:embed="rId48" cstate="print"/>
            <a:srcRect/>
            <a:stretch>
              <a:fillRect/>
            </a:stretch>
          </p:blipFill>
          <p:spPr bwMode="auto">
            <a:xfrm>
              <a:off x="-315" y="354"/>
              <a:ext cx="98" cy="108"/>
            </a:xfrm>
            <a:prstGeom prst="rect">
              <a:avLst/>
            </a:prstGeom>
            <a:noFill/>
            <a:ln w="9525" algn="ctr">
              <a:noFill/>
              <a:miter lim="800000"/>
              <a:headEnd/>
              <a:tailEnd/>
            </a:ln>
          </p:spPr>
        </p:pic>
      </p:gr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Text Box 2"/>
          <p:cNvSpPr txBox="1">
            <a:spLocks noChangeArrowheads="1"/>
          </p:cNvSpPr>
          <p:nvPr/>
        </p:nvSpPr>
        <p:spPr bwMode="auto">
          <a:xfrm>
            <a:off x="2438400" y="76200"/>
            <a:ext cx="4159250" cy="366713"/>
          </a:xfrm>
          <a:prstGeom prst="rect">
            <a:avLst/>
          </a:prstGeom>
          <a:noFill/>
          <a:ln w="9525">
            <a:noFill/>
            <a:miter lim="800000"/>
            <a:headEnd/>
            <a:tailEnd/>
          </a:ln>
        </p:spPr>
        <p:txBody>
          <a:bodyPr wrap="none">
            <a:spAutoFit/>
          </a:bodyPr>
          <a:lstStyle/>
          <a:p>
            <a:r>
              <a:rPr lang="en-US" u="sng"/>
              <a:t>ECHELONS ABOVE CORPS LADDER</a:t>
            </a:r>
          </a:p>
        </p:txBody>
      </p:sp>
      <p:grpSp>
        <p:nvGrpSpPr>
          <p:cNvPr id="195587" name="Group 3"/>
          <p:cNvGrpSpPr>
            <a:grpSpLocks/>
          </p:cNvGrpSpPr>
          <p:nvPr/>
        </p:nvGrpSpPr>
        <p:grpSpPr bwMode="auto">
          <a:xfrm>
            <a:off x="4697413" y="5943600"/>
            <a:ext cx="400050" cy="341313"/>
            <a:chOff x="2352" y="2646"/>
            <a:chExt cx="252" cy="215"/>
          </a:xfrm>
        </p:grpSpPr>
        <p:sp>
          <p:nvSpPr>
            <p:cNvPr id="195630" name="Oval 4"/>
            <p:cNvSpPr>
              <a:spLocks noChangeArrowheads="1"/>
            </p:cNvSpPr>
            <p:nvPr/>
          </p:nvSpPr>
          <p:spPr bwMode="auto">
            <a:xfrm>
              <a:off x="2460" y="264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95631" name="Rectangle 5"/>
            <p:cNvSpPr>
              <a:spLocks noChangeArrowheads="1"/>
            </p:cNvSpPr>
            <p:nvPr/>
          </p:nvSpPr>
          <p:spPr bwMode="auto">
            <a:xfrm>
              <a:off x="2352" y="2688"/>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88" name="Group 6"/>
          <p:cNvGrpSpPr>
            <a:grpSpLocks/>
          </p:cNvGrpSpPr>
          <p:nvPr/>
        </p:nvGrpSpPr>
        <p:grpSpPr bwMode="auto">
          <a:xfrm>
            <a:off x="4697413" y="5410200"/>
            <a:ext cx="400050" cy="346075"/>
            <a:chOff x="2400" y="2739"/>
            <a:chExt cx="252" cy="218"/>
          </a:xfrm>
        </p:grpSpPr>
        <p:grpSp>
          <p:nvGrpSpPr>
            <p:cNvPr id="195626" name="Group 7"/>
            <p:cNvGrpSpPr>
              <a:grpSpLocks/>
            </p:cNvGrpSpPr>
            <p:nvPr/>
          </p:nvGrpSpPr>
          <p:grpSpPr bwMode="auto">
            <a:xfrm>
              <a:off x="2460" y="2739"/>
              <a:ext cx="131" cy="35"/>
              <a:chOff x="1968" y="1152"/>
              <a:chExt cx="131" cy="35"/>
            </a:xfrm>
          </p:grpSpPr>
          <p:sp>
            <p:nvSpPr>
              <p:cNvPr id="195628" name="Oval 8"/>
              <p:cNvSpPr>
                <a:spLocks noChangeArrowheads="1"/>
              </p:cNvSpPr>
              <p:nvPr/>
            </p:nvSpPr>
            <p:spPr bwMode="auto">
              <a:xfrm>
                <a:off x="1968" y="1152"/>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95629" name="Oval 9"/>
              <p:cNvSpPr>
                <a:spLocks noChangeArrowheads="1"/>
              </p:cNvSpPr>
              <p:nvPr/>
            </p:nvSpPr>
            <p:spPr bwMode="auto">
              <a:xfrm>
                <a:off x="2064" y="1152"/>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95627" name="Rectangle 10"/>
            <p:cNvSpPr>
              <a:spLocks noChangeArrowheads="1"/>
            </p:cNvSpPr>
            <p:nvPr/>
          </p:nvSpPr>
          <p:spPr bwMode="auto">
            <a:xfrm>
              <a:off x="2400" y="2784"/>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89" name="Group 11"/>
          <p:cNvGrpSpPr>
            <a:grpSpLocks/>
          </p:cNvGrpSpPr>
          <p:nvPr/>
        </p:nvGrpSpPr>
        <p:grpSpPr bwMode="auto">
          <a:xfrm>
            <a:off x="4697413" y="4953000"/>
            <a:ext cx="400050" cy="344488"/>
            <a:chOff x="2352" y="2596"/>
            <a:chExt cx="252" cy="217"/>
          </a:xfrm>
        </p:grpSpPr>
        <p:grpSp>
          <p:nvGrpSpPr>
            <p:cNvPr id="195621" name="Group 12"/>
            <p:cNvGrpSpPr>
              <a:grpSpLocks/>
            </p:cNvGrpSpPr>
            <p:nvPr/>
          </p:nvGrpSpPr>
          <p:grpSpPr bwMode="auto">
            <a:xfrm>
              <a:off x="2389" y="2596"/>
              <a:ext cx="176" cy="35"/>
              <a:chOff x="1608" y="576"/>
              <a:chExt cx="176" cy="35"/>
            </a:xfrm>
          </p:grpSpPr>
          <p:sp>
            <p:nvSpPr>
              <p:cNvPr id="195623" name="Oval 13"/>
              <p:cNvSpPr>
                <a:spLocks noChangeArrowheads="1"/>
              </p:cNvSpPr>
              <p:nvPr/>
            </p:nvSpPr>
            <p:spPr bwMode="auto">
              <a:xfrm>
                <a:off x="1749"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95624" name="Oval 14"/>
              <p:cNvSpPr>
                <a:spLocks noChangeArrowheads="1"/>
              </p:cNvSpPr>
              <p:nvPr/>
            </p:nvSpPr>
            <p:spPr bwMode="auto">
              <a:xfrm>
                <a:off x="1608" y="576"/>
                <a:ext cx="35" cy="35"/>
              </a:xfrm>
              <a:prstGeom prst="ellipse">
                <a:avLst/>
              </a:prstGeom>
              <a:solidFill>
                <a:schemeClr val="tx1"/>
              </a:solidFill>
              <a:ln w="19050">
                <a:solidFill>
                  <a:schemeClr val="tx1"/>
                </a:solidFill>
                <a:round/>
                <a:headEnd/>
                <a:tailEnd/>
              </a:ln>
            </p:spPr>
            <p:txBody>
              <a:bodyPr wrap="none" anchor="ctr"/>
              <a:lstStyle/>
              <a:p>
                <a:endParaRPr lang="en-US"/>
              </a:p>
            </p:txBody>
          </p:sp>
          <p:sp>
            <p:nvSpPr>
              <p:cNvPr id="195625" name="Oval 15"/>
              <p:cNvSpPr>
                <a:spLocks noChangeArrowheads="1"/>
              </p:cNvSpPr>
              <p:nvPr/>
            </p:nvSpPr>
            <p:spPr bwMode="auto">
              <a:xfrm>
                <a:off x="1680" y="576"/>
                <a:ext cx="35" cy="35"/>
              </a:xfrm>
              <a:prstGeom prst="ellipse">
                <a:avLst/>
              </a:prstGeom>
              <a:solidFill>
                <a:schemeClr val="tx1"/>
              </a:solidFill>
              <a:ln w="19050">
                <a:solidFill>
                  <a:schemeClr val="tx1"/>
                </a:solidFill>
                <a:round/>
                <a:headEnd/>
                <a:tailEnd/>
              </a:ln>
            </p:spPr>
            <p:txBody>
              <a:bodyPr wrap="none" anchor="ctr"/>
              <a:lstStyle/>
              <a:p>
                <a:endParaRPr lang="en-US"/>
              </a:p>
            </p:txBody>
          </p:sp>
        </p:grpSp>
        <p:sp>
          <p:nvSpPr>
            <p:cNvPr id="195622" name="Rectangle 16"/>
            <p:cNvSpPr>
              <a:spLocks noChangeArrowheads="1"/>
            </p:cNvSpPr>
            <p:nvPr/>
          </p:nvSpPr>
          <p:spPr bwMode="auto">
            <a:xfrm>
              <a:off x="2352" y="2640"/>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0" name="Group 17"/>
          <p:cNvGrpSpPr>
            <a:grpSpLocks/>
          </p:cNvGrpSpPr>
          <p:nvPr/>
        </p:nvGrpSpPr>
        <p:grpSpPr bwMode="auto">
          <a:xfrm>
            <a:off x="4697413" y="4343400"/>
            <a:ext cx="400050" cy="436563"/>
            <a:chOff x="2400" y="2538"/>
            <a:chExt cx="252" cy="275"/>
          </a:xfrm>
        </p:grpSpPr>
        <p:sp>
          <p:nvSpPr>
            <p:cNvPr id="195619" name="Text Box 18"/>
            <p:cNvSpPr txBox="1">
              <a:spLocks noChangeArrowheads="1"/>
            </p:cNvSpPr>
            <p:nvPr/>
          </p:nvSpPr>
          <p:spPr bwMode="auto">
            <a:xfrm>
              <a:off x="2460" y="2538"/>
              <a:ext cx="138" cy="154"/>
            </a:xfrm>
            <a:prstGeom prst="rect">
              <a:avLst/>
            </a:prstGeom>
            <a:noFill/>
            <a:ln w="19050">
              <a:noFill/>
              <a:miter lim="800000"/>
              <a:headEnd/>
              <a:tailEnd/>
            </a:ln>
          </p:spPr>
          <p:txBody>
            <a:bodyPr wrap="none" lIns="91418" tIns="45709" rIns="91418" bIns="45709">
              <a:spAutoFit/>
            </a:bodyPr>
            <a:lstStyle/>
            <a:p>
              <a:pPr eaLnBrk="0" hangingPunct="0"/>
              <a:r>
                <a:rPr lang="en-US" sz="1000" b="1"/>
                <a:t>I</a:t>
              </a:r>
            </a:p>
          </p:txBody>
        </p:sp>
        <p:sp>
          <p:nvSpPr>
            <p:cNvPr id="195620" name="Rectangle 19"/>
            <p:cNvSpPr>
              <a:spLocks noChangeArrowheads="1"/>
            </p:cNvSpPr>
            <p:nvPr/>
          </p:nvSpPr>
          <p:spPr bwMode="auto">
            <a:xfrm>
              <a:off x="2400" y="2640"/>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1" name="Group 20"/>
          <p:cNvGrpSpPr>
            <a:grpSpLocks/>
          </p:cNvGrpSpPr>
          <p:nvPr/>
        </p:nvGrpSpPr>
        <p:grpSpPr bwMode="auto">
          <a:xfrm>
            <a:off x="4697413" y="3886200"/>
            <a:ext cx="400050" cy="442913"/>
            <a:chOff x="2400" y="2486"/>
            <a:chExt cx="252" cy="279"/>
          </a:xfrm>
        </p:grpSpPr>
        <p:sp>
          <p:nvSpPr>
            <p:cNvPr id="195617" name="Text Box 21"/>
            <p:cNvSpPr txBox="1">
              <a:spLocks noChangeArrowheads="1"/>
            </p:cNvSpPr>
            <p:nvPr/>
          </p:nvSpPr>
          <p:spPr bwMode="auto">
            <a:xfrm>
              <a:off x="2434" y="2486"/>
              <a:ext cx="182" cy="154"/>
            </a:xfrm>
            <a:prstGeom prst="rect">
              <a:avLst/>
            </a:prstGeom>
            <a:noFill/>
            <a:ln w="9525">
              <a:noFill/>
              <a:miter lim="800000"/>
              <a:headEnd/>
              <a:tailEnd/>
            </a:ln>
          </p:spPr>
          <p:txBody>
            <a:bodyPr wrap="none" lIns="91418" tIns="45709" rIns="91418" bIns="45709">
              <a:spAutoFit/>
            </a:bodyPr>
            <a:lstStyle/>
            <a:p>
              <a:pPr eaLnBrk="0" hangingPunct="0"/>
              <a:r>
                <a:rPr lang="en-US" sz="1000" b="1"/>
                <a:t>I I</a:t>
              </a:r>
            </a:p>
          </p:txBody>
        </p:sp>
        <p:sp>
          <p:nvSpPr>
            <p:cNvPr id="195618" name="Rectangle 22"/>
            <p:cNvSpPr>
              <a:spLocks noChangeArrowheads="1"/>
            </p:cNvSpPr>
            <p:nvPr/>
          </p:nvSpPr>
          <p:spPr bwMode="auto">
            <a:xfrm>
              <a:off x="2400" y="2592"/>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2" name="Group 23"/>
          <p:cNvGrpSpPr>
            <a:grpSpLocks/>
          </p:cNvGrpSpPr>
          <p:nvPr/>
        </p:nvGrpSpPr>
        <p:grpSpPr bwMode="auto">
          <a:xfrm>
            <a:off x="4697413" y="3352800"/>
            <a:ext cx="400050" cy="436563"/>
            <a:chOff x="2400" y="2538"/>
            <a:chExt cx="252" cy="275"/>
          </a:xfrm>
        </p:grpSpPr>
        <p:sp>
          <p:nvSpPr>
            <p:cNvPr id="195615" name="Text Box 24"/>
            <p:cNvSpPr txBox="1">
              <a:spLocks noChangeArrowheads="1"/>
            </p:cNvSpPr>
            <p:nvPr/>
          </p:nvSpPr>
          <p:spPr bwMode="auto">
            <a:xfrm>
              <a:off x="2436" y="2538"/>
              <a:ext cx="182" cy="154"/>
            </a:xfrm>
            <a:prstGeom prst="rect">
              <a:avLst/>
            </a:prstGeom>
            <a:noFill/>
            <a:ln w="19050">
              <a:noFill/>
              <a:miter lim="800000"/>
              <a:headEnd/>
              <a:tailEnd/>
            </a:ln>
          </p:spPr>
          <p:txBody>
            <a:bodyPr wrap="none" lIns="91418" tIns="45709" rIns="91418" bIns="45709">
              <a:spAutoFit/>
            </a:bodyPr>
            <a:lstStyle/>
            <a:p>
              <a:pPr eaLnBrk="0" hangingPunct="0"/>
              <a:r>
                <a:rPr lang="en-US" sz="1000" b="1"/>
                <a:t>III</a:t>
              </a:r>
            </a:p>
          </p:txBody>
        </p:sp>
        <p:sp>
          <p:nvSpPr>
            <p:cNvPr id="195616" name="Rectangle 25"/>
            <p:cNvSpPr>
              <a:spLocks noChangeArrowheads="1"/>
            </p:cNvSpPr>
            <p:nvPr/>
          </p:nvSpPr>
          <p:spPr bwMode="auto">
            <a:xfrm>
              <a:off x="2400" y="2640"/>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3" name="Group 26"/>
          <p:cNvGrpSpPr>
            <a:grpSpLocks/>
          </p:cNvGrpSpPr>
          <p:nvPr/>
        </p:nvGrpSpPr>
        <p:grpSpPr bwMode="auto">
          <a:xfrm>
            <a:off x="4697413" y="2895600"/>
            <a:ext cx="400050" cy="442913"/>
            <a:chOff x="2928" y="2918"/>
            <a:chExt cx="252" cy="279"/>
          </a:xfrm>
        </p:grpSpPr>
        <p:sp>
          <p:nvSpPr>
            <p:cNvPr id="195613" name="Rectangle 27"/>
            <p:cNvSpPr>
              <a:spLocks noChangeArrowheads="1"/>
            </p:cNvSpPr>
            <p:nvPr/>
          </p:nvSpPr>
          <p:spPr bwMode="auto">
            <a:xfrm>
              <a:off x="2928" y="3024"/>
              <a:ext cx="252" cy="173"/>
            </a:xfrm>
            <a:prstGeom prst="rect">
              <a:avLst/>
            </a:prstGeom>
            <a:noFill/>
            <a:ln w="19050">
              <a:solidFill>
                <a:schemeClr val="tx1"/>
              </a:solidFill>
              <a:miter lim="800000"/>
              <a:headEnd/>
              <a:tailEnd/>
            </a:ln>
          </p:spPr>
          <p:txBody>
            <a:bodyPr wrap="none" anchor="ctr"/>
            <a:lstStyle/>
            <a:p>
              <a:endParaRPr lang="en-US"/>
            </a:p>
          </p:txBody>
        </p:sp>
        <p:sp>
          <p:nvSpPr>
            <p:cNvPr id="195614" name="Text Box 28"/>
            <p:cNvSpPr txBox="1">
              <a:spLocks noChangeArrowheads="1"/>
            </p:cNvSpPr>
            <p:nvPr/>
          </p:nvSpPr>
          <p:spPr bwMode="auto">
            <a:xfrm>
              <a:off x="2973" y="2918"/>
              <a:ext cx="169" cy="154"/>
            </a:xfrm>
            <a:prstGeom prst="rect">
              <a:avLst/>
            </a:prstGeom>
            <a:noFill/>
            <a:ln w="19050">
              <a:noFill/>
              <a:miter lim="800000"/>
              <a:headEnd/>
              <a:tailEnd/>
            </a:ln>
          </p:spPr>
          <p:txBody>
            <a:bodyPr wrap="none" lIns="91418" tIns="45709" rIns="91418" bIns="45709">
              <a:spAutoFit/>
            </a:bodyPr>
            <a:lstStyle/>
            <a:p>
              <a:pPr eaLnBrk="0" hangingPunct="0"/>
              <a:r>
                <a:rPr lang="en-US" sz="1000" b="1"/>
                <a:t>X</a:t>
              </a:r>
            </a:p>
          </p:txBody>
        </p:sp>
      </p:grpSp>
      <p:grpSp>
        <p:nvGrpSpPr>
          <p:cNvPr id="195594" name="Group 29"/>
          <p:cNvGrpSpPr>
            <a:grpSpLocks/>
          </p:cNvGrpSpPr>
          <p:nvPr/>
        </p:nvGrpSpPr>
        <p:grpSpPr bwMode="auto">
          <a:xfrm>
            <a:off x="4697413" y="2362200"/>
            <a:ext cx="400050" cy="442913"/>
            <a:chOff x="3024" y="2294"/>
            <a:chExt cx="252" cy="279"/>
          </a:xfrm>
        </p:grpSpPr>
        <p:sp>
          <p:nvSpPr>
            <p:cNvPr id="195611" name="Text Box 30"/>
            <p:cNvSpPr txBox="1">
              <a:spLocks noChangeArrowheads="1"/>
            </p:cNvSpPr>
            <p:nvPr/>
          </p:nvSpPr>
          <p:spPr bwMode="auto">
            <a:xfrm>
              <a:off x="3042" y="2294"/>
              <a:ext cx="222" cy="154"/>
            </a:xfrm>
            <a:prstGeom prst="rect">
              <a:avLst/>
            </a:prstGeom>
            <a:noFill/>
            <a:ln w="19050">
              <a:noFill/>
              <a:miter lim="800000"/>
              <a:headEnd/>
              <a:tailEnd/>
            </a:ln>
          </p:spPr>
          <p:txBody>
            <a:bodyPr wrap="none" lIns="91418" tIns="45709" rIns="91418" bIns="45709">
              <a:spAutoFit/>
            </a:bodyPr>
            <a:lstStyle/>
            <a:p>
              <a:pPr eaLnBrk="0" hangingPunct="0"/>
              <a:r>
                <a:rPr lang="en-US" sz="1000" b="1"/>
                <a:t>XX</a:t>
              </a:r>
            </a:p>
          </p:txBody>
        </p:sp>
        <p:sp>
          <p:nvSpPr>
            <p:cNvPr id="195612" name="Rectangle 31"/>
            <p:cNvSpPr>
              <a:spLocks noChangeArrowheads="1"/>
            </p:cNvSpPr>
            <p:nvPr/>
          </p:nvSpPr>
          <p:spPr bwMode="auto">
            <a:xfrm>
              <a:off x="3024" y="2400"/>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5" name="Group 32"/>
          <p:cNvGrpSpPr>
            <a:grpSpLocks/>
          </p:cNvGrpSpPr>
          <p:nvPr/>
        </p:nvGrpSpPr>
        <p:grpSpPr bwMode="auto">
          <a:xfrm>
            <a:off x="4684713" y="1905000"/>
            <a:ext cx="436562" cy="442913"/>
            <a:chOff x="3204" y="2678"/>
            <a:chExt cx="275" cy="279"/>
          </a:xfrm>
        </p:grpSpPr>
        <p:sp>
          <p:nvSpPr>
            <p:cNvPr id="195609" name="Text Box 33"/>
            <p:cNvSpPr txBox="1">
              <a:spLocks noChangeArrowheads="1"/>
            </p:cNvSpPr>
            <p:nvPr/>
          </p:nvSpPr>
          <p:spPr bwMode="auto">
            <a:xfrm>
              <a:off x="3204" y="2678"/>
              <a:ext cx="275" cy="154"/>
            </a:xfrm>
            <a:prstGeom prst="rect">
              <a:avLst/>
            </a:prstGeom>
            <a:noFill/>
            <a:ln w="19050">
              <a:noFill/>
              <a:miter lim="800000"/>
              <a:headEnd/>
              <a:tailEnd/>
            </a:ln>
          </p:spPr>
          <p:txBody>
            <a:bodyPr wrap="none" lIns="91418" tIns="45709" rIns="91418" bIns="45709">
              <a:spAutoFit/>
            </a:bodyPr>
            <a:lstStyle/>
            <a:p>
              <a:pPr eaLnBrk="0" hangingPunct="0"/>
              <a:r>
                <a:rPr lang="en-US" sz="1000" b="1"/>
                <a:t>XXX</a:t>
              </a:r>
            </a:p>
          </p:txBody>
        </p:sp>
        <p:sp>
          <p:nvSpPr>
            <p:cNvPr id="195610" name="Rectangle 34"/>
            <p:cNvSpPr>
              <a:spLocks noChangeArrowheads="1"/>
            </p:cNvSpPr>
            <p:nvPr/>
          </p:nvSpPr>
          <p:spPr bwMode="auto">
            <a:xfrm>
              <a:off x="3216" y="2784"/>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6" name="Group 35"/>
          <p:cNvGrpSpPr>
            <a:grpSpLocks/>
          </p:cNvGrpSpPr>
          <p:nvPr/>
        </p:nvGrpSpPr>
        <p:grpSpPr bwMode="auto">
          <a:xfrm>
            <a:off x="4637088" y="1447800"/>
            <a:ext cx="520700" cy="442913"/>
            <a:chOff x="2312" y="2486"/>
            <a:chExt cx="328" cy="279"/>
          </a:xfrm>
        </p:grpSpPr>
        <p:sp>
          <p:nvSpPr>
            <p:cNvPr id="195607" name="Text Box 36"/>
            <p:cNvSpPr txBox="1">
              <a:spLocks noChangeArrowheads="1"/>
            </p:cNvSpPr>
            <p:nvPr/>
          </p:nvSpPr>
          <p:spPr bwMode="auto">
            <a:xfrm>
              <a:off x="2312" y="2486"/>
              <a:ext cx="328" cy="154"/>
            </a:xfrm>
            <a:prstGeom prst="rect">
              <a:avLst/>
            </a:prstGeom>
            <a:noFill/>
            <a:ln w="19050">
              <a:noFill/>
              <a:miter lim="800000"/>
              <a:headEnd/>
              <a:tailEnd/>
            </a:ln>
          </p:spPr>
          <p:txBody>
            <a:bodyPr wrap="none" lIns="91418" tIns="45709" rIns="91418" bIns="45709">
              <a:spAutoFit/>
            </a:bodyPr>
            <a:lstStyle/>
            <a:p>
              <a:pPr eaLnBrk="0" hangingPunct="0"/>
              <a:r>
                <a:rPr lang="en-US" sz="1000" b="1"/>
                <a:t>XXXX</a:t>
              </a:r>
            </a:p>
          </p:txBody>
        </p:sp>
        <p:sp>
          <p:nvSpPr>
            <p:cNvPr id="195608" name="Rectangle 37"/>
            <p:cNvSpPr>
              <a:spLocks noChangeArrowheads="1"/>
            </p:cNvSpPr>
            <p:nvPr/>
          </p:nvSpPr>
          <p:spPr bwMode="auto">
            <a:xfrm>
              <a:off x="2352" y="2592"/>
              <a:ext cx="252" cy="173"/>
            </a:xfrm>
            <a:prstGeom prst="rect">
              <a:avLst/>
            </a:prstGeom>
            <a:noFill/>
            <a:ln w="19050">
              <a:solidFill>
                <a:schemeClr val="tx1"/>
              </a:solidFill>
              <a:miter lim="800000"/>
              <a:headEnd/>
              <a:tailEnd/>
            </a:ln>
          </p:spPr>
          <p:txBody>
            <a:bodyPr wrap="none" anchor="ctr"/>
            <a:lstStyle/>
            <a:p>
              <a:endParaRPr lang="en-US"/>
            </a:p>
          </p:txBody>
        </p:sp>
      </p:grpSp>
      <p:grpSp>
        <p:nvGrpSpPr>
          <p:cNvPr id="195597" name="Group 38"/>
          <p:cNvGrpSpPr>
            <a:grpSpLocks/>
          </p:cNvGrpSpPr>
          <p:nvPr/>
        </p:nvGrpSpPr>
        <p:grpSpPr bwMode="auto">
          <a:xfrm>
            <a:off x="4579938" y="914400"/>
            <a:ext cx="604837" cy="442913"/>
            <a:chOff x="1848" y="2486"/>
            <a:chExt cx="381" cy="279"/>
          </a:xfrm>
        </p:grpSpPr>
        <p:sp>
          <p:nvSpPr>
            <p:cNvPr id="195605" name="Rectangle 39"/>
            <p:cNvSpPr>
              <a:spLocks noChangeArrowheads="1"/>
            </p:cNvSpPr>
            <p:nvPr/>
          </p:nvSpPr>
          <p:spPr bwMode="auto">
            <a:xfrm>
              <a:off x="1920" y="2592"/>
              <a:ext cx="252" cy="173"/>
            </a:xfrm>
            <a:prstGeom prst="rect">
              <a:avLst/>
            </a:prstGeom>
            <a:noFill/>
            <a:ln w="19050">
              <a:solidFill>
                <a:schemeClr val="tx1"/>
              </a:solidFill>
              <a:miter lim="800000"/>
              <a:headEnd/>
              <a:tailEnd/>
            </a:ln>
          </p:spPr>
          <p:txBody>
            <a:bodyPr wrap="none" anchor="ctr"/>
            <a:lstStyle/>
            <a:p>
              <a:endParaRPr lang="en-US"/>
            </a:p>
          </p:txBody>
        </p:sp>
        <p:sp>
          <p:nvSpPr>
            <p:cNvPr id="195606" name="Text Box 40"/>
            <p:cNvSpPr txBox="1">
              <a:spLocks noChangeArrowheads="1"/>
            </p:cNvSpPr>
            <p:nvPr/>
          </p:nvSpPr>
          <p:spPr bwMode="auto">
            <a:xfrm>
              <a:off x="1848" y="2486"/>
              <a:ext cx="381" cy="154"/>
            </a:xfrm>
            <a:prstGeom prst="rect">
              <a:avLst/>
            </a:prstGeom>
            <a:noFill/>
            <a:ln w="19050">
              <a:noFill/>
              <a:miter lim="800000"/>
              <a:headEnd/>
              <a:tailEnd/>
            </a:ln>
          </p:spPr>
          <p:txBody>
            <a:bodyPr wrap="none" lIns="91418" tIns="45709" rIns="91418" bIns="45709">
              <a:spAutoFit/>
            </a:bodyPr>
            <a:lstStyle/>
            <a:p>
              <a:pPr eaLnBrk="0" hangingPunct="0"/>
              <a:r>
                <a:rPr lang="en-US" sz="1000" b="1"/>
                <a:t>XXXXX</a:t>
              </a:r>
            </a:p>
          </p:txBody>
        </p:sp>
      </p:grpSp>
      <p:sp>
        <p:nvSpPr>
          <p:cNvPr id="195598" name="Text Box 41"/>
          <p:cNvSpPr txBox="1">
            <a:spLocks noChangeArrowheads="1"/>
          </p:cNvSpPr>
          <p:nvPr/>
        </p:nvSpPr>
        <p:spPr bwMode="auto">
          <a:xfrm>
            <a:off x="5402263" y="609600"/>
            <a:ext cx="2979737" cy="6203950"/>
          </a:xfrm>
          <a:prstGeom prst="rect">
            <a:avLst/>
          </a:prstGeom>
          <a:noFill/>
          <a:ln w="9525">
            <a:noFill/>
            <a:miter lim="800000"/>
            <a:headEnd/>
            <a:tailEnd/>
          </a:ln>
        </p:spPr>
        <p:txBody>
          <a:bodyPr wrap="none">
            <a:spAutoFit/>
          </a:bodyPr>
          <a:lstStyle/>
          <a:p>
            <a:r>
              <a:rPr lang="en-US" sz="1600"/>
              <a:t>REGION</a:t>
            </a:r>
          </a:p>
          <a:p>
            <a:endParaRPr lang="en-US" sz="1600"/>
          </a:p>
          <a:p>
            <a:r>
              <a:rPr lang="en-US" sz="1600"/>
              <a:t>ARMY GROUP/FRONT</a:t>
            </a:r>
          </a:p>
          <a:p>
            <a:endParaRPr lang="en-US" sz="1600"/>
          </a:p>
          <a:p>
            <a:r>
              <a:rPr lang="en-US" sz="1600"/>
              <a:t>ARMY</a:t>
            </a:r>
          </a:p>
          <a:p>
            <a:endParaRPr lang="en-US" sz="1600"/>
          </a:p>
          <a:p>
            <a:r>
              <a:rPr lang="en-US" sz="1600"/>
              <a:t>CORPS/JOINT TASK FORCE</a:t>
            </a:r>
          </a:p>
          <a:p>
            <a:endParaRPr lang="en-US" sz="1600"/>
          </a:p>
          <a:p>
            <a:r>
              <a:rPr lang="en-US" sz="1600"/>
              <a:t>DIVISION</a:t>
            </a:r>
          </a:p>
          <a:p>
            <a:endParaRPr lang="en-US" sz="1600"/>
          </a:p>
          <a:p>
            <a:r>
              <a:rPr lang="en-US" sz="1600"/>
              <a:t>BRIGADE</a:t>
            </a:r>
          </a:p>
          <a:p>
            <a:endParaRPr lang="en-US" sz="1600"/>
          </a:p>
          <a:p>
            <a:r>
              <a:rPr lang="en-US" sz="1600"/>
              <a:t>REGIMENT/GROUP</a:t>
            </a:r>
          </a:p>
          <a:p>
            <a:endParaRPr lang="en-US" sz="1600"/>
          </a:p>
          <a:p>
            <a:r>
              <a:rPr lang="en-US" sz="1600"/>
              <a:t>BATTALION/SQUADRON</a:t>
            </a:r>
          </a:p>
          <a:p>
            <a:endParaRPr lang="en-US" sz="1600"/>
          </a:p>
          <a:p>
            <a:r>
              <a:rPr lang="en-US" sz="1600"/>
              <a:t>COMPANY/TROOP/BATTERY</a:t>
            </a:r>
          </a:p>
          <a:p>
            <a:endParaRPr lang="en-US" sz="1600"/>
          </a:p>
          <a:p>
            <a:r>
              <a:rPr lang="en-US" sz="1600"/>
              <a:t>PLATOON/DETACHMENT</a:t>
            </a:r>
          </a:p>
          <a:p>
            <a:endParaRPr lang="en-US" sz="1600"/>
          </a:p>
          <a:p>
            <a:r>
              <a:rPr lang="en-US" sz="1600"/>
              <a:t>SECTION</a:t>
            </a:r>
          </a:p>
          <a:p>
            <a:endParaRPr lang="en-US" sz="1600"/>
          </a:p>
          <a:p>
            <a:r>
              <a:rPr lang="en-US" sz="1600"/>
              <a:t>SQUAD</a:t>
            </a:r>
          </a:p>
          <a:p>
            <a:endParaRPr lang="en-US" sz="1600"/>
          </a:p>
          <a:p>
            <a:r>
              <a:rPr lang="en-US" sz="1600"/>
              <a:t>TEAM/CREW</a:t>
            </a:r>
          </a:p>
        </p:txBody>
      </p:sp>
      <p:grpSp>
        <p:nvGrpSpPr>
          <p:cNvPr id="195599" name="Group 42"/>
          <p:cNvGrpSpPr>
            <a:grpSpLocks/>
          </p:cNvGrpSpPr>
          <p:nvPr/>
        </p:nvGrpSpPr>
        <p:grpSpPr bwMode="auto">
          <a:xfrm>
            <a:off x="4541838" y="457200"/>
            <a:ext cx="688975" cy="442913"/>
            <a:chOff x="2358" y="576"/>
            <a:chExt cx="434" cy="279"/>
          </a:xfrm>
        </p:grpSpPr>
        <p:sp>
          <p:nvSpPr>
            <p:cNvPr id="195603" name="Rectangle 43"/>
            <p:cNvSpPr>
              <a:spLocks noChangeArrowheads="1"/>
            </p:cNvSpPr>
            <p:nvPr/>
          </p:nvSpPr>
          <p:spPr bwMode="auto">
            <a:xfrm>
              <a:off x="2454" y="682"/>
              <a:ext cx="252" cy="173"/>
            </a:xfrm>
            <a:prstGeom prst="rect">
              <a:avLst/>
            </a:prstGeom>
            <a:noFill/>
            <a:ln w="19050">
              <a:solidFill>
                <a:schemeClr val="tx1"/>
              </a:solidFill>
              <a:miter lim="800000"/>
              <a:headEnd/>
              <a:tailEnd/>
            </a:ln>
          </p:spPr>
          <p:txBody>
            <a:bodyPr wrap="none" anchor="ctr"/>
            <a:lstStyle/>
            <a:p>
              <a:endParaRPr lang="en-US"/>
            </a:p>
          </p:txBody>
        </p:sp>
        <p:sp>
          <p:nvSpPr>
            <p:cNvPr id="195604" name="Text Box 44"/>
            <p:cNvSpPr txBox="1">
              <a:spLocks noChangeArrowheads="1"/>
            </p:cNvSpPr>
            <p:nvPr/>
          </p:nvSpPr>
          <p:spPr bwMode="auto">
            <a:xfrm>
              <a:off x="2358" y="576"/>
              <a:ext cx="434" cy="154"/>
            </a:xfrm>
            <a:prstGeom prst="rect">
              <a:avLst/>
            </a:prstGeom>
            <a:noFill/>
            <a:ln w="19050">
              <a:noFill/>
              <a:miter lim="800000"/>
              <a:headEnd/>
              <a:tailEnd/>
            </a:ln>
          </p:spPr>
          <p:txBody>
            <a:bodyPr wrap="none" lIns="91418" tIns="45709" rIns="91418" bIns="45709">
              <a:spAutoFit/>
            </a:bodyPr>
            <a:lstStyle/>
            <a:p>
              <a:pPr eaLnBrk="0" hangingPunct="0"/>
              <a:r>
                <a:rPr lang="en-US" sz="1000" b="1"/>
                <a:t>XXXXXX</a:t>
              </a:r>
            </a:p>
          </p:txBody>
        </p:sp>
      </p:grpSp>
      <p:grpSp>
        <p:nvGrpSpPr>
          <p:cNvPr id="195600" name="Group 45"/>
          <p:cNvGrpSpPr>
            <a:grpSpLocks/>
          </p:cNvGrpSpPr>
          <p:nvPr/>
        </p:nvGrpSpPr>
        <p:grpSpPr bwMode="auto">
          <a:xfrm>
            <a:off x="4684713" y="6400800"/>
            <a:ext cx="400050" cy="341313"/>
            <a:chOff x="2352" y="2646"/>
            <a:chExt cx="252" cy="215"/>
          </a:xfrm>
        </p:grpSpPr>
        <p:sp>
          <p:nvSpPr>
            <p:cNvPr id="195601" name="Oval 46"/>
            <p:cNvSpPr>
              <a:spLocks noChangeArrowheads="1"/>
            </p:cNvSpPr>
            <p:nvPr/>
          </p:nvSpPr>
          <p:spPr bwMode="auto">
            <a:xfrm>
              <a:off x="2460" y="2646"/>
              <a:ext cx="35" cy="35"/>
            </a:xfrm>
            <a:prstGeom prst="ellipse">
              <a:avLst/>
            </a:prstGeom>
            <a:solidFill>
              <a:schemeClr val="bg1"/>
            </a:solidFill>
            <a:ln w="19050">
              <a:solidFill>
                <a:schemeClr val="tx1"/>
              </a:solidFill>
              <a:round/>
              <a:headEnd/>
              <a:tailEnd/>
            </a:ln>
          </p:spPr>
          <p:txBody>
            <a:bodyPr wrap="none" anchor="ctr"/>
            <a:lstStyle/>
            <a:p>
              <a:endParaRPr lang="en-US"/>
            </a:p>
          </p:txBody>
        </p:sp>
        <p:sp>
          <p:nvSpPr>
            <p:cNvPr id="195602" name="Rectangle 47"/>
            <p:cNvSpPr>
              <a:spLocks noChangeArrowheads="1"/>
            </p:cNvSpPr>
            <p:nvPr/>
          </p:nvSpPr>
          <p:spPr bwMode="auto">
            <a:xfrm>
              <a:off x="2352" y="2688"/>
              <a:ext cx="252" cy="173"/>
            </a:xfrm>
            <a:prstGeom prst="rect">
              <a:avLst/>
            </a:prstGeom>
            <a:noFill/>
            <a:ln w="19050">
              <a:solidFill>
                <a:schemeClr val="tx1"/>
              </a:solidFill>
              <a:miter lim="800000"/>
              <a:headEnd/>
              <a:tailEnd/>
            </a:ln>
          </p:spPr>
          <p:txBody>
            <a:bodyPr wrap="none" anchor="ctr"/>
            <a:lstStyle/>
            <a:p>
              <a:endParaRPr lang="en-US"/>
            </a:p>
          </p:txBody>
        </p:sp>
      </p:gr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7" name="Text Box 2"/>
          <p:cNvSpPr txBox="1">
            <a:spLocks noChangeArrowheads="1"/>
          </p:cNvSpPr>
          <p:nvPr/>
        </p:nvSpPr>
        <p:spPr bwMode="auto">
          <a:xfrm>
            <a:off x="2806700" y="0"/>
            <a:ext cx="3517900" cy="457200"/>
          </a:xfrm>
          <a:prstGeom prst="rect">
            <a:avLst/>
          </a:prstGeom>
          <a:noFill/>
          <a:ln w="9525">
            <a:noFill/>
            <a:miter lim="800000"/>
            <a:headEnd/>
            <a:tailEnd/>
          </a:ln>
        </p:spPr>
        <p:txBody>
          <a:bodyPr wrap="none">
            <a:spAutoFit/>
          </a:bodyPr>
          <a:lstStyle/>
          <a:p>
            <a:r>
              <a:rPr lang="en-US" sz="2400" b="1" u="sng">
                <a:solidFill>
                  <a:schemeClr val="bg2"/>
                </a:solidFill>
              </a:rPr>
              <a:t>Symbols Building Area</a:t>
            </a:r>
          </a:p>
        </p:txBody>
      </p:sp>
      <p:grpSp>
        <p:nvGrpSpPr>
          <p:cNvPr id="1028" name="Group 3"/>
          <p:cNvGrpSpPr>
            <a:grpSpLocks/>
          </p:cNvGrpSpPr>
          <p:nvPr/>
        </p:nvGrpSpPr>
        <p:grpSpPr bwMode="auto">
          <a:xfrm>
            <a:off x="6242050" y="5588000"/>
            <a:ext cx="679450" cy="431800"/>
            <a:chOff x="960" y="1056"/>
            <a:chExt cx="908" cy="576"/>
          </a:xfrm>
        </p:grpSpPr>
        <p:sp>
          <p:nvSpPr>
            <p:cNvPr id="1979" name="Oval 4"/>
            <p:cNvSpPr>
              <a:spLocks noChangeArrowheads="1"/>
            </p:cNvSpPr>
            <p:nvPr/>
          </p:nvSpPr>
          <p:spPr bwMode="auto">
            <a:xfrm>
              <a:off x="1041" y="1142"/>
              <a:ext cx="746" cy="407"/>
            </a:xfrm>
            <a:prstGeom prst="ellipse">
              <a:avLst/>
            </a:prstGeom>
            <a:noFill/>
            <a:ln w="19050">
              <a:solidFill>
                <a:schemeClr val="tx1"/>
              </a:solidFill>
              <a:round/>
              <a:headEnd/>
              <a:tailEnd/>
            </a:ln>
          </p:spPr>
          <p:txBody>
            <a:bodyPr wrap="none" anchor="ctr"/>
            <a:lstStyle/>
            <a:p>
              <a:pPr algn="ctr"/>
              <a:endParaRPr lang="en-US" sz="800"/>
            </a:p>
          </p:txBody>
        </p:sp>
        <p:sp>
          <p:nvSpPr>
            <p:cNvPr id="1980" name="AutoShape 5"/>
            <p:cNvSpPr>
              <a:spLocks noChangeArrowheads="1"/>
            </p:cNvSpPr>
            <p:nvPr/>
          </p:nvSpPr>
          <p:spPr bwMode="auto">
            <a:xfrm>
              <a:off x="1373" y="1056"/>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1" name="AutoShape 6"/>
            <p:cNvSpPr>
              <a:spLocks noChangeArrowheads="1"/>
            </p:cNvSpPr>
            <p:nvPr/>
          </p:nvSpPr>
          <p:spPr bwMode="auto">
            <a:xfrm rot="1757482">
              <a:off x="1644" y="1116"/>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2" name="AutoShape 7"/>
            <p:cNvSpPr>
              <a:spLocks noChangeArrowheads="1"/>
            </p:cNvSpPr>
            <p:nvPr/>
          </p:nvSpPr>
          <p:spPr bwMode="auto">
            <a:xfrm rot="5400000">
              <a:off x="1786"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3" name="AutoShape 8"/>
            <p:cNvSpPr>
              <a:spLocks noChangeArrowheads="1"/>
            </p:cNvSpPr>
            <p:nvPr/>
          </p:nvSpPr>
          <p:spPr bwMode="auto">
            <a:xfrm rot="-5400000">
              <a:off x="961"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4" name="AutoShape 9"/>
            <p:cNvSpPr>
              <a:spLocks noChangeArrowheads="1"/>
            </p:cNvSpPr>
            <p:nvPr/>
          </p:nvSpPr>
          <p:spPr bwMode="auto">
            <a:xfrm rot="10800000">
              <a:off x="1373" y="1549"/>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5" name="AutoShape 10"/>
            <p:cNvSpPr>
              <a:spLocks noChangeArrowheads="1"/>
            </p:cNvSpPr>
            <p:nvPr/>
          </p:nvSpPr>
          <p:spPr bwMode="auto">
            <a:xfrm rot="12440974" flipH="1">
              <a:off x="1088" y="1485"/>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6" name="AutoShape 11"/>
            <p:cNvSpPr>
              <a:spLocks noChangeArrowheads="1"/>
            </p:cNvSpPr>
            <p:nvPr/>
          </p:nvSpPr>
          <p:spPr bwMode="auto">
            <a:xfrm rot="9042518" flipH="1">
              <a:off x="1630" y="1497"/>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87" name="AutoShape 12"/>
            <p:cNvSpPr>
              <a:spLocks noChangeArrowheads="1"/>
            </p:cNvSpPr>
            <p:nvPr/>
          </p:nvSpPr>
          <p:spPr bwMode="auto">
            <a:xfrm rot="-1561775">
              <a:off x="1110" y="1111"/>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nvGrpSpPr>
          <p:cNvPr id="1029" name="Group 13"/>
          <p:cNvGrpSpPr>
            <a:grpSpLocks/>
          </p:cNvGrpSpPr>
          <p:nvPr/>
        </p:nvGrpSpPr>
        <p:grpSpPr bwMode="auto">
          <a:xfrm>
            <a:off x="4730750" y="5562600"/>
            <a:ext cx="679450" cy="431800"/>
            <a:chOff x="960" y="1056"/>
            <a:chExt cx="908" cy="576"/>
          </a:xfrm>
        </p:grpSpPr>
        <p:sp>
          <p:nvSpPr>
            <p:cNvPr id="1970" name="Oval 14"/>
            <p:cNvSpPr>
              <a:spLocks noChangeArrowheads="1"/>
            </p:cNvSpPr>
            <p:nvPr/>
          </p:nvSpPr>
          <p:spPr bwMode="auto">
            <a:xfrm>
              <a:off x="1041" y="1142"/>
              <a:ext cx="746" cy="407"/>
            </a:xfrm>
            <a:prstGeom prst="ellipse">
              <a:avLst/>
            </a:prstGeom>
            <a:noFill/>
            <a:ln w="19050">
              <a:solidFill>
                <a:schemeClr val="tx1"/>
              </a:solidFill>
              <a:round/>
              <a:headEnd/>
              <a:tailEnd/>
            </a:ln>
          </p:spPr>
          <p:txBody>
            <a:bodyPr wrap="none" anchor="ctr"/>
            <a:lstStyle/>
            <a:p>
              <a:pPr algn="ctr"/>
              <a:r>
                <a:rPr lang="en-US" sz="800"/>
                <a:t>SEARCH</a:t>
              </a:r>
            </a:p>
          </p:txBody>
        </p:sp>
        <p:sp>
          <p:nvSpPr>
            <p:cNvPr id="1971" name="AutoShape 15"/>
            <p:cNvSpPr>
              <a:spLocks noChangeArrowheads="1"/>
            </p:cNvSpPr>
            <p:nvPr/>
          </p:nvSpPr>
          <p:spPr bwMode="auto">
            <a:xfrm>
              <a:off x="1373" y="1056"/>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2" name="AutoShape 16"/>
            <p:cNvSpPr>
              <a:spLocks noChangeArrowheads="1"/>
            </p:cNvSpPr>
            <p:nvPr/>
          </p:nvSpPr>
          <p:spPr bwMode="auto">
            <a:xfrm rot="1757482">
              <a:off x="1644" y="1116"/>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3" name="AutoShape 17"/>
            <p:cNvSpPr>
              <a:spLocks noChangeArrowheads="1"/>
            </p:cNvSpPr>
            <p:nvPr/>
          </p:nvSpPr>
          <p:spPr bwMode="auto">
            <a:xfrm rot="5400000">
              <a:off x="1786"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4" name="AutoShape 18"/>
            <p:cNvSpPr>
              <a:spLocks noChangeArrowheads="1"/>
            </p:cNvSpPr>
            <p:nvPr/>
          </p:nvSpPr>
          <p:spPr bwMode="auto">
            <a:xfrm rot="-5400000">
              <a:off x="961"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5" name="AutoShape 19"/>
            <p:cNvSpPr>
              <a:spLocks noChangeArrowheads="1"/>
            </p:cNvSpPr>
            <p:nvPr/>
          </p:nvSpPr>
          <p:spPr bwMode="auto">
            <a:xfrm rot="10800000">
              <a:off x="1373" y="1549"/>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6" name="AutoShape 20"/>
            <p:cNvSpPr>
              <a:spLocks noChangeArrowheads="1"/>
            </p:cNvSpPr>
            <p:nvPr/>
          </p:nvSpPr>
          <p:spPr bwMode="auto">
            <a:xfrm rot="12440974" flipH="1">
              <a:off x="1088" y="1485"/>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7" name="AutoShape 21"/>
            <p:cNvSpPr>
              <a:spLocks noChangeArrowheads="1"/>
            </p:cNvSpPr>
            <p:nvPr/>
          </p:nvSpPr>
          <p:spPr bwMode="auto">
            <a:xfrm rot="9042518" flipH="1">
              <a:off x="1630" y="1497"/>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78" name="AutoShape 22"/>
            <p:cNvSpPr>
              <a:spLocks noChangeArrowheads="1"/>
            </p:cNvSpPr>
            <p:nvPr/>
          </p:nvSpPr>
          <p:spPr bwMode="auto">
            <a:xfrm rot="-1561775">
              <a:off x="1110" y="1111"/>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nvGrpSpPr>
          <p:cNvPr id="1030" name="Group 23"/>
          <p:cNvGrpSpPr>
            <a:grpSpLocks/>
          </p:cNvGrpSpPr>
          <p:nvPr/>
        </p:nvGrpSpPr>
        <p:grpSpPr bwMode="auto">
          <a:xfrm>
            <a:off x="5486400" y="5562600"/>
            <a:ext cx="679450" cy="431800"/>
            <a:chOff x="960" y="1056"/>
            <a:chExt cx="908" cy="576"/>
          </a:xfrm>
        </p:grpSpPr>
        <p:sp>
          <p:nvSpPr>
            <p:cNvPr id="1961" name="Oval 24"/>
            <p:cNvSpPr>
              <a:spLocks noChangeArrowheads="1"/>
            </p:cNvSpPr>
            <p:nvPr/>
          </p:nvSpPr>
          <p:spPr bwMode="auto">
            <a:xfrm>
              <a:off x="1041" y="1142"/>
              <a:ext cx="746" cy="407"/>
            </a:xfrm>
            <a:prstGeom prst="ellipse">
              <a:avLst/>
            </a:prstGeom>
            <a:noFill/>
            <a:ln w="19050">
              <a:solidFill>
                <a:schemeClr val="tx1"/>
              </a:solidFill>
              <a:round/>
              <a:headEnd/>
              <a:tailEnd/>
            </a:ln>
          </p:spPr>
          <p:txBody>
            <a:bodyPr wrap="none" anchor="ctr"/>
            <a:lstStyle/>
            <a:p>
              <a:pPr algn="ctr"/>
              <a:r>
                <a:rPr lang="en-US" sz="800"/>
                <a:t>KNOCK</a:t>
              </a:r>
            </a:p>
          </p:txBody>
        </p:sp>
        <p:sp>
          <p:nvSpPr>
            <p:cNvPr id="1962" name="AutoShape 25"/>
            <p:cNvSpPr>
              <a:spLocks noChangeArrowheads="1"/>
            </p:cNvSpPr>
            <p:nvPr/>
          </p:nvSpPr>
          <p:spPr bwMode="auto">
            <a:xfrm>
              <a:off x="1373" y="1056"/>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3" name="AutoShape 26"/>
            <p:cNvSpPr>
              <a:spLocks noChangeArrowheads="1"/>
            </p:cNvSpPr>
            <p:nvPr/>
          </p:nvSpPr>
          <p:spPr bwMode="auto">
            <a:xfrm rot="1757482">
              <a:off x="1644" y="1116"/>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4" name="AutoShape 27"/>
            <p:cNvSpPr>
              <a:spLocks noChangeArrowheads="1"/>
            </p:cNvSpPr>
            <p:nvPr/>
          </p:nvSpPr>
          <p:spPr bwMode="auto">
            <a:xfrm rot="5400000">
              <a:off x="1786"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5" name="AutoShape 28"/>
            <p:cNvSpPr>
              <a:spLocks noChangeArrowheads="1"/>
            </p:cNvSpPr>
            <p:nvPr/>
          </p:nvSpPr>
          <p:spPr bwMode="auto">
            <a:xfrm rot="-5400000">
              <a:off x="961" y="1300"/>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6" name="AutoShape 29"/>
            <p:cNvSpPr>
              <a:spLocks noChangeArrowheads="1"/>
            </p:cNvSpPr>
            <p:nvPr/>
          </p:nvSpPr>
          <p:spPr bwMode="auto">
            <a:xfrm rot="10800000">
              <a:off x="1373" y="1549"/>
              <a:ext cx="82"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7" name="AutoShape 30"/>
            <p:cNvSpPr>
              <a:spLocks noChangeArrowheads="1"/>
            </p:cNvSpPr>
            <p:nvPr/>
          </p:nvSpPr>
          <p:spPr bwMode="auto">
            <a:xfrm rot="12440974" flipH="1">
              <a:off x="1088" y="1485"/>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8" name="AutoShape 31"/>
            <p:cNvSpPr>
              <a:spLocks noChangeArrowheads="1"/>
            </p:cNvSpPr>
            <p:nvPr/>
          </p:nvSpPr>
          <p:spPr bwMode="auto">
            <a:xfrm rot="9042518" flipH="1">
              <a:off x="1630" y="1497"/>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969" name="AutoShape 32"/>
            <p:cNvSpPr>
              <a:spLocks noChangeArrowheads="1"/>
            </p:cNvSpPr>
            <p:nvPr/>
          </p:nvSpPr>
          <p:spPr bwMode="auto">
            <a:xfrm rot="-1561775">
              <a:off x="1110" y="1111"/>
              <a:ext cx="83" cy="83"/>
            </a:xfrm>
            <a:prstGeom prst="triangle">
              <a:avLst>
                <a:gd name="adj" fmla="val 50000"/>
              </a:avLst>
            </a:prstGeom>
            <a:noFill/>
            <a:ln w="9525">
              <a:solidFill>
                <a:schemeClr val="tx1"/>
              </a:solidFill>
              <a:miter lim="800000"/>
              <a:headEnd/>
              <a:tailEnd/>
            </a:ln>
          </p:spPr>
          <p:txBody>
            <a:bodyPr wrap="none" anchor="ctr"/>
            <a:lstStyle/>
            <a:p>
              <a:endParaRPr lang="en-US"/>
            </a:p>
          </p:txBody>
        </p:sp>
      </p:grpSp>
      <p:sp>
        <p:nvSpPr>
          <p:cNvPr id="1031" name="Oval 33"/>
          <p:cNvSpPr>
            <a:spLocks noChangeArrowheads="1"/>
          </p:cNvSpPr>
          <p:nvPr/>
        </p:nvSpPr>
        <p:spPr bwMode="auto">
          <a:xfrm>
            <a:off x="7315200" y="6096000"/>
            <a:ext cx="685800" cy="509588"/>
          </a:xfrm>
          <a:prstGeom prst="ellipse">
            <a:avLst/>
          </a:prstGeom>
          <a:solidFill>
            <a:srgbClr val="FFFF00">
              <a:alpha val="50195"/>
            </a:srgbClr>
          </a:solidFill>
          <a:ln w="9525">
            <a:solidFill>
              <a:schemeClr val="tx1"/>
            </a:solidFill>
            <a:round/>
            <a:headEnd/>
            <a:tailEnd/>
          </a:ln>
        </p:spPr>
        <p:txBody>
          <a:bodyPr anchor="ctr"/>
          <a:lstStyle/>
          <a:p>
            <a:pPr algn="ctr"/>
            <a:r>
              <a:rPr lang="en-US" sz="900" b="1"/>
              <a:t>MEU OBJ 1</a:t>
            </a:r>
          </a:p>
        </p:txBody>
      </p:sp>
      <p:grpSp>
        <p:nvGrpSpPr>
          <p:cNvPr id="1032" name="Group 34"/>
          <p:cNvGrpSpPr>
            <a:grpSpLocks/>
          </p:cNvGrpSpPr>
          <p:nvPr/>
        </p:nvGrpSpPr>
        <p:grpSpPr bwMode="auto">
          <a:xfrm>
            <a:off x="7391400" y="5572125"/>
            <a:ext cx="152400" cy="304800"/>
            <a:chOff x="2160" y="1200"/>
            <a:chExt cx="96" cy="192"/>
          </a:xfrm>
        </p:grpSpPr>
        <p:sp>
          <p:nvSpPr>
            <p:cNvPr id="1957" name="Line 35"/>
            <p:cNvSpPr>
              <a:spLocks noChangeShapeType="1"/>
            </p:cNvSpPr>
            <p:nvPr/>
          </p:nvSpPr>
          <p:spPr bwMode="auto">
            <a:xfrm>
              <a:off x="2160" y="1200"/>
              <a:ext cx="0" cy="192"/>
            </a:xfrm>
            <a:prstGeom prst="line">
              <a:avLst/>
            </a:prstGeom>
            <a:noFill/>
            <a:ln w="38100">
              <a:solidFill>
                <a:srgbClr val="0066FF"/>
              </a:solidFill>
              <a:round/>
              <a:headEnd/>
              <a:tailEnd/>
            </a:ln>
          </p:spPr>
          <p:txBody>
            <a:bodyPr/>
            <a:lstStyle/>
            <a:p>
              <a:endParaRPr lang="en-US"/>
            </a:p>
          </p:txBody>
        </p:sp>
        <p:sp>
          <p:nvSpPr>
            <p:cNvPr id="1958" name="Line 36"/>
            <p:cNvSpPr>
              <a:spLocks noChangeShapeType="1"/>
            </p:cNvSpPr>
            <p:nvPr/>
          </p:nvSpPr>
          <p:spPr bwMode="auto">
            <a:xfrm>
              <a:off x="2256" y="1200"/>
              <a:ext cx="0" cy="192"/>
            </a:xfrm>
            <a:prstGeom prst="line">
              <a:avLst/>
            </a:prstGeom>
            <a:noFill/>
            <a:ln w="38100">
              <a:solidFill>
                <a:srgbClr val="0066FF"/>
              </a:solidFill>
              <a:round/>
              <a:headEnd/>
              <a:tailEnd/>
            </a:ln>
          </p:spPr>
          <p:txBody>
            <a:bodyPr/>
            <a:lstStyle/>
            <a:p>
              <a:endParaRPr lang="en-US"/>
            </a:p>
          </p:txBody>
        </p:sp>
        <p:sp>
          <p:nvSpPr>
            <p:cNvPr id="1959" name="Line 37"/>
            <p:cNvSpPr>
              <a:spLocks noChangeShapeType="1"/>
            </p:cNvSpPr>
            <p:nvPr/>
          </p:nvSpPr>
          <p:spPr bwMode="auto">
            <a:xfrm>
              <a:off x="2160" y="1248"/>
              <a:ext cx="96" cy="0"/>
            </a:xfrm>
            <a:prstGeom prst="line">
              <a:avLst/>
            </a:prstGeom>
            <a:noFill/>
            <a:ln w="38100">
              <a:solidFill>
                <a:srgbClr val="0066FF"/>
              </a:solidFill>
              <a:round/>
              <a:headEnd/>
              <a:tailEnd/>
            </a:ln>
          </p:spPr>
          <p:txBody>
            <a:bodyPr/>
            <a:lstStyle/>
            <a:p>
              <a:endParaRPr lang="en-US"/>
            </a:p>
          </p:txBody>
        </p:sp>
        <p:sp>
          <p:nvSpPr>
            <p:cNvPr id="1960" name="Line 38"/>
            <p:cNvSpPr>
              <a:spLocks noChangeShapeType="1"/>
            </p:cNvSpPr>
            <p:nvPr/>
          </p:nvSpPr>
          <p:spPr bwMode="auto">
            <a:xfrm>
              <a:off x="2160" y="1344"/>
              <a:ext cx="96" cy="0"/>
            </a:xfrm>
            <a:prstGeom prst="line">
              <a:avLst/>
            </a:prstGeom>
            <a:noFill/>
            <a:ln w="38100">
              <a:solidFill>
                <a:srgbClr val="0066FF"/>
              </a:solidFill>
              <a:round/>
              <a:headEnd/>
              <a:tailEnd/>
            </a:ln>
          </p:spPr>
          <p:txBody>
            <a:bodyPr/>
            <a:lstStyle/>
            <a:p>
              <a:endParaRPr lang="en-US"/>
            </a:p>
          </p:txBody>
        </p:sp>
      </p:grpSp>
      <p:grpSp>
        <p:nvGrpSpPr>
          <p:cNvPr id="1033" name="Group 39"/>
          <p:cNvGrpSpPr>
            <a:grpSpLocks noChangeAspect="1"/>
          </p:cNvGrpSpPr>
          <p:nvPr/>
        </p:nvGrpSpPr>
        <p:grpSpPr bwMode="auto">
          <a:xfrm>
            <a:off x="7653338" y="5638800"/>
            <a:ext cx="119062" cy="238125"/>
            <a:chOff x="2160" y="1200"/>
            <a:chExt cx="96" cy="192"/>
          </a:xfrm>
        </p:grpSpPr>
        <p:sp>
          <p:nvSpPr>
            <p:cNvPr id="1953" name="Line 40"/>
            <p:cNvSpPr>
              <a:spLocks noChangeAspect="1" noChangeShapeType="1"/>
            </p:cNvSpPr>
            <p:nvPr/>
          </p:nvSpPr>
          <p:spPr bwMode="auto">
            <a:xfrm>
              <a:off x="2160" y="1200"/>
              <a:ext cx="0" cy="192"/>
            </a:xfrm>
            <a:prstGeom prst="line">
              <a:avLst/>
            </a:prstGeom>
            <a:noFill/>
            <a:ln w="28575">
              <a:solidFill>
                <a:srgbClr val="0066FF"/>
              </a:solidFill>
              <a:round/>
              <a:headEnd/>
              <a:tailEnd/>
            </a:ln>
          </p:spPr>
          <p:txBody>
            <a:bodyPr/>
            <a:lstStyle/>
            <a:p>
              <a:endParaRPr lang="en-US"/>
            </a:p>
          </p:txBody>
        </p:sp>
        <p:sp>
          <p:nvSpPr>
            <p:cNvPr id="1954" name="Line 41"/>
            <p:cNvSpPr>
              <a:spLocks noChangeAspect="1" noChangeShapeType="1"/>
            </p:cNvSpPr>
            <p:nvPr/>
          </p:nvSpPr>
          <p:spPr bwMode="auto">
            <a:xfrm>
              <a:off x="2256" y="1200"/>
              <a:ext cx="0" cy="192"/>
            </a:xfrm>
            <a:prstGeom prst="line">
              <a:avLst/>
            </a:prstGeom>
            <a:noFill/>
            <a:ln w="28575">
              <a:solidFill>
                <a:srgbClr val="0066FF"/>
              </a:solidFill>
              <a:round/>
              <a:headEnd/>
              <a:tailEnd/>
            </a:ln>
          </p:spPr>
          <p:txBody>
            <a:bodyPr/>
            <a:lstStyle/>
            <a:p>
              <a:endParaRPr lang="en-US"/>
            </a:p>
          </p:txBody>
        </p:sp>
        <p:sp>
          <p:nvSpPr>
            <p:cNvPr id="1955" name="Line 42"/>
            <p:cNvSpPr>
              <a:spLocks noChangeAspect="1" noChangeShapeType="1"/>
            </p:cNvSpPr>
            <p:nvPr/>
          </p:nvSpPr>
          <p:spPr bwMode="auto">
            <a:xfrm>
              <a:off x="2160" y="1248"/>
              <a:ext cx="96" cy="0"/>
            </a:xfrm>
            <a:prstGeom prst="line">
              <a:avLst/>
            </a:prstGeom>
            <a:noFill/>
            <a:ln w="28575">
              <a:solidFill>
                <a:srgbClr val="0066FF"/>
              </a:solidFill>
              <a:round/>
              <a:headEnd/>
              <a:tailEnd/>
            </a:ln>
          </p:spPr>
          <p:txBody>
            <a:bodyPr/>
            <a:lstStyle/>
            <a:p>
              <a:endParaRPr lang="en-US"/>
            </a:p>
          </p:txBody>
        </p:sp>
        <p:sp>
          <p:nvSpPr>
            <p:cNvPr id="1956" name="Line 43"/>
            <p:cNvSpPr>
              <a:spLocks noChangeAspect="1" noChangeShapeType="1"/>
            </p:cNvSpPr>
            <p:nvPr/>
          </p:nvSpPr>
          <p:spPr bwMode="auto">
            <a:xfrm>
              <a:off x="2160" y="1344"/>
              <a:ext cx="96" cy="0"/>
            </a:xfrm>
            <a:prstGeom prst="line">
              <a:avLst/>
            </a:prstGeom>
            <a:noFill/>
            <a:ln w="28575">
              <a:solidFill>
                <a:srgbClr val="0066FF"/>
              </a:solidFill>
              <a:round/>
              <a:headEnd/>
              <a:tailEnd/>
            </a:ln>
          </p:spPr>
          <p:txBody>
            <a:bodyPr/>
            <a:lstStyle/>
            <a:p>
              <a:endParaRPr lang="en-US"/>
            </a:p>
          </p:txBody>
        </p:sp>
      </p:grpSp>
      <p:grpSp>
        <p:nvGrpSpPr>
          <p:cNvPr id="1034" name="Group 44"/>
          <p:cNvGrpSpPr>
            <a:grpSpLocks noChangeAspect="1"/>
          </p:cNvGrpSpPr>
          <p:nvPr/>
        </p:nvGrpSpPr>
        <p:grpSpPr bwMode="auto">
          <a:xfrm>
            <a:off x="7918450" y="5724525"/>
            <a:ext cx="82550" cy="165100"/>
            <a:chOff x="2160" y="1200"/>
            <a:chExt cx="96" cy="192"/>
          </a:xfrm>
        </p:grpSpPr>
        <p:sp>
          <p:nvSpPr>
            <p:cNvPr id="1949" name="Line 45"/>
            <p:cNvSpPr>
              <a:spLocks noChangeAspect="1" noChangeShapeType="1"/>
            </p:cNvSpPr>
            <p:nvPr/>
          </p:nvSpPr>
          <p:spPr bwMode="auto">
            <a:xfrm>
              <a:off x="2160" y="1200"/>
              <a:ext cx="0" cy="192"/>
            </a:xfrm>
            <a:prstGeom prst="line">
              <a:avLst/>
            </a:prstGeom>
            <a:noFill/>
            <a:ln w="19050">
              <a:solidFill>
                <a:srgbClr val="0066FF"/>
              </a:solidFill>
              <a:round/>
              <a:headEnd/>
              <a:tailEnd/>
            </a:ln>
          </p:spPr>
          <p:txBody>
            <a:bodyPr/>
            <a:lstStyle/>
            <a:p>
              <a:endParaRPr lang="en-US"/>
            </a:p>
          </p:txBody>
        </p:sp>
        <p:sp>
          <p:nvSpPr>
            <p:cNvPr id="1950" name="Line 46"/>
            <p:cNvSpPr>
              <a:spLocks noChangeAspect="1" noChangeShapeType="1"/>
            </p:cNvSpPr>
            <p:nvPr/>
          </p:nvSpPr>
          <p:spPr bwMode="auto">
            <a:xfrm>
              <a:off x="2256" y="1200"/>
              <a:ext cx="0" cy="192"/>
            </a:xfrm>
            <a:prstGeom prst="line">
              <a:avLst/>
            </a:prstGeom>
            <a:noFill/>
            <a:ln w="19050">
              <a:solidFill>
                <a:srgbClr val="0066FF"/>
              </a:solidFill>
              <a:round/>
              <a:headEnd/>
              <a:tailEnd/>
            </a:ln>
          </p:spPr>
          <p:txBody>
            <a:bodyPr/>
            <a:lstStyle/>
            <a:p>
              <a:endParaRPr lang="en-US"/>
            </a:p>
          </p:txBody>
        </p:sp>
        <p:sp>
          <p:nvSpPr>
            <p:cNvPr id="1951" name="Line 47"/>
            <p:cNvSpPr>
              <a:spLocks noChangeAspect="1" noChangeShapeType="1"/>
            </p:cNvSpPr>
            <p:nvPr/>
          </p:nvSpPr>
          <p:spPr bwMode="auto">
            <a:xfrm>
              <a:off x="2160" y="1248"/>
              <a:ext cx="96" cy="0"/>
            </a:xfrm>
            <a:prstGeom prst="line">
              <a:avLst/>
            </a:prstGeom>
            <a:noFill/>
            <a:ln w="19050">
              <a:solidFill>
                <a:srgbClr val="0066FF"/>
              </a:solidFill>
              <a:round/>
              <a:headEnd/>
              <a:tailEnd/>
            </a:ln>
          </p:spPr>
          <p:txBody>
            <a:bodyPr/>
            <a:lstStyle/>
            <a:p>
              <a:endParaRPr lang="en-US"/>
            </a:p>
          </p:txBody>
        </p:sp>
        <p:sp>
          <p:nvSpPr>
            <p:cNvPr id="1952" name="Line 48"/>
            <p:cNvSpPr>
              <a:spLocks noChangeAspect="1" noChangeShapeType="1"/>
            </p:cNvSpPr>
            <p:nvPr/>
          </p:nvSpPr>
          <p:spPr bwMode="auto">
            <a:xfrm>
              <a:off x="2160" y="1344"/>
              <a:ext cx="96" cy="0"/>
            </a:xfrm>
            <a:prstGeom prst="line">
              <a:avLst/>
            </a:prstGeom>
            <a:noFill/>
            <a:ln w="19050">
              <a:solidFill>
                <a:srgbClr val="0066FF"/>
              </a:solidFill>
              <a:round/>
              <a:headEnd/>
              <a:tailEnd/>
            </a:ln>
          </p:spPr>
          <p:txBody>
            <a:bodyPr/>
            <a:lstStyle/>
            <a:p>
              <a:endParaRPr lang="en-US"/>
            </a:p>
          </p:txBody>
        </p:sp>
      </p:grpSp>
      <p:grpSp>
        <p:nvGrpSpPr>
          <p:cNvPr id="1035" name="Group 49"/>
          <p:cNvGrpSpPr>
            <a:grpSpLocks noChangeAspect="1"/>
          </p:cNvGrpSpPr>
          <p:nvPr/>
        </p:nvGrpSpPr>
        <p:grpSpPr bwMode="auto">
          <a:xfrm>
            <a:off x="8086725" y="5713413"/>
            <a:ext cx="219075" cy="153987"/>
            <a:chOff x="1344" y="1344"/>
            <a:chExt cx="428" cy="272"/>
          </a:xfrm>
        </p:grpSpPr>
        <p:grpSp>
          <p:nvGrpSpPr>
            <p:cNvPr id="1931" name="Group 50"/>
            <p:cNvGrpSpPr>
              <a:grpSpLocks noChangeAspect="1"/>
            </p:cNvGrpSpPr>
            <p:nvPr/>
          </p:nvGrpSpPr>
          <p:grpSpPr bwMode="auto">
            <a:xfrm>
              <a:off x="1344" y="1344"/>
              <a:ext cx="428" cy="272"/>
              <a:chOff x="960" y="1056"/>
              <a:chExt cx="908" cy="576"/>
            </a:xfrm>
          </p:grpSpPr>
          <p:sp>
            <p:nvSpPr>
              <p:cNvPr id="1940" name="Oval 51"/>
              <p:cNvSpPr>
                <a:spLocks noChangeAspect="1" noChangeArrowheads="1"/>
              </p:cNvSpPr>
              <p:nvPr/>
            </p:nvSpPr>
            <p:spPr bwMode="auto">
              <a:xfrm>
                <a:off x="1041" y="1142"/>
                <a:ext cx="746" cy="407"/>
              </a:xfrm>
              <a:prstGeom prst="ellipse">
                <a:avLst/>
              </a:prstGeom>
              <a:solidFill>
                <a:srgbClr val="FFFF00"/>
              </a:solidFill>
              <a:ln w="19050">
                <a:solidFill>
                  <a:schemeClr val="tx1"/>
                </a:solidFill>
                <a:round/>
                <a:headEnd/>
                <a:tailEnd/>
              </a:ln>
            </p:spPr>
            <p:txBody>
              <a:bodyPr wrap="none" anchor="ctr"/>
              <a:lstStyle/>
              <a:p>
                <a:pPr algn="ctr"/>
                <a:endParaRPr lang="en-US" sz="700"/>
              </a:p>
            </p:txBody>
          </p:sp>
          <p:sp>
            <p:nvSpPr>
              <p:cNvPr id="1941" name="AutoShape 52"/>
              <p:cNvSpPr>
                <a:spLocks noChangeAspect="1" noChangeArrowheads="1"/>
              </p:cNvSpPr>
              <p:nvPr/>
            </p:nvSpPr>
            <p:spPr bwMode="auto">
              <a:xfrm>
                <a:off x="1373" y="1056"/>
                <a:ext cx="82"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2" name="AutoShape 53"/>
              <p:cNvSpPr>
                <a:spLocks noChangeAspect="1" noChangeArrowheads="1"/>
              </p:cNvSpPr>
              <p:nvPr/>
            </p:nvSpPr>
            <p:spPr bwMode="auto">
              <a:xfrm rot="1757482">
                <a:off x="1644" y="1116"/>
                <a:ext cx="83"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3" name="AutoShape 54"/>
              <p:cNvSpPr>
                <a:spLocks noChangeAspect="1" noChangeArrowheads="1"/>
              </p:cNvSpPr>
              <p:nvPr/>
            </p:nvSpPr>
            <p:spPr bwMode="auto">
              <a:xfrm rot="5400000">
                <a:off x="1786" y="1300"/>
                <a:ext cx="82"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4" name="AutoShape 55"/>
              <p:cNvSpPr>
                <a:spLocks noChangeAspect="1" noChangeArrowheads="1"/>
              </p:cNvSpPr>
              <p:nvPr/>
            </p:nvSpPr>
            <p:spPr bwMode="auto">
              <a:xfrm rot="-5400000">
                <a:off x="961" y="1300"/>
                <a:ext cx="82"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5" name="AutoShape 56"/>
              <p:cNvSpPr>
                <a:spLocks noChangeAspect="1" noChangeArrowheads="1"/>
              </p:cNvSpPr>
              <p:nvPr/>
            </p:nvSpPr>
            <p:spPr bwMode="auto">
              <a:xfrm rot="10800000">
                <a:off x="1373" y="1549"/>
                <a:ext cx="82"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6" name="AutoShape 57"/>
              <p:cNvSpPr>
                <a:spLocks noChangeAspect="1" noChangeArrowheads="1"/>
              </p:cNvSpPr>
              <p:nvPr/>
            </p:nvSpPr>
            <p:spPr bwMode="auto">
              <a:xfrm rot="12440974" flipH="1">
                <a:off x="1088" y="1485"/>
                <a:ext cx="83"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7" name="AutoShape 58"/>
              <p:cNvSpPr>
                <a:spLocks noChangeAspect="1" noChangeArrowheads="1"/>
              </p:cNvSpPr>
              <p:nvPr/>
            </p:nvSpPr>
            <p:spPr bwMode="auto">
              <a:xfrm rot="9042518" flipH="1">
                <a:off x="1630" y="1497"/>
                <a:ext cx="83"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48" name="AutoShape 59"/>
              <p:cNvSpPr>
                <a:spLocks noChangeAspect="1" noChangeArrowheads="1"/>
              </p:cNvSpPr>
              <p:nvPr/>
            </p:nvSpPr>
            <p:spPr bwMode="auto">
              <a:xfrm rot="-1561775">
                <a:off x="1110" y="1111"/>
                <a:ext cx="83" cy="83"/>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grpSp>
        <p:sp>
          <p:nvSpPr>
            <p:cNvPr id="1932" name="AutoShape 60"/>
            <p:cNvSpPr>
              <a:spLocks noChangeAspect="1" noChangeArrowheads="1"/>
            </p:cNvSpPr>
            <p:nvPr/>
          </p:nvSpPr>
          <p:spPr bwMode="auto">
            <a:xfrm rot="9782409" flipH="1">
              <a:off x="1485" y="1389"/>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3" name="AutoShape 61"/>
            <p:cNvSpPr>
              <a:spLocks noChangeAspect="1" noChangeArrowheads="1"/>
            </p:cNvSpPr>
            <p:nvPr/>
          </p:nvSpPr>
          <p:spPr bwMode="auto">
            <a:xfrm rot="-9782409">
              <a:off x="1591" y="1392"/>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4" name="AutoShape 62"/>
            <p:cNvSpPr>
              <a:spLocks noChangeAspect="1" noChangeArrowheads="1"/>
            </p:cNvSpPr>
            <p:nvPr/>
          </p:nvSpPr>
          <p:spPr bwMode="auto">
            <a:xfrm rot="10107627" flipV="1">
              <a:off x="1592" y="1531"/>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5" name="AutoShape 63"/>
            <p:cNvSpPr>
              <a:spLocks noChangeAspect="1" noChangeArrowheads="1"/>
            </p:cNvSpPr>
            <p:nvPr/>
          </p:nvSpPr>
          <p:spPr bwMode="auto">
            <a:xfrm rot="7760400">
              <a:off x="1397" y="1431"/>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6" name="AutoShape 64"/>
            <p:cNvSpPr>
              <a:spLocks noChangeAspect="1" noChangeArrowheads="1"/>
            </p:cNvSpPr>
            <p:nvPr/>
          </p:nvSpPr>
          <p:spPr bwMode="auto">
            <a:xfrm rot="13839600" flipH="1">
              <a:off x="1677" y="1430"/>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7" name="AutoShape 65"/>
            <p:cNvSpPr>
              <a:spLocks noChangeAspect="1" noChangeArrowheads="1"/>
            </p:cNvSpPr>
            <p:nvPr/>
          </p:nvSpPr>
          <p:spPr bwMode="auto">
            <a:xfrm rot="-9782409" flipH="1" flipV="1">
              <a:off x="1480" y="1530"/>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8" name="AutoShape 66"/>
            <p:cNvSpPr>
              <a:spLocks noChangeAspect="1" noChangeArrowheads="1"/>
            </p:cNvSpPr>
            <p:nvPr/>
          </p:nvSpPr>
          <p:spPr bwMode="auto">
            <a:xfrm rot="13839600" flipV="1">
              <a:off x="1392" y="1488"/>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sp>
          <p:nvSpPr>
            <p:cNvPr id="1939" name="AutoShape 67"/>
            <p:cNvSpPr>
              <a:spLocks noChangeAspect="1" noChangeArrowheads="1"/>
            </p:cNvSpPr>
            <p:nvPr/>
          </p:nvSpPr>
          <p:spPr bwMode="auto">
            <a:xfrm rot="7760400" flipH="1" flipV="1">
              <a:off x="1678" y="1490"/>
              <a:ext cx="39" cy="39"/>
            </a:xfrm>
            <a:prstGeom prst="triangle">
              <a:avLst>
                <a:gd name="adj" fmla="val 50000"/>
              </a:avLst>
            </a:prstGeom>
            <a:solidFill>
              <a:srgbClr val="FFFF00"/>
            </a:solidFill>
            <a:ln w="9525">
              <a:solidFill>
                <a:schemeClr val="tx1"/>
              </a:solidFill>
              <a:miter lim="800000"/>
              <a:headEnd/>
              <a:tailEnd/>
            </a:ln>
          </p:spPr>
          <p:txBody>
            <a:bodyPr wrap="none" anchor="ctr"/>
            <a:lstStyle/>
            <a:p>
              <a:endParaRPr lang="en-US"/>
            </a:p>
          </p:txBody>
        </p:sp>
      </p:grpSp>
      <p:sp>
        <p:nvSpPr>
          <p:cNvPr id="1036" name="Line 68"/>
          <p:cNvSpPr>
            <a:spLocks noChangeShapeType="1"/>
          </p:cNvSpPr>
          <p:nvPr/>
        </p:nvSpPr>
        <p:spPr bwMode="auto">
          <a:xfrm flipH="1">
            <a:off x="0" y="5410200"/>
            <a:ext cx="4570413" cy="0"/>
          </a:xfrm>
          <a:prstGeom prst="line">
            <a:avLst/>
          </a:prstGeom>
          <a:noFill/>
          <a:ln w="76200">
            <a:solidFill>
              <a:schemeClr val="tx1"/>
            </a:solidFill>
            <a:round/>
            <a:headEnd/>
            <a:tailEnd/>
          </a:ln>
        </p:spPr>
        <p:txBody>
          <a:bodyPr/>
          <a:lstStyle/>
          <a:p>
            <a:endParaRPr lang="en-US"/>
          </a:p>
        </p:txBody>
      </p:sp>
      <p:grpSp>
        <p:nvGrpSpPr>
          <p:cNvPr id="1037" name="Group 69"/>
          <p:cNvGrpSpPr>
            <a:grpSpLocks/>
          </p:cNvGrpSpPr>
          <p:nvPr/>
        </p:nvGrpSpPr>
        <p:grpSpPr bwMode="auto">
          <a:xfrm>
            <a:off x="136525" y="5943600"/>
            <a:ext cx="92075" cy="90488"/>
            <a:chOff x="1008" y="2618"/>
            <a:chExt cx="96" cy="94"/>
          </a:xfrm>
        </p:grpSpPr>
        <p:sp>
          <p:nvSpPr>
            <p:cNvPr id="1929" name="AutoShape 70"/>
            <p:cNvSpPr>
              <a:spLocks noChangeArrowheads="1"/>
            </p:cNvSpPr>
            <p:nvPr/>
          </p:nvSpPr>
          <p:spPr bwMode="auto">
            <a:xfrm rot="-5400000">
              <a:off x="1009" y="2641"/>
              <a:ext cx="94" cy="47"/>
            </a:xfrm>
            <a:prstGeom prst="flowChartDelay">
              <a:avLst/>
            </a:prstGeom>
            <a:solidFill>
              <a:schemeClr val="bg1"/>
            </a:solidFill>
            <a:ln w="12700">
              <a:solidFill>
                <a:schemeClr val="tx1"/>
              </a:solidFill>
              <a:miter lim="800000"/>
              <a:headEnd/>
              <a:tailEnd/>
            </a:ln>
          </p:spPr>
          <p:txBody>
            <a:bodyPr wrap="none" anchor="ctr"/>
            <a:lstStyle/>
            <a:p>
              <a:endParaRPr lang="en-US"/>
            </a:p>
          </p:txBody>
        </p:sp>
        <p:sp>
          <p:nvSpPr>
            <p:cNvPr id="1930" name="Line 71"/>
            <p:cNvSpPr>
              <a:spLocks noChangeShapeType="1"/>
            </p:cNvSpPr>
            <p:nvPr/>
          </p:nvSpPr>
          <p:spPr bwMode="auto">
            <a:xfrm>
              <a:off x="1008" y="2712"/>
              <a:ext cx="96" cy="0"/>
            </a:xfrm>
            <a:prstGeom prst="line">
              <a:avLst/>
            </a:prstGeom>
            <a:noFill/>
            <a:ln w="12700">
              <a:solidFill>
                <a:schemeClr val="tx1"/>
              </a:solidFill>
              <a:round/>
              <a:headEnd/>
              <a:tailEnd/>
            </a:ln>
          </p:spPr>
          <p:txBody>
            <a:bodyPr/>
            <a:lstStyle/>
            <a:p>
              <a:endParaRPr lang="en-US"/>
            </a:p>
          </p:txBody>
        </p:sp>
      </p:grpSp>
      <p:sp>
        <p:nvSpPr>
          <p:cNvPr id="1038" name="Line 72"/>
          <p:cNvSpPr>
            <a:spLocks noChangeShapeType="1"/>
          </p:cNvSpPr>
          <p:nvPr/>
        </p:nvSpPr>
        <p:spPr bwMode="auto">
          <a:xfrm>
            <a:off x="109538" y="6205538"/>
            <a:ext cx="92075" cy="0"/>
          </a:xfrm>
          <a:prstGeom prst="line">
            <a:avLst/>
          </a:prstGeom>
          <a:noFill/>
          <a:ln w="12700">
            <a:solidFill>
              <a:schemeClr val="tx1"/>
            </a:solidFill>
            <a:round/>
            <a:headEnd/>
            <a:tailEnd/>
          </a:ln>
        </p:spPr>
        <p:txBody>
          <a:bodyPr/>
          <a:lstStyle/>
          <a:p>
            <a:endParaRPr lang="en-US"/>
          </a:p>
        </p:txBody>
      </p:sp>
      <p:grpSp>
        <p:nvGrpSpPr>
          <p:cNvPr id="1039" name="Group 73"/>
          <p:cNvGrpSpPr>
            <a:grpSpLocks/>
          </p:cNvGrpSpPr>
          <p:nvPr/>
        </p:nvGrpSpPr>
        <p:grpSpPr bwMode="auto">
          <a:xfrm>
            <a:off x="152400" y="6554788"/>
            <a:ext cx="73025" cy="150812"/>
            <a:chOff x="1826" y="2956"/>
            <a:chExt cx="46" cy="95"/>
          </a:xfrm>
        </p:grpSpPr>
        <p:sp>
          <p:nvSpPr>
            <p:cNvPr id="1926" name="Oval 74"/>
            <p:cNvSpPr>
              <a:spLocks noChangeArrowheads="1"/>
            </p:cNvSpPr>
            <p:nvPr/>
          </p:nvSpPr>
          <p:spPr bwMode="auto">
            <a:xfrm>
              <a:off x="1836" y="295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927" name="Line 75"/>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928" name="Line 76"/>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grpSp>
        <p:nvGrpSpPr>
          <p:cNvPr id="1040" name="Group 77"/>
          <p:cNvGrpSpPr>
            <a:grpSpLocks/>
          </p:cNvGrpSpPr>
          <p:nvPr/>
        </p:nvGrpSpPr>
        <p:grpSpPr bwMode="auto">
          <a:xfrm>
            <a:off x="1554163" y="5562600"/>
            <a:ext cx="46037" cy="150813"/>
            <a:chOff x="922" y="3216"/>
            <a:chExt cx="29" cy="95"/>
          </a:xfrm>
        </p:grpSpPr>
        <p:sp>
          <p:nvSpPr>
            <p:cNvPr id="1924" name="Oval 78"/>
            <p:cNvSpPr>
              <a:spLocks noChangeArrowheads="1"/>
            </p:cNvSpPr>
            <p:nvPr/>
          </p:nvSpPr>
          <p:spPr bwMode="auto">
            <a:xfrm>
              <a:off x="922" y="321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925" name="Line 79"/>
            <p:cNvSpPr>
              <a:spLocks noChangeShapeType="1"/>
            </p:cNvSpPr>
            <p:nvPr/>
          </p:nvSpPr>
          <p:spPr bwMode="auto">
            <a:xfrm>
              <a:off x="936" y="3242"/>
              <a:ext cx="0" cy="69"/>
            </a:xfrm>
            <a:prstGeom prst="line">
              <a:avLst/>
            </a:prstGeom>
            <a:noFill/>
            <a:ln w="12700">
              <a:solidFill>
                <a:schemeClr val="tx1"/>
              </a:solidFill>
              <a:round/>
              <a:headEnd/>
              <a:tailEnd/>
            </a:ln>
          </p:spPr>
          <p:txBody>
            <a:bodyPr/>
            <a:lstStyle/>
            <a:p>
              <a:endParaRPr lang="en-US"/>
            </a:p>
          </p:txBody>
        </p:sp>
      </p:grpSp>
      <p:grpSp>
        <p:nvGrpSpPr>
          <p:cNvPr id="1041" name="Group 80"/>
          <p:cNvGrpSpPr>
            <a:grpSpLocks/>
          </p:cNvGrpSpPr>
          <p:nvPr/>
        </p:nvGrpSpPr>
        <p:grpSpPr bwMode="auto">
          <a:xfrm>
            <a:off x="749300" y="6470650"/>
            <a:ext cx="65088" cy="82550"/>
            <a:chOff x="1730" y="3323"/>
            <a:chExt cx="41" cy="52"/>
          </a:xfrm>
        </p:grpSpPr>
        <p:sp>
          <p:nvSpPr>
            <p:cNvPr id="1921" name="Line 81"/>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922" name="Line 82"/>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923" name="Line 83"/>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042" name="Oval 84"/>
          <p:cNvSpPr>
            <a:spLocks noChangeArrowheads="1"/>
          </p:cNvSpPr>
          <p:nvPr/>
        </p:nvSpPr>
        <p:spPr bwMode="auto">
          <a:xfrm>
            <a:off x="749300" y="6678613"/>
            <a:ext cx="26988" cy="26987"/>
          </a:xfrm>
          <a:prstGeom prst="ellipse">
            <a:avLst/>
          </a:prstGeom>
          <a:solidFill>
            <a:schemeClr val="bg1"/>
          </a:solidFill>
          <a:ln w="12700">
            <a:solidFill>
              <a:schemeClr val="tx1"/>
            </a:solidFill>
            <a:round/>
            <a:headEnd/>
            <a:tailEnd/>
          </a:ln>
        </p:spPr>
        <p:txBody>
          <a:bodyPr wrap="none" anchor="ctr"/>
          <a:lstStyle/>
          <a:p>
            <a:endParaRPr lang="en-US"/>
          </a:p>
        </p:txBody>
      </p:sp>
      <p:sp>
        <p:nvSpPr>
          <p:cNvPr id="1043" name="Line 85"/>
          <p:cNvSpPr>
            <a:spLocks noChangeShapeType="1"/>
          </p:cNvSpPr>
          <p:nvPr/>
        </p:nvSpPr>
        <p:spPr bwMode="auto">
          <a:xfrm>
            <a:off x="752475" y="5651500"/>
            <a:ext cx="73025" cy="0"/>
          </a:xfrm>
          <a:prstGeom prst="line">
            <a:avLst/>
          </a:prstGeom>
          <a:noFill/>
          <a:ln w="12700">
            <a:solidFill>
              <a:schemeClr val="tx1"/>
            </a:solidFill>
            <a:round/>
            <a:headEnd/>
            <a:tailEnd/>
          </a:ln>
        </p:spPr>
        <p:txBody>
          <a:bodyPr/>
          <a:lstStyle/>
          <a:p>
            <a:endParaRPr lang="en-US"/>
          </a:p>
        </p:txBody>
      </p:sp>
      <p:grpSp>
        <p:nvGrpSpPr>
          <p:cNvPr id="1044" name="Group 86"/>
          <p:cNvGrpSpPr>
            <a:grpSpLocks/>
          </p:cNvGrpSpPr>
          <p:nvPr/>
        </p:nvGrpSpPr>
        <p:grpSpPr bwMode="auto">
          <a:xfrm>
            <a:off x="755650" y="5562600"/>
            <a:ext cx="65088" cy="82550"/>
            <a:chOff x="1730" y="3323"/>
            <a:chExt cx="41" cy="52"/>
          </a:xfrm>
        </p:grpSpPr>
        <p:sp>
          <p:nvSpPr>
            <p:cNvPr id="1918" name="Line 87"/>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919" name="Line 88"/>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920" name="Line 89"/>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045" name="Oval 90"/>
          <p:cNvSpPr>
            <a:spLocks noChangeArrowheads="1"/>
          </p:cNvSpPr>
          <p:nvPr/>
        </p:nvSpPr>
        <p:spPr bwMode="auto">
          <a:xfrm>
            <a:off x="801688" y="5651500"/>
            <a:ext cx="26987" cy="26988"/>
          </a:xfrm>
          <a:prstGeom prst="ellipse">
            <a:avLst/>
          </a:prstGeom>
          <a:solidFill>
            <a:schemeClr val="bg1"/>
          </a:solidFill>
          <a:ln w="12700">
            <a:solidFill>
              <a:schemeClr val="tx1"/>
            </a:solidFill>
            <a:round/>
            <a:headEnd/>
            <a:tailEnd/>
          </a:ln>
        </p:spPr>
        <p:txBody>
          <a:bodyPr wrap="none" anchor="ctr"/>
          <a:lstStyle/>
          <a:p>
            <a:endParaRPr lang="en-US"/>
          </a:p>
        </p:txBody>
      </p:sp>
      <p:sp>
        <p:nvSpPr>
          <p:cNvPr id="1046" name="Oval 91"/>
          <p:cNvSpPr>
            <a:spLocks noChangeArrowheads="1"/>
          </p:cNvSpPr>
          <p:nvPr/>
        </p:nvSpPr>
        <p:spPr bwMode="auto">
          <a:xfrm>
            <a:off x="749300" y="5651500"/>
            <a:ext cx="26988" cy="26988"/>
          </a:xfrm>
          <a:prstGeom prst="ellipse">
            <a:avLst/>
          </a:prstGeom>
          <a:solidFill>
            <a:schemeClr val="bg1"/>
          </a:solidFill>
          <a:ln w="12700">
            <a:solidFill>
              <a:schemeClr val="tx1"/>
            </a:solidFill>
            <a:round/>
            <a:headEnd/>
            <a:tailEnd/>
          </a:ln>
        </p:spPr>
        <p:txBody>
          <a:bodyPr wrap="none" anchor="ctr"/>
          <a:lstStyle/>
          <a:p>
            <a:endParaRPr lang="en-US"/>
          </a:p>
        </p:txBody>
      </p:sp>
      <p:grpSp>
        <p:nvGrpSpPr>
          <p:cNvPr id="1047" name="Group 92"/>
          <p:cNvGrpSpPr>
            <a:grpSpLocks/>
          </p:cNvGrpSpPr>
          <p:nvPr/>
        </p:nvGrpSpPr>
        <p:grpSpPr bwMode="auto">
          <a:xfrm>
            <a:off x="749300" y="5840413"/>
            <a:ext cx="79375" cy="26987"/>
            <a:chOff x="1772" y="3560"/>
            <a:chExt cx="50" cy="17"/>
          </a:xfrm>
        </p:grpSpPr>
        <p:sp>
          <p:nvSpPr>
            <p:cNvPr id="1915" name="Line 93"/>
            <p:cNvSpPr>
              <a:spLocks noChangeShapeType="1"/>
            </p:cNvSpPr>
            <p:nvPr/>
          </p:nvSpPr>
          <p:spPr bwMode="auto">
            <a:xfrm>
              <a:off x="1774" y="3560"/>
              <a:ext cx="46" cy="0"/>
            </a:xfrm>
            <a:prstGeom prst="line">
              <a:avLst/>
            </a:prstGeom>
            <a:noFill/>
            <a:ln w="12700">
              <a:solidFill>
                <a:schemeClr val="tx1"/>
              </a:solidFill>
              <a:round/>
              <a:headEnd/>
              <a:tailEnd/>
            </a:ln>
          </p:spPr>
          <p:txBody>
            <a:bodyPr/>
            <a:lstStyle/>
            <a:p>
              <a:endParaRPr lang="en-US"/>
            </a:p>
          </p:txBody>
        </p:sp>
        <p:sp>
          <p:nvSpPr>
            <p:cNvPr id="1916" name="Oval 94"/>
            <p:cNvSpPr>
              <a:spLocks noChangeArrowheads="1"/>
            </p:cNvSpPr>
            <p:nvPr/>
          </p:nvSpPr>
          <p:spPr bwMode="auto">
            <a:xfrm>
              <a:off x="1805" y="3560"/>
              <a:ext cx="17" cy="17"/>
            </a:xfrm>
            <a:prstGeom prst="ellipse">
              <a:avLst/>
            </a:prstGeom>
            <a:solidFill>
              <a:schemeClr val="bg1"/>
            </a:solidFill>
            <a:ln w="12700">
              <a:solidFill>
                <a:schemeClr val="tx1"/>
              </a:solidFill>
              <a:round/>
              <a:headEnd/>
              <a:tailEnd/>
            </a:ln>
          </p:spPr>
          <p:txBody>
            <a:bodyPr wrap="none" anchor="ctr"/>
            <a:lstStyle/>
            <a:p>
              <a:endParaRPr lang="en-US"/>
            </a:p>
          </p:txBody>
        </p:sp>
        <p:sp>
          <p:nvSpPr>
            <p:cNvPr id="1917" name="Oval 95"/>
            <p:cNvSpPr>
              <a:spLocks noChangeArrowheads="1"/>
            </p:cNvSpPr>
            <p:nvPr/>
          </p:nvSpPr>
          <p:spPr bwMode="auto">
            <a:xfrm>
              <a:off x="1772" y="3560"/>
              <a:ext cx="17" cy="17"/>
            </a:xfrm>
            <a:prstGeom prst="ellipse">
              <a:avLst/>
            </a:prstGeom>
            <a:solidFill>
              <a:schemeClr val="bg1"/>
            </a:solidFill>
            <a:ln w="12700">
              <a:solidFill>
                <a:schemeClr val="tx1"/>
              </a:solidFill>
              <a:round/>
              <a:headEnd/>
              <a:tailEnd/>
            </a:ln>
          </p:spPr>
          <p:txBody>
            <a:bodyPr wrap="none" anchor="ctr"/>
            <a:lstStyle/>
            <a:p>
              <a:endParaRPr lang="en-US"/>
            </a:p>
          </p:txBody>
        </p:sp>
      </p:grpSp>
      <p:sp>
        <p:nvSpPr>
          <p:cNvPr id="1048" name="AutoShape 96"/>
          <p:cNvSpPr>
            <a:spLocks noChangeArrowheads="1"/>
          </p:cNvSpPr>
          <p:nvPr/>
        </p:nvSpPr>
        <p:spPr bwMode="auto">
          <a:xfrm>
            <a:off x="2305050" y="5562600"/>
            <a:ext cx="228600" cy="228600"/>
          </a:xfrm>
          <a:prstGeom prst="diamond">
            <a:avLst/>
          </a:prstGeom>
          <a:solidFill>
            <a:srgbClr val="FF0000"/>
          </a:solidFill>
          <a:ln w="12700">
            <a:solidFill>
              <a:schemeClr val="tx1"/>
            </a:solidFill>
            <a:miter lim="800000"/>
            <a:headEnd/>
            <a:tailEnd/>
          </a:ln>
        </p:spPr>
        <p:txBody>
          <a:bodyPr wrap="none" anchor="ctr"/>
          <a:lstStyle/>
          <a:p>
            <a:pPr algn="ctr"/>
            <a:r>
              <a:rPr lang="en-US" sz="900" b="1">
                <a:solidFill>
                  <a:schemeClr val="bg1"/>
                </a:solidFill>
              </a:rPr>
              <a:t>1</a:t>
            </a:r>
          </a:p>
        </p:txBody>
      </p:sp>
      <p:sp>
        <p:nvSpPr>
          <p:cNvPr id="1049" name="Text Box 97"/>
          <p:cNvSpPr txBox="1">
            <a:spLocks noChangeArrowheads="1"/>
          </p:cNvSpPr>
          <p:nvPr/>
        </p:nvSpPr>
        <p:spPr bwMode="auto">
          <a:xfrm>
            <a:off x="1447800" y="6096000"/>
            <a:ext cx="217488" cy="152400"/>
          </a:xfrm>
          <a:prstGeom prst="rect">
            <a:avLst/>
          </a:prstGeom>
          <a:noFill/>
          <a:ln w="9525">
            <a:noFill/>
            <a:miter lim="800000"/>
            <a:headEnd/>
            <a:tailEnd/>
          </a:ln>
        </p:spPr>
        <p:txBody>
          <a:bodyPr wrap="none">
            <a:spAutoFit/>
          </a:bodyPr>
          <a:lstStyle/>
          <a:p>
            <a:r>
              <a:rPr lang="en-US" sz="400"/>
              <a:t>K</a:t>
            </a:r>
          </a:p>
        </p:txBody>
      </p:sp>
      <p:grpSp>
        <p:nvGrpSpPr>
          <p:cNvPr id="1050" name="Group 98"/>
          <p:cNvGrpSpPr>
            <a:grpSpLocks/>
          </p:cNvGrpSpPr>
          <p:nvPr/>
        </p:nvGrpSpPr>
        <p:grpSpPr bwMode="auto">
          <a:xfrm>
            <a:off x="1066800" y="5791200"/>
            <a:ext cx="65088" cy="122238"/>
            <a:chOff x="1872" y="2976"/>
            <a:chExt cx="41" cy="77"/>
          </a:xfrm>
        </p:grpSpPr>
        <p:grpSp>
          <p:nvGrpSpPr>
            <p:cNvPr id="1910" name="Group 99"/>
            <p:cNvGrpSpPr>
              <a:grpSpLocks/>
            </p:cNvGrpSpPr>
            <p:nvPr/>
          </p:nvGrpSpPr>
          <p:grpSpPr bwMode="auto">
            <a:xfrm>
              <a:off x="1872" y="2976"/>
              <a:ext cx="41" cy="52"/>
              <a:chOff x="1730" y="3323"/>
              <a:chExt cx="41" cy="52"/>
            </a:xfrm>
          </p:grpSpPr>
          <p:sp>
            <p:nvSpPr>
              <p:cNvPr id="1912" name="Line 100"/>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913" name="Line 101"/>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914" name="Line 102"/>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911" name="Oval 103"/>
            <p:cNvSpPr>
              <a:spLocks noChangeArrowheads="1"/>
            </p:cNvSpPr>
            <p:nvPr/>
          </p:nvSpPr>
          <p:spPr bwMode="auto">
            <a:xfrm>
              <a:off x="1880" y="3024"/>
              <a:ext cx="29" cy="29"/>
            </a:xfrm>
            <a:prstGeom prst="ellipse">
              <a:avLst/>
            </a:prstGeom>
            <a:noFill/>
            <a:ln w="12700">
              <a:solidFill>
                <a:schemeClr val="tx1"/>
              </a:solidFill>
              <a:round/>
              <a:headEnd/>
              <a:tailEnd/>
            </a:ln>
          </p:spPr>
          <p:txBody>
            <a:bodyPr wrap="none" anchor="ctr"/>
            <a:lstStyle/>
            <a:p>
              <a:endParaRPr lang="en-US"/>
            </a:p>
          </p:txBody>
        </p:sp>
      </p:grpSp>
      <p:grpSp>
        <p:nvGrpSpPr>
          <p:cNvPr id="1051" name="Group 104"/>
          <p:cNvGrpSpPr>
            <a:grpSpLocks/>
          </p:cNvGrpSpPr>
          <p:nvPr/>
        </p:nvGrpSpPr>
        <p:grpSpPr bwMode="auto">
          <a:xfrm>
            <a:off x="685800" y="6248400"/>
            <a:ext cx="139700" cy="114300"/>
            <a:chOff x="912" y="1410"/>
            <a:chExt cx="136" cy="112"/>
          </a:xfrm>
        </p:grpSpPr>
        <p:sp>
          <p:nvSpPr>
            <p:cNvPr id="1901" name="Line 105"/>
            <p:cNvSpPr>
              <a:spLocks noChangeShapeType="1"/>
            </p:cNvSpPr>
            <p:nvPr/>
          </p:nvSpPr>
          <p:spPr bwMode="auto">
            <a:xfrm>
              <a:off x="912" y="1440"/>
              <a:ext cx="0" cy="48"/>
            </a:xfrm>
            <a:prstGeom prst="line">
              <a:avLst/>
            </a:prstGeom>
            <a:noFill/>
            <a:ln w="9525">
              <a:solidFill>
                <a:schemeClr val="tx1"/>
              </a:solidFill>
              <a:round/>
              <a:headEnd/>
              <a:tailEnd/>
            </a:ln>
          </p:spPr>
          <p:txBody>
            <a:bodyPr/>
            <a:lstStyle/>
            <a:p>
              <a:endParaRPr lang="en-US"/>
            </a:p>
          </p:txBody>
        </p:sp>
        <p:sp>
          <p:nvSpPr>
            <p:cNvPr id="1902" name="Line 106"/>
            <p:cNvSpPr>
              <a:spLocks noChangeShapeType="1"/>
            </p:cNvSpPr>
            <p:nvPr/>
          </p:nvSpPr>
          <p:spPr bwMode="auto">
            <a:xfrm rot="-5400000">
              <a:off x="940" y="1422"/>
              <a:ext cx="0" cy="48"/>
            </a:xfrm>
            <a:prstGeom prst="line">
              <a:avLst/>
            </a:prstGeom>
            <a:noFill/>
            <a:ln w="9525">
              <a:solidFill>
                <a:schemeClr val="tx1"/>
              </a:solidFill>
              <a:round/>
              <a:headEnd/>
              <a:tailEnd/>
            </a:ln>
          </p:spPr>
          <p:txBody>
            <a:bodyPr/>
            <a:lstStyle/>
            <a:p>
              <a:endParaRPr lang="en-US"/>
            </a:p>
          </p:txBody>
        </p:sp>
        <p:sp>
          <p:nvSpPr>
            <p:cNvPr id="1903" name="Line 107"/>
            <p:cNvSpPr>
              <a:spLocks noChangeShapeType="1"/>
            </p:cNvSpPr>
            <p:nvPr/>
          </p:nvSpPr>
          <p:spPr bwMode="auto">
            <a:xfrm rot="-5400000">
              <a:off x="940" y="1458"/>
              <a:ext cx="0" cy="48"/>
            </a:xfrm>
            <a:prstGeom prst="line">
              <a:avLst/>
            </a:prstGeom>
            <a:noFill/>
            <a:ln w="9525">
              <a:solidFill>
                <a:schemeClr val="tx1"/>
              </a:solidFill>
              <a:round/>
              <a:headEnd/>
              <a:tailEnd/>
            </a:ln>
          </p:spPr>
          <p:txBody>
            <a:bodyPr/>
            <a:lstStyle/>
            <a:p>
              <a:endParaRPr lang="en-US"/>
            </a:p>
          </p:txBody>
        </p:sp>
        <p:sp>
          <p:nvSpPr>
            <p:cNvPr id="1904" name="Line 108"/>
            <p:cNvSpPr>
              <a:spLocks noChangeShapeType="1"/>
            </p:cNvSpPr>
            <p:nvPr/>
          </p:nvSpPr>
          <p:spPr bwMode="auto">
            <a:xfrm rot="2700000">
              <a:off x="978" y="1406"/>
              <a:ext cx="0" cy="48"/>
            </a:xfrm>
            <a:prstGeom prst="line">
              <a:avLst/>
            </a:prstGeom>
            <a:noFill/>
            <a:ln w="9525">
              <a:solidFill>
                <a:schemeClr val="tx1"/>
              </a:solidFill>
              <a:round/>
              <a:headEnd/>
              <a:tailEnd/>
            </a:ln>
          </p:spPr>
          <p:txBody>
            <a:bodyPr/>
            <a:lstStyle/>
            <a:p>
              <a:endParaRPr lang="en-US"/>
            </a:p>
          </p:txBody>
        </p:sp>
        <p:sp>
          <p:nvSpPr>
            <p:cNvPr id="1905" name="Line 109"/>
            <p:cNvSpPr>
              <a:spLocks noChangeShapeType="1"/>
            </p:cNvSpPr>
            <p:nvPr/>
          </p:nvSpPr>
          <p:spPr bwMode="auto">
            <a:xfrm rot="-2700000">
              <a:off x="978" y="1474"/>
              <a:ext cx="0" cy="48"/>
            </a:xfrm>
            <a:prstGeom prst="line">
              <a:avLst/>
            </a:prstGeom>
            <a:noFill/>
            <a:ln w="9525">
              <a:solidFill>
                <a:schemeClr val="tx1"/>
              </a:solidFill>
              <a:round/>
              <a:headEnd/>
              <a:tailEnd/>
            </a:ln>
          </p:spPr>
          <p:txBody>
            <a:bodyPr/>
            <a:lstStyle/>
            <a:p>
              <a:endParaRPr lang="en-US"/>
            </a:p>
          </p:txBody>
        </p:sp>
        <p:sp>
          <p:nvSpPr>
            <p:cNvPr id="1906" name="Line 110"/>
            <p:cNvSpPr>
              <a:spLocks noChangeShapeType="1"/>
            </p:cNvSpPr>
            <p:nvPr/>
          </p:nvSpPr>
          <p:spPr bwMode="auto">
            <a:xfrm>
              <a:off x="996" y="1410"/>
              <a:ext cx="0" cy="109"/>
            </a:xfrm>
            <a:prstGeom prst="line">
              <a:avLst/>
            </a:prstGeom>
            <a:noFill/>
            <a:ln w="9525">
              <a:solidFill>
                <a:schemeClr val="tx1"/>
              </a:solidFill>
              <a:round/>
              <a:headEnd/>
              <a:tailEnd/>
            </a:ln>
          </p:spPr>
          <p:txBody>
            <a:bodyPr/>
            <a:lstStyle/>
            <a:p>
              <a:endParaRPr lang="en-US"/>
            </a:p>
          </p:txBody>
        </p:sp>
        <p:sp>
          <p:nvSpPr>
            <p:cNvPr id="1907" name="Line 111"/>
            <p:cNvSpPr>
              <a:spLocks noChangeShapeType="1"/>
            </p:cNvSpPr>
            <p:nvPr/>
          </p:nvSpPr>
          <p:spPr bwMode="auto">
            <a:xfrm rot="-5400000">
              <a:off x="1024" y="1440"/>
              <a:ext cx="0" cy="48"/>
            </a:xfrm>
            <a:prstGeom prst="line">
              <a:avLst/>
            </a:prstGeom>
            <a:noFill/>
            <a:ln w="9525">
              <a:solidFill>
                <a:schemeClr val="tx1"/>
              </a:solidFill>
              <a:round/>
              <a:headEnd/>
              <a:tailEnd/>
            </a:ln>
          </p:spPr>
          <p:txBody>
            <a:bodyPr/>
            <a:lstStyle/>
            <a:p>
              <a:endParaRPr lang="en-US"/>
            </a:p>
          </p:txBody>
        </p:sp>
        <p:sp>
          <p:nvSpPr>
            <p:cNvPr id="1908" name="Line 112"/>
            <p:cNvSpPr>
              <a:spLocks noChangeShapeType="1"/>
            </p:cNvSpPr>
            <p:nvPr/>
          </p:nvSpPr>
          <p:spPr bwMode="auto">
            <a:xfrm rot="-5400000">
              <a:off x="1024" y="1416"/>
              <a:ext cx="0" cy="48"/>
            </a:xfrm>
            <a:prstGeom prst="line">
              <a:avLst/>
            </a:prstGeom>
            <a:noFill/>
            <a:ln w="9525">
              <a:solidFill>
                <a:schemeClr val="tx1"/>
              </a:solidFill>
              <a:round/>
              <a:headEnd/>
              <a:tailEnd/>
            </a:ln>
          </p:spPr>
          <p:txBody>
            <a:bodyPr/>
            <a:lstStyle/>
            <a:p>
              <a:endParaRPr lang="en-US"/>
            </a:p>
          </p:txBody>
        </p:sp>
        <p:sp>
          <p:nvSpPr>
            <p:cNvPr id="1909" name="Line 113"/>
            <p:cNvSpPr>
              <a:spLocks noChangeShapeType="1"/>
            </p:cNvSpPr>
            <p:nvPr/>
          </p:nvSpPr>
          <p:spPr bwMode="auto">
            <a:xfrm rot="-5400000">
              <a:off x="1024" y="1464"/>
              <a:ext cx="0" cy="48"/>
            </a:xfrm>
            <a:prstGeom prst="line">
              <a:avLst/>
            </a:prstGeom>
            <a:noFill/>
            <a:ln w="9525">
              <a:solidFill>
                <a:schemeClr val="tx1"/>
              </a:solidFill>
              <a:round/>
              <a:headEnd/>
              <a:tailEnd/>
            </a:ln>
          </p:spPr>
          <p:txBody>
            <a:bodyPr/>
            <a:lstStyle/>
            <a:p>
              <a:endParaRPr lang="en-US"/>
            </a:p>
          </p:txBody>
        </p:sp>
      </p:grpSp>
      <p:grpSp>
        <p:nvGrpSpPr>
          <p:cNvPr id="1052" name="Group 114"/>
          <p:cNvGrpSpPr>
            <a:grpSpLocks/>
          </p:cNvGrpSpPr>
          <p:nvPr/>
        </p:nvGrpSpPr>
        <p:grpSpPr bwMode="auto">
          <a:xfrm>
            <a:off x="733425" y="6019800"/>
            <a:ext cx="92075" cy="92075"/>
            <a:chOff x="1958" y="3782"/>
            <a:chExt cx="58" cy="58"/>
          </a:xfrm>
        </p:grpSpPr>
        <p:sp>
          <p:nvSpPr>
            <p:cNvPr id="1897" name="Line 115"/>
            <p:cNvSpPr>
              <a:spLocks noChangeShapeType="1"/>
            </p:cNvSpPr>
            <p:nvPr/>
          </p:nvSpPr>
          <p:spPr bwMode="auto">
            <a:xfrm>
              <a:off x="1968" y="3782"/>
              <a:ext cx="48" cy="48"/>
            </a:xfrm>
            <a:prstGeom prst="line">
              <a:avLst/>
            </a:prstGeom>
            <a:noFill/>
            <a:ln w="6350">
              <a:solidFill>
                <a:schemeClr val="tx1"/>
              </a:solidFill>
              <a:round/>
              <a:headEnd/>
              <a:tailEnd/>
            </a:ln>
          </p:spPr>
          <p:txBody>
            <a:bodyPr/>
            <a:lstStyle/>
            <a:p>
              <a:endParaRPr lang="en-US"/>
            </a:p>
          </p:txBody>
        </p:sp>
        <p:sp>
          <p:nvSpPr>
            <p:cNvPr id="1898" name="Line 116"/>
            <p:cNvSpPr>
              <a:spLocks noChangeShapeType="1"/>
            </p:cNvSpPr>
            <p:nvPr/>
          </p:nvSpPr>
          <p:spPr bwMode="auto">
            <a:xfrm>
              <a:off x="1958" y="3792"/>
              <a:ext cx="48" cy="48"/>
            </a:xfrm>
            <a:prstGeom prst="line">
              <a:avLst/>
            </a:prstGeom>
            <a:noFill/>
            <a:ln w="6350">
              <a:solidFill>
                <a:schemeClr val="tx1"/>
              </a:solidFill>
              <a:round/>
              <a:headEnd/>
              <a:tailEnd/>
            </a:ln>
          </p:spPr>
          <p:txBody>
            <a:bodyPr/>
            <a:lstStyle/>
            <a:p>
              <a:endParaRPr lang="en-US"/>
            </a:p>
          </p:txBody>
        </p:sp>
        <p:sp>
          <p:nvSpPr>
            <p:cNvPr id="1899" name="Line 117"/>
            <p:cNvSpPr>
              <a:spLocks noChangeShapeType="1"/>
            </p:cNvSpPr>
            <p:nvPr/>
          </p:nvSpPr>
          <p:spPr bwMode="auto">
            <a:xfrm rot="5400000">
              <a:off x="1968" y="3792"/>
              <a:ext cx="48" cy="48"/>
            </a:xfrm>
            <a:prstGeom prst="line">
              <a:avLst/>
            </a:prstGeom>
            <a:noFill/>
            <a:ln w="6350">
              <a:solidFill>
                <a:schemeClr val="tx1"/>
              </a:solidFill>
              <a:round/>
              <a:headEnd/>
              <a:tailEnd/>
            </a:ln>
          </p:spPr>
          <p:txBody>
            <a:bodyPr/>
            <a:lstStyle/>
            <a:p>
              <a:endParaRPr lang="en-US"/>
            </a:p>
          </p:txBody>
        </p:sp>
        <p:sp>
          <p:nvSpPr>
            <p:cNvPr id="1900" name="Line 118"/>
            <p:cNvSpPr>
              <a:spLocks noChangeShapeType="1"/>
            </p:cNvSpPr>
            <p:nvPr/>
          </p:nvSpPr>
          <p:spPr bwMode="auto">
            <a:xfrm rot="5400000">
              <a:off x="1958" y="3782"/>
              <a:ext cx="48" cy="48"/>
            </a:xfrm>
            <a:prstGeom prst="line">
              <a:avLst/>
            </a:prstGeom>
            <a:noFill/>
            <a:ln w="6350">
              <a:solidFill>
                <a:schemeClr val="tx1"/>
              </a:solidFill>
              <a:round/>
              <a:headEnd/>
              <a:tailEnd/>
            </a:ln>
          </p:spPr>
          <p:txBody>
            <a:bodyPr/>
            <a:lstStyle/>
            <a:p>
              <a:endParaRPr lang="en-US"/>
            </a:p>
          </p:txBody>
        </p:sp>
      </p:grpSp>
      <p:grpSp>
        <p:nvGrpSpPr>
          <p:cNvPr id="1053" name="Group 119"/>
          <p:cNvGrpSpPr>
            <a:grpSpLocks/>
          </p:cNvGrpSpPr>
          <p:nvPr/>
        </p:nvGrpSpPr>
        <p:grpSpPr bwMode="auto">
          <a:xfrm>
            <a:off x="1524000" y="5865813"/>
            <a:ext cx="65088" cy="153987"/>
            <a:chOff x="864" y="3674"/>
            <a:chExt cx="41" cy="97"/>
          </a:xfrm>
        </p:grpSpPr>
        <p:grpSp>
          <p:nvGrpSpPr>
            <p:cNvPr id="1887" name="Group 120"/>
            <p:cNvGrpSpPr>
              <a:grpSpLocks/>
            </p:cNvGrpSpPr>
            <p:nvPr/>
          </p:nvGrpSpPr>
          <p:grpSpPr bwMode="auto">
            <a:xfrm>
              <a:off x="864" y="3674"/>
              <a:ext cx="41" cy="52"/>
              <a:chOff x="1730" y="3323"/>
              <a:chExt cx="41" cy="52"/>
            </a:xfrm>
          </p:grpSpPr>
          <p:sp>
            <p:nvSpPr>
              <p:cNvPr id="1894" name="Line 121"/>
              <p:cNvSpPr>
                <a:spLocks noChangeShapeType="1"/>
              </p:cNvSpPr>
              <p:nvPr/>
            </p:nvSpPr>
            <p:spPr bwMode="auto">
              <a:xfrm rot="16200000" flipH="1">
                <a:off x="1728" y="3352"/>
                <a:ext cx="46" cy="0"/>
              </a:xfrm>
              <a:prstGeom prst="line">
                <a:avLst/>
              </a:prstGeom>
              <a:noFill/>
              <a:ln w="12700">
                <a:solidFill>
                  <a:schemeClr val="tx1"/>
                </a:solidFill>
                <a:round/>
                <a:headEnd/>
                <a:tailEnd/>
              </a:ln>
            </p:spPr>
            <p:txBody>
              <a:bodyPr/>
              <a:lstStyle/>
              <a:p>
                <a:endParaRPr lang="en-US"/>
              </a:p>
            </p:txBody>
          </p:sp>
          <p:sp>
            <p:nvSpPr>
              <p:cNvPr id="1895" name="Line 122"/>
              <p:cNvSpPr>
                <a:spLocks noChangeShapeType="1"/>
              </p:cNvSpPr>
              <p:nvPr/>
            </p:nvSpPr>
            <p:spPr bwMode="auto">
              <a:xfrm>
                <a:off x="1748" y="3323"/>
                <a:ext cx="23" cy="23"/>
              </a:xfrm>
              <a:prstGeom prst="line">
                <a:avLst/>
              </a:prstGeom>
              <a:noFill/>
              <a:ln w="12700">
                <a:solidFill>
                  <a:schemeClr val="tx1"/>
                </a:solidFill>
                <a:round/>
                <a:headEnd/>
                <a:tailEnd/>
              </a:ln>
            </p:spPr>
            <p:txBody>
              <a:bodyPr/>
              <a:lstStyle/>
              <a:p>
                <a:endParaRPr lang="en-US"/>
              </a:p>
            </p:txBody>
          </p:sp>
          <p:sp>
            <p:nvSpPr>
              <p:cNvPr id="1896" name="Line 123"/>
              <p:cNvSpPr>
                <a:spLocks noChangeShapeType="1"/>
              </p:cNvSpPr>
              <p:nvPr/>
            </p:nvSpPr>
            <p:spPr bwMode="auto">
              <a:xfrm rot="5400000">
                <a:off x="1730" y="3324"/>
                <a:ext cx="23" cy="23"/>
              </a:xfrm>
              <a:prstGeom prst="line">
                <a:avLst/>
              </a:prstGeom>
              <a:noFill/>
              <a:ln w="12700">
                <a:solidFill>
                  <a:schemeClr val="tx1"/>
                </a:solidFill>
                <a:round/>
                <a:headEnd/>
                <a:tailEnd/>
              </a:ln>
            </p:spPr>
            <p:txBody>
              <a:bodyPr/>
              <a:lstStyle/>
              <a:p>
                <a:endParaRPr lang="en-US"/>
              </a:p>
            </p:txBody>
          </p:sp>
        </p:grpSp>
        <p:sp>
          <p:nvSpPr>
            <p:cNvPr id="1888" name="Line 124"/>
            <p:cNvSpPr>
              <a:spLocks noChangeShapeType="1"/>
            </p:cNvSpPr>
            <p:nvPr/>
          </p:nvSpPr>
          <p:spPr bwMode="auto">
            <a:xfrm rot="16200000" flipH="1">
              <a:off x="853" y="3743"/>
              <a:ext cx="29" cy="0"/>
            </a:xfrm>
            <a:prstGeom prst="line">
              <a:avLst/>
            </a:prstGeom>
            <a:noFill/>
            <a:ln w="12700">
              <a:solidFill>
                <a:schemeClr val="tx1"/>
              </a:solidFill>
              <a:round/>
              <a:headEnd/>
              <a:tailEnd/>
            </a:ln>
          </p:spPr>
          <p:txBody>
            <a:bodyPr/>
            <a:lstStyle/>
            <a:p>
              <a:endParaRPr lang="en-US"/>
            </a:p>
          </p:txBody>
        </p:sp>
        <p:sp>
          <p:nvSpPr>
            <p:cNvPr id="1889" name="Line 125"/>
            <p:cNvSpPr>
              <a:spLocks noChangeShapeType="1"/>
            </p:cNvSpPr>
            <p:nvPr/>
          </p:nvSpPr>
          <p:spPr bwMode="auto">
            <a:xfrm rot="16200000" flipH="1">
              <a:off x="887" y="3743"/>
              <a:ext cx="29" cy="0"/>
            </a:xfrm>
            <a:prstGeom prst="line">
              <a:avLst/>
            </a:prstGeom>
            <a:noFill/>
            <a:ln w="12700">
              <a:solidFill>
                <a:schemeClr val="tx1"/>
              </a:solidFill>
              <a:round/>
              <a:headEnd/>
              <a:tailEnd/>
            </a:ln>
          </p:spPr>
          <p:txBody>
            <a:bodyPr/>
            <a:lstStyle/>
            <a:p>
              <a:endParaRPr lang="en-US"/>
            </a:p>
          </p:txBody>
        </p:sp>
        <p:grpSp>
          <p:nvGrpSpPr>
            <p:cNvPr id="1890" name="Group 126"/>
            <p:cNvGrpSpPr>
              <a:grpSpLocks/>
            </p:cNvGrpSpPr>
            <p:nvPr/>
          </p:nvGrpSpPr>
          <p:grpSpPr bwMode="auto">
            <a:xfrm>
              <a:off x="864" y="3696"/>
              <a:ext cx="41" cy="75"/>
              <a:chOff x="960" y="3840"/>
              <a:chExt cx="41" cy="75"/>
            </a:xfrm>
          </p:grpSpPr>
          <p:sp>
            <p:nvSpPr>
              <p:cNvPr id="1891" name="Line 127"/>
              <p:cNvSpPr>
                <a:spLocks noChangeShapeType="1"/>
              </p:cNvSpPr>
              <p:nvPr/>
            </p:nvSpPr>
            <p:spPr bwMode="auto">
              <a:xfrm rot="16200000" flipH="1">
                <a:off x="946" y="3881"/>
                <a:ext cx="69" cy="0"/>
              </a:xfrm>
              <a:prstGeom prst="line">
                <a:avLst/>
              </a:prstGeom>
              <a:noFill/>
              <a:ln w="12700">
                <a:solidFill>
                  <a:schemeClr val="tx1"/>
                </a:solidFill>
                <a:round/>
                <a:headEnd/>
                <a:tailEnd/>
              </a:ln>
            </p:spPr>
            <p:txBody>
              <a:bodyPr/>
              <a:lstStyle/>
              <a:p>
                <a:endParaRPr lang="en-US"/>
              </a:p>
            </p:txBody>
          </p:sp>
          <p:sp>
            <p:nvSpPr>
              <p:cNvPr id="1892" name="Line 128"/>
              <p:cNvSpPr>
                <a:spLocks noChangeShapeType="1"/>
              </p:cNvSpPr>
              <p:nvPr/>
            </p:nvSpPr>
            <p:spPr bwMode="auto">
              <a:xfrm>
                <a:off x="978" y="3840"/>
                <a:ext cx="23" cy="23"/>
              </a:xfrm>
              <a:prstGeom prst="line">
                <a:avLst/>
              </a:prstGeom>
              <a:noFill/>
              <a:ln w="12700">
                <a:solidFill>
                  <a:schemeClr val="tx1"/>
                </a:solidFill>
                <a:round/>
                <a:headEnd/>
                <a:tailEnd/>
              </a:ln>
            </p:spPr>
            <p:txBody>
              <a:bodyPr/>
              <a:lstStyle/>
              <a:p>
                <a:endParaRPr lang="en-US"/>
              </a:p>
            </p:txBody>
          </p:sp>
          <p:sp>
            <p:nvSpPr>
              <p:cNvPr id="1893" name="Line 129"/>
              <p:cNvSpPr>
                <a:spLocks noChangeShapeType="1"/>
              </p:cNvSpPr>
              <p:nvPr/>
            </p:nvSpPr>
            <p:spPr bwMode="auto">
              <a:xfrm rot="5400000">
                <a:off x="960" y="3841"/>
                <a:ext cx="23" cy="23"/>
              </a:xfrm>
              <a:prstGeom prst="line">
                <a:avLst/>
              </a:prstGeom>
              <a:noFill/>
              <a:ln w="12700">
                <a:solidFill>
                  <a:schemeClr val="tx1"/>
                </a:solidFill>
                <a:round/>
                <a:headEnd/>
                <a:tailEnd/>
              </a:ln>
            </p:spPr>
            <p:txBody>
              <a:bodyPr/>
              <a:lstStyle/>
              <a:p>
                <a:endParaRPr lang="en-US"/>
              </a:p>
            </p:txBody>
          </p:sp>
        </p:grpSp>
      </p:grpSp>
      <p:sp>
        <p:nvSpPr>
          <p:cNvPr id="1054" name="AutoShape 130"/>
          <p:cNvSpPr>
            <a:spLocks noChangeArrowheads="1"/>
          </p:cNvSpPr>
          <p:nvPr/>
        </p:nvSpPr>
        <p:spPr bwMode="auto">
          <a:xfrm>
            <a:off x="76200" y="5562600"/>
            <a:ext cx="228600" cy="228600"/>
          </a:xfrm>
          <a:prstGeom prst="diamond">
            <a:avLst/>
          </a:prstGeom>
          <a:solidFill>
            <a:schemeClr val="bg1"/>
          </a:solidFill>
          <a:ln w="12700">
            <a:solidFill>
              <a:schemeClr val="tx1"/>
            </a:solidFill>
            <a:miter lim="800000"/>
            <a:headEnd/>
            <a:tailEnd/>
          </a:ln>
        </p:spPr>
        <p:txBody>
          <a:bodyPr wrap="none" anchor="ctr"/>
          <a:lstStyle/>
          <a:p>
            <a:endParaRPr lang="en-US"/>
          </a:p>
        </p:txBody>
      </p:sp>
      <p:sp>
        <p:nvSpPr>
          <p:cNvPr id="1055" name="AutoShape 131"/>
          <p:cNvSpPr>
            <a:spLocks noChangeArrowheads="1"/>
          </p:cNvSpPr>
          <p:nvPr/>
        </p:nvSpPr>
        <p:spPr bwMode="auto">
          <a:xfrm>
            <a:off x="1501775" y="6324600"/>
            <a:ext cx="119063" cy="92075"/>
          </a:xfrm>
          <a:prstGeom prst="triangle">
            <a:avLst>
              <a:gd name="adj" fmla="val 50000"/>
            </a:avLst>
          </a:prstGeom>
          <a:solidFill>
            <a:schemeClr val="bg1"/>
          </a:solidFill>
          <a:ln w="12700">
            <a:solidFill>
              <a:schemeClr val="tx1"/>
            </a:solidFill>
            <a:miter lim="800000"/>
            <a:headEnd/>
            <a:tailEnd/>
          </a:ln>
        </p:spPr>
        <p:txBody>
          <a:bodyPr wrap="none" anchor="ctr"/>
          <a:lstStyle/>
          <a:p>
            <a:endParaRPr lang="en-US"/>
          </a:p>
        </p:txBody>
      </p:sp>
      <p:grpSp>
        <p:nvGrpSpPr>
          <p:cNvPr id="1056" name="Group 132"/>
          <p:cNvGrpSpPr>
            <a:grpSpLocks/>
          </p:cNvGrpSpPr>
          <p:nvPr/>
        </p:nvGrpSpPr>
        <p:grpSpPr bwMode="auto">
          <a:xfrm>
            <a:off x="1487488" y="6554788"/>
            <a:ext cx="112712" cy="74612"/>
            <a:chOff x="803" y="2859"/>
            <a:chExt cx="71" cy="47"/>
          </a:xfrm>
        </p:grpSpPr>
        <p:grpSp>
          <p:nvGrpSpPr>
            <p:cNvPr id="1881" name="Group 133"/>
            <p:cNvGrpSpPr>
              <a:grpSpLocks/>
            </p:cNvGrpSpPr>
            <p:nvPr/>
          </p:nvGrpSpPr>
          <p:grpSpPr bwMode="auto">
            <a:xfrm>
              <a:off x="816" y="2880"/>
              <a:ext cx="46" cy="23"/>
              <a:chOff x="144" y="3024"/>
              <a:chExt cx="192" cy="96"/>
            </a:xfrm>
          </p:grpSpPr>
          <p:sp>
            <p:nvSpPr>
              <p:cNvPr id="1885" name="Arc 134"/>
              <p:cNvSpPr>
                <a:spLocks/>
              </p:cNvSpPr>
              <p:nvPr/>
            </p:nvSpPr>
            <p:spPr bwMode="auto">
              <a:xfrm>
                <a:off x="240"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6" name="Arc 135"/>
              <p:cNvSpPr>
                <a:spLocks/>
              </p:cNvSpPr>
              <p:nvPr/>
            </p:nvSpPr>
            <p:spPr bwMode="auto">
              <a:xfrm rot="-5400000">
                <a:off x="144" y="302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882" name="Arc 136"/>
            <p:cNvSpPr>
              <a:spLocks/>
            </p:cNvSpPr>
            <p:nvPr/>
          </p:nvSpPr>
          <p:spPr bwMode="auto">
            <a:xfrm rot="16200000" flipV="1">
              <a:off x="803"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3" name="Arc 137"/>
            <p:cNvSpPr>
              <a:spLocks/>
            </p:cNvSpPr>
            <p:nvPr/>
          </p:nvSpPr>
          <p:spPr bwMode="auto">
            <a:xfrm rot="5400000" flipH="1" flipV="1">
              <a:off x="851" y="2859"/>
              <a:ext cx="23" cy="23"/>
            </a:xfrm>
            <a:custGeom>
              <a:avLst/>
              <a:gdLst>
                <a:gd name="T0" fmla="*/ 0 w 21600"/>
                <a:gd name="T1" fmla="*/ 0 h 21600"/>
                <a:gd name="T2" fmla="*/ 23 w 21600"/>
                <a:gd name="T3" fmla="*/ 23 h 21600"/>
                <a:gd name="T4" fmla="*/ 0 w 21600"/>
                <a:gd name="T5" fmla="*/ 23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84" name="Line 138"/>
            <p:cNvSpPr>
              <a:spLocks noChangeShapeType="1"/>
            </p:cNvSpPr>
            <p:nvPr/>
          </p:nvSpPr>
          <p:spPr bwMode="auto">
            <a:xfrm>
              <a:off x="814" y="2906"/>
              <a:ext cx="48" cy="0"/>
            </a:xfrm>
            <a:prstGeom prst="line">
              <a:avLst/>
            </a:prstGeom>
            <a:noFill/>
            <a:ln w="9525">
              <a:solidFill>
                <a:schemeClr val="tx1"/>
              </a:solidFill>
              <a:round/>
              <a:headEnd/>
              <a:tailEnd/>
            </a:ln>
          </p:spPr>
          <p:txBody>
            <a:bodyPr/>
            <a:lstStyle/>
            <a:p>
              <a:endParaRPr lang="en-US"/>
            </a:p>
          </p:txBody>
        </p:sp>
      </p:grpSp>
      <p:grpSp>
        <p:nvGrpSpPr>
          <p:cNvPr id="1057" name="Group 139"/>
          <p:cNvGrpSpPr>
            <a:grpSpLocks/>
          </p:cNvGrpSpPr>
          <p:nvPr/>
        </p:nvGrpSpPr>
        <p:grpSpPr bwMode="auto">
          <a:xfrm>
            <a:off x="1905000" y="5562600"/>
            <a:ext cx="152400" cy="55563"/>
            <a:chOff x="822" y="1764"/>
            <a:chExt cx="96" cy="35"/>
          </a:xfrm>
        </p:grpSpPr>
        <p:sp>
          <p:nvSpPr>
            <p:cNvPr id="1877" name="Rectangle 140"/>
            <p:cNvSpPr>
              <a:spLocks noChangeArrowheads="1"/>
            </p:cNvSpPr>
            <p:nvPr/>
          </p:nvSpPr>
          <p:spPr bwMode="auto">
            <a:xfrm>
              <a:off x="822" y="1764"/>
              <a:ext cx="96" cy="35"/>
            </a:xfrm>
            <a:prstGeom prst="rect">
              <a:avLst/>
            </a:prstGeom>
            <a:noFill/>
            <a:ln w="9525">
              <a:solidFill>
                <a:schemeClr val="tx1"/>
              </a:solidFill>
              <a:miter lim="800000"/>
              <a:headEnd/>
              <a:tailEnd/>
            </a:ln>
          </p:spPr>
          <p:txBody>
            <a:bodyPr wrap="none" anchor="ctr"/>
            <a:lstStyle/>
            <a:p>
              <a:endParaRPr lang="en-US"/>
            </a:p>
          </p:txBody>
        </p:sp>
        <p:sp>
          <p:nvSpPr>
            <p:cNvPr id="1878" name="Oval 141"/>
            <p:cNvSpPr>
              <a:spLocks noChangeArrowheads="1"/>
            </p:cNvSpPr>
            <p:nvPr/>
          </p:nvSpPr>
          <p:spPr bwMode="auto">
            <a:xfrm>
              <a:off x="836"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79" name="Oval 142"/>
            <p:cNvSpPr>
              <a:spLocks noChangeArrowheads="1"/>
            </p:cNvSpPr>
            <p:nvPr/>
          </p:nvSpPr>
          <p:spPr bwMode="auto">
            <a:xfrm>
              <a:off x="864" y="1776"/>
              <a:ext cx="12" cy="12"/>
            </a:xfrm>
            <a:prstGeom prst="ellipse">
              <a:avLst/>
            </a:prstGeom>
            <a:solidFill>
              <a:srgbClr val="000000"/>
            </a:solidFill>
            <a:ln w="9525">
              <a:solidFill>
                <a:schemeClr val="tx1"/>
              </a:solidFill>
              <a:round/>
              <a:headEnd/>
              <a:tailEnd/>
            </a:ln>
          </p:spPr>
          <p:txBody>
            <a:bodyPr wrap="none" anchor="ctr"/>
            <a:lstStyle/>
            <a:p>
              <a:endParaRPr lang="en-US"/>
            </a:p>
          </p:txBody>
        </p:sp>
        <p:sp>
          <p:nvSpPr>
            <p:cNvPr id="1880" name="Oval 143"/>
            <p:cNvSpPr>
              <a:spLocks noChangeArrowheads="1"/>
            </p:cNvSpPr>
            <p:nvPr/>
          </p:nvSpPr>
          <p:spPr bwMode="auto">
            <a:xfrm>
              <a:off x="892" y="1776"/>
              <a:ext cx="12" cy="12"/>
            </a:xfrm>
            <a:prstGeom prst="ellipse">
              <a:avLst/>
            </a:prstGeom>
            <a:solidFill>
              <a:srgbClr val="000000"/>
            </a:solidFill>
            <a:ln w="9525">
              <a:solidFill>
                <a:schemeClr val="tx1"/>
              </a:solidFill>
              <a:round/>
              <a:headEnd/>
              <a:tailEnd/>
            </a:ln>
          </p:spPr>
          <p:txBody>
            <a:bodyPr wrap="none" anchor="ctr"/>
            <a:lstStyle/>
            <a:p>
              <a:endParaRPr lang="en-US"/>
            </a:p>
          </p:txBody>
        </p:sp>
      </p:grpSp>
      <p:sp>
        <p:nvSpPr>
          <p:cNvPr id="1058" name="AutoShape 144"/>
          <p:cNvSpPr>
            <a:spLocks noChangeArrowheads="1"/>
          </p:cNvSpPr>
          <p:nvPr/>
        </p:nvSpPr>
        <p:spPr bwMode="auto">
          <a:xfrm>
            <a:off x="381000" y="5562600"/>
            <a:ext cx="228600" cy="228600"/>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059" name="Group 145"/>
          <p:cNvGrpSpPr>
            <a:grpSpLocks/>
          </p:cNvGrpSpPr>
          <p:nvPr/>
        </p:nvGrpSpPr>
        <p:grpSpPr bwMode="auto">
          <a:xfrm>
            <a:off x="1905000" y="5867400"/>
            <a:ext cx="55563" cy="133350"/>
            <a:chOff x="1646" y="2802"/>
            <a:chExt cx="35" cy="84"/>
          </a:xfrm>
        </p:grpSpPr>
        <p:sp>
          <p:nvSpPr>
            <p:cNvPr id="1870" name="Line 146"/>
            <p:cNvSpPr>
              <a:spLocks noChangeShapeType="1"/>
            </p:cNvSpPr>
            <p:nvPr/>
          </p:nvSpPr>
          <p:spPr bwMode="auto">
            <a:xfrm rot="16200000" flipH="1">
              <a:off x="1631" y="2843"/>
              <a:ext cx="29" cy="0"/>
            </a:xfrm>
            <a:prstGeom prst="line">
              <a:avLst/>
            </a:prstGeom>
            <a:noFill/>
            <a:ln w="12700">
              <a:solidFill>
                <a:schemeClr val="tx1"/>
              </a:solidFill>
              <a:round/>
              <a:headEnd/>
              <a:tailEnd/>
            </a:ln>
          </p:spPr>
          <p:txBody>
            <a:bodyPr/>
            <a:lstStyle/>
            <a:p>
              <a:endParaRPr lang="en-US"/>
            </a:p>
          </p:txBody>
        </p:sp>
        <p:sp>
          <p:nvSpPr>
            <p:cNvPr id="1871" name="Line 147"/>
            <p:cNvSpPr>
              <a:spLocks noChangeShapeType="1"/>
            </p:cNvSpPr>
            <p:nvPr/>
          </p:nvSpPr>
          <p:spPr bwMode="auto">
            <a:xfrm rot="16200000" flipH="1">
              <a:off x="1665" y="2843"/>
              <a:ext cx="29" cy="0"/>
            </a:xfrm>
            <a:prstGeom prst="line">
              <a:avLst/>
            </a:prstGeom>
            <a:noFill/>
            <a:ln w="12700">
              <a:solidFill>
                <a:schemeClr val="tx1"/>
              </a:solidFill>
              <a:round/>
              <a:headEnd/>
              <a:tailEnd/>
            </a:ln>
          </p:spPr>
          <p:txBody>
            <a:bodyPr/>
            <a:lstStyle/>
            <a:p>
              <a:endParaRPr lang="en-US"/>
            </a:p>
          </p:txBody>
        </p:sp>
        <p:sp>
          <p:nvSpPr>
            <p:cNvPr id="1872" name="Line 148"/>
            <p:cNvSpPr>
              <a:spLocks noChangeShapeType="1"/>
            </p:cNvSpPr>
            <p:nvPr/>
          </p:nvSpPr>
          <p:spPr bwMode="auto">
            <a:xfrm rot="16200000" flipH="1">
              <a:off x="1628" y="2837"/>
              <a:ext cx="69" cy="0"/>
            </a:xfrm>
            <a:prstGeom prst="line">
              <a:avLst/>
            </a:prstGeom>
            <a:noFill/>
            <a:ln w="12700">
              <a:solidFill>
                <a:schemeClr val="tx1"/>
              </a:solidFill>
              <a:round/>
              <a:headEnd/>
              <a:tailEnd/>
            </a:ln>
          </p:spPr>
          <p:txBody>
            <a:bodyPr/>
            <a:lstStyle/>
            <a:p>
              <a:endParaRPr lang="en-US"/>
            </a:p>
          </p:txBody>
        </p:sp>
        <p:grpSp>
          <p:nvGrpSpPr>
            <p:cNvPr id="1873" name="Group 149"/>
            <p:cNvGrpSpPr>
              <a:grpSpLocks/>
            </p:cNvGrpSpPr>
            <p:nvPr/>
          </p:nvGrpSpPr>
          <p:grpSpPr bwMode="auto">
            <a:xfrm>
              <a:off x="1646" y="2869"/>
              <a:ext cx="35" cy="17"/>
              <a:chOff x="2064" y="3456"/>
              <a:chExt cx="96" cy="48"/>
            </a:xfrm>
          </p:grpSpPr>
          <p:sp>
            <p:nvSpPr>
              <p:cNvPr id="1874" name="Arc 150"/>
              <p:cNvSpPr>
                <a:spLocks/>
              </p:cNvSpPr>
              <p:nvPr/>
            </p:nvSpPr>
            <p:spPr bwMode="auto">
              <a:xfrm>
                <a:off x="2112"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75" name="Arc 151"/>
              <p:cNvSpPr>
                <a:spLocks/>
              </p:cNvSpPr>
              <p:nvPr/>
            </p:nvSpPr>
            <p:spPr bwMode="auto">
              <a:xfrm rot="-5400000">
                <a:off x="2064" y="3456"/>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76" name="Line 152"/>
              <p:cNvSpPr>
                <a:spLocks noChangeShapeType="1"/>
              </p:cNvSpPr>
              <p:nvPr/>
            </p:nvSpPr>
            <p:spPr bwMode="auto">
              <a:xfrm>
                <a:off x="2064" y="3504"/>
                <a:ext cx="96" cy="0"/>
              </a:xfrm>
              <a:prstGeom prst="line">
                <a:avLst/>
              </a:prstGeom>
              <a:noFill/>
              <a:ln w="9525">
                <a:solidFill>
                  <a:schemeClr val="tx1"/>
                </a:solidFill>
                <a:round/>
                <a:headEnd/>
                <a:tailEnd/>
              </a:ln>
            </p:spPr>
            <p:txBody>
              <a:bodyPr/>
              <a:lstStyle/>
              <a:p>
                <a:endParaRPr lang="en-US"/>
              </a:p>
            </p:txBody>
          </p:sp>
        </p:grpSp>
      </p:grpSp>
      <p:grpSp>
        <p:nvGrpSpPr>
          <p:cNvPr id="1060" name="Group 153"/>
          <p:cNvGrpSpPr>
            <a:grpSpLocks/>
          </p:cNvGrpSpPr>
          <p:nvPr/>
        </p:nvGrpSpPr>
        <p:grpSpPr bwMode="auto">
          <a:xfrm>
            <a:off x="1905000" y="6172200"/>
            <a:ext cx="41275" cy="114300"/>
            <a:chOff x="1200" y="1822"/>
            <a:chExt cx="26" cy="72"/>
          </a:xfrm>
        </p:grpSpPr>
        <p:sp>
          <p:nvSpPr>
            <p:cNvPr id="1860" name="Line 154"/>
            <p:cNvSpPr>
              <a:spLocks noChangeShapeType="1"/>
            </p:cNvSpPr>
            <p:nvPr/>
          </p:nvSpPr>
          <p:spPr bwMode="auto">
            <a:xfrm rot="-5400000">
              <a:off x="1171" y="1865"/>
              <a:ext cx="58" cy="0"/>
            </a:xfrm>
            <a:prstGeom prst="line">
              <a:avLst/>
            </a:prstGeom>
            <a:noFill/>
            <a:ln w="9525">
              <a:solidFill>
                <a:schemeClr val="tx1"/>
              </a:solidFill>
              <a:round/>
              <a:headEnd/>
              <a:tailEnd/>
            </a:ln>
          </p:spPr>
          <p:txBody>
            <a:bodyPr/>
            <a:lstStyle/>
            <a:p>
              <a:endParaRPr lang="en-US"/>
            </a:p>
          </p:txBody>
        </p:sp>
        <p:sp>
          <p:nvSpPr>
            <p:cNvPr id="1861" name="Line 155"/>
            <p:cNvSpPr>
              <a:spLocks noChangeShapeType="1"/>
            </p:cNvSpPr>
            <p:nvPr/>
          </p:nvSpPr>
          <p:spPr bwMode="auto">
            <a:xfrm rot="-5400000">
              <a:off x="1197" y="1859"/>
              <a:ext cx="29" cy="0"/>
            </a:xfrm>
            <a:prstGeom prst="line">
              <a:avLst/>
            </a:prstGeom>
            <a:noFill/>
            <a:ln w="9525">
              <a:solidFill>
                <a:schemeClr val="tx1"/>
              </a:solidFill>
              <a:round/>
              <a:headEnd/>
              <a:tailEnd/>
            </a:ln>
          </p:spPr>
          <p:txBody>
            <a:bodyPr/>
            <a:lstStyle/>
            <a:p>
              <a:endParaRPr lang="en-US"/>
            </a:p>
          </p:txBody>
        </p:sp>
        <p:grpSp>
          <p:nvGrpSpPr>
            <p:cNvPr id="1862" name="Group 156"/>
            <p:cNvGrpSpPr>
              <a:grpSpLocks/>
            </p:cNvGrpSpPr>
            <p:nvPr/>
          </p:nvGrpSpPr>
          <p:grpSpPr bwMode="auto">
            <a:xfrm>
              <a:off x="1200" y="1822"/>
              <a:ext cx="25" cy="14"/>
              <a:chOff x="1202" y="1776"/>
              <a:chExt cx="25" cy="14"/>
            </a:xfrm>
          </p:grpSpPr>
          <p:sp>
            <p:nvSpPr>
              <p:cNvPr id="1868" name="Arc 157"/>
              <p:cNvSpPr>
                <a:spLocks/>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69" name="Arc 158"/>
              <p:cNvSpPr>
                <a:spLocks/>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grpSp>
          <p:nvGrpSpPr>
            <p:cNvPr id="1863" name="Group 159"/>
            <p:cNvGrpSpPr>
              <a:grpSpLocks/>
            </p:cNvGrpSpPr>
            <p:nvPr/>
          </p:nvGrpSpPr>
          <p:grpSpPr bwMode="auto">
            <a:xfrm>
              <a:off x="1200" y="1878"/>
              <a:ext cx="25" cy="14"/>
              <a:chOff x="1202" y="1776"/>
              <a:chExt cx="25" cy="14"/>
            </a:xfrm>
          </p:grpSpPr>
          <p:sp>
            <p:nvSpPr>
              <p:cNvPr id="1866" name="Arc 160"/>
              <p:cNvSpPr>
                <a:spLocks/>
              </p:cNvSpPr>
              <p:nvPr/>
            </p:nvSpPr>
            <p:spPr bwMode="auto">
              <a:xfrm>
                <a:off x="1213" y="1776"/>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sp>
            <p:nvSpPr>
              <p:cNvPr id="1867" name="Arc 161"/>
              <p:cNvSpPr>
                <a:spLocks/>
              </p:cNvSpPr>
              <p:nvPr/>
            </p:nvSpPr>
            <p:spPr bwMode="auto">
              <a:xfrm rot="-5400000">
                <a:off x="1201" y="1777"/>
                <a:ext cx="14" cy="12"/>
              </a:xfrm>
              <a:custGeom>
                <a:avLst/>
                <a:gdLst>
                  <a:gd name="T0" fmla="*/ 0 w 21600"/>
                  <a:gd name="T1" fmla="*/ 0 h 21600"/>
                  <a:gd name="T2" fmla="*/ 14 w 21600"/>
                  <a:gd name="T3" fmla="*/ 12 h 21600"/>
                  <a:gd name="T4" fmla="*/ 0 w 21600"/>
                  <a:gd name="T5" fmla="*/ 1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864" name="Line 162"/>
            <p:cNvSpPr>
              <a:spLocks noChangeShapeType="1"/>
            </p:cNvSpPr>
            <p:nvPr/>
          </p:nvSpPr>
          <p:spPr bwMode="auto">
            <a:xfrm>
              <a:off x="1200" y="1894"/>
              <a:ext cx="23" cy="0"/>
            </a:xfrm>
            <a:prstGeom prst="line">
              <a:avLst/>
            </a:prstGeom>
            <a:noFill/>
            <a:ln w="9525">
              <a:solidFill>
                <a:schemeClr val="tx1"/>
              </a:solidFill>
              <a:round/>
              <a:headEnd/>
              <a:tailEnd/>
            </a:ln>
          </p:spPr>
          <p:txBody>
            <a:bodyPr/>
            <a:lstStyle/>
            <a:p>
              <a:endParaRPr lang="en-US"/>
            </a:p>
          </p:txBody>
        </p:sp>
        <p:sp>
          <p:nvSpPr>
            <p:cNvPr id="1865" name="Line 163"/>
            <p:cNvSpPr>
              <a:spLocks noChangeShapeType="1"/>
            </p:cNvSpPr>
            <p:nvPr/>
          </p:nvSpPr>
          <p:spPr bwMode="auto">
            <a:xfrm rot="-5400000">
              <a:off x="1197" y="1865"/>
              <a:ext cx="58" cy="0"/>
            </a:xfrm>
            <a:prstGeom prst="line">
              <a:avLst/>
            </a:prstGeom>
            <a:noFill/>
            <a:ln w="9525">
              <a:solidFill>
                <a:schemeClr val="tx1"/>
              </a:solidFill>
              <a:round/>
              <a:headEnd/>
              <a:tailEnd/>
            </a:ln>
          </p:spPr>
          <p:txBody>
            <a:bodyPr/>
            <a:lstStyle/>
            <a:p>
              <a:endParaRPr lang="en-US"/>
            </a:p>
          </p:txBody>
        </p:sp>
      </p:grpSp>
      <p:sp>
        <p:nvSpPr>
          <p:cNvPr id="1061" name="Line 164"/>
          <p:cNvSpPr>
            <a:spLocks noChangeAspect="1" noChangeShapeType="1"/>
          </p:cNvSpPr>
          <p:nvPr/>
        </p:nvSpPr>
        <p:spPr bwMode="auto">
          <a:xfrm>
            <a:off x="1905000" y="6400800"/>
            <a:ext cx="107950" cy="0"/>
          </a:xfrm>
          <a:prstGeom prst="line">
            <a:avLst/>
          </a:prstGeom>
          <a:noFill/>
          <a:ln w="9525">
            <a:solidFill>
              <a:schemeClr val="tx1"/>
            </a:solidFill>
            <a:round/>
            <a:headEnd/>
            <a:tailEnd/>
          </a:ln>
        </p:spPr>
        <p:txBody>
          <a:bodyPr/>
          <a:lstStyle/>
          <a:p>
            <a:endParaRPr lang="en-US"/>
          </a:p>
        </p:txBody>
      </p:sp>
      <p:sp>
        <p:nvSpPr>
          <p:cNvPr id="1062" name="Oval 165"/>
          <p:cNvSpPr>
            <a:spLocks noChangeAspect="1" noChangeArrowheads="1"/>
          </p:cNvSpPr>
          <p:nvPr/>
        </p:nvSpPr>
        <p:spPr bwMode="auto">
          <a:xfrm>
            <a:off x="1905000" y="6553200"/>
            <a:ext cx="31750" cy="30163"/>
          </a:xfrm>
          <a:prstGeom prst="ellipse">
            <a:avLst/>
          </a:prstGeom>
          <a:solidFill>
            <a:schemeClr val="tx1"/>
          </a:solidFill>
          <a:ln w="9525">
            <a:solidFill>
              <a:schemeClr val="tx1"/>
            </a:solidFill>
            <a:round/>
            <a:headEnd/>
            <a:tailEnd/>
          </a:ln>
        </p:spPr>
        <p:txBody>
          <a:bodyPr wrap="none" anchor="ctr"/>
          <a:lstStyle/>
          <a:p>
            <a:endParaRPr lang="en-US"/>
          </a:p>
        </p:txBody>
      </p:sp>
      <p:sp>
        <p:nvSpPr>
          <p:cNvPr id="1063" name="Line 166"/>
          <p:cNvSpPr>
            <a:spLocks noChangeShapeType="1"/>
          </p:cNvSpPr>
          <p:nvPr/>
        </p:nvSpPr>
        <p:spPr bwMode="auto">
          <a:xfrm>
            <a:off x="76200" y="6324600"/>
            <a:ext cx="119063" cy="119063"/>
          </a:xfrm>
          <a:prstGeom prst="line">
            <a:avLst/>
          </a:prstGeom>
          <a:noFill/>
          <a:ln w="12700">
            <a:solidFill>
              <a:schemeClr val="tx1"/>
            </a:solidFill>
            <a:round/>
            <a:headEnd/>
            <a:tailEnd/>
          </a:ln>
        </p:spPr>
        <p:txBody>
          <a:bodyPr/>
          <a:lstStyle/>
          <a:p>
            <a:endParaRPr lang="en-US"/>
          </a:p>
        </p:txBody>
      </p:sp>
      <p:grpSp>
        <p:nvGrpSpPr>
          <p:cNvPr id="1064" name="Group 167"/>
          <p:cNvGrpSpPr>
            <a:grpSpLocks/>
          </p:cNvGrpSpPr>
          <p:nvPr/>
        </p:nvGrpSpPr>
        <p:grpSpPr bwMode="auto">
          <a:xfrm>
            <a:off x="2286000" y="5867400"/>
            <a:ext cx="247650" cy="233363"/>
            <a:chOff x="3072" y="1152"/>
            <a:chExt cx="156" cy="147"/>
          </a:xfrm>
        </p:grpSpPr>
        <p:grpSp>
          <p:nvGrpSpPr>
            <p:cNvPr id="1853" name="Group 168"/>
            <p:cNvGrpSpPr>
              <a:grpSpLocks/>
            </p:cNvGrpSpPr>
            <p:nvPr/>
          </p:nvGrpSpPr>
          <p:grpSpPr bwMode="auto">
            <a:xfrm>
              <a:off x="3072" y="1152"/>
              <a:ext cx="154" cy="147"/>
              <a:chOff x="6086" y="3021"/>
              <a:chExt cx="154" cy="147"/>
            </a:xfrm>
          </p:grpSpPr>
          <p:grpSp>
            <p:nvGrpSpPr>
              <p:cNvPr id="1855" name="Group 169"/>
              <p:cNvGrpSpPr>
                <a:grpSpLocks/>
              </p:cNvGrpSpPr>
              <p:nvPr/>
            </p:nvGrpSpPr>
            <p:grpSpPr bwMode="auto">
              <a:xfrm>
                <a:off x="6096" y="3024"/>
                <a:ext cx="144" cy="144"/>
                <a:chOff x="4032" y="3024"/>
                <a:chExt cx="144" cy="144"/>
              </a:xfrm>
            </p:grpSpPr>
            <p:sp>
              <p:nvSpPr>
                <p:cNvPr id="1857" name="AutoShape 170"/>
                <p:cNvSpPr>
                  <a:spLocks noChangeArrowheads="1"/>
                </p:cNvSpPr>
                <p:nvPr/>
              </p:nvSpPr>
              <p:spPr bwMode="auto">
                <a:xfrm>
                  <a:off x="4032" y="3024"/>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sz="900" b="1">
                    <a:solidFill>
                      <a:schemeClr val="bg1"/>
                    </a:solidFill>
                  </a:endParaRPr>
                </a:p>
              </p:txBody>
            </p:sp>
            <p:sp>
              <p:nvSpPr>
                <p:cNvPr id="1858" name="Line 171"/>
                <p:cNvSpPr>
                  <a:spLocks noChangeShapeType="1"/>
                </p:cNvSpPr>
                <p:nvPr/>
              </p:nvSpPr>
              <p:spPr bwMode="auto">
                <a:xfrm rot="-5400000">
                  <a:off x="4067" y="3060"/>
                  <a:ext cx="75" cy="75"/>
                </a:xfrm>
                <a:prstGeom prst="line">
                  <a:avLst/>
                </a:prstGeom>
                <a:noFill/>
                <a:ln w="12700">
                  <a:solidFill>
                    <a:schemeClr val="tx1"/>
                  </a:solidFill>
                  <a:round/>
                  <a:headEnd/>
                  <a:tailEnd/>
                </a:ln>
              </p:spPr>
              <p:txBody>
                <a:bodyPr/>
                <a:lstStyle/>
                <a:p>
                  <a:endParaRPr lang="en-US"/>
                </a:p>
              </p:txBody>
            </p:sp>
            <p:sp>
              <p:nvSpPr>
                <p:cNvPr id="1859" name="Line 172"/>
                <p:cNvSpPr>
                  <a:spLocks noChangeShapeType="1"/>
                </p:cNvSpPr>
                <p:nvPr/>
              </p:nvSpPr>
              <p:spPr bwMode="auto">
                <a:xfrm>
                  <a:off x="4065" y="3060"/>
                  <a:ext cx="75" cy="75"/>
                </a:xfrm>
                <a:prstGeom prst="line">
                  <a:avLst/>
                </a:prstGeom>
                <a:noFill/>
                <a:ln w="12700">
                  <a:solidFill>
                    <a:schemeClr val="tx1"/>
                  </a:solidFill>
                  <a:round/>
                  <a:headEnd/>
                  <a:tailEnd/>
                </a:ln>
              </p:spPr>
              <p:txBody>
                <a:bodyPr/>
                <a:lstStyle/>
                <a:p>
                  <a:endParaRPr lang="en-US"/>
                </a:p>
              </p:txBody>
            </p:sp>
          </p:grpSp>
          <p:sp>
            <p:nvSpPr>
              <p:cNvPr id="1856" name="Text Box 173"/>
              <p:cNvSpPr txBox="1">
                <a:spLocks noChangeArrowheads="1"/>
              </p:cNvSpPr>
              <p:nvPr/>
            </p:nvSpPr>
            <p:spPr bwMode="auto">
              <a:xfrm>
                <a:off x="6086" y="3021"/>
                <a:ext cx="116" cy="144"/>
              </a:xfrm>
              <a:prstGeom prst="rect">
                <a:avLst/>
              </a:prstGeom>
              <a:noFill/>
              <a:ln w="9525">
                <a:noFill/>
                <a:miter lim="800000"/>
                <a:headEnd/>
                <a:tailEnd/>
              </a:ln>
            </p:spPr>
            <p:txBody>
              <a:bodyPr wrap="none">
                <a:spAutoFit/>
              </a:bodyPr>
              <a:lstStyle/>
              <a:p>
                <a:endParaRPr lang="en-US" sz="900" b="1">
                  <a:solidFill>
                    <a:schemeClr val="bg1"/>
                  </a:solidFill>
                </a:endParaRPr>
              </a:p>
            </p:txBody>
          </p:sp>
        </p:grpSp>
        <p:sp>
          <p:nvSpPr>
            <p:cNvPr id="1854" name="Text Box 174"/>
            <p:cNvSpPr txBox="1">
              <a:spLocks noChangeArrowheads="1"/>
            </p:cNvSpPr>
            <p:nvPr/>
          </p:nvSpPr>
          <p:spPr bwMode="auto">
            <a:xfrm>
              <a:off x="3072" y="1152"/>
              <a:ext cx="156" cy="144"/>
            </a:xfrm>
            <a:prstGeom prst="rect">
              <a:avLst/>
            </a:prstGeom>
            <a:noFill/>
            <a:ln w="9525">
              <a:noFill/>
              <a:miter lim="800000"/>
              <a:headEnd/>
              <a:tailEnd/>
            </a:ln>
          </p:spPr>
          <p:txBody>
            <a:bodyPr wrap="none">
              <a:spAutoFit/>
            </a:bodyPr>
            <a:lstStyle/>
            <a:p>
              <a:r>
                <a:rPr lang="en-US" sz="900" b="1">
                  <a:solidFill>
                    <a:schemeClr val="bg1"/>
                  </a:solidFill>
                </a:rPr>
                <a:t>1</a:t>
              </a:r>
            </a:p>
          </p:txBody>
        </p:sp>
      </p:grpSp>
      <p:sp>
        <p:nvSpPr>
          <p:cNvPr id="1065" name="Rectangle 175"/>
          <p:cNvSpPr>
            <a:spLocks noChangeArrowheads="1"/>
          </p:cNvSpPr>
          <p:nvPr/>
        </p:nvSpPr>
        <p:spPr bwMode="auto">
          <a:xfrm>
            <a:off x="2667000" y="6138863"/>
            <a:ext cx="109538" cy="109537"/>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sp>
        <p:nvSpPr>
          <p:cNvPr id="1066" name="Rectangle 176"/>
          <p:cNvSpPr>
            <a:spLocks noChangeArrowheads="1"/>
          </p:cNvSpPr>
          <p:nvPr/>
        </p:nvSpPr>
        <p:spPr bwMode="auto">
          <a:xfrm>
            <a:off x="2667000" y="6367463"/>
            <a:ext cx="109538" cy="109537"/>
          </a:xfrm>
          <a:prstGeom prst="rect">
            <a:avLst/>
          </a:prstGeom>
          <a:solidFill>
            <a:srgbClr val="FF3300"/>
          </a:solidFill>
          <a:ln w="9525">
            <a:solidFill>
              <a:schemeClr val="tx1"/>
            </a:solidFill>
            <a:miter lim="800000"/>
            <a:headEnd/>
            <a:tailEnd/>
          </a:ln>
        </p:spPr>
        <p:txBody>
          <a:bodyPr wrap="none" anchor="ctr" anchorCtr="1"/>
          <a:lstStyle/>
          <a:p>
            <a:pPr algn="ctr"/>
            <a:r>
              <a:rPr lang="en-US" sz="700">
                <a:solidFill>
                  <a:schemeClr val="bg1"/>
                </a:solidFill>
              </a:rPr>
              <a:t>A</a:t>
            </a:r>
          </a:p>
        </p:txBody>
      </p:sp>
      <p:sp>
        <p:nvSpPr>
          <p:cNvPr id="1067" name="Rectangle 177"/>
          <p:cNvSpPr>
            <a:spLocks noChangeArrowheads="1"/>
          </p:cNvSpPr>
          <p:nvPr/>
        </p:nvSpPr>
        <p:spPr bwMode="auto">
          <a:xfrm>
            <a:off x="2667000" y="6596063"/>
            <a:ext cx="109538" cy="109537"/>
          </a:xfrm>
          <a:prstGeom prst="rect">
            <a:avLst/>
          </a:prstGeom>
          <a:solidFill>
            <a:srgbClr val="FF3300"/>
          </a:solidFill>
          <a:ln w="9525">
            <a:solidFill>
              <a:schemeClr val="tx1"/>
            </a:solidFill>
            <a:miter lim="800000"/>
            <a:headEnd/>
            <a:tailEnd/>
          </a:ln>
        </p:spPr>
        <p:txBody>
          <a:bodyPr wrap="none" anchor="ctr" anchorCtr="1"/>
          <a:lstStyle/>
          <a:p>
            <a:pPr algn="ctr"/>
            <a:r>
              <a:rPr lang="en-US" sz="700">
                <a:solidFill>
                  <a:schemeClr val="bg1"/>
                </a:solidFill>
              </a:rPr>
              <a:t>X</a:t>
            </a:r>
          </a:p>
        </p:txBody>
      </p:sp>
      <p:grpSp>
        <p:nvGrpSpPr>
          <p:cNvPr id="1068" name="Group 178"/>
          <p:cNvGrpSpPr>
            <a:grpSpLocks/>
          </p:cNvGrpSpPr>
          <p:nvPr/>
        </p:nvGrpSpPr>
        <p:grpSpPr bwMode="auto">
          <a:xfrm>
            <a:off x="1123950" y="6219825"/>
            <a:ext cx="95250" cy="103188"/>
            <a:chOff x="1168" y="1680"/>
            <a:chExt cx="60" cy="65"/>
          </a:xfrm>
        </p:grpSpPr>
        <p:sp>
          <p:nvSpPr>
            <p:cNvPr id="1851" name="Oval 179"/>
            <p:cNvSpPr>
              <a:spLocks noChangeAspect="1" noChangeArrowheads="1"/>
            </p:cNvSpPr>
            <p:nvPr/>
          </p:nvSpPr>
          <p:spPr bwMode="auto">
            <a:xfrm>
              <a:off x="1200" y="1680"/>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52" name="Arc 180"/>
            <p:cNvSpPr>
              <a:spLocks/>
            </p:cNvSpPr>
            <p:nvPr/>
          </p:nvSpPr>
          <p:spPr bwMode="auto">
            <a:xfrm rot="-7452942">
              <a:off x="1170" y="1687"/>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069" name="Group 181"/>
          <p:cNvGrpSpPr>
            <a:grpSpLocks/>
          </p:cNvGrpSpPr>
          <p:nvPr/>
        </p:nvGrpSpPr>
        <p:grpSpPr bwMode="auto">
          <a:xfrm>
            <a:off x="1069975" y="6223000"/>
            <a:ext cx="95250" cy="101600"/>
            <a:chOff x="1126" y="1682"/>
            <a:chExt cx="60" cy="64"/>
          </a:xfrm>
        </p:grpSpPr>
        <p:sp>
          <p:nvSpPr>
            <p:cNvPr id="1849" name="Oval 182"/>
            <p:cNvSpPr>
              <a:spLocks noChangeAspect="1" noChangeArrowheads="1"/>
            </p:cNvSpPr>
            <p:nvPr/>
          </p:nvSpPr>
          <p:spPr bwMode="auto">
            <a:xfrm>
              <a:off x="1135" y="1682"/>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850" name="Arc 183"/>
            <p:cNvSpPr>
              <a:spLocks/>
            </p:cNvSpPr>
            <p:nvPr/>
          </p:nvSpPr>
          <p:spPr bwMode="auto">
            <a:xfrm rot="7452942" flipH="1">
              <a:off x="1128" y="1688"/>
              <a:ext cx="56" cy="60"/>
            </a:xfrm>
            <a:custGeom>
              <a:avLst/>
              <a:gdLst>
                <a:gd name="T0" fmla="*/ 34 w 21600"/>
                <a:gd name="T1" fmla="*/ 0 h 27305"/>
                <a:gd name="T2" fmla="*/ 50 w 21600"/>
                <a:gd name="T3" fmla="*/ 60 h 27305"/>
                <a:gd name="T4" fmla="*/ 0 w 21600"/>
                <a:gd name="T5" fmla="*/ 38 h 27305"/>
                <a:gd name="T6" fmla="*/ 0 60000 65536"/>
                <a:gd name="T7" fmla="*/ 0 60000 65536"/>
                <a:gd name="T8" fmla="*/ 0 60000 65536"/>
                <a:gd name="T9" fmla="*/ 0 w 21600"/>
                <a:gd name="T10" fmla="*/ 0 h 27305"/>
                <a:gd name="T11" fmla="*/ 21600 w 21600"/>
                <a:gd name="T12" fmla="*/ 27305 h 27305"/>
              </a:gdLst>
              <a:ahLst/>
              <a:cxnLst>
                <a:cxn ang="T6">
                  <a:pos x="T0" y="T1"/>
                </a:cxn>
                <a:cxn ang="T7">
                  <a:pos x="T2" y="T3"/>
                </a:cxn>
                <a:cxn ang="T8">
                  <a:pos x="T4" y="T5"/>
                </a:cxn>
              </a:cxnLst>
              <a:rect l="T9" t="T10" r="T11" b="T12"/>
              <a:pathLst>
                <a:path w="21600" h="27305" fill="none" extrusionOk="0">
                  <a:moveTo>
                    <a:pt x="12959" y="-1"/>
                  </a:moveTo>
                  <a:cubicBezTo>
                    <a:pt x="18399" y="4079"/>
                    <a:pt x="21600" y="10481"/>
                    <a:pt x="21600" y="17280"/>
                  </a:cubicBezTo>
                  <a:cubicBezTo>
                    <a:pt x="21600" y="20771"/>
                    <a:pt x="20753" y="24211"/>
                    <a:pt x="19132" y="27304"/>
                  </a:cubicBezTo>
                </a:path>
                <a:path w="21600" h="27305" stroke="0" extrusionOk="0">
                  <a:moveTo>
                    <a:pt x="12959" y="-1"/>
                  </a:moveTo>
                  <a:cubicBezTo>
                    <a:pt x="18399" y="4079"/>
                    <a:pt x="21600" y="10481"/>
                    <a:pt x="21600" y="17280"/>
                  </a:cubicBezTo>
                  <a:cubicBezTo>
                    <a:pt x="21600" y="20771"/>
                    <a:pt x="20753" y="24211"/>
                    <a:pt x="19132" y="27304"/>
                  </a:cubicBezTo>
                  <a:lnTo>
                    <a:pt x="0" y="17280"/>
                  </a:lnTo>
                  <a:close/>
                </a:path>
              </a:pathLst>
            </a:custGeom>
            <a:noFill/>
            <a:ln w="9525">
              <a:solidFill>
                <a:schemeClr val="tx1"/>
              </a:solidFill>
              <a:round/>
              <a:headEnd/>
              <a:tailEnd/>
            </a:ln>
          </p:spPr>
          <p:txBody>
            <a:bodyPr wrap="none" anchor="ctr"/>
            <a:lstStyle/>
            <a:p>
              <a:endParaRPr lang="en-US"/>
            </a:p>
          </p:txBody>
        </p:sp>
      </p:grpSp>
      <p:grpSp>
        <p:nvGrpSpPr>
          <p:cNvPr id="1070" name="Group 184"/>
          <p:cNvGrpSpPr>
            <a:grpSpLocks/>
          </p:cNvGrpSpPr>
          <p:nvPr/>
        </p:nvGrpSpPr>
        <p:grpSpPr bwMode="auto">
          <a:xfrm>
            <a:off x="1066800" y="6002338"/>
            <a:ext cx="119063" cy="93662"/>
            <a:chOff x="850" y="1717"/>
            <a:chExt cx="75" cy="59"/>
          </a:xfrm>
        </p:grpSpPr>
        <p:sp>
          <p:nvSpPr>
            <p:cNvPr id="1847" name="AutoShape 185"/>
            <p:cNvSpPr>
              <a:spLocks noChangeArrowheads="1"/>
            </p:cNvSpPr>
            <p:nvPr/>
          </p:nvSpPr>
          <p:spPr bwMode="auto">
            <a:xfrm>
              <a:off x="850" y="1753"/>
              <a:ext cx="75" cy="23"/>
            </a:xfrm>
            <a:custGeom>
              <a:avLst/>
              <a:gdLst>
                <a:gd name="T0" fmla="*/ 66 w 21600"/>
                <a:gd name="T1" fmla="*/ 12 h 21600"/>
                <a:gd name="T2" fmla="*/ 38 w 21600"/>
                <a:gd name="T3" fmla="*/ 23 h 21600"/>
                <a:gd name="T4" fmla="*/ 9 w 21600"/>
                <a:gd name="T5" fmla="*/ 12 h 21600"/>
                <a:gd name="T6" fmla="*/ 38 w 21600"/>
                <a:gd name="T7" fmla="*/ 0 h 21600"/>
                <a:gd name="T8" fmla="*/ 0 60000 65536"/>
                <a:gd name="T9" fmla="*/ 0 60000 65536"/>
                <a:gd name="T10" fmla="*/ 0 60000 65536"/>
                <a:gd name="T11" fmla="*/ 0 60000 65536"/>
                <a:gd name="T12" fmla="*/ 4608 w 21600"/>
                <a:gd name="T13" fmla="*/ 4696 h 21600"/>
                <a:gd name="T14" fmla="*/ 16992 w 21600"/>
                <a:gd name="T15" fmla="*/ 16904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848" name="AutoShape 186"/>
            <p:cNvSpPr>
              <a:spLocks noChangeArrowheads="1"/>
            </p:cNvSpPr>
            <p:nvPr/>
          </p:nvSpPr>
          <p:spPr bwMode="auto">
            <a:xfrm>
              <a:off x="889" y="1717"/>
              <a:ext cx="23" cy="35"/>
            </a:xfrm>
            <a:prstGeom prst="rtTriangle">
              <a:avLst/>
            </a:prstGeom>
            <a:noFill/>
            <a:ln w="9525">
              <a:solidFill>
                <a:schemeClr val="tx1"/>
              </a:solidFill>
              <a:miter lim="800000"/>
              <a:headEnd/>
              <a:tailEnd/>
            </a:ln>
          </p:spPr>
          <p:txBody>
            <a:bodyPr wrap="none" anchor="ctr"/>
            <a:lstStyle/>
            <a:p>
              <a:endParaRPr lang="en-US"/>
            </a:p>
          </p:txBody>
        </p:sp>
      </p:grpSp>
      <p:sp>
        <p:nvSpPr>
          <p:cNvPr id="1071" name="Rectangle 187"/>
          <p:cNvSpPr>
            <a:spLocks noChangeArrowheads="1"/>
          </p:cNvSpPr>
          <p:nvPr/>
        </p:nvSpPr>
        <p:spPr bwMode="auto">
          <a:xfrm>
            <a:off x="2667000" y="5634038"/>
            <a:ext cx="84138" cy="80962"/>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1</a:t>
            </a:r>
          </a:p>
        </p:txBody>
      </p:sp>
      <p:grpSp>
        <p:nvGrpSpPr>
          <p:cNvPr id="1072" name="Group 188"/>
          <p:cNvGrpSpPr>
            <a:grpSpLocks noChangeAspect="1"/>
          </p:cNvGrpSpPr>
          <p:nvPr/>
        </p:nvGrpSpPr>
        <p:grpSpPr bwMode="auto">
          <a:xfrm>
            <a:off x="1066800" y="5583238"/>
            <a:ext cx="109538" cy="55562"/>
            <a:chOff x="384" y="2976"/>
            <a:chExt cx="96" cy="48"/>
          </a:xfrm>
        </p:grpSpPr>
        <p:sp>
          <p:nvSpPr>
            <p:cNvPr id="1843" name="Line 189"/>
            <p:cNvSpPr>
              <a:spLocks noChangeAspect="1" noChangeShapeType="1"/>
            </p:cNvSpPr>
            <p:nvPr/>
          </p:nvSpPr>
          <p:spPr bwMode="auto">
            <a:xfrm>
              <a:off x="388" y="2976"/>
              <a:ext cx="0" cy="48"/>
            </a:xfrm>
            <a:prstGeom prst="line">
              <a:avLst/>
            </a:prstGeom>
            <a:noFill/>
            <a:ln w="12700">
              <a:solidFill>
                <a:schemeClr val="tx1"/>
              </a:solidFill>
              <a:round/>
              <a:headEnd/>
              <a:tailEnd/>
            </a:ln>
          </p:spPr>
          <p:txBody>
            <a:bodyPr/>
            <a:lstStyle/>
            <a:p>
              <a:endParaRPr lang="en-US"/>
            </a:p>
          </p:txBody>
        </p:sp>
        <p:sp>
          <p:nvSpPr>
            <p:cNvPr id="1844" name="Line 190"/>
            <p:cNvSpPr>
              <a:spLocks noChangeAspect="1" noChangeShapeType="1"/>
            </p:cNvSpPr>
            <p:nvPr/>
          </p:nvSpPr>
          <p:spPr bwMode="auto">
            <a:xfrm>
              <a:off x="476" y="2976"/>
              <a:ext cx="0" cy="48"/>
            </a:xfrm>
            <a:prstGeom prst="line">
              <a:avLst/>
            </a:prstGeom>
            <a:noFill/>
            <a:ln w="12700">
              <a:solidFill>
                <a:schemeClr val="tx1"/>
              </a:solidFill>
              <a:round/>
              <a:headEnd/>
              <a:tailEnd/>
            </a:ln>
          </p:spPr>
          <p:txBody>
            <a:bodyPr/>
            <a:lstStyle/>
            <a:p>
              <a:endParaRPr lang="en-US"/>
            </a:p>
          </p:txBody>
        </p:sp>
        <p:sp>
          <p:nvSpPr>
            <p:cNvPr id="1845" name="Line 191"/>
            <p:cNvSpPr>
              <a:spLocks noChangeAspect="1" noChangeShapeType="1"/>
            </p:cNvSpPr>
            <p:nvPr/>
          </p:nvSpPr>
          <p:spPr bwMode="auto">
            <a:xfrm>
              <a:off x="432" y="2976"/>
              <a:ext cx="0" cy="48"/>
            </a:xfrm>
            <a:prstGeom prst="line">
              <a:avLst/>
            </a:prstGeom>
            <a:noFill/>
            <a:ln w="12700">
              <a:solidFill>
                <a:schemeClr val="tx1"/>
              </a:solidFill>
              <a:round/>
              <a:headEnd/>
              <a:tailEnd/>
            </a:ln>
          </p:spPr>
          <p:txBody>
            <a:bodyPr/>
            <a:lstStyle/>
            <a:p>
              <a:endParaRPr lang="en-US"/>
            </a:p>
          </p:txBody>
        </p:sp>
        <p:sp>
          <p:nvSpPr>
            <p:cNvPr id="1846" name="Line 192"/>
            <p:cNvSpPr>
              <a:spLocks noChangeAspect="1" noChangeShapeType="1"/>
            </p:cNvSpPr>
            <p:nvPr/>
          </p:nvSpPr>
          <p:spPr bwMode="auto">
            <a:xfrm>
              <a:off x="384" y="2976"/>
              <a:ext cx="96" cy="0"/>
            </a:xfrm>
            <a:prstGeom prst="line">
              <a:avLst/>
            </a:prstGeom>
            <a:noFill/>
            <a:ln w="12700">
              <a:solidFill>
                <a:schemeClr val="tx1"/>
              </a:solidFill>
              <a:round/>
              <a:headEnd/>
              <a:tailEnd/>
            </a:ln>
          </p:spPr>
          <p:txBody>
            <a:bodyPr/>
            <a:lstStyle/>
            <a:p>
              <a:endParaRPr lang="en-US"/>
            </a:p>
          </p:txBody>
        </p:sp>
      </p:grpSp>
      <p:sp>
        <p:nvSpPr>
          <p:cNvPr id="1073" name="Rectangle 193"/>
          <p:cNvSpPr>
            <a:spLocks noChangeArrowheads="1"/>
          </p:cNvSpPr>
          <p:nvPr/>
        </p:nvSpPr>
        <p:spPr bwMode="auto">
          <a:xfrm>
            <a:off x="2667000" y="5786438"/>
            <a:ext cx="84138" cy="80962"/>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A</a:t>
            </a:r>
          </a:p>
        </p:txBody>
      </p:sp>
      <p:sp>
        <p:nvSpPr>
          <p:cNvPr id="1074" name="Rectangle 194"/>
          <p:cNvSpPr>
            <a:spLocks noChangeArrowheads="1"/>
          </p:cNvSpPr>
          <p:nvPr/>
        </p:nvSpPr>
        <p:spPr bwMode="auto">
          <a:xfrm>
            <a:off x="2667000" y="5938838"/>
            <a:ext cx="84138" cy="80962"/>
          </a:xfrm>
          <a:prstGeom prst="rect">
            <a:avLst/>
          </a:prstGeom>
          <a:solidFill>
            <a:srgbClr val="FF3300"/>
          </a:solidFill>
          <a:ln w="9525">
            <a:solidFill>
              <a:schemeClr val="tx1"/>
            </a:solidFill>
            <a:miter lim="800000"/>
            <a:headEnd/>
            <a:tailEnd/>
          </a:ln>
        </p:spPr>
        <p:txBody>
          <a:bodyPr wrap="none" anchor="ctr"/>
          <a:lstStyle/>
          <a:p>
            <a:pPr algn="ctr"/>
            <a:r>
              <a:rPr lang="en-US" sz="700">
                <a:solidFill>
                  <a:schemeClr val="bg1"/>
                </a:solidFill>
              </a:rPr>
              <a:t>X</a:t>
            </a:r>
          </a:p>
        </p:txBody>
      </p:sp>
      <p:sp>
        <p:nvSpPr>
          <p:cNvPr id="1075" name="Freeform 195"/>
          <p:cNvSpPr>
            <a:spLocks noChangeAspect="1"/>
          </p:cNvSpPr>
          <p:nvPr/>
        </p:nvSpPr>
        <p:spPr bwMode="auto">
          <a:xfrm>
            <a:off x="990600" y="6432550"/>
            <a:ext cx="220663" cy="44450"/>
          </a:xfrm>
          <a:custGeom>
            <a:avLst/>
            <a:gdLst>
              <a:gd name="T0" fmla="*/ 0 w 117"/>
              <a:gd name="T1" fmla="*/ 23 h 24"/>
              <a:gd name="T2" fmla="*/ 30 w 117"/>
              <a:gd name="T3" fmla="*/ 6 h 24"/>
              <a:gd name="T4" fmla="*/ 56 w 117"/>
              <a:gd name="T5" fmla="*/ 0 h 24"/>
              <a:gd name="T6" fmla="*/ 83 w 117"/>
              <a:gd name="T7" fmla="*/ 6 h 24"/>
              <a:gd name="T8" fmla="*/ 117 w 117"/>
              <a:gd name="T9" fmla="*/ 24 h 24"/>
              <a:gd name="T10" fmla="*/ 0 60000 65536"/>
              <a:gd name="T11" fmla="*/ 0 60000 65536"/>
              <a:gd name="T12" fmla="*/ 0 60000 65536"/>
              <a:gd name="T13" fmla="*/ 0 60000 65536"/>
              <a:gd name="T14" fmla="*/ 0 60000 65536"/>
              <a:gd name="T15" fmla="*/ 0 w 117"/>
              <a:gd name="T16" fmla="*/ 0 h 24"/>
              <a:gd name="T17" fmla="*/ 117 w 117"/>
              <a:gd name="T18" fmla="*/ 24 h 24"/>
            </a:gdLst>
            <a:ahLst/>
            <a:cxnLst>
              <a:cxn ang="T10">
                <a:pos x="T0" y="T1"/>
              </a:cxn>
              <a:cxn ang="T11">
                <a:pos x="T2" y="T3"/>
              </a:cxn>
              <a:cxn ang="T12">
                <a:pos x="T4" y="T5"/>
              </a:cxn>
              <a:cxn ang="T13">
                <a:pos x="T6" y="T7"/>
              </a:cxn>
              <a:cxn ang="T14">
                <a:pos x="T8" y="T9"/>
              </a:cxn>
            </a:cxnLst>
            <a:rect l="T15" t="T16" r="T17" b="T18"/>
            <a:pathLst>
              <a:path w="117" h="24">
                <a:moveTo>
                  <a:pt x="0" y="23"/>
                </a:moveTo>
                <a:lnTo>
                  <a:pt x="30" y="6"/>
                </a:lnTo>
                <a:lnTo>
                  <a:pt x="56" y="0"/>
                </a:lnTo>
                <a:lnTo>
                  <a:pt x="83" y="6"/>
                </a:lnTo>
                <a:lnTo>
                  <a:pt x="117" y="24"/>
                </a:lnTo>
              </a:path>
            </a:pathLst>
          </a:custGeom>
          <a:noFill/>
          <a:ln w="9525">
            <a:solidFill>
              <a:schemeClr val="tx1"/>
            </a:solidFill>
            <a:round/>
            <a:headEnd type="none" w="med" len="med"/>
            <a:tailEnd type="none" w="med" len="med"/>
          </a:ln>
        </p:spPr>
        <p:txBody>
          <a:bodyPr/>
          <a:lstStyle/>
          <a:p>
            <a:endParaRPr lang="en-US"/>
          </a:p>
        </p:txBody>
      </p:sp>
      <p:grpSp>
        <p:nvGrpSpPr>
          <p:cNvPr id="1076" name="Group 196"/>
          <p:cNvGrpSpPr>
            <a:grpSpLocks/>
          </p:cNvGrpSpPr>
          <p:nvPr/>
        </p:nvGrpSpPr>
        <p:grpSpPr bwMode="auto">
          <a:xfrm>
            <a:off x="1069975" y="6629400"/>
            <a:ext cx="73025" cy="73025"/>
            <a:chOff x="578" y="3074"/>
            <a:chExt cx="46" cy="46"/>
          </a:xfrm>
        </p:grpSpPr>
        <p:sp>
          <p:nvSpPr>
            <p:cNvPr id="1841" name="AutoShape 197"/>
            <p:cNvSpPr>
              <a:spLocks noChangeAspect="1" noChangeArrowheads="1"/>
            </p:cNvSpPr>
            <p:nvPr/>
          </p:nvSpPr>
          <p:spPr bwMode="auto">
            <a:xfrm>
              <a:off x="589" y="3074"/>
              <a:ext cx="23" cy="23"/>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1842" name="Oval 198"/>
            <p:cNvSpPr>
              <a:spLocks noChangeAspect="1" noChangeArrowheads="1"/>
            </p:cNvSpPr>
            <p:nvPr/>
          </p:nvSpPr>
          <p:spPr bwMode="auto">
            <a:xfrm>
              <a:off x="578" y="3097"/>
              <a:ext cx="46" cy="23"/>
            </a:xfrm>
            <a:prstGeom prst="ellipse">
              <a:avLst/>
            </a:prstGeom>
            <a:noFill/>
            <a:ln w="12700">
              <a:solidFill>
                <a:schemeClr val="tx1"/>
              </a:solidFill>
              <a:round/>
              <a:headEnd/>
              <a:tailEnd/>
            </a:ln>
          </p:spPr>
          <p:txBody>
            <a:bodyPr wrap="none" anchor="ctr"/>
            <a:lstStyle/>
            <a:p>
              <a:endParaRPr lang="en-US"/>
            </a:p>
          </p:txBody>
        </p:sp>
      </p:grpSp>
      <p:sp>
        <p:nvSpPr>
          <p:cNvPr id="1077" name="Line 199"/>
          <p:cNvSpPr>
            <a:spLocks noChangeShapeType="1"/>
          </p:cNvSpPr>
          <p:nvPr/>
        </p:nvSpPr>
        <p:spPr bwMode="auto">
          <a:xfrm flipH="1">
            <a:off x="4573588" y="5410200"/>
            <a:ext cx="4570412" cy="0"/>
          </a:xfrm>
          <a:prstGeom prst="line">
            <a:avLst/>
          </a:prstGeom>
          <a:noFill/>
          <a:ln w="76200">
            <a:solidFill>
              <a:schemeClr val="tx1"/>
            </a:solidFill>
            <a:round/>
            <a:headEnd/>
            <a:tailEnd/>
          </a:ln>
        </p:spPr>
        <p:txBody>
          <a:bodyPr/>
          <a:lstStyle/>
          <a:p>
            <a:endParaRPr lang="en-US"/>
          </a:p>
        </p:txBody>
      </p:sp>
      <p:sp>
        <p:nvSpPr>
          <p:cNvPr id="1078" name="Line 200"/>
          <p:cNvSpPr>
            <a:spLocks noChangeShapeType="1"/>
          </p:cNvSpPr>
          <p:nvPr/>
        </p:nvSpPr>
        <p:spPr bwMode="auto">
          <a:xfrm>
            <a:off x="4572000" y="5410200"/>
            <a:ext cx="0" cy="1447800"/>
          </a:xfrm>
          <a:prstGeom prst="line">
            <a:avLst/>
          </a:prstGeom>
          <a:noFill/>
          <a:ln w="76200">
            <a:solidFill>
              <a:schemeClr val="tx1"/>
            </a:solidFill>
            <a:round/>
            <a:headEnd/>
            <a:tailEnd/>
          </a:ln>
        </p:spPr>
        <p:txBody>
          <a:bodyPr/>
          <a:lstStyle/>
          <a:p>
            <a:endParaRPr lang="en-US"/>
          </a:p>
        </p:txBody>
      </p:sp>
      <p:grpSp>
        <p:nvGrpSpPr>
          <p:cNvPr id="1079" name="Group 201"/>
          <p:cNvGrpSpPr>
            <a:grpSpLocks/>
          </p:cNvGrpSpPr>
          <p:nvPr/>
        </p:nvGrpSpPr>
        <p:grpSpPr bwMode="auto">
          <a:xfrm>
            <a:off x="5486400" y="6172200"/>
            <a:ext cx="679450" cy="431800"/>
            <a:chOff x="1344" y="1344"/>
            <a:chExt cx="428" cy="272"/>
          </a:xfrm>
        </p:grpSpPr>
        <p:grpSp>
          <p:nvGrpSpPr>
            <p:cNvPr id="1823" name="Group 202"/>
            <p:cNvGrpSpPr>
              <a:grpSpLocks/>
            </p:cNvGrpSpPr>
            <p:nvPr/>
          </p:nvGrpSpPr>
          <p:grpSpPr bwMode="auto">
            <a:xfrm>
              <a:off x="1344" y="1344"/>
              <a:ext cx="428" cy="272"/>
              <a:chOff x="960" y="1056"/>
              <a:chExt cx="908" cy="576"/>
            </a:xfrm>
          </p:grpSpPr>
          <p:sp>
            <p:nvSpPr>
              <p:cNvPr id="1832" name="Oval 203"/>
              <p:cNvSpPr>
                <a:spLocks noChangeArrowheads="1"/>
              </p:cNvSpPr>
              <p:nvPr/>
            </p:nvSpPr>
            <p:spPr bwMode="auto">
              <a:xfrm>
                <a:off x="1041" y="1142"/>
                <a:ext cx="746" cy="407"/>
              </a:xfrm>
              <a:prstGeom prst="ellipse">
                <a:avLst/>
              </a:prstGeom>
              <a:noFill/>
              <a:ln w="25400">
                <a:solidFill>
                  <a:srgbClr val="3366FF"/>
                </a:solidFill>
                <a:round/>
                <a:headEnd/>
                <a:tailEnd/>
              </a:ln>
            </p:spPr>
            <p:txBody>
              <a:bodyPr wrap="none" anchor="ctr"/>
              <a:lstStyle/>
              <a:p>
                <a:pPr algn="ctr"/>
                <a:r>
                  <a:rPr lang="en-US" sz="700"/>
                  <a:t>KNOCK</a:t>
                </a:r>
              </a:p>
            </p:txBody>
          </p:sp>
          <p:sp>
            <p:nvSpPr>
              <p:cNvPr id="1833" name="AutoShape 204"/>
              <p:cNvSpPr>
                <a:spLocks noChangeArrowheads="1"/>
              </p:cNvSpPr>
              <p:nvPr/>
            </p:nvSpPr>
            <p:spPr bwMode="auto">
              <a:xfrm>
                <a:off x="1373" y="1056"/>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4" name="AutoShape 205"/>
              <p:cNvSpPr>
                <a:spLocks noChangeArrowheads="1"/>
              </p:cNvSpPr>
              <p:nvPr/>
            </p:nvSpPr>
            <p:spPr bwMode="auto">
              <a:xfrm rot="1757482">
                <a:off x="1644" y="1116"/>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5" name="AutoShape 206"/>
              <p:cNvSpPr>
                <a:spLocks noChangeArrowheads="1"/>
              </p:cNvSpPr>
              <p:nvPr/>
            </p:nvSpPr>
            <p:spPr bwMode="auto">
              <a:xfrm rot="5400000">
                <a:off x="1786" y="1300"/>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6" name="AutoShape 207"/>
              <p:cNvSpPr>
                <a:spLocks noChangeArrowheads="1"/>
              </p:cNvSpPr>
              <p:nvPr/>
            </p:nvSpPr>
            <p:spPr bwMode="auto">
              <a:xfrm rot="-5400000">
                <a:off x="961" y="1300"/>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7" name="AutoShape 208"/>
              <p:cNvSpPr>
                <a:spLocks noChangeArrowheads="1"/>
              </p:cNvSpPr>
              <p:nvPr/>
            </p:nvSpPr>
            <p:spPr bwMode="auto">
              <a:xfrm rot="10800000">
                <a:off x="1373" y="1549"/>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8" name="AutoShape 209"/>
              <p:cNvSpPr>
                <a:spLocks noChangeArrowheads="1"/>
              </p:cNvSpPr>
              <p:nvPr/>
            </p:nvSpPr>
            <p:spPr bwMode="auto">
              <a:xfrm rot="12440974" flipH="1">
                <a:off x="1088" y="1485"/>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9" name="AutoShape 210"/>
              <p:cNvSpPr>
                <a:spLocks noChangeArrowheads="1"/>
              </p:cNvSpPr>
              <p:nvPr/>
            </p:nvSpPr>
            <p:spPr bwMode="auto">
              <a:xfrm rot="9042518" flipH="1">
                <a:off x="1630" y="1497"/>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40" name="AutoShape 211"/>
              <p:cNvSpPr>
                <a:spLocks noChangeArrowheads="1"/>
              </p:cNvSpPr>
              <p:nvPr/>
            </p:nvSpPr>
            <p:spPr bwMode="auto">
              <a:xfrm rot="-1561775">
                <a:off x="1110" y="1111"/>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grpSp>
        <p:sp>
          <p:nvSpPr>
            <p:cNvPr id="1824" name="AutoShape 212"/>
            <p:cNvSpPr>
              <a:spLocks noChangeArrowheads="1"/>
            </p:cNvSpPr>
            <p:nvPr/>
          </p:nvSpPr>
          <p:spPr bwMode="auto">
            <a:xfrm rot="9782409" flipH="1">
              <a:off x="1485" y="1389"/>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5" name="AutoShape 213"/>
            <p:cNvSpPr>
              <a:spLocks noChangeArrowheads="1"/>
            </p:cNvSpPr>
            <p:nvPr/>
          </p:nvSpPr>
          <p:spPr bwMode="auto">
            <a:xfrm rot="-9782409">
              <a:off x="1591" y="1392"/>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6" name="AutoShape 214"/>
            <p:cNvSpPr>
              <a:spLocks noChangeArrowheads="1"/>
            </p:cNvSpPr>
            <p:nvPr/>
          </p:nvSpPr>
          <p:spPr bwMode="auto">
            <a:xfrm rot="10107627" flipV="1">
              <a:off x="1592" y="1531"/>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7" name="AutoShape 215"/>
            <p:cNvSpPr>
              <a:spLocks noChangeArrowheads="1"/>
            </p:cNvSpPr>
            <p:nvPr/>
          </p:nvSpPr>
          <p:spPr bwMode="auto">
            <a:xfrm rot="7760400">
              <a:off x="1397" y="1431"/>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8" name="AutoShape 216"/>
            <p:cNvSpPr>
              <a:spLocks noChangeArrowheads="1"/>
            </p:cNvSpPr>
            <p:nvPr/>
          </p:nvSpPr>
          <p:spPr bwMode="auto">
            <a:xfrm rot="13839600" flipH="1">
              <a:off x="1677" y="143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9" name="AutoShape 217"/>
            <p:cNvSpPr>
              <a:spLocks noChangeArrowheads="1"/>
            </p:cNvSpPr>
            <p:nvPr/>
          </p:nvSpPr>
          <p:spPr bwMode="auto">
            <a:xfrm rot="-9782409" flipH="1" flipV="1">
              <a:off x="1480" y="153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0" name="AutoShape 218"/>
            <p:cNvSpPr>
              <a:spLocks noChangeArrowheads="1"/>
            </p:cNvSpPr>
            <p:nvPr/>
          </p:nvSpPr>
          <p:spPr bwMode="auto">
            <a:xfrm rot="13839600" flipV="1">
              <a:off x="1392" y="1488"/>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31" name="AutoShape 219"/>
            <p:cNvSpPr>
              <a:spLocks noChangeArrowheads="1"/>
            </p:cNvSpPr>
            <p:nvPr/>
          </p:nvSpPr>
          <p:spPr bwMode="auto">
            <a:xfrm rot="7760400" flipH="1" flipV="1">
              <a:off x="1678" y="149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grpSp>
      <p:grpSp>
        <p:nvGrpSpPr>
          <p:cNvPr id="1080" name="Group 220"/>
          <p:cNvGrpSpPr>
            <a:grpSpLocks/>
          </p:cNvGrpSpPr>
          <p:nvPr/>
        </p:nvGrpSpPr>
        <p:grpSpPr bwMode="auto">
          <a:xfrm>
            <a:off x="4724400" y="6172200"/>
            <a:ext cx="679450" cy="431800"/>
            <a:chOff x="1344" y="1344"/>
            <a:chExt cx="428" cy="272"/>
          </a:xfrm>
        </p:grpSpPr>
        <p:grpSp>
          <p:nvGrpSpPr>
            <p:cNvPr id="1805" name="Group 221"/>
            <p:cNvGrpSpPr>
              <a:grpSpLocks/>
            </p:cNvGrpSpPr>
            <p:nvPr/>
          </p:nvGrpSpPr>
          <p:grpSpPr bwMode="auto">
            <a:xfrm>
              <a:off x="1344" y="1344"/>
              <a:ext cx="428" cy="272"/>
              <a:chOff x="960" y="1056"/>
              <a:chExt cx="908" cy="576"/>
            </a:xfrm>
          </p:grpSpPr>
          <p:sp>
            <p:nvSpPr>
              <p:cNvPr id="1814" name="Oval 222"/>
              <p:cNvSpPr>
                <a:spLocks noChangeArrowheads="1"/>
              </p:cNvSpPr>
              <p:nvPr/>
            </p:nvSpPr>
            <p:spPr bwMode="auto">
              <a:xfrm>
                <a:off x="1041" y="1142"/>
                <a:ext cx="746" cy="407"/>
              </a:xfrm>
              <a:prstGeom prst="ellipse">
                <a:avLst/>
              </a:prstGeom>
              <a:noFill/>
              <a:ln w="25400">
                <a:solidFill>
                  <a:srgbClr val="3366FF"/>
                </a:solidFill>
                <a:round/>
                <a:headEnd/>
                <a:tailEnd/>
              </a:ln>
            </p:spPr>
            <p:txBody>
              <a:bodyPr wrap="none" anchor="ctr"/>
              <a:lstStyle/>
              <a:p>
                <a:pPr algn="ctr"/>
                <a:r>
                  <a:rPr lang="en-US" sz="700"/>
                  <a:t>SEARCH</a:t>
                </a:r>
              </a:p>
            </p:txBody>
          </p:sp>
          <p:sp>
            <p:nvSpPr>
              <p:cNvPr id="1815" name="AutoShape 223"/>
              <p:cNvSpPr>
                <a:spLocks noChangeArrowheads="1"/>
              </p:cNvSpPr>
              <p:nvPr/>
            </p:nvSpPr>
            <p:spPr bwMode="auto">
              <a:xfrm>
                <a:off x="1373" y="1056"/>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6" name="AutoShape 224"/>
              <p:cNvSpPr>
                <a:spLocks noChangeArrowheads="1"/>
              </p:cNvSpPr>
              <p:nvPr/>
            </p:nvSpPr>
            <p:spPr bwMode="auto">
              <a:xfrm rot="1757482">
                <a:off x="1644" y="1116"/>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7" name="AutoShape 225"/>
              <p:cNvSpPr>
                <a:spLocks noChangeArrowheads="1"/>
              </p:cNvSpPr>
              <p:nvPr/>
            </p:nvSpPr>
            <p:spPr bwMode="auto">
              <a:xfrm rot="5400000">
                <a:off x="1786" y="1300"/>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8" name="AutoShape 226"/>
              <p:cNvSpPr>
                <a:spLocks noChangeArrowheads="1"/>
              </p:cNvSpPr>
              <p:nvPr/>
            </p:nvSpPr>
            <p:spPr bwMode="auto">
              <a:xfrm rot="-5400000">
                <a:off x="961" y="1300"/>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9" name="AutoShape 227"/>
              <p:cNvSpPr>
                <a:spLocks noChangeArrowheads="1"/>
              </p:cNvSpPr>
              <p:nvPr/>
            </p:nvSpPr>
            <p:spPr bwMode="auto">
              <a:xfrm rot="10800000">
                <a:off x="1373" y="1549"/>
                <a:ext cx="82"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0" name="AutoShape 228"/>
              <p:cNvSpPr>
                <a:spLocks noChangeArrowheads="1"/>
              </p:cNvSpPr>
              <p:nvPr/>
            </p:nvSpPr>
            <p:spPr bwMode="auto">
              <a:xfrm rot="12440974" flipH="1">
                <a:off x="1088" y="1485"/>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1" name="AutoShape 229"/>
              <p:cNvSpPr>
                <a:spLocks noChangeArrowheads="1"/>
              </p:cNvSpPr>
              <p:nvPr/>
            </p:nvSpPr>
            <p:spPr bwMode="auto">
              <a:xfrm rot="9042518" flipH="1">
                <a:off x="1630" y="1497"/>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22" name="AutoShape 230"/>
              <p:cNvSpPr>
                <a:spLocks noChangeArrowheads="1"/>
              </p:cNvSpPr>
              <p:nvPr/>
            </p:nvSpPr>
            <p:spPr bwMode="auto">
              <a:xfrm rot="-1561775">
                <a:off x="1110" y="1111"/>
                <a:ext cx="83" cy="83"/>
              </a:xfrm>
              <a:prstGeom prst="triangle">
                <a:avLst>
                  <a:gd name="adj" fmla="val 50000"/>
                </a:avLst>
              </a:prstGeom>
              <a:noFill/>
              <a:ln w="25400">
                <a:solidFill>
                  <a:srgbClr val="3366FF"/>
                </a:solidFill>
                <a:miter lim="800000"/>
                <a:headEnd/>
                <a:tailEnd/>
              </a:ln>
            </p:spPr>
            <p:txBody>
              <a:bodyPr wrap="none" anchor="ctr"/>
              <a:lstStyle/>
              <a:p>
                <a:endParaRPr lang="en-US"/>
              </a:p>
            </p:txBody>
          </p:sp>
        </p:grpSp>
        <p:sp>
          <p:nvSpPr>
            <p:cNvPr id="1806" name="AutoShape 231"/>
            <p:cNvSpPr>
              <a:spLocks noChangeArrowheads="1"/>
            </p:cNvSpPr>
            <p:nvPr/>
          </p:nvSpPr>
          <p:spPr bwMode="auto">
            <a:xfrm rot="9782409" flipH="1">
              <a:off x="1485" y="1389"/>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7" name="AutoShape 232"/>
            <p:cNvSpPr>
              <a:spLocks noChangeArrowheads="1"/>
            </p:cNvSpPr>
            <p:nvPr/>
          </p:nvSpPr>
          <p:spPr bwMode="auto">
            <a:xfrm rot="-9782409">
              <a:off x="1591" y="1392"/>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8" name="AutoShape 233"/>
            <p:cNvSpPr>
              <a:spLocks noChangeArrowheads="1"/>
            </p:cNvSpPr>
            <p:nvPr/>
          </p:nvSpPr>
          <p:spPr bwMode="auto">
            <a:xfrm rot="10107627" flipV="1">
              <a:off x="1592" y="1531"/>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9" name="AutoShape 234"/>
            <p:cNvSpPr>
              <a:spLocks noChangeArrowheads="1"/>
            </p:cNvSpPr>
            <p:nvPr/>
          </p:nvSpPr>
          <p:spPr bwMode="auto">
            <a:xfrm rot="7760400">
              <a:off x="1397" y="1431"/>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0" name="AutoShape 235"/>
            <p:cNvSpPr>
              <a:spLocks noChangeArrowheads="1"/>
            </p:cNvSpPr>
            <p:nvPr/>
          </p:nvSpPr>
          <p:spPr bwMode="auto">
            <a:xfrm rot="13839600" flipH="1">
              <a:off x="1677" y="143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1" name="AutoShape 236"/>
            <p:cNvSpPr>
              <a:spLocks noChangeArrowheads="1"/>
            </p:cNvSpPr>
            <p:nvPr/>
          </p:nvSpPr>
          <p:spPr bwMode="auto">
            <a:xfrm rot="-9782409" flipH="1" flipV="1">
              <a:off x="1480" y="153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2" name="AutoShape 237"/>
            <p:cNvSpPr>
              <a:spLocks noChangeArrowheads="1"/>
            </p:cNvSpPr>
            <p:nvPr/>
          </p:nvSpPr>
          <p:spPr bwMode="auto">
            <a:xfrm rot="13839600" flipV="1">
              <a:off x="1392" y="1488"/>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13" name="AutoShape 238"/>
            <p:cNvSpPr>
              <a:spLocks noChangeArrowheads="1"/>
            </p:cNvSpPr>
            <p:nvPr/>
          </p:nvSpPr>
          <p:spPr bwMode="auto">
            <a:xfrm rot="7760400" flipH="1" flipV="1">
              <a:off x="1678" y="1490"/>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grpSp>
      <p:grpSp>
        <p:nvGrpSpPr>
          <p:cNvPr id="1081" name="Group 239"/>
          <p:cNvGrpSpPr>
            <a:grpSpLocks/>
          </p:cNvGrpSpPr>
          <p:nvPr/>
        </p:nvGrpSpPr>
        <p:grpSpPr bwMode="auto">
          <a:xfrm>
            <a:off x="6324600" y="6248400"/>
            <a:ext cx="558800" cy="304800"/>
            <a:chOff x="1478" y="1593"/>
            <a:chExt cx="352" cy="192"/>
          </a:xfrm>
        </p:grpSpPr>
        <p:sp>
          <p:nvSpPr>
            <p:cNvPr id="1796" name="Oval 240"/>
            <p:cNvSpPr>
              <a:spLocks noChangeArrowheads="1"/>
            </p:cNvSpPr>
            <p:nvPr/>
          </p:nvSpPr>
          <p:spPr bwMode="auto">
            <a:xfrm>
              <a:off x="1478" y="1593"/>
              <a:ext cx="352" cy="192"/>
            </a:xfrm>
            <a:prstGeom prst="ellipse">
              <a:avLst/>
            </a:prstGeom>
            <a:noFill/>
            <a:ln w="25400">
              <a:solidFill>
                <a:srgbClr val="3366FF"/>
              </a:solidFill>
              <a:round/>
              <a:headEnd/>
              <a:tailEnd/>
            </a:ln>
          </p:spPr>
          <p:txBody>
            <a:bodyPr wrap="none" anchor="ctr"/>
            <a:lstStyle/>
            <a:p>
              <a:pPr algn="ctr"/>
              <a:r>
                <a:rPr lang="en-US" sz="800"/>
                <a:t>RAID</a:t>
              </a:r>
            </a:p>
          </p:txBody>
        </p:sp>
        <p:sp>
          <p:nvSpPr>
            <p:cNvPr id="1797" name="AutoShape 241"/>
            <p:cNvSpPr>
              <a:spLocks noChangeArrowheads="1"/>
            </p:cNvSpPr>
            <p:nvPr/>
          </p:nvSpPr>
          <p:spPr bwMode="auto">
            <a:xfrm>
              <a:off x="1634" y="1745"/>
              <a:ext cx="38"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798" name="AutoShape 242"/>
            <p:cNvSpPr>
              <a:spLocks noChangeArrowheads="1"/>
            </p:cNvSpPr>
            <p:nvPr/>
          </p:nvSpPr>
          <p:spPr bwMode="auto">
            <a:xfrm rot="1757482">
              <a:off x="1520" y="1716"/>
              <a:ext cx="40" cy="40"/>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799" name="AutoShape 243"/>
            <p:cNvSpPr>
              <a:spLocks noChangeArrowheads="1"/>
            </p:cNvSpPr>
            <p:nvPr/>
          </p:nvSpPr>
          <p:spPr bwMode="auto">
            <a:xfrm rot="5400000">
              <a:off x="1483" y="1667"/>
              <a:ext cx="38"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0" name="AutoShape 244"/>
            <p:cNvSpPr>
              <a:spLocks noChangeArrowheads="1"/>
            </p:cNvSpPr>
            <p:nvPr/>
          </p:nvSpPr>
          <p:spPr bwMode="auto">
            <a:xfrm rot="-5400000">
              <a:off x="1789" y="1667"/>
              <a:ext cx="38"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1" name="AutoShape 245"/>
            <p:cNvSpPr>
              <a:spLocks noChangeArrowheads="1"/>
            </p:cNvSpPr>
            <p:nvPr/>
          </p:nvSpPr>
          <p:spPr bwMode="auto">
            <a:xfrm rot="10800000">
              <a:off x="1634" y="1594"/>
              <a:ext cx="38"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2" name="AutoShape 246"/>
            <p:cNvSpPr>
              <a:spLocks noChangeArrowheads="1"/>
            </p:cNvSpPr>
            <p:nvPr/>
          </p:nvSpPr>
          <p:spPr bwMode="auto">
            <a:xfrm rot="12440974" flipH="1">
              <a:off x="1743" y="1614"/>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3" name="AutoShape 247"/>
            <p:cNvSpPr>
              <a:spLocks noChangeArrowheads="1"/>
            </p:cNvSpPr>
            <p:nvPr/>
          </p:nvSpPr>
          <p:spPr bwMode="auto">
            <a:xfrm rot="9042518" flipH="1">
              <a:off x="1528" y="1614"/>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sp>
          <p:nvSpPr>
            <p:cNvPr id="1804" name="AutoShape 248"/>
            <p:cNvSpPr>
              <a:spLocks noChangeArrowheads="1"/>
            </p:cNvSpPr>
            <p:nvPr/>
          </p:nvSpPr>
          <p:spPr bwMode="auto">
            <a:xfrm rot="-1561775">
              <a:off x="1737" y="1723"/>
              <a:ext cx="39" cy="39"/>
            </a:xfrm>
            <a:prstGeom prst="triangle">
              <a:avLst>
                <a:gd name="adj" fmla="val 50000"/>
              </a:avLst>
            </a:prstGeom>
            <a:noFill/>
            <a:ln w="25400">
              <a:solidFill>
                <a:srgbClr val="3366FF"/>
              </a:solidFill>
              <a:miter lim="800000"/>
              <a:headEnd/>
              <a:tailEnd/>
            </a:ln>
          </p:spPr>
          <p:txBody>
            <a:bodyPr wrap="none" anchor="ctr"/>
            <a:lstStyle/>
            <a:p>
              <a:endParaRPr lang="en-US"/>
            </a:p>
          </p:txBody>
        </p:sp>
      </p:grpSp>
      <p:sp>
        <p:nvSpPr>
          <p:cNvPr id="1082" name="AutoShape 249"/>
          <p:cNvSpPr>
            <a:spLocks noChangeArrowheads="1"/>
          </p:cNvSpPr>
          <p:nvPr/>
        </p:nvSpPr>
        <p:spPr bwMode="auto">
          <a:xfrm>
            <a:off x="8534400" y="5715000"/>
            <a:ext cx="152400" cy="152400"/>
          </a:xfrm>
          <a:prstGeom prst="pentagon">
            <a:avLst/>
          </a:prstGeom>
          <a:gradFill rotWithShape="1">
            <a:gsLst>
              <a:gs pos="0">
                <a:srgbClr val="FFFF00"/>
              </a:gs>
              <a:gs pos="100000">
                <a:srgbClr val="FF6600"/>
              </a:gs>
            </a:gsLst>
            <a:path path="shape">
              <a:fillToRect l="50000" t="50000" r="50000" b="50000"/>
            </a:path>
          </a:gradFill>
          <a:ln w="9525">
            <a:solidFill>
              <a:schemeClr val="tx1"/>
            </a:solidFill>
            <a:miter lim="800000"/>
            <a:headEnd/>
            <a:tailEnd/>
          </a:ln>
        </p:spPr>
        <p:txBody>
          <a:bodyPr wrap="none" anchor="ctr"/>
          <a:lstStyle/>
          <a:p>
            <a:pPr algn="ctr"/>
            <a:r>
              <a:rPr lang="en-US" sz="1000" b="1"/>
              <a:t>1</a:t>
            </a:r>
          </a:p>
        </p:txBody>
      </p:sp>
      <p:grpSp>
        <p:nvGrpSpPr>
          <p:cNvPr id="1083" name="Group 250"/>
          <p:cNvGrpSpPr>
            <a:grpSpLocks/>
          </p:cNvGrpSpPr>
          <p:nvPr/>
        </p:nvGrpSpPr>
        <p:grpSpPr bwMode="auto">
          <a:xfrm>
            <a:off x="2921000" y="5715000"/>
            <a:ext cx="155575" cy="231775"/>
            <a:chOff x="3575" y="1678"/>
            <a:chExt cx="98" cy="146"/>
          </a:xfrm>
        </p:grpSpPr>
        <p:grpSp>
          <p:nvGrpSpPr>
            <p:cNvPr id="1791" name="Group 251"/>
            <p:cNvGrpSpPr>
              <a:grpSpLocks noChangeAspect="1"/>
            </p:cNvGrpSpPr>
            <p:nvPr/>
          </p:nvGrpSpPr>
          <p:grpSpPr bwMode="auto">
            <a:xfrm rot="-5400000">
              <a:off x="3600" y="1653"/>
              <a:ext cx="48" cy="98"/>
              <a:chOff x="4416" y="2352"/>
              <a:chExt cx="46" cy="95"/>
            </a:xfrm>
          </p:grpSpPr>
          <p:sp>
            <p:nvSpPr>
              <p:cNvPr id="1793" name="Arc 252"/>
              <p:cNvSpPr>
                <a:spLocks noChangeAspect="1"/>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794" name="Arc 253"/>
              <p:cNvSpPr>
                <a:spLocks noChangeAspect="1"/>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795" name="Line 254"/>
              <p:cNvSpPr>
                <a:spLocks noChangeAspect="1"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792" name="Rectangle 255"/>
            <p:cNvSpPr>
              <a:spLocks noChangeArrowheads="1"/>
            </p:cNvSpPr>
            <p:nvPr/>
          </p:nvSpPr>
          <p:spPr bwMode="auto">
            <a:xfrm>
              <a:off x="3600" y="1728"/>
              <a:ext cx="48" cy="96"/>
            </a:xfrm>
            <a:prstGeom prst="rect">
              <a:avLst/>
            </a:prstGeom>
            <a:solidFill>
              <a:srgbClr val="FFFF00"/>
            </a:solidFill>
            <a:ln w="9525">
              <a:solidFill>
                <a:schemeClr val="tx1"/>
              </a:solidFill>
              <a:miter lim="800000"/>
              <a:headEnd/>
              <a:tailEnd/>
            </a:ln>
          </p:spPr>
          <p:txBody>
            <a:bodyPr wrap="none" anchor="ctr"/>
            <a:lstStyle/>
            <a:p>
              <a:pPr algn="ctr"/>
              <a:r>
                <a:rPr lang="en-US" sz="700" b="1"/>
                <a:t>N</a:t>
              </a:r>
            </a:p>
          </p:txBody>
        </p:sp>
      </p:grpSp>
      <p:grpSp>
        <p:nvGrpSpPr>
          <p:cNvPr id="1084" name="Group 256"/>
          <p:cNvGrpSpPr>
            <a:grpSpLocks/>
          </p:cNvGrpSpPr>
          <p:nvPr/>
        </p:nvGrpSpPr>
        <p:grpSpPr bwMode="auto">
          <a:xfrm>
            <a:off x="2924175" y="6096000"/>
            <a:ext cx="152400" cy="212725"/>
            <a:chOff x="3792" y="1932"/>
            <a:chExt cx="96" cy="134"/>
          </a:xfrm>
        </p:grpSpPr>
        <p:sp>
          <p:nvSpPr>
            <p:cNvPr id="1785" name="Oval 257"/>
            <p:cNvSpPr>
              <a:spLocks noChangeAspect="1" noChangeArrowheads="1"/>
            </p:cNvSpPr>
            <p:nvPr/>
          </p:nvSpPr>
          <p:spPr bwMode="auto">
            <a:xfrm>
              <a:off x="3794" y="1972"/>
              <a:ext cx="92" cy="92"/>
            </a:xfrm>
            <a:prstGeom prst="ellipse">
              <a:avLst/>
            </a:prstGeom>
            <a:solidFill>
              <a:srgbClr val="FFFF00"/>
            </a:solidFill>
            <a:ln w="9525">
              <a:noFill/>
              <a:round/>
              <a:headEnd/>
              <a:tailEnd/>
            </a:ln>
          </p:spPr>
          <p:txBody>
            <a:bodyPr wrap="none" anchor="ctr"/>
            <a:lstStyle/>
            <a:p>
              <a:pPr algn="ctr"/>
              <a:r>
                <a:rPr lang="en-US" sz="700" b="1"/>
                <a:t>C</a:t>
              </a:r>
            </a:p>
          </p:txBody>
        </p:sp>
        <p:sp>
          <p:nvSpPr>
            <p:cNvPr id="1786" name="Oval 258"/>
            <p:cNvSpPr>
              <a:spLocks noChangeArrowheads="1"/>
            </p:cNvSpPr>
            <p:nvPr/>
          </p:nvSpPr>
          <p:spPr bwMode="auto">
            <a:xfrm>
              <a:off x="3792" y="1970"/>
              <a:ext cx="96" cy="96"/>
            </a:xfrm>
            <a:prstGeom prst="ellipse">
              <a:avLst/>
            </a:prstGeom>
            <a:noFill/>
            <a:ln w="9525">
              <a:solidFill>
                <a:schemeClr val="tx1"/>
              </a:solidFill>
              <a:round/>
              <a:headEnd/>
              <a:tailEnd/>
            </a:ln>
          </p:spPr>
          <p:txBody>
            <a:bodyPr wrap="none" anchor="ctr"/>
            <a:lstStyle/>
            <a:p>
              <a:pPr algn="ctr"/>
              <a:endParaRPr lang="en-US" sz="700" b="1"/>
            </a:p>
          </p:txBody>
        </p:sp>
        <p:sp>
          <p:nvSpPr>
            <p:cNvPr id="1787" name="Rectangle 259"/>
            <p:cNvSpPr>
              <a:spLocks noChangeAspect="1" noChangeArrowheads="1"/>
            </p:cNvSpPr>
            <p:nvPr/>
          </p:nvSpPr>
          <p:spPr bwMode="auto">
            <a:xfrm>
              <a:off x="3819" y="1935"/>
              <a:ext cx="40" cy="52"/>
            </a:xfrm>
            <a:prstGeom prst="rect">
              <a:avLst/>
            </a:prstGeom>
            <a:solidFill>
              <a:srgbClr val="FFFF00"/>
            </a:solidFill>
            <a:ln w="9525">
              <a:noFill/>
              <a:miter lim="800000"/>
              <a:headEnd/>
              <a:tailEnd/>
            </a:ln>
          </p:spPr>
          <p:txBody>
            <a:bodyPr wrap="none" anchor="ctr"/>
            <a:lstStyle/>
            <a:p>
              <a:endParaRPr lang="en-US"/>
            </a:p>
          </p:txBody>
        </p:sp>
        <p:sp>
          <p:nvSpPr>
            <p:cNvPr id="1788" name="Line 260"/>
            <p:cNvSpPr>
              <a:spLocks noChangeShapeType="1"/>
            </p:cNvSpPr>
            <p:nvPr/>
          </p:nvSpPr>
          <p:spPr bwMode="auto">
            <a:xfrm flipV="1">
              <a:off x="3861" y="1932"/>
              <a:ext cx="0" cy="40"/>
            </a:xfrm>
            <a:prstGeom prst="line">
              <a:avLst/>
            </a:prstGeom>
            <a:noFill/>
            <a:ln w="9525">
              <a:solidFill>
                <a:schemeClr val="tx1"/>
              </a:solidFill>
              <a:round/>
              <a:headEnd/>
              <a:tailEnd/>
            </a:ln>
          </p:spPr>
          <p:txBody>
            <a:bodyPr/>
            <a:lstStyle/>
            <a:p>
              <a:endParaRPr lang="en-US"/>
            </a:p>
          </p:txBody>
        </p:sp>
        <p:sp>
          <p:nvSpPr>
            <p:cNvPr id="1789" name="Line 261"/>
            <p:cNvSpPr>
              <a:spLocks noChangeShapeType="1"/>
            </p:cNvSpPr>
            <p:nvPr/>
          </p:nvSpPr>
          <p:spPr bwMode="auto">
            <a:xfrm flipV="1">
              <a:off x="3819" y="1934"/>
              <a:ext cx="0" cy="40"/>
            </a:xfrm>
            <a:prstGeom prst="line">
              <a:avLst/>
            </a:prstGeom>
            <a:noFill/>
            <a:ln w="9525">
              <a:solidFill>
                <a:schemeClr val="tx1"/>
              </a:solidFill>
              <a:round/>
              <a:headEnd/>
              <a:tailEnd/>
            </a:ln>
          </p:spPr>
          <p:txBody>
            <a:bodyPr/>
            <a:lstStyle/>
            <a:p>
              <a:endParaRPr lang="en-US"/>
            </a:p>
          </p:txBody>
        </p:sp>
        <p:sp>
          <p:nvSpPr>
            <p:cNvPr id="1790" name="Line 262"/>
            <p:cNvSpPr>
              <a:spLocks noChangeShapeType="1"/>
            </p:cNvSpPr>
            <p:nvPr/>
          </p:nvSpPr>
          <p:spPr bwMode="auto">
            <a:xfrm>
              <a:off x="3819" y="1932"/>
              <a:ext cx="40" cy="0"/>
            </a:xfrm>
            <a:prstGeom prst="line">
              <a:avLst/>
            </a:prstGeom>
            <a:noFill/>
            <a:ln w="9525">
              <a:solidFill>
                <a:schemeClr val="tx1"/>
              </a:solidFill>
              <a:round/>
              <a:headEnd/>
              <a:tailEnd/>
            </a:ln>
          </p:spPr>
          <p:txBody>
            <a:bodyPr/>
            <a:lstStyle/>
            <a:p>
              <a:endParaRPr lang="en-US"/>
            </a:p>
          </p:txBody>
        </p:sp>
      </p:grpSp>
      <p:grpSp>
        <p:nvGrpSpPr>
          <p:cNvPr id="1085" name="Group 263"/>
          <p:cNvGrpSpPr>
            <a:grpSpLocks/>
          </p:cNvGrpSpPr>
          <p:nvPr/>
        </p:nvGrpSpPr>
        <p:grpSpPr bwMode="auto">
          <a:xfrm>
            <a:off x="2876550" y="6473825"/>
            <a:ext cx="247650" cy="242888"/>
            <a:chOff x="3978" y="1930"/>
            <a:chExt cx="156" cy="153"/>
          </a:xfrm>
        </p:grpSpPr>
        <p:sp>
          <p:nvSpPr>
            <p:cNvPr id="1778" name="AutoShape 264"/>
            <p:cNvSpPr>
              <a:spLocks noChangeArrowheads="1"/>
            </p:cNvSpPr>
            <p:nvPr/>
          </p:nvSpPr>
          <p:spPr bwMode="auto">
            <a:xfrm>
              <a:off x="4008" y="1954"/>
              <a:ext cx="96" cy="96"/>
            </a:xfrm>
            <a:prstGeom prst="triangle">
              <a:avLst>
                <a:gd name="adj" fmla="val 50000"/>
              </a:avLst>
            </a:prstGeom>
            <a:noFill/>
            <a:ln w="9525">
              <a:solidFill>
                <a:schemeClr val="tx1"/>
              </a:solidFill>
              <a:miter lim="800000"/>
              <a:headEnd/>
              <a:tailEnd/>
            </a:ln>
          </p:spPr>
          <p:txBody>
            <a:bodyPr wrap="none" anchor="ctr"/>
            <a:lstStyle/>
            <a:p>
              <a:pPr algn="ctr"/>
              <a:endParaRPr lang="en-US" sz="700" b="1"/>
            </a:p>
          </p:txBody>
        </p:sp>
        <p:sp>
          <p:nvSpPr>
            <p:cNvPr id="1779" name="Rectangle 265"/>
            <p:cNvSpPr>
              <a:spLocks noChangeArrowheads="1"/>
            </p:cNvSpPr>
            <p:nvPr/>
          </p:nvSpPr>
          <p:spPr bwMode="auto">
            <a:xfrm>
              <a:off x="4040" y="1932"/>
              <a:ext cx="35" cy="96"/>
            </a:xfrm>
            <a:prstGeom prst="rect">
              <a:avLst/>
            </a:prstGeom>
            <a:solidFill>
              <a:srgbClr val="FFFF00"/>
            </a:solidFill>
            <a:ln w="9525">
              <a:noFill/>
              <a:miter lim="800000"/>
              <a:headEnd/>
              <a:tailEnd/>
            </a:ln>
          </p:spPr>
          <p:txBody>
            <a:bodyPr wrap="none" anchor="ctr"/>
            <a:lstStyle/>
            <a:p>
              <a:endParaRPr lang="en-US"/>
            </a:p>
          </p:txBody>
        </p:sp>
        <p:sp>
          <p:nvSpPr>
            <p:cNvPr id="1780" name="AutoShape 266"/>
            <p:cNvSpPr>
              <a:spLocks noChangeAspect="1" noChangeArrowheads="1"/>
            </p:cNvSpPr>
            <p:nvPr/>
          </p:nvSpPr>
          <p:spPr bwMode="auto">
            <a:xfrm>
              <a:off x="4014" y="1960"/>
              <a:ext cx="86" cy="86"/>
            </a:xfrm>
            <a:prstGeom prst="triangle">
              <a:avLst>
                <a:gd name="adj" fmla="val 50000"/>
              </a:avLst>
            </a:prstGeom>
            <a:solidFill>
              <a:srgbClr val="FFFF00"/>
            </a:solidFill>
            <a:ln w="9525">
              <a:noFill/>
              <a:miter lim="800000"/>
              <a:headEnd/>
              <a:tailEnd/>
            </a:ln>
          </p:spPr>
          <p:txBody>
            <a:bodyPr wrap="none" anchor="ctr"/>
            <a:lstStyle/>
            <a:p>
              <a:pPr algn="ctr"/>
              <a:endParaRPr lang="en-US" sz="700" b="1"/>
            </a:p>
          </p:txBody>
        </p:sp>
        <p:sp>
          <p:nvSpPr>
            <p:cNvPr id="1781" name="Line 267"/>
            <p:cNvSpPr>
              <a:spLocks noChangeShapeType="1"/>
            </p:cNvSpPr>
            <p:nvPr/>
          </p:nvSpPr>
          <p:spPr bwMode="auto">
            <a:xfrm>
              <a:off x="4038" y="1932"/>
              <a:ext cx="0" cy="58"/>
            </a:xfrm>
            <a:prstGeom prst="line">
              <a:avLst/>
            </a:prstGeom>
            <a:noFill/>
            <a:ln w="9525">
              <a:solidFill>
                <a:schemeClr val="tx1"/>
              </a:solidFill>
              <a:round/>
              <a:headEnd/>
              <a:tailEnd/>
            </a:ln>
          </p:spPr>
          <p:txBody>
            <a:bodyPr/>
            <a:lstStyle/>
            <a:p>
              <a:endParaRPr lang="en-US"/>
            </a:p>
          </p:txBody>
        </p:sp>
        <p:sp>
          <p:nvSpPr>
            <p:cNvPr id="1782" name="Line 268"/>
            <p:cNvSpPr>
              <a:spLocks noChangeShapeType="1"/>
            </p:cNvSpPr>
            <p:nvPr/>
          </p:nvSpPr>
          <p:spPr bwMode="auto">
            <a:xfrm>
              <a:off x="4074" y="1932"/>
              <a:ext cx="0" cy="58"/>
            </a:xfrm>
            <a:prstGeom prst="line">
              <a:avLst/>
            </a:prstGeom>
            <a:noFill/>
            <a:ln w="9525">
              <a:solidFill>
                <a:schemeClr val="tx1"/>
              </a:solidFill>
              <a:round/>
              <a:headEnd/>
              <a:tailEnd/>
            </a:ln>
          </p:spPr>
          <p:txBody>
            <a:bodyPr/>
            <a:lstStyle/>
            <a:p>
              <a:endParaRPr lang="en-US"/>
            </a:p>
          </p:txBody>
        </p:sp>
        <p:sp>
          <p:nvSpPr>
            <p:cNvPr id="1783" name="Line 269"/>
            <p:cNvSpPr>
              <a:spLocks noChangeShapeType="1"/>
            </p:cNvSpPr>
            <p:nvPr/>
          </p:nvSpPr>
          <p:spPr bwMode="auto">
            <a:xfrm>
              <a:off x="4038" y="1930"/>
              <a:ext cx="35" cy="0"/>
            </a:xfrm>
            <a:prstGeom prst="line">
              <a:avLst/>
            </a:prstGeom>
            <a:noFill/>
            <a:ln w="9525">
              <a:solidFill>
                <a:schemeClr val="tx1"/>
              </a:solidFill>
              <a:round/>
              <a:headEnd/>
              <a:tailEnd/>
            </a:ln>
          </p:spPr>
          <p:txBody>
            <a:bodyPr/>
            <a:lstStyle/>
            <a:p>
              <a:endParaRPr lang="en-US"/>
            </a:p>
          </p:txBody>
        </p:sp>
        <p:sp>
          <p:nvSpPr>
            <p:cNvPr id="1784" name="Text Box 270"/>
            <p:cNvSpPr txBox="1">
              <a:spLocks noChangeArrowheads="1"/>
            </p:cNvSpPr>
            <p:nvPr/>
          </p:nvSpPr>
          <p:spPr bwMode="auto">
            <a:xfrm>
              <a:off x="3978" y="1958"/>
              <a:ext cx="156" cy="125"/>
            </a:xfrm>
            <a:prstGeom prst="rect">
              <a:avLst/>
            </a:prstGeom>
            <a:noFill/>
            <a:ln w="9525">
              <a:noFill/>
              <a:miter lim="800000"/>
              <a:headEnd/>
              <a:tailEnd/>
            </a:ln>
          </p:spPr>
          <p:txBody>
            <a:bodyPr wrap="none">
              <a:spAutoFit/>
            </a:bodyPr>
            <a:lstStyle/>
            <a:p>
              <a:r>
                <a:rPr lang="en-US" sz="700" b="1"/>
                <a:t>B</a:t>
              </a:r>
            </a:p>
          </p:txBody>
        </p:sp>
      </p:grpSp>
      <p:sp>
        <p:nvSpPr>
          <p:cNvPr id="1086" name="Rectangle 271"/>
          <p:cNvSpPr>
            <a:spLocks noChangeArrowheads="1"/>
          </p:cNvSpPr>
          <p:nvPr/>
        </p:nvSpPr>
        <p:spPr bwMode="auto">
          <a:xfrm>
            <a:off x="381000" y="5943600"/>
            <a:ext cx="228600" cy="228600"/>
          </a:xfrm>
          <a:prstGeom prst="rect">
            <a:avLst/>
          </a:prstGeom>
          <a:solidFill>
            <a:schemeClr val="bg1"/>
          </a:solidFill>
          <a:ln w="15875">
            <a:solidFill>
              <a:schemeClr val="tx1"/>
            </a:solidFill>
            <a:miter lim="800000"/>
            <a:headEnd/>
            <a:tailEnd/>
          </a:ln>
        </p:spPr>
        <p:txBody>
          <a:bodyPr wrap="none" anchor="ctr"/>
          <a:lstStyle/>
          <a:p>
            <a:endParaRPr lang="en-US"/>
          </a:p>
        </p:txBody>
      </p:sp>
      <p:sp>
        <p:nvSpPr>
          <p:cNvPr id="1087" name="Rectangle 272"/>
          <p:cNvSpPr>
            <a:spLocks noChangeAspect="1" noChangeArrowheads="1"/>
          </p:cNvSpPr>
          <p:nvPr/>
        </p:nvSpPr>
        <p:spPr bwMode="auto">
          <a:xfrm>
            <a:off x="381000" y="6248400"/>
            <a:ext cx="173038" cy="173038"/>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088" name="Group 273"/>
          <p:cNvGrpSpPr>
            <a:grpSpLocks/>
          </p:cNvGrpSpPr>
          <p:nvPr/>
        </p:nvGrpSpPr>
        <p:grpSpPr bwMode="auto">
          <a:xfrm>
            <a:off x="76200" y="4953000"/>
            <a:ext cx="173038" cy="173038"/>
            <a:chOff x="851" y="1955"/>
            <a:chExt cx="109" cy="109"/>
          </a:xfrm>
        </p:grpSpPr>
        <p:sp>
          <p:nvSpPr>
            <p:cNvPr id="1776" name="Freeform 274"/>
            <p:cNvSpPr>
              <a:spLocks/>
            </p:cNvSpPr>
            <p:nvPr/>
          </p:nvSpPr>
          <p:spPr bwMode="auto">
            <a:xfrm>
              <a:off x="866" y="1970"/>
              <a:ext cx="78" cy="76"/>
            </a:xfrm>
            <a:custGeom>
              <a:avLst/>
              <a:gdLst>
                <a:gd name="T0" fmla="*/ 78 w 78"/>
                <a:gd name="T1" fmla="*/ 0 h 76"/>
                <a:gd name="T2" fmla="*/ 0 w 78"/>
                <a:gd name="T3" fmla="*/ 76 h 76"/>
                <a:gd name="T4" fmla="*/ 0 60000 65536"/>
                <a:gd name="T5" fmla="*/ 0 60000 65536"/>
                <a:gd name="T6" fmla="*/ 0 w 78"/>
                <a:gd name="T7" fmla="*/ 0 h 76"/>
                <a:gd name="T8" fmla="*/ 78 w 78"/>
                <a:gd name="T9" fmla="*/ 76 h 76"/>
              </a:gdLst>
              <a:ahLst/>
              <a:cxnLst>
                <a:cxn ang="T4">
                  <a:pos x="T0" y="T1"/>
                </a:cxn>
                <a:cxn ang="T5">
                  <a:pos x="T2" y="T3"/>
                </a:cxn>
              </a:cxnLst>
              <a:rect l="T6" t="T7" r="T8" b="T9"/>
              <a:pathLst>
                <a:path w="78" h="76">
                  <a:moveTo>
                    <a:pt x="78" y="0"/>
                  </a:moveTo>
                  <a:lnTo>
                    <a:pt x="0" y="76"/>
                  </a:lnTo>
                </a:path>
              </a:pathLst>
            </a:custGeom>
            <a:noFill/>
            <a:ln w="9525">
              <a:solidFill>
                <a:schemeClr val="tx1"/>
              </a:solidFill>
              <a:round/>
              <a:headEnd type="none" w="med" len="med"/>
              <a:tailEnd type="none" w="med" len="med"/>
            </a:ln>
          </p:spPr>
          <p:txBody>
            <a:bodyPr/>
            <a:lstStyle/>
            <a:p>
              <a:endParaRPr lang="en-US"/>
            </a:p>
          </p:txBody>
        </p:sp>
        <p:sp>
          <p:nvSpPr>
            <p:cNvPr id="1777" name="Oval 275"/>
            <p:cNvSpPr>
              <a:spLocks noChangeArrowheads="1"/>
            </p:cNvSpPr>
            <p:nvPr/>
          </p:nvSpPr>
          <p:spPr bwMode="auto">
            <a:xfrm>
              <a:off x="851" y="1955"/>
              <a:ext cx="109" cy="109"/>
            </a:xfrm>
            <a:prstGeom prst="ellipse">
              <a:avLst/>
            </a:prstGeom>
            <a:noFill/>
            <a:ln w="9525">
              <a:solidFill>
                <a:schemeClr val="tx1"/>
              </a:solidFill>
              <a:round/>
              <a:headEnd/>
              <a:tailEnd/>
            </a:ln>
          </p:spPr>
          <p:txBody>
            <a:bodyPr wrap="none" anchor="ctr"/>
            <a:lstStyle/>
            <a:p>
              <a:endParaRPr lang="en-US"/>
            </a:p>
          </p:txBody>
        </p:sp>
      </p:grpSp>
      <p:grpSp>
        <p:nvGrpSpPr>
          <p:cNvPr id="1089" name="Group 276"/>
          <p:cNvGrpSpPr>
            <a:grpSpLocks/>
          </p:cNvGrpSpPr>
          <p:nvPr/>
        </p:nvGrpSpPr>
        <p:grpSpPr bwMode="auto">
          <a:xfrm>
            <a:off x="3373438" y="3505200"/>
            <a:ext cx="131762" cy="82550"/>
            <a:chOff x="1296" y="1798"/>
            <a:chExt cx="83" cy="52"/>
          </a:xfrm>
        </p:grpSpPr>
        <p:sp>
          <p:nvSpPr>
            <p:cNvPr id="1772" name="Line 277"/>
            <p:cNvSpPr>
              <a:spLocks noChangeShapeType="1"/>
            </p:cNvSpPr>
            <p:nvPr/>
          </p:nvSpPr>
          <p:spPr bwMode="auto">
            <a:xfrm>
              <a:off x="1296" y="1824"/>
              <a:ext cx="48" cy="0"/>
            </a:xfrm>
            <a:prstGeom prst="line">
              <a:avLst/>
            </a:prstGeom>
            <a:noFill/>
            <a:ln w="19050">
              <a:solidFill>
                <a:schemeClr val="tx1"/>
              </a:solidFill>
              <a:round/>
              <a:headEnd/>
              <a:tailEnd/>
            </a:ln>
          </p:spPr>
          <p:txBody>
            <a:bodyPr/>
            <a:lstStyle/>
            <a:p>
              <a:endParaRPr lang="en-US"/>
            </a:p>
          </p:txBody>
        </p:sp>
        <p:sp>
          <p:nvSpPr>
            <p:cNvPr id="1773" name="Freeform 278"/>
            <p:cNvSpPr>
              <a:spLocks/>
            </p:cNvSpPr>
            <p:nvPr/>
          </p:nvSpPr>
          <p:spPr bwMode="auto">
            <a:xfrm>
              <a:off x="1337" y="1799"/>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9525">
              <a:solidFill>
                <a:schemeClr val="tx1"/>
              </a:solidFill>
              <a:round/>
              <a:headEnd type="none" w="med" len="med"/>
              <a:tailEnd type="none" w="med" len="med"/>
            </a:ln>
          </p:spPr>
          <p:txBody>
            <a:bodyPr/>
            <a:lstStyle/>
            <a:p>
              <a:endParaRPr lang="en-US"/>
            </a:p>
          </p:txBody>
        </p:sp>
        <p:sp>
          <p:nvSpPr>
            <p:cNvPr id="1774" name="Freeform 279"/>
            <p:cNvSpPr>
              <a:spLocks/>
            </p:cNvSpPr>
            <p:nvPr/>
          </p:nvSpPr>
          <p:spPr bwMode="auto">
            <a:xfrm rot="-5400000">
              <a:off x="1336" y="1786"/>
              <a:ext cx="1" cy="25"/>
            </a:xfrm>
            <a:custGeom>
              <a:avLst/>
              <a:gdLst>
                <a:gd name="T0" fmla="*/ 1 w 1"/>
                <a:gd name="T1" fmla="*/ 25 h 25"/>
                <a:gd name="T2" fmla="*/ 0 w 1"/>
                <a:gd name="T3" fmla="*/ 0 h 25"/>
                <a:gd name="T4" fmla="*/ 0 60000 65536"/>
                <a:gd name="T5" fmla="*/ 0 60000 65536"/>
                <a:gd name="T6" fmla="*/ 0 w 1"/>
                <a:gd name="T7" fmla="*/ 0 h 25"/>
                <a:gd name="T8" fmla="*/ 1 w 1"/>
                <a:gd name="T9" fmla="*/ 25 h 25"/>
              </a:gdLst>
              <a:ahLst/>
              <a:cxnLst>
                <a:cxn ang="T4">
                  <a:pos x="T0" y="T1"/>
                </a:cxn>
                <a:cxn ang="T5">
                  <a:pos x="T2" y="T3"/>
                </a:cxn>
              </a:cxnLst>
              <a:rect l="T6" t="T7" r="T8" b="T9"/>
              <a:pathLst>
                <a:path w="1" h="25">
                  <a:moveTo>
                    <a:pt x="1" y="25"/>
                  </a:moveTo>
                  <a:lnTo>
                    <a:pt x="0" y="0"/>
                  </a:lnTo>
                </a:path>
              </a:pathLst>
            </a:custGeom>
            <a:noFill/>
            <a:ln w="12700" cmpd="sng">
              <a:solidFill>
                <a:schemeClr val="tx1"/>
              </a:solidFill>
              <a:round/>
              <a:headEnd type="none" w="med" len="med"/>
              <a:tailEnd type="none" w="med" len="med"/>
            </a:ln>
          </p:spPr>
          <p:txBody>
            <a:bodyPr/>
            <a:lstStyle/>
            <a:p>
              <a:endParaRPr lang="en-US"/>
            </a:p>
          </p:txBody>
        </p:sp>
        <p:sp>
          <p:nvSpPr>
            <p:cNvPr id="1775" name="Freeform 280"/>
            <p:cNvSpPr>
              <a:spLocks/>
            </p:cNvSpPr>
            <p:nvPr/>
          </p:nvSpPr>
          <p:spPr bwMode="auto">
            <a:xfrm>
              <a:off x="1343" y="1823"/>
              <a:ext cx="36" cy="27"/>
            </a:xfrm>
            <a:custGeom>
              <a:avLst/>
              <a:gdLst>
                <a:gd name="T0" fmla="*/ 0 w 36"/>
                <a:gd name="T1" fmla="*/ 0 h 27"/>
                <a:gd name="T2" fmla="*/ 19 w 36"/>
                <a:gd name="T3" fmla="*/ 2 h 27"/>
                <a:gd name="T4" fmla="*/ 33 w 36"/>
                <a:gd name="T5" fmla="*/ 12 h 27"/>
                <a:gd name="T6" fmla="*/ 36 w 36"/>
                <a:gd name="T7" fmla="*/ 27 h 27"/>
                <a:gd name="T8" fmla="*/ 0 60000 65536"/>
                <a:gd name="T9" fmla="*/ 0 60000 65536"/>
                <a:gd name="T10" fmla="*/ 0 60000 65536"/>
                <a:gd name="T11" fmla="*/ 0 60000 65536"/>
                <a:gd name="T12" fmla="*/ 0 w 36"/>
                <a:gd name="T13" fmla="*/ 0 h 27"/>
                <a:gd name="T14" fmla="*/ 36 w 36"/>
                <a:gd name="T15" fmla="*/ 27 h 27"/>
              </a:gdLst>
              <a:ahLst/>
              <a:cxnLst>
                <a:cxn ang="T8">
                  <a:pos x="T0" y="T1"/>
                </a:cxn>
                <a:cxn ang="T9">
                  <a:pos x="T2" y="T3"/>
                </a:cxn>
                <a:cxn ang="T10">
                  <a:pos x="T4" y="T5"/>
                </a:cxn>
                <a:cxn ang="T11">
                  <a:pos x="T6" y="T7"/>
                </a:cxn>
              </a:cxnLst>
              <a:rect l="T12" t="T13" r="T14" b="T15"/>
              <a:pathLst>
                <a:path w="36" h="27">
                  <a:moveTo>
                    <a:pt x="0" y="0"/>
                  </a:moveTo>
                  <a:lnTo>
                    <a:pt x="19" y="2"/>
                  </a:lnTo>
                  <a:lnTo>
                    <a:pt x="33" y="12"/>
                  </a:lnTo>
                  <a:lnTo>
                    <a:pt x="36" y="27"/>
                  </a:lnTo>
                </a:path>
              </a:pathLst>
            </a:custGeom>
            <a:noFill/>
            <a:ln w="19050" cmpd="sng">
              <a:solidFill>
                <a:schemeClr val="tx1"/>
              </a:solidFill>
              <a:round/>
              <a:headEnd type="none" w="med" len="med"/>
              <a:tailEnd type="none" w="med" len="med"/>
            </a:ln>
          </p:spPr>
          <p:txBody>
            <a:bodyPr/>
            <a:lstStyle/>
            <a:p>
              <a:endParaRPr lang="en-US"/>
            </a:p>
          </p:txBody>
        </p:sp>
      </p:grpSp>
      <p:grpSp>
        <p:nvGrpSpPr>
          <p:cNvPr id="1090" name="Group 281"/>
          <p:cNvGrpSpPr>
            <a:grpSpLocks/>
          </p:cNvGrpSpPr>
          <p:nvPr/>
        </p:nvGrpSpPr>
        <p:grpSpPr bwMode="auto">
          <a:xfrm>
            <a:off x="3581400" y="3505200"/>
            <a:ext cx="76200" cy="119063"/>
            <a:chOff x="1776" y="1920"/>
            <a:chExt cx="48" cy="75"/>
          </a:xfrm>
        </p:grpSpPr>
        <p:sp>
          <p:nvSpPr>
            <p:cNvPr id="1770" name="AutoShape 282"/>
            <p:cNvSpPr>
              <a:spLocks noChangeArrowheads="1"/>
            </p:cNvSpPr>
            <p:nvPr/>
          </p:nvSpPr>
          <p:spPr bwMode="auto">
            <a:xfrm flipH="1" flipV="1">
              <a:off x="1776" y="1920"/>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771" name="Line 283"/>
            <p:cNvSpPr>
              <a:spLocks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sp>
        <p:nvSpPr>
          <p:cNvPr id="1091" name="Line 284"/>
          <p:cNvSpPr>
            <a:spLocks noChangeShapeType="1"/>
          </p:cNvSpPr>
          <p:nvPr/>
        </p:nvSpPr>
        <p:spPr bwMode="auto">
          <a:xfrm>
            <a:off x="4572000" y="3429000"/>
            <a:ext cx="4572000" cy="0"/>
          </a:xfrm>
          <a:prstGeom prst="line">
            <a:avLst/>
          </a:prstGeom>
          <a:noFill/>
          <a:ln w="76200">
            <a:solidFill>
              <a:schemeClr val="tx1"/>
            </a:solidFill>
            <a:round/>
            <a:headEnd/>
            <a:tailEnd/>
          </a:ln>
        </p:spPr>
        <p:txBody>
          <a:bodyPr/>
          <a:lstStyle/>
          <a:p>
            <a:endParaRPr lang="en-US"/>
          </a:p>
        </p:txBody>
      </p:sp>
      <p:grpSp>
        <p:nvGrpSpPr>
          <p:cNvPr id="1092" name="Group 285"/>
          <p:cNvGrpSpPr>
            <a:grpSpLocks/>
          </p:cNvGrpSpPr>
          <p:nvPr/>
        </p:nvGrpSpPr>
        <p:grpSpPr bwMode="auto">
          <a:xfrm>
            <a:off x="3352800" y="5105400"/>
            <a:ext cx="228600" cy="209550"/>
            <a:chOff x="2112" y="1776"/>
            <a:chExt cx="144" cy="132"/>
          </a:xfrm>
        </p:grpSpPr>
        <p:sp>
          <p:nvSpPr>
            <p:cNvPr id="1757" name="Rectangle 286"/>
            <p:cNvSpPr>
              <a:spLocks noChangeAspect="1" noChangeArrowheads="1"/>
            </p:cNvSpPr>
            <p:nvPr/>
          </p:nvSpPr>
          <p:spPr bwMode="auto">
            <a:xfrm>
              <a:off x="2147" y="1834"/>
              <a:ext cx="74" cy="74"/>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758" name="Rectangle 287"/>
            <p:cNvSpPr>
              <a:spLocks noChangeAspect="1" noChangeArrowheads="1"/>
            </p:cNvSpPr>
            <p:nvPr/>
          </p:nvSpPr>
          <p:spPr bwMode="auto">
            <a:xfrm>
              <a:off x="2221"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759" name="Rectangle 288"/>
            <p:cNvSpPr>
              <a:spLocks noChangeAspect="1" noChangeArrowheads="1"/>
            </p:cNvSpPr>
            <p:nvPr/>
          </p:nvSpPr>
          <p:spPr bwMode="auto">
            <a:xfrm>
              <a:off x="2112" y="1793"/>
              <a:ext cx="35" cy="115"/>
            </a:xfrm>
            <a:prstGeom prst="rect">
              <a:avLst/>
            </a:prstGeom>
            <a:solidFill>
              <a:srgbClr val="C0C0C0"/>
            </a:solidFill>
            <a:ln w="9525">
              <a:solidFill>
                <a:schemeClr val="tx1"/>
              </a:solidFill>
              <a:miter lim="800000"/>
              <a:headEnd/>
              <a:tailEnd/>
            </a:ln>
          </p:spPr>
          <p:txBody>
            <a:bodyPr wrap="none" anchor="ctr"/>
            <a:lstStyle/>
            <a:p>
              <a:endParaRPr lang="en-US"/>
            </a:p>
          </p:txBody>
        </p:sp>
        <p:sp>
          <p:nvSpPr>
            <p:cNvPr id="1760" name="Arc 289"/>
            <p:cNvSpPr>
              <a:spLocks noChangeAspect="1"/>
            </p:cNvSpPr>
            <p:nvPr/>
          </p:nvSpPr>
          <p:spPr bwMode="auto">
            <a:xfrm>
              <a:off x="2184"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61" name="Arc 290"/>
            <p:cNvSpPr>
              <a:spLocks noChangeAspect="1"/>
            </p:cNvSpPr>
            <p:nvPr/>
          </p:nvSpPr>
          <p:spPr bwMode="auto">
            <a:xfrm flipH="1">
              <a:off x="2149" y="1800"/>
              <a:ext cx="35" cy="35"/>
            </a:xfrm>
            <a:custGeom>
              <a:avLst/>
              <a:gdLst>
                <a:gd name="T0" fmla="*/ 0 w 21600"/>
                <a:gd name="T1" fmla="*/ 0 h 21600"/>
                <a:gd name="T2" fmla="*/ 35 w 21600"/>
                <a:gd name="T3" fmla="*/ 35 h 21600"/>
                <a:gd name="T4" fmla="*/ 0 w 21600"/>
                <a:gd name="T5" fmla="*/ 35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62" name="Line 291"/>
            <p:cNvSpPr>
              <a:spLocks noChangeAspect="1" noChangeShapeType="1"/>
            </p:cNvSpPr>
            <p:nvPr/>
          </p:nvSpPr>
          <p:spPr bwMode="auto">
            <a:xfrm>
              <a:off x="2150" y="1835"/>
              <a:ext cx="70" cy="0"/>
            </a:xfrm>
            <a:prstGeom prst="line">
              <a:avLst/>
            </a:prstGeom>
            <a:noFill/>
            <a:ln w="6350">
              <a:solidFill>
                <a:schemeClr val="tx1"/>
              </a:solidFill>
              <a:round/>
              <a:headEnd/>
              <a:tailEnd/>
            </a:ln>
          </p:spPr>
          <p:txBody>
            <a:bodyPr/>
            <a:lstStyle/>
            <a:p>
              <a:endParaRPr lang="en-US"/>
            </a:p>
          </p:txBody>
        </p:sp>
        <p:sp>
          <p:nvSpPr>
            <p:cNvPr id="1763" name="Arc 292"/>
            <p:cNvSpPr>
              <a:spLocks noChangeAspect="1"/>
            </p:cNvSpPr>
            <p:nvPr/>
          </p:nvSpPr>
          <p:spPr bwMode="auto">
            <a:xfrm>
              <a:off x="2238"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764" name="Arc 293"/>
            <p:cNvSpPr>
              <a:spLocks noChangeAspect="1"/>
            </p:cNvSpPr>
            <p:nvPr/>
          </p:nvSpPr>
          <p:spPr bwMode="auto">
            <a:xfrm flipH="1">
              <a:off x="2221"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765" name="Line 294"/>
            <p:cNvSpPr>
              <a:spLocks noChangeAspect="1" noChangeShapeType="1"/>
            </p:cNvSpPr>
            <p:nvPr/>
          </p:nvSpPr>
          <p:spPr bwMode="auto">
            <a:xfrm>
              <a:off x="2222" y="1794"/>
              <a:ext cx="34" cy="0"/>
            </a:xfrm>
            <a:prstGeom prst="line">
              <a:avLst/>
            </a:prstGeom>
            <a:noFill/>
            <a:ln w="6350">
              <a:solidFill>
                <a:schemeClr val="tx1"/>
              </a:solidFill>
              <a:round/>
              <a:headEnd/>
              <a:tailEnd/>
            </a:ln>
          </p:spPr>
          <p:txBody>
            <a:bodyPr/>
            <a:lstStyle/>
            <a:p>
              <a:endParaRPr lang="en-US"/>
            </a:p>
          </p:txBody>
        </p:sp>
        <p:sp>
          <p:nvSpPr>
            <p:cNvPr id="1766" name="Arc 295"/>
            <p:cNvSpPr>
              <a:spLocks noChangeAspect="1"/>
            </p:cNvSpPr>
            <p:nvPr/>
          </p:nvSpPr>
          <p:spPr bwMode="auto">
            <a:xfrm>
              <a:off x="2129" y="1776"/>
              <a:ext cx="18" cy="18"/>
            </a:xfrm>
            <a:custGeom>
              <a:avLst/>
              <a:gdLst>
                <a:gd name="T0" fmla="*/ 0 w 21600"/>
                <a:gd name="T1" fmla="*/ 0 h 21600"/>
                <a:gd name="T2" fmla="*/ 18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767" name="Arc 296"/>
            <p:cNvSpPr>
              <a:spLocks noChangeAspect="1"/>
            </p:cNvSpPr>
            <p:nvPr/>
          </p:nvSpPr>
          <p:spPr bwMode="auto">
            <a:xfrm flipH="1">
              <a:off x="2112" y="1776"/>
              <a:ext cx="17" cy="18"/>
            </a:xfrm>
            <a:custGeom>
              <a:avLst/>
              <a:gdLst>
                <a:gd name="T0" fmla="*/ 0 w 21600"/>
                <a:gd name="T1" fmla="*/ 0 h 21600"/>
                <a:gd name="T2" fmla="*/ 17 w 21600"/>
                <a:gd name="T3" fmla="*/ 18 h 21600"/>
                <a:gd name="T4" fmla="*/ 0 w 21600"/>
                <a:gd name="T5" fmla="*/ 1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6350">
              <a:solidFill>
                <a:schemeClr val="tx1"/>
              </a:solidFill>
              <a:round/>
              <a:headEnd/>
              <a:tailEnd/>
            </a:ln>
          </p:spPr>
          <p:txBody>
            <a:bodyPr wrap="none" anchor="ctr"/>
            <a:lstStyle/>
            <a:p>
              <a:endParaRPr lang="en-US"/>
            </a:p>
          </p:txBody>
        </p:sp>
        <p:sp>
          <p:nvSpPr>
            <p:cNvPr id="1768" name="Line 297"/>
            <p:cNvSpPr>
              <a:spLocks noChangeAspect="1" noChangeShapeType="1"/>
            </p:cNvSpPr>
            <p:nvPr/>
          </p:nvSpPr>
          <p:spPr bwMode="auto">
            <a:xfrm>
              <a:off x="2113" y="1794"/>
              <a:ext cx="34" cy="0"/>
            </a:xfrm>
            <a:prstGeom prst="line">
              <a:avLst/>
            </a:prstGeom>
            <a:noFill/>
            <a:ln w="6350">
              <a:solidFill>
                <a:schemeClr val="tx1"/>
              </a:solidFill>
              <a:round/>
              <a:headEnd/>
              <a:tailEnd/>
            </a:ln>
          </p:spPr>
          <p:txBody>
            <a:bodyPr/>
            <a:lstStyle/>
            <a:p>
              <a:endParaRPr lang="en-US"/>
            </a:p>
          </p:txBody>
        </p:sp>
        <p:sp>
          <p:nvSpPr>
            <p:cNvPr id="1769" name="Rectangle 298"/>
            <p:cNvSpPr>
              <a:spLocks noChangeAspect="1" noChangeArrowheads="1"/>
            </p:cNvSpPr>
            <p:nvPr/>
          </p:nvSpPr>
          <p:spPr bwMode="auto">
            <a:xfrm>
              <a:off x="2166" y="1873"/>
              <a:ext cx="35" cy="35"/>
            </a:xfrm>
            <a:prstGeom prst="rect">
              <a:avLst/>
            </a:prstGeom>
            <a:solidFill>
              <a:srgbClr val="CC9900"/>
            </a:solidFill>
            <a:ln w="9525">
              <a:solidFill>
                <a:schemeClr val="tx1"/>
              </a:solidFill>
              <a:miter lim="800000"/>
              <a:headEnd/>
              <a:tailEnd/>
            </a:ln>
          </p:spPr>
          <p:txBody>
            <a:bodyPr wrap="none" anchor="ctr"/>
            <a:lstStyle/>
            <a:p>
              <a:endParaRPr lang="en-US"/>
            </a:p>
          </p:txBody>
        </p:sp>
      </p:grpSp>
      <p:grpSp>
        <p:nvGrpSpPr>
          <p:cNvPr id="1093" name="Group 299"/>
          <p:cNvGrpSpPr>
            <a:grpSpLocks noChangeAspect="1"/>
          </p:cNvGrpSpPr>
          <p:nvPr/>
        </p:nvGrpSpPr>
        <p:grpSpPr bwMode="auto">
          <a:xfrm>
            <a:off x="3657600" y="5105400"/>
            <a:ext cx="228600" cy="219075"/>
            <a:chOff x="-359" y="2070"/>
            <a:chExt cx="94" cy="90"/>
          </a:xfrm>
        </p:grpSpPr>
        <p:grpSp>
          <p:nvGrpSpPr>
            <p:cNvPr id="1740" name="Group 300"/>
            <p:cNvGrpSpPr>
              <a:grpSpLocks noChangeAspect="1"/>
            </p:cNvGrpSpPr>
            <p:nvPr/>
          </p:nvGrpSpPr>
          <p:grpSpPr bwMode="auto">
            <a:xfrm>
              <a:off x="-359" y="2085"/>
              <a:ext cx="94" cy="75"/>
              <a:chOff x="-359" y="2085"/>
              <a:chExt cx="94" cy="75"/>
            </a:xfrm>
          </p:grpSpPr>
          <p:sp>
            <p:nvSpPr>
              <p:cNvPr id="1753" name="Rectangle 301"/>
              <p:cNvSpPr>
                <a:spLocks noChangeAspect="1" noChangeArrowheads="1"/>
              </p:cNvSpPr>
              <p:nvPr/>
            </p:nvSpPr>
            <p:spPr bwMode="auto">
              <a:xfrm>
                <a:off x="-336" y="2112"/>
                <a:ext cx="48" cy="48"/>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754" name="Rectangle 302"/>
              <p:cNvSpPr>
                <a:spLocks noChangeAspect="1" noChangeArrowheads="1"/>
              </p:cNvSpPr>
              <p:nvPr/>
            </p:nvSpPr>
            <p:spPr bwMode="auto">
              <a:xfrm>
                <a:off x="-288"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755" name="Rectangle 303"/>
              <p:cNvSpPr>
                <a:spLocks noChangeAspect="1" noChangeArrowheads="1"/>
              </p:cNvSpPr>
              <p:nvPr/>
            </p:nvSpPr>
            <p:spPr bwMode="auto">
              <a:xfrm>
                <a:off x="-359" y="2085"/>
                <a:ext cx="23" cy="75"/>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756" name="Rectangle 304"/>
              <p:cNvSpPr>
                <a:spLocks noChangeAspect="1" noChangeArrowheads="1"/>
              </p:cNvSpPr>
              <p:nvPr/>
            </p:nvSpPr>
            <p:spPr bwMode="auto">
              <a:xfrm>
                <a:off x="-324" y="2137"/>
                <a:ext cx="23" cy="23"/>
              </a:xfrm>
              <a:prstGeom prst="rect">
                <a:avLst/>
              </a:prstGeom>
              <a:solidFill>
                <a:srgbClr val="CC9900"/>
              </a:solidFill>
              <a:ln w="9525">
                <a:solidFill>
                  <a:schemeClr val="tx1"/>
                </a:solidFill>
                <a:miter lim="800000"/>
                <a:headEnd/>
                <a:tailEnd/>
              </a:ln>
            </p:spPr>
            <p:txBody>
              <a:bodyPr wrap="none" anchor="ctr"/>
              <a:lstStyle/>
              <a:p>
                <a:endParaRPr lang="en-US"/>
              </a:p>
            </p:txBody>
          </p:sp>
        </p:grpSp>
        <p:grpSp>
          <p:nvGrpSpPr>
            <p:cNvPr id="1741" name="Group 305"/>
            <p:cNvGrpSpPr>
              <a:grpSpLocks noChangeAspect="1"/>
            </p:cNvGrpSpPr>
            <p:nvPr/>
          </p:nvGrpSpPr>
          <p:grpSpPr bwMode="auto">
            <a:xfrm>
              <a:off x="-336" y="2088"/>
              <a:ext cx="46" cy="23"/>
              <a:chOff x="950" y="3120"/>
              <a:chExt cx="117" cy="58"/>
            </a:xfrm>
          </p:grpSpPr>
          <p:sp>
            <p:nvSpPr>
              <p:cNvPr id="1750" name="Arc 306"/>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51" name="Arc 307"/>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52" name="Line 308"/>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742" name="Group 309"/>
            <p:cNvGrpSpPr>
              <a:grpSpLocks noChangeAspect="1"/>
            </p:cNvGrpSpPr>
            <p:nvPr/>
          </p:nvGrpSpPr>
          <p:grpSpPr bwMode="auto">
            <a:xfrm>
              <a:off x="-288" y="2070"/>
              <a:ext cx="23" cy="12"/>
              <a:chOff x="950" y="3120"/>
              <a:chExt cx="117" cy="58"/>
            </a:xfrm>
          </p:grpSpPr>
          <p:sp>
            <p:nvSpPr>
              <p:cNvPr id="1747" name="Arc 310"/>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48" name="Arc 311"/>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49" name="Line 312"/>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nvGrpSpPr>
            <p:cNvPr id="1743" name="Group 313"/>
            <p:cNvGrpSpPr>
              <a:grpSpLocks noChangeAspect="1"/>
            </p:cNvGrpSpPr>
            <p:nvPr/>
          </p:nvGrpSpPr>
          <p:grpSpPr bwMode="auto">
            <a:xfrm>
              <a:off x="-359" y="2070"/>
              <a:ext cx="23" cy="12"/>
              <a:chOff x="950" y="3120"/>
              <a:chExt cx="117" cy="58"/>
            </a:xfrm>
          </p:grpSpPr>
          <p:sp>
            <p:nvSpPr>
              <p:cNvPr id="1744" name="Arc 314"/>
              <p:cNvSpPr>
                <a:spLocks noChangeAspect="1"/>
              </p:cNvSpPr>
              <p:nvPr/>
            </p:nvSpPr>
            <p:spPr bwMode="auto">
              <a:xfrm>
                <a:off x="1008"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45" name="Arc 315"/>
              <p:cNvSpPr>
                <a:spLocks noChangeAspect="1"/>
              </p:cNvSpPr>
              <p:nvPr/>
            </p:nvSpPr>
            <p:spPr bwMode="auto">
              <a:xfrm flipH="1">
                <a:off x="950" y="3120"/>
                <a:ext cx="58" cy="58"/>
              </a:xfrm>
              <a:custGeom>
                <a:avLst/>
                <a:gdLst>
                  <a:gd name="T0" fmla="*/ 0 w 21600"/>
                  <a:gd name="T1" fmla="*/ 0 h 21600"/>
                  <a:gd name="T2" fmla="*/ 58 w 21600"/>
                  <a:gd name="T3" fmla="*/ 58 h 21600"/>
                  <a:gd name="T4" fmla="*/ 0 w 21600"/>
                  <a:gd name="T5" fmla="*/ 5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6350">
                <a:solidFill>
                  <a:schemeClr val="tx1"/>
                </a:solidFill>
                <a:round/>
                <a:headEnd/>
                <a:tailEnd/>
              </a:ln>
            </p:spPr>
            <p:txBody>
              <a:bodyPr wrap="none" anchor="ctr"/>
              <a:lstStyle/>
              <a:p>
                <a:endParaRPr lang="en-US"/>
              </a:p>
            </p:txBody>
          </p:sp>
          <p:sp>
            <p:nvSpPr>
              <p:cNvPr id="1746" name="Line 316"/>
              <p:cNvSpPr>
                <a:spLocks noChangeAspect="1" noChangeShapeType="1"/>
              </p:cNvSpPr>
              <p:nvPr/>
            </p:nvSpPr>
            <p:spPr bwMode="auto">
              <a:xfrm>
                <a:off x="952" y="3178"/>
                <a:ext cx="115" cy="0"/>
              </a:xfrm>
              <a:prstGeom prst="line">
                <a:avLst/>
              </a:prstGeom>
              <a:noFill/>
              <a:ln w="6350">
                <a:solidFill>
                  <a:schemeClr val="tx1"/>
                </a:solidFill>
                <a:round/>
                <a:headEnd/>
                <a:tailEnd/>
              </a:ln>
            </p:spPr>
            <p:txBody>
              <a:bodyPr/>
              <a:lstStyle/>
              <a:p>
                <a:endParaRPr lang="en-US"/>
              </a:p>
            </p:txBody>
          </p:sp>
        </p:grpSp>
      </p:grpSp>
      <p:sp>
        <p:nvSpPr>
          <p:cNvPr id="1094" name="AutoShape 317"/>
          <p:cNvSpPr>
            <a:spLocks noChangeArrowheads="1"/>
          </p:cNvSpPr>
          <p:nvPr/>
        </p:nvSpPr>
        <p:spPr bwMode="auto">
          <a:xfrm>
            <a:off x="4191000" y="3505200"/>
            <a:ext cx="76200" cy="152400"/>
          </a:xfrm>
          <a:prstGeom prst="lightningBolt">
            <a:avLst/>
          </a:prstGeom>
          <a:gradFill rotWithShape="1">
            <a:gsLst>
              <a:gs pos="0">
                <a:srgbClr val="FF6600"/>
              </a:gs>
              <a:gs pos="100000">
                <a:srgbClr val="FFFF00"/>
              </a:gs>
            </a:gsLst>
            <a:lin ang="2700000" scaled="1"/>
          </a:gradFill>
          <a:ln w="12700">
            <a:solidFill>
              <a:schemeClr val="tx1"/>
            </a:solidFill>
            <a:miter lim="800000"/>
            <a:headEnd/>
            <a:tailEnd/>
          </a:ln>
        </p:spPr>
        <p:txBody>
          <a:bodyPr wrap="none" anchor="ctr"/>
          <a:lstStyle/>
          <a:p>
            <a:endParaRPr lang="en-US"/>
          </a:p>
        </p:txBody>
      </p:sp>
      <p:grpSp>
        <p:nvGrpSpPr>
          <p:cNvPr id="1095" name="Group 318"/>
          <p:cNvGrpSpPr>
            <a:grpSpLocks/>
          </p:cNvGrpSpPr>
          <p:nvPr/>
        </p:nvGrpSpPr>
        <p:grpSpPr bwMode="auto">
          <a:xfrm>
            <a:off x="3733800" y="3505200"/>
            <a:ext cx="76200" cy="119063"/>
            <a:chOff x="1776" y="1920"/>
            <a:chExt cx="48" cy="75"/>
          </a:xfrm>
        </p:grpSpPr>
        <p:sp>
          <p:nvSpPr>
            <p:cNvPr id="1738" name="AutoShape 319"/>
            <p:cNvSpPr>
              <a:spLocks noChangeArrowheads="1"/>
            </p:cNvSpPr>
            <p:nvPr/>
          </p:nvSpPr>
          <p:spPr bwMode="auto">
            <a:xfrm flipH="1" flipV="1">
              <a:off x="1776" y="1920"/>
              <a:ext cx="48" cy="48"/>
            </a:xfrm>
            <a:prstGeom prst="triangle">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739" name="Line 320"/>
            <p:cNvSpPr>
              <a:spLocks noChangeShapeType="1"/>
            </p:cNvSpPr>
            <p:nvPr/>
          </p:nvSpPr>
          <p:spPr bwMode="auto">
            <a:xfrm>
              <a:off x="1800" y="1960"/>
              <a:ext cx="0" cy="35"/>
            </a:xfrm>
            <a:prstGeom prst="line">
              <a:avLst/>
            </a:prstGeom>
            <a:noFill/>
            <a:ln w="9525">
              <a:solidFill>
                <a:schemeClr val="tx1"/>
              </a:solidFill>
              <a:round/>
              <a:headEnd/>
              <a:tailEnd/>
            </a:ln>
          </p:spPr>
          <p:txBody>
            <a:bodyPr/>
            <a:lstStyle/>
            <a:p>
              <a:endParaRPr lang="en-US"/>
            </a:p>
          </p:txBody>
        </p:sp>
      </p:grpSp>
      <p:sp>
        <p:nvSpPr>
          <p:cNvPr id="1096" name="Rectangle 321"/>
          <p:cNvSpPr>
            <a:spLocks noChangeArrowheads="1"/>
          </p:cNvSpPr>
          <p:nvPr/>
        </p:nvSpPr>
        <p:spPr bwMode="auto">
          <a:xfrm>
            <a:off x="76200" y="3581400"/>
            <a:ext cx="228600" cy="228600"/>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097" name="Group 322"/>
          <p:cNvGrpSpPr>
            <a:grpSpLocks noChangeAspect="1"/>
          </p:cNvGrpSpPr>
          <p:nvPr/>
        </p:nvGrpSpPr>
        <p:grpSpPr bwMode="auto">
          <a:xfrm>
            <a:off x="2800350" y="5067300"/>
            <a:ext cx="209550" cy="238125"/>
            <a:chOff x="3696" y="1842"/>
            <a:chExt cx="240" cy="270"/>
          </a:xfrm>
        </p:grpSpPr>
        <p:sp>
          <p:nvSpPr>
            <p:cNvPr id="1734" name="Rectangle 323"/>
            <p:cNvSpPr>
              <a:spLocks noChangeAspect="1" noChangeArrowheads="1"/>
            </p:cNvSpPr>
            <p:nvPr/>
          </p:nvSpPr>
          <p:spPr bwMode="auto">
            <a:xfrm>
              <a:off x="3744" y="2016"/>
              <a:ext cx="144" cy="96"/>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735" name="AutoShape 324"/>
            <p:cNvSpPr>
              <a:spLocks noChangeAspect="1" noChangeArrowheads="1"/>
            </p:cNvSpPr>
            <p:nvPr/>
          </p:nvSpPr>
          <p:spPr bwMode="auto">
            <a:xfrm>
              <a:off x="3696" y="1926"/>
              <a:ext cx="240"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736" name="AutoShape 325"/>
            <p:cNvSpPr>
              <a:spLocks noChangeAspect="1" noChangeArrowheads="1"/>
            </p:cNvSpPr>
            <p:nvPr/>
          </p:nvSpPr>
          <p:spPr bwMode="auto">
            <a:xfrm>
              <a:off x="3792" y="1842"/>
              <a:ext cx="48" cy="96"/>
            </a:xfrm>
            <a:prstGeom prst="triangle">
              <a:avLst>
                <a:gd name="adj" fmla="val 50000"/>
              </a:avLst>
            </a:prstGeom>
            <a:solidFill>
              <a:srgbClr val="993300"/>
            </a:solidFill>
            <a:ln w="9525">
              <a:solidFill>
                <a:schemeClr val="tx1"/>
              </a:solidFill>
              <a:miter lim="800000"/>
              <a:headEnd/>
              <a:tailEnd/>
            </a:ln>
          </p:spPr>
          <p:txBody>
            <a:bodyPr wrap="none" anchor="ctr"/>
            <a:lstStyle/>
            <a:p>
              <a:endParaRPr lang="en-US"/>
            </a:p>
          </p:txBody>
        </p:sp>
        <p:sp>
          <p:nvSpPr>
            <p:cNvPr id="1737" name="Rectangle 326"/>
            <p:cNvSpPr>
              <a:spLocks noChangeAspect="1" noChangeArrowheads="1"/>
            </p:cNvSpPr>
            <p:nvPr/>
          </p:nvSpPr>
          <p:spPr bwMode="auto">
            <a:xfrm>
              <a:off x="3789" y="2064"/>
              <a:ext cx="48" cy="48"/>
            </a:xfrm>
            <a:prstGeom prst="rect">
              <a:avLst/>
            </a:prstGeom>
            <a:solidFill>
              <a:srgbClr val="800000"/>
            </a:solidFill>
            <a:ln w="9525">
              <a:solidFill>
                <a:schemeClr val="tx1"/>
              </a:solidFill>
              <a:miter lim="800000"/>
              <a:headEnd/>
              <a:tailEnd/>
            </a:ln>
          </p:spPr>
          <p:txBody>
            <a:bodyPr wrap="none" anchor="ctr"/>
            <a:lstStyle/>
            <a:p>
              <a:endParaRPr lang="en-US"/>
            </a:p>
          </p:txBody>
        </p:sp>
      </p:grpSp>
      <p:grpSp>
        <p:nvGrpSpPr>
          <p:cNvPr id="1098" name="Group 327"/>
          <p:cNvGrpSpPr>
            <a:grpSpLocks/>
          </p:cNvGrpSpPr>
          <p:nvPr/>
        </p:nvGrpSpPr>
        <p:grpSpPr bwMode="auto">
          <a:xfrm>
            <a:off x="1981200" y="5029200"/>
            <a:ext cx="127000" cy="301625"/>
            <a:chOff x="1027" y="3579"/>
            <a:chExt cx="80" cy="190"/>
          </a:xfrm>
        </p:grpSpPr>
        <p:sp>
          <p:nvSpPr>
            <p:cNvPr id="1716" name="Line 328"/>
            <p:cNvSpPr>
              <a:spLocks noChangeShapeType="1"/>
            </p:cNvSpPr>
            <p:nvPr/>
          </p:nvSpPr>
          <p:spPr bwMode="auto">
            <a:xfrm rot="650418">
              <a:off x="1054" y="3625"/>
              <a:ext cx="48" cy="144"/>
            </a:xfrm>
            <a:prstGeom prst="line">
              <a:avLst/>
            </a:prstGeom>
            <a:noFill/>
            <a:ln w="9525">
              <a:solidFill>
                <a:schemeClr val="tx1"/>
              </a:solidFill>
              <a:round/>
              <a:headEnd/>
              <a:tailEnd/>
            </a:ln>
          </p:spPr>
          <p:txBody>
            <a:bodyPr/>
            <a:lstStyle/>
            <a:p>
              <a:endParaRPr lang="en-US"/>
            </a:p>
          </p:txBody>
        </p:sp>
        <p:sp>
          <p:nvSpPr>
            <p:cNvPr id="1717" name="Line 329"/>
            <p:cNvSpPr>
              <a:spLocks noChangeShapeType="1"/>
            </p:cNvSpPr>
            <p:nvPr/>
          </p:nvSpPr>
          <p:spPr bwMode="auto">
            <a:xfrm rot="20949582" flipH="1">
              <a:off x="1032" y="3625"/>
              <a:ext cx="48" cy="144"/>
            </a:xfrm>
            <a:prstGeom prst="line">
              <a:avLst/>
            </a:prstGeom>
            <a:noFill/>
            <a:ln w="9525">
              <a:solidFill>
                <a:schemeClr val="tx1"/>
              </a:solidFill>
              <a:round/>
              <a:headEnd/>
              <a:tailEnd/>
            </a:ln>
          </p:spPr>
          <p:txBody>
            <a:bodyPr/>
            <a:lstStyle/>
            <a:p>
              <a:endParaRPr lang="en-US"/>
            </a:p>
          </p:txBody>
        </p:sp>
        <p:sp>
          <p:nvSpPr>
            <p:cNvPr id="1718" name="Oval 330"/>
            <p:cNvSpPr>
              <a:spLocks noChangeAspect="1" noChangeArrowheads="1"/>
            </p:cNvSpPr>
            <p:nvPr/>
          </p:nvSpPr>
          <p:spPr bwMode="auto">
            <a:xfrm>
              <a:off x="1059" y="3610"/>
              <a:ext cx="17" cy="17"/>
            </a:xfrm>
            <a:prstGeom prst="ellipse">
              <a:avLst/>
            </a:prstGeom>
            <a:solidFill>
              <a:schemeClr val="accent1"/>
            </a:solidFill>
            <a:ln w="9525">
              <a:solidFill>
                <a:schemeClr val="tx1"/>
              </a:solidFill>
              <a:round/>
              <a:headEnd/>
              <a:tailEnd/>
            </a:ln>
          </p:spPr>
          <p:txBody>
            <a:bodyPr wrap="none" anchor="ctr"/>
            <a:lstStyle/>
            <a:p>
              <a:endParaRPr lang="en-US"/>
            </a:p>
          </p:txBody>
        </p:sp>
        <p:sp>
          <p:nvSpPr>
            <p:cNvPr id="1719" name="Line 331"/>
            <p:cNvSpPr>
              <a:spLocks noChangeShapeType="1"/>
            </p:cNvSpPr>
            <p:nvPr/>
          </p:nvSpPr>
          <p:spPr bwMode="auto">
            <a:xfrm>
              <a:off x="1048" y="3757"/>
              <a:ext cx="35" cy="0"/>
            </a:xfrm>
            <a:prstGeom prst="line">
              <a:avLst/>
            </a:prstGeom>
            <a:noFill/>
            <a:ln w="9525">
              <a:solidFill>
                <a:schemeClr val="tx1"/>
              </a:solidFill>
              <a:round/>
              <a:headEnd/>
              <a:tailEnd/>
            </a:ln>
          </p:spPr>
          <p:txBody>
            <a:bodyPr/>
            <a:lstStyle/>
            <a:p>
              <a:endParaRPr lang="en-US"/>
            </a:p>
          </p:txBody>
        </p:sp>
        <p:sp>
          <p:nvSpPr>
            <p:cNvPr id="1720" name="Line 332"/>
            <p:cNvSpPr>
              <a:spLocks noChangeShapeType="1"/>
            </p:cNvSpPr>
            <p:nvPr/>
          </p:nvSpPr>
          <p:spPr bwMode="auto">
            <a:xfrm>
              <a:off x="1052" y="3723"/>
              <a:ext cx="29" cy="0"/>
            </a:xfrm>
            <a:prstGeom prst="line">
              <a:avLst/>
            </a:prstGeom>
            <a:noFill/>
            <a:ln w="9525">
              <a:solidFill>
                <a:schemeClr val="tx1"/>
              </a:solidFill>
              <a:round/>
              <a:headEnd/>
              <a:tailEnd/>
            </a:ln>
          </p:spPr>
          <p:txBody>
            <a:bodyPr/>
            <a:lstStyle/>
            <a:p>
              <a:endParaRPr lang="en-US"/>
            </a:p>
          </p:txBody>
        </p:sp>
        <p:sp>
          <p:nvSpPr>
            <p:cNvPr id="1721" name="Line 333"/>
            <p:cNvSpPr>
              <a:spLocks noChangeShapeType="1"/>
            </p:cNvSpPr>
            <p:nvPr/>
          </p:nvSpPr>
          <p:spPr bwMode="auto">
            <a:xfrm>
              <a:off x="1058" y="3693"/>
              <a:ext cx="17" cy="0"/>
            </a:xfrm>
            <a:prstGeom prst="line">
              <a:avLst/>
            </a:prstGeom>
            <a:noFill/>
            <a:ln w="9525">
              <a:solidFill>
                <a:schemeClr val="tx1"/>
              </a:solidFill>
              <a:round/>
              <a:headEnd/>
              <a:tailEnd/>
            </a:ln>
          </p:spPr>
          <p:txBody>
            <a:bodyPr/>
            <a:lstStyle/>
            <a:p>
              <a:endParaRPr lang="en-US"/>
            </a:p>
          </p:txBody>
        </p:sp>
        <p:sp>
          <p:nvSpPr>
            <p:cNvPr id="1722" name="Line 334"/>
            <p:cNvSpPr>
              <a:spLocks noChangeAspect="1" noChangeShapeType="1"/>
            </p:cNvSpPr>
            <p:nvPr/>
          </p:nvSpPr>
          <p:spPr bwMode="auto">
            <a:xfrm>
              <a:off x="1056" y="3696"/>
              <a:ext cx="23" cy="23"/>
            </a:xfrm>
            <a:prstGeom prst="line">
              <a:avLst/>
            </a:prstGeom>
            <a:noFill/>
            <a:ln w="9525">
              <a:solidFill>
                <a:schemeClr val="tx1"/>
              </a:solidFill>
              <a:round/>
              <a:headEnd/>
              <a:tailEnd/>
            </a:ln>
          </p:spPr>
          <p:txBody>
            <a:bodyPr/>
            <a:lstStyle/>
            <a:p>
              <a:endParaRPr lang="en-US"/>
            </a:p>
          </p:txBody>
        </p:sp>
        <p:sp>
          <p:nvSpPr>
            <p:cNvPr id="1723" name="Line 335"/>
            <p:cNvSpPr>
              <a:spLocks noChangeAspect="1" noChangeShapeType="1"/>
            </p:cNvSpPr>
            <p:nvPr/>
          </p:nvSpPr>
          <p:spPr bwMode="auto">
            <a:xfrm flipH="1">
              <a:off x="1056" y="3696"/>
              <a:ext cx="23" cy="23"/>
            </a:xfrm>
            <a:prstGeom prst="line">
              <a:avLst/>
            </a:prstGeom>
            <a:noFill/>
            <a:ln w="9525">
              <a:solidFill>
                <a:schemeClr val="tx1"/>
              </a:solidFill>
              <a:round/>
              <a:headEnd/>
              <a:tailEnd/>
            </a:ln>
          </p:spPr>
          <p:txBody>
            <a:bodyPr/>
            <a:lstStyle/>
            <a:p>
              <a:endParaRPr lang="en-US"/>
            </a:p>
          </p:txBody>
        </p:sp>
        <p:sp>
          <p:nvSpPr>
            <p:cNvPr id="1724" name="Line 336"/>
            <p:cNvSpPr>
              <a:spLocks noChangeShapeType="1"/>
            </p:cNvSpPr>
            <p:nvPr/>
          </p:nvSpPr>
          <p:spPr bwMode="auto">
            <a:xfrm>
              <a:off x="1052" y="3725"/>
              <a:ext cx="29" cy="29"/>
            </a:xfrm>
            <a:prstGeom prst="line">
              <a:avLst/>
            </a:prstGeom>
            <a:noFill/>
            <a:ln w="9525">
              <a:solidFill>
                <a:schemeClr val="tx1"/>
              </a:solidFill>
              <a:round/>
              <a:headEnd/>
              <a:tailEnd/>
            </a:ln>
          </p:spPr>
          <p:txBody>
            <a:bodyPr/>
            <a:lstStyle/>
            <a:p>
              <a:endParaRPr lang="en-US"/>
            </a:p>
          </p:txBody>
        </p:sp>
        <p:sp>
          <p:nvSpPr>
            <p:cNvPr id="1725" name="Line 337"/>
            <p:cNvSpPr>
              <a:spLocks noChangeShapeType="1"/>
            </p:cNvSpPr>
            <p:nvPr/>
          </p:nvSpPr>
          <p:spPr bwMode="auto">
            <a:xfrm flipH="1">
              <a:off x="1052" y="3725"/>
              <a:ext cx="29" cy="29"/>
            </a:xfrm>
            <a:prstGeom prst="line">
              <a:avLst/>
            </a:prstGeom>
            <a:noFill/>
            <a:ln w="9525">
              <a:solidFill>
                <a:schemeClr val="tx1"/>
              </a:solidFill>
              <a:round/>
              <a:headEnd/>
              <a:tailEnd/>
            </a:ln>
          </p:spPr>
          <p:txBody>
            <a:bodyPr/>
            <a:lstStyle/>
            <a:p>
              <a:endParaRPr lang="en-US"/>
            </a:p>
          </p:txBody>
        </p:sp>
        <p:sp>
          <p:nvSpPr>
            <p:cNvPr id="1726" name="Line 338"/>
            <p:cNvSpPr>
              <a:spLocks noChangeShapeType="1"/>
            </p:cNvSpPr>
            <p:nvPr/>
          </p:nvSpPr>
          <p:spPr bwMode="auto">
            <a:xfrm>
              <a:off x="1060" y="3665"/>
              <a:ext cx="12" cy="1"/>
            </a:xfrm>
            <a:prstGeom prst="line">
              <a:avLst/>
            </a:prstGeom>
            <a:noFill/>
            <a:ln w="9525">
              <a:solidFill>
                <a:schemeClr val="tx1"/>
              </a:solidFill>
              <a:round/>
              <a:headEnd/>
              <a:tailEnd/>
            </a:ln>
          </p:spPr>
          <p:txBody>
            <a:bodyPr/>
            <a:lstStyle/>
            <a:p>
              <a:endParaRPr lang="en-US"/>
            </a:p>
          </p:txBody>
        </p:sp>
        <p:sp>
          <p:nvSpPr>
            <p:cNvPr id="1727" name="Line 339"/>
            <p:cNvSpPr>
              <a:spLocks noChangeAspect="1" noChangeShapeType="1"/>
            </p:cNvSpPr>
            <p:nvPr/>
          </p:nvSpPr>
          <p:spPr bwMode="auto">
            <a:xfrm rot="-5400000">
              <a:off x="1055" y="3672"/>
              <a:ext cx="23" cy="14"/>
            </a:xfrm>
            <a:prstGeom prst="line">
              <a:avLst/>
            </a:prstGeom>
            <a:noFill/>
            <a:ln w="9525">
              <a:solidFill>
                <a:schemeClr val="tx1"/>
              </a:solidFill>
              <a:round/>
              <a:headEnd/>
              <a:tailEnd/>
            </a:ln>
          </p:spPr>
          <p:txBody>
            <a:bodyPr/>
            <a:lstStyle/>
            <a:p>
              <a:endParaRPr lang="en-US"/>
            </a:p>
          </p:txBody>
        </p:sp>
        <p:sp>
          <p:nvSpPr>
            <p:cNvPr id="1728" name="Line 340"/>
            <p:cNvSpPr>
              <a:spLocks noChangeAspect="1" noChangeShapeType="1"/>
            </p:cNvSpPr>
            <p:nvPr/>
          </p:nvSpPr>
          <p:spPr bwMode="auto">
            <a:xfrm rot="16200000" flipH="1">
              <a:off x="1055" y="3672"/>
              <a:ext cx="23" cy="14"/>
            </a:xfrm>
            <a:prstGeom prst="line">
              <a:avLst/>
            </a:prstGeom>
            <a:noFill/>
            <a:ln w="9525">
              <a:solidFill>
                <a:schemeClr val="tx1"/>
              </a:solidFill>
              <a:round/>
              <a:headEnd/>
              <a:tailEnd/>
            </a:ln>
          </p:spPr>
          <p:txBody>
            <a:bodyPr/>
            <a:lstStyle/>
            <a:p>
              <a:endParaRPr lang="en-US"/>
            </a:p>
          </p:txBody>
        </p:sp>
        <p:sp>
          <p:nvSpPr>
            <p:cNvPr id="1729" name="Line 341"/>
            <p:cNvSpPr>
              <a:spLocks noChangeShapeType="1"/>
            </p:cNvSpPr>
            <p:nvPr/>
          </p:nvSpPr>
          <p:spPr bwMode="auto">
            <a:xfrm flipV="1">
              <a:off x="1066" y="3579"/>
              <a:ext cx="0" cy="23"/>
            </a:xfrm>
            <a:prstGeom prst="line">
              <a:avLst/>
            </a:prstGeom>
            <a:noFill/>
            <a:ln w="9525">
              <a:solidFill>
                <a:schemeClr val="tx1"/>
              </a:solidFill>
              <a:round/>
              <a:headEnd/>
              <a:tailEnd/>
            </a:ln>
          </p:spPr>
          <p:txBody>
            <a:bodyPr/>
            <a:lstStyle/>
            <a:p>
              <a:endParaRPr lang="en-US"/>
            </a:p>
          </p:txBody>
        </p:sp>
        <p:sp>
          <p:nvSpPr>
            <p:cNvPr id="1730" name="Line 342"/>
            <p:cNvSpPr>
              <a:spLocks noChangeShapeType="1"/>
            </p:cNvSpPr>
            <p:nvPr/>
          </p:nvSpPr>
          <p:spPr bwMode="auto">
            <a:xfrm rot="16200000" flipV="1">
              <a:off x="1096" y="3605"/>
              <a:ext cx="0" cy="23"/>
            </a:xfrm>
            <a:prstGeom prst="line">
              <a:avLst/>
            </a:prstGeom>
            <a:noFill/>
            <a:ln w="9525">
              <a:solidFill>
                <a:schemeClr val="tx1"/>
              </a:solidFill>
              <a:round/>
              <a:headEnd/>
              <a:tailEnd/>
            </a:ln>
          </p:spPr>
          <p:txBody>
            <a:bodyPr/>
            <a:lstStyle/>
            <a:p>
              <a:endParaRPr lang="en-US"/>
            </a:p>
          </p:txBody>
        </p:sp>
        <p:sp>
          <p:nvSpPr>
            <p:cNvPr id="1731" name="Line 343"/>
            <p:cNvSpPr>
              <a:spLocks noChangeShapeType="1"/>
            </p:cNvSpPr>
            <p:nvPr/>
          </p:nvSpPr>
          <p:spPr bwMode="auto">
            <a:xfrm rot="16200000" flipV="1">
              <a:off x="1039" y="3605"/>
              <a:ext cx="0" cy="23"/>
            </a:xfrm>
            <a:prstGeom prst="line">
              <a:avLst/>
            </a:prstGeom>
            <a:noFill/>
            <a:ln w="9525">
              <a:solidFill>
                <a:schemeClr val="tx1"/>
              </a:solidFill>
              <a:round/>
              <a:headEnd/>
              <a:tailEnd/>
            </a:ln>
          </p:spPr>
          <p:txBody>
            <a:bodyPr/>
            <a:lstStyle/>
            <a:p>
              <a:endParaRPr lang="en-US"/>
            </a:p>
          </p:txBody>
        </p:sp>
        <p:sp>
          <p:nvSpPr>
            <p:cNvPr id="1732" name="Line 344"/>
            <p:cNvSpPr>
              <a:spLocks noChangeShapeType="1"/>
            </p:cNvSpPr>
            <p:nvPr/>
          </p:nvSpPr>
          <p:spPr bwMode="auto">
            <a:xfrm rot="18900000" flipV="1">
              <a:off x="1048" y="3587"/>
              <a:ext cx="0" cy="23"/>
            </a:xfrm>
            <a:prstGeom prst="line">
              <a:avLst/>
            </a:prstGeom>
            <a:noFill/>
            <a:ln w="9525">
              <a:solidFill>
                <a:schemeClr val="tx1"/>
              </a:solidFill>
              <a:round/>
              <a:headEnd/>
              <a:tailEnd/>
            </a:ln>
          </p:spPr>
          <p:txBody>
            <a:bodyPr/>
            <a:lstStyle/>
            <a:p>
              <a:endParaRPr lang="en-US"/>
            </a:p>
          </p:txBody>
        </p:sp>
        <p:sp>
          <p:nvSpPr>
            <p:cNvPr id="1733" name="Line 345"/>
            <p:cNvSpPr>
              <a:spLocks noChangeShapeType="1"/>
            </p:cNvSpPr>
            <p:nvPr/>
          </p:nvSpPr>
          <p:spPr bwMode="auto">
            <a:xfrm rot="13500000" flipV="1">
              <a:off x="1086" y="3587"/>
              <a:ext cx="0" cy="23"/>
            </a:xfrm>
            <a:prstGeom prst="line">
              <a:avLst/>
            </a:prstGeom>
            <a:noFill/>
            <a:ln w="9525">
              <a:solidFill>
                <a:schemeClr val="tx1"/>
              </a:solidFill>
              <a:round/>
              <a:headEnd/>
              <a:tailEnd/>
            </a:ln>
          </p:spPr>
          <p:txBody>
            <a:bodyPr/>
            <a:lstStyle/>
            <a:p>
              <a:endParaRPr lang="en-US"/>
            </a:p>
          </p:txBody>
        </p:sp>
      </p:grpSp>
      <p:sp>
        <p:nvSpPr>
          <p:cNvPr id="1099" name="Freeform 346"/>
          <p:cNvSpPr>
            <a:spLocks noChangeAspect="1"/>
          </p:cNvSpPr>
          <p:nvPr/>
        </p:nvSpPr>
        <p:spPr bwMode="auto">
          <a:xfrm>
            <a:off x="3886200" y="3505200"/>
            <a:ext cx="92075" cy="125413"/>
          </a:xfrm>
          <a:custGeom>
            <a:avLst/>
            <a:gdLst>
              <a:gd name="T0" fmla="*/ 61 w 144"/>
              <a:gd name="T1" fmla="*/ 187 h 195"/>
              <a:gd name="T2" fmla="*/ 26 w 144"/>
              <a:gd name="T3" fmla="*/ 159 h 195"/>
              <a:gd name="T4" fmla="*/ 17 w 144"/>
              <a:gd name="T5" fmla="*/ 141 h 195"/>
              <a:gd name="T6" fmla="*/ 16 w 144"/>
              <a:gd name="T7" fmla="*/ 100 h 195"/>
              <a:gd name="T8" fmla="*/ 28 w 144"/>
              <a:gd name="T9" fmla="*/ 120 h 195"/>
              <a:gd name="T10" fmla="*/ 40 w 144"/>
              <a:gd name="T11" fmla="*/ 133 h 195"/>
              <a:gd name="T12" fmla="*/ 41 w 144"/>
              <a:gd name="T13" fmla="*/ 105 h 195"/>
              <a:gd name="T14" fmla="*/ 34 w 144"/>
              <a:gd name="T15" fmla="*/ 93 h 195"/>
              <a:gd name="T16" fmla="*/ 11 w 144"/>
              <a:gd name="T17" fmla="*/ 66 h 195"/>
              <a:gd name="T18" fmla="*/ 10 w 144"/>
              <a:gd name="T19" fmla="*/ 58 h 195"/>
              <a:gd name="T20" fmla="*/ 43 w 144"/>
              <a:gd name="T21" fmla="*/ 81 h 195"/>
              <a:gd name="T22" fmla="*/ 50 w 144"/>
              <a:gd name="T23" fmla="*/ 67 h 195"/>
              <a:gd name="T24" fmla="*/ 41 w 144"/>
              <a:gd name="T25" fmla="*/ 39 h 195"/>
              <a:gd name="T26" fmla="*/ 40 w 144"/>
              <a:gd name="T27" fmla="*/ 34 h 195"/>
              <a:gd name="T28" fmla="*/ 67 w 144"/>
              <a:gd name="T29" fmla="*/ 54 h 195"/>
              <a:gd name="T30" fmla="*/ 77 w 144"/>
              <a:gd name="T31" fmla="*/ 28 h 195"/>
              <a:gd name="T32" fmla="*/ 82 w 144"/>
              <a:gd name="T33" fmla="*/ 46 h 195"/>
              <a:gd name="T34" fmla="*/ 77 w 144"/>
              <a:gd name="T35" fmla="*/ 76 h 195"/>
              <a:gd name="T36" fmla="*/ 71 w 144"/>
              <a:gd name="T37" fmla="*/ 91 h 195"/>
              <a:gd name="T38" fmla="*/ 92 w 144"/>
              <a:gd name="T39" fmla="*/ 97 h 195"/>
              <a:gd name="T40" fmla="*/ 89 w 144"/>
              <a:gd name="T41" fmla="*/ 31 h 195"/>
              <a:gd name="T42" fmla="*/ 107 w 144"/>
              <a:gd name="T43" fmla="*/ 6 h 195"/>
              <a:gd name="T44" fmla="*/ 116 w 144"/>
              <a:gd name="T45" fmla="*/ 1 h 195"/>
              <a:gd name="T46" fmla="*/ 112 w 144"/>
              <a:gd name="T47" fmla="*/ 3 h 195"/>
              <a:gd name="T48" fmla="*/ 103 w 144"/>
              <a:gd name="T49" fmla="*/ 22 h 195"/>
              <a:gd name="T50" fmla="*/ 112 w 144"/>
              <a:gd name="T51" fmla="*/ 42 h 195"/>
              <a:gd name="T52" fmla="*/ 88 w 144"/>
              <a:gd name="T53" fmla="*/ 115 h 195"/>
              <a:gd name="T54" fmla="*/ 103 w 144"/>
              <a:gd name="T55" fmla="*/ 129 h 195"/>
              <a:gd name="T56" fmla="*/ 127 w 144"/>
              <a:gd name="T57" fmla="*/ 106 h 195"/>
              <a:gd name="T58" fmla="*/ 139 w 144"/>
              <a:gd name="T59" fmla="*/ 103 h 195"/>
              <a:gd name="T60" fmla="*/ 125 w 144"/>
              <a:gd name="T61" fmla="*/ 142 h 195"/>
              <a:gd name="T62" fmla="*/ 113 w 144"/>
              <a:gd name="T63" fmla="*/ 154 h 195"/>
              <a:gd name="T64" fmla="*/ 107 w 144"/>
              <a:gd name="T65" fmla="*/ 184 h 195"/>
              <a:gd name="T66" fmla="*/ 106 w 144"/>
              <a:gd name="T67" fmla="*/ 189 h 195"/>
              <a:gd name="T68" fmla="*/ 80 w 144"/>
              <a:gd name="T69" fmla="*/ 186 h 195"/>
              <a:gd name="T70" fmla="*/ 61 w 144"/>
              <a:gd name="T71" fmla="*/ 187 h 19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4"/>
              <a:gd name="T109" fmla="*/ 0 h 195"/>
              <a:gd name="T110" fmla="*/ 144 w 144"/>
              <a:gd name="T111" fmla="*/ 195 h 19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4" h="195">
                <a:moveTo>
                  <a:pt x="61" y="187"/>
                </a:moveTo>
                <a:cubicBezTo>
                  <a:pt x="52" y="175"/>
                  <a:pt x="39" y="167"/>
                  <a:pt x="26" y="159"/>
                </a:cubicBezTo>
                <a:cubicBezTo>
                  <a:pt x="22" y="153"/>
                  <a:pt x="20" y="147"/>
                  <a:pt x="17" y="141"/>
                </a:cubicBezTo>
                <a:cubicBezTo>
                  <a:pt x="14" y="124"/>
                  <a:pt x="14" y="124"/>
                  <a:pt x="16" y="100"/>
                </a:cubicBezTo>
                <a:cubicBezTo>
                  <a:pt x="17" y="110"/>
                  <a:pt x="23" y="112"/>
                  <a:pt x="28" y="120"/>
                </a:cubicBezTo>
                <a:cubicBezTo>
                  <a:pt x="30" y="129"/>
                  <a:pt x="31" y="131"/>
                  <a:pt x="40" y="133"/>
                </a:cubicBezTo>
                <a:cubicBezTo>
                  <a:pt x="46" y="125"/>
                  <a:pt x="46" y="114"/>
                  <a:pt x="41" y="105"/>
                </a:cubicBezTo>
                <a:cubicBezTo>
                  <a:pt x="40" y="99"/>
                  <a:pt x="39" y="97"/>
                  <a:pt x="34" y="93"/>
                </a:cubicBezTo>
                <a:cubicBezTo>
                  <a:pt x="30" y="82"/>
                  <a:pt x="21" y="71"/>
                  <a:pt x="11" y="66"/>
                </a:cubicBezTo>
                <a:cubicBezTo>
                  <a:pt x="8" y="61"/>
                  <a:pt x="0" y="56"/>
                  <a:pt x="10" y="58"/>
                </a:cubicBezTo>
                <a:cubicBezTo>
                  <a:pt x="20" y="67"/>
                  <a:pt x="32" y="74"/>
                  <a:pt x="43" y="81"/>
                </a:cubicBezTo>
                <a:cubicBezTo>
                  <a:pt x="46" y="76"/>
                  <a:pt x="49" y="73"/>
                  <a:pt x="50" y="67"/>
                </a:cubicBezTo>
                <a:cubicBezTo>
                  <a:pt x="49" y="53"/>
                  <a:pt x="49" y="49"/>
                  <a:pt x="41" y="39"/>
                </a:cubicBezTo>
                <a:cubicBezTo>
                  <a:pt x="41" y="37"/>
                  <a:pt x="38" y="34"/>
                  <a:pt x="40" y="34"/>
                </a:cubicBezTo>
                <a:cubicBezTo>
                  <a:pt x="45" y="35"/>
                  <a:pt x="60" y="51"/>
                  <a:pt x="67" y="54"/>
                </a:cubicBezTo>
                <a:cubicBezTo>
                  <a:pt x="73" y="23"/>
                  <a:pt x="56" y="12"/>
                  <a:pt x="77" y="28"/>
                </a:cubicBezTo>
                <a:cubicBezTo>
                  <a:pt x="79" y="34"/>
                  <a:pt x="79" y="40"/>
                  <a:pt x="82" y="46"/>
                </a:cubicBezTo>
                <a:cubicBezTo>
                  <a:pt x="84" y="57"/>
                  <a:pt x="90" y="73"/>
                  <a:pt x="77" y="76"/>
                </a:cubicBezTo>
                <a:cubicBezTo>
                  <a:pt x="74" y="81"/>
                  <a:pt x="74" y="86"/>
                  <a:pt x="71" y="91"/>
                </a:cubicBezTo>
                <a:cubicBezTo>
                  <a:pt x="76" y="102"/>
                  <a:pt x="79" y="99"/>
                  <a:pt x="92" y="97"/>
                </a:cubicBezTo>
                <a:cubicBezTo>
                  <a:pt x="102" y="83"/>
                  <a:pt x="95" y="47"/>
                  <a:pt x="89" y="31"/>
                </a:cubicBezTo>
                <a:cubicBezTo>
                  <a:pt x="86" y="16"/>
                  <a:pt x="95" y="12"/>
                  <a:pt x="107" y="6"/>
                </a:cubicBezTo>
                <a:cubicBezTo>
                  <a:pt x="108" y="6"/>
                  <a:pt x="116" y="3"/>
                  <a:pt x="116" y="1"/>
                </a:cubicBezTo>
                <a:cubicBezTo>
                  <a:pt x="116" y="0"/>
                  <a:pt x="113" y="2"/>
                  <a:pt x="112" y="3"/>
                </a:cubicBezTo>
                <a:cubicBezTo>
                  <a:pt x="109" y="9"/>
                  <a:pt x="107" y="17"/>
                  <a:pt x="103" y="22"/>
                </a:cubicBezTo>
                <a:cubicBezTo>
                  <a:pt x="104" y="30"/>
                  <a:pt x="105" y="38"/>
                  <a:pt x="112" y="42"/>
                </a:cubicBezTo>
                <a:cubicBezTo>
                  <a:pt x="114" y="74"/>
                  <a:pt x="127" y="109"/>
                  <a:pt x="88" y="115"/>
                </a:cubicBezTo>
                <a:cubicBezTo>
                  <a:pt x="74" y="121"/>
                  <a:pt x="98" y="128"/>
                  <a:pt x="103" y="129"/>
                </a:cubicBezTo>
                <a:cubicBezTo>
                  <a:pt x="117" y="125"/>
                  <a:pt x="122" y="119"/>
                  <a:pt x="127" y="106"/>
                </a:cubicBezTo>
                <a:cubicBezTo>
                  <a:pt x="131" y="79"/>
                  <a:pt x="129" y="84"/>
                  <a:pt x="139" y="103"/>
                </a:cubicBezTo>
                <a:cubicBezTo>
                  <a:pt x="142" y="117"/>
                  <a:pt x="144" y="138"/>
                  <a:pt x="125" y="142"/>
                </a:cubicBezTo>
                <a:cubicBezTo>
                  <a:pt x="120" y="146"/>
                  <a:pt x="117" y="149"/>
                  <a:pt x="113" y="154"/>
                </a:cubicBezTo>
                <a:cubicBezTo>
                  <a:pt x="112" y="164"/>
                  <a:pt x="112" y="175"/>
                  <a:pt x="107" y="184"/>
                </a:cubicBezTo>
                <a:cubicBezTo>
                  <a:pt x="107" y="186"/>
                  <a:pt x="107" y="188"/>
                  <a:pt x="106" y="189"/>
                </a:cubicBezTo>
                <a:cubicBezTo>
                  <a:pt x="100" y="195"/>
                  <a:pt x="80" y="186"/>
                  <a:pt x="80" y="186"/>
                </a:cubicBezTo>
                <a:cubicBezTo>
                  <a:pt x="57" y="187"/>
                  <a:pt x="51" y="187"/>
                  <a:pt x="61" y="187"/>
                </a:cubicBezTo>
                <a:close/>
              </a:path>
            </a:pathLst>
          </a:custGeom>
          <a:gradFill rotWithShape="1">
            <a:gsLst>
              <a:gs pos="0">
                <a:srgbClr val="3366FF"/>
              </a:gs>
              <a:gs pos="100000">
                <a:schemeClr val="accent1"/>
              </a:gs>
            </a:gsLst>
            <a:lin ang="5400000" scaled="1"/>
          </a:gradFill>
          <a:ln w="3175" cmpd="sng">
            <a:solidFill>
              <a:srgbClr val="0000FF"/>
            </a:solidFill>
            <a:round/>
            <a:headEnd/>
            <a:tailEnd/>
          </a:ln>
        </p:spPr>
        <p:txBody>
          <a:bodyPr/>
          <a:lstStyle/>
          <a:p>
            <a:endParaRPr lang="en-US"/>
          </a:p>
        </p:txBody>
      </p:sp>
      <p:sp>
        <p:nvSpPr>
          <p:cNvPr id="1100" name="Rectangle 347"/>
          <p:cNvSpPr>
            <a:spLocks noChangeAspect="1" noChangeArrowheads="1"/>
          </p:cNvSpPr>
          <p:nvPr/>
        </p:nvSpPr>
        <p:spPr bwMode="auto">
          <a:xfrm>
            <a:off x="381000" y="3657600"/>
            <a:ext cx="173038" cy="173038"/>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101" name="Group 348"/>
          <p:cNvGrpSpPr>
            <a:grpSpLocks noChangeAspect="1"/>
          </p:cNvGrpSpPr>
          <p:nvPr/>
        </p:nvGrpSpPr>
        <p:grpSpPr bwMode="auto">
          <a:xfrm>
            <a:off x="2314575" y="3505200"/>
            <a:ext cx="109538" cy="107950"/>
            <a:chOff x="1542" y="2521"/>
            <a:chExt cx="95" cy="94"/>
          </a:xfrm>
        </p:grpSpPr>
        <p:sp>
          <p:nvSpPr>
            <p:cNvPr id="1707" name="Oval 349"/>
            <p:cNvSpPr>
              <a:spLocks noChangeAspect="1" noChangeArrowheads="1"/>
            </p:cNvSpPr>
            <p:nvPr/>
          </p:nvSpPr>
          <p:spPr bwMode="auto">
            <a:xfrm>
              <a:off x="1566" y="2544"/>
              <a:ext cx="48" cy="48"/>
            </a:xfrm>
            <a:prstGeom prst="ellipse">
              <a:avLst/>
            </a:prstGeom>
            <a:noFill/>
            <a:ln w="19050">
              <a:solidFill>
                <a:schemeClr val="tx1"/>
              </a:solidFill>
              <a:round/>
              <a:headEnd/>
              <a:tailEnd/>
            </a:ln>
          </p:spPr>
          <p:txBody>
            <a:bodyPr wrap="none" anchor="ctr"/>
            <a:lstStyle/>
            <a:p>
              <a:endParaRPr lang="en-US"/>
            </a:p>
          </p:txBody>
        </p:sp>
        <p:sp>
          <p:nvSpPr>
            <p:cNvPr id="1708" name="Line 350"/>
            <p:cNvSpPr>
              <a:spLocks noChangeAspect="1" noChangeShapeType="1"/>
            </p:cNvSpPr>
            <p:nvPr/>
          </p:nvSpPr>
          <p:spPr bwMode="auto">
            <a:xfrm>
              <a:off x="1590" y="2521"/>
              <a:ext cx="0" cy="23"/>
            </a:xfrm>
            <a:prstGeom prst="line">
              <a:avLst/>
            </a:prstGeom>
            <a:noFill/>
            <a:ln w="19050">
              <a:solidFill>
                <a:schemeClr val="tx1"/>
              </a:solidFill>
              <a:round/>
              <a:headEnd/>
              <a:tailEnd/>
            </a:ln>
          </p:spPr>
          <p:txBody>
            <a:bodyPr/>
            <a:lstStyle/>
            <a:p>
              <a:endParaRPr lang="en-US"/>
            </a:p>
          </p:txBody>
        </p:sp>
        <p:sp>
          <p:nvSpPr>
            <p:cNvPr id="1709" name="Line 351"/>
            <p:cNvSpPr>
              <a:spLocks noChangeAspect="1" noChangeShapeType="1"/>
            </p:cNvSpPr>
            <p:nvPr/>
          </p:nvSpPr>
          <p:spPr bwMode="auto">
            <a:xfrm>
              <a:off x="1590" y="2592"/>
              <a:ext cx="0" cy="23"/>
            </a:xfrm>
            <a:prstGeom prst="line">
              <a:avLst/>
            </a:prstGeom>
            <a:noFill/>
            <a:ln w="19050">
              <a:solidFill>
                <a:schemeClr val="tx1"/>
              </a:solidFill>
              <a:round/>
              <a:headEnd/>
              <a:tailEnd/>
            </a:ln>
          </p:spPr>
          <p:txBody>
            <a:bodyPr/>
            <a:lstStyle/>
            <a:p>
              <a:endParaRPr lang="en-US"/>
            </a:p>
          </p:txBody>
        </p:sp>
        <p:sp>
          <p:nvSpPr>
            <p:cNvPr id="1710" name="Line 352"/>
            <p:cNvSpPr>
              <a:spLocks noChangeAspect="1" noChangeShapeType="1"/>
            </p:cNvSpPr>
            <p:nvPr/>
          </p:nvSpPr>
          <p:spPr bwMode="auto">
            <a:xfrm rot="-5400000">
              <a:off x="1554" y="2556"/>
              <a:ext cx="0" cy="23"/>
            </a:xfrm>
            <a:prstGeom prst="line">
              <a:avLst/>
            </a:prstGeom>
            <a:noFill/>
            <a:ln w="19050">
              <a:solidFill>
                <a:schemeClr val="tx1"/>
              </a:solidFill>
              <a:round/>
              <a:headEnd/>
              <a:tailEnd/>
            </a:ln>
          </p:spPr>
          <p:txBody>
            <a:bodyPr/>
            <a:lstStyle/>
            <a:p>
              <a:endParaRPr lang="en-US"/>
            </a:p>
          </p:txBody>
        </p:sp>
        <p:sp>
          <p:nvSpPr>
            <p:cNvPr id="1711" name="Line 353"/>
            <p:cNvSpPr>
              <a:spLocks noChangeAspect="1" noChangeShapeType="1"/>
            </p:cNvSpPr>
            <p:nvPr/>
          </p:nvSpPr>
          <p:spPr bwMode="auto">
            <a:xfrm rot="-5400000">
              <a:off x="1626" y="2556"/>
              <a:ext cx="0" cy="23"/>
            </a:xfrm>
            <a:prstGeom prst="line">
              <a:avLst/>
            </a:prstGeom>
            <a:noFill/>
            <a:ln w="19050">
              <a:solidFill>
                <a:schemeClr val="tx1"/>
              </a:solidFill>
              <a:round/>
              <a:headEnd/>
              <a:tailEnd/>
            </a:ln>
          </p:spPr>
          <p:txBody>
            <a:bodyPr/>
            <a:lstStyle/>
            <a:p>
              <a:endParaRPr lang="en-US"/>
            </a:p>
          </p:txBody>
        </p:sp>
        <p:sp>
          <p:nvSpPr>
            <p:cNvPr id="1712" name="Line 354"/>
            <p:cNvSpPr>
              <a:spLocks noChangeAspect="1" noChangeShapeType="1"/>
            </p:cNvSpPr>
            <p:nvPr/>
          </p:nvSpPr>
          <p:spPr bwMode="auto">
            <a:xfrm rot="-2700000">
              <a:off x="1616" y="2582"/>
              <a:ext cx="0" cy="23"/>
            </a:xfrm>
            <a:prstGeom prst="line">
              <a:avLst/>
            </a:prstGeom>
            <a:noFill/>
            <a:ln w="19050">
              <a:solidFill>
                <a:schemeClr val="tx1"/>
              </a:solidFill>
              <a:round/>
              <a:headEnd/>
              <a:tailEnd/>
            </a:ln>
          </p:spPr>
          <p:txBody>
            <a:bodyPr/>
            <a:lstStyle/>
            <a:p>
              <a:endParaRPr lang="en-US"/>
            </a:p>
          </p:txBody>
        </p:sp>
        <p:sp>
          <p:nvSpPr>
            <p:cNvPr id="1713" name="Line 355"/>
            <p:cNvSpPr>
              <a:spLocks noChangeAspect="1" noChangeShapeType="1"/>
            </p:cNvSpPr>
            <p:nvPr/>
          </p:nvSpPr>
          <p:spPr bwMode="auto">
            <a:xfrm rot="-2700000">
              <a:off x="1564" y="2532"/>
              <a:ext cx="0" cy="23"/>
            </a:xfrm>
            <a:prstGeom prst="line">
              <a:avLst/>
            </a:prstGeom>
            <a:noFill/>
            <a:ln w="19050">
              <a:solidFill>
                <a:schemeClr val="tx1"/>
              </a:solidFill>
              <a:round/>
              <a:headEnd/>
              <a:tailEnd/>
            </a:ln>
          </p:spPr>
          <p:txBody>
            <a:bodyPr/>
            <a:lstStyle/>
            <a:p>
              <a:endParaRPr lang="en-US"/>
            </a:p>
          </p:txBody>
        </p:sp>
        <p:sp>
          <p:nvSpPr>
            <p:cNvPr id="1714" name="Line 356"/>
            <p:cNvSpPr>
              <a:spLocks noChangeAspect="1" noChangeShapeType="1"/>
            </p:cNvSpPr>
            <p:nvPr/>
          </p:nvSpPr>
          <p:spPr bwMode="auto">
            <a:xfrm rot="2700000">
              <a:off x="1618" y="2532"/>
              <a:ext cx="0" cy="23"/>
            </a:xfrm>
            <a:prstGeom prst="line">
              <a:avLst/>
            </a:prstGeom>
            <a:noFill/>
            <a:ln w="19050">
              <a:solidFill>
                <a:schemeClr val="tx1"/>
              </a:solidFill>
              <a:round/>
              <a:headEnd/>
              <a:tailEnd/>
            </a:ln>
          </p:spPr>
          <p:txBody>
            <a:bodyPr/>
            <a:lstStyle/>
            <a:p>
              <a:endParaRPr lang="en-US"/>
            </a:p>
          </p:txBody>
        </p:sp>
        <p:sp>
          <p:nvSpPr>
            <p:cNvPr id="1715" name="Line 357"/>
            <p:cNvSpPr>
              <a:spLocks noChangeAspect="1" noChangeShapeType="1"/>
            </p:cNvSpPr>
            <p:nvPr/>
          </p:nvSpPr>
          <p:spPr bwMode="auto">
            <a:xfrm rot="2700000">
              <a:off x="1565" y="2580"/>
              <a:ext cx="0" cy="23"/>
            </a:xfrm>
            <a:prstGeom prst="line">
              <a:avLst/>
            </a:prstGeom>
            <a:noFill/>
            <a:ln w="19050">
              <a:solidFill>
                <a:schemeClr val="tx1"/>
              </a:solidFill>
              <a:round/>
              <a:headEnd/>
              <a:tailEnd/>
            </a:ln>
          </p:spPr>
          <p:txBody>
            <a:bodyPr/>
            <a:lstStyle/>
            <a:p>
              <a:endParaRPr lang="en-US"/>
            </a:p>
          </p:txBody>
        </p:sp>
      </p:grpSp>
      <p:sp>
        <p:nvSpPr>
          <p:cNvPr id="1102" name="Litebulb"/>
          <p:cNvSpPr>
            <a:spLocks noEditPoints="1" noChangeArrowheads="1"/>
          </p:cNvSpPr>
          <p:nvPr/>
        </p:nvSpPr>
        <p:spPr bwMode="auto">
          <a:xfrm>
            <a:off x="4040188" y="3505200"/>
            <a:ext cx="74612" cy="112713"/>
          </a:xfrm>
          <a:custGeom>
            <a:avLst/>
            <a:gdLst>
              <a:gd name="T0" fmla="*/ 37306 w 21600"/>
              <a:gd name="T1" fmla="*/ 0 h 21600"/>
              <a:gd name="T2" fmla="*/ 74612 w 21600"/>
              <a:gd name="T3" fmla="*/ 40608 h 21600"/>
              <a:gd name="T4" fmla="*/ 0 w 21600"/>
              <a:gd name="T5" fmla="*/ 40608 h 21600"/>
              <a:gd name="T6" fmla="*/ 37306 w 21600"/>
              <a:gd name="T7" fmla="*/ 112713 h 21600"/>
              <a:gd name="T8" fmla="*/ 0 60000 65536"/>
              <a:gd name="T9" fmla="*/ 0 60000 65536"/>
              <a:gd name="T10" fmla="*/ 0 60000 65536"/>
              <a:gd name="T11" fmla="*/ 0 60000 65536"/>
              <a:gd name="T12" fmla="*/ 3556 w 21600"/>
              <a:gd name="T13" fmla="*/ 2188 h 21600"/>
              <a:gd name="T14" fmla="*/ 18277 w 21600"/>
              <a:gd name="T15" fmla="*/ 9282 h 21600"/>
            </a:gdLst>
            <a:ahLst/>
            <a:cxnLst>
              <a:cxn ang="T8">
                <a:pos x="T0" y="T1"/>
              </a:cxn>
              <a:cxn ang="T9">
                <a:pos x="T2" y="T3"/>
              </a:cxn>
              <a:cxn ang="T10">
                <a:pos x="T4" y="T5"/>
              </a:cxn>
              <a:cxn ang="T11">
                <a:pos x="T6" y="T7"/>
              </a:cxn>
            </a:cxnLst>
            <a:rect l="T12" t="T13" r="T14" b="T15"/>
            <a:pathLst>
              <a:path w="21600" h="21600" extrusionOk="0">
                <a:moveTo>
                  <a:pt x="10825" y="21723"/>
                </a:moveTo>
                <a:lnTo>
                  <a:pt x="11215" y="21723"/>
                </a:lnTo>
                <a:lnTo>
                  <a:pt x="11552" y="21688"/>
                </a:lnTo>
                <a:lnTo>
                  <a:pt x="11916" y="21617"/>
                </a:lnTo>
                <a:lnTo>
                  <a:pt x="12253" y="21547"/>
                </a:lnTo>
                <a:lnTo>
                  <a:pt x="12617" y="21441"/>
                </a:lnTo>
                <a:lnTo>
                  <a:pt x="12902" y="21317"/>
                </a:lnTo>
                <a:lnTo>
                  <a:pt x="13162" y="21176"/>
                </a:lnTo>
                <a:lnTo>
                  <a:pt x="13396" y="21000"/>
                </a:lnTo>
                <a:lnTo>
                  <a:pt x="13655" y="20841"/>
                </a:lnTo>
                <a:lnTo>
                  <a:pt x="13863" y="20629"/>
                </a:lnTo>
                <a:lnTo>
                  <a:pt x="14045" y="20435"/>
                </a:lnTo>
                <a:lnTo>
                  <a:pt x="14200" y="20223"/>
                </a:lnTo>
                <a:lnTo>
                  <a:pt x="14356" y="19994"/>
                </a:lnTo>
                <a:lnTo>
                  <a:pt x="14460" y="19747"/>
                </a:lnTo>
                <a:lnTo>
                  <a:pt x="14512" y="19482"/>
                </a:lnTo>
                <a:lnTo>
                  <a:pt x="14512" y="19235"/>
                </a:lnTo>
                <a:lnTo>
                  <a:pt x="14512" y="19147"/>
                </a:lnTo>
                <a:lnTo>
                  <a:pt x="14512" y="18900"/>
                </a:lnTo>
                <a:lnTo>
                  <a:pt x="14512" y="18529"/>
                </a:lnTo>
                <a:lnTo>
                  <a:pt x="14512" y="18052"/>
                </a:lnTo>
                <a:lnTo>
                  <a:pt x="14512" y="17505"/>
                </a:lnTo>
                <a:lnTo>
                  <a:pt x="14512" y="16976"/>
                </a:lnTo>
                <a:lnTo>
                  <a:pt x="14512" y="16464"/>
                </a:lnTo>
                <a:lnTo>
                  <a:pt x="14512" y="15952"/>
                </a:lnTo>
                <a:lnTo>
                  <a:pt x="14512" y="15758"/>
                </a:lnTo>
                <a:lnTo>
                  <a:pt x="14616" y="15547"/>
                </a:lnTo>
                <a:lnTo>
                  <a:pt x="14694" y="15352"/>
                </a:lnTo>
                <a:lnTo>
                  <a:pt x="14798" y="15141"/>
                </a:lnTo>
                <a:lnTo>
                  <a:pt x="15161" y="14735"/>
                </a:lnTo>
                <a:lnTo>
                  <a:pt x="15602" y="14329"/>
                </a:lnTo>
                <a:lnTo>
                  <a:pt x="16745" y="13552"/>
                </a:lnTo>
                <a:lnTo>
                  <a:pt x="18043" y="12670"/>
                </a:lnTo>
                <a:lnTo>
                  <a:pt x="18744" y="12194"/>
                </a:lnTo>
                <a:lnTo>
                  <a:pt x="19341" y="11647"/>
                </a:lnTo>
                <a:lnTo>
                  <a:pt x="19938" y="11099"/>
                </a:lnTo>
                <a:lnTo>
                  <a:pt x="20483" y="10464"/>
                </a:lnTo>
                <a:lnTo>
                  <a:pt x="20743" y="10164"/>
                </a:lnTo>
                <a:lnTo>
                  <a:pt x="20950" y="9794"/>
                </a:lnTo>
                <a:lnTo>
                  <a:pt x="21132" y="9441"/>
                </a:lnTo>
                <a:lnTo>
                  <a:pt x="21288" y="9035"/>
                </a:lnTo>
                <a:lnTo>
                  <a:pt x="21444" y="8664"/>
                </a:lnTo>
                <a:lnTo>
                  <a:pt x="21548" y="8223"/>
                </a:lnTo>
                <a:lnTo>
                  <a:pt x="21600" y="7782"/>
                </a:lnTo>
                <a:lnTo>
                  <a:pt x="21600" y="7341"/>
                </a:lnTo>
                <a:lnTo>
                  <a:pt x="21600" y="6935"/>
                </a:lnTo>
                <a:lnTo>
                  <a:pt x="21548" y="6564"/>
                </a:lnTo>
                <a:lnTo>
                  <a:pt x="21496" y="6229"/>
                </a:lnTo>
                <a:lnTo>
                  <a:pt x="21392" y="5858"/>
                </a:lnTo>
                <a:lnTo>
                  <a:pt x="21288" y="5523"/>
                </a:lnTo>
                <a:lnTo>
                  <a:pt x="21132" y="5135"/>
                </a:lnTo>
                <a:lnTo>
                  <a:pt x="20950" y="4800"/>
                </a:lnTo>
                <a:lnTo>
                  <a:pt x="20743" y="4464"/>
                </a:lnTo>
                <a:lnTo>
                  <a:pt x="20535" y="4164"/>
                </a:lnTo>
                <a:lnTo>
                  <a:pt x="20301" y="3847"/>
                </a:lnTo>
                <a:lnTo>
                  <a:pt x="20042" y="3547"/>
                </a:lnTo>
                <a:lnTo>
                  <a:pt x="19782" y="3247"/>
                </a:lnTo>
                <a:lnTo>
                  <a:pt x="19133" y="2664"/>
                </a:lnTo>
                <a:lnTo>
                  <a:pt x="18458" y="2152"/>
                </a:lnTo>
                <a:lnTo>
                  <a:pt x="17705" y="1694"/>
                </a:lnTo>
                <a:lnTo>
                  <a:pt x="16849" y="1252"/>
                </a:lnTo>
                <a:lnTo>
                  <a:pt x="16407" y="1076"/>
                </a:lnTo>
                <a:lnTo>
                  <a:pt x="15940" y="900"/>
                </a:lnTo>
                <a:lnTo>
                  <a:pt x="15499" y="741"/>
                </a:lnTo>
                <a:lnTo>
                  <a:pt x="15057" y="600"/>
                </a:lnTo>
                <a:lnTo>
                  <a:pt x="14564" y="458"/>
                </a:lnTo>
                <a:lnTo>
                  <a:pt x="14045" y="335"/>
                </a:lnTo>
                <a:lnTo>
                  <a:pt x="13500" y="229"/>
                </a:lnTo>
                <a:lnTo>
                  <a:pt x="13006" y="158"/>
                </a:lnTo>
                <a:lnTo>
                  <a:pt x="12461" y="88"/>
                </a:lnTo>
                <a:lnTo>
                  <a:pt x="11968" y="52"/>
                </a:lnTo>
                <a:lnTo>
                  <a:pt x="11423" y="17"/>
                </a:lnTo>
                <a:lnTo>
                  <a:pt x="10825" y="17"/>
                </a:lnTo>
                <a:lnTo>
                  <a:pt x="10254" y="17"/>
                </a:lnTo>
                <a:lnTo>
                  <a:pt x="9709" y="52"/>
                </a:lnTo>
                <a:lnTo>
                  <a:pt x="9216" y="88"/>
                </a:lnTo>
                <a:lnTo>
                  <a:pt x="8671" y="158"/>
                </a:lnTo>
                <a:lnTo>
                  <a:pt x="8177" y="229"/>
                </a:lnTo>
                <a:lnTo>
                  <a:pt x="7632" y="335"/>
                </a:lnTo>
                <a:lnTo>
                  <a:pt x="7113" y="458"/>
                </a:lnTo>
                <a:lnTo>
                  <a:pt x="6620" y="600"/>
                </a:lnTo>
                <a:lnTo>
                  <a:pt x="6178" y="741"/>
                </a:lnTo>
                <a:lnTo>
                  <a:pt x="5737" y="900"/>
                </a:lnTo>
                <a:lnTo>
                  <a:pt x="5270" y="1076"/>
                </a:lnTo>
                <a:lnTo>
                  <a:pt x="4828" y="1252"/>
                </a:lnTo>
                <a:lnTo>
                  <a:pt x="3972" y="1694"/>
                </a:lnTo>
                <a:lnTo>
                  <a:pt x="3219" y="2152"/>
                </a:lnTo>
                <a:lnTo>
                  <a:pt x="2544" y="2664"/>
                </a:lnTo>
                <a:lnTo>
                  <a:pt x="1895" y="3247"/>
                </a:lnTo>
                <a:lnTo>
                  <a:pt x="1635" y="3547"/>
                </a:lnTo>
                <a:lnTo>
                  <a:pt x="1375" y="3847"/>
                </a:lnTo>
                <a:lnTo>
                  <a:pt x="1142" y="4164"/>
                </a:lnTo>
                <a:lnTo>
                  <a:pt x="934" y="4464"/>
                </a:lnTo>
                <a:lnTo>
                  <a:pt x="726" y="4800"/>
                </a:lnTo>
                <a:lnTo>
                  <a:pt x="545" y="5135"/>
                </a:lnTo>
                <a:lnTo>
                  <a:pt x="389" y="5523"/>
                </a:lnTo>
                <a:lnTo>
                  <a:pt x="285" y="5858"/>
                </a:lnTo>
                <a:lnTo>
                  <a:pt x="181" y="6229"/>
                </a:lnTo>
                <a:lnTo>
                  <a:pt x="129" y="6564"/>
                </a:lnTo>
                <a:lnTo>
                  <a:pt x="77" y="6935"/>
                </a:lnTo>
                <a:lnTo>
                  <a:pt x="77" y="7341"/>
                </a:lnTo>
                <a:lnTo>
                  <a:pt x="77" y="7782"/>
                </a:lnTo>
                <a:lnTo>
                  <a:pt x="129" y="8223"/>
                </a:lnTo>
                <a:lnTo>
                  <a:pt x="233" y="8664"/>
                </a:lnTo>
                <a:lnTo>
                  <a:pt x="389" y="9035"/>
                </a:lnTo>
                <a:lnTo>
                  <a:pt x="545" y="9441"/>
                </a:lnTo>
                <a:lnTo>
                  <a:pt x="726" y="9794"/>
                </a:lnTo>
                <a:lnTo>
                  <a:pt x="934" y="10164"/>
                </a:lnTo>
                <a:lnTo>
                  <a:pt x="1194" y="10464"/>
                </a:lnTo>
                <a:lnTo>
                  <a:pt x="1739" y="11099"/>
                </a:lnTo>
                <a:lnTo>
                  <a:pt x="2336" y="11647"/>
                </a:lnTo>
                <a:lnTo>
                  <a:pt x="2933" y="12194"/>
                </a:lnTo>
                <a:lnTo>
                  <a:pt x="3634" y="12670"/>
                </a:lnTo>
                <a:lnTo>
                  <a:pt x="4932" y="13552"/>
                </a:lnTo>
                <a:lnTo>
                  <a:pt x="6075" y="14329"/>
                </a:lnTo>
                <a:lnTo>
                  <a:pt x="6516" y="14735"/>
                </a:lnTo>
                <a:lnTo>
                  <a:pt x="6879" y="15141"/>
                </a:lnTo>
                <a:lnTo>
                  <a:pt x="6983" y="15352"/>
                </a:lnTo>
                <a:lnTo>
                  <a:pt x="7061" y="15547"/>
                </a:lnTo>
                <a:lnTo>
                  <a:pt x="7165" y="15758"/>
                </a:lnTo>
                <a:lnTo>
                  <a:pt x="7165" y="15952"/>
                </a:lnTo>
                <a:lnTo>
                  <a:pt x="7165" y="16464"/>
                </a:lnTo>
                <a:lnTo>
                  <a:pt x="7165" y="16976"/>
                </a:lnTo>
                <a:lnTo>
                  <a:pt x="7165" y="17505"/>
                </a:lnTo>
                <a:lnTo>
                  <a:pt x="7165" y="18052"/>
                </a:lnTo>
                <a:lnTo>
                  <a:pt x="7165" y="18529"/>
                </a:lnTo>
                <a:lnTo>
                  <a:pt x="7165" y="18900"/>
                </a:lnTo>
                <a:lnTo>
                  <a:pt x="7165" y="19147"/>
                </a:lnTo>
                <a:lnTo>
                  <a:pt x="7165" y="19235"/>
                </a:lnTo>
                <a:lnTo>
                  <a:pt x="7165" y="19482"/>
                </a:lnTo>
                <a:lnTo>
                  <a:pt x="7217" y="19747"/>
                </a:lnTo>
                <a:lnTo>
                  <a:pt x="7321" y="19994"/>
                </a:lnTo>
                <a:lnTo>
                  <a:pt x="7476" y="20223"/>
                </a:lnTo>
                <a:lnTo>
                  <a:pt x="7632" y="20435"/>
                </a:lnTo>
                <a:lnTo>
                  <a:pt x="7814" y="20629"/>
                </a:lnTo>
                <a:lnTo>
                  <a:pt x="8022" y="20841"/>
                </a:lnTo>
                <a:lnTo>
                  <a:pt x="8281" y="21000"/>
                </a:lnTo>
                <a:lnTo>
                  <a:pt x="8515" y="21176"/>
                </a:lnTo>
                <a:lnTo>
                  <a:pt x="8775" y="21317"/>
                </a:lnTo>
                <a:lnTo>
                  <a:pt x="9060" y="21441"/>
                </a:lnTo>
                <a:lnTo>
                  <a:pt x="9424" y="21547"/>
                </a:lnTo>
                <a:lnTo>
                  <a:pt x="9761" y="21617"/>
                </a:lnTo>
                <a:lnTo>
                  <a:pt x="10125" y="21688"/>
                </a:lnTo>
                <a:lnTo>
                  <a:pt x="10462" y="21723"/>
                </a:lnTo>
                <a:lnTo>
                  <a:pt x="10825" y="21723"/>
                </a:lnTo>
                <a:close/>
              </a:path>
              <a:path w="21600" h="21600" extrusionOk="0">
                <a:moveTo>
                  <a:pt x="9242" y="14417"/>
                </a:moveTo>
                <a:lnTo>
                  <a:pt x="8541" y="12035"/>
                </a:lnTo>
                <a:lnTo>
                  <a:pt x="7295" y="10129"/>
                </a:lnTo>
                <a:lnTo>
                  <a:pt x="6905" y="9652"/>
                </a:lnTo>
                <a:lnTo>
                  <a:pt x="8541" y="10182"/>
                </a:lnTo>
                <a:lnTo>
                  <a:pt x="9787" y="9547"/>
                </a:lnTo>
                <a:lnTo>
                  <a:pt x="11189" y="10129"/>
                </a:lnTo>
                <a:lnTo>
                  <a:pt x="12279" y="9547"/>
                </a:lnTo>
                <a:lnTo>
                  <a:pt x="13370" y="10076"/>
                </a:lnTo>
                <a:lnTo>
                  <a:pt x="14850" y="9652"/>
                </a:lnTo>
                <a:lnTo>
                  <a:pt x="12902" y="12247"/>
                </a:lnTo>
                <a:lnTo>
                  <a:pt x="12357" y="14417"/>
                </a:lnTo>
                <a:moveTo>
                  <a:pt x="7191" y="15952"/>
                </a:moveTo>
                <a:lnTo>
                  <a:pt x="14512" y="15952"/>
                </a:lnTo>
                <a:lnTo>
                  <a:pt x="14512" y="17064"/>
                </a:lnTo>
                <a:lnTo>
                  <a:pt x="7191" y="17047"/>
                </a:lnTo>
                <a:lnTo>
                  <a:pt x="7191" y="18123"/>
                </a:lnTo>
                <a:lnTo>
                  <a:pt x="14512" y="18158"/>
                </a:lnTo>
                <a:lnTo>
                  <a:pt x="14538" y="19182"/>
                </a:lnTo>
                <a:lnTo>
                  <a:pt x="7217" y="19182"/>
                </a:lnTo>
              </a:path>
            </a:pathLst>
          </a:custGeom>
          <a:gradFill rotWithShape="1">
            <a:gsLst>
              <a:gs pos="0">
                <a:srgbClr val="FF6600"/>
              </a:gs>
              <a:gs pos="100000">
                <a:srgbClr val="FFFF00"/>
              </a:gs>
            </a:gsLst>
            <a:lin ang="5400000" scaled="1"/>
          </a:gradFill>
          <a:ln w="3175">
            <a:solidFill>
              <a:srgbClr val="000000"/>
            </a:solidFill>
            <a:miter lim="800000"/>
            <a:headEnd/>
            <a:tailEnd/>
          </a:ln>
        </p:spPr>
        <p:txBody>
          <a:bodyPr/>
          <a:lstStyle/>
          <a:p>
            <a:endParaRPr lang="en-US"/>
          </a:p>
        </p:txBody>
      </p:sp>
      <p:grpSp>
        <p:nvGrpSpPr>
          <p:cNvPr id="1103" name="Group 359"/>
          <p:cNvGrpSpPr>
            <a:grpSpLocks/>
          </p:cNvGrpSpPr>
          <p:nvPr/>
        </p:nvGrpSpPr>
        <p:grpSpPr bwMode="auto">
          <a:xfrm>
            <a:off x="3200400" y="3505200"/>
            <a:ext cx="82550" cy="117475"/>
            <a:chOff x="1584" y="1344"/>
            <a:chExt cx="52" cy="74"/>
          </a:xfrm>
        </p:grpSpPr>
        <p:sp>
          <p:nvSpPr>
            <p:cNvPr id="1705" name="Rectangle 360"/>
            <p:cNvSpPr>
              <a:spLocks noChangeArrowheads="1"/>
            </p:cNvSpPr>
            <p:nvPr/>
          </p:nvSpPr>
          <p:spPr bwMode="auto">
            <a:xfrm>
              <a:off x="1584" y="1344"/>
              <a:ext cx="52" cy="2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706" name="Freeform 361"/>
            <p:cNvSpPr>
              <a:spLocks noChangeAspect="1"/>
            </p:cNvSpPr>
            <p:nvPr/>
          </p:nvSpPr>
          <p:spPr bwMode="auto">
            <a:xfrm>
              <a:off x="1590" y="1367"/>
              <a:ext cx="40" cy="51"/>
            </a:xfrm>
            <a:custGeom>
              <a:avLst/>
              <a:gdLst>
                <a:gd name="T0" fmla="*/ 50 w 245"/>
                <a:gd name="T1" fmla="*/ 0 h 307"/>
                <a:gd name="T2" fmla="*/ 191 w 245"/>
                <a:gd name="T3" fmla="*/ 0 h 307"/>
                <a:gd name="T4" fmla="*/ 186 w 245"/>
                <a:gd name="T5" fmla="*/ 21 h 307"/>
                <a:gd name="T6" fmla="*/ 192 w 245"/>
                <a:gd name="T7" fmla="*/ 45 h 307"/>
                <a:gd name="T8" fmla="*/ 210 w 245"/>
                <a:gd name="T9" fmla="*/ 76 h 307"/>
                <a:gd name="T10" fmla="*/ 225 w 245"/>
                <a:gd name="T11" fmla="*/ 102 h 307"/>
                <a:gd name="T12" fmla="*/ 239 w 245"/>
                <a:gd name="T13" fmla="*/ 138 h 307"/>
                <a:gd name="T14" fmla="*/ 245 w 245"/>
                <a:gd name="T15" fmla="*/ 175 h 307"/>
                <a:gd name="T16" fmla="*/ 240 w 245"/>
                <a:gd name="T17" fmla="*/ 204 h 307"/>
                <a:gd name="T18" fmla="*/ 225 w 245"/>
                <a:gd name="T19" fmla="*/ 244 h 307"/>
                <a:gd name="T20" fmla="*/ 204 w 245"/>
                <a:gd name="T21" fmla="*/ 274 h 307"/>
                <a:gd name="T22" fmla="*/ 171 w 245"/>
                <a:gd name="T23" fmla="*/ 297 h 307"/>
                <a:gd name="T24" fmla="*/ 128 w 245"/>
                <a:gd name="T25" fmla="*/ 307 h 307"/>
                <a:gd name="T26" fmla="*/ 87 w 245"/>
                <a:gd name="T27" fmla="*/ 298 h 307"/>
                <a:gd name="T28" fmla="*/ 41 w 245"/>
                <a:gd name="T29" fmla="*/ 273 h 307"/>
                <a:gd name="T30" fmla="*/ 15 w 245"/>
                <a:gd name="T31" fmla="*/ 237 h 307"/>
                <a:gd name="T32" fmla="*/ 2 w 245"/>
                <a:gd name="T33" fmla="*/ 196 h 307"/>
                <a:gd name="T34" fmla="*/ 0 w 245"/>
                <a:gd name="T35" fmla="*/ 162 h 307"/>
                <a:gd name="T36" fmla="*/ 6 w 245"/>
                <a:gd name="T37" fmla="*/ 132 h 307"/>
                <a:gd name="T38" fmla="*/ 20 w 245"/>
                <a:gd name="T39" fmla="*/ 96 h 307"/>
                <a:gd name="T40" fmla="*/ 33 w 245"/>
                <a:gd name="T41" fmla="*/ 75 h 307"/>
                <a:gd name="T42" fmla="*/ 53 w 245"/>
                <a:gd name="T43" fmla="*/ 45 h 307"/>
                <a:gd name="T44" fmla="*/ 57 w 245"/>
                <a:gd name="T45" fmla="*/ 19 h 307"/>
                <a:gd name="T46" fmla="*/ 50 w 245"/>
                <a:gd name="T47" fmla="*/ 0 h 30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45"/>
                <a:gd name="T73" fmla="*/ 0 h 307"/>
                <a:gd name="T74" fmla="*/ 245 w 245"/>
                <a:gd name="T75" fmla="*/ 307 h 30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45" h="307">
                  <a:moveTo>
                    <a:pt x="50" y="0"/>
                  </a:moveTo>
                  <a:lnTo>
                    <a:pt x="191" y="0"/>
                  </a:lnTo>
                  <a:lnTo>
                    <a:pt x="186" y="21"/>
                  </a:lnTo>
                  <a:lnTo>
                    <a:pt x="192" y="45"/>
                  </a:lnTo>
                  <a:lnTo>
                    <a:pt x="210" y="76"/>
                  </a:lnTo>
                  <a:lnTo>
                    <a:pt x="225" y="102"/>
                  </a:lnTo>
                  <a:lnTo>
                    <a:pt x="239" y="138"/>
                  </a:lnTo>
                  <a:lnTo>
                    <a:pt x="245" y="175"/>
                  </a:lnTo>
                  <a:lnTo>
                    <a:pt x="240" y="204"/>
                  </a:lnTo>
                  <a:lnTo>
                    <a:pt x="225" y="244"/>
                  </a:lnTo>
                  <a:lnTo>
                    <a:pt x="204" y="274"/>
                  </a:lnTo>
                  <a:lnTo>
                    <a:pt x="171" y="297"/>
                  </a:lnTo>
                  <a:lnTo>
                    <a:pt x="128" y="307"/>
                  </a:lnTo>
                  <a:lnTo>
                    <a:pt x="87" y="298"/>
                  </a:lnTo>
                  <a:lnTo>
                    <a:pt x="41" y="273"/>
                  </a:lnTo>
                  <a:lnTo>
                    <a:pt x="15" y="237"/>
                  </a:lnTo>
                  <a:lnTo>
                    <a:pt x="2" y="196"/>
                  </a:lnTo>
                  <a:lnTo>
                    <a:pt x="0" y="162"/>
                  </a:lnTo>
                  <a:lnTo>
                    <a:pt x="6" y="132"/>
                  </a:lnTo>
                  <a:lnTo>
                    <a:pt x="20" y="96"/>
                  </a:lnTo>
                  <a:lnTo>
                    <a:pt x="33" y="75"/>
                  </a:lnTo>
                  <a:lnTo>
                    <a:pt x="53" y="45"/>
                  </a:lnTo>
                  <a:lnTo>
                    <a:pt x="57" y="19"/>
                  </a:lnTo>
                  <a:lnTo>
                    <a:pt x="50" y="0"/>
                  </a:lnTo>
                  <a:close/>
                </a:path>
              </a:pathLst>
            </a:custGeom>
            <a:solidFill>
              <a:schemeClr val="bg1"/>
            </a:solidFill>
            <a:ln w="9525">
              <a:solidFill>
                <a:schemeClr val="tx1"/>
              </a:solidFill>
              <a:round/>
              <a:headEnd/>
              <a:tailEnd/>
            </a:ln>
          </p:spPr>
          <p:txBody>
            <a:bodyPr/>
            <a:lstStyle/>
            <a:p>
              <a:endParaRPr lang="en-US"/>
            </a:p>
          </p:txBody>
        </p:sp>
      </p:grpSp>
      <p:sp>
        <p:nvSpPr>
          <p:cNvPr id="1104" name="Oval 362"/>
          <p:cNvSpPr>
            <a:spLocks noChangeArrowheads="1"/>
          </p:cNvSpPr>
          <p:nvPr/>
        </p:nvSpPr>
        <p:spPr bwMode="auto">
          <a:xfrm>
            <a:off x="76200" y="4724400"/>
            <a:ext cx="173038" cy="173038"/>
          </a:xfrm>
          <a:prstGeom prst="ellipse">
            <a:avLst/>
          </a:prstGeom>
          <a:noFill/>
          <a:ln w="9525">
            <a:solidFill>
              <a:schemeClr val="tx1"/>
            </a:solidFill>
            <a:round/>
            <a:headEnd/>
            <a:tailEnd/>
          </a:ln>
        </p:spPr>
        <p:txBody>
          <a:bodyPr wrap="none" anchor="ctr"/>
          <a:lstStyle/>
          <a:p>
            <a:endParaRPr lang="en-US"/>
          </a:p>
        </p:txBody>
      </p:sp>
      <p:sp>
        <p:nvSpPr>
          <p:cNvPr id="1105" name="Rectangle 363"/>
          <p:cNvSpPr>
            <a:spLocks noChangeArrowheads="1"/>
          </p:cNvSpPr>
          <p:nvPr/>
        </p:nvSpPr>
        <p:spPr bwMode="auto">
          <a:xfrm>
            <a:off x="76200" y="3886200"/>
            <a:ext cx="323850" cy="22225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106" name="Group 364"/>
          <p:cNvGrpSpPr>
            <a:grpSpLocks/>
          </p:cNvGrpSpPr>
          <p:nvPr/>
        </p:nvGrpSpPr>
        <p:grpSpPr bwMode="auto">
          <a:xfrm>
            <a:off x="1603375" y="3810000"/>
            <a:ext cx="73025" cy="150813"/>
            <a:chOff x="1826" y="2956"/>
            <a:chExt cx="46" cy="95"/>
          </a:xfrm>
        </p:grpSpPr>
        <p:sp>
          <p:nvSpPr>
            <p:cNvPr id="1702" name="Oval 365"/>
            <p:cNvSpPr>
              <a:spLocks noChangeArrowheads="1"/>
            </p:cNvSpPr>
            <p:nvPr/>
          </p:nvSpPr>
          <p:spPr bwMode="auto">
            <a:xfrm>
              <a:off x="1836" y="2956"/>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703" name="Line 366"/>
            <p:cNvSpPr>
              <a:spLocks noChangeShapeType="1"/>
            </p:cNvSpPr>
            <p:nvPr/>
          </p:nvSpPr>
          <p:spPr bwMode="auto">
            <a:xfrm>
              <a:off x="1826" y="3004"/>
              <a:ext cx="46" cy="0"/>
            </a:xfrm>
            <a:prstGeom prst="line">
              <a:avLst/>
            </a:prstGeom>
            <a:noFill/>
            <a:ln w="12700">
              <a:solidFill>
                <a:schemeClr val="tx1"/>
              </a:solidFill>
              <a:round/>
              <a:headEnd/>
              <a:tailEnd/>
            </a:ln>
          </p:spPr>
          <p:txBody>
            <a:bodyPr/>
            <a:lstStyle/>
            <a:p>
              <a:endParaRPr lang="en-US"/>
            </a:p>
          </p:txBody>
        </p:sp>
        <p:sp>
          <p:nvSpPr>
            <p:cNvPr id="1704" name="Line 367"/>
            <p:cNvSpPr>
              <a:spLocks noChangeShapeType="1"/>
            </p:cNvSpPr>
            <p:nvPr/>
          </p:nvSpPr>
          <p:spPr bwMode="auto">
            <a:xfrm>
              <a:off x="1850" y="2982"/>
              <a:ext cx="0" cy="69"/>
            </a:xfrm>
            <a:prstGeom prst="line">
              <a:avLst/>
            </a:prstGeom>
            <a:noFill/>
            <a:ln w="12700">
              <a:solidFill>
                <a:schemeClr val="tx1"/>
              </a:solidFill>
              <a:round/>
              <a:headEnd/>
              <a:tailEnd/>
            </a:ln>
          </p:spPr>
          <p:txBody>
            <a:bodyPr/>
            <a:lstStyle/>
            <a:p>
              <a:endParaRPr lang="en-US"/>
            </a:p>
          </p:txBody>
        </p:sp>
      </p:grpSp>
      <p:grpSp>
        <p:nvGrpSpPr>
          <p:cNvPr id="1107" name="Group 368"/>
          <p:cNvGrpSpPr>
            <a:grpSpLocks/>
          </p:cNvGrpSpPr>
          <p:nvPr/>
        </p:nvGrpSpPr>
        <p:grpSpPr bwMode="auto">
          <a:xfrm>
            <a:off x="1905000" y="3886200"/>
            <a:ext cx="269875" cy="76200"/>
            <a:chOff x="1012" y="1872"/>
            <a:chExt cx="170" cy="48"/>
          </a:xfrm>
        </p:grpSpPr>
        <p:sp>
          <p:nvSpPr>
            <p:cNvPr id="1694" name="Line 369"/>
            <p:cNvSpPr>
              <a:spLocks noChangeShapeType="1"/>
            </p:cNvSpPr>
            <p:nvPr/>
          </p:nvSpPr>
          <p:spPr bwMode="auto">
            <a:xfrm>
              <a:off x="1134" y="1897"/>
              <a:ext cx="48" cy="0"/>
            </a:xfrm>
            <a:prstGeom prst="line">
              <a:avLst/>
            </a:prstGeom>
            <a:noFill/>
            <a:ln w="9525">
              <a:solidFill>
                <a:schemeClr val="tx1"/>
              </a:solidFill>
              <a:round/>
              <a:headEnd/>
              <a:tailEnd/>
            </a:ln>
          </p:spPr>
          <p:txBody>
            <a:bodyPr/>
            <a:lstStyle/>
            <a:p>
              <a:endParaRPr lang="en-US"/>
            </a:p>
          </p:txBody>
        </p:sp>
        <p:sp>
          <p:nvSpPr>
            <p:cNvPr id="1695" name="Line 370"/>
            <p:cNvSpPr>
              <a:spLocks noChangeShapeType="1"/>
            </p:cNvSpPr>
            <p:nvPr/>
          </p:nvSpPr>
          <p:spPr bwMode="auto">
            <a:xfrm flipV="1">
              <a:off x="1060" y="1872"/>
              <a:ext cx="13" cy="25"/>
            </a:xfrm>
            <a:prstGeom prst="line">
              <a:avLst/>
            </a:prstGeom>
            <a:noFill/>
            <a:ln w="9525">
              <a:solidFill>
                <a:schemeClr val="tx1"/>
              </a:solidFill>
              <a:round/>
              <a:headEnd/>
              <a:tailEnd/>
            </a:ln>
          </p:spPr>
          <p:txBody>
            <a:bodyPr/>
            <a:lstStyle/>
            <a:p>
              <a:endParaRPr lang="en-US"/>
            </a:p>
          </p:txBody>
        </p:sp>
        <p:sp>
          <p:nvSpPr>
            <p:cNvPr id="1696" name="Line 371"/>
            <p:cNvSpPr>
              <a:spLocks noChangeShapeType="1"/>
            </p:cNvSpPr>
            <p:nvPr/>
          </p:nvSpPr>
          <p:spPr bwMode="auto">
            <a:xfrm>
              <a:off x="1075" y="1872"/>
              <a:ext cx="13" cy="25"/>
            </a:xfrm>
            <a:prstGeom prst="line">
              <a:avLst/>
            </a:prstGeom>
            <a:noFill/>
            <a:ln w="9525">
              <a:solidFill>
                <a:schemeClr val="tx1"/>
              </a:solidFill>
              <a:round/>
              <a:headEnd/>
              <a:tailEnd/>
            </a:ln>
          </p:spPr>
          <p:txBody>
            <a:bodyPr/>
            <a:lstStyle/>
            <a:p>
              <a:endParaRPr lang="en-US"/>
            </a:p>
          </p:txBody>
        </p:sp>
        <p:sp>
          <p:nvSpPr>
            <p:cNvPr id="1697" name="Line 372"/>
            <p:cNvSpPr>
              <a:spLocks noChangeShapeType="1"/>
            </p:cNvSpPr>
            <p:nvPr/>
          </p:nvSpPr>
          <p:spPr bwMode="auto">
            <a:xfrm>
              <a:off x="1012" y="1897"/>
              <a:ext cx="48" cy="0"/>
            </a:xfrm>
            <a:prstGeom prst="line">
              <a:avLst/>
            </a:prstGeom>
            <a:noFill/>
            <a:ln w="9525">
              <a:solidFill>
                <a:schemeClr val="tx1"/>
              </a:solidFill>
              <a:round/>
              <a:headEnd/>
              <a:tailEnd/>
            </a:ln>
          </p:spPr>
          <p:txBody>
            <a:bodyPr/>
            <a:lstStyle/>
            <a:p>
              <a:endParaRPr lang="en-US"/>
            </a:p>
          </p:txBody>
        </p:sp>
        <p:sp>
          <p:nvSpPr>
            <p:cNvPr id="1698" name="Oval 373"/>
            <p:cNvSpPr>
              <a:spLocks noChangeArrowheads="1"/>
            </p:cNvSpPr>
            <p:nvPr/>
          </p:nvSpPr>
          <p:spPr bwMode="auto">
            <a:xfrm flipV="1">
              <a:off x="1031" y="1897"/>
              <a:ext cx="23" cy="23"/>
            </a:xfrm>
            <a:prstGeom prst="ellipse">
              <a:avLst/>
            </a:prstGeom>
            <a:noFill/>
            <a:ln w="9525">
              <a:solidFill>
                <a:schemeClr val="tx1"/>
              </a:solidFill>
              <a:round/>
              <a:headEnd/>
              <a:tailEnd/>
            </a:ln>
          </p:spPr>
          <p:txBody>
            <a:bodyPr wrap="none" anchor="ctr"/>
            <a:lstStyle/>
            <a:p>
              <a:endParaRPr lang="en-US"/>
            </a:p>
          </p:txBody>
        </p:sp>
        <p:sp>
          <p:nvSpPr>
            <p:cNvPr id="1699" name="Oval 374"/>
            <p:cNvSpPr>
              <a:spLocks noChangeArrowheads="1"/>
            </p:cNvSpPr>
            <p:nvPr/>
          </p:nvSpPr>
          <p:spPr bwMode="auto">
            <a:xfrm flipV="1">
              <a:off x="1142" y="1897"/>
              <a:ext cx="23" cy="23"/>
            </a:xfrm>
            <a:prstGeom prst="ellipse">
              <a:avLst/>
            </a:prstGeom>
            <a:noFill/>
            <a:ln w="9525">
              <a:solidFill>
                <a:schemeClr val="tx1"/>
              </a:solidFill>
              <a:round/>
              <a:headEnd/>
              <a:tailEnd/>
            </a:ln>
          </p:spPr>
          <p:txBody>
            <a:bodyPr wrap="none" anchor="ctr"/>
            <a:lstStyle/>
            <a:p>
              <a:endParaRPr lang="en-US"/>
            </a:p>
          </p:txBody>
        </p:sp>
        <p:sp>
          <p:nvSpPr>
            <p:cNvPr id="1700" name="Line 375"/>
            <p:cNvSpPr>
              <a:spLocks noChangeShapeType="1"/>
            </p:cNvSpPr>
            <p:nvPr/>
          </p:nvSpPr>
          <p:spPr bwMode="auto">
            <a:xfrm flipV="1">
              <a:off x="1104" y="1872"/>
              <a:ext cx="13" cy="25"/>
            </a:xfrm>
            <a:prstGeom prst="line">
              <a:avLst/>
            </a:prstGeom>
            <a:noFill/>
            <a:ln w="9525">
              <a:solidFill>
                <a:schemeClr val="tx1"/>
              </a:solidFill>
              <a:round/>
              <a:headEnd/>
              <a:tailEnd/>
            </a:ln>
          </p:spPr>
          <p:txBody>
            <a:bodyPr/>
            <a:lstStyle/>
            <a:p>
              <a:endParaRPr lang="en-US"/>
            </a:p>
          </p:txBody>
        </p:sp>
        <p:sp>
          <p:nvSpPr>
            <p:cNvPr id="1701" name="Line 376"/>
            <p:cNvSpPr>
              <a:spLocks noChangeShapeType="1"/>
            </p:cNvSpPr>
            <p:nvPr/>
          </p:nvSpPr>
          <p:spPr bwMode="auto">
            <a:xfrm>
              <a:off x="1119" y="1872"/>
              <a:ext cx="13" cy="25"/>
            </a:xfrm>
            <a:prstGeom prst="line">
              <a:avLst/>
            </a:prstGeom>
            <a:noFill/>
            <a:ln w="9525">
              <a:solidFill>
                <a:schemeClr val="tx1"/>
              </a:solidFill>
              <a:round/>
              <a:headEnd/>
              <a:tailEnd/>
            </a:ln>
          </p:spPr>
          <p:txBody>
            <a:bodyPr/>
            <a:lstStyle/>
            <a:p>
              <a:endParaRPr lang="en-US"/>
            </a:p>
          </p:txBody>
        </p:sp>
      </p:grpSp>
      <p:sp>
        <p:nvSpPr>
          <p:cNvPr id="1108" name="Freeform 377"/>
          <p:cNvSpPr>
            <a:spLocks/>
          </p:cNvSpPr>
          <p:nvPr/>
        </p:nvSpPr>
        <p:spPr bwMode="auto">
          <a:xfrm>
            <a:off x="2270125" y="3886200"/>
            <a:ext cx="320675" cy="42863"/>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12700" cmpd="sng">
            <a:solidFill>
              <a:schemeClr val="tx1"/>
            </a:solidFill>
            <a:round/>
            <a:headEnd/>
            <a:tailEnd/>
          </a:ln>
        </p:spPr>
        <p:txBody>
          <a:bodyPr>
            <a:spAutoFit/>
          </a:bodyPr>
          <a:lstStyle/>
          <a:p>
            <a:endParaRPr lang="en-US"/>
          </a:p>
        </p:txBody>
      </p:sp>
      <p:grpSp>
        <p:nvGrpSpPr>
          <p:cNvPr id="1109" name="Group 378"/>
          <p:cNvGrpSpPr>
            <a:grpSpLocks/>
          </p:cNvGrpSpPr>
          <p:nvPr/>
        </p:nvGrpSpPr>
        <p:grpSpPr bwMode="auto">
          <a:xfrm>
            <a:off x="1752600" y="3848100"/>
            <a:ext cx="73025" cy="114300"/>
            <a:chOff x="1104" y="1632"/>
            <a:chExt cx="46" cy="72"/>
          </a:xfrm>
        </p:grpSpPr>
        <p:sp>
          <p:nvSpPr>
            <p:cNvPr id="1691" name="Oval 379"/>
            <p:cNvSpPr>
              <a:spLocks noChangeArrowheads="1"/>
            </p:cNvSpPr>
            <p:nvPr/>
          </p:nvSpPr>
          <p:spPr bwMode="auto">
            <a:xfrm>
              <a:off x="1114" y="1632"/>
              <a:ext cx="29" cy="29"/>
            </a:xfrm>
            <a:prstGeom prst="ellipse">
              <a:avLst/>
            </a:prstGeom>
            <a:solidFill>
              <a:schemeClr val="bg1"/>
            </a:solidFill>
            <a:ln w="12700">
              <a:solidFill>
                <a:schemeClr val="tx1"/>
              </a:solidFill>
              <a:round/>
              <a:headEnd/>
              <a:tailEnd/>
            </a:ln>
          </p:spPr>
          <p:txBody>
            <a:bodyPr wrap="none" anchor="ctr"/>
            <a:lstStyle/>
            <a:p>
              <a:endParaRPr lang="en-US"/>
            </a:p>
          </p:txBody>
        </p:sp>
        <p:sp>
          <p:nvSpPr>
            <p:cNvPr id="1692" name="Line 380"/>
            <p:cNvSpPr>
              <a:spLocks noChangeShapeType="1"/>
            </p:cNvSpPr>
            <p:nvPr/>
          </p:nvSpPr>
          <p:spPr bwMode="auto">
            <a:xfrm>
              <a:off x="1104" y="1680"/>
              <a:ext cx="46" cy="0"/>
            </a:xfrm>
            <a:prstGeom prst="line">
              <a:avLst/>
            </a:prstGeom>
            <a:noFill/>
            <a:ln w="12700">
              <a:solidFill>
                <a:schemeClr val="tx1"/>
              </a:solidFill>
              <a:round/>
              <a:headEnd/>
              <a:tailEnd/>
            </a:ln>
          </p:spPr>
          <p:txBody>
            <a:bodyPr/>
            <a:lstStyle/>
            <a:p>
              <a:endParaRPr lang="en-US"/>
            </a:p>
          </p:txBody>
        </p:sp>
        <p:sp>
          <p:nvSpPr>
            <p:cNvPr id="1693" name="Line 381"/>
            <p:cNvSpPr>
              <a:spLocks noChangeShapeType="1"/>
            </p:cNvSpPr>
            <p:nvPr/>
          </p:nvSpPr>
          <p:spPr bwMode="auto">
            <a:xfrm rot="5400000">
              <a:off x="1105" y="1681"/>
              <a:ext cx="46" cy="0"/>
            </a:xfrm>
            <a:prstGeom prst="line">
              <a:avLst/>
            </a:prstGeom>
            <a:noFill/>
            <a:ln w="12700">
              <a:solidFill>
                <a:schemeClr val="tx1"/>
              </a:solidFill>
              <a:round/>
              <a:headEnd/>
              <a:tailEnd/>
            </a:ln>
          </p:spPr>
          <p:txBody>
            <a:bodyPr/>
            <a:lstStyle/>
            <a:p>
              <a:endParaRPr lang="en-US"/>
            </a:p>
          </p:txBody>
        </p:sp>
      </p:grpSp>
      <p:grpSp>
        <p:nvGrpSpPr>
          <p:cNvPr id="1110" name="Group 382"/>
          <p:cNvGrpSpPr>
            <a:grpSpLocks/>
          </p:cNvGrpSpPr>
          <p:nvPr/>
        </p:nvGrpSpPr>
        <p:grpSpPr bwMode="auto">
          <a:xfrm>
            <a:off x="2133600" y="5080000"/>
            <a:ext cx="120650" cy="254000"/>
            <a:chOff x="1994" y="2860"/>
            <a:chExt cx="76" cy="160"/>
          </a:xfrm>
        </p:grpSpPr>
        <p:sp>
          <p:nvSpPr>
            <p:cNvPr id="1678" name="Line 383"/>
            <p:cNvSpPr>
              <a:spLocks noChangeAspect="1" noChangeShapeType="1"/>
            </p:cNvSpPr>
            <p:nvPr/>
          </p:nvSpPr>
          <p:spPr bwMode="auto">
            <a:xfrm rot="650418">
              <a:off x="2017" y="2865"/>
              <a:ext cx="53" cy="155"/>
            </a:xfrm>
            <a:prstGeom prst="line">
              <a:avLst/>
            </a:prstGeom>
            <a:noFill/>
            <a:ln w="9525">
              <a:solidFill>
                <a:schemeClr val="tx1"/>
              </a:solidFill>
              <a:round/>
              <a:headEnd/>
              <a:tailEnd/>
            </a:ln>
          </p:spPr>
          <p:txBody>
            <a:bodyPr/>
            <a:lstStyle/>
            <a:p>
              <a:endParaRPr lang="en-US"/>
            </a:p>
          </p:txBody>
        </p:sp>
        <p:sp>
          <p:nvSpPr>
            <p:cNvPr id="1679" name="Line 384"/>
            <p:cNvSpPr>
              <a:spLocks noChangeAspect="1" noChangeShapeType="1"/>
            </p:cNvSpPr>
            <p:nvPr/>
          </p:nvSpPr>
          <p:spPr bwMode="auto">
            <a:xfrm rot="20949582" flipH="1">
              <a:off x="1994" y="2865"/>
              <a:ext cx="52" cy="155"/>
            </a:xfrm>
            <a:prstGeom prst="line">
              <a:avLst/>
            </a:prstGeom>
            <a:noFill/>
            <a:ln w="9525">
              <a:solidFill>
                <a:schemeClr val="tx1"/>
              </a:solidFill>
              <a:round/>
              <a:headEnd/>
              <a:tailEnd/>
            </a:ln>
          </p:spPr>
          <p:txBody>
            <a:bodyPr/>
            <a:lstStyle/>
            <a:p>
              <a:endParaRPr lang="en-US"/>
            </a:p>
          </p:txBody>
        </p:sp>
        <p:sp>
          <p:nvSpPr>
            <p:cNvPr id="1680" name="Line 385"/>
            <p:cNvSpPr>
              <a:spLocks noChangeAspect="1" noChangeShapeType="1"/>
            </p:cNvSpPr>
            <p:nvPr/>
          </p:nvSpPr>
          <p:spPr bwMode="auto">
            <a:xfrm>
              <a:off x="2012" y="3008"/>
              <a:ext cx="37" cy="0"/>
            </a:xfrm>
            <a:prstGeom prst="line">
              <a:avLst/>
            </a:prstGeom>
            <a:noFill/>
            <a:ln w="9525">
              <a:solidFill>
                <a:schemeClr val="tx1"/>
              </a:solidFill>
              <a:round/>
              <a:headEnd/>
              <a:tailEnd/>
            </a:ln>
          </p:spPr>
          <p:txBody>
            <a:bodyPr/>
            <a:lstStyle/>
            <a:p>
              <a:endParaRPr lang="en-US"/>
            </a:p>
          </p:txBody>
        </p:sp>
        <p:sp>
          <p:nvSpPr>
            <p:cNvPr id="1681" name="Line 386"/>
            <p:cNvSpPr>
              <a:spLocks noChangeAspect="1" noChangeShapeType="1"/>
            </p:cNvSpPr>
            <p:nvPr/>
          </p:nvSpPr>
          <p:spPr bwMode="auto">
            <a:xfrm>
              <a:off x="2016" y="2971"/>
              <a:ext cx="32" cy="0"/>
            </a:xfrm>
            <a:prstGeom prst="line">
              <a:avLst/>
            </a:prstGeom>
            <a:noFill/>
            <a:ln w="9525">
              <a:solidFill>
                <a:schemeClr val="tx1"/>
              </a:solidFill>
              <a:round/>
              <a:headEnd/>
              <a:tailEnd/>
            </a:ln>
          </p:spPr>
          <p:txBody>
            <a:bodyPr/>
            <a:lstStyle/>
            <a:p>
              <a:endParaRPr lang="en-US"/>
            </a:p>
          </p:txBody>
        </p:sp>
        <p:sp>
          <p:nvSpPr>
            <p:cNvPr id="1682" name="Line 387"/>
            <p:cNvSpPr>
              <a:spLocks noChangeAspect="1" noChangeShapeType="1"/>
            </p:cNvSpPr>
            <p:nvPr/>
          </p:nvSpPr>
          <p:spPr bwMode="auto">
            <a:xfrm>
              <a:off x="2021" y="2939"/>
              <a:ext cx="20" cy="0"/>
            </a:xfrm>
            <a:prstGeom prst="line">
              <a:avLst/>
            </a:prstGeom>
            <a:noFill/>
            <a:ln w="9525">
              <a:solidFill>
                <a:schemeClr val="tx1"/>
              </a:solidFill>
              <a:round/>
              <a:headEnd/>
              <a:tailEnd/>
            </a:ln>
          </p:spPr>
          <p:txBody>
            <a:bodyPr/>
            <a:lstStyle/>
            <a:p>
              <a:endParaRPr lang="en-US"/>
            </a:p>
          </p:txBody>
        </p:sp>
        <p:sp>
          <p:nvSpPr>
            <p:cNvPr id="1683" name="Line 388"/>
            <p:cNvSpPr>
              <a:spLocks noChangeAspect="1" noChangeShapeType="1"/>
            </p:cNvSpPr>
            <p:nvPr/>
          </p:nvSpPr>
          <p:spPr bwMode="auto">
            <a:xfrm>
              <a:off x="2020" y="2941"/>
              <a:ext cx="25" cy="26"/>
            </a:xfrm>
            <a:prstGeom prst="line">
              <a:avLst/>
            </a:prstGeom>
            <a:noFill/>
            <a:ln w="9525">
              <a:solidFill>
                <a:schemeClr val="tx1"/>
              </a:solidFill>
              <a:round/>
              <a:headEnd/>
              <a:tailEnd/>
            </a:ln>
          </p:spPr>
          <p:txBody>
            <a:bodyPr/>
            <a:lstStyle/>
            <a:p>
              <a:endParaRPr lang="en-US"/>
            </a:p>
          </p:txBody>
        </p:sp>
        <p:sp>
          <p:nvSpPr>
            <p:cNvPr id="1684" name="Line 389"/>
            <p:cNvSpPr>
              <a:spLocks noChangeAspect="1" noChangeShapeType="1"/>
            </p:cNvSpPr>
            <p:nvPr/>
          </p:nvSpPr>
          <p:spPr bwMode="auto">
            <a:xfrm flipH="1">
              <a:off x="2020" y="2941"/>
              <a:ext cx="25" cy="26"/>
            </a:xfrm>
            <a:prstGeom prst="line">
              <a:avLst/>
            </a:prstGeom>
            <a:noFill/>
            <a:ln w="9525">
              <a:solidFill>
                <a:schemeClr val="tx1"/>
              </a:solidFill>
              <a:round/>
              <a:headEnd/>
              <a:tailEnd/>
            </a:ln>
          </p:spPr>
          <p:txBody>
            <a:bodyPr/>
            <a:lstStyle/>
            <a:p>
              <a:endParaRPr lang="en-US"/>
            </a:p>
          </p:txBody>
        </p:sp>
        <p:sp>
          <p:nvSpPr>
            <p:cNvPr id="1685" name="Line 390"/>
            <p:cNvSpPr>
              <a:spLocks noChangeAspect="1" noChangeShapeType="1"/>
            </p:cNvSpPr>
            <p:nvPr/>
          </p:nvSpPr>
          <p:spPr bwMode="auto">
            <a:xfrm>
              <a:off x="2016" y="2973"/>
              <a:ext cx="32" cy="31"/>
            </a:xfrm>
            <a:prstGeom prst="line">
              <a:avLst/>
            </a:prstGeom>
            <a:noFill/>
            <a:ln w="9525">
              <a:solidFill>
                <a:schemeClr val="tx1"/>
              </a:solidFill>
              <a:round/>
              <a:headEnd/>
              <a:tailEnd/>
            </a:ln>
          </p:spPr>
          <p:txBody>
            <a:bodyPr/>
            <a:lstStyle/>
            <a:p>
              <a:endParaRPr lang="en-US"/>
            </a:p>
          </p:txBody>
        </p:sp>
        <p:sp>
          <p:nvSpPr>
            <p:cNvPr id="1686" name="Line 391"/>
            <p:cNvSpPr>
              <a:spLocks noChangeAspect="1" noChangeShapeType="1"/>
            </p:cNvSpPr>
            <p:nvPr/>
          </p:nvSpPr>
          <p:spPr bwMode="auto">
            <a:xfrm flipH="1">
              <a:off x="2016" y="2973"/>
              <a:ext cx="32" cy="31"/>
            </a:xfrm>
            <a:prstGeom prst="line">
              <a:avLst/>
            </a:prstGeom>
            <a:noFill/>
            <a:ln w="9525">
              <a:solidFill>
                <a:schemeClr val="tx1"/>
              </a:solidFill>
              <a:round/>
              <a:headEnd/>
              <a:tailEnd/>
            </a:ln>
          </p:spPr>
          <p:txBody>
            <a:bodyPr/>
            <a:lstStyle/>
            <a:p>
              <a:endParaRPr lang="en-US"/>
            </a:p>
          </p:txBody>
        </p:sp>
        <p:sp>
          <p:nvSpPr>
            <p:cNvPr id="1687" name="Line 392"/>
            <p:cNvSpPr>
              <a:spLocks noChangeAspect="1" noChangeShapeType="1"/>
            </p:cNvSpPr>
            <p:nvPr/>
          </p:nvSpPr>
          <p:spPr bwMode="auto">
            <a:xfrm>
              <a:off x="2024" y="2909"/>
              <a:ext cx="13" cy="1"/>
            </a:xfrm>
            <a:prstGeom prst="line">
              <a:avLst/>
            </a:prstGeom>
            <a:noFill/>
            <a:ln w="9525">
              <a:solidFill>
                <a:schemeClr val="tx1"/>
              </a:solidFill>
              <a:round/>
              <a:headEnd/>
              <a:tailEnd/>
            </a:ln>
          </p:spPr>
          <p:txBody>
            <a:bodyPr/>
            <a:lstStyle/>
            <a:p>
              <a:endParaRPr lang="en-US"/>
            </a:p>
          </p:txBody>
        </p:sp>
        <p:sp>
          <p:nvSpPr>
            <p:cNvPr id="1688" name="Line 393"/>
            <p:cNvSpPr>
              <a:spLocks noChangeAspect="1" noChangeShapeType="1"/>
            </p:cNvSpPr>
            <p:nvPr/>
          </p:nvSpPr>
          <p:spPr bwMode="auto">
            <a:xfrm rot="-5400000">
              <a:off x="2019" y="2915"/>
              <a:ext cx="26" cy="15"/>
            </a:xfrm>
            <a:prstGeom prst="line">
              <a:avLst/>
            </a:prstGeom>
            <a:noFill/>
            <a:ln w="9525">
              <a:solidFill>
                <a:schemeClr val="tx1"/>
              </a:solidFill>
              <a:round/>
              <a:headEnd/>
              <a:tailEnd/>
            </a:ln>
          </p:spPr>
          <p:txBody>
            <a:bodyPr/>
            <a:lstStyle/>
            <a:p>
              <a:endParaRPr lang="en-US"/>
            </a:p>
          </p:txBody>
        </p:sp>
        <p:sp>
          <p:nvSpPr>
            <p:cNvPr id="1689" name="Line 394"/>
            <p:cNvSpPr>
              <a:spLocks noChangeAspect="1" noChangeShapeType="1"/>
            </p:cNvSpPr>
            <p:nvPr/>
          </p:nvSpPr>
          <p:spPr bwMode="auto">
            <a:xfrm rot="16200000" flipH="1">
              <a:off x="2019" y="2915"/>
              <a:ext cx="26" cy="15"/>
            </a:xfrm>
            <a:prstGeom prst="line">
              <a:avLst/>
            </a:prstGeom>
            <a:noFill/>
            <a:ln w="9525">
              <a:solidFill>
                <a:schemeClr val="tx1"/>
              </a:solidFill>
              <a:round/>
              <a:headEnd/>
              <a:tailEnd/>
            </a:ln>
          </p:spPr>
          <p:txBody>
            <a:bodyPr/>
            <a:lstStyle/>
            <a:p>
              <a:endParaRPr lang="en-US"/>
            </a:p>
          </p:txBody>
        </p:sp>
        <p:sp>
          <p:nvSpPr>
            <p:cNvPr id="1690" name="AutoShape 395"/>
            <p:cNvSpPr>
              <a:spLocks noChangeAspect="1" noChangeArrowheads="1"/>
            </p:cNvSpPr>
            <p:nvPr/>
          </p:nvSpPr>
          <p:spPr bwMode="auto">
            <a:xfrm>
              <a:off x="2002" y="2860"/>
              <a:ext cx="58" cy="58"/>
            </a:xfrm>
            <a:prstGeom prst="can">
              <a:avLst>
                <a:gd name="adj" fmla="val 25000"/>
              </a:avLst>
            </a:prstGeom>
            <a:solidFill>
              <a:srgbClr val="993300"/>
            </a:solidFill>
            <a:ln w="9525">
              <a:solidFill>
                <a:schemeClr val="tx1"/>
              </a:solidFill>
              <a:round/>
              <a:headEnd/>
              <a:tailEnd/>
            </a:ln>
          </p:spPr>
          <p:txBody>
            <a:bodyPr wrap="none" anchor="ctr"/>
            <a:lstStyle/>
            <a:p>
              <a:endParaRPr lang="en-US"/>
            </a:p>
          </p:txBody>
        </p:sp>
      </p:grpSp>
      <p:grpSp>
        <p:nvGrpSpPr>
          <p:cNvPr id="1111" name="Group 396"/>
          <p:cNvGrpSpPr>
            <a:grpSpLocks noChangeAspect="1"/>
          </p:cNvGrpSpPr>
          <p:nvPr/>
        </p:nvGrpSpPr>
        <p:grpSpPr bwMode="auto">
          <a:xfrm>
            <a:off x="2971800" y="3505200"/>
            <a:ext cx="228600" cy="153988"/>
            <a:chOff x="1200" y="1680"/>
            <a:chExt cx="576" cy="390"/>
          </a:xfrm>
        </p:grpSpPr>
        <p:sp>
          <p:nvSpPr>
            <p:cNvPr id="1668" name="Oval 397"/>
            <p:cNvSpPr>
              <a:spLocks noChangeAspect="1" noChangeArrowheads="1"/>
            </p:cNvSpPr>
            <p:nvPr/>
          </p:nvSpPr>
          <p:spPr bwMode="auto">
            <a:xfrm>
              <a:off x="1296" y="1926"/>
              <a:ext cx="144" cy="144"/>
            </a:xfrm>
            <a:prstGeom prst="ellipse">
              <a:avLst/>
            </a:prstGeom>
            <a:solidFill>
              <a:schemeClr val="tx1"/>
            </a:solidFill>
            <a:ln w="9525">
              <a:solidFill>
                <a:schemeClr val="tx1"/>
              </a:solidFill>
              <a:round/>
              <a:headEnd/>
              <a:tailEnd/>
            </a:ln>
          </p:spPr>
          <p:txBody>
            <a:bodyPr wrap="none" anchor="ctr"/>
            <a:lstStyle/>
            <a:p>
              <a:endParaRPr lang="en-US"/>
            </a:p>
          </p:txBody>
        </p:sp>
        <p:sp>
          <p:nvSpPr>
            <p:cNvPr id="1669" name="Oval 398"/>
            <p:cNvSpPr>
              <a:spLocks noChangeAspect="1" noChangeArrowheads="1"/>
            </p:cNvSpPr>
            <p:nvPr/>
          </p:nvSpPr>
          <p:spPr bwMode="auto">
            <a:xfrm>
              <a:off x="1440"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670" name="Oval 399"/>
            <p:cNvSpPr>
              <a:spLocks noChangeAspect="1" noChangeArrowheads="1"/>
            </p:cNvSpPr>
            <p:nvPr/>
          </p:nvSpPr>
          <p:spPr bwMode="auto">
            <a:xfrm>
              <a:off x="1536" y="1974"/>
              <a:ext cx="96" cy="96"/>
            </a:xfrm>
            <a:prstGeom prst="ellipse">
              <a:avLst/>
            </a:prstGeom>
            <a:solidFill>
              <a:schemeClr val="tx1"/>
            </a:solidFill>
            <a:ln w="9525">
              <a:solidFill>
                <a:schemeClr val="tx1"/>
              </a:solidFill>
              <a:round/>
              <a:headEnd/>
              <a:tailEnd/>
            </a:ln>
          </p:spPr>
          <p:txBody>
            <a:bodyPr wrap="none" anchor="ctr"/>
            <a:lstStyle/>
            <a:p>
              <a:endParaRPr lang="en-US"/>
            </a:p>
          </p:txBody>
        </p:sp>
        <p:sp>
          <p:nvSpPr>
            <p:cNvPr id="1671" name="AutoShape 400"/>
            <p:cNvSpPr>
              <a:spLocks noChangeAspect="1" noChangeArrowheads="1"/>
            </p:cNvSpPr>
            <p:nvPr/>
          </p:nvSpPr>
          <p:spPr bwMode="auto">
            <a:xfrm flipV="1">
              <a:off x="1200" y="1728"/>
              <a:ext cx="246" cy="48"/>
            </a:xfrm>
            <a:custGeom>
              <a:avLst/>
              <a:gdLst>
                <a:gd name="T0" fmla="*/ 215 w 21600"/>
                <a:gd name="T1" fmla="*/ 24 h 21600"/>
                <a:gd name="T2" fmla="*/ 123 w 21600"/>
                <a:gd name="T3" fmla="*/ 48 h 21600"/>
                <a:gd name="T4" fmla="*/ 31 w 21600"/>
                <a:gd name="T5" fmla="*/ 24 h 21600"/>
                <a:gd name="T6" fmla="*/ 123 w 21600"/>
                <a:gd name="T7" fmla="*/ 0 h 21600"/>
                <a:gd name="T8" fmla="*/ 0 60000 65536"/>
                <a:gd name="T9" fmla="*/ 0 60000 65536"/>
                <a:gd name="T10" fmla="*/ 0 60000 65536"/>
                <a:gd name="T11" fmla="*/ 0 60000 65536"/>
                <a:gd name="T12" fmla="*/ 4478 w 21600"/>
                <a:gd name="T13" fmla="*/ 4500 h 21600"/>
                <a:gd name="T14" fmla="*/ 17122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672" name="Rectangle 401"/>
            <p:cNvSpPr>
              <a:spLocks noChangeAspect="1" noChangeArrowheads="1"/>
            </p:cNvSpPr>
            <p:nvPr/>
          </p:nvSpPr>
          <p:spPr bwMode="auto">
            <a:xfrm>
              <a:off x="1248" y="1776"/>
              <a:ext cx="192"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673" name="Rectangle 402"/>
            <p:cNvSpPr>
              <a:spLocks noChangeAspect="1" noChangeArrowheads="1"/>
            </p:cNvSpPr>
            <p:nvPr/>
          </p:nvSpPr>
          <p:spPr bwMode="auto">
            <a:xfrm>
              <a:off x="1440" y="1824"/>
              <a:ext cx="240" cy="19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674" name="Rectangle 403"/>
            <p:cNvSpPr>
              <a:spLocks noChangeAspect="1" noChangeArrowheads="1"/>
            </p:cNvSpPr>
            <p:nvPr/>
          </p:nvSpPr>
          <p:spPr bwMode="auto">
            <a:xfrm>
              <a:off x="1584" y="1776"/>
              <a:ext cx="48" cy="96"/>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675" name="AutoShape 404"/>
            <p:cNvSpPr>
              <a:spLocks noChangeAspect="1" noChangeArrowheads="1"/>
            </p:cNvSpPr>
            <p:nvPr/>
          </p:nvSpPr>
          <p:spPr bwMode="auto">
            <a:xfrm>
              <a:off x="1661" y="1960"/>
              <a:ext cx="115" cy="86"/>
            </a:xfrm>
            <a:prstGeom prst="rtTriangle">
              <a:avLst/>
            </a:prstGeom>
            <a:solidFill>
              <a:schemeClr val="tx1"/>
            </a:solidFill>
            <a:ln w="9525">
              <a:solidFill>
                <a:schemeClr val="tx1"/>
              </a:solidFill>
              <a:miter lim="800000"/>
              <a:headEnd/>
              <a:tailEnd/>
            </a:ln>
          </p:spPr>
          <p:txBody>
            <a:bodyPr wrap="none" anchor="ctr"/>
            <a:lstStyle/>
            <a:p>
              <a:endParaRPr lang="en-US"/>
            </a:p>
          </p:txBody>
        </p:sp>
        <p:sp>
          <p:nvSpPr>
            <p:cNvPr id="1676" name="AutoShape 405"/>
            <p:cNvSpPr>
              <a:spLocks noChangeAspect="1" noChangeArrowheads="1"/>
            </p:cNvSpPr>
            <p:nvPr/>
          </p:nvSpPr>
          <p:spPr bwMode="auto">
            <a:xfrm>
              <a:off x="1560" y="1728"/>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sp>
          <p:nvSpPr>
            <p:cNvPr id="1677" name="AutoShape 406"/>
            <p:cNvSpPr>
              <a:spLocks noChangeAspect="1" noChangeArrowheads="1"/>
            </p:cNvSpPr>
            <p:nvPr/>
          </p:nvSpPr>
          <p:spPr bwMode="auto">
            <a:xfrm flipV="1">
              <a:off x="1560" y="168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tx1"/>
            </a:solidFill>
            <a:ln w="9525">
              <a:solidFill>
                <a:schemeClr val="tx1"/>
              </a:solidFill>
              <a:miter lim="800000"/>
              <a:headEnd/>
              <a:tailEnd/>
            </a:ln>
          </p:spPr>
          <p:txBody>
            <a:bodyPr wrap="none" anchor="ctr"/>
            <a:lstStyle/>
            <a:p>
              <a:endParaRPr lang="en-US"/>
            </a:p>
          </p:txBody>
        </p:sp>
      </p:grpSp>
      <p:pic>
        <p:nvPicPr>
          <p:cNvPr id="1112" name="Picture 1295" descr="npo00021b"/>
          <p:cNvPicPr>
            <a:picLocks noChangeAspect="1" noChangeArrowheads="1"/>
          </p:cNvPicPr>
          <p:nvPr/>
        </p:nvPicPr>
        <p:blipFill>
          <a:blip r:embed="rId2" cstate="print"/>
          <a:srcRect/>
          <a:stretch>
            <a:fillRect/>
          </a:stretch>
        </p:blipFill>
        <p:spPr bwMode="auto">
          <a:xfrm>
            <a:off x="2516188" y="5086350"/>
            <a:ext cx="227012" cy="247650"/>
          </a:xfrm>
          <a:prstGeom prst="rect">
            <a:avLst/>
          </a:prstGeom>
          <a:noFill/>
          <a:ln w="9525" algn="ctr">
            <a:noFill/>
            <a:miter lim="800000"/>
            <a:headEnd/>
            <a:tailEnd/>
          </a:ln>
        </p:spPr>
      </p:pic>
      <p:grpSp>
        <p:nvGrpSpPr>
          <p:cNvPr id="1113" name="Group 408"/>
          <p:cNvGrpSpPr>
            <a:grpSpLocks/>
          </p:cNvGrpSpPr>
          <p:nvPr/>
        </p:nvGrpSpPr>
        <p:grpSpPr bwMode="auto">
          <a:xfrm>
            <a:off x="4267200" y="5105400"/>
            <a:ext cx="228600" cy="228600"/>
            <a:chOff x="720" y="1296"/>
            <a:chExt cx="144" cy="144"/>
          </a:xfrm>
        </p:grpSpPr>
        <p:sp>
          <p:nvSpPr>
            <p:cNvPr id="1664" name="Rectangle 409"/>
            <p:cNvSpPr>
              <a:spLocks noChangeArrowheads="1"/>
            </p:cNvSpPr>
            <p:nvPr/>
          </p:nvSpPr>
          <p:spPr bwMode="auto">
            <a:xfrm>
              <a:off x="720" y="129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665" name="Group 410"/>
            <p:cNvGrpSpPr>
              <a:grpSpLocks noChangeAspect="1"/>
            </p:cNvGrpSpPr>
            <p:nvPr/>
          </p:nvGrpSpPr>
          <p:grpSpPr bwMode="auto">
            <a:xfrm>
              <a:off x="742" y="1326"/>
              <a:ext cx="98" cy="84"/>
              <a:chOff x="528" y="1668"/>
              <a:chExt cx="240" cy="204"/>
            </a:xfrm>
          </p:grpSpPr>
          <p:sp>
            <p:nvSpPr>
              <p:cNvPr id="1666" name="AutoShape 411"/>
              <p:cNvSpPr>
                <a:spLocks noChangeAspect="1" noChangeArrowheads="1"/>
              </p:cNvSpPr>
              <p:nvPr/>
            </p:nvSpPr>
            <p:spPr bwMode="auto">
              <a:xfrm>
                <a:off x="528" y="1680"/>
                <a:ext cx="96" cy="192"/>
              </a:xfrm>
              <a:prstGeom prst="curvedRightArrow">
                <a:avLst>
                  <a:gd name="adj1" fmla="val 40000"/>
                  <a:gd name="adj2" fmla="val 80000"/>
                  <a:gd name="adj3" fmla="val 33333"/>
                </a:avLst>
              </a:prstGeom>
              <a:solidFill>
                <a:srgbClr val="008000"/>
              </a:solidFill>
              <a:ln w="9525">
                <a:solidFill>
                  <a:schemeClr val="tx1"/>
                </a:solidFill>
                <a:miter lim="800000"/>
                <a:headEnd/>
                <a:tailEnd/>
              </a:ln>
            </p:spPr>
            <p:txBody>
              <a:bodyPr wrap="none" anchor="ctr"/>
              <a:lstStyle/>
              <a:p>
                <a:endParaRPr lang="en-US"/>
              </a:p>
            </p:txBody>
          </p:sp>
          <p:sp>
            <p:nvSpPr>
              <p:cNvPr id="1667" name="AutoShape 412"/>
              <p:cNvSpPr>
                <a:spLocks noChangeAspect="1" noChangeArrowheads="1"/>
              </p:cNvSpPr>
              <p:nvPr/>
            </p:nvSpPr>
            <p:spPr bwMode="auto">
              <a:xfrm flipV="1">
                <a:off x="672" y="1668"/>
                <a:ext cx="96" cy="192"/>
              </a:xfrm>
              <a:prstGeom prst="curvedLeftArrow">
                <a:avLst>
                  <a:gd name="adj1" fmla="val 40000"/>
                  <a:gd name="adj2" fmla="val 80000"/>
                  <a:gd name="adj3" fmla="val 33333"/>
                </a:avLst>
              </a:prstGeom>
              <a:solidFill>
                <a:srgbClr val="0000FF"/>
              </a:solidFill>
              <a:ln w="9525">
                <a:solidFill>
                  <a:schemeClr val="tx1"/>
                </a:solidFill>
                <a:miter lim="800000"/>
                <a:headEnd/>
                <a:tailEnd/>
              </a:ln>
            </p:spPr>
            <p:txBody>
              <a:bodyPr wrap="none" anchor="ctr"/>
              <a:lstStyle/>
              <a:p>
                <a:endParaRPr lang="en-US"/>
              </a:p>
            </p:txBody>
          </p:sp>
        </p:grpSp>
      </p:grpSp>
      <p:grpSp>
        <p:nvGrpSpPr>
          <p:cNvPr id="1114" name="Group 413"/>
          <p:cNvGrpSpPr>
            <a:grpSpLocks noChangeAspect="1"/>
          </p:cNvGrpSpPr>
          <p:nvPr/>
        </p:nvGrpSpPr>
        <p:grpSpPr bwMode="auto">
          <a:xfrm>
            <a:off x="1597025" y="3505200"/>
            <a:ext cx="155575" cy="139700"/>
            <a:chOff x="1419" y="2313"/>
            <a:chExt cx="789" cy="711"/>
          </a:xfrm>
        </p:grpSpPr>
        <p:sp>
          <p:nvSpPr>
            <p:cNvPr id="1649" name="Oval 414"/>
            <p:cNvSpPr>
              <a:spLocks noChangeAspect="1" noChangeArrowheads="1"/>
            </p:cNvSpPr>
            <p:nvPr/>
          </p:nvSpPr>
          <p:spPr bwMode="auto">
            <a:xfrm>
              <a:off x="1539" y="2928"/>
              <a:ext cx="96" cy="96"/>
            </a:xfrm>
            <a:prstGeom prst="ellipse">
              <a:avLst/>
            </a:prstGeom>
            <a:noFill/>
            <a:ln w="6350">
              <a:solidFill>
                <a:schemeClr val="tx1"/>
              </a:solidFill>
              <a:round/>
              <a:headEnd/>
              <a:tailEnd/>
            </a:ln>
          </p:spPr>
          <p:txBody>
            <a:bodyPr wrap="none" anchor="ctr"/>
            <a:lstStyle/>
            <a:p>
              <a:endParaRPr lang="en-US"/>
            </a:p>
          </p:txBody>
        </p:sp>
        <p:sp>
          <p:nvSpPr>
            <p:cNvPr id="1650" name="Oval 415"/>
            <p:cNvSpPr>
              <a:spLocks noChangeAspect="1" noChangeArrowheads="1"/>
            </p:cNvSpPr>
            <p:nvPr/>
          </p:nvSpPr>
          <p:spPr bwMode="auto">
            <a:xfrm>
              <a:off x="1971" y="2928"/>
              <a:ext cx="96" cy="96"/>
            </a:xfrm>
            <a:prstGeom prst="ellipse">
              <a:avLst/>
            </a:prstGeom>
            <a:noFill/>
            <a:ln w="6350">
              <a:solidFill>
                <a:schemeClr val="tx1"/>
              </a:solidFill>
              <a:round/>
              <a:headEnd/>
              <a:tailEnd/>
            </a:ln>
          </p:spPr>
          <p:txBody>
            <a:bodyPr wrap="none" anchor="ctr"/>
            <a:lstStyle/>
            <a:p>
              <a:endParaRPr lang="en-US"/>
            </a:p>
          </p:txBody>
        </p:sp>
        <p:grpSp>
          <p:nvGrpSpPr>
            <p:cNvPr id="1651" name="Group 416"/>
            <p:cNvGrpSpPr>
              <a:grpSpLocks noChangeAspect="1"/>
            </p:cNvGrpSpPr>
            <p:nvPr/>
          </p:nvGrpSpPr>
          <p:grpSpPr bwMode="auto">
            <a:xfrm>
              <a:off x="1419" y="2400"/>
              <a:ext cx="762" cy="336"/>
              <a:chOff x="432" y="2400"/>
              <a:chExt cx="762" cy="336"/>
            </a:xfrm>
          </p:grpSpPr>
          <p:sp>
            <p:nvSpPr>
              <p:cNvPr id="1654" name="Freeform 417"/>
              <p:cNvSpPr>
                <a:spLocks noChangeAspect="1"/>
              </p:cNvSpPr>
              <p:nvPr/>
            </p:nvSpPr>
            <p:spPr bwMode="auto">
              <a:xfrm>
                <a:off x="432" y="2400"/>
                <a:ext cx="762" cy="336"/>
              </a:xfrm>
              <a:custGeom>
                <a:avLst/>
                <a:gdLst>
                  <a:gd name="T0" fmla="*/ 0 w 762"/>
                  <a:gd name="T1" fmla="*/ 0 h 336"/>
                  <a:gd name="T2" fmla="*/ 144 w 762"/>
                  <a:gd name="T3" fmla="*/ 336 h 336"/>
                  <a:gd name="T4" fmla="*/ 690 w 762"/>
                  <a:gd name="T5" fmla="*/ 336 h 336"/>
                  <a:gd name="T6" fmla="*/ 762 w 762"/>
                  <a:gd name="T7" fmla="*/ 0 h 336"/>
                  <a:gd name="T8" fmla="*/ 0 w 762"/>
                  <a:gd name="T9" fmla="*/ 0 h 336"/>
                  <a:gd name="T10" fmla="*/ 0 60000 65536"/>
                  <a:gd name="T11" fmla="*/ 0 60000 65536"/>
                  <a:gd name="T12" fmla="*/ 0 60000 65536"/>
                  <a:gd name="T13" fmla="*/ 0 60000 65536"/>
                  <a:gd name="T14" fmla="*/ 0 60000 65536"/>
                  <a:gd name="T15" fmla="*/ 0 w 762"/>
                  <a:gd name="T16" fmla="*/ 0 h 336"/>
                  <a:gd name="T17" fmla="*/ 762 w 762"/>
                  <a:gd name="T18" fmla="*/ 336 h 336"/>
                </a:gdLst>
                <a:ahLst/>
                <a:cxnLst>
                  <a:cxn ang="T10">
                    <a:pos x="T0" y="T1"/>
                  </a:cxn>
                  <a:cxn ang="T11">
                    <a:pos x="T2" y="T3"/>
                  </a:cxn>
                  <a:cxn ang="T12">
                    <a:pos x="T4" y="T5"/>
                  </a:cxn>
                  <a:cxn ang="T13">
                    <a:pos x="T6" y="T7"/>
                  </a:cxn>
                  <a:cxn ang="T14">
                    <a:pos x="T8" y="T9"/>
                  </a:cxn>
                </a:cxnLst>
                <a:rect l="T15" t="T16" r="T17" b="T18"/>
                <a:pathLst>
                  <a:path w="762" h="336">
                    <a:moveTo>
                      <a:pt x="0" y="0"/>
                    </a:moveTo>
                    <a:lnTo>
                      <a:pt x="144" y="336"/>
                    </a:lnTo>
                    <a:lnTo>
                      <a:pt x="690" y="336"/>
                    </a:lnTo>
                    <a:lnTo>
                      <a:pt x="762" y="0"/>
                    </a:lnTo>
                    <a:lnTo>
                      <a:pt x="0" y="0"/>
                    </a:lnTo>
                    <a:close/>
                  </a:path>
                </a:pathLst>
              </a:custGeom>
              <a:noFill/>
              <a:ln w="6350" cmpd="sng">
                <a:solidFill>
                  <a:schemeClr val="tx1"/>
                </a:solidFill>
                <a:round/>
                <a:headEnd/>
                <a:tailEnd/>
              </a:ln>
            </p:spPr>
            <p:txBody>
              <a:bodyPr/>
              <a:lstStyle/>
              <a:p>
                <a:endParaRPr lang="en-US"/>
              </a:p>
            </p:txBody>
          </p:sp>
          <p:sp>
            <p:nvSpPr>
              <p:cNvPr id="1655" name="Line 418"/>
              <p:cNvSpPr>
                <a:spLocks noChangeAspect="1" noChangeShapeType="1"/>
              </p:cNvSpPr>
              <p:nvPr/>
            </p:nvSpPr>
            <p:spPr bwMode="auto">
              <a:xfrm>
                <a:off x="576" y="2400"/>
                <a:ext cx="0" cy="336"/>
              </a:xfrm>
              <a:prstGeom prst="line">
                <a:avLst/>
              </a:prstGeom>
              <a:noFill/>
              <a:ln w="6350">
                <a:solidFill>
                  <a:schemeClr val="tx1"/>
                </a:solidFill>
                <a:round/>
                <a:headEnd/>
                <a:tailEnd/>
              </a:ln>
            </p:spPr>
            <p:txBody>
              <a:bodyPr/>
              <a:lstStyle/>
              <a:p>
                <a:endParaRPr lang="en-US"/>
              </a:p>
            </p:txBody>
          </p:sp>
          <p:sp>
            <p:nvSpPr>
              <p:cNvPr id="1656" name="Line 419"/>
              <p:cNvSpPr>
                <a:spLocks noChangeAspect="1" noChangeShapeType="1"/>
              </p:cNvSpPr>
              <p:nvPr/>
            </p:nvSpPr>
            <p:spPr bwMode="auto">
              <a:xfrm>
                <a:off x="672" y="2400"/>
                <a:ext cx="0" cy="336"/>
              </a:xfrm>
              <a:prstGeom prst="line">
                <a:avLst/>
              </a:prstGeom>
              <a:noFill/>
              <a:ln w="6350">
                <a:solidFill>
                  <a:schemeClr val="tx1"/>
                </a:solidFill>
                <a:round/>
                <a:headEnd/>
                <a:tailEnd/>
              </a:ln>
            </p:spPr>
            <p:txBody>
              <a:bodyPr/>
              <a:lstStyle/>
              <a:p>
                <a:endParaRPr lang="en-US"/>
              </a:p>
            </p:txBody>
          </p:sp>
          <p:sp>
            <p:nvSpPr>
              <p:cNvPr id="1657" name="Line 420"/>
              <p:cNvSpPr>
                <a:spLocks noChangeAspect="1" noChangeShapeType="1"/>
              </p:cNvSpPr>
              <p:nvPr/>
            </p:nvSpPr>
            <p:spPr bwMode="auto">
              <a:xfrm>
                <a:off x="768" y="2400"/>
                <a:ext cx="0" cy="336"/>
              </a:xfrm>
              <a:prstGeom prst="line">
                <a:avLst/>
              </a:prstGeom>
              <a:noFill/>
              <a:ln w="6350">
                <a:solidFill>
                  <a:schemeClr val="tx1"/>
                </a:solidFill>
                <a:round/>
                <a:headEnd/>
                <a:tailEnd/>
              </a:ln>
            </p:spPr>
            <p:txBody>
              <a:bodyPr/>
              <a:lstStyle/>
              <a:p>
                <a:endParaRPr lang="en-US"/>
              </a:p>
            </p:txBody>
          </p:sp>
          <p:sp>
            <p:nvSpPr>
              <p:cNvPr id="1658" name="Line 421"/>
              <p:cNvSpPr>
                <a:spLocks noChangeAspect="1" noChangeShapeType="1"/>
              </p:cNvSpPr>
              <p:nvPr/>
            </p:nvSpPr>
            <p:spPr bwMode="auto">
              <a:xfrm>
                <a:off x="864" y="2400"/>
                <a:ext cx="0" cy="336"/>
              </a:xfrm>
              <a:prstGeom prst="line">
                <a:avLst/>
              </a:prstGeom>
              <a:noFill/>
              <a:ln w="6350">
                <a:solidFill>
                  <a:schemeClr val="tx1"/>
                </a:solidFill>
                <a:round/>
                <a:headEnd/>
                <a:tailEnd/>
              </a:ln>
            </p:spPr>
            <p:txBody>
              <a:bodyPr/>
              <a:lstStyle/>
              <a:p>
                <a:endParaRPr lang="en-US"/>
              </a:p>
            </p:txBody>
          </p:sp>
          <p:sp>
            <p:nvSpPr>
              <p:cNvPr id="1659" name="Line 422"/>
              <p:cNvSpPr>
                <a:spLocks noChangeAspect="1" noChangeShapeType="1"/>
              </p:cNvSpPr>
              <p:nvPr/>
            </p:nvSpPr>
            <p:spPr bwMode="auto">
              <a:xfrm>
                <a:off x="960" y="2400"/>
                <a:ext cx="0" cy="336"/>
              </a:xfrm>
              <a:prstGeom prst="line">
                <a:avLst/>
              </a:prstGeom>
              <a:noFill/>
              <a:ln w="6350">
                <a:solidFill>
                  <a:schemeClr val="tx1"/>
                </a:solidFill>
                <a:round/>
                <a:headEnd/>
                <a:tailEnd/>
              </a:ln>
            </p:spPr>
            <p:txBody>
              <a:bodyPr/>
              <a:lstStyle/>
              <a:p>
                <a:endParaRPr lang="en-US"/>
              </a:p>
            </p:txBody>
          </p:sp>
          <p:sp>
            <p:nvSpPr>
              <p:cNvPr id="1660" name="Line 423"/>
              <p:cNvSpPr>
                <a:spLocks noChangeAspect="1" noChangeShapeType="1"/>
              </p:cNvSpPr>
              <p:nvPr/>
            </p:nvSpPr>
            <p:spPr bwMode="auto">
              <a:xfrm>
                <a:off x="1056" y="2400"/>
                <a:ext cx="0" cy="336"/>
              </a:xfrm>
              <a:prstGeom prst="line">
                <a:avLst/>
              </a:prstGeom>
              <a:noFill/>
              <a:ln w="6350">
                <a:solidFill>
                  <a:schemeClr val="tx1"/>
                </a:solidFill>
                <a:round/>
                <a:headEnd/>
                <a:tailEnd/>
              </a:ln>
            </p:spPr>
            <p:txBody>
              <a:bodyPr/>
              <a:lstStyle/>
              <a:p>
                <a:endParaRPr lang="en-US"/>
              </a:p>
            </p:txBody>
          </p:sp>
          <p:sp>
            <p:nvSpPr>
              <p:cNvPr id="1661" name="Line 424"/>
              <p:cNvSpPr>
                <a:spLocks noChangeAspect="1" noChangeShapeType="1"/>
              </p:cNvSpPr>
              <p:nvPr/>
            </p:nvSpPr>
            <p:spPr bwMode="auto">
              <a:xfrm>
                <a:off x="534" y="2640"/>
                <a:ext cx="605" cy="0"/>
              </a:xfrm>
              <a:prstGeom prst="line">
                <a:avLst/>
              </a:prstGeom>
              <a:noFill/>
              <a:ln w="6350">
                <a:solidFill>
                  <a:schemeClr val="tx1"/>
                </a:solidFill>
                <a:round/>
                <a:headEnd/>
                <a:tailEnd/>
              </a:ln>
            </p:spPr>
            <p:txBody>
              <a:bodyPr/>
              <a:lstStyle/>
              <a:p>
                <a:endParaRPr lang="en-US"/>
              </a:p>
            </p:txBody>
          </p:sp>
          <p:sp>
            <p:nvSpPr>
              <p:cNvPr id="1662" name="Line 425"/>
              <p:cNvSpPr>
                <a:spLocks noChangeAspect="1" noChangeShapeType="1"/>
              </p:cNvSpPr>
              <p:nvPr/>
            </p:nvSpPr>
            <p:spPr bwMode="auto">
              <a:xfrm>
                <a:off x="495" y="2544"/>
                <a:ext cx="662" cy="0"/>
              </a:xfrm>
              <a:prstGeom prst="line">
                <a:avLst/>
              </a:prstGeom>
              <a:noFill/>
              <a:ln w="6350">
                <a:solidFill>
                  <a:schemeClr val="tx1"/>
                </a:solidFill>
                <a:round/>
                <a:headEnd/>
                <a:tailEnd/>
              </a:ln>
            </p:spPr>
            <p:txBody>
              <a:bodyPr/>
              <a:lstStyle/>
              <a:p>
                <a:endParaRPr lang="en-US"/>
              </a:p>
            </p:txBody>
          </p:sp>
          <p:sp>
            <p:nvSpPr>
              <p:cNvPr id="1663" name="Line 426"/>
              <p:cNvSpPr>
                <a:spLocks noChangeAspect="1" noChangeShapeType="1"/>
              </p:cNvSpPr>
              <p:nvPr/>
            </p:nvSpPr>
            <p:spPr bwMode="auto">
              <a:xfrm>
                <a:off x="450" y="2448"/>
                <a:ext cx="731" cy="0"/>
              </a:xfrm>
              <a:prstGeom prst="line">
                <a:avLst/>
              </a:prstGeom>
              <a:noFill/>
              <a:ln w="6350">
                <a:solidFill>
                  <a:schemeClr val="tx1"/>
                </a:solidFill>
                <a:round/>
                <a:headEnd/>
                <a:tailEnd/>
              </a:ln>
            </p:spPr>
            <p:txBody>
              <a:bodyPr/>
              <a:lstStyle/>
              <a:p>
                <a:endParaRPr lang="en-US"/>
              </a:p>
            </p:txBody>
          </p:sp>
        </p:grpSp>
        <p:sp>
          <p:nvSpPr>
            <p:cNvPr id="1652" name="Line 427"/>
            <p:cNvSpPr>
              <a:spLocks noChangeAspect="1" noChangeShapeType="1"/>
            </p:cNvSpPr>
            <p:nvPr/>
          </p:nvSpPr>
          <p:spPr bwMode="auto">
            <a:xfrm>
              <a:off x="1491" y="2928"/>
              <a:ext cx="576" cy="0"/>
            </a:xfrm>
            <a:prstGeom prst="line">
              <a:avLst/>
            </a:prstGeom>
            <a:noFill/>
            <a:ln w="6350">
              <a:solidFill>
                <a:schemeClr val="tx1"/>
              </a:solidFill>
              <a:round/>
              <a:headEnd/>
              <a:tailEnd/>
            </a:ln>
          </p:spPr>
          <p:txBody>
            <a:bodyPr/>
            <a:lstStyle/>
            <a:p>
              <a:endParaRPr lang="en-US"/>
            </a:p>
          </p:txBody>
        </p:sp>
        <p:sp>
          <p:nvSpPr>
            <p:cNvPr id="1653" name="Line 428"/>
            <p:cNvSpPr>
              <a:spLocks noChangeAspect="1" noChangeShapeType="1"/>
            </p:cNvSpPr>
            <p:nvPr/>
          </p:nvSpPr>
          <p:spPr bwMode="auto">
            <a:xfrm flipV="1">
              <a:off x="2064" y="2313"/>
              <a:ext cx="144" cy="624"/>
            </a:xfrm>
            <a:prstGeom prst="line">
              <a:avLst/>
            </a:prstGeom>
            <a:noFill/>
            <a:ln w="6350">
              <a:solidFill>
                <a:schemeClr val="tx1"/>
              </a:solidFill>
              <a:round/>
              <a:headEnd/>
              <a:tailEnd/>
            </a:ln>
          </p:spPr>
          <p:txBody>
            <a:bodyPr/>
            <a:lstStyle/>
            <a:p>
              <a:endParaRPr lang="en-US"/>
            </a:p>
          </p:txBody>
        </p:sp>
      </p:grpSp>
      <p:grpSp>
        <p:nvGrpSpPr>
          <p:cNvPr id="1115" name="Group 429"/>
          <p:cNvGrpSpPr>
            <a:grpSpLocks noChangeAspect="1"/>
          </p:cNvGrpSpPr>
          <p:nvPr/>
        </p:nvGrpSpPr>
        <p:grpSpPr bwMode="auto">
          <a:xfrm>
            <a:off x="3048000" y="5105400"/>
            <a:ext cx="228600" cy="195263"/>
            <a:chOff x="702" y="864"/>
            <a:chExt cx="1440" cy="1230"/>
          </a:xfrm>
        </p:grpSpPr>
        <p:sp>
          <p:nvSpPr>
            <p:cNvPr id="1643" name="Freeform 430"/>
            <p:cNvSpPr>
              <a:spLocks noChangeAspect="1"/>
            </p:cNvSpPr>
            <p:nvPr/>
          </p:nvSpPr>
          <p:spPr bwMode="auto">
            <a:xfrm>
              <a:off x="702" y="864"/>
              <a:ext cx="380" cy="326"/>
            </a:xfrm>
            <a:custGeom>
              <a:avLst/>
              <a:gdLst>
                <a:gd name="T0" fmla="*/ 188 w 380"/>
                <a:gd name="T1" fmla="*/ 0 h 326"/>
                <a:gd name="T2" fmla="*/ 222 w 380"/>
                <a:gd name="T3" fmla="*/ 14 h 326"/>
                <a:gd name="T4" fmla="*/ 252 w 380"/>
                <a:gd name="T5" fmla="*/ 42 h 326"/>
                <a:gd name="T6" fmla="*/ 278 w 380"/>
                <a:gd name="T7" fmla="*/ 80 h 326"/>
                <a:gd name="T8" fmla="*/ 286 w 380"/>
                <a:gd name="T9" fmla="*/ 126 h 326"/>
                <a:gd name="T10" fmla="*/ 270 w 380"/>
                <a:gd name="T11" fmla="*/ 186 h 326"/>
                <a:gd name="T12" fmla="*/ 298 w 380"/>
                <a:gd name="T13" fmla="*/ 216 h 326"/>
                <a:gd name="T14" fmla="*/ 332 w 380"/>
                <a:gd name="T15" fmla="*/ 230 h 326"/>
                <a:gd name="T16" fmla="*/ 368 w 380"/>
                <a:gd name="T17" fmla="*/ 248 h 326"/>
                <a:gd name="T18" fmla="*/ 380 w 380"/>
                <a:gd name="T19" fmla="*/ 274 h 326"/>
                <a:gd name="T20" fmla="*/ 372 w 380"/>
                <a:gd name="T21" fmla="*/ 308 h 326"/>
                <a:gd name="T22" fmla="*/ 340 w 380"/>
                <a:gd name="T23" fmla="*/ 326 h 326"/>
                <a:gd name="T24" fmla="*/ 192 w 380"/>
                <a:gd name="T25" fmla="*/ 324 h 326"/>
                <a:gd name="T26" fmla="*/ 42 w 380"/>
                <a:gd name="T27" fmla="*/ 324 h 326"/>
                <a:gd name="T28" fmla="*/ 8 w 380"/>
                <a:gd name="T29" fmla="*/ 306 h 326"/>
                <a:gd name="T30" fmla="*/ 0 w 380"/>
                <a:gd name="T31" fmla="*/ 272 h 326"/>
                <a:gd name="T32" fmla="*/ 18 w 380"/>
                <a:gd name="T33" fmla="*/ 246 h 326"/>
                <a:gd name="T34" fmla="*/ 48 w 380"/>
                <a:gd name="T35" fmla="*/ 230 h 326"/>
                <a:gd name="T36" fmla="*/ 94 w 380"/>
                <a:gd name="T37" fmla="*/ 206 h 326"/>
                <a:gd name="T38" fmla="*/ 110 w 380"/>
                <a:gd name="T39" fmla="*/ 180 h 326"/>
                <a:gd name="T40" fmla="*/ 96 w 380"/>
                <a:gd name="T41" fmla="*/ 122 h 326"/>
                <a:gd name="T42" fmla="*/ 110 w 380"/>
                <a:gd name="T43" fmla="*/ 78 h 326"/>
                <a:gd name="T44" fmla="*/ 130 w 380"/>
                <a:gd name="T45" fmla="*/ 46 h 326"/>
                <a:gd name="T46" fmla="*/ 156 w 380"/>
                <a:gd name="T47" fmla="*/ 20 h 326"/>
                <a:gd name="T48" fmla="*/ 188 w 380"/>
                <a:gd name="T49" fmla="*/ 0 h 3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0"/>
                <a:gd name="T76" fmla="*/ 0 h 326"/>
                <a:gd name="T77" fmla="*/ 380 w 380"/>
                <a:gd name="T78" fmla="*/ 326 h 3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0" h="326">
                  <a:moveTo>
                    <a:pt x="188" y="0"/>
                  </a:moveTo>
                  <a:lnTo>
                    <a:pt x="222" y="14"/>
                  </a:lnTo>
                  <a:lnTo>
                    <a:pt x="252" y="42"/>
                  </a:lnTo>
                  <a:lnTo>
                    <a:pt x="278" y="80"/>
                  </a:lnTo>
                  <a:lnTo>
                    <a:pt x="286" y="126"/>
                  </a:lnTo>
                  <a:lnTo>
                    <a:pt x="270" y="186"/>
                  </a:lnTo>
                  <a:lnTo>
                    <a:pt x="298" y="216"/>
                  </a:lnTo>
                  <a:lnTo>
                    <a:pt x="332" y="230"/>
                  </a:lnTo>
                  <a:lnTo>
                    <a:pt x="368" y="248"/>
                  </a:lnTo>
                  <a:lnTo>
                    <a:pt x="380" y="274"/>
                  </a:lnTo>
                  <a:lnTo>
                    <a:pt x="372" y="308"/>
                  </a:lnTo>
                  <a:lnTo>
                    <a:pt x="340" y="326"/>
                  </a:lnTo>
                  <a:lnTo>
                    <a:pt x="192" y="324"/>
                  </a:lnTo>
                  <a:lnTo>
                    <a:pt x="42" y="324"/>
                  </a:lnTo>
                  <a:lnTo>
                    <a:pt x="8" y="306"/>
                  </a:lnTo>
                  <a:lnTo>
                    <a:pt x="0" y="272"/>
                  </a:lnTo>
                  <a:lnTo>
                    <a:pt x="18" y="246"/>
                  </a:lnTo>
                  <a:lnTo>
                    <a:pt x="48" y="230"/>
                  </a:lnTo>
                  <a:lnTo>
                    <a:pt x="94" y="206"/>
                  </a:lnTo>
                  <a:lnTo>
                    <a:pt x="110" y="180"/>
                  </a:lnTo>
                  <a:lnTo>
                    <a:pt x="96" y="122"/>
                  </a:lnTo>
                  <a:lnTo>
                    <a:pt x="110" y="78"/>
                  </a:lnTo>
                  <a:lnTo>
                    <a:pt x="130" y="46"/>
                  </a:lnTo>
                  <a:lnTo>
                    <a:pt x="156" y="20"/>
                  </a:lnTo>
                  <a:lnTo>
                    <a:pt x="188" y="0"/>
                  </a:lnTo>
                  <a:close/>
                </a:path>
              </a:pathLst>
            </a:custGeom>
            <a:solidFill>
              <a:srgbClr val="008000"/>
            </a:solidFill>
            <a:ln w="12700">
              <a:solidFill>
                <a:schemeClr val="tx1"/>
              </a:solidFill>
              <a:round/>
              <a:headEnd/>
              <a:tailEnd/>
            </a:ln>
          </p:spPr>
          <p:txBody>
            <a:bodyPr/>
            <a:lstStyle/>
            <a:p>
              <a:endParaRPr lang="en-US"/>
            </a:p>
          </p:txBody>
        </p:sp>
        <p:sp>
          <p:nvSpPr>
            <p:cNvPr id="1644" name="Rectangle 431"/>
            <p:cNvSpPr>
              <a:spLocks noChangeAspect="1" noChangeArrowheads="1"/>
            </p:cNvSpPr>
            <p:nvPr/>
          </p:nvSpPr>
          <p:spPr bwMode="auto">
            <a:xfrm>
              <a:off x="720" y="1182"/>
              <a:ext cx="336" cy="912"/>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645" name="Freeform 432"/>
            <p:cNvSpPr>
              <a:spLocks noChangeAspect="1"/>
            </p:cNvSpPr>
            <p:nvPr/>
          </p:nvSpPr>
          <p:spPr bwMode="auto">
            <a:xfrm>
              <a:off x="1762" y="864"/>
              <a:ext cx="380" cy="326"/>
            </a:xfrm>
            <a:custGeom>
              <a:avLst/>
              <a:gdLst>
                <a:gd name="T0" fmla="*/ 188 w 380"/>
                <a:gd name="T1" fmla="*/ 0 h 326"/>
                <a:gd name="T2" fmla="*/ 222 w 380"/>
                <a:gd name="T3" fmla="*/ 14 h 326"/>
                <a:gd name="T4" fmla="*/ 252 w 380"/>
                <a:gd name="T5" fmla="*/ 42 h 326"/>
                <a:gd name="T6" fmla="*/ 278 w 380"/>
                <a:gd name="T7" fmla="*/ 80 h 326"/>
                <a:gd name="T8" fmla="*/ 286 w 380"/>
                <a:gd name="T9" fmla="*/ 126 h 326"/>
                <a:gd name="T10" fmla="*/ 270 w 380"/>
                <a:gd name="T11" fmla="*/ 186 h 326"/>
                <a:gd name="T12" fmla="*/ 298 w 380"/>
                <a:gd name="T13" fmla="*/ 216 h 326"/>
                <a:gd name="T14" fmla="*/ 332 w 380"/>
                <a:gd name="T15" fmla="*/ 230 h 326"/>
                <a:gd name="T16" fmla="*/ 368 w 380"/>
                <a:gd name="T17" fmla="*/ 248 h 326"/>
                <a:gd name="T18" fmla="*/ 380 w 380"/>
                <a:gd name="T19" fmla="*/ 274 h 326"/>
                <a:gd name="T20" fmla="*/ 372 w 380"/>
                <a:gd name="T21" fmla="*/ 308 h 326"/>
                <a:gd name="T22" fmla="*/ 340 w 380"/>
                <a:gd name="T23" fmla="*/ 326 h 326"/>
                <a:gd name="T24" fmla="*/ 192 w 380"/>
                <a:gd name="T25" fmla="*/ 324 h 326"/>
                <a:gd name="T26" fmla="*/ 42 w 380"/>
                <a:gd name="T27" fmla="*/ 324 h 326"/>
                <a:gd name="T28" fmla="*/ 8 w 380"/>
                <a:gd name="T29" fmla="*/ 306 h 326"/>
                <a:gd name="T30" fmla="*/ 0 w 380"/>
                <a:gd name="T31" fmla="*/ 272 h 326"/>
                <a:gd name="T32" fmla="*/ 18 w 380"/>
                <a:gd name="T33" fmla="*/ 246 h 326"/>
                <a:gd name="T34" fmla="*/ 48 w 380"/>
                <a:gd name="T35" fmla="*/ 230 h 326"/>
                <a:gd name="T36" fmla="*/ 94 w 380"/>
                <a:gd name="T37" fmla="*/ 206 h 326"/>
                <a:gd name="T38" fmla="*/ 110 w 380"/>
                <a:gd name="T39" fmla="*/ 180 h 326"/>
                <a:gd name="T40" fmla="*/ 96 w 380"/>
                <a:gd name="T41" fmla="*/ 122 h 326"/>
                <a:gd name="T42" fmla="*/ 110 w 380"/>
                <a:gd name="T43" fmla="*/ 78 h 326"/>
                <a:gd name="T44" fmla="*/ 130 w 380"/>
                <a:gd name="T45" fmla="*/ 46 h 326"/>
                <a:gd name="T46" fmla="*/ 156 w 380"/>
                <a:gd name="T47" fmla="*/ 20 h 326"/>
                <a:gd name="T48" fmla="*/ 188 w 380"/>
                <a:gd name="T49" fmla="*/ 0 h 3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0"/>
                <a:gd name="T76" fmla="*/ 0 h 326"/>
                <a:gd name="T77" fmla="*/ 380 w 380"/>
                <a:gd name="T78" fmla="*/ 326 h 3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0" h="326">
                  <a:moveTo>
                    <a:pt x="188" y="0"/>
                  </a:moveTo>
                  <a:lnTo>
                    <a:pt x="222" y="14"/>
                  </a:lnTo>
                  <a:lnTo>
                    <a:pt x="252" y="42"/>
                  </a:lnTo>
                  <a:lnTo>
                    <a:pt x="278" y="80"/>
                  </a:lnTo>
                  <a:lnTo>
                    <a:pt x="286" y="126"/>
                  </a:lnTo>
                  <a:lnTo>
                    <a:pt x="270" y="186"/>
                  </a:lnTo>
                  <a:lnTo>
                    <a:pt x="298" y="216"/>
                  </a:lnTo>
                  <a:lnTo>
                    <a:pt x="332" y="230"/>
                  </a:lnTo>
                  <a:lnTo>
                    <a:pt x="368" y="248"/>
                  </a:lnTo>
                  <a:lnTo>
                    <a:pt x="380" y="274"/>
                  </a:lnTo>
                  <a:lnTo>
                    <a:pt x="372" y="308"/>
                  </a:lnTo>
                  <a:lnTo>
                    <a:pt x="340" y="326"/>
                  </a:lnTo>
                  <a:lnTo>
                    <a:pt x="192" y="324"/>
                  </a:lnTo>
                  <a:lnTo>
                    <a:pt x="42" y="324"/>
                  </a:lnTo>
                  <a:lnTo>
                    <a:pt x="8" y="306"/>
                  </a:lnTo>
                  <a:lnTo>
                    <a:pt x="0" y="272"/>
                  </a:lnTo>
                  <a:lnTo>
                    <a:pt x="18" y="246"/>
                  </a:lnTo>
                  <a:lnTo>
                    <a:pt x="48" y="230"/>
                  </a:lnTo>
                  <a:lnTo>
                    <a:pt x="94" y="206"/>
                  </a:lnTo>
                  <a:lnTo>
                    <a:pt x="110" y="180"/>
                  </a:lnTo>
                  <a:lnTo>
                    <a:pt x="96" y="122"/>
                  </a:lnTo>
                  <a:lnTo>
                    <a:pt x="110" y="78"/>
                  </a:lnTo>
                  <a:lnTo>
                    <a:pt x="130" y="46"/>
                  </a:lnTo>
                  <a:lnTo>
                    <a:pt x="156" y="20"/>
                  </a:lnTo>
                  <a:lnTo>
                    <a:pt x="188" y="0"/>
                  </a:lnTo>
                  <a:close/>
                </a:path>
              </a:pathLst>
            </a:custGeom>
            <a:solidFill>
              <a:srgbClr val="008000"/>
            </a:solidFill>
            <a:ln w="12700">
              <a:solidFill>
                <a:schemeClr val="tx1"/>
              </a:solidFill>
              <a:round/>
              <a:headEnd/>
              <a:tailEnd/>
            </a:ln>
          </p:spPr>
          <p:txBody>
            <a:bodyPr/>
            <a:lstStyle/>
            <a:p>
              <a:endParaRPr lang="en-US"/>
            </a:p>
          </p:txBody>
        </p:sp>
        <p:sp>
          <p:nvSpPr>
            <p:cNvPr id="1646" name="Rectangle 433"/>
            <p:cNvSpPr>
              <a:spLocks noChangeAspect="1" noChangeArrowheads="1"/>
            </p:cNvSpPr>
            <p:nvPr/>
          </p:nvSpPr>
          <p:spPr bwMode="auto">
            <a:xfrm>
              <a:off x="1780" y="1182"/>
              <a:ext cx="336" cy="912"/>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647" name="Rectangle 434"/>
            <p:cNvSpPr>
              <a:spLocks noChangeAspect="1" noChangeArrowheads="1"/>
            </p:cNvSpPr>
            <p:nvPr/>
          </p:nvSpPr>
          <p:spPr bwMode="auto">
            <a:xfrm>
              <a:off x="1056" y="1470"/>
              <a:ext cx="720" cy="624"/>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648" name="Freeform 435"/>
            <p:cNvSpPr>
              <a:spLocks noChangeAspect="1"/>
            </p:cNvSpPr>
            <p:nvPr/>
          </p:nvSpPr>
          <p:spPr bwMode="auto">
            <a:xfrm>
              <a:off x="1060" y="1186"/>
              <a:ext cx="716" cy="326"/>
            </a:xfrm>
            <a:custGeom>
              <a:avLst/>
              <a:gdLst>
                <a:gd name="T0" fmla="*/ 188 w 380"/>
                <a:gd name="T1" fmla="*/ 0 h 326"/>
                <a:gd name="T2" fmla="*/ 222 w 380"/>
                <a:gd name="T3" fmla="*/ 14 h 326"/>
                <a:gd name="T4" fmla="*/ 252 w 380"/>
                <a:gd name="T5" fmla="*/ 42 h 326"/>
                <a:gd name="T6" fmla="*/ 278 w 380"/>
                <a:gd name="T7" fmla="*/ 80 h 326"/>
                <a:gd name="T8" fmla="*/ 286 w 380"/>
                <a:gd name="T9" fmla="*/ 126 h 326"/>
                <a:gd name="T10" fmla="*/ 270 w 380"/>
                <a:gd name="T11" fmla="*/ 186 h 326"/>
                <a:gd name="T12" fmla="*/ 298 w 380"/>
                <a:gd name="T13" fmla="*/ 216 h 326"/>
                <a:gd name="T14" fmla="*/ 332 w 380"/>
                <a:gd name="T15" fmla="*/ 230 h 326"/>
                <a:gd name="T16" fmla="*/ 368 w 380"/>
                <a:gd name="T17" fmla="*/ 248 h 326"/>
                <a:gd name="T18" fmla="*/ 380 w 380"/>
                <a:gd name="T19" fmla="*/ 274 h 326"/>
                <a:gd name="T20" fmla="*/ 372 w 380"/>
                <a:gd name="T21" fmla="*/ 308 h 326"/>
                <a:gd name="T22" fmla="*/ 340 w 380"/>
                <a:gd name="T23" fmla="*/ 326 h 326"/>
                <a:gd name="T24" fmla="*/ 192 w 380"/>
                <a:gd name="T25" fmla="*/ 324 h 326"/>
                <a:gd name="T26" fmla="*/ 42 w 380"/>
                <a:gd name="T27" fmla="*/ 324 h 326"/>
                <a:gd name="T28" fmla="*/ 8 w 380"/>
                <a:gd name="T29" fmla="*/ 306 h 326"/>
                <a:gd name="T30" fmla="*/ 0 w 380"/>
                <a:gd name="T31" fmla="*/ 272 h 326"/>
                <a:gd name="T32" fmla="*/ 18 w 380"/>
                <a:gd name="T33" fmla="*/ 246 h 326"/>
                <a:gd name="T34" fmla="*/ 48 w 380"/>
                <a:gd name="T35" fmla="*/ 230 h 326"/>
                <a:gd name="T36" fmla="*/ 94 w 380"/>
                <a:gd name="T37" fmla="*/ 206 h 326"/>
                <a:gd name="T38" fmla="*/ 110 w 380"/>
                <a:gd name="T39" fmla="*/ 180 h 326"/>
                <a:gd name="T40" fmla="*/ 96 w 380"/>
                <a:gd name="T41" fmla="*/ 122 h 326"/>
                <a:gd name="T42" fmla="*/ 110 w 380"/>
                <a:gd name="T43" fmla="*/ 78 h 326"/>
                <a:gd name="T44" fmla="*/ 130 w 380"/>
                <a:gd name="T45" fmla="*/ 46 h 326"/>
                <a:gd name="T46" fmla="*/ 156 w 380"/>
                <a:gd name="T47" fmla="*/ 20 h 326"/>
                <a:gd name="T48" fmla="*/ 188 w 380"/>
                <a:gd name="T49" fmla="*/ 0 h 3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0"/>
                <a:gd name="T76" fmla="*/ 0 h 326"/>
                <a:gd name="T77" fmla="*/ 380 w 380"/>
                <a:gd name="T78" fmla="*/ 326 h 3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0" h="326">
                  <a:moveTo>
                    <a:pt x="188" y="0"/>
                  </a:moveTo>
                  <a:lnTo>
                    <a:pt x="222" y="14"/>
                  </a:lnTo>
                  <a:lnTo>
                    <a:pt x="252" y="42"/>
                  </a:lnTo>
                  <a:lnTo>
                    <a:pt x="278" y="80"/>
                  </a:lnTo>
                  <a:lnTo>
                    <a:pt x="286" y="126"/>
                  </a:lnTo>
                  <a:lnTo>
                    <a:pt x="270" y="186"/>
                  </a:lnTo>
                  <a:lnTo>
                    <a:pt x="298" y="216"/>
                  </a:lnTo>
                  <a:lnTo>
                    <a:pt x="332" y="230"/>
                  </a:lnTo>
                  <a:lnTo>
                    <a:pt x="368" y="248"/>
                  </a:lnTo>
                  <a:lnTo>
                    <a:pt x="380" y="274"/>
                  </a:lnTo>
                  <a:lnTo>
                    <a:pt x="372" y="308"/>
                  </a:lnTo>
                  <a:lnTo>
                    <a:pt x="340" y="326"/>
                  </a:lnTo>
                  <a:lnTo>
                    <a:pt x="192" y="324"/>
                  </a:lnTo>
                  <a:lnTo>
                    <a:pt x="42" y="324"/>
                  </a:lnTo>
                  <a:lnTo>
                    <a:pt x="8" y="306"/>
                  </a:lnTo>
                  <a:lnTo>
                    <a:pt x="0" y="272"/>
                  </a:lnTo>
                  <a:lnTo>
                    <a:pt x="18" y="246"/>
                  </a:lnTo>
                  <a:lnTo>
                    <a:pt x="48" y="230"/>
                  </a:lnTo>
                  <a:lnTo>
                    <a:pt x="94" y="206"/>
                  </a:lnTo>
                  <a:lnTo>
                    <a:pt x="110" y="180"/>
                  </a:lnTo>
                  <a:lnTo>
                    <a:pt x="96" y="122"/>
                  </a:lnTo>
                  <a:lnTo>
                    <a:pt x="110" y="78"/>
                  </a:lnTo>
                  <a:lnTo>
                    <a:pt x="130" y="46"/>
                  </a:lnTo>
                  <a:lnTo>
                    <a:pt x="156" y="20"/>
                  </a:lnTo>
                  <a:lnTo>
                    <a:pt x="188" y="0"/>
                  </a:lnTo>
                  <a:close/>
                </a:path>
              </a:pathLst>
            </a:custGeom>
            <a:solidFill>
              <a:srgbClr val="FF6600"/>
            </a:solidFill>
            <a:ln w="12700">
              <a:solidFill>
                <a:schemeClr val="tx1"/>
              </a:solidFill>
              <a:round/>
              <a:headEnd/>
              <a:tailEnd/>
            </a:ln>
          </p:spPr>
          <p:txBody>
            <a:bodyPr/>
            <a:lstStyle/>
            <a:p>
              <a:endParaRPr lang="en-US"/>
            </a:p>
          </p:txBody>
        </p:sp>
      </p:grpSp>
      <p:sp>
        <p:nvSpPr>
          <p:cNvPr id="1116" name="Rectangle 436"/>
          <p:cNvSpPr>
            <a:spLocks noChangeAspect="1" noChangeArrowheads="1"/>
          </p:cNvSpPr>
          <p:nvPr/>
        </p:nvSpPr>
        <p:spPr bwMode="auto">
          <a:xfrm>
            <a:off x="76200" y="4191000"/>
            <a:ext cx="209550" cy="427038"/>
          </a:xfrm>
          <a:prstGeom prst="rect">
            <a:avLst/>
          </a:prstGeom>
          <a:solidFill>
            <a:schemeClr val="bg1"/>
          </a:solidFill>
          <a:ln w="19050">
            <a:solidFill>
              <a:schemeClr val="tx1"/>
            </a:solidFill>
            <a:miter lim="800000"/>
            <a:headEnd/>
            <a:tailEnd/>
          </a:ln>
        </p:spPr>
        <p:txBody>
          <a:bodyPr wrap="none" anchor="ctr"/>
          <a:lstStyle/>
          <a:p>
            <a:endParaRPr lang="en-US"/>
          </a:p>
        </p:txBody>
      </p:sp>
      <p:grpSp>
        <p:nvGrpSpPr>
          <p:cNvPr id="1117" name="Group 437"/>
          <p:cNvGrpSpPr>
            <a:grpSpLocks/>
          </p:cNvGrpSpPr>
          <p:nvPr/>
        </p:nvGrpSpPr>
        <p:grpSpPr bwMode="auto">
          <a:xfrm>
            <a:off x="1828800" y="5105400"/>
            <a:ext cx="111125" cy="231775"/>
            <a:chOff x="1157" y="2780"/>
            <a:chExt cx="70" cy="146"/>
          </a:xfrm>
        </p:grpSpPr>
        <p:sp>
          <p:nvSpPr>
            <p:cNvPr id="1630" name="Line 438"/>
            <p:cNvSpPr>
              <a:spLocks noChangeShapeType="1"/>
            </p:cNvSpPr>
            <p:nvPr/>
          </p:nvSpPr>
          <p:spPr bwMode="auto">
            <a:xfrm rot="650418">
              <a:off x="1179" y="2782"/>
              <a:ext cx="48" cy="144"/>
            </a:xfrm>
            <a:prstGeom prst="line">
              <a:avLst/>
            </a:prstGeom>
            <a:noFill/>
            <a:ln w="9525">
              <a:solidFill>
                <a:schemeClr val="tx1"/>
              </a:solidFill>
              <a:round/>
              <a:headEnd/>
              <a:tailEnd/>
            </a:ln>
          </p:spPr>
          <p:txBody>
            <a:bodyPr/>
            <a:lstStyle/>
            <a:p>
              <a:endParaRPr lang="en-US"/>
            </a:p>
          </p:txBody>
        </p:sp>
        <p:sp>
          <p:nvSpPr>
            <p:cNvPr id="1631" name="Line 439"/>
            <p:cNvSpPr>
              <a:spLocks noChangeShapeType="1"/>
            </p:cNvSpPr>
            <p:nvPr/>
          </p:nvSpPr>
          <p:spPr bwMode="auto">
            <a:xfrm rot="20949582" flipH="1">
              <a:off x="1157" y="2782"/>
              <a:ext cx="48" cy="144"/>
            </a:xfrm>
            <a:prstGeom prst="line">
              <a:avLst/>
            </a:prstGeom>
            <a:noFill/>
            <a:ln w="9525">
              <a:solidFill>
                <a:schemeClr val="tx1"/>
              </a:solidFill>
              <a:round/>
              <a:headEnd/>
              <a:tailEnd/>
            </a:ln>
          </p:spPr>
          <p:txBody>
            <a:bodyPr/>
            <a:lstStyle/>
            <a:p>
              <a:endParaRPr lang="en-US"/>
            </a:p>
          </p:txBody>
        </p:sp>
        <p:sp>
          <p:nvSpPr>
            <p:cNvPr id="1632" name="Line 440"/>
            <p:cNvSpPr>
              <a:spLocks noChangeShapeType="1"/>
            </p:cNvSpPr>
            <p:nvPr/>
          </p:nvSpPr>
          <p:spPr bwMode="auto">
            <a:xfrm>
              <a:off x="1173" y="2914"/>
              <a:ext cx="35" cy="0"/>
            </a:xfrm>
            <a:prstGeom prst="line">
              <a:avLst/>
            </a:prstGeom>
            <a:noFill/>
            <a:ln w="9525">
              <a:solidFill>
                <a:schemeClr val="tx1"/>
              </a:solidFill>
              <a:round/>
              <a:headEnd/>
              <a:tailEnd/>
            </a:ln>
          </p:spPr>
          <p:txBody>
            <a:bodyPr/>
            <a:lstStyle/>
            <a:p>
              <a:endParaRPr lang="en-US"/>
            </a:p>
          </p:txBody>
        </p:sp>
        <p:sp>
          <p:nvSpPr>
            <p:cNvPr id="1633" name="Line 441"/>
            <p:cNvSpPr>
              <a:spLocks noChangeShapeType="1"/>
            </p:cNvSpPr>
            <p:nvPr/>
          </p:nvSpPr>
          <p:spPr bwMode="auto">
            <a:xfrm>
              <a:off x="1177" y="2880"/>
              <a:ext cx="29" cy="0"/>
            </a:xfrm>
            <a:prstGeom prst="line">
              <a:avLst/>
            </a:prstGeom>
            <a:noFill/>
            <a:ln w="9525">
              <a:solidFill>
                <a:schemeClr val="tx1"/>
              </a:solidFill>
              <a:round/>
              <a:headEnd/>
              <a:tailEnd/>
            </a:ln>
          </p:spPr>
          <p:txBody>
            <a:bodyPr/>
            <a:lstStyle/>
            <a:p>
              <a:endParaRPr lang="en-US"/>
            </a:p>
          </p:txBody>
        </p:sp>
        <p:sp>
          <p:nvSpPr>
            <p:cNvPr id="1634" name="Line 442"/>
            <p:cNvSpPr>
              <a:spLocks noChangeShapeType="1"/>
            </p:cNvSpPr>
            <p:nvPr/>
          </p:nvSpPr>
          <p:spPr bwMode="auto">
            <a:xfrm>
              <a:off x="1183" y="2850"/>
              <a:ext cx="17" cy="0"/>
            </a:xfrm>
            <a:prstGeom prst="line">
              <a:avLst/>
            </a:prstGeom>
            <a:noFill/>
            <a:ln w="9525">
              <a:solidFill>
                <a:schemeClr val="tx1"/>
              </a:solidFill>
              <a:round/>
              <a:headEnd/>
              <a:tailEnd/>
            </a:ln>
          </p:spPr>
          <p:txBody>
            <a:bodyPr/>
            <a:lstStyle/>
            <a:p>
              <a:endParaRPr lang="en-US"/>
            </a:p>
          </p:txBody>
        </p:sp>
        <p:sp>
          <p:nvSpPr>
            <p:cNvPr id="1635" name="Line 443"/>
            <p:cNvSpPr>
              <a:spLocks noChangeAspect="1" noChangeShapeType="1"/>
            </p:cNvSpPr>
            <p:nvPr/>
          </p:nvSpPr>
          <p:spPr bwMode="auto">
            <a:xfrm>
              <a:off x="1181" y="2853"/>
              <a:ext cx="23" cy="23"/>
            </a:xfrm>
            <a:prstGeom prst="line">
              <a:avLst/>
            </a:prstGeom>
            <a:noFill/>
            <a:ln w="9525">
              <a:solidFill>
                <a:schemeClr val="tx1"/>
              </a:solidFill>
              <a:round/>
              <a:headEnd/>
              <a:tailEnd/>
            </a:ln>
          </p:spPr>
          <p:txBody>
            <a:bodyPr/>
            <a:lstStyle/>
            <a:p>
              <a:endParaRPr lang="en-US"/>
            </a:p>
          </p:txBody>
        </p:sp>
        <p:sp>
          <p:nvSpPr>
            <p:cNvPr id="1636" name="Line 444"/>
            <p:cNvSpPr>
              <a:spLocks noChangeAspect="1" noChangeShapeType="1"/>
            </p:cNvSpPr>
            <p:nvPr/>
          </p:nvSpPr>
          <p:spPr bwMode="auto">
            <a:xfrm flipH="1">
              <a:off x="1181" y="2853"/>
              <a:ext cx="23" cy="23"/>
            </a:xfrm>
            <a:prstGeom prst="line">
              <a:avLst/>
            </a:prstGeom>
            <a:noFill/>
            <a:ln w="9525">
              <a:solidFill>
                <a:schemeClr val="tx1"/>
              </a:solidFill>
              <a:round/>
              <a:headEnd/>
              <a:tailEnd/>
            </a:ln>
          </p:spPr>
          <p:txBody>
            <a:bodyPr/>
            <a:lstStyle/>
            <a:p>
              <a:endParaRPr lang="en-US"/>
            </a:p>
          </p:txBody>
        </p:sp>
        <p:sp>
          <p:nvSpPr>
            <p:cNvPr id="1637" name="Line 445"/>
            <p:cNvSpPr>
              <a:spLocks noChangeShapeType="1"/>
            </p:cNvSpPr>
            <p:nvPr/>
          </p:nvSpPr>
          <p:spPr bwMode="auto">
            <a:xfrm>
              <a:off x="1177" y="2882"/>
              <a:ext cx="29" cy="29"/>
            </a:xfrm>
            <a:prstGeom prst="line">
              <a:avLst/>
            </a:prstGeom>
            <a:noFill/>
            <a:ln w="9525">
              <a:solidFill>
                <a:schemeClr val="tx1"/>
              </a:solidFill>
              <a:round/>
              <a:headEnd/>
              <a:tailEnd/>
            </a:ln>
          </p:spPr>
          <p:txBody>
            <a:bodyPr/>
            <a:lstStyle/>
            <a:p>
              <a:endParaRPr lang="en-US"/>
            </a:p>
          </p:txBody>
        </p:sp>
        <p:sp>
          <p:nvSpPr>
            <p:cNvPr id="1638" name="Line 446"/>
            <p:cNvSpPr>
              <a:spLocks noChangeShapeType="1"/>
            </p:cNvSpPr>
            <p:nvPr/>
          </p:nvSpPr>
          <p:spPr bwMode="auto">
            <a:xfrm flipH="1">
              <a:off x="1177" y="2882"/>
              <a:ext cx="29" cy="29"/>
            </a:xfrm>
            <a:prstGeom prst="line">
              <a:avLst/>
            </a:prstGeom>
            <a:noFill/>
            <a:ln w="9525">
              <a:solidFill>
                <a:schemeClr val="tx1"/>
              </a:solidFill>
              <a:round/>
              <a:headEnd/>
              <a:tailEnd/>
            </a:ln>
          </p:spPr>
          <p:txBody>
            <a:bodyPr/>
            <a:lstStyle/>
            <a:p>
              <a:endParaRPr lang="en-US"/>
            </a:p>
          </p:txBody>
        </p:sp>
        <p:sp>
          <p:nvSpPr>
            <p:cNvPr id="1639" name="Line 447"/>
            <p:cNvSpPr>
              <a:spLocks noChangeShapeType="1"/>
            </p:cNvSpPr>
            <p:nvPr/>
          </p:nvSpPr>
          <p:spPr bwMode="auto">
            <a:xfrm>
              <a:off x="1185" y="2822"/>
              <a:ext cx="12" cy="1"/>
            </a:xfrm>
            <a:prstGeom prst="line">
              <a:avLst/>
            </a:prstGeom>
            <a:noFill/>
            <a:ln w="9525">
              <a:solidFill>
                <a:schemeClr val="tx1"/>
              </a:solidFill>
              <a:round/>
              <a:headEnd/>
              <a:tailEnd/>
            </a:ln>
          </p:spPr>
          <p:txBody>
            <a:bodyPr/>
            <a:lstStyle/>
            <a:p>
              <a:endParaRPr lang="en-US"/>
            </a:p>
          </p:txBody>
        </p:sp>
        <p:sp>
          <p:nvSpPr>
            <p:cNvPr id="1640" name="Line 448"/>
            <p:cNvSpPr>
              <a:spLocks noChangeAspect="1" noChangeShapeType="1"/>
            </p:cNvSpPr>
            <p:nvPr/>
          </p:nvSpPr>
          <p:spPr bwMode="auto">
            <a:xfrm rot="-5400000">
              <a:off x="1180" y="2829"/>
              <a:ext cx="23" cy="14"/>
            </a:xfrm>
            <a:prstGeom prst="line">
              <a:avLst/>
            </a:prstGeom>
            <a:noFill/>
            <a:ln w="9525">
              <a:solidFill>
                <a:schemeClr val="tx1"/>
              </a:solidFill>
              <a:round/>
              <a:headEnd/>
              <a:tailEnd/>
            </a:ln>
          </p:spPr>
          <p:txBody>
            <a:bodyPr/>
            <a:lstStyle/>
            <a:p>
              <a:endParaRPr lang="en-US"/>
            </a:p>
          </p:txBody>
        </p:sp>
        <p:sp>
          <p:nvSpPr>
            <p:cNvPr id="1641" name="Line 449"/>
            <p:cNvSpPr>
              <a:spLocks noChangeAspect="1" noChangeShapeType="1"/>
            </p:cNvSpPr>
            <p:nvPr/>
          </p:nvSpPr>
          <p:spPr bwMode="auto">
            <a:xfrm rot="16200000" flipH="1">
              <a:off x="1180" y="2829"/>
              <a:ext cx="23" cy="14"/>
            </a:xfrm>
            <a:prstGeom prst="line">
              <a:avLst/>
            </a:prstGeom>
            <a:noFill/>
            <a:ln w="9525">
              <a:solidFill>
                <a:schemeClr val="tx1"/>
              </a:solidFill>
              <a:round/>
              <a:headEnd/>
              <a:tailEnd/>
            </a:ln>
          </p:spPr>
          <p:txBody>
            <a:bodyPr/>
            <a:lstStyle/>
            <a:p>
              <a:endParaRPr lang="en-US"/>
            </a:p>
          </p:txBody>
        </p:sp>
        <p:sp>
          <p:nvSpPr>
            <p:cNvPr id="1642" name="Rectangle 450"/>
            <p:cNvSpPr>
              <a:spLocks noChangeAspect="1" noChangeArrowheads="1"/>
            </p:cNvSpPr>
            <p:nvPr/>
          </p:nvSpPr>
          <p:spPr bwMode="auto">
            <a:xfrm>
              <a:off x="1186" y="2780"/>
              <a:ext cx="12" cy="12"/>
            </a:xfrm>
            <a:prstGeom prst="rect">
              <a:avLst/>
            </a:prstGeom>
            <a:solidFill>
              <a:schemeClr val="tx1"/>
            </a:solidFill>
            <a:ln w="9525">
              <a:solidFill>
                <a:schemeClr val="tx1"/>
              </a:solidFill>
              <a:miter lim="800000"/>
              <a:headEnd/>
              <a:tailEnd/>
            </a:ln>
          </p:spPr>
          <p:txBody>
            <a:bodyPr wrap="none" anchor="ctr"/>
            <a:lstStyle/>
            <a:p>
              <a:endParaRPr lang="en-US"/>
            </a:p>
          </p:txBody>
        </p:sp>
      </p:grpSp>
      <p:grpSp>
        <p:nvGrpSpPr>
          <p:cNvPr id="1118" name="Group 451"/>
          <p:cNvGrpSpPr>
            <a:grpSpLocks/>
          </p:cNvGrpSpPr>
          <p:nvPr/>
        </p:nvGrpSpPr>
        <p:grpSpPr bwMode="auto">
          <a:xfrm>
            <a:off x="3962400" y="5105400"/>
            <a:ext cx="228600" cy="228600"/>
            <a:chOff x="1056" y="1728"/>
            <a:chExt cx="144" cy="144"/>
          </a:xfrm>
        </p:grpSpPr>
        <p:sp>
          <p:nvSpPr>
            <p:cNvPr id="1627" name="Rectangle 452"/>
            <p:cNvSpPr>
              <a:spLocks noChangeArrowheads="1"/>
            </p:cNvSpPr>
            <p:nvPr/>
          </p:nvSpPr>
          <p:spPr bwMode="auto">
            <a:xfrm>
              <a:off x="1056" y="1728"/>
              <a:ext cx="144" cy="144"/>
            </a:xfrm>
            <a:prstGeom prst="rect">
              <a:avLst/>
            </a:prstGeom>
            <a:solidFill>
              <a:srgbClr val="008000"/>
            </a:solidFill>
            <a:ln w="15875">
              <a:solidFill>
                <a:schemeClr val="tx1"/>
              </a:solidFill>
              <a:miter lim="800000"/>
              <a:headEnd/>
              <a:tailEnd/>
            </a:ln>
          </p:spPr>
          <p:txBody>
            <a:bodyPr wrap="none" anchor="ctr"/>
            <a:lstStyle/>
            <a:p>
              <a:endParaRPr lang="en-US"/>
            </a:p>
          </p:txBody>
        </p:sp>
        <p:sp>
          <p:nvSpPr>
            <p:cNvPr id="1628" name="AutoShape 453"/>
            <p:cNvSpPr>
              <a:spLocks noChangeAspect="1" noChangeArrowheads="1"/>
            </p:cNvSpPr>
            <p:nvPr/>
          </p:nvSpPr>
          <p:spPr bwMode="auto">
            <a:xfrm rot="5400000">
              <a:off x="1086" y="1766"/>
              <a:ext cx="81" cy="81"/>
            </a:xfrm>
            <a:prstGeom prst="homePlate">
              <a:avLst>
                <a:gd name="adj" fmla="val 25000"/>
              </a:avLst>
            </a:prstGeom>
            <a:gradFill rotWithShape="1">
              <a:gsLst>
                <a:gs pos="0">
                  <a:srgbClr val="FF9933"/>
                </a:gs>
                <a:gs pos="100000">
                  <a:srgbClr val="FFCC00"/>
                </a:gs>
              </a:gsLst>
              <a:path path="shape">
                <a:fillToRect l="50000" t="50000" r="50000" b="50000"/>
              </a:path>
            </a:gradFill>
            <a:ln w="9525">
              <a:solidFill>
                <a:schemeClr val="tx1"/>
              </a:solidFill>
              <a:miter lim="800000"/>
              <a:headEnd/>
              <a:tailEnd/>
            </a:ln>
          </p:spPr>
          <p:txBody>
            <a:bodyPr wrap="none" anchor="ctr"/>
            <a:lstStyle/>
            <a:p>
              <a:endParaRPr lang="en-US"/>
            </a:p>
          </p:txBody>
        </p:sp>
        <p:sp>
          <p:nvSpPr>
            <p:cNvPr id="1629" name="Oval 454"/>
            <p:cNvSpPr>
              <a:spLocks noChangeArrowheads="1"/>
            </p:cNvSpPr>
            <p:nvPr/>
          </p:nvSpPr>
          <p:spPr bwMode="auto">
            <a:xfrm>
              <a:off x="1102" y="1780"/>
              <a:ext cx="48" cy="48"/>
            </a:xfrm>
            <a:prstGeom prst="ellipse">
              <a:avLst/>
            </a:prstGeom>
            <a:gradFill rotWithShape="1">
              <a:gsLst>
                <a:gs pos="0">
                  <a:srgbClr val="FF9933"/>
                </a:gs>
                <a:gs pos="100000">
                  <a:srgbClr val="FFCC00"/>
                </a:gs>
              </a:gsLst>
              <a:path path="shape">
                <a:fillToRect l="50000" t="50000" r="50000" b="50000"/>
              </a:path>
            </a:gradFill>
            <a:ln w="9525">
              <a:solidFill>
                <a:schemeClr val="tx1"/>
              </a:solidFill>
              <a:round/>
              <a:headEnd/>
              <a:tailEnd/>
            </a:ln>
          </p:spPr>
          <p:txBody>
            <a:bodyPr wrap="none" anchor="ctr"/>
            <a:lstStyle/>
            <a:p>
              <a:endParaRPr lang="en-US"/>
            </a:p>
          </p:txBody>
        </p:sp>
      </p:grpSp>
      <p:sp>
        <p:nvSpPr>
          <p:cNvPr id="1119" name="Line 455"/>
          <p:cNvSpPr>
            <a:spLocks noChangeShapeType="1"/>
          </p:cNvSpPr>
          <p:nvPr/>
        </p:nvSpPr>
        <p:spPr bwMode="auto">
          <a:xfrm>
            <a:off x="4572000" y="3390900"/>
            <a:ext cx="0" cy="2019300"/>
          </a:xfrm>
          <a:prstGeom prst="line">
            <a:avLst/>
          </a:prstGeom>
          <a:noFill/>
          <a:ln w="76200">
            <a:solidFill>
              <a:schemeClr val="tx1"/>
            </a:solidFill>
            <a:round/>
            <a:headEnd/>
            <a:tailEnd/>
          </a:ln>
        </p:spPr>
        <p:txBody>
          <a:bodyPr/>
          <a:lstStyle/>
          <a:p>
            <a:endParaRPr lang="en-US"/>
          </a:p>
        </p:txBody>
      </p:sp>
      <p:grpSp>
        <p:nvGrpSpPr>
          <p:cNvPr id="1120" name="Group 456"/>
          <p:cNvGrpSpPr>
            <a:grpSpLocks/>
          </p:cNvGrpSpPr>
          <p:nvPr/>
        </p:nvGrpSpPr>
        <p:grpSpPr bwMode="auto">
          <a:xfrm>
            <a:off x="4648200" y="4114800"/>
            <a:ext cx="444500" cy="752475"/>
            <a:chOff x="3120" y="2592"/>
            <a:chExt cx="280" cy="474"/>
          </a:xfrm>
        </p:grpSpPr>
        <p:sp>
          <p:nvSpPr>
            <p:cNvPr id="1625" name="Freeform 457"/>
            <p:cNvSpPr>
              <a:spLocks noChangeAspect="1"/>
            </p:cNvSpPr>
            <p:nvPr/>
          </p:nvSpPr>
          <p:spPr bwMode="auto">
            <a:xfrm>
              <a:off x="3120" y="2592"/>
              <a:ext cx="280" cy="474"/>
            </a:xfrm>
            <a:custGeom>
              <a:avLst/>
              <a:gdLst>
                <a:gd name="T0" fmla="*/ 213 w 531"/>
                <a:gd name="T1" fmla="*/ 216 h 900"/>
                <a:gd name="T2" fmla="*/ 153 w 531"/>
                <a:gd name="T3" fmla="*/ 246 h 900"/>
                <a:gd name="T4" fmla="*/ 102 w 531"/>
                <a:gd name="T5" fmla="*/ 288 h 900"/>
                <a:gd name="T6" fmla="*/ 33 w 531"/>
                <a:gd name="T7" fmla="*/ 363 h 900"/>
                <a:gd name="T8" fmla="*/ 0 w 531"/>
                <a:gd name="T9" fmla="*/ 426 h 900"/>
                <a:gd name="T10" fmla="*/ 6 w 531"/>
                <a:gd name="T11" fmla="*/ 456 h 900"/>
                <a:gd name="T12" fmla="*/ 39 w 531"/>
                <a:gd name="T13" fmla="*/ 474 h 900"/>
                <a:gd name="T14" fmla="*/ 84 w 531"/>
                <a:gd name="T15" fmla="*/ 459 h 900"/>
                <a:gd name="T16" fmla="*/ 144 w 531"/>
                <a:gd name="T17" fmla="*/ 375 h 900"/>
                <a:gd name="T18" fmla="*/ 180 w 531"/>
                <a:gd name="T19" fmla="*/ 372 h 900"/>
                <a:gd name="T20" fmla="*/ 90 w 531"/>
                <a:gd name="T21" fmla="*/ 771 h 900"/>
                <a:gd name="T22" fmla="*/ 84 w 531"/>
                <a:gd name="T23" fmla="*/ 825 h 900"/>
                <a:gd name="T24" fmla="*/ 96 w 531"/>
                <a:gd name="T25" fmla="*/ 858 h 900"/>
                <a:gd name="T26" fmla="*/ 129 w 531"/>
                <a:gd name="T27" fmla="*/ 876 h 900"/>
                <a:gd name="T28" fmla="*/ 159 w 531"/>
                <a:gd name="T29" fmla="*/ 867 h 900"/>
                <a:gd name="T30" fmla="*/ 249 w 531"/>
                <a:gd name="T31" fmla="*/ 642 h 900"/>
                <a:gd name="T32" fmla="*/ 297 w 531"/>
                <a:gd name="T33" fmla="*/ 858 h 900"/>
                <a:gd name="T34" fmla="*/ 327 w 531"/>
                <a:gd name="T35" fmla="*/ 900 h 900"/>
                <a:gd name="T36" fmla="*/ 363 w 531"/>
                <a:gd name="T37" fmla="*/ 900 h 900"/>
                <a:gd name="T38" fmla="*/ 390 w 531"/>
                <a:gd name="T39" fmla="*/ 888 h 900"/>
                <a:gd name="T40" fmla="*/ 405 w 531"/>
                <a:gd name="T41" fmla="*/ 849 h 900"/>
                <a:gd name="T42" fmla="*/ 342 w 531"/>
                <a:gd name="T43" fmla="*/ 372 h 900"/>
                <a:gd name="T44" fmla="*/ 384 w 531"/>
                <a:gd name="T45" fmla="*/ 393 h 900"/>
                <a:gd name="T46" fmla="*/ 441 w 531"/>
                <a:gd name="T47" fmla="*/ 465 h 900"/>
                <a:gd name="T48" fmla="*/ 480 w 531"/>
                <a:gd name="T49" fmla="*/ 489 h 900"/>
                <a:gd name="T50" fmla="*/ 510 w 531"/>
                <a:gd name="T51" fmla="*/ 483 h 900"/>
                <a:gd name="T52" fmla="*/ 531 w 531"/>
                <a:gd name="T53" fmla="*/ 456 h 900"/>
                <a:gd name="T54" fmla="*/ 498 w 531"/>
                <a:gd name="T55" fmla="*/ 390 h 900"/>
                <a:gd name="T56" fmla="*/ 447 w 531"/>
                <a:gd name="T57" fmla="*/ 309 h 900"/>
                <a:gd name="T58" fmla="*/ 405 w 531"/>
                <a:gd name="T59" fmla="*/ 252 h 900"/>
                <a:gd name="T60" fmla="*/ 339 w 531"/>
                <a:gd name="T61" fmla="*/ 222 h 900"/>
                <a:gd name="T62" fmla="*/ 366 w 531"/>
                <a:gd name="T63" fmla="*/ 138 h 900"/>
                <a:gd name="T64" fmla="*/ 345 w 531"/>
                <a:gd name="T65" fmla="*/ 39 h 900"/>
                <a:gd name="T66" fmla="*/ 330 w 531"/>
                <a:gd name="T67" fmla="*/ 15 h 900"/>
                <a:gd name="T68" fmla="*/ 297 w 531"/>
                <a:gd name="T69" fmla="*/ 0 h 900"/>
                <a:gd name="T70" fmla="*/ 258 w 531"/>
                <a:gd name="T71" fmla="*/ 3 h 900"/>
                <a:gd name="T72" fmla="*/ 237 w 531"/>
                <a:gd name="T73" fmla="*/ 12 h 900"/>
                <a:gd name="T74" fmla="*/ 222 w 531"/>
                <a:gd name="T75" fmla="*/ 33 h 900"/>
                <a:gd name="T76" fmla="*/ 195 w 531"/>
                <a:gd name="T77" fmla="*/ 126 h 900"/>
                <a:gd name="T78" fmla="*/ 213 w 531"/>
                <a:gd name="T79" fmla="*/ 216 h 9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31"/>
                <a:gd name="T121" fmla="*/ 0 h 900"/>
                <a:gd name="T122" fmla="*/ 531 w 531"/>
                <a:gd name="T123" fmla="*/ 900 h 9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31" h="900">
                  <a:moveTo>
                    <a:pt x="213" y="216"/>
                  </a:moveTo>
                  <a:lnTo>
                    <a:pt x="153" y="246"/>
                  </a:lnTo>
                  <a:lnTo>
                    <a:pt x="102" y="288"/>
                  </a:lnTo>
                  <a:lnTo>
                    <a:pt x="33" y="363"/>
                  </a:lnTo>
                  <a:lnTo>
                    <a:pt x="0" y="426"/>
                  </a:lnTo>
                  <a:lnTo>
                    <a:pt x="6" y="456"/>
                  </a:lnTo>
                  <a:lnTo>
                    <a:pt x="39" y="474"/>
                  </a:lnTo>
                  <a:lnTo>
                    <a:pt x="84" y="459"/>
                  </a:lnTo>
                  <a:lnTo>
                    <a:pt x="144" y="375"/>
                  </a:lnTo>
                  <a:lnTo>
                    <a:pt x="180" y="372"/>
                  </a:lnTo>
                  <a:lnTo>
                    <a:pt x="90" y="771"/>
                  </a:lnTo>
                  <a:lnTo>
                    <a:pt x="84" y="825"/>
                  </a:lnTo>
                  <a:lnTo>
                    <a:pt x="96" y="858"/>
                  </a:lnTo>
                  <a:lnTo>
                    <a:pt x="129" y="876"/>
                  </a:lnTo>
                  <a:lnTo>
                    <a:pt x="159" y="867"/>
                  </a:lnTo>
                  <a:lnTo>
                    <a:pt x="249" y="642"/>
                  </a:lnTo>
                  <a:lnTo>
                    <a:pt x="297" y="858"/>
                  </a:lnTo>
                  <a:lnTo>
                    <a:pt x="327" y="900"/>
                  </a:lnTo>
                  <a:lnTo>
                    <a:pt x="363" y="900"/>
                  </a:lnTo>
                  <a:lnTo>
                    <a:pt x="390" y="888"/>
                  </a:lnTo>
                  <a:lnTo>
                    <a:pt x="405" y="849"/>
                  </a:lnTo>
                  <a:lnTo>
                    <a:pt x="342" y="372"/>
                  </a:lnTo>
                  <a:lnTo>
                    <a:pt x="384" y="393"/>
                  </a:lnTo>
                  <a:lnTo>
                    <a:pt x="441" y="465"/>
                  </a:lnTo>
                  <a:lnTo>
                    <a:pt x="480" y="489"/>
                  </a:lnTo>
                  <a:lnTo>
                    <a:pt x="510" y="483"/>
                  </a:lnTo>
                  <a:lnTo>
                    <a:pt x="531" y="456"/>
                  </a:lnTo>
                  <a:lnTo>
                    <a:pt x="498" y="390"/>
                  </a:lnTo>
                  <a:lnTo>
                    <a:pt x="447" y="309"/>
                  </a:lnTo>
                  <a:lnTo>
                    <a:pt x="405" y="252"/>
                  </a:lnTo>
                  <a:lnTo>
                    <a:pt x="339" y="222"/>
                  </a:lnTo>
                  <a:lnTo>
                    <a:pt x="366" y="138"/>
                  </a:lnTo>
                  <a:lnTo>
                    <a:pt x="345" y="39"/>
                  </a:lnTo>
                  <a:lnTo>
                    <a:pt x="330" y="15"/>
                  </a:lnTo>
                  <a:lnTo>
                    <a:pt x="297" y="0"/>
                  </a:lnTo>
                  <a:lnTo>
                    <a:pt x="258" y="3"/>
                  </a:lnTo>
                  <a:lnTo>
                    <a:pt x="237" y="12"/>
                  </a:lnTo>
                  <a:lnTo>
                    <a:pt x="222" y="33"/>
                  </a:lnTo>
                  <a:lnTo>
                    <a:pt x="195" y="126"/>
                  </a:lnTo>
                  <a:lnTo>
                    <a:pt x="213" y="216"/>
                  </a:lnTo>
                  <a:close/>
                </a:path>
              </a:pathLst>
            </a:custGeom>
            <a:noFill/>
            <a:ln w="19050">
              <a:solidFill>
                <a:schemeClr val="tx1"/>
              </a:solidFill>
              <a:round/>
              <a:headEnd/>
              <a:tailEnd/>
            </a:ln>
          </p:spPr>
          <p:txBody>
            <a:bodyPr/>
            <a:lstStyle/>
            <a:p>
              <a:endParaRPr lang="en-US"/>
            </a:p>
          </p:txBody>
        </p:sp>
        <p:sp>
          <p:nvSpPr>
            <p:cNvPr id="26058" name="Text Box 458"/>
            <p:cNvSpPr txBox="1">
              <a:spLocks noChangeAspect="1" noChangeArrowheads="1"/>
            </p:cNvSpPr>
            <p:nvPr/>
          </p:nvSpPr>
          <p:spPr bwMode="auto">
            <a:xfrm>
              <a:off x="3138" y="2697"/>
              <a:ext cx="244" cy="116"/>
            </a:xfrm>
            <a:prstGeom prst="rect">
              <a:avLst/>
            </a:prstGeom>
            <a:noFill/>
            <a:ln w="9525">
              <a:noFill/>
              <a:miter lim="800000"/>
              <a:headEnd/>
              <a:tailEnd/>
            </a:ln>
            <a:effectLst/>
          </p:spPr>
          <p:txBody>
            <a:bodyPr wrap="none">
              <a:spAutoFit/>
            </a:bodyPr>
            <a:lstStyle/>
            <a:p>
              <a:pPr>
                <a:defRPr/>
              </a:pPr>
              <a:r>
                <a:rPr lang="en-US" sz="600">
                  <a:effectLst>
                    <a:outerShdw blurRad="38100" dist="38100" dir="2700000" algn="tl">
                      <a:srgbClr val="C0C0C0"/>
                    </a:outerShdw>
                  </a:effectLst>
                </a:rPr>
                <a:t>THEY</a:t>
              </a:r>
            </a:p>
          </p:txBody>
        </p:sp>
      </p:grpSp>
      <p:sp>
        <p:nvSpPr>
          <p:cNvPr id="1121" name="Line 459"/>
          <p:cNvSpPr>
            <a:spLocks noChangeShapeType="1"/>
          </p:cNvSpPr>
          <p:nvPr/>
        </p:nvSpPr>
        <p:spPr bwMode="auto">
          <a:xfrm>
            <a:off x="0" y="3429000"/>
            <a:ext cx="4572000" cy="0"/>
          </a:xfrm>
          <a:prstGeom prst="line">
            <a:avLst/>
          </a:prstGeom>
          <a:noFill/>
          <a:ln w="76200">
            <a:solidFill>
              <a:schemeClr val="tx1"/>
            </a:solidFill>
            <a:round/>
            <a:headEnd/>
            <a:tailEnd/>
          </a:ln>
        </p:spPr>
        <p:txBody>
          <a:bodyPr/>
          <a:lstStyle/>
          <a:p>
            <a:endParaRPr lang="en-US"/>
          </a:p>
        </p:txBody>
      </p:sp>
      <p:sp>
        <p:nvSpPr>
          <p:cNvPr id="1122" name="AutoShape 460"/>
          <p:cNvSpPr>
            <a:spLocks noChangeArrowheads="1"/>
          </p:cNvSpPr>
          <p:nvPr/>
        </p:nvSpPr>
        <p:spPr bwMode="auto">
          <a:xfrm>
            <a:off x="381000" y="6553200"/>
            <a:ext cx="228600" cy="228600"/>
          </a:xfrm>
          <a:prstGeom prst="diamond">
            <a:avLst/>
          </a:prstGeom>
          <a:solidFill>
            <a:srgbClr val="FFFF00"/>
          </a:solidFill>
          <a:ln w="12700">
            <a:solidFill>
              <a:schemeClr val="tx1"/>
            </a:solidFill>
            <a:miter lim="800000"/>
            <a:headEnd/>
            <a:tailEnd/>
          </a:ln>
        </p:spPr>
        <p:txBody>
          <a:bodyPr wrap="none" anchor="ctr"/>
          <a:lstStyle/>
          <a:p>
            <a:pPr algn="ctr"/>
            <a:endParaRPr lang="en-US"/>
          </a:p>
        </p:txBody>
      </p:sp>
      <p:grpSp>
        <p:nvGrpSpPr>
          <p:cNvPr id="1123" name="Group 461"/>
          <p:cNvGrpSpPr>
            <a:grpSpLocks/>
          </p:cNvGrpSpPr>
          <p:nvPr/>
        </p:nvGrpSpPr>
        <p:grpSpPr bwMode="auto">
          <a:xfrm>
            <a:off x="2286000" y="4989513"/>
            <a:ext cx="165100" cy="344487"/>
            <a:chOff x="1680" y="2832"/>
            <a:chExt cx="104" cy="217"/>
          </a:xfrm>
        </p:grpSpPr>
        <p:grpSp>
          <p:nvGrpSpPr>
            <p:cNvPr id="1607" name="Group 462"/>
            <p:cNvGrpSpPr>
              <a:grpSpLocks noChangeAspect="1"/>
            </p:cNvGrpSpPr>
            <p:nvPr/>
          </p:nvGrpSpPr>
          <p:grpSpPr bwMode="auto">
            <a:xfrm>
              <a:off x="1680" y="2832"/>
              <a:ext cx="104" cy="217"/>
              <a:chOff x="1157" y="2780"/>
              <a:chExt cx="70" cy="146"/>
            </a:xfrm>
          </p:grpSpPr>
          <p:sp>
            <p:nvSpPr>
              <p:cNvPr id="1612" name="Line 463"/>
              <p:cNvSpPr>
                <a:spLocks noChangeAspect="1" noChangeShapeType="1"/>
              </p:cNvSpPr>
              <p:nvPr/>
            </p:nvSpPr>
            <p:spPr bwMode="auto">
              <a:xfrm rot="650418">
                <a:off x="1179" y="2782"/>
                <a:ext cx="48" cy="144"/>
              </a:xfrm>
              <a:prstGeom prst="line">
                <a:avLst/>
              </a:prstGeom>
              <a:noFill/>
              <a:ln w="9525">
                <a:solidFill>
                  <a:schemeClr val="tx1"/>
                </a:solidFill>
                <a:round/>
                <a:headEnd/>
                <a:tailEnd/>
              </a:ln>
            </p:spPr>
            <p:txBody>
              <a:bodyPr/>
              <a:lstStyle/>
              <a:p>
                <a:endParaRPr lang="en-US"/>
              </a:p>
            </p:txBody>
          </p:sp>
          <p:sp>
            <p:nvSpPr>
              <p:cNvPr id="1613" name="Line 464"/>
              <p:cNvSpPr>
                <a:spLocks noChangeAspect="1" noChangeShapeType="1"/>
              </p:cNvSpPr>
              <p:nvPr/>
            </p:nvSpPr>
            <p:spPr bwMode="auto">
              <a:xfrm rot="20949582" flipH="1">
                <a:off x="1157" y="2782"/>
                <a:ext cx="48" cy="144"/>
              </a:xfrm>
              <a:prstGeom prst="line">
                <a:avLst/>
              </a:prstGeom>
              <a:noFill/>
              <a:ln w="9525">
                <a:solidFill>
                  <a:schemeClr val="tx1"/>
                </a:solidFill>
                <a:round/>
                <a:headEnd/>
                <a:tailEnd/>
              </a:ln>
            </p:spPr>
            <p:txBody>
              <a:bodyPr/>
              <a:lstStyle/>
              <a:p>
                <a:endParaRPr lang="en-US"/>
              </a:p>
            </p:txBody>
          </p:sp>
          <p:sp>
            <p:nvSpPr>
              <p:cNvPr id="1614" name="Line 465"/>
              <p:cNvSpPr>
                <a:spLocks noChangeAspect="1" noChangeShapeType="1"/>
              </p:cNvSpPr>
              <p:nvPr/>
            </p:nvSpPr>
            <p:spPr bwMode="auto">
              <a:xfrm>
                <a:off x="1173" y="2914"/>
                <a:ext cx="35" cy="0"/>
              </a:xfrm>
              <a:prstGeom prst="line">
                <a:avLst/>
              </a:prstGeom>
              <a:noFill/>
              <a:ln w="9525">
                <a:solidFill>
                  <a:schemeClr val="tx1"/>
                </a:solidFill>
                <a:round/>
                <a:headEnd/>
                <a:tailEnd/>
              </a:ln>
            </p:spPr>
            <p:txBody>
              <a:bodyPr/>
              <a:lstStyle/>
              <a:p>
                <a:endParaRPr lang="en-US"/>
              </a:p>
            </p:txBody>
          </p:sp>
          <p:sp>
            <p:nvSpPr>
              <p:cNvPr id="1615" name="Line 466"/>
              <p:cNvSpPr>
                <a:spLocks noChangeAspect="1" noChangeShapeType="1"/>
              </p:cNvSpPr>
              <p:nvPr/>
            </p:nvSpPr>
            <p:spPr bwMode="auto">
              <a:xfrm>
                <a:off x="1177" y="2880"/>
                <a:ext cx="29" cy="0"/>
              </a:xfrm>
              <a:prstGeom prst="line">
                <a:avLst/>
              </a:prstGeom>
              <a:noFill/>
              <a:ln w="9525">
                <a:solidFill>
                  <a:schemeClr val="tx1"/>
                </a:solidFill>
                <a:round/>
                <a:headEnd/>
                <a:tailEnd/>
              </a:ln>
            </p:spPr>
            <p:txBody>
              <a:bodyPr/>
              <a:lstStyle/>
              <a:p>
                <a:endParaRPr lang="en-US"/>
              </a:p>
            </p:txBody>
          </p:sp>
          <p:sp>
            <p:nvSpPr>
              <p:cNvPr id="1616" name="Line 467"/>
              <p:cNvSpPr>
                <a:spLocks noChangeAspect="1" noChangeShapeType="1"/>
              </p:cNvSpPr>
              <p:nvPr/>
            </p:nvSpPr>
            <p:spPr bwMode="auto">
              <a:xfrm>
                <a:off x="1183" y="2850"/>
                <a:ext cx="17" cy="0"/>
              </a:xfrm>
              <a:prstGeom prst="line">
                <a:avLst/>
              </a:prstGeom>
              <a:noFill/>
              <a:ln w="9525">
                <a:solidFill>
                  <a:schemeClr val="tx1"/>
                </a:solidFill>
                <a:round/>
                <a:headEnd/>
                <a:tailEnd/>
              </a:ln>
            </p:spPr>
            <p:txBody>
              <a:bodyPr/>
              <a:lstStyle/>
              <a:p>
                <a:endParaRPr lang="en-US"/>
              </a:p>
            </p:txBody>
          </p:sp>
          <p:sp>
            <p:nvSpPr>
              <p:cNvPr id="1617" name="Line 468"/>
              <p:cNvSpPr>
                <a:spLocks noChangeAspect="1" noChangeShapeType="1"/>
              </p:cNvSpPr>
              <p:nvPr/>
            </p:nvSpPr>
            <p:spPr bwMode="auto">
              <a:xfrm>
                <a:off x="1181" y="2853"/>
                <a:ext cx="23" cy="23"/>
              </a:xfrm>
              <a:prstGeom prst="line">
                <a:avLst/>
              </a:prstGeom>
              <a:noFill/>
              <a:ln w="9525">
                <a:solidFill>
                  <a:schemeClr val="tx1"/>
                </a:solidFill>
                <a:round/>
                <a:headEnd/>
                <a:tailEnd/>
              </a:ln>
            </p:spPr>
            <p:txBody>
              <a:bodyPr/>
              <a:lstStyle/>
              <a:p>
                <a:endParaRPr lang="en-US"/>
              </a:p>
            </p:txBody>
          </p:sp>
          <p:sp>
            <p:nvSpPr>
              <p:cNvPr id="1618" name="Line 469"/>
              <p:cNvSpPr>
                <a:spLocks noChangeAspect="1" noChangeShapeType="1"/>
              </p:cNvSpPr>
              <p:nvPr/>
            </p:nvSpPr>
            <p:spPr bwMode="auto">
              <a:xfrm flipH="1">
                <a:off x="1181" y="2853"/>
                <a:ext cx="23" cy="23"/>
              </a:xfrm>
              <a:prstGeom prst="line">
                <a:avLst/>
              </a:prstGeom>
              <a:noFill/>
              <a:ln w="9525">
                <a:solidFill>
                  <a:schemeClr val="tx1"/>
                </a:solidFill>
                <a:round/>
                <a:headEnd/>
                <a:tailEnd/>
              </a:ln>
            </p:spPr>
            <p:txBody>
              <a:bodyPr/>
              <a:lstStyle/>
              <a:p>
                <a:endParaRPr lang="en-US"/>
              </a:p>
            </p:txBody>
          </p:sp>
          <p:sp>
            <p:nvSpPr>
              <p:cNvPr id="1619" name="Line 470"/>
              <p:cNvSpPr>
                <a:spLocks noChangeAspect="1" noChangeShapeType="1"/>
              </p:cNvSpPr>
              <p:nvPr/>
            </p:nvSpPr>
            <p:spPr bwMode="auto">
              <a:xfrm>
                <a:off x="1177" y="2882"/>
                <a:ext cx="29" cy="29"/>
              </a:xfrm>
              <a:prstGeom prst="line">
                <a:avLst/>
              </a:prstGeom>
              <a:noFill/>
              <a:ln w="9525">
                <a:solidFill>
                  <a:schemeClr val="tx1"/>
                </a:solidFill>
                <a:round/>
                <a:headEnd/>
                <a:tailEnd/>
              </a:ln>
            </p:spPr>
            <p:txBody>
              <a:bodyPr/>
              <a:lstStyle/>
              <a:p>
                <a:endParaRPr lang="en-US"/>
              </a:p>
            </p:txBody>
          </p:sp>
          <p:sp>
            <p:nvSpPr>
              <p:cNvPr id="1620" name="Line 471"/>
              <p:cNvSpPr>
                <a:spLocks noChangeAspect="1" noChangeShapeType="1"/>
              </p:cNvSpPr>
              <p:nvPr/>
            </p:nvSpPr>
            <p:spPr bwMode="auto">
              <a:xfrm flipH="1">
                <a:off x="1177" y="2882"/>
                <a:ext cx="29" cy="29"/>
              </a:xfrm>
              <a:prstGeom prst="line">
                <a:avLst/>
              </a:prstGeom>
              <a:noFill/>
              <a:ln w="9525">
                <a:solidFill>
                  <a:schemeClr val="tx1"/>
                </a:solidFill>
                <a:round/>
                <a:headEnd/>
                <a:tailEnd/>
              </a:ln>
            </p:spPr>
            <p:txBody>
              <a:bodyPr/>
              <a:lstStyle/>
              <a:p>
                <a:endParaRPr lang="en-US"/>
              </a:p>
            </p:txBody>
          </p:sp>
          <p:sp>
            <p:nvSpPr>
              <p:cNvPr id="1621" name="Line 472"/>
              <p:cNvSpPr>
                <a:spLocks noChangeAspect="1" noChangeShapeType="1"/>
              </p:cNvSpPr>
              <p:nvPr/>
            </p:nvSpPr>
            <p:spPr bwMode="auto">
              <a:xfrm>
                <a:off x="1185" y="2822"/>
                <a:ext cx="12" cy="1"/>
              </a:xfrm>
              <a:prstGeom prst="line">
                <a:avLst/>
              </a:prstGeom>
              <a:noFill/>
              <a:ln w="9525">
                <a:solidFill>
                  <a:schemeClr val="tx1"/>
                </a:solidFill>
                <a:round/>
                <a:headEnd/>
                <a:tailEnd/>
              </a:ln>
            </p:spPr>
            <p:txBody>
              <a:bodyPr/>
              <a:lstStyle/>
              <a:p>
                <a:endParaRPr lang="en-US"/>
              </a:p>
            </p:txBody>
          </p:sp>
          <p:sp>
            <p:nvSpPr>
              <p:cNvPr id="1622" name="Line 473"/>
              <p:cNvSpPr>
                <a:spLocks noChangeAspect="1" noChangeShapeType="1"/>
              </p:cNvSpPr>
              <p:nvPr/>
            </p:nvSpPr>
            <p:spPr bwMode="auto">
              <a:xfrm rot="-5400000">
                <a:off x="1180" y="2829"/>
                <a:ext cx="23" cy="14"/>
              </a:xfrm>
              <a:prstGeom prst="line">
                <a:avLst/>
              </a:prstGeom>
              <a:noFill/>
              <a:ln w="9525">
                <a:solidFill>
                  <a:schemeClr val="tx1"/>
                </a:solidFill>
                <a:round/>
                <a:headEnd/>
                <a:tailEnd/>
              </a:ln>
            </p:spPr>
            <p:txBody>
              <a:bodyPr/>
              <a:lstStyle/>
              <a:p>
                <a:endParaRPr lang="en-US"/>
              </a:p>
            </p:txBody>
          </p:sp>
          <p:sp>
            <p:nvSpPr>
              <p:cNvPr id="1623" name="Line 474"/>
              <p:cNvSpPr>
                <a:spLocks noChangeAspect="1" noChangeShapeType="1"/>
              </p:cNvSpPr>
              <p:nvPr/>
            </p:nvSpPr>
            <p:spPr bwMode="auto">
              <a:xfrm rot="16200000" flipH="1">
                <a:off x="1180" y="2829"/>
                <a:ext cx="23" cy="14"/>
              </a:xfrm>
              <a:prstGeom prst="line">
                <a:avLst/>
              </a:prstGeom>
              <a:noFill/>
              <a:ln w="9525">
                <a:solidFill>
                  <a:schemeClr val="tx1"/>
                </a:solidFill>
                <a:round/>
                <a:headEnd/>
                <a:tailEnd/>
              </a:ln>
            </p:spPr>
            <p:txBody>
              <a:bodyPr/>
              <a:lstStyle/>
              <a:p>
                <a:endParaRPr lang="en-US"/>
              </a:p>
            </p:txBody>
          </p:sp>
          <p:sp>
            <p:nvSpPr>
              <p:cNvPr id="1624" name="Rectangle 475"/>
              <p:cNvSpPr>
                <a:spLocks noChangeAspect="1" noChangeArrowheads="1"/>
              </p:cNvSpPr>
              <p:nvPr/>
            </p:nvSpPr>
            <p:spPr bwMode="auto">
              <a:xfrm>
                <a:off x="1186" y="2780"/>
                <a:ext cx="12" cy="12"/>
              </a:xfrm>
              <a:prstGeom prst="rect">
                <a:avLst/>
              </a:prstGeom>
              <a:solidFill>
                <a:schemeClr val="tx1"/>
              </a:solidFill>
              <a:ln w="9525">
                <a:solidFill>
                  <a:schemeClr val="tx1"/>
                </a:solidFill>
                <a:miter lim="800000"/>
                <a:headEnd/>
                <a:tailEnd/>
              </a:ln>
            </p:spPr>
            <p:txBody>
              <a:bodyPr wrap="none" anchor="ctr"/>
              <a:lstStyle/>
              <a:p>
                <a:endParaRPr lang="en-US"/>
              </a:p>
            </p:txBody>
          </p:sp>
        </p:grpSp>
        <p:grpSp>
          <p:nvGrpSpPr>
            <p:cNvPr id="1608" name="Group 476"/>
            <p:cNvGrpSpPr>
              <a:grpSpLocks noChangeAspect="1"/>
            </p:cNvGrpSpPr>
            <p:nvPr/>
          </p:nvGrpSpPr>
          <p:grpSpPr bwMode="auto">
            <a:xfrm>
              <a:off x="1685" y="2848"/>
              <a:ext cx="92" cy="23"/>
              <a:chOff x="1536" y="1488"/>
              <a:chExt cx="192" cy="48"/>
            </a:xfrm>
          </p:grpSpPr>
          <p:sp>
            <p:nvSpPr>
              <p:cNvPr id="1609" name="Rectangle 477"/>
              <p:cNvSpPr>
                <a:spLocks noChangeAspect="1" noChangeArrowheads="1"/>
              </p:cNvSpPr>
              <p:nvPr/>
            </p:nvSpPr>
            <p:spPr bwMode="auto">
              <a:xfrm>
                <a:off x="1584" y="1488"/>
                <a:ext cx="96" cy="48"/>
              </a:xfrm>
              <a:prstGeom prst="rect">
                <a:avLst/>
              </a:prstGeom>
              <a:noFill/>
              <a:ln w="9525">
                <a:solidFill>
                  <a:schemeClr val="tx1"/>
                </a:solidFill>
                <a:miter lim="800000"/>
                <a:headEnd/>
                <a:tailEnd/>
              </a:ln>
            </p:spPr>
            <p:txBody>
              <a:bodyPr wrap="none" anchor="ctr"/>
              <a:lstStyle/>
              <a:p>
                <a:endParaRPr lang="en-US"/>
              </a:p>
            </p:txBody>
          </p:sp>
          <p:sp>
            <p:nvSpPr>
              <p:cNvPr id="1610" name="AutoShape 478"/>
              <p:cNvSpPr>
                <a:spLocks noChangeAspect="1" noChangeArrowheads="1"/>
              </p:cNvSpPr>
              <p:nvPr/>
            </p:nvSpPr>
            <p:spPr bwMode="auto">
              <a:xfrm rot="-5400000">
                <a:off x="1536"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1611" name="AutoShape 479"/>
              <p:cNvSpPr>
                <a:spLocks noChangeAspect="1" noChangeArrowheads="1"/>
              </p:cNvSpPr>
              <p:nvPr/>
            </p:nvSpPr>
            <p:spPr bwMode="auto">
              <a:xfrm rot="5400000">
                <a:off x="1680" y="1488"/>
                <a:ext cx="48" cy="48"/>
              </a:xfrm>
              <a:prstGeom prst="triangle">
                <a:avLst>
                  <a:gd name="adj" fmla="val 50000"/>
                </a:avLst>
              </a:prstGeom>
              <a:noFill/>
              <a:ln w="9525">
                <a:solidFill>
                  <a:schemeClr val="tx1"/>
                </a:solidFill>
                <a:miter lim="800000"/>
                <a:headEnd/>
                <a:tailEnd/>
              </a:ln>
            </p:spPr>
            <p:txBody>
              <a:bodyPr wrap="none" anchor="ctr"/>
              <a:lstStyle/>
              <a:p>
                <a:endParaRPr lang="en-US"/>
              </a:p>
            </p:txBody>
          </p:sp>
        </p:grpSp>
      </p:grpSp>
      <p:grpSp>
        <p:nvGrpSpPr>
          <p:cNvPr id="1124" name="Group 480"/>
          <p:cNvGrpSpPr>
            <a:grpSpLocks/>
          </p:cNvGrpSpPr>
          <p:nvPr/>
        </p:nvGrpSpPr>
        <p:grpSpPr bwMode="auto">
          <a:xfrm>
            <a:off x="1905000" y="6705600"/>
            <a:ext cx="101600" cy="76200"/>
            <a:chOff x="656" y="1536"/>
            <a:chExt cx="64" cy="48"/>
          </a:xfrm>
        </p:grpSpPr>
        <p:sp>
          <p:nvSpPr>
            <p:cNvPr id="1603" name="Line 481"/>
            <p:cNvSpPr>
              <a:spLocks noChangeShapeType="1"/>
            </p:cNvSpPr>
            <p:nvPr/>
          </p:nvSpPr>
          <p:spPr bwMode="auto">
            <a:xfrm rot="-1200000">
              <a:off x="672" y="1536"/>
              <a:ext cx="0" cy="48"/>
            </a:xfrm>
            <a:prstGeom prst="line">
              <a:avLst/>
            </a:prstGeom>
            <a:noFill/>
            <a:ln w="9525">
              <a:solidFill>
                <a:schemeClr val="tx1"/>
              </a:solidFill>
              <a:round/>
              <a:headEnd/>
              <a:tailEnd/>
            </a:ln>
          </p:spPr>
          <p:txBody>
            <a:bodyPr/>
            <a:lstStyle/>
            <a:p>
              <a:endParaRPr lang="en-US"/>
            </a:p>
          </p:txBody>
        </p:sp>
        <p:sp>
          <p:nvSpPr>
            <p:cNvPr id="1604" name="Line 482"/>
            <p:cNvSpPr>
              <a:spLocks noChangeShapeType="1"/>
            </p:cNvSpPr>
            <p:nvPr/>
          </p:nvSpPr>
          <p:spPr bwMode="auto">
            <a:xfrm rot="1200000" flipH="1">
              <a:off x="656" y="1536"/>
              <a:ext cx="0" cy="48"/>
            </a:xfrm>
            <a:prstGeom prst="line">
              <a:avLst/>
            </a:prstGeom>
            <a:noFill/>
            <a:ln w="9525">
              <a:solidFill>
                <a:schemeClr val="tx1"/>
              </a:solidFill>
              <a:round/>
              <a:headEnd/>
              <a:tailEnd/>
            </a:ln>
          </p:spPr>
          <p:txBody>
            <a:bodyPr/>
            <a:lstStyle/>
            <a:p>
              <a:endParaRPr lang="en-US"/>
            </a:p>
          </p:txBody>
        </p:sp>
        <p:sp>
          <p:nvSpPr>
            <p:cNvPr id="1605" name="Line 483"/>
            <p:cNvSpPr>
              <a:spLocks noChangeShapeType="1"/>
            </p:cNvSpPr>
            <p:nvPr/>
          </p:nvSpPr>
          <p:spPr bwMode="auto">
            <a:xfrm rot="-1200000">
              <a:off x="720" y="1536"/>
              <a:ext cx="0" cy="48"/>
            </a:xfrm>
            <a:prstGeom prst="line">
              <a:avLst/>
            </a:prstGeom>
            <a:noFill/>
            <a:ln w="9525">
              <a:solidFill>
                <a:schemeClr val="tx1"/>
              </a:solidFill>
              <a:round/>
              <a:headEnd/>
              <a:tailEnd/>
            </a:ln>
          </p:spPr>
          <p:txBody>
            <a:bodyPr/>
            <a:lstStyle/>
            <a:p>
              <a:endParaRPr lang="en-US"/>
            </a:p>
          </p:txBody>
        </p:sp>
        <p:sp>
          <p:nvSpPr>
            <p:cNvPr id="1606" name="Line 484"/>
            <p:cNvSpPr>
              <a:spLocks noChangeShapeType="1"/>
            </p:cNvSpPr>
            <p:nvPr/>
          </p:nvSpPr>
          <p:spPr bwMode="auto">
            <a:xfrm rot="1200000" flipH="1">
              <a:off x="704" y="1536"/>
              <a:ext cx="0" cy="48"/>
            </a:xfrm>
            <a:prstGeom prst="line">
              <a:avLst/>
            </a:prstGeom>
            <a:noFill/>
            <a:ln w="9525">
              <a:solidFill>
                <a:schemeClr val="tx1"/>
              </a:solidFill>
              <a:round/>
              <a:headEnd/>
              <a:tailEnd/>
            </a:ln>
          </p:spPr>
          <p:txBody>
            <a:bodyPr/>
            <a:lstStyle/>
            <a:p>
              <a:endParaRPr lang="en-US"/>
            </a:p>
          </p:txBody>
        </p:sp>
      </p:grpSp>
      <p:sp>
        <p:nvSpPr>
          <p:cNvPr id="1125" name="Text Box 485"/>
          <p:cNvSpPr txBox="1">
            <a:spLocks noChangeArrowheads="1"/>
          </p:cNvSpPr>
          <p:nvPr/>
        </p:nvSpPr>
        <p:spPr bwMode="auto">
          <a:xfrm>
            <a:off x="7391400" y="22860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IED and SAF</a:t>
            </a:r>
            <a:endParaRPr lang="en-US" sz="1000" b="1"/>
          </a:p>
        </p:txBody>
      </p:sp>
      <p:sp>
        <p:nvSpPr>
          <p:cNvPr id="1126" name="Rectangle 486"/>
          <p:cNvSpPr>
            <a:spLocks noChangeArrowheads="1"/>
          </p:cNvSpPr>
          <p:nvPr/>
        </p:nvSpPr>
        <p:spPr bwMode="auto">
          <a:xfrm>
            <a:off x="5257800" y="30480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sp>
        <p:nvSpPr>
          <p:cNvPr id="1127" name="Rectangle 487"/>
          <p:cNvSpPr>
            <a:spLocks noChangeArrowheads="1"/>
          </p:cNvSpPr>
          <p:nvPr/>
        </p:nvSpPr>
        <p:spPr bwMode="auto">
          <a:xfrm>
            <a:off x="5562600" y="3048000"/>
            <a:ext cx="76200" cy="152400"/>
          </a:xfrm>
          <a:prstGeom prst="rect">
            <a:avLst/>
          </a:prstGeom>
          <a:solidFill>
            <a:srgbClr val="008000"/>
          </a:solidFill>
          <a:ln w="9525">
            <a:solidFill>
              <a:schemeClr val="tx1"/>
            </a:solidFill>
            <a:miter lim="800000"/>
            <a:headEnd/>
            <a:tailEnd/>
          </a:ln>
        </p:spPr>
        <p:txBody>
          <a:bodyPr wrap="none" anchor="ctr"/>
          <a:lstStyle/>
          <a:p>
            <a:endParaRPr lang="en-US"/>
          </a:p>
        </p:txBody>
      </p:sp>
      <p:grpSp>
        <p:nvGrpSpPr>
          <p:cNvPr id="1128" name="Group 488"/>
          <p:cNvGrpSpPr>
            <a:grpSpLocks/>
          </p:cNvGrpSpPr>
          <p:nvPr/>
        </p:nvGrpSpPr>
        <p:grpSpPr bwMode="auto">
          <a:xfrm>
            <a:off x="5257800" y="2514600"/>
            <a:ext cx="73025" cy="150813"/>
            <a:chOff x="4416" y="2352"/>
            <a:chExt cx="46" cy="95"/>
          </a:xfrm>
        </p:grpSpPr>
        <p:sp>
          <p:nvSpPr>
            <p:cNvPr id="1600" name="Arc 48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601" name="Arc 49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602" name="Line 49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29" name="Group 492"/>
          <p:cNvGrpSpPr>
            <a:grpSpLocks/>
          </p:cNvGrpSpPr>
          <p:nvPr/>
        </p:nvGrpSpPr>
        <p:grpSpPr bwMode="auto">
          <a:xfrm flipH="1">
            <a:off x="5410200" y="2743200"/>
            <a:ext cx="73025" cy="150813"/>
            <a:chOff x="4416" y="2352"/>
            <a:chExt cx="46" cy="95"/>
          </a:xfrm>
        </p:grpSpPr>
        <p:sp>
          <p:nvSpPr>
            <p:cNvPr id="1597" name="Arc 493"/>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98" name="Arc 494"/>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99" name="Line 495"/>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30" name="Rectangle 496"/>
          <p:cNvSpPr>
            <a:spLocks noChangeArrowheads="1"/>
          </p:cNvSpPr>
          <p:nvPr/>
        </p:nvSpPr>
        <p:spPr bwMode="auto">
          <a:xfrm>
            <a:off x="5410200" y="30480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131" name="Rectangle 497"/>
          <p:cNvSpPr>
            <a:spLocks noChangeArrowheads="1"/>
          </p:cNvSpPr>
          <p:nvPr/>
        </p:nvSpPr>
        <p:spPr bwMode="auto">
          <a:xfrm>
            <a:off x="5715000" y="3048000"/>
            <a:ext cx="76200" cy="152400"/>
          </a:xfrm>
          <a:prstGeom prst="rect">
            <a:avLst/>
          </a:prstGeom>
          <a:solidFill>
            <a:srgbClr val="FFFF00"/>
          </a:solidFill>
          <a:ln w="9525">
            <a:solidFill>
              <a:schemeClr val="tx1"/>
            </a:solidFill>
            <a:miter lim="800000"/>
            <a:headEnd/>
            <a:tailEnd/>
          </a:ln>
        </p:spPr>
        <p:txBody>
          <a:bodyPr wrap="none" anchor="ctr"/>
          <a:lstStyle/>
          <a:p>
            <a:endParaRPr lang="en-US"/>
          </a:p>
        </p:txBody>
      </p:sp>
      <p:grpSp>
        <p:nvGrpSpPr>
          <p:cNvPr id="1132" name="Group 498"/>
          <p:cNvGrpSpPr>
            <a:grpSpLocks/>
          </p:cNvGrpSpPr>
          <p:nvPr/>
        </p:nvGrpSpPr>
        <p:grpSpPr bwMode="auto">
          <a:xfrm flipH="1">
            <a:off x="5257800" y="2743200"/>
            <a:ext cx="73025" cy="150813"/>
            <a:chOff x="4416" y="2352"/>
            <a:chExt cx="46" cy="95"/>
          </a:xfrm>
        </p:grpSpPr>
        <p:sp>
          <p:nvSpPr>
            <p:cNvPr id="1594" name="Arc 49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95" name="Arc 50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96" name="Line 50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33" name="Group 502"/>
          <p:cNvGrpSpPr>
            <a:grpSpLocks/>
          </p:cNvGrpSpPr>
          <p:nvPr/>
        </p:nvGrpSpPr>
        <p:grpSpPr bwMode="auto">
          <a:xfrm>
            <a:off x="5715000" y="2514600"/>
            <a:ext cx="73025" cy="150813"/>
            <a:chOff x="4416" y="2352"/>
            <a:chExt cx="46" cy="95"/>
          </a:xfrm>
        </p:grpSpPr>
        <p:sp>
          <p:nvSpPr>
            <p:cNvPr id="1591" name="Arc 503"/>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92" name="Arc 504"/>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93" name="Line 505"/>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34" name="Group 506"/>
          <p:cNvGrpSpPr>
            <a:grpSpLocks/>
          </p:cNvGrpSpPr>
          <p:nvPr/>
        </p:nvGrpSpPr>
        <p:grpSpPr bwMode="auto">
          <a:xfrm flipH="1">
            <a:off x="5562600" y="2743200"/>
            <a:ext cx="73025" cy="150813"/>
            <a:chOff x="4416" y="2352"/>
            <a:chExt cx="46" cy="95"/>
          </a:xfrm>
        </p:grpSpPr>
        <p:sp>
          <p:nvSpPr>
            <p:cNvPr id="1588" name="Arc 507"/>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89" name="Arc 508"/>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90" name="Line 509"/>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35" name="Group 510"/>
          <p:cNvGrpSpPr>
            <a:grpSpLocks/>
          </p:cNvGrpSpPr>
          <p:nvPr/>
        </p:nvGrpSpPr>
        <p:grpSpPr bwMode="auto">
          <a:xfrm flipH="1">
            <a:off x="5715000" y="2743200"/>
            <a:ext cx="73025" cy="150813"/>
            <a:chOff x="4416" y="2352"/>
            <a:chExt cx="46" cy="95"/>
          </a:xfrm>
        </p:grpSpPr>
        <p:sp>
          <p:nvSpPr>
            <p:cNvPr id="1585" name="Arc 51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86" name="Arc 51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87" name="Line 51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36" name="Group 514"/>
          <p:cNvGrpSpPr>
            <a:grpSpLocks/>
          </p:cNvGrpSpPr>
          <p:nvPr/>
        </p:nvGrpSpPr>
        <p:grpSpPr bwMode="auto">
          <a:xfrm>
            <a:off x="5562600" y="2514600"/>
            <a:ext cx="73025" cy="150813"/>
            <a:chOff x="4416" y="2352"/>
            <a:chExt cx="46" cy="95"/>
          </a:xfrm>
        </p:grpSpPr>
        <p:sp>
          <p:nvSpPr>
            <p:cNvPr id="1582" name="Arc 515"/>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83" name="Arc 516"/>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84" name="Line 517"/>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37" name="Group 518"/>
          <p:cNvGrpSpPr>
            <a:grpSpLocks/>
          </p:cNvGrpSpPr>
          <p:nvPr/>
        </p:nvGrpSpPr>
        <p:grpSpPr bwMode="auto">
          <a:xfrm>
            <a:off x="5410200" y="2514600"/>
            <a:ext cx="73025" cy="150813"/>
            <a:chOff x="4416" y="2352"/>
            <a:chExt cx="46" cy="95"/>
          </a:xfrm>
        </p:grpSpPr>
        <p:sp>
          <p:nvSpPr>
            <p:cNvPr id="1579" name="Arc 51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80" name="Arc 52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81" name="Line 52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38" name="Rectangle 522"/>
          <p:cNvSpPr>
            <a:spLocks noChangeArrowheads="1"/>
          </p:cNvSpPr>
          <p:nvPr/>
        </p:nvSpPr>
        <p:spPr bwMode="auto">
          <a:xfrm>
            <a:off x="6096000" y="19050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sp>
        <p:nvSpPr>
          <p:cNvPr id="1139" name="Rectangle 523"/>
          <p:cNvSpPr>
            <a:spLocks noChangeArrowheads="1"/>
          </p:cNvSpPr>
          <p:nvPr/>
        </p:nvSpPr>
        <p:spPr bwMode="auto">
          <a:xfrm>
            <a:off x="6096000" y="3048000"/>
            <a:ext cx="76200" cy="152400"/>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140" name="Rectangle 524"/>
          <p:cNvSpPr>
            <a:spLocks noChangeArrowheads="1"/>
          </p:cNvSpPr>
          <p:nvPr/>
        </p:nvSpPr>
        <p:spPr bwMode="auto">
          <a:xfrm>
            <a:off x="6172200" y="3048000"/>
            <a:ext cx="76200" cy="152400"/>
          </a:xfrm>
          <a:prstGeom prst="rect">
            <a:avLst/>
          </a:prstGeom>
          <a:solidFill>
            <a:srgbClr val="FFFF00"/>
          </a:solidFill>
          <a:ln w="9525">
            <a:solidFill>
              <a:schemeClr val="tx1"/>
            </a:solidFill>
            <a:miter lim="800000"/>
            <a:headEnd/>
            <a:tailEnd/>
          </a:ln>
        </p:spPr>
        <p:txBody>
          <a:bodyPr wrap="none" anchor="ctr"/>
          <a:lstStyle/>
          <a:p>
            <a:endParaRPr lang="en-US"/>
          </a:p>
        </p:txBody>
      </p:sp>
      <p:sp>
        <p:nvSpPr>
          <p:cNvPr id="1141" name="Rectangle 525"/>
          <p:cNvSpPr>
            <a:spLocks noChangeArrowheads="1"/>
          </p:cNvSpPr>
          <p:nvPr/>
        </p:nvSpPr>
        <p:spPr bwMode="auto">
          <a:xfrm>
            <a:off x="6172200" y="19050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142" name="Rectangle 526"/>
          <p:cNvSpPr>
            <a:spLocks noChangeArrowheads="1"/>
          </p:cNvSpPr>
          <p:nvPr/>
        </p:nvSpPr>
        <p:spPr bwMode="auto">
          <a:xfrm>
            <a:off x="6096000" y="21336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sp>
        <p:nvSpPr>
          <p:cNvPr id="1143" name="Rectangle 527"/>
          <p:cNvSpPr>
            <a:spLocks noChangeArrowheads="1"/>
          </p:cNvSpPr>
          <p:nvPr/>
        </p:nvSpPr>
        <p:spPr bwMode="auto">
          <a:xfrm>
            <a:off x="6172200" y="2133600"/>
            <a:ext cx="76200" cy="152400"/>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144" name="Rectangle 528"/>
          <p:cNvSpPr>
            <a:spLocks noChangeArrowheads="1"/>
          </p:cNvSpPr>
          <p:nvPr/>
        </p:nvSpPr>
        <p:spPr bwMode="auto">
          <a:xfrm>
            <a:off x="6096000" y="23622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sp>
        <p:nvSpPr>
          <p:cNvPr id="1145" name="Rectangle 529"/>
          <p:cNvSpPr>
            <a:spLocks noChangeArrowheads="1"/>
          </p:cNvSpPr>
          <p:nvPr/>
        </p:nvSpPr>
        <p:spPr bwMode="auto">
          <a:xfrm>
            <a:off x="6172200" y="2362200"/>
            <a:ext cx="76200" cy="152400"/>
          </a:xfrm>
          <a:prstGeom prst="rect">
            <a:avLst/>
          </a:prstGeom>
          <a:solidFill>
            <a:srgbClr val="FFFF00"/>
          </a:solidFill>
          <a:ln w="9525">
            <a:solidFill>
              <a:schemeClr val="tx1"/>
            </a:solidFill>
            <a:miter lim="800000"/>
            <a:headEnd/>
            <a:tailEnd/>
          </a:ln>
        </p:spPr>
        <p:txBody>
          <a:bodyPr wrap="none" anchor="ctr"/>
          <a:lstStyle/>
          <a:p>
            <a:endParaRPr lang="en-US"/>
          </a:p>
        </p:txBody>
      </p:sp>
      <p:sp>
        <p:nvSpPr>
          <p:cNvPr id="1146" name="Rectangle 530"/>
          <p:cNvSpPr>
            <a:spLocks noChangeArrowheads="1"/>
          </p:cNvSpPr>
          <p:nvPr/>
        </p:nvSpPr>
        <p:spPr bwMode="auto">
          <a:xfrm>
            <a:off x="6096000" y="25908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147" name="Rectangle 531"/>
          <p:cNvSpPr>
            <a:spLocks noChangeArrowheads="1"/>
          </p:cNvSpPr>
          <p:nvPr/>
        </p:nvSpPr>
        <p:spPr bwMode="auto">
          <a:xfrm>
            <a:off x="6172200" y="2590800"/>
            <a:ext cx="76200" cy="152400"/>
          </a:xfrm>
          <a:prstGeom prst="rect">
            <a:avLst/>
          </a:prstGeom>
          <a:solidFill>
            <a:srgbClr val="008000"/>
          </a:solidFill>
          <a:ln w="9525">
            <a:solidFill>
              <a:schemeClr val="tx1"/>
            </a:solidFill>
            <a:miter lim="800000"/>
            <a:headEnd/>
            <a:tailEnd/>
          </a:ln>
        </p:spPr>
        <p:txBody>
          <a:bodyPr wrap="none" anchor="ctr"/>
          <a:lstStyle/>
          <a:p>
            <a:endParaRPr lang="en-US"/>
          </a:p>
        </p:txBody>
      </p:sp>
      <p:sp>
        <p:nvSpPr>
          <p:cNvPr id="1148" name="Rectangle 532"/>
          <p:cNvSpPr>
            <a:spLocks noChangeArrowheads="1"/>
          </p:cNvSpPr>
          <p:nvPr/>
        </p:nvSpPr>
        <p:spPr bwMode="auto">
          <a:xfrm>
            <a:off x="6096000" y="28194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149" name="Rectangle 533"/>
          <p:cNvSpPr>
            <a:spLocks noChangeArrowheads="1"/>
          </p:cNvSpPr>
          <p:nvPr/>
        </p:nvSpPr>
        <p:spPr bwMode="auto">
          <a:xfrm>
            <a:off x="6172200" y="2819400"/>
            <a:ext cx="76200" cy="152400"/>
          </a:xfrm>
          <a:prstGeom prst="rect">
            <a:avLst/>
          </a:prstGeom>
          <a:solidFill>
            <a:srgbClr val="FFFF00"/>
          </a:solidFill>
          <a:ln w="9525">
            <a:solidFill>
              <a:schemeClr val="tx1"/>
            </a:solidFill>
            <a:miter lim="800000"/>
            <a:headEnd/>
            <a:tailEnd/>
          </a:ln>
        </p:spPr>
        <p:txBody>
          <a:bodyPr wrap="none" anchor="ctr"/>
          <a:lstStyle/>
          <a:p>
            <a:endParaRPr lang="en-US"/>
          </a:p>
        </p:txBody>
      </p:sp>
      <p:grpSp>
        <p:nvGrpSpPr>
          <p:cNvPr id="1150" name="Group 534"/>
          <p:cNvGrpSpPr>
            <a:grpSpLocks/>
          </p:cNvGrpSpPr>
          <p:nvPr/>
        </p:nvGrpSpPr>
        <p:grpSpPr bwMode="auto">
          <a:xfrm flipH="1">
            <a:off x="6403975" y="2590800"/>
            <a:ext cx="73025" cy="150813"/>
            <a:chOff x="4416" y="2352"/>
            <a:chExt cx="46" cy="95"/>
          </a:xfrm>
        </p:grpSpPr>
        <p:sp>
          <p:nvSpPr>
            <p:cNvPr id="1576" name="Arc 535"/>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77" name="Arc 536"/>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78" name="Line 537"/>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1" name="Group 538"/>
          <p:cNvGrpSpPr>
            <a:grpSpLocks/>
          </p:cNvGrpSpPr>
          <p:nvPr/>
        </p:nvGrpSpPr>
        <p:grpSpPr bwMode="auto">
          <a:xfrm flipH="1">
            <a:off x="6400800" y="1905000"/>
            <a:ext cx="73025" cy="150813"/>
            <a:chOff x="4416" y="2352"/>
            <a:chExt cx="46" cy="95"/>
          </a:xfrm>
        </p:grpSpPr>
        <p:sp>
          <p:nvSpPr>
            <p:cNvPr id="1573" name="Arc 53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74" name="Arc 54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75" name="Line 54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2" name="Group 542"/>
          <p:cNvGrpSpPr>
            <a:grpSpLocks/>
          </p:cNvGrpSpPr>
          <p:nvPr/>
        </p:nvGrpSpPr>
        <p:grpSpPr bwMode="auto">
          <a:xfrm>
            <a:off x="6477000" y="2362200"/>
            <a:ext cx="73025" cy="150813"/>
            <a:chOff x="4416" y="2352"/>
            <a:chExt cx="46" cy="95"/>
          </a:xfrm>
        </p:grpSpPr>
        <p:sp>
          <p:nvSpPr>
            <p:cNvPr id="1570" name="Arc 543"/>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71" name="Arc 544"/>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72" name="Line 545"/>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3" name="Group 546"/>
          <p:cNvGrpSpPr>
            <a:grpSpLocks/>
          </p:cNvGrpSpPr>
          <p:nvPr/>
        </p:nvGrpSpPr>
        <p:grpSpPr bwMode="auto">
          <a:xfrm flipH="1">
            <a:off x="6400800" y="3048000"/>
            <a:ext cx="73025" cy="150813"/>
            <a:chOff x="4416" y="2352"/>
            <a:chExt cx="46" cy="95"/>
          </a:xfrm>
        </p:grpSpPr>
        <p:sp>
          <p:nvSpPr>
            <p:cNvPr id="1567" name="Arc 547"/>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68" name="Arc 548"/>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69" name="Line 549"/>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4" name="Group 550"/>
          <p:cNvGrpSpPr>
            <a:grpSpLocks/>
          </p:cNvGrpSpPr>
          <p:nvPr/>
        </p:nvGrpSpPr>
        <p:grpSpPr bwMode="auto">
          <a:xfrm>
            <a:off x="6477000" y="1905000"/>
            <a:ext cx="73025" cy="150813"/>
            <a:chOff x="4416" y="2352"/>
            <a:chExt cx="46" cy="95"/>
          </a:xfrm>
        </p:grpSpPr>
        <p:sp>
          <p:nvSpPr>
            <p:cNvPr id="1564" name="Arc 55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65" name="Arc 55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66" name="Line 55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5" name="Group 554"/>
          <p:cNvGrpSpPr>
            <a:grpSpLocks/>
          </p:cNvGrpSpPr>
          <p:nvPr/>
        </p:nvGrpSpPr>
        <p:grpSpPr bwMode="auto">
          <a:xfrm flipH="1">
            <a:off x="6400800" y="2363788"/>
            <a:ext cx="73025" cy="150812"/>
            <a:chOff x="4416" y="2352"/>
            <a:chExt cx="46" cy="95"/>
          </a:xfrm>
        </p:grpSpPr>
        <p:sp>
          <p:nvSpPr>
            <p:cNvPr id="1561" name="Arc 555"/>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62" name="Arc 556"/>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63" name="Line 557"/>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6" name="Group 558"/>
          <p:cNvGrpSpPr>
            <a:grpSpLocks/>
          </p:cNvGrpSpPr>
          <p:nvPr/>
        </p:nvGrpSpPr>
        <p:grpSpPr bwMode="auto">
          <a:xfrm>
            <a:off x="6477000" y="2592388"/>
            <a:ext cx="73025" cy="150812"/>
            <a:chOff x="4416" y="2352"/>
            <a:chExt cx="46" cy="95"/>
          </a:xfrm>
        </p:grpSpPr>
        <p:sp>
          <p:nvSpPr>
            <p:cNvPr id="1558" name="Arc 55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59" name="Arc 56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60" name="Line 56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7" name="Group 562"/>
          <p:cNvGrpSpPr>
            <a:grpSpLocks/>
          </p:cNvGrpSpPr>
          <p:nvPr/>
        </p:nvGrpSpPr>
        <p:grpSpPr bwMode="auto">
          <a:xfrm flipH="1">
            <a:off x="6400800" y="2819400"/>
            <a:ext cx="73025" cy="150813"/>
            <a:chOff x="4416" y="2352"/>
            <a:chExt cx="46" cy="95"/>
          </a:xfrm>
        </p:grpSpPr>
        <p:sp>
          <p:nvSpPr>
            <p:cNvPr id="1555" name="Arc 563"/>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56" name="Arc 564"/>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57" name="Line 565"/>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8" name="Group 566"/>
          <p:cNvGrpSpPr>
            <a:grpSpLocks/>
          </p:cNvGrpSpPr>
          <p:nvPr/>
        </p:nvGrpSpPr>
        <p:grpSpPr bwMode="auto">
          <a:xfrm>
            <a:off x="6477000" y="2820988"/>
            <a:ext cx="73025" cy="150812"/>
            <a:chOff x="4416" y="2352"/>
            <a:chExt cx="46" cy="95"/>
          </a:xfrm>
        </p:grpSpPr>
        <p:sp>
          <p:nvSpPr>
            <p:cNvPr id="1552" name="Arc 567"/>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53" name="Arc 568"/>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54" name="Line 569"/>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59" name="Group 570"/>
          <p:cNvGrpSpPr>
            <a:grpSpLocks/>
          </p:cNvGrpSpPr>
          <p:nvPr/>
        </p:nvGrpSpPr>
        <p:grpSpPr bwMode="auto">
          <a:xfrm>
            <a:off x="6477000" y="3049588"/>
            <a:ext cx="73025" cy="150812"/>
            <a:chOff x="4416" y="2352"/>
            <a:chExt cx="46" cy="95"/>
          </a:xfrm>
        </p:grpSpPr>
        <p:sp>
          <p:nvSpPr>
            <p:cNvPr id="1549" name="Arc 57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50" name="Arc 57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51" name="Line 57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60" name="Rectangle 574"/>
          <p:cNvSpPr>
            <a:spLocks noChangeArrowheads="1"/>
          </p:cNvSpPr>
          <p:nvPr/>
        </p:nvSpPr>
        <p:spPr bwMode="auto">
          <a:xfrm>
            <a:off x="6705600" y="19050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161" name="Group 575"/>
          <p:cNvGrpSpPr>
            <a:grpSpLocks/>
          </p:cNvGrpSpPr>
          <p:nvPr/>
        </p:nvGrpSpPr>
        <p:grpSpPr bwMode="auto">
          <a:xfrm>
            <a:off x="6784975" y="1905000"/>
            <a:ext cx="73025" cy="150813"/>
            <a:chOff x="4416" y="2352"/>
            <a:chExt cx="46" cy="95"/>
          </a:xfrm>
        </p:grpSpPr>
        <p:sp>
          <p:nvSpPr>
            <p:cNvPr id="1546" name="Arc 576"/>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47" name="Arc 577"/>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48" name="Line 578"/>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62" name="Rectangle 579"/>
          <p:cNvSpPr>
            <a:spLocks noChangeArrowheads="1"/>
          </p:cNvSpPr>
          <p:nvPr/>
        </p:nvSpPr>
        <p:spPr bwMode="auto">
          <a:xfrm>
            <a:off x="6705600" y="23622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163" name="Group 580"/>
          <p:cNvGrpSpPr>
            <a:grpSpLocks/>
          </p:cNvGrpSpPr>
          <p:nvPr/>
        </p:nvGrpSpPr>
        <p:grpSpPr bwMode="auto">
          <a:xfrm>
            <a:off x="6784975" y="2363788"/>
            <a:ext cx="73025" cy="150812"/>
            <a:chOff x="4416" y="2352"/>
            <a:chExt cx="46" cy="95"/>
          </a:xfrm>
        </p:grpSpPr>
        <p:sp>
          <p:nvSpPr>
            <p:cNvPr id="1543" name="Arc 58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44" name="Arc 58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45" name="Line 58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64" name="Rectangle 584"/>
          <p:cNvSpPr>
            <a:spLocks noChangeArrowheads="1"/>
          </p:cNvSpPr>
          <p:nvPr/>
        </p:nvSpPr>
        <p:spPr bwMode="auto">
          <a:xfrm>
            <a:off x="6705600" y="25908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grpSp>
        <p:nvGrpSpPr>
          <p:cNvPr id="1165" name="Group 585"/>
          <p:cNvGrpSpPr>
            <a:grpSpLocks/>
          </p:cNvGrpSpPr>
          <p:nvPr/>
        </p:nvGrpSpPr>
        <p:grpSpPr bwMode="auto">
          <a:xfrm>
            <a:off x="6784975" y="2590800"/>
            <a:ext cx="73025" cy="150813"/>
            <a:chOff x="4416" y="2352"/>
            <a:chExt cx="46" cy="95"/>
          </a:xfrm>
        </p:grpSpPr>
        <p:sp>
          <p:nvSpPr>
            <p:cNvPr id="1540" name="Arc 586"/>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41" name="Arc 587"/>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42" name="Line 588"/>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66" name="Rectangle 589"/>
          <p:cNvSpPr>
            <a:spLocks noChangeArrowheads="1"/>
          </p:cNvSpPr>
          <p:nvPr/>
        </p:nvSpPr>
        <p:spPr bwMode="auto">
          <a:xfrm>
            <a:off x="6705600" y="2819400"/>
            <a:ext cx="76200" cy="152400"/>
          </a:xfrm>
          <a:prstGeom prst="rect">
            <a:avLst/>
          </a:prstGeom>
          <a:solidFill>
            <a:srgbClr val="FF0000"/>
          </a:solidFill>
          <a:ln w="9525">
            <a:solidFill>
              <a:schemeClr val="tx1"/>
            </a:solidFill>
            <a:miter lim="800000"/>
            <a:headEnd/>
            <a:tailEnd/>
          </a:ln>
        </p:spPr>
        <p:txBody>
          <a:bodyPr wrap="none" anchor="ctr"/>
          <a:lstStyle/>
          <a:p>
            <a:endParaRPr lang="en-US"/>
          </a:p>
        </p:txBody>
      </p:sp>
      <p:grpSp>
        <p:nvGrpSpPr>
          <p:cNvPr id="1167" name="Group 590"/>
          <p:cNvGrpSpPr>
            <a:grpSpLocks/>
          </p:cNvGrpSpPr>
          <p:nvPr/>
        </p:nvGrpSpPr>
        <p:grpSpPr bwMode="auto">
          <a:xfrm>
            <a:off x="6784975" y="2819400"/>
            <a:ext cx="73025" cy="150813"/>
            <a:chOff x="4416" y="2352"/>
            <a:chExt cx="46" cy="95"/>
          </a:xfrm>
        </p:grpSpPr>
        <p:sp>
          <p:nvSpPr>
            <p:cNvPr id="1537" name="Arc 59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38" name="Arc 59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39" name="Line 59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68" name="Rectangle 594"/>
          <p:cNvSpPr>
            <a:spLocks noChangeArrowheads="1"/>
          </p:cNvSpPr>
          <p:nvPr/>
        </p:nvSpPr>
        <p:spPr bwMode="auto">
          <a:xfrm>
            <a:off x="6705600" y="3048000"/>
            <a:ext cx="76200" cy="152400"/>
          </a:xfrm>
          <a:prstGeom prst="rect">
            <a:avLst/>
          </a:prstGeom>
          <a:solidFill>
            <a:srgbClr val="008000"/>
          </a:solidFill>
          <a:ln w="9525">
            <a:solidFill>
              <a:schemeClr val="tx1"/>
            </a:solidFill>
            <a:miter lim="800000"/>
            <a:headEnd/>
            <a:tailEnd/>
          </a:ln>
        </p:spPr>
        <p:txBody>
          <a:bodyPr wrap="none" anchor="ctr"/>
          <a:lstStyle/>
          <a:p>
            <a:endParaRPr lang="en-US"/>
          </a:p>
        </p:txBody>
      </p:sp>
      <p:grpSp>
        <p:nvGrpSpPr>
          <p:cNvPr id="1169" name="Group 595"/>
          <p:cNvGrpSpPr>
            <a:grpSpLocks/>
          </p:cNvGrpSpPr>
          <p:nvPr/>
        </p:nvGrpSpPr>
        <p:grpSpPr bwMode="auto">
          <a:xfrm>
            <a:off x="6784975" y="3048000"/>
            <a:ext cx="73025" cy="150813"/>
            <a:chOff x="4416" y="2352"/>
            <a:chExt cx="46" cy="95"/>
          </a:xfrm>
        </p:grpSpPr>
        <p:sp>
          <p:nvSpPr>
            <p:cNvPr id="1534" name="Arc 596"/>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35" name="Arc 597"/>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536" name="Line 598"/>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70" name="Group 599"/>
          <p:cNvGrpSpPr>
            <a:grpSpLocks/>
          </p:cNvGrpSpPr>
          <p:nvPr/>
        </p:nvGrpSpPr>
        <p:grpSpPr bwMode="auto">
          <a:xfrm>
            <a:off x="7470775" y="2354263"/>
            <a:ext cx="149225" cy="150812"/>
            <a:chOff x="4080" y="2352"/>
            <a:chExt cx="94" cy="95"/>
          </a:xfrm>
        </p:grpSpPr>
        <p:grpSp>
          <p:nvGrpSpPr>
            <p:cNvPr id="1526" name="Group 600"/>
            <p:cNvGrpSpPr>
              <a:grpSpLocks/>
            </p:cNvGrpSpPr>
            <p:nvPr/>
          </p:nvGrpSpPr>
          <p:grpSpPr bwMode="auto">
            <a:xfrm>
              <a:off x="4128" y="2352"/>
              <a:ext cx="46" cy="95"/>
              <a:chOff x="4416" y="2352"/>
              <a:chExt cx="46" cy="95"/>
            </a:xfrm>
          </p:grpSpPr>
          <p:sp>
            <p:nvSpPr>
              <p:cNvPr id="1531" name="Arc 60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32" name="Arc 60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33" name="Line 60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527" name="Group 604"/>
            <p:cNvGrpSpPr>
              <a:grpSpLocks/>
            </p:cNvGrpSpPr>
            <p:nvPr/>
          </p:nvGrpSpPr>
          <p:grpSpPr bwMode="auto">
            <a:xfrm flipH="1">
              <a:off x="4080" y="2352"/>
              <a:ext cx="46" cy="95"/>
              <a:chOff x="4416" y="2352"/>
              <a:chExt cx="46" cy="95"/>
            </a:xfrm>
          </p:grpSpPr>
          <p:sp>
            <p:nvSpPr>
              <p:cNvPr id="1528" name="Arc 605"/>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29" name="Arc 606"/>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30" name="Line 607"/>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sp>
        <p:nvSpPr>
          <p:cNvPr id="1171" name="Text Box 608"/>
          <p:cNvSpPr txBox="1">
            <a:spLocks noChangeArrowheads="1"/>
          </p:cNvSpPr>
          <p:nvPr/>
        </p:nvSpPr>
        <p:spPr bwMode="auto">
          <a:xfrm>
            <a:off x="7391400" y="257175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RPG and SAF</a:t>
            </a:r>
            <a:endParaRPr lang="en-US" sz="1000" b="1"/>
          </a:p>
        </p:txBody>
      </p:sp>
      <p:grpSp>
        <p:nvGrpSpPr>
          <p:cNvPr id="1172" name="Group 609"/>
          <p:cNvGrpSpPr>
            <a:grpSpLocks/>
          </p:cNvGrpSpPr>
          <p:nvPr/>
        </p:nvGrpSpPr>
        <p:grpSpPr bwMode="auto">
          <a:xfrm>
            <a:off x="7477125" y="2638425"/>
            <a:ext cx="152400" cy="152400"/>
            <a:chOff x="4272" y="2352"/>
            <a:chExt cx="96" cy="96"/>
          </a:xfrm>
        </p:grpSpPr>
        <p:sp>
          <p:nvSpPr>
            <p:cNvPr id="1521" name="Rectangle 610"/>
            <p:cNvSpPr>
              <a:spLocks noChangeArrowheads="1"/>
            </p:cNvSpPr>
            <p:nvPr/>
          </p:nvSpPr>
          <p:spPr bwMode="auto">
            <a:xfrm>
              <a:off x="4272" y="2352"/>
              <a:ext cx="48" cy="96"/>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522" name="Group 611"/>
            <p:cNvGrpSpPr>
              <a:grpSpLocks/>
            </p:cNvGrpSpPr>
            <p:nvPr/>
          </p:nvGrpSpPr>
          <p:grpSpPr bwMode="auto">
            <a:xfrm>
              <a:off x="4322" y="2352"/>
              <a:ext cx="46" cy="95"/>
              <a:chOff x="4416" y="2352"/>
              <a:chExt cx="46" cy="95"/>
            </a:xfrm>
          </p:grpSpPr>
          <p:sp>
            <p:nvSpPr>
              <p:cNvPr id="1523" name="Arc 612"/>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24" name="Arc 613"/>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25" name="Line 614"/>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sp>
        <p:nvSpPr>
          <p:cNvPr id="1173" name="Text Box 615"/>
          <p:cNvSpPr txBox="1">
            <a:spLocks noChangeArrowheads="1"/>
          </p:cNvSpPr>
          <p:nvPr/>
        </p:nvSpPr>
        <p:spPr bwMode="auto">
          <a:xfrm>
            <a:off x="7391400" y="28416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IED and RPG</a:t>
            </a:r>
            <a:endParaRPr lang="en-US" sz="1000" b="1"/>
          </a:p>
        </p:txBody>
      </p:sp>
      <p:grpSp>
        <p:nvGrpSpPr>
          <p:cNvPr id="1174" name="Group 616"/>
          <p:cNvGrpSpPr>
            <a:grpSpLocks/>
          </p:cNvGrpSpPr>
          <p:nvPr/>
        </p:nvGrpSpPr>
        <p:grpSpPr bwMode="auto">
          <a:xfrm>
            <a:off x="7467600" y="2895600"/>
            <a:ext cx="149225" cy="152400"/>
            <a:chOff x="2976" y="2976"/>
            <a:chExt cx="94" cy="96"/>
          </a:xfrm>
        </p:grpSpPr>
        <p:sp>
          <p:nvSpPr>
            <p:cNvPr id="1516" name="Rectangle 617"/>
            <p:cNvSpPr>
              <a:spLocks noChangeArrowheads="1"/>
            </p:cNvSpPr>
            <p:nvPr/>
          </p:nvSpPr>
          <p:spPr bwMode="auto">
            <a:xfrm>
              <a:off x="2976" y="2976"/>
              <a:ext cx="48" cy="96"/>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517" name="Group 618"/>
            <p:cNvGrpSpPr>
              <a:grpSpLocks/>
            </p:cNvGrpSpPr>
            <p:nvPr/>
          </p:nvGrpSpPr>
          <p:grpSpPr bwMode="auto">
            <a:xfrm>
              <a:off x="3024" y="2977"/>
              <a:ext cx="46" cy="95"/>
              <a:chOff x="4416" y="2352"/>
              <a:chExt cx="46" cy="95"/>
            </a:xfrm>
          </p:grpSpPr>
          <p:sp>
            <p:nvSpPr>
              <p:cNvPr id="1518" name="Arc 61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19" name="Arc 62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20" name="Line 62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sp>
        <p:nvSpPr>
          <p:cNvPr id="1175" name="Rectangle 622"/>
          <p:cNvSpPr>
            <a:spLocks noChangeArrowheads="1"/>
          </p:cNvSpPr>
          <p:nvPr/>
        </p:nvSpPr>
        <p:spPr bwMode="auto">
          <a:xfrm>
            <a:off x="6705600" y="2133600"/>
            <a:ext cx="76200" cy="152400"/>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176" name="Group 623"/>
          <p:cNvGrpSpPr>
            <a:grpSpLocks/>
          </p:cNvGrpSpPr>
          <p:nvPr/>
        </p:nvGrpSpPr>
        <p:grpSpPr bwMode="auto">
          <a:xfrm>
            <a:off x="6480175" y="2133600"/>
            <a:ext cx="73025" cy="150813"/>
            <a:chOff x="4416" y="2352"/>
            <a:chExt cx="46" cy="95"/>
          </a:xfrm>
        </p:grpSpPr>
        <p:sp>
          <p:nvSpPr>
            <p:cNvPr id="1513" name="Arc 624"/>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14" name="Arc 625"/>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15" name="Line 626"/>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77" name="Group 627"/>
          <p:cNvGrpSpPr>
            <a:grpSpLocks/>
          </p:cNvGrpSpPr>
          <p:nvPr/>
        </p:nvGrpSpPr>
        <p:grpSpPr bwMode="auto">
          <a:xfrm flipH="1">
            <a:off x="6400800" y="2135188"/>
            <a:ext cx="73025" cy="150812"/>
            <a:chOff x="4416" y="2352"/>
            <a:chExt cx="46" cy="95"/>
          </a:xfrm>
        </p:grpSpPr>
        <p:sp>
          <p:nvSpPr>
            <p:cNvPr id="1510" name="Arc 628"/>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11" name="Arc 629"/>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512" name="Line 630"/>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178" name="Group 631"/>
          <p:cNvGrpSpPr>
            <a:grpSpLocks/>
          </p:cNvGrpSpPr>
          <p:nvPr/>
        </p:nvGrpSpPr>
        <p:grpSpPr bwMode="auto">
          <a:xfrm>
            <a:off x="6781800" y="2135188"/>
            <a:ext cx="73025" cy="150812"/>
            <a:chOff x="4416" y="2352"/>
            <a:chExt cx="46" cy="95"/>
          </a:xfrm>
        </p:grpSpPr>
        <p:sp>
          <p:nvSpPr>
            <p:cNvPr id="1507" name="Arc 632"/>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08" name="Arc 633"/>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09" name="Line 634"/>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sp>
        <p:nvSpPr>
          <p:cNvPr id="1179" name="Text Box 635"/>
          <p:cNvSpPr txBox="1">
            <a:spLocks noChangeArrowheads="1"/>
          </p:cNvSpPr>
          <p:nvPr/>
        </p:nvSpPr>
        <p:spPr bwMode="auto">
          <a:xfrm>
            <a:off x="7391400" y="3124200"/>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SAF, RPG, HG</a:t>
            </a:r>
            <a:endParaRPr lang="en-US" sz="1000" b="1"/>
          </a:p>
        </p:txBody>
      </p:sp>
      <p:grpSp>
        <p:nvGrpSpPr>
          <p:cNvPr id="1180" name="Group 636"/>
          <p:cNvGrpSpPr>
            <a:grpSpLocks/>
          </p:cNvGrpSpPr>
          <p:nvPr/>
        </p:nvGrpSpPr>
        <p:grpSpPr bwMode="auto">
          <a:xfrm>
            <a:off x="7454900" y="3187700"/>
            <a:ext cx="222250" cy="152400"/>
            <a:chOff x="3024" y="4128"/>
            <a:chExt cx="140" cy="96"/>
          </a:xfrm>
        </p:grpSpPr>
        <p:sp>
          <p:nvSpPr>
            <p:cNvPr id="1498" name="Rectangle 637"/>
            <p:cNvSpPr>
              <a:spLocks noChangeArrowheads="1"/>
            </p:cNvSpPr>
            <p:nvPr/>
          </p:nvSpPr>
          <p:spPr bwMode="auto">
            <a:xfrm>
              <a:off x="3070" y="4128"/>
              <a:ext cx="48" cy="96"/>
            </a:xfrm>
            <a:prstGeom prst="rect">
              <a:avLst/>
            </a:prstGeom>
            <a:solidFill>
              <a:srgbClr val="0000FF"/>
            </a:solidFill>
            <a:ln w="9525">
              <a:solidFill>
                <a:schemeClr val="tx1"/>
              </a:solidFill>
              <a:miter lim="800000"/>
              <a:headEnd/>
              <a:tailEnd/>
            </a:ln>
          </p:spPr>
          <p:txBody>
            <a:bodyPr wrap="none" anchor="ctr"/>
            <a:lstStyle/>
            <a:p>
              <a:endParaRPr lang="en-US"/>
            </a:p>
          </p:txBody>
        </p:sp>
        <p:grpSp>
          <p:nvGrpSpPr>
            <p:cNvPr id="1499" name="Group 638"/>
            <p:cNvGrpSpPr>
              <a:grpSpLocks/>
            </p:cNvGrpSpPr>
            <p:nvPr/>
          </p:nvGrpSpPr>
          <p:grpSpPr bwMode="auto">
            <a:xfrm flipH="1">
              <a:off x="3024" y="4128"/>
              <a:ext cx="46" cy="95"/>
              <a:chOff x="4416" y="2352"/>
              <a:chExt cx="46" cy="95"/>
            </a:xfrm>
          </p:grpSpPr>
          <p:sp>
            <p:nvSpPr>
              <p:cNvPr id="1504" name="Arc 639"/>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05" name="Arc 640"/>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506" name="Line 641"/>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500" name="Group 642"/>
            <p:cNvGrpSpPr>
              <a:grpSpLocks/>
            </p:cNvGrpSpPr>
            <p:nvPr/>
          </p:nvGrpSpPr>
          <p:grpSpPr bwMode="auto">
            <a:xfrm>
              <a:off x="3118" y="4128"/>
              <a:ext cx="46" cy="95"/>
              <a:chOff x="4416" y="2352"/>
              <a:chExt cx="46" cy="95"/>
            </a:xfrm>
          </p:grpSpPr>
          <p:sp>
            <p:nvSpPr>
              <p:cNvPr id="1501" name="Arc 643"/>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02" name="Arc 644"/>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0000"/>
              </a:solidFill>
              <a:ln w="9525">
                <a:solidFill>
                  <a:schemeClr val="tx1"/>
                </a:solidFill>
                <a:round/>
                <a:headEnd/>
                <a:tailEnd/>
              </a:ln>
            </p:spPr>
            <p:txBody>
              <a:bodyPr wrap="none" anchor="ctr"/>
              <a:lstStyle/>
              <a:p>
                <a:endParaRPr lang="en-US"/>
              </a:p>
            </p:txBody>
          </p:sp>
          <p:sp>
            <p:nvSpPr>
              <p:cNvPr id="1503" name="Line 645"/>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sp>
        <p:nvSpPr>
          <p:cNvPr id="1181" name="Line 646"/>
          <p:cNvSpPr>
            <a:spLocks noChangeShapeType="1"/>
          </p:cNvSpPr>
          <p:nvPr/>
        </p:nvSpPr>
        <p:spPr bwMode="auto">
          <a:xfrm>
            <a:off x="4533900" y="1466850"/>
            <a:ext cx="4616450" cy="0"/>
          </a:xfrm>
          <a:prstGeom prst="line">
            <a:avLst/>
          </a:prstGeom>
          <a:noFill/>
          <a:ln w="76200">
            <a:solidFill>
              <a:schemeClr val="bg2"/>
            </a:solidFill>
            <a:round/>
            <a:headEnd/>
            <a:tailEnd/>
          </a:ln>
        </p:spPr>
        <p:txBody>
          <a:bodyPr/>
          <a:lstStyle/>
          <a:p>
            <a:endParaRPr lang="en-US"/>
          </a:p>
        </p:txBody>
      </p:sp>
      <p:sp>
        <p:nvSpPr>
          <p:cNvPr id="1182" name="Text Box 647"/>
          <p:cNvSpPr txBox="1">
            <a:spLocks noChangeArrowheads="1"/>
          </p:cNvSpPr>
          <p:nvPr/>
        </p:nvSpPr>
        <p:spPr bwMode="auto">
          <a:xfrm>
            <a:off x="5867400" y="1462088"/>
            <a:ext cx="1949450" cy="366712"/>
          </a:xfrm>
          <a:prstGeom prst="rect">
            <a:avLst/>
          </a:prstGeom>
          <a:noFill/>
          <a:ln w="9525">
            <a:noFill/>
            <a:miter lim="800000"/>
            <a:headEnd/>
            <a:tailEnd/>
          </a:ln>
        </p:spPr>
        <p:txBody>
          <a:bodyPr wrap="none">
            <a:spAutoFit/>
          </a:bodyPr>
          <a:lstStyle/>
          <a:p>
            <a:r>
              <a:rPr lang="en-US" u="sng">
                <a:solidFill>
                  <a:schemeClr val="bg2"/>
                </a:solidFill>
              </a:rPr>
              <a:t>EXPERIMENTAL</a:t>
            </a:r>
          </a:p>
        </p:txBody>
      </p:sp>
      <p:grpSp>
        <p:nvGrpSpPr>
          <p:cNvPr id="1183" name="Group 648"/>
          <p:cNvGrpSpPr>
            <a:grpSpLocks/>
          </p:cNvGrpSpPr>
          <p:nvPr/>
        </p:nvGrpSpPr>
        <p:grpSpPr bwMode="auto">
          <a:xfrm>
            <a:off x="7143750" y="2311400"/>
            <a:ext cx="247650" cy="228600"/>
            <a:chOff x="3046" y="3528"/>
            <a:chExt cx="156" cy="144"/>
          </a:xfrm>
        </p:grpSpPr>
        <p:grpSp>
          <p:nvGrpSpPr>
            <p:cNvPr id="1488" name="Group 649"/>
            <p:cNvGrpSpPr>
              <a:grpSpLocks/>
            </p:cNvGrpSpPr>
            <p:nvPr/>
          </p:nvGrpSpPr>
          <p:grpSpPr bwMode="auto">
            <a:xfrm>
              <a:off x="3072" y="3553"/>
              <a:ext cx="94" cy="95"/>
              <a:chOff x="4080" y="2352"/>
              <a:chExt cx="94" cy="95"/>
            </a:xfrm>
          </p:grpSpPr>
          <p:grpSp>
            <p:nvGrpSpPr>
              <p:cNvPr id="1490" name="Group 650"/>
              <p:cNvGrpSpPr>
                <a:grpSpLocks/>
              </p:cNvGrpSpPr>
              <p:nvPr/>
            </p:nvGrpSpPr>
            <p:grpSpPr bwMode="auto">
              <a:xfrm>
                <a:off x="4128" y="2352"/>
                <a:ext cx="46" cy="95"/>
                <a:chOff x="4416" y="2352"/>
                <a:chExt cx="46" cy="95"/>
              </a:xfrm>
            </p:grpSpPr>
            <p:sp>
              <p:nvSpPr>
                <p:cNvPr id="1495" name="Arc 651"/>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496" name="Arc 652"/>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8000"/>
                </a:solidFill>
                <a:ln w="9525">
                  <a:solidFill>
                    <a:schemeClr val="tx1"/>
                  </a:solidFill>
                  <a:round/>
                  <a:headEnd/>
                  <a:tailEnd/>
                </a:ln>
              </p:spPr>
              <p:txBody>
                <a:bodyPr wrap="none" anchor="ctr"/>
                <a:lstStyle/>
                <a:p>
                  <a:endParaRPr lang="en-US"/>
                </a:p>
              </p:txBody>
            </p:sp>
            <p:sp>
              <p:nvSpPr>
                <p:cNvPr id="1497" name="Line 653"/>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nvGrpSpPr>
              <p:cNvPr id="1491" name="Group 654"/>
              <p:cNvGrpSpPr>
                <a:grpSpLocks/>
              </p:cNvGrpSpPr>
              <p:nvPr/>
            </p:nvGrpSpPr>
            <p:grpSpPr bwMode="auto">
              <a:xfrm flipH="1">
                <a:off x="4080" y="2352"/>
                <a:ext cx="46" cy="95"/>
                <a:chOff x="4416" y="2352"/>
                <a:chExt cx="46" cy="95"/>
              </a:xfrm>
            </p:grpSpPr>
            <p:sp>
              <p:nvSpPr>
                <p:cNvPr id="1492" name="Arc 655"/>
                <p:cNvSpPr>
                  <a:spLocks/>
                </p:cNvSpPr>
                <p:nvPr/>
              </p:nvSpPr>
              <p:spPr bwMode="auto">
                <a:xfrm rot="5400000">
                  <a:off x="4415" y="2400"/>
                  <a:ext cx="48" cy="46"/>
                </a:xfrm>
                <a:custGeom>
                  <a:avLst/>
                  <a:gdLst>
                    <a:gd name="T0" fmla="*/ 0 w 21600"/>
                    <a:gd name="T1" fmla="*/ 0 h 21600"/>
                    <a:gd name="T2" fmla="*/ 48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493" name="Arc 656"/>
                <p:cNvSpPr>
                  <a:spLocks/>
                </p:cNvSpPr>
                <p:nvPr/>
              </p:nvSpPr>
              <p:spPr bwMode="auto">
                <a:xfrm rot="5400000" flipH="1">
                  <a:off x="4414" y="2354"/>
                  <a:ext cx="49" cy="46"/>
                </a:xfrm>
                <a:custGeom>
                  <a:avLst/>
                  <a:gdLst>
                    <a:gd name="T0" fmla="*/ 0 w 21600"/>
                    <a:gd name="T1" fmla="*/ 0 h 21600"/>
                    <a:gd name="T2" fmla="*/ 49 w 21600"/>
                    <a:gd name="T3" fmla="*/ 46 h 21600"/>
                    <a:gd name="T4" fmla="*/ 0 w 21600"/>
                    <a:gd name="T5" fmla="*/ 4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0000FF"/>
                </a:solidFill>
                <a:ln w="9525">
                  <a:solidFill>
                    <a:schemeClr val="tx1"/>
                  </a:solidFill>
                  <a:round/>
                  <a:headEnd/>
                  <a:tailEnd/>
                </a:ln>
              </p:spPr>
              <p:txBody>
                <a:bodyPr wrap="none" anchor="ctr"/>
                <a:lstStyle/>
                <a:p>
                  <a:endParaRPr lang="en-US"/>
                </a:p>
              </p:txBody>
            </p:sp>
            <p:sp>
              <p:nvSpPr>
                <p:cNvPr id="1494" name="Line 657"/>
                <p:cNvSpPr>
                  <a:spLocks noChangeShapeType="1"/>
                </p:cNvSpPr>
                <p:nvPr/>
              </p:nvSpPr>
              <p:spPr bwMode="auto">
                <a:xfrm rot="5400000">
                  <a:off x="4370" y="2400"/>
                  <a:ext cx="92" cy="0"/>
                </a:xfrm>
                <a:prstGeom prst="line">
                  <a:avLst/>
                </a:prstGeom>
                <a:noFill/>
                <a:ln w="9525">
                  <a:solidFill>
                    <a:schemeClr val="tx1"/>
                  </a:solidFill>
                  <a:round/>
                  <a:headEnd/>
                  <a:tailEnd/>
                </a:ln>
              </p:spPr>
              <p:txBody>
                <a:bodyPr/>
                <a:lstStyle/>
                <a:p>
                  <a:endParaRPr lang="en-US"/>
                </a:p>
              </p:txBody>
            </p:sp>
          </p:grpSp>
        </p:grpSp>
        <p:sp>
          <p:nvSpPr>
            <p:cNvPr id="1489" name="Text Box 658"/>
            <p:cNvSpPr txBox="1">
              <a:spLocks noChangeArrowheads="1"/>
            </p:cNvSpPr>
            <p:nvPr/>
          </p:nvSpPr>
          <p:spPr bwMode="auto">
            <a:xfrm>
              <a:off x="3046" y="3528"/>
              <a:ext cx="156" cy="144"/>
            </a:xfrm>
            <a:prstGeom prst="rect">
              <a:avLst/>
            </a:prstGeom>
            <a:noFill/>
            <a:ln w="9525">
              <a:noFill/>
              <a:miter lim="800000"/>
              <a:headEnd/>
              <a:tailEnd/>
            </a:ln>
          </p:spPr>
          <p:txBody>
            <a:bodyPr wrap="none">
              <a:spAutoFit/>
            </a:bodyPr>
            <a:lstStyle/>
            <a:p>
              <a:r>
                <a:rPr lang="en-US" sz="900" b="1">
                  <a:solidFill>
                    <a:schemeClr val="bg1"/>
                  </a:solidFill>
                </a:rPr>
                <a:t>8</a:t>
              </a:r>
            </a:p>
          </p:txBody>
        </p:sp>
      </p:grpSp>
      <p:sp>
        <p:nvSpPr>
          <p:cNvPr id="1184" name="Oval 659" descr="Wide upward diagonal"/>
          <p:cNvSpPr>
            <a:spLocks noChangeArrowheads="1"/>
          </p:cNvSpPr>
          <p:nvPr/>
        </p:nvSpPr>
        <p:spPr bwMode="auto">
          <a:xfrm>
            <a:off x="5562600" y="1981200"/>
            <a:ext cx="152400" cy="152400"/>
          </a:xfrm>
          <a:prstGeom prst="ellipse">
            <a:avLst/>
          </a:prstGeom>
          <a:pattFill prst="wdUpDiag">
            <a:fgClr>
              <a:srgbClr val="0000FF"/>
            </a:fgClr>
            <a:bgClr>
              <a:srgbClr val="FF0000"/>
            </a:bgClr>
          </a:pattFill>
          <a:ln w="9525">
            <a:solidFill>
              <a:schemeClr val="tx1"/>
            </a:solidFill>
            <a:round/>
            <a:headEnd/>
            <a:tailEnd/>
          </a:ln>
        </p:spPr>
        <p:txBody>
          <a:bodyPr wrap="none" anchor="ctr"/>
          <a:lstStyle/>
          <a:p>
            <a:pPr algn="ctr"/>
            <a:endParaRPr lang="en-US" sz="900" b="1"/>
          </a:p>
        </p:txBody>
      </p:sp>
      <p:sp>
        <p:nvSpPr>
          <p:cNvPr id="1185" name="AutoShape 660" descr="Large checker board"/>
          <p:cNvSpPr>
            <a:spLocks noChangeArrowheads="1"/>
          </p:cNvSpPr>
          <p:nvPr/>
        </p:nvSpPr>
        <p:spPr bwMode="auto">
          <a:xfrm>
            <a:off x="5257800" y="1981200"/>
            <a:ext cx="152400" cy="152400"/>
          </a:xfrm>
          <a:prstGeom prst="pentagon">
            <a:avLst/>
          </a:prstGeom>
          <a:pattFill prst="lgCheck">
            <a:fgClr>
              <a:srgbClr val="FFFF00"/>
            </a:fgClr>
            <a:bgClr>
              <a:srgbClr val="FF6600"/>
            </a:bgClr>
          </a:pattFill>
          <a:ln w="9525">
            <a:solidFill>
              <a:schemeClr val="tx1"/>
            </a:solidFill>
            <a:miter lim="800000"/>
            <a:headEnd/>
            <a:tailEnd/>
          </a:ln>
        </p:spPr>
        <p:txBody>
          <a:bodyPr wrap="none" anchor="ctr"/>
          <a:lstStyle/>
          <a:p>
            <a:pPr algn="ctr"/>
            <a:endParaRPr lang="en-US" sz="1000" b="1"/>
          </a:p>
        </p:txBody>
      </p:sp>
      <p:sp>
        <p:nvSpPr>
          <p:cNvPr id="1186" name="Line 661"/>
          <p:cNvSpPr>
            <a:spLocks noChangeShapeType="1"/>
          </p:cNvSpPr>
          <p:nvPr/>
        </p:nvSpPr>
        <p:spPr bwMode="auto">
          <a:xfrm>
            <a:off x="4572000" y="1447800"/>
            <a:ext cx="0" cy="1955800"/>
          </a:xfrm>
          <a:prstGeom prst="line">
            <a:avLst/>
          </a:prstGeom>
          <a:noFill/>
          <a:ln w="76200">
            <a:solidFill>
              <a:schemeClr val="bg2"/>
            </a:solidFill>
            <a:round/>
            <a:headEnd/>
            <a:tailEnd/>
          </a:ln>
        </p:spPr>
        <p:txBody>
          <a:bodyPr/>
          <a:lstStyle/>
          <a:p>
            <a:endParaRPr lang="en-US"/>
          </a:p>
        </p:txBody>
      </p:sp>
      <p:sp>
        <p:nvSpPr>
          <p:cNvPr id="1187" name="Text Box 662"/>
          <p:cNvSpPr txBox="1">
            <a:spLocks noChangeArrowheads="1"/>
          </p:cNvSpPr>
          <p:nvPr/>
        </p:nvSpPr>
        <p:spPr bwMode="auto">
          <a:xfrm>
            <a:off x="7391400" y="4610100"/>
            <a:ext cx="1752600" cy="252413"/>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800"/>
              <a:t>        AIF STORYBOARD MAKER</a:t>
            </a:r>
            <a:endParaRPr lang="en-US" sz="800" b="1"/>
          </a:p>
        </p:txBody>
      </p:sp>
      <p:sp>
        <p:nvSpPr>
          <p:cNvPr id="1188" name="AutoShape 663"/>
          <p:cNvSpPr>
            <a:spLocks noChangeArrowheads="1"/>
          </p:cNvSpPr>
          <p:nvPr/>
        </p:nvSpPr>
        <p:spPr bwMode="auto">
          <a:xfrm>
            <a:off x="7429500" y="4635500"/>
            <a:ext cx="228600" cy="228600"/>
          </a:xfrm>
          <a:prstGeom prst="diamond">
            <a:avLst/>
          </a:prstGeom>
          <a:solidFill>
            <a:srgbClr val="FF3300"/>
          </a:solidFill>
          <a:ln w="12700">
            <a:solidFill>
              <a:schemeClr val="tx1"/>
            </a:solidFill>
            <a:miter lim="800000"/>
            <a:headEnd/>
            <a:tailEnd/>
          </a:ln>
        </p:spPr>
        <p:txBody>
          <a:bodyPr wrap="none" anchor="ctr"/>
          <a:lstStyle/>
          <a:p>
            <a:pPr algn="ctr"/>
            <a:r>
              <a:rPr lang="en-US" sz="1400" b="1"/>
              <a:t>S</a:t>
            </a:r>
          </a:p>
        </p:txBody>
      </p:sp>
      <p:grpSp>
        <p:nvGrpSpPr>
          <p:cNvPr id="1189" name="Group 664"/>
          <p:cNvGrpSpPr>
            <a:grpSpLocks/>
          </p:cNvGrpSpPr>
          <p:nvPr/>
        </p:nvGrpSpPr>
        <p:grpSpPr bwMode="auto">
          <a:xfrm>
            <a:off x="7483475" y="4692650"/>
            <a:ext cx="122238" cy="119063"/>
            <a:chOff x="3643" y="2151"/>
            <a:chExt cx="77" cy="75"/>
          </a:xfrm>
        </p:grpSpPr>
        <p:sp>
          <p:nvSpPr>
            <p:cNvPr id="1486" name="Line 665"/>
            <p:cNvSpPr>
              <a:spLocks noChangeShapeType="1"/>
            </p:cNvSpPr>
            <p:nvPr/>
          </p:nvSpPr>
          <p:spPr bwMode="auto">
            <a:xfrm rot="-5400000">
              <a:off x="3645" y="2151"/>
              <a:ext cx="75" cy="75"/>
            </a:xfrm>
            <a:prstGeom prst="line">
              <a:avLst/>
            </a:prstGeom>
            <a:noFill/>
            <a:ln w="12700">
              <a:solidFill>
                <a:schemeClr val="tx1"/>
              </a:solidFill>
              <a:round/>
              <a:headEnd/>
              <a:tailEnd/>
            </a:ln>
          </p:spPr>
          <p:txBody>
            <a:bodyPr/>
            <a:lstStyle/>
            <a:p>
              <a:endParaRPr lang="en-US"/>
            </a:p>
          </p:txBody>
        </p:sp>
        <p:sp>
          <p:nvSpPr>
            <p:cNvPr id="1487" name="Line 666"/>
            <p:cNvSpPr>
              <a:spLocks noChangeShapeType="1"/>
            </p:cNvSpPr>
            <p:nvPr/>
          </p:nvSpPr>
          <p:spPr bwMode="auto">
            <a:xfrm>
              <a:off x="3643" y="2151"/>
              <a:ext cx="75" cy="75"/>
            </a:xfrm>
            <a:prstGeom prst="line">
              <a:avLst/>
            </a:prstGeom>
            <a:noFill/>
            <a:ln w="12700">
              <a:solidFill>
                <a:schemeClr val="tx1"/>
              </a:solidFill>
              <a:round/>
              <a:headEnd/>
              <a:tailEnd/>
            </a:ln>
          </p:spPr>
          <p:txBody>
            <a:bodyPr/>
            <a:lstStyle/>
            <a:p>
              <a:endParaRPr lang="en-US"/>
            </a:p>
          </p:txBody>
        </p:sp>
      </p:grpSp>
      <p:sp>
        <p:nvSpPr>
          <p:cNvPr id="1190" name="Text Box 667"/>
          <p:cNvSpPr txBox="1">
            <a:spLocks noChangeArrowheads="1"/>
          </p:cNvSpPr>
          <p:nvPr/>
        </p:nvSpPr>
        <p:spPr bwMode="auto">
          <a:xfrm>
            <a:off x="7391400" y="3429000"/>
            <a:ext cx="1752600" cy="365125"/>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SCREW UP</a:t>
            </a:r>
            <a:endParaRPr lang="en-US" sz="800" b="1"/>
          </a:p>
        </p:txBody>
      </p:sp>
      <p:sp>
        <p:nvSpPr>
          <p:cNvPr id="1191" name="Rectangle 668"/>
          <p:cNvSpPr>
            <a:spLocks noChangeArrowheads="1"/>
          </p:cNvSpPr>
          <p:nvPr/>
        </p:nvSpPr>
        <p:spPr bwMode="auto">
          <a:xfrm>
            <a:off x="7448550" y="3505200"/>
            <a:ext cx="323850" cy="222250"/>
          </a:xfrm>
          <a:prstGeom prst="rect">
            <a:avLst/>
          </a:prstGeom>
          <a:solidFill>
            <a:schemeClr val="bg1"/>
          </a:solidFill>
          <a:ln w="19050">
            <a:solidFill>
              <a:schemeClr val="tx1"/>
            </a:solidFill>
            <a:miter lim="800000"/>
            <a:headEnd/>
            <a:tailEnd/>
          </a:ln>
        </p:spPr>
        <p:txBody>
          <a:bodyPr wrap="none" anchor="ctr"/>
          <a:lstStyle/>
          <a:p>
            <a:pPr algn="ctr"/>
            <a:r>
              <a:rPr lang="en-US" sz="800"/>
              <a:t>D’OH</a:t>
            </a:r>
          </a:p>
        </p:txBody>
      </p:sp>
      <p:sp>
        <p:nvSpPr>
          <p:cNvPr id="1192" name="Text Box 669"/>
          <p:cNvSpPr txBox="1">
            <a:spLocks noChangeArrowheads="1"/>
          </p:cNvSpPr>
          <p:nvPr/>
        </p:nvSpPr>
        <p:spPr bwMode="auto">
          <a:xfrm>
            <a:off x="0" y="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FRIENDLY UNIT</a:t>
            </a:r>
            <a:endParaRPr lang="en-US" sz="800" b="1"/>
          </a:p>
        </p:txBody>
      </p:sp>
      <p:sp>
        <p:nvSpPr>
          <p:cNvPr id="1193" name="Rectangle 670"/>
          <p:cNvSpPr>
            <a:spLocks noChangeArrowheads="1"/>
          </p:cNvSpPr>
          <p:nvPr/>
        </p:nvSpPr>
        <p:spPr bwMode="auto">
          <a:xfrm>
            <a:off x="114300" y="123825"/>
            <a:ext cx="323850" cy="222250"/>
          </a:xfrm>
          <a:prstGeom prst="rect">
            <a:avLst/>
          </a:prstGeom>
          <a:solidFill>
            <a:srgbClr val="3366FF"/>
          </a:solidFill>
          <a:ln w="19050">
            <a:solidFill>
              <a:schemeClr val="tx1"/>
            </a:solidFill>
            <a:miter lim="800000"/>
            <a:headEnd/>
            <a:tailEnd/>
          </a:ln>
        </p:spPr>
        <p:txBody>
          <a:bodyPr wrap="none" anchor="ctr"/>
          <a:lstStyle/>
          <a:p>
            <a:pPr algn="ctr"/>
            <a:endParaRPr lang="en-US" sz="800"/>
          </a:p>
        </p:txBody>
      </p:sp>
      <p:sp>
        <p:nvSpPr>
          <p:cNvPr id="1194" name="Text Box 671"/>
          <p:cNvSpPr txBox="1">
            <a:spLocks noChangeArrowheads="1"/>
          </p:cNvSpPr>
          <p:nvPr/>
        </p:nvSpPr>
        <p:spPr bwMode="auto">
          <a:xfrm>
            <a:off x="0" y="4572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USMC UNIT</a:t>
            </a:r>
            <a:endParaRPr lang="en-US" sz="800" b="1"/>
          </a:p>
        </p:txBody>
      </p:sp>
      <p:sp>
        <p:nvSpPr>
          <p:cNvPr id="1195" name="Text Box 672"/>
          <p:cNvSpPr txBox="1">
            <a:spLocks noChangeArrowheads="1"/>
          </p:cNvSpPr>
          <p:nvPr/>
        </p:nvSpPr>
        <p:spPr bwMode="auto">
          <a:xfrm>
            <a:off x="0" y="9144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IRAQI UNIT</a:t>
            </a:r>
            <a:endParaRPr lang="en-US" sz="800" b="1"/>
          </a:p>
        </p:txBody>
      </p:sp>
      <p:sp>
        <p:nvSpPr>
          <p:cNvPr id="1196" name="Text Box 673"/>
          <p:cNvSpPr txBox="1">
            <a:spLocks noChangeArrowheads="1"/>
          </p:cNvSpPr>
          <p:nvPr/>
        </p:nvSpPr>
        <p:spPr bwMode="auto">
          <a:xfrm>
            <a:off x="0" y="13716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ENEMY UNIT</a:t>
            </a:r>
            <a:endParaRPr lang="en-US" sz="800" b="1"/>
          </a:p>
        </p:txBody>
      </p:sp>
      <p:sp>
        <p:nvSpPr>
          <p:cNvPr id="1197" name="Text Box 674"/>
          <p:cNvSpPr txBox="1">
            <a:spLocks noChangeArrowheads="1"/>
          </p:cNvSpPr>
          <p:nvPr/>
        </p:nvSpPr>
        <p:spPr bwMode="auto">
          <a:xfrm>
            <a:off x="0" y="18288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NEUTRAL UNIT</a:t>
            </a:r>
            <a:endParaRPr lang="en-US" sz="800" b="1"/>
          </a:p>
        </p:txBody>
      </p:sp>
      <p:sp>
        <p:nvSpPr>
          <p:cNvPr id="1198" name="Rectangle 675"/>
          <p:cNvSpPr>
            <a:spLocks noChangeArrowheads="1"/>
          </p:cNvSpPr>
          <p:nvPr/>
        </p:nvSpPr>
        <p:spPr bwMode="auto">
          <a:xfrm>
            <a:off x="104775" y="577850"/>
            <a:ext cx="323850" cy="222250"/>
          </a:xfrm>
          <a:prstGeom prst="rect">
            <a:avLst/>
          </a:prstGeom>
          <a:solidFill>
            <a:srgbClr val="FF3300"/>
          </a:solidFill>
          <a:ln w="19050">
            <a:solidFill>
              <a:srgbClr val="FFFF00"/>
            </a:solidFill>
            <a:miter lim="800000"/>
            <a:headEnd/>
            <a:tailEnd/>
          </a:ln>
        </p:spPr>
        <p:txBody>
          <a:bodyPr wrap="none" anchor="ctr"/>
          <a:lstStyle/>
          <a:p>
            <a:pPr algn="ctr"/>
            <a:endParaRPr lang="en-US" sz="800"/>
          </a:p>
        </p:txBody>
      </p:sp>
      <p:sp>
        <p:nvSpPr>
          <p:cNvPr id="1199" name="Rectangle 676"/>
          <p:cNvSpPr>
            <a:spLocks noChangeArrowheads="1"/>
          </p:cNvSpPr>
          <p:nvPr/>
        </p:nvSpPr>
        <p:spPr bwMode="auto">
          <a:xfrm>
            <a:off x="104775" y="1028700"/>
            <a:ext cx="323850" cy="222250"/>
          </a:xfrm>
          <a:prstGeom prst="rect">
            <a:avLst/>
          </a:prstGeom>
          <a:solidFill>
            <a:srgbClr val="008000"/>
          </a:solidFill>
          <a:ln w="19050">
            <a:solidFill>
              <a:schemeClr val="tx1"/>
            </a:solidFill>
            <a:miter lim="800000"/>
            <a:headEnd/>
            <a:tailEnd/>
          </a:ln>
        </p:spPr>
        <p:txBody>
          <a:bodyPr wrap="none" anchor="ctr"/>
          <a:lstStyle/>
          <a:p>
            <a:pPr algn="ctr"/>
            <a:endParaRPr lang="en-US" sz="800"/>
          </a:p>
        </p:txBody>
      </p:sp>
      <p:sp>
        <p:nvSpPr>
          <p:cNvPr id="1200" name="AutoShape 677"/>
          <p:cNvSpPr>
            <a:spLocks noChangeArrowheads="1"/>
          </p:cNvSpPr>
          <p:nvPr/>
        </p:nvSpPr>
        <p:spPr bwMode="auto">
          <a:xfrm>
            <a:off x="152400" y="1485900"/>
            <a:ext cx="228600" cy="228600"/>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sp>
        <p:nvSpPr>
          <p:cNvPr id="1201" name="Rectangle 678"/>
          <p:cNvSpPr>
            <a:spLocks noChangeArrowheads="1"/>
          </p:cNvSpPr>
          <p:nvPr/>
        </p:nvSpPr>
        <p:spPr bwMode="auto">
          <a:xfrm>
            <a:off x="152400" y="1933575"/>
            <a:ext cx="228600" cy="228600"/>
          </a:xfrm>
          <a:prstGeom prst="rect">
            <a:avLst/>
          </a:prstGeom>
          <a:solidFill>
            <a:srgbClr val="008000"/>
          </a:solidFill>
          <a:ln w="15875">
            <a:solidFill>
              <a:schemeClr val="tx1"/>
            </a:solidFill>
            <a:miter lim="800000"/>
            <a:headEnd/>
            <a:tailEnd/>
          </a:ln>
        </p:spPr>
        <p:txBody>
          <a:bodyPr wrap="none" anchor="ctr"/>
          <a:lstStyle/>
          <a:p>
            <a:endParaRPr lang="en-US"/>
          </a:p>
        </p:txBody>
      </p:sp>
      <p:sp>
        <p:nvSpPr>
          <p:cNvPr id="1202" name="Text Box 679"/>
          <p:cNvSpPr txBox="1">
            <a:spLocks noChangeArrowheads="1"/>
          </p:cNvSpPr>
          <p:nvPr/>
        </p:nvSpPr>
        <p:spPr bwMode="auto">
          <a:xfrm>
            <a:off x="0" y="22860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UNKNOWN UNIT</a:t>
            </a:r>
            <a:endParaRPr lang="en-US" sz="800" b="1"/>
          </a:p>
        </p:txBody>
      </p:sp>
      <p:sp>
        <p:nvSpPr>
          <p:cNvPr id="1203" name="Text Box 680"/>
          <p:cNvSpPr txBox="1">
            <a:spLocks noChangeArrowheads="1"/>
          </p:cNvSpPr>
          <p:nvPr/>
        </p:nvSpPr>
        <p:spPr bwMode="auto">
          <a:xfrm>
            <a:off x="0" y="2743200"/>
            <a:ext cx="1752600" cy="457200"/>
          </a:xfrm>
          <a:prstGeom prst="rect">
            <a:avLst/>
          </a:prstGeom>
          <a:solidFill>
            <a:schemeClr val="bg1"/>
          </a:solidFill>
          <a:ln w="38100">
            <a:solidFill>
              <a:schemeClr val="tx1"/>
            </a:solidFill>
            <a:miter lim="800000"/>
            <a:headEnd/>
            <a:tailEnd/>
          </a:ln>
        </p:spPr>
        <p:txBody>
          <a:bodyPr anchor="ctr"/>
          <a:lstStyle/>
          <a:p>
            <a:pPr>
              <a:spcBef>
                <a:spcPct val="50000"/>
              </a:spcBef>
            </a:pPr>
            <a:r>
              <a:rPr lang="en-US" sz="1000"/>
              <a:t>          UNKNOWN ENEMY</a:t>
            </a:r>
            <a:endParaRPr lang="en-US" sz="800" b="1"/>
          </a:p>
        </p:txBody>
      </p:sp>
      <p:grpSp>
        <p:nvGrpSpPr>
          <p:cNvPr id="1204" name="Group 681"/>
          <p:cNvGrpSpPr>
            <a:grpSpLocks/>
          </p:cNvGrpSpPr>
          <p:nvPr/>
        </p:nvGrpSpPr>
        <p:grpSpPr bwMode="auto">
          <a:xfrm>
            <a:off x="3200400" y="5562600"/>
            <a:ext cx="304800" cy="304800"/>
            <a:chOff x="1776" y="1056"/>
            <a:chExt cx="384" cy="384"/>
          </a:xfrm>
        </p:grpSpPr>
        <p:grpSp>
          <p:nvGrpSpPr>
            <p:cNvPr id="1472" name="Group 682"/>
            <p:cNvGrpSpPr>
              <a:grpSpLocks/>
            </p:cNvGrpSpPr>
            <p:nvPr/>
          </p:nvGrpSpPr>
          <p:grpSpPr bwMode="auto">
            <a:xfrm>
              <a:off x="1776" y="1056"/>
              <a:ext cx="384" cy="384"/>
              <a:chOff x="1824" y="1008"/>
              <a:chExt cx="384" cy="384"/>
            </a:xfrm>
          </p:grpSpPr>
          <p:grpSp>
            <p:nvGrpSpPr>
              <p:cNvPr id="1474" name="Group 683"/>
              <p:cNvGrpSpPr>
                <a:grpSpLocks/>
              </p:cNvGrpSpPr>
              <p:nvPr/>
            </p:nvGrpSpPr>
            <p:grpSpPr bwMode="auto">
              <a:xfrm>
                <a:off x="2112" y="1104"/>
                <a:ext cx="96" cy="192"/>
                <a:chOff x="2112" y="1104"/>
                <a:chExt cx="96" cy="192"/>
              </a:xfrm>
            </p:grpSpPr>
            <p:sp>
              <p:nvSpPr>
                <p:cNvPr id="1484" name="Arc 684"/>
                <p:cNvSpPr>
                  <a:spLocks/>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85" name="Arc 685"/>
                <p:cNvSpPr>
                  <a:spLocks/>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75" name="Group 686"/>
              <p:cNvGrpSpPr>
                <a:grpSpLocks/>
              </p:cNvGrpSpPr>
              <p:nvPr/>
            </p:nvGrpSpPr>
            <p:grpSpPr bwMode="auto">
              <a:xfrm rot="-5400000">
                <a:off x="1968" y="960"/>
                <a:ext cx="96" cy="192"/>
                <a:chOff x="2112" y="1104"/>
                <a:chExt cx="96" cy="192"/>
              </a:xfrm>
            </p:grpSpPr>
            <p:sp>
              <p:nvSpPr>
                <p:cNvPr id="1482" name="Arc 687"/>
                <p:cNvSpPr>
                  <a:spLocks/>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83" name="Arc 688"/>
                <p:cNvSpPr>
                  <a:spLocks/>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76" name="Group 689"/>
              <p:cNvGrpSpPr>
                <a:grpSpLocks/>
              </p:cNvGrpSpPr>
              <p:nvPr/>
            </p:nvGrpSpPr>
            <p:grpSpPr bwMode="auto">
              <a:xfrm rot="10800000">
                <a:off x="1824" y="1104"/>
                <a:ext cx="96" cy="192"/>
                <a:chOff x="2112" y="1104"/>
                <a:chExt cx="96" cy="192"/>
              </a:xfrm>
            </p:grpSpPr>
            <p:sp>
              <p:nvSpPr>
                <p:cNvPr id="1480" name="Arc 690"/>
                <p:cNvSpPr>
                  <a:spLocks/>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81" name="Arc 691"/>
                <p:cNvSpPr>
                  <a:spLocks/>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77" name="Group 692"/>
              <p:cNvGrpSpPr>
                <a:grpSpLocks/>
              </p:cNvGrpSpPr>
              <p:nvPr/>
            </p:nvGrpSpPr>
            <p:grpSpPr bwMode="auto">
              <a:xfrm rot="5400000">
                <a:off x="1968" y="1248"/>
                <a:ext cx="96" cy="192"/>
                <a:chOff x="2112" y="1104"/>
                <a:chExt cx="96" cy="192"/>
              </a:xfrm>
            </p:grpSpPr>
            <p:sp>
              <p:nvSpPr>
                <p:cNvPr id="1478" name="Arc 693"/>
                <p:cNvSpPr>
                  <a:spLocks/>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79" name="Arc 694"/>
                <p:cNvSpPr>
                  <a:spLocks/>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sp>
          <p:nvSpPr>
            <p:cNvPr id="1473" name="Rectangle 695"/>
            <p:cNvSpPr>
              <a:spLocks noChangeArrowheads="1"/>
            </p:cNvSpPr>
            <p:nvPr/>
          </p:nvSpPr>
          <p:spPr bwMode="auto">
            <a:xfrm>
              <a:off x="1872" y="1152"/>
              <a:ext cx="192" cy="192"/>
            </a:xfrm>
            <a:prstGeom prst="rect">
              <a:avLst/>
            </a:prstGeom>
            <a:solidFill>
              <a:srgbClr val="FFFF00"/>
            </a:solidFill>
            <a:ln w="9525">
              <a:noFill/>
              <a:miter lim="800000"/>
              <a:headEnd/>
              <a:tailEnd/>
            </a:ln>
          </p:spPr>
          <p:txBody>
            <a:bodyPr wrap="none" anchor="ctr"/>
            <a:lstStyle/>
            <a:p>
              <a:endParaRPr lang="en-US"/>
            </a:p>
          </p:txBody>
        </p:sp>
      </p:grpSp>
      <p:grpSp>
        <p:nvGrpSpPr>
          <p:cNvPr id="1205" name="Group 696"/>
          <p:cNvGrpSpPr>
            <a:grpSpLocks noChangeAspect="1"/>
          </p:cNvGrpSpPr>
          <p:nvPr/>
        </p:nvGrpSpPr>
        <p:grpSpPr bwMode="auto">
          <a:xfrm>
            <a:off x="152400" y="2419350"/>
            <a:ext cx="228600" cy="228600"/>
            <a:chOff x="1776" y="1056"/>
            <a:chExt cx="384" cy="384"/>
          </a:xfrm>
        </p:grpSpPr>
        <p:grpSp>
          <p:nvGrpSpPr>
            <p:cNvPr id="1458" name="Group 697"/>
            <p:cNvGrpSpPr>
              <a:grpSpLocks noChangeAspect="1"/>
            </p:cNvGrpSpPr>
            <p:nvPr/>
          </p:nvGrpSpPr>
          <p:grpSpPr bwMode="auto">
            <a:xfrm>
              <a:off x="1776" y="1056"/>
              <a:ext cx="384" cy="384"/>
              <a:chOff x="1824" y="1008"/>
              <a:chExt cx="384" cy="384"/>
            </a:xfrm>
          </p:grpSpPr>
          <p:grpSp>
            <p:nvGrpSpPr>
              <p:cNvPr id="1460" name="Group 698"/>
              <p:cNvGrpSpPr>
                <a:grpSpLocks noChangeAspect="1"/>
              </p:cNvGrpSpPr>
              <p:nvPr/>
            </p:nvGrpSpPr>
            <p:grpSpPr bwMode="auto">
              <a:xfrm>
                <a:off x="2112" y="1104"/>
                <a:ext cx="96" cy="192"/>
                <a:chOff x="2112" y="1104"/>
                <a:chExt cx="96" cy="192"/>
              </a:xfrm>
            </p:grpSpPr>
            <p:sp>
              <p:nvSpPr>
                <p:cNvPr id="1470" name="Arc 699"/>
                <p:cNvSpPr>
                  <a:spLocks noChangeAspect="1"/>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71" name="Arc 700"/>
                <p:cNvSpPr>
                  <a:spLocks noChangeAspect="1"/>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61" name="Group 701"/>
              <p:cNvGrpSpPr>
                <a:grpSpLocks noChangeAspect="1"/>
              </p:cNvGrpSpPr>
              <p:nvPr/>
            </p:nvGrpSpPr>
            <p:grpSpPr bwMode="auto">
              <a:xfrm rot="-5400000">
                <a:off x="1968" y="960"/>
                <a:ext cx="96" cy="192"/>
                <a:chOff x="2112" y="1104"/>
                <a:chExt cx="96" cy="192"/>
              </a:xfrm>
            </p:grpSpPr>
            <p:sp>
              <p:nvSpPr>
                <p:cNvPr id="1468" name="Arc 702"/>
                <p:cNvSpPr>
                  <a:spLocks noChangeAspect="1"/>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69" name="Arc 703"/>
                <p:cNvSpPr>
                  <a:spLocks noChangeAspect="1"/>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62" name="Group 704"/>
              <p:cNvGrpSpPr>
                <a:grpSpLocks noChangeAspect="1"/>
              </p:cNvGrpSpPr>
              <p:nvPr/>
            </p:nvGrpSpPr>
            <p:grpSpPr bwMode="auto">
              <a:xfrm rot="10800000">
                <a:off x="1824" y="1104"/>
                <a:ext cx="96" cy="192"/>
                <a:chOff x="2112" y="1104"/>
                <a:chExt cx="96" cy="192"/>
              </a:xfrm>
            </p:grpSpPr>
            <p:sp>
              <p:nvSpPr>
                <p:cNvPr id="1466" name="Arc 705"/>
                <p:cNvSpPr>
                  <a:spLocks noChangeAspect="1"/>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67" name="Arc 706"/>
                <p:cNvSpPr>
                  <a:spLocks noChangeAspect="1"/>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nvGrpSpPr>
              <p:cNvPr id="1463" name="Group 707"/>
              <p:cNvGrpSpPr>
                <a:grpSpLocks noChangeAspect="1"/>
              </p:cNvGrpSpPr>
              <p:nvPr/>
            </p:nvGrpSpPr>
            <p:grpSpPr bwMode="auto">
              <a:xfrm rot="5400000">
                <a:off x="1968" y="1248"/>
                <a:ext cx="96" cy="192"/>
                <a:chOff x="2112" y="1104"/>
                <a:chExt cx="96" cy="192"/>
              </a:xfrm>
            </p:grpSpPr>
            <p:sp>
              <p:nvSpPr>
                <p:cNvPr id="1464" name="Arc 708"/>
                <p:cNvSpPr>
                  <a:spLocks noChangeAspect="1"/>
                </p:cNvSpPr>
                <p:nvPr/>
              </p:nvSpPr>
              <p:spPr bwMode="auto">
                <a:xfrm flipV="1">
                  <a:off x="2112" y="1200"/>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sp>
              <p:nvSpPr>
                <p:cNvPr id="1465" name="Arc 709"/>
                <p:cNvSpPr>
                  <a:spLocks noChangeAspect="1"/>
                </p:cNvSpPr>
                <p:nvPr/>
              </p:nvSpPr>
              <p:spPr bwMode="auto">
                <a:xfrm rot="16200000" flipV="1">
                  <a:off x="2112" y="1104"/>
                  <a:ext cx="96" cy="96"/>
                </a:xfrm>
                <a:custGeom>
                  <a:avLst/>
                  <a:gdLst>
                    <a:gd name="T0" fmla="*/ 0 w 21600"/>
                    <a:gd name="T1" fmla="*/ 0 h 21600"/>
                    <a:gd name="T2" fmla="*/ 96 w 21600"/>
                    <a:gd name="T3" fmla="*/ 96 h 21600"/>
                    <a:gd name="T4" fmla="*/ 0 w 21600"/>
                    <a:gd name="T5" fmla="*/ 9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solidFill>
                  <a:srgbClr val="FFFF00"/>
                </a:solidFill>
                <a:ln w="9525">
                  <a:solidFill>
                    <a:schemeClr val="tx1"/>
                  </a:solidFill>
                  <a:round/>
                  <a:headEnd/>
                  <a:tailEnd/>
                </a:ln>
              </p:spPr>
              <p:txBody>
                <a:bodyPr wrap="none" anchor="ctr"/>
                <a:lstStyle/>
                <a:p>
                  <a:endParaRPr lang="en-US"/>
                </a:p>
              </p:txBody>
            </p:sp>
          </p:grpSp>
        </p:grpSp>
        <p:sp>
          <p:nvSpPr>
            <p:cNvPr id="1459" name="Rectangle 710"/>
            <p:cNvSpPr>
              <a:spLocks noChangeAspect="1" noChangeArrowheads="1"/>
            </p:cNvSpPr>
            <p:nvPr/>
          </p:nvSpPr>
          <p:spPr bwMode="auto">
            <a:xfrm>
              <a:off x="1872" y="1152"/>
              <a:ext cx="192" cy="192"/>
            </a:xfrm>
            <a:prstGeom prst="rect">
              <a:avLst/>
            </a:prstGeom>
            <a:solidFill>
              <a:srgbClr val="FFFF00"/>
            </a:solidFill>
            <a:ln w="9525">
              <a:noFill/>
              <a:miter lim="800000"/>
              <a:headEnd/>
              <a:tailEnd/>
            </a:ln>
          </p:spPr>
          <p:txBody>
            <a:bodyPr wrap="none" anchor="ctr"/>
            <a:lstStyle/>
            <a:p>
              <a:endParaRPr lang="en-US"/>
            </a:p>
          </p:txBody>
        </p:sp>
      </p:grpSp>
      <p:sp>
        <p:nvSpPr>
          <p:cNvPr id="1206" name="AutoShape 711"/>
          <p:cNvSpPr>
            <a:spLocks noChangeArrowheads="1"/>
          </p:cNvSpPr>
          <p:nvPr/>
        </p:nvSpPr>
        <p:spPr bwMode="auto">
          <a:xfrm>
            <a:off x="152400" y="2867025"/>
            <a:ext cx="228600" cy="228600"/>
          </a:xfrm>
          <a:prstGeom prst="diamond">
            <a:avLst/>
          </a:prstGeom>
          <a:solidFill>
            <a:srgbClr val="FFFF00"/>
          </a:solidFill>
          <a:ln w="12700">
            <a:solidFill>
              <a:schemeClr val="tx1"/>
            </a:solidFill>
            <a:miter lim="800000"/>
            <a:headEnd/>
            <a:tailEnd/>
          </a:ln>
        </p:spPr>
        <p:txBody>
          <a:bodyPr wrap="none" anchor="ctr"/>
          <a:lstStyle/>
          <a:p>
            <a:pPr algn="ctr"/>
            <a:endParaRPr lang="en-US"/>
          </a:p>
        </p:txBody>
      </p:sp>
      <p:grpSp>
        <p:nvGrpSpPr>
          <p:cNvPr id="1207" name="Group 712"/>
          <p:cNvGrpSpPr>
            <a:grpSpLocks/>
          </p:cNvGrpSpPr>
          <p:nvPr/>
        </p:nvGrpSpPr>
        <p:grpSpPr bwMode="auto">
          <a:xfrm>
            <a:off x="1492250" y="6705600"/>
            <a:ext cx="107950" cy="52388"/>
            <a:chOff x="1776" y="1311"/>
            <a:chExt cx="68" cy="33"/>
          </a:xfrm>
        </p:grpSpPr>
        <p:sp>
          <p:nvSpPr>
            <p:cNvPr id="1455" name="Oval 713"/>
            <p:cNvSpPr>
              <a:spLocks noChangeArrowheads="1"/>
            </p:cNvSpPr>
            <p:nvPr/>
          </p:nvSpPr>
          <p:spPr bwMode="auto">
            <a:xfrm>
              <a:off x="1795" y="1311"/>
              <a:ext cx="29" cy="29"/>
            </a:xfrm>
            <a:prstGeom prst="ellipse">
              <a:avLst/>
            </a:prstGeom>
            <a:solidFill>
              <a:srgbClr val="FF0000"/>
            </a:solidFill>
            <a:ln w="12700">
              <a:solidFill>
                <a:schemeClr val="tx1"/>
              </a:solidFill>
              <a:round/>
              <a:headEnd/>
              <a:tailEnd/>
            </a:ln>
          </p:spPr>
          <p:txBody>
            <a:bodyPr wrap="none" anchor="ctr"/>
            <a:lstStyle/>
            <a:p>
              <a:endParaRPr lang="en-US"/>
            </a:p>
          </p:txBody>
        </p:sp>
        <p:sp>
          <p:nvSpPr>
            <p:cNvPr id="1456" name="Line 714"/>
            <p:cNvSpPr>
              <a:spLocks noChangeAspect="1" noChangeShapeType="1"/>
            </p:cNvSpPr>
            <p:nvPr/>
          </p:nvSpPr>
          <p:spPr bwMode="auto">
            <a:xfrm rot="900000">
              <a:off x="1776" y="1344"/>
              <a:ext cx="68" cy="0"/>
            </a:xfrm>
            <a:prstGeom prst="line">
              <a:avLst/>
            </a:prstGeom>
            <a:noFill/>
            <a:ln w="12700">
              <a:solidFill>
                <a:schemeClr val="tx1"/>
              </a:solidFill>
              <a:round/>
              <a:headEnd/>
              <a:tailEnd/>
            </a:ln>
          </p:spPr>
          <p:txBody>
            <a:bodyPr/>
            <a:lstStyle/>
            <a:p>
              <a:endParaRPr lang="en-US"/>
            </a:p>
          </p:txBody>
        </p:sp>
        <p:sp>
          <p:nvSpPr>
            <p:cNvPr id="1457" name="Line 715"/>
            <p:cNvSpPr>
              <a:spLocks noChangeAspect="1" noChangeShapeType="1"/>
            </p:cNvSpPr>
            <p:nvPr/>
          </p:nvSpPr>
          <p:spPr bwMode="auto">
            <a:xfrm rot="20700000" flipH="1">
              <a:off x="1776" y="1344"/>
              <a:ext cx="68" cy="0"/>
            </a:xfrm>
            <a:prstGeom prst="line">
              <a:avLst/>
            </a:prstGeom>
            <a:noFill/>
            <a:ln w="12700">
              <a:solidFill>
                <a:schemeClr val="tx1"/>
              </a:solidFill>
              <a:round/>
              <a:headEnd/>
              <a:tailEnd/>
            </a:ln>
          </p:spPr>
          <p:txBody>
            <a:bodyPr/>
            <a:lstStyle/>
            <a:p>
              <a:endParaRPr lang="en-US"/>
            </a:p>
          </p:txBody>
        </p:sp>
      </p:grpSp>
      <p:grpSp>
        <p:nvGrpSpPr>
          <p:cNvPr id="1208" name="Group 716"/>
          <p:cNvGrpSpPr>
            <a:grpSpLocks/>
          </p:cNvGrpSpPr>
          <p:nvPr/>
        </p:nvGrpSpPr>
        <p:grpSpPr bwMode="auto">
          <a:xfrm>
            <a:off x="2286000" y="6248400"/>
            <a:ext cx="152400" cy="80963"/>
            <a:chOff x="1752" y="1055"/>
            <a:chExt cx="96" cy="51"/>
          </a:xfrm>
        </p:grpSpPr>
        <p:sp>
          <p:nvSpPr>
            <p:cNvPr id="1452" name="Oval 717"/>
            <p:cNvSpPr>
              <a:spLocks noChangeArrowheads="1"/>
            </p:cNvSpPr>
            <p:nvPr/>
          </p:nvSpPr>
          <p:spPr bwMode="auto">
            <a:xfrm>
              <a:off x="1815"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453" name="Oval 718"/>
            <p:cNvSpPr>
              <a:spLocks noChangeArrowheads="1"/>
            </p:cNvSpPr>
            <p:nvPr/>
          </p:nvSpPr>
          <p:spPr bwMode="auto">
            <a:xfrm>
              <a:off x="1770" y="1089"/>
              <a:ext cx="17" cy="17"/>
            </a:xfrm>
            <a:prstGeom prst="ellipse">
              <a:avLst/>
            </a:prstGeom>
            <a:solidFill>
              <a:schemeClr val="tx1"/>
            </a:solidFill>
            <a:ln w="12700">
              <a:solidFill>
                <a:schemeClr val="tx1"/>
              </a:solidFill>
              <a:round/>
              <a:headEnd/>
              <a:tailEnd/>
            </a:ln>
          </p:spPr>
          <p:txBody>
            <a:bodyPr wrap="none" anchor="ctr"/>
            <a:lstStyle/>
            <a:p>
              <a:endParaRPr lang="en-US"/>
            </a:p>
          </p:txBody>
        </p:sp>
        <p:sp>
          <p:nvSpPr>
            <p:cNvPr id="1454" name="Freeform 719"/>
            <p:cNvSpPr>
              <a:spLocks/>
            </p:cNvSpPr>
            <p:nvPr/>
          </p:nvSpPr>
          <p:spPr bwMode="auto">
            <a:xfrm>
              <a:off x="1752" y="1055"/>
              <a:ext cx="96" cy="35"/>
            </a:xfrm>
            <a:custGeom>
              <a:avLst/>
              <a:gdLst>
                <a:gd name="T0" fmla="*/ 0 w 96"/>
                <a:gd name="T1" fmla="*/ 15 h 35"/>
                <a:gd name="T2" fmla="*/ 30 w 96"/>
                <a:gd name="T3" fmla="*/ 15 h 35"/>
                <a:gd name="T4" fmla="*/ 30 w 96"/>
                <a:gd name="T5" fmla="*/ 0 h 35"/>
                <a:gd name="T6" fmla="*/ 66 w 96"/>
                <a:gd name="T7" fmla="*/ 0 h 35"/>
                <a:gd name="T8" fmla="*/ 66 w 96"/>
                <a:gd name="T9" fmla="*/ 13 h 35"/>
                <a:gd name="T10" fmla="*/ 95 w 96"/>
                <a:gd name="T11" fmla="*/ 13 h 35"/>
                <a:gd name="T12" fmla="*/ 96 w 96"/>
                <a:gd name="T13" fmla="*/ 35 h 35"/>
                <a:gd name="T14" fmla="*/ 0 w 96"/>
                <a:gd name="T15" fmla="*/ 35 h 35"/>
                <a:gd name="T16" fmla="*/ 0 w 96"/>
                <a:gd name="T17" fmla="*/ 15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6"/>
                <a:gd name="T28" fmla="*/ 0 h 35"/>
                <a:gd name="T29" fmla="*/ 96 w 96"/>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6" h="35">
                  <a:moveTo>
                    <a:pt x="0" y="15"/>
                  </a:moveTo>
                  <a:lnTo>
                    <a:pt x="30" y="15"/>
                  </a:lnTo>
                  <a:lnTo>
                    <a:pt x="30" y="0"/>
                  </a:lnTo>
                  <a:lnTo>
                    <a:pt x="66" y="0"/>
                  </a:lnTo>
                  <a:lnTo>
                    <a:pt x="66" y="13"/>
                  </a:lnTo>
                  <a:lnTo>
                    <a:pt x="95" y="13"/>
                  </a:lnTo>
                  <a:lnTo>
                    <a:pt x="96" y="35"/>
                  </a:lnTo>
                  <a:lnTo>
                    <a:pt x="0" y="35"/>
                  </a:lnTo>
                  <a:lnTo>
                    <a:pt x="0" y="15"/>
                  </a:lnTo>
                  <a:close/>
                </a:path>
              </a:pathLst>
            </a:custGeom>
            <a:solidFill>
              <a:schemeClr val="bg1"/>
            </a:solidFill>
            <a:ln w="9525">
              <a:solidFill>
                <a:schemeClr val="tx1"/>
              </a:solidFill>
              <a:round/>
              <a:headEnd/>
              <a:tailEnd/>
            </a:ln>
          </p:spPr>
          <p:txBody>
            <a:bodyPr/>
            <a:lstStyle/>
            <a:p>
              <a:endParaRPr lang="en-US"/>
            </a:p>
          </p:txBody>
        </p:sp>
      </p:grpSp>
      <p:sp>
        <p:nvSpPr>
          <p:cNvPr id="1209" name="Freeform 720"/>
          <p:cNvSpPr>
            <a:spLocks noChangeAspect="1"/>
          </p:cNvSpPr>
          <p:nvPr/>
        </p:nvSpPr>
        <p:spPr bwMode="auto">
          <a:xfrm>
            <a:off x="2286000" y="6400800"/>
            <a:ext cx="119063" cy="138113"/>
          </a:xfrm>
          <a:custGeom>
            <a:avLst/>
            <a:gdLst>
              <a:gd name="T0" fmla="*/ 3 w 96"/>
              <a:gd name="T1" fmla="*/ 4 h 112"/>
              <a:gd name="T2" fmla="*/ 26 w 96"/>
              <a:gd name="T3" fmla="*/ 12 h 112"/>
              <a:gd name="T4" fmla="*/ 45 w 96"/>
              <a:gd name="T5" fmla="*/ 0 h 112"/>
              <a:gd name="T6" fmla="*/ 63 w 96"/>
              <a:gd name="T7" fmla="*/ 10 h 112"/>
              <a:gd name="T8" fmla="*/ 90 w 96"/>
              <a:gd name="T9" fmla="*/ 4 h 112"/>
              <a:gd name="T10" fmla="*/ 96 w 96"/>
              <a:gd name="T11" fmla="*/ 64 h 112"/>
              <a:gd name="T12" fmla="*/ 80 w 96"/>
              <a:gd name="T13" fmla="*/ 91 h 112"/>
              <a:gd name="T14" fmla="*/ 48 w 96"/>
              <a:gd name="T15" fmla="*/ 112 h 112"/>
              <a:gd name="T16" fmla="*/ 18 w 96"/>
              <a:gd name="T17" fmla="*/ 93 h 112"/>
              <a:gd name="T18" fmla="*/ 0 w 96"/>
              <a:gd name="T19" fmla="*/ 64 h 112"/>
              <a:gd name="T20" fmla="*/ 3 w 96"/>
              <a:gd name="T21" fmla="*/ 4 h 1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112"/>
              <a:gd name="T35" fmla="*/ 96 w 96"/>
              <a:gd name="T36" fmla="*/ 112 h 1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112">
                <a:moveTo>
                  <a:pt x="3" y="4"/>
                </a:moveTo>
                <a:lnTo>
                  <a:pt x="26" y="12"/>
                </a:lnTo>
                <a:lnTo>
                  <a:pt x="45" y="0"/>
                </a:lnTo>
                <a:lnTo>
                  <a:pt x="63" y="10"/>
                </a:lnTo>
                <a:lnTo>
                  <a:pt x="90" y="4"/>
                </a:lnTo>
                <a:lnTo>
                  <a:pt x="96" y="64"/>
                </a:lnTo>
                <a:lnTo>
                  <a:pt x="80" y="91"/>
                </a:lnTo>
                <a:lnTo>
                  <a:pt x="48" y="112"/>
                </a:lnTo>
                <a:lnTo>
                  <a:pt x="18" y="93"/>
                </a:lnTo>
                <a:lnTo>
                  <a:pt x="0" y="64"/>
                </a:lnTo>
                <a:lnTo>
                  <a:pt x="3" y="4"/>
                </a:lnTo>
                <a:close/>
              </a:path>
            </a:pathLst>
          </a:custGeom>
          <a:noFill/>
          <a:ln w="9525">
            <a:solidFill>
              <a:schemeClr val="tx1"/>
            </a:solidFill>
            <a:round/>
            <a:headEnd/>
            <a:tailEnd/>
          </a:ln>
        </p:spPr>
        <p:txBody>
          <a:bodyPr/>
          <a:lstStyle/>
          <a:p>
            <a:endParaRPr lang="en-US"/>
          </a:p>
        </p:txBody>
      </p:sp>
      <p:sp>
        <p:nvSpPr>
          <p:cNvPr id="1210" name="Freeform 721"/>
          <p:cNvSpPr>
            <a:spLocks noChangeAspect="1"/>
          </p:cNvSpPr>
          <p:nvPr/>
        </p:nvSpPr>
        <p:spPr bwMode="auto">
          <a:xfrm>
            <a:off x="1828800" y="3505200"/>
            <a:ext cx="119063" cy="138113"/>
          </a:xfrm>
          <a:custGeom>
            <a:avLst/>
            <a:gdLst>
              <a:gd name="T0" fmla="*/ 3 w 96"/>
              <a:gd name="T1" fmla="*/ 4 h 112"/>
              <a:gd name="T2" fmla="*/ 26 w 96"/>
              <a:gd name="T3" fmla="*/ 12 h 112"/>
              <a:gd name="T4" fmla="*/ 45 w 96"/>
              <a:gd name="T5" fmla="*/ 0 h 112"/>
              <a:gd name="T6" fmla="*/ 63 w 96"/>
              <a:gd name="T7" fmla="*/ 10 h 112"/>
              <a:gd name="T8" fmla="*/ 90 w 96"/>
              <a:gd name="T9" fmla="*/ 4 h 112"/>
              <a:gd name="T10" fmla="*/ 96 w 96"/>
              <a:gd name="T11" fmla="*/ 64 h 112"/>
              <a:gd name="T12" fmla="*/ 80 w 96"/>
              <a:gd name="T13" fmla="*/ 91 h 112"/>
              <a:gd name="T14" fmla="*/ 48 w 96"/>
              <a:gd name="T15" fmla="*/ 112 h 112"/>
              <a:gd name="T16" fmla="*/ 18 w 96"/>
              <a:gd name="T17" fmla="*/ 93 h 112"/>
              <a:gd name="T18" fmla="*/ 0 w 96"/>
              <a:gd name="T19" fmla="*/ 64 h 112"/>
              <a:gd name="T20" fmla="*/ 3 w 96"/>
              <a:gd name="T21" fmla="*/ 4 h 1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112"/>
              <a:gd name="T35" fmla="*/ 96 w 96"/>
              <a:gd name="T36" fmla="*/ 112 h 1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112">
                <a:moveTo>
                  <a:pt x="3" y="4"/>
                </a:moveTo>
                <a:lnTo>
                  <a:pt x="26" y="12"/>
                </a:lnTo>
                <a:lnTo>
                  <a:pt x="45" y="0"/>
                </a:lnTo>
                <a:lnTo>
                  <a:pt x="63" y="10"/>
                </a:lnTo>
                <a:lnTo>
                  <a:pt x="90" y="4"/>
                </a:lnTo>
                <a:lnTo>
                  <a:pt x="96" y="64"/>
                </a:lnTo>
                <a:lnTo>
                  <a:pt x="80" y="91"/>
                </a:lnTo>
                <a:lnTo>
                  <a:pt x="48" y="112"/>
                </a:lnTo>
                <a:lnTo>
                  <a:pt x="18" y="93"/>
                </a:lnTo>
                <a:lnTo>
                  <a:pt x="0" y="64"/>
                </a:lnTo>
                <a:lnTo>
                  <a:pt x="3" y="4"/>
                </a:lnTo>
                <a:close/>
              </a:path>
            </a:pathLst>
          </a:custGeom>
          <a:gradFill rotWithShape="1">
            <a:gsLst>
              <a:gs pos="0">
                <a:srgbClr val="FFFF00"/>
              </a:gs>
              <a:gs pos="100000">
                <a:srgbClr val="FF9933"/>
              </a:gs>
            </a:gsLst>
            <a:path path="rect">
              <a:fillToRect l="50000" t="50000" r="50000" b="50000"/>
            </a:path>
          </a:gradFill>
          <a:ln w="12700" cmpd="sng">
            <a:solidFill>
              <a:schemeClr val="tx1"/>
            </a:solidFill>
            <a:round/>
            <a:headEnd/>
            <a:tailEnd/>
          </a:ln>
        </p:spPr>
        <p:txBody>
          <a:bodyPr/>
          <a:lstStyle/>
          <a:p>
            <a:endParaRPr lang="en-US"/>
          </a:p>
        </p:txBody>
      </p:sp>
      <p:grpSp>
        <p:nvGrpSpPr>
          <p:cNvPr id="1211" name="Group 722"/>
          <p:cNvGrpSpPr>
            <a:grpSpLocks noChangeAspect="1"/>
          </p:cNvGrpSpPr>
          <p:nvPr/>
        </p:nvGrpSpPr>
        <p:grpSpPr bwMode="auto">
          <a:xfrm>
            <a:off x="5181600" y="4167188"/>
            <a:ext cx="384175" cy="700087"/>
            <a:chOff x="1920" y="768"/>
            <a:chExt cx="484" cy="881"/>
          </a:xfrm>
        </p:grpSpPr>
        <p:sp>
          <p:nvSpPr>
            <p:cNvPr id="1440" name="Freeform 723"/>
            <p:cNvSpPr>
              <a:spLocks noChangeAspect="1"/>
            </p:cNvSpPr>
            <p:nvPr/>
          </p:nvSpPr>
          <p:spPr bwMode="auto">
            <a:xfrm>
              <a:off x="1920" y="768"/>
              <a:ext cx="484" cy="881"/>
            </a:xfrm>
            <a:custGeom>
              <a:avLst/>
              <a:gdLst>
                <a:gd name="T0" fmla="*/ 115 w 484"/>
                <a:gd name="T1" fmla="*/ 317 h 881"/>
                <a:gd name="T2" fmla="*/ 15 w 484"/>
                <a:gd name="T3" fmla="*/ 425 h 881"/>
                <a:gd name="T4" fmla="*/ 4 w 484"/>
                <a:gd name="T5" fmla="*/ 504 h 881"/>
                <a:gd name="T6" fmla="*/ 43 w 484"/>
                <a:gd name="T7" fmla="*/ 525 h 881"/>
                <a:gd name="T8" fmla="*/ 133 w 484"/>
                <a:gd name="T9" fmla="*/ 431 h 881"/>
                <a:gd name="T10" fmla="*/ 99 w 484"/>
                <a:gd name="T11" fmla="*/ 791 h 881"/>
                <a:gd name="T12" fmla="*/ 97 w 484"/>
                <a:gd name="T13" fmla="*/ 842 h 881"/>
                <a:gd name="T14" fmla="*/ 144 w 484"/>
                <a:gd name="T15" fmla="*/ 881 h 881"/>
                <a:gd name="T16" fmla="*/ 192 w 484"/>
                <a:gd name="T17" fmla="*/ 842 h 881"/>
                <a:gd name="T18" fmla="*/ 288 w 484"/>
                <a:gd name="T19" fmla="*/ 843 h 881"/>
                <a:gd name="T20" fmla="*/ 349 w 484"/>
                <a:gd name="T21" fmla="*/ 878 h 881"/>
                <a:gd name="T22" fmla="*/ 390 w 484"/>
                <a:gd name="T23" fmla="*/ 845 h 881"/>
                <a:gd name="T24" fmla="*/ 388 w 484"/>
                <a:gd name="T25" fmla="*/ 788 h 881"/>
                <a:gd name="T26" fmla="*/ 342 w 484"/>
                <a:gd name="T27" fmla="*/ 431 h 881"/>
                <a:gd name="T28" fmla="*/ 440 w 484"/>
                <a:gd name="T29" fmla="*/ 516 h 881"/>
                <a:gd name="T30" fmla="*/ 484 w 484"/>
                <a:gd name="T31" fmla="*/ 483 h 881"/>
                <a:gd name="T32" fmla="*/ 442 w 484"/>
                <a:gd name="T33" fmla="*/ 393 h 881"/>
                <a:gd name="T34" fmla="*/ 355 w 484"/>
                <a:gd name="T35" fmla="*/ 314 h 881"/>
                <a:gd name="T36" fmla="*/ 326 w 484"/>
                <a:gd name="T37" fmla="*/ 269 h 881"/>
                <a:gd name="T38" fmla="*/ 361 w 484"/>
                <a:gd name="T39" fmla="*/ 225 h 881"/>
                <a:gd name="T40" fmla="*/ 380 w 484"/>
                <a:gd name="T41" fmla="*/ 141 h 881"/>
                <a:gd name="T42" fmla="*/ 347 w 484"/>
                <a:gd name="T43" fmla="*/ 59 h 881"/>
                <a:gd name="T44" fmla="*/ 302 w 484"/>
                <a:gd name="T45" fmla="*/ 18 h 881"/>
                <a:gd name="T46" fmla="*/ 233 w 484"/>
                <a:gd name="T47" fmla="*/ 0 h 881"/>
                <a:gd name="T48" fmla="*/ 169 w 484"/>
                <a:gd name="T49" fmla="*/ 18 h 881"/>
                <a:gd name="T50" fmla="*/ 127 w 484"/>
                <a:gd name="T51" fmla="*/ 50 h 881"/>
                <a:gd name="T52" fmla="*/ 100 w 484"/>
                <a:gd name="T53" fmla="*/ 92 h 881"/>
                <a:gd name="T54" fmla="*/ 88 w 484"/>
                <a:gd name="T55" fmla="*/ 147 h 881"/>
                <a:gd name="T56" fmla="*/ 95 w 484"/>
                <a:gd name="T57" fmla="*/ 188 h 881"/>
                <a:gd name="T58" fmla="*/ 109 w 484"/>
                <a:gd name="T59" fmla="*/ 222 h 881"/>
                <a:gd name="T60" fmla="*/ 131 w 484"/>
                <a:gd name="T61" fmla="*/ 252 h 881"/>
                <a:gd name="T62" fmla="*/ 166 w 484"/>
                <a:gd name="T63" fmla="*/ 273 h 8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84"/>
                <a:gd name="T97" fmla="*/ 0 h 881"/>
                <a:gd name="T98" fmla="*/ 484 w 484"/>
                <a:gd name="T99" fmla="*/ 881 h 8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84" h="881">
                  <a:moveTo>
                    <a:pt x="187" y="284"/>
                  </a:moveTo>
                  <a:lnTo>
                    <a:pt x="115" y="317"/>
                  </a:lnTo>
                  <a:lnTo>
                    <a:pt x="63" y="359"/>
                  </a:lnTo>
                  <a:lnTo>
                    <a:pt x="15" y="425"/>
                  </a:lnTo>
                  <a:lnTo>
                    <a:pt x="0" y="468"/>
                  </a:lnTo>
                  <a:lnTo>
                    <a:pt x="4" y="504"/>
                  </a:lnTo>
                  <a:lnTo>
                    <a:pt x="19" y="522"/>
                  </a:lnTo>
                  <a:lnTo>
                    <a:pt x="43" y="525"/>
                  </a:lnTo>
                  <a:lnTo>
                    <a:pt x="73" y="503"/>
                  </a:lnTo>
                  <a:lnTo>
                    <a:pt x="133" y="431"/>
                  </a:lnTo>
                  <a:lnTo>
                    <a:pt x="165" y="426"/>
                  </a:lnTo>
                  <a:lnTo>
                    <a:pt x="99" y="791"/>
                  </a:lnTo>
                  <a:lnTo>
                    <a:pt x="94" y="815"/>
                  </a:lnTo>
                  <a:lnTo>
                    <a:pt x="97" y="842"/>
                  </a:lnTo>
                  <a:lnTo>
                    <a:pt x="108" y="869"/>
                  </a:lnTo>
                  <a:lnTo>
                    <a:pt x="144" y="881"/>
                  </a:lnTo>
                  <a:lnTo>
                    <a:pt x="171" y="871"/>
                  </a:lnTo>
                  <a:lnTo>
                    <a:pt x="192" y="842"/>
                  </a:lnTo>
                  <a:lnTo>
                    <a:pt x="240" y="665"/>
                  </a:lnTo>
                  <a:lnTo>
                    <a:pt x="288" y="843"/>
                  </a:lnTo>
                  <a:lnTo>
                    <a:pt x="316" y="872"/>
                  </a:lnTo>
                  <a:lnTo>
                    <a:pt x="349" y="878"/>
                  </a:lnTo>
                  <a:lnTo>
                    <a:pt x="376" y="866"/>
                  </a:lnTo>
                  <a:lnTo>
                    <a:pt x="390" y="845"/>
                  </a:lnTo>
                  <a:lnTo>
                    <a:pt x="391" y="819"/>
                  </a:lnTo>
                  <a:lnTo>
                    <a:pt x="388" y="788"/>
                  </a:lnTo>
                  <a:lnTo>
                    <a:pt x="309" y="423"/>
                  </a:lnTo>
                  <a:lnTo>
                    <a:pt x="342" y="431"/>
                  </a:lnTo>
                  <a:lnTo>
                    <a:pt x="404" y="497"/>
                  </a:lnTo>
                  <a:lnTo>
                    <a:pt x="440" y="516"/>
                  </a:lnTo>
                  <a:lnTo>
                    <a:pt x="467" y="509"/>
                  </a:lnTo>
                  <a:lnTo>
                    <a:pt x="484" y="483"/>
                  </a:lnTo>
                  <a:lnTo>
                    <a:pt x="475" y="450"/>
                  </a:lnTo>
                  <a:lnTo>
                    <a:pt x="442" y="393"/>
                  </a:lnTo>
                  <a:lnTo>
                    <a:pt x="401" y="355"/>
                  </a:lnTo>
                  <a:lnTo>
                    <a:pt x="355" y="314"/>
                  </a:lnTo>
                  <a:lnTo>
                    <a:pt x="300" y="283"/>
                  </a:lnTo>
                  <a:lnTo>
                    <a:pt x="326" y="269"/>
                  </a:lnTo>
                  <a:lnTo>
                    <a:pt x="340" y="252"/>
                  </a:lnTo>
                  <a:lnTo>
                    <a:pt x="361" y="225"/>
                  </a:lnTo>
                  <a:lnTo>
                    <a:pt x="376" y="182"/>
                  </a:lnTo>
                  <a:lnTo>
                    <a:pt x="380" y="141"/>
                  </a:lnTo>
                  <a:lnTo>
                    <a:pt x="368" y="95"/>
                  </a:lnTo>
                  <a:lnTo>
                    <a:pt x="347" y="59"/>
                  </a:lnTo>
                  <a:lnTo>
                    <a:pt x="325" y="35"/>
                  </a:lnTo>
                  <a:lnTo>
                    <a:pt x="302" y="18"/>
                  </a:lnTo>
                  <a:lnTo>
                    <a:pt x="271" y="6"/>
                  </a:lnTo>
                  <a:lnTo>
                    <a:pt x="233" y="0"/>
                  </a:lnTo>
                  <a:lnTo>
                    <a:pt x="199" y="6"/>
                  </a:lnTo>
                  <a:lnTo>
                    <a:pt x="169" y="18"/>
                  </a:lnTo>
                  <a:lnTo>
                    <a:pt x="146" y="33"/>
                  </a:lnTo>
                  <a:lnTo>
                    <a:pt x="127" y="50"/>
                  </a:lnTo>
                  <a:lnTo>
                    <a:pt x="112" y="72"/>
                  </a:lnTo>
                  <a:lnTo>
                    <a:pt x="100" y="92"/>
                  </a:lnTo>
                  <a:lnTo>
                    <a:pt x="91" y="120"/>
                  </a:lnTo>
                  <a:lnTo>
                    <a:pt x="88" y="147"/>
                  </a:lnTo>
                  <a:lnTo>
                    <a:pt x="89" y="168"/>
                  </a:lnTo>
                  <a:lnTo>
                    <a:pt x="95" y="188"/>
                  </a:lnTo>
                  <a:lnTo>
                    <a:pt x="103" y="209"/>
                  </a:lnTo>
                  <a:lnTo>
                    <a:pt x="109" y="222"/>
                  </a:lnTo>
                  <a:lnTo>
                    <a:pt x="119" y="237"/>
                  </a:lnTo>
                  <a:lnTo>
                    <a:pt x="131" y="252"/>
                  </a:lnTo>
                  <a:lnTo>
                    <a:pt x="148" y="263"/>
                  </a:lnTo>
                  <a:lnTo>
                    <a:pt x="166" y="273"/>
                  </a:lnTo>
                  <a:lnTo>
                    <a:pt x="187" y="284"/>
                  </a:lnTo>
                  <a:close/>
                </a:path>
              </a:pathLst>
            </a:custGeom>
            <a:solidFill>
              <a:srgbClr val="993300"/>
            </a:solidFill>
            <a:ln w="19050">
              <a:solidFill>
                <a:schemeClr val="tx1"/>
              </a:solidFill>
              <a:round/>
              <a:headEnd/>
              <a:tailEnd/>
            </a:ln>
          </p:spPr>
          <p:txBody>
            <a:bodyPr/>
            <a:lstStyle/>
            <a:p>
              <a:endParaRPr lang="en-US"/>
            </a:p>
          </p:txBody>
        </p:sp>
        <p:sp>
          <p:nvSpPr>
            <p:cNvPr id="1441" name="AutoShape 724"/>
            <p:cNvSpPr>
              <a:spLocks noChangeAspect="1" noChangeArrowheads="1"/>
            </p:cNvSpPr>
            <p:nvPr/>
          </p:nvSpPr>
          <p:spPr bwMode="auto">
            <a:xfrm>
              <a:off x="2068" y="855"/>
              <a:ext cx="48" cy="48"/>
            </a:xfrm>
            <a:custGeom>
              <a:avLst/>
              <a:gdLst>
                <a:gd name="T0" fmla="*/ 24 w 21600"/>
                <a:gd name="T1" fmla="*/ 0 h 21600"/>
                <a:gd name="T2" fmla="*/ 7 w 21600"/>
                <a:gd name="T3" fmla="*/ 7 h 21600"/>
                <a:gd name="T4" fmla="*/ 0 w 21600"/>
                <a:gd name="T5" fmla="*/ 24 h 21600"/>
                <a:gd name="T6" fmla="*/ 7 w 21600"/>
                <a:gd name="T7" fmla="*/ 41 h 21600"/>
                <a:gd name="T8" fmla="*/ 24 w 21600"/>
                <a:gd name="T9" fmla="*/ 48 h 21600"/>
                <a:gd name="T10" fmla="*/ 41 w 21600"/>
                <a:gd name="T11" fmla="*/ 41 h 21600"/>
                <a:gd name="T12" fmla="*/ 48 w 21600"/>
                <a:gd name="T13" fmla="*/ 24 h 21600"/>
                <a:gd name="T14" fmla="*/ 41 w 21600"/>
                <a:gd name="T15" fmla="*/ 7 h 21600"/>
                <a:gd name="T16" fmla="*/ 0 60000 65536"/>
                <a:gd name="T17" fmla="*/ 0 60000 65536"/>
                <a:gd name="T18" fmla="*/ 0 60000 65536"/>
                <a:gd name="T19" fmla="*/ 0 60000 65536"/>
                <a:gd name="T20" fmla="*/ 0 60000 65536"/>
                <a:gd name="T21" fmla="*/ 0 60000 65536"/>
                <a:gd name="T22" fmla="*/ 0 60000 65536"/>
                <a:gd name="T23" fmla="*/ 0 60000 65536"/>
                <a:gd name="T24" fmla="*/ 3150 w 21600"/>
                <a:gd name="T25" fmla="*/ 3150 h 21600"/>
                <a:gd name="T26" fmla="*/ 18450 w 21600"/>
                <a:gd name="T27" fmla="*/ 1845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bg1"/>
            </a:solidFill>
            <a:ln w="9525">
              <a:solidFill>
                <a:schemeClr val="bg1"/>
              </a:solidFill>
              <a:round/>
              <a:headEnd/>
              <a:tailEnd/>
            </a:ln>
          </p:spPr>
          <p:txBody>
            <a:bodyPr wrap="none" anchor="ctr"/>
            <a:lstStyle/>
            <a:p>
              <a:endParaRPr lang="en-US"/>
            </a:p>
          </p:txBody>
        </p:sp>
        <p:sp>
          <p:nvSpPr>
            <p:cNvPr id="1442" name="AutoShape 725"/>
            <p:cNvSpPr>
              <a:spLocks noChangeAspect="1" noChangeArrowheads="1"/>
            </p:cNvSpPr>
            <p:nvPr/>
          </p:nvSpPr>
          <p:spPr bwMode="auto">
            <a:xfrm>
              <a:off x="2182" y="853"/>
              <a:ext cx="48" cy="48"/>
            </a:xfrm>
            <a:custGeom>
              <a:avLst/>
              <a:gdLst>
                <a:gd name="T0" fmla="*/ 24 w 21600"/>
                <a:gd name="T1" fmla="*/ 0 h 21600"/>
                <a:gd name="T2" fmla="*/ 7 w 21600"/>
                <a:gd name="T3" fmla="*/ 7 h 21600"/>
                <a:gd name="T4" fmla="*/ 0 w 21600"/>
                <a:gd name="T5" fmla="*/ 24 h 21600"/>
                <a:gd name="T6" fmla="*/ 7 w 21600"/>
                <a:gd name="T7" fmla="*/ 41 h 21600"/>
                <a:gd name="T8" fmla="*/ 24 w 21600"/>
                <a:gd name="T9" fmla="*/ 48 h 21600"/>
                <a:gd name="T10" fmla="*/ 41 w 21600"/>
                <a:gd name="T11" fmla="*/ 41 h 21600"/>
                <a:gd name="T12" fmla="*/ 48 w 21600"/>
                <a:gd name="T13" fmla="*/ 24 h 21600"/>
                <a:gd name="T14" fmla="*/ 41 w 21600"/>
                <a:gd name="T15" fmla="*/ 7 h 21600"/>
                <a:gd name="T16" fmla="*/ 0 60000 65536"/>
                <a:gd name="T17" fmla="*/ 0 60000 65536"/>
                <a:gd name="T18" fmla="*/ 0 60000 65536"/>
                <a:gd name="T19" fmla="*/ 0 60000 65536"/>
                <a:gd name="T20" fmla="*/ 0 60000 65536"/>
                <a:gd name="T21" fmla="*/ 0 60000 65536"/>
                <a:gd name="T22" fmla="*/ 0 60000 65536"/>
                <a:gd name="T23" fmla="*/ 0 60000 65536"/>
                <a:gd name="T24" fmla="*/ 3150 w 21600"/>
                <a:gd name="T25" fmla="*/ 3150 h 21600"/>
                <a:gd name="T26" fmla="*/ 18450 w 21600"/>
                <a:gd name="T27" fmla="*/ 1845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bg1"/>
            </a:solidFill>
            <a:ln w="9525">
              <a:solidFill>
                <a:schemeClr val="bg1"/>
              </a:solidFill>
              <a:round/>
              <a:headEnd/>
              <a:tailEnd/>
            </a:ln>
          </p:spPr>
          <p:txBody>
            <a:bodyPr wrap="none" anchor="ctr"/>
            <a:lstStyle/>
            <a:p>
              <a:endParaRPr lang="en-US"/>
            </a:p>
          </p:txBody>
        </p:sp>
        <p:sp>
          <p:nvSpPr>
            <p:cNvPr id="1443" name="Oval 726"/>
            <p:cNvSpPr>
              <a:spLocks noChangeAspect="1" noChangeArrowheads="1"/>
            </p:cNvSpPr>
            <p:nvPr/>
          </p:nvSpPr>
          <p:spPr bwMode="auto">
            <a:xfrm>
              <a:off x="2136" y="1143"/>
              <a:ext cx="48" cy="48"/>
            </a:xfrm>
            <a:prstGeom prst="ellipse">
              <a:avLst/>
            </a:prstGeom>
            <a:solidFill>
              <a:srgbClr val="FF99CC"/>
            </a:solidFill>
            <a:ln w="9525">
              <a:solidFill>
                <a:srgbClr val="FF99CC"/>
              </a:solidFill>
              <a:round/>
              <a:headEnd/>
              <a:tailEnd/>
            </a:ln>
          </p:spPr>
          <p:txBody>
            <a:bodyPr wrap="none" anchor="ctr"/>
            <a:lstStyle/>
            <a:p>
              <a:endParaRPr lang="en-US"/>
            </a:p>
          </p:txBody>
        </p:sp>
        <p:sp>
          <p:nvSpPr>
            <p:cNvPr id="1444" name="Oval 727"/>
            <p:cNvSpPr>
              <a:spLocks noChangeAspect="1" noChangeArrowheads="1"/>
            </p:cNvSpPr>
            <p:nvPr/>
          </p:nvSpPr>
          <p:spPr bwMode="auto">
            <a:xfrm>
              <a:off x="2134" y="1219"/>
              <a:ext cx="48" cy="48"/>
            </a:xfrm>
            <a:prstGeom prst="ellipse">
              <a:avLst/>
            </a:prstGeom>
            <a:solidFill>
              <a:srgbClr val="FF99CC"/>
            </a:solidFill>
            <a:ln w="9525">
              <a:solidFill>
                <a:srgbClr val="FF99CC"/>
              </a:solidFill>
              <a:round/>
              <a:headEnd/>
              <a:tailEnd/>
            </a:ln>
          </p:spPr>
          <p:txBody>
            <a:bodyPr wrap="none" anchor="ctr"/>
            <a:lstStyle/>
            <a:p>
              <a:endParaRPr lang="en-US"/>
            </a:p>
          </p:txBody>
        </p:sp>
        <p:sp>
          <p:nvSpPr>
            <p:cNvPr id="1445" name="AutoShape 728"/>
            <p:cNvSpPr>
              <a:spLocks noChangeAspect="1" noChangeArrowheads="1"/>
            </p:cNvSpPr>
            <p:nvPr/>
          </p:nvSpPr>
          <p:spPr bwMode="auto">
            <a:xfrm rot="928280">
              <a:off x="2040" y="1527"/>
              <a:ext cx="69" cy="12"/>
            </a:xfrm>
            <a:prstGeom prst="roundRect">
              <a:avLst>
                <a:gd name="adj" fmla="val 16667"/>
              </a:avLst>
            </a:prstGeom>
            <a:solidFill>
              <a:schemeClr val="bg1"/>
            </a:solidFill>
            <a:ln w="9525">
              <a:solidFill>
                <a:schemeClr val="bg1"/>
              </a:solidFill>
              <a:round/>
              <a:headEnd/>
              <a:tailEnd/>
            </a:ln>
          </p:spPr>
          <p:txBody>
            <a:bodyPr wrap="none" anchor="ctr"/>
            <a:lstStyle/>
            <a:p>
              <a:endParaRPr lang="en-US"/>
            </a:p>
          </p:txBody>
        </p:sp>
        <p:sp>
          <p:nvSpPr>
            <p:cNvPr id="1446" name="AutoShape 729"/>
            <p:cNvSpPr>
              <a:spLocks noChangeAspect="1" noChangeArrowheads="1"/>
            </p:cNvSpPr>
            <p:nvPr/>
          </p:nvSpPr>
          <p:spPr bwMode="auto">
            <a:xfrm rot="-1203981">
              <a:off x="2209" y="1525"/>
              <a:ext cx="69" cy="12"/>
            </a:xfrm>
            <a:prstGeom prst="roundRect">
              <a:avLst>
                <a:gd name="adj" fmla="val 16667"/>
              </a:avLst>
            </a:prstGeom>
            <a:solidFill>
              <a:schemeClr val="bg1"/>
            </a:solidFill>
            <a:ln w="9525">
              <a:solidFill>
                <a:schemeClr val="bg1"/>
              </a:solidFill>
              <a:round/>
              <a:headEnd/>
              <a:tailEnd/>
            </a:ln>
          </p:spPr>
          <p:txBody>
            <a:bodyPr wrap="none" anchor="ctr"/>
            <a:lstStyle/>
            <a:p>
              <a:endParaRPr lang="en-US"/>
            </a:p>
          </p:txBody>
        </p:sp>
        <p:sp>
          <p:nvSpPr>
            <p:cNvPr id="1447" name="AutoShape 730"/>
            <p:cNvSpPr>
              <a:spLocks noChangeAspect="1" noChangeArrowheads="1"/>
            </p:cNvSpPr>
            <p:nvPr/>
          </p:nvSpPr>
          <p:spPr bwMode="auto">
            <a:xfrm rot="-2230144">
              <a:off x="2301" y="1203"/>
              <a:ext cx="69" cy="12"/>
            </a:xfrm>
            <a:prstGeom prst="roundRect">
              <a:avLst>
                <a:gd name="adj" fmla="val 16667"/>
              </a:avLst>
            </a:prstGeom>
            <a:solidFill>
              <a:schemeClr val="bg1"/>
            </a:solidFill>
            <a:ln w="9525">
              <a:solidFill>
                <a:schemeClr val="bg1"/>
              </a:solidFill>
              <a:round/>
              <a:headEnd/>
              <a:tailEnd/>
            </a:ln>
          </p:spPr>
          <p:txBody>
            <a:bodyPr wrap="none" anchor="ctr"/>
            <a:lstStyle/>
            <a:p>
              <a:endParaRPr lang="en-US"/>
            </a:p>
          </p:txBody>
        </p:sp>
        <p:sp>
          <p:nvSpPr>
            <p:cNvPr id="1448" name="AutoShape 731"/>
            <p:cNvSpPr>
              <a:spLocks noChangeAspect="1" noChangeArrowheads="1"/>
            </p:cNvSpPr>
            <p:nvPr/>
          </p:nvSpPr>
          <p:spPr bwMode="auto">
            <a:xfrm rot="1879770">
              <a:off x="1949" y="1201"/>
              <a:ext cx="69" cy="12"/>
            </a:xfrm>
            <a:prstGeom prst="roundRect">
              <a:avLst>
                <a:gd name="adj" fmla="val 16667"/>
              </a:avLst>
            </a:prstGeom>
            <a:solidFill>
              <a:schemeClr val="bg1"/>
            </a:solidFill>
            <a:ln w="9525">
              <a:solidFill>
                <a:schemeClr val="bg1"/>
              </a:solidFill>
              <a:round/>
              <a:headEnd/>
              <a:tailEnd/>
            </a:ln>
          </p:spPr>
          <p:txBody>
            <a:bodyPr wrap="none" anchor="ctr"/>
            <a:lstStyle/>
            <a:p>
              <a:endParaRPr lang="en-US"/>
            </a:p>
          </p:txBody>
        </p:sp>
        <p:sp>
          <p:nvSpPr>
            <p:cNvPr id="1449" name="Oval 732"/>
            <p:cNvSpPr>
              <a:spLocks noChangeAspect="1" noChangeArrowheads="1"/>
            </p:cNvSpPr>
            <p:nvPr/>
          </p:nvSpPr>
          <p:spPr bwMode="auto">
            <a:xfrm>
              <a:off x="2134" y="1299"/>
              <a:ext cx="48" cy="48"/>
            </a:xfrm>
            <a:prstGeom prst="ellipse">
              <a:avLst/>
            </a:prstGeom>
            <a:solidFill>
              <a:srgbClr val="FF99CC"/>
            </a:solidFill>
            <a:ln w="9525">
              <a:solidFill>
                <a:srgbClr val="FF99CC"/>
              </a:solidFill>
              <a:round/>
              <a:headEnd/>
              <a:tailEnd/>
            </a:ln>
          </p:spPr>
          <p:txBody>
            <a:bodyPr wrap="none" anchor="ctr"/>
            <a:lstStyle/>
            <a:p>
              <a:endParaRPr lang="en-US"/>
            </a:p>
          </p:txBody>
        </p:sp>
        <p:sp>
          <p:nvSpPr>
            <p:cNvPr id="1450" name="Freeform 733"/>
            <p:cNvSpPr>
              <a:spLocks noChangeAspect="1"/>
            </p:cNvSpPr>
            <p:nvPr/>
          </p:nvSpPr>
          <p:spPr bwMode="auto">
            <a:xfrm>
              <a:off x="2073" y="1075"/>
              <a:ext cx="173"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38100" cmpd="sng">
              <a:solidFill>
                <a:schemeClr val="bg1"/>
              </a:solidFill>
              <a:round/>
              <a:headEnd/>
              <a:tailEnd/>
            </a:ln>
          </p:spPr>
          <p:txBody>
            <a:bodyPr>
              <a:spAutoFit/>
            </a:bodyPr>
            <a:lstStyle/>
            <a:p>
              <a:endParaRPr lang="en-US"/>
            </a:p>
          </p:txBody>
        </p:sp>
        <p:sp>
          <p:nvSpPr>
            <p:cNvPr id="1451" name="AutoShape 734"/>
            <p:cNvSpPr>
              <a:spLocks noChangeAspect="1" noChangeArrowheads="1"/>
            </p:cNvSpPr>
            <p:nvPr/>
          </p:nvSpPr>
          <p:spPr bwMode="auto">
            <a:xfrm rot="-5400000">
              <a:off x="2129" y="955"/>
              <a:ext cx="48" cy="94"/>
            </a:xfrm>
            <a:prstGeom prst="moon">
              <a:avLst>
                <a:gd name="adj" fmla="val 50000"/>
              </a:avLst>
            </a:prstGeom>
            <a:noFill/>
            <a:ln w="19050">
              <a:solidFill>
                <a:schemeClr val="bg1"/>
              </a:solidFill>
              <a:miter lim="800000"/>
              <a:headEnd/>
              <a:tailEnd/>
            </a:ln>
          </p:spPr>
          <p:txBody>
            <a:bodyPr wrap="none" anchor="ctr"/>
            <a:lstStyle/>
            <a:p>
              <a:endParaRPr lang="en-US"/>
            </a:p>
          </p:txBody>
        </p:sp>
      </p:grpSp>
      <p:grpSp>
        <p:nvGrpSpPr>
          <p:cNvPr id="1212" name="Group 735"/>
          <p:cNvGrpSpPr>
            <a:grpSpLocks/>
          </p:cNvGrpSpPr>
          <p:nvPr/>
        </p:nvGrpSpPr>
        <p:grpSpPr bwMode="auto">
          <a:xfrm>
            <a:off x="5943600" y="4516438"/>
            <a:ext cx="192088" cy="350837"/>
            <a:chOff x="2208" y="1296"/>
            <a:chExt cx="121" cy="221"/>
          </a:xfrm>
        </p:grpSpPr>
        <p:sp>
          <p:nvSpPr>
            <p:cNvPr id="1428" name="Freeform 736"/>
            <p:cNvSpPr>
              <a:spLocks noChangeAspect="1"/>
            </p:cNvSpPr>
            <p:nvPr/>
          </p:nvSpPr>
          <p:spPr bwMode="auto">
            <a:xfrm>
              <a:off x="2208" y="1296"/>
              <a:ext cx="121" cy="221"/>
            </a:xfrm>
            <a:custGeom>
              <a:avLst/>
              <a:gdLst>
                <a:gd name="T0" fmla="*/ 115 w 484"/>
                <a:gd name="T1" fmla="*/ 317 h 881"/>
                <a:gd name="T2" fmla="*/ 15 w 484"/>
                <a:gd name="T3" fmla="*/ 425 h 881"/>
                <a:gd name="T4" fmla="*/ 4 w 484"/>
                <a:gd name="T5" fmla="*/ 504 h 881"/>
                <a:gd name="T6" fmla="*/ 43 w 484"/>
                <a:gd name="T7" fmla="*/ 525 h 881"/>
                <a:gd name="T8" fmla="*/ 133 w 484"/>
                <a:gd name="T9" fmla="*/ 431 h 881"/>
                <a:gd name="T10" fmla="*/ 99 w 484"/>
                <a:gd name="T11" fmla="*/ 791 h 881"/>
                <a:gd name="T12" fmla="*/ 97 w 484"/>
                <a:gd name="T13" fmla="*/ 842 h 881"/>
                <a:gd name="T14" fmla="*/ 144 w 484"/>
                <a:gd name="T15" fmla="*/ 881 h 881"/>
                <a:gd name="T16" fmla="*/ 192 w 484"/>
                <a:gd name="T17" fmla="*/ 842 h 881"/>
                <a:gd name="T18" fmla="*/ 288 w 484"/>
                <a:gd name="T19" fmla="*/ 843 h 881"/>
                <a:gd name="T20" fmla="*/ 349 w 484"/>
                <a:gd name="T21" fmla="*/ 878 h 881"/>
                <a:gd name="T22" fmla="*/ 390 w 484"/>
                <a:gd name="T23" fmla="*/ 845 h 881"/>
                <a:gd name="T24" fmla="*/ 388 w 484"/>
                <a:gd name="T25" fmla="*/ 788 h 881"/>
                <a:gd name="T26" fmla="*/ 342 w 484"/>
                <a:gd name="T27" fmla="*/ 431 h 881"/>
                <a:gd name="T28" fmla="*/ 440 w 484"/>
                <a:gd name="T29" fmla="*/ 516 h 881"/>
                <a:gd name="T30" fmla="*/ 484 w 484"/>
                <a:gd name="T31" fmla="*/ 483 h 881"/>
                <a:gd name="T32" fmla="*/ 442 w 484"/>
                <a:gd name="T33" fmla="*/ 393 h 881"/>
                <a:gd name="T34" fmla="*/ 355 w 484"/>
                <a:gd name="T35" fmla="*/ 314 h 881"/>
                <a:gd name="T36" fmla="*/ 326 w 484"/>
                <a:gd name="T37" fmla="*/ 269 h 881"/>
                <a:gd name="T38" fmla="*/ 361 w 484"/>
                <a:gd name="T39" fmla="*/ 225 h 881"/>
                <a:gd name="T40" fmla="*/ 380 w 484"/>
                <a:gd name="T41" fmla="*/ 141 h 881"/>
                <a:gd name="T42" fmla="*/ 347 w 484"/>
                <a:gd name="T43" fmla="*/ 59 h 881"/>
                <a:gd name="T44" fmla="*/ 302 w 484"/>
                <a:gd name="T45" fmla="*/ 18 h 881"/>
                <a:gd name="T46" fmla="*/ 233 w 484"/>
                <a:gd name="T47" fmla="*/ 0 h 881"/>
                <a:gd name="T48" fmla="*/ 169 w 484"/>
                <a:gd name="T49" fmla="*/ 18 h 881"/>
                <a:gd name="T50" fmla="*/ 127 w 484"/>
                <a:gd name="T51" fmla="*/ 50 h 881"/>
                <a:gd name="T52" fmla="*/ 100 w 484"/>
                <a:gd name="T53" fmla="*/ 92 h 881"/>
                <a:gd name="T54" fmla="*/ 88 w 484"/>
                <a:gd name="T55" fmla="*/ 147 h 881"/>
                <a:gd name="T56" fmla="*/ 95 w 484"/>
                <a:gd name="T57" fmla="*/ 188 h 881"/>
                <a:gd name="T58" fmla="*/ 109 w 484"/>
                <a:gd name="T59" fmla="*/ 222 h 881"/>
                <a:gd name="T60" fmla="*/ 131 w 484"/>
                <a:gd name="T61" fmla="*/ 252 h 881"/>
                <a:gd name="T62" fmla="*/ 166 w 484"/>
                <a:gd name="T63" fmla="*/ 273 h 8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84"/>
                <a:gd name="T97" fmla="*/ 0 h 881"/>
                <a:gd name="T98" fmla="*/ 484 w 484"/>
                <a:gd name="T99" fmla="*/ 881 h 8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84" h="881">
                  <a:moveTo>
                    <a:pt x="187" y="284"/>
                  </a:moveTo>
                  <a:lnTo>
                    <a:pt x="115" y="317"/>
                  </a:lnTo>
                  <a:lnTo>
                    <a:pt x="63" y="359"/>
                  </a:lnTo>
                  <a:lnTo>
                    <a:pt x="15" y="425"/>
                  </a:lnTo>
                  <a:lnTo>
                    <a:pt x="0" y="468"/>
                  </a:lnTo>
                  <a:lnTo>
                    <a:pt x="4" y="504"/>
                  </a:lnTo>
                  <a:lnTo>
                    <a:pt x="19" y="522"/>
                  </a:lnTo>
                  <a:lnTo>
                    <a:pt x="43" y="525"/>
                  </a:lnTo>
                  <a:lnTo>
                    <a:pt x="73" y="503"/>
                  </a:lnTo>
                  <a:lnTo>
                    <a:pt x="133" y="431"/>
                  </a:lnTo>
                  <a:lnTo>
                    <a:pt x="165" y="426"/>
                  </a:lnTo>
                  <a:lnTo>
                    <a:pt x="99" y="791"/>
                  </a:lnTo>
                  <a:lnTo>
                    <a:pt x="94" y="815"/>
                  </a:lnTo>
                  <a:lnTo>
                    <a:pt x="97" y="842"/>
                  </a:lnTo>
                  <a:lnTo>
                    <a:pt x="108" y="869"/>
                  </a:lnTo>
                  <a:lnTo>
                    <a:pt x="144" y="881"/>
                  </a:lnTo>
                  <a:lnTo>
                    <a:pt x="171" y="871"/>
                  </a:lnTo>
                  <a:lnTo>
                    <a:pt x="192" y="842"/>
                  </a:lnTo>
                  <a:lnTo>
                    <a:pt x="240" y="665"/>
                  </a:lnTo>
                  <a:lnTo>
                    <a:pt x="288" y="843"/>
                  </a:lnTo>
                  <a:lnTo>
                    <a:pt x="316" y="872"/>
                  </a:lnTo>
                  <a:lnTo>
                    <a:pt x="349" y="878"/>
                  </a:lnTo>
                  <a:lnTo>
                    <a:pt x="376" y="866"/>
                  </a:lnTo>
                  <a:lnTo>
                    <a:pt x="390" y="845"/>
                  </a:lnTo>
                  <a:lnTo>
                    <a:pt x="391" y="819"/>
                  </a:lnTo>
                  <a:lnTo>
                    <a:pt x="388" y="788"/>
                  </a:lnTo>
                  <a:lnTo>
                    <a:pt x="309" y="423"/>
                  </a:lnTo>
                  <a:lnTo>
                    <a:pt x="342" y="431"/>
                  </a:lnTo>
                  <a:lnTo>
                    <a:pt x="404" y="497"/>
                  </a:lnTo>
                  <a:lnTo>
                    <a:pt x="440" y="516"/>
                  </a:lnTo>
                  <a:lnTo>
                    <a:pt x="467" y="509"/>
                  </a:lnTo>
                  <a:lnTo>
                    <a:pt x="484" y="483"/>
                  </a:lnTo>
                  <a:lnTo>
                    <a:pt x="475" y="450"/>
                  </a:lnTo>
                  <a:lnTo>
                    <a:pt x="442" y="393"/>
                  </a:lnTo>
                  <a:lnTo>
                    <a:pt x="401" y="355"/>
                  </a:lnTo>
                  <a:lnTo>
                    <a:pt x="355" y="314"/>
                  </a:lnTo>
                  <a:lnTo>
                    <a:pt x="300" y="283"/>
                  </a:lnTo>
                  <a:lnTo>
                    <a:pt x="326" y="269"/>
                  </a:lnTo>
                  <a:lnTo>
                    <a:pt x="340" y="252"/>
                  </a:lnTo>
                  <a:lnTo>
                    <a:pt x="361" y="225"/>
                  </a:lnTo>
                  <a:lnTo>
                    <a:pt x="376" y="182"/>
                  </a:lnTo>
                  <a:lnTo>
                    <a:pt x="380" y="141"/>
                  </a:lnTo>
                  <a:lnTo>
                    <a:pt x="368" y="95"/>
                  </a:lnTo>
                  <a:lnTo>
                    <a:pt x="347" y="59"/>
                  </a:lnTo>
                  <a:lnTo>
                    <a:pt x="325" y="35"/>
                  </a:lnTo>
                  <a:lnTo>
                    <a:pt x="302" y="18"/>
                  </a:lnTo>
                  <a:lnTo>
                    <a:pt x="271" y="6"/>
                  </a:lnTo>
                  <a:lnTo>
                    <a:pt x="233" y="0"/>
                  </a:lnTo>
                  <a:lnTo>
                    <a:pt x="199" y="6"/>
                  </a:lnTo>
                  <a:lnTo>
                    <a:pt x="169" y="18"/>
                  </a:lnTo>
                  <a:lnTo>
                    <a:pt x="146" y="33"/>
                  </a:lnTo>
                  <a:lnTo>
                    <a:pt x="127" y="50"/>
                  </a:lnTo>
                  <a:lnTo>
                    <a:pt x="112" y="72"/>
                  </a:lnTo>
                  <a:lnTo>
                    <a:pt x="100" y="92"/>
                  </a:lnTo>
                  <a:lnTo>
                    <a:pt x="91" y="120"/>
                  </a:lnTo>
                  <a:lnTo>
                    <a:pt x="88" y="147"/>
                  </a:lnTo>
                  <a:lnTo>
                    <a:pt x="89" y="168"/>
                  </a:lnTo>
                  <a:lnTo>
                    <a:pt x="95" y="188"/>
                  </a:lnTo>
                  <a:lnTo>
                    <a:pt x="103" y="209"/>
                  </a:lnTo>
                  <a:lnTo>
                    <a:pt x="109" y="222"/>
                  </a:lnTo>
                  <a:lnTo>
                    <a:pt x="119" y="237"/>
                  </a:lnTo>
                  <a:lnTo>
                    <a:pt x="131" y="252"/>
                  </a:lnTo>
                  <a:lnTo>
                    <a:pt x="148" y="263"/>
                  </a:lnTo>
                  <a:lnTo>
                    <a:pt x="166" y="273"/>
                  </a:lnTo>
                  <a:lnTo>
                    <a:pt x="187" y="284"/>
                  </a:lnTo>
                  <a:close/>
                </a:path>
              </a:pathLst>
            </a:custGeom>
            <a:solidFill>
              <a:srgbClr val="800000">
                <a:alpha val="45097"/>
              </a:srgbClr>
            </a:solidFill>
            <a:ln w="6350" cmpd="sng">
              <a:solidFill>
                <a:schemeClr val="tx1"/>
              </a:solidFill>
              <a:round/>
              <a:headEnd/>
              <a:tailEnd/>
            </a:ln>
          </p:spPr>
          <p:txBody>
            <a:bodyPr/>
            <a:lstStyle/>
            <a:p>
              <a:endParaRPr lang="en-US"/>
            </a:p>
          </p:txBody>
        </p:sp>
        <p:sp>
          <p:nvSpPr>
            <p:cNvPr id="1429" name="AutoShape 737"/>
            <p:cNvSpPr>
              <a:spLocks noChangeAspect="1" noChangeArrowheads="1"/>
            </p:cNvSpPr>
            <p:nvPr/>
          </p:nvSpPr>
          <p:spPr bwMode="auto">
            <a:xfrm>
              <a:off x="2245" y="1318"/>
              <a:ext cx="12" cy="12"/>
            </a:xfrm>
            <a:custGeom>
              <a:avLst/>
              <a:gdLst>
                <a:gd name="T0" fmla="*/ 6 w 21600"/>
                <a:gd name="T1" fmla="*/ 0 h 21600"/>
                <a:gd name="T2" fmla="*/ 2 w 21600"/>
                <a:gd name="T3" fmla="*/ 2 h 21600"/>
                <a:gd name="T4" fmla="*/ 0 w 21600"/>
                <a:gd name="T5" fmla="*/ 6 h 21600"/>
                <a:gd name="T6" fmla="*/ 2 w 21600"/>
                <a:gd name="T7" fmla="*/ 10 h 21600"/>
                <a:gd name="T8" fmla="*/ 6 w 21600"/>
                <a:gd name="T9" fmla="*/ 12 h 21600"/>
                <a:gd name="T10" fmla="*/ 10 w 21600"/>
                <a:gd name="T11" fmla="*/ 10 h 21600"/>
                <a:gd name="T12" fmla="*/ 12 w 21600"/>
                <a:gd name="T13" fmla="*/ 6 h 21600"/>
                <a:gd name="T14" fmla="*/ 10 w 21600"/>
                <a:gd name="T15" fmla="*/ 2 h 21600"/>
                <a:gd name="T16" fmla="*/ 0 60000 65536"/>
                <a:gd name="T17" fmla="*/ 0 60000 65536"/>
                <a:gd name="T18" fmla="*/ 0 60000 65536"/>
                <a:gd name="T19" fmla="*/ 0 60000 65536"/>
                <a:gd name="T20" fmla="*/ 0 60000 65536"/>
                <a:gd name="T21" fmla="*/ 0 60000 65536"/>
                <a:gd name="T22" fmla="*/ 0 60000 65536"/>
                <a:gd name="T23" fmla="*/ 0 60000 65536"/>
                <a:gd name="T24" fmla="*/ 3600 w 21600"/>
                <a:gd name="T25" fmla="*/ 3600 h 21600"/>
                <a:gd name="T26" fmla="*/ 18000 w 21600"/>
                <a:gd name="T27" fmla="*/ 1800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DDDDDD">
                <a:alpha val="45097"/>
              </a:srgbClr>
            </a:solidFill>
            <a:ln w="6350">
              <a:solidFill>
                <a:schemeClr val="bg1"/>
              </a:solidFill>
              <a:round/>
              <a:headEnd/>
              <a:tailEnd/>
            </a:ln>
          </p:spPr>
          <p:txBody>
            <a:bodyPr wrap="none" anchor="ctr"/>
            <a:lstStyle/>
            <a:p>
              <a:endParaRPr lang="en-US"/>
            </a:p>
          </p:txBody>
        </p:sp>
        <p:sp>
          <p:nvSpPr>
            <p:cNvPr id="1430" name="AutoShape 738"/>
            <p:cNvSpPr>
              <a:spLocks noChangeAspect="1" noChangeArrowheads="1"/>
            </p:cNvSpPr>
            <p:nvPr/>
          </p:nvSpPr>
          <p:spPr bwMode="auto">
            <a:xfrm>
              <a:off x="2274" y="1317"/>
              <a:ext cx="12" cy="12"/>
            </a:xfrm>
            <a:custGeom>
              <a:avLst/>
              <a:gdLst>
                <a:gd name="T0" fmla="*/ 6 w 21600"/>
                <a:gd name="T1" fmla="*/ 0 h 21600"/>
                <a:gd name="T2" fmla="*/ 2 w 21600"/>
                <a:gd name="T3" fmla="*/ 2 h 21600"/>
                <a:gd name="T4" fmla="*/ 0 w 21600"/>
                <a:gd name="T5" fmla="*/ 6 h 21600"/>
                <a:gd name="T6" fmla="*/ 2 w 21600"/>
                <a:gd name="T7" fmla="*/ 10 h 21600"/>
                <a:gd name="T8" fmla="*/ 6 w 21600"/>
                <a:gd name="T9" fmla="*/ 12 h 21600"/>
                <a:gd name="T10" fmla="*/ 10 w 21600"/>
                <a:gd name="T11" fmla="*/ 10 h 21600"/>
                <a:gd name="T12" fmla="*/ 12 w 21600"/>
                <a:gd name="T13" fmla="*/ 6 h 21600"/>
                <a:gd name="T14" fmla="*/ 10 w 21600"/>
                <a:gd name="T15" fmla="*/ 2 h 21600"/>
                <a:gd name="T16" fmla="*/ 0 60000 65536"/>
                <a:gd name="T17" fmla="*/ 0 60000 65536"/>
                <a:gd name="T18" fmla="*/ 0 60000 65536"/>
                <a:gd name="T19" fmla="*/ 0 60000 65536"/>
                <a:gd name="T20" fmla="*/ 0 60000 65536"/>
                <a:gd name="T21" fmla="*/ 0 60000 65536"/>
                <a:gd name="T22" fmla="*/ 0 60000 65536"/>
                <a:gd name="T23" fmla="*/ 0 60000 65536"/>
                <a:gd name="T24" fmla="*/ 3600 w 21600"/>
                <a:gd name="T25" fmla="*/ 3600 h 21600"/>
                <a:gd name="T26" fmla="*/ 18000 w 21600"/>
                <a:gd name="T27" fmla="*/ 1800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DDDDDD">
                <a:alpha val="45097"/>
              </a:srgbClr>
            </a:solidFill>
            <a:ln w="6350">
              <a:solidFill>
                <a:schemeClr val="bg1"/>
              </a:solidFill>
              <a:round/>
              <a:headEnd/>
              <a:tailEnd/>
            </a:ln>
          </p:spPr>
          <p:txBody>
            <a:bodyPr wrap="none" anchor="ctr"/>
            <a:lstStyle/>
            <a:p>
              <a:endParaRPr lang="en-US"/>
            </a:p>
          </p:txBody>
        </p:sp>
        <p:sp>
          <p:nvSpPr>
            <p:cNvPr id="1431" name="Oval 739"/>
            <p:cNvSpPr>
              <a:spLocks noChangeAspect="1" noChangeArrowheads="1"/>
            </p:cNvSpPr>
            <p:nvPr/>
          </p:nvSpPr>
          <p:spPr bwMode="auto">
            <a:xfrm>
              <a:off x="2262" y="1390"/>
              <a:ext cx="12" cy="12"/>
            </a:xfrm>
            <a:prstGeom prst="ellipse">
              <a:avLst/>
            </a:prstGeom>
            <a:solidFill>
              <a:srgbClr val="FF99CC">
                <a:alpha val="45097"/>
              </a:srgbClr>
            </a:solidFill>
            <a:ln w="6350">
              <a:solidFill>
                <a:srgbClr val="FF99CC"/>
              </a:solidFill>
              <a:round/>
              <a:headEnd/>
              <a:tailEnd/>
            </a:ln>
          </p:spPr>
          <p:txBody>
            <a:bodyPr wrap="none" anchor="ctr"/>
            <a:lstStyle/>
            <a:p>
              <a:endParaRPr lang="en-US"/>
            </a:p>
          </p:txBody>
        </p:sp>
        <p:sp>
          <p:nvSpPr>
            <p:cNvPr id="1432" name="Oval 740"/>
            <p:cNvSpPr>
              <a:spLocks noChangeAspect="1" noChangeArrowheads="1"/>
            </p:cNvSpPr>
            <p:nvPr/>
          </p:nvSpPr>
          <p:spPr bwMode="auto">
            <a:xfrm>
              <a:off x="2262" y="1409"/>
              <a:ext cx="12" cy="12"/>
            </a:xfrm>
            <a:prstGeom prst="ellipse">
              <a:avLst/>
            </a:prstGeom>
            <a:solidFill>
              <a:srgbClr val="FF99CC">
                <a:alpha val="45097"/>
              </a:srgbClr>
            </a:solidFill>
            <a:ln w="6350">
              <a:solidFill>
                <a:srgbClr val="FF99CC"/>
              </a:solidFill>
              <a:round/>
              <a:headEnd/>
              <a:tailEnd/>
            </a:ln>
          </p:spPr>
          <p:txBody>
            <a:bodyPr wrap="none" anchor="ctr"/>
            <a:lstStyle/>
            <a:p>
              <a:endParaRPr lang="en-US"/>
            </a:p>
          </p:txBody>
        </p:sp>
        <p:sp>
          <p:nvSpPr>
            <p:cNvPr id="1433" name="AutoShape 741"/>
            <p:cNvSpPr>
              <a:spLocks noChangeAspect="1" noChangeArrowheads="1"/>
            </p:cNvSpPr>
            <p:nvPr/>
          </p:nvSpPr>
          <p:spPr bwMode="auto">
            <a:xfrm rot="928280">
              <a:off x="2238" y="1486"/>
              <a:ext cx="17" cy="3"/>
            </a:xfrm>
            <a:prstGeom prst="roundRect">
              <a:avLst>
                <a:gd name="adj" fmla="val 16667"/>
              </a:avLst>
            </a:prstGeom>
            <a:solidFill>
              <a:srgbClr val="DDDDDD">
                <a:alpha val="45097"/>
              </a:srgbClr>
            </a:solidFill>
            <a:ln w="6350">
              <a:solidFill>
                <a:schemeClr val="bg1"/>
              </a:solidFill>
              <a:round/>
              <a:headEnd/>
              <a:tailEnd/>
            </a:ln>
          </p:spPr>
          <p:txBody>
            <a:bodyPr wrap="none" anchor="ctr"/>
            <a:lstStyle/>
            <a:p>
              <a:endParaRPr lang="en-US"/>
            </a:p>
          </p:txBody>
        </p:sp>
        <p:sp>
          <p:nvSpPr>
            <p:cNvPr id="1434" name="AutoShape 742"/>
            <p:cNvSpPr>
              <a:spLocks noChangeAspect="1" noChangeArrowheads="1"/>
            </p:cNvSpPr>
            <p:nvPr/>
          </p:nvSpPr>
          <p:spPr bwMode="auto">
            <a:xfrm rot="-1203981">
              <a:off x="2280" y="1486"/>
              <a:ext cx="18" cy="3"/>
            </a:xfrm>
            <a:prstGeom prst="roundRect">
              <a:avLst>
                <a:gd name="adj" fmla="val 16667"/>
              </a:avLst>
            </a:prstGeom>
            <a:solidFill>
              <a:srgbClr val="DDDDDD">
                <a:alpha val="45097"/>
              </a:srgbClr>
            </a:solidFill>
            <a:ln w="6350">
              <a:solidFill>
                <a:schemeClr val="bg1"/>
              </a:solidFill>
              <a:round/>
              <a:headEnd/>
              <a:tailEnd/>
            </a:ln>
          </p:spPr>
          <p:txBody>
            <a:bodyPr wrap="none" anchor="ctr"/>
            <a:lstStyle/>
            <a:p>
              <a:endParaRPr lang="en-US"/>
            </a:p>
          </p:txBody>
        </p:sp>
        <p:sp>
          <p:nvSpPr>
            <p:cNvPr id="1435" name="AutoShape 743"/>
            <p:cNvSpPr>
              <a:spLocks noChangeAspect="1" noChangeArrowheads="1"/>
            </p:cNvSpPr>
            <p:nvPr/>
          </p:nvSpPr>
          <p:spPr bwMode="auto">
            <a:xfrm rot="-2230144">
              <a:off x="2303" y="1405"/>
              <a:ext cx="18" cy="3"/>
            </a:xfrm>
            <a:prstGeom prst="roundRect">
              <a:avLst>
                <a:gd name="adj" fmla="val 16667"/>
              </a:avLst>
            </a:prstGeom>
            <a:solidFill>
              <a:srgbClr val="DDDDDD">
                <a:alpha val="45097"/>
              </a:srgbClr>
            </a:solidFill>
            <a:ln w="6350">
              <a:solidFill>
                <a:schemeClr val="bg1"/>
              </a:solidFill>
              <a:round/>
              <a:headEnd/>
              <a:tailEnd/>
            </a:ln>
          </p:spPr>
          <p:txBody>
            <a:bodyPr wrap="none" anchor="ctr"/>
            <a:lstStyle/>
            <a:p>
              <a:endParaRPr lang="en-US"/>
            </a:p>
          </p:txBody>
        </p:sp>
        <p:sp>
          <p:nvSpPr>
            <p:cNvPr id="1436" name="AutoShape 744"/>
            <p:cNvSpPr>
              <a:spLocks noChangeAspect="1" noChangeArrowheads="1"/>
            </p:cNvSpPr>
            <p:nvPr/>
          </p:nvSpPr>
          <p:spPr bwMode="auto">
            <a:xfrm rot="1879770">
              <a:off x="2215" y="1405"/>
              <a:ext cx="18" cy="3"/>
            </a:xfrm>
            <a:prstGeom prst="roundRect">
              <a:avLst>
                <a:gd name="adj" fmla="val 16667"/>
              </a:avLst>
            </a:prstGeom>
            <a:solidFill>
              <a:srgbClr val="DDDDDD">
                <a:alpha val="45097"/>
              </a:srgbClr>
            </a:solidFill>
            <a:ln w="6350">
              <a:solidFill>
                <a:schemeClr val="bg1"/>
              </a:solidFill>
              <a:round/>
              <a:headEnd/>
              <a:tailEnd/>
            </a:ln>
          </p:spPr>
          <p:txBody>
            <a:bodyPr wrap="none" anchor="ctr"/>
            <a:lstStyle/>
            <a:p>
              <a:endParaRPr lang="en-US"/>
            </a:p>
          </p:txBody>
        </p:sp>
        <p:sp>
          <p:nvSpPr>
            <p:cNvPr id="1437" name="Oval 745"/>
            <p:cNvSpPr>
              <a:spLocks noChangeAspect="1" noChangeArrowheads="1"/>
            </p:cNvSpPr>
            <p:nvPr/>
          </p:nvSpPr>
          <p:spPr bwMode="auto">
            <a:xfrm>
              <a:off x="2262" y="1429"/>
              <a:ext cx="12" cy="12"/>
            </a:xfrm>
            <a:prstGeom prst="ellipse">
              <a:avLst/>
            </a:prstGeom>
            <a:solidFill>
              <a:srgbClr val="FF99CC">
                <a:alpha val="45097"/>
              </a:srgbClr>
            </a:solidFill>
            <a:ln w="6350">
              <a:solidFill>
                <a:srgbClr val="FF99CC"/>
              </a:solidFill>
              <a:round/>
              <a:headEnd/>
              <a:tailEnd/>
            </a:ln>
          </p:spPr>
          <p:txBody>
            <a:bodyPr wrap="none" anchor="ctr"/>
            <a:lstStyle/>
            <a:p>
              <a:endParaRPr lang="en-US"/>
            </a:p>
          </p:txBody>
        </p:sp>
        <p:sp>
          <p:nvSpPr>
            <p:cNvPr id="1438" name="Freeform 746"/>
            <p:cNvSpPr>
              <a:spLocks noChangeAspect="1"/>
            </p:cNvSpPr>
            <p:nvPr/>
          </p:nvSpPr>
          <p:spPr bwMode="auto">
            <a:xfrm>
              <a:off x="2246" y="1373"/>
              <a:ext cx="44" cy="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solidFill>
              <a:srgbClr val="DDDDDD">
                <a:alpha val="45097"/>
              </a:srgbClr>
            </a:solidFill>
            <a:ln w="6350" cmpd="sng">
              <a:solidFill>
                <a:schemeClr val="bg1"/>
              </a:solidFill>
              <a:round/>
              <a:headEnd/>
              <a:tailEnd/>
            </a:ln>
          </p:spPr>
          <p:txBody>
            <a:bodyPr>
              <a:spAutoFit/>
            </a:bodyPr>
            <a:lstStyle/>
            <a:p>
              <a:endParaRPr lang="en-US"/>
            </a:p>
          </p:txBody>
        </p:sp>
        <p:sp>
          <p:nvSpPr>
            <p:cNvPr id="1439" name="AutoShape 747"/>
            <p:cNvSpPr>
              <a:spLocks noChangeAspect="1" noChangeArrowheads="1"/>
            </p:cNvSpPr>
            <p:nvPr/>
          </p:nvSpPr>
          <p:spPr bwMode="auto">
            <a:xfrm rot="-5400000">
              <a:off x="2261" y="1343"/>
              <a:ext cx="12" cy="23"/>
            </a:xfrm>
            <a:prstGeom prst="moon">
              <a:avLst>
                <a:gd name="adj" fmla="val 50000"/>
              </a:avLst>
            </a:prstGeom>
            <a:solidFill>
              <a:srgbClr val="DDDDDD">
                <a:alpha val="45097"/>
              </a:srgbClr>
            </a:solidFill>
            <a:ln w="6350">
              <a:solidFill>
                <a:schemeClr val="bg1"/>
              </a:solidFill>
              <a:miter lim="800000"/>
              <a:headEnd/>
              <a:tailEnd/>
            </a:ln>
          </p:spPr>
          <p:txBody>
            <a:bodyPr wrap="none" anchor="ctr"/>
            <a:lstStyle/>
            <a:p>
              <a:endParaRPr lang="en-US"/>
            </a:p>
          </p:txBody>
        </p:sp>
      </p:grpSp>
      <p:grpSp>
        <p:nvGrpSpPr>
          <p:cNvPr id="1213" name="Group 748"/>
          <p:cNvGrpSpPr>
            <a:grpSpLocks noChangeAspect="1"/>
          </p:cNvGrpSpPr>
          <p:nvPr/>
        </p:nvGrpSpPr>
        <p:grpSpPr bwMode="auto">
          <a:xfrm>
            <a:off x="5638800" y="4516438"/>
            <a:ext cx="192088" cy="350837"/>
            <a:chOff x="1824" y="816"/>
            <a:chExt cx="484" cy="881"/>
          </a:xfrm>
        </p:grpSpPr>
        <p:sp>
          <p:nvSpPr>
            <p:cNvPr id="1416" name="Freeform 749"/>
            <p:cNvSpPr>
              <a:spLocks noChangeAspect="1"/>
            </p:cNvSpPr>
            <p:nvPr/>
          </p:nvSpPr>
          <p:spPr bwMode="auto">
            <a:xfrm>
              <a:off x="1824" y="816"/>
              <a:ext cx="484" cy="881"/>
            </a:xfrm>
            <a:custGeom>
              <a:avLst/>
              <a:gdLst>
                <a:gd name="T0" fmla="*/ 115 w 484"/>
                <a:gd name="T1" fmla="*/ 317 h 881"/>
                <a:gd name="T2" fmla="*/ 15 w 484"/>
                <a:gd name="T3" fmla="*/ 425 h 881"/>
                <a:gd name="T4" fmla="*/ 4 w 484"/>
                <a:gd name="T5" fmla="*/ 504 h 881"/>
                <a:gd name="T6" fmla="*/ 43 w 484"/>
                <a:gd name="T7" fmla="*/ 525 h 881"/>
                <a:gd name="T8" fmla="*/ 133 w 484"/>
                <a:gd name="T9" fmla="*/ 431 h 881"/>
                <a:gd name="T10" fmla="*/ 99 w 484"/>
                <a:gd name="T11" fmla="*/ 791 h 881"/>
                <a:gd name="T12" fmla="*/ 97 w 484"/>
                <a:gd name="T13" fmla="*/ 842 h 881"/>
                <a:gd name="T14" fmla="*/ 144 w 484"/>
                <a:gd name="T15" fmla="*/ 881 h 881"/>
                <a:gd name="T16" fmla="*/ 192 w 484"/>
                <a:gd name="T17" fmla="*/ 842 h 881"/>
                <a:gd name="T18" fmla="*/ 288 w 484"/>
                <a:gd name="T19" fmla="*/ 843 h 881"/>
                <a:gd name="T20" fmla="*/ 349 w 484"/>
                <a:gd name="T21" fmla="*/ 878 h 881"/>
                <a:gd name="T22" fmla="*/ 390 w 484"/>
                <a:gd name="T23" fmla="*/ 845 h 881"/>
                <a:gd name="T24" fmla="*/ 388 w 484"/>
                <a:gd name="T25" fmla="*/ 788 h 881"/>
                <a:gd name="T26" fmla="*/ 342 w 484"/>
                <a:gd name="T27" fmla="*/ 431 h 881"/>
                <a:gd name="T28" fmla="*/ 440 w 484"/>
                <a:gd name="T29" fmla="*/ 516 h 881"/>
                <a:gd name="T30" fmla="*/ 484 w 484"/>
                <a:gd name="T31" fmla="*/ 483 h 881"/>
                <a:gd name="T32" fmla="*/ 442 w 484"/>
                <a:gd name="T33" fmla="*/ 393 h 881"/>
                <a:gd name="T34" fmla="*/ 355 w 484"/>
                <a:gd name="T35" fmla="*/ 314 h 881"/>
                <a:gd name="T36" fmla="*/ 326 w 484"/>
                <a:gd name="T37" fmla="*/ 269 h 881"/>
                <a:gd name="T38" fmla="*/ 361 w 484"/>
                <a:gd name="T39" fmla="*/ 225 h 881"/>
                <a:gd name="T40" fmla="*/ 380 w 484"/>
                <a:gd name="T41" fmla="*/ 141 h 881"/>
                <a:gd name="T42" fmla="*/ 347 w 484"/>
                <a:gd name="T43" fmla="*/ 59 h 881"/>
                <a:gd name="T44" fmla="*/ 302 w 484"/>
                <a:gd name="T45" fmla="*/ 18 h 881"/>
                <a:gd name="T46" fmla="*/ 233 w 484"/>
                <a:gd name="T47" fmla="*/ 0 h 881"/>
                <a:gd name="T48" fmla="*/ 169 w 484"/>
                <a:gd name="T49" fmla="*/ 18 h 881"/>
                <a:gd name="T50" fmla="*/ 127 w 484"/>
                <a:gd name="T51" fmla="*/ 50 h 881"/>
                <a:gd name="T52" fmla="*/ 100 w 484"/>
                <a:gd name="T53" fmla="*/ 92 h 881"/>
                <a:gd name="T54" fmla="*/ 88 w 484"/>
                <a:gd name="T55" fmla="*/ 147 h 881"/>
                <a:gd name="T56" fmla="*/ 95 w 484"/>
                <a:gd name="T57" fmla="*/ 188 h 881"/>
                <a:gd name="T58" fmla="*/ 109 w 484"/>
                <a:gd name="T59" fmla="*/ 222 h 881"/>
                <a:gd name="T60" fmla="*/ 131 w 484"/>
                <a:gd name="T61" fmla="*/ 252 h 881"/>
                <a:gd name="T62" fmla="*/ 166 w 484"/>
                <a:gd name="T63" fmla="*/ 273 h 88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84"/>
                <a:gd name="T97" fmla="*/ 0 h 881"/>
                <a:gd name="T98" fmla="*/ 484 w 484"/>
                <a:gd name="T99" fmla="*/ 881 h 88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84" h="881">
                  <a:moveTo>
                    <a:pt x="187" y="284"/>
                  </a:moveTo>
                  <a:lnTo>
                    <a:pt x="115" y="317"/>
                  </a:lnTo>
                  <a:lnTo>
                    <a:pt x="63" y="359"/>
                  </a:lnTo>
                  <a:lnTo>
                    <a:pt x="15" y="425"/>
                  </a:lnTo>
                  <a:lnTo>
                    <a:pt x="0" y="468"/>
                  </a:lnTo>
                  <a:lnTo>
                    <a:pt x="4" y="504"/>
                  </a:lnTo>
                  <a:lnTo>
                    <a:pt x="19" y="522"/>
                  </a:lnTo>
                  <a:lnTo>
                    <a:pt x="43" y="525"/>
                  </a:lnTo>
                  <a:lnTo>
                    <a:pt x="73" y="503"/>
                  </a:lnTo>
                  <a:lnTo>
                    <a:pt x="133" y="431"/>
                  </a:lnTo>
                  <a:lnTo>
                    <a:pt x="165" y="426"/>
                  </a:lnTo>
                  <a:lnTo>
                    <a:pt x="99" y="791"/>
                  </a:lnTo>
                  <a:lnTo>
                    <a:pt x="94" y="815"/>
                  </a:lnTo>
                  <a:lnTo>
                    <a:pt x="97" y="842"/>
                  </a:lnTo>
                  <a:lnTo>
                    <a:pt x="108" y="869"/>
                  </a:lnTo>
                  <a:lnTo>
                    <a:pt x="144" y="881"/>
                  </a:lnTo>
                  <a:lnTo>
                    <a:pt x="171" y="871"/>
                  </a:lnTo>
                  <a:lnTo>
                    <a:pt x="192" y="842"/>
                  </a:lnTo>
                  <a:lnTo>
                    <a:pt x="240" y="665"/>
                  </a:lnTo>
                  <a:lnTo>
                    <a:pt x="288" y="843"/>
                  </a:lnTo>
                  <a:lnTo>
                    <a:pt x="316" y="872"/>
                  </a:lnTo>
                  <a:lnTo>
                    <a:pt x="349" y="878"/>
                  </a:lnTo>
                  <a:lnTo>
                    <a:pt x="376" y="866"/>
                  </a:lnTo>
                  <a:lnTo>
                    <a:pt x="390" y="845"/>
                  </a:lnTo>
                  <a:lnTo>
                    <a:pt x="391" y="819"/>
                  </a:lnTo>
                  <a:lnTo>
                    <a:pt x="388" y="788"/>
                  </a:lnTo>
                  <a:lnTo>
                    <a:pt x="309" y="423"/>
                  </a:lnTo>
                  <a:lnTo>
                    <a:pt x="342" y="431"/>
                  </a:lnTo>
                  <a:lnTo>
                    <a:pt x="404" y="497"/>
                  </a:lnTo>
                  <a:lnTo>
                    <a:pt x="440" y="516"/>
                  </a:lnTo>
                  <a:lnTo>
                    <a:pt x="467" y="509"/>
                  </a:lnTo>
                  <a:lnTo>
                    <a:pt x="484" y="483"/>
                  </a:lnTo>
                  <a:lnTo>
                    <a:pt x="475" y="450"/>
                  </a:lnTo>
                  <a:lnTo>
                    <a:pt x="442" y="393"/>
                  </a:lnTo>
                  <a:lnTo>
                    <a:pt x="401" y="355"/>
                  </a:lnTo>
                  <a:lnTo>
                    <a:pt x="355" y="314"/>
                  </a:lnTo>
                  <a:lnTo>
                    <a:pt x="300" y="283"/>
                  </a:lnTo>
                  <a:lnTo>
                    <a:pt x="326" y="269"/>
                  </a:lnTo>
                  <a:lnTo>
                    <a:pt x="340" y="252"/>
                  </a:lnTo>
                  <a:lnTo>
                    <a:pt x="361" y="225"/>
                  </a:lnTo>
                  <a:lnTo>
                    <a:pt x="376" y="182"/>
                  </a:lnTo>
                  <a:lnTo>
                    <a:pt x="380" y="141"/>
                  </a:lnTo>
                  <a:lnTo>
                    <a:pt x="368" y="95"/>
                  </a:lnTo>
                  <a:lnTo>
                    <a:pt x="347" y="59"/>
                  </a:lnTo>
                  <a:lnTo>
                    <a:pt x="325" y="35"/>
                  </a:lnTo>
                  <a:lnTo>
                    <a:pt x="302" y="18"/>
                  </a:lnTo>
                  <a:lnTo>
                    <a:pt x="271" y="6"/>
                  </a:lnTo>
                  <a:lnTo>
                    <a:pt x="233" y="0"/>
                  </a:lnTo>
                  <a:lnTo>
                    <a:pt x="199" y="6"/>
                  </a:lnTo>
                  <a:lnTo>
                    <a:pt x="169" y="18"/>
                  </a:lnTo>
                  <a:lnTo>
                    <a:pt x="146" y="33"/>
                  </a:lnTo>
                  <a:lnTo>
                    <a:pt x="127" y="50"/>
                  </a:lnTo>
                  <a:lnTo>
                    <a:pt x="112" y="72"/>
                  </a:lnTo>
                  <a:lnTo>
                    <a:pt x="100" y="92"/>
                  </a:lnTo>
                  <a:lnTo>
                    <a:pt x="91" y="120"/>
                  </a:lnTo>
                  <a:lnTo>
                    <a:pt x="88" y="147"/>
                  </a:lnTo>
                  <a:lnTo>
                    <a:pt x="89" y="168"/>
                  </a:lnTo>
                  <a:lnTo>
                    <a:pt x="95" y="188"/>
                  </a:lnTo>
                  <a:lnTo>
                    <a:pt x="103" y="209"/>
                  </a:lnTo>
                  <a:lnTo>
                    <a:pt x="109" y="222"/>
                  </a:lnTo>
                  <a:lnTo>
                    <a:pt x="119" y="237"/>
                  </a:lnTo>
                  <a:lnTo>
                    <a:pt x="131" y="252"/>
                  </a:lnTo>
                  <a:lnTo>
                    <a:pt x="148" y="263"/>
                  </a:lnTo>
                  <a:lnTo>
                    <a:pt x="166" y="273"/>
                  </a:lnTo>
                  <a:lnTo>
                    <a:pt x="187" y="284"/>
                  </a:lnTo>
                  <a:close/>
                </a:path>
              </a:pathLst>
            </a:custGeom>
            <a:solidFill>
              <a:srgbClr val="800000"/>
            </a:solidFill>
            <a:ln w="6350" cmpd="sng">
              <a:solidFill>
                <a:schemeClr val="tx1"/>
              </a:solidFill>
              <a:round/>
              <a:headEnd/>
              <a:tailEnd/>
            </a:ln>
          </p:spPr>
          <p:txBody>
            <a:bodyPr/>
            <a:lstStyle/>
            <a:p>
              <a:endParaRPr lang="en-US"/>
            </a:p>
          </p:txBody>
        </p:sp>
        <p:sp>
          <p:nvSpPr>
            <p:cNvPr id="1417" name="AutoShape 750"/>
            <p:cNvSpPr>
              <a:spLocks noChangeAspect="1" noChangeArrowheads="1"/>
            </p:cNvSpPr>
            <p:nvPr/>
          </p:nvSpPr>
          <p:spPr bwMode="auto">
            <a:xfrm>
              <a:off x="1972" y="903"/>
              <a:ext cx="48" cy="48"/>
            </a:xfrm>
            <a:custGeom>
              <a:avLst/>
              <a:gdLst>
                <a:gd name="T0" fmla="*/ 24 w 21600"/>
                <a:gd name="T1" fmla="*/ 0 h 21600"/>
                <a:gd name="T2" fmla="*/ 7 w 21600"/>
                <a:gd name="T3" fmla="*/ 7 h 21600"/>
                <a:gd name="T4" fmla="*/ 0 w 21600"/>
                <a:gd name="T5" fmla="*/ 24 h 21600"/>
                <a:gd name="T6" fmla="*/ 7 w 21600"/>
                <a:gd name="T7" fmla="*/ 41 h 21600"/>
                <a:gd name="T8" fmla="*/ 24 w 21600"/>
                <a:gd name="T9" fmla="*/ 48 h 21600"/>
                <a:gd name="T10" fmla="*/ 41 w 21600"/>
                <a:gd name="T11" fmla="*/ 41 h 21600"/>
                <a:gd name="T12" fmla="*/ 48 w 21600"/>
                <a:gd name="T13" fmla="*/ 24 h 21600"/>
                <a:gd name="T14" fmla="*/ 41 w 21600"/>
                <a:gd name="T15" fmla="*/ 7 h 21600"/>
                <a:gd name="T16" fmla="*/ 0 60000 65536"/>
                <a:gd name="T17" fmla="*/ 0 60000 65536"/>
                <a:gd name="T18" fmla="*/ 0 60000 65536"/>
                <a:gd name="T19" fmla="*/ 0 60000 65536"/>
                <a:gd name="T20" fmla="*/ 0 60000 65536"/>
                <a:gd name="T21" fmla="*/ 0 60000 65536"/>
                <a:gd name="T22" fmla="*/ 0 60000 65536"/>
                <a:gd name="T23" fmla="*/ 0 60000 65536"/>
                <a:gd name="T24" fmla="*/ 3150 w 21600"/>
                <a:gd name="T25" fmla="*/ 3150 h 21600"/>
                <a:gd name="T26" fmla="*/ 18450 w 21600"/>
                <a:gd name="T27" fmla="*/ 1845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bg1"/>
            </a:solidFill>
            <a:ln w="6350">
              <a:solidFill>
                <a:schemeClr val="bg1"/>
              </a:solidFill>
              <a:round/>
              <a:headEnd/>
              <a:tailEnd/>
            </a:ln>
          </p:spPr>
          <p:txBody>
            <a:bodyPr wrap="none" anchor="ctr"/>
            <a:lstStyle/>
            <a:p>
              <a:endParaRPr lang="en-US"/>
            </a:p>
          </p:txBody>
        </p:sp>
        <p:sp>
          <p:nvSpPr>
            <p:cNvPr id="1418" name="AutoShape 751"/>
            <p:cNvSpPr>
              <a:spLocks noChangeAspect="1" noChangeArrowheads="1"/>
            </p:cNvSpPr>
            <p:nvPr/>
          </p:nvSpPr>
          <p:spPr bwMode="auto">
            <a:xfrm>
              <a:off x="2086" y="901"/>
              <a:ext cx="48" cy="48"/>
            </a:xfrm>
            <a:custGeom>
              <a:avLst/>
              <a:gdLst>
                <a:gd name="T0" fmla="*/ 24 w 21600"/>
                <a:gd name="T1" fmla="*/ 0 h 21600"/>
                <a:gd name="T2" fmla="*/ 7 w 21600"/>
                <a:gd name="T3" fmla="*/ 7 h 21600"/>
                <a:gd name="T4" fmla="*/ 0 w 21600"/>
                <a:gd name="T5" fmla="*/ 24 h 21600"/>
                <a:gd name="T6" fmla="*/ 7 w 21600"/>
                <a:gd name="T7" fmla="*/ 41 h 21600"/>
                <a:gd name="T8" fmla="*/ 24 w 21600"/>
                <a:gd name="T9" fmla="*/ 48 h 21600"/>
                <a:gd name="T10" fmla="*/ 41 w 21600"/>
                <a:gd name="T11" fmla="*/ 41 h 21600"/>
                <a:gd name="T12" fmla="*/ 48 w 21600"/>
                <a:gd name="T13" fmla="*/ 24 h 21600"/>
                <a:gd name="T14" fmla="*/ 41 w 21600"/>
                <a:gd name="T15" fmla="*/ 7 h 21600"/>
                <a:gd name="T16" fmla="*/ 0 60000 65536"/>
                <a:gd name="T17" fmla="*/ 0 60000 65536"/>
                <a:gd name="T18" fmla="*/ 0 60000 65536"/>
                <a:gd name="T19" fmla="*/ 0 60000 65536"/>
                <a:gd name="T20" fmla="*/ 0 60000 65536"/>
                <a:gd name="T21" fmla="*/ 0 60000 65536"/>
                <a:gd name="T22" fmla="*/ 0 60000 65536"/>
                <a:gd name="T23" fmla="*/ 0 60000 65536"/>
                <a:gd name="T24" fmla="*/ 3150 w 21600"/>
                <a:gd name="T25" fmla="*/ 3150 h 21600"/>
                <a:gd name="T26" fmla="*/ 18450 w 21600"/>
                <a:gd name="T27" fmla="*/ 18450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bg1"/>
            </a:solidFill>
            <a:ln w="6350">
              <a:solidFill>
                <a:schemeClr val="bg1"/>
              </a:solidFill>
              <a:round/>
              <a:headEnd/>
              <a:tailEnd/>
            </a:ln>
          </p:spPr>
          <p:txBody>
            <a:bodyPr wrap="none" anchor="ctr"/>
            <a:lstStyle/>
            <a:p>
              <a:endParaRPr lang="en-US"/>
            </a:p>
          </p:txBody>
        </p:sp>
        <p:sp>
          <p:nvSpPr>
            <p:cNvPr id="1419" name="Oval 752"/>
            <p:cNvSpPr>
              <a:spLocks noChangeAspect="1" noChangeArrowheads="1"/>
            </p:cNvSpPr>
            <p:nvPr/>
          </p:nvSpPr>
          <p:spPr bwMode="auto">
            <a:xfrm>
              <a:off x="2040" y="1191"/>
              <a:ext cx="48" cy="48"/>
            </a:xfrm>
            <a:prstGeom prst="ellipse">
              <a:avLst/>
            </a:prstGeom>
            <a:solidFill>
              <a:srgbClr val="FF99CC"/>
            </a:solidFill>
            <a:ln w="6350">
              <a:solidFill>
                <a:srgbClr val="FF99CC"/>
              </a:solidFill>
              <a:round/>
              <a:headEnd/>
              <a:tailEnd/>
            </a:ln>
          </p:spPr>
          <p:txBody>
            <a:bodyPr wrap="none" anchor="ctr"/>
            <a:lstStyle/>
            <a:p>
              <a:endParaRPr lang="en-US"/>
            </a:p>
          </p:txBody>
        </p:sp>
        <p:sp>
          <p:nvSpPr>
            <p:cNvPr id="1420" name="Oval 753"/>
            <p:cNvSpPr>
              <a:spLocks noChangeAspect="1" noChangeArrowheads="1"/>
            </p:cNvSpPr>
            <p:nvPr/>
          </p:nvSpPr>
          <p:spPr bwMode="auto">
            <a:xfrm>
              <a:off x="2038" y="1267"/>
              <a:ext cx="48" cy="48"/>
            </a:xfrm>
            <a:prstGeom prst="ellipse">
              <a:avLst/>
            </a:prstGeom>
            <a:solidFill>
              <a:srgbClr val="FF99CC"/>
            </a:solidFill>
            <a:ln w="6350">
              <a:solidFill>
                <a:srgbClr val="FF99CC"/>
              </a:solidFill>
              <a:round/>
              <a:headEnd/>
              <a:tailEnd/>
            </a:ln>
          </p:spPr>
          <p:txBody>
            <a:bodyPr wrap="none" anchor="ctr"/>
            <a:lstStyle/>
            <a:p>
              <a:endParaRPr lang="en-US"/>
            </a:p>
          </p:txBody>
        </p:sp>
        <p:sp>
          <p:nvSpPr>
            <p:cNvPr id="1421" name="AutoShape 754"/>
            <p:cNvSpPr>
              <a:spLocks noChangeAspect="1" noChangeArrowheads="1"/>
            </p:cNvSpPr>
            <p:nvPr/>
          </p:nvSpPr>
          <p:spPr bwMode="auto">
            <a:xfrm rot="928280">
              <a:off x="1944" y="1575"/>
              <a:ext cx="69" cy="12"/>
            </a:xfrm>
            <a:prstGeom prst="roundRect">
              <a:avLst>
                <a:gd name="adj" fmla="val 16667"/>
              </a:avLst>
            </a:prstGeom>
            <a:solidFill>
              <a:schemeClr val="bg1"/>
            </a:solidFill>
            <a:ln w="6350">
              <a:solidFill>
                <a:schemeClr val="bg1"/>
              </a:solidFill>
              <a:round/>
              <a:headEnd/>
              <a:tailEnd/>
            </a:ln>
          </p:spPr>
          <p:txBody>
            <a:bodyPr wrap="none" anchor="ctr"/>
            <a:lstStyle/>
            <a:p>
              <a:endParaRPr lang="en-US"/>
            </a:p>
          </p:txBody>
        </p:sp>
        <p:sp>
          <p:nvSpPr>
            <p:cNvPr id="1422" name="AutoShape 755"/>
            <p:cNvSpPr>
              <a:spLocks noChangeAspect="1" noChangeArrowheads="1"/>
            </p:cNvSpPr>
            <p:nvPr/>
          </p:nvSpPr>
          <p:spPr bwMode="auto">
            <a:xfrm rot="-1203981">
              <a:off x="2113" y="1573"/>
              <a:ext cx="69" cy="12"/>
            </a:xfrm>
            <a:prstGeom prst="roundRect">
              <a:avLst>
                <a:gd name="adj" fmla="val 16667"/>
              </a:avLst>
            </a:prstGeom>
            <a:solidFill>
              <a:schemeClr val="bg1"/>
            </a:solidFill>
            <a:ln w="6350">
              <a:solidFill>
                <a:schemeClr val="bg1"/>
              </a:solidFill>
              <a:round/>
              <a:headEnd/>
              <a:tailEnd/>
            </a:ln>
          </p:spPr>
          <p:txBody>
            <a:bodyPr wrap="none" anchor="ctr"/>
            <a:lstStyle/>
            <a:p>
              <a:endParaRPr lang="en-US"/>
            </a:p>
          </p:txBody>
        </p:sp>
        <p:sp>
          <p:nvSpPr>
            <p:cNvPr id="1423" name="AutoShape 756"/>
            <p:cNvSpPr>
              <a:spLocks noChangeAspect="1" noChangeArrowheads="1"/>
            </p:cNvSpPr>
            <p:nvPr/>
          </p:nvSpPr>
          <p:spPr bwMode="auto">
            <a:xfrm rot="-2230144">
              <a:off x="2205" y="1251"/>
              <a:ext cx="69" cy="12"/>
            </a:xfrm>
            <a:prstGeom prst="roundRect">
              <a:avLst>
                <a:gd name="adj" fmla="val 16667"/>
              </a:avLst>
            </a:prstGeom>
            <a:solidFill>
              <a:schemeClr val="bg1"/>
            </a:solidFill>
            <a:ln w="6350">
              <a:solidFill>
                <a:schemeClr val="bg1"/>
              </a:solidFill>
              <a:round/>
              <a:headEnd/>
              <a:tailEnd/>
            </a:ln>
          </p:spPr>
          <p:txBody>
            <a:bodyPr wrap="none" anchor="ctr"/>
            <a:lstStyle/>
            <a:p>
              <a:endParaRPr lang="en-US"/>
            </a:p>
          </p:txBody>
        </p:sp>
        <p:sp>
          <p:nvSpPr>
            <p:cNvPr id="1424" name="AutoShape 757"/>
            <p:cNvSpPr>
              <a:spLocks noChangeAspect="1" noChangeArrowheads="1"/>
            </p:cNvSpPr>
            <p:nvPr/>
          </p:nvSpPr>
          <p:spPr bwMode="auto">
            <a:xfrm rot="1879770">
              <a:off x="1853" y="1249"/>
              <a:ext cx="69" cy="12"/>
            </a:xfrm>
            <a:prstGeom prst="roundRect">
              <a:avLst>
                <a:gd name="adj" fmla="val 16667"/>
              </a:avLst>
            </a:prstGeom>
            <a:solidFill>
              <a:schemeClr val="bg1"/>
            </a:solidFill>
            <a:ln w="6350">
              <a:solidFill>
                <a:schemeClr val="bg1"/>
              </a:solidFill>
              <a:round/>
              <a:headEnd/>
              <a:tailEnd/>
            </a:ln>
          </p:spPr>
          <p:txBody>
            <a:bodyPr wrap="none" anchor="ctr"/>
            <a:lstStyle/>
            <a:p>
              <a:endParaRPr lang="en-US"/>
            </a:p>
          </p:txBody>
        </p:sp>
        <p:sp>
          <p:nvSpPr>
            <p:cNvPr id="1425" name="Oval 758"/>
            <p:cNvSpPr>
              <a:spLocks noChangeAspect="1" noChangeArrowheads="1"/>
            </p:cNvSpPr>
            <p:nvPr/>
          </p:nvSpPr>
          <p:spPr bwMode="auto">
            <a:xfrm>
              <a:off x="2038" y="1347"/>
              <a:ext cx="48" cy="48"/>
            </a:xfrm>
            <a:prstGeom prst="ellipse">
              <a:avLst/>
            </a:prstGeom>
            <a:solidFill>
              <a:srgbClr val="FF99CC"/>
            </a:solidFill>
            <a:ln w="6350">
              <a:solidFill>
                <a:srgbClr val="FF99CC"/>
              </a:solidFill>
              <a:round/>
              <a:headEnd/>
              <a:tailEnd/>
            </a:ln>
          </p:spPr>
          <p:txBody>
            <a:bodyPr wrap="none" anchor="ctr"/>
            <a:lstStyle/>
            <a:p>
              <a:endParaRPr lang="en-US"/>
            </a:p>
          </p:txBody>
        </p:sp>
        <p:sp>
          <p:nvSpPr>
            <p:cNvPr id="1426" name="Freeform 759"/>
            <p:cNvSpPr>
              <a:spLocks noChangeAspect="1"/>
            </p:cNvSpPr>
            <p:nvPr/>
          </p:nvSpPr>
          <p:spPr bwMode="auto">
            <a:xfrm>
              <a:off x="1977" y="1123"/>
              <a:ext cx="173" cy="27"/>
            </a:xfrm>
            <a:custGeom>
              <a:avLst/>
              <a:gdLst>
                <a:gd name="T0" fmla="*/ 0 w 422"/>
                <a:gd name="T1" fmla="*/ 96 h 96"/>
                <a:gd name="T2" fmla="*/ 52 w 422"/>
                <a:gd name="T3" fmla="*/ 0 h 96"/>
                <a:gd name="T4" fmla="*/ 105 w 422"/>
                <a:gd name="T5" fmla="*/ 96 h 96"/>
                <a:gd name="T6" fmla="*/ 158 w 422"/>
                <a:gd name="T7" fmla="*/ 0 h 96"/>
                <a:gd name="T8" fmla="*/ 211 w 422"/>
                <a:gd name="T9" fmla="*/ 96 h 96"/>
                <a:gd name="T10" fmla="*/ 264 w 422"/>
                <a:gd name="T11" fmla="*/ 0 h 96"/>
                <a:gd name="T12" fmla="*/ 316 w 422"/>
                <a:gd name="T13" fmla="*/ 96 h 96"/>
                <a:gd name="T14" fmla="*/ 369 w 422"/>
                <a:gd name="T15" fmla="*/ 0 h 96"/>
                <a:gd name="T16" fmla="*/ 422 w 422"/>
                <a:gd name="T17" fmla="*/ 96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2"/>
                <a:gd name="T28" fmla="*/ 0 h 96"/>
                <a:gd name="T29" fmla="*/ 422 w 422"/>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2" h="96">
                  <a:moveTo>
                    <a:pt x="0" y="96"/>
                  </a:moveTo>
                  <a:cubicBezTo>
                    <a:pt x="9" y="80"/>
                    <a:pt x="35" y="0"/>
                    <a:pt x="52" y="0"/>
                  </a:cubicBezTo>
                  <a:cubicBezTo>
                    <a:pt x="70" y="0"/>
                    <a:pt x="88" y="96"/>
                    <a:pt x="105" y="96"/>
                  </a:cubicBezTo>
                  <a:cubicBezTo>
                    <a:pt x="123" y="96"/>
                    <a:pt x="140" y="0"/>
                    <a:pt x="158" y="0"/>
                  </a:cubicBezTo>
                  <a:cubicBezTo>
                    <a:pt x="176" y="0"/>
                    <a:pt x="193" y="96"/>
                    <a:pt x="211" y="96"/>
                  </a:cubicBezTo>
                  <a:cubicBezTo>
                    <a:pt x="228" y="96"/>
                    <a:pt x="246" y="0"/>
                    <a:pt x="264" y="0"/>
                  </a:cubicBezTo>
                  <a:cubicBezTo>
                    <a:pt x="281" y="0"/>
                    <a:pt x="299" y="96"/>
                    <a:pt x="316" y="96"/>
                  </a:cubicBezTo>
                  <a:cubicBezTo>
                    <a:pt x="334" y="96"/>
                    <a:pt x="352" y="0"/>
                    <a:pt x="369" y="0"/>
                  </a:cubicBezTo>
                  <a:cubicBezTo>
                    <a:pt x="387" y="0"/>
                    <a:pt x="404" y="48"/>
                    <a:pt x="422" y="96"/>
                  </a:cubicBezTo>
                </a:path>
              </a:pathLst>
            </a:custGeom>
            <a:noFill/>
            <a:ln w="6350" cmpd="sng">
              <a:solidFill>
                <a:schemeClr val="bg1"/>
              </a:solidFill>
              <a:round/>
              <a:headEnd/>
              <a:tailEnd/>
            </a:ln>
          </p:spPr>
          <p:txBody>
            <a:bodyPr>
              <a:spAutoFit/>
            </a:bodyPr>
            <a:lstStyle/>
            <a:p>
              <a:endParaRPr lang="en-US"/>
            </a:p>
          </p:txBody>
        </p:sp>
        <p:sp>
          <p:nvSpPr>
            <p:cNvPr id="1427" name="AutoShape 760"/>
            <p:cNvSpPr>
              <a:spLocks noChangeAspect="1" noChangeArrowheads="1"/>
            </p:cNvSpPr>
            <p:nvPr/>
          </p:nvSpPr>
          <p:spPr bwMode="auto">
            <a:xfrm rot="-5400000">
              <a:off x="2033" y="1003"/>
              <a:ext cx="48" cy="94"/>
            </a:xfrm>
            <a:prstGeom prst="moon">
              <a:avLst>
                <a:gd name="adj" fmla="val 50000"/>
              </a:avLst>
            </a:prstGeom>
            <a:noFill/>
            <a:ln w="6350">
              <a:solidFill>
                <a:schemeClr val="bg1"/>
              </a:solidFill>
              <a:miter lim="800000"/>
              <a:headEnd/>
              <a:tailEnd/>
            </a:ln>
          </p:spPr>
          <p:txBody>
            <a:bodyPr wrap="none" anchor="ctr"/>
            <a:lstStyle/>
            <a:p>
              <a:endParaRPr lang="en-US"/>
            </a:p>
          </p:txBody>
        </p:sp>
      </p:grpSp>
      <p:grpSp>
        <p:nvGrpSpPr>
          <p:cNvPr id="1214" name="Group 761"/>
          <p:cNvGrpSpPr>
            <a:grpSpLocks/>
          </p:cNvGrpSpPr>
          <p:nvPr/>
        </p:nvGrpSpPr>
        <p:grpSpPr bwMode="auto">
          <a:xfrm>
            <a:off x="2743200" y="3505200"/>
            <a:ext cx="152400" cy="112713"/>
            <a:chOff x="6192" y="2592"/>
            <a:chExt cx="96" cy="71"/>
          </a:xfrm>
        </p:grpSpPr>
        <p:grpSp>
          <p:nvGrpSpPr>
            <p:cNvPr id="1407" name="Group 762"/>
            <p:cNvGrpSpPr>
              <a:grpSpLocks/>
            </p:cNvGrpSpPr>
            <p:nvPr/>
          </p:nvGrpSpPr>
          <p:grpSpPr bwMode="auto">
            <a:xfrm>
              <a:off x="6192" y="2592"/>
              <a:ext cx="96" cy="48"/>
              <a:chOff x="6192" y="2592"/>
              <a:chExt cx="96" cy="48"/>
            </a:xfrm>
          </p:grpSpPr>
          <p:sp>
            <p:nvSpPr>
              <p:cNvPr id="1410" name="AutoShape 763"/>
              <p:cNvSpPr>
                <a:spLocks noChangeArrowheads="1"/>
              </p:cNvSpPr>
              <p:nvPr/>
            </p:nvSpPr>
            <p:spPr bwMode="auto">
              <a:xfrm flipV="1">
                <a:off x="6192" y="2592"/>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9525">
                <a:solidFill>
                  <a:schemeClr val="tx1"/>
                </a:solidFill>
                <a:miter lim="800000"/>
                <a:headEnd/>
                <a:tailEnd/>
              </a:ln>
            </p:spPr>
            <p:txBody>
              <a:bodyPr wrap="none" anchor="ctr"/>
              <a:lstStyle/>
              <a:p>
                <a:endParaRPr lang="en-US"/>
              </a:p>
            </p:txBody>
          </p:sp>
          <p:sp>
            <p:nvSpPr>
              <p:cNvPr id="1411" name="Line 764"/>
              <p:cNvSpPr>
                <a:spLocks noChangeShapeType="1"/>
              </p:cNvSpPr>
              <p:nvPr/>
            </p:nvSpPr>
            <p:spPr bwMode="auto">
              <a:xfrm rot="900000">
                <a:off x="6212" y="2597"/>
                <a:ext cx="35" cy="35"/>
              </a:xfrm>
              <a:prstGeom prst="line">
                <a:avLst/>
              </a:prstGeom>
              <a:noFill/>
              <a:ln w="9525">
                <a:solidFill>
                  <a:schemeClr val="tx1"/>
                </a:solidFill>
                <a:round/>
                <a:headEnd/>
                <a:tailEnd/>
              </a:ln>
            </p:spPr>
            <p:txBody>
              <a:bodyPr/>
              <a:lstStyle/>
              <a:p>
                <a:endParaRPr lang="en-US"/>
              </a:p>
            </p:txBody>
          </p:sp>
          <p:sp>
            <p:nvSpPr>
              <p:cNvPr id="1412" name="Line 765"/>
              <p:cNvSpPr>
                <a:spLocks noChangeShapeType="1"/>
              </p:cNvSpPr>
              <p:nvPr/>
            </p:nvSpPr>
            <p:spPr bwMode="auto">
              <a:xfrm rot="20700000" flipH="1">
                <a:off x="6234" y="2597"/>
                <a:ext cx="35" cy="35"/>
              </a:xfrm>
              <a:prstGeom prst="line">
                <a:avLst/>
              </a:prstGeom>
              <a:noFill/>
              <a:ln w="9525">
                <a:solidFill>
                  <a:schemeClr val="tx1"/>
                </a:solidFill>
                <a:round/>
                <a:headEnd/>
                <a:tailEnd/>
              </a:ln>
            </p:spPr>
            <p:txBody>
              <a:bodyPr/>
              <a:lstStyle/>
              <a:p>
                <a:endParaRPr lang="en-US"/>
              </a:p>
            </p:txBody>
          </p:sp>
          <p:sp>
            <p:nvSpPr>
              <p:cNvPr id="1413" name="Line 766"/>
              <p:cNvSpPr>
                <a:spLocks noChangeShapeType="1"/>
              </p:cNvSpPr>
              <p:nvPr/>
            </p:nvSpPr>
            <p:spPr bwMode="auto">
              <a:xfrm>
                <a:off x="6240" y="2592"/>
                <a:ext cx="0" cy="48"/>
              </a:xfrm>
              <a:prstGeom prst="line">
                <a:avLst/>
              </a:prstGeom>
              <a:noFill/>
              <a:ln w="9525">
                <a:solidFill>
                  <a:schemeClr val="tx1"/>
                </a:solidFill>
                <a:round/>
                <a:headEnd/>
                <a:tailEnd/>
              </a:ln>
            </p:spPr>
            <p:txBody>
              <a:bodyPr/>
              <a:lstStyle/>
              <a:p>
                <a:endParaRPr lang="en-US"/>
              </a:p>
            </p:txBody>
          </p:sp>
          <p:sp>
            <p:nvSpPr>
              <p:cNvPr id="1414" name="Line 767"/>
              <p:cNvSpPr>
                <a:spLocks noChangeShapeType="1"/>
              </p:cNvSpPr>
              <p:nvPr/>
            </p:nvSpPr>
            <p:spPr bwMode="auto">
              <a:xfrm>
                <a:off x="6218" y="2592"/>
                <a:ext cx="0" cy="48"/>
              </a:xfrm>
              <a:prstGeom prst="line">
                <a:avLst/>
              </a:prstGeom>
              <a:noFill/>
              <a:ln w="9525">
                <a:solidFill>
                  <a:schemeClr val="tx1"/>
                </a:solidFill>
                <a:round/>
                <a:headEnd/>
                <a:tailEnd/>
              </a:ln>
            </p:spPr>
            <p:txBody>
              <a:bodyPr/>
              <a:lstStyle/>
              <a:p>
                <a:endParaRPr lang="en-US"/>
              </a:p>
            </p:txBody>
          </p:sp>
          <p:sp>
            <p:nvSpPr>
              <p:cNvPr id="1415" name="Line 768"/>
              <p:cNvSpPr>
                <a:spLocks noChangeShapeType="1"/>
              </p:cNvSpPr>
              <p:nvPr/>
            </p:nvSpPr>
            <p:spPr bwMode="auto">
              <a:xfrm>
                <a:off x="6262" y="2592"/>
                <a:ext cx="0" cy="48"/>
              </a:xfrm>
              <a:prstGeom prst="line">
                <a:avLst/>
              </a:prstGeom>
              <a:noFill/>
              <a:ln w="9525">
                <a:solidFill>
                  <a:schemeClr val="tx1"/>
                </a:solidFill>
                <a:round/>
                <a:headEnd/>
                <a:tailEnd/>
              </a:ln>
            </p:spPr>
            <p:txBody>
              <a:bodyPr/>
              <a:lstStyle/>
              <a:p>
                <a:endParaRPr lang="en-US"/>
              </a:p>
            </p:txBody>
          </p:sp>
        </p:grpSp>
        <p:sp>
          <p:nvSpPr>
            <p:cNvPr id="1408" name="Line 769"/>
            <p:cNvSpPr>
              <a:spLocks noChangeShapeType="1"/>
            </p:cNvSpPr>
            <p:nvPr/>
          </p:nvSpPr>
          <p:spPr bwMode="auto">
            <a:xfrm>
              <a:off x="6192" y="2640"/>
              <a:ext cx="0" cy="23"/>
            </a:xfrm>
            <a:prstGeom prst="line">
              <a:avLst/>
            </a:prstGeom>
            <a:noFill/>
            <a:ln w="19050">
              <a:solidFill>
                <a:schemeClr val="tx1"/>
              </a:solidFill>
              <a:round/>
              <a:headEnd/>
              <a:tailEnd/>
            </a:ln>
          </p:spPr>
          <p:txBody>
            <a:bodyPr/>
            <a:lstStyle/>
            <a:p>
              <a:endParaRPr lang="en-US"/>
            </a:p>
          </p:txBody>
        </p:sp>
        <p:sp>
          <p:nvSpPr>
            <p:cNvPr id="1409" name="Line 770"/>
            <p:cNvSpPr>
              <a:spLocks noChangeShapeType="1"/>
            </p:cNvSpPr>
            <p:nvPr/>
          </p:nvSpPr>
          <p:spPr bwMode="auto">
            <a:xfrm>
              <a:off x="6288" y="2640"/>
              <a:ext cx="0" cy="23"/>
            </a:xfrm>
            <a:prstGeom prst="line">
              <a:avLst/>
            </a:prstGeom>
            <a:noFill/>
            <a:ln w="19050">
              <a:solidFill>
                <a:schemeClr val="tx1"/>
              </a:solidFill>
              <a:round/>
              <a:headEnd/>
              <a:tailEnd/>
            </a:ln>
          </p:spPr>
          <p:txBody>
            <a:bodyPr/>
            <a:lstStyle/>
            <a:p>
              <a:endParaRPr lang="en-US"/>
            </a:p>
          </p:txBody>
        </p:sp>
      </p:grpSp>
      <p:sp>
        <p:nvSpPr>
          <p:cNvPr id="1215" name="Oval 771"/>
          <p:cNvSpPr>
            <a:spLocks noChangeArrowheads="1"/>
          </p:cNvSpPr>
          <p:nvPr/>
        </p:nvSpPr>
        <p:spPr bwMode="auto">
          <a:xfrm>
            <a:off x="8458200" y="1600200"/>
            <a:ext cx="533400" cy="533400"/>
          </a:xfrm>
          <a:prstGeom prst="ellipse">
            <a:avLst/>
          </a:prstGeom>
          <a:gradFill rotWithShape="1">
            <a:gsLst>
              <a:gs pos="0">
                <a:srgbClr val="FF6600"/>
              </a:gs>
              <a:gs pos="100000">
                <a:srgbClr val="FFFF00">
                  <a:alpha val="32001"/>
                </a:srgbClr>
              </a:gs>
            </a:gsLst>
            <a:path path="shape">
              <a:fillToRect l="50000" t="50000" r="50000" b="50000"/>
            </a:path>
          </a:gradFill>
          <a:ln w="9525">
            <a:solidFill>
              <a:srgbClr val="FFFF00"/>
            </a:solidFill>
            <a:round/>
            <a:headEnd/>
            <a:tailEnd/>
          </a:ln>
        </p:spPr>
        <p:txBody>
          <a:bodyPr wrap="none" anchor="ctr"/>
          <a:lstStyle/>
          <a:p>
            <a:endParaRPr lang="en-US"/>
          </a:p>
        </p:txBody>
      </p:sp>
      <p:sp>
        <p:nvSpPr>
          <p:cNvPr id="1216" name="AutoShape 772"/>
          <p:cNvSpPr>
            <a:spLocks noChangeArrowheads="1"/>
          </p:cNvSpPr>
          <p:nvPr/>
        </p:nvSpPr>
        <p:spPr bwMode="auto">
          <a:xfrm>
            <a:off x="8648700" y="1790700"/>
            <a:ext cx="152400" cy="152400"/>
          </a:xfrm>
          <a:prstGeom prst="pentagon">
            <a:avLst/>
          </a:prstGeom>
          <a:solidFill>
            <a:srgbClr val="FF9933"/>
          </a:solidFill>
          <a:ln w="9525">
            <a:solidFill>
              <a:schemeClr val="tx1"/>
            </a:solidFill>
            <a:miter lim="800000"/>
            <a:headEnd/>
            <a:tailEnd/>
          </a:ln>
        </p:spPr>
        <p:txBody>
          <a:bodyPr wrap="none" anchor="ctr"/>
          <a:lstStyle/>
          <a:p>
            <a:pPr algn="ctr"/>
            <a:endParaRPr lang="en-US" sz="1000" b="1"/>
          </a:p>
        </p:txBody>
      </p:sp>
      <p:grpSp>
        <p:nvGrpSpPr>
          <p:cNvPr id="1217" name="Group 773"/>
          <p:cNvGrpSpPr>
            <a:grpSpLocks/>
          </p:cNvGrpSpPr>
          <p:nvPr/>
        </p:nvGrpSpPr>
        <p:grpSpPr bwMode="auto">
          <a:xfrm>
            <a:off x="6096000" y="5187950"/>
            <a:ext cx="317500" cy="42863"/>
            <a:chOff x="2400" y="1776"/>
            <a:chExt cx="480" cy="48"/>
          </a:xfrm>
        </p:grpSpPr>
        <p:sp>
          <p:nvSpPr>
            <p:cNvPr id="1405" name="Oval 774"/>
            <p:cNvSpPr>
              <a:spLocks noChangeArrowheads="1"/>
            </p:cNvSpPr>
            <p:nvPr/>
          </p:nvSpPr>
          <p:spPr bwMode="auto">
            <a:xfrm>
              <a:off x="2400" y="1776"/>
              <a:ext cx="240" cy="48"/>
            </a:xfrm>
            <a:prstGeom prst="ellipse">
              <a:avLst/>
            </a:prstGeom>
            <a:noFill/>
            <a:ln w="19050">
              <a:solidFill>
                <a:schemeClr val="tx1"/>
              </a:solidFill>
              <a:round/>
              <a:headEnd/>
              <a:tailEnd/>
            </a:ln>
          </p:spPr>
          <p:txBody>
            <a:bodyPr wrap="none" anchor="ctr"/>
            <a:lstStyle/>
            <a:p>
              <a:endParaRPr lang="en-US"/>
            </a:p>
          </p:txBody>
        </p:sp>
        <p:sp>
          <p:nvSpPr>
            <p:cNvPr id="1406" name="Oval 775"/>
            <p:cNvSpPr>
              <a:spLocks noChangeArrowheads="1"/>
            </p:cNvSpPr>
            <p:nvPr/>
          </p:nvSpPr>
          <p:spPr bwMode="auto">
            <a:xfrm>
              <a:off x="2640" y="1776"/>
              <a:ext cx="240" cy="48"/>
            </a:xfrm>
            <a:prstGeom prst="ellipse">
              <a:avLst/>
            </a:prstGeom>
            <a:noFill/>
            <a:ln w="19050">
              <a:solidFill>
                <a:schemeClr val="tx1"/>
              </a:solidFill>
              <a:round/>
              <a:headEnd/>
              <a:tailEnd/>
            </a:ln>
          </p:spPr>
          <p:txBody>
            <a:bodyPr wrap="none" anchor="ctr"/>
            <a:lstStyle/>
            <a:p>
              <a:endParaRPr lang="en-US"/>
            </a:p>
          </p:txBody>
        </p:sp>
      </p:grpSp>
      <p:sp>
        <p:nvSpPr>
          <p:cNvPr id="1218" name="AutoShape 776"/>
          <p:cNvSpPr>
            <a:spLocks noChangeArrowheads="1"/>
          </p:cNvSpPr>
          <p:nvPr/>
        </p:nvSpPr>
        <p:spPr bwMode="auto">
          <a:xfrm rot="5400000">
            <a:off x="6934200" y="5175250"/>
            <a:ext cx="76200" cy="76200"/>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219" name="AutoShape 777"/>
          <p:cNvSpPr>
            <a:spLocks noChangeArrowheads="1"/>
          </p:cNvSpPr>
          <p:nvPr/>
        </p:nvSpPr>
        <p:spPr bwMode="auto">
          <a:xfrm rot="-5400000">
            <a:off x="7010400" y="5175250"/>
            <a:ext cx="76200" cy="76200"/>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220" name="Line 778"/>
          <p:cNvSpPr>
            <a:spLocks noChangeShapeType="1"/>
          </p:cNvSpPr>
          <p:nvPr/>
        </p:nvSpPr>
        <p:spPr bwMode="auto">
          <a:xfrm flipV="1">
            <a:off x="7010400" y="5111750"/>
            <a:ext cx="0" cy="165100"/>
          </a:xfrm>
          <a:prstGeom prst="line">
            <a:avLst/>
          </a:prstGeom>
          <a:noFill/>
          <a:ln w="9525">
            <a:solidFill>
              <a:schemeClr val="tx1"/>
            </a:solidFill>
            <a:round/>
            <a:headEnd/>
            <a:tailEnd type="triangle" w="sm" len="sm"/>
          </a:ln>
        </p:spPr>
        <p:txBody>
          <a:bodyPr/>
          <a:lstStyle/>
          <a:p>
            <a:endParaRPr lang="en-US"/>
          </a:p>
        </p:txBody>
      </p:sp>
      <p:sp>
        <p:nvSpPr>
          <p:cNvPr id="1221" name="Line 779"/>
          <p:cNvSpPr>
            <a:spLocks noChangeShapeType="1"/>
          </p:cNvSpPr>
          <p:nvPr/>
        </p:nvSpPr>
        <p:spPr bwMode="auto">
          <a:xfrm>
            <a:off x="6986588" y="5276850"/>
            <a:ext cx="46037" cy="0"/>
          </a:xfrm>
          <a:prstGeom prst="line">
            <a:avLst/>
          </a:prstGeom>
          <a:noFill/>
          <a:ln w="9525">
            <a:solidFill>
              <a:schemeClr val="tx1"/>
            </a:solidFill>
            <a:round/>
            <a:headEnd/>
            <a:tailEnd/>
          </a:ln>
        </p:spPr>
        <p:txBody>
          <a:bodyPr/>
          <a:lstStyle/>
          <a:p>
            <a:endParaRPr lang="en-US"/>
          </a:p>
        </p:txBody>
      </p:sp>
      <p:grpSp>
        <p:nvGrpSpPr>
          <p:cNvPr id="1222" name="Group 780"/>
          <p:cNvGrpSpPr>
            <a:grpSpLocks/>
          </p:cNvGrpSpPr>
          <p:nvPr/>
        </p:nvGrpSpPr>
        <p:grpSpPr bwMode="auto">
          <a:xfrm>
            <a:off x="7239000" y="5111750"/>
            <a:ext cx="152400" cy="165100"/>
            <a:chOff x="2928" y="1768"/>
            <a:chExt cx="96" cy="104"/>
          </a:xfrm>
        </p:grpSpPr>
        <p:sp>
          <p:nvSpPr>
            <p:cNvPr id="1401" name="AutoShape 781"/>
            <p:cNvSpPr>
              <a:spLocks noChangeArrowheads="1"/>
            </p:cNvSpPr>
            <p:nvPr/>
          </p:nvSpPr>
          <p:spPr bwMode="auto">
            <a:xfrm rot="5400000">
              <a:off x="2928"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402" name="AutoShape 782"/>
            <p:cNvSpPr>
              <a:spLocks noChangeArrowheads="1"/>
            </p:cNvSpPr>
            <p:nvPr/>
          </p:nvSpPr>
          <p:spPr bwMode="auto">
            <a:xfrm rot="-5400000">
              <a:off x="2976" y="1808"/>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403" name="Line 783"/>
            <p:cNvSpPr>
              <a:spLocks noChangeShapeType="1"/>
            </p:cNvSpPr>
            <p:nvPr/>
          </p:nvSpPr>
          <p:spPr bwMode="auto">
            <a:xfrm flipV="1">
              <a:off x="2976" y="1768"/>
              <a:ext cx="0" cy="104"/>
            </a:xfrm>
            <a:prstGeom prst="line">
              <a:avLst/>
            </a:prstGeom>
            <a:noFill/>
            <a:ln w="9525">
              <a:solidFill>
                <a:schemeClr val="tx1"/>
              </a:solidFill>
              <a:round/>
              <a:headEnd/>
              <a:tailEnd type="triangle" w="sm" len="sm"/>
            </a:ln>
          </p:spPr>
          <p:txBody>
            <a:bodyPr/>
            <a:lstStyle/>
            <a:p>
              <a:endParaRPr lang="en-US"/>
            </a:p>
          </p:txBody>
        </p:sp>
        <p:sp>
          <p:nvSpPr>
            <p:cNvPr id="1404" name="Line 784"/>
            <p:cNvSpPr>
              <a:spLocks noChangeShapeType="1"/>
            </p:cNvSpPr>
            <p:nvPr/>
          </p:nvSpPr>
          <p:spPr bwMode="auto">
            <a:xfrm>
              <a:off x="2961" y="1872"/>
              <a:ext cx="29" cy="0"/>
            </a:xfrm>
            <a:prstGeom prst="line">
              <a:avLst/>
            </a:prstGeom>
            <a:noFill/>
            <a:ln w="9525">
              <a:solidFill>
                <a:schemeClr val="tx1"/>
              </a:solidFill>
              <a:round/>
              <a:headEnd/>
              <a:tailEnd/>
            </a:ln>
          </p:spPr>
          <p:txBody>
            <a:bodyPr/>
            <a:lstStyle/>
            <a:p>
              <a:endParaRPr lang="en-US"/>
            </a:p>
          </p:txBody>
        </p:sp>
      </p:grpSp>
      <p:grpSp>
        <p:nvGrpSpPr>
          <p:cNvPr id="1223" name="Group 785"/>
          <p:cNvGrpSpPr>
            <a:grpSpLocks/>
          </p:cNvGrpSpPr>
          <p:nvPr/>
        </p:nvGrpSpPr>
        <p:grpSpPr bwMode="auto">
          <a:xfrm>
            <a:off x="8229600" y="5111750"/>
            <a:ext cx="152400" cy="149225"/>
            <a:chOff x="3600" y="1546"/>
            <a:chExt cx="96" cy="94"/>
          </a:xfrm>
        </p:grpSpPr>
        <p:sp>
          <p:nvSpPr>
            <p:cNvPr id="1397" name="AutoShape 786"/>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98" name="AutoShape 787"/>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99" name="Line 788"/>
            <p:cNvSpPr>
              <a:spLocks noChangeShapeType="1"/>
            </p:cNvSpPr>
            <p:nvPr/>
          </p:nvSpPr>
          <p:spPr bwMode="auto">
            <a:xfrm rot="-2700000">
              <a:off x="3633" y="1640"/>
              <a:ext cx="29" cy="0"/>
            </a:xfrm>
            <a:prstGeom prst="line">
              <a:avLst/>
            </a:prstGeom>
            <a:noFill/>
            <a:ln w="9525">
              <a:solidFill>
                <a:schemeClr val="tx1"/>
              </a:solidFill>
              <a:round/>
              <a:headEnd/>
              <a:tailEnd/>
            </a:ln>
          </p:spPr>
          <p:txBody>
            <a:bodyPr/>
            <a:lstStyle/>
            <a:p>
              <a:endParaRPr lang="en-US"/>
            </a:p>
          </p:txBody>
        </p:sp>
        <p:sp>
          <p:nvSpPr>
            <p:cNvPr id="1400" name="Line 789"/>
            <p:cNvSpPr>
              <a:spLocks noChangeShapeType="1"/>
            </p:cNvSpPr>
            <p:nvPr/>
          </p:nvSpPr>
          <p:spPr bwMode="auto">
            <a:xfrm>
              <a:off x="3648" y="1546"/>
              <a:ext cx="0" cy="92"/>
            </a:xfrm>
            <a:prstGeom prst="line">
              <a:avLst/>
            </a:prstGeom>
            <a:noFill/>
            <a:ln w="9525">
              <a:solidFill>
                <a:schemeClr val="tx1"/>
              </a:solidFill>
              <a:round/>
              <a:headEnd/>
              <a:tailEnd/>
            </a:ln>
          </p:spPr>
          <p:txBody>
            <a:bodyPr/>
            <a:lstStyle/>
            <a:p>
              <a:endParaRPr lang="en-US"/>
            </a:p>
          </p:txBody>
        </p:sp>
      </p:grpSp>
      <p:grpSp>
        <p:nvGrpSpPr>
          <p:cNvPr id="1224" name="Group 790"/>
          <p:cNvGrpSpPr>
            <a:grpSpLocks/>
          </p:cNvGrpSpPr>
          <p:nvPr/>
        </p:nvGrpSpPr>
        <p:grpSpPr bwMode="auto">
          <a:xfrm>
            <a:off x="7924800" y="5111750"/>
            <a:ext cx="152400" cy="146050"/>
            <a:chOff x="3600" y="1548"/>
            <a:chExt cx="96" cy="92"/>
          </a:xfrm>
        </p:grpSpPr>
        <p:sp>
          <p:nvSpPr>
            <p:cNvPr id="1393" name="AutoShape 791"/>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94" name="AutoShape 792"/>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95" name="Line 793"/>
            <p:cNvSpPr>
              <a:spLocks noChangeShapeType="1"/>
            </p:cNvSpPr>
            <p:nvPr/>
          </p:nvSpPr>
          <p:spPr bwMode="auto">
            <a:xfrm>
              <a:off x="3633" y="1640"/>
              <a:ext cx="29" cy="0"/>
            </a:xfrm>
            <a:prstGeom prst="line">
              <a:avLst/>
            </a:prstGeom>
            <a:noFill/>
            <a:ln w="9525">
              <a:solidFill>
                <a:schemeClr val="tx1"/>
              </a:solidFill>
              <a:round/>
              <a:headEnd/>
              <a:tailEnd/>
            </a:ln>
          </p:spPr>
          <p:txBody>
            <a:bodyPr/>
            <a:lstStyle/>
            <a:p>
              <a:endParaRPr lang="en-US"/>
            </a:p>
          </p:txBody>
        </p:sp>
        <p:sp>
          <p:nvSpPr>
            <p:cNvPr id="1396" name="Line 794"/>
            <p:cNvSpPr>
              <a:spLocks noChangeShapeType="1"/>
            </p:cNvSpPr>
            <p:nvPr/>
          </p:nvSpPr>
          <p:spPr bwMode="auto">
            <a:xfrm>
              <a:off x="3648" y="1548"/>
              <a:ext cx="0" cy="92"/>
            </a:xfrm>
            <a:prstGeom prst="line">
              <a:avLst/>
            </a:prstGeom>
            <a:noFill/>
            <a:ln w="9525">
              <a:solidFill>
                <a:schemeClr val="tx1"/>
              </a:solidFill>
              <a:round/>
              <a:headEnd/>
              <a:tailEnd/>
            </a:ln>
          </p:spPr>
          <p:txBody>
            <a:bodyPr/>
            <a:lstStyle/>
            <a:p>
              <a:endParaRPr lang="en-US"/>
            </a:p>
          </p:txBody>
        </p:sp>
      </p:grpSp>
      <p:grpSp>
        <p:nvGrpSpPr>
          <p:cNvPr id="1225" name="Group 795"/>
          <p:cNvGrpSpPr>
            <a:grpSpLocks/>
          </p:cNvGrpSpPr>
          <p:nvPr/>
        </p:nvGrpSpPr>
        <p:grpSpPr bwMode="auto">
          <a:xfrm>
            <a:off x="7620000" y="5111750"/>
            <a:ext cx="152400" cy="165100"/>
            <a:chOff x="3600" y="1536"/>
            <a:chExt cx="96" cy="104"/>
          </a:xfrm>
        </p:grpSpPr>
        <p:sp>
          <p:nvSpPr>
            <p:cNvPr id="1386" name="AutoShape 796"/>
            <p:cNvSpPr>
              <a:spLocks noChangeArrowheads="1"/>
            </p:cNvSpPr>
            <p:nvPr/>
          </p:nvSpPr>
          <p:spPr bwMode="auto">
            <a:xfrm rot="5400000">
              <a:off x="3600"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87" name="AutoShape 797"/>
            <p:cNvSpPr>
              <a:spLocks noChangeArrowheads="1"/>
            </p:cNvSpPr>
            <p:nvPr/>
          </p:nvSpPr>
          <p:spPr bwMode="auto">
            <a:xfrm rot="-5400000">
              <a:off x="3648" y="1576"/>
              <a:ext cx="48" cy="48"/>
            </a:xfrm>
            <a:prstGeom prst="triangle">
              <a:avLst>
                <a:gd name="adj" fmla="val 50000"/>
              </a:avLst>
            </a:prstGeom>
            <a:solidFill>
              <a:schemeClr val="bg1"/>
            </a:solidFill>
            <a:ln w="9525">
              <a:solidFill>
                <a:schemeClr val="tx1"/>
              </a:solidFill>
              <a:miter lim="800000"/>
              <a:headEnd/>
              <a:tailEnd/>
            </a:ln>
          </p:spPr>
          <p:txBody>
            <a:bodyPr wrap="none" anchor="ctr"/>
            <a:lstStyle/>
            <a:p>
              <a:endParaRPr lang="en-US"/>
            </a:p>
          </p:txBody>
        </p:sp>
        <p:sp>
          <p:nvSpPr>
            <p:cNvPr id="1388" name="Line 798"/>
            <p:cNvSpPr>
              <a:spLocks noChangeShapeType="1"/>
            </p:cNvSpPr>
            <p:nvPr/>
          </p:nvSpPr>
          <p:spPr bwMode="auto">
            <a:xfrm>
              <a:off x="3633" y="1640"/>
              <a:ext cx="29" cy="0"/>
            </a:xfrm>
            <a:prstGeom prst="line">
              <a:avLst/>
            </a:prstGeom>
            <a:noFill/>
            <a:ln w="9525">
              <a:solidFill>
                <a:schemeClr val="tx1"/>
              </a:solidFill>
              <a:round/>
              <a:headEnd/>
              <a:tailEnd/>
            </a:ln>
          </p:spPr>
          <p:txBody>
            <a:bodyPr/>
            <a:lstStyle/>
            <a:p>
              <a:endParaRPr lang="en-US"/>
            </a:p>
          </p:txBody>
        </p:sp>
        <p:sp>
          <p:nvSpPr>
            <p:cNvPr id="1389" name="Line 799"/>
            <p:cNvSpPr>
              <a:spLocks noChangeShapeType="1"/>
            </p:cNvSpPr>
            <p:nvPr/>
          </p:nvSpPr>
          <p:spPr bwMode="auto">
            <a:xfrm>
              <a:off x="3648" y="1536"/>
              <a:ext cx="0" cy="104"/>
            </a:xfrm>
            <a:prstGeom prst="line">
              <a:avLst/>
            </a:prstGeom>
            <a:noFill/>
            <a:ln w="9525">
              <a:solidFill>
                <a:schemeClr val="tx1"/>
              </a:solidFill>
              <a:round/>
              <a:headEnd/>
              <a:tailEnd/>
            </a:ln>
          </p:spPr>
          <p:txBody>
            <a:bodyPr/>
            <a:lstStyle/>
            <a:p>
              <a:endParaRPr lang="en-US"/>
            </a:p>
          </p:txBody>
        </p:sp>
        <p:sp>
          <p:nvSpPr>
            <p:cNvPr id="1390" name="Oval 800"/>
            <p:cNvSpPr>
              <a:spLocks noChangeArrowheads="1"/>
            </p:cNvSpPr>
            <p:nvPr/>
          </p:nvSpPr>
          <p:spPr bwMode="auto">
            <a:xfrm>
              <a:off x="3624" y="1536"/>
              <a:ext cx="48" cy="48"/>
            </a:xfrm>
            <a:prstGeom prst="ellipse">
              <a:avLst/>
            </a:prstGeom>
            <a:noFill/>
            <a:ln w="9525">
              <a:solidFill>
                <a:schemeClr val="tx1"/>
              </a:solidFill>
              <a:round/>
              <a:headEnd/>
              <a:tailEnd/>
            </a:ln>
          </p:spPr>
          <p:txBody>
            <a:bodyPr wrap="none" anchor="ctr"/>
            <a:lstStyle/>
            <a:p>
              <a:endParaRPr lang="en-US"/>
            </a:p>
          </p:txBody>
        </p:sp>
        <p:sp>
          <p:nvSpPr>
            <p:cNvPr id="1391" name="Line 801"/>
            <p:cNvSpPr>
              <a:spLocks noChangeShapeType="1"/>
            </p:cNvSpPr>
            <p:nvPr/>
          </p:nvSpPr>
          <p:spPr bwMode="auto">
            <a:xfrm rot="-2700000">
              <a:off x="3624" y="1560"/>
              <a:ext cx="48" cy="0"/>
            </a:xfrm>
            <a:prstGeom prst="line">
              <a:avLst/>
            </a:prstGeom>
            <a:noFill/>
            <a:ln w="9525">
              <a:solidFill>
                <a:schemeClr val="tx1"/>
              </a:solidFill>
              <a:round/>
              <a:headEnd/>
              <a:tailEnd/>
            </a:ln>
          </p:spPr>
          <p:txBody>
            <a:bodyPr/>
            <a:lstStyle/>
            <a:p>
              <a:endParaRPr lang="en-US"/>
            </a:p>
          </p:txBody>
        </p:sp>
        <p:sp>
          <p:nvSpPr>
            <p:cNvPr id="1392" name="Line 802"/>
            <p:cNvSpPr>
              <a:spLocks noChangeShapeType="1"/>
            </p:cNvSpPr>
            <p:nvPr/>
          </p:nvSpPr>
          <p:spPr bwMode="auto">
            <a:xfrm rot="2700000">
              <a:off x="3624" y="1560"/>
              <a:ext cx="48" cy="0"/>
            </a:xfrm>
            <a:prstGeom prst="line">
              <a:avLst/>
            </a:prstGeom>
            <a:noFill/>
            <a:ln w="9525">
              <a:solidFill>
                <a:schemeClr val="tx1"/>
              </a:solidFill>
              <a:round/>
              <a:headEnd/>
              <a:tailEnd/>
            </a:ln>
          </p:spPr>
          <p:txBody>
            <a:bodyPr/>
            <a:lstStyle/>
            <a:p>
              <a:endParaRPr lang="en-US"/>
            </a:p>
          </p:txBody>
        </p:sp>
      </p:grpSp>
      <p:grpSp>
        <p:nvGrpSpPr>
          <p:cNvPr id="1226" name="Group 803"/>
          <p:cNvGrpSpPr>
            <a:grpSpLocks/>
          </p:cNvGrpSpPr>
          <p:nvPr/>
        </p:nvGrpSpPr>
        <p:grpSpPr bwMode="auto">
          <a:xfrm>
            <a:off x="4800600" y="5111750"/>
            <a:ext cx="323850" cy="222250"/>
            <a:chOff x="3396" y="3216"/>
            <a:chExt cx="204" cy="140"/>
          </a:xfrm>
        </p:grpSpPr>
        <p:sp>
          <p:nvSpPr>
            <p:cNvPr id="1380" name="Rectangle 804"/>
            <p:cNvSpPr>
              <a:spLocks noChangeArrowheads="1"/>
            </p:cNvSpPr>
            <p:nvPr/>
          </p:nvSpPr>
          <p:spPr bwMode="auto">
            <a:xfrm>
              <a:off x="3396" y="3216"/>
              <a:ext cx="204" cy="14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grpSp>
          <p:nvGrpSpPr>
            <p:cNvPr id="1381" name="Group 805"/>
            <p:cNvGrpSpPr>
              <a:grpSpLocks/>
            </p:cNvGrpSpPr>
            <p:nvPr/>
          </p:nvGrpSpPr>
          <p:grpSpPr bwMode="auto">
            <a:xfrm>
              <a:off x="3450" y="3238"/>
              <a:ext cx="96" cy="92"/>
              <a:chOff x="3408" y="2880"/>
              <a:chExt cx="96" cy="92"/>
            </a:xfrm>
          </p:grpSpPr>
          <p:sp>
            <p:nvSpPr>
              <p:cNvPr id="1382" name="AutoShape 806"/>
              <p:cNvSpPr>
                <a:spLocks noChangeArrowheads="1"/>
              </p:cNvSpPr>
              <p:nvPr/>
            </p:nvSpPr>
            <p:spPr bwMode="auto">
              <a:xfrm rot="5400000">
                <a:off x="3408" y="2908"/>
                <a:ext cx="48" cy="48"/>
              </a:xfrm>
              <a:prstGeom prst="triangle">
                <a:avLst>
                  <a:gd name="adj" fmla="val 50000"/>
                </a:avLst>
              </a:prstGeom>
              <a:solidFill>
                <a:schemeClr val="bg1"/>
              </a:solidFill>
              <a:ln w="9525">
                <a:solidFill>
                  <a:schemeClr val="tx1"/>
                </a:solidFill>
                <a:prstDash val="sysDot"/>
                <a:miter lim="800000"/>
                <a:headEnd/>
                <a:tailEnd/>
              </a:ln>
            </p:spPr>
            <p:txBody>
              <a:bodyPr wrap="none" anchor="ctr"/>
              <a:lstStyle/>
              <a:p>
                <a:endParaRPr lang="en-US"/>
              </a:p>
            </p:txBody>
          </p:sp>
          <p:sp>
            <p:nvSpPr>
              <p:cNvPr id="1383" name="AutoShape 807"/>
              <p:cNvSpPr>
                <a:spLocks noChangeArrowheads="1"/>
              </p:cNvSpPr>
              <p:nvPr/>
            </p:nvSpPr>
            <p:spPr bwMode="auto">
              <a:xfrm rot="-5400000">
                <a:off x="3456" y="2908"/>
                <a:ext cx="48" cy="48"/>
              </a:xfrm>
              <a:prstGeom prst="triangle">
                <a:avLst>
                  <a:gd name="adj" fmla="val 50000"/>
                </a:avLst>
              </a:prstGeom>
              <a:solidFill>
                <a:schemeClr val="bg1"/>
              </a:solidFill>
              <a:ln w="9525">
                <a:solidFill>
                  <a:schemeClr val="tx1"/>
                </a:solidFill>
                <a:prstDash val="sysDot"/>
                <a:miter lim="800000"/>
                <a:headEnd/>
                <a:tailEnd/>
              </a:ln>
            </p:spPr>
            <p:txBody>
              <a:bodyPr wrap="none" anchor="ctr"/>
              <a:lstStyle/>
              <a:p>
                <a:endParaRPr lang="en-US"/>
              </a:p>
            </p:txBody>
          </p:sp>
          <p:sp>
            <p:nvSpPr>
              <p:cNvPr id="1384" name="Line 808"/>
              <p:cNvSpPr>
                <a:spLocks noChangeShapeType="1"/>
              </p:cNvSpPr>
              <p:nvPr/>
            </p:nvSpPr>
            <p:spPr bwMode="auto">
              <a:xfrm>
                <a:off x="3441" y="2972"/>
                <a:ext cx="29" cy="0"/>
              </a:xfrm>
              <a:prstGeom prst="line">
                <a:avLst/>
              </a:prstGeom>
              <a:noFill/>
              <a:ln w="9525">
                <a:solidFill>
                  <a:schemeClr val="tx1"/>
                </a:solidFill>
                <a:round/>
                <a:headEnd/>
                <a:tailEnd/>
              </a:ln>
            </p:spPr>
            <p:txBody>
              <a:bodyPr/>
              <a:lstStyle/>
              <a:p>
                <a:endParaRPr lang="en-US"/>
              </a:p>
            </p:txBody>
          </p:sp>
          <p:sp>
            <p:nvSpPr>
              <p:cNvPr id="1385" name="Line 809"/>
              <p:cNvSpPr>
                <a:spLocks noChangeShapeType="1"/>
              </p:cNvSpPr>
              <p:nvPr/>
            </p:nvSpPr>
            <p:spPr bwMode="auto">
              <a:xfrm>
                <a:off x="3456" y="2880"/>
                <a:ext cx="0" cy="92"/>
              </a:xfrm>
              <a:prstGeom prst="line">
                <a:avLst/>
              </a:prstGeom>
              <a:noFill/>
              <a:ln w="9525">
                <a:solidFill>
                  <a:schemeClr val="tx1"/>
                </a:solidFill>
                <a:round/>
                <a:headEnd/>
                <a:tailEnd/>
              </a:ln>
            </p:spPr>
            <p:txBody>
              <a:bodyPr/>
              <a:lstStyle/>
              <a:p>
                <a:endParaRPr lang="en-US"/>
              </a:p>
            </p:txBody>
          </p:sp>
        </p:grpSp>
      </p:grpSp>
      <p:sp>
        <p:nvSpPr>
          <p:cNvPr id="1227" name="Rectangle 810"/>
          <p:cNvSpPr>
            <a:spLocks noChangeArrowheads="1"/>
          </p:cNvSpPr>
          <p:nvPr/>
        </p:nvSpPr>
        <p:spPr bwMode="auto">
          <a:xfrm>
            <a:off x="5334000" y="5111750"/>
            <a:ext cx="323850" cy="222250"/>
          </a:xfrm>
          <a:prstGeom prst="rect">
            <a:avLst/>
          </a:prstGeom>
          <a:solidFill>
            <a:schemeClr val="bg1"/>
          </a:solidFill>
          <a:ln w="19050">
            <a:solidFill>
              <a:schemeClr val="tx1"/>
            </a:solidFill>
            <a:miter lim="800000"/>
            <a:headEnd/>
            <a:tailEnd/>
          </a:ln>
        </p:spPr>
        <p:txBody>
          <a:bodyPr wrap="none" anchor="ctr"/>
          <a:lstStyle/>
          <a:p>
            <a:pPr algn="ctr"/>
            <a:endParaRPr lang="en-US" sz="800"/>
          </a:p>
        </p:txBody>
      </p:sp>
      <p:sp>
        <p:nvSpPr>
          <p:cNvPr id="1228" name="AutoShape 811"/>
          <p:cNvSpPr>
            <a:spLocks noChangeArrowheads="1"/>
          </p:cNvSpPr>
          <p:nvPr/>
        </p:nvSpPr>
        <p:spPr bwMode="auto">
          <a:xfrm rot="5400000">
            <a:off x="8610600" y="5175250"/>
            <a:ext cx="76200" cy="76200"/>
          </a:xfrm>
          <a:prstGeom prst="triangle">
            <a:avLst>
              <a:gd name="adj" fmla="val 50000"/>
            </a:avLst>
          </a:prstGeom>
          <a:solidFill>
            <a:schemeClr val="bg1"/>
          </a:solidFill>
          <a:ln w="9525" cap="rnd">
            <a:solidFill>
              <a:schemeClr val="tx1"/>
            </a:solidFill>
            <a:prstDash val="sysDot"/>
            <a:miter lim="800000"/>
            <a:headEnd/>
            <a:tailEnd/>
          </a:ln>
        </p:spPr>
        <p:txBody>
          <a:bodyPr wrap="none" anchor="ctr"/>
          <a:lstStyle/>
          <a:p>
            <a:endParaRPr lang="en-US"/>
          </a:p>
        </p:txBody>
      </p:sp>
      <p:sp>
        <p:nvSpPr>
          <p:cNvPr id="1229" name="AutoShape 812"/>
          <p:cNvSpPr>
            <a:spLocks noChangeArrowheads="1"/>
          </p:cNvSpPr>
          <p:nvPr/>
        </p:nvSpPr>
        <p:spPr bwMode="auto">
          <a:xfrm rot="-5400000">
            <a:off x="8686800" y="5175250"/>
            <a:ext cx="76200" cy="76200"/>
          </a:xfrm>
          <a:prstGeom prst="triangle">
            <a:avLst>
              <a:gd name="adj" fmla="val 50000"/>
            </a:avLst>
          </a:prstGeom>
          <a:solidFill>
            <a:schemeClr val="bg1"/>
          </a:solidFill>
          <a:ln w="9525" cap="rnd">
            <a:solidFill>
              <a:schemeClr val="tx1"/>
            </a:solidFill>
            <a:prstDash val="sysDot"/>
            <a:miter lim="800000"/>
            <a:headEnd/>
            <a:tailEnd/>
          </a:ln>
        </p:spPr>
        <p:txBody>
          <a:bodyPr wrap="none" anchor="ctr"/>
          <a:lstStyle/>
          <a:p>
            <a:endParaRPr lang="en-US"/>
          </a:p>
        </p:txBody>
      </p:sp>
      <p:sp>
        <p:nvSpPr>
          <p:cNvPr id="1230" name="Line 813"/>
          <p:cNvSpPr>
            <a:spLocks noChangeShapeType="1"/>
          </p:cNvSpPr>
          <p:nvPr/>
        </p:nvSpPr>
        <p:spPr bwMode="auto">
          <a:xfrm flipV="1">
            <a:off x="8686800" y="5111750"/>
            <a:ext cx="0" cy="165100"/>
          </a:xfrm>
          <a:prstGeom prst="line">
            <a:avLst/>
          </a:prstGeom>
          <a:noFill/>
          <a:ln w="9525" cap="rnd">
            <a:solidFill>
              <a:schemeClr val="tx1"/>
            </a:solidFill>
            <a:prstDash val="sysDot"/>
            <a:round/>
            <a:headEnd/>
            <a:tailEnd type="triangle" w="sm" len="sm"/>
          </a:ln>
        </p:spPr>
        <p:txBody>
          <a:bodyPr/>
          <a:lstStyle/>
          <a:p>
            <a:endParaRPr lang="en-US"/>
          </a:p>
        </p:txBody>
      </p:sp>
      <p:sp>
        <p:nvSpPr>
          <p:cNvPr id="1231" name="Line 814"/>
          <p:cNvSpPr>
            <a:spLocks noChangeShapeType="1"/>
          </p:cNvSpPr>
          <p:nvPr/>
        </p:nvSpPr>
        <p:spPr bwMode="auto">
          <a:xfrm>
            <a:off x="8662988" y="5276850"/>
            <a:ext cx="46037" cy="0"/>
          </a:xfrm>
          <a:prstGeom prst="line">
            <a:avLst/>
          </a:prstGeom>
          <a:noFill/>
          <a:ln w="9525" cap="rnd">
            <a:solidFill>
              <a:schemeClr val="tx1"/>
            </a:solidFill>
            <a:prstDash val="sysDot"/>
            <a:round/>
            <a:headEnd/>
            <a:tailEnd/>
          </a:ln>
        </p:spPr>
        <p:txBody>
          <a:bodyPr/>
          <a:lstStyle/>
          <a:p>
            <a:endParaRPr lang="en-US"/>
          </a:p>
        </p:txBody>
      </p:sp>
      <p:sp>
        <p:nvSpPr>
          <p:cNvPr id="1232" name="Line 815"/>
          <p:cNvSpPr>
            <a:spLocks noChangeShapeType="1"/>
          </p:cNvSpPr>
          <p:nvPr/>
        </p:nvSpPr>
        <p:spPr bwMode="auto">
          <a:xfrm>
            <a:off x="4572000" y="4953000"/>
            <a:ext cx="4572000" cy="0"/>
          </a:xfrm>
          <a:prstGeom prst="line">
            <a:avLst/>
          </a:prstGeom>
          <a:noFill/>
          <a:ln w="76200">
            <a:solidFill>
              <a:schemeClr val="tx1"/>
            </a:solidFill>
            <a:round/>
            <a:headEnd/>
            <a:tailEnd/>
          </a:ln>
        </p:spPr>
        <p:txBody>
          <a:bodyPr/>
          <a:lstStyle/>
          <a:p>
            <a:endParaRPr lang="en-US"/>
          </a:p>
        </p:txBody>
      </p:sp>
      <p:grpSp>
        <p:nvGrpSpPr>
          <p:cNvPr id="1233" name="Group 816"/>
          <p:cNvGrpSpPr>
            <a:grpSpLocks/>
          </p:cNvGrpSpPr>
          <p:nvPr/>
        </p:nvGrpSpPr>
        <p:grpSpPr bwMode="auto">
          <a:xfrm>
            <a:off x="6705600" y="5143500"/>
            <a:ext cx="80963" cy="120650"/>
            <a:chOff x="1713" y="2746"/>
            <a:chExt cx="51" cy="76"/>
          </a:xfrm>
        </p:grpSpPr>
        <p:sp>
          <p:nvSpPr>
            <p:cNvPr id="1375" name="Line 817"/>
            <p:cNvSpPr>
              <a:spLocks noChangeShapeType="1"/>
            </p:cNvSpPr>
            <p:nvPr/>
          </p:nvSpPr>
          <p:spPr bwMode="auto">
            <a:xfrm>
              <a:off x="1720" y="2756"/>
              <a:ext cx="12" cy="0"/>
            </a:xfrm>
            <a:prstGeom prst="line">
              <a:avLst/>
            </a:prstGeom>
            <a:noFill/>
            <a:ln w="28575">
              <a:solidFill>
                <a:schemeClr val="tx1"/>
              </a:solidFill>
              <a:round/>
              <a:headEnd/>
              <a:tailEnd/>
            </a:ln>
          </p:spPr>
          <p:txBody>
            <a:bodyPr/>
            <a:lstStyle/>
            <a:p>
              <a:endParaRPr lang="en-US"/>
            </a:p>
          </p:txBody>
        </p:sp>
        <p:sp>
          <p:nvSpPr>
            <p:cNvPr id="1376" name="Line 818"/>
            <p:cNvSpPr>
              <a:spLocks noChangeShapeType="1"/>
            </p:cNvSpPr>
            <p:nvPr/>
          </p:nvSpPr>
          <p:spPr bwMode="auto">
            <a:xfrm>
              <a:off x="1713" y="2820"/>
              <a:ext cx="29" cy="0"/>
            </a:xfrm>
            <a:prstGeom prst="line">
              <a:avLst/>
            </a:prstGeom>
            <a:noFill/>
            <a:ln w="19050">
              <a:solidFill>
                <a:schemeClr val="tx1"/>
              </a:solidFill>
              <a:round/>
              <a:headEnd/>
              <a:tailEnd/>
            </a:ln>
          </p:spPr>
          <p:txBody>
            <a:bodyPr/>
            <a:lstStyle/>
            <a:p>
              <a:endParaRPr lang="en-US"/>
            </a:p>
          </p:txBody>
        </p:sp>
        <p:sp>
          <p:nvSpPr>
            <p:cNvPr id="1377" name="Line 819"/>
            <p:cNvSpPr>
              <a:spLocks noChangeShapeType="1"/>
            </p:cNvSpPr>
            <p:nvPr/>
          </p:nvSpPr>
          <p:spPr bwMode="auto">
            <a:xfrm rot="-2700000">
              <a:off x="1716" y="2770"/>
              <a:ext cx="48" cy="0"/>
            </a:xfrm>
            <a:prstGeom prst="line">
              <a:avLst/>
            </a:prstGeom>
            <a:noFill/>
            <a:ln w="19050">
              <a:solidFill>
                <a:schemeClr val="tx1"/>
              </a:solidFill>
              <a:round/>
              <a:headEnd/>
              <a:tailEnd/>
            </a:ln>
          </p:spPr>
          <p:txBody>
            <a:bodyPr/>
            <a:lstStyle/>
            <a:p>
              <a:endParaRPr lang="en-US"/>
            </a:p>
          </p:txBody>
        </p:sp>
        <p:sp>
          <p:nvSpPr>
            <p:cNvPr id="1378" name="Line 820"/>
            <p:cNvSpPr>
              <a:spLocks noChangeShapeType="1"/>
            </p:cNvSpPr>
            <p:nvPr/>
          </p:nvSpPr>
          <p:spPr bwMode="auto">
            <a:xfrm rot="-5400000">
              <a:off x="1704" y="2798"/>
              <a:ext cx="48" cy="0"/>
            </a:xfrm>
            <a:prstGeom prst="line">
              <a:avLst/>
            </a:prstGeom>
            <a:noFill/>
            <a:ln w="19050">
              <a:solidFill>
                <a:schemeClr val="tx1"/>
              </a:solidFill>
              <a:round/>
              <a:headEnd/>
              <a:tailEnd/>
            </a:ln>
          </p:spPr>
          <p:txBody>
            <a:bodyPr/>
            <a:lstStyle/>
            <a:p>
              <a:endParaRPr lang="en-US"/>
            </a:p>
          </p:txBody>
        </p:sp>
        <p:sp>
          <p:nvSpPr>
            <p:cNvPr id="1379" name="Line 821"/>
            <p:cNvSpPr>
              <a:spLocks noChangeShapeType="1"/>
            </p:cNvSpPr>
            <p:nvPr/>
          </p:nvSpPr>
          <p:spPr bwMode="auto">
            <a:xfrm rot="-8100000">
              <a:off x="1690" y="2770"/>
              <a:ext cx="48" cy="0"/>
            </a:xfrm>
            <a:prstGeom prst="line">
              <a:avLst/>
            </a:prstGeom>
            <a:noFill/>
            <a:ln w="19050">
              <a:solidFill>
                <a:schemeClr val="tx1"/>
              </a:solidFill>
              <a:round/>
              <a:headEnd/>
              <a:tailEnd/>
            </a:ln>
          </p:spPr>
          <p:txBody>
            <a:bodyPr/>
            <a:lstStyle/>
            <a:p>
              <a:endParaRPr lang="en-US"/>
            </a:p>
          </p:txBody>
        </p:sp>
      </p:grpSp>
      <p:pic>
        <p:nvPicPr>
          <p:cNvPr id="1234" name="Picture 822" descr="TN00333_"/>
          <p:cNvPicPr>
            <a:picLocks noChangeAspect="1" noChangeArrowheads="1"/>
          </p:cNvPicPr>
          <p:nvPr/>
        </p:nvPicPr>
        <p:blipFill>
          <a:blip r:embed="rId3" cstate="print"/>
          <a:srcRect/>
          <a:stretch>
            <a:fillRect/>
          </a:stretch>
        </p:blipFill>
        <p:spPr bwMode="auto">
          <a:xfrm>
            <a:off x="4340225" y="3505200"/>
            <a:ext cx="155575" cy="228600"/>
          </a:xfrm>
          <a:prstGeom prst="rect">
            <a:avLst/>
          </a:prstGeom>
          <a:noFill/>
          <a:ln w="9525" algn="ctr">
            <a:noFill/>
            <a:miter lim="800000"/>
            <a:headEnd/>
            <a:tailEnd/>
          </a:ln>
        </p:spPr>
      </p:pic>
      <p:grpSp>
        <p:nvGrpSpPr>
          <p:cNvPr id="1235" name="Group 2112"/>
          <p:cNvGrpSpPr>
            <a:grpSpLocks/>
          </p:cNvGrpSpPr>
          <p:nvPr/>
        </p:nvGrpSpPr>
        <p:grpSpPr bwMode="auto">
          <a:xfrm>
            <a:off x="2895600" y="3962400"/>
            <a:ext cx="358775" cy="334963"/>
            <a:chOff x="1824" y="2496"/>
            <a:chExt cx="226" cy="211"/>
          </a:xfrm>
        </p:grpSpPr>
        <p:pic>
          <p:nvPicPr>
            <p:cNvPr id="1373" name="Picture 824"/>
            <p:cNvPicPr>
              <a:picLocks noChangeAspect="1" noChangeArrowheads="1"/>
            </p:cNvPicPr>
            <p:nvPr/>
          </p:nvPicPr>
          <p:blipFill>
            <a:blip r:embed="rId4" cstate="print"/>
            <a:srcRect/>
            <a:stretch>
              <a:fillRect/>
            </a:stretch>
          </p:blipFill>
          <p:spPr bwMode="auto">
            <a:xfrm>
              <a:off x="1824" y="2496"/>
              <a:ext cx="226" cy="211"/>
            </a:xfrm>
            <a:prstGeom prst="rect">
              <a:avLst/>
            </a:prstGeom>
            <a:noFill/>
            <a:ln w="9525" algn="ctr">
              <a:noFill/>
              <a:miter lim="800000"/>
              <a:headEnd/>
              <a:tailEnd/>
            </a:ln>
          </p:spPr>
        </p:pic>
        <p:pic>
          <p:nvPicPr>
            <p:cNvPr id="1374" name="Picture 825"/>
            <p:cNvPicPr>
              <a:picLocks noChangeAspect="1" noChangeArrowheads="1"/>
            </p:cNvPicPr>
            <p:nvPr/>
          </p:nvPicPr>
          <p:blipFill>
            <a:blip r:embed="rId5" cstate="print"/>
            <a:srcRect/>
            <a:stretch>
              <a:fillRect/>
            </a:stretch>
          </p:blipFill>
          <p:spPr bwMode="auto">
            <a:xfrm>
              <a:off x="1824" y="2496"/>
              <a:ext cx="226" cy="211"/>
            </a:xfrm>
            <a:prstGeom prst="rect">
              <a:avLst/>
            </a:prstGeom>
            <a:noFill/>
            <a:ln w="9525" algn="ctr">
              <a:noFill/>
              <a:miter lim="800000"/>
              <a:headEnd/>
              <a:tailEnd/>
            </a:ln>
          </p:spPr>
        </p:pic>
      </p:grpSp>
      <p:grpSp>
        <p:nvGrpSpPr>
          <p:cNvPr id="1236" name="Group 826"/>
          <p:cNvGrpSpPr>
            <a:grpSpLocks/>
          </p:cNvGrpSpPr>
          <p:nvPr/>
        </p:nvGrpSpPr>
        <p:grpSpPr bwMode="auto">
          <a:xfrm>
            <a:off x="2819400" y="4038600"/>
            <a:ext cx="19050" cy="404813"/>
            <a:chOff x="2674" y="1698"/>
            <a:chExt cx="12" cy="255"/>
          </a:xfrm>
        </p:grpSpPr>
        <p:sp>
          <p:nvSpPr>
            <p:cNvPr id="1355" name="Rectangle 827"/>
            <p:cNvSpPr>
              <a:spLocks noChangeArrowheads="1"/>
            </p:cNvSpPr>
            <p:nvPr/>
          </p:nvSpPr>
          <p:spPr bwMode="auto">
            <a:xfrm>
              <a:off x="2674" y="1698"/>
              <a:ext cx="1" cy="255"/>
            </a:xfrm>
            <a:prstGeom prst="rect">
              <a:avLst/>
            </a:prstGeom>
            <a:solidFill>
              <a:srgbClr val="E6E6E6"/>
            </a:solidFill>
            <a:ln w="9525">
              <a:noFill/>
              <a:miter lim="800000"/>
              <a:headEnd/>
              <a:tailEnd/>
            </a:ln>
          </p:spPr>
          <p:txBody>
            <a:bodyPr/>
            <a:lstStyle/>
            <a:p>
              <a:endParaRPr lang="en-US"/>
            </a:p>
          </p:txBody>
        </p:sp>
        <p:sp>
          <p:nvSpPr>
            <p:cNvPr id="1356" name="Rectangle 828"/>
            <p:cNvSpPr>
              <a:spLocks noChangeArrowheads="1"/>
            </p:cNvSpPr>
            <p:nvPr/>
          </p:nvSpPr>
          <p:spPr bwMode="auto">
            <a:xfrm>
              <a:off x="2674" y="1698"/>
              <a:ext cx="1" cy="255"/>
            </a:xfrm>
            <a:prstGeom prst="rect">
              <a:avLst/>
            </a:prstGeom>
            <a:solidFill>
              <a:srgbClr val="E4E4E4"/>
            </a:solidFill>
            <a:ln w="9525">
              <a:noFill/>
              <a:miter lim="800000"/>
              <a:headEnd/>
              <a:tailEnd/>
            </a:ln>
          </p:spPr>
          <p:txBody>
            <a:bodyPr/>
            <a:lstStyle/>
            <a:p>
              <a:endParaRPr lang="en-US"/>
            </a:p>
          </p:txBody>
        </p:sp>
        <p:sp>
          <p:nvSpPr>
            <p:cNvPr id="1357" name="Rectangle 829"/>
            <p:cNvSpPr>
              <a:spLocks noChangeArrowheads="1"/>
            </p:cNvSpPr>
            <p:nvPr/>
          </p:nvSpPr>
          <p:spPr bwMode="auto">
            <a:xfrm>
              <a:off x="2675" y="1698"/>
              <a:ext cx="1" cy="255"/>
            </a:xfrm>
            <a:prstGeom prst="rect">
              <a:avLst/>
            </a:prstGeom>
            <a:solidFill>
              <a:srgbClr val="E1E1E1"/>
            </a:solidFill>
            <a:ln w="9525">
              <a:noFill/>
              <a:miter lim="800000"/>
              <a:headEnd/>
              <a:tailEnd/>
            </a:ln>
          </p:spPr>
          <p:txBody>
            <a:bodyPr/>
            <a:lstStyle/>
            <a:p>
              <a:endParaRPr lang="en-US"/>
            </a:p>
          </p:txBody>
        </p:sp>
        <p:sp>
          <p:nvSpPr>
            <p:cNvPr id="1358" name="Rectangle 830"/>
            <p:cNvSpPr>
              <a:spLocks noChangeArrowheads="1"/>
            </p:cNvSpPr>
            <p:nvPr/>
          </p:nvSpPr>
          <p:spPr bwMode="auto">
            <a:xfrm>
              <a:off x="2676" y="1698"/>
              <a:ext cx="1" cy="255"/>
            </a:xfrm>
            <a:prstGeom prst="rect">
              <a:avLst/>
            </a:prstGeom>
            <a:solidFill>
              <a:srgbClr val="DDDDDD"/>
            </a:solidFill>
            <a:ln w="9525">
              <a:noFill/>
              <a:miter lim="800000"/>
              <a:headEnd/>
              <a:tailEnd/>
            </a:ln>
          </p:spPr>
          <p:txBody>
            <a:bodyPr/>
            <a:lstStyle/>
            <a:p>
              <a:endParaRPr lang="en-US"/>
            </a:p>
          </p:txBody>
        </p:sp>
        <p:sp>
          <p:nvSpPr>
            <p:cNvPr id="1359" name="Rectangle 831"/>
            <p:cNvSpPr>
              <a:spLocks noChangeArrowheads="1"/>
            </p:cNvSpPr>
            <p:nvPr/>
          </p:nvSpPr>
          <p:spPr bwMode="auto">
            <a:xfrm>
              <a:off x="2676" y="1698"/>
              <a:ext cx="1" cy="255"/>
            </a:xfrm>
            <a:prstGeom prst="rect">
              <a:avLst/>
            </a:prstGeom>
            <a:solidFill>
              <a:srgbClr val="D7D7D7"/>
            </a:solidFill>
            <a:ln w="9525">
              <a:noFill/>
              <a:miter lim="800000"/>
              <a:headEnd/>
              <a:tailEnd/>
            </a:ln>
          </p:spPr>
          <p:txBody>
            <a:bodyPr/>
            <a:lstStyle/>
            <a:p>
              <a:endParaRPr lang="en-US"/>
            </a:p>
          </p:txBody>
        </p:sp>
        <p:sp>
          <p:nvSpPr>
            <p:cNvPr id="1360" name="Rectangle 832"/>
            <p:cNvSpPr>
              <a:spLocks noChangeArrowheads="1"/>
            </p:cNvSpPr>
            <p:nvPr/>
          </p:nvSpPr>
          <p:spPr bwMode="auto">
            <a:xfrm>
              <a:off x="2677" y="1698"/>
              <a:ext cx="1" cy="255"/>
            </a:xfrm>
            <a:prstGeom prst="rect">
              <a:avLst/>
            </a:prstGeom>
            <a:solidFill>
              <a:srgbClr val="D0D0D0"/>
            </a:solidFill>
            <a:ln w="9525">
              <a:noFill/>
              <a:miter lim="800000"/>
              <a:headEnd/>
              <a:tailEnd/>
            </a:ln>
          </p:spPr>
          <p:txBody>
            <a:bodyPr/>
            <a:lstStyle/>
            <a:p>
              <a:endParaRPr lang="en-US"/>
            </a:p>
          </p:txBody>
        </p:sp>
        <p:sp>
          <p:nvSpPr>
            <p:cNvPr id="1361" name="Rectangle 833"/>
            <p:cNvSpPr>
              <a:spLocks noChangeArrowheads="1"/>
            </p:cNvSpPr>
            <p:nvPr/>
          </p:nvSpPr>
          <p:spPr bwMode="auto">
            <a:xfrm>
              <a:off x="2678" y="1698"/>
              <a:ext cx="1" cy="255"/>
            </a:xfrm>
            <a:prstGeom prst="rect">
              <a:avLst/>
            </a:prstGeom>
            <a:solidFill>
              <a:srgbClr val="C8C8C8"/>
            </a:solidFill>
            <a:ln w="9525">
              <a:noFill/>
              <a:miter lim="800000"/>
              <a:headEnd/>
              <a:tailEnd/>
            </a:ln>
          </p:spPr>
          <p:txBody>
            <a:bodyPr/>
            <a:lstStyle/>
            <a:p>
              <a:endParaRPr lang="en-US"/>
            </a:p>
          </p:txBody>
        </p:sp>
        <p:sp>
          <p:nvSpPr>
            <p:cNvPr id="1362" name="Rectangle 834"/>
            <p:cNvSpPr>
              <a:spLocks noChangeArrowheads="1"/>
            </p:cNvSpPr>
            <p:nvPr/>
          </p:nvSpPr>
          <p:spPr bwMode="auto">
            <a:xfrm>
              <a:off x="2678" y="1698"/>
              <a:ext cx="1" cy="255"/>
            </a:xfrm>
            <a:prstGeom prst="rect">
              <a:avLst/>
            </a:prstGeom>
            <a:solidFill>
              <a:srgbClr val="BDBDBD"/>
            </a:solidFill>
            <a:ln w="9525">
              <a:noFill/>
              <a:miter lim="800000"/>
              <a:headEnd/>
              <a:tailEnd/>
            </a:ln>
          </p:spPr>
          <p:txBody>
            <a:bodyPr/>
            <a:lstStyle/>
            <a:p>
              <a:endParaRPr lang="en-US"/>
            </a:p>
          </p:txBody>
        </p:sp>
        <p:sp>
          <p:nvSpPr>
            <p:cNvPr id="1363" name="Rectangle 835"/>
            <p:cNvSpPr>
              <a:spLocks noChangeArrowheads="1"/>
            </p:cNvSpPr>
            <p:nvPr/>
          </p:nvSpPr>
          <p:spPr bwMode="auto">
            <a:xfrm>
              <a:off x="2679" y="1698"/>
              <a:ext cx="1" cy="255"/>
            </a:xfrm>
            <a:prstGeom prst="rect">
              <a:avLst/>
            </a:prstGeom>
            <a:solidFill>
              <a:srgbClr val="B0B0B0"/>
            </a:solidFill>
            <a:ln w="9525">
              <a:noFill/>
              <a:miter lim="800000"/>
              <a:headEnd/>
              <a:tailEnd/>
            </a:ln>
          </p:spPr>
          <p:txBody>
            <a:bodyPr/>
            <a:lstStyle/>
            <a:p>
              <a:endParaRPr lang="en-US"/>
            </a:p>
          </p:txBody>
        </p:sp>
        <p:sp>
          <p:nvSpPr>
            <p:cNvPr id="1364" name="Rectangle 836"/>
            <p:cNvSpPr>
              <a:spLocks noChangeArrowheads="1"/>
            </p:cNvSpPr>
            <p:nvPr/>
          </p:nvSpPr>
          <p:spPr bwMode="auto">
            <a:xfrm>
              <a:off x="2680" y="1698"/>
              <a:ext cx="1" cy="255"/>
            </a:xfrm>
            <a:prstGeom prst="rect">
              <a:avLst/>
            </a:prstGeom>
            <a:solidFill>
              <a:srgbClr val="A2A2A2"/>
            </a:solidFill>
            <a:ln w="9525">
              <a:noFill/>
              <a:miter lim="800000"/>
              <a:headEnd/>
              <a:tailEnd/>
            </a:ln>
          </p:spPr>
          <p:txBody>
            <a:bodyPr/>
            <a:lstStyle/>
            <a:p>
              <a:endParaRPr lang="en-US"/>
            </a:p>
          </p:txBody>
        </p:sp>
        <p:sp>
          <p:nvSpPr>
            <p:cNvPr id="1365" name="Rectangle 837"/>
            <p:cNvSpPr>
              <a:spLocks noChangeArrowheads="1"/>
            </p:cNvSpPr>
            <p:nvPr/>
          </p:nvSpPr>
          <p:spPr bwMode="auto">
            <a:xfrm>
              <a:off x="2680" y="1698"/>
              <a:ext cx="1" cy="255"/>
            </a:xfrm>
            <a:prstGeom prst="rect">
              <a:avLst/>
            </a:prstGeom>
            <a:solidFill>
              <a:srgbClr val="929292"/>
            </a:solidFill>
            <a:ln w="9525">
              <a:noFill/>
              <a:miter lim="800000"/>
              <a:headEnd/>
              <a:tailEnd/>
            </a:ln>
          </p:spPr>
          <p:txBody>
            <a:bodyPr/>
            <a:lstStyle/>
            <a:p>
              <a:endParaRPr lang="en-US"/>
            </a:p>
          </p:txBody>
        </p:sp>
        <p:sp>
          <p:nvSpPr>
            <p:cNvPr id="1366" name="Rectangle 838"/>
            <p:cNvSpPr>
              <a:spLocks noChangeArrowheads="1"/>
            </p:cNvSpPr>
            <p:nvPr/>
          </p:nvSpPr>
          <p:spPr bwMode="auto">
            <a:xfrm>
              <a:off x="2681" y="1698"/>
              <a:ext cx="1" cy="255"/>
            </a:xfrm>
            <a:prstGeom prst="rect">
              <a:avLst/>
            </a:prstGeom>
            <a:solidFill>
              <a:srgbClr val="828282"/>
            </a:solidFill>
            <a:ln w="9525">
              <a:noFill/>
              <a:miter lim="800000"/>
              <a:headEnd/>
              <a:tailEnd/>
            </a:ln>
          </p:spPr>
          <p:txBody>
            <a:bodyPr/>
            <a:lstStyle/>
            <a:p>
              <a:endParaRPr lang="en-US"/>
            </a:p>
          </p:txBody>
        </p:sp>
        <p:sp>
          <p:nvSpPr>
            <p:cNvPr id="1367" name="Rectangle 839"/>
            <p:cNvSpPr>
              <a:spLocks noChangeArrowheads="1"/>
            </p:cNvSpPr>
            <p:nvPr/>
          </p:nvSpPr>
          <p:spPr bwMode="auto">
            <a:xfrm>
              <a:off x="2682" y="1698"/>
              <a:ext cx="1" cy="255"/>
            </a:xfrm>
            <a:prstGeom prst="rect">
              <a:avLst/>
            </a:prstGeom>
            <a:solidFill>
              <a:srgbClr val="717171"/>
            </a:solidFill>
            <a:ln w="9525">
              <a:noFill/>
              <a:miter lim="800000"/>
              <a:headEnd/>
              <a:tailEnd/>
            </a:ln>
          </p:spPr>
          <p:txBody>
            <a:bodyPr/>
            <a:lstStyle/>
            <a:p>
              <a:endParaRPr lang="en-US"/>
            </a:p>
          </p:txBody>
        </p:sp>
        <p:sp>
          <p:nvSpPr>
            <p:cNvPr id="1368" name="Rectangle 840"/>
            <p:cNvSpPr>
              <a:spLocks noChangeArrowheads="1"/>
            </p:cNvSpPr>
            <p:nvPr/>
          </p:nvSpPr>
          <p:spPr bwMode="auto">
            <a:xfrm>
              <a:off x="2682" y="1698"/>
              <a:ext cx="1" cy="255"/>
            </a:xfrm>
            <a:prstGeom prst="rect">
              <a:avLst/>
            </a:prstGeom>
            <a:solidFill>
              <a:srgbClr val="606060"/>
            </a:solidFill>
            <a:ln w="9525">
              <a:noFill/>
              <a:miter lim="800000"/>
              <a:headEnd/>
              <a:tailEnd/>
            </a:ln>
          </p:spPr>
          <p:txBody>
            <a:bodyPr/>
            <a:lstStyle/>
            <a:p>
              <a:endParaRPr lang="en-US"/>
            </a:p>
          </p:txBody>
        </p:sp>
        <p:sp>
          <p:nvSpPr>
            <p:cNvPr id="1369" name="Rectangle 841"/>
            <p:cNvSpPr>
              <a:spLocks noChangeArrowheads="1"/>
            </p:cNvSpPr>
            <p:nvPr/>
          </p:nvSpPr>
          <p:spPr bwMode="auto">
            <a:xfrm>
              <a:off x="2683" y="1698"/>
              <a:ext cx="1" cy="255"/>
            </a:xfrm>
            <a:prstGeom prst="rect">
              <a:avLst/>
            </a:prstGeom>
            <a:solidFill>
              <a:srgbClr val="4E4E4E"/>
            </a:solidFill>
            <a:ln w="9525">
              <a:noFill/>
              <a:miter lim="800000"/>
              <a:headEnd/>
              <a:tailEnd/>
            </a:ln>
          </p:spPr>
          <p:txBody>
            <a:bodyPr/>
            <a:lstStyle/>
            <a:p>
              <a:endParaRPr lang="en-US"/>
            </a:p>
          </p:txBody>
        </p:sp>
        <p:sp>
          <p:nvSpPr>
            <p:cNvPr id="1370" name="Rectangle 842"/>
            <p:cNvSpPr>
              <a:spLocks noChangeArrowheads="1"/>
            </p:cNvSpPr>
            <p:nvPr/>
          </p:nvSpPr>
          <p:spPr bwMode="auto">
            <a:xfrm>
              <a:off x="2684" y="1698"/>
              <a:ext cx="1" cy="255"/>
            </a:xfrm>
            <a:prstGeom prst="rect">
              <a:avLst/>
            </a:prstGeom>
            <a:solidFill>
              <a:srgbClr val="3D3D3D"/>
            </a:solidFill>
            <a:ln w="9525">
              <a:noFill/>
              <a:miter lim="800000"/>
              <a:headEnd/>
              <a:tailEnd/>
            </a:ln>
          </p:spPr>
          <p:txBody>
            <a:bodyPr/>
            <a:lstStyle/>
            <a:p>
              <a:endParaRPr lang="en-US"/>
            </a:p>
          </p:txBody>
        </p:sp>
        <p:sp>
          <p:nvSpPr>
            <p:cNvPr id="1371" name="Rectangle 843"/>
            <p:cNvSpPr>
              <a:spLocks noChangeArrowheads="1"/>
            </p:cNvSpPr>
            <p:nvPr/>
          </p:nvSpPr>
          <p:spPr bwMode="auto">
            <a:xfrm>
              <a:off x="2684" y="1698"/>
              <a:ext cx="1" cy="255"/>
            </a:xfrm>
            <a:prstGeom prst="rect">
              <a:avLst/>
            </a:prstGeom>
            <a:solidFill>
              <a:srgbClr val="2B2B2B"/>
            </a:solidFill>
            <a:ln w="9525">
              <a:noFill/>
              <a:miter lim="800000"/>
              <a:headEnd/>
              <a:tailEnd/>
            </a:ln>
          </p:spPr>
          <p:txBody>
            <a:bodyPr/>
            <a:lstStyle/>
            <a:p>
              <a:endParaRPr lang="en-US"/>
            </a:p>
          </p:txBody>
        </p:sp>
        <p:sp>
          <p:nvSpPr>
            <p:cNvPr id="1372" name="Rectangle 844"/>
            <p:cNvSpPr>
              <a:spLocks noChangeArrowheads="1"/>
            </p:cNvSpPr>
            <p:nvPr/>
          </p:nvSpPr>
          <p:spPr bwMode="auto">
            <a:xfrm>
              <a:off x="2685" y="1698"/>
              <a:ext cx="1" cy="255"/>
            </a:xfrm>
            <a:prstGeom prst="rect">
              <a:avLst/>
            </a:prstGeom>
            <a:solidFill>
              <a:srgbClr val="0F0F0F"/>
            </a:solidFill>
            <a:ln w="9525">
              <a:noFill/>
              <a:miter lim="800000"/>
              <a:headEnd/>
              <a:tailEnd/>
            </a:ln>
          </p:spPr>
          <p:txBody>
            <a:bodyPr/>
            <a:lstStyle/>
            <a:p>
              <a:endParaRPr lang="en-US"/>
            </a:p>
          </p:txBody>
        </p:sp>
      </p:grpSp>
      <p:pic>
        <p:nvPicPr>
          <p:cNvPr id="1237" name="Picture 2215" descr="bomboldfashioned.gif">
            <a:hlinkClick r:id="rId6"/>
          </p:cNvPr>
          <p:cNvPicPr>
            <a:picLocks noChangeAspect="1" noChangeArrowheads="1"/>
          </p:cNvPicPr>
          <p:nvPr/>
        </p:nvPicPr>
        <p:blipFill>
          <a:blip r:embed="rId7" cstate="print"/>
          <a:srcRect/>
          <a:stretch>
            <a:fillRect/>
          </a:stretch>
        </p:blipFill>
        <p:spPr bwMode="auto">
          <a:xfrm>
            <a:off x="1600200" y="4191000"/>
            <a:ext cx="274638" cy="231775"/>
          </a:xfrm>
          <a:prstGeom prst="rect">
            <a:avLst/>
          </a:prstGeom>
          <a:noFill/>
          <a:ln w="9525" algn="ctr">
            <a:noFill/>
            <a:miter lim="800000"/>
            <a:headEnd/>
            <a:tailEnd/>
          </a:ln>
        </p:spPr>
      </p:pic>
      <p:pic>
        <p:nvPicPr>
          <p:cNvPr id="1238" name="Picture 2216" descr="crayons0.gif">
            <a:hlinkClick r:id="rId8"/>
          </p:cNvPr>
          <p:cNvPicPr>
            <a:picLocks noChangeAspect="1" noChangeArrowheads="1"/>
          </p:cNvPicPr>
          <p:nvPr/>
        </p:nvPicPr>
        <p:blipFill>
          <a:blip r:embed="rId9" cstate="print"/>
          <a:srcRect/>
          <a:stretch>
            <a:fillRect/>
          </a:stretch>
        </p:blipFill>
        <p:spPr bwMode="auto">
          <a:xfrm>
            <a:off x="2438400" y="4267200"/>
            <a:ext cx="212725" cy="212725"/>
          </a:xfrm>
          <a:prstGeom prst="rect">
            <a:avLst/>
          </a:prstGeom>
          <a:noFill/>
          <a:ln w="9525" algn="ctr">
            <a:noFill/>
            <a:miter lim="800000"/>
            <a:headEnd/>
            <a:tailEnd/>
          </a:ln>
        </p:spPr>
      </p:pic>
      <p:pic>
        <p:nvPicPr>
          <p:cNvPr id="1239" name="Picture 2217" descr="dynamiteexplosionani.gif">
            <a:hlinkClick r:id="rId10"/>
          </p:cNvPr>
          <p:cNvPicPr>
            <a:picLocks noChangeAspect="1" noChangeArrowheads="1"/>
          </p:cNvPicPr>
          <p:nvPr/>
        </p:nvPicPr>
        <p:blipFill>
          <a:blip r:embed="rId11" cstate="print"/>
          <a:srcRect/>
          <a:stretch>
            <a:fillRect/>
          </a:stretch>
        </p:blipFill>
        <p:spPr bwMode="auto">
          <a:xfrm>
            <a:off x="1981200" y="4114800"/>
            <a:ext cx="365125" cy="365125"/>
          </a:xfrm>
          <a:prstGeom prst="rect">
            <a:avLst/>
          </a:prstGeom>
          <a:noFill/>
          <a:ln w="9525" algn="ctr">
            <a:noFill/>
            <a:miter lim="800000"/>
            <a:headEnd/>
            <a:tailEnd/>
          </a:ln>
        </p:spPr>
      </p:pic>
      <p:sp>
        <p:nvSpPr>
          <p:cNvPr id="1240" name="Text Box 848"/>
          <p:cNvSpPr txBox="1">
            <a:spLocks noChangeArrowheads="1"/>
          </p:cNvSpPr>
          <p:nvPr/>
        </p:nvSpPr>
        <p:spPr bwMode="auto">
          <a:xfrm>
            <a:off x="7391400" y="4352925"/>
            <a:ext cx="1752600" cy="266700"/>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900"/>
              <a:t>     LAST ACT OF DEFIANCE</a:t>
            </a:r>
            <a:endParaRPr lang="en-US" sz="900" b="1"/>
          </a:p>
        </p:txBody>
      </p:sp>
      <p:grpSp>
        <p:nvGrpSpPr>
          <p:cNvPr id="1241" name="Group 849"/>
          <p:cNvGrpSpPr>
            <a:grpSpLocks/>
          </p:cNvGrpSpPr>
          <p:nvPr/>
        </p:nvGrpSpPr>
        <p:grpSpPr bwMode="auto">
          <a:xfrm>
            <a:off x="7410450" y="4371975"/>
            <a:ext cx="228600" cy="228600"/>
            <a:chOff x="3504" y="3360"/>
            <a:chExt cx="144" cy="144"/>
          </a:xfrm>
        </p:grpSpPr>
        <p:sp>
          <p:nvSpPr>
            <p:cNvPr id="1346" name="AutoShape 850"/>
            <p:cNvSpPr>
              <a:spLocks noChangeArrowheads="1"/>
            </p:cNvSpPr>
            <p:nvPr/>
          </p:nvSpPr>
          <p:spPr bwMode="auto">
            <a:xfrm>
              <a:off x="3504" y="3360"/>
              <a:ext cx="144" cy="144"/>
            </a:xfrm>
            <a:prstGeom prst="diamond">
              <a:avLst/>
            </a:prstGeom>
            <a:solidFill>
              <a:srgbClr val="FF3300"/>
            </a:solidFill>
            <a:ln w="12700">
              <a:solidFill>
                <a:schemeClr val="tx1"/>
              </a:solidFill>
              <a:miter lim="800000"/>
              <a:headEnd/>
              <a:tailEnd/>
            </a:ln>
          </p:spPr>
          <p:txBody>
            <a:bodyPr wrap="none" anchor="ctr"/>
            <a:lstStyle/>
            <a:p>
              <a:pPr algn="ctr"/>
              <a:endParaRPr lang="en-US"/>
            </a:p>
          </p:txBody>
        </p:sp>
        <p:grpSp>
          <p:nvGrpSpPr>
            <p:cNvPr id="1347" name="Group 851"/>
            <p:cNvGrpSpPr>
              <a:grpSpLocks/>
            </p:cNvGrpSpPr>
            <p:nvPr/>
          </p:nvGrpSpPr>
          <p:grpSpPr bwMode="auto">
            <a:xfrm>
              <a:off x="3552" y="3381"/>
              <a:ext cx="48" cy="96"/>
              <a:chOff x="3312" y="2400"/>
              <a:chExt cx="480" cy="816"/>
            </a:xfrm>
          </p:grpSpPr>
          <p:sp>
            <p:nvSpPr>
              <p:cNvPr id="1348" name="AutoShape 852"/>
              <p:cNvSpPr>
                <a:spLocks noChangeArrowheads="1"/>
              </p:cNvSpPr>
              <p:nvPr/>
            </p:nvSpPr>
            <p:spPr bwMode="auto">
              <a:xfrm>
                <a:off x="3504" y="2400"/>
                <a:ext cx="96" cy="384"/>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49" name="AutoShape 853"/>
              <p:cNvSpPr>
                <a:spLocks noChangeArrowheads="1"/>
              </p:cNvSpPr>
              <p:nvPr/>
            </p:nvSpPr>
            <p:spPr bwMode="auto">
              <a:xfrm>
                <a:off x="3504" y="2784"/>
                <a:ext cx="96" cy="288"/>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50" name="AutoShape 854"/>
              <p:cNvSpPr>
                <a:spLocks noChangeArrowheads="1"/>
              </p:cNvSpPr>
              <p:nvPr/>
            </p:nvSpPr>
            <p:spPr bwMode="auto">
              <a:xfrm>
                <a:off x="3600" y="2724"/>
                <a:ext cx="96" cy="384"/>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51" name="AutoShape 855"/>
              <p:cNvSpPr>
                <a:spLocks noChangeArrowheads="1"/>
              </p:cNvSpPr>
              <p:nvPr/>
            </p:nvSpPr>
            <p:spPr bwMode="auto">
              <a:xfrm>
                <a:off x="3408" y="2688"/>
                <a:ext cx="96" cy="384"/>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52" name="AutoShape 856"/>
              <p:cNvSpPr>
                <a:spLocks noChangeArrowheads="1"/>
              </p:cNvSpPr>
              <p:nvPr/>
            </p:nvSpPr>
            <p:spPr bwMode="auto">
              <a:xfrm>
                <a:off x="3312" y="2784"/>
                <a:ext cx="96" cy="336"/>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53" name="AutoShape 857"/>
              <p:cNvSpPr>
                <a:spLocks noChangeArrowheads="1"/>
              </p:cNvSpPr>
              <p:nvPr/>
            </p:nvSpPr>
            <p:spPr bwMode="auto">
              <a:xfrm rot="1759631">
                <a:off x="3696" y="2832"/>
                <a:ext cx="96" cy="384"/>
              </a:xfrm>
              <a:prstGeom prst="roundRect">
                <a:avLst>
                  <a:gd name="adj" fmla="val 16667"/>
                </a:avLst>
              </a:prstGeom>
              <a:solidFill>
                <a:schemeClr val="tx1"/>
              </a:solidFill>
              <a:ln w="9525">
                <a:solidFill>
                  <a:schemeClr val="tx1"/>
                </a:solidFill>
                <a:round/>
                <a:headEnd/>
                <a:tailEnd/>
              </a:ln>
            </p:spPr>
            <p:txBody>
              <a:bodyPr wrap="none" anchor="ctr"/>
              <a:lstStyle/>
              <a:p>
                <a:endParaRPr lang="en-US"/>
              </a:p>
            </p:txBody>
          </p:sp>
          <p:sp>
            <p:nvSpPr>
              <p:cNvPr id="1354" name="AutoShape 858"/>
              <p:cNvSpPr>
                <a:spLocks noChangeArrowheads="1"/>
              </p:cNvSpPr>
              <p:nvPr/>
            </p:nvSpPr>
            <p:spPr bwMode="auto">
              <a:xfrm rot="6253206">
                <a:off x="3442" y="2926"/>
                <a:ext cx="144" cy="352"/>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grpSp>
      </p:grpSp>
      <p:sp>
        <p:nvSpPr>
          <p:cNvPr id="1242" name="Text Box 859"/>
          <p:cNvSpPr txBox="1">
            <a:spLocks noChangeArrowheads="1"/>
          </p:cNvSpPr>
          <p:nvPr/>
        </p:nvSpPr>
        <p:spPr bwMode="auto">
          <a:xfrm>
            <a:off x="7391400" y="408622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SAD FACE</a:t>
            </a:r>
            <a:endParaRPr lang="en-US" sz="1000" b="1"/>
          </a:p>
        </p:txBody>
      </p:sp>
      <p:grpSp>
        <p:nvGrpSpPr>
          <p:cNvPr id="1243" name="Group 860"/>
          <p:cNvGrpSpPr>
            <a:grpSpLocks/>
          </p:cNvGrpSpPr>
          <p:nvPr/>
        </p:nvGrpSpPr>
        <p:grpSpPr bwMode="auto">
          <a:xfrm>
            <a:off x="7515225" y="4149725"/>
            <a:ext cx="152400" cy="152400"/>
            <a:chOff x="4734" y="4470"/>
            <a:chExt cx="96" cy="96"/>
          </a:xfrm>
        </p:grpSpPr>
        <p:sp>
          <p:nvSpPr>
            <p:cNvPr id="1342" name="Oval 861"/>
            <p:cNvSpPr>
              <a:spLocks noChangeArrowheads="1"/>
            </p:cNvSpPr>
            <p:nvPr/>
          </p:nvSpPr>
          <p:spPr bwMode="auto">
            <a:xfrm>
              <a:off x="4734" y="4470"/>
              <a:ext cx="96" cy="96"/>
            </a:xfrm>
            <a:prstGeom prst="ellipse">
              <a:avLst/>
            </a:prstGeom>
            <a:solidFill>
              <a:srgbClr val="FFFF00"/>
            </a:solidFill>
            <a:ln w="9525">
              <a:solidFill>
                <a:schemeClr val="tx1"/>
              </a:solidFill>
              <a:round/>
              <a:headEnd/>
              <a:tailEnd/>
            </a:ln>
          </p:spPr>
          <p:txBody>
            <a:bodyPr wrap="none" anchor="ctr"/>
            <a:lstStyle/>
            <a:p>
              <a:pPr algn="ctr"/>
              <a:endParaRPr lang="en-US" sz="900" b="1"/>
            </a:p>
          </p:txBody>
        </p:sp>
        <p:sp>
          <p:nvSpPr>
            <p:cNvPr id="1343" name="Oval 862"/>
            <p:cNvSpPr>
              <a:spLocks noChangeAspect="1" noChangeArrowheads="1"/>
            </p:cNvSpPr>
            <p:nvPr/>
          </p:nvSpPr>
          <p:spPr bwMode="auto">
            <a:xfrm>
              <a:off x="4756" y="4495"/>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344" name="Oval 863"/>
            <p:cNvSpPr>
              <a:spLocks noChangeAspect="1" noChangeArrowheads="1"/>
            </p:cNvSpPr>
            <p:nvPr/>
          </p:nvSpPr>
          <p:spPr bwMode="auto">
            <a:xfrm>
              <a:off x="4792" y="4495"/>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345" name="Arc 864"/>
            <p:cNvSpPr>
              <a:spLocks/>
            </p:cNvSpPr>
            <p:nvPr/>
          </p:nvSpPr>
          <p:spPr bwMode="auto">
            <a:xfrm rot="13482099" flipV="1">
              <a:off x="4758" y="4512"/>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244" name="Text Box 865"/>
          <p:cNvSpPr txBox="1">
            <a:spLocks noChangeArrowheads="1"/>
          </p:cNvSpPr>
          <p:nvPr/>
        </p:nvSpPr>
        <p:spPr bwMode="auto">
          <a:xfrm>
            <a:off x="7391400" y="3800475"/>
            <a:ext cx="1752600" cy="282575"/>
          </a:xfrm>
          <a:prstGeom prst="rect">
            <a:avLst/>
          </a:prstGeom>
          <a:solidFill>
            <a:schemeClr val="bg1"/>
          </a:solidFill>
          <a:ln w="38100">
            <a:solidFill>
              <a:schemeClr val="tx1"/>
            </a:solidFill>
            <a:miter lim="800000"/>
            <a:headEnd/>
            <a:tailEnd/>
          </a:ln>
        </p:spPr>
        <p:txBody>
          <a:bodyPr>
            <a:spAutoFit/>
          </a:bodyPr>
          <a:lstStyle/>
          <a:p>
            <a:pPr>
              <a:spcBef>
                <a:spcPct val="50000"/>
              </a:spcBef>
            </a:pPr>
            <a:r>
              <a:rPr lang="en-US" sz="1000"/>
              <a:t>        HAPPY FACE</a:t>
            </a:r>
            <a:endParaRPr lang="en-US" sz="1000" b="1"/>
          </a:p>
        </p:txBody>
      </p:sp>
      <p:grpSp>
        <p:nvGrpSpPr>
          <p:cNvPr id="1245" name="Group 866"/>
          <p:cNvGrpSpPr>
            <a:grpSpLocks/>
          </p:cNvGrpSpPr>
          <p:nvPr/>
        </p:nvGrpSpPr>
        <p:grpSpPr bwMode="auto">
          <a:xfrm>
            <a:off x="7515225" y="3863975"/>
            <a:ext cx="152400" cy="152400"/>
            <a:chOff x="3630" y="4470"/>
            <a:chExt cx="96" cy="96"/>
          </a:xfrm>
        </p:grpSpPr>
        <p:sp>
          <p:nvSpPr>
            <p:cNvPr id="1338" name="Oval 867"/>
            <p:cNvSpPr>
              <a:spLocks noChangeArrowheads="1"/>
            </p:cNvSpPr>
            <p:nvPr/>
          </p:nvSpPr>
          <p:spPr bwMode="auto">
            <a:xfrm>
              <a:off x="3630" y="4470"/>
              <a:ext cx="96" cy="96"/>
            </a:xfrm>
            <a:prstGeom prst="ellipse">
              <a:avLst/>
            </a:prstGeom>
            <a:solidFill>
              <a:srgbClr val="FFFF00"/>
            </a:solidFill>
            <a:ln w="9525">
              <a:solidFill>
                <a:schemeClr val="tx1"/>
              </a:solidFill>
              <a:round/>
              <a:headEnd/>
              <a:tailEnd/>
            </a:ln>
          </p:spPr>
          <p:txBody>
            <a:bodyPr wrap="none" anchor="ctr"/>
            <a:lstStyle/>
            <a:p>
              <a:pPr algn="ctr"/>
              <a:endParaRPr lang="en-US" sz="900" b="1"/>
            </a:p>
          </p:txBody>
        </p:sp>
        <p:sp>
          <p:nvSpPr>
            <p:cNvPr id="1339" name="Oval 868"/>
            <p:cNvSpPr>
              <a:spLocks noChangeAspect="1" noChangeArrowheads="1"/>
            </p:cNvSpPr>
            <p:nvPr/>
          </p:nvSpPr>
          <p:spPr bwMode="auto">
            <a:xfrm>
              <a:off x="3652" y="4495"/>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340" name="Oval 869"/>
            <p:cNvSpPr>
              <a:spLocks noChangeAspect="1" noChangeArrowheads="1"/>
            </p:cNvSpPr>
            <p:nvPr/>
          </p:nvSpPr>
          <p:spPr bwMode="auto">
            <a:xfrm>
              <a:off x="3688" y="4495"/>
              <a:ext cx="17" cy="17"/>
            </a:xfrm>
            <a:prstGeom prst="ellipse">
              <a:avLst/>
            </a:prstGeom>
            <a:solidFill>
              <a:schemeClr val="tx1"/>
            </a:solidFill>
            <a:ln w="9525">
              <a:solidFill>
                <a:schemeClr val="tx1"/>
              </a:solidFill>
              <a:round/>
              <a:headEnd/>
              <a:tailEnd/>
            </a:ln>
          </p:spPr>
          <p:txBody>
            <a:bodyPr wrap="none" anchor="ctr"/>
            <a:lstStyle/>
            <a:p>
              <a:endParaRPr lang="en-US"/>
            </a:p>
          </p:txBody>
        </p:sp>
        <p:sp>
          <p:nvSpPr>
            <p:cNvPr id="1341" name="Arc 870"/>
            <p:cNvSpPr>
              <a:spLocks/>
            </p:cNvSpPr>
            <p:nvPr/>
          </p:nvSpPr>
          <p:spPr bwMode="auto">
            <a:xfrm rot="8117901">
              <a:off x="3654" y="4512"/>
              <a:ext cx="48" cy="48"/>
            </a:xfrm>
            <a:custGeom>
              <a:avLst/>
              <a:gdLst>
                <a:gd name="T0" fmla="*/ 0 w 21600"/>
                <a:gd name="T1" fmla="*/ 0 h 21600"/>
                <a:gd name="T2" fmla="*/ 48 w 21600"/>
                <a:gd name="T3" fmla="*/ 48 h 21600"/>
                <a:gd name="T4" fmla="*/ 0 w 21600"/>
                <a:gd name="T5" fmla="*/ 4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9525">
              <a:solidFill>
                <a:schemeClr val="tx1"/>
              </a:solidFill>
              <a:round/>
              <a:headEnd/>
              <a:tailEnd/>
            </a:ln>
          </p:spPr>
          <p:txBody>
            <a:bodyPr wrap="none" anchor="ctr"/>
            <a:lstStyle/>
            <a:p>
              <a:endParaRPr lang="en-US"/>
            </a:p>
          </p:txBody>
        </p:sp>
      </p:grpSp>
      <p:sp>
        <p:nvSpPr>
          <p:cNvPr id="1246" name="AutoShape 871"/>
          <p:cNvSpPr>
            <a:spLocks noChangeArrowheads="1"/>
          </p:cNvSpPr>
          <p:nvPr/>
        </p:nvSpPr>
        <p:spPr bwMode="auto">
          <a:xfrm>
            <a:off x="3733800" y="5562600"/>
            <a:ext cx="228600" cy="228600"/>
          </a:xfrm>
          <a:prstGeom prst="diamond">
            <a:avLst/>
          </a:prstGeom>
          <a:solidFill>
            <a:schemeClr val="bg1"/>
          </a:solidFill>
          <a:ln w="12700">
            <a:solidFill>
              <a:schemeClr val="tx1"/>
            </a:solidFill>
            <a:miter lim="800000"/>
            <a:headEnd/>
            <a:tailEnd/>
          </a:ln>
        </p:spPr>
        <p:txBody>
          <a:bodyPr wrap="none" anchor="ctr"/>
          <a:lstStyle/>
          <a:p>
            <a:pPr algn="ctr"/>
            <a:endParaRPr lang="en-US"/>
          </a:p>
        </p:txBody>
      </p:sp>
      <p:pic>
        <p:nvPicPr>
          <p:cNvPr id="1247" name="Picture 2303" descr="dynamiteexplosionani.gif">
            <a:hlinkClick r:id="rId10"/>
          </p:cNvPr>
          <p:cNvPicPr>
            <a:picLocks noChangeAspect="1" noChangeArrowheads="1"/>
          </p:cNvPicPr>
          <p:nvPr/>
        </p:nvPicPr>
        <p:blipFill>
          <a:blip r:embed="rId12" cstate="print"/>
          <a:srcRect/>
          <a:stretch>
            <a:fillRect/>
          </a:stretch>
        </p:blipFill>
        <p:spPr bwMode="auto">
          <a:xfrm>
            <a:off x="3800475" y="5622925"/>
            <a:ext cx="92075" cy="92075"/>
          </a:xfrm>
          <a:prstGeom prst="rect">
            <a:avLst/>
          </a:prstGeom>
          <a:noFill/>
          <a:ln w="9525" algn="ctr">
            <a:noFill/>
            <a:miter lim="800000"/>
            <a:headEnd/>
            <a:tailEnd/>
          </a:ln>
        </p:spPr>
      </p:pic>
      <p:grpSp>
        <p:nvGrpSpPr>
          <p:cNvPr id="1248" name="Group 873"/>
          <p:cNvGrpSpPr>
            <a:grpSpLocks/>
          </p:cNvGrpSpPr>
          <p:nvPr/>
        </p:nvGrpSpPr>
        <p:grpSpPr bwMode="auto">
          <a:xfrm>
            <a:off x="7239000" y="4419600"/>
            <a:ext cx="88900" cy="171450"/>
            <a:chOff x="1664" y="476"/>
            <a:chExt cx="307" cy="592"/>
          </a:xfrm>
        </p:grpSpPr>
        <p:sp>
          <p:nvSpPr>
            <p:cNvPr id="1336" name="Freeform 874"/>
            <p:cNvSpPr>
              <a:spLocks/>
            </p:cNvSpPr>
            <p:nvPr/>
          </p:nvSpPr>
          <p:spPr bwMode="auto">
            <a:xfrm>
              <a:off x="1664" y="692"/>
              <a:ext cx="307" cy="376"/>
            </a:xfrm>
            <a:custGeom>
              <a:avLst/>
              <a:gdLst>
                <a:gd name="T0" fmla="*/ 0 w 307"/>
                <a:gd name="T1" fmla="*/ 111 h 376"/>
                <a:gd name="T2" fmla="*/ 7 w 307"/>
                <a:gd name="T3" fmla="*/ 81 h 376"/>
                <a:gd name="T4" fmla="*/ 39 w 307"/>
                <a:gd name="T5" fmla="*/ 27 h 376"/>
                <a:gd name="T6" fmla="*/ 76 w 307"/>
                <a:gd name="T7" fmla="*/ 9 h 376"/>
                <a:gd name="T8" fmla="*/ 120 w 307"/>
                <a:gd name="T9" fmla="*/ 0 h 376"/>
                <a:gd name="T10" fmla="*/ 157 w 307"/>
                <a:gd name="T11" fmla="*/ 4 h 376"/>
                <a:gd name="T12" fmla="*/ 181 w 307"/>
                <a:gd name="T13" fmla="*/ 9 h 376"/>
                <a:gd name="T14" fmla="*/ 195 w 307"/>
                <a:gd name="T15" fmla="*/ 22 h 376"/>
                <a:gd name="T16" fmla="*/ 229 w 307"/>
                <a:gd name="T17" fmla="*/ 34 h 376"/>
                <a:gd name="T18" fmla="*/ 247 w 307"/>
                <a:gd name="T19" fmla="*/ 43 h 376"/>
                <a:gd name="T20" fmla="*/ 255 w 307"/>
                <a:gd name="T21" fmla="*/ 57 h 376"/>
                <a:gd name="T22" fmla="*/ 258 w 307"/>
                <a:gd name="T23" fmla="*/ 70 h 376"/>
                <a:gd name="T24" fmla="*/ 276 w 307"/>
                <a:gd name="T25" fmla="*/ 73 h 376"/>
                <a:gd name="T26" fmla="*/ 292 w 307"/>
                <a:gd name="T27" fmla="*/ 78 h 376"/>
                <a:gd name="T28" fmla="*/ 306 w 307"/>
                <a:gd name="T29" fmla="*/ 96 h 376"/>
                <a:gd name="T30" fmla="*/ 306 w 307"/>
                <a:gd name="T31" fmla="*/ 133 h 376"/>
                <a:gd name="T32" fmla="*/ 307 w 307"/>
                <a:gd name="T33" fmla="*/ 219 h 376"/>
                <a:gd name="T34" fmla="*/ 288 w 307"/>
                <a:gd name="T35" fmla="*/ 258 h 376"/>
                <a:gd name="T36" fmla="*/ 265 w 307"/>
                <a:gd name="T37" fmla="*/ 286 h 376"/>
                <a:gd name="T38" fmla="*/ 237 w 307"/>
                <a:gd name="T39" fmla="*/ 301 h 376"/>
                <a:gd name="T40" fmla="*/ 237 w 307"/>
                <a:gd name="T41" fmla="*/ 360 h 376"/>
                <a:gd name="T42" fmla="*/ 174 w 307"/>
                <a:gd name="T43" fmla="*/ 376 h 376"/>
                <a:gd name="T44" fmla="*/ 118 w 307"/>
                <a:gd name="T45" fmla="*/ 373 h 376"/>
                <a:gd name="T46" fmla="*/ 64 w 307"/>
                <a:gd name="T47" fmla="*/ 360 h 376"/>
                <a:gd name="T48" fmla="*/ 64 w 307"/>
                <a:gd name="T49" fmla="*/ 268 h 376"/>
                <a:gd name="T50" fmla="*/ 21 w 307"/>
                <a:gd name="T51" fmla="*/ 186 h 376"/>
                <a:gd name="T52" fmla="*/ 0 w 307"/>
                <a:gd name="T53" fmla="*/ 111 h 3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07"/>
                <a:gd name="T82" fmla="*/ 0 h 376"/>
                <a:gd name="T83" fmla="*/ 307 w 307"/>
                <a:gd name="T84" fmla="*/ 376 h 3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07" h="376">
                  <a:moveTo>
                    <a:pt x="0" y="111"/>
                  </a:moveTo>
                  <a:lnTo>
                    <a:pt x="7" y="81"/>
                  </a:lnTo>
                  <a:lnTo>
                    <a:pt x="39" y="27"/>
                  </a:lnTo>
                  <a:lnTo>
                    <a:pt x="76" y="9"/>
                  </a:lnTo>
                  <a:lnTo>
                    <a:pt x="120" y="0"/>
                  </a:lnTo>
                  <a:lnTo>
                    <a:pt x="157" y="4"/>
                  </a:lnTo>
                  <a:lnTo>
                    <a:pt x="181" y="9"/>
                  </a:lnTo>
                  <a:lnTo>
                    <a:pt x="195" y="22"/>
                  </a:lnTo>
                  <a:lnTo>
                    <a:pt x="229" y="34"/>
                  </a:lnTo>
                  <a:lnTo>
                    <a:pt x="247" y="43"/>
                  </a:lnTo>
                  <a:lnTo>
                    <a:pt x="255" y="57"/>
                  </a:lnTo>
                  <a:lnTo>
                    <a:pt x="258" y="70"/>
                  </a:lnTo>
                  <a:lnTo>
                    <a:pt x="276" y="73"/>
                  </a:lnTo>
                  <a:lnTo>
                    <a:pt x="292" y="78"/>
                  </a:lnTo>
                  <a:lnTo>
                    <a:pt x="306" y="96"/>
                  </a:lnTo>
                  <a:lnTo>
                    <a:pt x="306" y="133"/>
                  </a:lnTo>
                  <a:lnTo>
                    <a:pt x="307" y="219"/>
                  </a:lnTo>
                  <a:lnTo>
                    <a:pt x="288" y="258"/>
                  </a:lnTo>
                  <a:lnTo>
                    <a:pt x="265" y="286"/>
                  </a:lnTo>
                  <a:lnTo>
                    <a:pt x="237" y="301"/>
                  </a:lnTo>
                  <a:lnTo>
                    <a:pt x="237" y="360"/>
                  </a:lnTo>
                  <a:lnTo>
                    <a:pt x="174" y="376"/>
                  </a:lnTo>
                  <a:lnTo>
                    <a:pt x="118" y="373"/>
                  </a:lnTo>
                  <a:lnTo>
                    <a:pt x="64" y="360"/>
                  </a:lnTo>
                  <a:lnTo>
                    <a:pt x="64" y="268"/>
                  </a:lnTo>
                  <a:lnTo>
                    <a:pt x="21" y="186"/>
                  </a:lnTo>
                  <a:lnTo>
                    <a:pt x="0" y="111"/>
                  </a:lnTo>
                  <a:close/>
                </a:path>
              </a:pathLst>
            </a:custGeom>
            <a:solidFill>
              <a:schemeClr val="tx1"/>
            </a:solidFill>
            <a:ln w="9525">
              <a:solidFill>
                <a:schemeClr val="tx1"/>
              </a:solidFill>
              <a:round/>
              <a:headEnd/>
              <a:tailEnd/>
            </a:ln>
          </p:spPr>
          <p:txBody>
            <a:bodyPr/>
            <a:lstStyle/>
            <a:p>
              <a:endParaRPr lang="en-US"/>
            </a:p>
          </p:txBody>
        </p:sp>
        <p:sp>
          <p:nvSpPr>
            <p:cNvPr id="1337" name="Freeform 875"/>
            <p:cNvSpPr>
              <a:spLocks/>
            </p:cNvSpPr>
            <p:nvPr/>
          </p:nvSpPr>
          <p:spPr bwMode="auto">
            <a:xfrm>
              <a:off x="1776" y="476"/>
              <a:ext cx="76" cy="240"/>
            </a:xfrm>
            <a:custGeom>
              <a:avLst/>
              <a:gdLst>
                <a:gd name="T0" fmla="*/ 0 w 76"/>
                <a:gd name="T1" fmla="*/ 238 h 240"/>
                <a:gd name="T2" fmla="*/ 15 w 76"/>
                <a:gd name="T3" fmla="*/ 240 h 240"/>
                <a:gd name="T4" fmla="*/ 76 w 76"/>
                <a:gd name="T5" fmla="*/ 240 h 240"/>
                <a:gd name="T6" fmla="*/ 75 w 76"/>
                <a:gd name="T7" fmla="*/ 43 h 240"/>
                <a:gd name="T8" fmla="*/ 67 w 76"/>
                <a:gd name="T9" fmla="*/ 25 h 240"/>
                <a:gd name="T10" fmla="*/ 61 w 76"/>
                <a:gd name="T11" fmla="*/ 9 h 240"/>
                <a:gd name="T12" fmla="*/ 40 w 76"/>
                <a:gd name="T13" fmla="*/ 0 h 240"/>
                <a:gd name="T14" fmla="*/ 16 w 76"/>
                <a:gd name="T15" fmla="*/ 6 h 240"/>
                <a:gd name="T16" fmla="*/ 6 w 76"/>
                <a:gd name="T17" fmla="*/ 22 h 240"/>
                <a:gd name="T18" fmla="*/ 0 w 76"/>
                <a:gd name="T19" fmla="*/ 57 h 240"/>
                <a:gd name="T20" fmla="*/ 0 w 76"/>
                <a:gd name="T21" fmla="*/ 238 h 2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6"/>
                <a:gd name="T34" fmla="*/ 0 h 240"/>
                <a:gd name="T35" fmla="*/ 76 w 76"/>
                <a:gd name="T36" fmla="*/ 240 h 2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6" h="240">
                  <a:moveTo>
                    <a:pt x="0" y="238"/>
                  </a:moveTo>
                  <a:lnTo>
                    <a:pt x="15" y="240"/>
                  </a:lnTo>
                  <a:lnTo>
                    <a:pt x="76" y="240"/>
                  </a:lnTo>
                  <a:lnTo>
                    <a:pt x="75" y="43"/>
                  </a:lnTo>
                  <a:lnTo>
                    <a:pt x="67" y="25"/>
                  </a:lnTo>
                  <a:lnTo>
                    <a:pt x="61" y="9"/>
                  </a:lnTo>
                  <a:lnTo>
                    <a:pt x="40" y="0"/>
                  </a:lnTo>
                  <a:lnTo>
                    <a:pt x="16" y="6"/>
                  </a:lnTo>
                  <a:lnTo>
                    <a:pt x="6" y="22"/>
                  </a:lnTo>
                  <a:lnTo>
                    <a:pt x="0" y="57"/>
                  </a:lnTo>
                  <a:lnTo>
                    <a:pt x="0" y="238"/>
                  </a:lnTo>
                  <a:close/>
                </a:path>
              </a:pathLst>
            </a:custGeom>
            <a:solidFill>
              <a:schemeClr val="tx1"/>
            </a:solidFill>
            <a:ln w="9525">
              <a:solidFill>
                <a:schemeClr val="tx1"/>
              </a:solidFill>
              <a:round/>
              <a:headEnd/>
              <a:tailEnd/>
            </a:ln>
          </p:spPr>
          <p:txBody>
            <a:bodyPr/>
            <a:lstStyle/>
            <a:p>
              <a:endParaRPr lang="en-US"/>
            </a:p>
          </p:txBody>
        </p:sp>
      </p:grpSp>
      <p:grpSp>
        <p:nvGrpSpPr>
          <p:cNvPr id="1249" name="Group 876"/>
          <p:cNvGrpSpPr>
            <a:grpSpLocks/>
          </p:cNvGrpSpPr>
          <p:nvPr/>
        </p:nvGrpSpPr>
        <p:grpSpPr bwMode="auto">
          <a:xfrm>
            <a:off x="4189413" y="4652963"/>
            <a:ext cx="382587" cy="376237"/>
            <a:chOff x="4730" y="735"/>
            <a:chExt cx="241" cy="237"/>
          </a:xfrm>
        </p:grpSpPr>
        <p:sp>
          <p:nvSpPr>
            <p:cNvPr id="1325" name="Rectangle 877"/>
            <p:cNvSpPr>
              <a:spLocks noChangeArrowheads="1"/>
            </p:cNvSpPr>
            <p:nvPr/>
          </p:nvSpPr>
          <p:spPr bwMode="auto">
            <a:xfrm>
              <a:off x="4730" y="768"/>
              <a:ext cx="202" cy="204"/>
            </a:xfrm>
            <a:prstGeom prst="rect">
              <a:avLst/>
            </a:prstGeom>
            <a:solidFill>
              <a:schemeClr val="bg1"/>
            </a:solidFill>
            <a:ln w="15875">
              <a:solidFill>
                <a:schemeClr val="tx1"/>
              </a:solidFill>
              <a:miter lim="800000"/>
              <a:headEnd/>
              <a:tailEnd/>
            </a:ln>
          </p:spPr>
          <p:txBody>
            <a:bodyPr wrap="none" anchor="ctr"/>
            <a:lstStyle/>
            <a:p>
              <a:endParaRPr lang="en-US"/>
            </a:p>
          </p:txBody>
        </p:sp>
        <p:grpSp>
          <p:nvGrpSpPr>
            <p:cNvPr id="1326" name="Group 878"/>
            <p:cNvGrpSpPr>
              <a:grpSpLocks/>
            </p:cNvGrpSpPr>
            <p:nvPr/>
          </p:nvGrpSpPr>
          <p:grpSpPr bwMode="auto">
            <a:xfrm>
              <a:off x="4766" y="735"/>
              <a:ext cx="205" cy="217"/>
              <a:chOff x="4736" y="735"/>
              <a:chExt cx="205" cy="217"/>
            </a:xfrm>
          </p:grpSpPr>
          <p:sp>
            <p:nvSpPr>
              <p:cNvPr id="1327" name="Text Box 879"/>
              <p:cNvSpPr txBox="1">
                <a:spLocks noChangeAspect="1" noChangeArrowheads="1"/>
              </p:cNvSpPr>
              <p:nvPr/>
            </p:nvSpPr>
            <p:spPr bwMode="auto">
              <a:xfrm>
                <a:off x="4736" y="735"/>
                <a:ext cx="205" cy="192"/>
              </a:xfrm>
              <a:prstGeom prst="rect">
                <a:avLst/>
              </a:prstGeom>
              <a:noFill/>
              <a:ln w="9525">
                <a:noFill/>
                <a:miter lim="800000"/>
                <a:headEnd/>
                <a:tailEnd/>
              </a:ln>
            </p:spPr>
            <p:txBody>
              <a:bodyPr wrap="none">
                <a:spAutoFit/>
              </a:bodyPr>
              <a:lstStyle/>
              <a:p>
                <a:r>
                  <a:rPr lang="en-US" sz="1400">
                    <a:latin typeface="Wingdings" pitchFamily="2" charset="2"/>
                  </a:rPr>
                  <a:t>B</a:t>
                </a:r>
              </a:p>
            </p:txBody>
          </p:sp>
          <p:grpSp>
            <p:nvGrpSpPr>
              <p:cNvPr id="1328" name="Group 880"/>
              <p:cNvGrpSpPr>
                <a:grpSpLocks noChangeAspect="1"/>
              </p:cNvGrpSpPr>
              <p:nvPr/>
            </p:nvGrpSpPr>
            <p:grpSpPr bwMode="auto">
              <a:xfrm>
                <a:off x="4746" y="835"/>
                <a:ext cx="75" cy="117"/>
                <a:chOff x="4746" y="835"/>
                <a:chExt cx="96" cy="150"/>
              </a:xfrm>
            </p:grpSpPr>
            <p:sp>
              <p:nvSpPr>
                <p:cNvPr id="1329" name="AutoShape 881"/>
                <p:cNvSpPr>
                  <a:spLocks noChangeAspect="1" noChangeArrowheads="1"/>
                </p:cNvSpPr>
                <p:nvPr/>
              </p:nvSpPr>
              <p:spPr bwMode="auto">
                <a:xfrm rot="7340847">
                  <a:off x="4770" y="844"/>
                  <a:ext cx="69" cy="51"/>
                </a:xfrm>
                <a:prstGeom prst="flowChartPunchedTape">
                  <a:avLst/>
                </a:prstGeom>
                <a:solidFill>
                  <a:schemeClr val="accent1"/>
                </a:solidFill>
                <a:ln w="9525">
                  <a:solidFill>
                    <a:schemeClr val="tx1"/>
                  </a:solidFill>
                  <a:miter lim="800000"/>
                  <a:headEnd/>
                  <a:tailEnd/>
                </a:ln>
              </p:spPr>
              <p:txBody>
                <a:bodyPr wrap="none" anchor="ctr"/>
                <a:lstStyle/>
                <a:p>
                  <a:endParaRPr lang="en-US"/>
                </a:p>
              </p:txBody>
            </p:sp>
            <p:sp>
              <p:nvSpPr>
                <p:cNvPr id="1330" name="Rectangle 882"/>
                <p:cNvSpPr>
                  <a:spLocks noChangeAspect="1" noChangeArrowheads="1"/>
                </p:cNvSpPr>
                <p:nvPr/>
              </p:nvSpPr>
              <p:spPr bwMode="auto">
                <a:xfrm>
                  <a:off x="4746" y="889"/>
                  <a:ext cx="96" cy="96"/>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331" name="Rectangle 883"/>
                <p:cNvSpPr>
                  <a:spLocks noChangeAspect="1" noChangeArrowheads="1"/>
                </p:cNvSpPr>
                <p:nvPr/>
              </p:nvSpPr>
              <p:spPr bwMode="auto">
                <a:xfrm>
                  <a:off x="4746" y="889"/>
                  <a:ext cx="96" cy="32"/>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32" name="Rectangle 884"/>
                <p:cNvSpPr>
                  <a:spLocks noChangeAspect="1" noChangeArrowheads="1"/>
                </p:cNvSpPr>
                <p:nvPr/>
              </p:nvSpPr>
              <p:spPr bwMode="auto">
                <a:xfrm>
                  <a:off x="4746" y="954"/>
                  <a:ext cx="96" cy="31"/>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26485" name="AutoShape 885"/>
                <p:cNvSpPr>
                  <a:spLocks noChangeAspect="1" noChangeArrowheads="1"/>
                </p:cNvSpPr>
                <p:nvPr/>
              </p:nvSpPr>
              <p:spPr bwMode="auto">
                <a:xfrm>
                  <a:off x="4782" y="923"/>
                  <a:ext cx="24" cy="24"/>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26486" name="AutoShape 886"/>
                <p:cNvSpPr>
                  <a:spLocks noChangeAspect="1" noChangeArrowheads="1"/>
                </p:cNvSpPr>
                <p:nvPr/>
              </p:nvSpPr>
              <p:spPr bwMode="auto">
                <a:xfrm>
                  <a:off x="4813" y="923"/>
                  <a:ext cx="24" cy="24"/>
                </a:xfrm>
                <a:prstGeom prst="star5">
                  <a:avLst/>
                </a:prstGeom>
                <a:solidFill>
                  <a:srgbClr val="008000"/>
                </a:solidFill>
                <a:ln w="9525">
                  <a:noFill/>
                  <a:miter lim="800000"/>
                  <a:headEnd/>
                  <a:tailEnd/>
                </a:ln>
                <a:effectLst/>
              </p:spPr>
              <p:txBody>
                <a:bodyPr wrap="none" anchor="ctr"/>
                <a:lstStyle/>
                <a:p>
                  <a:pPr>
                    <a:defRPr/>
                  </a:pPr>
                  <a:endParaRPr lang="en-US"/>
                </a:p>
              </p:txBody>
            </p:sp>
            <p:sp>
              <p:nvSpPr>
                <p:cNvPr id="26487" name="AutoShape 887"/>
                <p:cNvSpPr>
                  <a:spLocks noChangeAspect="1" noChangeArrowheads="1"/>
                </p:cNvSpPr>
                <p:nvPr/>
              </p:nvSpPr>
              <p:spPr bwMode="auto">
                <a:xfrm>
                  <a:off x="4751" y="923"/>
                  <a:ext cx="24" cy="24"/>
                </a:xfrm>
                <a:prstGeom prst="star5">
                  <a:avLst/>
                </a:prstGeom>
                <a:solidFill>
                  <a:srgbClr val="008000"/>
                </a:solidFill>
                <a:ln w="9525">
                  <a:noFill/>
                  <a:miter lim="800000"/>
                  <a:headEnd/>
                  <a:tailEnd/>
                </a:ln>
                <a:effectLst/>
              </p:spPr>
              <p:txBody>
                <a:bodyPr wrap="none" anchor="ctr"/>
                <a:lstStyle/>
                <a:p>
                  <a:pPr>
                    <a:defRPr/>
                  </a:pPr>
                  <a:endParaRPr lang="en-US"/>
                </a:p>
              </p:txBody>
            </p:sp>
          </p:grpSp>
        </p:grpSp>
      </p:grpSp>
      <p:grpSp>
        <p:nvGrpSpPr>
          <p:cNvPr id="1250" name="Group 888"/>
          <p:cNvGrpSpPr>
            <a:grpSpLocks/>
          </p:cNvGrpSpPr>
          <p:nvPr/>
        </p:nvGrpSpPr>
        <p:grpSpPr bwMode="auto">
          <a:xfrm>
            <a:off x="2181225" y="3505200"/>
            <a:ext cx="104775" cy="130175"/>
            <a:chOff x="1334" y="1454"/>
            <a:chExt cx="66" cy="82"/>
          </a:xfrm>
        </p:grpSpPr>
        <p:sp>
          <p:nvSpPr>
            <p:cNvPr id="1319" name="AutoShape 889"/>
            <p:cNvSpPr>
              <a:spLocks noChangeArrowheads="1"/>
            </p:cNvSpPr>
            <p:nvPr/>
          </p:nvSpPr>
          <p:spPr bwMode="auto">
            <a:xfrm rot="-5400000">
              <a:off x="1344" y="1454"/>
              <a:ext cx="48" cy="48"/>
            </a:xfrm>
            <a:prstGeom prst="flowChartDelay">
              <a:avLst/>
            </a:prstGeom>
            <a:solidFill>
              <a:srgbClr val="FF0000"/>
            </a:solidFill>
            <a:ln w="9525">
              <a:solidFill>
                <a:schemeClr val="tx1"/>
              </a:solidFill>
              <a:miter lim="800000"/>
              <a:headEnd/>
              <a:tailEnd/>
            </a:ln>
          </p:spPr>
          <p:txBody>
            <a:bodyPr wrap="none" anchor="ctr"/>
            <a:lstStyle/>
            <a:p>
              <a:endParaRPr lang="en-US"/>
            </a:p>
          </p:txBody>
        </p:sp>
        <p:sp>
          <p:nvSpPr>
            <p:cNvPr id="1320" name="Rectangle 890"/>
            <p:cNvSpPr>
              <a:spLocks noChangeArrowheads="1"/>
            </p:cNvSpPr>
            <p:nvPr/>
          </p:nvSpPr>
          <p:spPr bwMode="auto">
            <a:xfrm>
              <a:off x="1344" y="1488"/>
              <a:ext cx="48" cy="48"/>
            </a:xfrm>
            <a:prstGeom prst="rect">
              <a:avLst/>
            </a:prstGeom>
            <a:solidFill>
              <a:srgbClr val="FF0000"/>
            </a:solidFill>
            <a:ln w="9525">
              <a:solidFill>
                <a:schemeClr val="tx1"/>
              </a:solidFill>
              <a:miter lim="800000"/>
              <a:headEnd/>
              <a:tailEnd/>
            </a:ln>
          </p:spPr>
          <p:txBody>
            <a:bodyPr wrap="none" anchor="ctr"/>
            <a:lstStyle/>
            <a:p>
              <a:endParaRPr lang="en-US"/>
            </a:p>
          </p:txBody>
        </p:sp>
        <p:sp>
          <p:nvSpPr>
            <p:cNvPr id="1321" name="Rectangle 891"/>
            <p:cNvSpPr>
              <a:spLocks noChangeAspect="1" noChangeArrowheads="1"/>
            </p:cNvSpPr>
            <p:nvPr/>
          </p:nvSpPr>
          <p:spPr bwMode="auto">
            <a:xfrm>
              <a:off x="1394" y="1477"/>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22" name="Rectangle 892"/>
            <p:cNvSpPr>
              <a:spLocks noChangeAspect="1" noChangeArrowheads="1"/>
            </p:cNvSpPr>
            <p:nvPr/>
          </p:nvSpPr>
          <p:spPr bwMode="auto">
            <a:xfrm>
              <a:off x="1334" y="1478"/>
              <a:ext cx="6" cy="13"/>
            </a:xfrm>
            <a:prstGeom prst="rect">
              <a:avLst/>
            </a:prstGeom>
            <a:solidFill>
              <a:schemeClr val="tx1"/>
            </a:solidFill>
            <a:ln w="9525">
              <a:solidFill>
                <a:schemeClr val="tx1"/>
              </a:solidFill>
              <a:miter lim="800000"/>
              <a:headEnd/>
              <a:tailEnd/>
            </a:ln>
          </p:spPr>
          <p:txBody>
            <a:bodyPr wrap="none" anchor="ctr"/>
            <a:lstStyle/>
            <a:p>
              <a:endParaRPr lang="en-US"/>
            </a:p>
          </p:txBody>
        </p:sp>
        <p:sp>
          <p:nvSpPr>
            <p:cNvPr id="1323" name="Line 893"/>
            <p:cNvSpPr>
              <a:spLocks noChangeShapeType="1"/>
            </p:cNvSpPr>
            <p:nvPr/>
          </p:nvSpPr>
          <p:spPr bwMode="auto">
            <a:xfrm>
              <a:off x="1368" y="1488"/>
              <a:ext cx="0" cy="48"/>
            </a:xfrm>
            <a:prstGeom prst="line">
              <a:avLst/>
            </a:prstGeom>
            <a:noFill/>
            <a:ln w="9525">
              <a:solidFill>
                <a:schemeClr val="tx1"/>
              </a:solidFill>
              <a:round/>
              <a:headEnd/>
              <a:tailEnd/>
            </a:ln>
          </p:spPr>
          <p:txBody>
            <a:bodyPr/>
            <a:lstStyle/>
            <a:p>
              <a:endParaRPr lang="en-US"/>
            </a:p>
          </p:txBody>
        </p:sp>
        <p:sp>
          <p:nvSpPr>
            <p:cNvPr id="1324" name="Oval 894"/>
            <p:cNvSpPr>
              <a:spLocks noChangeAspect="1" noChangeArrowheads="1"/>
            </p:cNvSpPr>
            <p:nvPr/>
          </p:nvSpPr>
          <p:spPr bwMode="auto">
            <a:xfrm>
              <a:off x="1360" y="1477"/>
              <a:ext cx="17" cy="17"/>
            </a:xfrm>
            <a:prstGeom prst="ellipse">
              <a:avLst/>
            </a:prstGeom>
            <a:solidFill>
              <a:srgbClr val="FF0000"/>
            </a:solidFill>
            <a:ln w="9525">
              <a:solidFill>
                <a:schemeClr val="tx1"/>
              </a:solidFill>
              <a:round/>
              <a:headEnd/>
              <a:tailEnd/>
            </a:ln>
          </p:spPr>
          <p:txBody>
            <a:bodyPr wrap="none" anchor="ctr"/>
            <a:lstStyle/>
            <a:p>
              <a:endParaRPr lang="en-US"/>
            </a:p>
          </p:txBody>
        </p:sp>
      </p:grpSp>
      <p:pic>
        <p:nvPicPr>
          <p:cNvPr id="1251" name="Picture 2437" descr="npo000226"/>
          <p:cNvPicPr>
            <a:picLocks noChangeAspect="1" noChangeArrowheads="1"/>
          </p:cNvPicPr>
          <p:nvPr/>
        </p:nvPicPr>
        <p:blipFill>
          <a:blip r:embed="rId13" cstate="print"/>
          <a:srcRect/>
          <a:stretch>
            <a:fillRect/>
          </a:stretch>
        </p:blipFill>
        <p:spPr bwMode="auto">
          <a:xfrm>
            <a:off x="1987550" y="3505200"/>
            <a:ext cx="146050" cy="134938"/>
          </a:xfrm>
          <a:prstGeom prst="rect">
            <a:avLst/>
          </a:prstGeom>
          <a:noFill/>
          <a:ln w="9525" algn="ctr">
            <a:noFill/>
            <a:miter lim="800000"/>
            <a:headEnd/>
            <a:tailEnd/>
          </a:ln>
        </p:spPr>
      </p:pic>
      <p:grpSp>
        <p:nvGrpSpPr>
          <p:cNvPr id="1252" name="Group 896"/>
          <p:cNvGrpSpPr>
            <a:grpSpLocks/>
          </p:cNvGrpSpPr>
          <p:nvPr/>
        </p:nvGrpSpPr>
        <p:grpSpPr bwMode="auto">
          <a:xfrm>
            <a:off x="1676400" y="5091113"/>
            <a:ext cx="103188" cy="242887"/>
            <a:chOff x="1341" y="502"/>
            <a:chExt cx="65" cy="153"/>
          </a:xfrm>
        </p:grpSpPr>
        <p:sp>
          <p:nvSpPr>
            <p:cNvPr id="1315" name="Oval 897"/>
            <p:cNvSpPr>
              <a:spLocks noChangeArrowheads="1"/>
            </p:cNvSpPr>
            <p:nvPr/>
          </p:nvSpPr>
          <p:spPr bwMode="auto">
            <a:xfrm>
              <a:off x="1341" y="590"/>
              <a:ext cx="65" cy="65"/>
            </a:xfrm>
            <a:prstGeom prst="ellipse">
              <a:avLst/>
            </a:prstGeom>
            <a:solidFill>
              <a:schemeClr val="tx1"/>
            </a:solidFill>
            <a:ln w="9525">
              <a:solidFill>
                <a:schemeClr val="tx1"/>
              </a:solidFill>
              <a:round/>
              <a:headEnd/>
              <a:tailEnd/>
            </a:ln>
          </p:spPr>
          <p:txBody>
            <a:bodyPr wrap="none" anchor="ctr"/>
            <a:lstStyle/>
            <a:p>
              <a:endParaRPr lang="en-US"/>
            </a:p>
          </p:txBody>
        </p:sp>
        <p:sp>
          <p:nvSpPr>
            <p:cNvPr id="1316" name="Line 898"/>
            <p:cNvSpPr>
              <a:spLocks noChangeShapeType="1"/>
            </p:cNvSpPr>
            <p:nvPr/>
          </p:nvSpPr>
          <p:spPr bwMode="auto">
            <a:xfrm>
              <a:off x="1374" y="534"/>
              <a:ext cx="0" cy="65"/>
            </a:xfrm>
            <a:prstGeom prst="line">
              <a:avLst/>
            </a:prstGeom>
            <a:noFill/>
            <a:ln w="19050">
              <a:solidFill>
                <a:schemeClr val="tx1"/>
              </a:solidFill>
              <a:round/>
              <a:headEnd/>
              <a:tailEnd/>
            </a:ln>
          </p:spPr>
          <p:txBody>
            <a:bodyPr/>
            <a:lstStyle/>
            <a:p>
              <a:endParaRPr lang="en-US"/>
            </a:p>
          </p:txBody>
        </p:sp>
        <p:sp>
          <p:nvSpPr>
            <p:cNvPr id="1317" name="AutoShape 899"/>
            <p:cNvSpPr>
              <a:spLocks noChangeArrowheads="1"/>
            </p:cNvSpPr>
            <p:nvPr/>
          </p:nvSpPr>
          <p:spPr bwMode="auto">
            <a:xfrm rot="-5400000">
              <a:off x="1358" y="485"/>
              <a:ext cx="32" cy="65"/>
            </a:xfrm>
            <a:prstGeom prst="moon">
              <a:avLst>
                <a:gd name="adj" fmla="val 50000"/>
              </a:avLst>
            </a:prstGeom>
            <a:solidFill>
              <a:schemeClr val="tx1"/>
            </a:solidFill>
            <a:ln w="9525">
              <a:solidFill>
                <a:schemeClr val="tx1"/>
              </a:solidFill>
              <a:miter lim="800000"/>
              <a:headEnd/>
              <a:tailEnd/>
            </a:ln>
          </p:spPr>
          <p:txBody>
            <a:bodyPr wrap="none" anchor="ctr"/>
            <a:lstStyle/>
            <a:p>
              <a:endParaRPr lang="en-US"/>
            </a:p>
          </p:txBody>
        </p:sp>
        <p:sp>
          <p:nvSpPr>
            <p:cNvPr id="1318" name="Line 900"/>
            <p:cNvSpPr>
              <a:spLocks noChangeShapeType="1"/>
            </p:cNvSpPr>
            <p:nvPr/>
          </p:nvSpPr>
          <p:spPr bwMode="auto">
            <a:xfrm>
              <a:off x="1341" y="566"/>
              <a:ext cx="65" cy="0"/>
            </a:xfrm>
            <a:prstGeom prst="line">
              <a:avLst/>
            </a:prstGeom>
            <a:noFill/>
            <a:ln w="19050">
              <a:solidFill>
                <a:schemeClr val="tx1"/>
              </a:solidFill>
              <a:round/>
              <a:headEnd/>
              <a:tailEnd/>
            </a:ln>
          </p:spPr>
          <p:txBody>
            <a:bodyPr/>
            <a:lstStyle/>
            <a:p>
              <a:endParaRPr lang="en-US"/>
            </a:p>
          </p:txBody>
        </p:sp>
      </p:grpSp>
      <p:sp>
        <p:nvSpPr>
          <p:cNvPr id="1253" name="AutoShape 901"/>
          <p:cNvSpPr>
            <a:spLocks noChangeArrowheads="1"/>
          </p:cNvSpPr>
          <p:nvPr/>
        </p:nvSpPr>
        <p:spPr bwMode="auto">
          <a:xfrm rot="-5400000">
            <a:off x="3200400" y="6172200"/>
            <a:ext cx="76200" cy="76200"/>
          </a:xfrm>
          <a:prstGeom prst="flowChartPunchedTape">
            <a:avLst/>
          </a:prstGeom>
          <a:solidFill>
            <a:schemeClr val="bg1"/>
          </a:solidFill>
          <a:ln w="9525">
            <a:solidFill>
              <a:schemeClr val="tx1"/>
            </a:solidFill>
            <a:miter lim="800000"/>
            <a:headEnd/>
            <a:tailEnd/>
          </a:ln>
        </p:spPr>
        <p:txBody>
          <a:bodyPr wrap="none" anchor="ctr"/>
          <a:lstStyle/>
          <a:p>
            <a:endParaRPr lang="en-US"/>
          </a:p>
        </p:txBody>
      </p:sp>
      <p:grpSp>
        <p:nvGrpSpPr>
          <p:cNvPr id="1254" name="Group 902"/>
          <p:cNvGrpSpPr>
            <a:grpSpLocks noChangeAspect="1"/>
          </p:cNvGrpSpPr>
          <p:nvPr/>
        </p:nvGrpSpPr>
        <p:grpSpPr bwMode="auto">
          <a:xfrm>
            <a:off x="3200400" y="5943600"/>
            <a:ext cx="119063" cy="119063"/>
            <a:chOff x="1632" y="816"/>
            <a:chExt cx="96" cy="96"/>
          </a:xfrm>
        </p:grpSpPr>
        <p:sp>
          <p:nvSpPr>
            <p:cNvPr id="1313" name="Line 903"/>
            <p:cNvSpPr>
              <a:spLocks noChangeAspect="1" noChangeShapeType="1"/>
            </p:cNvSpPr>
            <p:nvPr/>
          </p:nvSpPr>
          <p:spPr bwMode="auto">
            <a:xfrm>
              <a:off x="1632" y="864"/>
              <a:ext cx="96" cy="0"/>
            </a:xfrm>
            <a:prstGeom prst="line">
              <a:avLst/>
            </a:prstGeom>
            <a:noFill/>
            <a:ln w="9525">
              <a:solidFill>
                <a:schemeClr val="tx1"/>
              </a:solidFill>
              <a:round/>
              <a:headEnd/>
              <a:tailEnd type="triangle" w="sm" len="sm"/>
            </a:ln>
          </p:spPr>
          <p:txBody>
            <a:bodyPr/>
            <a:lstStyle/>
            <a:p>
              <a:endParaRPr lang="en-US"/>
            </a:p>
          </p:txBody>
        </p:sp>
        <p:sp>
          <p:nvSpPr>
            <p:cNvPr id="1314" name="Line 904"/>
            <p:cNvSpPr>
              <a:spLocks noChangeAspect="1" noChangeShapeType="1"/>
            </p:cNvSpPr>
            <p:nvPr/>
          </p:nvSpPr>
          <p:spPr bwMode="auto">
            <a:xfrm>
              <a:off x="1728" y="816"/>
              <a:ext cx="0" cy="96"/>
            </a:xfrm>
            <a:prstGeom prst="line">
              <a:avLst/>
            </a:prstGeom>
            <a:noFill/>
            <a:ln w="9525">
              <a:solidFill>
                <a:schemeClr val="tx1"/>
              </a:solidFill>
              <a:round/>
              <a:headEnd/>
              <a:tailEnd/>
            </a:ln>
          </p:spPr>
          <p:txBody>
            <a:bodyPr/>
            <a:lstStyle/>
            <a:p>
              <a:endParaRPr lang="en-US"/>
            </a:p>
          </p:txBody>
        </p:sp>
      </p:grpSp>
      <p:pic>
        <p:nvPicPr>
          <p:cNvPr id="1255" name="Picture 2481" descr="npo000227"/>
          <p:cNvPicPr>
            <a:picLocks noChangeAspect="1" noChangeArrowheads="1"/>
          </p:cNvPicPr>
          <p:nvPr/>
        </p:nvPicPr>
        <p:blipFill>
          <a:blip r:embed="rId14" cstate="print"/>
          <a:srcRect/>
          <a:stretch>
            <a:fillRect/>
          </a:stretch>
        </p:blipFill>
        <p:spPr bwMode="auto">
          <a:xfrm>
            <a:off x="6248400" y="4572000"/>
            <a:ext cx="266700" cy="266700"/>
          </a:xfrm>
          <a:prstGeom prst="rect">
            <a:avLst/>
          </a:prstGeom>
          <a:noFill/>
          <a:ln w="9525" algn="ctr">
            <a:noFill/>
            <a:miter lim="800000"/>
            <a:headEnd/>
            <a:tailEnd/>
          </a:ln>
        </p:spPr>
      </p:pic>
      <p:grpSp>
        <p:nvGrpSpPr>
          <p:cNvPr id="1256" name="Group 2483"/>
          <p:cNvGrpSpPr>
            <a:grpSpLocks/>
          </p:cNvGrpSpPr>
          <p:nvPr/>
        </p:nvGrpSpPr>
        <p:grpSpPr bwMode="auto">
          <a:xfrm>
            <a:off x="6629400" y="4191000"/>
            <a:ext cx="495300" cy="595313"/>
            <a:chOff x="4176" y="2640"/>
            <a:chExt cx="312" cy="375"/>
          </a:xfrm>
        </p:grpSpPr>
        <p:sp>
          <p:nvSpPr>
            <p:cNvPr id="1309" name="AutoShape 907"/>
            <p:cNvSpPr>
              <a:spLocks noChangeAspect="1" noChangeArrowheads="1" noTextEdit="1"/>
            </p:cNvSpPr>
            <p:nvPr/>
          </p:nvSpPr>
          <p:spPr bwMode="auto">
            <a:xfrm>
              <a:off x="4176" y="2640"/>
              <a:ext cx="312" cy="306"/>
            </a:xfrm>
            <a:prstGeom prst="rect">
              <a:avLst/>
            </a:prstGeom>
            <a:noFill/>
            <a:ln w="9525">
              <a:noFill/>
              <a:miter lim="800000"/>
              <a:headEnd/>
              <a:tailEnd/>
            </a:ln>
          </p:spPr>
          <p:txBody>
            <a:bodyPr/>
            <a:lstStyle/>
            <a:p>
              <a:endParaRPr lang="en-US"/>
            </a:p>
          </p:txBody>
        </p:sp>
        <p:pic>
          <p:nvPicPr>
            <p:cNvPr id="1310" name="Picture 908"/>
            <p:cNvPicPr>
              <a:picLocks noChangeAspect="1" noChangeArrowheads="1"/>
            </p:cNvPicPr>
            <p:nvPr/>
          </p:nvPicPr>
          <p:blipFill>
            <a:blip r:embed="rId15" cstate="print"/>
            <a:srcRect/>
            <a:stretch>
              <a:fillRect/>
            </a:stretch>
          </p:blipFill>
          <p:spPr bwMode="auto">
            <a:xfrm>
              <a:off x="4237" y="2640"/>
              <a:ext cx="196" cy="196"/>
            </a:xfrm>
            <a:prstGeom prst="rect">
              <a:avLst/>
            </a:prstGeom>
            <a:noFill/>
            <a:ln w="9525" algn="ctr">
              <a:noFill/>
              <a:miter lim="800000"/>
              <a:headEnd/>
              <a:tailEnd/>
            </a:ln>
          </p:spPr>
        </p:pic>
        <p:pic>
          <p:nvPicPr>
            <p:cNvPr id="1311" name="Picture 909"/>
            <p:cNvPicPr>
              <a:picLocks noChangeAspect="1" noChangeArrowheads="1"/>
            </p:cNvPicPr>
            <p:nvPr/>
          </p:nvPicPr>
          <p:blipFill>
            <a:blip r:embed="rId16" cstate="print"/>
            <a:srcRect/>
            <a:stretch>
              <a:fillRect/>
            </a:stretch>
          </p:blipFill>
          <p:spPr bwMode="auto">
            <a:xfrm>
              <a:off x="4237" y="2640"/>
              <a:ext cx="196" cy="196"/>
            </a:xfrm>
            <a:prstGeom prst="rect">
              <a:avLst/>
            </a:prstGeom>
            <a:noFill/>
            <a:ln w="9525" algn="ctr">
              <a:noFill/>
              <a:miter lim="800000"/>
              <a:headEnd/>
              <a:tailEnd/>
            </a:ln>
          </p:spPr>
        </p:pic>
        <p:sp>
          <p:nvSpPr>
            <p:cNvPr id="1312" name="Rectangle 910"/>
            <p:cNvSpPr>
              <a:spLocks noChangeArrowheads="1"/>
            </p:cNvSpPr>
            <p:nvPr/>
          </p:nvSpPr>
          <p:spPr bwMode="auto">
            <a:xfrm>
              <a:off x="4179" y="2842"/>
              <a:ext cx="1" cy="173"/>
            </a:xfrm>
            <a:prstGeom prst="rect">
              <a:avLst/>
            </a:prstGeom>
            <a:noFill/>
            <a:ln w="9525">
              <a:noFill/>
              <a:miter lim="800000"/>
              <a:headEnd/>
              <a:tailEnd/>
            </a:ln>
          </p:spPr>
          <p:txBody>
            <a:bodyPr wrap="none" lIns="0" tIns="0" rIns="0" bIns="0">
              <a:spAutoFit/>
            </a:bodyPr>
            <a:lstStyle/>
            <a:p>
              <a:endParaRPr lang="en-US"/>
            </a:p>
          </p:txBody>
        </p:sp>
      </p:grpSp>
      <p:grpSp>
        <p:nvGrpSpPr>
          <p:cNvPr id="1257" name="Group 911"/>
          <p:cNvGrpSpPr>
            <a:grpSpLocks/>
          </p:cNvGrpSpPr>
          <p:nvPr/>
        </p:nvGrpSpPr>
        <p:grpSpPr bwMode="auto">
          <a:xfrm>
            <a:off x="3352800" y="4038600"/>
            <a:ext cx="152400" cy="457200"/>
            <a:chOff x="1536" y="1296"/>
            <a:chExt cx="96" cy="288"/>
          </a:xfrm>
        </p:grpSpPr>
        <p:grpSp>
          <p:nvGrpSpPr>
            <p:cNvPr id="1305" name="Group 912"/>
            <p:cNvGrpSpPr>
              <a:grpSpLocks/>
            </p:cNvGrpSpPr>
            <p:nvPr/>
          </p:nvGrpSpPr>
          <p:grpSpPr bwMode="auto">
            <a:xfrm>
              <a:off x="1536" y="1296"/>
              <a:ext cx="96" cy="288"/>
              <a:chOff x="1536" y="1296"/>
              <a:chExt cx="96" cy="288"/>
            </a:xfrm>
          </p:grpSpPr>
          <p:sp>
            <p:nvSpPr>
              <p:cNvPr id="1307" name="AutoShape 913"/>
              <p:cNvSpPr>
                <a:spLocks noChangeArrowheads="1"/>
              </p:cNvSpPr>
              <p:nvPr/>
            </p:nvSpPr>
            <p:spPr bwMode="auto">
              <a:xfrm>
                <a:off x="1536" y="1392"/>
                <a:ext cx="96" cy="192"/>
              </a:xfrm>
              <a:prstGeom prst="roundRect">
                <a:avLst>
                  <a:gd name="adj" fmla="val 16667"/>
                </a:avLst>
              </a:prstGeom>
              <a:solidFill>
                <a:schemeClr val="tx2"/>
              </a:solidFill>
              <a:ln w="9525">
                <a:solidFill>
                  <a:schemeClr val="tx1"/>
                </a:solidFill>
                <a:round/>
                <a:headEnd/>
                <a:tailEnd/>
              </a:ln>
            </p:spPr>
            <p:txBody>
              <a:bodyPr wrap="none" anchor="ctr"/>
              <a:lstStyle/>
              <a:p>
                <a:endParaRPr lang="en-US"/>
              </a:p>
            </p:txBody>
          </p:sp>
          <p:sp>
            <p:nvSpPr>
              <p:cNvPr id="1308" name="Line 914"/>
              <p:cNvSpPr>
                <a:spLocks noChangeShapeType="1"/>
              </p:cNvSpPr>
              <p:nvPr/>
            </p:nvSpPr>
            <p:spPr bwMode="auto">
              <a:xfrm>
                <a:off x="1560" y="1296"/>
                <a:ext cx="0" cy="96"/>
              </a:xfrm>
              <a:prstGeom prst="line">
                <a:avLst/>
              </a:prstGeom>
              <a:noFill/>
              <a:ln w="38100">
                <a:solidFill>
                  <a:schemeClr val="tx1"/>
                </a:solidFill>
                <a:round/>
                <a:headEnd/>
                <a:tailEnd/>
              </a:ln>
            </p:spPr>
            <p:txBody>
              <a:bodyPr/>
              <a:lstStyle/>
              <a:p>
                <a:endParaRPr lang="en-US"/>
              </a:p>
            </p:txBody>
          </p:sp>
        </p:grpSp>
        <p:sp>
          <p:nvSpPr>
            <p:cNvPr id="1306" name="AutoShape 915"/>
            <p:cNvSpPr>
              <a:spLocks noChangeAspect="1" noChangeArrowheads="1"/>
            </p:cNvSpPr>
            <p:nvPr/>
          </p:nvSpPr>
          <p:spPr bwMode="auto">
            <a:xfrm>
              <a:off x="1548" y="1416"/>
              <a:ext cx="75" cy="75"/>
            </a:xfrm>
            <a:prstGeom prst="roundRect">
              <a:avLst>
                <a:gd name="adj" fmla="val 16667"/>
              </a:avLst>
            </a:prstGeom>
            <a:solidFill>
              <a:schemeClr val="accent1"/>
            </a:solidFill>
            <a:ln w="9525">
              <a:solidFill>
                <a:schemeClr val="tx1"/>
              </a:solidFill>
              <a:round/>
              <a:headEnd/>
              <a:tailEnd/>
            </a:ln>
          </p:spPr>
          <p:txBody>
            <a:bodyPr wrap="none" anchor="ctr"/>
            <a:lstStyle/>
            <a:p>
              <a:endParaRPr lang="en-US"/>
            </a:p>
          </p:txBody>
        </p:sp>
      </p:grpSp>
      <p:grpSp>
        <p:nvGrpSpPr>
          <p:cNvPr id="1258" name="Group 916"/>
          <p:cNvGrpSpPr>
            <a:grpSpLocks/>
          </p:cNvGrpSpPr>
          <p:nvPr/>
        </p:nvGrpSpPr>
        <p:grpSpPr bwMode="auto">
          <a:xfrm>
            <a:off x="3200400" y="6324600"/>
            <a:ext cx="77788" cy="109538"/>
            <a:chOff x="3456" y="1849"/>
            <a:chExt cx="49" cy="69"/>
          </a:xfrm>
        </p:grpSpPr>
        <p:sp>
          <p:nvSpPr>
            <p:cNvPr id="1302" name="Oval 917"/>
            <p:cNvSpPr>
              <a:spLocks noChangeAspect="1" noChangeArrowheads="1"/>
            </p:cNvSpPr>
            <p:nvPr/>
          </p:nvSpPr>
          <p:spPr bwMode="auto">
            <a:xfrm>
              <a:off x="3456" y="1872"/>
              <a:ext cx="46" cy="46"/>
            </a:xfrm>
            <a:prstGeom prst="ellipse">
              <a:avLst/>
            </a:prstGeom>
            <a:solidFill>
              <a:schemeClr val="tx2"/>
            </a:solidFill>
            <a:ln w="9525">
              <a:solidFill>
                <a:schemeClr val="tx1"/>
              </a:solidFill>
              <a:round/>
              <a:headEnd/>
              <a:tailEnd/>
            </a:ln>
          </p:spPr>
          <p:txBody>
            <a:bodyPr wrap="none" anchor="ctr"/>
            <a:lstStyle/>
            <a:p>
              <a:endParaRPr lang="en-US"/>
            </a:p>
          </p:txBody>
        </p:sp>
        <p:sp>
          <p:nvSpPr>
            <p:cNvPr id="1303" name="Rectangle 918"/>
            <p:cNvSpPr>
              <a:spLocks noChangeAspect="1" noChangeArrowheads="1"/>
            </p:cNvSpPr>
            <p:nvPr/>
          </p:nvSpPr>
          <p:spPr bwMode="auto">
            <a:xfrm>
              <a:off x="3472" y="1852"/>
              <a:ext cx="12" cy="25"/>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304" name="Oval 919"/>
            <p:cNvSpPr>
              <a:spLocks noChangeAspect="1" noChangeArrowheads="1"/>
            </p:cNvSpPr>
            <p:nvPr/>
          </p:nvSpPr>
          <p:spPr bwMode="auto">
            <a:xfrm>
              <a:off x="3482" y="1849"/>
              <a:ext cx="23" cy="23"/>
            </a:xfrm>
            <a:prstGeom prst="ellipse">
              <a:avLst/>
            </a:prstGeom>
            <a:noFill/>
            <a:ln w="9525">
              <a:solidFill>
                <a:schemeClr val="tx1"/>
              </a:solidFill>
              <a:round/>
              <a:headEnd/>
              <a:tailEnd/>
            </a:ln>
          </p:spPr>
          <p:txBody>
            <a:bodyPr wrap="none" anchor="ctr"/>
            <a:lstStyle/>
            <a:p>
              <a:endParaRPr lang="en-US"/>
            </a:p>
          </p:txBody>
        </p:sp>
      </p:grpSp>
      <p:pic>
        <p:nvPicPr>
          <p:cNvPr id="1259" name="Picture 34" descr="npo000229"/>
          <p:cNvPicPr>
            <a:picLocks noChangeAspect="1" noChangeArrowheads="1"/>
          </p:cNvPicPr>
          <p:nvPr/>
        </p:nvPicPr>
        <p:blipFill>
          <a:blip r:embed="rId17" cstate="print"/>
          <a:srcRect/>
          <a:stretch>
            <a:fillRect/>
          </a:stretch>
        </p:blipFill>
        <p:spPr bwMode="auto">
          <a:xfrm>
            <a:off x="3886200" y="4191000"/>
            <a:ext cx="381000" cy="290513"/>
          </a:xfrm>
          <a:prstGeom prst="rect">
            <a:avLst/>
          </a:prstGeom>
          <a:noFill/>
          <a:ln w="9525" algn="ctr">
            <a:noFill/>
            <a:miter lim="800000"/>
            <a:headEnd/>
            <a:tailEnd/>
          </a:ln>
        </p:spPr>
      </p:pic>
      <p:sp>
        <p:nvSpPr>
          <p:cNvPr id="1260" name="Freeform 921"/>
          <p:cNvSpPr>
            <a:spLocks/>
          </p:cNvSpPr>
          <p:nvPr/>
        </p:nvSpPr>
        <p:spPr bwMode="auto">
          <a:xfrm>
            <a:off x="3581400" y="4114800"/>
            <a:ext cx="228600" cy="381000"/>
          </a:xfrm>
          <a:custGeom>
            <a:avLst/>
            <a:gdLst>
              <a:gd name="T0" fmla="*/ 547 w 1763"/>
              <a:gd name="T1" fmla="*/ 112 h 3551"/>
              <a:gd name="T2" fmla="*/ 780 w 1763"/>
              <a:gd name="T3" fmla="*/ 10 h 3551"/>
              <a:gd name="T4" fmla="*/ 919 w 1763"/>
              <a:gd name="T5" fmla="*/ 164 h 3551"/>
              <a:gd name="T6" fmla="*/ 937 w 1763"/>
              <a:gd name="T7" fmla="*/ 237 h 3551"/>
              <a:gd name="T8" fmla="*/ 893 w 1763"/>
              <a:gd name="T9" fmla="*/ 387 h 3551"/>
              <a:gd name="T10" fmla="*/ 820 w 1763"/>
              <a:gd name="T11" fmla="*/ 426 h 3551"/>
              <a:gd name="T12" fmla="*/ 879 w 1763"/>
              <a:gd name="T13" fmla="*/ 478 h 3551"/>
              <a:gd name="T14" fmla="*/ 961 w 1763"/>
              <a:gd name="T15" fmla="*/ 545 h 3551"/>
              <a:gd name="T16" fmla="*/ 1151 w 1763"/>
              <a:gd name="T17" fmla="*/ 691 h 3551"/>
              <a:gd name="T18" fmla="*/ 1425 w 1763"/>
              <a:gd name="T19" fmla="*/ 710 h 3551"/>
              <a:gd name="T20" fmla="*/ 1543 w 1763"/>
              <a:gd name="T21" fmla="*/ 656 h 3551"/>
              <a:gd name="T22" fmla="*/ 1630 w 1763"/>
              <a:gd name="T23" fmla="*/ 587 h 3551"/>
              <a:gd name="T24" fmla="*/ 1679 w 1763"/>
              <a:gd name="T25" fmla="*/ 629 h 3551"/>
              <a:gd name="T26" fmla="*/ 1573 w 1763"/>
              <a:gd name="T27" fmla="*/ 672 h 3551"/>
              <a:gd name="T28" fmla="*/ 1488 w 1763"/>
              <a:gd name="T29" fmla="*/ 765 h 3551"/>
              <a:gd name="T30" fmla="*/ 1339 w 1763"/>
              <a:gd name="T31" fmla="*/ 862 h 3551"/>
              <a:gd name="T32" fmla="*/ 1346 w 1763"/>
              <a:gd name="T33" fmla="*/ 936 h 3551"/>
              <a:gd name="T34" fmla="*/ 1266 w 1763"/>
              <a:gd name="T35" fmla="*/ 1075 h 3551"/>
              <a:gd name="T36" fmla="*/ 1295 w 1763"/>
              <a:gd name="T37" fmla="*/ 1319 h 3551"/>
              <a:gd name="T38" fmla="*/ 1191 w 1763"/>
              <a:gd name="T39" fmla="*/ 1381 h 3551"/>
              <a:gd name="T40" fmla="*/ 1187 w 1763"/>
              <a:gd name="T41" fmla="*/ 1404 h 3551"/>
              <a:gd name="T42" fmla="*/ 1254 w 1763"/>
              <a:gd name="T43" fmla="*/ 1624 h 3551"/>
              <a:gd name="T44" fmla="*/ 1136 w 1763"/>
              <a:gd name="T45" fmla="*/ 1723 h 3551"/>
              <a:gd name="T46" fmla="*/ 1156 w 1763"/>
              <a:gd name="T47" fmla="*/ 1960 h 3551"/>
              <a:gd name="T48" fmla="*/ 1165 w 1763"/>
              <a:gd name="T49" fmla="*/ 2245 h 3551"/>
              <a:gd name="T50" fmla="*/ 1160 w 1763"/>
              <a:gd name="T51" fmla="*/ 2447 h 3551"/>
              <a:gd name="T52" fmla="*/ 1192 w 1763"/>
              <a:gd name="T53" fmla="*/ 2719 h 3551"/>
              <a:gd name="T54" fmla="*/ 1250 w 1763"/>
              <a:gd name="T55" fmla="*/ 2946 h 3551"/>
              <a:gd name="T56" fmla="*/ 1194 w 1763"/>
              <a:gd name="T57" fmla="*/ 3121 h 3551"/>
              <a:gd name="T58" fmla="*/ 1315 w 1763"/>
              <a:gd name="T59" fmla="*/ 3421 h 3551"/>
              <a:gd name="T60" fmla="*/ 1312 w 1763"/>
              <a:gd name="T61" fmla="*/ 3542 h 3551"/>
              <a:gd name="T62" fmla="*/ 1059 w 1763"/>
              <a:gd name="T63" fmla="*/ 3427 h 3551"/>
              <a:gd name="T64" fmla="*/ 1069 w 1763"/>
              <a:gd name="T65" fmla="*/ 3266 h 3551"/>
              <a:gd name="T66" fmla="*/ 1042 w 1763"/>
              <a:gd name="T67" fmla="*/ 3147 h 3551"/>
              <a:gd name="T68" fmla="*/ 982 w 1763"/>
              <a:gd name="T69" fmla="*/ 3005 h 3551"/>
              <a:gd name="T70" fmla="*/ 901 w 1763"/>
              <a:gd name="T71" fmla="*/ 2407 h 3551"/>
              <a:gd name="T72" fmla="*/ 802 w 1763"/>
              <a:gd name="T73" fmla="*/ 2104 h 3551"/>
              <a:gd name="T74" fmla="*/ 742 w 1763"/>
              <a:gd name="T75" fmla="*/ 1962 h 3551"/>
              <a:gd name="T76" fmla="*/ 648 w 1763"/>
              <a:gd name="T77" fmla="*/ 2358 h 3551"/>
              <a:gd name="T78" fmla="*/ 561 w 1763"/>
              <a:gd name="T79" fmla="*/ 2917 h 3551"/>
              <a:gd name="T80" fmla="*/ 515 w 1763"/>
              <a:gd name="T81" fmla="*/ 3059 h 3551"/>
              <a:gd name="T82" fmla="*/ 482 w 1763"/>
              <a:gd name="T83" fmla="*/ 3272 h 3551"/>
              <a:gd name="T84" fmla="*/ 426 w 1763"/>
              <a:gd name="T85" fmla="*/ 3473 h 3551"/>
              <a:gd name="T86" fmla="*/ 239 w 1763"/>
              <a:gd name="T87" fmla="*/ 3549 h 3551"/>
              <a:gd name="T88" fmla="*/ 223 w 1763"/>
              <a:gd name="T89" fmla="*/ 3440 h 3551"/>
              <a:gd name="T90" fmla="*/ 340 w 1763"/>
              <a:gd name="T91" fmla="*/ 3090 h 3551"/>
              <a:gd name="T92" fmla="*/ 306 w 1763"/>
              <a:gd name="T93" fmla="*/ 2983 h 3551"/>
              <a:gd name="T94" fmla="*/ 354 w 1763"/>
              <a:gd name="T95" fmla="*/ 2517 h 3551"/>
              <a:gd name="T96" fmla="*/ 335 w 1763"/>
              <a:gd name="T97" fmla="*/ 2389 h 3551"/>
              <a:gd name="T98" fmla="*/ 318 w 1763"/>
              <a:gd name="T99" fmla="*/ 2065 h 3551"/>
              <a:gd name="T100" fmla="*/ 370 w 1763"/>
              <a:gd name="T101" fmla="*/ 1905 h 3551"/>
              <a:gd name="T102" fmla="*/ 312 w 1763"/>
              <a:gd name="T103" fmla="*/ 1922 h 3551"/>
              <a:gd name="T104" fmla="*/ 312 w 1763"/>
              <a:gd name="T105" fmla="*/ 1736 h 3551"/>
              <a:gd name="T106" fmla="*/ 136 w 1763"/>
              <a:gd name="T107" fmla="*/ 1672 h 3551"/>
              <a:gd name="T108" fmla="*/ 11 w 1763"/>
              <a:gd name="T109" fmla="*/ 1494 h 3551"/>
              <a:gd name="T110" fmla="*/ 203 w 1763"/>
              <a:gd name="T111" fmla="*/ 1382 h 3551"/>
              <a:gd name="T112" fmla="*/ 105 w 1763"/>
              <a:gd name="T113" fmla="*/ 1139 h 3551"/>
              <a:gd name="T114" fmla="*/ 237 w 1763"/>
              <a:gd name="T115" fmla="*/ 849 h 3551"/>
              <a:gd name="T116" fmla="*/ 436 w 1763"/>
              <a:gd name="T117" fmla="*/ 622 h 3551"/>
              <a:gd name="T118" fmla="*/ 564 w 1763"/>
              <a:gd name="T119" fmla="*/ 553 h 3551"/>
              <a:gd name="T120" fmla="*/ 617 w 1763"/>
              <a:gd name="T121" fmla="*/ 460 h 3551"/>
              <a:gd name="T122" fmla="*/ 493 w 1763"/>
              <a:gd name="T123" fmla="*/ 374 h 355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763"/>
              <a:gd name="T187" fmla="*/ 0 h 3551"/>
              <a:gd name="T188" fmla="*/ 1763 w 1763"/>
              <a:gd name="T189" fmla="*/ 3551 h 355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763" h="3551">
                <a:moveTo>
                  <a:pt x="497" y="220"/>
                </a:moveTo>
                <a:lnTo>
                  <a:pt x="502" y="216"/>
                </a:lnTo>
                <a:lnTo>
                  <a:pt x="505" y="213"/>
                </a:lnTo>
                <a:lnTo>
                  <a:pt x="508" y="209"/>
                </a:lnTo>
                <a:lnTo>
                  <a:pt x="510" y="206"/>
                </a:lnTo>
                <a:lnTo>
                  <a:pt x="511" y="203"/>
                </a:lnTo>
                <a:lnTo>
                  <a:pt x="513" y="199"/>
                </a:lnTo>
                <a:lnTo>
                  <a:pt x="514" y="196"/>
                </a:lnTo>
                <a:lnTo>
                  <a:pt x="517" y="192"/>
                </a:lnTo>
                <a:lnTo>
                  <a:pt x="519" y="187"/>
                </a:lnTo>
                <a:lnTo>
                  <a:pt x="521" y="181"/>
                </a:lnTo>
                <a:lnTo>
                  <a:pt x="525" y="171"/>
                </a:lnTo>
                <a:lnTo>
                  <a:pt x="529" y="161"/>
                </a:lnTo>
                <a:lnTo>
                  <a:pt x="533" y="149"/>
                </a:lnTo>
                <a:lnTo>
                  <a:pt x="537" y="137"/>
                </a:lnTo>
                <a:lnTo>
                  <a:pt x="541" y="124"/>
                </a:lnTo>
                <a:lnTo>
                  <a:pt x="547" y="112"/>
                </a:lnTo>
                <a:lnTo>
                  <a:pt x="551" y="100"/>
                </a:lnTo>
                <a:lnTo>
                  <a:pt x="556" y="89"/>
                </a:lnTo>
                <a:lnTo>
                  <a:pt x="562" y="79"/>
                </a:lnTo>
                <a:lnTo>
                  <a:pt x="567" y="70"/>
                </a:lnTo>
                <a:lnTo>
                  <a:pt x="579" y="55"/>
                </a:lnTo>
                <a:lnTo>
                  <a:pt x="592" y="42"/>
                </a:lnTo>
                <a:lnTo>
                  <a:pt x="606" y="32"/>
                </a:lnTo>
                <a:lnTo>
                  <a:pt x="622" y="22"/>
                </a:lnTo>
                <a:lnTo>
                  <a:pt x="638" y="14"/>
                </a:lnTo>
                <a:lnTo>
                  <a:pt x="655" y="8"/>
                </a:lnTo>
                <a:lnTo>
                  <a:pt x="673" y="4"/>
                </a:lnTo>
                <a:lnTo>
                  <a:pt x="691" y="2"/>
                </a:lnTo>
                <a:lnTo>
                  <a:pt x="709" y="0"/>
                </a:lnTo>
                <a:lnTo>
                  <a:pt x="727" y="0"/>
                </a:lnTo>
                <a:lnTo>
                  <a:pt x="746" y="3"/>
                </a:lnTo>
                <a:lnTo>
                  <a:pt x="763" y="6"/>
                </a:lnTo>
                <a:lnTo>
                  <a:pt x="780" y="10"/>
                </a:lnTo>
                <a:lnTo>
                  <a:pt x="796" y="17"/>
                </a:lnTo>
                <a:lnTo>
                  <a:pt x="812" y="24"/>
                </a:lnTo>
                <a:lnTo>
                  <a:pt x="827" y="33"/>
                </a:lnTo>
                <a:lnTo>
                  <a:pt x="840" y="43"/>
                </a:lnTo>
                <a:lnTo>
                  <a:pt x="853" y="54"/>
                </a:lnTo>
                <a:lnTo>
                  <a:pt x="865" y="67"/>
                </a:lnTo>
                <a:lnTo>
                  <a:pt x="875" y="81"/>
                </a:lnTo>
                <a:lnTo>
                  <a:pt x="880" y="89"/>
                </a:lnTo>
                <a:lnTo>
                  <a:pt x="885" y="96"/>
                </a:lnTo>
                <a:lnTo>
                  <a:pt x="892" y="105"/>
                </a:lnTo>
                <a:lnTo>
                  <a:pt x="897" y="112"/>
                </a:lnTo>
                <a:lnTo>
                  <a:pt x="903" y="121"/>
                </a:lnTo>
                <a:lnTo>
                  <a:pt x="908" y="128"/>
                </a:lnTo>
                <a:lnTo>
                  <a:pt x="911" y="137"/>
                </a:lnTo>
                <a:lnTo>
                  <a:pt x="916" y="146"/>
                </a:lnTo>
                <a:lnTo>
                  <a:pt x="918" y="154"/>
                </a:lnTo>
                <a:lnTo>
                  <a:pt x="919" y="164"/>
                </a:lnTo>
                <a:lnTo>
                  <a:pt x="919" y="172"/>
                </a:lnTo>
                <a:lnTo>
                  <a:pt x="919" y="181"/>
                </a:lnTo>
                <a:lnTo>
                  <a:pt x="919" y="190"/>
                </a:lnTo>
                <a:lnTo>
                  <a:pt x="919" y="197"/>
                </a:lnTo>
                <a:lnTo>
                  <a:pt x="919" y="205"/>
                </a:lnTo>
                <a:lnTo>
                  <a:pt x="920" y="211"/>
                </a:lnTo>
                <a:lnTo>
                  <a:pt x="920" y="218"/>
                </a:lnTo>
                <a:lnTo>
                  <a:pt x="920" y="223"/>
                </a:lnTo>
                <a:lnTo>
                  <a:pt x="920" y="227"/>
                </a:lnTo>
                <a:lnTo>
                  <a:pt x="921" y="230"/>
                </a:lnTo>
                <a:lnTo>
                  <a:pt x="923" y="234"/>
                </a:lnTo>
                <a:lnTo>
                  <a:pt x="925" y="236"/>
                </a:lnTo>
                <a:lnTo>
                  <a:pt x="927" y="237"/>
                </a:lnTo>
                <a:lnTo>
                  <a:pt x="931" y="237"/>
                </a:lnTo>
                <a:lnTo>
                  <a:pt x="933" y="237"/>
                </a:lnTo>
                <a:lnTo>
                  <a:pt x="935" y="237"/>
                </a:lnTo>
                <a:lnTo>
                  <a:pt x="937" y="237"/>
                </a:lnTo>
                <a:lnTo>
                  <a:pt x="939" y="238"/>
                </a:lnTo>
                <a:lnTo>
                  <a:pt x="940" y="240"/>
                </a:lnTo>
                <a:lnTo>
                  <a:pt x="941" y="243"/>
                </a:lnTo>
                <a:lnTo>
                  <a:pt x="944" y="258"/>
                </a:lnTo>
                <a:lnTo>
                  <a:pt x="946" y="272"/>
                </a:lnTo>
                <a:lnTo>
                  <a:pt x="946" y="285"/>
                </a:lnTo>
                <a:lnTo>
                  <a:pt x="945" y="298"/>
                </a:lnTo>
                <a:lnTo>
                  <a:pt x="942" y="310"/>
                </a:lnTo>
                <a:lnTo>
                  <a:pt x="939" y="322"/>
                </a:lnTo>
                <a:lnTo>
                  <a:pt x="935" y="334"/>
                </a:lnTo>
                <a:lnTo>
                  <a:pt x="930" y="344"/>
                </a:lnTo>
                <a:lnTo>
                  <a:pt x="922" y="356"/>
                </a:lnTo>
                <a:lnTo>
                  <a:pt x="913" y="367"/>
                </a:lnTo>
                <a:lnTo>
                  <a:pt x="909" y="372"/>
                </a:lnTo>
                <a:lnTo>
                  <a:pt x="905" y="378"/>
                </a:lnTo>
                <a:lnTo>
                  <a:pt x="899" y="383"/>
                </a:lnTo>
                <a:lnTo>
                  <a:pt x="893" y="387"/>
                </a:lnTo>
                <a:lnTo>
                  <a:pt x="887" y="392"/>
                </a:lnTo>
                <a:lnTo>
                  <a:pt x="879" y="394"/>
                </a:lnTo>
                <a:lnTo>
                  <a:pt x="870" y="396"/>
                </a:lnTo>
                <a:lnTo>
                  <a:pt x="862" y="397"/>
                </a:lnTo>
                <a:lnTo>
                  <a:pt x="851" y="396"/>
                </a:lnTo>
                <a:lnTo>
                  <a:pt x="841" y="393"/>
                </a:lnTo>
                <a:lnTo>
                  <a:pt x="838" y="393"/>
                </a:lnTo>
                <a:lnTo>
                  <a:pt x="835" y="393"/>
                </a:lnTo>
                <a:lnTo>
                  <a:pt x="833" y="395"/>
                </a:lnTo>
                <a:lnTo>
                  <a:pt x="830" y="398"/>
                </a:lnTo>
                <a:lnTo>
                  <a:pt x="827" y="401"/>
                </a:lnTo>
                <a:lnTo>
                  <a:pt x="826" y="406"/>
                </a:lnTo>
                <a:lnTo>
                  <a:pt x="824" y="410"/>
                </a:lnTo>
                <a:lnTo>
                  <a:pt x="823" y="415"/>
                </a:lnTo>
                <a:lnTo>
                  <a:pt x="821" y="420"/>
                </a:lnTo>
                <a:lnTo>
                  <a:pt x="820" y="424"/>
                </a:lnTo>
                <a:lnTo>
                  <a:pt x="820" y="426"/>
                </a:lnTo>
                <a:lnTo>
                  <a:pt x="820" y="428"/>
                </a:lnTo>
                <a:lnTo>
                  <a:pt x="819" y="432"/>
                </a:lnTo>
                <a:lnTo>
                  <a:pt x="818" y="438"/>
                </a:lnTo>
                <a:lnTo>
                  <a:pt x="818" y="442"/>
                </a:lnTo>
                <a:lnTo>
                  <a:pt x="819" y="448"/>
                </a:lnTo>
                <a:lnTo>
                  <a:pt x="820" y="452"/>
                </a:lnTo>
                <a:lnTo>
                  <a:pt x="822" y="456"/>
                </a:lnTo>
                <a:lnTo>
                  <a:pt x="825" y="459"/>
                </a:lnTo>
                <a:lnTo>
                  <a:pt x="831" y="460"/>
                </a:lnTo>
                <a:lnTo>
                  <a:pt x="837" y="460"/>
                </a:lnTo>
                <a:lnTo>
                  <a:pt x="845" y="462"/>
                </a:lnTo>
                <a:lnTo>
                  <a:pt x="851" y="464"/>
                </a:lnTo>
                <a:lnTo>
                  <a:pt x="859" y="465"/>
                </a:lnTo>
                <a:lnTo>
                  <a:pt x="864" y="468"/>
                </a:lnTo>
                <a:lnTo>
                  <a:pt x="870" y="470"/>
                </a:lnTo>
                <a:lnTo>
                  <a:pt x="875" y="473"/>
                </a:lnTo>
                <a:lnTo>
                  <a:pt x="879" y="478"/>
                </a:lnTo>
                <a:lnTo>
                  <a:pt x="881" y="481"/>
                </a:lnTo>
                <a:lnTo>
                  <a:pt x="882" y="486"/>
                </a:lnTo>
                <a:lnTo>
                  <a:pt x="882" y="493"/>
                </a:lnTo>
                <a:lnTo>
                  <a:pt x="883" y="499"/>
                </a:lnTo>
                <a:lnTo>
                  <a:pt x="885" y="507"/>
                </a:lnTo>
                <a:lnTo>
                  <a:pt x="888" y="513"/>
                </a:lnTo>
                <a:lnTo>
                  <a:pt x="890" y="520"/>
                </a:lnTo>
                <a:lnTo>
                  <a:pt x="894" y="526"/>
                </a:lnTo>
                <a:lnTo>
                  <a:pt x="898" y="531"/>
                </a:lnTo>
                <a:lnTo>
                  <a:pt x="903" y="536"/>
                </a:lnTo>
                <a:lnTo>
                  <a:pt x="909" y="539"/>
                </a:lnTo>
                <a:lnTo>
                  <a:pt x="916" y="540"/>
                </a:lnTo>
                <a:lnTo>
                  <a:pt x="925" y="541"/>
                </a:lnTo>
                <a:lnTo>
                  <a:pt x="935" y="543"/>
                </a:lnTo>
                <a:lnTo>
                  <a:pt x="944" y="543"/>
                </a:lnTo>
                <a:lnTo>
                  <a:pt x="952" y="544"/>
                </a:lnTo>
                <a:lnTo>
                  <a:pt x="961" y="545"/>
                </a:lnTo>
                <a:lnTo>
                  <a:pt x="969" y="546"/>
                </a:lnTo>
                <a:lnTo>
                  <a:pt x="978" y="549"/>
                </a:lnTo>
                <a:lnTo>
                  <a:pt x="987" y="550"/>
                </a:lnTo>
                <a:lnTo>
                  <a:pt x="995" y="553"/>
                </a:lnTo>
                <a:lnTo>
                  <a:pt x="1004" y="555"/>
                </a:lnTo>
                <a:lnTo>
                  <a:pt x="1014" y="564"/>
                </a:lnTo>
                <a:lnTo>
                  <a:pt x="1025" y="573"/>
                </a:lnTo>
                <a:lnTo>
                  <a:pt x="1037" y="583"/>
                </a:lnTo>
                <a:lnTo>
                  <a:pt x="1050" y="594"/>
                </a:lnTo>
                <a:lnTo>
                  <a:pt x="1063" y="606"/>
                </a:lnTo>
                <a:lnTo>
                  <a:pt x="1077" y="617"/>
                </a:lnTo>
                <a:lnTo>
                  <a:pt x="1092" y="629"/>
                </a:lnTo>
                <a:lnTo>
                  <a:pt x="1107" y="641"/>
                </a:lnTo>
                <a:lnTo>
                  <a:pt x="1124" y="653"/>
                </a:lnTo>
                <a:lnTo>
                  <a:pt x="1142" y="664"/>
                </a:lnTo>
                <a:lnTo>
                  <a:pt x="1147" y="678"/>
                </a:lnTo>
                <a:lnTo>
                  <a:pt x="1151" y="691"/>
                </a:lnTo>
                <a:lnTo>
                  <a:pt x="1158" y="708"/>
                </a:lnTo>
                <a:lnTo>
                  <a:pt x="1163" y="725"/>
                </a:lnTo>
                <a:lnTo>
                  <a:pt x="1169" y="742"/>
                </a:lnTo>
                <a:lnTo>
                  <a:pt x="1176" y="759"/>
                </a:lnTo>
                <a:lnTo>
                  <a:pt x="1182" y="777"/>
                </a:lnTo>
                <a:lnTo>
                  <a:pt x="1188" y="795"/>
                </a:lnTo>
                <a:lnTo>
                  <a:pt x="1192" y="813"/>
                </a:lnTo>
                <a:lnTo>
                  <a:pt x="1194" y="829"/>
                </a:lnTo>
                <a:lnTo>
                  <a:pt x="1220" y="816"/>
                </a:lnTo>
                <a:lnTo>
                  <a:pt x="1249" y="802"/>
                </a:lnTo>
                <a:lnTo>
                  <a:pt x="1280" y="786"/>
                </a:lnTo>
                <a:lnTo>
                  <a:pt x="1311" y="770"/>
                </a:lnTo>
                <a:lnTo>
                  <a:pt x="1341" y="755"/>
                </a:lnTo>
                <a:lnTo>
                  <a:pt x="1369" y="740"/>
                </a:lnTo>
                <a:lnTo>
                  <a:pt x="1393" y="727"/>
                </a:lnTo>
                <a:lnTo>
                  <a:pt x="1412" y="717"/>
                </a:lnTo>
                <a:lnTo>
                  <a:pt x="1425" y="710"/>
                </a:lnTo>
                <a:lnTo>
                  <a:pt x="1430" y="708"/>
                </a:lnTo>
                <a:lnTo>
                  <a:pt x="1426" y="594"/>
                </a:lnTo>
                <a:lnTo>
                  <a:pt x="1450" y="586"/>
                </a:lnTo>
                <a:lnTo>
                  <a:pt x="1451" y="588"/>
                </a:lnTo>
                <a:lnTo>
                  <a:pt x="1453" y="593"/>
                </a:lnTo>
                <a:lnTo>
                  <a:pt x="1458" y="600"/>
                </a:lnTo>
                <a:lnTo>
                  <a:pt x="1462" y="610"/>
                </a:lnTo>
                <a:lnTo>
                  <a:pt x="1467" y="622"/>
                </a:lnTo>
                <a:lnTo>
                  <a:pt x="1473" y="633"/>
                </a:lnTo>
                <a:lnTo>
                  <a:pt x="1479" y="646"/>
                </a:lnTo>
                <a:lnTo>
                  <a:pt x="1484" y="659"/>
                </a:lnTo>
                <a:lnTo>
                  <a:pt x="1490" y="671"/>
                </a:lnTo>
                <a:lnTo>
                  <a:pt x="1494" y="682"/>
                </a:lnTo>
                <a:lnTo>
                  <a:pt x="1505" y="675"/>
                </a:lnTo>
                <a:lnTo>
                  <a:pt x="1518" y="669"/>
                </a:lnTo>
                <a:lnTo>
                  <a:pt x="1530" y="662"/>
                </a:lnTo>
                <a:lnTo>
                  <a:pt x="1543" y="656"/>
                </a:lnTo>
                <a:lnTo>
                  <a:pt x="1557" y="648"/>
                </a:lnTo>
                <a:lnTo>
                  <a:pt x="1569" y="642"/>
                </a:lnTo>
                <a:lnTo>
                  <a:pt x="1582" y="635"/>
                </a:lnTo>
                <a:lnTo>
                  <a:pt x="1595" y="627"/>
                </a:lnTo>
                <a:lnTo>
                  <a:pt x="1607" y="619"/>
                </a:lnTo>
                <a:lnTo>
                  <a:pt x="1618" y="612"/>
                </a:lnTo>
                <a:lnTo>
                  <a:pt x="1619" y="611"/>
                </a:lnTo>
                <a:lnTo>
                  <a:pt x="1619" y="609"/>
                </a:lnTo>
                <a:lnTo>
                  <a:pt x="1618" y="608"/>
                </a:lnTo>
                <a:lnTo>
                  <a:pt x="1618" y="606"/>
                </a:lnTo>
                <a:lnTo>
                  <a:pt x="1617" y="603"/>
                </a:lnTo>
                <a:lnTo>
                  <a:pt x="1616" y="602"/>
                </a:lnTo>
                <a:lnTo>
                  <a:pt x="1615" y="600"/>
                </a:lnTo>
                <a:lnTo>
                  <a:pt x="1615" y="599"/>
                </a:lnTo>
                <a:lnTo>
                  <a:pt x="1615" y="598"/>
                </a:lnTo>
                <a:lnTo>
                  <a:pt x="1616" y="597"/>
                </a:lnTo>
                <a:lnTo>
                  <a:pt x="1630" y="587"/>
                </a:lnTo>
                <a:lnTo>
                  <a:pt x="1643" y="578"/>
                </a:lnTo>
                <a:lnTo>
                  <a:pt x="1657" y="569"/>
                </a:lnTo>
                <a:lnTo>
                  <a:pt x="1671" y="561"/>
                </a:lnTo>
                <a:lnTo>
                  <a:pt x="1683" y="556"/>
                </a:lnTo>
                <a:lnTo>
                  <a:pt x="1696" y="551"/>
                </a:lnTo>
                <a:lnTo>
                  <a:pt x="1709" y="549"/>
                </a:lnTo>
                <a:lnTo>
                  <a:pt x="1722" y="546"/>
                </a:lnTo>
                <a:lnTo>
                  <a:pt x="1735" y="547"/>
                </a:lnTo>
                <a:lnTo>
                  <a:pt x="1747" y="551"/>
                </a:lnTo>
                <a:lnTo>
                  <a:pt x="1760" y="556"/>
                </a:lnTo>
                <a:lnTo>
                  <a:pt x="1763" y="563"/>
                </a:lnTo>
                <a:lnTo>
                  <a:pt x="1760" y="571"/>
                </a:lnTo>
                <a:lnTo>
                  <a:pt x="1749" y="581"/>
                </a:lnTo>
                <a:lnTo>
                  <a:pt x="1735" y="592"/>
                </a:lnTo>
                <a:lnTo>
                  <a:pt x="1717" y="603"/>
                </a:lnTo>
                <a:lnTo>
                  <a:pt x="1697" y="616"/>
                </a:lnTo>
                <a:lnTo>
                  <a:pt x="1679" y="629"/>
                </a:lnTo>
                <a:lnTo>
                  <a:pt x="1661" y="642"/>
                </a:lnTo>
                <a:lnTo>
                  <a:pt x="1646" y="656"/>
                </a:lnTo>
                <a:lnTo>
                  <a:pt x="1647" y="653"/>
                </a:lnTo>
                <a:lnTo>
                  <a:pt x="1647" y="651"/>
                </a:lnTo>
                <a:lnTo>
                  <a:pt x="1647" y="647"/>
                </a:lnTo>
                <a:lnTo>
                  <a:pt x="1646" y="644"/>
                </a:lnTo>
                <a:lnTo>
                  <a:pt x="1645" y="642"/>
                </a:lnTo>
                <a:lnTo>
                  <a:pt x="1644" y="640"/>
                </a:lnTo>
                <a:lnTo>
                  <a:pt x="1641" y="639"/>
                </a:lnTo>
                <a:lnTo>
                  <a:pt x="1639" y="638"/>
                </a:lnTo>
                <a:lnTo>
                  <a:pt x="1638" y="638"/>
                </a:lnTo>
                <a:lnTo>
                  <a:pt x="1636" y="638"/>
                </a:lnTo>
                <a:lnTo>
                  <a:pt x="1621" y="646"/>
                </a:lnTo>
                <a:lnTo>
                  <a:pt x="1608" y="653"/>
                </a:lnTo>
                <a:lnTo>
                  <a:pt x="1595" y="659"/>
                </a:lnTo>
                <a:lnTo>
                  <a:pt x="1583" y="666"/>
                </a:lnTo>
                <a:lnTo>
                  <a:pt x="1573" y="672"/>
                </a:lnTo>
                <a:lnTo>
                  <a:pt x="1562" y="678"/>
                </a:lnTo>
                <a:lnTo>
                  <a:pt x="1550" y="684"/>
                </a:lnTo>
                <a:lnTo>
                  <a:pt x="1539" y="691"/>
                </a:lnTo>
                <a:lnTo>
                  <a:pt x="1527" y="699"/>
                </a:lnTo>
                <a:lnTo>
                  <a:pt x="1515" y="708"/>
                </a:lnTo>
                <a:lnTo>
                  <a:pt x="1512" y="710"/>
                </a:lnTo>
                <a:lnTo>
                  <a:pt x="1511" y="713"/>
                </a:lnTo>
                <a:lnTo>
                  <a:pt x="1510" y="717"/>
                </a:lnTo>
                <a:lnTo>
                  <a:pt x="1510" y="722"/>
                </a:lnTo>
                <a:lnTo>
                  <a:pt x="1510" y="727"/>
                </a:lnTo>
                <a:lnTo>
                  <a:pt x="1510" y="732"/>
                </a:lnTo>
                <a:lnTo>
                  <a:pt x="1510" y="738"/>
                </a:lnTo>
                <a:lnTo>
                  <a:pt x="1509" y="742"/>
                </a:lnTo>
                <a:lnTo>
                  <a:pt x="1508" y="746"/>
                </a:lnTo>
                <a:lnTo>
                  <a:pt x="1507" y="748"/>
                </a:lnTo>
                <a:lnTo>
                  <a:pt x="1498" y="756"/>
                </a:lnTo>
                <a:lnTo>
                  <a:pt x="1488" y="765"/>
                </a:lnTo>
                <a:lnTo>
                  <a:pt x="1477" y="773"/>
                </a:lnTo>
                <a:lnTo>
                  <a:pt x="1464" y="782"/>
                </a:lnTo>
                <a:lnTo>
                  <a:pt x="1451" y="790"/>
                </a:lnTo>
                <a:lnTo>
                  <a:pt x="1438" y="799"/>
                </a:lnTo>
                <a:lnTo>
                  <a:pt x="1424" y="808"/>
                </a:lnTo>
                <a:lnTo>
                  <a:pt x="1411" y="816"/>
                </a:lnTo>
                <a:lnTo>
                  <a:pt x="1398" y="825"/>
                </a:lnTo>
                <a:lnTo>
                  <a:pt x="1386" y="831"/>
                </a:lnTo>
                <a:lnTo>
                  <a:pt x="1378" y="837"/>
                </a:lnTo>
                <a:lnTo>
                  <a:pt x="1370" y="841"/>
                </a:lnTo>
                <a:lnTo>
                  <a:pt x="1364" y="845"/>
                </a:lnTo>
                <a:lnTo>
                  <a:pt x="1358" y="849"/>
                </a:lnTo>
                <a:lnTo>
                  <a:pt x="1352" y="854"/>
                </a:lnTo>
                <a:lnTo>
                  <a:pt x="1348" y="857"/>
                </a:lnTo>
                <a:lnTo>
                  <a:pt x="1344" y="859"/>
                </a:lnTo>
                <a:lnTo>
                  <a:pt x="1341" y="861"/>
                </a:lnTo>
                <a:lnTo>
                  <a:pt x="1339" y="862"/>
                </a:lnTo>
                <a:lnTo>
                  <a:pt x="1339" y="863"/>
                </a:lnTo>
                <a:lnTo>
                  <a:pt x="1340" y="864"/>
                </a:lnTo>
                <a:lnTo>
                  <a:pt x="1341" y="867"/>
                </a:lnTo>
                <a:lnTo>
                  <a:pt x="1344" y="870"/>
                </a:lnTo>
                <a:lnTo>
                  <a:pt x="1345" y="873"/>
                </a:lnTo>
                <a:lnTo>
                  <a:pt x="1346" y="877"/>
                </a:lnTo>
                <a:lnTo>
                  <a:pt x="1347" y="883"/>
                </a:lnTo>
                <a:lnTo>
                  <a:pt x="1347" y="888"/>
                </a:lnTo>
                <a:lnTo>
                  <a:pt x="1346" y="895"/>
                </a:lnTo>
                <a:lnTo>
                  <a:pt x="1345" y="901"/>
                </a:lnTo>
                <a:lnTo>
                  <a:pt x="1346" y="907"/>
                </a:lnTo>
                <a:lnTo>
                  <a:pt x="1346" y="913"/>
                </a:lnTo>
                <a:lnTo>
                  <a:pt x="1347" y="919"/>
                </a:lnTo>
                <a:lnTo>
                  <a:pt x="1347" y="925"/>
                </a:lnTo>
                <a:lnTo>
                  <a:pt x="1347" y="931"/>
                </a:lnTo>
                <a:lnTo>
                  <a:pt x="1346" y="936"/>
                </a:lnTo>
                <a:lnTo>
                  <a:pt x="1346" y="942"/>
                </a:lnTo>
                <a:lnTo>
                  <a:pt x="1345" y="946"/>
                </a:lnTo>
                <a:lnTo>
                  <a:pt x="1344" y="952"/>
                </a:lnTo>
                <a:lnTo>
                  <a:pt x="1341" y="955"/>
                </a:lnTo>
                <a:lnTo>
                  <a:pt x="1336" y="970"/>
                </a:lnTo>
                <a:lnTo>
                  <a:pt x="1327" y="985"/>
                </a:lnTo>
                <a:lnTo>
                  <a:pt x="1318" y="999"/>
                </a:lnTo>
                <a:lnTo>
                  <a:pt x="1306" y="1012"/>
                </a:lnTo>
                <a:lnTo>
                  <a:pt x="1295" y="1025"/>
                </a:lnTo>
                <a:lnTo>
                  <a:pt x="1284" y="1034"/>
                </a:lnTo>
                <a:lnTo>
                  <a:pt x="1274" y="1044"/>
                </a:lnTo>
                <a:lnTo>
                  <a:pt x="1266" y="1050"/>
                </a:lnTo>
                <a:lnTo>
                  <a:pt x="1261" y="1055"/>
                </a:lnTo>
                <a:lnTo>
                  <a:pt x="1259" y="1056"/>
                </a:lnTo>
                <a:lnTo>
                  <a:pt x="1260" y="1058"/>
                </a:lnTo>
                <a:lnTo>
                  <a:pt x="1263" y="1065"/>
                </a:lnTo>
                <a:lnTo>
                  <a:pt x="1266" y="1075"/>
                </a:lnTo>
                <a:lnTo>
                  <a:pt x="1272" y="1089"/>
                </a:lnTo>
                <a:lnTo>
                  <a:pt x="1277" y="1104"/>
                </a:lnTo>
                <a:lnTo>
                  <a:pt x="1282" y="1120"/>
                </a:lnTo>
                <a:lnTo>
                  <a:pt x="1288" y="1137"/>
                </a:lnTo>
                <a:lnTo>
                  <a:pt x="1292" y="1154"/>
                </a:lnTo>
                <a:lnTo>
                  <a:pt x="1295" y="1169"/>
                </a:lnTo>
                <a:lnTo>
                  <a:pt x="1297" y="1183"/>
                </a:lnTo>
                <a:lnTo>
                  <a:pt x="1299" y="1195"/>
                </a:lnTo>
                <a:lnTo>
                  <a:pt x="1301" y="1211"/>
                </a:lnTo>
                <a:lnTo>
                  <a:pt x="1302" y="1224"/>
                </a:lnTo>
                <a:lnTo>
                  <a:pt x="1302" y="1240"/>
                </a:lnTo>
                <a:lnTo>
                  <a:pt x="1302" y="1254"/>
                </a:lnTo>
                <a:lnTo>
                  <a:pt x="1302" y="1267"/>
                </a:lnTo>
                <a:lnTo>
                  <a:pt x="1301" y="1281"/>
                </a:lnTo>
                <a:lnTo>
                  <a:pt x="1299" y="1294"/>
                </a:lnTo>
                <a:lnTo>
                  <a:pt x="1297" y="1307"/>
                </a:lnTo>
                <a:lnTo>
                  <a:pt x="1295" y="1319"/>
                </a:lnTo>
                <a:lnTo>
                  <a:pt x="1288" y="1328"/>
                </a:lnTo>
                <a:lnTo>
                  <a:pt x="1280" y="1336"/>
                </a:lnTo>
                <a:lnTo>
                  <a:pt x="1274" y="1344"/>
                </a:lnTo>
                <a:lnTo>
                  <a:pt x="1266" y="1351"/>
                </a:lnTo>
                <a:lnTo>
                  <a:pt x="1260" y="1358"/>
                </a:lnTo>
                <a:lnTo>
                  <a:pt x="1251" y="1364"/>
                </a:lnTo>
                <a:lnTo>
                  <a:pt x="1244" y="1371"/>
                </a:lnTo>
                <a:lnTo>
                  <a:pt x="1234" y="1376"/>
                </a:lnTo>
                <a:lnTo>
                  <a:pt x="1224" y="1381"/>
                </a:lnTo>
                <a:lnTo>
                  <a:pt x="1212" y="1386"/>
                </a:lnTo>
                <a:lnTo>
                  <a:pt x="1210" y="1387"/>
                </a:lnTo>
                <a:lnTo>
                  <a:pt x="1207" y="1386"/>
                </a:lnTo>
                <a:lnTo>
                  <a:pt x="1204" y="1386"/>
                </a:lnTo>
                <a:lnTo>
                  <a:pt x="1201" y="1385"/>
                </a:lnTo>
                <a:lnTo>
                  <a:pt x="1197" y="1384"/>
                </a:lnTo>
                <a:lnTo>
                  <a:pt x="1194" y="1382"/>
                </a:lnTo>
                <a:lnTo>
                  <a:pt x="1191" y="1381"/>
                </a:lnTo>
                <a:lnTo>
                  <a:pt x="1188" y="1380"/>
                </a:lnTo>
                <a:lnTo>
                  <a:pt x="1184" y="1380"/>
                </a:lnTo>
                <a:lnTo>
                  <a:pt x="1181" y="1380"/>
                </a:lnTo>
                <a:lnTo>
                  <a:pt x="1179" y="1381"/>
                </a:lnTo>
                <a:lnTo>
                  <a:pt x="1177" y="1382"/>
                </a:lnTo>
                <a:lnTo>
                  <a:pt x="1176" y="1385"/>
                </a:lnTo>
                <a:lnTo>
                  <a:pt x="1174" y="1387"/>
                </a:lnTo>
                <a:lnTo>
                  <a:pt x="1173" y="1390"/>
                </a:lnTo>
                <a:lnTo>
                  <a:pt x="1172" y="1392"/>
                </a:lnTo>
                <a:lnTo>
                  <a:pt x="1169" y="1394"/>
                </a:lnTo>
                <a:lnTo>
                  <a:pt x="1168" y="1396"/>
                </a:lnTo>
                <a:lnTo>
                  <a:pt x="1166" y="1398"/>
                </a:lnTo>
                <a:lnTo>
                  <a:pt x="1164" y="1399"/>
                </a:lnTo>
                <a:lnTo>
                  <a:pt x="1170" y="1402"/>
                </a:lnTo>
                <a:lnTo>
                  <a:pt x="1176" y="1403"/>
                </a:lnTo>
                <a:lnTo>
                  <a:pt x="1181" y="1404"/>
                </a:lnTo>
                <a:lnTo>
                  <a:pt x="1187" y="1404"/>
                </a:lnTo>
                <a:lnTo>
                  <a:pt x="1191" y="1405"/>
                </a:lnTo>
                <a:lnTo>
                  <a:pt x="1195" y="1406"/>
                </a:lnTo>
                <a:lnTo>
                  <a:pt x="1198" y="1407"/>
                </a:lnTo>
                <a:lnTo>
                  <a:pt x="1202" y="1410"/>
                </a:lnTo>
                <a:lnTo>
                  <a:pt x="1205" y="1414"/>
                </a:lnTo>
                <a:lnTo>
                  <a:pt x="1207" y="1419"/>
                </a:lnTo>
                <a:lnTo>
                  <a:pt x="1213" y="1435"/>
                </a:lnTo>
                <a:lnTo>
                  <a:pt x="1221" y="1452"/>
                </a:lnTo>
                <a:lnTo>
                  <a:pt x="1227" y="1471"/>
                </a:lnTo>
                <a:lnTo>
                  <a:pt x="1234" y="1491"/>
                </a:lnTo>
                <a:lnTo>
                  <a:pt x="1239" y="1511"/>
                </a:lnTo>
                <a:lnTo>
                  <a:pt x="1245" y="1533"/>
                </a:lnTo>
                <a:lnTo>
                  <a:pt x="1249" y="1554"/>
                </a:lnTo>
                <a:lnTo>
                  <a:pt x="1252" y="1575"/>
                </a:lnTo>
                <a:lnTo>
                  <a:pt x="1254" y="1596"/>
                </a:lnTo>
                <a:lnTo>
                  <a:pt x="1254" y="1616"/>
                </a:lnTo>
                <a:lnTo>
                  <a:pt x="1254" y="1624"/>
                </a:lnTo>
                <a:lnTo>
                  <a:pt x="1254" y="1634"/>
                </a:lnTo>
                <a:lnTo>
                  <a:pt x="1254" y="1643"/>
                </a:lnTo>
                <a:lnTo>
                  <a:pt x="1254" y="1652"/>
                </a:lnTo>
                <a:lnTo>
                  <a:pt x="1254" y="1661"/>
                </a:lnTo>
                <a:lnTo>
                  <a:pt x="1253" y="1669"/>
                </a:lnTo>
                <a:lnTo>
                  <a:pt x="1252" y="1678"/>
                </a:lnTo>
                <a:lnTo>
                  <a:pt x="1250" y="1687"/>
                </a:lnTo>
                <a:lnTo>
                  <a:pt x="1247" y="1694"/>
                </a:lnTo>
                <a:lnTo>
                  <a:pt x="1244" y="1701"/>
                </a:lnTo>
                <a:lnTo>
                  <a:pt x="1230" y="1702"/>
                </a:lnTo>
                <a:lnTo>
                  <a:pt x="1215" y="1703"/>
                </a:lnTo>
                <a:lnTo>
                  <a:pt x="1199" y="1705"/>
                </a:lnTo>
                <a:lnTo>
                  <a:pt x="1184" y="1707"/>
                </a:lnTo>
                <a:lnTo>
                  <a:pt x="1170" y="1710"/>
                </a:lnTo>
                <a:lnTo>
                  <a:pt x="1158" y="1715"/>
                </a:lnTo>
                <a:lnTo>
                  <a:pt x="1146" y="1719"/>
                </a:lnTo>
                <a:lnTo>
                  <a:pt x="1136" y="1723"/>
                </a:lnTo>
                <a:lnTo>
                  <a:pt x="1127" y="1727"/>
                </a:lnTo>
                <a:lnTo>
                  <a:pt x="1122" y="1732"/>
                </a:lnTo>
                <a:lnTo>
                  <a:pt x="1121" y="1755"/>
                </a:lnTo>
                <a:lnTo>
                  <a:pt x="1121" y="1778"/>
                </a:lnTo>
                <a:lnTo>
                  <a:pt x="1120" y="1799"/>
                </a:lnTo>
                <a:lnTo>
                  <a:pt x="1120" y="1821"/>
                </a:lnTo>
                <a:lnTo>
                  <a:pt x="1120" y="1842"/>
                </a:lnTo>
                <a:lnTo>
                  <a:pt x="1121" y="1863"/>
                </a:lnTo>
                <a:lnTo>
                  <a:pt x="1123" y="1883"/>
                </a:lnTo>
                <a:lnTo>
                  <a:pt x="1126" y="1905"/>
                </a:lnTo>
                <a:lnTo>
                  <a:pt x="1130" y="1925"/>
                </a:lnTo>
                <a:lnTo>
                  <a:pt x="1135" y="1946"/>
                </a:lnTo>
                <a:lnTo>
                  <a:pt x="1137" y="1949"/>
                </a:lnTo>
                <a:lnTo>
                  <a:pt x="1140" y="1951"/>
                </a:lnTo>
                <a:lnTo>
                  <a:pt x="1146" y="1954"/>
                </a:lnTo>
                <a:lnTo>
                  <a:pt x="1151" y="1957"/>
                </a:lnTo>
                <a:lnTo>
                  <a:pt x="1156" y="1960"/>
                </a:lnTo>
                <a:lnTo>
                  <a:pt x="1163" y="1963"/>
                </a:lnTo>
                <a:lnTo>
                  <a:pt x="1168" y="1966"/>
                </a:lnTo>
                <a:lnTo>
                  <a:pt x="1173" y="1968"/>
                </a:lnTo>
                <a:lnTo>
                  <a:pt x="1176" y="1971"/>
                </a:lnTo>
                <a:lnTo>
                  <a:pt x="1177" y="1974"/>
                </a:lnTo>
                <a:lnTo>
                  <a:pt x="1178" y="2000"/>
                </a:lnTo>
                <a:lnTo>
                  <a:pt x="1177" y="2025"/>
                </a:lnTo>
                <a:lnTo>
                  <a:pt x="1176" y="2049"/>
                </a:lnTo>
                <a:lnTo>
                  <a:pt x="1174" y="2072"/>
                </a:lnTo>
                <a:lnTo>
                  <a:pt x="1172" y="2095"/>
                </a:lnTo>
                <a:lnTo>
                  <a:pt x="1168" y="2118"/>
                </a:lnTo>
                <a:lnTo>
                  <a:pt x="1166" y="2140"/>
                </a:lnTo>
                <a:lnTo>
                  <a:pt x="1164" y="2163"/>
                </a:lnTo>
                <a:lnTo>
                  <a:pt x="1163" y="2185"/>
                </a:lnTo>
                <a:lnTo>
                  <a:pt x="1164" y="2209"/>
                </a:lnTo>
                <a:lnTo>
                  <a:pt x="1164" y="2226"/>
                </a:lnTo>
                <a:lnTo>
                  <a:pt x="1165" y="2245"/>
                </a:lnTo>
                <a:lnTo>
                  <a:pt x="1167" y="2266"/>
                </a:lnTo>
                <a:lnTo>
                  <a:pt x="1168" y="2287"/>
                </a:lnTo>
                <a:lnTo>
                  <a:pt x="1170" y="2309"/>
                </a:lnTo>
                <a:lnTo>
                  <a:pt x="1173" y="2330"/>
                </a:lnTo>
                <a:lnTo>
                  <a:pt x="1174" y="2351"/>
                </a:lnTo>
                <a:lnTo>
                  <a:pt x="1176" y="2371"/>
                </a:lnTo>
                <a:lnTo>
                  <a:pt x="1177" y="2390"/>
                </a:lnTo>
                <a:lnTo>
                  <a:pt x="1177" y="2408"/>
                </a:lnTo>
                <a:lnTo>
                  <a:pt x="1175" y="2412"/>
                </a:lnTo>
                <a:lnTo>
                  <a:pt x="1174" y="2417"/>
                </a:lnTo>
                <a:lnTo>
                  <a:pt x="1173" y="2422"/>
                </a:lnTo>
                <a:lnTo>
                  <a:pt x="1170" y="2426"/>
                </a:lnTo>
                <a:lnTo>
                  <a:pt x="1169" y="2430"/>
                </a:lnTo>
                <a:lnTo>
                  <a:pt x="1167" y="2435"/>
                </a:lnTo>
                <a:lnTo>
                  <a:pt x="1165" y="2439"/>
                </a:lnTo>
                <a:lnTo>
                  <a:pt x="1162" y="2443"/>
                </a:lnTo>
                <a:lnTo>
                  <a:pt x="1160" y="2447"/>
                </a:lnTo>
                <a:lnTo>
                  <a:pt x="1155" y="2451"/>
                </a:lnTo>
                <a:lnTo>
                  <a:pt x="1155" y="2474"/>
                </a:lnTo>
                <a:lnTo>
                  <a:pt x="1155" y="2494"/>
                </a:lnTo>
                <a:lnTo>
                  <a:pt x="1158" y="2511"/>
                </a:lnTo>
                <a:lnTo>
                  <a:pt x="1159" y="2526"/>
                </a:lnTo>
                <a:lnTo>
                  <a:pt x="1162" y="2539"/>
                </a:lnTo>
                <a:lnTo>
                  <a:pt x="1164" y="2552"/>
                </a:lnTo>
                <a:lnTo>
                  <a:pt x="1167" y="2563"/>
                </a:lnTo>
                <a:lnTo>
                  <a:pt x="1170" y="2575"/>
                </a:lnTo>
                <a:lnTo>
                  <a:pt x="1174" y="2588"/>
                </a:lnTo>
                <a:lnTo>
                  <a:pt x="1177" y="2603"/>
                </a:lnTo>
                <a:lnTo>
                  <a:pt x="1179" y="2623"/>
                </a:lnTo>
                <a:lnTo>
                  <a:pt x="1181" y="2642"/>
                </a:lnTo>
                <a:lnTo>
                  <a:pt x="1183" y="2661"/>
                </a:lnTo>
                <a:lnTo>
                  <a:pt x="1187" y="2681"/>
                </a:lnTo>
                <a:lnTo>
                  <a:pt x="1189" y="2700"/>
                </a:lnTo>
                <a:lnTo>
                  <a:pt x="1192" y="2719"/>
                </a:lnTo>
                <a:lnTo>
                  <a:pt x="1195" y="2739"/>
                </a:lnTo>
                <a:lnTo>
                  <a:pt x="1198" y="2757"/>
                </a:lnTo>
                <a:lnTo>
                  <a:pt x="1203" y="2776"/>
                </a:lnTo>
                <a:lnTo>
                  <a:pt x="1207" y="2795"/>
                </a:lnTo>
                <a:lnTo>
                  <a:pt x="1210" y="2805"/>
                </a:lnTo>
                <a:lnTo>
                  <a:pt x="1213" y="2815"/>
                </a:lnTo>
                <a:lnTo>
                  <a:pt x="1217" y="2826"/>
                </a:lnTo>
                <a:lnTo>
                  <a:pt x="1220" y="2835"/>
                </a:lnTo>
                <a:lnTo>
                  <a:pt x="1223" y="2846"/>
                </a:lnTo>
                <a:lnTo>
                  <a:pt x="1226" y="2856"/>
                </a:lnTo>
                <a:lnTo>
                  <a:pt x="1230" y="2865"/>
                </a:lnTo>
                <a:lnTo>
                  <a:pt x="1233" y="2875"/>
                </a:lnTo>
                <a:lnTo>
                  <a:pt x="1235" y="2885"/>
                </a:lnTo>
                <a:lnTo>
                  <a:pt x="1238" y="2894"/>
                </a:lnTo>
                <a:lnTo>
                  <a:pt x="1244" y="2911"/>
                </a:lnTo>
                <a:lnTo>
                  <a:pt x="1248" y="2928"/>
                </a:lnTo>
                <a:lnTo>
                  <a:pt x="1250" y="2946"/>
                </a:lnTo>
                <a:lnTo>
                  <a:pt x="1252" y="2964"/>
                </a:lnTo>
                <a:lnTo>
                  <a:pt x="1252" y="2984"/>
                </a:lnTo>
                <a:lnTo>
                  <a:pt x="1251" y="3003"/>
                </a:lnTo>
                <a:lnTo>
                  <a:pt x="1250" y="3022"/>
                </a:lnTo>
                <a:lnTo>
                  <a:pt x="1247" y="3041"/>
                </a:lnTo>
                <a:lnTo>
                  <a:pt x="1244" y="3060"/>
                </a:lnTo>
                <a:lnTo>
                  <a:pt x="1238" y="3078"/>
                </a:lnTo>
                <a:lnTo>
                  <a:pt x="1236" y="3085"/>
                </a:lnTo>
                <a:lnTo>
                  <a:pt x="1233" y="3091"/>
                </a:lnTo>
                <a:lnTo>
                  <a:pt x="1230" y="3096"/>
                </a:lnTo>
                <a:lnTo>
                  <a:pt x="1225" y="3103"/>
                </a:lnTo>
                <a:lnTo>
                  <a:pt x="1220" y="3107"/>
                </a:lnTo>
                <a:lnTo>
                  <a:pt x="1215" y="3113"/>
                </a:lnTo>
                <a:lnTo>
                  <a:pt x="1209" y="3116"/>
                </a:lnTo>
                <a:lnTo>
                  <a:pt x="1205" y="3119"/>
                </a:lnTo>
                <a:lnTo>
                  <a:pt x="1199" y="3121"/>
                </a:lnTo>
                <a:lnTo>
                  <a:pt x="1194" y="3121"/>
                </a:lnTo>
                <a:lnTo>
                  <a:pt x="1197" y="3138"/>
                </a:lnTo>
                <a:lnTo>
                  <a:pt x="1201" y="3159"/>
                </a:lnTo>
                <a:lnTo>
                  <a:pt x="1205" y="3179"/>
                </a:lnTo>
                <a:lnTo>
                  <a:pt x="1208" y="3202"/>
                </a:lnTo>
                <a:lnTo>
                  <a:pt x="1212" y="3224"/>
                </a:lnTo>
                <a:lnTo>
                  <a:pt x="1216" y="3247"/>
                </a:lnTo>
                <a:lnTo>
                  <a:pt x="1219" y="3267"/>
                </a:lnTo>
                <a:lnTo>
                  <a:pt x="1222" y="3287"/>
                </a:lnTo>
                <a:lnTo>
                  <a:pt x="1223" y="3304"/>
                </a:lnTo>
                <a:lnTo>
                  <a:pt x="1223" y="3318"/>
                </a:lnTo>
                <a:lnTo>
                  <a:pt x="1232" y="3337"/>
                </a:lnTo>
                <a:lnTo>
                  <a:pt x="1242" y="3354"/>
                </a:lnTo>
                <a:lnTo>
                  <a:pt x="1255" y="3369"/>
                </a:lnTo>
                <a:lnTo>
                  <a:pt x="1269" y="3383"/>
                </a:lnTo>
                <a:lnTo>
                  <a:pt x="1283" y="3395"/>
                </a:lnTo>
                <a:lnTo>
                  <a:pt x="1298" y="3408"/>
                </a:lnTo>
                <a:lnTo>
                  <a:pt x="1315" y="3421"/>
                </a:lnTo>
                <a:lnTo>
                  <a:pt x="1330" y="3435"/>
                </a:lnTo>
                <a:lnTo>
                  <a:pt x="1345" y="3451"/>
                </a:lnTo>
                <a:lnTo>
                  <a:pt x="1360" y="3469"/>
                </a:lnTo>
                <a:lnTo>
                  <a:pt x="1363" y="3476"/>
                </a:lnTo>
                <a:lnTo>
                  <a:pt x="1365" y="3482"/>
                </a:lnTo>
                <a:lnTo>
                  <a:pt x="1367" y="3488"/>
                </a:lnTo>
                <a:lnTo>
                  <a:pt x="1368" y="3494"/>
                </a:lnTo>
                <a:lnTo>
                  <a:pt x="1368" y="3501"/>
                </a:lnTo>
                <a:lnTo>
                  <a:pt x="1368" y="3507"/>
                </a:lnTo>
                <a:lnTo>
                  <a:pt x="1367" y="3512"/>
                </a:lnTo>
                <a:lnTo>
                  <a:pt x="1364" y="3518"/>
                </a:lnTo>
                <a:lnTo>
                  <a:pt x="1362" y="3523"/>
                </a:lnTo>
                <a:lnTo>
                  <a:pt x="1358" y="3526"/>
                </a:lnTo>
                <a:lnTo>
                  <a:pt x="1350" y="3530"/>
                </a:lnTo>
                <a:lnTo>
                  <a:pt x="1340" y="3534"/>
                </a:lnTo>
                <a:lnTo>
                  <a:pt x="1327" y="3538"/>
                </a:lnTo>
                <a:lnTo>
                  <a:pt x="1312" y="3542"/>
                </a:lnTo>
                <a:lnTo>
                  <a:pt x="1295" y="3546"/>
                </a:lnTo>
                <a:lnTo>
                  <a:pt x="1278" y="3549"/>
                </a:lnTo>
                <a:lnTo>
                  <a:pt x="1261" y="3551"/>
                </a:lnTo>
                <a:lnTo>
                  <a:pt x="1242" y="3551"/>
                </a:lnTo>
                <a:lnTo>
                  <a:pt x="1225" y="3550"/>
                </a:lnTo>
                <a:lnTo>
                  <a:pt x="1210" y="3548"/>
                </a:lnTo>
                <a:lnTo>
                  <a:pt x="1192" y="3542"/>
                </a:lnTo>
                <a:lnTo>
                  <a:pt x="1175" y="3535"/>
                </a:lnTo>
                <a:lnTo>
                  <a:pt x="1159" y="3527"/>
                </a:lnTo>
                <a:lnTo>
                  <a:pt x="1142" y="3518"/>
                </a:lnTo>
                <a:lnTo>
                  <a:pt x="1127" y="3507"/>
                </a:lnTo>
                <a:lnTo>
                  <a:pt x="1112" y="3495"/>
                </a:lnTo>
                <a:lnTo>
                  <a:pt x="1099" y="3481"/>
                </a:lnTo>
                <a:lnTo>
                  <a:pt x="1087" y="3467"/>
                </a:lnTo>
                <a:lnTo>
                  <a:pt x="1074" y="3452"/>
                </a:lnTo>
                <a:lnTo>
                  <a:pt x="1063" y="3436"/>
                </a:lnTo>
                <a:lnTo>
                  <a:pt x="1059" y="3427"/>
                </a:lnTo>
                <a:lnTo>
                  <a:pt x="1054" y="3419"/>
                </a:lnTo>
                <a:lnTo>
                  <a:pt x="1052" y="3410"/>
                </a:lnTo>
                <a:lnTo>
                  <a:pt x="1051" y="3401"/>
                </a:lnTo>
                <a:lnTo>
                  <a:pt x="1050" y="3391"/>
                </a:lnTo>
                <a:lnTo>
                  <a:pt x="1050" y="3382"/>
                </a:lnTo>
                <a:lnTo>
                  <a:pt x="1051" y="3373"/>
                </a:lnTo>
                <a:lnTo>
                  <a:pt x="1052" y="3363"/>
                </a:lnTo>
                <a:lnTo>
                  <a:pt x="1053" y="3353"/>
                </a:lnTo>
                <a:lnTo>
                  <a:pt x="1055" y="3344"/>
                </a:lnTo>
                <a:lnTo>
                  <a:pt x="1058" y="3334"/>
                </a:lnTo>
                <a:lnTo>
                  <a:pt x="1061" y="3324"/>
                </a:lnTo>
                <a:lnTo>
                  <a:pt x="1063" y="3315"/>
                </a:lnTo>
                <a:lnTo>
                  <a:pt x="1065" y="3305"/>
                </a:lnTo>
                <a:lnTo>
                  <a:pt x="1067" y="3295"/>
                </a:lnTo>
                <a:lnTo>
                  <a:pt x="1068" y="3286"/>
                </a:lnTo>
                <a:lnTo>
                  <a:pt x="1069" y="3276"/>
                </a:lnTo>
                <a:lnTo>
                  <a:pt x="1069" y="3266"/>
                </a:lnTo>
                <a:lnTo>
                  <a:pt x="1069" y="3258"/>
                </a:lnTo>
                <a:lnTo>
                  <a:pt x="1068" y="3248"/>
                </a:lnTo>
                <a:lnTo>
                  <a:pt x="1066" y="3240"/>
                </a:lnTo>
                <a:lnTo>
                  <a:pt x="1064" y="3234"/>
                </a:lnTo>
                <a:lnTo>
                  <a:pt x="1062" y="3228"/>
                </a:lnTo>
                <a:lnTo>
                  <a:pt x="1060" y="3222"/>
                </a:lnTo>
                <a:lnTo>
                  <a:pt x="1056" y="3218"/>
                </a:lnTo>
                <a:lnTo>
                  <a:pt x="1054" y="3213"/>
                </a:lnTo>
                <a:lnTo>
                  <a:pt x="1051" y="3207"/>
                </a:lnTo>
                <a:lnTo>
                  <a:pt x="1049" y="3201"/>
                </a:lnTo>
                <a:lnTo>
                  <a:pt x="1047" y="3194"/>
                </a:lnTo>
                <a:lnTo>
                  <a:pt x="1045" y="3186"/>
                </a:lnTo>
                <a:lnTo>
                  <a:pt x="1044" y="3180"/>
                </a:lnTo>
                <a:lnTo>
                  <a:pt x="1044" y="3173"/>
                </a:lnTo>
                <a:lnTo>
                  <a:pt x="1042" y="3165"/>
                </a:lnTo>
                <a:lnTo>
                  <a:pt x="1042" y="3157"/>
                </a:lnTo>
                <a:lnTo>
                  <a:pt x="1042" y="3147"/>
                </a:lnTo>
                <a:lnTo>
                  <a:pt x="1042" y="3138"/>
                </a:lnTo>
                <a:lnTo>
                  <a:pt x="1042" y="3130"/>
                </a:lnTo>
                <a:lnTo>
                  <a:pt x="1041" y="3122"/>
                </a:lnTo>
                <a:lnTo>
                  <a:pt x="1041" y="3115"/>
                </a:lnTo>
                <a:lnTo>
                  <a:pt x="1039" y="3108"/>
                </a:lnTo>
                <a:lnTo>
                  <a:pt x="1037" y="3101"/>
                </a:lnTo>
                <a:lnTo>
                  <a:pt x="1032" y="3094"/>
                </a:lnTo>
                <a:lnTo>
                  <a:pt x="1026" y="3088"/>
                </a:lnTo>
                <a:lnTo>
                  <a:pt x="1019" y="3081"/>
                </a:lnTo>
                <a:lnTo>
                  <a:pt x="1012" y="3075"/>
                </a:lnTo>
                <a:lnTo>
                  <a:pt x="1005" y="3070"/>
                </a:lnTo>
                <a:lnTo>
                  <a:pt x="998" y="3063"/>
                </a:lnTo>
                <a:lnTo>
                  <a:pt x="993" y="3057"/>
                </a:lnTo>
                <a:lnTo>
                  <a:pt x="989" y="3049"/>
                </a:lnTo>
                <a:lnTo>
                  <a:pt x="985" y="3042"/>
                </a:lnTo>
                <a:lnTo>
                  <a:pt x="982" y="3023"/>
                </a:lnTo>
                <a:lnTo>
                  <a:pt x="982" y="3005"/>
                </a:lnTo>
                <a:lnTo>
                  <a:pt x="983" y="2986"/>
                </a:lnTo>
                <a:lnTo>
                  <a:pt x="984" y="2968"/>
                </a:lnTo>
                <a:lnTo>
                  <a:pt x="988" y="2949"/>
                </a:lnTo>
                <a:lnTo>
                  <a:pt x="990" y="2931"/>
                </a:lnTo>
                <a:lnTo>
                  <a:pt x="992" y="2914"/>
                </a:lnTo>
                <a:lnTo>
                  <a:pt x="993" y="2896"/>
                </a:lnTo>
                <a:lnTo>
                  <a:pt x="993" y="2878"/>
                </a:lnTo>
                <a:lnTo>
                  <a:pt x="991" y="2861"/>
                </a:lnTo>
                <a:lnTo>
                  <a:pt x="980" y="2810"/>
                </a:lnTo>
                <a:lnTo>
                  <a:pt x="969" y="2756"/>
                </a:lnTo>
                <a:lnTo>
                  <a:pt x="957" y="2700"/>
                </a:lnTo>
                <a:lnTo>
                  <a:pt x="946" y="2644"/>
                </a:lnTo>
                <a:lnTo>
                  <a:pt x="934" y="2589"/>
                </a:lnTo>
                <a:lnTo>
                  <a:pt x="923" y="2537"/>
                </a:lnTo>
                <a:lnTo>
                  <a:pt x="913" y="2488"/>
                </a:lnTo>
                <a:lnTo>
                  <a:pt x="906" y="2444"/>
                </a:lnTo>
                <a:lnTo>
                  <a:pt x="901" y="2407"/>
                </a:lnTo>
                <a:lnTo>
                  <a:pt x="897" y="2376"/>
                </a:lnTo>
                <a:lnTo>
                  <a:pt x="888" y="2361"/>
                </a:lnTo>
                <a:lnTo>
                  <a:pt x="878" y="2344"/>
                </a:lnTo>
                <a:lnTo>
                  <a:pt x="869" y="2328"/>
                </a:lnTo>
                <a:lnTo>
                  <a:pt x="862" y="2311"/>
                </a:lnTo>
                <a:lnTo>
                  <a:pt x="854" y="2293"/>
                </a:lnTo>
                <a:lnTo>
                  <a:pt x="848" y="2274"/>
                </a:lnTo>
                <a:lnTo>
                  <a:pt x="842" y="2256"/>
                </a:lnTo>
                <a:lnTo>
                  <a:pt x="836" y="2239"/>
                </a:lnTo>
                <a:lnTo>
                  <a:pt x="831" y="2221"/>
                </a:lnTo>
                <a:lnTo>
                  <a:pt x="825" y="2203"/>
                </a:lnTo>
                <a:lnTo>
                  <a:pt x="822" y="2188"/>
                </a:lnTo>
                <a:lnTo>
                  <a:pt x="818" y="2173"/>
                </a:lnTo>
                <a:lnTo>
                  <a:pt x="813" y="2156"/>
                </a:lnTo>
                <a:lnTo>
                  <a:pt x="810" y="2139"/>
                </a:lnTo>
                <a:lnTo>
                  <a:pt x="806" y="2122"/>
                </a:lnTo>
                <a:lnTo>
                  <a:pt x="802" y="2104"/>
                </a:lnTo>
                <a:lnTo>
                  <a:pt x="798" y="2085"/>
                </a:lnTo>
                <a:lnTo>
                  <a:pt x="794" y="2067"/>
                </a:lnTo>
                <a:lnTo>
                  <a:pt x="791" y="2050"/>
                </a:lnTo>
                <a:lnTo>
                  <a:pt x="787" y="2034"/>
                </a:lnTo>
                <a:lnTo>
                  <a:pt x="784" y="2016"/>
                </a:lnTo>
                <a:lnTo>
                  <a:pt x="782" y="2003"/>
                </a:lnTo>
                <a:lnTo>
                  <a:pt x="779" y="1990"/>
                </a:lnTo>
                <a:lnTo>
                  <a:pt x="775" y="1979"/>
                </a:lnTo>
                <a:lnTo>
                  <a:pt x="771" y="1969"/>
                </a:lnTo>
                <a:lnTo>
                  <a:pt x="768" y="1962"/>
                </a:lnTo>
                <a:lnTo>
                  <a:pt x="764" y="1955"/>
                </a:lnTo>
                <a:lnTo>
                  <a:pt x="761" y="1951"/>
                </a:lnTo>
                <a:lnTo>
                  <a:pt x="756" y="1948"/>
                </a:lnTo>
                <a:lnTo>
                  <a:pt x="753" y="1946"/>
                </a:lnTo>
                <a:lnTo>
                  <a:pt x="750" y="1950"/>
                </a:lnTo>
                <a:lnTo>
                  <a:pt x="746" y="1955"/>
                </a:lnTo>
                <a:lnTo>
                  <a:pt x="742" y="1962"/>
                </a:lnTo>
                <a:lnTo>
                  <a:pt x="738" y="1968"/>
                </a:lnTo>
                <a:lnTo>
                  <a:pt x="735" y="1977"/>
                </a:lnTo>
                <a:lnTo>
                  <a:pt x="731" y="1985"/>
                </a:lnTo>
                <a:lnTo>
                  <a:pt x="727" y="1995"/>
                </a:lnTo>
                <a:lnTo>
                  <a:pt x="724" y="2004"/>
                </a:lnTo>
                <a:lnTo>
                  <a:pt x="720" y="2013"/>
                </a:lnTo>
                <a:lnTo>
                  <a:pt x="717" y="2023"/>
                </a:lnTo>
                <a:lnTo>
                  <a:pt x="709" y="2055"/>
                </a:lnTo>
                <a:lnTo>
                  <a:pt x="702" y="2087"/>
                </a:lnTo>
                <a:lnTo>
                  <a:pt x="694" y="2122"/>
                </a:lnTo>
                <a:lnTo>
                  <a:pt x="688" y="2156"/>
                </a:lnTo>
                <a:lnTo>
                  <a:pt x="681" y="2191"/>
                </a:lnTo>
                <a:lnTo>
                  <a:pt x="675" y="2225"/>
                </a:lnTo>
                <a:lnTo>
                  <a:pt x="668" y="2259"/>
                </a:lnTo>
                <a:lnTo>
                  <a:pt x="661" y="2293"/>
                </a:lnTo>
                <a:lnTo>
                  <a:pt x="654" y="2326"/>
                </a:lnTo>
                <a:lnTo>
                  <a:pt x="648" y="2358"/>
                </a:lnTo>
                <a:lnTo>
                  <a:pt x="636" y="2412"/>
                </a:lnTo>
                <a:lnTo>
                  <a:pt x="625" y="2461"/>
                </a:lnTo>
                <a:lnTo>
                  <a:pt x="614" y="2511"/>
                </a:lnTo>
                <a:lnTo>
                  <a:pt x="604" y="2557"/>
                </a:lnTo>
                <a:lnTo>
                  <a:pt x="594" y="2603"/>
                </a:lnTo>
                <a:lnTo>
                  <a:pt x="584" y="2649"/>
                </a:lnTo>
                <a:lnTo>
                  <a:pt x="576" y="2697"/>
                </a:lnTo>
                <a:lnTo>
                  <a:pt x="567" y="2744"/>
                </a:lnTo>
                <a:lnTo>
                  <a:pt x="560" y="2793"/>
                </a:lnTo>
                <a:lnTo>
                  <a:pt x="552" y="2846"/>
                </a:lnTo>
                <a:lnTo>
                  <a:pt x="552" y="2851"/>
                </a:lnTo>
                <a:lnTo>
                  <a:pt x="553" y="2860"/>
                </a:lnTo>
                <a:lnTo>
                  <a:pt x="554" y="2870"/>
                </a:lnTo>
                <a:lnTo>
                  <a:pt x="555" y="2882"/>
                </a:lnTo>
                <a:lnTo>
                  <a:pt x="557" y="2893"/>
                </a:lnTo>
                <a:lnTo>
                  <a:pt x="559" y="2905"/>
                </a:lnTo>
                <a:lnTo>
                  <a:pt x="561" y="2917"/>
                </a:lnTo>
                <a:lnTo>
                  <a:pt x="562" y="2927"/>
                </a:lnTo>
                <a:lnTo>
                  <a:pt x="562" y="2935"/>
                </a:lnTo>
                <a:lnTo>
                  <a:pt x="562" y="2941"/>
                </a:lnTo>
                <a:lnTo>
                  <a:pt x="562" y="2950"/>
                </a:lnTo>
                <a:lnTo>
                  <a:pt x="562" y="2961"/>
                </a:lnTo>
                <a:lnTo>
                  <a:pt x="563" y="2972"/>
                </a:lnTo>
                <a:lnTo>
                  <a:pt x="563" y="2983"/>
                </a:lnTo>
                <a:lnTo>
                  <a:pt x="563" y="2993"/>
                </a:lnTo>
                <a:lnTo>
                  <a:pt x="561" y="3003"/>
                </a:lnTo>
                <a:lnTo>
                  <a:pt x="556" y="3013"/>
                </a:lnTo>
                <a:lnTo>
                  <a:pt x="549" y="3022"/>
                </a:lnTo>
                <a:lnTo>
                  <a:pt x="538" y="3030"/>
                </a:lnTo>
                <a:lnTo>
                  <a:pt x="523" y="3036"/>
                </a:lnTo>
                <a:lnTo>
                  <a:pt x="522" y="3042"/>
                </a:lnTo>
                <a:lnTo>
                  <a:pt x="520" y="3046"/>
                </a:lnTo>
                <a:lnTo>
                  <a:pt x="518" y="3052"/>
                </a:lnTo>
                <a:lnTo>
                  <a:pt x="515" y="3059"/>
                </a:lnTo>
                <a:lnTo>
                  <a:pt x="513" y="3067"/>
                </a:lnTo>
                <a:lnTo>
                  <a:pt x="510" y="3077"/>
                </a:lnTo>
                <a:lnTo>
                  <a:pt x="507" y="3089"/>
                </a:lnTo>
                <a:lnTo>
                  <a:pt x="504" y="3103"/>
                </a:lnTo>
                <a:lnTo>
                  <a:pt x="500" y="3120"/>
                </a:lnTo>
                <a:lnTo>
                  <a:pt x="497" y="3139"/>
                </a:lnTo>
                <a:lnTo>
                  <a:pt x="497" y="3151"/>
                </a:lnTo>
                <a:lnTo>
                  <a:pt x="496" y="3162"/>
                </a:lnTo>
                <a:lnTo>
                  <a:pt x="496" y="3173"/>
                </a:lnTo>
                <a:lnTo>
                  <a:pt x="495" y="3184"/>
                </a:lnTo>
                <a:lnTo>
                  <a:pt x="495" y="3194"/>
                </a:lnTo>
                <a:lnTo>
                  <a:pt x="494" y="3205"/>
                </a:lnTo>
                <a:lnTo>
                  <a:pt x="493" y="3216"/>
                </a:lnTo>
                <a:lnTo>
                  <a:pt x="491" y="3227"/>
                </a:lnTo>
                <a:lnTo>
                  <a:pt x="486" y="3238"/>
                </a:lnTo>
                <a:lnTo>
                  <a:pt x="482" y="3250"/>
                </a:lnTo>
                <a:lnTo>
                  <a:pt x="482" y="3272"/>
                </a:lnTo>
                <a:lnTo>
                  <a:pt x="483" y="3292"/>
                </a:lnTo>
                <a:lnTo>
                  <a:pt x="484" y="3311"/>
                </a:lnTo>
                <a:lnTo>
                  <a:pt x="485" y="3331"/>
                </a:lnTo>
                <a:lnTo>
                  <a:pt x="486" y="3349"/>
                </a:lnTo>
                <a:lnTo>
                  <a:pt x="486" y="3366"/>
                </a:lnTo>
                <a:lnTo>
                  <a:pt x="486" y="3383"/>
                </a:lnTo>
                <a:lnTo>
                  <a:pt x="484" y="3400"/>
                </a:lnTo>
                <a:lnTo>
                  <a:pt x="480" y="3416"/>
                </a:lnTo>
                <a:lnTo>
                  <a:pt x="475" y="3432"/>
                </a:lnTo>
                <a:lnTo>
                  <a:pt x="471" y="3437"/>
                </a:lnTo>
                <a:lnTo>
                  <a:pt x="467" y="3444"/>
                </a:lnTo>
                <a:lnTo>
                  <a:pt x="462" y="3449"/>
                </a:lnTo>
                <a:lnTo>
                  <a:pt x="455" y="3453"/>
                </a:lnTo>
                <a:lnTo>
                  <a:pt x="449" y="3459"/>
                </a:lnTo>
                <a:lnTo>
                  <a:pt x="441" y="3463"/>
                </a:lnTo>
                <a:lnTo>
                  <a:pt x="434" y="3467"/>
                </a:lnTo>
                <a:lnTo>
                  <a:pt x="426" y="3473"/>
                </a:lnTo>
                <a:lnTo>
                  <a:pt x="420" y="3477"/>
                </a:lnTo>
                <a:lnTo>
                  <a:pt x="412" y="3483"/>
                </a:lnTo>
                <a:lnTo>
                  <a:pt x="404" y="3490"/>
                </a:lnTo>
                <a:lnTo>
                  <a:pt x="394" y="3497"/>
                </a:lnTo>
                <a:lnTo>
                  <a:pt x="384" y="3505"/>
                </a:lnTo>
                <a:lnTo>
                  <a:pt x="374" y="3511"/>
                </a:lnTo>
                <a:lnTo>
                  <a:pt x="363" y="3518"/>
                </a:lnTo>
                <a:lnTo>
                  <a:pt x="352" y="3523"/>
                </a:lnTo>
                <a:lnTo>
                  <a:pt x="340" y="3530"/>
                </a:lnTo>
                <a:lnTo>
                  <a:pt x="328" y="3534"/>
                </a:lnTo>
                <a:lnTo>
                  <a:pt x="317" y="3538"/>
                </a:lnTo>
                <a:lnTo>
                  <a:pt x="304" y="3542"/>
                </a:lnTo>
                <a:lnTo>
                  <a:pt x="291" y="3546"/>
                </a:lnTo>
                <a:lnTo>
                  <a:pt x="278" y="3548"/>
                </a:lnTo>
                <a:lnTo>
                  <a:pt x="265" y="3549"/>
                </a:lnTo>
                <a:lnTo>
                  <a:pt x="252" y="3550"/>
                </a:lnTo>
                <a:lnTo>
                  <a:pt x="239" y="3549"/>
                </a:lnTo>
                <a:lnTo>
                  <a:pt x="226" y="3548"/>
                </a:lnTo>
                <a:lnTo>
                  <a:pt x="213" y="3546"/>
                </a:lnTo>
                <a:lnTo>
                  <a:pt x="200" y="3542"/>
                </a:lnTo>
                <a:lnTo>
                  <a:pt x="187" y="3537"/>
                </a:lnTo>
                <a:lnTo>
                  <a:pt x="175" y="3532"/>
                </a:lnTo>
                <a:lnTo>
                  <a:pt x="174" y="3530"/>
                </a:lnTo>
                <a:lnTo>
                  <a:pt x="171" y="3526"/>
                </a:lnTo>
                <a:lnTo>
                  <a:pt x="171" y="3522"/>
                </a:lnTo>
                <a:lnTo>
                  <a:pt x="170" y="3517"/>
                </a:lnTo>
                <a:lnTo>
                  <a:pt x="170" y="3510"/>
                </a:lnTo>
                <a:lnTo>
                  <a:pt x="170" y="3505"/>
                </a:lnTo>
                <a:lnTo>
                  <a:pt x="171" y="3498"/>
                </a:lnTo>
                <a:lnTo>
                  <a:pt x="172" y="3493"/>
                </a:lnTo>
                <a:lnTo>
                  <a:pt x="175" y="3489"/>
                </a:lnTo>
                <a:lnTo>
                  <a:pt x="178" y="3486"/>
                </a:lnTo>
                <a:lnTo>
                  <a:pt x="201" y="3463"/>
                </a:lnTo>
                <a:lnTo>
                  <a:pt x="223" y="3440"/>
                </a:lnTo>
                <a:lnTo>
                  <a:pt x="243" y="3416"/>
                </a:lnTo>
                <a:lnTo>
                  <a:pt x="262" y="3391"/>
                </a:lnTo>
                <a:lnTo>
                  <a:pt x="278" y="3365"/>
                </a:lnTo>
                <a:lnTo>
                  <a:pt x="293" y="3338"/>
                </a:lnTo>
                <a:lnTo>
                  <a:pt x="307" y="3311"/>
                </a:lnTo>
                <a:lnTo>
                  <a:pt x="320" y="3282"/>
                </a:lnTo>
                <a:lnTo>
                  <a:pt x="331" y="3254"/>
                </a:lnTo>
                <a:lnTo>
                  <a:pt x="340" y="3224"/>
                </a:lnTo>
                <a:lnTo>
                  <a:pt x="341" y="3210"/>
                </a:lnTo>
                <a:lnTo>
                  <a:pt x="342" y="3195"/>
                </a:lnTo>
                <a:lnTo>
                  <a:pt x="343" y="3180"/>
                </a:lnTo>
                <a:lnTo>
                  <a:pt x="343" y="3165"/>
                </a:lnTo>
                <a:lnTo>
                  <a:pt x="342" y="3150"/>
                </a:lnTo>
                <a:lnTo>
                  <a:pt x="342" y="3134"/>
                </a:lnTo>
                <a:lnTo>
                  <a:pt x="341" y="3119"/>
                </a:lnTo>
                <a:lnTo>
                  <a:pt x="341" y="3104"/>
                </a:lnTo>
                <a:lnTo>
                  <a:pt x="340" y="3090"/>
                </a:lnTo>
                <a:lnTo>
                  <a:pt x="340" y="3075"/>
                </a:lnTo>
                <a:lnTo>
                  <a:pt x="338" y="3074"/>
                </a:lnTo>
                <a:lnTo>
                  <a:pt x="335" y="3072"/>
                </a:lnTo>
                <a:lnTo>
                  <a:pt x="332" y="3071"/>
                </a:lnTo>
                <a:lnTo>
                  <a:pt x="328" y="3069"/>
                </a:lnTo>
                <a:lnTo>
                  <a:pt x="325" y="3065"/>
                </a:lnTo>
                <a:lnTo>
                  <a:pt x="322" y="3063"/>
                </a:lnTo>
                <a:lnTo>
                  <a:pt x="319" y="3060"/>
                </a:lnTo>
                <a:lnTo>
                  <a:pt x="315" y="3057"/>
                </a:lnTo>
                <a:lnTo>
                  <a:pt x="313" y="3054"/>
                </a:lnTo>
                <a:lnTo>
                  <a:pt x="312" y="3049"/>
                </a:lnTo>
                <a:lnTo>
                  <a:pt x="310" y="3040"/>
                </a:lnTo>
                <a:lnTo>
                  <a:pt x="308" y="3030"/>
                </a:lnTo>
                <a:lnTo>
                  <a:pt x="307" y="3018"/>
                </a:lnTo>
                <a:lnTo>
                  <a:pt x="306" y="3006"/>
                </a:lnTo>
                <a:lnTo>
                  <a:pt x="305" y="2994"/>
                </a:lnTo>
                <a:lnTo>
                  <a:pt x="306" y="2983"/>
                </a:lnTo>
                <a:lnTo>
                  <a:pt x="306" y="2970"/>
                </a:lnTo>
                <a:lnTo>
                  <a:pt x="308" y="2958"/>
                </a:lnTo>
                <a:lnTo>
                  <a:pt x="309" y="2947"/>
                </a:lnTo>
                <a:lnTo>
                  <a:pt x="312" y="2936"/>
                </a:lnTo>
                <a:lnTo>
                  <a:pt x="320" y="2902"/>
                </a:lnTo>
                <a:lnTo>
                  <a:pt x="327" y="2865"/>
                </a:lnTo>
                <a:lnTo>
                  <a:pt x="333" y="2828"/>
                </a:lnTo>
                <a:lnTo>
                  <a:pt x="337" y="2789"/>
                </a:lnTo>
                <a:lnTo>
                  <a:pt x="341" y="2749"/>
                </a:lnTo>
                <a:lnTo>
                  <a:pt x="343" y="2710"/>
                </a:lnTo>
                <a:lnTo>
                  <a:pt x="346" y="2670"/>
                </a:lnTo>
                <a:lnTo>
                  <a:pt x="348" y="2631"/>
                </a:lnTo>
                <a:lnTo>
                  <a:pt x="349" y="2594"/>
                </a:lnTo>
                <a:lnTo>
                  <a:pt x="351" y="2557"/>
                </a:lnTo>
                <a:lnTo>
                  <a:pt x="351" y="2542"/>
                </a:lnTo>
                <a:lnTo>
                  <a:pt x="352" y="2529"/>
                </a:lnTo>
                <a:lnTo>
                  <a:pt x="354" y="2517"/>
                </a:lnTo>
                <a:lnTo>
                  <a:pt x="355" y="2505"/>
                </a:lnTo>
                <a:lnTo>
                  <a:pt x="357" y="2494"/>
                </a:lnTo>
                <a:lnTo>
                  <a:pt x="360" y="2483"/>
                </a:lnTo>
                <a:lnTo>
                  <a:pt x="361" y="2472"/>
                </a:lnTo>
                <a:lnTo>
                  <a:pt x="362" y="2460"/>
                </a:lnTo>
                <a:lnTo>
                  <a:pt x="362" y="2448"/>
                </a:lnTo>
                <a:lnTo>
                  <a:pt x="361" y="2436"/>
                </a:lnTo>
                <a:lnTo>
                  <a:pt x="360" y="2430"/>
                </a:lnTo>
                <a:lnTo>
                  <a:pt x="358" y="2425"/>
                </a:lnTo>
                <a:lnTo>
                  <a:pt x="355" y="2421"/>
                </a:lnTo>
                <a:lnTo>
                  <a:pt x="352" y="2416"/>
                </a:lnTo>
                <a:lnTo>
                  <a:pt x="349" y="2413"/>
                </a:lnTo>
                <a:lnTo>
                  <a:pt x="344" y="2409"/>
                </a:lnTo>
                <a:lnTo>
                  <a:pt x="341" y="2404"/>
                </a:lnTo>
                <a:lnTo>
                  <a:pt x="338" y="2400"/>
                </a:lnTo>
                <a:lnTo>
                  <a:pt x="336" y="2395"/>
                </a:lnTo>
                <a:lnTo>
                  <a:pt x="335" y="2389"/>
                </a:lnTo>
                <a:lnTo>
                  <a:pt x="334" y="2370"/>
                </a:lnTo>
                <a:lnTo>
                  <a:pt x="333" y="2351"/>
                </a:lnTo>
                <a:lnTo>
                  <a:pt x="333" y="2334"/>
                </a:lnTo>
                <a:lnTo>
                  <a:pt x="332" y="2316"/>
                </a:lnTo>
                <a:lnTo>
                  <a:pt x="331" y="2299"/>
                </a:lnTo>
                <a:lnTo>
                  <a:pt x="331" y="2282"/>
                </a:lnTo>
                <a:lnTo>
                  <a:pt x="329" y="2264"/>
                </a:lnTo>
                <a:lnTo>
                  <a:pt x="328" y="2245"/>
                </a:lnTo>
                <a:lnTo>
                  <a:pt x="328" y="2227"/>
                </a:lnTo>
                <a:lnTo>
                  <a:pt x="327" y="2206"/>
                </a:lnTo>
                <a:lnTo>
                  <a:pt x="326" y="2186"/>
                </a:lnTo>
                <a:lnTo>
                  <a:pt x="324" y="2166"/>
                </a:lnTo>
                <a:lnTo>
                  <a:pt x="322" y="2145"/>
                </a:lnTo>
                <a:lnTo>
                  <a:pt x="321" y="2126"/>
                </a:lnTo>
                <a:lnTo>
                  <a:pt x="320" y="2106"/>
                </a:lnTo>
                <a:lnTo>
                  <a:pt x="319" y="2085"/>
                </a:lnTo>
                <a:lnTo>
                  <a:pt x="318" y="2065"/>
                </a:lnTo>
                <a:lnTo>
                  <a:pt x="318" y="2046"/>
                </a:lnTo>
                <a:lnTo>
                  <a:pt x="319" y="2025"/>
                </a:lnTo>
                <a:lnTo>
                  <a:pt x="320" y="2005"/>
                </a:lnTo>
                <a:lnTo>
                  <a:pt x="321" y="2003"/>
                </a:lnTo>
                <a:lnTo>
                  <a:pt x="324" y="1999"/>
                </a:lnTo>
                <a:lnTo>
                  <a:pt x="328" y="1996"/>
                </a:lnTo>
                <a:lnTo>
                  <a:pt x="335" y="1993"/>
                </a:lnTo>
                <a:lnTo>
                  <a:pt x="341" y="1990"/>
                </a:lnTo>
                <a:lnTo>
                  <a:pt x="348" y="1986"/>
                </a:lnTo>
                <a:lnTo>
                  <a:pt x="353" y="1983"/>
                </a:lnTo>
                <a:lnTo>
                  <a:pt x="358" y="1980"/>
                </a:lnTo>
                <a:lnTo>
                  <a:pt x="362" y="1976"/>
                </a:lnTo>
                <a:lnTo>
                  <a:pt x="364" y="1971"/>
                </a:lnTo>
                <a:lnTo>
                  <a:pt x="366" y="1956"/>
                </a:lnTo>
                <a:lnTo>
                  <a:pt x="368" y="1940"/>
                </a:lnTo>
                <a:lnTo>
                  <a:pt x="369" y="1923"/>
                </a:lnTo>
                <a:lnTo>
                  <a:pt x="370" y="1905"/>
                </a:lnTo>
                <a:lnTo>
                  <a:pt x="370" y="1888"/>
                </a:lnTo>
                <a:lnTo>
                  <a:pt x="371" y="1871"/>
                </a:lnTo>
                <a:lnTo>
                  <a:pt x="371" y="1857"/>
                </a:lnTo>
                <a:lnTo>
                  <a:pt x="371" y="1847"/>
                </a:lnTo>
                <a:lnTo>
                  <a:pt x="371" y="1840"/>
                </a:lnTo>
                <a:lnTo>
                  <a:pt x="371" y="1837"/>
                </a:lnTo>
                <a:lnTo>
                  <a:pt x="340" y="1830"/>
                </a:lnTo>
                <a:lnTo>
                  <a:pt x="340" y="1832"/>
                </a:lnTo>
                <a:lnTo>
                  <a:pt x="339" y="1837"/>
                </a:lnTo>
                <a:lnTo>
                  <a:pt x="337" y="1845"/>
                </a:lnTo>
                <a:lnTo>
                  <a:pt x="335" y="1854"/>
                </a:lnTo>
                <a:lnTo>
                  <a:pt x="332" y="1865"/>
                </a:lnTo>
                <a:lnTo>
                  <a:pt x="328" y="1878"/>
                </a:lnTo>
                <a:lnTo>
                  <a:pt x="324" y="1890"/>
                </a:lnTo>
                <a:lnTo>
                  <a:pt x="321" y="1902"/>
                </a:lnTo>
                <a:lnTo>
                  <a:pt x="317" y="1913"/>
                </a:lnTo>
                <a:lnTo>
                  <a:pt x="312" y="1922"/>
                </a:lnTo>
                <a:lnTo>
                  <a:pt x="309" y="1923"/>
                </a:lnTo>
                <a:lnTo>
                  <a:pt x="306" y="1923"/>
                </a:lnTo>
                <a:lnTo>
                  <a:pt x="301" y="1922"/>
                </a:lnTo>
                <a:lnTo>
                  <a:pt x="297" y="1921"/>
                </a:lnTo>
                <a:lnTo>
                  <a:pt x="293" y="1919"/>
                </a:lnTo>
                <a:lnTo>
                  <a:pt x="288" y="1917"/>
                </a:lnTo>
                <a:lnTo>
                  <a:pt x="283" y="1913"/>
                </a:lnTo>
                <a:lnTo>
                  <a:pt x="280" y="1911"/>
                </a:lnTo>
                <a:lnTo>
                  <a:pt x="276" y="1909"/>
                </a:lnTo>
                <a:lnTo>
                  <a:pt x="274" y="1907"/>
                </a:lnTo>
                <a:lnTo>
                  <a:pt x="277" y="1882"/>
                </a:lnTo>
                <a:lnTo>
                  <a:pt x="281" y="1857"/>
                </a:lnTo>
                <a:lnTo>
                  <a:pt x="286" y="1834"/>
                </a:lnTo>
                <a:lnTo>
                  <a:pt x="293" y="1809"/>
                </a:lnTo>
                <a:lnTo>
                  <a:pt x="299" y="1784"/>
                </a:lnTo>
                <a:lnTo>
                  <a:pt x="306" y="1761"/>
                </a:lnTo>
                <a:lnTo>
                  <a:pt x="312" y="1736"/>
                </a:lnTo>
                <a:lnTo>
                  <a:pt x="319" y="1712"/>
                </a:lnTo>
                <a:lnTo>
                  <a:pt x="323" y="1689"/>
                </a:lnTo>
                <a:lnTo>
                  <a:pt x="327" y="1664"/>
                </a:lnTo>
                <a:lnTo>
                  <a:pt x="314" y="1668"/>
                </a:lnTo>
                <a:lnTo>
                  <a:pt x="299" y="1673"/>
                </a:lnTo>
                <a:lnTo>
                  <a:pt x="283" y="1676"/>
                </a:lnTo>
                <a:lnTo>
                  <a:pt x="266" y="1678"/>
                </a:lnTo>
                <a:lnTo>
                  <a:pt x="249" y="1679"/>
                </a:lnTo>
                <a:lnTo>
                  <a:pt x="231" y="1678"/>
                </a:lnTo>
                <a:lnTo>
                  <a:pt x="212" y="1675"/>
                </a:lnTo>
                <a:lnTo>
                  <a:pt x="195" y="1669"/>
                </a:lnTo>
                <a:lnTo>
                  <a:pt x="178" y="1660"/>
                </a:lnTo>
                <a:lnTo>
                  <a:pt x="162" y="1647"/>
                </a:lnTo>
                <a:lnTo>
                  <a:pt x="156" y="1653"/>
                </a:lnTo>
                <a:lnTo>
                  <a:pt x="150" y="1661"/>
                </a:lnTo>
                <a:lnTo>
                  <a:pt x="143" y="1666"/>
                </a:lnTo>
                <a:lnTo>
                  <a:pt x="136" y="1672"/>
                </a:lnTo>
                <a:lnTo>
                  <a:pt x="128" y="1676"/>
                </a:lnTo>
                <a:lnTo>
                  <a:pt x="121" y="1679"/>
                </a:lnTo>
                <a:lnTo>
                  <a:pt x="112" y="1680"/>
                </a:lnTo>
                <a:lnTo>
                  <a:pt x="105" y="1680"/>
                </a:lnTo>
                <a:lnTo>
                  <a:pt x="97" y="1677"/>
                </a:lnTo>
                <a:lnTo>
                  <a:pt x="90" y="1673"/>
                </a:lnTo>
                <a:lnTo>
                  <a:pt x="70" y="1653"/>
                </a:lnTo>
                <a:lnTo>
                  <a:pt x="52" y="1634"/>
                </a:lnTo>
                <a:lnTo>
                  <a:pt x="38" y="1614"/>
                </a:lnTo>
                <a:lnTo>
                  <a:pt x="26" y="1593"/>
                </a:lnTo>
                <a:lnTo>
                  <a:pt x="16" y="1573"/>
                </a:lnTo>
                <a:lnTo>
                  <a:pt x="9" y="1554"/>
                </a:lnTo>
                <a:lnTo>
                  <a:pt x="5" y="1537"/>
                </a:lnTo>
                <a:lnTo>
                  <a:pt x="1" y="1522"/>
                </a:lnTo>
                <a:lnTo>
                  <a:pt x="0" y="1509"/>
                </a:lnTo>
                <a:lnTo>
                  <a:pt x="3" y="1500"/>
                </a:lnTo>
                <a:lnTo>
                  <a:pt x="11" y="1494"/>
                </a:lnTo>
                <a:lnTo>
                  <a:pt x="20" y="1488"/>
                </a:lnTo>
                <a:lnTo>
                  <a:pt x="30" y="1481"/>
                </a:lnTo>
                <a:lnTo>
                  <a:pt x="40" y="1475"/>
                </a:lnTo>
                <a:lnTo>
                  <a:pt x="52" y="1468"/>
                </a:lnTo>
                <a:lnTo>
                  <a:pt x="63" y="1462"/>
                </a:lnTo>
                <a:lnTo>
                  <a:pt x="75" y="1456"/>
                </a:lnTo>
                <a:lnTo>
                  <a:pt x="86" y="1449"/>
                </a:lnTo>
                <a:lnTo>
                  <a:pt x="98" y="1442"/>
                </a:lnTo>
                <a:lnTo>
                  <a:pt x="110" y="1435"/>
                </a:lnTo>
                <a:lnTo>
                  <a:pt x="121" y="1429"/>
                </a:lnTo>
                <a:lnTo>
                  <a:pt x="132" y="1422"/>
                </a:lnTo>
                <a:lnTo>
                  <a:pt x="143" y="1416"/>
                </a:lnTo>
                <a:lnTo>
                  <a:pt x="155" y="1409"/>
                </a:lnTo>
                <a:lnTo>
                  <a:pt x="167" y="1403"/>
                </a:lnTo>
                <a:lnTo>
                  <a:pt x="179" y="1395"/>
                </a:lnTo>
                <a:lnTo>
                  <a:pt x="191" y="1389"/>
                </a:lnTo>
                <a:lnTo>
                  <a:pt x="203" y="1382"/>
                </a:lnTo>
                <a:lnTo>
                  <a:pt x="212" y="1376"/>
                </a:lnTo>
                <a:lnTo>
                  <a:pt x="222" y="1371"/>
                </a:lnTo>
                <a:lnTo>
                  <a:pt x="206" y="1360"/>
                </a:lnTo>
                <a:lnTo>
                  <a:pt x="191" y="1348"/>
                </a:lnTo>
                <a:lnTo>
                  <a:pt x="177" y="1335"/>
                </a:lnTo>
                <a:lnTo>
                  <a:pt x="164" y="1322"/>
                </a:lnTo>
                <a:lnTo>
                  <a:pt x="152" y="1308"/>
                </a:lnTo>
                <a:lnTo>
                  <a:pt x="141" y="1294"/>
                </a:lnTo>
                <a:lnTo>
                  <a:pt x="133" y="1279"/>
                </a:lnTo>
                <a:lnTo>
                  <a:pt x="124" y="1263"/>
                </a:lnTo>
                <a:lnTo>
                  <a:pt x="117" y="1246"/>
                </a:lnTo>
                <a:lnTo>
                  <a:pt x="110" y="1229"/>
                </a:lnTo>
                <a:lnTo>
                  <a:pt x="107" y="1212"/>
                </a:lnTo>
                <a:lnTo>
                  <a:pt x="104" y="1193"/>
                </a:lnTo>
                <a:lnTo>
                  <a:pt x="103" y="1175"/>
                </a:lnTo>
                <a:lnTo>
                  <a:pt x="103" y="1157"/>
                </a:lnTo>
                <a:lnTo>
                  <a:pt x="105" y="1139"/>
                </a:lnTo>
                <a:lnTo>
                  <a:pt x="109" y="1120"/>
                </a:lnTo>
                <a:lnTo>
                  <a:pt x="115" y="1101"/>
                </a:lnTo>
                <a:lnTo>
                  <a:pt x="123" y="1083"/>
                </a:lnTo>
                <a:lnTo>
                  <a:pt x="133" y="1064"/>
                </a:lnTo>
                <a:lnTo>
                  <a:pt x="144" y="1045"/>
                </a:lnTo>
                <a:lnTo>
                  <a:pt x="154" y="1031"/>
                </a:lnTo>
                <a:lnTo>
                  <a:pt x="163" y="1016"/>
                </a:lnTo>
                <a:lnTo>
                  <a:pt x="171" y="1001"/>
                </a:lnTo>
                <a:lnTo>
                  <a:pt x="178" y="986"/>
                </a:lnTo>
                <a:lnTo>
                  <a:pt x="184" y="971"/>
                </a:lnTo>
                <a:lnTo>
                  <a:pt x="191" y="955"/>
                </a:lnTo>
                <a:lnTo>
                  <a:pt x="196" y="940"/>
                </a:lnTo>
                <a:lnTo>
                  <a:pt x="203" y="924"/>
                </a:lnTo>
                <a:lnTo>
                  <a:pt x="209" y="907"/>
                </a:lnTo>
                <a:lnTo>
                  <a:pt x="217" y="890"/>
                </a:lnTo>
                <a:lnTo>
                  <a:pt x="226" y="870"/>
                </a:lnTo>
                <a:lnTo>
                  <a:pt x="237" y="849"/>
                </a:lnTo>
                <a:lnTo>
                  <a:pt x="249" y="829"/>
                </a:lnTo>
                <a:lnTo>
                  <a:pt x="261" y="808"/>
                </a:lnTo>
                <a:lnTo>
                  <a:pt x="272" y="787"/>
                </a:lnTo>
                <a:lnTo>
                  <a:pt x="284" y="766"/>
                </a:lnTo>
                <a:lnTo>
                  <a:pt x="295" y="744"/>
                </a:lnTo>
                <a:lnTo>
                  <a:pt x="305" y="722"/>
                </a:lnTo>
                <a:lnTo>
                  <a:pt x="313" y="698"/>
                </a:lnTo>
                <a:lnTo>
                  <a:pt x="320" y="674"/>
                </a:lnTo>
                <a:lnTo>
                  <a:pt x="323" y="668"/>
                </a:lnTo>
                <a:lnTo>
                  <a:pt x="331" y="661"/>
                </a:lnTo>
                <a:lnTo>
                  <a:pt x="341" y="655"/>
                </a:lnTo>
                <a:lnTo>
                  <a:pt x="354" y="648"/>
                </a:lnTo>
                <a:lnTo>
                  <a:pt x="368" y="641"/>
                </a:lnTo>
                <a:lnTo>
                  <a:pt x="384" y="636"/>
                </a:lnTo>
                <a:lnTo>
                  <a:pt x="401" y="630"/>
                </a:lnTo>
                <a:lnTo>
                  <a:pt x="419" y="625"/>
                </a:lnTo>
                <a:lnTo>
                  <a:pt x="436" y="622"/>
                </a:lnTo>
                <a:lnTo>
                  <a:pt x="451" y="619"/>
                </a:lnTo>
                <a:lnTo>
                  <a:pt x="460" y="611"/>
                </a:lnTo>
                <a:lnTo>
                  <a:pt x="467" y="602"/>
                </a:lnTo>
                <a:lnTo>
                  <a:pt x="475" y="595"/>
                </a:lnTo>
                <a:lnTo>
                  <a:pt x="482" y="587"/>
                </a:lnTo>
                <a:lnTo>
                  <a:pt x="491" y="581"/>
                </a:lnTo>
                <a:lnTo>
                  <a:pt x="499" y="575"/>
                </a:lnTo>
                <a:lnTo>
                  <a:pt x="509" y="572"/>
                </a:lnTo>
                <a:lnTo>
                  <a:pt x="520" y="569"/>
                </a:lnTo>
                <a:lnTo>
                  <a:pt x="533" y="568"/>
                </a:lnTo>
                <a:lnTo>
                  <a:pt x="547" y="568"/>
                </a:lnTo>
                <a:lnTo>
                  <a:pt x="550" y="568"/>
                </a:lnTo>
                <a:lnTo>
                  <a:pt x="553" y="567"/>
                </a:lnTo>
                <a:lnTo>
                  <a:pt x="556" y="565"/>
                </a:lnTo>
                <a:lnTo>
                  <a:pt x="559" y="561"/>
                </a:lnTo>
                <a:lnTo>
                  <a:pt x="562" y="557"/>
                </a:lnTo>
                <a:lnTo>
                  <a:pt x="564" y="553"/>
                </a:lnTo>
                <a:lnTo>
                  <a:pt x="566" y="549"/>
                </a:lnTo>
                <a:lnTo>
                  <a:pt x="569" y="543"/>
                </a:lnTo>
                <a:lnTo>
                  <a:pt x="572" y="538"/>
                </a:lnTo>
                <a:lnTo>
                  <a:pt x="575" y="532"/>
                </a:lnTo>
                <a:lnTo>
                  <a:pt x="581" y="528"/>
                </a:lnTo>
                <a:lnTo>
                  <a:pt x="586" y="524"/>
                </a:lnTo>
                <a:lnTo>
                  <a:pt x="591" y="518"/>
                </a:lnTo>
                <a:lnTo>
                  <a:pt x="594" y="512"/>
                </a:lnTo>
                <a:lnTo>
                  <a:pt x="596" y="507"/>
                </a:lnTo>
                <a:lnTo>
                  <a:pt x="598" y="500"/>
                </a:lnTo>
                <a:lnTo>
                  <a:pt x="600" y="494"/>
                </a:lnTo>
                <a:lnTo>
                  <a:pt x="600" y="487"/>
                </a:lnTo>
                <a:lnTo>
                  <a:pt x="602" y="481"/>
                </a:lnTo>
                <a:lnTo>
                  <a:pt x="600" y="475"/>
                </a:lnTo>
                <a:lnTo>
                  <a:pt x="607" y="472"/>
                </a:lnTo>
                <a:lnTo>
                  <a:pt x="612" y="467"/>
                </a:lnTo>
                <a:lnTo>
                  <a:pt x="617" y="460"/>
                </a:lnTo>
                <a:lnTo>
                  <a:pt x="619" y="453"/>
                </a:lnTo>
                <a:lnTo>
                  <a:pt x="620" y="444"/>
                </a:lnTo>
                <a:lnTo>
                  <a:pt x="618" y="436"/>
                </a:lnTo>
                <a:lnTo>
                  <a:pt x="613" y="427"/>
                </a:lnTo>
                <a:lnTo>
                  <a:pt x="606" y="419"/>
                </a:lnTo>
                <a:lnTo>
                  <a:pt x="595" y="411"/>
                </a:lnTo>
                <a:lnTo>
                  <a:pt x="580" y="403"/>
                </a:lnTo>
                <a:lnTo>
                  <a:pt x="571" y="400"/>
                </a:lnTo>
                <a:lnTo>
                  <a:pt x="561" y="399"/>
                </a:lnTo>
                <a:lnTo>
                  <a:pt x="550" y="398"/>
                </a:lnTo>
                <a:lnTo>
                  <a:pt x="539" y="398"/>
                </a:lnTo>
                <a:lnTo>
                  <a:pt x="528" y="397"/>
                </a:lnTo>
                <a:lnTo>
                  <a:pt x="519" y="396"/>
                </a:lnTo>
                <a:lnTo>
                  <a:pt x="509" y="394"/>
                </a:lnTo>
                <a:lnTo>
                  <a:pt x="502" y="391"/>
                </a:lnTo>
                <a:lnTo>
                  <a:pt x="496" y="384"/>
                </a:lnTo>
                <a:lnTo>
                  <a:pt x="493" y="374"/>
                </a:lnTo>
                <a:lnTo>
                  <a:pt x="489" y="357"/>
                </a:lnTo>
                <a:lnTo>
                  <a:pt x="486" y="339"/>
                </a:lnTo>
                <a:lnTo>
                  <a:pt x="484" y="321"/>
                </a:lnTo>
                <a:lnTo>
                  <a:pt x="483" y="301"/>
                </a:lnTo>
                <a:lnTo>
                  <a:pt x="483" y="284"/>
                </a:lnTo>
                <a:lnTo>
                  <a:pt x="484" y="267"/>
                </a:lnTo>
                <a:lnTo>
                  <a:pt x="486" y="251"/>
                </a:lnTo>
                <a:lnTo>
                  <a:pt x="489" y="238"/>
                </a:lnTo>
                <a:lnTo>
                  <a:pt x="493" y="227"/>
                </a:lnTo>
                <a:lnTo>
                  <a:pt x="497" y="220"/>
                </a:lnTo>
                <a:close/>
              </a:path>
            </a:pathLst>
          </a:custGeom>
          <a:solidFill>
            <a:srgbClr val="000000"/>
          </a:solidFill>
          <a:ln w="9525">
            <a:noFill/>
            <a:round/>
            <a:headEnd/>
            <a:tailEnd/>
          </a:ln>
        </p:spPr>
        <p:txBody>
          <a:bodyPr/>
          <a:lstStyle/>
          <a:p>
            <a:endParaRPr lang="en-US"/>
          </a:p>
        </p:txBody>
      </p:sp>
      <p:graphicFrame>
        <p:nvGraphicFramePr>
          <p:cNvPr id="1026" name="Object 922">
            <a:hlinkClick r:id="" action="ppaction://ole?verb=0"/>
          </p:cNvPr>
          <p:cNvGraphicFramePr>
            <a:graphicFrameLocks/>
          </p:cNvGraphicFramePr>
          <p:nvPr/>
        </p:nvGraphicFramePr>
        <p:xfrm>
          <a:off x="1676400" y="4495800"/>
          <a:ext cx="228600" cy="228600"/>
        </p:xfrm>
        <a:graphic>
          <a:graphicData uri="http://schemas.openxmlformats.org/presentationml/2006/ole">
            <mc:AlternateContent xmlns:mc="http://schemas.openxmlformats.org/markup-compatibility/2006">
              <mc:Choice xmlns:v="urn:schemas-microsoft-com:vml" Requires="v">
                <p:oleObj name="Clip" r:id="rId18" imgW="2170080" imgH="3084480" progId="">
                  <p:embed/>
                </p:oleObj>
              </mc:Choice>
              <mc:Fallback>
                <p:oleObj name="Clip" r:id="rId18" imgW="2170080" imgH="3084480" progId="">
                  <p:embed/>
                  <p:pic>
                    <p:nvPicPr>
                      <p:cNvPr id="1026" name="Object 922">
                        <a:hlinkClick r:id="" action="ppaction://ole?verb=0"/>
                      </p:cNvPr>
                      <p:cNvPicPr>
                        <a:picLocks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76400" y="4495800"/>
                        <a:ext cx="228600" cy="228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pic>
        <p:nvPicPr>
          <p:cNvPr id="1261" name="Picture 923"/>
          <p:cNvPicPr>
            <a:picLocks noChangeAspect="1" noChangeArrowheads="1"/>
          </p:cNvPicPr>
          <p:nvPr/>
        </p:nvPicPr>
        <p:blipFill>
          <a:blip r:embed="rId20" cstate="print"/>
          <a:srcRect/>
          <a:stretch>
            <a:fillRect/>
          </a:stretch>
        </p:blipFill>
        <p:spPr bwMode="auto">
          <a:xfrm>
            <a:off x="5715000" y="3581400"/>
            <a:ext cx="400050" cy="392113"/>
          </a:xfrm>
          <a:prstGeom prst="rect">
            <a:avLst/>
          </a:prstGeom>
          <a:noFill/>
          <a:ln w="9525" algn="ctr">
            <a:noFill/>
            <a:miter lim="800000"/>
            <a:headEnd/>
            <a:tailEnd/>
          </a:ln>
        </p:spPr>
      </p:pic>
      <p:grpSp>
        <p:nvGrpSpPr>
          <p:cNvPr id="1262" name="Group 924"/>
          <p:cNvGrpSpPr>
            <a:grpSpLocks/>
          </p:cNvGrpSpPr>
          <p:nvPr/>
        </p:nvGrpSpPr>
        <p:grpSpPr bwMode="auto">
          <a:xfrm>
            <a:off x="6248400" y="3657600"/>
            <a:ext cx="322263" cy="352425"/>
            <a:chOff x="3359" y="2256"/>
            <a:chExt cx="337" cy="123"/>
          </a:xfrm>
        </p:grpSpPr>
        <p:sp>
          <p:nvSpPr>
            <p:cNvPr id="1275" name="Freeform 925"/>
            <p:cNvSpPr>
              <a:spLocks/>
            </p:cNvSpPr>
            <p:nvPr/>
          </p:nvSpPr>
          <p:spPr bwMode="auto">
            <a:xfrm>
              <a:off x="3359" y="2263"/>
              <a:ext cx="337" cy="14"/>
            </a:xfrm>
            <a:custGeom>
              <a:avLst/>
              <a:gdLst>
                <a:gd name="T0" fmla="*/ 0 w 728"/>
                <a:gd name="T1" fmla="*/ 99 h 167"/>
                <a:gd name="T2" fmla="*/ 415 w 728"/>
                <a:gd name="T3" fmla="*/ 167 h 167"/>
                <a:gd name="T4" fmla="*/ 728 w 728"/>
                <a:gd name="T5" fmla="*/ 49 h 167"/>
                <a:gd name="T6" fmla="*/ 346 w 728"/>
                <a:gd name="T7" fmla="*/ 0 h 167"/>
                <a:gd name="T8" fmla="*/ 0 w 728"/>
                <a:gd name="T9" fmla="*/ 99 h 167"/>
                <a:gd name="T10" fmla="*/ 0 60000 65536"/>
                <a:gd name="T11" fmla="*/ 0 60000 65536"/>
                <a:gd name="T12" fmla="*/ 0 60000 65536"/>
                <a:gd name="T13" fmla="*/ 0 60000 65536"/>
                <a:gd name="T14" fmla="*/ 0 60000 65536"/>
                <a:gd name="T15" fmla="*/ 0 w 728"/>
                <a:gd name="T16" fmla="*/ 0 h 167"/>
                <a:gd name="T17" fmla="*/ 728 w 728"/>
                <a:gd name="T18" fmla="*/ 167 h 167"/>
              </a:gdLst>
              <a:ahLst/>
              <a:cxnLst>
                <a:cxn ang="T10">
                  <a:pos x="T0" y="T1"/>
                </a:cxn>
                <a:cxn ang="T11">
                  <a:pos x="T2" y="T3"/>
                </a:cxn>
                <a:cxn ang="T12">
                  <a:pos x="T4" y="T5"/>
                </a:cxn>
                <a:cxn ang="T13">
                  <a:pos x="T6" y="T7"/>
                </a:cxn>
                <a:cxn ang="T14">
                  <a:pos x="T8" y="T9"/>
                </a:cxn>
              </a:cxnLst>
              <a:rect l="T15" t="T16" r="T17" b="T18"/>
              <a:pathLst>
                <a:path w="728" h="167">
                  <a:moveTo>
                    <a:pt x="0" y="99"/>
                  </a:moveTo>
                  <a:lnTo>
                    <a:pt x="415" y="167"/>
                  </a:lnTo>
                  <a:lnTo>
                    <a:pt x="728" y="49"/>
                  </a:lnTo>
                  <a:lnTo>
                    <a:pt x="346" y="0"/>
                  </a:lnTo>
                  <a:lnTo>
                    <a:pt x="0" y="99"/>
                  </a:lnTo>
                  <a:close/>
                </a:path>
              </a:pathLst>
            </a:custGeom>
            <a:gradFill rotWithShape="0">
              <a:gsLst>
                <a:gs pos="0">
                  <a:schemeClr val="accent2"/>
                </a:gs>
                <a:gs pos="100000">
                  <a:schemeClr val="tx2"/>
                </a:gs>
              </a:gsLst>
              <a:lin ang="5400000" scaled="1"/>
            </a:gradFill>
            <a:ln w="9525">
              <a:solidFill>
                <a:srgbClr val="969696"/>
              </a:solidFill>
              <a:round/>
              <a:headEnd/>
              <a:tailEnd/>
            </a:ln>
          </p:spPr>
          <p:txBody>
            <a:bodyPr/>
            <a:lstStyle/>
            <a:p>
              <a:endParaRPr lang="en-US"/>
            </a:p>
          </p:txBody>
        </p:sp>
        <p:sp>
          <p:nvSpPr>
            <p:cNvPr id="1276" name="Freeform 926"/>
            <p:cNvSpPr>
              <a:spLocks/>
            </p:cNvSpPr>
            <p:nvPr/>
          </p:nvSpPr>
          <p:spPr bwMode="auto">
            <a:xfrm>
              <a:off x="3359" y="2271"/>
              <a:ext cx="192" cy="108"/>
            </a:xfrm>
            <a:custGeom>
              <a:avLst/>
              <a:gdLst>
                <a:gd name="T0" fmla="*/ 0 w 415"/>
                <a:gd name="T1" fmla="*/ 0 h 1334"/>
                <a:gd name="T2" fmla="*/ 415 w 415"/>
                <a:gd name="T3" fmla="*/ 69 h 1334"/>
                <a:gd name="T4" fmla="*/ 415 w 415"/>
                <a:gd name="T5" fmla="*/ 1334 h 1334"/>
                <a:gd name="T6" fmla="*/ 327 w 415"/>
                <a:gd name="T7" fmla="*/ 1305 h 1334"/>
                <a:gd name="T8" fmla="*/ 328 w 415"/>
                <a:gd name="T9" fmla="*/ 1145 h 1334"/>
                <a:gd name="T10" fmla="*/ 211 w 415"/>
                <a:gd name="T11" fmla="*/ 1099 h 1334"/>
                <a:gd name="T12" fmla="*/ 211 w 415"/>
                <a:gd name="T13" fmla="*/ 1242 h 1334"/>
                <a:gd name="T14" fmla="*/ 145 w 415"/>
                <a:gd name="T15" fmla="*/ 1212 h 1334"/>
                <a:gd name="T16" fmla="*/ 145 w 415"/>
                <a:gd name="T17" fmla="*/ 1070 h 1334"/>
                <a:gd name="T18" fmla="*/ 52 w 415"/>
                <a:gd name="T19" fmla="*/ 1028 h 1334"/>
                <a:gd name="T20" fmla="*/ 52 w 415"/>
                <a:gd name="T21" fmla="*/ 1172 h 1334"/>
                <a:gd name="T22" fmla="*/ 0 w 415"/>
                <a:gd name="T23" fmla="*/ 1149 h 1334"/>
                <a:gd name="T24" fmla="*/ 0 w 415"/>
                <a:gd name="T25" fmla="*/ 0 h 13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5"/>
                <a:gd name="T40" fmla="*/ 0 h 1334"/>
                <a:gd name="T41" fmla="*/ 415 w 415"/>
                <a:gd name="T42" fmla="*/ 1334 h 13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5" h="1334">
                  <a:moveTo>
                    <a:pt x="0" y="0"/>
                  </a:moveTo>
                  <a:lnTo>
                    <a:pt x="415" y="69"/>
                  </a:lnTo>
                  <a:lnTo>
                    <a:pt x="415" y="1334"/>
                  </a:lnTo>
                  <a:lnTo>
                    <a:pt x="327" y="1305"/>
                  </a:lnTo>
                  <a:lnTo>
                    <a:pt x="328" y="1145"/>
                  </a:lnTo>
                  <a:lnTo>
                    <a:pt x="211" y="1099"/>
                  </a:lnTo>
                  <a:lnTo>
                    <a:pt x="211" y="1242"/>
                  </a:lnTo>
                  <a:lnTo>
                    <a:pt x="145" y="1212"/>
                  </a:lnTo>
                  <a:lnTo>
                    <a:pt x="145" y="1070"/>
                  </a:lnTo>
                  <a:lnTo>
                    <a:pt x="52" y="1028"/>
                  </a:lnTo>
                  <a:lnTo>
                    <a:pt x="52" y="1172"/>
                  </a:lnTo>
                  <a:lnTo>
                    <a:pt x="0" y="1149"/>
                  </a:lnTo>
                  <a:lnTo>
                    <a:pt x="0" y="0"/>
                  </a:lnTo>
                  <a:close/>
                </a:path>
              </a:pathLst>
            </a:custGeom>
            <a:gradFill rotWithShape="0">
              <a:gsLst>
                <a:gs pos="0">
                  <a:schemeClr val="accent2"/>
                </a:gs>
                <a:gs pos="100000">
                  <a:schemeClr val="tx2"/>
                </a:gs>
              </a:gsLst>
              <a:lin ang="5400000" scaled="1"/>
            </a:gradFill>
            <a:ln w="9525">
              <a:solidFill>
                <a:srgbClr val="969696"/>
              </a:solidFill>
              <a:round/>
              <a:headEnd/>
              <a:tailEnd/>
            </a:ln>
          </p:spPr>
          <p:txBody>
            <a:bodyPr/>
            <a:lstStyle/>
            <a:p>
              <a:endParaRPr lang="en-US"/>
            </a:p>
          </p:txBody>
        </p:sp>
        <p:sp>
          <p:nvSpPr>
            <p:cNvPr id="1277" name="Freeform 927"/>
            <p:cNvSpPr>
              <a:spLocks/>
            </p:cNvSpPr>
            <p:nvPr/>
          </p:nvSpPr>
          <p:spPr bwMode="auto">
            <a:xfrm>
              <a:off x="3551" y="2267"/>
              <a:ext cx="145" cy="112"/>
            </a:xfrm>
            <a:custGeom>
              <a:avLst/>
              <a:gdLst>
                <a:gd name="T0" fmla="*/ 0 w 314"/>
                <a:gd name="T1" fmla="*/ 117 h 1384"/>
                <a:gd name="T2" fmla="*/ 310 w 314"/>
                <a:gd name="T3" fmla="*/ 0 h 1384"/>
                <a:gd name="T4" fmla="*/ 314 w 314"/>
                <a:gd name="T5" fmla="*/ 1070 h 1384"/>
                <a:gd name="T6" fmla="*/ 0 w 314"/>
                <a:gd name="T7" fmla="*/ 1384 h 1384"/>
                <a:gd name="T8" fmla="*/ 0 w 314"/>
                <a:gd name="T9" fmla="*/ 117 h 1384"/>
                <a:gd name="T10" fmla="*/ 0 60000 65536"/>
                <a:gd name="T11" fmla="*/ 0 60000 65536"/>
                <a:gd name="T12" fmla="*/ 0 60000 65536"/>
                <a:gd name="T13" fmla="*/ 0 60000 65536"/>
                <a:gd name="T14" fmla="*/ 0 60000 65536"/>
                <a:gd name="T15" fmla="*/ 0 w 314"/>
                <a:gd name="T16" fmla="*/ 0 h 1384"/>
                <a:gd name="T17" fmla="*/ 314 w 314"/>
                <a:gd name="T18" fmla="*/ 1384 h 1384"/>
              </a:gdLst>
              <a:ahLst/>
              <a:cxnLst>
                <a:cxn ang="T10">
                  <a:pos x="T0" y="T1"/>
                </a:cxn>
                <a:cxn ang="T11">
                  <a:pos x="T2" y="T3"/>
                </a:cxn>
                <a:cxn ang="T12">
                  <a:pos x="T4" y="T5"/>
                </a:cxn>
                <a:cxn ang="T13">
                  <a:pos x="T6" y="T7"/>
                </a:cxn>
                <a:cxn ang="T14">
                  <a:pos x="T8" y="T9"/>
                </a:cxn>
              </a:cxnLst>
              <a:rect l="T15" t="T16" r="T17" b="T18"/>
              <a:pathLst>
                <a:path w="314" h="1384">
                  <a:moveTo>
                    <a:pt x="0" y="117"/>
                  </a:moveTo>
                  <a:lnTo>
                    <a:pt x="310" y="0"/>
                  </a:lnTo>
                  <a:lnTo>
                    <a:pt x="314" y="1070"/>
                  </a:lnTo>
                  <a:lnTo>
                    <a:pt x="0" y="1384"/>
                  </a:lnTo>
                  <a:lnTo>
                    <a:pt x="0" y="117"/>
                  </a:lnTo>
                  <a:close/>
                </a:path>
              </a:pathLst>
            </a:custGeom>
            <a:gradFill rotWithShape="0">
              <a:gsLst>
                <a:gs pos="0">
                  <a:schemeClr val="accent2"/>
                </a:gs>
                <a:gs pos="100000">
                  <a:schemeClr val="tx2"/>
                </a:gs>
              </a:gsLst>
              <a:lin ang="5400000" scaled="1"/>
            </a:gradFill>
            <a:ln w="9525">
              <a:solidFill>
                <a:srgbClr val="969696"/>
              </a:solidFill>
              <a:round/>
              <a:headEnd/>
              <a:tailEnd/>
            </a:ln>
          </p:spPr>
          <p:txBody>
            <a:bodyPr/>
            <a:lstStyle/>
            <a:p>
              <a:endParaRPr lang="en-US"/>
            </a:p>
          </p:txBody>
        </p:sp>
        <p:grpSp>
          <p:nvGrpSpPr>
            <p:cNvPr id="1278" name="Group 928"/>
            <p:cNvGrpSpPr>
              <a:grpSpLocks/>
            </p:cNvGrpSpPr>
            <p:nvPr/>
          </p:nvGrpSpPr>
          <p:grpSpPr bwMode="auto">
            <a:xfrm>
              <a:off x="3456" y="2360"/>
              <a:ext cx="56" cy="11"/>
              <a:chOff x="3570" y="2138"/>
              <a:chExt cx="121" cy="148"/>
            </a:xfrm>
          </p:grpSpPr>
          <p:sp>
            <p:nvSpPr>
              <p:cNvPr id="1300" name="Freeform 929"/>
              <p:cNvSpPr>
                <a:spLocks/>
              </p:cNvSpPr>
              <p:nvPr/>
            </p:nvSpPr>
            <p:spPr bwMode="auto">
              <a:xfrm>
                <a:off x="3637" y="2166"/>
                <a:ext cx="54" cy="104"/>
              </a:xfrm>
              <a:custGeom>
                <a:avLst/>
                <a:gdLst>
                  <a:gd name="T0" fmla="*/ 0 w 54"/>
                  <a:gd name="T1" fmla="*/ 0 h 104"/>
                  <a:gd name="T2" fmla="*/ 0 w 54"/>
                  <a:gd name="T3" fmla="*/ 79 h 104"/>
                  <a:gd name="T4" fmla="*/ 54 w 54"/>
                  <a:gd name="T5" fmla="*/ 104 h 104"/>
                  <a:gd name="T6" fmla="*/ 54 w 54"/>
                  <a:gd name="T7" fmla="*/ 23 h 104"/>
                  <a:gd name="T8" fmla="*/ 0 w 54"/>
                  <a:gd name="T9" fmla="*/ 0 h 104"/>
                  <a:gd name="T10" fmla="*/ 0 60000 65536"/>
                  <a:gd name="T11" fmla="*/ 0 60000 65536"/>
                  <a:gd name="T12" fmla="*/ 0 60000 65536"/>
                  <a:gd name="T13" fmla="*/ 0 60000 65536"/>
                  <a:gd name="T14" fmla="*/ 0 60000 65536"/>
                  <a:gd name="T15" fmla="*/ 0 w 54"/>
                  <a:gd name="T16" fmla="*/ 0 h 104"/>
                  <a:gd name="T17" fmla="*/ 54 w 54"/>
                  <a:gd name="T18" fmla="*/ 104 h 104"/>
                </a:gdLst>
                <a:ahLst/>
                <a:cxnLst>
                  <a:cxn ang="T10">
                    <a:pos x="T0" y="T1"/>
                  </a:cxn>
                  <a:cxn ang="T11">
                    <a:pos x="T2" y="T3"/>
                  </a:cxn>
                  <a:cxn ang="T12">
                    <a:pos x="T4" y="T5"/>
                  </a:cxn>
                  <a:cxn ang="T13">
                    <a:pos x="T6" y="T7"/>
                  </a:cxn>
                  <a:cxn ang="T14">
                    <a:pos x="T8" y="T9"/>
                  </a:cxn>
                </a:cxnLst>
                <a:rect l="T15" t="T16" r="T17" b="T18"/>
                <a:pathLst>
                  <a:path w="54" h="104">
                    <a:moveTo>
                      <a:pt x="0" y="0"/>
                    </a:moveTo>
                    <a:lnTo>
                      <a:pt x="0" y="79"/>
                    </a:lnTo>
                    <a:lnTo>
                      <a:pt x="54" y="104"/>
                    </a:lnTo>
                    <a:lnTo>
                      <a:pt x="54" y="23"/>
                    </a:lnTo>
                    <a:lnTo>
                      <a:pt x="0" y="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sp>
            <p:nvSpPr>
              <p:cNvPr id="1301" name="Freeform 930"/>
              <p:cNvSpPr>
                <a:spLocks/>
              </p:cNvSpPr>
              <p:nvPr/>
            </p:nvSpPr>
            <p:spPr bwMode="auto">
              <a:xfrm>
                <a:off x="3570" y="2138"/>
                <a:ext cx="70" cy="148"/>
              </a:xfrm>
              <a:custGeom>
                <a:avLst/>
                <a:gdLst>
                  <a:gd name="T0" fmla="*/ 0 w 70"/>
                  <a:gd name="T1" fmla="*/ 0 h 148"/>
                  <a:gd name="T2" fmla="*/ 0 w 70"/>
                  <a:gd name="T3" fmla="*/ 148 h 148"/>
                  <a:gd name="T4" fmla="*/ 70 w 70"/>
                  <a:gd name="T5" fmla="*/ 105 h 148"/>
                  <a:gd name="T6" fmla="*/ 70 w 70"/>
                  <a:gd name="T7" fmla="*/ 30 h 148"/>
                  <a:gd name="T8" fmla="*/ 0 w 70"/>
                  <a:gd name="T9" fmla="*/ 0 h 148"/>
                  <a:gd name="T10" fmla="*/ 0 60000 65536"/>
                  <a:gd name="T11" fmla="*/ 0 60000 65536"/>
                  <a:gd name="T12" fmla="*/ 0 60000 65536"/>
                  <a:gd name="T13" fmla="*/ 0 60000 65536"/>
                  <a:gd name="T14" fmla="*/ 0 60000 65536"/>
                  <a:gd name="T15" fmla="*/ 0 w 70"/>
                  <a:gd name="T16" fmla="*/ 0 h 148"/>
                  <a:gd name="T17" fmla="*/ 70 w 70"/>
                  <a:gd name="T18" fmla="*/ 148 h 148"/>
                </a:gdLst>
                <a:ahLst/>
                <a:cxnLst>
                  <a:cxn ang="T10">
                    <a:pos x="T0" y="T1"/>
                  </a:cxn>
                  <a:cxn ang="T11">
                    <a:pos x="T2" y="T3"/>
                  </a:cxn>
                  <a:cxn ang="T12">
                    <a:pos x="T4" y="T5"/>
                  </a:cxn>
                  <a:cxn ang="T13">
                    <a:pos x="T6" y="T7"/>
                  </a:cxn>
                  <a:cxn ang="T14">
                    <a:pos x="T8" y="T9"/>
                  </a:cxn>
                </a:cxnLst>
                <a:rect l="T15" t="T16" r="T17" b="T18"/>
                <a:pathLst>
                  <a:path w="70" h="148">
                    <a:moveTo>
                      <a:pt x="0" y="0"/>
                    </a:moveTo>
                    <a:lnTo>
                      <a:pt x="0" y="148"/>
                    </a:lnTo>
                    <a:lnTo>
                      <a:pt x="70" y="105"/>
                    </a:lnTo>
                    <a:lnTo>
                      <a:pt x="70" y="30"/>
                    </a:lnTo>
                    <a:lnTo>
                      <a:pt x="0" y="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grpSp>
        <p:grpSp>
          <p:nvGrpSpPr>
            <p:cNvPr id="1279" name="Group 931"/>
            <p:cNvGrpSpPr>
              <a:grpSpLocks/>
            </p:cNvGrpSpPr>
            <p:nvPr/>
          </p:nvGrpSpPr>
          <p:grpSpPr bwMode="auto">
            <a:xfrm>
              <a:off x="3382" y="2354"/>
              <a:ext cx="57" cy="12"/>
              <a:chOff x="3410" y="2067"/>
              <a:chExt cx="123" cy="150"/>
            </a:xfrm>
          </p:grpSpPr>
          <p:sp>
            <p:nvSpPr>
              <p:cNvPr id="1298" name="Freeform 932"/>
              <p:cNvSpPr>
                <a:spLocks/>
              </p:cNvSpPr>
              <p:nvPr/>
            </p:nvSpPr>
            <p:spPr bwMode="auto">
              <a:xfrm>
                <a:off x="3479" y="2095"/>
                <a:ext cx="54" cy="104"/>
              </a:xfrm>
              <a:custGeom>
                <a:avLst/>
                <a:gdLst>
                  <a:gd name="T0" fmla="*/ 0 w 54"/>
                  <a:gd name="T1" fmla="*/ 0 h 104"/>
                  <a:gd name="T2" fmla="*/ 0 w 54"/>
                  <a:gd name="T3" fmla="*/ 80 h 104"/>
                  <a:gd name="T4" fmla="*/ 54 w 54"/>
                  <a:gd name="T5" fmla="*/ 104 h 104"/>
                  <a:gd name="T6" fmla="*/ 54 w 54"/>
                  <a:gd name="T7" fmla="*/ 23 h 104"/>
                  <a:gd name="T8" fmla="*/ 0 w 54"/>
                  <a:gd name="T9" fmla="*/ 0 h 104"/>
                  <a:gd name="T10" fmla="*/ 0 60000 65536"/>
                  <a:gd name="T11" fmla="*/ 0 60000 65536"/>
                  <a:gd name="T12" fmla="*/ 0 60000 65536"/>
                  <a:gd name="T13" fmla="*/ 0 60000 65536"/>
                  <a:gd name="T14" fmla="*/ 0 60000 65536"/>
                  <a:gd name="T15" fmla="*/ 0 w 54"/>
                  <a:gd name="T16" fmla="*/ 0 h 104"/>
                  <a:gd name="T17" fmla="*/ 54 w 54"/>
                  <a:gd name="T18" fmla="*/ 104 h 104"/>
                </a:gdLst>
                <a:ahLst/>
                <a:cxnLst>
                  <a:cxn ang="T10">
                    <a:pos x="T0" y="T1"/>
                  </a:cxn>
                  <a:cxn ang="T11">
                    <a:pos x="T2" y="T3"/>
                  </a:cxn>
                  <a:cxn ang="T12">
                    <a:pos x="T4" y="T5"/>
                  </a:cxn>
                  <a:cxn ang="T13">
                    <a:pos x="T6" y="T7"/>
                  </a:cxn>
                  <a:cxn ang="T14">
                    <a:pos x="T8" y="T9"/>
                  </a:cxn>
                </a:cxnLst>
                <a:rect l="T15" t="T16" r="T17" b="T18"/>
                <a:pathLst>
                  <a:path w="54" h="104">
                    <a:moveTo>
                      <a:pt x="0" y="0"/>
                    </a:moveTo>
                    <a:lnTo>
                      <a:pt x="0" y="80"/>
                    </a:lnTo>
                    <a:lnTo>
                      <a:pt x="54" y="104"/>
                    </a:lnTo>
                    <a:lnTo>
                      <a:pt x="54" y="23"/>
                    </a:lnTo>
                    <a:lnTo>
                      <a:pt x="0" y="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sp>
            <p:nvSpPr>
              <p:cNvPr id="1299" name="Freeform 933"/>
              <p:cNvSpPr>
                <a:spLocks/>
              </p:cNvSpPr>
              <p:nvPr/>
            </p:nvSpPr>
            <p:spPr bwMode="auto">
              <a:xfrm>
                <a:off x="3410" y="2067"/>
                <a:ext cx="70" cy="150"/>
              </a:xfrm>
              <a:custGeom>
                <a:avLst/>
                <a:gdLst>
                  <a:gd name="T0" fmla="*/ 0 w 70"/>
                  <a:gd name="T1" fmla="*/ 0 h 150"/>
                  <a:gd name="T2" fmla="*/ 0 w 70"/>
                  <a:gd name="T3" fmla="*/ 150 h 150"/>
                  <a:gd name="T4" fmla="*/ 70 w 70"/>
                  <a:gd name="T5" fmla="*/ 108 h 150"/>
                  <a:gd name="T6" fmla="*/ 70 w 70"/>
                  <a:gd name="T7" fmla="*/ 33 h 150"/>
                  <a:gd name="T8" fmla="*/ 0 w 70"/>
                  <a:gd name="T9" fmla="*/ 0 h 150"/>
                  <a:gd name="T10" fmla="*/ 0 60000 65536"/>
                  <a:gd name="T11" fmla="*/ 0 60000 65536"/>
                  <a:gd name="T12" fmla="*/ 0 60000 65536"/>
                  <a:gd name="T13" fmla="*/ 0 60000 65536"/>
                  <a:gd name="T14" fmla="*/ 0 60000 65536"/>
                  <a:gd name="T15" fmla="*/ 0 w 70"/>
                  <a:gd name="T16" fmla="*/ 0 h 150"/>
                  <a:gd name="T17" fmla="*/ 70 w 70"/>
                  <a:gd name="T18" fmla="*/ 150 h 150"/>
                </a:gdLst>
                <a:ahLst/>
                <a:cxnLst>
                  <a:cxn ang="T10">
                    <a:pos x="T0" y="T1"/>
                  </a:cxn>
                  <a:cxn ang="T11">
                    <a:pos x="T2" y="T3"/>
                  </a:cxn>
                  <a:cxn ang="T12">
                    <a:pos x="T4" y="T5"/>
                  </a:cxn>
                  <a:cxn ang="T13">
                    <a:pos x="T6" y="T7"/>
                  </a:cxn>
                  <a:cxn ang="T14">
                    <a:pos x="T8" y="T9"/>
                  </a:cxn>
                </a:cxnLst>
                <a:rect l="T15" t="T16" r="T17" b="T18"/>
                <a:pathLst>
                  <a:path w="70" h="150">
                    <a:moveTo>
                      <a:pt x="0" y="0"/>
                    </a:moveTo>
                    <a:lnTo>
                      <a:pt x="0" y="150"/>
                    </a:lnTo>
                    <a:lnTo>
                      <a:pt x="70" y="108"/>
                    </a:lnTo>
                    <a:lnTo>
                      <a:pt x="70" y="33"/>
                    </a:lnTo>
                    <a:lnTo>
                      <a:pt x="0" y="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grpSp>
        <p:grpSp>
          <p:nvGrpSpPr>
            <p:cNvPr id="1280" name="Group 934"/>
            <p:cNvGrpSpPr>
              <a:grpSpLocks/>
            </p:cNvGrpSpPr>
            <p:nvPr/>
          </p:nvGrpSpPr>
          <p:grpSpPr bwMode="auto">
            <a:xfrm>
              <a:off x="3365" y="2274"/>
              <a:ext cx="173" cy="85"/>
              <a:chOff x="3373" y="1075"/>
              <a:chExt cx="374" cy="1055"/>
            </a:xfrm>
          </p:grpSpPr>
          <p:sp>
            <p:nvSpPr>
              <p:cNvPr id="1287" name="Freeform 935"/>
              <p:cNvSpPr>
                <a:spLocks/>
              </p:cNvSpPr>
              <p:nvPr/>
            </p:nvSpPr>
            <p:spPr bwMode="auto">
              <a:xfrm>
                <a:off x="3388" y="1078"/>
                <a:ext cx="339" cy="1052"/>
              </a:xfrm>
              <a:custGeom>
                <a:avLst/>
                <a:gdLst>
                  <a:gd name="T0" fmla="*/ 0 w 339"/>
                  <a:gd name="T1" fmla="*/ 0 h 1052"/>
                  <a:gd name="T2" fmla="*/ 339 w 339"/>
                  <a:gd name="T3" fmla="*/ 56 h 1052"/>
                  <a:gd name="T4" fmla="*/ 339 w 339"/>
                  <a:gd name="T5" fmla="*/ 1052 h 1052"/>
                  <a:gd name="T6" fmla="*/ 2 w 339"/>
                  <a:gd name="T7" fmla="*/ 910 h 1052"/>
                  <a:gd name="T8" fmla="*/ 0 w 339"/>
                  <a:gd name="T9" fmla="*/ 0 h 1052"/>
                  <a:gd name="T10" fmla="*/ 0 60000 65536"/>
                  <a:gd name="T11" fmla="*/ 0 60000 65536"/>
                  <a:gd name="T12" fmla="*/ 0 60000 65536"/>
                  <a:gd name="T13" fmla="*/ 0 60000 65536"/>
                  <a:gd name="T14" fmla="*/ 0 60000 65536"/>
                  <a:gd name="T15" fmla="*/ 0 w 339"/>
                  <a:gd name="T16" fmla="*/ 0 h 1052"/>
                  <a:gd name="T17" fmla="*/ 339 w 339"/>
                  <a:gd name="T18" fmla="*/ 1052 h 1052"/>
                </a:gdLst>
                <a:ahLst/>
                <a:cxnLst>
                  <a:cxn ang="T10">
                    <a:pos x="T0" y="T1"/>
                  </a:cxn>
                  <a:cxn ang="T11">
                    <a:pos x="T2" y="T3"/>
                  </a:cxn>
                  <a:cxn ang="T12">
                    <a:pos x="T4" y="T5"/>
                  </a:cxn>
                  <a:cxn ang="T13">
                    <a:pos x="T6" y="T7"/>
                  </a:cxn>
                  <a:cxn ang="T14">
                    <a:pos x="T8" y="T9"/>
                  </a:cxn>
                </a:cxnLst>
                <a:rect l="T15" t="T16" r="T17" b="T18"/>
                <a:pathLst>
                  <a:path w="339" h="1052">
                    <a:moveTo>
                      <a:pt x="0" y="0"/>
                    </a:moveTo>
                    <a:lnTo>
                      <a:pt x="339" y="56"/>
                    </a:lnTo>
                    <a:lnTo>
                      <a:pt x="339" y="1052"/>
                    </a:lnTo>
                    <a:lnTo>
                      <a:pt x="2" y="910"/>
                    </a:lnTo>
                    <a:lnTo>
                      <a:pt x="0" y="0"/>
                    </a:lnTo>
                    <a:close/>
                  </a:path>
                </a:pathLst>
              </a:custGeom>
              <a:gradFill rotWithShape="0">
                <a:gsLst>
                  <a:gs pos="0">
                    <a:schemeClr val="accent2"/>
                  </a:gs>
                  <a:gs pos="100000">
                    <a:schemeClr val="tx2"/>
                  </a:gs>
                </a:gsLst>
                <a:lin ang="5400000" scaled="1"/>
              </a:gradFill>
              <a:ln w="9525">
                <a:solidFill>
                  <a:srgbClr val="969696"/>
                </a:solidFill>
                <a:round/>
                <a:headEnd/>
                <a:tailEnd/>
              </a:ln>
            </p:spPr>
            <p:txBody>
              <a:bodyPr/>
              <a:lstStyle/>
              <a:p>
                <a:endParaRPr lang="en-US"/>
              </a:p>
            </p:txBody>
          </p:sp>
          <p:grpSp>
            <p:nvGrpSpPr>
              <p:cNvPr id="1288" name="Group 936"/>
              <p:cNvGrpSpPr>
                <a:grpSpLocks/>
              </p:cNvGrpSpPr>
              <p:nvPr/>
            </p:nvGrpSpPr>
            <p:grpSpPr bwMode="auto">
              <a:xfrm>
                <a:off x="3373" y="1075"/>
                <a:ext cx="374" cy="1033"/>
                <a:chOff x="3373" y="1075"/>
                <a:chExt cx="374" cy="1033"/>
              </a:xfrm>
            </p:grpSpPr>
            <p:sp>
              <p:nvSpPr>
                <p:cNvPr id="1289" name="Line 937"/>
                <p:cNvSpPr>
                  <a:spLocks noChangeShapeType="1"/>
                </p:cNvSpPr>
                <p:nvPr/>
              </p:nvSpPr>
              <p:spPr bwMode="auto">
                <a:xfrm>
                  <a:off x="3376" y="1866"/>
                  <a:ext cx="371" cy="125"/>
                </a:xfrm>
                <a:prstGeom prst="line">
                  <a:avLst/>
                </a:prstGeom>
                <a:noFill/>
                <a:ln w="12700">
                  <a:solidFill>
                    <a:srgbClr val="969696"/>
                  </a:solidFill>
                  <a:round/>
                  <a:headEnd/>
                  <a:tailEnd/>
                </a:ln>
              </p:spPr>
              <p:txBody>
                <a:bodyPr/>
                <a:lstStyle/>
                <a:p>
                  <a:endParaRPr lang="en-US"/>
                </a:p>
              </p:txBody>
            </p:sp>
            <p:sp>
              <p:nvSpPr>
                <p:cNvPr id="1290" name="Line 938"/>
                <p:cNvSpPr>
                  <a:spLocks noChangeShapeType="1"/>
                </p:cNvSpPr>
                <p:nvPr/>
              </p:nvSpPr>
              <p:spPr bwMode="auto">
                <a:xfrm>
                  <a:off x="3373" y="1733"/>
                  <a:ext cx="371" cy="108"/>
                </a:xfrm>
                <a:prstGeom prst="line">
                  <a:avLst/>
                </a:prstGeom>
                <a:noFill/>
                <a:ln w="12700">
                  <a:solidFill>
                    <a:srgbClr val="969696"/>
                  </a:solidFill>
                  <a:round/>
                  <a:headEnd/>
                  <a:tailEnd/>
                </a:ln>
              </p:spPr>
              <p:txBody>
                <a:bodyPr/>
                <a:lstStyle/>
                <a:p>
                  <a:endParaRPr lang="en-US"/>
                </a:p>
              </p:txBody>
            </p:sp>
            <p:sp>
              <p:nvSpPr>
                <p:cNvPr id="1291" name="Line 939"/>
                <p:cNvSpPr>
                  <a:spLocks noChangeShapeType="1"/>
                </p:cNvSpPr>
                <p:nvPr/>
              </p:nvSpPr>
              <p:spPr bwMode="auto">
                <a:xfrm>
                  <a:off x="3381" y="1597"/>
                  <a:ext cx="363" cy="96"/>
                </a:xfrm>
                <a:prstGeom prst="line">
                  <a:avLst/>
                </a:prstGeom>
                <a:noFill/>
                <a:ln w="12700">
                  <a:solidFill>
                    <a:srgbClr val="969696"/>
                  </a:solidFill>
                  <a:round/>
                  <a:headEnd/>
                  <a:tailEnd/>
                </a:ln>
              </p:spPr>
              <p:txBody>
                <a:bodyPr/>
                <a:lstStyle/>
                <a:p>
                  <a:endParaRPr lang="en-US"/>
                </a:p>
              </p:txBody>
            </p:sp>
            <p:sp>
              <p:nvSpPr>
                <p:cNvPr id="1292" name="Line 940"/>
                <p:cNvSpPr>
                  <a:spLocks noChangeShapeType="1"/>
                </p:cNvSpPr>
                <p:nvPr/>
              </p:nvSpPr>
              <p:spPr bwMode="auto">
                <a:xfrm>
                  <a:off x="3378" y="1455"/>
                  <a:ext cx="363" cy="88"/>
                </a:xfrm>
                <a:prstGeom prst="line">
                  <a:avLst/>
                </a:prstGeom>
                <a:noFill/>
                <a:ln w="12700">
                  <a:solidFill>
                    <a:srgbClr val="969696"/>
                  </a:solidFill>
                  <a:round/>
                  <a:headEnd/>
                  <a:tailEnd/>
                </a:ln>
              </p:spPr>
              <p:txBody>
                <a:bodyPr/>
                <a:lstStyle/>
                <a:p>
                  <a:endParaRPr lang="en-US"/>
                </a:p>
              </p:txBody>
            </p:sp>
            <p:sp>
              <p:nvSpPr>
                <p:cNvPr id="1293" name="Line 941"/>
                <p:cNvSpPr>
                  <a:spLocks noChangeShapeType="1"/>
                </p:cNvSpPr>
                <p:nvPr/>
              </p:nvSpPr>
              <p:spPr bwMode="auto">
                <a:xfrm>
                  <a:off x="3385" y="1319"/>
                  <a:ext cx="356" cy="73"/>
                </a:xfrm>
                <a:prstGeom prst="line">
                  <a:avLst/>
                </a:prstGeom>
                <a:noFill/>
                <a:ln w="12700">
                  <a:solidFill>
                    <a:srgbClr val="969696"/>
                  </a:solidFill>
                  <a:round/>
                  <a:headEnd/>
                  <a:tailEnd/>
                </a:ln>
              </p:spPr>
              <p:txBody>
                <a:bodyPr/>
                <a:lstStyle/>
                <a:p>
                  <a:endParaRPr lang="en-US"/>
                </a:p>
              </p:txBody>
            </p:sp>
            <p:sp>
              <p:nvSpPr>
                <p:cNvPr id="1294" name="Line 942"/>
                <p:cNvSpPr>
                  <a:spLocks noChangeShapeType="1"/>
                </p:cNvSpPr>
                <p:nvPr/>
              </p:nvSpPr>
              <p:spPr bwMode="auto">
                <a:xfrm>
                  <a:off x="3373" y="1194"/>
                  <a:ext cx="364" cy="62"/>
                </a:xfrm>
                <a:prstGeom prst="line">
                  <a:avLst/>
                </a:prstGeom>
                <a:noFill/>
                <a:ln w="12700">
                  <a:solidFill>
                    <a:srgbClr val="969696"/>
                  </a:solidFill>
                  <a:round/>
                  <a:headEnd/>
                  <a:tailEnd/>
                </a:ln>
              </p:spPr>
              <p:txBody>
                <a:bodyPr/>
                <a:lstStyle/>
                <a:p>
                  <a:endParaRPr lang="en-US"/>
                </a:p>
              </p:txBody>
            </p:sp>
            <p:sp>
              <p:nvSpPr>
                <p:cNvPr id="1295" name="Line 943"/>
                <p:cNvSpPr>
                  <a:spLocks noChangeShapeType="1"/>
                </p:cNvSpPr>
                <p:nvPr/>
              </p:nvSpPr>
              <p:spPr bwMode="auto">
                <a:xfrm>
                  <a:off x="3460" y="1075"/>
                  <a:ext cx="1" cy="962"/>
                </a:xfrm>
                <a:prstGeom prst="line">
                  <a:avLst/>
                </a:prstGeom>
                <a:noFill/>
                <a:ln w="12700">
                  <a:solidFill>
                    <a:srgbClr val="969696"/>
                  </a:solidFill>
                  <a:round/>
                  <a:headEnd/>
                  <a:tailEnd/>
                </a:ln>
              </p:spPr>
              <p:txBody>
                <a:bodyPr/>
                <a:lstStyle/>
                <a:p>
                  <a:endParaRPr lang="en-US"/>
                </a:p>
              </p:txBody>
            </p:sp>
            <p:sp>
              <p:nvSpPr>
                <p:cNvPr id="1296" name="Line 944"/>
                <p:cNvSpPr>
                  <a:spLocks noChangeShapeType="1"/>
                </p:cNvSpPr>
                <p:nvPr/>
              </p:nvSpPr>
              <p:spPr bwMode="auto">
                <a:xfrm>
                  <a:off x="3544" y="1092"/>
                  <a:ext cx="1" cy="985"/>
                </a:xfrm>
                <a:prstGeom prst="line">
                  <a:avLst/>
                </a:prstGeom>
                <a:noFill/>
                <a:ln w="12700">
                  <a:solidFill>
                    <a:srgbClr val="969696"/>
                  </a:solidFill>
                  <a:round/>
                  <a:headEnd/>
                  <a:tailEnd/>
                </a:ln>
              </p:spPr>
              <p:txBody>
                <a:bodyPr/>
                <a:lstStyle/>
                <a:p>
                  <a:endParaRPr lang="en-US"/>
                </a:p>
              </p:txBody>
            </p:sp>
            <p:sp>
              <p:nvSpPr>
                <p:cNvPr id="1297" name="Line 945"/>
                <p:cNvSpPr>
                  <a:spLocks noChangeShapeType="1"/>
                </p:cNvSpPr>
                <p:nvPr/>
              </p:nvSpPr>
              <p:spPr bwMode="auto">
                <a:xfrm>
                  <a:off x="3634" y="1106"/>
                  <a:ext cx="1" cy="1002"/>
                </a:xfrm>
                <a:prstGeom prst="line">
                  <a:avLst/>
                </a:prstGeom>
                <a:noFill/>
                <a:ln w="12700">
                  <a:solidFill>
                    <a:srgbClr val="969696"/>
                  </a:solidFill>
                  <a:round/>
                  <a:headEnd/>
                  <a:tailEnd/>
                </a:ln>
              </p:spPr>
              <p:txBody>
                <a:bodyPr/>
                <a:lstStyle/>
                <a:p>
                  <a:endParaRPr lang="en-US"/>
                </a:p>
              </p:txBody>
            </p:sp>
          </p:grpSp>
        </p:grpSp>
        <p:grpSp>
          <p:nvGrpSpPr>
            <p:cNvPr id="1281" name="Group 946"/>
            <p:cNvGrpSpPr>
              <a:grpSpLocks/>
            </p:cNvGrpSpPr>
            <p:nvPr/>
          </p:nvGrpSpPr>
          <p:grpSpPr bwMode="auto">
            <a:xfrm>
              <a:off x="3430" y="2256"/>
              <a:ext cx="202" cy="17"/>
              <a:chOff x="3514" y="857"/>
              <a:chExt cx="435" cy="214"/>
            </a:xfrm>
          </p:grpSpPr>
          <p:grpSp>
            <p:nvGrpSpPr>
              <p:cNvPr id="1282" name="Group 947"/>
              <p:cNvGrpSpPr>
                <a:grpSpLocks/>
              </p:cNvGrpSpPr>
              <p:nvPr/>
            </p:nvGrpSpPr>
            <p:grpSpPr bwMode="auto">
              <a:xfrm>
                <a:off x="3514" y="857"/>
                <a:ext cx="435" cy="214"/>
                <a:chOff x="3514" y="857"/>
                <a:chExt cx="435" cy="214"/>
              </a:xfrm>
            </p:grpSpPr>
            <p:sp>
              <p:nvSpPr>
                <p:cNvPr id="1284" name="Freeform 948"/>
                <p:cNvSpPr>
                  <a:spLocks/>
                </p:cNvSpPr>
                <p:nvPr/>
              </p:nvSpPr>
              <p:spPr bwMode="auto">
                <a:xfrm>
                  <a:off x="3514" y="857"/>
                  <a:ext cx="435" cy="85"/>
                </a:xfrm>
                <a:custGeom>
                  <a:avLst/>
                  <a:gdLst>
                    <a:gd name="T0" fmla="*/ 0 w 435"/>
                    <a:gd name="T1" fmla="*/ 55 h 85"/>
                    <a:gd name="T2" fmla="*/ 253 w 435"/>
                    <a:gd name="T3" fmla="*/ 85 h 85"/>
                    <a:gd name="T4" fmla="*/ 435 w 435"/>
                    <a:gd name="T5" fmla="*/ 28 h 85"/>
                    <a:gd name="T6" fmla="*/ 189 w 435"/>
                    <a:gd name="T7" fmla="*/ 0 h 85"/>
                    <a:gd name="T8" fmla="*/ 0 w 435"/>
                    <a:gd name="T9" fmla="*/ 55 h 85"/>
                    <a:gd name="T10" fmla="*/ 0 60000 65536"/>
                    <a:gd name="T11" fmla="*/ 0 60000 65536"/>
                    <a:gd name="T12" fmla="*/ 0 60000 65536"/>
                    <a:gd name="T13" fmla="*/ 0 60000 65536"/>
                    <a:gd name="T14" fmla="*/ 0 60000 65536"/>
                    <a:gd name="T15" fmla="*/ 0 w 435"/>
                    <a:gd name="T16" fmla="*/ 0 h 85"/>
                    <a:gd name="T17" fmla="*/ 435 w 435"/>
                    <a:gd name="T18" fmla="*/ 85 h 85"/>
                  </a:gdLst>
                  <a:ahLst/>
                  <a:cxnLst>
                    <a:cxn ang="T10">
                      <a:pos x="T0" y="T1"/>
                    </a:cxn>
                    <a:cxn ang="T11">
                      <a:pos x="T2" y="T3"/>
                    </a:cxn>
                    <a:cxn ang="T12">
                      <a:pos x="T4" y="T5"/>
                    </a:cxn>
                    <a:cxn ang="T13">
                      <a:pos x="T6" y="T7"/>
                    </a:cxn>
                    <a:cxn ang="T14">
                      <a:pos x="T8" y="T9"/>
                    </a:cxn>
                  </a:cxnLst>
                  <a:rect l="T15" t="T16" r="T17" b="T18"/>
                  <a:pathLst>
                    <a:path w="435" h="85">
                      <a:moveTo>
                        <a:pt x="0" y="55"/>
                      </a:moveTo>
                      <a:lnTo>
                        <a:pt x="253" y="85"/>
                      </a:lnTo>
                      <a:lnTo>
                        <a:pt x="435" y="28"/>
                      </a:lnTo>
                      <a:lnTo>
                        <a:pt x="189" y="0"/>
                      </a:lnTo>
                      <a:lnTo>
                        <a:pt x="0" y="55"/>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sp>
              <p:nvSpPr>
                <p:cNvPr id="1285" name="Freeform 949"/>
                <p:cNvSpPr>
                  <a:spLocks/>
                </p:cNvSpPr>
                <p:nvPr/>
              </p:nvSpPr>
              <p:spPr bwMode="auto">
                <a:xfrm>
                  <a:off x="3766" y="885"/>
                  <a:ext cx="180" cy="186"/>
                </a:xfrm>
                <a:custGeom>
                  <a:avLst/>
                  <a:gdLst>
                    <a:gd name="T0" fmla="*/ 0 w 180"/>
                    <a:gd name="T1" fmla="*/ 57 h 186"/>
                    <a:gd name="T2" fmla="*/ 180 w 180"/>
                    <a:gd name="T3" fmla="*/ 0 h 186"/>
                    <a:gd name="T4" fmla="*/ 180 w 180"/>
                    <a:gd name="T5" fmla="*/ 118 h 186"/>
                    <a:gd name="T6" fmla="*/ 0 w 180"/>
                    <a:gd name="T7" fmla="*/ 186 h 186"/>
                    <a:gd name="T8" fmla="*/ 0 w 180"/>
                    <a:gd name="T9" fmla="*/ 57 h 186"/>
                    <a:gd name="T10" fmla="*/ 0 60000 65536"/>
                    <a:gd name="T11" fmla="*/ 0 60000 65536"/>
                    <a:gd name="T12" fmla="*/ 0 60000 65536"/>
                    <a:gd name="T13" fmla="*/ 0 60000 65536"/>
                    <a:gd name="T14" fmla="*/ 0 60000 65536"/>
                    <a:gd name="T15" fmla="*/ 0 w 180"/>
                    <a:gd name="T16" fmla="*/ 0 h 186"/>
                    <a:gd name="T17" fmla="*/ 180 w 180"/>
                    <a:gd name="T18" fmla="*/ 186 h 186"/>
                  </a:gdLst>
                  <a:ahLst/>
                  <a:cxnLst>
                    <a:cxn ang="T10">
                      <a:pos x="T0" y="T1"/>
                    </a:cxn>
                    <a:cxn ang="T11">
                      <a:pos x="T2" y="T3"/>
                    </a:cxn>
                    <a:cxn ang="T12">
                      <a:pos x="T4" y="T5"/>
                    </a:cxn>
                    <a:cxn ang="T13">
                      <a:pos x="T6" y="T7"/>
                    </a:cxn>
                    <a:cxn ang="T14">
                      <a:pos x="T8" y="T9"/>
                    </a:cxn>
                  </a:cxnLst>
                  <a:rect l="T15" t="T16" r="T17" b="T18"/>
                  <a:pathLst>
                    <a:path w="180" h="186">
                      <a:moveTo>
                        <a:pt x="0" y="57"/>
                      </a:moveTo>
                      <a:lnTo>
                        <a:pt x="180" y="0"/>
                      </a:lnTo>
                      <a:lnTo>
                        <a:pt x="180" y="118"/>
                      </a:lnTo>
                      <a:lnTo>
                        <a:pt x="0" y="186"/>
                      </a:lnTo>
                      <a:lnTo>
                        <a:pt x="0" y="57"/>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sp>
              <p:nvSpPr>
                <p:cNvPr id="1286" name="Freeform 950"/>
                <p:cNvSpPr>
                  <a:spLocks/>
                </p:cNvSpPr>
                <p:nvPr/>
              </p:nvSpPr>
              <p:spPr bwMode="auto">
                <a:xfrm>
                  <a:off x="3514" y="912"/>
                  <a:ext cx="252" cy="159"/>
                </a:xfrm>
                <a:custGeom>
                  <a:avLst/>
                  <a:gdLst>
                    <a:gd name="T0" fmla="*/ 252 w 252"/>
                    <a:gd name="T1" fmla="*/ 30 h 159"/>
                    <a:gd name="T2" fmla="*/ 252 w 252"/>
                    <a:gd name="T3" fmla="*/ 159 h 159"/>
                    <a:gd name="T4" fmla="*/ 0 w 252"/>
                    <a:gd name="T5" fmla="*/ 123 h 159"/>
                    <a:gd name="T6" fmla="*/ 0 w 252"/>
                    <a:gd name="T7" fmla="*/ 0 h 159"/>
                    <a:gd name="T8" fmla="*/ 252 w 252"/>
                    <a:gd name="T9" fmla="*/ 30 h 159"/>
                    <a:gd name="T10" fmla="*/ 0 60000 65536"/>
                    <a:gd name="T11" fmla="*/ 0 60000 65536"/>
                    <a:gd name="T12" fmla="*/ 0 60000 65536"/>
                    <a:gd name="T13" fmla="*/ 0 60000 65536"/>
                    <a:gd name="T14" fmla="*/ 0 60000 65536"/>
                    <a:gd name="T15" fmla="*/ 0 w 252"/>
                    <a:gd name="T16" fmla="*/ 0 h 159"/>
                    <a:gd name="T17" fmla="*/ 252 w 252"/>
                    <a:gd name="T18" fmla="*/ 159 h 159"/>
                  </a:gdLst>
                  <a:ahLst/>
                  <a:cxnLst>
                    <a:cxn ang="T10">
                      <a:pos x="T0" y="T1"/>
                    </a:cxn>
                    <a:cxn ang="T11">
                      <a:pos x="T2" y="T3"/>
                    </a:cxn>
                    <a:cxn ang="T12">
                      <a:pos x="T4" y="T5"/>
                    </a:cxn>
                    <a:cxn ang="T13">
                      <a:pos x="T6" y="T7"/>
                    </a:cxn>
                    <a:cxn ang="T14">
                      <a:pos x="T8" y="T9"/>
                    </a:cxn>
                  </a:cxnLst>
                  <a:rect l="T15" t="T16" r="T17" b="T18"/>
                  <a:pathLst>
                    <a:path w="252" h="159">
                      <a:moveTo>
                        <a:pt x="252" y="30"/>
                      </a:moveTo>
                      <a:lnTo>
                        <a:pt x="252" y="159"/>
                      </a:lnTo>
                      <a:lnTo>
                        <a:pt x="0" y="123"/>
                      </a:lnTo>
                      <a:lnTo>
                        <a:pt x="0" y="0"/>
                      </a:lnTo>
                      <a:lnTo>
                        <a:pt x="252" y="3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grpSp>
          <p:sp>
            <p:nvSpPr>
              <p:cNvPr id="1283" name="Freeform 951"/>
              <p:cNvSpPr>
                <a:spLocks/>
              </p:cNvSpPr>
              <p:nvPr/>
            </p:nvSpPr>
            <p:spPr bwMode="auto">
              <a:xfrm>
                <a:off x="3547" y="938"/>
                <a:ext cx="145" cy="38"/>
              </a:xfrm>
              <a:custGeom>
                <a:avLst/>
                <a:gdLst>
                  <a:gd name="T0" fmla="*/ 1 w 145"/>
                  <a:gd name="T1" fmla="*/ 0 h 38"/>
                  <a:gd name="T2" fmla="*/ 145 w 145"/>
                  <a:gd name="T3" fmla="*/ 15 h 38"/>
                  <a:gd name="T4" fmla="*/ 145 w 145"/>
                  <a:gd name="T5" fmla="*/ 38 h 38"/>
                  <a:gd name="T6" fmla="*/ 0 w 145"/>
                  <a:gd name="T7" fmla="*/ 24 h 38"/>
                  <a:gd name="T8" fmla="*/ 1 w 145"/>
                  <a:gd name="T9" fmla="*/ 0 h 38"/>
                  <a:gd name="T10" fmla="*/ 0 60000 65536"/>
                  <a:gd name="T11" fmla="*/ 0 60000 65536"/>
                  <a:gd name="T12" fmla="*/ 0 60000 65536"/>
                  <a:gd name="T13" fmla="*/ 0 60000 65536"/>
                  <a:gd name="T14" fmla="*/ 0 60000 65536"/>
                  <a:gd name="T15" fmla="*/ 0 w 145"/>
                  <a:gd name="T16" fmla="*/ 0 h 38"/>
                  <a:gd name="T17" fmla="*/ 145 w 145"/>
                  <a:gd name="T18" fmla="*/ 38 h 38"/>
                </a:gdLst>
                <a:ahLst/>
                <a:cxnLst>
                  <a:cxn ang="T10">
                    <a:pos x="T0" y="T1"/>
                  </a:cxn>
                  <a:cxn ang="T11">
                    <a:pos x="T2" y="T3"/>
                  </a:cxn>
                  <a:cxn ang="T12">
                    <a:pos x="T4" y="T5"/>
                  </a:cxn>
                  <a:cxn ang="T13">
                    <a:pos x="T6" y="T7"/>
                  </a:cxn>
                  <a:cxn ang="T14">
                    <a:pos x="T8" y="T9"/>
                  </a:cxn>
                </a:cxnLst>
                <a:rect l="T15" t="T16" r="T17" b="T18"/>
                <a:pathLst>
                  <a:path w="145" h="38">
                    <a:moveTo>
                      <a:pt x="1" y="0"/>
                    </a:moveTo>
                    <a:lnTo>
                      <a:pt x="145" y="15"/>
                    </a:lnTo>
                    <a:lnTo>
                      <a:pt x="145" y="38"/>
                    </a:lnTo>
                    <a:lnTo>
                      <a:pt x="0" y="24"/>
                    </a:lnTo>
                    <a:lnTo>
                      <a:pt x="1" y="0"/>
                    </a:lnTo>
                    <a:close/>
                  </a:path>
                </a:pathLst>
              </a:custGeom>
              <a:gradFill rotWithShape="0">
                <a:gsLst>
                  <a:gs pos="0">
                    <a:schemeClr val="accent2"/>
                  </a:gs>
                  <a:gs pos="100000">
                    <a:schemeClr val="tx2"/>
                  </a:gs>
                </a:gsLst>
                <a:lin ang="5400000" scaled="1"/>
              </a:gradFill>
              <a:ln w="9525">
                <a:solidFill>
                  <a:schemeClr val="bg2"/>
                </a:solidFill>
                <a:round/>
                <a:headEnd/>
                <a:tailEnd/>
              </a:ln>
            </p:spPr>
            <p:txBody>
              <a:bodyPr/>
              <a:lstStyle/>
              <a:p>
                <a:endParaRPr lang="en-US"/>
              </a:p>
            </p:txBody>
          </p:sp>
        </p:grpSp>
      </p:grpSp>
      <p:pic>
        <p:nvPicPr>
          <p:cNvPr id="1263" name="Object 182" descr="npo000016"/>
          <p:cNvPicPr>
            <a:picLocks noChangeAspect="1" noChangeArrowheads="1"/>
          </p:cNvPicPr>
          <p:nvPr/>
        </p:nvPicPr>
        <p:blipFill>
          <a:blip r:embed="rId21" cstate="print"/>
          <a:srcRect/>
          <a:stretch>
            <a:fillRect/>
          </a:stretch>
        </p:blipFill>
        <p:spPr bwMode="auto">
          <a:xfrm>
            <a:off x="6172200" y="4038600"/>
            <a:ext cx="461963" cy="371475"/>
          </a:xfrm>
          <a:prstGeom prst="rect">
            <a:avLst/>
          </a:prstGeom>
          <a:noFill/>
          <a:ln w="12700" algn="ctr">
            <a:noFill/>
            <a:miter lim="800000"/>
            <a:headEnd/>
            <a:tailEnd/>
          </a:ln>
        </p:spPr>
      </p:pic>
      <p:pic>
        <p:nvPicPr>
          <p:cNvPr id="1264" name="Picture 2667" descr="npo00022c"/>
          <p:cNvPicPr>
            <a:picLocks noChangeAspect="1" noChangeArrowheads="1"/>
          </p:cNvPicPr>
          <p:nvPr/>
        </p:nvPicPr>
        <p:blipFill>
          <a:blip r:embed="rId22" cstate="print"/>
          <a:srcRect/>
          <a:stretch>
            <a:fillRect/>
          </a:stretch>
        </p:blipFill>
        <p:spPr bwMode="auto">
          <a:xfrm>
            <a:off x="6705600" y="3657600"/>
            <a:ext cx="381000" cy="381000"/>
          </a:xfrm>
          <a:prstGeom prst="rect">
            <a:avLst/>
          </a:prstGeom>
          <a:noFill/>
          <a:ln w="9525" algn="ctr">
            <a:noFill/>
            <a:miter lim="800000"/>
            <a:headEnd/>
            <a:tailEnd/>
          </a:ln>
        </p:spPr>
      </p:pic>
      <p:grpSp>
        <p:nvGrpSpPr>
          <p:cNvPr id="1265" name="Group 2670"/>
          <p:cNvGrpSpPr>
            <a:grpSpLocks/>
          </p:cNvGrpSpPr>
          <p:nvPr/>
        </p:nvGrpSpPr>
        <p:grpSpPr bwMode="auto">
          <a:xfrm>
            <a:off x="685800" y="3581400"/>
            <a:ext cx="228600" cy="228600"/>
            <a:chOff x="432" y="2256"/>
            <a:chExt cx="144" cy="144"/>
          </a:xfrm>
        </p:grpSpPr>
        <p:sp>
          <p:nvSpPr>
            <p:cNvPr id="1273" name="Rectangle 955"/>
            <p:cNvSpPr>
              <a:spLocks noChangeArrowheads="1"/>
            </p:cNvSpPr>
            <p:nvPr/>
          </p:nvSpPr>
          <p:spPr bwMode="auto">
            <a:xfrm>
              <a:off x="432" y="2256"/>
              <a:ext cx="144" cy="144"/>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274" name="Picture 2669" descr="npo00022e"/>
            <p:cNvPicPr>
              <a:picLocks noChangeAspect="1" noChangeArrowheads="1"/>
            </p:cNvPicPr>
            <p:nvPr/>
          </p:nvPicPr>
          <p:blipFill>
            <a:blip r:embed="rId23" cstate="print"/>
            <a:srcRect/>
            <a:stretch>
              <a:fillRect/>
            </a:stretch>
          </p:blipFill>
          <p:spPr bwMode="auto">
            <a:xfrm>
              <a:off x="456" y="2280"/>
              <a:ext cx="98" cy="98"/>
            </a:xfrm>
            <a:prstGeom prst="rect">
              <a:avLst/>
            </a:prstGeom>
            <a:noFill/>
            <a:ln w="9525" algn="ctr">
              <a:noFill/>
              <a:miter lim="800000"/>
              <a:headEnd/>
              <a:tailEnd/>
            </a:ln>
          </p:spPr>
        </p:pic>
      </p:grpSp>
      <p:grpSp>
        <p:nvGrpSpPr>
          <p:cNvPr id="1266" name="Group 2671"/>
          <p:cNvGrpSpPr>
            <a:grpSpLocks/>
          </p:cNvGrpSpPr>
          <p:nvPr/>
        </p:nvGrpSpPr>
        <p:grpSpPr bwMode="auto">
          <a:xfrm>
            <a:off x="990600" y="3657600"/>
            <a:ext cx="173038" cy="173038"/>
            <a:chOff x="624" y="2304"/>
            <a:chExt cx="109" cy="109"/>
          </a:xfrm>
        </p:grpSpPr>
        <p:sp>
          <p:nvSpPr>
            <p:cNvPr id="1271" name="Rectangle 958"/>
            <p:cNvSpPr>
              <a:spLocks noChangeAspect="1" noChangeArrowheads="1"/>
            </p:cNvSpPr>
            <p:nvPr/>
          </p:nvSpPr>
          <p:spPr bwMode="auto">
            <a:xfrm>
              <a:off x="624" y="2304"/>
              <a:ext cx="109" cy="109"/>
            </a:xfrm>
            <a:prstGeom prst="rect">
              <a:avLst/>
            </a:prstGeom>
            <a:solidFill>
              <a:schemeClr val="bg1"/>
            </a:solidFill>
            <a:ln w="15875">
              <a:solidFill>
                <a:schemeClr val="tx1"/>
              </a:solidFill>
              <a:miter lim="800000"/>
              <a:headEnd/>
              <a:tailEnd/>
            </a:ln>
          </p:spPr>
          <p:txBody>
            <a:bodyPr wrap="none" anchor="ctr"/>
            <a:lstStyle/>
            <a:p>
              <a:endParaRPr lang="en-US"/>
            </a:p>
          </p:txBody>
        </p:sp>
        <p:pic>
          <p:nvPicPr>
            <p:cNvPr id="1272" name="Picture 2673" descr="npo000230"/>
            <p:cNvPicPr>
              <a:picLocks noChangeAspect="1" noChangeArrowheads="1"/>
            </p:cNvPicPr>
            <p:nvPr/>
          </p:nvPicPr>
          <p:blipFill>
            <a:blip r:embed="rId24" cstate="print"/>
            <a:srcRect/>
            <a:stretch>
              <a:fillRect/>
            </a:stretch>
          </p:blipFill>
          <p:spPr bwMode="auto">
            <a:xfrm>
              <a:off x="642" y="2322"/>
              <a:ext cx="74" cy="74"/>
            </a:xfrm>
            <a:prstGeom prst="rect">
              <a:avLst/>
            </a:prstGeom>
            <a:noFill/>
            <a:ln w="9525" algn="ctr">
              <a:noFill/>
              <a:miter lim="800000"/>
              <a:headEnd/>
              <a:tailEnd/>
            </a:ln>
          </p:spPr>
        </p:pic>
      </p:grpSp>
      <p:grpSp>
        <p:nvGrpSpPr>
          <p:cNvPr id="1267" name="Group 960"/>
          <p:cNvGrpSpPr>
            <a:grpSpLocks noChangeAspect="1"/>
          </p:cNvGrpSpPr>
          <p:nvPr/>
        </p:nvGrpSpPr>
        <p:grpSpPr bwMode="auto">
          <a:xfrm>
            <a:off x="2339975" y="838200"/>
            <a:ext cx="1165225" cy="1639888"/>
            <a:chOff x="3456" y="1849"/>
            <a:chExt cx="49" cy="69"/>
          </a:xfrm>
        </p:grpSpPr>
        <p:sp>
          <p:nvSpPr>
            <p:cNvPr id="1268" name="Oval 961"/>
            <p:cNvSpPr>
              <a:spLocks noChangeAspect="1" noChangeArrowheads="1"/>
            </p:cNvSpPr>
            <p:nvPr/>
          </p:nvSpPr>
          <p:spPr bwMode="auto">
            <a:xfrm>
              <a:off x="3456" y="1872"/>
              <a:ext cx="46" cy="46"/>
            </a:xfrm>
            <a:prstGeom prst="ellipse">
              <a:avLst/>
            </a:prstGeom>
            <a:solidFill>
              <a:schemeClr val="tx2"/>
            </a:solidFill>
            <a:ln w="9525">
              <a:solidFill>
                <a:schemeClr val="tx1"/>
              </a:solidFill>
              <a:round/>
              <a:headEnd/>
              <a:tailEnd/>
            </a:ln>
          </p:spPr>
          <p:txBody>
            <a:bodyPr wrap="none" anchor="ctr"/>
            <a:lstStyle/>
            <a:p>
              <a:endParaRPr lang="en-US"/>
            </a:p>
          </p:txBody>
        </p:sp>
        <p:sp>
          <p:nvSpPr>
            <p:cNvPr id="1269" name="Rectangle 962"/>
            <p:cNvSpPr>
              <a:spLocks noChangeAspect="1" noChangeArrowheads="1"/>
            </p:cNvSpPr>
            <p:nvPr/>
          </p:nvSpPr>
          <p:spPr bwMode="auto">
            <a:xfrm>
              <a:off x="3472" y="1852"/>
              <a:ext cx="12" cy="25"/>
            </a:xfrm>
            <a:prstGeom prst="rect">
              <a:avLst/>
            </a:prstGeom>
            <a:solidFill>
              <a:schemeClr val="tx2"/>
            </a:solidFill>
            <a:ln w="9525">
              <a:solidFill>
                <a:schemeClr val="tx1"/>
              </a:solidFill>
              <a:miter lim="800000"/>
              <a:headEnd/>
              <a:tailEnd/>
            </a:ln>
          </p:spPr>
          <p:txBody>
            <a:bodyPr wrap="none" anchor="ctr"/>
            <a:lstStyle/>
            <a:p>
              <a:endParaRPr lang="en-US"/>
            </a:p>
          </p:txBody>
        </p:sp>
        <p:sp>
          <p:nvSpPr>
            <p:cNvPr id="1270" name="Oval 963"/>
            <p:cNvSpPr>
              <a:spLocks noChangeAspect="1" noChangeArrowheads="1"/>
            </p:cNvSpPr>
            <p:nvPr/>
          </p:nvSpPr>
          <p:spPr bwMode="auto">
            <a:xfrm>
              <a:off x="3482" y="1849"/>
              <a:ext cx="23" cy="23"/>
            </a:xfrm>
            <a:prstGeom prst="ellipse">
              <a:avLst/>
            </a:prstGeom>
            <a:noFill/>
            <a:ln w="57150">
              <a:solidFill>
                <a:schemeClr val="tx1"/>
              </a:solidFill>
              <a:round/>
              <a:headEnd/>
              <a:tailEnd/>
            </a:ln>
          </p:spPr>
          <p:txBody>
            <a:bodyPr wrap="none" anchor="ctr"/>
            <a:lstStyle/>
            <a:p>
              <a:endParaRPr lang="en-US"/>
            </a:p>
          </p:txBody>
        </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30" name="Group 2"/>
          <p:cNvGrpSpPr>
            <a:grpSpLocks/>
          </p:cNvGrpSpPr>
          <p:nvPr/>
        </p:nvGrpSpPr>
        <p:grpSpPr bwMode="auto">
          <a:xfrm>
            <a:off x="2152650" y="776288"/>
            <a:ext cx="4467225" cy="100012"/>
            <a:chOff x="1356" y="489"/>
            <a:chExt cx="2814" cy="63"/>
          </a:xfrm>
        </p:grpSpPr>
        <p:sp>
          <p:nvSpPr>
            <p:cNvPr id="23038" name="Line 3"/>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3039" name="Freeform 4"/>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3040" name="Line 5"/>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2531" name="Line 6"/>
          <p:cNvSpPr>
            <a:spLocks noChangeShapeType="1"/>
          </p:cNvSpPr>
          <p:nvPr/>
        </p:nvSpPr>
        <p:spPr bwMode="auto">
          <a:xfrm>
            <a:off x="4297363" y="685800"/>
            <a:ext cx="1587" cy="4591050"/>
          </a:xfrm>
          <a:prstGeom prst="line">
            <a:avLst/>
          </a:prstGeom>
          <a:noFill/>
          <a:ln w="11113">
            <a:solidFill>
              <a:srgbClr val="000000"/>
            </a:solidFill>
            <a:round/>
            <a:headEnd/>
            <a:tailEnd/>
          </a:ln>
        </p:spPr>
        <p:txBody>
          <a:bodyPr/>
          <a:lstStyle/>
          <a:p>
            <a:endParaRPr lang="en-US"/>
          </a:p>
        </p:txBody>
      </p:sp>
      <p:grpSp>
        <p:nvGrpSpPr>
          <p:cNvPr id="22532" name="Group 7"/>
          <p:cNvGrpSpPr>
            <a:grpSpLocks/>
          </p:cNvGrpSpPr>
          <p:nvPr/>
        </p:nvGrpSpPr>
        <p:grpSpPr bwMode="auto">
          <a:xfrm>
            <a:off x="457200" y="1371600"/>
            <a:ext cx="3341688" cy="246063"/>
            <a:chOff x="288" y="864"/>
            <a:chExt cx="2105" cy="155"/>
          </a:xfrm>
        </p:grpSpPr>
        <p:sp>
          <p:nvSpPr>
            <p:cNvPr id="23032" name="Freeform 8"/>
            <p:cNvSpPr>
              <a:spLocks/>
            </p:cNvSpPr>
            <p:nvPr/>
          </p:nvSpPr>
          <p:spPr bwMode="auto">
            <a:xfrm>
              <a:off x="288" y="957"/>
              <a:ext cx="2105" cy="2"/>
            </a:xfrm>
            <a:custGeom>
              <a:avLst/>
              <a:gdLst>
                <a:gd name="T0" fmla="*/ 0 w 2105"/>
                <a:gd name="T1" fmla="*/ 0 h 2"/>
                <a:gd name="T2" fmla="*/ 2105 w 2105"/>
                <a:gd name="T3" fmla="*/ 2 h 2"/>
                <a:gd name="T4" fmla="*/ 0 60000 65536"/>
                <a:gd name="T5" fmla="*/ 0 60000 65536"/>
                <a:gd name="T6" fmla="*/ 0 w 2105"/>
                <a:gd name="T7" fmla="*/ 0 h 2"/>
                <a:gd name="T8" fmla="*/ 2105 w 2105"/>
                <a:gd name="T9" fmla="*/ 2 h 2"/>
              </a:gdLst>
              <a:ahLst/>
              <a:cxnLst>
                <a:cxn ang="T4">
                  <a:pos x="T0" y="T1"/>
                </a:cxn>
                <a:cxn ang="T5">
                  <a:pos x="T2" y="T3"/>
                </a:cxn>
              </a:cxnLst>
              <a:rect l="T6" t="T7" r="T8" b="T9"/>
              <a:pathLst>
                <a:path w="2105" h="2">
                  <a:moveTo>
                    <a:pt x="0" y="0"/>
                  </a:moveTo>
                  <a:lnTo>
                    <a:pt x="2105" y="2"/>
                  </a:lnTo>
                </a:path>
              </a:pathLst>
            </a:custGeom>
            <a:solidFill>
              <a:srgbClr val="FFFFFF"/>
            </a:solidFill>
            <a:ln w="11113">
              <a:solidFill>
                <a:srgbClr val="000000"/>
              </a:solidFill>
              <a:round/>
              <a:headEnd/>
              <a:tailEnd/>
            </a:ln>
          </p:spPr>
          <p:txBody>
            <a:bodyPr/>
            <a:lstStyle/>
            <a:p>
              <a:endParaRPr lang="en-US"/>
            </a:p>
          </p:txBody>
        </p:sp>
        <p:sp>
          <p:nvSpPr>
            <p:cNvPr id="23033" name="Line 9"/>
            <p:cNvSpPr>
              <a:spLocks noChangeShapeType="1"/>
            </p:cNvSpPr>
            <p:nvPr/>
          </p:nvSpPr>
          <p:spPr bwMode="auto">
            <a:xfrm>
              <a:off x="288" y="957"/>
              <a:ext cx="1" cy="62"/>
            </a:xfrm>
            <a:prstGeom prst="line">
              <a:avLst/>
            </a:prstGeom>
            <a:noFill/>
            <a:ln w="11113">
              <a:solidFill>
                <a:srgbClr val="000000"/>
              </a:solidFill>
              <a:round/>
              <a:headEnd/>
              <a:tailEnd/>
            </a:ln>
          </p:spPr>
          <p:txBody>
            <a:bodyPr/>
            <a:lstStyle/>
            <a:p>
              <a:endParaRPr lang="en-US"/>
            </a:p>
          </p:txBody>
        </p:sp>
        <p:sp>
          <p:nvSpPr>
            <p:cNvPr id="23034" name="Line 10"/>
            <p:cNvSpPr>
              <a:spLocks noChangeShapeType="1"/>
            </p:cNvSpPr>
            <p:nvPr/>
          </p:nvSpPr>
          <p:spPr bwMode="auto">
            <a:xfrm>
              <a:off x="2390" y="957"/>
              <a:ext cx="1" cy="62"/>
            </a:xfrm>
            <a:prstGeom prst="line">
              <a:avLst/>
            </a:prstGeom>
            <a:noFill/>
            <a:ln w="11113">
              <a:solidFill>
                <a:srgbClr val="000000"/>
              </a:solidFill>
              <a:round/>
              <a:headEnd/>
              <a:tailEnd/>
            </a:ln>
          </p:spPr>
          <p:txBody>
            <a:bodyPr/>
            <a:lstStyle/>
            <a:p>
              <a:endParaRPr lang="en-US"/>
            </a:p>
          </p:txBody>
        </p:sp>
        <p:sp>
          <p:nvSpPr>
            <p:cNvPr id="23035" name="Line 11"/>
            <p:cNvSpPr>
              <a:spLocks noChangeShapeType="1"/>
            </p:cNvSpPr>
            <p:nvPr/>
          </p:nvSpPr>
          <p:spPr bwMode="auto">
            <a:xfrm>
              <a:off x="825" y="957"/>
              <a:ext cx="1" cy="62"/>
            </a:xfrm>
            <a:prstGeom prst="line">
              <a:avLst/>
            </a:prstGeom>
            <a:noFill/>
            <a:ln w="11113">
              <a:solidFill>
                <a:srgbClr val="000000"/>
              </a:solidFill>
              <a:round/>
              <a:headEnd/>
              <a:tailEnd/>
            </a:ln>
          </p:spPr>
          <p:txBody>
            <a:bodyPr/>
            <a:lstStyle/>
            <a:p>
              <a:endParaRPr lang="en-US"/>
            </a:p>
          </p:txBody>
        </p:sp>
        <p:sp>
          <p:nvSpPr>
            <p:cNvPr id="23036" name="Line 12"/>
            <p:cNvSpPr>
              <a:spLocks noChangeShapeType="1"/>
            </p:cNvSpPr>
            <p:nvPr/>
          </p:nvSpPr>
          <p:spPr bwMode="auto">
            <a:xfrm>
              <a:off x="1354" y="864"/>
              <a:ext cx="3" cy="155"/>
            </a:xfrm>
            <a:prstGeom prst="line">
              <a:avLst/>
            </a:prstGeom>
            <a:noFill/>
            <a:ln w="11113">
              <a:solidFill>
                <a:srgbClr val="000000"/>
              </a:solidFill>
              <a:round/>
              <a:headEnd/>
              <a:tailEnd/>
            </a:ln>
          </p:spPr>
          <p:txBody>
            <a:bodyPr/>
            <a:lstStyle/>
            <a:p>
              <a:endParaRPr lang="en-US"/>
            </a:p>
          </p:txBody>
        </p:sp>
        <p:sp>
          <p:nvSpPr>
            <p:cNvPr id="23037" name="Line 13"/>
            <p:cNvSpPr>
              <a:spLocks noChangeShapeType="1"/>
            </p:cNvSpPr>
            <p:nvPr/>
          </p:nvSpPr>
          <p:spPr bwMode="auto">
            <a:xfrm>
              <a:off x="1854" y="957"/>
              <a:ext cx="1" cy="62"/>
            </a:xfrm>
            <a:prstGeom prst="line">
              <a:avLst/>
            </a:prstGeom>
            <a:noFill/>
            <a:ln w="11113">
              <a:solidFill>
                <a:srgbClr val="000000"/>
              </a:solidFill>
              <a:round/>
              <a:headEnd/>
              <a:tailEnd/>
            </a:ln>
          </p:spPr>
          <p:txBody>
            <a:bodyPr/>
            <a:lstStyle/>
            <a:p>
              <a:endParaRPr lang="en-US"/>
            </a:p>
          </p:txBody>
        </p:sp>
      </p:grpSp>
      <p:grpSp>
        <p:nvGrpSpPr>
          <p:cNvPr id="22533" name="Group 14"/>
          <p:cNvGrpSpPr>
            <a:grpSpLocks/>
          </p:cNvGrpSpPr>
          <p:nvPr/>
        </p:nvGrpSpPr>
        <p:grpSpPr bwMode="auto">
          <a:xfrm>
            <a:off x="4792663" y="2239963"/>
            <a:ext cx="698500" cy="195262"/>
            <a:chOff x="3019" y="1411"/>
            <a:chExt cx="440" cy="123"/>
          </a:xfrm>
        </p:grpSpPr>
        <p:sp>
          <p:nvSpPr>
            <p:cNvPr id="23028" name="Freeform 15"/>
            <p:cNvSpPr>
              <a:spLocks/>
            </p:cNvSpPr>
            <p:nvPr/>
          </p:nvSpPr>
          <p:spPr bwMode="auto">
            <a:xfrm>
              <a:off x="3020" y="1472"/>
              <a:ext cx="438" cy="1"/>
            </a:xfrm>
            <a:custGeom>
              <a:avLst/>
              <a:gdLst>
                <a:gd name="T0" fmla="*/ 0 w 438"/>
                <a:gd name="T1" fmla="*/ 0 h 1"/>
                <a:gd name="T2" fmla="*/ 438 w 438"/>
                <a:gd name="T3" fmla="*/ 0 h 1"/>
                <a:gd name="T4" fmla="*/ 0 60000 65536"/>
                <a:gd name="T5" fmla="*/ 0 60000 65536"/>
                <a:gd name="T6" fmla="*/ 0 w 438"/>
                <a:gd name="T7" fmla="*/ 0 h 1"/>
                <a:gd name="T8" fmla="*/ 438 w 438"/>
                <a:gd name="T9" fmla="*/ 1 h 1"/>
              </a:gdLst>
              <a:ahLst/>
              <a:cxnLst>
                <a:cxn ang="T4">
                  <a:pos x="T0" y="T1"/>
                </a:cxn>
                <a:cxn ang="T5">
                  <a:pos x="T2" y="T3"/>
                </a:cxn>
              </a:cxnLst>
              <a:rect l="T6" t="T7" r="T8" b="T9"/>
              <a:pathLst>
                <a:path w="438" h="1">
                  <a:moveTo>
                    <a:pt x="0" y="0"/>
                  </a:moveTo>
                  <a:lnTo>
                    <a:pt x="438" y="0"/>
                  </a:lnTo>
                </a:path>
              </a:pathLst>
            </a:custGeom>
            <a:solidFill>
              <a:srgbClr val="FFFFFF"/>
            </a:solidFill>
            <a:ln w="11113">
              <a:solidFill>
                <a:srgbClr val="000000"/>
              </a:solidFill>
              <a:round/>
              <a:headEnd/>
              <a:tailEnd/>
            </a:ln>
          </p:spPr>
          <p:txBody>
            <a:bodyPr/>
            <a:lstStyle/>
            <a:p>
              <a:endParaRPr lang="en-US"/>
            </a:p>
          </p:txBody>
        </p:sp>
        <p:sp>
          <p:nvSpPr>
            <p:cNvPr id="23029" name="Line 16"/>
            <p:cNvSpPr>
              <a:spLocks noChangeShapeType="1"/>
            </p:cNvSpPr>
            <p:nvPr/>
          </p:nvSpPr>
          <p:spPr bwMode="auto">
            <a:xfrm>
              <a:off x="3238" y="1411"/>
              <a:ext cx="1" cy="61"/>
            </a:xfrm>
            <a:prstGeom prst="line">
              <a:avLst/>
            </a:prstGeom>
            <a:noFill/>
            <a:ln w="11113">
              <a:solidFill>
                <a:srgbClr val="000000"/>
              </a:solidFill>
              <a:round/>
              <a:headEnd/>
              <a:tailEnd/>
            </a:ln>
          </p:spPr>
          <p:txBody>
            <a:bodyPr/>
            <a:lstStyle/>
            <a:p>
              <a:endParaRPr lang="en-US"/>
            </a:p>
          </p:txBody>
        </p:sp>
        <p:sp>
          <p:nvSpPr>
            <p:cNvPr id="23030" name="Line 17"/>
            <p:cNvSpPr>
              <a:spLocks noChangeShapeType="1"/>
            </p:cNvSpPr>
            <p:nvPr/>
          </p:nvSpPr>
          <p:spPr bwMode="auto">
            <a:xfrm>
              <a:off x="3458" y="1472"/>
              <a:ext cx="1" cy="62"/>
            </a:xfrm>
            <a:prstGeom prst="line">
              <a:avLst/>
            </a:prstGeom>
            <a:noFill/>
            <a:ln w="11113">
              <a:solidFill>
                <a:srgbClr val="000000"/>
              </a:solidFill>
              <a:round/>
              <a:headEnd/>
              <a:tailEnd/>
            </a:ln>
          </p:spPr>
          <p:txBody>
            <a:bodyPr/>
            <a:lstStyle/>
            <a:p>
              <a:endParaRPr lang="en-US"/>
            </a:p>
          </p:txBody>
        </p:sp>
        <p:sp>
          <p:nvSpPr>
            <p:cNvPr id="23031" name="Line 18"/>
            <p:cNvSpPr>
              <a:spLocks noChangeShapeType="1"/>
            </p:cNvSpPr>
            <p:nvPr/>
          </p:nvSpPr>
          <p:spPr bwMode="auto">
            <a:xfrm>
              <a:off x="3019" y="1472"/>
              <a:ext cx="1" cy="62"/>
            </a:xfrm>
            <a:prstGeom prst="line">
              <a:avLst/>
            </a:prstGeom>
            <a:noFill/>
            <a:ln w="11113">
              <a:solidFill>
                <a:srgbClr val="000000"/>
              </a:solidFill>
              <a:round/>
              <a:headEnd/>
              <a:tailEnd/>
            </a:ln>
          </p:spPr>
          <p:txBody>
            <a:bodyPr/>
            <a:lstStyle/>
            <a:p>
              <a:endParaRPr lang="en-US"/>
            </a:p>
          </p:txBody>
        </p:sp>
      </p:grpSp>
      <p:sp>
        <p:nvSpPr>
          <p:cNvPr id="22534" name="Line 19"/>
          <p:cNvSpPr>
            <a:spLocks noChangeShapeType="1"/>
          </p:cNvSpPr>
          <p:nvPr/>
        </p:nvSpPr>
        <p:spPr bwMode="auto">
          <a:xfrm>
            <a:off x="6599238" y="1428750"/>
            <a:ext cx="1587" cy="96838"/>
          </a:xfrm>
          <a:prstGeom prst="line">
            <a:avLst/>
          </a:prstGeom>
          <a:noFill/>
          <a:ln w="11113">
            <a:solidFill>
              <a:srgbClr val="000000"/>
            </a:solidFill>
            <a:round/>
            <a:headEnd/>
            <a:tailEnd/>
          </a:ln>
        </p:spPr>
        <p:txBody>
          <a:bodyPr/>
          <a:lstStyle/>
          <a:p>
            <a:endParaRPr lang="en-US"/>
          </a:p>
        </p:txBody>
      </p:sp>
      <p:sp>
        <p:nvSpPr>
          <p:cNvPr id="22535" name="Rectangle 20"/>
          <p:cNvSpPr>
            <a:spLocks noChangeArrowheads="1"/>
          </p:cNvSpPr>
          <p:nvPr/>
        </p:nvSpPr>
        <p:spPr bwMode="auto">
          <a:xfrm>
            <a:off x="152400" y="439738"/>
            <a:ext cx="2220913" cy="336550"/>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NOTIONAL TASK ORGANIZATION</a:t>
            </a:r>
          </a:p>
          <a:p>
            <a:pPr eaLnBrk="0" hangingPunct="0"/>
            <a:r>
              <a:rPr lang="en-US" sz="1100">
                <a:solidFill>
                  <a:srgbClr val="000000"/>
                </a:solidFill>
              </a:rPr>
              <a:t>Ref: 1</a:t>
            </a:r>
            <a:r>
              <a:rPr lang="en-US" sz="1100" baseline="30000">
                <a:solidFill>
                  <a:srgbClr val="000000"/>
                </a:solidFill>
              </a:rPr>
              <a:t>st</a:t>
            </a:r>
            <a:r>
              <a:rPr lang="en-US" sz="1100">
                <a:solidFill>
                  <a:srgbClr val="000000"/>
                </a:solidFill>
              </a:rPr>
              <a:t> MEB Brief “Filling the Void”</a:t>
            </a:r>
          </a:p>
        </p:txBody>
      </p:sp>
      <p:grpSp>
        <p:nvGrpSpPr>
          <p:cNvPr id="22536" name="Group 21"/>
          <p:cNvGrpSpPr>
            <a:grpSpLocks/>
          </p:cNvGrpSpPr>
          <p:nvPr/>
        </p:nvGrpSpPr>
        <p:grpSpPr bwMode="auto">
          <a:xfrm>
            <a:off x="4519613" y="3221038"/>
            <a:ext cx="547687" cy="430212"/>
            <a:chOff x="2471" y="2992"/>
            <a:chExt cx="345" cy="271"/>
          </a:xfrm>
        </p:grpSpPr>
        <p:sp>
          <p:nvSpPr>
            <p:cNvPr id="23018" name="Rectangle 22"/>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23019" name="Group 23"/>
            <p:cNvGrpSpPr>
              <a:grpSpLocks/>
            </p:cNvGrpSpPr>
            <p:nvPr/>
          </p:nvGrpSpPr>
          <p:grpSpPr bwMode="auto">
            <a:xfrm>
              <a:off x="2625" y="2992"/>
              <a:ext cx="36" cy="52"/>
              <a:chOff x="2625" y="2992"/>
              <a:chExt cx="36" cy="52"/>
            </a:xfrm>
          </p:grpSpPr>
          <p:sp>
            <p:nvSpPr>
              <p:cNvPr id="23026" name="Line 24"/>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27" name="Line 25"/>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020" name="Group 26"/>
            <p:cNvGrpSpPr>
              <a:grpSpLocks/>
            </p:cNvGrpSpPr>
            <p:nvPr/>
          </p:nvGrpSpPr>
          <p:grpSpPr bwMode="auto">
            <a:xfrm>
              <a:off x="2488" y="3079"/>
              <a:ext cx="310" cy="75"/>
              <a:chOff x="2488" y="3079"/>
              <a:chExt cx="310" cy="75"/>
            </a:xfrm>
          </p:grpSpPr>
          <p:sp>
            <p:nvSpPr>
              <p:cNvPr id="23022" name="Line 27"/>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23" name="Line 28"/>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24" name="Freeform 29"/>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025" name="Freeform 30"/>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021" name="Rectangle 31"/>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grpSp>
        <p:nvGrpSpPr>
          <p:cNvPr id="22537" name="Group 32"/>
          <p:cNvGrpSpPr>
            <a:grpSpLocks/>
          </p:cNvGrpSpPr>
          <p:nvPr/>
        </p:nvGrpSpPr>
        <p:grpSpPr bwMode="auto">
          <a:xfrm>
            <a:off x="4519613" y="3956050"/>
            <a:ext cx="547687" cy="430213"/>
            <a:chOff x="2471" y="3326"/>
            <a:chExt cx="345" cy="271"/>
          </a:xfrm>
        </p:grpSpPr>
        <p:sp>
          <p:nvSpPr>
            <p:cNvPr id="23008" name="Rectangle 33"/>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3009" name="Group 34"/>
            <p:cNvGrpSpPr>
              <a:grpSpLocks/>
            </p:cNvGrpSpPr>
            <p:nvPr/>
          </p:nvGrpSpPr>
          <p:grpSpPr bwMode="auto">
            <a:xfrm>
              <a:off x="2625" y="3326"/>
              <a:ext cx="36" cy="52"/>
              <a:chOff x="2625" y="3326"/>
              <a:chExt cx="36" cy="52"/>
            </a:xfrm>
          </p:grpSpPr>
          <p:sp>
            <p:nvSpPr>
              <p:cNvPr id="23016" name="Line 35"/>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17" name="Line 36"/>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010" name="Group 37"/>
            <p:cNvGrpSpPr>
              <a:grpSpLocks/>
            </p:cNvGrpSpPr>
            <p:nvPr/>
          </p:nvGrpSpPr>
          <p:grpSpPr bwMode="auto">
            <a:xfrm>
              <a:off x="2488" y="3413"/>
              <a:ext cx="310" cy="75"/>
              <a:chOff x="2488" y="3413"/>
              <a:chExt cx="310" cy="75"/>
            </a:xfrm>
          </p:grpSpPr>
          <p:sp>
            <p:nvSpPr>
              <p:cNvPr id="23012" name="Line 38"/>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13" name="Line 39"/>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14" name="Freeform 40"/>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015" name="Freeform 41"/>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011" name="Rectangle 42"/>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grpSp>
        <p:nvGrpSpPr>
          <p:cNvPr id="22538" name="Group 43"/>
          <p:cNvGrpSpPr>
            <a:grpSpLocks/>
          </p:cNvGrpSpPr>
          <p:nvPr/>
        </p:nvGrpSpPr>
        <p:grpSpPr bwMode="auto">
          <a:xfrm>
            <a:off x="4519613" y="2508250"/>
            <a:ext cx="547687" cy="430213"/>
            <a:chOff x="2471" y="2324"/>
            <a:chExt cx="345" cy="271"/>
          </a:xfrm>
        </p:grpSpPr>
        <p:sp>
          <p:nvSpPr>
            <p:cNvPr id="22998" name="Rectangle 4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999" name="Group 45"/>
            <p:cNvGrpSpPr>
              <a:grpSpLocks/>
            </p:cNvGrpSpPr>
            <p:nvPr/>
          </p:nvGrpSpPr>
          <p:grpSpPr bwMode="auto">
            <a:xfrm>
              <a:off x="2625" y="2324"/>
              <a:ext cx="36" cy="52"/>
              <a:chOff x="2625" y="2324"/>
              <a:chExt cx="36" cy="52"/>
            </a:xfrm>
          </p:grpSpPr>
          <p:sp>
            <p:nvSpPr>
              <p:cNvPr id="23006" name="Line 4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07" name="Line 4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000" name="Group 48"/>
            <p:cNvGrpSpPr>
              <a:grpSpLocks/>
            </p:cNvGrpSpPr>
            <p:nvPr/>
          </p:nvGrpSpPr>
          <p:grpSpPr bwMode="auto">
            <a:xfrm>
              <a:off x="2488" y="2411"/>
              <a:ext cx="310" cy="75"/>
              <a:chOff x="2488" y="2411"/>
              <a:chExt cx="310" cy="75"/>
            </a:xfrm>
          </p:grpSpPr>
          <p:sp>
            <p:nvSpPr>
              <p:cNvPr id="23002" name="Line 4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03" name="Line 5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004" name="Freeform 5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005" name="Freeform 5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001" name="Rectangle 5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2539" name="Group 54"/>
          <p:cNvGrpSpPr>
            <a:grpSpLocks/>
          </p:cNvGrpSpPr>
          <p:nvPr/>
        </p:nvGrpSpPr>
        <p:grpSpPr bwMode="auto">
          <a:xfrm>
            <a:off x="5243513" y="2508250"/>
            <a:ext cx="547687" cy="430213"/>
            <a:chOff x="2471" y="2324"/>
            <a:chExt cx="345" cy="271"/>
          </a:xfrm>
        </p:grpSpPr>
        <p:sp>
          <p:nvSpPr>
            <p:cNvPr id="22988" name="Rectangle 5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989" name="Group 56"/>
            <p:cNvGrpSpPr>
              <a:grpSpLocks/>
            </p:cNvGrpSpPr>
            <p:nvPr/>
          </p:nvGrpSpPr>
          <p:grpSpPr bwMode="auto">
            <a:xfrm>
              <a:off x="2625" y="2324"/>
              <a:ext cx="36" cy="52"/>
              <a:chOff x="2625" y="2324"/>
              <a:chExt cx="36" cy="52"/>
            </a:xfrm>
          </p:grpSpPr>
          <p:sp>
            <p:nvSpPr>
              <p:cNvPr id="22996" name="Line 5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97" name="Line 5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90" name="Group 59"/>
            <p:cNvGrpSpPr>
              <a:grpSpLocks/>
            </p:cNvGrpSpPr>
            <p:nvPr/>
          </p:nvGrpSpPr>
          <p:grpSpPr bwMode="auto">
            <a:xfrm>
              <a:off x="2488" y="2411"/>
              <a:ext cx="310" cy="75"/>
              <a:chOff x="2488" y="2411"/>
              <a:chExt cx="310" cy="75"/>
            </a:xfrm>
          </p:grpSpPr>
          <p:sp>
            <p:nvSpPr>
              <p:cNvPr id="22992" name="Line 6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93" name="Line 6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94" name="Freeform 6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995" name="Freeform 6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991" name="Rectangle 6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2540" name="Group 65"/>
          <p:cNvGrpSpPr>
            <a:grpSpLocks/>
          </p:cNvGrpSpPr>
          <p:nvPr/>
        </p:nvGrpSpPr>
        <p:grpSpPr bwMode="auto">
          <a:xfrm>
            <a:off x="5243513" y="3221038"/>
            <a:ext cx="547687" cy="430212"/>
            <a:chOff x="2471" y="2324"/>
            <a:chExt cx="345" cy="271"/>
          </a:xfrm>
        </p:grpSpPr>
        <p:sp>
          <p:nvSpPr>
            <p:cNvPr id="22978" name="Rectangle 6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2979" name="Group 67"/>
            <p:cNvGrpSpPr>
              <a:grpSpLocks/>
            </p:cNvGrpSpPr>
            <p:nvPr/>
          </p:nvGrpSpPr>
          <p:grpSpPr bwMode="auto">
            <a:xfrm>
              <a:off x="2625" y="2324"/>
              <a:ext cx="36" cy="52"/>
              <a:chOff x="2625" y="2324"/>
              <a:chExt cx="36" cy="52"/>
            </a:xfrm>
          </p:grpSpPr>
          <p:sp>
            <p:nvSpPr>
              <p:cNvPr id="22986" name="Line 6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87" name="Line 6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80" name="Group 70"/>
            <p:cNvGrpSpPr>
              <a:grpSpLocks/>
            </p:cNvGrpSpPr>
            <p:nvPr/>
          </p:nvGrpSpPr>
          <p:grpSpPr bwMode="auto">
            <a:xfrm>
              <a:off x="2488" y="2411"/>
              <a:ext cx="310" cy="75"/>
              <a:chOff x="2488" y="2411"/>
              <a:chExt cx="310" cy="75"/>
            </a:xfrm>
          </p:grpSpPr>
          <p:sp>
            <p:nvSpPr>
              <p:cNvPr id="22982" name="Line 7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83" name="Line 7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84" name="Freeform 7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985" name="Freeform 7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981" name="Rectangle 75"/>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2541" name="Group 76"/>
          <p:cNvGrpSpPr>
            <a:grpSpLocks/>
          </p:cNvGrpSpPr>
          <p:nvPr/>
        </p:nvGrpSpPr>
        <p:grpSpPr bwMode="auto">
          <a:xfrm>
            <a:off x="4868863" y="1758950"/>
            <a:ext cx="547687" cy="425450"/>
            <a:chOff x="3067" y="1108"/>
            <a:chExt cx="345" cy="268"/>
          </a:xfrm>
        </p:grpSpPr>
        <p:grpSp>
          <p:nvGrpSpPr>
            <p:cNvPr id="22968" name="Group 77"/>
            <p:cNvGrpSpPr>
              <a:grpSpLocks/>
            </p:cNvGrpSpPr>
            <p:nvPr/>
          </p:nvGrpSpPr>
          <p:grpSpPr bwMode="auto">
            <a:xfrm>
              <a:off x="3223" y="1108"/>
              <a:ext cx="33" cy="52"/>
              <a:chOff x="3206" y="1108"/>
              <a:chExt cx="33" cy="52"/>
            </a:xfrm>
          </p:grpSpPr>
          <p:sp>
            <p:nvSpPr>
              <p:cNvPr id="22976" name="Line 78"/>
              <p:cNvSpPr>
                <a:spLocks noChangeAspect="1" noChangeShapeType="1"/>
              </p:cNvSpPr>
              <p:nvPr/>
            </p:nvSpPr>
            <p:spPr bwMode="auto">
              <a:xfrm>
                <a:off x="3206"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77" name="Line 79"/>
              <p:cNvSpPr>
                <a:spLocks noChangeAspect="1" noChangeShapeType="1"/>
              </p:cNvSpPr>
              <p:nvPr/>
            </p:nvSpPr>
            <p:spPr bwMode="auto">
              <a:xfrm>
                <a:off x="3239"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69" name="Group 80"/>
            <p:cNvGrpSpPr>
              <a:grpSpLocks/>
            </p:cNvGrpSpPr>
            <p:nvPr/>
          </p:nvGrpSpPr>
          <p:grpSpPr bwMode="auto">
            <a:xfrm>
              <a:off x="3067" y="1158"/>
              <a:ext cx="345" cy="218"/>
              <a:chOff x="3072" y="1154"/>
              <a:chExt cx="345" cy="218"/>
            </a:xfrm>
          </p:grpSpPr>
          <p:sp>
            <p:nvSpPr>
              <p:cNvPr id="22970" name="Rectangle 81"/>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2971" name="Group 82"/>
              <p:cNvGrpSpPr>
                <a:grpSpLocks/>
              </p:cNvGrpSpPr>
              <p:nvPr/>
            </p:nvGrpSpPr>
            <p:grpSpPr bwMode="auto">
              <a:xfrm>
                <a:off x="3090" y="1225"/>
                <a:ext cx="310" cy="75"/>
                <a:chOff x="2489" y="2075"/>
                <a:chExt cx="310" cy="75"/>
              </a:xfrm>
            </p:grpSpPr>
            <p:sp>
              <p:nvSpPr>
                <p:cNvPr id="22972" name="Line 83"/>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73" name="Line 84"/>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74" name="Freeform 85"/>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975" name="Freeform 86"/>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2542" name="Group 87"/>
          <p:cNvGrpSpPr>
            <a:grpSpLocks/>
          </p:cNvGrpSpPr>
          <p:nvPr/>
        </p:nvGrpSpPr>
        <p:grpSpPr bwMode="auto">
          <a:xfrm>
            <a:off x="6326188" y="3986213"/>
            <a:ext cx="547687" cy="431800"/>
            <a:chOff x="3812" y="2032"/>
            <a:chExt cx="345" cy="272"/>
          </a:xfrm>
        </p:grpSpPr>
        <p:sp>
          <p:nvSpPr>
            <p:cNvPr id="22958" name="Text Box 8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2959" name="Rectangle 8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2960" name="Group 90"/>
            <p:cNvGrpSpPr>
              <a:grpSpLocks/>
            </p:cNvGrpSpPr>
            <p:nvPr/>
          </p:nvGrpSpPr>
          <p:grpSpPr bwMode="auto">
            <a:xfrm>
              <a:off x="3865" y="2097"/>
              <a:ext cx="240" cy="131"/>
              <a:chOff x="2525" y="3725"/>
              <a:chExt cx="240" cy="131"/>
            </a:xfrm>
          </p:grpSpPr>
          <p:sp>
            <p:nvSpPr>
              <p:cNvPr id="22964" name="Freeform 9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965" name="Line 9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66" name="Line 9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967" name="Line 9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2961" name="Group 95"/>
            <p:cNvGrpSpPr>
              <a:grpSpLocks/>
            </p:cNvGrpSpPr>
            <p:nvPr/>
          </p:nvGrpSpPr>
          <p:grpSpPr bwMode="auto">
            <a:xfrm>
              <a:off x="3966" y="2032"/>
              <a:ext cx="36" cy="52"/>
              <a:chOff x="2626" y="3660"/>
              <a:chExt cx="36" cy="52"/>
            </a:xfrm>
          </p:grpSpPr>
          <p:sp>
            <p:nvSpPr>
              <p:cNvPr id="22962" name="Line 9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63" name="Line 9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2543" name="Group 98"/>
          <p:cNvGrpSpPr>
            <a:grpSpLocks/>
          </p:cNvGrpSpPr>
          <p:nvPr/>
        </p:nvGrpSpPr>
        <p:grpSpPr bwMode="auto">
          <a:xfrm>
            <a:off x="6324600" y="2362200"/>
            <a:ext cx="547688" cy="431800"/>
            <a:chOff x="4313" y="1583"/>
            <a:chExt cx="345" cy="272"/>
          </a:xfrm>
        </p:grpSpPr>
        <p:sp>
          <p:nvSpPr>
            <p:cNvPr id="22949" name="Text Box 9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2950" name="Rectangle 10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2951" name="Group 101"/>
            <p:cNvGrpSpPr>
              <a:grpSpLocks/>
            </p:cNvGrpSpPr>
            <p:nvPr/>
          </p:nvGrpSpPr>
          <p:grpSpPr bwMode="auto">
            <a:xfrm>
              <a:off x="4366" y="1648"/>
              <a:ext cx="240" cy="131"/>
              <a:chOff x="3653" y="1409"/>
              <a:chExt cx="240" cy="131"/>
            </a:xfrm>
          </p:grpSpPr>
          <p:sp>
            <p:nvSpPr>
              <p:cNvPr id="22955" name="Freeform 10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956" name="Line 10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57" name="Line 10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2952" name="Group 105"/>
            <p:cNvGrpSpPr>
              <a:grpSpLocks/>
            </p:cNvGrpSpPr>
            <p:nvPr/>
          </p:nvGrpSpPr>
          <p:grpSpPr bwMode="auto">
            <a:xfrm>
              <a:off x="4467" y="1583"/>
              <a:ext cx="36" cy="52"/>
              <a:chOff x="3754" y="1344"/>
              <a:chExt cx="36" cy="52"/>
            </a:xfrm>
          </p:grpSpPr>
          <p:sp>
            <p:nvSpPr>
              <p:cNvPr id="22953" name="Line 10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54" name="Line 10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2544" name="Group 108"/>
          <p:cNvGrpSpPr>
            <a:grpSpLocks/>
          </p:cNvGrpSpPr>
          <p:nvPr/>
        </p:nvGrpSpPr>
        <p:grpSpPr bwMode="auto">
          <a:xfrm>
            <a:off x="5243513" y="3956050"/>
            <a:ext cx="547687" cy="430213"/>
            <a:chOff x="2471" y="3326"/>
            <a:chExt cx="345" cy="271"/>
          </a:xfrm>
        </p:grpSpPr>
        <p:sp>
          <p:nvSpPr>
            <p:cNvPr id="22939" name="Rectangle 109"/>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2940" name="Group 110"/>
            <p:cNvGrpSpPr>
              <a:grpSpLocks/>
            </p:cNvGrpSpPr>
            <p:nvPr/>
          </p:nvGrpSpPr>
          <p:grpSpPr bwMode="auto">
            <a:xfrm>
              <a:off x="2625" y="3326"/>
              <a:ext cx="36" cy="52"/>
              <a:chOff x="2625" y="3326"/>
              <a:chExt cx="36" cy="52"/>
            </a:xfrm>
          </p:grpSpPr>
          <p:sp>
            <p:nvSpPr>
              <p:cNvPr id="22947" name="Line 111"/>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48" name="Line 112"/>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41" name="Group 113"/>
            <p:cNvGrpSpPr>
              <a:grpSpLocks/>
            </p:cNvGrpSpPr>
            <p:nvPr/>
          </p:nvGrpSpPr>
          <p:grpSpPr bwMode="auto">
            <a:xfrm>
              <a:off x="2488" y="3413"/>
              <a:ext cx="310" cy="75"/>
              <a:chOff x="2488" y="3413"/>
              <a:chExt cx="310" cy="75"/>
            </a:xfrm>
          </p:grpSpPr>
          <p:sp>
            <p:nvSpPr>
              <p:cNvPr id="22943" name="Line 114"/>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44" name="Line 115"/>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45" name="Freeform 116"/>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946" name="Freeform 117"/>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942" name="Rectangle 118"/>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grpSp>
        <p:nvGrpSpPr>
          <p:cNvPr id="22545" name="Group 119"/>
          <p:cNvGrpSpPr>
            <a:grpSpLocks/>
          </p:cNvGrpSpPr>
          <p:nvPr/>
        </p:nvGrpSpPr>
        <p:grpSpPr bwMode="auto">
          <a:xfrm>
            <a:off x="6324600" y="2895600"/>
            <a:ext cx="547688" cy="431800"/>
            <a:chOff x="3811" y="2255"/>
            <a:chExt cx="345" cy="272"/>
          </a:xfrm>
        </p:grpSpPr>
        <p:sp>
          <p:nvSpPr>
            <p:cNvPr id="22928" name="Text Box 120"/>
            <p:cNvSpPr txBox="1">
              <a:spLocks noChangeArrowheads="1"/>
            </p:cNvSpPr>
            <p:nvPr/>
          </p:nvSpPr>
          <p:spPr bwMode="auto">
            <a:xfrm>
              <a:off x="3910" y="2448"/>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2929" name="Rectangle 121"/>
            <p:cNvSpPr>
              <a:spLocks noChangeArrowheads="1"/>
            </p:cNvSpPr>
            <p:nvPr/>
          </p:nvSpPr>
          <p:spPr bwMode="auto">
            <a:xfrm>
              <a:off x="3811" y="2309"/>
              <a:ext cx="345" cy="218"/>
            </a:xfrm>
            <a:prstGeom prst="rect">
              <a:avLst/>
            </a:prstGeom>
            <a:noFill/>
            <a:ln w="12700">
              <a:solidFill>
                <a:srgbClr val="000000"/>
              </a:solidFill>
              <a:miter lim="800000"/>
              <a:headEnd/>
              <a:tailEnd/>
            </a:ln>
          </p:spPr>
          <p:txBody>
            <a:bodyPr wrap="none" anchor="ctr"/>
            <a:lstStyle/>
            <a:p>
              <a:endParaRPr lang="en-US"/>
            </a:p>
          </p:txBody>
        </p:sp>
        <p:grpSp>
          <p:nvGrpSpPr>
            <p:cNvPr id="22930" name="Group 122"/>
            <p:cNvGrpSpPr>
              <a:grpSpLocks/>
            </p:cNvGrpSpPr>
            <p:nvPr/>
          </p:nvGrpSpPr>
          <p:grpSpPr bwMode="auto">
            <a:xfrm>
              <a:off x="3965" y="2255"/>
              <a:ext cx="36" cy="52"/>
              <a:chOff x="3754" y="1344"/>
              <a:chExt cx="36" cy="52"/>
            </a:xfrm>
          </p:grpSpPr>
          <p:sp>
            <p:nvSpPr>
              <p:cNvPr id="22937" name="Line 123"/>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38" name="Line 124"/>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31" name="Group 125"/>
            <p:cNvGrpSpPr>
              <a:grpSpLocks/>
            </p:cNvGrpSpPr>
            <p:nvPr/>
          </p:nvGrpSpPr>
          <p:grpSpPr bwMode="auto">
            <a:xfrm>
              <a:off x="3864" y="2320"/>
              <a:ext cx="240" cy="131"/>
              <a:chOff x="3864" y="1648"/>
              <a:chExt cx="240" cy="131"/>
            </a:xfrm>
          </p:grpSpPr>
          <p:sp>
            <p:nvSpPr>
              <p:cNvPr id="22932" name="Freeform 126"/>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933" name="Line 127"/>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34" name="Line 128"/>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2935" name="Line 129"/>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2936" name="Line 130"/>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22546" name="Line 131"/>
          <p:cNvSpPr>
            <a:spLocks noChangeShapeType="1"/>
          </p:cNvSpPr>
          <p:nvPr/>
        </p:nvSpPr>
        <p:spPr bwMode="auto">
          <a:xfrm>
            <a:off x="5140325" y="1524000"/>
            <a:ext cx="3462338" cy="1588"/>
          </a:xfrm>
          <a:prstGeom prst="line">
            <a:avLst/>
          </a:prstGeom>
          <a:noFill/>
          <a:ln w="11113">
            <a:solidFill>
              <a:srgbClr val="000000"/>
            </a:solidFill>
            <a:round/>
            <a:headEnd/>
            <a:tailEnd/>
          </a:ln>
        </p:spPr>
        <p:txBody>
          <a:bodyPr/>
          <a:lstStyle/>
          <a:p>
            <a:endParaRPr lang="en-US"/>
          </a:p>
        </p:txBody>
      </p:sp>
      <p:sp>
        <p:nvSpPr>
          <p:cNvPr id="22547" name="Line 132"/>
          <p:cNvSpPr>
            <a:spLocks noChangeShapeType="1"/>
          </p:cNvSpPr>
          <p:nvPr/>
        </p:nvSpPr>
        <p:spPr bwMode="auto">
          <a:xfrm>
            <a:off x="6599238" y="1524000"/>
            <a:ext cx="1587" cy="98425"/>
          </a:xfrm>
          <a:prstGeom prst="line">
            <a:avLst/>
          </a:prstGeom>
          <a:noFill/>
          <a:ln w="11113">
            <a:solidFill>
              <a:srgbClr val="000000"/>
            </a:solidFill>
            <a:round/>
            <a:headEnd/>
            <a:tailEnd/>
          </a:ln>
        </p:spPr>
        <p:txBody>
          <a:bodyPr/>
          <a:lstStyle/>
          <a:p>
            <a:endParaRPr lang="en-US"/>
          </a:p>
        </p:txBody>
      </p:sp>
      <p:sp>
        <p:nvSpPr>
          <p:cNvPr id="22548" name="Line 133"/>
          <p:cNvSpPr>
            <a:spLocks noChangeShapeType="1"/>
          </p:cNvSpPr>
          <p:nvPr/>
        </p:nvSpPr>
        <p:spPr bwMode="auto">
          <a:xfrm>
            <a:off x="7831138" y="1524000"/>
            <a:ext cx="1587" cy="98425"/>
          </a:xfrm>
          <a:prstGeom prst="line">
            <a:avLst/>
          </a:prstGeom>
          <a:noFill/>
          <a:ln w="11113">
            <a:solidFill>
              <a:srgbClr val="000000"/>
            </a:solidFill>
            <a:round/>
            <a:headEnd/>
            <a:tailEnd/>
          </a:ln>
        </p:spPr>
        <p:txBody>
          <a:bodyPr/>
          <a:lstStyle/>
          <a:p>
            <a:endParaRPr lang="en-US"/>
          </a:p>
        </p:txBody>
      </p:sp>
      <p:sp>
        <p:nvSpPr>
          <p:cNvPr id="22549" name="Line 134"/>
          <p:cNvSpPr>
            <a:spLocks noChangeShapeType="1"/>
          </p:cNvSpPr>
          <p:nvPr/>
        </p:nvSpPr>
        <p:spPr bwMode="auto">
          <a:xfrm>
            <a:off x="8602663" y="1524000"/>
            <a:ext cx="1587" cy="98425"/>
          </a:xfrm>
          <a:prstGeom prst="line">
            <a:avLst/>
          </a:prstGeom>
          <a:noFill/>
          <a:ln w="11113">
            <a:solidFill>
              <a:srgbClr val="000000"/>
            </a:solidFill>
            <a:round/>
            <a:headEnd/>
            <a:tailEnd/>
          </a:ln>
        </p:spPr>
        <p:txBody>
          <a:bodyPr/>
          <a:lstStyle/>
          <a:p>
            <a:endParaRPr lang="en-US"/>
          </a:p>
        </p:txBody>
      </p:sp>
      <p:sp>
        <p:nvSpPr>
          <p:cNvPr id="22550" name="Line 135"/>
          <p:cNvSpPr>
            <a:spLocks noChangeShapeType="1"/>
          </p:cNvSpPr>
          <p:nvPr/>
        </p:nvSpPr>
        <p:spPr bwMode="auto">
          <a:xfrm>
            <a:off x="5140325" y="1524000"/>
            <a:ext cx="1588" cy="98425"/>
          </a:xfrm>
          <a:prstGeom prst="line">
            <a:avLst/>
          </a:prstGeom>
          <a:noFill/>
          <a:ln w="11113">
            <a:solidFill>
              <a:srgbClr val="000000"/>
            </a:solidFill>
            <a:round/>
            <a:headEnd/>
            <a:tailEnd/>
          </a:ln>
        </p:spPr>
        <p:txBody>
          <a:bodyPr/>
          <a:lstStyle/>
          <a:p>
            <a:endParaRPr lang="en-US"/>
          </a:p>
        </p:txBody>
      </p:sp>
      <p:grpSp>
        <p:nvGrpSpPr>
          <p:cNvPr id="22551" name="Group 136"/>
          <p:cNvGrpSpPr>
            <a:grpSpLocks/>
          </p:cNvGrpSpPr>
          <p:nvPr/>
        </p:nvGrpSpPr>
        <p:grpSpPr bwMode="auto">
          <a:xfrm>
            <a:off x="3505200" y="2363788"/>
            <a:ext cx="547688" cy="403225"/>
            <a:chOff x="2208" y="1489"/>
            <a:chExt cx="345" cy="254"/>
          </a:xfrm>
        </p:grpSpPr>
        <p:grpSp>
          <p:nvGrpSpPr>
            <p:cNvPr id="22922" name="Group 137"/>
            <p:cNvGrpSpPr>
              <a:grpSpLocks noChangeAspect="1"/>
            </p:cNvGrpSpPr>
            <p:nvPr/>
          </p:nvGrpSpPr>
          <p:grpSpPr bwMode="auto">
            <a:xfrm>
              <a:off x="2208" y="1541"/>
              <a:ext cx="345" cy="202"/>
              <a:chOff x="380" y="773"/>
              <a:chExt cx="686" cy="401"/>
            </a:xfrm>
          </p:grpSpPr>
          <p:sp>
            <p:nvSpPr>
              <p:cNvPr id="22926" name="Rectangle 138"/>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2927" name="Oval 139"/>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2923" name="Group 140"/>
            <p:cNvGrpSpPr>
              <a:grpSpLocks noChangeAspect="1"/>
            </p:cNvGrpSpPr>
            <p:nvPr/>
          </p:nvGrpSpPr>
          <p:grpSpPr bwMode="auto">
            <a:xfrm>
              <a:off x="2361" y="1489"/>
              <a:ext cx="38" cy="52"/>
              <a:chOff x="3195" y="1627"/>
              <a:chExt cx="75" cy="104"/>
            </a:xfrm>
          </p:grpSpPr>
          <p:sp>
            <p:nvSpPr>
              <p:cNvPr id="22924" name="Line 14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925" name="Line 14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2552" name="Group 143"/>
          <p:cNvGrpSpPr>
            <a:grpSpLocks/>
          </p:cNvGrpSpPr>
          <p:nvPr/>
        </p:nvGrpSpPr>
        <p:grpSpPr bwMode="auto">
          <a:xfrm>
            <a:off x="214313" y="1736725"/>
            <a:ext cx="547687" cy="396875"/>
            <a:chOff x="96" y="2880"/>
            <a:chExt cx="345" cy="250"/>
          </a:xfrm>
        </p:grpSpPr>
        <p:grpSp>
          <p:nvGrpSpPr>
            <p:cNvPr id="22915" name="Group 144"/>
            <p:cNvGrpSpPr>
              <a:grpSpLocks noChangeAspect="1"/>
            </p:cNvGrpSpPr>
            <p:nvPr/>
          </p:nvGrpSpPr>
          <p:grpSpPr bwMode="auto">
            <a:xfrm>
              <a:off x="96" y="2928"/>
              <a:ext cx="345" cy="202"/>
              <a:chOff x="379" y="200"/>
              <a:chExt cx="685" cy="401"/>
            </a:xfrm>
          </p:grpSpPr>
          <p:sp>
            <p:nvSpPr>
              <p:cNvPr id="22919" name="Rectangle 14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920" name="Line 14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21" name="Line 14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16" name="Group 148"/>
            <p:cNvGrpSpPr>
              <a:grpSpLocks noChangeAspect="1"/>
            </p:cNvGrpSpPr>
            <p:nvPr/>
          </p:nvGrpSpPr>
          <p:grpSpPr bwMode="auto">
            <a:xfrm>
              <a:off x="249" y="2880"/>
              <a:ext cx="38" cy="52"/>
              <a:chOff x="3195" y="1627"/>
              <a:chExt cx="75" cy="104"/>
            </a:xfrm>
          </p:grpSpPr>
          <p:sp>
            <p:nvSpPr>
              <p:cNvPr id="22917" name="Line 14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918" name="Line 15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2553" name="Group 151"/>
          <p:cNvGrpSpPr>
            <a:grpSpLocks/>
          </p:cNvGrpSpPr>
          <p:nvPr/>
        </p:nvGrpSpPr>
        <p:grpSpPr bwMode="auto">
          <a:xfrm>
            <a:off x="1036638" y="1736725"/>
            <a:ext cx="547687" cy="396875"/>
            <a:chOff x="96" y="2880"/>
            <a:chExt cx="345" cy="250"/>
          </a:xfrm>
        </p:grpSpPr>
        <p:grpSp>
          <p:nvGrpSpPr>
            <p:cNvPr id="22908" name="Group 152"/>
            <p:cNvGrpSpPr>
              <a:grpSpLocks noChangeAspect="1"/>
            </p:cNvGrpSpPr>
            <p:nvPr/>
          </p:nvGrpSpPr>
          <p:grpSpPr bwMode="auto">
            <a:xfrm>
              <a:off x="96" y="2928"/>
              <a:ext cx="345" cy="202"/>
              <a:chOff x="379" y="200"/>
              <a:chExt cx="685" cy="401"/>
            </a:xfrm>
          </p:grpSpPr>
          <p:sp>
            <p:nvSpPr>
              <p:cNvPr id="22912" name="Rectangle 15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913" name="Line 15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14" name="Line 15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09" name="Group 156"/>
            <p:cNvGrpSpPr>
              <a:grpSpLocks noChangeAspect="1"/>
            </p:cNvGrpSpPr>
            <p:nvPr/>
          </p:nvGrpSpPr>
          <p:grpSpPr bwMode="auto">
            <a:xfrm>
              <a:off x="249" y="2880"/>
              <a:ext cx="38" cy="52"/>
              <a:chOff x="3195" y="1627"/>
              <a:chExt cx="75" cy="104"/>
            </a:xfrm>
          </p:grpSpPr>
          <p:sp>
            <p:nvSpPr>
              <p:cNvPr id="22910" name="Line 15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911" name="Line 15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2554" name="Group 159"/>
          <p:cNvGrpSpPr>
            <a:grpSpLocks/>
          </p:cNvGrpSpPr>
          <p:nvPr/>
        </p:nvGrpSpPr>
        <p:grpSpPr bwMode="auto">
          <a:xfrm>
            <a:off x="1878013" y="1736725"/>
            <a:ext cx="547687" cy="396875"/>
            <a:chOff x="96" y="2880"/>
            <a:chExt cx="345" cy="250"/>
          </a:xfrm>
        </p:grpSpPr>
        <p:grpSp>
          <p:nvGrpSpPr>
            <p:cNvPr id="22901" name="Group 160"/>
            <p:cNvGrpSpPr>
              <a:grpSpLocks noChangeAspect="1"/>
            </p:cNvGrpSpPr>
            <p:nvPr/>
          </p:nvGrpSpPr>
          <p:grpSpPr bwMode="auto">
            <a:xfrm>
              <a:off x="96" y="2928"/>
              <a:ext cx="345" cy="202"/>
              <a:chOff x="379" y="200"/>
              <a:chExt cx="685" cy="401"/>
            </a:xfrm>
          </p:grpSpPr>
          <p:sp>
            <p:nvSpPr>
              <p:cNvPr id="22905" name="Rectangle 16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906" name="Line 16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07" name="Line 16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902" name="Group 164"/>
            <p:cNvGrpSpPr>
              <a:grpSpLocks noChangeAspect="1"/>
            </p:cNvGrpSpPr>
            <p:nvPr/>
          </p:nvGrpSpPr>
          <p:grpSpPr bwMode="auto">
            <a:xfrm>
              <a:off x="249" y="2880"/>
              <a:ext cx="38" cy="52"/>
              <a:chOff x="3195" y="1627"/>
              <a:chExt cx="75" cy="104"/>
            </a:xfrm>
          </p:grpSpPr>
          <p:sp>
            <p:nvSpPr>
              <p:cNvPr id="22903" name="Line 16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904" name="Line 16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2555" name="Group 167"/>
          <p:cNvGrpSpPr>
            <a:grpSpLocks/>
          </p:cNvGrpSpPr>
          <p:nvPr/>
        </p:nvGrpSpPr>
        <p:grpSpPr bwMode="auto">
          <a:xfrm>
            <a:off x="214313" y="2362200"/>
            <a:ext cx="547687" cy="404813"/>
            <a:chOff x="135" y="1487"/>
            <a:chExt cx="345" cy="255"/>
          </a:xfrm>
        </p:grpSpPr>
        <p:grpSp>
          <p:nvGrpSpPr>
            <p:cNvPr id="22896" name="Group 168"/>
            <p:cNvGrpSpPr>
              <a:grpSpLocks noChangeAspect="1"/>
            </p:cNvGrpSpPr>
            <p:nvPr/>
          </p:nvGrpSpPr>
          <p:grpSpPr bwMode="auto">
            <a:xfrm>
              <a:off x="135" y="1540"/>
              <a:ext cx="345" cy="202"/>
              <a:chOff x="379" y="200"/>
              <a:chExt cx="685" cy="401"/>
            </a:xfrm>
          </p:grpSpPr>
          <p:sp>
            <p:nvSpPr>
              <p:cNvPr id="22898" name="Rectangle 16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99" name="Line 17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900" name="Line 17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97" name="Line 172"/>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56" name="Group 173"/>
          <p:cNvGrpSpPr>
            <a:grpSpLocks/>
          </p:cNvGrpSpPr>
          <p:nvPr/>
        </p:nvGrpSpPr>
        <p:grpSpPr bwMode="auto">
          <a:xfrm>
            <a:off x="2681288" y="2360613"/>
            <a:ext cx="547687" cy="406400"/>
            <a:chOff x="1689" y="1486"/>
            <a:chExt cx="345" cy="256"/>
          </a:xfrm>
        </p:grpSpPr>
        <p:grpSp>
          <p:nvGrpSpPr>
            <p:cNvPr id="22892" name="Group 174"/>
            <p:cNvGrpSpPr>
              <a:grpSpLocks noChangeAspect="1"/>
            </p:cNvGrpSpPr>
            <p:nvPr/>
          </p:nvGrpSpPr>
          <p:grpSpPr bwMode="auto">
            <a:xfrm>
              <a:off x="1689" y="1540"/>
              <a:ext cx="345" cy="202"/>
              <a:chOff x="2720" y="705"/>
              <a:chExt cx="686" cy="401"/>
            </a:xfrm>
          </p:grpSpPr>
          <p:sp>
            <p:nvSpPr>
              <p:cNvPr id="22894" name="Oval 175"/>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95" name="Rectangle 176"/>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2893" name="Line 177"/>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57" name="Group 178"/>
          <p:cNvGrpSpPr>
            <a:grpSpLocks/>
          </p:cNvGrpSpPr>
          <p:nvPr/>
        </p:nvGrpSpPr>
        <p:grpSpPr bwMode="auto">
          <a:xfrm>
            <a:off x="2681288" y="1692275"/>
            <a:ext cx="692150" cy="441325"/>
            <a:chOff x="1689" y="1028"/>
            <a:chExt cx="436" cy="278"/>
          </a:xfrm>
        </p:grpSpPr>
        <p:grpSp>
          <p:nvGrpSpPr>
            <p:cNvPr id="22884" name="Group 179"/>
            <p:cNvGrpSpPr>
              <a:grpSpLocks/>
            </p:cNvGrpSpPr>
            <p:nvPr/>
          </p:nvGrpSpPr>
          <p:grpSpPr bwMode="auto">
            <a:xfrm>
              <a:off x="1689" y="1056"/>
              <a:ext cx="345" cy="250"/>
              <a:chOff x="1680" y="2880"/>
              <a:chExt cx="345" cy="250"/>
            </a:xfrm>
          </p:grpSpPr>
          <p:grpSp>
            <p:nvGrpSpPr>
              <p:cNvPr id="22886" name="Group 180"/>
              <p:cNvGrpSpPr>
                <a:grpSpLocks noChangeAspect="1"/>
              </p:cNvGrpSpPr>
              <p:nvPr/>
            </p:nvGrpSpPr>
            <p:grpSpPr bwMode="auto">
              <a:xfrm>
                <a:off x="1680" y="2928"/>
                <a:ext cx="345" cy="202"/>
                <a:chOff x="2720" y="705"/>
                <a:chExt cx="686" cy="401"/>
              </a:xfrm>
            </p:grpSpPr>
            <p:sp>
              <p:nvSpPr>
                <p:cNvPr id="22890" name="Oval 181"/>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91" name="Rectangle 182"/>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2887" name="Group 183"/>
              <p:cNvGrpSpPr>
                <a:grpSpLocks noChangeAspect="1"/>
              </p:cNvGrpSpPr>
              <p:nvPr/>
            </p:nvGrpSpPr>
            <p:grpSpPr bwMode="auto">
              <a:xfrm>
                <a:off x="1833" y="2880"/>
                <a:ext cx="38" cy="52"/>
                <a:chOff x="3195" y="1627"/>
                <a:chExt cx="75" cy="104"/>
              </a:xfrm>
            </p:grpSpPr>
            <p:sp>
              <p:nvSpPr>
                <p:cNvPr id="22888" name="Line 18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889" name="Line 18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2885" name="Rectangle 186"/>
            <p:cNvSpPr>
              <a:spLocks noChangeArrowheads="1"/>
            </p:cNvSpPr>
            <p:nvPr/>
          </p:nvSpPr>
          <p:spPr bwMode="auto">
            <a:xfrm>
              <a:off x="2024" y="1028"/>
              <a:ext cx="10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2558" name="Group 187"/>
          <p:cNvGrpSpPr>
            <a:grpSpLocks/>
          </p:cNvGrpSpPr>
          <p:nvPr/>
        </p:nvGrpSpPr>
        <p:grpSpPr bwMode="auto">
          <a:xfrm>
            <a:off x="2667000" y="3063875"/>
            <a:ext cx="547688" cy="406400"/>
            <a:chOff x="1689" y="1486"/>
            <a:chExt cx="345" cy="256"/>
          </a:xfrm>
        </p:grpSpPr>
        <p:grpSp>
          <p:nvGrpSpPr>
            <p:cNvPr id="22880" name="Group 188"/>
            <p:cNvGrpSpPr>
              <a:grpSpLocks noChangeAspect="1"/>
            </p:cNvGrpSpPr>
            <p:nvPr/>
          </p:nvGrpSpPr>
          <p:grpSpPr bwMode="auto">
            <a:xfrm>
              <a:off x="1689" y="1540"/>
              <a:ext cx="345" cy="202"/>
              <a:chOff x="2720" y="705"/>
              <a:chExt cx="686" cy="401"/>
            </a:xfrm>
          </p:grpSpPr>
          <p:sp>
            <p:nvSpPr>
              <p:cNvPr id="22882" name="Oval 18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83" name="Rectangle 19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2881" name="Line 191"/>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59" name="Group 192"/>
          <p:cNvGrpSpPr>
            <a:grpSpLocks/>
          </p:cNvGrpSpPr>
          <p:nvPr/>
        </p:nvGrpSpPr>
        <p:grpSpPr bwMode="auto">
          <a:xfrm>
            <a:off x="2667000" y="3749675"/>
            <a:ext cx="547688" cy="406400"/>
            <a:chOff x="1689" y="1486"/>
            <a:chExt cx="345" cy="256"/>
          </a:xfrm>
        </p:grpSpPr>
        <p:grpSp>
          <p:nvGrpSpPr>
            <p:cNvPr id="22876" name="Group 193"/>
            <p:cNvGrpSpPr>
              <a:grpSpLocks noChangeAspect="1"/>
            </p:cNvGrpSpPr>
            <p:nvPr/>
          </p:nvGrpSpPr>
          <p:grpSpPr bwMode="auto">
            <a:xfrm>
              <a:off x="1689" y="1540"/>
              <a:ext cx="345" cy="202"/>
              <a:chOff x="2720" y="705"/>
              <a:chExt cx="686" cy="401"/>
            </a:xfrm>
          </p:grpSpPr>
          <p:sp>
            <p:nvSpPr>
              <p:cNvPr id="22878" name="Oval 19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79" name="Rectangle 19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2877" name="Line 196"/>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0" name="Group 197"/>
          <p:cNvGrpSpPr>
            <a:grpSpLocks/>
          </p:cNvGrpSpPr>
          <p:nvPr/>
        </p:nvGrpSpPr>
        <p:grpSpPr bwMode="auto">
          <a:xfrm>
            <a:off x="2667000" y="4397375"/>
            <a:ext cx="547688" cy="406400"/>
            <a:chOff x="1689" y="1486"/>
            <a:chExt cx="345" cy="256"/>
          </a:xfrm>
        </p:grpSpPr>
        <p:grpSp>
          <p:nvGrpSpPr>
            <p:cNvPr id="22872" name="Group 198"/>
            <p:cNvGrpSpPr>
              <a:grpSpLocks noChangeAspect="1"/>
            </p:cNvGrpSpPr>
            <p:nvPr/>
          </p:nvGrpSpPr>
          <p:grpSpPr bwMode="auto">
            <a:xfrm>
              <a:off x="1689" y="1540"/>
              <a:ext cx="345" cy="202"/>
              <a:chOff x="2720" y="705"/>
              <a:chExt cx="686" cy="401"/>
            </a:xfrm>
          </p:grpSpPr>
          <p:sp>
            <p:nvSpPr>
              <p:cNvPr id="22874" name="Oval 19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75" name="Rectangle 20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2873" name="Line 201"/>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1" name="Group 202"/>
          <p:cNvGrpSpPr>
            <a:grpSpLocks/>
          </p:cNvGrpSpPr>
          <p:nvPr/>
        </p:nvGrpSpPr>
        <p:grpSpPr bwMode="auto">
          <a:xfrm>
            <a:off x="2667000" y="5080000"/>
            <a:ext cx="547688" cy="406400"/>
            <a:chOff x="1689" y="1486"/>
            <a:chExt cx="345" cy="256"/>
          </a:xfrm>
        </p:grpSpPr>
        <p:grpSp>
          <p:nvGrpSpPr>
            <p:cNvPr id="22868" name="Group 203"/>
            <p:cNvGrpSpPr>
              <a:grpSpLocks noChangeAspect="1"/>
            </p:cNvGrpSpPr>
            <p:nvPr/>
          </p:nvGrpSpPr>
          <p:grpSpPr bwMode="auto">
            <a:xfrm>
              <a:off x="1689" y="1540"/>
              <a:ext cx="345" cy="202"/>
              <a:chOff x="2720" y="705"/>
              <a:chExt cx="686" cy="401"/>
            </a:xfrm>
          </p:grpSpPr>
          <p:sp>
            <p:nvSpPr>
              <p:cNvPr id="22870" name="Oval 20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2871" name="Rectangle 20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2869" name="Line 206"/>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2" name="Group 207"/>
          <p:cNvGrpSpPr>
            <a:grpSpLocks/>
          </p:cNvGrpSpPr>
          <p:nvPr/>
        </p:nvGrpSpPr>
        <p:grpSpPr bwMode="auto">
          <a:xfrm>
            <a:off x="1890713" y="2362200"/>
            <a:ext cx="547687" cy="404813"/>
            <a:chOff x="135" y="1487"/>
            <a:chExt cx="345" cy="255"/>
          </a:xfrm>
        </p:grpSpPr>
        <p:grpSp>
          <p:nvGrpSpPr>
            <p:cNvPr id="22863" name="Group 208"/>
            <p:cNvGrpSpPr>
              <a:grpSpLocks noChangeAspect="1"/>
            </p:cNvGrpSpPr>
            <p:nvPr/>
          </p:nvGrpSpPr>
          <p:grpSpPr bwMode="auto">
            <a:xfrm>
              <a:off x="135" y="1540"/>
              <a:ext cx="345" cy="202"/>
              <a:chOff x="379" y="200"/>
              <a:chExt cx="685" cy="401"/>
            </a:xfrm>
          </p:grpSpPr>
          <p:sp>
            <p:nvSpPr>
              <p:cNvPr id="22865" name="Rectangle 20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66" name="Line 21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67" name="Line 21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64" name="Line 212"/>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3" name="Group 213"/>
          <p:cNvGrpSpPr>
            <a:grpSpLocks/>
          </p:cNvGrpSpPr>
          <p:nvPr/>
        </p:nvGrpSpPr>
        <p:grpSpPr bwMode="auto">
          <a:xfrm>
            <a:off x="1052513" y="2362200"/>
            <a:ext cx="547687" cy="404813"/>
            <a:chOff x="135" y="1487"/>
            <a:chExt cx="345" cy="255"/>
          </a:xfrm>
        </p:grpSpPr>
        <p:grpSp>
          <p:nvGrpSpPr>
            <p:cNvPr id="22858" name="Group 214"/>
            <p:cNvGrpSpPr>
              <a:grpSpLocks noChangeAspect="1"/>
            </p:cNvGrpSpPr>
            <p:nvPr/>
          </p:nvGrpSpPr>
          <p:grpSpPr bwMode="auto">
            <a:xfrm>
              <a:off x="135" y="1540"/>
              <a:ext cx="345" cy="202"/>
              <a:chOff x="379" y="200"/>
              <a:chExt cx="685" cy="401"/>
            </a:xfrm>
          </p:grpSpPr>
          <p:sp>
            <p:nvSpPr>
              <p:cNvPr id="22860" name="Rectangle 21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61" name="Line 21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62" name="Line 21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59" name="Line 218"/>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4" name="Group 219"/>
          <p:cNvGrpSpPr>
            <a:grpSpLocks/>
          </p:cNvGrpSpPr>
          <p:nvPr/>
        </p:nvGrpSpPr>
        <p:grpSpPr bwMode="auto">
          <a:xfrm>
            <a:off x="228600" y="3065463"/>
            <a:ext cx="547688" cy="404812"/>
            <a:chOff x="135" y="1487"/>
            <a:chExt cx="345" cy="255"/>
          </a:xfrm>
        </p:grpSpPr>
        <p:grpSp>
          <p:nvGrpSpPr>
            <p:cNvPr id="22853" name="Group 220"/>
            <p:cNvGrpSpPr>
              <a:grpSpLocks noChangeAspect="1"/>
            </p:cNvGrpSpPr>
            <p:nvPr/>
          </p:nvGrpSpPr>
          <p:grpSpPr bwMode="auto">
            <a:xfrm>
              <a:off x="135" y="1540"/>
              <a:ext cx="345" cy="202"/>
              <a:chOff x="379" y="200"/>
              <a:chExt cx="685" cy="401"/>
            </a:xfrm>
          </p:grpSpPr>
          <p:sp>
            <p:nvSpPr>
              <p:cNvPr id="22855" name="Rectangle 22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56" name="Line 22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57" name="Line 22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54" name="Line 224"/>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5" name="Group 225"/>
          <p:cNvGrpSpPr>
            <a:grpSpLocks/>
          </p:cNvGrpSpPr>
          <p:nvPr/>
        </p:nvGrpSpPr>
        <p:grpSpPr bwMode="auto">
          <a:xfrm>
            <a:off x="1905000" y="3065463"/>
            <a:ext cx="547688" cy="404812"/>
            <a:chOff x="135" y="1487"/>
            <a:chExt cx="345" cy="255"/>
          </a:xfrm>
        </p:grpSpPr>
        <p:grpSp>
          <p:nvGrpSpPr>
            <p:cNvPr id="22848" name="Group 226"/>
            <p:cNvGrpSpPr>
              <a:grpSpLocks noChangeAspect="1"/>
            </p:cNvGrpSpPr>
            <p:nvPr/>
          </p:nvGrpSpPr>
          <p:grpSpPr bwMode="auto">
            <a:xfrm>
              <a:off x="135" y="1540"/>
              <a:ext cx="345" cy="202"/>
              <a:chOff x="379" y="200"/>
              <a:chExt cx="685" cy="401"/>
            </a:xfrm>
          </p:grpSpPr>
          <p:sp>
            <p:nvSpPr>
              <p:cNvPr id="22850" name="Rectangle 22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51" name="Line 22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52" name="Line 22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49" name="Line 230"/>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6" name="Group 231"/>
          <p:cNvGrpSpPr>
            <a:grpSpLocks/>
          </p:cNvGrpSpPr>
          <p:nvPr/>
        </p:nvGrpSpPr>
        <p:grpSpPr bwMode="auto">
          <a:xfrm>
            <a:off x="1066800" y="3065463"/>
            <a:ext cx="547688" cy="404812"/>
            <a:chOff x="135" y="1487"/>
            <a:chExt cx="345" cy="255"/>
          </a:xfrm>
        </p:grpSpPr>
        <p:grpSp>
          <p:nvGrpSpPr>
            <p:cNvPr id="22843" name="Group 232"/>
            <p:cNvGrpSpPr>
              <a:grpSpLocks noChangeAspect="1"/>
            </p:cNvGrpSpPr>
            <p:nvPr/>
          </p:nvGrpSpPr>
          <p:grpSpPr bwMode="auto">
            <a:xfrm>
              <a:off x="135" y="1540"/>
              <a:ext cx="345" cy="202"/>
              <a:chOff x="379" y="200"/>
              <a:chExt cx="685" cy="401"/>
            </a:xfrm>
          </p:grpSpPr>
          <p:sp>
            <p:nvSpPr>
              <p:cNvPr id="22845" name="Rectangle 23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46" name="Line 23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47" name="Line 23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44" name="Line 236"/>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7" name="Group 237"/>
          <p:cNvGrpSpPr>
            <a:grpSpLocks/>
          </p:cNvGrpSpPr>
          <p:nvPr/>
        </p:nvGrpSpPr>
        <p:grpSpPr bwMode="auto">
          <a:xfrm>
            <a:off x="228600" y="3751263"/>
            <a:ext cx="547688" cy="404812"/>
            <a:chOff x="135" y="1487"/>
            <a:chExt cx="345" cy="255"/>
          </a:xfrm>
        </p:grpSpPr>
        <p:grpSp>
          <p:nvGrpSpPr>
            <p:cNvPr id="22838" name="Group 238"/>
            <p:cNvGrpSpPr>
              <a:grpSpLocks noChangeAspect="1"/>
            </p:cNvGrpSpPr>
            <p:nvPr/>
          </p:nvGrpSpPr>
          <p:grpSpPr bwMode="auto">
            <a:xfrm>
              <a:off x="135" y="1540"/>
              <a:ext cx="345" cy="202"/>
              <a:chOff x="379" y="200"/>
              <a:chExt cx="685" cy="401"/>
            </a:xfrm>
          </p:grpSpPr>
          <p:sp>
            <p:nvSpPr>
              <p:cNvPr id="22840" name="Rectangle 23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41" name="Line 24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42" name="Line 24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39" name="Line 242"/>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8" name="Group 243"/>
          <p:cNvGrpSpPr>
            <a:grpSpLocks/>
          </p:cNvGrpSpPr>
          <p:nvPr/>
        </p:nvGrpSpPr>
        <p:grpSpPr bwMode="auto">
          <a:xfrm>
            <a:off x="1905000" y="3751263"/>
            <a:ext cx="547688" cy="404812"/>
            <a:chOff x="135" y="1487"/>
            <a:chExt cx="345" cy="255"/>
          </a:xfrm>
        </p:grpSpPr>
        <p:grpSp>
          <p:nvGrpSpPr>
            <p:cNvPr id="22833" name="Group 244"/>
            <p:cNvGrpSpPr>
              <a:grpSpLocks noChangeAspect="1"/>
            </p:cNvGrpSpPr>
            <p:nvPr/>
          </p:nvGrpSpPr>
          <p:grpSpPr bwMode="auto">
            <a:xfrm>
              <a:off x="135" y="1540"/>
              <a:ext cx="345" cy="202"/>
              <a:chOff x="379" y="200"/>
              <a:chExt cx="685" cy="401"/>
            </a:xfrm>
          </p:grpSpPr>
          <p:sp>
            <p:nvSpPr>
              <p:cNvPr id="22835" name="Rectangle 24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36" name="Line 24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37" name="Line 24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34" name="Line 248"/>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69" name="Group 249"/>
          <p:cNvGrpSpPr>
            <a:grpSpLocks/>
          </p:cNvGrpSpPr>
          <p:nvPr/>
        </p:nvGrpSpPr>
        <p:grpSpPr bwMode="auto">
          <a:xfrm>
            <a:off x="1066800" y="3751263"/>
            <a:ext cx="547688" cy="404812"/>
            <a:chOff x="135" y="1487"/>
            <a:chExt cx="345" cy="255"/>
          </a:xfrm>
        </p:grpSpPr>
        <p:grpSp>
          <p:nvGrpSpPr>
            <p:cNvPr id="22828" name="Group 250"/>
            <p:cNvGrpSpPr>
              <a:grpSpLocks noChangeAspect="1"/>
            </p:cNvGrpSpPr>
            <p:nvPr/>
          </p:nvGrpSpPr>
          <p:grpSpPr bwMode="auto">
            <a:xfrm>
              <a:off x="135" y="1540"/>
              <a:ext cx="345" cy="202"/>
              <a:chOff x="379" y="200"/>
              <a:chExt cx="685" cy="401"/>
            </a:xfrm>
          </p:grpSpPr>
          <p:sp>
            <p:nvSpPr>
              <p:cNvPr id="22830" name="Rectangle 25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831" name="Line 25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32" name="Line 25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829" name="Line 254"/>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570" name="Group 255"/>
          <p:cNvGrpSpPr>
            <a:grpSpLocks/>
          </p:cNvGrpSpPr>
          <p:nvPr/>
        </p:nvGrpSpPr>
        <p:grpSpPr bwMode="auto">
          <a:xfrm>
            <a:off x="6324600" y="1752600"/>
            <a:ext cx="547688" cy="431800"/>
            <a:chOff x="4313" y="1104"/>
            <a:chExt cx="345" cy="272"/>
          </a:xfrm>
        </p:grpSpPr>
        <p:grpSp>
          <p:nvGrpSpPr>
            <p:cNvPr id="22818" name="Group 256"/>
            <p:cNvGrpSpPr>
              <a:grpSpLocks/>
            </p:cNvGrpSpPr>
            <p:nvPr/>
          </p:nvGrpSpPr>
          <p:grpSpPr bwMode="auto">
            <a:xfrm>
              <a:off x="4469" y="1104"/>
              <a:ext cx="34" cy="53"/>
              <a:chOff x="4485" y="1104"/>
              <a:chExt cx="34" cy="53"/>
            </a:xfrm>
          </p:grpSpPr>
          <p:sp>
            <p:nvSpPr>
              <p:cNvPr id="22826" name="Line 257"/>
              <p:cNvSpPr>
                <a:spLocks noChangeAspect="1" noChangeShapeType="1"/>
              </p:cNvSpPr>
              <p:nvPr/>
            </p:nvSpPr>
            <p:spPr bwMode="auto">
              <a:xfrm>
                <a:off x="4519" y="1104"/>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27" name="Line 258"/>
              <p:cNvSpPr>
                <a:spLocks noChangeAspect="1" noChangeShapeType="1"/>
              </p:cNvSpPr>
              <p:nvPr/>
            </p:nvSpPr>
            <p:spPr bwMode="auto">
              <a:xfrm>
                <a:off x="4485" y="110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819" name="Group 259"/>
            <p:cNvGrpSpPr>
              <a:grpSpLocks/>
            </p:cNvGrpSpPr>
            <p:nvPr/>
          </p:nvGrpSpPr>
          <p:grpSpPr bwMode="auto">
            <a:xfrm>
              <a:off x="4313" y="1158"/>
              <a:ext cx="345" cy="218"/>
              <a:chOff x="3504" y="678"/>
              <a:chExt cx="345" cy="218"/>
            </a:xfrm>
          </p:grpSpPr>
          <p:sp>
            <p:nvSpPr>
              <p:cNvPr id="22820" name="Rectangle 260"/>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22821" name="Group 261"/>
              <p:cNvGrpSpPr>
                <a:grpSpLocks/>
              </p:cNvGrpSpPr>
              <p:nvPr/>
            </p:nvGrpSpPr>
            <p:grpSpPr bwMode="auto">
              <a:xfrm>
                <a:off x="3557" y="721"/>
                <a:ext cx="240" cy="131"/>
                <a:chOff x="2525" y="3725"/>
                <a:chExt cx="240" cy="131"/>
              </a:xfrm>
            </p:grpSpPr>
            <p:sp>
              <p:nvSpPr>
                <p:cNvPr id="22822" name="Freeform 262"/>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823" name="Line 263"/>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24" name="Line 264"/>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825" name="Line 265"/>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22571" name="Group 266"/>
          <p:cNvGrpSpPr>
            <a:grpSpLocks/>
          </p:cNvGrpSpPr>
          <p:nvPr/>
        </p:nvGrpSpPr>
        <p:grpSpPr bwMode="auto">
          <a:xfrm>
            <a:off x="6326188" y="4519613"/>
            <a:ext cx="547687" cy="431800"/>
            <a:chOff x="3812" y="2032"/>
            <a:chExt cx="345" cy="272"/>
          </a:xfrm>
        </p:grpSpPr>
        <p:sp>
          <p:nvSpPr>
            <p:cNvPr id="22808" name="Text Box 267"/>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2809" name="Rectangle 268"/>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2810" name="Group 269"/>
            <p:cNvGrpSpPr>
              <a:grpSpLocks/>
            </p:cNvGrpSpPr>
            <p:nvPr/>
          </p:nvGrpSpPr>
          <p:grpSpPr bwMode="auto">
            <a:xfrm>
              <a:off x="3865" y="2097"/>
              <a:ext cx="240" cy="131"/>
              <a:chOff x="2525" y="3725"/>
              <a:chExt cx="240" cy="131"/>
            </a:xfrm>
          </p:grpSpPr>
          <p:sp>
            <p:nvSpPr>
              <p:cNvPr id="22814" name="Freeform 270"/>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815" name="Line 271"/>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16" name="Line 272"/>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817" name="Line 273"/>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2811" name="Group 274"/>
            <p:cNvGrpSpPr>
              <a:grpSpLocks/>
            </p:cNvGrpSpPr>
            <p:nvPr/>
          </p:nvGrpSpPr>
          <p:grpSpPr bwMode="auto">
            <a:xfrm>
              <a:off x="3966" y="2032"/>
              <a:ext cx="36" cy="52"/>
              <a:chOff x="2626" y="3660"/>
              <a:chExt cx="36" cy="52"/>
            </a:xfrm>
          </p:grpSpPr>
          <p:sp>
            <p:nvSpPr>
              <p:cNvPr id="22812" name="Line 275"/>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13" name="Line 276"/>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2572" name="Group 277"/>
          <p:cNvGrpSpPr>
            <a:grpSpLocks/>
          </p:cNvGrpSpPr>
          <p:nvPr/>
        </p:nvGrpSpPr>
        <p:grpSpPr bwMode="auto">
          <a:xfrm>
            <a:off x="6326188" y="5129213"/>
            <a:ext cx="547687" cy="431800"/>
            <a:chOff x="3812" y="2032"/>
            <a:chExt cx="345" cy="272"/>
          </a:xfrm>
        </p:grpSpPr>
        <p:sp>
          <p:nvSpPr>
            <p:cNvPr id="22798" name="Text Box 27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2799" name="Rectangle 27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2800" name="Group 280"/>
            <p:cNvGrpSpPr>
              <a:grpSpLocks/>
            </p:cNvGrpSpPr>
            <p:nvPr/>
          </p:nvGrpSpPr>
          <p:grpSpPr bwMode="auto">
            <a:xfrm>
              <a:off x="3865" y="2097"/>
              <a:ext cx="240" cy="131"/>
              <a:chOff x="2525" y="3725"/>
              <a:chExt cx="240" cy="131"/>
            </a:xfrm>
          </p:grpSpPr>
          <p:sp>
            <p:nvSpPr>
              <p:cNvPr id="22804" name="Freeform 28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805" name="Line 28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06" name="Line 28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2807" name="Line 28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2801" name="Group 285"/>
            <p:cNvGrpSpPr>
              <a:grpSpLocks/>
            </p:cNvGrpSpPr>
            <p:nvPr/>
          </p:nvGrpSpPr>
          <p:grpSpPr bwMode="auto">
            <a:xfrm>
              <a:off x="3966" y="2032"/>
              <a:ext cx="36" cy="52"/>
              <a:chOff x="2626" y="3660"/>
              <a:chExt cx="36" cy="52"/>
            </a:xfrm>
          </p:grpSpPr>
          <p:sp>
            <p:nvSpPr>
              <p:cNvPr id="22802" name="Line 28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803" name="Line 28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2573" name="Group 288"/>
          <p:cNvGrpSpPr>
            <a:grpSpLocks/>
          </p:cNvGrpSpPr>
          <p:nvPr/>
        </p:nvGrpSpPr>
        <p:grpSpPr bwMode="auto">
          <a:xfrm>
            <a:off x="7315200" y="1784350"/>
            <a:ext cx="773113" cy="425450"/>
            <a:chOff x="4793" y="1604"/>
            <a:chExt cx="487" cy="268"/>
          </a:xfrm>
        </p:grpSpPr>
        <p:grpSp>
          <p:nvGrpSpPr>
            <p:cNvPr id="22785" name="Group 289"/>
            <p:cNvGrpSpPr>
              <a:grpSpLocks/>
            </p:cNvGrpSpPr>
            <p:nvPr/>
          </p:nvGrpSpPr>
          <p:grpSpPr bwMode="auto">
            <a:xfrm>
              <a:off x="4793" y="1604"/>
              <a:ext cx="345" cy="268"/>
              <a:chOff x="2471" y="1990"/>
              <a:chExt cx="345" cy="268"/>
            </a:xfrm>
          </p:grpSpPr>
          <p:sp>
            <p:nvSpPr>
              <p:cNvPr id="22787" name="Rectangle 290"/>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2788" name="Group 291"/>
              <p:cNvGrpSpPr>
                <a:grpSpLocks/>
              </p:cNvGrpSpPr>
              <p:nvPr/>
            </p:nvGrpSpPr>
            <p:grpSpPr bwMode="auto">
              <a:xfrm>
                <a:off x="2610" y="1990"/>
                <a:ext cx="67" cy="53"/>
                <a:chOff x="2610" y="1990"/>
                <a:chExt cx="67" cy="53"/>
              </a:xfrm>
            </p:grpSpPr>
            <p:sp>
              <p:nvSpPr>
                <p:cNvPr id="22795" name="Line 292"/>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96" name="Line 293"/>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97" name="Line 294"/>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789" name="Group 295"/>
              <p:cNvGrpSpPr>
                <a:grpSpLocks/>
              </p:cNvGrpSpPr>
              <p:nvPr/>
            </p:nvGrpSpPr>
            <p:grpSpPr bwMode="auto">
              <a:xfrm>
                <a:off x="2489" y="2075"/>
                <a:ext cx="310" cy="75"/>
                <a:chOff x="2489" y="2075"/>
                <a:chExt cx="310" cy="75"/>
              </a:xfrm>
            </p:grpSpPr>
            <p:sp>
              <p:nvSpPr>
                <p:cNvPr id="22791" name="Line 29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92" name="Line 29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93" name="Freeform 29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794" name="Freeform 29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790" name="Rectangle 300"/>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22786" name="Text Box 301"/>
            <p:cNvSpPr txBox="1">
              <a:spLocks noChangeArrowheads="1"/>
            </p:cNvSpPr>
            <p:nvPr/>
          </p:nvSpPr>
          <p:spPr bwMode="auto">
            <a:xfrm>
              <a:off x="5152" y="1651"/>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2574" name="Group 302"/>
          <p:cNvGrpSpPr>
            <a:grpSpLocks/>
          </p:cNvGrpSpPr>
          <p:nvPr/>
        </p:nvGrpSpPr>
        <p:grpSpPr bwMode="auto">
          <a:xfrm>
            <a:off x="8229600" y="1784350"/>
            <a:ext cx="776288" cy="425450"/>
            <a:chOff x="5271" y="1604"/>
            <a:chExt cx="489" cy="268"/>
          </a:xfrm>
        </p:grpSpPr>
        <p:grpSp>
          <p:nvGrpSpPr>
            <p:cNvPr id="22772" name="Group 303"/>
            <p:cNvGrpSpPr>
              <a:grpSpLocks/>
            </p:cNvGrpSpPr>
            <p:nvPr/>
          </p:nvGrpSpPr>
          <p:grpSpPr bwMode="auto">
            <a:xfrm>
              <a:off x="5271" y="1604"/>
              <a:ext cx="345" cy="268"/>
              <a:chOff x="2471" y="1990"/>
              <a:chExt cx="345" cy="268"/>
            </a:xfrm>
          </p:grpSpPr>
          <p:sp>
            <p:nvSpPr>
              <p:cNvPr id="22774" name="Rectangle 304"/>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2775" name="Group 305"/>
              <p:cNvGrpSpPr>
                <a:grpSpLocks/>
              </p:cNvGrpSpPr>
              <p:nvPr/>
            </p:nvGrpSpPr>
            <p:grpSpPr bwMode="auto">
              <a:xfrm>
                <a:off x="2610" y="1990"/>
                <a:ext cx="67" cy="53"/>
                <a:chOff x="2610" y="1990"/>
                <a:chExt cx="67" cy="53"/>
              </a:xfrm>
            </p:grpSpPr>
            <p:sp>
              <p:nvSpPr>
                <p:cNvPr id="22782" name="Line 306"/>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83" name="Line 307"/>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84" name="Line 308"/>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776" name="Group 309"/>
              <p:cNvGrpSpPr>
                <a:grpSpLocks/>
              </p:cNvGrpSpPr>
              <p:nvPr/>
            </p:nvGrpSpPr>
            <p:grpSpPr bwMode="auto">
              <a:xfrm>
                <a:off x="2489" y="2075"/>
                <a:ext cx="310" cy="75"/>
                <a:chOff x="2489" y="2075"/>
                <a:chExt cx="310" cy="75"/>
              </a:xfrm>
            </p:grpSpPr>
            <p:sp>
              <p:nvSpPr>
                <p:cNvPr id="22778" name="Line 310"/>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79" name="Line 311"/>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80" name="Freeform 312"/>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781" name="Freeform 313"/>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2777" name="Rectangle 314"/>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22773" name="Text Box 315"/>
            <p:cNvSpPr txBox="1">
              <a:spLocks noChangeArrowheads="1"/>
            </p:cNvSpPr>
            <p:nvPr/>
          </p:nvSpPr>
          <p:spPr bwMode="auto">
            <a:xfrm>
              <a:off x="5632" y="1651"/>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sp>
        <p:nvSpPr>
          <p:cNvPr id="22575" name="Text Box 316"/>
          <p:cNvSpPr txBox="1">
            <a:spLocks noChangeArrowheads="1"/>
          </p:cNvSpPr>
          <p:nvPr/>
        </p:nvSpPr>
        <p:spPr bwMode="auto">
          <a:xfrm>
            <a:off x="736600" y="4610100"/>
            <a:ext cx="1482725" cy="854075"/>
          </a:xfrm>
          <a:prstGeom prst="rect">
            <a:avLst/>
          </a:prstGeom>
          <a:noFill/>
          <a:ln w="12700">
            <a:noFill/>
            <a:miter lim="800000"/>
            <a:headEnd/>
            <a:tailEnd/>
          </a:ln>
        </p:spPr>
        <p:txBody>
          <a:bodyPr wrap="none">
            <a:spAutoFit/>
          </a:bodyPr>
          <a:lstStyle/>
          <a:p>
            <a:pPr eaLnBrk="0" hangingPunct="0"/>
            <a:r>
              <a:rPr lang="en-US" sz="1000" b="1"/>
              <a:t>CE 	     600</a:t>
            </a:r>
          </a:p>
          <a:p>
            <a:pPr eaLnBrk="0" hangingPunct="0"/>
            <a:r>
              <a:rPr lang="en-US" sz="1000" b="1"/>
              <a:t>GCE 	  5,800</a:t>
            </a:r>
          </a:p>
          <a:p>
            <a:pPr eaLnBrk="0" hangingPunct="0"/>
            <a:r>
              <a:rPr lang="en-US" sz="1000" b="1"/>
              <a:t>ACE 	  4,600</a:t>
            </a:r>
          </a:p>
          <a:p>
            <a:pPr eaLnBrk="0" hangingPunct="0"/>
            <a:r>
              <a:rPr lang="en-US" sz="1000" b="1"/>
              <a:t>CSSE	  </a:t>
            </a:r>
            <a:r>
              <a:rPr lang="en-US" sz="1000" b="1" u="sng"/>
              <a:t>2,500</a:t>
            </a:r>
          </a:p>
          <a:p>
            <a:pPr eaLnBrk="0" hangingPunct="0"/>
            <a:r>
              <a:rPr lang="en-US" sz="1000" b="1"/>
              <a:t>Total 	13,500</a:t>
            </a:r>
          </a:p>
        </p:txBody>
      </p:sp>
      <p:sp>
        <p:nvSpPr>
          <p:cNvPr id="22576" name="Rectangle 317"/>
          <p:cNvSpPr>
            <a:spLocks noChangeArrowheads="1"/>
          </p:cNvSpPr>
          <p:nvPr/>
        </p:nvSpPr>
        <p:spPr bwMode="auto">
          <a:xfrm>
            <a:off x="4318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22577" name="Group 318"/>
          <p:cNvGrpSpPr>
            <a:grpSpLocks/>
          </p:cNvGrpSpPr>
          <p:nvPr/>
        </p:nvGrpSpPr>
        <p:grpSpPr bwMode="auto">
          <a:xfrm>
            <a:off x="6324600" y="946150"/>
            <a:ext cx="547688" cy="425450"/>
            <a:chOff x="3984" y="596"/>
            <a:chExt cx="345" cy="268"/>
          </a:xfrm>
        </p:grpSpPr>
        <p:grpSp>
          <p:nvGrpSpPr>
            <p:cNvPr id="22766" name="Group 319"/>
            <p:cNvGrpSpPr>
              <a:grpSpLocks/>
            </p:cNvGrpSpPr>
            <p:nvPr/>
          </p:nvGrpSpPr>
          <p:grpSpPr bwMode="auto">
            <a:xfrm>
              <a:off x="4123" y="596"/>
              <a:ext cx="67" cy="53"/>
              <a:chOff x="2610" y="1990"/>
              <a:chExt cx="67" cy="53"/>
            </a:xfrm>
          </p:grpSpPr>
          <p:sp>
            <p:nvSpPr>
              <p:cNvPr id="22769" name="Line 320"/>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70" name="Line 321"/>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71" name="Line 322"/>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767" name="Rectangle 323"/>
            <p:cNvSpPr>
              <a:spLocks noChangeArrowheads="1"/>
            </p:cNvSpPr>
            <p:nvPr/>
          </p:nvSpPr>
          <p:spPr bwMode="auto">
            <a:xfrm>
              <a:off x="3984" y="646"/>
              <a:ext cx="345" cy="218"/>
            </a:xfrm>
            <a:prstGeom prst="rect">
              <a:avLst/>
            </a:prstGeom>
            <a:noFill/>
            <a:ln w="12700">
              <a:solidFill>
                <a:srgbClr val="000000"/>
              </a:solidFill>
              <a:miter lim="800000"/>
              <a:headEnd/>
              <a:tailEnd/>
            </a:ln>
          </p:spPr>
          <p:txBody>
            <a:bodyPr wrap="none" anchor="ctr"/>
            <a:lstStyle/>
            <a:p>
              <a:endParaRPr lang="en-US"/>
            </a:p>
          </p:txBody>
        </p:sp>
        <p:sp>
          <p:nvSpPr>
            <p:cNvPr id="22768" name="Freeform 324"/>
            <p:cNvSpPr>
              <a:spLocks/>
            </p:cNvSpPr>
            <p:nvPr/>
          </p:nvSpPr>
          <p:spPr bwMode="auto">
            <a:xfrm>
              <a:off x="4012"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22578" name="AutoShape 32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2579" name="Rectangle 326"/>
          <p:cNvSpPr>
            <a:spLocks noGrp="1" noChangeArrowheads="1"/>
          </p:cNvSpPr>
          <p:nvPr>
            <p:ph type="title"/>
          </p:nvPr>
        </p:nvSpPr>
        <p:spPr>
          <a:xfrm>
            <a:off x="273050" y="0"/>
            <a:ext cx="1787525" cy="471488"/>
          </a:xfrm>
          <a:noFill/>
        </p:spPr>
        <p:txBody>
          <a:bodyPr lIns="92075" tIns="46038" rIns="92075" bIns="46038"/>
          <a:lstStyle/>
          <a:p>
            <a:pPr algn="l" eaLnBrk="1" hangingPunct="1"/>
            <a:r>
              <a:rPr lang="en-US" sz="2500">
                <a:solidFill>
                  <a:srgbClr val="000000"/>
                </a:solidFill>
              </a:rPr>
              <a:t>1</a:t>
            </a:r>
            <a:r>
              <a:rPr lang="en-US" sz="2500" baseline="30000">
                <a:solidFill>
                  <a:srgbClr val="000000"/>
                </a:solidFill>
              </a:rPr>
              <a:t>st</a:t>
            </a:r>
            <a:r>
              <a:rPr lang="en-US" sz="2500">
                <a:solidFill>
                  <a:srgbClr val="000000"/>
                </a:solidFill>
              </a:rPr>
              <a:t> MEB</a:t>
            </a:r>
          </a:p>
        </p:txBody>
      </p:sp>
      <p:sp>
        <p:nvSpPr>
          <p:cNvPr id="22580" name="Text Box 327"/>
          <p:cNvSpPr txBox="1">
            <a:spLocks noChangeArrowheads="1"/>
          </p:cNvSpPr>
          <p:nvPr/>
        </p:nvSpPr>
        <p:spPr bwMode="auto">
          <a:xfrm>
            <a:off x="7302500" y="3055938"/>
            <a:ext cx="1308100" cy="2378075"/>
          </a:xfrm>
          <a:prstGeom prst="rect">
            <a:avLst/>
          </a:prstGeom>
          <a:noFill/>
          <a:ln w="12700">
            <a:noFill/>
            <a:miter lim="800000"/>
            <a:headEnd/>
            <a:tailEnd/>
          </a:ln>
        </p:spPr>
        <p:txBody>
          <a:bodyPr wrap="none">
            <a:spAutoFit/>
          </a:bodyPr>
          <a:lstStyle/>
          <a:p>
            <a:pPr eaLnBrk="0" hangingPunct="0"/>
            <a:r>
              <a:rPr lang="en-US" sz="1000" b="1"/>
              <a:t>M1A1	58</a:t>
            </a:r>
          </a:p>
          <a:p>
            <a:pPr eaLnBrk="0" hangingPunct="0"/>
            <a:r>
              <a:rPr lang="en-US" sz="1000" b="1"/>
              <a:t>M198 155mm	30</a:t>
            </a:r>
          </a:p>
          <a:p>
            <a:pPr eaLnBrk="0" hangingPunct="0"/>
            <a:r>
              <a:rPr lang="en-US" sz="1000" b="1"/>
              <a:t>AAV	112</a:t>
            </a:r>
          </a:p>
          <a:p>
            <a:pPr eaLnBrk="0" hangingPunct="0"/>
            <a:r>
              <a:rPr lang="en-US" sz="1000" b="1"/>
              <a:t>LAV	25</a:t>
            </a:r>
          </a:p>
          <a:p>
            <a:pPr eaLnBrk="0" hangingPunct="0"/>
            <a:r>
              <a:rPr lang="en-US" sz="1000" b="1"/>
              <a:t>Tow	83</a:t>
            </a:r>
          </a:p>
          <a:p>
            <a:pPr eaLnBrk="0" hangingPunct="0"/>
            <a:endParaRPr lang="en-US" sz="1000" b="1"/>
          </a:p>
          <a:p>
            <a:pPr eaLnBrk="0" hangingPunct="0"/>
            <a:r>
              <a:rPr lang="en-US" sz="1000" b="1"/>
              <a:t>F/A-18	36</a:t>
            </a:r>
          </a:p>
          <a:p>
            <a:pPr eaLnBrk="0" hangingPunct="0"/>
            <a:r>
              <a:rPr lang="en-US" sz="1000" b="1"/>
              <a:t>AV-8B	16</a:t>
            </a:r>
          </a:p>
          <a:p>
            <a:pPr eaLnBrk="0" hangingPunct="0"/>
            <a:r>
              <a:rPr lang="en-US" sz="1000" b="1"/>
              <a:t>EA-6B	5</a:t>
            </a:r>
          </a:p>
          <a:p>
            <a:pPr eaLnBrk="0" hangingPunct="0"/>
            <a:r>
              <a:rPr lang="en-US" sz="1000" b="1"/>
              <a:t>KC-130	12</a:t>
            </a:r>
          </a:p>
          <a:p>
            <a:pPr eaLnBrk="0" hangingPunct="0"/>
            <a:r>
              <a:rPr lang="en-US" sz="1000" b="1"/>
              <a:t>CH-46	36</a:t>
            </a:r>
          </a:p>
          <a:p>
            <a:pPr eaLnBrk="0" hangingPunct="0"/>
            <a:r>
              <a:rPr lang="en-US" sz="1000" b="1"/>
              <a:t>CH-53	16</a:t>
            </a:r>
          </a:p>
          <a:p>
            <a:pPr eaLnBrk="0" hangingPunct="0"/>
            <a:r>
              <a:rPr lang="en-US" sz="1000" b="1"/>
              <a:t>AH-1W	18</a:t>
            </a:r>
          </a:p>
          <a:p>
            <a:pPr eaLnBrk="0" hangingPunct="0"/>
            <a:r>
              <a:rPr lang="en-US" sz="1000" b="1"/>
              <a:t>UH-1N	9</a:t>
            </a:r>
          </a:p>
          <a:p>
            <a:pPr eaLnBrk="0" hangingPunct="0"/>
            <a:r>
              <a:rPr lang="en-US" sz="1000" b="1"/>
              <a:t>UAV	5</a:t>
            </a:r>
          </a:p>
        </p:txBody>
      </p:sp>
      <p:sp>
        <p:nvSpPr>
          <p:cNvPr id="22581" name="Line 328"/>
          <p:cNvSpPr>
            <a:spLocks noChangeShapeType="1"/>
          </p:cNvSpPr>
          <p:nvPr/>
        </p:nvSpPr>
        <p:spPr bwMode="auto">
          <a:xfrm>
            <a:off x="4295775" y="5740400"/>
            <a:ext cx="4763" cy="342900"/>
          </a:xfrm>
          <a:prstGeom prst="line">
            <a:avLst/>
          </a:prstGeom>
          <a:noFill/>
          <a:ln w="11113">
            <a:solidFill>
              <a:srgbClr val="000000"/>
            </a:solidFill>
            <a:round/>
            <a:headEnd/>
            <a:tailEnd/>
          </a:ln>
        </p:spPr>
        <p:txBody>
          <a:bodyPr/>
          <a:lstStyle/>
          <a:p>
            <a:endParaRPr lang="en-US"/>
          </a:p>
        </p:txBody>
      </p:sp>
      <p:sp>
        <p:nvSpPr>
          <p:cNvPr id="22582" name="Line 329"/>
          <p:cNvSpPr>
            <a:spLocks noChangeShapeType="1"/>
          </p:cNvSpPr>
          <p:nvPr/>
        </p:nvSpPr>
        <p:spPr bwMode="auto">
          <a:xfrm>
            <a:off x="1298575" y="5969000"/>
            <a:ext cx="1588" cy="114300"/>
          </a:xfrm>
          <a:prstGeom prst="line">
            <a:avLst/>
          </a:prstGeom>
          <a:noFill/>
          <a:ln w="11113">
            <a:solidFill>
              <a:srgbClr val="000000"/>
            </a:solidFill>
            <a:round/>
            <a:headEnd/>
            <a:tailEnd/>
          </a:ln>
        </p:spPr>
        <p:txBody>
          <a:bodyPr/>
          <a:lstStyle/>
          <a:p>
            <a:endParaRPr lang="en-US"/>
          </a:p>
        </p:txBody>
      </p:sp>
      <p:sp>
        <p:nvSpPr>
          <p:cNvPr id="22583" name="Line 330"/>
          <p:cNvSpPr>
            <a:spLocks noChangeShapeType="1"/>
          </p:cNvSpPr>
          <p:nvPr/>
        </p:nvSpPr>
        <p:spPr bwMode="auto">
          <a:xfrm>
            <a:off x="1296988" y="5969000"/>
            <a:ext cx="6094412" cy="1588"/>
          </a:xfrm>
          <a:prstGeom prst="line">
            <a:avLst/>
          </a:prstGeom>
          <a:noFill/>
          <a:ln w="11113">
            <a:solidFill>
              <a:srgbClr val="000000"/>
            </a:solidFill>
            <a:round/>
            <a:headEnd/>
            <a:tailEnd/>
          </a:ln>
        </p:spPr>
        <p:txBody>
          <a:bodyPr/>
          <a:lstStyle/>
          <a:p>
            <a:endParaRPr lang="en-US"/>
          </a:p>
        </p:txBody>
      </p:sp>
      <p:sp>
        <p:nvSpPr>
          <p:cNvPr id="22584" name="Line 331"/>
          <p:cNvSpPr>
            <a:spLocks noChangeShapeType="1"/>
          </p:cNvSpPr>
          <p:nvPr/>
        </p:nvSpPr>
        <p:spPr bwMode="auto">
          <a:xfrm>
            <a:off x="2317750" y="5969000"/>
            <a:ext cx="3175" cy="114300"/>
          </a:xfrm>
          <a:prstGeom prst="line">
            <a:avLst/>
          </a:prstGeom>
          <a:noFill/>
          <a:ln w="11113">
            <a:solidFill>
              <a:srgbClr val="000000"/>
            </a:solidFill>
            <a:round/>
            <a:headEnd/>
            <a:tailEnd/>
          </a:ln>
        </p:spPr>
        <p:txBody>
          <a:bodyPr/>
          <a:lstStyle/>
          <a:p>
            <a:endParaRPr lang="en-US"/>
          </a:p>
        </p:txBody>
      </p:sp>
      <p:sp>
        <p:nvSpPr>
          <p:cNvPr id="22585" name="Line 332"/>
          <p:cNvSpPr>
            <a:spLocks noChangeShapeType="1"/>
          </p:cNvSpPr>
          <p:nvPr/>
        </p:nvSpPr>
        <p:spPr bwMode="auto">
          <a:xfrm>
            <a:off x="3397250" y="5969000"/>
            <a:ext cx="3175" cy="114300"/>
          </a:xfrm>
          <a:prstGeom prst="line">
            <a:avLst/>
          </a:prstGeom>
          <a:noFill/>
          <a:ln w="11113">
            <a:solidFill>
              <a:srgbClr val="000000"/>
            </a:solidFill>
            <a:round/>
            <a:headEnd/>
            <a:tailEnd/>
          </a:ln>
        </p:spPr>
        <p:txBody>
          <a:bodyPr/>
          <a:lstStyle/>
          <a:p>
            <a:endParaRPr lang="en-US"/>
          </a:p>
        </p:txBody>
      </p:sp>
      <p:sp>
        <p:nvSpPr>
          <p:cNvPr id="22586" name="Freeform 333"/>
          <p:cNvSpPr>
            <a:spLocks/>
          </p:cNvSpPr>
          <p:nvPr/>
        </p:nvSpPr>
        <p:spPr bwMode="auto">
          <a:xfrm>
            <a:off x="5321300" y="5969000"/>
            <a:ext cx="1588" cy="117475"/>
          </a:xfrm>
          <a:custGeom>
            <a:avLst/>
            <a:gdLst>
              <a:gd name="T0" fmla="*/ 0 w 1"/>
              <a:gd name="T1" fmla="*/ 0 h 74"/>
              <a:gd name="T2" fmla="*/ 0 w 1"/>
              <a:gd name="T3" fmla="*/ 74 h 74"/>
              <a:gd name="T4" fmla="*/ 0 60000 65536"/>
              <a:gd name="T5" fmla="*/ 0 60000 65536"/>
              <a:gd name="T6" fmla="*/ 0 w 1"/>
              <a:gd name="T7" fmla="*/ 0 h 74"/>
              <a:gd name="T8" fmla="*/ 1 w 1"/>
              <a:gd name="T9" fmla="*/ 74 h 74"/>
            </a:gdLst>
            <a:ahLst/>
            <a:cxnLst>
              <a:cxn ang="T4">
                <a:pos x="T0" y="T1"/>
              </a:cxn>
              <a:cxn ang="T5">
                <a:pos x="T2" y="T3"/>
              </a:cxn>
            </a:cxnLst>
            <a:rect l="T6" t="T7" r="T8" b="T9"/>
            <a:pathLst>
              <a:path w="1" h="74">
                <a:moveTo>
                  <a:pt x="0" y="0"/>
                </a:moveTo>
                <a:lnTo>
                  <a:pt x="0" y="74"/>
                </a:lnTo>
              </a:path>
            </a:pathLst>
          </a:custGeom>
          <a:solidFill>
            <a:srgbClr val="FFFFFF"/>
          </a:solidFill>
          <a:ln w="11113">
            <a:solidFill>
              <a:srgbClr val="000000"/>
            </a:solidFill>
            <a:round/>
            <a:headEnd/>
            <a:tailEnd/>
          </a:ln>
        </p:spPr>
        <p:txBody>
          <a:bodyPr/>
          <a:lstStyle/>
          <a:p>
            <a:endParaRPr lang="en-US"/>
          </a:p>
        </p:txBody>
      </p:sp>
      <p:sp>
        <p:nvSpPr>
          <p:cNvPr id="22587" name="Line 334"/>
          <p:cNvSpPr>
            <a:spLocks noChangeShapeType="1"/>
          </p:cNvSpPr>
          <p:nvPr/>
        </p:nvSpPr>
        <p:spPr bwMode="auto">
          <a:xfrm>
            <a:off x="6373813" y="5969000"/>
            <a:ext cx="1587" cy="114300"/>
          </a:xfrm>
          <a:prstGeom prst="line">
            <a:avLst/>
          </a:prstGeom>
          <a:noFill/>
          <a:ln w="11113">
            <a:solidFill>
              <a:srgbClr val="000000"/>
            </a:solidFill>
            <a:round/>
            <a:headEnd/>
            <a:tailEnd/>
          </a:ln>
        </p:spPr>
        <p:txBody>
          <a:bodyPr/>
          <a:lstStyle/>
          <a:p>
            <a:endParaRPr lang="en-US"/>
          </a:p>
        </p:txBody>
      </p:sp>
      <p:sp>
        <p:nvSpPr>
          <p:cNvPr id="22588" name="Line 335"/>
          <p:cNvSpPr>
            <a:spLocks noChangeShapeType="1"/>
          </p:cNvSpPr>
          <p:nvPr/>
        </p:nvSpPr>
        <p:spPr bwMode="auto">
          <a:xfrm>
            <a:off x="7391400" y="5969000"/>
            <a:ext cx="1588" cy="114300"/>
          </a:xfrm>
          <a:prstGeom prst="line">
            <a:avLst/>
          </a:prstGeom>
          <a:noFill/>
          <a:ln w="11113">
            <a:solidFill>
              <a:srgbClr val="000000"/>
            </a:solidFill>
            <a:round/>
            <a:headEnd/>
            <a:tailEnd/>
          </a:ln>
        </p:spPr>
        <p:txBody>
          <a:bodyPr/>
          <a:lstStyle/>
          <a:p>
            <a:endParaRPr lang="en-US"/>
          </a:p>
        </p:txBody>
      </p:sp>
      <p:grpSp>
        <p:nvGrpSpPr>
          <p:cNvPr id="22589" name="Group 336"/>
          <p:cNvGrpSpPr>
            <a:grpSpLocks/>
          </p:cNvGrpSpPr>
          <p:nvPr/>
        </p:nvGrpSpPr>
        <p:grpSpPr bwMode="auto">
          <a:xfrm>
            <a:off x="915988" y="6197600"/>
            <a:ext cx="890587" cy="404813"/>
            <a:chOff x="577" y="3904"/>
            <a:chExt cx="561" cy="255"/>
          </a:xfrm>
        </p:grpSpPr>
        <p:sp>
          <p:nvSpPr>
            <p:cNvPr id="22757" name="Text Box 337"/>
            <p:cNvSpPr txBox="1">
              <a:spLocks noChangeArrowheads="1"/>
            </p:cNvSpPr>
            <p:nvPr/>
          </p:nvSpPr>
          <p:spPr bwMode="auto">
            <a:xfrm>
              <a:off x="1010"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58" name="Group 338"/>
            <p:cNvGrpSpPr>
              <a:grpSpLocks/>
            </p:cNvGrpSpPr>
            <p:nvPr/>
          </p:nvGrpSpPr>
          <p:grpSpPr bwMode="auto">
            <a:xfrm>
              <a:off x="577" y="3904"/>
              <a:ext cx="410" cy="255"/>
              <a:chOff x="775" y="1222"/>
              <a:chExt cx="410" cy="255"/>
            </a:xfrm>
          </p:grpSpPr>
          <p:sp>
            <p:nvSpPr>
              <p:cNvPr id="22759" name="Rectangle 339"/>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22760" name="Group 340"/>
              <p:cNvGrpSpPr>
                <a:grpSpLocks/>
              </p:cNvGrpSpPr>
              <p:nvPr/>
            </p:nvGrpSpPr>
            <p:grpSpPr bwMode="auto">
              <a:xfrm>
                <a:off x="840" y="1275"/>
                <a:ext cx="345" cy="202"/>
                <a:chOff x="3896" y="2736"/>
                <a:chExt cx="345" cy="216"/>
              </a:xfrm>
            </p:grpSpPr>
            <p:sp>
              <p:nvSpPr>
                <p:cNvPr id="22764" name="Rectangle 341"/>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2765" name="Rectangle 342"/>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22761" name="Group 343"/>
              <p:cNvGrpSpPr>
                <a:grpSpLocks noChangeAspect="1"/>
              </p:cNvGrpSpPr>
              <p:nvPr/>
            </p:nvGrpSpPr>
            <p:grpSpPr bwMode="auto">
              <a:xfrm>
                <a:off x="993" y="1222"/>
                <a:ext cx="38" cy="49"/>
                <a:chOff x="3195" y="1627"/>
                <a:chExt cx="75" cy="104"/>
              </a:xfrm>
            </p:grpSpPr>
            <p:sp>
              <p:nvSpPr>
                <p:cNvPr id="22762" name="Line 34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63" name="Line 34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22590" name="Group 346"/>
          <p:cNvGrpSpPr>
            <a:grpSpLocks/>
          </p:cNvGrpSpPr>
          <p:nvPr/>
        </p:nvGrpSpPr>
        <p:grpSpPr bwMode="auto">
          <a:xfrm>
            <a:off x="1928813" y="6196013"/>
            <a:ext cx="865187" cy="406400"/>
            <a:chOff x="1215" y="3903"/>
            <a:chExt cx="545" cy="256"/>
          </a:xfrm>
        </p:grpSpPr>
        <p:sp>
          <p:nvSpPr>
            <p:cNvPr id="22746" name="Text Box 347"/>
            <p:cNvSpPr txBox="1">
              <a:spLocks noChangeArrowheads="1"/>
            </p:cNvSpPr>
            <p:nvPr/>
          </p:nvSpPr>
          <p:spPr bwMode="auto">
            <a:xfrm>
              <a:off x="1632" y="3966"/>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47" name="Group 348"/>
            <p:cNvGrpSpPr>
              <a:grpSpLocks/>
            </p:cNvGrpSpPr>
            <p:nvPr/>
          </p:nvGrpSpPr>
          <p:grpSpPr bwMode="auto">
            <a:xfrm>
              <a:off x="1215" y="3903"/>
              <a:ext cx="403" cy="256"/>
              <a:chOff x="1413" y="1221"/>
              <a:chExt cx="403" cy="256"/>
            </a:xfrm>
          </p:grpSpPr>
          <p:grpSp>
            <p:nvGrpSpPr>
              <p:cNvPr id="22748" name="Group 349"/>
              <p:cNvGrpSpPr>
                <a:grpSpLocks noChangeAspect="1"/>
              </p:cNvGrpSpPr>
              <p:nvPr/>
            </p:nvGrpSpPr>
            <p:grpSpPr bwMode="auto">
              <a:xfrm>
                <a:off x="1471" y="1277"/>
                <a:ext cx="345" cy="200"/>
                <a:chOff x="3365" y="3344"/>
                <a:chExt cx="737" cy="432"/>
              </a:xfrm>
            </p:grpSpPr>
            <p:sp>
              <p:nvSpPr>
                <p:cNvPr id="22753" name="Rectangle 350"/>
                <p:cNvSpPr>
                  <a:spLocks noChangeAspect="1" noChangeArrowheads="1"/>
                </p:cNvSpPr>
                <p:nvPr/>
              </p:nvSpPr>
              <p:spPr bwMode="auto">
                <a:xfrm>
                  <a:off x="3365" y="3344"/>
                  <a:ext cx="737" cy="432"/>
                </a:xfrm>
                <a:prstGeom prst="rect">
                  <a:avLst/>
                </a:prstGeom>
                <a:noFill/>
                <a:ln w="12700">
                  <a:solidFill>
                    <a:srgbClr val="000000"/>
                  </a:solidFill>
                  <a:miter lim="800000"/>
                  <a:headEnd/>
                  <a:tailEnd/>
                </a:ln>
              </p:spPr>
              <p:txBody>
                <a:bodyPr wrap="none" anchor="ctr"/>
                <a:lstStyle/>
                <a:p>
                  <a:endParaRPr lang="en-US"/>
                </a:p>
              </p:txBody>
            </p:sp>
            <p:sp>
              <p:nvSpPr>
                <p:cNvPr id="22754" name="Freeform 351"/>
                <p:cNvSpPr>
                  <a:spLocks noChangeAspect="1"/>
                </p:cNvSpPr>
                <p:nvPr/>
              </p:nvSpPr>
              <p:spPr bwMode="auto">
                <a:xfrm>
                  <a:off x="3480" y="3475"/>
                  <a:ext cx="113" cy="173"/>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2755" name="Freeform 352"/>
                <p:cNvSpPr>
                  <a:spLocks noChangeAspect="1"/>
                </p:cNvSpPr>
                <p:nvPr/>
              </p:nvSpPr>
              <p:spPr bwMode="auto">
                <a:xfrm>
                  <a:off x="3869" y="3475"/>
                  <a:ext cx="113" cy="173"/>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2756" name="Line 353"/>
                <p:cNvSpPr>
                  <a:spLocks noChangeAspect="1" noChangeShapeType="1"/>
                </p:cNvSpPr>
                <p:nvPr/>
              </p:nvSpPr>
              <p:spPr bwMode="auto">
                <a:xfrm>
                  <a:off x="3589" y="3556"/>
                  <a:ext cx="283"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749" name="Group 354"/>
              <p:cNvGrpSpPr>
                <a:grpSpLocks noChangeAspect="1"/>
              </p:cNvGrpSpPr>
              <p:nvPr/>
            </p:nvGrpSpPr>
            <p:grpSpPr bwMode="auto">
              <a:xfrm>
                <a:off x="1624" y="1221"/>
                <a:ext cx="38" cy="52"/>
                <a:chOff x="3195" y="1627"/>
                <a:chExt cx="75" cy="104"/>
              </a:xfrm>
            </p:grpSpPr>
            <p:sp>
              <p:nvSpPr>
                <p:cNvPr id="22751" name="Line 35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52" name="Line 35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2750" name="Rectangle 357"/>
              <p:cNvSpPr>
                <a:spLocks noChangeArrowheads="1"/>
              </p:cNvSpPr>
              <p:nvPr/>
            </p:nvSpPr>
            <p:spPr bwMode="auto">
              <a:xfrm>
                <a:off x="1413"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grpSp>
        <p:nvGrpSpPr>
          <p:cNvPr id="22591" name="Group 358"/>
          <p:cNvGrpSpPr>
            <a:grpSpLocks/>
          </p:cNvGrpSpPr>
          <p:nvPr/>
        </p:nvGrpSpPr>
        <p:grpSpPr bwMode="auto">
          <a:xfrm>
            <a:off x="2916238" y="6192838"/>
            <a:ext cx="890587" cy="409575"/>
            <a:chOff x="1837" y="3901"/>
            <a:chExt cx="561" cy="258"/>
          </a:xfrm>
        </p:grpSpPr>
        <p:sp>
          <p:nvSpPr>
            <p:cNvPr id="22737" name="Text Box 359"/>
            <p:cNvSpPr txBox="1">
              <a:spLocks noChangeArrowheads="1"/>
            </p:cNvSpPr>
            <p:nvPr/>
          </p:nvSpPr>
          <p:spPr bwMode="auto">
            <a:xfrm>
              <a:off x="2270"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38" name="Group 360"/>
            <p:cNvGrpSpPr>
              <a:grpSpLocks/>
            </p:cNvGrpSpPr>
            <p:nvPr/>
          </p:nvGrpSpPr>
          <p:grpSpPr bwMode="auto">
            <a:xfrm>
              <a:off x="1837" y="3901"/>
              <a:ext cx="412" cy="258"/>
              <a:chOff x="2035" y="1219"/>
              <a:chExt cx="412" cy="258"/>
            </a:xfrm>
          </p:grpSpPr>
          <p:grpSp>
            <p:nvGrpSpPr>
              <p:cNvPr id="22739" name="Group 361"/>
              <p:cNvGrpSpPr>
                <a:grpSpLocks noChangeAspect="1"/>
              </p:cNvGrpSpPr>
              <p:nvPr/>
            </p:nvGrpSpPr>
            <p:grpSpPr bwMode="auto">
              <a:xfrm>
                <a:off x="2102" y="1275"/>
                <a:ext cx="345" cy="202"/>
                <a:chOff x="2856" y="3851"/>
                <a:chExt cx="744" cy="436"/>
              </a:xfrm>
            </p:grpSpPr>
            <p:sp>
              <p:nvSpPr>
                <p:cNvPr id="22744" name="Rectangle 362"/>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2745" name="Line 363"/>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2740" name="Group 364"/>
              <p:cNvGrpSpPr>
                <a:grpSpLocks noChangeAspect="1"/>
              </p:cNvGrpSpPr>
              <p:nvPr/>
            </p:nvGrpSpPr>
            <p:grpSpPr bwMode="auto">
              <a:xfrm>
                <a:off x="2255" y="1219"/>
                <a:ext cx="38" cy="52"/>
                <a:chOff x="3195" y="1627"/>
                <a:chExt cx="75" cy="104"/>
              </a:xfrm>
            </p:grpSpPr>
            <p:sp>
              <p:nvSpPr>
                <p:cNvPr id="22742" name="Line 36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43" name="Line 36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2741" name="Rectangle 367"/>
              <p:cNvSpPr>
                <a:spLocks noChangeArrowheads="1"/>
              </p:cNvSpPr>
              <p:nvPr/>
            </p:nvSpPr>
            <p:spPr bwMode="auto">
              <a:xfrm>
                <a:off x="2035"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grpSp>
        <p:nvGrpSpPr>
          <p:cNvPr id="22592" name="Group 368"/>
          <p:cNvGrpSpPr>
            <a:grpSpLocks/>
          </p:cNvGrpSpPr>
          <p:nvPr/>
        </p:nvGrpSpPr>
        <p:grpSpPr bwMode="auto">
          <a:xfrm>
            <a:off x="3916363" y="6202363"/>
            <a:ext cx="866775" cy="400050"/>
            <a:chOff x="2467" y="3907"/>
            <a:chExt cx="546" cy="252"/>
          </a:xfrm>
        </p:grpSpPr>
        <p:sp>
          <p:nvSpPr>
            <p:cNvPr id="22727" name="Text Box 369"/>
            <p:cNvSpPr txBox="1">
              <a:spLocks noChangeArrowheads="1"/>
            </p:cNvSpPr>
            <p:nvPr/>
          </p:nvSpPr>
          <p:spPr bwMode="auto">
            <a:xfrm>
              <a:off x="2885" y="3966"/>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28" name="Group 370"/>
            <p:cNvGrpSpPr>
              <a:grpSpLocks/>
            </p:cNvGrpSpPr>
            <p:nvPr/>
          </p:nvGrpSpPr>
          <p:grpSpPr bwMode="auto">
            <a:xfrm>
              <a:off x="2467" y="3907"/>
              <a:ext cx="414" cy="252"/>
              <a:chOff x="2665" y="1225"/>
              <a:chExt cx="414" cy="252"/>
            </a:xfrm>
          </p:grpSpPr>
          <p:grpSp>
            <p:nvGrpSpPr>
              <p:cNvPr id="22729" name="Group 371"/>
              <p:cNvGrpSpPr>
                <a:grpSpLocks/>
              </p:cNvGrpSpPr>
              <p:nvPr/>
            </p:nvGrpSpPr>
            <p:grpSpPr bwMode="auto">
              <a:xfrm>
                <a:off x="2734" y="1225"/>
                <a:ext cx="345" cy="252"/>
                <a:chOff x="2630" y="1231"/>
                <a:chExt cx="345" cy="252"/>
              </a:xfrm>
            </p:grpSpPr>
            <p:grpSp>
              <p:nvGrpSpPr>
                <p:cNvPr id="22731" name="Group 372"/>
                <p:cNvGrpSpPr>
                  <a:grpSpLocks/>
                </p:cNvGrpSpPr>
                <p:nvPr/>
              </p:nvGrpSpPr>
              <p:grpSpPr bwMode="auto">
                <a:xfrm>
                  <a:off x="2630" y="1283"/>
                  <a:ext cx="345" cy="200"/>
                  <a:chOff x="862" y="3958"/>
                  <a:chExt cx="345" cy="216"/>
                </a:xfrm>
              </p:grpSpPr>
              <p:sp>
                <p:nvSpPr>
                  <p:cNvPr id="22735" name="Rectangle 373"/>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2736" name="Rectangle 374"/>
                  <p:cNvSpPr>
                    <a:spLocks noChangeAspect="1" noChangeArrowheads="1"/>
                  </p:cNvSpPr>
                  <p:nvPr/>
                </p:nvSpPr>
                <p:spPr bwMode="auto">
                  <a:xfrm>
                    <a:off x="957" y="3980"/>
                    <a:ext cx="156" cy="185"/>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22732" name="Group 375"/>
                <p:cNvGrpSpPr>
                  <a:grpSpLocks noChangeAspect="1"/>
                </p:cNvGrpSpPr>
                <p:nvPr/>
              </p:nvGrpSpPr>
              <p:grpSpPr bwMode="auto">
                <a:xfrm>
                  <a:off x="2783" y="1231"/>
                  <a:ext cx="38" cy="52"/>
                  <a:chOff x="3195" y="1627"/>
                  <a:chExt cx="75" cy="104"/>
                </a:xfrm>
              </p:grpSpPr>
              <p:sp>
                <p:nvSpPr>
                  <p:cNvPr id="22733" name="Line 37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34" name="Line 37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2730" name="Rectangle 378"/>
              <p:cNvSpPr>
                <a:spLocks noChangeArrowheads="1"/>
              </p:cNvSpPr>
              <p:nvPr/>
            </p:nvSpPr>
            <p:spPr bwMode="auto">
              <a:xfrm>
                <a:off x="2665" y="1381"/>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grpSp>
        <p:nvGrpSpPr>
          <p:cNvPr id="22593" name="Group 379"/>
          <p:cNvGrpSpPr>
            <a:grpSpLocks/>
          </p:cNvGrpSpPr>
          <p:nvPr/>
        </p:nvGrpSpPr>
        <p:grpSpPr bwMode="auto">
          <a:xfrm>
            <a:off x="4916488" y="6202363"/>
            <a:ext cx="895350" cy="400050"/>
            <a:chOff x="3097" y="3907"/>
            <a:chExt cx="564" cy="252"/>
          </a:xfrm>
        </p:grpSpPr>
        <p:sp>
          <p:nvSpPr>
            <p:cNvPr id="22714" name="Text Box 380"/>
            <p:cNvSpPr txBox="1">
              <a:spLocks noChangeArrowheads="1"/>
            </p:cNvSpPr>
            <p:nvPr/>
          </p:nvSpPr>
          <p:spPr bwMode="auto">
            <a:xfrm>
              <a:off x="3533" y="3966"/>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15" name="Group 381"/>
            <p:cNvGrpSpPr>
              <a:grpSpLocks/>
            </p:cNvGrpSpPr>
            <p:nvPr/>
          </p:nvGrpSpPr>
          <p:grpSpPr bwMode="auto">
            <a:xfrm>
              <a:off x="3097" y="3907"/>
              <a:ext cx="438" cy="252"/>
              <a:chOff x="3295" y="1225"/>
              <a:chExt cx="438" cy="252"/>
            </a:xfrm>
          </p:grpSpPr>
          <p:grpSp>
            <p:nvGrpSpPr>
              <p:cNvPr id="22716" name="Group 382"/>
              <p:cNvGrpSpPr>
                <a:grpSpLocks noChangeAspect="1"/>
              </p:cNvGrpSpPr>
              <p:nvPr/>
            </p:nvGrpSpPr>
            <p:grpSpPr bwMode="auto">
              <a:xfrm>
                <a:off x="3365" y="1277"/>
                <a:ext cx="368" cy="200"/>
                <a:chOff x="212" y="796"/>
                <a:chExt cx="736" cy="432"/>
              </a:xfrm>
            </p:grpSpPr>
            <p:sp>
              <p:nvSpPr>
                <p:cNvPr id="22721" name="Rectangle 383"/>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2722" name="Oval 384"/>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2723" name="Line 385"/>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24" name="Line 386"/>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25" name="Line 387"/>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26" name="Line 388"/>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717" name="Group 389"/>
              <p:cNvGrpSpPr>
                <a:grpSpLocks noChangeAspect="1"/>
              </p:cNvGrpSpPr>
              <p:nvPr/>
            </p:nvGrpSpPr>
            <p:grpSpPr bwMode="auto">
              <a:xfrm>
                <a:off x="3530" y="1225"/>
                <a:ext cx="38" cy="52"/>
                <a:chOff x="3195" y="1627"/>
                <a:chExt cx="75" cy="104"/>
              </a:xfrm>
            </p:grpSpPr>
            <p:sp>
              <p:nvSpPr>
                <p:cNvPr id="22719" name="Line 39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20" name="Line 39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2718" name="Rectangle 392"/>
              <p:cNvSpPr>
                <a:spLocks noChangeArrowheads="1"/>
              </p:cNvSpPr>
              <p:nvPr/>
            </p:nvSpPr>
            <p:spPr bwMode="auto">
              <a:xfrm>
                <a:off x="3295" y="1381"/>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grpSp>
        <p:nvGrpSpPr>
          <p:cNvPr id="22594" name="Group 393"/>
          <p:cNvGrpSpPr>
            <a:grpSpLocks/>
          </p:cNvGrpSpPr>
          <p:nvPr/>
        </p:nvGrpSpPr>
        <p:grpSpPr bwMode="auto">
          <a:xfrm>
            <a:off x="5970588" y="6203950"/>
            <a:ext cx="892175" cy="398463"/>
            <a:chOff x="3761" y="3908"/>
            <a:chExt cx="562" cy="251"/>
          </a:xfrm>
        </p:grpSpPr>
        <p:sp>
          <p:nvSpPr>
            <p:cNvPr id="22704" name="Text Box 394"/>
            <p:cNvSpPr txBox="1">
              <a:spLocks noChangeArrowheads="1"/>
            </p:cNvSpPr>
            <p:nvPr/>
          </p:nvSpPr>
          <p:spPr bwMode="auto">
            <a:xfrm>
              <a:off x="4195"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705" name="Group 395"/>
            <p:cNvGrpSpPr>
              <a:grpSpLocks/>
            </p:cNvGrpSpPr>
            <p:nvPr/>
          </p:nvGrpSpPr>
          <p:grpSpPr bwMode="auto">
            <a:xfrm>
              <a:off x="3761" y="3908"/>
              <a:ext cx="434" cy="251"/>
              <a:chOff x="3959" y="1226"/>
              <a:chExt cx="434" cy="251"/>
            </a:xfrm>
          </p:grpSpPr>
          <p:grpSp>
            <p:nvGrpSpPr>
              <p:cNvPr id="22706" name="Group 396"/>
              <p:cNvGrpSpPr>
                <a:grpSpLocks noChangeAspect="1"/>
              </p:cNvGrpSpPr>
              <p:nvPr/>
            </p:nvGrpSpPr>
            <p:grpSpPr bwMode="auto">
              <a:xfrm>
                <a:off x="4187" y="1226"/>
                <a:ext cx="38" cy="48"/>
                <a:chOff x="3195" y="1627"/>
                <a:chExt cx="75" cy="104"/>
              </a:xfrm>
            </p:grpSpPr>
            <p:sp>
              <p:nvSpPr>
                <p:cNvPr id="22712" name="Line 39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13" name="Line 39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707" name="Group 399"/>
              <p:cNvGrpSpPr>
                <a:grpSpLocks noChangeAspect="1"/>
              </p:cNvGrpSpPr>
              <p:nvPr/>
            </p:nvGrpSpPr>
            <p:grpSpPr bwMode="auto">
              <a:xfrm>
                <a:off x="4019" y="1276"/>
                <a:ext cx="374" cy="201"/>
                <a:chOff x="105" y="1345"/>
                <a:chExt cx="748" cy="437"/>
              </a:xfrm>
            </p:grpSpPr>
            <p:sp>
              <p:nvSpPr>
                <p:cNvPr id="22709" name="Rectangle 40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2710" name="Line 40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711" name="Line 40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708" name="Rectangle 403"/>
              <p:cNvSpPr>
                <a:spLocks noChangeArrowheads="1"/>
              </p:cNvSpPr>
              <p:nvPr/>
            </p:nvSpPr>
            <p:spPr bwMode="auto">
              <a:xfrm>
                <a:off x="3959"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grpSp>
        <p:nvGrpSpPr>
          <p:cNvPr id="22595" name="Group 404"/>
          <p:cNvGrpSpPr>
            <a:grpSpLocks/>
          </p:cNvGrpSpPr>
          <p:nvPr/>
        </p:nvGrpSpPr>
        <p:grpSpPr bwMode="auto">
          <a:xfrm>
            <a:off x="7010400" y="6199188"/>
            <a:ext cx="873125" cy="403225"/>
            <a:chOff x="4416" y="3905"/>
            <a:chExt cx="550" cy="254"/>
          </a:xfrm>
        </p:grpSpPr>
        <p:sp>
          <p:nvSpPr>
            <p:cNvPr id="22691" name="Text Box 405"/>
            <p:cNvSpPr txBox="1">
              <a:spLocks noChangeArrowheads="1"/>
            </p:cNvSpPr>
            <p:nvPr/>
          </p:nvSpPr>
          <p:spPr bwMode="auto">
            <a:xfrm>
              <a:off x="4838"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2692" name="Group 406"/>
            <p:cNvGrpSpPr>
              <a:grpSpLocks/>
            </p:cNvGrpSpPr>
            <p:nvPr/>
          </p:nvGrpSpPr>
          <p:grpSpPr bwMode="auto">
            <a:xfrm>
              <a:off x="4416" y="3905"/>
              <a:ext cx="411" cy="254"/>
              <a:chOff x="4614" y="1223"/>
              <a:chExt cx="411" cy="254"/>
            </a:xfrm>
          </p:grpSpPr>
          <p:grpSp>
            <p:nvGrpSpPr>
              <p:cNvPr id="22693" name="Group 407"/>
              <p:cNvGrpSpPr>
                <a:grpSpLocks/>
              </p:cNvGrpSpPr>
              <p:nvPr/>
            </p:nvGrpSpPr>
            <p:grpSpPr bwMode="auto">
              <a:xfrm>
                <a:off x="4680" y="1223"/>
                <a:ext cx="345" cy="254"/>
                <a:chOff x="4121" y="3929"/>
                <a:chExt cx="345" cy="254"/>
              </a:xfrm>
            </p:grpSpPr>
            <p:grpSp>
              <p:nvGrpSpPr>
                <p:cNvPr id="22695" name="Group 408"/>
                <p:cNvGrpSpPr>
                  <a:grpSpLocks noChangeAspect="1"/>
                </p:cNvGrpSpPr>
                <p:nvPr/>
              </p:nvGrpSpPr>
              <p:grpSpPr bwMode="auto">
                <a:xfrm>
                  <a:off x="4275" y="3929"/>
                  <a:ext cx="38" cy="52"/>
                  <a:chOff x="3195" y="1627"/>
                  <a:chExt cx="75" cy="104"/>
                </a:xfrm>
              </p:grpSpPr>
              <p:sp>
                <p:nvSpPr>
                  <p:cNvPr id="22702" name="Line 40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703" name="Line 41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2696" name="Group 411"/>
                <p:cNvGrpSpPr>
                  <a:grpSpLocks/>
                </p:cNvGrpSpPr>
                <p:nvPr/>
              </p:nvGrpSpPr>
              <p:grpSpPr bwMode="auto">
                <a:xfrm>
                  <a:off x="4121" y="3981"/>
                  <a:ext cx="345" cy="202"/>
                  <a:chOff x="336" y="576"/>
                  <a:chExt cx="345" cy="202"/>
                </a:xfrm>
              </p:grpSpPr>
              <p:grpSp>
                <p:nvGrpSpPr>
                  <p:cNvPr id="22697" name="Group 412"/>
                  <p:cNvGrpSpPr>
                    <a:grpSpLocks noChangeAspect="1"/>
                  </p:cNvGrpSpPr>
                  <p:nvPr/>
                </p:nvGrpSpPr>
                <p:grpSpPr bwMode="auto">
                  <a:xfrm>
                    <a:off x="336" y="576"/>
                    <a:ext cx="345" cy="202"/>
                    <a:chOff x="105" y="1345"/>
                    <a:chExt cx="748" cy="437"/>
                  </a:xfrm>
                </p:grpSpPr>
                <p:sp>
                  <p:nvSpPr>
                    <p:cNvPr id="22699" name="Rectangle 413"/>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2700" name="Line 414"/>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2701" name="Line 415"/>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2698" name="Text Box 416"/>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22694" name="Rectangle 417"/>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grpSp>
        <p:nvGrpSpPr>
          <p:cNvPr id="22596" name="Group 418"/>
          <p:cNvGrpSpPr>
            <a:grpSpLocks/>
          </p:cNvGrpSpPr>
          <p:nvPr/>
        </p:nvGrpSpPr>
        <p:grpSpPr bwMode="auto">
          <a:xfrm>
            <a:off x="3503613" y="1660525"/>
            <a:ext cx="661987" cy="473075"/>
            <a:chOff x="2207" y="1046"/>
            <a:chExt cx="417" cy="298"/>
          </a:xfrm>
        </p:grpSpPr>
        <p:sp>
          <p:nvSpPr>
            <p:cNvPr id="22676" name="Rectangle 419"/>
            <p:cNvSpPr>
              <a:spLocks noChangeArrowheads="1"/>
            </p:cNvSpPr>
            <p:nvPr/>
          </p:nvSpPr>
          <p:spPr bwMode="auto">
            <a:xfrm>
              <a:off x="2543" y="1046"/>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2677" name="Group 420"/>
            <p:cNvGrpSpPr>
              <a:grpSpLocks/>
            </p:cNvGrpSpPr>
            <p:nvPr/>
          </p:nvGrpSpPr>
          <p:grpSpPr bwMode="auto">
            <a:xfrm>
              <a:off x="2207" y="1096"/>
              <a:ext cx="345" cy="248"/>
              <a:chOff x="3648" y="1074"/>
              <a:chExt cx="345" cy="248"/>
            </a:xfrm>
          </p:grpSpPr>
          <p:grpSp>
            <p:nvGrpSpPr>
              <p:cNvPr id="22678" name="Group 421"/>
              <p:cNvGrpSpPr>
                <a:grpSpLocks/>
              </p:cNvGrpSpPr>
              <p:nvPr/>
            </p:nvGrpSpPr>
            <p:grpSpPr bwMode="auto">
              <a:xfrm>
                <a:off x="3690" y="1146"/>
                <a:ext cx="260" cy="155"/>
                <a:chOff x="336" y="1584"/>
                <a:chExt cx="258" cy="167"/>
              </a:xfrm>
            </p:grpSpPr>
            <p:sp>
              <p:nvSpPr>
                <p:cNvPr id="22686" name="Oval 422"/>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2687" name="Group 423"/>
                <p:cNvGrpSpPr>
                  <a:grpSpLocks noChangeAspect="1"/>
                </p:cNvGrpSpPr>
                <p:nvPr/>
              </p:nvGrpSpPr>
              <p:grpSpPr bwMode="auto">
                <a:xfrm>
                  <a:off x="377" y="1705"/>
                  <a:ext cx="176" cy="46"/>
                  <a:chOff x="3095" y="2115"/>
                  <a:chExt cx="351" cy="91"/>
                </a:xfrm>
              </p:grpSpPr>
              <p:sp>
                <p:nvSpPr>
                  <p:cNvPr id="22688" name="Oval 424"/>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2689" name="Oval 425"/>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2690" name="Oval 426"/>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2679" name="Rectangle 427"/>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22680" name="Freeform 428"/>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2681" name="Freeform 429"/>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2682" name="Freeform 430"/>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22683" name="Group 431"/>
              <p:cNvGrpSpPr>
                <a:grpSpLocks/>
              </p:cNvGrpSpPr>
              <p:nvPr/>
            </p:nvGrpSpPr>
            <p:grpSpPr bwMode="auto">
              <a:xfrm>
                <a:off x="3802" y="1074"/>
                <a:ext cx="36" cy="48"/>
                <a:chOff x="2345" y="624"/>
                <a:chExt cx="36" cy="52"/>
              </a:xfrm>
            </p:grpSpPr>
            <p:sp>
              <p:nvSpPr>
                <p:cNvPr id="22684" name="Line 432"/>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685" name="Line 433"/>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22597" name="Group 434"/>
          <p:cNvGrpSpPr>
            <a:grpSpLocks/>
          </p:cNvGrpSpPr>
          <p:nvPr/>
        </p:nvGrpSpPr>
        <p:grpSpPr bwMode="auto">
          <a:xfrm>
            <a:off x="3502025" y="2998788"/>
            <a:ext cx="693738" cy="444500"/>
            <a:chOff x="2206" y="1889"/>
            <a:chExt cx="437" cy="280"/>
          </a:xfrm>
        </p:grpSpPr>
        <p:grpSp>
          <p:nvGrpSpPr>
            <p:cNvPr id="22662" name="Group 435"/>
            <p:cNvGrpSpPr>
              <a:grpSpLocks/>
            </p:cNvGrpSpPr>
            <p:nvPr/>
          </p:nvGrpSpPr>
          <p:grpSpPr bwMode="auto">
            <a:xfrm>
              <a:off x="2206" y="1921"/>
              <a:ext cx="345" cy="248"/>
              <a:chOff x="144" y="3120"/>
              <a:chExt cx="345" cy="266"/>
            </a:xfrm>
          </p:grpSpPr>
          <p:grpSp>
            <p:nvGrpSpPr>
              <p:cNvPr id="22664" name="Group 436"/>
              <p:cNvGrpSpPr>
                <a:grpSpLocks/>
              </p:cNvGrpSpPr>
              <p:nvPr/>
            </p:nvGrpSpPr>
            <p:grpSpPr bwMode="auto">
              <a:xfrm>
                <a:off x="144" y="3168"/>
                <a:ext cx="345" cy="218"/>
                <a:chOff x="98" y="672"/>
                <a:chExt cx="372" cy="218"/>
              </a:xfrm>
            </p:grpSpPr>
            <p:sp>
              <p:nvSpPr>
                <p:cNvPr id="22668" name="Oval 437"/>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2669" name="Rectangle 438"/>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2670" name="Group 439"/>
                <p:cNvGrpSpPr>
                  <a:grpSpLocks/>
                </p:cNvGrpSpPr>
                <p:nvPr/>
              </p:nvGrpSpPr>
              <p:grpSpPr bwMode="auto">
                <a:xfrm>
                  <a:off x="99" y="752"/>
                  <a:ext cx="369" cy="58"/>
                  <a:chOff x="96" y="1287"/>
                  <a:chExt cx="369" cy="58"/>
                </a:xfrm>
              </p:grpSpPr>
              <p:sp>
                <p:nvSpPr>
                  <p:cNvPr id="22671" name="Freeform 44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72" name="Freeform 44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73" name="Freeform 44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74" name="Freeform 44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75" name="Freeform 44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22665" name="Group 445"/>
              <p:cNvGrpSpPr>
                <a:grpSpLocks noChangeAspect="1"/>
              </p:cNvGrpSpPr>
              <p:nvPr/>
            </p:nvGrpSpPr>
            <p:grpSpPr bwMode="auto">
              <a:xfrm>
                <a:off x="297" y="3120"/>
                <a:ext cx="38" cy="52"/>
                <a:chOff x="3195" y="1627"/>
                <a:chExt cx="75" cy="104"/>
              </a:xfrm>
            </p:grpSpPr>
            <p:sp>
              <p:nvSpPr>
                <p:cNvPr id="22666" name="Line 44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667" name="Line 44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2663" name="Rectangle 448"/>
            <p:cNvSpPr>
              <a:spLocks noChangeArrowheads="1"/>
            </p:cNvSpPr>
            <p:nvPr/>
          </p:nvSpPr>
          <p:spPr bwMode="auto">
            <a:xfrm>
              <a:off x="2562" y="1889"/>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2598" name="Group 449"/>
          <p:cNvGrpSpPr>
            <a:grpSpLocks/>
          </p:cNvGrpSpPr>
          <p:nvPr/>
        </p:nvGrpSpPr>
        <p:grpSpPr bwMode="auto">
          <a:xfrm>
            <a:off x="1773238" y="868363"/>
            <a:ext cx="825500" cy="455612"/>
            <a:chOff x="1117" y="547"/>
            <a:chExt cx="520" cy="287"/>
          </a:xfrm>
        </p:grpSpPr>
        <p:grpSp>
          <p:nvGrpSpPr>
            <p:cNvPr id="22651" name="Group 450"/>
            <p:cNvGrpSpPr>
              <a:grpSpLocks/>
            </p:cNvGrpSpPr>
            <p:nvPr/>
          </p:nvGrpSpPr>
          <p:grpSpPr bwMode="auto">
            <a:xfrm>
              <a:off x="1191" y="576"/>
              <a:ext cx="345" cy="258"/>
              <a:chOff x="528" y="2872"/>
              <a:chExt cx="345" cy="258"/>
            </a:xfrm>
          </p:grpSpPr>
          <p:grpSp>
            <p:nvGrpSpPr>
              <p:cNvPr id="22654" name="Group 451"/>
              <p:cNvGrpSpPr>
                <a:grpSpLocks noChangeAspect="1"/>
              </p:cNvGrpSpPr>
              <p:nvPr/>
            </p:nvGrpSpPr>
            <p:grpSpPr bwMode="auto">
              <a:xfrm>
                <a:off x="528" y="2928"/>
                <a:ext cx="345" cy="202"/>
                <a:chOff x="379" y="200"/>
                <a:chExt cx="685" cy="401"/>
              </a:xfrm>
            </p:grpSpPr>
            <p:sp>
              <p:nvSpPr>
                <p:cNvPr id="22659" name="Rectangle 45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2660" name="Line 45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61" name="Line 45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655" name="Group 455"/>
              <p:cNvGrpSpPr>
                <a:grpSpLocks noChangeAspect="1"/>
              </p:cNvGrpSpPr>
              <p:nvPr/>
            </p:nvGrpSpPr>
            <p:grpSpPr bwMode="auto">
              <a:xfrm>
                <a:off x="665" y="2872"/>
                <a:ext cx="71" cy="53"/>
                <a:chOff x="3160" y="1400"/>
                <a:chExt cx="141" cy="106"/>
              </a:xfrm>
            </p:grpSpPr>
            <p:sp>
              <p:nvSpPr>
                <p:cNvPr id="22656" name="Line 456"/>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657" name="Line 457"/>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658" name="Line 458"/>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2652" name="Rectangle 459"/>
            <p:cNvSpPr>
              <a:spLocks noChangeArrowheads="1"/>
            </p:cNvSpPr>
            <p:nvPr/>
          </p:nvSpPr>
          <p:spPr bwMode="auto">
            <a:xfrm>
              <a:off x="1117" y="738"/>
              <a:ext cx="44"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7</a:t>
              </a:r>
              <a:endParaRPr lang="en-US" sz="1000"/>
            </a:p>
          </p:txBody>
        </p:sp>
        <p:sp>
          <p:nvSpPr>
            <p:cNvPr id="22653" name="Rectangle 460"/>
            <p:cNvSpPr>
              <a:spLocks noChangeArrowheads="1"/>
            </p:cNvSpPr>
            <p:nvPr/>
          </p:nvSpPr>
          <p:spPr bwMode="auto">
            <a:xfrm>
              <a:off x="1536" y="547"/>
              <a:ext cx="10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2599" name="Group 461"/>
          <p:cNvGrpSpPr>
            <a:grpSpLocks/>
          </p:cNvGrpSpPr>
          <p:nvPr/>
        </p:nvGrpSpPr>
        <p:grpSpPr bwMode="auto">
          <a:xfrm>
            <a:off x="3889375" y="5334000"/>
            <a:ext cx="682625" cy="404813"/>
            <a:chOff x="2450" y="3360"/>
            <a:chExt cx="430" cy="255"/>
          </a:xfrm>
        </p:grpSpPr>
        <p:grpSp>
          <p:nvGrpSpPr>
            <p:cNvPr id="22644" name="Group 462"/>
            <p:cNvGrpSpPr>
              <a:grpSpLocks/>
            </p:cNvGrpSpPr>
            <p:nvPr/>
          </p:nvGrpSpPr>
          <p:grpSpPr bwMode="auto">
            <a:xfrm>
              <a:off x="2535" y="3360"/>
              <a:ext cx="345" cy="255"/>
              <a:chOff x="2535" y="3360"/>
              <a:chExt cx="345" cy="255"/>
            </a:xfrm>
          </p:grpSpPr>
          <p:grpSp>
            <p:nvGrpSpPr>
              <p:cNvPr id="22646" name="Group 463"/>
              <p:cNvGrpSpPr>
                <a:grpSpLocks/>
              </p:cNvGrpSpPr>
              <p:nvPr/>
            </p:nvGrpSpPr>
            <p:grpSpPr bwMode="auto">
              <a:xfrm>
                <a:off x="2689" y="3360"/>
                <a:ext cx="36" cy="52"/>
                <a:chOff x="2681" y="3360"/>
                <a:chExt cx="36" cy="52"/>
              </a:xfrm>
            </p:grpSpPr>
            <p:sp>
              <p:nvSpPr>
                <p:cNvPr id="22649" name="Line 464"/>
                <p:cNvSpPr>
                  <a:spLocks noChangeAspect="1" noChangeShapeType="1"/>
                </p:cNvSpPr>
                <p:nvPr/>
              </p:nvSpPr>
              <p:spPr bwMode="auto">
                <a:xfrm>
                  <a:off x="2681"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2650" name="Line 465"/>
                <p:cNvSpPr>
                  <a:spLocks noChangeAspect="1" noChangeShapeType="1"/>
                </p:cNvSpPr>
                <p:nvPr/>
              </p:nvSpPr>
              <p:spPr bwMode="auto">
                <a:xfrm>
                  <a:off x="2717"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2647" name="Text Box 466"/>
              <p:cNvSpPr txBox="1">
                <a:spLocks noChangeArrowheads="1"/>
              </p:cNvSpPr>
              <p:nvPr/>
            </p:nvSpPr>
            <p:spPr bwMode="auto">
              <a:xfrm>
                <a:off x="2571" y="3456"/>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BSSG</a:t>
                </a:r>
              </a:p>
            </p:txBody>
          </p:sp>
          <p:sp>
            <p:nvSpPr>
              <p:cNvPr id="22648" name="Rectangle 467"/>
              <p:cNvSpPr>
                <a:spLocks noChangeAspect="1" noChangeArrowheads="1"/>
              </p:cNvSpPr>
              <p:nvPr/>
            </p:nvSpPr>
            <p:spPr bwMode="auto">
              <a:xfrm>
                <a:off x="2535" y="3413"/>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22645" name="Rectangle 468"/>
            <p:cNvSpPr>
              <a:spLocks noChangeArrowheads="1"/>
            </p:cNvSpPr>
            <p:nvPr/>
          </p:nvSpPr>
          <p:spPr bwMode="auto">
            <a:xfrm>
              <a:off x="2450" y="3514"/>
              <a:ext cx="44"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1</a:t>
              </a:r>
              <a:endParaRPr lang="en-US" sz="1000"/>
            </a:p>
          </p:txBody>
        </p:sp>
      </p:grpSp>
      <p:grpSp>
        <p:nvGrpSpPr>
          <p:cNvPr id="22600" name="Group 469"/>
          <p:cNvGrpSpPr>
            <a:grpSpLocks/>
          </p:cNvGrpSpPr>
          <p:nvPr/>
        </p:nvGrpSpPr>
        <p:grpSpPr bwMode="auto">
          <a:xfrm>
            <a:off x="3894138" y="228600"/>
            <a:ext cx="677862" cy="460375"/>
            <a:chOff x="2453" y="144"/>
            <a:chExt cx="427" cy="290"/>
          </a:xfrm>
        </p:grpSpPr>
        <p:grpSp>
          <p:nvGrpSpPr>
            <p:cNvPr id="22622" name="Group 470"/>
            <p:cNvGrpSpPr>
              <a:grpSpLocks/>
            </p:cNvGrpSpPr>
            <p:nvPr/>
          </p:nvGrpSpPr>
          <p:grpSpPr bwMode="auto">
            <a:xfrm>
              <a:off x="2535" y="144"/>
              <a:ext cx="345" cy="290"/>
              <a:chOff x="2448" y="622"/>
              <a:chExt cx="345" cy="290"/>
            </a:xfrm>
          </p:grpSpPr>
          <p:grpSp>
            <p:nvGrpSpPr>
              <p:cNvPr id="22624" name="Group 471"/>
              <p:cNvGrpSpPr>
                <a:grpSpLocks/>
              </p:cNvGrpSpPr>
              <p:nvPr/>
            </p:nvGrpSpPr>
            <p:grpSpPr bwMode="auto">
              <a:xfrm>
                <a:off x="2581" y="622"/>
                <a:ext cx="80" cy="68"/>
                <a:chOff x="2040" y="1440"/>
                <a:chExt cx="80" cy="68"/>
              </a:xfrm>
            </p:grpSpPr>
            <p:grpSp>
              <p:nvGrpSpPr>
                <p:cNvPr id="22640" name="Group 472"/>
                <p:cNvGrpSpPr>
                  <a:grpSpLocks/>
                </p:cNvGrpSpPr>
                <p:nvPr/>
              </p:nvGrpSpPr>
              <p:grpSpPr bwMode="auto">
                <a:xfrm>
                  <a:off x="2056" y="1461"/>
                  <a:ext cx="47" cy="47"/>
                  <a:chOff x="373" y="1246"/>
                  <a:chExt cx="36" cy="37"/>
                </a:xfrm>
              </p:grpSpPr>
              <p:sp>
                <p:nvSpPr>
                  <p:cNvPr id="22642" name="Line 47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2643" name="Line 47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2641" name="Freeform 475"/>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2625" name="Group 476"/>
              <p:cNvGrpSpPr>
                <a:grpSpLocks/>
              </p:cNvGrpSpPr>
              <p:nvPr/>
            </p:nvGrpSpPr>
            <p:grpSpPr bwMode="auto">
              <a:xfrm>
                <a:off x="2448" y="694"/>
                <a:ext cx="345" cy="218"/>
                <a:chOff x="98" y="989"/>
                <a:chExt cx="372" cy="218"/>
              </a:xfrm>
            </p:grpSpPr>
            <p:sp>
              <p:nvSpPr>
                <p:cNvPr id="22626" name="Line 477"/>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27" name="Line 478"/>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28" name="Rectangle 479"/>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2629" name="Group 480"/>
                <p:cNvGrpSpPr>
                  <a:grpSpLocks/>
                </p:cNvGrpSpPr>
                <p:nvPr/>
              </p:nvGrpSpPr>
              <p:grpSpPr bwMode="auto">
                <a:xfrm>
                  <a:off x="117" y="1060"/>
                  <a:ext cx="334" cy="75"/>
                  <a:chOff x="3856" y="887"/>
                  <a:chExt cx="334" cy="75"/>
                </a:xfrm>
              </p:grpSpPr>
              <p:sp>
                <p:nvSpPr>
                  <p:cNvPr id="22636" name="Line 48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37" name="Line 48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38" name="Freeform 48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2639" name="Freeform 48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2630" name="Group 485"/>
                <p:cNvGrpSpPr>
                  <a:grpSpLocks/>
                </p:cNvGrpSpPr>
                <p:nvPr/>
              </p:nvGrpSpPr>
              <p:grpSpPr bwMode="auto">
                <a:xfrm>
                  <a:off x="99" y="1142"/>
                  <a:ext cx="369" cy="58"/>
                  <a:chOff x="96" y="1287"/>
                  <a:chExt cx="369" cy="58"/>
                </a:xfrm>
              </p:grpSpPr>
              <p:sp>
                <p:nvSpPr>
                  <p:cNvPr id="22631" name="Freeform 48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32" name="Freeform 48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33" name="Freeform 48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34" name="Freeform 48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2635" name="Freeform 49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22623" name="Rectangle 491"/>
            <p:cNvSpPr>
              <a:spLocks noChangeArrowheads="1"/>
            </p:cNvSpPr>
            <p:nvPr/>
          </p:nvSpPr>
          <p:spPr bwMode="auto">
            <a:xfrm>
              <a:off x="2453" y="325"/>
              <a:ext cx="44"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1</a:t>
              </a:r>
              <a:endParaRPr lang="en-US" sz="1000"/>
            </a:p>
          </p:txBody>
        </p:sp>
      </p:grpSp>
      <p:grpSp>
        <p:nvGrpSpPr>
          <p:cNvPr id="22601" name="Group 492"/>
          <p:cNvGrpSpPr>
            <a:grpSpLocks/>
          </p:cNvGrpSpPr>
          <p:nvPr/>
        </p:nvGrpSpPr>
        <p:grpSpPr bwMode="auto">
          <a:xfrm>
            <a:off x="6334125" y="3419475"/>
            <a:ext cx="547688" cy="431800"/>
            <a:chOff x="3811" y="2255"/>
            <a:chExt cx="345" cy="272"/>
          </a:xfrm>
        </p:grpSpPr>
        <p:sp>
          <p:nvSpPr>
            <p:cNvPr id="22611" name="Text Box 493"/>
            <p:cNvSpPr txBox="1">
              <a:spLocks noChangeArrowheads="1"/>
            </p:cNvSpPr>
            <p:nvPr/>
          </p:nvSpPr>
          <p:spPr bwMode="auto">
            <a:xfrm>
              <a:off x="3910" y="2448"/>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2612" name="Rectangle 494"/>
            <p:cNvSpPr>
              <a:spLocks noChangeArrowheads="1"/>
            </p:cNvSpPr>
            <p:nvPr/>
          </p:nvSpPr>
          <p:spPr bwMode="auto">
            <a:xfrm>
              <a:off x="3811" y="2309"/>
              <a:ext cx="345" cy="218"/>
            </a:xfrm>
            <a:prstGeom prst="rect">
              <a:avLst/>
            </a:prstGeom>
            <a:noFill/>
            <a:ln w="12700">
              <a:solidFill>
                <a:srgbClr val="000000"/>
              </a:solidFill>
              <a:miter lim="800000"/>
              <a:headEnd/>
              <a:tailEnd/>
            </a:ln>
          </p:spPr>
          <p:txBody>
            <a:bodyPr wrap="none" anchor="ctr"/>
            <a:lstStyle/>
            <a:p>
              <a:endParaRPr lang="en-US"/>
            </a:p>
          </p:txBody>
        </p:sp>
        <p:grpSp>
          <p:nvGrpSpPr>
            <p:cNvPr id="22613" name="Group 495"/>
            <p:cNvGrpSpPr>
              <a:grpSpLocks/>
            </p:cNvGrpSpPr>
            <p:nvPr/>
          </p:nvGrpSpPr>
          <p:grpSpPr bwMode="auto">
            <a:xfrm>
              <a:off x="3965" y="2255"/>
              <a:ext cx="36" cy="52"/>
              <a:chOff x="3754" y="1344"/>
              <a:chExt cx="36" cy="52"/>
            </a:xfrm>
          </p:grpSpPr>
          <p:sp>
            <p:nvSpPr>
              <p:cNvPr id="22620" name="Line 49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21" name="Line 49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2614" name="Group 498"/>
            <p:cNvGrpSpPr>
              <a:grpSpLocks/>
            </p:cNvGrpSpPr>
            <p:nvPr/>
          </p:nvGrpSpPr>
          <p:grpSpPr bwMode="auto">
            <a:xfrm>
              <a:off x="3864" y="2320"/>
              <a:ext cx="240" cy="131"/>
              <a:chOff x="3864" y="1648"/>
              <a:chExt cx="240" cy="131"/>
            </a:xfrm>
          </p:grpSpPr>
          <p:sp>
            <p:nvSpPr>
              <p:cNvPr id="22615" name="Freeform 499"/>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2616" name="Line 500"/>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17" name="Line 501"/>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2618" name="Line 502"/>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2619" name="Line 503"/>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grpSp>
        <p:nvGrpSpPr>
          <p:cNvPr id="22602" name="Group 504"/>
          <p:cNvGrpSpPr>
            <a:grpSpLocks/>
          </p:cNvGrpSpPr>
          <p:nvPr/>
        </p:nvGrpSpPr>
        <p:grpSpPr bwMode="auto">
          <a:xfrm>
            <a:off x="7319963" y="2374900"/>
            <a:ext cx="747712" cy="393700"/>
            <a:chOff x="4611" y="1496"/>
            <a:chExt cx="471" cy="248"/>
          </a:xfrm>
        </p:grpSpPr>
        <p:sp>
          <p:nvSpPr>
            <p:cNvPr id="22604" name="Rectangle 505"/>
            <p:cNvSpPr>
              <a:spLocks noChangeArrowheads="1"/>
            </p:cNvSpPr>
            <p:nvPr/>
          </p:nvSpPr>
          <p:spPr bwMode="auto">
            <a:xfrm>
              <a:off x="4971" y="1543"/>
              <a:ext cx="111" cy="67"/>
            </a:xfrm>
            <a:prstGeom prst="rect">
              <a:avLst/>
            </a:prstGeom>
            <a:noFill/>
            <a:ln w="9525">
              <a:noFill/>
              <a:miter lim="800000"/>
              <a:headEnd/>
              <a:tailEnd/>
            </a:ln>
          </p:spPr>
          <p:txBody>
            <a:bodyPr wrap="none" lIns="0" tIns="0" rIns="0" bIns="0">
              <a:spAutoFit/>
            </a:bodyPr>
            <a:lstStyle/>
            <a:p>
              <a:pPr eaLnBrk="0" hangingPunct="0"/>
              <a:r>
                <a:rPr lang="en-US" sz="700" b="1"/>
                <a:t>DET</a:t>
              </a:r>
            </a:p>
          </p:txBody>
        </p:sp>
        <p:grpSp>
          <p:nvGrpSpPr>
            <p:cNvPr id="22605" name="Group 506"/>
            <p:cNvGrpSpPr>
              <a:grpSpLocks/>
            </p:cNvGrpSpPr>
            <p:nvPr/>
          </p:nvGrpSpPr>
          <p:grpSpPr bwMode="auto">
            <a:xfrm>
              <a:off x="4611" y="1496"/>
              <a:ext cx="345" cy="248"/>
              <a:chOff x="4611" y="1496"/>
              <a:chExt cx="345" cy="248"/>
            </a:xfrm>
          </p:grpSpPr>
          <p:grpSp>
            <p:nvGrpSpPr>
              <p:cNvPr id="22606" name="Group 507"/>
              <p:cNvGrpSpPr>
                <a:grpSpLocks/>
              </p:cNvGrpSpPr>
              <p:nvPr/>
            </p:nvGrpSpPr>
            <p:grpSpPr bwMode="auto">
              <a:xfrm>
                <a:off x="4764" y="1496"/>
                <a:ext cx="36" cy="52"/>
                <a:chOff x="3754" y="1344"/>
                <a:chExt cx="36" cy="52"/>
              </a:xfrm>
            </p:grpSpPr>
            <p:sp>
              <p:nvSpPr>
                <p:cNvPr id="22609" name="Line 508"/>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2610" name="Line 509"/>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2607" name="Freeform 510"/>
              <p:cNvSpPr>
                <a:spLocks/>
              </p:cNvSpPr>
              <p:nvPr/>
            </p:nvSpPr>
            <p:spPr bwMode="auto">
              <a:xfrm>
                <a:off x="4664" y="1602"/>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22608" name="Rectangle 511"/>
              <p:cNvSpPr>
                <a:spLocks noChangeArrowheads="1"/>
              </p:cNvSpPr>
              <p:nvPr/>
            </p:nvSpPr>
            <p:spPr bwMode="auto">
              <a:xfrm>
                <a:off x="4611" y="1542"/>
                <a:ext cx="345" cy="202"/>
              </a:xfrm>
              <a:prstGeom prst="rect">
                <a:avLst/>
              </a:prstGeom>
              <a:noFill/>
              <a:ln w="12700">
                <a:solidFill>
                  <a:srgbClr val="000000"/>
                </a:solidFill>
                <a:miter lim="800000"/>
                <a:headEnd/>
                <a:tailEnd/>
              </a:ln>
            </p:spPr>
            <p:txBody>
              <a:bodyPr wrap="none" anchor="ctr"/>
              <a:lstStyle/>
              <a:p>
                <a:endParaRPr lang="en-US"/>
              </a:p>
            </p:txBody>
          </p:sp>
        </p:grpSp>
      </p:grpSp>
      <p:sp>
        <p:nvSpPr>
          <p:cNvPr id="22603" name="Text Box 512"/>
          <p:cNvSpPr txBox="1">
            <a:spLocks noChangeArrowheads="1"/>
          </p:cNvSpPr>
          <p:nvPr/>
        </p:nvSpPr>
        <p:spPr bwMode="auto">
          <a:xfrm>
            <a:off x="204788" y="5584825"/>
            <a:ext cx="1352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Rectangle 2"/>
          <p:cNvSpPr>
            <a:spLocks noGrp="1" noChangeArrowheads="1"/>
          </p:cNvSpPr>
          <p:nvPr>
            <p:ph type="ctrTitle"/>
          </p:nvPr>
        </p:nvSpPr>
        <p:spPr>
          <a:xfrm>
            <a:off x="125413" y="65088"/>
            <a:ext cx="8902700" cy="1312862"/>
          </a:xfrm>
        </p:spPr>
        <p:txBody>
          <a:bodyPr/>
          <a:lstStyle/>
          <a:p>
            <a:pPr eaLnBrk="1" hangingPunct="1"/>
            <a:r>
              <a:rPr lang="en-US" sz="4000"/>
              <a:t>Briefing Graphics &amp; Unit Symbols,</a:t>
            </a:r>
            <a:br>
              <a:rPr lang="en-US" sz="4000"/>
            </a:br>
            <a:r>
              <a:rPr lang="en-US" sz="4000"/>
              <a:t> Wargaming Div, MCWL, Quantico</a:t>
            </a:r>
            <a:br>
              <a:rPr lang="en-US"/>
            </a:br>
            <a:r>
              <a:rPr lang="en-US" sz="1200" b="1">
                <a:solidFill>
                  <a:schemeClr val="hlink"/>
                </a:solidFill>
              </a:rPr>
              <a:t>Updated 10 Jan 2005 (see speaker notes for details)</a:t>
            </a:r>
          </a:p>
        </p:txBody>
      </p:sp>
      <p:grpSp>
        <p:nvGrpSpPr>
          <p:cNvPr id="196611" name="Group 3"/>
          <p:cNvGrpSpPr>
            <a:grpSpLocks/>
          </p:cNvGrpSpPr>
          <p:nvPr/>
        </p:nvGrpSpPr>
        <p:grpSpPr bwMode="auto">
          <a:xfrm>
            <a:off x="4630738" y="2922588"/>
            <a:ext cx="547687" cy="346075"/>
            <a:chOff x="98" y="672"/>
            <a:chExt cx="372" cy="218"/>
          </a:xfrm>
        </p:grpSpPr>
        <p:sp>
          <p:nvSpPr>
            <p:cNvPr id="197012" name="Oval 4"/>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97013" name="Rectangle 5"/>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97014" name="Group 6"/>
            <p:cNvGrpSpPr>
              <a:grpSpLocks/>
            </p:cNvGrpSpPr>
            <p:nvPr/>
          </p:nvGrpSpPr>
          <p:grpSpPr bwMode="auto">
            <a:xfrm>
              <a:off x="99" y="752"/>
              <a:ext cx="369" cy="58"/>
              <a:chOff x="96" y="1287"/>
              <a:chExt cx="369" cy="58"/>
            </a:xfrm>
          </p:grpSpPr>
          <p:sp>
            <p:nvSpPr>
              <p:cNvPr id="197015" name="Freeform 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7016" name="Freeform 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7017" name="Freeform 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7018" name="Freeform 1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7019" name="Freeform 1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96612" name="Group 12"/>
          <p:cNvGrpSpPr>
            <a:grpSpLocks/>
          </p:cNvGrpSpPr>
          <p:nvPr/>
        </p:nvGrpSpPr>
        <p:grpSpPr bwMode="auto">
          <a:xfrm>
            <a:off x="2359025" y="5013325"/>
            <a:ext cx="547688" cy="419100"/>
            <a:chOff x="2832" y="3629"/>
            <a:chExt cx="345" cy="264"/>
          </a:xfrm>
        </p:grpSpPr>
        <p:grpSp>
          <p:nvGrpSpPr>
            <p:cNvPr id="196999" name="Group 13"/>
            <p:cNvGrpSpPr>
              <a:grpSpLocks/>
            </p:cNvGrpSpPr>
            <p:nvPr/>
          </p:nvGrpSpPr>
          <p:grpSpPr bwMode="auto">
            <a:xfrm>
              <a:off x="2832" y="3690"/>
              <a:ext cx="345" cy="203"/>
              <a:chOff x="2832" y="3690"/>
              <a:chExt cx="345" cy="203"/>
            </a:xfrm>
          </p:grpSpPr>
          <p:grpSp>
            <p:nvGrpSpPr>
              <p:cNvPr id="197003" name="Group 14"/>
              <p:cNvGrpSpPr>
                <a:grpSpLocks/>
              </p:cNvGrpSpPr>
              <p:nvPr/>
            </p:nvGrpSpPr>
            <p:grpSpPr bwMode="auto">
              <a:xfrm>
                <a:off x="2919" y="3737"/>
                <a:ext cx="170" cy="45"/>
                <a:chOff x="3793" y="1968"/>
                <a:chExt cx="193" cy="57"/>
              </a:xfrm>
            </p:grpSpPr>
            <p:sp>
              <p:nvSpPr>
                <p:cNvPr id="197010" name="Freeform 15"/>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197011" name="Freeform 16"/>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197004" name="Rectangle 17"/>
              <p:cNvSpPr>
                <a:spLocks noChangeAspect="1" noChangeArrowheads="1"/>
              </p:cNvSpPr>
              <p:nvPr/>
            </p:nvSpPr>
            <p:spPr bwMode="auto">
              <a:xfrm>
                <a:off x="2832" y="3690"/>
                <a:ext cx="345" cy="203"/>
              </a:xfrm>
              <a:prstGeom prst="rect">
                <a:avLst/>
              </a:prstGeom>
              <a:noFill/>
              <a:ln w="12700">
                <a:solidFill>
                  <a:srgbClr val="000000"/>
                </a:solidFill>
                <a:miter lim="800000"/>
                <a:headEnd/>
                <a:tailEnd/>
              </a:ln>
            </p:spPr>
            <p:txBody>
              <a:bodyPr wrap="none" anchor="ctr"/>
              <a:lstStyle/>
              <a:p>
                <a:endParaRPr lang="en-US"/>
              </a:p>
            </p:txBody>
          </p:sp>
          <p:grpSp>
            <p:nvGrpSpPr>
              <p:cNvPr id="197005" name="Group 18"/>
              <p:cNvGrpSpPr>
                <a:grpSpLocks/>
              </p:cNvGrpSpPr>
              <p:nvPr/>
            </p:nvGrpSpPr>
            <p:grpSpPr bwMode="auto">
              <a:xfrm>
                <a:off x="2949" y="3831"/>
                <a:ext cx="110" cy="51"/>
                <a:chOff x="2914" y="1930"/>
                <a:chExt cx="172" cy="89"/>
              </a:xfrm>
            </p:grpSpPr>
            <p:sp>
              <p:nvSpPr>
                <p:cNvPr id="197006" name="Line 19"/>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007" name="Line 20"/>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008" name="Line 21"/>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7009" name="Line 22"/>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197000" name="Group 23"/>
            <p:cNvGrpSpPr>
              <a:grpSpLocks/>
            </p:cNvGrpSpPr>
            <p:nvPr/>
          </p:nvGrpSpPr>
          <p:grpSpPr bwMode="auto">
            <a:xfrm>
              <a:off x="2876" y="3629"/>
              <a:ext cx="257" cy="192"/>
              <a:chOff x="3360" y="480"/>
              <a:chExt cx="240" cy="96"/>
            </a:xfrm>
          </p:grpSpPr>
          <p:sp>
            <p:nvSpPr>
              <p:cNvPr id="197001" name="AutoShape 24"/>
              <p:cNvSpPr>
                <a:spLocks noChangeArrowheads="1"/>
              </p:cNvSpPr>
              <p:nvPr/>
            </p:nvSpPr>
            <p:spPr bwMode="auto">
              <a:xfrm flipV="1">
                <a:off x="3360" y="480"/>
                <a:ext cx="238" cy="96"/>
              </a:xfrm>
              <a:custGeom>
                <a:avLst/>
                <a:gdLst>
                  <a:gd name="T0" fmla="*/ 119 w 21600"/>
                  <a:gd name="T1" fmla="*/ 0 h 21600"/>
                  <a:gd name="T2" fmla="*/ 2 w 21600"/>
                  <a:gd name="T3" fmla="*/ 45 h 21600"/>
                  <a:gd name="T4" fmla="*/ 119 w 21600"/>
                  <a:gd name="T5" fmla="*/ 2 h 21600"/>
                  <a:gd name="T6" fmla="*/ 236 w 21600"/>
                  <a:gd name="T7" fmla="*/ 45 h 21600"/>
                  <a:gd name="T8" fmla="*/ 0 60000 65536"/>
                  <a:gd name="T9" fmla="*/ 0 60000 65536"/>
                  <a:gd name="T10" fmla="*/ 0 60000 65536"/>
                  <a:gd name="T11" fmla="*/ 0 60000 65536"/>
                  <a:gd name="T12" fmla="*/ 272 w 21600"/>
                  <a:gd name="T13" fmla="*/ 0 h 21600"/>
                  <a:gd name="T14" fmla="*/ 21328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tx1"/>
              </a:solidFill>
              <a:ln w="12700">
                <a:solidFill>
                  <a:schemeClr val="tx1"/>
                </a:solidFill>
                <a:miter lim="800000"/>
                <a:headEnd/>
                <a:tailEnd/>
              </a:ln>
            </p:spPr>
            <p:txBody>
              <a:bodyPr wrap="none" anchor="ctr"/>
              <a:lstStyle/>
              <a:p>
                <a:endParaRPr lang="en-US"/>
              </a:p>
            </p:txBody>
          </p:sp>
          <p:sp>
            <p:nvSpPr>
              <p:cNvPr id="197002" name="Line 25"/>
              <p:cNvSpPr>
                <a:spLocks noChangeShapeType="1"/>
              </p:cNvSpPr>
              <p:nvPr/>
            </p:nvSpPr>
            <p:spPr bwMode="auto">
              <a:xfrm>
                <a:off x="3360" y="528"/>
                <a:ext cx="240" cy="0"/>
              </a:xfrm>
              <a:prstGeom prst="line">
                <a:avLst/>
              </a:prstGeom>
              <a:noFill/>
              <a:ln w="12700">
                <a:solidFill>
                  <a:schemeClr val="tx1"/>
                </a:solidFill>
                <a:round/>
                <a:headEnd/>
                <a:tailEnd/>
              </a:ln>
            </p:spPr>
            <p:txBody>
              <a:bodyPr wrap="none" anchor="ctr"/>
              <a:lstStyle/>
              <a:p>
                <a:endParaRPr lang="en-US"/>
              </a:p>
            </p:txBody>
          </p:sp>
        </p:grpSp>
      </p:grpSp>
      <p:grpSp>
        <p:nvGrpSpPr>
          <p:cNvPr id="196613" name="Group 26"/>
          <p:cNvGrpSpPr>
            <a:grpSpLocks/>
          </p:cNvGrpSpPr>
          <p:nvPr/>
        </p:nvGrpSpPr>
        <p:grpSpPr bwMode="auto">
          <a:xfrm>
            <a:off x="5792788" y="2676525"/>
            <a:ext cx="547687" cy="354013"/>
            <a:chOff x="1894" y="1073"/>
            <a:chExt cx="345" cy="223"/>
          </a:xfrm>
        </p:grpSpPr>
        <p:grpSp>
          <p:nvGrpSpPr>
            <p:cNvPr id="196988" name="Group 27"/>
            <p:cNvGrpSpPr>
              <a:grpSpLocks/>
            </p:cNvGrpSpPr>
            <p:nvPr/>
          </p:nvGrpSpPr>
          <p:grpSpPr bwMode="auto">
            <a:xfrm>
              <a:off x="1936" y="1102"/>
              <a:ext cx="260" cy="167"/>
              <a:chOff x="336" y="1584"/>
              <a:chExt cx="258" cy="167"/>
            </a:xfrm>
          </p:grpSpPr>
          <p:sp>
            <p:nvSpPr>
              <p:cNvPr id="196994" name="Oval 28"/>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96995" name="Group 29"/>
              <p:cNvGrpSpPr>
                <a:grpSpLocks noChangeAspect="1"/>
              </p:cNvGrpSpPr>
              <p:nvPr/>
            </p:nvGrpSpPr>
            <p:grpSpPr bwMode="auto">
              <a:xfrm>
                <a:off x="377" y="1705"/>
                <a:ext cx="176" cy="46"/>
                <a:chOff x="3095" y="2115"/>
                <a:chExt cx="351" cy="91"/>
              </a:xfrm>
            </p:grpSpPr>
            <p:sp>
              <p:nvSpPr>
                <p:cNvPr id="196996" name="Oval 30"/>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96997" name="Oval 31"/>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96998" name="Oval 32"/>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grpSp>
          <p:nvGrpSpPr>
            <p:cNvPr id="196989" name="Group 33"/>
            <p:cNvGrpSpPr>
              <a:grpSpLocks/>
            </p:cNvGrpSpPr>
            <p:nvPr/>
          </p:nvGrpSpPr>
          <p:grpSpPr bwMode="auto">
            <a:xfrm>
              <a:off x="1894" y="1073"/>
              <a:ext cx="345" cy="223"/>
              <a:chOff x="1824" y="896"/>
              <a:chExt cx="345" cy="223"/>
            </a:xfrm>
          </p:grpSpPr>
          <p:sp>
            <p:nvSpPr>
              <p:cNvPr id="196990" name="Rectangle 34"/>
              <p:cNvSpPr>
                <a:spLocks noChangeAspect="1" noChangeArrowheads="1"/>
              </p:cNvSpPr>
              <p:nvPr/>
            </p:nvSpPr>
            <p:spPr bwMode="auto">
              <a:xfrm>
                <a:off x="1825" y="897"/>
                <a:ext cx="344" cy="218"/>
              </a:xfrm>
              <a:prstGeom prst="rect">
                <a:avLst/>
              </a:prstGeom>
              <a:noFill/>
              <a:ln w="12700">
                <a:solidFill>
                  <a:srgbClr val="000000"/>
                </a:solidFill>
                <a:miter lim="800000"/>
                <a:headEnd/>
                <a:tailEnd/>
              </a:ln>
            </p:spPr>
            <p:txBody>
              <a:bodyPr wrap="none" anchor="ctr"/>
              <a:lstStyle/>
              <a:p>
                <a:endParaRPr lang="en-US"/>
              </a:p>
            </p:txBody>
          </p:sp>
          <p:sp>
            <p:nvSpPr>
              <p:cNvPr id="196991" name="Freeform 35"/>
              <p:cNvSpPr>
                <a:spLocks noChangeAspect="1"/>
              </p:cNvSpPr>
              <p:nvPr/>
            </p:nvSpPr>
            <p:spPr bwMode="auto">
              <a:xfrm>
                <a:off x="1827" y="897"/>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96992" name="Freeform 36"/>
              <p:cNvSpPr>
                <a:spLocks noChangeAspect="1"/>
              </p:cNvSpPr>
              <p:nvPr/>
            </p:nvSpPr>
            <p:spPr bwMode="auto">
              <a:xfrm>
                <a:off x="1824" y="897"/>
                <a:ext cx="343" cy="222"/>
              </a:xfrm>
              <a:custGeom>
                <a:avLst/>
                <a:gdLst>
                  <a:gd name="T0" fmla="*/ 343 w 343"/>
                  <a:gd name="T1" fmla="*/ 222 h 222"/>
                  <a:gd name="T2" fmla="*/ 0 w 343"/>
                  <a:gd name="T3" fmla="*/ 0 h 222"/>
                  <a:gd name="T4" fmla="*/ 0 60000 65536"/>
                  <a:gd name="T5" fmla="*/ 0 60000 65536"/>
                  <a:gd name="T6" fmla="*/ 0 w 343"/>
                  <a:gd name="T7" fmla="*/ 0 h 222"/>
                  <a:gd name="T8" fmla="*/ 343 w 343"/>
                  <a:gd name="T9" fmla="*/ 222 h 222"/>
                </a:gdLst>
                <a:ahLst/>
                <a:cxnLst>
                  <a:cxn ang="T4">
                    <a:pos x="T0" y="T1"/>
                  </a:cxn>
                  <a:cxn ang="T5">
                    <a:pos x="T2" y="T3"/>
                  </a:cxn>
                </a:cxnLst>
                <a:rect l="T6" t="T7" r="T8" b="T9"/>
                <a:pathLst>
                  <a:path w="343" h="222">
                    <a:moveTo>
                      <a:pt x="343" y="222"/>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96993" name="Line 37"/>
              <p:cNvSpPr>
                <a:spLocks noChangeShapeType="1"/>
              </p:cNvSpPr>
              <p:nvPr/>
            </p:nvSpPr>
            <p:spPr bwMode="auto">
              <a:xfrm>
                <a:off x="1850" y="896"/>
                <a:ext cx="0" cy="219"/>
              </a:xfrm>
              <a:prstGeom prst="line">
                <a:avLst/>
              </a:prstGeom>
              <a:noFill/>
              <a:ln w="12700">
                <a:solidFill>
                  <a:srgbClr val="000000"/>
                </a:solidFill>
                <a:round/>
                <a:headEnd/>
                <a:tailEnd/>
              </a:ln>
            </p:spPr>
            <p:txBody>
              <a:bodyPr wrap="none" anchor="ctr"/>
              <a:lstStyle/>
              <a:p>
                <a:endParaRPr lang="en-US"/>
              </a:p>
            </p:txBody>
          </p:sp>
        </p:grpSp>
      </p:grpSp>
      <p:grpSp>
        <p:nvGrpSpPr>
          <p:cNvPr id="196614" name="Group 38"/>
          <p:cNvGrpSpPr>
            <a:grpSpLocks/>
          </p:cNvGrpSpPr>
          <p:nvPr/>
        </p:nvGrpSpPr>
        <p:grpSpPr bwMode="auto">
          <a:xfrm>
            <a:off x="2554288" y="4295775"/>
            <a:ext cx="547687" cy="430213"/>
            <a:chOff x="2471" y="2992"/>
            <a:chExt cx="345" cy="271"/>
          </a:xfrm>
        </p:grpSpPr>
        <p:sp>
          <p:nvSpPr>
            <p:cNvPr id="196978" name="Rectangle 39"/>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196979" name="Group 40"/>
            <p:cNvGrpSpPr>
              <a:grpSpLocks/>
            </p:cNvGrpSpPr>
            <p:nvPr/>
          </p:nvGrpSpPr>
          <p:grpSpPr bwMode="auto">
            <a:xfrm>
              <a:off x="2625" y="2992"/>
              <a:ext cx="36" cy="52"/>
              <a:chOff x="2625" y="2992"/>
              <a:chExt cx="36" cy="52"/>
            </a:xfrm>
          </p:grpSpPr>
          <p:sp>
            <p:nvSpPr>
              <p:cNvPr id="196986" name="Line 41"/>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87" name="Line 42"/>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980" name="Group 43"/>
            <p:cNvGrpSpPr>
              <a:grpSpLocks/>
            </p:cNvGrpSpPr>
            <p:nvPr/>
          </p:nvGrpSpPr>
          <p:grpSpPr bwMode="auto">
            <a:xfrm>
              <a:off x="2488" y="3079"/>
              <a:ext cx="310" cy="75"/>
              <a:chOff x="2488" y="3079"/>
              <a:chExt cx="310" cy="75"/>
            </a:xfrm>
          </p:grpSpPr>
          <p:sp>
            <p:nvSpPr>
              <p:cNvPr id="196982" name="Line 44"/>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83" name="Line 45"/>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84" name="Freeform 46"/>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985" name="Freeform 47"/>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96981" name="Rectangle 48"/>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grpSp>
        <p:nvGrpSpPr>
          <p:cNvPr id="196615" name="Group 49"/>
          <p:cNvGrpSpPr>
            <a:grpSpLocks/>
          </p:cNvGrpSpPr>
          <p:nvPr/>
        </p:nvGrpSpPr>
        <p:grpSpPr bwMode="auto">
          <a:xfrm>
            <a:off x="1543050" y="2938463"/>
            <a:ext cx="639763" cy="447675"/>
            <a:chOff x="5280" y="3790"/>
            <a:chExt cx="403" cy="282"/>
          </a:xfrm>
        </p:grpSpPr>
        <p:grpSp>
          <p:nvGrpSpPr>
            <p:cNvPr id="196957" name="Group 50"/>
            <p:cNvGrpSpPr>
              <a:grpSpLocks/>
            </p:cNvGrpSpPr>
            <p:nvPr/>
          </p:nvGrpSpPr>
          <p:grpSpPr bwMode="auto">
            <a:xfrm>
              <a:off x="5351" y="3888"/>
              <a:ext cx="96" cy="184"/>
              <a:chOff x="4896" y="3888"/>
              <a:chExt cx="96" cy="184"/>
            </a:xfrm>
          </p:grpSpPr>
          <p:grpSp>
            <p:nvGrpSpPr>
              <p:cNvPr id="196961" name="Group 51"/>
              <p:cNvGrpSpPr>
                <a:grpSpLocks/>
              </p:cNvGrpSpPr>
              <p:nvPr/>
            </p:nvGrpSpPr>
            <p:grpSpPr bwMode="auto">
              <a:xfrm>
                <a:off x="4896" y="4038"/>
                <a:ext cx="96" cy="34"/>
                <a:chOff x="4608" y="4041"/>
                <a:chExt cx="145" cy="34"/>
              </a:xfrm>
            </p:grpSpPr>
            <p:sp>
              <p:nvSpPr>
                <p:cNvPr id="196972" name="Freeform 52"/>
                <p:cNvSpPr>
                  <a:spLocks noChangeAspect="1"/>
                </p:cNvSpPr>
                <p:nvPr/>
              </p:nvSpPr>
              <p:spPr bwMode="auto">
                <a:xfrm>
                  <a:off x="4729" y="4041"/>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73" name="Freeform 53"/>
                <p:cNvSpPr>
                  <a:spLocks noChangeAspect="1"/>
                </p:cNvSpPr>
                <p:nvPr/>
              </p:nvSpPr>
              <p:spPr bwMode="auto">
                <a:xfrm>
                  <a:off x="4729" y="4052"/>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74" name="Freeform 54"/>
                <p:cNvSpPr>
                  <a:spLocks noChangeAspect="1"/>
                </p:cNvSpPr>
                <p:nvPr/>
              </p:nvSpPr>
              <p:spPr bwMode="auto">
                <a:xfrm>
                  <a:off x="4608" y="4041"/>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75" name="Freeform 55"/>
                <p:cNvSpPr>
                  <a:spLocks noChangeAspect="1"/>
                </p:cNvSpPr>
                <p:nvPr/>
              </p:nvSpPr>
              <p:spPr bwMode="auto">
                <a:xfrm>
                  <a:off x="4608" y="4052"/>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76" name="Line 56"/>
                <p:cNvSpPr>
                  <a:spLocks noChangeAspect="1" noChangeShapeType="1"/>
                </p:cNvSpPr>
                <p:nvPr/>
              </p:nvSpPr>
              <p:spPr bwMode="auto">
                <a:xfrm>
                  <a:off x="4630" y="4041"/>
                  <a:ext cx="9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77" name="Line 57"/>
                <p:cNvSpPr>
                  <a:spLocks noChangeAspect="1" noChangeShapeType="1"/>
                </p:cNvSpPr>
                <p:nvPr/>
              </p:nvSpPr>
              <p:spPr bwMode="auto">
                <a:xfrm>
                  <a:off x="4630" y="4074"/>
                  <a:ext cx="99"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962" name="Group 58"/>
              <p:cNvGrpSpPr>
                <a:grpSpLocks/>
              </p:cNvGrpSpPr>
              <p:nvPr/>
            </p:nvGrpSpPr>
            <p:grpSpPr bwMode="auto">
              <a:xfrm>
                <a:off x="4925" y="3888"/>
                <a:ext cx="38" cy="152"/>
                <a:chOff x="3901" y="718"/>
                <a:chExt cx="38" cy="152"/>
              </a:xfrm>
            </p:grpSpPr>
            <p:sp>
              <p:nvSpPr>
                <p:cNvPr id="196963" name="Line 59"/>
                <p:cNvSpPr>
                  <a:spLocks noChangeAspect="1" noChangeShapeType="1"/>
                </p:cNvSpPr>
                <p:nvPr/>
              </p:nvSpPr>
              <p:spPr bwMode="auto">
                <a:xfrm>
                  <a:off x="3920" y="748"/>
                  <a:ext cx="0" cy="122"/>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96964" name="Group 60"/>
                <p:cNvGrpSpPr>
                  <a:grpSpLocks/>
                </p:cNvGrpSpPr>
                <p:nvPr/>
              </p:nvGrpSpPr>
              <p:grpSpPr bwMode="auto">
                <a:xfrm>
                  <a:off x="3901" y="782"/>
                  <a:ext cx="38" cy="56"/>
                  <a:chOff x="3901" y="782"/>
                  <a:chExt cx="38" cy="56"/>
                </a:xfrm>
              </p:grpSpPr>
              <p:sp>
                <p:nvSpPr>
                  <p:cNvPr id="196968" name="Line 61"/>
                  <p:cNvSpPr>
                    <a:spLocks noChangeAspect="1" noChangeShapeType="1"/>
                  </p:cNvSpPr>
                  <p:nvPr/>
                </p:nvSpPr>
                <p:spPr bwMode="auto">
                  <a:xfrm>
                    <a:off x="3901" y="824"/>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69" name="Line 62"/>
                  <p:cNvSpPr>
                    <a:spLocks noChangeAspect="1" noChangeShapeType="1"/>
                  </p:cNvSpPr>
                  <p:nvPr/>
                </p:nvSpPr>
                <p:spPr bwMode="auto">
                  <a:xfrm>
                    <a:off x="3901" y="795"/>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70" name="Line 63"/>
                  <p:cNvSpPr>
                    <a:spLocks noChangeAspect="1" noChangeShapeType="1"/>
                  </p:cNvSpPr>
                  <p:nvPr/>
                </p:nvSpPr>
                <p:spPr bwMode="auto">
                  <a:xfrm>
                    <a:off x="3903" y="782"/>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71" name="Line 64"/>
                  <p:cNvSpPr>
                    <a:spLocks noChangeAspect="1" noChangeShapeType="1"/>
                  </p:cNvSpPr>
                  <p:nvPr/>
                </p:nvSpPr>
                <p:spPr bwMode="auto">
                  <a:xfrm>
                    <a:off x="3936" y="782"/>
                    <a:ext cx="0" cy="56"/>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965" name="Group 65"/>
                <p:cNvGrpSpPr>
                  <a:grpSpLocks/>
                </p:cNvGrpSpPr>
                <p:nvPr/>
              </p:nvGrpSpPr>
              <p:grpSpPr bwMode="auto">
                <a:xfrm>
                  <a:off x="3903" y="718"/>
                  <a:ext cx="34" cy="47"/>
                  <a:chOff x="5376" y="1920"/>
                  <a:chExt cx="34" cy="47"/>
                </a:xfrm>
              </p:grpSpPr>
              <p:sp>
                <p:nvSpPr>
                  <p:cNvPr id="196966" name="Freeform 66"/>
                  <p:cNvSpPr>
                    <a:spLocks/>
                  </p:cNvSpPr>
                  <p:nvPr/>
                </p:nvSpPr>
                <p:spPr bwMode="auto">
                  <a:xfrm>
                    <a:off x="5376" y="1920"/>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sp>
                <p:nvSpPr>
                  <p:cNvPr id="196967" name="Freeform 67"/>
                  <p:cNvSpPr>
                    <a:spLocks/>
                  </p:cNvSpPr>
                  <p:nvPr/>
                </p:nvSpPr>
                <p:spPr bwMode="auto">
                  <a:xfrm>
                    <a:off x="5376" y="1943"/>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196958" name="Text Box 68"/>
            <p:cNvSpPr txBox="1">
              <a:spLocks noChangeArrowheads="1"/>
            </p:cNvSpPr>
            <p:nvPr/>
          </p:nvSpPr>
          <p:spPr bwMode="auto">
            <a:xfrm>
              <a:off x="5376" y="3790"/>
              <a:ext cx="3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3</a:t>
              </a:r>
            </a:p>
          </p:txBody>
        </p:sp>
        <p:sp>
          <p:nvSpPr>
            <p:cNvPr id="196959" name="Text Box 69"/>
            <p:cNvSpPr txBox="1">
              <a:spLocks noChangeArrowheads="1"/>
            </p:cNvSpPr>
            <p:nvPr/>
          </p:nvSpPr>
          <p:spPr bwMode="auto">
            <a:xfrm>
              <a:off x="5472" y="3916"/>
              <a:ext cx="211"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HIDE</a:t>
              </a:r>
            </a:p>
            <a:p>
              <a:pPr eaLnBrk="0" hangingPunct="0"/>
              <a:r>
                <a:rPr lang="en-US" sz="800"/>
                <a:t>3-16FA</a:t>
              </a:r>
            </a:p>
          </p:txBody>
        </p:sp>
        <p:sp>
          <p:nvSpPr>
            <p:cNvPr id="196960" name="Text Box 70"/>
            <p:cNvSpPr txBox="1">
              <a:spLocks noChangeArrowheads="1"/>
            </p:cNvSpPr>
            <p:nvPr/>
          </p:nvSpPr>
          <p:spPr bwMode="auto">
            <a:xfrm>
              <a:off x="5280" y="3993"/>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A</a:t>
              </a:r>
            </a:p>
          </p:txBody>
        </p:sp>
      </p:grpSp>
      <p:grpSp>
        <p:nvGrpSpPr>
          <p:cNvPr id="196616" name="Group 71"/>
          <p:cNvGrpSpPr>
            <a:grpSpLocks/>
          </p:cNvGrpSpPr>
          <p:nvPr/>
        </p:nvGrpSpPr>
        <p:grpSpPr bwMode="auto">
          <a:xfrm>
            <a:off x="7670800" y="1452563"/>
            <a:ext cx="357188" cy="384175"/>
            <a:chOff x="3408" y="3372"/>
            <a:chExt cx="225" cy="242"/>
          </a:xfrm>
        </p:grpSpPr>
        <p:grpSp>
          <p:nvGrpSpPr>
            <p:cNvPr id="196941" name="Group 72"/>
            <p:cNvGrpSpPr>
              <a:grpSpLocks/>
            </p:cNvGrpSpPr>
            <p:nvPr/>
          </p:nvGrpSpPr>
          <p:grpSpPr bwMode="auto">
            <a:xfrm>
              <a:off x="3500" y="3372"/>
              <a:ext cx="40" cy="123"/>
              <a:chOff x="3482" y="3399"/>
              <a:chExt cx="40" cy="123"/>
            </a:xfrm>
          </p:grpSpPr>
          <p:sp>
            <p:nvSpPr>
              <p:cNvPr id="196954" name="Line 73"/>
              <p:cNvSpPr>
                <a:spLocks noChangeAspect="1" noChangeShapeType="1"/>
              </p:cNvSpPr>
              <p:nvPr/>
            </p:nvSpPr>
            <p:spPr bwMode="auto">
              <a:xfrm>
                <a:off x="3502" y="3399"/>
                <a:ext cx="0" cy="12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55" name="Line 74"/>
              <p:cNvSpPr>
                <a:spLocks noChangeAspect="1" noChangeShapeType="1"/>
              </p:cNvSpPr>
              <p:nvPr/>
            </p:nvSpPr>
            <p:spPr bwMode="auto">
              <a:xfrm>
                <a:off x="3482" y="3441"/>
                <a:ext cx="0" cy="5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56" name="Line 75"/>
              <p:cNvSpPr>
                <a:spLocks noChangeAspect="1" noChangeShapeType="1"/>
              </p:cNvSpPr>
              <p:nvPr/>
            </p:nvSpPr>
            <p:spPr bwMode="auto">
              <a:xfrm>
                <a:off x="3522" y="3441"/>
                <a:ext cx="0" cy="5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942" name="Group 76"/>
            <p:cNvGrpSpPr>
              <a:grpSpLocks/>
            </p:cNvGrpSpPr>
            <p:nvPr/>
          </p:nvGrpSpPr>
          <p:grpSpPr bwMode="auto">
            <a:xfrm>
              <a:off x="3442" y="3500"/>
              <a:ext cx="157" cy="47"/>
              <a:chOff x="3455" y="3278"/>
              <a:chExt cx="145" cy="34"/>
            </a:xfrm>
          </p:grpSpPr>
          <p:sp>
            <p:nvSpPr>
              <p:cNvPr id="196948" name="Freeform 77"/>
              <p:cNvSpPr>
                <a:spLocks noChangeAspect="1"/>
              </p:cNvSpPr>
              <p:nvPr/>
            </p:nvSpPr>
            <p:spPr bwMode="auto">
              <a:xfrm>
                <a:off x="3576" y="3278"/>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49" name="Freeform 78"/>
              <p:cNvSpPr>
                <a:spLocks noChangeAspect="1"/>
              </p:cNvSpPr>
              <p:nvPr/>
            </p:nvSpPr>
            <p:spPr bwMode="auto">
              <a:xfrm>
                <a:off x="3576" y="3289"/>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50" name="Freeform 79"/>
              <p:cNvSpPr>
                <a:spLocks noChangeAspect="1"/>
              </p:cNvSpPr>
              <p:nvPr/>
            </p:nvSpPr>
            <p:spPr bwMode="auto">
              <a:xfrm>
                <a:off x="3455" y="3278"/>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51" name="Freeform 80"/>
              <p:cNvSpPr>
                <a:spLocks noChangeAspect="1"/>
              </p:cNvSpPr>
              <p:nvPr/>
            </p:nvSpPr>
            <p:spPr bwMode="auto">
              <a:xfrm>
                <a:off x="3455" y="3289"/>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952" name="Line 81"/>
              <p:cNvSpPr>
                <a:spLocks noChangeAspect="1" noChangeShapeType="1"/>
              </p:cNvSpPr>
              <p:nvPr/>
            </p:nvSpPr>
            <p:spPr bwMode="auto">
              <a:xfrm>
                <a:off x="3477" y="3278"/>
                <a:ext cx="9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53" name="Line 82"/>
              <p:cNvSpPr>
                <a:spLocks noChangeAspect="1" noChangeShapeType="1"/>
              </p:cNvSpPr>
              <p:nvPr/>
            </p:nvSpPr>
            <p:spPr bwMode="auto">
              <a:xfrm>
                <a:off x="3477" y="3311"/>
                <a:ext cx="99"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96943" name="Group 83"/>
            <p:cNvGrpSpPr>
              <a:grpSpLocks/>
            </p:cNvGrpSpPr>
            <p:nvPr/>
          </p:nvGrpSpPr>
          <p:grpSpPr bwMode="auto">
            <a:xfrm>
              <a:off x="3408" y="3554"/>
              <a:ext cx="225" cy="60"/>
              <a:chOff x="3408" y="3554"/>
              <a:chExt cx="225" cy="75"/>
            </a:xfrm>
          </p:grpSpPr>
          <p:sp>
            <p:nvSpPr>
              <p:cNvPr id="196944" name="Line 84"/>
              <p:cNvSpPr>
                <a:spLocks noChangeAspect="1" noChangeShapeType="1"/>
              </p:cNvSpPr>
              <p:nvPr/>
            </p:nvSpPr>
            <p:spPr bwMode="auto">
              <a:xfrm>
                <a:off x="3449" y="3554"/>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945" name="Oval 85"/>
              <p:cNvSpPr>
                <a:spLocks noChangeAspect="1" noChangeArrowheads="1"/>
              </p:cNvSpPr>
              <p:nvPr/>
            </p:nvSpPr>
            <p:spPr bwMode="auto">
              <a:xfrm>
                <a:off x="3568" y="3554"/>
                <a:ext cx="65" cy="74"/>
              </a:xfrm>
              <a:prstGeom prst="ellipse">
                <a:avLst/>
              </a:prstGeom>
              <a:noFill/>
              <a:ln w="12700">
                <a:solidFill>
                  <a:srgbClr val="000000"/>
                </a:solidFill>
                <a:round/>
                <a:headEnd/>
                <a:tailEnd/>
              </a:ln>
            </p:spPr>
            <p:txBody>
              <a:bodyPr wrap="none" anchor="ctr"/>
              <a:lstStyle/>
              <a:p>
                <a:endParaRPr lang="en-US"/>
              </a:p>
            </p:txBody>
          </p:sp>
          <p:sp>
            <p:nvSpPr>
              <p:cNvPr id="196946" name="Oval 86"/>
              <p:cNvSpPr>
                <a:spLocks noChangeAspect="1" noChangeArrowheads="1"/>
              </p:cNvSpPr>
              <p:nvPr/>
            </p:nvSpPr>
            <p:spPr bwMode="auto">
              <a:xfrm>
                <a:off x="3408" y="3554"/>
                <a:ext cx="65" cy="75"/>
              </a:xfrm>
              <a:prstGeom prst="ellipse">
                <a:avLst/>
              </a:prstGeom>
              <a:noFill/>
              <a:ln w="12700">
                <a:solidFill>
                  <a:srgbClr val="000000"/>
                </a:solidFill>
                <a:round/>
                <a:headEnd/>
                <a:tailEnd/>
              </a:ln>
            </p:spPr>
            <p:txBody>
              <a:bodyPr wrap="none" anchor="ctr"/>
              <a:lstStyle/>
              <a:p>
                <a:endParaRPr lang="en-US"/>
              </a:p>
            </p:txBody>
          </p:sp>
          <p:sp>
            <p:nvSpPr>
              <p:cNvPr id="196947" name="Oval 87"/>
              <p:cNvSpPr>
                <a:spLocks noChangeAspect="1" noChangeArrowheads="1"/>
              </p:cNvSpPr>
              <p:nvPr/>
            </p:nvSpPr>
            <p:spPr bwMode="auto">
              <a:xfrm>
                <a:off x="3487" y="3554"/>
                <a:ext cx="65" cy="74"/>
              </a:xfrm>
              <a:prstGeom prst="ellipse">
                <a:avLst/>
              </a:prstGeom>
              <a:noFill/>
              <a:ln w="12700">
                <a:solidFill>
                  <a:srgbClr val="000000"/>
                </a:solidFill>
                <a:round/>
                <a:headEnd/>
                <a:tailEnd/>
              </a:ln>
            </p:spPr>
            <p:txBody>
              <a:bodyPr wrap="none" anchor="ctr"/>
              <a:lstStyle/>
              <a:p>
                <a:endParaRPr lang="en-US"/>
              </a:p>
            </p:txBody>
          </p:sp>
        </p:grpSp>
      </p:grpSp>
      <p:grpSp>
        <p:nvGrpSpPr>
          <p:cNvPr id="196617" name="Group 88"/>
          <p:cNvGrpSpPr>
            <a:grpSpLocks/>
          </p:cNvGrpSpPr>
          <p:nvPr/>
        </p:nvGrpSpPr>
        <p:grpSpPr bwMode="auto">
          <a:xfrm flipH="1">
            <a:off x="341313" y="5754688"/>
            <a:ext cx="838200" cy="615950"/>
            <a:chOff x="1056" y="92"/>
            <a:chExt cx="528" cy="388"/>
          </a:xfrm>
        </p:grpSpPr>
        <p:grpSp>
          <p:nvGrpSpPr>
            <p:cNvPr id="196927" name="Group 89"/>
            <p:cNvGrpSpPr>
              <a:grpSpLocks/>
            </p:cNvGrpSpPr>
            <p:nvPr/>
          </p:nvGrpSpPr>
          <p:grpSpPr bwMode="auto">
            <a:xfrm>
              <a:off x="1056" y="92"/>
              <a:ext cx="192" cy="388"/>
              <a:chOff x="1056" y="44"/>
              <a:chExt cx="296" cy="532"/>
            </a:xfrm>
          </p:grpSpPr>
          <p:grpSp>
            <p:nvGrpSpPr>
              <p:cNvPr id="196931" name="Group 90"/>
              <p:cNvGrpSpPr>
                <a:grpSpLocks/>
              </p:cNvGrpSpPr>
              <p:nvPr/>
            </p:nvGrpSpPr>
            <p:grpSpPr bwMode="auto">
              <a:xfrm>
                <a:off x="1056" y="44"/>
                <a:ext cx="296" cy="528"/>
                <a:chOff x="1488" y="384"/>
                <a:chExt cx="296" cy="528"/>
              </a:xfrm>
            </p:grpSpPr>
            <p:sp>
              <p:nvSpPr>
                <p:cNvPr id="196939" name="Arc 91"/>
                <p:cNvSpPr>
                  <a:spLocks/>
                </p:cNvSpPr>
                <p:nvPr/>
              </p:nvSpPr>
              <p:spPr bwMode="auto">
                <a:xfrm flipH="1">
                  <a:off x="1488" y="384"/>
                  <a:ext cx="288" cy="288"/>
                </a:xfrm>
                <a:custGeom>
                  <a:avLst/>
                  <a:gdLst>
                    <a:gd name="T0" fmla="*/ 0 w 21600"/>
                    <a:gd name="T1" fmla="*/ 0 h 21600"/>
                    <a:gd name="T2" fmla="*/ 288 w 21600"/>
                    <a:gd name="T3" fmla="*/ 288 h 21600"/>
                    <a:gd name="T4" fmla="*/ 0 w 21600"/>
                    <a:gd name="T5" fmla="*/ 28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196940" name="Arc 92"/>
                <p:cNvSpPr>
                  <a:spLocks/>
                </p:cNvSpPr>
                <p:nvPr/>
              </p:nvSpPr>
              <p:spPr bwMode="auto">
                <a:xfrm flipH="1" flipV="1">
                  <a:off x="1488" y="672"/>
                  <a:ext cx="296" cy="240"/>
                </a:xfrm>
                <a:custGeom>
                  <a:avLst/>
                  <a:gdLst>
                    <a:gd name="T0" fmla="*/ 0 w 21937"/>
                    <a:gd name="T1" fmla="*/ 0 h 21600"/>
                    <a:gd name="T2" fmla="*/ 296 w 21937"/>
                    <a:gd name="T3" fmla="*/ 240 h 21600"/>
                    <a:gd name="T4" fmla="*/ 5 w 21937"/>
                    <a:gd name="T5" fmla="*/ 240 h 21600"/>
                    <a:gd name="T6" fmla="*/ 0 60000 65536"/>
                    <a:gd name="T7" fmla="*/ 0 60000 65536"/>
                    <a:gd name="T8" fmla="*/ 0 60000 65536"/>
                    <a:gd name="T9" fmla="*/ 0 w 21937"/>
                    <a:gd name="T10" fmla="*/ 0 h 21600"/>
                    <a:gd name="T11" fmla="*/ 21937 w 21937"/>
                    <a:gd name="T12" fmla="*/ 21600 h 21600"/>
                  </a:gdLst>
                  <a:ahLst/>
                  <a:cxnLst>
                    <a:cxn ang="T6">
                      <a:pos x="T0" y="T1"/>
                    </a:cxn>
                    <a:cxn ang="T7">
                      <a:pos x="T2" y="T3"/>
                    </a:cxn>
                    <a:cxn ang="T8">
                      <a:pos x="T4" y="T5"/>
                    </a:cxn>
                  </a:cxnLst>
                  <a:rect l="T9" t="T10" r="T11" b="T12"/>
                  <a:pathLst>
                    <a:path w="21937" h="21600" fill="none" extrusionOk="0">
                      <a:moveTo>
                        <a:pt x="-1" y="2"/>
                      </a:moveTo>
                      <a:cubicBezTo>
                        <a:pt x="112" y="0"/>
                        <a:pt x="224" y="-1"/>
                        <a:pt x="337" y="0"/>
                      </a:cubicBezTo>
                      <a:cubicBezTo>
                        <a:pt x="12266" y="0"/>
                        <a:pt x="21937" y="9670"/>
                        <a:pt x="21937" y="21600"/>
                      </a:cubicBezTo>
                    </a:path>
                    <a:path w="21937" h="21600" stroke="0" extrusionOk="0">
                      <a:moveTo>
                        <a:pt x="-1" y="2"/>
                      </a:moveTo>
                      <a:cubicBezTo>
                        <a:pt x="112" y="0"/>
                        <a:pt x="224" y="-1"/>
                        <a:pt x="337" y="0"/>
                      </a:cubicBezTo>
                      <a:cubicBezTo>
                        <a:pt x="12266" y="0"/>
                        <a:pt x="21937" y="9670"/>
                        <a:pt x="21937" y="21600"/>
                      </a:cubicBezTo>
                      <a:lnTo>
                        <a:pt x="337" y="21600"/>
                      </a:lnTo>
                      <a:close/>
                    </a:path>
                  </a:pathLst>
                </a:custGeom>
                <a:noFill/>
                <a:ln w="12700">
                  <a:solidFill>
                    <a:schemeClr val="tx1"/>
                  </a:solidFill>
                  <a:round/>
                  <a:headEnd/>
                  <a:tailEnd/>
                </a:ln>
              </p:spPr>
              <p:txBody>
                <a:bodyPr wrap="none" anchor="ctr"/>
                <a:lstStyle/>
                <a:p>
                  <a:endParaRPr lang="en-US"/>
                </a:p>
              </p:txBody>
            </p:sp>
          </p:grpSp>
          <p:sp>
            <p:nvSpPr>
              <p:cNvPr id="196932" name="Line 93"/>
              <p:cNvSpPr>
                <a:spLocks noChangeShapeType="1"/>
              </p:cNvSpPr>
              <p:nvPr/>
            </p:nvSpPr>
            <p:spPr bwMode="auto">
              <a:xfrm>
                <a:off x="1056" y="314"/>
                <a:ext cx="96" cy="0"/>
              </a:xfrm>
              <a:prstGeom prst="line">
                <a:avLst/>
              </a:prstGeom>
              <a:noFill/>
              <a:ln w="12700">
                <a:solidFill>
                  <a:schemeClr val="tx1"/>
                </a:solidFill>
                <a:round/>
                <a:headEnd/>
                <a:tailEnd/>
              </a:ln>
            </p:spPr>
            <p:txBody>
              <a:bodyPr wrap="none" anchor="ctr"/>
              <a:lstStyle/>
              <a:p>
                <a:endParaRPr lang="en-US"/>
              </a:p>
            </p:txBody>
          </p:sp>
          <p:sp>
            <p:nvSpPr>
              <p:cNvPr id="196933" name="Line 94"/>
              <p:cNvSpPr>
                <a:spLocks noChangeShapeType="1"/>
              </p:cNvSpPr>
              <p:nvPr/>
            </p:nvSpPr>
            <p:spPr bwMode="auto">
              <a:xfrm rot="5400000">
                <a:off x="1293" y="93"/>
                <a:ext cx="96" cy="0"/>
              </a:xfrm>
              <a:prstGeom prst="line">
                <a:avLst/>
              </a:prstGeom>
              <a:noFill/>
              <a:ln w="12700">
                <a:solidFill>
                  <a:schemeClr val="tx1"/>
                </a:solidFill>
                <a:round/>
                <a:headEnd/>
                <a:tailEnd/>
              </a:ln>
            </p:spPr>
            <p:txBody>
              <a:bodyPr wrap="none" anchor="ctr"/>
              <a:lstStyle/>
              <a:p>
                <a:endParaRPr lang="en-US"/>
              </a:p>
            </p:txBody>
          </p:sp>
          <p:sp>
            <p:nvSpPr>
              <p:cNvPr id="196934" name="Freeform 95"/>
              <p:cNvSpPr>
                <a:spLocks/>
              </p:cNvSpPr>
              <p:nvPr/>
            </p:nvSpPr>
            <p:spPr bwMode="auto">
              <a:xfrm>
                <a:off x="1170" y="104"/>
                <a:ext cx="68" cy="66"/>
              </a:xfrm>
              <a:custGeom>
                <a:avLst/>
                <a:gdLst>
                  <a:gd name="T0" fmla="*/ 0 w 68"/>
                  <a:gd name="T1" fmla="*/ 0 h 66"/>
                  <a:gd name="T2" fmla="*/ 68 w 68"/>
                  <a:gd name="T3" fmla="*/ 66 h 66"/>
                  <a:gd name="T4" fmla="*/ 0 60000 65536"/>
                  <a:gd name="T5" fmla="*/ 0 60000 65536"/>
                  <a:gd name="T6" fmla="*/ 0 w 68"/>
                  <a:gd name="T7" fmla="*/ 0 h 66"/>
                  <a:gd name="T8" fmla="*/ 68 w 68"/>
                  <a:gd name="T9" fmla="*/ 66 h 66"/>
                </a:gdLst>
                <a:ahLst/>
                <a:cxnLst>
                  <a:cxn ang="T4">
                    <a:pos x="T0" y="T1"/>
                  </a:cxn>
                  <a:cxn ang="T5">
                    <a:pos x="T2" y="T3"/>
                  </a:cxn>
                </a:cxnLst>
                <a:rect l="T6" t="T7" r="T8" b="T9"/>
                <a:pathLst>
                  <a:path w="68" h="66">
                    <a:moveTo>
                      <a:pt x="0" y="0"/>
                    </a:moveTo>
                    <a:lnTo>
                      <a:pt x="68" y="6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6935" name="Freeform 96"/>
              <p:cNvSpPr>
                <a:spLocks/>
              </p:cNvSpPr>
              <p:nvPr/>
            </p:nvSpPr>
            <p:spPr bwMode="auto">
              <a:xfrm>
                <a:off x="1089" y="200"/>
                <a:ext cx="86" cy="39"/>
              </a:xfrm>
              <a:custGeom>
                <a:avLst/>
                <a:gdLst>
                  <a:gd name="T0" fmla="*/ 0 w 86"/>
                  <a:gd name="T1" fmla="*/ 0 h 39"/>
                  <a:gd name="T2" fmla="*/ 86 w 86"/>
                  <a:gd name="T3" fmla="*/ 39 h 39"/>
                  <a:gd name="T4" fmla="*/ 0 60000 65536"/>
                  <a:gd name="T5" fmla="*/ 0 60000 65536"/>
                  <a:gd name="T6" fmla="*/ 0 w 86"/>
                  <a:gd name="T7" fmla="*/ 0 h 39"/>
                  <a:gd name="T8" fmla="*/ 86 w 86"/>
                  <a:gd name="T9" fmla="*/ 39 h 39"/>
                </a:gdLst>
                <a:ahLst/>
                <a:cxnLst>
                  <a:cxn ang="T4">
                    <a:pos x="T0" y="T1"/>
                  </a:cxn>
                  <a:cxn ang="T5">
                    <a:pos x="T2" y="T3"/>
                  </a:cxn>
                </a:cxnLst>
                <a:rect l="T6" t="T7" r="T8" b="T9"/>
                <a:pathLst>
                  <a:path w="86" h="39">
                    <a:moveTo>
                      <a:pt x="0" y="0"/>
                    </a:moveTo>
                    <a:lnTo>
                      <a:pt x="86" y="3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6936" name="Freeform 97"/>
              <p:cNvSpPr>
                <a:spLocks/>
              </p:cNvSpPr>
              <p:nvPr/>
            </p:nvSpPr>
            <p:spPr bwMode="auto">
              <a:xfrm>
                <a:off x="1083" y="394"/>
                <a:ext cx="89" cy="39"/>
              </a:xfrm>
              <a:custGeom>
                <a:avLst/>
                <a:gdLst>
                  <a:gd name="T0" fmla="*/ 0 w 89"/>
                  <a:gd name="T1" fmla="*/ 39 h 39"/>
                  <a:gd name="T2" fmla="*/ 89 w 89"/>
                  <a:gd name="T3" fmla="*/ 0 h 39"/>
                  <a:gd name="T4" fmla="*/ 0 60000 65536"/>
                  <a:gd name="T5" fmla="*/ 0 60000 65536"/>
                  <a:gd name="T6" fmla="*/ 0 w 89"/>
                  <a:gd name="T7" fmla="*/ 0 h 39"/>
                  <a:gd name="T8" fmla="*/ 89 w 89"/>
                  <a:gd name="T9" fmla="*/ 39 h 39"/>
                </a:gdLst>
                <a:ahLst/>
                <a:cxnLst>
                  <a:cxn ang="T4">
                    <a:pos x="T0" y="T1"/>
                  </a:cxn>
                  <a:cxn ang="T5">
                    <a:pos x="T2" y="T3"/>
                  </a:cxn>
                </a:cxnLst>
                <a:rect l="T6" t="T7" r="T8" b="T9"/>
                <a:pathLst>
                  <a:path w="89" h="39">
                    <a:moveTo>
                      <a:pt x="0" y="39"/>
                    </a:moveTo>
                    <a:lnTo>
                      <a:pt x="8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6937" name="Freeform 98"/>
              <p:cNvSpPr>
                <a:spLocks/>
              </p:cNvSpPr>
              <p:nvPr/>
            </p:nvSpPr>
            <p:spPr bwMode="auto">
              <a:xfrm>
                <a:off x="1184" y="457"/>
                <a:ext cx="55" cy="73"/>
              </a:xfrm>
              <a:custGeom>
                <a:avLst/>
                <a:gdLst>
                  <a:gd name="T0" fmla="*/ 0 w 55"/>
                  <a:gd name="T1" fmla="*/ 73 h 73"/>
                  <a:gd name="T2" fmla="*/ 55 w 55"/>
                  <a:gd name="T3" fmla="*/ 0 h 73"/>
                  <a:gd name="T4" fmla="*/ 0 60000 65536"/>
                  <a:gd name="T5" fmla="*/ 0 60000 65536"/>
                  <a:gd name="T6" fmla="*/ 0 w 55"/>
                  <a:gd name="T7" fmla="*/ 0 h 73"/>
                  <a:gd name="T8" fmla="*/ 55 w 55"/>
                  <a:gd name="T9" fmla="*/ 73 h 73"/>
                </a:gdLst>
                <a:ahLst/>
                <a:cxnLst>
                  <a:cxn ang="T4">
                    <a:pos x="T0" y="T1"/>
                  </a:cxn>
                  <a:cxn ang="T5">
                    <a:pos x="T2" y="T3"/>
                  </a:cxn>
                </a:cxnLst>
                <a:rect l="T6" t="T7" r="T8" b="T9"/>
                <a:pathLst>
                  <a:path w="55" h="73">
                    <a:moveTo>
                      <a:pt x="0" y="73"/>
                    </a:moveTo>
                    <a:lnTo>
                      <a:pt x="5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96938" name="Line 99"/>
              <p:cNvSpPr>
                <a:spLocks noChangeShapeType="1"/>
              </p:cNvSpPr>
              <p:nvPr/>
            </p:nvSpPr>
            <p:spPr bwMode="auto">
              <a:xfrm rot="5400000">
                <a:off x="1297" y="528"/>
                <a:ext cx="96" cy="0"/>
              </a:xfrm>
              <a:prstGeom prst="line">
                <a:avLst/>
              </a:prstGeom>
              <a:noFill/>
              <a:ln w="12700">
                <a:solidFill>
                  <a:schemeClr val="tx1"/>
                </a:solidFill>
                <a:round/>
                <a:headEnd/>
                <a:tailEnd/>
              </a:ln>
            </p:spPr>
            <p:txBody>
              <a:bodyPr wrap="none" anchor="ctr"/>
              <a:lstStyle/>
              <a:p>
                <a:endParaRPr lang="en-US"/>
              </a:p>
            </p:txBody>
          </p:sp>
        </p:grpSp>
        <p:grpSp>
          <p:nvGrpSpPr>
            <p:cNvPr id="196928" name="Group 100"/>
            <p:cNvGrpSpPr>
              <a:grpSpLocks/>
            </p:cNvGrpSpPr>
            <p:nvPr/>
          </p:nvGrpSpPr>
          <p:grpSpPr bwMode="auto">
            <a:xfrm>
              <a:off x="1152" y="243"/>
              <a:ext cx="432" cy="86"/>
              <a:chOff x="1680" y="640"/>
              <a:chExt cx="432" cy="86"/>
            </a:xfrm>
          </p:grpSpPr>
          <p:sp>
            <p:nvSpPr>
              <p:cNvPr id="196929" name="Line 101"/>
              <p:cNvSpPr>
                <a:spLocks noChangeShapeType="1"/>
              </p:cNvSpPr>
              <p:nvPr/>
            </p:nvSpPr>
            <p:spPr bwMode="auto">
              <a:xfrm flipH="1">
                <a:off x="1680" y="683"/>
                <a:ext cx="432" cy="0"/>
              </a:xfrm>
              <a:prstGeom prst="line">
                <a:avLst/>
              </a:prstGeom>
              <a:noFill/>
              <a:ln w="12700">
                <a:solidFill>
                  <a:schemeClr val="tx1"/>
                </a:solidFill>
                <a:round/>
                <a:headEnd/>
                <a:tailEnd type="stealth" w="med" len="med"/>
              </a:ln>
            </p:spPr>
            <p:txBody>
              <a:bodyPr wrap="none" anchor="ctr"/>
              <a:lstStyle/>
              <a:p>
                <a:endParaRPr lang="en-US"/>
              </a:p>
            </p:txBody>
          </p:sp>
          <p:sp>
            <p:nvSpPr>
              <p:cNvPr id="196930" name="Text Box 102"/>
              <p:cNvSpPr txBox="1">
                <a:spLocks noChangeArrowheads="1"/>
              </p:cNvSpPr>
              <p:nvPr/>
            </p:nvSpPr>
            <p:spPr bwMode="auto">
              <a:xfrm>
                <a:off x="1791" y="640"/>
                <a:ext cx="148" cy="86"/>
              </a:xfrm>
              <a:prstGeom prst="rect">
                <a:avLst/>
              </a:prstGeom>
              <a:solidFill>
                <a:schemeClr val="bg1"/>
              </a:solidFill>
              <a:ln w="12700">
                <a:noFill/>
                <a:miter lim="800000"/>
                <a:headEnd/>
                <a:tailEnd/>
              </a:ln>
            </p:spPr>
            <p:txBody>
              <a:bodyPr wrap="none" lIns="0" tIns="0" rIns="0" bIns="0">
                <a:spAutoFit/>
              </a:bodyPr>
              <a:lstStyle/>
              <a:p>
                <a:pPr algn="ctr" eaLnBrk="0" hangingPunct="0"/>
                <a:r>
                  <a:rPr lang="en-US" sz="900" b="1"/>
                  <a:t>ENY</a:t>
                </a:r>
              </a:p>
            </p:txBody>
          </p:sp>
        </p:grpSp>
      </p:grpSp>
      <p:grpSp>
        <p:nvGrpSpPr>
          <p:cNvPr id="196618" name="Group 103"/>
          <p:cNvGrpSpPr>
            <a:grpSpLocks/>
          </p:cNvGrpSpPr>
          <p:nvPr/>
        </p:nvGrpSpPr>
        <p:grpSpPr bwMode="auto">
          <a:xfrm>
            <a:off x="673100" y="4806950"/>
            <a:ext cx="684213" cy="334963"/>
            <a:chOff x="4695" y="577"/>
            <a:chExt cx="431" cy="211"/>
          </a:xfrm>
        </p:grpSpPr>
        <p:sp>
          <p:nvSpPr>
            <p:cNvPr id="196887" name="Rectangle 104"/>
            <p:cNvSpPr>
              <a:spLocks noChangeArrowheads="1"/>
            </p:cNvSpPr>
            <p:nvPr/>
          </p:nvSpPr>
          <p:spPr bwMode="auto">
            <a:xfrm>
              <a:off x="4786" y="670"/>
              <a:ext cx="244" cy="118"/>
            </a:xfrm>
            <a:prstGeom prst="rect">
              <a:avLst/>
            </a:prstGeom>
            <a:noFill/>
            <a:ln w="12700">
              <a:noFill/>
              <a:miter lim="800000"/>
              <a:headEnd/>
              <a:tailEnd/>
            </a:ln>
          </p:spPr>
          <p:txBody>
            <a:bodyPr wrap="none" lIns="111125" tIns="55563" rIns="111125" bIns="55563">
              <a:spAutoFit/>
            </a:bodyPr>
            <a:lstStyle/>
            <a:p>
              <a:pPr algn="ctr" defTabSz="1096963" eaLnBrk="0" hangingPunct="0"/>
              <a:r>
                <a:rPr lang="en-US" sz="500">
                  <a:solidFill>
                    <a:srgbClr val="000000"/>
                  </a:solidFill>
                </a:rPr>
                <a:t>CG47</a:t>
              </a:r>
            </a:p>
          </p:txBody>
        </p:sp>
        <p:grpSp>
          <p:nvGrpSpPr>
            <p:cNvPr id="196888" name="Group 105"/>
            <p:cNvGrpSpPr>
              <a:grpSpLocks/>
            </p:cNvGrpSpPr>
            <p:nvPr/>
          </p:nvGrpSpPr>
          <p:grpSpPr bwMode="auto">
            <a:xfrm>
              <a:off x="4695" y="577"/>
              <a:ext cx="431" cy="119"/>
              <a:chOff x="4695" y="577"/>
              <a:chExt cx="431" cy="119"/>
            </a:xfrm>
          </p:grpSpPr>
          <p:sp>
            <p:nvSpPr>
              <p:cNvPr id="196889" name="Freeform 106"/>
              <p:cNvSpPr>
                <a:spLocks/>
              </p:cNvSpPr>
              <p:nvPr/>
            </p:nvSpPr>
            <p:spPr bwMode="auto">
              <a:xfrm>
                <a:off x="4768" y="669"/>
                <a:ext cx="353" cy="10"/>
              </a:xfrm>
              <a:custGeom>
                <a:avLst/>
                <a:gdLst>
                  <a:gd name="T0" fmla="*/ 352 w 353"/>
                  <a:gd name="T1" fmla="*/ 0 h 10"/>
                  <a:gd name="T2" fmla="*/ 0 w 353"/>
                  <a:gd name="T3" fmla="*/ 0 h 10"/>
                  <a:gd name="T4" fmla="*/ 0 w 353"/>
                  <a:gd name="T5" fmla="*/ 9 h 10"/>
                  <a:gd name="T6" fmla="*/ 0 60000 65536"/>
                  <a:gd name="T7" fmla="*/ 0 60000 65536"/>
                  <a:gd name="T8" fmla="*/ 0 60000 65536"/>
                  <a:gd name="T9" fmla="*/ 0 w 353"/>
                  <a:gd name="T10" fmla="*/ 0 h 10"/>
                  <a:gd name="T11" fmla="*/ 353 w 353"/>
                  <a:gd name="T12" fmla="*/ 10 h 10"/>
                </a:gdLst>
                <a:ahLst/>
                <a:cxnLst>
                  <a:cxn ang="T6">
                    <a:pos x="T0" y="T1"/>
                  </a:cxn>
                  <a:cxn ang="T7">
                    <a:pos x="T2" y="T3"/>
                  </a:cxn>
                  <a:cxn ang="T8">
                    <a:pos x="T4" y="T5"/>
                  </a:cxn>
                </a:cxnLst>
                <a:rect l="T9" t="T10" r="T11" b="T12"/>
                <a:pathLst>
                  <a:path w="353" h="10">
                    <a:moveTo>
                      <a:pt x="352" y="0"/>
                    </a:moveTo>
                    <a:lnTo>
                      <a:pt x="0" y="0"/>
                    </a:lnTo>
                    <a:lnTo>
                      <a:pt x="0" y="9"/>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96890" name="Freeform 107"/>
              <p:cNvSpPr>
                <a:spLocks/>
              </p:cNvSpPr>
              <p:nvPr/>
            </p:nvSpPr>
            <p:spPr bwMode="auto">
              <a:xfrm>
                <a:off x="4917" y="644"/>
                <a:ext cx="80" cy="26"/>
              </a:xfrm>
              <a:custGeom>
                <a:avLst/>
                <a:gdLst>
                  <a:gd name="T0" fmla="*/ 79 w 80"/>
                  <a:gd name="T1" fmla="*/ 25 h 26"/>
                  <a:gd name="T2" fmla="*/ 65 w 80"/>
                  <a:gd name="T3" fmla="*/ 0 h 26"/>
                  <a:gd name="T4" fmla="*/ 0 w 80"/>
                  <a:gd name="T5" fmla="*/ 0 h 26"/>
                  <a:gd name="T6" fmla="*/ 0 w 80"/>
                  <a:gd name="T7" fmla="*/ 25 h 26"/>
                  <a:gd name="T8" fmla="*/ 0 60000 65536"/>
                  <a:gd name="T9" fmla="*/ 0 60000 65536"/>
                  <a:gd name="T10" fmla="*/ 0 60000 65536"/>
                  <a:gd name="T11" fmla="*/ 0 60000 65536"/>
                  <a:gd name="T12" fmla="*/ 0 w 80"/>
                  <a:gd name="T13" fmla="*/ 0 h 26"/>
                  <a:gd name="T14" fmla="*/ 80 w 80"/>
                  <a:gd name="T15" fmla="*/ 26 h 26"/>
                </a:gdLst>
                <a:ahLst/>
                <a:cxnLst>
                  <a:cxn ang="T8">
                    <a:pos x="T0" y="T1"/>
                  </a:cxn>
                  <a:cxn ang="T9">
                    <a:pos x="T2" y="T3"/>
                  </a:cxn>
                  <a:cxn ang="T10">
                    <a:pos x="T4" y="T5"/>
                  </a:cxn>
                  <a:cxn ang="T11">
                    <a:pos x="T6" y="T7"/>
                  </a:cxn>
                </a:cxnLst>
                <a:rect l="T12" t="T13" r="T14" b="T15"/>
                <a:pathLst>
                  <a:path w="80" h="26">
                    <a:moveTo>
                      <a:pt x="79" y="25"/>
                    </a:moveTo>
                    <a:lnTo>
                      <a:pt x="65"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1" name="Freeform 108"/>
              <p:cNvSpPr>
                <a:spLocks/>
              </p:cNvSpPr>
              <p:nvPr/>
            </p:nvSpPr>
            <p:spPr bwMode="auto">
              <a:xfrm>
                <a:off x="4917" y="627"/>
                <a:ext cx="66" cy="18"/>
              </a:xfrm>
              <a:custGeom>
                <a:avLst/>
                <a:gdLst>
                  <a:gd name="T0" fmla="*/ 65 w 66"/>
                  <a:gd name="T1" fmla="*/ 17 h 18"/>
                  <a:gd name="T2" fmla="*/ 65 w 66"/>
                  <a:gd name="T3" fmla="*/ 0 h 18"/>
                  <a:gd name="T4" fmla="*/ 65 w 66"/>
                  <a:gd name="T5" fmla="*/ 9 h 18"/>
                  <a:gd name="T6" fmla="*/ 0 w 66"/>
                  <a:gd name="T7" fmla="*/ 9 h 18"/>
                  <a:gd name="T8" fmla="*/ 0 w 66"/>
                  <a:gd name="T9" fmla="*/ 17 h 18"/>
                  <a:gd name="T10" fmla="*/ 0 60000 65536"/>
                  <a:gd name="T11" fmla="*/ 0 60000 65536"/>
                  <a:gd name="T12" fmla="*/ 0 60000 65536"/>
                  <a:gd name="T13" fmla="*/ 0 60000 65536"/>
                  <a:gd name="T14" fmla="*/ 0 60000 65536"/>
                  <a:gd name="T15" fmla="*/ 0 w 66"/>
                  <a:gd name="T16" fmla="*/ 0 h 18"/>
                  <a:gd name="T17" fmla="*/ 66 w 66"/>
                  <a:gd name="T18" fmla="*/ 18 h 18"/>
                </a:gdLst>
                <a:ahLst/>
                <a:cxnLst>
                  <a:cxn ang="T10">
                    <a:pos x="T0" y="T1"/>
                  </a:cxn>
                  <a:cxn ang="T11">
                    <a:pos x="T2" y="T3"/>
                  </a:cxn>
                  <a:cxn ang="T12">
                    <a:pos x="T4" y="T5"/>
                  </a:cxn>
                  <a:cxn ang="T13">
                    <a:pos x="T6" y="T7"/>
                  </a:cxn>
                  <a:cxn ang="T14">
                    <a:pos x="T8" y="T9"/>
                  </a:cxn>
                </a:cxnLst>
                <a:rect l="T15" t="T16" r="T17" b="T18"/>
                <a:pathLst>
                  <a:path w="66" h="18">
                    <a:moveTo>
                      <a:pt x="65" y="17"/>
                    </a:moveTo>
                    <a:lnTo>
                      <a:pt x="65" y="0"/>
                    </a:lnTo>
                    <a:lnTo>
                      <a:pt x="65" y="9"/>
                    </a:lnTo>
                    <a:lnTo>
                      <a:pt x="0" y="9"/>
                    </a:lnTo>
                    <a:lnTo>
                      <a:pt x="0" y="17"/>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2" name="Line 109"/>
              <p:cNvSpPr>
                <a:spLocks noChangeShapeType="1"/>
              </p:cNvSpPr>
              <p:nvPr/>
            </p:nvSpPr>
            <p:spPr bwMode="auto">
              <a:xfrm flipH="1" flipV="1">
                <a:off x="4877" y="619"/>
                <a:ext cx="13" cy="50"/>
              </a:xfrm>
              <a:prstGeom prst="line">
                <a:avLst/>
              </a:prstGeom>
              <a:noFill/>
              <a:ln w="12700">
                <a:solidFill>
                  <a:srgbClr val="000000"/>
                </a:solidFill>
                <a:round/>
                <a:headEnd/>
                <a:tailEnd/>
              </a:ln>
            </p:spPr>
            <p:txBody>
              <a:bodyPr/>
              <a:lstStyle/>
              <a:p>
                <a:endParaRPr lang="en-US"/>
              </a:p>
            </p:txBody>
          </p:sp>
          <p:sp>
            <p:nvSpPr>
              <p:cNvPr id="196893" name="Freeform 110"/>
              <p:cNvSpPr>
                <a:spLocks/>
              </p:cNvSpPr>
              <p:nvPr/>
            </p:nvSpPr>
            <p:spPr bwMode="auto">
              <a:xfrm>
                <a:off x="4826" y="611"/>
                <a:ext cx="52" cy="59"/>
              </a:xfrm>
              <a:custGeom>
                <a:avLst/>
                <a:gdLst>
                  <a:gd name="T0" fmla="*/ 51 w 52"/>
                  <a:gd name="T1" fmla="*/ 8 h 59"/>
                  <a:gd name="T2" fmla="*/ 39 w 52"/>
                  <a:gd name="T3" fmla="*/ 8 h 59"/>
                  <a:gd name="T4" fmla="*/ 39 w 52"/>
                  <a:gd name="T5" fmla="*/ 0 h 59"/>
                  <a:gd name="T6" fmla="*/ 39 w 52"/>
                  <a:gd name="T7" fmla="*/ 33 h 59"/>
                  <a:gd name="T8" fmla="*/ 0 w 52"/>
                  <a:gd name="T9" fmla="*/ 33 h 59"/>
                  <a:gd name="T10" fmla="*/ 0 w 52"/>
                  <a:gd name="T11" fmla="*/ 58 h 59"/>
                  <a:gd name="T12" fmla="*/ 0 60000 65536"/>
                  <a:gd name="T13" fmla="*/ 0 60000 65536"/>
                  <a:gd name="T14" fmla="*/ 0 60000 65536"/>
                  <a:gd name="T15" fmla="*/ 0 60000 65536"/>
                  <a:gd name="T16" fmla="*/ 0 60000 65536"/>
                  <a:gd name="T17" fmla="*/ 0 60000 65536"/>
                  <a:gd name="T18" fmla="*/ 0 w 52"/>
                  <a:gd name="T19" fmla="*/ 0 h 59"/>
                  <a:gd name="T20" fmla="*/ 52 w 52"/>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52" h="59">
                    <a:moveTo>
                      <a:pt x="51" y="8"/>
                    </a:moveTo>
                    <a:lnTo>
                      <a:pt x="39" y="8"/>
                    </a:lnTo>
                    <a:lnTo>
                      <a:pt x="39" y="0"/>
                    </a:lnTo>
                    <a:lnTo>
                      <a:pt x="39" y="33"/>
                    </a:lnTo>
                    <a:lnTo>
                      <a:pt x="0" y="33"/>
                    </a:lnTo>
                    <a:lnTo>
                      <a:pt x="0" y="5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4" name="Freeform 111"/>
              <p:cNvSpPr>
                <a:spLocks/>
              </p:cNvSpPr>
              <p:nvPr/>
            </p:nvSpPr>
            <p:spPr bwMode="auto">
              <a:xfrm>
                <a:off x="4865" y="619"/>
                <a:ext cx="26" cy="26"/>
              </a:xfrm>
              <a:custGeom>
                <a:avLst/>
                <a:gdLst>
                  <a:gd name="T0" fmla="*/ 0 w 26"/>
                  <a:gd name="T1" fmla="*/ 25 h 26"/>
                  <a:gd name="T2" fmla="*/ 25 w 26"/>
                  <a:gd name="T3" fmla="*/ 25 h 26"/>
                  <a:gd name="T4" fmla="*/ 12 w 26"/>
                  <a:gd name="T5" fmla="*/ 0 h 26"/>
                  <a:gd name="T6" fmla="*/ 0 w 26"/>
                  <a:gd name="T7" fmla="*/ 0 h 26"/>
                  <a:gd name="T8" fmla="*/ 0 w 26"/>
                  <a:gd name="T9" fmla="*/ 25 h 26"/>
                  <a:gd name="T10" fmla="*/ 0 60000 65536"/>
                  <a:gd name="T11" fmla="*/ 0 60000 65536"/>
                  <a:gd name="T12" fmla="*/ 0 60000 65536"/>
                  <a:gd name="T13" fmla="*/ 0 60000 65536"/>
                  <a:gd name="T14" fmla="*/ 0 60000 65536"/>
                  <a:gd name="T15" fmla="*/ 0 w 26"/>
                  <a:gd name="T16" fmla="*/ 0 h 26"/>
                  <a:gd name="T17" fmla="*/ 26 w 26"/>
                  <a:gd name="T18" fmla="*/ 26 h 26"/>
                </a:gdLst>
                <a:ahLst/>
                <a:cxnLst>
                  <a:cxn ang="T10">
                    <a:pos x="T0" y="T1"/>
                  </a:cxn>
                  <a:cxn ang="T11">
                    <a:pos x="T2" y="T3"/>
                  </a:cxn>
                  <a:cxn ang="T12">
                    <a:pos x="T4" y="T5"/>
                  </a:cxn>
                  <a:cxn ang="T13">
                    <a:pos x="T6" y="T7"/>
                  </a:cxn>
                  <a:cxn ang="T14">
                    <a:pos x="T8" y="T9"/>
                  </a:cxn>
                </a:cxnLst>
                <a:rect l="T15" t="T16" r="T17" b="T18"/>
                <a:pathLst>
                  <a:path w="26" h="26">
                    <a:moveTo>
                      <a:pt x="0" y="25"/>
                    </a:moveTo>
                    <a:lnTo>
                      <a:pt x="25" y="25"/>
                    </a:lnTo>
                    <a:lnTo>
                      <a:pt x="12"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5" name="Freeform 112"/>
              <p:cNvSpPr>
                <a:spLocks/>
              </p:cNvSpPr>
              <p:nvPr/>
            </p:nvSpPr>
            <p:spPr bwMode="auto">
              <a:xfrm>
                <a:off x="4917" y="611"/>
                <a:ext cx="52" cy="26"/>
              </a:xfrm>
              <a:custGeom>
                <a:avLst/>
                <a:gdLst>
                  <a:gd name="T0" fmla="*/ 51 w 52"/>
                  <a:gd name="T1" fmla="*/ 25 h 26"/>
                  <a:gd name="T2" fmla="*/ 51 w 52"/>
                  <a:gd name="T3" fmla="*/ 8 h 26"/>
                  <a:gd name="T4" fmla="*/ 26 w 52"/>
                  <a:gd name="T5" fmla="*/ 8 h 26"/>
                  <a:gd name="T6" fmla="*/ 26 w 52"/>
                  <a:gd name="T7" fmla="*/ 25 h 26"/>
                  <a:gd name="T8" fmla="*/ 13 w 52"/>
                  <a:gd name="T9" fmla="*/ 0 h 26"/>
                  <a:gd name="T10" fmla="*/ 0 w 52"/>
                  <a:gd name="T11" fmla="*/ 0 h 26"/>
                  <a:gd name="T12" fmla="*/ 0 w 52"/>
                  <a:gd name="T13" fmla="*/ 25 h 26"/>
                  <a:gd name="T14" fmla="*/ 0 60000 65536"/>
                  <a:gd name="T15" fmla="*/ 0 60000 65536"/>
                  <a:gd name="T16" fmla="*/ 0 60000 65536"/>
                  <a:gd name="T17" fmla="*/ 0 60000 65536"/>
                  <a:gd name="T18" fmla="*/ 0 60000 65536"/>
                  <a:gd name="T19" fmla="*/ 0 60000 65536"/>
                  <a:gd name="T20" fmla="*/ 0 60000 65536"/>
                  <a:gd name="T21" fmla="*/ 0 w 52"/>
                  <a:gd name="T22" fmla="*/ 0 h 26"/>
                  <a:gd name="T23" fmla="*/ 52 w 5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26">
                    <a:moveTo>
                      <a:pt x="51" y="25"/>
                    </a:moveTo>
                    <a:lnTo>
                      <a:pt x="51" y="8"/>
                    </a:lnTo>
                    <a:lnTo>
                      <a:pt x="26" y="8"/>
                    </a:lnTo>
                    <a:lnTo>
                      <a:pt x="26"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6" name="Freeform 113"/>
              <p:cNvSpPr>
                <a:spLocks/>
              </p:cNvSpPr>
              <p:nvPr/>
            </p:nvSpPr>
            <p:spPr bwMode="auto">
              <a:xfrm>
                <a:off x="4917" y="611"/>
                <a:ext cx="14" cy="26"/>
              </a:xfrm>
              <a:custGeom>
                <a:avLst/>
                <a:gdLst>
                  <a:gd name="T0" fmla="*/ 0 w 14"/>
                  <a:gd name="T1" fmla="*/ 25 h 26"/>
                  <a:gd name="T2" fmla="*/ 13 w 14"/>
                  <a:gd name="T3" fmla="*/ 25 h 26"/>
                  <a:gd name="T4" fmla="*/ 13 w 14"/>
                  <a:gd name="T5" fmla="*/ 0 h 26"/>
                  <a:gd name="T6" fmla="*/ 0 w 14"/>
                  <a:gd name="T7" fmla="*/ 0 h 26"/>
                  <a:gd name="T8" fmla="*/ 0 w 14"/>
                  <a:gd name="T9" fmla="*/ 25 h 26"/>
                  <a:gd name="T10" fmla="*/ 0 60000 65536"/>
                  <a:gd name="T11" fmla="*/ 0 60000 65536"/>
                  <a:gd name="T12" fmla="*/ 0 60000 65536"/>
                  <a:gd name="T13" fmla="*/ 0 60000 65536"/>
                  <a:gd name="T14" fmla="*/ 0 60000 65536"/>
                  <a:gd name="T15" fmla="*/ 0 w 14"/>
                  <a:gd name="T16" fmla="*/ 0 h 26"/>
                  <a:gd name="T17" fmla="*/ 14 w 14"/>
                  <a:gd name="T18" fmla="*/ 26 h 26"/>
                </a:gdLst>
                <a:ahLst/>
                <a:cxnLst>
                  <a:cxn ang="T10">
                    <a:pos x="T0" y="T1"/>
                  </a:cxn>
                  <a:cxn ang="T11">
                    <a:pos x="T2" y="T3"/>
                  </a:cxn>
                  <a:cxn ang="T12">
                    <a:pos x="T4" y="T5"/>
                  </a:cxn>
                  <a:cxn ang="T13">
                    <a:pos x="T6" y="T7"/>
                  </a:cxn>
                  <a:cxn ang="T14">
                    <a:pos x="T8" y="T9"/>
                  </a:cxn>
                </a:cxnLst>
                <a:rect l="T15" t="T16" r="T17" b="T18"/>
                <a:pathLst>
                  <a:path w="14" h="26">
                    <a:moveTo>
                      <a:pt x="0" y="25"/>
                    </a:moveTo>
                    <a:lnTo>
                      <a:pt x="13" y="25"/>
                    </a:lnTo>
                    <a:lnTo>
                      <a:pt x="13" y="0"/>
                    </a:lnTo>
                    <a:lnTo>
                      <a:pt x="0" y="0"/>
                    </a:lnTo>
                    <a:lnTo>
                      <a:pt x="0" y="25"/>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7" name="Line 114"/>
              <p:cNvSpPr>
                <a:spLocks noChangeShapeType="1"/>
              </p:cNvSpPr>
              <p:nvPr/>
            </p:nvSpPr>
            <p:spPr bwMode="auto">
              <a:xfrm flipH="1">
                <a:off x="4890" y="653"/>
                <a:ext cx="27" cy="0"/>
              </a:xfrm>
              <a:prstGeom prst="line">
                <a:avLst/>
              </a:prstGeom>
              <a:noFill/>
              <a:ln w="12700">
                <a:solidFill>
                  <a:srgbClr val="000000"/>
                </a:solidFill>
                <a:round/>
                <a:headEnd/>
                <a:tailEnd/>
              </a:ln>
            </p:spPr>
            <p:txBody>
              <a:bodyPr/>
              <a:lstStyle/>
              <a:p>
                <a:endParaRPr lang="en-US"/>
              </a:p>
            </p:txBody>
          </p:sp>
          <p:sp>
            <p:nvSpPr>
              <p:cNvPr id="196898" name="Freeform 115"/>
              <p:cNvSpPr>
                <a:spLocks/>
              </p:cNvSpPr>
              <p:nvPr/>
            </p:nvSpPr>
            <p:spPr bwMode="auto">
              <a:xfrm>
                <a:off x="4826" y="636"/>
                <a:ext cx="26" cy="9"/>
              </a:xfrm>
              <a:custGeom>
                <a:avLst/>
                <a:gdLst>
                  <a:gd name="T0" fmla="*/ 25 w 26"/>
                  <a:gd name="T1" fmla="*/ 8 h 9"/>
                  <a:gd name="T2" fmla="*/ 25 w 26"/>
                  <a:gd name="T3" fmla="*/ 0 h 9"/>
                  <a:gd name="T4" fmla="*/ 0 w 26"/>
                  <a:gd name="T5" fmla="*/ 0 h 9"/>
                  <a:gd name="T6" fmla="*/ 0 w 26"/>
                  <a:gd name="T7" fmla="*/ 8 h 9"/>
                  <a:gd name="T8" fmla="*/ 0 60000 65536"/>
                  <a:gd name="T9" fmla="*/ 0 60000 65536"/>
                  <a:gd name="T10" fmla="*/ 0 60000 65536"/>
                  <a:gd name="T11" fmla="*/ 0 60000 65536"/>
                  <a:gd name="T12" fmla="*/ 0 w 26"/>
                  <a:gd name="T13" fmla="*/ 0 h 9"/>
                  <a:gd name="T14" fmla="*/ 26 w 26"/>
                  <a:gd name="T15" fmla="*/ 9 h 9"/>
                </a:gdLst>
                <a:ahLst/>
                <a:cxnLst>
                  <a:cxn ang="T8">
                    <a:pos x="T0" y="T1"/>
                  </a:cxn>
                  <a:cxn ang="T9">
                    <a:pos x="T2" y="T3"/>
                  </a:cxn>
                  <a:cxn ang="T10">
                    <a:pos x="T4" y="T5"/>
                  </a:cxn>
                  <a:cxn ang="T11">
                    <a:pos x="T6" y="T7"/>
                  </a:cxn>
                </a:cxnLst>
                <a:rect l="T12" t="T13" r="T14" b="T15"/>
                <a:pathLst>
                  <a:path w="26" h="9">
                    <a:moveTo>
                      <a:pt x="25" y="8"/>
                    </a:move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899" name="Freeform 116"/>
              <p:cNvSpPr>
                <a:spLocks/>
              </p:cNvSpPr>
              <p:nvPr/>
            </p:nvSpPr>
            <p:spPr bwMode="auto">
              <a:xfrm>
                <a:off x="4826" y="636"/>
                <a:ext cx="26" cy="9"/>
              </a:xfrm>
              <a:custGeom>
                <a:avLst/>
                <a:gdLst>
                  <a:gd name="T0" fmla="*/ 0 w 26"/>
                  <a:gd name="T1" fmla="*/ 8 h 9"/>
                  <a:gd name="T2" fmla="*/ 25 w 26"/>
                  <a:gd name="T3" fmla="*/ 8 h 9"/>
                  <a:gd name="T4" fmla="*/ 25 w 26"/>
                  <a:gd name="T5" fmla="*/ 0 h 9"/>
                  <a:gd name="T6" fmla="*/ 0 w 26"/>
                  <a:gd name="T7" fmla="*/ 0 h 9"/>
                  <a:gd name="T8" fmla="*/ 0 w 26"/>
                  <a:gd name="T9" fmla="*/ 8 h 9"/>
                  <a:gd name="T10" fmla="*/ 0 60000 65536"/>
                  <a:gd name="T11" fmla="*/ 0 60000 65536"/>
                  <a:gd name="T12" fmla="*/ 0 60000 65536"/>
                  <a:gd name="T13" fmla="*/ 0 60000 65536"/>
                  <a:gd name="T14" fmla="*/ 0 60000 65536"/>
                  <a:gd name="T15" fmla="*/ 0 w 26"/>
                  <a:gd name="T16" fmla="*/ 0 h 9"/>
                  <a:gd name="T17" fmla="*/ 26 w 26"/>
                  <a:gd name="T18" fmla="*/ 9 h 9"/>
                </a:gdLst>
                <a:ahLst/>
                <a:cxnLst>
                  <a:cxn ang="T10">
                    <a:pos x="T0" y="T1"/>
                  </a:cxn>
                  <a:cxn ang="T11">
                    <a:pos x="T2" y="T3"/>
                  </a:cxn>
                  <a:cxn ang="T12">
                    <a:pos x="T4" y="T5"/>
                  </a:cxn>
                  <a:cxn ang="T13">
                    <a:pos x="T6" y="T7"/>
                  </a:cxn>
                  <a:cxn ang="T14">
                    <a:pos x="T8" y="T9"/>
                  </a:cxn>
                </a:cxnLst>
                <a:rect l="T15" t="T16" r="T17" b="T18"/>
                <a:pathLst>
                  <a:path w="26" h="9">
                    <a:moveTo>
                      <a:pt x="0" y="8"/>
                    </a:moveTo>
                    <a:lnTo>
                      <a:pt x="25" y="8"/>
                    </a:lnTo>
                    <a:lnTo>
                      <a:pt x="25" y="0"/>
                    </a:lnTo>
                    <a:lnTo>
                      <a:pt x="0" y="0"/>
                    </a:lnTo>
                    <a:lnTo>
                      <a:pt x="0" y="8"/>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0" name="Freeform 117"/>
              <p:cNvSpPr>
                <a:spLocks/>
              </p:cNvSpPr>
              <p:nvPr/>
            </p:nvSpPr>
            <p:spPr bwMode="auto">
              <a:xfrm>
                <a:off x="4826" y="627"/>
                <a:ext cx="14" cy="10"/>
              </a:xfrm>
              <a:custGeom>
                <a:avLst/>
                <a:gdLst>
                  <a:gd name="T0" fmla="*/ 0 w 14"/>
                  <a:gd name="T1" fmla="*/ 9 h 10"/>
                  <a:gd name="T2" fmla="*/ 0 w 14"/>
                  <a:gd name="T3" fmla="*/ 0 h 10"/>
                  <a:gd name="T4" fmla="*/ 13 w 14"/>
                  <a:gd name="T5" fmla="*/ 0 h 10"/>
                  <a:gd name="T6" fmla="*/ 13 w 14"/>
                  <a:gd name="T7" fmla="*/ 9 h 10"/>
                  <a:gd name="T8" fmla="*/ 0 60000 65536"/>
                  <a:gd name="T9" fmla="*/ 0 60000 65536"/>
                  <a:gd name="T10" fmla="*/ 0 60000 65536"/>
                  <a:gd name="T11" fmla="*/ 0 60000 65536"/>
                  <a:gd name="T12" fmla="*/ 0 w 14"/>
                  <a:gd name="T13" fmla="*/ 0 h 10"/>
                  <a:gd name="T14" fmla="*/ 14 w 14"/>
                  <a:gd name="T15" fmla="*/ 10 h 10"/>
                </a:gdLst>
                <a:ahLst/>
                <a:cxnLst>
                  <a:cxn ang="T8">
                    <a:pos x="T0" y="T1"/>
                  </a:cxn>
                  <a:cxn ang="T9">
                    <a:pos x="T2" y="T3"/>
                  </a:cxn>
                  <a:cxn ang="T10">
                    <a:pos x="T4" y="T5"/>
                  </a:cxn>
                  <a:cxn ang="T11">
                    <a:pos x="T6" y="T7"/>
                  </a:cxn>
                </a:cxnLst>
                <a:rect l="T12" t="T13" r="T14" b="T15"/>
                <a:pathLst>
                  <a:path w="14" h="10">
                    <a:moveTo>
                      <a:pt x="0" y="9"/>
                    </a:moveTo>
                    <a:lnTo>
                      <a:pt x="0" y="0"/>
                    </a:lnTo>
                    <a:lnTo>
                      <a:pt x="13" y="0"/>
                    </a:lnTo>
                    <a:lnTo>
                      <a:pt x="13"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1" name="Freeform 118"/>
              <p:cNvSpPr>
                <a:spLocks/>
              </p:cNvSpPr>
              <p:nvPr/>
            </p:nvSpPr>
            <p:spPr bwMode="auto">
              <a:xfrm>
                <a:off x="4956" y="653"/>
                <a:ext cx="22" cy="10"/>
              </a:xfrm>
              <a:custGeom>
                <a:avLst/>
                <a:gdLst>
                  <a:gd name="T0" fmla="*/ 6 w 22"/>
                  <a:gd name="T1" fmla="*/ 9 h 10"/>
                  <a:gd name="T2" fmla="*/ 14 w 22"/>
                  <a:gd name="T3" fmla="*/ 9 h 10"/>
                  <a:gd name="T4" fmla="*/ 21 w 22"/>
                  <a:gd name="T5" fmla="*/ 5 h 10"/>
                  <a:gd name="T6" fmla="*/ 14 w 22"/>
                  <a:gd name="T7" fmla="*/ 0 h 10"/>
                  <a:gd name="T8" fmla="*/ 6 w 22"/>
                  <a:gd name="T9" fmla="*/ 0 h 10"/>
                  <a:gd name="T10" fmla="*/ 0 w 22"/>
                  <a:gd name="T11" fmla="*/ 5 h 10"/>
                  <a:gd name="T12" fmla="*/ 6 w 22"/>
                  <a:gd name="T13" fmla="*/ 9 h 10"/>
                  <a:gd name="T14" fmla="*/ 0 60000 65536"/>
                  <a:gd name="T15" fmla="*/ 0 60000 65536"/>
                  <a:gd name="T16" fmla="*/ 0 60000 65536"/>
                  <a:gd name="T17" fmla="*/ 0 60000 65536"/>
                  <a:gd name="T18" fmla="*/ 0 60000 65536"/>
                  <a:gd name="T19" fmla="*/ 0 60000 65536"/>
                  <a:gd name="T20" fmla="*/ 0 60000 65536"/>
                  <a:gd name="T21" fmla="*/ 0 w 22"/>
                  <a:gd name="T22" fmla="*/ 0 h 10"/>
                  <a:gd name="T23" fmla="*/ 22 w 22"/>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10">
                    <a:moveTo>
                      <a:pt x="6" y="9"/>
                    </a:moveTo>
                    <a:lnTo>
                      <a:pt x="14" y="9"/>
                    </a:lnTo>
                    <a:lnTo>
                      <a:pt x="21" y="5"/>
                    </a:lnTo>
                    <a:lnTo>
                      <a:pt x="14" y="0"/>
                    </a:lnTo>
                    <a:lnTo>
                      <a:pt x="6" y="0"/>
                    </a:lnTo>
                    <a:lnTo>
                      <a:pt x="0" y="5"/>
                    </a:lnTo>
                    <a:lnTo>
                      <a:pt x="6"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2" name="Freeform 119"/>
              <p:cNvSpPr>
                <a:spLocks/>
              </p:cNvSpPr>
              <p:nvPr/>
            </p:nvSpPr>
            <p:spPr bwMode="auto">
              <a:xfrm>
                <a:off x="4695" y="669"/>
                <a:ext cx="431" cy="27"/>
              </a:xfrm>
              <a:custGeom>
                <a:avLst/>
                <a:gdLst>
                  <a:gd name="T0" fmla="*/ 78 w 431"/>
                  <a:gd name="T1" fmla="*/ 9 h 27"/>
                  <a:gd name="T2" fmla="*/ 40 w 431"/>
                  <a:gd name="T3" fmla="*/ 9 h 27"/>
                  <a:gd name="T4" fmla="*/ 40 w 431"/>
                  <a:gd name="T5" fmla="*/ 19 h 27"/>
                  <a:gd name="T6" fmla="*/ 0 w 431"/>
                  <a:gd name="T7" fmla="*/ 19 h 27"/>
                  <a:gd name="T8" fmla="*/ 0 w 431"/>
                  <a:gd name="T9" fmla="*/ 26 h 27"/>
                  <a:gd name="T10" fmla="*/ 378 w 431"/>
                  <a:gd name="T11" fmla="*/ 26 h 27"/>
                  <a:gd name="T12" fmla="*/ 430 w 431"/>
                  <a:gd name="T13" fmla="*/ 0 h 27"/>
                  <a:gd name="T14" fmla="*/ 0 60000 65536"/>
                  <a:gd name="T15" fmla="*/ 0 60000 65536"/>
                  <a:gd name="T16" fmla="*/ 0 60000 65536"/>
                  <a:gd name="T17" fmla="*/ 0 60000 65536"/>
                  <a:gd name="T18" fmla="*/ 0 60000 65536"/>
                  <a:gd name="T19" fmla="*/ 0 60000 65536"/>
                  <a:gd name="T20" fmla="*/ 0 60000 65536"/>
                  <a:gd name="T21" fmla="*/ 0 w 431"/>
                  <a:gd name="T22" fmla="*/ 0 h 27"/>
                  <a:gd name="T23" fmla="*/ 431 w 431"/>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1" h="27">
                    <a:moveTo>
                      <a:pt x="78" y="9"/>
                    </a:moveTo>
                    <a:lnTo>
                      <a:pt x="40" y="9"/>
                    </a:lnTo>
                    <a:lnTo>
                      <a:pt x="40" y="19"/>
                    </a:lnTo>
                    <a:lnTo>
                      <a:pt x="0" y="19"/>
                    </a:lnTo>
                    <a:lnTo>
                      <a:pt x="0" y="26"/>
                    </a:lnTo>
                    <a:lnTo>
                      <a:pt x="378" y="26"/>
                    </a:lnTo>
                    <a:lnTo>
                      <a:pt x="43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3" name="Freeform 120"/>
              <p:cNvSpPr>
                <a:spLocks/>
              </p:cNvSpPr>
              <p:nvPr/>
            </p:nvSpPr>
            <p:spPr bwMode="auto">
              <a:xfrm>
                <a:off x="5008" y="653"/>
                <a:ext cx="15" cy="17"/>
              </a:xfrm>
              <a:custGeom>
                <a:avLst/>
                <a:gdLst>
                  <a:gd name="T0" fmla="*/ 4 w 15"/>
                  <a:gd name="T1" fmla="*/ 16 h 17"/>
                  <a:gd name="T2" fmla="*/ 14 w 15"/>
                  <a:gd name="T3" fmla="*/ 1 h 17"/>
                  <a:gd name="T4" fmla="*/ 12 w 15"/>
                  <a:gd name="T5" fmla="*/ 0 h 17"/>
                  <a:gd name="T6" fmla="*/ 2 w 15"/>
                  <a:gd name="T7" fmla="*/ 7 h 17"/>
                  <a:gd name="T8" fmla="*/ 0 w 15"/>
                  <a:gd name="T9" fmla="*/ 15 h 17"/>
                  <a:gd name="T10" fmla="*/ 4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4" y="16"/>
                    </a:moveTo>
                    <a:lnTo>
                      <a:pt x="14" y="1"/>
                    </a:lnTo>
                    <a:lnTo>
                      <a:pt x="12" y="0"/>
                    </a:lnTo>
                    <a:lnTo>
                      <a:pt x="2" y="7"/>
                    </a:lnTo>
                    <a:lnTo>
                      <a:pt x="0" y="15"/>
                    </a:lnTo>
                    <a:lnTo>
                      <a:pt x="4" y="16"/>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4" name="Freeform 121"/>
              <p:cNvSpPr>
                <a:spLocks/>
              </p:cNvSpPr>
              <p:nvPr/>
            </p:nvSpPr>
            <p:spPr bwMode="auto">
              <a:xfrm>
                <a:off x="5012" y="660"/>
                <a:ext cx="8" cy="10"/>
              </a:xfrm>
              <a:custGeom>
                <a:avLst/>
                <a:gdLst>
                  <a:gd name="T0" fmla="*/ 7 w 8"/>
                  <a:gd name="T1" fmla="*/ 0 h 10"/>
                  <a:gd name="T2" fmla="*/ 7 w 8"/>
                  <a:gd name="T3" fmla="*/ 9 h 10"/>
                  <a:gd name="T4" fmla="*/ 0 w 8"/>
                  <a:gd name="T5" fmla="*/ 9 h 10"/>
                  <a:gd name="T6" fmla="*/ 0 60000 65536"/>
                  <a:gd name="T7" fmla="*/ 0 60000 65536"/>
                  <a:gd name="T8" fmla="*/ 0 60000 65536"/>
                  <a:gd name="T9" fmla="*/ 0 w 8"/>
                  <a:gd name="T10" fmla="*/ 0 h 10"/>
                  <a:gd name="T11" fmla="*/ 8 w 8"/>
                  <a:gd name="T12" fmla="*/ 10 h 10"/>
                </a:gdLst>
                <a:ahLst/>
                <a:cxnLst>
                  <a:cxn ang="T6">
                    <a:pos x="T0" y="T1"/>
                  </a:cxn>
                  <a:cxn ang="T7">
                    <a:pos x="T2" y="T3"/>
                  </a:cxn>
                  <a:cxn ang="T8">
                    <a:pos x="T4" y="T5"/>
                  </a:cxn>
                </a:cxnLst>
                <a:rect l="T9" t="T10" r="T11" b="T12"/>
                <a:pathLst>
                  <a:path w="8" h="10">
                    <a:moveTo>
                      <a:pt x="7" y="0"/>
                    </a:moveTo>
                    <a:lnTo>
                      <a:pt x="7" y="9"/>
                    </a:lnTo>
                    <a:lnTo>
                      <a:pt x="0" y="9"/>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05" name="Freeform 122"/>
              <p:cNvSpPr>
                <a:spLocks/>
              </p:cNvSpPr>
              <p:nvPr/>
            </p:nvSpPr>
            <p:spPr bwMode="auto">
              <a:xfrm>
                <a:off x="4748" y="661"/>
                <a:ext cx="15" cy="17"/>
              </a:xfrm>
              <a:custGeom>
                <a:avLst/>
                <a:gdLst>
                  <a:gd name="T0" fmla="*/ 11 w 15"/>
                  <a:gd name="T1" fmla="*/ 16 h 17"/>
                  <a:gd name="T2" fmla="*/ 0 w 15"/>
                  <a:gd name="T3" fmla="*/ 1 h 17"/>
                  <a:gd name="T4" fmla="*/ 2 w 15"/>
                  <a:gd name="T5" fmla="*/ 0 h 17"/>
                  <a:gd name="T6" fmla="*/ 12 w 15"/>
                  <a:gd name="T7" fmla="*/ 7 h 17"/>
                  <a:gd name="T8" fmla="*/ 14 w 15"/>
                  <a:gd name="T9" fmla="*/ 16 h 17"/>
                  <a:gd name="T10" fmla="*/ 11 w 15"/>
                  <a:gd name="T11" fmla="*/ 16 h 17"/>
                  <a:gd name="T12" fmla="*/ 0 60000 65536"/>
                  <a:gd name="T13" fmla="*/ 0 60000 65536"/>
                  <a:gd name="T14" fmla="*/ 0 60000 65536"/>
                  <a:gd name="T15" fmla="*/ 0 60000 65536"/>
                  <a:gd name="T16" fmla="*/ 0 60000 65536"/>
                  <a:gd name="T17" fmla="*/ 0 60000 65536"/>
                  <a:gd name="T18" fmla="*/ 0 w 15"/>
                  <a:gd name="T19" fmla="*/ 0 h 17"/>
                  <a:gd name="T20" fmla="*/ 15 w 15"/>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15" h="17">
                    <a:moveTo>
                      <a:pt x="11" y="16"/>
                    </a:moveTo>
                    <a:lnTo>
                      <a:pt x="0" y="1"/>
                    </a:lnTo>
                    <a:lnTo>
                      <a:pt x="2" y="0"/>
                    </a:lnTo>
                    <a:lnTo>
                      <a:pt x="12" y="7"/>
                    </a:lnTo>
                    <a:lnTo>
                      <a:pt x="14" y="16"/>
                    </a:lnTo>
                    <a:lnTo>
                      <a:pt x="11" y="16"/>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96906" name="Freeform 123"/>
              <p:cNvSpPr>
                <a:spLocks/>
              </p:cNvSpPr>
              <p:nvPr/>
            </p:nvSpPr>
            <p:spPr bwMode="auto">
              <a:xfrm>
                <a:off x="4751" y="667"/>
                <a:ext cx="8" cy="11"/>
              </a:xfrm>
              <a:custGeom>
                <a:avLst/>
                <a:gdLst>
                  <a:gd name="T0" fmla="*/ 0 w 8"/>
                  <a:gd name="T1" fmla="*/ 0 h 11"/>
                  <a:gd name="T2" fmla="*/ 0 w 8"/>
                  <a:gd name="T3" fmla="*/ 10 h 11"/>
                  <a:gd name="T4" fmla="*/ 7 w 8"/>
                  <a:gd name="T5" fmla="*/ 10 h 11"/>
                  <a:gd name="T6" fmla="*/ 0 60000 65536"/>
                  <a:gd name="T7" fmla="*/ 0 60000 65536"/>
                  <a:gd name="T8" fmla="*/ 0 60000 65536"/>
                  <a:gd name="T9" fmla="*/ 0 w 8"/>
                  <a:gd name="T10" fmla="*/ 0 h 11"/>
                  <a:gd name="T11" fmla="*/ 8 w 8"/>
                  <a:gd name="T12" fmla="*/ 11 h 11"/>
                </a:gdLst>
                <a:ahLst/>
                <a:cxnLst>
                  <a:cxn ang="T6">
                    <a:pos x="T0" y="T1"/>
                  </a:cxn>
                  <a:cxn ang="T7">
                    <a:pos x="T2" y="T3"/>
                  </a:cxn>
                  <a:cxn ang="T8">
                    <a:pos x="T4" y="T5"/>
                  </a:cxn>
                </a:cxnLst>
                <a:rect l="T9" t="T10" r="T11" b="T12"/>
                <a:pathLst>
                  <a:path w="8" h="11">
                    <a:moveTo>
                      <a:pt x="0" y="0"/>
                    </a:moveTo>
                    <a:lnTo>
                      <a:pt x="0" y="10"/>
                    </a:lnTo>
                    <a:lnTo>
                      <a:pt x="7" y="10"/>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96907" name="Arc 124"/>
              <p:cNvSpPr>
                <a:spLocks/>
              </p:cNvSpPr>
              <p:nvPr/>
            </p:nvSpPr>
            <p:spPr bwMode="auto">
              <a:xfrm>
                <a:off x="4905" y="584"/>
                <a:ext cx="3" cy="1"/>
              </a:xfrm>
              <a:custGeom>
                <a:avLst/>
                <a:gdLst>
                  <a:gd name="T0" fmla="*/ 0 w 36874"/>
                  <a:gd name="T1" fmla="*/ 0 h 21600"/>
                  <a:gd name="T2" fmla="*/ 3 w 36874"/>
                  <a:gd name="T3" fmla="*/ 1 h 21600"/>
                  <a:gd name="T4" fmla="*/ 1 w 36874"/>
                  <a:gd name="T5" fmla="*/ 1 h 21600"/>
                  <a:gd name="T6" fmla="*/ 0 60000 65536"/>
                  <a:gd name="T7" fmla="*/ 0 60000 65536"/>
                  <a:gd name="T8" fmla="*/ 0 60000 65536"/>
                  <a:gd name="T9" fmla="*/ 0 w 36874"/>
                  <a:gd name="T10" fmla="*/ 0 h 21600"/>
                  <a:gd name="T11" fmla="*/ 36874 w 36874"/>
                  <a:gd name="T12" fmla="*/ 21600 h 21600"/>
                </a:gdLst>
                <a:ahLst/>
                <a:cxnLst>
                  <a:cxn ang="T6">
                    <a:pos x="T0" y="T1"/>
                  </a:cxn>
                  <a:cxn ang="T7">
                    <a:pos x="T2" y="T3"/>
                  </a:cxn>
                  <a:cxn ang="T8">
                    <a:pos x="T4" y="T5"/>
                  </a:cxn>
                </a:cxnLst>
                <a:rect l="T9" t="T10" r="T11" b="T12"/>
                <a:pathLst>
                  <a:path w="36874" h="21600" fill="none" extrusionOk="0">
                    <a:moveTo>
                      <a:pt x="0" y="6326"/>
                    </a:moveTo>
                    <a:cubicBezTo>
                      <a:pt x="4051" y="2275"/>
                      <a:pt x="9545" y="-1"/>
                      <a:pt x="15274" y="0"/>
                    </a:cubicBezTo>
                    <a:cubicBezTo>
                      <a:pt x="27203" y="0"/>
                      <a:pt x="36874" y="9670"/>
                      <a:pt x="36874" y="21600"/>
                    </a:cubicBezTo>
                  </a:path>
                  <a:path w="36874" h="21600" stroke="0" extrusionOk="0">
                    <a:moveTo>
                      <a:pt x="0" y="6326"/>
                    </a:moveTo>
                    <a:cubicBezTo>
                      <a:pt x="4051" y="2275"/>
                      <a:pt x="9545" y="-1"/>
                      <a:pt x="15274" y="0"/>
                    </a:cubicBezTo>
                    <a:cubicBezTo>
                      <a:pt x="27203" y="0"/>
                      <a:pt x="36874" y="9670"/>
                      <a:pt x="36874" y="21600"/>
                    </a:cubicBezTo>
                    <a:lnTo>
                      <a:pt x="15274" y="21600"/>
                    </a:lnTo>
                    <a:close/>
                  </a:path>
                </a:pathLst>
              </a:custGeom>
              <a:solidFill>
                <a:schemeClr val="tx1"/>
              </a:solidFill>
              <a:ln w="12700" cap="rnd">
                <a:solidFill>
                  <a:srgbClr val="000000"/>
                </a:solidFill>
                <a:round/>
                <a:headEnd/>
                <a:tailEnd/>
              </a:ln>
            </p:spPr>
            <p:txBody>
              <a:bodyPr/>
              <a:lstStyle/>
              <a:p>
                <a:endParaRPr lang="en-US"/>
              </a:p>
            </p:txBody>
          </p:sp>
          <p:sp>
            <p:nvSpPr>
              <p:cNvPr id="196908" name="Oval 125"/>
              <p:cNvSpPr>
                <a:spLocks noChangeArrowheads="1"/>
              </p:cNvSpPr>
              <p:nvPr/>
            </p:nvSpPr>
            <p:spPr bwMode="auto">
              <a:xfrm flipV="1">
                <a:off x="4904" y="577"/>
                <a:ext cx="4"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96909" name="Line 126"/>
              <p:cNvSpPr>
                <a:spLocks noChangeShapeType="1"/>
              </p:cNvSpPr>
              <p:nvPr/>
            </p:nvSpPr>
            <p:spPr bwMode="auto">
              <a:xfrm flipV="1">
                <a:off x="4917" y="594"/>
                <a:ext cx="0" cy="17"/>
              </a:xfrm>
              <a:prstGeom prst="line">
                <a:avLst/>
              </a:prstGeom>
              <a:noFill/>
              <a:ln w="12700">
                <a:solidFill>
                  <a:srgbClr val="000000"/>
                </a:solidFill>
                <a:round/>
                <a:headEnd/>
                <a:tailEnd/>
              </a:ln>
            </p:spPr>
            <p:txBody>
              <a:bodyPr/>
              <a:lstStyle/>
              <a:p>
                <a:endParaRPr lang="en-US"/>
              </a:p>
            </p:txBody>
          </p:sp>
          <p:sp>
            <p:nvSpPr>
              <p:cNvPr id="196910" name="Oval 127"/>
              <p:cNvSpPr>
                <a:spLocks noChangeArrowheads="1"/>
              </p:cNvSpPr>
              <p:nvPr/>
            </p:nvSpPr>
            <p:spPr bwMode="auto">
              <a:xfrm flipH="1" flipV="1">
                <a:off x="4762" y="650"/>
                <a:ext cx="15" cy="16"/>
              </a:xfrm>
              <a:prstGeom prst="ellipse">
                <a:avLst/>
              </a:prstGeom>
              <a:solidFill>
                <a:schemeClr val="tx1"/>
              </a:solidFill>
              <a:ln w="12700">
                <a:solidFill>
                  <a:srgbClr val="000000"/>
                </a:solidFill>
                <a:round/>
                <a:headEnd/>
                <a:tailEnd/>
              </a:ln>
            </p:spPr>
            <p:txBody>
              <a:bodyPr wrap="none" anchor="ctr"/>
              <a:lstStyle/>
              <a:p>
                <a:endParaRPr lang="en-US"/>
              </a:p>
            </p:txBody>
          </p:sp>
          <p:sp>
            <p:nvSpPr>
              <p:cNvPr id="196911" name="Freeform 128"/>
              <p:cNvSpPr>
                <a:spLocks/>
              </p:cNvSpPr>
              <p:nvPr/>
            </p:nvSpPr>
            <p:spPr bwMode="auto">
              <a:xfrm>
                <a:off x="4779" y="662"/>
                <a:ext cx="27" cy="7"/>
              </a:xfrm>
              <a:custGeom>
                <a:avLst/>
                <a:gdLst>
                  <a:gd name="T0" fmla="*/ 0 w 27"/>
                  <a:gd name="T1" fmla="*/ 1 h 7"/>
                  <a:gd name="T2" fmla="*/ 11 w 27"/>
                  <a:gd name="T3" fmla="*/ 1 h 7"/>
                  <a:gd name="T4" fmla="*/ 13 w 27"/>
                  <a:gd name="T5" fmla="*/ 6 h 7"/>
                  <a:gd name="T6" fmla="*/ 26 w 27"/>
                  <a:gd name="T7" fmla="*/ 6 h 7"/>
                  <a:gd name="T8" fmla="*/ 26 w 27"/>
                  <a:gd name="T9" fmla="*/ 4 h 7"/>
                  <a:gd name="T10" fmla="*/ 20 w 27"/>
                  <a:gd name="T11" fmla="*/ 0 h 7"/>
                  <a:gd name="T12" fmla="*/ 0 w 27"/>
                  <a:gd name="T13" fmla="*/ 0 h 7"/>
                  <a:gd name="T14" fmla="*/ 0 60000 65536"/>
                  <a:gd name="T15" fmla="*/ 0 60000 65536"/>
                  <a:gd name="T16" fmla="*/ 0 60000 65536"/>
                  <a:gd name="T17" fmla="*/ 0 60000 65536"/>
                  <a:gd name="T18" fmla="*/ 0 60000 65536"/>
                  <a:gd name="T19" fmla="*/ 0 60000 65536"/>
                  <a:gd name="T20" fmla="*/ 0 60000 65536"/>
                  <a:gd name="T21" fmla="*/ 0 w 27"/>
                  <a:gd name="T22" fmla="*/ 0 h 7"/>
                  <a:gd name="T23" fmla="*/ 27 w 27"/>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7">
                    <a:moveTo>
                      <a:pt x="0" y="1"/>
                    </a:moveTo>
                    <a:lnTo>
                      <a:pt x="11" y="1"/>
                    </a:lnTo>
                    <a:lnTo>
                      <a:pt x="13" y="6"/>
                    </a:lnTo>
                    <a:lnTo>
                      <a:pt x="26" y="6"/>
                    </a:lnTo>
                    <a:lnTo>
                      <a:pt x="26" y="4"/>
                    </a:lnTo>
                    <a:lnTo>
                      <a:pt x="20"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2" name="Freeform 129"/>
              <p:cNvSpPr>
                <a:spLocks/>
              </p:cNvSpPr>
              <p:nvPr/>
            </p:nvSpPr>
            <p:spPr bwMode="auto">
              <a:xfrm>
                <a:off x="4796" y="663"/>
                <a:ext cx="7" cy="4"/>
              </a:xfrm>
              <a:custGeom>
                <a:avLst/>
                <a:gdLst>
                  <a:gd name="T0" fmla="*/ 5 w 7"/>
                  <a:gd name="T1" fmla="*/ 0 h 4"/>
                  <a:gd name="T2" fmla="*/ 0 w 7"/>
                  <a:gd name="T3" fmla="*/ 0 h 4"/>
                  <a:gd name="T4" fmla="*/ 0 w 7"/>
                  <a:gd name="T5" fmla="*/ 3 h 4"/>
                  <a:gd name="T6" fmla="*/ 6 w 7"/>
                  <a:gd name="T7" fmla="*/ 2 h 4"/>
                  <a:gd name="T8" fmla="*/ 0 60000 65536"/>
                  <a:gd name="T9" fmla="*/ 0 60000 65536"/>
                  <a:gd name="T10" fmla="*/ 0 60000 65536"/>
                  <a:gd name="T11" fmla="*/ 0 60000 65536"/>
                  <a:gd name="T12" fmla="*/ 0 w 7"/>
                  <a:gd name="T13" fmla="*/ 0 h 4"/>
                  <a:gd name="T14" fmla="*/ 7 w 7"/>
                  <a:gd name="T15" fmla="*/ 4 h 4"/>
                </a:gdLst>
                <a:ahLst/>
                <a:cxnLst>
                  <a:cxn ang="T8">
                    <a:pos x="T0" y="T1"/>
                  </a:cxn>
                  <a:cxn ang="T9">
                    <a:pos x="T2" y="T3"/>
                  </a:cxn>
                  <a:cxn ang="T10">
                    <a:pos x="T4" y="T5"/>
                  </a:cxn>
                  <a:cxn ang="T11">
                    <a:pos x="T6" y="T7"/>
                  </a:cxn>
                </a:cxnLst>
                <a:rect l="T12" t="T13" r="T14" b="T15"/>
                <a:pathLst>
                  <a:path w="7" h="4">
                    <a:moveTo>
                      <a:pt x="5" y="0"/>
                    </a:moveTo>
                    <a:lnTo>
                      <a:pt x="0" y="0"/>
                    </a:lnTo>
                    <a:lnTo>
                      <a:pt x="0" y="3"/>
                    </a:lnTo>
                    <a:lnTo>
                      <a:pt x="6" y="2"/>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3" name="Freeform 130"/>
              <p:cNvSpPr>
                <a:spLocks/>
              </p:cNvSpPr>
              <p:nvPr/>
            </p:nvSpPr>
            <p:spPr bwMode="auto">
              <a:xfrm>
                <a:off x="4791" y="668"/>
                <a:ext cx="18" cy="2"/>
              </a:xfrm>
              <a:custGeom>
                <a:avLst/>
                <a:gdLst>
                  <a:gd name="T0" fmla="*/ 0 w 18"/>
                  <a:gd name="T1" fmla="*/ 0 h 2"/>
                  <a:gd name="T2" fmla="*/ 0 w 18"/>
                  <a:gd name="T3" fmla="*/ 1 h 2"/>
                  <a:gd name="T4" fmla="*/ 16 w 18"/>
                  <a:gd name="T5" fmla="*/ 1 h 2"/>
                  <a:gd name="T6" fmla="*/ 17 w 18"/>
                  <a:gd name="T7" fmla="*/ 0 h 2"/>
                  <a:gd name="T8" fmla="*/ 16 w 18"/>
                  <a:gd name="T9" fmla="*/ 0 h 2"/>
                  <a:gd name="T10" fmla="*/ 0 w 18"/>
                  <a:gd name="T11" fmla="*/ 0 h 2"/>
                  <a:gd name="T12" fmla="*/ 0 60000 65536"/>
                  <a:gd name="T13" fmla="*/ 0 60000 65536"/>
                  <a:gd name="T14" fmla="*/ 0 60000 65536"/>
                  <a:gd name="T15" fmla="*/ 0 60000 65536"/>
                  <a:gd name="T16" fmla="*/ 0 60000 65536"/>
                  <a:gd name="T17" fmla="*/ 0 60000 65536"/>
                  <a:gd name="T18" fmla="*/ 0 w 18"/>
                  <a:gd name="T19" fmla="*/ 0 h 2"/>
                  <a:gd name="T20" fmla="*/ 18 w 18"/>
                  <a:gd name="T21" fmla="*/ 2 h 2"/>
                </a:gdLst>
                <a:ahLst/>
                <a:cxnLst>
                  <a:cxn ang="T12">
                    <a:pos x="T0" y="T1"/>
                  </a:cxn>
                  <a:cxn ang="T13">
                    <a:pos x="T2" y="T3"/>
                  </a:cxn>
                  <a:cxn ang="T14">
                    <a:pos x="T4" y="T5"/>
                  </a:cxn>
                  <a:cxn ang="T15">
                    <a:pos x="T6" y="T7"/>
                  </a:cxn>
                  <a:cxn ang="T16">
                    <a:pos x="T8" y="T9"/>
                  </a:cxn>
                  <a:cxn ang="T17">
                    <a:pos x="T10" y="T11"/>
                  </a:cxn>
                </a:cxnLst>
                <a:rect l="T18" t="T19" r="T20" b="T21"/>
                <a:pathLst>
                  <a:path w="18" h="2">
                    <a:moveTo>
                      <a:pt x="0" y="0"/>
                    </a:moveTo>
                    <a:lnTo>
                      <a:pt x="0" y="1"/>
                    </a:lnTo>
                    <a:lnTo>
                      <a:pt x="16" y="1"/>
                    </a:lnTo>
                    <a:lnTo>
                      <a:pt x="17" y="0"/>
                    </a:lnTo>
                    <a:lnTo>
                      <a:pt x="16"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4" name="Line 131"/>
              <p:cNvSpPr>
                <a:spLocks noChangeShapeType="1"/>
              </p:cNvSpPr>
              <p:nvPr/>
            </p:nvSpPr>
            <p:spPr bwMode="auto">
              <a:xfrm>
                <a:off x="4794" y="668"/>
                <a:ext cx="2" cy="0"/>
              </a:xfrm>
              <a:prstGeom prst="line">
                <a:avLst/>
              </a:prstGeom>
              <a:noFill/>
              <a:ln w="12700">
                <a:solidFill>
                  <a:srgbClr val="000000"/>
                </a:solidFill>
                <a:round/>
                <a:headEnd/>
                <a:tailEnd/>
              </a:ln>
            </p:spPr>
            <p:txBody>
              <a:bodyPr/>
              <a:lstStyle/>
              <a:p>
                <a:endParaRPr lang="en-US"/>
              </a:p>
            </p:txBody>
          </p:sp>
          <p:sp>
            <p:nvSpPr>
              <p:cNvPr id="196915" name="Line 132"/>
              <p:cNvSpPr>
                <a:spLocks noChangeShapeType="1"/>
              </p:cNvSpPr>
              <p:nvPr/>
            </p:nvSpPr>
            <p:spPr bwMode="auto">
              <a:xfrm>
                <a:off x="4802" y="668"/>
                <a:ext cx="1" cy="0"/>
              </a:xfrm>
              <a:prstGeom prst="line">
                <a:avLst/>
              </a:prstGeom>
              <a:noFill/>
              <a:ln w="12700">
                <a:solidFill>
                  <a:srgbClr val="000000"/>
                </a:solidFill>
                <a:round/>
                <a:headEnd/>
                <a:tailEnd/>
              </a:ln>
            </p:spPr>
            <p:txBody>
              <a:bodyPr/>
              <a:lstStyle/>
              <a:p>
                <a:endParaRPr lang="en-US"/>
              </a:p>
            </p:txBody>
          </p:sp>
          <p:sp>
            <p:nvSpPr>
              <p:cNvPr id="196916" name="Freeform 133"/>
              <p:cNvSpPr>
                <a:spLocks/>
              </p:cNvSpPr>
              <p:nvPr/>
            </p:nvSpPr>
            <p:spPr bwMode="auto">
              <a:xfrm>
                <a:off x="4788" y="662"/>
                <a:ext cx="10" cy="1"/>
              </a:xfrm>
              <a:custGeom>
                <a:avLst/>
                <a:gdLst>
                  <a:gd name="T0" fmla="*/ 9 w 10"/>
                  <a:gd name="T1" fmla="*/ 0 h 1"/>
                  <a:gd name="T2" fmla="*/ 8 w 10"/>
                  <a:gd name="T3" fmla="*/ 0 h 1"/>
                  <a:gd name="T4" fmla="*/ 1 w 10"/>
                  <a:gd name="T5" fmla="*/ 0 h 1"/>
                  <a:gd name="T6" fmla="*/ 0 w 10"/>
                  <a:gd name="T7" fmla="*/ 0 h 1"/>
                  <a:gd name="T8" fmla="*/ 0 60000 65536"/>
                  <a:gd name="T9" fmla="*/ 0 60000 65536"/>
                  <a:gd name="T10" fmla="*/ 0 60000 65536"/>
                  <a:gd name="T11" fmla="*/ 0 60000 65536"/>
                  <a:gd name="T12" fmla="*/ 0 w 10"/>
                  <a:gd name="T13" fmla="*/ 0 h 1"/>
                  <a:gd name="T14" fmla="*/ 10 w 10"/>
                  <a:gd name="T15" fmla="*/ 1 h 1"/>
                </a:gdLst>
                <a:ahLst/>
                <a:cxnLst>
                  <a:cxn ang="T8">
                    <a:pos x="T0" y="T1"/>
                  </a:cxn>
                  <a:cxn ang="T9">
                    <a:pos x="T2" y="T3"/>
                  </a:cxn>
                  <a:cxn ang="T10">
                    <a:pos x="T4" y="T5"/>
                  </a:cxn>
                  <a:cxn ang="T11">
                    <a:pos x="T6" y="T7"/>
                  </a:cxn>
                </a:cxnLst>
                <a:rect l="T12" t="T13" r="T14" b="T15"/>
                <a:pathLst>
                  <a:path w="10" h="1">
                    <a:moveTo>
                      <a:pt x="9" y="0"/>
                    </a:moveTo>
                    <a:lnTo>
                      <a:pt x="8" y="0"/>
                    </a:ln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7" name="Freeform 134"/>
              <p:cNvSpPr>
                <a:spLocks/>
              </p:cNvSpPr>
              <p:nvPr/>
            </p:nvSpPr>
            <p:spPr bwMode="auto">
              <a:xfrm>
                <a:off x="4792" y="661"/>
                <a:ext cx="2" cy="2"/>
              </a:xfrm>
              <a:custGeom>
                <a:avLst/>
                <a:gdLst>
                  <a:gd name="T0" fmla="*/ 1 w 2"/>
                  <a:gd name="T1" fmla="*/ 1 h 2"/>
                  <a:gd name="T2" fmla="*/ 1 w 2"/>
                  <a:gd name="T3" fmla="*/ 0 h 2"/>
                  <a:gd name="T4" fmla="*/ 0 w 2"/>
                  <a:gd name="T5" fmla="*/ 0 h 2"/>
                  <a:gd name="T6" fmla="*/ 0 w 2"/>
                  <a:gd name="T7" fmla="*/ 1 h 2"/>
                  <a:gd name="T8" fmla="*/ 0 60000 65536"/>
                  <a:gd name="T9" fmla="*/ 0 60000 65536"/>
                  <a:gd name="T10" fmla="*/ 0 60000 65536"/>
                  <a:gd name="T11" fmla="*/ 0 60000 65536"/>
                  <a:gd name="T12" fmla="*/ 0 w 2"/>
                  <a:gd name="T13" fmla="*/ 0 h 2"/>
                  <a:gd name="T14" fmla="*/ 2 w 2"/>
                  <a:gd name="T15" fmla="*/ 2 h 2"/>
                </a:gdLst>
                <a:ahLst/>
                <a:cxnLst>
                  <a:cxn ang="T8">
                    <a:pos x="T0" y="T1"/>
                  </a:cxn>
                  <a:cxn ang="T9">
                    <a:pos x="T2" y="T3"/>
                  </a:cxn>
                  <a:cxn ang="T10">
                    <a:pos x="T4" y="T5"/>
                  </a:cxn>
                  <a:cxn ang="T11">
                    <a:pos x="T6" y="T7"/>
                  </a:cxn>
                </a:cxnLst>
                <a:rect l="T12" t="T13" r="T14" b="T15"/>
                <a:pathLst>
                  <a:path w="2" h="2">
                    <a:moveTo>
                      <a:pt x="1" y="1"/>
                    </a:moveTo>
                    <a:lnTo>
                      <a:pt x="1" y="0"/>
                    </a:lnTo>
                    <a:lnTo>
                      <a:pt x="0" y="0"/>
                    </a:lnTo>
                    <a:lnTo>
                      <a:pt x="0" y="1"/>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8" name="Freeform 135"/>
              <p:cNvSpPr>
                <a:spLocks/>
              </p:cNvSpPr>
              <p:nvPr/>
            </p:nvSpPr>
            <p:spPr bwMode="auto">
              <a:xfrm>
                <a:off x="4793" y="661"/>
                <a:ext cx="2" cy="1"/>
              </a:xfrm>
              <a:custGeom>
                <a:avLst/>
                <a:gdLst>
                  <a:gd name="T0" fmla="*/ 0 w 2"/>
                  <a:gd name="T1" fmla="*/ 0 h 1"/>
                  <a:gd name="T2" fmla="*/ 1 w 2"/>
                  <a:gd name="T3" fmla="*/ 0 h 1"/>
                  <a:gd name="T4" fmla="*/ 0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0" y="0"/>
                    </a:moveTo>
                    <a:lnTo>
                      <a:pt x="1"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19" name="Freeform 136"/>
              <p:cNvSpPr>
                <a:spLocks/>
              </p:cNvSpPr>
              <p:nvPr/>
            </p:nvSpPr>
            <p:spPr bwMode="auto">
              <a:xfrm>
                <a:off x="4791" y="661"/>
                <a:ext cx="2" cy="1"/>
              </a:xfrm>
              <a:custGeom>
                <a:avLst/>
                <a:gdLst>
                  <a:gd name="T0" fmla="*/ 1 w 2"/>
                  <a:gd name="T1" fmla="*/ 0 h 1"/>
                  <a:gd name="T2" fmla="*/ 0 w 2"/>
                  <a:gd name="T3" fmla="*/ 0 h 1"/>
                  <a:gd name="T4" fmla="*/ 1 w 2"/>
                  <a:gd name="T5" fmla="*/ 0 h 1"/>
                  <a:gd name="T6" fmla="*/ 0 60000 65536"/>
                  <a:gd name="T7" fmla="*/ 0 60000 65536"/>
                  <a:gd name="T8" fmla="*/ 0 60000 65536"/>
                  <a:gd name="T9" fmla="*/ 0 w 2"/>
                  <a:gd name="T10" fmla="*/ 0 h 1"/>
                  <a:gd name="T11" fmla="*/ 2 w 2"/>
                  <a:gd name="T12" fmla="*/ 1 h 1"/>
                </a:gdLst>
                <a:ahLst/>
                <a:cxnLst>
                  <a:cxn ang="T6">
                    <a:pos x="T0" y="T1"/>
                  </a:cxn>
                  <a:cxn ang="T7">
                    <a:pos x="T2" y="T3"/>
                  </a:cxn>
                  <a:cxn ang="T8">
                    <a:pos x="T4" y="T5"/>
                  </a:cxn>
                </a:cxnLst>
                <a:rect l="T9" t="T10" r="T11" b="T12"/>
                <a:pathLst>
                  <a:path w="2" h="1">
                    <a:moveTo>
                      <a:pt x="1" y="0"/>
                    </a:moveTo>
                    <a:lnTo>
                      <a:pt x="0" y="0"/>
                    </a:lnTo>
                    <a:lnTo>
                      <a:pt x="1"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20" name="Freeform 137"/>
              <p:cNvSpPr>
                <a:spLocks/>
              </p:cNvSpPr>
              <p:nvPr/>
            </p:nvSpPr>
            <p:spPr bwMode="auto">
              <a:xfrm>
                <a:off x="4794" y="661"/>
                <a:ext cx="16" cy="1"/>
              </a:xfrm>
              <a:custGeom>
                <a:avLst/>
                <a:gdLst>
                  <a:gd name="T0" fmla="*/ 0 w 16"/>
                  <a:gd name="T1" fmla="*/ 0 h 1"/>
                  <a:gd name="T2" fmla="*/ 15 w 16"/>
                  <a:gd name="T3" fmla="*/ 0 h 1"/>
                  <a:gd name="T4" fmla="*/ 0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0" y="0"/>
                    </a:moveTo>
                    <a:lnTo>
                      <a:pt x="15" y="0"/>
                    </a:lnTo>
                    <a:lnTo>
                      <a:pt x="0"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21" name="Freeform 138"/>
              <p:cNvSpPr>
                <a:spLocks/>
              </p:cNvSpPr>
              <p:nvPr/>
            </p:nvSpPr>
            <p:spPr bwMode="auto">
              <a:xfrm>
                <a:off x="4776" y="661"/>
                <a:ext cx="16" cy="1"/>
              </a:xfrm>
              <a:custGeom>
                <a:avLst/>
                <a:gdLst>
                  <a:gd name="T0" fmla="*/ 15 w 16"/>
                  <a:gd name="T1" fmla="*/ 0 h 1"/>
                  <a:gd name="T2" fmla="*/ 0 w 16"/>
                  <a:gd name="T3" fmla="*/ 0 h 1"/>
                  <a:gd name="T4" fmla="*/ 15 w 16"/>
                  <a:gd name="T5" fmla="*/ 0 h 1"/>
                  <a:gd name="T6" fmla="*/ 0 60000 65536"/>
                  <a:gd name="T7" fmla="*/ 0 60000 65536"/>
                  <a:gd name="T8" fmla="*/ 0 60000 65536"/>
                  <a:gd name="T9" fmla="*/ 0 w 16"/>
                  <a:gd name="T10" fmla="*/ 0 h 1"/>
                  <a:gd name="T11" fmla="*/ 16 w 16"/>
                  <a:gd name="T12" fmla="*/ 1 h 1"/>
                </a:gdLst>
                <a:ahLst/>
                <a:cxnLst>
                  <a:cxn ang="T6">
                    <a:pos x="T0" y="T1"/>
                  </a:cxn>
                  <a:cxn ang="T7">
                    <a:pos x="T2" y="T3"/>
                  </a:cxn>
                  <a:cxn ang="T8">
                    <a:pos x="T4" y="T5"/>
                  </a:cxn>
                </a:cxnLst>
                <a:rect l="T9" t="T10" r="T11" b="T12"/>
                <a:pathLst>
                  <a:path w="16" h="1">
                    <a:moveTo>
                      <a:pt x="15" y="0"/>
                    </a:moveTo>
                    <a:lnTo>
                      <a:pt x="0" y="0"/>
                    </a:lnTo>
                    <a:lnTo>
                      <a:pt x="15" y="0"/>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22" name="Freeform 139"/>
              <p:cNvSpPr>
                <a:spLocks/>
              </p:cNvSpPr>
              <p:nvPr/>
            </p:nvSpPr>
            <p:spPr bwMode="auto">
              <a:xfrm>
                <a:off x="5048" y="665"/>
                <a:ext cx="7" cy="5"/>
              </a:xfrm>
              <a:custGeom>
                <a:avLst/>
                <a:gdLst>
                  <a:gd name="T0" fmla="*/ 0 w 7"/>
                  <a:gd name="T1" fmla="*/ 4 h 5"/>
                  <a:gd name="T2" fmla="*/ 0 w 7"/>
                  <a:gd name="T3" fmla="*/ 0 h 5"/>
                  <a:gd name="T4" fmla="*/ 6 w 7"/>
                  <a:gd name="T5" fmla="*/ 0 h 5"/>
                  <a:gd name="T6" fmla="*/ 6 w 7"/>
                  <a:gd name="T7" fmla="*/ 4 h 5"/>
                  <a:gd name="T8" fmla="*/ 0 w 7"/>
                  <a:gd name="T9" fmla="*/ 4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0" y="4"/>
                    </a:moveTo>
                    <a:lnTo>
                      <a:pt x="0" y="0"/>
                    </a:lnTo>
                    <a:lnTo>
                      <a:pt x="6" y="0"/>
                    </a:lnTo>
                    <a:lnTo>
                      <a:pt x="6" y="4"/>
                    </a:lnTo>
                    <a:lnTo>
                      <a:pt x="0" y="4"/>
                    </a:lnTo>
                  </a:path>
                </a:pathLst>
              </a:custGeom>
              <a:solidFill>
                <a:schemeClr val="tx1"/>
              </a:solidFill>
              <a:ln w="12700" cap="rnd" cmpd="sng">
                <a:solidFill>
                  <a:srgbClr val="000000"/>
                </a:solidFill>
                <a:prstDash val="solid"/>
                <a:round/>
                <a:headEnd type="none" w="med" len="med"/>
                <a:tailEnd type="none" w="med" len="med"/>
              </a:ln>
            </p:spPr>
            <p:txBody>
              <a:bodyPr/>
              <a:lstStyle/>
              <a:p>
                <a:endParaRPr lang="en-US"/>
              </a:p>
            </p:txBody>
          </p:sp>
          <p:sp>
            <p:nvSpPr>
              <p:cNvPr id="196923" name="Line 140"/>
              <p:cNvSpPr>
                <a:spLocks noChangeShapeType="1"/>
              </p:cNvSpPr>
              <p:nvPr/>
            </p:nvSpPr>
            <p:spPr bwMode="auto">
              <a:xfrm flipV="1">
                <a:off x="5054" y="661"/>
                <a:ext cx="6" cy="4"/>
              </a:xfrm>
              <a:prstGeom prst="line">
                <a:avLst/>
              </a:prstGeom>
              <a:noFill/>
              <a:ln w="12700">
                <a:solidFill>
                  <a:srgbClr val="000000"/>
                </a:solidFill>
                <a:round/>
                <a:headEnd/>
                <a:tailEnd/>
              </a:ln>
            </p:spPr>
            <p:txBody>
              <a:bodyPr/>
              <a:lstStyle/>
              <a:p>
                <a:endParaRPr lang="en-US"/>
              </a:p>
            </p:txBody>
          </p:sp>
          <p:sp>
            <p:nvSpPr>
              <p:cNvPr id="196924" name="Freeform 141"/>
              <p:cNvSpPr>
                <a:spLocks/>
              </p:cNvSpPr>
              <p:nvPr/>
            </p:nvSpPr>
            <p:spPr bwMode="auto">
              <a:xfrm>
                <a:off x="4715" y="683"/>
                <a:ext cx="7" cy="4"/>
              </a:xfrm>
              <a:custGeom>
                <a:avLst/>
                <a:gdLst>
                  <a:gd name="T0" fmla="*/ 6 w 7"/>
                  <a:gd name="T1" fmla="*/ 3 h 4"/>
                  <a:gd name="T2" fmla="*/ 6 w 7"/>
                  <a:gd name="T3" fmla="*/ 0 h 4"/>
                  <a:gd name="T4" fmla="*/ 0 w 7"/>
                  <a:gd name="T5" fmla="*/ 0 h 4"/>
                  <a:gd name="T6" fmla="*/ 0 w 7"/>
                  <a:gd name="T7" fmla="*/ 3 h 4"/>
                  <a:gd name="T8" fmla="*/ 6 w 7"/>
                  <a:gd name="T9" fmla="*/ 3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6" y="3"/>
                    </a:moveTo>
                    <a:lnTo>
                      <a:pt x="6" y="0"/>
                    </a:lnTo>
                    <a:lnTo>
                      <a:pt x="0" y="0"/>
                    </a:lnTo>
                    <a:lnTo>
                      <a:pt x="0" y="3"/>
                    </a:lnTo>
                    <a:lnTo>
                      <a:pt x="6" y="3"/>
                    </a:lnTo>
                  </a:path>
                </a:pathLst>
              </a:custGeom>
              <a:noFill/>
              <a:ln w="12700" cap="rnd" cmpd="sng">
                <a:solidFill>
                  <a:srgbClr val="000000"/>
                </a:solidFill>
                <a:prstDash val="solid"/>
                <a:round/>
                <a:headEnd type="none" w="med" len="med"/>
                <a:tailEnd type="none" w="med" len="med"/>
              </a:ln>
            </p:spPr>
            <p:txBody>
              <a:bodyPr/>
              <a:lstStyle/>
              <a:p>
                <a:endParaRPr lang="en-US"/>
              </a:p>
            </p:txBody>
          </p:sp>
          <p:sp>
            <p:nvSpPr>
              <p:cNvPr id="196925" name="Line 142"/>
              <p:cNvSpPr>
                <a:spLocks noChangeShapeType="1"/>
              </p:cNvSpPr>
              <p:nvPr/>
            </p:nvSpPr>
            <p:spPr bwMode="auto">
              <a:xfrm flipH="1" flipV="1">
                <a:off x="4708" y="678"/>
                <a:ext cx="7" cy="5"/>
              </a:xfrm>
              <a:prstGeom prst="line">
                <a:avLst/>
              </a:prstGeom>
              <a:noFill/>
              <a:ln w="12700">
                <a:solidFill>
                  <a:srgbClr val="000000"/>
                </a:solidFill>
                <a:round/>
                <a:headEnd/>
                <a:tailEnd/>
              </a:ln>
            </p:spPr>
            <p:txBody>
              <a:bodyPr/>
              <a:lstStyle/>
              <a:p>
                <a:endParaRPr lang="en-US"/>
              </a:p>
            </p:txBody>
          </p:sp>
          <p:sp>
            <p:nvSpPr>
              <p:cNvPr id="196926" name="Freeform 143"/>
              <p:cNvSpPr>
                <a:spLocks/>
              </p:cNvSpPr>
              <p:nvPr/>
            </p:nvSpPr>
            <p:spPr bwMode="auto">
              <a:xfrm>
                <a:off x="4769" y="640"/>
                <a:ext cx="214" cy="44"/>
              </a:xfrm>
              <a:custGeom>
                <a:avLst/>
                <a:gdLst>
                  <a:gd name="T0" fmla="*/ 77 w 214"/>
                  <a:gd name="T1" fmla="*/ 0 h 44"/>
                  <a:gd name="T2" fmla="*/ 55 w 214"/>
                  <a:gd name="T3" fmla="*/ 29 h 44"/>
                  <a:gd name="T4" fmla="*/ 0 w 214"/>
                  <a:gd name="T5" fmla="*/ 26 h 44"/>
                  <a:gd name="T6" fmla="*/ 7 w 214"/>
                  <a:gd name="T7" fmla="*/ 43 h 44"/>
                  <a:gd name="T8" fmla="*/ 213 w 214"/>
                  <a:gd name="T9" fmla="*/ 38 h 44"/>
                  <a:gd name="T10" fmla="*/ 199 w 214"/>
                  <a:gd name="T11" fmla="*/ 21 h 44"/>
                  <a:gd name="T12" fmla="*/ 146 w 214"/>
                  <a:gd name="T13" fmla="*/ 12 h 44"/>
                  <a:gd name="T14" fmla="*/ 117 w 214"/>
                  <a:gd name="T15" fmla="*/ 12 h 44"/>
                  <a:gd name="T16" fmla="*/ 108 w 214"/>
                  <a:gd name="T17" fmla="*/ 0 h 44"/>
                  <a:gd name="T18" fmla="*/ 77 w 214"/>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4"/>
                  <a:gd name="T31" fmla="*/ 0 h 44"/>
                  <a:gd name="T32" fmla="*/ 214 w 214"/>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4" h="44">
                    <a:moveTo>
                      <a:pt x="77" y="0"/>
                    </a:moveTo>
                    <a:lnTo>
                      <a:pt x="55" y="29"/>
                    </a:lnTo>
                    <a:lnTo>
                      <a:pt x="0" y="26"/>
                    </a:lnTo>
                    <a:lnTo>
                      <a:pt x="7" y="43"/>
                    </a:lnTo>
                    <a:lnTo>
                      <a:pt x="213" y="38"/>
                    </a:lnTo>
                    <a:lnTo>
                      <a:pt x="199" y="21"/>
                    </a:lnTo>
                    <a:lnTo>
                      <a:pt x="146" y="12"/>
                    </a:lnTo>
                    <a:lnTo>
                      <a:pt x="117" y="12"/>
                    </a:lnTo>
                    <a:lnTo>
                      <a:pt x="108" y="0"/>
                    </a:lnTo>
                    <a:lnTo>
                      <a:pt x="77" y="0"/>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grpSp>
      </p:grpSp>
      <p:grpSp>
        <p:nvGrpSpPr>
          <p:cNvPr id="196619" name="Group 144"/>
          <p:cNvGrpSpPr>
            <a:grpSpLocks/>
          </p:cNvGrpSpPr>
          <p:nvPr/>
        </p:nvGrpSpPr>
        <p:grpSpPr bwMode="auto">
          <a:xfrm>
            <a:off x="8610600" y="4394200"/>
            <a:ext cx="439738" cy="560388"/>
            <a:chOff x="4493" y="2914"/>
            <a:chExt cx="816" cy="1078"/>
          </a:xfrm>
        </p:grpSpPr>
        <p:sp>
          <p:nvSpPr>
            <p:cNvPr id="196832" name="Freeform 145"/>
            <p:cNvSpPr>
              <a:spLocks/>
            </p:cNvSpPr>
            <p:nvPr/>
          </p:nvSpPr>
          <p:spPr bwMode="auto">
            <a:xfrm>
              <a:off x="4905" y="3003"/>
              <a:ext cx="46" cy="41"/>
            </a:xfrm>
            <a:custGeom>
              <a:avLst/>
              <a:gdLst>
                <a:gd name="T0" fmla="*/ 28 w 46"/>
                <a:gd name="T1" fmla="*/ 0 h 41"/>
                <a:gd name="T2" fmla="*/ 28 w 46"/>
                <a:gd name="T3" fmla="*/ 5 h 41"/>
                <a:gd name="T4" fmla="*/ 26 w 46"/>
                <a:gd name="T5" fmla="*/ 10 h 41"/>
                <a:gd name="T6" fmla="*/ 24 w 46"/>
                <a:gd name="T7" fmla="*/ 14 h 41"/>
                <a:gd name="T8" fmla="*/ 20 w 46"/>
                <a:gd name="T9" fmla="*/ 18 h 41"/>
                <a:gd name="T10" fmla="*/ 16 w 46"/>
                <a:gd name="T11" fmla="*/ 21 h 41"/>
                <a:gd name="T12" fmla="*/ 11 w 46"/>
                <a:gd name="T13" fmla="*/ 23 h 41"/>
                <a:gd name="T14" fmla="*/ 6 w 46"/>
                <a:gd name="T15" fmla="*/ 25 h 41"/>
                <a:gd name="T16" fmla="*/ 0 w 46"/>
                <a:gd name="T17" fmla="*/ 25 h 41"/>
                <a:gd name="T18" fmla="*/ 0 w 46"/>
                <a:gd name="T19" fmla="*/ 40 h 41"/>
                <a:gd name="T20" fmla="*/ 9 w 46"/>
                <a:gd name="T21" fmla="*/ 39 h 41"/>
                <a:gd name="T22" fmla="*/ 17 w 46"/>
                <a:gd name="T23" fmla="*/ 36 h 41"/>
                <a:gd name="T24" fmla="*/ 25 w 46"/>
                <a:gd name="T25" fmla="*/ 33 h 41"/>
                <a:gd name="T26" fmla="*/ 31 w 46"/>
                <a:gd name="T27" fmla="*/ 28 h 41"/>
                <a:gd name="T28" fmla="*/ 37 w 46"/>
                <a:gd name="T29" fmla="*/ 22 h 41"/>
                <a:gd name="T30" fmla="*/ 41 w 46"/>
                <a:gd name="T31" fmla="*/ 15 h 41"/>
                <a:gd name="T32" fmla="*/ 44 w 46"/>
                <a:gd name="T33" fmla="*/ 8 h 41"/>
                <a:gd name="T34" fmla="*/ 45 w 46"/>
                <a:gd name="T35" fmla="*/ 0 h 41"/>
                <a:gd name="T36" fmla="*/ 28 w 46"/>
                <a:gd name="T37" fmla="*/ 0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41"/>
                <a:gd name="T59" fmla="*/ 46 w 46"/>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41">
                  <a:moveTo>
                    <a:pt x="28" y="0"/>
                  </a:moveTo>
                  <a:lnTo>
                    <a:pt x="28" y="5"/>
                  </a:lnTo>
                  <a:lnTo>
                    <a:pt x="26" y="10"/>
                  </a:lnTo>
                  <a:lnTo>
                    <a:pt x="24" y="14"/>
                  </a:lnTo>
                  <a:lnTo>
                    <a:pt x="20" y="18"/>
                  </a:lnTo>
                  <a:lnTo>
                    <a:pt x="16" y="21"/>
                  </a:lnTo>
                  <a:lnTo>
                    <a:pt x="11" y="23"/>
                  </a:lnTo>
                  <a:lnTo>
                    <a:pt x="6" y="25"/>
                  </a:lnTo>
                  <a:lnTo>
                    <a:pt x="0" y="25"/>
                  </a:lnTo>
                  <a:lnTo>
                    <a:pt x="0" y="40"/>
                  </a:lnTo>
                  <a:lnTo>
                    <a:pt x="9" y="39"/>
                  </a:lnTo>
                  <a:lnTo>
                    <a:pt x="17" y="36"/>
                  </a:lnTo>
                  <a:lnTo>
                    <a:pt x="25" y="33"/>
                  </a:lnTo>
                  <a:lnTo>
                    <a:pt x="31" y="28"/>
                  </a:lnTo>
                  <a:lnTo>
                    <a:pt x="37" y="22"/>
                  </a:lnTo>
                  <a:lnTo>
                    <a:pt x="41" y="15"/>
                  </a:lnTo>
                  <a:lnTo>
                    <a:pt x="44" y="8"/>
                  </a:lnTo>
                  <a:lnTo>
                    <a:pt x="45" y="0"/>
                  </a:lnTo>
                  <a:lnTo>
                    <a:pt x="28"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3" name="Freeform 146"/>
            <p:cNvSpPr>
              <a:spLocks/>
            </p:cNvSpPr>
            <p:nvPr/>
          </p:nvSpPr>
          <p:spPr bwMode="auto">
            <a:xfrm>
              <a:off x="4905" y="2954"/>
              <a:ext cx="46" cy="40"/>
            </a:xfrm>
            <a:custGeom>
              <a:avLst/>
              <a:gdLst>
                <a:gd name="T0" fmla="*/ 0 w 46"/>
                <a:gd name="T1" fmla="*/ 14 h 40"/>
                <a:gd name="T2" fmla="*/ 6 w 46"/>
                <a:gd name="T3" fmla="*/ 15 h 40"/>
                <a:gd name="T4" fmla="*/ 11 w 46"/>
                <a:gd name="T5" fmla="*/ 16 h 40"/>
                <a:gd name="T6" fmla="*/ 16 w 46"/>
                <a:gd name="T7" fmla="*/ 19 h 40"/>
                <a:gd name="T8" fmla="*/ 20 w 46"/>
                <a:gd name="T9" fmla="*/ 21 h 40"/>
                <a:gd name="T10" fmla="*/ 24 w 46"/>
                <a:gd name="T11" fmla="*/ 25 h 40"/>
                <a:gd name="T12" fmla="*/ 26 w 46"/>
                <a:gd name="T13" fmla="*/ 29 h 40"/>
                <a:gd name="T14" fmla="*/ 28 w 46"/>
                <a:gd name="T15" fmla="*/ 34 h 40"/>
                <a:gd name="T16" fmla="*/ 28 w 46"/>
                <a:gd name="T17" fmla="*/ 39 h 40"/>
                <a:gd name="T18" fmla="*/ 45 w 46"/>
                <a:gd name="T19" fmla="*/ 39 h 40"/>
                <a:gd name="T20" fmla="*/ 44 w 46"/>
                <a:gd name="T21" fmla="*/ 31 h 40"/>
                <a:gd name="T22" fmla="*/ 41 w 46"/>
                <a:gd name="T23" fmla="*/ 24 h 40"/>
                <a:gd name="T24" fmla="*/ 37 w 46"/>
                <a:gd name="T25" fmla="*/ 18 h 40"/>
                <a:gd name="T26" fmla="*/ 31 w 46"/>
                <a:gd name="T27" fmla="*/ 11 h 40"/>
                <a:gd name="T28" fmla="*/ 25 w 46"/>
                <a:gd name="T29" fmla="*/ 6 h 40"/>
                <a:gd name="T30" fmla="*/ 17 w 46"/>
                <a:gd name="T31" fmla="*/ 3 h 40"/>
                <a:gd name="T32" fmla="*/ 9 w 46"/>
                <a:gd name="T33" fmla="*/ 1 h 40"/>
                <a:gd name="T34" fmla="*/ 0 w 46"/>
                <a:gd name="T35" fmla="*/ 0 h 40"/>
                <a:gd name="T36" fmla="*/ 0 w 46"/>
                <a:gd name="T37" fmla="*/ 14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40"/>
                <a:gd name="T59" fmla="*/ 46 w 46"/>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40">
                  <a:moveTo>
                    <a:pt x="0" y="14"/>
                  </a:moveTo>
                  <a:lnTo>
                    <a:pt x="6" y="15"/>
                  </a:lnTo>
                  <a:lnTo>
                    <a:pt x="11" y="16"/>
                  </a:lnTo>
                  <a:lnTo>
                    <a:pt x="16" y="19"/>
                  </a:lnTo>
                  <a:lnTo>
                    <a:pt x="20" y="21"/>
                  </a:lnTo>
                  <a:lnTo>
                    <a:pt x="24" y="25"/>
                  </a:lnTo>
                  <a:lnTo>
                    <a:pt x="26" y="29"/>
                  </a:lnTo>
                  <a:lnTo>
                    <a:pt x="28" y="34"/>
                  </a:lnTo>
                  <a:lnTo>
                    <a:pt x="28" y="39"/>
                  </a:lnTo>
                  <a:lnTo>
                    <a:pt x="45" y="39"/>
                  </a:lnTo>
                  <a:lnTo>
                    <a:pt x="44" y="31"/>
                  </a:lnTo>
                  <a:lnTo>
                    <a:pt x="41" y="24"/>
                  </a:lnTo>
                  <a:lnTo>
                    <a:pt x="37" y="18"/>
                  </a:lnTo>
                  <a:lnTo>
                    <a:pt x="31" y="11"/>
                  </a:lnTo>
                  <a:lnTo>
                    <a:pt x="25" y="6"/>
                  </a:lnTo>
                  <a:lnTo>
                    <a:pt x="17" y="3"/>
                  </a:lnTo>
                  <a:lnTo>
                    <a:pt x="9" y="1"/>
                  </a:lnTo>
                  <a:lnTo>
                    <a:pt x="0" y="0"/>
                  </a:lnTo>
                  <a:lnTo>
                    <a:pt x="0" y="14"/>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4" name="Freeform 147"/>
            <p:cNvSpPr>
              <a:spLocks/>
            </p:cNvSpPr>
            <p:nvPr/>
          </p:nvSpPr>
          <p:spPr bwMode="auto">
            <a:xfrm>
              <a:off x="4851" y="2954"/>
              <a:ext cx="45" cy="40"/>
            </a:xfrm>
            <a:custGeom>
              <a:avLst/>
              <a:gdLst>
                <a:gd name="T0" fmla="*/ 16 w 45"/>
                <a:gd name="T1" fmla="*/ 39 h 40"/>
                <a:gd name="T2" fmla="*/ 17 w 45"/>
                <a:gd name="T3" fmla="*/ 34 h 40"/>
                <a:gd name="T4" fmla="*/ 18 w 45"/>
                <a:gd name="T5" fmla="*/ 29 h 40"/>
                <a:gd name="T6" fmla="*/ 21 w 45"/>
                <a:gd name="T7" fmla="*/ 25 h 40"/>
                <a:gd name="T8" fmla="*/ 24 w 45"/>
                <a:gd name="T9" fmla="*/ 21 h 40"/>
                <a:gd name="T10" fmla="*/ 29 w 45"/>
                <a:gd name="T11" fmla="*/ 19 h 40"/>
                <a:gd name="T12" fmla="*/ 33 w 45"/>
                <a:gd name="T13" fmla="*/ 16 h 40"/>
                <a:gd name="T14" fmla="*/ 38 w 45"/>
                <a:gd name="T15" fmla="*/ 15 h 40"/>
                <a:gd name="T16" fmla="*/ 44 w 45"/>
                <a:gd name="T17" fmla="*/ 14 h 40"/>
                <a:gd name="T18" fmla="*/ 44 w 45"/>
                <a:gd name="T19" fmla="*/ 0 h 40"/>
                <a:gd name="T20" fmla="*/ 36 w 45"/>
                <a:gd name="T21" fmla="*/ 1 h 40"/>
                <a:gd name="T22" fmla="*/ 27 w 45"/>
                <a:gd name="T23" fmla="*/ 3 h 40"/>
                <a:gd name="T24" fmla="*/ 20 w 45"/>
                <a:gd name="T25" fmla="*/ 6 h 40"/>
                <a:gd name="T26" fmla="*/ 13 w 45"/>
                <a:gd name="T27" fmla="*/ 11 h 40"/>
                <a:gd name="T28" fmla="*/ 7 w 45"/>
                <a:gd name="T29" fmla="*/ 18 h 40"/>
                <a:gd name="T30" fmla="*/ 3 w 45"/>
                <a:gd name="T31" fmla="*/ 24 h 40"/>
                <a:gd name="T32" fmla="*/ 1 w 45"/>
                <a:gd name="T33" fmla="*/ 31 h 40"/>
                <a:gd name="T34" fmla="*/ 0 w 45"/>
                <a:gd name="T35" fmla="*/ 39 h 40"/>
                <a:gd name="T36" fmla="*/ 16 w 45"/>
                <a:gd name="T37" fmla="*/ 39 h 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5"/>
                <a:gd name="T58" fmla="*/ 0 h 40"/>
                <a:gd name="T59" fmla="*/ 45 w 45"/>
                <a:gd name="T60" fmla="*/ 40 h 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5" h="40">
                  <a:moveTo>
                    <a:pt x="16" y="39"/>
                  </a:moveTo>
                  <a:lnTo>
                    <a:pt x="17" y="34"/>
                  </a:lnTo>
                  <a:lnTo>
                    <a:pt x="18" y="29"/>
                  </a:lnTo>
                  <a:lnTo>
                    <a:pt x="21" y="25"/>
                  </a:lnTo>
                  <a:lnTo>
                    <a:pt x="24" y="21"/>
                  </a:lnTo>
                  <a:lnTo>
                    <a:pt x="29" y="19"/>
                  </a:lnTo>
                  <a:lnTo>
                    <a:pt x="33" y="16"/>
                  </a:lnTo>
                  <a:lnTo>
                    <a:pt x="38" y="15"/>
                  </a:lnTo>
                  <a:lnTo>
                    <a:pt x="44" y="14"/>
                  </a:lnTo>
                  <a:lnTo>
                    <a:pt x="44" y="0"/>
                  </a:lnTo>
                  <a:lnTo>
                    <a:pt x="36" y="1"/>
                  </a:lnTo>
                  <a:lnTo>
                    <a:pt x="27" y="3"/>
                  </a:lnTo>
                  <a:lnTo>
                    <a:pt x="20" y="6"/>
                  </a:lnTo>
                  <a:lnTo>
                    <a:pt x="13" y="11"/>
                  </a:lnTo>
                  <a:lnTo>
                    <a:pt x="7" y="18"/>
                  </a:lnTo>
                  <a:lnTo>
                    <a:pt x="3" y="24"/>
                  </a:lnTo>
                  <a:lnTo>
                    <a:pt x="1" y="31"/>
                  </a:lnTo>
                  <a:lnTo>
                    <a:pt x="0" y="39"/>
                  </a:lnTo>
                  <a:lnTo>
                    <a:pt x="16" y="3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5" name="Freeform 148"/>
            <p:cNvSpPr>
              <a:spLocks/>
            </p:cNvSpPr>
            <p:nvPr/>
          </p:nvSpPr>
          <p:spPr bwMode="auto">
            <a:xfrm>
              <a:off x="4851" y="3003"/>
              <a:ext cx="45" cy="41"/>
            </a:xfrm>
            <a:custGeom>
              <a:avLst/>
              <a:gdLst>
                <a:gd name="T0" fmla="*/ 44 w 45"/>
                <a:gd name="T1" fmla="*/ 25 h 41"/>
                <a:gd name="T2" fmla="*/ 38 w 45"/>
                <a:gd name="T3" fmla="*/ 25 h 41"/>
                <a:gd name="T4" fmla="*/ 33 w 45"/>
                <a:gd name="T5" fmla="*/ 23 h 41"/>
                <a:gd name="T6" fmla="*/ 29 w 45"/>
                <a:gd name="T7" fmla="*/ 21 h 41"/>
                <a:gd name="T8" fmla="*/ 24 w 45"/>
                <a:gd name="T9" fmla="*/ 18 h 41"/>
                <a:gd name="T10" fmla="*/ 21 w 45"/>
                <a:gd name="T11" fmla="*/ 14 h 41"/>
                <a:gd name="T12" fmla="*/ 18 w 45"/>
                <a:gd name="T13" fmla="*/ 10 h 41"/>
                <a:gd name="T14" fmla="*/ 17 w 45"/>
                <a:gd name="T15" fmla="*/ 5 h 41"/>
                <a:gd name="T16" fmla="*/ 16 w 45"/>
                <a:gd name="T17" fmla="*/ 0 h 41"/>
                <a:gd name="T18" fmla="*/ 0 w 45"/>
                <a:gd name="T19" fmla="*/ 0 h 41"/>
                <a:gd name="T20" fmla="*/ 1 w 45"/>
                <a:gd name="T21" fmla="*/ 8 h 41"/>
                <a:gd name="T22" fmla="*/ 3 w 45"/>
                <a:gd name="T23" fmla="*/ 15 h 41"/>
                <a:gd name="T24" fmla="*/ 7 w 45"/>
                <a:gd name="T25" fmla="*/ 22 h 41"/>
                <a:gd name="T26" fmla="*/ 12 w 45"/>
                <a:gd name="T27" fmla="*/ 28 h 41"/>
                <a:gd name="T28" fmla="*/ 20 w 45"/>
                <a:gd name="T29" fmla="*/ 33 h 41"/>
                <a:gd name="T30" fmla="*/ 27 w 45"/>
                <a:gd name="T31" fmla="*/ 36 h 41"/>
                <a:gd name="T32" fmla="*/ 36 w 45"/>
                <a:gd name="T33" fmla="*/ 39 h 41"/>
                <a:gd name="T34" fmla="*/ 44 w 45"/>
                <a:gd name="T35" fmla="*/ 40 h 41"/>
                <a:gd name="T36" fmla="*/ 44 w 45"/>
                <a:gd name="T37" fmla="*/ 25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5"/>
                <a:gd name="T58" fmla="*/ 0 h 41"/>
                <a:gd name="T59" fmla="*/ 45 w 45"/>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5" h="41">
                  <a:moveTo>
                    <a:pt x="44" y="25"/>
                  </a:moveTo>
                  <a:lnTo>
                    <a:pt x="38" y="25"/>
                  </a:lnTo>
                  <a:lnTo>
                    <a:pt x="33" y="23"/>
                  </a:lnTo>
                  <a:lnTo>
                    <a:pt x="29" y="21"/>
                  </a:lnTo>
                  <a:lnTo>
                    <a:pt x="24" y="18"/>
                  </a:lnTo>
                  <a:lnTo>
                    <a:pt x="21" y="14"/>
                  </a:lnTo>
                  <a:lnTo>
                    <a:pt x="18" y="10"/>
                  </a:lnTo>
                  <a:lnTo>
                    <a:pt x="17" y="5"/>
                  </a:lnTo>
                  <a:lnTo>
                    <a:pt x="16" y="0"/>
                  </a:lnTo>
                  <a:lnTo>
                    <a:pt x="0" y="0"/>
                  </a:lnTo>
                  <a:lnTo>
                    <a:pt x="1" y="8"/>
                  </a:lnTo>
                  <a:lnTo>
                    <a:pt x="3" y="15"/>
                  </a:lnTo>
                  <a:lnTo>
                    <a:pt x="7" y="22"/>
                  </a:lnTo>
                  <a:lnTo>
                    <a:pt x="12" y="28"/>
                  </a:lnTo>
                  <a:lnTo>
                    <a:pt x="20" y="33"/>
                  </a:lnTo>
                  <a:lnTo>
                    <a:pt x="27" y="36"/>
                  </a:lnTo>
                  <a:lnTo>
                    <a:pt x="36" y="39"/>
                  </a:lnTo>
                  <a:lnTo>
                    <a:pt x="44" y="40"/>
                  </a:lnTo>
                  <a:lnTo>
                    <a:pt x="44" y="2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6" name="Freeform 149"/>
            <p:cNvSpPr>
              <a:spLocks/>
            </p:cNvSpPr>
            <p:nvPr/>
          </p:nvSpPr>
          <p:spPr bwMode="auto">
            <a:xfrm>
              <a:off x="4498" y="2919"/>
              <a:ext cx="806" cy="1054"/>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gradFill rotWithShape="0">
              <a:gsLst>
                <a:gs pos="0">
                  <a:srgbClr val="EAEC5E"/>
                </a:gs>
                <a:gs pos="100000">
                  <a:srgbClr val="46461C"/>
                </a:gs>
              </a:gsLst>
              <a:path path="rect">
                <a:fillToRect l="50000" t="50000" r="50000" b="50000"/>
              </a:path>
            </a:gradFill>
            <a:ln w="12700" cap="rnd" cmpd="sng">
              <a:noFill/>
              <a:prstDash val="solid"/>
              <a:round/>
              <a:headEnd type="none" w="med" len="med"/>
              <a:tailEnd type="none" w="med" len="med"/>
            </a:ln>
          </p:spPr>
          <p:txBody>
            <a:bodyPr/>
            <a:lstStyle/>
            <a:p>
              <a:endParaRPr lang="en-US"/>
            </a:p>
          </p:txBody>
        </p:sp>
        <p:sp>
          <p:nvSpPr>
            <p:cNvPr id="196837" name="Freeform 150"/>
            <p:cNvSpPr>
              <a:spLocks/>
            </p:cNvSpPr>
            <p:nvPr/>
          </p:nvSpPr>
          <p:spPr bwMode="auto">
            <a:xfrm>
              <a:off x="4578" y="3089"/>
              <a:ext cx="8" cy="73"/>
            </a:xfrm>
            <a:custGeom>
              <a:avLst/>
              <a:gdLst>
                <a:gd name="T0" fmla="*/ 3 w 8"/>
                <a:gd name="T1" fmla="*/ 0 h 73"/>
                <a:gd name="T2" fmla="*/ 1 w 8"/>
                <a:gd name="T3" fmla="*/ 8 h 73"/>
                <a:gd name="T4" fmla="*/ 0 w 8"/>
                <a:gd name="T5" fmla="*/ 18 h 73"/>
                <a:gd name="T6" fmla="*/ 0 w 8"/>
                <a:gd name="T7" fmla="*/ 27 h 73"/>
                <a:gd name="T8" fmla="*/ 0 w 8"/>
                <a:gd name="T9" fmla="*/ 38 h 73"/>
                <a:gd name="T10" fmla="*/ 0 w 8"/>
                <a:gd name="T11" fmla="*/ 47 h 73"/>
                <a:gd name="T12" fmla="*/ 1 w 8"/>
                <a:gd name="T13" fmla="*/ 57 h 73"/>
                <a:gd name="T14" fmla="*/ 2 w 8"/>
                <a:gd name="T15" fmla="*/ 65 h 73"/>
                <a:gd name="T16" fmla="*/ 4 w 8"/>
                <a:gd name="T17" fmla="*/ 72 h 73"/>
                <a:gd name="T18" fmla="*/ 7 w 8"/>
                <a:gd name="T19" fmla="*/ 68 h 73"/>
                <a:gd name="T20" fmla="*/ 6 w 8"/>
                <a:gd name="T21" fmla="*/ 63 h 73"/>
                <a:gd name="T22" fmla="*/ 5 w 8"/>
                <a:gd name="T23" fmla="*/ 55 h 73"/>
                <a:gd name="T24" fmla="*/ 4 w 8"/>
                <a:gd name="T25" fmla="*/ 47 h 73"/>
                <a:gd name="T26" fmla="*/ 4 w 8"/>
                <a:gd name="T27" fmla="*/ 38 h 73"/>
                <a:gd name="T28" fmla="*/ 4 w 8"/>
                <a:gd name="T29" fmla="*/ 27 h 73"/>
                <a:gd name="T30" fmla="*/ 5 w 8"/>
                <a:gd name="T31" fmla="*/ 18 h 73"/>
                <a:gd name="T32" fmla="*/ 5 w 8"/>
                <a:gd name="T33" fmla="*/ 10 h 73"/>
                <a:gd name="T34" fmla="*/ 7 w 8"/>
                <a:gd name="T35" fmla="*/ 3 h 73"/>
                <a:gd name="T36" fmla="*/ 7 w 8"/>
                <a:gd name="T37" fmla="*/ 4 h 73"/>
                <a:gd name="T38" fmla="*/ 3 w 8"/>
                <a:gd name="T39" fmla="*/ 0 h 7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
                <a:gd name="T61" fmla="*/ 0 h 73"/>
                <a:gd name="T62" fmla="*/ 8 w 8"/>
                <a:gd name="T63" fmla="*/ 73 h 7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 h="73">
                  <a:moveTo>
                    <a:pt x="3" y="0"/>
                  </a:moveTo>
                  <a:lnTo>
                    <a:pt x="1" y="8"/>
                  </a:lnTo>
                  <a:lnTo>
                    <a:pt x="0" y="18"/>
                  </a:lnTo>
                  <a:lnTo>
                    <a:pt x="0" y="27"/>
                  </a:lnTo>
                  <a:lnTo>
                    <a:pt x="0" y="38"/>
                  </a:lnTo>
                  <a:lnTo>
                    <a:pt x="0" y="47"/>
                  </a:lnTo>
                  <a:lnTo>
                    <a:pt x="1" y="57"/>
                  </a:lnTo>
                  <a:lnTo>
                    <a:pt x="2" y="65"/>
                  </a:lnTo>
                  <a:lnTo>
                    <a:pt x="4" y="72"/>
                  </a:lnTo>
                  <a:lnTo>
                    <a:pt x="7" y="68"/>
                  </a:lnTo>
                  <a:lnTo>
                    <a:pt x="6" y="63"/>
                  </a:lnTo>
                  <a:lnTo>
                    <a:pt x="5" y="55"/>
                  </a:lnTo>
                  <a:lnTo>
                    <a:pt x="4" y="47"/>
                  </a:lnTo>
                  <a:lnTo>
                    <a:pt x="4" y="38"/>
                  </a:lnTo>
                  <a:lnTo>
                    <a:pt x="4" y="27"/>
                  </a:lnTo>
                  <a:lnTo>
                    <a:pt x="5" y="18"/>
                  </a:lnTo>
                  <a:lnTo>
                    <a:pt x="5" y="10"/>
                  </a:lnTo>
                  <a:lnTo>
                    <a:pt x="7" y="3"/>
                  </a:lnTo>
                  <a:lnTo>
                    <a:pt x="7" y="4"/>
                  </a:lnTo>
                  <a:lnTo>
                    <a:pt x="3"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8" name="Freeform 151"/>
            <p:cNvSpPr>
              <a:spLocks/>
            </p:cNvSpPr>
            <p:nvPr/>
          </p:nvSpPr>
          <p:spPr bwMode="auto">
            <a:xfrm>
              <a:off x="4584" y="3084"/>
              <a:ext cx="2" cy="2"/>
            </a:xfrm>
            <a:custGeom>
              <a:avLst/>
              <a:gdLst>
                <a:gd name="T0" fmla="*/ 0 w 2"/>
                <a:gd name="T1" fmla="*/ 1 h 2"/>
                <a:gd name="T2" fmla="*/ 1 w 2"/>
                <a:gd name="T3" fmla="*/ 1 h 2"/>
                <a:gd name="T4" fmla="*/ 1 w 2"/>
                <a:gd name="T5" fmla="*/ 1 h 2"/>
                <a:gd name="T6" fmla="*/ 0 w 2"/>
                <a:gd name="T7" fmla="*/ 0 h 2"/>
                <a:gd name="T8" fmla="*/ 0 w 2"/>
                <a:gd name="T9" fmla="*/ 0 h 2"/>
                <a:gd name="T10" fmla="*/ 0 w 2"/>
                <a:gd name="T11" fmla="*/ 0 h 2"/>
                <a:gd name="T12" fmla="*/ 0 w 2"/>
                <a:gd name="T13" fmla="*/ 1 h 2"/>
                <a:gd name="T14" fmla="*/ 1 w 2"/>
                <a:gd name="T15" fmla="*/ 1 h 2"/>
                <a:gd name="T16" fmla="*/ 1 w 2"/>
                <a:gd name="T17" fmla="*/ 1 h 2"/>
                <a:gd name="T18" fmla="*/ 0 w 2"/>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2"/>
                <a:gd name="T32" fmla="*/ 2 w 2"/>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2">
                  <a:moveTo>
                    <a:pt x="0" y="1"/>
                  </a:moveTo>
                  <a:lnTo>
                    <a:pt x="1" y="1"/>
                  </a:lnTo>
                  <a:lnTo>
                    <a:pt x="0" y="0"/>
                  </a:lnTo>
                  <a:lnTo>
                    <a:pt x="0" y="1"/>
                  </a:lnTo>
                  <a:lnTo>
                    <a:pt x="1" y="1"/>
                  </a:lnTo>
                  <a:lnTo>
                    <a:pt x="0"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39" name="Freeform 152"/>
            <p:cNvSpPr>
              <a:spLocks/>
            </p:cNvSpPr>
            <p:nvPr/>
          </p:nvSpPr>
          <p:spPr bwMode="auto">
            <a:xfrm>
              <a:off x="4590" y="3085"/>
              <a:ext cx="275" cy="2"/>
            </a:xfrm>
            <a:custGeom>
              <a:avLst/>
              <a:gdLst>
                <a:gd name="T0" fmla="*/ 264 w 275"/>
                <a:gd name="T1" fmla="*/ 1 h 2"/>
                <a:gd name="T2" fmla="*/ 269 w 275"/>
                <a:gd name="T3" fmla="*/ 0 h 2"/>
                <a:gd name="T4" fmla="*/ 0 w 275"/>
                <a:gd name="T5" fmla="*/ 0 h 2"/>
                <a:gd name="T6" fmla="*/ 0 w 275"/>
                <a:gd name="T7" fmla="*/ 1 h 2"/>
                <a:gd name="T8" fmla="*/ 269 w 275"/>
                <a:gd name="T9" fmla="*/ 1 h 2"/>
                <a:gd name="T10" fmla="*/ 273 w 275"/>
                <a:gd name="T11" fmla="*/ 1 h 2"/>
                <a:gd name="T12" fmla="*/ 269 w 275"/>
                <a:gd name="T13" fmla="*/ 1 h 2"/>
                <a:gd name="T14" fmla="*/ 273 w 275"/>
                <a:gd name="T15" fmla="*/ 1 h 2"/>
                <a:gd name="T16" fmla="*/ 274 w 275"/>
                <a:gd name="T17" fmla="*/ 1 h 2"/>
                <a:gd name="T18" fmla="*/ 264 w 275"/>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5"/>
                <a:gd name="T31" fmla="*/ 0 h 2"/>
                <a:gd name="T32" fmla="*/ 275 w 275"/>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5" h="2">
                  <a:moveTo>
                    <a:pt x="264" y="1"/>
                  </a:moveTo>
                  <a:lnTo>
                    <a:pt x="269" y="0"/>
                  </a:lnTo>
                  <a:lnTo>
                    <a:pt x="0" y="0"/>
                  </a:lnTo>
                  <a:lnTo>
                    <a:pt x="0" y="1"/>
                  </a:lnTo>
                  <a:lnTo>
                    <a:pt x="269" y="1"/>
                  </a:lnTo>
                  <a:lnTo>
                    <a:pt x="273" y="1"/>
                  </a:lnTo>
                  <a:lnTo>
                    <a:pt x="269" y="1"/>
                  </a:lnTo>
                  <a:lnTo>
                    <a:pt x="273" y="1"/>
                  </a:lnTo>
                  <a:lnTo>
                    <a:pt x="274" y="1"/>
                  </a:lnTo>
                  <a:lnTo>
                    <a:pt x="264"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0" name="Freeform 153"/>
            <p:cNvSpPr>
              <a:spLocks/>
            </p:cNvSpPr>
            <p:nvPr/>
          </p:nvSpPr>
          <p:spPr bwMode="auto">
            <a:xfrm>
              <a:off x="4864" y="3086"/>
              <a:ext cx="1" cy="6"/>
            </a:xfrm>
            <a:custGeom>
              <a:avLst/>
              <a:gdLst>
                <a:gd name="T0" fmla="*/ 0 w 1"/>
                <a:gd name="T1" fmla="*/ 5 h 6"/>
                <a:gd name="T2" fmla="*/ 0 w 1"/>
                <a:gd name="T3" fmla="*/ 5 h 6"/>
                <a:gd name="T4" fmla="*/ 0 w 1"/>
                <a:gd name="T5" fmla="*/ 5 h 6"/>
                <a:gd name="T6" fmla="*/ 0 w 1"/>
                <a:gd name="T7" fmla="*/ 0 h 6"/>
                <a:gd name="T8" fmla="*/ 0 w 1"/>
                <a:gd name="T9" fmla="*/ 0 h 6"/>
                <a:gd name="T10" fmla="*/ 0 w 1"/>
                <a:gd name="T11" fmla="*/ 5 h 6"/>
                <a:gd name="T12" fmla="*/ 0 w 1"/>
                <a:gd name="T13" fmla="*/ 5 h 6"/>
                <a:gd name="T14" fmla="*/ 0 60000 65536"/>
                <a:gd name="T15" fmla="*/ 0 60000 65536"/>
                <a:gd name="T16" fmla="*/ 0 60000 65536"/>
                <a:gd name="T17" fmla="*/ 0 60000 65536"/>
                <a:gd name="T18" fmla="*/ 0 60000 65536"/>
                <a:gd name="T19" fmla="*/ 0 60000 65536"/>
                <a:gd name="T20" fmla="*/ 0 60000 65536"/>
                <a:gd name="T21" fmla="*/ 0 w 1"/>
                <a:gd name="T22" fmla="*/ 0 h 6"/>
                <a:gd name="T23" fmla="*/ 1 w 1"/>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6">
                  <a:moveTo>
                    <a:pt x="0" y="5"/>
                  </a:moveTo>
                  <a:lnTo>
                    <a:pt x="0" y="5"/>
                  </a:lnTo>
                  <a:lnTo>
                    <a:pt x="0" y="0"/>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1" name="Freeform 154"/>
            <p:cNvSpPr>
              <a:spLocks/>
            </p:cNvSpPr>
            <p:nvPr/>
          </p:nvSpPr>
          <p:spPr bwMode="auto">
            <a:xfrm>
              <a:off x="4864" y="3077"/>
              <a:ext cx="1" cy="5"/>
            </a:xfrm>
            <a:custGeom>
              <a:avLst/>
              <a:gdLst>
                <a:gd name="T0" fmla="*/ 0 w 1"/>
                <a:gd name="T1" fmla="*/ 2 h 5"/>
                <a:gd name="T2" fmla="*/ 0 w 1"/>
                <a:gd name="T3" fmla="*/ 1 h 5"/>
                <a:gd name="T4" fmla="*/ 0 w 1"/>
                <a:gd name="T5" fmla="*/ 4 h 5"/>
                <a:gd name="T6" fmla="*/ 0 w 1"/>
                <a:gd name="T7" fmla="*/ 4 h 5"/>
                <a:gd name="T8" fmla="*/ 0 w 1"/>
                <a:gd name="T9" fmla="*/ 1 h 5"/>
                <a:gd name="T10" fmla="*/ 0 w 1"/>
                <a:gd name="T11" fmla="*/ 0 h 5"/>
                <a:gd name="T12" fmla="*/ 0 w 1"/>
                <a:gd name="T13" fmla="*/ 1 h 5"/>
                <a:gd name="T14" fmla="*/ 0 w 1"/>
                <a:gd name="T15" fmla="*/ 0 h 5"/>
                <a:gd name="T16" fmla="*/ 0 w 1"/>
                <a:gd name="T17" fmla="*/ 0 h 5"/>
                <a:gd name="T18" fmla="*/ 0 w 1"/>
                <a:gd name="T19" fmla="*/ 2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
                <a:gd name="T31" fmla="*/ 0 h 5"/>
                <a:gd name="T32" fmla="*/ 1 w 1"/>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 h="5">
                  <a:moveTo>
                    <a:pt x="0" y="2"/>
                  </a:moveTo>
                  <a:lnTo>
                    <a:pt x="0" y="1"/>
                  </a:lnTo>
                  <a:lnTo>
                    <a:pt x="0" y="4"/>
                  </a:lnTo>
                  <a:lnTo>
                    <a:pt x="0" y="1"/>
                  </a:lnTo>
                  <a:lnTo>
                    <a:pt x="0" y="0"/>
                  </a:lnTo>
                  <a:lnTo>
                    <a:pt x="0" y="1"/>
                  </a:lnTo>
                  <a:lnTo>
                    <a:pt x="0" y="0"/>
                  </a:lnTo>
                  <a:lnTo>
                    <a:pt x="0" y="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2" name="Freeform 155"/>
            <p:cNvSpPr>
              <a:spLocks/>
            </p:cNvSpPr>
            <p:nvPr/>
          </p:nvSpPr>
          <p:spPr bwMode="auto">
            <a:xfrm>
              <a:off x="4807" y="3003"/>
              <a:ext cx="55" cy="73"/>
            </a:xfrm>
            <a:custGeom>
              <a:avLst/>
              <a:gdLst>
                <a:gd name="T0" fmla="*/ 0 w 55"/>
                <a:gd name="T1" fmla="*/ 0 h 73"/>
                <a:gd name="T2" fmla="*/ 2 w 55"/>
                <a:gd name="T3" fmla="*/ 11 h 73"/>
                <a:gd name="T4" fmla="*/ 4 w 55"/>
                <a:gd name="T5" fmla="*/ 23 h 73"/>
                <a:gd name="T6" fmla="*/ 8 w 55"/>
                <a:gd name="T7" fmla="*/ 34 h 73"/>
                <a:gd name="T8" fmla="*/ 14 w 55"/>
                <a:gd name="T9" fmla="*/ 44 h 73"/>
                <a:gd name="T10" fmla="*/ 22 w 55"/>
                <a:gd name="T11" fmla="*/ 52 h 73"/>
                <a:gd name="T12" fmla="*/ 30 w 55"/>
                <a:gd name="T13" fmla="*/ 60 h 73"/>
                <a:gd name="T14" fmla="*/ 40 w 55"/>
                <a:gd name="T15" fmla="*/ 67 h 73"/>
                <a:gd name="T16" fmla="*/ 51 w 55"/>
                <a:gd name="T17" fmla="*/ 72 h 73"/>
                <a:gd name="T18" fmla="*/ 54 w 55"/>
                <a:gd name="T19" fmla="*/ 65 h 73"/>
                <a:gd name="T20" fmla="*/ 45 w 55"/>
                <a:gd name="T21" fmla="*/ 60 h 73"/>
                <a:gd name="T22" fmla="*/ 35 w 55"/>
                <a:gd name="T23" fmla="*/ 54 h 73"/>
                <a:gd name="T24" fmla="*/ 28 w 55"/>
                <a:gd name="T25" fmla="*/ 47 h 73"/>
                <a:gd name="T26" fmla="*/ 21 w 55"/>
                <a:gd name="T27" fmla="*/ 40 h 73"/>
                <a:gd name="T28" fmla="*/ 16 w 55"/>
                <a:gd name="T29" fmla="*/ 31 h 73"/>
                <a:gd name="T30" fmla="*/ 12 w 55"/>
                <a:gd name="T31" fmla="*/ 21 h 73"/>
                <a:gd name="T32" fmla="*/ 9 w 55"/>
                <a:gd name="T33" fmla="*/ 11 h 73"/>
                <a:gd name="T34" fmla="*/ 9 w 55"/>
                <a:gd name="T35" fmla="*/ 0 h 73"/>
                <a:gd name="T36" fmla="*/ 0 w 55"/>
                <a:gd name="T37" fmla="*/ 0 h 7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5"/>
                <a:gd name="T58" fmla="*/ 0 h 73"/>
                <a:gd name="T59" fmla="*/ 55 w 55"/>
                <a:gd name="T60" fmla="*/ 73 h 7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5" h="73">
                  <a:moveTo>
                    <a:pt x="0" y="0"/>
                  </a:moveTo>
                  <a:lnTo>
                    <a:pt x="2" y="11"/>
                  </a:lnTo>
                  <a:lnTo>
                    <a:pt x="4" y="23"/>
                  </a:lnTo>
                  <a:lnTo>
                    <a:pt x="8" y="34"/>
                  </a:lnTo>
                  <a:lnTo>
                    <a:pt x="14" y="44"/>
                  </a:lnTo>
                  <a:lnTo>
                    <a:pt x="22" y="52"/>
                  </a:lnTo>
                  <a:lnTo>
                    <a:pt x="30" y="60"/>
                  </a:lnTo>
                  <a:lnTo>
                    <a:pt x="40" y="67"/>
                  </a:lnTo>
                  <a:lnTo>
                    <a:pt x="51" y="72"/>
                  </a:lnTo>
                  <a:lnTo>
                    <a:pt x="54" y="65"/>
                  </a:lnTo>
                  <a:lnTo>
                    <a:pt x="45" y="60"/>
                  </a:lnTo>
                  <a:lnTo>
                    <a:pt x="35" y="54"/>
                  </a:lnTo>
                  <a:lnTo>
                    <a:pt x="28" y="47"/>
                  </a:lnTo>
                  <a:lnTo>
                    <a:pt x="21" y="40"/>
                  </a:lnTo>
                  <a:lnTo>
                    <a:pt x="16" y="31"/>
                  </a:lnTo>
                  <a:lnTo>
                    <a:pt x="12" y="21"/>
                  </a:lnTo>
                  <a:lnTo>
                    <a:pt x="9" y="11"/>
                  </a:lnTo>
                  <a:lnTo>
                    <a:pt x="9"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3" name="Freeform 156"/>
            <p:cNvSpPr>
              <a:spLocks/>
            </p:cNvSpPr>
            <p:nvPr/>
          </p:nvSpPr>
          <p:spPr bwMode="auto">
            <a:xfrm>
              <a:off x="4807" y="2914"/>
              <a:ext cx="89" cy="80"/>
            </a:xfrm>
            <a:custGeom>
              <a:avLst/>
              <a:gdLst>
                <a:gd name="T0" fmla="*/ 88 w 89"/>
                <a:gd name="T1" fmla="*/ 0 h 80"/>
                <a:gd name="T2" fmla="*/ 79 w 89"/>
                <a:gd name="T3" fmla="*/ 1 h 80"/>
                <a:gd name="T4" fmla="*/ 71 w 89"/>
                <a:gd name="T5" fmla="*/ 2 h 80"/>
                <a:gd name="T6" fmla="*/ 62 w 89"/>
                <a:gd name="T7" fmla="*/ 4 h 80"/>
                <a:gd name="T8" fmla="*/ 54 w 89"/>
                <a:gd name="T9" fmla="*/ 7 h 80"/>
                <a:gd name="T10" fmla="*/ 47 w 89"/>
                <a:gd name="T11" fmla="*/ 10 h 80"/>
                <a:gd name="T12" fmla="*/ 40 w 89"/>
                <a:gd name="T13" fmla="*/ 14 h 80"/>
                <a:gd name="T14" fmla="*/ 32 w 89"/>
                <a:gd name="T15" fmla="*/ 19 h 80"/>
                <a:gd name="T16" fmla="*/ 27 w 89"/>
                <a:gd name="T17" fmla="*/ 23 h 80"/>
                <a:gd name="T18" fmla="*/ 21 w 89"/>
                <a:gd name="T19" fmla="*/ 29 h 80"/>
                <a:gd name="T20" fmla="*/ 15 w 89"/>
                <a:gd name="T21" fmla="*/ 36 h 80"/>
                <a:gd name="T22" fmla="*/ 11 w 89"/>
                <a:gd name="T23" fmla="*/ 42 h 80"/>
                <a:gd name="T24" fmla="*/ 7 w 89"/>
                <a:gd name="T25" fmla="*/ 49 h 80"/>
                <a:gd name="T26" fmla="*/ 4 w 89"/>
                <a:gd name="T27" fmla="*/ 56 h 80"/>
                <a:gd name="T28" fmla="*/ 3 w 89"/>
                <a:gd name="T29" fmla="*/ 63 h 80"/>
                <a:gd name="T30" fmla="*/ 1 w 89"/>
                <a:gd name="T31" fmla="*/ 71 h 80"/>
                <a:gd name="T32" fmla="*/ 0 w 89"/>
                <a:gd name="T33" fmla="*/ 79 h 80"/>
                <a:gd name="T34" fmla="*/ 10 w 89"/>
                <a:gd name="T35" fmla="*/ 79 h 80"/>
                <a:gd name="T36" fmla="*/ 10 w 89"/>
                <a:gd name="T37" fmla="*/ 72 h 80"/>
                <a:gd name="T38" fmla="*/ 11 w 89"/>
                <a:gd name="T39" fmla="*/ 65 h 80"/>
                <a:gd name="T40" fmla="*/ 13 w 89"/>
                <a:gd name="T41" fmla="*/ 59 h 80"/>
                <a:gd name="T42" fmla="*/ 15 w 89"/>
                <a:gd name="T43" fmla="*/ 51 h 80"/>
                <a:gd name="T44" fmla="*/ 19 w 89"/>
                <a:gd name="T45" fmla="*/ 45 h 80"/>
                <a:gd name="T46" fmla="*/ 22 w 89"/>
                <a:gd name="T47" fmla="*/ 39 h 80"/>
                <a:gd name="T48" fmla="*/ 27 w 89"/>
                <a:gd name="T49" fmla="*/ 34 h 80"/>
                <a:gd name="T50" fmla="*/ 32 w 89"/>
                <a:gd name="T51" fmla="*/ 28 h 80"/>
                <a:gd name="T52" fmla="*/ 38 w 89"/>
                <a:gd name="T53" fmla="*/ 24 h 80"/>
                <a:gd name="T54" fmla="*/ 44 w 89"/>
                <a:gd name="T55" fmla="*/ 20 h 80"/>
                <a:gd name="T56" fmla="*/ 50 w 89"/>
                <a:gd name="T57" fmla="*/ 17 h 80"/>
                <a:gd name="T58" fmla="*/ 57 w 89"/>
                <a:gd name="T59" fmla="*/ 14 h 80"/>
                <a:gd name="T60" fmla="*/ 65 w 89"/>
                <a:gd name="T61" fmla="*/ 12 h 80"/>
                <a:gd name="T62" fmla="*/ 72 w 89"/>
                <a:gd name="T63" fmla="*/ 10 h 80"/>
                <a:gd name="T64" fmla="*/ 80 w 89"/>
                <a:gd name="T65" fmla="*/ 9 h 80"/>
                <a:gd name="T66" fmla="*/ 88 w 89"/>
                <a:gd name="T67" fmla="*/ 9 h 80"/>
                <a:gd name="T68" fmla="*/ 88 w 89"/>
                <a:gd name="T69" fmla="*/ 0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0"/>
                <a:gd name="T107" fmla="*/ 89 w 89"/>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0">
                  <a:moveTo>
                    <a:pt x="88" y="0"/>
                  </a:moveTo>
                  <a:lnTo>
                    <a:pt x="79" y="1"/>
                  </a:lnTo>
                  <a:lnTo>
                    <a:pt x="71" y="2"/>
                  </a:lnTo>
                  <a:lnTo>
                    <a:pt x="62" y="4"/>
                  </a:lnTo>
                  <a:lnTo>
                    <a:pt x="54" y="7"/>
                  </a:lnTo>
                  <a:lnTo>
                    <a:pt x="47" y="10"/>
                  </a:lnTo>
                  <a:lnTo>
                    <a:pt x="40" y="14"/>
                  </a:lnTo>
                  <a:lnTo>
                    <a:pt x="32" y="19"/>
                  </a:lnTo>
                  <a:lnTo>
                    <a:pt x="27" y="23"/>
                  </a:lnTo>
                  <a:lnTo>
                    <a:pt x="21" y="29"/>
                  </a:lnTo>
                  <a:lnTo>
                    <a:pt x="15" y="36"/>
                  </a:lnTo>
                  <a:lnTo>
                    <a:pt x="11" y="42"/>
                  </a:lnTo>
                  <a:lnTo>
                    <a:pt x="7" y="49"/>
                  </a:lnTo>
                  <a:lnTo>
                    <a:pt x="4" y="56"/>
                  </a:lnTo>
                  <a:lnTo>
                    <a:pt x="3" y="63"/>
                  </a:lnTo>
                  <a:lnTo>
                    <a:pt x="1" y="71"/>
                  </a:lnTo>
                  <a:lnTo>
                    <a:pt x="0" y="79"/>
                  </a:lnTo>
                  <a:lnTo>
                    <a:pt x="10" y="79"/>
                  </a:lnTo>
                  <a:lnTo>
                    <a:pt x="10" y="72"/>
                  </a:lnTo>
                  <a:lnTo>
                    <a:pt x="11" y="65"/>
                  </a:lnTo>
                  <a:lnTo>
                    <a:pt x="13" y="59"/>
                  </a:lnTo>
                  <a:lnTo>
                    <a:pt x="15" y="51"/>
                  </a:lnTo>
                  <a:lnTo>
                    <a:pt x="19" y="45"/>
                  </a:lnTo>
                  <a:lnTo>
                    <a:pt x="22" y="39"/>
                  </a:lnTo>
                  <a:lnTo>
                    <a:pt x="27" y="34"/>
                  </a:lnTo>
                  <a:lnTo>
                    <a:pt x="32" y="28"/>
                  </a:lnTo>
                  <a:lnTo>
                    <a:pt x="38" y="24"/>
                  </a:lnTo>
                  <a:lnTo>
                    <a:pt x="44" y="20"/>
                  </a:lnTo>
                  <a:lnTo>
                    <a:pt x="50" y="17"/>
                  </a:lnTo>
                  <a:lnTo>
                    <a:pt x="57" y="14"/>
                  </a:lnTo>
                  <a:lnTo>
                    <a:pt x="65" y="12"/>
                  </a:lnTo>
                  <a:lnTo>
                    <a:pt x="72" y="10"/>
                  </a:lnTo>
                  <a:lnTo>
                    <a:pt x="80" y="9"/>
                  </a:lnTo>
                  <a:lnTo>
                    <a:pt x="88" y="9"/>
                  </a:lnTo>
                  <a:lnTo>
                    <a:pt x="88"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4" name="Freeform 157"/>
            <p:cNvSpPr>
              <a:spLocks/>
            </p:cNvSpPr>
            <p:nvPr/>
          </p:nvSpPr>
          <p:spPr bwMode="auto">
            <a:xfrm>
              <a:off x="4905" y="2914"/>
              <a:ext cx="89" cy="80"/>
            </a:xfrm>
            <a:custGeom>
              <a:avLst/>
              <a:gdLst>
                <a:gd name="T0" fmla="*/ 88 w 89"/>
                <a:gd name="T1" fmla="*/ 79 h 80"/>
                <a:gd name="T2" fmla="*/ 87 w 89"/>
                <a:gd name="T3" fmla="*/ 71 h 80"/>
                <a:gd name="T4" fmla="*/ 86 w 89"/>
                <a:gd name="T5" fmla="*/ 63 h 80"/>
                <a:gd name="T6" fmla="*/ 84 w 89"/>
                <a:gd name="T7" fmla="*/ 56 h 80"/>
                <a:gd name="T8" fmla="*/ 81 w 89"/>
                <a:gd name="T9" fmla="*/ 49 h 80"/>
                <a:gd name="T10" fmla="*/ 77 w 89"/>
                <a:gd name="T11" fmla="*/ 42 h 80"/>
                <a:gd name="T12" fmla="*/ 73 w 89"/>
                <a:gd name="T13" fmla="*/ 36 h 80"/>
                <a:gd name="T14" fmla="*/ 67 w 89"/>
                <a:gd name="T15" fmla="*/ 29 h 80"/>
                <a:gd name="T16" fmla="*/ 62 w 89"/>
                <a:gd name="T17" fmla="*/ 23 h 80"/>
                <a:gd name="T18" fmla="*/ 56 w 89"/>
                <a:gd name="T19" fmla="*/ 19 h 80"/>
                <a:gd name="T20" fmla="*/ 48 w 89"/>
                <a:gd name="T21" fmla="*/ 14 h 80"/>
                <a:gd name="T22" fmla="*/ 41 w 89"/>
                <a:gd name="T23" fmla="*/ 10 h 80"/>
                <a:gd name="T24" fmla="*/ 34 w 89"/>
                <a:gd name="T25" fmla="*/ 7 h 80"/>
                <a:gd name="T26" fmla="*/ 26 w 89"/>
                <a:gd name="T27" fmla="*/ 4 h 80"/>
                <a:gd name="T28" fmla="*/ 17 w 89"/>
                <a:gd name="T29" fmla="*/ 2 h 80"/>
                <a:gd name="T30" fmla="*/ 9 w 89"/>
                <a:gd name="T31" fmla="*/ 1 h 80"/>
                <a:gd name="T32" fmla="*/ 0 w 89"/>
                <a:gd name="T33" fmla="*/ 0 h 80"/>
                <a:gd name="T34" fmla="*/ 0 w 89"/>
                <a:gd name="T35" fmla="*/ 9 h 80"/>
                <a:gd name="T36" fmla="*/ 8 w 89"/>
                <a:gd name="T37" fmla="*/ 9 h 80"/>
                <a:gd name="T38" fmla="*/ 16 w 89"/>
                <a:gd name="T39" fmla="*/ 10 h 80"/>
                <a:gd name="T40" fmla="*/ 23 w 89"/>
                <a:gd name="T41" fmla="*/ 12 h 80"/>
                <a:gd name="T42" fmla="*/ 31 w 89"/>
                <a:gd name="T43" fmla="*/ 14 h 80"/>
                <a:gd name="T44" fmla="*/ 38 w 89"/>
                <a:gd name="T45" fmla="*/ 17 h 80"/>
                <a:gd name="T46" fmla="*/ 44 w 89"/>
                <a:gd name="T47" fmla="*/ 20 h 80"/>
                <a:gd name="T48" fmla="*/ 50 w 89"/>
                <a:gd name="T49" fmla="*/ 24 h 80"/>
                <a:gd name="T50" fmla="*/ 56 w 89"/>
                <a:gd name="T51" fmla="*/ 28 h 80"/>
                <a:gd name="T52" fmla="*/ 61 w 89"/>
                <a:gd name="T53" fmla="*/ 34 h 80"/>
                <a:gd name="T54" fmla="*/ 66 w 89"/>
                <a:gd name="T55" fmla="*/ 39 h 80"/>
                <a:gd name="T56" fmla="*/ 69 w 89"/>
                <a:gd name="T57" fmla="*/ 45 h 80"/>
                <a:gd name="T58" fmla="*/ 73 w 89"/>
                <a:gd name="T59" fmla="*/ 51 h 80"/>
                <a:gd name="T60" fmla="*/ 75 w 89"/>
                <a:gd name="T61" fmla="*/ 59 h 80"/>
                <a:gd name="T62" fmla="*/ 77 w 89"/>
                <a:gd name="T63" fmla="*/ 65 h 80"/>
                <a:gd name="T64" fmla="*/ 79 w 89"/>
                <a:gd name="T65" fmla="*/ 72 h 80"/>
                <a:gd name="T66" fmla="*/ 79 w 89"/>
                <a:gd name="T67" fmla="*/ 79 h 80"/>
                <a:gd name="T68" fmla="*/ 88 w 89"/>
                <a:gd name="T69" fmla="*/ 79 h 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9"/>
                <a:gd name="T106" fmla="*/ 0 h 80"/>
                <a:gd name="T107" fmla="*/ 89 w 89"/>
                <a:gd name="T108" fmla="*/ 80 h 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9" h="80">
                  <a:moveTo>
                    <a:pt x="88" y="79"/>
                  </a:moveTo>
                  <a:lnTo>
                    <a:pt x="87" y="71"/>
                  </a:lnTo>
                  <a:lnTo>
                    <a:pt x="86" y="63"/>
                  </a:lnTo>
                  <a:lnTo>
                    <a:pt x="84" y="56"/>
                  </a:lnTo>
                  <a:lnTo>
                    <a:pt x="81" y="49"/>
                  </a:lnTo>
                  <a:lnTo>
                    <a:pt x="77" y="42"/>
                  </a:lnTo>
                  <a:lnTo>
                    <a:pt x="73" y="36"/>
                  </a:lnTo>
                  <a:lnTo>
                    <a:pt x="67" y="29"/>
                  </a:lnTo>
                  <a:lnTo>
                    <a:pt x="62" y="23"/>
                  </a:lnTo>
                  <a:lnTo>
                    <a:pt x="56" y="19"/>
                  </a:lnTo>
                  <a:lnTo>
                    <a:pt x="48" y="14"/>
                  </a:lnTo>
                  <a:lnTo>
                    <a:pt x="41" y="10"/>
                  </a:lnTo>
                  <a:lnTo>
                    <a:pt x="34" y="7"/>
                  </a:lnTo>
                  <a:lnTo>
                    <a:pt x="26" y="4"/>
                  </a:lnTo>
                  <a:lnTo>
                    <a:pt x="17" y="2"/>
                  </a:lnTo>
                  <a:lnTo>
                    <a:pt x="9" y="1"/>
                  </a:lnTo>
                  <a:lnTo>
                    <a:pt x="0" y="0"/>
                  </a:lnTo>
                  <a:lnTo>
                    <a:pt x="0" y="9"/>
                  </a:lnTo>
                  <a:lnTo>
                    <a:pt x="8" y="9"/>
                  </a:lnTo>
                  <a:lnTo>
                    <a:pt x="16" y="10"/>
                  </a:lnTo>
                  <a:lnTo>
                    <a:pt x="23" y="12"/>
                  </a:lnTo>
                  <a:lnTo>
                    <a:pt x="31" y="14"/>
                  </a:lnTo>
                  <a:lnTo>
                    <a:pt x="38" y="17"/>
                  </a:lnTo>
                  <a:lnTo>
                    <a:pt x="44" y="20"/>
                  </a:lnTo>
                  <a:lnTo>
                    <a:pt x="50" y="24"/>
                  </a:lnTo>
                  <a:lnTo>
                    <a:pt x="56" y="28"/>
                  </a:lnTo>
                  <a:lnTo>
                    <a:pt x="61" y="34"/>
                  </a:lnTo>
                  <a:lnTo>
                    <a:pt x="66" y="39"/>
                  </a:lnTo>
                  <a:lnTo>
                    <a:pt x="69" y="45"/>
                  </a:lnTo>
                  <a:lnTo>
                    <a:pt x="73" y="51"/>
                  </a:lnTo>
                  <a:lnTo>
                    <a:pt x="75" y="59"/>
                  </a:lnTo>
                  <a:lnTo>
                    <a:pt x="77" y="65"/>
                  </a:lnTo>
                  <a:lnTo>
                    <a:pt x="79" y="72"/>
                  </a:lnTo>
                  <a:lnTo>
                    <a:pt x="79" y="79"/>
                  </a:lnTo>
                  <a:lnTo>
                    <a:pt x="88" y="7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5" name="Freeform 158"/>
            <p:cNvSpPr>
              <a:spLocks/>
            </p:cNvSpPr>
            <p:nvPr/>
          </p:nvSpPr>
          <p:spPr bwMode="auto">
            <a:xfrm>
              <a:off x="4935" y="3003"/>
              <a:ext cx="59" cy="73"/>
            </a:xfrm>
            <a:custGeom>
              <a:avLst/>
              <a:gdLst>
                <a:gd name="T0" fmla="*/ 9 w 59"/>
                <a:gd name="T1" fmla="*/ 68 h 73"/>
                <a:gd name="T2" fmla="*/ 7 w 59"/>
                <a:gd name="T3" fmla="*/ 72 h 73"/>
                <a:gd name="T4" fmla="*/ 18 w 59"/>
                <a:gd name="T5" fmla="*/ 67 h 73"/>
                <a:gd name="T6" fmla="*/ 27 w 59"/>
                <a:gd name="T7" fmla="*/ 60 h 73"/>
                <a:gd name="T8" fmla="*/ 36 w 59"/>
                <a:gd name="T9" fmla="*/ 52 h 73"/>
                <a:gd name="T10" fmla="*/ 44 w 59"/>
                <a:gd name="T11" fmla="*/ 44 h 73"/>
                <a:gd name="T12" fmla="*/ 49 w 59"/>
                <a:gd name="T13" fmla="*/ 34 h 73"/>
                <a:gd name="T14" fmla="*/ 55 w 59"/>
                <a:gd name="T15" fmla="*/ 23 h 73"/>
                <a:gd name="T16" fmla="*/ 56 w 59"/>
                <a:gd name="T17" fmla="*/ 11 h 73"/>
                <a:gd name="T18" fmla="*/ 58 w 59"/>
                <a:gd name="T19" fmla="*/ 0 h 73"/>
                <a:gd name="T20" fmla="*/ 49 w 59"/>
                <a:gd name="T21" fmla="*/ 0 h 73"/>
                <a:gd name="T22" fmla="*/ 49 w 59"/>
                <a:gd name="T23" fmla="*/ 11 h 73"/>
                <a:gd name="T24" fmla="*/ 46 w 59"/>
                <a:gd name="T25" fmla="*/ 21 h 73"/>
                <a:gd name="T26" fmla="*/ 42 w 59"/>
                <a:gd name="T27" fmla="*/ 31 h 73"/>
                <a:gd name="T28" fmla="*/ 37 w 59"/>
                <a:gd name="T29" fmla="*/ 40 h 73"/>
                <a:gd name="T30" fmla="*/ 30 w 59"/>
                <a:gd name="T31" fmla="*/ 47 h 73"/>
                <a:gd name="T32" fmla="*/ 22 w 59"/>
                <a:gd name="T33" fmla="*/ 54 h 73"/>
                <a:gd name="T34" fmla="*/ 14 w 59"/>
                <a:gd name="T35" fmla="*/ 60 h 73"/>
                <a:gd name="T36" fmla="*/ 3 w 59"/>
                <a:gd name="T37" fmla="*/ 65 h 73"/>
                <a:gd name="T38" fmla="*/ 2 w 59"/>
                <a:gd name="T39" fmla="*/ 69 h 73"/>
                <a:gd name="T40" fmla="*/ 3 w 59"/>
                <a:gd name="T41" fmla="*/ 65 h 73"/>
                <a:gd name="T42" fmla="*/ 0 w 59"/>
                <a:gd name="T43" fmla="*/ 66 h 73"/>
                <a:gd name="T44" fmla="*/ 2 w 59"/>
                <a:gd name="T45" fmla="*/ 69 h 73"/>
                <a:gd name="T46" fmla="*/ 9 w 59"/>
                <a:gd name="T47" fmla="*/ 68 h 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73"/>
                <a:gd name="T74" fmla="*/ 59 w 59"/>
                <a:gd name="T75" fmla="*/ 73 h 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73">
                  <a:moveTo>
                    <a:pt x="9" y="68"/>
                  </a:moveTo>
                  <a:lnTo>
                    <a:pt x="7" y="72"/>
                  </a:lnTo>
                  <a:lnTo>
                    <a:pt x="18" y="67"/>
                  </a:lnTo>
                  <a:lnTo>
                    <a:pt x="27" y="60"/>
                  </a:lnTo>
                  <a:lnTo>
                    <a:pt x="36" y="52"/>
                  </a:lnTo>
                  <a:lnTo>
                    <a:pt x="44" y="44"/>
                  </a:lnTo>
                  <a:lnTo>
                    <a:pt x="49" y="34"/>
                  </a:lnTo>
                  <a:lnTo>
                    <a:pt x="55" y="23"/>
                  </a:lnTo>
                  <a:lnTo>
                    <a:pt x="56" y="11"/>
                  </a:lnTo>
                  <a:lnTo>
                    <a:pt x="58" y="0"/>
                  </a:lnTo>
                  <a:lnTo>
                    <a:pt x="49" y="0"/>
                  </a:lnTo>
                  <a:lnTo>
                    <a:pt x="49" y="11"/>
                  </a:lnTo>
                  <a:lnTo>
                    <a:pt x="46" y="21"/>
                  </a:lnTo>
                  <a:lnTo>
                    <a:pt x="42" y="31"/>
                  </a:lnTo>
                  <a:lnTo>
                    <a:pt x="37" y="40"/>
                  </a:lnTo>
                  <a:lnTo>
                    <a:pt x="30" y="47"/>
                  </a:lnTo>
                  <a:lnTo>
                    <a:pt x="22" y="54"/>
                  </a:lnTo>
                  <a:lnTo>
                    <a:pt x="14" y="60"/>
                  </a:lnTo>
                  <a:lnTo>
                    <a:pt x="3" y="65"/>
                  </a:lnTo>
                  <a:lnTo>
                    <a:pt x="2" y="69"/>
                  </a:lnTo>
                  <a:lnTo>
                    <a:pt x="3" y="65"/>
                  </a:lnTo>
                  <a:lnTo>
                    <a:pt x="0" y="66"/>
                  </a:lnTo>
                  <a:lnTo>
                    <a:pt x="2" y="69"/>
                  </a:lnTo>
                  <a:lnTo>
                    <a:pt x="9" y="6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6" name="Freeform 159"/>
            <p:cNvSpPr>
              <a:spLocks/>
            </p:cNvSpPr>
            <p:nvPr/>
          </p:nvSpPr>
          <p:spPr bwMode="auto">
            <a:xfrm>
              <a:off x="4937" y="3080"/>
              <a:ext cx="3" cy="5"/>
            </a:xfrm>
            <a:custGeom>
              <a:avLst/>
              <a:gdLst>
                <a:gd name="T0" fmla="*/ 1 w 3"/>
                <a:gd name="T1" fmla="*/ 1 h 5"/>
                <a:gd name="T2" fmla="*/ 2 w 3"/>
                <a:gd name="T3" fmla="*/ 2 h 5"/>
                <a:gd name="T4" fmla="*/ 2 w 3"/>
                <a:gd name="T5" fmla="*/ 0 h 5"/>
                <a:gd name="T6" fmla="*/ 0 w 3"/>
                <a:gd name="T7" fmla="*/ 1 h 5"/>
                <a:gd name="T8" fmla="*/ 0 w 3"/>
                <a:gd name="T9" fmla="*/ 3 h 5"/>
                <a:gd name="T10" fmla="*/ 1 w 3"/>
                <a:gd name="T11" fmla="*/ 4 h 5"/>
                <a:gd name="T12" fmla="*/ 0 w 3"/>
                <a:gd name="T13" fmla="*/ 3 h 5"/>
                <a:gd name="T14" fmla="*/ 1 w 3"/>
                <a:gd name="T15" fmla="*/ 4 h 5"/>
                <a:gd name="T16" fmla="*/ 1 w 3"/>
                <a:gd name="T17" fmla="*/ 4 h 5"/>
                <a:gd name="T18" fmla="*/ 1 w 3"/>
                <a:gd name="T19" fmla="*/ 1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5"/>
                <a:gd name="T32" fmla="*/ 3 w 3"/>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5">
                  <a:moveTo>
                    <a:pt x="1" y="1"/>
                  </a:moveTo>
                  <a:lnTo>
                    <a:pt x="2" y="2"/>
                  </a:lnTo>
                  <a:lnTo>
                    <a:pt x="2" y="0"/>
                  </a:lnTo>
                  <a:lnTo>
                    <a:pt x="0" y="1"/>
                  </a:lnTo>
                  <a:lnTo>
                    <a:pt x="0" y="3"/>
                  </a:lnTo>
                  <a:lnTo>
                    <a:pt x="1" y="4"/>
                  </a:lnTo>
                  <a:lnTo>
                    <a:pt x="0" y="3"/>
                  </a:lnTo>
                  <a:lnTo>
                    <a:pt x="1" y="4"/>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7" name="Freeform 160"/>
            <p:cNvSpPr>
              <a:spLocks/>
            </p:cNvSpPr>
            <p:nvPr/>
          </p:nvSpPr>
          <p:spPr bwMode="auto">
            <a:xfrm>
              <a:off x="4944" y="3084"/>
              <a:ext cx="257" cy="2"/>
            </a:xfrm>
            <a:custGeom>
              <a:avLst/>
              <a:gdLst>
                <a:gd name="T0" fmla="*/ 256 w 257"/>
                <a:gd name="T1" fmla="*/ 1 h 2"/>
                <a:gd name="T2" fmla="*/ 251 w 257"/>
                <a:gd name="T3" fmla="*/ 1 h 2"/>
                <a:gd name="T4" fmla="*/ 0 w 257"/>
                <a:gd name="T5" fmla="*/ 1 h 2"/>
                <a:gd name="T6" fmla="*/ 0 w 257"/>
                <a:gd name="T7" fmla="*/ 0 h 2"/>
                <a:gd name="T8" fmla="*/ 251 w 257"/>
                <a:gd name="T9" fmla="*/ 0 h 2"/>
                <a:gd name="T10" fmla="*/ 247 w 257"/>
                <a:gd name="T11" fmla="*/ 0 h 2"/>
                <a:gd name="T12" fmla="*/ 256 w 257"/>
                <a:gd name="T13" fmla="*/ 1 h 2"/>
                <a:gd name="T14" fmla="*/ 254 w 257"/>
                <a:gd name="T15" fmla="*/ 1 h 2"/>
                <a:gd name="T16" fmla="*/ 251 w 257"/>
                <a:gd name="T17" fmla="*/ 1 h 2"/>
                <a:gd name="T18" fmla="*/ 256 w 257"/>
                <a:gd name="T19" fmla="*/ 1 h 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7"/>
                <a:gd name="T31" fmla="*/ 0 h 2"/>
                <a:gd name="T32" fmla="*/ 257 w 257"/>
                <a:gd name="T33" fmla="*/ 2 h 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7" h="2">
                  <a:moveTo>
                    <a:pt x="256" y="1"/>
                  </a:moveTo>
                  <a:lnTo>
                    <a:pt x="251" y="1"/>
                  </a:lnTo>
                  <a:lnTo>
                    <a:pt x="0" y="1"/>
                  </a:lnTo>
                  <a:lnTo>
                    <a:pt x="0" y="0"/>
                  </a:lnTo>
                  <a:lnTo>
                    <a:pt x="251" y="0"/>
                  </a:lnTo>
                  <a:lnTo>
                    <a:pt x="247" y="0"/>
                  </a:lnTo>
                  <a:lnTo>
                    <a:pt x="256" y="1"/>
                  </a:lnTo>
                  <a:lnTo>
                    <a:pt x="254" y="1"/>
                  </a:lnTo>
                  <a:lnTo>
                    <a:pt x="251" y="1"/>
                  </a:lnTo>
                  <a:lnTo>
                    <a:pt x="256"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8" name="Freeform 161"/>
            <p:cNvSpPr>
              <a:spLocks/>
            </p:cNvSpPr>
            <p:nvPr/>
          </p:nvSpPr>
          <p:spPr bwMode="auto">
            <a:xfrm>
              <a:off x="5200" y="3087"/>
              <a:ext cx="8" cy="79"/>
            </a:xfrm>
            <a:custGeom>
              <a:avLst/>
              <a:gdLst>
                <a:gd name="T0" fmla="*/ 2 w 8"/>
                <a:gd name="T1" fmla="*/ 78 h 79"/>
                <a:gd name="T2" fmla="*/ 4 w 8"/>
                <a:gd name="T3" fmla="*/ 75 h 79"/>
                <a:gd name="T4" fmla="*/ 6 w 8"/>
                <a:gd name="T5" fmla="*/ 58 h 79"/>
                <a:gd name="T6" fmla="*/ 7 w 8"/>
                <a:gd name="T7" fmla="*/ 36 h 79"/>
                <a:gd name="T8" fmla="*/ 6 w 8"/>
                <a:gd name="T9" fmla="*/ 16 h 79"/>
                <a:gd name="T10" fmla="*/ 4 w 8"/>
                <a:gd name="T11" fmla="*/ 0 h 79"/>
                <a:gd name="T12" fmla="*/ 0 w 8"/>
                <a:gd name="T13" fmla="*/ 4 h 79"/>
                <a:gd name="T14" fmla="*/ 2 w 8"/>
                <a:gd name="T15" fmla="*/ 17 h 79"/>
                <a:gd name="T16" fmla="*/ 2 w 8"/>
                <a:gd name="T17" fmla="*/ 36 h 79"/>
                <a:gd name="T18" fmla="*/ 2 w 8"/>
                <a:gd name="T19" fmla="*/ 57 h 79"/>
                <a:gd name="T20" fmla="*/ 0 w 8"/>
                <a:gd name="T21" fmla="*/ 73 h 79"/>
                <a:gd name="T22" fmla="*/ 2 w 8"/>
                <a:gd name="T23" fmla="*/ 70 h 79"/>
                <a:gd name="T24" fmla="*/ 2 w 8"/>
                <a:gd name="T25" fmla="*/ 78 h 79"/>
                <a:gd name="T26" fmla="*/ 4 w 8"/>
                <a:gd name="T27" fmla="*/ 77 h 79"/>
                <a:gd name="T28" fmla="*/ 4 w 8"/>
                <a:gd name="T29" fmla="*/ 75 h 79"/>
                <a:gd name="T30" fmla="*/ 2 w 8"/>
                <a:gd name="T31" fmla="*/ 78 h 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
                <a:gd name="T49" fmla="*/ 0 h 79"/>
                <a:gd name="T50" fmla="*/ 8 w 8"/>
                <a:gd name="T51" fmla="*/ 79 h 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 h="79">
                  <a:moveTo>
                    <a:pt x="2" y="78"/>
                  </a:moveTo>
                  <a:lnTo>
                    <a:pt x="4" y="75"/>
                  </a:lnTo>
                  <a:lnTo>
                    <a:pt x="6" y="58"/>
                  </a:lnTo>
                  <a:lnTo>
                    <a:pt x="7" y="36"/>
                  </a:lnTo>
                  <a:lnTo>
                    <a:pt x="6" y="16"/>
                  </a:lnTo>
                  <a:lnTo>
                    <a:pt x="4" y="0"/>
                  </a:lnTo>
                  <a:lnTo>
                    <a:pt x="0" y="4"/>
                  </a:lnTo>
                  <a:lnTo>
                    <a:pt x="2" y="17"/>
                  </a:lnTo>
                  <a:lnTo>
                    <a:pt x="2" y="36"/>
                  </a:lnTo>
                  <a:lnTo>
                    <a:pt x="2" y="57"/>
                  </a:lnTo>
                  <a:lnTo>
                    <a:pt x="0" y="73"/>
                  </a:lnTo>
                  <a:lnTo>
                    <a:pt x="2" y="70"/>
                  </a:lnTo>
                  <a:lnTo>
                    <a:pt x="2" y="78"/>
                  </a:lnTo>
                  <a:lnTo>
                    <a:pt x="4" y="77"/>
                  </a:lnTo>
                  <a:lnTo>
                    <a:pt x="4" y="75"/>
                  </a:lnTo>
                  <a:lnTo>
                    <a:pt x="2" y="7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49" name="Freeform 162"/>
            <p:cNvSpPr>
              <a:spLocks/>
            </p:cNvSpPr>
            <p:nvPr/>
          </p:nvSpPr>
          <p:spPr bwMode="auto">
            <a:xfrm>
              <a:off x="4935" y="3166"/>
              <a:ext cx="261" cy="30"/>
            </a:xfrm>
            <a:custGeom>
              <a:avLst/>
              <a:gdLst>
                <a:gd name="T0" fmla="*/ 10 w 261"/>
                <a:gd name="T1" fmla="*/ 26 h 30"/>
                <a:gd name="T2" fmla="*/ 5 w 261"/>
                <a:gd name="T3" fmla="*/ 29 h 30"/>
                <a:gd name="T4" fmla="*/ 260 w 261"/>
                <a:gd name="T5" fmla="*/ 7 h 30"/>
                <a:gd name="T6" fmla="*/ 260 w 261"/>
                <a:gd name="T7" fmla="*/ 0 h 30"/>
                <a:gd name="T8" fmla="*/ 4 w 261"/>
                <a:gd name="T9" fmla="*/ 22 h 30"/>
                <a:gd name="T10" fmla="*/ 0 w 261"/>
                <a:gd name="T11" fmla="*/ 26 h 30"/>
                <a:gd name="T12" fmla="*/ 4 w 261"/>
                <a:gd name="T13" fmla="*/ 22 h 30"/>
                <a:gd name="T14" fmla="*/ 0 w 261"/>
                <a:gd name="T15" fmla="*/ 23 h 30"/>
                <a:gd name="T16" fmla="*/ 0 w 261"/>
                <a:gd name="T17" fmla="*/ 26 h 30"/>
                <a:gd name="T18" fmla="*/ 10 w 261"/>
                <a:gd name="T19" fmla="*/ 26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1"/>
                <a:gd name="T31" fmla="*/ 0 h 30"/>
                <a:gd name="T32" fmla="*/ 261 w 261"/>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1" h="30">
                  <a:moveTo>
                    <a:pt x="10" y="26"/>
                  </a:moveTo>
                  <a:lnTo>
                    <a:pt x="5" y="29"/>
                  </a:lnTo>
                  <a:lnTo>
                    <a:pt x="260" y="7"/>
                  </a:lnTo>
                  <a:lnTo>
                    <a:pt x="260" y="0"/>
                  </a:lnTo>
                  <a:lnTo>
                    <a:pt x="4" y="22"/>
                  </a:lnTo>
                  <a:lnTo>
                    <a:pt x="0" y="26"/>
                  </a:lnTo>
                  <a:lnTo>
                    <a:pt x="4" y="22"/>
                  </a:lnTo>
                  <a:lnTo>
                    <a:pt x="0" y="23"/>
                  </a:lnTo>
                  <a:lnTo>
                    <a:pt x="0" y="26"/>
                  </a:lnTo>
                  <a:lnTo>
                    <a:pt x="10" y="2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0" name="Freeform 163"/>
            <p:cNvSpPr>
              <a:spLocks/>
            </p:cNvSpPr>
            <p:nvPr/>
          </p:nvSpPr>
          <p:spPr bwMode="auto">
            <a:xfrm>
              <a:off x="4935" y="3201"/>
              <a:ext cx="1" cy="103"/>
            </a:xfrm>
            <a:custGeom>
              <a:avLst/>
              <a:gdLst>
                <a:gd name="T0" fmla="*/ 0 w 1"/>
                <a:gd name="T1" fmla="*/ 102 h 103"/>
                <a:gd name="T2" fmla="*/ 0 w 1"/>
                <a:gd name="T3" fmla="*/ 0 h 103"/>
                <a:gd name="T4" fmla="*/ 0 w 1"/>
                <a:gd name="T5" fmla="*/ 0 h 103"/>
                <a:gd name="T6" fmla="*/ 0 w 1"/>
                <a:gd name="T7" fmla="*/ 102 h 103"/>
                <a:gd name="T8" fmla="*/ 0 w 1"/>
                <a:gd name="T9" fmla="*/ 102 h 103"/>
                <a:gd name="T10" fmla="*/ 0 60000 65536"/>
                <a:gd name="T11" fmla="*/ 0 60000 65536"/>
                <a:gd name="T12" fmla="*/ 0 60000 65536"/>
                <a:gd name="T13" fmla="*/ 0 60000 65536"/>
                <a:gd name="T14" fmla="*/ 0 60000 65536"/>
                <a:gd name="T15" fmla="*/ 0 w 1"/>
                <a:gd name="T16" fmla="*/ 0 h 103"/>
                <a:gd name="T17" fmla="*/ 1 w 1"/>
                <a:gd name="T18" fmla="*/ 103 h 103"/>
              </a:gdLst>
              <a:ahLst/>
              <a:cxnLst>
                <a:cxn ang="T10">
                  <a:pos x="T0" y="T1"/>
                </a:cxn>
                <a:cxn ang="T11">
                  <a:pos x="T2" y="T3"/>
                </a:cxn>
                <a:cxn ang="T12">
                  <a:pos x="T4" y="T5"/>
                </a:cxn>
                <a:cxn ang="T13">
                  <a:pos x="T6" y="T7"/>
                </a:cxn>
                <a:cxn ang="T14">
                  <a:pos x="T8" y="T9"/>
                </a:cxn>
              </a:cxnLst>
              <a:rect l="T15" t="T16" r="T17" b="T18"/>
              <a:pathLst>
                <a:path w="1" h="103">
                  <a:moveTo>
                    <a:pt x="0" y="102"/>
                  </a:moveTo>
                  <a:lnTo>
                    <a:pt x="0" y="0"/>
                  </a:lnTo>
                  <a:lnTo>
                    <a:pt x="0" y="10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1" name="Freeform 164"/>
            <p:cNvSpPr>
              <a:spLocks/>
            </p:cNvSpPr>
            <p:nvPr/>
          </p:nvSpPr>
          <p:spPr bwMode="auto">
            <a:xfrm>
              <a:off x="4935" y="3313"/>
              <a:ext cx="1" cy="465"/>
            </a:xfrm>
            <a:custGeom>
              <a:avLst/>
              <a:gdLst>
                <a:gd name="T0" fmla="*/ 0 w 1"/>
                <a:gd name="T1" fmla="*/ 462 h 465"/>
                <a:gd name="T2" fmla="*/ 0 w 1"/>
                <a:gd name="T3" fmla="*/ 463 h 465"/>
                <a:gd name="T4" fmla="*/ 0 w 1"/>
                <a:gd name="T5" fmla="*/ 0 h 465"/>
                <a:gd name="T6" fmla="*/ 0 w 1"/>
                <a:gd name="T7" fmla="*/ 0 h 465"/>
                <a:gd name="T8" fmla="*/ 0 w 1"/>
                <a:gd name="T9" fmla="*/ 463 h 465"/>
                <a:gd name="T10" fmla="*/ 0 w 1"/>
                <a:gd name="T11" fmla="*/ 464 h 465"/>
                <a:gd name="T12" fmla="*/ 0 w 1"/>
                <a:gd name="T13" fmla="*/ 462 h 465"/>
                <a:gd name="T14" fmla="*/ 0 60000 65536"/>
                <a:gd name="T15" fmla="*/ 0 60000 65536"/>
                <a:gd name="T16" fmla="*/ 0 60000 65536"/>
                <a:gd name="T17" fmla="*/ 0 60000 65536"/>
                <a:gd name="T18" fmla="*/ 0 60000 65536"/>
                <a:gd name="T19" fmla="*/ 0 60000 65536"/>
                <a:gd name="T20" fmla="*/ 0 60000 65536"/>
                <a:gd name="T21" fmla="*/ 0 w 1"/>
                <a:gd name="T22" fmla="*/ 0 h 465"/>
                <a:gd name="T23" fmla="*/ 1 w 1"/>
                <a:gd name="T24" fmla="*/ 465 h 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 h="465">
                  <a:moveTo>
                    <a:pt x="0" y="462"/>
                  </a:moveTo>
                  <a:lnTo>
                    <a:pt x="0" y="463"/>
                  </a:lnTo>
                  <a:lnTo>
                    <a:pt x="0" y="0"/>
                  </a:lnTo>
                  <a:lnTo>
                    <a:pt x="0" y="463"/>
                  </a:lnTo>
                  <a:lnTo>
                    <a:pt x="0" y="464"/>
                  </a:lnTo>
                  <a:lnTo>
                    <a:pt x="0" y="46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2" name="Freeform 165"/>
            <p:cNvSpPr>
              <a:spLocks/>
            </p:cNvSpPr>
            <p:nvPr/>
          </p:nvSpPr>
          <p:spPr bwMode="auto">
            <a:xfrm>
              <a:off x="4935" y="3785"/>
              <a:ext cx="3" cy="6"/>
            </a:xfrm>
            <a:custGeom>
              <a:avLst/>
              <a:gdLst>
                <a:gd name="T0" fmla="*/ 2 w 3"/>
                <a:gd name="T1" fmla="*/ 3 h 6"/>
                <a:gd name="T2" fmla="*/ 2 w 3"/>
                <a:gd name="T3" fmla="*/ 4 h 6"/>
                <a:gd name="T4" fmla="*/ 2 w 3"/>
                <a:gd name="T5" fmla="*/ 0 h 6"/>
                <a:gd name="T6" fmla="*/ 0 w 3"/>
                <a:gd name="T7" fmla="*/ 1 h 6"/>
                <a:gd name="T8" fmla="*/ 0 w 3"/>
                <a:gd name="T9" fmla="*/ 4 h 6"/>
                <a:gd name="T10" fmla="*/ 1 w 3"/>
                <a:gd name="T11" fmla="*/ 5 h 6"/>
                <a:gd name="T12" fmla="*/ 0 w 3"/>
                <a:gd name="T13" fmla="*/ 4 h 6"/>
                <a:gd name="T14" fmla="*/ 0 w 3"/>
                <a:gd name="T15" fmla="*/ 5 h 6"/>
                <a:gd name="T16" fmla="*/ 1 w 3"/>
                <a:gd name="T17" fmla="*/ 5 h 6"/>
                <a:gd name="T18" fmla="*/ 2 w 3"/>
                <a:gd name="T19" fmla="*/ 3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
                <a:gd name="T31" fmla="*/ 0 h 6"/>
                <a:gd name="T32" fmla="*/ 3 w 3"/>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 h="6">
                  <a:moveTo>
                    <a:pt x="2" y="3"/>
                  </a:moveTo>
                  <a:lnTo>
                    <a:pt x="2" y="4"/>
                  </a:lnTo>
                  <a:lnTo>
                    <a:pt x="2" y="0"/>
                  </a:lnTo>
                  <a:lnTo>
                    <a:pt x="0" y="1"/>
                  </a:lnTo>
                  <a:lnTo>
                    <a:pt x="0" y="4"/>
                  </a:lnTo>
                  <a:lnTo>
                    <a:pt x="1" y="5"/>
                  </a:lnTo>
                  <a:lnTo>
                    <a:pt x="0" y="4"/>
                  </a:lnTo>
                  <a:lnTo>
                    <a:pt x="0" y="5"/>
                  </a:lnTo>
                  <a:lnTo>
                    <a:pt x="1" y="5"/>
                  </a:lnTo>
                  <a:lnTo>
                    <a:pt x="2" y="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3" name="Freeform 166"/>
            <p:cNvSpPr>
              <a:spLocks/>
            </p:cNvSpPr>
            <p:nvPr/>
          </p:nvSpPr>
          <p:spPr bwMode="auto">
            <a:xfrm>
              <a:off x="4938" y="3746"/>
              <a:ext cx="243" cy="78"/>
            </a:xfrm>
            <a:custGeom>
              <a:avLst/>
              <a:gdLst>
                <a:gd name="T0" fmla="*/ 235 w 243"/>
                <a:gd name="T1" fmla="*/ 0 h 78"/>
                <a:gd name="T2" fmla="*/ 227 w 243"/>
                <a:gd name="T3" fmla="*/ 8 h 78"/>
                <a:gd name="T4" fmla="*/ 215 w 243"/>
                <a:gd name="T5" fmla="*/ 16 h 78"/>
                <a:gd name="T6" fmla="*/ 204 w 243"/>
                <a:gd name="T7" fmla="*/ 25 h 78"/>
                <a:gd name="T8" fmla="*/ 190 w 243"/>
                <a:gd name="T9" fmla="*/ 33 h 78"/>
                <a:gd name="T10" fmla="*/ 177 w 243"/>
                <a:gd name="T11" fmla="*/ 41 h 78"/>
                <a:gd name="T12" fmla="*/ 162 w 243"/>
                <a:gd name="T13" fmla="*/ 48 h 78"/>
                <a:gd name="T14" fmla="*/ 147 w 243"/>
                <a:gd name="T15" fmla="*/ 55 h 78"/>
                <a:gd name="T16" fmla="*/ 132 w 243"/>
                <a:gd name="T17" fmla="*/ 60 h 78"/>
                <a:gd name="T18" fmla="*/ 115 w 243"/>
                <a:gd name="T19" fmla="*/ 65 h 78"/>
                <a:gd name="T20" fmla="*/ 100 w 243"/>
                <a:gd name="T21" fmla="*/ 68 h 78"/>
                <a:gd name="T22" fmla="*/ 84 w 243"/>
                <a:gd name="T23" fmla="*/ 69 h 78"/>
                <a:gd name="T24" fmla="*/ 67 w 243"/>
                <a:gd name="T25" fmla="*/ 69 h 78"/>
                <a:gd name="T26" fmla="*/ 52 w 243"/>
                <a:gd name="T27" fmla="*/ 65 h 78"/>
                <a:gd name="T28" fmla="*/ 36 w 243"/>
                <a:gd name="T29" fmla="*/ 61 h 78"/>
                <a:gd name="T30" fmla="*/ 22 w 243"/>
                <a:gd name="T31" fmla="*/ 53 h 78"/>
                <a:gd name="T32" fmla="*/ 8 w 243"/>
                <a:gd name="T33" fmla="*/ 42 h 78"/>
                <a:gd name="T34" fmla="*/ 8 w 243"/>
                <a:gd name="T35" fmla="*/ 54 h 78"/>
                <a:gd name="T36" fmla="*/ 24 w 243"/>
                <a:gd name="T37" fmla="*/ 64 h 78"/>
                <a:gd name="T38" fmla="*/ 40 w 243"/>
                <a:gd name="T39" fmla="*/ 71 h 78"/>
                <a:gd name="T40" fmla="*/ 58 w 243"/>
                <a:gd name="T41" fmla="*/ 75 h 78"/>
                <a:gd name="T42" fmla="*/ 75 w 243"/>
                <a:gd name="T43" fmla="*/ 77 h 78"/>
                <a:gd name="T44" fmla="*/ 92 w 243"/>
                <a:gd name="T45" fmla="*/ 77 h 78"/>
                <a:gd name="T46" fmla="*/ 109 w 243"/>
                <a:gd name="T47" fmla="*/ 74 h 78"/>
                <a:gd name="T48" fmla="*/ 126 w 243"/>
                <a:gd name="T49" fmla="*/ 71 h 78"/>
                <a:gd name="T50" fmla="*/ 142 w 243"/>
                <a:gd name="T51" fmla="*/ 65 h 78"/>
                <a:gd name="T52" fmla="*/ 158 w 243"/>
                <a:gd name="T53" fmla="*/ 58 h 78"/>
                <a:gd name="T54" fmla="*/ 175 w 243"/>
                <a:gd name="T55" fmla="*/ 51 h 78"/>
                <a:gd name="T56" fmla="*/ 189 w 243"/>
                <a:gd name="T57" fmla="*/ 43 h 78"/>
                <a:gd name="T58" fmla="*/ 203 w 243"/>
                <a:gd name="T59" fmla="*/ 35 h 78"/>
                <a:gd name="T60" fmla="*/ 215 w 243"/>
                <a:gd name="T61" fmla="*/ 26 h 78"/>
                <a:gd name="T62" fmla="*/ 228 w 243"/>
                <a:gd name="T63" fmla="*/ 18 h 78"/>
                <a:gd name="T64" fmla="*/ 237 w 243"/>
                <a:gd name="T65" fmla="*/ 10 h 78"/>
                <a:gd name="T66" fmla="*/ 241 w 243"/>
                <a:gd name="T67" fmla="*/ 0 h 7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3"/>
                <a:gd name="T103" fmla="*/ 0 h 78"/>
                <a:gd name="T104" fmla="*/ 243 w 243"/>
                <a:gd name="T105" fmla="*/ 78 h 7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3" h="78">
                  <a:moveTo>
                    <a:pt x="236" y="6"/>
                  </a:moveTo>
                  <a:lnTo>
                    <a:pt x="235" y="0"/>
                  </a:lnTo>
                  <a:lnTo>
                    <a:pt x="231" y="4"/>
                  </a:lnTo>
                  <a:lnTo>
                    <a:pt x="227" y="8"/>
                  </a:lnTo>
                  <a:lnTo>
                    <a:pt x="221" y="12"/>
                  </a:lnTo>
                  <a:lnTo>
                    <a:pt x="215" y="16"/>
                  </a:lnTo>
                  <a:lnTo>
                    <a:pt x="209" y="20"/>
                  </a:lnTo>
                  <a:lnTo>
                    <a:pt x="204" y="25"/>
                  </a:lnTo>
                  <a:lnTo>
                    <a:pt x="197" y="28"/>
                  </a:lnTo>
                  <a:lnTo>
                    <a:pt x="190" y="33"/>
                  </a:lnTo>
                  <a:lnTo>
                    <a:pt x="183" y="37"/>
                  </a:lnTo>
                  <a:lnTo>
                    <a:pt x="177" y="41"/>
                  </a:lnTo>
                  <a:lnTo>
                    <a:pt x="170" y="45"/>
                  </a:lnTo>
                  <a:lnTo>
                    <a:pt x="162" y="48"/>
                  </a:lnTo>
                  <a:lnTo>
                    <a:pt x="155" y="51"/>
                  </a:lnTo>
                  <a:lnTo>
                    <a:pt x="147" y="55"/>
                  </a:lnTo>
                  <a:lnTo>
                    <a:pt x="139" y="58"/>
                  </a:lnTo>
                  <a:lnTo>
                    <a:pt x="132" y="60"/>
                  </a:lnTo>
                  <a:lnTo>
                    <a:pt x="123" y="63"/>
                  </a:lnTo>
                  <a:lnTo>
                    <a:pt x="115" y="65"/>
                  </a:lnTo>
                  <a:lnTo>
                    <a:pt x="108" y="66"/>
                  </a:lnTo>
                  <a:lnTo>
                    <a:pt x="100" y="68"/>
                  </a:lnTo>
                  <a:lnTo>
                    <a:pt x="91" y="69"/>
                  </a:lnTo>
                  <a:lnTo>
                    <a:pt x="84" y="69"/>
                  </a:lnTo>
                  <a:lnTo>
                    <a:pt x="75" y="69"/>
                  </a:lnTo>
                  <a:lnTo>
                    <a:pt x="67" y="69"/>
                  </a:lnTo>
                  <a:lnTo>
                    <a:pt x="60" y="67"/>
                  </a:lnTo>
                  <a:lnTo>
                    <a:pt x="52" y="65"/>
                  </a:lnTo>
                  <a:lnTo>
                    <a:pt x="44" y="64"/>
                  </a:lnTo>
                  <a:lnTo>
                    <a:pt x="36" y="61"/>
                  </a:lnTo>
                  <a:lnTo>
                    <a:pt x="29" y="58"/>
                  </a:lnTo>
                  <a:lnTo>
                    <a:pt x="22" y="53"/>
                  </a:lnTo>
                  <a:lnTo>
                    <a:pt x="14" y="48"/>
                  </a:lnTo>
                  <a:lnTo>
                    <a:pt x="8" y="42"/>
                  </a:lnTo>
                  <a:lnTo>
                    <a:pt x="0" y="48"/>
                  </a:lnTo>
                  <a:lnTo>
                    <a:pt x="8" y="54"/>
                  </a:lnTo>
                  <a:lnTo>
                    <a:pt x="16" y="59"/>
                  </a:lnTo>
                  <a:lnTo>
                    <a:pt x="24" y="64"/>
                  </a:lnTo>
                  <a:lnTo>
                    <a:pt x="33" y="68"/>
                  </a:lnTo>
                  <a:lnTo>
                    <a:pt x="40" y="71"/>
                  </a:lnTo>
                  <a:lnTo>
                    <a:pt x="49" y="73"/>
                  </a:lnTo>
                  <a:lnTo>
                    <a:pt x="58" y="75"/>
                  </a:lnTo>
                  <a:lnTo>
                    <a:pt x="66" y="76"/>
                  </a:lnTo>
                  <a:lnTo>
                    <a:pt x="75" y="77"/>
                  </a:lnTo>
                  <a:lnTo>
                    <a:pt x="84" y="77"/>
                  </a:lnTo>
                  <a:lnTo>
                    <a:pt x="92" y="77"/>
                  </a:lnTo>
                  <a:lnTo>
                    <a:pt x="101" y="76"/>
                  </a:lnTo>
                  <a:lnTo>
                    <a:pt x="109" y="74"/>
                  </a:lnTo>
                  <a:lnTo>
                    <a:pt x="118" y="73"/>
                  </a:lnTo>
                  <a:lnTo>
                    <a:pt x="126" y="71"/>
                  </a:lnTo>
                  <a:lnTo>
                    <a:pt x="134" y="68"/>
                  </a:lnTo>
                  <a:lnTo>
                    <a:pt x="142" y="65"/>
                  </a:lnTo>
                  <a:lnTo>
                    <a:pt x="151" y="62"/>
                  </a:lnTo>
                  <a:lnTo>
                    <a:pt x="158" y="58"/>
                  </a:lnTo>
                  <a:lnTo>
                    <a:pt x="166" y="55"/>
                  </a:lnTo>
                  <a:lnTo>
                    <a:pt x="175" y="51"/>
                  </a:lnTo>
                  <a:lnTo>
                    <a:pt x="182" y="47"/>
                  </a:lnTo>
                  <a:lnTo>
                    <a:pt x="189" y="43"/>
                  </a:lnTo>
                  <a:lnTo>
                    <a:pt x="196" y="39"/>
                  </a:lnTo>
                  <a:lnTo>
                    <a:pt x="203" y="35"/>
                  </a:lnTo>
                  <a:lnTo>
                    <a:pt x="209" y="30"/>
                  </a:lnTo>
                  <a:lnTo>
                    <a:pt x="215" y="26"/>
                  </a:lnTo>
                  <a:lnTo>
                    <a:pt x="222" y="22"/>
                  </a:lnTo>
                  <a:lnTo>
                    <a:pt x="228" y="18"/>
                  </a:lnTo>
                  <a:lnTo>
                    <a:pt x="232" y="13"/>
                  </a:lnTo>
                  <a:lnTo>
                    <a:pt x="237" y="10"/>
                  </a:lnTo>
                  <a:lnTo>
                    <a:pt x="242" y="5"/>
                  </a:lnTo>
                  <a:lnTo>
                    <a:pt x="241" y="0"/>
                  </a:lnTo>
                  <a:lnTo>
                    <a:pt x="236" y="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4" name="Freeform 167"/>
            <p:cNvSpPr>
              <a:spLocks/>
            </p:cNvSpPr>
            <p:nvPr/>
          </p:nvSpPr>
          <p:spPr bwMode="auto">
            <a:xfrm>
              <a:off x="5137" y="3720"/>
              <a:ext cx="43" cy="24"/>
            </a:xfrm>
            <a:custGeom>
              <a:avLst/>
              <a:gdLst>
                <a:gd name="T0" fmla="*/ 1 w 43"/>
                <a:gd name="T1" fmla="*/ 0 h 24"/>
                <a:gd name="T2" fmla="*/ 0 w 43"/>
                <a:gd name="T3" fmla="*/ 5 h 24"/>
                <a:gd name="T4" fmla="*/ 38 w 43"/>
                <a:gd name="T5" fmla="*/ 23 h 24"/>
                <a:gd name="T6" fmla="*/ 42 w 43"/>
                <a:gd name="T7" fmla="*/ 18 h 24"/>
                <a:gd name="T8" fmla="*/ 4 w 43"/>
                <a:gd name="T9" fmla="*/ 0 h 24"/>
                <a:gd name="T10" fmla="*/ 4 w 43"/>
                <a:gd name="T11" fmla="*/ 6 h 24"/>
                <a:gd name="T12" fmla="*/ 1 w 43"/>
                <a:gd name="T13" fmla="*/ 0 h 24"/>
                <a:gd name="T14" fmla="*/ 0 60000 65536"/>
                <a:gd name="T15" fmla="*/ 0 60000 65536"/>
                <a:gd name="T16" fmla="*/ 0 60000 65536"/>
                <a:gd name="T17" fmla="*/ 0 60000 65536"/>
                <a:gd name="T18" fmla="*/ 0 60000 65536"/>
                <a:gd name="T19" fmla="*/ 0 60000 65536"/>
                <a:gd name="T20" fmla="*/ 0 60000 65536"/>
                <a:gd name="T21" fmla="*/ 0 w 43"/>
                <a:gd name="T22" fmla="*/ 0 h 24"/>
                <a:gd name="T23" fmla="*/ 43 w 43"/>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24">
                  <a:moveTo>
                    <a:pt x="1" y="0"/>
                  </a:moveTo>
                  <a:lnTo>
                    <a:pt x="0" y="5"/>
                  </a:lnTo>
                  <a:lnTo>
                    <a:pt x="38" y="23"/>
                  </a:lnTo>
                  <a:lnTo>
                    <a:pt x="42" y="18"/>
                  </a:lnTo>
                  <a:lnTo>
                    <a:pt x="4" y="0"/>
                  </a:lnTo>
                  <a:lnTo>
                    <a:pt x="4" y="6"/>
                  </a:lnTo>
                  <a:lnTo>
                    <a:pt x="1"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5" name="Freeform 168"/>
            <p:cNvSpPr>
              <a:spLocks/>
            </p:cNvSpPr>
            <p:nvPr/>
          </p:nvSpPr>
          <p:spPr bwMode="auto">
            <a:xfrm>
              <a:off x="5138" y="3704"/>
              <a:ext cx="30" cy="15"/>
            </a:xfrm>
            <a:custGeom>
              <a:avLst/>
              <a:gdLst>
                <a:gd name="T0" fmla="*/ 27 w 30"/>
                <a:gd name="T1" fmla="*/ 0 h 15"/>
                <a:gd name="T2" fmla="*/ 26 w 30"/>
                <a:gd name="T3" fmla="*/ 0 h 15"/>
                <a:gd name="T4" fmla="*/ 0 w 30"/>
                <a:gd name="T5" fmla="*/ 9 h 15"/>
                <a:gd name="T6" fmla="*/ 3 w 30"/>
                <a:gd name="T7" fmla="*/ 14 h 15"/>
                <a:gd name="T8" fmla="*/ 29 w 30"/>
                <a:gd name="T9" fmla="*/ 5 h 15"/>
                <a:gd name="T10" fmla="*/ 27 w 30"/>
                <a:gd name="T11" fmla="*/ 0 h 15"/>
                <a:gd name="T12" fmla="*/ 0 60000 65536"/>
                <a:gd name="T13" fmla="*/ 0 60000 65536"/>
                <a:gd name="T14" fmla="*/ 0 60000 65536"/>
                <a:gd name="T15" fmla="*/ 0 60000 65536"/>
                <a:gd name="T16" fmla="*/ 0 60000 65536"/>
                <a:gd name="T17" fmla="*/ 0 60000 65536"/>
                <a:gd name="T18" fmla="*/ 0 w 30"/>
                <a:gd name="T19" fmla="*/ 0 h 15"/>
                <a:gd name="T20" fmla="*/ 30 w 3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30" h="15">
                  <a:moveTo>
                    <a:pt x="27" y="0"/>
                  </a:moveTo>
                  <a:lnTo>
                    <a:pt x="26" y="0"/>
                  </a:lnTo>
                  <a:lnTo>
                    <a:pt x="0" y="9"/>
                  </a:lnTo>
                  <a:lnTo>
                    <a:pt x="3" y="14"/>
                  </a:lnTo>
                  <a:lnTo>
                    <a:pt x="29" y="5"/>
                  </a:lnTo>
                  <a:lnTo>
                    <a:pt x="27"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6" name="Freeform 169"/>
            <p:cNvSpPr>
              <a:spLocks/>
            </p:cNvSpPr>
            <p:nvPr/>
          </p:nvSpPr>
          <p:spPr bwMode="auto">
            <a:xfrm>
              <a:off x="5174" y="3598"/>
              <a:ext cx="133" cy="105"/>
            </a:xfrm>
            <a:custGeom>
              <a:avLst/>
              <a:gdLst>
                <a:gd name="T0" fmla="*/ 132 w 133"/>
                <a:gd name="T1" fmla="*/ 1 h 105"/>
                <a:gd name="T2" fmla="*/ 124 w 133"/>
                <a:gd name="T3" fmla="*/ 0 h 105"/>
                <a:gd name="T4" fmla="*/ 122 w 133"/>
                <a:gd name="T5" fmla="*/ 3 h 105"/>
                <a:gd name="T6" fmla="*/ 120 w 133"/>
                <a:gd name="T7" fmla="*/ 6 h 105"/>
                <a:gd name="T8" fmla="*/ 116 w 133"/>
                <a:gd name="T9" fmla="*/ 11 h 105"/>
                <a:gd name="T10" fmla="*/ 112 w 133"/>
                <a:gd name="T11" fmla="*/ 16 h 105"/>
                <a:gd name="T12" fmla="*/ 107 w 133"/>
                <a:gd name="T13" fmla="*/ 23 h 105"/>
                <a:gd name="T14" fmla="*/ 100 w 133"/>
                <a:gd name="T15" fmla="*/ 30 h 105"/>
                <a:gd name="T16" fmla="*/ 93 w 133"/>
                <a:gd name="T17" fmla="*/ 37 h 105"/>
                <a:gd name="T18" fmla="*/ 85 w 133"/>
                <a:gd name="T19" fmla="*/ 46 h 105"/>
                <a:gd name="T20" fmla="*/ 76 w 133"/>
                <a:gd name="T21" fmla="*/ 54 h 105"/>
                <a:gd name="T22" fmla="*/ 66 w 133"/>
                <a:gd name="T23" fmla="*/ 62 h 105"/>
                <a:gd name="T24" fmla="*/ 54 w 133"/>
                <a:gd name="T25" fmla="*/ 70 h 105"/>
                <a:gd name="T26" fmla="*/ 42 w 133"/>
                <a:gd name="T27" fmla="*/ 78 h 105"/>
                <a:gd name="T28" fmla="*/ 29 w 133"/>
                <a:gd name="T29" fmla="*/ 85 h 105"/>
                <a:gd name="T30" fmla="*/ 15 w 133"/>
                <a:gd name="T31" fmla="*/ 91 h 105"/>
                <a:gd name="T32" fmla="*/ 0 w 133"/>
                <a:gd name="T33" fmla="*/ 97 h 105"/>
                <a:gd name="T34" fmla="*/ 3 w 133"/>
                <a:gd name="T35" fmla="*/ 104 h 105"/>
                <a:gd name="T36" fmla="*/ 19 w 133"/>
                <a:gd name="T37" fmla="*/ 99 h 105"/>
                <a:gd name="T38" fmla="*/ 33 w 133"/>
                <a:gd name="T39" fmla="*/ 92 h 105"/>
                <a:gd name="T40" fmla="*/ 46 w 133"/>
                <a:gd name="T41" fmla="*/ 84 h 105"/>
                <a:gd name="T42" fmla="*/ 59 w 133"/>
                <a:gd name="T43" fmla="*/ 77 h 105"/>
                <a:gd name="T44" fmla="*/ 72 w 133"/>
                <a:gd name="T45" fmla="*/ 68 h 105"/>
                <a:gd name="T46" fmla="*/ 82 w 133"/>
                <a:gd name="T47" fmla="*/ 60 h 105"/>
                <a:gd name="T48" fmla="*/ 91 w 133"/>
                <a:gd name="T49" fmla="*/ 51 h 105"/>
                <a:gd name="T50" fmla="*/ 100 w 133"/>
                <a:gd name="T51" fmla="*/ 43 h 105"/>
                <a:gd name="T52" fmla="*/ 108 w 133"/>
                <a:gd name="T53" fmla="*/ 35 h 105"/>
                <a:gd name="T54" fmla="*/ 114 w 133"/>
                <a:gd name="T55" fmla="*/ 28 h 105"/>
                <a:gd name="T56" fmla="*/ 119 w 133"/>
                <a:gd name="T57" fmla="*/ 21 h 105"/>
                <a:gd name="T58" fmla="*/ 124 w 133"/>
                <a:gd name="T59" fmla="*/ 16 h 105"/>
                <a:gd name="T60" fmla="*/ 127 w 133"/>
                <a:gd name="T61" fmla="*/ 10 h 105"/>
                <a:gd name="T62" fmla="*/ 129 w 133"/>
                <a:gd name="T63" fmla="*/ 6 h 105"/>
                <a:gd name="T64" fmla="*/ 131 w 133"/>
                <a:gd name="T65" fmla="*/ 5 h 105"/>
                <a:gd name="T66" fmla="*/ 132 w 133"/>
                <a:gd name="T67" fmla="*/ 4 h 105"/>
                <a:gd name="T68" fmla="*/ 124 w 133"/>
                <a:gd name="T69" fmla="*/ 2 h 105"/>
                <a:gd name="T70" fmla="*/ 132 w 133"/>
                <a:gd name="T71" fmla="*/ 1 h 1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33"/>
                <a:gd name="T109" fmla="*/ 0 h 105"/>
                <a:gd name="T110" fmla="*/ 133 w 133"/>
                <a:gd name="T111" fmla="*/ 105 h 1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33" h="105">
                  <a:moveTo>
                    <a:pt x="132" y="1"/>
                  </a:moveTo>
                  <a:lnTo>
                    <a:pt x="124" y="0"/>
                  </a:lnTo>
                  <a:lnTo>
                    <a:pt x="122" y="3"/>
                  </a:lnTo>
                  <a:lnTo>
                    <a:pt x="120" y="6"/>
                  </a:lnTo>
                  <a:lnTo>
                    <a:pt x="116" y="11"/>
                  </a:lnTo>
                  <a:lnTo>
                    <a:pt x="112" y="16"/>
                  </a:lnTo>
                  <a:lnTo>
                    <a:pt x="107" y="23"/>
                  </a:lnTo>
                  <a:lnTo>
                    <a:pt x="100" y="30"/>
                  </a:lnTo>
                  <a:lnTo>
                    <a:pt x="93" y="37"/>
                  </a:lnTo>
                  <a:lnTo>
                    <a:pt x="85" y="46"/>
                  </a:lnTo>
                  <a:lnTo>
                    <a:pt x="76" y="54"/>
                  </a:lnTo>
                  <a:lnTo>
                    <a:pt x="66" y="62"/>
                  </a:lnTo>
                  <a:lnTo>
                    <a:pt x="54" y="70"/>
                  </a:lnTo>
                  <a:lnTo>
                    <a:pt x="42" y="78"/>
                  </a:lnTo>
                  <a:lnTo>
                    <a:pt x="29" y="85"/>
                  </a:lnTo>
                  <a:lnTo>
                    <a:pt x="15" y="91"/>
                  </a:lnTo>
                  <a:lnTo>
                    <a:pt x="0" y="97"/>
                  </a:lnTo>
                  <a:lnTo>
                    <a:pt x="3" y="104"/>
                  </a:lnTo>
                  <a:lnTo>
                    <a:pt x="19" y="99"/>
                  </a:lnTo>
                  <a:lnTo>
                    <a:pt x="33" y="92"/>
                  </a:lnTo>
                  <a:lnTo>
                    <a:pt x="46" y="84"/>
                  </a:lnTo>
                  <a:lnTo>
                    <a:pt x="59" y="77"/>
                  </a:lnTo>
                  <a:lnTo>
                    <a:pt x="72" y="68"/>
                  </a:lnTo>
                  <a:lnTo>
                    <a:pt x="82" y="60"/>
                  </a:lnTo>
                  <a:lnTo>
                    <a:pt x="91" y="51"/>
                  </a:lnTo>
                  <a:lnTo>
                    <a:pt x="100" y="43"/>
                  </a:lnTo>
                  <a:lnTo>
                    <a:pt x="108" y="35"/>
                  </a:lnTo>
                  <a:lnTo>
                    <a:pt x="114" y="28"/>
                  </a:lnTo>
                  <a:lnTo>
                    <a:pt x="119" y="21"/>
                  </a:lnTo>
                  <a:lnTo>
                    <a:pt x="124" y="16"/>
                  </a:lnTo>
                  <a:lnTo>
                    <a:pt x="127" y="10"/>
                  </a:lnTo>
                  <a:lnTo>
                    <a:pt x="129" y="6"/>
                  </a:lnTo>
                  <a:lnTo>
                    <a:pt x="131" y="5"/>
                  </a:lnTo>
                  <a:lnTo>
                    <a:pt x="132" y="4"/>
                  </a:lnTo>
                  <a:lnTo>
                    <a:pt x="124" y="2"/>
                  </a:lnTo>
                  <a:lnTo>
                    <a:pt x="132"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7" name="Freeform 170"/>
            <p:cNvSpPr>
              <a:spLocks/>
            </p:cNvSpPr>
            <p:nvPr/>
          </p:nvSpPr>
          <p:spPr bwMode="auto">
            <a:xfrm>
              <a:off x="5247" y="3599"/>
              <a:ext cx="62" cy="207"/>
            </a:xfrm>
            <a:custGeom>
              <a:avLst/>
              <a:gdLst>
                <a:gd name="T0" fmla="*/ 0 w 62"/>
                <a:gd name="T1" fmla="*/ 206 h 207"/>
                <a:gd name="T2" fmla="*/ 7 w 62"/>
                <a:gd name="T3" fmla="*/ 206 h 207"/>
                <a:gd name="T4" fmla="*/ 8 w 62"/>
                <a:gd name="T5" fmla="*/ 205 h 207"/>
                <a:gd name="T6" fmla="*/ 10 w 62"/>
                <a:gd name="T7" fmla="*/ 201 h 207"/>
                <a:gd name="T8" fmla="*/ 13 w 62"/>
                <a:gd name="T9" fmla="*/ 196 h 207"/>
                <a:gd name="T10" fmla="*/ 17 w 62"/>
                <a:gd name="T11" fmla="*/ 189 h 207"/>
                <a:gd name="T12" fmla="*/ 21 w 62"/>
                <a:gd name="T13" fmla="*/ 179 h 207"/>
                <a:gd name="T14" fmla="*/ 27 w 62"/>
                <a:gd name="T15" fmla="*/ 169 h 207"/>
                <a:gd name="T16" fmla="*/ 33 w 62"/>
                <a:gd name="T17" fmla="*/ 156 h 207"/>
                <a:gd name="T18" fmla="*/ 38 w 62"/>
                <a:gd name="T19" fmla="*/ 143 h 207"/>
                <a:gd name="T20" fmla="*/ 43 w 62"/>
                <a:gd name="T21" fmla="*/ 128 h 207"/>
                <a:gd name="T22" fmla="*/ 48 w 62"/>
                <a:gd name="T23" fmla="*/ 112 h 207"/>
                <a:gd name="T24" fmla="*/ 52 w 62"/>
                <a:gd name="T25" fmla="*/ 95 h 207"/>
                <a:gd name="T26" fmla="*/ 57 w 62"/>
                <a:gd name="T27" fmla="*/ 77 h 207"/>
                <a:gd name="T28" fmla="*/ 59 w 62"/>
                <a:gd name="T29" fmla="*/ 58 h 207"/>
                <a:gd name="T30" fmla="*/ 61 w 62"/>
                <a:gd name="T31" fmla="*/ 39 h 207"/>
                <a:gd name="T32" fmla="*/ 61 w 62"/>
                <a:gd name="T33" fmla="*/ 20 h 207"/>
                <a:gd name="T34" fmla="*/ 59 w 62"/>
                <a:gd name="T35" fmla="*/ 0 h 207"/>
                <a:gd name="T36" fmla="*/ 52 w 62"/>
                <a:gd name="T37" fmla="*/ 1 h 207"/>
                <a:gd name="T38" fmla="*/ 52 w 62"/>
                <a:gd name="T39" fmla="*/ 20 h 207"/>
                <a:gd name="T40" fmla="*/ 52 w 62"/>
                <a:gd name="T41" fmla="*/ 39 h 207"/>
                <a:gd name="T42" fmla="*/ 51 w 62"/>
                <a:gd name="T43" fmla="*/ 58 h 207"/>
                <a:gd name="T44" fmla="*/ 48 w 62"/>
                <a:gd name="T45" fmla="*/ 75 h 207"/>
                <a:gd name="T46" fmla="*/ 45 w 62"/>
                <a:gd name="T47" fmla="*/ 93 h 207"/>
                <a:gd name="T48" fmla="*/ 40 w 62"/>
                <a:gd name="T49" fmla="*/ 110 h 207"/>
                <a:gd name="T50" fmla="*/ 35 w 62"/>
                <a:gd name="T51" fmla="*/ 125 h 207"/>
                <a:gd name="T52" fmla="*/ 30 w 62"/>
                <a:gd name="T53" fmla="*/ 140 h 207"/>
                <a:gd name="T54" fmla="*/ 25 w 62"/>
                <a:gd name="T55" fmla="*/ 154 h 207"/>
                <a:gd name="T56" fmla="*/ 20 w 62"/>
                <a:gd name="T57" fmla="*/ 166 h 207"/>
                <a:gd name="T58" fmla="*/ 15 w 62"/>
                <a:gd name="T59" fmla="*/ 175 h 207"/>
                <a:gd name="T60" fmla="*/ 9 w 62"/>
                <a:gd name="T61" fmla="*/ 185 h 207"/>
                <a:gd name="T62" fmla="*/ 6 w 62"/>
                <a:gd name="T63" fmla="*/ 192 h 207"/>
                <a:gd name="T64" fmla="*/ 3 w 62"/>
                <a:gd name="T65" fmla="*/ 197 h 207"/>
                <a:gd name="T66" fmla="*/ 1 w 62"/>
                <a:gd name="T67" fmla="*/ 200 h 207"/>
                <a:gd name="T68" fmla="*/ 0 w 62"/>
                <a:gd name="T69" fmla="*/ 201 h 207"/>
                <a:gd name="T70" fmla="*/ 7 w 62"/>
                <a:gd name="T71" fmla="*/ 201 h 207"/>
                <a:gd name="T72" fmla="*/ 0 w 62"/>
                <a:gd name="T73" fmla="*/ 206 h 2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207"/>
                <a:gd name="T113" fmla="*/ 62 w 62"/>
                <a:gd name="T114" fmla="*/ 207 h 2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207">
                  <a:moveTo>
                    <a:pt x="0" y="206"/>
                  </a:moveTo>
                  <a:lnTo>
                    <a:pt x="7" y="206"/>
                  </a:lnTo>
                  <a:lnTo>
                    <a:pt x="8" y="205"/>
                  </a:lnTo>
                  <a:lnTo>
                    <a:pt x="10" y="201"/>
                  </a:lnTo>
                  <a:lnTo>
                    <a:pt x="13" y="196"/>
                  </a:lnTo>
                  <a:lnTo>
                    <a:pt x="17" y="189"/>
                  </a:lnTo>
                  <a:lnTo>
                    <a:pt x="21" y="179"/>
                  </a:lnTo>
                  <a:lnTo>
                    <a:pt x="27" y="169"/>
                  </a:lnTo>
                  <a:lnTo>
                    <a:pt x="33" y="156"/>
                  </a:lnTo>
                  <a:lnTo>
                    <a:pt x="38" y="143"/>
                  </a:lnTo>
                  <a:lnTo>
                    <a:pt x="43" y="128"/>
                  </a:lnTo>
                  <a:lnTo>
                    <a:pt x="48" y="112"/>
                  </a:lnTo>
                  <a:lnTo>
                    <a:pt x="52" y="95"/>
                  </a:lnTo>
                  <a:lnTo>
                    <a:pt x="57" y="77"/>
                  </a:lnTo>
                  <a:lnTo>
                    <a:pt x="59" y="58"/>
                  </a:lnTo>
                  <a:lnTo>
                    <a:pt x="61" y="39"/>
                  </a:lnTo>
                  <a:lnTo>
                    <a:pt x="61" y="20"/>
                  </a:lnTo>
                  <a:lnTo>
                    <a:pt x="59" y="0"/>
                  </a:lnTo>
                  <a:lnTo>
                    <a:pt x="52" y="1"/>
                  </a:lnTo>
                  <a:lnTo>
                    <a:pt x="52" y="20"/>
                  </a:lnTo>
                  <a:lnTo>
                    <a:pt x="52" y="39"/>
                  </a:lnTo>
                  <a:lnTo>
                    <a:pt x="51" y="58"/>
                  </a:lnTo>
                  <a:lnTo>
                    <a:pt x="48" y="75"/>
                  </a:lnTo>
                  <a:lnTo>
                    <a:pt x="45" y="93"/>
                  </a:lnTo>
                  <a:lnTo>
                    <a:pt x="40" y="110"/>
                  </a:lnTo>
                  <a:lnTo>
                    <a:pt x="35" y="125"/>
                  </a:lnTo>
                  <a:lnTo>
                    <a:pt x="30" y="140"/>
                  </a:lnTo>
                  <a:lnTo>
                    <a:pt x="25" y="154"/>
                  </a:lnTo>
                  <a:lnTo>
                    <a:pt x="20" y="166"/>
                  </a:lnTo>
                  <a:lnTo>
                    <a:pt x="15" y="175"/>
                  </a:lnTo>
                  <a:lnTo>
                    <a:pt x="9" y="185"/>
                  </a:lnTo>
                  <a:lnTo>
                    <a:pt x="6" y="192"/>
                  </a:lnTo>
                  <a:lnTo>
                    <a:pt x="3" y="197"/>
                  </a:lnTo>
                  <a:lnTo>
                    <a:pt x="1" y="200"/>
                  </a:lnTo>
                  <a:lnTo>
                    <a:pt x="0" y="201"/>
                  </a:lnTo>
                  <a:lnTo>
                    <a:pt x="7" y="201"/>
                  </a:lnTo>
                  <a:lnTo>
                    <a:pt x="0" y="20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8" name="Freeform 171"/>
            <p:cNvSpPr>
              <a:spLocks/>
            </p:cNvSpPr>
            <p:nvPr/>
          </p:nvSpPr>
          <p:spPr bwMode="auto">
            <a:xfrm>
              <a:off x="5224" y="3776"/>
              <a:ext cx="22" cy="30"/>
            </a:xfrm>
            <a:custGeom>
              <a:avLst/>
              <a:gdLst>
                <a:gd name="T0" fmla="*/ 5 w 22"/>
                <a:gd name="T1" fmla="*/ 7 h 30"/>
                <a:gd name="T2" fmla="*/ 0 w 22"/>
                <a:gd name="T3" fmla="*/ 7 h 30"/>
                <a:gd name="T4" fmla="*/ 16 w 22"/>
                <a:gd name="T5" fmla="*/ 29 h 30"/>
                <a:gd name="T6" fmla="*/ 21 w 22"/>
                <a:gd name="T7" fmla="*/ 25 h 30"/>
                <a:gd name="T8" fmla="*/ 5 w 22"/>
                <a:gd name="T9" fmla="*/ 3 h 30"/>
                <a:gd name="T10" fmla="*/ 0 w 22"/>
                <a:gd name="T11" fmla="*/ 3 h 30"/>
                <a:gd name="T12" fmla="*/ 5 w 22"/>
                <a:gd name="T13" fmla="*/ 3 h 30"/>
                <a:gd name="T14" fmla="*/ 3 w 22"/>
                <a:gd name="T15" fmla="*/ 0 h 30"/>
                <a:gd name="T16" fmla="*/ 0 w 22"/>
                <a:gd name="T17" fmla="*/ 3 h 30"/>
                <a:gd name="T18" fmla="*/ 5 w 22"/>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5" y="7"/>
                  </a:moveTo>
                  <a:lnTo>
                    <a:pt x="0" y="7"/>
                  </a:lnTo>
                  <a:lnTo>
                    <a:pt x="16" y="29"/>
                  </a:lnTo>
                  <a:lnTo>
                    <a:pt x="21" y="25"/>
                  </a:lnTo>
                  <a:lnTo>
                    <a:pt x="5" y="3"/>
                  </a:lnTo>
                  <a:lnTo>
                    <a:pt x="0" y="3"/>
                  </a:lnTo>
                  <a:lnTo>
                    <a:pt x="5" y="3"/>
                  </a:lnTo>
                  <a:lnTo>
                    <a:pt x="3" y="0"/>
                  </a:lnTo>
                  <a:lnTo>
                    <a:pt x="0" y="3"/>
                  </a:lnTo>
                  <a:lnTo>
                    <a:pt x="5" y="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59" name="Freeform 172"/>
            <p:cNvSpPr>
              <a:spLocks/>
            </p:cNvSpPr>
            <p:nvPr/>
          </p:nvSpPr>
          <p:spPr bwMode="auto">
            <a:xfrm>
              <a:off x="4959" y="3780"/>
              <a:ext cx="263" cy="117"/>
            </a:xfrm>
            <a:custGeom>
              <a:avLst/>
              <a:gdLst>
                <a:gd name="T0" fmla="*/ 9 w 263"/>
                <a:gd name="T1" fmla="*/ 114 h 117"/>
                <a:gd name="T2" fmla="*/ 15 w 263"/>
                <a:gd name="T3" fmla="*/ 112 h 117"/>
                <a:gd name="T4" fmla="*/ 24 w 263"/>
                <a:gd name="T5" fmla="*/ 110 h 117"/>
                <a:gd name="T6" fmla="*/ 34 w 263"/>
                <a:gd name="T7" fmla="*/ 108 h 117"/>
                <a:gd name="T8" fmla="*/ 44 w 263"/>
                <a:gd name="T9" fmla="*/ 106 h 117"/>
                <a:gd name="T10" fmla="*/ 56 w 263"/>
                <a:gd name="T11" fmla="*/ 103 h 117"/>
                <a:gd name="T12" fmla="*/ 69 w 263"/>
                <a:gd name="T13" fmla="*/ 100 h 117"/>
                <a:gd name="T14" fmla="*/ 84 w 263"/>
                <a:gd name="T15" fmla="*/ 97 h 117"/>
                <a:gd name="T16" fmla="*/ 99 w 263"/>
                <a:gd name="T17" fmla="*/ 93 h 117"/>
                <a:gd name="T18" fmla="*/ 117 w 263"/>
                <a:gd name="T19" fmla="*/ 87 h 117"/>
                <a:gd name="T20" fmla="*/ 135 w 263"/>
                <a:gd name="T21" fmla="*/ 80 h 117"/>
                <a:gd name="T22" fmla="*/ 154 w 263"/>
                <a:gd name="T23" fmla="*/ 72 h 117"/>
                <a:gd name="T24" fmla="*/ 176 w 263"/>
                <a:gd name="T25" fmla="*/ 61 h 117"/>
                <a:gd name="T26" fmla="*/ 198 w 263"/>
                <a:gd name="T27" fmla="*/ 48 h 117"/>
                <a:gd name="T28" fmla="*/ 223 w 263"/>
                <a:gd name="T29" fmla="*/ 33 h 117"/>
                <a:gd name="T30" fmla="*/ 249 w 263"/>
                <a:gd name="T31" fmla="*/ 16 h 117"/>
                <a:gd name="T32" fmla="*/ 255 w 263"/>
                <a:gd name="T33" fmla="*/ 0 h 117"/>
                <a:gd name="T34" fmla="*/ 229 w 263"/>
                <a:gd name="T35" fmla="*/ 18 h 117"/>
                <a:gd name="T36" fmla="*/ 204 w 263"/>
                <a:gd name="T37" fmla="*/ 34 h 117"/>
                <a:gd name="T38" fmla="*/ 182 w 263"/>
                <a:gd name="T39" fmla="*/ 48 h 117"/>
                <a:gd name="T40" fmla="*/ 160 w 263"/>
                <a:gd name="T41" fmla="*/ 59 h 117"/>
                <a:gd name="T42" fmla="*/ 141 w 263"/>
                <a:gd name="T43" fmla="*/ 68 h 117"/>
                <a:gd name="T44" fmla="*/ 122 w 263"/>
                <a:gd name="T45" fmla="*/ 76 h 117"/>
                <a:gd name="T46" fmla="*/ 105 w 263"/>
                <a:gd name="T47" fmla="*/ 82 h 117"/>
                <a:gd name="T48" fmla="*/ 89 w 263"/>
                <a:gd name="T49" fmla="*/ 87 h 117"/>
                <a:gd name="T50" fmla="*/ 74 w 263"/>
                <a:gd name="T51" fmla="*/ 91 h 117"/>
                <a:gd name="T52" fmla="*/ 61 w 263"/>
                <a:gd name="T53" fmla="*/ 94 h 117"/>
                <a:gd name="T54" fmla="*/ 48 w 263"/>
                <a:gd name="T55" fmla="*/ 97 h 117"/>
                <a:gd name="T56" fmla="*/ 37 w 263"/>
                <a:gd name="T57" fmla="*/ 99 h 117"/>
                <a:gd name="T58" fmla="*/ 27 w 263"/>
                <a:gd name="T59" fmla="*/ 100 h 117"/>
                <a:gd name="T60" fmla="*/ 17 w 263"/>
                <a:gd name="T61" fmla="*/ 103 h 117"/>
                <a:gd name="T62" fmla="*/ 9 w 263"/>
                <a:gd name="T63" fmla="*/ 105 h 117"/>
                <a:gd name="T64" fmla="*/ 0 w 263"/>
                <a:gd name="T65" fmla="*/ 109 h 1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3"/>
                <a:gd name="T100" fmla="*/ 0 h 117"/>
                <a:gd name="T101" fmla="*/ 263 w 263"/>
                <a:gd name="T102" fmla="*/ 117 h 1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3" h="117">
                  <a:moveTo>
                    <a:pt x="5" y="116"/>
                  </a:moveTo>
                  <a:lnTo>
                    <a:pt x="9" y="114"/>
                  </a:lnTo>
                  <a:lnTo>
                    <a:pt x="12" y="113"/>
                  </a:lnTo>
                  <a:lnTo>
                    <a:pt x="15" y="112"/>
                  </a:lnTo>
                  <a:lnTo>
                    <a:pt x="19" y="110"/>
                  </a:lnTo>
                  <a:lnTo>
                    <a:pt x="24" y="110"/>
                  </a:lnTo>
                  <a:lnTo>
                    <a:pt x="29" y="109"/>
                  </a:lnTo>
                  <a:lnTo>
                    <a:pt x="34" y="108"/>
                  </a:lnTo>
                  <a:lnTo>
                    <a:pt x="39" y="107"/>
                  </a:lnTo>
                  <a:lnTo>
                    <a:pt x="44" y="106"/>
                  </a:lnTo>
                  <a:lnTo>
                    <a:pt x="50" y="105"/>
                  </a:lnTo>
                  <a:lnTo>
                    <a:pt x="56" y="103"/>
                  </a:lnTo>
                  <a:lnTo>
                    <a:pt x="63" y="102"/>
                  </a:lnTo>
                  <a:lnTo>
                    <a:pt x="69" y="100"/>
                  </a:lnTo>
                  <a:lnTo>
                    <a:pt x="76" y="99"/>
                  </a:lnTo>
                  <a:lnTo>
                    <a:pt x="84" y="97"/>
                  </a:lnTo>
                  <a:lnTo>
                    <a:pt x="92" y="95"/>
                  </a:lnTo>
                  <a:lnTo>
                    <a:pt x="99" y="93"/>
                  </a:lnTo>
                  <a:lnTo>
                    <a:pt x="108" y="90"/>
                  </a:lnTo>
                  <a:lnTo>
                    <a:pt x="117" y="87"/>
                  </a:lnTo>
                  <a:lnTo>
                    <a:pt x="125" y="84"/>
                  </a:lnTo>
                  <a:lnTo>
                    <a:pt x="135" y="80"/>
                  </a:lnTo>
                  <a:lnTo>
                    <a:pt x="144" y="75"/>
                  </a:lnTo>
                  <a:lnTo>
                    <a:pt x="154" y="72"/>
                  </a:lnTo>
                  <a:lnTo>
                    <a:pt x="165" y="66"/>
                  </a:lnTo>
                  <a:lnTo>
                    <a:pt x="176" y="61"/>
                  </a:lnTo>
                  <a:lnTo>
                    <a:pt x="187" y="54"/>
                  </a:lnTo>
                  <a:lnTo>
                    <a:pt x="198" y="48"/>
                  </a:lnTo>
                  <a:lnTo>
                    <a:pt x="210" y="41"/>
                  </a:lnTo>
                  <a:lnTo>
                    <a:pt x="223" y="33"/>
                  </a:lnTo>
                  <a:lnTo>
                    <a:pt x="235" y="25"/>
                  </a:lnTo>
                  <a:lnTo>
                    <a:pt x="249" y="16"/>
                  </a:lnTo>
                  <a:lnTo>
                    <a:pt x="262" y="6"/>
                  </a:lnTo>
                  <a:lnTo>
                    <a:pt x="255" y="0"/>
                  </a:lnTo>
                  <a:lnTo>
                    <a:pt x="243" y="9"/>
                  </a:lnTo>
                  <a:lnTo>
                    <a:pt x="229" y="18"/>
                  </a:lnTo>
                  <a:lnTo>
                    <a:pt x="217" y="27"/>
                  </a:lnTo>
                  <a:lnTo>
                    <a:pt x="204" y="34"/>
                  </a:lnTo>
                  <a:lnTo>
                    <a:pt x="194" y="41"/>
                  </a:lnTo>
                  <a:lnTo>
                    <a:pt x="182" y="48"/>
                  </a:lnTo>
                  <a:lnTo>
                    <a:pt x="170" y="54"/>
                  </a:lnTo>
                  <a:lnTo>
                    <a:pt x="160" y="59"/>
                  </a:lnTo>
                  <a:lnTo>
                    <a:pt x="150" y="64"/>
                  </a:lnTo>
                  <a:lnTo>
                    <a:pt x="141" y="68"/>
                  </a:lnTo>
                  <a:lnTo>
                    <a:pt x="131" y="73"/>
                  </a:lnTo>
                  <a:lnTo>
                    <a:pt x="122" y="76"/>
                  </a:lnTo>
                  <a:lnTo>
                    <a:pt x="113" y="80"/>
                  </a:lnTo>
                  <a:lnTo>
                    <a:pt x="105" y="82"/>
                  </a:lnTo>
                  <a:lnTo>
                    <a:pt x="96" y="85"/>
                  </a:lnTo>
                  <a:lnTo>
                    <a:pt x="89" y="87"/>
                  </a:lnTo>
                  <a:lnTo>
                    <a:pt x="82" y="89"/>
                  </a:lnTo>
                  <a:lnTo>
                    <a:pt x="74" y="91"/>
                  </a:lnTo>
                  <a:lnTo>
                    <a:pt x="67" y="93"/>
                  </a:lnTo>
                  <a:lnTo>
                    <a:pt x="61" y="94"/>
                  </a:lnTo>
                  <a:lnTo>
                    <a:pt x="54" y="96"/>
                  </a:lnTo>
                  <a:lnTo>
                    <a:pt x="48" y="97"/>
                  </a:lnTo>
                  <a:lnTo>
                    <a:pt x="43" y="98"/>
                  </a:lnTo>
                  <a:lnTo>
                    <a:pt x="37" y="99"/>
                  </a:lnTo>
                  <a:lnTo>
                    <a:pt x="32" y="99"/>
                  </a:lnTo>
                  <a:lnTo>
                    <a:pt x="27" y="100"/>
                  </a:lnTo>
                  <a:lnTo>
                    <a:pt x="22" y="102"/>
                  </a:lnTo>
                  <a:lnTo>
                    <a:pt x="17" y="103"/>
                  </a:lnTo>
                  <a:lnTo>
                    <a:pt x="13" y="104"/>
                  </a:lnTo>
                  <a:lnTo>
                    <a:pt x="9" y="105"/>
                  </a:lnTo>
                  <a:lnTo>
                    <a:pt x="4" y="107"/>
                  </a:lnTo>
                  <a:lnTo>
                    <a:pt x="0" y="109"/>
                  </a:lnTo>
                  <a:lnTo>
                    <a:pt x="5" y="116"/>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0" name="Freeform 173"/>
            <p:cNvSpPr>
              <a:spLocks/>
            </p:cNvSpPr>
            <p:nvPr/>
          </p:nvSpPr>
          <p:spPr bwMode="auto">
            <a:xfrm>
              <a:off x="4901" y="3898"/>
              <a:ext cx="54" cy="94"/>
            </a:xfrm>
            <a:custGeom>
              <a:avLst/>
              <a:gdLst>
                <a:gd name="T0" fmla="*/ 0 w 54"/>
                <a:gd name="T1" fmla="*/ 77 h 94"/>
                <a:gd name="T2" fmla="*/ 8 w 54"/>
                <a:gd name="T3" fmla="*/ 77 h 94"/>
                <a:gd name="T4" fmla="*/ 8 w 54"/>
                <a:gd name="T5" fmla="*/ 75 h 94"/>
                <a:gd name="T6" fmla="*/ 11 w 54"/>
                <a:gd name="T7" fmla="*/ 69 h 94"/>
                <a:gd name="T8" fmla="*/ 14 w 54"/>
                <a:gd name="T9" fmla="*/ 59 h 94"/>
                <a:gd name="T10" fmla="*/ 19 w 54"/>
                <a:gd name="T11" fmla="*/ 48 h 94"/>
                <a:gd name="T12" fmla="*/ 24 w 54"/>
                <a:gd name="T13" fmla="*/ 36 h 94"/>
                <a:gd name="T14" fmla="*/ 33 w 54"/>
                <a:gd name="T15" fmla="*/ 24 h 94"/>
                <a:gd name="T16" fmla="*/ 42 w 54"/>
                <a:gd name="T17" fmla="*/ 15 h 94"/>
                <a:gd name="T18" fmla="*/ 53 w 54"/>
                <a:gd name="T19" fmla="*/ 7 h 94"/>
                <a:gd name="T20" fmla="*/ 49 w 54"/>
                <a:gd name="T21" fmla="*/ 0 h 94"/>
                <a:gd name="T22" fmla="*/ 37 w 54"/>
                <a:gd name="T23" fmla="*/ 9 h 94"/>
                <a:gd name="T24" fmla="*/ 26 w 54"/>
                <a:gd name="T25" fmla="*/ 20 h 94"/>
                <a:gd name="T26" fmla="*/ 18 w 54"/>
                <a:gd name="T27" fmla="*/ 33 h 94"/>
                <a:gd name="T28" fmla="*/ 11 w 54"/>
                <a:gd name="T29" fmla="*/ 45 h 94"/>
                <a:gd name="T30" fmla="*/ 6 w 54"/>
                <a:gd name="T31" fmla="*/ 56 h 94"/>
                <a:gd name="T32" fmla="*/ 3 w 54"/>
                <a:gd name="T33" fmla="*/ 66 h 94"/>
                <a:gd name="T34" fmla="*/ 0 w 54"/>
                <a:gd name="T35" fmla="*/ 72 h 94"/>
                <a:gd name="T36" fmla="*/ 0 w 54"/>
                <a:gd name="T37" fmla="*/ 75 h 94"/>
                <a:gd name="T38" fmla="*/ 8 w 54"/>
                <a:gd name="T39" fmla="*/ 75 h 94"/>
                <a:gd name="T40" fmla="*/ 0 w 54"/>
                <a:gd name="T41" fmla="*/ 77 h 94"/>
                <a:gd name="T42" fmla="*/ 4 w 54"/>
                <a:gd name="T43" fmla="*/ 93 h 94"/>
                <a:gd name="T44" fmla="*/ 8 w 54"/>
                <a:gd name="T45" fmla="*/ 77 h 94"/>
                <a:gd name="T46" fmla="*/ 0 w 54"/>
                <a:gd name="T47" fmla="*/ 77 h 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4"/>
                <a:gd name="T73" fmla="*/ 0 h 94"/>
                <a:gd name="T74" fmla="*/ 54 w 54"/>
                <a:gd name="T75" fmla="*/ 94 h 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4" h="94">
                  <a:moveTo>
                    <a:pt x="0" y="77"/>
                  </a:moveTo>
                  <a:lnTo>
                    <a:pt x="8" y="77"/>
                  </a:lnTo>
                  <a:lnTo>
                    <a:pt x="8" y="75"/>
                  </a:lnTo>
                  <a:lnTo>
                    <a:pt x="11" y="69"/>
                  </a:lnTo>
                  <a:lnTo>
                    <a:pt x="14" y="59"/>
                  </a:lnTo>
                  <a:lnTo>
                    <a:pt x="19" y="48"/>
                  </a:lnTo>
                  <a:lnTo>
                    <a:pt x="24" y="36"/>
                  </a:lnTo>
                  <a:lnTo>
                    <a:pt x="33" y="24"/>
                  </a:lnTo>
                  <a:lnTo>
                    <a:pt x="42" y="15"/>
                  </a:lnTo>
                  <a:lnTo>
                    <a:pt x="53" y="7"/>
                  </a:lnTo>
                  <a:lnTo>
                    <a:pt x="49" y="0"/>
                  </a:lnTo>
                  <a:lnTo>
                    <a:pt x="37" y="9"/>
                  </a:lnTo>
                  <a:lnTo>
                    <a:pt x="26" y="20"/>
                  </a:lnTo>
                  <a:lnTo>
                    <a:pt x="18" y="33"/>
                  </a:lnTo>
                  <a:lnTo>
                    <a:pt x="11" y="45"/>
                  </a:lnTo>
                  <a:lnTo>
                    <a:pt x="6" y="56"/>
                  </a:lnTo>
                  <a:lnTo>
                    <a:pt x="3" y="66"/>
                  </a:lnTo>
                  <a:lnTo>
                    <a:pt x="0" y="72"/>
                  </a:lnTo>
                  <a:lnTo>
                    <a:pt x="0" y="75"/>
                  </a:lnTo>
                  <a:lnTo>
                    <a:pt x="8" y="75"/>
                  </a:lnTo>
                  <a:lnTo>
                    <a:pt x="0" y="77"/>
                  </a:lnTo>
                  <a:lnTo>
                    <a:pt x="4" y="93"/>
                  </a:lnTo>
                  <a:lnTo>
                    <a:pt x="8" y="77"/>
                  </a:lnTo>
                  <a:lnTo>
                    <a:pt x="0" y="7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1" name="Freeform 174"/>
            <p:cNvSpPr>
              <a:spLocks/>
            </p:cNvSpPr>
            <p:nvPr/>
          </p:nvSpPr>
          <p:spPr bwMode="auto">
            <a:xfrm>
              <a:off x="4900" y="3981"/>
              <a:ext cx="2" cy="11"/>
            </a:xfrm>
            <a:custGeom>
              <a:avLst/>
              <a:gdLst>
                <a:gd name="T0" fmla="*/ 1 w 2"/>
                <a:gd name="T1" fmla="*/ 1 h 11"/>
                <a:gd name="T2" fmla="*/ 0 w 2"/>
                <a:gd name="T3" fmla="*/ 1 h 11"/>
                <a:gd name="T4" fmla="*/ 0 w 2"/>
                <a:gd name="T5" fmla="*/ 0 h 11"/>
                <a:gd name="T6" fmla="*/ 1 w 2"/>
                <a:gd name="T7" fmla="*/ 1 h 11"/>
                <a:gd name="T8" fmla="*/ 0 w 2"/>
                <a:gd name="T9" fmla="*/ 10 h 11"/>
                <a:gd name="T10" fmla="*/ 0 w 2"/>
                <a:gd name="T11" fmla="*/ 1 h 11"/>
                <a:gd name="T12" fmla="*/ 1 w 2"/>
                <a:gd name="T13" fmla="*/ 1 h 11"/>
                <a:gd name="T14" fmla="*/ 0 60000 65536"/>
                <a:gd name="T15" fmla="*/ 0 60000 65536"/>
                <a:gd name="T16" fmla="*/ 0 60000 65536"/>
                <a:gd name="T17" fmla="*/ 0 60000 65536"/>
                <a:gd name="T18" fmla="*/ 0 60000 65536"/>
                <a:gd name="T19" fmla="*/ 0 60000 65536"/>
                <a:gd name="T20" fmla="*/ 0 60000 65536"/>
                <a:gd name="T21" fmla="*/ 0 w 2"/>
                <a:gd name="T22" fmla="*/ 0 h 11"/>
                <a:gd name="T23" fmla="*/ 2 w 2"/>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1">
                  <a:moveTo>
                    <a:pt x="1" y="1"/>
                  </a:moveTo>
                  <a:lnTo>
                    <a:pt x="0" y="1"/>
                  </a:lnTo>
                  <a:lnTo>
                    <a:pt x="0" y="0"/>
                  </a:lnTo>
                  <a:lnTo>
                    <a:pt x="1" y="1"/>
                  </a:lnTo>
                  <a:lnTo>
                    <a:pt x="0" y="10"/>
                  </a:lnTo>
                  <a:lnTo>
                    <a:pt x="0" y="1"/>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2" name="Freeform 175"/>
            <p:cNvSpPr>
              <a:spLocks/>
            </p:cNvSpPr>
            <p:nvPr/>
          </p:nvSpPr>
          <p:spPr bwMode="auto">
            <a:xfrm>
              <a:off x="4900" y="3981"/>
              <a:ext cx="2" cy="11"/>
            </a:xfrm>
            <a:custGeom>
              <a:avLst/>
              <a:gdLst>
                <a:gd name="T0" fmla="*/ 1 w 2"/>
                <a:gd name="T1" fmla="*/ 1 h 11"/>
                <a:gd name="T2" fmla="*/ 0 w 2"/>
                <a:gd name="T3" fmla="*/ 1 h 11"/>
                <a:gd name="T4" fmla="*/ 0 w 2"/>
                <a:gd name="T5" fmla="*/ 0 h 11"/>
                <a:gd name="T6" fmla="*/ 1 w 2"/>
                <a:gd name="T7" fmla="*/ 1 h 11"/>
                <a:gd name="T8" fmla="*/ 0 w 2"/>
                <a:gd name="T9" fmla="*/ 10 h 11"/>
                <a:gd name="T10" fmla="*/ 0 w 2"/>
                <a:gd name="T11" fmla="*/ 1 h 11"/>
                <a:gd name="T12" fmla="*/ 1 w 2"/>
                <a:gd name="T13" fmla="*/ 1 h 11"/>
                <a:gd name="T14" fmla="*/ 0 60000 65536"/>
                <a:gd name="T15" fmla="*/ 0 60000 65536"/>
                <a:gd name="T16" fmla="*/ 0 60000 65536"/>
                <a:gd name="T17" fmla="*/ 0 60000 65536"/>
                <a:gd name="T18" fmla="*/ 0 60000 65536"/>
                <a:gd name="T19" fmla="*/ 0 60000 65536"/>
                <a:gd name="T20" fmla="*/ 0 60000 65536"/>
                <a:gd name="T21" fmla="*/ 0 w 2"/>
                <a:gd name="T22" fmla="*/ 0 h 11"/>
                <a:gd name="T23" fmla="*/ 2 w 2"/>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 h="11">
                  <a:moveTo>
                    <a:pt x="1" y="1"/>
                  </a:moveTo>
                  <a:lnTo>
                    <a:pt x="0" y="1"/>
                  </a:lnTo>
                  <a:lnTo>
                    <a:pt x="0" y="0"/>
                  </a:lnTo>
                  <a:lnTo>
                    <a:pt x="1" y="1"/>
                  </a:lnTo>
                  <a:lnTo>
                    <a:pt x="0" y="10"/>
                  </a:lnTo>
                  <a:lnTo>
                    <a:pt x="0" y="1"/>
                  </a:lnTo>
                  <a:lnTo>
                    <a:pt x="1" y="1"/>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3" name="Freeform 176"/>
            <p:cNvSpPr>
              <a:spLocks/>
            </p:cNvSpPr>
            <p:nvPr/>
          </p:nvSpPr>
          <p:spPr bwMode="auto">
            <a:xfrm>
              <a:off x="4847" y="3898"/>
              <a:ext cx="54" cy="76"/>
            </a:xfrm>
            <a:custGeom>
              <a:avLst/>
              <a:gdLst>
                <a:gd name="T0" fmla="*/ 0 w 54"/>
                <a:gd name="T1" fmla="*/ 7 h 76"/>
                <a:gd name="T2" fmla="*/ 11 w 54"/>
                <a:gd name="T3" fmla="*/ 15 h 76"/>
                <a:gd name="T4" fmla="*/ 20 w 54"/>
                <a:gd name="T5" fmla="*/ 24 h 76"/>
                <a:gd name="T6" fmla="*/ 29 w 54"/>
                <a:gd name="T7" fmla="*/ 35 h 76"/>
                <a:gd name="T8" fmla="*/ 34 w 54"/>
                <a:gd name="T9" fmla="*/ 47 h 76"/>
                <a:gd name="T10" fmla="*/ 39 w 54"/>
                <a:gd name="T11" fmla="*/ 57 h 76"/>
                <a:gd name="T12" fmla="*/ 42 w 54"/>
                <a:gd name="T13" fmla="*/ 67 h 76"/>
                <a:gd name="T14" fmla="*/ 45 w 54"/>
                <a:gd name="T15" fmla="*/ 73 h 76"/>
                <a:gd name="T16" fmla="*/ 45 w 54"/>
                <a:gd name="T17" fmla="*/ 75 h 76"/>
                <a:gd name="T18" fmla="*/ 53 w 54"/>
                <a:gd name="T19" fmla="*/ 73 h 76"/>
                <a:gd name="T20" fmla="*/ 53 w 54"/>
                <a:gd name="T21" fmla="*/ 71 h 76"/>
                <a:gd name="T22" fmla="*/ 50 w 54"/>
                <a:gd name="T23" fmla="*/ 64 h 76"/>
                <a:gd name="T24" fmla="*/ 47 w 54"/>
                <a:gd name="T25" fmla="*/ 55 h 76"/>
                <a:gd name="T26" fmla="*/ 42 w 54"/>
                <a:gd name="T27" fmla="*/ 44 h 76"/>
                <a:gd name="T28" fmla="*/ 35 w 54"/>
                <a:gd name="T29" fmla="*/ 32 h 76"/>
                <a:gd name="T30" fmla="*/ 27 w 54"/>
                <a:gd name="T31" fmla="*/ 19 h 76"/>
                <a:gd name="T32" fmla="*/ 16 w 54"/>
                <a:gd name="T33" fmla="*/ 9 h 76"/>
                <a:gd name="T34" fmla="*/ 4 w 54"/>
                <a:gd name="T35" fmla="*/ 0 h 76"/>
                <a:gd name="T36" fmla="*/ 0 w 54"/>
                <a:gd name="T37" fmla="*/ 7 h 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4"/>
                <a:gd name="T58" fmla="*/ 0 h 76"/>
                <a:gd name="T59" fmla="*/ 54 w 54"/>
                <a:gd name="T60" fmla="*/ 76 h 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4" h="76">
                  <a:moveTo>
                    <a:pt x="0" y="7"/>
                  </a:moveTo>
                  <a:lnTo>
                    <a:pt x="11" y="15"/>
                  </a:lnTo>
                  <a:lnTo>
                    <a:pt x="20" y="24"/>
                  </a:lnTo>
                  <a:lnTo>
                    <a:pt x="29" y="35"/>
                  </a:lnTo>
                  <a:lnTo>
                    <a:pt x="34" y="47"/>
                  </a:lnTo>
                  <a:lnTo>
                    <a:pt x="39" y="57"/>
                  </a:lnTo>
                  <a:lnTo>
                    <a:pt x="42" y="67"/>
                  </a:lnTo>
                  <a:lnTo>
                    <a:pt x="45" y="73"/>
                  </a:lnTo>
                  <a:lnTo>
                    <a:pt x="45" y="75"/>
                  </a:lnTo>
                  <a:lnTo>
                    <a:pt x="53" y="73"/>
                  </a:lnTo>
                  <a:lnTo>
                    <a:pt x="53" y="71"/>
                  </a:lnTo>
                  <a:lnTo>
                    <a:pt x="50" y="64"/>
                  </a:lnTo>
                  <a:lnTo>
                    <a:pt x="47" y="55"/>
                  </a:lnTo>
                  <a:lnTo>
                    <a:pt x="42" y="44"/>
                  </a:lnTo>
                  <a:lnTo>
                    <a:pt x="35" y="32"/>
                  </a:lnTo>
                  <a:lnTo>
                    <a:pt x="27" y="19"/>
                  </a:lnTo>
                  <a:lnTo>
                    <a:pt x="16" y="9"/>
                  </a:lnTo>
                  <a:lnTo>
                    <a:pt x="4" y="0"/>
                  </a:lnTo>
                  <a:lnTo>
                    <a:pt x="0" y="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4" name="Freeform 177"/>
            <p:cNvSpPr>
              <a:spLocks/>
            </p:cNvSpPr>
            <p:nvPr/>
          </p:nvSpPr>
          <p:spPr bwMode="auto">
            <a:xfrm>
              <a:off x="4579" y="3776"/>
              <a:ext cx="264" cy="121"/>
            </a:xfrm>
            <a:custGeom>
              <a:avLst/>
              <a:gdLst>
                <a:gd name="T0" fmla="*/ 1 w 264"/>
                <a:gd name="T1" fmla="*/ 9 h 121"/>
                <a:gd name="T2" fmla="*/ 28 w 264"/>
                <a:gd name="T3" fmla="*/ 29 h 121"/>
                <a:gd name="T4" fmla="*/ 53 w 264"/>
                <a:gd name="T5" fmla="*/ 45 h 121"/>
                <a:gd name="T6" fmla="*/ 76 w 264"/>
                <a:gd name="T7" fmla="*/ 58 h 121"/>
                <a:gd name="T8" fmla="*/ 98 w 264"/>
                <a:gd name="T9" fmla="*/ 70 h 121"/>
                <a:gd name="T10" fmla="*/ 118 w 264"/>
                <a:gd name="T11" fmla="*/ 79 h 121"/>
                <a:gd name="T12" fmla="*/ 138 w 264"/>
                <a:gd name="T13" fmla="*/ 88 h 121"/>
                <a:gd name="T14" fmla="*/ 155 w 264"/>
                <a:gd name="T15" fmla="*/ 94 h 121"/>
                <a:gd name="T16" fmla="*/ 171 w 264"/>
                <a:gd name="T17" fmla="*/ 99 h 121"/>
                <a:gd name="T18" fmla="*/ 187 w 264"/>
                <a:gd name="T19" fmla="*/ 102 h 121"/>
                <a:gd name="T20" fmla="*/ 200 w 264"/>
                <a:gd name="T21" fmla="*/ 106 h 121"/>
                <a:gd name="T22" fmla="*/ 213 w 264"/>
                <a:gd name="T23" fmla="*/ 109 h 121"/>
                <a:gd name="T24" fmla="*/ 224 w 264"/>
                <a:gd name="T25" fmla="*/ 111 h 121"/>
                <a:gd name="T26" fmla="*/ 234 w 264"/>
                <a:gd name="T27" fmla="*/ 113 h 121"/>
                <a:gd name="T28" fmla="*/ 244 w 264"/>
                <a:gd name="T29" fmla="*/ 114 h 121"/>
                <a:gd name="T30" fmla="*/ 251 w 264"/>
                <a:gd name="T31" fmla="*/ 117 h 121"/>
                <a:gd name="T32" fmla="*/ 258 w 264"/>
                <a:gd name="T33" fmla="*/ 120 h 121"/>
                <a:gd name="T34" fmla="*/ 259 w 264"/>
                <a:gd name="T35" fmla="*/ 111 h 121"/>
                <a:gd name="T36" fmla="*/ 250 w 264"/>
                <a:gd name="T37" fmla="*/ 108 h 121"/>
                <a:gd name="T38" fmla="*/ 241 w 264"/>
                <a:gd name="T39" fmla="*/ 106 h 121"/>
                <a:gd name="T40" fmla="*/ 231 w 264"/>
                <a:gd name="T41" fmla="*/ 103 h 121"/>
                <a:gd name="T42" fmla="*/ 221 w 264"/>
                <a:gd name="T43" fmla="*/ 102 h 121"/>
                <a:gd name="T44" fmla="*/ 209 w 264"/>
                <a:gd name="T45" fmla="*/ 100 h 121"/>
                <a:gd name="T46" fmla="*/ 196 w 264"/>
                <a:gd name="T47" fmla="*/ 97 h 121"/>
                <a:gd name="T48" fmla="*/ 182 w 264"/>
                <a:gd name="T49" fmla="*/ 93 h 121"/>
                <a:gd name="T50" fmla="*/ 167 w 264"/>
                <a:gd name="T51" fmla="*/ 89 h 121"/>
                <a:gd name="T52" fmla="*/ 150 w 264"/>
                <a:gd name="T53" fmla="*/ 84 h 121"/>
                <a:gd name="T54" fmla="*/ 132 w 264"/>
                <a:gd name="T55" fmla="*/ 77 h 121"/>
                <a:gd name="T56" fmla="*/ 113 w 264"/>
                <a:gd name="T57" fmla="*/ 68 h 121"/>
                <a:gd name="T58" fmla="*/ 92 w 264"/>
                <a:gd name="T59" fmla="*/ 58 h 121"/>
                <a:gd name="T60" fmla="*/ 69 w 264"/>
                <a:gd name="T61" fmla="*/ 45 h 121"/>
                <a:gd name="T62" fmla="*/ 46 w 264"/>
                <a:gd name="T63" fmla="*/ 30 h 121"/>
                <a:gd name="T64" fmla="*/ 20 w 264"/>
                <a:gd name="T65" fmla="*/ 13 h 121"/>
                <a:gd name="T66" fmla="*/ 0 w 264"/>
                <a:gd name="T67" fmla="*/ 4 h 121"/>
                <a:gd name="T68" fmla="*/ 4 w 264"/>
                <a:gd name="T69" fmla="*/ 0 h 121"/>
                <a:gd name="T70" fmla="*/ 8 w 264"/>
                <a:gd name="T71" fmla="*/ 9 h 12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64"/>
                <a:gd name="T109" fmla="*/ 0 h 121"/>
                <a:gd name="T110" fmla="*/ 264 w 264"/>
                <a:gd name="T111" fmla="*/ 121 h 12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64" h="121">
                  <a:moveTo>
                    <a:pt x="8" y="9"/>
                  </a:moveTo>
                  <a:lnTo>
                    <a:pt x="1" y="9"/>
                  </a:lnTo>
                  <a:lnTo>
                    <a:pt x="14" y="19"/>
                  </a:lnTo>
                  <a:lnTo>
                    <a:pt x="28" y="29"/>
                  </a:lnTo>
                  <a:lnTo>
                    <a:pt x="40" y="37"/>
                  </a:lnTo>
                  <a:lnTo>
                    <a:pt x="53" y="45"/>
                  </a:lnTo>
                  <a:lnTo>
                    <a:pt x="65" y="52"/>
                  </a:lnTo>
                  <a:lnTo>
                    <a:pt x="76" y="58"/>
                  </a:lnTo>
                  <a:lnTo>
                    <a:pt x="87" y="65"/>
                  </a:lnTo>
                  <a:lnTo>
                    <a:pt x="98" y="70"/>
                  </a:lnTo>
                  <a:lnTo>
                    <a:pt x="109" y="76"/>
                  </a:lnTo>
                  <a:lnTo>
                    <a:pt x="118" y="79"/>
                  </a:lnTo>
                  <a:lnTo>
                    <a:pt x="128" y="84"/>
                  </a:lnTo>
                  <a:lnTo>
                    <a:pt x="138" y="88"/>
                  </a:lnTo>
                  <a:lnTo>
                    <a:pt x="146" y="91"/>
                  </a:lnTo>
                  <a:lnTo>
                    <a:pt x="155" y="94"/>
                  </a:lnTo>
                  <a:lnTo>
                    <a:pt x="164" y="97"/>
                  </a:lnTo>
                  <a:lnTo>
                    <a:pt x="171" y="99"/>
                  </a:lnTo>
                  <a:lnTo>
                    <a:pt x="179" y="101"/>
                  </a:lnTo>
                  <a:lnTo>
                    <a:pt x="187" y="102"/>
                  </a:lnTo>
                  <a:lnTo>
                    <a:pt x="194" y="104"/>
                  </a:lnTo>
                  <a:lnTo>
                    <a:pt x="200" y="106"/>
                  </a:lnTo>
                  <a:lnTo>
                    <a:pt x="207" y="107"/>
                  </a:lnTo>
                  <a:lnTo>
                    <a:pt x="213" y="109"/>
                  </a:lnTo>
                  <a:lnTo>
                    <a:pt x="219" y="110"/>
                  </a:lnTo>
                  <a:lnTo>
                    <a:pt x="224" y="111"/>
                  </a:lnTo>
                  <a:lnTo>
                    <a:pt x="230" y="112"/>
                  </a:lnTo>
                  <a:lnTo>
                    <a:pt x="234" y="113"/>
                  </a:lnTo>
                  <a:lnTo>
                    <a:pt x="239" y="114"/>
                  </a:lnTo>
                  <a:lnTo>
                    <a:pt x="244" y="114"/>
                  </a:lnTo>
                  <a:lnTo>
                    <a:pt x="248" y="116"/>
                  </a:lnTo>
                  <a:lnTo>
                    <a:pt x="251" y="117"/>
                  </a:lnTo>
                  <a:lnTo>
                    <a:pt x="254" y="118"/>
                  </a:lnTo>
                  <a:lnTo>
                    <a:pt x="258" y="120"/>
                  </a:lnTo>
                  <a:lnTo>
                    <a:pt x="263" y="113"/>
                  </a:lnTo>
                  <a:lnTo>
                    <a:pt x="259" y="111"/>
                  </a:lnTo>
                  <a:lnTo>
                    <a:pt x="254" y="109"/>
                  </a:lnTo>
                  <a:lnTo>
                    <a:pt x="250" y="108"/>
                  </a:lnTo>
                  <a:lnTo>
                    <a:pt x="246" y="107"/>
                  </a:lnTo>
                  <a:lnTo>
                    <a:pt x="241" y="106"/>
                  </a:lnTo>
                  <a:lnTo>
                    <a:pt x="237" y="104"/>
                  </a:lnTo>
                  <a:lnTo>
                    <a:pt x="231" y="103"/>
                  </a:lnTo>
                  <a:lnTo>
                    <a:pt x="226" y="102"/>
                  </a:lnTo>
                  <a:lnTo>
                    <a:pt x="221" y="102"/>
                  </a:lnTo>
                  <a:lnTo>
                    <a:pt x="215" y="101"/>
                  </a:lnTo>
                  <a:lnTo>
                    <a:pt x="209" y="100"/>
                  </a:lnTo>
                  <a:lnTo>
                    <a:pt x="202" y="98"/>
                  </a:lnTo>
                  <a:lnTo>
                    <a:pt x="196" y="97"/>
                  </a:lnTo>
                  <a:lnTo>
                    <a:pt x="189" y="95"/>
                  </a:lnTo>
                  <a:lnTo>
                    <a:pt x="182" y="93"/>
                  </a:lnTo>
                  <a:lnTo>
                    <a:pt x="174" y="91"/>
                  </a:lnTo>
                  <a:lnTo>
                    <a:pt x="167" y="89"/>
                  </a:lnTo>
                  <a:lnTo>
                    <a:pt x="158" y="86"/>
                  </a:lnTo>
                  <a:lnTo>
                    <a:pt x="150" y="84"/>
                  </a:lnTo>
                  <a:lnTo>
                    <a:pt x="142" y="80"/>
                  </a:lnTo>
                  <a:lnTo>
                    <a:pt x="132" y="77"/>
                  </a:lnTo>
                  <a:lnTo>
                    <a:pt x="122" y="72"/>
                  </a:lnTo>
                  <a:lnTo>
                    <a:pt x="113" y="68"/>
                  </a:lnTo>
                  <a:lnTo>
                    <a:pt x="103" y="63"/>
                  </a:lnTo>
                  <a:lnTo>
                    <a:pt x="92" y="58"/>
                  </a:lnTo>
                  <a:lnTo>
                    <a:pt x="81" y="52"/>
                  </a:lnTo>
                  <a:lnTo>
                    <a:pt x="69" y="45"/>
                  </a:lnTo>
                  <a:lnTo>
                    <a:pt x="59" y="38"/>
                  </a:lnTo>
                  <a:lnTo>
                    <a:pt x="46" y="30"/>
                  </a:lnTo>
                  <a:lnTo>
                    <a:pt x="34" y="22"/>
                  </a:lnTo>
                  <a:lnTo>
                    <a:pt x="20" y="13"/>
                  </a:lnTo>
                  <a:lnTo>
                    <a:pt x="8" y="4"/>
                  </a:lnTo>
                  <a:lnTo>
                    <a:pt x="0" y="4"/>
                  </a:lnTo>
                  <a:lnTo>
                    <a:pt x="8" y="4"/>
                  </a:lnTo>
                  <a:lnTo>
                    <a:pt x="4" y="0"/>
                  </a:lnTo>
                  <a:lnTo>
                    <a:pt x="0" y="4"/>
                  </a:lnTo>
                  <a:lnTo>
                    <a:pt x="8" y="9"/>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5" name="Freeform 178"/>
            <p:cNvSpPr>
              <a:spLocks/>
            </p:cNvSpPr>
            <p:nvPr/>
          </p:nvSpPr>
          <p:spPr bwMode="auto">
            <a:xfrm>
              <a:off x="4556" y="3780"/>
              <a:ext cx="22" cy="26"/>
            </a:xfrm>
            <a:custGeom>
              <a:avLst/>
              <a:gdLst>
                <a:gd name="T0" fmla="*/ 0 w 22"/>
                <a:gd name="T1" fmla="*/ 25 h 26"/>
                <a:gd name="T2" fmla="*/ 5 w 22"/>
                <a:gd name="T3" fmla="*/ 25 h 26"/>
                <a:gd name="T4" fmla="*/ 21 w 22"/>
                <a:gd name="T5" fmla="*/ 4 h 26"/>
                <a:gd name="T6" fmla="*/ 16 w 22"/>
                <a:gd name="T7" fmla="*/ 0 h 26"/>
                <a:gd name="T8" fmla="*/ 0 w 22"/>
                <a:gd name="T9" fmla="*/ 21 h 26"/>
                <a:gd name="T10" fmla="*/ 5 w 22"/>
                <a:gd name="T11" fmla="*/ 21 h 26"/>
                <a:gd name="T12" fmla="*/ 0 w 22"/>
                <a:gd name="T13" fmla="*/ 25 h 26"/>
                <a:gd name="T14" fmla="*/ 0 60000 65536"/>
                <a:gd name="T15" fmla="*/ 0 60000 65536"/>
                <a:gd name="T16" fmla="*/ 0 60000 65536"/>
                <a:gd name="T17" fmla="*/ 0 60000 65536"/>
                <a:gd name="T18" fmla="*/ 0 60000 65536"/>
                <a:gd name="T19" fmla="*/ 0 60000 65536"/>
                <a:gd name="T20" fmla="*/ 0 60000 65536"/>
                <a:gd name="T21" fmla="*/ 0 w 22"/>
                <a:gd name="T22" fmla="*/ 0 h 26"/>
                <a:gd name="T23" fmla="*/ 22 w 2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6">
                  <a:moveTo>
                    <a:pt x="0" y="25"/>
                  </a:moveTo>
                  <a:lnTo>
                    <a:pt x="5" y="25"/>
                  </a:lnTo>
                  <a:lnTo>
                    <a:pt x="21" y="4"/>
                  </a:lnTo>
                  <a:lnTo>
                    <a:pt x="16" y="0"/>
                  </a:lnTo>
                  <a:lnTo>
                    <a:pt x="0" y="21"/>
                  </a:lnTo>
                  <a:lnTo>
                    <a:pt x="5" y="21"/>
                  </a:lnTo>
                  <a:lnTo>
                    <a:pt x="0" y="2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6" name="Freeform 179"/>
            <p:cNvSpPr>
              <a:spLocks/>
            </p:cNvSpPr>
            <p:nvPr/>
          </p:nvSpPr>
          <p:spPr bwMode="auto">
            <a:xfrm>
              <a:off x="4493" y="3598"/>
              <a:ext cx="62" cy="208"/>
            </a:xfrm>
            <a:custGeom>
              <a:avLst/>
              <a:gdLst>
                <a:gd name="T0" fmla="*/ 9 w 62"/>
                <a:gd name="T1" fmla="*/ 0 h 208"/>
                <a:gd name="T2" fmla="*/ 2 w 62"/>
                <a:gd name="T3" fmla="*/ 1 h 208"/>
                <a:gd name="T4" fmla="*/ 0 w 62"/>
                <a:gd name="T5" fmla="*/ 21 h 208"/>
                <a:gd name="T6" fmla="*/ 1 w 62"/>
                <a:gd name="T7" fmla="*/ 40 h 208"/>
                <a:gd name="T8" fmla="*/ 2 w 62"/>
                <a:gd name="T9" fmla="*/ 59 h 208"/>
                <a:gd name="T10" fmla="*/ 4 w 62"/>
                <a:gd name="T11" fmla="*/ 78 h 208"/>
                <a:gd name="T12" fmla="*/ 9 w 62"/>
                <a:gd name="T13" fmla="*/ 96 h 208"/>
                <a:gd name="T14" fmla="*/ 13 w 62"/>
                <a:gd name="T15" fmla="*/ 113 h 208"/>
                <a:gd name="T16" fmla="*/ 18 w 62"/>
                <a:gd name="T17" fmla="*/ 129 h 208"/>
                <a:gd name="T18" fmla="*/ 23 w 62"/>
                <a:gd name="T19" fmla="*/ 144 h 208"/>
                <a:gd name="T20" fmla="*/ 29 w 62"/>
                <a:gd name="T21" fmla="*/ 157 h 208"/>
                <a:gd name="T22" fmla="*/ 34 w 62"/>
                <a:gd name="T23" fmla="*/ 170 h 208"/>
                <a:gd name="T24" fmla="*/ 40 w 62"/>
                <a:gd name="T25" fmla="*/ 180 h 208"/>
                <a:gd name="T26" fmla="*/ 44 w 62"/>
                <a:gd name="T27" fmla="*/ 190 h 208"/>
                <a:gd name="T28" fmla="*/ 48 w 62"/>
                <a:gd name="T29" fmla="*/ 197 h 208"/>
                <a:gd name="T30" fmla="*/ 51 w 62"/>
                <a:gd name="T31" fmla="*/ 202 h 208"/>
                <a:gd name="T32" fmla="*/ 53 w 62"/>
                <a:gd name="T33" fmla="*/ 206 h 208"/>
                <a:gd name="T34" fmla="*/ 54 w 62"/>
                <a:gd name="T35" fmla="*/ 207 h 208"/>
                <a:gd name="T36" fmla="*/ 61 w 62"/>
                <a:gd name="T37" fmla="*/ 202 h 208"/>
                <a:gd name="T38" fmla="*/ 60 w 62"/>
                <a:gd name="T39" fmla="*/ 201 h 208"/>
                <a:gd name="T40" fmla="*/ 58 w 62"/>
                <a:gd name="T41" fmla="*/ 198 h 208"/>
                <a:gd name="T42" fmla="*/ 56 w 62"/>
                <a:gd name="T43" fmla="*/ 193 h 208"/>
                <a:gd name="T44" fmla="*/ 52 w 62"/>
                <a:gd name="T45" fmla="*/ 186 h 208"/>
                <a:gd name="T46" fmla="*/ 47 w 62"/>
                <a:gd name="T47" fmla="*/ 176 h 208"/>
                <a:gd name="T48" fmla="*/ 42 w 62"/>
                <a:gd name="T49" fmla="*/ 167 h 208"/>
                <a:gd name="T50" fmla="*/ 37 w 62"/>
                <a:gd name="T51" fmla="*/ 155 h 208"/>
                <a:gd name="T52" fmla="*/ 31 w 62"/>
                <a:gd name="T53" fmla="*/ 141 h 208"/>
                <a:gd name="T54" fmla="*/ 26 w 62"/>
                <a:gd name="T55" fmla="*/ 126 h 208"/>
                <a:gd name="T56" fmla="*/ 21 w 62"/>
                <a:gd name="T57" fmla="*/ 111 h 208"/>
                <a:gd name="T58" fmla="*/ 16 w 62"/>
                <a:gd name="T59" fmla="*/ 94 h 208"/>
                <a:gd name="T60" fmla="*/ 13 w 62"/>
                <a:gd name="T61" fmla="*/ 76 h 208"/>
                <a:gd name="T62" fmla="*/ 10 w 62"/>
                <a:gd name="T63" fmla="*/ 59 h 208"/>
                <a:gd name="T64" fmla="*/ 9 w 62"/>
                <a:gd name="T65" fmla="*/ 40 h 208"/>
                <a:gd name="T66" fmla="*/ 9 w 62"/>
                <a:gd name="T67" fmla="*/ 21 h 208"/>
                <a:gd name="T68" fmla="*/ 9 w 62"/>
                <a:gd name="T69" fmla="*/ 2 h 208"/>
                <a:gd name="T70" fmla="*/ 2 w 62"/>
                <a:gd name="T71" fmla="*/ 4 h 208"/>
                <a:gd name="T72" fmla="*/ 9 w 62"/>
                <a:gd name="T73" fmla="*/ 0 h 2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
                <a:gd name="T112" fmla="*/ 0 h 208"/>
                <a:gd name="T113" fmla="*/ 62 w 62"/>
                <a:gd name="T114" fmla="*/ 208 h 2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 h="208">
                  <a:moveTo>
                    <a:pt x="9" y="0"/>
                  </a:moveTo>
                  <a:lnTo>
                    <a:pt x="2" y="1"/>
                  </a:lnTo>
                  <a:lnTo>
                    <a:pt x="0" y="21"/>
                  </a:lnTo>
                  <a:lnTo>
                    <a:pt x="1" y="40"/>
                  </a:lnTo>
                  <a:lnTo>
                    <a:pt x="2" y="59"/>
                  </a:lnTo>
                  <a:lnTo>
                    <a:pt x="4" y="78"/>
                  </a:lnTo>
                  <a:lnTo>
                    <a:pt x="9" y="96"/>
                  </a:lnTo>
                  <a:lnTo>
                    <a:pt x="13" y="113"/>
                  </a:lnTo>
                  <a:lnTo>
                    <a:pt x="18" y="129"/>
                  </a:lnTo>
                  <a:lnTo>
                    <a:pt x="23" y="144"/>
                  </a:lnTo>
                  <a:lnTo>
                    <a:pt x="29" y="157"/>
                  </a:lnTo>
                  <a:lnTo>
                    <a:pt x="34" y="170"/>
                  </a:lnTo>
                  <a:lnTo>
                    <a:pt x="40" y="180"/>
                  </a:lnTo>
                  <a:lnTo>
                    <a:pt x="44" y="190"/>
                  </a:lnTo>
                  <a:lnTo>
                    <a:pt x="48" y="197"/>
                  </a:lnTo>
                  <a:lnTo>
                    <a:pt x="51" y="202"/>
                  </a:lnTo>
                  <a:lnTo>
                    <a:pt x="53" y="206"/>
                  </a:lnTo>
                  <a:lnTo>
                    <a:pt x="54" y="207"/>
                  </a:lnTo>
                  <a:lnTo>
                    <a:pt x="61" y="202"/>
                  </a:lnTo>
                  <a:lnTo>
                    <a:pt x="60" y="201"/>
                  </a:lnTo>
                  <a:lnTo>
                    <a:pt x="58" y="198"/>
                  </a:lnTo>
                  <a:lnTo>
                    <a:pt x="56" y="193"/>
                  </a:lnTo>
                  <a:lnTo>
                    <a:pt x="52" y="186"/>
                  </a:lnTo>
                  <a:lnTo>
                    <a:pt x="47" y="176"/>
                  </a:lnTo>
                  <a:lnTo>
                    <a:pt x="42" y="167"/>
                  </a:lnTo>
                  <a:lnTo>
                    <a:pt x="37" y="155"/>
                  </a:lnTo>
                  <a:lnTo>
                    <a:pt x="31" y="141"/>
                  </a:lnTo>
                  <a:lnTo>
                    <a:pt x="26" y="126"/>
                  </a:lnTo>
                  <a:lnTo>
                    <a:pt x="21" y="111"/>
                  </a:lnTo>
                  <a:lnTo>
                    <a:pt x="16" y="94"/>
                  </a:lnTo>
                  <a:lnTo>
                    <a:pt x="13" y="76"/>
                  </a:lnTo>
                  <a:lnTo>
                    <a:pt x="10" y="59"/>
                  </a:lnTo>
                  <a:lnTo>
                    <a:pt x="9" y="40"/>
                  </a:lnTo>
                  <a:lnTo>
                    <a:pt x="9" y="21"/>
                  </a:lnTo>
                  <a:lnTo>
                    <a:pt x="9" y="2"/>
                  </a:lnTo>
                  <a:lnTo>
                    <a:pt x="2" y="4"/>
                  </a:lnTo>
                  <a:lnTo>
                    <a:pt x="9"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7" name="Freeform 180"/>
            <p:cNvSpPr>
              <a:spLocks/>
            </p:cNvSpPr>
            <p:nvPr/>
          </p:nvSpPr>
          <p:spPr bwMode="auto">
            <a:xfrm>
              <a:off x="4495" y="3598"/>
              <a:ext cx="134" cy="105"/>
            </a:xfrm>
            <a:custGeom>
              <a:avLst/>
              <a:gdLst>
                <a:gd name="T0" fmla="*/ 133 w 134"/>
                <a:gd name="T1" fmla="*/ 97 h 105"/>
                <a:gd name="T2" fmla="*/ 132 w 134"/>
                <a:gd name="T3" fmla="*/ 97 h 105"/>
                <a:gd name="T4" fmla="*/ 117 w 134"/>
                <a:gd name="T5" fmla="*/ 91 h 105"/>
                <a:gd name="T6" fmla="*/ 103 w 134"/>
                <a:gd name="T7" fmla="*/ 85 h 105"/>
                <a:gd name="T8" fmla="*/ 90 w 134"/>
                <a:gd name="T9" fmla="*/ 78 h 105"/>
                <a:gd name="T10" fmla="*/ 78 w 134"/>
                <a:gd name="T11" fmla="*/ 70 h 105"/>
                <a:gd name="T12" fmla="*/ 66 w 134"/>
                <a:gd name="T13" fmla="*/ 62 h 105"/>
                <a:gd name="T14" fmla="*/ 56 w 134"/>
                <a:gd name="T15" fmla="*/ 54 h 105"/>
                <a:gd name="T16" fmla="*/ 47 w 134"/>
                <a:gd name="T17" fmla="*/ 46 h 105"/>
                <a:gd name="T18" fmla="*/ 39 w 134"/>
                <a:gd name="T19" fmla="*/ 37 h 105"/>
                <a:gd name="T20" fmla="*/ 32 w 134"/>
                <a:gd name="T21" fmla="*/ 30 h 105"/>
                <a:gd name="T22" fmla="*/ 25 w 134"/>
                <a:gd name="T23" fmla="*/ 23 h 105"/>
                <a:gd name="T24" fmla="*/ 20 w 134"/>
                <a:gd name="T25" fmla="*/ 16 h 105"/>
                <a:gd name="T26" fmla="*/ 16 w 134"/>
                <a:gd name="T27" fmla="*/ 11 h 105"/>
                <a:gd name="T28" fmla="*/ 12 w 134"/>
                <a:gd name="T29" fmla="*/ 6 h 105"/>
                <a:gd name="T30" fmla="*/ 10 w 134"/>
                <a:gd name="T31" fmla="*/ 3 h 105"/>
                <a:gd name="T32" fmla="*/ 8 w 134"/>
                <a:gd name="T33" fmla="*/ 0 h 105"/>
                <a:gd name="T34" fmla="*/ 0 w 134"/>
                <a:gd name="T35" fmla="*/ 4 h 105"/>
                <a:gd name="T36" fmla="*/ 1 w 134"/>
                <a:gd name="T37" fmla="*/ 5 h 105"/>
                <a:gd name="T38" fmla="*/ 3 w 134"/>
                <a:gd name="T39" fmla="*/ 6 h 105"/>
                <a:gd name="T40" fmla="*/ 5 w 134"/>
                <a:gd name="T41" fmla="*/ 10 h 105"/>
                <a:gd name="T42" fmla="*/ 8 w 134"/>
                <a:gd name="T43" fmla="*/ 16 h 105"/>
                <a:gd name="T44" fmla="*/ 13 w 134"/>
                <a:gd name="T45" fmla="*/ 21 h 105"/>
                <a:gd name="T46" fmla="*/ 18 w 134"/>
                <a:gd name="T47" fmla="*/ 28 h 105"/>
                <a:gd name="T48" fmla="*/ 24 w 134"/>
                <a:gd name="T49" fmla="*/ 35 h 105"/>
                <a:gd name="T50" fmla="*/ 32 w 134"/>
                <a:gd name="T51" fmla="*/ 43 h 105"/>
                <a:gd name="T52" fmla="*/ 41 w 134"/>
                <a:gd name="T53" fmla="*/ 51 h 105"/>
                <a:gd name="T54" fmla="*/ 50 w 134"/>
                <a:gd name="T55" fmla="*/ 60 h 105"/>
                <a:gd name="T56" fmla="*/ 60 w 134"/>
                <a:gd name="T57" fmla="*/ 68 h 105"/>
                <a:gd name="T58" fmla="*/ 73 w 134"/>
                <a:gd name="T59" fmla="*/ 77 h 105"/>
                <a:gd name="T60" fmla="*/ 86 w 134"/>
                <a:gd name="T61" fmla="*/ 84 h 105"/>
                <a:gd name="T62" fmla="*/ 99 w 134"/>
                <a:gd name="T63" fmla="*/ 92 h 105"/>
                <a:gd name="T64" fmla="*/ 113 w 134"/>
                <a:gd name="T65" fmla="*/ 99 h 105"/>
                <a:gd name="T66" fmla="*/ 129 w 134"/>
                <a:gd name="T67" fmla="*/ 104 h 105"/>
                <a:gd name="T68" fmla="*/ 133 w 134"/>
                <a:gd name="T69" fmla="*/ 97 h 10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4"/>
                <a:gd name="T106" fmla="*/ 0 h 105"/>
                <a:gd name="T107" fmla="*/ 134 w 134"/>
                <a:gd name="T108" fmla="*/ 105 h 10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4" h="105">
                  <a:moveTo>
                    <a:pt x="133" y="97"/>
                  </a:moveTo>
                  <a:lnTo>
                    <a:pt x="132" y="97"/>
                  </a:lnTo>
                  <a:lnTo>
                    <a:pt x="117" y="91"/>
                  </a:lnTo>
                  <a:lnTo>
                    <a:pt x="103" y="85"/>
                  </a:lnTo>
                  <a:lnTo>
                    <a:pt x="90" y="78"/>
                  </a:lnTo>
                  <a:lnTo>
                    <a:pt x="78" y="70"/>
                  </a:lnTo>
                  <a:lnTo>
                    <a:pt x="66" y="62"/>
                  </a:lnTo>
                  <a:lnTo>
                    <a:pt x="56" y="54"/>
                  </a:lnTo>
                  <a:lnTo>
                    <a:pt x="47" y="46"/>
                  </a:lnTo>
                  <a:lnTo>
                    <a:pt x="39" y="37"/>
                  </a:lnTo>
                  <a:lnTo>
                    <a:pt x="32" y="30"/>
                  </a:lnTo>
                  <a:lnTo>
                    <a:pt x="25" y="23"/>
                  </a:lnTo>
                  <a:lnTo>
                    <a:pt x="20" y="16"/>
                  </a:lnTo>
                  <a:lnTo>
                    <a:pt x="16" y="11"/>
                  </a:lnTo>
                  <a:lnTo>
                    <a:pt x="12" y="6"/>
                  </a:lnTo>
                  <a:lnTo>
                    <a:pt x="10" y="3"/>
                  </a:lnTo>
                  <a:lnTo>
                    <a:pt x="8" y="0"/>
                  </a:lnTo>
                  <a:lnTo>
                    <a:pt x="0" y="4"/>
                  </a:lnTo>
                  <a:lnTo>
                    <a:pt x="1" y="5"/>
                  </a:lnTo>
                  <a:lnTo>
                    <a:pt x="3" y="6"/>
                  </a:lnTo>
                  <a:lnTo>
                    <a:pt x="5" y="10"/>
                  </a:lnTo>
                  <a:lnTo>
                    <a:pt x="8" y="16"/>
                  </a:lnTo>
                  <a:lnTo>
                    <a:pt x="13" y="21"/>
                  </a:lnTo>
                  <a:lnTo>
                    <a:pt x="18" y="28"/>
                  </a:lnTo>
                  <a:lnTo>
                    <a:pt x="24" y="35"/>
                  </a:lnTo>
                  <a:lnTo>
                    <a:pt x="32" y="43"/>
                  </a:lnTo>
                  <a:lnTo>
                    <a:pt x="41" y="51"/>
                  </a:lnTo>
                  <a:lnTo>
                    <a:pt x="50" y="60"/>
                  </a:lnTo>
                  <a:lnTo>
                    <a:pt x="60" y="68"/>
                  </a:lnTo>
                  <a:lnTo>
                    <a:pt x="73" y="77"/>
                  </a:lnTo>
                  <a:lnTo>
                    <a:pt x="86" y="84"/>
                  </a:lnTo>
                  <a:lnTo>
                    <a:pt x="99" y="92"/>
                  </a:lnTo>
                  <a:lnTo>
                    <a:pt x="113" y="99"/>
                  </a:lnTo>
                  <a:lnTo>
                    <a:pt x="129" y="104"/>
                  </a:lnTo>
                  <a:lnTo>
                    <a:pt x="133" y="9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8" name="Freeform 181"/>
            <p:cNvSpPr>
              <a:spLocks/>
            </p:cNvSpPr>
            <p:nvPr/>
          </p:nvSpPr>
          <p:spPr bwMode="auto">
            <a:xfrm>
              <a:off x="4634" y="3704"/>
              <a:ext cx="31" cy="15"/>
            </a:xfrm>
            <a:custGeom>
              <a:avLst/>
              <a:gdLst>
                <a:gd name="T0" fmla="*/ 30 w 31"/>
                <a:gd name="T1" fmla="*/ 13 h 15"/>
                <a:gd name="T2" fmla="*/ 30 w 31"/>
                <a:gd name="T3" fmla="*/ 9 h 15"/>
                <a:gd name="T4" fmla="*/ 3 w 31"/>
                <a:gd name="T5" fmla="*/ 0 h 15"/>
                <a:gd name="T6" fmla="*/ 0 w 31"/>
                <a:gd name="T7" fmla="*/ 5 h 15"/>
                <a:gd name="T8" fmla="*/ 26 w 31"/>
                <a:gd name="T9" fmla="*/ 14 h 15"/>
                <a:gd name="T10" fmla="*/ 26 w 31"/>
                <a:gd name="T11" fmla="*/ 9 h 15"/>
                <a:gd name="T12" fmla="*/ 30 w 31"/>
                <a:gd name="T13" fmla="*/ 13 h 15"/>
                <a:gd name="T14" fmla="*/ 0 60000 65536"/>
                <a:gd name="T15" fmla="*/ 0 60000 65536"/>
                <a:gd name="T16" fmla="*/ 0 60000 65536"/>
                <a:gd name="T17" fmla="*/ 0 60000 65536"/>
                <a:gd name="T18" fmla="*/ 0 60000 65536"/>
                <a:gd name="T19" fmla="*/ 0 60000 65536"/>
                <a:gd name="T20" fmla="*/ 0 60000 65536"/>
                <a:gd name="T21" fmla="*/ 0 w 31"/>
                <a:gd name="T22" fmla="*/ 0 h 15"/>
                <a:gd name="T23" fmla="*/ 31 w 31"/>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15">
                  <a:moveTo>
                    <a:pt x="30" y="13"/>
                  </a:moveTo>
                  <a:lnTo>
                    <a:pt x="30" y="9"/>
                  </a:lnTo>
                  <a:lnTo>
                    <a:pt x="3" y="0"/>
                  </a:lnTo>
                  <a:lnTo>
                    <a:pt x="0" y="5"/>
                  </a:lnTo>
                  <a:lnTo>
                    <a:pt x="26" y="14"/>
                  </a:lnTo>
                  <a:lnTo>
                    <a:pt x="26" y="9"/>
                  </a:lnTo>
                  <a:lnTo>
                    <a:pt x="30" y="1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69" name="Freeform 182"/>
            <p:cNvSpPr>
              <a:spLocks/>
            </p:cNvSpPr>
            <p:nvPr/>
          </p:nvSpPr>
          <p:spPr bwMode="auto">
            <a:xfrm>
              <a:off x="4617" y="3720"/>
              <a:ext cx="48" cy="24"/>
            </a:xfrm>
            <a:custGeom>
              <a:avLst/>
              <a:gdLst>
                <a:gd name="T0" fmla="*/ 9 w 48"/>
                <a:gd name="T1" fmla="*/ 18 h 24"/>
                <a:gd name="T2" fmla="*/ 8 w 48"/>
                <a:gd name="T3" fmla="*/ 23 h 24"/>
                <a:gd name="T4" fmla="*/ 47 w 48"/>
                <a:gd name="T5" fmla="*/ 5 h 24"/>
                <a:gd name="T6" fmla="*/ 43 w 48"/>
                <a:gd name="T7" fmla="*/ 0 h 24"/>
                <a:gd name="T8" fmla="*/ 4 w 48"/>
                <a:gd name="T9" fmla="*/ 18 h 24"/>
                <a:gd name="T10" fmla="*/ 3 w 48"/>
                <a:gd name="T11" fmla="*/ 22 h 24"/>
                <a:gd name="T12" fmla="*/ 4 w 48"/>
                <a:gd name="T13" fmla="*/ 18 h 24"/>
                <a:gd name="T14" fmla="*/ 0 w 48"/>
                <a:gd name="T15" fmla="*/ 20 h 24"/>
                <a:gd name="T16" fmla="*/ 3 w 48"/>
                <a:gd name="T17" fmla="*/ 22 h 24"/>
                <a:gd name="T18" fmla="*/ 9 w 48"/>
                <a:gd name="T19" fmla="*/ 18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24"/>
                <a:gd name="T32" fmla="*/ 48 w 48"/>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24">
                  <a:moveTo>
                    <a:pt x="9" y="18"/>
                  </a:moveTo>
                  <a:lnTo>
                    <a:pt x="8" y="23"/>
                  </a:lnTo>
                  <a:lnTo>
                    <a:pt x="47" y="5"/>
                  </a:lnTo>
                  <a:lnTo>
                    <a:pt x="43" y="0"/>
                  </a:lnTo>
                  <a:lnTo>
                    <a:pt x="4" y="18"/>
                  </a:lnTo>
                  <a:lnTo>
                    <a:pt x="3" y="22"/>
                  </a:lnTo>
                  <a:lnTo>
                    <a:pt x="4" y="18"/>
                  </a:lnTo>
                  <a:lnTo>
                    <a:pt x="0" y="20"/>
                  </a:lnTo>
                  <a:lnTo>
                    <a:pt x="3" y="22"/>
                  </a:lnTo>
                  <a:lnTo>
                    <a:pt x="9" y="1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0" name="Freeform 183"/>
            <p:cNvSpPr>
              <a:spLocks/>
            </p:cNvSpPr>
            <p:nvPr/>
          </p:nvSpPr>
          <p:spPr bwMode="auto">
            <a:xfrm>
              <a:off x="4621" y="3746"/>
              <a:ext cx="244" cy="78"/>
            </a:xfrm>
            <a:custGeom>
              <a:avLst/>
              <a:gdLst>
                <a:gd name="T0" fmla="*/ 234 w 244"/>
                <a:gd name="T1" fmla="*/ 42 h 78"/>
                <a:gd name="T2" fmla="*/ 221 w 244"/>
                <a:gd name="T3" fmla="*/ 53 h 78"/>
                <a:gd name="T4" fmla="*/ 206 w 244"/>
                <a:gd name="T5" fmla="*/ 61 h 78"/>
                <a:gd name="T6" fmla="*/ 191 w 244"/>
                <a:gd name="T7" fmla="*/ 65 h 78"/>
                <a:gd name="T8" fmla="*/ 175 w 244"/>
                <a:gd name="T9" fmla="*/ 69 h 78"/>
                <a:gd name="T10" fmla="*/ 158 w 244"/>
                <a:gd name="T11" fmla="*/ 69 h 78"/>
                <a:gd name="T12" fmla="*/ 143 w 244"/>
                <a:gd name="T13" fmla="*/ 68 h 78"/>
                <a:gd name="T14" fmla="*/ 127 w 244"/>
                <a:gd name="T15" fmla="*/ 65 h 78"/>
                <a:gd name="T16" fmla="*/ 111 w 244"/>
                <a:gd name="T17" fmla="*/ 60 h 78"/>
                <a:gd name="T18" fmla="*/ 95 w 244"/>
                <a:gd name="T19" fmla="*/ 55 h 78"/>
                <a:gd name="T20" fmla="*/ 81 w 244"/>
                <a:gd name="T21" fmla="*/ 48 h 78"/>
                <a:gd name="T22" fmla="*/ 65 w 244"/>
                <a:gd name="T23" fmla="*/ 41 h 78"/>
                <a:gd name="T24" fmla="*/ 52 w 244"/>
                <a:gd name="T25" fmla="*/ 33 h 78"/>
                <a:gd name="T26" fmla="*/ 38 w 244"/>
                <a:gd name="T27" fmla="*/ 25 h 78"/>
                <a:gd name="T28" fmla="*/ 27 w 244"/>
                <a:gd name="T29" fmla="*/ 16 h 78"/>
                <a:gd name="T30" fmla="*/ 16 w 244"/>
                <a:gd name="T31" fmla="*/ 8 h 78"/>
                <a:gd name="T32" fmla="*/ 7 w 244"/>
                <a:gd name="T33" fmla="*/ 0 h 78"/>
                <a:gd name="T34" fmla="*/ 5 w 244"/>
                <a:gd name="T35" fmla="*/ 10 h 78"/>
                <a:gd name="T36" fmla="*/ 15 w 244"/>
                <a:gd name="T37" fmla="*/ 18 h 78"/>
                <a:gd name="T38" fmla="*/ 27 w 244"/>
                <a:gd name="T39" fmla="*/ 26 h 78"/>
                <a:gd name="T40" fmla="*/ 39 w 244"/>
                <a:gd name="T41" fmla="*/ 35 h 78"/>
                <a:gd name="T42" fmla="*/ 53 w 244"/>
                <a:gd name="T43" fmla="*/ 43 h 78"/>
                <a:gd name="T44" fmla="*/ 68 w 244"/>
                <a:gd name="T45" fmla="*/ 51 h 78"/>
                <a:gd name="T46" fmla="*/ 84 w 244"/>
                <a:gd name="T47" fmla="*/ 58 h 78"/>
                <a:gd name="T48" fmla="*/ 100 w 244"/>
                <a:gd name="T49" fmla="*/ 65 h 78"/>
                <a:gd name="T50" fmla="*/ 116 w 244"/>
                <a:gd name="T51" fmla="*/ 71 h 78"/>
                <a:gd name="T52" fmla="*/ 133 w 244"/>
                <a:gd name="T53" fmla="*/ 74 h 78"/>
                <a:gd name="T54" fmla="*/ 150 w 244"/>
                <a:gd name="T55" fmla="*/ 77 h 78"/>
                <a:gd name="T56" fmla="*/ 167 w 244"/>
                <a:gd name="T57" fmla="*/ 77 h 78"/>
                <a:gd name="T58" fmla="*/ 184 w 244"/>
                <a:gd name="T59" fmla="*/ 75 h 78"/>
                <a:gd name="T60" fmla="*/ 202 w 244"/>
                <a:gd name="T61" fmla="*/ 71 h 78"/>
                <a:gd name="T62" fmla="*/ 218 w 244"/>
                <a:gd name="T63" fmla="*/ 64 h 78"/>
                <a:gd name="T64" fmla="*/ 234 w 244"/>
                <a:gd name="T65" fmla="*/ 54 h 78"/>
                <a:gd name="T66" fmla="*/ 243 w 244"/>
                <a:gd name="T67" fmla="*/ 45 h 78"/>
                <a:gd name="T68" fmla="*/ 243 w 244"/>
                <a:gd name="T69" fmla="*/ 47 h 78"/>
                <a:gd name="T70" fmla="*/ 233 w 244"/>
                <a:gd name="T71" fmla="*/ 45 h 7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4"/>
                <a:gd name="T109" fmla="*/ 0 h 78"/>
                <a:gd name="T110" fmla="*/ 244 w 244"/>
                <a:gd name="T111" fmla="*/ 78 h 7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4" h="78">
                  <a:moveTo>
                    <a:pt x="233" y="45"/>
                  </a:moveTo>
                  <a:lnTo>
                    <a:pt x="234" y="42"/>
                  </a:lnTo>
                  <a:lnTo>
                    <a:pt x="228" y="48"/>
                  </a:lnTo>
                  <a:lnTo>
                    <a:pt x="221" y="53"/>
                  </a:lnTo>
                  <a:lnTo>
                    <a:pt x="213" y="58"/>
                  </a:lnTo>
                  <a:lnTo>
                    <a:pt x="206" y="61"/>
                  </a:lnTo>
                  <a:lnTo>
                    <a:pt x="198" y="64"/>
                  </a:lnTo>
                  <a:lnTo>
                    <a:pt x="191" y="65"/>
                  </a:lnTo>
                  <a:lnTo>
                    <a:pt x="182" y="67"/>
                  </a:lnTo>
                  <a:lnTo>
                    <a:pt x="175" y="69"/>
                  </a:lnTo>
                  <a:lnTo>
                    <a:pt x="167" y="69"/>
                  </a:lnTo>
                  <a:lnTo>
                    <a:pt x="158" y="69"/>
                  </a:lnTo>
                  <a:lnTo>
                    <a:pt x="151" y="69"/>
                  </a:lnTo>
                  <a:lnTo>
                    <a:pt x="143" y="68"/>
                  </a:lnTo>
                  <a:lnTo>
                    <a:pt x="134" y="66"/>
                  </a:lnTo>
                  <a:lnTo>
                    <a:pt x="127" y="65"/>
                  </a:lnTo>
                  <a:lnTo>
                    <a:pt x="119" y="63"/>
                  </a:lnTo>
                  <a:lnTo>
                    <a:pt x="111" y="60"/>
                  </a:lnTo>
                  <a:lnTo>
                    <a:pt x="103" y="58"/>
                  </a:lnTo>
                  <a:lnTo>
                    <a:pt x="95" y="55"/>
                  </a:lnTo>
                  <a:lnTo>
                    <a:pt x="87" y="51"/>
                  </a:lnTo>
                  <a:lnTo>
                    <a:pt x="81" y="48"/>
                  </a:lnTo>
                  <a:lnTo>
                    <a:pt x="73" y="45"/>
                  </a:lnTo>
                  <a:lnTo>
                    <a:pt x="65" y="41"/>
                  </a:lnTo>
                  <a:lnTo>
                    <a:pt x="59" y="37"/>
                  </a:lnTo>
                  <a:lnTo>
                    <a:pt x="52" y="33"/>
                  </a:lnTo>
                  <a:lnTo>
                    <a:pt x="45" y="28"/>
                  </a:lnTo>
                  <a:lnTo>
                    <a:pt x="38" y="25"/>
                  </a:lnTo>
                  <a:lnTo>
                    <a:pt x="33" y="20"/>
                  </a:lnTo>
                  <a:lnTo>
                    <a:pt x="27" y="16"/>
                  </a:lnTo>
                  <a:lnTo>
                    <a:pt x="21" y="12"/>
                  </a:lnTo>
                  <a:lnTo>
                    <a:pt x="16" y="8"/>
                  </a:lnTo>
                  <a:lnTo>
                    <a:pt x="12" y="4"/>
                  </a:lnTo>
                  <a:lnTo>
                    <a:pt x="7" y="0"/>
                  </a:lnTo>
                  <a:lnTo>
                    <a:pt x="0" y="5"/>
                  </a:lnTo>
                  <a:lnTo>
                    <a:pt x="5" y="10"/>
                  </a:lnTo>
                  <a:lnTo>
                    <a:pt x="10" y="13"/>
                  </a:lnTo>
                  <a:lnTo>
                    <a:pt x="15" y="18"/>
                  </a:lnTo>
                  <a:lnTo>
                    <a:pt x="20" y="22"/>
                  </a:lnTo>
                  <a:lnTo>
                    <a:pt x="27" y="26"/>
                  </a:lnTo>
                  <a:lnTo>
                    <a:pt x="33" y="30"/>
                  </a:lnTo>
                  <a:lnTo>
                    <a:pt x="39" y="35"/>
                  </a:lnTo>
                  <a:lnTo>
                    <a:pt x="46" y="39"/>
                  </a:lnTo>
                  <a:lnTo>
                    <a:pt x="53" y="43"/>
                  </a:lnTo>
                  <a:lnTo>
                    <a:pt x="61" y="47"/>
                  </a:lnTo>
                  <a:lnTo>
                    <a:pt x="68" y="51"/>
                  </a:lnTo>
                  <a:lnTo>
                    <a:pt x="75" y="55"/>
                  </a:lnTo>
                  <a:lnTo>
                    <a:pt x="84" y="58"/>
                  </a:lnTo>
                  <a:lnTo>
                    <a:pt x="91" y="62"/>
                  </a:lnTo>
                  <a:lnTo>
                    <a:pt x="100" y="65"/>
                  </a:lnTo>
                  <a:lnTo>
                    <a:pt x="108" y="68"/>
                  </a:lnTo>
                  <a:lnTo>
                    <a:pt x="116" y="71"/>
                  </a:lnTo>
                  <a:lnTo>
                    <a:pt x="125" y="73"/>
                  </a:lnTo>
                  <a:lnTo>
                    <a:pt x="133" y="74"/>
                  </a:lnTo>
                  <a:lnTo>
                    <a:pt x="141" y="76"/>
                  </a:lnTo>
                  <a:lnTo>
                    <a:pt x="150" y="77"/>
                  </a:lnTo>
                  <a:lnTo>
                    <a:pt x="158" y="77"/>
                  </a:lnTo>
                  <a:lnTo>
                    <a:pt x="167" y="77"/>
                  </a:lnTo>
                  <a:lnTo>
                    <a:pt x="176" y="76"/>
                  </a:lnTo>
                  <a:lnTo>
                    <a:pt x="184" y="75"/>
                  </a:lnTo>
                  <a:lnTo>
                    <a:pt x="193" y="73"/>
                  </a:lnTo>
                  <a:lnTo>
                    <a:pt x="202" y="71"/>
                  </a:lnTo>
                  <a:lnTo>
                    <a:pt x="209" y="68"/>
                  </a:lnTo>
                  <a:lnTo>
                    <a:pt x="218" y="64"/>
                  </a:lnTo>
                  <a:lnTo>
                    <a:pt x="227" y="59"/>
                  </a:lnTo>
                  <a:lnTo>
                    <a:pt x="234" y="54"/>
                  </a:lnTo>
                  <a:lnTo>
                    <a:pt x="242" y="48"/>
                  </a:lnTo>
                  <a:lnTo>
                    <a:pt x="243" y="45"/>
                  </a:lnTo>
                  <a:lnTo>
                    <a:pt x="242" y="48"/>
                  </a:lnTo>
                  <a:lnTo>
                    <a:pt x="243" y="47"/>
                  </a:lnTo>
                  <a:lnTo>
                    <a:pt x="243" y="45"/>
                  </a:lnTo>
                  <a:lnTo>
                    <a:pt x="233" y="4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1" name="Freeform 184"/>
            <p:cNvSpPr>
              <a:spLocks/>
            </p:cNvSpPr>
            <p:nvPr/>
          </p:nvSpPr>
          <p:spPr bwMode="auto">
            <a:xfrm>
              <a:off x="4864" y="3787"/>
              <a:ext cx="2" cy="1"/>
            </a:xfrm>
            <a:custGeom>
              <a:avLst/>
              <a:gdLst>
                <a:gd name="T0" fmla="*/ 0 w 2"/>
                <a:gd name="T1" fmla="*/ 0 h 1"/>
                <a:gd name="T2" fmla="*/ 0 w 2"/>
                <a:gd name="T3" fmla="*/ 0 h 1"/>
                <a:gd name="T4" fmla="*/ 1 w 2"/>
                <a:gd name="T5" fmla="*/ 0 h 1"/>
                <a:gd name="T6" fmla="*/ 1 w 2"/>
                <a:gd name="T7" fmla="*/ 0 h 1"/>
                <a:gd name="T8" fmla="*/ 1 w 2"/>
                <a:gd name="T9" fmla="*/ 0 h 1"/>
                <a:gd name="T10" fmla="*/ 0 w 2"/>
                <a:gd name="T11" fmla="*/ 0 h 1"/>
                <a:gd name="T12" fmla="*/ 0 60000 65536"/>
                <a:gd name="T13" fmla="*/ 0 60000 65536"/>
                <a:gd name="T14" fmla="*/ 0 60000 65536"/>
                <a:gd name="T15" fmla="*/ 0 60000 65536"/>
                <a:gd name="T16" fmla="*/ 0 60000 65536"/>
                <a:gd name="T17" fmla="*/ 0 60000 65536"/>
                <a:gd name="T18" fmla="*/ 0 w 2"/>
                <a:gd name="T19" fmla="*/ 0 h 1"/>
                <a:gd name="T20" fmla="*/ 2 w 2"/>
                <a:gd name="T21" fmla="*/ 1 h 1"/>
              </a:gdLst>
              <a:ahLst/>
              <a:cxnLst>
                <a:cxn ang="T12">
                  <a:pos x="T0" y="T1"/>
                </a:cxn>
                <a:cxn ang="T13">
                  <a:pos x="T2" y="T3"/>
                </a:cxn>
                <a:cxn ang="T14">
                  <a:pos x="T4" y="T5"/>
                </a:cxn>
                <a:cxn ang="T15">
                  <a:pos x="T6" y="T7"/>
                </a:cxn>
                <a:cxn ang="T16">
                  <a:pos x="T8" y="T9"/>
                </a:cxn>
                <a:cxn ang="T17">
                  <a:pos x="T10" y="T11"/>
                </a:cxn>
              </a:cxnLst>
              <a:rect l="T18" t="T19" r="T20" b="T21"/>
              <a:pathLst>
                <a:path w="2" h="1">
                  <a:moveTo>
                    <a:pt x="0" y="0"/>
                  </a:moveTo>
                  <a:lnTo>
                    <a:pt x="0" y="0"/>
                  </a:lnTo>
                  <a:lnTo>
                    <a:pt x="1"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2" name="Freeform 185"/>
            <p:cNvSpPr>
              <a:spLocks/>
            </p:cNvSpPr>
            <p:nvPr/>
          </p:nvSpPr>
          <p:spPr bwMode="auto">
            <a:xfrm>
              <a:off x="4865" y="3316"/>
              <a:ext cx="2" cy="462"/>
            </a:xfrm>
            <a:custGeom>
              <a:avLst/>
              <a:gdLst>
                <a:gd name="T0" fmla="*/ 0 w 2"/>
                <a:gd name="T1" fmla="*/ 0 h 462"/>
                <a:gd name="T2" fmla="*/ 0 w 2"/>
                <a:gd name="T3" fmla="*/ 461 h 462"/>
                <a:gd name="T4" fmla="*/ 1 w 2"/>
                <a:gd name="T5" fmla="*/ 461 h 462"/>
                <a:gd name="T6" fmla="*/ 1 w 2"/>
                <a:gd name="T7" fmla="*/ 0 h 462"/>
                <a:gd name="T8" fmla="*/ 0 w 2"/>
                <a:gd name="T9" fmla="*/ 0 h 462"/>
                <a:gd name="T10" fmla="*/ 0 60000 65536"/>
                <a:gd name="T11" fmla="*/ 0 60000 65536"/>
                <a:gd name="T12" fmla="*/ 0 60000 65536"/>
                <a:gd name="T13" fmla="*/ 0 60000 65536"/>
                <a:gd name="T14" fmla="*/ 0 60000 65536"/>
                <a:gd name="T15" fmla="*/ 0 w 2"/>
                <a:gd name="T16" fmla="*/ 0 h 462"/>
                <a:gd name="T17" fmla="*/ 2 w 2"/>
                <a:gd name="T18" fmla="*/ 462 h 462"/>
              </a:gdLst>
              <a:ahLst/>
              <a:cxnLst>
                <a:cxn ang="T10">
                  <a:pos x="T0" y="T1"/>
                </a:cxn>
                <a:cxn ang="T11">
                  <a:pos x="T2" y="T3"/>
                </a:cxn>
                <a:cxn ang="T12">
                  <a:pos x="T4" y="T5"/>
                </a:cxn>
                <a:cxn ang="T13">
                  <a:pos x="T6" y="T7"/>
                </a:cxn>
                <a:cxn ang="T14">
                  <a:pos x="T8" y="T9"/>
                </a:cxn>
              </a:cxnLst>
              <a:rect l="T15" t="T16" r="T17" b="T18"/>
              <a:pathLst>
                <a:path w="2" h="462">
                  <a:moveTo>
                    <a:pt x="0" y="0"/>
                  </a:moveTo>
                  <a:lnTo>
                    <a:pt x="0" y="461"/>
                  </a:lnTo>
                  <a:lnTo>
                    <a:pt x="1" y="461"/>
                  </a:lnTo>
                  <a:lnTo>
                    <a:pt x="1" y="0"/>
                  </a:lnTo>
                  <a:lnTo>
                    <a:pt x="0"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3" name="Freeform 186"/>
            <p:cNvSpPr>
              <a:spLocks/>
            </p:cNvSpPr>
            <p:nvPr/>
          </p:nvSpPr>
          <p:spPr bwMode="auto">
            <a:xfrm>
              <a:off x="4866" y="3197"/>
              <a:ext cx="2" cy="110"/>
            </a:xfrm>
            <a:custGeom>
              <a:avLst/>
              <a:gdLst>
                <a:gd name="T0" fmla="*/ 1 w 2"/>
                <a:gd name="T1" fmla="*/ 8 h 110"/>
                <a:gd name="T2" fmla="*/ 0 w 2"/>
                <a:gd name="T3" fmla="*/ 5 h 110"/>
                <a:gd name="T4" fmla="*/ 0 w 2"/>
                <a:gd name="T5" fmla="*/ 109 h 110"/>
                <a:gd name="T6" fmla="*/ 1 w 2"/>
                <a:gd name="T7" fmla="*/ 109 h 110"/>
                <a:gd name="T8" fmla="*/ 1 w 2"/>
                <a:gd name="T9" fmla="*/ 5 h 110"/>
                <a:gd name="T10" fmla="*/ 1 w 2"/>
                <a:gd name="T11" fmla="*/ 0 h 110"/>
                <a:gd name="T12" fmla="*/ 1 w 2"/>
                <a:gd name="T13" fmla="*/ 5 h 110"/>
                <a:gd name="T14" fmla="*/ 1 w 2"/>
                <a:gd name="T15" fmla="*/ 1 h 110"/>
                <a:gd name="T16" fmla="*/ 1 w 2"/>
                <a:gd name="T17" fmla="*/ 0 h 110"/>
                <a:gd name="T18" fmla="*/ 1 w 2"/>
                <a:gd name="T19" fmla="*/ 8 h 1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
                <a:gd name="T31" fmla="*/ 0 h 110"/>
                <a:gd name="T32" fmla="*/ 2 w 2"/>
                <a:gd name="T33" fmla="*/ 110 h 1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 h="110">
                  <a:moveTo>
                    <a:pt x="1" y="8"/>
                  </a:moveTo>
                  <a:lnTo>
                    <a:pt x="0" y="5"/>
                  </a:lnTo>
                  <a:lnTo>
                    <a:pt x="0" y="109"/>
                  </a:lnTo>
                  <a:lnTo>
                    <a:pt x="1" y="109"/>
                  </a:lnTo>
                  <a:lnTo>
                    <a:pt x="1" y="5"/>
                  </a:lnTo>
                  <a:lnTo>
                    <a:pt x="1" y="0"/>
                  </a:lnTo>
                  <a:lnTo>
                    <a:pt x="1" y="5"/>
                  </a:lnTo>
                  <a:lnTo>
                    <a:pt x="1" y="1"/>
                  </a:lnTo>
                  <a:lnTo>
                    <a:pt x="1" y="0"/>
                  </a:lnTo>
                  <a:lnTo>
                    <a:pt x="1" y="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4" name="Freeform 187"/>
            <p:cNvSpPr>
              <a:spLocks/>
            </p:cNvSpPr>
            <p:nvPr/>
          </p:nvSpPr>
          <p:spPr bwMode="auto">
            <a:xfrm>
              <a:off x="4587" y="3164"/>
              <a:ext cx="277" cy="33"/>
            </a:xfrm>
            <a:custGeom>
              <a:avLst/>
              <a:gdLst>
                <a:gd name="T0" fmla="*/ 0 w 277"/>
                <a:gd name="T1" fmla="*/ 5 h 33"/>
                <a:gd name="T2" fmla="*/ 4 w 277"/>
                <a:gd name="T3" fmla="*/ 7 h 33"/>
                <a:gd name="T4" fmla="*/ 275 w 277"/>
                <a:gd name="T5" fmla="*/ 32 h 33"/>
                <a:gd name="T6" fmla="*/ 276 w 277"/>
                <a:gd name="T7" fmla="*/ 25 h 33"/>
                <a:gd name="T8" fmla="*/ 4 w 277"/>
                <a:gd name="T9" fmla="*/ 0 h 33"/>
                <a:gd name="T10" fmla="*/ 8 w 277"/>
                <a:gd name="T11" fmla="*/ 2 h 33"/>
                <a:gd name="T12" fmla="*/ 0 w 277"/>
                <a:gd name="T13" fmla="*/ 5 h 33"/>
                <a:gd name="T14" fmla="*/ 1 w 277"/>
                <a:gd name="T15" fmla="*/ 7 h 33"/>
                <a:gd name="T16" fmla="*/ 4 w 277"/>
                <a:gd name="T17" fmla="*/ 7 h 33"/>
                <a:gd name="T18" fmla="*/ 0 w 277"/>
                <a:gd name="T19" fmla="*/ 5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7"/>
                <a:gd name="T31" fmla="*/ 0 h 33"/>
                <a:gd name="T32" fmla="*/ 277 w 277"/>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7" h="33">
                  <a:moveTo>
                    <a:pt x="0" y="5"/>
                  </a:moveTo>
                  <a:lnTo>
                    <a:pt x="4" y="7"/>
                  </a:lnTo>
                  <a:lnTo>
                    <a:pt x="275" y="32"/>
                  </a:lnTo>
                  <a:lnTo>
                    <a:pt x="276" y="25"/>
                  </a:lnTo>
                  <a:lnTo>
                    <a:pt x="4" y="0"/>
                  </a:lnTo>
                  <a:lnTo>
                    <a:pt x="8" y="2"/>
                  </a:lnTo>
                  <a:lnTo>
                    <a:pt x="0" y="5"/>
                  </a:lnTo>
                  <a:lnTo>
                    <a:pt x="1" y="7"/>
                  </a:lnTo>
                  <a:lnTo>
                    <a:pt x="4" y="7"/>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5" name="Freeform 188"/>
            <p:cNvSpPr>
              <a:spLocks/>
            </p:cNvSpPr>
            <p:nvPr/>
          </p:nvSpPr>
          <p:spPr bwMode="auto">
            <a:xfrm>
              <a:off x="4667" y="3082"/>
              <a:ext cx="14" cy="93"/>
            </a:xfrm>
            <a:custGeom>
              <a:avLst/>
              <a:gdLst>
                <a:gd name="T0" fmla="*/ 7 w 14"/>
                <a:gd name="T1" fmla="*/ 92 h 93"/>
                <a:gd name="T2" fmla="*/ 6 w 14"/>
                <a:gd name="T3" fmla="*/ 92 h 93"/>
                <a:gd name="T4" fmla="*/ 5 w 14"/>
                <a:gd name="T5" fmla="*/ 92 h 93"/>
                <a:gd name="T6" fmla="*/ 4 w 14"/>
                <a:gd name="T7" fmla="*/ 92 h 93"/>
                <a:gd name="T8" fmla="*/ 3 w 14"/>
                <a:gd name="T9" fmla="*/ 91 h 93"/>
                <a:gd name="T10" fmla="*/ 2 w 14"/>
                <a:gd name="T11" fmla="*/ 90 h 93"/>
                <a:gd name="T12" fmla="*/ 1 w 14"/>
                <a:gd name="T13" fmla="*/ 90 h 93"/>
                <a:gd name="T14" fmla="*/ 1 w 14"/>
                <a:gd name="T15" fmla="*/ 89 h 93"/>
                <a:gd name="T16" fmla="*/ 0 w 14"/>
                <a:gd name="T17" fmla="*/ 88 h 93"/>
                <a:gd name="T18" fmla="*/ 0 w 14"/>
                <a:gd name="T19" fmla="*/ 4 h 93"/>
                <a:gd name="T20" fmla="*/ 1 w 14"/>
                <a:gd name="T21" fmla="*/ 3 h 93"/>
                <a:gd name="T22" fmla="*/ 1 w 14"/>
                <a:gd name="T23" fmla="*/ 3 h 93"/>
                <a:gd name="T24" fmla="*/ 2 w 14"/>
                <a:gd name="T25" fmla="*/ 2 h 93"/>
                <a:gd name="T26" fmla="*/ 3 w 14"/>
                <a:gd name="T27" fmla="*/ 1 h 93"/>
                <a:gd name="T28" fmla="*/ 3 w 14"/>
                <a:gd name="T29" fmla="*/ 1 h 93"/>
                <a:gd name="T30" fmla="*/ 5 w 14"/>
                <a:gd name="T31" fmla="*/ 0 h 93"/>
                <a:gd name="T32" fmla="*/ 6 w 14"/>
                <a:gd name="T33" fmla="*/ 0 h 93"/>
                <a:gd name="T34" fmla="*/ 6 w 14"/>
                <a:gd name="T35" fmla="*/ 0 h 93"/>
                <a:gd name="T36" fmla="*/ 7 w 14"/>
                <a:gd name="T37" fmla="*/ 0 h 93"/>
                <a:gd name="T38" fmla="*/ 8 w 14"/>
                <a:gd name="T39" fmla="*/ 0 h 93"/>
                <a:gd name="T40" fmla="*/ 9 w 14"/>
                <a:gd name="T41" fmla="*/ 1 h 93"/>
                <a:gd name="T42" fmla="*/ 10 w 14"/>
                <a:gd name="T43" fmla="*/ 1 h 93"/>
                <a:gd name="T44" fmla="*/ 11 w 14"/>
                <a:gd name="T45" fmla="*/ 2 h 93"/>
                <a:gd name="T46" fmla="*/ 12 w 14"/>
                <a:gd name="T47" fmla="*/ 3 h 93"/>
                <a:gd name="T48" fmla="*/ 13 w 14"/>
                <a:gd name="T49" fmla="*/ 3 h 93"/>
                <a:gd name="T50" fmla="*/ 13 w 14"/>
                <a:gd name="T51" fmla="*/ 4 h 93"/>
                <a:gd name="T52" fmla="*/ 13 w 14"/>
                <a:gd name="T53" fmla="*/ 88 h 93"/>
                <a:gd name="T54" fmla="*/ 13 w 14"/>
                <a:gd name="T55" fmla="*/ 89 h 93"/>
                <a:gd name="T56" fmla="*/ 12 w 14"/>
                <a:gd name="T57" fmla="*/ 90 h 93"/>
                <a:gd name="T58" fmla="*/ 11 w 14"/>
                <a:gd name="T59" fmla="*/ 90 h 93"/>
                <a:gd name="T60" fmla="*/ 10 w 14"/>
                <a:gd name="T61" fmla="*/ 91 h 93"/>
                <a:gd name="T62" fmla="*/ 9 w 14"/>
                <a:gd name="T63" fmla="*/ 92 h 93"/>
                <a:gd name="T64" fmla="*/ 8 w 14"/>
                <a:gd name="T65" fmla="*/ 92 h 93"/>
                <a:gd name="T66" fmla="*/ 7 w 14"/>
                <a:gd name="T67" fmla="*/ 92 h 93"/>
                <a:gd name="T68" fmla="*/ 7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7" y="92"/>
                  </a:moveTo>
                  <a:lnTo>
                    <a:pt x="6" y="92"/>
                  </a:lnTo>
                  <a:lnTo>
                    <a:pt x="5" y="92"/>
                  </a:lnTo>
                  <a:lnTo>
                    <a:pt x="4" y="92"/>
                  </a:lnTo>
                  <a:lnTo>
                    <a:pt x="3" y="91"/>
                  </a:lnTo>
                  <a:lnTo>
                    <a:pt x="2" y="90"/>
                  </a:lnTo>
                  <a:lnTo>
                    <a:pt x="1" y="90"/>
                  </a:lnTo>
                  <a:lnTo>
                    <a:pt x="1" y="89"/>
                  </a:lnTo>
                  <a:lnTo>
                    <a:pt x="0" y="88"/>
                  </a:lnTo>
                  <a:lnTo>
                    <a:pt x="0" y="4"/>
                  </a:lnTo>
                  <a:lnTo>
                    <a:pt x="1" y="3"/>
                  </a:lnTo>
                  <a:lnTo>
                    <a:pt x="2" y="2"/>
                  </a:lnTo>
                  <a:lnTo>
                    <a:pt x="3" y="1"/>
                  </a:lnTo>
                  <a:lnTo>
                    <a:pt x="5" y="0"/>
                  </a:lnTo>
                  <a:lnTo>
                    <a:pt x="6" y="0"/>
                  </a:lnTo>
                  <a:lnTo>
                    <a:pt x="7" y="0"/>
                  </a:lnTo>
                  <a:lnTo>
                    <a:pt x="8" y="0"/>
                  </a:lnTo>
                  <a:lnTo>
                    <a:pt x="9" y="1"/>
                  </a:lnTo>
                  <a:lnTo>
                    <a:pt x="10" y="1"/>
                  </a:lnTo>
                  <a:lnTo>
                    <a:pt x="11" y="2"/>
                  </a:lnTo>
                  <a:lnTo>
                    <a:pt x="12" y="3"/>
                  </a:lnTo>
                  <a:lnTo>
                    <a:pt x="13" y="3"/>
                  </a:lnTo>
                  <a:lnTo>
                    <a:pt x="13" y="4"/>
                  </a:lnTo>
                  <a:lnTo>
                    <a:pt x="13" y="88"/>
                  </a:lnTo>
                  <a:lnTo>
                    <a:pt x="13" y="89"/>
                  </a:lnTo>
                  <a:lnTo>
                    <a:pt x="12" y="90"/>
                  </a:lnTo>
                  <a:lnTo>
                    <a:pt x="11" y="90"/>
                  </a:lnTo>
                  <a:lnTo>
                    <a:pt x="10" y="91"/>
                  </a:lnTo>
                  <a:lnTo>
                    <a:pt x="9" y="92"/>
                  </a:lnTo>
                  <a:lnTo>
                    <a:pt x="8" y="92"/>
                  </a:lnTo>
                  <a:lnTo>
                    <a:pt x="7"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6" name="Freeform 189"/>
            <p:cNvSpPr>
              <a:spLocks/>
            </p:cNvSpPr>
            <p:nvPr/>
          </p:nvSpPr>
          <p:spPr bwMode="auto">
            <a:xfrm>
              <a:off x="4713" y="3082"/>
              <a:ext cx="13" cy="93"/>
            </a:xfrm>
            <a:custGeom>
              <a:avLst/>
              <a:gdLst>
                <a:gd name="T0" fmla="*/ 6 w 13"/>
                <a:gd name="T1" fmla="*/ 92 h 93"/>
                <a:gd name="T2" fmla="*/ 5 w 13"/>
                <a:gd name="T3" fmla="*/ 92 h 93"/>
                <a:gd name="T4" fmla="*/ 4 w 13"/>
                <a:gd name="T5" fmla="*/ 92 h 93"/>
                <a:gd name="T6" fmla="*/ 3 w 13"/>
                <a:gd name="T7" fmla="*/ 92 h 93"/>
                <a:gd name="T8" fmla="*/ 2 w 13"/>
                <a:gd name="T9" fmla="*/ 91 h 93"/>
                <a:gd name="T10" fmla="*/ 1 w 13"/>
                <a:gd name="T11" fmla="*/ 90 h 93"/>
                <a:gd name="T12" fmla="*/ 1 w 13"/>
                <a:gd name="T13" fmla="*/ 90 h 93"/>
                <a:gd name="T14" fmla="*/ 0 w 13"/>
                <a:gd name="T15" fmla="*/ 89 h 93"/>
                <a:gd name="T16" fmla="*/ 0 w 13"/>
                <a:gd name="T17" fmla="*/ 88 h 93"/>
                <a:gd name="T18" fmla="*/ 0 w 13"/>
                <a:gd name="T19" fmla="*/ 4 h 93"/>
                <a:gd name="T20" fmla="*/ 0 w 13"/>
                <a:gd name="T21" fmla="*/ 3 h 93"/>
                <a:gd name="T22" fmla="*/ 1 w 13"/>
                <a:gd name="T23" fmla="*/ 3 h 93"/>
                <a:gd name="T24" fmla="*/ 1 w 13"/>
                <a:gd name="T25" fmla="*/ 2 h 93"/>
                <a:gd name="T26" fmla="*/ 2 w 13"/>
                <a:gd name="T27" fmla="*/ 1 h 93"/>
                <a:gd name="T28" fmla="*/ 3 w 13"/>
                <a:gd name="T29" fmla="*/ 1 h 93"/>
                <a:gd name="T30" fmla="*/ 4 w 13"/>
                <a:gd name="T31" fmla="*/ 0 h 93"/>
                <a:gd name="T32" fmla="*/ 5 w 13"/>
                <a:gd name="T33" fmla="*/ 0 h 93"/>
                <a:gd name="T34" fmla="*/ 5 w 13"/>
                <a:gd name="T35" fmla="*/ 0 h 93"/>
                <a:gd name="T36" fmla="*/ 7 w 13"/>
                <a:gd name="T37" fmla="*/ 0 h 93"/>
                <a:gd name="T38" fmla="*/ 7 w 13"/>
                <a:gd name="T39" fmla="*/ 0 h 93"/>
                <a:gd name="T40" fmla="*/ 8 w 13"/>
                <a:gd name="T41" fmla="*/ 1 h 93"/>
                <a:gd name="T42" fmla="*/ 9 w 13"/>
                <a:gd name="T43" fmla="*/ 1 h 93"/>
                <a:gd name="T44" fmla="*/ 10 w 13"/>
                <a:gd name="T45" fmla="*/ 2 h 93"/>
                <a:gd name="T46" fmla="*/ 11 w 13"/>
                <a:gd name="T47" fmla="*/ 3 h 93"/>
                <a:gd name="T48" fmla="*/ 12 w 13"/>
                <a:gd name="T49" fmla="*/ 3 h 93"/>
                <a:gd name="T50" fmla="*/ 12 w 13"/>
                <a:gd name="T51" fmla="*/ 4 h 93"/>
                <a:gd name="T52" fmla="*/ 12 w 13"/>
                <a:gd name="T53" fmla="*/ 88 h 93"/>
                <a:gd name="T54" fmla="*/ 12 w 13"/>
                <a:gd name="T55" fmla="*/ 89 h 93"/>
                <a:gd name="T56" fmla="*/ 11 w 13"/>
                <a:gd name="T57" fmla="*/ 90 h 93"/>
                <a:gd name="T58" fmla="*/ 10 w 13"/>
                <a:gd name="T59" fmla="*/ 90 h 93"/>
                <a:gd name="T60" fmla="*/ 9 w 13"/>
                <a:gd name="T61" fmla="*/ 91 h 93"/>
                <a:gd name="T62" fmla="*/ 9 w 13"/>
                <a:gd name="T63" fmla="*/ 92 h 93"/>
                <a:gd name="T64" fmla="*/ 8 w 13"/>
                <a:gd name="T65" fmla="*/ 92 h 93"/>
                <a:gd name="T66" fmla="*/ 7 w 13"/>
                <a:gd name="T67" fmla="*/ 92 h 93"/>
                <a:gd name="T68" fmla="*/ 6 w 13"/>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3"/>
                <a:gd name="T107" fmla="*/ 13 w 13"/>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3">
                  <a:moveTo>
                    <a:pt x="6" y="92"/>
                  </a:moveTo>
                  <a:lnTo>
                    <a:pt x="5" y="92"/>
                  </a:lnTo>
                  <a:lnTo>
                    <a:pt x="4" y="92"/>
                  </a:lnTo>
                  <a:lnTo>
                    <a:pt x="3" y="92"/>
                  </a:lnTo>
                  <a:lnTo>
                    <a:pt x="2" y="91"/>
                  </a:lnTo>
                  <a:lnTo>
                    <a:pt x="1" y="90"/>
                  </a:lnTo>
                  <a:lnTo>
                    <a:pt x="0" y="89"/>
                  </a:lnTo>
                  <a:lnTo>
                    <a:pt x="0" y="88"/>
                  </a:lnTo>
                  <a:lnTo>
                    <a:pt x="0" y="4"/>
                  </a:lnTo>
                  <a:lnTo>
                    <a:pt x="0" y="3"/>
                  </a:lnTo>
                  <a:lnTo>
                    <a:pt x="1" y="3"/>
                  </a:lnTo>
                  <a:lnTo>
                    <a:pt x="1" y="2"/>
                  </a:lnTo>
                  <a:lnTo>
                    <a:pt x="2" y="1"/>
                  </a:lnTo>
                  <a:lnTo>
                    <a:pt x="3" y="1"/>
                  </a:lnTo>
                  <a:lnTo>
                    <a:pt x="4" y="0"/>
                  </a:lnTo>
                  <a:lnTo>
                    <a:pt x="5" y="0"/>
                  </a:lnTo>
                  <a:lnTo>
                    <a:pt x="7" y="0"/>
                  </a:lnTo>
                  <a:lnTo>
                    <a:pt x="8" y="1"/>
                  </a:lnTo>
                  <a:lnTo>
                    <a:pt x="9" y="1"/>
                  </a:lnTo>
                  <a:lnTo>
                    <a:pt x="10" y="2"/>
                  </a:lnTo>
                  <a:lnTo>
                    <a:pt x="11" y="3"/>
                  </a:lnTo>
                  <a:lnTo>
                    <a:pt x="12" y="3"/>
                  </a:lnTo>
                  <a:lnTo>
                    <a:pt x="12" y="4"/>
                  </a:lnTo>
                  <a:lnTo>
                    <a:pt x="12" y="88"/>
                  </a:lnTo>
                  <a:lnTo>
                    <a:pt x="12" y="89"/>
                  </a:lnTo>
                  <a:lnTo>
                    <a:pt x="11" y="90"/>
                  </a:lnTo>
                  <a:lnTo>
                    <a:pt x="10" y="90"/>
                  </a:lnTo>
                  <a:lnTo>
                    <a:pt x="9" y="91"/>
                  </a:lnTo>
                  <a:lnTo>
                    <a:pt x="9" y="92"/>
                  </a:lnTo>
                  <a:lnTo>
                    <a:pt x="8" y="92"/>
                  </a:lnTo>
                  <a:lnTo>
                    <a:pt x="7"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7" name="Freeform 190"/>
            <p:cNvSpPr>
              <a:spLocks/>
            </p:cNvSpPr>
            <p:nvPr/>
          </p:nvSpPr>
          <p:spPr bwMode="auto">
            <a:xfrm>
              <a:off x="5121" y="3082"/>
              <a:ext cx="14" cy="93"/>
            </a:xfrm>
            <a:custGeom>
              <a:avLst/>
              <a:gdLst>
                <a:gd name="T0" fmla="*/ 6 w 14"/>
                <a:gd name="T1" fmla="*/ 92 h 93"/>
                <a:gd name="T2" fmla="*/ 7 w 14"/>
                <a:gd name="T3" fmla="*/ 92 h 93"/>
                <a:gd name="T4" fmla="*/ 8 w 14"/>
                <a:gd name="T5" fmla="*/ 92 h 93"/>
                <a:gd name="T6" fmla="*/ 9 w 14"/>
                <a:gd name="T7" fmla="*/ 92 h 93"/>
                <a:gd name="T8" fmla="*/ 10 w 14"/>
                <a:gd name="T9" fmla="*/ 91 h 93"/>
                <a:gd name="T10" fmla="*/ 11 w 14"/>
                <a:gd name="T11" fmla="*/ 90 h 93"/>
                <a:gd name="T12" fmla="*/ 12 w 14"/>
                <a:gd name="T13" fmla="*/ 90 h 93"/>
                <a:gd name="T14" fmla="*/ 12 w 14"/>
                <a:gd name="T15" fmla="*/ 89 h 93"/>
                <a:gd name="T16" fmla="*/ 13 w 14"/>
                <a:gd name="T17" fmla="*/ 88 h 93"/>
                <a:gd name="T18" fmla="*/ 13 w 14"/>
                <a:gd name="T19" fmla="*/ 4 h 93"/>
                <a:gd name="T20" fmla="*/ 12 w 14"/>
                <a:gd name="T21" fmla="*/ 3 h 93"/>
                <a:gd name="T22" fmla="*/ 12 w 14"/>
                <a:gd name="T23" fmla="*/ 3 h 93"/>
                <a:gd name="T24" fmla="*/ 11 w 14"/>
                <a:gd name="T25" fmla="*/ 2 h 93"/>
                <a:gd name="T26" fmla="*/ 10 w 14"/>
                <a:gd name="T27" fmla="*/ 1 h 93"/>
                <a:gd name="T28" fmla="*/ 10 w 14"/>
                <a:gd name="T29" fmla="*/ 1 h 93"/>
                <a:gd name="T30" fmla="*/ 8 w 14"/>
                <a:gd name="T31" fmla="*/ 0 h 93"/>
                <a:gd name="T32" fmla="*/ 7 w 14"/>
                <a:gd name="T33" fmla="*/ 0 h 93"/>
                <a:gd name="T34" fmla="*/ 7 w 14"/>
                <a:gd name="T35" fmla="*/ 0 h 93"/>
                <a:gd name="T36" fmla="*/ 6 w 14"/>
                <a:gd name="T37" fmla="*/ 0 h 93"/>
                <a:gd name="T38" fmla="*/ 5 w 14"/>
                <a:gd name="T39" fmla="*/ 0 h 93"/>
                <a:gd name="T40" fmla="*/ 4 w 14"/>
                <a:gd name="T41" fmla="*/ 1 h 93"/>
                <a:gd name="T42" fmla="*/ 3 w 14"/>
                <a:gd name="T43" fmla="*/ 1 h 93"/>
                <a:gd name="T44" fmla="*/ 2 w 14"/>
                <a:gd name="T45" fmla="*/ 2 h 93"/>
                <a:gd name="T46" fmla="*/ 1 w 14"/>
                <a:gd name="T47" fmla="*/ 3 h 93"/>
                <a:gd name="T48" fmla="*/ 0 w 14"/>
                <a:gd name="T49" fmla="*/ 3 h 93"/>
                <a:gd name="T50" fmla="*/ 0 w 14"/>
                <a:gd name="T51" fmla="*/ 4 h 93"/>
                <a:gd name="T52" fmla="*/ 0 w 14"/>
                <a:gd name="T53" fmla="*/ 88 h 93"/>
                <a:gd name="T54" fmla="*/ 0 w 14"/>
                <a:gd name="T55" fmla="*/ 89 h 93"/>
                <a:gd name="T56" fmla="*/ 1 w 14"/>
                <a:gd name="T57" fmla="*/ 90 h 93"/>
                <a:gd name="T58" fmla="*/ 2 w 14"/>
                <a:gd name="T59" fmla="*/ 90 h 93"/>
                <a:gd name="T60" fmla="*/ 3 w 14"/>
                <a:gd name="T61" fmla="*/ 91 h 93"/>
                <a:gd name="T62" fmla="*/ 4 w 14"/>
                <a:gd name="T63" fmla="*/ 92 h 93"/>
                <a:gd name="T64" fmla="*/ 5 w 14"/>
                <a:gd name="T65" fmla="*/ 92 h 93"/>
                <a:gd name="T66" fmla="*/ 6 w 14"/>
                <a:gd name="T67" fmla="*/ 92 h 93"/>
                <a:gd name="T68" fmla="*/ 6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6" y="92"/>
                  </a:moveTo>
                  <a:lnTo>
                    <a:pt x="7" y="92"/>
                  </a:lnTo>
                  <a:lnTo>
                    <a:pt x="8" y="92"/>
                  </a:lnTo>
                  <a:lnTo>
                    <a:pt x="9" y="92"/>
                  </a:lnTo>
                  <a:lnTo>
                    <a:pt x="10" y="91"/>
                  </a:lnTo>
                  <a:lnTo>
                    <a:pt x="11" y="90"/>
                  </a:lnTo>
                  <a:lnTo>
                    <a:pt x="12" y="90"/>
                  </a:lnTo>
                  <a:lnTo>
                    <a:pt x="12" y="89"/>
                  </a:lnTo>
                  <a:lnTo>
                    <a:pt x="13" y="88"/>
                  </a:lnTo>
                  <a:lnTo>
                    <a:pt x="13" y="4"/>
                  </a:lnTo>
                  <a:lnTo>
                    <a:pt x="12" y="3"/>
                  </a:lnTo>
                  <a:lnTo>
                    <a:pt x="11" y="2"/>
                  </a:lnTo>
                  <a:lnTo>
                    <a:pt x="10" y="1"/>
                  </a:lnTo>
                  <a:lnTo>
                    <a:pt x="8" y="0"/>
                  </a:lnTo>
                  <a:lnTo>
                    <a:pt x="7" y="0"/>
                  </a:lnTo>
                  <a:lnTo>
                    <a:pt x="6" y="0"/>
                  </a:lnTo>
                  <a:lnTo>
                    <a:pt x="5" y="0"/>
                  </a:lnTo>
                  <a:lnTo>
                    <a:pt x="4" y="1"/>
                  </a:lnTo>
                  <a:lnTo>
                    <a:pt x="3" y="1"/>
                  </a:lnTo>
                  <a:lnTo>
                    <a:pt x="2" y="2"/>
                  </a:lnTo>
                  <a:lnTo>
                    <a:pt x="1" y="3"/>
                  </a:lnTo>
                  <a:lnTo>
                    <a:pt x="0" y="3"/>
                  </a:lnTo>
                  <a:lnTo>
                    <a:pt x="0" y="4"/>
                  </a:lnTo>
                  <a:lnTo>
                    <a:pt x="0" y="88"/>
                  </a:lnTo>
                  <a:lnTo>
                    <a:pt x="0" y="89"/>
                  </a:lnTo>
                  <a:lnTo>
                    <a:pt x="1" y="90"/>
                  </a:lnTo>
                  <a:lnTo>
                    <a:pt x="2" y="90"/>
                  </a:lnTo>
                  <a:lnTo>
                    <a:pt x="3" y="91"/>
                  </a:lnTo>
                  <a:lnTo>
                    <a:pt x="4" y="92"/>
                  </a:lnTo>
                  <a:lnTo>
                    <a:pt x="5"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8" name="Freeform 191"/>
            <p:cNvSpPr>
              <a:spLocks/>
            </p:cNvSpPr>
            <p:nvPr/>
          </p:nvSpPr>
          <p:spPr bwMode="auto">
            <a:xfrm>
              <a:off x="5079" y="3082"/>
              <a:ext cx="13" cy="99"/>
            </a:xfrm>
            <a:custGeom>
              <a:avLst/>
              <a:gdLst>
                <a:gd name="T0" fmla="*/ 6 w 13"/>
                <a:gd name="T1" fmla="*/ 98 h 99"/>
                <a:gd name="T2" fmla="*/ 7 w 13"/>
                <a:gd name="T3" fmla="*/ 98 h 99"/>
                <a:gd name="T4" fmla="*/ 8 w 13"/>
                <a:gd name="T5" fmla="*/ 98 h 99"/>
                <a:gd name="T6" fmla="*/ 9 w 13"/>
                <a:gd name="T7" fmla="*/ 97 h 99"/>
                <a:gd name="T8" fmla="*/ 10 w 13"/>
                <a:gd name="T9" fmla="*/ 97 h 99"/>
                <a:gd name="T10" fmla="*/ 10 w 13"/>
                <a:gd name="T11" fmla="*/ 96 h 99"/>
                <a:gd name="T12" fmla="*/ 11 w 13"/>
                <a:gd name="T13" fmla="*/ 95 h 99"/>
                <a:gd name="T14" fmla="*/ 12 w 13"/>
                <a:gd name="T15" fmla="*/ 95 h 99"/>
                <a:gd name="T16" fmla="*/ 12 w 13"/>
                <a:gd name="T17" fmla="*/ 94 h 99"/>
                <a:gd name="T18" fmla="*/ 12 w 13"/>
                <a:gd name="T19" fmla="*/ 4 h 99"/>
                <a:gd name="T20" fmla="*/ 12 w 13"/>
                <a:gd name="T21" fmla="*/ 3 h 99"/>
                <a:gd name="T22" fmla="*/ 11 w 13"/>
                <a:gd name="T23" fmla="*/ 3 h 99"/>
                <a:gd name="T24" fmla="*/ 10 w 13"/>
                <a:gd name="T25" fmla="*/ 2 h 99"/>
                <a:gd name="T26" fmla="*/ 10 w 13"/>
                <a:gd name="T27" fmla="*/ 1 h 99"/>
                <a:gd name="T28" fmla="*/ 8 w 13"/>
                <a:gd name="T29" fmla="*/ 1 h 99"/>
                <a:gd name="T30" fmla="*/ 8 w 13"/>
                <a:gd name="T31" fmla="*/ 0 h 99"/>
                <a:gd name="T32" fmla="*/ 7 w 13"/>
                <a:gd name="T33" fmla="*/ 0 h 99"/>
                <a:gd name="T34" fmla="*/ 6 w 13"/>
                <a:gd name="T35" fmla="*/ 0 h 99"/>
                <a:gd name="T36" fmla="*/ 5 w 13"/>
                <a:gd name="T37" fmla="*/ 0 h 99"/>
                <a:gd name="T38" fmla="*/ 4 w 13"/>
                <a:gd name="T39" fmla="*/ 0 h 99"/>
                <a:gd name="T40" fmla="*/ 3 w 13"/>
                <a:gd name="T41" fmla="*/ 1 h 99"/>
                <a:gd name="T42" fmla="*/ 2 w 13"/>
                <a:gd name="T43" fmla="*/ 1 h 99"/>
                <a:gd name="T44" fmla="*/ 2 w 13"/>
                <a:gd name="T45" fmla="*/ 2 h 99"/>
                <a:gd name="T46" fmla="*/ 1 w 13"/>
                <a:gd name="T47" fmla="*/ 3 h 99"/>
                <a:gd name="T48" fmla="*/ 0 w 13"/>
                <a:gd name="T49" fmla="*/ 3 h 99"/>
                <a:gd name="T50" fmla="*/ 0 w 13"/>
                <a:gd name="T51" fmla="*/ 4 h 99"/>
                <a:gd name="T52" fmla="*/ 0 w 13"/>
                <a:gd name="T53" fmla="*/ 94 h 99"/>
                <a:gd name="T54" fmla="*/ 0 w 13"/>
                <a:gd name="T55" fmla="*/ 95 h 99"/>
                <a:gd name="T56" fmla="*/ 1 w 13"/>
                <a:gd name="T57" fmla="*/ 95 h 99"/>
                <a:gd name="T58" fmla="*/ 2 w 13"/>
                <a:gd name="T59" fmla="*/ 96 h 99"/>
                <a:gd name="T60" fmla="*/ 3 w 13"/>
                <a:gd name="T61" fmla="*/ 97 h 99"/>
                <a:gd name="T62" fmla="*/ 3 w 13"/>
                <a:gd name="T63" fmla="*/ 97 h 99"/>
                <a:gd name="T64" fmla="*/ 4 w 13"/>
                <a:gd name="T65" fmla="*/ 98 h 99"/>
                <a:gd name="T66" fmla="*/ 5 w 13"/>
                <a:gd name="T67" fmla="*/ 98 h 99"/>
                <a:gd name="T68" fmla="*/ 6 w 13"/>
                <a:gd name="T69" fmla="*/ 98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9"/>
                <a:gd name="T107" fmla="*/ 13 w 13"/>
                <a:gd name="T108" fmla="*/ 99 h 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9">
                  <a:moveTo>
                    <a:pt x="6" y="98"/>
                  </a:moveTo>
                  <a:lnTo>
                    <a:pt x="7" y="98"/>
                  </a:lnTo>
                  <a:lnTo>
                    <a:pt x="8" y="98"/>
                  </a:lnTo>
                  <a:lnTo>
                    <a:pt x="9" y="97"/>
                  </a:lnTo>
                  <a:lnTo>
                    <a:pt x="10" y="97"/>
                  </a:lnTo>
                  <a:lnTo>
                    <a:pt x="10" y="96"/>
                  </a:lnTo>
                  <a:lnTo>
                    <a:pt x="11" y="95"/>
                  </a:lnTo>
                  <a:lnTo>
                    <a:pt x="12" y="95"/>
                  </a:lnTo>
                  <a:lnTo>
                    <a:pt x="12" y="94"/>
                  </a:lnTo>
                  <a:lnTo>
                    <a:pt x="12" y="4"/>
                  </a:lnTo>
                  <a:lnTo>
                    <a:pt x="12" y="3"/>
                  </a:lnTo>
                  <a:lnTo>
                    <a:pt x="11" y="3"/>
                  </a:lnTo>
                  <a:lnTo>
                    <a:pt x="10" y="2"/>
                  </a:lnTo>
                  <a:lnTo>
                    <a:pt x="10" y="1"/>
                  </a:lnTo>
                  <a:lnTo>
                    <a:pt x="8" y="1"/>
                  </a:lnTo>
                  <a:lnTo>
                    <a:pt x="8" y="0"/>
                  </a:lnTo>
                  <a:lnTo>
                    <a:pt x="7" y="0"/>
                  </a:lnTo>
                  <a:lnTo>
                    <a:pt x="6" y="0"/>
                  </a:lnTo>
                  <a:lnTo>
                    <a:pt x="5" y="0"/>
                  </a:lnTo>
                  <a:lnTo>
                    <a:pt x="4" y="0"/>
                  </a:lnTo>
                  <a:lnTo>
                    <a:pt x="3" y="1"/>
                  </a:lnTo>
                  <a:lnTo>
                    <a:pt x="2" y="1"/>
                  </a:lnTo>
                  <a:lnTo>
                    <a:pt x="2" y="2"/>
                  </a:lnTo>
                  <a:lnTo>
                    <a:pt x="1" y="3"/>
                  </a:lnTo>
                  <a:lnTo>
                    <a:pt x="0" y="3"/>
                  </a:lnTo>
                  <a:lnTo>
                    <a:pt x="0" y="4"/>
                  </a:lnTo>
                  <a:lnTo>
                    <a:pt x="0" y="94"/>
                  </a:lnTo>
                  <a:lnTo>
                    <a:pt x="0" y="95"/>
                  </a:lnTo>
                  <a:lnTo>
                    <a:pt x="1" y="95"/>
                  </a:lnTo>
                  <a:lnTo>
                    <a:pt x="2" y="96"/>
                  </a:lnTo>
                  <a:lnTo>
                    <a:pt x="3" y="97"/>
                  </a:lnTo>
                  <a:lnTo>
                    <a:pt x="4" y="98"/>
                  </a:lnTo>
                  <a:lnTo>
                    <a:pt x="5" y="98"/>
                  </a:lnTo>
                  <a:lnTo>
                    <a:pt x="6" y="9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79" name="Freeform 192"/>
            <p:cNvSpPr>
              <a:spLocks/>
            </p:cNvSpPr>
            <p:nvPr/>
          </p:nvSpPr>
          <p:spPr bwMode="auto">
            <a:xfrm>
              <a:off x="5121" y="3082"/>
              <a:ext cx="14" cy="93"/>
            </a:xfrm>
            <a:custGeom>
              <a:avLst/>
              <a:gdLst>
                <a:gd name="T0" fmla="*/ 6 w 14"/>
                <a:gd name="T1" fmla="*/ 92 h 93"/>
                <a:gd name="T2" fmla="*/ 7 w 14"/>
                <a:gd name="T3" fmla="*/ 92 h 93"/>
                <a:gd name="T4" fmla="*/ 8 w 14"/>
                <a:gd name="T5" fmla="*/ 92 h 93"/>
                <a:gd name="T6" fmla="*/ 9 w 14"/>
                <a:gd name="T7" fmla="*/ 92 h 93"/>
                <a:gd name="T8" fmla="*/ 10 w 14"/>
                <a:gd name="T9" fmla="*/ 91 h 93"/>
                <a:gd name="T10" fmla="*/ 11 w 14"/>
                <a:gd name="T11" fmla="*/ 90 h 93"/>
                <a:gd name="T12" fmla="*/ 12 w 14"/>
                <a:gd name="T13" fmla="*/ 90 h 93"/>
                <a:gd name="T14" fmla="*/ 12 w 14"/>
                <a:gd name="T15" fmla="*/ 89 h 93"/>
                <a:gd name="T16" fmla="*/ 13 w 14"/>
                <a:gd name="T17" fmla="*/ 88 h 93"/>
                <a:gd name="T18" fmla="*/ 13 w 14"/>
                <a:gd name="T19" fmla="*/ 4 h 93"/>
                <a:gd name="T20" fmla="*/ 12 w 14"/>
                <a:gd name="T21" fmla="*/ 3 h 93"/>
                <a:gd name="T22" fmla="*/ 12 w 14"/>
                <a:gd name="T23" fmla="*/ 3 h 93"/>
                <a:gd name="T24" fmla="*/ 11 w 14"/>
                <a:gd name="T25" fmla="*/ 2 h 93"/>
                <a:gd name="T26" fmla="*/ 10 w 14"/>
                <a:gd name="T27" fmla="*/ 1 h 93"/>
                <a:gd name="T28" fmla="*/ 10 w 14"/>
                <a:gd name="T29" fmla="*/ 1 h 93"/>
                <a:gd name="T30" fmla="*/ 8 w 14"/>
                <a:gd name="T31" fmla="*/ 0 h 93"/>
                <a:gd name="T32" fmla="*/ 7 w 14"/>
                <a:gd name="T33" fmla="*/ 0 h 93"/>
                <a:gd name="T34" fmla="*/ 7 w 14"/>
                <a:gd name="T35" fmla="*/ 0 h 93"/>
                <a:gd name="T36" fmla="*/ 6 w 14"/>
                <a:gd name="T37" fmla="*/ 0 h 93"/>
                <a:gd name="T38" fmla="*/ 5 w 14"/>
                <a:gd name="T39" fmla="*/ 0 h 93"/>
                <a:gd name="T40" fmla="*/ 4 w 14"/>
                <a:gd name="T41" fmla="*/ 1 h 93"/>
                <a:gd name="T42" fmla="*/ 3 w 14"/>
                <a:gd name="T43" fmla="*/ 1 h 93"/>
                <a:gd name="T44" fmla="*/ 2 w 14"/>
                <a:gd name="T45" fmla="*/ 2 h 93"/>
                <a:gd name="T46" fmla="*/ 1 w 14"/>
                <a:gd name="T47" fmla="*/ 3 h 93"/>
                <a:gd name="T48" fmla="*/ 0 w 14"/>
                <a:gd name="T49" fmla="*/ 3 h 93"/>
                <a:gd name="T50" fmla="*/ 0 w 14"/>
                <a:gd name="T51" fmla="*/ 4 h 93"/>
                <a:gd name="T52" fmla="*/ 0 w 14"/>
                <a:gd name="T53" fmla="*/ 88 h 93"/>
                <a:gd name="T54" fmla="*/ 0 w 14"/>
                <a:gd name="T55" fmla="*/ 89 h 93"/>
                <a:gd name="T56" fmla="*/ 1 w 14"/>
                <a:gd name="T57" fmla="*/ 90 h 93"/>
                <a:gd name="T58" fmla="*/ 2 w 14"/>
                <a:gd name="T59" fmla="*/ 90 h 93"/>
                <a:gd name="T60" fmla="*/ 3 w 14"/>
                <a:gd name="T61" fmla="*/ 91 h 93"/>
                <a:gd name="T62" fmla="*/ 4 w 14"/>
                <a:gd name="T63" fmla="*/ 92 h 93"/>
                <a:gd name="T64" fmla="*/ 5 w 14"/>
                <a:gd name="T65" fmla="*/ 92 h 93"/>
                <a:gd name="T66" fmla="*/ 6 w 14"/>
                <a:gd name="T67" fmla="*/ 92 h 93"/>
                <a:gd name="T68" fmla="*/ 6 w 14"/>
                <a:gd name="T69" fmla="*/ 92 h 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93"/>
                <a:gd name="T107" fmla="*/ 14 w 14"/>
                <a:gd name="T108" fmla="*/ 93 h 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93">
                  <a:moveTo>
                    <a:pt x="6" y="92"/>
                  </a:moveTo>
                  <a:lnTo>
                    <a:pt x="7" y="92"/>
                  </a:lnTo>
                  <a:lnTo>
                    <a:pt x="8" y="92"/>
                  </a:lnTo>
                  <a:lnTo>
                    <a:pt x="9" y="92"/>
                  </a:lnTo>
                  <a:lnTo>
                    <a:pt x="10" y="91"/>
                  </a:lnTo>
                  <a:lnTo>
                    <a:pt x="11" y="90"/>
                  </a:lnTo>
                  <a:lnTo>
                    <a:pt x="12" y="90"/>
                  </a:lnTo>
                  <a:lnTo>
                    <a:pt x="12" y="89"/>
                  </a:lnTo>
                  <a:lnTo>
                    <a:pt x="13" y="88"/>
                  </a:lnTo>
                  <a:lnTo>
                    <a:pt x="13" y="4"/>
                  </a:lnTo>
                  <a:lnTo>
                    <a:pt x="12" y="3"/>
                  </a:lnTo>
                  <a:lnTo>
                    <a:pt x="11" y="2"/>
                  </a:lnTo>
                  <a:lnTo>
                    <a:pt x="10" y="1"/>
                  </a:lnTo>
                  <a:lnTo>
                    <a:pt x="8" y="0"/>
                  </a:lnTo>
                  <a:lnTo>
                    <a:pt x="7" y="0"/>
                  </a:lnTo>
                  <a:lnTo>
                    <a:pt x="6" y="0"/>
                  </a:lnTo>
                  <a:lnTo>
                    <a:pt x="5" y="0"/>
                  </a:lnTo>
                  <a:lnTo>
                    <a:pt x="4" y="1"/>
                  </a:lnTo>
                  <a:lnTo>
                    <a:pt x="3" y="1"/>
                  </a:lnTo>
                  <a:lnTo>
                    <a:pt x="2" y="2"/>
                  </a:lnTo>
                  <a:lnTo>
                    <a:pt x="1" y="3"/>
                  </a:lnTo>
                  <a:lnTo>
                    <a:pt x="0" y="3"/>
                  </a:lnTo>
                  <a:lnTo>
                    <a:pt x="0" y="4"/>
                  </a:lnTo>
                  <a:lnTo>
                    <a:pt x="0" y="88"/>
                  </a:lnTo>
                  <a:lnTo>
                    <a:pt x="0" y="89"/>
                  </a:lnTo>
                  <a:lnTo>
                    <a:pt x="1" y="90"/>
                  </a:lnTo>
                  <a:lnTo>
                    <a:pt x="2" y="90"/>
                  </a:lnTo>
                  <a:lnTo>
                    <a:pt x="3" y="91"/>
                  </a:lnTo>
                  <a:lnTo>
                    <a:pt x="4" y="92"/>
                  </a:lnTo>
                  <a:lnTo>
                    <a:pt x="5" y="92"/>
                  </a:lnTo>
                  <a:lnTo>
                    <a:pt x="6" y="92"/>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0" name="Freeform 193"/>
            <p:cNvSpPr>
              <a:spLocks/>
            </p:cNvSpPr>
            <p:nvPr/>
          </p:nvSpPr>
          <p:spPr bwMode="auto">
            <a:xfrm>
              <a:off x="5079" y="3082"/>
              <a:ext cx="13" cy="99"/>
            </a:xfrm>
            <a:custGeom>
              <a:avLst/>
              <a:gdLst>
                <a:gd name="T0" fmla="*/ 6 w 13"/>
                <a:gd name="T1" fmla="*/ 98 h 99"/>
                <a:gd name="T2" fmla="*/ 7 w 13"/>
                <a:gd name="T3" fmla="*/ 98 h 99"/>
                <a:gd name="T4" fmla="*/ 8 w 13"/>
                <a:gd name="T5" fmla="*/ 98 h 99"/>
                <a:gd name="T6" fmla="*/ 9 w 13"/>
                <a:gd name="T7" fmla="*/ 97 h 99"/>
                <a:gd name="T8" fmla="*/ 10 w 13"/>
                <a:gd name="T9" fmla="*/ 97 h 99"/>
                <a:gd name="T10" fmla="*/ 10 w 13"/>
                <a:gd name="T11" fmla="*/ 96 h 99"/>
                <a:gd name="T12" fmla="*/ 11 w 13"/>
                <a:gd name="T13" fmla="*/ 95 h 99"/>
                <a:gd name="T14" fmla="*/ 12 w 13"/>
                <a:gd name="T15" fmla="*/ 95 h 99"/>
                <a:gd name="T16" fmla="*/ 12 w 13"/>
                <a:gd name="T17" fmla="*/ 94 h 99"/>
                <a:gd name="T18" fmla="*/ 12 w 13"/>
                <a:gd name="T19" fmla="*/ 4 h 99"/>
                <a:gd name="T20" fmla="*/ 12 w 13"/>
                <a:gd name="T21" fmla="*/ 3 h 99"/>
                <a:gd name="T22" fmla="*/ 11 w 13"/>
                <a:gd name="T23" fmla="*/ 3 h 99"/>
                <a:gd name="T24" fmla="*/ 10 w 13"/>
                <a:gd name="T25" fmla="*/ 2 h 99"/>
                <a:gd name="T26" fmla="*/ 10 w 13"/>
                <a:gd name="T27" fmla="*/ 1 h 99"/>
                <a:gd name="T28" fmla="*/ 8 w 13"/>
                <a:gd name="T29" fmla="*/ 1 h 99"/>
                <a:gd name="T30" fmla="*/ 8 w 13"/>
                <a:gd name="T31" fmla="*/ 0 h 99"/>
                <a:gd name="T32" fmla="*/ 7 w 13"/>
                <a:gd name="T33" fmla="*/ 0 h 99"/>
                <a:gd name="T34" fmla="*/ 6 w 13"/>
                <a:gd name="T35" fmla="*/ 0 h 99"/>
                <a:gd name="T36" fmla="*/ 5 w 13"/>
                <a:gd name="T37" fmla="*/ 0 h 99"/>
                <a:gd name="T38" fmla="*/ 4 w 13"/>
                <a:gd name="T39" fmla="*/ 0 h 99"/>
                <a:gd name="T40" fmla="*/ 3 w 13"/>
                <a:gd name="T41" fmla="*/ 1 h 99"/>
                <a:gd name="T42" fmla="*/ 2 w 13"/>
                <a:gd name="T43" fmla="*/ 1 h 99"/>
                <a:gd name="T44" fmla="*/ 2 w 13"/>
                <a:gd name="T45" fmla="*/ 2 h 99"/>
                <a:gd name="T46" fmla="*/ 1 w 13"/>
                <a:gd name="T47" fmla="*/ 3 h 99"/>
                <a:gd name="T48" fmla="*/ 0 w 13"/>
                <a:gd name="T49" fmla="*/ 3 h 99"/>
                <a:gd name="T50" fmla="*/ 0 w 13"/>
                <a:gd name="T51" fmla="*/ 4 h 99"/>
                <a:gd name="T52" fmla="*/ 0 w 13"/>
                <a:gd name="T53" fmla="*/ 94 h 99"/>
                <a:gd name="T54" fmla="*/ 0 w 13"/>
                <a:gd name="T55" fmla="*/ 95 h 99"/>
                <a:gd name="T56" fmla="*/ 1 w 13"/>
                <a:gd name="T57" fmla="*/ 95 h 99"/>
                <a:gd name="T58" fmla="*/ 2 w 13"/>
                <a:gd name="T59" fmla="*/ 96 h 99"/>
                <a:gd name="T60" fmla="*/ 3 w 13"/>
                <a:gd name="T61" fmla="*/ 97 h 99"/>
                <a:gd name="T62" fmla="*/ 3 w 13"/>
                <a:gd name="T63" fmla="*/ 97 h 99"/>
                <a:gd name="T64" fmla="*/ 4 w 13"/>
                <a:gd name="T65" fmla="*/ 98 h 99"/>
                <a:gd name="T66" fmla="*/ 5 w 13"/>
                <a:gd name="T67" fmla="*/ 98 h 99"/>
                <a:gd name="T68" fmla="*/ 6 w 13"/>
                <a:gd name="T69" fmla="*/ 98 h 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
                <a:gd name="T106" fmla="*/ 0 h 99"/>
                <a:gd name="T107" fmla="*/ 13 w 13"/>
                <a:gd name="T108" fmla="*/ 99 h 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 h="99">
                  <a:moveTo>
                    <a:pt x="6" y="98"/>
                  </a:moveTo>
                  <a:lnTo>
                    <a:pt x="7" y="98"/>
                  </a:lnTo>
                  <a:lnTo>
                    <a:pt x="8" y="98"/>
                  </a:lnTo>
                  <a:lnTo>
                    <a:pt x="9" y="97"/>
                  </a:lnTo>
                  <a:lnTo>
                    <a:pt x="10" y="97"/>
                  </a:lnTo>
                  <a:lnTo>
                    <a:pt x="10" y="96"/>
                  </a:lnTo>
                  <a:lnTo>
                    <a:pt x="11" y="95"/>
                  </a:lnTo>
                  <a:lnTo>
                    <a:pt x="12" y="95"/>
                  </a:lnTo>
                  <a:lnTo>
                    <a:pt x="12" y="94"/>
                  </a:lnTo>
                  <a:lnTo>
                    <a:pt x="12" y="4"/>
                  </a:lnTo>
                  <a:lnTo>
                    <a:pt x="12" y="3"/>
                  </a:lnTo>
                  <a:lnTo>
                    <a:pt x="11" y="3"/>
                  </a:lnTo>
                  <a:lnTo>
                    <a:pt x="10" y="2"/>
                  </a:lnTo>
                  <a:lnTo>
                    <a:pt x="10" y="1"/>
                  </a:lnTo>
                  <a:lnTo>
                    <a:pt x="8" y="1"/>
                  </a:lnTo>
                  <a:lnTo>
                    <a:pt x="8" y="0"/>
                  </a:lnTo>
                  <a:lnTo>
                    <a:pt x="7" y="0"/>
                  </a:lnTo>
                  <a:lnTo>
                    <a:pt x="6" y="0"/>
                  </a:lnTo>
                  <a:lnTo>
                    <a:pt x="5" y="0"/>
                  </a:lnTo>
                  <a:lnTo>
                    <a:pt x="4" y="0"/>
                  </a:lnTo>
                  <a:lnTo>
                    <a:pt x="3" y="1"/>
                  </a:lnTo>
                  <a:lnTo>
                    <a:pt x="2" y="1"/>
                  </a:lnTo>
                  <a:lnTo>
                    <a:pt x="2" y="2"/>
                  </a:lnTo>
                  <a:lnTo>
                    <a:pt x="1" y="3"/>
                  </a:lnTo>
                  <a:lnTo>
                    <a:pt x="0" y="3"/>
                  </a:lnTo>
                  <a:lnTo>
                    <a:pt x="0" y="4"/>
                  </a:lnTo>
                  <a:lnTo>
                    <a:pt x="0" y="94"/>
                  </a:lnTo>
                  <a:lnTo>
                    <a:pt x="0" y="95"/>
                  </a:lnTo>
                  <a:lnTo>
                    <a:pt x="1" y="95"/>
                  </a:lnTo>
                  <a:lnTo>
                    <a:pt x="2" y="96"/>
                  </a:lnTo>
                  <a:lnTo>
                    <a:pt x="3" y="97"/>
                  </a:lnTo>
                  <a:lnTo>
                    <a:pt x="4" y="98"/>
                  </a:lnTo>
                  <a:lnTo>
                    <a:pt x="5" y="98"/>
                  </a:lnTo>
                  <a:lnTo>
                    <a:pt x="6" y="98"/>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1" name="Freeform 194"/>
            <p:cNvSpPr>
              <a:spLocks/>
            </p:cNvSpPr>
            <p:nvPr/>
          </p:nvSpPr>
          <p:spPr bwMode="auto">
            <a:xfrm>
              <a:off x="4880" y="2988"/>
              <a:ext cx="87" cy="61"/>
            </a:xfrm>
            <a:custGeom>
              <a:avLst/>
              <a:gdLst>
                <a:gd name="T0" fmla="*/ 86 w 87"/>
                <a:gd name="T1" fmla="*/ 17 h 61"/>
                <a:gd name="T2" fmla="*/ 82 w 87"/>
                <a:gd name="T3" fmla="*/ 15 h 61"/>
                <a:gd name="T4" fmla="*/ 76 w 87"/>
                <a:gd name="T5" fmla="*/ 12 h 61"/>
                <a:gd name="T6" fmla="*/ 70 w 87"/>
                <a:gd name="T7" fmla="*/ 9 h 61"/>
                <a:gd name="T8" fmla="*/ 62 w 87"/>
                <a:gd name="T9" fmla="*/ 5 h 61"/>
                <a:gd name="T10" fmla="*/ 55 w 87"/>
                <a:gd name="T11" fmla="*/ 3 h 61"/>
                <a:gd name="T12" fmla="*/ 46 w 87"/>
                <a:gd name="T13" fmla="*/ 2 h 61"/>
                <a:gd name="T14" fmla="*/ 37 w 87"/>
                <a:gd name="T15" fmla="*/ 0 h 61"/>
                <a:gd name="T16" fmla="*/ 29 w 87"/>
                <a:gd name="T17" fmla="*/ 0 h 61"/>
                <a:gd name="T18" fmla="*/ 19 w 87"/>
                <a:gd name="T19" fmla="*/ 2 h 61"/>
                <a:gd name="T20" fmla="*/ 9 w 87"/>
                <a:gd name="T21" fmla="*/ 4 h 61"/>
                <a:gd name="T22" fmla="*/ 0 w 87"/>
                <a:gd name="T23" fmla="*/ 9 h 61"/>
                <a:gd name="T24" fmla="*/ 32 w 87"/>
                <a:gd name="T25" fmla="*/ 51 h 61"/>
                <a:gd name="T26" fmla="*/ 31 w 87"/>
                <a:gd name="T27" fmla="*/ 51 h 61"/>
                <a:gd name="T28" fmla="*/ 34 w 87"/>
                <a:gd name="T29" fmla="*/ 51 h 61"/>
                <a:gd name="T30" fmla="*/ 35 w 87"/>
                <a:gd name="T31" fmla="*/ 51 h 61"/>
                <a:gd name="T32" fmla="*/ 38 w 87"/>
                <a:gd name="T33" fmla="*/ 52 h 61"/>
                <a:gd name="T34" fmla="*/ 41 w 87"/>
                <a:gd name="T35" fmla="*/ 53 h 61"/>
                <a:gd name="T36" fmla="*/ 43 w 87"/>
                <a:gd name="T37" fmla="*/ 54 h 61"/>
                <a:gd name="T38" fmla="*/ 47 w 87"/>
                <a:gd name="T39" fmla="*/ 56 h 61"/>
                <a:gd name="T40" fmla="*/ 51 w 87"/>
                <a:gd name="T41" fmla="*/ 58 h 61"/>
                <a:gd name="T42" fmla="*/ 55 w 87"/>
                <a:gd name="T43" fmla="*/ 60 h 61"/>
                <a:gd name="T44" fmla="*/ 86 w 87"/>
                <a:gd name="T45" fmla="*/ 17 h 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7"/>
                <a:gd name="T70" fmla="*/ 0 h 61"/>
                <a:gd name="T71" fmla="*/ 87 w 87"/>
                <a:gd name="T72" fmla="*/ 61 h 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7" h="61">
                  <a:moveTo>
                    <a:pt x="86" y="17"/>
                  </a:moveTo>
                  <a:lnTo>
                    <a:pt x="82" y="15"/>
                  </a:lnTo>
                  <a:lnTo>
                    <a:pt x="76" y="12"/>
                  </a:lnTo>
                  <a:lnTo>
                    <a:pt x="70" y="9"/>
                  </a:lnTo>
                  <a:lnTo>
                    <a:pt x="62" y="5"/>
                  </a:lnTo>
                  <a:lnTo>
                    <a:pt x="55" y="3"/>
                  </a:lnTo>
                  <a:lnTo>
                    <a:pt x="46" y="2"/>
                  </a:lnTo>
                  <a:lnTo>
                    <a:pt x="37" y="0"/>
                  </a:lnTo>
                  <a:lnTo>
                    <a:pt x="29" y="0"/>
                  </a:lnTo>
                  <a:lnTo>
                    <a:pt x="19" y="2"/>
                  </a:lnTo>
                  <a:lnTo>
                    <a:pt x="9" y="4"/>
                  </a:lnTo>
                  <a:lnTo>
                    <a:pt x="0" y="9"/>
                  </a:lnTo>
                  <a:lnTo>
                    <a:pt x="32" y="51"/>
                  </a:lnTo>
                  <a:lnTo>
                    <a:pt x="31" y="51"/>
                  </a:lnTo>
                  <a:lnTo>
                    <a:pt x="34" y="51"/>
                  </a:lnTo>
                  <a:lnTo>
                    <a:pt x="35" y="51"/>
                  </a:lnTo>
                  <a:lnTo>
                    <a:pt x="38" y="52"/>
                  </a:lnTo>
                  <a:lnTo>
                    <a:pt x="41" y="53"/>
                  </a:lnTo>
                  <a:lnTo>
                    <a:pt x="43" y="54"/>
                  </a:lnTo>
                  <a:lnTo>
                    <a:pt x="47" y="56"/>
                  </a:lnTo>
                  <a:lnTo>
                    <a:pt x="51" y="58"/>
                  </a:lnTo>
                  <a:lnTo>
                    <a:pt x="55" y="60"/>
                  </a:lnTo>
                  <a:lnTo>
                    <a:pt x="86" y="17"/>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2" name="Freeform 195"/>
            <p:cNvSpPr>
              <a:spLocks/>
            </p:cNvSpPr>
            <p:nvPr/>
          </p:nvSpPr>
          <p:spPr bwMode="auto">
            <a:xfrm>
              <a:off x="4861" y="2963"/>
              <a:ext cx="80" cy="71"/>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FF"/>
            </a:solidFill>
            <a:ln w="12700" cap="rnd" cmpd="sng">
              <a:noFill/>
              <a:prstDash val="solid"/>
              <a:round/>
              <a:headEnd type="none" w="med" len="med"/>
              <a:tailEnd type="none" w="med" len="med"/>
            </a:ln>
          </p:spPr>
          <p:txBody>
            <a:bodyPr/>
            <a:lstStyle/>
            <a:p>
              <a:endParaRPr lang="en-US"/>
            </a:p>
          </p:txBody>
        </p:sp>
        <p:sp>
          <p:nvSpPr>
            <p:cNvPr id="196883" name="Freeform 196"/>
            <p:cNvSpPr>
              <a:spLocks/>
            </p:cNvSpPr>
            <p:nvPr/>
          </p:nvSpPr>
          <p:spPr bwMode="auto">
            <a:xfrm>
              <a:off x="4905" y="3003"/>
              <a:ext cx="39" cy="35"/>
            </a:xfrm>
            <a:custGeom>
              <a:avLst/>
              <a:gdLst>
                <a:gd name="T0" fmla="*/ 32 w 39"/>
                <a:gd name="T1" fmla="*/ 0 h 35"/>
                <a:gd name="T2" fmla="*/ 32 w 39"/>
                <a:gd name="T3" fmla="*/ 5 h 35"/>
                <a:gd name="T4" fmla="*/ 30 w 39"/>
                <a:gd name="T5" fmla="*/ 11 h 35"/>
                <a:gd name="T6" fmla="*/ 27 w 39"/>
                <a:gd name="T7" fmla="*/ 16 h 35"/>
                <a:gd name="T8" fmla="*/ 23 w 39"/>
                <a:gd name="T9" fmla="*/ 20 h 35"/>
                <a:gd name="T10" fmla="*/ 18 w 39"/>
                <a:gd name="T11" fmla="*/ 24 h 35"/>
                <a:gd name="T12" fmla="*/ 13 w 39"/>
                <a:gd name="T13" fmla="*/ 26 h 35"/>
                <a:gd name="T14" fmla="*/ 6 w 39"/>
                <a:gd name="T15" fmla="*/ 28 h 35"/>
                <a:gd name="T16" fmla="*/ 0 w 39"/>
                <a:gd name="T17" fmla="*/ 29 h 35"/>
                <a:gd name="T18" fmla="*/ 0 w 39"/>
                <a:gd name="T19" fmla="*/ 34 h 35"/>
                <a:gd name="T20" fmla="*/ 8 w 39"/>
                <a:gd name="T21" fmla="*/ 33 h 35"/>
                <a:gd name="T22" fmla="*/ 15 w 39"/>
                <a:gd name="T23" fmla="*/ 31 h 35"/>
                <a:gd name="T24" fmla="*/ 21 w 39"/>
                <a:gd name="T25" fmla="*/ 28 h 35"/>
                <a:gd name="T26" fmla="*/ 27 w 39"/>
                <a:gd name="T27" fmla="*/ 24 h 35"/>
                <a:gd name="T28" fmla="*/ 32 w 39"/>
                <a:gd name="T29" fmla="*/ 19 h 35"/>
                <a:gd name="T30" fmla="*/ 35 w 39"/>
                <a:gd name="T31" fmla="*/ 13 h 35"/>
                <a:gd name="T32" fmla="*/ 38 w 39"/>
                <a:gd name="T33" fmla="*/ 7 h 35"/>
                <a:gd name="T34" fmla="*/ 38 w 39"/>
                <a:gd name="T35" fmla="*/ 0 h 35"/>
                <a:gd name="T36" fmla="*/ 32 w 39"/>
                <a:gd name="T37" fmla="*/ 0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5"/>
                <a:gd name="T59" fmla="*/ 39 w 39"/>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5">
                  <a:moveTo>
                    <a:pt x="32" y="0"/>
                  </a:moveTo>
                  <a:lnTo>
                    <a:pt x="32" y="5"/>
                  </a:lnTo>
                  <a:lnTo>
                    <a:pt x="30" y="11"/>
                  </a:lnTo>
                  <a:lnTo>
                    <a:pt x="27" y="16"/>
                  </a:lnTo>
                  <a:lnTo>
                    <a:pt x="23" y="20"/>
                  </a:lnTo>
                  <a:lnTo>
                    <a:pt x="18" y="24"/>
                  </a:lnTo>
                  <a:lnTo>
                    <a:pt x="13" y="26"/>
                  </a:lnTo>
                  <a:lnTo>
                    <a:pt x="6" y="28"/>
                  </a:lnTo>
                  <a:lnTo>
                    <a:pt x="0" y="29"/>
                  </a:lnTo>
                  <a:lnTo>
                    <a:pt x="0" y="34"/>
                  </a:lnTo>
                  <a:lnTo>
                    <a:pt x="8" y="33"/>
                  </a:lnTo>
                  <a:lnTo>
                    <a:pt x="15" y="31"/>
                  </a:lnTo>
                  <a:lnTo>
                    <a:pt x="21" y="28"/>
                  </a:lnTo>
                  <a:lnTo>
                    <a:pt x="27" y="24"/>
                  </a:lnTo>
                  <a:lnTo>
                    <a:pt x="32" y="19"/>
                  </a:lnTo>
                  <a:lnTo>
                    <a:pt x="35" y="13"/>
                  </a:lnTo>
                  <a:lnTo>
                    <a:pt x="38" y="7"/>
                  </a:lnTo>
                  <a:lnTo>
                    <a:pt x="38" y="0"/>
                  </a:lnTo>
                  <a:lnTo>
                    <a:pt x="32" y="0"/>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4" name="Freeform 197"/>
            <p:cNvSpPr>
              <a:spLocks/>
            </p:cNvSpPr>
            <p:nvPr/>
          </p:nvSpPr>
          <p:spPr bwMode="auto">
            <a:xfrm>
              <a:off x="4905" y="2960"/>
              <a:ext cx="39" cy="34"/>
            </a:xfrm>
            <a:custGeom>
              <a:avLst/>
              <a:gdLst>
                <a:gd name="T0" fmla="*/ 0 w 39"/>
                <a:gd name="T1" fmla="*/ 5 h 34"/>
                <a:gd name="T2" fmla="*/ 7 w 39"/>
                <a:gd name="T3" fmla="*/ 5 h 34"/>
                <a:gd name="T4" fmla="*/ 13 w 39"/>
                <a:gd name="T5" fmla="*/ 7 h 34"/>
                <a:gd name="T6" fmla="*/ 18 w 39"/>
                <a:gd name="T7" fmla="*/ 10 h 34"/>
                <a:gd name="T8" fmla="*/ 23 w 39"/>
                <a:gd name="T9" fmla="*/ 13 h 34"/>
                <a:gd name="T10" fmla="*/ 27 w 39"/>
                <a:gd name="T11" fmla="*/ 17 h 34"/>
                <a:gd name="T12" fmla="*/ 30 w 39"/>
                <a:gd name="T13" fmla="*/ 22 h 34"/>
                <a:gd name="T14" fmla="*/ 32 w 39"/>
                <a:gd name="T15" fmla="*/ 28 h 34"/>
                <a:gd name="T16" fmla="*/ 32 w 39"/>
                <a:gd name="T17" fmla="*/ 33 h 34"/>
                <a:gd name="T18" fmla="*/ 38 w 39"/>
                <a:gd name="T19" fmla="*/ 33 h 34"/>
                <a:gd name="T20" fmla="*/ 38 w 39"/>
                <a:gd name="T21" fmla="*/ 26 h 34"/>
                <a:gd name="T22" fmla="*/ 35 w 39"/>
                <a:gd name="T23" fmla="*/ 20 h 34"/>
                <a:gd name="T24" fmla="*/ 32 w 39"/>
                <a:gd name="T25" fmla="*/ 15 h 34"/>
                <a:gd name="T26" fmla="*/ 27 w 39"/>
                <a:gd name="T27" fmla="*/ 9 h 34"/>
                <a:gd name="T28" fmla="*/ 21 w 39"/>
                <a:gd name="T29" fmla="*/ 5 h 34"/>
                <a:gd name="T30" fmla="*/ 15 w 39"/>
                <a:gd name="T31" fmla="*/ 2 h 34"/>
                <a:gd name="T32" fmla="*/ 7 w 39"/>
                <a:gd name="T33" fmla="*/ 0 h 34"/>
                <a:gd name="T34" fmla="*/ 0 w 39"/>
                <a:gd name="T35" fmla="*/ 0 h 34"/>
                <a:gd name="T36" fmla="*/ 0 w 39"/>
                <a:gd name="T37" fmla="*/ 5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4"/>
                <a:gd name="T59" fmla="*/ 39 w 39"/>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4">
                  <a:moveTo>
                    <a:pt x="0" y="5"/>
                  </a:moveTo>
                  <a:lnTo>
                    <a:pt x="7" y="5"/>
                  </a:lnTo>
                  <a:lnTo>
                    <a:pt x="13" y="7"/>
                  </a:lnTo>
                  <a:lnTo>
                    <a:pt x="18" y="10"/>
                  </a:lnTo>
                  <a:lnTo>
                    <a:pt x="23" y="13"/>
                  </a:lnTo>
                  <a:lnTo>
                    <a:pt x="27" y="17"/>
                  </a:lnTo>
                  <a:lnTo>
                    <a:pt x="30" y="22"/>
                  </a:lnTo>
                  <a:lnTo>
                    <a:pt x="32" y="28"/>
                  </a:lnTo>
                  <a:lnTo>
                    <a:pt x="32" y="33"/>
                  </a:lnTo>
                  <a:lnTo>
                    <a:pt x="38" y="33"/>
                  </a:lnTo>
                  <a:lnTo>
                    <a:pt x="38" y="26"/>
                  </a:lnTo>
                  <a:lnTo>
                    <a:pt x="35" y="20"/>
                  </a:lnTo>
                  <a:lnTo>
                    <a:pt x="32" y="15"/>
                  </a:lnTo>
                  <a:lnTo>
                    <a:pt x="27" y="9"/>
                  </a:lnTo>
                  <a:lnTo>
                    <a:pt x="21" y="5"/>
                  </a:lnTo>
                  <a:lnTo>
                    <a:pt x="15" y="2"/>
                  </a:lnTo>
                  <a:lnTo>
                    <a:pt x="7" y="0"/>
                  </a:lnTo>
                  <a:lnTo>
                    <a:pt x="0" y="0"/>
                  </a:lnTo>
                  <a:lnTo>
                    <a:pt x="0" y="5"/>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5" name="Freeform 198"/>
            <p:cNvSpPr>
              <a:spLocks/>
            </p:cNvSpPr>
            <p:nvPr/>
          </p:nvSpPr>
          <p:spPr bwMode="auto">
            <a:xfrm>
              <a:off x="4857" y="2960"/>
              <a:ext cx="39" cy="34"/>
            </a:xfrm>
            <a:custGeom>
              <a:avLst/>
              <a:gdLst>
                <a:gd name="T0" fmla="*/ 6 w 39"/>
                <a:gd name="T1" fmla="*/ 33 h 34"/>
                <a:gd name="T2" fmla="*/ 6 w 39"/>
                <a:gd name="T3" fmla="*/ 27 h 34"/>
                <a:gd name="T4" fmla="*/ 9 w 39"/>
                <a:gd name="T5" fmla="*/ 22 h 34"/>
                <a:gd name="T6" fmla="*/ 12 w 39"/>
                <a:gd name="T7" fmla="*/ 17 h 34"/>
                <a:gd name="T8" fmla="*/ 15 w 39"/>
                <a:gd name="T9" fmla="*/ 13 h 34"/>
                <a:gd name="T10" fmla="*/ 20 w 39"/>
                <a:gd name="T11" fmla="*/ 10 h 34"/>
                <a:gd name="T12" fmla="*/ 25 w 39"/>
                <a:gd name="T13" fmla="*/ 7 h 34"/>
                <a:gd name="T14" fmla="*/ 32 w 39"/>
                <a:gd name="T15" fmla="*/ 5 h 34"/>
                <a:gd name="T16" fmla="*/ 38 w 39"/>
                <a:gd name="T17" fmla="*/ 5 h 34"/>
                <a:gd name="T18" fmla="*/ 38 w 39"/>
                <a:gd name="T19" fmla="*/ 0 h 34"/>
                <a:gd name="T20" fmla="*/ 31 w 39"/>
                <a:gd name="T21" fmla="*/ 0 h 34"/>
                <a:gd name="T22" fmla="*/ 24 w 39"/>
                <a:gd name="T23" fmla="*/ 2 h 34"/>
                <a:gd name="T24" fmla="*/ 17 w 39"/>
                <a:gd name="T25" fmla="*/ 5 h 34"/>
                <a:gd name="T26" fmla="*/ 11 w 39"/>
                <a:gd name="T27" fmla="*/ 9 h 34"/>
                <a:gd name="T28" fmla="*/ 7 w 39"/>
                <a:gd name="T29" fmla="*/ 15 h 34"/>
                <a:gd name="T30" fmla="*/ 3 w 39"/>
                <a:gd name="T31" fmla="*/ 20 h 34"/>
                <a:gd name="T32" fmla="*/ 1 w 39"/>
                <a:gd name="T33" fmla="*/ 27 h 34"/>
                <a:gd name="T34" fmla="*/ 0 w 39"/>
                <a:gd name="T35" fmla="*/ 33 h 34"/>
                <a:gd name="T36" fmla="*/ 6 w 39"/>
                <a:gd name="T37" fmla="*/ 33 h 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4"/>
                <a:gd name="T59" fmla="*/ 39 w 39"/>
                <a:gd name="T60" fmla="*/ 34 h 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4">
                  <a:moveTo>
                    <a:pt x="6" y="33"/>
                  </a:moveTo>
                  <a:lnTo>
                    <a:pt x="6" y="27"/>
                  </a:lnTo>
                  <a:lnTo>
                    <a:pt x="9" y="22"/>
                  </a:lnTo>
                  <a:lnTo>
                    <a:pt x="12" y="17"/>
                  </a:lnTo>
                  <a:lnTo>
                    <a:pt x="15" y="13"/>
                  </a:lnTo>
                  <a:lnTo>
                    <a:pt x="20" y="10"/>
                  </a:lnTo>
                  <a:lnTo>
                    <a:pt x="25" y="7"/>
                  </a:lnTo>
                  <a:lnTo>
                    <a:pt x="32" y="5"/>
                  </a:lnTo>
                  <a:lnTo>
                    <a:pt x="38" y="5"/>
                  </a:lnTo>
                  <a:lnTo>
                    <a:pt x="38" y="0"/>
                  </a:lnTo>
                  <a:lnTo>
                    <a:pt x="31" y="0"/>
                  </a:lnTo>
                  <a:lnTo>
                    <a:pt x="24" y="2"/>
                  </a:lnTo>
                  <a:lnTo>
                    <a:pt x="17" y="5"/>
                  </a:lnTo>
                  <a:lnTo>
                    <a:pt x="11" y="9"/>
                  </a:lnTo>
                  <a:lnTo>
                    <a:pt x="7" y="15"/>
                  </a:lnTo>
                  <a:lnTo>
                    <a:pt x="3" y="20"/>
                  </a:lnTo>
                  <a:lnTo>
                    <a:pt x="1" y="27"/>
                  </a:lnTo>
                  <a:lnTo>
                    <a:pt x="0" y="33"/>
                  </a:lnTo>
                  <a:lnTo>
                    <a:pt x="6" y="33"/>
                  </a:lnTo>
                </a:path>
              </a:pathLst>
            </a:custGeom>
            <a:solidFill>
              <a:srgbClr val="000000"/>
            </a:solidFill>
            <a:ln w="12700" cap="rnd" cmpd="sng">
              <a:noFill/>
              <a:prstDash val="solid"/>
              <a:round/>
              <a:headEnd type="none" w="med" len="med"/>
              <a:tailEnd type="none" w="med" len="med"/>
            </a:ln>
          </p:spPr>
          <p:txBody>
            <a:bodyPr/>
            <a:lstStyle/>
            <a:p>
              <a:endParaRPr lang="en-US"/>
            </a:p>
          </p:txBody>
        </p:sp>
        <p:sp>
          <p:nvSpPr>
            <p:cNvPr id="196886" name="Freeform 199"/>
            <p:cNvSpPr>
              <a:spLocks/>
            </p:cNvSpPr>
            <p:nvPr/>
          </p:nvSpPr>
          <p:spPr bwMode="auto">
            <a:xfrm>
              <a:off x="4857" y="3003"/>
              <a:ext cx="39" cy="35"/>
            </a:xfrm>
            <a:custGeom>
              <a:avLst/>
              <a:gdLst>
                <a:gd name="T0" fmla="*/ 38 w 39"/>
                <a:gd name="T1" fmla="*/ 29 h 35"/>
                <a:gd name="T2" fmla="*/ 32 w 39"/>
                <a:gd name="T3" fmla="*/ 28 h 35"/>
                <a:gd name="T4" fmla="*/ 25 w 39"/>
                <a:gd name="T5" fmla="*/ 26 h 35"/>
                <a:gd name="T6" fmla="*/ 20 w 39"/>
                <a:gd name="T7" fmla="*/ 24 h 35"/>
                <a:gd name="T8" fmla="*/ 15 w 39"/>
                <a:gd name="T9" fmla="*/ 20 h 35"/>
                <a:gd name="T10" fmla="*/ 12 w 39"/>
                <a:gd name="T11" fmla="*/ 16 h 35"/>
                <a:gd name="T12" fmla="*/ 9 w 39"/>
                <a:gd name="T13" fmla="*/ 11 h 35"/>
                <a:gd name="T14" fmla="*/ 6 w 39"/>
                <a:gd name="T15" fmla="*/ 6 h 35"/>
                <a:gd name="T16" fmla="*/ 6 w 39"/>
                <a:gd name="T17" fmla="*/ 0 h 35"/>
                <a:gd name="T18" fmla="*/ 0 w 39"/>
                <a:gd name="T19" fmla="*/ 0 h 35"/>
                <a:gd name="T20" fmla="*/ 1 w 39"/>
                <a:gd name="T21" fmla="*/ 6 h 35"/>
                <a:gd name="T22" fmla="*/ 3 w 39"/>
                <a:gd name="T23" fmla="*/ 13 h 35"/>
                <a:gd name="T24" fmla="*/ 7 w 39"/>
                <a:gd name="T25" fmla="*/ 19 h 35"/>
                <a:gd name="T26" fmla="*/ 11 w 39"/>
                <a:gd name="T27" fmla="*/ 24 h 35"/>
                <a:gd name="T28" fmla="*/ 17 w 39"/>
                <a:gd name="T29" fmla="*/ 28 h 35"/>
                <a:gd name="T30" fmla="*/ 24 w 39"/>
                <a:gd name="T31" fmla="*/ 31 h 35"/>
                <a:gd name="T32" fmla="*/ 31 w 39"/>
                <a:gd name="T33" fmla="*/ 33 h 35"/>
                <a:gd name="T34" fmla="*/ 38 w 39"/>
                <a:gd name="T35" fmla="*/ 34 h 35"/>
                <a:gd name="T36" fmla="*/ 38 w 39"/>
                <a:gd name="T37" fmla="*/ 29 h 3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9"/>
                <a:gd name="T58" fmla="*/ 0 h 35"/>
                <a:gd name="T59" fmla="*/ 39 w 39"/>
                <a:gd name="T60" fmla="*/ 35 h 3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9" h="35">
                  <a:moveTo>
                    <a:pt x="38" y="29"/>
                  </a:moveTo>
                  <a:lnTo>
                    <a:pt x="32" y="28"/>
                  </a:lnTo>
                  <a:lnTo>
                    <a:pt x="25" y="26"/>
                  </a:lnTo>
                  <a:lnTo>
                    <a:pt x="20" y="24"/>
                  </a:lnTo>
                  <a:lnTo>
                    <a:pt x="15" y="20"/>
                  </a:lnTo>
                  <a:lnTo>
                    <a:pt x="12" y="16"/>
                  </a:lnTo>
                  <a:lnTo>
                    <a:pt x="9" y="11"/>
                  </a:lnTo>
                  <a:lnTo>
                    <a:pt x="6" y="6"/>
                  </a:lnTo>
                  <a:lnTo>
                    <a:pt x="6" y="0"/>
                  </a:lnTo>
                  <a:lnTo>
                    <a:pt x="0" y="0"/>
                  </a:lnTo>
                  <a:lnTo>
                    <a:pt x="1" y="6"/>
                  </a:lnTo>
                  <a:lnTo>
                    <a:pt x="3" y="13"/>
                  </a:lnTo>
                  <a:lnTo>
                    <a:pt x="7" y="19"/>
                  </a:lnTo>
                  <a:lnTo>
                    <a:pt x="11" y="24"/>
                  </a:lnTo>
                  <a:lnTo>
                    <a:pt x="17" y="28"/>
                  </a:lnTo>
                  <a:lnTo>
                    <a:pt x="24" y="31"/>
                  </a:lnTo>
                  <a:lnTo>
                    <a:pt x="31" y="33"/>
                  </a:lnTo>
                  <a:lnTo>
                    <a:pt x="38" y="34"/>
                  </a:lnTo>
                  <a:lnTo>
                    <a:pt x="38" y="29"/>
                  </a:lnTo>
                </a:path>
              </a:pathLst>
            </a:custGeom>
            <a:solidFill>
              <a:srgbClr val="000000"/>
            </a:solidFill>
            <a:ln w="12700" cap="rnd" cmpd="sng">
              <a:noFill/>
              <a:prstDash val="solid"/>
              <a:round/>
              <a:headEnd type="none" w="med" len="med"/>
              <a:tailEnd type="none" w="med" len="med"/>
            </a:ln>
          </p:spPr>
          <p:txBody>
            <a:bodyPr/>
            <a:lstStyle/>
            <a:p>
              <a:endParaRPr lang="en-US"/>
            </a:p>
          </p:txBody>
        </p:sp>
      </p:grpSp>
      <p:grpSp>
        <p:nvGrpSpPr>
          <p:cNvPr id="196620" name="Group 252"/>
          <p:cNvGrpSpPr>
            <a:grpSpLocks/>
          </p:cNvGrpSpPr>
          <p:nvPr/>
        </p:nvGrpSpPr>
        <p:grpSpPr bwMode="auto">
          <a:xfrm>
            <a:off x="7062788" y="2470150"/>
            <a:ext cx="547687" cy="403225"/>
            <a:chOff x="4800" y="864"/>
            <a:chExt cx="345" cy="254"/>
          </a:xfrm>
        </p:grpSpPr>
        <p:grpSp>
          <p:nvGrpSpPr>
            <p:cNvPr id="196822" name="Group 253"/>
            <p:cNvGrpSpPr>
              <a:grpSpLocks/>
            </p:cNvGrpSpPr>
            <p:nvPr/>
          </p:nvGrpSpPr>
          <p:grpSpPr bwMode="auto">
            <a:xfrm>
              <a:off x="4874" y="1054"/>
              <a:ext cx="197" cy="35"/>
              <a:chOff x="143" y="1247"/>
              <a:chExt cx="197" cy="35"/>
            </a:xfrm>
          </p:grpSpPr>
          <p:sp>
            <p:nvSpPr>
              <p:cNvPr id="196830" name="Freeform 25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831" name="Freeform 25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196823" name="Line 256"/>
            <p:cNvSpPr>
              <a:spLocks noChangeAspect="1" noChangeShapeType="1"/>
            </p:cNvSpPr>
            <p:nvPr/>
          </p:nvSpPr>
          <p:spPr bwMode="auto">
            <a:xfrm>
              <a:off x="4973" y="86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96824" name="Rectangle 257"/>
            <p:cNvSpPr>
              <a:spLocks noChangeAspect="1" noChangeArrowheads="1"/>
            </p:cNvSpPr>
            <p:nvPr/>
          </p:nvSpPr>
          <p:spPr bwMode="auto">
            <a:xfrm>
              <a:off x="4800" y="916"/>
              <a:ext cx="345" cy="202"/>
            </a:xfrm>
            <a:prstGeom prst="rect">
              <a:avLst/>
            </a:prstGeom>
            <a:noFill/>
            <a:ln w="12700">
              <a:solidFill>
                <a:srgbClr val="000000"/>
              </a:solidFill>
              <a:miter lim="800000"/>
              <a:headEnd/>
              <a:tailEnd/>
            </a:ln>
          </p:spPr>
          <p:txBody>
            <a:bodyPr wrap="none" anchor="ctr"/>
            <a:lstStyle/>
            <a:p>
              <a:endParaRPr lang="en-US"/>
            </a:p>
          </p:txBody>
        </p:sp>
        <p:grpSp>
          <p:nvGrpSpPr>
            <p:cNvPr id="196825" name="Group 258"/>
            <p:cNvGrpSpPr>
              <a:grpSpLocks/>
            </p:cNvGrpSpPr>
            <p:nvPr/>
          </p:nvGrpSpPr>
          <p:grpSpPr bwMode="auto">
            <a:xfrm>
              <a:off x="4866" y="930"/>
              <a:ext cx="214" cy="126"/>
              <a:chOff x="4070" y="2780"/>
              <a:chExt cx="214" cy="126"/>
            </a:xfrm>
          </p:grpSpPr>
          <p:sp>
            <p:nvSpPr>
              <p:cNvPr id="196826" name="Oval 259"/>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96827" name="Freeform 260"/>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196828" name="Oval 261"/>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196829" name="Freeform 262"/>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196621" name="Text Box 263"/>
          <p:cNvSpPr txBox="1">
            <a:spLocks noChangeArrowheads="1"/>
          </p:cNvSpPr>
          <p:nvPr/>
        </p:nvSpPr>
        <p:spPr bwMode="auto">
          <a:xfrm>
            <a:off x="6070600" y="5067300"/>
            <a:ext cx="2590800" cy="1187450"/>
          </a:xfrm>
          <a:prstGeom prst="rect">
            <a:avLst/>
          </a:prstGeom>
          <a:noFill/>
          <a:ln w="12700">
            <a:noFill/>
            <a:miter lim="800000"/>
            <a:headEnd/>
            <a:tailEnd/>
          </a:ln>
        </p:spPr>
        <p:txBody>
          <a:bodyPr wrap="none">
            <a:spAutoFit/>
          </a:bodyPr>
          <a:lstStyle/>
          <a:p>
            <a:pPr algn="r" eaLnBrk="0" hangingPunct="0"/>
            <a:r>
              <a:rPr lang="en-US" sz="2400"/>
              <a:t>Introduction</a:t>
            </a:r>
          </a:p>
          <a:p>
            <a:pPr algn="r" eaLnBrk="0" hangingPunct="0"/>
            <a:r>
              <a:rPr lang="en-US" sz="2400"/>
              <a:t>Comments</a:t>
            </a:r>
          </a:p>
          <a:p>
            <a:pPr algn="r" eaLnBrk="0" hangingPunct="0"/>
            <a:r>
              <a:rPr lang="en-US" sz="2400"/>
              <a:t>Table of Contents</a:t>
            </a:r>
          </a:p>
        </p:txBody>
      </p:sp>
      <p:sp>
        <p:nvSpPr>
          <p:cNvPr id="196622" name="AutoShape 264">
            <a:hlinkClick r:id="" action="ppaction://hlinkshowjump?jump=nextslide" highlightClick="1"/>
          </p:cNvPr>
          <p:cNvSpPr>
            <a:spLocks noChangeArrowheads="1"/>
          </p:cNvSpPr>
          <p:nvPr/>
        </p:nvSpPr>
        <p:spPr bwMode="auto">
          <a:xfrm>
            <a:off x="8661400" y="5143500"/>
            <a:ext cx="381000" cy="304800"/>
          </a:xfrm>
          <a:prstGeom prst="actionButtonForwardNext">
            <a:avLst/>
          </a:prstGeom>
          <a:solidFill>
            <a:schemeClr val="accent1"/>
          </a:solidFill>
          <a:ln w="12700">
            <a:noFill/>
            <a:miter lim="800000"/>
            <a:headEnd/>
            <a:tailEnd/>
          </a:ln>
        </p:spPr>
        <p:txBody>
          <a:bodyPr wrap="none" anchor="ctr"/>
          <a:lstStyle/>
          <a:p>
            <a:endParaRPr lang="en-US"/>
          </a:p>
        </p:txBody>
      </p:sp>
      <p:sp>
        <p:nvSpPr>
          <p:cNvPr id="196623" name="AutoShape 265">
            <a:hlinkClick r:id="rId3" action="ppaction://hlinksldjump" highlightClick="1"/>
          </p:cNvPr>
          <p:cNvSpPr>
            <a:spLocks noChangeArrowheads="1"/>
          </p:cNvSpPr>
          <p:nvPr/>
        </p:nvSpPr>
        <p:spPr bwMode="auto">
          <a:xfrm>
            <a:off x="8661400" y="5524500"/>
            <a:ext cx="381000" cy="304800"/>
          </a:xfrm>
          <a:prstGeom prst="actionButtonForwardNext">
            <a:avLst/>
          </a:prstGeom>
          <a:solidFill>
            <a:schemeClr val="accent1"/>
          </a:solidFill>
          <a:ln w="12700">
            <a:noFill/>
            <a:miter lim="800000"/>
            <a:headEnd/>
            <a:tailEnd/>
          </a:ln>
        </p:spPr>
        <p:txBody>
          <a:bodyPr wrap="none" anchor="ctr"/>
          <a:lstStyle/>
          <a:p>
            <a:endParaRPr lang="en-US"/>
          </a:p>
        </p:txBody>
      </p:sp>
      <p:sp>
        <p:nvSpPr>
          <p:cNvPr id="196624" name="AutoShape 266">
            <a:hlinkClick r:id="rId4" action="ppaction://hlinksldjump" highlightClick="1"/>
          </p:cNvPr>
          <p:cNvSpPr>
            <a:spLocks noChangeArrowheads="1"/>
          </p:cNvSpPr>
          <p:nvPr/>
        </p:nvSpPr>
        <p:spPr bwMode="auto">
          <a:xfrm>
            <a:off x="8661400" y="5905500"/>
            <a:ext cx="381000" cy="304800"/>
          </a:xfrm>
          <a:prstGeom prst="actionButtonForwardNext">
            <a:avLst/>
          </a:prstGeom>
          <a:solidFill>
            <a:schemeClr val="accent1"/>
          </a:solidFill>
          <a:ln w="12700">
            <a:noFill/>
            <a:miter lim="800000"/>
            <a:headEnd/>
            <a:tailEnd/>
          </a:ln>
        </p:spPr>
        <p:txBody>
          <a:bodyPr wrap="none" anchor="ctr"/>
          <a:lstStyle/>
          <a:p>
            <a:endParaRPr lang="en-US"/>
          </a:p>
        </p:txBody>
      </p:sp>
      <p:grpSp>
        <p:nvGrpSpPr>
          <p:cNvPr id="196625" name="Group 267"/>
          <p:cNvGrpSpPr>
            <a:grpSpLocks/>
          </p:cNvGrpSpPr>
          <p:nvPr/>
        </p:nvGrpSpPr>
        <p:grpSpPr bwMode="auto">
          <a:xfrm>
            <a:off x="4691063" y="1584325"/>
            <a:ext cx="874712" cy="434975"/>
            <a:chOff x="4661" y="668"/>
            <a:chExt cx="551" cy="274"/>
          </a:xfrm>
        </p:grpSpPr>
        <p:grpSp>
          <p:nvGrpSpPr>
            <p:cNvPr id="196810" name="Group 268"/>
            <p:cNvGrpSpPr>
              <a:grpSpLocks/>
            </p:cNvGrpSpPr>
            <p:nvPr/>
          </p:nvGrpSpPr>
          <p:grpSpPr bwMode="auto">
            <a:xfrm>
              <a:off x="4800" y="668"/>
              <a:ext cx="345" cy="254"/>
              <a:chOff x="4800" y="668"/>
              <a:chExt cx="345" cy="254"/>
            </a:xfrm>
          </p:grpSpPr>
          <p:grpSp>
            <p:nvGrpSpPr>
              <p:cNvPr id="196813" name="Group 269"/>
              <p:cNvGrpSpPr>
                <a:grpSpLocks noChangeAspect="1"/>
              </p:cNvGrpSpPr>
              <p:nvPr/>
            </p:nvGrpSpPr>
            <p:grpSpPr bwMode="auto">
              <a:xfrm>
                <a:off x="4937" y="668"/>
                <a:ext cx="71" cy="53"/>
                <a:chOff x="3160" y="1400"/>
                <a:chExt cx="141" cy="106"/>
              </a:xfrm>
            </p:grpSpPr>
            <p:sp>
              <p:nvSpPr>
                <p:cNvPr id="196819" name="Line 270"/>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sp>
              <p:nvSpPr>
                <p:cNvPr id="196820" name="Line 271"/>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sp>
              <p:nvSpPr>
                <p:cNvPr id="196821" name="Line 272"/>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grpSp>
          <p:grpSp>
            <p:nvGrpSpPr>
              <p:cNvPr id="196814" name="Group 273"/>
              <p:cNvGrpSpPr>
                <a:grpSpLocks/>
              </p:cNvGrpSpPr>
              <p:nvPr/>
            </p:nvGrpSpPr>
            <p:grpSpPr bwMode="auto">
              <a:xfrm>
                <a:off x="4800" y="720"/>
                <a:ext cx="345" cy="202"/>
                <a:chOff x="4800" y="720"/>
                <a:chExt cx="345" cy="202"/>
              </a:xfrm>
            </p:grpSpPr>
            <p:grpSp>
              <p:nvGrpSpPr>
                <p:cNvPr id="196815" name="Group 274"/>
                <p:cNvGrpSpPr>
                  <a:grpSpLocks/>
                </p:cNvGrpSpPr>
                <p:nvPr/>
              </p:nvGrpSpPr>
              <p:grpSpPr bwMode="auto">
                <a:xfrm>
                  <a:off x="4800" y="720"/>
                  <a:ext cx="345" cy="202"/>
                  <a:chOff x="2720" y="196"/>
                  <a:chExt cx="686" cy="401"/>
                </a:xfrm>
              </p:grpSpPr>
              <p:sp>
                <p:nvSpPr>
                  <p:cNvPr id="196817" name="Rectangle 275"/>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spAutoFit/>
                  </a:bodyPr>
                  <a:lstStyle/>
                  <a:p>
                    <a:endParaRPr lang="en-US"/>
                  </a:p>
                </p:txBody>
              </p:sp>
              <p:sp>
                <p:nvSpPr>
                  <p:cNvPr id="196818" name="Line 276"/>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sp>
              <p:nvSpPr>
                <p:cNvPr id="196816" name="Oval 277"/>
                <p:cNvSpPr>
                  <a:spLocks noChangeAspect="1" noChangeArrowheads="1"/>
                </p:cNvSpPr>
                <p:nvPr/>
              </p:nvSpPr>
              <p:spPr bwMode="auto">
                <a:xfrm>
                  <a:off x="4843" y="754"/>
                  <a:ext cx="259" cy="134"/>
                </a:xfrm>
                <a:prstGeom prst="ellipse">
                  <a:avLst/>
                </a:prstGeom>
                <a:noFill/>
                <a:ln w="12700">
                  <a:solidFill>
                    <a:srgbClr val="000000"/>
                  </a:solidFill>
                  <a:round/>
                  <a:headEnd/>
                  <a:tailEnd/>
                </a:ln>
              </p:spPr>
              <p:txBody>
                <a:bodyPr wrap="none" anchor="ctr">
                  <a:spAutoFit/>
                </a:bodyPr>
                <a:lstStyle/>
                <a:p>
                  <a:endParaRPr lang="en-US"/>
                </a:p>
              </p:txBody>
            </p:sp>
          </p:grpSp>
        </p:grpSp>
        <p:sp>
          <p:nvSpPr>
            <p:cNvPr id="196811" name="Text Box 278"/>
            <p:cNvSpPr txBox="1">
              <a:spLocks noChangeArrowheads="1"/>
            </p:cNvSpPr>
            <p:nvPr/>
          </p:nvSpPr>
          <p:spPr bwMode="auto">
            <a:xfrm>
              <a:off x="4661" y="862"/>
              <a:ext cx="108"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208</a:t>
              </a:r>
            </a:p>
          </p:txBody>
        </p:sp>
        <p:sp>
          <p:nvSpPr>
            <p:cNvPr id="196812" name="Text Box 279"/>
            <p:cNvSpPr txBox="1">
              <a:spLocks noChangeArrowheads="1"/>
            </p:cNvSpPr>
            <p:nvPr/>
          </p:nvSpPr>
          <p:spPr bwMode="auto">
            <a:xfrm>
              <a:off x="5169" y="865"/>
              <a:ext cx="4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X</a:t>
              </a:r>
            </a:p>
          </p:txBody>
        </p:sp>
      </p:grpSp>
      <p:grpSp>
        <p:nvGrpSpPr>
          <p:cNvPr id="196626" name="Group 280"/>
          <p:cNvGrpSpPr>
            <a:grpSpLocks/>
          </p:cNvGrpSpPr>
          <p:nvPr/>
        </p:nvGrpSpPr>
        <p:grpSpPr bwMode="auto">
          <a:xfrm>
            <a:off x="552450" y="3865563"/>
            <a:ext cx="1230313" cy="661987"/>
            <a:chOff x="2475" y="2915"/>
            <a:chExt cx="775" cy="417"/>
          </a:xfrm>
        </p:grpSpPr>
        <p:sp>
          <p:nvSpPr>
            <p:cNvPr id="196803" name="Freeform 281"/>
            <p:cNvSpPr>
              <a:spLocks/>
            </p:cNvSpPr>
            <p:nvPr/>
          </p:nvSpPr>
          <p:spPr bwMode="auto">
            <a:xfrm>
              <a:off x="2956" y="3036"/>
              <a:ext cx="129" cy="207"/>
            </a:xfrm>
            <a:custGeom>
              <a:avLst/>
              <a:gdLst>
                <a:gd name="T0" fmla="*/ 0 w 129"/>
                <a:gd name="T1" fmla="*/ 0 h 207"/>
                <a:gd name="T2" fmla="*/ 0 w 129"/>
                <a:gd name="T3" fmla="*/ 177 h 207"/>
                <a:gd name="T4" fmla="*/ 129 w 129"/>
                <a:gd name="T5" fmla="*/ 207 h 207"/>
                <a:gd name="T6" fmla="*/ 0 60000 65536"/>
                <a:gd name="T7" fmla="*/ 0 60000 65536"/>
                <a:gd name="T8" fmla="*/ 0 60000 65536"/>
                <a:gd name="T9" fmla="*/ 0 w 129"/>
                <a:gd name="T10" fmla="*/ 0 h 207"/>
                <a:gd name="T11" fmla="*/ 129 w 129"/>
                <a:gd name="T12" fmla="*/ 207 h 207"/>
              </a:gdLst>
              <a:ahLst/>
              <a:cxnLst>
                <a:cxn ang="T6">
                  <a:pos x="T0" y="T1"/>
                </a:cxn>
                <a:cxn ang="T7">
                  <a:pos x="T2" y="T3"/>
                </a:cxn>
                <a:cxn ang="T8">
                  <a:pos x="T4" y="T5"/>
                </a:cxn>
              </a:cxnLst>
              <a:rect l="T9" t="T10" r="T11" b="T12"/>
              <a:pathLst>
                <a:path w="129" h="207">
                  <a:moveTo>
                    <a:pt x="0" y="0"/>
                  </a:moveTo>
                  <a:lnTo>
                    <a:pt x="0" y="177"/>
                  </a:lnTo>
                  <a:lnTo>
                    <a:pt x="129" y="20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grpSp>
          <p:nvGrpSpPr>
            <p:cNvPr id="196804" name="Group 282"/>
            <p:cNvGrpSpPr>
              <a:grpSpLocks/>
            </p:cNvGrpSpPr>
            <p:nvPr/>
          </p:nvGrpSpPr>
          <p:grpSpPr bwMode="auto">
            <a:xfrm>
              <a:off x="2475" y="2915"/>
              <a:ext cx="775" cy="417"/>
              <a:chOff x="2475" y="2915"/>
              <a:chExt cx="775" cy="417"/>
            </a:xfrm>
          </p:grpSpPr>
          <p:sp>
            <p:nvSpPr>
              <p:cNvPr id="196805" name="Text Box 283"/>
              <p:cNvSpPr txBox="1">
                <a:spLocks noChangeArrowheads="1"/>
              </p:cNvSpPr>
              <p:nvPr/>
            </p:nvSpPr>
            <p:spPr bwMode="auto">
              <a:xfrm>
                <a:off x="3004" y="3255"/>
                <a:ext cx="246" cy="77"/>
              </a:xfrm>
              <a:prstGeom prst="rect">
                <a:avLst/>
              </a:prstGeom>
              <a:noFill/>
              <a:ln w="12700">
                <a:noFill/>
                <a:miter lim="800000"/>
                <a:headEnd type="none" w="sm" len="sm"/>
                <a:tailEnd type="none" w="sm" len="sm"/>
              </a:ln>
            </p:spPr>
            <p:txBody>
              <a:bodyPr wrap="none" tIns="0" bIns="0">
                <a:spAutoFit/>
              </a:bodyPr>
              <a:lstStyle/>
              <a:p>
                <a:pPr eaLnBrk="0" hangingPunct="0"/>
                <a:r>
                  <a:rPr lang="en-US" sz="800"/>
                  <a:t>100</a:t>
                </a:r>
                <a:r>
                  <a:rPr lang="en-US" sz="800" baseline="30000"/>
                  <a:t>0</a:t>
                </a:r>
                <a:endParaRPr lang="en-US" sz="800"/>
              </a:p>
            </p:txBody>
          </p:sp>
          <p:sp>
            <p:nvSpPr>
              <p:cNvPr id="196806" name="Freeform 284"/>
              <p:cNvSpPr>
                <a:spLocks/>
              </p:cNvSpPr>
              <p:nvPr/>
            </p:nvSpPr>
            <p:spPr bwMode="auto">
              <a:xfrm>
                <a:off x="2812" y="2921"/>
                <a:ext cx="288" cy="144"/>
              </a:xfrm>
              <a:custGeom>
                <a:avLst/>
                <a:gdLst>
                  <a:gd name="T0" fmla="*/ 0 w 192"/>
                  <a:gd name="T1" fmla="*/ 0 h 96"/>
                  <a:gd name="T2" fmla="*/ 96 w 192"/>
                  <a:gd name="T3" fmla="*/ 96 h 96"/>
                  <a:gd name="T4" fmla="*/ 192 w 192"/>
                  <a:gd name="T5" fmla="*/ 0 h 96"/>
                  <a:gd name="T6" fmla="*/ 96 w 192"/>
                  <a:gd name="T7" fmla="*/ 48 h 96"/>
                  <a:gd name="T8" fmla="*/ 0 w 192"/>
                  <a:gd name="T9" fmla="*/ 0 h 96"/>
                  <a:gd name="T10" fmla="*/ 0 60000 65536"/>
                  <a:gd name="T11" fmla="*/ 0 60000 65536"/>
                  <a:gd name="T12" fmla="*/ 0 60000 65536"/>
                  <a:gd name="T13" fmla="*/ 0 60000 65536"/>
                  <a:gd name="T14" fmla="*/ 0 60000 65536"/>
                  <a:gd name="T15" fmla="*/ 0 w 192"/>
                  <a:gd name="T16" fmla="*/ 0 h 96"/>
                  <a:gd name="T17" fmla="*/ 192 w 192"/>
                  <a:gd name="T18" fmla="*/ 96 h 96"/>
                </a:gdLst>
                <a:ahLst/>
                <a:cxnLst>
                  <a:cxn ang="T10">
                    <a:pos x="T0" y="T1"/>
                  </a:cxn>
                  <a:cxn ang="T11">
                    <a:pos x="T2" y="T3"/>
                  </a:cxn>
                  <a:cxn ang="T12">
                    <a:pos x="T4" y="T5"/>
                  </a:cxn>
                  <a:cxn ang="T13">
                    <a:pos x="T6" y="T7"/>
                  </a:cxn>
                  <a:cxn ang="T14">
                    <a:pos x="T8" y="T9"/>
                  </a:cxn>
                </a:cxnLst>
                <a:rect l="T15" t="T16" r="T17" b="T18"/>
                <a:pathLst>
                  <a:path w="192" h="96">
                    <a:moveTo>
                      <a:pt x="0" y="0"/>
                    </a:moveTo>
                    <a:lnTo>
                      <a:pt x="96" y="96"/>
                    </a:lnTo>
                    <a:lnTo>
                      <a:pt x="192" y="0"/>
                    </a:lnTo>
                    <a:lnTo>
                      <a:pt x="96" y="48"/>
                    </a:lnTo>
                    <a:lnTo>
                      <a:pt x="0" y="0"/>
                    </a:lnTo>
                    <a:close/>
                  </a:path>
                </a:pathLst>
              </a:custGeom>
              <a:solidFill>
                <a:schemeClr val="tx2"/>
              </a:solidFill>
              <a:ln w="12700" cap="flat" cmpd="sng">
                <a:solidFill>
                  <a:schemeClr val="tx1"/>
                </a:solidFill>
                <a:prstDash val="solid"/>
                <a:round/>
                <a:headEnd/>
                <a:tailEnd/>
              </a:ln>
            </p:spPr>
            <p:txBody>
              <a:bodyPr wrap="none" anchor="ctr"/>
              <a:lstStyle/>
              <a:p>
                <a:endParaRPr lang="en-US"/>
              </a:p>
            </p:txBody>
          </p:sp>
          <p:sp>
            <p:nvSpPr>
              <p:cNvPr id="196807" name="Text Box 285"/>
              <p:cNvSpPr txBox="1">
                <a:spLocks noChangeArrowheads="1"/>
              </p:cNvSpPr>
              <p:nvPr/>
            </p:nvSpPr>
            <p:spPr bwMode="auto">
              <a:xfrm>
                <a:off x="2475" y="2915"/>
                <a:ext cx="289"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151500Z</a:t>
                </a:r>
              </a:p>
              <a:p>
                <a:pPr eaLnBrk="0" hangingPunct="0"/>
                <a:r>
                  <a:rPr lang="en-US" sz="800"/>
                  <a:t>PHOENIX</a:t>
                </a:r>
              </a:p>
            </p:txBody>
          </p:sp>
          <p:sp>
            <p:nvSpPr>
              <p:cNvPr id="196808" name="Text Box 286"/>
              <p:cNvSpPr txBox="1">
                <a:spLocks noChangeArrowheads="1"/>
              </p:cNvSpPr>
              <p:nvPr/>
            </p:nvSpPr>
            <p:spPr bwMode="auto">
              <a:xfrm>
                <a:off x="2813" y="3159"/>
                <a:ext cx="4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B</a:t>
                </a:r>
              </a:p>
            </p:txBody>
          </p:sp>
          <p:sp>
            <p:nvSpPr>
              <p:cNvPr id="196809" name="Text Box 287"/>
              <p:cNvSpPr txBox="1">
                <a:spLocks noChangeArrowheads="1"/>
              </p:cNvSpPr>
              <p:nvPr/>
            </p:nvSpPr>
            <p:spPr bwMode="auto">
              <a:xfrm>
                <a:off x="3015" y="3051"/>
                <a:ext cx="217" cy="154"/>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CATHY</a:t>
                </a:r>
              </a:p>
              <a:p>
                <a:pPr algn="ctr" eaLnBrk="0" hangingPunct="0"/>
                <a:r>
                  <a:rPr lang="en-US" sz="800"/>
                  <a:t>301 MI</a:t>
                </a:r>
              </a:p>
            </p:txBody>
          </p:sp>
        </p:grpSp>
      </p:grpSp>
      <p:grpSp>
        <p:nvGrpSpPr>
          <p:cNvPr id="196627" name="Group 288"/>
          <p:cNvGrpSpPr>
            <a:grpSpLocks/>
          </p:cNvGrpSpPr>
          <p:nvPr/>
        </p:nvGrpSpPr>
        <p:grpSpPr bwMode="auto">
          <a:xfrm>
            <a:off x="3719513" y="3244850"/>
            <a:ext cx="503237" cy="471488"/>
            <a:chOff x="2311" y="883"/>
            <a:chExt cx="487" cy="499"/>
          </a:xfrm>
        </p:grpSpPr>
        <p:sp>
          <p:nvSpPr>
            <p:cNvPr id="196797" name="Oval 289"/>
            <p:cNvSpPr>
              <a:spLocks noChangeArrowheads="1"/>
            </p:cNvSpPr>
            <p:nvPr/>
          </p:nvSpPr>
          <p:spPr bwMode="auto">
            <a:xfrm>
              <a:off x="2669" y="1018"/>
              <a:ext cx="59" cy="230"/>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96798" name="Line 290"/>
            <p:cNvSpPr>
              <a:spLocks noChangeShapeType="1"/>
            </p:cNvSpPr>
            <p:nvPr/>
          </p:nvSpPr>
          <p:spPr bwMode="auto">
            <a:xfrm flipH="1">
              <a:off x="2376" y="1131"/>
              <a:ext cx="29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99" name="Line 291"/>
            <p:cNvSpPr>
              <a:spLocks noChangeShapeType="1"/>
            </p:cNvSpPr>
            <p:nvPr/>
          </p:nvSpPr>
          <p:spPr bwMode="auto">
            <a:xfrm flipH="1">
              <a:off x="2429" y="1181"/>
              <a:ext cx="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800" name="Line 292"/>
            <p:cNvSpPr>
              <a:spLocks noChangeShapeType="1"/>
            </p:cNvSpPr>
            <p:nvPr/>
          </p:nvSpPr>
          <p:spPr bwMode="auto">
            <a:xfrm>
              <a:off x="2475" y="112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801" name="Line 293"/>
            <p:cNvSpPr>
              <a:spLocks noChangeShapeType="1"/>
            </p:cNvSpPr>
            <p:nvPr/>
          </p:nvSpPr>
          <p:spPr bwMode="auto">
            <a:xfrm>
              <a:off x="2421" y="112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802" name="Oval 294"/>
            <p:cNvSpPr>
              <a:spLocks noChangeArrowheads="1"/>
            </p:cNvSpPr>
            <p:nvPr/>
          </p:nvSpPr>
          <p:spPr bwMode="auto">
            <a:xfrm>
              <a:off x="2311" y="883"/>
              <a:ext cx="487" cy="499"/>
            </a:xfrm>
            <a:prstGeom prst="ellipse">
              <a:avLst/>
            </a:prstGeom>
            <a:noFill/>
            <a:ln w="12700">
              <a:solidFill>
                <a:srgbClr val="000000"/>
              </a:solidFill>
              <a:round/>
              <a:headEnd/>
              <a:tailEnd/>
            </a:ln>
          </p:spPr>
          <p:txBody>
            <a:bodyPr wrap="none" anchor="ctr"/>
            <a:lstStyle/>
            <a:p>
              <a:endParaRPr lang="en-US"/>
            </a:p>
          </p:txBody>
        </p:sp>
      </p:grpSp>
      <p:grpSp>
        <p:nvGrpSpPr>
          <p:cNvPr id="196628" name="Group 295"/>
          <p:cNvGrpSpPr>
            <a:grpSpLocks/>
          </p:cNvGrpSpPr>
          <p:nvPr/>
        </p:nvGrpSpPr>
        <p:grpSpPr bwMode="auto">
          <a:xfrm rot="12762586" flipH="1">
            <a:off x="2211388" y="2600325"/>
            <a:ext cx="914400" cy="309563"/>
            <a:chOff x="1008" y="3000"/>
            <a:chExt cx="576" cy="195"/>
          </a:xfrm>
        </p:grpSpPr>
        <p:sp>
          <p:nvSpPr>
            <p:cNvPr id="196793" name="Line 296"/>
            <p:cNvSpPr>
              <a:spLocks noChangeShapeType="1"/>
            </p:cNvSpPr>
            <p:nvPr/>
          </p:nvSpPr>
          <p:spPr bwMode="auto">
            <a:xfrm>
              <a:off x="1152" y="3000"/>
              <a:ext cx="192" cy="0"/>
            </a:xfrm>
            <a:prstGeom prst="line">
              <a:avLst/>
            </a:prstGeom>
            <a:noFill/>
            <a:ln w="12700">
              <a:solidFill>
                <a:schemeClr val="tx1"/>
              </a:solidFill>
              <a:round/>
              <a:headEnd/>
              <a:tailEnd type="stealth" w="lg" len="lg"/>
            </a:ln>
          </p:spPr>
          <p:txBody>
            <a:bodyPr wrap="none" anchor="ctr"/>
            <a:lstStyle/>
            <a:p>
              <a:endParaRPr lang="en-US"/>
            </a:p>
          </p:txBody>
        </p:sp>
        <p:sp>
          <p:nvSpPr>
            <p:cNvPr id="196794" name="Line 297"/>
            <p:cNvSpPr>
              <a:spLocks noChangeShapeType="1"/>
            </p:cNvSpPr>
            <p:nvPr/>
          </p:nvSpPr>
          <p:spPr bwMode="auto">
            <a:xfrm>
              <a:off x="1008" y="3096"/>
              <a:ext cx="450" cy="0"/>
            </a:xfrm>
            <a:prstGeom prst="line">
              <a:avLst/>
            </a:prstGeom>
            <a:noFill/>
            <a:ln w="12700">
              <a:solidFill>
                <a:schemeClr val="tx1"/>
              </a:solidFill>
              <a:round/>
              <a:headEnd/>
              <a:tailEnd type="stealth" w="lg" len="lg"/>
            </a:ln>
          </p:spPr>
          <p:txBody>
            <a:bodyPr wrap="none" anchor="ctr"/>
            <a:lstStyle/>
            <a:p>
              <a:endParaRPr lang="en-US"/>
            </a:p>
          </p:txBody>
        </p:sp>
        <p:sp>
          <p:nvSpPr>
            <p:cNvPr id="196795" name="Line 298"/>
            <p:cNvSpPr>
              <a:spLocks noChangeShapeType="1"/>
            </p:cNvSpPr>
            <p:nvPr/>
          </p:nvSpPr>
          <p:spPr bwMode="auto">
            <a:xfrm>
              <a:off x="1152" y="3192"/>
              <a:ext cx="432" cy="0"/>
            </a:xfrm>
            <a:prstGeom prst="line">
              <a:avLst/>
            </a:prstGeom>
            <a:noFill/>
            <a:ln w="12700">
              <a:solidFill>
                <a:schemeClr val="tx1"/>
              </a:solidFill>
              <a:round/>
              <a:headEnd/>
              <a:tailEnd type="stealth" w="lg" len="lg"/>
            </a:ln>
          </p:spPr>
          <p:txBody>
            <a:bodyPr wrap="none" anchor="ctr"/>
            <a:lstStyle/>
            <a:p>
              <a:endParaRPr lang="en-US"/>
            </a:p>
          </p:txBody>
        </p:sp>
        <p:sp>
          <p:nvSpPr>
            <p:cNvPr id="196796" name="Freeform 299"/>
            <p:cNvSpPr>
              <a:spLocks/>
            </p:cNvSpPr>
            <p:nvPr/>
          </p:nvSpPr>
          <p:spPr bwMode="auto">
            <a:xfrm>
              <a:off x="1152" y="3000"/>
              <a:ext cx="1" cy="195"/>
            </a:xfrm>
            <a:custGeom>
              <a:avLst/>
              <a:gdLst>
                <a:gd name="T0" fmla="*/ 0 w 1"/>
                <a:gd name="T1" fmla="*/ 0 h 195"/>
                <a:gd name="T2" fmla="*/ 0 w 1"/>
                <a:gd name="T3" fmla="*/ 195 h 195"/>
                <a:gd name="T4" fmla="*/ 0 60000 65536"/>
                <a:gd name="T5" fmla="*/ 0 60000 65536"/>
                <a:gd name="T6" fmla="*/ 0 w 1"/>
                <a:gd name="T7" fmla="*/ 0 h 195"/>
                <a:gd name="T8" fmla="*/ 1 w 1"/>
                <a:gd name="T9" fmla="*/ 195 h 195"/>
              </a:gdLst>
              <a:ahLst/>
              <a:cxnLst>
                <a:cxn ang="T4">
                  <a:pos x="T0" y="T1"/>
                </a:cxn>
                <a:cxn ang="T5">
                  <a:pos x="T2" y="T3"/>
                </a:cxn>
              </a:cxnLst>
              <a:rect l="T6" t="T7" r="T8" b="T9"/>
              <a:pathLst>
                <a:path w="1" h="195">
                  <a:moveTo>
                    <a:pt x="0" y="0"/>
                  </a:moveTo>
                  <a:lnTo>
                    <a:pt x="0" y="19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96629" name="Group 300"/>
          <p:cNvGrpSpPr>
            <a:grpSpLocks/>
          </p:cNvGrpSpPr>
          <p:nvPr/>
        </p:nvGrpSpPr>
        <p:grpSpPr bwMode="auto">
          <a:xfrm>
            <a:off x="2190750" y="5797550"/>
            <a:ext cx="547688" cy="428625"/>
            <a:chOff x="5136" y="2706"/>
            <a:chExt cx="345" cy="270"/>
          </a:xfrm>
        </p:grpSpPr>
        <p:grpSp>
          <p:nvGrpSpPr>
            <p:cNvPr id="196771" name="Group 301"/>
            <p:cNvGrpSpPr>
              <a:grpSpLocks/>
            </p:cNvGrpSpPr>
            <p:nvPr/>
          </p:nvGrpSpPr>
          <p:grpSpPr bwMode="auto">
            <a:xfrm>
              <a:off x="5136" y="2706"/>
              <a:ext cx="345" cy="270"/>
              <a:chOff x="5136" y="2706"/>
              <a:chExt cx="345" cy="270"/>
            </a:xfrm>
          </p:grpSpPr>
          <p:grpSp>
            <p:nvGrpSpPr>
              <p:cNvPr id="196787" name="Group 302"/>
              <p:cNvGrpSpPr>
                <a:grpSpLocks/>
              </p:cNvGrpSpPr>
              <p:nvPr/>
            </p:nvGrpSpPr>
            <p:grpSpPr bwMode="auto">
              <a:xfrm>
                <a:off x="5261" y="2706"/>
                <a:ext cx="96" cy="68"/>
                <a:chOff x="2016" y="1728"/>
                <a:chExt cx="96" cy="68"/>
              </a:xfrm>
            </p:grpSpPr>
            <p:grpSp>
              <p:nvGrpSpPr>
                <p:cNvPr id="196789" name="Group 303"/>
                <p:cNvGrpSpPr>
                  <a:grpSpLocks noChangeAspect="1"/>
                </p:cNvGrpSpPr>
                <p:nvPr/>
              </p:nvGrpSpPr>
              <p:grpSpPr bwMode="auto">
                <a:xfrm>
                  <a:off x="2045" y="1744"/>
                  <a:ext cx="38" cy="52"/>
                  <a:chOff x="3195" y="1627"/>
                  <a:chExt cx="75" cy="104"/>
                </a:xfrm>
              </p:grpSpPr>
              <p:sp>
                <p:nvSpPr>
                  <p:cNvPr id="196791" name="Line 3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96792" name="Line 3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96790" name="Freeform 306"/>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196788" name="Rectangle 307"/>
              <p:cNvSpPr>
                <a:spLocks noChangeArrowheads="1"/>
              </p:cNvSpPr>
              <p:nvPr/>
            </p:nvSpPr>
            <p:spPr bwMode="auto">
              <a:xfrm>
                <a:off x="5136" y="2774"/>
                <a:ext cx="345" cy="202"/>
              </a:xfrm>
              <a:prstGeom prst="rect">
                <a:avLst/>
              </a:prstGeom>
              <a:noFill/>
              <a:ln w="12700">
                <a:solidFill>
                  <a:srgbClr val="000000"/>
                </a:solidFill>
                <a:miter lim="800000"/>
                <a:headEnd/>
                <a:tailEnd/>
              </a:ln>
            </p:spPr>
            <p:txBody>
              <a:bodyPr wrap="none" anchor="ctr"/>
              <a:lstStyle/>
              <a:p>
                <a:endParaRPr lang="en-US"/>
              </a:p>
            </p:txBody>
          </p:sp>
        </p:grpSp>
        <p:sp>
          <p:nvSpPr>
            <p:cNvPr id="196772" name="Freeform 308"/>
            <p:cNvSpPr>
              <a:spLocks noChangeAspect="1"/>
            </p:cNvSpPr>
            <p:nvPr/>
          </p:nvSpPr>
          <p:spPr bwMode="auto">
            <a:xfrm>
              <a:off x="5349" y="2780"/>
              <a:ext cx="29" cy="42"/>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196773" name="Freeform 309"/>
            <p:cNvSpPr>
              <a:spLocks noChangeAspect="1"/>
            </p:cNvSpPr>
            <p:nvPr/>
          </p:nvSpPr>
          <p:spPr bwMode="auto">
            <a:xfrm>
              <a:off x="5378" y="2780"/>
              <a:ext cx="29" cy="42"/>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196774" name="Freeform 310"/>
            <p:cNvSpPr>
              <a:spLocks noChangeAspect="1"/>
            </p:cNvSpPr>
            <p:nvPr/>
          </p:nvSpPr>
          <p:spPr bwMode="auto">
            <a:xfrm>
              <a:off x="5353" y="2808"/>
              <a:ext cx="50" cy="28"/>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196775" name="Freeform 311"/>
            <p:cNvSpPr>
              <a:spLocks noChangeAspect="1"/>
            </p:cNvSpPr>
            <p:nvPr/>
          </p:nvSpPr>
          <p:spPr bwMode="auto">
            <a:xfrm>
              <a:off x="5414" y="2780"/>
              <a:ext cx="29" cy="28"/>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196776" name="Freeform 312"/>
            <p:cNvSpPr>
              <a:spLocks noChangeAspect="1"/>
            </p:cNvSpPr>
            <p:nvPr/>
          </p:nvSpPr>
          <p:spPr bwMode="auto">
            <a:xfrm>
              <a:off x="5414" y="2808"/>
              <a:ext cx="29" cy="28"/>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196777" name="Freeform 313"/>
            <p:cNvSpPr>
              <a:spLocks noChangeAspect="1"/>
            </p:cNvSpPr>
            <p:nvPr/>
          </p:nvSpPr>
          <p:spPr bwMode="auto">
            <a:xfrm>
              <a:off x="5443" y="2808"/>
              <a:ext cx="29" cy="28"/>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196778" name="Freeform 314"/>
            <p:cNvSpPr>
              <a:spLocks noChangeAspect="1"/>
            </p:cNvSpPr>
            <p:nvPr/>
          </p:nvSpPr>
          <p:spPr bwMode="auto">
            <a:xfrm>
              <a:off x="5443" y="2780"/>
              <a:ext cx="29" cy="28"/>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sp>
          <p:nvSpPr>
            <p:cNvPr id="196779" name="Rectangle 315"/>
            <p:cNvSpPr>
              <a:spLocks noChangeArrowheads="1"/>
            </p:cNvSpPr>
            <p:nvPr/>
          </p:nvSpPr>
          <p:spPr bwMode="auto">
            <a:xfrm>
              <a:off x="5244" y="290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196780" name="Rectangle 316"/>
            <p:cNvSpPr>
              <a:spLocks noChangeArrowheads="1"/>
            </p:cNvSpPr>
            <p:nvPr/>
          </p:nvSpPr>
          <p:spPr bwMode="auto">
            <a:xfrm>
              <a:off x="5148" y="290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196781" name="AutoShape 317"/>
            <p:cNvSpPr>
              <a:spLocks noChangeArrowheads="1"/>
            </p:cNvSpPr>
            <p:nvPr/>
          </p:nvSpPr>
          <p:spPr bwMode="auto">
            <a:xfrm>
              <a:off x="5341" y="291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196782" name="AutoShape 318"/>
            <p:cNvSpPr>
              <a:spLocks noChangeArrowheads="1"/>
            </p:cNvSpPr>
            <p:nvPr/>
          </p:nvSpPr>
          <p:spPr bwMode="auto">
            <a:xfrm>
              <a:off x="5413" y="291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196783" name="Text Box 319"/>
            <p:cNvSpPr txBox="1">
              <a:spLocks noChangeArrowheads="1"/>
            </p:cNvSpPr>
            <p:nvPr/>
          </p:nvSpPr>
          <p:spPr bwMode="auto">
            <a:xfrm>
              <a:off x="5151" y="2789"/>
              <a:ext cx="124"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aseline="2000"/>
                <a:t>1-6 AR</a:t>
              </a:r>
            </a:p>
          </p:txBody>
        </p:sp>
        <p:grpSp>
          <p:nvGrpSpPr>
            <p:cNvPr id="196784" name="Group 320"/>
            <p:cNvGrpSpPr>
              <a:grpSpLocks/>
            </p:cNvGrpSpPr>
            <p:nvPr/>
          </p:nvGrpSpPr>
          <p:grpSpPr bwMode="auto">
            <a:xfrm>
              <a:off x="5146" y="2797"/>
              <a:ext cx="74" cy="90"/>
              <a:chOff x="5206" y="2790"/>
              <a:chExt cx="74" cy="90"/>
            </a:xfrm>
          </p:grpSpPr>
          <p:sp>
            <p:nvSpPr>
              <p:cNvPr id="196785" name="Freeform 321"/>
              <p:cNvSpPr>
                <a:spLocks noChangeAspect="1"/>
              </p:cNvSpPr>
              <p:nvPr/>
            </p:nvSpPr>
            <p:spPr bwMode="auto">
              <a:xfrm>
                <a:off x="5206" y="2866"/>
                <a:ext cx="74" cy="14"/>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786" name="Text Box 322"/>
              <p:cNvSpPr txBox="1">
                <a:spLocks noChangeArrowheads="1"/>
              </p:cNvSpPr>
              <p:nvPr/>
            </p:nvSpPr>
            <p:spPr bwMode="auto">
              <a:xfrm>
                <a:off x="5211" y="2790"/>
                <a:ext cx="64"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1200" b="1" baseline="2000"/>
                  <a:t>…</a:t>
                </a:r>
              </a:p>
            </p:txBody>
          </p:sp>
        </p:grpSp>
      </p:grpSp>
      <p:grpSp>
        <p:nvGrpSpPr>
          <p:cNvPr id="196630" name="Group 323"/>
          <p:cNvGrpSpPr>
            <a:grpSpLocks/>
          </p:cNvGrpSpPr>
          <p:nvPr/>
        </p:nvGrpSpPr>
        <p:grpSpPr bwMode="auto">
          <a:xfrm>
            <a:off x="3090863" y="3697288"/>
            <a:ext cx="533400" cy="533400"/>
            <a:chOff x="1104" y="3840"/>
            <a:chExt cx="336" cy="336"/>
          </a:xfrm>
        </p:grpSpPr>
        <p:sp>
          <p:nvSpPr>
            <p:cNvPr id="196754" name="AutoShape 324"/>
            <p:cNvSpPr>
              <a:spLocks noChangeArrowheads="1"/>
            </p:cNvSpPr>
            <p:nvPr/>
          </p:nvSpPr>
          <p:spPr bwMode="auto">
            <a:xfrm>
              <a:off x="1104" y="3840"/>
              <a:ext cx="336" cy="336"/>
            </a:xfrm>
            <a:prstGeom prst="diamond">
              <a:avLst/>
            </a:prstGeom>
            <a:noFill/>
            <a:ln w="12700">
              <a:solidFill>
                <a:schemeClr val="tx1"/>
              </a:solidFill>
              <a:miter lim="800000"/>
              <a:headEnd/>
              <a:tailEnd/>
            </a:ln>
          </p:spPr>
          <p:txBody>
            <a:bodyPr wrap="none" anchor="ctr"/>
            <a:lstStyle/>
            <a:p>
              <a:endParaRPr lang="en-US"/>
            </a:p>
          </p:txBody>
        </p:sp>
        <p:grpSp>
          <p:nvGrpSpPr>
            <p:cNvPr id="196755" name="Group 325"/>
            <p:cNvGrpSpPr>
              <a:grpSpLocks/>
            </p:cNvGrpSpPr>
            <p:nvPr/>
          </p:nvGrpSpPr>
          <p:grpSpPr bwMode="auto">
            <a:xfrm>
              <a:off x="1182" y="3932"/>
              <a:ext cx="181" cy="151"/>
              <a:chOff x="1200" y="3888"/>
              <a:chExt cx="181" cy="151"/>
            </a:xfrm>
          </p:grpSpPr>
          <p:sp>
            <p:nvSpPr>
              <p:cNvPr id="196756" name="Freeform 326"/>
              <p:cNvSpPr>
                <a:spLocks noChangeAspect="1"/>
              </p:cNvSpPr>
              <p:nvPr/>
            </p:nvSpPr>
            <p:spPr bwMode="auto">
              <a:xfrm>
                <a:off x="1241" y="3911"/>
                <a:ext cx="73" cy="73"/>
              </a:xfrm>
              <a:custGeom>
                <a:avLst/>
                <a:gdLst>
                  <a:gd name="T0" fmla="*/ 0 w 73"/>
                  <a:gd name="T1" fmla="*/ 0 h 73"/>
                  <a:gd name="T2" fmla="*/ 73 w 73"/>
                  <a:gd name="T3" fmla="*/ 73 h 73"/>
                  <a:gd name="T4" fmla="*/ 0 60000 65536"/>
                  <a:gd name="T5" fmla="*/ 0 60000 65536"/>
                  <a:gd name="T6" fmla="*/ 0 w 73"/>
                  <a:gd name="T7" fmla="*/ 0 h 73"/>
                  <a:gd name="T8" fmla="*/ 73 w 73"/>
                  <a:gd name="T9" fmla="*/ 73 h 73"/>
                </a:gdLst>
                <a:ahLst/>
                <a:cxnLst>
                  <a:cxn ang="T4">
                    <a:pos x="T0" y="T1"/>
                  </a:cxn>
                  <a:cxn ang="T5">
                    <a:pos x="T2" y="T3"/>
                  </a:cxn>
                </a:cxnLst>
                <a:rect l="T6" t="T7" r="T8" b="T9"/>
                <a:pathLst>
                  <a:path w="73" h="73">
                    <a:moveTo>
                      <a:pt x="0" y="0"/>
                    </a:moveTo>
                    <a:lnTo>
                      <a:pt x="73" y="73"/>
                    </a:lnTo>
                  </a:path>
                </a:pathLst>
              </a:custGeom>
              <a:noFill/>
              <a:ln w="12700">
                <a:solidFill>
                  <a:srgbClr val="000000"/>
                </a:solidFill>
                <a:round/>
                <a:headEnd type="none" w="sm" len="sm"/>
                <a:tailEnd type="none" w="sm" len="sm"/>
              </a:ln>
            </p:spPr>
            <p:txBody>
              <a:bodyPr wrap="none" anchor="ctr"/>
              <a:lstStyle/>
              <a:p>
                <a:endParaRPr lang="en-US"/>
              </a:p>
            </p:txBody>
          </p:sp>
          <p:sp>
            <p:nvSpPr>
              <p:cNvPr id="196757" name="Line 327"/>
              <p:cNvSpPr>
                <a:spLocks noChangeAspect="1" noChangeShapeType="1"/>
              </p:cNvSpPr>
              <p:nvPr/>
            </p:nvSpPr>
            <p:spPr bwMode="auto">
              <a:xfrm flipV="1">
                <a:off x="1273" y="3939"/>
                <a:ext cx="27"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58" name="Line 328"/>
              <p:cNvSpPr>
                <a:spLocks noChangeAspect="1" noChangeShapeType="1"/>
              </p:cNvSpPr>
              <p:nvPr/>
            </p:nvSpPr>
            <p:spPr bwMode="auto">
              <a:xfrm flipV="1">
                <a:off x="1253" y="3919"/>
                <a:ext cx="26"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59" name="Freeform 329"/>
              <p:cNvSpPr>
                <a:spLocks noChangeAspect="1"/>
              </p:cNvSpPr>
              <p:nvPr/>
            </p:nvSpPr>
            <p:spPr bwMode="auto">
              <a:xfrm>
                <a:off x="1232" y="3925"/>
                <a:ext cx="58" cy="61"/>
              </a:xfrm>
              <a:custGeom>
                <a:avLst/>
                <a:gdLst>
                  <a:gd name="T0" fmla="*/ 0 w 58"/>
                  <a:gd name="T1" fmla="*/ 0 h 61"/>
                  <a:gd name="T2" fmla="*/ 58 w 58"/>
                  <a:gd name="T3" fmla="*/ 61 h 61"/>
                  <a:gd name="T4" fmla="*/ 0 60000 65536"/>
                  <a:gd name="T5" fmla="*/ 0 60000 65536"/>
                  <a:gd name="T6" fmla="*/ 0 w 58"/>
                  <a:gd name="T7" fmla="*/ 0 h 61"/>
                  <a:gd name="T8" fmla="*/ 58 w 58"/>
                  <a:gd name="T9" fmla="*/ 61 h 61"/>
                </a:gdLst>
                <a:ahLst/>
                <a:cxnLst>
                  <a:cxn ang="T4">
                    <a:pos x="T0" y="T1"/>
                  </a:cxn>
                  <a:cxn ang="T5">
                    <a:pos x="T2" y="T3"/>
                  </a:cxn>
                </a:cxnLst>
                <a:rect l="T6" t="T7" r="T8" b="T9"/>
                <a:pathLst>
                  <a:path w="58" h="61">
                    <a:moveTo>
                      <a:pt x="0" y="0"/>
                    </a:moveTo>
                    <a:lnTo>
                      <a:pt x="58" y="61"/>
                    </a:lnTo>
                  </a:path>
                </a:pathLst>
              </a:custGeom>
              <a:noFill/>
              <a:ln w="12700">
                <a:solidFill>
                  <a:srgbClr val="000000"/>
                </a:solidFill>
                <a:round/>
                <a:headEnd type="none" w="sm" len="sm"/>
                <a:tailEnd type="none" w="sm" len="sm"/>
              </a:ln>
            </p:spPr>
            <p:txBody>
              <a:bodyPr wrap="none" anchor="ctr"/>
              <a:lstStyle/>
              <a:p>
                <a:endParaRPr lang="en-US"/>
              </a:p>
            </p:txBody>
          </p:sp>
          <p:sp>
            <p:nvSpPr>
              <p:cNvPr id="196760" name="Line 330"/>
              <p:cNvSpPr>
                <a:spLocks noChangeAspect="1" noChangeShapeType="1"/>
              </p:cNvSpPr>
              <p:nvPr/>
            </p:nvSpPr>
            <p:spPr bwMode="auto">
              <a:xfrm>
                <a:off x="1258" y="3900"/>
                <a:ext cx="86"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1" name="Freeform 331"/>
              <p:cNvSpPr>
                <a:spLocks noChangeAspect="1"/>
              </p:cNvSpPr>
              <p:nvPr/>
            </p:nvSpPr>
            <p:spPr bwMode="auto">
              <a:xfrm>
                <a:off x="1220" y="3892"/>
                <a:ext cx="11" cy="32"/>
              </a:xfrm>
              <a:custGeom>
                <a:avLst/>
                <a:gdLst>
                  <a:gd name="T0" fmla="*/ 20 w 21"/>
                  <a:gd name="T1" fmla="*/ 64 h 65"/>
                  <a:gd name="T2" fmla="*/ 15 w 21"/>
                  <a:gd name="T3" fmla="*/ 59 h 65"/>
                  <a:gd name="T4" fmla="*/ 6 w 21"/>
                  <a:gd name="T5" fmla="*/ 44 h 65"/>
                  <a:gd name="T6" fmla="*/ 0 w 21"/>
                  <a:gd name="T7" fmla="*/ 27 h 65"/>
                  <a:gd name="T8" fmla="*/ 6 w 21"/>
                  <a:gd name="T9" fmla="*/ 15 h 65"/>
                  <a:gd name="T10" fmla="*/ 12 w 21"/>
                  <a:gd name="T11" fmla="*/ 9 h 65"/>
                  <a:gd name="T12" fmla="*/ 20 w 21"/>
                  <a:gd name="T13" fmla="*/ 0 h 65"/>
                  <a:gd name="T14" fmla="*/ 0 60000 65536"/>
                  <a:gd name="T15" fmla="*/ 0 60000 65536"/>
                  <a:gd name="T16" fmla="*/ 0 60000 65536"/>
                  <a:gd name="T17" fmla="*/ 0 60000 65536"/>
                  <a:gd name="T18" fmla="*/ 0 60000 65536"/>
                  <a:gd name="T19" fmla="*/ 0 60000 65536"/>
                  <a:gd name="T20" fmla="*/ 0 60000 65536"/>
                  <a:gd name="T21" fmla="*/ 0 w 21"/>
                  <a:gd name="T22" fmla="*/ 0 h 65"/>
                  <a:gd name="T23" fmla="*/ 21 w 21"/>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5">
                    <a:moveTo>
                      <a:pt x="20" y="64"/>
                    </a:moveTo>
                    <a:lnTo>
                      <a:pt x="15" y="59"/>
                    </a:lnTo>
                    <a:lnTo>
                      <a:pt x="6" y="44"/>
                    </a:lnTo>
                    <a:lnTo>
                      <a:pt x="0" y="27"/>
                    </a:lnTo>
                    <a:lnTo>
                      <a:pt x="6" y="15"/>
                    </a:lnTo>
                    <a:lnTo>
                      <a:pt x="12" y="9"/>
                    </a:lnTo>
                    <a:lnTo>
                      <a:pt x="2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96762" name="Freeform 332"/>
              <p:cNvSpPr>
                <a:spLocks noChangeAspect="1"/>
              </p:cNvSpPr>
              <p:nvPr/>
            </p:nvSpPr>
            <p:spPr bwMode="auto">
              <a:xfrm>
                <a:off x="1223" y="3888"/>
                <a:ext cx="33" cy="11"/>
              </a:xfrm>
              <a:custGeom>
                <a:avLst/>
                <a:gdLst>
                  <a:gd name="T0" fmla="*/ 65 w 66"/>
                  <a:gd name="T1" fmla="*/ 21 h 22"/>
                  <a:gd name="T2" fmla="*/ 59 w 66"/>
                  <a:gd name="T3" fmla="*/ 15 h 22"/>
                  <a:gd name="T4" fmla="*/ 45 w 66"/>
                  <a:gd name="T5" fmla="*/ 6 h 22"/>
                  <a:gd name="T6" fmla="*/ 27 w 66"/>
                  <a:gd name="T7" fmla="*/ 0 h 22"/>
                  <a:gd name="T8" fmla="*/ 16 w 66"/>
                  <a:gd name="T9" fmla="*/ 6 h 22"/>
                  <a:gd name="T10" fmla="*/ 10 w 66"/>
                  <a:gd name="T11" fmla="*/ 12 h 22"/>
                  <a:gd name="T12" fmla="*/ 0 w 66"/>
                  <a:gd name="T13" fmla="*/ 21 h 22"/>
                  <a:gd name="T14" fmla="*/ 0 60000 65536"/>
                  <a:gd name="T15" fmla="*/ 0 60000 65536"/>
                  <a:gd name="T16" fmla="*/ 0 60000 65536"/>
                  <a:gd name="T17" fmla="*/ 0 60000 65536"/>
                  <a:gd name="T18" fmla="*/ 0 60000 65536"/>
                  <a:gd name="T19" fmla="*/ 0 60000 65536"/>
                  <a:gd name="T20" fmla="*/ 0 60000 65536"/>
                  <a:gd name="T21" fmla="*/ 0 w 66"/>
                  <a:gd name="T22" fmla="*/ 0 h 22"/>
                  <a:gd name="T23" fmla="*/ 66 w 6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22">
                    <a:moveTo>
                      <a:pt x="65" y="21"/>
                    </a:moveTo>
                    <a:lnTo>
                      <a:pt x="59" y="15"/>
                    </a:lnTo>
                    <a:lnTo>
                      <a:pt x="45" y="6"/>
                    </a:lnTo>
                    <a:lnTo>
                      <a:pt x="27" y="0"/>
                    </a:lnTo>
                    <a:lnTo>
                      <a:pt x="16" y="6"/>
                    </a:lnTo>
                    <a:lnTo>
                      <a:pt x="10" y="12"/>
                    </a:lnTo>
                    <a:lnTo>
                      <a:pt x="0" y="21"/>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196763" name="Group 333"/>
              <p:cNvGrpSpPr>
                <a:grpSpLocks/>
              </p:cNvGrpSpPr>
              <p:nvPr/>
            </p:nvGrpSpPr>
            <p:grpSpPr bwMode="auto">
              <a:xfrm>
                <a:off x="1200" y="3986"/>
                <a:ext cx="181" cy="53"/>
                <a:chOff x="3408" y="3408"/>
                <a:chExt cx="209" cy="75"/>
              </a:xfrm>
            </p:grpSpPr>
            <p:sp>
              <p:nvSpPr>
                <p:cNvPr id="196764" name="Line 334"/>
                <p:cNvSpPr>
                  <a:spLocks noChangeAspect="1" noChangeShapeType="1"/>
                </p:cNvSpPr>
                <p:nvPr/>
              </p:nvSpPr>
              <p:spPr bwMode="auto">
                <a:xfrm>
                  <a:off x="3440" y="34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5" name="Line 335"/>
                <p:cNvSpPr>
                  <a:spLocks noChangeAspect="1" noChangeShapeType="1"/>
                </p:cNvSpPr>
                <p:nvPr/>
              </p:nvSpPr>
              <p:spPr bwMode="auto">
                <a:xfrm>
                  <a:off x="3592"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6" name="Line 336"/>
                <p:cNvSpPr>
                  <a:spLocks noChangeAspect="1" noChangeShapeType="1"/>
                </p:cNvSpPr>
                <p:nvPr/>
              </p:nvSpPr>
              <p:spPr bwMode="auto">
                <a:xfrm>
                  <a:off x="3615"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7" name="Line 337"/>
                <p:cNvSpPr>
                  <a:spLocks noChangeAspect="1" noChangeShapeType="1"/>
                </p:cNvSpPr>
                <p:nvPr/>
              </p:nvSpPr>
              <p:spPr bwMode="auto">
                <a:xfrm>
                  <a:off x="3433"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8" name="Line 338"/>
                <p:cNvSpPr>
                  <a:spLocks noChangeAspect="1" noChangeShapeType="1"/>
                </p:cNvSpPr>
                <p:nvPr/>
              </p:nvSpPr>
              <p:spPr bwMode="auto">
                <a:xfrm>
                  <a:off x="3455"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769" name="Oval 339"/>
                <p:cNvSpPr>
                  <a:spLocks noChangeAspect="1" noChangeArrowheads="1"/>
                </p:cNvSpPr>
                <p:nvPr/>
              </p:nvSpPr>
              <p:spPr bwMode="auto">
                <a:xfrm>
                  <a:off x="3408"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196770" name="Oval 340"/>
                <p:cNvSpPr>
                  <a:spLocks noChangeAspect="1" noChangeArrowheads="1"/>
                </p:cNvSpPr>
                <p:nvPr/>
              </p:nvSpPr>
              <p:spPr bwMode="auto">
                <a:xfrm>
                  <a:off x="3552"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grpSp>
        </p:grpSp>
      </p:grpSp>
      <p:sp>
        <p:nvSpPr>
          <p:cNvPr id="196631" name="Text Box 341"/>
          <p:cNvSpPr txBox="1">
            <a:spLocks noChangeArrowheads="1"/>
          </p:cNvSpPr>
          <p:nvPr/>
        </p:nvSpPr>
        <p:spPr bwMode="auto">
          <a:xfrm>
            <a:off x="787400" y="6256338"/>
            <a:ext cx="7894638" cy="547687"/>
          </a:xfrm>
          <a:prstGeom prst="rect">
            <a:avLst/>
          </a:prstGeom>
          <a:noFill/>
          <a:ln w="12700" algn="ctr">
            <a:noFill/>
            <a:miter lim="800000"/>
            <a:headEnd/>
            <a:tailEnd/>
          </a:ln>
        </p:spPr>
        <p:txBody>
          <a:bodyPr wrap="none" lIns="0" tIns="0" rIns="0" bIns="0">
            <a:spAutoFit/>
          </a:bodyPr>
          <a:lstStyle/>
          <a:p>
            <a:pPr algn="ctr" eaLnBrk="0" hangingPunct="0"/>
            <a:r>
              <a:rPr lang="en-US" sz="1200" b="1">
                <a:solidFill>
                  <a:srgbClr val="FF0000"/>
                </a:solidFill>
              </a:rPr>
              <a:t>Use the “Slide Show” Mode to navigate via hyperlink buttons</a:t>
            </a:r>
          </a:p>
          <a:p>
            <a:pPr algn="ctr" eaLnBrk="0" hangingPunct="0"/>
            <a:r>
              <a:rPr lang="en-US" sz="1200" b="1">
                <a:solidFill>
                  <a:srgbClr val="FF0000"/>
                </a:solidFill>
              </a:rPr>
              <a:t>Then hit “Esc” button or the “Slide View” Mode to work on the graphics</a:t>
            </a:r>
          </a:p>
          <a:p>
            <a:pPr algn="ctr" eaLnBrk="0" hangingPunct="0"/>
            <a:r>
              <a:rPr lang="en-US" sz="1200" b="1">
                <a:solidFill>
                  <a:srgbClr val="FF0000"/>
                </a:solidFill>
              </a:rPr>
              <a:t>This is a “Huge” brief, do NOT panic if your screen turns black for a long time while shifting to “Slide Show” </a:t>
            </a:r>
          </a:p>
        </p:txBody>
      </p:sp>
      <p:grpSp>
        <p:nvGrpSpPr>
          <p:cNvPr id="196632" name="Group 342"/>
          <p:cNvGrpSpPr>
            <a:grpSpLocks/>
          </p:cNvGrpSpPr>
          <p:nvPr/>
        </p:nvGrpSpPr>
        <p:grpSpPr bwMode="auto">
          <a:xfrm>
            <a:off x="7478713" y="4457700"/>
            <a:ext cx="530225" cy="530225"/>
            <a:chOff x="2370" y="2394"/>
            <a:chExt cx="334" cy="334"/>
          </a:xfrm>
        </p:grpSpPr>
        <p:sp>
          <p:nvSpPr>
            <p:cNvPr id="196745" name="Freeform 343"/>
            <p:cNvSpPr>
              <a:spLocks noChangeAspect="1"/>
            </p:cNvSpPr>
            <p:nvPr/>
          </p:nvSpPr>
          <p:spPr bwMode="auto">
            <a:xfrm>
              <a:off x="2370" y="2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96746" name="Rectangle 344"/>
            <p:cNvSpPr>
              <a:spLocks noChangeArrowheads="1"/>
            </p:cNvSpPr>
            <p:nvPr/>
          </p:nvSpPr>
          <p:spPr bwMode="auto">
            <a:xfrm>
              <a:off x="2471" y="243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96747" name="Group 345"/>
            <p:cNvGrpSpPr>
              <a:grpSpLocks/>
            </p:cNvGrpSpPr>
            <p:nvPr/>
          </p:nvGrpSpPr>
          <p:grpSpPr bwMode="auto">
            <a:xfrm>
              <a:off x="2468" y="2501"/>
              <a:ext cx="138" cy="130"/>
              <a:chOff x="3567" y="251"/>
              <a:chExt cx="242" cy="227"/>
            </a:xfrm>
          </p:grpSpPr>
          <p:sp>
            <p:nvSpPr>
              <p:cNvPr id="196748" name="Freeform 346"/>
              <p:cNvSpPr>
                <a:spLocks noChangeAspect="1"/>
              </p:cNvSpPr>
              <p:nvPr/>
            </p:nvSpPr>
            <p:spPr bwMode="auto">
              <a:xfrm flipH="1">
                <a:off x="3567"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6749" name="Line 347"/>
              <p:cNvSpPr>
                <a:spLocks noChangeAspect="1" noChangeShapeType="1"/>
              </p:cNvSpPr>
              <p:nvPr/>
            </p:nvSpPr>
            <p:spPr bwMode="auto">
              <a:xfrm flipH="1" flipV="1">
                <a:off x="3622" y="420"/>
                <a:ext cx="14" cy="17"/>
              </a:xfrm>
              <a:prstGeom prst="line">
                <a:avLst/>
              </a:prstGeom>
              <a:noFill/>
              <a:ln w="9525">
                <a:solidFill>
                  <a:schemeClr val="tx1"/>
                </a:solidFill>
                <a:round/>
                <a:headEnd/>
                <a:tailEnd/>
              </a:ln>
            </p:spPr>
            <p:txBody>
              <a:bodyPr wrap="none" anchor="ctr"/>
              <a:lstStyle/>
              <a:p>
                <a:endParaRPr lang="en-US"/>
              </a:p>
            </p:txBody>
          </p:sp>
          <p:sp>
            <p:nvSpPr>
              <p:cNvPr id="196750" name="Freeform 348"/>
              <p:cNvSpPr>
                <a:spLocks noChangeAspect="1"/>
              </p:cNvSpPr>
              <p:nvPr/>
            </p:nvSpPr>
            <p:spPr bwMode="auto">
              <a:xfrm flipH="1">
                <a:off x="3582"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6751" name="Freeform 349"/>
              <p:cNvSpPr>
                <a:spLocks noChangeAspect="1"/>
              </p:cNvSpPr>
              <p:nvPr/>
            </p:nvSpPr>
            <p:spPr bwMode="auto">
              <a:xfrm>
                <a:off x="3633"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96752" name="Line 350"/>
              <p:cNvSpPr>
                <a:spLocks noChangeAspect="1" noChangeShapeType="1"/>
              </p:cNvSpPr>
              <p:nvPr/>
            </p:nvSpPr>
            <p:spPr bwMode="auto">
              <a:xfrm flipV="1">
                <a:off x="3740" y="420"/>
                <a:ext cx="14" cy="17"/>
              </a:xfrm>
              <a:prstGeom prst="line">
                <a:avLst/>
              </a:prstGeom>
              <a:noFill/>
              <a:ln w="9525">
                <a:solidFill>
                  <a:schemeClr val="tx1"/>
                </a:solidFill>
                <a:round/>
                <a:headEnd/>
                <a:tailEnd/>
              </a:ln>
            </p:spPr>
            <p:txBody>
              <a:bodyPr wrap="none" anchor="ctr"/>
              <a:lstStyle/>
              <a:p>
                <a:endParaRPr lang="en-US"/>
              </a:p>
            </p:txBody>
          </p:sp>
          <p:sp>
            <p:nvSpPr>
              <p:cNvPr id="196753" name="Freeform 351"/>
              <p:cNvSpPr>
                <a:spLocks noChangeAspect="1"/>
              </p:cNvSpPr>
              <p:nvPr/>
            </p:nvSpPr>
            <p:spPr bwMode="auto">
              <a:xfrm>
                <a:off x="3748"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9525" cap="flat" cmpd="sng">
                <a:solidFill>
                  <a:schemeClr val="tx1"/>
                </a:solidFill>
                <a:prstDash val="solid"/>
                <a:round/>
                <a:headEnd type="none" w="med" len="med"/>
                <a:tailEnd type="none" w="med" len="med"/>
              </a:ln>
            </p:spPr>
            <p:txBody>
              <a:bodyPr wrap="none" anchor="ctr"/>
              <a:lstStyle/>
              <a:p>
                <a:endParaRPr lang="en-US"/>
              </a:p>
            </p:txBody>
          </p:sp>
        </p:grpSp>
      </p:grpSp>
      <p:grpSp>
        <p:nvGrpSpPr>
          <p:cNvPr id="196633" name="Group 352"/>
          <p:cNvGrpSpPr>
            <a:grpSpLocks/>
          </p:cNvGrpSpPr>
          <p:nvPr/>
        </p:nvGrpSpPr>
        <p:grpSpPr bwMode="auto">
          <a:xfrm>
            <a:off x="6521450" y="4622800"/>
            <a:ext cx="401638" cy="401638"/>
            <a:chOff x="4084" y="1106"/>
            <a:chExt cx="253" cy="253"/>
          </a:xfrm>
        </p:grpSpPr>
        <p:sp>
          <p:nvSpPr>
            <p:cNvPr id="196738" name="Rectangle 353"/>
            <p:cNvSpPr>
              <a:spLocks noChangeArrowheads="1"/>
            </p:cNvSpPr>
            <p:nvPr/>
          </p:nvSpPr>
          <p:spPr bwMode="auto">
            <a:xfrm>
              <a:off x="4084" y="110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96739" name="Freeform 354"/>
            <p:cNvSpPr>
              <a:spLocks/>
            </p:cNvSpPr>
            <p:nvPr/>
          </p:nvSpPr>
          <p:spPr bwMode="auto">
            <a:xfrm>
              <a:off x="4176" y="1287"/>
              <a:ext cx="75"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740" name="Line 355"/>
            <p:cNvSpPr>
              <a:spLocks noChangeShapeType="1"/>
            </p:cNvSpPr>
            <p:nvPr/>
          </p:nvSpPr>
          <p:spPr bwMode="auto">
            <a:xfrm flipV="1">
              <a:off x="4213" y="1157"/>
              <a:ext cx="0" cy="132"/>
            </a:xfrm>
            <a:prstGeom prst="line">
              <a:avLst/>
            </a:prstGeom>
            <a:noFill/>
            <a:ln w="12700">
              <a:solidFill>
                <a:schemeClr val="tx1"/>
              </a:solidFill>
              <a:round/>
              <a:headEnd/>
              <a:tailEnd/>
            </a:ln>
          </p:spPr>
          <p:txBody>
            <a:bodyPr wrap="none" anchor="ctr"/>
            <a:lstStyle/>
            <a:p>
              <a:endParaRPr lang="en-US"/>
            </a:p>
          </p:txBody>
        </p:sp>
        <p:sp>
          <p:nvSpPr>
            <p:cNvPr id="196741" name="Rectangle 356"/>
            <p:cNvSpPr>
              <a:spLocks noChangeArrowheads="1"/>
            </p:cNvSpPr>
            <p:nvPr/>
          </p:nvSpPr>
          <p:spPr bwMode="auto">
            <a:xfrm>
              <a:off x="4130" y="1157"/>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96742" name="Rectangle 357"/>
            <p:cNvSpPr>
              <a:spLocks noChangeArrowheads="1"/>
            </p:cNvSpPr>
            <p:nvPr/>
          </p:nvSpPr>
          <p:spPr bwMode="auto">
            <a:xfrm>
              <a:off x="4197" y="1157"/>
              <a:ext cx="31"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96743" name="Rectangle 358"/>
            <p:cNvSpPr>
              <a:spLocks noChangeArrowheads="1"/>
            </p:cNvSpPr>
            <p:nvPr/>
          </p:nvSpPr>
          <p:spPr bwMode="auto">
            <a:xfrm>
              <a:off x="4263" y="1157"/>
              <a:ext cx="32" cy="10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196744" name="Freeform 359"/>
            <p:cNvSpPr>
              <a:spLocks noChangeAspect="1"/>
            </p:cNvSpPr>
            <p:nvPr/>
          </p:nvSpPr>
          <p:spPr bwMode="auto">
            <a:xfrm>
              <a:off x="4088" y="1110"/>
              <a:ext cx="244" cy="245"/>
            </a:xfrm>
            <a:custGeom>
              <a:avLst/>
              <a:gdLst>
                <a:gd name="T0" fmla="*/ 0 w 244"/>
                <a:gd name="T1" fmla="*/ 0 h 245"/>
                <a:gd name="T2" fmla="*/ 123 w 244"/>
                <a:gd name="T3" fmla="*/ 148 h 245"/>
                <a:gd name="T4" fmla="*/ 123 w 244"/>
                <a:gd name="T5" fmla="*/ 97 h 245"/>
                <a:gd name="T6" fmla="*/ 244 w 244"/>
                <a:gd name="T7" fmla="*/ 245 h 245"/>
                <a:gd name="T8" fmla="*/ 0 60000 65536"/>
                <a:gd name="T9" fmla="*/ 0 60000 65536"/>
                <a:gd name="T10" fmla="*/ 0 60000 65536"/>
                <a:gd name="T11" fmla="*/ 0 60000 65536"/>
                <a:gd name="T12" fmla="*/ 0 w 244"/>
                <a:gd name="T13" fmla="*/ 0 h 245"/>
                <a:gd name="T14" fmla="*/ 244 w 244"/>
                <a:gd name="T15" fmla="*/ 245 h 245"/>
              </a:gdLst>
              <a:ahLst/>
              <a:cxnLst>
                <a:cxn ang="T8">
                  <a:pos x="T0" y="T1"/>
                </a:cxn>
                <a:cxn ang="T9">
                  <a:pos x="T2" y="T3"/>
                </a:cxn>
                <a:cxn ang="T10">
                  <a:pos x="T4" y="T5"/>
                </a:cxn>
                <a:cxn ang="T11">
                  <a:pos x="T6" y="T7"/>
                </a:cxn>
              </a:cxnLst>
              <a:rect l="T12" t="T13" r="T14" b="T15"/>
              <a:pathLst>
                <a:path w="244" h="245">
                  <a:moveTo>
                    <a:pt x="0" y="0"/>
                  </a:moveTo>
                  <a:lnTo>
                    <a:pt x="123" y="148"/>
                  </a:lnTo>
                  <a:lnTo>
                    <a:pt x="123" y="97"/>
                  </a:lnTo>
                  <a:lnTo>
                    <a:pt x="244" y="24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96634" name="Group 360"/>
          <p:cNvGrpSpPr>
            <a:grpSpLocks/>
          </p:cNvGrpSpPr>
          <p:nvPr/>
        </p:nvGrpSpPr>
        <p:grpSpPr bwMode="auto">
          <a:xfrm>
            <a:off x="6713538" y="3621088"/>
            <a:ext cx="530225" cy="530225"/>
            <a:chOff x="4868" y="1698"/>
            <a:chExt cx="334" cy="334"/>
          </a:xfrm>
        </p:grpSpPr>
        <p:sp>
          <p:nvSpPr>
            <p:cNvPr id="196726" name="Freeform 361"/>
            <p:cNvSpPr>
              <a:spLocks/>
            </p:cNvSpPr>
            <p:nvPr/>
          </p:nvSpPr>
          <p:spPr bwMode="auto">
            <a:xfrm>
              <a:off x="4868" y="16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96727" name="Oval 362"/>
            <p:cNvSpPr>
              <a:spLocks noChangeAspect="1" noChangeArrowheads="1"/>
            </p:cNvSpPr>
            <p:nvPr/>
          </p:nvSpPr>
          <p:spPr bwMode="auto">
            <a:xfrm>
              <a:off x="4934" y="1790"/>
              <a:ext cx="202" cy="122"/>
            </a:xfrm>
            <a:prstGeom prst="ellipse">
              <a:avLst/>
            </a:prstGeom>
            <a:noFill/>
            <a:ln w="12700">
              <a:solidFill>
                <a:srgbClr val="000000"/>
              </a:solidFill>
              <a:round/>
              <a:headEnd/>
              <a:tailEnd/>
            </a:ln>
          </p:spPr>
          <p:txBody>
            <a:bodyPr wrap="none" anchor="ctr"/>
            <a:lstStyle/>
            <a:p>
              <a:endParaRPr lang="en-US"/>
            </a:p>
          </p:txBody>
        </p:sp>
        <p:sp>
          <p:nvSpPr>
            <p:cNvPr id="196728" name="Oval 363"/>
            <p:cNvSpPr>
              <a:spLocks noChangeAspect="1" noChangeArrowheads="1"/>
            </p:cNvSpPr>
            <p:nvPr/>
          </p:nvSpPr>
          <p:spPr bwMode="auto">
            <a:xfrm>
              <a:off x="5071" y="1914"/>
              <a:ext cx="35" cy="35"/>
            </a:xfrm>
            <a:prstGeom prst="ellipse">
              <a:avLst/>
            </a:prstGeom>
            <a:noFill/>
            <a:ln w="12700">
              <a:solidFill>
                <a:srgbClr val="000000"/>
              </a:solidFill>
              <a:round/>
              <a:headEnd/>
              <a:tailEnd/>
            </a:ln>
          </p:spPr>
          <p:txBody>
            <a:bodyPr wrap="none" anchor="ctr"/>
            <a:lstStyle/>
            <a:p>
              <a:endParaRPr lang="en-US"/>
            </a:p>
          </p:txBody>
        </p:sp>
        <p:sp>
          <p:nvSpPr>
            <p:cNvPr id="196729" name="Oval 364"/>
            <p:cNvSpPr>
              <a:spLocks noChangeAspect="1" noChangeArrowheads="1"/>
            </p:cNvSpPr>
            <p:nvPr/>
          </p:nvSpPr>
          <p:spPr bwMode="auto">
            <a:xfrm>
              <a:off x="4964" y="1914"/>
              <a:ext cx="35" cy="35"/>
            </a:xfrm>
            <a:prstGeom prst="ellipse">
              <a:avLst/>
            </a:prstGeom>
            <a:noFill/>
            <a:ln w="12700">
              <a:solidFill>
                <a:srgbClr val="000000"/>
              </a:solidFill>
              <a:round/>
              <a:headEnd/>
              <a:tailEnd/>
            </a:ln>
          </p:spPr>
          <p:txBody>
            <a:bodyPr wrap="none" anchor="ctr"/>
            <a:lstStyle/>
            <a:p>
              <a:endParaRPr lang="en-US"/>
            </a:p>
          </p:txBody>
        </p:sp>
        <p:sp>
          <p:nvSpPr>
            <p:cNvPr id="196730" name="Oval 365"/>
            <p:cNvSpPr>
              <a:spLocks noChangeAspect="1" noChangeArrowheads="1"/>
            </p:cNvSpPr>
            <p:nvPr/>
          </p:nvSpPr>
          <p:spPr bwMode="auto">
            <a:xfrm>
              <a:off x="5017" y="1914"/>
              <a:ext cx="35" cy="35"/>
            </a:xfrm>
            <a:prstGeom prst="ellipse">
              <a:avLst/>
            </a:prstGeom>
            <a:noFill/>
            <a:ln w="12700">
              <a:solidFill>
                <a:srgbClr val="000000"/>
              </a:solidFill>
              <a:round/>
              <a:headEnd/>
              <a:tailEnd/>
            </a:ln>
          </p:spPr>
          <p:txBody>
            <a:bodyPr wrap="none" anchor="ctr"/>
            <a:lstStyle/>
            <a:p>
              <a:endParaRPr lang="en-US"/>
            </a:p>
          </p:txBody>
        </p:sp>
        <p:sp>
          <p:nvSpPr>
            <p:cNvPr id="196731" name="Freeform 366"/>
            <p:cNvSpPr>
              <a:spLocks noChangeAspect="1"/>
            </p:cNvSpPr>
            <p:nvPr/>
          </p:nvSpPr>
          <p:spPr bwMode="auto">
            <a:xfrm>
              <a:off x="4882" y="1844"/>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2" name="Freeform 367"/>
            <p:cNvSpPr>
              <a:spLocks noChangeAspect="1"/>
            </p:cNvSpPr>
            <p:nvPr/>
          </p:nvSpPr>
          <p:spPr bwMode="auto">
            <a:xfrm>
              <a:off x="4971" y="1844"/>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3" name="Freeform 368"/>
            <p:cNvSpPr>
              <a:spLocks noChangeAspect="1"/>
            </p:cNvSpPr>
            <p:nvPr/>
          </p:nvSpPr>
          <p:spPr bwMode="auto">
            <a:xfrm flipV="1">
              <a:off x="5014" y="1873"/>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4" name="Freeform 369"/>
            <p:cNvSpPr>
              <a:spLocks noChangeAspect="1"/>
            </p:cNvSpPr>
            <p:nvPr/>
          </p:nvSpPr>
          <p:spPr bwMode="auto">
            <a:xfrm flipV="1">
              <a:off x="4925" y="1873"/>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5" name="Freeform 370"/>
            <p:cNvSpPr>
              <a:spLocks noChangeAspect="1"/>
            </p:cNvSpPr>
            <p:nvPr/>
          </p:nvSpPr>
          <p:spPr bwMode="auto">
            <a:xfrm>
              <a:off x="5058" y="1844"/>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6" name="Freeform 371"/>
            <p:cNvSpPr>
              <a:spLocks noChangeAspect="1"/>
            </p:cNvSpPr>
            <p:nvPr/>
          </p:nvSpPr>
          <p:spPr bwMode="auto">
            <a:xfrm flipV="1">
              <a:off x="5102" y="1874"/>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737" name="Freeform 372"/>
            <p:cNvSpPr>
              <a:spLocks noChangeAspect="1"/>
            </p:cNvSpPr>
            <p:nvPr/>
          </p:nvSpPr>
          <p:spPr bwMode="auto">
            <a:xfrm>
              <a:off x="5146" y="1845"/>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196635" name="Group 373"/>
          <p:cNvGrpSpPr>
            <a:grpSpLocks/>
          </p:cNvGrpSpPr>
          <p:nvPr/>
        </p:nvGrpSpPr>
        <p:grpSpPr bwMode="auto">
          <a:xfrm>
            <a:off x="5756275" y="5100638"/>
            <a:ext cx="530225" cy="530225"/>
            <a:chOff x="4055" y="2026"/>
            <a:chExt cx="334" cy="334"/>
          </a:xfrm>
        </p:grpSpPr>
        <p:grpSp>
          <p:nvGrpSpPr>
            <p:cNvPr id="196718" name="Group 374"/>
            <p:cNvGrpSpPr>
              <a:grpSpLocks/>
            </p:cNvGrpSpPr>
            <p:nvPr/>
          </p:nvGrpSpPr>
          <p:grpSpPr bwMode="auto">
            <a:xfrm>
              <a:off x="4055" y="2026"/>
              <a:ext cx="334" cy="334"/>
              <a:chOff x="3866" y="2149"/>
              <a:chExt cx="334" cy="334"/>
            </a:xfrm>
          </p:grpSpPr>
          <p:grpSp>
            <p:nvGrpSpPr>
              <p:cNvPr id="196720" name="Group 375"/>
              <p:cNvGrpSpPr>
                <a:grpSpLocks/>
              </p:cNvGrpSpPr>
              <p:nvPr/>
            </p:nvGrpSpPr>
            <p:grpSpPr bwMode="auto">
              <a:xfrm>
                <a:off x="3866" y="2149"/>
                <a:ext cx="334" cy="334"/>
                <a:chOff x="4841" y="562"/>
                <a:chExt cx="334" cy="334"/>
              </a:xfrm>
            </p:grpSpPr>
            <p:sp>
              <p:nvSpPr>
                <p:cNvPr id="196723" name="Freeform 376"/>
                <p:cNvSpPr>
                  <a:spLocks/>
                </p:cNvSpPr>
                <p:nvPr/>
              </p:nvSpPr>
              <p:spPr bwMode="auto">
                <a:xfrm>
                  <a:off x="4841" y="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196724" name="Freeform 377"/>
                <p:cNvSpPr>
                  <a:spLocks noChangeAspect="1"/>
                </p:cNvSpPr>
                <p:nvPr/>
              </p:nvSpPr>
              <p:spPr bwMode="auto">
                <a:xfrm>
                  <a:off x="5114" y="689"/>
                  <a:ext cx="21" cy="82"/>
                </a:xfrm>
                <a:custGeom>
                  <a:avLst/>
                  <a:gdLst>
                    <a:gd name="T0" fmla="*/ 21 w 21"/>
                    <a:gd name="T1" fmla="*/ 0 h 82"/>
                    <a:gd name="T2" fmla="*/ 0 w 21"/>
                    <a:gd name="T3" fmla="*/ 41 h 82"/>
                    <a:gd name="T4" fmla="*/ 19 w 21"/>
                    <a:gd name="T5" fmla="*/ 82 h 82"/>
                    <a:gd name="T6" fmla="*/ 0 60000 65536"/>
                    <a:gd name="T7" fmla="*/ 0 60000 65536"/>
                    <a:gd name="T8" fmla="*/ 0 60000 65536"/>
                    <a:gd name="T9" fmla="*/ 0 w 21"/>
                    <a:gd name="T10" fmla="*/ 0 h 82"/>
                    <a:gd name="T11" fmla="*/ 21 w 21"/>
                    <a:gd name="T12" fmla="*/ 82 h 82"/>
                  </a:gdLst>
                  <a:ahLst/>
                  <a:cxnLst>
                    <a:cxn ang="T6">
                      <a:pos x="T0" y="T1"/>
                    </a:cxn>
                    <a:cxn ang="T7">
                      <a:pos x="T2" y="T3"/>
                    </a:cxn>
                    <a:cxn ang="T8">
                      <a:pos x="T4" y="T5"/>
                    </a:cxn>
                  </a:cxnLst>
                  <a:rect l="T9" t="T10" r="T11" b="T12"/>
                  <a:pathLst>
                    <a:path w="21" h="82">
                      <a:moveTo>
                        <a:pt x="21" y="0"/>
                      </a:moveTo>
                      <a:lnTo>
                        <a:pt x="0" y="41"/>
                      </a:lnTo>
                      <a:lnTo>
                        <a:pt x="19" y="82"/>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196725" name="Freeform 378"/>
                <p:cNvSpPr>
                  <a:spLocks noChangeAspect="1"/>
                </p:cNvSpPr>
                <p:nvPr/>
              </p:nvSpPr>
              <p:spPr bwMode="auto">
                <a:xfrm>
                  <a:off x="4881" y="690"/>
                  <a:ext cx="21" cy="80"/>
                </a:xfrm>
                <a:custGeom>
                  <a:avLst/>
                  <a:gdLst>
                    <a:gd name="T0" fmla="*/ 0 w 21"/>
                    <a:gd name="T1" fmla="*/ 0 h 80"/>
                    <a:gd name="T2" fmla="*/ 21 w 21"/>
                    <a:gd name="T3" fmla="*/ 40 h 80"/>
                    <a:gd name="T4" fmla="*/ 0 w 21"/>
                    <a:gd name="T5" fmla="*/ 80 h 80"/>
                    <a:gd name="T6" fmla="*/ 0 60000 65536"/>
                    <a:gd name="T7" fmla="*/ 0 60000 65536"/>
                    <a:gd name="T8" fmla="*/ 0 60000 65536"/>
                    <a:gd name="T9" fmla="*/ 0 w 21"/>
                    <a:gd name="T10" fmla="*/ 0 h 80"/>
                    <a:gd name="T11" fmla="*/ 21 w 21"/>
                    <a:gd name="T12" fmla="*/ 80 h 80"/>
                  </a:gdLst>
                  <a:ahLst/>
                  <a:cxnLst>
                    <a:cxn ang="T6">
                      <a:pos x="T0" y="T1"/>
                    </a:cxn>
                    <a:cxn ang="T7">
                      <a:pos x="T2" y="T3"/>
                    </a:cxn>
                    <a:cxn ang="T8">
                      <a:pos x="T4" y="T5"/>
                    </a:cxn>
                  </a:cxnLst>
                  <a:rect l="T9" t="T10" r="T11" b="T12"/>
                  <a:pathLst>
                    <a:path w="21" h="80">
                      <a:moveTo>
                        <a:pt x="0" y="0"/>
                      </a:moveTo>
                      <a:lnTo>
                        <a:pt x="21" y="40"/>
                      </a:lnTo>
                      <a:lnTo>
                        <a:pt x="0" y="80"/>
                      </a:lnTo>
                    </a:path>
                  </a:pathLst>
                </a:custGeom>
                <a:noFill/>
                <a:ln w="28575"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96721" name="Line 379"/>
              <p:cNvSpPr>
                <a:spLocks noChangeShapeType="1"/>
              </p:cNvSpPr>
              <p:nvPr/>
            </p:nvSpPr>
            <p:spPr bwMode="auto">
              <a:xfrm>
                <a:off x="3927" y="2317"/>
                <a:ext cx="210" cy="0"/>
              </a:xfrm>
              <a:prstGeom prst="line">
                <a:avLst/>
              </a:prstGeom>
              <a:noFill/>
              <a:ln w="19050">
                <a:solidFill>
                  <a:schemeClr val="tx1"/>
                </a:solidFill>
                <a:round/>
                <a:headEnd/>
                <a:tailEnd/>
              </a:ln>
            </p:spPr>
            <p:txBody>
              <a:bodyPr wrap="none" anchor="ctr"/>
              <a:lstStyle/>
              <a:p>
                <a:endParaRPr lang="en-US"/>
              </a:p>
            </p:txBody>
          </p:sp>
          <p:sp>
            <p:nvSpPr>
              <p:cNvPr id="196722" name="Line 380"/>
              <p:cNvSpPr>
                <a:spLocks noChangeShapeType="1"/>
              </p:cNvSpPr>
              <p:nvPr/>
            </p:nvSpPr>
            <p:spPr bwMode="auto">
              <a:xfrm flipV="1">
                <a:off x="4033" y="2153"/>
                <a:ext cx="0" cy="328"/>
              </a:xfrm>
              <a:prstGeom prst="line">
                <a:avLst/>
              </a:prstGeom>
              <a:noFill/>
              <a:ln w="19050">
                <a:solidFill>
                  <a:schemeClr val="tx1"/>
                </a:solidFill>
                <a:round/>
                <a:headEnd/>
                <a:tailEnd/>
              </a:ln>
            </p:spPr>
            <p:txBody>
              <a:bodyPr wrap="none" anchor="ctr"/>
              <a:lstStyle/>
              <a:p>
                <a:endParaRPr lang="en-US"/>
              </a:p>
            </p:txBody>
          </p:sp>
        </p:grpSp>
        <p:sp>
          <p:nvSpPr>
            <p:cNvPr id="196719" name="Text Box 381"/>
            <p:cNvSpPr txBox="1">
              <a:spLocks noChangeArrowheads="1"/>
            </p:cNvSpPr>
            <p:nvPr/>
          </p:nvSpPr>
          <p:spPr bwMode="auto">
            <a:xfrm>
              <a:off x="4250" y="2211"/>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V</a:t>
              </a:r>
            </a:p>
          </p:txBody>
        </p:sp>
      </p:grpSp>
      <p:grpSp>
        <p:nvGrpSpPr>
          <p:cNvPr id="196636" name="Group 382"/>
          <p:cNvGrpSpPr>
            <a:grpSpLocks/>
          </p:cNvGrpSpPr>
          <p:nvPr/>
        </p:nvGrpSpPr>
        <p:grpSpPr bwMode="auto">
          <a:xfrm>
            <a:off x="5214938" y="3959225"/>
            <a:ext cx="530225" cy="593725"/>
            <a:chOff x="3683" y="822"/>
            <a:chExt cx="334" cy="374"/>
          </a:xfrm>
        </p:grpSpPr>
        <p:sp>
          <p:nvSpPr>
            <p:cNvPr id="196709" name="Rectangle 383"/>
            <p:cNvSpPr>
              <a:spLocks noChangeArrowheads="1"/>
            </p:cNvSpPr>
            <p:nvPr/>
          </p:nvSpPr>
          <p:spPr bwMode="auto">
            <a:xfrm>
              <a:off x="3802" y="82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96710" name="Freeform 384"/>
            <p:cNvSpPr>
              <a:spLocks noChangeAspect="1"/>
            </p:cNvSpPr>
            <p:nvPr/>
          </p:nvSpPr>
          <p:spPr bwMode="auto">
            <a:xfrm>
              <a:off x="3683" y="86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196711" name="Group 385"/>
            <p:cNvGrpSpPr>
              <a:grpSpLocks/>
            </p:cNvGrpSpPr>
            <p:nvPr/>
          </p:nvGrpSpPr>
          <p:grpSpPr bwMode="auto">
            <a:xfrm>
              <a:off x="3794" y="1046"/>
              <a:ext cx="112" cy="115"/>
              <a:chOff x="4005" y="1677"/>
              <a:chExt cx="112" cy="115"/>
            </a:xfrm>
          </p:grpSpPr>
          <p:sp>
            <p:nvSpPr>
              <p:cNvPr id="196713" name="Oval 38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196714" name="Line 38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96715" name="Line 38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96716" name="Line 38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196717" name="Line 39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196712" name="Freeform 391"/>
            <p:cNvSpPr>
              <a:spLocks noChangeAspect="1"/>
            </p:cNvSpPr>
            <p:nvPr/>
          </p:nvSpPr>
          <p:spPr bwMode="auto">
            <a:xfrm>
              <a:off x="3800" y="904"/>
              <a:ext cx="99" cy="12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196637" name="Group 392"/>
          <p:cNvGrpSpPr>
            <a:grpSpLocks/>
          </p:cNvGrpSpPr>
          <p:nvPr/>
        </p:nvGrpSpPr>
        <p:grpSpPr bwMode="auto">
          <a:xfrm>
            <a:off x="4370388" y="4745038"/>
            <a:ext cx="401637" cy="552450"/>
            <a:chOff x="4096" y="654"/>
            <a:chExt cx="253" cy="348"/>
          </a:xfrm>
        </p:grpSpPr>
        <p:grpSp>
          <p:nvGrpSpPr>
            <p:cNvPr id="196702" name="Group 393"/>
            <p:cNvGrpSpPr>
              <a:grpSpLocks/>
            </p:cNvGrpSpPr>
            <p:nvPr/>
          </p:nvGrpSpPr>
          <p:grpSpPr bwMode="auto">
            <a:xfrm>
              <a:off x="4096" y="654"/>
              <a:ext cx="253" cy="291"/>
              <a:chOff x="4094" y="3417"/>
              <a:chExt cx="253" cy="291"/>
            </a:xfrm>
          </p:grpSpPr>
          <p:grpSp>
            <p:nvGrpSpPr>
              <p:cNvPr id="196705" name="Group 394"/>
              <p:cNvGrpSpPr>
                <a:grpSpLocks/>
              </p:cNvGrpSpPr>
              <p:nvPr/>
            </p:nvGrpSpPr>
            <p:grpSpPr bwMode="auto">
              <a:xfrm>
                <a:off x="4094" y="3417"/>
                <a:ext cx="253" cy="291"/>
                <a:chOff x="3563" y="2433"/>
                <a:chExt cx="253" cy="291"/>
              </a:xfrm>
            </p:grpSpPr>
            <p:sp>
              <p:nvSpPr>
                <p:cNvPr id="196707" name="Rectangle 39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196708" name="Rectangle 39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196706" name="Freeform 397"/>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196703" name="Rectangle 398"/>
            <p:cNvSpPr>
              <a:spLocks noChangeArrowheads="1"/>
            </p:cNvSpPr>
            <p:nvPr/>
          </p:nvSpPr>
          <p:spPr bwMode="auto">
            <a:xfrm>
              <a:off x="4188" y="742"/>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sp>
          <p:nvSpPr>
            <p:cNvPr id="196704" name="Freeform 399"/>
            <p:cNvSpPr>
              <a:spLocks noChangeAspect="1"/>
            </p:cNvSpPr>
            <p:nvPr/>
          </p:nvSpPr>
          <p:spPr bwMode="auto">
            <a:xfrm>
              <a:off x="4104" y="956"/>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96638" name="Group 400"/>
          <p:cNvGrpSpPr>
            <a:grpSpLocks/>
          </p:cNvGrpSpPr>
          <p:nvPr/>
        </p:nvGrpSpPr>
        <p:grpSpPr bwMode="auto">
          <a:xfrm>
            <a:off x="8793163" y="1601788"/>
            <a:ext cx="66675" cy="241300"/>
            <a:chOff x="1793" y="1651"/>
            <a:chExt cx="42" cy="152"/>
          </a:xfrm>
        </p:grpSpPr>
        <p:sp>
          <p:nvSpPr>
            <p:cNvPr id="196695" name="Line 401"/>
            <p:cNvSpPr>
              <a:spLocks noChangeAspect="1" noChangeShapeType="1"/>
            </p:cNvSpPr>
            <p:nvPr/>
          </p:nvSpPr>
          <p:spPr bwMode="auto">
            <a:xfrm>
              <a:off x="1796" y="1742"/>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96696" name="Line 402"/>
            <p:cNvSpPr>
              <a:spLocks noChangeAspect="1" noChangeShapeType="1"/>
            </p:cNvSpPr>
            <p:nvPr/>
          </p:nvSpPr>
          <p:spPr bwMode="auto">
            <a:xfrm>
              <a:off x="1796" y="1717"/>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96697" name="Line 403"/>
            <p:cNvSpPr>
              <a:spLocks noChangeAspect="1" noChangeShapeType="1"/>
            </p:cNvSpPr>
            <p:nvPr/>
          </p:nvSpPr>
          <p:spPr bwMode="auto">
            <a:xfrm>
              <a:off x="1796" y="1693"/>
              <a:ext cx="37" cy="0"/>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196698" name="Freeform 404"/>
            <p:cNvSpPr>
              <a:spLocks noChangeAspect="1"/>
            </p:cNvSpPr>
            <p:nvPr/>
          </p:nvSpPr>
          <p:spPr bwMode="auto">
            <a:xfrm>
              <a:off x="1794" y="1651"/>
              <a:ext cx="40" cy="122"/>
            </a:xfrm>
            <a:custGeom>
              <a:avLst/>
              <a:gdLst>
                <a:gd name="T0" fmla="*/ 0 w 40"/>
                <a:gd name="T1" fmla="*/ 20 h 122"/>
                <a:gd name="T2" fmla="*/ 0 w 40"/>
                <a:gd name="T3" fmla="*/ 18 h 122"/>
                <a:gd name="T4" fmla="*/ 0 w 40"/>
                <a:gd name="T5" fmla="*/ 16 h 122"/>
                <a:gd name="T6" fmla="*/ 1 w 40"/>
                <a:gd name="T7" fmla="*/ 14 h 122"/>
                <a:gd name="T8" fmla="*/ 1 w 40"/>
                <a:gd name="T9" fmla="*/ 13 h 122"/>
                <a:gd name="T10" fmla="*/ 2 w 40"/>
                <a:gd name="T11" fmla="*/ 11 h 122"/>
                <a:gd name="T12" fmla="*/ 3 w 40"/>
                <a:gd name="T13" fmla="*/ 9 h 122"/>
                <a:gd name="T14" fmla="*/ 4 w 40"/>
                <a:gd name="T15" fmla="*/ 8 h 122"/>
                <a:gd name="T16" fmla="*/ 6 w 40"/>
                <a:gd name="T17" fmla="*/ 6 h 122"/>
                <a:gd name="T18" fmla="*/ 7 w 40"/>
                <a:gd name="T19" fmla="*/ 5 h 122"/>
                <a:gd name="T20" fmla="*/ 8 w 40"/>
                <a:gd name="T21" fmla="*/ 4 h 122"/>
                <a:gd name="T22" fmla="*/ 9 w 40"/>
                <a:gd name="T23" fmla="*/ 3 h 122"/>
                <a:gd name="T24" fmla="*/ 11 w 40"/>
                <a:gd name="T25" fmla="*/ 2 h 122"/>
                <a:gd name="T26" fmla="*/ 13 w 40"/>
                <a:gd name="T27" fmla="*/ 1 h 122"/>
                <a:gd name="T28" fmla="*/ 15 w 40"/>
                <a:gd name="T29" fmla="*/ 1 h 122"/>
                <a:gd name="T30" fmla="*/ 17 w 40"/>
                <a:gd name="T31" fmla="*/ 0 h 122"/>
                <a:gd name="T32" fmla="*/ 19 w 40"/>
                <a:gd name="T33" fmla="*/ 0 h 122"/>
                <a:gd name="T34" fmla="*/ 21 w 40"/>
                <a:gd name="T35" fmla="*/ 0 h 122"/>
                <a:gd name="T36" fmla="*/ 24 w 40"/>
                <a:gd name="T37" fmla="*/ 0 h 122"/>
                <a:gd name="T38" fmla="*/ 26 w 40"/>
                <a:gd name="T39" fmla="*/ 1 h 122"/>
                <a:gd name="T40" fmla="*/ 28 w 40"/>
                <a:gd name="T41" fmla="*/ 2 h 122"/>
                <a:gd name="T42" fmla="*/ 29 w 40"/>
                <a:gd name="T43" fmla="*/ 2 h 122"/>
                <a:gd name="T44" fmla="*/ 31 w 40"/>
                <a:gd name="T45" fmla="*/ 3 h 122"/>
                <a:gd name="T46" fmla="*/ 32 w 40"/>
                <a:gd name="T47" fmla="*/ 4 h 122"/>
                <a:gd name="T48" fmla="*/ 33 w 40"/>
                <a:gd name="T49" fmla="*/ 4 h 122"/>
                <a:gd name="T50" fmla="*/ 34 w 40"/>
                <a:gd name="T51" fmla="*/ 5 h 122"/>
                <a:gd name="T52" fmla="*/ 35 w 40"/>
                <a:gd name="T53" fmla="*/ 6 h 122"/>
                <a:gd name="T54" fmla="*/ 35 w 40"/>
                <a:gd name="T55" fmla="*/ 7 h 122"/>
                <a:gd name="T56" fmla="*/ 36 w 40"/>
                <a:gd name="T57" fmla="*/ 8 h 122"/>
                <a:gd name="T58" fmla="*/ 37 w 40"/>
                <a:gd name="T59" fmla="*/ 10 h 122"/>
                <a:gd name="T60" fmla="*/ 38 w 40"/>
                <a:gd name="T61" fmla="*/ 11 h 122"/>
                <a:gd name="T62" fmla="*/ 38 w 40"/>
                <a:gd name="T63" fmla="*/ 12 h 122"/>
                <a:gd name="T64" fmla="*/ 39 w 40"/>
                <a:gd name="T65" fmla="*/ 14 h 122"/>
                <a:gd name="T66" fmla="*/ 39 w 40"/>
                <a:gd name="T67" fmla="*/ 15 h 122"/>
                <a:gd name="T68" fmla="*/ 40 w 40"/>
                <a:gd name="T69" fmla="*/ 17 h 122"/>
                <a:gd name="T70" fmla="*/ 40 w 40"/>
                <a:gd name="T71" fmla="*/ 19 h 122"/>
                <a:gd name="T72" fmla="*/ 40 w 40"/>
                <a:gd name="T73" fmla="*/ 122 h 1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0"/>
                <a:gd name="T112" fmla="*/ 0 h 122"/>
                <a:gd name="T113" fmla="*/ 40 w 40"/>
                <a:gd name="T114" fmla="*/ 122 h 1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0" h="122">
                  <a:moveTo>
                    <a:pt x="0" y="121"/>
                  </a:moveTo>
                  <a:lnTo>
                    <a:pt x="0" y="20"/>
                  </a:lnTo>
                  <a:lnTo>
                    <a:pt x="0" y="18"/>
                  </a:lnTo>
                  <a:lnTo>
                    <a:pt x="0" y="17"/>
                  </a:lnTo>
                  <a:lnTo>
                    <a:pt x="0" y="16"/>
                  </a:lnTo>
                  <a:lnTo>
                    <a:pt x="1" y="15"/>
                  </a:lnTo>
                  <a:lnTo>
                    <a:pt x="1" y="14"/>
                  </a:lnTo>
                  <a:lnTo>
                    <a:pt x="1" y="13"/>
                  </a:lnTo>
                  <a:lnTo>
                    <a:pt x="2" y="12"/>
                  </a:lnTo>
                  <a:lnTo>
                    <a:pt x="2" y="11"/>
                  </a:lnTo>
                  <a:lnTo>
                    <a:pt x="3" y="10"/>
                  </a:lnTo>
                  <a:lnTo>
                    <a:pt x="3" y="9"/>
                  </a:lnTo>
                  <a:lnTo>
                    <a:pt x="4" y="8"/>
                  </a:lnTo>
                  <a:lnTo>
                    <a:pt x="5" y="7"/>
                  </a:lnTo>
                  <a:lnTo>
                    <a:pt x="6" y="6"/>
                  </a:lnTo>
                  <a:lnTo>
                    <a:pt x="6" y="5"/>
                  </a:lnTo>
                  <a:lnTo>
                    <a:pt x="7" y="5"/>
                  </a:lnTo>
                  <a:lnTo>
                    <a:pt x="8" y="4"/>
                  </a:lnTo>
                  <a:lnTo>
                    <a:pt x="9" y="3"/>
                  </a:lnTo>
                  <a:lnTo>
                    <a:pt x="10" y="3"/>
                  </a:lnTo>
                  <a:lnTo>
                    <a:pt x="11" y="2"/>
                  </a:lnTo>
                  <a:lnTo>
                    <a:pt x="12" y="2"/>
                  </a:lnTo>
                  <a:lnTo>
                    <a:pt x="13" y="1"/>
                  </a:lnTo>
                  <a:lnTo>
                    <a:pt x="14" y="1"/>
                  </a:lnTo>
                  <a:lnTo>
                    <a:pt x="15" y="1"/>
                  </a:lnTo>
                  <a:lnTo>
                    <a:pt x="16" y="0"/>
                  </a:lnTo>
                  <a:lnTo>
                    <a:pt x="17" y="0"/>
                  </a:lnTo>
                  <a:lnTo>
                    <a:pt x="18" y="0"/>
                  </a:lnTo>
                  <a:lnTo>
                    <a:pt x="19" y="0"/>
                  </a:lnTo>
                  <a:lnTo>
                    <a:pt x="20" y="0"/>
                  </a:lnTo>
                  <a:lnTo>
                    <a:pt x="21" y="0"/>
                  </a:lnTo>
                  <a:lnTo>
                    <a:pt x="22" y="0"/>
                  </a:lnTo>
                  <a:lnTo>
                    <a:pt x="24" y="0"/>
                  </a:lnTo>
                  <a:lnTo>
                    <a:pt x="25" y="1"/>
                  </a:lnTo>
                  <a:lnTo>
                    <a:pt x="26" y="1"/>
                  </a:lnTo>
                  <a:lnTo>
                    <a:pt x="27" y="1"/>
                  </a:lnTo>
                  <a:lnTo>
                    <a:pt x="28" y="2"/>
                  </a:lnTo>
                  <a:lnTo>
                    <a:pt x="29" y="2"/>
                  </a:lnTo>
                  <a:lnTo>
                    <a:pt x="30" y="3"/>
                  </a:lnTo>
                  <a:lnTo>
                    <a:pt x="31" y="3"/>
                  </a:lnTo>
                  <a:lnTo>
                    <a:pt x="31" y="4"/>
                  </a:lnTo>
                  <a:lnTo>
                    <a:pt x="32" y="4"/>
                  </a:lnTo>
                  <a:lnTo>
                    <a:pt x="33" y="4"/>
                  </a:lnTo>
                  <a:lnTo>
                    <a:pt x="33" y="5"/>
                  </a:lnTo>
                  <a:lnTo>
                    <a:pt x="34" y="5"/>
                  </a:lnTo>
                  <a:lnTo>
                    <a:pt x="34" y="6"/>
                  </a:lnTo>
                  <a:lnTo>
                    <a:pt x="35" y="6"/>
                  </a:lnTo>
                  <a:lnTo>
                    <a:pt x="35" y="7"/>
                  </a:lnTo>
                  <a:lnTo>
                    <a:pt x="36" y="8"/>
                  </a:lnTo>
                  <a:lnTo>
                    <a:pt x="37" y="9"/>
                  </a:lnTo>
                  <a:lnTo>
                    <a:pt x="37" y="10"/>
                  </a:lnTo>
                  <a:lnTo>
                    <a:pt x="38" y="11"/>
                  </a:lnTo>
                  <a:lnTo>
                    <a:pt x="38" y="12"/>
                  </a:lnTo>
                  <a:lnTo>
                    <a:pt x="39" y="13"/>
                  </a:lnTo>
                  <a:lnTo>
                    <a:pt x="39" y="14"/>
                  </a:lnTo>
                  <a:lnTo>
                    <a:pt x="39" y="15"/>
                  </a:lnTo>
                  <a:lnTo>
                    <a:pt x="40" y="16"/>
                  </a:lnTo>
                  <a:lnTo>
                    <a:pt x="40" y="17"/>
                  </a:lnTo>
                  <a:lnTo>
                    <a:pt x="40" y="18"/>
                  </a:lnTo>
                  <a:lnTo>
                    <a:pt x="40" y="19"/>
                  </a:lnTo>
                  <a:lnTo>
                    <a:pt x="40" y="20"/>
                  </a:lnTo>
                  <a:lnTo>
                    <a:pt x="40" y="122"/>
                  </a:lnTo>
                </a:path>
              </a:pathLst>
            </a:custGeom>
            <a:noFill/>
            <a:ln w="12700" cap="flat" cmpd="sng">
              <a:solidFill>
                <a:srgbClr val="FF0000"/>
              </a:solidFill>
              <a:prstDash val="solid"/>
              <a:round/>
              <a:headEnd/>
              <a:tailEnd/>
            </a:ln>
          </p:spPr>
          <p:txBody>
            <a:bodyPr wrap="none" anchor="ctr"/>
            <a:lstStyle/>
            <a:p>
              <a:endParaRPr lang="en-US"/>
            </a:p>
          </p:txBody>
        </p:sp>
        <p:grpSp>
          <p:nvGrpSpPr>
            <p:cNvPr id="196699" name="Group 405"/>
            <p:cNvGrpSpPr>
              <a:grpSpLocks/>
            </p:cNvGrpSpPr>
            <p:nvPr/>
          </p:nvGrpSpPr>
          <p:grpSpPr bwMode="auto">
            <a:xfrm>
              <a:off x="1793" y="1652"/>
              <a:ext cx="42" cy="151"/>
              <a:chOff x="2113" y="1366"/>
              <a:chExt cx="42" cy="151"/>
            </a:xfrm>
          </p:grpSpPr>
          <p:sp>
            <p:nvSpPr>
              <p:cNvPr id="196700" name="Line 406"/>
              <p:cNvSpPr>
                <a:spLocks noChangeAspect="1" noChangeShapeType="1"/>
              </p:cNvSpPr>
              <p:nvPr/>
            </p:nvSpPr>
            <p:spPr bwMode="auto">
              <a:xfrm>
                <a:off x="2134" y="1366"/>
                <a:ext cx="0" cy="135"/>
              </a:xfrm>
              <a:prstGeom prst="line">
                <a:avLst/>
              </a:prstGeom>
              <a:noFill/>
              <a:ln w="12700">
                <a:solidFill>
                  <a:srgbClr val="FF0000"/>
                </a:solidFill>
                <a:round/>
                <a:headEnd type="none" w="sm" len="sm"/>
                <a:tailEnd type="none" w="sm" len="sm"/>
              </a:ln>
            </p:spPr>
            <p:txBody>
              <a:bodyPr lIns="0" tIns="0" rIns="0" bIns="0" anchor="ctr" anchorCtr="1">
                <a:spAutoFit/>
              </a:bodyPr>
              <a:lstStyle/>
              <a:p>
                <a:endParaRPr lang="en-US"/>
              </a:p>
            </p:txBody>
          </p:sp>
          <p:sp>
            <p:nvSpPr>
              <p:cNvPr id="196701" name="Freeform 407"/>
              <p:cNvSpPr>
                <a:spLocks/>
              </p:cNvSpPr>
              <p:nvPr/>
            </p:nvSpPr>
            <p:spPr bwMode="auto">
              <a:xfrm>
                <a:off x="2113" y="1496"/>
                <a:ext cx="42" cy="21"/>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rgbClr val="FF0000"/>
                </a:solidFill>
                <a:prstDash val="solid"/>
                <a:round/>
                <a:headEnd/>
                <a:tailEnd/>
              </a:ln>
            </p:spPr>
            <p:txBody>
              <a:bodyPr lIns="0" tIns="0" rIns="0" bIns="0" anchor="ctr" anchorCtr="1">
                <a:spAutoFit/>
              </a:bodyPr>
              <a:lstStyle/>
              <a:p>
                <a:endParaRPr lang="en-US"/>
              </a:p>
            </p:txBody>
          </p:sp>
        </p:grpSp>
      </p:grpSp>
      <p:grpSp>
        <p:nvGrpSpPr>
          <p:cNvPr id="196639" name="Group 408"/>
          <p:cNvGrpSpPr>
            <a:grpSpLocks/>
          </p:cNvGrpSpPr>
          <p:nvPr/>
        </p:nvGrpSpPr>
        <p:grpSpPr bwMode="auto">
          <a:xfrm>
            <a:off x="8397875" y="2479675"/>
            <a:ext cx="676275" cy="457200"/>
            <a:chOff x="2938" y="904"/>
            <a:chExt cx="426" cy="288"/>
          </a:xfrm>
        </p:grpSpPr>
        <p:grpSp>
          <p:nvGrpSpPr>
            <p:cNvPr id="196667" name="Group 409"/>
            <p:cNvGrpSpPr>
              <a:grpSpLocks/>
            </p:cNvGrpSpPr>
            <p:nvPr/>
          </p:nvGrpSpPr>
          <p:grpSpPr bwMode="auto">
            <a:xfrm>
              <a:off x="3103" y="904"/>
              <a:ext cx="177" cy="68"/>
              <a:chOff x="1968" y="1150"/>
              <a:chExt cx="177" cy="68"/>
            </a:xfrm>
          </p:grpSpPr>
          <p:grpSp>
            <p:nvGrpSpPr>
              <p:cNvPr id="196684" name="Group 410"/>
              <p:cNvGrpSpPr>
                <a:grpSpLocks/>
              </p:cNvGrpSpPr>
              <p:nvPr/>
            </p:nvGrpSpPr>
            <p:grpSpPr bwMode="auto">
              <a:xfrm>
                <a:off x="1985" y="1170"/>
                <a:ext cx="142" cy="48"/>
                <a:chOff x="289" y="816"/>
                <a:chExt cx="142" cy="48"/>
              </a:xfrm>
            </p:grpSpPr>
            <p:grpSp>
              <p:nvGrpSpPr>
                <p:cNvPr id="196686" name="Group 411"/>
                <p:cNvGrpSpPr>
                  <a:grpSpLocks/>
                </p:cNvGrpSpPr>
                <p:nvPr/>
              </p:nvGrpSpPr>
              <p:grpSpPr bwMode="auto">
                <a:xfrm>
                  <a:off x="289" y="816"/>
                  <a:ext cx="47" cy="47"/>
                  <a:chOff x="373" y="1246"/>
                  <a:chExt cx="36" cy="37"/>
                </a:xfrm>
              </p:grpSpPr>
              <p:sp>
                <p:nvSpPr>
                  <p:cNvPr id="196693" name="Line 41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96694" name="Line 41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96687" name="Group 414"/>
                <p:cNvGrpSpPr>
                  <a:grpSpLocks/>
                </p:cNvGrpSpPr>
                <p:nvPr/>
              </p:nvGrpSpPr>
              <p:grpSpPr bwMode="auto">
                <a:xfrm>
                  <a:off x="336" y="816"/>
                  <a:ext cx="47" cy="47"/>
                  <a:chOff x="373" y="1246"/>
                  <a:chExt cx="36" cy="37"/>
                </a:xfrm>
              </p:grpSpPr>
              <p:sp>
                <p:nvSpPr>
                  <p:cNvPr id="196691" name="Line 4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96692" name="Line 4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96688" name="Group 417"/>
                <p:cNvGrpSpPr>
                  <a:grpSpLocks/>
                </p:cNvGrpSpPr>
                <p:nvPr/>
              </p:nvGrpSpPr>
              <p:grpSpPr bwMode="auto">
                <a:xfrm>
                  <a:off x="384" y="817"/>
                  <a:ext cx="47" cy="47"/>
                  <a:chOff x="373" y="1246"/>
                  <a:chExt cx="36" cy="37"/>
                </a:xfrm>
              </p:grpSpPr>
              <p:sp>
                <p:nvSpPr>
                  <p:cNvPr id="196689" name="Line 41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96690" name="Line 41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96685" name="Freeform 420"/>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96668" name="Group 421"/>
            <p:cNvGrpSpPr>
              <a:grpSpLocks/>
            </p:cNvGrpSpPr>
            <p:nvPr/>
          </p:nvGrpSpPr>
          <p:grpSpPr bwMode="auto">
            <a:xfrm>
              <a:off x="3019" y="974"/>
              <a:ext cx="345" cy="218"/>
              <a:chOff x="389" y="3536"/>
              <a:chExt cx="345" cy="218"/>
            </a:xfrm>
          </p:grpSpPr>
          <p:sp>
            <p:nvSpPr>
              <p:cNvPr id="196670" name="Rectangle 422"/>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96671" name="Line 423"/>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672" name="Line 424"/>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96673" name="Group 425"/>
              <p:cNvGrpSpPr>
                <a:grpSpLocks/>
              </p:cNvGrpSpPr>
              <p:nvPr/>
            </p:nvGrpSpPr>
            <p:grpSpPr bwMode="auto">
              <a:xfrm>
                <a:off x="407" y="3607"/>
                <a:ext cx="309" cy="75"/>
                <a:chOff x="3856" y="887"/>
                <a:chExt cx="334" cy="75"/>
              </a:xfrm>
            </p:grpSpPr>
            <p:sp>
              <p:nvSpPr>
                <p:cNvPr id="196680" name="Line 426"/>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681" name="Line 427"/>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96682" name="Freeform 428"/>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96683" name="Freeform 429"/>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96674" name="Group 430"/>
              <p:cNvGrpSpPr>
                <a:grpSpLocks/>
              </p:cNvGrpSpPr>
              <p:nvPr/>
            </p:nvGrpSpPr>
            <p:grpSpPr bwMode="auto">
              <a:xfrm>
                <a:off x="390" y="3689"/>
                <a:ext cx="342" cy="58"/>
                <a:chOff x="96" y="1287"/>
                <a:chExt cx="369" cy="58"/>
              </a:xfrm>
            </p:grpSpPr>
            <p:sp>
              <p:nvSpPr>
                <p:cNvPr id="196675" name="Freeform 43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676" name="Freeform 43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677" name="Freeform 43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678" name="Freeform 43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96679" name="Freeform 43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96669" name="Rectangle 436"/>
            <p:cNvSpPr>
              <a:spLocks noChangeArrowheads="1"/>
            </p:cNvSpPr>
            <p:nvPr/>
          </p:nvSpPr>
          <p:spPr bwMode="auto">
            <a:xfrm>
              <a:off x="2938" y="1094"/>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96640" name="Group 437"/>
          <p:cNvGrpSpPr>
            <a:grpSpLocks/>
          </p:cNvGrpSpPr>
          <p:nvPr/>
        </p:nvGrpSpPr>
        <p:grpSpPr bwMode="auto">
          <a:xfrm>
            <a:off x="4167188" y="5854700"/>
            <a:ext cx="271462" cy="341313"/>
            <a:chOff x="3151" y="822"/>
            <a:chExt cx="171" cy="215"/>
          </a:xfrm>
        </p:grpSpPr>
        <p:grpSp>
          <p:nvGrpSpPr>
            <p:cNvPr id="196663" name="Group 438"/>
            <p:cNvGrpSpPr>
              <a:grpSpLocks noChangeAspect="1"/>
            </p:cNvGrpSpPr>
            <p:nvPr/>
          </p:nvGrpSpPr>
          <p:grpSpPr bwMode="auto">
            <a:xfrm>
              <a:off x="3151" y="822"/>
              <a:ext cx="171" cy="215"/>
              <a:chOff x="2076" y="1985"/>
              <a:chExt cx="1850" cy="2322"/>
            </a:xfrm>
          </p:grpSpPr>
          <p:sp>
            <p:nvSpPr>
              <p:cNvPr id="196665" name="Freeform 439"/>
              <p:cNvSpPr>
                <a:spLocks noChangeAspect="1"/>
              </p:cNvSpPr>
              <p:nvPr/>
            </p:nvSpPr>
            <p:spPr bwMode="auto">
              <a:xfrm>
                <a:off x="2076" y="1985"/>
                <a:ext cx="1850" cy="92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196666" name="Freeform 440"/>
              <p:cNvSpPr>
                <a:spLocks noChangeAspect="1"/>
              </p:cNvSpPr>
              <p:nvPr/>
            </p:nvSpPr>
            <p:spPr bwMode="auto">
              <a:xfrm>
                <a:off x="2535" y="2907"/>
                <a:ext cx="930" cy="1400"/>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grpSp>
        <p:sp>
          <p:nvSpPr>
            <p:cNvPr id="196664" name="Text Box 441"/>
            <p:cNvSpPr txBox="1">
              <a:spLocks noChangeArrowheads="1"/>
            </p:cNvSpPr>
            <p:nvPr/>
          </p:nvSpPr>
          <p:spPr bwMode="auto">
            <a:xfrm>
              <a:off x="3214" y="945"/>
              <a:ext cx="46" cy="7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grpSp>
        <p:nvGrpSpPr>
          <p:cNvPr id="196641" name="Group 442"/>
          <p:cNvGrpSpPr>
            <a:grpSpLocks/>
          </p:cNvGrpSpPr>
          <p:nvPr/>
        </p:nvGrpSpPr>
        <p:grpSpPr bwMode="auto">
          <a:xfrm>
            <a:off x="5564188" y="5867400"/>
            <a:ext cx="547687" cy="365125"/>
            <a:chOff x="1241" y="2729"/>
            <a:chExt cx="345" cy="230"/>
          </a:xfrm>
        </p:grpSpPr>
        <p:sp>
          <p:nvSpPr>
            <p:cNvPr id="196653" name="Rectangle 443"/>
            <p:cNvSpPr>
              <a:spLocks noChangeArrowheads="1"/>
            </p:cNvSpPr>
            <p:nvPr/>
          </p:nvSpPr>
          <p:spPr bwMode="auto">
            <a:xfrm>
              <a:off x="1241" y="272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96654" name="Line 444"/>
            <p:cNvSpPr>
              <a:spLocks noChangeShapeType="1"/>
            </p:cNvSpPr>
            <p:nvPr/>
          </p:nvSpPr>
          <p:spPr bwMode="auto">
            <a:xfrm flipV="1">
              <a:off x="1244" y="2731"/>
              <a:ext cx="341" cy="223"/>
            </a:xfrm>
            <a:prstGeom prst="line">
              <a:avLst/>
            </a:prstGeom>
            <a:noFill/>
            <a:ln w="12700">
              <a:solidFill>
                <a:srgbClr val="000000"/>
              </a:solidFill>
              <a:round/>
              <a:headEnd/>
              <a:tailEnd/>
            </a:ln>
          </p:spPr>
          <p:txBody>
            <a:bodyPr lIns="0" tIns="0" rIns="0" bIns="0" anchor="ctr">
              <a:spAutoFit/>
            </a:bodyPr>
            <a:lstStyle/>
            <a:p>
              <a:endParaRPr lang="en-US"/>
            </a:p>
          </p:txBody>
        </p:sp>
        <p:grpSp>
          <p:nvGrpSpPr>
            <p:cNvPr id="196655" name="Group 445"/>
            <p:cNvGrpSpPr>
              <a:grpSpLocks/>
            </p:cNvGrpSpPr>
            <p:nvPr/>
          </p:nvGrpSpPr>
          <p:grpSpPr bwMode="auto">
            <a:xfrm>
              <a:off x="1302" y="2800"/>
              <a:ext cx="222" cy="89"/>
              <a:chOff x="2421" y="3579"/>
              <a:chExt cx="222" cy="89"/>
            </a:xfrm>
          </p:grpSpPr>
          <p:sp>
            <p:nvSpPr>
              <p:cNvPr id="196661" name="Oval 446"/>
              <p:cNvSpPr>
                <a:spLocks noChangeArrowheads="1"/>
              </p:cNvSpPr>
              <p:nvPr/>
            </p:nvSpPr>
            <p:spPr bwMode="auto">
              <a:xfrm>
                <a:off x="2493" y="3588"/>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196662" name="Freeform 447"/>
              <p:cNvSpPr>
                <a:spLocks/>
              </p:cNvSpPr>
              <p:nvPr/>
            </p:nvSpPr>
            <p:spPr bwMode="auto">
              <a:xfrm>
                <a:off x="2421" y="357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196656" name="Group 448"/>
            <p:cNvGrpSpPr>
              <a:grpSpLocks/>
            </p:cNvGrpSpPr>
            <p:nvPr/>
          </p:nvGrpSpPr>
          <p:grpSpPr bwMode="auto">
            <a:xfrm>
              <a:off x="1390" y="2741"/>
              <a:ext cx="46" cy="65"/>
              <a:chOff x="5382" y="757"/>
              <a:chExt cx="46" cy="65"/>
            </a:xfrm>
          </p:grpSpPr>
          <p:sp>
            <p:nvSpPr>
              <p:cNvPr id="196657" name="Line 449"/>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196658" name="Line 450"/>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196659" name="Oval 451"/>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196660" name="AutoShape 452"/>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196642" name="Group 453"/>
          <p:cNvGrpSpPr>
            <a:grpSpLocks/>
          </p:cNvGrpSpPr>
          <p:nvPr/>
        </p:nvGrpSpPr>
        <p:grpSpPr bwMode="auto">
          <a:xfrm>
            <a:off x="8626475" y="3633788"/>
            <a:ext cx="401638" cy="438150"/>
            <a:chOff x="3273" y="3266"/>
            <a:chExt cx="253" cy="276"/>
          </a:xfrm>
        </p:grpSpPr>
        <p:sp>
          <p:nvSpPr>
            <p:cNvPr id="196649" name="Freeform 454"/>
            <p:cNvSpPr>
              <a:spLocks/>
            </p:cNvSpPr>
            <p:nvPr/>
          </p:nvSpPr>
          <p:spPr bwMode="auto">
            <a:xfrm flipV="1">
              <a:off x="3273" y="3266"/>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grpSp>
          <p:nvGrpSpPr>
            <p:cNvPr id="196650" name="Group 455"/>
            <p:cNvGrpSpPr>
              <a:grpSpLocks/>
            </p:cNvGrpSpPr>
            <p:nvPr/>
          </p:nvGrpSpPr>
          <p:grpSpPr bwMode="auto">
            <a:xfrm>
              <a:off x="3314" y="3301"/>
              <a:ext cx="171" cy="115"/>
              <a:chOff x="4953" y="3478"/>
              <a:chExt cx="171" cy="115"/>
            </a:xfrm>
          </p:grpSpPr>
          <p:sp>
            <p:nvSpPr>
              <p:cNvPr id="196651" name="Oval 456"/>
              <p:cNvSpPr>
                <a:spLocks noChangeArrowheads="1"/>
              </p:cNvSpPr>
              <p:nvPr/>
            </p:nvSpPr>
            <p:spPr bwMode="auto">
              <a:xfrm>
                <a:off x="4953" y="3502"/>
                <a:ext cx="171" cy="91"/>
              </a:xfrm>
              <a:prstGeom prst="ellipse">
                <a:avLst/>
              </a:prstGeom>
              <a:solidFill>
                <a:schemeClr val="tx1"/>
              </a:solidFill>
              <a:ln w="12700">
                <a:solidFill>
                  <a:schemeClr val="tx1"/>
                </a:solidFill>
                <a:round/>
                <a:headEnd/>
                <a:tailEnd/>
              </a:ln>
            </p:spPr>
            <p:txBody>
              <a:bodyPr wrap="none" anchor="ctr"/>
              <a:lstStyle/>
              <a:p>
                <a:endParaRPr lang="en-US"/>
              </a:p>
            </p:txBody>
          </p:sp>
          <p:sp>
            <p:nvSpPr>
              <p:cNvPr id="196652" name="Rectangle 457"/>
              <p:cNvSpPr>
                <a:spLocks noChangeArrowheads="1"/>
              </p:cNvSpPr>
              <p:nvPr/>
            </p:nvSpPr>
            <p:spPr bwMode="auto">
              <a:xfrm>
                <a:off x="5004" y="3478"/>
                <a:ext cx="69" cy="29"/>
              </a:xfrm>
              <a:prstGeom prst="rect">
                <a:avLst/>
              </a:prstGeom>
              <a:solidFill>
                <a:schemeClr val="tx1"/>
              </a:solidFill>
              <a:ln w="12700">
                <a:solidFill>
                  <a:schemeClr val="tx1"/>
                </a:solidFill>
                <a:miter lim="800000"/>
                <a:headEnd/>
                <a:tailEnd/>
              </a:ln>
            </p:spPr>
            <p:txBody>
              <a:bodyPr wrap="none" anchor="ctr"/>
              <a:lstStyle/>
              <a:p>
                <a:endParaRPr lang="en-US"/>
              </a:p>
            </p:txBody>
          </p:sp>
        </p:grpSp>
      </p:grpSp>
      <p:grpSp>
        <p:nvGrpSpPr>
          <p:cNvPr id="196643" name="Group 458"/>
          <p:cNvGrpSpPr>
            <a:grpSpLocks/>
          </p:cNvGrpSpPr>
          <p:nvPr/>
        </p:nvGrpSpPr>
        <p:grpSpPr bwMode="auto">
          <a:xfrm>
            <a:off x="6145213" y="1387475"/>
            <a:ext cx="762000" cy="609600"/>
            <a:chOff x="3264" y="2640"/>
            <a:chExt cx="480" cy="384"/>
          </a:xfrm>
        </p:grpSpPr>
        <p:sp>
          <p:nvSpPr>
            <p:cNvPr id="196647" name="Arc 459"/>
            <p:cNvSpPr>
              <a:spLocks/>
            </p:cNvSpPr>
            <p:nvPr/>
          </p:nvSpPr>
          <p:spPr bwMode="auto">
            <a:xfrm>
              <a:off x="3360" y="2688"/>
              <a:ext cx="384" cy="336"/>
            </a:xfrm>
            <a:custGeom>
              <a:avLst/>
              <a:gdLst>
                <a:gd name="T0" fmla="*/ 0 w 21600"/>
                <a:gd name="T1" fmla="*/ 0 h 21600"/>
                <a:gd name="T2" fmla="*/ 384 w 21600"/>
                <a:gd name="T3" fmla="*/ 336 h 21600"/>
                <a:gd name="T4" fmla="*/ 0 w 21600"/>
                <a:gd name="T5" fmla="*/ 33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196648" name="Oval 460"/>
            <p:cNvSpPr>
              <a:spLocks noChangeArrowheads="1"/>
            </p:cNvSpPr>
            <p:nvPr/>
          </p:nvSpPr>
          <p:spPr bwMode="auto">
            <a:xfrm>
              <a:off x="3264" y="2640"/>
              <a:ext cx="96" cy="96"/>
            </a:xfrm>
            <a:prstGeom prst="ellipse">
              <a:avLst/>
            </a:prstGeom>
            <a:noFill/>
            <a:ln w="12700">
              <a:solidFill>
                <a:schemeClr val="tx1"/>
              </a:solidFill>
              <a:round/>
              <a:headEnd/>
              <a:tailEnd/>
            </a:ln>
          </p:spPr>
          <p:txBody>
            <a:bodyPr wrap="none" anchor="ctr"/>
            <a:lstStyle/>
            <a:p>
              <a:endParaRPr lang="en-US"/>
            </a:p>
          </p:txBody>
        </p:sp>
      </p:grpSp>
      <p:grpSp>
        <p:nvGrpSpPr>
          <p:cNvPr id="196644" name="Group 461"/>
          <p:cNvGrpSpPr>
            <a:grpSpLocks/>
          </p:cNvGrpSpPr>
          <p:nvPr/>
        </p:nvGrpSpPr>
        <p:grpSpPr bwMode="auto">
          <a:xfrm>
            <a:off x="3736975" y="2000250"/>
            <a:ext cx="230188" cy="212725"/>
            <a:chOff x="431" y="861"/>
            <a:chExt cx="145" cy="134"/>
          </a:xfrm>
        </p:grpSpPr>
        <p:sp>
          <p:nvSpPr>
            <p:cNvPr id="196645" name="Freeform 46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196646" name="Freeform 46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Rectangle 2"/>
          <p:cNvSpPr>
            <a:spLocks noGrp="1" noChangeArrowheads="1"/>
          </p:cNvSpPr>
          <p:nvPr>
            <p:ph type="subTitle" idx="1"/>
          </p:nvPr>
        </p:nvSpPr>
        <p:spPr>
          <a:xfrm>
            <a:off x="0" y="0"/>
            <a:ext cx="9144000" cy="6486525"/>
          </a:xfrm>
        </p:spPr>
        <p:txBody>
          <a:bodyPr anchor="ctr" anchorCtr="1"/>
          <a:lstStyle/>
          <a:p>
            <a:pPr eaLnBrk="1" hangingPunct="1"/>
            <a:r>
              <a:rPr lang="en-US"/>
              <a:t>INTRODUCTION</a:t>
            </a:r>
          </a:p>
          <a:p>
            <a:pPr algn="l" eaLnBrk="1" hangingPunct="1"/>
            <a:r>
              <a:rPr lang="en-US" sz="2000"/>
              <a:t>This presentation contains several thousand tactical symbols and graphics as a “cut and paste” resource for briefers preparing PowerPoint slides. </a:t>
            </a:r>
          </a:p>
          <a:p>
            <a:pPr algn="l" eaLnBrk="1" hangingPunct="1"/>
            <a:r>
              <a:rPr lang="en-US" sz="2000"/>
              <a:t>For </a:t>
            </a:r>
            <a:r>
              <a:rPr lang="en-US" sz="2000">
                <a:solidFill>
                  <a:schemeClr val="hlink"/>
                </a:solidFill>
              </a:rPr>
              <a:t>f</a:t>
            </a:r>
            <a:r>
              <a:rPr lang="en-US" sz="2000">
                <a:solidFill>
                  <a:srgbClr val="FF9900"/>
                </a:solidFill>
              </a:rPr>
              <a:t>u</a:t>
            </a:r>
            <a:r>
              <a:rPr lang="en-US" sz="2000">
                <a:solidFill>
                  <a:srgbClr val="FFFF00"/>
                </a:solidFill>
              </a:rPr>
              <a:t>l</a:t>
            </a:r>
            <a:r>
              <a:rPr lang="en-US" sz="2000">
                <a:solidFill>
                  <a:schemeClr val="accent2"/>
                </a:solidFill>
              </a:rPr>
              <a:t>l</a:t>
            </a:r>
            <a:r>
              <a:rPr lang="en-US" sz="2000">
                <a:solidFill>
                  <a:srgbClr val="00FF00"/>
                </a:solidFill>
              </a:rPr>
              <a:t> </a:t>
            </a:r>
            <a:r>
              <a:rPr lang="en-US" sz="2000">
                <a:solidFill>
                  <a:srgbClr val="0000FF"/>
                </a:solidFill>
              </a:rPr>
              <a:t>c</a:t>
            </a:r>
            <a:r>
              <a:rPr lang="en-US" sz="2000">
                <a:solidFill>
                  <a:srgbClr val="3333CC"/>
                </a:solidFill>
              </a:rPr>
              <a:t>o</a:t>
            </a:r>
            <a:r>
              <a:rPr lang="en-US" sz="2000">
                <a:solidFill>
                  <a:srgbClr val="9900CC"/>
                </a:solidFill>
              </a:rPr>
              <a:t>l</a:t>
            </a:r>
            <a:r>
              <a:rPr lang="en-US" sz="2000">
                <a:solidFill>
                  <a:schemeClr val="hlink"/>
                </a:solidFill>
              </a:rPr>
              <a:t>o</a:t>
            </a:r>
            <a:r>
              <a:rPr lang="en-US" sz="2000">
                <a:solidFill>
                  <a:srgbClr val="FF9900"/>
                </a:solidFill>
              </a:rPr>
              <a:t>r</a:t>
            </a:r>
            <a:r>
              <a:rPr lang="en-US" sz="2000"/>
              <a:t> graphics go here:     For B&amp;W go here</a:t>
            </a:r>
          </a:p>
          <a:p>
            <a:pPr algn="l" eaLnBrk="1" hangingPunct="1"/>
            <a:endParaRPr lang="en-US" sz="1600"/>
          </a:p>
          <a:p>
            <a:pPr algn="l" eaLnBrk="1" hangingPunct="1">
              <a:lnSpc>
                <a:spcPct val="85000"/>
              </a:lnSpc>
              <a:spcBef>
                <a:spcPct val="0"/>
              </a:spcBef>
            </a:pPr>
            <a:r>
              <a:rPr lang="en-US" sz="2000"/>
              <a:t>A work sheet near the end of this brief provides space to cut &amp; paste the basic unit and match it up with the unit size indicators and other modifiers.</a:t>
            </a:r>
          </a:p>
          <a:p>
            <a:pPr algn="l" eaLnBrk="1" hangingPunct="1"/>
            <a:endParaRPr lang="en-US" sz="1000">
              <a:solidFill>
                <a:srgbClr val="FF0000"/>
              </a:solidFill>
            </a:endParaRPr>
          </a:p>
          <a:p>
            <a:pPr algn="l" eaLnBrk="1" hangingPunct="1"/>
            <a:r>
              <a:rPr lang="en-US" sz="2000">
                <a:solidFill>
                  <a:srgbClr val="CC0000"/>
                </a:solidFill>
              </a:rPr>
              <a:t>This brief is updated as required.  The most recent version of this brief is posted for download on the Introduction page of Wargaming Division’s website: </a:t>
            </a:r>
            <a:r>
              <a:rPr lang="en-US" sz="2000">
                <a:solidFill>
                  <a:srgbClr val="CC0000"/>
                </a:solidFill>
                <a:hlinkClick r:id="rId2"/>
              </a:rPr>
              <a:t>http://www.wargaming.quantico.usmc.mil/intro.asp</a:t>
            </a:r>
            <a:r>
              <a:rPr lang="en-US" sz="2000">
                <a:solidFill>
                  <a:srgbClr val="CC0000"/>
                </a:solidFill>
              </a:rPr>
              <a:t>.  The file is on the lower part of the website page, you must scroll down to get to it.</a:t>
            </a:r>
          </a:p>
          <a:p>
            <a:pPr algn="l" eaLnBrk="1" hangingPunct="1"/>
            <a:endParaRPr lang="en-US" sz="2000">
              <a:solidFill>
                <a:srgbClr val="CC0000"/>
              </a:solidFill>
            </a:endParaRPr>
          </a:p>
          <a:p>
            <a:pPr algn="l" eaLnBrk="1" hangingPunct="1"/>
            <a:r>
              <a:rPr lang="en-US" sz="2000"/>
              <a:t>Corrections, suggestions, additions, improvements are welcome, please contact Bill Simpson, </a:t>
            </a:r>
            <a:r>
              <a:rPr lang="en-US" sz="2000">
                <a:hlinkClick r:id="rId3"/>
              </a:rPr>
              <a:t>William.L.Simpson@usmc.mil</a:t>
            </a:r>
            <a:r>
              <a:rPr lang="en-US" sz="2000"/>
              <a:t> if you have any graphics or ideas.</a:t>
            </a:r>
          </a:p>
          <a:p>
            <a:pPr algn="l" eaLnBrk="1" hangingPunct="1"/>
            <a:endParaRPr lang="en-US" sz="2000"/>
          </a:p>
          <a:p>
            <a:pPr algn="l" eaLnBrk="1" hangingPunct="1"/>
            <a:r>
              <a:rPr lang="en-US" sz="2000"/>
              <a:t>Primary References: FM 101-5-1/MCRP-5-12A Operational Terms and Graphics 30 Sept 1997; MCRP 5-12D Organization of Marine Corps Forces, MIL-STD-2525B DOD Common Interface, Warfighting Symbology</a:t>
            </a:r>
          </a:p>
        </p:txBody>
      </p:sp>
      <p:sp>
        <p:nvSpPr>
          <p:cNvPr id="197635" name="AutoShape 3">
            <a:hlinkClick r:id="rId4" action="ppaction://hlinksldjump" highlightClick="1"/>
          </p:cNvPr>
          <p:cNvSpPr>
            <a:spLocks noChangeArrowheads="1"/>
          </p:cNvSpPr>
          <p:nvPr/>
        </p:nvSpPr>
        <p:spPr bwMode="auto">
          <a:xfrm>
            <a:off x="8686800" y="6477000"/>
            <a:ext cx="457200" cy="381000"/>
          </a:xfrm>
          <a:prstGeom prst="actionButtonReturn">
            <a:avLst/>
          </a:prstGeom>
          <a:solidFill>
            <a:schemeClr val="accent1"/>
          </a:solidFill>
          <a:ln w="12700">
            <a:noFill/>
            <a:miter lim="800000"/>
            <a:headEnd/>
            <a:tailEnd/>
          </a:ln>
        </p:spPr>
        <p:txBody>
          <a:bodyPr wrap="none" anchor="ctr"/>
          <a:lstStyle/>
          <a:p>
            <a:endParaRPr lang="en-US"/>
          </a:p>
        </p:txBody>
      </p:sp>
      <p:sp>
        <p:nvSpPr>
          <p:cNvPr id="197636" name="AutoShape 4">
            <a:hlinkClick r:id="rId5" action="ppaction://hlinksldjump" highlightClick="1"/>
          </p:cNvPr>
          <p:cNvSpPr>
            <a:spLocks noChangeArrowheads="1"/>
          </p:cNvSpPr>
          <p:nvPr/>
        </p:nvSpPr>
        <p:spPr bwMode="auto">
          <a:xfrm>
            <a:off x="7843838" y="2266950"/>
            <a:ext cx="320675" cy="322263"/>
          </a:xfrm>
          <a:prstGeom prst="actionButtonInformation">
            <a:avLst/>
          </a:prstGeom>
          <a:solidFill>
            <a:schemeClr val="accent1"/>
          </a:solidFill>
          <a:ln w="12700">
            <a:noFill/>
            <a:miter lim="800000"/>
            <a:headEnd/>
            <a:tailEnd/>
          </a:ln>
        </p:spPr>
        <p:txBody>
          <a:bodyPr wrap="none" anchor="ctr"/>
          <a:lstStyle/>
          <a:p>
            <a:endParaRPr lang="en-US"/>
          </a:p>
        </p:txBody>
      </p:sp>
      <p:sp>
        <p:nvSpPr>
          <p:cNvPr id="197637" name="AutoShape 5">
            <a:hlinkClick r:id="rId6" action="ppaction://hlinksldjump" highlightClick="1"/>
          </p:cNvPr>
          <p:cNvSpPr>
            <a:spLocks noChangeArrowheads="1"/>
          </p:cNvSpPr>
          <p:nvPr/>
        </p:nvSpPr>
        <p:spPr bwMode="auto">
          <a:xfrm>
            <a:off x="3546475" y="1333500"/>
            <a:ext cx="258763" cy="244475"/>
          </a:xfrm>
          <a:prstGeom prst="actionButtonForwardNext">
            <a:avLst/>
          </a:prstGeom>
          <a:solidFill>
            <a:schemeClr val="accent2"/>
          </a:solidFill>
          <a:ln w="12700">
            <a:noFill/>
            <a:miter lim="800000"/>
            <a:headEnd/>
            <a:tailEnd/>
          </a:ln>
        </p:spPr>
        <p:txBody>
          <a:bodyPr wrap="none" anchor="ctr"/>
          <a:lstStyle/>
          <a:p>
            <a:endParaRPr lang="en-US"/>
          </a:p>
        </p:txBody>
      </p:sp>
      <p:sp>
        <p:nvSpPr>
          <p:cNvPr id="197638" name="AutoShape 6">
            <a:hlinkClick r:id="rId7" action="ppaction://hlinksldjump" highlightClick="1"/>
          </p:cNvPr>
          <p:cNvSpPr>
            <a:spLocks noChangeArrowheads="1"/>
          </p:cNvSpPr>
          <p:nvPr/>
        </p:nvSpPr>
        <p:spPr bwMode="auto">
          <a:xfrm>
            <a:off x="5924550" y="1320800"/>
            <a:ext cx="258763" cy="244475"/>
          </a:xfrm>
          <a:prstGeom prst="actionButtonForwardNext">
            <a:avLst/>
          </a:prstGeom>
          <a:solidFill>
            <a:schemeClr val="bg2"/>
          </a:solidFill>
          <a:ln w="12700">
            <a:noFill/>
            <a:miter lim="800000"/>
            <a:headEnd/>
            <a:tailEnd/>
          </a:ln>
        </p:spPr>
        <p:txBody>
          <a:bodyPr wrap="none" anchor="ctr"/>
          <a:lstStyle/>
          <a:p>
            <a:endParaRPr lang="en-US"/>
          </a:p>
        </p:txBody>
      </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2"/>
          <p:cNvSpPr>
            <a:spLocks noChangeArrowheads="1"/>
          </p:cNvSpPr>
          <p:nvPr/>
        </p:nvSpPr>
        <p:spPr bwMode="auto">
          <a:xfrm>
            <a:off x="0" y="0"/>
            <a:ext cx="9144000" cy="6858000"/>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2052" name="Rectangle 3"/>
          <p:cNvSpPr>
            <a:spLocks noChangeAspect="1" noChangeArrowheads="1"/>
          </p:cNvSpPr>
          <p:nvPr/>
        </p:nvSpPr>
        <p:spPr bwMode="auto">
          <a:xfrm>
            <a:off x="3933825" y="1274763"/>
            <a:ext cx="776288" cy="388937"/>
          </a:xfrm>
          <a:prstGeom prst="rect">
            <a:avLst/>
          </a:prstGeom>
          <a:solidFill>
            <a:schemeClr val="bg1"/>
          </a:solidFill>
          <a:ln w="12700">
            <a:solidFill>
              <a:schemeClr val="tx1"/>
            </a:solidFill>
            <a:miter lim="800000"/>
            <a:headEnd/>
            <a:tailEnd/>
          </a:ln>
        </p:spPr>
        <p:txBody>
          <a:bodyPr wrap="none" anchor="ctr"/>
          <a:lstStyle/>
          <a:p>
            <a:pPr algn="ctr"/>
            <a:endParaRPr lang="en-US" sz="2000"/>
          </a:p>
        </p:txBody>
      </p:sp>
      <p:grpSp>
        <p:nvGrpSpPr>
          <p:cNvPr id="2053" name="Group 4"/>
          <p:cNvGrpSpPr>
            <a:grpSpLocks/>
          </p:cNvGrpSpPr>
          <p:nvPr/>
        </p:nvGrpSpPr>
        <p:grpSpPr bwMode="auto">
          <a:xfrm>
            <a:off x="4078288" y="1354138"/>
            <a:ext cx="460375" cy="192087"/>
            <a:chOff x="2554" y="1396"/>
            <a:chExt cx="290" cy="121"/>
          </a:xfrm>
        </p:grpSpPr>
        <p:sp>
          <p:nvSpPr>
            <p:cNvPr id="2168" name="Line 5"/>
            <p:cNvSpPr>
              <a:spLocks noChangeAspect="1" noChangeShapeType="1"/>
            </p:cNvSpPr>
            <p:nvPr/>
          </p:nvSpPr>
          <p:spPr bwMode="auto">
            <a:xfrm flipV="1">
              <a:off x="2610" y="1406"/>
              <a:ext cx="189" cy="95"/>
            </a:xfrm>
            <a:prstGeom prst="line">
              <a:avLst/>
            </a:prstGeom>
            <a:noFill/>
            <a:ln w="9525">
              <a:solidFill>
                <a:schemeClr val="tx1"/>
              </a:solidFill>
              <a:round/>
              <a:headEnd/>
              <a:tailEnd/>
            </a:ln>
          </p:spPr>
          <p:txBody>
            <a:bodyPr/>
            <a:lstStyle/>
            <a:p>
              <a:endParaRPr lang="en-US"/>
            </a:p>
          </p:txBody>
        </p:sp>
        <p:sp>
          <p:nvSpPr>
            <p:cNvPr id="2169" name="Line 6"/>
            <p:cNvSpPr>
              <a:spLocks noChangeAspect="1" noChangeShapeType="1"/>
            </p:cNvSpPr>
            <p:nvPr/>
          </p:nvSpPr>
          <p:spPr bwMode="auto">
            <a:xfrm>
              <a:off x="2609" y="1411"/>
              <a:ext cx="177" cy="89"/>
            </a:xfrm>
            <a:prstGeom prst="line">
              <a:avLst/>
            </a:prstGeom>
            <a:noFill/>
            <a:ln w="9525">
              <a:solidFill>
                <a:schemeClr val="tx1"/>
              </a:solidFill>
              <a:round/>
              <a:headEnd/>
              <a:tailEnd/>
            </a:ln>
          </p:spPr>
          <p:txBody>
            <a:bodyPr/>
            <a:lstStyle/>
            <a:p>
              <a:endParaRPr lang="en-US"/>
            </a:p>
          </p:txBody>
        </p:sp>
        <p:sp>
          <p:nvSpPr>
            <p:cNvPr id="2170" name="Oval 7"/>
            <p:cNvSpPr>
              <a:spLocks noChangeAspect="1" noChangeArrowheads="1"/>
            </p:cNvSpPr>
            <p:nvPr/>
          </p:nvSpPr>
          <p:spPr bwMode="auto">
            <a:xfrm>
              <a:off x="2554" y="1396"/>
              <a:ext cx="290" cy="121"/>
            </a:xfrm>
            <a:prstGeom prst="ellipse">
              <a:avLst/>
            </a:prstGeom>
            <a:noFill/>
            <a:ln w="9525">
              <a:solidFill>
                <a:schemeClr val="tx1"/>
              </a:solidFill>
              <a:round/>
              <a:headEnd/>
              <a:tailEnd/>
            </a:ln>
          </p:spPr>
          <p:txBody>
            <a:bodyPr wrap="none" anchor="ctr"/>
            <a:lstStyle/>
            <a:p>
              <a:endParaRPr lang="en-US"/>
            </a:p>
          </p:txBody>
        </p:sp>
      </p:grpSp>
      <p:pic>
        <p:nvPicPr>
          <p:cNvPr id="2054" name="Picture 8" descr="stewart6"/>
          <p:cNvPicPr>
            <a:picLocks noChangeAspect="1" noChangeArrowheads="1"/>
          </p:cNvPicPr>
          <p:nvPr/>
        </p:nvPicPr>
        <p:blipFill>
          <a:blip r:embed="rId3" cstate="print"/>
          <a:srcRect l="50000" t="48383" b="40506"/>
          <a:stretch>
            <a:fillRect/>
          </a:stretch>
        </p:blipFill>
        <p:spPr bwMode="auto">
          <a:xfrm>
            <a:off x="7488238" y="3516313"/>
            <a:ext cx="1322387" cy="522287"/>
          </a:xfrm>
          <a:prstGeom prst="rect">
            <a:avLst/>
          </a:prstGeom>
          <a:noFill/>
          <a:ln w="9525">
            <a:noFill/>
            <a:miter lim="800000"/>
            <a:headEnd/>
            <a:tailEnd/>
          </a:ln>
        </p:spPr>
      </p:pic>
      <p:pic>
        <p:nvPicPr>
          <p:cNvPr id="2055" name="Picture 9" descr="stewart6"/>
          <p:cNvPicPr>
            <a:picLocks noChangeAspect="1" noChangeArrowheads="1"/>
          </p:cNvPicPr>
          <p:nvPr/>
        </p:nvPicPr>
        <p:blipFill>
          <a:blip r:embed="rId3" cstate="print"/>
          <a:srcRect t="11252" r="50000" b="78763"/>
          <a:stretch>
            <a:fillRect/>
          </a:stretch>
        </p:blipFill>
        <p:spPr bwMode="auto">
          <a:xfrm>
            <a:off x="7418388" y="5021263"/>
            <a:ext cx="1481137" cy="525462"/>
          </a:xfrm>
          <a:prstGeom prst="rect">
            <a:avLst/>
          </a:prstGeom>
          <a:noFill/>
          <a:ln w="9525">
            <a:noFill/>
            <a:miter lim="800000"/>
            <a:headEnd/>
            <a:tailEnd/>
          </a:ln>
        </p:spPr>
      </p:pic>
      <p:sp>
        <p:nvSpPr>
          <p:cNvPr id="2056" name="Text Box 10"/>
          <p:cNvSpPr txBox="1">
            <a:spLocks noChangeAspect="1" noChangeArrowheads="1"/>
          </p:cNvSpPr>
          <p:nvPr/>
        </p:nvSpPr>
        <p:spPr bwMode="auto">
          <a:xfrm>
            <a:off x="4851400" y="1454150"/>
            <a:ext cx="1692275" cy="336550"/>
          </a:xfrm>
          <a:prstGeom prst="rect">
            <a:avLst/>
          </a:prstGeom>
          <a:noFill/>
          <a:ln w="9525">
            <a:noFill/>
            <a:miter lim="800000"/>
            <a:headEnd/>
            <a:tailEnd/>
          </a:ln>
        </p:spPr>
        <p:txBody>
          <a:bodyPr>
            <a:spAutoFit/>
          </a:bodyPr>
          <a:lstStyle/>
          <a:p>
            <a:pPr>
              <a:spcBef>
                <a:spcPct val="50000"/>
              </a:spcBef>
            </a:pPr>
            <a:r>
              <a:rPr lang="en-US" sz="1600" b="1">
                <a:solidFill>
                  <a:schemeClr val="accent2"/>
                </a:solidFill>
              </a:rPr>
              <a:t>~3.7K Soldiers</a:t>
            </a:r>
          </a:p>
        </p:txBody>
      </p:sp>
      <p:grpSp>
        <p:nvGrpSpPr>
          <p:cNvPr id="2057" name="Group 11"/>
          <p:cNvGrpSpPr>
            <a:grpSpLocks/>
          </p:cNvGrpSpPr>
          <p:nvPr/>
        </p:nvGrpSpPr>
        <p:grpSpPr bwMode="auto">
          <a:xfrm>
            <a:off x="6072188" y="1997075"/>
            <a:ext cx="758825" cy="530225"/>
            <a:chOff x="3440" y="1087"/>
            <a:chExt cx="478" cy="334"/>
          </a:xfrm>
        </p:grpSpPr>
        <p:sp>
          <p:nvSpPr>
            <p:cNvPr id="2165" name="Rectangle 12"/>
            <p:cNvSpPr>
              <a:spLocks noChangeAspect="1" noChangeArrowheads="1"/>
            </p:cNvSpPr>
            <p:nvPr/>
          </p:nvSpPr>
          <p:spPr bwMode="auto">
            <a:xfrm>
              <a:off x="3440" y="1163"/>
              <a:ext cx="478" cy="258"/>
            </a:xfrm>
            <a:prstGeom prst="rect">
              <a:avLst/>
            </a:prstGeom>
            <a:solidFill>
              <a:srgbClr val="FF9999"/>
            </a:solidFill>
            <a:ln w="12700">
              <a:solidFill>
                <a:srgbClr val="000000"/>
              </a:solidFill>
              <a:miter lim="800000"/>
              <a:headEnd/>
              <a:tailEnd/>
            </a:ln>
          </p:spPr>
          <p:txBody>
            <a:bodyPr lIns="0" tIns="0" rIns="0" bIns="0" anchor="ctr" anchorCtr="1"/>
            <a:lstStyle/>
            <a:p>
              <a:r>
                <a:rPr lang="en-US" sz="1200" b="1"/>
                <a:t>Fires</a:t>
              </a:r>
            </a:p>
          </p:txBody>
        </p:sp>
        <p:sp>
          <p:nvSpPr>
            <p:cNvPr id="2166" name="Line 13"/>
            <p:cNvSpPr>
              <a:spLocks noChangeAspect="1" noChangeShapeType="1"/>
            </p:cNvSpPr>
            <p:nvPr/>
          </p:nvSpPr>
          <p:spPr bwMode="auto">
            <a:xfrm>
              <a:off x="3648" y="1087"/>
              <a:ext cx="0" cy="82"/>
            </a:xfrm>
            <a:prstGeom prst="line">
              <a:avLst/>
            </a:prstGeom>
            <a:noFill/>
            <a:ln w="38100">
              <a:solidFill>
                <a:schemeClr val="tx1"/>
              </a:solidFill>
              <a:round/>
              <a:headEnd/>
              <a:tailEnd/>
            </a:ln>
          </p:spPr>
          <p:txBody>
            <a:bodyPr/>
            <a:lstStyle/>
            <a:p>
              <a:endParaRPr lang="en-US"/>
            </a:p>
          </p:txBody>
        </p:sp>
        <p:sp>
          <p:nvSpPr>
            <p:cNvPr id="2167" name="Line 14"/>
            <p:cNvSpPr>
              <a:spLocks noChangeAspect="1" noChangeShapeType="1"/>
            </p:cNvSpPr>
            <p:nvPr/>
          </p:nvSpPr>
          <p:spPr bwMode="auto">
            <a:xfrm>
              <a:off x="3706" y="1087"/>
              <a:ext cx="0" cy="82"/>
            </a:xfrm>
            <a:prstGeom prst="line">
              <a:avLst/>
            </a:prstGeom>
            <a:noFill/>
            <a:ln w="38100">
              <a:solidFill>
                <a:schemeClr val="tx1"/>
              </a:solidFill>
              <a:round/>
              <a:headEnd/>
              <a:tailEnd/>
            </a:ln>
          </p:spPr>
          <p:txBody>
            <a:bodyPr/>
            <a:lstStyle/>
            <a:p>
              <a:endParaRPr lang="en-US"/>
            </a:p>
          </p:txBody>
        </p:sp>
      </p:grpSp>
      <p:sp>
        <p:nvSpPr>
          <p:cNvPr id="2058" name="Text Box 15"/>
          <p:cNvSpPr txBox="1">
            <a:spLocks noChangeAspect="1" noChangeArrowheads="1"/>
          </p:cNvSpPr>
          <p:nvPr/>
        </p:nvSpPr>
        <p:spPr bwMode="auto">
          <a:xfrm>
            <a:off x="4149725" y="968375"/>
            <a:ext cx="336550" cy="366713"/>
          </a:xfrm>
          <a:prstGeom prst="rect">
            <a:avLst/>
          </a:prstGeom>
          <a:noFill/>
          <a:ln w="9525">
            <a:noFill/>
            <a:miter lim="800000"/>
            <a:headEnd/>
            <a:tailEnd/>
          </a:ln>
        </p:spPr>
        <p:txBody>
          <a:bodyPr wrap="none">
            <a:spAutoFit/>
          </a:bodyPr>
          <a:lstStyle/>
          <a:p>
            <a:r>
              <a:rPr lang="en-US" b="1">
                <a:solidFill>
                  <a:schemeClr val="bg1"/>
                </a:solidFill>
              </a:rPr>
              <a:t>X</a:t>
            </a:r>
          </a:p>
        </p:txBody>
      </p:sp>
      <p:sp>
        <p:nvSpPr>
          <p:cNvPr id="2059" name="Rectangle 16"/>
          <p:cNvSpPr>
            <a:spLocks noChangeAspect="1" noChangeArrowheads="1"/>
          </p:cNvSpPr>
          <p:nvPr/>
        </p:nvSpPr>
        <p:spPr bwMode="auto">
          <a:xfrm>
            <a:off x="3997325" y="2214563"/>
            <a:ext cx="776288" cy="388937"/>
          </a:xfrm>
          <a:prstGeom prst="rect">
            <a:avLst/>
          </a:prstGeom>
          <a:solidFill>
            <a:srgbClr val="CCFFCC"/>
          </a:solidFill>
          <a:ln w="12700">
            <a:solidFill>
              <a:schemeClr val="tx1"/>
            </a:solidFill>
            <a:miter lim="800000"/>
            <a:headEnd/>
            <a:tailEnd/>
          </a:ln>
        </p:spPr>
        <p:txBody>
          <a:bodyPr wrap="none" anchor="ctr"/>
          <a:lstStyle/>
          <a:p>
            <a:pPr algn="ctr"/>
            <a:endParaRPr lang="en-US" sz="2000"/>
          </a:p>
        </p:txBody>
      </p:sp>
      <p:sp>
        <p:nvSpPr>
          <p:cNvPr id="2060" name="Oval 17"/>
          <p:cNvSpPr>
            <a:spLocks noChangeAspect="1" noChangeArrowheads="1"/>
          </p:cNvSpPr>
          <p:nvPr/>
        </p:nvSpPr>
        <p:spPr bwMode="auto">
          <a:xfrm>
            <a:off x="4148138" y="2309813"/>
            <a:ext cx="460375" cy="192087"/>
          </a:xfrm>
          <a:prstGeom prst="ellipse">
            <a:avLst/>
          </a:prstGeom>
          <a:solidFill>
            <a:srgbClr val="CCFFCC"/>
          </a:solidFill>
          <a:ln w="9525">
            <a:solidFill>
              <a:schemeClr val="tx1"/>
            </a:solidFill>
            <a:round/>
            <a:headEnd/>
            <a:tailEnd/>
          </a:ln>
        </p:spPr>
        <p:txBody>
          <a:bodyPr wrap="none" anchor="ctr"/>
          <a:lstStyle/>
          <a:p>
            <a:endParaRPr lang="en-US"/>
          </a:p>
        </p:txBody>
      </p:sp>
      <p:sp>
        <p:nvSpPr>
          <p:cNvPr id="2061" name="Line 18"/>
          <p:cNvSpPr>
            <a:spLocks noChangeAspect="1" noChangeShapeType="1"/>
          </p:cNvSpPr>
          <p:nvPr/>
        </p:nvSpPr>
        <p:spPr bwMode="auto">
          <a:xfrm>
            <a:off x="4252913" y="1990725"/>
            <a:ext cx="0" cy="130175"/>
          </a:xfrm>
          <a:prstGeom prst="line">
            <a:avLst/>
          </a:prstGeom>
          <a:noFill/>
          <a:ln w="38100">
            <a:solidFill>
              <a:schemeClr val="tx1"/>
            </a:solidFill>
            <a:round/>
            <a:headEnd/>
            <a:tailEnd/>
          </a:ln>
        </p:spPr>
        <p:txBody>
          <a:bodyPr/>
          <a:lstStyle/>
          <a:p>
            <a:endParaRPr lang="en-US"/>
          </a:p>
        </p:txBody>
      </p:sp>
      <p:sp>
        <p:nvSpPr>
          <p:cNvPr id="2062" name="Line 19"/>
          <p:cNvSpPr>
            <a:spLocks noChangeAspect="1" noChangeShapeType="1"/>
          </p:cNvSpPr>
          <p:nvPr/>
        </p:nvSpPr>
        <p:spPr bwMode="auto">
          <a:xfrm>
            <a:off x="4343400" y="1990725"/>
            <a:ext cx="0" cy="130175"/>
          </a:xfrm>
          <a:prstGeom prst="line">
            <a:avLst/>
          </a:prstGeom>
          <a:noFill/>
          <a:ln w="38100">
            <a:solidFill>
              <a:schemeClr val="tx1"/>
            </a:solidFill>
            <a:round/>
            <a:headEnd/>
            <a:tailEnd/>
          </a:ln>
        </p:spPr>
        <p:txBody>
          <a:bodyPr/>
          <a:lstStyle/>
          <a:p>
            <a:endParaRPr lang="en-US"/>
          </a:p>
        </p:txBody>
      </p:sp>
      <p:sp>
        <p:nvSpPr>
          <p:cNvPr id="2063" name="Rectangle 20"/>
          <p:cNvSpPr>
            <a:spLocks noChangeAspect="1" noChangeArrowheads="1"/>
          </p:cNvSpPr>
          <p:nvPr/>
        </p:nvSpPr>
        <p:spPr bwMode="auto">
          <a:xfrm>
            <a:off x="3903663" y="2120900"/>
            <a:ext cx="776287" cy="388938"/>
          </a:xfrm>
          <a:prstGeom prst="rect">
            <a:avLst/>
          </a:prstGeom>
          <a:solidFill>
            <a:srgbClr val="CCFFCC"/>
          </a:solidFill>
          <a:ln w="12700">
            <a:solidFill>
              <a:schemeClr val="tx1"/>
            </a:solidFill>
            <a:miter lim="800000"/>
            <a:headEnd/>
            <a:tailEnd/>
          </a:ln>
        </p:spPr>
        <p:txBody>
          <a:bodyPr wrap="none" anchor="ctr"/>
          <a:lstStyle/>
          <a:p>
            <a:pPr algn="ctr"/>
            <a:endParaRPr lang="en-US" sz="2000"/>
          </a:p>
        </p:txBody>
      </p:sp>
      <p:grpSp>
        <p:nvGrpSpPr>
          <p:cNvPr id="2064" name="Group 21"/>
          <p:cNvGrpSpPr>
            <a:grpSpLocks/>
          </p:cNvGrpSpPr>
          <p:nvPr/>
        </p:nvGrpSpPr>
        <p:grpSpPr bwMode="auto">
          <a:xfrm>
            <a:off x="4054475" y="2216150"/>
            <a:ext cx="460375" cy="192088"/>
            <a:chOff x="2554" y="1396"/>
            <a:chExt cx="290" cy="121"/>
          </a:xfrm>
        </p:grpSpPr>
        <p:sp>
          <p:nvSpPr>
            <p:cNvPr id="2162" name="Line 22"/>
            <p:cNvSpPr>
              <a:spLocks noChangeAspect="1" noChangeShapeType="1"/>
            </p:cNvSpPr>
            <p:nvPr/>
          </p:nvSpPr>
          <p:spPr bwMode="auto">
            <a:xfrm flipV="1">
              <a:off x="2610" y="1406"/>
              <a:ext cx="189" cy="95"/>
            </a:xfrm>
            <a:prstGeom prst="line">
              <a:avLst/>
            </a:prstGeom>
            <a:noFill/>
            <a:ln w="9525">
              <a:solidFill>
                <a:schemeClr val="tx1"/>
              </a:solidFill>
              <a:round/>
              <a:headEnd/>
              <a:tailEnd/>
            </a:ln>
          </p:spPr>
          <p:txBody>
            <a:bodyPr/>
            <a:lstStyle/>
            <a:p>
              <a:endParaRPr lang="en-US"/>
            </a:p>
          </p:txBody>
        </p:sp>
        <p:sp>
          <p:nvSpPr>
            <p:cNvPr id="2163" name="Line 23"/>
            <p:cNvSpPr>
              <a:spLocks noChangeAspect="1" noChangeShapeType="1"/>
            </p:cNvSpPr>
            <p:nvPr/>
          </p:nvSpPr>
          <p:spPr bwMode="auto">
            <a:xfrm>
              <a:off x="2609" y="1411"/>
              <a:ext cx="177" cy="89"/>
            </a:xfrm>
            <a:prstGeom prst="line">
              <a:avLst/>
            </a:prstGeom>
            <a:noFill/>
            <a:ln w="9525">
              <a:solidFill>
                <a:schemeClr val="tx1"/>
              </a:solidFill>
              <a:round/>
              <a:headEnd/>
              <a:tailEnd/>
            </a:ln>
          </p:spPr>
          <p:txBody>
            <a:bodyPr/>
            <a:lstStyle/>
            <a:p>
              <a:endParaRPr lang="en-US"/>
            </a:p>
          </p:txBody>
        </p:sp>
        <p:sp>
          <p:nvSpPr>
            <p:cNvPr id="2164" name="Oval 24"/>
            <p:cNvSpPr>
              <a:spLocks noChangeAspect="1" noChangeArrowheads="1"/>
            </p:cNvSpPr>
            <p:nvPr/>
          </p:nvSpPr>
          <p:spPr bwMode="auto">
            <a:xfrm>
              <a:off x="2554" y="1396"/>
              <a:ext cx="290" cy="121"/>
            </a:xfrm>
            <a:prstGeom prst="ellipse">
              <a:avLst/>
            </a:prstGeom>
            <a:noFill/>
            <a:ln w="9525">
              <a:solidFill>
                <a:schemeClr val="tx1"/>
              </a:solidFill>
              <a:round/>
              <a:headEnd/>
              <a:tailEnd/>
            </a:ln>
          </p:spPr>
          <p:txBody>
            <a:bodyPr wrap="none" anchor="ctr"/>
            <a:lstStyle/>
            <a:p>
              <a:endParaRPr lang="en-US"/>
            </a:p>
          </p:txBody>
        </p:sp>
      </p:grpSp>
      <p:sp>
        <p:nvSpPr>
          <p:cNvPr id="2065" name="Rectangle 25"/>
          <p:cNvSpPr>
            <a:spLocks noChangeAspect="1" noChangeArrowheads="1"/>
          </p:cNvSpPr>
          <p:nvPr/>
        </p:nvSpPr>
        <p:spPr bwMode="auto">
          <a:xfrm>
            <a:off x="2035175" y="2124075"/>
            <a:ext cx="776288" cy="388938"/>
          </a:xfrm>
          <a:prstGeom prst="rect">
            <a:avLst/>
          </a:prstGeom>
          <a:solidFill>
            <a:srgbClr val="FFFFCC"/>
          </a:solidFill>
          <a:ln w="12700">
            <a:solidFill>
              <a:schemeClr val="tx1"/>
            </a:solidFill>
            <a:miter lim="800000"/>
            <a:headEnd/>
            <a:tailEnd/>
          </a:ln>
        </p:spPr>
        <p:txBody>
          <a:bodyPr wrap="none" anchor="ctr"/>
          <a:lstStyle/>
          <a:p>
            <a:endParaRPr lang="en-US"/>
          </a:p>
        </p:txBody>
      </p:sp>
      <p:sp>
        <p:nvSpPr>
          <p:cNvPr id="2066" name="Line 26"/>
          <p:cNvSpPr>
            <a:spLocks noChangeAspect="1" noChangeShapeType="1"/>
          </p:cNvSpPr>
          <p:nvPr/>
        </p:nvSpPr>
        <p:spPr bwMode="auto">
          <a:xfrm>
            <a:off x="2482850" y="1997075"/>
            <a:ext cx="0" cy="128588"/>
          </a:xfrm>
          <a:prstGeom prst="line">
            <a:avLst/>
          </a:prstGeom>
          <a:noFill/>
          <a:ln w="38100">
            <a:solidFill>
              <a:schemeClr val="tx1"/>
            </a:solidFill>
            <a:round/>
            <a:headEnd/>
            <a:tailEnd/>
          </a:ln>
        </p:spPr>
        <p:txBody>
          <a:bodyPr/>
          <a:lstStyle/>
          <a:p>
            <a:endParaRPr lang="en-US"/>
          </a:p>
        </p:txBody>
      </p:sp>
      <p:sp>
        <p:nvSpPr>
          <p:cNvPr id="2067" name="Oval 27"/>
          <p:cNvSpPr>
            <a:spLocks noChangeAspect="1" noChangeArrowheads="1"/>
          </p:cNvSpPr>
          <p:nvPr/>
        </p:nvSpPr>
        <p:spPr bwMode="auto">
          <a:xfrm>
            <a:off x="2211388" y="2214563"/>
            <a:ext cx="407987" cy="211137"/>
          </a:xfrm>
          <a:prstGeom prst="ellipse">
            <a:avLst/>
          </a:prstGeom>
          <a:noFill/>
          <a:ln w="9525">
            <a:solidFill>
              <a:schemeClr val="tx1"/>
            </a:solidFill>
            <a:round/>
            <a:headEnd/>
            <a:tailEnd/>
          </a:ln>
        </p:spPr>
        <p:txBody>
          <a:bodyPr wrap="none" anchor="ctr"/>
          <a:lstStyle/>
          <a:p>
            <a:endParaRPr lang="en-US"/>
          </a:p>
        </p:txBody>
      </p:sp>
      <p:sp>
        <p:nvSpPr>
          <p:cNvPr id="2068" name="Line 28"/>
          <p:cNvSpPr>
            <a:spLocks noChangeAspect="1" noChangeShapeType="1"/>
          </p:cNvSpPr>
          <p:nvPr/>
        </p:nvSpPr>
        <p:spPr bwMode="auto">
          <a:xfrm>
            <a:off x="2390775" y="1997075"/>
            <a:ext cx="0" cy="128588"/>
          </a:xfrm>
          <a:prstGeom prst="line">
            <a:avLst/>
          </a:prstGeom>
          <a:noFill/>
          <a:ln w="38100">
            <a:solidFill>
              <a:schemeClr val="tx1"/>
            </a:solidFill>
            <a:round/>
            <a:headEnd/>
            <a:tailEnd/>
          </a:ln>
        </p:spPr>
        <p:txBody>
          <a:bodyPr/>
          <a:lstStyle/>
          <a:p>
            <a:endParaRPr lang="en-US"/>
          </a:p>
        </p:txBody>
      </p:sp>
      <p:sp>
        <p:nvSpPr>
          <p:cNvPr id="2069" name="Text Box 29"/>
          <p:cNvSpPr txBox="1">
            <a:spLocks noChangeAspect="1" noChangeArrowheads="1"/>
          </p:cNvSpPr>
          <p:nvPr/>
        </p:nvSpPr>
        <p:spPr bwMode="auto">
          <a:xfrm>
            <a:off x="1835150" y="2506663"/>
            <a:ext cx="1173163" cy="274637"/>
          </a:xfrm>
          <a:prstGeom prst="rect">
            <a:avLst/>
          </a:prstGeom>
          <a:noFill/>
          <a:ln w="9525">
            <a:noFill/>
            <a:miter lim="800000"/>
            <a:headEnd/>
            <a:tailEnd/>
          </a:ln>
        </p:spPr>
        <p:txBody>
          <a:bodyPr wrap="none">
            <a:spAutoFit/>
          </a:bodyPr>
          <a:lstStyle/>
          <a:p>
            <a:pPr eaLnBrk="0" hangingPunct="0"/>
            <a:r>
              <a:rPr lang="en-US" sz="1200" b="1"/>
              <a:t>Armed Recon</a:t>
            </a:r>
          </a:p>
        </p:txBody>
      </p:sp>
      <p:grpSp>
        <p:nvGrpSpPr>
          <p:cNvPr id="2070" name="Group 30"/>
          <p:cNvGrpSpPr>
            <a:grpSpLocks/>
          </p:cNvGrpSpPr>
          <p:nvPr/>
        </p:nvGrpSpPr>
        <p:grpSpPr bwMode="auto">
          <a:xfrm>
            <a:off x="7646988" y="1997075"/>
            <a:ext cx="733425" cy="530225"/>
            <a:chOff x="4400" y="1087"/>
            <a:chExt cx="462" cy="334"/>
          </a:xfrm>
        </p:grpSpPr>
        <p:sp>
          <p:nvSpPr>
            <p:cNvPr id="2159" name="Rectangle 31"/>
            <p:cNvSpPr>
              <a:spLocks noChangeAspect="1" noChangeArrowheads="1"/>
            </p:cNvSpPr>
            <p:nvPr/>
          </p:nvSpPr>
          <p:spPr bwMode="auto">
            <a:xfrm>
              <a:off x="4400" y="1163"/>
              <a:ext cx="462" cy="258"/>
            </a:xfrm>
            <a:prstGeom prst="rect">
              <a:avLst/>
            </a:prstGeom>
            <a:solidFill>
              <a:srgbClr val="FFCC99"/>
            </a:solidFill>
            <a:ln w="12700">
              <a:solidFill>
                <a:srgbClr val="000000"/>
              </a:solidFill>
              <a:miter lim="800000"/>
              <a:headEnd/>
              <a:tailEnd/>
            </a:ln>
          </p:spPr>
          <p:txBody>
            <a:bodyPr lIns="0" tIns="0" rIns="0" bIns="0" anchor="ctr" anchorCtr="1"/>
            <a:lstStyle/>
            <a:p>
              <a:r>
                <a:rPr lang="en-US" sz="1200" b="1"/>
                <a:t>SPT</a:t>
              </a:r>
            </a:p>
          </p:txBody>
        </p:sp>
        <p:sp>
          <p:nvSpPr>
            <p:cNvPr id="2160" name="Line 32"/>
            <p:cNvSpPr>
              <a:spLocks noChangeAspect="1" noChangeShapeType="1"/>
            </p:cNvSpPr>
            <p:nvPr/>
          </p:nvSpPr>
          <p:spPr bwMode="auto">
            <a:xfrm>
              <a:off x="4608" y="1087"/>
              <a:ext cx="0" cy="82"/>
            </a:xfrm>
            <a:prstGeom prst="line">
              <a:avLst/>
            </a:prstGeom>
            <a:noFill/>
            <a:ln w="38100">
              <a:solidFill>
                <a:schemeClr val="tx1"/>
              </a:solidFill>
              <a:round/>
              <a:headEnd/>
              <a:tailEnd/>
            </a:ln>
          </p:spPr>
          <p:txBody>
            <a:bodyPr/>
            <a:lstStyle/>
            <a:p>
              <a:endParaRPr lang="en-US"/>
            </a:p>
          </p:txBody>
        </p:sp>
        <p:sp>
          <p:nvSpPr>
            <p:cNvPr id="2161" name="Line 33"/>
            <p:cNvSpPr>
              <a:spLocks noChangeAspect="1" noChangeShapeType="1"/>
            </p:cNvSpPr>
            <p:nvPr/>
          </p:nvSpPr>
          <p:spPr bwMode="auto">
            <a:xfrm>
              <a:off x="4666" y="1087"/>
              <a:ext cx="0" cy="82"/>
            </a:xfrm>
            <a:prstGeom prst="line">
              <a:avLst/>
            </a:prstGeom>
            <a:noFill/>
            <a:ln w="38100">
              <a:solidFill>
                <a:schemeClr val="tx1"/>
              </a:solidFill>
              <a:round/>
              <a:headEnd/>
              <a:tailEnd/>
            </a:ln>
          </p:spPr>
          <p:txBody>
            <a:bodyPr/>
            <a:lstStyle/>
            <a:p>
              <a:endParaRPr lang="en-US"/>
            </a:p>
          </p:txBody>
        </p:sp>
      </p:grpSp>
      <p:sp>
        <p:nvSpPr>
          <p:cNvPr id="2071" name="Rectangle 34"/>
          <p:cNvSpPr>
            <a:spLocks noChangeAspect="1" noChangeArrowheads="1"/>
          </p:cNvSpPr>
          <p:nvPr/>
        </p:nvSpPr>
        <p:spPr bwMode="auto">
          <a:xfrm>
            <a:off x="407988" y="2106613"/>
            <a:ext cx="787400" cy="411162"/>
          </a:xfrm>
          <a:prstGeom prst="rect">
            <a:avLst/>
          </a:prstGeom>
          <a:solidFill>
            <a:srgbClr val="CCECFF"/>
          </a:solidFill>
          <a:ln w="12700">
            <a:solidFill>
              <a:srgbClr val="000000"/>
            </a:solidFill>
            <a:miter lim="800000"/>
            <a:headEnd/>
            <a:tailEnd/>
          </a:ln>
        </p:spPr>
        <p:txBody>
          <a:bodyPr wrap="none" anchor="ctr"/>
          <a:lstStyle/>
          <a:p>
            <a:endParaRPr lang="en-US"/>
          </a:p>
        </p:txBody>
      </p:sp>
      <p:sp>
        <p:nvSpPr>
          <p:cNvPr id="2072" name="Rectangle 35"/>
          <p:cNvSpPr>
            <a:spLocks noChangeAspect="1" noChangeArrowheads="1"/>
          </p:cNvSpPr>
          <p:nvPr/>
        </p:nvSpPr>
        <p:spPr bwMode="auto">
          <a:xfrm>
            <a:off x="520700" y="2208213"/>
            <a:ext cx="536575" cy="271462"/>
          </a:xfrm>
          <a:prstGeom prst="rect">
            <a:avLst/>
          </a:prstGeom>
          <a:noFill/>
          <a:ln w="12700">
            <a:noFill/>
            <a:miter lim="800000"/>
            <a:headEnd/>
            <a:tailEnd/>
          </a:ln>
        </p:spPr>
        <p:txBody>
          <a:bodyPr wrap="none" lIns="90488" tIns="44450" rIns="90488" bIns="44450">
            <a:spAutoFit/>
          </a:bodyPr>
          <a:lstStyle/>
          <a:p>
            <a:pPr eaLnBrk="0" hangingPunct="0"/>
            <a:r>
              <a:rPr lang="en-US" sz="1200" b="1"/>
              <a:t> BTB</a:t>
            </a:r>
            <a:endParaRPr lang="en-US" sz="1600" b="1"/>
          </a:p>
        </p:txBody>
      </p:sp>
      <p:sp>
        <p:nvSpPr>
          <p:cNvPr id="2073" name="Line 36"/>
          <p:cNvSpPr>
            <a:spLocks noChangeAspect="1" noChangeShapeType="1"/>
          </p:cNvSpPr>
          <p:nvPr/>
        </p:nvSpPr>
        <p:spPr bwMode="auto">
          <a:xfrm>
            <a:off x="857250" y="1984375"/>
            <a:ext cx="0" cy="128588"/>
          </a:xfrm>
          <a:prstGeom prst="line">
            <a:avLst/>
          </a:prstGeom>
          <a:noFill/>
          <a:ln w="38100">
            <a:solidFill>
              <a:schemeClr val="tx1"/>
            </a:solidFill>
            <a:round/>
            <a:headEnd/>
            <a:tailEnd/>
          </a:ln>
        </p:spPr>
        <p:txBody>
          <a:bodyPr/>
          <a:lstStyle/>
          <a:p>
            <a:endParaRPr lang="en-US"/>
          </a:p>
        </p:txBody>
      </p:sp>
      <p:sp>
        <p:nvSpPr>
          <p:cNvPr id="2074" name="Line 37"/>
          <p:cNvSpPr>
            <a:spLocks noChangeAspect="1" noChangeShapeType="1"/>
          </p:cNvSpPr>
          <p:nvPr/>
        </p:nvSpPr>
        <p:spPr bwMode="auto">
          <a:xfrm>
            <a:off x="765175" y="1984375"/>
            <a:ext cx="0" cy="128588"/>
          </a:xfrm>
          <a:prstGeom prst="line">
            <a:avLst/>
          </a:prstGeom>
          <a:noFill/>
          <a:ln w="38100">
            <a:solidFill>
              <a:schemeClr val="tx1"/>
            </a:solidFill>
            <a:round/>
            <a:headEnd/>
            <a:tailEnd/>
          </a:ln>
        </p:spPr>
        <p:txBody>
          <a:bodyPr/>
          <a:lstStyle/>
          <a:p>
            <a:endParaRPr lang="en-US"/>
          </a:p>
        </p:txBody>
      </p:sp>
      <p:sp>
        <p:nvSpPr>
          <p:cNvPr id="2075" name="Text Box 38"/>
          <p:cNvSpPr txBox="1">
            <a:spLocks noChangeAspect="1" noChangeArrowheads="1"/>
          </p:cNvSpPr>
          <p:nvPr/>
        </p:nvSpPr>
        <p:spPr bwMode="auto">
          <a:xfrm>
            <a:off x="171450" y="2493963"/>
            <a:ext cx="1311275" cy="274637"/>
          </a:xfrm>
          <a:prstGeom prst="rect">
            <a:avLst/>
          </a:prstGeom>
          <a:noFill/>
          <a:ln w="9525">
            <a:noFill/>
            <a:miter lim="800000"/>
            <a:headEnd/>
            <a:tailEnd/>
          </a:ln>
        </p:spPr>
        <p:txBody>
          <a:bodyPr wrap="none">
            <a:spAutoFit/>
          </a:bodyPr>
          <a:lstStyle/>
          <a:p>
            <a:pPr eaLnBrk="0" hangingPunct="0"/>
            <a:r>
              <a:rPr lang="en-US" sz="1200" b="1"/>
              <a:t>Brigade Troops</a:t>
            </a:r>
          </a:p>
        </p:txBody>
      </p:sp>
      <p:sp>
        <p:nvSpPr>
          <p:cNvPr id="2076" name="Text Box 39"/>
          <p:cNvSpPr txBox="1">
            <a:spLocks noChangeAspect="1" noChangeArrowheads="1"/>
          </p:cNvSpPr>
          <p:nvPr/>
        </p:nvSpPr>
        <p:spPr bwMode="auto">
          <a:xfrm>
            <a:off x="3702050" y="2557463"/>
            <a:ext cx="1360488" cy="274637"/>
          </a:xfrm>
          <a:prstGeom prst="rect">
            <a:avLst/>
          </a:prstGeom>
          <a:noFill/>
          <a:ln w="9525">
            <a:noFill/>
            <a:miter lim="800000"/>
            <a:headEnd/>
            <a:tailEnd/>
          </a:ln>
        </p:spPr>
        <p:txBody>
          <a:bodyPr wrap="none">
            <a:spAutoFit/>
          </a:bodyPr>
          <a:lstStyle/>
          <a:p>
            <a:pPr eaLnBrk="0" hangingPunct="0"/>
            <a:r>
              <a:rPr lang="en-US" sz="1200" b="1"/>
              <a:t>Combined Arms</a:t>
            </a:r>
          </a:p>
        </p:txBody>
      </p:sp>
      <p:sp>
        <p:nvSpPr>
          <p:cNvPr id="2077" name="Text Box 40"/>
          <p:cNvSpPr txBox="1">
            <a:spLocks noChangeAspect="1" noChangeArrowheads="1"/>
          </p:cNvSpPr>
          <p:nvPr/>
        </p:nvSpPr>
        <p:spPr bwMode="auto">
          <a:xfrm>
            <a:off x="5835650" y="2519363"/>
            <a:ext cx="1243013" cy="274637"/>
          </a:xfrm>
          <a:prstGeom prst="rect">
            <a:avLst/>
          </a:prstGeom>
          <a:noFill/>
          <a:ln w="9525">
            <a:noFill/>
            <a:miter lim="800000"/>
            <a:headEnd/>
            <a:tailEnd/>
          </a:ln>
        </p:spPr>
        <p:txBody>
          <a:bodyPr wrap="none">
            <a:spAutoFit/>
          </a:bodyPr>
          <a:lstStyle/>
          <a:p>
            <a:pPr eaLnBrk="0" hangingPunct="0"/>
            <a:r>
              <a:rPr lang="en-US" sz="1200" b="1"/>
              <a:t>Fires Battalion</a:t>
            </a:r>
          </a:p>
        </p:txBody>
      </p:sp>
      <p:sp>
        <p:nvSpPr>
          <p:cNvPr id="2078" name="Text Box 41"/>
          <p:cNvSpPr txBox="1">
            <a:spLocks noChangeAspect="1" noChangeArrowheads="1"/>
          </p:cNvSpPr>
          <p:nvPr/>
        </p:nvSpPr>
        <p:spPr bwMode="auto">
          <a:xfrm>
            <a:off x="7296150" y="2506663"/>
            <a:ext cx="1465263" cy="274637"/>
          </a:xfrm>
          <a:prstGeom prst="rect">
            <a:avLst/>
          </a:prstGeom>
          <a:noFill/>
          <a:ln w="9525">
            <a:noFill/>
            <a:miter lim="800000"/>
            <a:headEnd/>
            <a:tailEnd/>
          </a:ln>
        </p:spPr>
        <p:txBody>
          <a:bodyPr wrap="none">
            <a:spAutoFit/>
          </a:bodyPr>
          <a:lstStyle/>
          <a:p>
            <a:pPr eaLnBrk="0" hangingPunct="0"/>
            <a:r>
              <a:rPr lang="en-US" sz="1200" b="1"/>
              <a:t>Support Battalion</a:t>
            </a:r>
          </a:p>
        </p:txBody>
      </p:sp>
      <p:pic>
        <p:nvPicPr>
          <p:cNvPr id="2079" name="Picture 42"/>
          <p:cNvPicPr>
            <a:picLocks noChangeArrowheads="1"/>
          </p:cNvPicPr>
          <p:nvPr/>
        </p:nvPicPr>
        <p:blipFill>
          <a:blip r:embed="rId4" cstate="print"/>
          <a:srcRect/>
          <a:stretch>
            <a:fillRect/>
          </a:stretch>
        </p:blipFill>
        <p:spPr bwMode="auto">
          <a:xfrm>
            <a:off x="6008688" y="3795713"/>
            <a:ext cx="1041400" cy="558800"/>
          </a:xfrm>
          <a:prstGeom prst="rect">
            <a:avLst/>
          </a:prstGeom>
          <a:noFill/>
          <a:ln w="12700">
            <a:noFill/>
            <a:miter lim="800000"/>
            <a:headEnd/>
            <a:tailEnd/>
          </a:ln>
        </p:spPr>
      </p:pic>
      <p:sp>
        <p:nvSpPr>
          <p:cNvPr id="2080" name="Rectangle 43"/>
          <p:cNvSpPr>
            <a:spLocks noChangeArrowheads="1"/>
          </p:cNvSpPr>
          <p:nvPr/>
        </p:nvSpPr>
        <p:spPr bwMode="auto">
          <a:xfrm>
            <a:off x="5759450" y="4410075"/>
            <a:ext cx="1535113" cy="593725"/>
          </a:xfrm>
          <a:prstGeom prst="rect">
            <a:avLst/>
          </a:prstGeom>
          <a:noFill/>
          <a:ln w="50800">
            <a:noFill/>
            <a:miter lim="800000"/>
            <a:headEnd/>
            <a:tailEnd/>
          </a:ln>
        </p:spPr>
        <p:txBody>
          <a:bodyPr lIns="90488" tIns="44450" rIns="90488" bIns="44450">
            <a:spAutoFit/>
          </a:bodyPr>
          <a:lstStyle/>
          <a:p>
            <a:pPr algn="ctr" eaLnBrk="0" hangingPunct="0"/>
            <a:r>
              <a:rPr lang="en-US" sz="1100" b="1"/>
              <a:t>16 x 155mm Howitzer</a:t>
            </a:r>
          </a:p>
          <a:p>
            <a:pPr algn="ctr" eaLnBrk="0" hangingPunct="0"/>
            <a:r>
              <a:rPr lang="en-US" sz="1100" b="1"/>
              <a:t>(2 Batteries)</a:t>
            </a:r>
          </a:p>
        </p:txBody>
      </p:sp>
      <p:sp>
        <p:nvSpPr>
          <p:cNvPr id="2081" name="Rectangle 44"/>
          <p:cNvSpPr>
            <a:spLocks noChangeArrowheads="1"/>
          </p:cNvSpPr>
          <p:nvPr/>
        </p:nvSpPr>
        <p:spPr bwMode="auto">
          <a:xfrm>
            <a:off x="5834063" y="5006975"/>
            <a:ext cx="1406525"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u="sng"/>
              <a:t>Target Acquisition</a:t>
            </a:r>
          </a:p>
        </p:txBody>
      </p:sp>
      <p:sp>
        <p:nvSpPr>
          <p:cNvPr id="2082" name="Rectangle 45"/>
          <p:cNvSpPr>
            <a:spLocks noChangeArrowheads="1"/>
          </p:cNvSpPr>
          <p:nvPr/>
        </p:nvSpPr>
        <p:spPr bwMode="auto">
          <a:xfrm>
            <a:off x="4070350" y="5759450"/>
            <a:ext cx="1865313" cy="5048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12 Engineer Squads</a:t>
            </a:r>
          </a:p>
          <a:p>
            <a:pPr algn="ctr" eaLnBrk="0" hangingPunct="0">
              <a:lnSpc>
                <a:spcPct val="85000"/>
              </a:lnSpc>
            </a:pPr>
            <a:r>
              <a:rPr lang="en-US" sz="1100" b="1"/>
              <a:t>(2 Engr Companies)</a:t>
            </a:r>
          </a:p>
          <a:p>
            <a:pPr algn="ctr" eaLnBrk="0" hangingPunct="0">
              <a:lnSpc>
                <a:spcPct val="85000"/>
              </a:lnSpc>
            </a:pPr>
            <a:r>
              <a:rPr lang="en-US" sz="1000" b="1"/>
              <a:t>Various Equipment</a:t>
            </a:r>
          </a:p>
        </p:txBody>
      </p:sp>
      <p:pic>
        <p:nvPicPr>
          <p:cNvPr id="2083" name="Picture 46" descr="FIREF37.WMF">
            <a:hlinkClick r:id="rId5"/>
          </p:cNvPr>
          <p:cNvPicPr>
            <a:picLocks noChangeAspect="1" noChangeArrowheads="1"/>
          </p:cNvPicPr>
          <p:nvPr/>
        </p:nvPicPr>
        <p:blipFill>
          <a:blip r:embed="rId6" cstate="print"/>
          <a:srcRect/>
          <a:stretch>
            <a:fillRect/>
          </a:stretch>
        </p:blipFill>
        <p:spPr bwMode="auto">
          <a:xfrm>
            <a:off x="5753100" y="5351463"/>
            <a:ext cx="484188" cy="622300"/>
          </a:xfrm>
          <a:prstGeom prst="rect">
            <a:avLst/>
          </a:prstGeom>
          <a:noFill/>
          <a:ln w="9525">
            <a:noFill/>
            <a:miter lim="800000"/>
            <a:headEnd/>
            <a:tailEnd/>
          </a:ln>
        </p:spPr>
      </p:pic>
      <p:pic>
        <p:nvPicPr>
          <p:cNvPr id="2084" name="Picture 47" descr="fox-ds-007_08-s">
            <a:hlinkClick r:id="rId7"/>
          </p:cNvPr>
          <p:cNvPicPr>
            <a:picLocks noChangeAspect="1" noChangeArrowheads="1"/>
          </p:cNvPicPr>
          <p:nvPr/>
        </p:nvPicPr>
        <p:blipFill>
          <a:blip r:embed="rId8" cstate="print"/>
          <a:srcRect/>
          <a:stretch>
            <a:fillRect/>
          </a:stretch>
        </p:blipFill>
        <p:spPr bwMode="auto">
          <a:xfrm>
            <a:off x="3403600" y="5249863"/>
            <a:ext cx="714375" cy="482600"/>
          </a:xfrm>
          <a:prstGeom prst="rect">
            <a:avLst/>
          </a:prstGeom>
          <a:noFill/>
          <a:ln w="9525">
            <a:noFill/>
            <a:miter lim="800000"/>
            <a:headEnd/>
            <a:tailEnd/>
          </a:ln>
        </p:spPr>
      </p:pic>
      <p:sp>
        <p:nvSpPr>
          <p:cNvPr id="2085" name="Rectangle 48"/>
          <p:cNvSpPr>
            <a:spLocks noChangeArrowheads="1"/>
          </p:cNvSpPr>
          <p:nvPr/>
        </p:nvSpPr>
        <p:spPr bwMode="auto">
          <a:xfrm>
            <a:off x="2967038" y="5735638"/>
            <a:ext cx="1455737"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Chemical Recon Vehicles</a:t>
            </a:r>
          </a:p>
        </p:txBody>
      </p:sp>
      <p:pic>
        <p:nvPicPr>
          <p:cNvPr id="2086" name="Picture 49" descr="m9ace-l"/>
          <p:cNvPicPr>
            <a:picLocks noChangeAspect="1" noChangeArrowheads="1"/>
          </p:cNvPicPr>
          <p:nvPr/>
        </p:nvPicPr>
        <p:blipFill>
          <a:blip r:embed="rId9" cstate="print"/>
          <a:srcRect t="12000" b="50000"/>
          <a:stretch>
            <a:fillRect/>
          </a:stretch>
        </p:blipFill>
        <p:spPr bwMode="auto">
          <a:xfrm>
            <a:off x="4408488" y="5354638"/>
            <a:ext cx="1420812" cy="539750"/>
          </a:xfrm>
          <a:prstGeom prst="rect">
            <a:avLst/>
          </a:prstGeom>
          <a:noFill/>
          <a:ln w="9525">
            <a:noFill/>
            <a:miter lim="800000"/>
            <a:headEnd/>
            <a:tailEnd/>
          </a:ln>
        </p:spPr>
      </p:pic>
      <p:sp>
        <p:nvSpPr>
          <p:cNvPr id="2087" name="Rectangle 50"/>
          <p:cNvSpPr>
            <a:spLocks noChangeArrowheads="1"/>
          </p:cNvSpPr>
          <p:nvPr/>
        </p:nvSpPr>
        <p:spPr bwMode="auto">
          <a:xfrm>
            <a:off x="7108825" y="5607050"/>
            <a:ext cx="1973263" cy="660400"/>
          </a:xfrm>
          <a:prstGeom prst="rect">
            <a:avLst/>
          </a:prstGeom>
          <a:noFill/>
          <a:ln w="50800">
            <a:noFill/>
            <a:miter lim="800000"/>
            <a:headEnd/>
            <a:tailEnd/>
          </a:ln>
        </p:spPr>
        <p:txBody>
          <a:bodyPr lIns="90488" tIns="44450" rIns="90488" bIns="44450">
            <a:spAutoFit/>
          </a:bodyPr>
          <a:lstStyle/>
          <a:p>
            <a:pPr algn="ctr" eaLnBrk="0" hangingPunct="0">
              <a:lnSpc>
                <a:spcPct val="85000"/>
              </a:lnSpc>
              <a:spcBef>
                <a:spcPct val="65000"/>
              </a:spcBef>
            </a:pPr>
            <a:r>
              <a:rPr lang="en-US" sz="1100" b="1"/>
              <a:t>4 Forward Support Companies (provide maintenance and other support to battalions)</a:t>
            </a:r>
          </a:p>
        </p:txBody>
      </p:sp>
      <p:pic>
        <p:nvPicPr>
          <p:cNvPr id="2088" name="Picture 51" descr="stewart6"/>
          <p:cNvPicPr>
            <a:picLocks noChangeAspect="1" noChangeArrowheads="1"/>
          </p:cNvPicPr>
          <p:nvPr/>
        </p:nvPicPr>
        <p:blipFill>
          <a:blip r:embed="rId3" cstate="print"/>
          <a:srcRect l="50000" t="38255" b="52884"/>
          <a:stretch>
            <a:fillRect/>
          </a:stretch>
        </p:blipFill>
        <p:spPr bwMode="auto">
          <a:xfrm>
            <a:off x="7529513" y="3014663"/>
            <a:ext cx="1239837" cy="392112"/>
          </a:xfrm>
          <a:prstGeom prst="rect">
            <a:avLst/>
          </a:prstGeom>
          <a:noFill/>
          <a:ln w="9525">
            <a:noFill/>
            <a:miter lim="800000"/>
            <a:headEnd/>
            <a:tailEnd/>
          </a:ln>
        </p:spPr>
      </p:pic>
      <p:sp>
        <p:nvSpPr>
          <p:cNvPr id="2089" name="Rectangle 52"/>
          <p:cNvSpPr>
            <a:spLocks noChangeArrowheads="1"/>
          </p:cNvSpPr>
          <p:nvPr/>
        </p:nvSpPr>
        <p:spPr bwMode="auto">
          <a:xfrm>
            <a:off x="7245350" y="3316288"/>
            <a:ext cx="1703388"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Maintenance Company</a:t>
            </a:r>
          </a:p>
        </p:txBody>
      </p:sp>
      <p:sp>
        <p:nvSpPr>
          <p:cNvPr id="2090" name="Rectangle 53"/>
          <p:cNvSpPr>
            <a:spLocks noChangeArrowheads="1"/>
          </p:cNvSpPr>
          <p:nvPr/>
        </p:nvSpPr>
        <p:spPr bwMode="auto">
          <a:xfrm>
            <a:off x="7277100" y="3971925"/>
            <a:ext cx="1639888"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Distribution Company</a:t>
            </a:r>
          </a:p>
        </p:txBody>
      </p:sp>
      <p:sp>
        <p:nvSpPr>
          <p:cNvPr id="2091" name="Rectangle 54"/>
          <p:cNvSpPr>
            <a:spLocks noChangeArrowheads="1"/>
          </p:cNvSpPr>
          <p:nvPr/>
        </p:nvSpPr>
        <p:spPr bwMode="auto">
          <a:xfrm>
            <a:off x="6192838" y="5286375"/>
            <a:ext cx="1098550" cy="6096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000" b="1"/>
              <a:t>Counterfire and Counter-Mortar Radars</a:t>
            </a:r>
          </a:p>
          <a:p>
            <a:pPr algn="ctr" eaLnBrk="0" hangingPunct="0">
              <a:lnSpc>
                <a:spcPct val="85000"/>
              </a:lnSpc>
            </a:pPr>
            <a:endParaRPr lang="en-US" sz="1000" b="1"/>
          </a:p>
        </p:txBody>
      </p:sp>
      <p:pic>
        <p:nvPicPr>
          <p:cNvPr id="2092" name="Picture 55" descr="m997"/>
          <p:cNvPicPr>
            <a:picLocks noChangeAspect="1" noChangeArrowheads="1"/>
          </p:cNvPicPr>
          <p:nvPr/>
        </p:nvPicPr>
        <p:blipFill>
          <a:blip r:embed="rId10" cstate="print"/>
          <a:srcRect/>
          <a:stretch>
            <a:fillRect/>
          </a:stretch>
        </p:blipFill>
        <p:spPr bwMode="auto">
          <a:xfrm>
            <a:off x="7608888" y="4183063"/>
            <a:ext cx="909637" cy="484187"/>
          </a:xfrm>
          <a:prstGeom prst="rect">
            <a:avLst/>
          </a:prstGeom>
          <a:noFill/>
          <a:ln w="9525">
            <a:noFill/>
            <a:miter lim="800000"/>
            <a:headEnd/>
            <a:tailEnd/>
          </a:ln>
        </p:spPr>
      </p:pic>
      <p:sp>
        <p:nvSpPr>
          <p:cNvPr id="2093" name="Rectangle 56"/>
          <p:cNvSpPr>
            <a:spLocks noChangeArrowheads="1"/>
          </p:cNvSpPr>
          <p:nvPr/>
        </p:nvSpPr>
        <p:spPr bwMode="auto">
          <a:xfrm>
            <a:off x="7412038" y="4597400"/>
            <a:ext cx="1368425"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Medical Company</a:t>
            </a:r>
          </a:p>
        </p:txBody>
      </p:sp>
      <p:sp>
        <p:nvSpPr>
          <p:cNvPr id="2094" name="Rectangle 57"/>
          <p:cNvSpPr>
            <a:spLocks noChangeArrowheads="1"/>
          </p:cNvSpPr>
          <p:nvPr/>
        </p:nvSpPr>
        <p:spPr bwMode="auto">
          <a:xfrm>
            <a:off x="1627188" y="5626100"/>
            <a:ext cx="1503362" cy="561975"/>
          </a:xfrm>
          <a:prstGeom prst="rect">
            <a:avLst/>
          </a:prstGeom>
          <a:noFill/>
          <a:ln w="50800">
            <a:noFill/>
            <a:miter lim="800000"/>
            <a:headEnd/>
            <a:tailEnd/>
          </a:ln>
        </p:spPr>
        <p:txBody>
          <a:bodyPr lIns="90488" tIns="44450" rIns="90488" bIns="44450">
            <a:spAutoFit/>
          </a:bodyPr>
          <a:lstStyle/>
          <a:p>
            <a:pPr eaLnBrk="0" hangingPunct="0"/>
            <a:r>
              <a:rPr lang="en-US" sz="1100" b="1"/>
              <a:t>TUAV Platoons    </a:t>
            </a:r>
            <a:r>
              <a:rPr lang="en-US" sz="1000" b="1"/>
              <a:t>- Armed Recon / Fires  - Company UAVs</a:t>
            </a:r>
          </a:p>
        </p:txBody>
      </p:sp>
      <p:sp>
        <p:nvSpPr>
          <p:cNvPr id="2095" name="Rectangle 58"/>
          <p:cNvSpPr>
            <a:spLocks noChangeArrowheads="1"/>
          </p:cNvSpPr>
          <p:nvPr/>
        </p:nvSpPr>
        <p:spPr bwMode="auto">
          <a:xfrm>
            <a:off x="1639888" y="6188075"/>
            <a:ext cx="1497012" cy="4921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Multi-Sensor Unit</a:t>
            </a:r>
          </a:p>
          <a:p>
            <a:pPr eaLnBrk="0" hangingPunct="0">
              <a:lnSpc>
                <a:spcPct val="85000"/>
              </a:lnSpc>
              <a:buFontTx/>
              <a:buChar char="-"/>
            </a:pPr>
            <a:r>
              <a:rPr lang="en-US" sz="1000" b="1"/>
              <a:t> Various sensor capabilities</a:t>
            </a:r>
            <a:endParaRPr lang="en-US" sz="1100" b="1"/>
          </a:p>
        </p:txBody>
      </p:sp>
      <p:pic>
        <p:nvPicPr>
          <p:cNvPr id="2096" name="Picture 59" descr="Trojsprt"/>
          <p:cNvPicPr>
            <a:picLocks noChangeAspect="1" noChangeArrowheads="1"/>
          </p:cNvPicPr>
          <p:nvPr/>
        </p:nvPicPr>
        <p:blipFill>
          <a:blip r:embed="rId11" cstate="print"/>
          <a:srcRect t="19200"/>
          <a:stretch>
            <a:fillRect/>
          </a:stretch>
        </p:blipFill>
        <p:spPr bwMode="auto">
          <a:xfrm>
            <a:off x="333375" y="4127500"/>
            <a:ext cx="947738" cy="479425"/>
          </a:xfrm>
          <a:prstGeom prst="rect">
            <a:avLst/>
          </a:prstGeom>
          <a:noFill/>
          <a:ln w="9525">
            <a:noFill/>
            <a:miter lim="800000"/>
            <a:headEnd/>
            <a:tailEnd/>
          </a:ln>
        </p:spPr>
      </p:pic>
      <p:sp>
        <p:nvSpPr>
          <p:cNvPr id="2097" name="Rectangle 60"/>
          <p:cNvSpPr>
            <a:spLocks noChangeArrowheads="1"/>
          </p:cNvSpPr>
          <p:nvPr/>
        </p:nvSpPr>
        <p:spPr bwMode="auto">
          <a:xfrm>
            <a:off x="128588" y="4565650"/>
            <a:ext cx="1897062" cy="4921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Signal Company</a:t>
            </a:r>
          </a:p>
          <a:p>
            <a:pPr eaLnBrk="0" hangingPunct="0">
              <a:lnSpc>
                <a:spcPct val="85000"/>
              </a:lnSpc>
            </a:pPr>
            <a:r>
              <a:rPr lang="en-US" sz="1000" b="1"/>
              <a:t> - Communications/Network Operations Support</a:t>
            </a:r>
          </a:p>
        </p:txBody>
      </p:sp>
      <p:pic>
        <p:nvPicPr>
          <p:cNvPr id="2098" name="Picture 61" descr="silc_splash"/>
          <p:cNvPicPr>
            <a:picLocks noChangeAspect="1" noChangeArrowheads="1"/>
          </p:cNvPicPr>
          <p:nvPr/>
        </p:nvPicPr>
        <p:blipFill>
          <a:blip r:embed="rId12" cstate="print">
            <a:grayscl/>
          </a:blip>
          <a:srcRect l="36000" t="50836" r="2000" b="16054"/>
          <a:stretch>
            <a:fillRect/>
          </a:stretch>
        </p:blipFill>
        <p:spPr bwMode="auto">
          <a:xfrm>
            <a:off x="222250" y="5486400"/>
            <a:ext cx="1149350" cy="458788"/>
          </a:xfrm>
          <a:prstGeom prst="rect">
            <a:avLst/>
          </a:prstGeom>
          <a:noFill/>
          <a:ln w="9525">
            <a:noFill/>
            <a:miter lim="800000"/>
            <a:headEnd/>
            <a:tailEnd/>
          </a:ln>
        </p:spPr>
      </p:pic>
      <p:sp>
        <p:nvSpPr>
          <p:cNvPr id="2099" name="Rectangle 62"/>
          <p:cNvSpPr>
            <a:spLocks noChangeArrowheads="1"/>
          </p:cNvSpPr>
          <p:nvPr/>
        </p:nvSpPr>
        <p:spPr bwMode="auto">
          <a:xfrm>
            <a:off x="128588" y="5988050"/>
            <a:ext cx="1660525" cy="75247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Military Intel Co.</a:t>
            </a:r>
            <a:endParaRPr lang="en-US" sz="1000" b="1"/>
          </a:p>
          <a:p>
            <a:pPr eaLnBrk="0" hangingPunct="0">
              <a:lnSpc>
                <a:spcPct val="85000"/>
              </a:lnSpc>
              <a:buFontTx/>
              <a:buChar char="-"/>
            </a:pPr>
            <a:r>
              <a:rPr lang="en-US" sz="1000" b="1"/>
              <a:t>  Intelligence Integration &amp; Analysis</a:t>
            </a:r>
          </a:p>
          <a:p>
            <a:pPr eaLnBrk="0" hangingPunct="0">
              <a:lnSpc>
                <a:spcPct val="85000"/>
              </a:lnSpc>
              <a:buFontTx/>
              <a:buChar char="-"/>
            </a:pPr>
            <a:r>
              <a:rPr lang="en-US" sz="1000" b="1"/>
              <a:t> Human Intelligence Capabilities</a:t>
            </a:r>
          </a:p>
        </p:txBody>
      </p:sp>
      <p:sp>
        <p:nvSpPr>
          <p:cNvPr id="2100" name="Rectangle 63"/>
          <p:cNvSpPr>
            <a:spLocks noChangeArrowheads="1"/>
          </p:cNvSpPr>
          <p:nvPr/>
        </p:nvSpPr>
        <p:spPr bwMode="auto">
          <a:xfrm>
            <a:off x="128588" y="2938463"/>
            <a:ext cx="1825625" cy="73977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000" b="1"/>
              <a:t>- Increased Staff</a:t>
            </a:r>
          </a:p>
          <a:p>
            <a:pPr eaLnBrk="0" hangingPunct="0">
              <a:lnSpc>
                <a:spcPct val="85000"/>
              </a:lnSpc>
              <a:buFontTx/>
              <a:buChar char="-"/>
            </a:pPr>
            <a:r>
              <a:rPr lang="en-US" sz="1000" b="1"/>
              <a:t> C2 Enhancements</a:t>
            </a:r>
          </a:p>
          <a:p>
            <a:pPr eaLnBrk="0" hangingPunct="0">
              <a:lnSpc>
                <a:spcPct val="85000"/>
              </a:lnSpc>
              <a:buFontTx/>
              <a:buChar char="-"/>
            </a:pPr>
            <a:r>
              <a:rPr lang="en-US" sz="1000" b="1"/>
              <a:t> Deputy Commander </a:t>
            </a:r>
          </a:p>
          <a:p>
            <a:pPr eaLnBrk="0" hangingPunct="0">
              <a:lnSpc>
                <a:spcPct val="85000"/>
              </a:lnSpc>
              <a:buFontTx/>
              <a:buChar char="-"/>
            </a:pPr>
            <a:r>
              <a:rPr lang="en-US" sz="1000" b="1"/>
              <a:t> PSYOPS/Civil Affairs</a:t>
            </a:r>
          </a:p>
          <a:p>
            <a:pPr eaLnBrk="0" hangingPunct="0">
              <a:lnSpc>
                <a:spcPct val="85000"/>
              </a:lnSpc>
              <a:buFontTx/>
              <a:buChar char="-"/>
            </a:pPr>
            <a:r>
              <a:rPr lang="en-US" sz="1000" b="1"/>
              <a:t> Aviation &amp; Air Defense</a:t>
            </a:r>
          </a:p>
        </p:txBody>
      </p:sp>
      <p:sp>
        <p:nvSpPr>
          <p:cNvPr id="2101" name="Rectangle 64"/>
          <p:cNvSpPr>
            <a:spLocks noChangeArrowheads="1"/>
          </p:cNvSpPr>
          <p:nvPr/>
        </p:nvSpPr>
        <p:spPr bwMode="auto">
          <a:xfrm>
            <a:off x="128588" y="3651250"/>
            <a:ext cx="1762125" cy="5048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HHC</a:t>
            </a:r>
          </a:p>
          <a:p>
            <a:pPr algn="ctr" eaLnBrk="0" hangingPunct="0">
              <a:lnSpc>
                <a:spcPct val="85000"/>
              </a:lnSpc>
            </a:pPr>
            <a:r>
              <a:rPr lang="en-US" sz="1100" b="1"/>
              <a:t>-  </a:t>
            </a:r>
            <a:r>
              <a:rPr lang="en-US" sz="1000" b="1"/>
              <a:t>Security Platoon</a:t>
            </a:r>
          </a:p>
          <a:p>
            <a:pPr algn="ctr" eaLnBrk="0" hangingPunct="0">
              <a:lnSpc>
                <a:spcPct val="85000"/>
              </a:lnSpc>
              <a:buFontTx/>
              <a:buChar char="-"/>
            </a:pPr>
            <a:r>
              <a:rPr lang="en-US" sz="1000" b="1"/>
              <a:t>  Military Police Platoon</a:t>
            </a:r>
          </a:p>
        </p:txBody>
      </p:sp>
      <p:sp>
        <p:nvSpPr>
          <p:cNvPr id="2102" name="Rectangle 65" descr="Dark upward diagonal"/>
          <p:cNvSpPr>
            <a:spLocks noChangeArrowheads="1"/>
          </p:cNvSpPr>
          <p:nvPr/>
        </p:nvSpPr>
        <p:spPr bwMode="auto">
          <a:xfrm>
            <a:off x="1957388" y="2760663"/>
            <a:ext cx="3886200" cy="2260600"/>
          </a:xfrm>
          <a:prstGeom prst="rect">
            <a:avLst/>
          </a:prstGeom>
          <a:noFill/>
          <a:ln w="9525">
            <a:solidFill>
              <a:schemeClr val="tx1"/>
            </a:solidFill>
            <a:miter lim="800000"/>
            <a:headEnd/>
            <a:tailEnd/>
          </a:ln>
        </p:spPr>
        <p:txBody>
          <a:bodyPr wrap="none" anchor="ctr"/>
          <a:lstStyle/>
          <a:p>
            <a:endParaRPr lang="en-US"/>
          </a:p>
        </p:txBody>
      </p:sp>
      <p:sp>
        <p:nvSpPr>
          <p:cNvPr id="2103" name="Text Box 66"/>
          <p:cNvSpPr txBox="1">
            <a:spLocks noChangeArrowheads="1"/>
          </p:cNvSpPr>
          <p:nvPr/>
        </p:nvSpPr>
        <p:spPr bwMode="auto">
          <a:xfrm>
            <a:off x="2297113" y="2732088"/>
            <a:ext cx="3128962" cy="274637"/>
          </a:xfrm>
          <a:prstGeom prst="rect">
            <a:avLst/>
          </a:prstGeom>
          <a:noFill/>
          <a:ln w="9525">
            <a:noFill/>
            <a:miter lim="800000"/>
            <a:headEnd/>
            <a:tailEnd/>
          </a:ln>
        </p:spPr>
        <p:txBody>
          <a:bodyPr>
            <a:spAutoFit/>
          </a:bodyPr>
          <a:lstStyle/>
          <a:p>
            <a:pPr algn="ctr"/>
            <a:r>
              <a:rPr lang="en-US" sz="1200" b="1" u="sng"/>
              <a:t>Combat Maneuver &amp; Recon Capabilities</a:t>
            </a:r>
          </a:p>
        </p:txBody>
      </p:sp>
      <p:pic>
        <p:nvPicPr>
          <p:cNvPr id="2104" name="Picture 67"/>
          <p:cNvPicPr>
            <a:picLocks noChangeArrowheads="1"/>
          </p:cNvPicPr>
          <p:nvPr/>
        </p:nvPicPr>
        <p:blipFill>
          <a:blip r:embed="rId13" cstate="print"/>
          <a:srcRect/>
          <a:stretch>
            <a:fillRect/>
          </a:stretch>
        </p:blipFill>
        <p:spPr bwMode="auto">
          <a:xfrm>
            <a:off x="2005013" y="3117850"/>
            <a:ext cx="987425" cy="528638"/>
          </a:xfrm>
          <a:prstGeom prst="rect">
            <a:avLst/>
          </a:prstGeom>
          <a:noFill/>
          <a:ln w="12700">
            <a:noFill/>
            <a:miter lim="800000"/>
            <a:headEnd/>
            <a:tailEnd/>
          </a:ln>
        </p:spPr>
      </p:pic>
      <p:sp>
        <p:nvSpPr>
          <p:cNvPr id="2105" name="Rectangle 68"/>
          <p:cNvSpPr>
            <a:spLocks noChangeArrowheads="1"/>
          </p:cNvSpPr>
          <p:nvPr/>
        </p:nvSpPr>
        <p:spPr bwMode="auto">
          <a:xfrm>
            <a:off x="2765425" y="3005138"/>
            <a:ext cx="2312988" cy="9461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4 Tank Companies</a:t>
            </a:r>
          </a:p>
          <a:p>
            <a:pPr algn="ctr" eaLnBrk="0" hangingPunct="0">
              <a:lnSpc>
                <a:spcPct val="85000"/>
              </a:lnSpc>
            </a:pPr>
            <a:r>
              <a:rPr lang="en-US" sz="1100" b="1"/>
              <a:t>4 Mechanized Companies</a:t>
            </a:r>
          </a:p>
          <a:p>
            <a:pPr algn="ctr" eaLnBrk="0" hangingPunct="0">
              <a:lnSpc>
                <a:spcPct val="85000"/>
              </a:lnSpc>
            </a:pPr>
            <a:r>
              <a:rPr lang="en-US" sz="1100" b="1"/>
              <a:t>3 Recon Troops</a:t>
            </a:r>
          </a:p>
          <a:p>
            <a:pPr algn="ctr" eaLnBrk="0" hangingPunct="0">
              <a:lnSpc>
                <a:spcPct val="85000"/>
              </a:lnSpc>
            </a:pPr>
            <a:r>
              <a:rPr lang="en-US" sz="1100" b="1"/>
              <a:t>1 Surveillance Troop</a:t>
            </a:r>
          </a:p>
          <a:p>
            <a:pPr algn="ctr" eaLnBrk="0" hangingPunct="0">
              <a:lnSpc>
                <a:spcPct val="85000"/>
              </a:lnSpc>
            </a:pPr>
            <a:r>
              <a:rPr lang="en-US" sz="1100" b="1"/>
              <a:t>2 Scout Platoons</a:t>
            </a:r>
          </a:p>
          <a:p>
            <a:pPr algn="ctr" eaLnBrk="0" hangingPunct="0">
              <a:lnSpc>
                <a:spcPct val="85000"/>
              </a:lnSpc>
            </a:pPr>
            <a:r>
              <a:rPr lang="en-US" sz="1100" b="1"/>
              <a:t>2 Mortar Platoons</a:t>
            </a:r>
          </a:p>
        </p:txBody>
      </p:sp>
      <p:grpSp>
        <p:nvGrpSpPr>
          <p:cNvPr id="2106" name="Group 69"/>
          <p:cNvGrpSpPr>
            <a:grpSpLocks/>
          </p:cNvGrpSpPr>
          <p:nvPr/>
        </p:nvGrpSpPr>
        <p:grpSpPr bwMode="auto">
          <a:xfrm>
            <a:off x="4938713" y="2944813"/>
            <a:ext cx="823912" cy="715962"/>
            <a:chOff x="3713" y="2812"/>
            <a:chExt cx="1199" cy="1080"/>
          </a:xfrm>
        </p:grpSpPr>
        <p:pic>
          <p:nvPicPr>
            <p:cNvPr id="2152" name="Picture 70"/>
            <p:cNvPicPr>
              <a:picLocks noChangeArrowheads="1"/>
            </p:cNvPicPr>
            <p:nvPr/>
          </p:nvPicPr>
          <p:blipFill>
            <a:blip r:embed="rId14" cstate="print"/>
            <a:srcRect/>
            <a:stretch>
              <a:fillRect/>
            </a:stretch>
          </p:blipFill>
          <p:spPr bwMode="auto">
            <a:xfrm>
              <a:off x="3713" y="2812"/>
              <a:ext cx="1199" cy="160"/>
            </a:xfrm>
            <a:prstGeom prst="rect">
              <a:avLst/>
            </a:prstGeom>
            <a:noFill/>
            <a:ln w="12700">
              <a:noFill/>
              <a:miter lim="800000"/>
              <a:headEnd/>
              <a:tailEnd/>
            </a:ln>
          </p:spPr>
        </p:pic>
        <p:pic>
          <p:nvPicPr>
            <p:cNvPr id="2153" name="Picture 71"/>
            <p:cNvPicPr>
              <a:picLocks noChangeArrowheads="1"/>
            </p:cNvPicPr>
            <p:nvPr/>
          </p:nvPicPr>
          <p:blipFill>
            <a:blip r:embed="rId15" cstate="print"/>
            <a:srcRect/>
            <a:stretch>
              <a:fillRect/>
            </a:stretch>
          </p:blipFill>
          <p:spPr bwMode="auto">
            <a:xfrm>
              <a:off x="3713" y="2972"/>
              <a:ext cx="1199" cy="164"/>
            </a:xfrm>
            <a:prstGeom prst="rect">
              <a:avLst/>
            </a:prstGeom>
            <a:noFill/>
            <a:ln w="12700">
              <a:noFill/>
              <a:miter lim="800000"/>
              <a:headEnd/>
              <a:tailEnd/>
            </a:ln>
          </p:spPr>
        </p:pic>
        <p:pic>
          <p:nvPicPr>
            <p:cNvPr id="2154" name="Picture 72"/>
            <p:cNvPicPr>
              <a:picLocks noChangeArrowheads="1"/>
            </p:cNvPicPr>
            <p:nvPr/>
          </p:nvPicPr>
          <p:blipFill>
            <a:blip r:embed="rId16" cstate="print"/>
            <a:srcRect/>
            <a:stretch>
              <a:fillRect/>
            </a:stretch>
          </p:blipFill>
          <p:spPr bwMode="auto">
            <a:xfrm>
              <a:off x="3713" y="3136"/>
              <a:ext cx="1199" cy="159"/>
            </a:xfrm>
            <a:prstGeom prst="rect">
              <a:avLst/>
            </a:prstGeom>
            <a:noFill/>
            <a:ln w="12700">
              <a:noFill/>
              <a:miter lim="800000"/>
              <a:headEnd/>
              <a:tailEnd/>
            </a:ln>
          </p:spPr>
        </p:pic>
        <p:pic>
          <p:nvPicPr>
            <p:cNvPr id="2155" name="Picture 73"/>
            <p:cNvPicPr>
              <a:picLocks noChangeArrowheads="1"/>
            </p:cNvPicPr>
            <p:nvPr/>
          </p:nvPicPr>
          <p:blipFill>
            <a:blip r:embed="rId17" cstate="print"/>
            <a:srcRect/>
            <a:stretch>
              <a:fillRect/>
            </a:stretch>
          </p:blipFill>
          <p:spPr bwMode="auto">
            <a:xfrm>
              <a:off x="3713" y="3296"/>
              <a:ext cx="1199" cy="160"/>
            </a:xfrm>
            <a:prstGeom prst="rect">
              <a:avLst/>
            </a:prstGeom>
            <a:noFill/>
            <a:ln w="12700">
              <a:noFill/>
              <a:miter lim="800000"/>
              <a:headEnd/>
              <a:tailEnd/>
            </a:ln>
          </p:spPr>
        </p:pic>
        <p:pic>
          <p:nvPicPr>
            <p:cNvPr id="2156" name="Picture 74"/>
            <p:cNvPicPr>
              <a:picLocks noChangeArrowheads="1"/>
            </p:cNvPicPr>
            <p:nvPr/>
          </p:nvPicPr>
          <p:blipFill>
            <a:blip r:embed="rId18" cstate="print"/>
            <a:srcRect/>
            <a:stretch>
              <a:fillRect/>
            </a:stretch>
          </p:blipFill>
          <p:spPr bwMode="auto">
            <a:xfrm>
              <a:off x="3713" y="3456"/>
              <a:ext cx="1199" cy="164"/>
            </a:xfrm>
            <a:prstGeom prst="rect">
              <a:avLst/>
            </a:prstGeom>
            <a:noFill/>
            <a:ln w="12700">
              <a:noFill/>
              <a:miter lim="800000"/>
              <a:headEnd/>
              <a:tailEnd/>
            </a:ln>
          </p:spPr>
        </p:pic>
        <p:pic>
          <p:nvPicPr>
            <p:cNvPr id="2157" name="Picture 75"/>
            <p:cNvPicPr>
              <a:picLocks noChangeArrowheads="1"/>
            </p:cNvPicPr>
            <p:nvPr/>
          </p:nvPicPr>
          <p:blipFill>
            <a:blip r:embed="rId19" cstate="print"/>
            <a:srcRect/>
            <a:stretch>
              <a:fillRect/>
            </a:stretch>
          </p:blipFill>
          <p:spPr bwMode="auto">
            <a:xfrm>
              <a:off x="3713" y="3620"/>
              <a:ext cx="1199" cy="160"/>
            </a:xfrm>
            <a:prstGeom prst="rect">
              <a:avLst/>
            </a:prstGeom>
            <a:noFill/>
            <a:ln w="12700">
              <a:noFill/>
              <a:miter lim="800000"/>
              <a:headEnd/>
              <a:tailEnd/>
            </a:ln>
          </p:spPr>
        </p:pic>
        <p:pic>
          <p:nvPicPr>
            <p:cNvPr id="2158" name="Picture 76"/>
            <p:cNvPicPr>
              <a:picLocks noChangeArrowheads="1"/>
            </p:cNvPicPr>
            <p:nvPr/>
          </p:nvPicPr>
          <p:blipFill>
            <a:blip r:embed="rId20" cstate="print"/>
            <a:srcRect/>
            <a:stretch>
              <a:fillRect/>
            </a:stretch>
          </p:blipFill>
          <p:spPr bwMode="auto">
            <a:xfrm>
              <a:off x="3713" y="3780"/>
              <a:ext cx="1199" cy="112"/>
            </a:xfrm>
            <a:prstGeom prst="rect">
              <a:avLst/>
            </a:prstGeom>
            <a:noFill/>
            <a:ln w="12700">
              <a:noFill/>
              <a:miter lim="800000"/>
              <a:headEnd/>
              <a:tailEnd/>
            </a:ln>
          </p:spPr>
        </p:pic>
      </p:grpSp>
      <p:sp>
        <p:nvSpPr>
          <p:cNvPr id="2107" name="Rectangle 77"/>
          <p:cNvSpPr>
            <a:spLocks noChangeArrowheads="1"/>
          </p:cNvSpPr>
          <p:nvPr/>
        </p:nvSpPr>
        <p:spPr bwMode="auto">
          <a:xfrm>
            <a:off x="4267200" y="3638550"/>
            <a:ext cx="1582738" cy="517525"/>
          </a:xfrm>
          <a:prstGeom prst="rect">
            <a:avLst/>
          </a:prstGeom>
          <a:noFill/>
          <a:ln w="50800">
            <a:noFill/>
            <a:miter lim="800000"/>
            <a:headEnd/>
            <a:tailEnd/>
          </a:ln>
        </p:spPr>
        <p:txBody>
          <a:bodyPr lIns="90488" tIns="44450" rIns="90488" bIns="44450">
            <a:spAutoFit/>
          </a:bodyPr>
          <a:lstStyle/>
          <a:p>
            <a:pPr algn="r" eaLnBrk="0" hangingPunct="0">
              <a:lnSpc>
                <a:spcPct val="85000"/>
              </a:lnSpc>
            </a:pPr>
            <a:r>
              <a:rPr lang="en-US" sz="1100" b="1"/>
              <a:t>Over 85 Bradley</a:t>
            </a:r>
          </a:p>
          <a:p>
            <a:pPr algn="r" eaLnBrk="0" hangingPunct="0">
              <a:lnSpc>
                <a:spcPct val="85000"/>
              </a:lnSpc>
            </a:pPr>
            <a:r>
              <a:rPr lang="en-US" sz="1100" b="1"/>
              <a:t>Scout &amp; Infantry Fighting Vehicles</a:t>
            </a:r>
          </a:p>
        </p:txBody>
      </p:sp>
      <p:graphicFrame>
        <p:nvGraphicFramePr>
          <p:cNvPr id="2050" name="Object 78">
            <a:hlinkClick r:id="" action="ppaction://ole?verb=0"/>
          </p:cNvPr>
          <p:cNvGraphicFramePr>
            <a:graphicFrameLocks/>
          </p:cNvGraphicFramePr>
          <p:nvPr/>
        </p:nvGraphicFramePr>
        <p:xfrm>
          <a:off x="2106613" y="4127500"/>
          <a:ext cx="708025" cy="538163"/>
        </p:xfrm>
        <a:graphic>
          <a:graphicData uri="http://schemas.openxmlformats.org/presentationml/2006/ole">
            <mc:AlternateContent xmlns:mc="http://schemas.openxmlformats.org/markup-compatibility/2006">
              <mc:Choice xmlns:v="urn:schemas-microsoft-com:vml" Requires="v">
                <p:oleObj name="Paintbrush Picture" r:id="rId21" imgW="2257143" imgH="1847619" progId="">
                  <p:embed/>
                </p:oleObj>
              </mc:Choice>
              <mc:Fallback>
                <p:oleObj name="Paintbrush Picture" r:id="rId21" imgW="2257143" imgH="1847619" progId="">
                  <p:embed/>
                  <p:pic>
                    <p:nvPicPr>
                      <p:cNvPr id="2050" name="Object 78">
                        <a:hlinkClick r:id="" action="ppaction://ole?verb=0"/>
                      </p:cNvPr>
                      <p:cNvPicPr>
                        <a:picLocks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06613" y="4127500"/>
                        <a:ext cx="708025" cy="538163"/>
                      </a:xfrm>
                      <a:prstGeom prst="rect">
                        <a:avLst/>
                      </a:prstGeom>
                      <a:noFill/>
                      <a:ln>
                        <a:noFill/>
                      </a:ln>
                      <a:effectLst/>
                      <a:extLst>
                        <a:ext uri="{91240B29-F687-4F45-9708-019B960494DF}">
                          <a14:hiddenLine xmlns:a14="http://schemas.microsoft.com/office/drawing/2010/main" w="12700">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2108" name="Rectangle 79"/>
          <p:cNvSpPr>
            <a:spLocks noChangeArrowheads="1"/>
          </p:cNvSpPr>
          <p:nvPr/>
        </p:nvSpPr>
        <p:spPr bwMode="auto">
          <a:xfrm>
            <a:off x="1941513" y="4648200"/>
            <a:ext cx="1433512" cy="374650"/>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14 X 120mm Mortar Carriers</a:t>
            </a:r>
          </a:p>
        </p:txBody>
      </p:sp>
      <p:sp>
        <p:nvSpPr>
          <p:cNvPr id="2109" name="Rectangle 80"/>
          <p:cNvSpPr>
            <a:spLocks noChangeArrowheads="1"/>
          </p:cNvSpPr>
          <p:nvPr/>
        </p:nvSpPr>
        <p:spPr bwMode="auto">
          <a:xfrm>
            <a:off x="3095625" y="4371975"/>
            <a:ext cx="1428750" cy="6223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40 HMMWV with</a:t>
            </a:r>
          </a:p>
          <a:p>
            <a:pPr algn="ctr" eaLnBrk="0" hangingPunct="0">
              <a:lnSpc>
                <a:spcPct val="85000"/>
              </a:lnSpc>
            </a:pPr>
            <a:r>
              <a:rPr lang="en-US" sz="1000" b="1"/>
              <a:t>Long-Range Advanced Scout Surveillance System</a:t>
            </a:r>
          </a:p>
        </p:txBody>
      </p:sp>
      <p:sp>
        <p:nvSpPr>
          <p:cNvPr id="2110" name="Rectangle 81"/>
          <p:cNvSpPr>
            <a:spLocks noChangeArrowheads="1"/>
          </p:cNvSpPr>
          <p:nvPr/>
        </p:nvSpPr>
        <p:spPr bwMode="auto">
          <a:xfrm>
            <a:off x="4441825" y="4806950"/>
            <a:ext cx="1390650" cy="23177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2 Sniper Sections</a:t>
            </a:r>
          </a:p>
        </p:txBody>
      </p:sp>
      <p:sp>
        <p:nvSpPr>
          <p:cNvPr id="2111" name="Rectangle 82" descr="Dark upward diagonal"/>
          <p:cNvSpPr>
            <a:spLocks noChangeArrowheads="1"/>
          </p:cNvSpPr>
          <p:nvPr/>
        </p:nvSpPr>
        <p:spPr bwMode="auto">
          <a:xfrm>
            <a:off x="5843588" y="2760663"/>
            <a:ext cx="1371600" cy="2260600"/>
          </a:xfrm>
          <a:prstGeom prst="rect">
            <a:avLst/>
          </a:prstGeom>
          <a:noFill/>
          <a:ln w="9525">
            <a:solidFill>
              <a:schemeClr val="tx1"/>
            </a:solidFill>
            <a:miter lim="800000"/>
            <a:headEnd/>
            <a:tailEnd/>
          </a:ln>
        </p:spPr>
        <p:txBody>
          <a:bodyPr wrap="none" anchor="ctr"/>
          <a:lstStyle/>
          <a:p>
            <a:endParaRPr lang="en-US"/>
          </a:p>
        </p:txBody>
      </p:sp>
      <p:sp>
        <p:nvSpPr>
          <p:cNvPr id="2112" name="Text Box 83"/>
          <p:cNvSpPr txBox="1">
            <a:spLocks noChangeArrowheads="1"/>
          </p:cNvSpPr>
          <p:nvPr/>
        </p:nvSpPr>
        <p:spPr bwMode="auto">
          <a:xfrm>
            <a:off x="5840413" y="2732088"/>
            <a:ext cx="1325562" cy="274637"/>
          </a:xfrm>
          <a:prstGeom prst="rect">
            <a:avLst/>
          </a:prstGeom>
          <a:noFill/>
          <a:ln w="9525">
            <a:noFill/>
            <a:miter lim="800000"/>
            <a:headEnd/>
            <a:tailEnd/>
          </a:ln>
        </p:spPr>
        <p:txBody>
          <a:bodyPr>
            <a:spAutoFit/>
          </a:bodyPr>
          <a:lstStyle/>
          <a:p>
            <a:pPr algn="ctr"/>
            <a:r>
              <a:rPr lang="en-US" sz="1200" b="1" u="sng"/>
              <a:t>Fires</a:t>
            </a:r>
          </a:p>
        </p:txBody>
      </p:sp>
      <p:sp>
        <p:nvSpPr>
          <p:cNvPr id="2113" name="Rectangle 84"/>
          <p:cNvSpPr>
            <a:spLocks noChangeArrowheads="1"/>
          </p:cNvSpPr>
          <p:nvPr/>
        </p:nvSpPr>
        <p:spPr bwMode="auto">
          <a:xfrm>
            <a:off x="5813425" y="2962275"/>
            <a:ext cx="1460500" cy="80327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Joint Fires Cell</a:t>
            </a:r>
          </a:p>
          <a:p>
            <a:pPr algn="ctr" eaLnBrk="0" hangingPunct="0">
              <a:lnSpc>
                <a:spcPct val="85000"/>
              </a:lnSpc>
            </a:pPr>
            <a:r>
              <a:rPr lang="en-US" sz="1100" b="1"/>
              <a:t>3 x Joint Tactical Air Control Tms (CA and Armed Recon Battalions)</a:t>
            </a:r>
          </a:p>
        </p:txBody>
      </p:sp>
      <p:sp>
        <p:nvSpPr>
          <p:cNvPr id="2114" name="Rectangle 85" descr="Dark upward diagonal"/>
          <p:cNvSpPr>
            <a:spLocks noChangeArrowheads="1"/>
          </p:cNvSpPr>
          <p:nvPr/>
        </p:nvSpPr>
        <p:spPr bwMode="auto">
          <a:xfrm>
            <a:off x="5716588" y="5021263"/>
            <a:ext cx="1498600" cy="1231900"/>
          </a:xfrm>
          <a:prstGeom prst="rect">
            <a:avLst/>
          </a:prstGeom>
          <a:noFill/>
          <a:ln w="9525">
            <a:solidFill>
              <a:schemeClr val="tx1"/>
            </a:solidFill>
            <a:miter lim="800000"/>
            <a:headEnd/>
            <a:tailEnd/>
          </a:ln>
        </p:spPr>
        <p:txBody>
          <a:bodyPr wrap="none" anchor="ctr"/>
          <a:lstStyle/>
          <a:p>
            <a:endParaRPr lang="en-US"/>
          </a:p>
        </p:txBody>
      </p:sp>
      <p:sp>
        <p:nvSpPr>
          <p:cNvPr id="2115" name="Rectangle 86"/>
          <p:cNvSpPr>
            <a:spLocks noChangeArrowheads="1"/>
          </p:cNvSpPr>
          <p:nvPr/>
        </p:nvSpPr>
        <p:spPr bwMode="auto">
          <a:xfrm>
            <a:off x="5988050" y="5768975"/>
            <a:ext cx="1384300" cy="5175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Target Acquisition Platoon</a:t>
            </a:r>
          </a:p>
        </p:txBody>
      </p:sp>
      <p:sp>
        <p:nvSpPr>
          <p:cNvPr id="2116" name="Rectangle 87" descr="Dark upward diagonal"/>
          <p:cNvSpPr>
            <a:spLocks noChangeArrowheads="1"/>
          </p:cNvSpPr>
          <p:nvPr/>
        </p:nvSpPr>
        <p:spPr bwMode="auto">
          <a:xfrm>
            <a:off x="3036888" y="5021263"/>
            <a:ext cx="2679700" cy="1231900"/>
          </a:xfrm>
          <a:prstGeom prst="rect">
            <a:avLst/>
          </a:prstGeom>
          <a:noFill/>
          <a:ln w="9525">
            <a:solidFill>
              <a:schemeClr val="tx1"/>
            </a:solidFill>
            <a:miter lim="800000"/>
            <a:headEnd/>
            <a:tailEnd/>
          </a:ln>
        </p:spPr>
        <p:txBody>
          <a:bodyPr wrap="none" anchor="ctr"/>
          <a:lstStyle/>
          <a:p>
            <a:endParaRPr lang="en-US"/>
          </a:p>
        </p:txBody>
      </p:sp>
      <p:sp>
        <p:nvSpPr>
          <p:cNvPr id="2117" name="Text Box 88"/>
          <p:cNvSpPr txBox="1">
            <a:spLocks noChangeArrowheads="1"/>
          </p:cNvSpPr>
          <p:nvPr/>
        </p:nvSpPr>
        <p:spPr bwMode="auto">
          <a:xfrm>
            <a:off x="3503613" y="5005388"/>
            <a:ext cx="2087562" cy="274637"/>
          </a:xfrm>
          <a:prstGeom prst="rect">
            <a:avLst/>
          </a:prstGeom>
          <a:noFill/>
          <a:ln w="9525">
            <a:noFill/>
            <a:miter lim="800000"/>
            <a:headEnd/>
            <a:tailEnd/>
          </a:ln>
        </p:spPr>
        <p:txBody>
          <a:bodyPr>
            <a:spAutoFit/>
          </a:bodyPr>
          <a:lstStyle/>
          <a:p>
            <a:pPr algn="ctr"/>
            <a:r>
              <a:rPr lang="en-US" sz="1200" b="1" u="sng"/>
              <a:t>Protection</a:t>
            </a:r>
          </a:p>
        </p:txBody>
      </p:sp>
      <p:sp>
        <p:nvSpPr>
          <p:cNvPr id="2118" name="Rectangle 89" descr="Dark upward diagonal"/>
          <p:cNvSpPr>
            <a:spLocks noChangeArrowheads="1"/>
          </p:cNvSpPr>
          <p:nvPr/>
        </p:nvSpPr>
        <p:spPr bwMode="auto">
          <a:xfrm>
            <a:off x="141288" y="5021263"/>
            <a:ext cx="2895600" cy="1689100"/>
          </a:xfrm>
          <a:prstGeom prst="rect">
            <a:avLst/>
          </a:prstGeom>
          <a:noFill/>
          <a:ln w="9525">
            <a:solidFill>
              <a:schemeClr val="tx1"/>
            </a:solidFill>
            <a:miter lim="800000"/>
            <a:headEnd/>
            <a:tailEnd/>
          </a:ln>
        </p:spPr>
        <p:txBody>
          <a:bodyPr wrap="none" anchor="ctr"/>
          <a:lstStyle/>
          <a:p>
            <a:endParaRPr lang="en-US"/>
          </a:p>
        </p:txBody>
      </p:sp>
      <p:sp>
        <p:nvSpPr>
          <p:cNvPr id="2119" name="Text Box 90"/>
          <p:cNvSpPr txBox="1">
            <a:spLocks noChangeArrowheads="1"/>
          </p:cNvSpPr>
          <p:nvPr/>
        </p:nvSpPr>
        <p:spPr bwMode="auto">
          <a:xfrm>
            <a:off x="79375" y="4989513"/>
            <a:ext cx="3060700" cy="274637"/>
          </a:xfrm>
          <a:prstGeom prst="rect">
            <a:avLst/>
          </a:prstGeom>
          <a:noFill/>
          <a:ln w="9525">
            <a:noFill/>
            <a:miter lim="800000"/>
            <a:headEnd/>
            <a:tailEnd/>
          </a:ln>
        </p:spPr>
        <p:txBody>
          <a:bodyPr>
            <a:spAutoFit/>
          </a:bodyPr>
          <a:lstStyle/>
          <a:p>
            <a:pPr algn="ctr"/>
            <a:r>
              <a:rPr lang="en-US" sz="1200" b="1" u="sng"/>
              <a:t>Intelligence &amp; Surveillance Capabilities</a:t>
            </a:r>
          </a:p>
        </p:txBody>
      </p:sp>
      <p:sp>
        <p:nvSpPr>
          <p:cNvPr id="2120" name="Rectangle 91" descr="Dark upward diagonal"/>
          <p:cNvSpPr>
            <a:spLocks noChangeArrowheads="1"/>
          </p:cNvSpPr>
          <p:nvPr/>
        </p:nvSpPr>
        <p:spPr bwMode="auto">
          <a:xfrm>
            <a:off x="153988" y="2760663"/>
            <a:ext cx="1803400" cy="2260600"/>
          </a:xfrm>
          <a:prstGeom prst="rect">
            <a:avLst/>
          </a:prstGeom>
          <a:noFill/>
          <a:ln w="9525">
            <a:solidFill>
              <a:schemeClr val="tx1"/>
            </a:solidFill>
            <a:miter lim="800000"/>
            <a:headEnd/>
            <a:tailEnd/>
          </a:ln>
        </p:spPr>
        <p:txBody>
          <a:bodyPr wrap="none" anchor="ctr"/>
          <a:lstStyle/>
          <a:p>
            <a:endParaRPr lang="en-US"/>
          </a:p>
        </p:txBody>
      </p:sp>
      <p:sp>
        <p:nvSpPr>
          <p:cNvPr id="2121" name="Rectangle 92" descr="Dark upward diagonal"/>
          <p:cNvSpPr>
            <a:spLocks noChangeArrowheads="1"/>
          </p:cNvSpPr>
          <p:nvPr/>
        </p:nvSpPr>
        <p:spPr bwMode="auto">
          <a:xfrm>
            <a:off x="7215188" y="2760663"/>
            <a:ext cx="1701800" cy="3494087"/>
          </a:xfrm>
          <a:prstGeom prst="rect">
            <a:avLst/>
          </a:prstGeom>
          <a:noFill/>
          <a:ln w="9525">
            <a:solidFill>
              <a:schemeClr val="tx1"/>
            </a:solidFill>
            <a:miter lim="800000"/>
            <a:headEnd/>
            <a:tailEnd/>
          </a:ln>
        </p:spPr>
        <p:txBody>
          <a:bodyPr wrap="none" anchor="ctr"/>
          <a:lstStyle/>
          <a:p>
            <a:endParaRPr lang="en-US"/>
          </a:p>
        </p:txBody>
      </p:sp>
      <p:sp>
        <p:nvSpPr>
          <p:cNvPr id="2122" name="Text Box 93"/>
          <p:cNvSpPr txBox="1">
            <a:spLocks noChangeArrowheads="1"/>
          </p:cNvSpPr>
          <p:nvPr/>
        </p:nvSpPr>
        <p:spPr bwMode="auto">
          <a:xfrm>
            <a:off x="7427913" y="2719388"/>
            <a:ext cx="1325562" cy="274637"/>
          </a:xfrm>
          <a:prstGeom prst="rect">
            <a:avLst/>
          </a:prstGeom>
          <a:noFill/>
          <a:ln w="9525">
            <a:noFill/>
            <a:miter lim="800000"/>
            <a:headEnd/>
            <a:tailEnd/>
          </a:ln>
        </p:spPr>
        <p:txBody>
          <a:bodyPr>
            <a:spAutoFit/>
          </a:bodyPr>
          <a:lstStyle/>
          <a:p>
            <a:pPr algn="ctr"/>
            <a:r>
              <a:rPr lang="en-US" sz="1200" b="1" u="sng"/>
              <a:t>Support</a:t>
            </a:r>
          </a:p>
        </p:txBody>
      </p:sp>
      <p:sp>
        <p:nvSpPr>
          <p:cNvPr id="2123" name="Line 94"/>
          <p:cNvSpPr>
            <a:spLocks noChangeShapeType="1"/>
          </p:cNvSpPr>
          <p:nvPr/>
        </p:nvSpPr>
        <p:spPr bwMode="auto">
          <a:xfrm>
            <a:off x="7202488" y="4864100"/>
            <a:ext cx="1714500" cy="0"/>
          </a:xfrm>
          <a:prstGeom prst="line">
            <a:avLst/>
          </a:prstGeom>
          <a:noFill/>
          <a:ln w="9525">
            <a:solidFill>
              <a:schemeClr val="tx1"/>
            </a:solidFill>
            <a:prstDash val="dash"/>
            <a:round/>
            <a:headEnd/>
            <a:tailEnd/>
          </a:ln>
        </p:spPr>
        <p:txBody>
          <a:bodyPr/>
          <a:lstStyle/>
          <a:p>
            <a:endParaRPr lang="en-US"/>
          </a:p>
        </p:txBody>
      </p:sp>
      <p:pic>
        <p:nvPicPr>
          <p:cNvPr id="2124" name="Picture 95" descr="spacer"/>
          <p:cNvPicPr>
            <a:picLocks noChangeAspect="1" noChangeArrowheads="1"/>
          </p:cNvPicPr>
          <p:nvPr/>
        </p:nvPicPr>
        <p:blipFill>
          <a:blip r:embed="rId23"/>
          <a:srcRect/>
          <a:stretch>
            <a:fillRect/>
          </a:stretch>
        </p:blipFill>
        <p:spPr bwMode="auto">
          <a:xfrm>
            <a:off x="6616700" y="2868613"/>
            <a:ext cx="11113" cy="11112"/>
          </a:xfrm>
          <a:prstGeom prst="rect">
            <a:avLst/>
          </a:prstGeom>
          <a:noFill/>
          <a:ln w="9525">
            <a:noFill/>
            <a:miter lim="800000"/>
            <a:headEnd/>
            <a:tailEnd/>
          </a:ln>
        </p:spPr>
      </p:pic>
      <p:pic>
        <p:nvPicPr>
          <p:cNvPr id="2125" name="Picture 96" descr="spacer"/>
          <p:cNvPicPr>
            <a:picLocks noChangeAspect="1" noChangeArrowheads="1"/>
          </p:cNvPicPr>
          <p:nvPr/>
        </p:nvPicPr>
        <p:blipFill>
          <a:blip r:embed="rId23"/>
          <a:srcRect/>
          <a:stretch>
            <a:fillRect/>
          </a:stretch>
        </p:blipFill>
        <p:spPr bwMode="auto">
          <a:xfrm>
            <a:off x="6780213" y="1997075"/>
            <a:ext cx="11112" cy="114300"/>
          </a:xfrm>
          <a:prstGeom prst="rect">
            <a:avLst/>
          </a:prstGeom>
          <a:noFill/>
          <a:ln w="9525">
            <a:noFill/>
            <a:miter lim="800000"/>
            <a:headEnd/>
            <a:tailEnd/>
          </a:ln>
        </p:spPr>
      </p:pic>
      <p:pic>
        <p:nvPicPr>
          <p:cNvPr id="2126" name="Picture 97" descr="spacer"/>
          <p:cNvPicPr>
            <a:picLocks noChangeAspect="1" noChangeArrowheads="1"/>
          </p:cNvPicPr>
          <p:nvPr/>
        </p:nvPicPr>
        <p:blipFill>
          <a:blip r:embed="rId23"/>
          <a:srcRect/>
          <a:stretch>
            <a:fillRect/>
          </a:stretch>
        </p:blipFill>
        <p:spPr bwMode="auto">
          <a:xfrm>
            <a:off x="6894513" y="3254375"/>
            <a:ext cx="11112" cy="57150"/>
          </a:xfrm>
          <a:prstGeom prst="rect">
            <a:avLst/>
          </a:prstGeom>
          <a:noFill/>
          <a:ln w="9525">
            <a:noFill/>
            <a:miter lim="800000"/>
            <a:headEnd/>
            <a:tailEnd/>
          </a:ln>
        </p:spPr>
      </p:pic>
      <p:pic>
        <p:nvPicPr>
          <p:cNvPr id="2127" name="Picture 98" descr="spacer"/>
          <p:cNvPicPr>
            <a:picLocks noChangeAspect="1" noChangeArrowheads="1"/>
          </p:cNvPicPr>
          <p:nvPr/>
        </p:nvPicPr>
        <p:blipFill>
          <a:blip r:embed="rId23"/>
          <a:srcRect/>
          <a:stretch>
            <a:fillRect/>
          </a:stretch>
        </p:blipFill>
        <p:spPr bwMode="auto">
          <a:xfrm>
            <a:off x="6880225" y="3478213"/>
            <a:ext cx="114300" cy="11112"/>
          </a:xfrm>
          <a:prstGeom prst="rect">
            <a:avLst/>
          </a:prstGeom>
          <a:noFill/>
          <a:ln w="9525">
            <a:noFill/>
            <a:miter lim="800000"/>
            <a:headEnd/>
            <a:tailEnd/>
          </a:ln>
        </p:spPr>
      </p:pic>
      <p:pic>
        <p:nvPicPr>
          <p:cNvPr id="2128" name="Picture 99" descr="spacer"/>
          <p:cNvPicPr>
            <a:picLocks noChangeAspect="1" noChangeArrowheads="1"/>
          </p:cNvPicPr>
          <p:nvPr/>
        </p:nvPicPr>
        <p:blipFill>
          <a:blip r:embed="rId23"/>
          <a:srcRect/>
          <a:stretch>
            <a:fillRect/>
          </a:stretch>
        </p:blipFill>
        <p:spPr bwMode="auto">
          <a:xfrm>
            <a:off x="6894513" y="4168775"/>
            <a:ext cx="11112" cy="114300"/>
          </a:xfrm>
          <a:prstGeom prst="rect">
            <a:avLst/>
          </a:prstGeom>
          <a:noFill/>
          <a:ln w="9525">
            <a:noFill/>
            <a:miter lim="800000"/>
            <a:headEnd/>
            <a:tailEnd/>
          </a:ln>
        </p:spPr>
      </p:pic>
      <p:pic>
        <p:nvPicPr>
          <p:cNvPr id="2129" name="Picture 100" descr="spacer"/>
          <p:cNvPicPr>
            <a:picLocks noChangeAspect="1" noChangeArrowheads="1"/>
          </p:cNvPicPr>
          <p:nvPr/>
        </p:nvPicPr>
        <p:blipFill>
          <a:blip r:embed="rId23"/>
          <a:srcRect/>
          <a:stretch>
            <a:fillRect/>
          </a:stretch>
        </p:blipFill>
        <p:spPr bwMode="auto">
          <a:xfrm>
            <a:off x="1576388" y="3248025"/>
            <a:ext cx="11112" cy="11113"/>
          </a:xfrm>
          <a:prstGeom prst="rect">
            <a:avLst/>
          </a:prstGeom>
          <a:noFill/>
          <a:ln w="9525">
            <a:noFill/>
            <a:miter lim="800000"/>
            <a:headEnd/>
            <a:tailEnd/>
          </a:ln>
        </p:spPr>
      </p:pic>
      <p:pic>
        <p:nvPicPr>
          <p:cNvPr id="2130" name="Picture 101" descr="spacer"/>
          <p:cNvPicPr>
            <a:picLocks noChangeAspect="1" noChangeArrowheads="1"/>
          </p:cNvPicPr>
          <p:nvPr/>
        </p:nvPicPr>
        <p:blipFill>
          <a:blip r:embed="rId23"/>
          <a:srcRect/>
          <a:stretch>
            <a:fillRect/>
          </a:stretch>
        </p:blipFill>
        <p:spPr bwMode="auto">
          <a:xfrm>
            <a:off x="1476375" y="1703388"/>
            <a:ext cx="11113" cy="171450"/>
          </a:xfrm>
          <a:prstGeom prst="rect">
            <a:avLst/>
          </a:prstGeom>
          <a:noFill/>
          <a:ln w="9525">
            <a:noFill/>
            <a:miter lim="800000"/>
            <a:headEnd/>
            <a:tailEnd/>
          </a:ln>
        </p:spPr>
      </p:pic>
      <p:pic>
        <p:nvPicPr>
          <p:cNvPr id="2131" name="Picture 102" descr="spacer"/>
          <p:cNvPicPr>
            <a:picLocks noChangeAspect="1" noChangeArrowheads="1"/>
          </p:cNvPicPr>
          <p:nvPr/>
        </p:nvPicPr>
        <p:blipFill>
          <a:blip r:embed="rId23"/>
          <a:srcRect/>
          <a:stretch>
            <a:fillRect/>
          </a:stretch>
        </p:blipFill>
        <p:spPr bwMode="auto">
          <a:xfrm>
            <a:off x="1576388" y="4159250"/>
            <a:ext cx="11112" cy="171450"/>
          </a:xfrm>
          <a:prstGeom prst="rect">
            <a:avLst/>
          </a:prstGeom>
          <a:noFill/>
          <a:ln w="9525">
            <a:noFill/>
            <a:miter lim="800000"/>
            <a:headEnd/>
            <a:tailEnd/>
          </a:ln>
        </p:spPr>
      </p:pic>
      <p:sp>
        <p:nvSpPr>
          <p:cNvPr id="2132" name="Line 103"/>
          <p:cNvSpPr>
            <a:spLocks noChangeAspect="1" noChangeShapeType="1"/>
          </p:cNvSpPr>
          <p:nvPr/>
        </p:nvSpPr>
        <p:spPr bwMode="auto">
          <a:xfrm>
            <a:off x="828675" y="1782763"/>
            <a:ext cx="0" cy="166687"/>
          </a:xfrm>
          <a:prstGeom prst="line">
            <a:avLst/>
          </a:prstGeom>
          <a:noFill/>
          <a:ln w="25400">
            <a:solidFill>
              <a:schemeClr val="tx1"/>
            </a:solidFill>
            <a:round/>
            <a:headEnd/>
            <a:tailEnd/>
          </a:ln>
        </p:spPr>
        <p:txBody>
          <a:bodyPr/>
          <a:lstStyle/>
          <a:p>
            <a:endParaRPr lang="en-US"/>
          </a:p>
        </p:txBody>
      </p:sp>
      <p:sp>
        <p:nvSpPr>
          <p:cNvPr id="2133" name="Line 104"/>
          <p:cNvSpPr>
            <a:spLocks noChangeShapeType="1"/>
          </p:cNvSpPr>
          <p:nvPr/>
        </p:nvSpPr>
        <p:spPr bwMode="auto">
          <a:xfrm flipV="1">
            <a:off x="814388" y="1782763"/>
            <a:ext cx="7213600" cy="0"/>
          </a:xfrm>
          <a:prstGeom prst="line">
            <a:avLst/>
          </a:prstGeom>
          <a:noFill/>
          <a:ln w="25400">
            <a:solidFill>
              <a:schemeClr val="tx1"/>
            </a:solidFill>
            <a:round/>
            <a:headEnd/>
            <a:tailEnd/>
          </a:ln>
        </p:spPr>
        <p:txBody>
          <a:bodyPr/>
          <a:lstStyle/>
          <a:p>
            <a:endParaRPr lang="en-US"/>
          </a:p>
        </p:txBody>
      </p:sp>
      <p:sp>
        <p:nvSpPr>
          <p:cNvPr id="2134" name="Line 105"/>
          <p:cNvSpPr>
            <a:spLocks noChangeAspect="1" noChangeShapeType="1"/>
          </p:cNvSpPr>
          <p:nvPr/>
        </p:nvSpPr>
        <p:spPr bwMode="auto">
          <a:xfrm>
            <a:off x="2454275" y="1782763"/>
            <a:ext cx="0" cy="166687"/>
          </a:xfrm>
          <a:prstGeom prst="line">
            <a:avLst/>
          </a:prstGeom>
          <a:noFill/>
          <a:ln w="25400">
            <a:solidFill>
              <a:schemeClr val="tx1"/>
            </a:solidFill>
            <a:round/>
            <a:headEnd/>
            <a:tailEnd/>
          </a:ln>
        </p:spPr>
        <p:txBody>
          <a:bodyPr/>
          <a:lstStyle/>
          <a:p>
            <a:endParaRPr lang="en-US"/>
          </a:p>
        </p:txBody>
      </p:sp>
      <p:sp>
        <p:nvSpPr>
          <p:cNvPr id="2135" name="Line 106"/>
          <p:cNvSpPr>
            <a:spLocks noChangeAspect="1" noChangeShapeType="1"/>
          </p:cNvSpPr>
          <p:nvPr/>
        </p:nvSpPr>
        <p:spPr bwMode="auto">
          <a:xfrm>
            <a:off x="4321175" y="1782763"/>
            <a:ext cx="0" cy="147637"/>
          </a:xfrm>
          <a:prstGeom prst="line">
            <a:avLst/>
          </a:prstGeom>
          <a:noFill/>
          <a:ln w="25400">
            <a:solidFill>
              <a:schemeClr val="tx1"/>
            </a:solidFill>
            <a:round/>
            <a:headEnd/>
            <a:tailEnd/>
          </a:ln>
        </p:spPr>
        <p:txBody>
          <a:bodyPr/>
          <a:lstStyle/>
          <a:p>
            <a:endParaRPr lang="en-US"/>
          </a:p>
        </p:txBody>
      </p:sp>
      <p:sp>
        <p:nvSpPr>
          <p:cNvPr id="2136" name="Line 107"/>
          <p:cNvSpPr>
            <a:spLocks noChangeAspect="1" noChangeShapeType="1"/>
          </p:cNvSpPr>
          <p:nvPr/>
        </p:nvSpPr>
        <p:spPr bwMode="auto">
          <a:xfrm>
            <a:off x="6442075" y="1782763"/>
            <a:ext cx="0" cy="166687"/>
          </a:xfrm>
          <a:prstGeom prst="line">
            <a:avLst/>
          </a:prstGeom>
          <a:noFill/>
          <a:ln w="25400">
            <a:solidFill>
              <a:schemeClr val="tx1"/>
            </a:solidFill>
            <a:round/>
            <a:headEnd/>
            <a:tailEnd/>
          </a:ln>
        </p:spPr>
        <p:txBody>
          <a:bodyPr/>
          <a:lstStyle/>
          <a:p>
            <a:endParaRPr lang="en-US"/>
          </a:p>
        </p:txBody>
      </p:sp>
      <p:sp>
        <p:nvSpPr>
          <p:cNvPr id="2137" name="Line 108"/>
          <p:cNvSpPr>
            <a:spLocks noChangeAspect="1" noChangeShapeType="1"/>
          </p:cNvSpPr>
          <p:nvPr/>
        </p:nvSpPr>
        <p:spPr bwMode="auto">
          <a:xfrm>
            <a:off x="8016875" y="1782763"/>
            <a:ext cx="0" cy="166687"/>
          </a:xfrm>
          <a:prstGeom prst="line">
            <a:avLst/>
          </a:prstGeom>
          <a:noFill/>
          <a:ln w="25400">
            <a:solidFill>
              <a:schemeClr val="tx1"/>
            </a:solidFill>
            <a:round/>
            <a:headEnd/>
            <a:tailEnd/>
          </a:ln>
        </p:spPr>
        <p:txBody>
          <a:bodyPr/>
          <a:lstStyle/>
          <a:p>
            <a:endParaRPr lang="en-US"/>
          </a:p>
        </p:txBody>
      </p:sp>
      <p:sp>
        <p:nvSpPr>
          <p:cNvPr id="2138" name="Line 109"/>
          <p:cNvSpPr>
            <a:spLocks noChangeAspect="1" noChangeShapeType="1"/>
          </p:cNvSpPr>
          <p:nvPr/>
        </p:nvSpPr>
        <p:spPr bwMode="auto">
          <a:xfrm>
            <a:off x="4321175" y="1663700"/>
            <a:ext cx="0" cy="107950"/>
          </a:xfrm>
          <a:prstGeom prst="line">
            <a:avLst/>
          </a:prstGeom>
          <a:noFill/>
          <a:ln w="25400">
            <a:solidFill>
              <a:schemeClr val="tx1"/>
            </a:solidFill>
            <a:round/>
            <a:headEnd/>
            <a:tailEnd/>
          </a:ln>
        </p:spPr>
        <p:txBody>
          <a:bodyPr/>
          <a:lstStyle/>
          <a:p>
            <a:endParaRPr lang="en-US"/>
          </a:p>
        </p:txBody>
      </p:sp>
      <p:pic>
        <p:nvPicPr>
          <p:cNvPr id="2139" name="Picture 110" descr="spacer"/>
          <p:cNvPicPr>
            <a:picLocks noChangeAspect="1" noChangeArrowheads="1"/>
          </p:cNvPicPr>
          <p:nvPr/>
        </p:nvPicPr>
        <p:blipFill>
          <a:blip r:embed="rId23"/>
          <a:srcRect/>
          <a:stretch>
            <a:fillRect/>
          </a:stretch>
        </p:blipFill>
        <p:spPr bwMode="auto">
          <a:xfrm>
            <a:off x="1476375" y="1703388"/>
            <a:ext cx="11113" cy="11112"/>
          </a:xfrm>
          <a:prstGeom prst="rect">
            <a:avLst/>
          </a:prstGeom>
          <a:noFill/>
          <a:ln w="9525">
            <a:noFill/>
            <a:miter lim="800000"/>
            <a:headEnd/>
            <a:tailEnd/>
          </a:ln>
        </p:spPr>
      </p:pic>
      <p:pic>
        <p:nvPicPr>
          <p:cNvPr id="2140" name="Picture 111" descr="spacer"/>
          <p:cNvPicPr>
            <a:picLocks noChangeAspect="1" noChangeArrowheads="1"/>
          </p:cNvPicPr>
          <p:nvPr/>
        </p:nvPicPr>
        <p:blipFill>
          <a:blip r:embed="rId23"/>
          <a:srcRect/>
          <a:stretch>
            <a:fillRect/>
          </a:stretch>
        </p:blipFill>
        <p:spPr bwMode="auto">
          <a:xfrm>
            <a:off x="3300413" y="1951038"/>
            <a:ext cx="11112" cy="11112"/>
          </a:xfrm>
          <a:prstGeom prst="rect">
            <a:avLst/>
          </a:prstGeom>
          <a:noFill/>
          <a:ln w="9525">
            <a:noFill/>
            <a:miter lim="800000"/>
            <a:headEnd/>
            <a:tailEnd/>
          </a:ln>
        </p:spPr>
      </p:pic>
      <p:pic>
        <p:nvPicPr>
          <p:cNvPr id="2141" name="Picture 112" descr="lras3"/>
          <p:cNvPicPr>
            <a:picLocks noChangeAspect="1" noChangeArrowheads="1"/>
          </p:cNvPicPr>
          <p:nvPr/>
        </p:nvPicPr>
        <p:blipFill>
          <a:blip r:embed="rId24" cstate="print">
            <a:lum bright="-14000" contrast="-6000"/>
            <a:grayscl/>
          </a:blip>
          <a:srcRect/>
          <a:stretch>
            <a:fillRect/>
          </a:stretch>
        </p:blipFill>
        <p:spPr bwMode="auto">
          <a:xfrm>
            <a:off x="3514725" y="3927475"/>
            <a:ext cx="673100" cy="423863"/>
          </a:xfrm>
          <a:prstGeom prst="rect">
            <a:avLst/>
          </a:prstGeom>
          <a:noFill/>
          <a:ln w="9525">
            <a:noFill/>
            <a:miter lim="800000"/>
            <a:headEnd/>
            <a:tailEnd/>
          </a:ln>
        </p:spPr>
      </p:pic>
      <p:sp>
        <p:nvSpPr>
          <p:cNvPr id="2142" name="Text Box 113"/>
          <p:cNvSpPr txBox="1">
            <a:spLocks noChangeArrowheads="1"/>
          </p:cNvSpPr>
          <p:nvPr/>
        </p:nvSpPr>
        <p:spPr bwMode="auto">
          <a:xfrm>
            <a:off x="430213" y="2719388"/>
            <a:ext cx="1452562" cy="274637"/>
          </a:xfrm>
          <a:prstGeom prst="rect">
            <a:avLst/>
          </a:prstGeom>
          <a:noFill/>
          <a:ln w="9525">
            <a:noFill/>
            <a:miter lim="800000"/>
            <a:headEnd/>
            <a:tailEnd/>
          </a:ln>
        </p:spPr>
        <p:txBody>
          <a:bodyPr>
            <a:spAutoFit/>
          </a:bodyPr>
          <a:lstStyle/>
          <a:p>
            <a:pPr algn="ctr"/>
            <a:r>
              <a:rPr lang="en-US" sz="1200" b="1" u="sng"/>
              <a:t>UA Headquarters</a:t>
            </a:r>
          </a:p>
        </p:txBody>
      </p:sp>
      <p:sp>
        <p:nvSpPr>
          <p:cNvPr id="2143" name="Rectangle 114" descr="Dark upward diagonal"/>
          <p:cNvSpPr>
            <a:spLocks noChangeArrowheads="1"/>
          </p:cNvSpPr>
          <p:nvPr/>
        </p:nvSpPr>
        <p:spPr bwMode="auto">
          <a:xfrm>
            <a:off x="3036888" y="6253163"/>
            <a:ext cx="5875337" cy="455612"/>
          </a:xfrm>
          <a:prstGeom prst="rect">
            <a:avLst/>
          </a:prstGeom>
          <a:noFill/>
          <a:ln w="9525">
            <a:solidFill>
              <a:schemeClr val="tx1"/>
            </a:solidFill>
            <a:miter lim="800000"/>
            <a:headEnd/>
            <a:tailEnd/>
          </a:ln>
        </p:spPr>
        <p:txBody>
          <a:bodyPr wrap="none" anchor="ctr"/>
          <a:lstStyle/>
          <a:p>
            <a:endParaRPr lang="en-US"/>
          </a:p>
        </p:txBody>
      </p:sp>
      <p:sp>
        <p:nvSpPr>
          <p:cNvPr id="2144" name="Text Box 115"/>
          <p:cNvSpPr txBox="1">
            <a:spLocks noChangeArrowheads="1"/>
          </p:cNvSpPr>
          <p:nvPr/>
        </p:nvSpPr>
        <p:spPr bwMode="auto">
          <a:xfrm>
            <a:off x="2982913" y="6211888"/>
            <a:ext cx="5981700" cy="688975"/>
          </a:xfrm>
          <a:prstGeom prst="rect">
            <a:avLst/>
          </a:prstGeom>
          <a:noFill/>
          <a:ln w="9525">
            <a:noFill/>
            <a:miter lim="800000"/>
            <a:headEnd/>
            <a:tailEnd/>
          </a:ln>
        </p:spPr>
        <p:txBody>
          <a:bodyPr>
            <a:spAutoFit/>
          </a:bodyPr>
          <a:lstStyle/>
          <a:p>
            <a:pPr>
              <a:lnSpc>
                <a:spcPct val="85000"/>
              </a:lnSpc>
            </a:pPr>
            <a:r>
              <a:rPr lang="en-US" sz="1200" b="1" u="sng"/>
              <a:t>Battle Command:</a:t>
            </a:r>
            <a:r>
              <a:rPr lang="en-US" sz="1200"/>
              <a:t>  </a:t>
            </a:r>
            <a:r>
              <a:rPr lang="en-US" sz="1100" b="1"/>
              <a:t>Networked Battle Command Enabling Systems (various systems which enhance situational &amp; terrain awareness, transmit reports/orders, and exchange mission essential information). </a:t>
            </a:r>
          </a:p>
          <a:p>
            <a:pPr>
              <a:lnSpc>
                <a:spcPct val="85000"/>
              </a:lnSpc>
            </a:pPr>
            <a:endParaRPr lang="en-US" sz="1200" b="1" u="sng"/>
          </a:p>
        </p:txBody>
      </p:sp>
      <p:sp>
        <p:nvSpPr>
          <p:cNvPr id="2145" name="Line 116"/>
          <p:cNvSpPr>
            <a:spLocks noChangeShapeType="1"/>
          </p:cNvSpPr>
          <p:nvPr/>
        </p:nvSpPr>
        <p:spPr bwMode="auto">
          <a:xfrm>
            <a:off x="157163" y="4108450"/>
            <a:ext cx="1800225" cy="0"/>
          </a:xfrm>
          <a:prstGeom prst="line">
            <a:avLst/>
          </a:prstGeom>
          <a:noFill/>
          <a:ln w="9525">
            <a:solidFill>
              <a:schemeClr val="tx1"/>
            </a:solidFill>
            <a:prstDash val="dash"/>
            <a:round/>
            <a:headEnd/>
            <a:tailEnd/>
          </a:ln>
        </p:spPr>
        <p:txBody>
          <a:bodyPr/>
          <a:lstStyle/>
          <a:p>
            <a:endParaRPr lang="en-US"/>
          </a:p>
        </p:txBody>
      </p:sp>
      <p:pic>
        <p:nvPicPr>
          <p:cNvPr id="2146" name="Picture 117" descr="vector-bino-sniper"/>
          <p:cNvPicPr>
            <a:picLocks noChangeAspect="1" noChangeArrowheads="1"/>
          </p:cNvPicPr>
          <p:nvPr/>
        </p:nvPicPr>
        <p:blipFill>
          <a:blip r:embed="rId25" cstate="print">
            <a:grayscl/>
          </a:blip>
          <a:srcRect l="12061" t="16875" r="12421" b="18900"/>
          <a:stretch>
            <a:fillRect/>
          </a:stretch>
        </p:blipFill>
        <p:spPr bwMode="auto">
          <a:xfrm>
            <a:off x="4764088" y="4286250"/>
            <a:ext cx="749300" cy="509588"/>
          </a:xfrm>
          <a:prstGeom prst="rect">
            <a:avLst/>
          </a:prstGeom>
          <a:noFill/>
          <a:ln w="9525">
            <a:noFill/>
            <a:miter lim="800000"/>
            <a:headEnd/>
            <a:tailEnd/>
          </a:ln>
        </p:spPr>
      </p:pic>
      <p:sp>
        <p:nvSpPr>
          <p:cNvPr id="2147" name="Line 118"/>
          <p:cNvSpPr>
            <a:spLocks noChangeShapeType="1"/>
          </p:cNvSpPr>
          <p:nvPr/>
        </p:nvSpPr>
        <p:spPr bwMode="auto">
          <a:xfrm>
            <a:off x="152400" y="3646488"/>
            <a:ext cx="1800225" cy="0"/>
          </a:xfrm>
          <a:prstGeom prst="line">
            <a:avLst/>
          </a:prstGeom>
          <a:noFill/>
          <a:ln w="9525">
            <a:solidFill>
              <a:schemeClr val="tx1"/>
            </a:solidFill>
            <a:prstDash val="dash"/>
            <a:round/>
            <a:headEnd/>
            <a:tailEnd/>
          </a:ln>
        </p:spPr>
        <p:txBody>
          <a:bodyPr/>
          <a:lstStyle/>
          <a:p>
            <a:endParaRPr lang="en-US"/>
          </a:p>
        </p:txBody>
      </p:sp>
      <p:sp>
        <p:nvSpPr>
          <p:cNvPr id="2148" name="Rectangle 119"/>
          <p:cNvSpPr>
            <a:spLocks noChangeArrowheads="1"/>
          </p:cNvSpPr>
          <p:nvPr/>
        </p:nvSpPr>
        <p:spPr bwMode="auto">
          <a:xfrm>
            <a:off x="1946275" y="3686175"/>
            <a:ext cx="1239838" cy="374650"/>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Over 55 M1A1 Tanks </a:t>
            </a:r>
          </a:p>
        </p:txBody>
      </p:sp>
      <p:pic>
        <p:nvPicPr>
          <p:cNvPr id="2149" name="Picture 120" descr="Shado200"/>
          <p:cNvPicPr>
            <a:picLocks noChangeAspect="1" noChangeArrowheads="1"/>
          </p:cNvPicPr>
          <p:nvPr/>
        </p:nvPicPr>
        <p:blipFill>
          <a:blip r:embed="rId26" cstate="print">
            <a:clrChange>
              <a:clrFrom>
                <a:srgbClr val="FFFFFF"/>
              </a:clrFrom>
              <a:clrTo>
                <a:srgbClr val="FFFFFF">
                  <a:alpha val="0"/>
                </a:srgbClr>
              </a:clrTo>
            </a:clrChange>
          </a:blip>
          <a:srcRect/>
          <a:stretch>
            <a:fillRect/>
          </a:stretch>
        </p:blipFill>
        <p:spPr bwMode="auto">
          <a:xfrm>
            <a:off x="1857375" y="5286375"/>
            <a:ext cx="928688" cy="336550"/>
          </a:xfrm>
          <a:prstGeom prst="rect">
            <a:avLst/>
          </a:prstGeom>
          <a:noFill/>
          <a:ln w="9525">
            <a:noFill/>
            <a:miter lim="800000"/>
            <a:headEnd/>
            <a:tailEnd/>
          </a:ln>
        </p:spPr>
      </p:pic>
      <p:sp>
        <p:nvSpPr>
          <p:cNvPr id="2150" name="Rectangle 121" descr="Stationery"/>
          <p:cNvSpPr>
            <a:spLocks noChangeArrowheads="1"/>
          </p:cNvSpPr>
          <p:nvPr/>
        </p:nvSpPr>
        <p:spPr bwMode="auto">
          <a:xfrm>
            <a:off x="787400" y="244475"/>
            <a:ext cx="7659688" cy="641350"/>
          </a:xfrm>
          <a:prstGeom prst="rect">
            <a:avLst/>
          </a:prstGeom>
          <a:noFill/>
          <a:ln w="25400">
            <a:noFill/>
            <a:miter lim="800000"/>
            <a:headEnd/>
            <a:tailEnd/>
          </a:ln>
        </p:spPr>
        <p:txBody>
          <a:bodyPr lIns="92075" tIns="46038" rIns="92075" bIns="46038" anchor="ctr">
            <a:spAutoFit/>
          </a:bodyPr>
          <a:lstStyle/>
          <a:p>
            <a:pPr algn="ctr"/>
            <a:r>
              <a:rPr lang="en-US" sz="3600"/>
              <a:t>Heavy Brigade Combat Team (BCT)</a:t>
            </a:r>
          </a:p>
        </p:txBody>
      </p:sp>
      <p:sp>
        <p:nvSpPr>
          <p:cNvPr id="2151" name="Text Box 122"/>
          <p:cNvSpPr txBox="1">
            <a:spLocks noChangeArrowheads="1"/>
          </p:cNvSpPr>
          <p:nvPr/>
        </p:nvSpPr>
        <p:spPr bwMode="auto">
          <a:xfrm>
            <a:off x="4168775" y="1031875"/>
            <a:ext cx="319088" cy="336550"/>
          </a:xfrm>
          <a:prstGeom prst="rect">
            <a:avLst/>
          </a:prstGeom>
          <a:noFill/>
          <a:ln w="9525">
            <a:noFill/>
            <a:miter lim="800000"/>
            <a:headEnd/>
            <a:tailEnd/>
          </a:ln>
        </p:spPr>
        <p:txBody>
          <a:bodyPr wrap="none">
            <a:spAutoFit/>
          </a:bodyPr>
          <a:lstStyle/>
          <a:p>
            <a:r>
              <a:rPr lang="en-US" sz="1600" b="1"/>
              <a:t>X</a:t>
            </a:r>
          </a:p>
        </p:txBody>
      </p:sp>
    </p:spTree>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Rectangle 2"/>
          <p:cNvSpPr>
            <a:spLocks noChangeArrowheads="1"/>
          </p:cNvSpPr>
          <p:nvPr/>
        </p:nvSpPr>
        <p:spPr bwMode="auto">
          <a:xfrm>
            <a:off x="0" y="0"/>
            <a:ext cx="9144000" cy="6858000"/>
          </a:xfrm>
          <a:prstGeom prst="rect">
            <a:avLst/>
          </a:prstGeom>
          <a:solidFill>
            <a:schemeClr val="bg1"/>
          </a:solidFill>
          <a:ln w="9525">
            <a:solidFill>
              <a:schemeClr val="tx1"/>
            </a:solidFill>
            <a:miter lim="800000"/>
            <a:headEnd/>
            <a:tailEnd/>
          </a:ln>
        </p:spPr>
        <p:txBody>
          <a:bodyPr wrap="none" anchor="ctr"/>
          <a:lstStyle/>
          <a:p>
            <a:pPr algn="ctr"/>
            <a:endParaRPr lang="en-US" sz="1400" b="1"/>
          </a:p>
        </p:txBody>
      </p:sp>
      <p:sp>
        <p:nvSpPr>
          <p:cNvPr id="198659" name="Text Box 3"/>
          <p:cNvSpPr txBox="1">
            <a:spLocks noChangeArrowheads="1"/>
          </p:cNvSpPr>
          <p:nvPr/>
        </p:nvSpPr>
        <p:spPr bwMode="auto">
          <a:xfrm>
            <a:off x="2422525" y="5389563"/>
            <a:ext cx="2044700" cy="274637"/>
          </a:xfrm>
          <a:prstGeom prst="rect">
            <a:avLst/>
          </a:prstGeom>
          <a:noFill/>
          <a:ln w="9525">
            <a:noFill/>
            <a:miter lim="800000"/>
            <a:headEnd/>
            <a:tailEnd/>
          </a:ln>
        </p:spPr>
        <p:txBody>
          <a:bodyPr>
            <a:spAutoFit/>
          </a:bodyPr>
          <a:lstStyle/>
          <a:p>
            <a:pPr algn="ctr"/>
            <a:r>
              <a:rPr lang="en-US" sz="1200" b="1" u="sng"/>
              <a:t>MI Company</a:t>
            </a:r>
          </a:p>
        </p:txBody>
      </p:sp>
      <p:pic>
        <p:nvPicPr>
          <p:cNvPr id="198660" name="Picture 4" descr="stewart6"/>
          <p:cNvPicPr>
            <a:picLocks noChangeAspect="1" noChangeArrowheads="1"/>
          </p:cNvPicPr>
          <p:nvPr/>
        </p:nvPicPr>
        <p:blipFill>
          <a:blip r:embed="rId3" cstate="print"/>
          <a:srcRect l="50000" t="48383" b="40506"/>
          <a:stretch>
            <a:fillRect/>
          </a:stretch>
        </p:blipFill>
        <p:spPr bwMode="auto">
          <a:xfrm>
            <a:off x="7389813" y="3582988"/>
            <a:ext cx="1322387" cy="522287"/>
          </a:xfrm>
          <a:prstGeom prst="rect">
            <a:avLst/>
          </a:prstGeom>
          <a:noFill/>
          <a:ln w="9525">
            <a:noFill/>
            <a:miter lim="800000"/>
            <a:headEnd/>
            <a:tailEnd/>
          </a:ln>
        </p:spPr>
      </p:pic>
      <p:pic>
        <p:nvPicPr>
          <p:cNvPr id="198661" name="Picture 5" descr="stewart6"/>
          <p:cNvPicPr>
            <a:picLocks noChangeAspect="1" noChangeArrowheads="1"/>
          </p:cNvPicPr>
          <p:nvPr/>
        </p:nvPicPr>
        <p:blipFill>
          <a:blip r:embed="rId3" cstate="print"/>
          <a:srcRect t="11252" r="50000" b="78763"/>
          <a:stretch>
            <a:fillRect/>
          </a:stretch>
        </p:blipFill>
        <p:spPr bwMode="auto">
          <a:xfrm>
            <a:off x="7370763" y="5073650"/>
            <a:ext cx="1481137" cy="525463"/>
          </a:xfrm>
          <a:prstGeom prst="rect">
            <a:avLst/>
          </a:prstGeom>
          <a:noFill/>
          <a:ln w="9525">
            <a:noFill/>
            <a:miter lim="800000"/>
            <a:headEnd/>
            <a:tailEnd/>
          </a:ln>
        </p:spPr>
      </p:pic>
      <p:sp>
        <p:nvSpPr>
          <p:cNvPr id="198662" name="Text Box 6"/>
          <p:cNvSpPr txBox="1">
            <a:spLocks noChangeAspect="1" noChangeArrowheads="1"/>
          </p:cNvSpPr>
          <p:nvPr/>
        </p:nvSpPr>
        <p:spPr bwMode="auto">
          <a:xfrm>
            <a:off x="4879975" y="1563688"/>
            <a:ext cx="1692275" cy="336550"/>
          </a:xfrm>
          <a:prstGeom prst="rect">
            <a:avLst/>
          </a:prstGeom>
          <a:noFill/>
          <a:ln w="9525">
            <a:noFill/>
            <a:miter lim="800000"/>
            <a:headEnd/>
            <a:tailEnd/>
          </a:ln>
        </p:spPr>
        <p:txBody>
          <a:bodyPr>
            <a:spAutoFit/>
          </a:bodyPr>
          <a:lstStyle/>
          <a:p>
            <a:pPr>
              <a:spcBef>
                <a:spcPct val="50000"/>
              </a:spcBef>
            </a:pPr>
            <a:r>
              <a:rPr lang="en-US" sz="1600" b="1">
                <a:solidFill>
                  <a:schemeClr val="accent2"/>
                </a:solidFill>
              </a:rPr>
              <a:t>~3.3K Soldiers</a:t>
            </a:r>
          </a:p>
        </p:txBody>
      </p:sp>
      <p:grpSp>
        <p:nvGrpSpPr>
          <p:cNvPr id="198663" name="Group 7"/>
          <p:cNvGrpSpPr>
            <a:grpSpLocks/>
          </p:cNvGrpSpPr>
          <p:nvPr/>
        </p:nvGrpSpPr>
        <p:grpSpPr bwMode="auto">
          <a:xfrm>
            <a:off x="6100763" y="2006600"/>
            <a:ext cx="758825" cy="530225"/>
            <a:chOff x="3440" y="1087"/>
            <a:chExt cx="478" cy="334"/>
          </a:xfrm>
        </p:grpSpPr>
        <p:sp>
          <p:nvSpPr>
            <p:cNvPr id="198764" name="Rectangle 8"/>
            <p:cNvSpPr>
              <a:spLocks noChangeAspect="1" noChangeArrowheads="1"/>
            </p:cNvSpPr>
            <p:nvPr/>
          </p:nvSpPr>
          <p:spPr bwMode="auto">
            <a:xfrm>
              <a:off x="3440" y="1163"/>
              <a:ext cx="478" cy="258"/>
            </a:xfrm>
            <a:prstGeom prst="rect">
              <a:avLst/>
            </a:prstGeom>
            <a:solidFill>
              <a:srgbClr val="FF9999"/>
            </a:solidFill>
            <a:ln w="12700">
              <a:solidFill>
                <a:srgbClr val="000000"/>
              </a:solidFill>
              <a:miter lim="800000"/>
              <a:headEnd/>
              <a:tailEnd/>
            </a:ln>
          </p:spPr>
          <p:txBody>
            <a:bodyPr lIns="0" tIns="0" rIns="0" bIns="0" anchor="ctr" anchorCtr="1"/>
            <a:lstStyle/>
            <a:p>
              <a:r>
                <a:rPr lang="en-US" sz="1200" b="1"/>
                <a:t>FIRES</a:t>
              </a:r>
            </a:p>
          </p:txBody>
        </p:sp>
        <p:sp>
          <p:nvSpPr>
            <p:cNvPr id="198765" name="Line 9"/>
            <p:cNvSpPr>
              <a:spLocks noChangeAspect="1" noChangeShapeType="1"/>
            </p:cNvSpPr>
            <p:nvPr/>
          </p:nvSpPr>
          <p:spPr bwMode="auto">
            <a:xfrm>
              <a:off x="3648" y="1087"/>
              <a:ext cx="0" cy="82"/>
            </a:xfrm>
            <a:prstGeom prst="line">
              <a:avLst/>
            </a:prstGeom>
            <a:noFill/>
            <a:ln w="38100">
              <a:solidFill>
                <a:schemeClr val="tx1"/>
              </a:solidFill>
              <a:round/>
              <a:headEnd/>
              <a:tailEnd/>
            </a:ln>
          </p:spPr>
          <p:txBody>
            <a:bodyPr/>
            <a:lstStyle/>
            <a:p>
              <a:endParaRPr lang="en-US"/>
            </a:p>
          </p:txBody>
        </p:sp>
        <p:sp>
          <p:nvSpPr>
            <p:cNvPr id="198766" name="Line 10"/>
            <p:cNvSpPr>
              <a:spLocks noChangeAspect="1" noChangeShapeType="1"/>
            </p:cNvSpPr>
            <p:nvPr/>
          </p:nvSpPr>
          <p:spPr bwMode="auto">
            <a:xfrm>
              <a:off x="3706" y="1087"/>
              <a:ext cx="0" cy="82"/>
            </a:xfrm>
            <a:prstGeom prst="line">
              <a:avLst/>
            </a:prstGeom>
            <a:noFill/>
            <a:ln w="38100">
              <a:solidFill>
                <a:schemeClr val="tx1"/>
              </a:solidFill>
              <a:round/>
              <a:headEnd/>
              <a:tailEnd/>
            </a:ln>
          </p:spPr>
          <p:txBody>
            <a:bodyPr/>
            <a:lstStyle/>
            <a:p>
              <a:endParaRPr lang="en-US"/>
            </a:p>
          </p:txBody>
        </p:sp>
      </p:grpSp>
      <p:grpSp>
        <p:nvGrpSpPr>
          <p:cNvPr id="198664" name="Group 11"/>
          <p:cNvGrpSpPr>
            <a:grpSpLocks/>
          </p:cNvGrpSpPr>
          <p:nvPr/>
        </p:nvGrpSpPr>
        <p:grpSpPr bwMode="auto">
          <a:xfrm>
            <a:off x="3932238" y="2000250"/>
            <a:ext cx="869950" cy="612775"/>
            <a:chOff x="2450" y="1035"/>
            <a:chExt cx="548" cy="386"/>
          </a:xfrm>
        </p:grpSpPr>
        <p:grpSp>
          <p:nvGrpSpPr>
            <p:cNvPr id="198754" name="Group 12"/>
            <p:cNvGrpSpPr>
              <a:grpSpLocks noChangeAspect="1"/>
            </p:cNvGrpSpPr>
            <p:nvPr/>
          </p:nvGrpSpPr>
          <p:grpSpPr bwMode="auto">
            <a:xfrm>
              <a:off x="2509" y="1176"/>
              <a:ext cx="489" cy="245"/>
              <a:chOff x="1993" y="1408"/>
              <a:chExt cx="576" cy="288"/>
            </a:xfrm>
          </p:grpSpPr>
          <p:sp>
            <p:nvSpPr>
              <p:cNvPr id="198760" name="Rectangle 13"/>
              <p:cNvSpPr>
                <a:spLocks noChangeAspect="1" noChangeArrowheads="1"/>
              </p:cNvSpPr>
              <p:nvPr/>
            </p:nvSpPr>
            <p:spPr bwMode="auto">
              <a:xfrm>
                <a:off x="1993" y="1408"/>
                <a:ext cx="576" cy="288"/>
              </a:xfrm>
              <a:prstGeom prst="rect">
                <a:avLst/>
              </a:prstGeom>
              <a:solidFill>
                <a:srgbClr val="CCFFCC"/>
              </a:solidFill>
              <a:ln w="9525">
                <a:solidFill>
                  <a:schemeClr val="tx1"/>
                </a:solidFill>
                <a:miter lim="800000"/>
                <a:headEnd/>
                <a:tailEnd/>
              </a:ln>
            </p:spPr>
            <p:txBody>
              <a:bodyPr wrap="none" anchor="ctr"/>
              <a:lstStyle/>
              <a:p>
                <a:pPr algn="ctr"/>
                <a:endParaRPr lang="en-US" sz="2000"/>
              </a:p>
            </p:txBody>
          </p:sp>
          <p:sp>
            <p:nvSpPr>
              <p:cNvPr id="198761" name="Line 14"/>
              <p:cNvSpPr>
                <a:spLocks noChangeAspect="1" noChangeShapeType="1"/>
              </p:cNvSpPr>
              <p:nvPr/>
            </p:nvSpPr>
            <p:spPr bwMode="auto">
              <a:xfrm flipV="1">
                <a:off x="1993" y="1408"/>
                <a:ext cx="576" cy="288"/>
              </a:xfrm>
              <a:prstGeom prst="line">
                <a:avLst/>
              </a:prstGeom>
              <a:noFill/>
              <a:ln w="9525">
                <a:solidFill>
                  <a:schemeClr val="tx1"/>
                </a:solidFill>
                <a:round/>
                <a:headEnd/>
                <a:tailEnd/>
              </a:ln>
            </p:spPr>
            <p:txBody>
              <a:bodyPr/>
              <a:lstStyle/>
              <a:p>
                <a:endParaRPr lang="en-US"/>
              </a:p>
            </p:txBody>
          </p:sp>
          <p:sp>
            <p:nvSpPr>
              <p:cNvPr id="198762" name="Line 15"/>
              <p:cNvSpPr>
                <a:spLocks noChangeAspect="1" noChangeShapeType="1"/>
              </p:cNvSpPr>
              <p:nvPr/>
            </p:nvSpPr>
            <p:spPr bwMode="auto">
              <a:xfrm>
                <a:off x="1993" y="1408"/>
                <a:ext cx="576" cy="288"/>
              </a:xfrm>
              <a:prstGeom prst="line">
                <a:avLst/>
              </a:prstGeom>
              <a:noFill/>
              <a:ln w="9525">
                <a:solidFill>
                  <a:schemeClr val="tx1"/>
                </a:solidFill>
                <a:round/>
                <a:headEnd/>
                <a:tailEnd/>
              </a:ln>
            </p:spPr>
            <p:txBody>
              <a:bodyPr/>
              <a:lstStyle/>
              <a:p>
                <a:endParaRPr lang="en-US"/>
              </a:p>
            </p:txBody>
          </p:sp>
          <p:sp>
            <p:nvSpPr>
              <p:cNvPr id="198763" name="Oval 16"/>
              <p:cNvSpPr>
                <a:spLocks noChangeAspect="1" noChangeArrowheads="1"/>
              </p:cNvSpPr>
              <p:nvPr/>
            </p:nvSpPr>
            <p:spPr bwMode="auto">
              <a:xfrm>
                <a:off x="2105" y="1479"/>
                <a:ext cx="342" cy="142"/>
              </a:xfrm>
              <a:prstGeom prst="ellipse">
                <a:avLst/>
              </a:prstGeom>
              <a:solidFill>
                <a:srgbClr val="CCFFCC"/>
              </a:solidFill>
              <a:ln w="9525">
                <a:solidFill>
                  <a:schemeClr val="tx1"/>
                </a:solidFill>
                <a:round/>
                <a:headEnd/>
                <a:tailEnd/>
              </a:ln>
            </p:spPr>
            <p:txBody>
              <a:bodyPr wrap="none" anchor="ctr"/>
              <a:lstStyle/>
              <a:p>
                <a:endParaRPr lang="en-US"/>
              </a:p>
            </p:txBody>
          </p:sp>
        </p:grpSp>
        <p:sp>
          <p:nvSpPr>
            <p:cNvPr id="198755" name="Line 17"/>
            <p:cNvSpPr>
              <a:spLocks noChangeAspect="1" noChangeShapeType="1"/>
            </p:cNvSpPr>
            <p:nvPr/>
          </p:nvSpPr>
          <p:spPr bwMode="auto">
            <a:xfrm>
              <a:off x="2670" y="1035"/>
              <a:ext cx="0" cy="82"/>
            </a:xfrm>
            <a:prstGeom prst="line">
              <a:avLst/>
            </a:prstGeom>
            <a:noFill/>
            <a:ln w="38100">
              <a:solidFill>
                <a:schemeClr val="tx1"/>
              </a:solidFill>
              <a:round/>
              <a:headEnd/>
              <a:tailEnd/>
            </a:ln>
          </p:spPr>
          <p:txBody>
            <a:bodyPr/>
            <a:lstStyle/>
            <a:p>
              <a:endParaRPr lang="en-US"/>
            </a:p>
          </p:txBody>
        </p:sp>
        <p:sp>
          <p:nvSpPr>
            <p:cNvPr id="198756" name="Line 18"/>
            <p:cNvSpPr>
              <a:spLocks noChangeAspect="1" noChangeShapeType="1"/>
            </p:cNvSpPr>
            <p:nvPr/>
          </p:nvSpPr>
          <p:spPr bwMode="auto">
            <a:xfrm>
              <a:off x="2727" y="1035"/>
              <a:ext cx="0" cy="82"/>
            </a:xfrm>
            <a:prstGeom prst="line">
              <a:avLst/>
            </a:prstGeom>
            <a:noFill/>
            <a:ln w="38100">
              <a:solidFill>
                <a:schemeClr val="tx1"/>
              </a:solidFill>
              <a:round/>
              <a:headEnd/>
              <a:tailEnd/>
            </a:ln>
          </p:spPr>
          <p:txBody>
            <a:bodyPr/>
            <a:lstStyle/>
            <a:p>
              <a:endParaRPr lang="en-US"/>
            </a:p>
          </p:txBody>
        </p:sp>
        <p:sp>
          <p:nvSpPr>
            <p:cNvPr id="198757" name="Rectangle 19"/>
            <p:cNvSpPr>
              <a:spLocks noChangeAspect="1" noChangeArrowheads="1"/>
            </p:cNvSpPr>
            <p:nvPr/>
          </p:nvSpPr>
          <p:spPr bwMode="auto">
            <a:xfrm>
              <a:off x="2450" y="1117"/>
              <a:ext cx="489" cy="245"/>
            </a:xfrm>
            <a:prstGeom prst="rect">
              <a:avLst/>
            </a:prstGeom>
            <a:solidFill>
              <a:srgbClr val="CCFFCC"/>
            </a:solidFill>
            <a:ln w="9525">
              <a:solidFill>
                <a:schemeClr val="tx1"/>
              </a:solidFill>
              <a:miter lim="800000"/>
              <a:headEnd/>
              <a:tailEnd/>
            </a:ln>
          </p:spPr>
          <p:txBody>
            <a:bodyPr wrap="none" anchor="ctr"/>
            <a:lstStyle/>
            <a:p>
              <a:pPr algn="ctr"/>
              <a:endParaRPr lang="en-US" sz="2000"/>
            </a:p>
          </p:txBody>
        </p:sp>
        <p:sp>
          <p:nvSpPr>
            <p:cNvPr id="198758" name="Line 20"/>
            <p:cNvSpPr>
              <a:spLocks noChangeAspect="1" noChangeShapeType="1"/>
            </p:cNvSpPr>
            <p:nvPr/>
          </p:nvSpPr>
          <p:spPr bwMode="auto">
            <a:xfrm flipV="1">
              <a:off x="2450" y="1117"/>
              <a:ext cx="489" cy="245"/>
            </a:xfrm>
            <a:prstGeom prst="line">
              <a:avLst/>
            </a:prstGeom>
            <a:noFill/>
            <a:ln w="9525">
              <a:solidFill>
                <a:schemeClr val="tx1"/>
              </a:solidFill>
              <a:round/>
              <a:headEnd/>
              <a:tailEnd/>
            </a:ln>
          </p:spPr>
          <p:txBody>
            <a:bodyPr/>
            <a:lstStyle/>
            <a:p>
              <a:endParaRPr lang="en-US"/>
            </a:p>
          </p:txBody>
        </p:sp>
        <p:sp>
          <p:nvSpPr>
            <p:cNvPr id="198759" name="Line 21"/>
            <p:cNvSpPr>
              <a:spLocks noChangeAspect="1" noChangeShapeType="1"/>
            </p:cNvSpPr>
            <p:nvPr/>
          </p:nvSpPr>
          <p:spPr bwMode="auto">
            <a:xfrm>
              <a:off x="2450" y="1117"/>
              <a:ext cx="489" cy="245"/>
            </a:xfrm>
            <a:prstGeom prst="line">
              <a:avLst/>
            </a:prstGeom>
            <a:noFill/>
            <a:ln w="9525">
              <a:solidFill>
                <a:schemeClr val="tx1"/>
              </a:solidFill>
              <a:round/>
              <a:headEnd/>
              <a:tailEnd/>
            </a:ln>
          </p:spPr>
          <p:txBody>
            <a:bodyPr/>
            <a:lstStyle/>
            <a:p>
              <a:endParaRPr lang="en-US"/>
            </a:p>
          </p:txBody>
        </p:sp>
      </p:grpSp>
      <p:grpSp>
        <p:nvGrpSpPr>
          <p:cNvPr id="198665" name="Group 22"/>
          <p:cNvGrpSpPr>
            <a:grpSpLocks/>
          </p:cNvGrpSpPr>
          <p:nvPr/>
        </p:nvGrpSpPr>
        <p:grpSpPr bwMode="auto">
          <a:xfrm>
            <a:off x="2063750" y="2006600"/>
            <a:ext cx="777875" cy="515938"/>
            <a:chOff x="1273" y="1039"/>
            <a:chExt cx="490" cy="325"/>
          </a:xfrm>
        </p:grpSpPr>
        <p:sp>
          <p:nvSpPr>
            <p:cNvPr id="198750" name="Rectangle 23"/>
            <p:cNvSpPr>
              <a:spLocks noChangeAspect="1" noChangeArrowheads="1"/>
            </p:cNvSpPr>
            <p:nvPr/>
          </p:nvSpPr>
          <p:spPr bwMode="auto">
            <a:xfrm>
              <a:off x="1273" y="1119"/>
              <a:ext cx="489" cy="245"/>
            </a:xfrm>
            <a:prstGeom prst="rect">
              <a:avLst/>
            </a:prstGeom>
            <a:solidFill>
              <a:srgbClr val="FFFFCC"/>
            </a:solidFill>
            <a:ln w="9525">
              <a:solidFill>
                <a:schemeClr val="tx1"/>
              </a:solidFill>
              <a:miter lim="800000"/>
              <a:headEnd/>
              <a:tailEnd/>
            </a:ln>
          </p:spPr>
          <p:txBody>
            <a:bodyPr wrap="none" anchor="ctr"/>
            <a:lstStyle/>
            <a:p>
              <a:endParaRPr lang="en-US"/>
            </a:p>
          </p:txBody>
        </p:sp>
        <p:sp>
          <p:nvSpPr>
            <p:cNvPr id="198751" name="AutoShape 24"/>
            <p:cNvSpPr>
              <a:spLocks noChangeAspect="1" noChangeArrowheads="1"/>
            </p:cNvSpPr>
            <p:nvPr/>
          </p:nvSpPr>
          <p:spPr bwMode="auto">
            <a:xfrm rot="10776576" flipH="1">
              <a:off x="1274" y="1119"/>
              <a:ext cx="489" cy="245"/>
            </a:xfrm>
            <a:prstGeom prst="rtTriangle">
              <a:avLst/>
            </a:prstGeom>
            <a:noFill/>
            <a:ln w="9525">
              <a:solidFill>
                <a:schemeClr val="tx1"/>
              </a:solidFill>
              <a:miter lim="800000"/>
              <a:headEnd/>
              <a:tailEnd/>
            </a:ln>
          </p:spPr>
          <p:txBody>
            <a:bodyPr rot="10800000" wrap="none" anchor="ctr"/>
            <a:lstStyle/>
            <a:p>
              <a:pPr algn="ctr"/>
              <a:endParaRPr lang="en-US" sz="2000"/>
            </a:p>
          </p:txBody>
        </p:sp>
        <p:sp>
          <p:nvSpPr>
            <p:cNvPr id="198752" name="Line 25"/>
            <p:cNvSpPr>
              <a:spLocks noChangeAspect="1" noChangeShapeType="1"/>
            </p:cNvSpPr>
            <p:nvPr/>
          </p:nvSpPr>
          <p:spPr bwMode="auto">
            <a:xfrm>
              <a:off x="1555" y="1039"/>
              <a:ext cx="0" cy="81"/>
            </a:xfrm>
            <a:prstGeom prst="line">
              <a:avLst/>
            </a:prstGeom>
            <a:noFill/>
            <a:ln w="38100">
              <a:solidFill>
                <a:schemeClr val="tx1"/>
              </a:solidFill>
              <a:round/>
              <a:headEnd/>
              <a:tailEnd/>
            </a:ln>
          </p:spPr>
          <p:txBody>
            <a:bodyPr/>
            <a:lstStyle/>
            <a:p>
              <a:endParaRPr lang="en-US"/>
            </a:p>
          </p:txBody>
        </p:sp>
        <p:sp>
          <p:nvSpPr>
            <p:cNvPr id="198753" name="Line 26"/>
            <p:cNvSpPr>
              <a:spLocks noChangeAspect="1" noChangeShapeType="1"/>
            </p:cNvSpPr>
            <p:nvPr/>
          </p:nvSpPr>
          <p:spPr bwMode="auto">
            <a:xfrm>
              <a:off x="1497" y="1039"/>
              <a:ext cx="0" cy="81"/>
            </a:xfrm>
            <a:prstGeom prst="line">
              <a:avLst/>
            </a:prstGeom>
            <a:noFill/>
            <a:ln w="38100">
              <a:solidFill>
                <a:schemeClr val="tx1"/>
              </a:solidFill>
              <a:round/>
              <a:headEnd/>
              <a:tailEnd/>
            </a:ln>
          </p:spPr>
          <p:txBody>
            <a:bodyPr/>
            <a:lstStyle/>
            <a:p>
              <a:endParaRPr lang="en-US"/>
            </a:p>
          </p:txBody>
        </p:sp>
      </p:grpSp>
      <p:sp>
        <p:nvSpPr>
          <p:cNvPr id="198666" name="Text Box 27"/>
          <p:cNvSpPr txBox="1">
            <a:spLocks noChangeAspect="1" noChangeArrowheads="1"/>
          </p:cNvSpPr>
          <p:nvPr/>
        </p:nvSpPr>
        <p:spPr bwMode="auto">
          <a:xfrm>
            <a:off x="1806575" y="2554288"/>
            <a:ext cx="1293813" cy="274637"/>
          </a:xfrm>
          <a:prstGeom prst="rect">
            <a:avLst/>
          </a:prstGeom>
          <a:noFill/>
          <a:ln w="9525">
            <a:noFill/>
            <a:miter lim="800000"/>
            <a:headEnd/>
            <a:tailEnd/>
          </a:ln>
        </p:spPr>
        <p:txBody>
          <a:bodyPr wrap="none">
            <a:spAutoFit/>
          </a:bodyPr>
          <a:lstStyle/>
          <a:p>
            <a:pPr eaLnBrk="0" hangingPunct="0"/>
            <a:r>
              <a:rPr lang="en-US" sz="1200" b="1"/>
              <a:t>RSTA Battalion</a:t>
            </a:r>
          </a:p>
        </p:txBody>
      </p:sp>
      <p:grpSp>
        <p:nvGrpSpPr>
          <p:cNvPr id="198667" name="Group 28"/>
          <p:cNvGrpSpPr>
            <a:grpSpLocks/>
          </p:cNvGrpSpPr>
          <p:nvPr/>
        </p:nvGrpSpPr>
        <p:grpSpPr bwMode="auto">
          <a:xfrm>
            <a:off x="7675563" y="2006600"/>
            <a:ext cx="733425" cy="530225"/>
            <a:chOff x="4400" y="1087"/>
            <a:chExt cx="462" cy="334"/>
          </a:xfrm>
        </p:grpSpPr>
        <p:sp>
          <p:nvSpPr>
            <p:cNvPr id="198747" name="Rectangle 29"/>
            <p:cNvSpPr>
              <a:spLocks noChangeAspect="1" noChangeArrowheads="1"/>
            </p:cNvSpPr>
            <p:nvPr/>
          </p:nvSpPr>
          <p:spPr bwMode="auto">
            <a:xfrm>
              <a:off x="4400" y="1163"/>
              <a:ext cx="462" cy="258"/>
            </a:xfrm>
            <a:prstGeom prst="rect">
              <a:avLst/>
            </a:prstGeom>
            <a:solidFill>
              <a:srgbClr val="FFCC99"/>
            </a:solidFill>
            <a:ln w="12700">
              <a:solidFill>
                <a:srgbClr val="000000"/>
              </a:solidFill>
              <a:miter lim="800000"/>
              <a:headEnd/>
              <a:tailEnd/>
            </a:ln>
          </p:spPr>
          <p:txBody>
            <a:bodyPr lIns="0" tIns="0" rIns="0" bIns="0" anchor="ctr" anchorCtr="1"/>
            <a:lstStyle/>
            <a:p>
              <a:r>
                <a:rPr lang="en-US" sz="1200" b="1"/>
                <a:t>SPT</a:t>
              </a:r>
            </a:p>
          </p:txBody>
        </p:sp>
        <p:sp>
          <p:nvSpPr>
            <p:cNvPr id="198748" name="Line 30"/>
            <p:cNvSpPr>
              <a:spLocks noChangeAspect="1" noChangeShapeType="1"/>
            </p:cNvSpPr>
            <p:nvPr/>
          </p:nvSpPr>
          <p:spPr bwMode="auto">
            <a:xfrm>
              <a:off x="4608" y="1087"/>
              <a:ext cx="0" cy="82"/>
            </a:xfrm>
            <a:prstGeom prst="line">
              <a:avLst/>
            </a:prstGeom>
            <a:noFill/>
            <a:ln w="38100">
              <a:solidFill>
                <a:schemeClr val="tx1"/>
              </a:solidFill>
              <a:round/>
              <a:headEnd/>
              <a:tailEnd/>
            </a:ln>
          </p:spPr>
          <p:txBody>
            <a:bodyPr/>
            <a:lstStyle/>
            <a:p>
              <a:endParaRPr lang="en-US"/>
            </a:p>
          </p:txBody>
        </p:sp>
        <p:sp>
          <p:nvSpPr>
            <p:cNvPr id="198749" name="Line 31"/>
            <p:cNvSpPr>
              <a:spLocks noChangeAspect="1" noChangeShapeType="1"/>
            </p:cNvSpPr>
            <p:nvPr/>
          </p:nvSpPr>
          <p:spPr bwMode="auto">
            <a:xfrm>
              <a:off x="4666" y="1087"/>
              <a:ext cx="0" cy="82"/>
            </a:xfrm>
            <a:prstGeom prst="line">
              <a:avLst/>
            </a:prstGeom>
            <a:noFill/>
            <a:ln w="38100">
              <a:solidFill>
                <a:schemeClr val="tx1"/>
              </a:solidFill>
              <a:round/>
              <a:headEnd/>
              <a:tailEnd/>
            </a:ln>
          </p:spPr>
          <p:txBody>
            <a:bodyPr/>
            <a:lstStyle/>
            <a:p>
              <a:endParaRPr lang="en-US"/>
            </a:p>
          </p:txBody>
        </p:sp>
      </p:grpSp>
      <p:grpSp>
        <p:nvGrpSpPr>
          <p:cNvPr id="198668" name="Group 32"/>
          <p:cNvGrpSpPr>
            <a:grpSpLocks/>
          </p:cNvGrpSpPr>
          <p:nvPr/>
        </p:nvGrpSpPr>
        <p:grpSpPr bwMode="auto">
          <a:xfrm>
            <a:off x="436563" y="1993900"/>
            <a:ext cx="787400" cy="533400"/>
            <a:chOff x="376" y="1087"/>
            <a:chExt cx="496" cy="336"/>
          </a:xfrm>
        </p:grpSpPr>
        <p:sp>
          <p:nvSpPr>
            <p:cNvPr id="198743" name="Rectangle 33"/>
            <p:cNvSpPr>
              <a:spLocks noChangeAspect="1" noChangeArrowheads="1"/>
            </p:cNvSpPr>
            <p:nvPr/>
          </p:nvSpPr>
          <p:spPr bwMode="auto">
            <a:xfrm>
              <a:off x="376" y="1164"/>
              <a:ext cx="496" cy="259"/>
            </a:xfrm>
            <a:prstGeom prst="rect">
              <a:avLst/>
            </a:prstGeom>
            <a:solidFill>
              <a:srgbClr val="CCECFF"/>
            </a:solidFill>
            <a:ln w="12700">
              <a:solidFill>
                <a:srgbClr val="000000"/>
              </a:solidFill>
              <a:miter lim="800000"/>
              <a:headEnd/>
              <a:tailEnd/>
            </a:ln>
          </p:spPr>
          <p:txBody>
            <a:bodyPr wrap="none" anchor="ctr"/>
            <a:lstStyle/>
            <a:p>
              <a:endParaRPr lang="en-US"/>
            </a:p>
          </p:txBody>
        </p:sp>
        <p:sp>
          <p:nvSpPr>
            <p:cNvPr id="198744" name="Rectangle 34"/>
            <p:cNvSpPr>
              <a:spLocks noChangeAspect="1" noChangeArrowheads="1"/>
            </p:cNvSpPr>
            <p:nvPr/>
          </p:nvSpPr>
          <p:spPr bwMode="auto">
            <a:xfrm>
              <a:off x="447" y="1228"/>
              <a:ext cx="338" cy="171"/>
            </a:xfrm>
            <a:prstGeom prst="rect">
              <a:avLst/>
            </a:prstGeom>
            <a:noFill/>
            <a:ln w="12700">
              <a:noFill/>
              <a:miter lim="800000"/>
              <a:headEnd/>
              <a:tailEnd/>
            </a:ln>
          </p:spPr>
          <p:txBody>
            <a:bodyPr wrap="none" lIns="90488" tIns="44450" rIns="90488" bIns="44450">
              <a:spAutoFit/>
            </a:bodyPr>
            <a:lstStyle/>
            <a:p>
              <a:pPr eaLnBrk="0" hangingPunct="0"/>
              <a:r>
                <a:rPr lang="en-US" sz="1200" b="1"/>
                <a:t> BTB</a:t>
              </a:r>
              <a:endParaRPr lang="en-US" sz="1600" b="1"/>
            </a:p>
          </p:txBody>
        </p:sp>
        <p:sp>
          <p:nvSpPr>
            <p:cNvPr id="198745" name="Line 35"/>
            <p:cNvSpPr>
              <a:spLocks noChangeAspect="1" noChangeShapeType="1"/>
            </p:cNvSpPr>
            <p:nvPr/>
          </p:nvSpPr>
          <p:spPr bwMode="auto">
            <a:xfrm>
              <a:off x="659" y="1087"/>
              <a:ext cx="0" cy="81"/>
            </a:xfrm>
            <a:prstGeom prst="line">
              <a:avLst/>
            </a:prstGeom>
            <a:noFill/>
            <a:ln w="38100">
              <a:solidFill>
                <a:schemeClr val="tx1"/>
              </a:solidFill>
              <a:round/>
              <a:headEnd/>
              <a:tailEnd/>
            </a:ln>
          </p:spPr>
          <p:txBody>
            <a:bodyPr/>
            <a:lstStyle/>
            <a:p>
              <a:endParaRPr lang="en-US"/>
            </a:p>
          </p:txBody>
        </p:sp>
        <p:sp>
          <p:nvSpPr>
            <p:cNvPr id="198746" name="Line 36"/>
            <p:cNvSpPr>
              <a:spLocks noChangeAspect="1" noChangeShapeType="1"/>
            </p:cNvSpPr>
            <p:nvPr/>
          </p:nvSpPr>
          <p:spPr bwMode="auto">
            <a:xfrm>
              <a:off x="601" y="1087"/>
              <a:ext cx="0" cy="81"/>
            </a:xfrm>
            <a:prstGeom prst="line">
              <a:avLst/>
            </a:prstGeom>
            <a:noFill/>
            <a:ln w="38100">
              <a:solidFill>
                <a:schemeClr val="tx1"/>
              </a:solidFill>
              <a:round/>
              <a:headEnd/>
              <a:tailEnd/>
            </a:ln>
          </p:spPr>
          <p:txBody>
            <a:bodyPr/>
            <a:lstStyle/>
            <a:p>
              <a:endParaRPr lang="en-US"/>
            </a:p>
          </p:txBody>
        </p:sp>
      </p:grpSp>
      <p:sp>
        <p:nvSpPr>
          <p:cNvPr id="198669" name="Text Box 37"/>
          <p:cNvSpPr txBox="1">
            <a:spLocks noChangeAspect="1" noChangeArrowheads="1"/>
          </p:cNvSpPr>
          <p:nvPr/>
        </p:nvSpPr>
        <p:spPr bwMode="auto">
          <a:xfrm>
            <a:off x="200025" y="2503488"/>
            <a:ext cx="1311275" cy="274637"/>
          </a:xfrm>
          <a:prstGeom prst="rect">
            <a:avLst/>
          </a:prstGeom>
          <a:noFill/>
          <a:ln w="9525">
            <a:noFill/>
            <a:miter lim="800000"/>
            <a:headEnd/>
            <a:tailEnd/>
          </a:ln>
        </p:spPr>
        <p:txBody>
          <a:bodyPr wrap="none">
            <a:spAutoFit/>
          </a:bodyPr>
          <a:lstStyle/>
          <a:p>
            <a:pPr eaLnBrk="0" hangingPunct="0"/>
            <a:r>
              <a:rPr lang="en-US" sz="1200" b="1"/>
              <a:t>Brigade Troops</a:t>
            </a:r>
          </a:p>
        </p:txBody>
      </p:sp>
      <p:sp>
        <p:nvSpPr>
          <p:cNvPr id="198670" name="Text Box 38"/>
          <p:cNvSpPr txBox="1">
            <a:spLocks noChangeAspect="1" noChangeArrowheads="1"/>
          </p:cNvSpPr>
          <p:nvPr/>
        </p:nvSpPr>
        <p:spPr bwMode="auto">
          <a:xfrm>
            <a:off x="3654425" y="2576513"/>
            <a:ext cx="1522413" cy="274637"/>
          </a:xfrm>
          <a:prstGeom prst="rect">
            <a:avLst/>
          </a:prstGeom>
          <a:noFill/>
          <a:ln w="9525">
            <a:noFill/>
            <a:miter lim="800000"/>
            <a:headEnd/>
            <a:tailEnd/>
          </a:ln>
        </p:spPr>
        <p:txBody>
          <a:bodyPr wrap="none">
            <a:spAutoFit/>
          </a:bodyPr>
          <a:lstStyle/>
          <a:p>
            <a:pPr eaLnBrk="0" hangingPunct="0"/>
            <a:r>
              <a:rPr lang="en-US" sz="1200" b="1"/>
              <a:t>Infantry Battalions</a:t>
            </a:r>
          </a:p>
        </p:txBody>
      </p:sp>
      <p:sp>
        <p:nvSpPr>
          <p:cNvPr id="198671" name="Text Box 39"/>
          <p:cNvSpPr txBox="1">
            <a:spLocks noChangeAspect="1" noChangeArrowheads="1"/>
          </p:cNvSpPr>
          <p:nvPr/>
        </p:nvSpPr>
        <p:spPr bwMode="auto">
          <a:xfrm>
            <a:off x="5915025" y="2528888"/>
            <a:ext cx="1243013" cy="274637"/>
          </a:xfrm>
          <a:prstGeom prst="rect">
            <a:avLst/>
          </a:prstGeom>
          <a:noFill/>
          <a:ln w="9525">
            <a:noFill/>
            <a:miter lim="800000"/>
            <a:headEnd/>
            <a:tailEnd/>
          </a:ln>
        </p:spPr>
        <p:txBody>
          <a:bodyPr wrap="none">
            <a:spAutoFit/>
          </a:bodyPr>
          <a:lstStyle/>
          <a:p>
            <a:pPr eaLnBrk="0" hangingPunct="0"/>
            <a:r>
              <a:rPr lang="en-US" sz="1200" b="1"/>
              <a:t>Fires Battalion</a:t>
            </a:r>
          </a:p>
        </p:txBody>
      </p:sp>
      <p:sp>
        <p:nvSpPr>
          <p:cNvPr id="198672" name="Text Box 40"/>
          <p:cNvSpPr txBox="1">
            <a:spLocks noChangeAspect="1" noChangeArrowheads="1"/>
          </p:cNvSpPr>
          <p:nvPr/>
        </p:nvSpPr>
        <p:spPr bwMode="auto">
          <a:xfrm>
            <a:off x="7324725" y="2516188"/>
            <a:ext cx="1465263" cy="274637"/>
          </a:xfrm>
          <a:prstGeom prst="rect">
            <a:avLst/>
          </a:prstGeom>
          <a:noFill/>
          <a:ln w="9525">
            <a:noFill/>
            <a:miter lim="800000"/>
            <a:headEnd/>
            <a:tailEnd/>
          </a:ln>
        </p:spPr>
        <p:txBody>
          <a:bodyPr wrap="none">
            <a:spAutoFit/>
          </a:bodyPr>
          <a:lstStyle/>
          <a:p>
            <a:pPr eaLnBrk="0" hangingPunct="0"/>
            <a:r>
              <a:rPr lang="en-US" sz="1200" b="1"/>
              <a:t>Support Battalion</a:t>
            </a:r>
          </a:p>
        </p:txBody>
      </p:sp>
      <p:sp>
        <p:nvSpPr>
          <p:cNvPr id="198673" name="Rectangle 41"/>
          <p:cNvSpPr>
            <a:spLocks noChangeArrowheads="1"/>
          </p:cNvSpPr>
          <p:nvPr/>
        </p:nvSpPr>
        <p:spPr bwMode="auto">
          <a:xfrm>
            <a:off x="5445125" y="4462463"/>
            <a:ext cx="1535113" cy="593725"/>
          </a:xfrm>
          <a:prstGeom prst="rect">
            <a:avLst/>
          </a:prstGeom>
          <a:noFill/>
          <a:ln w="50800">
            <a:noFill/>
            <a:miter lim="800000"/>
            <a:headEnd/>
            <a:tailEnd/>
          </a:ln>
        </p:spPr>
        <p:txBody>
          <a:bodyPr lIns="90488" tIns="44450" rIns="90488" bIns="44450">
            <a:spAutoFit/>
          </a:bodyPr>
          <a:lstStyle/>
          <a:p>
            <a:pPr algn="ctr" eaLnBrk="0" hangingPunct="0"/>
            <a:r>
              <a:rPr lang="en-US" sz="1100" b="1"/>
              <a:t>16 x 105mm Howitzer</a:t>
            </a:r>
          </a:p>
          <a:p>
            <a:pPr algn="ctr" eaLnBrk="0" hangingPunct="0"/>
            <a:r>
              <a:rPr lang="en-US" sz="1100" b="1"/>
              <a:t>(2 Batteries)</a:t>
            </a:r>
          </a:p>
        </p:txBody>
      </p:sp>
      <p:sp>
        <p:nvSpPr>
          <p:cNvPr id="198674" name="Rectangle 42"/>
          <p:cNvSpPr>
            <a:spLocks noChangeArrowheads="1"/>
          </p:cNvSpPr>
          <p:nvPr/>
        </p:nvSpPr>
        <p:spPr bwMode="auto">
          <a:xfrm>
            <a:off x="5634038" y="5059363"/>
            <a:ext cx="1406525"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u="sng"/>
              <a:t>Target Acquisition</a:t>
            </a:r>
          </a:p>
        </p:txBody>
      </p:sp>
      <p:sp>
        <p:nvSpPr>
          <p:cNvPr id="198675" name="Rectangle 43"/>
          <p:cNvSpPr>
            <a:spLocks noChangeArrowheads="1"/>
          </p:cNvSpPr>
          <p:nvPr/>
        </p:nvSpPr>
        <p:spPr bwMode="auto">
          <a:xfrm>
            <a:off x="4763" y="5535613"/>
            <a:ext cx="1865312" cy="4921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Engineer Company</a:t>
            </a:r>
          </a:p>
          <a:p>
            <a:pPr algn="ctr" eaLnBrk="0" hangingPunct="0">
              <a:lnSpc>
                <a:spcPct val="85000"/>
              </a:lnSpc>
            </a:pPr>
            <a:r>
              <a:rPr lang="en-US" sz="1000" b="1"/>
              <a:t>6 Engineer Squads</a:t>
            </a:r>
          </a:p>
          <a:p>
            <a:pPr algn="ctr" eaLnBrk="0" hangingPunct="0">
              <a:lnSpc>
                <a:spcPct val="85000"/>
              </a:lnSpc>
            </a:pPr>
            <a:r>
              <a:rPr lang="en-US" sz="1000" b="1"/>
              <a:t>Light Equipment</a:t>
            </a:r>
          </a:p>
        </p:txBody>
      </p:sp>
      <p:pic>
        <p:nvPicPr>
          <p:cNvPr id="198676" name="Picture 44" descr="FIREF37.WMF">
            <a:hlinkClick r:id="rId4"/>
          </p:cNvPr>
          <p:cNvPicPr>
            <a:picLocks noChangeAspect="1" noChangeArrowheads="1"/>
          </p:cNvPicPr>
          <p:nvPr/>
        </p:nvPicPr>
        <p:blipFill>
          <a:blip r:embed="rId5" cstate="print"/>
          <a:srcRect/>
          <a:stretch>
            <a:fillRect/>
          </a:stretch>
        </p:blipFill>
        <p:spPr bwMode="auto">
          <a:xfrm>
            <a:off x="5553075" y="5403850"/>
            <a:ext cx="484188" cy="622300"/>
          </a:xfrm>
          <a:prstGeom prst="rect">
            <a:avLst/>
          </a:prstGeom>
          <a:noFill/>
          <a:ln w="9525">
            <a:noFill/>
            <a:miter lim="800000"/>
            <a:headEnd/>
            <a:tailEnd/>
          </a:ln>
        </p:spPr>
      </p:pic>
      <p:sp>
        <p:nvSpPr>
          <p:cNvPr id="198677" name="Rectangle 45"/>
          <p:cNvSpPr>
            <a:spLocks noChangeArrowheads="1"/>
          </p:cNvSpPr>
          <p:nvPr/>
        </p:nvSpPr>
        <p:spPr bwMode="auto">
          <a:xfrm>
            <a:off x="7061200" y="5659438"/>
            <a:ext cx="1973263" cy="660400"/>
          </a:xfrm>
          <a:prstGeom prst="rect">
            <a:avLst/>
          </a:prstGeom>
          <a:noFill/>
          <a:ln w="50800">
            <a:noFill/>
            <a:miter lim="800000"/>
            <a:headEnd/>
            <a:tailEnd/>
          </a:ln>
        </p:spPr>
        <p:txBody>
          <a:bodyPr lIns="90488" tIns="44450" rIns="90488" bIns="44450">
            <a:spAutoFit/>
          </a:bodyPr>
          <a:lstStyle/>
          <a:p>
            <a:pPr algn="ctr" eaLnBrk="0" hangingPunct="0">
              <a:lnSpc>
                <a:spcPct val="85000"/>
              </a:lnSpc>
              <a:spcBef>
                <a:spcPct val="65000"/>
              </a:spcBef>
            </a:pPr>
            <a:r>
              <a:rPr lang="en-US" sz="1100" b="1"/>
              <a:t>4 Forward Support Companies (provide maintenance and other support to battalions)</a:t>
            </a:r>
          </a:p>
        </p:txBody>
      </p:sp>
      <p:pic>
        <p:nvPicPr>
          <p:cNvPr id="198678" name="Picture 46" descr="stewart6"/>
          <p:cNvPicPr>
            <a:picLocks noChangeAspect="1" noChangeArrowheads="1"/>
          </p:cNvPicPr>
          <p:nvPr/>
        </p:nvPicPr>
        <p:blipFill>
          <a:blip r:embed="rId3" cstate="print"/>
          <a:srcRect l="50000" t="38255" b="52884"/>
          <a:stretch>
            <a:fillRect/>
          </a:stretch>
        </p:blipFill>
        <p:spPr bwMode="auto">
          <a:xfrm>
            <a:off x="7431088" y="3152775"/>
            <a:ext cx="1239837" cy="392113"/>
          </a:xfrm>
          <a:prstGeom prst="rect">
            <a:avLst/>
          </a:prstGeom>
          <a:noFill/>
          <a:ln w="9525">
            <a:noFill/>
            <a:miter lim="800000"/>
            <a:headEnd/>
            <a:tailEnd/>
          </a:ln>
        </p:spPr>
      </p:pic>
      <p:sp>
        <p:nvSpPr>
          <p:cNvPr id="198679" name="Rectangle 47"/>
          <p:cNvSpPr>
            <a:spLocks noChangeArrowheads="1"/>
          </p:cNvSpPr>
          <p:nvPr/>
        </p:nvSpPr>
        <p:spPr bwMode="auto">
          <a:xfrm>
            <a:off x="7126288" y="3497263"/>
            <a:ext cx="1703387"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Maintenance Company</a:t>
            </a:r>
          </a:p>
        </p:txBody>
      </p:sp>
      <p:sp>
        <p:nvSpPr>
          <p:cNvPr id="198680" name="Rectangle 48"/>
          <p:cNvSpPr>
            <a:spLocks noChangeArrowheads="1"/>
          </p:cNvSpPr>
          <p:nvPr/>
        </p:nvSpPr>
        <p:spPr bwMode="auto">
          <a:xfrm>
            <a:off x="7231063" y="4081463"/>
            <a:ext cx="1639887"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Distribution Company</a:t>
            </a:r>
          </a:p>
        </p:txBody>
      </p:sp>
      <p:sp>
        <p:nvSpPr>
          <p:cNvPr id="198681" name="Rectangle 49"/>
          <p:cNvSpPr>
            <a:spLocks noChangeArrowheads="1"/>
          </p:cNvSpPr>
          <p:nvPr/>
        </p:nvSpPr>
        <p:spPr bwMode="auto">
          <a:xfrm>
            <a:off x="5992813" y="5338763"/>
            <a:ext cx="1098550" cy="6096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000" b="1"/>
              <a:t>Counterfire and Counter-Mortar Radars</a:t>
            </a:r>
          </a:p>
          <a:p>
            <a:pPr algn="ctr" eaLnBrk="0" hangingPunct="0">
              <a:lnSpc>
                <a:spcPct val="85000"/>
              </a:lnSpc>
            </a:pPr>
            <a:endParaRPr lang="en-US" sz="1000" b="1"/>
          </a:p>
        </p:txBody>
      </p:sp>
      <p:pic>
        <p:nvPicPr>
          <p:cNvPr id="198682" name="Picture 50" descr="m997"/>
          <p:cNvPicPr>
            <a:picLocks noChangeAspect="1" noChangeArrowheads="1"/>
          </p:cNvPicPr>
          <p:nvPr/>
        </p:nvPicPr>
        <p:blipFill>
          <a:blip r:embed="rId6" cstate="print"/>
          <a:srcRect/>
          <a:stretch>
            <a:fillRect/>
          </a:stretch>
        </p:blipFill>
        <p:spPr bwMode="auto">
          <a:xfrm>
            <a:off x="7596188" y="4306888"/>
            <a:ext cx="909637" cy="484187"/>
          </a:xfrm>
          <a:prstGeom prst="rect">
            <a:avLst/>
          </a:prstGeom>
          <a:noFill/>
          <a:ln w="9525">
            <a:noFill/>
            <a:miter lim="800000"/>
            <a:headEnd/>
            <a:tailEnd/>
          </a:ln>
        </p:spPr>
      </p:pic>
      <p:sp>
        <p:nvSpPr>
          <p:cNvPr id="198683" name="Rectangle 51"/>
          <p:cNvSpPr>
            <a:spLocks noChangeArrowheads="1"/>
          </p:cNvSpPr>
          <p:nvPr/>
        </p:nvSpPr>
        <p:spPr bwMode="auto">
          <a:xfrm>
            <a:off x="7366000" y="4792663"/>
            <a:ext cx="1368425" cy="257175"/>
          </a:xfrm>
          <a:prstGeom prst="rect">
            <a:avLst/>
          </a:prstGeom>
          <a:noFill/>
          <a:ln w="50800">
            <a:noFill/>
            <a:miter lim="800000"/>
            <a:headEnd/>
            <a:tailEnd/>
          </a:ln>
        </p:spPr>
        <p:txBody>
          <a:bodyPr wrap="none" lIns="90488" tIns="44450" rIns="90488" bIns="44450">
            <a:spAutoFit/>
          </a:bodyPr>
          <a:lstStyle/>
          <a:p>
            <a:pPr algn="ctr" eaLnBrk="0" hangingPunct="0"/>
            <a:r>
              <a:rPr lang="en-US" sz="1100" b="1"/>
              <a:t>Medical Company</a:t>
            </a:r>
          </a:p>
        </p:txBody>
      </p:sp>
      <p:sp>
        <p:nvSpPr>
          <p:cNvPr id="198684" name="Rectangle 52"/>
          <p:cNvSpPr>
            <a:spLocks noChangeArrowheads="1"/>
          </p:cNvSpPr>
          <p:nvPr/>
        </p:nvSpPr>
        <p:spPr bwMode="auto">
          <a:xfrm>
            <a:off x="3548063" y="5983288"/>
            <a:ext cx="1833562" cy="409575"/>
          </a:xfrm>
          <a:prstGeom prst="rect">
            <a:avLst/>
          </a:prstGeom>
          <a:noFill/>
          <a:ln w="50800">
            <a:noFill/>
            <a:miter lim="800000"/>
            <a:headEnd/>
            <a:tailEnd/>
          </a:ln>
        </p:spPr>
        <p:txBody>
          <a:bodyPr lIns="90488" tIns="44450" rIns="90488" bIns="44450">
            <a:spAutoFit/>
          </a:bodyPr>
          <a:lstStyle/>
          <a:p>
            <a:pPr eaLnBrk="0" hangingPunct="0"/>
            <a:r>
              <a:rPr lang="en-US" sz="1100" b="1"/>
              <a:t>TUAV Platoon            </a:t>
            </a:r>
            <a:r>
              <a:rPr lang="en-US" sz="1000" b="1"/>
              <a:t> </a:t>
            </a:r>
          </a:p>
          <a:p>
            <a:pPr eaLnBrk="0" hangingPunct="0"/>
            <a:endParaRPr lang="en-US" sz="1000" b="1"/>
          </a:p>
        </p:txBody>
      </p:sp>
      <p:sp>
        <p:nvSpPr>
          <p:cNvPr id="198685" name="Rectangle 53"/>
          <p:cNvSpPr>
            <a:spLocks noChangeArrowheads="1"/>
          </p:cNvSpPr>
          <p:nvPr/>
        </p:nvSpPr>
        <p:spPr bwMode="auto">
          <a:xfrm>
            <a:off x="3536950" y="6275388"/>
            <a:ext cx="2119313" cy="361950"/>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Multi-Sensor Plt</a:t>
            </a:r>
          </a:p>
          <a:p>
            <a:pPr eaLnBrk="0" hangingPunct="0">
              <a:lnSpc>
                <a:spcPct val="85000"/>
              </a:lnSpc>
              <a:buFontTx/>
              <a:buChar char="-"/>
            </a:pPr>
            <a:r>
              <a:rPr lang="en-US" sz="1000" b="1"/>
              <a:t> Various sensor capabilities</a:t>
            </a:r>
            <a:endParaRPr lang="en-US" sz="1100" b="1"/>
          </a:p>
        </p:txBody>
      </p:sp>
      <p:pic>
        <p:nvPicPr>
          <p:cNvPr id="198686" name="Picture 54" descr="Trojsprt"/>
          <p:cNvPicPr>
            <a:picLocks noChangeAspect="1" noChangeArrowheads="1"/>
          </p:cNvPicPr>
          <p:nvPr/>
        </p:nvPicPr>
        <p:blipFill>
          <a:blip r:embed="rId7" cstate="print"/>
          <a:srcRect t="19200"/>
          <a:stretch>
            <a:fillRect/>
          </a:stretch>
        </p:blipFill>
        <p:spPr bwMode="auto">
          <a:xfrm>
            <a:off x="361950" y="4506913"/>
            <a:ext cx="947738" cy="479425"/>
          </a:xfrm>
          <a:prstGeom prst="rect">
            <a:avLst/>
          </a:prstGeom>
          <a:noFill/>
          <a:ln w="9525">
            <a:noFill/>
            <a:miter lim="800000"/>
            <a:headEnd/>
            <a:tailEnd/>
          </a:ln>
        </p:spPr>
      </p:pic>
      <p:sp>
        <p:nvSpPr>
          <p:cNvPr id="198687" name="Rectangle 55"/>
          <p:cNvSpPr>
            <a:spLocks noChangeArrowheads="1"/>
          </p:cNvSpPr>
          <p:nvPr/>
        </p:nvSpPr>
        <p:spPr bwMode="auto">
          <a:xfrm>
            <a:off x="157163" y="5000625"/>
            <a:ext cx="1833562" cy="4921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Signal Company</a:t>
            </a:r>
          </a:p>
          <a:p>
            <a:pPr eaLnBrk="0" hangingPunct="0">
              <a:lnSpc>
                <a:spcPct val="85000"/>
              </a:lnSpc>
            </a:pPr>
            <a:r>
              <a:rPr lang="en-US" sz="1000" b="1"/>
              <a:t> - Communications/ Network Operations Spt</a:t>
            </a:r>
          </a:p>
        </p:txBody>
      </p:sp>
      <p:pic>
        <p:nvPicPr>
          <p:cNvPr id="198688" name="Picture 56" descr="silc_splash"/>
          <p:cNvPicPr>
            <a:picLocks noChangeAspect="1" noChangeArrowheads="1"/>
          </p:cNvPicPr>
          <p:nvPr/>
        </p:nvPicPr>
        <p:blipFill>
          <a:blip r:embed="rId8" cstate="print">
            <a:grayscl/>
          </a:blip>
          <a:srcRect l="36000" t="50836" r="2000" b="16054"/>
          <a:stretch>
            <a:fillRect/>
          </a:stretch>
        </p:blipFill>
        <p:spPr bwMode="auto">
          <a:xfrm>
            <a:off x="2117725" y="5667375"/>
            <a:ext cx="1085850" cy="433388"/>
          </a:xfrm>
          <a:prstGeom prst="rect">
            <a:avLst/>
          </a:prstGeom>
          <a:noFill/>
          <a:ln w="9525">
            <a:noFill/>
            <a:miter lim="800000"/>
            <a:headEnd/>
            <a:tailEnd/>
          </a:ln>
        </p:spPr>
      </p:pic>
      <p:sp>
        <p:nvSpPr>
          <p:cNvPr id="198689" name="Rectangle 57"/>
          <p:cNvSpPr>
            <a:spLocks noChangeArrowheads="1"/>
          </p:cNvSpPr>
          <p:nvPr/>
        </p:nvSpPr>
        <p:spPr bwMode="auto">
          <a:xfrm>
            <a:off x="1847850" y="6088063"/>
            <a:ext cx="1660525" cy="10128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Military Intel Co.</a:t>
            </a:r>
            <a:endParaRPr lang="en-US" sz="1000" b="1"/>
          </a:p>
          <a:p>
            <a:pPr eaLnBrk="0" hangingPunct="0">
              <a:lnSpc>
                <a:spcPct val="85000"/>
              </a:lnSpc>
              <a:buFontTx/>
              <a:buChar char="-"/>
            </a:pPr>
            <a:r>
              <a:rPr lang="en-US" sz="1000" b="1"/>
              <a:t>  Intelligence Integration &amp; Analysis</a:t>
            </a:r>
          </a:p>
          <a:p>
            <a:pPr eaLnBrk="0" hangingPunct="0">
              <a:lnSpc>
                <a:spcPct val="85000"/>
              </a:lnSpc>
              <a:buFontTx/>
              <a:buChar char="-"/>
            </a:pPr>
            <a:r>
              <a:rPr lang="en-US" sz="1000" b="1"/>
              <a:t> Human Intelligence Capabilities</a:t>
            </a:r>
          </a:p>
          <a:p>
            <a:pPr eaLnBrk="0" hangingPunct="0">
              <a:lnSpc>
                <a:spcPct val="85000"/>
              </a:lnSpc>
              <a:buFontTx/>
              <a:buChar char="-"/>
            </a:pPr>
            <a:endParaRPr lang="en-US" sz="1000" b="1"/>
          </a:p>
          <a:p>
            <a:pPr eaLnBrk="0" hangingPunct="0">
              <a:lnSpc>
                <a:spcPct val="85000"/>
              </a:lnSpc>
              <a:buFontTx/>
              <a:buChar char="-"/>
            </a:pPr>
            <a:endParaRPr lang="en-US" sz="1000" b="1"/>
          </a:p>
        </p:txBody>
      </p:sp>
      <p:sp>
        <p:nvSpPr>
          <p:cNvPr id="198690" name="Rectangle 58"/>
          <p:cNvSpPr>
            <a:spLocks noChangeArrowheads="1"/>
          </p:cNvSpPr>
          <p:nvPr/>
        </p:nvSpPr>
        <p:spPr bwMode="auto">
          <a:xfrm>
            <a:off x="157163" y="2990850"/>
            <a:ext cx="1571625" cy="10001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000" b="1"/>
              <a:t>- Increased Staff</a:t>
            </a:r>
          </a:p>
          <a:p>
            <a:pPr eaLnBrk="0" hangingPunct="0">
              <a:lnSpc>
                <a:spcPct val="85000"/>
              </a:lnSpc>
              <a:buFontTx/>
              <a:buChar char="-"/>
            </a:pPr>
            <a:r>
              <a:rPr lang="en-US" sz="1000" b="1"/>
              <a:t> C2 Enhancements</a:t>
            </a:r>
          </a:p>
          <a:p>
            <a:pPr eaLnBrk="0" hangingPunct="0">
              <a:lnSpc>
                <a:spcPct val="85000"/>
              </a:lnSpc>
              <a:buFontTx/>
              <a:buChar char="-"/>
            </a:pPr>
            <a:r>
              <a:rPr lang="en-US" sz="1000" b="1"/>
              <a:t> Deputy Commander </a:t>
            </a:r>
          </a:p>
          <a:p>
            <a:pPr eaLnBrk="0" hangingPunct="0">
              <a:lnSpc>
                <a:spcPct val="85000"/>
              </a:lnSpc>
              <a:buFontTx/>
              <a:buChar char="-"/>
            </a:pPr>
            <a:r>
              <a:rPr lang="en-US" sz="1000" b="1"/>
              <a:t> Special Ops/Civil Affairs Coord.</a:t>
            </a:r>
          </a:p>
          <a:p>
            <a:pPr eaLnBrk="0" hangingPunct="0">
              <a:lnSpc>
                <a:spcPct val="85000"/>
              </a:lnSpc>
              <a:buFontTx/>
              <a:buChar char="-"/>
            </a:pPr>
            <a:r>
              <a:rPr lang="en-US" sz="1000" b="1"/>
              <a:t> Aviation &amp; Air Defense</a:t>
            </a:r>
          </a:p>
        </p:txBody>
      </p:sp>
      <p:sp>
        <p:nvSpPr>
          <p:cNvPr id="198691" name="Rectangle 59"/>
          <p:cNvSpPr>
            <a:spLocks noChangeArrowheads="1"/>
          </p:cNvSpPr>
          <p:nvPr/>
        </p:nvSpPr>
        <p:spPr bwMode="auto">
          <a:xfrm>
            <a:off x="157163" y="3949700"/>
            <a:ext cx="1762125" cy="5048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HHC</a:t>
            </a:r>
          </a:p>
          <a:p>
            <a:pPr eaLnBrk="0" hangingPunct="0">
              <a:lnSpc>
                <a:spcPct val="85000"/>
              </a:lnSpc>
            </a:pPr>
            <a:r>
              <a:rPr lang="en-US" sz="1100" b="1"/>
              <a:t>-  </a:t>
            </a:r>
            <a:r>
              <a:rPr lang="en-US" sz="1000" b="1"/>
              <a:t>Security Platoon</a:t>
            </a:r>
          </a:p>
          <a:p>
            <a:pPr eaLnBrk="0" hangingPunct="0">
              <a:lnSpc>
                <a:spcPct val="85000"/>
              </a:lnSpc>
              <a:buFontTx/>
              <a:buChar char="-"/>
            </a:pPr>
            <a:r>
              <a:rPr lang="en-US" sz="1000" b="1"/>
              <a:t>  Military Police Platoon</a:t>
            </a:r>
          </a:p>
        </p:txBody>
      </p:sp>
      <p:sp>
        <p:nvSpPr>
          <p:cNvPr id="198692" name="Rectangle 60" descr="Dark upward diagonal"/>
          <p:cNvSpPr>
            <a:spLocks noChangeArrowheads="1"/>
          </p:cNvSpPr>
          <p:nvPr/>
        </p:nvSpPr>
        <p:spPr bwMode="auto">
          <a:xfrm>
            <a:off x="1757363" y="2813050"/>
            <a:ext cx="1701800" cy="2590800"/>
          </a:xfrm>
          <a:prstGeom prst="rect">
            <a:avLst/>
          </a:prstGeom>
          <a:noFill/>
          <a:ln w="9525">
            <a:solidFill>
              <a:schemeClr val="tx1"/>
            </a:solidFill>
            <a:miter lim="800000"/>
            <a:headEnd/>
            <a:tailEnd/>
          </a:ln>
        </p:spPr>
        <p:txBody>
          <a:bodyPr wrap="none" anchor="ctr"/>
          <a:lstStyle/>
          <a:p>
            <a:endParaRPr lang="en-US"/>
          </a:p>
        </p:txBody>
      </p:sp>
      <p:sp>
        <p:nvSpPr>
          <p:cNvPr id="198693" name="Text Box 61"/>
          <p:cNvSpPr txBox="1">
            <a:spLocks noChangeArrowheads="1"/>
          </p:cNvSpPr>
          <p:nvPr/>
        </p:nvSpPr>
        <p:spPr bwMode="auto">
          <a:xfrm>
            <a:off x="1703388" y="2797175"/>
            <a:ext cx="1846262" cy="274638"/>
          </a:xfrm>
          <a:prstGeom prst="rect">
            <a:avLst/>
          </a:prstGeom>
          <a:noFill/>
          <a:ln w="9525">
            <a:noFill/>
            <a:miter lim="800000"/>
            <a:headEnd/>
            <a:tailEnd/>
          </a:ln>
        </p:spPr>
        <p:txBody>
          <a:bodyPr>
            <a:spAutoFit/>
          </a:bodyPr>
          <a:lstStyle/>
          <a:p>
            <a:pPr algn="ctr"/>
            <a:r>
              <a:rPr lang="en-US" sz="1200" b="1" u="sng"/>
              <a:t>Recon Capabilities</a:t>
            </a:r>
          </a:p>
        </p:txBody>
      </p:sp>
      <p:sp>
        <p:nvSpPr>
          <p:cNvPr id="198694" name="Rectangle 62"/>
          <p:cNvSpPr>
            <a:spLocks noChangeArrowheads="1"/>
          </p:cNvSpPr>
          <p:nvPr/>
        </p:nvSpPr>
        <p:spPr bwMode="auto">
          <a:xfrm>
            <a:off x="1752600" y="3067050"/>
            <a:ext cx="1652588" cy="9461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2 Motorized Recon Troops</a:t>
            </a:r>
          </a:p>
          <a:p>
            <a:pPr algn="ctr" eaLnBrk="0" hangingPunct="0">
              <a:lnSpc>
                <a:spcPct val="85000"/>
              </a:lnSpc>
            </a:pPr>
            <a:endParaRPr lang="en-US" sz="1100" b="1"/>
          </a:p>
          <a:p>
            <a:pPr algn="ctr" eaLnBrk="0" hangingPunct="0">
              <a:lnSpc>
                <a:spcPct val="85000"/>
              </a:lnSpc>
            </a:pPr>
            <a:r>
              <a:rPr lang="en-US" sz="1100" b="1"/>
              <a:t>1 Dismounted Recon Troop</a:t>
            </a:r>
          </a:p>
          <a:p>
            <a:pPr algn="ctr" eaLnBrk="0" hangingPunct="0">
              <a:lnSpc>
                <a:spcPct val="85000"/>
              </a:lnSpc>
            </a:pPr>
            <a:endParaRPr lang="en-US" sz="1100" b="1"/>
          </a:p>
        </p:txBody>
      </p:sp>
      <p:sp>
        <p:nvSpPr>
          <p:cNvPr id="198695" name="Rectangle 63"/>
          <p:cNvSpPr>
            <a:spLocks noChangeArrowheads="1"/>
          </p:cNvSpPr>
          <p:nvPr/>
        </p:nvSpPr>
        <p:spPr bwMode="auto">
          <a:xfrm>
            <a:off x="1895475" y="4506913"/>
            <a:ext cx="1428750" cy="6223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HMMWV with</a:t>
            </a:r>
          </a:p>
          <a:p>
            <a:pPr algn="ctr" eaLnBrk="0" hangingPunct="0">
              <a:lnSpc>
                <a:spcPct val="85000"/>
              </a:lnSpc>
            </a:pPr>
            <a:r>
              <a:rPr lang="en-US" sz="1000" b="1"/>
              <a:t>Long-Range Advanced Scout Surveillance System</a:t>
            </a:r>
          </a:p>
        </p:txBody>
      </p:sp>
      <p:sp>
        <p:nvSpPr>
          <p:cNvPr id="198696" name="Rectangle 64"/>
          <p:cNvSpPr>
            <a:spLocks noChangeArrowheads="1"/>
          </p:cNvSpPr>
          <p:nvPr/>
        </p:nvSpPr>
        <p:spPr bwMode="auto">
          <a:xfrm>
            <a:off x="3670300" y="5087938"/>
            <a:ext cx="1390650" cy="23177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2 Sniper Sections</a:t>
            </a:r>
          </a:p>
        </p:txBody>
      </p:sp>
      <p:sp>
        <p:nvSpPr>
          <p:cNvPr id="198697" name="Rectangle 65" descr="Dark upward diagonal"/>
          <p:cNvSpPr>
            <a:spLocks noChangeArrowheads="1"/>
          </p:cNvSpPr>
          <p:nvPr/>
        </p:nvSpPr>
        <p:spPr bwMode="auto">
          <a:xfrm>
            <a:off x="5402263" y="2813050"/>
            <a:ext cx="1714500" cy="2260600"/>
          </a:xfrm>
          <a:prstGeom prst="rect">
            <a:avLst/>
          </a:prstGeom>
          <a:noFill/>
          <a:ln w="9525">
            <a:solidFill>
              <a:schemeClr val="tx1"/>
            </a:solidFill>
            <a:miter lim="800000"/>
            <a:headEnd/>
            <a:tailEnd/>
          </a:ln>
        </p:spPr>
        <p:txBody>
          <a:bodyPr wrap="none" anchor="ctr"/>
          <a:lstStyle/>
          <a:p>
            <a:endParaRPr lang="en-US"/>
          </a:p>
        </p:txBody>
      </p:sp>
      <p:sp>
        <p:nvSpPr>
          <p:cNvPr id="198698" name="Text Box 66"/>
          <p:cNvSpPr txBox="1">
            <a:spLocks noChangeArrowheads="1"/>
          </p:cNvSpPr>
          <p:nvPr/>
        </p:nvSpPr>
        <p:spPr bwMode="auto">
          <a:xfrm>
            <a:off x="5589588" y="2784475"/>
            <a:ext cx="1325562" cy="274638"/>
          </a:xfrm>
          <a:prstGeom prst="rect">
            <a:avLst/>
          </a:prstGeom>
          <a:noFill/>
          <a:ln w="9525">
            <a:noFill/>
            <a:miter lim="800000"/>
            <a:headEnd/>
            <a:tailEnd/>
          </a:ln>
        </p:spPr>
        <p:txBody>
          <a:bodyPr>
            <a:spAutoFit/>
          </a:bodyPr>
          <a:lstStyle/>
          <a:p>
            <a:pPr algn="ctr"/>
            <a:r>
              <a:rPr lang="en-US" sz="1200" b="1" u="sng"/>
              <a:t>Fires</a:t>
            </a:r>
          </a:p>
        </p:txBody>
      </p:sp>
      <p:sp>
        <p:nvSpPr>
          <p:cNvPr id="198699" name="Rectangle 67"/>
          <p:cNvSpPr>
            <a:spLocks noChangeArrowheads="1"/>
          </p:cNvSpPr>
          <p:nvPr/>
        </p:nvSpPr>
        <p:spPr bwMode="auto">
          <a:xfrm>
            <a:off x="5537200" y="3014663"/>
            <a:ext cx="1460500" cy="80327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Joint Fires Cell</a:t>
            </a:r>
          </a:p>
          <a:p>
            <a:pPr algn="ctr" eaLnBrk="0" hangingPunct="0">
              <a:lnSpc>
                <a:spcPct val="85000"/>
              </a:lnSpc>
            </a:pPr>
            <a:r>
              <a:rPr lang="en-US" sz="1100" b="1"/>
              <a:t>3 x Joint Tactical Air Control Tms (Infantry and RSTA Battalions)</a:t>
            </a:r>
          </a:p>
        </p:txBody>
      </p:sp>
      <p:sp>
        <p:nvSpPr>
          <p:cNvPr id="198700" name="Rectangle 68" descr="Dark upward diagonal"/>
          <p:cNvSpPr>
            <a:spLocks noChangeArrowheads="1"/>
          </p:cNvSpPr>
          <p:nvPr/>
        </p:nvSpPr>
        <p:spPr bwMode="auto">
          <a:xfrm>
            <a:off x="5402263" y="5073650"/>
            <a:ext cx="1714500" cy="1231900"/>
          </a:xfrm>
          <a:prstGeom prst="rect">
            <a:avLst/>
          </a:prstGeom>
          <a:noFill/>
          <a:ln w="9525">
            <a:solidFill>
              <a:schemeClr val="tx1"/>
            </a:solidFill>
            <a:miter lim="800000"/>
            <a:headEnd/>
            <a:tailEnd/>
          </a:ln>
        </p:spPr>
        <p:txBody>
          <a:bodyPr wrap="none" anchor="ctr"/>
          <a:lstStyle/>
          <a:p>
            <a:endParaRPr lang="en-US"/>
          </a:p>
        </p:txBody>
      </p:sp>
      <p:sp>
        <p:nvSpPr>
          <p:cNvPr id="198701" name="Rectangle 69"/>
          <p:cNvSpPr>
            <a:spLocks noChangeArrowheads="1"/>
          </p:cNvSpPr>
          <p:nvPr/>
        </p:nvSpPr>
        <p:spPr bwMode="auto">
          <a:xfrm>
            <a:off x="5788025" y="5821363"/>
            <a:ext cx="1384300" cy="5175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Target Acquisition Platoon</a:t>
            </a:r>
          </a:p>
        </p:txBody>
      </p:sp>
      <p:sp>
        <p:nvSpPr>
          <p:cNvPr id="198702" name="Rectangle 70" descr="Dark upward diagonal"/>
          <p:cNvSpPr>
            <a:spLocks noChangeArrowheads="1"/>
          </p:cNvSpPr>
          <p:nvPr/>
        </p:nvSpPr>
        <p:spPr bwMode="auto">
          <a:xfrm>
            <a:off x="1757363" y="5156200"/>
            <a:ext cx="3644900" cy="1720850"/>
          </a:xfrm>
          <a:prstGeom prst="rect">
            <a:avLst/>
          </a:prstGeom>
          <a:noFill/>
          <a:ln w="9525">
            <a:noFill/>
            <a:miter lim="800000"/>
            <a:headEnd/>
            <a:tailEnd/>
          </a:ln>
        </p:spPr>
        <p:txBody>
          <a:bodyPr wrap="none" anchor="ctr"/>
          <a:lstStyle/>
          <a:p>
            <a:endParaRPr lang="en-US"/>
          </a:p>
        </p:txBody>
      </p:sp>
      <p:sp>
        <p:nvSpPr>
          <p:cNvPr id="198703" name="Rectangle 71" descr="Dark upward diagonal"/>
          <p:cNvSpPr>
            <a:spLocks noChangeArrowheads="1"/>
          </p:cNvSpPr>
          <p:nvPr/>
        </p:nvSpPr>
        <p:spPr bwMode="auto">
          <a:xfrm>
            <a:off x="182563" y="2813050"/>
            <a:ext cx="1574800" cy="3956050"/>
          </a:xfrm>
          <a:prstGeom prst="rect">
            <a:avLst/>
          </a:prstGeom>
          <a:noFill/>
          <a:ln w="9525">
            <a:solidFill>
              <a:schemeClr val="tx1"/>
            </a:solidFill>
            <a:miter lim="800000"/>
            <a:headEnd/>
            <a:tailEnd/>
          </a:ln>
        </p:spPr>
        <p:txBody>
          <a:bodyPr wrap="none" anchor="ctr"/>
          <a:lstStyle/>
          <a:p>
            <a:endParaRPr lang="en-US"/>
          </a:p>
        </p:txBody>
      </p:sp>
      <p:sp>
        <p:nvSpPr>
          <p:cNvPr id="198704" name="Rectangle 72" descr="Dark upward diagonal"/>
          <p:cNvSpPr>
            <a:spLocks noChangeArrowheads="1"/>
          </p:cNvSpPr>
          <p:nvPr/>
        </p:nvSpPr>
        <p:spPr bwMode="auto">
          <a:xfrm>
            <a:off x="7116763" y="2813050"/>
            <a:ext cx="1828800" cy="3494088"/>
          </a:xfrm>
          <a:prstGeom prst="rect">
            <a:avLst/>
          </a:prstGeom>
          <a:noFill/>
          <a:ln w="9525">
            <a:solidFill>
              <a:schemeClr val="tx1"/>
            </a:solidFill>
            <a:miter lim="800000"/>
            <a:headEnd/>
            <a:tailEnd/>
          </a:ln>
        </p:spPr>
        <p:txBody>
          <a:bodyPr wrap="none" anchor="ctr"/>
          <a:lstStyle/>
          <a:p>
            <a:endParaRPr lang="en-US"/>
          </a:p>
        </p:txBody>
      </p:sp>
      <p:sp>
        <p:nvSpPr>
          <p:cNvPr id="198705" name="Text Box 73"/>
          <p:cNvSpPr txBox="1">
            <a:spLocks noChangeArrowheads="1"/>
          </p:cNvSpPr>
          <p:nvPr/>
        </p:nvSpPr>
        <p:spPr bwMode="auto">
          <a:xfrm>
            <a:off x="7329488" y="2771775"/>
            <a:ext cx="1325562" cy="274638"/>
          </a:xfrm>
          <a:prstGeom prst="rect">
            <a:avLst/>
          </a:prstGeom>
          <a:noFill/>
          <a:ln w="9525">
            <a:noFill/>
            <a:miter lim="800000"/>
            <a:headEnd/>
            <a:tailEnd/>
          </a:ln>
        </p:spPr>
        <p:txBody>
          <a:bodyPr>
            <a:spAutoFit/>
          </a:bodyPr>
          <a:lstStyle/>
          <a:p>
            <a:pPr algn="ctr"/>
            <a:r>
              <a:rPr lang="en-US" sz="1200" b="1" u="sng"/>
              <a:t>Support</a:t>
            </a:r>
          </a:p>
        </p:txBody>
      </p:sp>
      <p:sp>
        <p:nvSpPr>
          <p:cNvPr id="198706" name="Line 74"/>
          <p:cNvSpPr>
            <a:spLocks noChangeShapeType="1"/>
          </p:cNvSpPr>
          <p:nvPr/>
        </p:nvSpPr>
        <p:spPr bwMode="auto">
          <a:xfrm>
            <a:off x="6913563" y="5073650"/>
            <a:ext cx="1828800" cy="0"/>
          </a:xfrm>
          <a:prstGeom prst="line">
            <a:avLst/>
          </a:prstGeom>
          <a:noFill/>
          <a:ln w="9525">
            <a:solidFill>
              <a:schemeClr val="tx1"/>
            </a:solidFill>
            <a:prstDash val="dash"/>
            <a:round/>
            <a:headEnd/>
            <a:tailEnd/>
          </a:ln>
        </p:spPr>
        <p:txBody>
          <a:bodyPr/>
          <a:lstStyle/>
          <a:p>
            <a:endParaRPr lang="en-US"/>
          </a:p>
        </p:txBody>
      </p:sp>
      <p:pic>
        <p:nvPicPr>
          <p:cNvPr id="198707" name="Picture 75" descr="spacer"/>
          <p:cNvPicPr>
            <a:picLocks noChangeAspect="1" noChangeArrowheads="1"/>
          </p:cNvPicPr>
          <p:nvPr/>
        </p:nvPicPr>
        <p:blipFill>
          <a:blip r:embed="rId9"/>
          <a:srcRect/>
          <a:stretch>
            <a:fillRect/>
          </a:stretch>
        </p:blipFill>
        <p:spPr bwMode="auto">
          <a:xfrm>
            <a:off x="6616700" y="2825750"/>
            <a:ext cx="11113" cy="11113"/>
          </a:xfrm>
          <a:prstGeom prst="rect">
            <a:avLst/>
          </a:prstGeom>
          <a:noFill/>
          <a:ln w="9525">
            <a:noFill/>
            <a:miter lim="800000"/>
            <a:headEnd/>
            <a:tailEnd/>
          </a:ln>
        </p:spPr>
      </p:pic>
      <p:pic>
        <p:nvPicPr>
          <p:cNvPr id="198708" name="Picture 76" descr="spacer"/>
          <p:cNvPicPr>
            <a:picLocks noChangeAspect="1" noChangeArrowheads="1"/>
          </p:cNvPicPr>
          <p:nvPr/>
        </p:nvPicPr>
        <p:blipFill>
          <a:blip r:embed="rId9"/>
          <a:srcRect/>
          <a:stretch>
            <a:fillRect/>
          </a:stretch>
        </p:blipFill>
        <p:spPr bwMode="auto">
          <a:xfrm>
            <a:off x="6808788" y="2006600"/>
            <a:ext cx="11112" cy="114300"/>
          </a:xfrm>
          <a:prstGeom prst="rect">
            <a:avLst/>
          </a:prstGeom>
          <a:noFill/>
          <a:ln w="9525">
            <a:noFill/>
            <a:miter lim="800000"/>
            <a:headEnd/>
            <a:tailEnd/>
          </a:ln>
        </p:spPr>
      </p:pic>
      <p:pic>
        <p:nvPicPr>
          <p:cNvPr id="198709" name="Picture 77" descr="spacer"/>
          <p:cNvPicPr>
            <a:picLocks noChangeAspect="1" noChangeArrowheads="1"/>
          </p:cNvPicPr>
          <p:nvPr/>
        </p:nvPicPr>
        <p:blipFill>
          <a:blip r:embed="rId9"/>
          <a:srcRect/>
          <a:stretch>
            <a:fillRect/>
          </a:stretch>
        </p:blipFill>
        <p:spPr bwMode="auto">
          <a:xfrm>
            <a:off x="6923088" y="3306763"/>
            <a:ext cx="11112" cy="57150"/>
          </a:xfrm>
          <a:prstGeom prst="rect">
            <a:avLst/>
          </a:prstGeom>
          <a:noFill/>
          <a:ln w="9525">
            <a:noFill/>
            <a:miter lim="800000"/>
            <a:headEnd/>
            <a:tailEnd/>
          </a:ln>
        </p:spPr>
      </p:pic>
      <p:pic>
        <p:nvPicPr>
          <p:cNvPr id="198710" name="Picture 78" descr="spacer"/>
          <p:cNvPicPr>
            <a:picLocks noChangeAspect="1" noChangeArrowheads="1"/>
          </p:cNvPicPr>
          <p:nvPr/>
        </p:nvPicPr>
        <p:blipFill>
          <a:blip r:embed="rId9"/>
          <a:srcRect/>
          <a:stretch>
            <a:fillRect/>
          </a:stretch>
        </p:blipFill>
        <p:spPr bwMode="auto">
          <a:xfrm>
            <a:off x="6880225" y="3478213"/>
            <a:ext cx="114300" cy="11112"/>
          </a:xfrm>
          <a:prstGeom prst="rect">
            <a:avLst/>
          </a:prstGeom>
          <a:noFill/>
          <a:ln w="9525">
            <a:noFill/>
            <a:miter lim="800000"/>
            <a:headEnd/>
            <a:tailEnd/>
          </a:ln>
        </p:spPr>
      </p:pic>
      <p:pic>
        <p:nvPicPr>
          <p:cNvPr id="198711" name="Picture 79" descr="spacer"/>
          <p:cNvPicPr>
            <a:picLocks noChangeAspect="1" noChangeArrowheads="1"/>
          </p:cNvPicPr>
          <p:nvPr/>
        </p:nvPicPr>
        <p:blipFill>
          <a:blip r:embed="rId9"/>
          <a:srcRect/>
          <a:stretch>
            <a:fillRect/>
          </a:stretch>
        </p:blipFill>
        <p:spPr bwMode="auto">
          <a:xfrm>
            <a:off x="6923088" y="4221163"/>
            <a:ext cx="11112" cy="114300"/>
          </a:xfrm>
          <a:prstGeom prst="rect">
            <a:avLst/>
          </a:prstGeom>
          <a:noFill/>
          <a:ln w="9525">
            <a:noFill/>
            <a:miter lim="800000"/>
            <a:headEnd/>
            <a:tailEnd/>
          </a:ln>
        </p:spPr>
      </p:pic>
      <p:pic>
        <p:nvPicPr>
          <p:cNvPr id="198712" name="Picture 80" descr="spacer"/>
          <p:cNvPicPr>
            <a:picLocks noChangeAspect="1" noChangeArrowheads="1"/>
          </p:cNvPicPr>
          <p:nvPr/>
        </p:nvPicPr>
        <p:blipFill>
          <a:blip r:embed="rId9"/>
          <a:srcRect/>
          <a:stretch>
            <a:fillRect/>
          </a:stretch>
        </p:blipFill>
        <p:spPr bwMode="auto">
          <a:xfrm>
            <a:off x="1576388" y="3248025"/>
            <a:ext cx="11112" cy="11113"/>
          </a:xfrm>
          <a:prstGeom prst="rect">
            <a:avLst/>
          </a:prstGeom>
          <a:noFill/>
          <a:ln w="9525">
            <a:noFill/>
            <a:miter lim="800000"/>
            <a:headEnd/>
            <a:tailEnd/>
          </a:ln>
        </p:spPr>
      </p:pic>
      <p:pic>
        <p:nvPicPr>
          <p:cNvPr id="198713" name="Picture 81" descr="spacer"/>
          <p:cNvPicPr>
            <a:picLocks noChangeAspect="1" noChangeArrowheads="1"/>
          </p:cNvPicPr>
          <p:nvPr/>
        </p:nvPicPr>
        <p:blipFill>
          <a:blip r:embed="rId9"/>
          <a:srcRect/>
          <a:stretch>
            <a:fillRect/>
          </a:stretch>
        </p:blipFill>
        <p:spPr bwMode="auto">
          <a:xfrm>
            <a:off x="1504950" y="1703388"/>
            <a:ext cx="11113" cy="171450"/>
          </a:xfrm>
          <a:prstGeom prst="rect">
            <a:avLst/>
          </a:prstGeom>
          <a:noFill/>
          <a:ln w="9525">
            <a:noFill/>
            <a:miter lim="800000"/>
            <a:headEnd/>
            <a:tailEnd/>
          </a:ln>
        </p:spPr>
      </p:pic>
      <p:pic>
        <p:nvPicPr>
          <p:cNvPr id="198714" name="Picture 82" descr="spacer"/>
          <p:cNvPicPr>
            <a:picLocks noChangeAspect="1" noChangeArrowheads="1"/>
          </p:cNvPicPr>
          <p:nvPr/>
        </p:nvPicPr>
        <p:blipFill>
          <a:blip r:embed="rId9"/>
          <a:srcRect/>
          <a:stretch>
            <a:fillRect/>
          </a:stretch>
        </p:blipFill>
        <p:spPr bwMode="auto">
          <a:xfrm>
            <a:off x="1576388" y="4287838"/>
            <a:ext cx="11112" cy="171450"/>
          </a:xfrm>
          <a:prstGeom prst="rect">
            <a:avLst/>
          </a:prstGeom>
          <a:noFill/>
          <a:ln w="9525">
            <a:noFill/>
            <a:miter lim="800000"/>
            <a:headEnd/>
            <a:tailEnd/>
          </a:ln>
        </p:spPr>
      </p:pic>
      <p:sp>
        <p:nvSpPr>
          <p:cNvPr id="198715" name="Line 83"/>
          <p:cNvSpPr>
            <a:spLocks noChangeAspect="1" noChangeShapeType="1"/>
          </p:cNvSpPr>
          <p:nvPr/>
        </p:nvSpPr>
        <p:spPr bwMode="auto">
          <a:xfrm>
            <a:off x="857250" y="1843088"/>
            <a:ext cx="0" cy="115887"/>
          </a:xfrm>
          <a:prstGeom prst="line">
            <a:avLst/>
          </a:prstGeom>
          <a:noFill/>
          <a:ln w="25400">
            <a:solidFill>
              <a:schemeClr val="tx1"/>
            </a:solidFill>
            <a:round/>
            <a:headEnd/>
            <a:tailEnd/>
          </a:ln>
        </p:spPr>
        <p:txBody>
          <a:bodyPr/>
          <a:lstStyle/>
          <a:p>
            <a:endParaRPr lang="en-US"/>
          </a:p>
        </p:txBody>
      </p:sp>
      <p:sp>
        <p:nvSpPr>
          <p:cNvPr id="198716" name="Line 84"/>
          <p:cNvSpPr>
            <a:spLocks noChangeShapeType="1"/>
          </p:cNvSpPr>
          <p:nvPr/>
        </p:nvSpPr>
        <p:spPr bwMode="auto">
          <a:xfrm flipV="1">
            <a:off x="842963" y="1835150"/>
            <a:ext cx="7213600" cy="0"/>
          </a:xfrm>
          <a:prstGeom prst="line">
            <a:avLst/>
          </a:prstGeom>
          <a:noFill/>
          <a:ln w="25400">
            <a:solidFill>
              <a:schemeClr val="tx1"/>
            </a:solidFill>
            <a:round/>
            <a:headEnd/>
            <a:tailEnd/>
          </a:ln>
        </p:spPr>
        <p:txBody>
          <a:bodyPr/>
          <a:lstStyle/>
          <a:p>
            <a:endParaRPr lang="en-US"/>
          </a:p>
        </p:txBody>
      </p:sp>
      <p:sp>
        <p:nvSpPr>
          <p:cNvPr id="198717" name="Line 85"/>
          <p:cNvSpPr>
            <a:spLocks noChangeAspect="1" noChangeShapeType="1"/>
          </p:cNvSpPr>
          <p:nvPr/>
        </p:nvSpPr>
        <p:spPr bwMode="auto">
          <a:xfrm>
            <a:off x="2482850" y="1843088"/>
            <a:ext cx="0" cy="115887"/>
          </a:xfrm>
          <a:prstGeom prst="line">
            <a:avLst/>
          </a:prstGeom>
          <a:noFill/>
          <a:ln w="25400">
            <a:solidFill>
              <a:schemeClr val="tx1"/>
            </a:solidFill>
            <a:round/>
            <a:headEnd/>
            <a:tailEnd/>
          </a:ln>
        </p:spPr>
        <p:txBody>
          <a:bodyPr/>
          <a:lstStyle/>
          <a:p>
            <a:endParaRPr lang="en-US"/>
          </a:p>
        </p:txBody>
      </p:sp>
      <p:sp>
        <p:nvSpPr>
          <p:cNvPr id="198718" name="Line 86"/>
          <p:cNvSpPr>
            <a:spLocks noChangeAspect="1" noChangeShapeType="1"/>
          </p:cNvSpPr>
          <p:nvPr/>
        </p:nvSpPr>
        <p:spPr bwMode="auto">
          <a:xfrm>
            <a:off x="6470650" y="1843088"/>
            <a:ext cx="0" cy="115887"/>
          </a:xfrm>
          <a:prstGeom prst="line">
            <a:avLst/>
          </a:prstGeom>
          <a:noFill/>
          <a:ln w="25400">
            <a:solidFill>
              <a:schemeClr val="tx1"/>
            </a:solidFill>
            <a:round/>
            <a:headEnd/>
            <a:tailEnd/>
          </a:ln>
        </p:spPr>
        <p:txBody>
          <a:bodyPr/>
          <a:lstStyle/>
          <a:p>
            <a:endParaRPr lang="en-US"/>
          </a:p>
        </p:txBody>
      </p:sp>
      <p:sp>
        <p:nvSpPr>
          <p:cNvPr id="198719" name="Line 87"/>
          <p:cNvSpPr>
            <a:spLocks noChangeAspect="1" noChangeShapeType="1"/>
          </p:cNvSpPr>
          <p:nvPr/>
        </p:nvSpPr>
        <p:spPr bwMode="auto">
          <a:xfrm>
            <a:off x="8045450" y="1830388"/>
            <a:ext cx="0" cy="128587"/>
          </a:xfrm>
          <a:prstGeom prst="line">
            <a:avLst/>
          </a:prstGeom>
          <a:noFill/>
          <a:ln w="25400">
            <a:solidFill>
              <a:schemeClr val="tx1"/>
            </a:solidFill>
            <a:round/>
            <a:headEnd/>
            <a:tailEnd/>
          </a:ln>
        </p:spPr>
        <p:txBody>
          <a:bodyPr/>
          <a:lstStyle/>
          <a:p>
            <a:endParaRPr lang="en-US"/>
          </a:p>
        </p:txBody>
      </p:sp>
      <p:sp>
        <p:nvSpPr>
          <p:cNvPr id="198720" name="Line 88"/>
          <p:cNvSpPr>
            <a:spLocks noChangeAspect="1" noChangeShapeType="1"/>
          </p:cNvSpPr>
          <p:nvPr/>
        </p:nvSpPr>
        <p:spPr bwMode="auto">
          <a:xfrm>
            <a:off x="4349750" y="1671638"/>
            <a:ext cx="0" cy="266700"/>
          </a:xfrm>
          <a:prstGeom prst="line">
            <a:avLst/>
          </a:prstGeom>
          <a:noFill/>
          <a:ln w="25400">
            <a:solidFill>
              <a:schemeClr val="tx1"/>
            </a:solidFill>
            <a:round/>
            <a:headEnd/>
            <a:tailEnd/>
          </a:ln>
        </p:spPr>
        <p:txBody>
          <a:bodyPr/>
          <a:lstStyle/>
          <a:p>
            <a:endParaRPr lang="en-US"/>
          </a:p>
        </p:txBody>
      </p:sp>
      <p:pic>
        <p:nvPicPr>
          <p:cNvPr id="198721" name="Picture 89" descr="spacer"/>
          <p:cNvPicPr>
            <a:picLocks noChangeAspect="1" noChangeArrowheads="1"/>
          </p:cNvPicPr>
          <p:nvPr/>
        </p:nvPicPr>
        <p:blipFill>
          <a:blip r:embed="rId9"/>
          <a:srcRect/>
          <a:stretch>
            <a:fillRect/>
          </a:stretch>
        </p:blipFill>
        <p:spPr bwMode="auto">
          <a:xfrm>
            <a:off x="1504950" y="1703388"/>
            <a:ext cx="11113" cy="11112"/>
          </a:xfrm>
          <a:prstGeom prst="rect">
            <a:avLst/>
          </a:prstGeom>
          <a:noFill/>
          <a:ln w="9525">
            <a:noFill/>
            <a:miter lim="800000"/>
            <a:headEnd/>
            <a:tailEnd/>
          </a:ln>
        </p:spPr>
      </p:pic>
      <p:pic>
        <p:nvPicPr>
          <p:cNvPr id="198722" name="Picture 90" descr="lras3"/>
          <p:cNvPicPr>
            <a:picLocks noChangeAspect="1" noChangeArrowheads="1"/>
          </p:cNvPicPr>
          <p:nvPr/>
        </p:nvPicPr>
        <p:blipFill>
          <a:blip r:embed="rId10" cstate="print">
            <a:lum bright="-14000" contrast="-6000"/>
            <a:grayscl/>
          </a:blip>
          <a:srcRect/>
          <a:stretch>
            <a:fillRect/>
          </a:stretch>
        </p:blipFill>
        <p:spPr bwMode="auto">
          <a:xfrm>
            <a:off x="2309813" y="3946525"/>
            <a:ext cx="673100" cy="423863"/>
          </a:xfrm>
          <a:prstGeom prst="rect">
            <a:avLst/>
          </a:prstGeom>
          <a:noFill/>
          <a:ln w="9525">
            <a:noFill/>
            <a:miter lim="800000"/>
            <a:headEnd/>
            <a:tailEnd/>
          </a:ln>
        </p:spPr>
      </p:pic>
      <p:sp>
        <p:nvSpPr>
          <p:cNvPr id="198723" name="Text Box 91"/>
          <p:cNvSpPr txBox="1">
            <a:spLocks noChangeArrowheads="1"/>
          </p:cNvSpPr>
          <p:nvPr/>
        </p:nvSpPr>
        <p:spPr bwMode="auto">
          <a:xfrm>
            <a:off x="179388" y="2771775"/>
            <a:ext cx="1452562" cy="274638"/>
          </a:xfrm>
          <a:prstGeom prst="rect">
            <a:avLst/>
          </a:prstGeom>
          <a:noFill/>
          <a:ln w="9525">
            <a:noFill/>
            <a:miter lim="800000"/>
            <a:headEnd/>
            <a:tailEnd/>
          </a:ln>
        </p:spPr>
        <p:txBody>
          <a:bodyPr>
            <a:spAutoFit/>
          </a:bodyPr>
          <a:lstStyle/>
          <a:p>
            <a:pPr algn="ctr"/>
            <a:r>
              <a:rPr lang="en-US" sz="1200" b="1" u="sng"/>
              <a:t>UA Headquarters</a:t>
            </a:r>
          </a:p>
        </p:txBody>
      </p:sp>
      <p:sp>
        <p:nvSpPr>
          <p:cNvPr id="198724" name="Text Box 92"/>
          <p:cNvSpPr txBox="1">
            <a:spLocks noChangeArrowheads="1"/>
          </p:cNvSpPr>
          <p:nvPr/>
        </p:nvSpPr>
        <p:spPr bwMode="auto">
          <a:xfrm>
            <a:off x="179388" y="6048375"/>
            <a:ext cx="1600200" cy="676275"/>
          </a:xfrm>
          <a:prstGeom prst="rect">
            <a:avLst/>
          </a:prstGeom>
          <a:noFill/>
          <a:ln w="9525">
            <a:noFill/>
            <a:miter lim="800000"/>
            <a:headEnd/>
            <a:tailEnd/>
          </a:ln>
        </p:spPr>
        <p:txBody>
          <a:bodyPr>
            <a:spAutoFit/>
          </a:bodyPr>
          <a:lstStyle/>
          <a:p>
            <a:pPr>
              <a:lnSpc>
                <a:spcPct val="85000"/>
              </a:lnSpc>
            </a:pPr>
            <a:r>
              <a:rPr lang="en-US" sz="1200" b="1" u="sng"/>
              <a:t>Battle Command:</a:t>
            </a:r>
            <a:r>
              <a:rPr lang="en-US" sz="1200"/>
              <a:t>  </a:t>
            </a:r>
            <a:r>
              <a:rPr lang="en-US" sz="1100" b="1"/>
              <a:t>Networked Battle Command Enabling Systems. </a:t>
            </a:r>
            <a:endParaRPr lang="en-US" sz="1200" b="1" u="sng"/>
          </a:p>
        </p:txBody>
      </p:sp>
      <p:sp>
        <p:nvSpPr>
          <p:cNvPr id="198725" name="Line 93"/>
          <p:cNvSpPr>
            <a:spLocks noChangeShapeType="1"/>
          </p:cNvSpPr>
          <p:nvPr/>
        </p:nvSpPr>
        <p:spPr bwMode="auto">
          <a:xfrm>
            <a:off x="185738" y="4518025"/>
            <a:ext cx="1533525" cy="0"/>
          </a:xfrm>
          <a:prstGeom prst="line">
            <a:avLst/>
          </a:prstGeom>
          <a:noFill/>
          <a:ln w="9525">
            <a:solidFill>
              <a:schemeClr val="tx1"/>
            </a:solidFill>
            <a:prstDash val="dash"/>
            <a:round/>
            <a:headEnd/>
            <a:tailEnd/>
          </a:ln>
        </p:spPr>
        <p:txBody>
          <a:bodyPr/>
          <a:lstStyle/>
          <a:p>
            <a:endParaRPr lang="en-US"/>
          </a:p>
        </p:txBody>
      </p:sp>
      <p:pic>
        <p:nvPicPr>
          <p:cNvPr id="198726" name="Picture 94" descr="vector-bino-sniper"/>
          <p:cNvPicPr>
            <a:picLocks noChangeAspect="1" noChangeArrowheads="1"/>
          </p:cNvPicPr>
          <p:nvPr/>
        </p:nvPicPr>
        <p:blipFill>
          <a:blip r:embed="rId11" cstate="print">
            <a:grayscl/>
          </a:blip>
          <a:srcRect l="12061" t="16875" r="12421" b="18900"/>
          <a:stretch>
            <a:fillRect/>
          </a:stretch>
        </p:blipFill>
        <p:spPr bwMode="auto">
          <a:xfrm>
            <a:off x="3979863" y="4592638"/>
            <a:ext cx="749300" cy="509587"/>
          </a:xfrm>
          <a:prstGeom prst="rect">
            <a:avLst/>
          </a:prstGeom>
          <a:noFill/>
          <a:ln w="9525">
            <a:noFill/>
            <a:miter lim="800000"/>
            <a:headEnd/>
            <a:tailEnd/>
          </a:ln>
        </p:spPr>
      </p:pic>
      <p:sp>
        <p:nvSpPr>
          <p:cNvPr id="198727" name="Rectangle 95" descr="Stationery"/>
          <p:cNvSpPr>
            <a:spLocks noChangeArrowheads="1"/>
          </p:cNvSpPr>
          <p:nvPr/>
        </p:nvSpPr>
        <p:spPr bwMode="auto">
          <a:xfrm>
            <a:off x="387350" y="230188"/>
            <a:ext cx="8356600" cy="641350"/>
          </a:xfrm>
          <a:prstGeom prst="rect">
            <a:avLst/>
          </a:prstGeom>
          <a:noFill/>
          <a:ln w="25400">
            <a:noFill/>
            <a:miter lim="800000"/>
            <a:headEnd/>
            <a:tailEnd/>
          </a:ln>
        </p:spPr>
        <p:txBody>
          <a:bodyPr lIns="92075" tIns="46038" rIns="92075" bIns="46038" anchor="ctr">
            <a:spAutoFit/>
          </a:bodyPr>
          <a:lstStyle/>
          <a:p>
            <a:pPr algn="ctr"/>
            <a:r>
              <a:rPr lang="en-US" sz="3600"/>
              <a:t>Infantry Brigade Combat Team (BCT)</a:t>
            </a:r>
          </a:p>
        </p:txBody>
      </p:sp>
      <p:pic>
        <p:nvPicPr>
          <p:cNvPr id="198728" name="Picture 96" descr="Shado200"/>
          <p:cNvPicPr>
            <a:picLocks noChangeAspect="1" noChangeArrowheads="1"/>
          </p:cNvPicPr>
          <p:nvPr/>
        </p:nvPicPr>
        <p:blipFill>
          <a:blip r:embed="rId12" cstate="print">
            <a:clrChange>
              <a:clrFrom>
                <a:srgbClr val="FFFFFF"/>
              </a:clrFrom>
              <a:clrTo>
                <a:srgbClr val="FFFFFF">
                  <a:alpha val="0"/>
                </a:srgbClr>
              </a:clrTo>
            </a:clrChange>
          </a:blip>
          <a:srcRect/>
          <a:stretch>
            <a:fillRect/>
          </a:stretch>
        </p:blipFill>
        <p:spPr bwMode="auto">
          <a:xfrm>
            <a:off x="3740150" y="5656263"/>
            <a:ext cx="928688" cy="336550"/>
          </a:xfrm>
          <a:prstGeom prst="rect">
            <a:avLst/>
          </a:prstGeom>
          <a:noFill/>
          <a:ln w="9525">
            <a:noFill/>
            <a:miter lim="800000"/>
            <a:headEnd/>
            <a:tailEnd/>
          </a:ln>
        </p:spPr>
      </p:pic>
      <p:sp>
        <p:nvSpPr>
          <p:cNvPr id="198729" name="Text Box 97"/>
          <p:cNvSpPr txBox="1">
            <a:spLocks noChangeAspect="1" noChangeArrowheads="1"/>
          </p:cNvSpPr>
          <p:nvPr/>
        </p:nvSpPr>
        <p:spPr bwMode="auto">
          <a:xfrm>
            <a:off x="4192588" y="877888"/>
            <a:ext cx="336550" cy="366712"/>
          </a:xfrm>
          <a:prstGeom prst="rect">
            <a:avLst/>
          </a:prstGeom>
          <a:noFill/>
          <a:ln w="9525">
            <a:noFill/>
            <a:miter lim="800000"/>
            <a:headEnd/>
            <a:tailEnd/>
          </a:ln>
        </p:spPr>
        <p:txBody>
          <a:bodyPr wrap="none">
            <a:spAutoFit/>
          </a:bodyPr>
          <a:lstStyle/>
          <a:p>
            <a:r>
              <a:rPr lang="en-US" b="1">
                <a:solidFill>
                  <a:schemeClr val="bg1"/>
                </a:solidFill>
              </a:rPr>
              <a:t>X</a:t>
            </a:r>
          </a:p>
        </p:txBody>
      </p:sp>
      <p:grpSp>
        <p:nvGrpSpPr>
          <p:cNvPr id="198730" name="Group 98"/>
          <p:cNvGrpSpPr>
            <a:grpSpLocks/>
          </p:cNvGrpSpPr>
          <p:nvPr/>
        </p:nvGrpSpPr>
        <p:grpSpPr bwMode="auto">
          <a:xfrm>
            <a:off x="3962400" y="1284288"/>
            <a:ext cx="776288" cy="388937"/>
            <a:chOff x="2496" y="647"/>
            <a:chExt cx="489" cy="245"/>
          </a:xfrm>
        </p:grpSpPr>
        <p:sp>
          <p:nvSpPr>
            <p:cNvPr id="198740" name="Rectangle 99"/>
            <p:cNvSpPr>
              <a:spLocks noChangeAspect="1" noChangeArrowheads="1"/>
            </p:cNvSpPr>
            <p:nvPr/>
          </p:nvSpPr>
          <p:spPr bwMode="auto">
            <a:xfrm>
              <a:off x="2496" y="647"/>
              <a:ext cx="489" cy="245"/>
            </a:xfrm>
            <a:prstGeom prst="rect">
              <a:avLst/>
            </a:prstGeom>
            <a:solidFill>
              <a:schemeClr val="bg1"/>
            </a:solidFill>
            <a:ln w="9525">
              <a:solidFill>
                <a:schemeClr val="tx1"/>
              </a:solidFill>
              <a:miter lim="800000"/>
              <a:headEnd/>
              <a:tailEnd/>
            </a:ln>
          </p:spPr>
          <p:txBody>
            <a:bodyPr wrap="none" anchor="ctr"/>
            <a:lstStyle/>
            <a:p>
              <a:pPr algn="ctr"/>
              <a:endParaRPr lang="en-US" sz="2000"/>
            </a:p>
          </p:txBody>
        </p:sp>
        <p:sp>
          <p:nvSpPr>
            <p:cNvPr id="198741" name="Line 100"/>
            <p:cNvSpPr>
              <a:spLocks noChangeAspect="1" noChangeShapeType="1"/>
            </p:cNvSpPr>
            <p:nvPr/>
          </p:nvSpPr>
          <p:spPr bwMode="auto">
            <a:xfrm flipV="1">
              <a:off x="2496" y="647"/>
              <a:ext cx="489" cy="245"/>
            </a:xfrm>
            <a:prstGeom prst="line">
              <a:avLst/>
            </a:prstGeom>
            <a:noFill/>
            <a:ln w="9525">
              <a:solidFill>
                <a:schemeClr val="tx1"/>
              </a:solidFill>
              <a:round/>
              <a:headEnd/>
              <a:tailEnd/>
            </a:ln>
          </p:spPr>
          <p:txBody>
            <a:bodyPr/>
            <a:lstStyle/>
            <a:p>
              <a:endParaRPr lang="en-US"/>
            </a:p>
          </p:txBody>
        </p:sp>
        <p:sp>
          <p:nvSpPr>
            <p:cNvPr id="198742" name="Line 101"/>
            <p:cNvSpPr>
              <a:spLocks noChangeAspect="1" noChangeShapeType="1"/>
            </p:cNvSpPr>
            <p:nvPr/>
          </p:nvSpPr>
          <p:spPr bwMode="auto">
            <a:xfrm>
              <a:off x="2496" y="647"/>
              <a:ext cx="489" cy="245"/>
            </a:xfrm>
            <a:prstGeom prst="line">
              <a:avLst/>
            </a:prstGeom>
            <a:noFill/>
            <a:ln w="9525">
              <a:solidFill>
                <a:schemeClr val="tx1"/>
              </a:solidFill>
              <a:round/>
              <a:headEnd/>
              <a:tailEnd/>
            </a:ln>
          </p:spPr>
          <p:txBody>
            <a:bodyPr/>
            <a:lstStyle/>
            <a:p>
              <a:endParaRPr lang="en-US"/>
            </a:p>
          </p:txBody>
        </p:sp>
      </p:grpSp>
      <p:sp>
        <p:nvSpPr>
          <p:cNvPr id="198731" name="Rectangle 102"/>
          <p:cNvSpPr>
            <a:spLocks noChangeArrowheads="1"/>
          </p:cNvSpPr>
          <p:nvPr/>
        </p:nvSpPr>
        <p:spPr bwMode="auto">
          <a:xfrm>
            <a:off x="3416300" y="3295650"/>
            <a:ext cx="1970088" cy="12319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6 Infantry Companies</a:t>
            </a:r>
          </a:p>
          <a:p>
            <a:pPr algn="ctr" eaLnBrk="0" hangingPunct="0">
              <a:lnSpc>
                <a:spcPct val="85000"/>
              </a:lnSpc>
            </a:pPr>
            <a:endParaRPr lang="en-US" sz="1100" b="1"/>
          </a:p>
          <a:p>
            <a:pPr algn="ctr" eaLnBrk="0" hangingPunct="0">
              <a:lnSpc>
                <a:spcPct val="85000"/>
              </a:lnSpc>
            </a:pPr>
            <a:r>
              <a:rPr lang="en-US" sz="1100" b="1"/>
              <a:t>6 Assault Platoons (Motorized)</a:t>
            </a:r>
          </a:p>
          <a:p>
            <a:pPr algn="ctr" eaLnBrk="0" hangingPunct="0">
              <a:lnSpc>
                <a:spcPct val="85000"/>
              </a:lnSpc>
            </a:pPr>
            <a:endParaRPr lang="en-US" sz="1100" b="1"/>
          </a:p>
          <a:p>
            <a:pPr algn="ctr" eaLnBrk="0" hangingPunct="0">
              <a:lnSpc>
                <a:spcPct val="85000"/>
              </a:lnSpc>
            </a:pPr>
            <a:r>
              <a:rPr lang="en-US" sz="1100" b="1"/>
              <a:t>2 Scout Platoons</a:t>
            </a:r>
          </a:p>
          <a:p>
            <a:pPr algn="ctr" eaLnBrk="0" hangingPunct="0">
              <a:lnSpc>
                <a:spcPct val="85000"/>
              </a:lnSpc>
            </a:pPr>
            <a:endParaRPr lang="en-US" sz="1100" b="1"/>
          </a:p>
          <a:p>
            <a:pPr algn="ctr" eaLnBrk="0" hangingPunct="0">
              <a:lnSpc>
                <a:spcPct val="85000"/>
              </a:lnSpc>
            </a:pPr>
            <a:r>
              <a:rPr lang="en-US" sz="1100" b="1"/>
              <a:t>2 Mortar Platoons</a:t>
            </a:r>
          </a:p>
        </p:txBody>
      </p:sp>
      <p:sp>
        <p:nvSpPr>
          <p:cNvPr id="198732" name="Text Box 103"/>
          <p:cNvSpPr txBox="1">
            <a:spLocks noChangeArrowheads="1"/>
          </p:cNvSpPr>
          <p:nvPr/>
        </p:nvSpPr>
        <p:spPr bwMode="auto">
          <a:xfrm>
            <a:off x="3265488" y="2784475"/>
            <a:ext cx="2354262" cy="457200"/>
          </a:xfrm>
          <a:prstGeom prst="rect">
            <a:avLst/>
          </a:prstGeom>
          <a:noFill/>
          <a:ln w="9525">
            <a:noFill/>
            <a:miter lim="800000"/>
            <a:headEnd/>
            <a:tailEnd/>
          </a:ln>
        </p:spPr>
        <p:txBody>
          <a:bodyPr>
            <a:spAutoFit/>
          </a:bodyPr>
          <a:lstStyle/>
          <a:p>
            <a:pPr algn="ctr"/>
            <a:r>
              <a:rPr lang="en-US" sz="1200" b="1" u="sng"/>
              <a:t>Combat Maneuver Capabilities</a:t>
            </a:r>
          </a:p>
        </p:txBody>
      </p:sp>
      <p:sp>
        <p:nvSpPr>
          <p:cNvPr id="198733" name="Line 104"/>
          <p:cNvSpPr>
            <a:spLocks noChangeShapeType="1"/>
          </p:cNvSpPr>
          <p:nvPr/>
        </p:nvSpPr>
        <p:spPr bwMode="auto">
          <a:xfrm>
            <a:off x="211138" y="3949700"/>
            <a:ext cx="1533525" cy="0"/>
          </a:xfrm>
          <a:prstGeom prst="line">
            <a:avLst/>
          </a:prstGeom>
          <a:noFill/>
          <a:ln w="9525">
            <a:solidFill>
              <a:schemeClr val="tx1"/>
            </a:solidFill>
            <a:prstDash val="dash"/>
            <a:round/>
            <a:headEnd/>
            <a:tailEnd/>
          </a:ln>
        </p:spPr>
        <p:txBody>
          <a:bodyPr/>
          <a:lstStyle/>
          <a:p>
            <a:endParaRPr lang="en-US"/>
          </a:p>
        </p:txBody>
      </p:sp>
      <p:sp>
        <p:nvSpPr>
          <p:cNvPr id="198734" name="Line 105"/>
          <p:cNvSpPr>
            <a:spLocks noChangeShapeType="1"/>
          </p:cNvSpPr>
          <p:nvPr/>
        </p:nvSpPr>
        <p:spPr bwMode="auto">
          <a:xfrm>
            <a:off x="211138" y="5495925"/>
            <a:ext cx="1533525" cy="0"/>
          </a:xfrm>
          <a:prstGeom prst="line">
            <a:avLst/>
          </a:prstGeom>
          <a:noFill/>
          <a:ln w="9525">
            <a:solidFill>
              <a:schemeClr val="tx1"/>
            </a:solidFill>
            <a:prstDash val="dash"/>
            <a:round/>
            <a:headEnd/>
            <a:tailEnd/>
          </a:ln>
        </p:spPr>
        <p:txBody>
          <a:bodyPr/>
          <a:lstStyle/>
          <a:p>
            <a:endParaRPr lang="en-US"/>
          </a:p>
        </p:txBody>
      </p:sp>
      <p:sp>
        <p:nvSpPr>
          <p:cNvPr id="31850" name="Rectangle 106" descr="Stationery"/>
          <p:cNvSpPr>
            <a:spLocks noChangeArrowheads="1"/>
          </p:cNvSpPr>
          <p:nvPr/>
        </p:nvSpPr>
        <p:spPr bwMode="auto">
          <a:xfrm>
            <a:off x="1373188" y="4748213"/>
            <a:ext cx="6400800" cy="0"/>
          </a:xfrm>
          <a:prstGeom prst="rect">
            <a:avLst/>
          </a:prstGeom>
          <a:noFill/>
          <a:ln w="25400">
            <a:noFill/>
            <a:miter lim="800000"/>
            <a:headEnd/>
            <a:tailEnd/>
          </a:ln>
          <a:effectLst>
            <a:outerShdw dist="107763" dir="2700000" algn="ctr" rotWithShape="0">
              <a:schemeClr val="tx1"/>
            </a:outerShdw>
          </a:effectLst>
        </p:spPr>
        <p:txBody>
          <a:bodyPr lIns="92075" tIns="46038" rIns="92075" bIns="46038">
            <a:spAutoFit/>
          </a:bodyPr>
          <a:lstStyle/>
          <a:p>
            <a:pPr>
              <a:defRPr/>
            </a:pPr>
            <a:endParaRPr lang="en-US"/>
          </a:p>
        </p:txBody>
      </p:sp>
      <p:sp>
        <p:nvSpPr>
          <p:cNvPr id="198736" name="Rectangle 107" descr="Dark upward diagonal"/>
          <p:cNvSpPr>
            <a:spLocks noChangeArrowheads="1"/>
          </p:cNvSpPr>
          <p:nvPr/>
        </p:nvSpPr>
        <p:spPr bwMode="auto">
          <a:xfrm>
            <a:off x="3459163" y="2813050"/>
            <a:ext cx="1943100" cy="2590800"/>
          </a:xfrm>
          <a:prstGeom prst="rect">
            <a:avLst/>
          </a:prstGeom>
          <a:noFill/>
          <a:ln w="9525">
            <a:solidFill>
              <a:schemeClr val="tx1"/>
            </a:solidFill>
            <a:miter lim="800000"/>
            <a:headEnd/>
            <a:tailEnd/>
          </a:ln>
        </p:spPr>
        <p:txBody>
          <a:bodyPr wrap="none" anchor="ctr"/>
          <a:lstStyle/>
          <a:p>
            <a:endParaRPr lang="en-US"/>
          </a:p>
        </p:txBody>
      </p:sp>
      <p:pic>
        <p:nvPicPr>
          <p:cNvPr id="198737" name="Picture 108" descr="m119-4-s">
            <a:hlinkClick r:id="rId13"/>
          </p:cNvPr>
          <p:cNvPicPr>
            <a:picLocks noChangeAspect="1" noChangeArrowheads="1"/>
          </p:cNvPicPr>
          <p:nvPr/>
        </p:nvPicPr>
        <p:blipFill>
          <a:blip r:embed="rId14" cstate="print">
            <a:grayscl/>
          </a:blip>
          <a:srcRect/>
          <a:stretch>
            <a:fillRect/>
          </a:stretch>
        </p:blipFill>
        <p:spPr bwMode="auto">
          <a:xfrm>
            <a:off x="5776913" y="3817938"/>
            <a:ext cx="927100" cy="604837"/>
          </a:xfrm>
          <a:prstGeom prst="rect">
            <a:avLst/>
          </a:prstGeom>
          <a:noFill/>
          <a:ln w="9525">
            <a:noFill/>
            <a:miter lim="800000"/>
            <a:headEnd/>
            <a:tailEnd/>
          </a:ln>
        </p:spPr>
      </p:pic>
      <p:sp>
        <p:nvSpPr>
          <p:cNvPr id="198738" name="Line 109"/>
          <p:cNvSpPr>
            <a:spLocks noChangeShapeType="1"/>
          </p:cNvSpPr>
          <p:nvPr/>
        </p:nvSpPr>
        <p:spPr bwMode="auto">
          <a:xfrm>
            <a:off x="192088" y="6034088"/>
            <a:ext cx="1533525" cy="0"/>
          </a:xfrm>
          <a:prstGeom prst="line">
            <a:avLst/>
          </a:prstGeom>
          <a:noFill/>
          <a:ln w="9525">
            <a:solidFill>
              <a:schemeClr val="tx1"/>
            </a:solidFill>
            <a:round/>
            <a:headEnd/>
            <a:tailEnd/>
          </a:ln>
        </p:spPr>
        <p:txBody>
          <a:bodyPr/>
          <a:lstStyle/>
          <a:p>
            <a:endParaRPr lang="en-US"/>
          </a:p>
        </p:txBody>
      </p:sp>
      <p:sp>
        <p:nvSpPr>
          <p:cNvPr id="198739" name="Text Box 110"/>
          <p:cNvSpPr txBox="1">
            <a:spLocks noChangeArrowheads="1"/>
          </p:cNvSpPr>
          <p:nvPr/>
        </p:nvSpPr>
        <p:spPr bwMode="auto">
          <a:xfrm>
            <a:off x="4211638" y="1046163"/>
            <a:ext cx="319087" cy="336550"/>
          </a:xfrm>
          <a:prstGeom prst="rect">
            <a:avLst/>
          </a:prstGeom>
          <a:noFill/>
          <a:ln w="9525">
            <a:noFill/>
            <a:miter lim="800000"/>
            <a:headEnd/>
            <a:tailEnd/>
          </a:ln>
        </p:spPr>
        <p:txBody>
          <a:bodyPr wrap="none">
            <a:spAutoFit/>
          </a:bodyPr>
          <a:lstStyle/>
          <a:p>
            <a:r>
              <a:rPr lang="en-US" sz="1600" b="1"/>
              <a:t>X</a:t>
            </a:r>
          </a:p>
        </p:txBody>
      </p:sp>
    </p:spTree>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Rectangle 2"/>
          <p:cNvSpPr>
            <a:spLocks noChangeArrowheads="1"/>
          </p:cNvSpPr>
          <p:nvPr/>
        </p:nvSpPr>
        <p:spPr bwMode="auto">
          <a:xfrm>
            <a:off x="0" y="0"/>
            <a:ext cx="9144000" cy="6858000"/>
          </a:xfrm>
          <a:prstGeom prst="rect">
            <a:avLst/>
          </a:prstGeom>
          <a:solidFill>
            <a:schemeClr val="bg1"/>
          </a:solidFill>
          <a:ln w="9525">
            <a:solidFill>
              <a:schemeClr val="tx1"/>
            </a:solidFill>
            <a:miter lim="800000"/>
            <a:headEnd/>
            <a:tailEnd/>
          </a:ln>
        </p:spPr>
        <p:txBody>
          <a:bodyPr wrap="none" anchor="ctr"/>
          <a:lstStyle/>
          <a:p>
            <a:pPr algn="ctr"/>
            <a:endParaRPr lang="en-US" sz="1400" b="1"/>
          </a:p>
        </p:txBody>
      </p:sp>
      <p:sp>
        <p:nvSpPr>
          <p:cNvPr id="199683" name="Rectangle 3"/>
          <p:cNvSpPr>
            <a:spLocks noChangeArrowheads="1"/>
          </p:cNvSpPr>
          <p:nvPr/>
        </p:nvSpPr>
        <p:spPr bwMode="auto">
          <a:xfrm>
            <a:off x="6343650" y="5270500"/>
            <a:ext cx="2684463" cy="1566863"/>
          </a:xfrm>
          <a:prstGeom prst="rect">
            <a:avLst/>
          </a:prstGeom>
          <a:solidFill>
            <a:schemeClr val="bg1"/>
          </a:solidFill>
          <a:ln w="9525">
            <a:solidFill>
              <a:schemeClr val="tx1"/>
            </a:solidFill>
            <a:miter lim="800000"/>
            <a:headEnd/>
            <a:tailEnd/>
          </a:ln>
        </p:spPr>
        <p:txBody>
          <a:bodyPr wrap="none" anchor="ctr"/>
          <a:lstStyle/>
          <a:p>
            <a:endParaRPr lang="en-US"/>
          </a:p>
        </p:txBody>
      </p:sp>
      <p:sp>
        <p:nvSpPr>
          <p:cNvPr id="199684" name="Text Box 4"/>
          <p:cNvSpPr txBox="1">
            <a:spLocks noChangeAspect="1" noChangeArrowheads="1"/>
          </p:cNvSpPr>
          <p:nvPr/>
        </p:nvSpPr>
        <p:spPr bwMode="auto">
          <a:xfrm>
            <a:off x="4794250" y="1563688"/>
            <a:ext cx="1692275" cy="336550"/>
          </a:xfrm>
          <a:prstGeom prst="rect">
            <a:avLst/>
          </a:prstGeom>
          <a:noFill/>
          <a:ln w="9525">
            <a:noFill/>
            <a:miter lim="800000"/>
            <a:headEnd/>
            <a:tailEnd/>
          </a:ln>
        </p:spPr>
        <p:txBody>
          <a:bodyPr>
            <a:spAutoFit/>
          </a:bodyPr>
          <a:lstStyle/>
          <a:p>
            <a:pPr>
              <a:spcBef>
                <a:spcPct val="50000"/>
              </a:spcBef>
            </a:pPr>
            <a:r>
              <a:rPr lang="en-US" sz="1600" b="1">
                <a:solidFill>
                  <a:schemeClr val="accent2"/>
                </a:solidFill>
              </a:rPr>
              <a:t>~3.9K Soldiers</a:t>
            </a:r>
          </a:p>
        </p:txBody>
      </p:sp>
      <p:sp>
        <p:nvSpPr>
          <p:cNvPr id="199685" name="Rectangle 5" descr="Stationery"/>
          <p:cNvSpPr>
            <a:spLocks noChangeArrowheads="1"/>
          </p:cNvSpPr>
          <p:nvPr/>
        </p:nvSpPr>
        <p:spPr bwMode="auto">
          <a:xfrm>
            <a:off x="552450" y="244475"/>
            <a:ext cx="8051800" cy="641350"/>
          </a:xfrm>
          <a:prstGeom prst="rect">
            <a:avLst/>
          </a:prstGeom>
          <a:noFill/>
          <a:ln w="25400">
            <a:noFill/>
            <a:miter lim="800000"/>
            <a:headEnd/>
            <a:tailEnd/>
          </a:ln>
        </p:spPr>
        <p:txBody>
          <a:bodyPr lIns="92075" tIns="46038" rIns="92075" bIns="46038" anchor="ctr">
            <a:spAutoFit/>
          </a:bodyPr>
          <a:lstStyle/>
          <a:p>
            <a:pPr algn="ctr"/>
            <a:r>
              <a:rPr lang="en-US" sz="3600"/>
              <a:t>Stryker Brigade Combat Team (BCT)</a:t>
            </a:r>
          </a:p>
        </p:txBody>
      </p:sp>
      <p:pic>
        <p:nvPicPr>
          <p:cNvPr id="199686" name="Picture 6" descr="stewart6"/>
          <p:cNvPicPr>
            <a:picLocks noChangeAspect="1" noChangeArrowheads="1"/>
          </p:cNvPicPr>
          <p:nvPr/>
        </p:nvPicPr>
        <p:blipFill>
          <a:blip r:embed="rId3" cstate="print"/>
          <a:srcRect l="50000" t="50484" r="7222" b="40506"/>
          <a:stretch>
            <a:fillRect/>
          </a:stretch>
        </p:blipFill>
        <p:spPr bwMode="auto">
          <a:xfrm>
            <a:off x="7840663" y="5294313"/>
            <a:ext cx="944562" cy="354012"/>
          </a:xfrm>
          <a:prstGeom prst="rect">
            <a:avLst/>
          </a:prstGeom>
          <a:noFill/>
          <a:ln w="9525">
            <a:noFill/>
            <a:miter lim="800000"/>
            <a:headEnd/>
            <a:tailEnd/>
          </a:ln>
        </p:spPr>
      </p:pic>
      <p:sp>
        <p:nvSpPr>
          <p:cNvPr id="199687" name="Rectangle 7"/>
          <p:cNvSpPr>
            <a:spLocks noChangeArrowheads="1"/>
          </p:cNvSpPr>
          <p:nvPr/>
        </p:nvSpPr>
        <p:spPr bwMode="auto">
          <a:xfrm>
            <a:off x="4611688" y="5346700"/>
            <a:ext cx="1725612" cy="257175"/>
          </a:xfrm>
          <a:prstGeom prst="rect">
            <a:avLst/>
          </a:prstGeom>
          <a:noFill/>
          <a:ln w="50800">
            <a:noFill/>
            <a:miter lim="800000"/>
            <a:headEnd/>
            <a:tailEnd/>
          </a:ln>
        </p:spPr>
        <p:txBody>
          <a:bodyPr lIns="90488" tIns="44450" rIns="90488" bIns="44450">
            <a:spAutoFit/>
          </a:bodyPr>
          <a:lstStyle/>
          <a:p>
            <a:pPr algn="ctr" eaLnBrk="0" hangingPunct="0"/>
            <a:r>
              <a:rPr lang="en-US" sz="1100" b="1" u="sng"/>
              <a:t>Target Acquisition</a:t>
            </a:r>
          </a:p>
        </p:txBody>
      </p:sp>
      <p:pic>
        <p:nvPicPr>
          <p:cNvPr id="199688" name="Picture 8" descr="FIREF37.WMF">
            <a:hlinkClick r:id="rId4"/>
          </p:cNvPr>
          <p:cNvPicPr>
            <a:picLocks noChangeAspect="1" noChangeArrowheads="1"/>
          </p:cNvPicPr>
          <p:nvPr/>
        </p:nvPicPr>
        <p:blipFill>
          <a:blip r:embed="rId5" cstate="print"/>
          <a:srcRect/>
          <a:stretch>
            <a:fillRect/>
          </a:stretch>
        </p:blipFill>
        <p:spPr bwMode="auto">
          <a:xfrm>
            <a:off x="4645025" y="5861050"/>
            <a:ext cx="541338" cy="695325"/>
          </a:xfrm>
          <a:prstGeom prst="rect">
            <a:avLst/>
          </a:prstGeom>
          <a:noFill/>
          <a:ln w="9525">
            <a:noFill/>
            <a:miter lim="800000"/>
            <a:headEnd/>
            <a:tailEnd/>
          </a:ln>
        </p:spPr>
      </p:pic>
      <p:pic>
        <p:nvPicPr>
          <p:cNvPr id="199689" name="Picture 9" descr="stewart6"/>
          <p:cNvPicPr>
            <a:picLocks noChangeAspect="1" noChangeArrowheads="1"/>
          </p:cNvPicPr>
          <p:nvPr/>
        </p:nvPicPr>
        <p:blipFill>
          <a:blip r:embed="rId3" cstate="print">
            <a:clrChange>
              <a:clrFrom>
                <a:srgbClr val="FFFFFF"/>
              </a:clrFrom>
              <a:clrTo>
                <a:srgbClr val="FFFFFF">
                  <a:alpha val="0"/>
                </a:srgbClr>
              </a:clrTo>
            </a:clrChange>
          </a:blip>
          <a:srcRect l="50000" t="38255" b="52884"/>
          <a:stretch>
            <a:fillRect/>
          </a:stretch>
        </p:blipFill>
        <p:spPr bwMode="auto">
          <a:xfrm>
            <a:off x="7864475" y="6030913"/>
            <a:ext cx="1036638" cy="327025"/>
          </a:xfrm>
          <a:prstGeom prst="rect">
            <a:avLst/>
          </a:prstGeom>
          <a:noFill/>
          <a:ln w="9525">
            <a:noFill/>
            <a:miter lim="800000"/>
            <a:headEnd/>
            <a:tailEnd/>
          </a:ln>
        </p:spPr>
      </p:pic>
      <p:sp>
        <p:nvSpPr>
          <p:cNvPr id="199690" name="Rectangle 10"/>
          <p:cNvSpPr>
            <a:spLocks noChangeArrowheads="1"/>
          </p:cNvSpPr>
          <p:nvPr/>
        </p:nvSpPr>
        <p:spPr bwMode="auto">
          <a:xfrm>
            <a:off x="7878763" y="6332538"/>
            <a:ext cx="1082675" cy="425450"/>
          </a:xfrm>
          <a:prstGeom prst="rect">
            <a:avLst/>
          </a:prstGeom>
          <a:noFill/>
          <a:ln w="50800">
            <a:noFill/>
            <a:miter lim="800000"/>
            <a:headEnd/>
            <a:tailEnd/>
          </a:ln>
        </p:spPr>
        <p:txBody>
          <a:bodyPr lIns="90488" tIns="44450" rIns="90488" bIns="44450">
            <a:spAutoFit/>
          </a:bodyPr>
          <a:lstStyle/>
          <a:p>
            <a:pPr algn="ctr" eaLnBrk="0" hangingPunct="0"/>
            <a:r>
              <a:rPr lang="en-US" sz="1100" b="1"/>
              <a:t>Maintenance Company</a:t>
            </a:r>
          </a:p>
        </p:txBody>
      </p:sp>
      <p:sp>
        <p:nvSpPr>
          <p:cNvPr id="199691" name="Rectangle 11"/>
          <p:cNvSpPr>
            <a:spLocks noChangeArrowheads="1"/>
          </p:cNvSpPr>
          <p:nvPr/>
        </p:nvSpPr>
        <p:spPr bwMode="auto">
          <a:xfrm>
            <a:off x="7807325" y="5607050"/>
            <a:ext cx="1036638"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Distribution Company</a:t>
            </a:r>
          </a:p>
        </p:txBody>
      </p:sp>
      <p:sp>
        <p:nvSpPr>
          <p:cNvPr id="199692" name="Rectangle 12"/>
          <p:cNvSpPr>
            <a:spLocks noChangeArrowheads="1"/>
          </p:cNvSpPr>
          <p:nvPr/>
        </p:nvSpPr>
        <p:spPr bwMode="auto">
          <a:xfrm>
            <a:off x="5083175" y="5711825"/>
            <a:ext cx="1298575" cy="60960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000" b="1"/>
              <a:t>Counterfire and Counter-Mortar Radars</a:t>
            </a:r>
          </a:p>
          <a:p>
            <a:pPr algn="ctr" eaLnBrk="0" hangingPunct="0">
              <a:lnSpc>
                <a:spcPct val="85000"/>
              </a:lnSpc>
            </a:pPr>
            <a:endParaRPr lang="en-US" sz="1000" b="1"/>
          </a:p>
        </p:txBody>
      </p:sp>
      <p:sp>
        <p:nvSpPr>
          <p:cNvPr id="199693" name="Rectangle 13"/>
          <p:cNvSpPr>
            <a:spLocks noChangeArrowheads="1"/>
          </p:cNvSpPr>
          <p:nvPr/>
        </p:nvSpPr>
        <p:spPr bwMode="auto">
          <a:xfrm>
            <a:off x="6716713" y="6332538"/>
            <a:ext cx="838200" cy="425450"/>
          </a:xfrm>
          <a:prstGeom prst="rect">
            <a:avLst/>
          </a:prstGeom>
          <a:noFill/>
          <a:ln w="50800">
            <a:noFill/>
            <a:miter lim="800000"/>
            <a:headEnd/>
            <a:tailEnd/>
          </a:ln>
        </p:spPr>
        <p:txBody>
          <a:bodyPr lIns="90488" tIns="44450" rIns="90488" bIns="44450">
            <a:spAutoFit/>
          </a:bodyPr>
          <a:lstStyle/>
          <a:p>
            <a:pPr algn="ctr" eaLnBrk="0" hangingPunct="0"/>
            <a:r>
              <a:rPr lang="en-US" sz="1100" b="1"/>
              <a:t>Medical Company</a:t>
            </a:r>
          </a:p>
        </p:txBody>
      </p:sp>
      <p:sp>
        <p:nvSpPr>
          <p:cNvPr id="199694" name="Rectangle 14"/>
          <p:cNvSpPr>
            <a:spLocks noChangeArrowheads="1"/>
          </p:cNvSpPr>
          <p:nvPr/>
        </p:nvSpPr>
        <p:spPr bwMode="auto">
          <a:xfrm>
            <a:off x="3279775" y="5983288"/>
            <a:ext cx="1279525" cy="409575"/>
          </a:xfrm>
          <a:prstGeom prst="rect">
            <a:avLst/>
          </a:prstGeom>
          <a:noFill/>
          <a:ln w="50800">
            <a:noFill/>
            <a:miter lim="800000"/>
            <a:headEnd/>
            <a:tailEnd/>
          </a:ln>
        </p:spPr>
        <p:txBody>
          <a:bodyPr lIns="90488" tIns="44450" rIns="90488" bIns="44450">
            <a:spAutoFit/>
          </a:bodyPr>
          <a:lstStyle/>
          <a:p>
            <a:pPr eaLnBrk="0" hangingPunct="0"/>
            <a:r>
              <a:rPr lang="en-US" sz="1100" b="1"/>
              <a:t>UAV Platoon                     </a:t>
            </a:r>
            <a:r>
              <a:rPr lang="en-US" sz="1000" b="1"/>
              <a:t>- Recon Battalion</a:t>
            </a:r>
          </a:p>
        </p:txBody>
      </p:sp>
      <p:sp>
        <p:nvSpPr>
          <p:cNvPr id="199695" name="Rectangle 15"/>
          <p:cNvSpPr>
            <a:spLocks noChangeArrowheads="1"/>
          </p:cNvSpPr>
          <p:nvPr/>
        </p:nvSpPr>
        <p:spPr bwMode="auto">
          <a:xfrm>
            <a:off x="3273425" y="6383338"/>
            <a:ext cx="1362075" cy="49212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Multi-Sensor Unit</a:t>
            </a:r>
          </a:p>
          <a:p>
            <a:pPr eaLnBrk="0" hangingPunct="0">
              <a:lnSpc>
                <a:spcPct val="85000"/>
              </a:lnSpc>
              <a:buFontTx/>
              <a:buChar char="-"/>
            </a:pPr>
            <a:r>
              <a:rPr lang="en-US" sz="1000" b="1"/>
              <a:t> Various sensor capabilities</a:t>
            </a:r>
            <a:endParaRPr lang="en-US" sz="1100" b="1"/>
          </a:p>
        </p:txBody>
      </p:sp>
      <p:pic>
        <p:nvPicPr>
          <p:cNvPr id="199696" name="Picture 16" descr="Trojsprt"/>
          <p:cNvPicPr>
            <a:picLocks noChangeAspect="1" noChangeArrowheads="1"/>
          </p:cNvPicPr>
          <p:nvPr/>
        </p:nvPicPr>
        <p:blipFill>
          <a:blip r:embed="rId6" cstate="print"/>
          <a:srcRect t="19200"/>
          <a:stretch>
            <a:fillRect/>
          </a:stretch>
        </p:blipFill>
        <p:spPr bwMode="auto">
          <a:xfrm>
            <a:off x="333375" y="4649788"/>
            <a:ext cx="947738" cy="479425"/>
          </a:xfrm>
          <a:prstGeom prst="rect">
            <a:avLst/>
          </a:prstGeom>
          <a:noFill/>
          <a:ln w="9525">
            <a:noFill/>
            <a:miter lim="800000"/>
            <a:headEnd/>
            <a:tailEnd/>
          </a:ln>
        </p:spPr>
      </p:pic>
      <p:sp>
        <p:nvSpPr>
          <p:cNvPr id="199697" name="Rectangle 17"/>
          <p:cNvSpPr>
            <a:spLocks noChangeArrowheads="1"/>
          </p:cNvSpPr>
          <p:nvPr/>
        </p:nvSpPr>
        <p:spPr bwMode="auto">
          <a:xfrm>
            <a:off x="100013" y="5100638"/>
            <a:ext cx="1658937" cy="561975"/>
          </a:xfrm>
          <a:prstGeom prst="rect">
            <a:avLst/>
          </a:prstGeom>
          <a:noFill/>
          <a:ln w="50800">
            <a:noFill/>
            <a:miter lim="800000"/>
            <a:headEnd/>
            <a:tailEnd/>
          </a:ln>
        </p:spPr>
        <p:txBody>
          <a:bodyPr lIns="90488" tIns="44450" rIns="90488" bIns="44450">
            <a:spAutoFit/>
          </a:bodyPr>
          <a:lstStyle/>
          <a:p>
            <a:pPr eaLnBrk="0" hangingPunct="0"/>
            <a:r>
              <a:rPr lang="en-US" sz="1100" b="1"/>
              <a:t>Signal Company</a:t>
            </a:r>
          </a:p>
          <a:p>
            <a:pPr eaLnBrk="0" hangingPunct="0"/>
            <a:r>
              <a:rPr lang="en-US" sz="1000" b="1"/>
              <a:t> - Communications/ Network Operations Spt</a:t>
            </a:r>
          </a:p>
        </p:txBody>
      </p:sp>
      <p:pic>
        <p:nvPicPr>
          <p:cNvPr id="199698" name="Picture 18" descr="silc_splash"/>
          <p:cNvPicPr>
            <a:picLocks noChangeAspect="1" noChangeArrowheads="1"/>
          </p:cNvPicPr>
          <p:nvPr/>
        </p:nvPicPr>
        <p:blipFill>
          <a:blip r:embed="rId7" cstate="print">
            <a:grayscl/>
          </a:blip>
          <a:srcRect l="36000" t="50836" r="2000" b="16054"/>
          <a:stretch>
            <a:fillRect/>
          </a:stretch>
        </p:blipFill>
        <p:spPr bwMode="auto">
          <a:xfrm>
            <a:off x="1755775" y="5614988"/>
            <a:ext cx="1085850" cy="433387"/>
          </a:xfrm>
          <a:prstGeom prst="rect">
            <a:avLst/>
          </a:prstGeom>
          <a:noFill/>
          <a:ln w="9525">
            <a:noFill/>
            <a:miter lim="800000"/>
            <a:headEnd/>
            <a:tailEnd/>
          </a:ln>
        </p:spPr>
      </p:pic>
      <p:sp>
        <p:nvSpPr>
          <p:cNvPr id="199699" name="Rectangle 19"/>
          <p:cNvSpPr>
            <a:spLocks noChangeArrowheads="1"/>
          </p:cNvSpPr>
          <p:nvPr/>
        </p:nvSpPr>
        <p:spPr bwMode="auto">
          <a:xfrm>
            <a:off x="1776413" y="6021388"/>
            <a:ext cx="1660525" cy="752475"/>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Military Intel Co.</a:t>
            </a:r>
            <a:endParaRPr lang="en-US" sz="1000" b="1"/>
          </a:p>
          <a:p>
            <a:pPr eaLnBrk="0" hangingPunct="0">
              <a:lnSpc>
                <a:spcPct val="85000"/>
              </a:lnSpc>
              <a:buFontTx/>
              <a:buChar char="-"/>
            </a:pPr>
            <a:r>
              <a:rPr lang="en-US" sz="1000" b="1"/>
              <a:t>  Intelligence Integration &amp; Analysis</a:t>
            </a:r>
          </a:p>
          <a:p>
            <a:pPr eaLnBrk="0" hangingPunct="0">
              <a:lnSpc>
                <a:spcPct val="85000"/>
              </a:lnSpc>
              <a:buFontTx/>
              <a:buChar char="-"/>
            </a:pPr>
            <a:r>
              <a:rPr lang="en-US" sz="1000" b="1"/>
              <a:t> Human Intelligence Capabilities</a:t>
            </a:r>
          </a:p>
        </p:txBody>
      </p:sp>
      <p:sp>
        <p:nvSpPr>
          <p:cNvPr id="199700" name="Rectangle 20"/>
          <p:cNvSpPr>
            <a:spLocks noChangeArrowheads="1"/>
          </p:cNvSpPr>
          <p:nvPr/>
        </p:nvSpPr>
        <p:spPr bwMode="auto">
          <a:xfrm>
            <a:off x="100013" y="3248025"/>
            <a:ext cx="1627187" cy="850900"/>
          </a:xfrm>
          <a:prstGeom prst="rect">
            <a:avLst/>
          </a:prstGeom>
          <a:noFill/>
          <a:ln w="50800">
            <a:noFill/>
            <a:miter lim="800000"/>
            <a:headEnd/>
            <a:tailEnd/>
          </a:ln>
        </p:spPr>
        <p:txBody>
          <a:bodyPr lIns="90488" tIns="44450" rIns="90488" bIns="44450">
            <a:spAutoFit/>
          </a:bodyPr>
          <a:lstStyle/>
          <a:p>
            <a:pPr eaLnBrk="0" hangingPunct="0"/>
            <a:r>
              <a:rPr lang="en-US" sz="1000"/>
              <a:t>-</a:t>
            </a:r>
            <a:r>
              <a:rPr lang="en-US" sz="1000" b="1"/>
              <a:t> Increased Staff</a:t>
            </a:r>
          </a:p>
          <a:p>
            <a:pPr eaLnBrk="0" hangingPunct="0">
              <a:buFontTx/>
              <a:buChar char="-"/>
            </a:pPr>
            <a:r>
              <a:rPr lang="en-US" sz="1000" b="1"/>
              <a:t> C2 Enhancements</a:t>
            </a:r>
          </a:p>
          <a:p>
            <a:pPr eaLnBrk="0" hangingPunct="0">
              <a:buFontTx/>
              <a:buChar char="-"/>
            </a:pPr>
            <a:r>
              <a:rPr lang="en-US" sz="1000" b="1"/>
              <a:t> Deputy Commander </a:t>
            </a:r>
          </a:p>
          <a:p>
            <a:pPr eaLnBrk="0" hangingPunct="0">
              <a:buFontTx/>
              <a:buChar char="-"/>
            </a:pPr>
            <a:r>
              <a:rPr lang="en-US" sz="1000" b="1"/>
              <a:t> PSYOPS/Civil Affairs </a:t>
            </a:r>
          </a:p>
          <a:p>
            <a:pPr eaLnBrk="0" hangingPunct="0">
              <a:buFontTx/>
              <a:buChar char="-"/>
            </a:pPr>
            <a:r>
              <a:rPr lang="en-US" sz="1000" b="1"/>
              <a:t> Aviation &amp; Air Defense</a:t>
            </a:r>
          </a:p>
        </p:txBody>
      </p:sp>
      <p:sp>
        <p:nvSpPr>
          <p:cNvPr id="199701" name="Rectangle 21"/>
          <p:cNvSpPr>
            <a:spLocks noChangeArrowheads="1"/>
          </p:cNvSpPr>
          <p:nvPr/>
        </p:nvSpPr>
        <p:spPr bwMode="auto">
          <a:xfrm>
            <a:off x="100013" y="4191000"/>
            <a:ext cx="1677987" cy="374650"/>
          </a:xfrm>
          <a:prstGeom prst="rect">
            <a:avLst/>
          </a:prstGeom>
          <a:noFill/>
          <a:ln w="50800">
            <a:noFill/>
            <a:miter lim="800000"/>
            <a:headEnd/>
            <a:tailEnd/>
          </a:ln>
        </p:spPr>
        <p:txBody>
          <a:bodyPr lIns="90488" tIns="44450" rIns="90488" bIns="44450">
            <a:spAutoFit/>
          </a:bodyPr>
          <a:lstStyle/>
          <a:p>
            <a:pPr eaLnBrk="0" hangingPunct="0">
              <a:lnSpc>
                <a:spcPct val="85000"/>
              </a:lnSpc>
            </a:pPr>
            <a:r>
              <a:rPr lang="en-US" sz="1100" b="1"/>
              <a:t>HHC</a:t>
            </a:r>
          </a:p>
          <a:p>
            <a:pPr eaLnBrk="0" hangingPunct="0">
              <a:lnSpc>
                <a:spcPct val="85000"/>
              </a:lnSpc>
            </a:pPr>
            <a:r>
              <a:rPr lang="en-US" sz="1100" b="1"/>
              <a:t>- </a:t>
            </a:r>
            <a:r>
              <a:rPr lang="en-US" sz="1000" b="1"/>
              <a:t>Military Police C2 Cell</a:t>
            </a:r>
          </a:p>
        </p:txBody>
      </p:sp>
      <p:sp>
        <p:nvSpPr>
          <p:cNvPr id="199702" name="Rectangle 22" descr="Dark upward diagonal"/>
          <p:cNvSpPr>
            <a:spLocks noChangeArrowheads="1"/>
          </p:cNvSpPr>
          <p:nvPr/>
        </p:nvSpPr>
        <p:spPr bwMode="auto">
          <a:xfrm>
            <a:off x="1700213" y="3013075"/>
            <a:ext cx="1417637" cy="2260600"/>
          </a:xfrm>
          <a:prstGeom prst="rect">
            <a:avLst/>
          </a:prstGeom>
          <a:noFill/>
          <a:ln w="9525">
            <a:solidFill>
              <a:schemeClr val="tx1"/>
            </a:solidFill>
            <a:miter lim="800000"/>
            <a:headEnd/>
            <a:tailEnd/>
          </a:ln>
        </p:spPr>
        <p:txBody>
          <a:bodyPr wrap="none" anchor="ctr"/>
          <a:lstStyle/>
          <a:p>
            <a:endParaRPr lang="en-US"/>
          </a:p>
        </p:txBody>
      </p:sp>
      <p:sp>
        <p:nvSpPr>
          <p:cNvPr id="199703" name="Text Box 23"/>
          <p:cNvSpPr txBox="1">
            <a:spLocks noChangeArrowheads="1"/>
          </p:cNvSpPr>
          <p:nvPr/>
        </p:nvSpPr>
        <p:spPr bwMode="auto">
          <a:xfrm>
            <a:off x="1636713" y="2997200"/>
            <a:ext cx="1563687" cy="274638"/>
          </a:xfrm>
          <a:prstGeom prst="rect">
            <a:avLst/>
          </a:prstGeom>
          <a:noFill/>
          <a:ln w="9525">
            <a:noFill/>
            <a:miter lim="800000"/>
            <a:headEnd/>
            <a:tailEnd/>
          </a:ln>
        </p:spPr>
        <p:txBody>
          <a:bodyPr>
            <a:spAutoFit/>
          </a:bodyPr>
          <a:lstStyle/>
          <a:p>
            <a:pPr algn="ctr"/>
            <a:r>
              <a:rPr lang="en-US" sz="1200" b="1" u="sng"/>
              <a:t>Recon Capabilities</a:t>
            </a:r>
          </a:p>
        </p:txBody>
      </p:sp>
      <p:sp>
        <p:nvSpPr>
          <p:cNvPr id="199704" name="Rectangle 24"/>
          <p:cNvSpPr>
            <a:spLocks noChangeArrowheads="1"/>
          </p:cNvSpPr>
          <p:nvPr/>
        </p:nvSpPr>
        <p:spPr bwMode="auto">
          <a:xfrm>
            <a:off x="1644650" y="3219450"/>
            <a:ext cx="1522413" cy="2097088"/>
          </a:xfrm>
          <a:prstGeom prst="rect">
            <a:avLst/>
          </a:prstGeom>
          <a:noFill/>
          <a:ln w="50800">
            <a:noFill/>
            <a:miter lim="800000"/>
            <a:headEnd/>
            <a:tailEnd/>
          </a:ln>
        </p:spPr>
        <p:txBody>
          <a:bodyPr lIns="90488" tIns="44450" rIns="90488" bIns="44450">
            <a:spAutoFit/>
          </a:bodyPr>
          <a:lstStyle/>
          <a:p>
            <a:pPr algn="ctr" eaLnBrk="0" hangingPunct="0">
              <a:lnSpc>
                <a:spcPct val="80000"/>
              </a:lnSpc>
            </a:pPr>
            <a:r>
              <a:rPr lang="en-US" sz="1100" b="1"/>
              <a:t>3 Stryker RSTA Troops</a:t>
            </a:r>
            <a:endParaRPr lang="en-US" sz="600" b="1"/>
          </a:p>
          <a:p>
            <a:pPr algn="ctr" eaLnBrk="0" hangingPunct="0">
              <a:lnSpc>
                <a:spcPct val="80000"/>
              </a:lnSpc>
            </a:pPr>
            <a:endParaRPr lang="en-US" sz="600" b="1"/>
          </a:p>
          <a:p>
            <a:pPr algn="ctr" eaLnBrk="0" hangingPunct="0">
              <a:lnSpc>
                <a:spcPct val="80000"/>
              </a:lnSpc>
            </a:pPr>
            <a:r>
              <a:rPr lang="en-US" sz="1100" b="1"/>
              <a:t>Surveillance Troop (UAV and Sensors)</a:t>
            </a:r>
            <a:endParaRPr lang="en-US" sz="600" b="1"/>
          </a:p>
          <a:p>
            <a:pPr algn="ctr" eaLnBrk="0" hangingPunct="0">
              <a:lnSpc>
                <a:spcPct val="80000"/>
              </a:lnSpc>
            </a:pPr>
            <a:endParaRPr lang="en-US" sz="600" b="1"/>
          </a:p>
          <a:p>
            <a:pPr algn="ctr" eaLnBrk="0" hangingPunct="0">
              <a:lnSpc>
                <a:spcPct val="80000"/>
              </a:lnSpc>
            </a:pPr>
            <a:r>
              <a:rPr lang="en-US" sz="1100" b="1"/>
              <a:t>3 Chemical Recon Vehicles</a:t>
            </a:r>
          </a:p>
          <a:p>
            <a:pPr algn="ctr" eaLnBrk="0" hangingPunct="0">
              <a:lnSpc>
                <a:spcPct val="80000"/>
              </a:lnSpc>
            </a:pPr>
            <a:endParaRPr lang="en-US" sz="600" b="1"/>
          </a:p>
          <a:p>
            <a:pPr algn="ctr" eaLnBrk="0" hangingPunct="0">
              <a:lnSpc>
                <a:spcPct val="80000"/>
              </a:lnSpc>
            </a:pPr>
            <a:r>
              <a:rPr lang="en-US" sz="1100" b="1"/>
              <a:t>53 Recon &amp; Fires Vehicles with Long </a:t>
            </a:r>
            <a:r>
              <a:rPr lang="en-US" sz="1000" b="1"/>
              <a:t>Range Advanced Scout Surveillance System</a:t>
            </a:r>
            <a:endParaRPr lang="en-US" sz="600" b="1"/>
          </a:p>
          <a:p>
            <a:pPr algn="ctr" eaLnBrk="0" hangingPunct="0">
              <a:lnSpc>
                <a:spcPct val="80000"/>
              </a:lnSpc>
            </a:pPr>
            <a:endParaRPr lang="en-US" sz="600" b="1"/>
          </a:p>
          <a:p>
            <a:pPr algn="ctr" eaLnBrk="0" hangingPunct="0">
              <a:lnSpc>
                <a:spcPct val="80000"/>
              </a:lnSpc>
            </a:pPr>
            <a:r>
              <a:rPr lang="en-US" sz="1100" b="1"/>
              <a:t>Mortar Platoon</a:t>
            </a:r>
          </a:p>
          <a:p>
            <a:pPr algn="ctr" eaLnBrk="0" hangingPunct="0">
              <a:lnSpc>
                <a:spcPct val="80000"/>
              </a:lnSpc>
            </a:pPr>
            <a:r>
              <a:rPr lang="en-US" sz="1100" b="1"/>
              <a:t>6 X 120mm</a:t>
            </a:r>
          </a:p>
        </p:txBody>
      </p:sp>
      <p:sp>
        <p:nvSpPr>
          <p:cNvPr id="199705" name="Rectangle 25" descr="Dark upward diagonal"/>
          <p:cNvSpPr>
            <a:spLocks noChangeArrowheads="1"/>
          </p:cNvSpPr>
          <p:nvPr/>
        </p:nvSpPr>
        <p:spPr bwMode="auto">
          <a:xfrm>
            <a:off x="4589463" y="5275263"/>
            <a:ext cx="1755775" cy="1562100"/>
          </a:xfrm>
          <a:prstGeom prst="rect">
            <a:avLst/>
          </a:prstGeom>
          <a:noFill/>
          <a:ln w="9525">
            <a:solidFill>
              <a:schemeClr val="tx1"/>
            </a:solidFill>
            <a:miter lim="800000"/>
            <a:headEnd/>
            <a:tailEnd/>
          </a:ln>
        </p:spPr>
        <p:txBody>
          <a:bodyPr wrap="none" anchor="ctr"/>
          <a:lstStyle/>
          <a:p>
            <a:endParaRPr lang="en-US"/>
          </a:p>
        </p:txBody>
      </p:sp>
      <p:sp>
        <p:nvSpPr>
          <p:cNvPr id="199706" name="Rectangle 26"/>
          <p:cNvSpPr>
            <a:spLocks noChangeArrowheads="1"/>
          </p:cNvSpPr>
          <p:nvPr/>
        </p:nvSpPr>
        <p:spPr bwMode="auto">
          <a:xfrm>
            <a:off x="5083175" y="6194425"/>
            <a:ext cx="1198563" cy="5175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Target Acquisition Platoon</a:t>
            </a:r>
          </a:p>
        </p:txBody>
      </p:sp>
      <p:sp>
        <p:nvSpPr>
          <p:cNvPr id="199707" name="Rectangle 27" descr="Dark upward diagonal"/>
          <p:cNvSpPr>
            <a:spLocks noChangeArrowheads="1"/>
          </p:cNvSpPr>
          <p:nvPr/>
        </p:nvSpPr>
        <p:spPr bwMode="auto">
          <a:xfrm>
            <a:off x="1700213" y="5275263"/>
            <a:ext cx="2889250" cy="1563687"/>
          </a:xfrm>
          <a:prstGeom prst="rect">
            <a:avLst/>
          </a:prstGeom>
          <a:noFill/>
          <a:ln w="9525">
            <a:solidFill>
              <a:schemeClr val="tx1"/>
            </a:solidFill>
            <a:miter lim="800000"/>
            <a:headEnd/>
            <a:tailEnd/>
          </a:ln>
        </p:spPr>
        <p:txBody>
          <a:bodyPr wrap="none" anchor="ctr"/>
          <a:lstStyle/>
          <a:p>
            <a:endParaRPr lang="en-US"/>
          </a:p>
        </p:txBody>
      </p:sp>
      <p:sp>
        <p:nvSpPr>
          <p:cNvPr id="199708" name="Text Box 28"/>
          <p:cNvSpPr txBox="1">
            <a:spLocks noChangeArrowheads="1"/>
          </p:cNvSpPr>
          <p:nvPr/>
        </p:nvSpPr>
        <p:spPr bwMode="auto">
          <a:xfrm>
            <a:off x="1625600" y="5346700"/>
            <a:ext cx="3060700" cy="274638"/>
          </a:xfrm>
          <a:prstGeom prst="rect">
            <a:avLst/>
          </a:prstGeom>
          <a:noFill/>
          <a:ln w="9525">
            <a:noFill/>
            <a:miter lim="800000"/>
            <a:headEnd/>
            <a:tailEnd/>
          </a:ln>
        </p:spPr>
        <p:txBody>
          <a:bodyPr>
            <a:spAutoFit/>
          </a:bodyPr>
          <a:lstStyle/>
          <a:p>
            <a:pPr algn="ctr"/>
            <a:r>
              <a:rPr lang="en-US" sz="1200" b="1" u="sng"/>
              <a:t>Intelligence &amp; Surveillance Capabilities</a:t>
            </a:r>
          </a:p>
        </p:txBody>
      </p:sp>
      <p:sp>
        <p:nvSpPr>
          <p:cNvPr id="199709" name="Rectangle 29" descr="Dark upward diagonal"/>
          <p:cNvSpPr>
            <a:spLocks noChangeArrowheads="1"/>
          </p:cNvSpPr>
          <p:nvPr/>
        </p:nvSpPr>
        <p:spPr bwMode="auto">
          <a:xfrm>
            <a:off x="125413" y="3017838"/>
            <a:ext cx="1574800" cy="3814762"/>
          </a:xfrm>
          <a:prstGeom prst="rect">
            <a:avLst/>
          </a:prstGeom>
          <a:noFill/>
          <a:ln w="9525">
            <a:solidFill>
              <a:schemeClr val="tx1"/>
            </a:solidFill>
            <a:miter lim="800000"/>
            <a:headEnd/>
            <a:tailEnd/>
          </a:ln>
        </p:spPr>
        <p:txBody>
          <a:bodyPr wrap="none" anchor="ctr"/>
          <a:lstStyle/>
          <a:p>
            <a:endParaRPr lang="en-US"/>
          </a:p>
        </p:txBody>
      </p:sp>
      <p:sp>
        <p:nvSpPr>
          <p:cNvPr id="199710" name="Text Box 30"/>
          <p:cNvSpPr txBox="1">
            <a:spLocks noChangeArrowheads="1"/>
          </p:cNvSpPr>
          <p:nvPr/>
        </p:nvSpPr>
        <p:spPr bwMode="auto">
          <a:xfrm>
            <a:off x="6672263" y="5357813"/>
            <a:ext cx="922337" cy="274637"/>
          </a:xfrm>
          <a:prstGeom prst="rect">
            <a:avLst/>
          </a:prstGeom>
          <a:noFill/>
          <a:ln w="9525">
            <a:noFill/>
            <a:miter lim="800000"/>
            <a:headEnd/>
            <a:tailEnd/>
          </a:ln>
        </p:spPr>
        <p:txBody>
          <a:bodyPr>
            <a:spAutoFit/>
          </a:bodyPr>
          <a:lstStyle/>
          <a:p>
            <a:pPr algn="ctr"/>
            <a:r>
              <a:rPr lang="en-US" sz="1200" b="1" u="sng"/>
              <a:t>Support</a:t>
            </a:r>
          </a:p>
        </p:txBody>
      </p:sp>
      <p:pic>
        <p:nvPicPr>
          <p:cNvPr id="199711" name="Picture 31" descr="spacer"/>
          <p:cNvPicPr>
            <a:picLocks noChangeAspect="1" noChangeArrowheads="1"/>
          </p:cNvPicPr>
          <p:nvPr/>
        </p:nvPicPr>
        <p:blipFill>
          <a:blip r:embed="rId8"/>
          <a:srcRect/>
          <a:stretch>
            <a:fillRect/>
          </a:stretch>
        </p:blipFill>
        <p:spPr bwMode="auto">
          <a:xfrm>
            <a:off x="1519238" y="3533775"/>
            <a:ext cx="11112" cy="11113"/>
          </a:xfrm>
          <a:prstGeom prst="rect">
            <a:avLst/>
          </a:prstGeom>
          <a:noFill/>
          <a:ln w="9525">
            <a:noFill/>
            <a:miter lim="800000"/>
            <a:headEnd/>
            <a:tailEnd/>
          </a:ln>
        </p:spPr>
      </p:pic>
      <p:pic>
        <p:nvPicPr>
          <p:cNvPr id="199712" name="Picture 32" descr="spacer"/>
          <p:cNvPicPr>
            <a:picLocks noChangeAspect="1" noChangeArrowheads="1"/>
          </p:cNvPicPr>
          <p:nvPr/>
        </p:nvPicPr>
        <p:blipFill>
          <a:blip r:embed="rId8"/>
          <a:srcRect/>
          <a:stretch>
            <a:fillRect/>
          </a:stretch>
        </p:blipFill>
        <p:spPr bwMode="auto">
          <a:xfrm>
            <a:off x="1519238" y="4445000"/>
            <a:ext cx="11112" cy="171450"/>
          </a:xfrm>
          <a:prstGeom prst="rect">
            <a:avLst/>
          </a:prstGeom>
          <a:noFill/>
          <a:ln w="9525">
            <a:noFill/>
            <a:miter lim="800000"/>
            <a:headEnd/>
            <a:tailEnd/>
          </a:ln>
        </p:spPr>
      </p:pic>
      <p:sp>
        <p:nvSpPr>
          <p:cNvPr id="199713" name="Text Box 33"/>
          <p:cNvSpPr txBox="1">
            <a:spLocks noChangeArrowheads="1"/>
          </p:cNvSpPr>
          <p:nvPr/>
        </p:nvSpPr>
        <p:spPr bwMode="auto">
          <a:xfrm>
            <a:off x="139700" y="2971800"/>
            <a:ext cx="1554163" cy="274638"/>
          </a:xfrm>
          <a:prstGeom prst="rect">
            <a:avLst/>
          </a:prstGeom>
          <a:noFill/>
          <a:ln w="9525">
            <a:noFill/>
            <a:miter lim="800000"/>
            <a:headEnd/>
            <a:tailEnd/>
          </a:ln>
        </p:spPr>
        <p:txBody>
          <a:bodyPr>
            <a:spAutoFit/>
          </a:bodyPr>
          <a:lstStyle/>
          <a:p>
            <a:pPr algn="ctr"/>
            <a:r>
              <a:rPr lang="en-US" sz="1200" b="1" u="sng"/>
              <a:t>Stryker  HQs</a:t>
            </a:r>
          </a:p>
        </p:txBody>
      </p:sp>
      <p:sp>
        <p:nvSpPr>
          <p:cNvPr id="199714" name="Text Box 34"/>
          <p:cNvSpPr txBox="1">
            <a:spLocks noChangeArrowheads="1"/>
          </p:cNvSpPr>
          <p:nvPr/>
        </p:nvSpPr>
        <p:spPr bwMode="auto">
          <a:xfrm>
            <a:off x="122238" y="5776913"/>
            <a:ext cx="1600200" cy="779462"/>
          </a:xfrm>
          <a:prstGeom prst="rect">
            <a:avLst/>
          </a:prstGeom>
          <a:noFill/>
          <a:ln w="9525">
            <a:noFill/>
            <a:miter lim="800000"/>
            <a:headEnd/>
            <a:tailEnd/>
          </a:ln>
        </p:spPr>
        <p:txBody>
          <a:bodyPr>
            <a:spAutoFit/>
          </a:bodyPr>
          <a:lstStyle/>
          <a:p>
            <a:r>
              <a:rPr lang="en-US" sz="1200" b="1" u="sng"/>
              <a:t>Battle Command:</a:t>
            </a:r>
            <a:r>
              <a:rPr lang="en-US" sz="1200"/>
              <a:t>  </a:t>
            </a:r>
            <a:r>
              <a:rPr lang="en-US" sz="1100" b="1"/>
              <a:t>Networked Battle Command Enabling Systems. </a:t>
            </a:r>
            <a:endParaRPr lang="en-US" sz="1200" b="1" u="sng"/>
          </a:p>
        </p:txBody>
      </p:sp>
      <p:sp>
        <p:nvSpPr>
          <p:cNvPr id="199715" name="Line 35"/>
          <p:cNvSpPr>
            <a:spLocks noChangeShapeType="1"/>
          </p:cNvSpPr>
          <p:nvPr/>
        </p:nvSpPr>
        <p:spPr bwMode="auto">
          <a:xfrm>
            <a:off x="128588" y="4627563"/>
            <a:ext cx="1533525" cy="0"/>
          </a:xfrm>
          <a:prstGeom prst="line">
            <a:avLst/>
          </a:prstGeom>
          <a:noFill/>
          <a:ln w="9525">
            <a:solidFill>
              <a:schemeClr val="tx1"/>
            </a:solidFill>
            <a:prstDash val="dash"/>
            <a:round/>
            <a:headEnd/>
            <a:tailEnd/>
          </a:ln>
        </p:spPr>
        <p:txBody>
          <a:bodyPr/>
          <a:lstStyle/>
          <a:p>
            <a:endParaRPr lang="en-US"/>
          </a:p>
        </p:txBody>
      </p:sp>
      <p:pic>
        <p:nvPicPr>
          <p:cNvPr id="199716" name="Picture 36" descr="Shado200"/>
          <p:cNvPicPr>
            <a:picLocks noChangeAspect="1" noChangeArrowheads="1"/>
          </p:cNvPicPr>
          <p:nvPr/>
        </p:nvPicPr>
        <p:blipFill>
          <a:blip r:embed="rId9" cstate="print">
            <a:clrChange>
              <a:clrFrom>
                <a:srgbClr val="FFFFFF"/>
              </a:clrFrom>
              <a:clrTo>
                <a:srgbClr val="FFFFFF">
                  <a:alpha val="0"/>
                </a:srgbClr>
              </a:clrTo>
            </a:clrChange>
          </a:blip>
          <a:srcRect/>
          <a:stretch>
            <a:fillRect/>
          </a:stretch>
        </p:blipFill>
        <p:spPr bwMode="auto">
          <a:xfrm>
            <a:off x="3433763" y="5618163"/>
            <a:ext cx="928687" cy="336550"/>
          </a:xfrm>
          <a:prstGeom prst="rect">
            <a:avLst/>
          </a:prstGeom>
          <a:noFill/>
          <a:ln w="9525">
            <a:noFill/>
            <a:miter lim="800000"/>
            <a:headEnd/>
            <a:tailEnd/>
          </a:ln>
        </p:spPr>
      </p:pic>
      <p:sp>
        <p:nvSpPr>
          <p:cNvPr id="199717" name="Line 37"/>
          <p:cNvSpPr>
            <a:spLocks noChangeShapeType="1"/>
          </p:cNvSpPr>
          <p:nvPr/>
        </p:nvSpPr>
        <p:spPr bwMode="auto">
          <a:xfrm>
            <a:off x="153988" y="4133850"/>
            <a:ext cx="1533525" cy="0"/>
          </a:xfrm>
          <a:prstGeom prst="line">
            <a:avLst/>
          </a:prstGeom>
          <a:noFill/>
          <a:ln w="9525">
            <a:solidFill>
              <a:schemeClr val="tx1"/>
            </a:solidFill>
            <a:prstDash val="dash"/>
            <a:round/>
            <a:headEnd/>
            <a:tailEnd/>
          </a:ln>
        </p:spPr>
        <p:txBody>
          <a:bodyPr/>
          <a:lstStyle/>
          <a:p>
            <a:endParaRPr lang="en-US"/>
          </a:p>
        </p:txBody>
      </p:sp>
      <p:sp>
        <p:nvSpPr>
          <p:cNvPr id="199718" name="Line 38"/>
          <p:cNvSpPr>
            <a:spLocks noChangeShapeType="1"/>
          </p:cNvSpPr>
          <p:nvPr/>
        </p:nvSpPr>
        <p:spPr bwMode="auto">
          <a:xfrm>
            <a:off x="153988" y="5729288"/>
            <a:ext cx="1533525" cy="0"/>
          </a:xfrm>
          <a:prstGeom prst="line">
            <a:avLst/>
          </a:prstGeom>
          <a:noFill/>
          <a:ln w="9525">
            <a:solidFill>
              <a:schemeClr val="tx1"/>
            </a:solidFill>
            <a:prstDash val="dash"/>
            <a:round/>
            <a:headEnd/>
            <a:tailEnd/>
          </a:ln>
        </p:spPr>
        <p:txBody>
          <a:bodyPr/>
          <a:lstStyle/>
          <a:p>
            <a:endParaRPr lang="en-US"/>
          </a:p>
        </p:txBody>
      </p:sp>
      <p:sp>
        <p:nvSpPr>
          <p:cNvPr id="199719" name="Rectangle 39"/>
          <p:cNvSpPr>
            <a:spLocks noChangeArrowheads="1"/>
          </p:cNvSpPr>
          <p:nvPr/>
        </p:nvSpPr>
        <p:spPr bwMode="auto">
          <a:xfrm>
            <a:off x="6983413" y="4776788"/>
            <a:ext cx="1079500" cy="5175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18 x 155mm Howitzer</a:t>
            </a:r>
          </a:p>
          <a:p>
            <a:pPr algn="ctr" eaLnBrk="0" hangingPunct="0">
              <a:lnSpc>
                <a:spcPct val="85000"/>
              </a:lnSpc>
            </a:pPr>
            <a:r>
              <a:rPr lang="en-US" sz="1100" b="1"/>
              <a:t>(3 Batteries)</a:t>
            </a:r>
          </a:p>
        </p:txBody>
      </p:sp>
      <p:sp>
        <p:nvSpPr>
          <p:cNvPr id="199720" name="Rectangle 40" descr="Dark upward diagonal"/>
          <p:cNvSpPr>
            <a:spLocks noChangeArrowheads="1"/>
          </p:cNvSpPr>
          <p:nvPr/>
        </p:nvSpPr>
        <p:spPr bwMode="auto">
          <a:xfrm>
            <a:off x="6975475" y="3013075"/>
            <a:ext cx="1100138" cy="2260600"/>
          </a:xfrm>
          <a:prstGeom prst="rect">
            <a:avLst/>
          </a:prstGeom>
          <a:noFill/>
          <a:ln w="9525">
            <a:solidFill>
              <a:schemeClr val="tx1"/>
            </a:solidFill>
            <a:miter lim="800000"/>
            <a:headEnd/>
            <a:tailEnd/>
          </a:ln>
        </p:spPr>
        <p:txBody>
          <a:bodyPr wrap="none" anchor="ctr"/>
          <a:lstStyle/>
          <a:p>
            <a:endParaRPr lang="en-US"/>
          </a:p>
        </p:txBody>
      </p:sp>
      <p:sp>
        <p:nvSpPr>
          <p:cNvPr id="199721" name="Text Box 41"/>
          <p:cNvSpPr txBox="1">
            <a:spLocks noChangeArrowheads="1"/>
          </p:cNvSpPr>
          <p:nvPr/>
        </p:nvSpPr>
        <p:spPr bwMode="auto">
          <a:xfrm>
            <a:off x="6972300" y="2965450"/>
            <a:ext cx="1071563" cy="274638"/>
          </a:xfrm>
          <a:prstGeom prst="rect">
            <a:avLst/>
          </a:prstGeom>
          <a:noFill/>
          <a:ln w="9525">
            <a:noFill/>
            <a:miter lim="800000"/>
            <a:headEnd/>
            <a:tailEnd/>
          </a:ln>
        </p:spPr>
        <p:txBody>
          <a:bodyPr>
            <a:spAutoFit/>
          </a:bodyPr>
          <a:lstStyle/>
          <a:p>
            <a:pPr algn="ctr"/>
            <a:r>
              <a:rPr lang="en-US" sz="1200" b="1" u="sng"/>
              <a:t>Fires</a:t>
            </a:r>
          </a:p>
        </p:txBody>
      </p:sp>
      <p:sp>
        <p:nvSpPr>
          <p:cNvPr id="199722" name="Rectangle 42"/>
          <p:cNvSpPr>
            <a:spLocks noChangeArrowheads="1"/>
          </p:cNvSpPr>
          <p:nvPr/>
        </p:nvSpPr>
        <p:spPr bwMode="auto">
          <a:xfrm>
            <a:off x="6896100" y="3186113"/>
            <a:ext cx="1262063" cy="10890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Joint Fires Cell</a:t>
            </a:r>
          </a:p>
          <a:p>
            <a:pPr algn="ctr" eaLnBrk="0" hangingPunct="0">
              <a:lnSpc>
                <a:spcPct val="85000"/>
              </a:lnSpc>
            </a:pPr>
            <a:r>
              <a:rPr lang="en-US" sz="1100" b="1"/>
              <a:t>5 x Joint Tactical Air Control Parties (Infantry, Recon Battalions and Brigades)</a:t>
            </a:r>
          </a:p>
        </p:txBody>
      </p:sp>
      <p:pic>
        <p:nvPicPr>
          <p:cNvPr id="199723" name="Picture 43" descr="spacer"/>
          <p:cNvPicPr>
            <a:picLocks noChangeAspect="1" noChangeArrowheads="1"/>
          </p:cNvPicPr>
          <p:nvPr/>
        </p:nvPicPr>
        <p:blipFill>
          <a:blip r:embed="rId8"/>
          <a:srcRect/>
          <a:stretch>
            <a:fillRect/>
          </a:stretch>
        </p:blipFill>
        <p:spPr bwMode="auto">
          <a:xfrm>
            <a:off x="8351838" y="3154363"/>
            <a:ext cx="11112" cy="11112"/>
          </a:xfrm>
          <a:prstGeom prst="rect">
            <a:avLst/>
          </a:prstGeom>
          <a:noFill/>
          <a:ln w="9525">
            <a:noFill/>
            <a:miter lim="800000"/>
            <a:headEnd/>
            <a:tailEnd/>
          </a:ln>
        </p:spPr>
      </p:pic>
      <p:pic>
        <p:nvPicPr>
          <p:cNvPr id="199724" name="Picture 44" descr="m119-4-s">
            <a:hlinkClick r:id="rId10"/>
          </p:cNvPr>
          <p:cNvPicPr>
            <a:picLocks noChangeAspect="1" noChangeArrowheads="1"/>
          </p:cNvPicPr>
          <p:nvPr/>
        </p:nvPicPr>
        <p:blipFill>
          <a:blip r:embed="rId11" cstate="print">
            <a:grayscl/>
          </a:blip>
          <a:srcRect/>
          <a:stretch>
            <a:fillRect/>
          </a:stretch>
        </p:blipFill>
        <p:spPr bwMode="auto">
          <a:xfrm>
            <a:off x="7119938" y="4279900"/>
            <a:ext cx="781050" cy="509588"/>
          </a:xfrm>
          <a:prstGeom prst="rect">
            <a:avLst/>
          </a:prstGeom>
          <a:noFill/>
          <a:ln w="9525">
            <a:noFill/>
            <a:miter lim="800000"/>
            <a:headEnd/>
            <a:tailEnd/>
          </a:ln>
        </p:spPr>
      </p:pic>
      <p:pic>
        <p:nvPicPr>
          <p:cNvPr id="199725" name="Picture 45" descr="MEV-100dpi"/>
          <p:cNvPicPr>
            <a:picLocks noChangeAspect="1" noChangeArrowheads="1"/>
          </p:cNvPicPr>
          <p:nvPr/>
        </p:nvPicPr>
        <p:blipFill>
          <a:blip r:embed="rId12" cstate="print"/>
          <a:srcRect/>
          <a:stretch>
            <a:fillRect/>
          </a:stretch>
        </p:blipFill>
        <p:spPr bwMode="auto">
          <a:xfrm>
            <a:off x="6704013" y="5948363"/>
            <a:ext cx="865187" cy="423862"/>
          </a:xfrm>
          <a:prstGeom prst="rect">
            <a:avLst/>
          </a:prstGeom>
          <a:noFill/>
          <a:ln w="9525">
            <a:noFill/>
            <a:miter lim="800000"/>
            <a:headEnd/>
            <a:tailEnd/>
          </a:ln>
        </p:spPr>
      </p:pic>
      <p:sp>
        <p:nvSpPr>
          <p:cNvPr id="199726" name="Rectangle 46"/>
          <p:cNvSpPr>
            <a:spLocks noChangeArrowheads="1"/>
          </p:cNvSpPr>
          <p:nvPr/>
        </p:nvSpPr>
        <p:spPr bwMode="auto">
          <a:xfrm>
            <a:off x="8062913" y="4025900"/>
            <a:ext cx="971550" cy="9207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9 Engineer Squads</a:t>
            </a:r>
          </a:p>
          <a:p>
            <a:pPr algn="ctr" eaLnBrk="0" hangingPunct="0">
              <a:lnSpc>
                <a:spcPct val="85000"/>
              </a:lnSpc>
            </a:pPr>
            <a:r>
              <a:rPr lang="en-US" sz="1100" b="1"/>
              <a:t>3 Mobility Squads w/ </a:t>
            </a:r>
            <a:r>
              <a:rPr lang="en-US" sz="1000" b="1"/>
              <a:t>Various Equipment</a:t>
            </a:r>
          </a:p>
        </p:txBody>
      </p:sp>
      <p:pic>
        <p:nvPicPr>
          <p:cNvPr id="199727" name="Picture 47" descr="ESV #005"/>
          <p:cNvPicPr>
            <a:picLocks noChangeAspect="1" noChangeArrowheads="1"/>
          </p:cNvPicPr>
          <p:nvPr/>
        </p:nvPicPr>
        <p:blipFill>
          <a:blip r:embed="rId13" cstate="print"/>
          <a:srcRect/>
          <a:stretch>
            <a:fillRect/>
          </a:stretch>
        </p:blipFill>
        <p:spPr bwMode="auto">
          <a:xfrm>
            <a:off x="8104188" y="3400425"/>
            <a:ext cx="881062" cy="481013"/>
          </a:xfrm>
          <a:prstGeom prst="rect">
            <a:avLst/>
          </a:prstGeom>
          <a:noFill/>
          <a:ln w="82550" cmpd="thickThin">
            <a:noFill/>
            <a:miter lim="800000"/>
            <a:headEnd/>
            <a:tailEnd/>
          </a:ln>
        </p:spPr>
      </p:pic>
      <p:sp>
        <p:nvSpPr>
          <p:cNvPr id="199728" name="Rectangle 48" descr="Dark upward diagonal"/>
          <p:cNvSpPr>
            <a:spLocks noChangeArrowheads="1"/>
          </p:cNvSpPr>
          <p:nvPr/>
        </p:nvSpPr>
        <p:spPr bwMode="auto">
          <a:xfrm>
            <a:off x="6022975" y="3013075"/>
            <a:ext cx="954088" cy="2260600"/>
          </a:xfrm>
          <a:prstGeom prst="rect">
            <a:avLst/>
          </a:prstGeom>
          <a:noFill/>
          <a:ln w="9525">
            <a:solidFill>
              <a:schemeClr val="tx1"/>
            </a:solidFill>
            <a:miter lim="800000"/>
            <a:headEnd/>
            <a:tailEnd/>
          </a:ln>
        </p:spPr>
        <p:txBody>
          <a:bodyPr wrap="none" anchor="ctr"/>
          <a:lstStyle/>
          <a:p>
            <a:endParaRPr lang="en-US"/>
          </a:p>
        </p:txBody>
      </p:sp>
      <p:sp>
        <p:nvSpPr>
          <p:cNvPr id="199729" name="Text Box 49"/>
          <p:cNvSpPr txBox="1">
            <a:spLocks noChangeArrowheads="1"/>
          </p:cNvSpPr>
          <p:nvPr/>
        </p:nvSpPr>
        <p:spPr bwMode="auto">
          <a:xfrm>
            <a:off x="6046788" y="3044825"/>
            <a:ext cx="887412" cy="274638"/>
          </a:xfrm>
          <a:prstGeom prst="rect">
            <a:avLst/>
          </a:prstGeom>
          <a:noFill/>
          <a:ln w="9525">
            <a:noFill/>
            <a:miter lim="800000"/>
            <a:headEnd/>
            <a:tailEnd/>
          </a:ln>
        </p:spPr>
        <p:txBody>
          <a:bodyPr>
            <a:spAutoFit/>
          </a:bodyPr>
          <a:lstStyle/>
          <a:p>
            <a:pPr algn="ctr"/>
            <a:r>
              <a:rPr lang="en-US" sz="1200" b="1" u="sng"/>
              <a:t>Anti-Tank</a:t>
            </a:r>
          </a:p>
        </p:txBody>
      </p:sp>
      <p:sp>
        <p:nvSpPr>
          <p:cNvPr id="199730" name="Rectangle 50"/>
          <p:cNvSpPr>
            <a:spLocks noChangeArrowheads="1"/>
          </p:cNvSpPr>
          <p:nvPr/>
        </p:nvSpPr>
        <p:spPr bwMode="auto">
          <a:xfrm>
            <a:off x="6022975" y="4000500"/>
            <a:ext cx="968375" cy="517525"/>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9 Stryker Anti-Tank vehicles</a:t>
            </a:r>
          </a:p>
        </p:txBody>
      </p:sp>
      <p:pic>
        <p:nvPicPr>
          <p:cNvPr id="199731" name="Picture 51" descr="ATGM-100dpi"/>
          <p:cNvPicPr>
            <a:picLocks noChangeAspect="1" noChangeArrowheads="1"/>
          </p:cNvPicPr>
          <p:nvPr/>
        </p:nvPicPr>
        <p:blipFill>
          <a:blip r:embed="rId14" cstate="print"/>
          <a:srcRect/>
          <a:stretch>
            <a:fillRect/>
          </a:stretch>
        </p:blipFill>
        <p:spPr bwMode="auto">
          <a:xfrm>
            <a:off x="6080125" y="3433763"/>
            <a:ext cx="849313" cy="434975"/>
          </a:xfrm>
          <a:prstGeom prst="rect">
            <a:avLst/>
          </a:prstGeom>
          <a:noFill/>
          <a:ln w="9525">
            <a:noFill/>
            <a:miter lim="800000"/>
            <a:headEnd/>
            <a:tailEnd/>
          </a:ln>
        </p:spPr>
      </p:pic>
      <p:sp>
        <p:nvSpPr>
          <p:cNvPr id="199732" name="Text Box 52"/>
          <p:cNvSpPr txBox="1">
            <a:spLocks noChangeArrowheads="1"/>
          </p:cNvSpPr>
          <p:nvPr/>
        </p:nvSpPr>
        <p:spPr bwMode="auto">
          <a:xfrm>
            <a:off x="8075613" y="3049588"/>
            <a:ext cx="849312" cy="274637"/>
          </a:xfrm>
          <a:prstGeom prst="rect">
            <a:avLst/>
          </a:prstGeom>
          <a:noFill/>
          <a:ln w="9525">
            <a:noFill/>
            <a:miter lim="800000"/>
            <a:headEnd/>
            <a:tailEnd/>
          </a:ln>
        </p:spPr>
        <p:txBody>
          <a:bodyPr>
            <a:spAutoFit/>
          </a:bodyPr>
          <a:lstStyle/>
          <a:p>
            <a:pPr algn="ctr"/>
            <a:r>
              <a:rPr lang="en-US" sz="1200" b="1" u="sng"/>
              <a:t>Engineer</a:t>
            </a:r>
          </a:p>
        </p:txBody>
      </p:sp>
      <p:sp>
        <p:nvSpPr>
          <p:cNvPr id="199733" name="Rectangle 53"/>
          <p:cNvSpPr>
            <a:spLocks noChangeArrowheads="1"/>
          </p:cNvSpPr>
          <p:nvPr/>
        </p:nvSpPr>
        <p:spPr bwMode="auto">
          <a:xfrm>
            <a:off x="3119438" y="3013075"/>
            <a:ext cx="2909887" cy="2260600"/>
          </a:xfrm>
          <a:prstGeom prst="rect">
            <a:avLst/>
          </a:prstGeom>
          <a:noFill/>
          <a:ln w="9525">
            <a:solidFill>
              <a:schemeClr val="tx1"/>
            </a:solidFill>
            <a:miter lim="800000"/>
            <a:headEnd/>
            <a:tailEnd/>
          </a:ln>
        </p:spPr>
        <p:txBody>
          <a:bodyPr wrap="none" anchor="ctr"/>
          <a:lstStyle/>
          <a:p>
            <a:endParaRPr lang="en-US"/>
          </a:p>
        </p:txBody>
      </p:sp>
      <p:sp>
        <p:nvSpPr>
          <p:cNvPr id="199734" name="Text Box 54"/>
          <p:cNvSpPr txBox="1">
            <a:spLocks noChangeArrowheads="1"/>
          </p:cNvSpPr>
          <p:nvPr/>
        </p:nvSpPr>
        <p:spPr bwMode="auto">
          <a:xfrm>
            <a:off x="3160713" y="3070225"/>
            <a:ext cx="2992437" cy="274638"/>
          </a:xfrm>
          <a:prstGeom prst="rect">
            <a:avLst/>
          </a:prstGeom>
          <a:noFill/>
          <a:ln w="9525">
            <a:noFill/>
            <a:miter lim="800000"/>
            <a:headEnd/>
            <a:tailEnd/>
          </a:ln>
        </p:spPr>
        <p:txBody>
          <a:bodyPr>
            <a:spAutoFit/>
          </a:bodyPr>
          <a:lstStyle/>
          <a:p>
            <a:pPr algn="ctr"/>
            <a:r>
              <a:rPr lang="en-US" sz="1200" b="1" u="sng"/>
              <a:t>Combat Maneuver Capabilities</a:t>
            </a:r>
          </a:p>
        </p:txBody>
      </p:sp>
      <p:sp>
        <p:nvSpPr>
          <p:cNvPr id="199735" name="Rectangle 55"/>
          <p:cNvSpPr>
            <a:spLocks noChangeArrowheads="1"/>
          </p:cNvSpPr>
          <p:nvPr/>
        </p:nvSpPr>
        <p:spPr bwMode="auto">
          <a:xfrm>
            <a:off x="3094038" y="3406775"/>
            <a:ext cx="1368425" cy="762000"/>
          </a:xfrm>
          <a:prstGeom prst="rect">
            <a:avLst/>
          </a:prstGeom>
          <a:noFill/>
          <a:ln w="50800">
            <a:noFill/>
            <a:miter lim="800000"/>
            <a:headEnd/>
            <a:tailEnd/>
          </a:ln>
        </p:spPr>
        <p:txBody>
          <a:bodyPr lIns="90488" tIns="44450" rIns="90488" bIns="44450">
            <a:spAutoFit/>
          </a:bodyPr>
          <a:lstStyle/>
          <a:p>
            <a:pPr eaLnBrk="0" hangingPunct="0"/>
            <a:r>
              <a:rPr lang="en-US" sz="1100" b="1"/>
              <a:t>9 ICV Companies</a:t>
            </a:r>
          </a:p>
          <a:p>
            <a:pPr eaLnBrk="0" hangingPunct="0"/>
            <a:r>
              <a:rPr lang="en-US" sz="1100" b="1"/>
              <a:t>9 MGS Platoons</a:t>
            </a:r>
          </a:p>
          <a:p>
            <a:pPr eaLnBrk="0" hangingPunct="0"/>
            <a:r>
              <a:rPr lang="en-US" sz="1100" b="1"/>
              <a:t>9 Mortar Sections</a:t>
            </a:r>
          </a:p>
          <a:p>
            <a:pPr eaLnBrk="0" hangingPunct="0"/>
            <a:r>
              <a:rPr lang="en-US" sz="1100" b="1"/>
              <a:t>3 Scout Platoons</a:t>
            </a:r>
          </a:p>
        </p:txBody>
      </p:sp>
      <p:sp>
        <p:nvSpPr>
          <p:cNvPr id="199736" name="Rectangle 56"/>
          <p:cNvSpPr>
            <a:spLocks noChangeArrowheads="1"/>
          </p:cNvSpPr>
          <p:nvPr/>
        </p:nvSpPr>
        <p:spPr bwMode="auto">
          <a:xfrm>
            <a:off x="4524375" y="3919538"/>
            <a:ext cx="1371600"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Over 127 Infantry Carrier Vehicles</a:t>
            </a:r>
          </a:p>
        </p:txBody>
      </p:sp>
      <p:sp>
        <p:nvSpPr>
          <p:cNvPr id="199737" name="Rectangle 57"/>
          <p:cNvSpPr>
            <a:spLocks noChangeArrowheads="1"/>
          </p:cNvSpPr>
          <p:nvPr/>
        </p:nvSpPr>
        <p:spPr bwMode="auto">
          <a:xfrm>
            <a:off x="3067050" y="4900613"/>
            <a:ext cx="1195388"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30 X 120mm Mortar Carriers</a:t>
            </a:r>
          </a:p>
        </p:txBody>
      </p:sp>
      <p:sp>
        <p:nvSpPr>
          <p:cNvPr id="199738" name="Rectangle 58"/>
          <p:cNvSpPr>
            <a:spLocks noChangeArrowheads="1"/>
          </p:cNvSpPr>
          <p:nvPr/>
        </p:nvSpPr>
        <p:spPr bwMode="auto">
          <a:xfrm>
            <a:off x="5194300" y="4900613"/>
            <a:ext cx="796925"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3 Sniper</a:t>
            </a:r>
          </a:p>
          <a:p>
            <a:pPr algn="ctr" eaLnBrk="0" hangingPunct="0">
              <a:lnSpc>
                <a:spcPct val="85000"/>
              </a:lnSpc>
            </a:pPr>
            <a:r>
              <a:rPr lang="en-US" sz="1100" b="1"/>
              <a:t>Sections</a:t>
            </a:r>
          </a:p>
        </p:txBody>
      </p:sp>
      <p:pic>
        <p:nvPicPr>
          <p:cNvPr id="199739" name="Picture 59" descr="vector-bino-sniper"/>
          <p:cNvPicPr>
            <a:picLocks noChangeAspect="1" noChangeArrowheads="1"/>
          </p:cNvPicPr>
          <p:nvPr/>
        </p:nvPicPr>
        <p:blipFill>
          <a:blip r:embed="rId15" cstate="print">
            <a:grayscl/>
          </a:blip>
          <a:srcRect l="12061" t="16875" r="12421" b="18900"/>
          <a:stretch>
            <a:fillRect/>
          </a:stretch>
        </p:blipFill>
        <p:spPr bwMode="auto">
          <a:xfrm>
            <a:off x="5219700" y="4314825"/>
            <a:ext cx="749300" cy="509588"/>
          </a:xfrm>
          <a:prstGeom prst="rect">
            <a:avLst/>
          </a:prstGeom>
          <a:solidFill>
            <a:schemeClr val="bg1"/>
          </a:solidFill>
          <a:ln w="9525">
            <a:noFill/>
            <a:miter lim="800000"/>
            <a:headEnd/>
            <a:tailEnd/>
          </a:ln>
        </p:spPr>
      </p:pic>
      <p:sp>
        <p:nvSpPr>
          <p:cNvPr id="199740" name="Rectangle 60"/>
          <p:cNvSpPr>
            <a:spLocks noChangeArrowheads="1"/>
          </p:cNvSpPr>
          <p:nvPr/>
        </p:nvSpPr>
        <p:spPr bwMode="auto">
          <a:xfrm>
            <a:off x="4143375" y="4900613"/>
            <a:ext cx="1065213" cy="374650"/>
          </a:xfrm>
          <a:prstGeom prst="rect">
            <a:avLst/>
          </a:prstGeom>
          <a:noFill/>
          <a:ln w="50800">
            <a:noFill/>
            <a:miter lim="800000"/>
            <a:headEnd/>
            <a:tailEnd/>
          </a:ln>
        </p:spPr>
        <p:txBody>
          <a:bodyPr lIns="90488" tIns="44450" rIns="90488" bIns="44450">
            <a:spAutoFit/>
          </a:bodyPr>
          <a:lstStyle/>
          <a:p>
            <a:pPr algn="ctr" eaLnBrk="0" hangingPunct="0">
              <a:lnSpc>
                <a:spcPct val="85000"/>
              </a:lnSpc>
            </a:pPr>
            <a:r>
              <a:rPr lang="en-US" sz="1100" b="1"/>
              <a:t>27 X Mobile Gun System </a:t>
            </a:r>
          </a:p>
        </p:txBody>
      </p:sp>
      <p:pic>
        <p:nvPicPr>
          <p:cNvPr id="199741" name="Picture 61" descr="MGS-100dpi"/>
          <p:cNvPicPr>
            <a:picLocks noChangeAspect="1" noChangeArrowheads="1"/>
          </p:cNvPicPr>
          <p:nvPr/>
        </p:nvPicPr>
        <p:blipFill>
          <a:blip r:embed="rId16" cstate="print"/>
          <a:srcRect/>
          <a:stretch>
            <a:fillRect/>
          </a:stretch>
        </p:blipFill>
        <p:spPr bwMode="auto">
          <a:xfrm>
            <a:off x="4281488" y="4300538"/>
            <a:ext cx="812800" cy="523875"/>
          </a:xfrm>
          <a:prstGeom prst="rect">
            <a:avLst/>
          </a:prstGeom>
          <a:noFill/>
          <a:ln w="9525">
            <a:noFill/>
            <a:miter lim="800000"/>
            <a:headEnd/>
            <a:tailEnd/>
          </a:ln>
        </p:spPr>
      </p:pic>
      <p:pic>
        <p:nvPicPr>
          <p:cNvPr id="199742" name="Picture 62" descr="MC"/>
          <p:cNvPicPr>
            <a:picLocks noChangeAspect="1" noChangeArrowheads="1"/>
          </p:cNvPicPr>
          <p:nvPr/>
        </p:nvPicPr>
        <p:blipFill>
          <a:blip r:embed="rId17" cstate="print"/>
          <a:srcRect/>
          <a:stretch>
            <a:fillRect/>
          </a:stretch>
        </p:blipFill>
        <p:spPr bwMode="auto">
          <a:xfrm>
            <a:off x="3170238" y="4310063"/>
            <a:ext cx="987425" cy="514350"/>
          </a:xfrm>
          <a:prstGeom prst="rect">
            <a:avLst/>
          </a:prstGeom>
          <a:noFill/>
          <a:ln w="9525">
            <a:noFill/>
            <a:miter lim="800000"/>
            <a:headEnd/>
            <a:tailEnd/>
          </a:ln>
        </p:spPr>
      </p:pic>
      <p:pic>
        <p:nvPicPr>
          <p:cNvPr id="199743" name="Picture 63" descr="ICV-100dpi"/>
          <p:cNvPicPr>
            <a:picLocks noChangeAspect="1" noChangeArrowheads="1"/>
          </p:cNvPicPr>
          <p:nvPr/>
        </p:nvPicPr>
        <p:blipFill>
          <a:blip r:embed="rId18" cstate="print"/>
          <a:srcRect/>
          <a:stretch>
            <a:fillRect/>
          </a:stretch>
        </p:blipFill>
        <p:spPr bwMode="auto">
          <a:xfrm>
            <a:off x="4740275" y="3378200"/>
            <a:ext cx="941388" cy="519113"/>
          </a:xfrm>
          <a:prstGeom prst="rect">
            <a:avLst/>
          </a:prstGeom>
          <a:noFill/>
          <a:ln w="9525">
            <a:noFill/>
            <a:miter lim="800000"/>
            <a:headEnd/>
            <a:tailEnd/>
          </a:ln>
        </p:spPr>
      </p:pic>
      <p:sp>
        <p:nvSpPr>
          <p:cNvPr id="199744" name="Rectangle 64" descr="Dark upward diagonal"/>
          <p:cNvSpPr>
            <a:spLocks noChangeArrowheads="1"/>
          </p:cNvSpPr>
          <p:nvPr/>
        </p:nvSpPr>
        <p:spPr bwMode="auto">
          <a:xfrm>
            <a:off x="8070850" y="3013075"/>
            <a:ext cx="957263" cy="2260600"/>
          </a:xfrm>
          <a:prstGeom prst="rect">
            <a:avLst/>
          </a:prstGeom>
          <a:noFill/>
          <a:ln w="9525">
            <a:solidFill>
              <a:schemeClr val="tx1"/>
            </a:solidFill>
            <a:miter lim="800000"/>
            <a:headEnd/>
            <a:tailEnd/>
          </a:ln>
        </p:spPr>
        <p:txBody>
          <a:bodyPr wrap="none" anchor="ctr"/>
          <a:lstStyle/>
          <a:p>
            <a:endParaRPr lang="en-US"/>
          </a:p>
        </p:txBody>
      </p:sp>
      <p:sp>
        <p:nvSpPr>
          <p:cNvPr id="199745" name="Text Box 65"/>
          <p:cNvSpPr txBox="1">
            <a:spLocks noChangeAspect="1" noChangeArrowheads="1"/>
          </p:cNvSpPr>
          <p:nvPr/>
        </p:nvSpPr>
        <p:spPr bwMode="auto">
          <a:xfrm>
            <a:off x="2828925" y="2651125"/>
            <a:ext cx="920750" cy="403225"/>
          </a:xfrm>
          <a:prstGeom prst="rect">
            <a:avLst/>
          </a:prstGeom>
          <a:noFill/>
          <a:ln w="9525">
            <a:noFill/>
            <a:miter lim="800000"/>
            <a:headEnd/>
            <a:tailEnd/>
          </a:ln>
        </p:spPr>
        <p:txBody>
          <a:bodyPr>
            <a:spAutoFit/>
          </a:bodyPr>
          <a:lstStyle/>
          <a:p>
            <a:pPr algn="ctr" eaLnBrk="0" hangingPunct="0">
              <a:lnSpc>
                <a:spcPct val="85000"/>
              </a:lnSpc>
            </a:pPr>
            <a:r>
              <a:rPr lang="en-US" sz="1200" b="1"/>
              <a:t>Maneuver</a:t>
            </a:r>
          </a:p>
          <a:p>
            <a:pPr algn="ctr" eaLnBrk="0" hangingPunct="0">
              <a:lnSpc>
                <a:spcPct val="85000"/>
              </a:lnSpc>
            </a:pPr>
            <a:r>
              <a:rPr lang="en-US" sz="1200" b="1"/>
              <a:t>Combat</a:t>
            </a:r>
          </a:p>
        </p:txBody>
      </p:sp>
      <p:grpSp>
        <p:nvGrpSpPr>
          <p:cNvPr id="199746" name="Group 66"/>
          <p:cNvGrpSpPr>
            <a:grpSpLocks/>
          </p:cNvGrpSpPr>
          <p:nvPr/>
        </p:nvGrpSpPr>
        <p:grpSpPr bwMode="auto">
          <a:xfrm>
            <a:off x="280988" y="1677988"/>
            <a:ext cx="8331200" cy="1233487"/>
            <a:chOff x="177" y="1054"/>
            <a:chExt cx="5248" cy="777"/>
          </a:xfrm>
        </p:grpSpPr>
        <p:sp>
          <p:nvSpPr>
            <p:cNvPr id="199757" name="Line 67"/>
            <p:cNvSpPr>
              <a:spLocks noChangeShapeType="1"/>
            </p:cNvSpPr>
            <p:nvPr/>
          </p:nvSpPr>
          <p:spPr bwMode="auto">
            <a:xfrm>
              <a:off x="2736" y="1054"/>
              <a:ext cx="0" cy="122"/>
            </a:xfrm>
            <a:prstGeom prst="line">
              <a:avLst/>
            </a:prstGeom>
            <a:noFill/>
            <a:ln w="28575">
              <a:solidFill>
                <a:schemeClr val="tx1"/>
              </a:solidFill>
              <a:round/>
              <a:headEnd/>
              <a:tailEnd/>
            </a:ln>
          </p:spPr>
          <p:txBody>
            <a:bodyPr/>
            <a:lstStyle/>
            <a:p>
              <a:endParaRPr lang="en-US"/>
            </a:p>
          </p:txBody>
        </p:sp>
        <p:sp>
          <p:nvSpPr>
            <p:cNvPr id="199758" name="Line 68"/>
            <p:cNvSpPr>
              <a:spLocks noChangeShapeType="1"/>
            </p:cNvSpPr>
            <p:nvPr/>
          </p:nvSpPr>
          <p:spPr bwMode="auto">
            <a:xfrm>
              <a:off x="495" y="1173"/>
              <a:ext cx="4660" cy="0"/>
            </a:xfrm>
            <a:prstGeom prst="line">
              <a:avLst/>
            </a:prstGeom>
            <a:noFill/>
            <a:ln w="28575">
              <a:solidFill>
                <a:schemeClr val="tx1"/>
              </a:solidFill>
              <a:round/>
              <a:headEnd/>
              <a:tailEnd/>
            </a:ln>
          </p:spPr>
          <p:txBody>
            <a:bodyPr/>
            <a:lstStyle/>
            <a:p>
              <a:endParaRPr lang="en-US"/>
            </a:p>
          </p:txBody>
        </p:sp>
        <p:sp>
          <p:nvSpPr>
            <p:cNvPr id="199759" name="Line 69"/>
            <p:cNvSpPr>
              <a:spLocks noChangeShapeType="1"/>
            </p:cNvSpPr>
            <p:nvPr/>
          </p:nvSpPr>
          <p:spPr bwMode="auto">
            <a:xfrm>
              <a:off x="501" y="1167"/>
              <a:ext cx="0" cy="110"/>
            </a:xfrm>
            <a:prstGeom prst="line">
              <a:avLst/>
            </a:prstGeom>
            <a:noFill/>
            <a:ln w="28575">
              <a:solidFill>
                <a:schemeClr val="tx1"/>
              </a:solidFill>
              <a:round/>
              <a:headEnd/>
              <a:tailEnd/>
            </a:ln>
          </p:spPr>
          <p:txBody>
            <a:bodyPr/>
            <a:lstStyle/>
            <a:p>
              <a:endParaRPr lang="en-US"/>
            </a:p>
          </p:txBody>
        </p:sp>
        <p:sp>
          <p:nvSpPr>
            <p:cNvPr id="199760" name="Line 70"/>
            <p:cNvSpPr>
              <a:spLocks noChangeShapeType="1"/>
            </p:cNvSpPr>
            <p:nvPr/>
          </p:nvSpPr>
          <p:spPr bwMode="auto">
            <a:xfrm>
              <a:off x="5143" y="1167"/>
              <a:ext cx="0" cy="110"/>
            </a:xfrm>
            <a:prstGeom prst="line">
              <a:avLst/>
            </a:prstGeom>
            <a:noFill/>
            <a:ln w="28575">
              <a:solidFill>
                <a:schemeClr val="tx1"/>
              </a:solidFill>
              <a:round/>
              <a:headEnd/>
              <a:tailEnd/>
            </a:ln>
          </p:spPr>
          <p:txBody>
            <a:bodyPr/>
            <a:lstStyle/>
            <a:p>
              <a:endParaRPr lang="en-US"/>
            </a:p>
          </p:txBody>
        </p:sp>
        <p:sp>
          <p:nvSpPr>
            <p:cNvPr id="199761" name="Line 71"/>
            <p:cNvSpPr>
              <a:spLocks noChangeShapeType="1"/>
            </p:cNvSpPr>
            <p:nvPr/>
          </p:nvSpPr>
          <p:spPr bwMode="auto">
            <a:xfrm>
              <a:off x="1277" y="1173"/>
              <a:ext cx="0" cy="110"/>
            </a:xfrm>
            <a:prstGeom prst="line">
              <a:avLst/>
            </a:prstGeom>
            <a:noFill/>
            <a:ln w="28575">
              <a:solidFill>
                <a:schemeClr val="tx1"/>
              </a:solidFill>
              <a:round/>
              <a:headEnd/>
              <a:tailEnd/>
            </a:ln>
          </p:spPr>
          <p:txBody>
            <a:bodyPr/>
            <a:lstStyle/>
            <a:p>
              <a:endParaRPr lang="en-US"/>
            </a:p>
          </p:txBody>
        </p:sp>
        <p:sp>
          <p:nvSpPr>
            <p:cNvPr id="199762" name="Line 72"/>
            <p:cNvSpPr>
              <a:spLocks noChangeShapeType="1"/>
            </p:cNvSpPr>
            <p:nvPr/>
          </p:nvSpPr>
          <p:spPr bwMode="auto">
            <a:xfrm>
              <a:off x="2054" y="1173"/>
              <a:ext cx="0" cy="110"/>
            </a:xfrm>
            <a:prstGeom prst="line">
              <a:avLst/>
            </a:prstGeom>
            <a:noFill/>
            <a:ln w="28575">
              <a:solidFill>
                <a:schemeClr val="tx1"/>
              </a:solidFill>
              <a:round/>
              <a:headEnd/>
              <a:tailEnd/>
            </a:ln>
          </p:spPr>
          <p:txBody>
            <a:bodyPr/>
            <a:lstStyle/>
            <a:p>
              <a:endParaRPr lang="en-US"/>
            </a:p>
          </p:txBody>
        </p:sp>
        <p:sp>
          <p:nvSpPr>
            <p:cNvPr id="199763" name="Line 73"/>
            <p:cNvSpPr>
              <a:spLocks noChangeShapeType="1"/>
            </p:cNvSpPr>
            <p:nvPr/>
          </p:nvSpPr>
          <p:spPr bwMode="auto">
            <a:xfrm>
              <a:off x="2831" y="1173"/>
              <a:ext cx="0" cy="110"/>
            </a:xfrm>
            <a:prstGeom prst="line">
              <a:avLst/>
            </a:prstGeom>
            <a:noFill/>
            <a:ln w="28575">
              <a:solidFill>
                <a:schemeClr val="tx1"/>
              </a:solidFill>
              <a:round/>
              <a:headEnd/>
              <a:tailEnd/>
            </a:ln>
          </p:spPr>
          <p:txBody>
            <a:bodyPr/>
            <a:lstStyle/>
            <a:p>
              <a:endParaRPr lang="en-US"/>
            </a:p>
          </p:txBody>
        </p:sp>
        <p:sp>
          <p:nvSpPr>
            <p:cNvPr id="199764" name="Line 74"/>
            <p:cNvSpPr>
              <a:spLocks noChangeShapeType="1"/>
            </p:cNvSpPr>
            <p:nvPr/>
          </p:nvSpPr>
          <p:spPr bwMode="auto">
            <a:xfrm>
              <a:off x="3607" y="1173"/>
              <a:ext cx="0" cy="110"/>
            </a:xfrm>
            <a:prstGeom prst="line">
              <a:avLst/>
            </a:prstGeom>
            <a:noFill/>
            <a:ln w="28575">
              <a:solidFill>
                <a:schemeClr val="tx1"/>
              </a:solidFill>
              <a:round/>
              <a:headEnd/>
              <a:tailEnd/>
            </a:ln>
          </p:spPr>
          <p:txBody>
            <a:bodyPr/>
            <a:lstStyle/>
            <a:p>
              <a:endParaRPr lang="en-US"/>
            </a:p>
          </p:txBody>
        </p:sp>
        <p:sp>
          <p:nvSpPr>
            <p:cNvPr id="199765" name="Line 75"/>
            <p:cNvSpPr>
              <a:spLocks noChangeShapeType="1"/>
            </p:cNvSpPr>
            <p:nvPr/>
          </p:nvSpPr>
          <p:spPr bwMode="auto">
            <a:xfrm>
              <a:off x="4384" y="1173"/>
              <a:ext cx="0" cy="110"/>
            </a:xfrm>
            <a:prstGeom prst="line">
              <a:avLst/>
            </a:prstGeom>
            <a:noFill/>
            <a:ln w="28575">
              <a:solidFill>
                <a:schemeClr val="tx1"/>
              </a:solidFill>
              <a:round/>
              <a:headEnd/>
              <a:tailEnd/>
            </a:ln>
          </p:spPr>
          <p:txBody>
            <a:bodyPr/>
            <a:lstStyle/>
            <a:p>
              <a:endParaRPr lang="en-US"/>
            </a:p>
          </p:txBody>
        </p:sp>
        <p:sp>
          <p:nvSpPr>
            <p:cNvPr id="199766" name="Text Box 76"/>
            <p:cNvSpPr txBox="1">
              <a:spLocks noChangeAspect="1" noChangeArrowheads="1"/>
            </p:cNvSpPr>
            <p:nvPr/>
          </p:nvSpPr>
          <p:spPr bwMode="auto">
            <a:xfrm>
              <a:off x="177" y="1613"/>
              <a:ext cx="751" cy="173"/>
            </a:xfrm>
            <a:prstGeom prst="rect">
              <a:avLst/>
            </a:prstGeom>
            <a:noFill/>
            <a:ln w="9525">
              <a:noFill/>
              <a:miter lim="800000"/>
              <a:headEnd/>
              <a:tailEnd/>
            </a:ln>
          </p:spPr>
          <p:txBody>
            <a:bodyPr>
              <a:spAutoFit/>
            </a:bodyPr>
            <a:lstStyle/>
            <a:p>
              <a:pPr algn="ctr" eaLnBrk="0" hangingPunct="0"/>
              <a:r>
                <a:rPr lang="en-US" sz="1200" b="1"/>
                <a:t>Headquarters</a:t>
              </a:r>
            </a:p>
          </p:txBody>
        </p:sp>
        <p:sp>
          <p:nvSpPr>
            <p:cNvPr id="199767" name="Text Box 77"/>
            <p:cNvSpPr txBox="1">
              <a:spLocks noChangeAspect="1" noChangeArrowheads="1"/>
            </p:cNvSpPr>
            <p:nvPr/>
          </p:nvSpPr>
          <p:spPr bwMode="auto">
            <a:xfrm>
              <a:off x="3351" y="1577"/>
              <a:ext cx="527" cy="254"/>
            </a:xfrm>
            <a:prstGeom prst="rect">
              <a:avLst/>
            </a:prstGeom>
            <a:noFill/>
            <a:ln w="9525">
              <a:noFill/>
              <a:miter lim="800000"/>
              <a:headEnd/>
              <a:tailEnd/>
            </a:ln>
          </p:spPr>
          <p:txBody>
            <a:bodyPr>
              <a:spAutoFit/>
            </a:bodyPr>
            <a:lstStyle/>
            <a:p>
              <a:pPr algn="ctr" eaLnBrk="0" hangingPunct="0">
                <a:lnSpc>
                  <a:spcPct val="85000"/>
                </a:lnSpc>
              </a:pPr>
              <a:r>
                <a:rPr lang="en-US" sz="1200" b="1"/>
                <a:t>Fires</a:t>
              </a:r>
            </a:p>
            <a:p>
              <a:pPr algn="ctr" eaLnBrk="0" hangingPunct="0">
                <a:lnSpc>
                  <a:spcPct val="85000"/>
                </a:lnSpc>
              </a:pPr>
              <a:r>
                <a:rPr lang="en-US" sz="1200" b="1"/>
                <a:t>Battalion</a:t>
              </a:r>
            </a:p>
          </p:txBody>
        </p:sp>
        <p:sp>
          <p:nvSpPr>
            <p:cNvPr id="199768" name="Text Box 78"/>
            <p:cNvSpPr txBox="1">
              <a:spLocks noChangeAspect="1" noChangeArrowheads="1"/>
            </p:cNvSpPr>
            <p:nvPr/>
          </p:nvSpPr>
          <p:spPr bwMode="auto">
            <a:xfrm>
              <a:off x="4884" y="1577"/>
              <a:ext cx="541" cy="254"/>
            </a:xfrm>
            <a:prstGeom prst="rect">
              <a:avLst/>
            </a:prstGeom>
            <a:noFill/>
            <a:ln w="9525">
              <a:noFill/>
              <a:miter lim="800000"/>
              <a:headEnd/>
              <a:tailEnd/>
            </a:ln>
          </p:spPr>
          <p:txBody>
            <a:bodyPr>
              <a:spAutoFit/>
            </a:bodyPr>
            <a:lstStyle/>
            <a:p>
              <a:pPr algn="ctr" eaLnBrk="0" hangingPunct="0">
                <a:lnSpc>
                  <a:spcPct val="85000"/>
                </a:lnSpc>
              </a:pPr>
              <a:r>
                <a:rPr lang="en-US" sz="1200" b="1"/>
                <a:t>Support Battalion</a:t>
              </a:r>
            </a:p>
          </p:txBody>
        </p:sp>
        <p:sp>
          <p:nvSpPr>
            <p:cNvPr id="199769" name="Text Box 79"/>
            <p:cNvSpPr txBox="1">
              <a:spLocks noChangeAspect="1" noChangeArrowheads="1"/>
            </p:cNvSpPr>
            <p:nvPr/>
          </p:nvSpPr>
          <p:spPr bwMode="auto">
            <a:xfrm>
              <a:off x="1089" y="1642"/>
              <a:ext cx="377" cy="173"/>
            </a:xfrm>
            <a:prstGeom prst="rect">
              <a:avLst/>
            </a:prstGeom>
            <a:noFill/>
            <a:ln w="9525">
              <a:noFill/>
              <a:miter lim="800000"/>
              <a:headEnd/>
              <a:tailEnd/>
            </a:ln>
          </p:spPr>
          <p:txBody>
            <a:bodyPr wrap="none">
              <a:spAutoFit/>
            </a:bodyPr>
            <a:lstStyle/>
            <a:p>
              <a:pPr algn="ctr" eaLnBrk="0" hangingPunct="0"/>
              <a:r>
                <a:rPr lang="en-US" sz="1200" b="1"/>
                <a:t>RSTA</a:t>
              </a:r>
            </a:p>
          </p:txBody>
        </p:sp>
        <p:sp>
          <p:nvSpPr>
            <p:cNvPr id="199770" name="Text Box 80"/>
            <p:cNvSpPr txBox="1">
              <a:spLocks noChangeAspect="1" noChangeArrowheads="1"/>
            </p:cNvSpPr>
            <p:nvPr/>
          </p:nvSpPr>
          <p:spPr bwMode="auto">
            <a:xfrm>
              <a:off x="2526" y="1634"/>
              <a:ext cx="559" cy="173"/>
            </a:xfrm>
            <a:prstGeom prst="rect">
              <a:avLst/>
            </a:prstGeom>
            <a:noFill/>
            <a:ln w="9525">
              <a:noFill/>
              <a:miter lim="800000"/>
              <a:headEnd/>
              <a:tailEnd/>
            </a:ln>
          </p:spPr>
          <p:txBody>
            <a:bodyPr wrap="none">
              <a:spAutoFit/>
            </a:bodyPr>
            <a:lstStyle/>
            <a:p>
              <a:pPr algn="ctr" eaLnBrk="0" hangingPunct="0"/>
              <a:r>
                <a:rPr lang="en-US" sz="1200" b="1"/>
                <a:t>Anti-Tank</a:t>
              </a:r>
            </a:p>
          </p:txBody>
        </p:sp>
        <p:sp>
          <p:nvSpPr>
            <p:cNvPr id="199771" name="Text Box 81"/>
            <p:cNvSpPr txBox="1">
              <a:spLocks noChangeAspect="1" noChangeArrowheads="1"/>
            </p:cNvSpPr>
            <p:nvPr/>
          </p:nvSpPr>
          <p:spPr bwMode="auto">
            <a:xfrm>
              <a:off x="4115" y="1634"/>
              <a:ext cx="527" cy="173"/>
            </a:xfrm>
            <a:prstGeom prst="rect">
              <a:avLst/>
            </a:prstGeom>
            <a:noFill/>
            <a:ln w="9525">
              <a:noFill/>
              <a:miter lim="800000"/>
              <a:headEnd/>
              <a:tailEnd/>
            </a:ln>
          </p:spPr>
          <p:txBody>
            <a:bodyPr wrap="none">
              <a:spAutoFit/>
            </a:bodyPr>
            <a:lstStyle/>
            <a:p>
              <a:pPr algn="ctr" eaLnBrk="0" hangingPunct="0"/>
              <a:r>
                <a:rPr lang="en-US" sz="1200" b="1"/>
                <a:t>Engineer</a:t>
              </a:r>
            </a:p>
          </p:txBody>
        </p:sp>
        <p:grpSp>
          <p:nvGrpSpPr>
            <p:cNvPr id="199772" name="Group 82"/>
            <p:cNvGrpSpPr>
              <a:grpSpLocks/>
            </p:cNvGrpSpPr>
            <p:nvPr/>
          </p:nvGrpSpPr>
          <p:grpSpPr bwMode="auto">
            <a:xfrm>
              <a:off x="1095" y="1402"/>
              <a:ext cx="356" cy="212"/>
              <a:chOff x="2157" y="2002"/>
              <a:chExt cx="356" cy="291"/>
            </a:xfrm>
          </p:grpSpPr>
          <p:sp>
            <p:nvSpPr>
              <p:cNvPr id="199847" name="Rectangle 83"/>
              <p:cNvSpPr>
                <a:spLocks noChangeArrowheads="1"/>
              </p:cNvSpPr>
              <p:nvPr/>
            </p:nvSpPr>
            <p:spPr bwMode="auto">
              <a:xfrm>
                <a:off x="2159" y="2004"/>
                <a:ext cx="353" cy="286"/>
              </a:xfrm>
              <a:prstGeom prst="rect">
                <a:avLst/>
              </a:prstGeom>
              <a:solidFill>
                <a:srgbClr val="FFFFCC"/>
              </a:solidFill>
              <a:ln w="12700">
                <a:solidFill>
                  <a:srgbClr val="000000"/>
                </a:solidFill>
                <a:miter lim="800000"/>
                <a:headEnd/>
                <a:tailEnd/>
              </a:ln>
            </p:spPr>
            <p:txBody>
              <a:bodyPr wrap="none" anchor="ctr"/>
              <a:lstStyle/>
              <a:p>
                <a:endParaRPr lang="en-US"/>
              </a:p>
            </p:txBody>
          </p:sp>
          <p:sp>
            <p:nvSpPr>
              <p:cNvPr id="199848" name="Oval 84"/>
              <p:cNvSpPr>
                <a:spLocks noChangeArrowheads="1"/>
              </p:cNvSpPr>
              <p:nvPr/>
            </p:nvSpPr>
            <p:spPr bwMode="auto">
              <a:xfrm>
                <a:off x="2203" y="2039"/>
                <a:ext cx="263" cy="189"/>
              </a:xfrm>
              <a:prstGeom prst="ellipse">
                <a:avLst/>
              </a:prstGeom>
              <a:solidFill>
                <a:srgbClr val="FFFFCC"/>
              </a:solidFill>
              <a:ln w="12700">
                <a:solidFill>
                  <a:srgbClr val="000000"/>
                </a:solidFill>
                <a:round/>
                <a:headEnd/>
                <a:tailEnd/>
              </a:ln>
            </p:spPr>
            <p:txBody>
              <a:bodyPr wrap="none" anchor="ctr"/>
              <a:lstStyle/>
              <a:p>
                <a:endParaRPr lang="en-US"/>
              </a:p>
            </p:txBody>
          </p:sp>
          <p:sp>
            <p:nvSpPr>
              <p:cNvPr id="199849" name="Line 85"/>
              <p:cNvSpPr>
                <a:spLocks noChangeShapeType="1"/>
              </p:cNvSpPr>
              <p:nvPr/>
            </p:nvSpPr>
            <p:spPr bwMode="auto">
              <a:xfrm flipH="1">
                <a:off x="2157" y="2002"/>
                <a:ext cx="356" cy="291"/>
              </a:xfrm>
              <a:prstGeom prst="line">
                <a:avLst/>
              </a:prstGeom>
              <a:noFill/>
              <a:ln w="12700">
                <a:solidFill>
                  <a:srgbClr val="000000"/>
                </a:solidFill>
                <a:round/>
                <a:headEnd/>
                <a:tailEnd/>
              </a:ln>
            </p:spPr>
            <p:txBody>
              <a:bodyPr/>
              <a:lstStyle/>
              <a:p>
                <a:endParaRPr lang="en-US"/>
              </a:p>
            </p:txBody>
          </p:sp>
          <p:grpSp>
            <p:nvGrpSpPr>
              <p:cNvPr id="199850" name="Group 86"/>
              <p:cNvGrpSpPr>
                <a:grpSpLocks/>
              </p:cNvGrpSpPr>
              <p:nvPr/>
            </p:nvGrpSpPr>
            <p:grpSpPr bwMode="auto">
              <a:xfrm>
                <a:off x="2263" y="2238"/>
                <a:ext cx="148" cy="43"/>
                <a:chOff x="3973" y="1251"/>
                <a:chExt cx="91" cy="29"/>
              </a:xfrm>
            </p:grpSpPr>
            <p:sp>
              <p:nvSpPr>
                <p:cNvPr id="199852" name="Oval 87"/>
                <p:cNvSpPr>
                  <a:spLocks noChangeArrowheads="1"/>
                </p:cNvSpPr>
                <p:nvPr/>
              </p:nvSpPr>
              <p:spPr bwMode="auto">
                <a:xfrm>
                  <a:off x="3973" y="1251"/>
                  <a:ext cx="17" cy="29"/>
                </a:xfrm>
                <a:prstGeom prst="ellipse">
                  <a:avLst/>
                </a:prstGeom>
                <a:solidFill>
                  <a:srgbClr val="FFFFCC"/>
                </a:solidFill>
                <a:ln w="12700">
                  <a:solidFill>
                    <a:srgbClr val="000000"/>
                  </a:solidFill>
                  <a:round/>
                  <a:headEnd/>
                  <a:tailEnd/>
                </a:ln>
              </p:spPr>
              <p:txBody>
                <a:bodyPr wrap="none" anchor="ctr"/>
                <a:lstStyle/>
                <a:p>
                  <a:endParaRPr lang="en-US"/>
                </a:p>
              </p:txBody>
            </p:sp>
            <p:sp>
              <p:nvSpPr>
                <p:cNvPr id="199853" name="Oval 88"/>
                <p:cNvSpPr>
                  <a:spLocks noChangeArrowheads="1"/>
                </p:cNvSpPr>
                <p:nvPr/>
              </p:nvSpPr>
              <p:spPr bwMode="auto">
                <a:xfrm>
                  <a:off x="4010" y="1251"/>
                  <a:ext cx="17" cy="29"/>
                </a:xfrm>
                <a:prstGeom prst="ellipse">
                  <a:avLst/>
                </a:prstGeom>
                <a:solidFill>
                  <a:srgbClr val="FFFFCC"/>
                </a:solidFill>
                <a:ln w="12700">
                  <a:solidFill>
                    <a:srgbClr val="000000"/>
                  </a:solidFill>
                  <a:round/>
                  <a:headEnd/>
                  <a:tailEnd/>
                </a:ln>
              </p:spPr>
              <p:txBody>
                <a:bodyPr wrap="none" anchor="ctr"/>
                <a:lstStyle/>
                <a:p>
                  <a:endParaRPr lang="en-US"/>
                </a:p>
              </p:txBody>
            </p:sp>
            <p:sp>
              <p:nvSpPr>
                <p:cNvPr id="199854" name="Oval 89"/>
                <p:cNvSpPr>
                  <a:spLocks noChangeArrowheads="1"/>
                </p:cNvSpPr>
                <p:nvPr/>
              </p:nvSpPr>
              <p:spPr bwMode="auto">
                <a:xfrm>
                  <a:off x="4046" y="1251"/>
                  <a:ext cx="18" cy="29"/>
                </a:xfrm>
                <a:prstGeom prst="ellipse">
                  <a:avLst/>
                </a:prstGeom>
                <a:solidFill>
                  <a:srgbClr val="FFFFCC"/>
                </a:solidFill>
                <a:ln w="12700">
                  <a:solidFill>
                    <a:srgbClr val="000000"/>
                  </a:solidFill>
                  <a:round/>
                  <a:headEnd/>
                  <a:tailEnd/>
                </a:ln>
              </p:spPr>
              <p:txBody>
                <a:bodyPr wrap="none" anchor="ctr"/>
                <a:lstStyle/>
                <a:p>
                  <a:endParaRPr lang="en-US"/>
                </a:p>
              </p:txBody>
            </p:sp>
          </p:grpSp>
          <p:sp>
            <p:nvSpPr>
              <p:cNvPr id="199851" name="Line 90"/>
              <p:cNvSpPr>
                <a:spLocks noChangeShapeType="1"/>
              </p:cNvSpPr>
              <p:nvPr/>
            </p:nvSpPr>
            <p:spPr bwMode="auto">
              <a:xfrm>
                <a:off x="2200" y="2002"/>
                <a:ext cx="1" cy="291"/>
              </a:xfrm>
              <a:prstGeom prst="line">
                <a:avLst/>
              </a:prstGeom>
              <a:noFill/>
              <a:ln w="12700">
                <a:solidFill>
                  <a:srgbClr val="000000"/>
                </a:solidFill>
                <a:round/>
                <a:headEnd/>
                <a:tailEnd/>
              </a:ln>
            </p:spPr>
            <p:txBody>
              <a:bodyPr/>
              <a:lstStyle/>
              <a:p>
                <a:endParaRPr lang="en-US"/>
              </a:p>
            </p:txBody>
          </p:sp>
        </p:grpSp>
        <p:grpSp>
          <p:nvGrpSpPr>
            <p:cNvPr id="199773" name="Group 91"/>
            <p:cNvGrpSpPr>
              <a:grpSpLocks/>
            </p:cNvGrpSpPr>
            <p:nvPr/>
          </p:nvGrpSpPr>
          <p:grpSpPr bwMode="auto">
            <a:xfrm>
              <a:off x="2643" y="1394"/>
              <a:ext cx="359" cy="212"/>
              <a:chOff x="2762" y="2004"/>
              <a:chExt cx="359" cy="293"/>
            </a:xfrm>
          </p:grpSpPr>
          <p:sp>
            <p:nvSpPr>
              <p:cNvPr id="199840" name="Rectangle 92"/>
              <p:cNvSpPr>
                <a:spLocks noChangeArrowheads="1"/>
              </p:cNvSpPr>
              <p:nvPr/>
            </p:nvSpPr>
            <p:spPr bwMode="auto">
              <a:xfrm>
                <a:off x="2765" y="2007"/>
                <a:ext cx="354" cy="289"/>
              </a:xfrm>
              <a:prstGeom prst="rect">
                <a:avLst/>
              </a:prstGeom>
              <a:solidFill>
                <a:srgbClr val="3399FF"/>
              </a:solidFill>
              <a:ln w="12700">
                <a:solidFill>
                  <a:srgbClr val="000000"/>
                </a:solidFill>
                <a:miter lim="800000"/>
                <a:headEnd/>
                <a:tailEnd/>
              </a:ln>
            </p:spPr>
            <p:txBody>
              <a:bodyPr wrap="none" anchor="ctr"/>
              <a:lstStyle/>
              <a:p>
                <a:endParaRPr lang="en-US"/>
              </a:p>
            </p:txBody>
          </p:sp>
          <p:sp>
            <p:nvSpPr>
              <p:cNvPr id="199841" name="Oval 93"/>
              <p:cNvSpPr>
                <a:spLocks noChangeArrowheads="1"/>
              </p:cNvSpPr>
              <p:nvPr/>
            </p:nvSpPr>
            <p:spPr bwMode="auto">
              <a:xfrm>
                <a:off x="2809" y="2056"/>
                <a:ext cx="267" cy="175"/>
              </a:xfrm>
              <a:prstGeom prst="ellipse">
                <a:avLst/>
              </a:prstGeom>
              <a:solidFill>
                <a:srgbClr val="3399FF"/>
              </a:solidFill>
              <a:ln w="12700">
                <a:solidFill>
                  <a:srgbClr val="000000"/>
                </a:solidFill>
                <a:round/>
                <a:headEnd/>
                <a:tailEnd/>
              </a:ln>
            </p:spPr>
            <p:txBody>
              <a:bodyPr wrap="none" anchor="ctr"/>
              <a:lstStyle/>
              <a:p>
                <a:endParaRPr lang="en-US"/>
              </a:p>
            </p:txBody>
          </p:sp>
          <p:sp>
            <p:nvSpPr>
              <p:cNvPr id="199842" name="Line 94"/>
              <p:cNvSpPr>
                <a:spLocks noChangeShapeType="1"/>
              </p:cNvSpPr>
              <p:nvPr/>
            </p:nvSpPr>
            <p:spPr bwMode="auto">
              <a:xfrm flipV="1">
                <a:off x="2762" y="2004"/>
                <a:ext cx="177" cy="292"/>
              </a:xfrm>
              <a:prstGeom prst="line">
                <a:avLst/>
              </a:prstGeom>
              <a:noFill/>
              <a:ln w="12700">
                <a:solidFill>
                  <a:srgbClr val="000000"/>
                </a:solidFill>
                <a:round/>
                <a:headEnd/>
                <a:tailEnd/>
              </a:ln>
            </p:spPr>
            <p:txBody>
              <a:bodyPr/>
              <a:lstStyle/>
              <a:p>
                <a:endParaRPr lang="en-US"/>
              </a:p>
            </p:txBody>
          </p:sp>
          <p:sp>
            <p:nvSpPr>
              <p:cNvPr id="199843" name="Line 95"/>
              <p:cNvSpPr>
                <a:spLocks noChangeShapeType="1"/>
              </p:cNvSpPr>
              <p:nvPr/>
            </p:nvSpPr>
            <p:spPr bwMode="auto">
              <a:xfrm>
                <a:off x="2942" y="2005"/>
                <a:ext cx="179" cy="292"/>
              </a:xfrm>
              <a:prstGeom prst="line">
                <a:avLst/>
              </a:prstGeom>
              <a:noFill/>
              <a:ln w="12700">
                <a:solidFill>
                  <a:srgbClr val="000000"/>
                </a:solidFill>
                <a:round/>
                <a:headEnd/>
                <a:tailEnd/>
              </a:ln>
            </p:spPr>
            <p:txBody>
              <a:bodyPr/>
              <a:lstStyle/>
              <a:p>
                <a:endParaRPr lang="en-US"/>
              </a:p>
            </p:txBody>
          </p:sp>
          <p:sp>
            <p:nvSpPr>
              <p:cNvPr id="199844" name="Oval 96"/>
              <p:cNvSpPr>
                <a:spLocks noChangeArrowheads="1"/>
              </p:cNvSpPr>
              <p:nvPr/>
            </p:nvSpPr>
            <p:spPr bwMode="auto">
              <a:xfrm>
                <a:off x="2864" y="2247"/>
                <a:ext cx="20" cy="31"/>
              </a:xfrm>
              <a:prstGeom prst="ellipse">
                <a:avLst/>
              </a:prstGeom>
              <a:solidFill>
                <a:srgbClr val="3399FF"/>
              </a:solidFill>
              <a:ln w="12700">
                <a:solidFill>
                  <a:srgbClr val="000000"/>
                </a:solidFill>
                <a:round/>
                <a:headEnd/>
                <a:tailEnd/>
              </a:ln>
            </p:spPr>
            <p:txBody>
              <a:bodyPr wrap="none" anchor="ctr"/>
              <a:lstStyle/>
              <a:p>
                <a:endParaRPr lang="en-US"/>
              </a:p>
            </p:txBody>
          </p:sp>
          <p:sp>
            <p:nvSpPr>
              <p:cNvPr id="199845" name="Oval 97"/>
              <p:cNvSpPr>
                <a:spLocks noChangeArrowheads="1"/>
              </p:cNvSpPr>
              <p:nvPr/>
            </p:nvSpPr>
            <p:spPr bwMode="auto">
              <a:xfrm>
                <a:off x="2929" y="2247"/>
                <a:ext cx="21" cy="31"/>
              </a:xfrm>
              <a:prstGeom prst="ellipse">
                <a:avLst/>
              </a:prstGeom>
              <a:solidFill>
                <a:srgbClr val="3399FF"/>
              </a:solidFill>
              <a:ln w="12700">
                <a:solidFill>
                  <a:srgbClr val="000000"/>
                </a:solidFill>
                <a:round/>
                <a:headEnd/>
                <a:tailEnd/>
              </a:ln>
            </p:spPr>
            <p:txBody>
              <a:bodyPr wrap="none" anchor="ctr"/>
              <a:lstStyle/>
              <a:p>
                <a:endParaRPr lang="en-US"/>
              </a:p>
            </p:txBody>
          </p:sp>
          <p:sp>
            <p:nvSpPr>
              <p:cNvPr id="199846" name="Oval 98"/>
              <p:cNvSpPr>
                <a:spLocks noChangeArrowheads="1"/>
              </p:cNvSpPr>
              <p:nvPr/>
            </p:nvSpPr>
            <p:spPr bwMode="auto">
              <a:xfrm>
                <a:off x="2996" y="2247"/>
                <a:ext cx="19" cy="31"/>
              </a:xfrm>
              <a:prstGeom prst="ellipse">
                <a:avLst/>
              </a:prstGeom>
              <a:solidFill>
                <a:srgbClr val="3399FF"/>
              </a:solidFill>
              <a:ln w="12700">
                <a:solidFill>
                  <a:srgbClr val="000000"/>
                </a:solidFill>
                <a:round/>
                <a:headEnd/>
                <a:tailEnd/>
              </a:ln>
            </p:spPr>
            <p:txBody>
              <a:bodyPr wrap="none" anchor="ctr"/>
              <a:lstStyle/>
              <a:p>
                <a:endParaRPr lang="en-US"/>
              </a:p>
            </p:txBody>
          </p:sp>
        </p:grpSp>
        <p:grpSp>
          <p:nvGrpSpPr>
            <p:cNvPr id="199774" name="Group 99"/>
            <p:cNvGrpSpPr>
              <a:grpSpLocks/>
            </p:cNvGrpSpPr>
            <p:nvPr/>
          </p:nvGrpSpPr>
          <p:grpSpPr bwMode="auto">
            <a:xfrm>
              <a:off x="3415" y="1394"/>
              <a:ext cx="372" cy="212"/>
              <a:chOff x="3415" y="1394"/>
              <a:chExt cx="372" cy="212"/>
            </a:xfrm>
          </p:grpSpPr>
          <p:sp>
            <p:nvSpPr>
              <p:cNvPr id="199835" name="Rectangle 100"/>
              <p:cNvSpPr>
                <a:spLocks noChangeArrowheads="1"/>
              </p:cNvSpPr>
              <p:nvPr/>
            </p:nvSpPr>
            <p:spPr bwMode="auto">
              <a:xfrm>
                <a:off x="3415" y="1394"/>
                <a:ext cx="372" cy="209"/>
              </a:xfrm>
              <a:prstGeom prst="rect">
                <a:avLst/>
              </a:prstGeom>
              <a:solidFill>
                <a:srgbClr val="FF9999"/>
              </a:solidFill>
              <a:ln w="12700">
                <a:solidFill>
                  <a:srgbClr val="000000"/>
                </a:solidFill>
                <a:miter lim="800000"/>
                <a:headEnd/>
                <a:tailEnd/>
              </a:ln>
            </p:spPr>
            <p:txBody>
              <a:bodyPr wrap="none" anchor="ctr"/>
              <a:lstStyle/>
              <a:p>
                <a:endParaRPr lang="en-US"/>
              </a:p>
            </p:txBody>
          </p:sp>
          <p:sp>
            <p:nvSpPr>
              <p:cNvPr id="199836" name="Oval 101"/>
              <p:cNvSpPr>
                <a:spLocks noChangeArrowheads="1"/>
              </p:cNvSpPr>
              <p:nvPr/>
            </p:nvSpPr>
            <p:spPr bwMode="auto">
              <a:xfrm>
                <a:off x="3504" y="1450"/>
                <a:ext cx="225" cy="89"/>
              </a:xfrm>
              <a:prstGeom prst="ellipse">
                <a:avLst/>
              </a:prstGeom>
              <a:solidFill>
                <a:srgbClr val="FF9999"/>
              </a:solidFill>
              <a:ln w="12700">
                <a:solidFill>
                  <a:srgbClr val="000000"/>
                </a:solidFill>
                <a:round/>
                <a:headEnd/>
                <a:tailEnd/>
              </a:ln>
            </p:spPr>
            <p:txBody>
              <a:bodyPr wrap="none" anchor="ctr"/>
              <a:lstStyle/>
              <a:p>
                <a:endParaRPr lang="en-US"/>
              </a:p>
            </p:txBody>
          </p:sp>
          <p:sp>
            <p:nvSpPr>
              <p:cNvPr id="199837" name="Rectangle 102"/>
              <p:cNvSpPr>
                <a:spLocks noChangeArrowheads="1"/>
              </p:cNvSpPr>
              <p:nvPr/>
            </p:nvSpPr>
            <p:spPr bwMode="auto">
              <a:xfrm>
                <a:off x="3516" y="1522"/>
                <a:ext cx="211" cy="84"/>
              </a:xfrm>
              <a:prstGeom prst="rect">
                <a:avLst/>
              </a:prstGeom>
              <a:noFill/>
              <a:ln w="12700">
                <a:noFill/>
                <a:miter lim="800000"/>
                <a:headEnd/>
                <a:tailEnd/>
              </a:ln>
            </p:spPr>
            <p:txBody>
              <a:bodyPr wrap="none" anchor="ctr"/>
              <a:lstStyle/>
              <a:p>
                <a:endParaRPr lang="en-US"/>
              </a:p>
            </p:txBody>
          </p:sp>
          <p:sp>
            <p:nvSpPr>
              <p:cNvPr id="199838" name="Rectangle 103"/>
              <p:cNvSpPr>
                <a:spLocks noChangeArrowheads="1"/>
              </p:cNvSpPr>
              <p:nvPr/>
            </p:nvSpPr>
            <p:spPr bwMode="auto">
              <a:xfrm>
                <a:off x="3547" y="1543"/>
                <a:ext cx="137" cy="58"/>
              </a:xfrm>
              <a:prstGeom prst="rect">
                <a:avLst/>
              </a:prstGeom>
              <a:noFill/>
              <a:ln w="12700">
                <a:noFill/>
                <a:miter lim="800000"/>
                <a:headEnd/>
                <a:tailEnd/>
              </a:ln>
            </p:spPr>
            <p:txBody>
              <a:bodyPr wrap="none" lIns="0" tIns="0" rIns="0" bIns="0">
                <a:spAutoFit/>
              </a:bodyPr>
              <a:lstStyle/>
              <a:p>
                <a:pPr eaLnBrk="0" hangingPunct="0"/>
                <a:r>
                  <a:rPr lang="en-US" sz="600">
                    <a:solidFill>
                      <a:srgbClr val="000000"/>
                    </a:solidFill>
                  </a:rPr>
                  <a:t>O O O</a:t>
                </a:r>
              </a:p>
            </p:txBody>
          </p:sp>
          <p:sp>
            <p:nvSpPr>
              <p:cNvPr id="199839" name="Oval 104"/>
              <p:cNvSpPr>
                <a:spLocks noChangeArrowheads="1"/>
              </p:cNvSpPr>
              <p:nvPr/>
            </p:nvSpPr>
            <p:spPr bwMode="auto">
              <a:xfrm>
                <a:off x="3608" y="1508"/>
                <a:ext cx="23" cy="25"/>
              </a:xfrm>
              <a:prstGeom prst="ellipse">
                <a:avLst/>
              </a:prstGeom>
              <a:solidFill>
                <a:srgbClr val="FF9999"/>
              </a:solidFill>
              <a:ln w="12700">
                <a:solidFill>
                  <a:srgbClr val="000000"/>
                </a:solidFill>
                <a:round/>
                <a:headEnd/>
                <a:tailEnd/>
              </a:ln>
            </p:spPr>
            <p:txBody>
              <a:bodyPr wrap="none" anchor="ctr"/>
              <a:lstStyle/>
              <a:p>
                <a:endParaRPr lang="en-US"/>
              </a:p>
            </p:txBody>
          </p:sp>
        </p:grpSp>
        <p:grpSp>
          <p:nvGrpSpPr>
            <p:cNvPr id="199775" name="Group 105"/>
            <p:cNvGrpSpPr>
              <a:grpSpLocks/>
            </p:cNvGrpSpPr>
            <p:nvPr/>
          </p:nvGrpSpPr>
          <p:grpSpPr bwMode="auto">
            <a:xfrm>
              <a:off x="4213" y="1394"/>
              <a:ext cx="350" cy="212"/>
              <a:chOff x="4213" y="1394"/>
              <a:chExt cx="350" cy="212"/>
            </a:xfrm>
          </p:grpSpPr>
          <p:sp>
            <p:nvSpPr>
              <p:cNvPr id="199824" name="Rectangle 106"/>
              <p:cNvSpPr>
                <a:spLocks noChangeArrowheads="1"/>
              </p:cNvSpPr>
              <p:nvPr/>
            </p:nvSpPr>
            <p:spPr bwMode="auto">
              <a:xfrm>
                <a:off x="4213" y="1394"/>
                <a:ext cx="350" cy="212"/>
              </a:xfrm>
              <a:prstGeom prst="rect">
                <a:avLst/>
              </a:prstGeom>
              <a:solidFill>
                <a:srgbClr val="CC9900"/>
              </a:solidFill>
              <a:ln w="12700">
                <a:solidFill>
                  <a:srgbClr val="000000"/>
                </a:solidFill>
                <a:miter lim="800000"/>
                <a:headEnd/>
                <a:tailEnd/>
              </a:ln>
            </p:spPr>
            <p:txBody>
              <a:bodyPr wrap="none" anchor="ctr"/>
              <a:lstStyle/>
              <a:p>
                <a:pPr algn="ctr" eaLnBrk="0" hangingPunct="0"/>
                <a:endParaRPr lang="en-US" sz="2400"/>
              </a:p>
            </p:txBody>
          </p:sp>
          <p:grpSp>
            <p:nvGrpSpPr>
              <p:cNvPr id="199825" name="Group 107"/>
              <p:cNvGrpSpPr>
                <a:grpSpLocks/>
              </p:cNvGrpSpPr>
              <p:nvPr/>
            </p:nvGrpSpPr>
            <p:grpSpPr bwMode="auto">
              <a:xfrm>
                <a:off x="4299" y="1458"/>
                <a:ext cx="178" cy="84"/>
                <a:chOff x="5052" y="1152"/>
                <a:chExt cx="109" cy="77"/>
              </a:xfrm>
            </p:grpSpPr>
            <p:sp>
              <p:nvSpPr>
                <p:cNvPr id="199831" name="Line 108"/>
                <p:cNvSpPr>
                  <a:spLocks noChangeShapeType="1"/>
                </p:cNvSpPr>
                <p:nvPr/>
              </p:nvSpPr>
              <p:spPr bwMode="auto">
                <a:xfrm>
                  <a:off x="5053" y="1152"/>
                  <a:ext cx="107" cy="1"/>
                </a:xfrm>
                <a:prstGeom prst="line">
                  <a:avLst/>
                </a:prstGeom>
                <a:noFill/>
                <a:ln w="12700">
                  <a:solidFill>
                    <a:srgbClr val="000000"/>
                  </a:solidFill>
                  <a:round/>
                  <a:headEnd/>
                  <a:tailEnd/>
                </a:ln>
              </p:spPr>
              <p:txBody>
                <a:bodyPr/>
                <a:lstStyle/>
                <a:p>
                  <a:endParaRPr lang="en-US"/>
                </a:p>
              </p:txBody>
            </p:sp>
            <p:sp>
              <p:nvSpPr>
                <p:cNvPr id="199832" name="Line 109"/>
                <p:cNvSpPr>
                  <a:spLocks noChangeShapeType="1"/>
                </p:cNvSpPr>
                <p:nvPr/>
              </p:nvSpPr>
              <p:spPr bwMode="auto">
                <a:xfrm>
                  <a:off x="5052" y="1153"/>
                  <a:ext cx="1" cy="76"/>
                </a:xfrm>
                <a:prstGeom prst="line">
                  <a:avLst/>
                </a:prstGeom>
                <a:noFill/>
                <a:ln w="12700">
                  <a:solidFill>
                    <a:srgbClr val="000000"/>
                  </a:solidFill>
                  <a:round/>
                  <a:headEnd/>
                  <a:tailEnd/>
                </a:ln>
              </p:spPr>
              <p:txBody>
                <a:bodyPr/>
                <a:lstStyle/>
                <a:p>
                  <a:endParaRPr lang="en-US"/>
                </a:p>
              </p:txBody>
            </p:sp>
            <p:sp>
              <p:nvSpPr>
                <p:cNvPr id="199833" name="Line 110"/>
                <p:cNvSpPr>
                  <a:spLocks noChangeShapeType="1"/>
                </p:cNvSpPr>
                <p:nvPr/>
              </p:nvSpPr>
              <p:spPr bwMode="auto">
                <a:xfrm>
                  <a:off x="5160" y="1153"/>
                  <a:ext cx="1" cy="76"/>
                </a:xfrm>
                <a:prstGeom prst="line">
                  <a:avLst/>
                </a:prstGeom>
                <a:noFill/>
                <a:ln w="12700">
                  <a:solidFill>
                    <a:srgbClr val="000000"/>
                  </a:solidFill>
                  <a:round/>
                  <a:headEnd/>
                  <a:tailEnd/>
                </a:ln>
              </p:spPr>
              <p:txBody>
                <a:bodyPr/>
                <a:lstStyle/>
                <a:p>
                  <a:endParaRPr lang="en-US"/>
                </a:p>
              </p:txBody>
            </p:sp>
            <p:sp>
              <p:nvSpPr>
                <p:cNvPr id="199834" name="Line 111"/>
                <p:cNvSpPr>
                  <a:spLocks noChangeShapeType="1"/>
                </p:cNvSpPr>
                <p:nvPr/>
              </p:nvSpPr>
              <p:spPr bwMode="auto">
                <a:xfrm>
                  <a:off x="5106" y="1153"/>
                  <a:ext cx="1" cy="38"/>
                </a:xfrm>
                <a:prstGeom prst="line">
                  <a:avLst/>
                </a:prstGeom>
                <a:noFill/>
                <a:ln w="12700">
                  <a:solidFill>
                    <a:srgbClr val="000000"/>
                  </a:solidFill>
                  <a:round/>
                  <a:headEnd/>
                  <a:tailEnd/>
                </a:ln>
              </p:spPr>
              <p:txBody>
                <a:bodyPr/>
                <a:lstStyle/>
                <a:p>
                  <a:endParaRPr lang="en-US"/>
                </a:p>
              </p:txBody>
            </p:sp>
          </p:grpSp>
          <p:grpSp>
            <p:nvGrpSpPr>
              <p:cNvPr id="199826" name="Group 112"/>
              <p:cNvGrpSpPr>
                <a:grpSpLocks/>
              </p:cNvGrpSpPr>
              <p:nvPr/>
            </p:nvGrpSpPr>
            <p:grpSpPr bwMode="auto">
              <a:xfrm>
                <a:off x="4317" y="1576"/>
                <a:ext cx="150" cy="22"/>
                <a:chOff x="5063" y="1259"/>
                <a:chExt cx="92" cy="20"/>
              </a:xfrm>
            </p:grpSpPr>
            <p:sp>
              <p:nvSpPr>
                <p:cNvPr id="199828" name="Oval 113"/>
                <p:cNvSpPr>
                  <a:spLocks noChangeArrowheads="1"/>
                </p:cNvSpPr>
                <p:nvPr/>
              </p:nvSpPr>
              <p:spPr bwMode="auto">
                <a:xfrm>
                  <a:off x="5063" y="1259"/>
                  <a:ext cx="13" cy="20"/>
                </a:xfrm>
                <a:prstGeom prst="ellipse">
                  <a:avLst/>
                </a:prstGeom>
                <a:noFill/>
                <a:ln w="12700">
                  <a:solidFill>
                    <a:srgbClr val="000000"/>
                  </a:solidFill>
                  <a:round/>
                  <a:headEnd/>
                  <a:tailEnd/>
                </a:ln>
              </p:spPr>
              <p:txBody>
                <a:bodyPr wrap="none" anchor="ctr"/>
                <a:lstStyle/>
                <a:p>
                  <a:endParaRPr lang="en-US"/>
                </a:p>
              </p:txBody>
            </p:sp>
            <p:sp>
              <p:nvSpPr>
                <p:cNvPr id="199829" name="Oval 114"/>
                <p:cNvSpPr>
                  <a:spLocks noChangeArrowheads="1"/>
                </p:cNvSpPr>
                <p:nvPr/>
              </p:nvSpPr>
              <p:spPr bwMode="auto">
                <a:xfrm>
                  <a:off x="5103" y="1259"/>
                  <a:ext cx="12" cy="20"/>
                </a:xfrm>
                <a:prstGeom prst="ellipse">
                  <a:avLst/>
                </a:prstGeom>
                <a:noFill/>
                <a:ln w="12700">
                  <a:solidFill>
                    <a:srgbClr val="000000"/>
                  </a:solidFill>
                  <a:round/>
                  <a:headEnd/>
                  <a:tailEnd/>
                </a:ln>
              </p:spPr>
              <p:txBody>
                <a:bodyPr wrap="none" anchor="ctr"/>
                <a:lstStyle/>
                <a:p>
                  <a:endParaRPr lang="en-US"/>
                </a:p>
              </p:txBody>
            </p:sp>
            <p:sp>
              <p:nvSpPr>
                <p:cNvPr id="199830" name="Oval 115"/>
                <p:cNvSpPr>
                  <a:spLocks noChangeArrowheads="1"/>
                </p:cNvSpPr>
                <p:nvPr/>
              </p:nvSpPr>
              <p:spPr bwMode="auto">
                <a:xfrm>
                  <a:off x="5143" y="1259"/>
                  <a:ext cx="12" cy="20"/>
                </a:xfrm>
                <a:prstGeom prst="ellipse">
                  <a:avLst/>
                </a:prstGeom>
                <a:noFill/>
                <a:ln w="12700">
                  <a:solidFill>
                    <a:srgbClr val="000000"/>
                  </a:solidFill>
                  <a:round/>
                  <a:headEnd/>
                  <a:tailEnd/>
                </a:ln>
              </p:spPr>
              <p:txBody>
                <a:bodyPr wrap="none" anchor="ctr"/>
                <a:lstStyle/>
                <a:p>
                  <a:endParaRPr lang="en-US"/>
                </a:p>
              </p:txBody>
            </p:sp>
          </p:grpSp>
          <p:sp>
            <p:nvSpPr>
              <p:cNvPr id="199827" name="Oval 116"/>
              <p:cNvSpPr>
                <a:spLocks noChangeArrowheads="1"/>
              </p:cNvSpPr>
              <p:nvPr/>
            </p:nvSpPr>
            <p:spPr bwMode="auto">
              <a:xfrm>
                <a:off x="4256" y="1430"/>
                <a:ext cx="261" cy="141"/>
              </a:xfrm>
              <a:prstGeom prst="ellipse">
                <a:avLst/>
              </a:prstGeom>
              <a:noFill/>
              <a:ln w="12700">
                <a:solidFill>
                  <a:srgbClr val="000000"/>
                </a:solidFill>
                <a:round/>
                <a:headEnd/>
                <a:tailEnd/>
              </a:ln>
            </p:spPr>
            <p:txBody>
              <a:bodyPr wrap="none" anchor="ctr"/>
              <a:lstStyle/>
              <a:p>
                <a:endParaRPr lang="en-US"/>
              </a:p>
            </p:txBody>
          </p:sp>
        </p:grpSp>
        <p:sp>
          <p:nvSpPr>
            <p:cNvPr id="199776" name="Rectangle 117"/>
            <p:cNvSpPr>
              <a:spLocks noChangeArrowheads="1"/>
            </p:cNvSpPr>
            <p:nvPr/>
          </p:nvSpPr>
          <p:spPr bwMode="auto">
            <a:xfrm>
              <a:off x="4983" y="1394"/>
              <a:ext cx="350" cy="212"/>
            </a:xfrm>
            <a:prstGeom prst="rect">
              <a:avLst/>
            </a:prstGeom>
            <a:solidFill>
              <a:srgbClr val="FFCC99"/>
            </a:solidFill>
            <a:ln w="12700">
              <a:solidFill>
                <a:srgbClr val="000000"/>
              </a:solidFill>
              <a:miter lim="800000"/>
              <a:headEnd/>
              <a:tailEnd/>
            </a:ln>
          </p:spPr>
          <p:txBody>
            <a:bodyPr wrap="none" anchor="ctr"/>
            <a:lstStyle/>
            <a:p>
              <a:pPr algn="ctr"/>
              <a:r>
                <a:rPr lang="en-US" sz="1400" b="1"/>
                <a:t>SPT</a:t>
              </a:r>
            </a:p>
          </p:txBody>
        </p:sp>
        <p:grpSp>
          <p:nvGrpSpPr>
            <p:cNvPr id="199777" name="Group 118"/>
            <p:cNvGrpSpPr>
              <a:grpSpLocks/>
            </p:cNvGrpSpPr>
            <p:nvPr/>
          </p:nvGrpSpPr>
          <p:grpSpPr bwMode="auto">
            <a:xfrm>
              <a:off x="338" y="1396"/>
              <a:ext cx="401" cy="253"/>
              <a:chOff x="137" y="1010"/>
              <a:chExt cx="401" cy="253"/>
            </a:xfrm>
          </p:grpSpPr>
          <p:sp>
            <p:nvSpPr>
              <p:cNvPr id="199821" name="Rectangle 119"/>
              <p:cNvSpPr>
                <a:spLocks noChangeArrowheads="1"/>
              </p:cNvSpPr>
              <p:nvPr/>
            </p:nvSpPr>
            <p:spPr bwMode="auto">
              <a:xfrm>
                <a:off x="188" y="1051"/>
                <a:ext cx="350" cy="212"/>
              </a:xfrm>
              <a:prstGeom prst="rect">
                <a:avLst/>
              </a:prstGeom>
              <a:solidFill>
                <a:srgbClr val="CCECFF"/>
              </a:solidFill>
              <a:ln w="12700">
                <a:solidFill>
                  <a:srgbClr val="000000"/>
                </a:solidFill>
                <a:miter lim="800000"/>
                <a:headEnd/>
                <a:tailEnd/>
              </a:ln>
            </p:spPr>
            <p:txBody>
              <a:bodyPr wrap="none" anchor="ctr"/>
              <a:lstStyle/>
              <a:p>
                <a:pPr algn="ctr"/>
                <a:endParaRPr lang="en-US" sz="1400" b="1"/>
              </a:p>
            </p:txBody>
          </p:sp>
          <p:sp>
            <p:nvSpPr>
              <p:cNvPr id="199822" name="Rectangle 120"/>
              <p:cNvSpPr>
                <a:spLocks noChangeArrowheads="1"/>
              </p:cNvSpPr>
              <p:nvPr/>
            </p:nvSpPr>
            <p:spPr bwMode="auto">
              <a:xfrm>
                <a:off x="162" y="1024"/>
                <a:ext cx="350" cy="212"/>
              </a:xfrm>
              <a:prstGeom prst="rect">
                <a:avLst/>
              </a:prstGeom>
              <a:solidFill>
                <a:srgbClr val="CCECFF"/>
              </a:solidFill>
              <a:ln w="12700">
                <a:solidFill>
                  <a:srgbClr val="000000"/>
                </a:solidFill>
                <a:miter lim="800000"/>
                <a:headEnd/>
                <a:tailEnd/>
              </a:ln>
            </p:spPr>
            <p:txBody>
              <a:bodyPr wrap="none" anchor="ctr"/>
              <a:lstStyle/>
              <a:p>
                <a:pPr algn="ctr"/>
                <a:endParaRPr lang="en-US" sz="1400" b="1"/>
              </a:p>
            </p:txBody>
          </p:sp>
          <p:sp>
            <p:nvSpPr>
              <p:cNvPr id="199823" name="Rectangle 121"/>
              <p:cNvSpPr>
                <a:spLocks noChangeArrowheads="1"/>
              </p:cNvSpPr>
              <p:nvPr/>
            </p:nvSpPr>
            <p:spPr bwMode="auto">
              <a:xfrm>
                <a:off x="137" y="1010"/>
                <a:ext cx="350" cy="212"/>
              </a:xfrm>
              <a:prstGeom prst="rect">
                <a:avLst/>
              </a:prstGeom>
              <a:solidFill>
                <a:srgbClr val="CCECFF"/>
              </a:solidFill>
              <a:ln w="12700">
                <a:solidFill>
                  <a:srgbClr val="000000"/>
                </a:solidFill>
                <a:miter lim="800000"/>
                <a:headEnd/>
                <a:tailEnd/>
              </a:ln>
            </p:spPr>
            <p:txBody>
              <a:bodyPr wrap="none" anchor="ctr"/>
              <a:lstStyle/>
              <a:p>
                <a:pPr algn="ctr"/>
                <a:r>
                  <a:rPr lang="en-US" sz="1400" b="1"/>
                  <a:t>HHC</a:t>
                </a:r>
              </a:p>
            </p:txBody>
          </p:sp>
        </p:grpSp>
        <p:grpSp>
          <p:nvGrpSpPr>
            <p:cNvPr id="199778" name="Group 122"/>
            <p:cNvGrpSpPr>
              <a:grpSpLocks/>
            </p:cNvGrpSpPr>
            <p:nvPr/>
          </p:nvGrpSpPr>
          <p:grpSpPr bwMode="auto">
            <a:xfrm>
              <a:off x="1838" y="1403"/>
              <a:ext cx="411" cy="267"/>
              <a:chOff x="1216" y="810"/>
              <a:chExt cx="411" cy="267"/>
            </a:xfrm>
          </p:grpSpPr>
          <p:grpSp>
            <p:nvGrpSpPr>
              <p:cNvPr id="199794" name="Group 123"/>
              <p:cNvGrpSpPr>
                <a:grpSpLocks/>
              </p:cNvGrpSpPr>
              <p:nvPr/>
            </p:nvGrpSpPr>
            <p:grpSpPr bwMode="auto">
              <a:xfrm>
                <a:off x="1273" y="865"/>
                <a:ext cx="354" cy="212"/>
                <a:chOff x="2164" y="2736"/>
                <a:chExt cx="354" cy="291"/>
              </a:xfrm>
            </p:grpSpPr>
            <p:sp>
              <p:nvSpPr>
                <p:cNvPr id="199813" name="Rectangle 124"/>
                <p:cNvSpPr>
                  <a:spLocks noChangeArrowheads="1"/>
                </p:cNvSpPr>
                <p:nvPr/>
              </p:nvSpPr>
              <p:spPr bwMode="auto">
                <a:xfrm>
                  <a:off x="2168" y="2738"/>
                  <a:ext cx="350" cy="288"/>
                </a:xfrm>
                <a:prstGeom prst="rect">
                  <a:avLst/>
                </a:prstGeom>
                <a:solidFill>
                  <a:srgbClr val="D7FEBA"/>
                </a:solidFill>
                <a:ln w="12700">
                  <a:solidFill>
                    <a:srgbClr val="000000"/>
                  </a:solidFill>
                  <a:miter lim="800000"/>
                  <a:headEnd/>
                  <a:tailEnd/>
                </a:ln>
              </p:spPr>
              <p:txBody>
                <a:bodyPr wrap="none" anchor="ctr"/>
                <a:lstStyle/>
                <a:p>
                  <a:endParaRPr lang="en-US"/>
                </a:p>
              </p:txBody>
            </p:sp>
            <p:sp>
              <p:nvSpPr>
                <p:cNvPr id="199814" name="Line 125"/>
                <p:cNvSpPr>
                  <a:spLocks noChangeShapeType="1"/>
                </p:cNvSpPr>
                <p:nvPr/>
              </p:nvSpPr>
              <p:spPr bwMode="auto">
                <a:xfrm flipH="1">
                  <a:off x="2164" y="2736"/>
                  <a:ext cx="354" cy="291"/>
                </a:xfrm>
                <a:prstGeom prst="line">
                  <a:avLst/>
                </a:prstGeom>
                <a:noFill/>
                <a:ln w="12700">
                  <a:solidFill>
                    <a:srgbClr val="000000"/>
                  </a:solidFill>
                  <a:round/>
                  <a:headEnd/>
                  <a:tailEnd/>
                </a:ln>
              </p:spPr>
              <p:txBody>
                <a:bodyPr/>
                <a:lstStyle/>
                <a:p>
                  <a:endParaRPr lang="en-US"/>
                </a:p>
              </p:txBody>
            </p:sp>
            <p:sp>
              <p:nvSpPr>
                <p:cNvPr id="199815" name="Line 126"/>
                <p:cNvSpPr>
                  <a:spLocks noChangeShapeType="1"/>
                </p:cNvSpPr>
                <p:nvPr/>
              </p:nvSpPr>
              <p:spPr bwMode="auto">
                <a:xfrm>
                  <a:off x="2164" y="2736"/>
                  <a:ext cx="354" cy="291"/>
                </a:xfrm>
                <a:prstGeom prst="line">
                  <a:avLst/>
                </a:prstGeom>
                <a:noFill/>
                <a:ln w="12700">
                  <a:solidFill>
                    <a:srgbClr val="000000"/>
                  </a:solidFill>
                  <a:round/>
                  <a:headEnd/>
                  <a:tailEnd/>
                </a:ln>
              </p:spPr>
              <p:txBody>
                <a:bodyPr/>
                <a:lstStyle/>
                <a:p>
                  <a:endParaRPr lang="en-US"/>
                </a:p>
              </p:txBody>
            </p:sp>
            <p:sp>
              <p:nvSpPr>
                <p:cNvPr id="199816" name="Oval 127"/>
                <p:cNvSpPr>
                  <a:spLocks noChangeArrowheads="1"/>
                </p:cNvSpPr>
                <p:nvPr/>
              </p:nvSpPr>
              <p:spPr bwMode="auto">
                <a:xfrm>
                  <a:off x="2211" y="2787"/>
                  <a:ext cx="261" cy="169"/>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17" name="Line 128"/>
                <p:cNvSpPr>
                  <a:spLocks noChangeShapeType="1"/>
                </p:cNvSpPr>
                <p:nvPr/>
              </p:nvSpPr>
              <p:spPr bwMode="auto">
                <a:xfrm>
                  <a:off x="2208" y="2736"/>
                  <a:ext cx="1" cy="291"/>
                </a:xfrm>
                <a:prstGeom prst="line">
                  <a:avLst/>
                </a:prstGeom>
                <a:noFill/>
                <a:ln w="12700">
                  <a:solidFill>
                    <a:srgbClr val="000000"/>
                  </a:solidFill>
                  <a:round/>
                  <a:headEnd/>
                  <a:tailEnd/>
                </a:ln>
              </p:spPr>
              <p:txBody>
                <a:bodyPr/>
                <a:lstStyle/>
                <a:p>
                  <a:endParaRPr lang="en-US"/>
                </a:p>
              </p:txBody>
            </p:sp>
            <p:sp>
              <p:nvSpPr>
                <p:cNvPr id="199818" name="Oval 129"/>
                <p:cNvSpPr>
                  <a:spLocks noChangeArrowheads="1"/>
                </p:cNvSpPr>
                <p:nvPr/>
              </p:nvSpPr>
              <p:spPr bwMode="auto">
                <a:xfrm>
                  <a:off x="2269"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19" name="Oval 130"/>
                <p:cNvSpPr>
                  <a:spLocks noChangeArrowheads="1"/>
                </p:cNvSpPr>
                <p:nvPr/>
              </p:nvSpPr>
              <p:spPr bwMode="auto">
                <a:xfrm>
                  <a:off x="2328"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20" name="Oval 131"/>
                <p:cNvSpPr>
                  <a:spLocks noChangeArrowheads="1"/>
                </p:cNvSpPr>
                <p:nvPr/>
              </p:nvSpPr>
              <p:spPr bwMode="auto">
                <a:xfrm>
                  <a:off x="2386" y="2968"/>
                  <a:ext cx="28" cy="40"/>
                </a:xfrm>
                <a:prstGeom prst="ellipse">
                  <a:avLst/>
                </a:prstGeom>
                <a:solidFill>
                  <a:srgbClr val="D7FEBA"/>
                </a:solidFill>
                <a:ln w="12700">
                  <a:solidFill>
                    <a:srgbClr val="000000"/>
                  </a:solidFill>
                  <a:round/>
                  <a:headEnd/>
                  <a:tailEnd/>
                </a:ln>
              </p:spPr>
              <p:txBody>
                <a:bodyPr wrap="none" anchor="ctr"/>
                <a:lstStyle/>
                <a:p>
                  <a:endParaRPr lang="en-US"/>
                </a:p>
              </p:txBody>
            </p:sp>
          </p:grpSp>
          <p:grpSp>
            <p:nvGrpSpPr>
              <p:cNvPr id="199795" name="Group 132"/>
              <p:cNvGrpSpPr>
                <a:grpSpLocks/>
              </p:cNvGrpSpPr>
              <p:nvPr/>
            </p:nvGrpSpPr>
            <p:grpSpPr bwMode="auto">
              <a:xfrm>
                <a:off x="1252" y="840"/>
                <a:ext cx="354" cy="212"/>
                <a:chOff x="2164" y="2736"/>
                <a:chExt cx="354" cy="291"/>
              </a:xfrm>
            </p:grpSpPr>
            <p:sp>
              <p:nvSpPr>
                <p:cNvPr id="199805" name="Rectangle 133"/>
                <p:cNvSpPr>
                  <a:spLocks noChangeArrowheads="1"/>
                </p:cNvSpPr>
                <p:nvPr/>
              </p:nvSpPr>
              <p:spPr bwMode="auto">
                <a:xfrm>
                  <a:off x="2168" y="2738"/>
                  <a:ext cx="350" cy="288"/>
                </a:xfrm>
                <a:prstGeom prst="rect">
                  <a:avLst/>
                </a:prstGeom>
                <a:solidFill>
                  <a:srgbClr val="D7FEBA"/>
                </a:solidFill>
                <a:ln w="12700">
                  <a:solidFill>
                    <a:srgbClr val="000000"/>
                  </a:solidFill>
                  <a:miter lim="800000"/>
                  <a:headEnd/>
                  <a:tailEnd/>
                </a:ln>
              </p:spPr>
              <p:txBody>
                <a:bodyPr wrap="none" anchor="ctr"/>
                <a:lstStyle/>
                <a:p>
                  <a:endParaRPr lang="en-US"/>
                </a:p>
              </p:txBody>
            </p:sp>
            <p:sp>
              <p:nvSpPr>
                <p:cNvPr id="199806" name="Line 134"/>
                <p:cNvSpPr>
                  <a:spLocks noChangeShapeType="1"/>
                </p:cNvSpPr>
                <p:nvPr/>
              </p:nvSpPr>
              <p:spPr bwMode="auto">
                <a:xfrm flipH="1">
                  <a:off x="2164" y="2736"/>
                  <a:ext cx="354" cy="291"/>
                </a:xfrm>
                <a:prstGeom prst="line">
                  <a:avLst/>
                </a:prstGeom>
                <a:noFill/>
                <a:ln w="12700">
                  <a:solidFill>
                    <a:srgbClr val="000000"/>
                  </a:solidFill>
                  <a:round/>
                  <a:headEnd/>
                  <a:tailEnd/>
                </a:ln>
              </p:spPr>
              <p:txBody>
                <a:bodyPr/>
                <a:lstStyle/>
                <a:p>
                  <a:endParaRPr lang="en-US"/>
                </a:p>
              </p:txBody>
            </p:sp>
            <p:sp>
              <p:nvSpPr>
                <p:cNvPr id="199807" name="Line 135"/>
                <p:cNvSpPr>
                  <a:spLocks noChangeShapeType="1"/>
                </p:cNvSpPr>
                <p:nvPr/>
              </p:nvSpPr>
              <p:spPr bwMode="auto">
                <a:xfrm>
                  <a:off x="2164" y="2736"/>
                  <a:ext cx="354" cy="291"/>
                </a:xfrm>
                <a:prstGeom prst="line">
                  <a:avLst/>
                </a:prstGeom>
                <a:noFill/>
                <a:ln w="12700">
                  <a:solidFill>
                    <a:srgbClr val="000000"/>
                  </a:solidFill>
                  <a:round/>
                  <a:headEnd/>
                  <a:tailEnd/>
                </a:ln>
              </p:spPr>
              <p:txBody>
                <a:bodyPr/>
                <a:lstStyle/>
                <a:p>
                  <a:endParaRPr lang="en-US"/>
                </a:p>
              </p:txBody>
            </p:sp>
            <p:sp>
              <p:nvSpPr>
                <p:cNvPr id="199808" name="Oval 136"/>
                <p:cNvSpPr>
                  <a:spLocks noChangeArrowheads="1"/>
                </p:cNvSpPr>
                <p:nvPr/>
              </p:nvSpPr>
              <p:spPr bwMode="auto">
                <a:xfrm>
                  <a:off x="2211" y="2787"/>
                  <a:ext cx="261" cy="169"/>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09" name="Line 137"/>
                <p:cNvSpPr>
                  <a:spLocks noChangeShapeType="1"/>
                </p:cNvSpPr>
                <p:nvPr/>
              </p:nvSpPr>
              <p:spPr bwMode="auto">
                <a:xfrm>
                  <a:off x="2208" y="2736"/>
                  <a:ext cx="1" cy="291"/>
                </a:xfrm>
                <a:prstGeom prst="line">
                  <a:avLst/>
                </a:prstGeom>
                <a:noFill/>
                <a:ln w="12700">
                  <a:solidFill>
                    <a:srgbClr val="000000"/>
                  </a:solidFill>
                  <a:round/>
                  <a:headEnd/>
                  <a:tailEnd/>
                </a:ln>
              </p:spPr>
              <p:txBody>
                <a:bodyPr/>
                <a:lstStyle/>
                <a:p>
                  <a:endParaRPr lang="en-US"/>
                </a:p>
              </p:txBody>
            </p:sp>
            <p:sp>
              <p:nvSpPr>
                <p:cNvPr id="199810" name="Oval 138"/>
                <p:cNvSpPr>
                  <a:spLocks noChangeArrowheads="1"/>
                </p:cNvSpPr>
                <p:nvPr/>
              </p:nvSpPr>
              <p:spPr bwMode="auto">
                <a:xfrm>
                  <a:off x="2269"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11" name="Oval 139"/>
                <p:cNvSpPr>
                  <a:spLocks noChangeArrowheads="1"/>
                </p:cNvSpPr>
                <p:nvPr/>
              </p:nvSpPr>
              <p:spPr bwMode="auto">
                <a:xfrm>
                  <a:off x="2328"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12" name="Oval 140"/>
                <p:cNvSpPr>
                  <a:spLocks noChangeArrowheads="1"/>
                </p:cNvSpPr>
                <p:nvPr/>
              </p:nvSpPr>
              <p:spPr bwMode="auto">
                <a:xfrm>
                  <a:off x="2386" y="2968"/>
                  <a:ext cx="28" cy="40"/>
                </a:xfrm>
                <a:prstGeom prst="ellipse">
                  <a:avLst/>
                </a:prstGeom>
                <a:solidFill>
                  <a:srgbClr val="D7FEBA"/>
                </a:solidFill>
                <a:ln w="12700">
                  <a:solidFill>
                    <a:srgbClr val="000000"/>
                  </a:solidFill>
                  <a:round/>
                  <a:headEnd/>
                  <a:tailEnd/>
                </a:ln>
              </p:spPr>
              <p:txBody>
                <a:bodyPr wrap="none" anchor="ctr"/>
                <a:lstStyle/>
                <a:p>
                  <a:endParaRPr lang="en-US"/>
                </a:p>
              </p:txBody>
            </p:sp>
          </p:grpSp>
          <p:grpSp>
            <p:nvGrpSpPr>
              <p:cNvPr id="199796" name="Group 141"/>
              <p:cNvGrpSpPr>
                <a:grpSpLocks/>
              </p:cNvGrpSpPr>
              <p:nvPr/>
            </p:nvGrpSpPr>
            <p:grpSpPr bwMode="auto">
              <a:xfrm>
                <a:off x="1216" y="810"/>
                <a:ext cx="354" cy="212"/>
                <a:chOff x="2164" y="2736"/>
                <a:chExt cx="354" cy="291"/>
              </a:xfrm>
            </p:grpSpPr>
            <p:sp>
              <p:nvSpPr>
                <p:cNvPr id="199797" name="Rectangle 142"/>
                <p:cNvSpPr>
                  <a:spLocks noChangeArrowheads="1"/>
                </p:cNvSpPr>
                <p:nvPr/>
              </p:nvSpPr>
              <p:spPr bwMode="auto">
                <a:xfrm>
                  <a:off x="2168" y="2738"/>
                  <a:ext cx="350" cy="288"/>
                </a:xfrm>
                <a:prstGeom prst="rect">
                  <a:avLst/>
                </a:prstGeom>
                <a:solidFill>
                  <a:srgbClr val="D7FEBA"/>
                </a:solidFill>
                <a:ln w="12700">
                  <a:solidFill>
                    <a:srgbClr val="000000"/>
                  </a:solidFill>
                  <a:miter lim="800000"/>
                  <a:headEnd/>
                  <a:tailEnd/>
                </a:ln>
              </p:spPr>
              <p:txBody>
                <a:bodyPr wrap="none" anchor="ctr"/>
                <a:lstStyle/>
                <a:p>
                  <a:endParaRPr lang="en-US"/>
                </a:p>
              </p:txBody>
            </p:sp>
            <p:sp>
              <p:nvSpPr>
                <p:cNvPr id="199798" name="Line 143"/>
                <p:cNvSpPr>
                  <a:spLocks noChangeShapeType="1"/>
                </p:cNvSpPr>
                <p:nvPr/>
              </p:nvSpPr>
              <p:spPr bwMode="auto">
                <a:xfrm flipH="1">
                  <a:off x="2164" y="2736"/>
                  <a:ext cx="354" cy="291"/>
                </a:xfrm>
                <a:prstGeom prst="line">
                  <a:avLst/>
                </a:prstGeom>
                <a:noFill/>
                <a:ln w="12700">
                  <a:solidFill>
                    <a:srgbClr val="000000"/>
                  </a:solidFill>
                  <a:round/>
                  <a:headEnd/>
                  <a:tailEnd/>
                </a:ln>
              </p:spPr>
              <p:txBody>
                <a:bodyPr/>
                <a:lstStyle/>
                <a:p>
                  <a:endParaRPr lang="en-US"/>
                </a:p>
              </p:txBody>
            </p:sp>
            <p:sp>
              <p:nvSpPr>
                <p:cNvPr id="199799" name="Line 144"/>
                <p:cNvSpPr>
                  <a:spLocks noChangeShapeType="1"/>
                </p:cNvSpPr>
                <p:nvPr/>
              </p:nvSpPr>
              <p:spPr bwMode="auto">
                <a:xfrm>
                  <a:off x="2164" y="2736"/>
                  <a:ext cx="354" cy="291"/>
                </a:xfrm>
                <a:prstGeom prst="line">
                  <a:avLst/>
                </a:prstGeom>
                <a:noFill/>
                <a:ln w="12700">
                  <a:solidFill>
                    <a:srgbClr val="000000"/>
                  </a:solidFill>
                  <a:round/>
                  <a:headEnd/>
                  <a:tailEnd/>
                </a:ln>
              </p:spPr>
              <p:txBody>
                <a:bodyPr/>
                <a:lstStyle/>
                <a:p>
                  <a:endParaRPr lang="en-US"/>
                </a:p>
              </p:txBody>
            </p:sp>
            <p:sp>
              <p:nvSpPr>
                <p:cNvPr id="199800" name="Oval 145"/>
                <p:cNvSpPr>
                  <a:spLocks noChangeArrowheads="1"/>
                </p:cNvSpPr>
                <p:nvPr/>
              </p:nvSpPr>
              <p:spPr bwMode="auto">
                <a:xfrm>
                  <a:off x="2211" y="2787"/>
                  <a:ext cx="261" cy="169"/>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01" name="Line 146"/>
                <p:cNvSpPr>
                  <a:spLocks noChangeShapeType="1"/>
                </p:cNvSpPr>
                <p:nvPr/>
              </p:nvSpPr>
              <p:spPr bwMode="auto">
                <a:xfrm>
                  <a:off x="2208" y="2736"/>
                  <a:ext cx="1" cy="291"/>
                </a:xfrm>
                <a:prstGeom prst="line">
                  <a:avLst/>
                </a:prstGeom>
                <a:noFill/>
                <a:ln w="12700">
                  <a:solidFill>
                    <a:srgbClr val="000000"/>
                  </a:solidFill>
                  <a:round/>
                  <a:headEnd/>
                  <a:tailEnd/>
                </a:ln>
              </p:spPr>
              <p:txBody>
                <a:bodyPr/>
                <a:lstStyle/>
                <a:p>
                  <a:endParaRPr lang="en-US"/>
                </a:p>
              </p:txBody>
            </p:sp>
            <p:sp>
              <p:nvSpPr>
                <p:cNvPr id="199802" name="Oval 147"/>
                <p:cNvSpPr>
                  <a:spLocks noChangeArrowheads="1"/>
                </p:cNvSpPr>
                <p:nvPr/>
              </p:nvSpPr>
              <p:spPr bwMode="auto">
                <a:xfrm>
                  <a:off x="2269"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03" name="Oval 148"/>
                <p:cNvSpPr>
                  <a:spLocks noChangeArrowheads="1"/>
                </p:cNvSpPr>
                <p:nvPr/>
              </p:nvSpPr>
              <p:spPr bwMode="auto">
                <a:xfrm>
                  <a:off x="2328" y="2968"/>
                  <a:ext cx="26" cy="40"/>
                </a:xfrm>
                <a:prstGeom prst="ellipse">
                  <a:avLst/>
                </a:prstGeom>
                <a:solidFill>
                  <a:srgbClr val="D7FEBA"/>
                </a:solidFill>
                <a:ln w="12700">
                  <a:solidFill>
                    <a:srgbClr val="000000"/>
                  </a:solidFill>
                  <a:round/>
                  <a:headEnd/>
                  <a:tailEnd/>
                </a:ln>
              </p:spPr>
              <p:txBody>
                <a:bodyPr wrap="none" anchor="ctr"/>
                <a:lstStyle/>
                <a:p>
                  <a:endParaRPr lang="en-US"/>
                </a:p>
              </p:txBody>
            </p:sp>
            <p:sp>
              <p:nvSpPr>
                <p:cNvPr id="199804" name="Oval 149"/>
                <p:cNvSpPr>
                  <a:spLocks noChangeArrowheads="1"/>
                </p:cNvSpPr>
                <p:nvPr/>
              </p:nvSpPr>
              <p:spPr bwMode="auto">
                <a:xfrm>
                  <a:off x="2386" y="2968"/>
                  <a:ext cx="28" cy="40"/>
                </a:xfrm>
                <a:prstGeom prst="ellipse">
                  <a:avLst/>
                </a:prstGeom>
                <a:solidFill>
                  <a:srgbClr val="D7FEBA"/>
                </a:solidFill>
                <a:ln w="12700">
                  <a:solidFill>
                    <a:srgbClr val="000000"/>
                  </a:solidFill>
                  <a:round/>
                  <a:headEnd/>
                  <a:tailEnd/>
                </a:ln>
              </p:spPr>
              <p:txBody>
                <a:bodyPr wrap="none" anchor="ctr"/>
                <a:lstStyle/>
                <a:p>
                  <a:endParaRPr lang="en-US"/>
                </a:p>
              </p:txBody>
            </p:sp>
          </p:grpSp>
        </p:grpSp>
        <p:sp>
          <p:nvSpPr>
            <p:cNvPr id="199779" name="Line 150"/>
            <p:cNvSpPr>
              <a:spLocks noChangeAspect="1" noChangeShapeType="1"/>
            </p:cNvSpPr>
            <p:nvPr/>
          </p:nvSpPr>
          <p:spPr bwMode="auto">
            <a:xfrm>
              <a:off x="494" y="1301"/>
              <a:ext cx="0" cy="81"/>
            </a:xfrm>
            <a:prstGeom prst="line">
              <a:avLst/>
            </a:prstGeom>
            <a:noFill/>
            <a:ln w="38100">
              <a:solidFill>
                <a:schemeClr val="tx1"/>
              </a:solidFill>
              <a:round/>
              <a:headEnd/>
              <a:tailEnd/>
            </a:ln>
          </p:spPr>
          <p:txBody>
            <a:bodyPr/>
            <a:lstStyle/>
            <a:p>
              <a:endParaRPr lang="en-US"/>
            </a:p>
          </p:txBody>
        </p:sp>
        <p:grpSp>
          <p:nvGrpSpPr>
            <p:cNvPr id="199780" name="Group 151"/>
            <p:cNvGrpSpPr>
              <a:grpSpLocks/>
            </p:cNvGrpSpPr>
            <p:nvPr/>
          </p:nvGrpSpPr>
          <p:grpSpPr bwMode="auto">
            <a:xfrm>
              <a:off x="1244" y="1319"/>
              <a:ext cx="58" cy="81"/>
              <a:chOff x="1233" y="2461"/>
              <a:chExt cx="58" cy="81"/>
            </a:xfrm>
          </p:grpSpPr>
          <p:sp>
            <p:nvSpPr>
              <p:cNvPr id="199792" name="Line 152"/>
              <p:cNvSpPr>
                <a:spLocks noChangeAspect="1" noChangeShapeType="1"/>
              </p:cNvSpPr>
              <p:nvPr/>
            </p:nvSpPr>
            <p:spPr bwMode="auto">
              <a:xfrm>
                <a:off x="1291" y="2461"/>
                <a:ext cx="0" cy="81"/>
              </a:xfrm>
              <a:prstGeom prst="line">
                <a:avLst/>
              </a:prstGeom>
              <a:noFill/>
              <a:ln w="38100">
                <a:solidFill>
                  <a:schemeClr val="tx1"/>
                </a:solidFill>
                <a:round/>
                <a:headEnd/>
                <a:tailEnd/>
              </a:ln>
            </p:spPr>
            <p:txBody>
              <a:bodyPr/>
              <a:lstStyle/>
              <a:p>
                <a:endParaRPr lang="en-US"/>
              </a:p>
            </p:txBody>
          </p:sp>
          <p:sp>
            <p:nvSpPr>
              <p:cNvPr id="199793" name="Line 153"/>
              <p:cNvSpPr>
                <a:spLocks noChangeAspect="1" noChangeShapeType="1"/>
              </p:cNvSpPr>
              <p:nvPr/>
            </p:nvSpPr>
            <p:spPr bwMode="auto">
              <a:xfrm>
                <a:off x="1233" y="2461"/>
                <a:ext cx="0" cy="81"/>
              </a:xfrm>
              <a:prstGeom prst="line">
                <a:avLst/>
              </a:prstGeom>
              <a:noFill/>
              <a:ln w="38100">
                <a:solidFill>
                  <a:schemeClr val="tx1"/>
                </a:solidFill>
                <a:round/>
                <a:headEnd/>
                <a:tailEnd/>
              </a:ln>
            </p:spPr>
            <p:txBody>
              <a:bodyPr/>
              <a:lstStyle/>
              <a:p>
                <a:endParaRPr lang="en-US"/>
              </a:p>
            </p:txBody>
          </p:sp>
        </p:grpSp>
        <p:grpSp>
          <p:nvGrpSpPr>
            <p:cNvPr id="199781" name="Group 154"/>
            <p:cNvGrpSpPr>
              <a:grpSpLocks/>
            </p:cNvGrpSpPr>
            <p:nvPr/>
          </p:nvGrpSpPr>
          <p:grpSpPr bwMode="auto">
            <a:xfrm>
              <a:off x="2008" y="1313"/>
              <a:ext cx="58" cy="81"/>
              <a:chOff x="1233" y="2461"/>
              <a:chExt cx="58" cy="81"/>
            </a:xfrm>
          </p:grpSpPr>
          <p:sp>
            <p:nvSpPr>
              <p:cNvPr id="199790" name="Line 155"/>
              <p:cNvSpPr>
                <a:spLocks noChangeAspect="1" noChangeShapeType="1"/>
              </p:cNvSpPr>
              <p:nvPr/>
            </p:nvSpPr>
            <p:spPr bwMode="auto">
              <a:xfrm>
                <a:off x="1291" y="2461"/>
                <a:ext cx="0" cy="81"/>
              </a:xfrm>
              <a:prstGeom prst="line">
                <a:avLst/>
              </a:prstGeom>
              <a:noFill/>
              <a:ln w="38100">
                <a:solidFill>
                  <a:schemeClr val="tx1"/>
                </a:solidFill>
                <a:round/>
                <a:headEnd/>
                <a:tailEnd/>
              </a:ln>
            </p:spPr>
            <p:txBody>
              <a:bodyPr/>
              <a:lstStyle/>
              <a:p>
                <a:endParaRPr lang="en-US"/>
              </a:p>
            </p:txBody>
          </p:sp>
          <p:sp>
            <p:nvSpPr>
              <p:cNvPr id="199791" name="Line 156"/>
              <p:cNvSpPr>
                <a:spLocks noChangeAspect="1" noChangeShapeType="1"/>
              </p:cNvSpPr>
              <p:nvPr/>
            </p:nvSpPr>
            <p:spPr bwMode="auto">
              <a:xfrm>
                <a:off x="1233" y="2461"/>
                <a:ext cx="0" cy="81"/>
              </a:xfrm>
              <a:prstGeom prst="line">
                <a:avLst/>
              </a:prstGeom>
              <a:noFill/>
              <a:ln w="38100">
                <a:solidFill>
                  <a:schemeClr val="tx1"/>
                </a:solidFill>
                <a:round/>
                <a:headEnd/>
                <a:tailEnd/>
              </a:ln>
            </p:spPr>
            <p:txBody>
              <a:bodyPr/>
              <a:lstStyle/>
              <a:p>
                <a:endParaRPr lang="en-US"/>
              </a:p>
            </p:txBody>
          </p:sp>
        </p:grpSp>
        <p:sp>
          <p:nvSpPr>
            <p:cNvPr id="199782" name="Line 157"/>
            <p:cNvSpPr>
              <a:spLocks noChangeAspect="1" noChangeShapeType="1"/>
            </p:cNvSpPr>
            <p:nvPr/>
          </p:nvSpPr>
          <p:spPr bwMode="auto">
            <a:xfrm>
              <a:off x="4391" y="1305"/>
              <a:ext cx="0" cy="81"/>
            </a:xfrm>
            <a:prstGeom prst="line">
              <a:avLst/>
            </a:prstGeom>
            <a:noFill/>
            <a:ln w="38100">
              <a:solidFill>
                <a:schemeClr val="tx1"/>
              </a:solidFill>
              <a:round/>
              <a:headEnd/>
              <a:tailEnd/>
            </a:ln>
          </p:spPr>
          <p:txBody>
            <a:bodyPr/>
            <a:lstStyle/>
            <a:p>
              <a:endParaRPr lang="en-US"/>
            </a:p>
          </p:txBody>
        </p:sp>
        <p:sp>
          <p:nvSpPr>
            <p:cNvPr id="199783" name="Line 158"/>
            <p:cNvSpPr>
              <a:spLocks noChangeAspect="1" noChangeShapeType="1"/>
            </p:cNvSpPr>
            <p:nvPr/>
          </p:nvSpPr>
          <p:spPr bwMode="auto">
            <a:xfrm>
              <a:off x="2823" y="1303"/>
              <a:ext cx="0" cy="81"/>
            </a:xfrm>
            <a:prstGeom prst="line">
              <a:avLst/>
            </a:prstGeom>
            <a:noFill/>
            <a:ln w="38100">
              <a:solidFill>
                <a:schemeClr val="tx1"/>
              </a:solidFill>
              <a:round/>
              <a:headEnd/>
              <a:tailEnd/>
            </a:ln>
          </p:spPr>
          <p:txBody>
            <a:bodyPr/>
            <a:lstStyle/>
            <a:p>
              <a:endParaRPr lang="en-US"/>
            </a:p>
          </p:txBody>
        </p:sp>
        <p:grpSp>
          <p:nvGrpSpPr>
            <p:cNvPr id="199784" name="Group 159"/>
            <p:cNvGrpSpPr>
              <a:grpSpLocks/>
            </p:cNvGrpSpPr>
            <p:nvPr/>
          </p:nvGrpSpPr>
          <p:grpSpPr bwMode="auto">
            <a:xfrm>
              <a:off x="3584" y="1305"/>
              <a:ext cx="58" cy="81"/>
              <a:chOff x="1233" y="2461"/>
              <a:chExt cx="58" cy="81"/>
            </a:xfrm>
          </p:grpSpPr>
          <p:sp>
            <p:nvSpPr>
              <p:cNvPr id="199788" name="Line 160"/>
              <p:cNvSpPr>
                <a:spLocks noChangeAspect="1" noChangeShapeType="1"/>
              </p:cNvSpPr>
              <p:nvPr/>
            </p:nvSpPr>
            <p:spPr bwMode="auto">
              <a:xfrm>
                <a:off x="1291" y="2461"/>
                <a:ext cx="0" cy="81"/>
              </a:xfrm>
              <a:prstGeom prst="line">
                <a:avLst/>
              </a:prstGeom>
              <a:noFill/>
              <a:ln w="38100">
                <a:solidFill>
                  <a:schemeClr val="tx1"/>
                </a:solidFill>
                <a:round/>
                <a:headEnd/>
                <a:tailEnd/>
              </a:ln>
            </p:spPr>
            <p:txBody>
              <a:bodyPr/>
              <a:lstStyle/>
              <a:p>
                <a:endParaRPr lang="en-US"/>
              </a:p>
            </p:txBody>
          </p:sp>
          <p:sp>
            <p:nvSpPr>
              <p:cNvPr id="199789" name="Line 161"/>
              <p:cNvSpPr>
                <a:spLocks noChangeAspect="1" noChangeShapeType="1"/>
              </p:cNvSpPr>
              <p:nvPr/>
            </p:nvSpPr>
            <p:spPr bwMode="auto">
              <a:xfrm>
                <a:off x="1233" y="2461"/>
                <a:ext cx="0" cy="81"/>
              </a:xfrm>
              <a:prstGeom prst="line">
                <a:avLst/>
              </a:prstGeom>
              <a:noFill/>
              <a:ln w="38100">
                <a:solidFill>
                  <a:schemeClr val="tx1"/>
                </a:solidFill>
                <a:round/>
                <a:headEnd/>
                <a:tailEnd/>
              </a:ln>
            </p:spPr>
            <p:txBody>
              <a:bodyPr/>
              <a:lstStyle/>
              <a:p>
                <a:endParaRPr lang="en-US"/>
              </a:p>
            </p:txBody>
          </p:sp>
        </p:grpSp>
        <p:grpSp>
          <p:nvGrpSpPr>
            <p:cNvPr id="199785" name="Group 162"/>
            <p:cNvGrpSpPr>
              <a:grpSpLocks/>
            </p:cNvGrpSpPr>
            <p:nvPr/>
          </p:nvGrpSpPr>
          <p:grpSpPr bwMode="auto">
            <a:xfrm>
              <a:off x="5128" y="1305"/>
              <a:ext cx="58" cy="81"/>
              <a:chOff x="1233" y="2461"/>
              <a:chExt cx="58" cy="81"/>
            </a:xfrm>
          </p:grpSpPr>
          <p:sp>
            <p:nvSpPr>
              <p:cNvPr id="199786" name="Line 163"/>
              <p:cNvSpPr>
                <a:spLocks noChangeAspect="1" noChangeShapeType="1"/>
              </p:cNvSpPr>
              <p:nvPr/>
            </p:nvSpPr>
            <p:spPr bwMode="auto">
              <a:xfrm>
                <a:off x="1291" y="2461"/>
                <a:ext cx="0" cy="81"/>
              </a:xfrm>
              <a:prstGeom prst="line">
                <a:avLst/>
              </a:prstGeom>
              <a:noFill/>
              <a:ln w="38100">
                <a:solidFill>
                  <a:schemeClr val="tx1"/>
                </a:solidFill>
                <a:round/>
                <a:headEnd/>
                <a:tailEnd/>
              </a:ln>
            </p:spPr>
            <p:txBody>
              <a:bodyPr/>
              <a:lstStyle/>
              <a:p>
                <a:endParaRPr lang="en-US"/>
              </a:p>
            </p:txBody>
          </p:sp>
          <p:sp>
            <p:nvSpPr>
              <p:cNvPr id="199787" name="Line 164"/>
              <p:cNvSpPr>
                <a:spLocks noChangeAspect="1" noChangeShapeType="1"/>
              </p:cNvSpPr>
              <p:nvPr/>
            </p:nvSpPr>
            <p:spPr bwMode="auto">
              <a:xfrm>
                <a:off x="1233" y="2461"/>
                <a:ext cx="0" cy="81"/>
              </a:xfrm>
              <a:prstGeom prst="line">
                <a:avLst/>
              </a:prstGeom>
              <a:noFill/>
              <a:ln w="38100">
                <a:solidFill>
                  <a:schemeClr val="tx1"/>
                </a:solidFill>
                <a:round/>
                <a:headEnd/>
                <a:tailEnd/>
              </a:ln>
            </p:spPr>
            <p:txBody>
              <a:bodyPr/>
              <a:lstStyle/>
              <a:p>
                <a:endParaRPr lang="en-US"/>
              </a:p>
            </p:txBody>
          </p:sp>
        </p:grpSp>
      </p:grpSp>
      <p:grpSp>
        <p:nvGrpSpPr>
          <p:cNvPr id="199747" name="Group 165"/>
          <p:cNvGrpSpPr>
            <a:grpSpLocks/>
          </p:cNvGrpSpPr>
          <p:nvPr/>
        </p:nvGrpSpPr>
        <p:grpSpPr bwMode="auto">
          <a:xfrm>
            <a:off x="3938588" y="1323975"/>
            <a:ext cx="817562" cy="419100"/>
            <a:chOff x="2164" y="2736"/>
            <a:chExt cx="354" cy="291"/>
          </a:xfrm>
        </p:grpSpPr>
        <p:sp>
          <p:nvSpPr>
            <p:cNvPr id="199749" name="Rectangle 166"/>
            <p:cNvSpPr>
              <a:spLocks noChangeArrowheads="1"/>
            </p:cNvSpPr>
            <p:nvPr/>
          </p:nvSpPr>
          <p:spPr bwMode="auto">
            <a:xfrm>
              <a:off x="2168" y="2738"/>
              <a:ext cx="350" cy="288"/>
            </a:xfrm>
            <a:prstGeom prst="rect">
              <a:avLst/>
            </a:prstGeom>
            <a:solidFill>
              <a:srgbClr val="FFFFFF"/>
            </a:solidFill>
            <a:ln w="12700">
              <a:solidFill>
                <a:srgbClr val="000000"/>
              </a:solidFill>
              <a:miter lim="800000"/>
              <a:headEnd/>
              <a:tailEnd/>
            </a:ln>
          </p:spPr>
          <p:txBody>
            <a:bodyPr wrap="none" anchor="ctr"/>
            <a:lstStyle/>
            <a:p>
              <a:endParaRPr lang="en-US"/>
            </a:p>
          </p:txBody>
        </p:sp>
        <p:sp>
          <p:nvSpPr>
            <p:cNvPr id="199750" name="Line 167"/>
            <p:cNvSpPr>
              <a:spLocks noChangeShapeType="1"/>
            </p:cNvSpPr>
            <p:nvPr/>
          </p:nvSpPr>
          <p:spPr bwMode="auto">
            <a:xfrm flipH="1">
              <a:off x="2164" y="2736"/>
              <a:ext cx="354" cy="291"/>
            </a:xfrm>
            <a:prstGeom prst="line">
              <a:avLst/>
            </a:prstGeom>
            <a:noFill/>
            <a:ln w="12700">
              <a:solidFill>
                <a:srgbClr val="000000"/>
              </a:solidFill>
              <a:round/>
              <a:headEnd/>
              <a:tailEnd/>
            </a:ln>
          </p:spPr>
          <p:txBody>
            <a:bodyPr/>
            <a:lstStyle/>
            <a:p>
              <a:endParaRPr lang="en-US"/>
            </a:p>
          </p:txBody>
        </p:sp>
        <p:sp>
          <p:nvSpPr>
            <p:cNvPr id="199751" name="Line 168"/>
            <p:cNvSpPr>
              <a:spLocks noChangeShapeType="1"/>
            </p:cNvSpPr>
            <p:nvPr/>
          </p:nvSpPr>
          <p:spPr bwMode="auto">
            <a:xfrm>
              <a:off x="2164" y="2736"/>
              <a:ext cx="354" cy="291"/>
            </a:xfrm>
            <a:prstGeom prst="line">
              <a:avLst/>
            </a:prstGeom>
            <a:noFill/>
            <a:ln w="12700">
              <a:solidFill>
                <a:srgbClr val="000000"/>
              </a:solidFill>
              <a:round/>
              <a:headEnd/>
              <a:tailEnd/>
            </a:ln>
          </p:spPr>
          <p:txBody>
            <a:bodyPr/>
            <a:lstStyle/>
            <a:p>
              <a:endParaRPr lang="en-US"/>
            </a:p>
          </p:txBody>
        </p:sp>
        <p:sp>
          <p:nvSpPr>
            <p:cNvPr id="199752" name="Oval 169"/>
            <p:cNvSpPr>
              <a:spLocks noChangeArrowheads="1"/>
            </p:cNvSpPr>
            <p:nvPr/>
          </p:nvSpPr>
          <p:spPr bwMode="auto">
            <a:xfrm>
              <a:off x="2211" y="2787"/>
              <a:ext cx="261" cy="169"/>
            </a:xfrm>
            <a:prstGeom prst="ellipse">
              <a:avLst/>
            </a:prstGeom>
            <a:noFill/>
            <a:ln w="12700">
              <a:solidFill>
                <a:srgbClr val="000000"/>
              </a:solidFill>
              <a:round/>
              <a:headEnd/>
              <a:tailEnd/>
            </a:ln>
          </p:spPr>
          <p:txBody>
            <a:bodyPr wrap="none" anchor="ctr"/>
            <a:lstStyle/>
            <a:p>
              <a:endParaRPr lang="en-US"/>
            </a:p>
          </p:txBody>
        </p:sp>
        <p:sp>
          <p:nvSpPr>
            <p:cNvPr id="199753" name="Line 170"/>
            <p:cNvSpPr>
              <a:spLocks noChangeShapeType="1"/>
            </p:cNvSpPr>
            <p:nvPr/>
          </p:nvSpPr>
          <p:spPr bwMode="auto">
            <a:xfrm>
              <a:off x="2208" y="2736"/>
              <a:ext cx="1" cy="291"/>
            </a:xfrm>
            <a:prstGeom prst="line">
              <a:avLst/>
            </a:prstGeom>
            <a:noFill/>
            <a:ln w="12700">
              <a:solidFill>
                <a:srgbClr val="000000"/>
              </a:solidFill>
              <a:round/>
              <a:headEnd/>
              <a:tailEnd/>
            </a:ln>
          </p:spPr>
          <p:txBody>
            <a:bodyPr/>
            <a:lstStyle/>
            <a:p>
              <a:endParaRPr lang="en-US"/>
            </a:p>
          </p:txBody>
        </p:sp>
        <p:sp>
          <p:nvSpPr>
            <p:cNvPr id="199754" name="Oval 171"/>
            <p:cNvSpPr>
              <a:spLocks noChangeArrowheads="1"/>
            </p:cNvSpPr>
            <p:nvPr/>
          </p:nvSpPr>
          <p:spPr bwMode="auto">
            <a:xfrm>
              <a:off x="2269" y="2968"/>
              <a:ext cx="26" cy="40"/>
            </a:xfrm>
            <a:prstGeom prst="ellipse">
              <a:avLst/>
            </a:prstGeom>
            <a:noFill/>
            <a:ln w="12700">
              <a:solidFill>
                <a:srgbClr val="000000"/>
              </a:solidFill>
              <a:round/>
              <a:headEnd/>
              <a:tailEnd/>
            </a:ln>
          </p:spPr>
          <p:txBody>
            <a:bodyPr wrap="none" anchor="ctr"/>
            <a:lstStyle/>
            <a:p>
              <a:endParaRPr lang="en-US"/>
            </a:p>
          </p:txBody>
        </p:sp>
        <p:sp>
          <p:nvSpPr>
            <p:cNvPr id="199755" name="Oval 172"/>
            <p:cNvSpPr>
              <a:spLocks noChangeArrowheads="1"/>
            </p:cNvSpPr>
            <p:nvPr/>
          </p:nvSpPr>
          <p:spPr bwMode="auto">
            <a:xfrm>
              <a:off x="2328" y="2968"/>
              <a:ext cx="26" cy="40"/>
            </a:xfrm>
            <a:prstGeom prst="ellipse">
              <a:avLst/>
            </a:prstGeom>
            <a:noFill/>
            <a:ln w="12700">
              <a:solidFill>
                <a:srgbClr val="000000"/>
              </a:solidFill>
              <a:round/>
              <a:headEnd/>
              <a:tailEnd/>
            </a:ln>
          </p:spPr>
          <p:txBody>
            <a:bodyPr wrap="none" anchor="ctr"/>
            <a:lstStyle/>
            <a:p>
              <a:endParaRPr lang="en-US"/>
            </a:p>
          </p:txBody>
        </p:sp>
        <p:sp>
          <p:nvSpPr>
            <p:cNvPr id="199756" name="Oval 173"/>
            <p:cNvSpPr>
              <a:spLocks noChangeArrowheads="1"/>
            </p:cNvSpPr>
            <p:nvPr/>
          </p:nvSpPr>
          <p:spPr bwMode="auto">
            <a:xfrm>
              <a:off x="2386" y="2968"/>
              <a:ext cx="28" cy="40"/>
            </a:xfrm>
            <a:prstGeom prst="ellipse">
              <a:avLst/>
            </a:prstGeom>
            <a:noFill/>
            <a:ln w="12700">
              <a:solidFill>
                <a:srgbClr val="000000"/>
              </a:solidFill>
              <a:round/>
              <a:headEnd/>
              <a:tailEnd/>
            </a:ln>
          </p:spPr>
          <p:txBody>
            <a:bodyPr wrap="none" anchor="ctr"/>
            <a:lstStyle/>
            <a:p>
              <a:endParaRPr lang="en-US"/>
            </a:p>
          </p:txBody>
        </p:sp>
      </p:grpSp>
      <p:sp>
        <p:nvSpPr>
          <p:cNvPr id="199748" name="Text Box 174"/>
          <p:cNvSpPr txBox="1">
            <a:spLocks noChangeArrowheads="1"/>
          </p:cNvSpPr>
          <p:nvPr/>
        </p:nvSpPr>
        <p:spPr bwMode="auto">
          <a:xfrm>
            <a:off x="4211638" y="1089025"/>
            <a:ext cx="319087" cy="336550"/>
          </a:xfrm>
          <a:prstGeom prst="rect">
            <a:avLst/>
          </a:prstGeom>
          <a:noFill/>
          <a:ln w="9525">
            <a:noFill/>
            <a:miter lim="800000"/>
            <a:headEnd/>
            <a:tailEnd/>
          </a:ln>
        </p:spPr>
        <p:txBody>
          <a:bodyPr wrap="none">
            <a:spAutoFit/>
          </a:bodyPr>
          <a:lstStyle/>
          <a:p>
            <a:r>
              <a:rPr lang="en-US" sz="1600" b="1"/>
              <a:t>X</a:t>
            </a:r>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0706" name="Group 2"/>
          <p:cNvGrpSpPr>
            <a:grpSpLocks/>
          </p:cNvGrpSpPr>
          <p:nvPr/>
        </p:nvGrpSpPr>
        <p:grpSpPr bwMode="auto">
          <a:xfrm>
            <a:off x="533400" y="381000"/>
            <a:ext cx="1271588" cy="762000"/>
            <a:chOff x="1728" y="960"/>
            <a:chExt cx="643" cy="371"/>
          </a:xfrm>
        </p:grpSpPr>
        <p:sp>
          <p:nvSpPr>
            <p:cNvPr id="200813" name="AutoShape 3"/>
            <p:cNvSpPr>
              <a:spLocks noChangeAspect="1" noChangeArrowheads="1"/>
            </p:cNvSpPr>
            <p:nvPr/>
          </p:nvSpPr>
          <p:spPr bwMode="auto">
            <a:xfrm rot="2689598">
              <a:off x="1984" y="1161"/>
              <a:ext cx="171" cy="170"/>
            </a:xfrm>
            <a:prstGeom prst="flowChartProcess">
              <a:avLst/>
            </a:prstGeom>
            <a:solidFill>
              <a:schemeClr val="bg1"/>
            </a:solidFill>
            <a:ln w="28575">
              <a:solidFill>
                <a:srgbClr val="FA1402"/>
              </a:solidFill>
              <a:miter lim="800000"/>
              <a:headEnd/>
              <a:tailEnd/>
            </a:ln>
          </p:spPr>
          <p:txBody>
            <a:bodyPr wrap="none" anchor="ctr"/>
            <a:lstStyle/>
            <a:p>
              <a:endParaRPr lang="en-US"/>
            </a:p>
          </p:txBody>
        </p:sp>
        <p:sp>
          <p:nvSpPr>
            <p:cNvPr id="200814" name="Oval 4"/>
            <p:cNvSpPr>
              <a:spLocks noChangeAspect="1" noChangeArrowheads="1"/>
            </p:cNvSpPr>
            <p:nvPr/>
          </p:nvSpPr>
          <p:spPr bwMode="auto">
            <a:xfrm>
              <a:off x="2000" y="1213"/>
              <a:ext cx="144" cy="57"/>
            </a:xfrm>
            <a:prstGeom prst="ellipse">
              <a:avLst/>
            </a:prstGeom>
            <a:noFill/>
            <a:ln w="28575">
              <a:solidFill>
                <a:srgbClr val="FF3300"/>
              </a:solidFill>
              <a:round/>
              <a:headEnd/>
              <a:tailEnd/>
            </a:ln>
          </p:spPr>
          <p:txBody>
            <a:bodyPr wrap="none" anchor="ctr"/>
            <a:lstStyle/>
            <a:p>
              <a:endParaRPr lang="en-US"/>
            </a:p>
          </p:txBody>
        </p:sp>
        <p:sp>
          <p:nvSpPr>
            <p:cNvPr id="200815" name="Line 5"/>
            <p:cNvSpPr>
              <a:spLocks noChangeAspect="1" noChangeShapeType="1"/>
            </p:cNvSpPr>
            <p:nvPr/>
          </p:nvSpPr>
          <p:spPr bwMode="auto">
            <a:xfrm>
              <a:off x="2001" y="1176"/>
              <a:ext cx="127" cy="129"/>
            </a:xfrm>
            <a:prstGeom prst="line">
              <a:avLst/>
            </a:prstGeom>
            <a:noFill/>
            <a:ln w="28575">
              <a:solidFill>
                <a:srgbClr val="FF3300"/>
              </a:solidFill>
              <a:round/>
              <a:headEnd/>
              <a:tailEnd/>
            </a:ln>
          </p:spPr>
          <p:txBody>
            <a:bodyPr wrap="none" anchor="ctr"/>
            <a:lstStyle/>
            <a:p>
              <a:endParaRPr lang="en-US"/>
            </a:p>
          </p:txBody>
        </p:sp>
        <p:sp>
          <p:nvSpPr>
            <p:cNvPr id="200816" name="Line 6"/>
            <p:cNvSpPr>
              <a:spLocks noChangeAspect="1" noChangeShapeType="1"/>
            </p:cNvSpPr>
            <p:nvPr/>
          </p:nvSpPr>
          <p:spPr bwMode="auto">
            <a:xfrm rot="5400000">
              <a:off x="2000" y="1177"/>
              <a:ext cx="127" cy="129"/>
            </a:xfrm>
            <a:prstGeom prst="line">
              <a:avLst/>
            </a:prstGeom>
            <a:noFill/>
            <a:ln w="28575">
              <a:solidFill>
                <a:srgbClr val="FF3300"/>
              </a:solidFill>
              <a:round/>
              <a:headEnd/>
              <a:tailEnd/>
            </a:ln>
          </p:spPr>
          <p:txBody>
            <a:bodyPr wrap="none" anchor="ctr"/>
            <a:lstStyle/>
            <a:p>
              <a:endParaRPr lang="en-US"/>
            </a:p>
          </p:txBody>
        </p:sp>
        <p:sp>
          <p:nvSpPr>
            <p:cNvPr id="200817" name="Rectangle 7"/>
            <p:cNvSpPr>
              <a:spLocks noChangeArrowheads="1"/>
            </p:cNvSpPr>
            <p:nvPr/>
          </p:nvSpPr>
          <p:spPr bwMode="auto">
            <a:xfrm>
              <a:off x="1953" y="960"/>
              <a:ext cx="166" cy="134"/>
            </a:xfrm>
            <a:prstGeom prst="rect">
              <a:avLst/>
            </a:prstGeom>
            <a:noFill/>
            <a:ln w="9525">
              <a:noFill/>
              <a:miter lim="800000"/>
              <a:headEnd/>
              <a:tailEnd/>
            </a:ln>
          </p:spPr>
          <p:txBody>
            <a:bodyPr wrap="none">
              <a:spAutoFit/>
            </a:bodyPr>
            <a:lstStyle/>
            <a:p>
              <a:r>
                <a:rPr lang="en-US" sz="1200" b="1">
                  <a:solidFill>
                    <a:srgbClr val="FF3300"/>
                  </a:solidFill>
                  <a:cs typeface="Arial" charset="0"/>
                </a:rPr>
                <a:t> X</a:t>
              </a:r>
            </a:p>
          </p:txBody>
        </p:sp>
        <p:sp>
          <p:nvSpPr>
            <p:cNvPr id="35848" name="Text Box 8"/>
            <p:cNvSpPr txBox="1">
              <a:spLocks noChangeAspect="1" noChangeArrowheads="1"/>
            </p:cNvSpPr>
            <p:nvPr/>
          </p:nvSpPr>
          <p:spPr bwMode="auto">
            <a:xfrm>
              <a:off x="1728" y="1156"/>
              <a:ext cx="348" cy="134"/>
            </a:xfrm>
            <a:prstGeom prst="rect">
              <a:avLst/>
            </a:prstGeom>
            <a:noFill/>
            <a:ln w="9525">
              <a:noFill/>
              <a:miter lim="800000"/>
              <a:headEnd/>
              <a:tailEnd/>
            </a:ln>
            <a:effectLst/>
          </p:spPr>
          <p:txBody>
            <a:bodyPr>
              <a:spAutoFit/>
            </a:bodyPr>
            <a:lstStyle/>
            <a:p>
              <a:pPr>
                <a:spcBef>
                  <a:spcPct val="50000"/>
                </a:spcBef>
                <a:defRPr/>
              </a:pPr>
              <a:r>
                <a:rPr lang="en-US" sz="1200" b="1">
                  <a:solidFill>
                    <a:srgbClr val="FF3300"/>
                  </a:solidFill>
                  <a:effectLst>
                    <a:outerShdw blurRad="38100" dist="38100" dir="2700000" algn="tl">
                      <a:srgbClr val="C0C0C0"/>
                    </a:outerShdw>
                  </a:effectLst>
                  <a:latin typeface="Times New Roman" pitchFamily="18" charset="0"/>
                  <a:cs typeface="Arial" charset="0"/>
                </a:rPr>
                <a:t>303</a:t>
              </a:r>
            </a:p>
          </p:txBody>
        </p:sp>
        <p:sp>
          <p:nvSpPr>
            <p:cNvPr id="35849" name="Text Box 9"/>
            <p:cNvSpPr txBox="1">
              <a:spLocks noChangeArrowheads="1"/>
            </p:cNvSpPr>
            <p:nvPr/>
          </p:nvSpPr>
          <p:spPr bwMode="auto">
            <a:xfrm>
              <a:off x="2160" y="1152"/>
              <a:ext cx="211" cy="119"/>
            </a:xfrm>
            <a:prstGeom prst="rect">
              <a:avLst/>
            </a:prstGeom>
            <a:noFill/>
            <a:ln w="9525">
              <a:noFill/>
              <a:miter lim="800000"/>
              <a:headEnd/>
              <a:tailEnd/>
            </a:ln>
            <a:effectLst/>
          </p:spPr>
          <p:txBody>
            <a:bodyPr wrap="none">
              <a:spAutoFit/>
            </a:bodyPr>
            <a:lstStyle/>
            <a:p>
              <a:pPr>
                <a:defRPr/>
              </a:pPr>
              <a:r>
                <a:rPr lang="en-US" sz="1000" b="1">
                  <a:solidFill>
                    <a:srgbClr val="FA1402"/>
                  </a:solidFill>
                  <a:effectLst>
                    <a:outerShdw blurRad="38100" dist="38100" dir="2700000" algn="tl">
                      <a:srgbClr val="C0C0C0"/>
                    </a:outerShdw>
                  </a:effectLst>
                  <a:latin typeface="Times New Roman" pitchFamily="18" charset="0"/>
                  <a:cs typeface="Arial" charset="0"/>
                </a:rPr>
                <a:t>SEP</a:t>
              </a:r>
            </a:p>
          </p:txBody>
        </p:sp>
      </p:grpSp>
      <p:grpSp>
        <p:nvGrpSpPr>
          <p:cNvPr id="200707" name="Group 10"/>
          <p:cNvGrpSpPr>
            <a:grpSpLocks/>
          </p:cNvGrpSpPr>
          <p:nvPr/>
        </p:nvGrpSpPr>
        <p:grpSpPr bwMode="auto">
          <a:xfrm>
            <a:off x="2286000" y="533400"/>
            <a:ext cx="1174750" cy="593725"/>
            <a:chOff x="1510" y="2157"/>
            <a:chExt cx="740" cy="374"/>
          </a:xfrm>
        </p:grpSpPr>
        <p:grpSp>
          <p:nvGrpSpPr>
            <p:cNvPr id="200803" name="Group 11"/>
            <p:cNvGrpSpPr>
              <a:grpSpLocks/>
            </p:cNvGrpSpPr>
            <p:nvPr/>
          </p:nvGrpSpPr>
          <p:grpSpPr bwMode="auto">
            <a:xfrm>
              <a:off x="1510" y="2314"/>
              <a:ext cx="740" cy="217"/>
              <a:chOff x="1456" y="934"/>
              <a:chExt cx="879" cy="259"/>
            </a:xfrm>
          </p:grpSpPr>
          <p:sp>
            <p:nvSpPr>
              <p:cNvPr id="200807" name="AutoShape 12"/>
              <p:cNvSpPr>
                <a:spLocks noChangeAspect="1" noChangeArrowheads="1"/>
              </p:cNvSpPr>
              <p:nvPr/>
            </p:nvSpPr>
            <p:spPr bwMode="auto">
              <a:xfrm rot="2689598">
                <a:off x="1698" y="934"/>
                <a:ext cx="254" cy="254"/>
              </a:xfrm>
              <a:prstGeom prst="flowChartProcess">
                <a:avLst/>
              </a:prstGeom>
              <a:solidFill>
                <a:schemeClr val="bg1"/>
              </a:solidFill>
              <a:ln w="28575">
                <a:solidFill>
                  <a:srgbClr val="FF3300"/>
                </a:solidFill>
                <a:miter lim="800000"/>
                <a:headEnd/>
                <a:tailEnd/>
              </a:ln>
            </p:spPr>
            <p:txBody>
              <a:bodyPr wrap="none" anchor="ctr"/>
              <a:lstStyle/>
              <a:p>
                <a:endParaRPr lang="en-US"/>
              </a:p>
            </p:txBody>
          </p:sp>
          <p:sp>
            <p:nvSpPr>
              <p:cNvPr id="200808" name="Oval 13"/>
              <p:cNvSpPr>
                <a:spLocks noChangeAspect="1" noChangeArrowheads="1"/>
              </p:cNvSpPr>
              <p:nvPr/>
            </p:nvSpPr>
            <p:spPr bwMode="auto">
              <a:xfrm>
                <a:off x="1712" y="1028"/>
                <a:ext cx="224" cy="88"/>
              </a:xfrm>
              <a:prstGeom prst="ellipse">
                <a:avLst/>
              </a:prstGeom>
              <a:noFill/>
              <a:ln w="28575">
                <a:solidFill>
                  <a:srgbClr val="FF3300"/>
                </a:solidFill>
                <a:round/>
                <a:headEnd/>
                <a:tailEnd/>
              </a:ln>
            </p:spPr>
            <p:txBody>
              <a:bodyPr wrap="none" anchor="ctr"/>
              <a:lstStyle/>
              <a:p>
                <a:endParaRPr lang="en-US"/>
              </a:p>
            </p:txBody>
          </p:sp>
          <p:sp>
            <p:nvSpPr>
              <p:cNvPr id="200809" name="Line 14"/>
              <p:cNvSpPr>
                <a:spLocks noChangeAspect="1" noChangeShapeType="1"/>
              </p:cNvSpPr>
              <p:nvPr/>
            </p:nvSpPr>
            <p:spPr bwMode="auto">
              <a:xfrm>
                <a:off x="1738" y="979"/>
                <a:ext cx="178" cy="180"/>
              </a:xfrm>
              <a:prstGeom prst="line">
                <a:avLst/>
              </a:prstGeom>
              <a:noFill/>
              <a:ln w="28575">
                <a:solidFill>
                  <a:srgbClr val="FF3300"/>
                </a:solidFill>
                <a:round/>
                <a:headEnd/>
                <a:tailEnd/>
              </a:ln>
            </p:spPr>
            <p:txBody>
              <a:bodyPr wrap="none" anchor="ctr"/>
              <a:lstStyle/>
              <a:p>
                <a:endParaRPr lang="en-US"/>
              </a:p>
            </p:txBody>
          </p:sp>
          <p:sp>
            <p:nvSpPr>
              <p:cNvPr id="200810" name="Line 15"/>
              <p:cNvSpPr>
                <a:spLocks noChangeAspect="1" noChangeShapeType="1"/>
              </p:cNvSpPr>
              <p:nvPr/>
            </p:nvSpPr>
            <p:spPr bwMode="auto">
              <a:xfrm rot="5400000">
                <a:off x="1738" y="982"/>
                <a:ext cx="184" cy="183"/>
              </a:xfrm>
              <a:prstGeom prst="line">
                <a:avLst/>
              </a:prstGeom>
              <a:noFill/>
              <a:ln w="28575">
                <a:solidFill>
                  <a:srgbClr val="FF3300"/>
                </a:solidFill>
                <a:round/>
                <a:headEnd/>
                <a:tailEnd/>
              </a:ln>
            </p:spPr>
            <p:txBody>
              <a:bodyPr wrap="none" anchor="ctr"/>
              <a:lstStyle/>
              <a:p>
                <a:endParaRPr lang="en-US"/>
              </a:p>
            </p:txBody>
          </p:sp>
          <p:sp>
            <p:nvSpPr>
              <p:cNvPr id="35856" name="Text Box 16"/>
              <p:cNvSpPr txBox="1">
                <a:spLocks noChangeAspect="1" noChangeArrowheads="1"/>
              </p:cNvSpPr>
              <p:nvPr/>
            </p:nvSpPr>
            <p:spPr bwMode="auto">
              <a:xfrm>
                <a:off x="1968" y="958"/>
                <a:ext cx="367" cy="229"/>
              </a:xfrm>
              <a:prstGeom prst="rect">
                <a:avLst/>
              </a:prstGeom>
              <a:noFill/>
              <a:ln w="9525">
                <a:noFill/>
                <a:miter lim="800000"/>
                <a:headEnd/>
                <a:tailEnd/>
              </a:ln>
              <a:effectLst/>
            </p:spPr>
            <p:txBody>
              <a:bodyPr wrap="none">
                <a:spAutoFit/>
              </a:bodyPr>
              <a:lstStyle/>
              <a:p>
                <a:pPr>
                  <a:defRPr/>
                </a:pPr>
                <a:r>
                  <a:rPr lang="en-US" sz="1400" b="1">
                    <a:solidFill>
                      <a:srgbClr val="FF3300"/>
                    </a:solidFill>
                    <a:effectLst>
                      <a:outerShdw blurRad="38100" dist="38100" dir="2700000" algn="tl">
                        <a:srgbClr val="C0C0C0"/>
                      </a:outerShdw>
                    </a:effectLst>
                    <a:latin typeface="Times New Roman" pitchFamily="18" charset="0"/>
                    <a:cs typeface="Arial" charset="0"/>
                  </a:rPr>
                  <a:t>IFV</a:t>
                </a:r>
              </a:p>
            </p:txBody>
          </p:sp>
          <p:sp>
            <p:nvSpPr>
              <p:cNvPr id="35857" name="Text Box 17"/>
              <p:cNvSpPr txBox="1">
                <a:spLocks noChangeAspect="1" noChangeArrowheads="1"/>
              </p:cNvSpPr>
              <p:nvPr/>
            </p:nvSpPr>
            <p:spPr bwMode="auto">
              <a:xfrm>
                <a:off x="1456" y="964"/>
                <a:ext cx="302" cy="229"/>
              </a:xfrm>
              <a:prstGeom prst="rect">
                <a:avLst/>
              </a:prstGeom>
              <a:noFill/>
              <a:ln w="9525">
                <a:noFill/>
                <a:miter lim="800000"/>
                <a:headEnd/>
                <a:tailEnd/>
              </a:ln>
              <a:effectLst/>
            </p:spPr>
            <p:txBody>
              <a:bodyPr>
                <a:spAutoFit/>
              </a:bodyPr>
              <a:lstStyle/>
              <a:p>
                <a:pPr>
                  <a:spcBef>
                    <a:spcPct val="50000"/>
                  </a:spcBef>
                  <a:defRPr/>
                </a:pPr>
                <a:r>
                  <a:rPr lang="en-US" sz="1400" b="1">
                    <a:solidFill>
                      <a:srgbClr val="FF3300"/>
                    </a:solidFill>
                    <a:effectLst>
                      <a:outerShdw blurRad="38100" dist="38100" dir="2700000" algn="tl">
                        <a:srgbClr val="C0C0C0"/>
                      </a:outerShdw>
                    </a:effectLst>
                    <a:latin typeface="Times New Roman" pitchFamily="18" charset="0"/>
                    <a:cs typeface="Arial" charset="0"/>
                  </a:rPr>
                  <a:t>13</a:t>
                </a:r>
              </a:p>
            </p:txBody>
          </p:sp>
        </p:grpSp>
        <p:grpSp>
          <p:nvGrpSpPr>
            <p:cNvPr id="200804" name="Group 18"/>
            <p:cNvGrpSpPr>
              <a:grpSpLocks/>
            </p:cNvGrpSpPr>
            <p:nvPr/>
          </p:nvGrpSpPr>
          <p:grpSpPr bwMode="auto">
            <a:xfrm>
              <a:off x="1735" y="2157"/>
              <a:ext cx="180" cy="133"/>
              <a:chOff x="2596" y="2846"/>
              <a:chExt cx="208" cy="101"/>
            </a:xfrm>
          </p:grpSpPr>
          <p:sp>
            <p:nvSpPr>
              <p:cNvPr id="200805" name="Freeform 19"/>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806" name="Rectangle 20"/>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08" name="Group 21"/>
          <p:cNvGrpSpPr>
            <a:grpSpLocks/>
          </p:cNvGrpSpPr>
          <p:nvPr/>
        </p:nvGrpSpPr>
        <p:grpSpPr bwMode="auto">
          <a:xfrm>
            <a:off x="3886200" y="609600"/>
            <a:ext cx="1174750" cy="593725"/>
            <a:chOff x="1510" y="2157"/>
            <a:chExt cx="740" cy="374"/>
          </a:xfrm>
        </p:grpSpPr>
        <p:grpSp>
          <p:nvGrpSpPr>
            <p:cNvPr id="200793" name="Group 22"/>
            <p:cNvGrpSpPr>
              <a:grpSpLocks/>
            </p:cNvGrpSpPr>
            <p:nvPr/>
          </p:nvGrpSpPr>
          <p:grpSpPr bwMode="auto">
            <a:xfrm>
              <a:off x="1510" y="2314"/>
              <a:ext cx="740" cy="217"/>
              <a:chOff x="1456" y="934"/>
              <a:chExt cx="879" cy="259"/>
            </a:xfrm>
          </p:grpSpPr>
          <p:sp>
            <p:nvSpPr>
              <p:cNvPr id="200797" name="AutoShape 23"/>
              <p:cNvSpPr>
                <a:spLocks noChangeAspect="1" noChangeArrowheads="1"/>
              </p:cNvSpPr>
              <p:nvPr/>
            </p:nvSpPr>
            <p:spPr bwMode="auto">
              <a:xfrm rot="2689598">
                <a:off x="1698" y="934"/>
                <a:ext cx="254" cy="254"/>
              </a:xfrm>
              <a:prstGeom prst="flowChartProcess">
                <a:avLst/>
              </a:prstGeom>
              <a:solidFill>
                <a:schemeClr val="bg1"/>
              </a:solidFill>
              <a:ln w="28575">
                <a:solidFill>
                  <a:srgbClr val="FF3300"/>
                </a:solidFill>
                <a:miter lim="800000"/>
                <a:headEnd/>
                <a:tailEnd/>
              </a:ln>
            </p:spPr>
            <p:txBody>
              <a:bodyPr wrap="none" anchor="ctr"/>
              <a:lstStyle/>
              <a:p>
                <a:endParaRPr lang="en-US"/>
              </a:p>
            </p:txBody>
          </p:sp>
          <p:sp>
            <p:nvSpPr>
              <p:cNvPr id="200798" name="Oval 24"/>
              <p:cNvSpPr>
                <a:spLocks noChangeAspect="1" noChangeArrowheads="1"/>
              </p:cNvSpPr>
              <p:nvPr/>
            </p:nvSpPr>
            <p:spPr bwMode="auto">
              <a:xfrm>
                <a:off x="1712" y="1028"/>
                <a:ext cx="224" cy="88"/>
              </a:xfrm>
              <a:prstGeom prst="ellipse">
                <a:avLst/>
              </a:prstGeom>
              <a:noFill/>
              <a:ln w="28575">
                <a:solidFill>
                  <a:srgbClr val="FF3300"/>
                </a:solidFill>
                <a:round/>
                <a:headEnd/>
                <a:tailEnd/>
              </a:ln>
            </p:spPr>
            <p:txBody>
              <a:bodyPr wrap="none" anchor="ctr"/>
              <a:lstStyle/>
              <a:p>
                <a:endParaRPr lang="en-US"/>
              </a:p>
            </p:txBody>
          </p:sp>
          <p:sp>
            <p:nvSpPr>
              <p:cNvPr id="200799" name="Line 25"/>
              <p:cNvSpPr>
                <a:spLocks noChangeAspect="1" noChangeShapeType="1"/>
              </p:cNvSpPr>
              <p:nvPr/>
            </p:nvSpPr>
            <p:spPr bwMode="auto">
              <a:xfrm>
                <a:off x="1738" y="979"/>
                <a:ext cx="178" cy="180"/>
              </a:xfrm>
              <a:prstGeom prst="line">
                <a:avLst/>
              </a:prstGeom>
              <a:noFill/>
              <a:ln w="28575">
                <a:solidFill>
                  <a:srgbClr val="FF3300"/>
                </a:solidFill>
                <a:round/>
                <a:headEnd/>
                <a:tailEnd/>
              </a:ln>
            </p:spPr>
            <p:txBody>
              <a:bodyPr wrap="none" anchor="ctr"/>
              <a:lstStyle/>
              <a:p>
                <a:endParaRPr lang="en-US"/>
              </a:p>
            </p:txBody>
          </p:sp>
          <p:sp>
            <p:nvSpPr>
              <p:cNvPr id="200800" name="Line 26"/>
              <p:cNvSpPr>
                <a:spLocks noChangeAspect="1" noChangeShapeType="1"/>
              </p:cNvSpPr>
              <p:nvPr/>
            </p:nvSpPr>
            <p:spPr bwMode="auto">
              <a:xfrm rot="5400000">
                <a:off x="1738" y="982"/>
                <a:ext cx="184" cy="183"/>
              </a:xfrm>
              <a:prstGeom prst="line">
                <a:avLst/>
              </a:prstGeom>
              <a:noFill/>
              <a:ln w="28575">
                <a:solidFill>
                  <a:srgbClr val="FF3300"/>
                </a:solidFill>
                <a:round/>
                <a:headEnd/>
                <a:tailEnd/>
              </a:ln>
            </p:spPr>
            <p:txBody>
              <a:bodyPr wrap="none" anchor="ctr"/>
              <a:lstStyle/>
              <a:p>
                <a:endParaRPr lang="en-US"/>
              </a:p>
            </p:txBody>
          </p:sp>
          <p:sp>
            <p:nvSpPr>
              <p:cNvPr id="35867" name="Text Box 27"/>
              <p:cNvSpPr txBox="1">
                <a:spLocks noChangeAspect="1" noChangeArrowheads="1"/>
              </p:cNvSpPr>
              <p:nvPr/>
            </p:nvSpPr>
            <p:spPr bwMode="auto">
              <a:xfrm>
                <a:off x="1968" y="958"/>
                <a:ext cx="367" cy="229"/>
              </a:xfrm>
              <a:prstGeom prst="rect">
                <a:avLst/>
              </a:prstGeom>
              <a:noFill/>
              <a:ln w="9525">
                <a:noFill/>
                <a:miter lim="800000"/>
                <a:headEnd/>
                <a:tailEnd/>
              </a:ln>
              <a:effectLst/>
            </p:spPr>
            <p:txBody>
              <a:bodyPr wrap="none">
                <a:spAutoFit/>
              </a:bodyPr>
              <a:lstStyle/>
              <a:p>
                <a:pPr>
                  <a:defRPr/>
                </a:pPr>
                <a:r>
                  <a:rPr lang="en-US" sz="1400" b="1">
                    <a:solidFill>
                      <a:srgbClr val="FF3300"/>
                    </a:solidFill>
                    <a:effectLst>
                      <a:outerShdw blurRad="38100" dist="38100" dir="2700000" algn="tl">
                        <a:srgbClr val="C0C0C0"/>
                      </a:outerShdw>
                    </a:effectLst>
                    <a:latin typeface="Times New Roman" pitchFamily="18" charset="0"/>
                    <a:cs typeface="Arial" charset="0"/>
                  </a:rPr>
                  <a:t>IFV</a:t>
                </a:r>
              </a:p>
            </p:txBody>
          </p:sp>
          <p:sp>
            <p:nvSpPr>
              <p:cNvPr id="35868" name="Text Box 28"/>
              <p:cNvSpPr txBox="1">
                <a:spLocks noChangeAspect="1" noChangeArrowheads="1"/>
              </p:cNvSpPr>
              <p:nvPr/>
            </p:nvSpPr>
            <p:spPr bwMode="auto">
              <a:xfrm>
                <a:off x="1456" y="964"/>
                <a:ext cx="302" cy="229"/>
              </a:xfrm>
              <a:prstGeom prst="rect">
                <a:avLst/>
              </a:prstGeom>
              <a:noFill/>
              <a:ln w="9525">
                <a:noFill/>
                <a:miter lim="800000"/>
                <a:headEnd/>
                <a:tailEnd/>
              </a:ln>
              <a:effectLst/>
            </p:spPr>
            <p:txBody>
              <a:bodyPr>
                <a:spAutoFit/>
              </a:bodyPr>
              <a:lstStyle/>
              <a:p>
                <a:pPr>
                  <a:spcBef>
                    <a:spcPct val="50000"/>
                  </a:spcBef>
                  <a:defRPr/>
                </a:pPr>
                <a:r>
                  <a:rPr lang="en-US" sz="1400" b="1">
                    <a:solidFill>
                      <a:srgbClr val="FF3300"/>
                    </a:solidFill>
                    <a:effectLst>
                      <a:outerShdw blurRad="38100" dist="38100" dir="2700000" algn="tl">
                        <a:srgbClr val="C0C0C0"/>
                      </a:outerShdw>
                    </a:effectLst>
                    <a:latin typeface="Times New Roman" pitchFamily="18" charset="0"/>
                    <a:cs typeface="Arial" charset="0"/>
                  </a:rPr>
                  <a:t>13</a:t>
                </a:r>
              </a:p>
            </p:txBody>
          </p:sp>
        </p:grpSp>
        <p:grpSp>
          <p:nvGrpSpPr>
            <p:cNvPr id="200794" name="Group 29"/>
            <p:cNvGrpSpPr>
              <a:grpSpLocks/>
            </p:cNvGrpSpPr>
            <p:nvPr/>
          </p:nvGrpSpPr>
          <p:grpSpPr bwMode="auto">
            <a:xfrm>
              <a:off x="1735" y="2157"/>
              <a:ext cx="180" cy="133"/>
              <a:chOff x="2596" y="2846"/>
              <a:chExt cx="208" cy="101"/>
            </a:xfrm>
          </p:grpSpPr>
          <p:sp>
            <p:nvSpPr>
              <p:cNvPr id="200795" name="Freeform 30"/>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96" name="Rectangle 31"/>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09" name="Group 32"/>
          <p:cNvGrpSpPr>
            <a:grpSpLocks/>
          </p:cNvGrpSpPr>
          <p:nvPr/>
        </p:nvGrpSpPr>
        <p:grpSpPr bwMode="auto">
          <a:xfrm>
            <a:off x="7086600" y="685800"/>
            <a:ext cx="800100" cy="660400"/>
            <a:chOff x="1611" y="2924"/>
            <a:chExt cx="528" cy="422"/>
          </a:xfrm>
        </p:grpSpPr>
        <p:sp>
          <p:nvSpPr>
            <p:cNvPr id="200785" name="AutoShape 33"/>
            <p:cNvSpPr>
              <a:spLocks noChangeArrowheads="1"/>
            </p:cNvSpPr>
            <p:nvPr/>
          </p:nvSpPr>
          <p:spPr bwMode="auto">
            <a:xfrm>
              <a:off x="1803" y="3040"/>
              <a:ext cx="336" cy="306"/>
            </a:xfrm>
            <a:prstGeom prst="diamond">
              <a:avLst/>
            </a:prstGeom>
            <a:solidFill>
              <a:schemeClr val="bg1"/>
            </a:solidFill>
            <a:ln w="28575">
              <a:solidFill>
                <a:srgbClr val="FA1402"/>
              </a:solidFill>
              <a:miter lim="800000"/>
              <a:headEnd/>
              <a:tailEnd/>
            </a:ln>
          </p:spPr>
          <p:txBody>
            <a:bodyPr wrap="none" anchor="ctr"/>
            <a:lstStyle/>
            <a:p>
              <a:endParaRPr lang="en-US"/>
            </a:p>
          </p:txBody>
        </p:sp>
        <p:sp>
          <p:nvSpPr>
            <p:cNvPr id="200786" name="Line 34"/>
            <p:cNvSpPr>
              <a:spLocks noChangeShapeType="1"/>
            </p:cNvSpPr>
            <p:nvPr/>
          </p:nvSpPr>
          <p:spPr bwMode="auto">
            <a:xfrm>
              <a:off x="1891" y="3116"/>
              <a:ext cx="162" cy="154"/>
            </a:xfrm>
            <a:prstGeom prst="line">
              <a:avLst/>
            </a:prstGeom>
            <a:noFill/>
            <a:ln w="28575">
              <a:solidFill>
                <a:srgbClr val="FA1402"/>
              </a:solidFill>
              <a:round/>
              <a:headEnd/>
              <a:tailEnd/>
            </a:ln>
          </p:spPr>
          <p:txBody>
            <a:bodyPr wrap="none" anchor="ctr"/>
            <a:lstStyle/>
            <a:p>
              <a:endParaRPr lang="en-US"/>
            </a:p>
          </p:txBody>
        </p:sp>
        <p:sp>
          <p:nvSpPr>
            <p:cNvPr id="200787" name="Line 35"/>
            <p:cNvSpPr>
              <a:spLocks noChangeShapeType="1"/>
            </p:cNvSpPr>
            <p:nvPr/>
          </p:nvSpPr>
          <p:spPr bwMode="auto">
            <a:xfrm flipH="1">
              <a:off x="1888" y="3118"/>
              <a:ext cx="162" cy="155"/>
            </a:xfrm>
            <a:prstGeom prst="line">
              <a:avLst/>
            </a:prstGeom>
            <a:noFill/>
            <a:ln w="28575">
              <a:solidFill>
                <a:srgbClr val="FA1402"/>
              </a:solidFill>
              <a:round/>
              <a:headEnd/>
              <a:tailEnd/>
            </a:ln>
          </p:spPr>
          <p:txBody>
            <a:bodyPr wrap="none" anchor="ctr"/>
            <a:lstStyle/>
            <a:p>
              <a:endParaRPr lang="en-US"/>
            </a:p>
          </p:txBody>
        </p:sp>
        <p:sp>
          <p:nvSpPr>
            <p:cNvPr id="200788" name="Freeform 36"/>
            <p:cNvSpPr>
              <a:spLocks/>
            </p:cNvSpPr>
            <p:nvPr/>
          </p:nvSpPr>
          <p:spPr bwMode="auto">
            <a:xfrm>
              <a:off x="1973" y="3048"/>
              <a:ext cx="1" cy="294"/>
            </a:xfrm>
            <a:custGeom>
              <a:avLst/>
              <a:gdLst>
                <a:gd name="T0" fmla="*/ 0 w 1"/>
                <a:gd name="T1" fmla="*/ 0 h 213"/>
                <a:gd name="T2" fmla="*/ 0 w 1"/>
                <a:gd name="T3" fmla="*/ 213 h 213"/>
                <a:gd name="T4" fmla="*/ 0 60000 65536"/>
                <a:gd name="T5" fmla="*/ 0 60000 65536"/>
                <a:gd name="T6" fmla="*/ 0 w 1"/>
                <a:gd name="T7" fmla="*/ 0 h 213"/>
                <a:gd name="T8" fmla="*/ 1 w 1"/>
                <a:gd name="T9" fmla="*/ 213 h 213"/>
              </a:gdLst>
              <a:ahLst/>
              <a:cxnLst>
                <a:cxn ang="T4">
                  <a:pos x="T0" y="T1"/>
                </a:cxn>
                <a:cxn ang="T5">
                  <a:pos x="T2" y="T3"/>
                </a:cxn>
              </a:cxnLst>
              <a:rect l="T6" t="T7" r="T8" b="T9"/>
              <a:pathLst>
                <a:path w="1" h="213">
                  <a:moveTo>
                    <a:pt x="0" y="0"/>
                  </a:moveTo>
                  <a:lnTo>
                    <a:pt x="0" y="213"/>
                  </a:lnTo>
                </a:path>
              </a:pathLst>
            </a:custGeom>
            <a:noFill/>
            <a:ln w="28575">
              <a:solidFill>
                <a:srgbClr val="FA1402"/>
              </a:solidFill>
              <a:round/>
              <a:headEnd/>
              <a:tailEnd/>
            </a:ln>
          </p:spPr>
          <p:txBody>
            <a:bodyPr wrap="none" anchor="ctr"/>
            <a:lstStyle/>
            <a:p>
              <a:endParaRPr lang="en-US"/>
            </a:p>
          </p:txBody>
        </p:sp>
        <p:sp>
          <p:nvSpPr>
            <p:cNvPr id="35877" name="Text Box 37"/>
            <p:cNvSpPr txBox="1">
              <a:spLocks noChangeArrowheads="1"/>
            </p:cNvSpPr>
            <p:nvPr/>
          </p:nvSpPr>
          <p:spPr bwMode="auto">
            <a:xfrm>
              <a:off x="1611" y="3105"/>
              <a:ext cx="240" cy="195"/>
            </a:xfrm>
            <a:prstGeom prst="rect">
              <a:avLst/>
            </a:prstGeom>
            <a:noFill/>
            <a:ln w="28575">
              <a:noFill/>
              <a:miter lim="800000"/>
              <a:headEnd/>
              <a:tailEnd/>
            </a:ln>
            <a:effectLst/>
          </p:spPr>
          <p:txBody>
            <a:bodyPr>
              <a:spAutoFit/>
            </a:bodyPr>
            <a:lstStyle/>
            <a:p>
              <a:pPr>
                <a:spcBef>
                  <a:spcPct val="50000"/>
                </a:spcBef>
                <a:defRPr/>
              </a:pPr>
              <a:r>
                <a:rPr lang="en-US" sz="1400" b="1">
                  <a:solidFill>
                    <a:srgbClr val="FF3300"/>
                  </a:solidFill>
                  <a:effectLst>
                    <a:outerShdw blurRad="38100" dist="38100" dir="2700000" algn="tl">
                      <a:srgbClr val="C0C0C0"/>
                    </a:outerShdw>
                  </a:effectLst>
                  <a:latin typeface="Times New Roman" pitchFamily="18" charset="0"/>
                  <a:cs typeface="Arial" charset="0"/>
                </a:rPr>
                <a:t>12</a:t>
              </a:r>
            </a:p>
          </p:txBody>
        </p:sp>
        <p:grpSp>
          <p:nvGrpSpPr>
            <p:cNvPr id="200790" name="Group 38"/>
            <p:cNvGrpSpPr>
              <a:grpSpLocks/>
            </p:cNvGrpSpPr>
            <p:nvPr/>
          </p:nvGrpSpPr>
          <p:grpSpPr bwMode="auto">
            <a:xfrm>
              <a:off x="1875" y="2924"/>
              <a:ext cx="184" cy="144"/>
              <a:chOff x="2596" y="2846"/>
              <a:chExt cx="208" cy="101"/>
            </a:xfrm>
          </p:grpSpPr>
          <p:sp>
            <p:nvSpPr>
              <p:cNvPr id="200791" name="Freeform 39"/>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92" name="Rectangle 40"/>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10" name="Group 41"/>
          <p:cNvGrpSpPr>
            <a:grpSpLocks/>
          </p:cNvGrpSpPr>
          <p:nvPr/>
        </p:nvGrpSpPr>
        <p:grpSpPr bwMode="auto">
          <a:xfrm>
            <a:off x="5638800" y="685800"/>
            <a:ext cx="685800" cy="534988"/>
            <a:chOff x="4761" y="2268"/>
            <a:chExt cx="432" cy="337"/>
          </a:xfrm>
        </p:grpSpPr>
        <p:sp>
          <p:nvSpPr>
            <p:cNvPr id="200778" name="AutoShape 42"/>
            <p:cNvSpPr>
              <a:spLocks noChangeAspect="1" noChangeArrowheads="1"/>
            </p:cNvSpPr>
            <p:nvPr/>
          </p:nvSpPr>
          <p:spPr bwMode="auto">
            <a:xfrm rot="2689598">
              <a:off x="5017" y="2427"/>
              <a:ext cx="171" cy="170"/>
            </a:xfrm>
            <a:prstGeom prst="flowChartProcess">
              <a:avLst/>
            </a:prstGeom>
            <a:solidFill>
              <a:schemeClr val="bg1"/>
            </a:solidFill>
            <a:ln w="28575">
              <a:solidFill>
                <a:srgbClr val="FA1402"/>
              </a:solidFill>
              <a:miter lim="800000"/>
              <a:headEnd/>
              <a:tailEnd/>
            </a:ln>
          </p:spPr>
          <p:txBody>
            <a:bodyPr wrap="none" anchor="ctr"/>
            <a:lstStyle/>
            <a:p>
              <a:endParaRPr lang="en-US"/>
            </a:p>
          </p:txBody>
        </p:sp>
        <p:sp>
          <p:nvSpPr>
            <p:cNvPr id="200779" name="Oval 43"/>
            <p:cNvSpPr>
              <a:spLocks noChangeAspect="1" noChangeArrowheads="1"/>
            </p:cNvSpPr>
            <p:nvPr/>
          </p:nvSpPr>
          <p:spPr bwMode="auto">
            <a:xfrm>
              <a:off x="5033" y="2479"/>
              <a:ext cx="144" cy="57"/>
            </a:xfrm>
            <a:prstGeom prst="ellipse">
              <a:avLst/>
            </a:prstGeom>
            <a:noFill/>
            <a:ln w="28575">
              <a:solidFill>
                <a:srgbClr val="FF3300"/>
              </a:solidFill>
              <a:round/>
              <a:headEnd/>
              <a:tailEnd/>
            </a:ln>
          </p:spPr>
          <p:txBody>
            <a:bodyPr wrap="none" anchor="ctr"/>
            <a:lstStyle/>
            <a:p>
              <a:endParaRPr lang="en-US"/>
            </a:p>
          </p:txBody>
        </p:sp>
        <p:sp>
          <p:nvSpPr>
            <p:cNvPr id="200780" name="Line 44"/>
            <p:cNvSpPr>
              <a:spLocks noChangeAspect="1" noChangeShapeType="1"/>
            </p:cNvSpPr>
            <p:nvPr/>
          </p:nvSpPr>
          <p:spPr bwMode="auto">
            <a:xfrm>
              <a:off x="5034" y="2442"/>
              <a:ext cx="127" cy="129"/>
            </a:xfrm>
            <a:prstGeom prst="line">
              <a:avLst/>
            </a:prstGeom>
            <a:noFill/>
            <a:ln w="28575">
              <a:solidFill>
                <a:srgbClr val="FF3300"/>
              </a:solidFill>
              <a:round/>
              <a:headEnd/>
              <a:tailEnd/>
            </a:ln>
          </p:spPr>
          <p:txBody>
            <a:bodyPr wrap="none" anchor="ctr"/>
            <a:lstStyle/>
            <a:p>
              <a:endParaRPr lang="en-US"/>
            </a:p>
          </p:txBody>
        </p:sp>
        <p:sp>
          <p:nvSpPr>
            <p:cNvPr id="200781" name="Line 45"/>
            <p:cNvSpPr>
              <a:spLocks noChangeAspect="1" noChangeShapeType="1"/>
            </p:cNvSpPr>
            <p:nvPr/>
          </p:nvSpPr>
          <p:spPr bwMode="auto">
            <a:xfrm rot="5400000">
              <a:off x="5033" y="2443"/>
              <a:ext cx="127" cy="129"/>
            </a:xfrm>
            <a:prstGeom prst="line">
              <a:avLst/>
            </a:prstGeom>
            <a:noFill/>
            <a:ln w="28575">
              <a:solidFill>
                <a:srgbClr val="FF3300"/>
              </a:solidFill>
              <a:round/>
              <a:headEnd/>
              <a:tailEnd/>
            </a:ln>
          </p:spPr>
          <p:txBody>
            <a:bodyPr wrap="none" anchor="ctr"/>
            <a:lstStyle/>
            <a:p>
              <a:endParaRPr lang="en-US"/>
            </a:p>
          </p:txBody>
        </p:sp>
        <p:sp>
          <p:nvSpPr>
            <p:cNvPr id="200782" name="Rectangle 46"/>
            <p:cNvSpPr>
              <a:spLocks noChangeArrowheads="1"/>
            </p:cNvSpPr>
            <p:nvPr/>
          </p:nvSpPr>
          <p:spPr bwMode="auto">
            <a:xfrm>
              <a:off x="5013" y="2268"/>
              <a:ext cx="180" cy="173"/>
            </a:xfrm>
            <a:prstGeom prst="rect">
              <a:avLst/>
            </a:prstGeom>
            <a:noFill/>
            <a:ln w="9525">
              <a:noFill/>
              <a:miter lim="800000"/>
              <a:headEnd/>
              <a:tailEnd/>
            </a:ln>
          </p:spPr>
          <p:txBody>
            <a:bodyPr wrap="none">
              <a:spAutoFit/>
            </a:bodyPr>
            <a:lstStyle/>
            <a:p>
              <a:r>
                <a:rPr lang="en-US" sz="1200" b="1">
                  <a:solidFill>
                    <a:srgbClr val="FF3300"/>
                  </a:solidFill>
                  <a:cs typeface="Arial" charset="0"/>
                </a:rPr>
                <a:t>X</a:t>
              </a:r>
            </a:p>
          </p:txBody>
        </p:sp>
        <p:sp>
          <p:nvSpPr>
            <p:cNvPr id="35887" name="Text Box 47"/>
            <p:cNvSpPr txBox="1">
              <a:spLocks noChangeAspect="1" noChangeArrowheads="1"/>
            </p:cNvSpPr>
            <p:nvPr/>
          </p:nvSpPr>
          <p:spPr bwMode="auto">
            <a:xfrm>
              <a:off x="4761" y="2422"/>
              <a:ext cx="348" cy="183"/>
            </a:xfrm>
            <a:prstGeom prst="rect">
              <a:avLst/>
            </a:prstGeom>
            <a:noFill/>
            <a:ln w="9525">
              <a:noFill/>
              <a:miter lim="800000"/>
              <a:headEnd/>
              <a:tailEnd/>
            </a:ln>
            <a:effectLst/>
          </p:spPr>
          <p:txBody>
            <a:bodyPr>
              <a:spAutoFit/>
            </a:bodyPr>
            <a:lstStyle/>
            <a:p>
              <a:pPr>
                <a:spcBef>
                  <a:spcPct val="50000"/>
                </a:spcBef>
                <a:defRPr/>
              </a:pPr>
              <a:r>
                <a:rPr lang="en-US" sz="1300" b="1">
                  <a:solidFill>
                    <a:srgbClr val="FF3300"/>
                  </a:solidFill>
                  <a:effectLst>
                    <a:outerShdw blurRad="38100" dist="38100" dir="2700000" algn="tl">
                      <a:srgbClr val="C0C0C0"/>
                    </a:outerShdw>
                  </a:effectLst>
                  <a:latin typeface="Times New Roman" pitchFamily="18" charset="0"/>
                  <a:cs typeface="Arial" charset="0"/>
                </a:rPr>
                <a:t>253</a:t>
              </a:r>
            </a:p>
          </p:txBody>
        </p:sp>
        <p:sp>
          <p:nvSpPr>
            <p:cNvPr id="200784" name="Freeform 48"/>
            <p:cNvSpPr>
              <a:spLocks/>
            </p:cNvSpPr>
            <p:nvPr/>
          </p:nvSpPr>
          <p:spPr bwMode="auto">
            <a:xfrm>
              <a:off x="5055" y="2298"/>
              <a:ext cx="96" cy="96"/>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grpSp>
      <p:grpSp>
        <p:nvGrpSpPr>
          <p:cNvPr id="200711" name="Group 49"/>
          <p:cNvGrpSpPr>
            <a:grpSpLocks/>
          </p:cNvGrpSpPr>
          <p:nvPr/>
        </p:nvGrpSpPr>
        <p:grpSpPr bwMode="auto">
          <a:xfrm>
            <a:off x="685800" y="1752600"/>
            <a:ext cx="750888" cy="609600"/>
            <a:chOff x="1449" y="3258"/>
            <a:chExt cx="473" cy="384"/>
          </a:xfrm>
        </p:grpSpPr>
        <p:sp>
          <p:nvSpPr>
            <p:cNvPr id="200774" name="AutoShape 50"/>
            <p:cNvSpPr>
              <a:spLocks noChangeAspect="1" noChangeArrowheads="1"/>
            </p:cNvSpPr>
            <p:nvPr/>
          </p:nvSpPr>
          <p:spPr bwMode="auto">
            <a:xfrm rot="2701165">
              <a:off x="1737" y="3436"/>
              <a:ext cx="180" cy="182"/>
            </a:xfrm>
            <a:prstGeom prst="flowChartProcess">
              <a:avLst/>
            </a:prstGeom>
            <a:solidFill>
              <a:schemeClr val="bg1"/>
            </a:solidFill>
            <a:ln w="28575">
              <a:solidFill>
                <a:srgbClr val="FA1402"/>
              </a:solidFill>
              <a:miter lim="800000"/>
              <a:headEnd/>
              <a:tailEnd/>
            </a:ln>
          </p:spPr>
          <p:txBody>
            <a:bodyPr wrap="none" anchor="ctr"/>
            <a:lstStyle/>
            <a:p>
              <a:endParaRPr lang="en-US"/>
            </a:p>
          </p:txBody>
        </p:sp>
        <p:sp>
          <p:nvSpPr>
            <p:cNvPr id="200775" name="Oval 51"/>
            <p:cNvSpPr>
              <a:spLocks noChangeAspect="1" noChangeArrowheads="1"/>
            </p:cNvSpPr>
            <p:nvPr/>
          </p:nvSpPr>
          <p:spPr bwMode="auto">
            <a:xfrm>
              <a:off x="1748" y="3499"/>
              <a:ext cx="148" cy="65"/>
            </a:xfrm>
            <a:prstGeom prst="ellipse">
              <a:avLst/>
            </a:prstGeom>
            <a:noFill/>
            <a:ln w="28575">
              <a:solidFill>
                <a:srgbClr val="FF3300"/>
              </a:solidFill>
              <a:round/>
              <a:headEnd/>
              <a:tailEnd/>
            </a:ln>
          </p:spPr>
          <p:txBody>
            <a:bodyPr wrap="none" anchor="ctr"/>
            <a:lstStyle/>
            <a:p>
              <a:endParaRPr lang="en-US"/>
            </a:p>
          </p:txBody>
        </p:sp>
        <p:sp>
          <p:nvSpPr>
            <p:cNvPr id="35892" name="Rectangle 52"/>
            <p:cNvSpPr>
              <a:spLocks noChangeArrowheads="1"/>
            </p:cNvSpPr>
            <p:nvPr/>
          </p:nvSpPr>
          <p:spPr bwMode="auto">
            <a:xfrm>
              <a:off x="1449" y="3459"/>
              <a:ext cx="272" cy="183"/>
            </a:xfrm>
            <a:prstGeom prst="rect">
              <a:avLst/>
            </a:prstGeom>
            <a:noFill/>
            <a:ln w="9525">
              <a:noFill/>
              <a:miter lim="800000"/>
              <a:headEnd/>
              <a:tailEnd/>
            </a:ln>
            <a:effectLst/>
          </p:spPr>
          <p:txBody>
            <a:bodyPr wrap="none">
              <a:spAutoFit/>
            </a:bodyPr>
            <a:lstStyle/>
            <a:p>
              <a:pPr>
                <a:spcBef>
                  <a:spcPct val="50000"/>
                </a:spcBef>
                <a:defRPr/>
              </a:pPr>
              <a:r>
                <a:rPr lang="en-US" sz="1300" b="1">
                  <a:solidFill>
                    <a:srgbClr val="FF3300"/>
                  </a:solidFill>
                  <a:effectLst>
                    <a:outerShdw blurRad="38100" dist="38100" dir="2700000" algn="tl">
                      <a:srgbClr val="C0C0C0"/>
                    </a:outerShdw>
                  </a:effectLst>
                  <a:latin typeface="Times New Roman" pitchFamily="18" charset="0"/>
                  <a:cs typeface="Arial" charset="0"/>
                </a:rPr>
                <a:t>256</a:t>
              </a:r>
            </a:p>
          </p:txBody>
        </p:sp>
        <p:sp>
          <p:nvSpPr>
            <p:cNvPr id="200777" name="Rectangle 53"/>
            <p:cNvSpPr>
              <a:spLocks noChangeArrowheads="1"/>
            </p:cNvSpPr>
            <p:nvPr/>
          </p:nvSpPr>
          <p:spPr bwMode="auto">
            <a:xfrm>
              <a:off x="1742" y="3258"/>
              <a:ext cx="180" cy="174"/>
            </a:xfrm>
            <a:prstGeom prst="rect">
              <a:avLst/>
            </a:prstGeom>
            <a:noFill/>
            <a:ln w="9525">
              <a:noFill/>
              <a:miter lim="800000"/>
              <a:headEnd/>
              <a:tailEnd/>
            </a:ln>
          </p:spPr>
          <p:txBody>
            <a:bodyPr wrap="none">
              <a:spAutoFit/>
            </a:bodyPr>
            <a:lstStyle/>
            <a:p>
              <a:r>
                <a:rPr lang="en-US" sz="1200" b="1">
                  <a:solidFill>
                    <a:srgbClr val="FF3300"/>
                  </a:solidFill>
                  <a:cs typeface="Arial" charset="0"/>
                </a:rPr>
                <a:t>X</a:t>
              </a:r>
            </a:p>
          </p:txBody>
        </p:sp>
      </p:grpSp>
      <p:grpSp>
        <p:nvGrpSpPr>
          <p:cNvPr id="200712" name="Group 54"/>
          <p:cNvGrpSpPr>
            <a:grpSpLocks/>
          </p:cNvGrpSpPr>
          <p:nvPr/>
        </p:nvGrpSpPr>
        <p:grpSpPr bwMode="auto">
          <a:xfrm>
            <a:off x="2286000" y="1752600"/>
            <a:ext cx="762000" cy="609600"/>
            <a:chOff x="2784" y="3456"/>
            <a:chExt cx="480" cy="384"/>
          </a:xfrm>
        </p:grpSpPr>
        <p:grpSp>
          <p:nvGrpSpPr>
            <p:cNvPr id="200765" name="Group 55"/>
            <p:cNvGrpSpPr>
              <a:grpSpLocks/>
            </p:cNvGrpSpPr>
            <p:nvPr/>
          </p:nvGrpSpPr>
          <p:grpSpPr bwMode="auto">
            <a:xfrm>
              <a:off x="3024" y="3585"/>
              <a:ext cx="240" cy="255"/>
              <a:chOff x="945" y="1217"/>
              <a:chExt cx="222" cy="222"/>
            </a:xfrm>
          </p:grpSpPr>
          <p:sp>
            <p:nvSpPr>
              <p:cNvPr id="200768" name="AutoShape 56"/>
              <p:cNvSpPr>
                <a:spLocks noChangeArrowheads="1"/>
              </p:cNvSpPr>
              <p:nvPr/>
            </p:nvSpPr>
            <p:spPr bwMode="auto">
              <a:xfrm>
                <a:off x="945" y="1217"/>
                <a:ext cx="222" cy="222"/>
              </a:xfrm>
              <a:prstGeom prst="diamond">
                <a:avLst/>
              </a:prstGeom>
              <a:solidFill>
                <a:schemeClr val="bg1"/>
              </a:solidFill>
              <a:ln w="28575">
                <a:solidFill>
                  <a:srgbClr val="FA1402"/>
                </a:solidFill>
                <a:miter lim="800000"/>
                <a:headEnd/>
                <a:tailEnd/>
              </a:ln>
            </p:spPr>
            <p:txBody>
              <a:bodyPr wrap="none" anchor="ctr"/>
              <a:lstStyle/>
              <a:p>
                <a:endParaRPr lang="en-US"/>
              </a:p>
            </p:txBody>
          </p:sp>
          <p:grpSp>
            <p:nvGrpSpPr>
              <p:cNvPr id="200769" name="Group 57"/>
              <p:cNvGrpSpPr>
                <a:grpSpLocks noChangeAspect="1"/>
              </p:cNvGrpSpPr>
              <p:nvPr/>
            </p:nvGrpSpPr>
            <p:grpSpPr bwMode="auto">
              <a:xfrm>
                <a:off x="1018" y="1377"/>
                <a:ext cx="78" cy="10"/>
                <a:chOff x="1448" y="1325"/>
                <a:chExt cx="479" cy="52"/>
              </a:xfrm>
            </p:grpSpPr>
            <p:sp>
              <p:nvSpPr>
                <p:cNvPr id="200772" name="Freeform 58"/>
                <p:cNvSpPr>
                  <a:spLocks noChangeAspect="1"/>
                </p:cNvSpPr>
                <p:nvPr/>
              </p:nvSpPr>
              <p:spPr bwMode="auto">
                <a:xfrm>
                  <a:off x="1448" y="1325"/>
                  <a:ext cx="239" cy="52"/>
                </a:xfrm>
                <a:custGeom>
                  <a:avLst/>
                  <a:gdLst>
                    <a:gd name="T0" fmla="*/ 0 w 151"/>
                    <a:gd name="T1" fmla="*/ 32 h 33"/>
                    <a:gd name="T2" fmla="*/ 6 w 151"/>
                    <a:gd name="T3" fmla="*/ 26 h 33"/>
                    <a:gd name="T4" fmla="*/ 15 w 151"/>
                    <a:gd name="T5" fmla="*/ 19 h 33"/>
                    <a:gd name="T6" fmla="*/ 26 w 151"/>
                    <a:gd name="T7" fmla="*/ 12 h 33"/>
                    <a:gd name="T8" fmla="*/ 41 w 151"/>
                    <a:gd name="T9" fmla="*/ 6 h 33"/>
                    <a:gd name="T10" fmla="*/ 52 w 151"/>
                    <a:gd name="T11" fmla="*/ 3 h 33"/>
                    <a:gd name="T12" fmla="*/ 63 w 151"/>
                    <a:gd name="T13" fmla="*/ 0 h 33"/>
                    <a:gd name="T14" fmla="*/ 74 w 151"/>
                    <a:gd name="T15" fmla="*/ 0 h 33"/>
                    <a:gd name="T16" fmla="*/ 86 w 151"/>
                    <a:gd name="T17" fmla="*/ 0 h 33"/>
                    <a:gd name="T18" fmla="*/ 99 w 151"/>
                    <a:gd name="T19" fmla="*/ 3 h 33"/>
                    <a:gd name="T20" fmla="*/ 107 w 151"/>
                    <a:gd name="T21" fmla="*/ 5 h 33"/>
                    <a:gd name="T22" fmla="*/ 117 w 151"/>
                    <a:gd name="T23" fmla="*/ 9 h 33"/>
                    <a:gd name="T24" fmla="*/ 127 w 151"/>
                    <a:gd name="T25" fmla="*/ 14 h 33"/>
                    <a:gd name="T26" fmla="*/ 136 w 151"/>
                    <a:gd name="T27" fmla="*/ 20 h 33"/>
                    <a:gd name="T28" fmla="*/ 142 w 151"/>
                    <a:gd name="T29" fmla="*/ 24 h 33"/>
                    <a:gd name="T30" fmla="*/ 150 w 151"/>
                    <a:gd name="T31" fmla="*/ 31 h 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1"/>
                    <a:gd name="T49" fmla="*/ 0 h 33"/>
                    <a:gd name="T50" fmla="*/ 151 w 151"/>
                    <a:gd name="T51" fmla="*/ 33 h 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1" h="33">
                      <a:moveTo>
                        <a:pt x="0" y="32"/>
                      </a:moveTo>
                      <a:lnTo>
                        <a:pt x="6" y="26"/>
                      </a:lnTo>
                      <a:lnTo>
                        <a:pt x="15" y="19"/>
                      </a:lnTo>
                      <a:lnTo>
                        <a:pt x="26" y="12"/>
                      </a:lnTo>
                      <a:lnTo>
                        <a:pt x="41" y="6"/>
                      </a:lnTo>
                      <a:lnTo>
                        <a:pt x="52" y="3"/>
                      </a:lnTo>
                      <a:lnTo>
                        <a:pt x="63" y="0"/>
                      </a:lnTo>
                      <a:lnTo>
                        <a:pt x="74" y="0"/>
                      </a:lnTo>
                      <a:lnTo>
                        <a:pt x="86" y="0"/>
                      </a:lnTo>
                      <a:lnTo>
                        <a:pt x="99" y="3"/>
                      </a:lnTo>
                      <a:lnTo>
                        <a:pt x="107" y="5"/>
                      </a:lnTo>
                      <a:lnTo>
                        <a:pt x="117" y="9"/>
                      </a:lnTo>
                      <a:lnTo>
                        <a:pt x="127" y="14"/>
                      </a:lnTo>
                      <a:lnTo>
                        <a:pt x="136" y="20"/>
                      </a:lnTo>
                      <a:lnTo>
                        <a:pt x="142" y="24"/>
                      </a:lnTo>
                      <a:lnTo>
                        <a:pt x="150" y="31"/>
                      </a:lnTo>
                    </a:path>
                  </a:pathLst>
                </a:custGeom>
                <a:noFill/>
                <a:ln w="28575" cap="flat" cmpd="sng">
                  <a:solidFill>
                    <a:srgbClr val="FA1402"/>
                  </a:solidFill>
                  <a:prstDash val="solid"/>
                  <a:round/>
                  <a:headEnd type="none" w="med" len="med"/>
                  <a:tailEnd type="none" w="med" len="med"/>
                </a:ln>
              </p:spPr>
              <p:txBody>
                <a:bodyPr/>
                <a:lstStyle/>
                <a:p>
                  <a:endParaRPr lang="en-US"/>
                </a:p>
              </p:txBody>
            </p:sp>
            <p:sp>
              <p:nvSpPr>
                <p:cNvPr id="200773" name="Freeform 59"/>
                <p:cNvSpPr>
                  <a:spLocks noChangeAspect="1"/>
                </p:cNvSpPr>
                <p:nvPr/>
              </p:nvSpPr>
              <p:spPr bwMode="auto">
                <a:xfrm>
                  <a:off x="1688" y="1325"/>
                  <a:ext cx="239" cy="52"/>
                </a:xfrm>
                <a:custGeom>
                  <a:avLst/>
                  <a:gdLst>
                    <a:gd name="T0" fmla="*/ 0 w 151"/>
                    <a:gd name="T1" fmla="*/ 32 h 33"/>
                    <a:gd name="T2" fmla="*/ 6 w 151"/>
                    <a:gd name="T3" fmla="*/ 26 h 33"/>
                    <a:gd name="T4" fmla="*/ 15 w 151"/>
                    <a:gd name="T5" fmla="*/ 19 h 33"/>
                    <a:gd name="T6" fmla="*/ 26 w 151"/>
                    <a:gd name="T7" fmla="*/ 12 h 33"/>
                    <a:gd name="T8" fmla="*/ 41 w 151"/>
                    <a:gd name="T9" fmla="*/ 6 h 33"/>
                    <a:gd name="T10" fmla="*/ 52 w 151"/>
                    <a:gd name="T11" fmla="*/ 3 h 33"/>
                    <a:gd name="T12" fmla="*/ 63 w 151"/>
                    <a:gd name="T13" fmla="*/ 0 h 33"/>
                    <a:gd name="T14" fmla="*/ 74 w 151"/>
                    <a:gd name="T15" fmla="*/ 0 h 33"/>
                    <a:gd name="T16" fmla="*/ 86 w 151"/>
                    <a:gd name="T17" fmla="*/ 0 h 33"/>
                    <a:gd name="T18" fmla="*/ 99 w 151"/>
                    <a:gd name="T19" fmla="*/ 3 h 33"/>
                    <a:gd name="T20" fmla="*/ 107 w 151"/>
                    <a:gd name="T21" fmla="*/ 5 h 33"/>
                    <a:gd name="T22" fmla="*/ 117 w 151"/>
                    <a:gd name="T23" fmla="*/ 9 h 33"/>
                    <a:gd name="T24" fmla="*/ 127 w 151"/>
                    <a:gd name="T25" fmla="*/ 14 h 33"/>
                    <a:gd name="T26" fmla="*/ 136 w 151"/>
                    <a:gd name="T27" fmla="*/ 20 h 33"/>
                    <a:gd name="T28" fmla="*/ 142 w 151"/>
                    <a:gd name="T29" fmla="*/ 24 h 33"/>
                    <a:gd name="T30" fmla="*/ 150 w 151"/>
                    <a:gd name="T31" fmla="*/ 31 h 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1"/>
                    <a:gd name="T49" fmla="*/ 0 h 33"/>
                    <a:gd name="T50" fmla="*/ 151 w 151"/>
                    <a:gd name="T51" fmla="*/ 33 h 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1" h="33">
                      <a:moveTo>
                        <a:pt x="0" y="32"/>
                      </a:moveTo>
                      <a:lnTo>
                        <a:pt x="6" y="26"/>
                      </a:lnTo>
                      <a:lnTo>
                        <a:pt x="15" y="19"/>
                      </a:lnTo>
                      <a:lnTo>
                        <a:pt x="26" y="12"/>
                      </a:lnTo>
                      <a:lnTo>
                        <a:pt x="41" y="6"/>
                      </a:lnTo>
                      <a:lnTo>
                        <a:pt x="52" y="3"/>
                      </a:lnTo>
                      <a:lnTo>
                        <a:pt x="63" y="0"/>
                      </a:lnTo>
                      <a:lnTo>
                        <a:pt x="74" y="0"/>
                      </a:lnTo>
                      <a:lnTo>
                        <a:pt x="86" y="0"/>
                      </a:lnTo>
                      <a:lnTo>
                        <a:pt x="99" y="3"/>
                      </a:lnTo>
                      <a:lnTo>
                        <a:pt x="107" y="5"/>
                      </a:lnTo>
                      <a:lnTo>
                        <a:pt x="117" y="9"/>
                      </a:lnTo>
                      <a:lnTo>
                        <a:pt x="127" y="14"/>
                      </a:lnTo>
                      <a:lnTo>
                        <a:pt x="136" y="20"/>
                      </a:lnTo>
                      <a:lnTo>
                        <a:pt x="142" y="24"/>
                      </a:lnTo>
                      <a:lnTo>
                        <a:pt x="150" y="31"/>
                      </a:lnTo>
                    </a:path>
                  </a:pathLst>
                </a:custGeom>
                <a:noFill/>
                <a:ln w="28575" cap="flat" cmpd="sng">
                  <a:solidFill>
                    <a:srgbClr val="FA1402"/>
                  </a:solidFill>
                  <a:prstDash val="solid"/>
                  <a:round/>
                  <a:headEnd type="none" w="med" len="med"/>
                  <a:tailEnd type="none" w="med" len="med"/>
                </a:ln>
              </p:spPr>
              <p:txBody>
                <a:bodyPr/>
                <a:lstStyle/>
                <a:p>
                  <a:endParaRPr lang="en-US"/>
                </a:p>
              </p:txBody>
            </p:sp>
          </p:grpSp>
          <p:sp>
            <p:nvSpPr>
              <p:cNvPr id="200770" name="Line 60"/>
              <p:cNvSpPr>
                <a:spLocks noChangeShapeType="1"/>
              </p:cNvSpPr>
              <p:nvPr/>
            </p:nvSpPr>
            <p:spPr bwMode="auto">
              <a:xfrm>
                <a:off x="1003" y="1272"/>
                <a:ext cx="107" cy="112"/>
              </a:xfrm>
              <a:prstGeom prst="line">
                <a:avLst/>
              </a:prstGeom>
              <a:noFill/>
              <a:ln w="28575">
                <a:solidFill>
                  <a:srgbClr val="FA1402"/>
                </a:solidFill>
                <a:round/>
                <a:headEnd/>
                <a:tailEnd/>
              </a:ln>
            </p:spPr>
            <p:txBody>
              <a:bodyPr wrap="none" anchor="ctr"/>
              <a:lstStyle/>
              <a:p>
                <a:endParaRPr lang="en-US"/>
              </a:p>
            </p:txBody>
          </p:sp>
          <p:sp>
            <p:nvSpPr>
              <p:cNvPr id="200771" name="Line 61"/>
              <p:cNvSpPr>
                <a:spLocks noChangeShapeType="1"/>
              </p:cNvSpPr>
              <p:nvPr/>
            </p:nvSpPr>
            <p:spPr bwMode="auto">
              <a:xfrm flipH="1">
                <a:off x="1001" y="1274"/>
                <a:ext cx="107" cy="112"/>
              </a:xfrm>
              <a:prstGeom prst="line">
                <a:avLst/>
              </a:prstGeom>
              <a:noFill/>
              <a:ln w="28575">
                <a:solidFill>
                  <a:srgbClr val="FA1402"/>
                </a:solidFill>
                <a:round/>
                <a:headEnd/>
                <a:tailEnd/>
              </a:ln>
            </p:spPr>
            <p:txBody>
              <a:bodyPr wrap="none" anchor="ctr"/>
              <a:lstStyle/>
              <a:p>
                <a:endParaRPr lang="en-US"/>
              </a:p>
            </p:txBody>
          </p:sp>
        </p:grpSp>
        <p:sp>
          <p:nvSpPr>
            <p:cNvPr id="200766" name="Rectangle 62"/>
            <p:cNvSpPr>
              <a:spLocks noChangeAspect="1" noChangeArrowheads="1"/>
            </p:cNvSpPr>
            <p:nvPr/>
          </p:nvSpPr>
          <p:spPr bwMode="auto">
            <a:xfrm>
              <a:off x="3093" y="3456"/>
              <a:ext cx="102" cy="112"/>
            </a:xfrm>
            <a:prstGeom prst="rect">
              <a:avLst/>
            </a:prstGeom>
            <a:noFill/>
            <a:ln w="28575">
              <a:noFill/>
              <a:miter lim="800000"/>
              <a:headEnd/>
              <a:tailEnd/>
            </a:ln>
          </p:spPr>
          <p:txBody>
            <a:bodyPr wrap="none" anchor="ctr"/>
            <a:lstStyle/>
            <a:p>
              <a:pPr algn="ctr" eaLnBrk="0" hangingPunct="0"/>
              <a:r>
                <a:rPr lang="en-US" sz="1200" b="1">
                  <a:solidFill>
                    <a:srgbClr val="FA1402"/>
                  </a:solidFill>
                  <a:cs typeface="Arial" charset="0"/>
                </a:rPr>
                <a:t>II</a:t>
              </a:r>
              <a:endParaRPr lang="en-US" sz="1200" b="1">
                <a:solidFill>
                  <a:srgbClr val="FA1402"/>
                </a:solidFill>
                <a:latin typeface="Times New Roman" pitchFamily="18" charset="0"/>
                <a:cs typeface="Arial" charset="0"/>
              </a:endParaRPr>
            </a:p>
          </p:txBody>
        </p:sp>
        <p:sp>
          <p:nvSpPr>
            <p:cNvPr id="200767" name="Text Box 63"/>
            <p:cNvSpPr txBox="1">
              <a:spLocks noChangeArrowheads="1"/>
            </p:cNvSpPr>
            <p:nvPr/>
          </p:nvSpPr>
          <p:spPr bwMode="auto">
            <a:xfrm>
              <a:off x="2784" y="3600"/>
              <a:ext cx="260" cy="173"/>
            </a:xfrm>
            <a:prstGeom prst="rect">
              <a:avLst/>
            </a:prstGeom>
            <a:noFill/>
            <a:ln w="9525">
              <a:noFill/>
              <a:miter lim="800000"/>
              <a:headEnd/>
              <a:tailEnd/>
            </a:ln>
          </p:spPr>
          <p:txBody>
            <a:bodyPr wrap="none">
              <a:spAutoFit/>
            </a:bodyPr>
            <a:lstStyle/>
            <a:p>
              <a:r>
                <a:rPr lang="en-US" sz="1200" b="1">
                  <a:solidFill>
                    <a:srgbClr val="FA1402"/>
                  </a:solidFill>
                  <a:latin typeface="Times New Roman" pitchFamily="18" charset="0"/>
                  <a:cs typeface="Arial" charset="0"/>
                </a:rPr>
                <a:t>507</a:t>
              </a:r>
            </a:p>
          </p:txBody>
        </p:sp>
      </p:grpSp>
      <p:grpSp>
        <p:nvGrpSpPr>
          <p:cNvPr id="200713" name="Group 64"/>
          <p:cNvGrpSpPr>
            <a:grpSpLocks/>
          </p:cNvGrpSpPr>
          <p:nvPr/>
        </p:nvGrpSpPr>
        <p:grpSpPr bwMode="auto">
          <a:xfrm>
            <a:off x="3733800" y="1752600"/>
            <a:ext cx="1492250" cy="552450"/>
            <a:chOff x="3600" y="946"/>
            <a:chExt cx="940" cy="348"/>
          </a:xfrm>
        </p:grpSpPr>
        <p:grpSp>
          <p:nvGrpSpPr>
            <p:cNvPr id="200755" name="Group 65"/>
            <p:cNvGrpSpPr>
              <a:grpSpLocks/>
            </p:cNvGrpSpPr>
            <p:nvPr/>
          </p:nvGrpSpPr>
          <p:grpSpPr bwMode="auto">
            <a:xfrm>
              <a:off x="3600" y="946"/>
              <a:ext cx="940" cy="348"/>
              <a:chOff x="3212" y="1296"/>
              <a:chExt cx="940" cy="348"/>
            </a:xfrm>
          </p:grpSpPr>
          <p:grpSp>
            <p:nvGrpSpPr>
              <p:cNvPr id="200757" name="Group 66"/>
              <p:cNvGrpSpPr>
                <a:grpSpLocks/>
              </p:cNvGrpSpPr>
              <p:nvPr/>
            </p:nvGrpSpPr>
            <p:grpSpPr bwMode="auto">
              <a:xfrm>
                <a:off x="3212" y="1296"/>
                <a:ext cx="436" cy="348"/>
                <a:chOff x="3056" y="974"/>
                <a:chExt cx="436" cy="348"/>
              </a:xfrm>
            </p:grpSpPr>
            <p:sp>
              <p:nvSpPr>
                <p:cNvPr id="200759" name="AutoShape 67"/>
                <p:cNvSpPr>
                  <a:spLocks noChangeAspect="1" noChangeArrowheads="1"/>
                </p:cNvSpPr>
                <p:nvPr/>
              </p:nvSpPr>
              <p:spPr bwMode="auto">
                <a:xfrm rot="2689598">
                  <a:off x="3312" y="1152"/>
                  <a:ext cx="171" cy="170"/>
                </a:xfrm>
                <a:prstGeom prst="flowChartProcess">
                  <a:avLst/>
                </a:prstGeom>
                <a:solidFill>
                  <a:schemeClr val="bg1"/>
                </a:solidFill>
                <a:ln w="28575">
                  <a:solidFill>
                    <a:srgbClr val="FA1402"/>
                  </a:solidFill>
                  <a:miter lim="800000"/>
                  <a:headEnd/>
                  <a:tailEnd/>
                </a:ln>
              </p:spPr>
              <p:txBody>
                <a:bodyPr wrap="none" anchor="ctr"/>
                <a:lstStyle/>
                <a:p>
                  <a:endParaRPr lang="en-US"/>
                </a:p>
              </p:txBody>
            </p:sp>
            <p:sp>
              <p:nvSpPr>
                <p:cNvPr id="200760" name="Oval 68"/>
                <p:cNvSpPr>
                  <a:spLocks noChangeAspect="1" noChangeArrowheads="1"/>
                </p:cNvSpPr>
                <p:nvPr/>
              </p:nvSpPr>
              <p:spPr bwMode="auto">
                <a:xfrm>
                  <a:off x="3328" y="1204"/>
                  <a:ext cx="144" cy="57"/>
                </a:xfrm>
                <a:prstGeom prst="ellipse">
                  <a:avLst/>
                </a:prstGeom>
                <a:noFill/>
                <a:ln w="28575">
                  <a:solidFill>
                    <a:srgbClr val="FF3300"/>
                  </a:solidFill>
                  <a:round/>
                  <a:headEnd/>
                  <a:tailEnd/>
                </a:ln>
              </p:spPr>
              <p:txBody>
                <a:bodyPr wrap="none" anchor="ctr"/>
                <a:lstStyle/>
                <a:p>
                  <a:endParaRPr lang="en-US"/>
                </a:p>
              </p:txBody>
            </p:sp>
            <p:sp>
              <p:nvSpPr>
                <p:cNvPr id="200761" name="Line 69"/>
                <p:cNvSpPr>
                  <a:spLocks noChangeAspect="1" noChangeShapeType="1"/>
                </p:cNvSpPr>
                <p:nvPr/>
              </p:nvSpPr>
              <p:spPr bwMode="auto">
                <a:xfrm>
                  <a:off x="3329" y="1167"/>
                  <a:ext cx="127" cy="129"/>
                </a:xfrm>
                <a:prstGeom prst="line">
                  <a:avLst/>
                </a:prstGeom>
                <a:noFill/>
                <a:ln w="28575">
                  <a:solidFill>
                    <a:srgbClr val="FF3300"/>
                  </a:solidFill>
                  <a:round/>
                  <a:headEnd/>
                  <a:tailEnd/>
                </a:ln>
              </p:spPr>
              <p:txBody>
                <a:bodyPr wrap="none" anchor="ctr"/>
                <a:lstStyle/>
                <a:p>
                  <a:endParaRPr lang="en-US"/>
                </a:p>
              </p:txBody>
            </p:sp>
            <p:sp>
              <p:nvSpPr>
                <p:cNvPr id="200762" name="Line 70"/>
                <p:cNvSpPr>
                  <a:spLocks noChangeAspect="1" noChangeShapeType="1"/>
                </p:cNvSpPr>
                <p:nvPr/>
              </p:nvSpPr>
              <p:spPr bwMode="auto">
                <a:xfrm rot="5400000">
                  <a:off x="3328" y="1168"/>
                  <a:ext cx="127" cy="129"/>
                </a:xfrm>
                <a:prstGeom prst="line">
                  <a:avLst/>
                </a:prstGeom>
                <a:noFill/>
                <a:ln w="28575">
                  <a:solidFill>
                    <a:srgbClr val="FF3300"/>
                  </a:solidFill>
                  <a:round/>
                  <a:headEnd/>
                  <a:tailEnd/>
                </a:ln>
              </p:spPr>
              <p:txBody>
                <a:bodyPr wrap="none" anchor="ctr"/>
                <a:lstStyle/>
                <a:p>
                  <a:endParaRPr lang="en-US"/>
                </a:p>
              </p:txBody>
            </p:sp>
            <p:sp>
              <p:nvSpPr>
                <p:cNvPr id="200763" name="Rectangle 71"/>
                <p:cNvSpPr>
                  <a:spLocks noChangeArrowheads="1"/>
                </p:cNvSpPr>
                <p:nvPr/>
              </p:nvSpPr>
              <p:spPr bwMode="auto">
                <a:xfrm>
                  <a:off x="3312" y="974"/>
                  <a:ext cx="180" cy="173"/>
                </a:xfrm>
                <a:prstGeom prst="rect">
                  <a:avLst/>
                </a:prstGeom>
                <a:noFill/>
                <a:ln w="9525">
                  <a:noFill/>
                  <a:miter lim="800000"/>
                  <a:headEnd/>
                  <a:tailEnd/>
                </a:ln>
              </p:spPr>
              <p:txBody>
                <a:bodyPr wrap="none">
                  <a:spAutoFit/>
                </a:bodyPr>
                <a:lstStyle/>
                <a:p>
                  <a:r>
                    <a:rPr lang="en-US" sz="1200" b="1">
                      <a:solidFill>
                        <a:srgbClr val="FF3300"/>
                      </a:solidFill>
                      <a:cs typeface="Arial" charset="0"/>
                    </a:rPr>
                    <a:t>X</a:t>
                  </a:r>
                </a:p>
              </p:txBody>
            </p:sp>
            <p:sp>
              <p:nvSpPr>
                <p:cNvPr id="200764" name="Text Box 72"/>
                <p:cNvSpPr txBox="1">
                  <a:spLocks noChangeAspect="1" noChangeArrowheads="1"/>
                </p:cNvSpPr>
                <p:nvPr/>
              </p:nvSpPr>
              <p:spPr bwMode="auto">
                <a:xfrm>
                  <a:off x="3056" y="1147"/>
                  <a:ext cx="348" cy="173"/>
                </a:xfrm>
                <a:prstGeom prst="rect">
                  <a:avLst/>
                </a:prstGeom>
                <a:noFill/>
                <a:ln w="9525">
                  <a:noFill/>
                  <a:miter lim="800000"/>
                  <a:headEnd/>
                  <a:tailEnd/>
                </a:ln>
              </p:spPr>
              <p:txBody>
                <a:bodyPr>
                  <a:spAutoFit/>
                </a:bodyPr>
                <a:lstStyle/>
                <a:p>
                  <a:pPr>
                    <a:spcBef>
                      <a:spcPct val="50000"/>
                    </a:spcBef>
                  </a:pPr>
                  <a:r>
                    <a:rPr lang="en-US" sz="1200" b="1">
                      <a:solidFill>
                        <a:srgbClr val="FF3300"/>
                      </a:solidFill>
                      <a:latin typeface="Times New Roman" pitchFamily="18" charset="0"/>
                      <a:cs typeface="Arial" charset="0"/>
                    </a:rPr>
                    <a:t>999</a:t>
                  </a:r>
                </a:p>
              </p:txBody>
            </p:sp>
          </p:grpSp>
          <p:sp>
            <p:nvSpPr>
              <p:cNvPr id="200758" name="Rectangle 73"/>
              <p:cNvSpPr>
                <a:spLocks noChangeArrowheads="1"/>
              </p:cNvSpPr>
              <p:nvPr/>
            </p:nvSpPr>
            <p:spPr bwMode="auto">
              <a:xfrm>
                <a:off x="3660" y="1497"/>
                <a:ext cx="492" cy="144"/>
              </a:xfrm>
              <a:prstGeom prst="rect">
                <a:avLst/>
              </a:prstGeom>
              <a:noFill/>
              <a:ln w="9525">
                <a:noFill/>
                <a:miter lim="800000"/>
                <a:headEnd/>
                <a:tailEnd/>
              </a:ln>
            </p:spPr>
            <p:txBody>
              <a:bodyPr wrap="none">
                <a:spAutoFit/>
              </a:bodyPr>
              <a:lstStyle/>
              <a:p>
                <a:pPr>
                  <a:spcBef>
                    <a:spcPct val="50000"/>
                  </a:spcBef>
                </a:pPr>
                <a:r>
                  <a:rPr lang="en-US" sz="900" b="1">
                    <a:solidFill>
                      <a:srgbClr val="FF3300"/>
                    </a:solidFill>
                    <a:cs typeface="Arial" charset="0"/>
                  </a:rPr>
                  <a:t>(-) AMPHIB</a:t>
                </a:r>
              </a:p>
            </p:txBody>
          </p:sp>
        </p:grpSp>
        <p:sp>
          <p:nvSpPr>
            <p:cNvPr id="200756" name="Freeform 74"/>
            <p:cNvSpPr>
              <a:spLocks/>
            </p:cNvSpPr>
            <p:nvPr/>
          </p:nvSpPr>
          <p:spPr bwMode="auto">
            <a:xfrm rot="-397670">
              <a:off x="3930" y="1175"/>
              <a:ext cx="60" cy="19"/>
            </a:xfrm>
            <a:custGeom>
              <a:avLst/>
              <a:gdLst>
                <a:gd name="T0" fmla="*/ 0 w 60"/>
                <a:gd name="T1" fmla="*/ 13 h 19"/>
                <a:gd name="T2" fmla="*/ 24 w 60"/>
                <a:gd name="T3" fmla="*/ 4 h 19"/>
                <a:gd name="T4" fmla="*/ 45 w 60"/>
                <a:gd name="T5" fmla="*/ 4 h 19"/>
                <a:gd name="T6" fmla="*/ 60 w 60"/>
                <a:gd name="T7" fmla="*/ 19 h 19"/>
                <a:gd name="T8" fmla="*/ 0 60000 65536"/>
                <a:gd name="T9" fmla="*/ 0 60000 65536"/>
                <a:gd name="T10" fmla="*/ 0 60000 65536"/>
                <a:gd name="T11" fmla="*/ 0 60000 65536"/>
                <a:gd name="T12" fmla="*/ 0 w 60"/>
                <a:gd name="T13" fmla="*/ 0 h 19"/>
                <a:gd name="T14" fmla="*/ 60 w 60"/>
                <a:gd name="T15" fmla="*/ 19 h 19"/>
              </a:gdLst>
              <a:ahLst/>
              <a:cxnLst>
                <a:cxn ang="T8">
                  <a:pos x="T0" y="T1"/>
                </a:cxn>
                <a:cxn ang="T9">
                  <a:pos x="T2" y="T3"/>
                </a:cxn>
                <a:cxn ang="T10">
                  <a:pos x="T4" y="T5"/>
                </a:cxn>
                <a:cxn ang="T11">
                  <a:pos x="T6" y="T7"/>
                </a:cxn>
              </a:cxnLst>
              <a:rect l="T12" t="T13" r="T14" b="T15"/>
              <a:pathLst>
                <a:path w="60" h="19">
                  <a:moveTo>
                    <a:pt x="0" y="13"/>
                  </a:moveTo>
                  <a:cubicBezTo>
                    <a:pt x="8" y="2"/>
                    <a:pt x="11" y="0"/>
                    <a:pt x="24" y="4"/>
                  </a:cubicBezTo>
                  <a:cubicBezTo>
                    <a:pt x="29" y="19"/>
                    <a:pt x="33" y="8"/>
                    <a:pt x="45" y="4"/>
                  </a:cubicBezTo>
                  <a:cubicBezTo>
                    <a:pt x="57" y="8"/>
                    <a:pt x="52" y="11"/>
                    <a:pt x="60" y="19"/>
                  </a:cubicBezTo>
                </a:path>
              </a:pathLst>
            </a:custGeom>
            <a:noFill/>
            <a:ln w="12700" cmpd="sng">
              <a:solidFill>
                <a:srgbClr val="FA1402"/>
              </a:solidFill>
              <a:round/>
              <a:headEnd/>
              <a:tailEnd/>
            </a:ln>
          </p:spPr>
          <p:txBody>
            <a:bodyPr/>
            <a:lstStyle/>
            <a:p>
              <a:endParaRPr lang="en-US"/>
            </a:p>
          </p:txBody>
        </p:sp>
      </p:grpSp>
      <p:grpSp>
        <p:nvGrpSpPr>
          <p:cNvPr id="200714" name="Group 75"/>
          <p:cNvGrpSpPr>
            <a:grpSpLocks/>
          </p:cNvGrpSpPr>
          <p:nvPr/>
        </p:nvGrpSpPr>
        <p:grpSpPr bwMode="auto">
          <a:xfrm>
            <a:off x="7162800" y="1752600"/>
            <a:ext cx="750888" cy="609600"/>
            <a:chOff x="1449" y="3258"/>
            <a:chExt cx="473" cy="384"/>
          </a:xfrm>
        </p:grpSpPr>
        <p:sp>
          <p:nvSpPr>
            <p:cNvPr id="200751" name="AutoShape 76"/>
            <p:cNvSpPr>
              <a:spLocks noChangeAspect="1" noChangeArrowheads="1"/>
            </p:cNvSpPr>
            <p:nvPr/>
          </p:nvSpPr>
          <p:spPr bwMode="auto">
            <a:xfrm rot="2701165">
              <a:off x="1737" y="3436"/>
              <a:ext cx="180" cy="182"/>
            </a:xfrm>
            <a:prstGeom prst="flowChartProcess">
              <a:avLst/>
            </a:prstGeom>
            <a:solidFill>
              <a:schemeClr val="bg1"/>
            </a:solidFill>
            <a:ln w="28575">
              <a:solidFill>
                <a:srgbClr val="FA1402"/>
              </a:solidFill>
              <a:miter lim="800000"/>
              <a:headEnd/>
              <a:tailEnd/>
            </a:ln>
          </p:spPr>
          <p:txBody>
            <a:bodyPr wrap="none" anchor="ctr"/>
            <a:lstStyle/>
            <a:p>
              <a:endParaRPr lang="en-US"/>
            </a:p>
          </p:txBody>
        </p:sp>
        <p:sp>
          <p:nvSpPr>
            <p:cNvPr id="200752" name="Oval 77"/>
            <p:cNvSpPr>
              <a:spLocks noChangeAspect="1" noChangeArrowheads="1"/>
            </p:cNvSpPr>
            <p:nvPr/>
          </p:nvSpPr>
          <p:spPr bwMode="auto">
            <a:xfrm>
              <a:off x="1748" y="3499"/>
              <a:ext cx="148" cy="65"/>
            </a:xfrm>
            <a:prstGeom prst="ellipse">
              <a:avLst/>
            </a:prstGeom>
            <a:noFill/>
            <a:ln w="28575">
              <a:solidFill>
                <a:srgbClr val="FF3300"/>
              </a:solidFill>
              <a:round/>
              <a:headEnd/>
              <a:tailEnd/>
            </a:ln>
          </p:spPr>
          <p:txBody>
            <a:bodyPr wrap="none" anchor="ctr"/>
            <a:lstStyle/>
            <a:p>
              <a:endParaRPr lang="en-US"/>
            </a:p>
          </p:txBody>
        </p:sp>
        <p:sp>
          <p:nvSpPr>
            <p:cNvPr id="35918" name="Rectangle 78"/>
            <p:cNvSpPr>
              <a:spLocks noChangeArrowheads="1"/>
            </p:cNvSpPr>
            <p:nvPr/>
          </p:nvSpPr>
          <p:spPr bwMode="auto">
            <a:xfrm>
              <a:off x="1449" y="3459"/>
              <a:ext cx="272" cy="183"/>
            </a:xfrm>
            <a:prstGeom prst="rect">
              <a:avLst/>
            </a:prstGeom>
            <a:noFill/>
            <a:ln w="9525">
              <a:noFill/>
              <a:miter lim="800000"/>
              <a:headEnd/>
              <a:tailEnd/>
            </a:ln>
            <a:effectLst/>
          </p:spPr>
          <p:txBody>
            <a:bodyPr wrap="none">
              <a:spAutoFit/>
            </a:bodyPr>
            <a:lstStyle/>
            <a:p>
              <a:pPr>
                <a:spcBef>
                  <a:spcPct val="50000"/>
                </a:spcBef>
                <a:defRPr/>
              </a:pPr>
              <a:r>
                <a:rPr lang="en-US" sz="1300" b="1">
                  <a:solidFill>
                    <a:srgbClr val="FF3300"/>
                  </a:solidFill>
                  <a:effectLst>
                    <a:outerShdw blurRad="38100" dist="38100" dir="2700000" algn="tl">
                      <a:srgbClr val="C0C0C0"/>
                    </a:outerShdw>
                  </a:effectLst>
                  <a:latin typeface="Times New Roman" pitchFamily="18" charset="0"/>
                  <a:cs typeface="Arial" charset="0"/>
                </a:rPr>
                <a:t>256</a:t>
              </a:r>
            </a:p>
          </p:txBody>
        </p:sp>
        <p:sp>
          <p:nvSpPr>
            <p:cNvPr id="200754" name="Rectangle 79"/>
            <p:cNvSpPr>
              <a:spLocks noChangeArrowheads="1"/>
            </p:cNvSpPr>
            <p:nvPr/>
          </p:nvSpPr>
          <p:spPr bwMode="auto">
            <a:xfrm>
              <a:off x="1742" y="3258"/>
              <a:ext cx="180" cy="174"/>
            </a:xfrm>
            <a:prstGeom prst="rect">
              <a:avLst/>
            </a:prstGeom>
            <a:noFill/>
            <a:ln w="9525">
              <a:noFill/>
              <a:miter lim="800000"/>
              <a:headEnd/>
              <a:tailEnd/>
            </a:ln>
          </p:spPr>
          <p:txBody>
            <a:bodyPr wrap="none">
              <a:spAutoFit/>
            </a:bodyPr>
            <a:lstStyle/>
            <a:p>
              <a:r>
                <a:rPr lang="en-US" sz="1200" b="1">
                  <a:solidFill>
                    <a:srgbClr val="FF3300"/>
                  </a:solidFill>
                  <a:cs typeface="Arial" charset="0"/>
                </a:rPr>
                <a:t>X</a:t>
              </a:r>
            </a:p>
          </p:txBody>
        </p:sp>
      </p:grpSp>
      <p:grpSp>
        <p:nvGrpSpPr>
          <p:cNvPr id="200715" name="Group 80"/>
          <p:cNvGrpSpPr>
            <a:grpSpLocks/>
          </p:cNvGrpSpPr>
          <p:nvPr/>
        </p:nvGrpSpPr>
        <p:grpSpPr bwMode="auto">
          <a:xfrm>
            <a:off x="2286000" y="2819400"/>
            <a:ext cx="838200" cy="669925"/>
            <a:chOff x="288" y="864"/>
            <a:chExt cx="528" cy="422"/>
          </a:xfrm>
        </p:grpSpPr>
        <p:sp>
          <p:nvSpPr>
            <p:cNvPr id="200743" name="AutoShape 81"/>
            <p:cNvSpPr>
              <a:spLocks noChangeArrowheads="1"/>
            </p:cNvSpPr>
            <p:nvPr/>
          </p:nvSpPr>
          <p:spPr bwMode="auto">
            <a:xfrm>
              <a:off x="480" y="980"/>
              <a:ext cx="336" cy="306"/>
            </a:xfrm>
            <a:prstGeom prst="diamond">
              <a:avLst/>
            </a:prstGeom>
            <a:solidFill>
              <a:schemeClr val="bg1"/>
            </a:solidFill>
            <a:ln w="28575">
              <a:solidFill>
                <a:srgbClr val="FA1402"/>
              </a:solidFill>
              <a:miter lim="800000"/>
              <a:headEnd/>
              <a:tailEnd/>
            </a:ln>
          </p:spPr>
          <p:txBody>
            <a:bodyPr wrap="none" anchor="ctr"/>
            <a:lstStyle/>
            <a:p>
              <a:endParaRPr lang="en-US"/>
            </a:p>
          </p:txBody>
        </p:sp>
        <p:sp>
          <p:nvSpPr>
            <p:cNvPr id="200744" name="Line 82"/>
            <p:cNvSpPr>
              <a:spLocks noChangeShapeType="1"/>
            </p:cNvSpPr>
            <p:nvPr/>
          </p:nvSpPr>
          <p:spPr bwMode="auto">
            <a:xfrm>
              <a:off x="568" y="1056"/>
              <a:ext cx="162" cy="154"/>
            </a:xfrm>
            <a:prstGeom prst="line">
              <a:avLst/>
            </a:prstGeom>
            <a:noFill/>
            <a:ln w="28575">
              <a:solidFill>
                <a:srgbClr val="FA1402"/>
              </a:solidFill>
              <a:round/>
              <a:headEnd/>
              <a:tailEnd/>
            </a:ln>
          </p:spPr>
          <p:txBody>
            <a:bodyPr wrap="none" anchor="ctr"/>
            <a:lstStyle/>
            <a:p>
              <a:endParaRPr lang="en-US"/>
            </a:p>
          </p:txBody>
        </p:sp>
        <p:sp>
          <p:nvSpPr>
            <p:cNvPr id="200745" name="Line 83"/>
            <p:cNvSpPr>
              <a:spLocks noChangeShapeType="1"/>
            </p:cNvSpPr>
            <p:nvPr/>
          </p:nvSpPr>
          <p:spPr bwMode="auto">
            <a:xfrm flipH="1">
              <a:off x="565" y="1058"/>
              <a:ext cx="162" cy="155"/>
            </a:xfrm>
            <a:prstGeom prst="line">
              <a:avLst/>
            </a:prstGeom>
            <a:noFill/>
            <a:ln w="28575">
              <a:solidFill>
                <a:srgbClr val="FA1402"/>
              </a:solidFill>
              <a:round/>
              <a:headEnd/>
              <a:tailEnd/>
            </a:ln>
          </p:spPr>
          <p:txBody>
            <a:bodyPr wrap="none" anchor="ctr"/>
            <a:lstStyle/>
            <a:p>
              <a:endParaRPr lang="en-US"/>
            </a:p>
          </p:txBody>
        </p:sp>
        <p:sp>
          <p:nvSpPr>
            <p:cNvPr id="200746" name="Freeform 84"/>
            <p:cNvSpPr>
              <a:spLocks/>
            </p:cNvSpPr>
            <p:nvPr/>
          </p:nvSpPr>
          <p:spPr bwMode="auto">
            <a:xfrm>
              <a:off x="650" y="988"/>
              <a:ext cx="1" cy="294"/>
            </a:xfrm>
            <a:custGeom>
              <a:avLst/>
              <a:gdLst>
                <a:gd name="T0" fmla="*/ 0 w 1"/>
                <a:gd name="T1" fmla="*/ 0 h 213"/>
                <a:gd name="T2" fmla="*/ 0 w 1"/>
                <a:gd name="T3" fmla="*/ 213 h 213"/>
                <a:gd name="T4" fmla="*/ 0 60000 65536"/>
                <a:gd name="T5" fmla="*/ 0 60000 65536"/>
                <a:gd name="T6" fmla="*/ 0 w 1"/>
                <a:gd name="T7" fmla="*/ 0 h 213"/>
                <a:gd name="T8" fmla="*/ 1 w 1"/>
                <a:gd name="T9" fmla="*/ 213 h 213"/>
              </a:gdLst>
              <a:ahLst/>
              <a:cxnLst>
                <a:cxn ang="T4">
                  <a:pos x="T0" y="T1"/>
                </a:cxn>
                <a:cxn ang="T5">
                  <a:pos x="T2" y="T3"/>
                </a:cxn>
              </a:cxnLst>
              <a:rect l="T6" t="T7" r="T8" b="T9"/>
              <a:pathLst>
                <a:path w="1" h="213">
                  <a:moveTo>
                    <a:pt x="0" y="0"/>
                  </a:moveTo>
                  <a:lnTo>
                    <a:pt x="0" y="213"/>
                  </a:lnTo>
                </a:path>
              </a:pathLst>
            </a:custGeom>
            <a:noFill/>
            <a:ln w="28575">
              <a:solidFill>
                <a:srgbClr val="FA1402"/>
              </a:solidFill>
              <a:round/>
              <a:headEnd/>
              <a:tailEnd/>
            </a:ln>
          </p:spPr>
          <p:txBody>
            <a:bodyPr wrap="none" anchor="ctr"/>
            <a:lstStyle/>
            <a:p>
              <a:endParaRPr lang="en-US"/>
            </a:p>
          </p:txBody>
        </p:sp>
        <p:sp>
          <p:nvSpPr>
            <p:cNvPr id="200747" name="Text Box 85"/>
            <p:cNvSpPr txBox="1">
              <a:spLocks noChangeArrowheads="1"/>
            </p:cNvSpPr>
            <p:nvPr/>
          </p:nvSpPr>
          <p:spPr bwMode="auto">
            <a:xfrm>
              <a:off x="288" y="1046"/>
              <a:ext cx="240" cy="192"/>
            </a:xfrm>
            <a:prstGeom prst="rect">
              <a:avLst/>
            </a:prstGeom>
            <a:noFill/>
            <a:ln w="28575">
              <a:noFill/>
              <a:miter lim="800000"/>
              <a:headEnd/>
              <a:tailEnd/>
            </a:ln>
          </p:spPr>
          <p:txBody>
            <a:bodyPr>
              <a:spAutoFit/>
            </a:bodyPr>
            <a:lstStyle/>
            <a:p>
              <a:pPr>
                <a:spcBef>
                  <a:spcPct val="50000"/>
                </a:spcBef>
              </a:pPr>
              <a:r>
                <a:rPr lang="en-US" sz="1400" b="1">
                  <a:solidFill>
                    <a:srgbClr val="FF3300"/>
                  </a:solidFill>
                  <a:latin typeface="Times New Roman" pitchFamily="18" charset="0"/>
                  <a:cs typeface="Arial" charset="0"/>
                </a:rPr>
                <a:t>24</a:t>
              </a:r>
            </a:p>
          </p:txBody>
        </p:sp>
        <p:grpSp>
          <p:nvGrpSpPr>
            <p:cNvPr id="200748" name="Group 86"/>
            <p:cNvGrpSpPr>
              <a:grpSpLocks/>
            </p:cNvGrpSpPr>
            <p:nvPr/>
          </p:nvGrpSpPr>
          <p:grpSpPr bwMode="auto">
            <a:xfrm>
              <a:off x="576" y="864"/>
              <a:ext cx="184" cy="144"/>
              <a:chOff x="2596" y="2846"/>
              <a:chExt cx="208" cy="101"/>
            </a:xfrm>
          </p:grpSpPr>
          <p:sp>
            <p:nvSpPr>
              <p:cNvPr id="200749" name="Freeform 87"/>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50" name="Rectangle 88"/>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16" name="Group 89"/>
          <p:cNvGrpSpPr>
            <a:grpSpLocks/>
          </p:cNvGrpSpPr>
          <p:nvPr/>
        </p:nvGrpSpPr>
        <p:grpSpPr bwMode="auto">
          <a:xfrm>
            <a:off x="5638800" y="1828800"/>
            <a:ext cx="755650" cy="627063"/>
            <a:chOff x="1713" y="858"/>
            <a:chExt cx="476" cy="395"/>
          </a:xfrm>
        </p:grpSpPr>
        <p:sp>
          <p:nvSpPr>
            <p:cNvPr id="200737" name="AutoShape 90"/>
            <p:cNvSpPr>
              <a:spLocks noChangeAspect="1" noChangeArrowheads="1"/>
            </p:cNvSpPr>
            <p:nvPr/>
          </p:nvSpPr>
          <p:spPr bwMode="auto">
            <a:xfrm rot="2689598">
              <a:off x="1952" y="1014"/>
              <a:ext cx="237" cy="239"/>
            </a:xfrm>
            <a:prstGeom prst="flowChartProcess">
              <a:avLst/>
            </a:prstGeom>
            <a:solidFill>
              <a:schemeClr val="bg1"/>
            </a:solidFill>
            <a:ln w="28575">
              <a:solidFill>
                <a:srgbClr val="FF3300"/>
              </a:solidFill>
              <a:miter lim="800000"/>
              <a:headEnd/>
              <a:tailEnd/>
            </a:ln>
          </p:spPr>
          <p:txBody>
            <a:bodyPr wrap="none" anchor="ctr"/>
            <a:lstStyle/>
            <a:p>
              <a:endParaRPr lang="en-US"/>
            </a:p>
          </p:txBody>
        </p:sp>
        <p:sp>
          <p:nvSpPr>
            <p:cNvPr id="200738" name="Oval 91"/>
            <p:cNvSpPr>
              <a:spLocks noChangeAspect="1" noChangeArrowheads="1"/>
            </p:cNvSpPr>
            <p:nvPr/>
          </p:nvSpPr>
          <p:spPr bwMode="auto">
            <a:xfrm>
              <a:off x="1961" y="1090"/>
              <a:ext cx="219" cy="86"/>
            </a:xfrm>
            <a:prstGeom prst="ellipse">
              <a:avLst/>
            </a:prstGeom>
            <a:noFill/>
            <a:ln w="28575">
              <a:solidFill>
                <a:srgbClr val="FF3300"/>
              </a:solidFill>
              <a:round/>
              <a:headEnd/>
              <a:tailEnd/>
            </a:ln>
          </p:spPr>
          <p:txBody>
            <a:bodyPr wrap="none" anchor="ctr"/>
            <a:lstStyle/>
            <a:p>
              <a:endParaRPr lang="en-US"/>
            </a:p>
          </p:txBody>
        </p:sp>
        <p:sp>
          <p:nvSpPr>
            <p:cNvPr id="200739" name="Text Box 92"/>
            <p:cNvSpPr txBox="1">
              <a:spLocks noChangeAspect="1" noChangeArrowheads="1"/>
            </p:cNvSpPr>
            <p:nvPr/>
          </p:nvSpPr>
          <p:spPr bwMode="auto">
            <a:xfrm>
              <a:off x="1713" y="1040"/>
              <a:ext cx="293" cy="192"/>
            </a:xfrm>
            <a:prstGeom prst="rect">
              <a:avLst/>
            </a:prstGeom>
            <a:noFill/>
            <a:ln w="9525">
              <a:noFill/>
              <a:miter lim="800000"/>
              <a:headEnd/>
              <a:tailEnd/>
            </a:ln>
          </p:spPr>
          <p:txBody>
            <a:bodyPr>
              <a:spAutoFit/>
            </a:bodyPr>
            <a:lstStyle/>
            <a:p>
              <a:pPr>
                <a:spcBef>
                  <a:spcPct val="50000"/>
                </a:spcBef>
              </a:pPr>
              <a:r>
                <a:rPr lang="en-US" sz="1400" b="1">
                  <a:solidFill>
                    <a:srgbClr val="FF3300"/>
                  </a:solidFill>
                  <a:latin typeface="Times New Roman" pitchFamily="18" charset="0"/>
                  <a:cs typeface="Arial" charset="0"/>
                </a:rPr>
                <a:t>29</a:t>
              </a:r>
            </a:p>
          </p:txBody>
        </p:sp>
        <p:grpSp>
          <p:nvGrpSpPr>
            <p:cNvPr id="200740" name="Group 93"/>
            <p:cNvGrpSpPr>
              <a:grpSpLocks/>
            </p:cNvGrpSpPr>
            <p:nvPr/>
          </p:nvGrpSpPr>
          <p:grpSpPr bwMode="auto">
            <a:xfrm>
              <a:off x="1963" y="858"/>
              <a:ext cx="205" cy="146"/>
              <a:chOff x="2596" y="2846"/>
              <a:chExt cx="208" cy="101"/>
            </a:xfrm>
          </p:grpSpPr>
          <p:sp>
            <p:nvSpPr>
              <p:cNvPr id="200741" name="Freeform 94"/>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42" name="Rectangle 95"/>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17" name="Group 96"/>
          <p:cNvGrpSpPr>
            <a:grpSpLocks/>
          </p:cNvGrpSpPr>
          <p:nvPr/>
        </p:nvGrpSpPr>
        <p:grpSpPr bwMode="auto">
          <a:xfrm>
            <a:off x="762000" y="2819400"/>
            <a:ext cx="717550" cy="615950"/>
            <a:chOff x="2544" y="864"/>
            <a:chExt cx="452" cy="388"/>
          </a:xfrm>
        </p:grpSpPr>
        <p:sp>
          <p:nvSpPr>
            <p:cNvPr id="200729" name="AutoShape 97"/>
            <p:cNvSpPr>
              <a:spLocks noChangeAspect="1" noChangeArrowheads="1"/>
            </p:cNvSpPr>
            <p:nvPr/>
          </p:nvSpPr>
          <p:spPr bwMode="auto">
            <a:xfrm rot="2689598">
              <a:off x="2765" y="1008"/>
              <a:ext cx="231" cy="244"/>
            </a:xfrm>
            <a:prstGeom prst="flowChartProcess">
              <a:avLst/>
            </a:prstGeom>
            <a:solidFill>
              <a:schemeClr val="bg1"/>
            </a:solidFill>
            <a:ln w="28575">
              <a:solidFill>
                <a:srgbClr val="FF3300"/>
              </a:solidFill>
              <a:miter lim="800000"/>
              <a:headEnd/>
              <a:tailEnd/>
            </a:ln>
          </p:spPr>
          <p:txBody>
            <a:bodyPr wrap="none" anchor="ctr"/>
            <a:lstStyle/>
            <a:p>
              <a:endParaRPr lang="en-US"/>
            </a:p>
          </p:txBody>
        </p:sp>
        <p:sp>
          <p:nvSpPr>
            <p:cNvPr id="200730" name="Oval 98"/>
            <p:cNvSpPr>
              <a:spLocks noChangeAspect="1" noChangeArrowheads="1"/>
            </p:cNvSpPr>
            <p:nvPr/>
          </p:nvSpPr>
          <p:spPr bwMode="auto">
            <a:xfrm>
              <a:off x="2777" y="1098"/>
              <a:ext cx="205" cy="85"/>
            </a:xfrm>
            <a:prstGeom prst="ellipse">
              <a:avLst/>
            </a:prstGeom>
            <a:noFill/>
            <a:ln w="28575">
              <a:solidFill>
                <a:srgbClr val="FF3300"/>
              </a:solidFill>
              <a:round/>
              <a:headEnd/>
              <a:tailEnd/>
            </a:ln>
          </p:spPr>
          <p:txBody>
            <a:bodyPr wrap="none" anchor="ctr"/>
            <a:lstStyle/>
            <a:p>
              <a:endParaRPr lang="en-US"/>
            </a:p>
          </p:txBody>
        </p:sp>
        <p:sp>
          <p:nvSpPr>
            <p:cNvPr id="200731" name="Line 99"/>
            <p:cNvSpPr>
              <a:spLocks noChangeAspect="1" noChangeShapeType="1"/>
            </p:cNvSpPr>
            <p:nvPr/>
          </p:nvSpPr>
          <p:spPr bwMode="auto">
            <a:xfrm>
              <a:off x="2801" y="1051"/>
              <a:ext cx="162" cy="173"/>
            </a:xfrm>
            <a:prstGeom prst="line">
              <a:avLst/>
            </a:prstGeom>
            <a:noFill/>
            <a:ln w="28575">
              <a:solidFill>
                <a:srgbClr val="FF3300"/>
              </a:solidFill>
              <a:round/>
              <a:headEnd/>
              <a:tailEnd/>
            </a:ln>
          </p:spPr>
          <p:txBody>
            <a:bodyPr wrap="none" anchor="ctr"/>
            <a:lstStyle/>
            <a:p>
              <a:endParaRPr lang="en-US"/>
            </a:p>
          </p:txBody>
        </p:sp>
        <p:sp>
          <p:nvSpPr>
            <p:cNvPr id="200732" name="Line 100"/>
            <p:cNvSpPr>
              <a:spLocks noChangeAspect="1" noChangeShapeType="1"/>
            </p:cNvSpPr>
            <p:nvPr/>
          </p:nvSpPr>
          <p:spPr bwMode="auto">
            <a:xfrm rot="5400000">
              <a:off x="2796" y="1059"/>
              <a:ext cx="177" cy="167"/>
            </a:xfrm>
            <a:prstGeom prst="line">
              <a:avLst/>
            </a:prstGeom>
            <a:noFill/>
            <a:ln w="28575">
              <a:solidFill>
                <a:srgbClr val="FF3300"/>
              </a:solidFill>
              <a:round/>
              <a:headEnd/>
              <a:tailEnd/>
            </a:ln>
          </p:spPr>
          <p:txBody>
            <a:bodyPr wrap="none" anchor="ctr"/>
            <a:lstStyle/>
            <a:p>
              <a:endParaRPr lang="en-US"/>
            </a:p>
          </p:txBody>
        </p:sp>
        <p:sp>
          <p:nvSpPr>
            <p:cNvPr id="200733" name="Text Box 101"/>
            <p:cNvSpPr txBox="1">
              <a:spLocks noChangeAspect="1" noChangeArrowheads="1"/>
            </p:cNvSpPr>
            <p:nvPr/>
          </p:nvSpPr>
          <p:spPr bwMode="auto">
            <a:xfrm>
              <a:off x="2544" y="1037"/>
              <a:ext cx="275" cy="192"/>
            </a:xfrm>
            <a:prstGeom prst="rect">
              <a:avLst/>
            </a:prstGeom>
            <a:noFill/>
            <a:ln w="9525">
              <a:noFill/>
              <a:miter lim="800000"/>
              <a:headEnd/>
              <a:tailEnd/>
            </a:ln>
          </p:spPr>
          <p:txBody>
            <a:bodyPr>
              <a:spAutoFit/>
            </a:bodyPr>
            <a:lstStyle/>
            <a:p>
              <a:pPr>
                <a:spcBef>
                  <a:spcPct val="50000"/>
                </a:spcBef>
              </a:pPr>
              <a:r>
                <a:rPr lang="en-US" sz="1400" b="1">
                  <a:solidFill>
                    <a:srgbClr val="FF3300"/>
                  </a:solidFill>
                  <a:latin typeface="Times New Roman" pitchFamily="18" charset="0"/>
                  <a:cs typeface="Arial" charset="0"/>
                </a:rPr>
                <a:t>25</a:t>
              </a:r>
            </a:p>
          </p:txBody>
        </p:sp>
        <p:grpSp>
          <p:nvGrpSpPr>
            <p:cNvPr id="200734" name="Group 102"/>
            <p:cNvGrpSpPr>
              <a:grpSpLocks/>
            </p:cNvGrpSpPr>
            <p:nvPr/>
          </p:nvGrpSpPr>
          <p:grpSpPr bwMode="auto">
            <a:xfrm>
              <a:off x="2784" y="864"/>
              <a:ext cx="192" cy="144"/>
              <a:chOff x="2596" y="2846"/>
              <a:chExt cx="208" cy="101"/>
            </a:xfrm>
          </p:grpSpPr>
          <p:sp>
            <p:nvSpPr>
              <p:cNvPr id="200735" name="Freeform 103"/>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36" name="Rectangle 104"/>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grpSp>
        <p:nvGrpSpPr>
          <p:cNvPr id="200718" name="Group 105"/>
          <p:cNvGrpSpPr>
            <a:grpSpLocks/>
          </p:cNvGrpSpPr>
          <p:nvPr/>
        </p:nvGrpSpPr>
        <p:grpSpPr bwMode="auto">
          <a:xfrm>
            <a:off x="5486400" y="4038600"/>
            <a:ext cx="1231900" cy="615950"/>
            <a:chOff x="1440" y="288"/>
            <a:chExt cx="776" cy="388"/>
          </a:xfrm>
        </p:grpSpPr>
        <p:grpSp>
          <p:nvGrpSpPr>
            <p:cNvPr id="200719" name="Group 106"/>
            <p:cNvGrpSpPr>
              <a:grpSpLocks/>
            </p:cNvGrpSpPr>
            <p:nvPr/>
          </p:nvGrpSpPr>
          <p:grpSpPr bwMode="auto">
            <a:xfrm>
              <a:off x="1440" y="432"/>
              <a:ext cx="776" cy="244"/>
              <a:chOff x="1456" y="934"/>
              <a:chExt cx="851" cy="254"/>
            </a:xfrm>
          </p:grpSpPr>
          <p:sp>
            <p:nvSpPr>
              <p:cNvPr id="200723" name="AutoShape 107"/>
              <p:cNvSpPr>
                <a:spLocks noChangeAspect="1" noChangeArrowheads="1"/>
              </p:cNvSpPr>
              <p:nvPr/>
            </p:nvSpPr>
            <p:spPr bwMode="auto">
              <a:xfrm rot="2689598">
                <a:off x="1698" y="934"/>
                <a:ext cx="254" cy="254"/>
              </a:xfrm>
              <a:prstGeom prst="flowChartProcess">
                <a:avLst/>
              </a:prstGeom>
              <a:solidFill>
                <a:schemeClr val="bg1"/>
              </a:solidFill>
              <a:ln w="28575">
                <a:solidFill>
                  <a:srgbClr val="FF3300"/>
                </a:solidFill>
                <a:miter lim="800000"/>
                <a:headEnd/>
                <a:tailEnd/>
              </a:ln>
            </p:spPr>
            <p:txBody>
              <a:bodyPr wrap="none" anchor="ctr"/>
              <a:lstStyle/>
              <a:p>
                <a:endParaRPr lang="en-US"/>
              </a:p>
            </p:txBody>
          </p:sp>
          <p:sp>
            <p:nvSpPr>
              <p:cNvPr id="200724" name="Oval 108"/>
              <p:cNvSpPr>
                <a:spLocks noChangeAspect="1" noChangeArrowheads="1"/>
              </p:cNvSpPr>
              <p:nvPr/>
            </p:nvSpPr>
            <p:spPr bwMode="auto">
              <a:xfrm>
                <a:off x="1712" y="1028"/>
                <a:ext cx="224" cy="88"/>
              </a:xfrm>
              <a:prstGeom prst="ellipse">
                <a:avLst/>
              </a:prstGeom>
              <a:noFill/>
              <a:ln w="28575">
                <a:solidFill>
                  <a:srgbClr val="FF3300"/>
                </a:solidFill>
                <a:round/>
                <a:headEnd/>
                <a:tailEnd/>
              </a:ln>
            </p:spPr>
            <p:txBody>
              <a:bodyPr wrap="none" anchor="ctr"/>
              <a:lstStyle/>
              <a:p>
                <a:endParaRPr lang="en-US"/>
              </a:p>
            </p:txBody>
          </p:sp>
          <p:sp>
            <p:nvSpPr>
              <p:cNvPr id="200725" name="Line 109"/>
              <p:cNvSpPr>
                <a:spLocks noChangeAspect="1" noChangeShapeType="1"/>
              </p:cNvSpPr>
              <p:nvPr/>
            </p:nvSpPr>
            <p:spPr bwMode="auto">
              <a:xfrm>
                <a:off x="1738" y="979"/>
                <a:ext cx="178" cy="180"/>
              </a:xfrm>
              <a:prstGeom prst="line">
                <a:avLst/>
              </a:prstGeom>
              <a:noFill/>
              <a:ln w="28575">
                <a:solidFill>
                  <a:srgbClr val="FF3300"/>
                </a:solidFill>
                <a:round/>
                <a:headEnd/>
                <a:tailEnd/>
              </a:ln>
            </p:spPr>
            <p:txBody>
              <a:bodyPr wrap="none" anchor="ctr"/>
              <a:lstStyle/>
              <a:p>
                <a:endParaRPr lang="en-US"/>
              </a:p>
            </p:txBody>
          </p:sp>
          <p:sp>
            <p:nvSpPr>
              <p:cNvPr id="200726" name="Line 110"/>
              <p:cNvSpPr>
                <a:spLocks noChangeAspect="1" noChangeShapeType="1"/>
              </p:cNvSpPr>
              <p:nvPr/>
            </p:nvSpPr>
            <p:spPr bwMode="auto">
              <a:xfrm rot="5400000">
                <a:off x="1738" y="982"/>
                <a:ext cx="184" cy="183"/>
              </a:xfrm>
              <a:prstGeom prst="line">
                <a:avLst/>
              </a:prstGeom>
              <a:noFill/>
              <a:ln w="28575">
                <a:solidFill>
                  <a:srgbClr val="FF3300"/>
                </a:solidFill>
                <a:round/>
                <a:headEnd/>
                <a:tailEnd/>
              </a:ln>
            </p:spPr>
            <p:txBody>
              <a:bodyPr wrap="none" anchor="ctr"/>
              <a:lstStyle/>
              <a:p>
                <a:endParaRPr lang="en-US"/>
              </a:p>
            </p:txBody>
          </p:sp>
          <p:sp>
            <p:nvSpPr>
              <p:cNvPr id="200727" name="Text Box 111"/>
              <p:cNvSpPr txBox="1">
                <a:spLocks noChangeAspect="1" noChangeArrowheads="1"/>
              </p:cNvSpPr>
              <p:nvPr/>
            </p:nvSpPr>
            <p:spPr bwMode="auto">
              <a:xfrm>
                <a:off x="1968" y="958"/>
                <a:ext cx="339" cy="200"/>
              </a:xfrm>
              <a:prstGeom prst="rect">
                <a:avLst/>
              </a:prstGeom>
              <a:noFill/>
              <a:ln w="9525">
                <a:noFill/>
                <a:miter lim="800000"/>
                <a:headEnd/>
                <a:tailEnd/>
              </a:ln>
            </p:spPr>
            <p:txBody>
              <a:bodyPr wrap="none">
                <a:spAutoFit/>
              </a:bodyPr>
              <a:lstStyle/>
              <a:p>
                <a:r>
                  <a:rPr lang="en-US" sz="1400" b="1">
                    <a:solidFill>
                      <a:srgbClr val="FF3300"/>
                    </a:solidFill>
                    <a:latin typeface="Times New Roman" pitchFamily="18" charset="0"/>
                    <a:cs typeface="Arial" charset="0"/>
                  </a:rPr>
                  <a:t>IFV</a:t>
                </a:r>
              </a:p>
            </p:txBody>
          </p:sp>
          <p:sp>
            <p:nvSpPr>
              <p:cNvPr id="200728" name="Text Box 112"/>
              <p:cNvSpPr txBox="1">
                <a:spLocks noChangeAspect="1" noChangeArrowheads="1"/>
              </p:cNvSpPr>
              <p:nvPr/>
            </p:nvSpPr>
            <p:spPr bwMode="auto">
              <a:xfrm>
                <a:off x="1456" y="964"/>
                <a:ext cx="302" cy="200"/>
              </a:xfrm>
              <a:prstGeom prst="rect">
                <a:avLst/>
              </a:prstGeom>
              <a:noFill/>
              <a:ln w="9525">
                <a:noFill/>
                <a:miter lim="800000"/>
                <a:headEnd/>
                <a:tailEnd/>
              </a:ln>
            </p:spPr>
            <p:txBody>
              <a:bodyPr>
                <a:spAutoFit/>
              </a:bodyPr>
              <a:lstStyle/>
              <a:p>
                <a:pPr>
                  <a:spcBef>
                    <a:spcPct val="50000"/>
                  </a:spcBef>
                </a:pPr>
                <a:r>
                  <a:rPr lang="en-US" sz="1400" b="1">
                    <a:solidFill>
                      <a:srgbClr val="FF3300"/>
                    </a:solidFill>
                    <a:latin typeface="Times New Roman" pitchFamily="18" charset="0"/>
                    <a:cs typeface="Arial" charset="0"/>
                  </a:rPr>
                  <a:t>28</a:t>
                </a:r>
              </a:p>
            </p:txBody>
          </p:sp>
        </p:grpSp>
        <p:grpSp>
          <p:nvGrpSpPr>
            <p:cNvPr id="200720" name="Group 113"/>
            <p:cNvGrpSpPr>
              <a:grpSpLocks/>
            </p:cNvGrpSpPr>
            <p:nvPr/>
          </p:nvGrpSpPr>
          <p:grpSpPr bwMode="auto">
            <a:xfrm>
              <a:off x="1680" y="288"/>
              <a:ext cx="192" cy="144"/>
              <a:chOff x="2596" y="2846"/>
              <a:chExt cx="208" cy="101"/>
            </a:xfrm>
          </p:grpSpPr>
          <p:sp>
            <p:nvSpPr>
              <p:cNvPr id="200721" name="Freeform 114"/>
              <p:cNvSpPr>
                <a:spLocks/>
              </p:cNvSpPr>
              <p:nvPr/>
            </p:nvSpPr>
            <p:spPr bwMode="auto">
              <a:xfrm>
                <a:off x="2596" y="2846"/>
                <a:ext cx="208" cy="75"/>
              </a:xfrm>
              <a:custGeom>
                <a:avLst/>
                <a:gdLst>
                  <a:gd name="T0" fmla="*/ 0 w 208"/>
                  <a:gd name="T1" fmla="*/ 75 h 75"/>
                  <a:gd name="T2" fmla="*/ 0 w 208"/>
                  <a:gd name="T3" fmla="*/ 0 h 75"/>
                  <a:gd name="T4" fmla="*/ 208 w 208"/>
                  <a:gd name="T5" fmla="*/ 0 h 75"/>
                  <a:gd name="T6" fmla="*/ 208 w 208"/>
                  <a:gd name="T7" fmla="*/ 72 h 75"/>
                  <a:gd name="T8" fmla="*/ 0 60000 65536"/>
                  <a:gd name="T9" fmla="*/ 0 60000 65536"/>
                  <a:gd name="T10" fmla="*/ 0 60000 65536"/>
                  <a:gd name="T11" fmla="*/ 0 60000 65536"/>
                  <a:gd name="T12" fmla="*/ 0 w 208"/>
                  <a:gd name="T13" fmla="*/ 0 h 75"/>
                  <a:gd name="T14" fmla="*/ 208 w 208"/>
                  <a:gd name="T15" fmla="*/ 75 h 75"/>
                </a:gdLst>
                <a:ahLst/>
                <a:cxnLst>
                  <a:cxn ang="T8">
                    <a:pos x="T0" y="T1"/>
                  </a:cxn>
                  <a:cxn ang="T9">
                    <a:pos x="T2" y="T3"/>
                  </a:cxn>
                  <a:cxn ang="T10">
                    <a:pos x="T4" y="T5"/>
                  </a:cxn>
                  <a:cxn ang="T11">
                    <a:pos x="T6" y="T7"/>
                  </a:cxn>
                </a:cxnLst>
                <a:rect l="T12" t="T13" r="T14" b="T15"/>
                <a:pathLst>
                  <a:path w="208" h="75">
                    <a:moveTo>
                      <a:pt x="0" y="75"/>
                    </a:moveTo>
                    <a:lnTo>
                      <a:pt x="0" y="0"/>
                    </a:lnTo>
                    <a:lnTo>
                      <a:pt x="208" y="0"/>
                    </a:lnTo>
                    <a:lnTo>
                      <a:pt x="208" y="72"/>
                    </a:lnTo>
                  </a:path>
                </a:pathLst>
              </a:custGeom>
              <a:noFill/>
              <a:ln w="28575" cmpd="sng">
                <a:solidFill>
                  <a:srgbClr val="FF3300"/>
                </a:solidFill>
                <a:round/>
                <a:headEnd type="none" w="med" len="med"/>
                <a:tailEnd type="none" w="med" len="med"/>
              </a:ln>
            </p:spPr>
            <p:txBody>
              <a:bodyPr wrap="none" anchor="ctr"/>
              <a:lstStyle/>
              <a:p>
                <a:endParaRPr lang="en-US"/>
              </a:p>
            </p:txBody>
          </p:sp>
          <p:sp>
            <p:nvSpPr>
              <p:cNvPr id="200722" name="Rectangle 115"/>
              <p:cNvSpPr>
                <a:spLocks noChangeAspect="1" noChangeArrowheads="1"/>
              </p:cNvSpPr>
              <p:nvPr/>
            </p:nvSpPr>
            <p:spPr bwMode="auto">
              <a:xfrm>
                <a:off x="2659" y="2849"/>
                <a:ext cx="94" cy="98"/>
              </a:xfrm>
              <a:prstGeom prst="rect">
                <a:avLst/>
              </a:prstGeom>
              <a:noFill/>
              <a:ln w="28575">
                <a:noFill/>
                <a:miter lim="800000"/>
                <a:headEnd/>
                <a:tailEnd/>
              </a:ln>
            </p:spPr>
            <p:txBody>
              <a:bodyPr wrap="none" anchor="ctr"/>
              <a:lstStyle/>
              <a:p>
                <a:pPr algn="ctr" eaLnBrk="0" hangingPunct="0"/>
                <a:r>
                  <a:rPr lang="en-US" sz="1200" b="1">
                    <a:solidFill>
                      <a:srgbClr val="FF3300"/>
                    </a:solidFill>
                    <a:cs typeface="Arial" charset="0"/>
                  </a:rPr>
                  <a:t>XX</a:t>
                </a:r>
                <a:endParaRPr lang="en-US" sz="1200" b="1">
                  <a:solidFill>
                    <a:srgbClr val="FF3300"/>
                  </a:solidFill>
                  <a:latin typeface="Times New Roman" pitchFamily="18" charset="0"/>
                  <a:cs typeface="Arial" charset="0"/>
                </a:endParaRPr>
              </a:p>
            </p:txBody>
          </p:sp>
        </p:grpSp>
      </p:grpSp>
    </p:spTree>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Rectangle 2"/>
          <p:cNvSpPr>
            <a:spLocks noGrp="1" noChangeArrowheads="1"/>
          </p:cNvSpPr>
          <p:nvPr>
            <p:ph type="title"/>
          </p:nvPr>
        </p:nvSpPr>
        <p:spPr>
          <a:xfrm>
            <a:off x="228600" y="274638"/>
            <a:ext cx="8686800" cy="715962"/>
          </a:xfrm>
        </p:spPr>
        <p:txBody>
          <a:bodyPr/>
          <a:lstStyle/>
          <a:p>
            <a:pPr eaLnBrk="1" hangingPunct="1"/>
            <a:r>
              <a:rPr lang="en-US" sz="4000"/>
              <a:t>793</a:t>
            </a:r>
            <a:r>
              <a:rPr lang="en-US" sz="4000" baseline="30000"/>
              <a:t>RD</a:t>
            </a:r>
            <a:r>
              <a:rPr lang="en-US" sz="4000"/>
              <a:t> SSM BRIGADE (2</a:t>
            </a:r>
            <a:r>
              <a:rPr lang="en-US" sz="4000" baseline="30000"/>
              <a:t>ND</a:t>
            </a:r>
            <a:r>
              <a:rPr lang="en-US" sz="4000"/>
              <a:t> OSC)</a:t>
            </a:r>
          </a:p>
        </p:txBody>
      </p:sp>
      <p:sp>
        <p:nvSpPr>
          <p:cNvPr id="201731" name="Line 3"/>
          <p:cNvSpPr>
            <a:spLocks noChangeShapeType="1"/>
          </p:cNvSpPr>
          <p:nvPr/>
        </p:nvSpPr>
        <p:spPr bwMode="auto">
          <a:xfrm>
            <a:off x="1371600" y="2057400"/>
            <a:ext cx="6019800" cy="0"/>
          </a:xfrm>
          <a:prstGeom prst="line">
            <a:avLst/>
          </a:prstGeom>
          <a:noFill/>
          <a:ln w="19050">
            <a:solidFill>
              <a:schemeClr val="tx1"/>
            </a:solidFill>
            <a:round/>
            <a:headEnd/>
            <a:tailEnd/>
          </a:ln>
        </p:spPr>
        <p:txBody>
          <a:bodyPr/>
          <a:lstStyle/>
          <a:p>
            <a:endParaRPr lang="en-US"/>
          </a:p>
        </p:txBody>
      </p:sp>
      <p:sp>
        <p:nvSpPr>
          <p:cNvPr id="201732" name="Line 4"/>
          <p:cNvSpPr>
            <a:spLocks noChangeShapeType="1"/>
          </p:cNvSpPr>
          <p:nvPr/>
        </p:nvSpPr>
        <p:spPr bwMode="auto">
          <a:xfrm>
            <a:off x="1371600" y="2057400"/>
            <a:ext cx="0" cy="228600"/>
          </a:xfrm>
          <a:prstGeom prst="line">
            <a:avLst/>
          </a:prstGeom>
          <a:noFill/>
          <a:ln w="19050">
            <a:solidFill>
              <a:schemeClr val="tx1"/>
            </a:solidFill>
            <a:round/>
            <a:headEnd/>
            <a:tailEnd/>
          </a:ln>
        </p:spPr>
        <p:txBody>
          <a:bodyPr/>
          <a:lstStyle/>
          <a:p>
            <a:endParaRPr lang="en-US"/>
          </a:p>
        </p:txBody>
      </p:sp>
      <p:sp>
        <p:nvSpPr>
          <p:cNvPr id="201733" name="Line 5"/>
          <p:cNvSpPr>
            <a:spLocks noChangeShapeType="1"/>
          </p:cNvSpPr>
          <p:nvPr/>
        </p:nvSpPr>
        <p:spPr bwMode="auto">
          <a:xfrm>
            <a:off x="7391400" y="2057400"/>
            <a:ext cx="0" cy="228600"/>
          </a:xfrm>
          <a:prstGeom prst="line">
            <a:avLst/>
          </a:prstGeom>
          <a:noFill/>
          <a:ln w="19050">
            <a:solidFill>
              <a:schemeClr val="tx1"/>
            </a:solidFill>
            <a:round/>
            <a:headEnd/>
            <a:tailEnd/>
          </a:ln>
        </p:spPr>
        <p:txBody>
          <a:bodyPr/>
          <a:lstStyle/>
          <a:p>
            <a:endParaRPr lang="en-US"/>
          </a:p>
        </p:txBody>
      </p:sp>
      <p:sp>
        <p:nvSpPr>
          <p:cNvPr id="201734" name="Line 6"/>
          <p:cNvSpPr>
            <a:spLocks noChangeShapeType="1"/>
          </p:cNvSpPr>
          <p:nvPr/>
        </p:nvSpPr>
        <p:spPr bwMode="auto">
          <a:xfrm>
            <a:off x="4572000" y="2057400"/>
            <a:ext cx="0" cy="228600"/>
          </a:xfrm>
          <a:prstGeom prst="line">
            <a:avLst/>
          </a:prstGeom>
          <a:noFill/>
          <a:ln w="19050">
            <a:solidFill>
              <a:schemeClr val="tx1"/>
            </a:solidFill>
            <a:round/>
            <a:headEnd/>
            <a:tailEnd/>
          </a:ln>
        </p:spPr>
        <p:txBody>
          <a:bodyPr/>
          <a:lstStyle/>
          <a:p>
            <a:endParaRPr lang="en-US"/>
          </a:p>
        </p:txBody>
      </p:sp>
      <p:sp>
        <p:nvSpPr>
          <p:cNvPr id="201735" name="Rectangle 7"/>
          <p:cNvSpPr>
            <a:spLocks noChangeArrowheads="1"/>
          </p:cNvSpPr>
          <p:nvPr/>
        </p:nvSpPr>
        <p:spPr bwMode="auto">
          <a:xfrm>
            <a:off x="838200" y="3352800"/>
            <a:ext cx="1676400" cy="915988"/>
          </a:xfrm>
          <a:prstGeom prst="rect">
            <a:avLst/>
          </a:prstGeom>
          <a:noFill/>
          <a:ln w="9525">
            <a:noFill/>
            <a:miter lim="800000"/>
            <a:headEnd/>
            <a:tailEnd/>
          </a:ln>
        </p:spPr>
        <p:txBody>
          <a:bodyPr>
            <a:spAutoFit/>
          </a:bodyPr>
          <a:lstStyle/>
          <a:p>
            <a:r>
              <a:rPr lang="en-US" b="1">
                <a:solidFill>
                  <a:srgbClr val="FF0000"/>
                </a:solidFill>
                <a:cs typeface="Arial" charset="0"/>
              </a:rPr>
              <a:t>SS-21</a:t>
            </a:r>
          </a:p>
          <a:p>
            <a:r>
              <a:rPr lang="en-US" b="1">
                <a:solidFill>
                  <a:srgbClr val="FF0000"/>
                </a:solidFill>
                <a:cs typeface="Arial" charset="0"/>
              </a:rPr>
              <a:t>1 X End Tray</a:t>
            </a:r>
          </a:p>
          <a:p>
            <a:r>
              <a:rPr lang="en-US" b="1">
                <a:solidFill>
                  <a:srgbClr val="FF0000"/>
                </a:solidFill>
                <a:cs typeface="Arial" charset="0"/>
              </a:rPr>
              <a:t>3 TELs</a:t>
            </a:r>
          </a:p>
        </p:txBody>
      </p:sp>
      <p:sp>
        <p:nvSpPr>
          <p:cNvPr id="201736" name="Rectangle 8"/>
          <p:cNvSpPr>
            <a:spLocks noChangeArrowheads="1"/>
          </p:cNvSpPr>
          <p:nvPr/>
        </p:nvSpPr>
        <p:spPr bwMode="auto">
          <a:xfrm>
            <a:off x="3810000" y="3276600"/>
            <a:ext cx="1676400" cy="915988"/>
          </a:xfrm>
          <a:prstGeom prst="rect">
            <a:avLst/>
          </a:prstGeom>
          <a:noFill/>
          <a:ln w="9525">
            <a:noFill/>
            <a:miter lim="800000"/>
            <a:headEnd/>
            <a:tailEnd/>
          </a:ln>
        </p:spPr>
        <p:txBody>
          <a:bodyPr>
            <a:spAutoFit/>
          </a:bodyPr>
          <a:lstStyle/>
          <a:p>
            <a:r>
              <a:rPr lang="en-US" b="1">
                <a:solidFill>
                  <a:srgbClr val="FF0000"/>
                </a:solidFill>
                <a:cs typeface="Arial" charset="0"/>
              </a:rPr>
              <a:t>SS-21</a:t>
            </a:r>
          </a:p>
          <a:p>
            <a:r>
              <a:rPr lang="en-US" b="1">
                <a:solidFill>
                  <a:srgbClr val="FF0000"/>
                </a:solidFill>
                <a:cs typeface="Arial" charset="0"/>
              </a:rPr>
              <a:t>1 X End Tray</a:t>
            </a:r>
          </a:p>
          <a:p>
            <a:r>
              <a:rPr lang="en-US" b="1">
                <a:solidFill>
                  <a:srgbClr val="FF0000"/>
                </a:solidFill>
                <a:cs typeface="Arial" charset="0"/>
              </a:rPr>
              <a:t>3 TELs</a:t>
            </a:r>
          </a:p>
        </p:txBody>
      </p:sp>
      <p:sp>
        <p:nvSpPr>
          <p:cNvPr id="201737" name="Text Box 9"/>
          <p:cNvSpPr txBox="1">
            <a:spLocks noChangeArrowheads="1"/>
          </p:cNvSpPr>
          <p:nvPr/>
        </p:nvSpPr>
        <p:spPr bwMode="auto">
          <a:xfrm>
            <a:off x="1905000" y="6308725"/>
            <a:ext cx="5715000" cy="466725"/>
          </a:xfrm>
          <a:prstGeom prst="rect">
            <a:avLst/>
          </a:prstGeom>
          <a:noFill/>
          <a:ln w="9525">
            <a:solidFill>
              <a:schemeClr val="tx1"/>
            </a:solidFill>
            <a:miter lim="800000"/>
            <a:headEnd/>
            <a:tailEnd/>
          </a:ln>
        </p:spPr>
        <p:txBody>
          <a:bodyPr>
            <a:spAutoFit/>
          </a:bodyPr>
          <a:lstStyle/>
          <a:p>
            <a:pPr algn="ctr">
              <a:spcBef>
                <a:spcPct val="50000"/>
              </a:spcBef>
            </a:pPr>
            <a:r>
              <a:rPr lang="en-US" sz="2400" b="1">
                <a:solidFill>
                  <a:srgbClr val="FF0000"/>
                </a:solidFill>
                <a:cs typeface="Arial" charset="0"/>
              </a:rPr>
              <a:t>Missiles</a:t>
            </a:r>
            <a:r>
              <a:rPr lang="en-US" sz="2400" b="1">
                <a:solidFill>
                  <a:srgbClr val="000000"/>
                </a:solidFill>
                <a:cs typeface="Arial" charset="0"/>
              </a:rPr>
              <a:t>: 54 SS-21</a:t>
            </a:r>
          </a:p>
        </p:txBody>
      </p:sp>
      <p:sp>
        <p:nvSpPr>
          <p:cNvPr id="201738" name="Rectangle 10"/>
          <p:cNvSpPr>
            <a:spLocks noChangeArrowheads="1"/>
          </p:cNvSpPr>
          <p:nvPr/>
        </p:nvSpPr>
        <p:spPr bwMode="auto">
          <a:xfrm>
            <a:off x="3276600" y="4876800"/>
            <a:ext cx="2871788" cy="1066800"/>
          </a:xfrm>
          <a:prstGeom prst="rect">
            <a:avLst/>
          </a:prstGeom>
          <a:noFill/>
          <a:ln w="12700">
            <a:noFill/>
            <a:miter lim="800000"/>
            <a:headEnd/>
            <a:tailEnd/>
          </a:ln>
        </p:spPr>
        <p:txBody>
          <a:bodyPr lIns="92075" tIns="46038" rIns="92075" bIns="46038">
            <a:spAutoFit/>
          </a:bodyPr>
          <a:lstStyle/>
          <a:p>
            <a:pPr>
              <a:buFontTx/>
              <a:buChar char="•"/>
            </a:pPr>
            <a:r>
              <a:rPr lang="en-US" sz="1600" b="1" u="sng">
                <a:cs typeface="Arial" charset="0"/>
              </a:rPr>
              <a:t>SCARAB - SS-21B</a:t>
            </a:r>
            <a:endParaRPr lang="en-US" sz="1200" b="1">
              <a:cs typeface="Arial" charset="0"/>
            </a:endParaRPr>
          </a:p>
          <a:p>
            <a:pPr>
              <a:buFontTx/>
              <a:buChar char="•"/>
            </a:pPr>
            <a:r>
              <a:rPr lang="en-US" sz="1200">
                <a:cs typeface="Arial" charset="0"/>
              </a:rPr>
              <a:t> </a:t>
            </a:r>
            <a:r>
              <a:rPr lang="en-US" sz="1200" b="1">
                <a:cs typeface="Arial" charset="0"/>
              </a:rPr>
              <a:t>120km range</a:t>
            </a:r>
          </a:p>
          <a:p>
            <a:pPr>
              <a:buFontTx/>
              <a:buChar char="•"/>
            </a:pPr>
            <a:r>
              <a:rPr lang="en-US" sz="1200" b="1">
                <a:cs typeface="Arial" charset="0"/>
              </a:rPr>
              <a:t> 482kg warhead (100m lethality)</a:t>
            </a:r>
          </a:p>
          <a:p>
            <a:pPr>
              <a:buFontTx/>
              <a:buChar char="•"/>
            </a:pPr>
            <a:r>
              <a:rPr lang="en-US" sz="1200" b="1">
                <a:cs typeface="Arial" charset="0"/>
              </a:rPr>
              <a:t> 40-95m CEP</a:t>
            </a:r>
          </a:p>
          <a:p>
            <a:endParaRPr lang="en-US" sz="1200" b="1">
              <a:cs typeface="Arial" charset="0"/>
            </a:endParaRPr>
          </a:p>
        </p:txBody>
      </p:sp>
      <p:sp>
        <p:nvSpPr>
          <p:cNvPr id="201739" name="Text Box 11"/>
          <p:cNvSpPr txBox="1">
            <a:spLocks noChangeArrowheads="1"/>
          </p:cNvSpPr>
          <p:nvPr/>
        </p:nvSpPr>
        <p:spPr bwMode="auto">
          <a:xfrm>
            <a:off x="4876800" y="1385888"/>
            <a:ext cx="1066800" cy="366712"/>
          </a:xfrm>
          <a:prstGeom prst="rect">
            <a:avLst/>
          </a:prstGeom>
          <a:noFill/>
          <a:ln w="9525">
            <a:noFill/>
            <a:miter lim="800000"/>
            <a:headEnd/>
            <a:tailEnd/>
          </a:ln>
        </p:spPr>
        <p:txBody>
          <a:bodyPr>
            <a:spAutoFit/>
          </a:bodyPr>
          <a:lstStyle/>
          <a:p>
            <a:pPr>
              <a:spcBef>
                <a:spcPct val="50000"/>
              </a:spcBef>
            </a:pPr>
            <a:r>
              <a:rPr lang="en-US" sz="1400" b="1">
                <a:solidFill>
                  <a:srgbClr val="FF0000"/>
                </a:solidFill>
                <a:cs typeface="Arial" charset="0"/>
              </a:rPr>
              <a:t>1 OSC</a:t>
            </a:r>
            <a:r>
              <a:rPr lang="en-US" b="1">
                <a:cs typeface="Arial" charset="0"/>
              </a:rPr>
              <a:t>       </a:t>
            </a:r>
          </a:p>
        </p:txBody>
      </p:sp>
      <p:grpSp>
        <p:nvGrpSpPr>
          <p:cNvPr id="201740" name="Group 12"/>
          <p:cNvGrpSpPr>
            <a:grpSpLocks/>
          </p:cNvGrpSpPr>
          <p:nvPr/>
        </p:nvGrpSpPr>
        <p:grpSpPr bwMode="auto">
          <a:xfrm>
            <a:off x="1066800" y="2822575"/>
            <a:ext cx="530225" cy="530225"/>
            <a:chOff x="4872" y="2007"/>
            <a:chExt cx="334" cy="334"/>
          </a:xfrm>
        </p:grpSpPr>
        <p:sp>
          <p:nvSpPr>
            <p:cNvPr id="201774" name="Freeform 13"/>
            <p:cNvSpPr>
              <a:spLocks/>
            </p:cNvSpPr>
            <p:nvPr/>
          </p:nvSpPr>
          <p:spPr bwMode="auto">
            <a:xfrm>
              <a:off x="4872" y="20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201775" name="Group 14"/>
            <p:cNvGrpSpPr>
              <a:grpSpLocks/>
            </p:cNvGrpSpPr>
            <p:nvPr/>
          </p:nvGrpSpPr>
          <p:grpSpPr bwMode="auto">
            <a:xfrm>
              <a:off x="5019" y="2098"/>
              <a:ext cx="40" cy="152"/>
              <a:chOff x="2509" y="2898"/>
              <a:chExt cx="40" cy="152"/>
            </a:xfrm>
          </p:grpSpPr>
          <p:sp>
            <p:nvSpPr>
              <p:cNvPr id="201776" name="Line 15"/>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201777" name="Group 16"/>
              <p:cNvGrpSpPr>
                <a:grpSpLocks/>
              </p:cNvGrpSpPr>
              <p:nvPr/>
            </p:nvGrpSpPr>
            <p:grpSpPr bwMode="auto">
              <a:xfrm>
                <a:off x="2509" y="2898"/>
                <a:ext cx="40" cy="152"/>
                <a:chOff x="2180" y="2096"/>
                <a:chExt cx="40" cy="152"/>
              </a:xfrm>
            </p:grpSpPr>
            <p:sp>
              <p:nvSpPr>
                <p:cNvPr id="201778" name="Freeform 17"/>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201779" name="Freeform 18"/>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201780" name="Line 19"/>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201741" name="Group 20"/>
          <p:cNvGrpSpPr>
            <a:grpSpLocks/>
          </p:cNvGrpSpPr>
          <p:nvPr/>
        </p:nvGrpSpPr>
        <p:grpSpPr bwMode="auto">
          <a:xfrm>
            <a:off x="4343400" y="1295400"/>
            <a:ext cx="530225" cy="530225"/>
            <a:chOff x="4872" y="2007"/>
            <a:chExt cx="334" cy="334"/>
          </a:xfrm>
        </p:grpSpPr>
        <p:sp>
          <p:nvSpPr>
            <p:cNvPr id="201767" name="Freeform 21"/>
            <p:cNvSpPr>
              <a:spLocks/>
            </p:cNvSpPr>
            <p:nvPr/>
          </p:nvSpPr>
          <p:spPr bwMode="auto">
            <a:xfrm>
              <a:off x="4872" y="20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201768" name="Group 22"/>
            <p:cNvGrpSpPr>
              <a:grpSpLocks/>
            </p:cNvGrpSpPr>
            <p:nvPr/>
          </p:nvGrpSpPr>
          <p:grpSpPr bwMode="auto">
            <a:xfrm>
              <a:off x="5019" y="2098"/>
              <a:ext cx="40" cy="152"/>
              <a:chOff x="2509" y="2898"/>
              <a:chExt cx="40" cy="152"/>
            </a:xfrm>
          </p:grpSpPr>
          <p:sp>
            <p:nvSpPr>
              <p:cNvPr id="201769" name="Line 23"/>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201770" name="Group 24"/>
              <p:cNvGrpSpPr>
                <a:grpSpLocks/>
              </p:cNvGrpSpPr>
              <p:nvPr/>
            </p:nvGrpSpPr>
            <p:grpSpPr bwMode="auto">
              <a:xfrm>
                <a:off x="2509" y="2898"/>
                <a:ext cx="40" cy="152"/>
                <a:chOff x="2180" y="2096"/>
                <a:chExt cx="40" cy="152"/>
              </a:xfrm>
            </p:grpSpPr>
            <p:sp>
              <p:nvSpPr>
                <p:cNvPr id="201771" name="Freeform 25"/>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201772" name="Freeform 26"/>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201773" name="Line 27"/>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201742" name="Group 28"/>
          <p:cNvGrpSpPr>
            <a:grpSpLocks/>
          </p:cNvGrpSpPr>
          <p:nvPr/>
        </p:nvGrpSpPr>
        <p:grpSpPr bwMode="auto">
          <a:xfrm>
            <a:off x="4292600" y="2746375"/>
            <a:ext cx="530225" cy="530225"/>
            <a:chOff x="4872" y="2007"/>
            <a:chExt cx="334" cy="334"/>
          </a:xfrm>
        </p:grpSpPr>
        <p:sp>
          <p:nvSpPr>
            <p:cNvPr id="201760" name="Freeform 29"/>
            <p:cNvSpPr>
              <a:spLocks/>
            </p:cNvSpPr>
            <p:nvPr/>
          </p:nvSpPr>
          <p:spPr bwMode="auto">
            <a:xfrm>
              <a:off x="4872" y="20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201761" name="Group 30"/>
            <p:cNvGrpSpPr>
              <a:grpSpLocks/>
            </p:cNvGrpSpPr>
            <p:nvPr/>
          </p:nvGrpSpPr>
          <p:grpSpPr bwMode="auto">
            <a:xfrm>
              <a:off x="5019" y="2098"/>
              <a:ext cx="40" cy="152"/>
              <a:chOff x="2509" y="2898"/>
              <a:chExt cx="40" cy="152"/>
            </a:xfrm>
          </p:grpSpPr>
          <p:sp>
            <p:nvSpPr>
              <p:cNvPr id="201762" name="Line 31"/>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201763" name="Group 32"/>
              <p:cNvGrpSpPr>
                <a:grpSpLocks/>
              </p:cNvGrpSpPr>
              <p:nvPr/>
            </p:nvGrpSpPr>
            <p:grpSpPr bwMode="auto">
              <a:xfrm>
                <a:off x="2509" y="2898"/>
                <a:ext cx="40" cy="152"/>
                <a:chOff x="2180" y="2096"/>
                <a:chExt cx="40" cy="152"/>
              </a:xfrm>
            </p:grpSpPr>
            <p:sp>
              <p:nvSpPr>
                <p:cNvPr id="201764" name="Freeform 33"/>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201765" name="Freeform 34"/>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201766" name="Line 35"/>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grpSp>
        <p:nvGrpSpPr>
          <p:cNvPr id="201743" name="Group 36"/>
          <p:cNvGrpSpPr>
            <a:grpSpLocks/>
          </p:cNvGrpSpPr>
          <p:nvPr/>
        </p:nvGrpSpPr>
        <p:grpSpPr bwMode="auto">
          <a:xfrm>
            <a:off x="7086600" y="2746375"/>
            <a:ext cx="530225" cy="530225"/>
            <a:chOff x="4872" y="2007"/>
            <a:chExt cx="334" cy="334"/>
          </a:xfrm>
        </p:grpSpPr>
        <p:sp>
          <p:nvSpPr>
            <p:cNvPr id="201753" name="Freeform 37"/>
            <p:cNvSpPr>
              <a:spLocks/>
            </p:cNvSpPr>
            <p:nvPr/>
          </p:nvSpPr>
          <p:spPr bwMode="auto">
            <a:xfrm>
              <a:off x="4872" y="20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201754" name="Group 38"/>
            <p:cNvGrpSpPr>
              <a:grpSpLocks/>
            </p:cNvGrpSpPr>
            <p:nvPr/>
          </p:nvGrpSpPr>
          <p:grpSpPr bwMode="auto">
            <a:xfrm>
              <a:off x="5019" y="2098"/>
              <a:ext cx="40" cy="152"/>
              <a:chOff x="2509" y="2898"/>
              <a:chExt cx="40" cy="152"/>
            </a:xfrm>
          </p:grpSpPr>
          <p:sp>
            <p:nvSpPr>
              <p:cNvPr id="201755" name="Line 39"/>
              <p:cNvSpPr>
                <a:spLocks noChangeAspect="1" noChangeShapeType="1"/>
              </p:cNvSpPr>
              <p:nvPr/>
            </p:nvSpPr>
            <p:spPr bwMode="auto">
              <a:xfrm>
                <a:off x="2511" y="297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201756" name="Group 40"/>
              <p:cNvGrpSpPr>
                <a:grpSpLocks/>
              </p:cNvGrpSpPr>
              <p:nvPr/>
            </p:nvGrpSpPr>
            <p:grpSpPr bwMode="auto">
              <a:xfrm>
                <a:off x="2509" y="2898"/>
                <a:ext cx="40" cy="152"/>
                <a:chOff x="2180" y="2096"/>
                <a:chExt cx="40" cy="152"/>
              </a:xfrm>
            </p:grpSpPr>
            <p:sp>
              <p:nvSpPr>
                <p:cNvPr id="201757" name="Freeform 41"/>
                <p:cNvSpPr>
                  <a:spLocks noChangeAspect="1"/>
                </p:cNvSpPr>
                <p:nvPr/>
              </p:nvSpPr>
              <p:spPr bwMode="auto">
                <a:xfrm>
                  <a:off x="2180" y="2096"/>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sp>
              <p:nvSpPr>
                <p:cNvPr id="201758" name="Freeform 42"/>
                <p:cNvSpPr>
                  <a:spLocks noChangeAspect="1"/>
                </p:cNvSpPr>
                <p:nvPr/>
              </p:nvSpPr>
              <p:spPr bwMode="auto">
                <a:xfrm>
                  <a:off x="2200" y="2096"/>
                  <a:ext cx="0" cy="152"/>
                </a:xfrm>
                <a:custGeom>
                  <a:avLst/>
                  <a:gdLst>
                    <a:gd name="T0" fmla="*/ 0 w 1"/>
                    <a:gd name="T1" fmla="*/ 0 h 2838"/>
                    <a:gd name="T2" fmla="*/ 0 w 1"/>
                    <a:gd name="T3" fmla="*/ 2838 h 2838"/>
                    <a:gd name="T4" fmla="*/ 0 60000 65536"/>
                    <a:gd name="T5" fmla="*/ 0 60000 65536"/>
                    <a:gd name="T6" fmla="*/ 0 w 1"/>
                    <a:gd name="T7" fmla="*/ 0 h 2838"/>
                    <a:gd name="T8" fmla="*/ 0 w 1"/>
                    <a:gd name="T9" fmla="*/ 2838 h 2838"/>
                  </a:gdLst>
                  <a:ahLst/>
                  <a:cxnLst>
                    <a:cxn ang="T4">
                      <a:pos x="T0" y="T1"/>
                    </a:cxn>
                    <a:cxn ang="T5">
                      <a:pos x="T2" y="T3"/>
                    </a:cxn>
                  </a:cxnLst>
                  <a:rect l="T6" t="T7" r="T8" b="T9"/>
                  <a:pathLst>
                    <a:path w="1" h="2838">
                      <a:moveTo>
                        <a:pt x="0" y="0"/>
                      </a:moveTo>
                      <a:lnTo>
                        <a:pt x="0" y="2838"/>
                      </a:lnTo>
                    </a:path>
                  </a:pathLst>
                </a:custGeom>
                <a:noFill/>
                <a:ln w="12700" cap="flat" cmpd="sng">
                  <a:solidFill>
                    <a:schemeClr val="tx2"/>
                  </a:solidFill>
                  <a:prstDash val="solid"/>
                  <a:round/>
                  <a:headEnd type="none" w="med" len="med"/>
                  <a:tailEnd type="none" w="med" len="med"/>
                </a:ln>
              </p:spPr>
              <p:txBody>
                <a:bodyPr wrap="none" anchor="ctr"/>
                <a:lstStyle/>
                <a:p>
                  <a:endParaRPr lang="en-US"/>
                </a:p>
              </p:txBody>
            </p:sp>
            <p:sp>
              <p:nvSpPr>
                <p:cNvPr id="201759" name="Line 43"/>
                <p:cNvSpPr>
                  <a:spLocks noChangeShapeType="1"/>
                </p:cNvSpPr>
                <p:nvPr/>
              </p:nvSpPr>
              <p:spPr bwMode="auto">
                <a:xfrm>
                  <a:off x="2180" y="2244"/>
                  <a:ext cx="40" cy="0"/>
                </a:xfrm>
                <a:prstGeom prst="line">
                  <a:avLst/>
                </a:prstGeom>
                <a:noFill/>
                <a:ln w="12700">
                  <a:solidFill>
                    <a:schemeClr val="tx1"/>
                  </a:solidFill>
                  <a:round/>
                  <a:headEnd/>
                  <a:tailEnd/>
                </a:ln>
              </p:spPr>
              <p:txBody>
                <a:bodyPr wrap="none" anchor="ctr"/>
                <a:lstStyle/>
                <a:p>
                  <a:endParaRPr lang="en-US"/>
                </a:p>
              </p:txBody>
            </p:sp>
          </p:grpSp>
        </p:grpSp>
      </p:grpSp>
      <p:sp>
        <p:nvSpPr>
          <p:cNvPr id="201744" name="Line 44"/>
          <p:cNvSpPr>
            <a:spLocks noChangeShapeType="1"/>
          </p:cNvSpPr>
          <p:nvPr/>
        </p:nvSpPr>
        <p:spPr bwMode="auto">
          <a:xfrm>
            <a:off x="1308100" y="2628900"/>
            <a:ext cx="0" cy="152400"/>
          </a:xfrm>
          <a:prstGeom prst="line">
            <a:avLst/>
          </a:prstGeom>
          <a:noFill/>
          <a:ln w="28575">
            <a:solidFill>
              <a:schemeClr val="tx1"/>
            </a:solidFill>
            <a:round/>
            <a:headEnd/>
            <a:tailEnd/>
          </a:ln>
        </p:spPr>
        <p:txBody>
          <a:bodyPr/>
          <a:lstStyle/>
          <a:p>
            <a:endParaRPr lang="en-US"/>
          </a:p>
        </p:txBody>
      </p:sp>
      <p:sp>
        <p:nvSpPr>
          <p:cNvPr id="201745" name="Line 45"/>
          <p:cNvSpPr>
            <a:spLocks noChangeShapeType="1"/>
          </p:cNvSpPr>
          <p:nvPr/>
        </p:nvSpPr>
        <p:spPr bwMode="auto">
          <a:xfrm>
            <a:off x="1358900" y="2628900"/>
            <a:ext cx="0" cy="152400"/>
          </a:xfrm>
          <a:prstGeom prst="line">
            <a:avLst/>
          </a:prstGeom>
          <a:noFill/>
          <a:ln w="28575">
            <a:solidFill>
              <a:schemeClr val="tx1"/>
            </a:solidFill>
            <a:round/>
            <a:headEnd/>
            <a:tailEnd/>
          </a:ln>
        </p:spPr>
        <p:txBody>
          <a:bodyPr/>
          <a:lstStyle/>
          <a:p>
            <a:endParaRPr lang="en-US"/>
          </a:p>
        </p:txBody>
      </p:sp>
      <p:sp>
        <p:nvSpPr>
          <p:cNvPr id="201746" name="Line 46"/>
          <p:cNvSpPr>
            <a:spLocks noChangeShapeType="1"/>
          </p:cNvSpPr>
          <p:nvPr/>
        </p:nvSpPr>
        <p:spPr bwMode="auto">
          <a:xfrm>
            <a:off x="4533900" y="2578100"/>
            <a:ext cx="0" cy="152400"/>
          </a:xfrm>
          <a:prstGeom prst="line">
            <a:avLst/>
          </a:prstGeom>
          <a:noFill/>
          <a:ln w="28575">
            <a:solidFill>
              <a:schemeClr val="tx1"/>
            </a:solidFill>
            <a:round/>
            <a:headEnd/>
            <a:tailEnd/>
          </a:ln>
        </p:spPr>
        <p:txBody>
          <a:bodyPr/>
          <a:lstStyle/>
          <a:p>
            <a:endParaRPr lang="en-US"/>
          </a:p>
        </p:txBody>
      </p:sp>
      <p:sp>
        <p:nvSpPr>
          <p:cNvPr id="201747" name="Line 47"/>
          <p:cNvSpPr>
            <a:spLocks noChangeShapeType="1"/>
          </p:cNvSpPr>
          <p:nvPr/>
        </p:nvSpPr>
        <p:spPr bwMode="auto">
          <a:xfrm>
            <a:off x="4584700" y="2578100"/>
            <a:ext cx="0" cy="152400"/>
          </a:xfrm>
          <a:prstGeom prst="line">
            <a:avLst/>
          </a:prstGeom>
          <a:noFill/>
          <a:ln w="28575">
            <a:solidFill>
              <a:schemeClr val="tx1"/>
            </a:solidFill>
            <a:round/>
            <a:headEnd/>
            <a:tailEnd/>
          </a:ln>
        </p:spPr>
        <p:txBody>
          <a:bodyPr/>
          <a:lstStyle/>
          <a:p>
            <a:endParaRPr lang="en-US"/>
          </a:p>
        </p:txBody>
      </p:sp>
      <p:sp>
        <p:nvSpPr>
          <p:cNvPr id="201748" name="Line 48"/>
          <p:cNvSpPr>
            <a:spLocks noChangeShapeType="1"/>
          </p:cNvSpPr>
          <p:nvPr/>
        </p:nvSpPr>
        <p:spPr bwMode="auto">
          <a:xfrm>
            <a:off x="7315200" y="2578100"/>
            <a:ext cx="0" cy="152400"/>
          </a:xfrm>
          <a:prstGeom prst="line">
            <a:avLst/>
          </a:prstGeom>
          <a:noFill/>
          <a:ln w="28575">
            <a:solidFill>
              <a:schemeClr val="tx1"/>
            </a:solidFill>
            <a:round/>
            <a:headEnd/>
            <a:tailEnd/>
          </a:ln>
        </p:spPr>
        <p:txBody>
          <a:bodyPr/>
          <a:lstStyle/>
          <a:p>
            <a:endParaRPr lang="en-US"/>
          </a:p>
        </p:txBody>
      </p:sp>
      <p:sp>
        <p:nvSpPr>
          <p:cNvPr id="201749" name="Line 49"/>
          <p:cNvSpPr>
            <a:spLocks noChangeShapeType="1"/>
          </p:cNvSpPr>
          <p:nvPr/>
        </p:nvSpPr>
        <p:spPr bwMode="auto">
          <a:xfrm>
            <a:off x="7366000" y="2578100"/>
            <a:ext cx="0" cy="152400"/>
          </a:xfrm>
          <a:prstGeom prst="line">
            <a:avLst/>
          </a:prstGeom>
          <a:noFill/>
          <a:ln w="28575">
            <a:solidFill>
              <a:schemeClr val="tx1"/>
            </a:solidFill>
            <a:round/>
            <a:headEnd/>
            <a:tailEnd/>
          </a:ln>
        </p:spPr>
        <p:txBody>
          <a:bodyPr/>
          <a:lstStyle/>
          <a:p>
            <a:endParaRPr lang="en-US"/>
          </a:p>
        </p:txBody>
      </p:sp>
      <p:sp>
        <p:nvSpPr>
          <p:cNvPr id="201750" name="Rectangle 50"/>
          <p:cNvSpPr>
            <a:spLocks noChangeArrowheads="1"/>
          </p:cNvSpPr>
          <p:nvPr/>
        </p:nvSpPr>
        <p:spPr bwMode="auto">
          <a:xfrm>
            <a:off x="6858000" y="3276600"/>
            <a:ext cx="1676400" cy="915988"/>
          </a:xfrm>
          <a:prstGeom prst="rect">
            <a:avLst/>
          </a:prstGeom>
          <a:noFill/>
          <a:ln w="9525">
            <a:noFill/>
            <a:miter lim="800000"/>
            <a:headEnd/>
            <a:tailEnd/>
          </a:ln>
        </p:spPr>
        <p:txBody>
          <a:bodyPr>
            <a:spAutoFit/>
          </a:bodyPr>
          <a:lstStyle/>
          <a:p>
            <a:r>
              <a:rPr lang="en-US" b="1">
                <a:solidFill>
                  <a:srgbClr val="FF0000"/>
                </a:solidFill>
                <a:cs typeface="Arial" charset="0"/>
              </a:rPr>
              <a:t>SS-21</a:t>
            </a:r>
          </a:p>
          <a:p>
            <a:r>
              <a:rPr lang="en-US" b="1">
                <a:solidFill>
                  <a:srgbClr val="FF0000"/>
                </a:solidFill>
                <a:cs typeface="Arial" charset="0"/>
              </a:rPr>
              <a:t>1 X End Tray</a:t>
            </a:r>
          </a:p>
          <a:p>
            <a:r>
              <a:rPr lang="en-US" b="1">
                <a:solidFill>
                  <a:srgbClr val="FF0000"/>
                </a:solidFill>
                <a:cs typeface="Arial" charset="0"/>
              </a:rPr>
              <a:t>3 TELs</a:t>
            </a:r>
          </a:p>
        </p:txBody>
      </p:sp>
      <p:sp>
        <p:nvSpPr>
          <p:cNvPr id="201751" name="Text Box 51"/>
          <p:cNvSpPr txBox="1">
            <a:spLocks noChangeArrowheads="1"/>
          </p:cNvSpPr>
          <p:nvPr/>
        </p:nvSpPr>
        <p:spPr bwMode="auto">
          <a:xfrm>
            <a:off x="4457700" y="990600"/>
            <a:ext cx="304800" cy="366713"/>
          </a:xfrm>
          <a:prstGeom prst="rect">
            <a:avLst/>
          </a:prstGeom>
          <a:noFill/>
          <a:ln w="9525">
            <a:noFill/>
            <a:miter lim="800000"/>
            <a:headEnd/>
            <a:tailEnd/>
          </a:ln>
        </p:spPr>
        <p:txBody>
          <a:bodyPr>
            <a:spAutoFit/>
          </a:bodyPr>
          <a:lstStyle/>
          <a:p>
            <a:pPr>
              <a:spcBef>
                <a:spcPct val="50000"/>
              </a:spcBef>
            </a:pPr>
            <a:r>
              <a:rPr lang="en-US">
                <a:cs typeface="Arial" charset="0"/>
              </a:rPr>
              <a:t>X</a:t>
            </a:r>
          </a:p>
        </p:txBody>
      </p:sp>
      <p:sp>
        <p:nvSpPr>
          <p:cNvPr id="201752" name="Text Box 52"/>
          <p:cNvSpPr txBox="1">
            <a:spLocks noChangeArrowheads="1"/>
          </p:cNvSpPr>
          <p:nvPr/>
        </p:nvSpPr>
        <p:spPr bwMode="auto">
          <a:xfrm>
            <a:off x="3810000" y="1371600"/>
            <a:ext cx="762000" cy="366713"/>
          </a:xfrm>
          <a:prstGeom prst="rect">
            <a:avLst/>
          </a:prstGeom>
          <a:noFill/>
          <a:ln w="9525">
            <a:noFill/>
            <a:miter lim="800000"/>
            <a:headEnd/>
            <a:tailEnd/>
          </a:ln>
        </p:spPr>
        <p:txBody>
          <a:bodyPr>
            <a:spAutoFit/>
          </a:bodyPr>
          <a:lstStyle/>
          <a:p>
            <a:pPr>
              <a:spcBef>
                <a:spcPct val="50000"/>
              </a:spcBef>
            </a:pPr>
            <a:r>
              <a:rPr lang="en-US">
                <a:solidFill>
                  <a:srgbClr val="FF0000"/>
                </a:solidFill>
                <a:cs typeface="Arial" charset="0"/>
              </a:rPr>
              <a:t>793</a:t>
            </a:r>
          </a:p>
        </p:txBody>
      </p:sp>
    </p:spTree>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Rectangle 2"/>
          <p:cNvSpPr>
            <a:spLocks noGrp="1" noChangeArrowheads="1"/>
          </p:cNvSpPr>
          <p:nvPr>
            <p:ph type="ctrTitle"/>
          </p:nvPr>
        </p:nvSpPr>
        <p:spPr>
          <a:xfrm>
            <a:off x="533400" y="76200"/>
            <a:ext cx="7772400" cy="604838"/>
          </a:xfrm>
        </p:spPr>
        <p:txBody>
          <a:bodyPr/>
          <a:lstStyle/>
          <a:p>
            <a:pPr eaLnBrk="1" hangingPunct="1"/>
            <a:r>
              <a:rPr lang="en-US"/>
              <a:t>Comments</a:t>
            </a:r>
          </a:p>
        </p:txBody>
      </p:sp>
      <p:sp>
        <p:nvSpPr>
          <p:cNvPr id="202755" name="Rectangle 3"/>
          <p:cNvSpPr>
            <a:spLocks noGrp="1" noChangeArrowheads="1"/>
          </p:cNvSpPr>
          <p:nvPr>
            <p:ph type="subTitle" idx="1"/>
          </p:nvPr>
        </p:nvSpPr>
        <p:spPr>
          <a:xfrm>
            <a:off x="0" y="647700"/>
            <a:ext cx="9144000" cy="5867400"/>
          </a:xfrm>
        </p:spPr>
        <p:txBody>
          <a:bodyPr/>
          <a:lstStyle/>
          <a:p>
            <a:pPr algn="l" eaLnBrk="1" hangingPunct="1">
              <a:lnSpc>
                <a:spcPct val="85000"/>
              </a:lnSpc>
              <a:spcBef>
                <a:spcPct val="0"/>
              </a:spcBef>
            </a:pPr>
            <a:r>
              <a:rPr lang="en-US" sz="1600"/>
              <a:t>This presentation contains PowerPoint representations of virtually all the graphics in FM 101-5-1 / MCRP-5-12A Operational Terms and Graphics dated 30 Sept 1997.  The sections represented are:</a:t>
            </a:r>
          </a:p>
          <a:p>
            <a:pPr algn="l" eaLnBrk="1" hangingPunct="1">
              <a:lnSpc>
                <a:spcPct val="85000"/>
              </a:lnSpc>
              <a:spcBef>
                <a:spcPct val="0"/>
              </a:spcBef>
            </a:pPr>
            <a:r>
              <a:rPr lang="en-US" sz="1400"/>
              <a:t>Chapter 4 		Unit Symbols</a:t>
            </a:r>
          </a:p>
          <a:p>
            <a:pPr algn="l" eaLnBrk="1" hangingPunct="1">
              <a:lnSpc>
                <a:spcPct val="85000"/>
              </a:lnSpc>
              <a:spcBef>
                <a:spcPct val="0"/>
              </a:spcBef>
            </a:pPr>
            <a:r>
              <a:rPr lang="en-US" sz="1400"/>
              <a:t>Chapter 5 		Equipment Symbols</a:t>
            </a:r>
          </a:p>
          <a:p>
            <a:pPr algn="l" eaLnBrk="1" hangingPunct="1">
              <a:lnSpc>
                <a:spcPct val="85000"/>
              </a:lnSpc>
              <a:spcBef>
                <a:spcPct val="0"/>
              </a:spcBef>
            </a:pPr>
            <a:r>
              <a:rPr lang="en-US" sz="1400"/>
              <a:t>Appendix A 	Friendly Unit and Equipment Symbols</a:t>
            </a:r>
          </a:p>
          <a:p>
            <a:pPr algn="l" eaLnBrk="1" hangingPunct="1">
              <a:lnSpc>
                <a:spcPct val="85000"/>
              </a:lnSpc>
              <a:spcBef>
                <a:spcPct val="0"/>
              </a:spcBef>
            </a:pPr>
            <a:r>
              <a:rPr lang="en-US" sz="1400"/>
              <a:t>Appendix B 	Enemy Unit and Equipment Symbols</a:t>
            </a:r>
          </a:p>
          <a:p>
            <a:pPr algn="l" eaLnBrk="1" hangingPunct="1">
              <a:lnSpc>
                <a:spcPct val="85000"/>
              </a:lnSpc>
              <a:spcBef>
                <a:spcPct val="0"/>
              </a:spcBef>
            </a:pPr>
            <a:r>
              <a:rPr lang="en-US" sz="1400"/>
              <a:t>Appendix C 	Military Decision-making Process and Tactical Mission Graphics </a:t>
            </a:r>
          </a:p>
          <a:p>
            <a:pPr algn="l" eaLnBrk="1" hangingPunct="1">
              <a:lnSpc>
                <a:spcPct val="85000"/>
              </a:lnSpc>
              <a:spcBef>
                <a:spcPct val="0"/>
              </a:spcBef>
            </a:pPr>
            <a:r>
              <a:rPr lang="en-US" sz="1400"/>
              <a:t>Appendix D 	Stability and Support Operations Symbols (MOOTW)</a:t>
            </a:r>
          </a:p>
          <a:p>
            <a:pPr algn="l" eaLnBrk="1" hangingPunct="1">
              <a:lnSpc>
                <a:spcPct val="85000"/>
              </a:lnSpc>
              <a:spcBef>
                <a:spcPct val="0"/>
              </a:spcBef>
            </a:pPr>
            <a:r>
              <a:rPr lang="en-US" sz="1600"/>
              <a:t> </a:t>
            </a:r>
          </a:p>
          <a:p>
            <a:pPr algn="l" eaLnBrk="1" hangingPunct="1">
              <a:lnSpc>
                <a:spcPct val="85000"/>
              </a:lnSpc>
              <a:spcBef>
                <a:spcPct val="0"/>
              </a:spcBef>
              <a:buFontTx/>
              <a:buChar char="•"/>
            </a:pPr>
            <a:r>
              <a:rPr lang="en-US" sz="1600"/>
              <a:t>Selected graphics from MIL-STD-2525B provide full color graphics for all the common tactical symbols.  The color and shapes of these graphics define the symbols’ affiliation as “unknown”, “friendly”, “neutral” and “hostile”.  Most importantly 2525B includes representations of important buildings and facilities in the Installations / Structures sections which are not covered in FM101-5-1.  These would be valuable in Urban Combat and SASO briefs.</a:t>
            </a:r>
          </a:p>
          <a:p>
            <a:pPr algn="l" eaLnBrk="1" hangingPunct="1">
              <a:lnSpc>
                <a:spcPct val="85000"/>
              </a:lnSpc>
              <a:spcBef>
                <a:spcPct val="0"/>
              </a:spcBef>
              <a:buFontTx/>
              <a:buChar char="•"/>
            </a:pPr>
            <a:endParaRPr lang="en-US" sz="1600"/>
          </a:p>
          <a:p>
            <a:pPr algn="l" eaLnBrk="1" hangingPunct="1">
              <a:lnSpc>
                <a:spcPct val="85000"/>
              </a:lnSpc>
              <a:spcBef>
                <a:spcPct val="0"/>
              </a:spcBef>
              <a:buFontTx/>
              <a:buChar char="•"/>
            </a:pPr>
            <a:endParaRPr lang="en-US" sz="1600"/>
          </a:p>
          <a:p>
            <a:pPr algn="l" eaLnBrk="1" hangingPunct="1">
              <a:lnSpc>
                <a:spcPct val="85000"/>
              </a:lnSpc>
              <a:spcBef>
                <a:spcPct val="0"/>
              </a:spcBef>
            </a:pPr>
            <a:r>
              <a:rPr lang="en-US" sz="1600"/>
              <a:t>A full color set of MOOTW or SASO, CS, CSS, Maritime and Air symbols are also included in the 2525B Section.  Many of these symbols are not in FM 101-5-1.</a:t>
            </a:r>
          </a:p>
          <a:p>
            <a:pPr algn="l" eaLnBrk="1" hangingPunct="1">
              <a:lnSpc>
                <a:spcPct val="85000"/>
              </a:lnSpc>
              <a:spcBef>
                <a:spcPct val="0"/>
              </a:spcBef>
            </a:pPr>
            <a:endParaRPr lang="en-US" sz="1600"/>
          </a:p>
          <a:p>
            <a:pPr algn="l" eaLnBrk="1" hangingPunct="1">
              <a:lnSpc>
                <a:spcPct val="85000"/>
              </a:lnSpc>
              <a:spcBef>
                <a:spcPct val="0"/>
              </a:spcBef>
              <a:buFontTx/>
              <a:buChar char="•"/>
            </a:pPr>
            <a:r>
              <a:rPr lang="en-US" sz="1600"/>
              <a:t>The USMC Organization Charts are derived from MCRP 5-12A, FMFRP 2-12, The XMEB Planners Ref Manual, a 1</a:t>
            </a:r>
            <a:r>
              <a:rPr lang="en-US" sz="1600" baseline="30000"/>
              <a:t>st</a:t>
            </a:r>
            <a:r>
              <a:rPr lang="en-US" sz="1600"/>
              <a:t> MEB brief and the 2</a:t>
            </a:r>
            <a:r>
              <a:rPr lang="en-US" sz="1600" baseline="30000"/>
              <a:t>nd</a:t>
            </a:r>
            <a:r>
              <a:rPr lang="en-US" sz="1600"/>
              <a:t> MEB website</a:t>
            </a:r>
          </a:p>
          <a:p>
            <a:pPr algn="l" eaLnBrk="1" hangingPunct="1">
              <a:lnSpc>
                <a:spcPct val="85000"/>
              </a:lnSpc>
              <a:spcBef>
                <a:spcPct val="0"/>
              </a:spcBef>
              <a:buFontTx/>
              <a:buChar char="•"/>
            </a:pPr>
            <a:endParaRPr lang="en-US" sz="1600"/>
          </a:p>
          <a:p>
            <a:pPr algn="l" eaLnBrk="1" hangingPunct="1">
              <a:lnSpc>
                <a:spcPct val="85000"/>
              </a:lnSpc>
              <a:spcBef>
                <a:spcPct val="0"/>
              </a:spcBef>
              <a:buFontTx/>
              <a:buChar char="•"/>
            </a:pPr>
            <a:r>
              <a:rPr lang="en-US" sz="1600"/>
              <a:t>Scratch sheets of graphic elements used in building these symbols are at the end of the presentation.</a:t>
            </a:r>
          </a:p>
          <a:p>
            <a:pPr algn="l" eaLnBrk="1" hangingPunct="1">
              <a:lnSpc>
                <a:spcPct val="85000"/>
              </a:lnSpc>
              <a:spcBef>
                <a:spcPct val="0"/>
              </a:spcBef>
              <a:buFontTx/>
              <a:buChar char="•"/>
            </a:pPr>
            <a:endParaRPr lang="en-US" sz="1600"/>
          </a:p>
          <a:p>
            <a:pPr algn="l" eaLnBrk="1" hangingPunct="1">
              <a:lnSpc>
                <a:spcPct val="85000"/>
              </a:lnSpc>
              <a:spcBef>
                <a:spcPct val="0"/>
              </a:spcBef>
              <a:buFontTx/>
              <a:buChar char="•"/>
            </a:pPr>
            <a:r>
              <a:rPr lang="en-US" sz="1600"/>
              <a:t>NATO symbology was not included since only a few symbols were different from those presented</a:t>
            </a:r>
          </a:p>
          <a:p>
            <a:pPr algn="l" eaLnBrk="1" hangingPunct="1">
              <a:lnSpc>
                <a:spcPct val="85000"/>
              </a:lnSpc>
              <a:spcBef>
                <a:spcPct val="0"/>
              </a:spcBef>
              <a:buFontTx/>
              <a:buChar char="•"/>
            </a:pPr>
            <a:endParaRPr lang="en-US" sz="1600"/>
          </a:p>
          <a:p>
            <a:pPr algn="l" eaLnBrk="1" hangingPunct="1">
              <a:lnSpc>
                <a:spcPct val="85000"/>
              </a:lnSpc>
              <a:spcBef>
                <a:spcPct val="0"/>
              </a:spcBef>
              <a:buFontTx/>
              <a:buChar char="•"/>
            </a:pPr>
            <a:r>
              <a:rPr lang="en-US" sz="1600" b="1">
                <a:solidFill>
                  <a:srgbClr val="FF0000"/>
                </a:solidFill>
              </a:rPr>
              <a:t>This brief is quite large at 14 MEGS / 195 pages, therefore it WILL open, close and change modes slowly.</a:t>
            </a:r>
          </a:p>
        </p:txBody>
      </p:sp>
      <p:sp>
        <p:nvSpPr>
          <p:cNvPr id="202756" name="AutoShape 4">
            <a:hlinkClick r:id="rId2" action="ppaction://hlinksldjump" highlightClick="1"/>
          </p:cNvPr>
          <p:cNvSpPr>
            <a:spLocks noChangeArrowheads="1"/>
          </p:cNvSpPr>
          <p:nvPr/>
        </p:nvSpPr>
        <p:spPr bwMode="auto">
          <a:xfrm>
            <a:off x="8686800" y="6477000"/>
            <a:ext cx="457200" cy="381000"/>
          </a:xfrm>
          <a:prstGeom prst="actionButtonReturn">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Rectangle 2"/>
          <p:cNvSpPr>
            <a:spLocks noGrp="1" noChangeArrowheads="1"/>
          </p:cNvSpPr>
          <p:nvPr>
            <p:ph type="title"/>
          </p:nvPr>
        </p:nvSpPr>
        <p:spPr>
          <a:xfrm>
            <a:off x="685800" y="152400"/>
            <a:ext cx="7772400" cy="1143000"/>
          </a:xfrm>
        </p:spPr>
        <p:txBody>
          <a:bodyPr/>
          <a:lstStyle/>
          <a:p>
            <a:pPr eaLnBrk="1" hangingPunct="1"/>
            <a:r>
              <a:rPr lang="en-US"/>
              <a:t>Basic Symbols</a:t>
            </a:r>
          </a:p>
        </p:txBody>
      </p:sp>
      <p:sp>
        <p:nvSpPr>
          <p:cNvPr id="203779" name="Rectangle 3"/>
          <p:cNvSpPr>
            <a:spLocks noChangeArrowheads="1"/>
          </p:cNvSpPr>
          <p:nvPr/>
        </p:nvSpPr>
        <p:spPr bwMode="auto">
          <a:xfrm>
            <a:off x="192088" y="71438"/>
            <a:ext cx="2736850" cy="1187450"/>
          </a:xfrm>
          <a:prstGeom prst="rect">
            <a:avLst/>
          </a:prstGeom>
          <a:noFill/>
          <a:ln w="12700">
            <a:noFill/>
            <a:miter lim="800000"/>
            <a:headEnd/>
            <a:tailEnd/>
          </a:ln>
        </p:spPr>
        <p:txBody>
          <a:bodyPr wrap="none" anchor="ctr">
            <a:spAutoFit/>
          </a:bodyPr>
          <a:lstStyle/>
          <a:p>
            <a:pPr algn="ctr" eaLnBrk="0" hangingPunct="0"/>
            <a:r>
              <a:rPr lang="en-US" sz="1200"/>
              <a:t>Reference FM 101-5-1 / MCRP 5-12A</a:t>
            </a:r>
          </a:p>
          <a:p>
            <a:pPr algn="ctr" eaLnBrk="0" hangingPunct="0"/>
            <a:r>
              <a:rPr lang="en-US" sz="1200"/>
              <a:t>MIL-STD-2525B</a:t>
            </a:r>
          </a:p>
          <a:p>
            <a:pPr algn="ctr" eaLnBrk="0" hangingPunct="0"/>
            <a:r>
              <a:rPr lang="en-US" sz="1200"/>
              <a:t>Colors IAW MIL-STD for</a:t>
            </a:r>
          </a:p>
          <a:p>
            <a:pPr algn="ctr" eaLnBrk="0" hangingPunct="0"/>
            <a:r>
              <a:rPr lang="en-US" sz="1200"/>
              <a:t>Electronic display</a:t>
            </a:r>
          </a:p>
          <a:p>
            <a:pPr algn="ctr" eaLnBrk="0" hangingPunct="0"/>
            <a:endParaRPr lang="en-US" sz="1200"/>
          </a:p>
          <a:p>
            <a:pPr algn="ctr" eaLnBrk="0" hangingPunct="0"/>
            <a:r>
              <a:rPr lang="en-US" sz="1200"/>
              <a:t>Go To MIL-STD Section</a:t>
            </a:r>
          </a:p>
        </p:txBody>
      </p:sp>
      <p:sp>
        <p:nvSpPr>
          <p:cNvPr id="203780" name="AutoShape 4">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03781" name="AutoShape 5">
            <a:hlinkClick r:id="rId3" action="ppaction://hlinksldjump" highlightClick="1"/>
          </p:cNvPr>
          <p:cNvSpPr>
            <a:spLocks noChangeArrowheads="1"/>
          </p:cNvSpPr>
          <p:nvPr/>
        </p:nvSpPr>
        <p:spPr bwMode="auto">
          <a:xfrm>
            <a:off x="2566988" y="971550"/>
            <a:ext cx="371475" cy="314325"/>
          </a:xfrm>
          <a:prstGeom prst="actionButtonInformation">
            <a:avLst/>
          </a:prstGeom>
          <a:solidFill>
            <a:schemeClr val="accent1"/>
          </a:solidFill>
          <a:ln w="12700">
            <a:noFill/>
            <a:miter lim="800000"/>
            <a:headEnd/>
            <a:tailEnd/>
          </a:ln>
        </p:spPr>
        <p:txBody>
          <a:bodyPr wrap="none" anchor="ctr"/>
          <a:lstStyle/>
          <a:p>
            <a:endParaRPr lang="en-US"/>
          </a:p>
        </p:txBody>
      </p:sp>
      <p:sp>
        <p:nvSpPr>
          <p:cNvPr id="203782" name="Rectangle 6"/>
          <p:cNvSpPr>
            <a:spLocks noChangeArrowheads="1"/>
          </p:cNvSpPr>
          <p:nvPr/>
        </p:nvSpPr>
        <p:spPr bwMode="auto">
          <a:xfrm>
            <a:off x="2598738" y="1390650"/>
            <a:ext cx="622300"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Land</a:t>
            </a:r>
            <a:endParaRPr lang="en-US" sz="2400"/>
          </a:p>
        </p:txBody>
      </p:sp>
      <p:sp>
        <p:nvSpPr>
          <p:cNvPr id="203783" name="Rectangle 7"/>
          <p:cNvSpPr>
            <a:spLocks noChangeArrowheads="1"/>
          </p:cNvSpPr>
          <p:nvPr/>
        </p:nvSpPr>
        <p:spPr bwMode="auto">
          <a:xfrm>
            <a:off x="4057650" y="1390650"/>
            <a:ext cx="1011238"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In-Flight</a:t>
            </a:r>
            <a:endParaRPr lang="en-US" sz="2400"/>
          </a:p>
        </p:txBody>
      </p:sp>
      <p:sp>
        <p:nvSpPr>
          <p:cNvPr id="203784" name="Rectangle 8"/>
          <p:cNvSpPr>
            <a:spLocks noChangeArrowheads="1"/>
          </p:cNvSpPr>
          <p:nvPr/>
        </p:nvSpPr>
        <p:spPr bwMode="auto">
          <a:xfrm>
            <a:off x="5700713" y="1390650"/>
            <a:ext cx="963612"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Surface</a:t>
            </a:r>
            <a:endParaRPr lang="en-US" sz="2400"/>
          </a:p>
        </p:txBody>
      </p:sp>
      <p:sp>
        <p:nvSpPr>
          <p:cNvPr id="203785" name="Rectangle 9"/>
          <p:cNvSpPr>
            <a:spLocks noChangeArrowheads="1"/>
          </p:cNvSpPr>
          <p:nvPr/>
        </p:nvSpPr>
        <p:spPr bwMode="auto">
          <a:xfrm>
            <a:off x="7096125" y="1390650"/>
            <a:ext cx="14144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Subsurface</a:t>
            </a:r>
            <a:endParaRPr lang="en-US" sz="2400"/>
          </a:p>
        </p:txBody>
      </p:sp>
      <p:sp>
        <p:nvSpPr>
          <p:cNvPr id="203786" name="Rectangle 10"/>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787" name="Line 11"/>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203788" name="Line 12"/>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203789" name="Rectangle 13"/>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790" name="Line 14"/>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203791" name="Line 15"/>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203792" name="Rectangle 16"/>
          <p:cNvSpPr>
            <a:spLocks noChangeArrowheads="1"/>
          </p:cNvSpPr>
          <p:nvPr/>
        </p:nvSpPr>
        <p:spPr bwMode="auto">
          <a:xfrm>
            <a:off x="485775" y="1371600"/>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203793" name="Line 17"/>
          <p:cNvSpPr>
            <a:spLocks noChangeShapeType="1"/>
          </p:cNvSpPr>
          <p:nvPr/>
        </p:nvSpPr>
        <p:spPr bwMode="auto">
          <a:xfrm>
            <a:off x="485775" y="1371600"/>
            <a:ext cx="1584325" cy="1588"/>
          </a:xfrm>
          <a:prstGeom prst="line">
            <a:avLst/>
          </a:prstGeom>
          <a:noFill/>
          <a:ln w="19050">
            <a:solidFill>
              <a:srgbClr val="000000"/>
            </a:solidFill>
            <a:round/>
            <a:headEnd/>
            <a:tailEnd/>
          </a:ln>
        </p:spPr>
        <p:txBody>
          <a:bodyPr/>
          <a:lstStyle/>
          <a:p>
            <a:endParaRPr lang="en-US"/>
          </a:p>
        </p:txBody>
      </p:sp>
      <p:sp>
        <p:nvSpPr>
          <p:cNvPr id="203794" name="Rectangle 18"/>
          <p:cNvSpPr>
            <a:spLocks noChangeArrowheads="1"/>
          </p:cNvSpPr>
          <p:nvPr/>
        </p:nvSpPr>
        <p:spPr bwMode="auto">
          <a:xfrm>
            <a:off x="207010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795" name="Line 19"/>
          <p:cNvSpPr>
            <a:spLocks noChangeShapeType="1"/>
          </p:cNvSpPr>
          <p:nvPr/>
        </p:nvSpPr>
        <p:spPr bwMode="auto">
          <a:xfrm>
            <a:off x="2070100" y="1371600"/>
            <a:ext cx="9525" cy="1588"/>
          </a:xfrm>
          <a:prstGeom prst="line">
            <a:avLst/>
          </a:prstGeom>
          <a:noFill/>
          <a:ln w="19050">
            <a:solidFill>
              <a:srgbClr val="000000"/>
            </a:solidFill>
            <a:round/>
            <a:headEnd/>
            <a:tailEnd/>
          </a:ln>
        </p:spPr>
        <p:txBody>
          <a:bodyPr/>
          <a:lstStyle/>
          <a:p>
            <a:endParaRPr lang="en-US"/>
          </a:p>
        </p:txBody>
      </p:sp>
      <p:sp>
        <p:nvSpPr>
          <p:cNvPr id="203796" name="Line 20"/>
          <p:cNvSpPr>
            <a:spLocks noChangeShapeType="1"/>
          </p:cNvSpPr>
          <p:nvPr/>
        </p:nvSpPr>
        <p:spPr bwMode="auto">
          <a:xfrm>
            <a:off x="2070100" y="1371600"/>
            <a:ext cx="1588" cy="9525"/>
          </a:xfrm>
          <a:prstGeom prst="line">
            <a:avLst/>
          </a:prstGeom>
          <a:noFill/>
          <a:ln w="19050">
            <a:solidFill>
              <a:srgbClr val="000000"/>
            </a:solidFill>
            <a:round/>
            <a:headEnd/>
            <a:tailEnd/>
          </a:ln>
        </p:spPr>
        <p:txBody>
          <a:bodyPr/>
          <a:lstStyle/>
          <a:p>
            <a:endParaRPr lang="en-US"/>
          </a:p>
        </p:txBody>
      </p:sp>
      <p:sp>
        <p:nvSpPr>
          <p:cNvPr id="203797" name="Rectangle 21"/>
          <p:cNvSpPr>
            <a:spLocks noChangeArrowheads="1"/>
          </p:cNvSpPr>
          <p:nvPr/>
        </p:nvSpPr>
        <p:spPr bwMode="auto">
          <a:xfrm>
            <a:off x="2079625"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203798" name="Line 22"/>
          <p:cNvSpPr>
            <a:spLocks noChangeShapeType="1"/>
          </p:cNvSpPr>
          <p:nvPr/>
        </p:nvSpPr>
        <p:spPr bwMode="auto">
          <a:xfrm>
            <a:off x="2079625" y="1371600"/>
            <a:ext cx="1609725" cy="1588"/>
          </a:xfrm>
          <a:prstGeom prst="line">
            <a:avLst/>
          </a:prstGeom>
          <a:noFill/>
          <a:ln w="19050">
            <a:solidFill>
              <a:srgbClr val="000000"/>
            </a:solidFill>
            <a:round/>
            <a:headEnd/>
            <a:tailEnd/>
          </a:ln>
        </p:spPr>
        <p:txBody>
          <a:bodyPr/>
          <a:lstStyle/>
          <a:p>
            <a:endParaRPr lang="en-US"/>
          </a:p>
        </p:txBody>
      </p:sp>
      <p:sp>
        <p:nvSpPr>
          <p:cNvPr id="203799" name="Rectangle 23"/>
          <p:cNvSpPr>
            <a:spLocks noChangeArrowheads="1"/>
          </p:cNvSpPr>
          <p:nvPr/>
        </p:nvSpPr>
        <p:spPr bwMode="auto">
          <a:xfrm>
            <a:off x="36893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00" name="Line 24"/>
          <p:cNvSpPr>
            <a:spLocks noChangeShapeType="1"/>
          </p:cNvSpPr>
          <p:nvPr/>
        </p:nvSpPr>
        <p:spPr bwMode="auto">
          <a:xfrm>
            <a:off x="3689350" y="1371600"/>
            <a:ext cx="9525" cy="1588"/>
          </a:xfrm>
          <a:prstGeom prst="line">
            <a:avLst/>
          </a:prstGeom>
          <a:noFill/>
          <a:ln w="19050">
            <a:solidFill>
              <a:srgbClr val="000000"/>
            </a:solidFill>
            <a:round/>
            <a:headEnd/>
            <a:tailEnd/>
          </a:ln>
        </p:spPr>
        <p:txBody>
          <a:bodyPr/>
          <a:lstStyle/>
          <a:p>
            <a:endParaRPr lang="en-US"/>
          </a:p>
        </p:txBody>
      </p:sp>
      <p:sp>
        <p:nvSpPr>
          <p:cNvPr id="203801" name="Line 25"/>
          <p:cNvSpPr>
            <a:spLocks noChangeShapeType="1"/>
          </p:cNvSpPr>
          <p:nvPr/>
        </p:nvSpPr>
        <p:spPr bwMode="auto">
          <a:xfrm>
            <a:off x="3689350" y="1371600"/>
            <a:ext cx="1588" cy="9525"/>
          </a:xfrm>
          <a:prstGeom prst="line">
            <a:avLst/>
          </a:prstGeom>
          <a:noFill/>
          <a:ln w="19050">
            <a:solidFill>
              <a:srgbClr val="000000"/>
            </a:solidFill>
            <a:round/>
            <a:headEnd/>
            <a:tailEnd/>
          </a:ln>
        </p:spPr>
        <p:txBody>
          <a:bodyPr/>
          <a:lstStyle/>
          <a:p>
            <a:endParaRPr lang="en-US"/>
          </a:p>
        </p:txBody>
      </p:sp>
      <p:sp>
        <p:nvSpPr>
          <p:cNvPr id="203802" name="Rectangle 26"/>
          <p:cNvSpPr>
            <a:spLocks noChangeArrowheads="1"/>
          </p:cNvSpPr>
          <p:nvPr/>
        </p:nvSpPr>
        <p:spPr bwMode="auto">
          <a:xfrm>
            <a:off x="3698875" y="1371600"/>
            <a:ext cx="1608138" cy="9525"/>
          </a:xfrm>
          <a:prstGeom prst="rect">
            <a:avLst/>
          </a:prstGeom>
          <a:solidFill>
            <a:srgbClr val="000000"/>
          </a:solidFill>
          <a:ln w="19050">
            <a:solidFill>
              <a:srgbClr val="000000"/>
            </a:solidFill>
            <a:miter lim="800000"/>
            <a:headEnd/>
            <a:tailEnd/>
          </a:ln>
        </p:spPr>
        <p:txBody>
          <a:bodyPr/>
          <a:lstStyle/>
          <a:p>
            <a:endParaRPr lang="en-US"/>
          </a:p>
        </p:txBody>
      </p:sp>
      <p:sp>
        <p:nvSpPr>
          <p:cNvPr id="203803" name="Line 27"/>
          <p:cNvSpPr>
            <a:spLocks noChangeShapeType="1"/>
          </p:cNvSpPr>
          <p:nvPr/>
        </p:nvSpPr>
        <p:spPr bwMode="auto">
          <a:xfrm>
            <a:off x="3698875" y="1371600"/>
            <a:ext cx="1608138" cy="1588"/>
          </a:xfrm>
          <a:prstGeom prst="line">
            <a:avLst/>
          </a:prstGeom>
          <a:noFill/>
          <a:ln w="19050">
            <a:solidFill>
              <a:srgbClr val="000000"/>
            </a:solidFill>
            <a:round/>
            <a:headEnd/>
            <a:tailEnd/>
          </a:ln>
        </p:spPr>
        <p:txBody>
          <a:bodyPr/>
          <a:lstStyle/>
          <a:p>
            <a:endParaRPr lang="en-US"/>
          </a:p>
        </p:txBody>
      </p:sp>
      <p:sp>
        <p:nvSpPr>
          <p:cNvPr id="203804" name="Rectangle 28"/>
          <p:cNvSpPr>
            <a:spLocks noChangeArrowheads="1"/>
          </p:cNvSpPr>
          <p:nvPr/>
        </p:nvSpPr>
        <p:spPr bwMode="auto">
          <a:xfrm>
            <a:off x="530701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05" name="Line 29"/>
          <p:cNvSpPr>
            <a:spLocks noChangeShapeType="1"/>
          </p:cNvSpPr>
          <p:nvPr/>
        </p:nvSpPr>
        <p:spPr bwMode="auto">
          <a:xfrm>
            <a:off x="5307013" y="1371600"/>
            <a:ext cx="9525" cy="1588"/>
          </a:xfrm>
          <a:prstGeom prst="line">
            <a:avLst/>
          </a:prstGeom>
          <a:noFill/>
          <a:ln w="19050">
            <a:solidFill>
              <a:srgbClr val="000000"/>
            </a:solidFill>
            <a:round/>
            <a:headEnd/>
            <a:tailEnd/>
          </a:ln>
        </p:spPr>
        <p:txBody>
          <a:bodyPr/>
          <a:lstStyle/>
          <a:p>
            <a:endParaRPr lang="en-US"/>
          </a:p>
        </p:txBody>
      </p:sp>
      <p:sp>
        <p:nvSpPr>
          <p:cNvPr id="203806" name="Line 30"/>
          <p:cNvSpPr>
            <a:spLocks noChangeShapeType="1"/>
          </p:cNvSpPr>
          <p:nvPr/>
        </p:nvSpPr>
        <p:spPr bwMode="auto">
          <a:xfrm>
            <a:off x="5307013" y="1371600"/>
            <a:ext cx="1587" cy="9525"/>
          </a:xfrm>
          <a:prstGeom prst="line">
            <a:avLst/>
          </a:prstGeom>
          <a:noFill/>
          <a:ln w="19050">
            <a:solidFill>
              <a:srgbClr val="000000"/>
            </a:solidFill>
            <a:round/>
            <a:headEnd/>
            <a:tailEnd/>
          </a:ln>
        </p:spPr>
        <p:txBody>
          <a:bodyPr/>
          <a:lstStyle/>
          <a:p>
            <a:endParaRPr lang="en-US"/>
          </a:p>
        </p:txBody>
      </p:sp>
      <p:sp>
        <p:nvSpPr>
          <p:cNvPr id="203807" name="Rectangle 31"/>
          <p:cNvSpPr>
            <a:spLocks noChangeArrowheads="1"/>
          </p:cNvSpPr>
          <p:nvPr/>
        </p:nvSpPr>
        <p:spPr bwMode="auto">
          <a:xfrm>
            <a:off x="5316538"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08" name="Line 32"/>
          <p:cNvSpPr>
            <a:spLocks noChangeShapeType="1"/>
          </p:cNvSpPr>
          <p:nvPr/>
        </p:nvSpPr>
        <p:spPr bwMode="auto">
          <a:xfrm>
            <a:off x="5316538" y="1371600"/>
            <a:ext cx="1609725" cy="1588"/>
          </a:xfrm>
          <a:prstGeom prst="line">
            <a:avLst/>
          </a:prstGeom>
          <a:noFill/>
          <a:ln w="19050">
            <a:solidFill>
              <a:srgbClr val="000000"/>
            </a:solidFill>
            <a:round/>
            <a:headEnd/>
            <a:tailEnd/>
          </a:ln>
        </p:spPr>
        <p:txBody>
          <a:bodyPr/>
          <a:lstStyle/>
          <a:p>
            <a:endParaRPr lang="en-US"/>
          </a:p>
        </p:txBody>
      </p:sp>
      <p:sp>
        <p:nvSpPr>
          <p:cNvPr id="203809" name="Rectangle 33"/>
          <p:cNvSpPr>
            <a:spLocks noChangeArrowheads="1"/>
          </p:cNvSpPr>
          <p:nvPr/>
        </p:nvSpPr>
        <p:spPr bwMode="auto">
          <a:xfrm>
            <a:off x="692626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10" name="Line 34"/>
          <p:cNvSpPr>
            <a:spLocks noChangeShapeType="1"/>
          </p:cNvSpPr>
          <p:nvPr/>
        </p:nvSpPr>
        <p:spPr bwMode="auto">
          <a:xfrm>
            <a:off x="6926263" y="1371600"/>
            <a:ext cx="9525" cy="1588"/>
          </a:xfrm>
          <a:prstGeom prst="line">
            <a:avLst/>
          </a:prstGeom>
          <a:noFill/>
          <a:ln w="19050">
            <a:solidFill>
              <a:srgbClr val="000000"/>
            </a:solidFill>
            <a:round/>
            <a:headEnd/>
            <a:tailEnd/>
          </a:ln>
        </p:spPr>
        <p:txBody>
          <a:bodyPr/>
          <a:lstStyle/>
          <a:p>
            <a:endParaRPr lang="en-US"/>
          </a:p>
        </p:txBody>
      </p:sp>
      <p:sp>
        <p:nvSpPr>
          <p:cNvPr id="203811" name="Line 35"/>
          <p:cNvSpPr>
            <a:spLocks noChangeShapeType="1"/>
          </p:cNvSpPr>
          <p:nvPr/>
        </p:nvSpPr>
        <p:spPr bwMode="auto">
          <a:xfrm>
            <a:off x="6926263" y="1371600"/>
            <a:ext cx="1587" cy="9525"/>
          </a:xfrm>
          <a:prstGeom prst="line">
            <a:avLst/>
          </a:prstGeom>
          <a:noFill/>
          <a:ln w="19050">
            <a:solidFill>
              <a:srgbClr val="000000"/>
            </a:solidFill>
            <a:round/>
            <a:headEnd/>
            <a:tailEnd/>
          </a:ln>
        </p:spPr>
        <p:txBody>
          <a:bodyPr/>
          <a:lstStyle/>
          <a:p>
            <a:endParaRPr lang="en-US"/>
          </a:p>
        </p:txBody>
      </p:sp>
      <p:sp>
        <p:nvSpPr>
          <p:cNvPr id="203812" name="Rectangle 36"/>
          <p:cNvSpPr>
            <a:spLocks noChangeArrowheads="1"/>
          </p:cNvSpPr>
          <p:nvPr/>
        </p:nvSpPr>
        <p:spPr bwMode="auto">
          <a:xfrm>
            <a:off x="6935788" y="1371600"/>
            <a:ext cx="1608137" cy="9525"/>
          </a:xfrm>
          <a:prstGeom prst="rect">
            <a:avLst/>
          </a:prstGeom>
          <a:solidFill>
            <a:srgbClr val="000000"/>
          </a:solidFill>
          <a:ln w="19050">
            <a:solidFill>
              <a:srgbClr val="000000"/>
            </a:solidFill>
            <a:miter lim="800000"/>
            <a:headEnd/>
            <a:tailEnd/>
          </a:ln>
        </p:spPr>
        <p:txBody>
          <a:bodyPr/>
          <a:lstStyle/>
          <a:p>
            <a:endParaRPr lang="en-US"/>
          </a:p>
        </p:txBody>
      </p:sp>
      <p:sp>
        <p:nvSpPr>
          <p:cNvPr id="203813" name="Line 37"/>
          <p:cNvSpPr>
            <a:spLocks noChangeShapeType="1"/>
          </p:cNvSpPr>
          <p:nvPr/>
        </p:nvSpPr>
        <p:spPr bwMode="auto">
          <a:xfrm>
            <a:off x="6935788" y="1371600"/>
            <a:ext cx="1608137" cy="1588"/>
          </a:xfrm>
          <a:prstGeom prst="line">
            <a:avLst/>
          </a:prstGeom>
          <a:noFill/>
          <a:ln w="19050">
            <a:solidFill>
              <a:srgbClr val="000000"/>
            </a:solidFill>
            <a:round/>
            <a:headEnd/>
            <a:tailEnd/>
          </a:ln>
        </p:spPr>
        <p:txBody>
          <a:bodyPr/>
          <a:lstStyle/>
          <a:p>
            <a:endParaRPr lang="en-US"/>
          </a:p>
        </p:txBody>
      </p:sp>
      <p:sp>
        <p:nvSpPr>
          <p:cNvPr id="203814" name="Rectangle 38"/>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15" name="Line 39"/>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203816" name="Line 40"/>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203817" name="Rectangle 41"/>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18" name="Line 42"/>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203819" name="Line 43"/>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203820" name="Rectangle 44"/>
          <p:cNvSpPr>
            <a:spLocks noChangeArrowheads="1"/>
          </p:cNvSpPr>
          <p:nvPr/>
        </p:nvSpPr>
        <p:spPr bwMode="auto">
          <a:xfrm>
            <a:off x="4762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21" name="Line 45"/>
          <p:cNvSpPr>
            <a:spLocks noChangeShapeType="1"/>
          </p:cNvSpPr>
          <p:nvPr/>
        </p:nvSpPr>
        <p:spPr bwMode="auto">
          <a:xfrm>
            <a:off x="476250" y="1381125"/>
            <a:ext cx="1588" cy="941388"/>
          </a:xfrm>
          <a:prstGeom prst="line">
            <a:avLst/>
          </a:prstGeom>
          <a:noFill/>
          <a:ln w="19050">
            <a:solidFill>
              <a:srgbClr val="000000"/>
            </a:solidFill>
            <a:round/>
            <a:headEnd/>
            <a:tailEnd/>
          </a:ln>
        </p:spPr>
        <p:txBody>
          <a:bodyPr/>
          <a:lstStyle/>
          <a:p>
            <a:endParaRPr lang="en-US"/>
          </a:p>
        </p:txBody>
      </p:sp>
      <p:sp>
        <p:nvSpPr>
          <p:cNvPr id="203822" name="Rectangle 46"/>
          <p:cNvSpPr>
            <a:spLocks noChangeArrowheads="1"/>
          </p:cNvSpPr>
          <p:nvPr/>
        </p:nvSpPr>
        <p:spPr bwMode="auto">
          <a:xfrm>
            <a:off x="207010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23" name="Line 47"/>
          <p:cNvSpPr>
            <a:spLocks noChangeShapeType="1"/>
          </p:cNvSpPr>
          <p:nvPr/>
        </p:nvSpPr>
        <p:spPr bwMode="auto">
          <a:xfrm>
            <a:off x="2070100" y="1381125"/>
            <a:ext cx="1588" cy="941388"/>
          </a:xfrm>
          <a:prstGeom prst="line">
            <a:avLst/>
          </a:prstGeom>
          <a:noFill/>
          <a:ln w="19050">
            <a:solidFill>
              <a:srgbClr val="000000"/>
            </a:solidFill>
            <a:round/>
            <a:headEnd/>
            <a:tailEnd/>
          </a:ln>
        </p:spPr>
        <p:txBody>
          <a:bodyPr/>
          <a:lstStyle/>
          <a:p>
            <a:endParaRPr lang="en-US"/>
          </a:p>
        </p:txBody>
      </p:sp>
      <p:sp>
        <p:nvSpPr>
          <p:cNvPr id="203824" name="Rectangle 48"/>
          <p:cNvSpPr>
            <a:spLocks noChangeArrowheads="1"/>
          </p:cNvSpPr>
          <p:nvPr/>
        </p:nvSpPr>
        <p:spPr bwMode="auto">
          <a:xfrm>
            <a:off x="36893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25" name="Line 49"/>
          <p:cNvSpPr>
            <a:spLocks noChangeShapeType="1"/>
          </p:cNvSpPr>
          <p:nvPr/>
        </p:nvSpPr>
        <p:spPr bwMode="auto">
          <a:xfrm>
            <a:off x="3689350" y="1381125"/>
            <a:ext cx="1588" cy="941388"/>
          </a:xfrm>
          <a:prstGeom prst="line">
            <a:avLst/>
          </a:prstGeom>
          <a:noFill/>
          <a:ln w="19050">
            <a:solidFill>
              <a:srgbClr val="000000"/>
            </a:solidFill>
            <a:round/>
            <a:headEnd/>
            <a:tailEnd/>
          </a:ln>
        </p:spPr>
        <p:txBody>
          <a:bodyPr/>
          <a:lstStyle/>
          <a:p>
            <a:endParaRPr lang="en-US"/>
          </a:p>
        </p:txBody>
      </p:sp>
      <p:sp>
        <p:nvSpPr>
          <p:cNvPr id="203826" name="Rectangle 50"/>
          <p:cNvSpPr>
            <a:spLocks noChangeArrowheads="1"/>
          </p:cNvSpPr>
          <p:nvPr/>
        </p:nvSpPr>
        <p:spPr bwMode="auto">
          <a:xfrm>
            <a:off x="530701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27" name="Line 51"/>
          <p:cNvSpPr>
            <a:spLocks noChangeShapeType="1"/>
          </p:cNvSpPr>
          <p:nvPr/>
        </p:nvSpPr>
        <p:spPr bwMode="auto">
          <a:xfrm>
            <a:off x="5307013" y="1381125"/>
            <a:ext cx="1587" cy="941388"/>
          </a:xfrm>
          <a:prstGeom prst="line">
            <a:avLst/>
          </a:prstGeom>
          <a:noFill/>
          <a:ln w="19050">
            <a:solidFill>
              <a:srgbClr val="000000"/>
            </a:solidFill>
            <a:round/>
            <a:headEnd/>
            <a:tailEnd/>
          </a:ln>
        </p:spPr>
        <p:txBody>
          <a:bodyPr/>
          <a:lstStyle/>
          <a:p>
            <a:endParaRPr lang="en-US"/>
          </a:p>
        </p:txBody>
      </p:sp>
      <p:sp>
        <p:nvSpPr>
          <p:cNvPr id="203828" name="Rectangle 52"/>
          <p:cNvSpPr>
            <a:spLocks noChangeArrowheads="1"/>
          </p:cNvSpPr>
          <p:nvPr/>
        </p:nvSpPr>
        <p:spPr bwMode="auto">
          <a:xfrm>
            <a:off x="692626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29" name="Line 53"/>
          <p:cNvSpPr>
            <a:spLocks noChangeShapeType="1"/>
          </p:cNvSpPr>
          <p:nvPr/>
        </p:nvSpPr>
        <p:spPr bwMode="auto">
          <a:xfrm>
            <a:off x="6926263" y="1381125"/>
            <a:ext cx="1587" cy="941388"/>
          </a:xfrm>
          <a:prstGeom prst="line">
            <a:avLst/>
          </a:prstGeom>
          <a:noFill/>
          <a:ln w="19050">
            <a:solidFill>
              <a:srgbClr val="000000"/>
            </a:solidFill>
            <a:round/>
            <a:headEnd/>
            <a:tailEnd/>
          </a:ln>
        </p:spPr>
        <p:txBody>
          <a:bodyPr/>
          <a:lstStyle/>
          <a:p>
            <a:endParaRPr lang="en-US"/>
          </a:p>
        </p:txBody>
      </p:sp>
      <p:sp>
        <p:nvSpPr>
          <p:cNvPr id="203830" name="Rectangle 54"/>
          <p:cNvSpPr>
            <a:spLocks noChangeArrowheads="1"/>
          </p:cNvSpPr>
          <p:nvPr/>
        </p:nvSpPr>
        <p:spPr bwMode="auto">
          <a:xfrm>
            <a:off x="8543925"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31" name="Line 55"/>
          <p:cNvSpPr>
            <a:spLocks noChangeShapeType="1"/>
          </p:cNvSpPr>
          <p:nvPr/>
        </p:nvSpPr>
        <p:spPr bwMode="auto">
          <a:xfrm>
            <a:off x="8543925" y="1381125"/>
            <a:ext cx="1588" cy="941388"/>
          </a:xfrm>
          <a:prstGeom prst="line">
            <a:avLst/>
          </a:prstGeom>
          <a:noFill/>
          <a:ln w="19050">
            <a:solidFill>
              <a:srgbClr val="000000"/>
            </a:solidFill>
            <a:round/>
            <a:headEnd/>
            <a:tailEnd/>
          </a:ln>
        </p:spPr>
        <p:txBody>
          <a:bodyPr/>
          <a:lstStyle/>
          <a:p>
            <a:endParaRPr lang="en-US"/>
          </a:p>
        </p:txBody>
      </p:sp>
      <p:sp>
        <p:nvSpPr>
          <p:cNvPr id="203832" name="Rectangle 56"/>
          <p:cNvSpPr>
            <a:spLocks noChangeArrowheads="1"/>
          </p:cNvSpPr>
          <p:nvPr/>
        </p:nvSpPr>
        <p:spPr bwMode="auto">
          <a:xfrm>
            <a:off x="631825" y="2593975"/>
            <a:ext cx="9953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Friendly</a:t>
            </a:r>
            <a:endParaRPr lang="en-US" sz="2400"/>
          </a:p>
        </p:txBody>
      </p:sp>
      <p:sp>
        <p:nvSpPr>
          <p:cNvPr id="203833" name="Rectangle 57"/>
          <p:cNvSpPr>
            <a:spLocks noChangeArrowheads="1"/>
          </p:cNvSpPr>
          <p:nvPr/>
        </p:nvSpPr>
        <p:spPr bwMode="auto">
          <a:xfrm>
            <a:off x="4762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34" name="Line 58"/>
          <p:cNvSpPr>
            <a:spLocks noChangeShapeType="1"/>
          </p:cNvSpPr>
          <p:nvPr/>
        </p:nvSpPr>
        <p:spPr bwMode="auto">
          <a:xfrm>
            <a:off x="476250" y="2322513"/>
            <a:ext cx="9525" cy="1587"/>
          </a:xfrm>
          <a:prstGeom prst="line">
            <a:avLst/>
          </a:prstGeom>
          <a:noFill/>
          <a:ln w="19050">
            <a:solidFill>
              <a:srgbClr val="000000"/>
            </a:solidFill>
            <a:round/>
            <a:headEnd/>
            <a:tailEnd/>
          </a:ln>
        </p:spPr>
        <p:txBody>
          <a:bodyPr/>
          <a:lstStyle/>
          <a:p>
            <a:endParaRPr lang="en-US"/>
          </a:p>
        </p:txBody>
      </p:sp>
      <p:sp>
        <p:nvSpPr>
          <p:cNvPr id="203835" name="Line 59"/>
          <p:cNvSpPr>
            <a:spLocks noChangeShapeType="1"/>
          </p:cNvSpPr>
          <p:nvPr/>
        </p:nvSpPr>
        <p:spPr bwMode="auto">
          <a:xfrm>
            <a:off x="476250" y="2322513"/>
            <a:ext cx="1588" cy="7937"/>
          </a:xfrm>
          <a:prstGeom prst="line">
            <a:avLst/>
          </a:prstGeom>
          <a:noFill/>
          <a:ln w="19050">
            <a:solidFill>
              <a:srgbClr val="000000"/>
            </a:solidFill>
            <a:round/>
            <a:headEnd/>
            <a:tailEnd/>
          </a:ln>
        </p:spPr>
        <p:txBody>
          <a:bodyPr/>
          <a:lstStyle/>
          <a:p>
            <a:endParaRPr lang="en-US"/>
          </a:p>
        </p:txBody>
      </p:sp>
      <p:sp>
        <p:nvSpPr>
          <p:cNvPr id="203836" name="Rectangle 60"/>
          <p:cNvSpPr>
            <a:spLocks noChangeArrowheads="1"/>
          </p:cNvSpPr>
          <p:nvPr/>
        </p:nvSpPr>
        <p:spPr bwMode="auto">
          <a:xfrm>
            <a:off x="485775" y="2322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37" name="Line 61"/>
          <p:cNvSpPr>
            <a:spLocks noChangeShapeType="1"/>
          </p:cNvSpPr>
          <p:nvPr/>
        </p:nvSpPr>
        <p:spPr bwMode="auto">
          <a:xfrm>
            <a:off x="485775" y="2322513"/>
            <a:ext cx="1584325" cy="1587"/>
          </a:xfrm>
          <a:prstGeom prst="line">
            <a:avLst/>
          </a:prstGeom>
          <a:noFill/>
          <a:ln w="19050">
            <a:solidFill>
              <a:srgbClr val="000000"/>
            </a:solidFill>
            <a:round/>
            <a:headEnd/>
            <a:tailEnd/>
          </a:ln>
        </p:spPr>
        <p:txBody>
          <a:bodyPr/>
          <a:lstStyle/>
          <a:p>
            <a:endParaRPr lang="en-US"/>
          </a:p>
        </p:txBody>
      </p:sp>
      <p:sp>
        <p:nvSpPr>
          <p:cNvPr id="203838" name="Rectangle 62"/>
          <p:cNvSpPr>
            <a:spLocks noChangeArrowheads="1"/>
          </p:cNvSpPr>
          <p:nvPr/>
        </p:nvSpPr>
        <p:spPr bwMode="auto">
          <a:xfrm>
            <a:off x="207010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39" name="Line 63"/>
          <p:cNvSpPr>
            <a:spLocks noChangeShapeType="1"/>
          </p:cNvSpPr>
          <p:nvPr/>
        </p:nvSpPr>
        <p:spPr bwMode="auto">
          <a:xfrm>
            <a:off x="2070100" y="2322513"/>
            <a:ext cx="9525" cy="1587"/>
          </a:xfrm>
          <a:prstGeom prst="line">
            <a:avLst/>
          </a:prstGeom>
          <a:noFill/>
          <a:ln w="19050">
            <a:solidFill>
              <a:srgbClr val="000000"/>
            </a:solidFill>
            <a:round/>
            <a:headEnd/>
            <a:tailEnd/>
          </a:ln>
        </p:spPr>
        <p:txBody>
          <a:bodyPr/>
          <a:lstStyle/>
          <a:p>
            <a:endParaRPr lang="en-US"/>
          </a:p>
        </p:txBody>
      </p:sp>
      <p:sp>
        <p:nvSpPr>
          <p:cNvPr id="203840" name="Line 64"/>
          <p:cNvSpPr>
            <a:spLocks noChangeShapeType="1"/>
          </p:cNvSpPr>
          <p:nvPr/>
        </p:nvSpPr>
        <p:spPr bwMode="auto">
          <a:xfrm>
            <a:off x="2070100" y="2322513"/>
            <a:ext cx="1588" cy="7937"/>
          </a:xfrm>
          <a:prstGeom prst="line">
            <a:avLst/>
          </a:prstGeom>
          <a:noFill/>
          <a:ln w="19050">
            <a:solidFill>
              <a:srgbClr val="000000"/>
            </a:solidFill>
            <a:round/>
            <a:headEnd/>
            <a:tailEnd/>
          </a:ln>
        </p:spPr>
        <p:txBody>
          <a:bodyPr/>
          <a:lstStyle/>
          <a:p>
            <a:endParaRPr lang="en-US"/>
          </a:p>
        </p:txBody>
      </p:sp>
      <p:sp>
        <p:nvSpPr>
          <p:cNvPr id="203841" name="Rectangle 65"/>
          <p:cNvSpPr>
            <a:spLocks noChangeArrowheads="1"/>
          </p:cNvSpPr>
          <p:nvPr/>
        </p:nvSpPr>
        <p:spPr bwMode="auto">
          <a:xfrm>
            <a:off x="2079625"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42" name="Line 66"/>
          <p:cNvSpPr>
            <a:spLocks noChangeShapeType="1"/>
          </p:cNvSpPr>
          <p:nvPr/>
        </p:nvSpPr>
        <p:spPr bwMode="auto">
          <a:xfrm>
            <a:off x="2079625" y="2322513"/>
            <a:ext cx="1609725" cy="1587"/>
          </a:xfrm>
          <a:prstGeom prst="line">
            <a:avLst/>
          </a:prstGeom>
          <a:noFill/>
          <a:ln w="19050">
            <a:solidFill>
              <a:srgbClr val="000000"/>
            </a:solidFill>
            <a:round/>
            <a:headEnd/>
            <a:tailEnd/>
          </a:ln>
        </p:spPr>
        <p:txBody>
          <a:bodyPr/>
          <a:lstStyle/>
          <a:p>
            <a:endParaRPr lang="en-US"/>
          </a:p>
        </p:txBody>
      </p:sp>
      <p:sp>
        <p:nvSpPr>
          <p:cNvPr id="203843" name="Rectangle 67"/>
          <p:cNvSpPr>
            <a:spLocks noChangeArrowheads="1"/>
          </p:cNvSpPr>
          <p:nvPr/>
        </p:nvSpPr>
        <p:spPr bwMode="auto">
          <a:xfrm>
            <a:off x="36893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44" name="Line 68"/>
          <p:cNvSpPr>
            <a:spLocks noChangeShapeType="1"/>
          </p:cNvSpPr>
          <p:nvPr/>
        </p:nvSpPr>
        <p:spPr bwMode="auto">
          <a:xfrm>
            <a:off x="3689350" y="2322513"/>
            <a:ext cx="9525" cy="1587"/>
          </a:xfrm>
          <a:prstGeom prst="line">
            <a:avLst/>
          </a:prstGeom>
          <a:noFill/>
          <a:ln w="19050">
            <a:solidFill>
              <a:srgbClr val="000000"/>
            </a:solidFill>
            <a:round/>
            <a:headEnd/>
            <a:tailEnd/>
          </a:ln>
        </p:spPr>
        <p:txBody>
          <a:bodyPr/>
          <a:lstStyle/>
          <a:p>
            <a:endParaRPr lang="en-US"/>
          </a:p>
        </p:txBody>
      </p:sp>
      <p:sp>
        <p:nvSpPr>
          <p:cNvPr id="203845" name="Line 69"/>
          <p:cNvSpPr>
            <a:spLocks noChangeShapeType="1"/>
          </p:cNvSpPr>
          <p:nvPr/>
        </p:nvSpPr>
        <p:spPr bwMode="auto">
          <a:xfrm>
            <a:off x="3689350" y="2322513"/>
            <a:ext cx="1588" cy="7937"/>
          </a:xfrm>
          <a:prstGeom prst="line">
            <a:avLst/>
          </a:prstGeom>
          <a:noFill/>
          <a:ln w="19050">
            <a:solidFill>
              <a:srgbClr val="000000"/>
            </a:solidFill>
            <a:round/>
            <a:headEnd/>
            <a:tailEnd/>
          </a:ln>
        </p:spPr>
        <p:txBody>
          <a:bodyPr/>
          <a:lstStyle/>
          <a:p>
            <a:endParaRPr lang="en-US"/>
          </a:p>
        </p:txBody>
      </p:sp>
      <p:sp>
        <p:nvSpPr>
          <p:cNvPr id="203846" name="Rectangle 70"/>
          <p:cNvSpPr>
            <a:spLocks noChangeArrowheads="1"/>
          </p:cNvSpPr>
          <p:nvPr/>
        </p:nvSpPr>
        <p:spPr bwMode="auto">
          <a:xfrm>
            <a:off x="3698875" y="2322513"/>
            <a:ext cx="1608138" cy="7937"/>
          </a:xfrm>
          <a:prstGeom prst="rect">
            <a:avLst/>
          </a:prstGeom>
          <a:solidFill>
            <a:srgbClr val="000000"/>
          </a:solidFill>
          <a:ln w="19050">
            <a:solidFill>
              <a:srgbClr val="000000"/>
            </a:solidFill>
            <a:miter lim="800000"/>
            <a:headEnd/>
            <a:tailEnd/>
          </a:ln>
        </p:spPr>
        <p:txBody>
          <a:bodyPr/>
          <a:lstStyle/>
          <a:p>
            <a:endParaRPr lang="en-US"/>
          </a:p>
        </p:txBody>
      </p:sp>
      <p:sp>
        <p:nvSpPr>
          <p:cNvPr id="203847" name="Line 71"/>
          <p:cNvSpPr>
            <a:spLocks noChangeShapeType="1"/>
          </p:cNvSpPr>
          <p:nvPr/>
        </p:nvSpPr>
        <p:spPr bwMode="auto">
          <a:xfrm>
            <a:off x="3698875" y="2322513"/>
            <a:ext cx="1608138" cy="1587"/>
          </a:xfrm>
          <a:prstGeom prst="line">
            <a:avLst/>
          </a:prstGeom>
          <a:noFill/>
          <a:ln w="19050">
            <a:solidFill>
              <a:srgbClr val="000000"/>
            </a:solidFill>
            <a:round/>
            <a:headEnd/>
            <a:tailEnd/>
          </a:ln>
        </p:spPr>
        <p:txBody>
          <a:bodyPr/>
          <a:lstStyle/>
          <a:p>
            <a:endParaRPr lang="en-US"/>
          </a:p>
        </p:txBody>
      </p:sp>
      <p:sp>
        <p:nvSpPr>
          <p:cNvPr id="203848" name="Rectangle 72"/>
          <p:cNvSpPr>
            <a:spLocks noChangeArrowheads="1"/>
          </p:cNvSpPr>
          <p:nvPr/>
        </p:nvSpPr>
        <p:spPr bwMode="auto">
          <a:xfrm>
            <a:off x="5307013"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49" name="Line 73"/>
          <p:cNvSpPr>
            <a:spLocks noChangeShapeType="1"/>
          </p:cNvSpPr>
          <p:nvPr/>
        </p:nvSpPr>
        <p:spPr bwMode="auto">
          <a:xfrm>
            <a:off x="5307013" y="2322513"/>
            <a:ext cx="9525" cy="1587"/>
          </a:xfrm>
          <a:prstGeom prst="line">
            <a:avLst/>
          </a:prstGeom>
          <a:noFill/>
          <a:ln w="19050">
            <a:solidFill>
              <a:srgbClr val="000000"/>
            </a:solidFill>
            <a:round/>
            <a:headEnd/>
            <a:tailEnd/>
          </a:ln>
        </p:spPr>
        <p:txBody>
          <a:bodyPr/>
          <a:lstStyle/>
          <a:p>
            <a:endParaRPr lang="en-US"/>
          </a:p>
        </p:txBody>
      </p:sp>
      <p:sp>
        <p:nvSpPr>
          <p:cNvPr id="203850" name="Line 74"/>
          <p:cNvSpPr>
            <a:spLocks noChangeShapeType="1"/>
          </p:cNvSpPr>
          <p:nvPr/>
        </p:nvSpPr>
        <p:spPr bwMode="auto">
          <a:xfrm>
            <a:off x="5307013" y="2322513"/>
            <a:ext cx="1587" cy="7937"/>
          </a:xfrm>
          <a:prstGeom prst="line">
            <a:avLst/>
          </a:prstGeom>
          <a:noFill/>
          <a:ln w="19050">
            <a:solidFill>
              <a:srgbClr val="000000"/>
            </a:solidFill>
            <a:round/>
            <a:headEnd/>
            <a:tailEnd/>
          </a:ln>
        </p:spPr>
        <p:txBody>
          <a:bodyPr/>
          <a:lstStyle/>
          <a:p>
            <a:endParaRPr lang="en-US"/>
          </a:p>
        </p:txBody>
      </p:sp>
      <p:sp>
        <p:nvSpPr>
          <p:cNvPr id="203851" name="Rectangle 75"/>
          <p:cNvSpPr>
            <a:spLocks noChangeArrowheads="1"/>
          </p:cNvSpPr>
          <p:nvPr/>
        </p:nvSpPr>
        <p:spPr bwMode="auto">
          <a:xfrm>
            <a:off x="5316538"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52" name="Line 76"/>
          <p:cNvSpPr>
            <a:spLocks noChangeShapeType="1"/>
          </p:cNvSpPr>
          <p:nvPr/>
        </p:nvSpPr>
        <p:spPr bwMode="auto">
          <a:xfrm>
            <a:off x="5316538" y="2322513"/>
            <a:ext cx="1609725" cy="1587"/>
          </a:xfrm>
          <a:prstGeom prst="line">
            <a:avLst/>
          </a:prstGeom>
          <a:noFill/>
          <a:ln w="19050">
            <a:solidFill>
              <a:srgbClr val="000000"/>
            </a:solidFill>
            <a:round/>
            <a:headEnd/>
            <a:tailEnd/>
          </a:ln>
        </p:spPr>
        <p:txBody>
          <a:bodyPr/>
          <a:lstStyle/>
          <a:p>
            <a:endParaRPr lang="en-US"/>
          </a:p>
        </p:txBody>
      </p:sp>
      <p:sp>
        <p:nvSpPr>
          <p:cNvPr id="203853" name="Rectangle 77"/>
          <p:cNvSpPr>
            <a:spLocks noChangeArrowheads="1"/>
          </p:cNvSpPr>
          <p:nvPr/>
        </p:nvSpPr>
        <p:spPr bwMode="auto">
          <a:xfrm>
            <a:off x="6926263"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54" name="Line 78"/>
          <p:cNvSpPr>
            <a:spLocks noChangeShapeType="1"/>
          </p:cNvSpPr>
          <p:nvPr/>
        </p:nvSpPr>
        <p:spPr bwMode="auto">
          <a:xfrm>
            <a:off x="6926263" y="2322513"/>
            <a:ext cx="9525" cy="1587"/>
          </a:xfrm>
          <a:prstGeom prst="line">
            <a:avLst/>
          </a:prstGeom>
          <a:noFill/>
          <a:ln w="19050">
            <a:solidFill>
              <a:srgbClr val="000000"/>
            </a:solidFill>
            <a:round/>
            <a:headEnd/>
            <a:tailEnd/>
          </a:ln>
        </p:spPr>
        <p:txBody>
          <a:bodyPr/>
          <a:lstStyle/>
          <a:p>
            <a:endParaRPr lang="en-US"/>
          </a:p>
        </p:txBody>
      </p:sp>
      <p:sp>
        <p:nvSpPr>
          <p:cNvPr id="203855" name="Line 79"/>
          <p:cNvSpPr>
            <a:spLocks noChangeShapeType="1"/>
          </p:cNvSpPr>
          <p:nvPr/>
        </p:nvSpPr>
        <p:spPr bwMode="auto">
          <a:xfrm>
            <a:off x="6926263" y="2322513"/>
            <a:ext cx="1587" cy="7937"/>
          </a:xfrm>
          <a:prstGeom prst="line">
            <a:avLst/>
          </a:prstGeom>
          <a:noFill/>
          <a:ln w="19050">
            <a:solidFill>
              <a:srgbClr val="000000"/>
            </a:solidFill>
            <a:round/>
            <a:headEnd/>
            <a:tailEnd/>
          </a:ln>
        </p:spPr>
        <p:txBody>
          <a:bodyPr/>
          <a:lstStyle/>
          <a:p>
            <a:endParaRPr lang="en-US"/>
          </a:p>
        </p:txBody>
      </p:sp>
      <p:sp>
        <p:nvSpPr>
          <p:cNvPr id="203856" name="Rectangle 80"/>
          <p:cNvSpPr>
            <a:spLocks noChangeArrowheads="1"/>
          </p:cNvSpPr>
          <p:nvPr/>
        </p:nvSpPr>
        <p:spPr bwMode="auto">
          <a:xfrm>
            <a:off x="6935788" y="2322513"/>
            <a:ext cx="1608137" cy="7937"/>
          </a:xfrm>
          <a:prstGeom prst="rect">
            <a:avLst/>
          </a:prstGeom>
          <a:solidFill>
            <a:srgbClr val="000000"/>
          </a:solidFill>
          <a:ln w="19050">
            <a:solidFill>
              <a:srgbClr val="000000"/>
            </a:solidFill>
            <a:miter lim="800000"/>
            <a:headEnd/>
            <a:tailEnd/>
          </a:ln>
        </p:spPr>
        <p:txBody>
          <a:bodyPr/>
          <a:lstStyle/>
          <a:p>
            <a:endParaRPr lang="en-US"/>
          </a:p>
        </p:txBody>
      </p:sp>
      <p:sp>
        <p:nvSpPr>
          <p:cNvPr id="203857" name="Line 81"/>
          <p:cNvSpPr>
            <a:spLocks noChangeShapeType="1"/>
          </p:cNvSpPr>
          <p:nvPr/>
        </p:nvSpPr>
        <p:spPr bwMode="auto">
          <a:xfrm>
            <a:off x="6935788" y="2322513"/>
            <a:ext cx="1608137" cy="1587"/>
          </a:xfrm>
          <a:prstGeom prst="line">
            <a:avLst/>
          </a:prstGeom>
          <a:noFill/>
          <a:ln w="19050">
            <a:solidFill>
              <a:srgbClr val="000000"/>
            </a:solidFill>
            <a:round/>
            <a:headEnd/>
            <a:tailEnd/>
          </a:ln>
        </p:spPr>
        <p:txBody>
          <a:bodyPr/>
          <a:lstStyle/>
          <a:p>
            <a:endParaRPr lang="en-US"/>
          </a:p>
        </p:txBody>
      </p:sp>
      <p:sp>
        <p:nvSpPr>
          <p:cNvPr id="203858" name="Rectangle 82"/>
          <p:cNvSpPr>
            <a:spLocks noChangeArrowheads="1"/>
          </p:cNvSpPr>
          <p:nvPr/>
        </p:nvSpPr>
        <p:spPr bwMode="auto">
          <a:xfrm>
            <a:off x="8543925"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859" name="Line 83"/>
          <p:cNvSpPr>
            <a:spLocks noChangeShapeType="1"/>
          </p:cNvSpPr>
          <p:nvPr/>
        </p:nvSpPr>
        <p:spPr bwMode="auto">
          <a:xfrm>
            <a:off x="8543925" y="2322513"/>
            <a:ext cx="9525" cy="1587"/>
          </a:xfrm>
          <a:prstGeom prst="line">
            <a:avLst/>
          </a:prstGeom>
          <a:noFill/>
          <a:ln w="19050">
            <a:solidFill>
              <a:srgbClr val="000000"/>
            </a:solidFill>
            <a:round/>
            <a:headEnd/>
            <a:tailEnd/>
          </a:ln>
        </p:spPr>
        <p:txBody>
          <a:bodyPr/>
          <a:lstStyle/>
          <a:p>
            <a:endParaRPr lang="en-US"/>
          </a:p>
        </p:txBody>
      </p:sp>
      <p:sp>
        <p:nvSpPr>
          <p:cNvPr id="203860" name="Line 84"/>
          <p:cNvSpPr>
            <a:spLocks noChangeShapeType="1"/>
          </p:cNvSpPr>
          <p:nvPr/>
        </p:nvSpPr>
        <p:spPr bwMode="auto">
          <a:xfrm>
            <a:off x="8543925" y="2322513"/>
            <a:ext cx="1588" cy="7937"/>
          </a:xfrm>
          <a:prstGeom prst="line">
            <a:avLst/>
          </a:prstGeom>
          <a:noFill/>
          <a:ln w="19050">
            <a:solidFill>
              <a:srgbClr val="000000"/>
            </a:solidFill>
            <a:round/>
            <a:headEnd/>
            <a:tailEnd/>
          </a:ln>
        </p:spPr>
        <p:txBody>
          <a:bodyPr/>
          <a:lstStyle/>
          <a:p>
            <a:endParaRPr lang="en-US"/>
          </a:p>
        </p:txBody>
      </p:sp>
      <p:sp>
        <p:nvSpPr>
          <p:cNvPr id="203861" name="Rectangle 85"/>
          <p:cNvSpPr>
            <a:spLocks noChangeArrowheads="1"/>
          </p:cNvSpPr>
          <p:nvPr/>
        </p:nvSpPr>
        <p:spPr bwMode="auto">
          <a:xfrm>
            <a:off x="4762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62" name="Line 86"/>
          <p:cNvSpPr>
            <a:spLocks noChangeShapeType="1"/>
          </p:cNvSpPr>
          <p:nvPr/>
        </p:nvSpPr>
        <p:spPr bwMode="auto">
          <a:xfrm>
            <a:off x="476250" y="2330450"/>
            <a:ext cx="1588" cy="941388"/>
          </a:xfrm>
          <a:prstGeom prst="line">
            <a:avLst/>
          </a:prstGeom>
          <a:noFill/>
          <a:ln w="19050">
            <a:solidFill>
              <a:srgbClr val="000000"/>
            </a:solidFill>
            <a:round/>
            <a:headEnd/>
            <a:tailEnd/>
          </a:ln>
        </p:spPr>
        <p:txBody>
          <a:bodyPr/>
          <a:lstStyle/>
          <a:p>
            <a:endParaRPr lang="en-US"/>
          </a:p>
        </p:txBody>
      </p:sp>
      <p:sp>
        <p:nvSpPr>
          <p:cNvPr id="203863" name="Rectangle 87"/>
          <p:cNvSpPr>
            <a:spLocks noChangeArrowheads="1"/>
          </p:cNvSpPr>
          <p:nvPr/>
        </p:nvSpPr>
        <p:spPr bwMode="auto">
          <a:xfrm>
            <a:off x="207010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64" name="Line 88"/>
          <p:cNvSpPr>
            <a:spLocks noChangeShapeType="1"/>
          </p:cNvSpPr>
          <p:nvPr/>
        </p:nvSpPr>
        <p:spPr bwMode="auto">
          <a:xfrm>
            <a:off x="2070100" y="2330450"/>
            <a:ext cx="1588" cy="941388"/>
          </a:xfrm>
          <a:prstGeom prst="line">
            <a:avLst/>
          </a:prstGeom>
          <a:noFill/>
          <a:ln w="19050">
            <a:solidFill>
              <a:srgbClr val="000000"/>
            </a:solidFill>
            <a:round/>
            <a:headEnd/>
            <a:tailEnd/>
          </a:ln>
        </p:spPr>
        <p:txBody>
          <a:bodyPr/>
          <a:lstStyle/>
          <a:p>
            <a:endParaRPr lang="en-US"/>
          </a:p>
        </p:txBody>
      </p:sp>
      <p:sp>
        <p:nvSpPr>
          <p:cNvPr id="203865" name="Rectangle 89"/>
          <p:cNvSpPr>
            <a:spLocks noChangeArrowheads="1"/>
          </p:cNvSpPr>
          <p:nvPr/>
        </p:nvSpPr>
        <p:spPr bwMode="auto">
          <a:xfrm>
            <a:off x="36893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66" name="Line 90"/>
          <p:cNvSpPr>
            <a:spLocks noChangeShapeType="1"/>
          </p:cNvSpPr>
          <p:nvPr/>
        </p:nvSpPr>
        <p:spPr bwMode="auto">
          <a:xfrm>
            <a:off x="3689350" y="2330450"/>
            <a:ext cx="1588" cy="941388"/>
          </a:xfrm>
          <a:prstGeom prst="line">
            <a:avLst/>
          </a:prstGeom>
          <a:noFill/>
          <a:ln w="19050">
            <a:solidFill>
              <a:srgbClr val="000000"/>
            </a:solidFill>
            <a:round/>
            <a:headEnd/>
            <a:tailEnd/>
          </a:ln>
        </p:spPr>
        <p:txBody>
          <a:bodyPr/>
          <a:lstStyle/>
          <a:p>
            <a:endParaRPr lang="en-US"/>
          </a:p>
        </p:txBody>
      </p:sp>
      <p:sp>
        <p:nvSpPr>
          <p:cNvPr id="203867" name="Rectangle 91"/>
          <p:cNvSpPr>
            <a:spLocks noChangeArrowheads="1"/>
          </p:cNvSpPr>
          <p:nvPr/>
        </p:nvSpPr>
        <p:spPr bwMode="auto">
          <a:xfrm>
            <a:off x="5307013"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68" name="Line 92"/>
          <p:cNvSpPr>
            <a:spLocks noChangeShapeType="1"/>
          </p:cNvSpPr>
          <p:nvPr/>
        </p:nvSpPr>
        <p:spPr bwMode="auto">
          <a:xfrm>
            <a:off x="5307013" y="2330450"/>
            <a:ext cx="1587" cy="941388"/>
          </a:xfrm>
          <a:prstGeom prst="line">
            <a:avLst/>
          </a:prstGeom>
          <a:noFill/>
          <a:ln w="19050">
            <a:solidFill>
              <a:srgbClr val="000000"/>
            </a:solidFill>
            <a:round/>
            <a:headEnd/>
            <a:tailEnd/>
          </a:ln>
        </p:spPr>
        <p:txBody>
          <a:bodyPr/>
          <a:lstStyle/>
          <a:p>
            <a:endParaRPr lang="en-US"/>
          </a:p>
        </p:txBody>
      </p:sp>
      <p:sp>
        <p:nvSpPr>
          <p:cNvPr id="203869" name="Rectangle 93"/>
          <p:cNvSpPr>
            <a:spLocks noChangeArrowheads="1"/>
          </p:cNvSpPr>
          <p:nvPr/>
        </p:nvSpPr>
        <p:spPr bwMode="auto">
          <a:xfrm>
            <a:off x="6926263"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70" name="Line 94"/>
          <p:cNvSpPr>
            <a:spLocks noChangeShapeType="1"/>
          </p:cNvSpPr>
          <p:nvPr/>
        </p:nvSpPr>
        <p:spPr bwMode="auto">
          <a:xfrm>
            <a:off x="6926263" y="2330450"/>
            <a:ext cx="1587" cy="941388"/>
          </a:xfrm>
          <a:prstGeom prst="line">
            <a:avLst/>
          </a:prstGeom>
          <a:noFill/>
          <a:ln w="19050">
            <a:solidFill>
              <a:srgbClr val="000000"/>
            </a:solidFill>
            <a:round/>
            <a:headEnd/>
            <a:tailEnd/>
          </a:ln>
        </p:spPr>
        <p:txBody>
          <a:bodyPr/>
          <a:lstStyle/>
          <a:p>
            <a:endParaRPr lang="en-US"/>
          </a:p>
        </p:txBody>
      </p:sp>
      <p:sp>
        <p:nvSpPr>
          <p:cNvPr id="203871" name="Rectangle 95"/>
          <p:cNvSpPr>
            <a:spLocks noChangeArrowheads="1"/>
          </p:cNvSpPr>
          <p:nvPr/>
        </p:nvSpPr>
        <p:spPr bwMode="auto">
          <a:xfrm>
            <a:off x="8543925"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872" name="Line 96"/>
          <p:cNvSpPr>
            <a:spLocks noChangeShapeType="1"/>
          </p:cNvSpPr>
          <p:nvPr/>
        </p:nvSpPr>
        <p:spPr bwMode="auto">
          <a:xfrm>
            <a:off x="8543925" y="2330450"/>
            <a:ext cx="1588" cy="941388"/>
          </a:xfrm>
          <a:prstGeom prst="line">
            <a:avLst/>
          </a:prstGeom>
          <a:noFill/>
          <a:ln w="19050">
            <a:solidFill>
              <a:srgbClr val="000000"/>
            </a:solidFill>
            <a:round/>
            <a:headEnd/>
            <a:tailEnd/>
          </a:ln>
        </p:spPr>
        <p:txBody>
          <a:bodyPr/>
          <a:lstStyle/>
          <a:p>
            <a:endParaRPr lang="en-US"/>
          </a:p>
        </p:txBody>
      </p:sp>
      <p:sp>
        <p:nvSpPr>
          <p:cNvPr id="203873" name="Rectangle 97"/>
          <p:cNvSpPr>
            <a:spLocks noChangeArrowheads="1"/>
          </p:cNvSpPr>
          <p:nvPr/>
        </p:nvSpPr>
        <p:spPr bwMode="auto">
          <a:xfrm>
            <a:off x="631825" y="3576638"/>
            <a:ext cx="86995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Enemy</a:t>
            </a:r>
            <a:endParaRPr lang="en-US" sz="2400"/>
          </a:p>
        </p:txBody>
      </p:sp>
      <p:sp>
        <p:nvSpPr>
          <p:cNvPr id="203874" name="Rectangle 98"/>
          <p:cNvSpPr>
            <a:spLocks noChangeArrowheads="1"/>
          </p:cNvSpPr>
          <p:nvPr/>
        </p:nvSpPr>
        <p:spPr bwMode="auto">
          <a:xfrm>
            <a:off x="47625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75" name="Line 99"/>
          <p:cNvSpPr>
            <a:spLocks noChangeShapeType="1"/>
          </p:cNvSpPr>
          <p:nvPr/>
        </p:nvSpPr>
        <p:spPr bwMode="auto">
          <a:xfrm>
            <a:off x="476250" y="3271838"/>
            <a:ext cx="9525" cy="1587"/>
          </a:xfrm>
          <a:prstGeom prst="line">
            <a:avLst/>
          </a:prstGeom>
          <a:noFill/>
          <a:ln w="19050">
            <a:solidFill>
              <a:srgbClr val="000000"/>
            </a:solidFill>
            <a:round/>
            <a:headEnd/>
            <a:tailEnd/>
          </a:ln>
        </p:spPr>
        <p:txBody>
          <a:bodyPr/>
          <a:lstStyle/>
          <a:p>
            <a:endParaRPr lang="en-US"/>
          </a:p>
        </p:txBody>
      </p:sp>
      <p:sp>
        <p:nvSpPr>
          <p:cNvPr id="203876" name="Line 100"/>
          <p:cNvSpPr>
            <a:spLocks noChangeShapeType="1"/>
          </p:cNvSpPr>
          <p:nvPr/>
        </p:nvSpPr>
        <p:spPr bwMode="auto">
          <a:xfrm>
            <a:off x="476250" y="3271838"/>
            <a:ext cx="1588" cy="9525"/>
          </a:xfrm>
          <a:prstGeom prst="line">
            <a:avLst/>
          </a:prstGeom>
          <a:noFill/>
          <a:ln w="19050">
            <a:solidFill>
              <a:srgbClr val="000000"/>
            </a:solidFill>
            <a:round/>
            <a:headEnd/>
            <a:tailEnd/>
          </a:ln>
        </p:spPr>
        <p:txBody>
          <a:bodyPr/>
          <a:lstStyle/>
          <a:p>
            <a:endParaRPr lang="en-US"/>
          </a:p>
        </p:txBody>
      </p:sp>
      <p:sp>
        <p:nvSpPr>
          <p:cNvPr id="203877" name="Rectangle 101"/>
          <p:cNvSpPr>
            <a:spLocks noChangeArrowheads="1"/>
          </p:cNvSpPr>
          <p:nvPr/>
        </p:nvSpPr>
        <p:spPr bwMode="auto">
          <a:xfrm>
            <a:off x="485775" y="3271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78" name="Line 102"/>
          <p:cNvSpPr>
            <a:spLocks noChangeShapeType="1"/>
          </p:cNvSpPr>
          <p:nvPr/>
        </p:nvSpPr>
        <p:spPr bwMode="auto">
          <a:xfrm>
            <a:off x="485775" y="3271838"/>
            <a:ext cx="1584325" cy="1587"/>
          </a:xfrm>
          <a:prstGeom prst="line">
            <a:avLst/>
          </a:prstGeom>
          <a:noFill/>
          <a:ln w="19050">
            <a:solidFill>
              <a:srgbClr val="000000"/>
            </a:solidFill>
            <a:round/>
            <a:headEnd/>
            <a:tailEnd/>
          </a:ln>
        </p:spPr>
        <p:txBody>
          <a:bodyPr/>
          <a:lstStyle/>
          <a:p>
            <a:endParaRPr lang="en-US"/>
          </a:p>
        </p:txBody>
      </p:sp>
      <p:sp>
        <p:nvSpPr>
          <p:cNvPr id="203879" name="Rectangle 103"/>
          <p:cNvSpPr>
            <a:spLocks noChangeArrowheads="1"/>
          </p:cNvSpPr>
          <p:nvPr/>
        </p:nvSpPr>
        <p:spPr bwMode="auto">
          <a:xfrm>
            <a:off x="207010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80" name="Line 104"/>
          <p:cNvSpPr>
            <a:spLocks noChangeShapeType="1"/>
          </p:cNvSpPr>
          <p:nvPr/>
        </p:nvSpPr>
        <p:spPr bwMode="auto">
          <a:xfrm>
            <a:off x="2070100" y="3271838"/>
            <a:ext cx="9525" cy="1587"/>
          </a:xfrm>
          <a:prstGeom prst="line">
            <a:avLst/>
          </a:prstGeom>
          <a:noFill/>
          <a:ln w="19050">
            <a:solidFill>
              <a:srgbClr val="000000"/>
            </a:solidFill>
            <a:round/>
            <a:headEnd/>
            <a:tailEnd/>
          </a:ln>
        </p:spPr>
        <p:txBody>
          <a:bodyPr/>
          <a:lstStyle/>
          <a:p>
            <a:endParaRPr lang="en-US"/>
          </a:p>
        </p:txBody>
      </p:sp>
      <p:sp>
        <p:nvSpPr>
          <p:cNvPr id="203881" name="Line 105"/>
          <p:cNvSpPr>
            <a:spLocks noChangeShapeType="1"/>
          </p:cNvSpPr>
          <p:nvPr/>
        </p:nvSpPr>
        <p:spPr bwMode="auto">
          <a:xfrm>
            <a:off x="2070100" y="3271838"/>
            <a:ext cx="1588" cy="9525"/>
          </a:xfrm>
          <a:prstGeom prst="line">
            <a:avLst/>
          </a:prstGeom>
          <a:noFill/>
          <a:ln w="19050">
            <a:solidFill>
              <a:srgbClr val="000000"/>
            </a:solidFill>
            <a:round/>
            <a:headEnd/>
            <a:tailEnd/>
          </a:ln>
        </p:spPr>
        <p:txBody>
          <a:bodyPr/>
          <a:lstStyle/>
          <a:p>
            <a:endParaRPr lang="en-US"/>
          </a:p>
        </p:txBody>
      </p:sp>
      <p:sp>
        <p:nvSpPr>
          <p:cNvPr id="203882" name="Rectangle 106"/>
          <p:cNvSpPr>
            <a:spLocks noChangeArrowheads="1"/>
          </p:cNvSpPr>
          <p:nvPr/>
        </p:nvSpPr>
        <p:spPr bwMode="auto">
          <a:xfrm>
            <a:off x="2079625" y="3271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203883" name="Line 107"/>
          <p:cNvSpPr>
            <a:spLocks noChangeShapeType="1"/>
          </p:cNvSpPr>
          <p:nvPr/>
        </p:nvSpPr>
        <p:spPr bwMode="auto">
          <a:xfrm>
            <a:off x="2079625" y="3271838"/>
            <a:ext cx="1609725" cy="1587"/>
          </a:xfrm>
          <a:prstGeom prst="line">
            <a:avLst/>
          </a:prstGeom>
          <a:noFill/>
          <a:ln w="19050">
            <a:solidFill>
              <a:srgbClr val="000000"/>
            </a:solidFill>
            <a:round/>
            <a:headEnd/>
            <a:tailEnd/>
          </a:ln>
        </p:spPr>
        <p:txBody>
          <a:bodyPr/>
          <a:lstStyle/>
          <a:p>
            <a:endParaRPr lang="en-US"/>
          </a:p>
        </p:txBody>
      </p:sp>
      <p:sp>
        <p:nvSpPr>
          <p:cNvPr id="203884" name="Rectangle 108"/>
          <p:cNvSpPr>
            <a:spLocks noChangeArrowheads="1"/>
          </p:cNvSpPr>
          <p:nvPr/>
        </p:nvSpPr>
        <p:spPr bwMode="auto">
          <a:xfrm>
            <a:off x="3689350"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885" name="Line 109"/>
          <p:cNvSpPr>
            <a:spLocks noChangeShapeType="1"/>
          </p:cNvSpPr>
          <p:nvPr/>
        </p:nvSpPr>
        <p:spPr bwMode="auto">
          <a:xfrm>
            <a:off x="3689350" y="3271838"/>
            <a:ext cx="9525" cy="1587"/>
          </a:xfrm>
          <a:prstGeom prst="line">
            <a:avLst/>
          </a:prstGeom>
          <a:noFill/>
          <a:ln w="19050">
            <a:solidFill>
              <a:schemeClr val="tx1"/>
            </a:solidFill>
            <a:round/>
            <a:headEnd/>
            <a:tailEnd/>
          </a:ln>
        </p:spPr>
        <p:txBody>
          <a:bodyPr/>
          <a:lstStyle/>
          <a:p>
            <a:endParaRPr lang="en-US"/>
          </a:p>
        </p:txBody>
      </p:sp>
      <p:sp>
        <p:nvSpPr>
          <p:cNvPr id="203886" name="Line 110"/>
          <p:cNvSpPr>
            <a:spLocks noChangeShapeType="1"/>
          </p:cNvSpPr>
          <p:nvPr/>
        </p:nvSpPr>
        <p:spPr bwMode="auto">
          <a:xfrm>
            <a:off x="3689350" y="3271838"/>
            <a:ext cx="1588" cy="9525"/>
          </a:xfrm>
          <a:prstGeom prst="line">
            <a:avLst/>
          </a:prstGeom>
          <a:noFill/>
          <a:ln w="19050">
            <a:solidFill>
              <a:schemeClr val="tx1"/>
            </a:solidFill>
            <a:round/>
            <a:headEnd/>
            <a:tailEnd/>
          </a:ln>
        </p:spPr>
        <p:txBody>
          <a:bodyPr/>
          <a:lstStyle/>
          <a:p>
            <a:endParaRPr lang="en-US"/>
          </a:p>
        </p:txBody>
      </p:sp>
      <p:sp>
        <p:nvSpPr>
          <p:cNvPr id="203887" name="Rectangle 111"/>
          <p:cNvSpPr>
            <a:spLocks noChangeArrowheads="1"/>
          </p:cNvSpPr>
          <p:nvPr/>
        </p:nvSpPr>
        <p:spPr bwMode="auto">
          <a:xfrm>
            <a:off x="3698875" y="3271838"/>
            <a:ext cx="1608138" cy="9525"/>
          </a:xfrm>
          <a:prstGeom prst="rect">
            <a:avLst/>
          </a:prstGeom>
          <a:solidFill>
            <a:srgbClr val="000000"/>
          </a:solidFill>
          <a:ln w="19050">
            <a:solidFill>
              <a:schemeClr val="tx1"/>
            </a:solidFill>
            <a:miter lim="800000"/>
            <a:headEnd/>
            <a:tailEnd/>
          </a:ln>
        </p:spPr>
        <p:txBody>
          <a:bodyPr/>
          <a:lstStyle/>
          <a:p>
            <a:endParaRPr lang="en-US"/>
          </a:p>
        </p:txBody>
      </p:sp>
      <p:sp>
        <p:nvSpPr>
          <p:cNvPr id="203888" name="Line 112"/>
          <p:cNvSpPr>
            <a:spLocks noChangeShapeType="1"/>
          </p:cNvSpPr>
          <p:nvPr/>
        </p:nvSpPr>
        <p:spPr bwMode="auto">
          <a:xfrm>
            <a:off x="3698875" y="3271838"/>
            <a:ext cx="1608138" cy="1587"/>
          </a:xfrm>
          <a:prstGeom prst="line">
            <a:avLst/>
          </a:prstGeom>
          <a:noFill/>
          <a:ln w="19050">
            <a:solidFill>
              <a:schemeClr val="tx1"/>
            </a:solidFill>
            <a:round/>
            <a:headEnd/>
            <a:tailEnd/>
          </a:ln>
        </p:spPr>
        <p:txBody>
          <a:bodyPr/>
          <a:lstStyle/>
          <a:p>
            <a:endParaRPr lang="en-US"/>
          </a:p>
        </p:txBody>
      </p:sp>
      <p:sp>
        <p:nvSpPr>
          <p:cNvPr id="203889" name="Rectangle 113"/>
          <p:cNvSpPr>
            <a:spLocks noChangeArrowheads="1"/>
          </p:cNvSpPr>
          <p:nvPr/>
        </p:nvSpPr>
        <p:spPr bwMode="auto">
          <a:xfrm>
            <a:off x="5307013"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890" name="Line 114"/>
          <p:cNvSpPr>
            <a:spLocks noChangeShapeType="1"/>
          </p:cNvSpPr>
          <p:nvPr/>
        </p:nvSpPr>
        <p:spPr bwMode="auto">
          <a:xfrm>
            <a:off x="5307013" y="3271838"/>
            <a:ext cx="9525" cy="1587"/>
          </a:xfrm>
          <a:prstGeom prst="line">
            <a:avLst/>
          </a:prstGeom>
          <a:noFill/>
          <a:ln w="19050">
            <a:solidFill>
              <a:schemeClr val="tx1"/>
            </a:solidFill>
            <a:round/>
            <a:headEnd/>
            <a:tailEnd/>
          </a:ln>
        </p:spPr>
        <p:txBody>
          <a:bodyPr/>
          <a:lstStyle/>
          <a:p>
            <a:endParaRPr lang="en-US"/>
          </a:p>
        </p:txBody>
      </p:sp>
      <p:sp>
        <p:nvSpPr>
          <p:cNvPr id="203891" name="Line 115"/>
          <p:cNvSpPr>
            <a:spLocks noChangeShapeType="1"/>
          </p:cNvSpPr>
          <p:nvPr/>
        </p:nvSpPr>
        <p:spPr bwMode="auto">
          <a:xfrm>
            <a:off x="5307013" y="3271838"/>
            <a:ext cx="1587" cy="9525"/>
          </a:xfrm>
          <a:prstGeom prst="line">
            <a:avLst/>
          </a:prstGeom>
          <a:noFill/>
          <a:ln w="19050">
            <a:solidFill>
              <a:schemeClr val="tx1"/>
            </a:solidFill>
            <a:round/>
            <a:headEnd/>
            <a:tailEnd/>
          </a:ln>
        </p:spPr>
        <p:txBody>
          <a:bodyPr/>
          <a:lstStyle/>
          <a:p>
            <a:endParaRPr lang="en-US"/>
          </a:p>
        </p:txBody>
      </p:sp>
      <p:sp>
        <p:nvSpPr>
          <p:cNvPr id="203892" name="Rectangle 116"/>
          <p:cNvSpPr>
            <a:spLocks noChangeArrowheads="1"/>
          </p:cNvSpPr>
          <p:nvPr/>
        </p:nvSpPr>
        <p:spPr bwMode="auto">
          <a:xfrm>
            <a:off x="5316538" y="3271838"/>
            <a:ext cx="1609725" cy="9525"/>
          </a:xfrm>
          <a:prstGeom prst="rect">
            <a:avLst/>
          </a:prstGeom>
          <a:solidFill>
            <a:srgbClr val="000000"/>
          </a:solidFill>
          <a:ln w="19050">
            <a:solidFill>
              <a:schemeClr val="tx1"/>
            </a:solidFill>
            <a:miter lim="800000"/>
            <a:headEnd/>
            <a:tailEnd/>
          </a:ln>
        </p:spPr>
        <p:txBody>
          <a:bodyPr/>
          <a:lstStyle/>
          <a:p>
            <a:endParaRPr lang="en-US"/>
          </a:p>
        </p:txBody>
      </p:sp>
      <p:sp>
        <p:nvSpPr>
          <p:cNvPr id="203893" name="Line 117"/>
          <p:cNvSpPr>
            <a:spLocks noChangeShapeType="1"/>
          </p:cNvSpPr>
          <p:nvPr/>
        </p:nvSpPr>
        <p:spPr bwMode="auto">
          <a:xfrm>
            <a:off x="5316538" y="3271838"/>
            <a:ext cx="1609725" cy="1587"/>
          </a:xfrm>
          <a:prstGeom prst="line">
            <a:avLst/>
          </a:prstGeom>
          <a:noFill/>
          <a:ln w="19050">
            <a:solidFill>
              <a:schemeClr val="tx1"/>
            </a:solidFill>
            <a:round/>
            <a:headEnd/>
            <a:tailEnd/>
          </a:ln>
        </p:spPr>
        <p:txBody>
          <a:bodyPr/>
          <a:lstStyle/>
          <a:p>
            <a:endParaRPr lang="en-US"/>
          </a:p>
        </p:txBody>
      </p:sp>
      <p:sp>
        <p:nvSpPr>
          <p:cNvPr id="203894" name="Rectangle 118"/>
          <p:cNvSpPr>
            <a:spLocks noChangeArrowheads="1"/>
          </p:cNvSpPr>
          <p:nvPr/>
        </p:nvSpPr>
        <p:spPr bwMode="auto">
          <a:xfrm>
            <a:off x="6926263"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895" name="Line 119"/>
          <p:cNvSpPr>
            <a:spLocks noChangeShapeType="1"/>
          </p:cNvSpPr>
          <p:nvPr/>
        </p:nvSpPr>
        <p:spPr bwMode="auto">
          <a:xfrm>
            <a:off x="6926263" y="3271838"/>
            <a:ext cx="9525" cy="1587"/>
          </a:xfrm>
          <a:prstGeom prst="line">
            <a:avLst/>
          </a:prstGeom>
          <a:noFill/>
          <a:ln w="19050">
            <a:solidFill>
              <a:schemeClr val="tx1"/>
            </a:solidFill>
            <a:round/>
            <a:headEnd/>
            <a:tailEnd/>
          </a:ln>
        </p:spPr>
        <p:txBody>
          <a:bodyPr/>
          <a:lstStyle/>
          <a:p>
            <a:endParaRPr lang="en-US"/>
          </a:p>
        </p:txBody>
      </p:sp>
      <p:sp>
        <p:nvSpPr>
          <p:cNvPr id="203896" name="Line 120"/>
          <p:cNvSpPr>
            <a:spLocks noChangeShapeType="1"/>
          </p:cNvSpPr>
          <p:nvPr/>
        </p:nvSpPr>
        <p:spPr bwMode="auto">
          <a:xfrm>
            <a:off x="6926263" y="3271838"/>
            <a:ext cx="1587" cy="9525"/>
          </a:xfrm>
          <a:prstGeom prst="line">
            <a:avLst/>
          </a:prstGeom>
          <a:noFill/>
          <a:ln w="19050">
            <a:solidFill>
              <a:schemeClr val="tx1"/>
            </a:solidFill>
            <a:round/>
            <a:headEnd/>
            <a:tailEnd/>
          </a:ln>
        </p:spPr>
        <p:txBody>
          <a:bodyPr/>
          <a:lstStyle/>
          <a:p>
            <a:endParaRPr lang="en-US"/>
          </a:p>
        </p:txBody>
      </p:sp>
      <p:sp>
        <p:nvSpPr>
          <p:cNvPr id="203897" name="Rectangle 121"/>
          <p:cNvSpPr>
            <a:spLocks noChangeArrowheads="1"/>
          </p:cNvSpPr>
          <p:nvPr/>
        </p:nvSpPr>
        <p:spPr bwMode="auto">
          <a:xfrm>
            <a:off x="6935788" y="3271838"/>
            <a:ext cx="1608137" cy="9525"/>
          </a:xfrm>
          <a:prstGeom prst="rect">
            <a:avLst/>
          </a:prstGeom>
          <a:solidFill>
            <a:srgbClr val="000000"/>
          </a:solidFill>
          <a:ln w="19050">
            <a:solidFill>
              <a:schemeClr val="tx1"/>
            </a:solidFill>
            <a:miter lim="800000"/>
            <a:headEnd/>
            <a:tailEnd/>
          </a:ln>
        </p:spPr>
        <p:txBody>
          <a:bodyPr/>
          <a:lstStyle/>
          <a:p>
            <a:endParaRPr lang="en-US"/>
          </a:p>
        </p:txBody>
      </p:sp>
      <p:sp>
        <p:nvSpPr>
          <p:cNvPr id="203898" name="Line 122"/>
          <p:cNvSpPr>
            <a:spLocks noChangeShapeType="1"/>
          </p:cNvSpPr>
          <p:nvPr/>
        </p:nvSpPr>
        <p:spPr bwMode="auto">
          <a:xfrm>
            <a:off x="6935788" y="3271838"/>
            <a:ext cx="1608137" cy="1587"/>
          </a:xfrm>
          <a:prstGeom prst="line">
            <a:avLst/>
          </a:prstGeom>
          <a:noFill/>
          <a:ln w="19050">
            <a:solidFill>
              <a:schemeClr val="tx1"/>
            </a:solidFill>
            <a:round/>
            <a:headEnd/>
            <a:tailEnd/>
          </a:ln>
        </p:spPr>
        <p:txBody>
          <a:bodyPr/>
          <a:lstStyle/>
          <a:p>
            <a:endParaRPr lang="en-US"/>
          </a:p>
        </p:txBody>
      </p:sp>
      <p:sp>
        <p:nvSpPr>
          <p:cNvPr id="203899" name="Rectangle 123"/>
          <p:cNvSpPr>
            <a:spLocks noChangeArrowheads="1"/>
          </p:cNvSpPr>
          <p:nvPr/>
        </p:nvSpPr>
        <p:spPr bwMode="auto">
          <a:xfrm>
            <a:off x="8543925"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900" name="Line 124"/>
          <p:cNvSpPr>
            <a:spLocks noChangeShapeType="1"/>
          </p:cNvSpPr>
          <p:nvPr/>
        </p:nvSpPr>
        <p:spPr bwMode="auto">
          <a:xfrm>
            <a:off x="8543925" y="3271838"/>
            <a:ext cx="9525" cy="1587"/>
          </a:xfrm>
          <a:prstGeom prst="line">
            <a:avLst/>
          </a:prstGeom>
          <a:noFill/>
          <a:ln w="19050">
            <a:solidFill>
              <a:schemeClr val="tx1"/>
            </a:solidFill>
            <a:round/>
            <a:headEnd/>
            <a:tailEnd/>
          </a:ln>
        </p:spPr>
        <p:txBody>
          <a:bodyPr/>
          <a:lstStyle/>
          <a:p>
            <a:endParaRPr lang="en-US"/>
          </a:p>
        </p:txBody>
      </p:sp>
      <p:sp>
        <p:nvSpPr>
          <p:cNvPr id="203901" name="Line 125"/>
          <p:cNvSpPr>
            <a:spLocks noChangeShapeType="1"/>
          </p:cNvSpPr>
          <p:nvPr/>
        </p:nvSpPr>
        <p:spPr bwMode="auto">
          <a:xfrm>
            <a:off x="8543925" y="3271838"/>
            <a:ext cx="1588" cy="9525"/>
          </a:xfrm>
          <a:prstGeom prst="line">
            <a:avLst/>
          </a:prstGeom>
          <a:noFill/>
          <a:ln w="19050">
            <a:solidFill>
              <a:schemeClr val="tx1"/>
            </a:solidFill>
            <a:round/>
            <a:headEnd/>
            <a:tailEnd/>
          </a:ln>
        </p:spPr>
        <p:txBody>
          <a:bodyPr/>
          <a:lstStyle/>
          <a:p>
            <a:endParaRPr lang="en-US"/>
          </a:p>
        </p:txBody>
      </p:sp>
      <p:sp>
        <p:nvSpPr>
          <p:cNvPr id="203902" name="Rectangle 126"/>
          <p:cNvSpPr>
            <a:spLocks noChangeArrowheads="1"/>
          </p:cNvSpPr>
          <p:nvPr/>
        </p:nvSpPr>
        <p:spPr bwMode="auto">
          <a:xfrm>
            <a:off x="47625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203903" name="Line 127"/>
          <p:cNvSpPr>
            <a:spLocks noChangeShapeType="1"/>
          </p:cNvSpPr>
          <p:nvPr/>
        </p:nvSpPr>
        <p:spPr bwMode="auto">
          <a:xfrm>
            <a:off x="476250" y="3281363"/>
            <a:ext cx="1588" cy="941387"/>
          </a:xfrm>
          <a:prstGeom prst="line">
            <a:avLst/>
          </a:prstGeom>
          <a:noFill/>
          <a:ln w="19050">
            <a:solidFill>
              <a:srgbClr val="000000"/>
            </a:solidFill>
            <a:round/>
            <a:headEnd/>
            <a:tailEnd/>
          </a:ln>
        </p:spPr>
        <p:txBody>
          <a:bodyPr/>
          <a:lstStyle/>
          <a:p>
            <a:endParaRPr lang="en-US"/>
          </a:p>
        </p:txBody>
      </p:sp>
      <p:sp>
        <p:nvSpPr>
          <p:cNvPr id="203904" name="Rectangle 128"/>
          <p:cNvSpPr>
            <a:spLocks noChangeArrowheads="1"/>
          </p:cNvSpPr>
          <p:nvPr/>
        </p:nvSpPr>
        <p:spPr bwMode="auto">
          <a:xfrm>
            <a:off x="207010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203905" name="Line 129"/>
          <p:cNvSpPr>
            <a:spLocks noChangeShapeType="1"/>
          </p:cNvSpPr>
          <p:nvPr/>
        </p:nvSpPr>
        <p:spPr bwMode="auto">
          <a:xfrm>
            <a:off x="2070100" y="3281363"/>
            <a:ext cx="1588" cy="941387"/>
          </a:xfrm>
          <a:prstGeom prst="line">
            <a:avLst/>
          </a:prstGeom>
          <a:noFill/>
          <a:ln w="19050">
            <a:solidFill>
              <a:srgbClr val="000000"/>
            </a:solidFill>
            <a:round/>
            <a:headEnd/>
            <a:tailEnd/>
          </a:ln>
        </p:spPr>
        <p:txBody>
          <a:bodyPr/>
          <a:lstStyle/>
          <a:p>
            <a:endParaRPr lang="en-US"/>
          </a:p>
        </p:txBody>
      </p:sp>
      <p:sp>
        <p:nvSpPr>
          <p:cNvPr id="203906" name="Rectangle 130"/>
          <p:cNvSpPr>
            <a:spLocks noChangeArrowheads="1"/>
          </p:cNvSpPr>
          <p:nvPr/>
        </p:nvSpPr>
        <p:spPr bwMode="auto">
          <a:xfrm>
            <a:off x="3689350"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3907" name="Line 131"/>
          <p:cNvSpPr>
            <a:spLocks noChangeShapeType="1"/>
          </p:cNvSpPr>
          <p:nvPr/>
        </p:nvSpPr>
        <p:spPr bwMode="auto">
          <a:xfrm>
            <a:off x="3689350" y="3281363"/>
            <a:ext cx="1588" cy="941387"/>
          </a:xfrm>
          <a:prstGeom prst="line">
            <a:avLst/>
          </a:prstGeom>
          <a:noFill/>
          <a:ln w="19050">
            <a:solidFill>
              <a:schemeClr val="tx1"/>
            </a:solidFill>
            <a:round/>
            <a:headEnd/>
            <a:tailEnd/>
          </a:ln>
        </p:spPr>
        <p:txBody>
          <a:bodyPr/>
          <a:lstStyle/>
          <a:p>
            <a:endParaRPr lang="en-US"/>
          </a:p>
        </p:txBody>
      </p:sp>
      <p:sp>
        <p:nvSpPr>
          <p:cNvPr id="203908" name="Rectangle 132"/>
          <p:cNvSpPr>
            <a:spLocks noChangeArrowheads="1"/>
          </p:cNvSpPr>
          <p:nvPr/>
        </p:nvSpPr>
        <p:spPr bwMode="auto">
          <a:xfrm>
            <a:off x="5307013"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3909" name="Line 133"/>
          <p:cNvSpPr>
            <a:spLocks noChangeShapeType="1"/>
          </p:cNvSpPr>
          <p:nvPr/>
        </p:nvSpPr>
        <p:spPr bwMode="auto">
          <a:xfrm>
            <a:off x="5307013" y="3281363"/>
            <a:ext cx="1587" cy="941387"/>
          </a:xfrm>
          <a:prstGeom prst="line">
            <a:avLst/>
          </a:prstGeom>
          <a:noFill/>
          <a:ln w="19050">
            <a:solidFill>
              <a:schemeClr val="tx1"/>
            </a:solidFill>
            <a:round/>
            <a:headEnd/>
            <a:tailEnd/>
          </a:ln>
        </p:spPr>
        <p:txBody>
          <a:bodyPr/>
          <a:lstStyle/>
          <a:p>
            <a:endParaRPr lang="en-US"/>
          </a:p>
        </p:txBody>
      </p:sp>
      <p:sp>
        <p:nvSpPr>
          <p:cNvPr id="203910" name="Rectangle 134"/>
          <p:cNvSpPr>
            <a:spLocks noChangeArrowheads="1"/>
          </p:cNvSpPr>
          <p:nvPr/>
        </p:nvSpPr>
        <p:spPr bwMode="auto">
          <a:xfrm>
            <a:off x="6926263"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3911" name="Line 135"/>
          <p:cNvSpPr>
            <a:spLocks noChangeShapeType="1"/>
          </p:cNvSpPr>
          <p:nvPr/>
        </p:nvSpPr>
        <p:spPr bwMode="auto">
          <a:xfrm>
            <a:off x="6926263" y="3281363"/>
            <a:ext cx="1587" cy="941387"/>
          </a:xfrm>
          <a:prstGeom prst="line">
            <a:avLst/>
          </a:prstGeom>
          <a:noFill/>
          <a:ln w="19050">
            <a:solidFill>
              <a:schemeClr val="tx1"/>
            </a:solidFill>
            <a:round/>
            <a:headEnd/>
            <a:tailEnd/>
          </a:ln>
        </p:spPr>
        <p:txBody>
          <a:bodyPr/>
          <a:lstStyle/>
          <a:p>
            <a:endParaRPr lang="en-US"/>
          </a:p>
        </p:txBody>
      </p:sp>
      <p:sp>
        <p:nvSpPr>
          <p:cNvPr id="203912" name="Rectangle 136"/>
          <p:cNvSpPr>
            <a:spLocks noChangeArrowheads="1"/>
          </p:cNvSpPr>
          <p:nvPr/>
        </p:nvSpPr>
        <p:spPr bwMode="auto">
          <a:xfrm>
            <a:off x="8543925"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3913" name="Line 137"/>
          <p:cNvSpPr>
            <a:spLocks noChangeShapeType="1"/>
          </p:cNvSpPr>
          <p:nvPr/>
        </p:nvSpPr>
        <p:spPr bwMode="auto">
          <a:xfrm>
            <a:off x="8543925" y="3281363"/>
            <a:ext cx="1588" cy="941387"/>
          </a:xfrm>
          <a:prstGeom prst="line">
            <a:avLst/>
          </a:prstGeom>
          <a:noFill/>
          <a:ln w="19050">
            <a:solidFill>
              <a:schemeClr val="tx1"/>
            </a:solidFill>
            <a:round/>
            <a:headEnd/>
            <a:tailEnd/>
          </a:ln>
        </p:spPr>
        <p:txBody>
          <a:bodyPr/>
          <a:lstStyle/>
          <a:p>
            <a:endParaRPr lang="en-US"/>
          </a:p>
        </p:txBody>
      </p:sp>
      <p:sp>
        <p:nvSpPr>
          <p:cNvPr id="203914" name="Rectangle 138"/>
          <p:cNvSpPr>
            <a:spLocks noChangeArrowheads="1"/>
          </p:cNvSpPr>
          <p:nvPr/>
        </p:nvSpPr>
        <p:spPr bwMode="auto">
          <a:xfrm>
            <a:off x="631825" y="4583113"/>
            <a:ext cx="90170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Neutral</a:t>
            </a:r>
            <a:endParaRPr lang="en-US" sz="2400"/>
          </a:p>
        </p:txBody>
      </p:sp>
      <p:sp>
        <p:nvSpPr>
          <p:cNvPr id="203915" name="Rectangle 139"/>
          <p:cNvSpPr>
            <a:spLocks noChangeArrowheads="1"/>
          </p:cNvSpPr>
          <p:nvPr/>
        </p:nvSpPr>
        <p:spPr bwMode="auto">
          <a:xfrm>
            <a:off x="47625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916" name="Line 140"/>
          <p:cNvSpPr>
            <a:spLocks noChangeShapeType="1"/>
          </p:cNvSpPr>
          <p:nvPr/>
        </p:nvSpPr>
        <p:spPr bwMode="auto">
          <a:xfrm>
            <a:off x="476250" y="4227513"/>
            <a:ext cx="9525" cy="1587"/>
          </a:xfrm>
          <a:prstGeom prst="line">
            <a:avLst/>
          </a:prstGeom>
          <a:noFill/>
          <a:ln w="19050">
            <a:solidFill>
              <a:srgbClr val="000000"/>
            </a:solidFill>
            <a:round/>
            <a:headEnd/>
            <a:tailEnd/>
          </a:ln>
        </p:spPr>
        <p:txBody>
          <a:bodyPr/>
          <a:lstStyle/>
          <a:p>
            <a:endParaRPr lang="en-US"/>
          </a:p>
        </p:txBody>
      </p:sp>
      <p:sp>
        <p:nvSpPr>
          <p:cNvPr id="203917" name="Line 141"/>
          <p:cNvSpPr>
            <a:spLocks noChangeShapeType="1"/>
          </p:cNvSpPr>
          <p:nvPr/>
        </p:nvSpPr>
        <p:spPr bwMode="auto">
          <a:xfrm>
            <a:off x="476250" y="4227513"/>
            <a:ext cx="1588" cy="7937"/>
          </a:xfrm>
          <a:prstGeom prst="line">
            <a:avLst/>
          </a:prstGeom>
          <a:noFill/>
          <a:ln w="19050">
            <a:solidFill>
              <a:srgbClr val="000000"/>
            </a:solidFill>
            <a:round/>
            <a:headEnd/>
            <a:tailEnd/>
          </a:ln>
        </p:spPr>
        <p:txBody>
          <a:bodyPr/>
          <a:lstStyle/>
          <a:p>
            <a:endParaRPr lang="en-US"/>
          </a:p>
        </p:txBody>
      </p:sp>
      <p:sp>
        <p:nvSpPr>
          <p:cNvPr id="203918" name="Rectangle 142"/>
          <p:cNvSpPr>
            <a:spLocks noChangeArrowheads="1"/>
          </p:cNvSpPr>
          <p:nvPr/>
        </p:nvSpPr>
        <p:spPr bwMode="auto">
          <a:xfrm>
            <a:off x="485775" y="4227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203919" name="Line 143"/>
          <p:cNvSpPr>
            <a:spLocks noChangeShapeType="1"/>
          </p:cNvSpPr>
          <p:nvPr/>
        </p:nvSpPr>
        <p:spPr bwMode="auto">
          <a:xfrm>
            <a:off x="485775" y="4227513"/>
            <a:ext cx="1584325" cy="1587"/>
          </a:xfrm>
          <a:prstGeom prst="line">
            <a:avLst/>
          </a:prstGeom>
          <a:noFill/>
          <a:ln w="19050">
            <a:solidFill>
              <a:srgbClr val="000000"/>
            </a:solidFill>
            <a:round/>
            <a:headEnd/>
            <a:tailEnd/>
          </a:ln>
        </p:spPr>
        <p:txBody>
          <a:bodyPr/>
          <a:lstStyle/>
          <a:p>
            <a:endParaRPr lang="en-US"/>
          </a:p>
        </p:txBody>
      </p:sp>
      <p:sp>
        <p:nvSpPr>
          <p:cNvPr id="203920" name="Rectangle 144"/>
          <p:cNvSpPr>
            <a:spLocks noChangeArrowheads="1"/>
          </p:cNvSpPr>
          <p:nvPr/>
        </p:nvSpPr>
        <p:spPr bwMode="auto">
          <a:xfrm>
            <a:off x="207010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203921" name="Line 145"/>
          <p:cNvSpPr>
            <a:spLocks noChangeShapeType="1"/>
          </p:cNvSpPr>
          <p:nvPr/>
        </p:nvSpPr>
        <p:spPr bwMode="auto">
          <a:xfrm>
            <a:off x="2070100" y="4227513"/>
            <a:ext cx="9525" cy="1587"/>
          </a:xfrm>
          <a:prstGeom prst="line">
            <a:avLst/>
          </a:prstGeom>
          <a:noFill/>
          <a:ln w="19050">
            <a:solidFill>
              <a:srgbClr val="000000"/>
            </a:solidFill>
            <a:round/>
            <a:headEnd/>
            <a:tailEnd/>
          </a:ln>
        </p:spPr>
        <p:txBody>
          <a:bodyPr/>
          <a:lstStyle/>
          <a:p>
            <a:endParaRPr lang="en-US"/>
          </a:p>
        </p:txBody>
      </p:sp>
      <p:sp>
        <p:nvSpPr>
          <p:cNvPr id="203922" name="Line 146"/>
          <p:cNvSpPr>
            <a:spLocks noChangeShapeType="1"/>
          </p:cNvSpPr>
          <p:nvPr/>
        </p:nvSpPr>
        <p:spPr bwMode="auto">
          <a:xfrm>
            <a:off x="2070100" y="4227513"/>
            <a:ext cx="1588" cy="7937"/>
          </a:xfrm>
          <a:prstGeom prst="line">
            <a:avLst/>
          </a:prstGeom>
          <a:noFill/>
          <a:ln w="19050">
            <a:solidFill>
              <a:srgbClr val="000000"/>
            </a:solidFill>
            <a:round/>
            <a:headEnd/>
            <a:tailEnd/>
          </a:ln>
        </p:spPr>
        <p:txBody>
          <a:bodyPr/>
          <a:lstStyle/>
          <a:p>
            <a:endParaRPr lang="en-US"/>
          </a:p>
        </p:txBody>
      </p:sp>
      <p:sp>
        <p:nvSpPr>
          <p:cNvPr id="203923" name="Rectangle 147"/>
          <p:cNvSpPr>
            <a:spLocks noChangeArrowheads="1"/>
          </p:cNvSpPr>
          <p:nvPr/>
        </p:nvSpPr>
        <p:spPr bwMode="auto">
          <a:xfrm>
            <a:off x="2079625" y="4227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203924" name="Line 148"/>
          <p:cNvSpPr>
            <a:spLocks noChangeShapeType="1"/>
          </p:cNvSpPr>
          <p:nvPr/>
        </p:nvSpPr>
        <p:spPr bwMode="auto">
          <a:xfrm>
            <a:off x="2079625" y="4227513"/>
            <a:ext cx="1609725" cy="1587"/>
          </a:xfrm>
          <a:prstGeom prst="line">
            <a:avLst/>
          </a:prstGeom>
          <a:noFill/>
          <a:ln w="19050">
            <a:solidFill>
              <a:srgbClr val="000000"/>
            </a:solidFill>
            <a:round/>
            <a:headEnd/>
            <a:tailEnd/>
          </a:ln>
        </p:spPr>
        <p:txBody>
          <a:bodyPr/>
          <a:lstStyle/>
          <a:p>
            <a:endParaRPr lang="en-US"/>
          </a:p>
        </p:txBody>
      </p:sp>
      <p:sp>
        <p:nvSpPr>
          <p:cNvPr id="203925" name="Rectangle 149"/>
          <p:cNvSpPr>
            <a:spLocks noChangeArrowheads="1"/>
          </p:cNvSpPr>
          <p:nvPr/>
        </p:nvSpPr>
        <p:spPr bwMode="auto">
          <a:xfrm>
            <a:off x="3689350"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203926" name="Line 150"/>
          <p:cNvSpPr>
            <a:spLocks noChangeShapeType="1"/>
          </p:cNvSpPr>
          <p:nvPr/>
        </p:nvSpPr>
        <p:spPr bwMode="auto">
          <a:xfrm>
            <a:off x="3689350" y="4227513"/>
            <a:ext cx="9525" cy="1587"/>
          </a:xfrm>
          <a:prstGeom prst="line">
            <a:avLst/>
          </a:prstGeom>
          <a:noFill/>
          <a:ln w="19050">
            <a:solidFill>
              <a:schemeClr val="tx1"/>
            </a:solidFill>
            <a:round/>
            <a:headEnd/>
            <a:tailEnd/>
          </a:ln>
        </p:spPr>
        <p:txBody>
          <a:bodyPr/>
          <a:lstStyle/>
          <a:p>
            <a:endParaRPr lang="en-US"/>
          </a:p>
        </p:txBody>
      </p:sp>
      <p:sp>
        <p:nvSpPr>
          <p:cNvPr id="203927" name="Line 151"/>
          <p:cNvSpPr>
            <a:spLocks noChangeShapeType="1"/>
          </p:cNvSpPr>
          <p:nvPr/>
        </p:nvSpPr>
        <p:spPr bwMode="auto">
          <a:xfrm>
            <a:off x="3689350" y="4227513"/>
            <a:ext cx="1588" cy="7937"/>
          </a:xfrm>
          <a:prstGeom prst="line">
            <a:avLst/>
          </a:prstGeom>
          <a:noFill/>
          <a:ln w="19050">
            <a:solidFill>
              <a:schemeClr val="tx1"/>
            </a:solidFill>
            <a:round/>
            <a:headEnd/>
            <a:tailEnd/>
          </a:ln>
        </p:spPr>
        <p:txBody>
          <a:bodyPr/>
          <a:lstStyle/>
          <a:p>
            <a:endParaRPr lang="en-US"/>
          </a:p>
        </p:txBody>
      </p:sp>
      <p:sp>
        <p:nvSpPr>
          <p:cNvPr id="203928" name="Rectangle 152"/>
          <p:cNvSpPr>
            <a:spLocks noChangeArrowheads="1"/>
          </p:cNvSpPr>
          <p:nvPr/>
        </p:nvSpPr>
        <p:spPr bwMode="auto">
          <a:xfrm>
            <a:off x="3698875" y="4227513"/>
            <a:ext cx="1608138" cy="7937"/>
          </a:xfrm>
          <a:prstGeom prst="rect">
            <a:avLst/>
          </a:prstGeom>
          <a:solidFill>
            <a:schemeClr val="hlink"/>
          </a:solidFill>
          <a:ln w="19050">
            <a:solidFill>
              <a:schemeClr val="tx1"/>
            </a:solidFill>
            <a:miter lim="800000"/>
            <a:headEnd/>
            <a:tailEnd/>
          </a:ln>
        </p:spPr>
        <p:txBody>
          <a:bodyPr/>
          <a:lstStyle/>
          <a:p>
            <a:endParaRPr lang="en-US"/>
          </a:p>
        </p:txBody>
      </p:sp>
      <p:sp>
        <p:nvSpPr>
          <p:cNvPr id="203929" name="Line 153"/>
          <p:cNvSpPr>
            <a:spLocks noChangeShapeType="1"/>
          </p:cNvSpPr>
          <p:nvPr/>
        </p:nvSpPr>
        <p:spPr bwMode="auto">
          <a:xfrm>
            <a:off x="3698875" y="4227513"/>
            <a:ext cx="1608138" cy="1587"/>
          </a:xfrm>
          <a:prstGeom prst="line">
            <a:avLst/>
          </a:prstGeom>
          <a:noFill/>
          <a:ln w="19050">
            <a:solidFill>
              <a:schemeClr val="tx1"/>
            </a:solidFill>
            <a:round/>
            <a:headEnd/>
            <a:tailEnd/>
          </a:ln>
        </p:spPr>
        <p:txBody>
          <a:bodyPr/>
          <a:lstStyle/>
          <a:p>
            <a:endParaRPr lang="en-US"/>
          </a:p>
        </p:txBody>
      </p:sp>
      <p:sp>
        <p:nvSpPr>
          <p:cNvPr id="203930" name="Rectangle 154"/>
          <p:cNvSpPr>
            <a:spLocks noChangeArrowheads="1"/>
          </p:cNvSpPr>
          <p:nvPr/>
        </p:nvSpPr>
        <p:spPr bwMode="auto">
          <a:xfrm>
            <a:off x="5316538" y="4227513"/>
            <a:ext cx="1609725" cy="7937"/>
          </a:xfrm>
          <a:prstGeom prst="rect">
            <a:avLst/>
          </a:prstGeom>
          <a:solidFill>
            <a:schemeClr val="hlink"/>
          </a:solidFill>
          <a:ln w="19050">
            <a:solidFill>
              <a:schemeClr val="tx1"/>
            </a:solidFill>
            <a:miter lim="800000"/>
            <a:headEnd/>
            <a:tailEnd/>
          </a:ln>
        </p:spPr>
        <p:txBody>
          <a:bodyPr/>
          <a:lstStyle/>
          <a:p>
            <a:endParaRPr lang="en-US"/>
          </a:p>
        </p:txBody>
      </p:sp>
      <p:sp>
        <p:nvSpPr>
          <p:cNvPr id="203931" name="Line 155"/>
          <p:cNvSpPr>
            <a:spLocks noChangeShapeType="1"/>
          </p:cNvSpPr>
          <p:nvPr/>
        </p:nvSpPr>
        <p:spPr bwMode="auto">
          <a:xfrm>
            <a:off x="5316538" y="4227513"/>
            <a:ext cx="1609725" cy="1587"/>
          </a:xfrm>
          <a:prstGeom prst="line">
            <a:avLst/>
          </a:prstGeom>
          <a:noFill/>
          <a:ln w="19050">
            <a:solidFill>
              <a:schemeClr val="tx1"/>
            </a:solidFill>
            <a:round/>
            <a:headEnd/>
            <a:tailEnd/>
          </a:ln>
        </p:spPr>
        <p:txBody>
          <a:bodyPr/>
          <a:lstStyle/>
          <a:p>
            <a:endParaRPr lang="en-US"/>
          </a:p>
        </p:txBody>
      </p:sp>
      <p:sp>
        <p:nvSpPr>
          <p:cNvPr id="203932" name="Rectangle 156"/>
          <p:cNvSpPr>
            <a:spLocks noChangeArrowheads="1"/>
          </p:cNvSpPr>
          <p:nvPr/>
        </p:nvSpPr>
        <p:spPr bwMode="auto">
          <a:xfrm>
            <a:off x="6926263"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203933" name="Line 157"/>
          <p:cNvSpPr>
            <a:spLocks noChangeShapeType="1"/>
          </p:cNvSpPr>
          <p:nvPr/>
        </p:nvSpPr>
        <p:spPr bwMode="auto">
          <a:xfrm>
            <a:off x="6926263" y="4227513"/>
            <a:ext cx="9525" cy="1587"/>
          </a:xfrm>
          <a:prstGeom prst="line">
            <a:avLst/>
          </a:prstGeom>
          <a:noFill/>
          <a:ln w="19050">
            <a:solidFill>
              <a:schemeClr val="tx1"/>
            </a:solidFill>
            <a:round/>
            <a:headEnd/>
            <a:tailEnd/>
          </a:ln>
        </p:spPr>
        <p:txBody>
          <a:bodyPr/>
          <a:lstStyle/>
          <a:p>
            <a:endParaRPr lang="en-US"/>
          </a:p>
        </p:txBody>
      </p:sp>
      <p:sp>
        <p:nvSpPr>
          <p:cNvPr id="203934" name="Line 158"/>
          <p:cNvSpPr>
            <a:spLocks noChangeShapeType="1"/>
          </p:cNvSpPr>
          <p:nvPr/>
        </p:nvSpPr>
        <p:spPr bwMode="auto">
          <a:xfrm>
            <a:off x="6926263" y="4227513"/>
            <a:ext cx="1587" cy="7937"/>
          </a:xfrm>
          <a:prstGeom prst="line">
            <a:avLst/>
          </a:prstGeom>
          <a:noFill/>
          <a:ln w="19050">
            <a:solidFill>
              <a:schemeClr val="tx1"/>
            </a:solidFill>
            <a:round/>
            <a:headEnd/>
            <a:tailEnd/>
          </a:ln>
        </p:spPr>
        <p:txBody>
          <a:bodyPr/>
          <a:lstStyle/>
          <a:p>
            <a:endParaRPr lang="en-US"/>
          </a:p>
        </p:txBody>
      </p:sp>
      <p:sp>
        <p:nvSpPr>
          <p:cNvPr id="203935" name="Rectangle 159"/>
          <p:cNvSpPr>
            <a:spLocks noChangeArrowheads="1"/>
          </p:cNvSpPr>
          <p:nvPr/>
        </p:nvSpPr>
        <p:spPr bwMode="auto">
          <a:xfrm>
            <a:off x="6935788" y="4227513"/>
            <a:ext cx="1608137" cy="7937"/>
          </a:xfrm>
          <a:prstGeom prst="rect">
            <a:avLst/>
          </a:prstGeom>
          <a:solidFill>
            <a:schemeClr val="hlink"/>
          </a:solidFill>
          <a:ln w="19050">
            <a:solidFill>
              <a:schemeClr val="tx1"/>
            </a:solidFill>
            <a:miter lim="800000"/>
            <a:headEnd/>
            <a:tailEnd/>
          </a:ln>
        </p:spPr>
        <p:txBody>
          <a:bodyPr/>
          <a:lstStyle/>
          <a:p>
            <a:endParaRPr lang="en-US"/>
          </a:p>
        </p:txBody>
      </p:sp>
      <p:sp>
        <p:nvSpPr>
          <p:cNvPr id="203936" name="Line 160"/>
          <p:cNvSpPr>
            <a:spLocks noChangeShapeType="1"/>
          </p:cNvSpPr>
          <p:nvPr/>
        </p:nvSpPr>
        <p:spPr bwMode="auto">
          <a:xfrm>
            <a:off x="6935788" y="4227513"/>
            <a:ext cx="1608137" cy="1587"/>
          </a:xfrm>
          <a:prstGeom prst="line">
            <a:avLst/>
          </a:prstGeom>
          <a:noFill/>
          <a:ln w="19050">
            <a:solidFill>
              <a:schemeClr val="tx1"/>
            </a:solidFill>
            <a:round/>
            <a:headEnd/>
            <a:tailEnd/>
          </a:ln>
        </p:spPr>
        <p:txBody>
          <a:bodyPr/>
          <a:lstStyle/>
          <a:p>
            <a:endParaRPr lang="en-US"/>
          </a:p>
        </p:txBody>
      </p:sp>
      <p:sp>
        <p:nvSpPr>
          <p:cNvPr id="203937" name="Rectangle 161"/>
          <p:cNvSpPr>
            <a:spLocks noChangeArrowheads="1"/>
          </p:cNvSpPr>
          <p:nvPr/>
        </p:nvSpPr>
        <p:spPr bwMode="auto">
          <a:xfrm>
            <a:off x="8543925"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203938" name="Line 162"/>
          <p:cNvSpPr>
            <a:spLocks noChangeShapeType="1"/>
          </p:cNvSpPr>
          <p:nvPr/>
        </p:nvSpPr>
        <p:spPr bwMode="auto">
          <a:xfrm>
            <a:off x="8543925" y="4227513"/>
            <a:ext cx="9525" cy="1587"/>
          </a:xfrm>
          <a:prstGeom prst="line">
            <a:avLst/>
          </a:prstGeom>
          <a:noFill/>
          <a:ln w="19050">
            <a:solidFill>
              <a:schemeClr val="tx1"/>
            </a:solidFill>
            <a:round/>
            <a:headEnd/>
            <a:tailEnd/>
          </a:ln>
        </p:spPr>
        <p:txBody>
          <a:bodyPr/>
          <a:lstStyle/>
          <a:p>
            <a:endParaRPr lang="en-US"/>
          </a:p>
        </p:txBody>
      </p:sp>
      <p:sp>
        <p:nvSpPr>
          <p:cNvPr id="203939" name="Line 163"/>
          <p:cNvSpPr>
            <a:spLocks noChangeShapeType="1"/>
          </p:cNvSpPr>
          <p:nvPr/>
        </p:nvSpPr>
        <p:spPr bwMode="auto">
          <a:xfrm>
            <a:off x="8543925" y="4227513"/>
            <a:ext cx="1588" cy="7937"/>
          </a:xfrm>
          <a:prstGeom prst="line">
            <a:avLst/>
          </a:prstGeom>
          <a:noFill/>
          <a:ln w="19050">
            <a:solidFill>
              <a:schemeClr val="tx1"/>
            </a:solidFill>
            <a:round/>
            <a:headEnd/>
            <a:tailEnd/>
          </a:ln>
        </p:spPr>
        <p:txBody>
          <a:bodyPr/>
          <a:lstStyle/>
          <a:p>
            <a:endParaRPr lang="en-US"/>
          </a:p>
        </p:txBody>
      </p:sp>
      <p:sp>
        <p:nvSpPr>
          <p:cNvPr id="203940" name="Rectangle 164"/>
          <p:cNvSpPr>
            <a:spLocks noChangeArrowheads="1"/>
          </p:cNvSpPr>
          <p:nvPr/>
        </p:nvSpPr>
        <p:spPr bwMode="auto">
          <a:xfrm>
            <a:off x="47625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941" name="Line 165"/>
          <p:cNvSpPr>
            <a:spLocks noChangeShapeType="1"/>
          </p:cNvSpPr>
          <p:nvPr/>
        </p:nvSpPr>
        <p:spPr bwMode="auto">
          <a:xfrm>
            <a:off x="476250" y="4235450"/>
            <a:ext cx="1588" cy="941388"/>
          </a:xfrm>
          <a:prstGeom prst="line">
            <a:avLst/>
          </a:prstGeom>
          <a:noFill/>
          <a:ln w="19050">
            <a:solidFill>
              <a:srgbClr val="000000"/>
            </a:solidFill>
            <a:round/>
            <a:headEnd/>
            <a:tailEnd/>
          </a:ln>
        </p:spPr>
        <p:txBody>
          <a:bodyPr/>
          <a:lstStyle/>
          <a:p>
            <a:endParaRPr lang="en-US"/>
          </a:p>
        </p:txBody>
      </p:sp>
      <p:sp>
        <p:nvSpPr>
          <p:cNvPr id="203942" name="Rectangle 166"/>
          <p:cNvSpPr>
            <a:spLocks noChangeArrowheads="1"/>
          </p:cNvSpPr>
          <p:nvPr/>
        </p:nvSpPr>
        <p:spPr bwMode="auto">
          <a:xfrm>
            <a:off x="207010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203943" name="Line 167"/>
          <p:cNvSpPr>
            <a:spLocks noChangeShapeType="1"/>
          </p:cNvSpPr>
          <p:nvPr/>
        </p:nvSpPr>
        <p:spPr bwMode="auto">
          <a:xfrm>
            <a:off x="2070100" y="4235450"/>
            <a:ext cx="1588" cy="941388"/>
          </a:xfrm>
          <a:prstGeom prst="line">
            <a:avLst/>
          </a:prstGeom>
          <a:noFill/>
          <a:ln w="19050">
            <a:solidFill>
              <a:srgbClr val="000000"/>
            </a:solidFill>
            <a:round/>
            <a:headEnd/>
            <a:tailEnd/>
          </a:ln>
        </p:spPr>
        <p:txBody>
          <a:bodyPr/>
          <a:lstStyle/>
          <a:p>
            <a:endParaRPr lang="en-US"/>
          </a:p>
        </p:txBody>
      </p:sp>
      <p:sp>
        <p:nvSpPr>
          <p:cNvPr id="203944" name="Rectangle 168"/>
          <p:cNvSpPr>
            <a:spLocks noChangeArrowheads="1"/>
          </p:cNvSpPr>
          <p:nvPr/>
        </p:nvSpPr>
        <p:spPr bwMode="auto">
          <a:xfrm>
            <a:off x="3689350"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203945" name="Line 169"/>
          <p:cNvSpPr>
            <a:spLocks noChangeShapeType="1"/>
          </p:cNvSpPr>
          <p:nvPr/>
        </p:nvSpPr>
        <p:spPr bwMode="auto">
          <a:xfrm>
            <a:off x="3689350" y="4235450"/>
            <a:ext cx="1588" cy="941388"/>
          </a:xfrm>
          <a:prstGeom prst="line">
            <a:avLst/>
          </a:prstGeom>
          <a:noFill/>
          <a:ln w="19050">
            <a:solidFill>
              <a:schemeClr val="tx1"/>
            </a:solidFill>
            <a:round/>
            <a:headEnd/>
            <a:tailEnd/>
          </a:ln>
        </p:spPr>
        <p:txBody>
          <a:bodyPr/>
          <a:lstStyle/>
          <a:p>
            <a:endParaRPr lang="en-US"/>
          </a:p>
        </p:txBody>
      </p:sp>
      <p:sp>
        <p:nvSpPr>
          <p:cNvPr id="203946" name="Rectangle 170"/>
          <p:cNvSpPr>
            <a:spLocks noChangeArrowheads="1"/>
          </p:cNvSpPr>
          <p:nvPr/>
        </p:nvSpPr>
        <p:spPr bwMode="auto">
          <a:xfrm>
            <a:off x="5307013"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203947" name="Line 171"/>
          <p:cNvSpPr>
            <a:spLocks noChangeShapeType="1"/>
          </p:cNvSpPr>
          <p:nvPr/>
        </p:nvSpPr>
        <p:spPr bwMode="auto">
          <a:xfrm>
            <a:off x="5307013" y="4235450"/>
            <a:ext cx="1587" cy="941388"/>
          </a:xfrm>
          <a:prstGeom prst="line">
            <a:avLst/>
          </a:prstGeom>
          <a:noFill/>
          <a:ln w="19050">
            <a:solidFill>
              <a:schemeClr val="tx1"/>
            </a:solidFill>
            <a:round/>
            <a:headEnd/>
            <a:tailEnd/>
          </a:ln>
        </p:spPr>
        <p:txBody>
          <a:bodyPr/>
          <a:lstStyle/>
          <a:p>
            <a:endParaRPr lang="en-US"/>
          </a:p>
        </p:txBody>
      </p:sp>
      <p:sp>
        <p:nvSpPr>
          <p:cNvPr id="203948" name="Rectangle 172"/>
          <p:cNvSpPr>
            <a:spLocks noChangeArrowheads="1"/>
          </p:cNvSpPr>
          <p:nvPr/>
        </p:nvSpPr>
        <p:spPr bwMode="auto">
          <a:xfrm>
            <a:off x="6926263"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203949" name="Line 173"/>
          <p:cNvSpPr>
            <a:spLocks noChangeShapeType="1"/>
          </p:cNvSpPr>
          <p:nvPr/>
        </p:nvSpPr>
        <p:spPr bwMode="auto">
          <a:xfrm>
            <a:off x="6926263" y="4235450"/>
            <a:ext cx="1587" cy="941388"/>
          </a:xfrm>
          <a:prstGeom prst="line">
            <a:avLst/>
          </a:prstGeom>
          <a:noFill/>
          <a:ln w="19050">
            <a:solidFill>
              <a:schemeClr val="tx1"/>
            </a:solidFill>
            <a:round/>
            <a:headEnd/>
            <a:tailEnd/>
          </a:ln>
        </p:spPr>
        <p:txBody>
          <a:bodyPr/>
          <a:lstStyle/>
          <a:p>
            <a:endParaRPr lang="en-US"/>
          </a:p>
        </p:txBody>
      </p:sp>
      <p:sp>
        <p:nvSpPr>
          <p:cNvPr id="203950" name="Rectangle 174"/>
          <p:cNvSpPr>
            <a:spLocks noChangeArrowheads="1"/>
          </p:cNvSpPr>
          <p:nvPr/>
        </p:nvSpPr>
        <p:spPr bwMode="auto">
          <a:xfrm>
            <a:off x="8543925"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203951" name="Line 175"/>
          <p:cNvSpPr>
            <a:spLocks noChangeShapeType="1"/>
          </p:cNvSpPr>
          <p:nvPr/>
        </p:nvSpPr>
        <p:spPr bwMode="auto">
          <a:xfrm>
            <a:off x="8543925" y="4235450"/>
            <a:ext cx="1588" cy="941388"/>
          </a:xfrm>
          <a:prstGeom prst="line">
            <a:avLst/>
          </a:prstGeom>
          <a:noFill/>
          <a:ln w="19050">
            <a:solidFill>
              <a:schemeClr val="tx1"/>
            </a:solidFill>
            <a:round/>
            <a:headEnd/>
            <a:tailEnd/>
          </a:ln>
        </p:spPr>
        <p:txBody>
          <a:bodyPr/>
          <a:lstStyle/>
          <a:p>
            <a:endParaRPr lang="en-US"/>
          </a:p>
        </p:txBody>
      </p:sp>
      <p:sp>
        <p:nvSpPr>
          <p:cNvPr id="203952" name="Rectangle 176"/>
          <p:cNvSpPr>
            <a:spLocks noChangeArrowheads="1"/>
          </p:cNvSpPr>
          <p:nvPr/>
        </p:nvSpPr>
        <p:spPr bwMode="auto">
          <a:xfrm>
            <a:off x="631825" y="5403850"/>
            <a:ext cx="1165225"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Unknown</a:t>
            </a:r>
            <a:endParaRPr lang="en-US" sz="2400"/>
          </a:p>
        </p:txBody>
      </p:sp>
      <p:sp>
        <p:nvSpPr>
          <p:cNvPr id="203953" name="Rectangle 177"/>
          <p:cNvSpPr>
            <a:spLocks noChangeArrowheads="1"/>
          </p:cNvSpPr>
          <p:nvPr/>
        </p:nvSpPr>
        <p:spPr bwMode="auto">
          <a:xfrm>
            <a:off x="47625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954" name="Line 178"/>
          <p:cNvSpPr>
            <a:spLocks noChangeShapeType="1"/>
          </p:cNvSpPr>
          <p:nvPr/>
        </p:nvSpPr>
        <p:spPr bwMode="auto">
          <a:xfrm>
            <a:off x="476250" y="5176838"/>
            <a:ext cx="9525" cy="1587"/>
          </a:xfrm>
          <a:prstGeom prst="line">
            <a:avLst/>
          </a:prstGeom>
          <a:noFill/>
          <a:ln w="19050">
            <a:solidFill>
              <a:srgbClr val="000000"/>
            </a:solidFill>
            <a:round/>
            <a:headEnd/>
            <a:tailEnd/>
          </a:ln>
        </p:spPr>
        <p:txBody>
          <a:bodyPr/>
          <a:lstStyle/>
          <a:p>
            <a:endParaRPr lang="en-US"/>
          </a:p>
        </p:txBody>
      </p:sp>
      <p:sp>
        <p:nvSpPr>
          <p:cNvPr id="203955" name="Line 179"/>
          <p:cNvSpPr>
            <a:spLocks noChangeShapeType="1"/>
          </p:cNvSpPr>
          <p:nvPr/>
        </p:nvSpPr>
        <p:spPr bwMode="auto">
          <a:xfrm>
            <a:off x="476250" y="5176838"/>
            <a:ext cx="1588" cy="9525"/>
          </a:xfrm>
          <a:prstGeom prst="line">
            <a:avLst/>
          </a:prstGeom>
          <a:noFill/>
          <a:ln w="19050">
            <a:solidFill>
              <a:srgbClr val="000000"/>
            </a:solidFill>
            <a:round/>
            <a:headEnd/>
            <a:tailEnd/>
          </a:ln>
        </p:spPr>
        <p:txBody>
          <a:bodyPr/>
          <a:lstStyle/>
          <a:p>
            <a:endParaRPr lang="en-US"/>
          </a:p>
        </p:txBody>
      </p:sp>
      <p:sp>
        <p:nvSpPr>
          <p:cNvPr id="203956" name="Rectangle 180"/>
          <p:cNvSpPr>
            <a:spLocks noChangeArrowheads="1"/>
          </p:cNvSpPr>
          <p:nvPr/>
        </p:nvSpPr>
        <p:spPr bwMode="auto">
          <a:xfrm>
            <a:off x="485775" y="5176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203957" name="Line 181"/>
          <p:cNvSpPr>
            <a:spLocks noChangeShapeType="1"/>
          </p:cNvSpPr>
          <p:nvPr/>
        </p:nvSpPr>
        <p:spPr bwMode="auto">
          <a:xfrm>
            <a:off x="485775" y="5176838"/>
            <a:ext cx="1584325" cy="1587"/>
          </a:xfrm>
          <a:prstGeom prst="line">
            <a:avLst/>
          </a:prstGeom>
          <a:noFill/>
          <a:ln w="19050">
            <a:solidFill>
              <a:srgbClr val="000000"/>
            </a:solidFill>
            <a:round/>
            <a:headEnd/>
            <a:tailEnd/>
          </a:ln>
        </p:spPr>
        <p:txBody>
          <a:bodyPr/>
          <a:lstStyle/>
          <a:p>
            <a:endParaRPr lang="en-US"/>
          </a:p>
        </p:txBody>
      </p:sp>
      <p:sp>
        <p:nvSpPr>
          <p:cNvPr id="203958" name="Rectangle 182"/>
          <p:cNvSpPr>
            <a:spLocks noChangeArrowheads="1"/>
          </p:cNvSpPr>
          <p:nvPr/>
        </p:nvSpPr>
        <p:spPr bwMode="auto">
          <a:xfrm>
            <a:off x="207010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203959" name="Line 183"/>
          <p:cNvSpPr>
            <a:spLocks noChangeShapeType="1"/>
          </p:cNvSpPr>
          <p:nvPr/>
        </p:nvSpPr>
        <p:spPr bwMode="auto">
          <a:xfrm>
            <a:off x="2070100" y="5176838"/>
            <a:ext cx="9525" cy="1587"/>
          </a:xfrm>
          <a:prstGeom prst="line">
            <a:avLst/>
          </a:prstGeom>
          <a:noFill/>
          <a:ln w="19050">
            <a:solidFill>
              <a:srgbClr val="000000"/>
            </a:solidFill>
            <a:round/>
            <a:headEnd/>
            <a:tailEnd/>
          </a:ln>
        </p:spPr>
        <p:txBody>
          <a:bodyPr/>
          <a:lstStyle/>
          <a:p>
            <a:endParaRPr lang="en-US"/>
          </a:p>
        </p:txBody>
      </p:sp>
      <p:sp>
        <p:nvSpPr>
          <p:cNvPr id="203960" name="Line 184"/>
          <p:cNvSpPr>
            <a:spLocks noChangeShapeType="1"/>
          </p:cNvSpPr>
          <p:nvPr/>
        </p:nvSpPr>
        <p:spPr bwMode="auto">
          <a:xfrm>
            <a:off x="2070100" y="5176838"/>
            <a:ext cx="1588" cy="9525"/>
          </a:xfrm>
          <a:prstGeom prst="line">
            <a:avLst/>
          </a:prstGeom>
          <a:noFill/>
          <a:ln w="19050">
            <a:solidFill>
              <a:srgbClr val="000000"/>
            </a:solidFill>
            <a:round/>
            <a:headEnd/>
            <a:tailEnd/>
          </a:ln>
        </p:spPr>
        <p:txBody>
          <a:bodyPr/>
          <a:lstStyle/>
          <a:p>
            <a:endParaRPr lang="en-US"/>
          </a:p>
        </p:txBody>
      </p:sp>
      <p:sp>
        <p:nvSpPr>
          <p:cNvPr id="203961" name="Rectangle 185"/>
          <p:cNvSpPr>
            <a:spLocks noChangeArrowheads="1"/>
          </p:cNvSpPr>
          <p:nvPr/>
        </p:nvSpPr>
        <p:spPr bwMode="auto">
          <a:xfrm>
            <a:off x="2079625" y="5176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203962" name="Line 186"/>
          <p:cNvSpPr>
            <a:spLocks noChangeShapeType="1"/>
          </p:cNvSpPr>
          <p:nvPr/>
        </p:nvSpPr>
        <p:spPr bwMode="auto">
          <a:xfrm>
            <a:off x="2079625" y="5176838"/>
            <a:ext cx="1609725" cy="1587"/>
          </a:xfrm>
          <a:prstGeom prst="line">
            <a:avLst/>
          </a:prstGeom>
          <a:noFill/>
          <a:ln w="19050">
            <a:solidFill>
              <a:srgbClr val="000000"/>
            </a:solidFill>
            <a:round/>
            <a:headEnd/>
            <a:tailEnd/>
          </a:ln>
        </p:spPr>
        <p:txBody>
          <a:bodyPr/>
          <a:lstStyle/>
          <a:p>
            <a:endParaRPr lang="en-US"/>
          </a:p>
        </p:txBody>
      </p:sp>
      <p:sp>
        <p:nvSpPr>
          <p:cNvPr id="203963" name="Rectangle 187"/>
          <p:cNvSpPr>
            <a:spLocks noChangeArrowheads="1"/>
          </p:cNvSpPr>
          <p:nvPr/>
        </p:nvSpPr>
        <p:spPr bwMode="auto">
          <a:xfrm>
            <a:off x="3689350"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964" name="Line 188"/>
          <p:cNvSpPr>
            <a:spLocks noChangeShapeType="1"/>
          </p:cNvSpPr>
          <p:nvPr/>
        </p:nvSpPr>
        <p:spPr bwMode="auto">
          <a:xfrm>
            <a:off x="3689350" y="5176838"/>
            <a:ext cx="9525" cy="1587"/>
          </a:xfrm>
          <a:prstGeom prst="line">
            <a:avLst/>
          </a:prstGeom>
          <a:noFill/>
          <a:ln w="19050">
            <a:solidFill>
              <a:schemeClr val="tx1"/>
            </a:solidFill>
            <a:round/>
            <a:headEnd/>
            <a:tailEnd/>
          </a:ln>
        </p:spPr>
        <p:txBody>
          <a:bodyPr/>
          <a:lstStyle/>
          <a:p>
            <a:endParaRPr lang="en-US"/>
          </a:p>
        </p:txBody>
      </p:sp>
      <p:sp>
        <p:nvSpPr>
          <p:cNvPr id="203965" name="Line 189"/>
          <p:cNvSpPr>
            <a:spLocks noChangeShapeType="1"/>
          </p:cNvSpPr>
          <p:nvPr/>
        </p:nvSpPr>
        <p:spPr bwMode="auto">
          <a:xfrm>
            <a:off x="3689350" y="5176838"/>
            <a:ext cx="1588" cy="9525"/>
          </a:xfrm>
          <a:prstGeom prst="line">
            <a:avLst/>
          </a:prstGeom>
          <a:noFill/>
          <a:ln w="19050">
            <a:solidFill>
              <a:schemeClr val="tx1"/>
            </a:solidFill>
            <a:round/>
            <a:headEnd/>
            <a:tailEnd/>
          </a:ln>
        </p:spPr>
        <p:txBody>
          <a:bodyPr/>
          <a:lstStyle/>
          <a:p>
            <a:endParaRPr lang="en-US"/>
          </a:p>
        </p:txBody>
      </p:sp>
      <p:sp>
        <p:nvSpPr>
          <p:cNvPr id="203966" name="Rectangle 190"/>
          <p:cNvSpPr>
            <a:spLocks noChangeArrowheads="1"/>
          </p:cNvSpPr>
          <p:nvPr/>
        </p:nvSpPr>
        <p:spPr bwMode="auto">
          <a:xfrm>
            <a:off x="3698875" y="5176838"/>
            <a:ext cx="1608138" cy="9525"/>
          </a:xfrm>
          <a:prstGeom prst="rect">
            <a:avLst/>
          </a:prstGeom>
          <a:solidFill>
            <a:srgbClr val="000000"/>
          </a:solidFill>
          <a:ln w="19050">
            <a:solidFill>
              <a:schemeClr val="tx1"/>
            </a:solidFill>
            <a:miter lim="800000"/>
            <a:headEnd/>
            <a:tailEnd/>
          </a:ln>
        </p:spPr>
        <p:txBody>
          <a:bodyPr/>
          <a:lstStyle/>
          <a:p>
            <a:endParaRPr lang="en-US"/>
          </a:p>
        </p:txBody>
      </p:sp>
      <p:sp>
        <p:nvSpPr>
          <p:cNvPr id="203967" name="Line 191"/>
          <p:cNvSpPr>
            <a:spLocks noChangeShapeType="1"/>
          </p:cNvSpPr>
          <p:nvPr/>
        </p:nvSpPr>
        <p:spPr bwMode="auto">
          <a:xfrm>
            <a:off x="3698875" y="5176838"/>
            <a:ext cx="1608138" cy="1587"/>
          </a:xfrm>
          <a:prstGeom prst="line">
            <a:avLst/>
          </a:prstGeom>
          <a:noFill/>
          <a:ln w="19050">
            <a:solidFill>
              <a:schemeClr val="tx1"/>
            </a:solidFill>
            <a:round/>
            <a:headEnd/>
            <a:tailEnd/>
          </a:ln>
        </p:spPr>
        <p:txBody>
          <a:bodyPr/>
          <a:lstStyle/>
          <a:p>
            <a:endParaRPr lang="en-US"/>
          </a:p>
        </p:txBody>
      </p:sp>
      <p:sp>
        <p:nvSpPr>
          <p:cNvPr id="203968" name="Rectangle 192"/>
          <p:cNvSpPr>
            <a:spLocks noChangeArrowheads="1"/>
          </p:cNvSpPr>
          <p:nvPr/>
        </p:nvSpPr>
        <p:spPr bwMode="auto">
          <a:xfrm>
            <a:off x="5307013"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969" name="Line 193"/>
          <p:cNvSpPr>
            <a:spLocks noChangeShapeType="1"/>
          </p:cNvSpPr>
          <p:nvPr/>
        </p:nvSpPr>
        <p:spPr bwMode="auto">
          <a:xfrm>
            <a:off x="5307013" y="5176838"/>
            <a:ext cx="9525" cy="1587"/>
          </a:xfrm>
          <a:prstGeom prst="line">
            <a:avLst/>
          </a:prstGeom>
          <a:noFill/>
          <a:ln w="19050">
            <a:solidFill>
              <a:schemeClr val="tx1"/>
            </a:solidFill>
            <a:round/>
            <a:headEnd/>
            <a:tailEnd/>
          </a:ln>
        </p:spPr>
        <p:txBody>
          <a:bodyPr/>
          <a:lstStyle/>
          <a:p>
            <a:endParaRPr lang="en-US"/>
          </a:p>
        </p:txBody>
      </p:sp>
      <p:sp>
        <p:nvSpPr>
          <p:cNvPr id="203970" name="Line 194"/>
          <p:cNvSpPr>
            <a:spLocks noChangeShapeType="1"/>
          </p:cNvSpPr>
          <p:nvPr/>
        </p:nvSpPr>
        <p:spPr bwMode="auto">
          <a:xfrm>
            <a:off x="5307013" y="5176838"/>
            <a:ext cx="1587" cy="9525"/>
          </a:xfrm>
          <a:prstGeom prst="line">
            <a:avLst/>
          </a:prstGeom>
          <a:noFill/>
          <a:ln w="19050">
            <a:solidFill>
              <a:schemeClr val="tx1"/>
            </a:solidFill>
            <a:round/>
            <a:headEnd/>
            <a:tailEnd/>
          </a:ln>
        </p:spPr>
        <p:txBody>
          <a:bodyPr/>
          <a:lstStyle/>
          <a:p>
            <a:endParaRPr lang="en-US"/>
          </a:p>
        </p:txBody>
      </p:sp>
      <p:sp>
        <p:nvSpPr>
          <p:cNvPr id="203971" name="Rectangle 195"/>
          <p:cNvSpPr>
            <a:spLocks noChangeArrowheads="1"/>
          </p:cNvSpPr>
          <p:nvPr/>
        </p:nvSpPr>
        <p:spPr bwMode="auto">
          <a:xfrm>
            <a:off x="5316538" y="5176838"/>
            <a:ext cx="1609725" cy="9525"/>
          </a:xfrm>
          <a:prstGeom prst="rect">
            <a:avLst/>
          </a:prstGeom>
          <a:solidFill>
            <a:srgbClr val="000000"/>
          </a:solidFill>
          <a:ln w="19050">
            <a:solidFill>
              <a:schemeClr val="tx1"/>
            </a:solidFill>
            <a:miter lim="800000"/>
            <a:headEnd/>
            <a:tailEnd/>
          </a:ln>
        </p:spPr>
        <p:txBody>
          <a:bodyPr/>
          <a:lstStyle/>
          <a:p>
            <a:endParaRPr lang="en-US"/>
          </a:p>
        </p:txBody>
      </p:sp>
      <p:sp>
        <p:nvSpPr>
          <p:cNvPr id="203972" name="Line 196"/>
          <p:cNvSpPr>
            <a:spLocks noChangeShapeType="1"/>
          </p:cNvSpPr>
          <p:nvPr/>
        </p:nvSpPr>
        <p:spPr bwMode="auto">
          <a:xfrm>
            <a:off x="5316538" y="5176838"/>
            <a:ext cx="1609725" cy="1587"/>
          </a:xfrm>
          <a:prstGeom prst="line">
            <a:avLst/>
          </a:prstGeom>
          <a:noFill/>
          <a:ln w="19050">
            <a:solidFill>
              <a:schemeClr val="tx1"/>
            </a:solidFill>
            <a:round/>
            <a:headEnd/>
            <a:tailEnd/>
          </a:ln>
        </p:spPr>
        <p:txBody>
          <a:bodyPr/>
          <a:lstStyle/>
          <a:p>
            <a:endParaRPr lang="en-US"/>
          </a:p>
        </p:txBody>
      </p:sp>
      <p:sp>
        <p:nvSpPr>
          <p:cNvPr id="203973" name="Rectangle 197"/>
          <p:cNvSpPr>
            <a:spLocks noChangeArrowheads="1"/>
          </p:cNvSpPr>
          <p:nvPr/>
        </p:nvSpPr>
        <p:spPr bwMode="auto">
          <a:xfrm>
            <a:off x="6926263"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974" name="Line 198"/>
          <p:cNvSpPr>
            <a:spLocks noChangeShapeType="1"/>
          </p:cNvSpPr>
          <p:nvPr/>
        </p:nvSpPr>
        <p:spPr bwMode="auto">
          <a:xfrm>
            <a:off x="6926263" y="5176838"/>
            <a:ext cx="9525" cy="1587"/>
          </a:xfrm>
          <a:prstGeom prst="line">
            <a:avLst/>
          </a:prstGeom>
          <a:noFill/>
          <a:ln w="19050">
            <a:solidFill>
              <a:schemeClr val="tx1"/>
            </a:solidFill>
            <a:round/>
            <a:headEnd/>
            <a:tailEnd/>
          </a:ln>
        </p:spPr>
        <p:txBody>
          <a:bodyPr/>
          <a:lstStyle/>
          <a:p>
            <a:endParaRPr lang="en-US"/>
          </a:p>
        </p:txBody>
      </p:sp>
      <p:sp>
        <p:nvSpPr>
          <p:cNvPr id="203975" name="Line 199"/>
          <p:cNvSpPr>
            <a:spLocks noChangeShapeType="1"/>
          </p:cNvSpPr>
          <p:nvPr/>
        </p:nvSpPr>
        <p:spPr bwMode="auto">
          <a:xfrm>
            <a:off x="6926263" y="5176838"/>
            <a:ext cx="1587" cy="9525"/>
          </a:xfrm>
          <a:prstGeom prst="line">
            <a:avLst/>
          </a:prstGeom>
          <a:noFill/>
          <a:ln w="19050">
            <a:solidFill>
              <a:schemeClr val="tx1"/>
            </a:solidFill>
            <a:round/>
            <a:headEnd/>
            <a:tailEnd/>
          </a:ln>
        </p:spPr>
        <p:txBody>
          <a:bodyPr/>
          <a:lstStyle/>
          <a:p>
            <a:endParaRPr lang="en-US"/>
          </a:p>
        </p:txBody>
      </p:sp>
      <p:sp>
        <p:nvSpPr>
          <p:cNvPr id="203976" name="Rectangle 200"/>
          <p:cNvSpPr>
            <a:spLocks noChangeArrowheads="1"/>
          </p:cNvSpPr>
          <p:nvPr/>
        </p:nvSpPr>
        <p:spPr bwMode="auto">
          <a:xfrm>
            <a:off x="6935788" y="5176838"/>
            <a:ext cx="1608137" cy="9525"/>
          </a:xfrm>
          <a:prstGeom prst="rect">
            <a:avLst/>
          </a:prstGeom>
          <a:solidFill>
            <a:srgbClr val="000000"/>
          </a:solidFill>
          <a:ln w="19050">
            <a:solidFill>
              <a:schemeClr val="tx1"/>
            </a:solidFill>
            <a:miter lim="800000"/>
            <a:headEnd/>
            <a:tailEnd/>
          </a:ln>
        </p:spPr>
        <p:txBody>
          <a:bodyPr/>
          <a:lstStyle/>
          <a:p>
            <a:endParaRPr lang="en-US"/>
          </a:p>
        </p:txBody>
      </p:sp>
      <p:sp>
        <p:nvSpPr>
          <p:cNvPr id="203977" name="Line 201"/>
          <p:cNvSpPr>
            <a:spLocks noChangeShapeType="1"/>
          </p:cNvSpPr>
          <p:nvPr/>
        </p:nvSpPr>
        <p:spPr bwMode="auto">
          <a:xfrm>
            <a:off x="6935788" y="5176838"/>
            <a:ext cx="1608137" cy="1587"/>
          </a:xfrm>
          <a:prstGeom prst="line">
            <a:avLst/>
          </a:prstGeom>
          <a:noFill/>
          <a:ln w="19050">
            <a:solidFill>
              <a:schemeClr val="tx1"/>
            </a:solidFill>
            <a:round/>
            <a:headEnd/>
            <a:tailEnd/>
          </a:ln>
        </p:spPr>
        <p:txBody>
          <a:bodyPr/>
          <a:lstStyle/>
          <a:p>
            <a:endParaRPr lang="en-US"/>
          </a:p>
        </p:txBody>
      </p:sp>
      <p:sp>
        <p:nvSpPr>
          <p:cNvPr id="203978" name="Rectangle 202"/>
          <p:cNvSpPr>
            <a:spLocks noChangeArrowheads="1"/>
          </p:cNvSpPr>
          <p:nvPr/>
        </p:nvSpPr>
        <p:spPr bwMode="auto">
          <a:xfrm>
            <a:off x="8543925"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203979" name="Line 203"/>
          <p:cNvSpPr>
            <a:spLocks noChangeShapeType="1"/>
          </p:cNvSpPr>
          <p:nvPr/>
        </p:nvSpPr>
        <p:spPr bwMode="auto">
          <a:xfrm>
            <a:off x="8543925" y="5176838"/>
            <a:ext cx="9525" cy="1587"/>
          </a:xfrm>
          <a:prstGeom prst="line">
            <a:avLst/>
          </a:prstGeom>
          <a:noFill/>
          <a:ln w="19050">
            <a:solidFill>
              <a:schemeClr val="tx1"/>
            </a:solidFill>
            <a:round/>
            <a:headEnd/>
            <a:tailEnd/>
          </a:ln>
        </p:spPr>
        <p:txBody>
          <a:bodyPr/>
          <a:lstStyle/>
          <a:p>
            <a:endParaRPr lang="en-US"/>
          </a:p>
        </p:txBody>
      </p:sp>
      <p:sp>
        <p:nvSpPr>
          <p:cNvPr id="203980" name="Line 204"/>
          <p:cNvSpPr>
            <a:spLocks noChangeShapeType="1"/>
          </p:cNvSpPr>
          <p:nvPr/>
        </p:nvSpPr>
        <p:spPr bwMode="auto">
          <a:xfrm>
            <a:off x="8543925" y="5176838"/>
            <a:ext cx="1588" cy="9525"/>
          </a:xfrm>
          <a:prstGeom prst="line">
            <a:avLst/>
          </a:prstGeom>
          <a:noFill/>
          <a:ln w="19050">
            <a:solidFill>
              <a:schemeClr val="tx1"/>
            </a:solidFill>
            <a:round/>
            <a:headEnd/>
            <a:tailEnd/>
          </a:ln>
        </p:spPr>
        <p:txBody>
          <a:bodyPr/>
          <a:lstStyle/>
          <a:p>
            <a:endParaRPr lang="en-US"/>
          </a:p>
        </p:txBody>
      </p:sp>
      <p:sp>
        <p:nvSpPr>
          <p:cNvPr id="203981" name="Rectangle 205"/>
          <p:cNvSpPr>
            <a:spLocks noChangeArrowheads="1"/>
          </p:cNvSpPr>
          <p:nvPr/>
        </p:nvSpPr>
        <p:spPr bwMode="auto">
          <a:xfrm>
            <a:off x="47625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203982" name="Line 206"/>
          <p:cNvSpPr>
            <a:spLocks noChangeShapeType="1"/>
          </p:cNvSpPr>
          <p:nvPr/>
        </p:nvSpPr>
        <p:spPr bwMode="auto">
          <a:xfrm>
            <a:off x="476250" y="5186363"/>
            <a:ext cx="1588" cy="941387"/>
          </a:xfrm>
          <a:prstGeom prst="line">
            <a:avLst/>
          </a:prstGeom>
          <a:noFill/>
          <a:ln w="19050">
            <a:solidFill>
              <a:srgbClr val="000000"/>
            </a:solidFill>
            <a:round/>
            <a:headEnd/>
            <a:tailEnd/>
          </a:ln>
        </p:spPr>
        <p:txBody>
          <a:bodyPr/>
          <a:lstStyle/>
          <a:p>
            <a:endParaRPr lang="en-US"/>
          </a:p>
        </p:txBody>
      </p:sp>
      <p:sp>
        <p:nvSpPr>
          <p:cNvPr id="203983" name="Rectangle 207"/>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203984" name="Line 208"/>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203985" name="Line 209"/>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203986" name="Rectangle 210"/>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203987" name="Line 211"/>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203988" name="Line 212"/>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203989" name="Rectangle 213"/>
          <p:cNvSpPr>
            <a:spLocks noChangeArrowheads="1"/>
          </p:cNvSpPr>
          <p:nvPr/>
        </p:nvSpPr>
        <p:spPr bwMode="auto">
          <a:xfrm>
            <a:off x="485775" y="6127750"/>
            <a:ext cx="1584325" cy="7938"/>
          </a:xfrm>
          <a:prstGeom prst="rect">
            <a:avLst/>
          </a:prstGeom>
          <a:solidFill>
            <a:srgbClr val="000000"/>
          </a:solidFill>
          <a:ln w="19050">
            <a:solidFill>
              <a:srgbClr val="000000"/>
            </a:solidFill>
            <a:miter lim="800000"/>
            <a:headEnd/>
            <a:tailEnd/>
          </a:ln>
        </p:spPr>
        <p:txBody>
          <a:bodyPr/>
          <a:lstStyle/>
          <a:p>
            <a:endParaRPr lang="en-US"/>
          </a:p>
        </p:txBody>
      </p:sp>
      <p:sp>
        <p:nvSpPr>
          <p:cNvPr id="203990" name="Line 214"/>
          <p:cNvSpPr>
            <a:spLocks noChangeShapeType="1"/>
          </p:cNvSpPr>
          <p:nvPr/>
        </p:nvSpPr>
        <p:spPr bwMode="auto">
          <a:xfrm>
            <a:off x="485775" y="6127750"/>
            <a:ext cx="1584325" cy="1588"/>
          </a:xfrm>
          <a:prstGeom prst="line">
            <a:avLst/>
          </a:prstGeom>
          <a:noFill/>
          <a:ln w="19050">
            <a:solidFill>
              <a:srgbClr val="000000"/>
            </a:solidFill>
            <a:round/>
            <a:headEnd/>
            <a:tailEnd/>
          </a:ln>
        </p:spPr>
        <p:txBody>
          <a:bodyPr/>
          <a:lstStyle/>
          <a:p>
            <a:endParaRPr lang="en-US"/>
          </a:p>
        </p:txBody>
      </p:sp>
      <p:sp>
        <p:nvSpPr>
          <p:cNvPr id="203991" name="Rectangle 215"/>
          <p:cNvSpPr>
            <a:spLocks noChangeArrowheads="1"/>
          </p:cNvSpPr>
          <p:nvPr/>
        </p:nvSpPr>
        <p:spPr bwMode="auto">
          <a:xfrm>
            <a:off x="207010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203992" name="Line 216"/>
          <p:cNvSpPr>
            <a:spLocks noChangeShapeType="1"/>
          </p:cNvSpPr>
          <p:nvPr/>
        </p:nvSpPr>
        <p:spPr bwMode="auto">
          <a:xfrm>
            <a:off x="2070100" y="5186363"/>
            <a:ext cx="1588" cy="941387"/>
          </a:xfrm>
          <a:prstGeom prst="line">
            <a:avLst/>
          </a:prstGeom>
          <a:noFill/>
          <a:ln w="19050">
            <a:solidFill>
              <a:srgbClr val="000000"/>
            </a:solidFill>
            <a:round/>
            <a:headEnd/>
            <a:tailEnd/>
          </a:ln>
        </p:spPr>
        <p:txBody>
          <a:bodyPr/>
          <a:lstStyle/>
          <a:p>
            <a:endParaRPr lang="en-US"/>
          </a:p>
        </p:txBody>
      </p:sp>
      <p:sp>
        <p:nvSpPr>
          <p:cNvPr id="203993" name="Rectangle 217"/>
          <p:cNvSpPr>
            <a:spLocks noChangeArrowheads="1"/>
          </p:cNvSpPr>
          <p:nvPr/>
        </p:nvSpPr>
        <p:spPr bwMode="auto">
          <a:xfrm>
            <a:off x="207010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203994" name="Line 218"/>
          <p:cNvSpPr>
            <a:spLocks noChangeShapeType="1"/>
          </p:cNvSpPr>
          <p:nvPr/>
        </p:nvSpPr>
        <p:spPr bwMode="auto">
          <a:xfrm>
            <a:off x="2070100" y="6127750"/>
            <a:ext cx="9525" cy="1588"/>
          </a:xfrm>
          <a:prstGeom prst="line">
            <a:avLst/>
          </a:prstGeom>
          <a:noFill/>
          <a:ln w="19050">
            <a:solidFill>
              <a:srgbClr val="000000"/>
            </a:solidFill>
            <a:round/>
            <a:headEnd/>
            <a:tailEnd/>
          </a:ln>
        </p:spPr>
        <p:txBody>
          <a:bodyPr/>
          <a:lstStyle/>
          <a:p>
            <a:endParaRPr lang="en-US"/>
          </a:p>
        </p:txBody>
      </p:sp>
      <p:sp>
        <p:nvSpPr>
          <p:cNvPr id="203995" name="Line 219"/>
          <p:cNvSpPr>
            <a:spLocks noChangeShapeType="1"/>
          </p:cNvSpPr>
          <p:nvPr/>
        </p:nvSpPr>
        <p:spPr bwMode="auto">
          <a:xfrm>
            <a:off x="2070100" y="6127750"/>
            <a:ext cx="1588" cy="7938"/>
          </a:xfrm>
          <a:prstGeom prst="line">
            <a:avLst/>
          </a:prstGeom>
          <a:noFill/>
          <a:ln w="19050">
            <a:solidFill>
              <a:srgbClr val="000000"/>
            </a:solidFill>
            <a:round/>
            <a:headEnd/>
            <a:tailEnd/>
          </a:ln>
        </p:spPr>
        <p:txBody>
          <a:bodyPr/>
          <a:lstStyle/>
          <a:p>
            <a:endParaRPr lang="en-US"/>
          </a:p>
        </p:txBody>
      </p:sp>
      <p:sp>
        <p:nvSpPr>
          <p:cNvPr id="203996" name="Rectangle 220"/>
          <p:cNvSpPr>
            <a:spLocks noChangeArrowheads="1"/>
          </p:cNvSpPr>
          <p:nvPr/>
        </p:nvSpPr>
        <p:spPr bwMode="auto">
          <a:xfrm>
            <a:off x="2079625" y="6127750"/>
            <a:ext cx="1609725" cy="7938"/>
          </a:xfrm>
          <a:prstGeom prst="rect">
            <a:avLst/>
          </a:prstGeom>
          <a:solidFill>
            <a:srgbClr val="000000"/>
          </a:solidFill>
          <a:ln w="19050">
            <a:solidFill>
              <a:srgbClr val="000000"/>
            </a:solidFill>
            <a:miter lim="800000"/>
            <a:headEnd/>
            <a:tailEnd/>
          </a:ln>
        </p:spPr>
        <p:txBody>
          <a:bodyPr/>
          <a:lstStyle/>
          <a:p>
            <a:endParaRPr lang="en-US"/>
          </a:p>
        </p:txBody>
      </p:sp>
      <p:sp>
        <p:nvSpPr>
          <p:cNvPr id="203997" name="Line 221"/>
          <p:cNvSpPr>
            <a:spLocks noChangeShapeType="1"/>
          </p:cNvSpPr>
          <p:nvPr/>
        </p:nvSpPr>
        <p:spPr bwMode="auto">
          <a:xfrm>
            <a:off x="2079625" y="6127750"/>
            <a:ext cx="1609725" cy="1588"/>
          </a:xfrm>
          <a:prstGeom prst="line">
            <a:avLst/>
          </a:prstGeom>
          <a:noFill/>
          <a:ln w="19050">
            <a:solidFill>
              <a:srgbClr val="000000"/>
            </a:solidFill>
            <a:round/>
            <a:headEnd/>
            <a:tailEnd/>
          </a:ln>
        </p:spPr>
        <p:txBody>
          <a:bodyPr/>
          <a:lstStyle/>
          <a:p>
            <a:endParaRPr lang="en-US"/>
          </a:p>
        </p:txBody>
      </p:sp>
      <p:sp>
        <p:nvSpPr>
          <p:cNvPr id="203998" name="Rectangle 222"/>
          <p:cNvSpPr>
            <a:spLocks noChangeArrowheads="1"/>
          </p:cNvSpPr>
          <p:nvPr/>
        </p:nvSpPr>
        <p:spPr bwMode="auto">
          <a:xfrm>
            <a:off x="3689350"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3999" name="Line 223"/>
          <p:cNvSpPr>
            <a:spLocks noChangeShapeType="1"/>
          </p:cNvSpPr>
          <p:nvPr/>
        </p:nvSpPr>
        <p:spPr bwMode="auto">
          <a:xfrm>
            <a:off x="3689350" y="5186363"/>
            <a:ext cx="1588" cy="941387"/>
          </a:xfrm>
          <a:prstGeom prst="line">
            <a:avLst/>
          </a:prstGeom>
          <a:noFill/>
          <a:ln w="19050">
            <a:solidFill>
              <a:schemeClr val="tx1"/>
            </a:solidFill>
            <a:round/>
            <a:headEnd/>
            <a:tailEnd/>
          </a:ln>
        </p:spPr>
        <p:txBody>
          <a:bodyPr/>
          <a:lstStyle/>
          <a:p>
            <a:endParaRPr lang="en-US"/>
          </a:p>
        </p:txBody>
      </p:sp>
      <p:sp>
        <p:nvSpPr>
          <p:cNvPr id="204000" name="Rectangle 224"/>
          <p:cNvSpPr>
            <a:spLocks noChangeArrowheads="1"/>
          </p:cNvSpPr>
          <p:nvPr/>
        </p:nvSpPr>
        <p:spPr bwMode="auto">
          <a:xfrm>
            <a:off x="3689350"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204001" name="Line 225"/>
          <p:cNvSpPr>
            <a:spLocks noChangeShapeType="1"/>
          </p:cNvSpPr>
          <p:nvPr/>
        </p:nvSpPr>
        <p:spPr bwMode="auto">
          <a:xfrm>
            <a:off x="3689350" y="6127750"/>
            <a:ext cx="9525" cy="1588"/>
          </a:xfrm>
          <a:prstGeom prst="line">
            <a:avLst/>
          </a:prstGeom>
          <a:noFill/>
          <a:ln w="19050">
            <a:solidFill>
              <a:schemeClr val="tx1"/>
            </a:solidFill>
            <a:round/>
            <a:headEnd/>
            <a:tailEnd/>
          </a:ln>
        </p:spPr>
        <p:txBody>
          <a:bodyPr/>
          <a:lstStyle/>
          <a:p>
            <a:endParaRPr lang="en-US"/>
          </a:p>
        </p:txBody>
      </p:sp>
      <p:sp>
        <p:nvSpPr>
          <p:cNvPr id="204002" name="Line 226"/>
          <p:cNvSpPr>
            <a:spLocks noChangeShapeType="1"/>
          </p:cNvSpPr>
          <p:nvPr/>
        </p:nvSpPr>
        <p:spPr bwMode="auto">
          <a:xfrm>
            <a:off x="3689350" y="6127750"/>
            <a:ext cx="1588" cy="7938"/>
          </a:xfrm>
          <a:prstGeom prst="line">
            <a:avLst/>
          </a:prstGeom>
          <a:noFill/>
          <a:ln w="19050">
            <a:solidFill>
              <a:schemeClr val="tx1"/>
            </a:solidFill>
            <a:round/>
            <a:headEnd/>
            <a:tailEnd/>
          </a:ln>
        </p:spPr>
        <p:txBody>
          <a:bodyPr/>
          <a:lstStyle/>
          <a:p>
            <a:endParaRPr lang="en-US"/>
          </a:p>
        </p:txBody>
      </p:sp>
      <p:sp>
        <p:nvSpPr>
          <p:cNvPr id="204003" name="Rectangle 227"/>
          <p:cNvSpPr>
            <a:spLocks noChangeArrowheads="1"/>
          </p:cNvSpPr>
          <p:nvPr/>
        </p:nvSpPr>
        <p:spPr bwMode="auto">
          <a:xfrm>
            <a:off x="3698875" y="6127750"/>
            <a:ext cx="1608138" cy="7938"/>
          </a:xfrm>
          <a:prstGeom prst="rect">
            <a:avLst/>
          </a:prstGeom>
          <a:solidFill>
            <a:srgbClr val="000000"/>
          </a:solidFill>
          <a:ln w="19050">
            <a:solidFill>
              <a:schemeClr val="tx1"/>
            </a:solidFill>
            <a:miter lim="800000"/>
            <a:headEnd/>
            <a:tailEnd/>
          </a:ln>
        </p:spPr>
        <p:txBody>
          <a:bodyPr/>
          <a:lstStyle/>
          <a:p>
            <a:endParaRPr lang="en-US"/>
          </a:p>
        </p:txBody>
      </p:sp>
      <p:sp>
        <p:nvSpPr>
          <p:cNvPr id="204004" name="Line 228"/>
          <p:cNvSpPr>
            <a:spLocks noChangeShapeType="1"/>
          </p:cNvSpPr>
          <p:nvPr/>
        </p:nvSpPr>
        <p:spPr bwMode="auto">
          <a:xfrm>
            <a:off x="3698875" y="6127750"/>
            <a:ext cx="1608138" cy="1588"/>
          </a:xfrm>
          <a:prstGeom prst="line">
            <a:avLst/>
          </a:prstGeom>
          <a:noFill/>
          <a:ln w="19050">
            <a:solidFill>
              <a:schemeClr val="tx1"/>
            </a:solidFill>
            <a:round/>
            <a:headEnd/>
            <a:tailEnd/>
          </a:ln>
        </p:spPr>
        <p:txBody>
          <a:bodyPr/>
          <a:lstStyle/>
          <a:p>
            <a:endParaRPr lang="en-US"/>
          </a:p>
        </p:txBody>
      </p:sp>
      <p:sp>
        <p:nvSpPr>
          <p:cNvPr id="204005" name="Rectangle 229"/>
          <p:cNvSpPr>
            <a:spLocks noChangeArrowheads="1"/>
          </p:cNvSpPr>
          <p:nvPr/>
        </p:nvSpPr>
        <p:spPr bwMode="auto">
          <a:xfrm>
            <a:off x="5307013"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4006" name="Line 230"/>
          <p:cNvSpPr>
            <a:spLocks noChangeShapeType="1"/>
          </p:cNvSpPr>
          <p:nvPr/>
        </p:nvSpPr>
        <p:spPr bwMode="auto">
          <a:xfrm>
            <a:off x="5307013" y="5186363"/>
            <a:ext cx="1587" cy="941387"/>
          </a:xfrm>
          <a:prstGeom prst="line">
            <a:avLst/>
          </a:prstGeom>
          <a:noFill/>
          <a:ln w="19050">
            <a:solidFill>
              <a:schemeClr val="tx1"/>
            </a:solidFill>
            <a:round/>
            <a:headEnd/>
            <a:tailEnd/>
          </a:ln>
        </p:spPr>
        <p:txBody>
          <a:bodyPr/>
          <a:lstStyle/>
          <a:p>
            <a:endParaRPr lang="en-US"/>
          </a:p>
        </p:txBody>
      </p:sp>
      <p:sp>
        <p:nvSpPr>
          <p:cNvPr id="204007" name="Rectangle 231"/>
          <p:cNvSpPr>
            <a:spLocks noChangeArrowheads="1"/>
          </p:cNvSpPr>
          <p:nvPr/>
        </p:nvSpPr>
        <p:spPr bwMode="auto">
          <a:xfrm>
            <a:off x="5307013"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204008" name="Line 232"/>
          <p:cNvSpPr>
            <a:spLocks noChangeShapeType="1"/>
          </p:cNvSpPr>
          <p:nvPr/>
        </p:nvSpPr>
        <p:spPr bwMode="auto">
          <a:xfrm>
            <a:off x="5307013" y="6127750"/>
            <a:ext cx="9525" cy="1588"/>
          </a:xfrm>
          <a:prstGeom prst="line">
            <a:avLst/>
          </a:prstGeom>
          <a:noFill/>
          <a:ln w="19050">
            <a:solidFill>
              <a:schemeClr val="tx1"/>
            </a:solidFill>
            <a:round/>
            <a:headEnd/>
            <a:tailEnd/>
          </a:ln>
        </p:spPr>
        <p:txBody>
          <a:bodyPr/>
          <a:lstStyle/>
          <a:p>
            <a:endParaRPr lang="en-US"/>
          </a:p>
        </p:txBody>
      </p:sp>
      <p:sp>
        <p:nvSpPr>
          <p:cNvPr id="204009" name="Line 233"/>
          <p:cNvSpPr>
            <a:spLocks noChangeShapeType="1"/>
          </p:cNvSpPr>
          <p:nvPr/>
        </p:nvSpPr>
        <p:spPr bwMode="auto">
          <a:xfrm>
            <a:off x="5307013" y="6127750"/>
            <a:ext cx="1587" cy="7938"/>
          </a:xfrm>
          <a:prstGeom prst="line">
            <a:avLst/>
          </a:prstGeom>
          <a:noFill/>
          <a:ln w="19050">
            <a:solidFill>
              <a:schemeClr val="tx1"/>
            </a:solidFill>
            <a:round/>
            <a:headEnd/>
            <a:tailEnd/>
          </a:ln>
        </p:spPr>
        <p:txBody>
          <a:bodyPr/>
          <a:lstStyle/>
          <a:p>
            <a:endParaRPr lang="en-US"/>
          </a:p>
        </p:txBody>
      </p:sp>
      <p:sp>
        <p:nvSpPr>
          <p:cNvPr id="204010" name="Rectangle 234"/>
          <p:cNvSpPr>
            <a:spLocks noChangeArrowheads="1"/>
          </p:cNvSpPr>
          <p:nvPr/>
        </p:nvSpPr>
        <p:spPr bwMode="auto">
          <a:xfrm>
            <a:off x="5316538" y="6127750"/>
            <a:ext cx="1609725" cy="7938"/>
          </a:xfrm>
          <a:prstGeom prst="rect">
            <a:avLst/>
          </a:prstGeom>
          <a:solidFill>
            <a:srgbClr val="000000"/>
          </a:solidFill>
          <a:ln w="19050">
            <a:solidFill>
              <a:schemeClr val="tx1"/>
            </a:solidFill>
            <a:miter lim="800000"/>
            <a:headEnd/>
            <a:tailEnd/>
          </a:ln>
        </p:spPr>
        <p:txBody>
          <a:bodyPr/>
          <a:lstStyle/>
          <a:p>
            <a:endParaRPr lang="en-US"/>
          </a:p>
        </p:txBody>
      </p:sp>
      <p:sp>
        <p:nvSpPr>
          <p:cNvPr id="204011" name="Line 235"/>
          <p:cNvSpPr>
            <a:spLocks noChangeShapeType="1"/>
          </p:cNvSpPr>
          <p:nvPr/>
        </p:nvSpPr>
        <p:spPr bwMode="auto">
          <a:xfrm>
            <a:off x="5316538" y="6127750"/>
            <a:ext cx="1609725" cy="1588"/>
          </a:xfrm>
          <a:prstGeom prst="line">
            <a:avLst/>
          </a:prstGeom>
          <a:noFill/>
          <a:ln w="19050">
            <a:solidFill>
              <a:schemeClr val="tx1"/>
            </a:solidFill>
            <a:round/>
            <a:headEnd/>
            <a:tailEnd/>
          </a:ln>
        </p:spPr>
        <p:txBody>
          <a:bodyPr/>
          <a:lstStyle/>
          <a:p>
            <a:endParaRPr lang="en-US"/>
          </a:p>
        </p:txBody>
      </p:sp>
      <p:sp>
        <p:nvSpPr>
          <p:cNvPr id="204012" name="Rectangle 236"/>
          <p:cNvSpPr>
            <a:spLocks noChangeArrowheads="1"/>
          </p:cNvSpPr>
          <p:nvPr/>
        </p:nvSpPr>
        <p:spPr bwMode="auto">
          <a:xfrm>
            <a:off x="6926263"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4013" name="Line 237"/>
          <p:cNvSpPr>
            <a:spLocks noChangeShapeType="1"/>
          </p:cNvSpPr>
          <p:nvPr/>
        </p:nvSpPr>
        <p:spPr bwMode="auto">
          <a:xfrm>
            <a:off x="6926263" y="5186363"/>
            <a:ext cx="1587" cy="941387"/>
          </a:xfrm>
          <a:prstGeom prst="line">
            <a:avLst/>
          </a:prstGeom>
          <a:noFill/>
          <a:ln w="19050">
            <a:solidFill>
              <a:schemeClr val="tx1"/>
            </a:solidFill>
            <a:round/>
            <a:headEnd/>
            <a:tailEnd/>
          </a:ln>
        </p:spPr>
        <p:txBody>
          <a:bodyPr/>
          <a:lstStyle/>
          <a:p>
            <a:endParaRPr lang="en-US"/>
          </a:p>
        </p:txBody>
      </p:sp>
      <p:sp>
        <p:nvSpPr>
          <p:cNvPr id="204014" name="Rectangle 238"/>
          <p:cNvSpPr>
            <a:spLocks noChangeArrowheads="1"/>
          </p:cNvSpPr>
          <p:nvPr/>
        </p:nvSpPr>
        <p:spPr bwMode="auto">
          <a:xfrm>
            <a:off x="6926263"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204015" name="Line 239"/>
          <p:cNvSpPr>
            <a:spLocks noChangeShapeType="1"/>
          </p:cNvSpPr>
          <p:nvPr/>
        </p:nvSpPr>
        <p:spPr bwMode="auto">
          <a:xfrm>
            <a:off x="6926263" y="6127750"/>
            <a:ext cx="9525" cy="1588"/>
          </a:xfrm>
          <a:prstGeom prst="line">
            <a:avLst/>
          </a:prstGeom>
          <a:noFill/>
          <a:ln w="19050">
            <a:solidFill>
              <a:schemeClr val="tx1"/>
            </a:solidFill>
            <a:round/>
            <a:headEnd/>
            <a:tailEnd/>
          </a:ln>
        </p:spPr>
        <p:txBody>
          <a:bodyPr/>
          <a:lstStyle/>
          <a:p>
            <a:endParaRPr lang="en-US"/>
          </a:p>
        </p:txBody>
      </p:sp>
      <p:sp>
        <p:nvSpPr>
          <p:cNvPr id="204016" name="Line 240"/>
          <p:cNvSpPr>
            <a:spLocks noChangeShapeType="1"/>
          </p:cNvSpPr>
          <p:nvPr/>
        </p:nvSpPr>
        <p:spPr bwMode="auto">
          <a:xfrm>
            <a:off x="6926263" y="6127750"/>
            <a:ext cx="1587" cy="7938"/>
          </a:xfrm>
          <a:prstGeom prst="line">
            <a:avLst/>
          </a:prstGeom>
          <a:noFill/>
          <a:ln w="19050">
            <a:solidFill>
              <a:schemeClr val="tx1"/>
            </a:solidFill>
            <a:round/>
            <a:headEnd/>
            <a:tailEnd/>
          </a:ln>
        </p:spPr>
        <p:txBody>
          <a:bodyPr/>
          <a:lstStyle/>
          <a:p>
            <a:endParaRPr lang="en-US"/>
          </a:p>
        </p:txBody>
      </p:sp>
      <p:sp>
        <p:nvSpPr>
          <p:cNvPr id="204017" name="Rectangle 241"/>
          <p:cNvSpPr>
            <a:spLocks noChangeArrowheads="1"/>
          </p:cNvSpPr>
          <p:nvPr/>
        </p:nvSpPr>
        <p:spPr bwMode="auto">
          <a:xfrm>
            <a:off x="6935788" y="6127750"/>
            <a:ext cx="1608137" cy="7938"/>
          </a:xfrm>
          <a:prstGeom prst="rect">
            <a:avLst/>
          </a:prstGeom>
          <a:solidFill>
            <a:srgbClr val="000000"/>
          </a:solidFill>
          <a:ln w="19050">
            <a:solidFill>
              <a:schemeClr val="tx1"/>
            </a:solidFill>
            <a:miter lim="800000"/>
            <a:headEnd/>
            <a:tailEnd/>
          </a:ln>
        </p:spPr>
        <p:txBody>
          <a:bodyPr/>
          <a:lstStyle/>
          <a:p>
            <a:endParaRPr lang="en-US"/>
          </a:p>
        </p:txBody>
      </p:sp>
      <p:sp>
        <p:nvSpPr>
          <p:cNvPr id="204018" name="Line 242"/>
          <p:cNvSpPr>
            <a:spLocks noChangeShapeType="1"/>
          </p:cNvSpPr>
          <p:nvPr/>
        </p:nvSpPr>
        <p:spPr bwMode="auto">
          <a:xfrm>
            <a:off x="6935788" y="6127750"/>
            <a:ext cx="1608137" cy="1588"/>
          </a:xfrm>
          <a:prstGeom prst="line">
            <a:avLst/>
          </a:prstGeom>
          <a:noFill/>
          <a:ln w="19050">
            <a:solidFill>
              <a:schemeClr val="tx1"/>
            </a:solidFill>
            <a:round/>
            <a:headEnd/>
            <a:tailEnd/>
          </a:ln>
        </p:spPr>
        <p:txBody>
          <a:bodyPr/>
          <a:lstStyle/>
          <a:p>
            <a:endParaRPr lang="en-US"/>
          </a:p>
        </p:txBody>
      </p:sp>
      <p:sp>
        <p:nvSpPr>
          <p:cNvPr id="204019" name="Rectangle 243"/>
          <p:cNvSpPr>
            <a:spLocks noChangeArrowheads="1"/>
          </p:cNvSpPr>
          <p:nvPr/>
        </p:nvSpPr>
        <p:spPr bwMode="auto">
          <a:xfrm>
            <a:off x="8543925"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204020" name="Line 244"/>
          <p:cNvSpPr>
            <a:spLocks noChangeShapeType="1"/>
          </p:cNvSpPr>
          <p:nvPr/>
        </p:nvSpPr>
        <p:spPr bwMode="auto">
          <a:xfrm>
            <a:off x="8543925" y="5186363"/>
            <a:ext cx="1588" cy="941387"/>
          </a:xfrm>
          <a:prstGeom prst="line">
            <a:avLst/>
          </a:prstGeom>
          <a:noFill/>
          <a:ln w="19050">
            <a:solidFill>
              <a:schemeClr val="tx1"/>
            </a:solidFill>
            <a:round/>
            <a:headEnd/>
            <a:tailEnd/>
          </a:ln>
        </p:spPr>
        <p:txBody>
          <a:bodyPr/>
          <a:lstStyle/>
          <a:p>
            <a:endParaRPr lang="en-US"/>
          </a:p>
        </p:txBody>
      </p:sp>
      <p:sp>
        <p:nvSpPr>
          <p:cNvPr id="204021" name="Rectangle 245"/>
          <p:cNvSpPr>
            <a:spLocks noChangeArrowheads="1"/>
          </p:cNvSpPr>
          <p:nvPr/>
        </p:nvSpPr>
        <p:spPr bwMode="auto">
          <a:xfrm>
            <a:off x="8543925"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204022" name="Line 246"/>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204023" name="Line 247"/>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204024" name="Rectangle 248"/>
          <p:cNvSpPr>
            <a:spLocks noChangeArrowheads="1"/>
          </p:cNvSpPr>
          <p:nvPr/>
        </p:nvSpPr>
        <p:spPr bwMode="auto">
          <a:xfrm>
            <a:off x="8543925"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204025" name="Line 249"/>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204026" name="Line 250"/>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204027" name="Rectangle 251"/>
          <p:cNvSpPr>
            <a:spLocks noChangeArrowheads="1"/>
          </p:cNvSpPr>
          <p:nvPr/>
        </p:nvSpPr>
        <p:spPr bwMode="auto">
          <a:xfrm>
            <a:off x="2617788" y="2578100"/>
            <a:ext cx="547687" cy="365125"/>
          </a:xfrm>
          <a:prstGeom prst="rect">
            <a:avLst/>
          </a:prstGeom>
          <a:solidFill>
            <a:srgbClr val="80E0FF"/>
          </a:solidFill>
          <a:ln w="28575">
            <a:solidFill>
              <a:schemeClr val="tx1"/>
            </a:solidFill>
            <a:miter lim="800000"/>
            <a:headEnd/>
            <a:tailEnd/>
          </a:ln>
        </p:spPr>
        <p:txBody>
          <a:bodyPr/>
          <a:lstStyle/>
          <a:p>
            <a:endParaRPr lang="en-US"/>
          </a:p>
        </p:txBody>
      </p:sp>
      <p:sp>
        <p:nvSpPr>
          <p:cNvPr id="204028" name="Oval 252"/>
          <p:cNvSpPr>
            <a:spLocks noChangeArrowheads="1"/>
          </p:cNvSpPr>
          <p:nvPr/>
        </p:nvSpPr>
        <p:spPr bwMode="auto">
          <a:xfrm>
            <a:off x="5948363" y="2509838"/>
            <a:ext cx="503237" cy="503237"/>
          </a:xfrm>
          <a:prstGeom prst="ellipse">
            <a:avLst/>
          </a:prstGeom>
          <a:solidFill>
            <a:srgbClr val="80E0FF"/>
          </a:solidFill>
          <a:ln w="28575">
            <a:solidFill>
              <a:schemeClr val="tx1"/>
            </a:solidFill>
            <a:round/>
            <a:headEnd/>
            <a:tailEnd/>
          </a:ln>
        </p:spPr>
        <p:txBody>
          <a:bodyPr/>
          <a:lstStyle/>
          <a:p>
            <a:endParaRPr lang="en-US"/>
          </a:p>
        </p:txBody>
      </p:sp>
      <p:sp>
        <p:nvSpPr>
          <p:cNvPr id="204029" name="Rectangle 253"/>
          <p:cNvSpPr>
            <a:spLocks noChangeArrowheads="1"/>
          </p:cNvSpPr>
          <p:nvPr/>
        </p:nvSpPr>
        <p:spPr bwMode="auto">
          <a:xfrm>
            <a:off x="2692400" y="4549775"/>
            <a:ext cx="401638" cy="401638"/>
          </a:xfrm>
          <a:prstGeom prst="rect">
            <a:avLst/>
          </a:prstGeom>
          <a:solidFill>
            <a:srgbClr val="AAFFAA"/>
          </a:solidFill>
          <a:ln w="28575">
            <a:solidFill>
              <a:schemeClr val="tx1"/>
            </a:solidFill>
            <a:miter lim="800000"/>
            <a:headEnd/>
            <a:tailEnd/>
          </a:ln>
        </p:spPr>
        <p:txBody>
          <a:bodyPr/>
          <a:lstStyle/>
          <a:p>
            <a:endParaRPr lang="en-US"/>
          </a:p>
        </p:txBody>
      </p:sp>
      <p:sp>
        <p:nvSpPr>
          <p:cNvPr id="204030" name="Rectangle 254"/>
          <p:cNvSpPr>
            <a:spLocks noChangeArrowheads="1"/>
          </p:cNvSpPr>
          <p:nvPr/>
        </p:nvSpPr>
        <p:spPr bwMode="auto">
          <a:xfrm>
            <a:off x="5999163" y="4549775"/>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204031" name="Freeform 255"/>
          <p:cNvSpPr>
            <a:spLocks/>
          </p:cNvSpPr>
          <p:nvPr/>
        </p:nvSpPr>
        <p:spPr bwMode="auto">
          <a:xfrm>
            <a:off x="4386263"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204032" name="Freeform 256"/>
          <p:cNvSpPr>
            <a:spLocks/>
          </p:cNvSpPr>
          <p:nvPr/>
        </p:nvSpPr>
        <p:spPr bwMode="auto">
          <a:xfrm flipV="1">
            <a:off x="7629525"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204033" name="Freeform 257"/>
          <p:cNvSpPr>
            <a:spLocks noChangeAspect="1"/>
          </p:cNvSpPr>
          <p:nvPr/>
        </p:nvSpPr>
        <p:spPr bwMode="auto">
          <a:xfrm>
            <a:off x="262731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204034" name="Freeform 258"/>
          <p:cNvSpPr>
            <a:spLocks noChangeAspect="1"/>
          </p:cNvSpPr>
          <p:nvPr/>
        </p:nvSpPr>
        <p:spPr bwMode="auto">
          <a:xfrm>
            <a:off x="4313238" y="5365750"/>
            <a:ext cx="547687"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204035" name="Freeform 259"/>
          <p:cNvSpPr>
            <a:spLocks noChangeAspect="1"/>
          </p:cNvSpPr>
          <p:nvPr/>
        </p:nvSpPr>
        <p:spPr bwMode="auto">
          <a:xfrm flipV="1">
            <a:off x="7556500" y="5365750"/>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204036" name="Freeform 260"/>
          <p:cNvSpPr>
            <a:spLocks noChangeAspect="1"/>
          </p:cNvSpPr>
          <p:nvPr/>
        </p:nvSpPr>
        <p:spPr bwMode="auto">
          <a:xfrm>
            <a:off x="593566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204037" name="Freeform 261"/>
          <p:cNvSpPr>
            <a:spLocks noChangeAspect="1"/>
          </p:cNvSpPr>
          <p:nvPr/>
        </p:nvSpPr>
        <p:spPr bwMode="auto">
          <a:xfrm>
            <a:off x="4386263" y="3549650"/>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204038" name="Freeform 262"/>
          <p:cNvSpPr>
            <a:spLocks/>
          </p:cNvSpPr>
          <p:nvPr/>
        </p:nvSpPr>
        <p:spPr bwMode="auto">
          <a:xfrm>
            <a:off x="5934075"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204039" name="Freeform 263"/>
          <p:cNvSpPr>
            <a:spLocks noChangeAspect="1"/>
          </p:cNvSpPr>
          <p:nvPr/>
        </p:nvSpPr>
        <p:spPr bwMode="auto">
          <a:xfrm flipV="1">
            <a:off x="7629525" y="3543300"/>
            <a:ext cx="401638" cy="401638"/>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204040" name="Freeform 264"/>
          <p:cNvSpPr>
            <a:spLocks/>
          </p:cNvSpPr>
          <p:nvPr/>
        </p:nvSpPr>
        <p:spPr bwMode="auto">
          <a:xfrm>
            <a:off x="2627313"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204041" name="Freeform 265"/>
          <p:cNvSpPr>
            <a:spLocks/>
          </p:cNvSpPr>
          <p:nvPr/>
        </p:nvSpPr>
        <p:spPr bwMode="auto">
          <a:xfrm flipV="1">
            <a:off x="7629525" y="2543175"/>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E0FF"/>
          </a:solidFill>
          <a:ln w="28575" cap="flat" cmpd="sng">
            <a:solidFill>
              <a:schemeClr val="tx1"/>
            </a:solidFill>
            <a:prstDash val="solid"/>
            <a:round/>
            <a:headEnd/>
            <a:tailEnd/>
          </a:ln>
        </p:spPr>
        <p:txBody>
          <a:bodyPr wrap="none" anchor="ctr"/>
          <a:lstStyle/>
          <a:p>
            <a:endParaRPr lang="en-US"/>
          </a:p>
        </p:txBody>
      </p:sp>
      <p:sp>
        <p:nvSpPr>
          <p:cNvPr id="204042" name="Freeform 266"/>
          <p:cNvSpPr>
            <a:spLocks/>
          </p:cNvSpPr>
          <p:nvPr/>
        </p:nvSpPr>
        <p:spPr bwMode="auto">
          <a:xfrm>
            <a:off x="4386263" y="25431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E0FF"/>
          </a:solidFill>
          <a:ln w="28575" cap="flat" cmpd="sng">
            <a:solidFill>
              <a:schemeClr val="tx1"/>
            </a:solidFill>
            <a:prstDash val="solid"/>
            <a:round/>
            <a:headEnd/>
            <a:tailEnd/>
          </a:ln>
        </p:spPr>
        <p:txBody>
          <a:bodyPr wrap="none" anchor="ctr"/>
          <a:lstStyle/>
          <a:p>
            <a:endParaRPr lang="en-US"/>
          </a:p>
        </p:txBody>
      </p:sp>
    </p:spTree>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Freeform 2"/>
          <p:cNvSpPr>
            <a:spLocks/>
          </p:cNvSpPr>
          <p:nvPr/>
        </p:nvSpPr>
        <p:spPr bwMode="auto">
          <a:xfrm>
            <a:off x="3241675" y="647700"/>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chemeClr val="tx1"/>
            </a:solidFill>
            <a:prstDash val="solid"/>
            <a:round/>
            <a:headEnd/>
            <a:tailEnd/>
          </a:ln>
        </p:spPr>
        <p:txBody>
          <a:bodyPr wrap="none" anchor="ctr"/>
          <a:lstStyle/>
          <a:p>
            <a:endParaRPr lang="en-US"/>
          </a:p>
        </p:txBody>
      </p:sp>
      <p:graphicFrame>
        <p:nvGraphicFramePr>
          <p:cNvPr id="40963" name="Group 3"/>
          <p:cNvGraphicFramePr>
            <a:graphicFrameLocks noGrp="1"/>
          </p:cNvGraphicFramePr>
          <p:nvPr/>
        </p:nvGraphicFramePr>
        <p:xfrm>
          <a:off x="381000" y="1825625"/>
          <a:ext cx="8534400" cy="5019675"/>
        </p:xfrm>
        <a:graphic>
          <a:graphicData uri="http://schemas.openxmlformats.org/drawingml/2006/table">
            <a:tbl>
              <a:tblPr/>
              <a:tblGrid>
                <a:gridCol w="592138">
                  <a:extLst>
                    <a:ext uri="{9D8B030D-6E8A-4147-A177-3AD203B41FA5}">
                      <a16:colId xmlns:a16="http://schemas.microsoft.com/office/drawing/2014/main" val="20000"/>
                    </a:ext>
                  </a:extLst>
                </a:gridCol>
                <a:gridCol w="1604962">
                  <a:extLst>
                    <a:ext uri="{9D8B030D-6E8A-4147-A177-3AD203B41FA5}">
                      <a16:colId xmlns:a16="http://schemas.microsoft.com/office/drawing/2014/main" val="20001"/>
                    </a:ext>
                  </a:extLst>
                </a:gridCol>
                <a:gridCol w="4397375">
                  <a:extLst>
                    <a:ext uri="{9D8B030D-6E8A-4147-A177-3AD203B41FA5}">
                      <a16:colId xmlns:a16="http://schemas.microsoft.com/office/drawing/2014/main" val="20002"/>
                    </a:ext>
                  </a:extLst>
                </a:gridCol>
                <a:gridCol w="1177925">
                  <a:extLst>
                    <a:ext uri="{9D8B030D-6E8A-4147-A177-3AD203B41FA5}">
                      <a16:colId xmlns:a16="http://schemas.microsoft.com/office/drawing/2014/main" val="20003"/>
                    </a:ext>
                  </a:extLst>
                </a:gridCol>
                <a:gridCol w="762000">
                  <a:extLst>
                    <a:ext uri="{9D8B030D-6E8A-4147-A177-3AD203B41FA5}">
                      <a16:colId xmlns:a16="http://schemas.microsoft.com/office/drawing/2014/main" val="20004"/>
                    </a:ext>
                  </a:extLst>
                </a:gridCol>
              </a:tblGrid>
              <a:tr h="177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Field</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Field Title</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Description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Application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Length</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698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Symbol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Frame shape, fill and icon showing the basic function of units, installations, or equipment with modifiers A1, A2, A3</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900" b="0" i="0" u="none" strike="noStrike" cap="none" normalizeH="0" baseline="0">
                          <a:ln>
                            <a:noFill/>
                          </a:ln>
                          <a:solidFill>
                            <a:schemeClr val="tx1"/>
                          </a:solidFill>
                          <a:effectLst/>
                          <a:latin typeface="Arial" charset="0"/>
                        </a:rPr>
                        <a:t>(characters)</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2698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Indicates number of items present, Installation size in square feet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 and Installations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10</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2714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Suspect, Assumed Friend, Faker, Joker</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Question mark “?”: suspect, assumed friend, faker. “J”: joker</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1</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2698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Reinforced or detached</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 reinforced, (-) reduced, or (+-) reinforced and reduced</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3</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444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G</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Staff Comments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Free text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20</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H</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Additional Information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Free Text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20</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J</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Evaluation Rating</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One letter and one number (see STANAG 2002)</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Enemy only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L</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Signature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Indicated by “!” (refers to detectable electronic signatures)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Enemy equipment only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1</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M</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Higher Formation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1" i="0" u="none" strike="noStrike" cap="none" normalizeH="0" baseline="0">
                          <a:ln>
                            <a:noFill/>
                          </a:ln>
                          <a:solidFill>
                            <a:schemeClr val="tx1"/>
                          </a:solidFill>
                          <a:effectLst/>
                          <a:latin typeface="Arial" charset="0"/>
                        </a:rPr>
                        <a:t>Number or title of higher echelon command (Corps designated by Roman Numerals), Country Codes or Nationality </a:t>
                      </a:r>
                      <a:r>
                        <a:rPr kumimoji="0" lang="en-US" sz="1000" b="1" i="0" u="none" strike="noStrike" cap="none" normalizeH="0" baseline="0">
                          <a:ln>
                            <a:noFill/>
                          </a:ln>
                          <a:solidFill>
                            <a:srgbClr val="FF0000"/>
                          </a:solidFill>
                          <a:effectLst/>
                          <a:latin typeface="Arial" charset="0"/>
                        </a:rPr>
                        <a:t>(see speaker notes for County Codes)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21</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N</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Enemy (Hostile)</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Indicated by letters “ENY”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Enemy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3</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P</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IFF/SIF</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Identification modes and colors</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 and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5</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Q</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Direction of Movement Arrow</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Direction symbol is moving or will move. NBC: downwind direction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4</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2"/>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R</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Mobility Indicator</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Pictorial Representation of mobility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Equipment Only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endParaRPr kumimoji="0" lang="en-US" sz="1000" b="0" i="0" u="none" strike="noStrike" cap="none" normalizeH="0" baseline="0">
                        <a:ln>
                          <a:noFill/>
                        </a:ln>
                        <a:solidFill>
                          <a:schemeClr val="tx1"/>
                        </a:solidFill>
                        <a:effectLst/>
                        <a:latin typeface="Arial" charset="0"/>
                      </a:endParaRP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3"/>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T</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Unique Designation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Alphanumeric title that ID’s a particular symbol, track number, Nuclear:friendly delivery unit etc</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21</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4"/>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V</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Type of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Identifies unique designation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 and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24</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5"/>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W</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Date-Time Group</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Date/time (DDHHMMSSZMONYY) or “o/o” for on order</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15</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6"/>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X</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Altitude/Depth</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Altitude portion of GPS.  Flight level for A/C. Submerged depth, height in Ft, height of burst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 and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6</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7"/>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Y</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Speed</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Knots or KPH</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Units and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5</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8"/>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Z</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Location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Lat and Long or Grid Coord</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All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19</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9"/>
                  </a:ext>
                </a:extLst>
              </a:tr>
            </a:tbl>
          </a:graphicData>
        </a:graphic>
      </p:graphicFrame>
      <p:sp>
        <p:nvSpPr>
          <p:cNvPr id="204931" name="Text Box 143"/>
          <p:cNvSpPr txBox="1">
            <a:spLocks noChangeArrowheads="1"/>
          </p:cNvSpPr>
          <p:nvPr/>
        </p:nvSpPr>
        <p:spPr bwMode="auto">
          <a:xfrm>
            <a:off x="4641850" y="1509713"/>
            <a:ext cx="2028825" cy="304800"/>
          </a:xfrm>
          <a:prstGeom prst="rect">
            <a:avLst/>
          </a:prstGeom>
          <a:noFill/>
          <a:ln w="12700">
            <a:noFill/>
            <a:miter lim="800000"/>
            <a:headEnd/>
            <a:tailEnd/>
          </a:ln>
        </p:spPr>
        <p:txBody>
          <a:bodyPr wrap="none" lIns="0" tIns="0" rIns="0" bIns="0">
            <a:spAutoFit/>
          </a:bodyPr>
          <a:lstStyle/>
          <a:p>
            <a:pPr eaLnBrk="0" hangingPunct="0"/>
            <a:r>
              <a:rPr lang="en-US" sz="1000"/>
              <a:t>Figure 5-3. Enemy Ground and</a:t>
            </a:r>
          </a:p>
          <a:p>
            <a:pPr eaLnBrk="0" hangingPunct="0"/>
            <a:r>
              <a:rPr lang="en-US" sz="1000"/>
              <a:t>Naval (Surface) Equipment Labeling</a:t>
            </a:r>
          </a:p>
        </p:txBody>
      </p:sp>
      <p:sp>
        <p:nvSpPr>
          <p:cNvPr id="204932" name="Rectangle 144"/>
          <p:cNvSpPr>
            <a:spLocks noChangeAspect="1" noChangeArrowheads="1"/>
          </p:cNvSpPr>
          <p:nvPr/>
        </p:nvSpPr>
        <p:spPr bwMode="auto">
          <a:xfrm>
            <a:off x="755650" y="633413"/>
            <a:ext cx="685800" cy="457200"/>
          </a:xfrm>
          <a:prstGeom prst="rect">
            <a:avLst/>
          </a:prstGeom>
          <a:noFill/>
          <a:ln w="12700">
            <a:solidFill>
              <a:srgbClr val="000000"/>
            </a:solidFill>
            <a:miter lim="800000"/>
            <a:headEnd/>
            <a:tailEnd/>
          </a:ln>
        </p:spPr>
        <p:txBody>
          <a:bodyPr wrap="none" anchor="ctr"/>
          <a:lstStyle/>
          <a:p>
            <a:endParaRPr lang="en-US"/>
          </a:p>
        </p:txBody>
      </p:sp>
      <p:sp>
        <p:nvSpPr>
          <p:cNvPr id="204933" name="Text Box 145"/>
          <p:cNvSpPr txBox="1">
            <a:spLocks noChangeArrowheads="1"/>
          </p:cNvSpPr>
          <p:nvPr/>
        </p:nvSpPr>
        <p:spPr bwMode="auto">
          <a:xfrm>
            <a:off x="1057275" y="650875"/>
            <a:ext cx="79375" cy="176213"/>
          </a:xfrm>
          <a:prstGeom prst="rect">
            <a:avLst/>
          </a:prstGeom>
          <a:noFill/>
          <a:ln w="12700">
            <a:noFill/>
            <a:miter lim="800000"/>
            <a:headEnd type="none" w="sm" len="sm"/>
            <a:tailEnd type="none" w="sm" len="sm"/>
          </a:ln>
        </p:spPr>
        <p:txBody>
          <a:bodyPr wrap="none" lIns="0" tIns="0" rIns="0" bIns="0"/>
          <a:lstStyle/>
          <a:p>
            <a:pPr eaLnBrk="0" hangingPunct="0"/>
            <a:r>
              <a:rPr lang="en-US" sz="800"/>
              <a:t>A</a:t>
            </a:r>
          </a:p>
        </p:txBody>
      </p:sp>
      <p:sp>
        <p:nvSpPr>
          <p:cNvPr id="204934" name="Text Box 146"/>
          <p:cNvSpPr txBox="1">
            <a:spLocks noChangeArrowheads="1"/>
          </p:cNvSpPr>
          <p:nvPr/>
        </p:nvSpPr>
        <p:spPr bwMode="auto">
          <a:xfrm>
            <a:off x="1057275" y="869950"/>
            <a:ext cx="79375" cy="174625"/>
          </a:xfrm>
          <a:prstGeom prst="rect">
            <a:avLst/>
          </a:prstGeom>
          <a:noFill/>
          <a:ln w="12700">
            <a:noFill/>
            <a:miter lim="800000"/>
            <a:headEnd type="none" w="sm" len="sm"/>
            <a:tailEnd type="none" w="sm" len="sm"/>
          </a:ln>
        </p:spPr>
        <p:txBody>
          <a:bodyPr wrap="none" lIns="0" tIns="0" rIns="0" bIns="0"/>
          <a:lstStyle/>
          <a:p>
            <a:pPr eaLnBrk="0" hangingPunct="0"/>
            <a:r>
              <a:rPr lang="en-US" sz="800"/>
              <a:t>A</a:t>
            </a:r>
            <a:r>
              <a:rPr lang="en-US" sz="800" baseline="-25000"/>
              <a:t>1,2,3</a:t>
            </a:r>
            <a:r>
              <a:rPr lang="en-US" sz="800"/>
              <a:t> </a:t>
            </a:r>
          </a:p>
        </p:txBody>
      </p:sp>
      <p:sp>
        <p:nvSpPr>
          <p:cNvPr id="204935" name="Text Box 147"/>
          <p:cNvSpPr txBox="1">
            <a:spLocks noChangeArrowheads="1"/>
          </p:cNvSpPr>
          <p:nvPr/>
        </p:nvSpPr>
        <p:spPr bwMode="auto">
          <a:xfrm>
            <a:off x="966788" y="495300"/>
            <a:ext cx="265112"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t>A</a:t>
            </a:r>
          </a:p>
        </p:txBody>
      </p:sp>
      <p:sp>
        <p:nvSpPr>
          <p:cNvPr id="204936" name="Text Box 148"/>
          <p:cNvSpPr txBox="1">
            <a:spLocks noChangeArrowheads="1"/>
          </p:cNvSpPr>
          <p:nvPr/>
        </p:nvSpPr>
        <p:spPr bwMode="auto">
          <a:xfrm>
            <a:off x="968375" y="11049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t>R</a:t>
            </a:r>
          </a:p>
        </p:txBody>
      </p:sp>
      <p:sp>
        <p:nvSpPr>
          <p:cNvPr id="204937" name="Text Box 149"/>
          <p:cNvSpPr txBox="1">
            <a:spLocks noChangeArrowheads="1"/>
          </p:cNvSpPr>
          <p:nvPr/>
        </p:nvSpPr>
        <p:spPr bwMode="auto">
          <a:xfrm>
            <a:off x="1455738" y="4984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E/F</a:t>
            </a:r>
          </a:p>
        </p:txBody>
      </p:sp>
      <p:sp>
        <p:nvSpPr>
          <p:cNvPr id="204938" name="Text Box 150"/>
          <p:cNvSpPr txBox="1">
            <a:spLocks noChangeArrowheads="1"/>
          </p:cNvSpPr>
          <p:nvPr/>
        </p:nvSpPr>
        <p:spPr bwMode="auto">
          <a:xfrm>
            <a:off x="1455738" y="6508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G</a:t>
            </a:r>
          </a:p>
        </p:txBody>
      </p:sp>
      <p:sp>
        <p:nvSpPr>
          <p:cNvPr id="204939" name="Text Box 151"/>
          <p:cNvSpPr txBox="1">
            <a:spLocks noChangeArrowheads="1"/>
          </p:cNvSpPr>
          <p:nvPr/>
        </p:nvSpPr>
        <p:spPr bwMode="auto">
          <a:xfrm>
            <a:off x="1455738" y="8032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H/K</a:t>
            </a:r>
          </a:p>
        </p:txBody>
      </p:sp>
      <p:sp>
        <p:nvSpPr>
          <p:cNvPr id="204940" name="Text Box 152"/>
          <p:cNvSpPr txBox="1">
            <a:spLocks noChangeArrowheads="1"/>
          </p:cNvSpPr>
          <p:nvPr/>
        </p:nvSpPr>
        <p:spPr bwMode="auto">
          <a:xfrm>
            <a:off x="1455738" y="9556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M</a:t>
            </a:r>
          </a:p>
        </p:txBody>
      </p:sp>
      <p:sp>
        <p:nvSpPr>
          <p:cNvPr id="204941" name="Text Box 153"/>
          <p:cNvSpPr txBox="1">
            <a:spLocks noChangeArrowheads="1"/>
          </p:cNvSpPr>
          <p:nvPr/>
        </p:nvSpPr>
        <p:spPr bwMode="auto">
          <a:xfrm>
            <a:off x="1455738" y="11080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P</a:t>
            </a:r>
          </a:p>
        </p:txBody>
      </p:sp>
      <p:sp>
        <p:nvSpPr>
          <p:cNvPr id="204942" name="Text Box 154"/>
          <p:cNvSpPr txBox="1">
            <a:spLocks noChangeArrowheads="1"/>
          </p:cNvSpPr>
          <p:nvPr/>
        </p:nvSpPr>
        <p:spPr bwMode="auto">
          <a:xfrm>
            <a:off x="374650" y="4810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W</a:t>
            </a:r>
          </a:p>
        </p:txBody>
      </p:sp>
      <p:sp>
        <p:nvSpPr>
          <p:cNvPr id="204943" name="Text Box 155"/>
          <p:cNvSpPr txBox="1">
            <a:spLocks noChangeArrowheads="1"/>
          </p:cNvSpPr>
          <p:nvPr/>
        </p:nvSpPr>
        <p:spPr bwMode="auto">
          <a:xfrm>
            <a:off x="374650" y="6334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X/Y</a:t>
            </a:r>
          </a:p>
        </p:txBody>
      </p:sp>
      <p:sp>
        <p:nvSpPr>
          <p:cNvPr id="204944" name="Text Box 156"/>
          <p:cNvSpPr txBox="1">
            <a:spLocks noChangeArrowheads="1"/>
          </p:cNvSpPr>
          <p:nvPr/>
        </p:nvSpPr>
        <p:spPr bwMode="auto">
          <a:xfrm>
            <a:off x="374650" y="7858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V</a:t>
            </a:r>
          </a:p>
        </p:txBody>
      </p:sp>
      <p:sp>
        <p:nvSpPr>
          <p:cNvPr id="204945" name="Text Box 157"/>
          <p:cNvSpPr txBox="1">
            <a:spLocks noChangeArrowheads="1"/>
          </p:cNvSpPr>
          <p:nvPr/>
        </p:nvSpPr>
        <p:spPr bwMode="auto">
          <a:xfrm>
            <a:off x="374650" y="9382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T</a:t>
            </a:r>
          </a:p>
        </p:txBody>
      </p:sp>
      <p:sp>
        <p:nvSpPr>
          <p:cNvPr id="204946" name="Text Box 158"/>
          <p:cNvSpPr txBox="1">
            <a:spLocks noChangeArrowheads="1"/>
          </p:cNvSpPr>
          <p:nvPr/>
        </p:nvSpPr>
        <p:spPr bwMode="auto">
          <a:xfrm>
            <a:off x="374650" y="10906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Z</a:t>
            </a:r>
          </a:p>
        </p:txBody>
      </p:sp>
      <p:sp>
        <p:nvSpPr>
          <p:cNvPr id="204947" name="Freeform 159"/>
          <p:cNvSpPr>
            <a:spLocks/>
          </p:cNvSpPr>
          <p:nvPr/>
        </p:nvSpPr>
        <p:spPr bwMode="auto">
          <a:xfrm>
            <a:off x="1098550" y="1247775"/>
            <a:ext cx="290513" cy="242888"/>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4948" name="Text Box 160"/>
          <p:cNvSpPr txBox="1">
            <a:spLocks noChangeArrowheads="1"/>
          </p:cNvSpPr>
          <p:nvPr/>
        </p:nvSpPr>
        <p:spPr bwMode="auto">
          <a:xfrm>
            <a:off x="1120775" y="1349375"/>
            <a:ext cx="263525"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t>Q</a:t>
            </a:r>
          </a:p>
        </p:txBody>
      </p:sp>
      <p:sp>
        <p:nvSpPr>
          <p:cNvPr id="204949" name="Text Box 161"/>
          <p:cNvSpPr txBox="1">
            <a:spLocks noChangeArrowheads="1"/>
          </p:cNvSpPr>
          <p:nvPr/>
        </p:nvSpPr>
        <p:spPr bwMode="auto">
          <a:xfrm>
            <a:off x="315913" y="1492250"/>
            <a:ext cx="1784350" cy="304800"/>
          </a:xfrm>
          <a:prstGeom prst="rect">
            <a:avLst/>
          </a:prstGeom>
          <a:noFill/>
          <a:ln w="12700">
            <a:noFill/>
            <a:miter lim="800000"/>
            <a:headEnd/>
            <a:tailEnd/>
          </a:ln>
        </p:spPr>
        <p:txBody>
          <a:bodyPr wrap="none" lIns="0" tIns="0" rIns="0" bIns="0">
            <a:spAutoFit/>
          </a:bodyPr>
          <a:lstStyle/>
          <a:p>
            <a:pPr eaLnBrk="0" hangingPunct="0"/>
            <a:r>
              <a:rPr lang="en-US" sz="1000"/>
              <a:t>Figure 5-1. Friendly and Neutral</a:t>
            </a:r>
          </a:p>
          <a:p>
            <a:pPr eaLnBrk="0" hangingPunct="0"/>
            <a:r>
              <a:rPr lang="en-US" sz="1000"/>
              <a:t>Ground Equipment Labeling</a:t>
            </a:r>
          </a:p>
        </p:txBody>
      </p:sp>
      <p:sp>
        <p:nvSpPr>
          <p:cNvPr id="204950" name="Text Box 162"/>
          <p:cNvSpPr txBox="1">
            <a:spLocks noChangeArrowheads="1"/>
          </p:cNvSpPr>
          <p:nvPr/>
        </p:nvSpPr>
        <p:spPr bwMode="auto">
          <a:xfrm>
            <a:off x="3402013" y="650875"/>
            <a:ext cx="79375" cy="176213"/>
          </a:xfrm>
          <a:prstGeom prst="rect">
            <a:avLst/>
          </a:prstGeom>
          <a:noFill/>
          <a:ln w="12700">
            <a:noFill/>
            <a:miter lim="800000"/>
            <a:headEnd type="none" w="sm" len="sm"/>
            <a:tailEnd type="none" w="sm" len="sm"/>
          </a:ln>
        </p:spPr>
        <p:txBody>
          <a:bodyPr wrap="none" lIns="0" tIns="0" rIns="0" bIns="0"/>
          <a:lstStyle/>
          <a:p>
            <a:pPr eaLnBrk="0" hangingPunct="0"/>
            <a:r>
              <a:rPr lang="en-US" sz="800"/>
              <a:t>A</a:t>
            </a:r>
          </a:p>
        </p:txBody>
      </p:sp>
      <p:sp>
        <p:nvSpPr>
          <p:cNvPr id="204951" name="Text Box 163"/>
          <p:cNvSpPr txBox="1">
            <a:spLocks noChangeArrowheads="1"/>
          </p:cNvSpPr>
          <p:nvPr/>
        </p:nvSpPr>
        <p:spPr bwMode="auto">
          <a:xfrm>
            <a:off x="3402013" y="869950"/>
            <a:ext cx="79375" cy="174625"/>
          </a:xfrm>
          <a:prstGeom prst="rect">
            <a:avLst/>
          </a:prstGeom>
          <a:noFill/>
          <a:ln w="12700">
            <a:noFill/>
            <a:miter lim="800000"/>
            <a:headEnd type="none" w="sm" len="sm"/>
            <a:tailEnd type="none" w="sm" len="sm"/>
          </a:ln>
        </p:spPr>
        <p:txBody>
          <a:bodyPr wrap="none" lIns="0" tIns="0" rIns="0" bIns="0"/>
          <a:lstStyle/>
          <a:p>
            <a:pPr eaLnBrk="0" hangingPunct="0"/>
            <a:r>
              <a:rPr lang="en-US" sz="800"/>
              <a:t>A</a:t>
            </a:r>
            <a:r>
              <a:rPr lang="en-US" sz="800" baseline="-25000"/>
              <a:t>1</a:t>
            </a:r>
            <a:r>
              <a:rPr lang="en-US" sz="800"/>
              <a:t> </a:t>
            </a:r>
          </a:p>
        </p:txBody>
      </p:sp>
      <p:sp>
        <p:nvSpPr>
          <p:cNvPr id="204952" name="Text Box 164"/>
          <p:cNvSpPr txBox="1">
            <a:spLocks noChangeArrowheads="1"/>
          </p:cNvSpPr>
          <p:nvPr/>
        </p:nvSpPr>
        <p:spPr bwMode="auto">
          <a:xfrm>
            <a:off x="3309938" y="495300"/>
            <a:ext cx="265112"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t>A</a:t>
            </a:r>
          </a:p>
        </p:txBody>
      </p:sp>
      <p:sp>
        <p:nvSpPr>
          <p:cNvPr id="204953" name="Text Box 165"/>
          <p:cNvSpPr txBox="1">
            <a:spLocks noChangeArrowheads="1"/>
          </p:cNvSpPr>
          <p:nvPr/>
        </p:nvSpPr>
        <p:spPr bwMode="auto">
          <a:xfrm>
            <a:off x="3308350" y="11049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t>R</a:t>
            </a:r>
          </a:p>
        </p:txBody>
      </p:sp>
      <p:sp>
        <p:nvSpPr>
          <p:cNvPr id="204954" name="Text Box 166"/>
          <p:cNvSpPr txBox="1">
            <a:spLocks noChangeArrowheads="1"/>
          </p:cNvSpPr>
          <p:nvPr/>
        </p:nvSpPr>
        <p:spPr bwMode="auto">
          <a:xfrm>
            <a:off x="3738563" y="4984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E/F</a:t>
            </a:r>
          </a:p>
        </p:txBody>
      </p:sp>
      <p:sp>
        <p:nvSpPr>
          <p:cNvPr id="204955" name="Text Box 167"/>
          <p:cNvSpPr txBox="1">
            <a:spLocks noChangeArrowheads="1"/>
          </p:cNvSpPr>
          <p:nvPr/>
        </p:nvSpPr>
        <p:spPr bwMode="auto">
          <a:xfrm>
            <a:off x="3738563" y="6508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G</a:t>
            </a:r>
          </a:p>
        </p:txBody>
      </p:sp>
      <p:sp>
        <p:nvSpPr>
          <p:cNvPr id="204956" name="Text Box 168"/>
          <p:cNvSpPr txBox="1">
            <a:spLocks noChangeArrowheads="1"/>
          </p:cNvSpPr>
          <p:nvPr/>
        </p:nvSpPr>
        <p:spPr bwMode="auto">
          <a:xfrm>
            <a:off x="3738563" y="8032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H/K</a:t>
            </a:r>
          </a:p>
        </p:txBody>
      </p:sp>
      <p:sp>
        <p:nvSpPr>
          <p:cNvPr id="204957" name="Text Box 169"/>
          <p:cNvSpPr txBox="1">
            <a:spLocks noChangeArrowheads="1"/>
          </p:cNvSpPr>
          <p:nvPr/>
        </p:nvSpPr>
        <p:spPr bwMode="auto">
          <a:xfrm>
            <a:off x="3738563" y="9556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M</a:t>
            </a:r>
          </a:p>
        </p:txBody>
      </p:sp>
      <p:sp>
        <p:nvSpPr>
          <p:cNvPr id="204958" name="Text Box 170"/>
          <p:cNvSpPr txBox="1">
            <a:spLocks noChangeArrowheads="1"/>
          </p:cNvSpPr>
          <p:nvPr/>
        </p:nvSpPr>
        <p:spPr bwMode="auto">
          <a:xfrm>
            <a:off x="3738563" y="11080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P</a:t>
            </a:r>
          </a:p>
        </p:txBody>
      </p:sp>
      <p:sp>
        <p:nvSpPr>
          <p:cNvPr id="204959" name="Text Box 171"/>
          <p:cNvSpPr txBox="1">
            <a:spLocks noChangeArrowheads="1"/>
          </p:cNvSpPr>
          <p:nvPr/>
        </p:nvSpPr>
        <p:spPr bwMode="auto">
          <a:xfrm>
            <a:off x="2795588" y="4810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W</a:t>
            </a:r>
          </a:p>
        </p:txBody>
      </p:sp>
      <p:sp>
        <p:nvSpPr>
          <p:cNvPr id="204960" name="Text Box 172"/>
          <p:cNvSpPr txBox="1">
            <a:spLocks noChangeArrowheads="1"/>
          </p:cNvSpPr>
          <p:nvPr/>
        </p:nvSpPr>
        <p:spPr bwMode="auto">
          <a:xfrm>
            <a:off x="2795588" y="6334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X/Y</a:t>
            </a:r>
          </a:p>
        </p:txBody>
      </p:sp>
      <p:sp>
        <p:nvSpPr>
          <p:cNvPr id="204961" name="Text Box 173"/>
          <p:cNvSpPr txBox="1">
            <a:spLocks noChangeArrowheads="1"/>
          </p:cNvSpPr>
          <p:nvPr/>
        </p:nvSpPr>
        <p:spPr bwMode="auto">
          <a:xfrm>
            <a:off x="2795588" y="7858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V</a:t>
            </a:r>
          </a:p>
        </p:txBody>
      </p:sp>
      <p:sp>
        <p:nvSpPr>
          <p:cNvPr id="204962" name="Text Box 174"/>
          <p:cNvSpPr txBox="1">
            <a:spLocks noChangeArrowheads="1"/>
          </p:cNvSpPr>
          <p:nvPr/>
        </p:nvSpPr>
        <p:spPr bwMode="auto">
          <a:xfrm>
            <a:off x="2795588" y="9382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T</a:t>
            </a:r>
          </a:p>
        </p:txBody>
      </p:sp>
      <p:sp>
        <p:nvSpPr>
          <p:cNvPr id="204963" name="Text Box 175"/>
          <p:cNvSpPr txBox="1">
            <a:spLocks noChangeArrowheads="1"/>
          </p:cNvSpPr>
          <p:nvPr/>
        </p:nvSpPr>
        <p:spPr bwMode="auto">
          <a:xfrm>
            <a:off x="2795588" y="10906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Z</a:t>
            </a:r>
          </a:p>
        </p:txBody>
      </p:sp>
      <p:sp>
        <p:nvSpPr>
          <p:cNvPr id="204964" name="Freeform 176"/>
          <p:cNvSpPr>
            <a:spLocks/>
          </p:cNvSpPr>
          <p:nvPr/>
        </p:nvSpPr>
        <p:spPr bwMode="auto">
          <a:xfrm>
            <a:off x="3443288" y="1247775"/>
            <a:ext cx="290512" cy="238125"/>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4965" name="Text Box 177"/>
          <p:cNvSpPr txBox="1">
            <a:spLocks noChangeArrowheads="1"/>
          </p:cNvSpPr>
          <p:nvPr/>
        </p:nvSpPr>
        <p:spPr bwMode="auto">
          <a:xfrm>
            <a:off x="3465513" y="1349375"/>
            <a:ext cx="263525"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t>Q</a:t>
            </a:r>
          </a:p>
        </p:txBody>
      </p:sp>
      <p:sp>
        <p:nvSpPr>
          <p:cNvPr id="204966" name="Text Box 178"/>
          <p:cNvSpPr txBox="1">
            <a:spLocks noChangeArrowheads="1"/>
          </p:cNvSpPr>
          <p:nvPr/>
        </p:nvSpPr>
        <p:spPr bwMode="auto">
          <a:xfrm>
            <a:off x="2508250" y="1492250"/>
            <a:ext cx="1939925" cy="304800"/>
          </a:xfrm>
          <a:prstGeom prst="rect">
            <a:avLst/>
          </a:prstGeom>
          <a:noFill/>
          <a:ln w="12700">
            <a:noFill/>
            <a:miter lim="800000"/>
            <a:headEnd/>
            <a:tailEnd/>
          </a:ln>
        </p:spPr>
        <p:txBody>
          <a:bodyPr wrap="none" lIns="0" tIns="0" rIns="0" bIns="0">
            <a:spAutoFit/>
          </a:bodyPr>
          <a:lstStyle/>
          <a:p>
            <a:pPr eaLnBrk="0" hangingPunct="0"/>
            <a:r>
              <a:rPr lang="en-US" sz="1000"/>
              <a:t>Figure 5-2. Friendly Aerial Vehicle </a:t>
            </a:r>
          </a:p>
          <a:p>
            <a:pPr eaLnBrk="0" hangingPunct="0"/>
            <a:r>
              <a:rPr lang="en-US" sz="1000"/>
              <a:t>and Aircraft Labeling Fields</a:t>
            </a:r>
          </a:p>
        </p:txBody>
      </p:sp>
      <p:grpSp>
        <p:nvGrpSpPr>
          <p:cNvPr id="204967" name="Group 179"/>
          <p:cNvGrpSpPr>
            <a:grpSpLocks/>
          </p:cNvGrpSpPr>
          <p:nvPr/>
        </p:nvGrpSpPr>
        <p:grpSpPr bwMode="auto">
          <a:xfrm flipV="1">
            <a:off x="7446963" y="633413"/>
            <a:ext cx="395287" cy="376237"/>
            <a:chOff x="4695" y="2224"/>
            <a:chExt cx="249" cy="237"/>
          </a:xfrm>
        </p:grpSpPr>
        <p:sp>
          <p:nvSpPr>
            <p:cNvPr id="205002" name="Freeform 180"/>
            <p:cNvSpPr>
              <a:spLocks/>
            </p:cNvSpPr>
            <p:nvPr/>
          </p:nvSpPr>
          <p:spPr bwMode="auto">
            <a:xfrm>
              <a:off x="4695" y="2343"/>
              <a:ext cx="249" cy="118"/>
            </a:xfrm>
            <a:custGeom>
              <a:avLst/>
              <a:gdLst>
                <a:gd name="T0" fmla="*/ 0 w 249"/>
                <a:gd name="T1" fmla="*/ 0 h 118"/>
                <a:gd name="T2" fmla="*/ 123 w 249"/>
                <a:gd name="T3" fmla="*/ 118 h 118"/>
                <a:gd name="T4" fmla="*/ 249 w 249"/>
                <a:gd name="T5" fmla="*/ 0 h 118"/>
                <a:gd name="T6" fmla="*/ 0 60000 65536"/>
                <a:gd name="T7" fmla="*/ 0 60000 65536"/>
                <a:gd name="T8" fmla="*/ 0 60000 65536"/>
                <a:gd name="T9" fmla="*/ 0 w 249"/>
                <a:gd name="T10" fmla="*/ 0 h 118"/>
                <a:gd name="T11" fmla="*/ 249 w 249"/>
                <a:gd name="T12" fmla="*/ 118 h 118"/>
              </a:gdLst>
              <a:ahLst/>
              <a:cxnLst>
                <a:cxn ang="T6">
                  <a:pos x="T0" y="T1"/>
                </a:cxn>
                <a:cxn ang="T7">
                  <a:pos x="T2" y="T3"/>
                </a:cxn>
                <a:cxn ang="T8">
                  <a:pos x="T4" y="T5"/>
                </a:cxn>
              </a:cxnLst>
              <a:rect l="T9" t="T10" r="T11" b="T12"/>
              <a:pathLst>
                <a:path w="249" h="118">
                  <a:moveTo>
                    <a:pt x="0" y="0"/>
                  </a:moveTo>
                  <a:lnTo>
                    <a:pt x="123" y="118"/>
                  </a:lnTo>
                  <a:lnTo>
                    <a:pt x="249" y="0"/>
                  </a:lnTo>
                </a:path>
              </a:pathLst>
            </a:custGeom>
            <a:noFill/>
            <a:ln w="19050" cmpd="sng">
              <a:solidFill>
                <a:srgbClr val="000000"/>
              </a:solidFill>
              <a:prstDash val="solid"/>
              <a:round/>
              <a:headEnd/>
              <a:tailEnd/>
            </a:ln>
          </p:spPr>
          <p:txBody>
            <a:bodyPr/>
            <a:lstStyle/>
            <a:p>
              <a:endParaRPr lang="en-US"/>
            </a:p>
          </p:txBody>
        </p:sp>
        <p:sp>
          <p:nvSpPr>
            <p:cNvPr id="205003" name="Line 181"/>
            <p:cNvSpPr>
              <a:spLocks noChangeShapeType="1"/>
            </p:cNvSpPr>
            <p:nvPr/>
          </p:nvSpPr>
          <p:spPr bwMode="auto">
            <a:xfrm flipV="1">
              <a:off x="4942" y="2224"/>
              <a:ext cx="0" cy="122"/>
            </a:xfrm>
            <a:prstGeom prst="line">
              <a:avLst/>
            </a:prstGeom>
            <a:noFill/>
            <a:ln w="19050">
              <a:solidFill>
                <a:schemeClr val="tx1"/>
              </a:solidFill>
              <a:round/>
              <a:headEnd/>
              <a:tailEnd/>
            </a:ln>
          </p:spPr>
          <p:txBody>
            <a:bodyPr wrap="none" anchor="ctr"/>
            <a:lstStyle/>
            <a:p>
              <a:endParaRPr lang="en-US"/>
            </a:p>
          </p:txBody>
        </p:sp>
        <p:sp>
          <p:nvSpPr>
            <p:cNvPr id="205004" name="Line 182"/>
            <p:cNvSpPr>
              <a:spLocks noChangeShapeType="1"/>
            </p:cNvSpPr>
            <p:nvPr/>
          </p:nvSpPr>
          <p:spPr bwMode="auto">
            <a:xfrm flipV="1">
              <a:off x="4697" y="2224"/>
              <a:ext cx="0" cy="122"/>
            </a:xfrm>
            <a:prstGeom prst="line">
              <a:avLst/>
            </a:prstGeom>
            <a:noFill/>
            <a:ln w="19050">
              <a:solidFill>
                <a:schemeClr val="tx1"/>
              </a:solidFill>
              <a:round/>
              <a:headEnd/>
              <a:tailEnd/>
            </a:ln>
          </p:spPr>
          <p:txBody>
            <a:bodyPr wrap="none" anchor="ctr"/>
            <a:lstStyle/>
            <a:p>
              <a:endParaRPr lang="en-US"/>
            </a:p>
          </p:txBody>
        </p:sp>
      </p:grpSp>
      <p:sp>
        <p:nvSpPr>
          <p:cNvPr id="204968" name="Rectangle 183"/>
          <p:cNvSpPr>
            <a:spLocks noChangeArrowheads="1"/>
          </p:cNvSpPr>
          <p:nvPr/>
        </p:nvSpPr>
        <p:spPr bwMode="auto">
          <a:xfrm>
            <a:off x="5194300" y="633413"/>
            <a:ext cx="457200" cy="457200"/>
          </a:xfrm>
          <a:prstGeom prst="rect">
            <a:avLst/>
          </a:prstGeom>
          <a:noFill/>
          <a:ln w="12700">
            <a:solidFill>
              <a:srgbClr val="000000"/>
            </a:solidFill>
            <a:miter lim="800000"/>
            <a:headEnd/>
            <a:tailEnd/>
          </a:ln>
        </p:spPr>
        <p:txBody>
          <a:bodyPr wrap="none" anchor="ctr"/>
          <a:lstStyle/>
          <a:p>
            <a:endParaRPr lang="en-US"/>
          </a:p>
        </p:txBody>
      </p:sp>
      <p:sp>
        <p:nvSpPr>
          <p:cNvPr id="204969" name="Text Box 184"/>
          <p:cNvSpPr txBox="1">
            <a:spLocks noChangeArrowheads="1"/>
          </p:cNvSpPr>
          <p:nvPr/>
        </p:nvSpPr>
        <p:spPr bwMode="auto">
          <a:xfrm>
            <a:off x="5383213" y="650875"/>
            <a:ext cx="79375" cy="176213"/>
          </a:xfrm>
          <a:prstGeom prst="rect">
            <a:avLst/>
          </a:prstGeom>
          <a:noFill/>
          <a:ln w="12700">
            <a:noFill/>
            <a:miter lim="800000"/>
            <a:headEnd type="none" w="sm" len="sm"/>
            <a:tailEnd type="none" w="sm" len="sm"/>
          </a:ln>
        </p:spPr>
        <p:txBody>
          <a:bodyPr wrap="none" lIns="0" tIns="0" rIns="0" bIns="0"/>
          <a:lstStyle/>
          <a:p>
            <a:pPr algn="r" eaLnBrk="0" hangingPunct="0"/>
            <a:r>
              <a:rPr lang="en-US" sz="800"/>
              <a:t>A</a:t>
            </a:r>
          </a:p>
        </p:txBody>
      </p:sp>
      <p:sp>
        <p:nvSpPr>
          <p:cNvPr id="204970" name="Text Box 185"/>
          <p:cNvSpPr txBox="1">
            <a:spLocks noChangeArrowheads="1"/>
          </p:cNvSpPr>
          <p:nvPr/>
        </p:nvSpPr>
        <p:spPr bwMode="auto">
          <a:xfrm>
            <a:off x="5327650" y="869950"/>
            <a:ext cx="79375" cy="174625"/>
          </a:xfrm>
          <a:prstGeom prst="rect">
            <a:avLst/>
          </a:prstGeom>
          <a:noFill/>
          <a:ln w="12700">
            <a:noFill/>
            <a:miter lim="800000"/>
            <a:headEnd type="none" w="sm" len="sm"/>
            <a:tailEnd type="none" w="sm" len="sm"/>
          </a:ln>
        </p:spPr>
        <p:txBody>
          <a:bodyPr wrap="none" lIns="0" tIns="0" rIns="0" bIns="0"/>
          <a:lstStyle/>
          <a:p>
            <a:pPr eaLnBrk="0" hangingPunct="0"/>
            <a:r>
              <a:rPr lang="en-US" sz="800"/>
              <a:t>A</a:t>
            </a:r>
            <a:r>
              <a:rPr lang="en-US" sz="800" baseline="-25000"/>
              <a:t>1,2,3</a:t>
            </a:r>
            <a:r>
              <a:rPr lang="en-US" sz="800"/>
              <a:t> </a:t>
            </a:r>
          </a:p>
        </p:txBody>
      </p:sp>
      <p:sp>
        <p:nvSpPr>
          <p:cNvPr id="204971" name="Text Box 186"/>
          <p:cNvSpPr txBox="1">
            <a:spLocks noChangeArrowheads="1"/>
          </p:cNvSpPr>
          <p:nvPr/>
        </p:nvSpPr>
        <p:spPr bwMode="auto">
          <a:xfrm>
            <a:off x="5291138" y="4953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algn="r" eaLnBrk="0" hangingPunct="0"/>
            <a:r>
              <a:rPr lang="en-US" sz="800"/>
              <a:t>D</a:t>
            </a:r>
          </a:p>
        </p:txBody>
      </p:sp>
      <p:sp>
        <p:nvSpPr>
          <p:cNvPr id="204972" name="Text Box 187"/>
          <p:cNvSpPr txBox="1">
            <a:spLocks noChangeArrowheads="1"/>
          </p:cNvSpPr>
          <p:nvPr/>
        </p:nvSpPr>
        <p:spPr bwMode="auto">
          <a:xfrm>
            <a:off x="5291138" y="11049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algn="r" eaLnBrk="0" hangingPunct="0"/>
            <a:r>
              <a:rPr lang="en-US" sz="800"/>
              <a:t>R</a:t>
            </a:r>
          </a:p>
        </p:txBody>
      </p:sp>
      <p:sp>
        <p:nvSpPr>
          <p:cNvPr id="204973" name="Text Box 188"/>
          <p:cNvSpPr txBox="1">
            <a:spLocks noChangeArrowheads="1"/>
          </p:cNvSpPr>
          <p:nvPr/>
        </p:nvSpPr>
        <p:spPr bwMode="auto">
          <a:xfrm>
            <a:off x="5799138" y="4984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E/F</a:t>
            </a:r>
          </a:p>
        </p:txBody>
      </p:sp>
      <p:sp>
        <p:nvSpPr>
          <p:cNvPr id="204974" name="Text Box 189"/>
          <p:cNvSpPr txBox="1">
            <a:spLocks noChangeArrowheads="1"/>
          </p:cNvSpPr>
          <p:nvPr/>
        </p:nvSpPr>
        <p:spPr bwMode="auto">
          <a:xfrm>
            <a:off x="5799138" y="6508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J</a:t>
            </a:r>
          </a:p>
        </p:txBody>
      </p:sp>
      <p:sp>
        <p:nvSpPr>
          <p:cNvPr id="204975" name="Text Box 190"/>
          <p:cNvSpPr txBox="1">
            <a:spLocks noChangeArrowheads="1"/>
          </p:cNvSpPr>
          <p:nvPr/>
        </p:nvSpPr>
        <p:spPr bwMode="auto">
          <a:xfrm>
            <a:off x="5799138" y="8032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H/K</a:t>
            </a:r>
          </a:p>
        </p:txBody>
      </p:sp>
      <p:sp>
        <p:nvSpPr>
          <p:cNvPr id="204976" name="Text Box 191"/>
          <p:cNvSpPr txBox="1">
            <a:spLocks noChangeArrowheads="1"/>
          </p:cNvSpPr>
          <p:nvPr/>
        </p:nvSpPr>
        <p:spPr bwMode="auto">
          <a:xfrm>
            <a:off x="5799138" y="9556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M</a:t>
            </a:r>
          </a:p>
        </p:txBody>
      </p:sp>
      <p:sp>
        <p:nvSpPr>
          <p:cNvPr id="204977" name="Text Box 192"/>
          <p:cNvSpPr txBox="1">
            <a:spLocks noChangeArrowheads="1"/>
          </p:cNvSpPr>
          <p:nvPr/>
        </p:nvSpPr>
        <p:spPr bwMode="auto">
          <a:xfrm>
            <a:off x="4718050" y="4810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W</a:t>
            </a:r>
          </a:p>
        </p:txBody>
      </p:sp>
      <p:sp>
        <p:nvSpPr>
          <p:cNvPr id="204978" name="Text Box 193"/>
          <p:cNvSpPr txBox="1">
            <a:spLocks noChangeArrowheads="1"/>
          </p:cNvSpPr>
          <p:nvPr/>
        </p:nvSpPr>
        <p:spPr bwMode="auto">
          <a:xfrm>
            <a:off x="4718050" y="6334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X/Y</a:t>
            </a:r>
          </a:p>
        </p:txBody>
      </p:sp>
      <p:sp>
        <p:nvSpPr>
          <p:cNvPr id="204979" name="Text Box 194"/>
          <p:cNvSpPr txBox="1">
            <a:spLocks noChangeArrowheads="1"/>
          </p:cNvSpPr>
          <p:nvPr/>
        </p:nvSpPr>
        <p:spPr bwMode="auto">
          <a:xfrm>
            <a:off x="4718050" y="7858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V</a:t>
            </a:r>
          </a:p>
        </p:txBody>
      </p:sp>
      <p:sp>
        <p:nvSpPr>
          <p:cNvPr id="204980" name="Text Box 195"/>
          <p:cNvSpPr txBox="1">
            <a:spLocks noChangeArrowheads="1"/>
          </p:cNvSpPr>
          <p:nvPr/>
        </p:nvSpPr>
        <p:spPr bwMode="auto">
          <a:xfrm>
            <a:off x="4718050" y="9382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T</a:t>
            </a:r>
          </a:p>
        </p:txBody>
      </p:sp>
      <p:sp>
        <p:nvSpPr>
          <p:cNvPr id="204981" name="Text Box 196"/>
          <p:cNvSpPr txBox="1">
            <a:spLocks noChangeArrowheads="1"/>
          </p:cNvSpPr>
          <p:nvPr/>
        </p:nvSpPr>
        <p:spPr bwMode="auto">
          <a:xfrm>
            <a:off x="4718050" y="10906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Z</a:t>
            </a:r>
          </a:p>
        </p:txBody>
      </p:sp>
      <p:sp>
        <p:nvSpPr>
          <p:cNvPr id="204982" name="Freeform 197"/>
          <p:cNvSpPr>
            <a:spLocks/>
          </p:cNvSpPr>
          <p:nvPr/>
        </p:nvSpPr>
        <p:spPr bwMode="auto">
          <a:xfrm>
            <a:off x="5437188" y="1247775"/>
            <a:ext cx="290512" cy="236538"/>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4983" name="Text Box 198"/>
          <p:cNvSpPr txBox="1">
            <a:spLocks noChangeArrowheads="1"/>
          </p:cNvSpPr>
          <p:nvPr/>
        </p:nvSpPr>
        <p:spPr bwMode="auto">
          <a:xfrm>
            <a:off x="5459413" y="1349375"/>
            <a:ext cx="263525"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t>Q</a:t>
            </a:r>
          </a:p>
        </p:txBody>
      </p:sp>
      <p:sp>
        <p:nvSpPr>
          <p:cNvPr id="204984" name="Text Box 199"/>
          <p:cNvSpPr txBox="1">
            <a:spLocks noChangeArrowheads="1"/>
          </p:cNvSpPr>
          <p:nvPr/>
        </p:nvSpPr>
        <p:spPr bwMode="auto">
          <a:xfrm>
            <a:off x="6851650" y="1509713"/>
            <a:ext cx="1727200" cy="304800"/>
          </a:xfrm>
          <a:prstGeom prst="rect">
            <a:avLst/>
          </a:prstGeom>
          <a:noFill/>
          <a:ln w="12700">
            <a:noFill/>
            <a:miter lim="800000"/>
            <a:headEnd/>
            <a:tailEnd/>
          </a:ln>
        </p:spPr>
        <p:txBody>
          <a:bodyPr wrap="none" lIns="0" tIns="0" rIns="0" bIns="0">
            <a:spAutoFit/>
          </a:bodyPr>
          <a:lstStyle/>
          <a:p>
            <a:pPr eaLnBrk="0" hangingPunct="0"/>
            <a:r>
              <a:rPr lang="en-US" sz="1000"/>
              <a:t>Figure 5-4. Enemy Aerial</a:t>
            </a:r>
          </a:p>
          <a:p>
            <a:pPr eaLnBrk="0" hangingPunct="0"/>
            <a:r>
              <a:rPr lang="en-US" sz="1000"/>
              <a:t>and Aircraft (In Flight) Labeling</a:t>
            </a:r>
          </a:p>
        </p:txBody>
      </p:sp>
      <p:sp>
        <p:nvSpPr>
          <p:cNvPr id="204985" name="Text Box 200"/>
          <p:cNvSpPr txBox="1">
            <a:spLocks noChangeArrowheads="1"/>
          </p:cNvSpPr>
          <p:nvPr/>
        </p:nvSpPr>
        <p:spPr bwMode="auto">
          <a:xfrm>
            <a:off x="7593013" y="650875"/>
            <a:ext cx="79375" cy="176213"/>
          </a:xfrm>
          <a:prstGeom prst="rect">
            <a:avLst/>
          </a:prstGeom>
          <a:noFill/>
          <a:ln w="12700">
            <a:noFill/>
            <a:miter lim="800000"/>
            <a:headEnd type="none" w="sm" len="sm"/>
            <a:tailEnd type="none" w="sm" len="sm"/>
          </a:ln>
        </p:spPr>
        <p:txBody>
          <a:bodyPr wrap="none" lIns="0" tIns="0" rIns="0" bIns="0"/>
          <a:lstStyle/>
          <a:p>
            <a:pPr algn="r" eaLnBrk="0" hangingPunct="0"/>
            <a:r>
              <a:rPr lang="en-US" sz="800"/>
              <a:t>A</a:t>
            </a:r>
          </a:p>
        </p:txBody>
      </p:sp>
      <p:sp>
        <p:nvSpPr>
          <p:cNvPr id="204986" name="Text Box 201"/>
          <p:cNvSpPr txBox="1">
            <a:spLocks noChangeArrowheads="1"/>
          </p:cNvSpPr>
          <p:nvPr/>
        </p:nvSpPr>
        <p:spPr bwMode="auto">
          <a:xfrm>
            <a:off x="7537450" y="869950"/>
            <a:ext cx="79375" cy="174625"/>
          </a:xfrm>
          <a:prstGeom prst="rect">
            <a:avLst/>
          </a:prstGeom>
          <a:noFill/>
          <a:ln w="12700">
            <a:noFill/>
            <a:miter lim="800000"/>
            <a:headEnd type="none" w="sm" len="sm"/>
            <a:tailEnd type="none" w="sm" len="sm"/>
          </a:ln>
        </p:spPr>
        <p:txBody>
          <a:bodyPr wrap="none" lIns="0" tIns="0" rIns="0" bIns="0"/>
          <a:lstStyle/>
          <a:p>
            <a:pPr eaLnBrk="0" hangingPunct="0"/>
            <a:r>
              <a:rPr lang="en-US" sz="800"/>
              <a:t>A</a:t>
            </a:r>
            <a:r>
              <a:rPr lang="en-US" sz="800" baseline="-25000"/>
              <a:t>1,2,3</a:t>
            </a:r>
            <a:r>
              <a:rPr lang="en-US" sz="800"/>
              <a:t> </a:t>
            </a:r>
          </a:p>
        </p:txBody>
      </p:sp>
      <p:sp>
        <p:nvSpPr>
          <p:cNvPr id="204987" name="Text Box 202"/>
          <p:cNvSpPr txBox="1">
            <a:spLocks noChangeArrowheads="1"/>
          </p:cNvSpPr>
          <p:nvPr/>
        </p:nvSpPr>
        <p:spPr bwMode="auto">
          <a:xfrm>
            <a:off x="7500938" y="4953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algn="r" eaLnBrk="0" hangingPunct="0"/>
            <a:r>
              <a:rPr lang="en-US" sz="800"/>
              <a:t>D</a:t>
            </a:r>
          </a:p>
        </p:txBody>
      </p:sp>
      <p:sp>
        <p:nvSpPr>
          <p:cNvPr id="204988" name="Text Box 203"/>
          <p:cNvSpPr txBox="1">
            <a:spLocks noChangeArrowheads="1"/>
          </p:cNvSpPr>
          <p:nvPr/>
        </p:nvSpPr>
        <p:spPr bwMode="auto">
          <a:xfrm>
            <a:off x="7500938" y="1104900"/>
            <a:ext cx="269875" cy="134938"/>
          </a:xfrm>
          <a:prstGeom prst="rect">
            <a:avLst/>
          </a:prstGeom>
          <a:noFill/>
          <a:ln w="12700">
            <a:solidFill>
              <a:schemeClr val="tx1"/>
            </a:solidFill>
            <a:miter lim="800000"/>
            <a:headEnd type="none" w="sm" len="sm"/>
            <a:tailEnd type="none" w="sm" len="sm"/>
          </a:ln>
        </p:spPr>
        <p:txBody>
          <a:bodyPr wrap="none" tIns="0" bIns="0">
            <a:spAutoFit/>
          </a:bodyPr>
          <a:lstStyle/>
          <a:p>
            <a:pPr algn="r" eaLnBrk="0" hangingPunct="0"/>
            <a:r>
              <a:rPr lang="en-US" sz="800"/>
              <a:t>R</a:t>
            </a:r>
          </a:p>
        </p:txBody>
      </p:sp>
      <p:sp>
        <p:nvSpPr>
          <p:cNvPr id="204989" name="Text Box 204"/>
          <p:cNvSpPr txBox="1">
            <a:spLocks noChangeArrowheads="1"/>
          </p:cNvSpPr>
          <p:nvPr/>
        </p:nvSpPr>
        <p:spPr bwMode="auto">
          <a:xfrm>
            <a:off x="8008938" y="4984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E/F</a:t>
            </a:r>
          </a:p>
        </p:txBody>
      </p:sp>
      <p:sp>
        <p:nvSpPr>
          <p:cNvPr id="204990" name="Text Box 205"/>
          <p:cNvSpPr txBox="1">
            <a:spLocks noChangeArrowheads="1"/>
          </p:cNvSpPr>
          <p:nvPr/>
        </p:nvSpPr>
        <p:spPr bwMode="auto">
          <a:xfrm>
            <a:off x="8008938" y="6508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J</a:t>
            </a:r>
          </a:p>
        </p:txBody>
      </p:sp>
      <p:sp>
        <p:nvSpPr>
          <p:cNvPr id="204991" name="Text Box 206"/>
          <p:cNvSpPr txBox="1">
            <a:spLocks noChangeArrowheads="1"/>
          </p:cNvSpPr>
          <p:nvPr/>
        </p:nvSpPr>
        <p:spPr bwMode="auto">
          <a:xfrm>
            <a:off x="8008938" y="8032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H/K</a:t>
            </a:r>
          </a:p>
        </p:txBody>
      </p:sp>
      <p:sp>
        <p:nvSpPr>
          <p:cNvPr id="204992" name="Text Box 207"/>
          <p:cNvSpPr txBox="1">
            <a:spLocks noChangeArrowheads="1"/>
          </p:cNvSpPr>
          <p:nvPr/>
        </p:nvSpPr>
        <p:spPr bwMode="auto">
          <a:xfrm>
            <a:off x="8008938" y="9556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M</a:t>
            </a:r>
          </a:p>
        </p:txBody>
      </p:sp>
      <p:sp>
        <p:nvSpPr>
          <p:cNvPr id="204993" name="Text Box 208"/>
          <p:cNvSpPr txBox="1">
            <a:spLocks noChangeArrowheads="1"/>
          </p:cNvSpPr>
          <p:nvPr/>
        </p:nvSpPr>
        <p:spPr bwMode="auto">
          <a:xfrm>
            <a:off x="6927850" y="4810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W</a:t>
            </a:r>
          </a:p>
        </p:txBody>
      </p:sp>
      <p:sp>
        <p:nvSpPr>
          <p:cNvPr id="204994" name="Text Box 209"/>
          <p:cNvSpPr txBox="1">
            <a:spLocks noChangeArrowheads="1"/>
          </p:cNvSpPr>
          <p:nvPr/>
        </p:nvSpPr>
        <p:spPr bwMode="auto">
          <a:xfrm>
            <a:off x="6927850" y="6334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X/Y</a:t>
            </a:r>
          </a:p>
        </p:txBody>
      </p:sp>
      <p:sp>
        <p:nvSpPr>
          <p:cNvPr id="204995" name="Text Box 210"/>
          <p:cNvSpPr txBox="1">
            <a:spLocks noChangeArrowheads="1"/>
          </p:cNvSpPr>
          <p:nvPr/>
        </p:nvSpPr>
        <p:spPr bwMode="auto">
          <a:xfrm>
            <a:off x="6927850" y="7858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V</a:t>
            </a:r>
          </a:p>
        </p:txBody>
      </p:sp>
      <p:sp>
        <p:nvSpPr>
          <p:cNvPr id="204996" name="Text Box 211"/>
          <p:cNvSpPr txBox="1">
            <a:spLocks noChangeArrowheads="1"/>
          </p:cNvSpPr>
          <p:nvPr/>
        </p:nvSpPr>
        <p:spPr bwMode="auto">
          <a:xfrm>
            <a:off x="6927850" y="9382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T</a:t>
            </a:r>
          </a:p>
        </p:txBody>
      </p:sp>
      <p:sp>
        <p:nvSpPr>
          <p:cNvPr id="204997" name="Text Box 212"/>
          <p:cNvSpPr txBox="1">
            <a:spLocks noChangeArrowheads="1"/>
          </p:cNvSpPr>
          <p:nvPr/>
        </p:nvSpPr>
        <p:spPr bwMode="auto">
          <a:xfrm>
            <a:off x="6927850" y="10906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t>Z</a:t>
            </a:r>
          </a:p>
        </p:txBody>
      </p:sp>
      <p:sp>
        <p:nvSpPr>
          <p:cNvPr id="204998" name="Freeform 213"/>
          <p:cNvSpPr>
            <a:spLocks/>
          </p:cNvSpPr>
          <p:nvPr/>
        </p:nvSpPr>
        <p:spPr bwMode="auto">
          <a:xfrm>
            <a:off x="7646988" y="1247775"/>
            <a:ext cx="290512" cy="242888"/>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4999" name="Text Box 214"/>
          <p:cNvSpPr txBox="1">
            <a:spLocks noChangeArrowheads="1"/>
          </p:cNvSpPr>
          <p:nvPr/>
        </p:nvSpPr>
        <p:spPr bwMode="auto">
          <a:xfrm>
            <a:off x="7669213" y="1358900"/>
            <a:ext cx="263525"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t>Q</a:t>
            </a:r>
          </a:p>
        </p:txBody>
      </p:sp>
      <p:sp>
        <p:nvSpPr>
          <p:cNvPr id="205000" name="AutoShape 21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05001" name="Text Box 216"/>
          <p:cNvSpPr>
            <a:spLocks noGrp="1" noChangeArrowheads="1"/>
          </p:cNvSpPr>
          <p:nvPr>
            <p:ph type="title"/>
          </p:nvPr>
        </p:nvSpPr>
        <p:spPr>
          <a:xfrm>
            <a:off x="2671763" y="25400"/>
            <a:ext cx="3800475" cy="365125"/>
          </a:xfrm>
          <a:noFill/>
        </p:spPr>
        <p:txBody>
          <a:bodyPr wrap="none" lIns="0" tIns="0" rIns="0" bIns="0">
            <a:spAutoFit/>
          </a:bodyPr>
          <a:lstStyle/>
          <a:p>
            <a:pPr eaLnBrk="1" hangingPunct="1"/>
            <a:r>
              <a:rPr lang="en-US" sz="2400">
                <a:solidFill>
                  <a:schemeClr val="tx1"/>
                </a:solidFill>
              </a:rPr>
              <a:t>Equipment Symbol Labeling</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22" name="Group 2"/>
          <p:cNvGrpSpPr>
            <a:grpSpLocks noChangeAspect="1"/>
          </p:cNvGrpSpPr>
          <p:nvPr/>
        </p:nvGrpSpPr>
        <p:grpSpPr bwMode="auto">
          <a:xfrm>
            <a:off x="6196013" y="1930400"/>
            <a:ext cx="547687" cy="322263"/>
            <a:chOff x="105" y="40"/>
            <a:chExt cx="743" cy="437"/>
          </a:xfrm>
        </p:grpSpPr>
        <p:sp>
          <p:nvSpPr>
            <p:cNvPr id="5551" name="Rectangle 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52" name="Line 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5553" name="Line 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5554" name="Line 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5555" name="Line 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5123" name="Rectangle 8"/>
          <p:cNvSpPr>
            <a:spLocks noChangeAspect="1" noChangeArrowheads="1"/>
          </p:cNvSpPr>
          <p:nvPr/>
        </p:nvSpPr>
        <p:spPr bwMode="auto">
          <a:xfrm>
            <a:off x="6988175" y="1966913"/>
            <a:ext cx="6064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Engineer</a:t>
            </a:r>
          </a:p>
        </p:txBody>
      </p:sp>
      <p:grpSp>
        <p:nvGrpSpPr>
          <p:cNvPr id="5124" name="Group 9"/>
          <p:cNvGrpSpPr>
            <a:grpSpLocks/>
          </p:cNvGrpSpPr>
          <p:nvPr/>
        </p:nvGrpSpPr>
        <p:grpSpPr bwMode="auto">
          <a:xfrm>
            <a:off x="6196013" y="2311400"/>
            <a:ext cx="547687" cy="354013"/>
            <a:chOff x="3312" y="2880"/>
            <a:chExt cx="372" cy="223"/>
          </a:xfrm>
        </p:grpSpPr>
        <p:sp>
          <p:nvSpPr>
            <p:cNvPr id="5549" name="Rectangle 10"/>
            <p:cNvSpPr>
              <a:spLocks noChangeAspect="1" noChangeArrowheads="1"/>
            </p:cNvSpPr>
            <p:nvPr/>
          </p:nvSpPr>
          <p:spPr bwMode="auto">
            <a:xfrm>
              <a:off x="3312" y="2884"/>
              <a:ext cx="372"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50" name="Freeform 11"/>
            <p:cNvSpPr>
              <a:spLocks noChangeAspect="1"/>
            </p:cNvSpPr>
            <p:nvPr/>
          </p:nvSpPr>
          <p:spPr bwMode="auto">
            <a:xfrm>
              <a:off x="3312" y="2880"/>
              <a:ext cx="370" cy="218"/>
            </a:xfrm>
            <a:custGeom>
              <a:avLst/>
              <a:gdLst>
                <a:gd name="T0" fmla="*/ 0 w 739"/>
                <a:gd name="T1" fmla="*/ 0 h 436"/>
                <a:gd name="T2" fmla="*/ 332 w 739"/>
                <a:gd name="T3" fmla="*/ 250 h 436"/>
                <a:gd name="T4" fmla="*/ 332 w 739"/>
                <a:gd name="T5" fmla="*/ 148 h 436"/>
                <a:gd name="T6" fmla="*/ 738 w 739"/>
                <a:gd name="T7" fmla="*/ 435 h 436"/>
                <a:gd name="T8" fmla="*/ 0 60000 65536"/>
                <a:gd name="T9" fmla="*/ 0 60000 65536"/>
                <a:gd name="T10" fmla="*/ 0 60000 65536"/>
                <a:gd name="T11" fmla="*/ 0 60000 65536"/>
                <a:gd name="T12" fmla="*/ 0 w 739"/>
                <a:gd name="T13" fmla="*/ 0 h 436"/>
                <a:gd name="T14" fmla="*/ 739 w 739"/>
                <a:gd name="T15" fmla="*/ 436 h 436"/>
              </a:gdLst>
              <a:ahLst/>
              <a:cxnLst>
                <a:cxn ang="T8">
                  <a:pos x="T0" y="T1"/>
                </a:cxn>
                <a:cxn ang="T9">
                  <a:pos x="T2" y="T3"/>
                </a:cxn>
                <a:cxn ang="T10">
                  <a:pos x="T4" y="T5"/>
                </a:cxn>
                <a:cxn ang="T11">
                  <a:pos x="T6" y="T7"/>
                </a:cxn>
              </a:cxnLst>
              <a:rect l="T12" t="T13" r="T14" b="T15"/>
              <a:pathLst>
                <a:path w="739" h="436">
                  <a:moveTo>
                    <a:pt x="0" y="0"/>
                  </a:moveTo>
                  <a:lnTo>
                    <a:pt x="332" y="250"/>
                  </a:lnTo>
                  <a:lnTo>
                    <a:pt x="332" y="148"/>
                  </a:lnTo>
                  <a:lnTo>
                    <a:pt x="738" y="43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5125" name="Rectangle 12"/>
          <p:cNvSpPr>
            <a:spLocks noChangeAspect="1" noChangeArrowheads="1"/>
          </p:cNvSpPr>
          <p:nvPr/>
        </p:nvSpPr>
        <p:spPr bwMode="auto">
          <a:xfrm>
            <a:off x="6988175" y="2371725"/>
            <a:ext cx="11303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Communications</a:t>
            </a:r>
          </a:p>
        </p:txBody>
      </p:sp>
      <p:sp>
        <p:nvSpPr>
          <p:cNvPr id="5126" name="Rectangle 13"/>
          <p:cNvSpPr>
            <a:spLocks noChangeArrowheads="1"/>
          </p:cNvSpPr>
          <p:nvPr/>
        </p:nvSpPr>
        <p:spPr bwMode="auto">
          <a:xfrm>
            <a:off x="6988175" y="1528763"/>
            <a:ext cx="12477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Supply and Repair</a:t>
            </a:r>
          </a:p>
        </p:txBody>
      </p:sp>
      <p:grpSp>
        <p:nvGrpSpPr>
          <p:cNvPr id="5127" name="Group 14"/>
          <p:cNvGrpSpPr>
            <a:grpSpLocks/>
          </p:cNvGrpSpPr>
          <p:nvPr/>
        </p:nvGrpSpPr>
        <p:grpSpPr bwMode="auto">
          <a:xfrm>
            <a:off x="169863" y="2936875"/>
            <a:ext cx="547687" cy="320675"/>
            <a:chOff x="115" y="2090"/>
            <a:chExt cx="345" cy="202"/>
          </a:xfrm>
        </p:grpSpPr>
        <p:sp>
          <p:nvSpPr>
            <p:cNvPr id="5547" name="Rectangle 15"/>
            <p:cNvSpPr>
              <a:spLocks noChangeAspect="1" noChangeArrowheads="1"/>
            </p:cNvSpPr>
            <p:nvPr/>
          </p:nvSpPr>
          <p:spPr bwMode="auto">
            <a:xfrm>
              <a:off x="115" y="2090"/>
              <a:ext cx="345" cy="202"/>
            </a:xfrm>
            <a:prstGeom prst="rect">
              <a:avLst/>
            </a:prstGeom>
            <a:noFill/>
            <a:ln w="12700">
              <a:solidFill>
                <a:srgbClr val="000000"/>
              </a:solidFill>
              <a:miter lim="800000"/>
              <a:headEnd/>
              <a:tailEnd/>
            </a:ln>
          </p:spPr>
          <p:txBody>
            <a:bodyPr wrap="none" anchor="ctr"/>
            <a:lstStyle/>
            <a:p>
              <a:endParaRPr lang="en-US"/>
            </a:p>
          </p:txBody>
        </p:sp>
        <p:sp>
          <p:nvSpPr>
            <p:cNvPr id="5548" name="Rectangle 16"/>
            <p:cNvSpPr>
              <a:spLocks noChangeAspect="1" noChangeArrowheads="1"/>
            </p:cNvSpPr>
            <p:nvPr/>
          </p:nvSpPr>
          <p:spPr bwMode="auto">
            <a:xfrm>
              <a:off x="175" y="2124"/>
              <a:ext cx="224"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LSB</a:t>
              </a:r>
              <a:endParaRPr lang="en-US" sz="2900" b="1">
                <a:solidFill>
                  <a:srgbClr val="000000"/>
                </a:solidFill>
              </a:endParaRPr>
            </a:p>
          </p:txBody>
        </p:sp>
      </p:grpSp>
      <p:sp>
        <p:nvSpPr>
          <p:cNvPr id="5128" name="Rectangle 17"/>
          <p:cNvSpPr>
            <a:spLocks noChangeArrowheads="1"/>
          </p:cNvSpPr>
          <p:nvPr/>
        </p:nvSpPr>
        <p:spPr bwMode="auto">
          <a:xfrm>
            <a:off x="914400" y="3017838"/>
            <a:ext cx="1384300"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 Landing Support Bn</a:t>
            </a:r>
          </a:p>
        </p:txBody>
      </p:sp>
      <p:grpSp>
        <p:nvGrpSpPr>
          <p:cNvPr id="5129" name="Group 18"/>
          <p:cNvGrpSpPr>
            <a:grpSpLocks/>
          </p:cNvGrpSpPr>
          <p:nvPr/>
        </p:nvGrpSpPr>
        <p:grpSpPr bwMode="auto">
          <a:xfrm>
            <a:off x="169863" y="3317875"/>
            <a:ext cx="547687" cy="393700"/>
            <a:chOff x="115" y="2354"/>
            <a:chExt cx="345" cy="248"/>
          </a:xfrm>
        </p:grpSpPr>
        <p:sp>
          <p:nvSpPr>
            <p:cNvPr id="5545" name="Rectangle 19"/>
            <p:cNvSpPr>
              <a:spLocks noChangeArrowheads="1"/>
            </p:cNvSpPr>
            <p:nvPr/>
          </p:nvSpPr>
          <p:spPr bwMode="auto">
            <a:xfrm>
              <a:off x="115" y="2354"/>
              <a:ext cx="345" cy="248"/>
            </a:xfrm>
            <a:prstGeom prst="rect">
              <a:avLst/>
            </a:prstGeom>
            <a:noFill/>
            <a:ln w="12700">
              <a:solidFill>
                <a:srgbClr val="000000"/>
              </a:solidFill>
              <a:miter lim="800000"/>
              <a:headEnd/>
              <a:tailEnd/>
            </a:ln>
          </p:spPr>
          <p:txBody>
            <a:bodyPr wrap="none" anchor="ctr"/>
            <a:lstStyle/>
            <a:p>
              <a:endParaRPr lang="en-US"/>
            </a:p>
          </p:txBody>
        </p:sp>
        <p:sp>
          <p:nvSpPr>
            <p:cNvPr id="5546" name="Rectangle 20"/>
            <p:cNvSpPr>
              <a:spLocks noChangeAspect="1" noChangeArrowheads="1"/>
            </p:cNvSpPr>
            <p:nvPr/>
          </p:nvSpPr>
          <p:spPr bwMode="auto">
            <a:xfrm>
              <a:off x="135" y="2411"/>
              <a:ext cx="305"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FSSG</a:t>
              </a:r>
              <a:endParaRPr lang="en-US" sz="2900" b="1">
                <a:solidFill>
                  <a:srgbClr val="000000"/>
                </a:solidFill>
              </a:endParaRPr>
            </a:p>
          </p:txBody>
        </p:sp>
      </p:grpSp>
      <p:sp>
        <p:nvSpPr>
          <p:cNvPr id="5130" name="Rectangle 21"/>
          <p:cNvSpPr>
            <a:spLocks noChangeArrowheads="1"/>
          </p:cNvSpPr>
          <p:nvPr/>
        </p:nvSpPr>
        <p:spPr bwMode="auto">
          <a:xfrm>
            <a:off x="914400" y="3297238"/>
            <a:ext cx="1031875"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Force Service</a:t>
            </a:r>
          </a:p>
          <a:p>
            <a:pPr eaLnBrk="0" hangingPunct="0"/>
            <a:r>
              <a:rPr lang="en-US" sz="1200">
                <a:solidFill>
                  <a:srgbClr val="000000"/>
                </a:solidFill>
              </a:rPr>
              <a:t>Support Goup. </a:t>
            </a:r>
          </a:p>
        </p:txBody>
      </p:sp>
      <p:sp>
        <p:nvSpPr>
          <p:cNvPr id="5131" name="Rectangle 22"/>
          <p:cNvSpPr>
            <a:spLocks noChangeAspect="1" noChangeArrowheads="1"/>
          </p:cNvSpPr>
          <p:nvPr/>
        </p:nvSpPr>
        <p:spPr bwMode="auto">
          <a:xfrm>
            <a:off x="6988175" y="4465638"/>
            <a:ext cx="4381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Dental</a:t>
            </a:r>
          </a:p>
        </p:txBody>
      </p:sp>
      <p:grpSp>
        <p:nvGrpSpPr>
          <p:cNvPr id="5132" name="Group 23"/>
          <p:cNvGrpSpPr>
            <a:grpSpLocks/>
          </p:cNvGrpSpPr>
          <p:nvPr/>
        </p:nvGrpSpPr>
        <p:grpSpPr bwMode="auto">
          <a:xfrm>
            <a:off x="6186488" y="3146425"/>
            <a:ext cx="547687" cy="320675"/>
            <a:chOff x="3897" y="2187"/>
            <a:chExt cx="345" cy="202"/>
          </a:xfrm>
        </p:grpSpPr>
        <p:sp>
          <p:nvSpPr>
            <p:cNvPr id="5543" name="Rectangle 24"/>
            <p:cNvSpPr>
              <a:spLocks noChangeAspect="1" noChangeArrowheads="1"/>
            </p:cNvSpPr>
            <p:nvPr/>
          </p:nvSpPr>
          <p:spPr bwMode="auto">
            <a:xfrm>
              <a:off x="3897" y="218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44" name="Rectangle 25"/>
            <p:cNvSpPr>
              <a:spLocks noChangeAspect="1" noChangeArrowheads="1"/>
            </p:cNvSpPr>
            <p:nvPr/>
          </p:nvSpPr>
          <p:spPr bwMode="auto">
            <a:xfrm>
              <a:off x="3991" y="2230"/>
              <a:ext cx="155"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EW</a:t>
              </a:r>
              <a:endParaRPr lang="en-US" sz="2900">
                <a:solidFill>
                  <a:srgbClr val="000000"/>
                </a:solidFill>
              </a:endParaRPr>
            </a:p>
          </p:txBody>
        </p:sp>
      </p:grpSp>
      <p:sp>
        <p:nvSpPr>
          <p:cNvPr id="5133" name="Rectangle 26"/>
          <p:cNvSpPr>
            <a:spLocks noChangeArrowheads="1"/>
          </p:cNvSpPr>
          <p:nvPr/>
        </p:nvSpPr>
        <p:spPr bwMode="auto">
          <a:xfrm>
            <a:off x="6988175" y="3167063"/>
            <a:ext cx="12509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Electronic Warfare</a:t>
            </a:r>
          </a:p>
        </p:txBody>
      </p:sp>
      <p:grpSp>
        <p:nvGrpSpPr>
          <p:cNvPr id="5134" name="Group 27"/>
          <p:cNvGrpSpPr>
            <a:grpSpLocks/>
          </p:cNvGrpSpPr>
          <p:nvPr/>
        </p:nvGrpSpPr>
        <p:grpSpPr bwMode="auto">
          <a:xfrm>
            <a:off x="3043238" y="109538"/>
            <a:ext cx="547687" cy="576262"/>
            <a:chOff x="2253" y="69"/>
            <a:chExt cx="345" cy="363"/>
          </a:xfrm>
        </p:grpSpPr>
        <p:sp>
          <p:nvSpPr>
            <p:cNvPr id="5541" name="Rectangle 28"/>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5542" name="Line 29"/>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5135" name="Rectangle 30"/>
          <p:cNvSpPr>
            <a:spLocks noChangeAspect="1" noChangeArrowheads="1"/>
          </p:cNvSpPr>
          <p:nvPr/>
        </p:nvSpPr>
        <p:spPr bwMode="auto">
          <a:xfrm>
            <a:off x="4565650" y="201613"/>
            <a:ext cx="271463"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HQ </a:t>
            </a:r>
          </a:p>
        </p:txBody>
      </p:sp>
      <p:grpSp>
        <p:nvGrpSpPr>
          <p:cNvPr id="5136" name="Group 31"/>
          <p:cNvGrpSpPr>
            <a:grpSpLocks noChangeAspect="1"/>
          </p:cNvGrpSpPr>
          <p:nvPr/>
        </p:nvGrpSpPr>
        <p:grpSpPr bwMode="auto">
          <a:xfrm>
            <a:off x="6196013" y="5608638"/>
            <a:ext cx="547687" cy="322262"/>
            <a:chOff x="2860" y="2731"/>
            <a:chExt cx="743" cy="438"/>
          </a:xfrm>
        </p:grpSpPr>
        <p:sp>
          <p:nvSpPr>
            <p:cNvPr id="5539" name="Rectangle 32"/>
            <p:cNvSpPr>
              <a:spLocks noChangeAspect="1" noChangeArrowheads="1"/>
            </p:cNvSpPr>
            <p:nvPr/>
          </p:nvSpPr>
          <p:spPr bwMode="auto">
            <a:xfrm>
              <a:off x="2860" y="2732"/>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40" name="Freeform 33"/>
            <p:cNvSpPr>
              <a:spLocks noChangeAspect="1"/>
            </p:cNvSpPr>
            <p:nvPr/>
          </p:nvSpPr>
          <p:spPr bwMode="auto">
            <a:xfrm>
              <a:off x="3487" y="2731"/>
              <a:ext cx="112" cy="433"/>
            </a:xfrm>
            <a:custGeom>
              <a:avLst/>
              <a:gdLst>
                <a:gd name="T0" fmla="*/ 111 w 112"/>
                <a:gd name="T1" fmla="*/ 0 h 433"/>
                <a:gd name="T2" fmla="*/ 0 w 112"/>
                <a:gd name="T3" fmla="*/ 210 h 433"/>
                <a:gd name="T4" fmla="*/ 99 w 112"/>
                <a:gd name="T5" fmla="*/ 432 h 433"/>
                <a:gd name="T6" fmla="*/ 0 60000 65536"/>
                <a:gd name="T7" fmla="*/ 0 60000 65536"/>
                <a:gd name="T8" fmla="*/ 0 60000 65536"/>
                <a:gd name="T9" fmla="*/ 0 w 112"/>
                <a:gd name="T10" fmla="*/ 0 h 433"/>
                <a:gd name="T11" fmla="*/ 112 w 112"/>
                <a:gd name="T12" fmla="*/ 433 h 433"/>
              </a:gdLst>
              <a:ahLst/>
              <a:cxnLst>
                <a:cxn ang="T6">
                  <a:pos x="T0" y="T1"/>
                </a:cxn>
                <a:cxn ang="T7">
                  <a:pos x="T2" y="T3"/>
                </a:cxn>
                <a:cxn ang="T8">
                  <a:pos x="T4" y="T5"/>
                </a:cxn>
              </a:cxnLst>
              <a:rect l="T9" t="T10" r="T11" b="T12"/>
              <a:pathLst>
                <a:path w="112" h="433">
                  <a:moveTo>
                    <a:pt x="111" y="0"/>
                  </a:moveTo>
                  <a:lnTo>
                    <a:pt x="0" y="210"/>
                  </a:lnTo>
                  <a:lnTo>
                    <a:pt x="99" y="43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5137" name="Rectangle 34"/>
          <p:cNvSpPr>
            <a:spLocks noChangeAspect="1" noChangeArrowheads="1"/>
          </p:cNvSpPr>
          <p:nvPr/>
        </p:nvSpPr>
        <p:spPr bwMode="auto">
          <a:xfrm>
            <a:off x="6988175" y="5632450"/>
            <a:ext cx="1655763" cy="547688"/>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Combat Service Support</a:t>
            </a:r>
          </a:p>
          <a:p>
            <a:pPr eaLnBrk="0" hangingPunct="0"/>
            <a:r>
              <a:rPr lang="en-US" sz="1200">
                <a:solidFill>
                  <a:srgbClr val="000000"/>
                </a:solidFill>
              </a:rPr>
              <a:t>Div to Army level</a:t>
            </a:r>
          </a:p>
          <a:p>
            <a:pPr eaLnBrk="0" hangingPunct="0"/>
            <a:endParaRPr lang="en-US" sz="1200">
              <a:solidFill>
                <a:srgbClr val="000000"/>
              </a:solidFill>
            </a:endParaRPr>
          </a:p>
        </p:txBody>
      </p:sp>
      <p:grpSp>
        <p:nvGrpSpPr>
          <p:cNvPr id="5138" name="Group 35"/>
          <p:cNvGrpSpPr>
            <a:grpSpLocks noChangeAspect="1"/>
          </p:cNvGrpSpPr>
          <p:nvPr/>
        </p:nvGrpSpPr>
        <p:grpSpPr bwMode="auto">
          <a:xfrm>
            <a:off x="6196013" y="6461125"/>
            <a:ext cx="547687" cy="320675"/>
            <a:chOff x="2856" y="3851"/>
            <a:chExt cx="744" cy="436"/>
          </a:xfrm>
        </p:grpSpPr>
        <p:sp>
          <p:nvSpPr>
            <p:cNvPr id="5537" name="Rectangle 36"/>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38" name="Line 37"/>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5139" name="Rectangle 38"/>
          <p:cNvSpPr>
            <a:spLocks noChangeAspect="1" noChangeArrowheads="1"/>
          </p:cNvSpPr>
          <p:nvPr/>
        </p:nvSpPr>
        <p:spPr bwMode="auto">
          <a:xfrm>
            <a:off x="6988175" y="6559550"/>
            <a:ext cx="16113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CSS Brigade and below</a:t>
            </a:r>
          </a:p>
        </p:txBody>
      </p:sp>
      <p:grpSp>
        <p:nvGrpSpPr>
          <p:cNvPr id="5140" name="Group 39"/>
          <p:cNvGrpSpPr>
            <a:grpSpLocks noChangeAspect="1"/>
          </p:cNvGrpSpPr>
          <p:nvPr/>
        </p:nvGrpSpPr>
        <p:grpSpPr bwMode="auto">
          <a:xfrm>
            <a:off x="6196013" y="6035675"/>
            <a:ext cx="547687" cy="322263"/>
            <a:chOff x="2859" y="3323"/>
            <a:chExt cx="744" cy="437"/>
          </a:xfrm>
        </p:grpSpPr>
        <p:sp>
          <p:nvSpPr>
            <p:cNvPr id="5534" name="Rectangle 40"/>
            <p:cNvSpPr>
              <a:spLocks noChangeAspect="1" noChangeArrowheads="1"/>
            </p:cNvSpPr>
            <p:nvPr/>
          </p:nvSpPr>
          <p:spPr bwMode="auto">
            <a:xfrm>
              <a:off x="2860" y="3323"/>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35" name="Freeform 41"/>
            <p:cNvSpPr>
              <a:spLocks noChangeAspect="1"/>
            </p:cNvSpPr>
            <p:nvPr/>
          </p:nvSpPr>
          <p:spPr bwMode="auto">
            <a:xfrm>
              <a:off x="3487" y="3324"/>
              <a:ext cx="112" cy="432"/>
            </a:xfrm>
            <a:custGeom>
              <a:avLst/>
              <a:gdLst>
                <a:gd name="T0" fmla="*/ 111 w 112"/>
                <a:gd name="T1" fmla="*/ 0 h 432"/>
                <a:gd name="T2" fmla="*/ 0 w 112"/>
                <a:gd name="T3" fmla="*/ 209 h 432"/>
                <a:gd name="T4" fmla="*/ 99 w 112"/>
                <a:gd name="T5" fmla="*/ 431 h 432"/>
                <a:gd name="T6" fmla="*/ 0 60000 65536"/>
                <a:gd name="T7" fmla="*/ 0 60000 65536"/>
                <a:gd name="T8" fmla="*/ 0 60000 65536"/>
                <a:gd name="T9" fmla="*/ 0 w 112"/>
                <a:gd name="T10" fmla="*/ 0 h 432"/>
                <a:gd name="T11" fmla="*/ 112 w 112"/>
                <a:gd name="T12" fmla="*/ 432 h 432"/>
              </a:gdLst>
              <a:ahLst/>
              <a:cxnLst>
                <a:cxn ang="T6">
                  <a:pos x="T0" y="T1"/>
                </a:cxn>
                <a:cxn ang="T7">
                  <a:pos x="T2" y="T3"/>
                </a:cxn>
                <a:cxn ang="T8">
                  <a:pos x="T4" y="T5"/>
                </a:cxn>
              </a:cxnLst>
              <a:rect l="T9" t="T10" r="T11" b="T12"/>
              <a:pathLst>
                <a:path w="112" h="432">
                  <a:moveTo>
                    <a:pt x="111" y="0"/>
                  </a:moveTo>
                  <a:lnTo>
                    <a:pt x="0" y="209"/>
                  </a:lnTo>
                  <a:lnTo>
                    <a:pt x="99" y="43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5536" name="Freeform 42"/>
            <p:cNvSpPr>
              <a:spLocks noChangeAspect="1"/>
            </p:cNvSpPr>
            <p:nvPr/>
          </p:nvSpPr>
          <p:spPr bwMode="auto">
            <a:xfrm>
              <a:off x="2859" y="3324"/>
              <a:ext cx="111" cy="432"/>
            </a:xfrm>
            <a:custGeom>
              <a:avLst/>
              <a:gdLst>
                <a:gd name="T0" fmla="*/ 0 w 111"/>
                <a:gd name="T1" fmla="*/ 0 h 432"/>
                <a:gd name="T2" fmla="*/ 110 w 111"/>
                <a:gd name="T3" fmla="*/ 209 h 432"/>
                <a:gd name="T4" fmla="*/ 12 w 111"/>
                <a:gd name="T5" fmla="*/ 431 h 432"/>
                <a:gd name="T6" fmla="*/ 0 60000 65536"/>
                <a:gd name="T7" fmla="*/ 0 60000 65536"/>
                <a:gd name="T8" fmla="*/ 0 60000 65536"/>
                <a:gd name="T9" fmla="*/ 0 w 111"/>
                <a:gd name="T10" fmla="*/ 0 h 432"/>
                <a:gd name="T11" fmla="*/ 111 w 111"/>
                <a:gd name="T12" fmla="*/ 432 h 432"/>
              </a:gdLst>
              <a:ahLst/>
              <a:cxnLst>
                <a:cxn ang="T6">
                  <a:pos x="T0" y="T1"/>
                </a:cxn>
                <a:cxn ang="T7">
                  <a:pos x="T2" y="T3"/>
                </a:cxn>
                <a:cxn ang="T8">
                  <a:pos x="T4" y="T5"/>
                </a:cxn>
              </a:cxnLst>
              <a:rect l="T9" t="T10" r="T11" b="T12"/>
              <a:pathLst>
                <a:path w="111" h="432">
                  <a:moveTo>
                    <a:pt x="0" y="0"/>
                  </a:moveTo>
                  <a:lnTo>
                    <a:pt x="110" y="209"/>
                  </a:lnTo>
                  <a:lnTo>
                    <a:pt x="12" y="43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5141" name="Rectangle 43"/>
          <p:cNvSpPr>
            <a:spLocks noChangeAspect="1" noChangeArrowheads="1"/>
          </p:cNvSpPr>
          <p:nvPr/>
        </p:nvSpPr>
        <p:spPr bwMode="auto">
          <a:xfrm>
            <a:off x="6988175" y="6046788"/>
            <a:ext cx="165576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Combat Service Support</a:t>
            </a:r>
          </a:p>
          <a:p>
            <a:pPr eaLnBrk="0" hangingPunct="0"/>
            <a:r>
              <a:rPr lang="en-US" sz="1200">
                <a:solidFill>
                  <a:srgbClr val="000000"/>
                </a:solidFill>
              </a:rPr>
              <a:t>Theater Army</a:t>
            </a:r>
          </a:p>
        </p:txBody>
      </p:sp>
      <p:sp>
        <p:nvSpPr>
          <p:cNvPr id="5142" name="Rectangle 44"/>
          <p:cNvSpPr>
            <a:spLocks noChangeArrowheads="1"/>
          </p:cNvSpPr>
          <p:nvPr/>
        </p:nvSpPr>
        <p:spPr bwMode="auto">
          <a:xfrm>
            <a:off x="914400" y="96838"/>
            <a:ext cx="893763"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Helos</a:t>
            </a:r>
          </a:p>
        </p:txBody>
      </p:sp>
      <p:sp>
        <p:nvSpPr>
          <p:cNvPr id="5143" name="Rectangle 45"/>
          <p:cNvSpPr>
            <a:spLocks noChangeArrowheads="1"/>
          </p:cNvSpPr>
          <p:nvPr/>
        </p:nvSpPr>
        <p:spPr bwMode="auto">
          <a:xfrm>
            <a:off x="914400" y="439738"/>
            <a:ext cx="1266825"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Fixed Wing</a:t>
            </a:r>
          </a:p>
          <a:p>
            <a:pPr eaLnBrk="0" hangingPunct="0"/>
            <a:r>
              <a:rPr lang="en-US" sz="1200">
                <a:solidFill>
                  <a:srgbClr val="000000"/>
                </a:solidFill>
              </a:rPr>
              <a:t>See Aviation page</a:t>
            </a:r>
          </a:p>
        </p:txBody>
      </p:sp>
      <p:sp>
        <p:nvSpPr>
          <p:cNvPr id="5144" name="Rectangle 46"/>
          <p:cNvSpPr>
            <a:spLocks noChangeArrowheads="1"/>
          </p:cNvSpPr>
          <p:nvPr/>
        </p:nvSpPr>
        <p:spPr bwMode="auto">
          <a:xfrm>
            <a:off x="914400" y="1354138"/>
            <a:ext cx="1454150"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MAGTF (amphibious)</a:t>
            </a:r>
          </a:p>
        </p:txBody>
      </p:sp>
      <p:sp>
        <p:nvSpPr>
          <p:cNvPr id="5145" name="Rectangle 47"/>
          <p:cNvSpPr>
            <a:spLocks noChangeArrowheads="1"/>
          </p:cNvSpPr>
          <p:nvPr/>
        </p:nvSpPr>
        <p:spPr bwMode="auto">
          <a:xfrm>
            <a:off x="914400" y="1011238"/>
            <a:ext cx="409575"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AAV's</a:t>
            </a:r>
          </a:p>
        </p:txBody>
      </p:sp>
      <p:sp>
        <p:nvSpPr>
          <p:cNvPr id="5146" name="Rectangle 48"/>
          <p:cNvSpPr>
            <a:spLocks noChangeArrowheads="1"/>
          </p:cNvSpPr>
          <p:nvPr/>
        </p:nvSpPr>
        <p:spPr bwMode="auto">
          <a:xfrm>
            <a:off x="914400" y="1773238"/>
            <a:ext cx="534988"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MAGTF</a:t>
            </a:r>
          </a:p>
        </p:txBody>
      </p:sp>
      <p:sp>
        <p:nvSpPr>
          <p:cNvPr id="5147" name="Rectangle 49"/>
          <p:cNvSpPr>
            <a:spLocks noChangeAspect="1" noChangeArrowheads="1"/>
          </p:cNvSpPr>
          <p:nvPr/>
        </p:nvSpPr>
        <p:spPr bwMode="auto">
          <a:xfrm>
            <a:off x="914400" y="2481263"/>
            <a:ext cx="1366838" cy="547687"/>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Amphibious Support</a:t>
            </a:r>
          </a:p>
          <a:p>
            <a:pPr eaLnBrk="0" hangingPunct="0"/>
            <a:r>
              <a:rPr lang="en-US" sz="1200">
                <a:solidFill>
                  <a:srgbClr val="000000"/>
                </a:solidFill>
              </a:rPr>
              <a:t>unit cannot conduct</a:t>
            </a:r>
          </a:p>
          <a:p>
            <a:pPr eaLnBrk="0" hangingPunct="0"/>
            <a:r>
              <a:rPr lang="en-US" sz="1200">
                <a:solidFill>
                  <a:srgbClr val="000000"/>
                </a:solidFill>
              </a:rPr>
              <a:t>amphibious ops </a:t>
            </a:r>
          </a:p>
        </p:txBody>
      </p:sp>
      <p:sp>
        <p:nvSpPr>
          <p:cNvPr id="5148" name="Rectangle 50"/>
          <p:cNvSpPr>
            <a:spLocks noChangeAspect="1" noChangeArrowheads="1"/>
          </p:cNvSpPr>
          <p:nvPr/>
        </p:nvSpPr>
        <p:spPr bwMode="auto">
          <a:xfrm>
            <a:off x="915988" y="2073275"/>
            <a:ext cx="2030412" cy="344488"/>
          </a:xfrm>
          <a:prstGeom prst="rect">
            <a:avLst/>
          </a:prstGeom>
          <a:noFill/>
          <a:ln w="9525">
            <a:noFill/>
            <a:miter lim="800000"/>
            <a:headEnd/>
            <a:tailEnd/>
          </a:ln>
        </p:spPr>
        <p:txBody>
          <a:bodyPr wrap="none" lIns="0" tIns="0" rIns="0" bIns="0" anchor="ctr"/>
          <a:lstStyle/>
          <a:p>
            <a:pPr eaLnBrk="0" hangingPunct="0"/>
            <a:r>
              <a:rPr lang="en-US" sz="1200">
                <a:solidFill>
                  <a:srgbClr val="000000"/>
                </a:solidFill>
              </a:rPr>
              <a:t>Amphibious Capable</a:t>
            </a:r>
          </a:p>
        </p:txBody>
      </p:sp>
      <p:grpSp>
        <p:nvGrpSpPr>
          <p:cNvPr id="5149" name="Group 51"/>
          <p:cNvGrpSpPr>
            <a:grpSpLocks/>
          </p:cNvGrpSpPr>
          <p:nvPr/>
        </p:nvGrpSpPr>
        <p:grpSpPr bwMode="auto">
          <a:xfrm>
            <a:off x="169863" y="2492375"/>
            <a:ext cx="547687" cy="347663"/>
            <a:chOff x="115" y="1778"/>
            <a:chExt cx="345" cy="219"/>
          </a:xfrm>
        </p:grpSpPr>
        <p:sp>
          <p:nvSpPr>
            <p:cNvPr id="5532" name="Rectangle 52"/>
            <p:cNvSpPr>
              <a:spLocks noChangeAspect="1" noChangeArrowheads="1"/>
            </p:cNvSpPr>
            <p:nvPr/>
          </p:nvSpPr>
          <p:spPr bwMode="auto">
            <a:xfrm>
              <a:off x="115" y="1778"/>
              <a:ext cx="345" cy="219"/>
            </a:xfrm>
            <a:prstGeom prst="rect">
              <a:avLst/>
            </a:prstGeom>
            <a:noFill/>
            <a:ln w="12700">
              <a:solidFill>
                <a:srgbClr val="000000"/>
              </a:solidFill>
              <a:miter lim="800000"/>
              <a:headEnd/>
              <a:tailEnd/>
            </a:ln>
          </p:spPr>
          <p:txBody>
            <a:bodyPr wrap="none" anchor="ctr"/>
            <a:lstStyle/>
            <a:p>
              <a:endParaRPr lang="en-US"/>
            </a:p>
          </p:txBody>
        </p:sp>
        <p:sp>
          <p:nvSpPr>
            <p:cNvPr id="5533" name="Rectangle 53"/>
            <p:cNvSpPr>
              <a:spLocks noChangeAspect="1" noChangeArrowheads="1"/>
            </p:cNvSpPr>
            <p:nvPr/>
          </p:nvSpPr>
          <p:spPr bwMode="auto">
            <a:xfrm>
              <a:off x="208" y="1901"/>
              <a:ext cx="159"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SSS</a:t>
              </a:r>
            </a:p>
          </p:txBody>
        </p:sp>
      </p:grpSp>
      <p:sp>
        <p:nvSpPr>
          <p:cNvPr id="5150" name="Rectangle 54"/>
          <p:cNvSpPr>
            <a:spLocks noChangeArrowheads="1"/>
          </p:cNvSpPr>
          <p:nvPr/>
        </p:nvSpPr>
        <p:spPr bwMode="auto">
          <a:xfrm>
            <a:off x="4565650" y="655638"/>
            <a:ext cx="322263"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MEF</a:t>
            </a:r>
          </a:p>
        </p:txBody>
      </p:sp>
      <p:sp>
        <p:nvSpPr>
          <p:cNvPr id="5151" name="Rectangle 55"/>
          <p:cNvSpPr>
            <a:spLocks noChangeArrowheads="1"/>
          </p:cNvSpPr>
          <p:nvPr/>
        </p:nvSpPr>
        <p:spPr bwMode="auto">
          <a:xfrm>
            <a:off x="4565650" y="1128713"/>
            <a:ext cx="330200"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MEB</a:t>
            </a:r>
          </a:p>
        </p:txBody>
      </p:sp>
      <p:sp>
        <p:nvSpPr>
          <p:cNvPr id="5152" name="Rectangle 56"/>
          <p:cNvSpPr>
            <a:spLocks noChangeArrowheads="1"/>
          </p:cNvSpPr>
          <p:nvPr/>
        </p:nvSpPr>
        <p:spPr bwMode="auto">
          <a:xfrm>
            <a:off x="4565650" y="1636713"/>
            <a:ext cx="338138"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MEU</a:t>
            </a:r>
          </a:p>
        </p:txBody>
      </p:sp>
      <p:sp>
        <p:nvSpPr>
          <p:cNvPr id="5153" name="Rectangle 57"/>
          <p:cNvSpPr>
            <a:spLocks noChangeArrowheads="1"/>
          </p:cNvSpPr>
          <p:nvPr/>
        </p:nvSpPr>
        <p:spPr bwMode="auto">
          <a:xfrm>
            <a:off x="341313" y="6621463"/>
            <a:ext cx="4710112" cy="228600"/>
          </a:xfrm>
          <a:prstGeom prst="rect">
            <a:avLst/>
          </a:prstGeom>
          <a:noFill/>
          <a:ln w="9525">
            <a:noFill/>
            <a:miter lim="800000"/>
            <a:headEnd/>
            <a:tailEnd/>
          </a:ln>
        </p:spPr>
        <p:txBody>
          <a:bodyPr wrap="none" lIns="0" tIns="0" rIns="0" bIns="0">
            <a:spAutoFit/>
          </a:bodyPr>
          <a:lstStyle/>
          <a:p>
            <a:pPr eaLnBrk="0" hangingPunct="0"/>
            <a:r>
              <a:rPr lang="en-US" sz="1500">
                <a:solidFill>
                  <a:srgbClr val="000000"/>
                </a:solidFill>
              </a:rPr>
              <a:t> </a:t>
            </a:r>
            <a:r>
              <a:rPr lang="en-US" sz="800">
                <a:solidFill>
                  <a:srgbClr val="000000"/>
                </a:solidFill>
              </a:rPr>
              <a:t>The letters will not change scale with the graphics, the Font size must be changed</a:t>
            </a:r>
            <a:r>
              <a:rPr lang="en-US" sz="800">
                <a:solidFill>
                  <a:schemeClr val="hlink"/>
                </a:solidFill>
              </a:rPr>
              <a:t> *See speaker notes </a:t>
            </a:r>
          </a:p>
        </p:txBody>
      </p:sp>
      <p:sp>
        <p:nvSpPr>
          <p:cNvPr id="5154" name="Rectangle 58"/>
          <p:cNvSpPr>
            <a:spLocks noChangeArrowheads="1"/>
          </p:cNvSpPr>
          <p:nvPr/>
        </p:nvSpPr>
        <p:spPr bwMode="auto">
          <a:xfrm>
            <a:off x="4565650" y="5565775"/>
            <a:ext cx="1393825" cy="182563"/>
          </a:xfrm>
          <a:prstGeom prst="rect">
            <a:avLst/>
          </a:prstGeom>
          <a:noFill/>
          <a:ln w="9525">
            <a:noFill/>
            <a:miter lim="800000"/>
            <a:headEnd/>
            <a:tailEnd/>
          </a:ln>
        </p:spPr>
        <p:txBody>
          <a:bodyPr lIns="0" tIns="0" rIns="0" bIns="0" anchor="ctr">
            <a:spAutoFit/>
          </a:bodyPr>
          <a:lstStyle/>
          <a:p>
            <a:pPr eaLnBrk="0" hangingPunct="0"/>
            <a:r>
              <a:rPr lang="en-US" sz="1200">
                <a:solidFill>
                  <a:srgbClr val="000000"/>
                </a:solidFill>
              </a:rPr>
              <a:t>Med Lift Helo Sqdn</a:t>
            </a:r>
          </a:p>
        </p:txBody>
      </p:sp>
      <p:sp>
        <p:nvSpPr>
          <p:cNvPr id="5155" name="Rectangle 59"/>
          <p:cNvSpPr>
            <a:spLocks noChangeArrowheads="1"/>
          </p:cNvSpPr>
          <p:nvPr/>
        </p:nvSpPr>
        <p:spPr bwMode="auto">
          <a:xfrm>
            <a:off x="4565650" y="2103438"/>
            <a:ext cx="989013"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Aircraft</a:t>
            </a:r>
          </a:p>
          <a:p>
            <a:pPr eaLnBrk="0" hangingPunct="0"/>
            <a:r>
              <a:rPr lang="en-US" sz="1200">
                <a:solidFill>
                  <a:srgbClr val="000000"/>
                </a:solidFill>
              </a:rPr>
              <a:t>Wing MAW</a:t>
            </a:r>
          </a:p>
        </p:txBody>
      </p:sp>
      <p:sp>
        <p:nvSpPr>
          <p:cNvPr id="5156" name="Rectangle 60"/>
          <p:cNvSpPr>
            <a:spLocks noChangeArrowheads="1"/>
          </p:cNvSpPr>
          <p:nvPr/>
        </p:nvSpPr>
        <p:spPr bwMode="auto">
          <a:xfrm>
            <a:off x="4565650" y="2586038"/>
            <a:ext cx="989013"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Aircraft</a:t>
            </a:r>
          </a:p>
          <a:p>
            <a:pPr eaLnBrk="0" hangingPunct="0"/>
            <a:r>
              <a:rPr lang="en-US" sz="1200">
                <a:solidFill>
                  <a:srgbClr val="000000"/>
                </a:solidFill>
              </a:rPr>
              <a:t>Group MAG</a:t>
            </a:r>
          </a:p>
        </p:txBody>
      </p:sp>
      <p:sp>
        <p:nvSpPr>
          <p:cNvPr id="5157" name="Rectangle 61"/>
          <p:cNvSpPr>
            <a:spLocks noChangeArrowheads="1"/>
          </p:cNvSpPr>
          <p:nvPr/>
        </p:nvSpPr>
        <p:spPr bwMode="auto">
          <a:xfrm>
            <a:off x="4565650" y="3094038"/>
            <a:ext cx="954088"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Air</a:t>
            </a:r>
          </a:p>
          <a:p>
            <a:pPr eaLnBrk="0" hangingPunct="0"/>
            <a:r>
              <a:rPr lang="en-US" sz="1200">
                <a:solidFill>
                  <a:srgbClr val="000000"/>
                </a:solidFill>
              </a:rPr>
              <a:t>Control Group</a:t>
            </a:r>
          </a:p>
        </p:txBody>
      </p:sp>
      <p:sp>
        <p:nvSpPr>
          <p:cNvPr id="5158" name="Rectangle 62"/>
          <p:cNvSpPr>
            <a:spLocks noChangeArrowheads="1"/>
          </p:cNvSpPr>
          <p:nvPr/>
        </p:nvSpPr>
        <p:spPr bwMode="auto">
          <a:xfrm>
            <a:off x="4565650" y="3605213"/>
            <a:ext cx="1149350" cy="273050"/>
          </a:xfrm>
          <a:prstGeom prst="rect">
            <a:avLst/>
          </a:prstGeom>
          <a:noFill/>
          <a:ln w="9525">
            <a:noFill/>
            <a:miter lim="800000"/>
            <a:headEnd/>
            <a:tailEnd/>
          </a:ln>
        </p:spPr>
        <p:txBody>
          <a:bodyPr wrap="none" lIns="0" tIns="0" rIns="0" bIns="0" anchor="ctr">
            <a:spAutoFit/>
          </a:bodyPr>
          <a:lstStyle/>
          <a:p>
            <a:pPr eaLnBrk="0" hangingPunct="0"/>
            <a:r>
              <a:rPr lang="en-US" sz="900">
                <a:solidFill>
                  <a:srgbClr val="000000"/>
                </a:solidFill>
              </a:rPr>
              <a:t>Marine Fighter/</a:t>
            </a:r>
          </a:p>
          <a:p>
            <a:pPr eaLnBrk="0" hangingPunct="0"/>
            <a:r>
              <a:rPr lang="en-US" sz="900">
                <a:solidFill>
                  <a:srgbClr val="000000"/>
                </a:solidFill>
              </a:rPr>
              <a:t>Attack Sqdn (F-18A/C)</a:t>
            </a:r>
          </a:p>
        </p:txBody>
      </p:sp>
      <p:sp>
        <p:nvSpPr>
          <p:cNvPr id="5159" name="Rectangle 63"/>
          <p:cNvSpPr>
            <a:spLocks noChangeArrowheads="1"/>
          </p:cNvSpPr>
          <p:nvPr/>
        </p:nvSpPr>
        <p:spPr bwMode="auto">
          <a:xfrm>
            <a:off x="4565650" y="4043363"/>
            <a:ext cx="1127125" cy="457200"/>
          </a:xfrm>
          <a:prstGeom prst="rect">
            <a:avLst/>
          </a:prstGeom>
          <a:noFill/>
          <a:ln w="9525">
            <a:noFill/>
            <a:miter lim="800000"/>
            <a:headEnd/>
            <a:tailEnd/>
          </a:ln>
        </p:spPr>
        <p:txBody>
          <a:bodyPr wrap="none" lIns="0" tIns="0" rIns="0" bIns="0" anchor="ctr">
            <a:spAutoFit/>
          </a:bodyPr>
          <a:lstStyle/>
          <a:p>
            <a:pPr eaLnBrk="0" hangingPunct="0"/>
            <a:r>
              <a:rPr lang="en-US" sz="1000">
                <a:solidFill>
                  <a:srgbClr val="000000"/>
                </a:solidFill>
              </a:rPr>
              <a:t>Marine Fighter/</a:t>
            </a:r>
          </a:p>
          <a:p>
            <a:pPr eaLnBrk="0" hangingPunct="0"/>
            <a:r>
              <a:rPr lang="en-US" sz="1000">
                <a:solidFill>
                  <a:srgbClr val="000000"/>
                </a:solidFill>
              </a:rPr>
              <a:t>Attack Sqdn</a:t>
            </a:r>
          </a:p>
          <a:p>
            <a:pPr eaLnBrk="0" hangingPunct="0"/>
            <a:r>
              <a:rPr lang="en-US" sz="1000">
                <a:solidFill>
                  <a:srgbClr val="000000"/>
                </a:solidFill>
              </a:rPr>
              <a:t>All Weather (F-18D)</a:t>
            </a:r>
          </a:p>
        </p:txBody>
      </p:sp>
      <p:grpSp>
        <p:nvGrpSpPr>
          <p:cNvPr id="5160" name="Group 64"/>
          <p:cNvGrpSpPr>
            <a:grpSpLocks/>
          </p:cNvGrpSpPr>
          <p:nvPr/>
        </p:nvGrpSpPr>
        <p:grpSpPr bwMode="auto">
          <a:xfrm>
            <a:off x="6184900" y="4794250"/>
            <a:ext cx="547688" cy="342900"/>
            <a:chOff x="3896" y="2736"/>
            <a:chExt cx="345" cy="216"/>
          </a:xfrm>
        </p:grpSpPr>
        <p:sp>
          <p:nvSpPr>
            <p:cNvPr id="5530" name="Rectangle 65"/>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31" name="Rectangle 66"/>
            <p:cNvSpPr>
              <a:spLocks noChangeAspect="1" noChangeArrowheads="1"/>
            </p:cNvSpPr>
            <p:nvPr/>
          </p:nvSpPr>
          <p:spPr bwMode="auto">
            <a:xfrm>
              <a:off x="3975" y="2786"/>
              <a:ext cx="18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FSP</a:t>
              </a:r>
              <a:endParaRPr lang="en-US" sz="2900">
                <a:solidFill>
                  <a:srgbClr val="000000"/>
                </a:solidFill>
              </a:endParaRPr>
            </a:p>
          </p:txBody>
        </p:sp>
      </p:grpSp>
      <p:sp>
        <p:nvSpPr>
          <p:cNvPr id="5161" name="Rectangle 67"/>
          <p:cNvSpPr>
            <a:spLocks noChangeArrowheads="1"/>
          </p:cNvSpPr>
          <p:nvPr/>
        </p:nvSpPr>
        <p:spPr bwMode="auto">
          <a:xfrm>
            <a:off x="6983413" y="4848225"/>
            <a:ext cx="113188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Forward Support</a:t>
            </a:r>
          </a:p>
        </p:txBody>
      </p:sp>
      <p:grpSp>
        <p:nvGrpSpPr>
          <p:cNvPr id="5162" name="Group 68"/>
          <p:cNvGrpSpPr>
            <a:grpSpLocks/>
          </p:cNvGrpSpPr>
          <p:nvPr/>
        </p:nvGrpSpPr>
        <p:grpSpPr bwMode="auto">
          <a:xfrm>
            <a:off x="6186488" y="5187950"/>
            <a:ext cx="547687" cy="342900"/>
            <a:chOff x="3897" y="2984"/>
            <a:chExt cx="345" cy="216"/>
          </a:xfrm>
        </p:grpSpPr>
        <p:sp>
          <p:nvSpPr>
            <p:cNvPr id="5528" name="Rectangle 69"/>
            <p:cNvSpPr>
              <a:spLocks noChangeAspect="1" noChangeArrowheads="1"/>
            </p:cNvSpPr>
            <p:nvPr/>
          </p:nvSpPr>
          <p:spPr bwMode="auto">
            <a:xfrm>
              <a:off x="3897" y="2984"/>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529" name="Rectangle 70"/>
            <p:cNvSpPr>
              <a:spLocks noChangeAspect="1" noChangeArrowheads="1"/>
            </p:cNvSpPr>
            <p:nvPr/>
          </p:nvSpPr>
          <p:spPr bwMode="auto">
            <a:xfrm>
              <a:off x="3967" y="3034"/>
              <a:ext cx="203"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MFS</a:t>
              </a:r>
              <a:endParaRPr lang="en-US" sz="2900">
                <a:solidFill>
                  <a:srgbClr val="000000"/>
                </a:solidFill>
              </a:endParaRPr>
            </a:p>
          </p:txBody>
        </p:sp>
      </p:grpSp>
      <p:sp>
        <p:nvSpPr>
          <p:cNvPr id="5163" name="Rectangle 71"/>
          <p:cNvSpPr>
            <a:spLocks noChangeArrowheads="1"/>
          </p:cNvSpPr>
          <p:nvPr/>
        </p:nvSpPr>
        <p:spPr bwMode="auto">
          <a:xfrm>
            <a:off x="6983413" y="5229225"/>
            <a:ext cx="90328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Main Support</a:t>
            </a:r>
          </a:p>
        </p:txBody>
      </p:sp>
      <p:grpSp>
        <p:nvGrpSpPr>
          <p:cNvPr id="5164" name="Group 72"/>
          <p:cNvGrpSpPr>
            <a:grpSpLocks/>
          </p:cNvGrpSpPr>
          <p:nvPr/>
        </p:nvGrpSpPr>
        <p:grpSpPr bwMode="auto">
          <a:xfrm>
            <a:off x="169863" y="455613"/>
            <a:ext cx="547687" cy="346075"/>
            <a:chOff x="3840" y="816"/>
            <a:chExt cx="371" cy="218"/>
          </a:xfrm>
        </p:grpSpPr>
        <p:sp>
          <p:nvSpPr>
            <p:cNvPr id="5522" name="Rectangle 73"/>
            <p:cNvSpPr>
              <a:spLocks noChangeArrowheads="1"/>
            </p:cNvSpPr>
            <p:nvPr/>
          </p:nvSpPr>
          <p:spPr bwMode="auto">
            <a:xfrm>
              <a:off x="3840" y="816"/>
              <a:ext cx="371" cy="218"/>
            </a:xfrm>
            <a:prstGeom prst="rect">
              <a:avLst/>
            </a:prstGeom>
            <a:noFill/>
            <a:ln w="12700">
              <a:solidFill>
                <a:srgbClr val="000000"/>
              </a:solidFill>
              <a:miter lim="800000"/>
              <a:headEnd/>
              <a:tailEnd/>
            </a:ln>
          </p:spPr>
          <p:txBody>
            <a:bodyPr wrap="none" anchor="ctr"/>
            <a:lstStyle/>
            <a:p>
              <a:endParaRPr lang="en-US"/>
            </a:p>
          </p:txBody>
        </p:sp>
        <p:grpSp>
          <p:nvGrpSpPr>
            <p:cNvPr id="5523" name="Group 74"/>
            <p:cNvGrpSpPr>
              <a:grpSpLocks/>
            </p:cNvGrpSpPr>
            <p:nvPr/>
          </p:nvGrpSpPr>
          <p:grpSpPr bwMode="auto">
            <a:xfrm>
              <a:off x="3858" y="887"/>
              <a:ext cx="334" cy="75"/>
              <a:chOff x="3856" y="887"/>
              <a:chExt cx="334" cy="75"/>
            </a:xfrm>
          </p:grpSpPr>
          <p:sp>
            <p:nvSpPr>
              <p:cNvPr id="5524" name="Line 75"/>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25" name="Line 76"/>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26" name="Freeform 7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527" name="Freeform 7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5165" name="Group 79"/>
          <p:cNvGrpSpPr>
            <a:grpSpLocks/>
          </p:cNvGrpSpPr>
          <p:nvPr/>
        </p:nvGrpSpPr>
        <p:grpSpPr bwMode="auto">
          <a:xfrm>
            <a:off x="169863" y="1671638"/>
            <a:ext cx="547687" cy="346075"/>
            <a:chOff x="100" y="1279"/>
            <a:chExt cx="371" cy="218"/>
          </a:xfrm>
        </p:grpSpPr>
        <p:grpSp>
          <p:nvGrpSpPr>
            <p:cNvPr id="5513" name="Group 80"/>
            <p:cNvGrpSpPr>
              <a:grpSpLocks/>
            </p:cNvGrpSpPr>
            <p:nvPr/>
          </p:nvGrpSpPr>
          <p:grpSpPr bwMode="auto">
            <a:xfrm>
              <a:off x="100" y="1279"/>
              <a:ext cx="371" cy="218"/>
              <a:chOff x="3386" y="2108"/>
              <a:chExt cx="741" cy="436"/>
            </a:xfrm>
          </p:grpSpPr>
          <p:sp>
            <p:nvSpPr>
              <p:cNvPr id="5519" name="Rectangle 81"/>
              <p:cNvSpPr>
                <a:spLocks noChangeArrowheads="1"/>
              </p:cNvSpPr>
              <p:nvPr/>
            </p:nvSpPr>
            <p:spPr bwMode="auto">
              <a:xfrm>
                <a:off x="3386" y="2109"/>
                <a:ext cx="741" cy="435"/>
              </a:xfrm>
              <a:prstGeom prst="rect">
                <a:avLst/>
              </a:prstGeom>
              <a:noFill/>
              <a:ln w="12700">
                <a:solidFill>
                  <a:srgbClr val="000000"/>
                </a:solidFill>
                <a:miter lim="800000"/>
                <a:headEnd/>
                <a:tailEnd/>
              </a:ln>
            </p:spPr>
            <p:txBody>
              <a:bodyPr wrap="none" anchor="ctr"/>
              <a:lstStyle/>
              <a:p>
                <a:endParaRPr lang="en-US"/>
              </a:p>
            </p:txBody>
          </p:sp>
          <p:sp>
            <p:nvSpPr>
              <p:cNvPr id="5520" name="Line 82"/>
              <p:cNvSpPr>
                <a:spLocks noChangeShapeType="1"/>
              </p:cNvSpPr>
              <p:nvPr/>
            </p:nvSpPr>
            <p:spPr bwMode="auto">
              <a:xfrm>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21" name="Line 83"/>
              <p:cNvSpPr>
                <a:spLocks noChangeShapeType="1"/>
              </p:cNvSpPr>
              <p:nvPr/>
            </p:nvSpPr>
            <p:spPr bwMode="auto">
              <a:xfrm flipV="1">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514" name="Group 84"/>
            <p:cNvGrpSpPr>
              <a:grpSpLocks/>
            </p:cNvGrpSpPr>
            <p:nvPr/>
          </p:nvGrpSpPr>
          <p:grpSpPr bwMode="auto">
            <a:xfrm>
              <a:off x="119" y="1350"/>
              <a:ext cx="334" cy="75"/>
              <a:chOff x="3856" y="887"/>
              <a:chExt cx="334" cy="75"/>
            </a:xfrm>
          </p:grpSpPr>
          <p:sp>
            <p:nvSpPr>
              <p:cNvPr id="5515" name="Line 85"/>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16" name="Line 86"/>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17" name="Freeform 8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518" name="Freeform 8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5166" name="Group 89"/>
          <p:cNvGrpSpPr>
            <a:grpSpLocks/>
          </p:cNvGrpSpPr>
          <p:nvPr/>
        </p:nvGrpSpPr>
        <p:grpSpPr bwMode="auto">
          <a:xfrm>
            <a:off x="3922713" y="3006725"/>
            <a:ext cx="547687" cy="425450"/>
            <a:chOff x="2471" y="1990"/>
            <a:chExt cx="345" cy="268"/>
          </a:xfrm>
        </p:grpSpPr>
        <p:sp>
          <p:nvSpPr>
            <p:cNvPr id="5502" name="Rectangle 90"/>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5503" name="Group 91"/>
            <p:cNvGrpSpPr>
              <a:grpSpLocks/>
            </p:cNvGrpSpPr>
            <p:nvPr/>
          </p:nvGrpSpPr>
          <p:grpSpPr bwMode="auto">
            <a:xfrm>
              <a:off x="2610" y="1990"/>
              <a:ext cx="67" cy="53"/>
              <a:chOff x="2610" y="1990"/>
              <a:chExt cx="67" cy="53"/>
            </a:xfrm>
          </p:grpSpPr>
          <p:sp>
            <p:nvSpPr>
              <p:cNvPr id="5510" name="Line 92"/>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11" name="Line 93"/>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12" name="Line 94"/>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504" name="Group 95"/>
            <p:cNvGrpSpPr>
              <a:grpSpLocks/>
            </p:cNvGrpSpPr>
            <p:nvPr/>
          </p:nvGrpSpPr>
          <p:grpSpPr bwMode="auto">
            <a:xfrm>
              <a:off x="2489" y="2075"/>
              <a:ext cx="310" cy="75"/>
              <a:chOff x="2489" y="2075"/>
              <a:chExt cx="310" cy="75"/>
            </a:xfrm>
          </p:grpSpPr>
          <p:sp>
            <p:nvSpPr>
              <p:cNvPr id="5506" name="Line 9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07" name="Line 9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08" name="Freeform 9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509" name="Freeform 9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5505" name="Rectangle 100"/>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grpSp>
        <p:nvGrpSpPr>
          <p:cNvPr id="5167" name="Group 101"/>
          <p:cNvGrpSpPr>
            <a:grpSpLocks/>
          </p:cNvGrpSpPr>
          <p:nvPr/>
        </p:nvGrpSpPr>
        <p:grpSpPr bwMode="auto">
          <a:xfrm>
            <a:off x="3922713" y="3498850"/>
            <a:ext cx="547687" cy="430213"/>
            <a:chOff x="2471" y="2324"/>
            <a:chExt cx="345" cy="271"/>
          </a:xfrm>
        </p:grpSpPr>
        <p:sp>
          <p:nvSpPr>
            <p:cNvPr id="5492" name="Rectangle 10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5493" name="Group 103"/>
            <p:cNvGrpSpPr>
              <a:grpSpLocks/>
            </p:cNvGrpSpPr>
            <p:nvPr/>
          </p:nvGrpSpPr>
          <p:grpSpPr bwMode="auto">
            <a:xfrm>
              <a:off x="2625" y="2324"/>
              <a:ext cx="36" cy="52"/>
              <a:chOff x="2625" y="2324"/>
              <a:chExt cx="36" cy="52"/>
            </a:xfrm>
          </p:grpSpPr>
          <p:sp>
            <p:nvSpPr>
              <p:cNvPr id="5500" name="Line 10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501" name="Line 10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494" name="Group 106"/>
            <p:cNvGrpSpPr>
              <a:grpSpLocks/>
            </p:cNvGrpSpPr>
            <p:nvPr/>
          </p:nvGrpSpPr>
          <p:grpSpPr bwMode="auto">
            <a:xfrm>
              <a:off x="2488" y="2411"/>
              <a:ext cx="310" cy="75"/>
              <a:chOff x="2488" y="2411"/>
              <a:chExt cx="310" cy="75"/>
            </a:xfrm>
          </p:grpSpPr>
          <p:sp>
            <p:nvSpPr>
              <p:cNvPr id="5496" name="Line 10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97" name="Line 10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98" name="Freeform 10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499" name="Freeform 11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5495" name="Rectangle 11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5168" name="Group 112"/>
          <p:cNvGrpSpPr>
            <a:grpSpLocks/>
          </p:cNvGrpSpPr>
          <p:nvPr/>
        </p:nvGrpSpPr>
        <p:grpSpPr bwMode="auto">
          <a:xfrm>
            <a:off x="3910013" y="3965575"/>
            <a:ext cx="547687" cy="430213"/>
            <a:chOff x="2463" y="2658"/>
            <a:chExt cx="288" cy="271"/>
          </a:xfrm>
        </p:grpSpPr>
        <p:sp>
          <p:nvSpPr>
            <p:cNvPr id="5482" name="Rectangle 113"/>
            <p:cNvSpPr>
              <a:spLocks noChangeArrowheads="1"/>
            </p:cNvSpPr>
            <p:nvPr/>
          </p:nvSpPr>
          <p:spPr bwMode="auto">
            <a:xfrm>
              <a:off x="2463" y="2711"/>
              <a:ext cx="288" cy="218"/>
            </a:xfrm>
            <a:prstGeom prst="rect">
              <a:avLst/>
            </a:prstGeom>
            <a:noFill/>
            <a:ln w="12700">
              <a:solidFill>
                <a:srgbClr val="000000"/>
              </a:solidFill>
              <a:miter lim="800000"/>
              <a:headEnd/>
              <a:tailEnd/>
            </a:ln>
          </p:spPr>
          <p:txBody>
            <a:bodyPr wrap="none" anchor="ctr">
              <a:spAutoFit/>
            </a:bodyPr>
            <a:lstStyle/>
            <a:p>
              <a:endParaRPr lang="en-US"/>
            </a:p>
          </p:txBody>
        </p:sp>
        <p:grpSp>
          <p:nvGrpSpPr>
            <p:cNvPr id="5483" name="Group 114"/>
            <p:cNvGrpSpPr>
              <a:grpSpLocks/>
            </p:cNvGrpSpPr>
            <p:nvPr/>
          </p:nvGrpSpPr>
          <p:grpSpPr bwMode="auto">
            <a:xfrm>
              <a:off x="2592" y="2658"/>
              <a:ext cx="29" cy="52"/>
              <a:chOff x="2592" y="2658"/>
              <a:chExt cx="29" cy="52"/>
            </a:xfrm>
          </p:grpSpPr>
          <p:sp>
            <p:nvSpPr>
              <p:cNvPr id="5490" name="Line 115"/>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5491" name="Line 116"/>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5484" name="Group 117"/>
            <p:cNvGrpSpPr>
              <a:grpSpLocks/>
            </p:cNvGrpSpPr>
            <p:nvPr/>
          </p:nvGrpSpPr>
          <p:grpSpPr bwMode="auto">
            <a:xfrm>
              <a:off x="2478" y="2767"/>
              <a:ext cx="259" cy="75"/>
              <a:chOff x="2477" y="2745"/>
              <a:chExt cx="259" cy="75"/>
            </a:xfrm>
          </p:grpSpPr>
          <p:sp>
            <p:nvSpPr>
              <p:cNvPr id="5486" name="Line 118"/>
              <p:cNvSpPr>
                <a:spLocks noChangeShapeType="1"/>
              </p:cNvSpPr>
              <p:nvPr/>
            </p:nvSpPr>
            <p:spPr bwMode="auto">
              <a:xfrm>
                <a:off x="2507" y="2745"/>
                <a:ext cx="199" cy="75"/>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5487" name="Line 119"/>
              <p:cNvSpPr>
                <a:spLocks noChangeShapeType="1"/>
              </p:cNvSpPr>
              <p:nvPr/>
            </p:nvSpPr>
            <p:spPr bwMode="auto">
              <a:xfrm flipH="1">
                <a:off x="2507" y="2745"/>
                <a:ext cx="199" cy="75"/>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5488" name="Freeform 120"/>
              <p:cNvSpPr>
                <a:spLocks noChangeAspect="1"/>
              </p:cNvSpPr>
              <p:nvPr/>
            </p:nvSpPr>
            <p:spPr bwMode="auto">
              <a:xfrm rot="5400000">
                <a:off x="2683" y="2766"/>
                <a:ext cx="74"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spAutoFit/>
              </a:bodyPr>
              <a:lstStyle/>
              <a:p>
                <a:endParaRPr lang="en-US"/>
              </a:p>
            </p:txBody>
          </p:sp>
          <p:sp>
            <p:nvSpPr>
              <p:cNvPr id="5489" name="Freeform 121"/>
              <p:cNvSpPr>
                <a:spLocks noChangeAspect="1"/>
              </p:cNvSpPr>
              <p:nvPr/>
            </p:nvSpPr>
            <p:spPr bwMode="auto">
              <a:xfrm rot="16200000" flipH="1">
                <a:off x="2456" y="2767"/>
                <a:ext cx="74" cy="3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spAutoFit/>
              </a:bodyPr>
              <a:lstStyle/>
              <a:p>
                <a:endParaRPr lang="en-US"/>
              </a:p>
            </p:txBody>
          </p:sp>
        </p:grpSp>
        <p:sp>
          <p:nvSpPr>
            <p:cNvPr id="5485" name="Rectangle 122"/>
            <p:cNvSpPr>
              <a:spLocks noChangeAspect="1" noChangeArrowheads="1"/>
            </p:cNvSpPr>
            <p:nvPr/>
          </p:nvSpPr>
          <p:spPr bwMode="auto">
            <a:xfrm>
              <a:off x="2483" y="2861"/>
              <a:ext cx="207" cy="58"/>
            </a:xfrm>
            <a:prstGeom prst="rect">
              <a:avLst/>
            </a:prstGeom>
            <a:noFill/>
            <a:ln w="9525">
              <a:noFill/>
              <a:miter lim="800000"/>
              <a:headEnd/>
              <a:tailEnd/>
            </a:ln>
          </p:spPr>
          <p:txBody>
            <a:bodyPr wrap="none" lIns="0" tIns="0" rIns="0" bIns="0">
              <a:spAutoFit/>
            </a:bodyPr>
            <a:lstStyle/>
            <a:p>
              <a:pPr eaLnBrk="0" hangingPunct="0"/>
              <a:r>
                <a:rPr lang="en-US" sz="600" b="1">
                  <a:solidFill>
                    <a:srgbClr val="000000"/>
                  </a:solidFill>
                </a:rPr>
                <a:t>VMFA(AW)</a:t>
              </a:r>
            </a:p>
          </p:txBody>
        </p:sp>
      </p:grpSp>
      <p:sp>
        <p:nvSpPr>
          <p:cNvPr id="5169" name="Rectangle 123"/>
          <p:cNvSpPr>
            <a:spLocks noChangeArrowheads="1"/>
          </p:cNvSpPr>
          <p:nvPr/>
        </p:nvSpPr>
        <p:spPr bwMode="auto">
          <a:xfrm>
            <a:off x="4565650" y="4554538"/>
            <a:ext cx="930275"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Marine Attack</a:t>
            </a:r>
          </a:p>
          <a:p>
            <a:pPr eaLnBrk="0" hangingPunct="0"/>
            <a:r>
              <a:rPr lang="en-US" sz="1200">
                <a:solidFill>
                  <a:srgbClr val="000000"/>
                </a:solidFill>
              </a:rPr>
              <a:t>Sqdn (AV-8)</a:t>
            </a:r>
          </a:p>
        </p:txBody>
      </p:sp>
      <p:grpSp>
        <p:nvGrpSpPr>
          <p:cNvPr id="5170" name="Group 124"/>
          <p:cNvGrpSpPr>
            <a:grpSpLocks/>
          </p:cNvGrpSpPr>
          <p:nvPr/>
        </p:nvGrpSpPr>
        <p:grpSpPr bwMode="auto">
          <a:xfrm>
            <a:off x="3922713" y="4457700"/>
            <a:ext cx="547687" cy="430213"/>
            <a:chOff x="2471" y="2992"/>
            <a:chExt cx="345" cy="271"/>
          </a:xfrm>
        </p:grpSpPr>
        <p:sp>
          <p:nvSpPr>
            <p:cNvPr id="5472" name="Rectangle 125"/>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5473" name="Group 126"/>
            <p:cNvGrpSpPr>
              <a:grpSpLocks/>
            </p:cNvGrpSpPr>
            <p:nvPr/>
          </p:nvGrpSpPr>
          <p:grpSpPr bwMode="auto">
            <a:xfrm>
              <a:off x="2625" y="2992"/>
              <a:ext cx="36" cy="52"/>
              <a:chOff x="2625" y="2992"/>
              <a:chExt cx="36" cy="52"/>
            </a:xfrm>
          </p:grpSpPr>
          <p:sp>
            <p:nvSpPr>
              <p:cNvPr id="5480" name="Line 127"/>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81" name="Line 128"/>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474" name="Group 129"/>
            <p:cNvGrpSpPr>
              <a:grpSpLocks/>
            </p:cNvGrpSpPr>
            <p:nvPr/>
          </p:nvGrpSpPr>
          <p:grpSpPr bwMode="auto">
            <a:xfrm>
              <a:off x="2488" y="3079"/>
              <a:ext cx="310" cy="75"/>
              <a:chOff x="2488" y="3079"/>
              <a:chExt cx="310" cy="75"/>
            </a:xfrm>
          </p:grpSpPr>
          <p:sp>
            <p:nvSpPr>
              <p:cNvPr id="5476" name="Line 130"/>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77" name="Line 131"/>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78" name="Freeform 132"/>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479" name="Freeform 133"/>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5475" name="Rectangle 134"/>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5171" name="Rectangle 135"/>
          <p:cNvSpPr>
            <a:spLocks noChangeArrowheads="1"/>
          </p:cNvSpPr>
          <p:nvPr/>
        </p:nvSpPr>
        <p:spPr bwMode="auto">
          <a:xfrm>
            <a:off x="4565650" y="5040313"/>
            <a:ext cx="1206500" cy="273050"/>
          </a:xfrm>
          <a:prstGeom prst="rect">
            <a:avLst/>
          </a:prstGeom>
          <a:noFill/>
          <a:ln w="9525">
            <a:noFill/>
            <a:miter lim="800000"/>
            <a:headEnd/>
            <a:tailEnd/>
          </a:ln>
        </p:spPr>
        <p:txBody>
          <a:bodyPr wrap="none" lIns="0" tIns="0" rIns="0" bIns="0" anchor="ctr">
            <a:spAutoFit/>
          </a:bodyPr>
          <a:lstStyle/>
          <a:p>
            <a:pPr eaLnBrk="0" hangingPunct="0"/>
            <a:r>
              <a:rPr lang="en-US" sz="900">
                <a:solidFill>
                  <a:srgbClr val="000000"/>
                </a:solidFill>
              </a:rPr>
              <a:t>Marine Aerial Refueler </a:t>
            </a:r>
          </a:p>
          <a:p>
            <a:pPr eaLnBrk="0" hangingPunct="0"/>
            <a:r>
              <a:rPr lang="en-US" sz="900">
                <a:solidFill>
                  <a:srgbClr val="000000"/>
                </a:solidFill>
              </a:rPr>
              <a:t>Transport Sqdn (C-130)</a:t>
            </a:r>
          </a:p>
        </p:txBody>
      </p:sp>
      <p:grpSp>
        <p:nvGrpSpPr>
          <p:cNvPr id="5172" name="Group 136"/>
          <p:cNvGrpSpPr>
            <a:grpSpLocks/>
          </p:cNvGrpSpPr>
          <p:nvPr/>
        </p:nvGrpSpPr>
        <p:grpSpPr bwMode="auto">
          <a:xfrm>
            <a:off x="3922713" y="4924425"/>
            <a:ext cx="547687" cy="430213"/>
            <a:chOff x="2471" y="3326"/>
            <a:chExt cx="345" cy="271"/>
          </a:xfrm>
        </p:grpSpPr>
        <p:sp>
          <p:nvSpPr>
            <p:cNvPr id="5462" name="Rectangle 137"/>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5463" name="Group 138"/>
            <p:cNvGrpSpPr>
              <a:grpSpLocks/>
            </p:cNvGrpSpPr>
            <p:nvPr/>
          </p:nvGrpSpPr>
          <p:grpSpPr bwMode="auto">
            <a:xfrm>
              <a:off x="2625" y="3326"/>
              <a:ext cx="36" cy="52"/>
              <a:chOff x="2625" y="3326"/>
              <a:chExt cx="36" cy="52"/>
            </a:xfrm>
          </p:grpSpPr>
          <p:sp>
            <p:nvSpPr>
              <p:cNvPr id="5470" name="Line 139"/>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71" name="Line 140"/>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464" name="Group 141"/>
            <p:cNvGrpSpPr>
              <a:grpSpLocks/>
            </p:cNvGrpSpPr>
            <p:nvPr/>
          </p:nvGrpSpPr>
          <p:grpSpPr bwMode="auto">
            <a:xfrm>
              <a:off x="2488" y="3413"/>
              <a:ext cx="310" cy="75"/>
              <a:chOff x="2488" y="3413"/>
              <a:chExt cx="310" cy="75"/>
            </a:xfrm>
          </p:grpSpPr>
          <p:sp>
            <p:nvSpPr>
              <p:cNvPr id="5466" name="Line 142"/>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67" name="Line 143"/>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68" name="Freeform 144"/>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469" name="Freeform 145"/>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5465" name="Rectangle 146"/>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grpSp>
        <p:nvGrpSpPr>
          <p:cNvPr id="5173" name="Group 147"/>
          <p:cNvGrpSpPr>
            <a:grpSpLocks/>
          </p:cNvGrpSpPr>
          <p:nvPr/>
        </p:nvGrpSpPr>
        <p:grpSpPr bwMode="auto">
          <a:xfrm>
            <a:off x="169863" y="1265238"/>
            <a:ext cx="547687" cy="346075"/>
            <a:chOff x="98" y="989"/>
            <a:chExt cx="372" cy="218"/>
          </a:xfrm>
        </p:grpSpPr>
        <p:sp>
          <p:nvSpPr>
            <p:cNvPr id="5448" name="Line 148"/>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49" name="Line 149"/>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50" name="Rectangle 150"/>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5451" name="Group 151"/>
            <p:cNvGrpSpPr>
              <a:grpSpLocks/>
            </p:cNvGrpSpPr>
            <p:nvPr/>
          </p:nvGrpSpPr>
          <p:grpSpPr bwMode="auto">
            <a:xfrm>
              <a:off x="117" y="1060"/>
              <a:ext cx="334" cy="75"/>
              <a:chOff x="3856" y="887"/>
              <a:chExt cx="334" cy="75"/>
            </a:xfrm>
          </p:grpSpPr>
          <p:sp>
            <p:nvSpPr>
              <p:cNvPr id="5458" name="Line 152"/>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59" name="Line 153"/>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60" name="Freeform 154"/>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461" name="Freeform 155"/>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452" name="Group 156"/>
            <p:cNvGrpSpPr>
              <a:grpSpLocks/>
            </p:cNvGrpSpPr>
            <p:nvPr/>
          </p:nvGrpSpPr>
          <p:grpSpPr bwMode="auto">
            <a:xfrm>
              <a:off x="99" y="1142"/>
              <a:ext cx="369" cy="58"/>
              <a:chOff x="96" y="1287"/>
              <a:chExt cx="369" cy="58"/>
            </a:xfrm>
          </p:grpSpPr>
          <p:sp>
            <p:nvSpPr>
              <p:cNvPr id="5453" name="Freeform 15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54" name="Freeform 15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55" name="Freeform 15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56" name="Freeform 16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57" name="Freeform 16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5174" name="Group 162"/>
          <p:cNvGrpSpPr>
            <a:grpSpLocks/>
          </p:cNvGrpSpPr>
          <p:nvPr/>
        </p:nvGrpSpPr>
        <p:grpSpPr bwMode="auto">
          <a:xfrm>
            <a:off x="169863" y="2076450"/>
            <a:ext cx="547687" cy="346075"/>
            <a:chOff x="96" y="1536"/>
            <a:chExt cx="372" cy="218"/>
          </a:xfrm>
        </p:grpSpPr>
        <p:sp>
          <p:nvSpPr>
            <p:cNvPr id="5441" name="Rectangle 163"/>
            <p:cNvSpPr>
              <a:spLocks noChangeAspect="1" noChangeArrowheads="1"/>
            </p:cNvSpPr>
            <p:nvPr/>
          </p:nvSpPr>
          <p:spPr bwMode="auto">
            <a:xfrm>
              <a:off x="96" y="1536"/>
              <a:ext cx="372" cy="218"/>
            </a:xfrm>
            <a:prstGeom prst="rect">
              <a:avLst/>
            </a:prstGeom>
            <a:noFill/>
            <a:ln w="12700">
              <a:solidFill>
                <a:srgbClr val="000000"/>
              </a:solidFill>
              <a:miter lim="800000"/>
              <a:headEnd/>
              <a:tailEnd/>
            </a:ln>
          </p:spPr>
          <p:txBody>
            <a:bodyPr wrap="none" anchor="ctr"/>
            <a:lstStyle/>
            <a:p>
              <a:endParaRPr lang="en-US"/>
            </a:p>
          </p:txBody>
        </p:sp>
        <p:grpSp>
          <p:nvGrpSpPr>
            <p:cNvPr id="5442" name="Group 164"/>
            <p:cNvGrpSpPr>
              <a:grpSpLocks/>
            </p:cNvGrpSpPr>
            <p:nvPr/>
          </p:nvGrpSpPr>
          <p:grpSpPr bwMode="auto">
            <a:xfrm>
              <a:off x="97" y="1616"/>
              <a:ext cx="369" cy="58"/>
              <a:chOff x="96" y="1287"/>
              <a:chExt cx="369" cy="58"/>
            </a:xfrm>
          </p:grpSpPr>
          <p:sp>
            <p:nvSpPr>
              <p:cNvPr id="5443" name="Freeform 16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44" name="Freeform 16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45" name="Freeform 16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46" name="Freeform 16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447" name="Freeform 16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5175" name="AutoShape 17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5176" name="Group 171"/>
          <p:cNvGrpSpPr>
            <a:grpSpLocks/>
          </p:cNvGrpSpPr>
          <p:nvPr/>
        </p:nvGrpSpPr>
        <p:grpSpPr bwMode="auto">
          <a:xfrm>
            <a:off x="169863" y="50800"/>
            <a:ext cx="547687" cy="346075"/>
            <a:chOff x="96" y="96"/>
            <a:chExt cx="345" cy="218"/>
          </a:xfrm>
        </p:grpSpPr>
        <p:sp>
          <p:nvSpPr>
            <p:cNvPr id="5436" name="Rectangle 172"/>
            <p:cNvSpPr>
              <a:spLocks noChangeArrowheads="1"/>
            </p:cNvSpPr>
            <p:nvPr/>
          </p:nvSpPr>
          <p:spPr bwMode="auto">
            <a:xfrm>
              <a:off x="96" y="96"/>
              <a:ext cx="345" cy="218"/>
            </a:xfrm>
            <a:prstGeom prst="rect">
              <a:avLst/>
            </a:prstGeom>
            <a:noFill/>
            <a:ln w="12700">
              <a:solidFill>
                <a:srgbClr val="000000"/>
              </a:solidFill>
              <a:miter lim="800000"/>
              <a:headEnd/>
              <a:tailEnd/>
            </a:ln>
          </p:spPr>
          <p:txBody>
            <a:bodyPr wrap="none" anchor="ctr"/>
            <a:lstStyle/>
            <a:p>
              <a:endParaRPr lang="en-US"/>
            </a:p>
          </p:txBody>
        </p:sp>
        <p:grpSp>
          <p:nvGrpSpPr>
            <p:cNvPr id="5437" name="Group 173"/>
            <p:cNvGrpSpPr>
              <a:grpSpLocks/>
            </p:cNvGrpSpPr>
            <p:nvPr/>
          </p:nvGrpSpPr>
          <p:grpSpPr bwMode="auto">
            <a:xfrm>
              <a:off x="148" y="109"/>
              <a:ext cx="240" cy="192"/>
              <a:chOff x="4224" y="2160"/>
              <a:chExt cx="144" cy="131"/>
            </a:xfrm>
          </p:grpSpPr>
          <p:sp>
            <p:nvSpPr>
              <p:cNvPr id="5438" name="Line 174"/>
              <p:cNvSpPr>
                <a:spLocks noChangeAspect="1" noChangeShapeType="1"/>
              </p:cNvSpPr>
              <p:nvPr/>
            </p:nvSpPr>
            <p:spPr bwMode="auto">
              <a:xfrm>
                <a:off x="4264" y="2291"/>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39" name="Line 175"/>
              <p:cNvSpPr>
                <a:spLocks noChangeAspect="1" noChangeShapeType="1"/>
              </p:cNvSpPr>
              <p:nvPr/>
            </p:nvSpPr>
            <p:spPr bwMode="auto">
              <a:xfrm>
                <a:off x="4296" y="2160"/>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40" name="Freeform 176"/>
              <p:cNvSpPr>
                <a:spLocks/>
              </p:cNvSpPr>
              <p:nvPr/>
            </p:nvSpPr>
            <p:spPr bwMode="auto">
              <a:xfrm>
                <a:off x="4224" y="2189"/>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5177" name="Group 177"/>
          <p:cNvGrpSpPr>
            <a:grpSpLocks/>
          </p:cNvGrpSpPr>
          <p:nvPr/>
        </p:nvGrpSpPr>
        <p:grpSpPr bwMode="auto">
          <a:xfrm>
            <a:off x="269875" y="4195763"/>
            <a:ext cx="347663" cy="287337"/>
            <a:chOff x="83" y="3500"/>
            <a:chExt cx="291" cy="240"/>
          </a:xfrm>
        </p:grpSpPr>
        <p:sp>
          <p:nvSpPr>
            <p:cNvPr id="5434" name="Oval 178"/>
            <p:cNvSpPr>
              <a:spLocks noChangeArrowheads="1"/>
            </p:cNvSpPr>
            <p:nvPr/>
          </p:nvSpPr>
          <p:spPr bwMode="auto">
            <a:xfrm>
              <a:off x="120" y="3500"/>
              <a:ext cx="225" cy="240"/>
            </a:xfrm>
            <a:prstGeom prst="ellipse">
              <a:avLst/>
            </a:prstGeom>
            <a:noFill/>
            <a:ln w="12700">
              <a:solidFill>
                <a:schemeClr val="tx1"/>
              </a:solidFill>
              <a:round/>
              <a:headEnd/>
              <a:tailEnd/>
            </a:ln>
          </p:spPr>
          <p:txBody>
            <a:bodyPr wrap="none" anchor="ctr"/>
            <a:lstStyle/>
            <a:p>
              <a:endParaRPr lang="en-US"/>
            </a:p>
          </p:txBody>
        </p:sp>
        <p:sp>
          <p:nvSpPr>
            <p:cNvPr id="5435" name="Line 179"/>
            <p:cNvSpPr>
              <a:spLocks noChangeShapeType="1"/>
            </p:cNvSpPr>
            <p:nvPr/>
          </p:nvSpPr>
          <p:spPr bwMode="auto">
            <a:xfrm flipH="1">
              <a:off x="83" y="3510"/>
              <a:ext cx="291" cy="230"/>
            </a:xfrm>
            <a:prstGeom prst="line">
              <a:avLst/>
            </a:prstGeom>
            <a:noFill/>
            <a:ln w="12700">
              <a:solidFill>
                <a:schemeClr val="tx1"/>
              </a:solidFill>
              <a:round/>
              <a:headEnd/>
              <a:tailEnd/>
            </a:ln>
          </p:spPr>
          <p:txBody>
            <a:bodyPr wrap="none" anchor="ctr"/>
            <a:lstStyle/>
            <a:p>
              <a:endParaRPr lang="en-US"/>
            </a:p>
          </p:txBody>
        </p:sp>
      </p:grpSp>
      <p:sp>
        <p:nvSpPr>
          <p:cNvPr id="5178" name="Rectangle 180"/>
          <p:cNvSpPr>
            <a:spLocks noChangeArrowheads="1"/>
          </p:cNvSpPr>
          <p:nvPr/>
        </p:nvSpPr>
        <p:spPr bwMode="auto">
          <a:xfrm>
            <a:off x="914400" y="4337050"/>
            <a:ext cx="13462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Fire Team (Infantry)</a:t>
            </a:r>
          </a:p>
        </p:txBody>
      </p:sp>
      <p:grpSp>
        <p:nvGrpSpPr>
          <p:cNvPr id="5179" name="Group 181"/>
          <p:cNvGrpSpPr>
            <a:grpSpLocks noChangeAspect="1"/>
          </p:cNvGrpSpPr>
          <p:nvPr/>
        </p:nvGrpSpPr>
        <p:grpSpPr bwMode="auto">
          <a:xfrm>
            <a:off x="6172200" y="693738"/>
            <a:ext cx="585788" cy="342900"/>
            <a:chOff x="207" y="149"/>
            <a:chExt cx="738" cy="431"/>
          </a:xfrm>
        </p:grpSpPr>
        <p:sp>
          <p:nvSpPr>
            <p:cNvPr id="5427" name="Rectangle 182"/>
            <p:cNvSpPr>
              <a:spLocks noChangeAspect="1" noChangeArrowheads="1"/>
            </p:cNvSpPr>
            <p:nvPr/>
          </p:nvSpPr>
          <p:spPr bwMode="auto">
            <a:xfrm>
              <a:off x="208" y="149"/>
              <a:ext cx="737" cy="431"/>
            </a:xfrm>
            <a:prstGeom prst="rect">
              <a:avLst/>
            </a:prstGeom>
            <a:noFill/>
            <a:ln w="12700">
              <a:solidFill>
                <a:srgbClr val="000000"/>
              </a:solidFill>
              <a:miter lim="800000"/>
              <a:headEnd/>
              <a:tailEnd/>
            </a:ln>
          </p:spPr>
          <p:txBody>
            <a:bodyPr wrap="none" anchor="ctr"/>
            <a:lstStyle/>
            <a:p>
              <a:endParaRPr lang="en-US"/>
            </a:p>
          </p:txBody>
        </p:sp>
        <p:sp>
          <p:nvSpPr>
            <p:cNvPr id="5428" name="Line 183"/>
            <p:cNvSpPr>
              <a:spLocks noChangeAspect="1" noChangeShapeType="1"/>
            </p:cNvSpPr>
            <p:nvPr/>
          </p:nvSpPr>
          <p:spPr bwMode="auto">
            <a:xfrm>
              <a:off x="207" y="489"/>
              <a:ext cx="73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29" name="Oval 184"/>
            <p:cNvSpPr>
              <a:spLocks noChangeAspect="1" noChangeArrowheads="1"/>
            </p:cNvSpPr>
            <p:nvPr/>
          </p:nvSpPr>
          <p:spPr bwMode="auto">
            <a:xfrm>
              <a:off x="471" y="209"/>
              <a:ext cx="235" cy="232"/>
            </a:xfrm>
            <a:prstGeom prst="ellipse">
              <a:avLst/>
            </a:prstGeom>
            <a:noFill/>
            <a:ln w="12700">
              <a:solidFill>
                <a:srgbClr val="000000"/>
              </a:solidFill>
              <a:round/>
              <a:headEnd/>
              <a:tailEnd/>
            </a:ln>
          </p:spPr>
          <p:txBody>
            <a:bodyPr wrap="none" anchor="ctr"/>
            <a:lstStyle/>
            <a:p>
              <a:endParaRPr lang="en-US"/>
            </a:p>
          </p:txBody>
        </p:sp>
        <p:sp>
          <p:nvSpPr>
            <p:cNvPr id="5430" name="Line 185"/>
            <p:cNvSpPr>
              <a:spLocks noChangeAspect="1" noChangeShapeType="1"/>
            </p:cNvSpPr>
            <p:nvPr/>
          </p:nvSpPr>
          <p:spPr bwMode="auto">
            <a:xfrm>
              <a:off x="470" y="330"/>
              <a:ext cx="23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31" name="Line 186"/>
            <p:cNvSpPr>
              <a:spLocks noChangeAspect="1" noChangeShapeType="1"/>
            </p:cNvSpPr>
            <p:nvPr/>
          </p:nvSpPr>
          <p:spPr bwMode="auto">
            <a:xfrm flipV="1">
              <a:off x="585" y="202"/>
              <a:ext cx="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32" name="Line 187"/>
            <p:cNvSpPr>
              <a:spLocks noChangeAspect="1" noChangeShapeType="1"/>
            </p:cNvSpPr>
            <p:nvPr/>
          </p:nvSpPr>
          <p:spPr bwMode="auto">
            <a:xfrm flipH="1" flipV="1">
              <a:off x="500" y="249"/>
              <a:ext cx="173" cy="16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33" name="Line 188"/>
            <p:cNvSpPr>
              <a:spLocks noChangeAspect="1" noChangeShapeType="1"/>
            </p:cNvSpPr>
            <p:nvPr/>
          </p:nvSpPr>
          <p:spPr bwMode="auto">
            <a:xfrm flipV="1">
              <a:off x="507" y="244"/>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5180" name="Rectangle 189"/>
          <p:cNvSpPr>
            <a:spLocks noChangeArrowheads="1"/>
          </p:cNvSpPr>
          <p:nvPr/>
        </p:nvSpPr>
        <p:spPr bwMode="auto">
          <a:xfrm>
            <a:off x="6961188" y="749300"/>
            <a:ext cx="14954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Supply and Transport </a:t>
            </a:r>
          </a:p>
        </p:txBody>
      </p:sp>
      <p:grpSp>
        <p:nvGrpSpPr>
          <p:cNvPr id="5181" name="Group 190"/>
          <p:cNvGrpSpPr>
            <a:grpSpLocks noChangeAspect="1"/>
          </p:cNvGrpSpPr>
          <p:nvPr/>
        </p:nvGrpSpPr>
        <p:grpSpPr bwMode="auto">
          <a:xfrm>
            <a:off x="6172200" y="1114425"/>
            <a:ext cx="584200" cy="342900"/>
            <a:chOff x="212" y="796"/>
            <a:chExt cx="736" cy="432"/>
          </a:xfrm>
        </p:grpSpPr>
        <p:sp>
          <p:nvSpPr>
            <p:cNvPr id="5421" name="Rectangle 191"/>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5422" name="Oval 192"/>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5423" name="Line 193"/>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24" name="Line 194"/>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25" name="Line 195"/>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26" name="Line 196"/>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5182" name="Rectangle 197"/>
          <p:cNvSpPr>
            <a:spLocks noChangeArrowheads="1"/>
          </p:cNvSpPr>
          <p:nvPr/>
        </p:nvSpPr>
        <p:spPr bwMode="auto">
          <a:xfrm>
            <a:off x="6961188" y="1206500"/>
            <a:ext cx="10826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Motor Transport</a:t>
            </a:r>
          </a:p>
        </p:txBody>
      </p:sp>
      <p:grpSp>
        <p:nvGrpSpPr>
          <p:cNvPr id="5183" name="Group 198"/>
          <p:cNvGrpSpPr>
            <a:grpSpLocks noChangeAspect="1"/>
          </p:cNvGrpSpPr>
          <p:nvPr/>
        </p:nvGrpSpPr>
        <p:grpSpPr bwMode="auto">
          <a:xfrm>
            <a:off x="6181725" y="3529013"/>
            <a:ext cx="546100" cy="319087"/>
            <a:chOff x="105" y="1345"/>
            <a:chExt cx="748" cy="437"/>
          </a:xfrm>
        </p:grpSpPr>
        <p:sp>
          <p:nvSpPr>
            <p:cNvPr id="5418" name="Rectangle 199"/>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5419" name="Line 200"/>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20" name="Line 201"/>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5184" name="Rectangle 202"/>
          <p:cNvSpPr>
            <a:spLocks noChangeAspect="1" noChangeArrowheads="1"/>
          </p:cNvSpPr>
          <p:nvPr/>
        </p:nvSpPr>
        <p:spPr bwMode="auto">
          <a:xfrm>
            <a:off x="6911975" y="3578225"/>
            <a:ext cx="887413" cy="336550"/>
          </a:xfrm>
          <a:prstGeom prst="rect">
            <a:avLst/>
          </a:prstGeom>
          <a:noFill/>
          <a:ln w="9525">
            <a:noFill/>
            <a:miter lim="800000"/>
            <a:headEnd/>
            <a:tailEnd/>
          </a:ln>
        </p:spPr>
        <p:txBody>
          <a:bodyPr wrap="none" lIns="92075" tIns="46038" rIns="92075" bIns="46038"/>
          <a:lstStyle/>
          <a:p>
            <a:pPr eaLnBrk="0" hangingPunct="0"/>
            <a:r>
              <a:rPr lang="en-US" sz="1200">
                <a:solidFill>
                  <a:srgbClr val="000000"/>
                </a:solidFill>
              </a:rPr>
              <a:t>Medical</a:t>
            </a:r>
          </a:p>
        </p:txBody>
      </p:sp>
      <p:sp>
        <p:nvSpPr>
          <p:cNvPr id="5185" name="Rectangle 203"/>
          <p:cNvSpPr>
            <a:spLocks noChangeAspect="1" noChangeArrowheads="1"/>
          </p:cNvSpPr>
          <p:nvPr/>
        </p:nvSpPr>
        <p:spPr bwMode="auto">
          <a:xfrm>
            <a:off x="6889750" y="3967163"/>
            <a:ext cx="887413" cy="336550"/>
          </a:xfrm>
          <a:prstGeom prst="rect">
            <a:avLst/>
          </a:prstGeom>
          <a:noFill/>
          <a:ln w="9525">
            <a:noFill/>
            <a:miter lim="800000"/>
            <a:headEnd/>
            <a:tailEnd/>
          </a:ln>
        </p:spPr>
        <p:txBody>
          <a:bodyPr wrap="none" lIns="92075" tIns="46038" rIns="92075" bIns="46038"/>
          <a:lstStyle/>
          <a:p>
            <a:pPr eaLnBrk="0" hangingPunct="0"/>
            <a:r>
              <a:rPr lang="en-US" sz="1200">
                <a:solidFill>
                  <a:srgbClr val="000000"/>
                </a:solidFill>
              </a:rPr>
              <a:t>Medical Facility</a:t>
            </a:r>
          </a:p>
        </p:txBody>
      </p:sp>
      <p:grpSp>
        <p:nvGrpSpPr>
          <p:cNvPr id="5186" name="Group 204"/>
          <p:cNvGrpSpPr>
            <a:grpSpLocks/>
          </p:cNvGrpSpPr>
          <p:nvPr/>
        </p:nvGrpSpPr>
        <p:grpSpPr bwMode="auto">
          <a:xfrm>
            <a:off x="3948113" y="5372100"/>
            <a:ext cx="547687" cy="431800"/>
            <a:chOff x="3812" y="2032"/>
            <a:chExt cx="345" cy="272"/>
          </a:xfrm>
        </p:grpSpPr>
        <p:sp>
          <p:nvSpPr>
            <p:cNvPr id="5408" name="Text Box 205"/>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5409" name="Rectangle 206"/>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5410" name="Group 207"/>
            <p:cNvGrpSpPr>
              <a:grpSpLocks/>
            </p:cNvGrpSpPr>
            <p:nvPr/>
          </p:nvGrpSpPr>
          <p:grpSpPr bwMode="auto">
            <a:xfrm>
              <a:off x="3865" y="2097"/>
              <a:ext cx="240" cy="131"/>
              <a:chOff x="2525" y="3725"/>
              <a:chExt cx="240" cy="131"/>
            </a:xfrm>
          </p:grpSpPr>
          <p:sp>
            <p:nvSpPr>
              <p:cNvPr id="5414" name="Freeform 20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5415" name="Line 20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16" name="Line 21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5417" name="Line 21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5411" name="Group 212"/>
            <p:cNvGrpSpPr>
              <a:grpSpLocks/>
            </p:cNvGrpSpPr>
            <p:nvPr/>
          </p:nvGrpSpPr>
          <p:grpSpPr bwMode="auto">
            <a:xfrm>
              <a:off x="3966" y="2032"/>
              <a:ext cx="36" cy="52"/>
              <a:chOff x="2626" y="3660"/>
              <a:chExt cx="36" cy="52"/>
            </a:xfrm>
          </p:grpSpPr>
          <p:sp>
            <p:nvSpPr>
              <p:cNvPr id="5412" name="Line 213"/>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413" name="Line 214"/>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5187" name="Group 215"/>
          <p:cNvGrpSpPr>
            <a:grpSpLocks/>
          </p:cNvGrpSpPr>
          <p:nvPr/>
        </p:nvGrpSpPr>
        <p:grpSpPr bwMode="auto">
          <a:xfrm>
            <a:off x="3886200" y="498475"/>
            <a:ext cx="547688" cy="457200"/>
            <a:chOff x="2448" y="314"/>
            <a:chExt cx="345" cy="288"/>
          </a:xfrm>
        </p:grpSpPr>
        <p:grpSp>
          <p:nvGrpSpPr>
            <p:cNvPr id="5381" name="Group 216"/>
            <p:cNvGrpSpPr>
              <a:grpSpLocks/>
            </p:cNvGrpSpPr>
            <p:nvPr/>
          </p:nvGrpSpPr>
          <p:grpSpPr bwMode="auto">
            <a:xfrm>
              <a:off x="2532" y="314"/>
              <a:ext cx="177" cy="68"/>
              <a:chOff x="1968" y="1150"/>
              <a:chExt cx="177" cy="68"/>
            </a:xfrm>
          </p:grpSpPr>
          <p:grpSp>
            <p:nvGrpSpPr>
              <p:cNvPr id="5397" name="Group 217"/>
              <p:cNvGrpSpPr>
                <a:grpSpLocks/>
              </p:cNvGrpSpPr>
              <p:nvPr/>
            </p:nvGrpSpPr>
            <p:grpSpPr bwMode="auto">
              <a:xfrm>
                <a:off x="1985" y="1170"/>
                <a:ext cx="142" cy="48"/>
                <a:chOff x="289" y="816"/>
                <a:chExt cx="142" cy="48"/>
              </a:xfrm>
            </p:grpSpPr>
            <p:grpSp>
              <p:nvGrpSpPr>
                <p:cNvPr id="5399" name="Group 218"/>
                <p:cNvGrpSpPr>
                  <a:grpSpLocks/>
                </p:cNvGrpSpPr>
                <p:nvPr/>
              </p:nvGrpSpPr>
              <p:grpSpPr bwMode="auto">
                <a:xfrm>
                  <a:off x="289" y="816"/>
                  <a:ext cx="47" cy="47"/>
                  <a:chOff x="373" y="1246"/>
                  <a:chExt cx="36" cy="37"/>
                </a:xfrm>
              </p:grpSpPr>
              <p:sp>
                <p:nvSpPr>
                  <p:cNvPr id="5406" name="Line 21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407" name="Line 22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400" name="Group 221"/>
                <p:cNvGrpSpPr>
                  <a:grpSpLocks/>
                </p:cNvGrpSpPr>
                <p:nvPr/>
              </p:nvGrpSpPr>
              <p:grpSpPr bwMode="auto">
                <a:xfrm>
                  <a:off x="336" y="816"/>
                  <a:ext cx="47" cy="47"/>
                  <a:chOff x="373" y="1246"/>
                  <a:chExt cx="36" cy="37"/>
                </a:xfrm>
              </p:grpSpPr>
              <p:sp>
                <p:nvSpPr>
                  <p:cNvPr id="5404" name="Line 22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405" name="Line 22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401" name="Group 224"/>
                <p:cNvGrpSpPr>
                  <a:grpSpLocks/>
                </p:cNvGrpSpPr>
                <p:nvPr/>
              </p:nvGrpSpPr>
              <p:grpSpPr bwMode="auto">
                <a:xfrm>
                  <a:off x="384" y="817"/>
                  <a:ext cx="47" cy="47"/>
                  <a:chOff x="373" y="1246"/>
                  <a:chExt cx="36" cy="37"/>
                </a:xfrm>
              </p:grpSpPr>
              <p:sp>
                <p:nvSpPr>
                  <p:cNvPr id="5402" name="Line 2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403" name="Line 2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5398" name="Freeform 227"/>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5382" name="Group 228"/>
            <p:cNvGrpSpPr>
              <a:grpSpLocks/>
            </p:cNvGrpSpPr>
            <p:nvPr/>
          </p:nvGrpSpPr>
          <p:grpSpPr bwMode="auto">
            <a:xfrm>
              <a:off x="2448" y="384"/>
              <a:ext cx="345" cy="218"/>
              <a:chOff x="98" y="989"/>
              <a:chExt cx="372" cy="218"/>
            </a:xfrm>
          </p:grpSpPr>
          <p:sp>
            <p:nvSpPr>
              <p:cNvPr id="5383" name="Line 229"/>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84" name="Line 230"/>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85" name="Rectangle 231"/>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5386" name="Group 232"/>
              <p:cNvGrpSpPr>
                <a:grpSpLocks/>
              </p:cNvGrpSpPr>
              <p:nvPr/>
            </p:nvGrpSpPr>
            <p:grpSpPr bwMode="auto">
              <a:xfrm>
                <a:off x="117" y="1060"/>
                <a:ext cx="334" cy="75"/>
                <a:chOff x="3856" y="887"/>
                <a:chExt cx="334" cy="75"/>
              </a:xfrm>
            </p:grpSpPr>
            <p:sp>
              <p:nvSpPr>
                <p:cNvPr id="5393" name="Line 233"/>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94" name="Line 234"/>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95" name="Freeform 235"/>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396" name="Freeform 236"/>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387" name="Group 237"/>
              <p:cNvGrpSpPr>
                <a:grpSpLocks/>
              </p:cNvGrpSpPr>
              <p:nvPr/>
            </p:nvGrpSpPr>
            <p:grpSpPr bwMode="auto">
              <a:xfrm>
                <a:off x="99" y="1142"/>
                <a:ext cx="369" cy="58"/>
                <a:chOff x="96" y="1287"/>
                <a:chExt cx="369" cy="58"/>
              </a:xfrm>
            </p:grpSpPr>
            <p:sp>
              <p:nvSpPr>
                <p:cNvPr id="5388" name="Freeform 23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89" name="Freeform 23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90" name="Freeform 24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91" name="Freeform 24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92" name="Freeform 24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5188" name="Group 243"/>
          <p:cNvGrpSpPr>
            <a:grpSpLocks/>
          </p:cNvGrpSpPr>
          <p:nvPr/>
        </p:nvGrpSpPr>
        <p:grpSpPr bwMode="auto">
          <a:xfrm>
            <a:off x="3886200" y="987425"/>
            <a:ext cx="547688" cy="460375"/>
            <a:chOff x="2448" y="622"/>
            <a:chExt cx="345" cy="290"/>
          </a:xfrm>
        </p:grpSpPr>
        <p:grpSp>
          <p:nvGrpSpPr>
            <p:cNvPr id="5361" name="Group 244"/>
            <p:cNvGrpSpPr>
              <a:grpSpLocks/>
            </p:cNvGrpSpPr>
            <p:nvPr/>
          </p:nvGrpSpPr>
          <p:grpSpPr bwMode="auto">
            <a:xfrm>
              <a:off x="2581" y="622"/>
              <a:ext cx="80" cy="68"/>
              <a:chOff x="2040" y="1440"/>
              <a:chExt cx="80" cy="68"/>
            </a:xfrm>
          </p:grpSpPr>
          <p:grpSp>
            <p:nvGrpSpPr>
              <p:cNvPr id="5377" name="Group 245"/>
              <p:cNvGrpSpPr>
                <a:grpSpLocks/>
              </p:cNvGrpSpPr>
              <p:nvPr/>
            </p:nvGrpSpPr>
            <p:grpSpPr bwMode="auto">
              <a:xfrm>
                <a:off x="2056" y="1461"/>
                <a:ext cx="47" cy="47"/>
                <a:chOff x="373" y="1246"/>
                <a:chExt cx="36" cy="37"/>
              </a:xfrm>
            </p:grpSpPr>
            <p:sp>
              <p:nvSpPr>
                <p:cNvPr id="5379" name="Line 24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380" name="Line 24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5378" name="Freeform 248"/>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5362" name="Group 249"/>
            <p:cNvGrpSpPr>
              <a:grpSpLocks/>
            </p:cNvGrpSpPr>
            <p:nvPr/>
          </p:nvGrpSpPr>
          <p:grpSpPr bwMode="auto">
            <a:xfrm>
              <a:off x="2448" y="694"/>
              <a:ext cx="345" cy="218"/>
              <a:chOff x="98" y="989"/>
              <a:chExt cx="372" cy="218"/>
            </a:xfrm>
          </p:grpSpPr>
          <p:sp>
            <p:nvSpPr>
              <p:cNvPr id="5363" name="Line 250"/>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64" name="Line 251"/>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65" name="Rectangle 252"/>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5366" name="Group 253"/>
              <p:cNvGrpSpPr>
                <a:grpSpLocks/>
              </p:cNvGrpSpPr>
              <p:nvPr/>
            </p:nvGrpSpPr>
            <p:grpSpPr bwMode="auto">
              <a:xfrm>
                <a:off x="117" y="1060"/>
                <a:ext cx="334" cy="75"/>
                <a:chOff x="3856" y="887"/>
                <a:chExt cx="334" cy="75"/>
              </a:xfrm>
            </p:grpSpPr>
            <p:sp>
              <p:nvSpPr>
                <p:cNvPr id="5373" name="Line 254"/>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74" name="Line 255"/>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75" name="Freeform 256"/>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376" name="Freeform 257"/>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367" name="Group 258"/>
              <p:cNvGrpSpPr>
                <a:grpSpLocks/>
              </p:cNvGrpSpPr>
              <p:nvPr/>
            </p:nvGrpSpPr>
            <p:grpSpPr bwMode="auto">
              <a:xfrm>
                <a:off x="99" y="1142"/>
                <a:ext cx="369" cy="58"/>
                <a:chOff x="96" y="1287"/>
                <a:chExt cx="369" cy="58"/>
              </a:xfrm>
            </p:grpSpPr>
            <p:sp>
              <p:nvSpPr>
                <p:cNvPr id="5368" name="Freeform 259"/>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69" name="Freeform 260"/>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70" name="Freeform 261"/>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71" name="Freeform 262"/>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72" name="Freeform 263"/>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5189" name="Group 264"/>
          <p:cNvGrpSpPr>
            <a:grpSpLocks/>
          </p:cNvGrpSpPr>
          <p:nvPr/>
        </p:nvGrpSpPr>
        <p:grpSpPr bwMode="auto">
          <a:xfrm>
            <a:off x="3886200" y="1524000"/>
            <a:ext cx="547688" cy="457200"/>
            <a:chOff x="2448" y="960"/>
            <a:chExt cx="345" cy="288"/>
          </a:xfrm>
        </p:grpSpPr>
        <p:grpSp>
          <p:nvGrpSpPr>
            <p:cNvPr id="5340" name="Group 265"/>
            <p:cNvGrpSpPr>
              <a:grpSpLocks/>
            </p:cNvGrpSpPr>
            <p:nvPr/>
          </p:nvGrpSpPr>
          <p:grpSpPr bwMode="auto">
            <a:xfrm>
              <a:off x="2558" y="960"/>
              <a:ext cx="126" cy="68"/>
              <a:chOff x="1923" y="1397"/>
              <a:chExt cx="126" cy="68"/>
            </a:xfrm>
          </p:grpSpPr>
          <p:grpSp>
            <p:nvGrpSpPr>
              <p:cNvPr id="5356" name="Group 266"/>
              <p:cNvGrpSpPr>
                <a:grpSpLocks/>
              </p:cNvGrpSpPr>
              <p:nvPr/>
            </p:nvGrpSpPr>
            <p:grpSpPr bwMode="auto">
              <a:xfrm>
                <a:off x="1951" y="1412"/>
                <a:ext cx="71" cy="53"/>
                <a:chOff x="1951" y="1412"/>
                <a:chExt cx="71" cy="53"/>
              </a:xfrm>
            </p:grpSpPr>
            <p:sp>
              <p:nvSpPr>
                <p:cNvPr id="5358" name="Line 267"/>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359" name="Line 268"/>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360" name="Line 269"/>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5357" name="Freeform 270"/>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5341" name="Group 271"/>
            <p:cNvGrpSpPr>
              <a:grpSpLocks/>
            </p:cNvGrpSpPr>
            <p:nvPr/>
          </p:nvGrpSpPr>
          <p:grpSpPr bwMode="auto">
            <a:xfrm>
              <a:off x="2448" y="1030"/>
              <a:ext cx="345" cy="218"/>
              <a:chOff x="98" y="989"/>
              <a:chExt cx="372" cy="218"/>
            </a:xfrm>
          </p:grpSpPr>
          <p:sp>
            <p:nvSpPr>
              <p:cNvPr id="5342" name="Line 272"/>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43" name="Line 273"/>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44" name="Rectangle 274"/>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5345" name="Group 275"/>
              <p:cNvGrpSpPr>
                <a:grpSpLocks/>
              </p:cNvGrpSpPr>
              <p:nvPr/>
            </p:nvGrpSpPr>
            <p:grpSpPr bwMode="auto">
              <a:xfrm>
                <a:off x="117" y="1060"/>
                <a:ext cx="334" cy="75"/>
                <a:chOff x="3856" y="887"/>
                <a:chExt cx="334" cy="75"/>
              </a:xfrm>
            </p:grpSpPr>
            <p:sp>
              <p:nvSpPr>
                <p:cNvPr id="5352" name="Line 276"/>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53" name="Line 277"/>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54" name="Freeform 278"/>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355" name="Freeform 279"/>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346" name="Group 280"/>
              <p:cNvGrpSpPr>
                <a:grpSpLocks/>
              </p:cNvGrpSpPr>
              <p:nvPr/>
            </p:nvGrpSpPr>
            <p:grpSpPr bwMode="auto">
              <a:xfrm>
                <a:off x="99" y="1142"/>
                <a:ext cx="369" cy="58"/>
                <a:chOff x="96" y="1287"/>
                <a:chExt cx="369" cy="58"/>
              </a:xfrm>
            </p:grpSpPr>
            <p:sp>
              <p:nvSpPr>
                <p:cNvPr id="5347" name="Freeform 28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48" name="Freeform 28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49" name="Freeform 28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50" name="Freeform 28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51" name="Freeform 28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5190" name="Group 286"/>
          <p:cNvGrpSpPr>
            <a:grpSpLocks/>
          </p:cNvGrpSpPr>
          <p:nvPr/>
        </p:nvGrpSpPr>
        <p:grpSpPr bwMode="auto">
          <a:xfrm>
            <a:off x="169863" y="4532313"/>
            <a:ext cx="547687" cy="320675"/>
            <a:chOff x="149" y="3223"/>
            <a:chExt cx="345" cy="202"/>
          </a:xfrm>
        </p:grpSpPr>
        <p:sp>
          <p:nvSpPr>
            <p:cNvPr id="5335" name="Rectangle 287"/>
            <p:cNvSpPr>
              <a:spLocks noChangeArrowheads="1"/>
            </p:cNvSpPr>
            <p:nvPr/>
          </p:nvSpPr>
          <p:spPr bwMode="auto">
            <a:xfrm>
              <a:off x="149" y="3223"/>
              <a:ext cx="345" cy="202"/>
            </a:xfrm>
            <a:prstGeom prst="rect">
              <a:avLst/>
            </a:prstGeom>
            <a:noFill/>
            <a:ln w="12700">
              <a:solidFill>
                <a:srgbClr val="000000"/>
              </a:solidFill>
              <a:miter lim="800000"/>
              <a:headEnd/>
              <a:tailEnd/>
            </a:ln>
          </p:spPr>
          <p:txBody>
            <a:bodyPr wrap="none" anchor="ctr"/>
            <a:lstStyle/>
            <a:p>
              <a:endParaRPr lang="en-US"/>
            </a:p>
          </p:txBody>
        </p:sp>
        <p:grpSp>
          <p:nvGrpSpPr>
            <p:cNvPr id="5336" name="Group 288"/>
            <p:cNvGrpSpPr>
              <a:grpSpLocks/>
            </p:cNvGrpSpPr>
            <p:nvPr/>
          </p:nvGrpSpPr>
          <p:grpSpPr bwMode="auto">
            <a:xfrm>
              <a:off x="186" y="3292"/>
              <a:ext cx="271" cy="65"/>
              <a:chOff x="223" y="3292"/>
              <a:chExt cx="199" cy="65"/>
            </a:xfrm>
          </p:grpSpPr>
          <p:sp>
            <p:nvSpPr>
              <p:cNvPr id="5338" name="Freeform 289"/>
              <p:cNvSpPr>
                <a:spLocks/>
              </p:cNvSpPr>
              <p:nvPr/>
            </p:nvSpPr>
            <p:spPr bwMode="auto">
              <a:xfrm>
                <a:off x="223" y="3324"/>
                <a:ext cx="197" cy="1"/>
              </a:xfrm>
              <a:custGeom>
                <a:avLst/>
                <a:gdLst>
                  <a:gd name="T0" fmla="*/ 0 w 197"/>
                  <a:gd name="T1" fmla="*/ 1 h 1"/>
                  <a:gd name="T2" fmla="*/ 197 w 197"/>
                  <a:gd name="T3" fmla="*/ 0 h 1"/>
                  <a:gd name="T4" fmla="*/ 0 60000 65536"/>
                  <a:gd name="T5" fmla="*/ 0 60000 65536"/>
                  <a:gd name="T6" fmla="*/ 0 w 197"/>
                  <a:gd name="T7" fmla="*/ 0 h 1"/>
                  <a:gd name="T8" fmla="*/ 197 w 197"/>
                  <a:gd name="T9" fmla="*/ 1 h 1"/>
                </a:gdLst>
                <a:ahLst/>
                <a:cxnLst>
                  <a:cxn ang="T4">
                    <a:pos x="T0" y="T1"/>
                  </a:cxn>
                  <a:cxn ang="T5">
                    <a:pos x="T2" y="T3"/>
                  </a:cxn>
                </a:cxnLst>
                <a:rect l="T6" t="T7" r="T8" b="T9"/>
                <a:pathLst>
                  <a:path w="197" h="1">
                    <a:moveTo>
                      <a:pt x="0" y="1"/>
                    </a:moveTo>
                    <a:lnTo>
                      <a:pt x="197" y="0"/>
                    </a:lnTo>
                  </a:path>
                </a:pathLst>
              </a:custGeom>
              <a:noFill/>
              <a:ln w="12700">
                <a:solidFill>
                  <a:srgbClr val="000000"/>
                </a:solidFill>
                <a:round/>
                <a:headEnd type="none" w="med" len="med"/>
                <a:tailEnd type="none" w="med" len="sm"/>
              </a:ln>
            </p:spPr>
            <p:txBody>
              <a:bodyPr wrap="none" anchor="ctr"/>
              <a:lstStyle/>
              <a:p>
                <a:endParaRPr lang="en-US"/>
              </a:p>
            </p:txBody>
          </p:sp>
          <p:sp>
            <p:nvSpPr>
              <p:cNvPr id="5339" name="Freeform 290"/>
              <p:cNvSpPr>
                <a:spLocks/>
              </p:cNvSpPr>
              <p:nvPr/>
            </p:nvSpPr>
            <p:spPr bwMode="auto">
              <a:xfrm>
                <a:off x="374" y="3292"/>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sp>
          <p:nvSpPr>
            <p:cNvPr id="5337" name="Text Box 291"/>
            <p:cNvSpPr txBox="1">
              <a:spLocks noChangeArrowheads="1"/>
            </p:cNvSpPr>
            <p:nvPr/>
          </p:nvSpPr>
          <p:spPr bwMode="auto">
            <a:xfrm>
              <a:off x="274" y="3238"/>
              <a:ext cx="96" cy="173"/>
            </a:xfrm>
            <a:prstGeom prst="rect">
              <a:avLst/>
            </a:prstGeom>
            <a:noFill/>
            <a:ln w="12700" algn="ctr">
              <a:noFill/>
              <a:miter lim="800000"/>
              <a:headEnd/>
              <a:tailEnd/>
            </a:ln>
          </p:spPr>
          <p:txBody>
            <a:bodyPr wrap="none" lIns="0" tIns="0" rIns="0" bIns="0">
              <a:spAutoFit/>
            </a:bodyPr>
            <a:lstStyle/>
            <a:p>
              <a:pPr algn="ctr" eaLnBrk="0" hangingPunct="0">
                <a:spcBef>
                  <a:spcPct val="50000"/>
                </a:spcBef>
              </a:pPr>
              <a:r>
                <a:rPr lang="en-US" b="1"/>
                <a:t>S</a:t>
              </a:r>
            </a:p>
          </p:txBody>
        </p:sp>
      </p:grpSp>
      <p:sp>
        <p:nvSpPr>
          <p:cNvPr id="5191" name="Rectangle 292"/>
          <p:cNvSpPr>
            <a:spLocks noChangeArrowheads="1"/>
          </p:cNvSpPr>
          <p:nvPr/>
        </p:nvSpPr>
        <p:spPr bwMode="auto">
          <a:xfrm>
            <a:off x="914400" y="4592638"/>
            <a:ext cx="9286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Scout Sniper*</a:t>
            </a:r>
          </a:p>
        </p:txBody>
      </p:sp>
      <p:sp>
        <p:nvSpPr>
          <p:cNvPr id="5192" name="Rectangle 293"/>
          <p:cNvSpPr>
            <a:spLocks noChangeArrowheads="1"/>
          </p:cNvSpPr>
          <p:nvPr/>
        </p:nvSpPr>
        <p:spPr bwMode="auto">
          <a:xfrm>
            <a:off x="914400" y="4911725"/>
            <a:ext cx="16986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Shore Fire Control Party*</a:t>
            </a:r>
          </a:p>
        </p:txBody>
      </p:sp>
      <p:sp>
        <p:nvSpPr>
          <p:cNvPr id="5193" name="Rectangle 294"/>
          <p:cNvSpPr>
            <a:spLocks noChangeAspect="1" noChangeArrowheads="1"/>
          </p:cNvSpPr>
          <p:nvPr/>
        </p:nvSpPr>
        <p:spPr bwMode="auto">
          <a:xfrm>
            <a:off x="914400" y="3767138"/>
            <a:ext cx="1112838"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Landing Support</a:t>
            </a:r>
          </a:p>
          <a:p>
            <a:pPr eaLnBrk="0" hangingPunct="0"/>
            <a:r>
              <a:rPr lang="en-US" sz="1200">
                <a:solidFill>
                  <a:srgbClr val="000000"/>
                </a:solidFill>
              </a:rPr>
              <a:t>Shore Party</a:t>
            </a:r>
          </a:p>
        </p:txBody>
      </p:sp>
      <p:grpSp>
        <p:nvGrpSpPr>
          <p:cNvPr id="5194" name="Group 295"/>
          <p:cNvGrpSpPr>
            <a:grpSpLocks/>
          </p:cNvGrpSpPr>
          <p:nvPr/>
        </p:nvGrpSpPr>
        <p:grpSpPr bwMode="auto">
          <a:xfrm>
            <a:off x="169863" y="3775075"/>
            <a:ext cx="547687" cy="346075"/>
            <a:chOff x="1872" y="543"/>
            <a:chExt cx="345" cy="218"/>
          </a:xfrm>
        </p:grpSpPr>
        <p:grpSp>
          <p:nvGrpSpPr>
            <p:cNvPr id="5326" name="Group 296"/>
            <p:cNvGrpSpPr>
              <a:grpSpLocks/>
            </p:cNvGrpSpPr>
            <p:nvPr/>
          </p:nvGrpSpPr>
          <p:grpSpPr bwMode="auto">
            <a:xfrm>
              <a:off x="1872" y="543"/>
              <a:ext cx="345" cy="218"/>
              <a:chOff x="96" y="1536"/>
              <a:chExt cx="372" cy="218"/>
            </a:xfrm>
          </p:grpSpPr>
          <p:sp>
            <p:nvSpPr>
              <p:cNvPr id="5328" name="Rectangle 297"/>
              <p:cNvSpPr>
                <a:spLocks noChangeAspect="1" noChangeArrowheads="1"/>
              </p:cNvSpPr>
              <p:nvPr/>
            </p:nvSpPr>
            <p:spPr bwMode="auto">
              <a:xfrm>
                <a:off x="96" y="1536"/>
                <a:ext cx="372" cy="218"/>
              </a:xfrm>
              <a:prstGeom prst="rect">
                <a:avLst/>
              </a:prstGeom>
              <a:noFill/>
              <a:ln w="12700">
                <a:solidFill>
                  <a:srgbClr val="000000"/>
                </a:solidFill>
                <a:miter lim="800000"/>
                <a:headEnd/>
                <a:tailEnd/>
              </a:ln>
            </p:spPr>
            <p:txBody>
              <a:bodyPr wrap="none" anchor="ctr"/>
              <a:lstStyle/>
              <a:p>
                <a:endParaRPr lang="en-US"/>
              </a:p>
            </p:txBody>
          </p:sp>
          <p:grpSp>
            <p:nvGrpSpPr>
              <p:cNvPr id="5329" name="Group 298"/>
              <p:cNvGrpSpPr>
                <a:grpSpLocks/>
              </p:cNvGrpSpPr>
              <p:nvPr/>
            </p:nvGrpSpPr>
            <p:grpSpPr bwMode="auto">
              <a:xfrm>
                <a:off x="97" y="1616"/>
                <a:ext cx="369" cy="58"/>
                <a:chOff x="96" y="1287"/>
                <a:chExt cx="369" cy="58"/>
              </a:xfrm>
            </p:grpSpPr>
            <p:sp>
              <p:nvSpPr>
                <p:cNvPr id="5330" name="Freeform 299"/>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31" name="Freeform 300"/>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32" name="Freeform 301"/>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33" name="Freeform 302"/>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334" name="Freeform 303"/>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5327" name="Text Box 304"/>
            <p:cNvSpPr txBox="1">
              <a:spLocks noChangeArrowheads="1"/>
            </p:cNvSpPr>
            <p:nvPr/>
          </p:nvSpPr>
          <p:spPr bwMode="auto">
            <a:xfrm>
              <a:off x="2007" y="554"/>
              <a:ext cx="74" cy="67"/>
            </a:xfrm>
            <a:prstGeom prst="rect">
              <a:avLst/>
            </a:prstGeom>
            <a:noFill/>
            <a:ln w="12700">
              <a:noFill/>
              <a:miter lim="800000"/>
              <a:headEnd/>
              <a:tailEnd/>
            </a:ln>
          </p:spPr>
          <p:txBody>
            <a:bodyPr wrap="none" lIns="0" tIns="0" rIns="0" bIns="0" anchor="ctr">
              <a:spAutoFit/>
            </a:bodyPr>
            <a:lstStyle/>
            <a:p>
              <a:pPr algn="ctr" eaLnBrk="0" hangingPunct="0"/>
              <a:r>
                <a:rPr lang="en-US" sz="700"/>
                <a:t>SP</a:t>
              </a:r>
            </a:p>
          </p:txBody>
        </p:sp>
      </p:grpSp>
      <p:sp>
        <p:nvSpPr>
          <p:cNvPr id="5195" name="Rectangle 305"/>
          <p:cNvSpPr>
            <a:spLocks noChangeArrowheads="1"/>
          </p:cNvSpPr>
          <p:nvPr/>
        </p:nvSpPr>
        <p:spPr bwMode="auto">
          <a:xfrm>
            <a:off x="900113" y="5473700"/>
            <a:ext cx="28733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LAV</a:t>
            </a:r>
          </a:p>
        </p:txBody>
      </p:sp>
      <p:grpSp>
        <p:nvGrpSpPr>
          <p:cNvPr id="5196" name="Group 306"/>
          <p:cNvGrpSpPr>
            <a:grpSpLocks/>
          </p:cNvGrpSpPr>
          <p:nvPr/>
        </p:nvGrpSpPr>
        <p:grpSpPr bwMode="auto">
          <a:xfrm>
            <a:off x="5883275" y="2692400"/>
            <a:ext cx="860425" cy="393700"/>
            <a:chOff x="3706" y="1696"/>
            <a:chExt cx="542" cy="248"/>
          </a:xfrm>
        </p:grpSpPr>
        <p:sp>
          <p:nvSpPr>
            <p:cNvPr id="5322" name="Rectangle 307"/>
            <p:cNvSpPr>
              <a:spLocks noChangeAspect="1" noChangeArrowheads="1"/>
            </p:cNvSpPr>
            <p:nvPr/>
          </p:nvSpPr>
          <p:spPr bwMode="auto">
            <a:xfrm>
              <a:off x="3706" y="1829"/>
              <a:ext cx="196" cy="115"/>
            </a:xfrm>
            <a:prstGeom prst="rect">
              <a:avLst/>
            </a:prstGeom>
            <a:noFill/>
            <a:ln w="9525">
              <a:noFill/>
              <a:miter lim="800000"/>
              <a:headEnd/>
              <a:tailEnd/>
            </a:ln>
          </p:spPr>
          <p:txBody>
            <a:bodyPr wrap="none" lIns="0" tIns="0" rIns="0" bIns="0" anchor="ctr">
              <a:spAutoFit/>
            </a:bodyPr>
            <a:lstStyle/>
            <a:p>
              <a:pPr algn="ctr" eaLnBrk="0" hangingPunct="0"/>
              <a:r>
                <a:rPr lang="en-US" sz="1000">
                  <a:solidFill>
                    <a:srgbClr val="000000"/>
                  </a:solidFill>
                </a:rPr>
                <a:t>RAD</a:t>
              </a:r>
              <a:r>
                <a:rPr lang="en-US" sz="1200">
                  <a:solidFill>
                    <a:srgbClr val="000000"/>
                  </a:solidFill>
                </a:rPr>
                <a:t> </a:t>
              </a:r>
            </a:p>
          </p:txBody>
        </p:sp>
        <p:grpSp>
          <p:nvGrpSpPr>
            <p:cNvPr id="5323" name="Group 308"/>
            <p:cNvGrpSpPr>
              <a:grpSpLocks/>
            </p:cNvGrpSpPr>
            <p:nvPr/>
          </p:nvGrpSpPr>
          <p:grpSpPr bwMode="auto">
            <a:xfrm>
              <a:off x="3903" y="1696"/>
              <a:ext cx="345" cy="223"/>
              <a:chOff x="3312" y="2880"/>
              <a:chExt cx="372" cy="223"/>
            </a:xfrm>
          </p:grpSpPr>
          <p:sp>
            <p:nvSpPr>
              <p:cNvPr id="5324" name="Rectangle 309"/>
              <p:cNvSpPr>
                <a:spLocks noChangeAspect="1" noChangeArrowheads="1"/>
              </p:cNvSpPr>
              <p:nvPr/>
            </p:nvSpPr>
            <p:spPr bwMode="auto">
              <a:xfrm>
                <a:off x="3312" y="2884"/>
                <a:ext cx="372"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325" name="Freeform 310"/>
              <p:cNvSpPr>
                <a:spLocks noChangeAspect="1"/>
              </p:cNvSpPr>
              <p:nvPr/>
            </p:nvSpPr>
            <p:spPr bwMode="auto">
              <a:xfrm>
                <a:off x="3312" y="2880"/>
                <a:ext cx="370" cy="218"/>
              </a:xfrm>
              <a:custGeom>
                <a:avLst/>
                <a:gdLst>
                  <a:gd name="T0" fmla="*/ 0 w 739"/>
                  <a:gd name="T1" fmla="*/ 0 h 436"/>
                  <a:gd name="T2" fmla="*/ 332 w 739"/>
                  <a:gd name="T3" fmla="*/ 250 h 436"/>
                  <a:gd name="T4" fmla="*/ 332 w 739"/>
                  <a:gd name="T5" fmla="*/ 148 h 436"/>
                  <a:gd name="T6" fmla="*/ 738 w 739"/>
                  <a:gd name="T7" fmla="*/ 435 h 436"/>
                  <a:gd name="T8" fmla="*/ 0 60000 65536"/>
                  <a:gd name="T9" fmla="*/ 0 60000 65536"/>
                  <a:gd name="T10" fmla="*/ 0 60000 65536"/>
                  <a:gd name="T11" fmla="*/ 0 60000 65536"/>
                  <a:gd name="T12" fmla="*/ 0 w 739"/>
                  <a:gd name="T13" fmla="*/ 0 h 436"/>
                  <a:gd name="T14" fmla="*/ 739 w 739"/>
                  <a:gd name="T15" fmla="*/ 436 h 436"/>
                </a:gdLst>
                <a:ahLst/>
                <a:cxnLst>
                  <a:cxn ang="T8">
                    <a:pos x="T0" y="T1"/>
                  </a:cxn>
                  <a:cxn ang="T9">
                    <a:pos x="T2" y="T3"/>
                  </a:cxn>
                  <a:cxn ang="T10">
                    <a:pos x="T4" y="T5"/>
                  </a:cxn>
                  <a:cxn ang="T11">
                    <a:pos x="T6" y="T7"/>
                  </a:cxn>
                </a:cxnLst>
                <a:rect l="T12" t="T13" r="T14" b="T15"/>
                <a:pathLst>
                  <a:path w="739" h="436">
                    <a:moveTo>
                      <a:pt x="0" y="0"/>
                    </a:moveTo>
                    <a:lnTo>
                      <a:pt x="332" y="250"/>
                    </a:lnTo>
                    <a:lnTo>
                      <a:pt x="332" y="148"/>
                    </a:lnTo>
                    <a:lnTo>
                      <a:pt x="738" y="435"/>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5197" name="Rectangle 311"/>
          <p:cNvSpPr>
            <a:spLocks noChangeAspect="1" noChangeArrowheads="1"/>
          </p:cNvSpPr>
          <p:nvPr/>
        </p:nvSpPr>
        <p:spPr bwMode="auto">
          <a:xfrm>
            <a:off x="6988175" y="2752725"/>
            <a:ext cx="6238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Radio Bn</a:t>
            </a:r>
          </a:p>
        </p:txBody>
      </p:sp>
      <p:grpSp>
        <p:nvGrpSpPr>
          <p:cNvPr id="5198" name="Group 312"/>
          <p:cNvGrpSpPr>
            <a:grpSpLocks/>
          </p:cNvGrpSpPr>
          <p:nvPr/>
        </p:nvGrpSpPr>
        <p:grpSpPr bwMode="auto">
          <a:xfrm>
            <a:off x="3965575" y="6273800"/>
            <a:ext cx="547688" cy="431800"/>
            <a:chOff x="4313" y="1583"/>
            <a:chExt cx="345" cy="272"/>
          </a:xfrm>
        </p:grpSpPr>
        <p:sp>
          <p:nvSpPr>
            <p:cNvPr id="5313" name="Text Box 313"/>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5314" name="Rectangle 314"/>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5315" name="Group 315"/>
            <p:cNvGrpSpPr>
              <a:grpSpLocks/>
            </p:cNvGrpSpPr>
            <p:nvPr/>
          </p:nvGrpSpPr>
          <p:grpSpPr bwMode="auto">
            <a:xfrm>
              <a:off x="4366" y="1648"/>
              <a:ext cx="240" cy="131"/>
              <a:chOff x="3653" y="1409"/>
              <a:chExt cx="240" cy="131"/>
            </a:xfrm>
          </p:grpSpPr>
          <p:sp>
            <p:nvSpPr>
              <p:cNvPr id="5319" name="Freeform 316"/>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5320" name="Line 317"/>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21" name="Line 318"/>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5316" name="Group 319"/>
            <p:cNvGrpSpPr>
              <a:grpSpLocks/>
            </p:cNvGrpSpPr>
            <p:nvPr/>
          </p:nvGrpSpPr>
          <p:grpSpPr bwMode="auto">
            <a:xfrm>
              <a:off x="4467" y="1583"/>
              <a:ext cx="36" cy="52"/>
              <a:chOff x="3754" y="1344"/>
              <a:chExt cx="36" cy="52"/>
            </a:xfrm>
          </p:grpSpPr>
          <p:sp>
            <p:nvSpPr>
              <p:cNvPr id="5317" name="Line 320"/>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18" name="Line 321"/>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5199" name="Group 322"/>
          <p:cNvGrpSpPr>
            <a:grpSpLocks/>
          </p:cNvGrpSpPr>
          <p:nvPr/>
        </p:nvGrpSpPr>
        <p:grpSpPr bwMode="auto">
          <a:xfrm>
            <a:off x="3959225" y="5819775"/>
            <a:ext cx="547688" cy="431800"/>
            <a:chOff x="3811" y="1583"/>
            <a:chExt cx="345" cy="272"/>
          </a:xfrm>
        </p:grpSpPr>
        <p:sp>
          <p:nvSpPr>
            <p:cNvPr id="5302" name="Text Box 323"/>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5303" name="Rectangle 324"/>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5304" name="Group 325"/>
            <p:cNvGrpSpPr>
              <a:grpSpLocks/>
            </p:cNvGrpSpPr>
            <p:nvPr/>
          </p:nvGrpSpPr>
          <p:grpSpPr bwMode="auto">
            <a:xfrm>
              <a:off x="3965" y="1583"/>
              <a:ext cx="36" cy="52"/>
              <a:chOff x="3754" y="1344"/>
              <a:chExt cx="36" cy="52"/>
            </a:xfrm>
          </p:grpSpPr>
          <p:sp>
            <p:nvSpPr>
              <p:cNvPr id="5311" name="Line 32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12" name="Line 32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305" name="Group 328"/>
            <p:cNvGrpSpPr>
              <a:grpSpLocks/>
            </p:cNvGrpSpPr>
            <p:nvPr/>
          </p:nvGrpSpPr>
          <p:grpSpPr bwMode="auto">
            <a:xfrm>
              <a:off x="3864" y="1648"/>
              <a:ext cx="240" cy="131"/>
              <a:chOff x="3864" y="1648"/>
              <a:chExt cx="240" cy="131"/>
            </a:xfrm>
          </p:grpSpPr>
          <p:sp>
            <p:nvSpPr>
              <p:cNvPr id="5306" name="Freeform 329"/>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5307" name="Line 330"/>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308" name="Line 331"/>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5309" name="Line 332"/>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5310" name="Line 333"/>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5200" name="Rectangle 334"/>
          <p:cNvSpPr>
            <a:spLocks noChangeArrowheads="1"/>
          </p:cNvSpPr>
          <p:nvPr/>
        </p:nvSpPr>
        <p:spPr bwMode="auto">
          <a:xfrm>
            <a:off x="4565650" y="5994400"/>
            <a:ext cx="1400175"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Heavy Lift Helo </a:t>
            </a:r>
            <a:r>
              <a:rPr lang="en-US" sz="1100">
                <a:solidFill>
                  <a:srgbClr val="000000"/>
                </a:solidFill>
              </a:rPr>
              <a:t>Sqdn</a:t>
            </a:r>
          </a:p>
        </p:txBody>
      </p:sp>
      <p:sp>
        <p:nvSpPr>
          <p:cNvPr id="5201" name="Rectangle 335"/>
          <p:cNvSpPr>
            <a:spLocks noChangeArrowheads="1"/>
          </p:cNvSpPr>
          <p:nvPr/>
        </p:nvSpPr>
        <p:spPr bwMode="auto">
          <a:xfrm>
            <a:off x="4565650" y="6434138"/>
            <a:ext cx="1519238"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Light Attack Helo </a:t>
            </a:r>
            <a:r>
              <a:rPr lang="en-US" sz="1100">
                <a:solidFill>
                  <a:srgbClr val="000000"/>
                </a:solidFill>
              </a:rPr>
              <a:t>Sqdn</a:t>
            </a:r>
          </a:p>
        </p:txBody>
      </p:sp>
      <p:grpSp>
        <p:nvGrpSpPr>
          <p:cNvPr id="5202" name="Group 336"/>
          <p:cNvGrpSpPr>
            <a:grpSpLocks/>
          </p:cNvGrpSpPr>
          <p:nvPr/>
        </p:nvGrpSpPr>
        <p:grpSpPr bwMode="auto">
          <a:xfrm>
            <a:off x="6205538" y="4395788"/>
            <a:ext cx="547687" cy="315912"/>
            <a:chOff x="336" y="576"/>
            <a:chExt cx="345" cy="202"/>
          </a:xfrm>
        </p:grpSpPr>
        <p:grpSp>
          <p:nvGrpSpPr>
            <p:cNvPr id="5297" name="Group 337"/>
            <p:cNvGrpSpPr>
              <a:grpSpLocks noChangeAspect="1"/>
            </p:cNvGrpSpPr>
            <p:nvPr/>
          </p:nvGrpSpPr>
          <p:grpSpPr bwMode="auto">
            <a:xfrm>
              <a:off x="336" y="576"/>
              <a:ext cx="345" cy="202"/>
              <a:chOff x="105" y="1345"/>
              <a:chExt cx="748" cy="437"/>
            </a:xfrm>
          </p:grpSpPr>
          <p:sp>
            <p:nvSpPr>
              <p:cNvPr id="5299" name="Rectangle 338"/>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300" name="Line 339"/>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5301" name="Line 340"/>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5298" name="Text Box 341"/>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nvGrpSpPr>
          <p:cNvPr id="5203" name="Group 342"/>
          <p:cNvGrpSpPr>
            <a:grpSpLocks/>
          </p:cNvGrpSpPr>
          <p:nvPr/>
        </p:nvGrpSpPr>
        <p:grpSpPr bwMode="auto">
          <a:xfrm>
            <a:off x="153988" y="5845175"/>
            <a:ext cx="547687" cy="342900"/>
            <a:chOff x="862" y="3958"/>
            <a:chExt cx="345" cy="216"/>
          </a:xfrm>
        </p:grpSpPr>
        <p:sp>
          <p:nvSpPr>
            <p:cNvPr id="5295" name="Rectangle 343"/>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96" name="Rectangle 344"/>
            <p:cNvSpPr>
              <a:spLocks noChangeAspect="1" noChangeArrowheads="1"/>
            </p:cNvSpPr>
            <p:nvPr/>
          </p:nvSpPr>
          <p:spPr bwMode="auto">
            <a:xfrm>
              <a:off x="957" y="3980"/>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sp>
        <p:nvSpPr>
          <p:cNvPr id="5204" name="Rectangle 345"/>
          <p:cNvSpPr>
            <a:spLocks noChangeArrowheads="1"/>
          </p:cNvSpPr>
          <p:nvPr/>
        </p:nvSpPr>
        <p:spPr bwMode="auto">
          <a:xfrm>
            <a:off x="900113" y="5842000"/>
            <a:ext cx="6064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Engineer</a:t>
            </a:r>
          </a:p>
          <a:p>
            <a:pPr eaLnBrk="0" hangingPunct="0"/>
            <a:r>
              <a:rPr lang="en-US" sz="1200">
                <a:solidFill>
                  <a:srgbClr val="000000"/>
                </a:solidFill>
              </a:rPr>
              <a:t>Support</a:t>
            </a:r>
          </a:p>
        </p:txBody>
      </p:sp>
      <p:grpSp>
        <p:nvGrpSpPr>
          <p:cNvPr id="5205" name="Group 346"/>
          <p:cNvGrpSpPr>
            <a:grpSpLocks/>
          </p:cNvGrpSpPr>
          <p:nvPr/>
        </p:nvGrpSpPr>
        <p:grpSpPr bwMode="auto">
          <a:xfrm>
            <a:off x="3867150" y="114300"/>
            <a:ext cx="547688" cy="320675"/>
            <a:chOff x="1500" y="1724"/>
            <a:chExt cx="345" cy="202"/>
          </a:xfrm>
        </p:grpSpPr>
        <p:sp>
          <p:nvSpPr>
            <p:cNvPr id="5293" name="Rectangle 347"/>
            <p:cNvSpPr>
              <a:spLocks noChangeAspect="1" noChangeArrowheads="1"/>
            </p:cNvSpPr>
            <p:nvPr/>
          </p:nvSpPr>
          <p:spPr bwMode="auto">
            <a:xfrm>
              <a:off x="1601" y="1768"/>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sp>
          <p:nvSpPr>
            <p:cNvPr id="5294" name="Rectangle 348"/>
            <p:cNvSpPr>
              <a:spLocks noChangeAspect="1" noChangeArrowheads="1"/>
            </p:cNvSpPr>
            <p:nvPr/>
          </p:nvSpPr>
          <p:spPr bwMode="auto">
            <a:xfrm>
              <a:off x="1500" y="1724"/>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5206" name="Group 349"/>
          <p:cNvGrpSpPr>
            <a:grpSpLocks/>
          </p:cNvGrpSpPr>
          <p:nvPr/>
        </p:nvGrpSpPr>
        <p:grpSpPr bwMode="auto">
          <a:xfrm>
            <a:off x="168275" y="874713"/>
            <a:ext cx="547688" cy="322262"/>
            <a:chOff x="98" y="672"/>
            <a:chExt cx="372" cy="218"/>
          </a:xfrm>
        </p:grpSpPr>
        <p:sp>
          <p:nvSpPr>
            <p:cNvPr id="5285" name="Oval 350"/>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5286" name="Rectangle 351"/>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5287" name="Group 352"/>
            <p:cNvGrpSpPr>
              <a:grpSpLocks/>
            </p:cNvGrpSpPr>
            <p:nvPr/>
          </p:nvGrpSpPr>
          <p:grpSpPr bwMode="auto">
            <a:xfrm>
              <a:off x="99" y="752"/>
              <a:ext cx="369" cy="58"/>
              <a:chOff x="96" y="1287"/>
              <a:chExt cx="369" cy="58"/>
            </a:xfrm>
          </p:grpSpPr>
          <p:sp>
            <p:nvSpPr>
              <p:cNvPr id="5288" name="Freeform 35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289" name="Freeform 35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290" name="Freeform 35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291" name="Freeform 35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5292" name="Freeform 35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5207" name="Group 358"/>
          <p:cNvGrpSpPr>
            <a:grpSpLocks/>
          </p:cNvGrpSpPr>
          <p:nvPr/>
        </p:nvGrpSpPr>
        <p:grpSpPr bwMode="auto">
          <a:xfrm>
            <a:off x="141288" y="5372100"/>
            <a:ext cx="547687" cy="320675"/>
            <a:chOff x="1774" y="1120"/>
            <a:chExt cx="345" cy="202"/>
          </a:xfrm>
        </p:grpSpPr>
        <p:grpSp>
          <p:nvGrpSpPr>
            <p:cNvPr id="5275" name="Group 359"/>
            <p:cNvGrpSpPr>
              <a:grpSpLocks/>
            </p:cNvGrpSpPr>
            <p:nvPr/>
          </p:nvGrpSpPr>
          <p:grpSpPr bwMode="auto">
            <a:xfrm>
              <a:off x="1816" y="1146"/>
              <a:ext cx="260" cy="155"/>
              <a:chOff x="336" y="1584"/>
              <a:chExt cx="258" cy="167"/>
            </a:xfrm>
          </p:grpSpPr>
          <p:sp>
            <p:nvSpPr>
              <p:cNvPr id="5280" name="Oval 360"/>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5281" name="Group 361"/>
              <p:cNvGrpSpPr>
                <a:grpSpLocks noChangeAspect="1"/>
              </p:cNvGrpSpPr>
              <p:nvPr/>
            </p:nvGrpSpPr>
            <p:grpSpPr bwMode="auto">
              <a:xfrm>
                <a:off x="377" y="1705"/>
                <a:ext cx="176" cy="46"/>
                <a:chOff x="3095" y="2115"/>
                <a:chExt cx="351" cy="91"/>
              </a:xfrm>
            </p:grpSpPr>
            <p:sp>
              <p:nvSpPr>
                <p:cNvPr id="5282" name="Oval 362"/>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5283" name="Oval 363"/>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5284" name="Oval 364"/>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5276" name="Rectangle 365"/>
            <p:cNvSpPr>
              <a:spLocks noChangeAspect="1" noChangeArrowheads="1"/>
            </p:cNvSpPr>
            <p:nvPr/>
          </p:nvSpPr>
          <p:spPr bwMode="auto">
            <a:xfrm>
              <a:off x="1775" y="1120"/>
              <a:ext cx="344" cy="202"/>
            </a:xfrm>
            <a:prstGeom prst="rect">
              <a:avLst/>
            </a:prstGeom>
            <a:noFill/>
            <a:ln w="12700">
              <a:solidFill>
                <a:srgbClr val="000000"/>
              </a:solidFill>
              <a:miter lim="800000"/>
              <a:headEnd/>
              <a:tailEnd/>
            </a:ln>
          </p:spPr>
          <p:txBody>
            <a:bodyPr wrap="none" anchor="ctr"/>
            <a:lstStyle/>
            <a:p>
              <a:endParaRPr lang="en-US"/>
            </a:p>
          </p:txBody>
        </p:sp>
        <p:sp>
          <p:nvSpPr>
            <p:cNvPr id="5277" name="Freeform 366"/>
            <p:cNvSpPr>
              <a:spLocks noChangeAspect="1"/>
            </p:cNvSpPr>
            <p:nvPr/>
          </p:nvSpPr>
          <p:spPr bwMode="auto">
            <a:xfrm>
              <a:off x="1777"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5278" name="Freeform 367"/>
            <p:cNvSpPr>
              <a:spLocks noChangeAspect="1"/>
            </p:cNvSpPr>
            <p:nvPr/>
          </p:nvSpPr>
          <p:spPr bwMode="auto">
            <a:xfrm>
              <a:off x="1774"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5279" name="Freeform 368"/>
            <p:cNvSpPr>
              <a:spLocks/>
            </p:cNvSpPr>
            <p:nvPr/>
          </p:nvSpPr>
          <p:spPr bwMode="auto">
            <a:xfrm>
              <a:off x="1801"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grpSp>
        <p:nvGrpSpPr>
          <p:cNvPr id="5208" name="Group 369"/>
          <p:cNvGrpSpPr>
            <a:grpSpLocks/>
          </p:cNvGrpSpPr>
          <p:nvPr/>
        </p:nvGrpSpPr>
        <p:grpSpPr bwMode="auto">
          <a:xfrm>
            <a:off x="6188075" y="3971925"/>
            <a:ext cx="547688" cy="319088"/>
            <a:chOff x="3518" y="1653"/>
            <a:chExt cx="374" cy="219"/>
          </a:xfrm>
        </p:grpSpPr>
        <p:grpSp>
          <p:nvGrpSpPr>
            <p:cNvPr id="5269" name="Group 370"/>
            <p:cNvGrpSpPr>
              <a:grpSpLocks noChangeAspect="1"/>
            </p:cNvGrpSpPr>
            <p:nvPr/>
          </p:nvGrpSpPr>
          <p:grpSpPr bwMode="auto">
            <a:xfrm>
              <a:off x="3518" y="1653"/>
              <a:ext cx="374" cy="219"/>
              <a:chOff x="105" y="1345"/>
              <a:chExt cx="748" cy="437"/>
            </a:xfrm>
          </p:grpSpPr>
          <p:sp>
            <p:nvSpPr>
              <p:cNvPr id="5272" name="Rectangle 371"/>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73" name="Line 372"/>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5274" name="Line 373"/>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5270" name="Line 374"/>
            <p:cNvSpPr>
              <a:spLocks noChangeShapeType="1"/>
            </p:cNvSpPr>
            <p:nvPr/>
          </p:nvSpPr>
          <p:spPr bwMode="auto">
            <a:xfrm>
              <a:off x="361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sp>
          <p:nvSpPr>
            <p:cNvPr id="5271" name="Line 375"/>
            <p:cNvSpPr>
              <a:spLocks noChangeShapeType="1"/>
            </p:cNvSpPr>
            <p:nvPr/>
          </p:nvSpPr>
          <p:spPr bwMode="auto">
            <a:xfrm>
              <a:off x="379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grpSp>
      <p:grpSp>
        <p:nvGrpSpPr>
          <p:cNvPr id="5209" name="Group 376"/>
          <p:cNvGrpSpPr>
            <a:grpSpLocks/>
          </p:cNvGrpSpPr>
          <p:nvPr/>
        </p:nvGrpSpPr>
        <p:grpSpPr bwMode="auto">
          <a:xfrm>
            <a:off x="3922713" y="2519363"/>
            <a:ext cx="547687" cy="425450"/>
            <a:chOff x="2471" y="1587"/>
            <a:chExt cx="345" cy="268"/>
          </a:xfrm>
        </p:grpSpPr>
        <p:grpSp>
          <p:nvGrpSpPr>
            <p:cNvPr id="5258" name="Group 377"/>
            <p:cNvGrpSpPr>
              <a:grpSpLocks/>
            </p:cNvGrpSpPr>
            <p:nvPr/>
          </p:nvGrpSpPr>
          <p:grpSpPr bwMode="auto">
            <a:xfrm>
              <a:off x="2471" y="1637"/>
              <a:ext cx="345" cy="218"/>
              <a:chOff x="2210" y="1639"/>
              <a:chExt cx="371" cy="218"/>
            </a:xfrm>
          </p:grpSpPr>
          <p:sp>
            <p:nvSpPr>
              <p:cNvPr id="5263" name="Rectangle 378"/>
              <p:cNvSpPr>
                <a:spLocks noChangeArrowheads="1"/>
              </p:cNvSpPr>
              <p:nvPr/>
            </p:nvSpPr>
            <p:spPr bwMode="auto">
              <a:xfrm>
                <a:off x="2210" y="1639"/>
                <a:ext cx="371" cy="218"/>
              </a:xfrm>
              <a:prstGeom prst="rect">
                <a:avLst/>
              </a:prstGeom>
              <a:noFill/>
              <a:ln w="12700">
                <a:solidFill>
                  <a:srgbClr val="000000"/>
                </a:solidFill>
                <a:miter lim="800000"/>
                <a:headEnd/>
                <a:tailEnd/>
              </a:ln>
            </p:spPr>
            <p:txBody>
              <a:bodyPr wrap="none" anchor="ctr"/>
              <a:lstStyle/>
              <a:p>
                <a:endParaRPr lang="en-US"/>
              </a:p>
            </p:txBody>
          </p:sp>
          <p:grpSp>
            <p:nvGrpSpPr>
              <p:cNvPr id="5264" name="Group 379"/>
              <p:cNvGrpSpPr>
                <a:grpSpLocks/>
              </p:cNvGrpSpPr>
              <p:nvPr/>
            </p:nvGrpSpPr>
            <p:grpSpPr bwMode="auto">
              <a:xfrm>
                <a:off x="2229" y="1711"/>
                <a:ext cx="334" cy="75"/>
                <a:chOff x="3856" y="887"/>
                <a:chExt cx="334" cy="75"/>
              </a:xfrm>
            </p:grpSpPr>
            <p:sp>
              <p:nvSpPr>
                <p:cNvPr id="5265" name="Line 380"/>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66" name="Line 381"/>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67" name="Freeform 382"/>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268" name="Freeform 383"/>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5259" name="Group 384"/>
            <p:cNvGrpSpPr>
              <a:grpSpLocks/>
            </p:cNvGrpSpPr>
            <p:nvPr/>
          </p:nvGrpSpPr>
          <p:grpSpPr bwMode="auto">
            <a:xfrm>
              <a:off x="2609" y="1587"/>
              <a:ext cx="69" cy="52"/>
              <a:chOff x="2610" y="1587"/>
              <a:chExt cx="69" cy="52"/>
            </a:xfrm>
          </p:grpSpPr>
          <p:sp>
            <p:nvSpPr>
              <p:cNvPr id="5260" name="Line 385"/>
              <p:cNvSpPr>
                <a:spLocks noChangeAspect="1" noChangeShapeType="1"/>
              </p:cNvSpPr>
              <p:nvPr/>
            </p:nvSpPr>
            <p:spPr bwMode="auto">
              <a:xfrm>
                <a:off x="2610" y="1587"/>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61" name="Line 386"/>
              <p:cNvSpPr>
                <a:spLocks noChangeAspect="1" noChangeShapeType="1"/>
              </p:cNvSpPr>
              <p:nvPr/>
            </p:nvSpPr>
            <p:spPr bwMode="auto">
              <a:xfrm>
                <a:off x="2644" y="1587"/>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62" name="Line 387"/>
              <p:cNvSpPr>
                <a:spLocks noChangeAspect="1" noChangeShapeType="1"/>
              </p:cNvSpPr>
              <p:nvPr/>
            </p:nvSpPr>
            <p:spPr bwMode="auto">
              <a:xfrm>
                <a:off x="2679" y="1587"/>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5210" name="Group 388"/>
          <p:cNvGrpSpPr>
            <a:grpSpLocks/>
          </p:cNvGrpSpPr>
          <p:nvPr/>
        </p:nvGrpSpPr>
        <p:grpSpPr bwMode="auto">
          <a:xfrm>
            <a:off x="3240088" y="2519363"/>
            <a:ext cx="547687" cy="431800"/>
            <a:chOff x="3504" y="624"/>
            <a:chExt cx="345" cy="272"/>
          </a:xfrm>
        </p:grpSpPr>
        <p:grpSp>
          <p:nvGrpSpPr>
            <p:cNvPr id="5247" name="Group 389"/>
            <p:cNvGrpSpPr>
              <a:grpSpLocks/>
            </p:cNvGrpSpPr>
            <p:nvPr/>
          </p:nvGrpSpPr>
          <p:grpSpPr bwMode="auto">
            <a:xfrm>
              <a:off x="3643" y="624"/>
              <a:ext cx="67" cy="53"/>
              <a:chOff x="2610" y="1990"/>
              <a:chExt cx="67" cy="53"/>
            </a:xfrm>
          </p:grpSpPr>
          <p:sp>
            <p:nvSpPr>
              <p:cNvPr id="5255" name="Line 390"/>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56" name="Line 391"/>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57" name="Line 392"/>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248" name="Group 393"/>
            <p:cNvGrpSpPr>
              <a:grpSpLocks/>
            </p:cNvGrpSpPr>
            <p:nvPr/>
          </p:nvGrpSpPr>
          <p:grpSpPr bwMode="auto">
            <a:xfrm>
              <a:off x="3504" y="678"/>
              <a:ext cx="345" cy="218"/>
              <a:chOff x="3504" y="678"/>
              <a:chExt cx="345" cy="218"/>
            </a:xfrm>
          </p:grpSpPr>
          <p:sp>
            <p:nvSpPr>
              <p:cNvPr id="5249" name="Rectangle 394"/>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5250" name="Group 395"/>
              <p:cNvGrpSpPr>
                <a:grpSpLocks/>
              </p:cNvGrpSpPr>
              <p:nvPr/>
            </p:nvGrpSpPr>
            <p:grpSpPr bwMode="auto">
              <a:xfrm>
                <a:off x="3557" y="721"/>
                <a:ext cx="240" cy="131"/>
                <a:chOff x="2525" y="3725"/>
                <a:chExt cx="240" cy="131"/>
              </a:xfrm>
            </p:grpSpPr>
            <p:sp>
              <p:nvSpPr>
                <p:cNvPr id="5251" name="Freeform 396"/>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5252" name="Line 397"/>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53" name="Line 398"/>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5254" name="Line 399"/>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5211" name="Group 400"/>
          <p:cNvGrpSpPr>
            <a:grpSpLocks/>
          </p:cNvGrpSpPr>
          <p:nvPr/>
        </p:nvGrpSpPr>
        <p:grpSpPr bwMode="auto">
          <a:xfrm>
            <a:off x="152400" y="6278563"/>
            <a:ext cx="547688" cy="346075"/>
            <a:chOff x="4369" y="3068"/>
            <a:chExt cx="345" cy="218"/>
          </a:xfrm>
        </p:grpSpPr>
        <p:sp>
          <p:nvSpPr>
            <p:cNvPr id="5244" name="Rectangle 401"/>
            <p:cNvSpPr>
              <a:spLocks noChangeArrowheads="1"/>
            </p:cNvSpPr>
            <p:nvPr/>
          </p:nvSpPr>
          <p:spPr bwMode="auto">
            <a:xfrm>
              <a:off x="4369" y="3068"/>
              <a:ext cx="345" cy="218"/>
            </a:xfrm>
            <a:prstGeom prst="rect">
              <a:avLst/>
            </a:prstGeom>
            <a:noFill/>
            <a:ln w="12700">
              <a:solidFill>
                <a:srgbClr val="000000"/>
              </a:solidFill>
              <a:miter lim="800000"/>
              <a:headEnd/>
              <a:tailEnd/>
            </a:ln>
          </p:spPr>
          <p:txBody>
            <a:bodyPr wrap="none" anchor="ctr"/>
            <a:lstStyle/>
            <a:p>
              <a:endParaRPr lang="en-US"/>
            </a:p>
          </p:txBody>
        </p:sp>
        <p:sp>
          <p:nvSpPr>
            <p:cNvPr id="5245" name="Freeform 402"/>
            <p:cNvSpPr>
              <a:spLocks/>
            </p:cNvSpPr>
            <p:nvPr/>
          </p:nvSpPr>
          <p:spPr bwMode="auto">
            <a:xfrm>
              <a:off x="4422" y="313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5246" name="Line 403"/>
            <p:cNvSpPr>
              <a:spLocks noChangeShapeType="1"/>
            </p:cNvSpPr>
            <p:nvPr/>
          </p:nvSpPr>
          <p:spPr bwMode="auto">
            <a:xfrm flipV="1">
              <a:off x="4369" y="3068"/>
              <a:ext cx="343" cy="217"/>
            </a:xfrm>
            <a:prstGeom prst="line">
              <a:avLst/>
            </a:prstGeom>
            <a:noFill/>
            <a:ln w="12700">
              <a:solidFill>
                <a:schemeClr val="tx1"/>
              </a:solidFill>
              <a:round/>
              <a:headEnd/>
              <a:tailEnd/>
            </a:ln>
          </p:spPr>
          <p:txBody>
            <a:bodyPr wrap="none" anchor="ctr"/>
            <a:lstStyle/>
            <a:p>
              <a:endParaRPr lang="en-US"/>
            </a:p>
          </p:txBody>
        </p:sp>
      </p:grpSp>
      <p:sp>
        <p:nvSpPr>
          <p:cNvPr id="5212" name="Rectangle 404"/>
          <p:cNvSpPr>
            <a:spLocks noChangeArrowheads="1"/>
          </p:cNvSpPr>
          <p:nvPr/>
        </p:nvSpPr>
        <p:spPr bwMode="auto">
          <a:xfrm>
            <a:off x="1716088" y="6389688"/>
            <a:ext cx="795337"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VMU (UAV)</a:t>
            </a:r>
          </a:p>
        </p:txBody>
      </p:sp>
      <p:grpSp>
        <p:nvGrpSpPr>
          <p:cNvPr id="5213" name="Group 405"/>
          <p:cNvGrpSpPr>
            <a:grpSpLocks/>
          </p:cNvGrpSpPr>
          <p:nvPr/>
        </p:nvGrpSpPr>
        <p:grpSpPr bwMode="auto">
          <a:xfrm>
            <a:off x="3892550" y="2057400"/>
            <a:ext cx="547688" cy="411163"/>
            <a:chOff x="2470" y="1296"/>
            <a:chExt cx="345" cy="259"/>
          </a:xfrm>
        </p:grpSpPr>
        <p:grpSp>
          <p:nvGrpSpPr>
            <p:cNvPr id="5234" name="Group 406"/>
            <p:cNvGrpSpPr>
              <a:grpSpLocks/>
            </p:cNvGrpSpPr>
            <p:nvPr/>
          </p:nvGrpSpPr>
          <p:grpSpPr bwMode="auto">
            <a:xfrm>
              <a:off x="2606" y="1296"/>
              <a:ext cx="75" cy="37"/>
              <a:chOff x="2348" y="1296"/>
              <a:chExt cx="81" cy="37"/>
            </a:xfrm>
          </p:grpSpPr>
          <p:grpSp>
            <p:nvGrpSpPr>
              <p:cNvPr id="5238" name="Group 407"/>
              <p:cNvGrpSpPr>
                <a:grpSpLocks/>
              </p:cNvGrpSpPr>
              <p:nvPr/>
            </p:nvGrpSpPr>
            <p:grpSpPr bwMode="auto">
              <a:xfrm>
                <a:off x="2393" y="1296"/>
                <a:ext cx="36" cy="37"/>
                <a:chOff x="2393" y="1296"/>
                <a:chExt cx="36" cy="37"/>
              </a:xfrm>
            </p:grpSpPr>
            <p:sp>
              <p:nvSpPr>
                <p:cNvPr id="5242" name="Line 408"/>
                <p:cNvSpPr>
                  <a:spLocks noChangeAspect="1" noChangeShapeType="1"/>
                </p:cNvSpPr>
                <p:nvPr/>
              </p:nvSpPr>
              <p:spPr bwMode="auto">
                <a:xfrm flipH="1">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43" name="Line 409"/>
                <p:cNvSpPr>
                  <a:spLocks noChangeAspect="1" noChangeShapeType="1"/>
                </p:cNvSpPr>
                <p:nvPr/>
              </p:nvSpPr>
              <p:spPr bwMode="auto">
                <a:xfrm>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239" name="Group 410"/>
              <p:cNvGrpSpPr>
                <a:grpSpLocks/>
              </p:cNvGrpSpPr>
              <p:nvPr/>
            </p:nvGrpSpPr>
            <p:grpSpPr bwMode="auto">
              <a:xfrm>
                <a:off x="2348" y="1296"/>
                <a:ext cx="36" cy="37"/>
                <a:chOff x="2348" y="1296"/>
                <a:chExt cx="36" cy="37"/>
              </a:xfrm>
            </p:grpSpPr>
            <p:sp>
              <p:nvSpPr>
                <p:cNvPr id="5240" name="Line 411"/>
                <p:cNvSpPr>
                  <a:spLocks noChangeAspect="1" noChangeShapeType="1"/>
                </p:cNvSpPr>
                <p:nvPr/>
              </p:nvSpPr>
              <p:spPr bwMode="auto">
                <a:xfrm flipH="1">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41" name="Line 412"/>
                <p:cNvSpPr>
                  <a:spLocks noChangeAspect="1" noChangeShapeType="1"/>
                </p:cNvSpPr>
                <p:nvPr/>
              </p:nvSpPr>
              <p:spPr bwMode="auto">
                <a:xfrm>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5235" name="Group 413"/>
            <p:cNvGrpSpPr>
              <a:grpSpLocks/>
            </p:cNvGrpSpPr>
            <p:nvPr/>
          </p:nvGrpSpPr>
          <p:grpSpPr bwMode="auto">
            <a:xfrm>
              <a:off x="2470" y="1337"/>
              <a:ext cx="345" cy="218"/>
              <a:chOff x="1723" y="2518"/>
              <a:chExt cx="345" cy="218"/>
            </a:xfrm>
          </p:grpSpPr>
          <p:sp>
            <p:nvSpPr>
              <p:cNvPr id="5236" name="Freeform 414"/>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5237" name="Rectangle 415"/>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grpSp>
      <p:grpSp>
        <p:nvGrpSpPr>
          <p:cNvPr id="5214" name="Group 416"/>
          <p:cNvGrpSpPr>
            <a:grpSpLocks/>
          </p:cNvGrpSpPr>
          <p:nvPr/>
        </p:nvGrpSpPr>
        <p:grpSpPr bwMode="auto">
          <a:xfrm>
            <a:off x="169863" y="4905375"/>
            <a:ext cx="547687" cy="320675"/>
            <a:chOff x="107" y="3090"/>
            <a:chExt cx="345" cy="202"/>
          </a:xfrm>
        </p:grpSpPr>
        <p:grpSp>
          <p:nvGrpSpPr>
            <p:cNvPr id="5226" name="Group 417"/>
            <p:cNvGrpSpPr>
              <a:grpSpLocks/>
            </p:cNvGrpSpPr>
            <p:nvPr/>
          </p:nvGrpSpPr>
          <p:grpSpPr bwMode="auto">
            <a:xfrm>
              <a:off x="107" y="3090"/>
              <a:ext cx="345" cy="202"/>
              <a:chOff x="1344" y="720"/>
              <a:chExt cx="345" cy="202"/>
            </a:xfrm>
          </p:grpSpPr>
          <p:sp>
            <p:nvSpPr>
              <p:cNvPr id="5232" name="Rectangle 418"/>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5233" name="AutoShape 419"/>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5227" name="Group 420"/>
            <p:cNvGrpSpPr>
              <a:grpSpLocks/>
            </p:cNvGrpSpPr>
            <p:nvPr/>
          </p:nvGrpSpPr>
          <p:grpSpPr bwMode="auto">
            <a:xfrm>
              <a:off x="256" y="3171"/>
              <a:ext cx="46" cy="65"/>
              <a:chOff x="5382" y="757"/>
              <a:chExt cx="46" cy="65"/>
            </a:xfrm>
          </p:grpSpPr>
          <p:sp>
            <p:nvSpPr>
              <p:cNvPr id="5228" name="Line 421"/>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5229" name="Line 422"/>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5230" name="Oval 423"/>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5231" name="AutoShape 424"/>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5215" name="Group 425"/>
          <p:cNvGrpSpPr>
            <a:grpSpLocks/>
          </p:cNvGrpSpPr>
          <p:nvPr/>
        </p:nvGrpSpPr>
        <p:grpSpPr bwMode="auto">
          <a:xfrm>
            <a:off x="6199188" y="1524000"/>
            <a:ext cx="547687" cy="320675"/>
            <a:chOff x="3905" y="960"/>
            <a:chExt cx="345" cy="202"/>
          </a:xfrm>
        </p:grpSpPr>
        <p:sp>
          <p:nvSpPr>
            <p:cNvPr id="5220" name="Rectangle 426"/>
            <p:cNvSpPr>
              <a:spLocks noChangeAspect="1" noChangeArrowheads="1"/>
            </p:cNvSpPr>
            <p:nvPr/>
          </p:nvSpPr>
          <p:spPr bwMode="auto">
            <a:xfrm>
              <a:off x="3905" y="960"/>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21" name="Line 427"/>
            <p:cNvSpPr>
              <a:spLocks noChangeAspect="1" noChangeShapeType="1"/>
            </p:cNvSpPr>
            <p:nvPr/>
          </p:nvSpPr>
          <p:spPr bwMode="auto">
            <a:xfrm>
              <a:off x="3906" y="1119"/>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nvGrpSpPr>
            <p:cNvPr id="5222" name="Group 428"/>
            <p:cNvGrpSpPr>
              <a:grpSpLocks/>
            </p:cNvGrpSpPr>
            <p:nvPr/>
          </p:nvGrpSpPr>
          <p:grpSpPr bwMode="auto">
            <a:xfrm>
              <a:off x="3956" y="1005"/>
              <a:ext cx="242" cy="76"/>
              <a:chOff x="2561" y="2774"/>
              <a:chExt cx="242" cy="76"/>
            </a:xfrm>
          </p:grpSpPr>
          <p:sp>
            <p:nvSpPr>
              <p:cNvPr id="5223" name="Freeform 42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5224" name="Line 43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225" name="Freeform 43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5216" name="Rectangle 432"/>
          <p:cNvSpPr>
            <a:spLocks noGrp="1" noChangeArrowheads="1"/>
          </p:cNvSpPr>
          <p:nvPr>
            <p:ph type="title"/>
          </p:nvPr>
        </p:nvSpPr>
        <p:spPr>
          <a:xfrm>
            <a:off x="5689600" y="139700"/>
            <a:ext cx="2336800" cy="365125"/>
          </a:xfrm>
          <a:noFill/>
        </p:spPr>
        <p:txBody>
          <a:bodyPr wrap="none" tIns="0" bIns="0" anchorCtr="1">
            <a:spAutoFit/>
          </a:bodyPr>
          <a:lstStyle/>
          <a:p>
            <a:pPr eaLnBrk="1" hangingPunct="1"/>
            <a:r>
              <a:rPr lang="en-US" sz="2400">
                <a:solidFill>
                  <a:schemeClr val="tx1"/>
                </a:solidFill>
              </a:rPr>
              <a:t>USMC Symbols</a:t>
            </a:r>
          </a:p>
        </p:txBody>
      </p:sp>
      <p:grpSp>
        <p:nvGrpSpPr>
          <p:cNvPr id="5217" name="Group 433"/>
          <p:cNvGrpSpPr>
            <a:grpSpLocks/>
          </p:cNvGrpSpPr>
          <p:nvPr/>
        </p:nvGrpSpPr>
        <p:grpSpPr bwMode="auto">
          <a:xfrm>
            <a:off x="882650" y="6294438"/>
            <a:ext cx="547688" cy="320675"/>
            <a:chOff x="1315" y="3965"/>
            <a:chExt cx="345" cy="202"/>
          </a:xfrm>
        </p:grpSpPr>
        <p:sp>
          <p:nvSpPr>
            <p:cNvPr id="5218" name="Freeform 434"/>
            <p:cNvSpPr>
              <a:spLocks/>
            </p:cNvSpPr>
            <p:nvPr/>
          </p:nvSpPr>
          <p:spPr bwMode="auto">
            <a:xfrm>
              <a:off x="1368" y="4025"/>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5219" name="Rectangle 435"/>
            <p:cNvSpPr>
              <a:spLocks noChangeArrowheads="1"/>
            </p:cNvSpPr>
            <p:nvPr/>
          </p:nvSpPr>
          <p:spPr bwMode="auto">
            <a:xfrm>
              <a:off x="1315" y="3965"/>
              <a:ext cx="345" cy="202"/>
            </a:xfrm>
            <a:prstGeom prst="rect">
              <a:avLst/>
            </a:prstGeom>
            <a:noFill/>
            <a:ln w="12700">
              <a:solidFill>
                <a:srgbClr val="000000"/>
              </a:solidFill>
              <a:miter lim="800000"/>
              <a:headEnd/>
              <a:tailEnd/>
            </a:ln>
          </p:spPr>
          <p:txBody>
            <a:bodyPr wrap="none" anchor="ctr"/>
            <a:lstStyle/>
            <a:p>
              <a:endParaRPr lang="en-US"/>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554" name="Group 2"/>
          <p:cNvGrpSpPr>
            <a:grpSpLocks/>
          </p:cNvGrpSpPr>
          <p:nvPr/>
        </p:nvGrpSpPr>
        <p:grpSpPr bwMode="auto">
          <a:xfrm>
            <a:off x="3505200" y="3762375"/>
            <a:ext cx="547688" cy="393700"/>
            <a:chOff x="2208" y="1920"/>
            <a:chExt cx="345" cy="266"/>
          </a:xfrm>
        </p:grpSpPr>
        <p:grpSp>
          <p:nvGrpSpPr>
            <p:cNvPr id="24053" name="Group 3"/>
            <p:cNvGrpSpPr>
              <a:grpSpLocks/>
            </p:cNvGrpSpPr>
            <p:nvPr/>
          </p:nvGrpSpPr>
          <p:grpSpPr bwMode="auto">
            <a:xfrm>
              <a:off x="2208" y="1968"/>
              <a:ext cx="345" cy="218"/>
              <a:chOff x="98" y="672"/>
              <a:chExt cx="372" cy="218"/>
            </a:xfrm>
          </p:grpSpPr>
          <p:sp>
            <p:nvSpPr>
              <p:cNvPr id="24055" name="Oval 4"/>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4056" name="Rectangle 5"/>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4057" name="Group 6"/>
              <p:cNvGrpSpPr>
                <a:grpSpLocks/>
              </p:cNvGrpSpPr>
              <p:nvPr/>
            </p:nvGrpSpPr>
            <p:grpSpPr bwMode="auto">
              <a:xfrm>
                <a:off x="99" y="752"/>
                <a:ext cx="369" cy="58"/>
                <a:chOff x="96" y="1287"/>
                <a:chExt cx="369" cy="58"/>
              </a:xfrm>
            </p:grpSpPr>
            <p:sp>
              <p:nvSpPr>
                <p:cNvPr id="24058" name="Freeform 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059" name="Freeform 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060" name="Freeform 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061" name="Freeform 1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062" name="Freeform 1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4054" name="Line 12"/>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55" name="Group 13"/>
          <p:cNvGrpSpPr>
            <a:grpSpLocks/>
          </p:cNvGrpSpPr>
          <p:nvPr/>
        </p:nvGrpSpPr>
        <p:grpSpPr bwMode="auto">
          <a:xfrm>
            <a:off x="2152650" y="776288"/>
            <a:ext cx="4467225" cy="100012"/>
            <a:chOff x="1356" y="489"/>
            <a:chExt cx="2814" cy="63"/>
          </a:xfrm>
        </p:grpSpPr>
        <p:sp>
          <p:nvSpPr>
            <p:cNvPr id="24050" name="Line 14"/>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4051" name="Freeform 15"/>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4052" name="Line 16"/>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3556" name="Line 17"/>
          <p:cNvSpPr>
            <a:spLocks noChangeShapeType="1"/>
          </p:cNvSpPr>
          <p:nvPr/>
        </p:nvSpPr>
        <p:spPr bwMode="auto">
          <a:xfrm>
            <a:off x="4297363" y="685800"/>
            <a:ext cx="1587" cy="4591050"/>
          </a:xfrm>
          <a:prstGeom prst="line">
            <a:avLst/>
          </a:prstGeom>
          <a:noFill/>
          <a:ln w="11113">
            <a:solidFill>
              <a:srgbClr val="000000"/>
            </a:solidFill>
            <a:round/>
            <a:headEnd/>
            <a:tailEnd/>
          </a:ln>
        </p:spPr>
        <p:txBody>
          <a:bodyPr/>
          <a:lstStyle/>
          <a:p>
            <a:endParaRPr lang="en-US"/>
          </a:p>
        </p:txBody>
      </p:sp>
      <p:grpSp>
        <p:nvGrpSpPr>
          <p:cNvPr id="23557" name="Group 18"/>
          <p:cNvGrpSpPr>
            <a:grpSpLocks/>
          </p:cNvGrpSpPr>
          <p:nvPr/>
        </p:nvGrpSpPr>
        <p:grpSpPr bwMode="auto">
          <a:xfrm>
            <a:off x="457200" y="1371600"/>
            <a:ext cx="3341688" cy="246063"/>
            <a:chOff x="288" y="864"/>
            <a:chExt cx="2105" cy="155"/>
          </a:xfrm>
        </p:grpSpPr>
        <p:sp>
          <p:nvSpPr>
            <p:cNvPr id="24044" name="Freeform 19"/>
            <p:cNvSpPr>
              <a:spLocks/>
            </p:cNvSpPr>
            <p:nvPr/>
          </p:nvSpPr>
          <p:spPr bwMode="auto">
            <a:xfrm>
              <a:off x="288" y="957"/>
              <a:ext cx="2105" cy="2"/>
            </a:xfrm>
            <a:custGeom>
              <a:avLst/>
              <a:gdLst>
                <a:gd name="T0" fmla="*/ 0 w 2105"/>
                <a:gd name="T1" fmla="*/ 0 h 2"/>
                <a:gd name="T2" fmla="*/ 2105 w 2105"/>
                <a:gd name="T3" fmla="*/ 2 h 2"/>
                <a:gd name="T4" fmla="*/ 0 60000 65536"/>
                <a:gd name="T5" fmla="*/ 0 60000 65536"/>
                <a:gd name="T6" fmla="*/ 0 w 2105"/>
                <a:gd name="T7" fmla="*/ 0 h 2"/>
                <a:gd name="T8" fmla="*/ 2105 w 2105"/>
                <a:gd name="T9" fmla="*/ 2 h 2"/>
              </a:gdLst>
              <a:ahLst/>
              <a:cxnLst>
                <a:cxn ang="T4">
                  <a:pos x="T0" y="T1"/>
                </a:cxn>
                <a:cxn ang="T5">
                  <a:pos x="T2" y="T3"/>
                </a:cxn>
              </a:cxnLst>
              <a:rect l="T6" t="T7" r="T8" b="T9"/>
              <a:pathLst>
                <a:path w="2105" h="2">
                  <a:moveTo>
                    <a:pt x="0" y="0"/>
                  </a:moveTo>
                  <a:lnTo>
                    <a:pt x="2105" y="2"/>
                  </a:lnTo>
                </a:path>
              </a:pathLst>
            </a:custGeom>
            <a:solidFill>
              <a:srgbClr val="FFFFFF"/>
            </a:solidFill>
            <a:ln w="11113">
              <a:solidFill>
                <a:srgbClr val="000000"/>
              </a:solidFill>
              <a:round/>
              <a:headEnd/>
              <a:tailEnd/>
            </a:ln>
          </p:spPr>
          <p:txBody>
            <a:bodyPr/>
            <a:lstStyle/>
            <a:p>
              <a:endParaRPr lang="en-US"/>
            </a:p>
          </p:txBody>
        </p:sp>
        <p:sp>
          <p:nvSpPr>
            <p:cNvPr id="24045" name="Line 20"/>
            <p:cNvSpPr>
              <a:spLocks noChangeShapeType="1"/>
            </p:cNvSpPr>
            <p:nvPr/>
          </p:nvSpPr>
          <p:spPr bwMode="auto">
            <a:xfrm>
              <a:off x="288" y="957"/>
              <a:ext cx="1" cy="62"/>
            </a:xfrm>
            <a:prstGeom prst="line">
              <a:avLst/>
            </a:prstGeom>
            <a:noFill/>
            <a:ln w="11113">
              <a:solidFill>
                <a:srgbClr val="000000"/>
              </a:solidFill>
              <a:round/>
              <a:headEnd/>
              <a:tailEnd/>
            </a:ln>
          </p:spPr>
          <p:txBody>
            <a:bodyPr/>
            <a:lstStyle/>
            <a:p>
              <a:endParaRPr lang="en-US"/>
            </a:p>
          </p:txBody>
        </p:sp>
        <p:sp>
          <p:nvSpPr>
            <p:cNvPr id="24046" name="Line 21"/>
            <p:cNvSpPr>
              <a:spLocks noChangeShapeType="1"/>
            </p:cNvSpPr>
            <p:nvPr/>
          </p:nvSpPr>
          <p:spPr bwMode="auto">
            <a:xfrm>
              <a:off x="2390" y="957"/>
              <a:ext cx="1" cy="62"/>
            </a:xfrm>
            <a:prstGeom prst="line">
              <a:avLst/>
            </a:prstGeom>
            <a:noFill/>
            <a:ln w="11113">
              <a:solidFill>
                <a:srgbClr val="000000"/>
              </a:solidFill>
              <a:round/>
              <a:headEnd/>
              <a:tailEnd/>
            </a:ln>
          </p:spPr>
          <p:txBody>
            <a:bodyPr/>
            <a:lstStyle/>
            <a:p>
              <a:endParaRPr lang="en-US"/>
            </a:p>
          </p:txBody>
        </p:sp>
        <p:sp>
          <p:nvSpPr>
            <p:cNvPr id="24047" name="Line 22"/>
            <p:cNvSpPr>
              <a:spLocks noChangeShapeType="1"/>
            </p:cNvSpPr>
            <p:nvPr/>
          </p:nvSpPr>
          <p:spPr bwMode="auto">
            <a:xfrm>
              <a:off x="825" y="957"/>
              <a:ext cx="1" cy="62"/>
            </a:xfrm>
            <a:prstGeom prst="line">
              <a:avLst/>
            </a:prstGeom>
            <a:noFill/>
            <a:ln w="11113">
              <a:solidFill>
                <a:srgbClr val="000000"/>
              </a:solidFill>
              <a:round/>
              <a:headEnd/>
              <a:tailEnd/>
            </a:ln>
          </p:spPr>
          <p:txBody>
            <a:bodyPr/>
            <a:lstStyle/>
            <a:p>
              <a:endParaRPr lang="en-US"/>
            </a:p>
          </p:txBody>
        </p:sp>
        <p:sp>
          <p:nvSpPr>
            <p:cNvPr id="24048" name="Line 23"/>
            <p:cNvSpPr>
              <a:spLocks noChangeShapeType="1"/>
            </p:cNvSpPr>
            <p:nvPr/>
          </p:nvSpPr>
          <p:spPr bwMode="auto">
            <a:xfrm>
              <a:off x="1354" y="864"/>
              <a:ext cx="3" cy="155"/>
            </a:xfrm>
            <a:prstGeom prst="line">
              <a:avLst/>
            </a:prstGeom>
            <a:noFill/>
            <a:ln w="11113">
              <a:solidFill>
                <a:srgbClr val="000000"/>
              </a:solidFill>
              <a:round/>
              <a:headEnd/>
              <a:tailEnd/>
            </a:ln>
          </p:spPr>
          <p:txBody>
            <a:bodyPr/>
            <a:lstStyle/>
            <a:p>
              <a:endParaRPr lang="en-US"/>
            </a:p>
          </p:txBody>
        </p:sp>
        <p:sp>
          <p:nvSpPr>
            <p:cNvPr id="24049" name="Line 24"/>
            <p:cNvSpPr>
              <a:spLocks noChangeShapeType="1"/>
            </p:cNvSpPr>
            <p:nvPr/>
          </p:nvSpPr>
          <p:spPr bwMode="auto">
            <a:xfrm>
              <a:off x="1854" y="957"/>
              <a:ext cx="1" cy="62"/>
            </a:xfrm>
            <a:prstGeom prst="line">
              <a:avLst/>
            </a:prstGeom>
            <a:noFill/>
            <a:ln w="11113">
              <a:solidFill>
                <a:srgbClr val="000000"/>
              </a:solidFill>
              <a:round/>
              <a:headEnd/>
              <a:tailEnd/>
            </a:ln>
          </p:spPr>
          <p:txBody>
            <a:bodyPr/>
            <a:lstStyle/>
            <a:p>
              <a:endParaRPr lang="en-US"/>
            </a:p>
          </p:txBody>
        </p:sp>
      </p:grpSp>
      <p:grpSp>
        <p:nvGrpSpPr>
          <p:cNvPr id="23558" name="Group 25"/>
          <p:cNvGrpSpPr>
            <a:grpSpLocks/>
          </p:cNvGrpSpPr>
          <p:nvPr/>
        </p:nvGrpSpPr>
        <p:grpSpPr bwMode="auto">
          <a:xfrm>
            <a:off x="4792663" y="2239963"/>
            <a:ext cx="698500" cy="195262"/>
            <a:chOff x="3019" y="1411"/>
            <a:chExt cx="440" cy="123"/>
          </a:xfrm>
        </p:grpSpPr>
        <p:sp>
          <p:nvSpPr>
            <p:cNvPr id="24040" name="Freeform 26"/>
            <p:cNvSpPr>
              <a:spLocks/>
            </p:cNvSpPr>
            <p:nvPr/>
          </p:nvSpPr>
          <p:spPr bwMode="auto">
            <a:xfrm>
              <a:off x="3020" y="1472"/>
              <a:ext cx="438" cy="1"/>
            </a:xfrm>
            <a:custGeom>
              <a:avLst/>
              <a:gdLst>
                <a:gd name="T0" fmla="*/ 0 w 438"/>
                <a:gd name="T1" fmla="*/ 0 h 1"/>
                <a:gd name="T2" fmla="*/ 438 w 438"/>
                <a:gd name="T3" fmla="*/ 0 h 1"/>
                <a:gd name="T4" fmla="*/ 0 60000 65536"/>
                <a:gd name="T5" fmla="*/ 0 60000 65536"/>
                <a:gd name="T6" fmla="*/ 0 w 438"/>
                <a:gd name="T7" fmla="*/ 0 h 1"/>
                <a:gd name="T8" fmla="*/ 438 w 438"/>
                <a:gd name="T9" fmla="*/ 1 h 1"/>
              </a:gdLst>
              <a:ahLst/>
              <a:cxnLst>
                <a:cxn ang="T4">
                  <a:pos x="T0" y="T1"/>
                </a:cxn>
                <a:cxn ang="T5">
                  <a:pos x="T2" y="T3"/>
                </a:cxn>
              </a:cxnLst>
              <a:rect l="T6" t="T7" r="T8" b="T9"/>
              <a:pathLst>
                <a:path w="438" h="1">
                  <a:moveTo>
                    <a:pt x="0" y="0"/>
                  </a:moveTo>
                  <a:lnTo>
                    <a:pt x="438" y="0"/>
                  </a:lnTo>
                </a:path>
              </a:pathLst>
            </a:custGeom>
            <a:solidFill>
              <a:srgbClr val="FFFFFF"/>
            </a:solidFill>
            <a:ln w="11113">
              <a:solidFill>
                <a:srgbClr val="000000"/>
              </a:solidFill>
              <a:round/>
              <a:headEnd/>
              <a:tailEnd/>
            </a:ln>
          </p:spPr>
          <p:txBody>
            <a:bodyPr/>
            <a:lstStyle/>
            <a:p>
              <a:endParaRPr lang="en-US"/>
            </a:p>
          </p:txBody>
        </p:sp>
        <p:sp>
          <p:nvSpPr>
            <p:cNvPr id="24041" name="Line 27"/>
            <p:cNvSpPr>
              <a:spLocks noChangeShapeType="1"/>
            </p:cNvSpPr>
            <p:nvPr/>
          </p:nvSpPr>
          <p:spPr bwMode="auto">
            <a:xfrm>
              <a:off x="3238" y="1411"/>
              <a:ext cx="1" cy="61"/>
            </a:xfrm>
            <a:prstGeom prst="line">
              <a:avLst/>
            </a:prstGeom>
            <a:noFill/>
            <a:ln w="11113">
              <a:solidFill>
                <a:srgbClr val="000000"/>
              </a:solidFill>
              <a:round/>
              <a:headEnd/>
              <a:tailEnd/>
            </a:ln>
          </p:spPr>
          <p:txBody>
            <a:bodyPr/>
            <a:lstStyle/>
            <a:p>
              <a:endParaRPr lang="en-US"/>
            </a:p>
          </p:txBody>
        </p:sp>
        <p:sp>
          <p:nvSpPr>
            <p:cNvPr id="24042" name="Line 28"/>
            <p:cNvSpPr>
              <a:spLocks noChangeShapeType="1"/>
            </p:cNvSpPr>
            <p:nvPr/>
          </p:nvSpPr>
          <p:spPr bwMode="auto">
            <a:xfrm>
              <a:off x="3458" y="1472"/>
              <a:ext cx="1" cy="62"/>
            </a:xfrm>
            <a:prstGeom prst="line">
              <a:avLst/>
            </a:prstGeom>
            <a:noFill/>
            <a:ln w="11113">
              <a:solidFill>
                <a:srgbClr val="000000"/>
              </a:solidFill>
              <a:round/>
              <a:headEnd/>
              <a:tailEnd/>
            </a:ln>
          </p:spPr>
          <p:txBody>
            <a:bodyPr/>
            <a:lstStyle/>
            <a:p>
              <a:endParaRPr lang="en-US"/>
            </a:p>
          </p:txBody>
        </p:sp>
        <p:sp>
          <p:nvSpPr>
            <p:cNvPr id="24043" name="Line 29"/>
            <p:cNvSpPr>
              <a:spLocks noChangeShapeType="1"/>
            </p:cNvSpPr>
            <p:nvPr/>
          </p:nvSpPr>
          <p:spPr bwMode="auto">
            <a:xfrm>
              <a:off x="3019" y="1472"/>
              <a:ext cx="1" cy="62"/>
            </a:xfrm>
            <a:prstGeom prst="line">
              <a:avLst/>
            </a:prstGeom>
            <a:noFill/>
            <a:ln w="11113">
              <a:solidFill>
                <a:srgbClr val="000000"/>
              </a:solidFill>
              <a:round/>
              <a:headEnd/>
              <a:tailEnd/>
            </a:ln>
          </p:spPr>
          <p:txBody>
            <a:bodyPr/>
            <a:lstStyle/>
            <a:p>
              <a:endParaRPr lang="en-US"/>
            </a:p>
          </p:txBody>
        </p:sp>
      </p:grpSp>
      <p:sp>
        <p:nvSpPr>
          <p:cNvPr id="23559" name="Line 30"/>
          <p:cNvSpPr>
            <a:spLocks noChangeShapeType="1"/>
          </p:cNvSpPr>
          <p:nvPr/>
        </p:nvSpPr>
        <p:spPr bwMode="auto">
          <a:xfrm>
            <a:off x="6599238" y="1428750"/>
            <a:ext cx="1587" cy="96838"/>
          </a:xfrm>
          <a:prstGeom prst="line">
            <a:avLst/>
          </a:prstGeom>
          <a:noFill/>
          <a:ln w="11113">
            <a:solidFill>
              <a:srgbClr val="000000"/>
            </a:solidFill>
            <a:round/>
            <a:headEnd/>
            <a:tailEnd/>
          </a:ln>
        </p:spPr>
        <p:txBody>
          <a:bodyPr/>
          <a:lstStyle/>
          <a:p>
            <a:endParaRPr lang="en-US"/>
          </a:p>
        </p:txBody>
      </p:sp>
      <p:sp>
        <p:nvSpPr>
          <p:cNvPr id="23560" name="Rectangle 31"/>
          <p:cNvSpPr>
            <a:spLocks noChangeArrowheads="1"/>
          </p:cNvSpPr>
          <p:nvPr/>
        </p:nvSpPr>
        <p:spPr bwMode="auto">
          <a:xfrm>
            <a:off x="152400" y="439738"/>
            <a:ext cx="2220913" cy="336550"/>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NOTIONAL TASK ORGANIZATION</a:t>
            </a:r>
          </a:p>
          <a:p>
            <a:pPr eaLnBrk="0" hangingPunct="0"/>
            <a:r>
              <a:rPr lang="en-US" sz="1100">
                <a:solidFill>
                  <a:srgbClr val="000000"/>
                </a:solidFill>
              </a:rPr>
              <a:t>Ref: 2d MEB Web Site</a:t>
            </a:r>
          </a:p>
        </p:txBody>
      </p:sp>
      <p:grpSp>
        <p:nvGrpSpPr>
          <p:cNvPr id="23561" name="Group 32"/>
          <p:cNvGrpSpPr>
            <a:grpSpLocks/>
          </p:cNvGrpSpPr>
          <p:nvPr/>
        </p:nvGrpSpPr>
        <p:grpSpPr bwMode="auto">
          <a:xfrm>
            <a:off x="4519613" y="3221038"/>
            <a:ext cx="547687" cy="430212"/>
            <a:chOff x="2471" y="2992"/>
            <a:chExt cx="345" cy="271"/>
          </a:xfrm>
        </p:grpSpPr>
        <p:sp>
          <p:nvSpPr>
            <p:cNvPr id="24030" name="Rectangle 33"/>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24031" name="Group 34"/>
            <p:cNvGrpSpPr>
              <a:grpSpLocks/>
            </p:cNvGrpSpPr>
            <p:nvPr/>
          </p:nvGrpSpPr>
          <p:grpSpPr bwMode="auto">
            <a:xfrm>
              <a:off x="2625" y="2992"/>
              <a:ext cx="36" cy="52"/>
              <a:chOff x="2625" y="2992"/>
              <a:chExt cx="36" cy="52"/>
            </a:xfrm>
          </p:grpSpPr>
          <p:sp>
            <p:nvSpPr>
              <p:cNvPr id="24038" name="Line 35"/>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39" name="Line 36"/>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032" name="Group 37"/>
            <p:cNvGrpSpPr>
              <a:grpSpLocks/>
            </p:cNvGrpSpPr>
            <p:nvPr/>
          </p:nvGrpSpPr>
          <p:grpSpPr bwMode="auto">
            <a:xfrm>
              <a:off x="2488" y="3079"/>
              <a:ext cx="310" cy="75"/>
              <a:chOff x="2488" y="3079"/>
              <a:chExt cx="310" cy="75"/>
            </a:xfrm>
          </p:grpSpPr>
          <p:sp>
            <p:nvSpPr>
              <p:cNvPr id="24034" name="Line 38"/>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35" name="Line 39"/>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36" name="Freeform 40"/>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037" name="Freeform 41"/>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033" name="Rectangle 42"/>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grpSp>
        <p:nvGrpSpPr>
          <p:cNvPr id="23562" name="Group 43"/>
          <p:cNvGrpSpPr>
            <a:grpSpLocks/>
          </p:cNvGrpSpPr>
          <p:nvPr/>
        </p:nvGrpSpPr>
        <p:grpSpPr bwMode="auto">
          <a:xfrm>
            <a:off x="4519613" y="3956050"/>
            <a:ext cx="547687" cy="430213"/>
            <a:chOff x="2471" y="3326"/>
            <a:chExt cx="345" cy="271"/>
          </a:xfrm>
        </p:grpSpPr>
        <p:sp>
          <p:nvSpPr>
            <p:cNvPr id="24020" name="Rectangle 44"/>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4021" name="Group 45"/>
            <p:cNvGrpSpPr>
              <a:grpSpLocks/>
            </p:cNvGrpSpPr>
            <p:nvPr/>
          </p:nvGrpSpPr>
          <p:grpSpPr bwMode="auto">
            <a:xfrm>
              <a:off x="2625" y="3326"/>
              <a:ext cx="36" cy="52"/>
              <a:chOff x="2625" y="3326"/>
              <a:chExt cx="36" cy="52"/>
            </a:xfrm>
          </p:grpSpPr>
          <p:sp>
            <p:nvSpPr>
              <p:cNvPr id="24028" name="Line 46"/>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29" name="Line 47"/>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022" name="Group 48"/>
            <p:cNvGrpSpPr>
              <a:grpSpLocks/>
            </p:cNvGrpSpPr>
            <p:nvPr/>
          </p:nvGrpSpPr>
          <p:grpSpPr bwMode="auto">
            <a:xfrm>
              <a:off x="2488" y="3413"/>
              <a:ext cx="310" cy="75"/>
              <a:chOff x="2488" y="3413"/>
              <a:chExt cx="310" cy="75"/>
            </a:xfrm>
          </p:grpSpPr>
          <p:sp>
            <p:nvSpPr>
              <p:cNvPr id="24024" name="Line 49"/>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25" name="Line 50"/>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26" name="Freeform 51"/>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027" name="Freeform 52"/>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023" name="Rectangle 53"/>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grpSp>
        <p:nvGrpSpPr>
          <p:cNvPr id="23563" name="Group 54"/>
          <p:cNvGrpSpPr>
            <a:grpSpLocks/>
          </p:cNvGrpSpPr>
          <p:nvPr/>
        </p:nvGrpSpPr>
        <p:grpSpPr bwMode="auto">
          <a:xfrm>
            <a:off x="4519613" y="2508250"/>
            <a:ext cx="547687" cy="430213"/>
            <a:chOff x="2471" y="2324"/>
            <a:chExt cx="345" cy="271"/>
          </a:xfrm>
        </p:grpSpPr>
        <p:sp>
          <p:nvSpPr>
            <p:cNvPr id="24010" name="Rectangle 5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011" name="Group 56"/>
            <p:cNvGrpSpPr>
              <a:grpSpLocks/>
            </p:cNvGrpSpPr>
            <p:nvPr/>
          </p:nvGrpSpPr>
          <p:grpSpPr bwMode="auto">
            <a:xfrm>
              <a:off x="2625" y="2324"/>
              <a:ext cx="36" cy="52"/>
              <a:chOff x="2625" y="2324"/>
              <a:chExt cx="36" cy="52"/>
            </a:xfrm>
          </p:grpSpPr>
          <p:sp>
            <p:nvSpPr>
              <p:cNvPr id="24018" name="Line 5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19" name="Line 5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012" name="Group 59"/>
            <p:cNvGrpSpPr>
              <a:grpSpLocks/>
            </p:cNvGrpSpPr>
            <p:nvPr/>
          </p:nvGrpSpPr>
          <p:grpSpPr bwMode="auto">
            <a:xfrm>
              <a:off x="2488" y="2411"/>
              <a:ext cx="310" cy="75"/>
              <a:chOff x="2488" y="2411"/>
              <a:chExt cx="310" cy="75"/>
            </a:xfrm>
          </p:grpSpPr>
          <p:sp>
            <p:nvSpPr>
              <p:cNvPr id="24014" name="Line 6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15" name="Line 6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16" name="Freeform 6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017" name="Freeform 6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013" name="Rectangle 6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3564" name="Group 65"/>
          <p:cNvGrpSpPr>
            <a:grpSpLocks/>
          </p:cNvGrpSpPr>
          <p:nvPr/>
        </p:nvGrpSpPr>
        <p:grpSpPr bwMode="auto">
          <a:xfrm>
            <a:off x="5243513" y="2508250"/>
            <a:ext cx="547687" cy="430213"/>
            <a:chOff x="2471" y="2324"/>
            <a:chExt cx="345" cy="271"/>
          </a:xfrm>
        </p:grpSpPr>
        <p:sp>
          <p:nvSpPr>
            <p:cNvPr id="24000" name="Rectangle 6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001" name="Group 67"/>
            <p:cNvGrpSpPr>
              <a:grpSpLocks/>
            </p:cNvGrpSpPr>
            <p:nvPr/>
          </p:nvGrpSpPr>
          <p:grpSpPr bwMode="auto">
            <a:xfrm>
              <a:off x="2625" y="2324"/>
              <a:ext cx="36" cy="52"/>
              <a:chOff x="2625" y="2324"/>
              <a:chExt cx="36" cy="52"/>
            </a:xfrm>
          </p:grpSpPr>
          <p:sp>
            <p:nvSpPr>
              <p:cNvPr id="24008" name="Line 6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09" name="Line 6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002" name="Group 70"/>
            <p:cNvGrpSpPr>
              <a:grpSpLocks/>
            </p:cNvGrpSpPr>
            <p:nvPr/>
          </p:nvGrpSpPr>
          <p:grpSpPr bwMode="auto">
            <a:xfrm>
              <a:off x="2488" y="2411"/>
              <a:ext cx="310" cy="75"/>
              <a:chOff x="2488" y="2411"/>
              <a:chExt cx="310" cy="75"/>
            </a:xfrm>
          </p:grpSpPr>
          <p:sp>
            <p:nvSpPr>
              <p:cNvPr id="24004" name="Line 7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05" name="Line 7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006" name="Freeform 7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007" name="Freeform 7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003" name="Rectangle 75"/>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3565" name="Group 76"/>
          <p:cNvGrpSpPr>
            <a:grpSpLocks/>
          </p:cNvGrpSpPr>
          <p:nvPr/>
        </p:nvGrpSpPr>
        <p:grpSpPr bwMode="auto">
          <a:xfrm>
            <a:off x="5243513" y="3221038"/>
            <a:ext cx="547687" cy="430212"/>
            <a:chOff x="2471" y="2324"/>
            <a:chExt cx="345" cy="271"/>
          </a:xfrm>
        </p:grpSpPr>
        <p:sp>
          <p:nvSpPr>
            <p:cNvPr id="23990" name="Rectangle 7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3991" name="Group 78"/>
            <p:cNvGrpSpPr>
              <a:grpSpLocks/>
            </p:cNvGrpSpPr>
            <p:nvPr/>
          </p:nvGrpSpPr>
          <p:grpSpPr bwMode="auto">
            <a:xfrm>
              <a:off x="2625" y="2324"/>
              <a:ext cx="36" cy="52"/>
              <a:chOff x="2625" y="2324"/>
              <a:chExt cx="36" cy="52"/>
            </a:xfrm>
          </p:grpSpPr>
          <p:sp>
            <p:nvSpPr>
              <p:cNvPr id="23998" name="Line 7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99" name="Line 8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92" name="Group 81"/>
            <p:cNvGrpSpPr>
              <a:grpSpLocks/>
            </p:cNvGrpSpPr>
            <p:nvPr/>
          </p:nvGrpSpPr>
          <p:grpSpPr bwMode="auto">
            <a:xfrm>
              <a:off x="2488" y="2411"/>
              <a:ext cx="310" cy="75"/>
              <a:chOff x="2488" y="2411"/>
              <a:chExt cx="310" cy="75"/>
            </a:xfrm>
          </p:grpSpPr>
          <p:sp>
            <p:nvSpPr>
              <p:cNvPr id="23994" name="Line 8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95" name="Line 8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96" name="Freeform 8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997" name="Freeform 8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993" name="Rectangle 86"/>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3566" name="Group 87"/>
          <p:cNvGrpSpPr>
            <a:grpSpLocks/>
          </p:cNvGrpSpPr>
          <p:nvPr/>
        </p:nvGrpSpPr>
        <p:grpSpPr bwMode="auto">
          <a:xfrm>
            <a:off x="4868863" y="1758950"/>
            <a:ext cx="547687" cy="425450"/>
            <a:chOff x="3067" y="1108"/>
            <a:chExt cx="345" cy="268"/>
          </a:xfrm>
        </p:grpSpPr>
        <p:grpSp>
          <p:nvGrpSpPr>
            <p:cNvPr id="23980" name="Group 88"/>
            <p:cNvGrpSpPr>
              <a:grpSpLocks/>
            </p:cNvGrpSpPr>
            <p:nvPr/>
          </p:nvGrpSpPr>
          <p:grpSpPr bwMode="auto">
            <a:xfrm>
              <a:off x="3223" y="1108"/>
              <a:ext cx="33" cy="52"/>
              <a:chOff x="3206" y="1108"/>
              <a:chExt cx="33" cy="52"/>
            </a:xfrm>
          </p:grpSpPr>
          <p:sp>
            <p:nvSpPr>
              <p:cNvPr id="23988" name="Line 89"/>
              <p:cNvSpPr>
                <a:spLocks noChangeAspect="1" noChangeShapeType="1"/>
              </p:cNvSpPr>
              <p:nvPr/>
            </p:nvSpPr>
            <p:spPr bwMode="auto">
              <a:xfrm>
                <a:off x="3206"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89" name="Line 90"/>
              <p:cNvSpPr>
                <a:spLocks noChangeAspect="1" noChangeShapeType="1"/>
              </p:cNvSpPr>
              <p:nvPr/>
            </p:nvSpPr>
            <p:spPr bwMode="auto">
              <a:xfrm>
                <a:off x="3239"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81" name="Group 91"/>
            <p:cNvGrpSpPr>
              <a:grpSpLocks/>
            </p:cNvGrpSpPr>
            <p:nvPr/>
          </p:nvGrpSpPr>
          <p:grpSpPr bwMode="auto">
            <a:xfrm>
              <a:off x="3067" y="1158"/>
              <a:ext cx="345" cy="218"/>
              <a:chOff x="3072" y="1154"/>
              <a:chExt cx="345" cy="218"/>
            </a:xfrm>
          </p:grpSpPr>
          <p:sp>
            <p:nvSpPr>
              <p:cNvPr id="23982" name="Rectangle 92"/>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3983" name="Group 93"/>
              <p:cNvGrpSpPr>
                <a:grpSpLocks/>
              </p:cNvGrpSpPr>
              <p:nvPr/>
            </p:nvGrpSpPr>
            <p:grpSpPr bwMode="auto">
              <a:xfrm>
                <a:off x="3090" y="1225"/>
                <a:ext cx="310" cy="75"/>
                <a:chOff x="2489" y="2075"/>
                <a:chExt cx="310" cy="75"/>
              </a:xfrm>
            </p:grpSpPr>
            <p:sp>
              <p:nvSpPr>
                <p:cNvPr id="23984" name="Line 94"/>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85" name="Line 95"/>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86" name="Freeform 96"/>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987" name="Freeform 97"/>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3567" name="Group 98"/>
          <p:cNvGrpSpPr>
            <a:grpSpLocks/>
          </p:cNvGrpSpPr>
          <p:nvPr/>
        </p:nvGrpSpPr>
        <p:grpSpPr bwMode="auto">
          <a:xfrm>
            <a:off x="6326188" y="3429000"/>
            <a:ext cx="547687" cy="431800"/>
            <a:chOff x="3812" y="2032"/>
            <a:chExt cx="345" cy="272"/>
          </a:xfrm>
        </p:grpSpPr>
        <p:sp>
          <p:nvSpPr>
            <p:cNvPr id="23970" name="Text Box 99"/>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3971" name="Rectangle 100"/>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3972" name="Group 101"/>
            <p:cNvGrpSpPr>
              <a:grpSpLocks/>
            </p:cNvGrpSpPr>
            <p:nvPr/>
          </p:nvGrpSpPr>
          <p:grpSpPr bwMode="auto">
            <a:xfrm>
              <a:off x="3865" y="2097"/>
              <a:ext cx="240" cy="131"/>
              <a:chOff x="2525" y="3725"/>
              <a:chExt cx="240" cy="131"/>
            </a:xfrm>
          </p:grpSpPr>
          <p:sp>
            <p:nvSpPr>
              <p:cNvPr id="23976" name="Freeform 102"/>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977" name="Line 103"/>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78" name="Line 104"/>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3979" name="Line 105"/>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3973" name="Group 106"/>
            <p:cNvGrpSpPr>
              <a:grpSpLocks/>
            </p:cNvGrpSpPr>
            <p:nvPr/>
          </p:nvGrpSpPr>
          <p:grpSpPr bwMode="auto">
            <a:xfrm>
              <a:off x="3966" y="2032"/>
              <a:ext cx="36" cy="52"/>
              <a:chOff x="2626" y="3660"/>
              <a:chExt cx="36" cy="52"/>
            </a:xfrm>
          </p:grpSpPr>
          <p:sp>
            <p:nvSpPr>
              <p:cNvPr id="23974" name="Line 107"/>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75" name="Line 108"/>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3568" name="Group 109"/>
          <p:cNvGrpSpPr>
            <a:grpSpLocks/>
          </p:cNvGrpSpPr>
          <p:nvPr/>
        </p:nvGrpSpPr>
        <p:grpSpPr bwMode="auto">
          <a:xfrm>
            <a:off x="6324600" y="2362200"/>
            <a:ext cx="547688" cy="431800"/>
            <a:chOff x="4313" y="1583"/>
            <a:chExt cx="345" cy="272"/>
          </a:xfrm>
        </p:grpSpPr>
        <p:sp>
          <p:nvSpPr>
            <p:cNvPr id="23961" name="Text Box 110"/>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3962" name="Rectangle 111"/>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3963" name="Group 112"/>
            <p:cNvGrpSpPr>
              <a:grpSpLocks/>
            </p:cNvGrpSpPr>
            <p:nvPr/>
          </p:nvGrpSpPr>
          <p:grpSpPr bwMode="auto">
            <a:xfrm>
              <a:off x="4366" y="1648"/>
              <a:ext cx="240" cy="131"/>
              <a:chOff x="3653" y="1409"/>
              <a:chExt cx="240" cy="131"/>
            </a:xfrm>
          </p:grpSpPr>
          <p:sp>
            <p:nvSpPr>
              <p:cNvPr id="23967" name="Freeform 113"/>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968" name="Line 114"/>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69" name="Line 115"/>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3964" name="Group 116"/>
            <p:cNvGrpSpPr>
              <a:grpSpLocks/>
            </p:cNvGrpSpPr>
            <p:nvPr/>
          </p:nvGrpSpPr>
          <p:grpSpPr bwMode="auto">
            <a:xfrm>
              <a:off x="4467" y="1583"/>
              <a:ext cx="36" cy="52"/>
              <a:chOff x="3754" y="1344"/>
              <a:chExt cx="36" cy="52"/>
            </a:xfrm>
          </p:grpSpPr>
          <p:sp>
            <p:nvSpPr>
              <p:cNvPr id="23965" name="Line 117"/>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66" name="Line 118"/>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3569" name="Group 119"/>
          <p:cNvGrpSpPr>
            <a:grpSpLocks/>
          </p:cNvGrpSpPr>
          <p:nvPr/>
        </p:nvGrpSpPr>
        <p:grpSpPr bwMode="auto">
          <a:xfrm>
            <a:off x="5243513" y="3956050"/>
            <a:ext cx="547687" cy="430213"/>
            <a:chOff x="2471" y="3326"/>
            <a:chExt cx="345" cy="271"/>
          </a:xfrm>
        </p:grpSpPr>
        <p:sp>
          <p:nvSpPr>
            <p:cNvPr id="23951" name="Rectangle 120"/>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3952" name="Group 121"/>
            <p:cNvGrpSpPr>
              <a:grpSpLocks/>
            </p:cNvGrpSpPr>
            <p:nvPr/>
          </p:nvGrpSpPr>
          <p:grpSpPr bwMode="auto">
            <a:xfrm>
              <a:off x="2625" y="3326"/>
              <a:ext cx="36" cy="52"/>
              <a:chOff x="2625" y="3326"/>
              <a:chExt cx="36" cy="52"/>
            </a:xfrm>
          </p:grpSpPr>
          <p:sp>
            <p:nvSpPr>
              <p:cNvPr id="23959" name="Line 122"/>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60" name="Line 123"/>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53" name="Group 124"/>
            <p:cNvGrpSpPr>
              <a:grpSpLocks/>
            </p:cNvGrpSpPr>
            <p:nvPr/>
          </p:nvGrpSpPr>
          <p:grpSpPr bwMode="auto">
            <a:xfrm>
              <a:off x="2488" y="3413"/>
              <a:ext cx="310" cy="75"/>
              <a:chOff x="2488" y="3413"/>
              <a:chExt cx="310" cy="75"/>
            </a:xfrm>
          </p:grpSpPr>
          <p:sp>
            <p:nvSpPr>
              <p:cNvPr id="23955" name="Line 125"/>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56" name="Line 126"/>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57" name="Freeform 127"/>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958" name="Freeform 128"/>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954" name="Rectangle 129"/>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grpSp>
        <p:nvGrpSpPr>
          <p:cNvPr id="23570" name="Group 130"/>
          <p:cNvGrpSpPr>
            <a:grpSpLocks/>
          </p:cNvGrpSpPr>
          <p:nvPr/>
        </p:nvGrpSpPr>
        <p:grpSpPr bwMode="auto">
          <a:xfrm>
            <a:off x="6324600" y="2895600"/>
            <a:ext cx="547688" cy="431800"/>
            <a:chOff x="3811" y="2255"/>
            <a:chExt cx="345" cy="272"/>
          </a:xfrm>
        </p:grpSpPr>
        <p:sp>
          <p:nvSpPr>
            <p:cNvPr id="23940" name="Text Box 131"/>
            <p:cNvSpPr txBox="1">
              <a:spLocks noChangeArrowheads="1"/>
            </p:cNvSpPr>
            <p:nvPr/>
          </p:nvSpPr>
          <p:spPr bwMode="auto">
            <a:xfrm>
              <a:off x="3910" y="2448"/>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3941" name="Rectangle 132"/>
            <p:cNvSpPr>
              <a:spLocks noChangeArrowheads="1"/>
            </p:cNvSpPr>
            <p:nvPr/>
          </p:nvSpPr>
          <p:spPr bwMode="auto">
            <a:xfrm>
              <a:off x="3811" y="2309"/>
              <a:ext cx="345" cy="218"/>
            </a:xfrm>
            <a:prstGeom prst="rect">
              <a:avLst/>
            </a:prstGeom>
            <a:noFill/>
            <a:ln w="12700">
              <a:solidFill>
                <a:srgbClr val="000000"/>
              </a:solidFill>
              <a:miter lim="800000"/>
              <a:headEnd/>
              <a:tailEnd/>
            </a:ln>
          </p:spPr>
          <p:txBody>
            <a:bodyPr wrap="none" anchor="ctr"/>
            <a:lstStyle/>
            <a:p>
              <a:endParaRPr lang="en-US"/>
            </a:p>
          </p:txBody>
        </p:sp>
        <p:grpSp>
          <p:nvGrpSpPr>
            <p:cNvPr id="23942" name="Group 133"/>
            <p:cNvGrpSpPr>
              <a:grpSpLocks/>
            </p:cNvGrpSpPr>
            <p:nvPr/>
          </p:nvGrpSpPr>
          <p:grpSpPr bwMode="auto">
            <a:xfrm>
              <a:off x="3965" y="2255"/>
              <a:ext cx="36" cy="52"/>
              <a:chOff x="3754" y="1344"/>
              <a:chExt cx="36" cy="52"/>
            </a:xfrm>
          </p:grpSpPr>
          <p:sp>
            <p:nvSpPr>
              <p:cNvPr id="23949" name="Line 13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50" name="Line 13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43" name="Group 136"/>
            <p:cNvGrpSpPr>
              <a:grpSpLocks/>
            </p:cNvGrpSpPr>
            <p:nvPr/>
          </p:nvGrpSpPr>
          <p:grpSpPr bwMode="auto">
            <a:xfrm>
              <a:off x="3864" y="2320"/>
              <a:ext cx="240" cy="131"/>
              <a:chOff x="3864" y="1648"/>
              <a:chExt cx="240" cy="131"/>
            </a:xfrm>
          </p:grpSpPr>
          <p:sp>
            <p:nvSpPr>
              <p:cNvPr id="23944" name="Freeform 137"/>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945" name="Line 138"/>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46" name="Line 139"/>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3947" name="Line 140"/>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3948" name="Line 141"/>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23571" name="Line 142"/>
          <p:cNvSpPr>
            <a:spLocks noChangeShapeType="1"/>
          </p:cNvSpPr>
          <p:nvPr/>
        </p:nvSpPr>
        <p:spPr bwMode="auto">
          <a:xfrm>
            <a:off x="5140325" y="1524000"/>
            <a:ext cx="3462338" cy="1588"/>
          </a:xfrm>
          <a:prstGeom prst="line">
            <a:avLst/>
          </a:prstGeom>
          <a:noFill/>
          <a:ln w="11113">
            <a:solidFill>
              <a:srgbClr val="000000"/>
            </a:solidFill>
            <a:round/>
            <a:headEnd/>
            <a:tailEnd/>
          </a:ln>
        </p:spPr>
        <p:txBody>
          <a:bodyPr/>
          <a:lstStyle/>
          <a:p>
            <a:endParaRPr lang="en-US"/>
          </a:p>
        </p:txBody>
      </p:sp>
      <p:sp>
        <p:nvSpPr>
          <p:cNvPr id="23572" name="Line 143"/>
          <p:cNvSpPr>
            <a:spLocks noChangeShapeType="1"/>
          </p:cNvSpPr>
          <p:nvPr/>
        </p:nvSpPr>
        <p:spPr bwMode="auto">
          <a:xfrm>
            <a:off x="6599238" y="1524000"/>
            <a:ext cx="1587" cy="98425"/>
          </a:xfrm>
          <a:prstGeom prst="line">
            <a:avLst/>
          </a:prstGeom>
          <a:noFill/>
          <a:ln w="11113">
            <a:solidFill>
              <a:srgbClr val="000000"/>
            </a:solidFill>
            <a:round/>
            <a:headEnd/>
            <a:tailEnd/>
          </a:ln>
        </p:spPr>
        <p:txBody>
          <a:bodyPr/>
          <a:lstStyle/>
          <a:p>
            <a:endParaRPr lang="en-US"/>
          </a:p>
        </p:txBody>
      </p:sp>
      <p:sp>
        <p:nvSpPr>
          <p:cNvPr id="23573" name="Line 144"/>
          <p:cNvSpPr>
            <a:spLocks noChangeShapeType="1"/>
          </p:cNvSpPr>
          <p:nvPr/>
        </p:nvSpPr>
        <p:spPr bwMode="auto">
          <a:xfrm>
            <a:off x="7831138" y="1524000"/>
            <a:ext cx="1587" cy="98425"/>
          </a:xfrm>
          <a:prstGeom prst="line">
            <a:avLst/>
          </a:prstGeom>
          <a:noFill/>
          <a:ln w="11113">
            <a:solidFill>
              <a:srgbClr val="000000"/>
            </a:solidFill>
            <a:round/>
            <a:headEnd/>
            <a:tailEnd/>
          </a:ln>
        </p:spPr>
        <p:txBody>
          <a:bodyPr/>
          <a:lstStyle/>
          <a:p>
            <a:endParaRPr lang="en-US"/>
          </a:p>
        </p:txBody>
      </p:sp>
      <p:sp>
        <p:nvSpPr>
          <p:cNvPr id="23574" name="Line 145"/>
          <p:cNvSpPr>
            <a:spLocks noChangeShapeType="1"/>
          </p:cNvSpPr>
          <p:nvPr/>
        </p:nvSpPr>
        <p:spPr bwMode="auto">
          <a:xfrm>
            <a:off x="8602663" y="1524000"/>
            <a:ext cx="1587" cy="98425"/>
          </a:xfrm>
          <a:prstGeom prst="line">
            <a:avLst/>
          </a:prstGeom>
          <a:noFill/>
          <a:ln w="11113">
            <a:solidFill>
              <a:srgbClr val="000000"/>
            </a:solidFill>
            <a:round/>
            <a:headEnd/>
            <a:tailEnd/>
          </a:ln>
        </p:spPr>
        <p:txBody>
          <a:bodyPr/>
          <a:lstStyle/>
          <a:p>
            <a:endParaRPr lang="en-US"/>
          </a:p>
        </p:txBody>
      </p:sp>
      <p:sp>
        <p:nvSpPr>
          <p:cNvPr id="23575" name="Line 146"/>
          <p:cNvSpPr>
            <a:spLocks noChangeShapeType="1"/>
          </p:cNvSpPr>
          <p:nvPr/>
        </p:nvSpPr>
        <p:spPr bwMode="auto">
          <a:xfrm>
            <a:off x="5140325" y="1524000"/>
            <a:ext cx="1588" cy="98425"/>
          </a:xfrm>
          <a:prstGeom prst="line">
            <a:avLst/>
          </a:prstGeom>
          <a:noFill/>
          <a:ln w="11113">
            <a:solidFill>
              <a:srgbClr val="000000"/>
            </a:solidFill>
            <a:round/>
            <a:headEnd/>
            <a:tailEnd/>
          </a:ln>
        </p:spPr>
        <p:txBody>
          <a:bodyPr/>
          <a:lstStyle/>
          <a:p>
            <a:endParaRPr lang="en-US"/>
          </a:p>
        </p:txBody>
      </p:sp>
      <p:grpSp>
        <p:nvGrpSpPr>
          <p:cNvPr id="23576" name="Group 147"/>
          <p:cNvGrpSpPr>
            <a:grpSpLocks/>
          </p:cNvGrpSpPr>
          <p:nvPr/>
        </p:nvGrpSpPr>
        <p:grpSpPr bwMode="auto">
          <a:xfrm>
            <a:off x="3505200" y="3081338"/>
            <a:ext cx="547688" cy="388937"/>
            <a:chOff x="2208" y="1920"/>
            <a:chExt cx="345" cy="266"/>
          </a:xfrm>
        </p:grpSpPr>
        <p:grpSp>
          <p:nvGrpSpPr>
            <p:cNvPr id="23930" name="Group 148"/>
            <p:cNvGrpSpPr>
              <a:grpSpLocks/>
            </p:cNvGrpSpPr>
            <p:nvPr/>
          </p:nvGrpSpPr>
          <p:grpSpPr bwMode="auto">
            <a:xfrm>
              <a:off x="2208" y="1968"/>
              <a:ext cx="345" cy="218"/>
              <a:chOff x="2208" y="1968"/>
              <a:chExt cx="345" cy="218"/>
            </a:xfrm>
          </p:grpSpPr>
          <p:sp>
            <p:nvSpPr>
              <p:cNvPr id="23932" name="Rectangle 149"/>
              <p:cNvSpPr>
                <a:spLocks noChangeAspect="1" noChangeArrowheads="1"/>
              </p:cNvSpPr>
              <p:nvPr/>
            </p:nvSpPr>
            <p:spPr bwMode="auto">
              <a:xfrm>
                <a:off x="2208" y="1968"/>
                <a:ext cx="345" cy="218"/>
              </a:xfrm>
              <a:prstGeom prst="rect">
                <a:avLst/>
              </a:prstGeom>
              <a:noFill/>
              <a:ln w="12700">
                <a:solidFill>
                  <a:srgbClr val="000000"/>
                </a:solidFill>
                <a:miter lim="800000"/>
                <a:headEnd/>
                <a:tailEnd/>
              </a:ln>
            </p:spPr>
            <p:txBody>
              <a:bodyPr wrap="none" anchor="ctr"/>
              <a:lstStyle/>
              <a:p>
                <a:endParaRPr lang="en-US"/>
              </a:p>
            </p:txBody>
          </p:sp>
          <p:sp>
            <p:nvSpPr>
              <p:cNvPr id="23933" name="Oval 150"/>
              <p:cNvSpPr>
                <a:spLocks noChangeAspect="1" noChangeArrowheads="1"/>
              </p:cNvSpPr>
              <p:nvPr/>
            </p:nvSpPr>
            <p:spPr bwMode="auto">
              <a:xfrm>
                <a:off x="2261" y="2018"/>
                <a:ext cx="239" cy="118"/>
              </a:xfrm>
              <a:prstGeom prst="ellipse">
                <a:avLst/>
              </a:prstGeom>
              <a:noFill/>
              <a:ln w="12700">
                <a:solidFill>
                  <a:srgbClr val="000000"/>
                </a:solidFill>
                <a:round/>
                <a:headEnd/>
                <a:tailEnd/>
              </a:ln>
            </p:spPr>
            <p:txBody>
              <a:bodyPr wrap="none" anchor="ctr"/>
              <a:lstStyle/>
              <a:p>
                <a:endParaRPr lang="en-US"/>
              </a:p>
            </p:txBody>
          </p:sp>
          <p:grpSp>
            <p:nvGrpSpPr>
              <p:cNvPr id="23934" name="Group 151"/>
              <p:cNvGrpSpPr>
                <a:grpSpLocks/>
              </p:cNvGrpSpPr>
              <p:nvPr/>
            </p:nvGrpSpPr>
            <p:grpSpPr bwMode="auto">
              <a:xfrm>
                <a:off x="2209" y="2048"/>
                <a:ext cx="342" cy="58"/>
                <a:chOff x="96" y="1287"/>
                <a:chExt cx="369" cy="58"/>
              </a:xfrm>
            </p:grpSpPr>
            <p:sp>
              <p:nvSpPr>
                <p:cNvPr id="23935" name="Freeform 15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936" name="Freeform 15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937" name="Freeform 15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938" name="Freeform 15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939" name="Freeform 15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3931" name="Line 157"/>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77" name="Group 158"/>
          <p:cNvGrpSpPr>
            <a:grpSpLocks/>
          </p:cNvGrpSpPr>
          <p:nvPr/>
        </p:nvGrpSpPr>
        <p:grpSpPr bwMode="auto">
          <a:xfrm>
            <a:off x="3505200" y="2363788"/>
            <a:ext cx="547688" cy="403225"/>
            <a:chOff x="2208" y="1489"/>
            <a:chExt cx="345" cy="254"/>
          </a:xfrm>
        </p:grpSpPr>
        <p:grpSp>
          <p:nvGrpSpPr>
            <p:cNvPr id="23924" name="Group 159"/>
            <p:cNvGrpSpPr>
              <a:grpSpLocks noChangeAspect="1"/>
            </p:cNvGrpSpPr>
            <p:nvPr/>
          </p:nvGrpSpPr>
          <p:grpSpPr bwMode="auto">
            <a:xfrm>
              <a:off x="2208" y="1541"/>
              <a:ext cx="345" cy="202"/>
              <a:chOff x="380" y="773"/>
              <a:chExt cx="686" cy="401"/>
            </a:xfrm>
          </p:grpSpPr>
          <p:sp>
            <p:nvSpPr>
              <p:cNvPr id="23928" name="Rectangle 160"/>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3929" name="Oval 161"/>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3925" name="Group 162"/>
            <p:cNvGrpSpPr>
              <a:grpSpLocks noChangeAspect="1"/>
            </p:cNvGrpSpPr>
            <p:nvPr/>
          </p:nvGrpSpPr>
          <p:grpSpPr bwMode="auto">
            <a:xfrm>
              <a:off x="2361" y="1489"/>
              <a:ext cx="38" cy="52"/>
              <a:chOff x="3195" y="1627"/>
              <a:chExt cx="75" cy="104"/>
            </a:xfrm>
          </p:grpSpPr>
          <p:sp>
            <p:nvSpPr>
              <p:cNvPr id="23926" name="Line 16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927" name="Line 16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3578" name="Group 165"/>
          <p:cNvGrpSpPr>
            <a:grpSpLocks/>
          </p:cNvGrpSpPr>
          <p:nvPr/>
        </p:nvGrpSpPr>
        <p:grpSpPr bwMode="auto">
          <a:xfrm>
            <a:off x="214313" y="1736725"/>
            <a:ext cx="547687" cy="396875"/>
            <a:chOff x="96" y="2880"/>
            <a:chExt cx="345" cy="250"/>
          </a:xfrm>
        </p:grpSpPr>
        <p:grpSp>
          <p:nvGrpSpPr>
            <p:cNvPr id="23917" name="Group 166"/>
            <p:cNvGrpSpPr>
              <a:grpSpLocks noChangeAspect="1"/>
            </p:cNvGrpSpPr>
            <p:nvPr/>
          </p:nvGrpSpPr>
          <p:grpSpPr bwMode="auto">
            <a:xfrm>
              <a:off x="96" y="2928"/>
              <a:ext cx="345" cy="202"/>
              <a:chOff x="379" y="200"/>
              <a:chExt cx="685" cy="401"/>
            </a:xfrm>
          </p:grpSpPr>
          <p:sp>
            <p:nvSpPr>
              <p:cNvPr id="23921" name="Rectangle 16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922" name="Line 16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23" name="Line 16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18" name="Group 170"/>
            <p:cNvGrpSpPr>
              <a:grpSpLocks noChangeAspect="1"/>
            </p:cNvGrpSpPr>
            <p:nvPr/>
          </p:nvGrpSpPr>
          <p:grpSpPr bwMode="auto">
            <a:xfrm>
              <a:off x="249" y="2880"/>
              <a:ext cx="38" cy="52"/>
              <a:chOff x="3195" y="1627"/>
              <a:chExt cx="75" cy="104"/>
            </a:xfrm>
          </p:grpSpPr>
          <p:sp>
            <p:nvSpPr>
              <p:cNvPr id="23919" name="Line 17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920" name="Line 17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3579" name="Group 173"/>
          <p:cNvGrpSpPr>
            <a:grpSpLocks/>
          </p:cNvGrpSpPr>
          <p:nvPr/>
        </p:nvGrpSpPr>
        <p:grpSpPr bwMode="auto">
          <a:xfrm>
            <a:off x="1036638" y="1736725"/>
            <a:ext cx="547687" cy="396875"/>
            <a:chOff x="96" y="2880"/>
            <a:chExt cx="345" cy="250"/>
          </a:xfrm>
        </p:grpSpPr>
        <p:grpSp>
          <p:nvGrpSpPr>
            <p:cNvPr id="23910" name="Group 174"/>
            <p:cNvGrpSpPr>
              <a:grpSpLocks noChangeAspect="1"/>
            </p:cNvGrpSpPr>
            <p:nvPr/>
          </p:nvGrpSpPr>
          <p:grpSpPr bwMode="auto">
            <a:xfrm>
              <a:off x="96" y="2928"/>
              <a:ext cx="345" cy="202"/>
              <a:chOff x="379" y="200"/>
              <a:chExt cx="685" cy="401"/>
            </a:xfrm>
          </p:grpSpPr>
          <p:sp>
            <p:nvSpPr>
              <p:cNvPr id="23914" name="Rectangle 1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915" name="Line 1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16" name="Line 1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11" name="Group 178"/>
            <p:cNvGrpSpPr>
              <a:grpSpLocks noChangeAspect="1"/>
            </p:cNvGrpSpPr>
            <p:nvPr/>
          </p:nvGrpSpPr>
          <p:grpSpPr bwMode="auto">
            <a:xfrm>
              <a:off x="249" y="2880"/>
              <a:ext cx="38" cy="52"/>
              <a:chOff x="3195" y="1627"/>
              <a:chExt cx="75" cy="104"/>
            </a:xfrm>
          </p:grpSpPr>
          <p:sp>
            <p:nvSpPr>
              <p:cNvPr id="23912" name="Line 17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913" name="Line 18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3580" name="Group 181"/>
          <p:cNvGrpSpPr>
            <a:grpSpLocks/>
          </p:cNvGrpSpPr>
          <p:nvPr/>
        </p:nvGrpSpPr>
        <p:grpSpPr bwMode="auto">
          <a:xfrm>
            <a:off x="1878013" y="1736725"/>
            <a:ext cx="547687" cy="396875"/>
            <a:chOff x="96" y="2880"/>
            <a:chExt cx="345" cy="250"/>
          </a:xfrm>
        </p:grpSpPr>
        <p:grpSp>
          <p:nvGrpSpPr>
            <p:cNvPr id="23903" name="Group 182"/>
            <p:cNvGrpSpPr>
              <a:grpSpLocks noChangeAspect="1"/>
            </p:cNvGrpSpPr>
            <p:nvPr/>
          </p:nvGrpSpPr>
          <p:grpSpPr bwMode="auto">
            <a:xfrm>
              <a:off x="96" y="2928"/>
              <a:ext cx="345" cy="202"/>
              <a:chOff x="379" y="200"/>
              <a:chExt cx="685" cy="401"/>
            </a:xfrm>
          </p:grpSpPr>
          <p:sp>
            <p:nvSpPr>
              <p:cNvPr id="23907" name="Rectangle 18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908" name="Line 18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09" name="Line 18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904" name="Group 186"/>
            <p:cNvGrpSpPr>
              <a:grpSpLocks noChangeAspect="1"/>
            </p:cNvGrpSpPr>
            <p:nvPr/>
          </p:nvGrpSpPr>
          <p:grpSpPr bwMode="auto">
            <a:xfrm>
              <a:off x="249" y="2880"/>
              <a:ext cx="38" cy="52"/>
              <a:chOff x="3195" y="1627"/>
              <a:chExt cx="75" cy="104"/>
            </a:xfrm>
          </p:grpSpPr>
          <p:sp>
            <p:nvSpPr>
              <p:cNvPr id="23905" name="Line 18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906" name="Line 18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3581" name="Group 189"/>
          <p:cNvGrpSpPr>
            <a:grpSpLocks/>
          </p:cNvGrpSpPr>
          <p:nvPr/>
        </p:nvGrpSpPr>
        <p:grpSpPr bwMode="auto">
          <a:xfrm>
            <a:off x="214313" y="2362200"/>
            <a:ext cx="547687" cy="404813"/>
            <a:chOff x="135" y="1487"/>
            <a:chExt cx="345" cy="255"/>
          </a:xfrm>
        </p:grpSpPr>
        <p:grpSp>
          <p:nvGrpSpPr>
            <p:cNvPr id="23898" name="Group 190"/>
            <p:cNvGrpSpPr>
              <a:grpSpLocks noChangeAspect="1"/>
            </p:cNvGrpSpPr>
            <p:nvPr/>
          </p:nvGrpSpPr>
          <p:grpSpPr bwMode="auto">
            <a:xfrm>
              <a:off x="135" y="1540"/>
              <a:ext cx="345" cy="202"/>
              <a:chOff x="379" y="200"/>
              <a:chExt cx="685" cy="401"/>
            </a:xfrm>
          </p:grpSpPr>
          <p:sp>
            <p:nvSpPr>
              <p:cNvPr id="23900" name="Rectangle 19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901" name="Line 19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902" name="Line 19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99" name="Line 194"/>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82" name="Group 195"/>
          <p:cNvGrpSpPr>
            <a:grpSpLocks/>
          </p:cNvGrpSpPr>
          <p:nvPr/>
        </p:nvGrpSpPr>
        <p:grpSpPr bwMode="auto">
          <a:xfrm>
            <a:off x="2681288" y="2360613"/>
            <a:ext cx="547687" cy="406400"/>
            <a:chOff x="1689" y="1486"/>
            <a:chExt cx="345" cy="256"/>
          </a:xfrm>
        </p:grpSpPr>
        <p:grpSp>
          <p:nvGrpSpPr>
            <p:cNvPr id="23894" name="Group 196"/>
            <p:cNvGrpSpPr>
              <a:grpSpLocks noChangeAspect="1"/>
            </p:cNvGrpSpPr>
            <p:nvPr/>
          </p:nvGrpSpPr>
          <p:grpSpPr bwMode="auto">
            <a:xfrm>
              <a:off x="1689" y="1540"/>
              <a:ext cx="345" cy="202"/>
              <a:chOff x="2720" y="705"/>
              <a:chExt cx="686" cy="401"/>
            </a:xfrm>
          </p:grpSpPr>
          <p:sp>
            <p:nvSpPr>
              <p:cNvPr id="23896" name="Oval 197"/>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97" name="Rectangle 198"/>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3895" name="Line 199"/>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83" name="Group 200"/>
          <p:cNvGrpSpPr>
            <a:grpSpLocks/>
          </p:cNvGrpSpPr>
          <p:nvPr/>
        </p:nvGrpSpPr>
        <p:grpSpPr bwMode="auto">
          <a:xfrm>
            <a:off x="1890713" y="914400"/>
            <a:ext cx="547687" cy="409575"/>
            <a:chOff x="528" y="2872"/>
            <a:chExt cx="345" cy="258"/>
          </a:xfrm>
        </p:grpSpPr>
        <p:grpSp>
          <p:nvGrpSpPr>
            <p:cNvPr id="23886" name="Group 201"/>
            <p:cNvGrpSpPr>
              <a:grpSpLocks noChangeAspect="1"/>
            </p:cNvGrpSpPr>
            <p:nvPr/>
          </p:nvGrpSpPr>
          <p:grpSpPr bwMode="auto">
            <a:xfrm>
              <a:off x="528" y="2928"/>
              <a:ext cx="345" cy="202"/>
              <a:chOff x="379" y="200"/>
              <a:chExt cx="685" cy="401"/>
            </a:xfrm>
          </p:grpSpPr>
          <p:sp>
            <p:nvSpPr>
              <p:cNvPr id="23891" name="Rectangle 20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92" name="Line 20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93" name="Line 20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887" name="Group 205"/>
            <p:cNvGrpSpPr>
              <a:grpSpLocks noChangeAspect="1"/>
            </p:cNvGrpSpPr>
            <p:nvPr/>
          </p:nvGrpSpPr>
          <p:grpSpPr bwMode="auto">
            <a:xfrm>
              <a:off x="665" y="2872"/>
              <a:ext cx="71" cy="53"/>
              <a:chOff x="3160" y="1400"/>
              <a:chExt cx="141" cy="106"/>
            </a:xfrm>
          </p:grpSpPr>
          <p:sp>
            <p:nvSpPr>
              <p:cNvPr id="23888" name="Line 206"/>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889" name="Line 207"/>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890" name="Line 208"/>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3584" name="Group 209"/>
          <p:cNvGrpSpPr>
            <a:grpSpLocks/>
          </p:cNvGrpSpPr>
          <p:nvPr/>
        </p:nvGrpSpPr>
        <p:grpSpPr bwMode="auto">
          <a:xfrm>
            <a:off x="3505200" y="1660525"/>
            <a:ext cx="692150" cy="450850"/>
            <a:chOff x="2208" y="1040"/>
            <a:chExt cx="436" cy="304"/>
          </a:xfrm>
        </p:grpSpPr>
        <p:grpSp>
          <p:nvGrpSpPr>
            <p:cNvPr id="23872" name="Group 210"/>
            <p:cNvGrpSpPr>
              <a:grpSpLocks/>
            </p:cNvGrpSpPr>
            <p:nvPr/>
          </p:nvGrpSpPr>
          <p:grpSpPr bwMode="auto">
            <a:xfrm>
              <a:off x="2208" y="1077"/>
              <a:ext cx="345" cy="267"/>
              <a:chOff x="2208" y="1077"/>
              <a:chExt cx="345" cy="267"/>
            </a:xfrm>
          </p:grpSpPr>
          <p:grpSp>
            <p:nvGrpSpPr>
              <p:cNvPr id="23874" name="Group 211"/>
              <p:cNvGrpSpPr>
                <a:grpSpLocks/>
              </p:cNvGrpSpPr>
              <p:nvPr/>
            </p:nvGrpSpPr>
            <p:grpSpPr bwMode="auto">
              <a:xfrm>
                <a:off x="2208" y="1125"/>
                <a:ext cx="345" cy="219"/>
                <a:chOff x="2208" y="672"/>
                <a:chExt cx="345" cy="219"/>
              </a:xfrm>
            </p:grpSpPr>
            <p:grpSp>
              <p:nvGrpSpPr>
                <p:cNvPr id="23876" name="Group 212"/>
                <p:cNvGrpSpPr>
                  <a:grpSpLocks/>
                </p:cNvGrpSpPr>
                <p:nvPr/>
              </p:nvGrpSpPr>
              <p:grpSpPr bwMode="auto">
                <a:xfrm>
                  <a:off x="2250" y="701"/>
                  <a:ext cx="260" cy="167"/>
                  <a:chOff x="336" y="1584"/>
                  <a:chExt cx="258" cy="167"/>
                </a:xfrm>
              </p:grpSpPr>
              <p:sp>
                <p:nvSpPr>
                  <p:cNvPr id="23881" name="Oval 213"/>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3882" name="Group 214"/>
                  <p:cNvGrpSpPr>
                    <a:grpSpLocks noChangeAspect="1"/>
                  </p:cNvGrpSpPr>
                  <p:nvPr/>
                </p:nvGrpSpPr>
                <p:grpSpPr bwMode="auto">
                  <a:xfrm>
                    <a:off x="377" y="1705"/>
                    <a:ext cx="176" cy="46"/>
                    <a:chOff x="3095" y="2115"/>
                    <a:chExt cx="351" cy="91"/>
                  </a:xfrm>
                </p:grpSpPr>
                <p:sp>
                  <p:nvSpPr>
                    <p:cNvPr id="23883" name="Oval 215"/>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3884" name="Oval 216"/>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3885" name="Oval 217"/>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3877" name="Rectangle 218"/>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3878" name="Freeform 219"/>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3879" name="Freeform 220"/>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3880" name="Line 221"/>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sp>
            <p:nvSpPr>
              <p:cNvPr id="23875" name="Line 222"/>
              <p:cNvSpPr>
                <a:spLocks noChangeAspect="1" noChangeShapeType="1"/>
              </p:cNvSpPr>
              <p:nvPr/>
            </p:nvSpPr>
            <p:spPr bwMode="auto">
              <a:xfrm>
                <a:off x="2380" y="107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3873" name="Rectangle 223"/>
            <p:cNvSpPr>
              <a:spLocks noChangeArrowheads="1"/>
            </p:cNvSpPr>
            <p:nvPr/>
          </p:nvSpPr>
          <p:spPr bwMode="auto">
            <a:xfrm>
              <a:off x="2543" y="1040"/>
              <a:ext cx="101" cy="103"/>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3585" name="Group 224"/>
          <p:cNvGrpSpPr>
            <a:grpSpLocks/>
          </p:cNvGrpSpPr>
          <p:nvPr/>
        </p:nvGrpSpPr>
        <p:grpSpPr bwMode="auto">
          <a:xfrm>
            <a:off x="2681288" y="1692275"/>
            <a:ext cx="692150" cy="441325"/>
            <a:chOff x="1689" y="1028"/>
            <a:chExt cx="436" cy="278"/>
          </a:xfrm>
        </p:grpSpPr>
        <p:grpSp>
          <p:nvGrpSpPr>
            <p:cNvPr id="23864" name="Group 225"/>
            <p:cNvGrpSpPr>
              <a:grpSpLocks/>
            </p:cNvGrpSpPr>
            <p:nvPr/>
          </p:nvGrpSpPr>
          <p:grpSpPr bwMode="auto">
            <a:xfrm>
              <a:off x="1689" y="1056"/>
              <a:ext cx="345" cy="250"/>
              <a:chOff x="1680" y="2880"/>
              <a:chExt cx="345" cy="250"/>
            </a:xfrm>
          </p:grpSpPr>
          <p:grpSp>
            <p:nvGrpSpPr>
              <p:cNvPr id="23866" name="Group 226"/>
              <p:cNvGrpSpPr>
                <a:grpSpLocks noChangeAspect="1"/>
              </p:cNvGrpSpPr>
              <p:nvPr/>
            </p:nvGrpSpPr>
            <p:grpSpPr bwMode="auto">
              <a:xfrm>
                <a:off x="1680" y="2928"/>
                <a:ext cx="345" cy="202"/>
                <a:chOff x="2720" y="705"/>
                <a:chExt cx="686" cy="401"/>
              </a:xfrm>
            </p:grpSpPr>
            <p:sp>
              <p:nvSpPr>
                <p:cNvPr id="23870" name="Oval 227"/>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71" name="Rectangle 228"/>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3867" name="Group 229"/>
              <p:cNvGrpSpPr>
                <a:grpSpLocks noChangeAspect="1"/>
              </p:cNvGrpSpPr>
              <p:nvPr/>
            </p:nvGrpSpPr>
            <p:grpSpPr bwMode="auto">
              <a:xfrm>
                <a:off x="1833" y="2880"/>
                <a:ext cx="38" cy="52"/>
                <a:chOff x="3195" y="1627"/>
                <a:chExt cx="75" cy="104"/>
              </a:xfrm>
            </p:grpSpPr>
            <p:sp>
              <p:nvSpPr>
                <p:cNvPr id="23868" name="Line 23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869" name="Line 23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865" name="Rectangle 232"/>
            <p:cNvSpPr>
              <a:spLocks noChangeArrowheads="1"/>
            </p:cNvSpPr>
            <p:nvPr/>
          </p:nvSpPr>
          <p:spPr bwMode="auto">
            <a:xfrm>
              <a:off x="2024" y="1028"/>
              <a:ext cx="10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3586" name="Group 233"/>
          <p:cNvGrpSpPr>
            <a:grpSpLocks/>
          </p:cNvGrpSpPr>
          <p:nvPr/>
        </p:nvGrpSpPr>
        <p:grpSpPr bwMode="auto">
          <a:xfrm>
            <a:off x="3505200" y="4343400"/>
            <a:ext cx="661988" cy="460375"/>
            <a:chOff x="2208" y="2312"/>
            <a:chExt cx="417" cy="290"/>
          </a:xfrm>
        </p:grpSpPr>
        <p:grpSp>
          <p:nvGrpSpPr>
            <p:cNvPr id="23856" name="Group 234"/>
            <p:cNvGrpSpPr>
              <a:grpSpLocks/>
            </p:cNvGrpSpPr>
            <p:nvPr/>
          </p:nvGrpSpPr>
          <p:grpSpPr bwMode="auto">
            <a:xfrm>
              <a:off x="2208" y="2348"/>
              <a:ext cx="345" cy="254"/>
              <a:chOff x="2208" y="2348"/>
              <a:chExt cx="345" cy="254"/>
            </a:xfrm>
          </p:grpSpPr>
          <p:grpSp>
            <p:nvGrpSpPr>
              <p:cNvPr id="23858" name="Group 235"/>
              <p:cNvGrpSpPr>
                <a:grpSpLocks/>
              </p:cNvGrpSpPr>
              <p:nvPr/>
            </p:nvGrpSpPr>
            <p:grpSpPr bwMode="auto">
              <a:xfrm>
                <a:off x="2208" y="2400"/>
                <a:ext cx="345" cy="202"/>
                <a:chOff x="2720" y="196"/>
                <a:chExt cx="686" cy="401"/>
              </a:xfrm>
            </p:grpSpPr>
            <p:sp>
              <p:nvSpPr>
                <p:cNvPr id="23862" name="Rectangle 236"/>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3863" name="Line 237"/>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859" name="Group 238"/>
              <p:cNvGrpSpPr>
                <a:grpSpLocks noChangeAspect="1"/>
              </p:cNvGrpSpPr>
              <p:nvPr/>
            </p:nvGrpSpPr>
            <p:grpSpPr bwMode="auto">
              <a:xfrm>
                <a:off x="2362" y="2348"/>
                <a:ext cx="38" cy="52"/>
                <a:chOff x="3195" y="1627"/>
                <a:chExt cx="75" cy="104"/>
              </a:xfrm>
            </p:grpSpPr>
            <p:sp>
              <p:nvSpPr>
                <p:cNvPr id="23860" name="Line 23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861" name="Line 24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857" name="Rectangle 241"/>
            <p:cNvSpPr>
              <a:spLocks noChangeArrowheads="1"/>
            </p:cNvSpPr>
            <p:nvPr/>
          </p:nvSpPr>
          <p:spPr bwMode="auto">
            <a:xfrm>
              <a:off x="2544" y="2312"/>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3587" name="Group 242"/>
          <p:cNvGrpSpPr>
            <a:grpSpLocks/>
          </p:cNvGrpSpPr>
          <p:nvPr/>
        </p:nvGrpSpPr>
        <p:grpSpPr bwMode="auto">
          <a:xfrm>
            <a:off x="2667000" y="3063875"/>
            <a:ext cx="547688" cy="406400"/>
            <a:chOff x="1689" y="1486"/>
            <a:chExt cx="345" cy="256"/>
          </a:xfrm>
        </p:grpSpPr>
        <p:grpSp>
          <p:nvGrpSpPr>
            <p:cNvPr id="23852" name="Group 243"/>
            <p:cNvGrpSpPr>
              <a:grpSpLocks noChangeAspect="1"/>
            </p:cNvGrpSpPr>
            <p:nvPr/>
          </p:nvGrpSpPr>
          <p:grpSpPr bwMode="auto">
            <a:xfrm>
              <a:off x="1689" y="1540"/>
              <a:ext cx="345" cy="202"/>
              <a:chOff x="2720" y="705"/>
              <a:chExt cx="686" cy="401"/>
            </a:xfrm>
          </p:grpSpPr>
          <p:sp>
            <p:nvSpPr>
              <p:cNvPr id="23854" name="Oval 24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55" name="Rectangle 24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3853" name="Line 246"/>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88" name="Group 247"/>
          <p:cNvGrpSpPr>
            <a:grpSpLocks/>
          </p:cNvGrpSpPr>
          <p:nvPr/>
        </p:nvGrpSpPr>
        <p:grpSpPr bwMode="auto">
          <a:xfrm>
            <a:off x="2667000" y="3749675"/>
            <a:ext cx="547688" cy="406400"/>
            <a:chOff x="1689" y="1486"/>
            <a:chExt cx="345" cy="256"/>
          </a:xfrm>
        </p:grpSpPr>
        <p:grpSp>
          <p:nvGrpSpPr>
            <p:cNvPr id="23848" name="Group 248"/>
            <p:cNvGrpSpPr>
              <a:grpSpLocks noChangeAspect="1"/>
            </p:cNvGrpSpPr>
            <p:nvPr/>
          </p:nvGrpSpPr>
          <p:grpSpPr bwMode="auto">
            <a:xfrm>
              <a:off x="1689" y="1540"/>
              <a:ext cx="345" cy="202"/>
              <a:chOff x="2720" y="705"/>
              <a:chExt cx="686" cy="401"/>
            </a:xfrm>
          </p:grpSpPr>
          <p:sp>
            <p:nvSpPr>
              <p:cNvPr id="23850" name="Oval 24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51" name="Rectangle 25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3849" name="Line 251"/>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89" name="Group 252"/>
          <p:cNvGrpSpPr>
            <a:grpSpLocks/>
          </p:cNvGrpSpPr>
          <p:nvPr/>
        </p:nvGrpSpPr>
        <p:grpSpPr bwMode="auto">
          <a:xfrm>
            <a:off x="2667000" y="4397375"/>
            <a:ext cx="547688" cy="406400"/>
            <a:chOff x="1689" y="1486"/>
            <a:chExt cx="345" cy="256"/>
          </a:xfrm>
        </p:grpSpPr>
        <p:grpSp>
          <p:nvGrpSpPr>
            <p:cNvPr id="23844" name="Group 253"/>
            <p:cNvGrpSpPr>
              <a:grpSpLocks noChangeAspect="1"/>
            </p:cNvGrpSpPr>
            <p:nvPr/>
          </p:nvGrpSpPr>
          <p:grpSpPr bwMode="auto">
            <a:xfrm>
              <a:off x="1689" y="1540"/>
              <a:ext cx="345" cy="202"/>
              <a:chOff x="2720" y="705"/>
              <a:chExt cx="686" cy="401"/>
            </a:xfrm>
          </p:grpSpPr>
          <p:sp>
            <p:nvSpPr>
              <p:cNvPr id="23846" name="Oval 254"/>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47" name="Rectangle 255"/>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3845" name="Line 256"/>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0" name="Group 257"/>
          <p:cNvGrpSpPr>
            <a:grpSpLocks/>
          </p:cNvGrpSpPr>
          <p:nvPr/>
        </p:nvGrpSpPr>
        <p:grpSpPr bwMode="auto">
          <a:xfrm>
            <a:off x="2667000" y="5080000"/>
            <a:ext cx="547688" cy="406400"/>
            <a:chOff x="1689" y="1486"/>
            <a:chExt cx="345" cy="256"/>
          </a:xfrm>
        </p:grpSpPr>
        <p:grpSp>
          <p:nvGrpSpPr>
            <p:cNvPr id="23840" name="Group 258"/>
            <p:cNvGrpSpPr>
              <a:grpSpLocks noChangeAspect="1"/>
            </p:cNvGrpSpPr>
            <p:nvPr/>
          </p:nvGrpSpPr>
          <p:grpSpPr bwMode="auto">
            <a:xfrm>
              <a:off x="1689" y="1540"/>
              <a:ext cx="345" cy="202"/>
              <a:chOff x="2720" y="705"/>
              <a:chExt cx="686" cy="401"/>
            </a:xfrm>
          </p:grpSpPr>
          <p:sp>
            <p:nvSpPr>
              <p:cNvPr id="23842" name="Oval 259"/>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3843" name="Rectangle 260"/>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3841" name="Line 261"/>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1" name="Group 262"/>
          <p:cNvGrpSpPr>
            <a:grpSpLocks/>
          </p:cNvGrpSpPr>
          <p:nvPr/>
        </p:nvGrpSpPr>
        <p:grpSpPr bwMode="auto">
          <a:xfrm>
            <a:off x="1890713" y="2362200"/>
            <a:ext cx="547687" cy="404813"/>
            <a:chOff x="135" y="1487"/>
            <a:chExt cx="345" cy="255"/>
          </a:xfrm>
        </p:grpSpPr>
        <p:grpSp>
          <p:nvGrpSpPr>
            <p:cNvPr id="23835" name="Group 263"/>
            <p:cNvGrpSpPr>
              <a:grpSpLocks noChangeAspect="1"/>
            </p:cNvGrpSpPr>
            <p:nvPr/>
          </p:nvGrpSpPr>
          <p:grpSpPr bwMode="auto">
            <a:xfrm>
              <a:off x="135" y="1540"/>
              <a:ext cx="345" cy="202"/>
              <a:chOff x="379" y="200"/>
              <a:chExt cx="685" cy="401"/>
            </a:xfrm>
          </p:grpSpPr>
          <p:sp>
            <p:nvSpPr>
              <p:cNvPr id="23837" name="Rectangle 2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38" name="Line 2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39" name="Line 2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36" name="Line 267"/>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2" name="Group 268"/>
          <p:cNvGrpSpPr>
            <a:grpSpLocks/>
          </p:cNvGrpSpPr>
          <p:nvPr/>
        </p:nvGrpSpPr>
        <p:grpSpPr bwMode="auto">
          <a:xfrm>
            <a:off x="1052513" y="2362200"/>
            <a:ext cx="547687" cy="404813"/>
            <a:chOff x="135" y="1487"/>
            <a:chExt cx="345" cy="255"/>
          </a:xfrm>
        </p:grpSpPr>
        <p:grpSp>
          <p:nvGrpSpPr>
            <p:cNvPr id="23830" name="Group 269"/>
            <p:cNvGrpSpPr>
              <a:grpSpLocks noChangeAspect="1"/>
            </p:cNvGrpSpPr>
            <p:nvPr/>
          </p:nvGrpSpPr>
          <p:grpSpPr bwMode="auto">
            <a:xfrm>
              <a:off x="135" y="1540"/>
              <a:ext cx="345" cy="202"/>
              <a:chOff x="379" y="200"/>
              <a:chExt cx="685" cy="401"/>
            </a:xfrm>
          </p:grpSpPr>
          <p:sp>
            <p:nvSpPr>
              <p:cNvPr id="23832" name="Rectangle 27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33" name="Line 27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34" name="Line 27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31" name="Line 273"/>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3" name="Group 274"/>
          <p:cNvGrpSpPr>
            <a:grpSpLocks/>
          </p:cNvGrpSpPr>
          <p:nvPr/>
        </p:nvGrpSpPr>
        <p:grpSpPr bwMode="auto">
          <a:xfrm>
            <a:off x="228600" y="3065463"/>
            <a:ext cx="547688" cy="404812"/>
            <a:chOff x="135" y="1487"/>
            <a:chExt cx="345" cy="255"/>
          </a:xfrm>
        </p:grpSpPr>
        <p:grpSp>
          <p:nvGrpSpPr>
            <p:cNvPr id="23825" name="Group 275"/>
            <p:cNvGrpSpPr>
              <a:grpSpLocks noChangeAspect="1"/>
            </p:cNvGrpSpPr>
            <p:nvPr/>
          </p:nvGrpSpPr>
          <p:grpSpPr bwMode="auto">
            <a:xfrm>
              <a:off x="135" y="1540"/>
              <a:ext cx="345" cy="202"/>
              <a:chOff x="379" y="200"/>
              <a:chExt cx="685" cy="401"/>
            </a:xfrm>
          </p:grpSpPr>
          <p:sp>
            <p:nvSpPr>
              <p:cNvPr id="23827" name="Rectangle 27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28" name="Line 27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29" name="Line 27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26" name="Line 279"/>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4" name="Group 280"/>
          <p:cNvGrpSpPr>
            <a:grpSpLocks/>
          </p:cNvGrpSpPr>
          <p:nvPr/>
        </p:nvGrpSpPr>
        <p:grpSpPr bwMode="auto">
          <a:xfrm>
            <a:off x="1905000" y="3065463"/>
            <a:ext cx="547688" cy="404812"/>
            <a:chOff x="135" y="1487"/>
            <a:chExt cx="345" cy="255"/>
          </a:xfrm>
        </p:grpSpPr>
        <p:grpSp>
          <p:nvGrpSpPr>
            <p:cNvPr id="23820" name="Group 281"/>
            <p:cNvGrpSpPr>
              <a:grpSpLocks noChangeAspect="1"/>
            </p:cNvGrpSpPr>
            <p:nvPr/>
          </p:nvGrpSpPr>
          <p:grpSpPr bwMode="auto">
            <a:xfrm>
              <a:off x="135" y="1540"/>
              <a:ext cx="345" cy="202"/>
              <a:chOff x="379" y="200"/>
              <a:chExt cx="685" cy="401"/>
            </a:xfrm>
          </p:grpSpPr>
          <p:sp>
            <p:nvSpPr>
              <p:cNvPr id="23822" name="Rectangle 28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23" name="Line 28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24" name="Line 28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21" name="Line 285"/>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5" name="Group 286"/>
          <p:cNvGrpSpPr>
            <a:grpSpLocks/>
          </p:cNvGrpSpPr>
          <p:nvPr/>
        </p:nvGrpSpPr>
        <p:grpSpPr bwMode="auto">
          <a:xfrm>
            <a:off x="1066800" y="3065463"/>
            <a:ext cx="547688" cy="404812"/>
            <a:chOff x="135" y="1487"/>
            <a:chExt cx="345" cy="255"/>
          </a:xfrm>
        </p:grpSpPr>
        <p:grpSp>
          <p:nvGrpSpPr>
            <p:cNvPr id="23815" name="Group 287"/>
            <p:cNvGrpSpPr>
              <a:grpSpLocks noChangeAspect="1"/>
            </p:cNvGrpSpPr>
            <p:nvPr/>
          </p:nvGrpSpPr>
          <p:grpSpPr bwMode="auto">
            <a:xfrm>
              <a:off x="135" y="1540"/>
              <a:ext cx="345" cy="202"/>
              <a:chOff x="379" y="200"/>
              <a:chExt cx="685" cy="401"/>
            </a:xfrm>
          </p:grpSpPr>
          <p:sp>
            <p:nvSpPr>
              <p:cNvPr id="23817" name="Rectangle 28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18" name="Line 28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19" name="Line 29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16" name="Line 291"/>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6" name="Group 292"/>
          <p:cNvGrpSpPr>
            <a:grpSpLocks/>
          </p:cNvGrpSpPr>
          <p:nvPr/>
        </p:nvGrpSpPr>
        <p:grpSpPr bwMode="auto">
          <a:xfrm>
            <a:off x="228600" y="3751263"/>
            <a:ext cx="547688" cy="404812"/>
            <a:chOff x="135" y="1487"/>
            <a:chExt cx="345" cy="255"/>
          </a:xfrm>
        </p:grpSpPr>
        <p:grpSp>
          <p:nvGrpSpPr>
            <p:cNvPr id="23810" name="Group 293"/>
            <p:cNvGrpSpPr>
              <a:grpSpLocks noChangeAspect="1"/>
            </p:cNvGrpSpPr>
            <p:nvPr/>
          </p:nvGrpSpPr>
          <p:grpSpPr bwMode="auto">
            <a:xfrm>
              <a:off x="135" y="1540"/>
              <a:ext cx="345" cy="202"/>
              <a:chOff x="379" y="200"/>
              <a:chExt cx="685" cy="401"/>
            </a:xfrm>
          </p:grpSpPr>
          <p:sp>
            <p:nvSpPr>
              <p:cNvPr id="23812" name="Rectangle 29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13" name="Line 29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14" name="Line 29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11" name="Line 297"/>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7" name="Group 298"/>
          <p:cNvGrpSpPr>
            <a:grpSpLocks/>
          </p:cNvGrpSpPr>
          <p:nvPr/>
        </p:nvGrpSpPr>
        <p:grpSpPr bwMode="auto">
          <a:xfrm>
            <a:off x="1905000" y="3751263"/>
            <a:ext cx="547688" cy="404812"/>
            <a:chOff x="135" y="1487"/>
            <a:chExt cx="345" cy="255"/>
          </a:xfrm>
        </p:grpSpPr>
        <p:grpSp>
          <p:nvGrpSpPr>
            <p:cNvPr id="23805" name="Group 299"/>
            <p:cNvGrpSpPr>
              <a:grpSpLocks noChangeAspect="1"/>
            </p:cNvGrpSpPr>
            <p:nvPr/>
          </p:nvGrpSpPr>
          <p:grpSpPr bwMode="auto">
            <a:xfrm>
              <a:off x="135" y="1540"/>
              <a:ext cx="345" cy="202"/>
              <a:chOff x="379" y="200"/>
              <a:chExt cx="685" cy="401"/>
            </a:xfrm>
          </p:grpSpPr>
          <p:sp>
            <p:nvSpPr>
              <p:cNvPr id="23807" name="Rectangle 30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08" name="Line 30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09" name="Line 30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06" name="Line 303"/>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8" name="Group 304"/>
          <p:cNvGrpSpPr>
            <a:grpSpLocks/>
          </p:cNvGrpSpPr>
          <p:nvPr/>
        </p:nvGrpSpPr>
        <p:grpSpPr bwMode="auto">
          <a:xfrm>
            <a:off x="1066800" y="3751263"/>
            <a:ext cx="547688" cy="404812"/>
            <a:chOff x="135" y="1487"/>
            <a:chExt cx="345" cy="255"/>
          </a:xfrm>
        </p:grpSpPr>
        <p:grpSp>
          <p:nvGrpSpPr>
            <p:cNvPr id="23800" name="Group 305"/>
            <p:cNvGrpSpPr>
              <a:grpSpLocks noChangeAspect="1"/>
            </p:cNvGrpSpPr>
            <p:nvPr/>
          </p:nvGrpSpPr>
          <p:grpSpPr bwMode="auto">
            <a:xfrm>
              <a:off x="135" y="1540"/>
              <a:ext cx="345" cy="202"/>
              <a:chOff x="379" y="200"/>
              <a:chExt cx="685" cy="401"/>
            </a:xfrm>
          </p:grpSpPr>
          <p:sp>
            <p:nvSpPr>
              <p:cNvPr id="23802" name="Rectangle 30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3803" name="Line 30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804" name="Line 30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801" name="Line 309"/>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599" name="Group 310"/>
          <p:cNvGrpSpPr>
            <a:grpSpLocks/>
          </p:cNvGrpSpPr>
          <p:nvPr/>
        </p:nvGrpSpPr>
        <p:grpSpPr bwMode="auto">
          <a:xfrm>
            <a:off x="6324600" y="1752600"/>
            <a:ext cx="547688" cy="431800"/>
            <a:chOff x="4313" y="1104"/>
            <a:chExt cx="345" cy="272"/>
          </a:xfrm>
        </p:grpSpPr>
        <p:grpSp>
          <p:nvGrpSpPr>
            <p:cNvPr id="23790" name="Group 311"/>
            <p:cNvGrpSpPr>
              <a:grpSpLocks/>
            </p:cNvGrpSpPr>
            <p:nvPr/>
          </p:nvGrpSpPr>
          <p:grpSpPr bwMode="auto">
            <a:xfrm>
              <a:off x="4469" y="1104"/>
              <a:ext cx="34" cy="53"/>
              <a:chOff x="4485" y="1104"/>
              <a:chExt cx="34" cy="53"/>
            </a:xfrm>
          </p:grpSpPr>
          <p:sp>
            <p:nvSpPr>
              <p:cNvPr id="23798" name="Line 312"/>
              <p:cNvSpPr>
                <a:spLocks noChangeAspect="1" noChangeShapeType="1"/>
              </p:cNvSpPr>
              <p:nvPr/>
            </p:nvSpPr>
            <p:spPr bwMode="auto">
              <a:xfrm>
                <a:off x="4519" y="1104"/>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99" name="Line 313"/>
              <p:cNvSpPr>
                <a:spLocks noChangeAspect="1" noChangeShapeType="1"/>
              </p:cNvSpPr>
              <p:nvPr/>
            </p:nvSpPr>
            <p:spPr bwMode="auto">
              <a:xfrm>
                <a:off x="4485" y="110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791" name="Group 314"/>
            <p:cNvGrpSpPr>
              <a:grpSpLocks/>
            </p:cNvGrpSpPr>
            <p:nvPr/>
          </p:nvGrpSpPr>
          <p:grpSpPr bwMode="auto">
            <a:xfrm>
              <a:off x="4313" y="1158"/>
              <a:ext cx="345" cy="218"/>
              <a:chOff x="3504" y="678"/>
              <a:chExt cx="345" cy="218"/>
            </a:xfrm>
          </p:grpSpPr>
          <p:sp>
            <p:nvSpPr>
              <p:cNvPr id="23792" name="Rectangle 315"/>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23793" name="Group 316"/>
              <p:cNvGrpSpPr>
                <a:grpSpLocks/>
              </p:cNvGrpSpPr>
              <p:nvPr/>
            </p:nvGrpSpPr>
            <p:grpSpPr bwMode="auto">
              <a:xfrm>
                <a:off x="3557" y="721"/>
                <a:ext cx="240" cy="131"/>
                <a:chOff x="2525" y="3725"/>
                <a:chExt cx="240" cy="131"/>
              </a:xfrm>
            </p:grpSpPr>
            <p:sp>
              <p:nvSpPr>
                <p:cNvPr id="23794" name="Freeform 317"/>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795" name="Line 318"/>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96" name="Line 319"/>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3797" name="Line 320"/>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23600" name="Group 321"/>
          <p:cNvGrpSpPr>
            <a:grpSpLocks/>
          </p:cNvGrpSpPr>
          <p:nvPr/>
        </p:nvGrpSpPr>
        <p:grpSpPr bwMode="auto">
          <a:xfrm>
            <a:off x="6326188" y="3962400"/>
            <a:ext cx="547687" cy="431800"/>
            <a:chOff x="3812" y="2032"/>
            <a:chExt cx="345" cy="272"/>
          </a:xfrm>
        </p:grpSpPr>
        <p:sp>
          <p:nvSpPr>
            <p:cNvPr id="23780" name="Text Box 322"/>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3781" name="Rectangle 323"/>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3782" name="Group 324"/>
            <p:cNvGrpSpPr>
              <a:grpSpLocks/>
            </p:cNvGrpSpPr>
            <p:nvPr/>
          </p:nvGrpSpPr>
          <p:grpSpPr bwMode="auto">
            <a:xfrm>
              <a:off x="3865" y="2097"/>
              <a:ext cx="240" cy="131"/>
              <a:chOff x="2525" y="3725"/>
              <a:chExt cx="240" cy="131"/>
            </a:xfrm>
          </p:grpSpPr>
          <p:sp>
            <p:nvSpPr>
              <p:cNvPr id="23786" name="Freeform 325"/>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787" name="Line 326"/>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88" name="Line 327"/>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3789" name="Line 328"/>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3783" name="Group 329"/>
            <p:cNvGrpSpPr>
              <a:grpSpLocks/>
            </p:cNvGrpSpPr>
            <p:nvPr/>
          </p:nvGrpSpPr>
          <p:grpSpPr bwMode="auto">
            <a:xfrm>
              <a:off x="3966" y="2032"/>
              <a:ext cx="36" cy="52"/>
              <a:chOff x="2626" y="3660"/>
              <a:chExt cx="36" cy="52"/>
            </a:xfrm>
          </p:grpSpPr>
          <p:sp>
            <p:nvSpPr>
              <p:cNvPr id="23784" name="Line 330"/>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85" name="Line 331"/>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3601" name="Group 332"/>
          <p:cNvGrpSpPr>
            <a:grpSpLocks/>
          </p:cNvGrpSpPr>
          <p:nvPr/>
        </p:nvGrpSpPr>
        <p:grpSpPr bwMode="auto">
          <a:xfrm>
            <a:off x="6326188" y="4572000"/>
            <a:ext cx="547687" cy="431800"/>
            <a:chOff x="3812" y="2032"/>
            <a:chExt cx="345" cy="272"/>
          </a:xfrm>
        </p:grpSpPr>
        <p:sp>
          <p:nvSpPr>
            <p:cNvPr id="23770" name="Text Box 333"/>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3771" name="Rectangle 334"/>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3772" name="Group 335"/>
            <p:cNvGrpSpPr>
              <a:grpSpLocks/>
            </p:cNvGrpSpPr>
            <p:nvPr/>
          </p:nvGrpSpPr>
          <p:grpSpPr bwMode="auto">
            <a:xfrm>
              <a:off x="3865" y="2097"/>
              <a:ext cx="240" cy="131"/>
              <a:chOff x="2525" y="3725"/>
              <a:chExt cx="240" cy="131"/>
            </a:xfrm>
          </p:grpSpPr>
          <p:sp>
            <p:nvSpPr>
              <p:cNvPr id="23776" name="Freeform 336"/>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3777" name="Line 337"/>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78" name="Line 338"/>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3779" name="Line 339"/>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3773" name="Group 340"/>
            <p:cNvGrpSpPr>
              <a:grpSpLocks/>
            </p:cNvGrpSpPr>
            <p:nvPr/>
          </p:nvGrpSpPr>
          <p:grpSpPr bwMode="auto">
            <a:xfrm>
              <a:off x="3966" y="2032"/>
              <a:ext cx="36" cy="52"/>
              <a:chOff x="2626" y="3660"/>
              <a:chExt cx="36" cy="52"/>
            </a:xfrm>
          </p:grpSpPr>
          <p:sp>
            <p:nvSpPr>
              <p:cNvPr id="23774" name="Line 341"/>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75" name="Line 342"/>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3602" name="Group 343"/>
          <p:cNvGrpSpPr>
            <a:grpSpLocks/>
          </p:cNvGrpSpPr>
          <p:nvPr/>
        </p:nvGrpSpPr>
        <p:grpSpPr bwMode="auto">
          <a:xfrm>
            <a:off x="7315200" y="1784350"/>
            <a:ext cx="773113" cy="425450"/>
            <a:chOff x="4793" y="1604"/>
            <a:chExt cx="487" cy="268"/>
          </a:xfrm>
        </p:grpSpPr>
        <p:grpSp>
          <p:nvGrpSpPr>
            <p:cNvPr id="23757" name="Group 344"/>
            <p:cNvGrpSpPr>
              <a:grpSpLocks/>
            </p:cNvGrpSpPr>
            <p:nvPr/>
          </p:nvGrpSpPr>
          <p:grpSpPr bwMode="auto">
            <a:xfrm>
              <a:off x="4793" y="1604"/>
              <a:ext cx="345" cy="268"/>
              <a:chOff x="2471" y="1990"/>
              <a:chExt cx="345" cy="268"/>
            </a:xfrm>
          </p:grpSpPr>
          <p:sp>
            <p:nvSpPr>
              <p:cNvPr id="23759" name="Rectangle 345"/>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3760" name="Group 346"/>
              <p:cNvGrpSpPr>
                <a:grpSpLocks/>
              </p:cNvGrpSpPr>
              <p:nvPr/>
            </p:nvGrpSpPr>
            <p:grpSpPr bwMode="auto">
              <a:xfrm>
                <a:off x="2610" y="1990"/>
                <a:ext cx="67" cy="53"/>
                <a:chOff x="2610" y="1990"/>
                <a:chExt cx="67" cy="53"/>
              </a:xfrm>
            </p:grpSpPr>
            <p:sp>
              <p:nvSpPr>
                <p:cNvPr id="23767" name="Line 34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68" name="Line 34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69" name="Line 34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761" name="Group 350"/>
              <p:cNvGrpSpPr>
                <a:grpSpLocks/>
              </p:cNvGrpSpPr>
              <p:nvPr/>
            </p:nvGrpSpPr>
            <p:grpSpPr bwMode="auto">
              <a:xfrm>
                <a:off x="2489" y="2075"/>
                <a:ext cx="310" cy="75"/>
                <a:chOff x="2489" y="2075"/>
                <a:chExt cx="310" cy="75"/>
              </a:xfrm>
            </p:grpSpPr>
            <p:sp>
              <p:nvSpPr>
                <p:cNvPr id="23763" name="Line 35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64" name="Line 35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65" name="Freeform 35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766" name="Freeform 35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762" name="Rectangle 355"/>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23758" name="Text Box 356"/>
            <p:cNvSpPr txBox="1">
              <a:spLocks noChangeArrowheads="1"/>
            </p:cNvSpPr>
            <p:nvPr/>
          </p:nvSpPr>
          <p:spPr bwMode="auto">
            <a:xfrm>
              <a:off x="5152" y="1651"/>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03" name="Group 357"/>
          <p:cNvGrpSpPr>
            <a:grpSpLocks/>
          </p:cNvGrpSpPr>
          <p:nvPr/>
        </p:nvGrpSpPr>
        <p:grpSpPr bwMode="auto">
          <a:xfrm>
            <a:off x="8229600" y="1784350"/>
            <a:ext cx="776288" cy="425450"/>
            <a:chOff x="5271" y="1604"/>
            <a:chExt cx="489" cy="268"/>
          </a:xfrm>
        </p:grpSpPr>
        <p:grpSp>
          <p:nvGrpSpPr>
            <p:cNvPr id="23744" name="Group 358"/>
            <p:cNvGrpSpPr>
              <a:grpSpLocks/>
            </p:cNvGrpSpPr>
            <p:nvPr/>
          </p:nvGrpSpPr>
          <p:grpSpPr bwMode="auto">
            <a:xfrm>
              <a:off x="5271" y="1604"/>
              <a:ext cx="345" cy="268"/>
              <a:chOff x="2471" y="1990"/>
              <a:chExt cx="345" cy="268"/>
            </a:xfrm>
          </p:grpSpPr>
          <p:sp>
            <p:nvSpPr>
              <p:cNvPr id="23746" name="Rectangle 359"/>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3747" name="Group 360"/>
              <p:cNvGrpSpPr>
                <a:grpSpLocks/>
              </p:cNvGrpSpPr>
              <p:nvPr/>
            </p:nvGrpSpPr>
            <p:grpSpPr bwMode="auto">
              <a:xfrm>
                <a:off x="2610" y="1990"/>
                <a:ext cx="67" cy="53"/>
                <a:chOff x="2610" y="1990"/>
                <a:chExt cx="67" cy="53"/>
              </a:xfrm>
            </p:grpSpPr>
            <p:sp>
              <p:nvSpPr>
                <p:cNvPr id="23754" name="Line 361"/>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55" name="Line 362"/>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56" name="Line 363"/>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748" name="Group 364"/>
              <p:cNvGrpSpPr>
                <a:grpSpLocks/>
              </p:cNvGrpSpPr>
              <p:nvPr/>
            </p:nvGrpSpPr>
            <p:grpSpPr bwMode="auto">
              <a:xfrm>
                <a:off x="2489" y="2075"/>
                <a:ext cx="310" cy="75"/>
                <a:chOff x="2489" y="2075"/>
                <a:chExt cx="310" cy="75"/>
              </a:xfrm>
            </p:grpSpPr>
            <p:sp>
              <p:nvSpPr>
                <p:cNvPr id="23750" name="Line 365"/>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51" name="Line 366"/>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52" name="Freeform 367"/>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753" name="Freeform 368"/>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3749" name="Rectangle 369"/>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23745" name="Text Box 370"/>
            <p:cNvSpPr txBox="1">
              <a:spLocks noChangeArrowheads="1"/>
            </p:cNvSpPr>
            <p:nvPr/>
          </p:nvSpPr>
          <p:spPr bwMode="auto">
            <a:xfrm>
              <a:off x="5632" y="1651"/>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04" name="Group 371"/>
          <p:cNvGrpSpPr>
            <a:grpSpLocks/>
          </p:cNvGrpSpPr>
          <p:nvPr/>
        </p:nvGrpSpPr>
        <p:grpSpPr bwMode="auto">
          <a:xfrm>
            <a:off x="990600" y="6221413"/>
            <a:ext cx="762000" cy="407987"/>
            <a:chOff x="624" y="3919"/>
            <a:chExt cx="480" cy="257"/>
          </a:xfrm>
        </p:grpSpPr>
        <p:sp>
          <p:nvSpPr>
            <p:cNvPr id="23736" name="Text Box 372"/>
            <p:cNvSpPr txBox="1">
              <a:spLocks noChangeArrowheads="1"/>
            </p:cNvSpPr>
            <p:nvPr/>
          </p:nvSpPr>
          <p:spPr bwMode="auto">
            <a:xfrm>
              <a:off x="976"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3737" name="Group 373"/>
            <p:cNvGrpSpPr>
              <a:grpSpLocks/>
            </p:cNvGrpSpPr>
            <p:nvPr/>
          </p:nvGrpSpPr>
          <p:grpSpPr bwMode="auto">
            <a:xfrm>
              <a:off x="624" y="3919"/>
              <a:ext cx="345" cy="257"/>
              <a:chOff x="624" y="3919"/>
              <a:chExt cx="345" cy="257"/>
            </a:xfrm>
          </p:grpSpPr>
          <p:grpSp>
            <p:nvGrpSpPr>
              <p:cNvPr id="23738" name="Group 374"/>
              <p:cNvGrpSpPr>
                <a:grpSpLocks/>
              </p:cNvGrpSpPr>
              <p:nvPr/>
            </p:nvGrpSpPr>
            <p:grpSpPr bwMode="auto">
              <a:xfrm>
                <a:off x="624" y="3974"/>
                <a:ext cx="345" cy="202"/>
                <a:chOff x="1872" y="653"/>
                <a:chExt cx="345" cy="202"/>
              </a:xfrm>
            </p:grpSpPr>
            <p:sp>
              <p:nvSpPr>
                <p:cNvPr id="23742" name="Rectangle 375"/>
                <p:cNvSpPr>
                  <a:spLocks noChangeAspect="1" noChangeArrowheads="1"/>
                </p:cNvSpPr>
                <p:nvPr/>
              </p:nvSpPr>
              <p:spPr bwMode="auto">
                <a:xfrm>
                  <a:off x="1872" y="653"/>
                  <a:ext cx="345" cy="202"/>
                </a:xfrm>
                <a:prstGeom prst="rect">
                  <a:avLst/>
                </a:prstGeom>
                <a:noFill/>
                <a:ln w="12700">
                  <a:solidFill>
                    <a:srgbClr val="000000"/>
                  </a:solidFill>
                  <a:miter lim="800000"/>
                  <a:headEnd/>
                  <a:tailEnd/>
                </a:ln>
              </p:spPr>
              <p:txBody>
                <a:bodyPr wrap="none" anchor="ctr"/>
                <a:lstStyle/>
                <a:p>
                  <a:endParaRPr lang="en-US"/>
                </a:p>
              </p:txBody>
            </p:sp>
            <p:sp>
              <p:nvSpPr>
                <p:cNvPr id="23743" name="Rectangle 376"/>
                <p:cNvSpPr>
                  <a:spLocks noChangeAspect="1" noChangeArrowheads="1"/>
                </p:cNvSpPr>
                <p:nvPr/>
              </p:nvSpPr>
              <p:spPr bwMode="auto">
                <a:xfrm>
                  <a:off x="1982" y="687"/>
                  <a:ext cx="168"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MP</a:t>
                  </a:r>
                  <a:endParaRPr lang="en-US" sz="2900" b="1">
                    <a:solidFill>
                      <a:srgbClr val="000000"/>
                    </a:solidFill>
                  </a:endParaRPr>
                </a:p>
              </p:txBody>
            </p:sp>
          </p:grpSp>
          <p:grpSp>
            <p:nvGrpSpPr>
              <p:cNvPr id="23739" name="Group 377"/>
              <p:cNvGrpSpPr>
                <a:grpSpLocks noChangeAspect="1"/>
              </p:cNvGrpSpPr>
              <p:nvPr/>
            </p:nvGrpSpPr>
            <p:grpSpPr bwMode="auto">
              <a:xfrm>
                <a:off x="777" y="3919"/>
                <a:ext cx="38" cy="52"/>
                <a:chOff x="3195" y="1627"/>
                <a:chExt cx="75" cy="104"/>
              </a:xfrm>
            </p:grpSpPr>
            <p:sp>
              <p:nvSpPr>
                <p:cNvPr id="23740" name="Line 37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741" name="Line 37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23605" name="Group 380"/>
          <p:cNvGrpSpPr>
            <a:grpSpLocks/>
          </p:cNvGrpSpPr>
          <p:nvPr/>
        </p:nvGrpSpPr>
        <p:grpSpPr bwMode="auto">
          <a:xfrm>
            <a:off x="1262063" y="5791200"/>
            <a:ext cx="5924550" cy="342900"/>
            <a:chOff x="795" y="3648"/>
            <a:chExt cx="3732" cy="216"/>
          </a:xfrm>
        </p:grpSpPr>
        <p:sp>
          <p:nvSpPr>
            <p:cNvPr id="23726" name="Freeform 381"/>
            <p:cNvSpPr>
              <a:spLocks/>
            </p:cNvSpPr>
            <p:nvPr/>
          </p:nvSpPr>
          <p:spPr bwMode="auto">
            <a:xfrm>
              <a:off x="2705" y="3648"/>
              <a:ext cx="1" cy="153"/>
            </a:xfrm>
            <a:custGeom>
              <a:avLst/>
              <a:gdLst>
                <a:gd name="T0" fmla="*/ 0 w 1"/>
                <a:gd name="T1" fmla="*/ 0 h 153"/>
                <a:gd name="T2" fmla="*/ 0 w 1"/>
                <a:gd name="T3" fmla="*/ 153 h 153"/>
                <a:gd name="T4" fmla="*/ 0 60000 65536"/>
                <a:gd name="T5" fmla="*/ 0 60000 65536"/>
                <a:gd name="T6" fmla="*/ 0 w 1"/>
                <a:gd name="T7" fmla="*/ 0 h 153"/>
                <a:gd name="T8" fmla="*/ 1 w 1"/>
                <a:gd name="T9" fmla="*/ 153 h 153"/>
              </a:gdLst>
              <a:ahLst/>
              <a:cxnLst>
                <a:cxn ang="T4">
                  <a:pos x="T0" y="T1"/>
                </a:cxn>
                <a:cxn ang="T5">
                  <a:pos x="T2" y="T3"/>
                </a:cxn>
              </a:cxnLst>
              <a:rect l="T6" t="T7" r="T8" b="T9"/>
              <a:pathLst>
                <a:path w="1" h="153">
                  <a:moveTo>
                    <a:pt x="0" y="0"/>
                  </a:moveTo>
                  <a:lnTo>
                    <a:pt x="0" y="153"/>
                  </a:lnTo>
                </a:path>
              </a:pathLst>
            </a:custGeom>
            <a:solidFill>
              <a:srgbClr val="FFFFFF"/>
            </a:solidFill>
            <a:ln w="11113">
              <a:solidFill>
                <a:srgbClr val="000000"/>
              </a:solidFill>
              <a:round/>
              <a:headEnd/>
              <a:tailEnd/>
            </a:ln>
          </p:spPr>
          <p:txBody>
            <a:bodyPr/>
            <a:lstStyle/>
            <a:p>
              <a:endParaRPr lang="en-US"/>
            </a:p>
          </p:txBody>
        </p:sp>
        <p:sp>
          <p:nvSpPr>
            <p:cNvPr id="23727" name="Line 382"/>
            <p:cNvSpPr>
              <a:spLocks noChangeShapeType="1"/>
            </p:cNvSpPr>
            <p:nvPr/>
          </p:nvSpPr>
          <p:spPr bwMode="auto">
            <a:xfrm>
              <a:off x="1323" y="3803"/>
              <a:ext cx="1" cy="61"/>
            </a:xfrm>
            <a:prstGeom prst="line">
              <a:avLst/>
            </a:prstGeom>
            <a:noFill/>
            <a:ln w="11113">
              <a:solidFill>
                <a:srgbClr val="000000"/>
              </a:solidFill>
              <a:round/>
              <a:headEnd/>
              <a:tailEnd/>
            </a:ln>
          </p:spPr>
          <p:txBody>
            <a:bodyPr/>
            <a:lstStyle/>
            <a:p>
              <a:endParaRPr lang="en-US"/>
            </a:p>
          </p:txBody>
        </p:sp>
        <p:sp>
          <p:nvSpPr>
            <p:cNvPr id="23728" name="Freeform 383"/>
            <p:cNvSpPr>
              <a:spLocks/>
            </p:cNvSpPr>
            <p:nvPr/>
          </p:nvSpPr>
          <p:spPr bwMode="auto">
            <a:xfrm>
              <a:off x="795" y="3801"/>
              <a:ext cx="3731" cy="3"/>
            </a:xfrm>
            <a:custGeom>
              <a:avLst/>
              <a:gdLst>
                <a:gd name="T0" fmla="*/ 0 w 3731"/>
                <a:gd name="T1" fmla="*/ 0 h 3"/>
                <a:gd name="T2" fmla="*/ 3731 w 3731"/>
                <a:gd name="T3" fmla="*/ 3 h 3"/>
                <a:gd name="T4" fmla="*/ 0 60000 65536"/>
                <a:gd name="T5" fmla="*/ 0 60000 65536"/>
                <a:gd name="T6" fmla="*/ 0 w 3731"/>
                <a:gd name="T7" fmla="*/ 0 h 3"/>
                <a:gd name="T8" fmla="*/ 3731 w 3731"/>
                <a:gd name="T9" fmla="*/ 3 h 3"/>
              </a:gdLst>
              <a:ahLst/>
              <a:cxnLst>
                <a:cxn ang="T4">
                  <a:pos x="T0" y="T1"/>
                </a:cxn>
                <a:cxn ang="T5">
                  <a:pos x="T2" y="T3"/>
                </a:cxn>
              </a:cxnLst>
              <a:rect l="T6" t="T7" r="T8" b="T9"/>
              <a:pathLst>
                <a:path w="3731" h="3">
                  <a:moveTo>
                    <a:pt x="0" y="0"/>
                  </a:moveTo>
                  <a:lnTo>
                    <a:pt x="3731" y="3"/>
                  </a:lnTo>
                </a:path>
              </a:pathLst>
            </a:custGeom>
            <a:solidFill>
              <a:srgbClr val="FFFFFF"/>
            </a:solidFill>
            <a:ln w="11113">
              <a:solidFill>
                <a:srgbClr val="000000"/>
              </a:solidFill>
              <a:round/>
              <a:headEnd/>
              <a:tailEnd/>
            </a:ln>
          </p:spPr>
          <p:txBody>
            <a:bodyPr/>
            <a:lstStyle/>
            <a:p>
              <a:endParaRPr lang="en-US"/>
            </a:p>
          </p:txBody>
        </p:sp>
        <p:sp>
          <p:nvSpPr>
            <p:cNvPr id="23729" name="Line 384"/>
            <p:cNvSpPr>
              <a:spLocks noChangeShapeType="1"/>
            </p:cNvSpPr>
            <p:nvPr/>
          </p:nvSpPr>
          <p:spPr bwMode="auto">
            <a:xfrm>
              <a:off x="1864" y="3803"/>
              <a:ext cx="1" cy="61"/>
            </a:xfrm>
            <a:prstGeom prst="line">
              <a:avLst/>
            </a:prstGeom>
            <a:noFill/>
            <a:ln w="11113">
              <a:solidFill>
                <a:srgbClr val="000000"/>
              </a:solidFill>
              <a:round/>
              <a:headEnd/>
              <a:tailEnd/>
            </a:ln>
          </p:spPr>
          <p:txBody>
            <a:bodyPr/>
            <a:lstStyle/>
            <a:p>
              <a:endParaRPr lang="en-US"/>
            </a:p>
          </p:txBody>
        </p:sp>
        <p:sp>
          <p:nvSpPr>
            <p:cNvPr id="23730" name="Line 385"/>
            <p:cNvSpPr>
              <a:spLocks noChangeShapeType="1"/>
            </p:cNvSpPr>
            <p:nvPr/>
          </p:nvSpPr>
          <p:spPr bwMode="auto">
            <a:xfrm>
              <a:off x="2417" y="3803"/>
              <a:ext cx="1" cy="61"/>
            </a:xfrm>
            <a:prstGeom prst="line">
              <a:avLst/>
            </a:prstGeom>
            <a:noFill/>
            <a:ln w="11113">
              <a:solidFill>
                <a:srgbClr val="000000"/>
              </a:solidFill>
              <a:round/>
              <a:headEnd/>
              <a:tailEnd/>
            </a:ln>
          </p:spPr>
          <p:txBody>
            <a:bodyPr/>
            <a:lstStyle/>
            <a:p>
              <a:endParaRPr lang="en-US"/>
            </a:p>
          </p:txBody>
        </p:sp>
        <p:sp>
          <p:nvSpPr>
            <p:cNvPr id="23731" name="Line 386"/>
            <p:cNvSpPr>
              <a:spLocks noChangeShapeType="1"/>
            </p:cNvSpPr>
            <p:nvPr/>
          </p:nvSpPr>
          <p:spPr bwMode="auto">
            <a:xfrm>
              <a:off x="3483" y="3803"/>
              <a:ext cx="1" cy="61"/>
            </a:xfrm>
            <a:prstGeom prst="line">
              <a:avLst/>
            </a:prstGeom>
            <a:noFill/>
            <a:ln w="11113">
              <a:solidFill>
                <a:srgbClr val="000000"/>
              </a:solidFill>
              <a:round/>
              <a:headEnd/>
              <a:tailEnd/>
            </a:ln>
          </p:spPr>
          <p:txBody>
            <a:bodyPr/>
            <a:lstStyle/>
            <a:p>
              <a:endParaRPr lang="en-US"/>
            </a:p>
          </p:txBody>
        </p:sp>
        <p:sp>
          <p:nvSpPr>
            <p:cNvPr id="23732" name="Line 387"/>
            <p:cNvSpPr>
              <a:spLocks noChangeShapeType="1"/>
            </p:cNvSpPr>
            <p:nvPr/>
          </p:nvSpPr>
          <p:spPr bwMode="auto">
            <a:xfrm>
              <a:off x="4010" y="3803"/>
              <a:ext cx="1" cy="61"/>
            </a:xfrm>
            <a:prstGeom prst="line">
              <a:avLst/>
            </a:prstGeom>
            <a:noFill/>
            <a:ln w="11113">
              <a:solidFill>
                <a:srgbClr val="000000"/>
              </a:solidFill>
              <a:round/>
              <a:headEnd/>
              <a:tailEnd/>
            </a:ln>
          </p:spPr>
          <p:txBody>
            <a:bodyPr/>
            <a:lstStyle/>
            <a:p>
              <a:endParaRPr lang="en-US"/>
            </a:p>
          </p:txBody>
        </p:sp>
        <p:sp>
          <p:nvSpPr>
            <p:cNvPr id="23733" name="Line 388"/>
            <p:cNvSpPr>
              <a:spLocks noChangeShapeType="1"/>
            </p:cNvSpPr>
            <p:nvPr/>
          </p:nvSpPr>
          <p:spPr bwMode="auto">
            <a:xfrm>
              <a:off x="4526" y="3803"/>
              <a:ext cx="1" cy="61"/>
            </a:xfrm>
            <a:prstGeom prst="line">
              <a:avLst/>
            </a:prstGeom>
            <a:noFill/>
            <a:ln w="11113">
              <a:solidFill>
                <a:srgbClr val="000000"/>
              </a:solidFill>
              <a:round/>
              <a:headEnd/>
              <a:tailEnd/>
            </a:ln>
          </p:spPr>
          <p:txBody>
            <a:bodyPr/>
            <a:lstStyle/>
            <a:p>
              <a:endParaRPr lang="en-US"/>
            </a:p>
          </p:txBody>
        </p:sp>
        <p:sp>
          <p:nvSpPr>
            <p:cNvPr id="23734" name="Line 389"/>
            <p:cNvSpPr>
              <a:spLocks noChangeShapeType="1"/>
            </p:cNvSpPr>
            <p:nvPr/>
          </p:nvSpPr>
          <p:spPr bwMode="auto">
            <a:xfrm>
              <a:off x="796" y="3803"/>
              <a:ext cx="1" cy="61"/>
            </a:xfrm>
            <a:prstGeom prst="line">
              <a:avLst/>
            </a:prstGeom>
            <a:noFill/>
            <a:ln w="11113">
              <a:solidFill>
                <a:srgbClr val="000000"/>
              </a:solidFill>
              <a:round/>
              <a:headEnd/>
              <a:tailEnd/>
            </a:ln>
          </p:spPr>
          <p:txBody>
            <a:bodyPr/>
            <a:lstStyle/>
            <a:p>
              <a:endParaRPr lang="en-US"/>
            </a:p>
          </p:txBody>
        </p:sp>
        <p:sp>
          <p:nvSpPr>
            <p:cNvPr id="23735" name="Line 390"/>
            <p:cNvSpPr>
              <a:spLocks noChangeShapeType="1"/>
            </p:cNvSpPr>
            <p:nvPr/>
          </p:nvSpPr>
          <p:spPr bwMode="auto">
            <a:xfrm>
              <a:off x="2956" y="3803"/>
              <a:ext cx="1" cy="61"/>
            </a:xfrm>
            <a:prstGeom prst="line">
              <a:avLst/>
            </a:prstGeom>
            <a:noFill/>
            <a:ln w="11113">
              <a:solidFill>
                <a:srgbClr val="000000"/>
              </a:solidFill>
              <a:round/>
              <a:headEnd/>
              <a:tailEnd/>
            </a:ln>
          </p:spPr>
          <p:txBody>
            <a:bodyPr/>
            <a:lstStyle/>
            <a:p>
              <a:endParaRPr lang="en-US"/>
            </a:p>
          </p:txBody>
        </p:sp>
      </p:grpSp>
      <p:grpSp>
        <p:nvGrpSpPr>
          <p:cNvPr id="23606" name="Group 391"/>
          <p:cNvGrpSpPr>
            <a:grpSpLocks/>
          </p:cNvGrpSpPr>
          <p:nvPr/>
        </p:nvGrpSpPr>
        <p:grpSpPr bwMode="auto">
          <a:xfrm>
            <a:off x="1827213" y="6237288"/>
            <a:ext cx="762000" cy="404812"/>
            <a:chOff x="1151" y="3929"/>
            <a:chExt cx="480" cy="255"/>
          </a:xfrm>
        </p:grpSpPr>
        <p:grpSp>
          <p:nvGrpSpPr>
            <p:cNvPr id="23715" name="Group 392"/>
            <p:cNvGrpSpPr>
              <a:grpSpLocks/>
            </p:cNvGrpSpPr>
            <p:nvPr/>
          </p:nvGrpSpPr>
          <p:grpSpPr bwMode="auto">
            <a:xfrm>
              <a:off x="1151" y="3929"/>
              <a:ext cx="345" cy="255"/>
              <a:chOff x="1151" y="3929"/>
              <a:chExt cx="345" cy="255"/>
            </a:xfrm>
          </p:grpSpPr>
          <p:grpSp>
            <p:nvGrpSpPr>
              <p:cNvPr id="23717" name="Group 393"/>
              <p:cNvGrpSpPr>
                <a:grpSpLocks noChangeAspect="1"/>
              </p:cNvGrpSpPr>
              <p:nvPr/>
            </p:nvGrpSpPr>
            <p:grpSpPr bwMode="auto">
              <a:xfrm>
                <a:off x="1151" y="3981"/>
                <a:ext cx="345" cy="203"/>
                <a:chOff x="105" y="40"/>
                <a:chExt cx="743" cy="437"/>
              </a:xfrm>
            </p:grpSpPr>
            <p:sp>
              <p:nvSpPr>
                <p:cNvPr id="23721" name="Rectangle 394"/>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3722" name="Line 395"/>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3723" name="Line 396"/>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3724" name="Line 397"/>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3725" name="Line 398"/>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3718" name="Group 399"/>
              <p:cNvGrpSpPr>
                <a:grpSpLocks noChangeAspect="1"/>
              </p:cNvGrpSpPr>
              <p:nvPr/>
            </p:nvGrpSpPr>
            <p:grpSpPr bwMode="auto">
              <a:xfrm>
                <a:off x="1304" y="3929"/>
                <a:ext cx="38" cy="52"/>
                <a:chOff x="3195" y="1627"/>
                <a:chExt cx="75" cy="104"/>
              </a:xfrm>
            </p:grpSpPr>
            <p:sp>
              <p:nvSpPr>
                <p:cNvPr id="23719" name="Line 40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720" name="Line 40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716" name="Text Box 402"/>
            <p:cNvSpPr txBox="1">
              <a:spLocks noChangeArrowheads="1"/>
            </p:cNvSpPr>
            <p:nvPr/>
          </p:nvSpPr>
          <p:spPr bwMode="auto">
            <a:xfrm>
              <a:off x="1503"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07" name="Group 403"/>
          <p:cNvGrpSpPr>
            <a:grpSpLocks/>
          </p:cNvGrpSpPr>
          <p:nvPr/>
        </p:nvGrpSpPr>
        <p:grpSpPr bwMode="auto">
          <a:xfrm>
            <a:off x="2663825" y="6237288"/>
            <a:ext cx="815975" cy="423862"/>
            <a:chOff x="1678" y="3929"/>
            <a:chExt cx="514" cy="267"/>
          </a:xfrm>
        </p:grpSpPr>
        <p:grpSp>
          <p:nvGrpSpPr>
            <p:cNvPr id="23706" name="Group 404"/>
            <p:cNvGrpSpPr>
              <a:grpSpLocks/>
            </p:cNvGrpSpPr>
            <p:nvPr/>
          </p:nvGrpSpPr>
          <p:grpSpPr bwMode="auto">
            <a:xfrm>
              <a:off x="1678" y="3929"/>
              <a:ext cx="374" cy="267"/>
              <a:chOff x="1344" y="3888"/>
              <a:chExt cx="374" cy="267"/>
            </a:xfrm>
          </p:grpSpPr>
          <p:grpSp>
            <p:nvGrpSpPr>
              <p:cNvPr id="23708" name="Group 405"/>
              <p:cNvGrpSpPr>
                <a:grpSpLocks noChangeAspect="1"/>
              </p:cNvGrpSpPr>
              <p:nvPr/>
            </p:nvGrpSpPr>
            <p:grpSpPr bwMode="auto">
              <a:xfrm>
                <a:off x="1512" y="3888"/>
                <a:ext cx="38" cy="52"/>
                <a:chOff x="3195" y="1627"/>
                <a:chExt cx="75" cy="104"/>
              </a:xfrm>
            </p:grpSpPr>
            <p:sp>
              <p:nvSpPr>
                <p:cNvPr id="23713" name="Line 40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714" name="Line 40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709" name="Group 408"/>
              <p:cNvGrpSpPr>
                <a:grpSpLocks noChangeAspect="1"/>
              </p:cNvGrpSpPr>
              <p:nvPr/>
            </p:nvGrpSpPr>
            <p:grpSpPr bwMode="auto">
              <a:xfrm>
                <a:off x="1344" y="3936"/>
                <a:ext cx="374" cy="219"/>
                <a:chOff x="105" y="1345"/>
                <a:chExt cx="748" cy="437"/>
              </a:xfrm>
            </p:grpSpPr>
            <p:sp>
              <p:nvSpPr>
                <p:cNvPr id="23710" name="Rectangle 409"/>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3711" name="Line 410"/>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12" name="Line 411"/>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3707" name="Text Box 412"/>
            <p:cNvSpPr txBox="1">
              <a:spLocks noChangeArrowheads="1"/>
            </p:cNvSpPr>
            <p:nvPr/>
          </p:nvSpPr>
          <p:spPr bwMode="auto">
            <a:xfrm>
              <a:off x="2064"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08" name="Group 413"/>
          <p:cNvGrpSpPr>
            <a:grpSpLocks/>
          </p:cNvGrpSpPr>
          <p:nvPr/>
        </p:nvGrpSpPr>
        <p:grpSpPr bwMode="auto">
          <a:xfrm>
            <a:off x="3546475" y="6237288"/>
            <a:ext cx="800100" cy="419100"/>
            <a:chOff x="2234" y="3929"/>
            <a:chExt cx="504" cy="264"/>
          </a:xfrm>
        </p:grpSpPr>
        <p:grpSp>
          <p:nvGrpSpPr>
            <p:cNvPr id="23694" name="Group 414"/>
            <p:cNvGrpSpPr>
              <a:grpSpLocks/>
            </p:cNvGrpSpPr>
            <p:nvPr/>
          </p:nvGrpSpPr>
          <p:grpSpPr bwMode="auto">
            <a:xfrm>
              <a:off x="2234" y="3929"/>
              <a:ext cx="368" cy="264"/>
              <a:chOff x="1872" y="3888"/>
              <a:chExt cx="368" cy="264"/>
            </a:xfrm>
          </p:grpSpPr>
          <p:grpSp>
            <p:nvGrpSpPr>
              <p:cNvPr id="23696" name="Group 415"/>
              <p:cNvGrpSpPr>
                <a:grpSpLocks noChangeAspect="1"/>
              </p:cNvGrpSpPr>
              <p:nvPr/>
            </p:nvGrpSpPr>
            <p:grpSpPr bwMode="auto">
              <a:xfrm>
                <a:off x="1872" y="3936"/>
                <a:ext cx="368" cy="216"/>
                <a:chOff x="212" y="796"/>
                <a:chExt cx="736" cy="432"/>
              </a:xfrm>
            </p:grpSpPr>
            <p:sp>
              <p:nvSpPr>
                <p:cNvPr id="23700" name="Rectangle 416"/>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3701" name="Oval 417"/>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3702" name="Line 418"/>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03" name="Line 419"/>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04" name="Line 420"/>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705" name="Line 421"/>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3697" name="Group 422"/>
              <p:cNvGrpSpPr>
                <a:grpSpLocks noChangeAspect="1"/>
              </p:cNvGrpSpPr>
              <p:nvPr/>
            </p:nvGrpSpPr>
            <p:grpSpPr bwMode="auto">
              <a:xfrm>
                <a:off x="2037" y="3888"/>
                <a:ext cx="38" cy="52"/>
                <a:chOff x="3195" y="1627"/>
                <a:chExt cx="75" cy="104"/>
              </a:xfrm>
            </p:grpSpPr>
            <p:sp>
              <p:nvSpPr>
                <p:cNvPr id="23698" name="Line 42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99" name="Line 42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695" name="Text Box 425"/>
            <p:cNvSpPr txBox="1">
              <a:spLocks noChangeArrowheads="1"/>
            </p:cNvSpPr>
            <p:nvPr/>
          </p:nvSpPr>
          <p:spPr bwMode="auto">
            <a:xfrm>
              <a:off x="2610"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09" name="Group 426"/>
          <p:cNvGrpSpPr>
            <a:grpSpLocks/>
          </p:cNvGrpSpPr>
          <p:nvPr/>
        </p:nvGrpSpPr>
        <p:grpSpPr bwMode="auto">
          <a:xfrm>
            <a:off x="4419600" y="6237288"/>
            <a:ext cx="765175" cy="419100"/>
            <a:chOff x="2784" y="3929"/>
            <a:chExt cx="482" cy="264"/>
          </a:xfrm>
        </p:grpSpPr>
        <p:grpSp>
          <p:nvGrpSpPr>
            <p:cNvPr id="23686" name="Group 427"/>
            <p:cNvGrpSpPr>
              <a:grpSpLocks/>
            </p:cNvGrpSpPr>
            <p:nvPr/>
          </p:nvGrpSpPr>
          <p:grpSpPr bwMode="auto">
            <a:xfrm>
              <a:off x="2784" y="3929"/>
              <a:ext cx="345" cy="264"/>
              <a:chOff x="2391" y="3888"/>
              <a:chExt cx="345" cy="264"/>
            </a:xfrm>
          </p:grpSpPr>
          <p:grpSp>
            <p:nvGrpSpPr>
              <p:cNvPr id="23688" name="Group 428"/>
              <p:cNvGrpSpPr>
                <a:grpSpLocks/>
              </p:cNvGrpSpPr>
              <p:nvPr/>
            </p:nvGrpSpPr>
            <p:grpSpPr bwMode="auto">
              <a:xfrm>
                <a:off x="2391" y="3936"/>
                <a:ext cx="345" cy="216"/>
                <a:chOff x="3896" y="2736"/>
                <a:chExt cx="345" cy="216"/>
              </a:xfrm>
            </p:grpSpPr>
            <p:sp>
              <p:nvSpPr>
                <p:cNvPr id="23692" name="Rectangle 429"/>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3693" name="Rectangle 430"/>
                <p:cNvSpPr>
                  <a:spLocks noChangeAspect="1" noChangeArrowheads="1"/>
                </p:cNvSpPr>
                <p:nvPr/>
              </p:nvSpPr>
              <p:spPr bwMode="auto">
                <a:xfrm>
                  <a:off x="3975" y="2786"/>
                  <a:ext cx="197"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SVC</a:t>
                  </a:r>
                  <a:endParaRPr lang="en-US" sz="2900" b="1">
                    <a:solidFill>
                      <a:srgbClr val="000000"/>
                    </a:solidFill>
                  </a:endParaRPr>
                </a:p>
              </p:txBody>
            </p:sp>
          </p:grpSp>
          <p:grpSp>
            <p:nvGrpSpPr>
              <p:cNvPr id="23689" name="Group 431"/>
              <p:cNvGrpSpPr>
                <a:grpSpLocks noChangeAspect="1"/>
              </p:cNvGrpSpPr>
              <p:nvPr/>
            </p:nvGrpSpPr>
            <p:grpSpPr bwMode="auto">
              <a:xfrm>
                <a:off x="2544" y="3888"/>
                <a:ext cx="38" cy="52"/>
                <a:chOff x="3195" y="1627"/>
                <a:chExt cx="75" cy="104"/>
              </a:xfrm>
            </p:grpSpPr>
            <p:sp>
              <p:nvSpPr>
                <p:cNvPr id="23690" name="Line 43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91" name="Line 43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687" name="Text Box 434"/>
            <p:cNvSpPr txBox="1">
              <a:spLocks noChangeArrowheads="1"/>
            </p:cNvSpPr>
            <p:nvPr/>
          </p:nvSpPr>
          <p:spPr bwMode="auto">
            <a:xfrm>
              <a:off x="3138"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10" name="Group 435"/>
          <p:cNvGrpSpPr>
            <a:grpSpLocks/>
          </p:cNvGrpSpPr>
          <p:nvPr/>
        </p:nvGrpSpPr>
        <p:grpSpPr bwMode="auto">
          <a:xfrm>
            <a:off x="6092825" y="6237288"/>
            <a:ext cx="768350" cy="396875"/>
            <a:chOff x="3838" y="3929"/>
            <a:chExt cx="484" cy="250"/>
          </a:xfrm>
        </p:grpSpPr>
        <p:grpSp>
          <p:nvGrpSpPr>
            <p:cNvPr id="23678" name="Group 436"/>
            <p:cNvGrpSpPr>
              <a:grpSpLocks/>
            </p:cNvGrpSpPr>
            <p:nvPr/>
          </p:nvGrpSpPr>
          <p:grpSpPr bwMode="auto">
            <a:xfrm>
              <a:off x="3838" y="3929"/>
              <a:ext cx="345" cy="250"/>
              <a:chOff x="3600" y="3936"/>
              <a:chExt cx="345" cy="250"/>
            </a:xfrm>
          </p:grpSpPr>
          <p:grpSp>
            <p:nvGrpSpPr>
              <p:cNvPr id="23680" name="Group 437"/>
              <p:cNvGrpSpPr>
                <a:grpSpLocks noChangeAspect="1"/>
              </p:cNvGrpSpPr>
              <p:nvPr/>
            </p:nvGrpSpPr>
            <p:grpSpPr bwMode="auto">
              <a:xfrm>
                <a:off x="3600" y="3984"/>
                <a:ext cx="345" cy="202"/>
                <a:chOff x="2856" y="3851"/>
                <a:chExt cx="744" cy="436"/>
              </a:xfrm>
            </p:grpSpPr>
            <p:sp>
              <p:nvSpPr>
                <p:cNvPr id="23684" name="Rectangle 438"/>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3685" name="Line 439"/>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3681" name="Group 440"/>
              <p:cNvGrpSpPr>
                <a:grpSpLocks noChangeAspect="1"/>
              </p:cNvGrpSpPr>
              <p:nvPr/>
            </p:nvGrpSpPr>
            <p:grpSpPr bwMode="auto">
              <a:xfrm>
                <a:off x="3753" y="3936"/>
                <a:ext cx="38" cy="52"/>
                <a:chOff x="3195" y="1627"/>
                <a:chExt cx="75" cy="104"/>
              </a:xfrm>
            </p:grpSpPr>
            <p:sp>
              <p:nvSpPr>
                <p:cNvPr id="23682" name="Line 44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83" name="Line 44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3679" name="Text Box 443"/>
            <p:cNvSpPr txBox="1">
              <a:spLocks noChangeArrowheads="1"/>
            </p:cNvSpPr>
            <p:nvPr/>
          </p:nvSpPr>
          <p:spPr bwMode="auto">
            <a:xfrm>
              <a:off x="4194"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3611" name="Group 444"/>
          <p:cNvGrpSpPr>
            <a:grpSpLocks/>
          </p:cNvGrpSpPr>
          <p:nvPr/>
        </p:nvGrpSpPr>
        <p:grpSpPr bwMode="auto">
          <a:xfrm>
            <a:off x="4017963" y="5334000"/>
            <a:ext cx="547687" cy="404813"/>
            <a:chOff x="2707" y="3360"/>
            <a:chExt cx="345" cy="255"/>
          </a:xfrm>
        </p:grpSpPr>
        <p:grpSp>
          <p:nvGrpSpPr>
            <p:cNvPr id="23673" name="Group 445"/>
            <p:cNvGrpSpPr>
              <a:grpSpLocks/>
            </p:cNvGrpSpPr>
            <p:nvPr/>
          </p:nvGrpSpPr>
          <p:grpSpPr bwMode="auto">
            <a:xfrm>
              <a:off x="2862" y="3360"/>
              <a:ext cx="36" cy="52"/>
              <a:chOff x="2681" y="3360"/>
              <a:chExt cx="36" cy="52"/>
            </a:xfrm>
          </p:grpSpPr>
          <p:sp>
            <p:nvSpPr>
              <p:cNvPr id="23676" name="Line 446"/>
              <p:cNvSpPr>
                <a:spLocks noChangeAspect="1" noChangeShapeType="1"/>
              </p:cNvSpPr>
              <p:nvPr/>
            </p:nvSpPr>
            <p:spPr bwMode="auto">
              <a:xfrm>
                <a:off x="2681"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77" name="Line 447"/>
              <p:cNvSpPr>
                <a:spLocks noChangeAspect="1" noChangeShapeType="1"/>
              </p:cNvSpPr>
              <p:nvPr/>
            </p:nvSpPr>
            <p:spPr bwMode="auto">
              <a:xfrm>
                <a:off x="2717"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3674" name="Text Box 448"/>
            <p:cNvSpPr txBox="1">
              <a:spLocks noChangeArrowheads="1"/>
            </p:cNvSpPr>
            <p:nvPr/>
          </p:nvSpPr>
          <p:spPr bwMode="auto">
            <a:xfrm>
              <a:off x="2744" y="3456"/>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BSSG</a:t>
              </a:r>
            </a:p>
          </p:txBody>
        </p:sp>
        <p:sp>
          <p:nvSpPr>
            <p:cNvPr id="23675" name="Rectangle 449"/>
            <p:cNvSpPr>
              <a:spLocks noChangeAspect="1" noChangeArrowheads="1"/>
            </p:cNvSpPr>
            <p:nvPr/>
          </p:nvSpPr>
          <p:spPr bwMode="auto">
            <a:xfrm>
              <a:off x="2707" y="3413"/>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23612" name="Text Box 450"/>
          <p:cNvSpPr txBox="1">
            <a:spLocks noChangeArrowheads="1"/>
          </p:cNvSpPr>
          <p:nvPr/>
        </p:nvSpPr>
        <p:spPr bwMode="auto">
          <a:xfrm>
            <a:off x="736600" y="4610100"/>
            <a:ext cx="1482725" cy="854075"/>
          </a:xfrm>
          <a:prstGeom prst="rect">
            <a:avLst/>
          </a:prstGeom>
          <a:noFill/>
          <a:ln w="12700">
            <a:noFill/>
            <a:miter lim="800000"/>
            <a:headEnd/>
            <a:tailEnd/>
          </a:ln>
        </p:spPr>
        <p:txBody>
          <a:bodyPr wrap="none">
            <a:spAutoFit/>
          </a:bodyPr>
          <a:lstStyle/>
          <a:p>
            <a:pPr eaLnBrk="0" hangingPunct="0"/>
            <a:r>
              <a:rPr lang="en-US" sz="1000" b="1"/>
              <a:t>CE 	     797</a:t>
            </a:r>
          </a:p>
          <a:p>
            <a:pPr eaLnBrk="0" hangingPunct="0"/>
            <a:r>
              <a:rPr lang="en-US" sz="1000" b="1"/>
              <a:t>GCE 	  6,492</a:t>
            </a:r>
          </a:p>
          <a:p>
            <a:pPr eaLnBrk="0" hangingPunct="0"/>
            <a:r>
              <a:rPr lang="en-US" sz="1000" b="1"/>
              <a:t>ACE 	  6,392</a:t>
            </a:r>
          </a:p>
          <a:p>
            <a:pPr eaLnBrk="0" hangingPunct="0"/>
            <a:r>
              <a:rPr lang="en-US" sz="1000" b="1"/>
              <a:t>CSSE	  </a:t>
            </a:r>
            <a:r>
              <a:rPr lang="en-US" sz="1000" b="1" u="sng"/>
              <a:t>3,104</a:t>
            </a:r>
          </a:p>
          <a:p>
            <a:pPr eaLnBrk="0" hangingPunct="0"/>
            <a:r>
              <a:rPr lang="en-US" sz="1000" b="1"/>
              <a:t>Total 	16,753</a:t>
            </a:r>
          </a:p>
        </p:txBody>
      </p:sp>
      <p:sp>
        <p:nvSpPr>
          <p:cNvPr id="23613" name="Rectangle 451"/>
          <p:cNvSpPr>
            <a:spLocks noChangeArrowheads="1"/>
          </p:cNvSpPr>
          <p:nvPr/>
        </p:nvSpPr>
        <p:spPr bwMode="auto">
          <a:xfrm>
            <a:off x="4318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23614" name="Group 452"/>
          <p:cNvGrpSpPr>
            <a:grpSpLocks/>
          </p:cNvGrpSpPr>
          <p:nvPr/>
        </p:nvGrpSpPr>
        <p:grpSpPr bwMode="auto">
          <a:xfrm>
            <a:off x="6324600" y="946150"/>
            <a:ext cx="547688" cy="425450"/>
            <a:chOff x="3984" y="596"/>
            <a:chExt cx="345" cy="268"/>
          </a:xfrm>
        </p:grpSpPr>
        <p:grpSp>
          <p:nvGrpSpPr>
            <p:cNvPr id="23667" name="Group 453"/>
            <p:cNvGrpSpPr>
              <a:grpSpLocks/>
            </p:cNvGrpSpPr>
            <p:nvPr/>
          </p:nvGrpSpPr>
          <p:grpSpPr bwMode="auto">
            <a:xfrm>
              <a:off x="4123" y="596"/>
              <a:ext cx="67" cy="53"/>
              <a:chOff x="2610" y="1990"/>
              <a:chExt cx="67" cy="53"/>
            </a:xfrm>
          </p:grpSpPr>
          <p:sp>
            <p:nvSpPr>
              <p:cNvPr id="23670" name="Line 454"/>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71" name="Line 455"/>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72" name="Line 456"/>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3668" name="Rectangle 457"/>
            <p:cNvSpPr>
              <a:spLocks noChangeArrowheads="1"/>
            </p:cNvSpPr>
            <p:nvPr/>
          </p:nvSpPr>
          <p:spPr bwMode="auto">
            <a:xfrm>
              <a:off x="3984" y="646"/>
              <a:ext cx="345" cy="218"/>
            </a:xfrm>
            <a:prstGeom prst="rect">
              <a:avLst/>
            </a:prstGeom>
            <a:noFill/>
            <a:ln w="12700">
              <a:solidFill>
                <a:srgbClr val="000000"/>
              </a:solidFill>
              <a:miter lim="800000"/>
              <a:headEnd/>
              <a:tailEnd/>
            </a:ln>
          </p:spPr>
          <p:txBody>
            <a:bodyPr wrap="none" anchor="ctr"/>
            <a:lstStyle/>
            <a:p>
              <a:endParaRPr lang="en-US"/>
            </a:p>
          </p:txBody>
        </p:sp>
        <p:sp>
          <p:nvSpPr>
            <p:cNvPr id="23669" name="Freeform 458"/>
            <p:cNvSpPr>
              <a:spLocks/>
            </p:cNvSpPr>
            <p:nvPr/>
          </p:nvSpPr>
          <p:spPr bwMode="auto">
            <a:xfrm>
              <a:off x="4012"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23615" name="AutoShape 45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3616" name="Group 460"/>
          <p:cNvGrpSpPr>
            <a:grpSpLocks/>
          </p:cNvGrpSpPr>
          <p:nvPr/>
        </p:nvGrpSpPr>
        <p:grpSpPr bwMode="auto">
          <a:xfrm>
            <a:off x="5246688" y="6210300"/>
            <a:ext cx="769937" cy="406400"/>
            <a:chOff x="3305" y="3912"/>
            <a:chExt cx="485" cy="256"/>
          </a:xfrm>
        </p:grpSpPr>
        <p:sp>
          <p:nvSpPr>
            <p:cNvPr id="23656" name="Text Box 461"/>
            <p:cNvSpPr txBox="1">
              <a:spLocks noChangeArrowheads="1"/>
            </p:cNvSpPr>
            <p:nvPr/>
          </p:nvSpPr>
          <p:spPr bwMode="auto">
            <a:xfrm>
              <a:off x="3662"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3657" name="Group 462"/>
            <p:cNvGrpSpPr>
              <a:grpSpLocks/>
            </p:cNvGrpSpPr>
            <p:nvPr/>
          </p:nvGrpSpPr>
          <p:grpSpPr bwMode="auto">
            <a:xfrm>
              <a:off x="3305" y="3912"/>
              <a:ext cx="345" cy="256"/>
              <a:chOff x="1471" y="1221"/>
              <a:chExt cx="345" cy="256"/>
            </a:xfrm>
          </p:grpSpPr>
          <p:grpSp>
            <p:nvGrpSpPr>
              <p:cNvPr id="23658" name="Group 463"/>
              <p:cNvGrpSpPr>
                <a:grpSpLocks noChangeAspect="1"/>
              </p:cNvGrpSpPr>
              <p:nvPr/>
            </p:nvGrpSpPr>
            <p:grpSpPr bwMode="auto">
              <a:xfrm>
                <a:off x="1624" y="1221"/>
                <a:ext cx="38" cy="52"/>
                <a:chOff x="3195" y="1627"/>
                <a:chExt cx="75" cy="104"/>
              </a:xfrm>
            </p:grpSpPr>
            <p:sp>
              <p:nvSpPr>
                <p:cNvPr id="23665" name="Line 46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66" name="Line 46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659" name="Group 466"/>
              <p:cNvGrpSpPr>
                <a:grpSpLocks/>
              </p:cNvGrpSpPr>
              <p:nvPr/>
            </p:nvGrpSpPr>
            <p:grpSpPr bwMode="auto">
              <a:xfrm>
                <a:off x="1471" y="1277"/>
                <a:ext cx="345" cy="200"/>
                <a:chOff x="1471" y="1277"/>
                <a:chExt cx="345" cy="200"/>
              </a:xfrm>
            </p:grpSpPr>
            <p:sp>
              <p:nvSpPr>
                <p:cNvPr id="23660" name="Rectangle 467"/>
                <p:cNvSpPr>
                  <a:spLocks noChangeAspect="1" noChangeArrowheads="1"/>
                </p:cNvSpPr>
                <p:nvPr/>
              </p:nvSpPr>
              <p:spPr bwMode="auto">
                <a:xfrm>
                  <a:off x="1471" y="1277"/>
                  <a:ext cx="345" cy="200"/>
                </a:xfrm>
                <a:prstGeom prst="rect">
                  <a:avLst/>
                </a:prstGeom>
                <a:noFill/>
                <a:ln w="12700">
                  <a:solidFill>
                    <a:srgbClr val="000000"/>
                  </a:solidFill>
                  <a:miter lim="800000"/>
                  <a:headEnd/>
                  <a:tailEnd/>
                </a:ln>
              </p:spPr>
              <p:txBody>
                <a:bodyPr wrap="none" anchor="ctr"/>
                <a:lstStyle/>
                <a:p>
                  <a:endParaRPr lang="en-US"/>
                </a:p>
              </p:txBody>
            </p:sp>
            <p:grpSp>
              <p:nvGrpSpPr>
                <p:cNvPr id="23661" name="Group 468"/>
                <p:cNvGrpSpPr>
                  <a:grpSpLocks/>
                </p:cNvGrpSpPr>
                <p:nvPr/>
              </p:nvGrpSpPr>
              <p:grpSpPr bwMode="auto">
                <a:xfrm>
                  <a:off x="1522" y="1339"/>
                  <a:ext cx="242" cy="76"/>
                  <a:chOff x="2561" y="2774"/>
                  <a:chExt cx="242" cy="76"/>
                </a:xfrm>
              </p:grpSpPr>
              <p:sp>
                <p:nvSpPr>
                  <p:cNvPr id="23662" name="Freeform 469"/>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23663" name="Line 470"/>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64" name="Freeform 471"/>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grpSp>
      </p:grpSp>
      <p:sp>
        <p:nvSpPr>
          <p:cNvPr id="23617" name="Rectangle 472"/>
          <p:cNvSpPr>
            <a:spLocks noGrp="1" noChangeArrowheads="1"/>
          </p:cNvSpPr>
          <p:nvPr>
            <p:ph type="title"/>
          </p:nvPr>
        </p:nvSpPr>
        <p:spPr>
          <a:xfrm>
            <a:off x="273050" y="0"/>
            <a:ext cx="2292350" cy="471488"/>
          </a:xfrm>
          <a:noFill/>
        </p:spPr>
        <p:txBody>
          <a:bodyPr lIns="92075" tIns="46038" rIns="92075" bIns="46038"/>
          <a:lstStyle/>
          <a:p>
            <a:pPr algn="l" eaLnBrk="1" hangingPunct="1"/>
            <a:r>
              <a:rPr lang="en-US" sz="2500">
                <a:solidFill>
                  <a:srgbClr val="000000"/>
                </a:solidFill>
              </a:rPr>
              <a:t>2</a:t>
            </a:r>
            <a:r>
              <a:rPr lang="en-US" sz="2500" baseline="30000">
                <a:solidFill>
                  <a:srgbClr val="000000"/>
                </a:solidFill>
              </a:rPr>
              <a:t>d</a:t>
            </a:r>
            <a:r>
              <a:rPr lang="en-US" sz="2500">
                <a:solidFill>
                  <a:srgbClr val="000000"/>
                </a:solidFill>
              </a:rPr>
              <a:t> MEB</a:t>
            </a:r>
          </a:p>
        </p:txBody>
      </p:sp>
      <p:grpSp>
        <p:nvGrpSpPr>
          <p:cNvPr id="23618" name="Group 473"/>
          <p:cNvGrpSpPr>
            <a:grpSpLocks/>
          </p:cNvGrpSpPr>
          <p:nvPr/>
        </p:nvGrpSpPr>
        <p:grpSpPr bwMode="auto">
          <a:xfrm>
            <a:off x="6810375" y="6242050"/>
            <a:ext cx="873125" cy="403225"/>
            <a:chOff x="4416" y="3905"/>
            <a:chExt cx="550" cy="254"/>
          </a:xfrm>
        </p:grpSpPr>
        <p:sp>
          <p:nvSpPr>
            <p:cNvPr id="23643" name="Text Box 474"/>
            <p:cNvSpPr txBox="1">
              <a:spLocks noChangeArrowheads="1"/>
            </p:cNvSpPr>
            <p:nvPr/>
          </p:nvSpPr>
          <p:spPr bwMode="auto">
            <a:xfrm>
              <a:off x="4838" y="395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nvGrpSpPr>
            <p:cNvPr id="23644" name="Group 475"/>
            <p:cNvGrpSpPr>
              <a:grpSpLocks/>
            </p:cNvGrpSpPr>
            <p:nvPr/>
          </p:nvGrpSpPr>
          <p:grpSpPr bwMode="auto">
            <a:xfrm>
              <a:off x="4416" y="3905"/>
              <a:ext cx="411" cy="254"/>
              <a:chOff x="4614" y="1223"/>
              <a:chExt cx="411" cy="254"/>
            </a:xfrm>
          </p:grpSpPr>
          <p:grpSp>
            <p:nvGrpSpPr>
              <p:cNvPr id="23645" name="Group 476"/>
              <p:cNvGrpSpPr>
                <a:grpSpLocks/>
              </p:cNvGrpSpPr>
              <p:nvPr/>
            </p:nvGrpSpPr>
            <p:grpSpPr bwMode="auto">
              <a:xfrm>
                <a:off x="4680" y="1223"/>
                <a:ext cx="345" cy="254"/>
                <a:chOff x="4121" y="3929"/>
                <a:chExt cx="345" cy="254"/>
              </a:xfrm>
            </p:grpSpPr>
            <p:grpSp>
              <p:nvGrpSpPr>
                <p:cNvPr id="23647" name="Group 477"/>
                <p:cNvGrpSpPr>
                  <a:grpSpLocks noChangeAspect="1"/>
                </p:cNvGrpSpPr>
                <p:nvPr/>
              </p:nvGrpSpPr>
              <p:grpSpPr bwMode="auto">
                <a:xfrm>
                  <a:off x="4275" y="3929"/>
                  <a:ext cx="38" cy="52"/>
                  <a:chOff x="3195" y="1627"/>
                  <a:chExt cx="75" cy="104"/>
                </a:xfrm>
              </p:grpSpPr>
              <p:sp>
                <p:nvSpPr>
                  <p:cNvPr id="23654" name="Line 47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3655" name="Line 47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3648" name="Group 480"/>
                <p:cNvGrpSpPr>
                  <a:grpSpLocks/>
                </p:cNvGrpSpPr>
                <p:nvPr/>
              </p:nvGrpSpPr>
              <p:grpSpPr bwMode="auto">
                <a:xfrm>
                  <a:off x="4121" y="3981"/>
                  <a:ext cx="345" cy="202"/>
                  <a:chOff x="336" y="576"/>
                  <a:chExt cx="345" cy="202"/>
                </a:xfrm>
              </p:grpSpPr>
              <p:grpSp>
                <p:nvGrpSpPr>
                  <p:cNvPr id="23649" name="Group 481"/>
                  <p:cNvGrpSpPr>
                    <a:grpSpLocks noChangeAspect="1"/>
                  </p:cNvGrpSpPr>
                  <p:nvPr/>
                </p:nvGrpSpPr>
                <p:grpSpPr bwMode="auto">
                  <a:xfrm>
                    <a:off x="336" y="576"/>
                    <a:ext cx="345" cy="202"/>
                    <a:chOff x="105" y="1345"/>
                    <a:chExt cx="748" cy="437"/>
                  </a:xfrm>
                </p:grpSpPr>
                <p:sp>
                  <p:nvSpPr>
                    <p:cNvPr id="23651" name="Rectangle 482"/>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3652" name="Line 483"/>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3653" name="Line 484"/>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3650" name="Text Box 485"/>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23646" name="Rectangle 486"/>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grpSp>
        <p:nvGrpSpPr>
          <p:cNvPr id="23619" name="Group 487"/>
          <p:cNvGrpSpPr>
            <a:grpSpLocks/>
          </p:cNvGrpSpPr>
          <p:nvPr/>
        </p:nvGrpSpPr>
        <p:grpSpPr bwMode="auto">
          <a:xfrm>
            <a:off x="3897313" y="228600"/>
            <a:ext cx="674687" cy="460375"/>
            <a:chOff x="2455" y="144"/>
            <a:chExt cx="425" cy="290"/>
          </a:xfrm>
        </p:grpSpPr>
        <p:grpSp>
          <p:nvGrpSpPr>
            <p:cNvPr id="23621" name="Group 488"/>
            <p:cNvGrpSpPr>
              <a:grpSpLocks/>
            </p:cNvGrpSpPr>
            <p:nvPr/>
          </p:nvGrpSpPr>
          <p:grpSpPr bwMode="auto">
            <a:xfrm>
              <a:off x="2535" y="144"/>
              <a:ext cx="345" cy="290"/>
              <a:chOff x="2448" y="622"/>
              <a:chExt cx="345" cy="290"/>
            </a:xfrm>
          </p:grpSpPr>
          <p:grpSp>
            <p:nvGrpSpPr>
              <p:cNvPr id="23623" name="Group 489"/>
              <p:cNvGrpSpPr>
                <a:grpSpLocks/>
              </p:cNvGrpSpPr>
              <p:nvPr/>
            </p:nvGrpSpPr>
            <p:grpSpPr bwMode="auto">
              <a:xfrm>
                <a:off x="2581" y="622"/>
                <a:ext cx="80" cy="68"/>
                <a:chOff x="2040" y="1440"/>
                <a:chExt cx="80" cy="68"/>
              </a:xfrm>
            </p:grpSpPr>
            <p:grpSp>
              <p:nvGrpSpPr>
                <p:cNvPr id="23639" name="Group 490"/>
                <p:cNvGrpSpPr>
                  <a:grpSpLocks/>
                </p:cNvGrpSpPr>
                <p:nvPr/>
              </p:nvGrpSpPr>
              <p:grpSpPr bwMode="auto">
                <a:xfrm>
                  <a:off x="2056" y="1461"/>
                  <a:ext cx="47" cy="47"/>
                  <a:chOff x="373" y="1246"/>
                  <a:chExt cx="36" cy="37"/>
                </a:xfrm>
              </p:grpSpPr>
              <p:sp>
                <p:nvSpPr>
                  <p:cNvPr id="23641" name="Line 4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3642" name="Line 4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3640" name="Freeform 493"/>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3624" name="Group 494"/>
              <p:cNvGrpSpPr>
                <a:grpSpLocks/>
              </p:cNvGrpSpPr>
              <p:nvPr/>
            </p:nvGrpSpPr>
            <p:grpSpPr bwMode="auto">
              <a:xfrm>
                <a:off x="2448" y="694"/>
                <a:ext cx="345" cy="218"/>
                <a:chOff x="98" y="989"/>
                <a:chExt cx="372" cy="218"/>
              </a:xfrm>
            </p:grpSpPr>
            <p:sp>
              <p:nvSpPr>
                <p:cNvPr id="23625" name="Line 495"/>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26" name="Line 496"/>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27" name="Rectangle 497"/>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3628" name="Group 498"/>
                <p:cNvGrpSpPr>
                  <a:grpSpLocks/>
                </p:cNvGrpSpPr>
                <p:nvPr/>
              </p:nvGrpSpPr>
              <p:grpSpPr bwMode="auto">
                <a:xfrm>
                  <a:off x="117" y="1060"/>
                  <a:ext cx="334" cy="75"/>
                  <a:chOff x="3856" y="887"/>
                  <a:chExt cx="334" cy="75"/>
                </a:xfrm>
              </p:grpSpPr>
              <p:sp>
                <p:nvSpPr>
                  <p:cNvPr id="23635" name="Line 499"/>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36" name="Line 500"/>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3637" name="Freeform 501"/>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3638" name="Freeform 502"/>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3629" name="Group 503"/>
                <p:cNvGrpSpPr>
                  <a:grpSpLocks/>
                </p:cNvGrpSpPr>
                <p:nvPr/>
              </p:nvGrpSpPr>
              <p:grpSpPr bwMode="auto">
                <a:xfrm>
                  <a:off x="99" y="1142"/>
                  <a:ext cx="369" cy="58"/>
                  <a:chOff x="96" y="1287"/>
                  <a:chExt cx="369" cy="58"/>
                </a:xfrm>
              </p:grpSpPr>
              <p:sp>
                <p:nvSpPr>
                  <p:cNvPr id="23630" name="Freeform 50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631" name="Freeform 50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632" name="Freeform 50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633" name="Freeform 50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3634" name="Freeform 50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23622" name="Rectangle 509"/>
            <p:cNvSpPr>
              <a:spLocks noChangeArrowheads="1"/>
            </p:cNvSpPr>
            <p:nvPr/>
          </p:nvSpPr>
          <p:spPr bwMode="auto">
            <a:xfrm>
              <a:off x="2455" y="335"/>
              <a:ext cx="44"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2</a:t>
              </a:r>
              <a:endParaRPr lang="en-US" sz="1000"/>
            </a:p>
          </p:txBody>
        </p:sp>
      </p:grpSp>
      <p:sp>
        <p:nvSpPr>
          <p:cNvPr id="23620" name="Text Box 510"/>
          <p:cNvSpPr txBox="1">
            <a:spLocks noChangeArrowheads="1"/>
          </p:cNvSpPr>
          <p:nvPr/>
        </p:nvSpPr>
        <p:spPr bwMode="auto">
          <a:xfrm>
            <a:off x="204788" y="5584825"/>
            <a:ext cx="1352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ext Box 2"/>
          <p:cNvSpPr txBox="1">
            <a:spLocks noChangeArrowheads="1"/>
          </p:cNvSpPr>
          <p:nvPr/>
        </p:nvSpPr>
        <p:spPr bwMode="auto">
          <a:xfrm>
            <a:off x="906463" y="3048000"/>
            <a:ext cx="7424737" cy="457200"/>
          </a:xfrm>
          <a:prstGeom prst="rect">
            <a:avLst/>
          </a:prstGeom>
          <a:noFill/>
          <a:ln w="12700">
            <a:noFill/>
            <a:miter lim="800000"/>
            <a:headEnd/>
            <a:tailEnd/>
          </a:ln>
        </p:spPr>
        <p:txBody>
          <a:bodyPr wrap="none">
            <a:spAutoFit/>
          </a:bodyPr>
          <a:lstStyle/>
          <a:p>
            <a:pPr algn="ctr" eaLnBrk="0" hangingPunct="0"/>
            <a:r>
              <a:rPr lang="en-US" sz="2400"/>
              <a:t>Examples of Equipment Symbols with Labeling Fields</a:t>
            </a:r>
          </a:p>
        </p:txBody>
      </p:sp>
      <p:grpSp>
        <p:nvGrpSpPr>
          <p:cNvPr id="205827" name="Group 3"/>
          <p:cNvGrpSpPr>
            <a:grpSpLocks/>
          </p:cNvGrpSpPr>
          <p:nvPr/>
        </p:nvGrpSpPr>
        <p:grpSpPr bwMode="auto">
          <a:xfrm>
            <a:off x="3176588" y="1060450"/>
            <a:ext cx="815975" cy="431800"/>
            <a:chOff x="2001" y="668"/>
            <a:chExt cx="514" cy="272"/>
          </a:xfrm>
        </p:grpSpPr>
        <p:sp>
          <p:nvSpPr>
            <p:cNvPr id="205985" name="Text Box 4"/>
            <p:cNvSpPr txBox="1">
              <a:spLocks noChangeArrowheads="1"/>
            </p:cNvSpPr>
            <p:nvPr/>
          </p:nvSpPr>
          <p:spPr bwMode="auto">
            <a:xfrm>
              <a:off x="2479" y="863"/>
              <a:ext cx="3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3</a:t>
              </a:r>
            </a:p>
          </p:txBody>
        </p:sp>
        <p:grpSp>
          <p:nvGrpSpPr>
            <p:cNvPr id="205986" name="Group 5"/>
            <p:cNvGrpSpPr>
              <a:grpSpLocks/>
            </p:cNvGrpSpPr>
            <p:nvPr/>
          </p:nvGrpSpPr>
          <p:grpSpPr bwMode="auto">
            <a:xfrm>
              <a:off x="2112" y="668"/>
              <a:ext cx="345" cy="254"/>
              <a:chOff x="2112" y="658"/>
              <a:chExt cx="345" cy="254"/>
            </a:xfrm>
          </p:grpSpPr>
          <p:grpSp>
            <p:nvGrpSpPr>
              <p:cNvPr id="205988" name="Group 6"/>
              <p:cNvGrpSpPr>
                <a:grpSpLocks/>
              </p:cNvGrpSpPr>
              <p:nvPr/>
            </p:nvGrpSpPr>
            <p:grpSpPr bwMode="auto">
              <a:xfrm>
                <a:off x="2213" y="658"/>
                <a:ext cx="142" cy="48"/>
                <a:chOff x="289" y="816"/>
                <a:chExt cx="142" cy="48"/>
              </a:xfrm>
            </p:grpSpPr>
            <p:grpSp>
              <p:nvGrpSpPr>
                <p:cNvPr id="205990" name="Group 7"/>
                <p:cNvGrpSpPr>
                  <a:grpSpLocks/>
                </p:cNvGrpSpPr>
                <p:nvPr/>
              </p:nvGrpSpPr>
              <p:grpSpPr bwMode="auto">
                <a:xfrm>
                  <a:off x="289" y="816"/>
                  <a:ext cx="47" cy="47"/>
                  <a:chOff x="373" y="1246"/>
                  <a:chExt cx="36" cy="37"/>
                </a:xfrm>
              </p:grpSpPr>
              <p:sp>
                <p:nvSpPr>
                  <p:cNvPr id="205997" name="Line 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sp>
                <p:nvSpPr>
                  <p:cNvPr id="205998" name="Line 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grpSp>
            <p:grpSp>
              <p:nvGrpSpPr>
                <p:cNvPr id="205991" name="Group 10"/>
                <p:cNvGrpSpPr>
                  <a:grpSpLocks/>
                </p:cNvGrpSpPr>
                <p:nvPr/>
              </p:nvGrpSpPr>
              <p:grpSpPr bwMode="auto">
                <a:xfrm>
                  <a:off x="336" y="816"/>
                  <a:ext cx="47" cy="47"/>
                  <a:chOff x="373" y="1246"/>
                  <a:chExt cx="36" cy="37"/>
                </a:xfrm>
              </p:grpSpPr>
              <p:sp>
                <p:nvSpPr>
                  <p:cNvPr id="205995" name="Line 1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sp>
                <p:nvSpPr>
                  <p:cNvPr id="205996" name="Line 1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grpSp>
            <p:grpSp>
              <p:nvGrpSpPr>
                <p:cNvPr id="205992" name="Group 13"/>
                <p:cNvGrpSpPr>
                  <a:grpSpLocks/>
                </p:cNvGrpSpPr>
                <p:nvPr/>
              </p:nvGrpSpPr>
              <p:grpSpPr bwMode="auto">
                <a:xfrm>
                  <a:off x="384" y="817"/>
                  <a:ext cx="47" cy="47"/>
                  <a:chOff x="373" y="1246"/>
                  <a:chExt cx="36" cy="37"/>
                </a:xfrm>
              </p:grpSpPr>
              <p:sp>
                <p:nvSpPr>
                  <p:cNvPr id="205993" name="Line 1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sp>
                <p:nvSpPr>
                  <p:cNvPr id="205994" name="Line 1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grpSp>
          </p:grpSp>
          <p:sp>
            <p:nvSpPr>
              <p:cNvPr id="205989" name="Rectangle 16"/>
              <p:cNvSpPr>
                <a:spLocks noChangeAspect="1" noChangeArrowheads="1"/>
              </p:cNvSpPr>
              <p:nvPr/>
            </p:nvSpPr>
            <p:spPr bwMode="auto">
              <a:xfrm>
                <a:off x="2112" y="710"/>
                <a:ext cx="345" cy="202"/>
              </a:xfrm>
              <a:prstGeom prst="rect">
                <a:avLst/>
              </a:prstGeom>
              <a:noFill/>
              <a:ln w="12700">
                <a:solidFill>
                  <a:srgbClr val="000000"/>
                </a:solidFill>
                <a:miter lim="800000"/>
                <a:headEnd/>
                <a:tailEnd/>
              </a:ln>
            </p:spPr>
            <p:txBody>
              <a:bodyPr wrap="none" anchor="ctr">
                <a:spAutoFit/>
              </a:bodyPr>
              <a:lstStyle/>
              <a:p>
                <a:endParaRPr lang="en-US"/>
              </a:p>
            </p:txBody>
          </p:sp>
        </p:grpSp>
        <p:sp>
          <p:nvSpPr>
            <p:cNvPr id="205987" name="Text Box 17"/>
            <p:cNvSpPr txBox="1">
              <a:spLocks noChangeArrowheads="1"/>
            </p:cNvSpPr>
            <p:nvPr/>
          </p:nvSpPr>
          <p:spPr bwMode="auto">
            <a:xfrm>
              <a:off x="2001" y="860"/>
              <a:ext cx="8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XX</a:t>
              </a:r>
            </a:p>
          </p:txBody>
        </p:sp>
      </p:grpSp>
      <p:grpSp>
        <p:nvGrpSpPr>
          <p:cNvPr id="205828" name="Group 18"/>
          <p:cNvGrpSpPr>
            <a:grpSpLocks/>
          </p:cNvGrpSpPr>
          <p:nvPr/>
        </p:nvGrpSpPr>
        <p:grpSpPr bwMode="auto">
          <a:xfrm>
            <a:off x="3173413" y="2241550"/>
            <a:ext cx="1017587" cy="420688"/>
            <a:chOff x="1999" y="1437"/>
            <a:chExt cx="641" cy="265"/>
          </a:xfrm>
        </p:grpSpPr>
        <p:grpSp>
          <p:nvGrpSpPr>
            <p:cNvPr id="205972" name="Group 19"/>
            <p:cNvGrpSpPr>
              <a:grpSpLocks/>
            </p:cNvGrpSpPr>
            <p:nvPr/>
          </p:nvGrpSpPr>
          <p:grpSpPr bwMode="auto">
            <a:xfrm>
              <a:off x="2112" y="1437"/>
              <a:ext cx="345" cy="253"/>
              <a:chOff x="2112" y="1389"/>
              <a:chExt cx="345" cy="253"/>
            </a:xfrm>
          </p:grpSpPr>
          <p:grpSp>
            <p:nvGrpSpPr>
              <p:cNvPr id="205975" name="Group 20"/>
              <p:cNvGrpSpPr>
                <a:grpSpLocks/>
              </p:cNvGrpSpPr>
              <p:nvPr/>
            </p:nvGrpSpPr>
            <p:grpSpPr bwMode="auto">
              <a:xfrm>
                <a:off x="2237" y="1389"/>
                <a:ext cx="95" cy="47"/>
                <a:chOff x="337" y="1056"/>
                <a:chExt cx="95" cy="47"/>
              </a:xfrm>
            </p:grpSpPr>
            <p:grpSp>
              <p:nvGrpSpPr>
                <p:cNvPr id="205979" name="Group 21"/>
                <p:cNvGrpSpPr>
                  <a:grpSpLocks/>
                </p:cNvGrpSpPr>
                <p:nvPr/>
              </p:nvGrpSpPr>
              <p:grpSpPr bwMode="auto">
                <a:xfrm>
                  <a:off x="337" y="1056"/>
                  <a:ext cx="47" cy="47"/>
                  <a:chOff x="373" y="1246"/>
                  <a:chExt cx="36" cy="37"/>
                </a:xfrm>
              </p:grpSpPr>
              <p:sp>
                <p:nvSpPr>
                  <p:cNvPr id="205983" name="Line 2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sp>
                <p:nvSpPr>
                  <p:cNvPr id="205984" name="Line 2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grpSp>
            <p:grpSp>
              <p:nvGrpSpPr>
                <p:cNvPr id="205980" name="Group 24"/>
                <p:cNvGrpSpPr>
                  <a:grpSpLocks/>
                </p:cNvGrpSpPr>
                <p:nvPr/>
              </p:nvGrpSpPr>
              <p:grpSpPr bwMode="auto">
                <a:xfrm>
                  <a:off x="385" y="1056"/>
                  <a:ext cx="47" cy="47"/>
                  <a:chOff x="373" y="1246"/>
                  <a:chExt cx="36" cy="37"/>
                </a:xfrm>
              </p:grpSpPr>
              <p:sp>
                <p:nvSpPr>
                  <p:cNvPr id="205981" name="Line 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sp>
                <p:nvSpPr>
                  <p:cNvPr id="205982" name="Line 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spAutoFit/>
                  </a:bodyPr>
                  <a:lstStyle/>
                  <a:p>
                    <a:endParaRPr lang="en-US"/>
                  </a:p>
                </p:txBody>
              </p:sp>
            </p:grpSp>
          </p:grpSp>
          <p:grpSp>
            <p:nvGrpSpPr>
              <p:cNvPr id="205976" name="Group 27"/>
              <p:cNvGrpSpPr>
                <a:grpSpLocks noChangeAspect="1"/>
              </p:cNvGrpSpPr>
              <p:nvPr/>
            </p:nvGrpSpPr>
            <p:grpSpPr bwMode="auto">
              <a:xfrm>
                <a:off x="2112" y="1440"/>
                <a:ext cx="345" cy="202"/>
                <a:chOff x="380" y="773"/>
                <a:chExt cx="686" cy="401"/>
              </a:xfrm>
            </p:grpSpPr>
            <p:sp>
              <p:nvSpPr>
                <p:cNvPr id="205977" name="Rectangle 28"/>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spAutoFit/>
                </a:bodyPr>
                <a:lstStyle/>
                <a:p>
                  <a:endParaRPr lang="en-US"/>
                </a:p>
              </p:txBody>
            </p:sp>
            <p:sp>
              <p:nvSpPr>
                <p:cNvPr id="205978" name="Oval 29"/>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spAutoFit/>
                </a:bodyPr>
                <a:lstStyle/>
                <a:p>
                  <a:endParaRPr lang="en-US"/>
                </a:p>
              </p:txBody>
            </p:sp>
          </p:grpSp>
        </p:grpSp>
        <p:sp>
          <p:nvSpPr>
            <p:cNvPr id="205973" name="Text Box 30"/>
            <p:cNvSpPr txBox="1">
              <a:spLocks noChangeArrowheads="1"/>
            </p:cNvSpPr>
            <p:nvPr/>
          </p:nvSpPr>
          <p:spPr bwMode="auto">
            <a:xfrm>
              <a:off x="1999" y="1624"/>
              <a:ext cx="72"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25</a:t>
              </a:r>
            </a:p>
          </p:txBody>
        </p:sp>
        <p:sp>
          <p:nvSpPr>
            <p:cNvPr id="205974" name="Text Box 31"/>
            <p:cNvSpPr txBox="1">
              <a:spLocks noChangeArrowheads="1"/>
            </p:cNvSpPr>
            <p:nvPr/>
          </p:nvSpPr>
          <p:spPr bwMode="auto">
            <a:xfrm>
              <a:off x="2500" y="1625"/>
              <a:ext cx="140"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XX/3</a:t>
              </a:r>
            </a:p>
          </p:txBody>
        </p:sp>
      </p:grpSp>
      <p:grpSp>
        <p:nvGrpSpPr>
          <p:cNvPr id="205829" name="Group 32"/>
          <p:cNvGrpSpPr>
            <a:grpSpLocks/>
          </p:cNvGrpSpPr>
          <p:nvPr/>
        </p:nvGrpSpPr>
        <p:grpSpPr bwMode="auto">
          <a:xfrm>
            <a:off x="7313613" y="2241550"/>
            <a:ext cx="1196975" cy="350838"/>
            <a:chOff x="4607" y="1488"/>
            <a:chExt cx="754" cy="221"/>
          </a:xfrm>
        </p:grpSpPr>
        <p:grpSp>
          <p:nvGrpSpPr>
            <p:cNvPr id="205960" name="Group 33"/>
            <p:cNvGrpSpPr>
              <a:grpSpLocks/>
            </p:cNvGrpSpPr>
            <p:nvPr/>
          </p:nvGrpSpPr>
          <p:grpSpPr bwMode="auto">
            <a:xfrm>
              <a:off x="4800" y="1488"/>
              <a:ext cx="345" cy="202"/>
              <a:chOff x="4800" y="1488"/>
              <a:chExt cx="345" cy="202"/>
            </a:xfrm>
          </p:grpSpPr>
          <p:grpSp>
            <p:nvGrpSpPr>
              <p:cNvPr id="205963" name="Group 34"/>
              <p:cNvGrpSpPr>
                <a:grpSpLocks/>
              </p:cNvGrpSpPr>
              <p:nvPr/>
            </p:nvGrpSpPr>
            <p:grpSpPr bwMode="auto">
              <a:xfrm>
                <a:off x="4864" y="1582"/>
                <a:ext cx="216" cy="53"/>
                <a:chOff x="4791" y="2841"/>
                <a:chExt cx="312" cy="194"/>
              </a:xfrm>
            </p:grpSpPr>
            <p:sp>
              <p:nvSpPr>
                <p:cNvPr id="205968" name="Line 35"/>
                <p:cNvSpPr>
                  <a:spLocks noChangeShapeType="1"/>
                </p:cNvSpPr>
                <p:nvPr/>
              </p:nvSpPr>
              <p:spPr bwMode="auto">
                <a:xfrm>
                  <a:off x="4948" y="2845"/>
                  <a:ext cx="0" cy="153"/>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205969" name="Line 36"/>
                <p:cNvSpPr>
                  <a:spLocks noChangeShapeType="1"/>
                </p:cNvSpPr>
                <p:nvPr/>
              </p:nvSpPr>
              <p:spPr bwMode="auto">
                <a:xfrm>
                  <a:off x="4791" y="2846"/>
                  <a:ext cx="0" cy="189"/>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205970" name="Line 37"/>
                <p:cNvSpPr>
                  <a:spLocks noChangeShapeType="1"/>
                </p:cNvSpPr>
                <p:nvPr/>
              </p:nvSpPr>
              <p:spPr bwMode="auto">
                <a:xfrm>
                  <a:off x="5103" y="2846"/>
                  <a:ext cx="0" cy="189"/>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205971" name="Line 38"/>
                <p:cNvSpPr>
                  <a:spLocks noChangeShapeType="1"/>
                </p:cNvSpPr>
                <p:nvPr/>
              </p:nvSpPr>
              <p:spPr bwMode="auto">
                <a:xfrm>
                  <a:off x="4793" y="2841"/>
                  <a:ext cx="310" cy="0"/>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205964" name="Group 39"/>
              <p:cNvGrpSpPr>
                <a:grpSpLocks noChangeAspect="1"/>
              </p:cNvGrpSpPr>
              <p:nvPr/>
            </p:nvGrpSpPr>
            <p:grpSpPr bwMode="auto">
              <a:xfrm>
                <a:off x="4800" y="1488"/>
                <a:ext cx="345" cy="202"/>
                <a:chOff x="2856" y="3851"/>
                <a:chExt cx="744" cy="436"/>
              </a:xfrm>
            </p:grpSpPr>
            <p:sp>
              <p:nvSpPr>
                <p:cNvPr id="205966" name="Rectangle 4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05967" name="Line 4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05965" name="Text Box 42"/>
              <p:cNvSpPr txBox="1">
                <a:spLocks noChangeArrowheads="1"/>
              </p:cNvSpPr>
              <p:nvPr/>
            </p:nvSpPr>
            <p:spPr bwMode="auto">
              <a:xfrm>
                <a:off x="4860" y="1494"/>
                <a:ext cx="224" cy="77"/>
              </a:xfrm>
              <a:prstGeom prst="rect">
                <a:avLst/>
              </a:prstGeom>
              <a:noFill/>
              <a:ln w="12700">
                <a:noFill/>
                <a:miter lim="800000"/>
                <a:headEnd/>
                <a:tailEnd/>
              </a:ln>
            </p:spPr>
            <p:txBody>
              <a:bodyPr wrap="none" lIns="0" tIns="0" rIns="0" bIns="0">
                <a:spAutoFit/>
              </a:bodyPr>
              <a:lstStyle/>
              <a:p>
                <a:pPr algn="ctr" eaLnBrk="0" hangingPunct="0"/>
                <a:r>
                  <a:rPr lang="en-US" sz="800"/>
                  <a:t>CONST</a:t>
                </a:r>
              </a:p>
            </p:txBody>
          </p:sp>
        </p:grpSp>
        <p:sp>
          <p:nvSpPr>
            <p:cNvPr id="205961" name="Text Box 43"/>
            <p:cNvSpPr txBox="1">
              <a:spLocks noChangeArrowheads="1"/>
            </p:cNvSpPr>
            <p:nvPr/>
          </p:nvSpPr>
          <p:spPr bwMode="auto">
            <a:xfrm>
              <a:off x="5185" y="1632"/>
              <a:ext cx="17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44/XX</a:t>
              </a:r>
            </a:p>
          </p:txBody>
        </p:sp>
        <p:sp>
          <p:nvSpPr>
            <p:cNvPr id="205962" name="Text Box 44"/>
            <p:cNvSpPr txBox="1">
              <a:spLocks noChangeArrowheads="1"/>
            </p:cNvSpPr>
            <p:nvPr/>
          </p:nvSpPr>
          <p:spPr bwMode="auto">
            <a:xfrm>
              <a:off x="4607" y="1630"/>
              <a:ext cx="144"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4101</a:t>
              </a:r>
            </a:p>
          </p:txBody>
        </p:sp>
      </p:grpSp>
      <p:grpSp>
        <p:nvGrpSpPr>
          <p:cNvPr id="205830" name="Group 45"/>
          <p:cNvGrpSpPr>
            <a:grpSpLocks/>
          </p:cNvGrpSpPr>
          <p:nvPr/>
        </p:nvGrpSpPr>
        <p:grpSpPr bwMode="auto">
          <a:xfrm>
            <a:off x="7399338" y="1060450"/>
            <a:ext cx="874712" cy="434975"/>
            <a:chOff x="4661" y="668"/>
            <a:chExt cx="551" cy="274"/>
          </a:xfrm>
        </p:grpSpPr>
        <p:grpSp>
          <p:nvGrpSpPr>
            <p:cNvPr id="205948" name="Group 46"/>
            <p:cNvGrpSpPr>
              <a:grpSpLocks/>
            </p:cNvGrpSpPr>
            <p:nvPr/>
          </p:nvGrpSpPr>
          <p:grpSpPr bwMode="auto">
            <a:xfrm>
              <a:off x="4800" y="668"/>
              <a:ext cx="345" cy="254"/>
              <a:chOff x="4800" y="668"/>
              <a:chExt cx="345" cy="254"/>
            </a:xfrm>
          </p:grpSpPr>
          <p:grpSp>
            <p:nvGrpSpPr>
              <p:cNvPr id="205951" name="Group 47"/>
              <p:cNvGrpSpPr>
                <a:grpSpLocks noChangeAspect="1"/>
              </p:cNvGrpSpPr>
              <p:nvPr/>
            </p:nvGrpSpPr>
            <p:grpSpPr bwMode="auto">
              <a:xfrm>
                <a:off x="4937" y="668"/>
                <a:ext cx="71" cy="53"/>
                <a:chOff x="3160" y="1400"/>
                <a:chExt cx="141" cy="106"/>
              </a:xfrm>
            </p:grpSpPr>
            <p:sp>
              <p:nvSpPr>
                <p:cNvPr id="205957" name="Line 4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sp>
              <p:nvSpPr>
                <p:cNvPr id="205958" name="Line 4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sp>
              <p:nvSpPr>
                <p:cNvPr id="205959" name="Line 5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spAutoFit/>
                </a:bodyPr>
                <a:lstStyle/>
                <a:p>
                  <a:endParaRPr lang="en-US"/>
                </a:p>
              </p:txBody>
            </p:sp>
          </p:grpSp>
          <p:grpSp>
            <p:nvGrpSpPr>
              <p:cNvPr id="205952" name="Group 51"/>
              <p:cNvGrpSpPr>
                <a:grpSpLocks/>
              </p:cNvGrpSpPr>
              <p:nvPr/>
            </p:nvGrpSpPr>
            <p:grpSpPr bwMode="auto">
              <a:xfrm>
                <a:off x="4800" y="720"/>
                <a:ext cx="345" cy="202"/>
                <a:chOff x="4800" y="720"/>
                <a:chExt cx="345" cy="202"/>
              </a:xfrm>
            </p:grpSpPr>
            <p:grpSp>
              <p:nvGrpSpPr>
                <p:cNvPr id="205953" name="Group 52"/>
                <p:cNvGrpSpPr>
                  <a:grpSpLocks/>
                </p:cNvGrpSpPr>
                <p:nvPr/>
              </p:nvGrpSpPr>
              <p:grpSpPr bwMode="auto">
                <a:xfrm>
                  <a:off x="4800" y="720"/>
                  <a:ext cx="345" cy="202"/>
                  <a:chOff x="2720" y="196"/>
                  <a:chExt cx="686" cy="401"/>
                </a:xfrm>
              </p:grpSpPr>
              <p:sp>
                <p:nvSpPr>
                  <p:cNvPr id="205955" name="Rectangle 53"/>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spAutoFit/>
                  </a:bodyPr>
                  <a:lstStyle/>
                  <a:p>
                    <a:endParaRPr lang="en-US"/>
                  </a:p>
                </p:txBody>
              </p:sp>
              <p:sp>
                <p:nvSpPr>
                  <p:cNvPr id="205956" name="Line 54"/>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sp>
              <p:nvSpPr>
                <p:cNvPr id="205954" name="Oval 55"/>
                <p:cNvSpPr>
                  <a:spLocks noChangeAspect="1" noChangeArrowheads="1"/>
                </p:cNvSpPr>
                <p:nvPr/>
              </p:nvSpPr>
              <p:spPr bwMode="auto">
                <a:xfrm>
                  <a:off x="4843" y="754"/>
                  <a:ext cx="259" cy="134"/>
                </a:xfrm>
                <a:prstGeom prst="ellipse">
                  <a:avLst/>
                </a:prstGeom>
                <a:noFill/>
                <a:ln w="12700">
                  <a:solidFill>
                    <a:srgbClr val="000000"/>
                  </a:solidFill>
                  <a:round/>
                  <a:headEnd/>
                  <a:tailEnd/>
                </a:ln>
              </p:spPr>
              <p:txBody>
                <a:bodyPr wrap="none" anchor="ctr">
                  <a:spAutoFit/>
                </a:bodyPr>
                <a:lstStyle/>
                <a:p>
                  <a:endParaRPr lang="en-US"/>
                </a:p>
              </p:txBody>
            </p:sp>
          </p:grpSp>
        </p:grpSp>
        <p:sp>
          <p:nvSpPr>
            <p:cNvPr id="205949" name="Text Box 56"/>
            <p:cNvSpPr txBox="1">
              <a:spLocks noChangeArrowheads="1"/>
            </p:cNvSpPr>
            <p:nvPr/>
          </p:nvSpPr>
          <p:spPr bwMode="auto">
            <a:xfrm>
              <a:off x="4661" y="862"/>
              <a:ext cx="108"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208</a:t>
              </a:r>
            </a:p>
          </p:txBody>
        </p:sp>
        <p:sp>
          <p:nvSpPr>
            <p:cNvPr id="205950" name="Text Box 57"/>
            <p:cNvSpPr txBox="1">
              <a:spLocks noChangeArrowheads="1"/>
            </p:cNvSpPr>
            <p:nvPr/>
          </p:nvSpPr>
          <p:spPr bwMode="auto">
            <a:xfrm>
              <a:off x="5169" y="865"/>
              <a:ext cx="4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X</a:t>
              </a:r>
            </a:p>
          </p:txBody>
        </p:sp>
      </p:grpSp>
      <p:sp>
        <p:nvSpPr>
          <p:cNvPr id="205831" name="Text Box 58"/>
          <p:cNvSpPr txBox="1">
            <a:spLocks noChangeArrowheads="1"/>
          </p:cNvSpPr>
          <p:nvPr/>
        </p:nvSpPr>
        <p:spPr bwMode="auto">
          <a:xfrm>
            <a:off x="304800" y="1060450"/>
            <a:ext cx="1524000" cy="517525"/>
          </a:xfrm>
          <a:prstGeom prst="rect">
            <a:avLst/>
          </a:prstGeom>
          <a:noFill/>
          <a:ln w="12700">
            <a:noFill/>
            <a:miter lim="800000"/>
            <a:headEnd/>
            <a:tailEnd/>
          </a:ln>
        </p:spPr>
        <p:txBody>
          <a:bodyPr wrap="none">
            <a:spAutoFit/>
          </a:bodyPr>
          <a:lstStyle/>
          <a:p>
            <a:pPr eaLnBrk="0" hangingPunct="0"/>
            <a:r>
              <a:rPr lang="en-US" sz="1400"/>
              <a:t>Twentieth Corps.</a:t>
            </a:r>
          </a:p>
          <a:p>
            <a:pPr eaLnBrk="0" hangingPunct="0"/>
            <a:r>
              <a:rPr lang="en-US" sz="1400"/>
              <a:t>Third Army</a:t>
            </a:r>
          </a:p>
        </p:txBody>
      </p:sp>
      <p:sp>
        <p:nvSpPr>
          <p:cNvPr id="205832" name="Text Box 59"/>
          <p:cNvSpPr txBox="1">
            <a:spLocks noChangeArrowheads="1"/>
          </p:cNvSpPr>
          <p:nvPr/>
        </p:nvSpPr>
        <p:spPr bwMode="auto">
          <a:xfrm>
            <a:off x="4648200" y="2241550"/>
            <a:ext cx="3059113" cy="730250"/>
          </a:xfrm>
          <a:prstGeom prst="rect">
            <a:avLst/>
          </a:prstGeom>
          <a:noFill/>
          <a:ln w="12700">
            <a:noFill/>
            <a:miter lim="800000"/>
            <a:headEnd/>
            <a:tailEnd/>
          </a:ln>
        </p:spPr>
        <p:txBody>
          <a:bodyPr wrap="none">
            <a:spAutoFit/>
          </a:bodyPr>
          <a:lstStyle/>
          <a:p>
            <a:pPr eaLnBrk="0" hangingPunct="0"/>
            <a:r>
              <a:rPr lang="en-US" sz="1400"/>
              <a:t>Engineer construction supply</a:t>
            </a:r>
          </a:p>
          <a:p>
            <a:pPr eaLnBrk="0" hangingPunct="0"/>
            <a:r>
              <a:rPr lang="en-US" sz="1400"/>
              <a:t>Site for the 4101</a:t>
            </a:r>
            <a:r>
              <a:rPr lang="en-US" sz="1400" baseline="30000"/>
              <a:t>st</a:t>
            </a:r>
            <a:r>
              <a:rPr lang="en-US" sz="1400"/>
              <a:t> En Const</a:t>
            </a:r>
          </a:p>
          <a:p>
            <a:pPr eaLnBrk="0" hangingPunct="0"/>
            <a:r>
              <a:rPr lang="en-US" sz="1400"/>
              <a:t>Spt Co, 44</a:t>
            </a:r>
            <a:r>
              <a:rPr lang="en-US" sz="1400" baseline="30000"/>
              <a:t>th</a:t>
            </a:r>
            <a:r>
              <a:rPr lang="en-US" sz="1400"/>
              <a:t> En Gp, Twentieth Corps</a:t>
            </a:r>
          </a:p>
        </p:txBody>
      </p:sp>
      <p:sp>
        <p:nvSpPr>
          <p:cNvPr id="205833" name="Text Box 60"/>
          <p:cNvSpPr txBox="1">
            <a:spLocks noChangeArrowheads="1"/>
          </p:cNvSpPr>
          <p:nvPr/>
        </p:nvSpPr>
        <p:spPr bwMode="auto">
          <a:xfrm>
            <a:off x="4648200" y="1060450"/>
            <a:ext cx="2378075" cy="517525"/>
          </a:xfrm>
          <a:prstGeom prst="rect">
            <a:avLst/>
          </a:prstGeom>
          <a:noFill/>
          <a:ln w="12700">
            <a:noFill/>
            <a:miter lim="800000"/>
            <a:headEnd/>
            <a:tailEnd/>
          </a:ln>
        </p:spPr>
        <p:txBody>
          <a:bodyPr wrap="none">
            <a:spAutoFit/>
          </a:bodyPr>
          <a:lstStyle/>
          <a:p>
            <a:pPr eaLnBrk="0" hangingPunct="0"/>
            <a:r>
              <a:rPr lang="en-US" sz="1400"/>
              <a:t>208</a:t>
            </a:r>
            <a:r>
              <a:rPr lang="en-US" sz="1400" baseline="30000"/>
              <a:t>th</a:t>
            </a:r>
            <a:r>
              <a:rPr lang="en-US" sz="1400"/>
              <a:t> Armored Cavalry Regt</a:t>
            </a:r>
          </a:p>
          <a:p>
            <a:pPr eaLnBrk="0" hangingPunct="0"/>
            <a:r>
              <a:rPr lang="en-US" sz="1400"/>
              <a:t>Tenth Corps</a:t>
            </a:r>
          </a:p>
        </p:txBody>
      </p:sp>
      <p:sp>
        <p:nvSpPr>
          <p:cNvPr id="205834" name="Text Box 61"/>
          <p:cNvSpPr txBox="1">
            <a:spLocks noChangeArrowheads="1"/>
          </p:cNvSpPr>
          <p:nvPr/>
        </p:nvSpPr>
        <p:spPr bwMode="auto">
          <a:xfrm>
            <a:off x="304800" y="2241550"/>
            <a:ext cx="2549525" cy="517525"/>
          </a:xfrm>
          <a:prstGeom prst="rect">
            <a:avLst/>
          </a:prstGeom>
          <a:noFill/>
          <a:ln w="12700">
            <a:noFill/>
            <a:miter lim="800000"/>
            <a:headEnd/>
            <a:tailEnd/>
          </a:ln>
        </p:spPr>
        <p:txBody>
          <a:bodyPr wrap="none">
            <a:spAutoFit/>
          </a:bodyPr>
          <a:lstStyle/>
          <a:p>
            <a:pPr eaLnBrk="0" hangingPunct="0"/>
            <a:r>
              <a:rPr lang="en-US" sz="1400"/>
              <a:t>Twenty-fifth Armored Division,</a:t>
            </a:r>
          </a:p>
          <a:p>
            <a:pPr eaLnBrk="0" hangingPunct="0"/>
            <a:r>
              <a:rPr lang="en-US" sz="1400"/>
              <a:t>Twentieth Corps, Third Army</a:t>
            </a:r>
          </a:p>
        </p:txBody>
      </p:sp>
      <p:grpSp>
        <p:nvGrpSpPr>
          <p:cNvPr id="205835" name="Group 62"/>
          <p:cNvGrpSpPr>
            <a:grpSpLocks/>
          </p:cNvGrpSpPr>
          <p:nvPr/>
        </p:nvGrpSpPr>
        <p:grpSpPr bwMode="auto">
          <a:xfrm>
            <a:off x="3305175" y="3641725"/>
            <a:ext cx="871538" cy="668338"/>
            <a:chOff x="2082" y="2294"/>
            <a:chExt cx="549" cy="421"/>
          </a:xfrm>
        </p:grpSpPr>
        <p:sp>
          <p:nvSpPr>
            <p:cNvPr id="205937" name="Freeform 63"/>
            <p:cNvSpPr>
              <a:spLocks/>
            </p:cNvSpPr>
            <p:nvPr/>
          </p:nvSpPr>
          <p:spPr bwMode="auto">
            <a:xfrm>
              <a:off x="2353" y="2496"/>
              <a:ext cx="115" cy="177"/>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5938" name="Text Box 64"/>
            <p:cNvSpPr txBox="1">
              <a:spLocks noChangeArrowheads="1"/>
            </p:cNvSpPr>
            <p:nvPr/>
          </p:nvSpPr>
          <p:spPr bwMode="auto">
            <a:xfrm>
              <a:off x="2497" y="2638"/>
              <a:ext cx="108"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090</a:t>
              </a:r>
            </a:p>
          </p:txBody>
        </p:sp>
        <p:grpSp>
          <p:nvGrpSpPr>
            <p:cNvPr id="205939" name="Group 65"/>
            <p:cNvGrpSpPr>
              <a:grpSpLocks/>
            </p:cNvGrpSpPr>
            <p:nvPr/>
          </p:nvGrpSpPr>
          <p:grpSpPr bwMode="auto">
            <a:xfrm>
              <a:off x="2257" y="2352"/>
              <a:ext cx="192" cy="192"/>
              <a:chOff x="3024" y="3888"/>
              <a:chExt cx="192" cy="192"/>
            </a:xfrm>
          </p:grpSpPr>
          <p:sp>
            <p:nvSpPr>
              <p:cNvPr id="205944" name="Freeform 66"/>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anchor="ctr"/>
              <a:lstStyle/>
              <a:p>
                <a:endParaRPr lang="en-US"/>
              </a:p>
            </p:txBody>
          </p:sp>
          <p:sp>
            <p:nvSpPr>
              <p:cNvPr id="205945" name="Freeform 67"/>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28575" cap="flat" cmpd="sng">
                <a:solidFill>
                  <a:schemeClr val="tx1"/>
                </a:solidFill>
                <a:prstDash val="solid"/>
                <a:round/>
                <a:headEnd/>
                <a:tailEnd/>
              </a:ln>
            </p:spPr>
            <p:txBody>
              <a:bodyPr wrap="none" anchor="ctr"/>
              <a:lstStyle/>
              <a:p>
                <a:endParaRPr lang="en-US"/>
              </a:p>
            </p:txBody>
          </p:sp>
          <p:sp>
            <p:nvSpPr>
              <p:cNvPr id="205946" name="Oval 68"/>
              <p:cNvSpPr>
                <a:spLocks noChangeArrowheads="1"/>
              </p:cNvSpPr>
              <p:nvPr/>
            </p:nvSpPr>
            <p:spPr bwMode="auto">
              <a:xfrm>
                <a:off x="3024" y="4032"/>
                <a:ext cx="48" cy="48"/>
              </a:xfrm>
              <a:prstGeom prst="ellipse">
                <a:avLst/>
              </a:prstGeom>
              <a:noFill/>
              <a:ln w="28575">
                <a:solidFill>
                  <a:schemeClr val="tx1"/>
                </a:solidFill>
                <a:round/>
                <a:headEnd/>
                <a:tailEnd/>
              </a:ln>
            </p:spPr>
            <p:txBody>
              <a:bodyPr wrap="none" anchor="ctr"/>
              <a:lstStyle/>
              <a:p>
                <a:endParaRPr lang="en-US"/>
              </a:p>
            </p:txBody>
          </p:sp>
          <p:sp>
            <p:nvSpPr>
              <p:cNvPr id="205947" name="Oval 69"/>
              <p:cNvSpPr>
                <a:spLocks noChangeArrowheads="1"/>
              </p:cNvSpPr>
              <p:nvPr/>
            </p:nvSpPr>
            <p:spPr bwMode="auto">
              <a:xfrm>
                <a:off x="3168" y="4032"/>
                <a:ext cx="48" cy="48"/>
              </a:xfrm>
              <a:prstGeom prst="ellipse">
                <a:avLst/>
              </a:prstGeom>
              <a:noFill/>
              <a:ln w="28575">
                <a:solidFill>
                  <a:schemeClr val="tx1"/>
                </a:solidFill>
                <a:round/>
                <a:headEnd/>
                <a:tailEnd/>
              </a:ln>
            </p:spPr>
            <p:txBody>
              <a:bodyPr wrap="none" anchor="ctr"/>
              <a:lstStyle/>
              <a:p>
                <a:endParaRPr lang="en-US"/>
              </a:p>
            </p:txBody>
          </p:sp>
        </p:grpSp>
        <p:sp>
          <p:nvSpPr>
            <p:cNvPr id="205940" name="Text Box 70"/>
            <p:cNvSpPr txBox="1">
              <a:spLocks noChangeArrowheads="1"/>
            </p:cNvSpPr>
            <p:nvPr/>
          </p:nvSpPr>
          <p:spPr bwMode="auto">
            <a:xfrm>
              <a:off x="2498" y="2494"/>
              <a:ext cx="13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2 En</a:t>
              </a:r>
            </a:p>
          </p:txBody>
        </p:sp>
        <p:sp>
          <p:nvSpPr>
            <p:cNvPr id="205941" name="Text Box 71"/>
            <p:cNvSpPr txBox="1">
              <a:spLocks noChangeArrowheads="1"/>
            </p:cNvSpPr>
            <p:nvPr/>
          </p:nvSpPr>
          <p:spPr bwMode="auto">
            <a:xfrm>
              <a:off x="2162" y="2494"/>
              <a:ext cx="4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B</a:t>
              </a:r>
            </a:p>
          </p:txBody>
        </p:sp>
        <p:sp>
          <p:nvSpPr>
            <p:cNvPr id="205942" name="Text Box 72"/>
            <p:cNvSpPr txBox="1">
              <a:spLocks noChangeArrowheads="1"/>
            </p:cNvSpPr>
            <p:nvPr/>
          </p:nvSpPr>
          <p:spPr bwMode="auto">
            <a:xfrm>
              <a:off x="2082" y="2398"/>
              <a:ext cx="144"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5 ton</a:t>
              </a:r>
            </a:p>
          </p:txBody>
        </p:sp>
        <p:sp>
          <p:nvSpPr>
            <p:cNvPr id="205943" name="Text Box 73"/>
            <p:cNvSpPr txBox="1">
              <a:spLocks noChangeArrowheads="1"/>
            </p:cNvSpPr>
            <p:nvPr/>
          </p:nvSpPr>
          <p:spPr bwMode="auto">
            <a:xfrm>
              <a:off x="2334" y="2294"/>
              <a:ext cx="3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6</a:t>
              </a:r>
            </a:p>
          </p:txBody>
        </p:sp>
      </p:grpSp>
      <p:grpSp>
        <p:nvGrpSpPr>
          <p:cNvPr id="205836" name="Group 74"/>
          <p:cNvGrpSpPr>
            <a:grpSpLocks/>
          </p:cNvGrpSpPr>
          <p:nvPr/>
        </p:nvGrpSpPr>
        <p:grpSpPr bwMode="auto">
          <a:xfrm>
            <a:off x="2971800" y="4410075"/>
            <a:ext cx="1230313" cy="661988"/>
            <a:chOff x="1872" y="2778"/>
            <a:chExt cx="775" cy="417"/>
          </a:xfrm>
        </p:grpSpPr>
        <p:sp>
          <p:nvSpPr>
            <p:cNvPr id="205931" name="Freeform 75"/>
            <p:cNvSpPr>
              <a:spLocks/>
            </p:cNvSpPr>
            <p:nvPr/>
          </p:nvSpPr>
          <p:spPr bwMode="auto">
            <a:xfrm>
              <a:off x="2353" y="2899"/>
              <a:ext cx="86" cy="254"/>
            </a:xfrm>
            <a:custGeom>
              <a:avLst/>
              <a:gdLst>
                <a:gd name="T0" fmla="*/ 0 w 86"/>
                <a:gd name="T1" fmla="*/ 0 h 254"/>
                <a:gd name="T2" fmla="*/ 0 w 86"/>
                <a:gd name="T3" fmla="*/ 177 h 254"/>
                <a:gd name="T4" fmla="*/ 86 w 86"/>
                <a:gd name="T5" fmla="*/ 254 h 254"/>
                <a:gd name="T6" fmla="*/ 0 60000 65536"/>
                <a:gd name="T7" fmla="*/ 0 60000 65536"/>
                <a:gd name="T8" fmla="*/ 0 60000 65536"/>
                <a:gd name="T9" fmla="*/ 0 w 86"/>
                <a:gd name="T10" fmla="*/ 0 h 254"/>
                <a:gd name="T11" fmla="*/ 86 w 86"/>
                <a:gd name="T12" fmla="*/ 254 h 254"/>
              </a:gdLst>
              <a:ahLst/>
              <a:cxnLst>
                <a:cxn ang="T6">
                  <a:pos x="T0" y="T1"/>
                </a:cxn>
                <a:cxn ang="T7">
                  <a:pos x="T2" y="T3"/>
                </a:cxn>
                <a:cxn ang="T8">
                  <a:pos x="T4" y="T5"/>
                </a:cxn>
              </a:cxnLst>
              <a:rect l="T9" t="T10" r="T11" b="T12"/>
              <a:pathLst>
                <a:path w="86" h="254">
                  <a:moveTo>
                    <a:pt x="0" y="0"/>
                  </a:moveTo>
                  <a:lnTo>
                    <a:pt x="0" y="177"/>
                  </a:lnTo>
                  <a:lnTo>
                    <a:pt x="86" y="254"/>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5932" name="Text Box 76"/>
            <p:cNvSpPr txBox="1">
              <a:spLocks noChangeArrowheads="1"/>
            </p:cNvSpPr>
            <p:nvPr/>
          </p:nvSpPr>
          <p:spPr bwMode="auto">
            <a:xfrm>
              <a:off x="2401" y="3118"/>
              <a:ext cx="246" cy="77"/>
            </a:xfrm>
            <a:prstGeom prst="rect">
              <a:avLst/>
            </a:prstGeom>
            <a:noFill/>
            <a:ln w="12700">
              <a:noFill/>
              <a:miter lim="800000"/>
              <a:headEnd type="none" w="sm" len="sm"/>
              <a:tailEnd type="none" w="sm" len="sm"/>
            </a:ln>
          </p:spPr>
          <p:txBody>
            <a:bodyPr wrap="none" tIns="0" bIns="0">
              <a:spAutoFit/>
            </a:bodyPr>
            <a:lstStyle/>
            <a:p>
              <a:pPr eaLnBrk="0" hangingPunct="0"/>
              <a:r>
                <a:rPr lang="en-US" sz="800"/>
                <a:t>130</a:t>
              </a:r>
              <a:r>
                <a:rPr lang="en-US" sz="800" baseline="30000"/>
                <a:t>0</a:t>
              </a:r>
              <a:endParaRPr lang="en-US" sz="800"/>
            </a:p>
          </p:txBody>
        </p:sp>
        <p:sp>
          <p:nvSpPr>
            <p:cNvPr id="205933" name="Freeform 77"/>
            <p:cNvSpPr>
              <a:spLocks/>
            </p:cNvSpPr>
            <p:nvPr/>
          </p:nvSpPr>
          <p:spPr bwMode="auto">
            <a:xfrm>
              <a:off x="2209" y="2784"/>
              <a:ext cx="288" cy="144"/>
            </a:xfrm>
            <a:custGeom>
              <a:avLst/>
              <a:gdLst>
                <a:gd name="T0" fmla="*/ 0 w 192"/>
                <a:gd name="T1" fmla="*/ 0 h 96"/>
                <a:gd name="T2" fmla="*/ 96 w 192"/>
                <a:gd name="T3" fmla="*/ 96 h 96"/>
                <a:gd name="T4" fmla="*/ 192 w 192"/>
                <a:gd name="T5" fmla="*/ 0 h 96"/>
                <a:gd name="T6" fmla="*/ 96 w 192"/>
                <a:gd name="T7" fmla="*/ 48 h 96"/>
                <a:gd name="T8" fmla="*/ 0 w 192"/>
                <a:gd name="T9" fmla="*/ 0 h 96"/>
                <a:gd name="T10" fmla="*/ 0 60000 65536"/>
                <a:gd name="T11" fmla="*/ 0 60000 65536"/>
                <a:gd name="T12" fmla="*/ 0 60000 65536"/>
                <a:gd name="T13" fmla="*/ 0 60000 65536"/>
                <a:gd name="T14" fmla="*/ 0 60000 65536"/>
                <a:gd name="T15" fmla="*/ 0 w 192"/>
                <a:gd name="T16" fmla="*/ 0 h 96"/>
                <a:gd name="T17" fmla="*/ 192 w 192"/>
                <a:gd name="T18" fmla="*/ 96 h 96"/>
              </a:gdLst>
              <a:ahLst/>
              <a:cxnLst>
                <a:cxn ang="T10">
                  <a:pos x="T0" y="T1"/>
                </a:cxn>
                <a:cxn ang="T11">
                  <a:pos x="T2" y="T3"/>
                </a:cxn>
                <a:cxn ang="T12">
                  <a:pos x="T4" y="T5"/>
                </a:cxn>
                <a:cxn ang="T13">
                  <a:pos x="T6" y="T7"/>
                </a:cxn>
                <a:cxn ang="T14">
                  <a:pos x="T8" y="T9"/>
                </a:cxn>
              </a:cxnLst>
              <a:rect l="T15" t="T16" r="T17" b="T18"/>
              <a:pathLst>
                <a:path w="192" h="96">
                  <a:moveTo>
                    <a:pt x="0" y="0"/>
                  </a:moveTo>
                  <a:lnTo>
                    <a:pt x="96" y="96"/>
                  </a:lnTo>
                  <a:lnTo>
                    <a:pt x="192" y="0"/>
                  </a:lnTo>
                  <a:lnTo>
                    <a:pt x="96" y="48"/>
                  </a:lnTo>
                  <a:lnTo>
                    <a:pt x="0" y="0"/>
                  </a:lnTo>
                  <a:close/>
                </a:path>
              </a:pathLst>
            </a:custGeom>
            <a:solidFill>
              <a:schemeClr val="tx2"/>
            </a:solidFill>
            <a:ln w="12700" cap="flat" cmpd="sng">
              <a:solidFill>
                <a:schemeClr val="tx1"/>
              </a:solidFill>
              <a:prstDash val="solid"/>
              <a:round/>
              <a:headEnd/>
              <a:tailEnd/>
            </a:ln>
          </p:spPr>
          <p:txBody>
            <a:bodyPr wrap="none" anchor="ctr"/>
            <a:lstStyle/>
            <a:p>
              <a:endParaRPr lang="en-US"/>
            </a:p>
          </p:txBody>
        </p:sp>
        <p:sp>
          <p:nvSpPr>
            <p:cNvPr id="205934" name="Text Box 78"/>
            <p:cNvSpPr txBox="1">
              <a:spLocks noChangeArrowheads="1"/>
            </p:cNvSpPr>
            <p:nvPr/>
          </p:nvSpPr>
          <p:spPr bwMode="auto">
            <a:xfrm>
              <a:off x="1872" y="2778"/>
              <a:ext cx="289"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151500Z</a:t>
              </a:r>
            </a:p>
            <a:p>
              <a:pPr eaLnBrk="0" hangingPunct="0"/>
              <a:r>
                <a:rPr lang="en-US" sz="800"/>
                <a:t>PHOENIX</a:t>
              </a:r>
            </a:p>
          </p:txBody>
        </p:sp>
        <p:sp>
          <p:nvSpPr>
            <p:cNvPr id="205935" name="Text Box 79"/>
            <p:cNvSpPr txBox="1">
              <a:spLocks noChangeArrowheads="1"/>
            </p:cNvSpPr>
            <p:nvPr/>
          </p:nvSpPr>
          <p:spPr bwMode="auto">
            <a:xfrm>
              <a:off x="2210" y="3022"/>
              <a:ext cx="4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B</a:t>
              </a:r>
            </a:p>
          </p:txBody>
        </p:sp>
        <p:sp>
          <p:nvSpPr>
            <p:cNvPr id="205936" name="Text Box 80"/>
            <p:cNvSpPr txBox="1">
              <a:spLocks noChangeArrowheads="1"/>
            </p:cNvSpPr>
            <p:nvPr/>
          </p:nvSpPr>
          <p:spPr bwMode="auto">
            <a:xfrm>
              <a:off x="2412" y="2914"/>
              <a:ext cx="217" cy="154"/>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CATHY</a:t>
              </a:r>
            </a:p>
            <a:p>
              <a:pPr algn="ctr" eaLnBrk="0" hangingPunct="0"/>
              <a:r>
                <a:rPr lang="en-US" sz="800"/>
                <a:t>301 MI</a:t>
              </a:r>
            </a:p>
          </p:txBody>
        </p:sp>
      </p:grpSp>
      <p:grpSp>
        <p:nvGrpSpPr>
          <p:cNvPr id="205837" name="Group 81"/>
          <p:cNvGrpSpPr>
            <a:grpSpLocks/>
          </p:cNvGrpSpPr>
          <p:nvPr/>
        </p:nvGrpSpPr>
        <p:grpSpPr bwMode="auto">
          <a:xfrm>
            <a:off x="3382963" y="5451475"/>
            <a:ext cx="1049337" cy="339725"/>
            <a:chOff x="2034" y="3348"/>
            <a:chExt cx="661" cy="214"/>
          </a:xfrm>
        </p:grpSpPr>
        <p:grpSp>
          <p:nvGrpSpPr>
            <p:cNvPr id="205915" name="Group 82"/>
            <p:cNvGrpSpPr>
              <a:grpSpLocks/>
            </p:cNvGrpSpPr>
            <p:nvPr/>
          </p:nvGrpSpPr>
          <p:grpSpPr bwMode="auto">
            <a:xfrm>
              <a:off x="2208" y="3348"/>
              <a:ext cx="96" cy="214"/>
              <a:chOff x="2136" y="3264"/>
              <a:chExt cx="96" cy="214"/>
            </a:xfrm>
          </p:grpSpPr>
          <p:grpSp>
            <p:nvGrpSpPr>
              <p:cNvPr id="205918" name="Group 83"/>
              <p:cNvGrpSpPr>
                <a:grpSpLocks/>
              </p:cNvGrpSpPr>
              <p:nvPr/>
            </p:nvGrpSpPr>
            <p:grpSpPr bwMode="auto">
              <a:xfrm>
                <a:off x="2162" y="3264"/>
                <a:ext cx="43" cy="175"/>
                <a:chOff x="1169" y="3651"/>
                <a:chExt cx="43" cy="175"/>
              </a:xfrm>
            </p:grpSpPr>
            <p:sp>
              <p:nvSpPr>
                <p:cNvPr id="205926" name="Line 84"/>
                <p:cNvSpPr>
                  <a:spLocks noChangeAspect="1" noChangeShapeType="1"/>
                </p:cNvSpPr>
                <p:nvPr/>
              </p:nvSpPr>
              <p:spPr bwMode="auto">
                <a:xfrm>
                  <a:off x="1191" y="3658"/>
                  <a:ext cx="0" cy="12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27" name="Line 85"/>
                <p:cNvSpPr>
                  <a:spLocks noChangeAspect="1" noChangeShapeType="1"/>
                </p:cNvSpPr>
                <p:nvPr/>
              </p:nvSpPr>
              <p:spPr bwMode="auto">
                <a:xfrm>
                  <a:off x="1172" y="3734"/>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28" name="Line 86"/>
                <p:cNvSpPr>
                  <a:spLocks noChangeAspect="1" noChangeShapeType="1"/>
                </p:cNvSpPr>
                <p:nvPr/>
              </p:nvSpPr>
              <p:spPr bwMode="auto">
                <a:xfrm>
                  <a:off x="1172" y="3705"/>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29" name="Oval 87"/>
                <p:cNvSpPr>
                  <a:spLocks noChangeAspect="1" noChangeArrowheads="1"/>
                </p:cNvSpPr>
                <p:nvPr/>
              </p:nvSpPr>
              <p:spPr bwMode="auto">
                <a:xfrm>
                  <a:off x="1169" y="3777"/>
                  <a:ext cx="43" cy="49"/>
                </a:xfrm>
                <a:prstGeom prst="ellipse">
                  <a:avLst/>
                </a:prstGeom>
                <a:noFill/>
                <a:ln w="12700">
                  <a:solidFill>
                    <a:srgbClr val="000000"/>
                  </a:solidFill>
                  <a:round/>
                  <a:headEnd/>
                  <a:tailEnd/>
                </a:ln>
              </p:spPr>
              <p:txBody>
                <a:bodyPr wrap="none" anchor="ctr"/>
                <a:lstStyle/>
                <a:p>
                  <a:endParaRPr lang="en-US"/>
                </a:p>
              </p:txBody>
            </p:sp>
            <p:sp>
              <p:nvSpPr>
                <p:cNvPr id="205930" name="Freeform 88"/>
                <p:cNvSpPr>
                  <a:spLocks/>
                </p:cNvSpPr>
                <p:nvPr/>
              </p:nvSpPr>
              <p:spPr bwMode="auto">
                <a:xfrm>
                  <a:off x="1172" y="3651"/>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05919" name="Group 89"/>
              <p:cNvGrpSpPr>
                <a:grpSpLocks/>
              </p:cNvGrpSpPr>
              <p:nvPr/>
            </p:nvGrpSpPr>
            <p:grpSpPr bwMode="auto">
              <a:xfrm>
                <a:off x="2136" y="3444"/>
                <a:ext cx="96" cy="34"/>
                <a:chOff x="4608" y="4041"/>
                <a:chExt cx="145" cy="34"/>
              </a:xfrm>
            </p:grpSpPr>
            <p:sp>
              <p:nvSpPr>
                <p:cNvPr id="205920" name="Freeform 90"/>
                <p:cNvSpPr>
                  <a:spLocks noChangeAspect="1"/>
                </p:cNvSpPr>
                <p:nvPr/>
              </p:nvSpPr>
              <p:spPr bwMode="auto">
                <a:xfrm>
                  <a:off x="4729" y="4041"/>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921" name="Freeform 91"/>
                <p:cNvSpPr>
                  <a:spLocks noChangeAspect="1"/>
                </p:cNvSpPr>
                <p:nvPr/>
              </p:nvSpPr>
              <p:spPr bwMode="auto">
                <a:xfrm>
                  <a:off x="4729" y="4052"/>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922" name="Freeform 92"/>
                <p:cNvSpPr>
                  <a:spLocks noChangeAspect="1"/>
                </p:cNvSpPr>
                <p:nvPr/>
              </p:nvSpPr>
              <p:spPr bwMode="auto">
                <a:xfrm>
                  <a:off x="4608" y="4041"/>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923" name="Freeform 93"/>
                <p:cNvSpPr>
                  <a:spLocks noChangeAspect="1"/>
                </p:cNvSpPr>
                <p:nvPr/>
              </p:nvSpPr>
              <p:spPr bwMode="auto">
                <a:xfrm>
                  <a:off x="4608" y="4052"/>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924" name="Line 94"/>
                <p:cNvSpPr>
                  <a:spLocks noChangeAspect="1" noChangeShapeType="1"/>
                </p:cNvSpPr>
                <p:nvPr/>
              </p:nvSpPr>
              <p:spPr bwMode="auto">
                <a:xfrm>
                  <a:off x="4630" y="4041"/>
                  <a:ext cx="9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25" name="Line 95"/>
                <p:cNvSpPr>
                  <a:spLocks noChangeAspect="1" noChangeShapeType="1"/>
                </p:cNvSpPr>
                <p:nvPr/>
              </p:nvSpPr>
              <p:spPr bwMode="auto">
                <a:xfrm>
                  <a:off x="4630" y="4074"/>
                  <a:ext cx="99"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05916" name="Text Box 96"/>
            <p:cNvSpPr txBox="1">
              <a:spLocks noChangeArrowheads="1"/>
            </p:cNvSpPr>
            <p:nvPr/>
          </p:nvSpPr>
          <p:spPr bwMode="auto">
            <a:xfrm>
              <a:off x="2034" y="3406"/>
              <a:ext cx="138" cy="154"/>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t>4.2</a:t>
              </a:r>
            </a:p>
            <a:p>
              <a:pPr algn="r" eaLnBrk="0" hangingPunct="0"/>
              <a:r>
                <a:rPr lang="en-US" sz="800"/>
                <a:t>HHC</a:t>
              </a:r>
            </a:p>
          </p:txBody>
        </p:sp>
        <p:sp>
          <p:nvSpPr>
            <p:cNvPr id="205917" name="Text Box 97"/>
            <p:cNvSpPr txBox="1">
              <a:spLocks noChangeArrowheads="1"/>
            </p:cNvSpPr>
            <p:nvPr/>
          </p:nvSpPr>
          <p:spPr bwMode="auto">
            <a:xfrm>
              <a:off x="2324" y="3406"/>
              <a:ext cx="371"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50% AMMO</a:t>
              </a:r>
            </a:p>
            <a:p>
              <a:pPr eaLnBrk="0" hangingPunct="0"/>
              <a:r>
                <a:rPr lang="en-US" sz="800"/>
                <a:t>1-141 MECH</a:t>
              </a:r>
            </a:p>
          </p:txBody>
        </p:sp>
      </p:grpSp>
      <p:sp>
        <p:nvSpPr>
          <p:cNvPr id="205838" name="Text Box 98"/>
          <p:cNvSpPr txBox="1">
            <a:spLocks noChangeArrowheads="1"/>
          </p:cNvSpPr>
          <p:nvPr/>
        </p:nvSpPr>
        <p:spPr bwMode="auto">
          <a:xfrm>
            <a:off x="60325" y="3581400"/>
            <a:ext cx="2770188" cy="425450"/>
          </a:xfrm>
          <a:prstGeom prst="rect">
            <a:avLst/>
          </a:prstGeom>
          <a:noFill/>
          <a:ln w="12700">
            <a:noFill/>
            <a:miter lim="800000"/>
            <a:headEnd/>
            <a:tailEnd/>
          </a:ln>
        </p:spPr>
        <p:txBody>
          <a:bodyPr wrap="none" lIns="0" tIns="0" rIns="0" bIns="0">
            <a:spAutoFit/>
          </a:bodyPr>
          <a:lstStyle/>
          <a:p>
            <a:pPr eaLnBrk="0" hangingPunct="0"/>
            <a:r>
              <a:rPr lang="en-US" sz="1400"/>
              <a:t>Six 5 ton trucks from B Co, 2d Eng,</a:t>
            </a:r>
          </a:p>
          <a:p>
            <a:pPr eaLnBrk="0" hangingPunct="0"/>
            <a:r>
              <a:rPr lang="en-US" sz="1400"/>
              <a:t>moving east.</a:t>
            </a:r>
          </a:p>
        </p:txBody>
      </p:sp>
      <p:sp>
        <p:nvSpPr>
          <p:cNvPr id="205839" name="Text Box 99"/>
          <p:cNvSpPr txBox="1">
            <a:spLocks noChangeArrowheads="1"/>
          </p:cNvSpPr>
          <p:nvPr/>
        </p:nvSpPr>
        <p:spPr bwMode="auto">
          <a:xfrm>
            <a:off x="60325" y="4267200"/>
            <a:ext cx="3216275" cy="1063625"/>
          </a:xfrm>
          <a:prstGeom prst="rect">
            <a:avLst/>
          </a:prstGeom>
          <a:noFill/>
          <a:ln w="12700">
            <a:noFill/>
            <a:miter lim="800000"/>
            <a:headEnd/>
            <a:tailEnd/>
          </a:ln>
        </p:spPr>
        <p:txBody>
          <a:bodyPr wrap="none" lIns="0" tIns="0" rIns="0" bIns="0">
            <a:spAutoFit/>
          </a:bodyPr>
          <a:lstStyle/>
          <a:p>
            <a:pPr eaLnBrk="0" hangingPunct="0"/>
            <a:r>
              <a:rPr lang="en-US" sz="1400"/>
              <a:t>An UAV launch site of B Co, 301</a:t>
            </a:r>
          </a:p>
          <a:p>
            <a:pPr eaLnBrk="0" hangingPunct="0"/>
            <a:r>
              <a:rPr lang="en-US" sz="1400"/>
              <a:t>MI Bn, launch direction 130 degrees</a:t>
            </a:r>
          </a:p>
          <a:p>
            <a:pPr eaLnBrk="0" hangingPunct="0"/>
            <a:r>
              <a:rPr lang="en-US" sz="1400"/>
              <a:t>“Phoenix” type UAV, to air corridor</a:t>
            </a:r>
          </a:p>
          <a:p>
            <a:pPr eaLnBrk="0" hangingPunct="0"/>
            <a:r>
              <a:rPr lang="en-US" sz="1400"/>
              <a:t>“Cathy”, next launch at 1500Z on the 15</a:t>
            </a:r>
            <a:r>
              <a:rPr lang="en-US" sz="1400" baseline="30000"/>
              <a:t>th</a:t>
            </a:r>
          </a:p>
          <a:p>
            <a:pPr eaLnBrk="0" hangingPunct="0"/>
            <a:r>
              <a:rPr lang="en-US" sz="1400"/>
              <a:t>of the current month.</a:t>
            </a:r>
          </a:p>
        </p:txBody>
      </p:sp>
      <p:sp>
        <p:nvSpPr>
          <p:cNvPr id="205840" name="Text Box 100"/>
          <p:cNvSpPr txBox="1">
            <a:spLocks noChangeArrowheads="1"/>
          </p:cNvSpPr>
          <p:nvPr/>
        </p:nvSpPr>
        <p:spPr bwMode="auto">
          <a:xfrm>
            <a:off x="76200" y="5441950"/>
            <a:ext cx="3044825" cy="425450"/>
          </a:xfrm>
          <a:prstGeom prst="rect">
            <a:avLst/>
          </a:prstGeom>
          <a:noFill/>
          <a:ln w="12700">
            <a:noFill/>
            <a:miter lim="800000"/>
            <a:headEnd/>
            <a:tailEnd/>
          </a:ln>
        </p:spPr>
        <p:txBody>
          <a:bodyPr wrap="none" lIns="0" tIns="0" rIns="0" bIns="0">
            <a:spAutoFit/>
          </a:bodyPr>
          <a:lstStyle/>
          <a:p>
            <a:pPr eaLnBrk="0" hangingPunct="0"/>
            <a:r>
              <a:rPr lang="en-US" sz="1400"/>
              <a:t>Six 4.2” mortars, in M113s fm HHC co,</a:t>
            </a:r>
          </a:p>
          <a:p>
            <a:pPr eaLnBrk="0" hangingPunct="0"/>
            <a:r>
              <a:rPr lang="en-US" sz="1400"/>
              <a:t>1</a:t>
            </a:r>
            <a:r>
              <a:rPr lang="en-US" sz="1400" baseline="30000"/>
              <a:t>st</a:t>
            </a:r>
            <a:r>
              <a:rPr lang="en-US" sz="1400"/>
              <a:t> Bn, 141</a:t>
            </a:r>
            <a:r>
              <a:rPr lang="en-US" sz="1400" baseline="30000"/>
              <a:t>st</a:t>
            </a:r>
            <a:r>
              <a:rPr lang="en-US" sz="1400"/>
              <a:t> IN(M), at 50% of its ammo</a:t>
            </a:r>
          </a:p>
        </p:txBody>
      </p:sp>
      <p:grpSp>
        <p:nvGrpSpPr>
          <p:cNvPr id="205841" name="Group 101"/>
          <p:cNvGrpSpPr>
            <a:grpSpLocks/>
          </p:cNvGrpSpPr>
          <p:nvPr/>
        </p:nvGrpSpPr>
        <p:grpSpPr bwMode="auto">
          <a:xfrm>
            <a:off x="3278188" y="6110288"/>
            <a:ext cx="719137" cy="412750"/>
            <a:chOff x="2017" y="3849"/>
            <a:chExt cx="453" cy="260"/>
          </a:xfrm>
        </p:grpSpPr>
        <p:grpSp>
          <p:nvGrpSpPr>
            <p:cNvPr id="205906" name="Group 102"/>
            <p:cNvGrpSpPr>
              <a:grpSpLocks/>
            </p:cNvGrpSpPr>
            <p:nvPr/>
          </p:nvGrpSpPr>
          <p:grpSpPr bwMode="auto">
            <a:xfrm>
              <a:off x="2298" y="3849"/>
              <a:ext cx="45" cy="260"/>
              <a:chOff x="2310" y="3820"/>
              <a:chExt cx="45" cy="260"/>
            </a:xfrm>
          </p:grpSpPr>
          <p:grpSp>
            <p:nvGrpSpPr>
              <p:cNvPr id="205909" name="Group 103"/>
              <p:cNvGrpSpPr>
                <a:grpSpLocks noChangeAspect="1"/>
              </p:cNvGrpSpPr>
              <p:nvPr/>
            </p:nvGrpSpPr>
            <p:grpSpPr bwMode="auto">
              <a:xfrm>
                <a:off x="2310" y="3912"/>
                <a:ext cx="45" cy="168"/>
                <a:chOff x="325" y="2972"/>
                <a:chExt cx="89" cy="335"/>
              </a:xfrm>
            </p:grpSpPr>
            <p:sp>
              <p:nvSpPr>
                <p:cNvPr id="205911" name="Line 104"/>
                <p:cNvSpPr>
                  <a:spLocks noChangeAspect="1" noChangeShapeType="1"/>
                </p:cNvSpPr>
                <p:nvPr/>
              </p:nvSpPr>
              <p:spPr bwMode="auto">
                <a:xfrm>
                  <a:off x="371" y="2972"/>
                  <a:ext cx="0" cy="24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12" name="Oval 105"/>
                <p:cNvSpPr>
                  <a:spLocks noChangeAspect="1" noChangeArrowheads="1"/>
                </p:cNvSpPr>
                <p:nvPr/>
              </p:nvSpPr>
              <p:spPr bwMode="auto">
                <a:xfrm>
                  <a:off x="327" y="3207"/>
                  <a:ext cx="87" cy="100"/>
                </a:xfrm>
                <a:prstGeom prst="ellipse">
                  <a:avLst/>
                </a:prstGeom>
                <a:noFill/>
                <a:ln w="12700">
                  <a:solidFill>
                    <a:srgbClr val="000000"/>
                  </a:solidFill>
                  <a:round/>
                  <a:headEnd/>
                  <a:tailEnd/>
                </a:ln>
              </p:spPr>
              <p:txBody>
                <a:bodyPr wrap="none" anchor="ctr"/>
                <a:lstStyle/>
                <a:p>
                  <a:endParaRPr lang="en-US"/>
                </a:p>
              </p:txBody>
            </p:sp>
            <p:sp>
              <p:nvSpPr>
                <p:cNvPr id="205913" name="Line 106"/>
                <p:cNvSpPr>
                  <a:spLocks noChangeAspect="1" noChangeShapeType="1"/>
                </p:cNvSpPr>
                <p:nvPr/>
              </p:nvSpPr>
              <p:spPr bwMode="auto">
                <a:xfrm>
                  <a:off x="325" y="3042"/>
                  <a:ext cx="0" cy="11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914" name="Line 107"/>
                <p:cNvSpPr>
                  <a:spLocks noChangeAspect="1" noChangeShapeType="1"/>
                </p:cNvSpPr>
                <p:nvPr/>
              </p:nvSpPr>
              <p:spPr bwMode="auto">
                <a:xfrm>
                  <a:off x="405" y="3042"/>
                  <a:ext cx="0" cy="11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5910" name="Text Box 108"/>
              <p:cNvSpPr txBox="1">
                <a:spLocks noChangeArrowheads="1"/>
              </p:cNvSpPr>
              <p:nvPr/>
            </p:nvSpPr>
            <p:spPr bwMode="auto">
              <a:xfrm>
                <a:off x="2314" y="3820"/>
                <a:ext cx="3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8</a:t>
                </a:r>
              </a:p>
            </p:txBody>
          </p:sp>
        </p:grpSp>
        <p:sp>
          <p:nvSpPr>
            <p:cNvPr id="205907" name="Text Box 109"/>
            <p:cNvSpPr txBox="1">
              <a:spLocks noChangeArrowheads="1"/>
            </p:cNvSpPr>
            <p:nvPr/>
          </p:nvSpPr>
          <p:spPr bwMode="auto">
            <a:xfrm>
              <a:off x="2017" y="3876"/>
              <a:ext cx="255" cy="231"/>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t>070800Z</a:t>
              </a:r>
            </a:p>
            <a:p>
              <a:pPr algn="r" eaLnBrk="0" hangingPunct="0"/>
              <a:r>
                <a:rPr lang="en-US" sz="800"/>
                <a:t>155</a:t>
              </a:r>
            </a:p>
            <a:p>
              <a:pPr algn="r" eaLnBrk="0" hangingPunct="0"/>
              <a:r>
                <a:rPr lang="en-US" sz="800"/>
                <a:t>A</a:t>
              </a:r>
            </a:p>
          </p:txBody>
        </p:sp>
        <p:sp>
          <p:nvSpPr>
            <p:cNvPr id="205908" name="Text Box 110"/>
            <p:cNvSpPr txBox="1">
              <a:spLocks noChangeArrowheads="1"/>
            </p:cNvSpPr>
            <p:nvPr/>
          </p:nvSpPr>
          <p:spPr bwMode="auto">
            <a:xfrm>
              <a:off x="2377" y="4030"/>
              <a:ext cx="93"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1-2</a:t>
              </a:r>
            </a:p>
          </p:txBody>
        </p:sp>
      </p:grpSp>
      <p:sp>
        <p:nvSpPr>
          <p:cNvPr id="205842" name="Text Box 111"/>
          <p:cNvSpPr txBox="1">
            <a:spLocks noChangeArrowheads="1"/>
          </p:cNvSpPr>
          <p:nvPr/>
        </p:nvSpPr>
        <p:spPr bwMode="auto">
          <a:xfrm>
            <a:off x="76200" y="5975350"/>
            <a:ext cx="3095625" cy="638175"/>
          </a:xfrm>
          <a:prstGeom prst="rect">
            <a:avLst/>
          </a:prstGeom>
          <a:noFill/>
          <a:ln w="12700">
            <a:noFill/>
            <a:miter lim="800000"/>
            <a:headEnd/>
            <a:tailEnd/>
          </a:ln>
        </p:spPr>
        <p:txBody>
          <a:bodyPr wrap="none" lIns="0" tIns="0" rIns="0" bIns="0">
            <a:spAutoFit/>
          </a:bodyPr>
          <a:lstStyle/>
          <a:p>
            <a:pPr eaLnBrk="0" hangingPunct="0"/>
            <a:r>
              <a:rPr lang="en-US" sz="1400"/>
              <a:t>Eight 155mm towed howitzers of Btry A</a:t>
            </a:r>
          </a:p>
          <a:p>
            <a:pPr eaLnBrk="0" hangingPunct="0"/>
            <a:r>
              <a:rPr lang="en-US" sz="1400"/>
              <a:t>1</a:t>
            </a:r>
            <a:r>
              <a:rPr lang="en-US" sz="1400" baseline="30000"/>
              <a:t>st</a:t>
            </a:r>
            <a:r>
              <a:rPr lang="en-US" sz="1400"/>
              <a:t> Bn, 2d FA, valid as of 0800Z</a:t>
            </a:r>
          </a:p>
          <a:p>
            <a:pPr eaLnBrk="0" hangingPunct="0"/>
            <a:r>
              <a:rPr lang="en-US" sz="1400"/>
              <a:t>the 7</a:t>
            </a:r>
            <a:r>
              <a:rPr lang="en-US" sz="1400" baseline="30000"/>
              <a:t>th</a:t>
            </a:r>
            <a:r>
              <a:rPr lang="en-US" sz="1400"/>
              <a:t> of the current month</a:t>
            </a:r>
          </a:p>
        </p:txBody>
      </p:sp>
      <p:grpSp>
        <p:nvGrpSpPr>
          <p:cNvPr id="205843" name="Group 112"/>
          <p:cNvGrpSpPr>
            <a:grpSpLocks/>
          </p:cNvGrpSpPr>
          <p:nvPr/>
        </p:nvGrpSpPr>
        <p:grpSpPr bwMode="auto">
          <a:xfrm>
            <a:off x="8170863" y="4416425"/>
            <a:ext cx="909637" cy="804863"/>
            <a:chOff x="5147" y="2782"/>
            <a:chExt cx="573" cy="507"/>
          </a:xfrm>
        </p:grpSpPr>
        <p:grpSp>
          <p:nvGrpSpPr>
            <p:cNvPr id="205895" name="Group 113"/>
            <p:cNvGrpSpPr>
              <a:grpSpLocks/>
            </p:cNvGrpSpPr>
            <p:nvPr/>
          </p:nvGrpSpPr>
          <p:grpSpPr bwMode="auto">
            <a:xfrm>
              <a:off x="5327" y="2874"/>
              <a:ext cx="143" cy="198"/>
              <a:chOff x="4560" y="3216"/>
              <a:chExt cx="143" cy="198"/>
            </a:xfrm>
          </p:grpSpPr>
          <p:grpSp>
            <p:nvGrpSpPr>
              <p:cNvPr id="205901" name="Group 114"/>
              <p:cNvGrpSpPr>
                <a:grpSpLocks/>
              </p:cNvGrpSpPr>
              <p:nvPr/>
            </p:nvGrpSpPr>
            <p:grpSpPr bwMode="auto">
              <a:xfrm>
                <a:off x="4560" y="3216"/>
                <a:ext cx="143" cy="197"/>
                <a:chOff x="4896" y="3216"/>
                <a:chExt cx="143" cy="197"/>
              </a:xfrm>
            </p:grpSpPr>
            <p:sp>
              <p:nvSpPr>
                <p:cNvPr id="205904" name="Line 115"/>
                <p:cNvSpPr>
                  <a:spLocks noChangeAspect="1" noChangeShapeType="1"/>
                </p:cNvSpPr>
                <p:nvPr/>
              </p:nvSpPr>
              <p:spPr bwMode="auto">
                <a:xfrm>
                  <a:off x="4896" y="3216"/>
                  <a:ext cx="0" cy="1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5905" name="Line 116"/>
                <p:cNvSpPr>
                  <a:spLocks noChangeAspect="1" noChangeShapeType="1"/>
                </p:cNvSpPr>
                <p:nvPr/>
              </p:nvSpPr>
              <p:spPr bwMode="auto">
                <a:xfrm>
                  <a:off x="5039" y="3216"/>
                  <a:ext cx="0" cy="19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05902" name="Freeform 117"/>
              <p:cNvSpPr>
                <a:spLocks/>
              </p:cNvSpPr>
              <p:nvPr/>
            </p:nvSpPr>
            <p:spPr bwMode="auto">
              <a:xfrm>
                <a:off x="4560" y="3353"/>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sp>
            <p:nvSpPr>
              <p:cNvPr id="205903" name="Freeform 118"/>
              <p:cNvSpPr>
                <a:spLocks/>
              </p:cNvSpPr>
              <p:nvPr/>
            </p:nvSpPr>
            <p:spPr bwMode="auto">
              <a:xfrm flipV="1">
                <a:off x="4560" y="3216"/>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sp>
          <p:nvSpPr>
            <p:cNvPr id="205896" name="Text Box 119"/>
            <p:cNvSpPr txBox="1">
              <a:spLocks noChangeArrowheads="1"/>
            </p:cNvSpPr>
            <p:nvPr/>
          </p:nvSpPr>
          <p:spPr bwMode="auto">
            <a:xfrm>
              <a:off x="5380" y="2782"/>
              <a:ext cx="36" cy="77"/>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t>4</a:t>
              </a:r>
            </a:p>
          </p:txBody>
        </p:sp>
        <p:sp>
          <p:nvSpPr>
            <p:cNvPr id="205897" name="Freeform 120"/>
            <p:cNvSpPr>
              <a:spLocks/>
            </p:cNvSpPr>
            <p:nvPr/>
          </p:nvSpPr>
          <p:spPr bwMode="auto">
            <a:xfrm>
              <a:off x="5397" y="3070"/>
              <a:ext cx="115" cy="177"/>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205898" name="Text Box 121"/>
            <p:cNvSpPr txBox="1">
              <a:spLocks noChangeArrowheads="1"/>
            </p:cNvSpPr>
            <p:nvPr/>
          </p:nvSpPr>
          <p:spPr bwMode="auto">
            <a:xfrm>
              <a:off x="5541" y="3212"/>
              <a:ext cx="130"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090</a:t>
              </a:r>
              <a:r>
                <a:rPr lang="en-US" sz="800" baseline="30000"/>
                <a:t>0</a:t>
              </a:r>
              <a:endParaRPr lang="en-US" sz="800"/>
            </a:p>
          </p:txBody>
        </p:sp>
        <p:sp>
          <p:nvSpPr>
            <p:cNvPr id="205899" name="Text Box 122"/>
            <p:cNvSpPr txBox="1">
              <a:spLocks noChangeArrowheads="1"/>
            </p:cNvSpPr>
            <p:nvPr/>
          </p:nvSpPr>
          <p:spPr bwMode="auto">
            <a:xfrm>
              <a:off x="5485" y="2865"/>
              <a:ext cx="235" cy="231"/>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RT LOU</a:t>
              </a:r>
            </a:p>
            <a:p>
              <a:pPr eaLnBrk="0" hangingPunct="0"/>
              <a:r>
                <a:rPr lang="en-US" sz="800"/>
                <a:t>GREEN</a:t>
              </a:r>
            </a:p>
            <a:p>
              <a:pPr eaLnBrk="0" hangingPunct="0"/>
              <a:r>
                <a:rPr lang="en-US" sz="800"/>
                <a:t>B/1-87</a:t>
              </a:r>
            </a:p>
          </p:txBody>
        </p:sp>
        <p:sp>
          <p:nvSpPr>
            <p:cNvPr id="205900" name="Text Box 123"/>
            <p:cNvSpPr txBox="1">
              <a:spLocks noChangeArrowheads="1"/>
            </p:cNvSpPr>
            <p:nvPr/>
          </p:nvSpPr>
          <p:spPr bwMode="auto">
            <a:xfrm>
              <a:off x="5147" y="2953"/>
              <a:ext cx="168" cy="154"/>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t>M2A1</a:t>
              </a:r>
            </a:p>
            <a:p>
              <a:pPr algn="r" eaLnBrk="0" hangingPunct="0"/>
              <a:r>
                <a:rPr lang="en-US" sz="800"/>
                <a:t>3</a:t>
              </a:r>
            </a:p>
          </p:txBody>
        </p:sp>
      </p:grpSp>
      <p:grpSp>
        <p:nvGrpSpPr>
          <p:cNvPr id="205844" name="Group 124"/>
          <p:cNvGrpSpPr>
            <a:grpSpLocks/>
          </p:cNvGrpSpPr>
          <p:nvPr/>
        </p:nvGrpSpPr>
        <p:grpSpPr bwMode="auto">
          <a:xfrm>
            <a:off x="7850188" y="5330825"/>
            <a:ext cx="1171575" cy="442913"/>
            <a:chOff x="4945" y="3358"/>
            <a:chExt cx="738" cy="279"/>
          </a:xfrm>
        </p:grpSpPr>
        <p:grpSp>
          <p:nvGrpSpPr>
            <p:cNvPr id="205885" name="Group 125"/>
            <p:cNvGrpSpPr>
              <a:grpSpLocks/>
            </p:cNvGrpSpPr>
            <p:nvPr/>
          </p:nvGrpSpPr>
          <p:grpSpPr bwMode="auto">
            <a:xfrm>
              <a:off x="5252" y="3408"/>
              <a:ext cx="144" cy="197"/>
              <a:chOff x="4896" y="3504"/>
              <a:chExt cx="144" cy="197"/>
            </a:xfrm>
          </p:grpSpPr>
          <p:sp>
            <p:nvSpPr>
              <p:cNvPr id="205889" name="Line 126"/>
              <p:cNvSpPr>
                <a:spLocks noChangeAspect="1" noChangeShapeType="1"/>
              </p:cNvSpPr>
              <p:nvPr/>
            </p:nvSpPr>
            <p:spPr bwMode="auto">
              <a:xfrm>
                <a:off x="4896" y="3504"/>
                <a:ext cx="0" cy="1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5890" name="Line 127"/>
              <p:cNvSpPr>
                <a:spLocks noChangeAspect="1" noChangeShapeType="1"/>
              </p:cNvSpPr>
              <p:nvPr/>
            </p:nvSpPr>
            <p:spPr bwMode="auto">
              <a:xfrm>
                <a:off x="5039" y="3504"/>
                <a:ext cx="0" cy="1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5891" name="Freeform 128"/>
              <p:cNvSpPr>
                <a:spLocks noChangeAspect="1"/>
              </p:cNvSpPr>
              <p:nvPr/>
            </p:nvSpPr>
            <p:spPr bwMode="auto">
              <a:xfrm>
                <a:off x="4899" y="3674"/>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5400">
                <a:solidFill>
                  <a:srgbClr val="000000"/>
                </a:solidFill>
                <a:round/>
                <a:headEnd type="none" w="sm" len="sm"/>
                <a:tailEnd type="none" w="sm" len="sm"/>
              </a:ln>
            </p:spPr>
            <p:txBody>
              <a:bodyPr wrap="none" anchor="ctr"/>
              <a:lstStyle/>
              <a:p>
                <a:endParaRPr lang="en-US"/>
              </a:p>
            </p:txBody>
          </p:sp>
          <p:sp>
            <p:nvSpPr>
              <p:cNvPr id="205892" name="Line 129"/>
              <p:cNvSpPr>
                <a:spLocks noChangeAspect="1" noChangeShapeType="1"/>
              </p:cNvSpPr>
              <p:nvPr/>
            </p:nvSpPr>
            <p:spPr bwMode="auto">
              <a:xfrm flipH="1" flipV="1">
                <a:off x="4898" y="3532"/>
                <a:ext cx="142" cy="0"/>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5893" name="Line 130"/>
              <p:cNvSpPr>
                <a:spLocks noChangeShapeType="1"/>
              </p:cNvSpPr>
              <p:nvPr/>
            </p:nvSpPr>
            <p:spPr bwMode="auto">
              <a:xfrm>
                <a:off x="5007" y="3533"/>
                <a:ext cx="0" cy="141"/>
              </a:xfrm>
              <a:prstGeom prst="line">
                <a:avLst/>
              </a:prstGeom>
              <a:noFill/>
              <a:ln w="19050">
                <a:solidFill>
                  <a:srgbClr val="000000"/>
                </a:solidFill>
                <a:round/>
                <a:headEnd/>
                <a:tailEnd/>
              </a:ln>
            </p:spPr>
            <p:txBody>
              <a:bodyPr wrap="none" anchor="ctr"/>
              <a:lstStyle/>
              <a:p>
                <a:endParaRPr lang="en-US"/>
              </a:p>
            </p:txBody>
          </p:sp>
          <p:sp>
            <p:nvSpPr>
              <p:cNvPr id="205894" name="Line 131"/>
              <p:cNvSpPr>
                <a:spLocks noChangeShapeType="1"/>
              </p:cNvSpPr>
              <p:nvPr/>
            </p:nvSpPr>
            <p:spPr bwMode="auto">
              <a:xfrm>
                <a:off x="4930" y="3530"/>
                <a:ext cx="0" cy="141"/>
              </a:xfrm>
              <a:prstGeom prst="line">
                <a:avLst/>
              </a:prstGeom>
              <a:noFill/>
              <a:ln w="19050">
                <a:solidFill>
                  <a:srgbClr val="000000"/>
                </a:solidFill>
                <a:round/>
                <a:headEnd/>
                <a:tailEnd/>
              </a:ln>
            </p:spPr>
            <p:txBody>
              <a:bodyPr wrap="none" anchor="ctr"/>
              <a:lstStyle/>
              <a:p>
                <a:endParaRPr lang="en-US"/>
              </a:p>
            </p:txBody>
          </p:sp>
        </p:grpSp>
        <p:sp>
          <p:nvSpPr>
            <p:cNvPr id="205886" name="Text Box 132"/>
            <p:cNvSpPr txBox="1">
              <a:spLocks noChangeArrowheads="1"/>
            </p:cNvSpPr>
            <p:nvPr/>
          </p:nvSpPr>
          <p:spPr bwMode="auto">
            <a:xfrm>
              <a:off x="5301" y="3358"/>
              <a:ext cx="3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6</a:t>
              </a:r>
            </a:p>
          </p:txBody>
        </p:sp>
        <p:sp>
          <p:nvSpPr>
            <p:cNvPr id="205887" name="Text Box 133"/>
            <p:cNvSpPr txBox="1">
              <a:spLocks noChangeArrowheads="1"/>
            </p:cNvSpPr>
            <p:nvPr/>
          </p:nvSpPr>
          <p:spPr bwMode="auto">
            <a:xfrm>
              <a:off x="5415" y="3403"/>
              <a:ext cx="268" cy="231"/>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REFUEL</a:t>
              </a:r>
            </a:p>
            <a:p>
              <a:pPr eaLnBrk="0" hangingPunct="0"/>
              <a:r>
                <a:rPr lang="en-US" sz="800"/>
                <a:t>YELLOW</a:t>
              </a:r>
            </a:p>
            <a:p>
              <a:pPr eaLnBrk="0" hangingPunct="0"/>
              <a:r>
                <a:rPr lang="en-US" sz="800"/>
                <a:t>2-34/3</a:t>
              </a:r>
            </a:p>
          </p:txBody>
        </p:sp>
        <p:sp>
          <p:nvSpPr>
            <p:cNvPr id="205888" name="Text Box 134"/>
            <p:cNvSpPr txBox="1">
              <a:spLocks noChangeArrowheads="1"/>
            </p:cNvSpPr>
            <p:nvPr/>
          </p:nvSpPr>
          <p:spPr bwMode="auto">
            <a:xfrm>
              <a:off x="4945" y="3406"/>
              <a:ext cx="255" cy="231"/>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t>210600Z</a:t>
              </a:r>
            </a:p>
            <a:p>
              <a:pPr algn="r" eaLnBrk="0" hangingPunct="0"/>
              <a:r>
                <a:rPr lang="en-US" sz="800"/>
                <a:t>M1A2</a:t>
              </a:r>
            </a:p>
            <a:p>
              <a:pPr algn="r" eaLnBrk="0" hangingPunct="0"/>
              <a:r>
                <a:rPr lang="en-US" sz="800"/>
                <a:t>A</a:t>
              </a:r>
            </a:p>
          </p:txBody>
        </p:sp>
      </p:grpSp>
      <p:grpSp>
        <p:nvGrpSpPr>
          <p:cNvPr id="205845" name="Group 135"/>
          <p:cNvGrpSpPr>
            <a:grpSpLocks/>
          </p:cNvGrpSpPr>
          <p:nvPr/>
        </p:nvGrpSpPr>
        <p:grpSpPr bwMode="auto">
          <a:xfrm>
            <a:off x="8382000" y="6016625"/>
            <a:ext cx="639763" cy="447675"/>
            <a:chOff x="5280" y="3790"/>
            <a:chExt cx="403" cy="282"/>
          </a:xfrm>
        </p:grpSpPr>
        <p:grpSp>
          <p:nvGrpSpPr>
            <p:cNvPr id="205864" name="Group 136"/>
            <p:cNvGrpSpPr>
              <a:grpSpLocks/>
            </p:cNvGrpSpPr>
            <p:nvPr/>
          </p:nvGrpSpPr>
          <p:grpSpPr bwMode="auto">
            <a:xfrm>
              <a:off x="5351" y="3888"/>
              <a:ext cx="96" cy="184"/>
              <a:chOff x="4896" y="3888"/>
              <a:chExt cx="96" cy="184"/>
            </a:xfrm>
          </p:grpSpPr>
          <p:grpSp>
            <p:nvGrpSpPr>
              <p:cNvPr id="205868" name="Group 137"/>
              <p:cNvGrpSpPr>
                <a:grpSpLocks/>
              </p:cNvGrpSpPr>
              <p:nvPr/>
            </p:nvGrpSpPr>
            <p:grpSpPr bwMode="auto">
              <a:xfrm>
                <a:off x="4896" y="4038"/>
                <a:ext cx="96" cy="34"/>
                <a:chOff x="4608" y="4041"/>
                <a:chExt cx="145" cy="34"/>
              </a:xfrm>
            </p:grpSpPr>
            <p:sp>
              <p:nvSpPr>
                <p:cNvPr id="205879" name="Freeform 138"/>
                <p:cNvSpPr>
                  <a:spLocks noChangeAspect="1"/>
                </p:cNvSpPr>
                <p:nvPr/>
              </p:nvSpPr>
              <p:spPr bwMode="auto">
                <a:xfrm>
                  <a:off x="4729" y="4041"/>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880" name="Freeform 139"/>
                <p:cNvSpPr>
                  <a:spLocks noChangeAspect="1"/>
                </p:cNvSpPr>
                <p:nvPr/>
              </p:nvSpPr>
              <p:spPr bwMode="auto">
                <a:xfrm>
                  <a:off x="4729" y="4052"/>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881" name="Freeform 140"/>
                <p:cNvSpPr>
                  <a:spLocks noChangeAspect="1"/>
                </p:cNvSpPr>
                <p:nvPr/>
              </p:nvSpPr>
              <p:spPr bwMode="auto">
                <a:xfrm>
                  <a:off x="4608" y="4041"/>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882" name="Freeform 141"/>
                <p:cNvSpPr>
                  <a:spLocks noChangeAspect="1"/>
                </p:cNvSpPr>
                <p:nvPr/>
              </p:nvSpPr>
              <p:spPr bwMode="auto">
                <a:xfrm>
                  <a:off x="4608" y="4052"/>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5883" name="Line 142"/>
                <p:cNvSpPr>
                  <a:spLocks noChangeAspect="1" noChangeShapeType="1"/>
                </p:cNvSpPr>
                <p:nvPr/>
              </p:nvSpPr>
              <p:spPr bwMode="auto">
                <a:xfrm>
                  <a:off x="4630" y="4041"/>
                  <a:ext cx="9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884" name="Line 143"/>
                <p:cNvSpPr>
                  <a:spLocks noChangeAspect="1" noChangeShapeType="1"/>
                </p:cNvSpPr>
                <p:nvPr/>
              </p:nvSpPr>
              <p:spPr bwMode="auto">
                <a:xfrm>
                  <a:off x="4630" y="4074"/>
                  <a:ext cx="99"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5869" name="Group 144"/>
              <p:cNvGrpSpPr>
                <a:grpSpLocks/>
              </p:cNvGrpSpPr>
              <p:nvPr/>
            </p:nvGrpSpPr>
            <p:grpSpPr bwMode="auto">
              <a:xfrm>
                <a:off x="4925" y="3888"/>
                <a:ext cx="38" cy="152"/>
                <a:chOff x="3901" y="718"/>
                <a:chExt cx="38" cy="152"/>
              </a:xfrm>
            </p:grpSpPr>
            <p:sp>
              <p:nvSpPr>
                <p:cNvPr id="205870" name="Line 145"/>
                <p:cNvSpPr>
                  <a:spLocks noChangeAspect="1" noChangeShapeType="1"/>
                </p:cNvSpPr>
                <p:nvPr/>
              </p:nvSpPr>
              <p:spPr bwMode="auto">
                <a:xfrm>
                  <a:off x="3920" y="748"/>
                  <a:ext cx="0" cy="122"/>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205871" name="Group 146"/>
                <p:cNvGrpSpPr>
                  <a:grpSpLocks/>
                </p:cNvGrpSpPr>
                <p:nvPr/>
              </p:nvGrpSpPr>
              <p:grpSpPr bwMode="auto">
                <a:xfrm>
                  <a:off x="3901" y="782"/>
                  <a:ext cx="38" cy="56"/>
                  <a:chOff x="3901" y="782"/>
                  <a:chExt cx="38" cy="56"/>
                </a:xfrm>
              </p:grpSpPr>
              <p:sp>
                <p:nvSpPr>
                  <p:cNvPr id="205875" name="Line 147"/>
                  <p:cNvSpPr>
                    <a:spLocks noChangeAspect="1" noChangeShapeType="1"/>
                  </p:cNvSpPr>
                  <p:nvPr/>
                </p:nvSpPr>
                <p:spPr bwMode="auto">
                  <a:xfrm>
                    <a:off x="3901" y="824"/>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876" name="Line 148"/>
                  <p:cNvSpPr>
                    <a:spLocks noChangeAspect="1" noChangeShapeType="1"/>
                  </p:cNvSpPr>
                  <p:nvPr/>
                </p:nvSpPr>
                <p:spPr bwMode="auto">
                  <a:xfrm>
                    <a:off x="3901" y="795"/>
                    <a:ext cx="3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877" name="Line 149"/>
                  <p:cNvSpPr>
                    <a:spLocks noChangeAspect="1" noChangeShapeType="1"/>
                  </p:cNvSpPr>
                  <p:nvPr/>
                </p:nvSpPr>
                <p:spPr bwMode="auto">
                  <a:xfrm>
                    <a:off x="3903" y="782"/>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5878" name="Line 150"/>
                  <p:cNvSpPr>
                    <a:spLocks noChangeAspect="1" noChangeShapeType="1"/>
                  </p:cNvSpPr>
                  <p:nvPr/>
                </p:nvSpPr>
                <p:spPr bwMode="auto">
                  <a:xfrm>
                    <a:off x="3936" y="782"/>
                    <a:ext cx="0" cy="56"/>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5872" name="Group 151"/>
                <p:cNvGrpSpPr>
                  <a:grpSpLocks/>
                </p:cNvGrpSpPr>
                <p:nvPr/>
              </p:nvGrpSpPr>
              <p:grpSpPr bwMode="auto">
                <a:xfrm>
                  <a:off x="3903" y="718"/>
                  <a:ext cx="34" cy="47"/>
                  <a:chOff x="5376" y="1920"/>
                  <a:chExt cx="34" cy="47"/>
                </a:xfrm>
              </p:grpSpPr>
              <p:sp>
                <p:nvSpPr>
                  <p:cNvPr id="205873" name="Freeform 152"/>
                  <p:cNvSpPr>
                    <a:spLocks/>
                  </p:cNvSpPr>
                  <p:nvPr/>
                </p:nvSpPr>
                <p:spPr bwMode="auto">
                  <a:xfrm>
                    <a:off x="5376" y="1920"/>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sp>
                <p:nvSpPr>
                  <p:cNvPr id="205874" name="Freeform 153"/>
                  <p:cNvSpPr>
                    <a:spLocks/>
                  </p:cNvSpPr>
                  <p:nvPr/>
                </p:nvSpPr>
                <p:spPr bwMode="auto">
                  <a:xfrm>
                    <a:off x="5376" y="1943"/>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205865" name="Text Box 154"/>
            <p:cNvSpPr txBox="1">
              <a:spLocks noChangeArrowheads="1"/>
            </p:cNvSpPr>
            <p:nvPr/>
          </p:nvSpPr>
          <p:spPr bwMode="auto">
            <a:xfrm>
              <a:off x="5376" y="3790"/>
              <a:ext cx="3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3</a:t>
              </a:r>
            </a:p>
          </p:txBody>
        </p:sp>
        <p:sp>
          <p:nvSpPr>
            <p:cNvPr id="205866" name="Text Box 155"/>
            <p:cNvSpPr txBox="1">
              <a:spLocks noChangeArrowheads="1"/>
            </p:cNvSpPr>
            <p:nvPr/>
          </p:nvSpPr>
          <p:spPr bwMode="auto">
            <a:xfrm>
              <a:off x="5472" y="3916"/>
              <a:ext cx="211"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HIDE</a:t>
              </a:r>
            </a:p>
            <a:p>
              <a:pPr eaLnBrk="0" hangingPunct="0"/>
              <a:r>
                <a:rPr lang="en-US" sz="800"/>
                <a:t>3-16FA</a:t>
              </a:r>
            </a:p>
          </p:txBody>
        </p:sp>
        <p:sp>
          <p:nvSpPr>
            <p:cNvPr id="205867" name="Text Box 156"/>
            <p:cNvSpPr txBox="1">
              <a:spLocks noChangeArrowheads="1"/>
            </p:cNvSpPr>
            <p:nvPr/>
          </p:nvSpPr>
          <p:spPr bwMode="auto">
            <a:xfrm>
              <a:off x="5280" y="3993"/>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A</a:t>
              </a:r>
            </a:p>
          </p:txBody>
        </p:sp>
      </p:grpSp>
      <p:sp>
        <p:nvSpPr>
          <p:cNvPr id="205846" name="Text Box 157"/>
          <p:cNvSpPr txBox="1">
            <a:spLocks noChangeArrowheads="1"/>
          </p:cNvSpPr>
          <p:nvPr/>
        </p:nvSpPr>
        <p:spPr bwMode="auto">
          <a:xfrm>
            <a:off x="4610100" y="3505200"/>
            <a:ext cx="3619500" cy="638175"/>
          </a:xfrm>
          <a:prstGeom prst="rect">
            <a:avLst/>
          </a:prstGeom>
          <a:noFill/>
          <a:ln w="12700">
            <a:noFill/>
            <a:miter lim="800000"/>
            <a:headEnd/>
            <a:tailEnd/>
          </a:ln>
        </p:spPr>
        <p:txBody>
          <a:bodyPr wrap="none" lIns="0" tIns="0" rIns="0" bIns="0">
            <a:spAutoFit/>
          </a:bodyPr>
          <a:lstStyle/>
          <a:p>
            <a:pPr eaLnBrk="0" hangingPunct="0"/>
            <a:r>
              <a:rPr lang="en-US" sz="1400"/>
              <a:t>Two STINGER missiles fm 1</a:t>
            </a:r>
            <a:r>
              <a:rPr lang="en-US" sz="1400" baseline="30000"/>
              <a:t>st</a:t>
            </a:r>
            <a:r>
              <a:rPr lang="en-US" sz="1400"/>
              <a:t> Sec 1</a:t>
            </a:r>
            <a:r>
              <a:rPr lang="en-US" sz="1400" baseline="30000"/>
              <a:t>st</a:t>
            </a:r>
            <a:r>
              <a:rPr lang="en-US" sz="1400"/>
              <a:t> PLT, </a:t>
            </a:r>
          </a:p>
          <a:p>
            <a:pPr eaLnBrk="0" hangingPunct="0"/>
            <a:r>
              <a:rPr lang="en-US" sz="1400"/>
              <a:t>A Btry, 2d Bn, 6</a:t>
            </a:r>
            <a:r>
              <a:rPr lang="en-US" sz="1400" baseline="30000"/>
              <a:t>th</a:t>
            </a:r>
            <a:r>
              <a:rPr lang="en-US" sz="1400"/>
              <a:t> ADA, in HMMWVs, Loc </a:t>
            </a:r>
          </a:p>
          <a:p>
            <a:pPr eaLnBrk="0" hangingPunct="0"/>
            <a:r>
              <a:rPr lang="en-US" sz="1400"/>
              <a:t>valid as of 1000Z the 11</a:t>
            </a:r>
            <a:r>
              <a:rPr lang="en-US" sz="1400" baseline="30000"/>
              <a:t>th</a:t>
            </a:r>
            <a:r>
              <a:rPr lang="en-US" sz="1400"/>
              <a:t> of the current month</a:t>
            </a:r>
          </a:p>
        </p:txBody>
      </p:sp>
      <p:sp>
        <p:nvSpPr>
          <p:cNvPr id="205847" name="Text Box 158"/>
          <p:cNvSpPr txBox="1">
            <a:spLocks noChangeArrowheads="1"/>
          </p:cNvSpPr>
          <p:nvPr/>
        </p:nvSpPr>
        <p:spPr bwMode="auto">
          <a:xfrm>
            <a:off x="4648200" y="4467225"/>
            <a:ext cx="2974975" cy="638175"/>
          </a:xfrm>
          <a:prstGeom prst="rect">
            <a:avLst/>
          </a:prstGeom>
          <a:noFill/>
          <a:ln w="12700">
            <a:noFill/>
            <a:miter lim="800000"/>
            <a:headEnd/>
            <a:tailEnd/>
          </a:ln>
        </p:spPr>
        <p:txBody>
          <a:bodyPr wrap="none" lIns="0" tIns="0" rIns="0" bIns="0">
            <a:spAutoFit/>
          </a:bodyPr>
          <a:lstStyle/>
          <a:p>
            <a:pPr eaLnBrk="0" hangingPunct="0"/>
            <a:r>
              <a:rPr lang="en-US" sz="1400"/>
              <a:t>4 IFVs of the 3d Plt, B Co, 1</a:t>
            </a:r>
            <a:r>
              <a:rPr lang="en-US" sz="1400" baseline="30000"/>
              <a:t>st</a:t>
            </a:r>
            <a:r>
              <a:rPr lang="en-US" sz="1400"/>
              <a:t> Bn</a:t>
            </a:r>
          </a:p>
          <a:p>
            <a:pPr eaLnBrk="0" hangingPunct="0"/>
            <a:r>
              <a:rPr lang="en-US" sz="1400"/>
              <a:t>87</a:t>
            </a:r>
            <a:r>
              <a:rPr lang="en-US" sz="1400" baseline="30000"/>
              <a:t>th</a:t>
            </a:r>
            <a:r>
              <a:rPr lang="en-US" sz="1400"/>
              <a:t> IN(M) with a “Green” readiness</a:t>
            </a:r>
          </a:p>
          <a:p>
            <a:pPr eaLnBrk="0" hangingPunct="0"/>
            <a:r>
              <a:rPr lang="en-US" sz="1400"/>
              <a:t>rating and moving east on Route LOU</a:t>
            </a:r>
          </a:p>
        </p:txBody>
      </p:sp>
      <p:sp>
        <p:nvSpPr>
          <p:cNvPr id="205848" name="Text Box 159"/>
          <p:cNvSpPr txBox="1">
            <a:spLocks noChangeArrowheads="1"/>
          </p:cNvSpPr>
          <p:nvPr/>
        </p:nvSpPr>
        <p:spPr bwMode="auto">
          <a:xfrm>
            <a:off x="4648200" y="5257800"/>
            <a:ext cx="2957513" cy="638175"/>
          </a:xfrm>
          <a:prstGeom prst="rect">
            <a:avLst/>
          </a:prstGeom>
          <a:noFill/>
          <a:ln w="12700">
            <a:noFill/>
            <a:miter lim="800000"/>
            <a:headEnd/>
            <a:tailEnd/>
          </a:ln>
        </p:spPr>
        <p:txBody>
          <a:bodyPr wrap="none" lIns="0" tIns="0" rIns="0" bIns="0">
            <a:spAutoFit/>
          </a:bodyPr>
          <a:lstStyle/>
          <a:p>
            <a:pPr eaLnBrk="0" hangingPunct="0"/>
            <a:r>
              <a:rPr lang="en-US" sz="1400"/>
              <a:t>6 M-1A2 tanks fm A Co, 2-34 Armor</a:t>
            </a:r>
          </a:p>
          <a:p>
            <a:pPr eaLnBrk="0" hangingPunct="0"/>
            <a:r>
              <a:rPr lang="en-US" sz="1400"/>
              <a:t>3</a:t>
            </a:r>
            <a:r>
              <a:rPr lang="en-US" sz="1400" baseline="30000"/>
              <a:t>rd</a:t>
            </a:r>
            <a:r>
              <a:rPr lang="en-US" sz="1400"/>
              <a:t> Bde, refueling as of 0600Z the 21</a:t>
            </a:r>
            <a:r>
              <a:rPr lang="en-US" sz="1400" baseline="30000"/>
              <a:t>st</a:t>
            </a:r>
          </a:p>
          <a:p>
            <a:pPr eaLnBrk="0" hangingPunct="0"/>
            <a:r>
              <a:rPr lang="en-US" sz="1400"/>
              <a:t>“yellow” status</a:t>
            </a:r>
          </a:p>
        </p:txBody>
      </p:sp>
      <p:sp>
        <p:nvSpPr>
          <p:cNvPr id="205849" name="Text Box 160"/>
          <p:cNvSpPr txBox="1">
            <a:spLocks noChangeArrowheads="1"/>
          </p:cNvSpPr>
          <p:nvPr/>
        </p:nvSpPr>
        <p:spPr bwMode="auto">
          <a:xfrm>
            <a:off x="4648200" y="6067425"/>
            <a:ext cx="1982788" cy="425450"/>
          </a:xfrm>
          <a:prstGeom prst="rect">
            <a:avLst/>
          </a:prstGeom>
          <a:noFill/>
          <a:ln w="12700">
            <a:noFill/>
            <a:miter lim="800000"/>
            <a:headEnd/>
            <a:tailEnd/>
          </a:ln>
        </p:spPr>
        <p:txBody>
          <a:bodyPr wrap="none" lIns="0" tIns="0" rIns="0" bIns="0">
            <a:spAutoFit/>
          </a:bodyPr>
          <a:lstStyle/>
          <a:p>
            <a:pPr eaLnBrk="0" hangingPunct="0"/>
            <a:r>
              <a:rPr lang="en-US" sz="1400"/>
              <a:t>3 MLRS fm A Btry, 3d Bn</a:t>
            </a:r>
          </a:p>
          <a:p>
            <a:pPr eaLnBrk="0" hangingPunct="0"/>
            <a:r>
              <a:rPr lang="en-US" sz="1400"/>
              <a:t>16</a:t>
            </a:r>
            <a:r>
              <a:rPr lang="en-US" sz="1400" baseline="30000"/>
              <a:t>th</a:t>
            </a:r>
            <a:r>
              <a:rPr lang="en-US" sz="1400"/>
              <a:t> FA in a hide position</a:t>
            </a:r>
          </a:p>
        </p:txBody>
      </p:sp>
      <p:sp>
        <p:nvSpPr>
          <p:cNvPr id="205850" name="AutoShape 161">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05851" name="Group 162"/>
          <p:cNvGrpSpPr>
            <a:grpSpLocks/>
          </p:cNvGrpSpPr>
          <p:nvPr/>
        </p:nvGrpSpPr>
        <p:grpSpPr bwMode="auto">
          <a:xfrm>
            <a:off x="8002588" y="3578225"/>
            <a:ext cx="1014412" cy="457200"/>
            <a:chOff x="5041" y="2254"/>
            <a:chExt cx="639" cy="288"/>
          </a:xfrm>
        </p:grpSpPr>
        <p:sp>
          <p:nvSpPr>
            <p:cNvPr id="205853" name="Text Box 163"/>
            <p:cNvSpPr txBox="1">
              <a:spLocks noChangeArrowheads="1"/>
            </p:cNvSpPr>
            <p:nvPr/>
          </p:nvSpPr>
          <p:spPr bwMode="auto">
            <a:xfrm>
              <a:off x="5376" y="2254"/>
              <a:ext cx="3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Z</a:t>
              </a:r>
            </a:p>
          </p:txBody>
        </p:sp>
        <p:sp>
          <p:nvSpPr>
            <p:cNvPr id="205854" name="Text Box 164"/>
            <p:cNvSpPr txBox="1">
              <a:spLocks noChangeArrowheads="1"/>
            </p:cNvSpPr>
            <p:nvPr/>
          </p:nvSpPr>
          <p:spPr bwMode="auto">
            <a:xfrm>
              <a:off x="5472" y="2465"/>
              <a:ext cx="208"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1/A/2-6</a:t>
              </a:r>
            </a:p>
          </p:txBody>
        </p:sp>
        <p:sp>
          <p:nvSpPr>
            <p:cNvPr id="205855" name="Text Box 165"/>
            <p:cNvSpPr txBox="1">
              <a:spLocks noChangeArrowheads="1"/>
            </p:cNvSpPr>
            <p:nvPr/>
          </p:nvSpPr>
          <p:spPr bwMode="auto">
            <a:xfrm>
              <a:off x="5041" y="2311"/>
              <a:ext cx="255" cy="231"/>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t>111000Z</a:t>
              </a:r>
            </a:p>
            <a:p>
              <a:pPr algn="r" eaLnBrk="0" hangingPunct="0"/>
              <a:r>
                <a:rPr lang="en-US" sz="800"/>
                <a:t>STING</a:t>
              </a:r>
            </a:p>
            <a:p>
              <a:pPr algn="r" eaLnBrk="0" hangingPunct="0"/>
              <a:r>
                <a:rPr lang="en-US" sz="800"/>
                <a:t>1</a:t>
              </a:r>
            </a:p>
          </p:txBody>
        </p:sp>
        <p:grpSp>
          <p:nvGrpSpPr>
            <p:cNvPr id="205856" name="Group 166"/>
            <p:cNvGrpSpPr>
              <a:grpSpLocks/>
            </p:cNvGrpSpPr>
            <p:nvPr/>
          </p:nvGrpSpPr>
          <p:grpSpPr bwMode="auto">
            <a:xfrm>
              <a:off x="5339" y="2353"/>
              <a:ext cx="95" cy="178"/>
              <a:chOff x="3036" y="986"/>
              <a:chExt cx="95" cy="178"/>
            </a:xfrm>
          </p:grpSpPr>
          <p:grpSp>
            <p:nvGrpSpPr>
              <p:cNvPr id="205857" name="Group 167"/>
              <p:cNvGrpSpPr>
                <a:grpSpLocks/>
              </p:cNvGrpSpPr>
              <p:nvPr/>
            </p:nvGrpSpPr>
            <p:grpSpPr bwMode="auto">
              <a:xfrm>
                <a:off x="3066" y="986"/>
                <a:ext cx="36" cy="148"/>
                <a:chOff x="3066" y="986"/>
                <a:chExt cx="36" cy="148"/>
              </a:xfrm>
            </p:grpSpPr>
            <p:sp>
              <p:nvSpPr>
                <p:cNvPr id="205859" name="Line 168"/>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205860" name="Line 169"/>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205861" name="Freeform 170"/>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205862" name="Freeform 171"/>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205863" name="Line 172"/>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205858" name="Freeform 173"/>
              <p:cNvSpPr>
                <a:spLocks noChangeAspect="1"/>
              </p:cNvSpPr>
              <p:nvPr/>
            </p:nvSpPr>
            <p:spPr bwMode="auto">
              <a:xfrm>
                <a:off x="3036" y="11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sp>
        <p:nvSpPr>
          <p:cNvPr id="205852" name="Text Box 174"/>
          <p:cNvSpPr>
            <a:spLocks noGrp="1" noChangeArrowheads="1"/>
          </p:cNvSpPr>
          <p:nvPr>
            <p:ph type="title"/>
          </p:nvPr>
        </p:nvSpPr>
        <p:spPr>
          <a:xfrm>
            <a:off x="1409700" y="236538"/>
            <a:ext cx="6324600" cy="365125"/>
          </a:xfrm>
          <a:noFill/>
        </p:spPr>
        <p:txBody>
          <a:bodyPr wrap="none" lIns="0" tIns="0" rIns="0" bIns="0">
            <a:spAutoFit/>
          </a:bodyPr>
          <a:lstStyle/>
          <a:p>
            <a:pPr eaLnBrk="1" hangingPunct="1"/>
            <a:r>
              <a:rPr lang="en-US" sz="2400">
                <a:solidFill>
                  <a:schemeClr val="tx1"/>
                </a:solidFill>
              </a:rPr>
              <a:t>Examples of Unit Symbols with Labeling Fields</a:t>
            </a: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850" name="Group 2"/>
          <p:cNvGrpSpPr>
            <a:grpSpLocks/>
          </p:cNvGrpSpPr>
          <p:nvPr/>
        </p:nvGrpSpPr>
        <p:grpSpPr bwMode="auto">
          <a:xfrm>
            <a:off x="6607175" y="4308475"/>
            <a:ext cx="547688" cy="320675"/>
            <a:chOff x="2720" y="196"/>
            <a:chExt cx="686" cy="401"/>
          </a:xfrm>
        </p:grpSpPr>
        <p:sp>
          <p:nvSpPr>
            <p:cNvPr id="207178" name="Rectangle 3"/>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07179" name="Line 4"/>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6851" name="Rectangle 5"/>
          <p:cNvSpPr>
            <a:spLocks noChangeArrowheads="1"/>
          </p:cNvSpPr>
          <p:nvPr/>
        </p:nvSpPr>
        <p:spPr bwMode="auto">
          <a:xfrm>
            <a:off x="7332663" y="4338638"/>
            <a:ext cx="11207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Reconnaissance</a:t>
            </a:r>
          </a:p>
        </p:txBody>
      </p:sp>
      <p:sp>
        <p:nvSpPr>
          <p:cNvPr id="206852" name="Rectangle 6"/>
          <p:cNvSpPr>
            <a:spLocks noChangeArrowheads="1"/>
          </p:cNvSpPr>
          <p:nvPr/>
        </p:nvSpPr>
        <p:spPr bwMode="auto">
          <a:xfrm>
            <a:off x="7332663" y="1838325"/>
            <a:ext cx="6667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Motorized</a:t>
            </a:r>
          </a:p>
        </p:txBody>
      </p:sp>
      <p:grpSp>
        <p:nvGrpSpPr>
          <p:cNvPr id="206853" name="Group 7"/>
          <p:cNvGrpSpPr>
            <a:grpSpLocks/>
          </p:cNvGrpSpPr>
          <p:nvPr/>
        </p:nvGrpSpPr>
        <p:grpSpPr bwMode="auto">
          <a:xfrm>
            <a:off x="6605588" y="1820863"/>
            <a:ext cx="547687" cy="320675"/>
            <a:chOff x="162" y="3975"/>
            <a:chExt cx="345" cy="202"/>
          </a:xfrm>
        </p:grpSpPr>
        <p:sp>
          <p:nvSpPr>
            <p:cNvPr id="207176" name="Rectangle 8"/>
            <p:cNvSpPr>
              <a:spLocks noChangeArrowheads="1"/>
            </p:cNvSpPr>
            <p:nvPr/>
          </p:nvSpPr>
          <p:spPr bwMode="auto">
            <a:xfrm>
              <a:off x="162" y="3975"/>
              <a:ext cx="345" cy="200"/>
            </a:xfrm>
            <a:prstGeom prst="rect">
              <a:avLst/>
            </a:prstGeom>
            <a:noFill/>
            <a:ln w="12700">
              <a:solidFill>
                <a:srgbClr val="000000"/>
              </a:solidFill>
              <a:miter lim="800000"/>
              <a:headEnd/>
              <a:tailEnd/>
            </a:ln>
          </p:spPr>
          <p:txBody>
            <a:bodyPr wrap="none" anchor="ctr"/>
            <a:lstStyle/>
            <a:p>
              <a:endParaRPr lang="en-US"/>
            </a:p>
          </p:txBody>
        </p:sp>
        <p:sp>
          <p:nvSpPr>
            <p:cNvPr id="207177" name="Line 9"/>
            <p:cNvSpPr>
              <a:spLocks noChangeShapeType="1"/>
            </p:cNvSpPr>
            <p:nvPr/>
          </p:nvSpPr>
          <p:spPr bwMode="auto">
            <a:xfrm>
              <a:off x="335" y="3976"/>
              <a:ext cx="0" cy="201"/>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6854" name="Rectangle 10"/>
          <p:cNvSpPr>
            <a:spLocks noChangeArrowheads="1"/>
          </p:cNvSpPr>
          <p:nvPr/>
        </p:nvSpPr>
        <p:spPr bwMode="auto">
          <a:xfrm>
            <a:off x="4929188" y="2133600"/>
            <a:ext cx="757237" cy="274638"/>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Airborne</a:t>
            </a:r>
          </a:p>
        </p:txBody>
      </p:sp>
      <p:sp>
        <p:nvSpPr>
          <p:cNvPr id="206855" name="Rectangle 11"/>
          <p:cNvSpPr>
            <a:spLocks noChangeArrowheads="1"/>
          </p:cNvSpPr>
          <p:nvPr/>
        </p:nvSpPr>
        <p:spPr bwMode="auto">
          <a:xfrm>
            <a:off x="4929188" y="914400"/>
            <a:ext cx="1216025"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Air Assault</a:t>
            </a:r>
          </a:p>
          <a:p>
            <a:pPr eaLnBrk="0" hangingPunct="0"/>
            <a:r>
              <a:rPr lang="en-US" sz="1200">
                <a:solidFill>
                  <a:srgbClr val="000000"/>
                </a:solidFill>
              </a:rPr>
              <a:t>with out aircraft</a:t>
            </a:r>
          </a:p>
        </p:txBody>
      </p:sp>
      <p:sp>
        <p:nvSpPr>
          <p:cNvPr id="206856" name="Rectangle 12"/>
          <p:cNvSpPr>
            <a:spLocks noChangeArrowheads="1"/>
          </p:cNvSpPr>
          <p:nvPr/>
        </p:nvSpPr>
        <p:spPr bwMode="auto">
          <a:xfrm>
            <a:off x="4929188" y="1295400"/>
            <a:ext cx="962025"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Air Assault </a:t>
            </a:r>
          </a:p>
          <a:p>
            <a:pPr eaLnBrk="0" hangingPunct="0"/>
            <a:r>
              <a:rPr lang="en-US" sz="1200">
                <a:solidFill>
                  <a:srgbClr val="000000"/>
                </a:solidFill>
              </a:rPr>
              <a:t>with aircraft</a:t>
            </a:r>
          </a:p>
        </p:txBody>
      </p:sp>
      <p:sp>
        <p:nvSpPr>
          <p:cNvPr id="206857" name="Rectangle 13"/>
          <p:cNvSpPr>
            <a:spLocks noChangeAspect="1" noChangeArrowheads="1"/>
          </p:cNvSpPr>
          <p:nvPr/>
        </p:nvSpPr>
        <p:spPr bwMode="auto">
          <a:xfrm>
            <a:off x="7332663" y="2303463"/>
            <a:ext cx="623887"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Mountain</a:t>
            </a:r>
          </a:p>
        </p:txBody>
      </p:sp>
      <p:grpSp>
        <p:nvGrpSpPr>
          <p:cNvPr id="206858" name="Group 14"/>
          <p:cNvGrpSpPr>
            <a:grpSpLocks/>
          </p:cNvGrpSpPr>
          <p:nvPr/>
        </p:nvGrpSpPr>
        <p:grpSpPr bwMode="auto">
          <a:xfrm>
            <a:off x="6605588" y="2236788"/>
            <a:ext cx="547687" cy="320675"/>
            <a:chOff x="112" y="3727"/>
            <a:chExt cx="744" cy="439"/>
          </a:xfrm>
        </p:grpSpPr>
        <p:sp>
          <p:nvSpPr>
            <p:cNvPr id="207174" name="Rectangle 15"/>
            <p:cNvSpPr>
              <a:spLocks noChangeArrowheads="1"/>
            </p:cNvSpPr>
            <p:nvPr/>
          </p:nvSpPr>
          <p:spPr bwMode="auto">
            <a:xfrm>
              <a:off x="112" y="3727"/>
              <a:ext cx="744" cy="437"/>
            </a:xfrm>
            <a:prstGeom prst="rect">
              <a:avLst/>
            </a:prstGeom>
            <a:noFill/>
            <a:ln w="12700">
              <a:solidFill>
                <a:srgbClr val="000000"/>
              </a:solidFill>
              <a:miter lim="800000"/>
              <a:headEnd/>
              <a:tailEnd/>
            </a:ln>
          </p:spPr>
          <p:txBody>
            <a:bodyPr wrap="none" anchor="ctr"/>
            <a:lstStyle/>
            <a:p>
              <a:endParaRPr lang="en-US"/>
            </a:p>
          </p:txBody>
        </p:sp>
        <p:sp>
          <p:nvSpPr>
            <p:cNvPr id="207175" name="Freeform 16"/>
            <p:cNvSpPr>
              <a:spLocks/>
            </p:cNvSpPr>
            <p:nvPr/>
          </p:nvSpPr>
          <p:spPr bwMode="auto">
            <a:xfrm>
              <a:off x="426" y="3964"/>
              <a:ext cx="117" cy="202"/>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sp>
        <p:nvSpPr>
          <p:cNvPr id="206859" name="Line 17"/>
          <p:cNvSpPr>
            <a:spLocks noChangeAspect="1" noChangeShapeType="1"/>
          </p:cNvSpPr>
          <p:nvPr/>
        </p:nvSpPr>
        <p:spPr bwMode="auto">
          <a:xfrm>
            <a:off x="836613" y="2984500"/>
            <a:ext cx="1587" cy="120650"/>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06860" name="Group 18"/>
          <p:cNvGrpSpPr>
            <a:grpSpLocks/>
          </p:cNvGrpSpPr>
          <p:nvPr/>
        </p:nvGrpSpPr>
        <p:grpSpPr bwMode="auto">
          <a:xfrm>
            <a:off x="763588" y="2262188"/>
            <a:ext cx="74612" cy="74612"/>
            <a:chOff x="373" y="1246"/>
            <a:chExt cx="36" cy="37"/>
          </a:xfrm>
        </p:grpSpPr>
        <p:sp>
          <p:nvSpPr>
            <p:cNvPr id="207172" name="Line 1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73" name="Line 2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06861" name="Rectangle 21"/>
          <p:cNvSpPr>
            <a:spLocks noChangeAspect="1" noChangeArrowheads="1"/>
          </p:cNvSpPr>
          <p:nvPr/>
        </p:nvSpPr>
        <p:spPr bwMode="auto">
          <a:xfrm>
            <a:off x="1060450" y="1235075"/>
            <a:ext cx="8890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 Group</a:t>
            </a:r>
          </a:p>
        </p:txBody>
      </p:sp>
      <p:sp>
        <p:nvSpPr>
          <p:cNvPr id="206862" name="Rectangle 22"/>
          <p:cNvSpPr>
            <a:spLocks noChangeAspect="1" noChangeArrowheads="1"/>
          </p:cNvSpPr>
          <p:nvPr/>
        </p:nvSpPr>
        <p:spPr bwMode="auto">
          <a:xfrm>
            <a:off x="1060450" y="1481138"/>
            <a:ext cx="38735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a:t>
            </a:r>
          </a:p>
        </p:txBody>
      </p:sp>
      <p:sp>
        <p:nvSpPr>
          <p:cNvPr id="206863" name="Rectangle 23"/>
          <p:cNvSpPr>
            <a:spLocks noChangeAspect="1" noChangeArrowheads="1"/>
          </p:cNvSpPr>
          <p:nvPr/>
        </p:nvSpPr>
        <p:spPr bwMode="auto">
          <a:xfrm>
            <a:off x="1060450" y="1971675"/>
            <a:ext cx="10969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Division/Wing </a:t>
            </a:r>
          </a:p>
        </p:txBody>
      </p:sp>
      <p:sp>
        <p:nvSpPr>
          <p:cNvPr id="206864" name="Rectangle 24"/>
          <p:cNvSpPr>
            <a:spLocks noChangeAspect="1" noChangeArrowheads="1"/>
          </p:cNvSpPr>
          <p:nvPr/>
        </p:nvSpPr>
        <p:spPr bwMode="auto">
          <a:xfrm>
            <a:off x="1060450" y="2952750"/>
            <a:ext cx="12446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Co/Battery/Troop</a:t>
            </a:r>
          </a:p>
        </p:txBody>
      </p:sp>
      <p:sp>
        <p:nvSpPr>
          <p:cNvPr id="206865" name="Rectangle 25"/>
          <p:cNvSpPr>
            <a:spLocks noChangeAspect="1" noChangeArrowheads="1"/>
          </p:cNvSpPr>
          <p:nvPr/>
        </p:nvSpPr>
        <p:spPr bwMode="auto">
          <a:xfrm>
            <a:off x="1060450" y="2706688"/>
            <a:ext cx="974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BN/Squadron</a:t>
            </a:r>
          </a:p>
        </p:txBody>
      </p:sp>
      <p:sp>
        <p:nvSpPr>
          <p:cNvPr id="206866" name="Rectangle 26"/>
          <p:cNvSpPr>
            <a:spLocks noChangeAspect="1" noChangeArrowheads="1"/>
          </p:cNvSpPr>
          <p:nvPr/>
        </p:nvSpPr>
        <p:spPr bwMode="auto">
          <a:xfrm>
            <a:off x="1060450" y="2216150"/>
            <a:ext cx="6524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Brigade </a:t>
            </a:r>
          </a:p>
        </p:txBody>
      </p:sp>
      <p:grpSp>
        <p:nvGrpSpPr>
          <p:cNvPr id="206867" name="Group 27"/>
          <p:cNvGrpSpPr>
            <a:grpSpLocks noChangeAspect="1"/>
          </p:cNvGrpSpPr>
          <p:nvPr/>
        </p:nvGrpSpPr>
        <p:grpSpPr bwMode="auto">
          <a:xfrm>
            <a:off x="777875" y="2741613"/>
            <a:ext cx="60325" cy="82550"/>
            <a:chOff x="3195" y="1627"/>
            <a:chExt cx="75" cy="104"/>
          </a:xfrm>
        </p:grpSpPr>
        <p:sp>
          <p:nvSpPr>
            <p:cNvPr id="207170" name="Line 2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7171" name="Line 2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6868" name="Oval 30"/>
          <p:cNvSpPr>
            <a:spLocks noChangeAspect="1" noChangeArrowheads="1"/>
          </p:cNvSpPr>
          <p:nvPr/>
        </p:nvSpPr>
        <p:spPr bwMode="auto">
          <a:xfrm>
            <a:off x="776288" y="3733800"/>
            <a:ext cx="61912" cy="71438"/>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206869" name="Group 31"/>
          <p:cNvGrpSpPr>
            <a:grpSpLocks/>
          </p:cNvGrpSpPr>
          <p:nvPr/>
        </p:nvGrpSpPr>
        <p:grpSpPr bwMode="auto">
          <a:xfrm>
            <a:off x="558800" y="3267075"/>
            <a:ext cx="279400" cy="71438"/>
            <a:chOff x="352" y="2058"/>
            <a:chExt cx="176" cy="45"/>
          </a:xfrm>
        </p:grpSpPr>
        <p:sp>
          <p:nvSpPr>
            <p:cNvPr id="207167" name="Oval 32"/>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7168" name="Oval 33"/>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7169" name="Oval 34"/>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06870" name="Group 35"/>
          <p:cNvGrpSpPr>
            <a:grpSpLocks noChangeAspect="1"/>
          </p:cNvGrpSpPr>
          <p:nvPr/>
        </p:nvGrpSpPr>
        <p:grpSpPr bwMode="auto">
          <a:xfrm>
            <a:off x="666750" y="3500438"/>
            <a:ext cx="171450" cy="73025"/>
            <a:chOff x="3095" y="2314"/>
            <a:chExt cx="215" cy="91"/>
          </a:xfrm>
        </p:grpSpPr>
        <p:sp>
          <p:nvSpPr>
            <p:cNvPr id="207165" name="Oval 36"/>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7166" name="Oval 37"/>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06871" name="Rectangle 38"/>
          <p:cNvSpPr>
            <a:spLocks noChangeAspect="1" noChangeArrowheads="1"/>
          </p:cNvSpPr>
          <p:nvPr/>
        </p:nvSpPr>
        <p:spPr bwMode="auto">
          <a:xfrm>
            <a:off x="1060450" y="3687763"/>
            <a:ext cx="466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Squad</a:t>
            </a:r>
          </a:p>
        </p:txBody>
      </p:sp>
      <p:sp>
        <p:nvSpPr>
          <p:cNvPr id="206872" name="Rectangle 39"/>
          <p:cNvSpPr>
            <a:spLocks noChangeAspect="1" noChangeArrowheads="1"/>
          </p:cNvSpPr>
          <p:nvPr/>
        </p:nvSpPr>
        <p:spPr bwMode="auto">
          <a:xfrm>
            <a:off x="1060450" y="3443288"/>
            <a:ext cx="5508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Section</a:t>
            </a:r>
          </a:p>
        </p:txBody>
      </p:sp>
      <p:sp>
        <p:nvSpPr>
          <p:cNvPr id="206873" name="Rectangle 40"/>
          <p:cNvSpPr>
            <a:spLocks noChangeAspect="1" noChangeArrowheads="1"/>
          </p:cNvSpPr>
          <p:nvPr/>
        </p:nvSpPr>
        <p:spPr bwMode="auto">
          <a:xfrm>
            <a:off x="1060450" y="3197225"/>
            <a:ext cx="16684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Platoon or Detachment</a:t>
            </a:r>
          </a:p>
        </p:txBody>
      </p:sp>
      <p:sp>
        <p:nvSpPr>
          <p:cNvPr id="206874" name="Rectangle 41"/>
          <p:cNvSpPr>
            <a:spLocks noChangeAspect="1" noChangeArrowheads="1"/>
          </p:cNvSpPr>
          <p:nvPr/>
        </p:nvSpPr>
        <p:spPr bwMode="auto">
          <a:xfrm>
            <a:off x="1060450" y="990600"/>
            <a:ext cx="517525"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Region</a:t>
            </a:r>
          </a:p>
        </p:txBody>
      </p:sp>
      <p:grpSp>
        <p:nvGrpSpPr>
          <p:cNvPr id="206875" name="Group 42"/>
          <p:cNvGrpSpPr>
            <a:grpSpLocks/>
          </p:cNvGrpSpPr>
          <p:nvPr/>
        </p:nvGrpSpPr>
        <p:grpSpPr bwMode="auto">
          <a:xfrm>
            <a:off x="687388" y="2025650"/>
            <a:ext cx="150812" cy="74613"/>
            <a:chOff x="337" y="1056"/>
            <a:chExt cx="95" cy="47"/>
          </a:xfrm>
        </p:grpSpPr>
        <p:grpSp>
          <p:nvGrpSpPr>
            <p:cNvPr id="207159" name="Group 43"/>
            <p:cNvGrpSpPr>
              <a:grpSpLocks/>
            </p:cNvGrpSpPr>
            <p:nvPr/>
          </p:nvGrpSpPr>
          <p:grpSpPr bwMode="auto">
            <a:xfrm>
              <a:off x="337" y="1056"/>
              <a:ext cx="47" cy="47"/>
              <a:chOff x="373" y="1246"/>
              <a:chExt cx="36" cy="37"/>
            </a:xfrm>
          </p:grpSpPr>
          <p:sp>
            <p:nvSpPr>
              <p:cNvPr id="207163" name="Line 4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64" name="Line 4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60" name="Group 46"/>
            <p:cNvGrpSpPr>
              <a:grpSpLocks/>
            </p:cNvGrpSpPr>
            <p:nvPr/>
          </p:nvGrpSpPr>
          <p:grpSpPr bwMode="auto">
            <a:xfrm>
              <a:off x="385" y="1056"/>
              <a:ext cx="47" cy="47"/>
              <a:chOff x="373" y="1246"/>
              <a:chExt cx="36" cy="37"/>
            </a:xfrm>
          </p:grpSpPr>
          <p:sp>
            <p:nvSpPr>
              <p:cNvPr id="207161" name="Line 4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62" name="Line 4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6876" name="Group 49"/>
          <p:cNvGrpSpPr>
            <a:grpSpLocks/>
          </p:cNvGrpSpPr>
          <p:nvPr/>
        </p:nvGrpSpPr>
        <p:grpSpPr bwMode="auto">
          <a:xfrm>
            <a:off x="612775" y="1789113"/>
            <a:ext cx="225425" cy="76200"/>
            <a:chOff x="289" y="816"/>
            <a:chExt cx="142" cy="48"/>
          </a:xfrm>
        </p:grpSpPr>
        <p:grpSp>
          <p:nvGrpSpPr>
            <p:cNvPr id="207150" name="Group 50"/>
            <p:cNvGrpSpPr>
              <a:grpSpLocks/>
            </p:cNvGrpSpPr>
            <p:nvPr/>
          </p:nvGrpSpPr>
          <p:grpSpPr bwMode="auto">
            <a:xfrm>
              <a:off x="289" y="816"/>
              <a:ext cx="47" cy="47"/>
              <a:chOff x="373" y="1246"/>
              <a:chExt cx="36" cy="37"/>
            </a:xfrm>
          </p:grpSpPr>
          <p:sp>
            <p:nvSpPr>
              <p:cNvPr id="207157" name="Line 5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58" name="Line 5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51" name="Group 53"/>
            <p:cNvGrpSpPr>
              <a:grpSpLocks/>
            </p:cNvGrpSpPr>
            <p:nvPr/>
          </p:nvGrpSpPr>
          <p:grpSpPr bwMode="auto">
            <a:xfrm>
              <a:off x="336" y="816"/>
              <a:ext cx="47" cy="47"/>
              <a:chOff x="373" y="1246"/>
              <a:chExt cx="36" cy="37"/>
            </a:xfrm>
          </p:grpSpPr>
          <p:sp>
            <p:nvSpPr>
              <p:cNvPr id="207155" name="Line 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56" name="Line 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52" name="Group 56"/>
            <p:cNvGrpSpPr>
              <a:grpSpLocks/>
            </p:cNvGrpSpPr>
            <p:nvPr/>
          </p:nvGrpSpPr>
          <p:grpSpPr bwMode="auto">
            <a:xfrm>
              <a:off x="384" y="817"/>
              <a:ext cx="47" cy="47"/>
              <a:chOff x="373" y="1246"/>
              <a:chExt cx="36" cy="37"/>
            </a:xfrm>
          </p:grpSpPr>
          <p:sp>
            <p:nvSpPr>
              <p:cNvPr id="207153" name="Line 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54" name="Line 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6877" name="Group 59"/>
          <p:cNvGrpSpPr>
            <a:grpSpLocks/>
          </p:cNvGrpSpPr>
          <p:nvPr/>
        </p:nvGrpSpPr>
        <p:grpSpPr bwMode="auto">
          <a:xfrm>
            <a:off x="533400" y="1552575"/>
            <a:ext cx="304800" cy="76200"/>
            <a:chOff x="240" y="576"/>
            <a:chExt cx="192" cy="48"/>
          </a:xfrm>
        </p:grpSpPr>
        <p:grpSp>
          <p:nvGrpSpPr>
            <p:cNvPr id="207136" name="Group 60"/>
            <p:cNvGrpSpPr>
              <a:grpSpLocks/>
            </p:cNvGrpSpPr>
            <p:nvPr/>
          </p:nvGrpSpPr>
          <p:grpSpPr bwMode="auto">
            <a:xfrm>
              <a:off x="337" y="577"/>
              <a:ext cx="95" cy="47"/>
              <a:chOff x="337" y="1056"/>
              <a:chExt cx="95" cy="47"/>
            </a:xfrm>
          </p:grpSpPr>
          <p:grpSp>
            <p:nvGrpSpPr>
              <p:cNvPr id="207144" name="Group 61"/>
              <p:cNvGrpSpPr>
                <a:grpSpLocks/>
              </p:cNvGrpSpPr>
              <p:nvPr/>
            </p:nvGrpSpPr>
            <p:grpSpPr bwMode="auto">
              <a:xfrm>
                <a:off x="337" y="1056"/>
                <a:ext cx="47" cy="47"/>
                <a:chOff x="373" y="1246"/>
                <a:chExt cx="36" cy="37"/>
              </a:xfrm>
            </p:grpSpPr>
            <p:sp>
              <p:nvSpPr>
                <p:cNvPr id="207148" name="Line 6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49" name="Line 6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45" name="Group 64"/>
              <p:cNvGrpSpPr>
                <a:grpSpLocks/>
              </p:cNvGrpSpPr>
              <p:nvPr/>
            </p:nvGrpSpPr>
            <p:grpSpPr bwMode="auto">
              <a:xfrm>
                <a:off x="385" y="1056"/>
                <a:ext cx="47" cy="47"/>
                <a:chOff x="373" y="1246"/>
                <a:chExt cx="36" cy="37"/>
              </a:xfrm>
            </p:grpSpPr>
            <p:sp>
              <p:nvSpPr>
                <p:cNvPr id="207146" name="Line 6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47" name="Line 6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7137" name="Group 67"/>
            <p:cNvGrpSpPr>
              <a:grpSpLocks/>
            </p:cNvGrpSpPr>
            <p:nvPr/>
          </p:nvGrpSpPr>
          <p:grpSpPr bwMode="auto">
            <a:xfrm>
              <a:off x="240" y="576"/>
              <a:ext cx="95" cy="47"/>
              <a:chOff x="337" y="1056"/>
              <a:chExt cx="95" cy="47"/>
            </a:xfrm>
          </p:grpSpPr>
          <p:grpSp>
            <p:nvGrpSpPr>
              <p:cNvPr id="207138" name="Group 68"/>
              <p:cNvGrpSpPr>
                <a:grpSpLocks/>
              </p:cNvGrpSpPr>
              <p:nvPr/>
            </p:nvGrpSpPr>
            <p:grpSpPr bwMode="auto">
              <a:xfrm>
                <a:off x="337" y="1056"/>
                <a:ext cx="47" cy="47"/>
                <a:chOff x="373" y="1246"/>
                <a:chExt cx="36" cy="37"/>
              </a:xfrm>
            </p:grpSpPr>
            <p:sp>
              <p:nvSpPr>
                <p:cNvPr id="207142" name="Line 6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43" name="Line 7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39" name="Group 71"/>
              <p:cNvGrpSpPr>
                <a:grpSpLocks/>
              </p:cNvGrpSpPr>
              <p:nvPr/>
            </p:nvGrpSpPr>
            <p:grpSpPr bwMode="auto">
              <a:xfrm>
                <a:off x="385" y="1056"/>
                <a:ext cx="47" cy="47"/>
                <a:chOff x="373" y="1246"/>
                <a:chExt cx="36" cy="37"/>
              </a:xfrm>
            </p:grpSpPr>
            <p:sp>
              <p:nvSpPr>
                <p:cNvPr id="207140" name="Line 7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41" name="Line 7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206878" name="Group 74"/>
          <p:cNvGrpSpPr>
            <a:grpSpLocks/>
          </p:cNvGrpSpPr>
          <p:nvPr/>
        </p:nvGrpSpPr>
        <p:grpSpPr bwMode="auto">
          <a:xfrm>
            <a:off x="460375" y="1316038"/>
            <a:ext cx="377825" cy="76200"/>
            <a:chOff x="192" y="336"/>
            <a:chExt cx="238" cy="48"/>
          </a:xfrm>
        </p:grpSpPr>
        <p:grpSp>
          <p:nvGrpSpPr>
            <p:cNvPr id="207119" name="Group 75"/>
            <p:cNvGrpSpPr>
              <a:grpSpLocks/>
            </p:cNvGrpSpPr>
            <p:nvPr/>
          </p:nvGrpSpPr>
          <p:grpSpPr bwMode="auto">
            <a:xfrm>
              <a:off x="288" y="336"/>
              <a:ext cx="142" cy="48"/>
              <a:chOff x="289" y="816"/>
              <a:chExt cx="142" cy="48"/>
            </a:xfrm>
          </p:grpSpPr>
          <p:grpSp>
            <p:nvGrpSpPr>
              <p:cNvPr id="207127" name="Group 76"/>
              <p:cNvGrpSpPr>
                <a:grpSpLocks/>
              </p:cNvGrpSpPr>
              <p:nvPr/>
            </p:nvGrpSpPr>
            <p:grpSpPr bwMode="auto">
              <a:xfrm>
                <a:off x="289" y="816"/>
                <a:ext cx="47" cy="47"/>
                <a:chOff x="373" y="1246"/>
                <a:chExt cx="36" cy="37"/>
              </a:xfrm>
            </p:grpSpPr>
            <p:sp>
              <p:nvSpPr>
                <p:cNvPr id="207134" name="Line 7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35" name="Line 7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28" name="Group 79"/>
              <p:cNvGrpSpPr>
                <a:grpSpLocks/>
              </p:cNvGrpSpPr>
              <p:nvPr/>
            </p:nvGrpSpPr>
            <p:grpSpPr bwMode="auto">
              <a:xfrm>
                <a:off x="336" y="816"/>
                <a:ext cx="47" cy="47"/>
                <a:chOff x="373" y="1246"/>
                <a:chExt cx="36" cy="37"/>
              </a:xfrm>
            </p:grpSpPr>
            <p:sp>
              <p:nvSpPr>
                <p:cNvPr id="207132" name="Line 8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33" name="Line 8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29" name="Group 82"/>
              <p:cNvGrpSpPr>
                <a:grpSpLocks/>
              </p:cNvGrpSpPr>
              <p:nvPr/>
            </p:nvGrpSpPr>
            <p:grpSpPr bwMode="auto">
              <a:xfrm>
                <a:off x="384" y="817"/>
                <a:ext cx="47" cy="47"/>
                <a:chOff x="373" y="1246"/>
                <a:chExt cx="36" cy="37"/>
              </a:xfrm>
            </p:grpSpPr>
            <p:sp>
              <p:nvSpPr>
                <p:cNvPr id="207130" name="Line 8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31" name="Line 8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7120" name="Group 85"/>
            <p:cNvGrpSpPr>
              <a:grpSpLocks/>
            </p:cNvGrpSpPr>
            <p:nvPr/>
          </p:nvGrpSpPr>
          <p:grpSpPr bwMode="auto">
            <a:xfrm>
              <a:off x="192" y="336"/>
              <a:ext cx="95" cy="47"/>
              <a:chOff x="337" y="1056"/>
              <a:chExt cx="95" cy="47"/>
            </a:xfrm>
          </p:grpSpPr>
          <p:grpSp>
            <p:nvGrpSpPr>
              <p:cNvPr id="207121" name="Group 86"/>
              <p:cNvGrpSpPr>
                <a:grpSpLocks/>
              </p:cNvGrpSpPr>
              <p:nvPr/>
            </p:nvGrpSpPr>
            <p:grpSpPr bwMode="auto">
              <a:xfrm>
                <a:off x="337" y="1056"/>
                <a:ext cx="47" cy="47"/>
                <a:chOff x="373" y="1246"/>
                <a:chExt cx="36" cy="37"/>
              </a:xfrm>
            </p:grpSpPr>
            <p:sp>
              <p:nvSpPr>
                <p:cNvPr id="207125" name="Line 8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26" name="Line 8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22" name="Group 89"/>
              <p:cNvGrpSpPr>
                <a:grpSpLocks/>
              </p:cNvGrpSpPr>
              <p:nvPr/>
            </p:nvGrpSpPr>
            <p:grpSpPr bwMode="auto">
              <a:xfrm>
                <a:off x="385" y="1056"/>
                <a:ext cx="47" cy="47"/>
                <a:chOff x="373" y="1246"/>
                <a:chExt cx="36" cy="37"/>
              </a:xfrm>
            </p:grpSpPr>
            <p:sp>
              <p:nvSpPr>
                <p:cNvPr id="207123" name="Line 9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24" name="Line 9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206879" name="Group 92"/>
          <p:cNvGrpSpPr>
            <a:grpSpLocks/>
          </p:cNvGrpSpPr>
          <p:nvPr/>
        </p:nvGrpSpPr>
        <p:grpSpPr bwMode="auto">
          <a:xfrm>
            <a:off x="381000" y="1079500"/>
            <a:ext cx="457200" cy="76200"/>
            <a:chOff x="144" y="96"/>
            <a:chExt cx="288" cy="48"/>
          </a:xfrm>
        </p:grpSpPr>
        <p:grpSp>
          <p:nvGrpSpPr>
            <p:cNvPr id="207097" name="Group 93"/>
            <p:cNvGrpSpPr>
              <a:grpSpLocks/>
            </p:cNvGrpSpPr>
            <p:nvPr/>
          </p:nvGrpSpPr>
          <p:grpSpPr bwMode="auto">
            <a:xfrm>
              <a:off x="240" y="96"/>
              <a:ext cx="192" cy="48"/>
              <a:chOff x="240" y="576"/>
              <a:chExt cx="192" cy="48"/>
            </a:xfrm>
          </p:grpSpPr>
          <p:grpSp>
            <p:nvGrpSpPr>
              <p:cNvPr id="207105" name="Group 94"/>
              <p:cNvGrpSpPr>
                <a:grpSpLocks/>
              </p:cNvGrpSpPr>
              <p:nvPr/>
            </p:nvGrpSpPr>
            <p:grpSpPr bwMode="auto">
              <a:xfrm>
                <a:off x="337" y="577"/>
                <a:ext cx="95" cy="47"/>
                <a:chOff x="337" y="1056"/>
                <a:chExt cx="95" cy="47"/>
              </a:xfrm>
            </p:grpSpPr>
            <p:grpSp>
              <p:nvGrpSpPr>
                <p:cNvPr id="207113" name="Group 95"/>
                <p:cNvGrpSpPr>
                  <a:grpSpLocks/>
                </p:cNvGrpSpPr>
                <p:nvPr/>
              </p:nvGrpSpPr>
              <p:grpSpPr bwMode="auto">
                <a:xfrm>
                  <a:off x="337" y="1056"/>
                  <a:ext cx="47" cy="47"/>
                  <a:chOff x="373" y="1246"/>
                  <a:chExt cx="36" cy="37"/>
                </a:xfrm>
              </p:grpSpPr>
              <p:sp>
                <p:nvSpPr>
                  <p:cNvPr id="207117" name="Line 9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18" name="Line 9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14" name="Group 98"/>
                <p:cNvGrpSpPr>
                  <a:grpSpLocks/>
                </p:cNvGrpSpPr>
                <p:nvPr/>
              </p:nvGrpSpPr>
              <p:grpSpPr bwMode="auto">
                <a:xfrm>
                  <a:off x="385" y="1056"/>
                  <a:ext cx="47" cy="47"/>
                  <a:chOff x="373" y="1246"/>
                  <a:chExt cx="36" cy="37"/>
                </a:xfrm>
              </p:grpSpPr>
              <p:sp>
                <p:nvSpPr>
                  <p:cNvPr id="207115" name="Line 9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16" name="Line 10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7106" name="Group 101"/>
              <p:cNvGrpSpPr>
                <a:grpSpLocks/>
              </p:cNvGrpSpPr>
              <p:nvPr/>
            </p:nvGrpSpPr>
            <p:grpSpPr bwMode="auto">
              <a:xfrm>
                <a:off x="240" y="576"/>
                <a:ext cx="95" cy="47"/>
                <a:chOff x="337" y="1056"/>
                <a:chExt cx="95" cy="47"/>
              </a:xfrm>
            </p:grpSpPr>
            <p:grpSp>
              <p:nvGrpSpPr>
                <p:cNvPr id="207107" name="Group 102"/>
                <p:cNvGrpSpPr>
                  <a:grpSpLocks/>
                </p:cNvGrpSpPr>
                <p:nvPr/>
              </p:nvGrpSpPr>
              <p:grpSpPr bwMode="auto">
                <a:xfrm>
                  <a:off x="337" y="1056"/>
                  <a:ext cx="47" cy="47"/>
                  <a:chOff x="373" y="1246"/>
                  <a:chExt cx="36" cy="37"/>
                </a:xfrm>
              </p:grpSpPr>
              <p:sp>
                <p:nvSpPr>
                  <p:cNvPr id="207111" name="Line 10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12" name="Line 10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08" name="Group 105"/>
                <p:cNvGrpSpPr>
                  <a:grpSpLocks/>
                </p:cNvGrpSpPr>
                <p:nvPr/>
              </p:nvGrpSpPr>
              <p:grpSpPr bwMode="auto">
                <a:xfrm>
                  <a:off x="385" y="1056"/>
                  <a:ext cx="47" cy="47"/>
                  <a:chOff x="373" y="1246"/>
                  <a:chExt cx="36" cy="37"/>
                </a:xfrm>
              </p:grpSpPr>
              <p:sp>
                <p:nvSpPr>
                  <p:cNvPr id="207109" name="Line 10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10" name="Line 10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207098" name="Group 108"/>
            <p:cNvGrpSpPr>
              <a:grpSpLocks/>
            </p:cNvGrpSpPr>
            <p:nvPr/>
          </p:nvGrpSpPr>
          <p:grpSpPr bwMode="auto">
            <a:xfrm>
              <a:off x="144" y="96"/>
              <a:ext cx="95" cy="47"/>
              <a:chOff x="337" y="1056"/>
              <a:chExt cx="95" cy="47"/>
            </a:xfrm>
          </p:grpSpPr>
          <p:grpSp>
            <p:nvGrpSpPr>
              <p:cNvPr id="207099" name="Group 109"/>
              <p:cNvGrpSpPr>
                <a:grpSpLocks/>
              </p:cNvGrpSpPr>
              <p:nvPr/>
            </p:nvGrpSpPr>
            <p:grpSpPr bwMode="auto">
              <a:xfrm>
                <a:off x="337" y="1056"/>
                <a:ext cx="47" cy="47"/>
                <a:chOff x="373" y="1246"/>
                <a:chExt cx="36" cy="37"/>
              </a:xfrm>
            </p:grpSpPr>
            <p:sp>
              <p:nvSpPr>
                <p:cNvPr id="207103" name="Line 1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04" name="Line 1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100" name="Group 112"/>
              <p:cNvGrpSpPr>
                <a:grpSpLocks/>
              </p:cNvGrpSpPr>
              <p:nvPr/>
            </p:nvGrpSpPr>
            <p:grpSpPr bwMode="auto">
              <a:xfrm>
                <a:off x="385" y="1056"/>
                <a:ext cx="47" cy="47"/>
                <a:chOff x="373" y="1246"/>
                <a:chExt cx="36" cy="37"/>
              </a:xfrm>
            </p:grpSpPr>
            <p:sp>
              <p:nvSpPr>
                <p:cNvPr id="207101" name="Line 1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102" name="Line 1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206880" name="Rectangle 115"/>
          <p:cNvSpPr>
            <a:spLocks noChangeAspect="1" noChangeArrowheads="1"/>
          </p:cNvSpPr>
          <p:nvPr/>
        </p:nvSpPr>
        <p:spPr bwMode="auto">
          <a:xfrm>
            <a:off x="1060450" y="3933825"/>
            <a:ext cx="896938" cy="182563"/>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Team / Crew</a:t>
            </a:r>
          </a:p>
        </p:txBody>
      </p:sp>
      <p:grpSp>
        <p:nvGrpSpPr>
          <p:cNvPr id="206881" name="Group 116"/>
          <p:cNvGrpSpPr>
            <a:grpSpLocks/>
          </p:cNvGrpSpPr>
          <p:nvPr/>
        </p:nvGrpSpPr>
        <p:grpSpPr bwMode="auto">
          <a:xfrm>
            <a:off x="742950" y="3965575"/>
            <a:ext cx="95250" cy="152400"/>
            <a:chOff x="4303" y="1872"/>
            <a:chExt cx="60" cy="96"/>
          </a:xfrm>
        </p:grpSpPr>
        <p:sp>
          <p:nvSpPr>
            <p:cNvPr id="207095" name="Oval 117"/>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07096" name="Line 118"/>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sp>
        <p:nvSpPr>
          <p:cNvPr id="206882" name="Rectangle 119"/>
          <p:cNvSpPr>
            <a:spLocks noChangeAspect="1" noChangeArrowheads="1"/>
          </p:cNvSpPr>
          <p:nvPr/>
        </p:nvSpPr>
        <p:spPr bwMode="auto">
          <a:xfrm>
            <a:off x="1060450" y="4179888"/>
            <a:ext cx="806450" cy="182562"/>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Installation</a:t>
            </a:r>
          </a:p>
        </p:txBody>
      </p:sp>
      <p:sp>
        <p:nvSpPr>
          <p:cNvPr id="206883" name="Rectangle 120"/>
          <p:cNvSpPr>
            <a:spLocks noChangeArrowheads="1"/>
          </p:cNvSpPr>
          <p:nvPr/>
        </p:nvSpPr>
        <p:spPr bwMode="auto">
          <a:xfrm>
            <a:off x="685800" y="4279900"/>
            <a:ext cx="152400" cy="76200"/>
          </a:xfrm>
          <a:prstGeom prst="rect">
            <a:avLst/>
          </a:prstGeom>
          <a:solidFill>
            <a:schemeClr val="tx1"/>
          </a:solidFill>
          <a:ln w="12700">
            <a:solidFill>
              <a:schemeClr val="tx1"/>
            </a:solidFill>
            <a:miter lim="800000"/>
            <a:headEnd/>
            <a:tailEnd/>
          </a:ln>
        </p:spPr>
        <p:txBody>
          <a:bodyPr wrap="none" anchor="ctr"/>
          <a:lstStyle/>
          <a:p>
            <a:endParaRPr lang="en-US"/>
          </a:p>
        </p:txBody>
      </p:sp>
      <p:grpSp>
        <p:nvGrpSpPr>
          <p:cNvPr id="206884" name="Group 121"/>
          <p:cNvGrpSpPr>
            <a:grpSpLocks/>
          </p:cNvGrpSpPr>
          <p:nvPr/>
        </p:nvGrpSpPr>
        <p:grpSpPr bwMode="auto">
          <a:xfrm>
            <a:off x="4306888" y="1779588"/>
            <a:ext cx="547687" cy="320675"/>
            <a:chOff x="3312" y="724"/>
            <a:chExt cx="371" cy="218"/>
          </a:xfrm>
        </p:grpSpPr>
        <p:sp>
          <p:nvSpPr>
            <p:cNvPr id="207093" name="Rectangle 122"/>
            <p:cNvSpPr>
              <a:spLocks noChangeArrowheads="1"/>
            </p:cNvSpPr>
            <p:nvPr/>
          </p:nvSpPr>
          <p:spPr bwMode="auto">
            <a:xfrm>
              <a:off x="3312" y="724"/>
              <a:ext cx="371" cy="218"/>
            </a:xfrm>
            <a:prstGeom prst="rect">
              <a:avLst/>
            </a:prstGeom>
            <a:noFill/>
            <a:ln w="12700">
              <a:solidFill>
                <a:srgbClr val="000000"/>
              </a:solidFill>
              <a:miter lim="800000"/>
              <a:headEnd/>
              <a:tailEnd/>
            </a:ln>
          </p:spPr>
          <p:txBody>
            <a:bodyPr wrap="none" anchor="ctr"/>
            <a:lstStyle/>
            <a:p>
              <a:endParaRPr lang="en-US"/>
            </a:p>
          </p:txBody>
        </p:sp>
        <p:sp>
          <p:nvSpPr>
            <p:cNvPr id="207094" name="Freeform 123"/>
            <p:cNvSpPr>
              <a:spLocks/>
            </p:cNvSpPr>
            <p:nvPr/>
          </p:nvSpPr>
          <p:spPr bwMode="auto">
            <a:xfrm>
              <a:off x="3312" y="882"/>
              <a:ext cx="371" cy="50"/>
            </a:xfrm>
            <a:custGeom>
              <a:avLst/>
              <a:gdLst>
                <a:gd name="T0" fmla="*/ 0 w 371"/>
                <a:gd name="T1" fmla="*/ 0 h 50"/>
                <a:gd name="T2" fmla="*/ 162 w 371"/>
                <a:gd name="T3" fmla="*/ 0 h 50"/>
                <a:gd name="T4" fmla="*/ 186 w 371"/>
                <a:gd name="T5" fmla="*/ 50 h 50"/>
                <a:gd name="T6" fmla="*/ 213 w 371"/>
                <a:gd name="T7" fmla="*/ 0 h 50"/>
                <a:gd name="T8" fmla="*/ 371 w 371"/>
                <a:gd name="T9" fmla="*/ 0 h 50"/>
                <a:gd name="T10" fmla="*/ 0 60000 65536"/>
                <a:gd name="T11" fmla="*/ 0 60000 65536"/>
                <a:gd name="T12" fmla="*/ 0 60000 65536"/>
                <a:gd name="T13" fmla="*/ 0 60000 65536"/>
                <a:gd name="T14" fmla="*/ 0 60000 65536"/>
                <a:gd name="T15" fmla="*/ 0 w 371"/>
                <a:gd name="T16" fmla="*/ 0 h 50"/>
                <a:gd name="T17" fmla="*/ 371 w 371"/>
                <a:gd name="T18" fmla="*/ 50 h 50"/>
              </a:gdLst>
              <a:ahLst/>
              <a:cxnLst>
                <a:cxn ang="T10">
                  <a:pos x="T0" y="T1"/>
                </a:cxn>
                <a:cxn ang="T11">
                  <a:pos x="T2" y="T3"/>
                </a:cxn>
                <a:cxn ang="T12">
                  <a:pos x="T4" y="T5"/>
                </a:cxn>
                <a:cxn ang="T13">
                  <a:pos x="T6" y="T7"/>
                </a:cxn>
                <a:cxn ang="T14">
                  <a:pos x="T8" y="T9"/>
                </a:cxn>
              </a:cxnLst>
              <a:rect l="T15" t="T16" r="T17" b="T18"/>
              <a:pathLst>
                <a:path w="371" h="50">
                  <a:moveTo>
                    <a:pt x="0" y="0"/>
                  </a:moveTo>
                  <a:lnTo>
                    <a:pt x="162" y="0"/>
                  </a:lnTo>
                  <a:lnTo>
                    <a:pt x="186" y="50"/>
                  </a:lnTo>
                  <a:lnTo>
                    <a:pt x="213" y="0"/>
                  </a:lnTo>
                  <a:lnTo>
                    <a:pt x="371" y="0"/>
                  </a:lnTo>
                </a:path>
              </a:pathLst>
            </a:custGeom>
            <a:noFill/>
            <a:ln w="12700" cap="flat" cmpd="sng">
              <a:solidFill>
                <a:schemeClr val="tx1"/>
              </a:solidFill>
              <a:prstDash val="solid"/>
              <a:round/>
              <a:headEnd/>
              <a:tailEnd/>
            </a:ln>
          </p:spPr>
          <p:txBody>
            <a:bodyPr wrap="none" anchor="ctr"/>
            <a:lstStyle/>
            <a:p>
              <a:endParaRPr lang="en-US"/>
            </a:p>
          </p:txBody>
        </p:sp>
      </p:grpSp>
      <p:sp>
        <p:nvSpPr>
          <p:cNvPr id="206885" name="Rectangle 124"/>
          <p:cNvSpPr>
            <a:spLocks noChangeArrowheads="1"/>
          </p:cNvSpPr>
          <p:nvPr/>
        </p:nvSpPr>
        <p:spPr bwMode="auto">
          <a:xfrm>
            <a:off x="4929188" y="1676400"/>
            <a:ext cx="1479550"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Air Assault (NATO)</a:t>
            </a:r>
          </a:p>
          <a:p>
            <a:pPr eaLnBrk="0" hangingPunct="0"/>
            <a:r>
              <a:rPr lang="en-US" sz="1200">
                <a:solidFill>
                  <a:srgbClr val="000000"/>
                </a:solidFill>
              </a:rPr>
              <a:t>w organic lift</a:t>
            </a:r>
          </a:p>
        </p:txBody>
      </p:sp>
      <p:grpSp>
        <p:nvGrpSpPr>
          <p:cNvPr id="206886" name="Group 125"/>
          <p:cNvGrpSpPr>
            <a:grpSpLocks/>
          </p:cNvGrpSpPr>
          <p:nvPr/>
        </p:nvGrpSpPr>
        <p:grpSpPr bwMode="auto">
          <a:xfrm>
            <a:off x="4306888" y="2170113"/>
            <a:ext cx="547687" cy="320675"/>
            <a:chOff x="107" y="1120"/>
            <a:chExt cx="343" cy="201"/>
          </a:xfrm>
        </p:grpSpPr>
        <p:sp>
          <p:nvSpPr>
            <p:cNvPr id="207089" name="Rectangle 126"/>
            <p:cNvSpPr>
              <a:spLocks noChangeArrowheads="1"/>
            </p:cNvSpPr>
            <p:nvPr/>
          </p:nvSpPr>
          <p:spPr bwMode="auto">
            <a:xfrm>
              <a:off x="107" y="1120"/>
              <a:ext cx="343" cy="201"/>
            </a:xfrm>
            <a:prstGeom prst="rect">
              <a:avLst/>
            </a:prstGeom>
            <a:noFill/>
            <a:ln w="12700">
              <a:solidFill>
                <a:srgbClr val="000000"/>
              </a:solidFill>
              <a:miter lim="800000"/>
              <a:headEnd/>
              <a:tailEnd/>
            </a:ln>
          </p:spPr>
          <p:txBody>
            <a:bodyPr wrap="none" anchor="ctr"/>
            <a:lstStyle/>
            <a:p>
              <a:endParaRPr lang="en-US"/>
            </a:p>
          </p:txBody>
        </p:sp>
        <p:grpSp>
          <p:nvGrpSpPr>
            <p:cNvPr id="207090" name="Group 127"/>
            <p:cNvGrpSpPr>
              <a:grpSpLocks/>
            </p:cNvGrpSpPr>
            <p:nvPr/>
          </p:nvGrpSpPr>
          <p:grpSpPr bwMode="auto">
            <a:xfrm>
              <a:off x="180" y="1247"/>
              <a:ext cx="197" cy="35"/>
              <a:chOff x="143" y="1247"/>
              <a:chExt cx="197" cy="35"/>
            </a:xfrm>
          </p:grpSpPr>
          <p:sp>
            <p:nvSpPr>
              <p:cNvPr id="207091" name="Freeform 12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7092" name="Freeform 12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206887" name="Group 130"/>
          <p:cNvGrpSpPr>
            <a:grpSpLocks/>
          </p:cNvGrpSpPr>
          <p:nvPr/>
        </p:nvGrpSpPr>
        <p:grpSpPr bwMode="auto">
          <a:xfrm>
            <a:off x="4306888" y="1387475"/>
            <a:ext cx="547687" cy="320675"/>
            <a:chOff x="96" y="480"/>
            <a:chExt cx="343" cy="201"/>
          </a:xfrm>
        </p:grpSpPr>
        <p:sp>
          <p:nvSpPr>
            <p:cNvPr id="207084" name="Rectangle 131"/>
            <p:cNvSpPr>
              <a:spLocks noChangeArrowheads="1"/>
            </p:cNvSpPr>
            <p:nvPr/>
          </p:nvSpPr>
          <p:spPr bwMode="auto">
            <a:xfrm>
              <a:off x="96" y="480"/>
              <a:ext cx="343" cy="201"/>
            </a:xfrm>
            <a:prstGeom prst="rect">
              <a:avLst/>
            </a:prstGeom>
            <a:noFill/>
            <a:ln w="12700">
              <a:solidFill>
                <a:srgbClr val="000000"/>
              </a:solidFill>
              <a:miter lim="800000"/>
              <a:headEnd/>
              <a:tailEnd/>
            </a:ln>
          </p:spPr>
          <p:txBody>
            <a:bodyPr wrap="none" anchor="ctr"/>
            <a:lstStyle/>
            <a:p>
              <a:endParaRPr lang="en-US"/>
            </a:p>
          </p:txBody>
        </p:sp>
        <p:grpSp>
          <p:nvGrpSpPr>
            <p:cNvPr id="207085" name="Group 132"/>
            <p:cNvGrpSpPr>
              <a:grpSpLocks/>
            </p:cNvGrpSpPr>
            <p:nvPr/>
          </p:nvGrpSpPr>
          <p:grpSpPr bwMode="auto">
            <a:xfrm>
              <a:off x="205" y="505"/>
              <a:ext cx="124" cy="151"/>
              <a:chOff x="191" y="495"/>
              <a:chExt cx="124" cy="151"/>
            </a:xfrm>
          </p:grpSpPr>
          <p:sp>
            <p:nvSpPr>
              <p:cNvPr id="207086" name="Line 133"/>
              <p:cNvSpPr>
                <a:spLocks noChangeShapeType="1"/>
              </p:cNvSpPr>
              <p:nvPr/>
            </p:nvSpPr>
            <p:spPr bwMode="auto">
              <a:xfrm>
                <a:off x="253" y="541"/>
                <a:ext cx="0" cy="105"/>
              </a:xfrm>
              <a:prstGeom prst="line">
                <a:avLst/>
              </a:prstGeom>
              <a:noFill/>
              <a:ln w="12700">
                <a:solidFill>
                  <a:schemeClr val="tx1"/>
                </a:solidFill>
                <a:round/>
                <a:headEnd/>
                <a:tailEnd/>
              </a:ln>
            </p:spPr>
            <p:txBody>
              <a:bodyPr wrap="none" anchor="ctr"/>
              <a:lstStyle/>
              <a:p>
                <a:endParaRPr lang="en-US"/>
              </a:p>
            </p:txBody>
          </p:sp>
          <p:sp>
            <p:nvSpPr>
              <p:cNvPr id="207087" name="Line 134"/>
              <p:cNvSpPr>
                <a:spLocks noChangeShapeType="1"/>
              </p:cNvSpPr>
              <p:nvPr/>
            </p:nvSpPr>
            <p:spPr bwMode="auto">
              <a:xfrm>
                <a:off x="211" y="644"/>
                <a:ext cx="84" cy="0"/>
              </a:xfrm>
              <a:prstGeom prst="line">
                <a:avLst/>
              </a:prstGeom>
              <a:noFill/>
              <a:ln w="12700">
                <a:solidFill>
                  <a:schemeClr val="tx1"/>
                </a:solidFill>
                <a:round/>
                <a:headEnd/>
                <a:tailEnd/>
              </a:ln>
            </p:spPr>
            <p:txBody>
              <a:bodyPr wrap="none" anchor="ctr"/>
              <a:lstStyle/>
              <a:p>
                <a:endParaRPr lang="en-US"/>
              </a:p>
            </p:txBody>
          </p:sp>
          <p:sp>
            <p:nvSpPr>
              <p:cNvPr id="207088" name="Freeform 135"/>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06888" name="Group 136"/>
          <p:cNvGrpSpPr>
            <a:grpSpLocks/>
          </p:cNvGrpSpPr>
          <p:nvPr/>
        </p:nvGrpSpPr>
        <p:grpSpPr bwMode="auto">
          <a:xfrm>
            <a:off x="4306888" y="2562225"/>
            <a:ext cx="547687" cy="320675"/>
            <a:chOff x="96" y="1536"/>
            <a:chExt cx="372" cy="218"/>
          </a:xfrm>
        </p:grpSpPr>
        <p:sp>
          <p:nvSpPr>
            <p:cNvPr id="207077" name="Rectangle 137"/>
            <p:cNvSpPr>
              <a:spLocks noChangeArrowheads="1"/>
            </p:cNvSpPr>
            <p:nvPr/>
          </p:nvSpPr>
          <p:spPr bwMode="auto">
            <a:xfrm>
              <a:off x="96" y="1536"/>
              <a:ext cx="372" cy="218"/>
            </a:xfrm>
            <a:prstGeom prst="rect">
              <a:avLst/>
            </a:prstGeom>
            <a:noFill/>
            <a:ln w="12700">
              <a:solidFill>
                <a:srgbClr val="000000"/>
              </a:solidFill>
              <a:miter lim="800000"/>
              <a:headEnd/>
              <a:tailEnd/>
            </a:ln>
          </p:spPr>
          <p:txBody>
            <a:bodyPr wrap="none" anchor="ctr"/>
            <a:lstStyle/>
            <a:p>
              <a:endParaRPr lang="en-US"/>
            </a:p>
          </p:txBody>
        </p:sp>
        <p:grpSp>
          <p:nvGrpSpPr>
            <p:cNvPr id="207078" name="Group 138"/>
            <p:cNvGrpSpPr>
              <a:grpSpLocks/>
            </p:cNvGrpSpPr>
            <p:nvPr/>
          </p:nvGrpSpPr>
          <p:grpSpPr bwMode="auto">
            <a:xfrm>
              <a:off x="97" y="1616"/>
              <a:ext cx="369" cy="58"/>
              <a:chOff x="96" y="1287"/>
              <a:chExt cx="369" cy="58"/>
            </a:xfrm>
          </p:grpSpPr>
          <p:sp>
            <p:nvSpPr>
              <p:cNvPr id="207079" name="Freeform 139"/>
              <p:cNvSpPr>
                <a:spLocks/>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7080" name="Freeform 140"/>
              <p:cNvSpPr>
                <a:spLocks/>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7081" name="Freeform 141"/>
              <p:cNvSpPr>
                <a:spLocks/>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7082" name="Freeform 142"/>
              <p:cNvSpPr>
                <a:spLocks/>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7083" name="Freeform 143"/>
              <p:cNvSpPr>
                <a:spLocks/>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06889" name="Rectangle 144"/>
          <p:cNvSpPr>
            <a:spLocks noChangeArrowheads="1"/>
          </p:cNvSpPr>
          <p:nvPr/>
        </p:nvSpPr>
        <p:spPr bwMode="auto">
          <a:xfrm>
            <a:off x="4929188" y="2590800"/>
            <a:ext cx="976312" cy="274638"/>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Amphibious</a:t>
            </a:r>
          </a:p>
        </p:txBody>
      </p:sp>
      <p:sp>
        <p:nvSpPr>
          <p:cNvPr id="206890" name="Rectangle 145"/>
          <p:cNvSpPr>
            <a:spLocks noChangeArrowheads="1"/>
          </p:cNvSpPr>
          <p:nvPr/>
        </p:nvSpPr>
        <p:spPr bwMode="auto">
          <a:xfrm>
            <a:off x="4929188" y="2971800"/>
            <a:ext cx="571500" cy="274638"/>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Naval</a:t>
            </a:r>
          </a:p>
        </p:txBody>
      </p:sp>
      <p:grpSp>
        <p:nvGrpSpPr>
          <p:cNvPr id="206891" name="Group 146"/>
          <p:cNvGrpSpPr>
            <a:grpSpLocks/>
          </p:cNvGrpSpPr>
          <p:nvPr/>
        </p:nvGrpSpPr>
        <p:grpSpPr bwMode="auto">
          <a:xfrm>
            <a:off x="4306888" y="3344863"/>
            <a:ext cx="547687" cy="320675"/>
            <a:chOff x="3936" y="240"/>
            <a:chExt cx="371" cy="218"/>
          </a:xfrm>
        </p:grpSpPr>
        <p:sp>
          <p:nvSpPr>
            <p:cNvPr id="207072" name="Rectangle 147"/>
            <p:cNvSpPr>
              <a:spLocks noChangeArrowheads="1"/>
            </p:cNvSpPr>
            <p:nvPr/>
          </p:nvSpPr>
          <p:spPr bwMode="auto">
            <a:xfrm>
              <a:off x="3936" y="240"/>
              <a:ext cx="371" cy="218"/>
            </a:xfrm>
            <a:prstGeom prst="rect">
              <a:avLst/>
            </a:prstGeom>
            <a:noFill/>
            <a:ln w="12700">
              <a:solidFill>
                <a:srgbClr val="000000"/>
              </a:solidFill>
              <a:miter lim="800000"/>
              <a:headEnd/>
              <a:tailEnd/>
            </a:ln>
          </p:spPr>
          <p:txBody>
            <a:bodyPr wrap="none" anchor="ctr"/>
            <a:lstStyle/>
            <a:p>
              <a:endParaRPr lang="en-US"/>
            </a:p>
          </p:txBody>
        </p:sp>
        <p:grpSp>
          <p:nvGrpSpPr>
            <p:cNvPr id="207073" name="Group 148"/>
            <p:cNvGrpSpPr>
              <a:grpSpLocks/>
            </p:cNvGrpSpPr>
            <p:nvPr/>
          </p:nvGrpSpPr>
          <p:grpSpPr bwMode="auto">
            <a:xfrm>
              <a:off x="3981" y="312"/>
              <a:ext cx="281" cy="74"/>
              <a:chOff x="3888" y="240"/>
              <a:chExt cx="281" cy="74"/>
            </a:xfrm>
          </p:grpSpPr>
          <p:sp>
            <p:nvSpPr>
              <p:cNvPr id="207074" name="Freeform 149"/>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7075" name="Freeform 150"/>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7076" name="Line 151"/>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206892" name="Group 152"/>
          <p:cNvGrpSpPr>
            <a:grpSpLocks/>
          </p:cNvGrpSpPr>
          <p:nvPr/>
        </p:nvGrpSpPr>
        <p:grpSpPr bwMode="auto">
          <a:xfrm>
            <a:off x="4306888" y="4127500"/>
            <a:ext cx="547687" cy="320675"/>
            <a:chOff x="3504" y="912"/>
            <a:chExt cx="371" cy="218"/>
          </a:xfrm>
        </p:grpSpPr>
        <p:sp>
          <p:nvSpPr>
            <p:cNvPr id="207070" name="Rectangle 153"/>
            <p:cNvSpPr>
              <a:spLocks noChangeArrowheads="1"/>
            </p:cNvSpPr>
            <p:nvPr/>
          </p:nvSpPr>
          <p:spPr bwMode="auto">
            <a:xfrm>
              <a:off x="3504" y="912"/>
              <a:ext cx="371" cy="218"/>
            </a:xfrm>
            <a:prstGeom prst="rect">
              <a:avLst/>
            </a:prstGeom>
            <a:noFill/>
            <a:ln w="12700">
              <a:solidFill>
                <a:srgbClr val="000000"/>
              </a:solidFill>
              <a:miter lim="800000"/>
              <a:headEnd/>
              <a:tailEnd/>
            </a:ln>
          </p:spPr>
          <p:txBody>
            <a:bodyPr wrap="none" anchor="ctr"/>
            <a:lstStyle/>
            <a:p>
              <a:endParaRPr lang="en-US"/>
            </a:p>
          </p:txBody>
        </p:sp>
        <p:sp>
          <p:nvSpPr>
            <p:cNvPr id="207071" name="Oval 154"/>
            <p:cNvSpPr>
              <a:spLocks noChangeArrowheads="1"/>
            </p:cNvSpPr>
            <p:nvPr/>
          </p:nvSpPr>
          <p:spPr bwMode="auto">
            <a:xfrm>
              <a:off x="3661" y="931"/>
              <a:ext cx="58" cy="56"/>
            </a:xfrm>
            <a:prstGeom prst="ellipse">
              <a:avLst/>
            </a:prstGeom>
            <a:noFill/>
            <a:ln w="12700">
              <a:solidFill>
                <a:schemeClr val="tx1"/>
              </a:solidFill>
              <a:round/>
              <a:headEnd/>
              <a:tailEnd/>
            </a:ln>
          </p:spPr>
          <p:txBody>
            <a:bodyPr wrap="none" anchor="ctr"/>
            <a:lstStyle/>
            <a:p>
              <a:endParaRPr lang="en-US"/>
            </a:p>
          </p:txBody>
        </p:sp>
      </p:grpSp>
      <p:grpSp>
        <p:nvGrpSpPr>
          <p:cNvPr id="206893" name="Group 155"/>
          <p:cNvGrpSpPr>
            <a:grpSpLocks/>
          </p:cNvGrpSpPr>
          <p:nvPr/>
        </p:nvGrpSpPr>
        <p:grpSpPr bwMode="auto">
          <a:xfrm>
            <a:off x="4306888" y="3735388"/>
            <a:ext cx="547687" cy="320675"/>
            <a:chOff x="96" y="3542"/>
            <a:chExt cx="345" cy="202"/>
          </a:xfrm>
        </p:grpSpPr>
        <p:grpSp>
          <p:nvGrpSpPr>
            <p:cNvPr id="207062" name="Group 156"/>
            <p:cNvGrpSpPr>
              <a:grpSpLocks noChangeAspect="1"/>
            </p:cNvGrpSpPr>
            <p:nvPr/>
          </p:nvGrpSpPr>
          <p:grpSpPr bwMode="auto">
            <a:xfrm>
              <a:off x="242" y="3552"/>
              <a:ext cx="52" cy="52"/>
              <a:chOff x="5040" y="1032"/>
              <a:chExt cx="168" cy="168"/>
            </a:xfrm>
          </p:grpSpPr>
          <p:grpSp>
            <p:nvGrpSpPr>
              <p:cNvPr id="207064" name="Group 157"/>
              <p:cNvGrpSpPr>
                <a:grpSpLocks noChangeAspect="1"/>
              </p:cNvGrpSpPr>
              <p:nvPr/>
            </p:nvGrpSpPr>
            <p:grpSpPr bwMode="auto">
              <a:xfrm>
                <a:off x="5040" y="1032"/>
                <a:ext cx="168" cy="168"/>
                <a:chOff x="4992" y="984"/>
                <a:chExt cx="168" cy="168"/>
              </a:xfrm>
            </p:grpSpPr>
            <p:sp>
              <p:nvSpPr>
                <p:cNvPr id="207068" name="Line 158"/>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207069" name="Line 159"/>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nvGrpSpPr>
              <p:cNvPr id="207065" name="Group 160"/>
              <p:cNvGrpSpPr>
                <a:grpSpLocks noChangeAspect="1"/>
              </p:cNvGrpSpPr>
              <p:nvPr/>
            </p:nvGrpSpPr>
            <p:grpSpPr bwMode="auto">
              <a:xfrm flipH="1">
                <a:off x="5040" y="1032"/>
                <a:ext cx="168" cy="168"/>
                <a:chOff x="4992" y="984"/>
                <a:chExt cx="168" cy="168"/>
              </a:xfrm>
            </p:grpSpPr>
            <p:sp>
              <p:nvSpPr>
                <p:cNvPr id="207066" name="Line 161"/>
                <p:cNvSpPr>
                  <a:spLocks noChangeAspect="1" noChangeShapeType="1"/>
                </p:cNvSpPr>
                <p:nvPr/>
              </p:nvSpPr>
              <p:spPr bwMode="auto">
                <a:xfrm flipV="1">
                  <a:off x="5016" y="984"/>
                  <a:ext cx="144" cy="144"/>
                </a:xfrm>
                <a:prstGeom prst="line">
                  <a:avLst/>
                </a:prstGeom>
                <a:noFill/>
                <a:ln w="12700">
                  <a:solidFill>
                    <a:schemeClr val="tx1"/>
                  </a:solidFill>
                  <a:round/>
                  <a:headEnd/>
                  <a:tailEnd/>
                </a:ln>
              </p:spPr>
              <p:txBody>
                <a:bodyPr wrap="none" anchor="ctr"/>
                <a:lstStyle/>
                <a:p>
                  <a:endParaRPr lang="en-US"/>
                </a:p>
              </p:txBody>
            </p:sp>
            <p:sp>
              <p:nvSpPr>
                <p:cNvPr id="207067" name="Line 162"/>
                <p:cNvSpPr>
                  <a:spLocks noChangeAspect="1" noChangeShapeType="1"/>
                </p:cNvSpPr>
                <p:nvPr/>
              </p:nvSpPr>
              <p:spPr bwMode="auto">
                <a:xfrm>
                  <a:off x="4992" y="1104"/>
                  <a:ext cx="48" cy="48"/>
                </a:xfrm>
                <a:prstGeom prst="line">
                  <a:avLst/>
                </a:prstGeom>
                <a:noFill/>
                <a:ln w="12700">
                  <a:solidFill>
                    <a:schemeClr val="tx1"/>
                  </a:solidFill>
                  <a:round/>
                  <a:headEnd/>
                  <a:tailEnd/>
                </a:ln>
              </p:spPr>
              <p:txBody>
                <a:bodyPr wrap="none" anchor="ctr"/>
                <a:lstStyle/>
                <a:p>
                  <a:endParaRPr lang="en-US"/>
                </a:p>
              </p:txBody>
            </p:sp>
          </p:grpSp>
        </p:grpSp>
        <p:sp>
          <p:nvSpPr>
            <p:cNvPr id="207063" name="Rectangle 163"/>
            <p:cNvSpPr>
              <a:spLocks noChangeArrowheads="1"/>
            </p:cNvSpPr>
            <p:nvPr/>
          </p:nvSpPr>
          <p:spPr bwMode="auto">
            <a:xfrm>
              <a:off x="96" y="3542"/>
              <a:ext cx="345" cy="202"/>
            </a:xfrm>
            <a:prstGeom prst="rect">
              <a:avLst/>
            </a:prstGeom>
            <a:noFill/>
            <a:ln w="12700">
              <a:solidFill>
                <a:srgbClr val="000000"/>
              </a:solidFill>
              <a:miter lim="800000"/>
              <a:headEnd/>
              <a:tailEnd/>
            </a:ln>
          </p:spPr>
          <p:txBody>
            <a:bodyPr wrap="none" anchor="ctr"/>
            <a:lstStyle/>
            <a:p>
              <a:endParaRPr lang="en-US"/>
            </a:p>
          </p:txBody>
        </p:sp>
      </p:grpSp>
      <p:sp>
        <p:nvSpPr>
          <p:cNvPr id="206894" name="Rectangle 164"/>
          <p:cNvSpPr>
            <a:spLocks noChangeArrowheads="1"/>
          </p:cNvSpPr>
          <p:nvPr/>
        </p:nvSpPr>
        <p:spPr bwMode="auto">
          <a:xfrm>
            <a:off x="4929188" y="3352800"/>
            <a:ext cx="488950" cy="274638"/>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Artic</a:t>
            </a:r>
          </a:p>
        </p:txBody>
      </p:sp>
      <p:sp>
        <p:nvSpPr>
          <p:cNvPr id="206895" name="Rectangle 165"/>
          <p:cNvSpPr>
            <a:spLocks noChangeArrowheads="1"/>
          </p:cNvSpPr>
          <p:nvPr/>
        </p:nvSpPr>
        <p:spPr bwMode="auto">
          <a:xfrm>
            <a:off x="4929188" y="3733800"/>
            <a:ext cx="395287" cy="274638"/>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Ski</a:t>
            </a:r>
          </a:p>
        </p:txBody>
      </p:sp>
      <p:sp>
        <p:nvSpPr>
          <p:cNvPr id="206896" name="Rectangle 166"/>
          <p:cNvSpPr>
            <a:spLocks noChangeArrowheads="1"/>
          </p:cNvSpPr>
          <p:nvPr/>
        </p:nvSpPr>
        <p:spPr bwMode="auto">
          <a:xfrm>
            <a:off x="4929188" y="4038600"/>
            <a:ext cx="823912"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Bicycle </a:t>
            </a:r>
          </a:p>
          <a:p>
            <a:pPr eaLnBrk="0" hangingPunct="0"/>
            <a:r>
              <a:rPr lang="en-US" sz="1200">
                <a:solidFill>
                  <a:srgbClr val="000000"/>
                </a:solidFill>
              </a:rPr>
              <a:t>Equipped</a:t>
            </a:r>
          </a:p>
        </p:txBody>
      </p:sp>
      <p:grpSp>
        <p:nvGrpSpPr>
          <p:cNvPr id="206897" name="Group 167"/>
          <p:cNvGrpSpPr>
            <a:grpSpLocks/>
          </p:cNvGrpSpPr>
          <p:nvPr/>
        </p:nvGrpSpPr>
        <p:grpSpPr bwMode="auto">
          <a:xfrm>
            <a:off x="4306888" y="4518025"/>
            <a:ext cx="547687" cy="320675"/>
            <a:chOff x="144" y="2880"/>
            <a:chExt cx="345" cy="202"/>
          </a:xfrm>
        </p:grpSpPr>
        <p:sp>
          <p:nvSpPr>
            <p:cNvPr id="207060" name="Rectangle 168"/>
            <p:cNvSpPr>
              <a:spLocks noChangeArrowheads="1"/>
            </p:cNvSpPr>
            <p:nvPr/>
          </p:nvSpPr>
          <p:spPr bwMode="auto">
            <a:xfrm>
              <a:off x="144" y="2880"/>
              <a:ext cx="345" cy="201"/>
            </a:xfrm>
            <a:prstGeom prst="rect">
              <a:avLst/>
            </a:prstGeom>
            <a:noFill/>
            <a:ln w="12700">
              <a:solidFill>
                <a:srgbClr val="000000"/>
              </a:solidFill>
              <a:miter lim="800000"/>
              <a:headEnd/>
              <a:tailEnd/>
            </a:ln>
          </p:spPr>
          <p:txBody>
            <a:bodyPr wrap="none" anchor="ctr"/>
            <a:lstStyle/>
            <a:p>
              <a:endParaRPr lang="en-US"/>
            </a:p>
          </p:txBody>
        </p:sp>
        <p:sp>
          <p:nvSpPr>
            <p:cNvPr id="207061" name="Line 169"/>
            <p:cNvSpPr>
              <a:spLocks noChangeShapeType="1"/>
            </p:cNvSpPr>
            <p:nvPr/>
          </p:nvSpPr>
          <p:spPr bwMode="auto">
            <a:xfrm>
              <a:off x="192" y="2881"/>
              <a:ext cx="0" cy="201"/>
            </a:xfrm>
            <a:prstGeom prst="line">
              <a:avLst/>
            </a:prstGeom>
            <a:noFill/>
            <a:ln w="12700">
              <a:solidFill>
                <a:schemeClr val="tx1"/>
              </a:solidFill>
              <a:round/>
              <a:headEnd type="none" w="sm" len="sm"/>
              <a:tailEnd type="none" w="sm" len="sm"/>
            </a:ln>
          </p:spPr>
          <p:txBody>
            <a:bodyPr wrap="none" anchor="ctr"/>
            <a:lstStyle/>
            <a:p>
              <a:endParaRPr lang="en-US"/>
            </a:p>
          </p:txBody>
        </p:sp>
      </p:grpSp>
      <p:sp>
        <p:nvSpPr>
          <p:cNvPr id="206898" name="Rectangle 170"/>
          <p:cNvSpPr>
            <a:spLocks noChangeArrowheads="1"/>
          </p:cNvSpPr>
          <p:nvPr/>
        </p:nvSpPr>
        <p:spPr bwMode="auto">
          <a:xfrm>
            <a:off x="4929188" y="4419600"/>
            <a:ext cx="1022350"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Gun System</a:t>
            </a:r>
          </a:p>
          <a:p>
            <a:pPr eaLnBrk="0" hangingPunct="0"/>
            <a:r>
              <a:rPr lang="en-US" sz="1200">
                <a:solidFill>
                  <a:srgbClr val="000000"/>
                </a:solidFill>
              </a:rPr>
              <a:t>Equipped</a:t>
            </a:r>
          </a:p>
        </p:txBody>
      </p:sp>
      <p:sp>
        <p:nvSpPr>
          <p:cNvPr id="206899" name="Rectangle 171"/>
          <p:cNvSpPr>
            <a:spLocks noChangeArrowheads="1"/>
          </p:cNvSpPr>
          <p:nvPr/>
        </p:nvSpPr>
        <p:spPr bwMode="auto">
          <a:xfrm>
            <a:off x="4953000" y="4876800"/>
            <a:ext cx="1544638" cy="457200"/>
          </a:xfrm>
          <a:prstGeom prst="rect">
            <a:avLst/>
          </a:prstGeom>
          <a:noFill/>
          <a:ln w="9525">
            <a:noFill/>
            <a:miter lim="800000"/>
            <a:headEnd/>
            <a:tailEnd/>
          </a:ln>
        </p:spPr>
        <p:txBody>
          <a:bodyPr wrap="none" lIns="92075" tIns="46038" rIns="92075" bIns="46038">
            <a:spAutoFit/>
          </a:bodyPr>
          <a:lstStyle/>
          <a:p>
            <a:pPr eaLnBrk="0" hangingPunct="0"/>
            <a:r>
              <a:rPr lang="en-US" sz="1200">
                <a:solidFill>
                  <a:srgbClr val="000000"/>
                </a:solidFill>
              </a:rPr>
              <a:t>Horse, Camel Pack-</a:t>
            </a:r>
          </a:p>
          <a:p>
            <a:pPr eaLnBrk="0" hangingPunct="0"/>
            <a:r>
              <a:rPr lang="en-US" sz="1200">
                <a:solidFill>
                  <a:srgbClr val="000000"/>
                </a:solidFill>
              </a:rPr>
              <a:t>Animal Equipped</a:t>
            </a:r>
          </a:p>
        </p:txBody>
      </p:sp>
      <p:grpSp>
        <p:nvGrpSpPr>
          <p:cNvPr id="206900" name="Group 172"/>
          <p:cNvGrpSpPr>
            <a:grpSpLocks/>
          </p:cNvGrpSpPr>
          <p:nvPr/>
        </p:nvGrpSpPr>
        <p:grpSpPr bwMode="auto">
          <a:xfrm>
            <a:off x="4306888" y="4946650"/>
            <a:ext cx="547687" cy="319088"/>
            <a:chOff x="144" y="3168"/>
            <a:chExt cx="345" cy="201"/>
          </a:xfrm>
        </p:grpSpPr>
        <p:sp>
          <p:nvSpPr>
            <p:cNvPr id="207056" name="Rectangle 173"/>
            <p:cNvSpPr>
              <a:spLocks noChangeArrowheads="1"/>
            </p:cNvSpPr>
            <p:nvPr/>
          </p:nvSpPr>
          <p:spPr bwMode="auto">
            <a:xfrm>
              <a:off x="144" y="3168"/>
              <a:ext cx="345" cy="201"/>
            </a:xfrm>
            <a:prstGeom prst="rect">
              <a:avLst/>
            </a:prstGeom>
            <a:noFill/>
            <a:ln w="12700">
              <a:solidFill>
                <a:srgbClr val="000000"/>
              </a:solidFill>
              <a:miter lim="800000"/>
              <a:headEnd/>
              <a:tailEnd/>
            </a:ln>
          </p:spPr>
          <p:txBody>
            <a:bodyPr wrap="none" anchor="ctr"/>
            <a:lstStyle/>
            <a:p>
              <a:endParaRPr lang="en-US"/>
            </a:p>
          </p:txBody>
        </p:sp>
        <p:grpSp>
          <p:nvGrpSpPr>
            <p:cNvPr id="207057" name="Group 174"/>
            <p:cNvGrpSpPr>
              <a:grpSpLocks/>
            </p:cNvGrpSpPr>
            <p:nvPr/>
          </p:nvGrpSpPr>
          <p:grpSpPr bwMode="auto">
            <a:xfrm>
              <a:off x="266" y="3179"/>
              <a:ext cx="102" cy="48"/>
              <a:chOff x="266" y="3179"/>
              <a:chExt cx="102" cy="48"/>
            </a:xfrm>
          </p:grpSpPr>
          <p:sp>
            <p:nvSpPr>
              <p:cNvPr id="207058" name="Freeform 175"/>
              <p:cNvSpPr>
                <a:spLocks/>
              </p:cNvSpPr>
              <p:nvPr/>
            </p:nvSpPr>
            <p:spPr bwMode="auto">
              <a:xfrm rot="364348">
                <a:off x="266"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sp>
            <p:nvSpPr>
              <p:cNvPr id="207059" name="Freeform 176"/>
              <p:cNvSpPr>
                <a:spLocks/>
              </p:cNvSpPr>
              <p:nvPr/>
            </p:nvSpPr>
            <p:spPr bwMode="auto">
              <a:xfrm rot="364348">
                <a:off x="320"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06901" name="Group 177"/>
          <p:cNvGrpSpPr>
            <a:grpSpLocks noChangeAspect="1"/>
          </p:cNvGrpSpPr>
          <p:nvPr/>
        </p:nvGrpSpPr>
        <p:grpSpPr bwMode="auto">
          <a:xfrm>
            <a:off x="6605588" y="990600"/>
            <a:ext cx="547687" cy="320675"/>
            <a:chOff x="380" y="773"/>
            <a:chExt cx="686" cy="401"/>
          </a:xfrm>
        </p:grpSpPr>
        <p:sp>
          <p:nvSpPr>
            <p:cNvPr id="207054" name="Rectangle 178"/>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07055" name="Oval 179"/>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06902" name="Rectangle 180"/>
          <p:cNvSpPr>
            <a:spLocks noChangeArrowheads="1"/>
          </p:cNvSpPr>
          <p:nvPr/>
        </p:nvSpPr>
        <p:spPr bwMode="auto">
          <a:xfrm>
            <a:off x="7332663" y="1025525"/>
            <a:ext cx="5492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Tracked</a:t>
            </a:r>
          </a:p>
        </p:txBody>
      </p:sp>
      <p:sp>
        <p:nvSpPr>
          <p:cNvPr id="206903" name="Rectangle 181"/>
          <p:cNvSpPr>
            <a:spLocks noChangeArrowheads="1"/>
          </p:cNvSpPr>
          <p:nvPr/>
        </p:nvSpPr>
        <p:spPr bwMode="auto">
          <a:xfrm>
            <a:off x="7332663" y="1406525"/>
            <a:ext cx="59848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Wheeled</a:t>
            </a:r>
          </a:p>
        </p:txBody>
      </p:sp>
      <p:grpSp>
        <p:nvGrpSpPr>
          <p:cNvPr id="206904" name="Group 182"/>
          <p:cNvGrpSpPr>
            <a:grpSpLocks/>
          </p:cNvGrpSpPr>
          <p:nvPr/>
        </p:nvGrpSpPr>
        <p:grpSpPr bwMode="auto">
          <a:xfrm>
            <a:off x="6605588" y="1406525"/>
            <a:ext cx="547687" cy="317500"/>
            <a:chOff x="278" y="1570"/>
            <a:chExt cx="343" cy="200"/>
          </a:xfrm>
        </p:grpSpPr>
        <p:sp>
          <p:nvSpPr>
            <p:cNvPr id="207047" name="Rectangle 183"/>
            <p:cNvSpPr>
              <a:spLocks noChangeAspect="1" noChangeArrowheads="1"/>
            </p:cNvSpPr>
            <p:nvPr/>
          </p:nvSpPr>
          <p:spPr bwMode="auto">
            <a:xfrm>
              <a:off x="278" y="1570"/>
              <a:ext cx="343" cy="200"/>
            </a:xfrm>
            <a:prstGeom prst="rect">
              <a:avLst/>
            </a:prstGeom>
            <a:noFill/>
            <a:ln w="12700">
              <a:solidFill>
                <a:srgbClr val="000000"/>
              </a:solidFill>
              <a:miter lim="800000"/>
              <a:headEnd/>
              <a:tailEnd/>
            </a:ln>
          </p:spPr>
          <p:txBody>
            <a:bodyPr wrap="none" anchor="ctr"/>
            <a:lstStyle/>
            <a:p>
              <a:endParaRPr lang="en-US"/>
            </a:p>
          </p:txBody>
        </p:sp>
        <p:grpSp>
          <p:nvGrpSpPr>
            <p:cNvPr id="207048" name="Group 184"/>
            <p:cNvGrpSpPr>
              <a:grpSpLocks/>
            </p:cNvGrpSpPr>
            <p:nvPr/>
          </p:nvGrpSpPr>
          <p:grpSpPr bwMode="auto">
            <a:xfrm>
              <a:off x="321" y="1586"/>
              <a:ext cx="258" cy="167"/>
              <a:chOff x="336" y="1584"/>
              <a:chExt cx="258" cy="167"/>
            </a:xfrm>
          </p:grpSpPr>
          <p:sp>
            <p:nvSpPr>
              <p:cNvPr id="207049" name="Oval 185"/>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07050" name="Group 186"/>
              <p:cNvGrpSpPr>
                <a:grpSpLocks noChangeAspect="1"/>
              </p:cNvGrpSpPr>
              <p:nvPr/>
            </p:nvGrpSpPr>
            <p:grpSpPr bwMode="auto">
              <a:xfrm>
                <a:off x="377" y="1705"/>
                <a:ext cx="176" cy="46"/>
                <a:chOff x="3095" y="2115"/>
                <a:chExt cx="351" cy="91"/>
              </a:xfrm>
            </p:grpSpPr>
            <p:sp>
              <p:nvSpPr>
                <p:cNvPr id="207051" name="Oval 18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07052" name="Oval 18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07053" name="Oval 18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grpSp>
      <p:grpSp>
        <p:nvGrpSpPr>
          <p:cNvPr id="206905" name="Group 190"/>
          <p:cNvGrpSpPr>
            <a:grpSpLocks/>
          </p:cNvGrpSpPr>
          <p:nvPr/>
        </p:nvGrpSpPr>
        <p:grpSpPr bwMode="auto">
          <a:xfrm>
            <a:off x="6607175" y="2654300"/>
            <a:ext cx="547688" cy="320675"/>
            <a:chOff x="1344" y="720"/>
            <a:chExt cx="345" cy="202"/>
          </a:xfrm>
        </p:grpSpPr>
        <p:sp>
          <p:nvSpPr>
            <p:cNvPr id="207045" name="Rectangle 191"/>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207046" name="AutoShape 192"/>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206906" name="Group 193"/>
          <p:cNvGrpSpPr>
            <a:grpSpLocks/>
          </p:cNvGrpSpPr>
          <p:nvPr/>
        </p:nvGrpSpPr>
        <p:grpSpPr bwMode="auto">
          <a:xfrm>
            <a:off x="6607175" y="3070225"/>
            <a:ext cx="547688" cy="320675"/>
            <a:chOff x="1815" y="576"/>
            <a:chExt cx="345" cy="202"/>
          </a:xfrm>
        </p:grpSpPr>
        <p:sp>
          <p:nvSpPr>
            <p:cNvPr id="207021" name="Rectangle 194"/>
            <p:cNvSpPr>
              <a:spLocks noChangeArrowheads="1"/>
            </p:cNvSpPr>
            <p:nvPr/>
          </p:nvSpPr>
          <p:spPr bwMode="auto">
            <a:xfrm>
              <a:off x="1815" y="576"/>
              <a:ext cx="345" cy="202"/>
            </a:xfrm>
            <a:prstGeom prst="rect">
              <a:avLst/>
            </a:prstGeom>
            <a:noFill/>
            <a:ln w="12700">
              <a:solidFill>
                <a:srgbClr val="000000"/>
              </a:solidFill>
              <a:miter lim="800000"/>
              <a:headEnd/>
              <a:tailEnd/>
            </a:ln>
          </p:spPr>
          <p:txBody>
            <a:bodyPr wrap="none" anchor="ctr"/>
            <a:lstStyle/>
            <a:p>
              <a:endParaRPr lang="en-US"/>
            </a:p>
          </p:txBody>
        </p:sp>
        <p:grpSp>
          <p:nvGrpSpPr>
            <p:cNvPr id="207022" name="Group 195"/>
            <p:cNvGrpSpPr>
              <a:grpSpLocks/>
            </p:cNvGrpSpPr>
            <p:nvPr/>
          </p:nvGrpSpPr>
          <p:grpSpPr bwMode="auto">
            <a:xfrm>
              <a:off x="1915" y="600"/>
              <a:ext cx="145" cy="154"/>
              <a:chOff x="1917" y="611"/>
              <a:chExt cx="145" cy="154"/>
            </a:xfrm>
          </p:grpSpPr>
          <p:sp>
            <p:nvSpPr>
              <p:cNvPr id="207023" name="AutoShape 196"/>
              <p:cNvSpPr>
                <a:spLocks noChangeArrowheads="1"/>
              </p:cNvSpPr>
              <p:nvPr/>
            </p:nvSpPr>
            <p:spPr bwMode="auto">
              <a:xfrm>
                <a:off x="1917" y="624"/>
                <a:ext cx="144" cy="125"/>
              </a:xfrm>
              <a:prstGeom prst="triangle">
                <a:avLst>
                  <a:gd name="adj" fmla="val 50000"/>
                </a:avLst>
              </a:prstGeom>
              <a:noFill/>
              <a:ln w="12700">
                <a:solidFill>
                  <a:schemeClr val="tx1"/>
                </a:solidFill>
                <a:miter lim="800000"/>
                <a:headEnd/>
                <a:tailEnd/>
              </a:ln>
            </p:spPr>
            <p:txBody>
              <a:bodyPr wrap="none" anchor="ctr"/>
              <a:lstStyle/>
              <a:p>
                <a:endParaRPr lang="en-US"/>
              </a:p>
            </p:txBody>
          </p:sp>
          <p:grpSp>
            <p:nvGrpSpPr>
              <p:cNvPr id="207024" name="Group 197"/>
              <p:cNvGrpSpPr>
                <a:grpSpLocks/>
              </p:cNvGrpSpPr>
              <p:nvPr/>
            </p:nvGrpSpPr>
            <p:grpSpPr bwMode="auto">
              <a:xfrm>
                <a:off x="1918" y="749"/>
                <a:ext cx="144" cy="16"/>
                <a:chOff x="1920" y="749"/>
                <a:chExt cx="144" cy="16"/>
              </a:xfrm>
            </p:grpSpPr>
            <p:sp>
              <p:nvSpPr>
                <p:cNvPr id="207039" name="Line 198"/>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207040" name="Line 199"/>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207041" name="Line 200"/>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207042" name="Line 201"/>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207043" name="Line 202"/>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207044" name="Line 203"/>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207025" name="Group 204"/>
              <p:cNvGrpSpPr>
                <a:grpSpLocks/>
              </p:cNvGrpSpPr>
              <p:nvPr/>
            </p:nvGrpSpPr>
            <p:grpSpPr bwMode="auto">
              <a:xfrm rot="-7174172">
                <a:off x="1963" y="675"/>
                <a:ext cx="144" cy="16"/>
                <a:chOff x="1920" y="749"/>
                <a:chExt cx="144" cy="16"/>
              </a:xfrm>
            </p:grpSpPr>
            <p:sp>
              <p:nvSpPr>
                <p:cNvPr id="207033" name="Line 205"/>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207034" name="Line 206"/>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207035" name="Line 207"/>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207036" name="Line 208"/>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207037" name="Line 209"/>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207038" name="Line 210"/>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nvGrpSpPr>
              <p:cNvPr id="207026" name="Group 211"/>
              <p:cNvGrpSpPr>
                <a:grpSpLocks/>
              </p:cNvGrpSpPr>
              <p:nvPr/>
            </p:nvGrpSpPr>
            <p:grpSpPr bwMode="auto">
              <a:xfrm rot="7174172" flipH="1">
                <a:off x="1873" y="676"/>
                <a:ext cx="144" cy="16"/>
                <a:chOff x="1920" y="749"/>
                <a:chExt cx="144" cy="16"/>
              </a:xfrm>
            </p:grpSpPr>
            <p:sp>
              <p:nvSpPr>
                <p:cNvPr id="207027" name="Line 212"/>
                <p:cNvSpPr>
                  <a:spLocks noChangeShapeType="1"/>
                </p:cNvSpPr>
                <p:nvPr/>
              </p:nvSpPr>
              <p:spPr bwMode="auto">
                <a:xfrm>
                  <a:off x="2006" y="749"/>
                  <a:ext cx="0" cy="16"/>
                </a:xfrm>
                <a:prstGeom prst="line">
                  <a:avLst/>
                </a:prstGeom>
                <a:noFill/>
                <a:ln w="12700">
                  <a:solidFill>
                    <a:schemeClr val="tx1"/>
                  </a:solidFill>
                  <a:round/>
                  <a:headEnd/>
                  <a:tailEnd/>
                </a:ln>
              </p:spPr>
              <p:txBody>
                <a:bodyPr wrap="none" anchor="ctr"/>
                <a:lstStyle/>
                <a:p>
                  <a:endParaRPr lang="en-US"/>
                </a:p>
              </p:txBody>
            </p:sp>
            <p:sp>
              <p:nvSpPr>
                <p:cNvPr id="207028" name="Line 213"/>
                <p:cNvSpPr>
                  <a:spLocks noChangeShapeType="1"/>
                </p:cNvSpPr>
                <p:nvPr/>
              </p:nvSpPr>
              <p:spPr bwMode="auto">
                <a:xfrm>
                  <a:off x="2064" y="749"/>
                  <a:ext cx="0" cy="16"/>
                </a:xfrm>
                <a:prstGeom prst="line">
                  <a:avLst/>
                </a:prstGeom>
                <a:noFill/>
                <a:ln w="12700">
                  <a:solidFill>
                    <a:schemeClr val="tx1"/>
                  </a:solidFill>
                  <a:round/>
                  <a:headEnd/>
                  <a:tailEnd/>
                </a:ln>
              </p:spPr>
              <p:txBody>
                <a:bodyPr wrap="none" anchor="ctr"/>
                <a:lstStyle/>
                <a:p>
                  <a:endParaRPr lang="en-US"/>
                </a:p>
              </p:txBody>
            </p:sp>
            <p:sp>
              <p:nvSpPr>
                <p:cNvPr id="207029" name="Line 214"/>
                <p:cNvSpPr>
                  <a:spLocks noChangeShapeType="1"/>
                </p:cNvSpPr>
                <p:nvPr/>
              </p:nvSpPr>
              <p:spPr bwMode="auto">
                <a:xfrm>
                  <a:off x="1920" y="749"/>
                  <a:ext cx="0" cy="16"/>
                </a:xfrm>
                <a:prstGeom prst="line">
                  <a:avLst/>
                </a:prstGeom>
                <a:noFill/>
                <a:ln w="12700">
                  <a:solidFill>
                    <a:schemeClr val="tx1"/>
                  </a:solidFill>
                  <a:round/>
                  <a:headEnd/>
                  <a:tailEnd/>
                </a:ln>
              </p:spPr>
              <p:txBody>
                <a:bodyPr wrap="none" anchor="ctr"/>
                <a:lstStyle/>
                <a:p>
                  <a:endParaRPr lang="en-US"/>
                </a:p>
              </p:txBody>
            </p:sp>
            <p:sp>
              <p:nvSpPr>
                <p:cNvPr id="207030" name="Line 215"/>
                <p:cNvSpPr>
                  <a:spLocks noChangeShapeType="1"/>
                </p:cNvSpPr>
                <p:nvPr/>
              </p:nvSpPr>
              <p:spPr bwMode="auto">
                <a:xfrm>
                  <a:off x="1977" y="749"/>
                  <a:ext cx="0" cy="16"/>
                </a:xfrm>
                <a:prstGeom prst="line">
                  <a:avLst/>
                </a:prstGeom>
                <a:noFill/>
                <a:ln w="12700">
                  <a:solidFill>
                    <a:schemeClr val="tx1"/>
                  </a:solidFill>
                  <a:round/>
                  <a:headEnd/>
                  <a:tailEnd/>
                </a:ln>
              </p:spPr>
              <p:txBody>
                <a:bodyPr wrap="none" anchor="ctr"/>
                <a:lstStyle/>
                <a:p>
                  <a:endParaRPr lang="en-US"/>
                </a:p>
              </p:txBody>
            </p:sp>
            <p:sp>
              <p:nvSpPr>
                <p:cNvPr id="207031" name="Line 216"/>
                <p:cNvSpPr>
                  <a:spLocks noChangeShapeType="1"/>
                </p:cNvSpPr>
                <p:nvPr/>
              </p:nvSpPr>
              <p:spPr bwMode="auto">
                <a:xfrm>
                  <a:off x="1948" y="749"/>
                  <a:ext cx="0" cy="16"/>
                </a:xfrm>
                <a:prstGeom prst="line">
                  <a:avLst/>
                </a:prstGeom>
                <a:noFill/>
                <a:ln w="12700">
                  <a:solidFill>
                    <a:schemeClr val="tx1"/>
                  </a:solidFill>
                  <a:round/>
                  <a:headEnd/>
                  <a:tailEnd/>
                </a:ln>
              </p:spPr>
              <p:txBody>
                <a:bodyPr wrap="none" anchor="ctr"/>
                <a:lstStyle/>
                <a:p>
                  <a:endParaRPr lang="en-US"/>
                </a:p>
              </p:txBody>
            </p:sp>
            <p:sp>
              <p:nvSpPr>
                <p:cNvPr id="207032" name="Line 217"/>
                <p:cNvSpPr>
                  <a:spLocks noChangeShapeType="1"/>
                </p:cNvSpPr>
                <p:nvPr/>
              </p:nvSpPr>
              <p:spPr bwMode="auto">
                <a:xfrm>
                  <a:off x="2035" y="749"/>
                  <a:ext cx="0" cy="16"/>
                </a:xfrm>
                <a:prstGeom prst="line">
                  <a:avLst/>
                </a:prstGeom>
                <a:noFill/>
                <a:ln w="12700">
                  <a:solidFill>
                    <a:schemeClr val="tx1"/>
                  </a:solidFill>
                  <a:round/>
                  <a:headEnd/>
                  <a:tailEnd/>
                </a:ln>
              </p:spPr>
              <p:txBody>
                <a:bodyPr wrap="none" anchor="ctr"/>
                <a:lstStyle/>
                <a:p>
                  <a:endParaRPr lang="en-US"/>
                </a:p>
              </p:txBody>
            </p:sp>
          </p:grpSp>
        </p:grpSp>
      </p:grpSp>
      <p:sp>
        <p:nvSpPr>
          <p:cNvPr id="206907" name="Rectangle 218"/>
          <p:cNvSpPr>
            <a:spLocks noChangeAspect="1" noChangeArrowheads="1"/>
          </p:cNvSpPr>
          <p:nvPr/>
        </p:nvSpPr>
        <p:spPr bwMode="auto">
          <a:xfrm>
            <a:off x="7332663" y="2638425"/>
            <a:ext cx="8191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Observation</a:t>
            </a:r>
          </a:p>
          <a:p>
            <a:pPr eaLnBrk="0" hangingPunct="0"/>
            <a:r>
              <a:rPr lang="en-US" sz="1200">
                <a:solidFill>
                  <a:srgbClr val="000000"/>
                </a:solidFill>
              </a:rPr>
              <a:t>Post</a:t>
            </a:r>
          </a:p>
        </p:txBody>
      </p:sp>
      <p:sp>
        <p:nvSpPr>
          <p:cNvPr id="206908" name="Rectangle 219"/>
          <p:cNvSpPr>
            <a:spLocks noChangeAspect="1" noChangeArrowheads="1"/>
          </p:cNvSpPr>
          <p:nvPr/>
        </p:nvSpPr>
        <p:spPr bwMode="auto">
          <a:xfrm>
            <a:off x="7332663" y="3035300"/>
            <a:ext cx="53340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Combat</a:t>
            </a:r>
          </a:p>
          <a:p>
            <a:pPr eaLnBrk="0" hangingPunct="0"/>
            <a:r>
              <a:rPr lang="en-US" sz="1200">
                <a:solidFill>
                  <a:srgbClr val="000000"/>
                </a:solidFill>
              </a:rPr>
              <a:t>Outpost</a:t>
            </a:r>
          </a:p>
        </p:txBody>
      </p:sp>
      <p:grpSp>
        <p:nvGrpSpPr>
          <p:cNvPr id="206909" name="Group 220"/>
          <p:cNvGrpSpPr>
            <a:grpSpLocks/>
          </p:cNvGrpSpPr>
          <p:nvPr/>
        </p:nvGrpSpPr>
        <p:grpSpPr bwMode="auto">
          <a:xfrm>
            <a:off x="6607175" y="3487738"/>
            <a:ext cx="547688" cy="320675"/>
            <a:chOff x="1815" y="1670"/>
            <a:chExt cx="345" cy="202"/>
          </a:xfrm>
        </p:grpSpPr>
        <p:grpSp>
          <p:nvGrpSpPr>
            <p:cNvPr id="207017" name="Group 221"/>
            <p:cNvGrpSpPr>
              <a:grpSpLocks/>
            </p:cNvGrpSpPr>
            <p:nvPr/>
          </p:nvGrpSpPr>
          <p:grpSpPr bwMode="auto">
            <a:xfrm rot="6498336" flipH="1">
              <a:off x="1955" y="1716"/>
              <a:ext cx="66" cy="89"/>
              <a:chOff x="2070" y="1786"/>
              <a:chExt cx="66" cy="89"/>
            </a:xfrm>
          </p:grpSpPr>
          <p:sp>
            <p:nvSpPr>
              <p:cNvPr id="207019" name="Freeform 222"/>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207020" name="Freeform 223"/>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207018" name="Rectangle 224"/>
            <p:cNvSpPr>
              <a:spLocks noChangeAspect="1" noChangeArrowheads="1"/>
            </p:cNvSpPr>
            <p:nvPr/>
          </p:nvSpPr>
          <p:spPr bwMode="auto">
            <a:xfrm>
              <a:off x="1815" y="1670"/>
              <a:ext cx="345" cy="202"/>
            </a:xfrm>
            <a:prstGeom prst="rect">
              <a:avLst/>
            </a:prstGeom>
            <a:noFill/>
            <a:ln w="12700">
              <a:solidFill>
                <a:srgbClr val="000000"/>
              </a:solidFill>
              <a:miter lim="800000"/>
              <a:headEnd/>
              <a:tailEnd/>
            </a:ln>
          </p:spPr>
          <p:txBody>
            <a:bodyPr wrap="none" anchor="ctr"/>
            <a:lstStyle/>
            <a:p>
              <a:endParaRPr lang="en-US"/>
            </a:p>
          </p:txBody>
        </p:sp>
      </p:grpSp>
      <p:grpSp>
        <p:nvGrpSpPr>
          <p:cNvPr id="206910" name="Group 225"/>
          <p:cNvGrpSpPr>
            <a:grpSpLocks/>
          </p:cNvGrpSpPr>
          <p:nvPr/>
        </p:nvGrpSpPr>
        <p:grpSpPr bwMode="auto">
          <a:xfrm>
            <a:off x="6607175" y="3903663"/>
            <a:ext cx="547688" cy="320675"/>
            <a:chOff x="2064" y="1536"/>
            <a:chExt cx="345" cy="202"/>
          </a:xfrm>
        </p:grpSpPr>
        <p:sp>
          <p:nvSpPr>
            <p:cNvPr id="207014" name="Rectangle 226"/>
            <p:cNvSpPr>
              <a:spLocks noChangeAspect="1" noChangeArrowheads="1"/>
            </p:cNvSpPr>
            <p:nvPr/>
          </p:nvSpPr>
          <p:spPr bwMode="auto">
            <a:xfrm>
              <a:off x="2064" y="1536"/>
              <a:ext cx="345" cy="202"/>
            </a:xfrm>
            <a:prstGeom prst="rect">
              <a:avLst/>
            </a:prstGeom>
            <a:noFill/>
            <a:ln w="12700">
              <a:solidFill>
                <a:srgbClr val="000000"/>
              </a:solidFill>
              <a:miter lim="800000"/>
              <a:headEnd/>
              <a:tailEnd/>
            </a:ln>
          </p:spPr>
          <p:txBody>
            <a:bodyPr wrap="none" anchor="ctr"/>
            <a:lstStyle/>
            <a:p>
              <a:endParaRPr lang="en-US"/>
            </a:p>
          </p:txBody>
        </p:sp>
        <p:sp>
          <p:nvSpPr>
            <p:cNvPr id="207015" name="Line 227"/>
            <p:cNvSpPr>
              <a:spLocks noChangeShapeType="1"/>
            </p:cNvSpPr>
            <p:nvPr/>
          </p:nvSpPr>
          <p:spPr bwMode="auto">
            <a:xfrm>
              <a:off x="2065" y="1637"/>
              <a:ext cx="342" cy="0"/>
            </a:xfrm>
            <a:prstGeom prst="line">
              <a:avLst/>
            </a:prstGeom>
            <a:noFill/>
            <a:ln w="12700">
              <a:solidFill>
                <a:schemeClr val="tx1"/>
              </a:solidFill>
              <a:round/>
              <a:headEnd/>
              <a:tailEnd/>
            </a:ln>
          </p:spPr>
          <p:txBody>
            <a:bodyPr wrap="none" anchor="ctr"/>
            <a:lstStyle/>
            <a:p>
              <a:endParaRPr lang="en-US"/>
            </a:p>
          </p:txBody>
        </p:sp>
        <p:sp>
          <p:nvSpPr>
            <p:cNvPr id="207016" name="AutoShape 228"/>
            <p:cNvSpPr>
              <a:spLocks noChangeArrowheads="1"/>
            </p:cNvSpPr>
            <p:nvPr/>
          </p:nvSpPr>
          <p:spPr bwMode="auto">
            <a:xfrm>
              <a:off x="2189" y="1613"/>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anchor="ctr"/>
            <a:lstStyle/>
            <a:p>
              <a:endParaRPr lang="en-US"/>
            </a:p>
          </p:txBody>
        </p:sp>
      </p:grpSp>
      <p:sp>
        <p:nvSpPr>
          <p:cNvPr id="206911" name="Rectangle 229"/>
          <p:cNvSpPr>
            <a:spLocks noChangeAspect="1" noChangeArrowheads="1"/>
          </p:cNvSpPr>
          <p:nvPr/>
        </p:nvSpPr>
        <p:spPr bwMode="auto">
          <a:xfrm>
            <a:off x="7332663" y="4002088"/>
            <a:ext cx="481012"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Sensor</a:t>
            </a:r>
          </a:p>
        </p:txBody>
      </p:sp>
      <p:sp>
        <p:nvSpPr>
          <p:cNvPr id="206912" name="Rectangle 230"/>
          <p:cNvSpPr>
            <a:spLocks noChangeAspect="1" noChangeArrowheads="1"/>
          </p:cNvSpPr>
          <p:nvPr/>
        </p:nvSpPr>
        <p:spPr bwMode="auto">
          <a:xfrm>
            <a:off x="7332663" y="3598863"/>
            <a:ext cx="4127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Radar</a:t>
            </a:r>
          </a:p>
        </p:txBody>
      </p:sp>
      <p:grpSp>
        <p:nvGrpSpPr>
          <p:cNvPr id="206913" name="Group 231"/>
          <p:cNvGrpSpPr>
            <a:grpSpLocks/>
          </p:cNvGrpSpPr>
          <p:nvPr/>
        </p:nvGrpSpPr>
        <p:grpSpPr bwMode="auto">
          <a:xfrm>
            <a:off x="6607175" y="4738688"/>
            <a:ext cx="547688" cy="346075"/>
            <a:chOff x="1783" y="2291"/>
            <a:chExt cx="345" cy="218"/>
          </a:xfrm>
        </p:grpSpPr>
        <p:grpSp>
          <p:nvGrpSpPr>
            <p:cNvPr id="207010" name="Group 232"/>
            <p:cNvGrpSpPr>
              <a:grpSpLocks/>
            </p:cNvGrpSpPr>
            <p:nvPr/>
          </p:nvGrpSpPr>
          <p:grpSpPr bwMode="auto">
            <a:xfrm>
              <a:off x="1843" y="2352"/>
              <a:ext cx="224" cy="96"/>
              <a:chOff x="3360" y="480"/>
              <a:chExt cx="240" cy="96"/>
            </a:xfrm>
          </p:grpSpPr>
          <p:sp>
            <p:nvSpPr>
              <p:cNvPr id="207012" name="AutoShape 233"/>
              <p:cNvSpPr>
                <a:spLocks noChangeArrowheads="1"/>
              </p:cNvSpPr>
              <p:nvPr/>
            </p:nvSpPr>
            <p:spPr bwMode="auto">
              <a:xfrm flipV="1">
                <a:off x="3360" y="480"/>
                <a:ext cx="238" cy="96"/>
              </a:xfrm>
              <a:custGeom>
                <a:avLst/>
                <a:gdLst>
                  <a:gd name="T0" fmla="*/ 119 w 21600"/>
                  <a:gd name="T1" fmla="*/ 0 h 21600"/>
                  <a:gd name="T2" fmla="*/ 2 w 21600"/>
                  <a:gd name="T3" fmla="*/ 45 h 21600"/>
                  <a:gd name="T4" fmla="*/ 119 w 21600"/>
                  <a:gd name="T5" fmla="*/ 2 h 21600"/>
                  <a:gd name="T6" fmla="*/ 236 w 21600"/>
                  <a:gd name="T7" fmla="*/ 45 h 21600"/>
                  <a:gd name="T8" fmla="*/ 0 60000 65536"/>
                  <a:gd name="T9" fmla="*/ 0 60000 65536"/>
                  <a:gd name="T10" fmla="*/ 0 60000 65536"/>
                  <a:gd name="T11" fmla="*/ 0 60000 65536"/>
                  <a:gd name="T12" fmla="*/ 272 w 21600"/>
                  <a:gd name="T13" fmla="*/ 0 h 21600"/>
                  <a:gd name="T14" fmla="*/ 21328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sp>
            <p:nvSpPr>
              <p:cNvPr id="207013" name="Line 234"/>
              <p:cNvSpPr>
                <a:spLocks noChangeShapeType="1"/>
              </p:cNvSpPr>
              <p:nvPr/>
            </p:nvSpPr>
            <p:spPr bwMode="auto">
              <a:xfrm>
                <a:off x="3360" y="528"/>
                <a:ext cx="240" cy="0"/>
              </a:xfrm>
              <a:prstGeom prst="line">
                <a:avLst/>
              </a:prstGeom>
              <a:noFill/>
              <a:ln w="12700">
                <a:solidFill>
                  <a:schemeClr val="tx1"/>
                </a:solidFill>
                <a:round/>
                <a:headEnd/>
                <a:tailEnd/>
              </a:ln>
            </p:spPr>
            <p:txBody>
              <a:bodyPr wrap="none" anchor="ctr"/>
              <a:lstStyle/>
              <a:p>
                <a:endParaRPr lang="en-US"/>
              </a:p>
            </p:txBody>
          </p:sp>
        </p:grpSp>
        <p:sp>
          <p:nvSpPr>
            <p:cNvPr id="207011" name="Rectangle 235"/>
            <p:cNvSpPr>
              <a:spLocks noChangeArrowheads="1"/>
            </p:cNvSpPr>
            <p:nvPr/>
          </p:nvSpPr>
          <p:spPr bwMode="auto">
            <a:xfrm>
              <a:off x="1783" y="2291"/>
              <a:ext cx="345" cy="218"/>
            </a:xfrm>
            <a:prstGeom prst="rect">
              <a:avLst/>
            </a:prstGeom>
            <a:noFill/>
            <a:ln w="12700">
              <a:solidFill>
                <a:srgbClr val="000000"/>
              </a:solidFill>
              <a:miter lim="800000"/>
              <a:headEnd/>
              <a:tailEnd/>
            </a:ln>
          </p:spPr>
          <p:txBody>
            <a:bodyPr wrap="none" anchor="ctr"/>
            <a:lstStyle/>
            <a:p>
              <a:endParaRPr lang="en-US"/>
            </a:p>
          </p:txBody>
        </p:sp>
      </p:grpSp>
      <p:sp>
        <p:nvSpPr>
          <p:cNvPr id="206914" name="Rectangle 236"/>
          <p:cNvSpPr>
            <a:spLocks noChangeArrowheads="1"/>
          </p:cNvSpPr>
          <p:nvPr/>
        </p:nvSpPr>
        <p:spPr bwMode="auto">
          <a:xfrm>
            <a:off x="7332663" y="4683125"/>
            <a:ext cx="7334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Riverine or</a:t>
            </a:r>
          </a:p>
          <a:p>
            <a:pPr eaLnBrk="0" hangingPunct="0"/>
            <a:r>
              <a:rPr lang="en-US" sz="1200">
                <a:solidFill>
                  <a:srgbClr val="000000"/>
                </a:solidFill>
              </a:rPr>
              <a:t>Floating</a:t>
            </a:r>
          </a:p>
        </p:txBody>
      </p:sp>
      <p:sp>
        <p:nvSpPr>
          <p:cNvPr id="206915" name="Rectangle 237"/>
          <p:cNvSpPr>
            <a:spLocks noChangeAspect="1" noChangeArrowheads="1"/>
          </p:cNvSpPr>
          <p:nvPr/>
        </p:nvSpPr>
        <p:spPr bwMode="auto">
          <a:xfrm>
            <a:off x="1060450" y="1725613"/>
            <a:ext cx="439738"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Corps</a:t>
            </a:r>
          </a:p>
        </p:txBody>
      </p:sp>
      <p:grpSp>
        <p:nvGrpSpPr>
          <p:cNvPr id="206916" name="Group 238"/>
          <p:cNvGrpSpPr>
            <a:grpSpLocks/>
          </p:cNvGrpSpPr>
          <p:nvPr/>
        </p:nvGrpSpPr>
        <p:grpSpPr bwMode="auto">
          <a:xfrm>
            <a:off x="3205163" y="2046288"/>
            <a:ext cx="200025" cy="107950"/>
            <a:chOff x="1968" y="1296"/>
            <a:chExt cx="126" cy="68"/>
          </a:xfrm>
        </p:grpSpPr>
        <p:grpSp>
          <p:nvGrpSpPr>
            <p:cNvPr id="207002" name="Group 239"/>
            <p:cNvGrpSpPr>
              <a:grpSpLocks/>
            </p:cNvGrpSpPr>
            <p:nvPr/>
          </p:nvGrpSpPr>
          <p:grpSpPr bwMode="auto">
            <a:xfrm>
              <a:off x="1984" y="1311"/>
              <a:ext cx="95" cy="47"/>
              <a:chOff x="337" y="1056"/>
              <a:chExt cx="95" cy="47"/>
            </a:xfrm>
          </p:grpSpPr>
          <p:grpSp>
            <p:nvGrpSpPr>
              <p:cNvPr id="207004" name="Group 240"/>
              <p:cNvGrpSpPr>
                <a:grpSpLocks/>
              </p:cNvGrpSpPr>
              <p:nvPr/>
            </p:nvGrpSpPr>
            <p:grpSpPr bwMode="auto">
              <a:xfrm>
                <a:off x="337" y="1056"/>
                <a:ext cx="47" cy="47"/>
                <a:chOff x="373" y="1246"/>
                <a:chExt cx="36" cy="37"/>
              </a:xfrm>
            </p:grpSpPr>
            <p:sp>
              <p:nvSpPr>
                <p:cNvPr id="207008" name="Line 24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009" name="Line 24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7005" name="Group 243"/>
              <p:cNvGrpSpPr>
                <a:grpSpLocks/>
              </p:cNvGrpSpPr>
              <p:nvPr/>
            </p:nvGrpSpPr>
            <p:grpSpPr bwMode="auto">
              <a:xfrm>
                <a:off x="385" y="1056"/>
                <a:ext cx="47" cy="47"/>
                <a:chOff x="373" y="1246"/>
                <a:chExt cx="36" cy="37"/>
              </a:xfrm>
            </p:grpSpPr>
            <p:sp>
              <p:nvSpPr>
                <p:cNvPr id="207006" name="Line 24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007" name="Line 24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207003" name="Freeform 246"/>
            <p:cNvSpPr>
              <a:spLocks/>
            </p:cNvSpPr>
            <p:nvPr/>
          </p:nvSpPr>
          <p:spPr bwMode="auto">
            <a:xfrm>
              <a:off x="1968" y="1296"/>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206917" name="Rectangle 247"/>
          <p:cNvSpPr>
            <a:spLocks noChangeAspect="1" noChangeArrowheads="1"/>
          </p:cNvSpPr>
          <p:nvPr/>
        </p:nvSpPr>
        <p:spPr bwMode="auto">
          <a:xfrm>
            <a:off x="2667000" y="990600"/>
            <a:ext cx="11938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Organized*</a:t>
            </a:r>
          </a:p>
        </p:txBody>
      </p:sp>
      <p:grpSp>
        <p:nvGrpSpPr>
          <p:cNvPr id="206918" name="Group 248"/>
          <p:cNvGrpSpPr>
            <a:grpSpLocks/>
          </p:cNvGrpSpPr>
          <p:nvPr/>
        </p:nvGrpSpPr>
        <p:grpSpPr bwMode="auto">
          <a:xfrm>
            <a:off x="3124200" y="1809750"/>
            <a:ext cx="280988" cy="107950"/>
            <a:chOff x="1968" y="1150"/>
            <a:chExt cx="177" cy="68"/>
          </a:xfrm>
        </p:grpSpPr>
        <p:grpSp>
          <p:nvGrpSpPr>
            <p:cNvPr id="206991" name="Group 249"/>
            <p:cNvGrpSpPr>
              <a:grpSpLocks/>
            </p:cNvGrpSpPr>
            <p:nvPr/>
          </p:nvGrpSpPr>
          <p:grpSpPr bwMode="auto">
            <a:xfrm>
              <a:off x="1985" y="1170"/>
              <a:ext cx="142" cy="48"/>
              <a:chOff x="289" y="816"/>
              <a:chExt cx="142" cy="48"/>
            </a:xfrm>
          </p:grpSpPr>
          <p:grpSp>
            <p:nvGrpSpPr>
              <p:cNvPr id="206993" name="Group 250"/>
              <p:cNvGrpSpPr>
                <a:grpSpLocks/>
              </p:cNvGrpSpPr>
              <p:nvPr/>
            </p:nvGrpSpPr>
            <p:grpSpPr bwMode="auto">
              <a:xfrm>
                <a:off x="289" y="816"/>
                <a:ext cx="47" cy="47"/>
                <a:chOff x="373" y="1246"/>
                <a:chExt cx="36" cy="37"/>
              </a:xfrm>
            </p:grpSpPr>
            <p:sp>
              <p:nvSpPr>
                <p:cNvPr id="207000" name="Line 25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7001" name="Line 25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6994" name="Group 253"/>
              <p:cNvGrpSpPr>
                <a:grpSpLocks/>
              </p:cNvGrpSpPr>
              <p:nvPr/>
            </p:nvGrpSpPr>
            <p:grpSpPr bwMode="auto">
              <a:xfrm>
                <a:off x="336" y="816"/>
                <a:ext cx="47" cy="47"/>
                <a:chOff x="373" y="1246"/>
                <a:chExt cx="36" cy="37"/>
              </a:xfrm>
            </p:grpSpPr>
            <p:sp>
              <p:nvSpPr>
                <p:cNvPr id="206998" name="Line 2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99" name="Line 2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6995" name="Group 256"/>
              <p:cNvGrpSpPr>
                <a:grpSpLocks/>
              </p:cNvGrpSpPr>
              <p:nvPr/>
            </p:nvGrpSpPr>
            <p:grpSpPr bwMode="auto">
              <a:xfrm>
                <a:off x="384" y="817"/>
                <a:ext cx="47" cy="47"/>
                <a:chOff x="373" y="1246"/>
                <a:chExt cx="36" cy="37"/>
              </a:xfrm>
            </p:grpSpPr>
            <p:sp>
              <p:nvSpPr>
                <p:cNvPr id="206996" name="Line 2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97" name="Line 2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206992" name="Freeform 259"/>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19" name="Group 260"/>
          <p:cNvGrpSpPr>
            <a:grpSpLocks/>
          </p:cNvGrpSpPr>
          <p:nvPr/>
        </p:nvGrpSpPr>
        <p:grpSpPr bwMode="auto">
          <a:xfrm>
            <a:off x="3252788" y="2757488"/>
            <a:ext cx="152400" cy="107950"/>
            <a:chOff x="2016" y="1728"/>
            <a:chExt cx="96" cy="68"/>
          </a:xfrm>
        </p:grpSpPr>
        <p:grpSp>
          <p:nvGrpSpPr>
            <p:cNvPr id="206987" name="Group 261"/>
            <p:cNvGrpSpPr>
              <a:grpSpLocks noChangeAspect="1"/>
            </p:cNvGrpSpPr>
            <p:nvPr/>
          </p:nvGrpSpPr>
          <p:grpSpPr bwMode="auto">
            <a:xfrm>
              <a:off x="2045" y="1744"/>
              <a:ext cx="38" cy="52"/>
              <a:chOff x="3195" y="1627"/>
              <a:chExt cx="75" cy="104"/>
            </a:xfrm>
          </p:grpSpPr>
          <p:sp>
            <p:nvSpPr>
              <p:cNvPr id="206989" name="Line 26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90" name="Line 26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6988" name="Freeform 264"/>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0" name="Group 265"/>
          <p:cNvGrpSpPr>
            <a:grpSpLocks/>
          </p:cNvGrpSpPr>
          <p:nvPr/>
        </p:nvGrpSpPr>
        <p:grpSpPr bwMode="auto">
          <a:xfrm>
            <a:off x="3171825" y="3484563"/>
            <a:ext cx="233363" cy="119062"/>
            <a:chOff x="1981" y="2174"/>
            <a:chExt cx="147" cy="75"/>
          </a:xfrm>
        </p:grpSpPr>
        <p:grpSp>
          <p:nvGrpSpPr>
            <p:cNvPr id="206983" name="Group 266"/>
            <p:cNvGrpSpPr>
              <a:grpSpLocks noChangeAspect="1"/>
            </p:cNvGrpSpPr>
            <p:nvPr/>
          </p:nvGrpSpPr>
          <p:grpSpPr bwMode="auto">
            <a:xfrm>
              <a:off x="2000" y="2189"/>
              <a:ext cx="108" cy="46"/>
              <a:chOff x="3095" y="2314"/>
              <a:chExt cx="215" cy="91"/>
            </a:xfrm>
          </p:grpSpPr>
          <p:sp>
            <p:nvSpPr>
              <p:cNvPr id="206985" name="Oval 267"/>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6986" name="Oval 268"/>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06984" name="Freeform 269"/>
            <p:cNvSpPr>
              <a:spLocks/>
            </p:cNvSpPr>
            <p:nvPr/>
          </p:nvSpPr>
          <p:spPr bwMode="auto">
            <a:xfrm>
              <a:off x="1981" y="2174"/>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1" name="Group 270"/>
          <p:cNvGrpSpPr>
            <a:grpSpLocks/>
          </p:cNvGrpSpPr>
          <p:nvPr/>
        </p:nvGrpSpPr>
        <p:grpSpPr bwMode="auto">
          <a:xfrm>
            <a:off x="3063875" y="3230563"/>
            <a:ext cx="341313" cy="125412"/>
            <a:chOff x="1930" y="2035"/>
            <a:chExt cx="215" cy="79"/>
          </a:xfrm>
        </p:grpSpPr>
        <p:grpSp>
          <p:nvGrpSpPr>
            <p:cNvPr id="206978" name="Group 271"/>
            <p:cNvGrpSpPr>
              <a:grpSpLocks/>
            </p:cNvGrpSpPr>
            <p:nvPr/>
          </p:nvGrpSpPr>
          <p:grpSpPr bwMode="auto">
            <a:xfrm>
              <a:off x="1950" y="2054"/>
              <a:ext cx="176" cy="45"/>
              <a:chOff x="1950" y="2054"/>
              <a:chExt cx="176" cy="45"/>
            </a:xfrm>
          </p:grpSpPr>
          <p:sp>
            <p:nvSpPr>
              <p:cNvPr id="206980" name="Oval 272"/>
              <p:cNvSpPr>
                <a:spLocks noChangeAspect="1" noChangeArrowheads="1"/>
              </p:cNvSpPr>
              <p:nvPr/>
            </p:nvSpPr>
            <p:spPr bwMode="auto">
              <a:xfrm>
                <a:off x="2087" y="2054"/>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6981" name="Oval 273"/>
              <p:cNvSpPr>
                <a:spLocks noChangeAspect="1" noChangeArrowheads="1"/>
              </p:cNvSpPr>
              <p:nvPr/>
            </p:nvSpPr>
            <p:spPr bwMode="auto">
              <a:xfrm>
                <a:off x="2018" y="2054"/>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6982" name="Oval 274"/>
              <p:cNvSpPr>
                <a:spLocks noChangeAspect="1" noChangeArrowheads="1"/>
              </p:cNvSpPr>
              <p:nvPr/>
            </p:nvSpPr>
            <p:spPr bwMode="auto">
              <a:xfrm>
                <a:off x="1950" y="2054"/>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06979" name="Freeform 275"/>
            <p:cNvSpPr>
              <a:spLocks/>
            </p:cNvSpPr>
            <p:nvPr/>
          </p:nvSpPr>
          <p:spPr bwMode="auto">
            <a:xfrm>
              <a:off x="1930" y="2035"/>
              <a:ext cx="215" cy="79"/>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2" name="Group 276"/>
          <p:cNvGrpSpPr>
            <a:grpSpLocks/>
          </p:cNvGrpSpPr>
          <p:nvPr/>
        </p:nvGrpSpPr>
        <p:grpSpPr bwMode="auto">
          <a:xfrm>
            <a:off x="3276600" y="3733800"/>
            <a:ext cx="128588" cy="119063"/>
            <a:chOff x="2064" y="2352"/>
            <a:chExt cx="81" cy="75"/>
          </a:xfrm>
        </p:grpSpPr>
        <p:sp>
          <p:nvSpPr>
            <p:cNvPr id="206976" name="Oval 277"/>
            <p:cNvSpPr>
              <a:spLocks noChangeAspect="1" noChangeArrowheads="1"/>
            </p:cNvSpPr>
            <p:nvPr/>
          </p:nvSpPr>
          <p:spPr bwMode="auto">
            <a:xfrm>
              <a:off x="2085" y="236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6977" name="Freeform 278"/>
            <p:cNvSpPr>
              <a:spLocks/>
            </p:cNvSpPr>
            <p:nvPr/>
          </p:nvSpPr>
          <p:spPr bwMode="auto">
            <a:xfrm>
              <a:off x="2064" y="2352"/>
              <a:ext cx="81"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3" name="Group 279"/>
          <p:cNvGrpSpPr>
            <a:grpSpLocks/>
          </p:cNvGrpSpPr>
          <p:nvPr/>
        </p:nvGrpSpPr>
        <p:grpSpPr bwMode="auto">
          <a:xfrm>
            <a:off x="3049588" y="1573213"/>
            <a:ext cx="355600" cy="107950"/>
            <a:chOff x="1905" y="991"/>
            <a:chExt cx="224" cy="68"/>
          </a:xfrm>
        </p:grpSpPr>
        <p:grpSp>
          <p:nvGrpSpPr>
            <p:cNvPr id="206960" name="Group 280"/>
            <p:cNvGrpSpPr>
              <a:grpSpLocks/>
            </p:cNvGrpSpPr>
            <p:nvPr/>
          </p:nvGrpSpPr>
          <p:grpSpPr bwMode="auto">
            <a:xfrm>
              <a:off x="1921" y="1011"/>
              <a:ext cx="192" cy="48"/>
              <a:chOff x="240" y="576"/>
              <a:chExt cx="192" cy="48"/>
            </a:xfrm>
          </p:grpSpPr>
          <p:grpSp>
            <p:nvGrpSpPr>
              <p:cNvPr id="206962" name="Group 281"/>
              <p:cNvGrpSpPr>
                <a:grpSpLocks/>
              </p:cNvGrpSpPr>
              <p:nvPr/>
            </p:nvGrpSpPr>
            <p:grpSpPr bwMode="auto">
              <a:xfrm>
                <a:off x="337" y="577"/>
                <a:ext cx="95" cy="47"/>
                <a:chOff x="337" y="1056"/>
                <a:chExt cx="95" cy="47"/>
              </a:xfrm>
            </p:grpSpPr>
            <p:grpSp>
              <p:nvGrpSpPr>
                <p:cNvPr id="206970" name="Group 282"/>
                <p:cNvGrpSpPr>
                  <a:grpSpLocks/>
                </p:cNvGrpSpPr>
                <p:nvPr/>
              </p:nvGrpSpPr>
              <p:grpSpPr bwMode="auto">
                <a:xfrm>
                  <a:off x="337" y="1056"/>
                  <a:ext cx="47" cy="47"/>
                  <a:chOff x="373" y="1246"/>
                  <a:chExt cx="36" cy="37"/>
                </a:xfrm>
              </p:grpSpPr>
              <p:sp>
                <p:nvSpPr>
                  <p:cNvPr id="206974" name="Line 28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75" name="Line 28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6971" name="Group 285"/>
                <p:cNvGrpSpPr>
                  <a:grpSpLocks/>
                </p:cNvGrpSpPr>
                <p:nvPr/>
              </p:nvGrpSpPr>
              <p:grpSpPr bwMode="auto">
                <a:xfrm>
                  <a:off x="385" y="1056"/>
                  <a:ext cx="47" cy="47"/>
                  <a:chOff x="373" y="1246"/>
                  <a:chExt cx="36" cy="37"/>
                </a:xfrm>
              </p:grpSpPr>
              <p:sp>
                <p:nvSpPr>
                  <p:cNvPr id="206972" name="Line 28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73" name="Line 28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06963" name="Group 288"/>
              <p:cNvGrpSpPr>
                <a:grpSpLocks/>
              </p:cNvGrpSpPr>
              <p:nvPr/>
            </p:nvGrpSpPr>
            <p:grpSpPr bwMode="auto">
              <a:xfrm>
                <a:off x="240" y="576"/>
                <a:ext cx="95" cy="47"/>
                <a:chOff x="337" y="1056"/>
                <a:chExt cx="95" cy="47"/>
              </a:xfrm>
            </p:grpSpPr>
            <p:grpSp>
              <p:nvGrpSpPr>
                <p:cNvPr id="206964" name="Group 289"/>
                <p:cNvGrpSpPr>
                  <a:grpSpLocks/>
                </p:cNvGrpSpPr>
                <p:nvPr/>
              </p:nvGrpSpPr>
              <p:grpSpPr bwMode="auto">
                <a:xfrm>
                  <a:off x="337" y="1056"/>
                  <a:ext cx="47" cy="47"/>
                  <a:chOff x="373" y="1246"/>
                  <a:chExt cx="36" cy="37"/>
                </a:xfrm>
              </p:grpSpPr>
              <p:sp>
                <p:nvSpPr>
                  <p:cNvPr id="206968" name="Line 29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69" name="Line 29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06965" name="Group 292"/>
                <p:cNvGrpSpPr>
                  <a:grpSpLocks/>
                </p:cNvGrpSpPr>
                <p:nvPr/>
              </p:nvGrpSpPr>
              <p:grpSpPr bwMode="auto">
                <a:xfrm>
                  <a:off x="385" y="1056"/>
                  <a:ext cx="47" cy="47"/>
                  <a:chOff x="373" y="1246"/>
                  <a:chExt cx="36" cy="37"/>
                </a:xfrm>
              </p:grpSpPr>
              <p:sp>
                <p:nvSpPr>
                  <p:cNvPr id="206966" name="Line 29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67" name="Line 29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206961" name="Freeform 295"/>
            <p:cNvSpPr>
              <a:spLocks/>
            </p:cNvSpPr>
            <p:nvPr/>
          </p:nvSpPr>
          <p:spPr bwMode="auto">
            <a:xfrm>
              <a:off x="1905" y="991"/>
              <a:ext cx="224"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4" name="Group 296"/>
          <p:cNvGrpSpPr>
            <a:grpSpLocks/>
          </p:cNvGrpSpPr>
          <p:nvPr/>
        </p:nvGrpSpPr>
        <p:grpSpPr bwMode="auto">
          <a:xfrm>
            <a:off x="3278188" y="2282825"/>
            <a:ext cx="127000" cy="107950"/>
            <a:chOff x="2040" y="1440"/>
            <a:chExt cx="80" cy="68"/>
          </a:xfrm>
        </p:grpSpPr>
        <p:grpSp>
          <p:nvGrpSpPr>
            <p:cNvPr id="206956" name="Group 297"/>
            <p:cNvGrpSpPr>
              <a:grpSpLocks/>
            </p:cNvGrpSpPr>
            <p:nvPr/>
          </p:nvGrpSpPr>
          <p:grpSpPr bwMode="auto">
            <a:xfrm>
              <a:off x="2056" y="1461"/>
              <a:ext cx="47" cy="47"/>
              <a:chOff x="373" y="1246"/>
              <a:chExt cx="36" cy="37"/>
            </a:xfrm>
          </p:grpSpPr>
          <p:sp>
            <p:nvSpPr>
              <p:cNvPr id="206958" name="Line 29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06959" name="Line 29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06957" name="Freeform 300"/>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25" name="Group 301"/>
          <p:cNvGrpSpPr>
            <a:grpSpLocks/>
          </p:cNvGrpSpPr>
          <p:nvPr/>
        </p:nvGrpSpPr>
        <p:grpSpPr bwMode="auto">
          <a:xfrm>
            <a:off x="3328988" y="2994025"/>
            <a:ext cx="76200" cy="107950"/>
            <a:chOff x="2064" y="1841"/>
            <a:chExt cx="48" cy="68"/>
          </a:xfrm>
        </p:grpSpPr>
        <p:sp>
          <p:nvSpPr>
            <p:cNvPr id="206954" name="Line 302"/>
            <p:cNvSpPr>
              <a:spLocks noChangeAspect="1" noChangeShapeType="1"/>
            </p:cNvSpPr>
            <p:nvPr/>
          </p:nvSpPr>
          <p:spPr bwMode="auto">
            <a:xfrm>
              <a:off x="2088" y="1856"/>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55" name="Freeform 303"/>
            <p:cNvSpPr>
              <a:spLocks/>
            </p:cNvSpPr>
            <p:nvPr/>
          </p:nvSpPr>
          <p:spPr bwMode="auto">
            <a:xfrm>
              <a:off x="2064" y="1841"/>
              <a:ext cx="48"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206926" name="Rectangle 304"/>
          <p:cNvSpPr>
            <a:spLocks noChangeAspect="1" noChangeArrowheads="1"/>
          </p:cNvSpPr>
          <p:nvPr/>
        </p:nvSpPr>
        <p:spPr bwMode="auto">
          <a:xfrm>
            <a:off x="304800" y="5761038"/>
            <a:ext cx="522287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Organization can also be designated by (M) in the text description</a:t>
            </a:r>
          </a:p>
        </p:txBody>
      </p:sp>
      <p:grpSp>
        <p:nvGrpSpPr>
          <p:cNvPr id="206927" name="Group 305"/>
          <p:cNvGrpSpPr>
            <a:grpSpLocks/>
          </p:cNvGrpSpPr>
          <p:nvPr/>
        </p:nvGrpSpPr>
        <p:grpSpPr bwMode="auto">
          <a:xfrm>
            <a:off x="6586538" y="5291138"/>
            <a:ext cx="547687" cy="576262"/>
            <a:chOff x="2253" y="69"/>
            <a:chExt cx="345" cy="363"/>
          </a:xfrm>
        </p:grpSpPr>
        <p:sp>
          <p:nvSpPr>
            <p:cNvPr id="206952" name="Rectangle 306"/>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206953" name="Line 307"/>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206928" name="Rectangle 308"/>
          <p:cNvSpPr>
            <a:spLocks noChangeAspect="1" noChangeArrowheads="1"/>
          </p:cNvSpPr>
          <p:nvPr/>
        </p:nvSpPr>
        <p:spPr bwMode="auto">
          <a:xfrm>
            <a:off x="7332663" y="5303838"/>
            <a:ext cx="271462"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HQ </a:t>
            </a:r>
          </a:p>
        </p:txBody>
      </p:sp>
      <p:sp>
        <p:nvSpPr>
          <p:cNvPr id="206929" name="AutoShape 30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06930" name="Group 310"/>
          <p:cNvGrpSpPr>
            <a:grpSpLocks/>
          </p:cNvGrpSpPr>
          <p:nvPr/>
        </p:nvGrpSpPr>
        <p:grpSpPr bwMode="auto">
          <a:xfrm>
            <a:off x="725488" y="2497138"/>
            <a:ext cx="112712" cy="84137"/>
            <a:chOff x="340" y="1392"/>
            <a:chExt cx="71" cy="53"/>
          </a:xfrm>
        </p:grpSpPr>
        <p:sp>
          <p:nvSpPr>
            <p:cNvPr id="206949" name="Line 31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50" name="Line 31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51" name="Line 31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6931" name="Rectangle 314"/>
          <p:cNvSpPr>
            <a:spLocks noChangeAspect="1" noChangeArrowheads="1"/>
          </p:cNvSpPr>
          <p:nvPr/>
        </p:nvSpPr>
        <p:spPr bwMode="auto">
          <a:xfrm>
            <a:off x="1060450" y="2462213"/>
            <a:ext cx="1195388"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Regiment/Group</a:t>
            </a:r>
          </a:p>
        </p:txBody>
      </p:sp>
      <p:grpSp>
        <p:nvGrpSpPr>
          <p:cNvPr id="206932" name="Group 315"/>
          <p:cNvGrpSpPr>
            <a:grpSpLocks/>
          </p:cNvGrpSpPr>
          <p:nvPr/>
        </p:nvGrpSpPr>
        <p:grpSpPr bwMode="auto">
          <a:xfrm>
            <a:off x="3205163" y="2519363"/>
            <a:ext cx="200025" cy="107950"/>
            <a:chOff x="1923" y="1397"/>
            <a:chExt cx="126" cy="68"/>
          </a:xfrm>
        </p:grpSpPr>
        <p:grpSp>
          <p:nvGrpSpPr>
            <p:cNvPr id="206944" name="Group 316"/>
            <p:cNvGrpSpPr>
              <a:grpSpLocks/>
            </p:cNvGrpSpPr>
            <p:nvPr/>
          </p:nvGrpSpPr>
          <p:grpSpPr bwMode="auto">
            <a:xfrm>
              <a:off x="1951" y="1412"/>
              <a:ext cx="71" cy="53"/>
              <a:chOff x="1951" y="1412"/>
              <a:chExt cx="71" cy="53"/>
            </a:xfrm>
          </p:grpSpPr>
          <p:sp>
            <p:nvSpPr>
              <p:cNvPr id="206946" name="Line 317"/>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47" name="Line 318"/>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06948" name="Line 319"/>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06945" name="Freeform 320"/>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06933" name="Group 321"/>
          <p:cNvGrpSpPr>
            <a:grpSpLocks/>
          </p:cNvGrpSpPr>
          <p:nvPr/>
        </p:nvGrpSpPr>
        <p:grpSpPr bwMode="auto">
          <a:xfrm>
            <a:off x="4306888" y="2952750"/>
            <a:ext cx="547687" cy="320675"/>
            <a:chOff x="2713" y="1860"/>
            <a:chExt cx="345" cy="202"/>
          </a:xfrm>
        </p:grpSpPr>
        <p:sp>
          <p:nvSpPr>
            <p:cNvPr id="206938" name="Rectangle 322"/>
            <p:cNvSpPr>
              <a:spLocks noChangeArrowheads="1"/>
            </p:cNvSpPr>
            <p:nvPr/>
          </p:nvSpPr>
          <p:spPr bwMode="auto">
            <a:xfrm>
              <a:off x="2713" y="1860"/>
              <a:ext cx="345" cy="202"/>
            </a:xfrm>
            <a:prstGeom prst="rect">
              <a:avLst/>
            </a:prstGeom>
            <a:noFill/>
            <a:ln w="12700">
              <a:solidFill>
                <a:srgbClr val="000000"/>
              </a:solidFill>
              <a:miter lim="800000"/>
              <a:headEnd/>
              <a:tailEnd/>
            </a:ln>
          </p:spPr>
          <p:txBody>
            <a:bodyPr wrap="none" anchor="ctr"/>
            <a:lstStyle/>
            <a:p>
              <a:endParaRPr lang="en-US"/>
            </a:p>
          </p:txBody>
        </p:sp>
        <p:grpSp>
          <p:nvGrpSpPr>
            <p:cNvPr id="206939" name="Group 323"/>
            <p:cNvGrpSpPr>
              <a:grpSpLocks/>
            </p:cNvGrpSpPr>
            <p:nvPr/>
          </p:nvGrpSpPr>
          <p:grpSpPr bwMode="auto">
            <a:xfrm>
              <a:off x="2863" y="1875"/>
              <a:ext cx="46" cy="65"/>
              <a:chOff x="5382" y="757"/>
              <a:chExt cx="46" cy="65"/>
            </a:xfrm>
          </p:grpSpPr>
          <p:sp>
            <p:nvSpPr>
              <p:cNvPr id="206940" name="Line 324"/>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206941" name="Line 325"/>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206942" name="Oval 326"/>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206943" name="AutoShape 327"/>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206934" name="Group 328"/>
          <p:cNvGrpSpPr>
            <a:grpSpLocks/>
          </p:cNvGrpSpPr>
          <p:nvPr/>
        </p:nvGrpSpPr>
        <p:grpSpPr bwMode="auto">
          <a:xfrm>
            <a:off x="4306888" y="990600"/>
            <a:ext cx="547687" cy="320675"/>
            <a:chOff x="2713" y="624"/>
            <a:chExt cx="345" cy="202"/>
          </a:xfrm>
        </p:grpSpPr>
        <p:sp>
          <p:nvSpPr>
            <p:cNvPr id="206936" name="Rectangle 329"/>
            <p:cNvSpPr>
              <a:spLocks noChangeArrowheads="1"/>
            </p:cNvSpPr>
            <p:nvPr/>
          </p:nvSpPr>
          <p:spPr bwMode="auto">
            <a:xfrm>
              <a:off x="2713" y="624"/>
              <a:ext cx="345" cy="202"/>
            </a:xfrm>
            <a:prstGeom prst="rect">
              <a:avLst/>
            </a:prstGeom>
            <a:noFill/>
            <a:ln w="12700">
              <a:solidFill>
                <a:srgbClr val="000000"/>
              </a:solidFill>
              <a:miter lim="800000"/>
              <a:headEnd/>
              <a:tailEnd/>
            </a:ln>
          </p:spPr>
          <p:txBody>
            <a:bodyPr wrap="none" anchor="ctr"/>
            <a:lstStyle/>
            <a:p>
              <a:endParaRPr lang="en-US"/>
            </a:p>
          </p:txBody>
        </p:sp>
        <p:sp>
          <p:nvSpPr>
            <p:cNvPr id="206937" name="Freeform 330"/>
            <p:cNvSpPr>
              <a:spLocks/>
            </p:cNvSpPr>
            <p:nvPr/>
          </p:nvSpPr>
          <p:spPr bwMode="auto">
            <a:xfrm>
              <a:off x="2825" y="655"/>
              <a:ext cx="122"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sp>
        <p:nvSpPr>
          <p:cNvPr id="206935" name="Rectangle 331"/>
          <p:cNvSpPr>
            <a:spLocks noGrp="1" noChangeArrowheads="1"/>
          </p:cNvSpPr>
          <p:nvPr>
            <p:ph type="title"/>
          </p:nvPr>
        </p:nvSpPr>
        <p:spPr>
          <a:xfrm>
            <a:off x="520700" y="342900"/>
            <a:ext cx="7416800" cy="427038"/>
          </a:xfrm>
          <a:noFill/>
        </p:spPr>
        <p:txBody>
          <a:bodyPr wrap="none" lIns="0" tIns="0" rIns="0" bIns="0" anchorCtr="1">
            <a:spAutoFit/>
          </a:bodyPr>
          <a:lstStyle/>
          <a:p>
            <a:pPr eaLnBrk="1" hangingPunct="1"/>
            <a:r>
              <a:rPr lang="en-US" sz="2800">
                <a:solidFill>
                  <a:schemeClr val="tx1"/>
                </a:solidFill>
              </a:rPr>
              <a:t>Unit Size Indicators         Unit Symbol Modifiers</a:t>
            </a:r>
            <a:endParaRPr lang="en-US">
              <a:solidFill>
                <a:schemeClr val="tx1"/>
              </a:solidFill>
            </a:endParaRPr>
          </a:p>
        </p:txBody>
      </p:sp>
    </p:spTree>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Rectangle 2"/>
          <p:cNvSpPr>
            <a:spLocks noChangeArrowheads="1"/>
          </p:cNvSpPr>
          <p:nvPr/>
        </p:nvSpPr>
        <p:spPr bwMode="auto">
          <a:xfrm>
            <a:off x="952500" y="63500"/>
            <a:ext cx="84455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Air Defense</a:t>
            </a:r>
          </a:p>
        </p:txBody>
      </p:sp>
      <p:grpSp>
        <p:nvGrpSpPr>
          <p:cNvPr id="207875" name="Group 3"/>
          <p:cNvGrpSpPr>
            <a:grpSpLocks/>
          </p:cNvGrpSpPr>
          <p:nvPr/>
        </p:nvGrpSpPr>
        <p:grpSpPr bwMode="auto">
          <a:xfrm>
            <a:off x="193675" y="44450"/>
            <a:ext cx="541338" cy="315913"/>
            <a:chOff x="122" y="293"/>
            <a:chExt cx="341" cy="199"/>
          </a:xfrm>
        </p:grpSpPr>
        <p:sp>
          <p:nvSpPr>
            <p:cNvPr id="208402" name="Rectangle 4"/>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208403" name="Freeform 5"/>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404" name="Rectangle 6"/>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sp>
        <p:nvSpPr>
          <p:cNvPr id="207876" name="Rectangle 7"/>
          <p:cNvSpPr>
            <a:spLocks noChangeArrowheads="1"/>
          </p:cNvSpPr>
          <p:nvPr/>
        </p:nvSpPr>
        <p:spPr bwMode="auto">
          <a:xfrm>
            <a:off x="952500" y="3108325"/>
            <a:ext cx="12493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Defense Radar</a:t>
            </a:r>
          </a:p>
        </p:txBody>
      </p:sp>
      <p:sp>
        <p:nvSpPr>
          <p:cNvPr id="207877" name="Rectangle 8"/>
          <p:cNvSpPr>
            <a:spLocks noChangeArrowheads="1"/>
          </p:cNvSpPr>
          <p:nvPr/>
        </p:nvSpPr>
        <p:spPr bwMode="auto">
          <a:xfrm>
            <a:off x="952500" y="3481388"/>
            <a:ext cx="5651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Avenger</a:t>
            </a:r>
          </a:p>
        </p:txBody>
      </p:sp>
      <p:sp>
        <p:nvSpPr>
          <p:cNvPr id="207878" name="Rectangle 9"/>
          <p:cNvSpPr>
            <a:spLocks noChangeArrowheads="1"/>
          </p:cNvSpPr>
          <p:nvPr/>
        </p:nvSpPr>
        <p:spPr bwMode="auto">
          <a:xfrm>
            <a:off x="952500" y="3849688"/>
            <a:ext cx="10382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Bradley Stinger</a:t>
            </a:r>
          </a:p>
        </p:txBody>
      </p:sp>
      <p:sp>
        <p:nvSpPr>
          <p:cNvPr id="207879" name="Rectangle 10"/>
          <p:cNvSpPr>
            <a:spLocks noChangeArrowheads="1"/>
          </p:cNvSpPr>
          <p:nvPr/>
        </p:nvSpPr>
        <p:spPr bwMode="auto">
          <a:xfrm>
            <a:off x="952500" y="441325"/>
            <a:ext cx="10398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AD Gun Towed</a:t>
            </a:r>
          </a:p>
        </p:txBody>
      </p:sp>
      <p:grpSp>
        <p:nvGrpSpPr>
          <p:cNvPr id="207880" name="Group 11"/>
          <p:cNvGrpSpPr>
            <a:grpSpLocks/>
          </p:cNvGrpSpPr>
          <p:nvPr/>
        </p:nvGrpSpPr>
        <p:grpSpPr bwMode="auto">
          <a:xfrm>
            <a:off x="193675" y="420688"/>
            <a:ext cx="541338" cy="317500"/>
            <a:chOff x="130" y="575"/>
            <a:chExt cx="341" cy="200"/>
          </a:xfrm>
        </p:grpSpPr>
        <p:grpSp>
          <p:nvGrpSpPr>
            <p:cNvPr id="208397" name="Group 12"/>
            <p:cNvGrpSpPr>
              <a:grpSpLocks/>
            </p:cNvGrpSpPr>
            <p:nvPr/>
          </p:nvGrpSpPr>
          <p:grpSpPr bwMode="auto">
            <a:xfrm>
              <a:off x="130" y="576"/>
              <a:ext cx="341" cy="199"/>
              <a:chOff x="122" y="293"/>
              <a:chExt cx="341" cy="199"/>
            </a:xfrm>
          </p:grpSpPr>
          <p:sp>
            <p:nvSpPr>
              <p:cNvPr id="208399" name="Rectangle 13"/>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208400" name="Freeform 14"/>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401" name="Rectangle 15"/>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sp>
          <p:nvSpPr>
            <p:cNvPr id="208398" name="Line 16"/>
            <p:cNvSpPr>
              <a:spLocks noChangeShapeType="1"/>
            </p:cNvSpPr>
            <p:nvPr/>
          </p:nvSpPr>
          <p:spPr bwMode="auto">
            <a:xfrm>
              <a:off x="153" y="575"/>
              <a:ext cx="0" cy="199"/>
            </a:xfrm>
            <a:prstGeom prst="line">
              <a:avLst/>
            </a:prstGeom>
            <a:noFill/>
            <a:ln w="12700">
              <a:solidFill>
                <a:srgbClr val="000000"/>
              </a:solidFill>
              <a:round/>
              <a:headEnd/>
              <a:tailEnd/>
            </a:ln>
          </p:spPr>
          <p:txBody>
            <a:bodyPr wrap="none" anchor="ctr"/>
            <a:lstStyle/>
            <a:p>
              <a:endParaRPr lang="en-US"/>
            </a:p>
          </p:txBody>
        </p:sp>
      </p:grpSp>
      <p:sp>
        <p:nvSpPr>
          <p:cNvPr id="207881" name="Rectangle 17"/>
          <p:cNvSpPr>
            <a:spLocks noChangeArrowheads="1"/>
          </p:cNvSpPr>
          <p:nvPr/>
        </p:nvSpPr>
        <p:spPr bwMode="auto">
          <a:xfrm>
            <a:off x="952500" y="725488"/>
            <a:ext cx="126047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AD Gun </a:t>
            </a:r>
          </a:p>
          <a:p>
            <a:pPr eaLnBrk="0" hangingPunct="0"/>
            <a:r>
              <a:rPr lang="en-US" sz="1200">
                <a:solidFill>
                  <a:srgbClr val="000000"/>
                </a:solidFill>
              </a:rPr>
              <a:t>Tracked / Armored</a:t>
            </a:r>
          </a:p>
        </p:txBody>
      </p:sp>
      <p:grpSp>
        <p:nvGrpSpPr>
          <p:cNvPr id="207882" name="Group 18"/>
          <p:cNvGrpSpPr>
            <a:grpSpLocks/>
          </p:cNvGrpSpPr>
          <p:nvPr/>
        </p:nvGrpSpPr>
        <p:grpSpPr bwMode="auto">
          <a:xfrm>
            <a:off x="193675" y="793750"/>
            <a:ext cx="541338" cy="317500"/>
            <a:chOff x="144" y="859"/>
            <a:chExt cx="341" cy="200"/>
          </a:xfrm>
        </p:grpSpPr>
        <p:sp>
          <p:nvSpPr>
            <p:cNvPr id="208392" name="Oval 19"/>
            <p:cNvSpPr>
              <a:spLocks noChangeAspect="1" noChangeArrowheads="1"/>
            </p:cNvSpPr>
            <p:nvPr/>
          </p:nvSpPr>
          <p:spPr bwMode="auto">
            <a:xfrm>
              <a:off x="210" y="894"/>
              <a:ext cx="212" cy="87"/>
            </a:xfrm>
            <a:prstGeom prst="ellipse">
              <a:avLst/>
            </a:prstGeom>
            <a:noFill/>
            <a:ln w="12700">
              <a:solidFill>
                <a:srgbClr val="000000"/>
              </a:solidFill>
              <a:round/>
              <a:headEnd/>
              <a:tailEnd/>
            </a:ln>
          </p:spPr>
          <p:txBody>
            <a:bodyPr wrap="none" anchor="ctr"/>
            <a:lstStyle/>
            <a:p>
              <a:endParaRPr lang="en-US"/>
            </a:p>
          </p:txBody>
        </p:sp>
        <p:sp>
          <p:nvSpPr>
            <p:cNvPr id="208393" name="Rectangle 20"/>
            <p:cNvSpPr>
              <a:spLocks noChangeAspect="1" noChangeArrowheads="1"/>
            </p:cNvSpPr>
            <p:nvPr/>
          </p:nvSpPr>
          <p:spPr bwMode="auto">
            <a:xfrm>
              <a:off x="144" y="860"/>
              <a:ext cx="340" cy="199"/>
            </a:xfrm>
            <a:prstGeom prst="rect">
              <a:avLst/>
            </a:prstGeom>
            <a:noFill/>
            <a:ln w="12700">
              <a:solidFill>
                <a:srgbClr val="000000"/>
              </a:solidFill>
              <a:miter lim="800000"/>
              <a:headEnd/>
              <a:tailEnd/>
            </a:ln>
          </p:spPr>
          <p:txBody>
            <a:bodyPr wrap="none" anchor="ctr"/>
            <a:lstStyle/>
            <a:p>
              <a:endParaRPr lang="en-US"/>
            </a:p>
          </p:txBody>
        </p:sp>
        <p:sp>
          <p:nvSpPr>
            <p:cNvPr id="208394" name="Freeform 21"/>
            <p:cNvSpPr>
              <a:spLocks noChangeAspect="1"/>
            </p:cNvSpPr>
            <p:nvPr/>
          </p:nvSpPr>
          <p:spPr bwMode="auto">
            <a:xfrm>
              <a:off x="144" y="1011"/>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95" name="Rectangle 22"/>
            <p:cNvSpPr>
              <a:spLocks noChangeAspect="1" noChangeArrowheads="1"/>
            </p:cNvSpPr>
            <p:nvPr/>
          </p:nvSpPr>
          <p:spPr bwMode="auto">
            <a:xfrm>
              <a:off x="144" y="860"/>
              <a:ext cx="340" cy="199"/>
            </a:xfrm>
            <a:prstGeom prst="rect">
              <a:avLst/>
            </a:prstGeom>
            <a:noFill/>
            <a:ln w="12700">
              <a:solidFill>
                <a:srgbClr val="000000"/>
              </a:solidFill>
              <a:miter lim="800000"/>
              <a:headEnd/>
              <a:tailEnd/>
            </a:ln>
          </p:spPr>
          <p:txBody>
            <a:bodyPr wrap="none" anchor="ctr"/>
            <a:lstStyle/>
            <a:p>
              <a:endParaRPr lang="en-US"/>
            </a:p>
          </p:txBody>
        </p:sp>
        <p:sp>
          <p:nvSpPr>
            <p:cNvPr id="208396" name="Line 23"/>
            <p:cNvSpPr>
              <a:spLocks noChangeShapeType="1"/>
            </p:cNvSpPr>
            <p:nvPr/>
          </p:nvSpPr>
          <p:spPr bwMode="auto">
            <a:xfrm>
              <a:off x="167" y="859"/>
              <a:ext cx="0" cy="199"/>
            </a:xfrm>
            <a:prstGeom prst="line">
              <a:avLst/>
            </a:prstGeom>
            <a:noFill/>
            <a:ln w="12700">
              <a:solidFill>
                <a:srgbClr val="000000"/>
              </a:solidFill>
              <a:round/>
              <a:headEnd/>
              <a:tailEnd/>
            </a:ln>
          </p:spPr>
          <p:txBody>
            <a:bodyPr wrap="none" anchor="ctr"/>
            <a:lstStyle/>
            <a:p>
              <a:endParaRPr lang="en-US"/>
            </a:p>
          </p:txBody>
        </p:sp>
      </p:grpSp>
      <p:sp>
        <p:nvSpPr>
          <p:cNvPr id="207883" name="Rectangle 24"/>
          <p:cNvSpPr>
            <a:spLocks noChangeArrowheads="1"/>
          </p:cNvSpPr>
          <p:nvPr/>
        </p:nvSpPr>
        <p:spPr bwMode="auto">
          <a:xfrm>
            <a:off x="952500" y="1106488"/>
            <a:ext cx="13096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AD Gun </a:t>
            </a:r>
          </a:p>
          <a:p>
            <a:pPr eaLnBrk="0" hangingPunct="0"/>
            <a:r>
              <a:rPr lang="en-US" sz="1200">
                <a:solidFill>
                  <a:srgbClr val="000000"/>
                </a:solidFill>
              </a:rPr>
              <a:t>Wheeled / Armored</a:t>
            </a:r>
          </a:p>
        </p:txBody>
      </p:sp>
      <p:grpSp>
        <p:nvGrpSpPr>
          <p:cNvPr id="207884" name="Group 25"/>
          <p:cNvGrpSpPr>
            <a:grpSpLocks/>
          </p:cNvGrpSpPr>
          <p:nvPr/>
        </p:nvGrpSpPr>
        <p:grpSpPr bwMode="auto">
          <a:xfrm>
            <a:off x="193675" y="1174750"/>
            <a:ext cx="541338" cy="317500"/>
            <a:chOff x="144" y="856"/>
            <a:chExt cx="341" cy="200"/>
          </a:xfrm>
        </p:grpSpPr>
        <p:grpSp>
          <p:nvGrpSpPr>
            <p:cNvPr id="208382" name="Group 26"/>
            <p:cNvGrpSpPr>
              <a:grpSpLocks/>
            </p:cNvGrpSpPr>
            <p:nvPr/>
          </p:nvGrpSpPr>
          <p:grpSpPr bwMode="auto">
            <a:xfrm>
              <a:off x="209" y="870"/>
              <a:ext cx="212" cy="123"/>
              <a:chOff x="336" y="1584"/>
              <a:chExt cx="258" cy="167"/>
            </a:xfrm>
          </p:grpSpPr>
          <p:sp>
            <p:nvSpPr>
              <p:cNvPr id="208387" name="Oval 27"/>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08388" name="Group 28"/>
              <p:cNvGrpSpPr>
                <a:grpSpLocks noChangeAspect="1"/>
              </p:cNvGrpSpPr>
              <p:nvPr/>
            </p:nvGrpSpPr>
            <p:grpSpPr bwMode="auto">
              <a:xfrm>
                <a:off x="377" y="1705"/>
                <a:ext cx="176" cy="46"/>
                <a:chOff x="3095" y="2115"/>
                <a:chExt cx="351" cy="91"/>
              </a:xfrm>
            </p:grpSpPr>
            <p:sp>
              <p:nvSpPr>
                <p:cNvPr id="208389" name="Oval 29"/>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08390" name="Oval 30"/>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08391" name="Oval 31"/>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08383" name="Rectangle 32"/>
            <p:cNvSpPr>
              <a:spLocks noChangeAspect="1" noChangeArrowheads="1"/>
            </p:cNvSpPr>
            <p:nvPr/>
          </p:nvSpPr>
          <p:spPr bwMode="auto">
            <a:xfrm>
              <a:off x="144" y="857"/>
              <a:ext cx="340" cy="199"/>
            </a:xfrm>
            <a:prstGeom prst="rect">
              <a:avLst/>
            </a:prstGeom>
            <a:noFill/>
            <a:ln w="12700">
              <a:solidFill>
                <a:srgbClr val="000000"/>
              </a:solidFill>
              <a:miter lim="800000"/>
              <a:headEnd/>
              <a:tailEnd/>
            </a:ln>
          </p:spPr>
          <p:txBody>
            <a:bodyPr wrap="none" anchor="ctr"/>
            <a:lstStyle/>
            <a:p>
              <a:endParaRPr lang="en-US"/>
            </a:p>
          </p:txBody>
        </p:sp>
        <p:sp>
          <p:nvSpPr>
            <p:cNvPr id="208384" name="Freeform 33"/>
            <p:cNvSpPr>
              <a:spLocks noChangeAspect="1"/>
            </p:cNvSpPr>
            <p:nvPr/>
          </p:nvSpPr>
          <p:spPr bwMode="auto">
            <a:xfrm>
              <a:off x="144" y="1008"/>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85" name="Rectangle 34"/>
            <p:cNvSpPr>
              <a:spLocks noChangeAspect="1" noChangeArrowheads="1"/>
            </p:cNvSpPr>
            <p:nvPr/>
          </p:nvSpPr>
          <p:spPr bwMode="auto">
            <a:xfrm>
              <a:off x="144" y="857"/>
              <a:ext cx="340" cy="199"/>
            </a:xfrm>
            <a:prstGeom prst="rect">
              <a:avLst/>
            </a:prstGeom>
            <a:noFill/>
            <a:ln w="12700">
              <a:solidFill>
                <a:srgbClr val="000000"/>
              </a:solidFill>
              <a:miter lim="800000"/>
              <a:headEnd/>
              <a:tailEnd/>
            </a:ln>
          </p:spPr>
          <p:txBody>
            <a:bodyPr wrap="none" anchor="ctr"/>
            <a:lstStyle/>
            <a:p>
              <a:endParaRPr lang="en-US"/>
            </a:p>
          </p:txBody>
        </p:sp>
        <p:sp>
          <p:nvSpPr>
            <p:cNvPr id="208386" name="Line 35"/>
            <p:cNvSpPr>
              <a:spLocks noChangeShapeType="1"/>
            </p:cNvSpPr>
            <p:nvPr/>
          </p:nvSpPr>
          <p:spPr bwMode="auto">
            <a:xfrm>
              <a:off x="167" y="856"/>
              <a:ext cx="0" cy="199"/>
            </a:xfrm>
            <a:prstGeom prst="line">
              <a:avLst/>
            </a:prstGeom>
            <a:noFill/>
            <a:ln w="12700">
              <a:solidFill>
                <a:srgbClr val="000000"/>
              </a:solidFill>
              <a:round/>
              <a:headEnd/>
              <a:tailEnd/>
            </a:ln>
          </p:spPr>
          <p:txBody>
            <a:bodyPr wrap="none" anchor="ctr"/>
            <a:lstStyle/>
            <a:p>
              <a:endParaRPr lang="en-US"/>
            </a:p>
          </p:txBody>
        </p:sp>
      </p:grpSp>
      <p:sp>
        <p:nvSpPr>
          <p:cNvPr id="207885" name="Rectangle 36"/>
          <p:cNvSpPr>
            <a:spLocks noChangeArrowheads="1"/>
          </p:cNvSpPr>
          <p:nvPr/>
        </p:nvSpPr>
        <p:spPr bwMode="auto">
          <a:xfrm>
            <a:off x="952500" y="1487488"/>
            <a:ext cx="126047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AD Gun / Missile </a:t>
            </a:r>
          </a:p>
          <a:p>
            <a:pPr eaLnBrk="0" hangingPunct="0"/>
            <a:r>
              <a:rPr lang="en-US" sz="1200">
                <a:solidFill>
                  <a:srgbClr val="000000"/>
                </a:solidFill>
              </a:rPr>
              <a:t>Tracked / Armored</a:t>
            </a:r>
          </a:p>
        </p:txBody>
      </p:sp>
      <p:grpSp>
        <p:nvGrpSpPr>
          <p:cNvPr id="207886" name="Group 37"/>
          <p:cNvGrpSpPr>
            <a:grpSpLocks/>
          </p:cNvGrpSpPr>
          <p:nvPr/>
        </p:nvGrpSpPr>
        <p:grpSpPr bwMode="auto">
          <a:xfrm>
            <a:off x="193675" y="1555750"/>
            <a:ext cx="541338" cy="317500"/>
            <a:chOff x="144" y="1483"/>
            <a:chExt cx="341" cy="200"/>
          </a:xfrm>
        </p:grpSpPr>
        <p:sp>
          <p:nvSpPr>
            <p:cNvPr id="208373" name="Oval 38"/>
            <p:cNvSpPr>
              <a:spLocks noChangeAspect="1" noChangeArrowheads="1"/>
            </p:cNvSpPr>
            <p:nvPr/>
          </p:nvSpPr>
          <p:spPr bwMode="auto">
            <a:xfrm>
              <a:off x="209" y="1518"/>
              <a:ext cx="212" cy="87"/>
            </a:xfrm>
            <a:prstGeom prst="ellipse">
              <a:avLst/>
            </a:prstGeom>
            <a:noFill/>
            <a:ln w="12700">
              <a:solidFill>
                <a:srgbClr val="000000"/>
              </a:solidFill>
              <a:round/>
              <a:headEnd/>
              <a:tailEnd/>
            </a:ln>
          </p:spPr>
          <p:txBody>
            <a:bodyPr wrap="none" anchor="ctr"/>
            <a:lstStyle/>
            <a:p>
              <a:endParaRPr lang="en-US"/>
            </a:p>
          </p:txBody>
        </p:sp>
        <p:sp>
          <p:nvSpPr>
            <p:cNvPr id="208374" name="Rectangle 39"/>
            <p:cNvSpPr>
              <a:spLocks noChangeAspect="1" noChangeArrowheads="1"/>
            </p:cNvSpPr>
            <p:nvPr/>
          </p:nvSpPr>
          <p:spPr bwMode="auto">
            <a:xfrm>
              <a:off x="144" y="1484"/>
              <a:ext cx="340" cy="199"/>
            </a:xfrm>
            <a:prstGeom prst="rect">
              <a:avLst/>
            </a:prstGeom>
            <a:noFill/>
            <a:ln w="12700">
              <a:solidFill>
                <a:srgbClr val="000000"/>
              </a:solidFill>
              <a:miter lim="800000"/>
              <a:headEnd/>
              <a:tailEnd/>
            </a:ln>
          </p:spPr>
          <p:txBody>
            <a:bodyPr wrap="none" anchor="ctr"/>
            <a:lstStyle/>
            <a:p>
              <a:endParaRPr lang="en-US"/>
            </a:p>
          </p:txBody>
        </p:sp>
        <p:sp>
          <p:nvSpPr>
            <p:cNvPr id="208375" name="Freeform 40"/>
            <p:cNvSpPr>
              <a:spLocks noChangeAspect="1"/>
            </p:cNvSpPr>
            <p:nvPr/>
          </p:nvSpPr>
          <p:spPr bwMode="auto">
            <a:xfrm>
              <a:off x="144" y="1635"/>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76" name="Rectangle 41"/>
            <p:cNvSpPr>
              <a:spLocks noChangeAspect="1" noChangeArrowheads="1"/>
            </p:cNvSpPr>
            <p:nvPr/>
          </p:nvSpPr>
          <p:spPr bwMode="auto">
            <a:xfrm>
              <a:off x="144" y="1484"/>
              <a:ext cx="340" cy="199"/>
            </a:xfrm>
            <a:prstGeom prst="rect">
              <a:avLst/>
            </a:prstGeom>
            <a:noFill/>
            <a:ln w="12700">
              <a:solidFill>
                <a:srgbClr val="000000"/>
              </a:solidFill>
              <a:miter lim="800000"/>
              <a:headEnd/>
              <a:tailEnd/>
            </a:ln>
          </p:spPr>
          <p:txBody>
            <a:bodyPr wrap="none" anchor="ctr"/>
            <a:lstStyle/>
            <a:p>
              <a:endParaRPr lang="en-US"/>
            </a:p>
          </p:txBody>
        </p:sp>
        <p:sp>
          <p:nvSpPr>
            <p:cNvPr id="208377" name="Line 42"/>
            <p:cNvSpPr>
              <a:spLocks noChangeShapeType="1"/>
            </p:cNvSpPr>
            <p:nvPr/>
          </p:nvSpPr>
          <p:spPr bwMode="auto">
            <a:xfrm>
              <a:off x="167" y="1483"/>
              <a:ext cx="0" cy="199"/>
            </a:xfrm>
            <a:prstGeom prst="line">
              <a:avLst/>
            </a:prstGeom>
            <a:noFill/>
            <a:ln w="12700">
              <a:solidFill>
                <a:srgbClr val="000000"/>
              </a:solidFill>
              <a:round/>
              <a:headEnd/>
              <a:tailEnd/>
            </a:ln>
          </p:spPr>
          <p:txBody>
            <a:bodyPr wrap="none" anchor="ctr"/>
            <a:lstStyle/>
            <a:p>
              <a:endParaRPr lang="en-US"/>
            </a:p>
          </p:txBody>
        </p:sp>
        <p:grpSp>
          <p:nvGrpSpPr>
            <p:cNvPr id="208378" name="Group 43"/>
            <p:cNvGrpSpPr>
              <a:grpSpLocks/>
            </p:cNvGrpSpPr>
            <p:nvPr/>
          </p:nvGrpSpPr>
          <p:grpSpPr bwMode="auto">
            <a:xfrm>
              <a:off x="266" y="1498"/>
              <a:ext cx="96" cy="139"/>
              <a:chOff x="2688" y="1632"/>
              <a:chExt cx="255" cy="240"/>
            </a:xfrm>
          </p:grpSpPr>
          <p:sp>
            <p:nvSpPr>
              <p:cNvPr id="208379" name="Freeform 4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80" name="Line 4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81" name="Line 4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887" name="Rectangle 47"/>
          <p:cNvSpPr>
            <a:spLocks noChangeArrowheads="1"/>
          </p:cNvSpPr>
          <p:nvPr/>
        </p:nvSpPr>
        <p:spPr bwMode="auto">
          <a:xfrm>
            <a:off x="952500" y="1868488"/>
            <a:ext cx="8524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SAM Missile</a:t>
            </a:r>
          </a:p>
          <a:p>
            <a:pPr eaLnBrk="0" hangingPunct="0"/>
            <a:r>
              <a:rPr lang="en-US" sz="1200">
                <a:solidFill>
                  <a:srgbClr val="000000"/>
                </a:solidFill>
              </a:rPr>
              <a:t>Short Range</a:t>
            </a:r>
          </a:p>
        </p:txBody>
      </p:sp>
      <p:grpSp>
        <p:nvGrpSpPr>
          <p:cNvPr id="207888" name="Group 48"/>
          <p:cNvGrpSpPr>
            <a:grpSpLocks/>
          </p:cNvGrpSpPr>
          <p:nvPr/>
        </p:nvGrpSpPr>
        <p:grpSpPr bwMode="auto">
          <a:xfrm>
            <a:off x="193675" y="1938338"/>
            <a:ext cx="541338" cy="315912"/>
            <a:chOff x="144" y="1772"/>
            <a:chExt cx="341" cy="199"/>
          </a:xfrm>
        </p:grpSpPr>
        <p:sp>
          <p:nvSpPr>
            <p:cNvPr id="208366" name="Rectangle 49"/>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sp>
          <p:nvSpPr>
            <p:cNvPr id="208367" name="Freeform 50"/>
            <p:cNvSpPr>
              <a:spLocks noChangeAspect="1"/>
            </p:cNvSpPr>
            <p:nvPr/>
          </p:nvSpPr>
          <p:spPr bwMode="auto">
            <a:xfrm>
              <a:off x="144" y="1923"/>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68" name="Rectangle 51"/>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grpSp>
          <p:nvGrpSpPr>
            <p:cNvPr id="208369" name="Group 52"/>
            <p:cNvGrpSpPr>
              <a:grpSpLocks/>
            </p:cNvGrpSpPr>
            <p:nvPr/>
          </p:nvGrpSpPr>
          <p:grpSpPr bwMode="auto">
            <a:xfrm>
              <a:off x="266" y="1786"/>
              <a:ext cx="96" cy="139"/>
              <a:chOff x="2688" y="1632"/>
              <a:chExt cx="255" cy="240"/>
            </a:xfrm>
          </p:grpSpPr>
          <p:sp>
            <p:nvSpPr>
              <p:cNvPr id="208370" name="Freeform 5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71" name="Line 5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72" name="Line 5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889" name="Rectangle 56"/>
          <p:cNvSpPr>
            <a:spLocks noChangeArrowheads="1"/>
          </p:cNvSpPr>
          <p:nvPr/>
        </p:nvSpPr>
        <p:spPr bwMode="auto">
          <a:xfrm>
            <a:off x="952500" y="2249488"/>
            <a:ext cx="83661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SAM Missile</a:t>
            </a:r>
          </a:p>
          <a:p>
            <a:pPr eaLnBrk="0" hangingPunct="0"/>
            <a:r>
              <a:rPr lang="en-US" sz="1200">
                <a:solidFill>
                  <a:srgbClr val="000000"/>
                </a:solidFill>
              </a:rPr>
              <a:t>Med Range</a:t>
            </a:r>
          </a:p>
        </p:txBody>
      </p:sp>
      <p:sp>
        <p:nvSpPr>
          <p:cNvPr id="207890" name="Rectangle 57"/>
          <p:cNvSpPr>
            <a:spLocks noChangeArrowheads="1"/>
          </p:cNvSpPr>
          <p:nvPr/>
        </p:nvSpPr>
        <p:spPr bwMode="auto">
          <a:xfrm>
            <a:off x="952500" y="2630488"/>
            <a:ext cx="83661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SAM Missile</a:t>
            </a:r>
          </a:p>
          <a:p>
            <a:pPr eaLnBrk="0" hangingPunct="0"/>
            <a:r>
              <a:rPr lang="en-US" sz="1200">
                <a:solidFill>
                  <a:srgbClr val="000000"/>
                </a:solidFill>
              </a:rPr>
              <a:t>Long Range</a:t>
            </a:r>
          </a:p>
        </p:txBody>
      </p:sp>
      <p:grpSp>
        <p:nvGrpSpPr>
          <p:cNvPr id="207891" name="Group 58"/>
          <p:cNvGrpSpPr>
            <a:grpSpLocks/>
          </p:cNvGrpSpPr>
          <p:nvPr/>
        </p:nvGrpSpPr>
        <p:grpSpPr bwMode="auto">
          <a:xfrm>
            <a:off x="193675" y="2319338"/>
            <a:ext cx="541338" cy="315912"/>
            <a:chOff x="144" y="2060"/>
            <a:chExt cx="341" cy="199"/>
          </a:xfrm>
        </p:grpSpPr>
        <p:grpSp>
          <p:nvGrpSpPr>
            <p:cNvPr id="208357" name="Group 59"/>
            <p:cNvGrpSpPr>
              <a:grpSpLocks/>
            </p:cNvGrpSpPr>
            <p:nvPr/>
          </p:nvGrpSpPr>
          <p:grpSpPr bwMode="auto">
            <a:xfrm>
              <a:off x="144" y="2060"/>
              <a:ext cx="341" cy="199"/>
              <a:chOff x="144" y="1772"/>
              <a:chExt cx="341" cy="199"/>
            </a:xfrm>
          </p:grpSpPr>
          <p:sp>
            <p:nvSpPr>
              <p:cNvPr id="208359" name="Rectangle 60"/>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sp>
            <p:nvSpPr>
              <p:cNvPr id="208360" name="Freeform 61"/>
              <p:cNvSpPr>
                <a:spLocks noChangeAspect="1"/>
              </p:cNvSpPr>
              <p:nvPr/>
            </p:nvSpPr>
            <p:spPr bwMode="auto">
              <a:xfrm>
                <a:off x="144" y="1923"/>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61" name="Rectangle 62"/>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grpSp>
            <p:nvGrpSpPr>
              <p:cNvPr id="208362" name="Group 63"/>
              <p:cNvGrpSpPr>
                <a:grpSpLocks/>
              </p:cNvGrpSpPr>
              <p:nvPr/>
            </p:nvGrpSpPr>
            <p:grpSpPr bwMode="auto">
              <a:xfrm>
                <a:off x="266" y="1786"/>
                <a:ext cx="96" cy="139"/>
                <a:chOff x="2688" y="1632"/>
                <a:chExt cx="255" cy="240"/>
              </a:xfrm>
            </p:grpSpPr>
            <p:sp>
              <p:nvSpPr>
                <p:cNvPr id="208363" name="Freeform 6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64" name="Line 6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65" name="Line 6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8358" name="Line 67"/>
            <p:cNvSpPr>
              <a:spLocks noChangeShapeType="1"/>
            </p:cNvSpPr>
            <p:nvPr/>
          </p:nvSpPr>
          <p:spPr bwMode="auto">
            <a:xfrm>
              <a:off x="267" y="2161"/>
              <a:ext cx="96" cy="0"/>
            </a:xfrm>
            <a:prstGeom prst="line">
              <a:avLst/>
            </a:prstGeom>
            <a:noFill/>
            <a:ln w="12700">
              <a:solidFill>
                <a:srgbClr val="000000"/>
              </a:solidFill>
              <a:round/>
              <a:headEnd/>
              <a:tailEnd/>
            </a:ln>
          </p:spPr>
          <p:txBody>
            <a:bodyPr wrap="none" anchor="ctr"/>
            <a:lstStyle/>
            <a:p>
              <a:endParaRPr lang="en-US"/>
            </a:p>
          </p:txBody>
        </p:sp>
      </p:grpSp>
      <p:grpSp>
        <p:nvGrpSpPr>
          <p:cNvPr id="207892" name="Group 68"/>
          <p:cNvGrpSpPr>
            <a:grpSpLocks/>
          </p:cNvGrpSpPr>
          <p:nvPr/>
        </p:nvGrpSpPr>
        <p:grpSpPr bwMode="auto">
          <a:xfrm>
            <a:off x="193675" y="2700338"/>
            <a:ext cx="541338" cy="315912"/>
            <a:chOff x="144" y="2348"/>
            <a:chExt cx="341" cy="199"/>
          </a:xfrm>
        </p:grpSpPr>
        <p:grpSp>
          <p:nvGrpSpPr>
            <p:cNvPr id="208347" name="Group 69"/>
            <p:cNvGrpSpPr>
              <a:grpSpLocks/>
            </p:cNvGrpSpPr>
            <p:nvPr/>
          </p:nvGrpSpPr>
          <p:grpSpPr bwMode="auto">
            <a:xfrm>
              <a:off x="144" y="2348"/>
              <a:ext cx="341" cy="199"/>
              <a:chOff x="144" y="1772"/>
              <a:chExt cx="341" cy="199"/>
            </a:xfrm>
          </p:grpSpPr>
          <p:sp>
            <p:nvSpPr>
              <p:cNvPr id="208350" name="Rectangle 70"/>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sp>
            <p:nvSpPr>
              <p:cNvPr id="208351" name="Freeform 71"/>
              <p:cNvSpPr>
                <a:spLocks noChangeAspect="1"/>
              </p:cNvSpPr>
              <p:nvPr/>
            </p:nvSpPr>
            <p:spPr bwMode="auto">
              <a:xfrm>
                <a:off x="144" y="1923"/>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52" name="Rectangle 72"/>
              <p:cNvSpPr>
                <a:spLocks noChangeAspect="1" noChangeArrowheads="1"/>
              </p:cNvSpPr>
              <p:nvPr/>
            </p:nvSpPr>
            <p:spPr bwMode="auto">
              <a:xfrm>
                <a:off x="144" y="1772"/>
                <a:ext cx="340" cy="199"/>
              </a:xfrm>
              <a:prstGeom prst="rect">
                <a:avLst/>
              </a:prstGeom>
              <a:noFill/>
              <a:ln w="12700">
                <a:solidFill>
                  <a:srgbClr val="000000"/>
                </a:solidFill>
                <a:miter lim="800000"/>
                <a:headEnd/>
                <a:tailEnd/>
              </a:ln>
            </p:spPr>
            <p:txBody>
              <a:bodyPr wrap="none" anchor="ctr"/>
              <a:lstStyle/>
              <a:p>
                <a:endParaRPr lang="en-US"/>
              </a:p>
            </p:txBody>
          </p:sp>
          <p:grpSp>
            <p:nvGrpSpPr>
              <p:cNvPr id="208353" name="Group 73"/>
              <p:cNvGrpSpPr>
                <a:grpSpLocks/>
              </p:cNvGrpSpPr>
              <p:nvPr/>
            </p:nvGrpSpPr>
            <p:grpSpPr bwMode="auto">
              <a:xfrm>
                <a:off x="266" y="1786"/>
                <a:ext cx="96" cy="139"/>
                <a:chOff x="2688" y="1632"/>
                <a:chExt cx="255" cy="240"/>
              </a:xfrm>
            </p:grpSpPr>
            <p:sp>
              <p:nvSpPr>
                <p:cNvPr id="208354" name="Freeform 7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55" name="Line 7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56" name="Line 7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8348" name="Line 77"/>
            <p:cNvSpPr>
              <a:spLocks noChangeShapeType="1"/>
            </p:cNvSpPr>
            <p:nvPr/>
          </p:nvSpPr>
          <p:spPr bwMode="auto">
            <a:xfrm>
              <a:off x="267" y="2443"/>
              <a:ext cx="96" cy="0"/>
            </a:xfrm>
            <a:prstGeom prst="line">
              <a:avLst/>
            </a:prstGeom>
            <a:noFill/>
            <a:ln w="12700">
              <a:solidFill>
                <a:srgbClr val="000000"/>
              </a:solidFill>
              <a:round/>
              <a:headEnd/>
              <a:tailEnd/>
            </a:ln>
          </p:spPr>
          <p:txBody>
            <a:bodyPr wrap="none" anchor="ctr"/>
            <a:lstStyle/>
            <a:p>
              <a:endParaRPr lang="en-US"/>
            </a:p>
          </p:txBody>
        </p:sp>
        <p:sp>
          <p:nvSpPr>
            <p:cNvPr id="208349" name="Line 78"/>
            <p:cNvSpPr>
              <a:spLocks noChangeShapeType="1"/>
            </p:cNvSpPr>
            <p:nvPr/>
          </p:nvSpPr>
          <p:spPr bwMode="auto">
            <a:xfrm>
              <a:off x="265" y="2469"/>
              <a:ext cx="96" cy="0"/>
            </a:xfrm>
            <a:prstGeom prst="line">
              <a:avLst/>
            </a:prstGeom>
            <a:noFill/>
            <a:ln w="12700">
              <a:solidFill>
                <a:srgbClr val="000000"/>
              </a:solidFill>
              <a:round/>
              <a:headEnd/>
              <a:tailEnd/>
            </a:ln>
          </p:spPr>
          <p:txBody>
            <a:bodyPr wrap="none" anchor="ctr"/>
            <a:lstStyle/>
            <a:p>
              <a:endParaRPr lang="en-US"/>
            </a:p>
          </p:txBody>
        </p:sp>
      </p:grpSp>
      <p:grpSp>
        <p:nvGrpSpPr>
          <p:cNvPr id="207893" name="Group 79"/>
          <p:cNvGrpSpPr>
            <a:grpSpLocks/>
          </p:cNvGrpSpPr>
          <p:nvPr/>
        </p:nvGrpSpPr>
        <p:grpSpPr bwMode="auto">
          <a:xfrm>
            <a:off x="193675" y="3468688"/>
            <a:ext cx="569913" cy="317500"/>
            <a:chOff x="126" y="2920"/>
            <a:chExt cx="359" cy="200"/>
          </a:xfrm>
        </p:grpSpPr>
        <p:sp>
          <p:nvSpPr>
            <p:cNvPr id="208338" name="Text Box 80"/>
            <p:cNvSpPr txBox="1">
              <a:spLocks noChangeArrowheads="1"/>
            </p:cNvSpPr>
            <p:nvPr/>
          </p:nvSpPr>
          <p:spPr bwMode="auto">
            <a:xfrm>
              <a:off x="126" y="2934"/>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A</a:t>
              </a:r>
            </a:p>
          </p:txBody>
        </p:sp>
        <p:sp>
          <p:nvSpPr>
            <p:cNvPr id="208339" name="Rectangle 81"/>
            <p:cNvSpPr>
              <a:spLocks noChangeAspect="1" noChangeArrowheads="1"/>
            </p:cNvSpPr>
            <p:nvPr/>
          </p:nvSpPr>
          <p:spPr bwMode="auto">
            <a:xfrm>
              <a:off x="144" y="2921"/>
              <a:ext cx="340" cy="199"/>
            </a:xfrm>
            <a:prstGeom prst="rect">
              <a:avLst/>
            </a:prstGeom>
            <a:noFill/>
            <a:ln w="12700">
              <a:solidFill>
                <a:srgbClr val="000000"/>
              </a:solidFill>
              <a:miter lim="800000"/>
              <a:headEnd/>
              <a:tailEnd/>
            </a:ln>
          </p:spPr>
          <p:txBody>
            <a:bodyPr wrap="none" anchor="ctr"/>
            <a:lstStyle/>
            <a:p>
              <a:endParaRPr lang="en-US"/>
            </a:p>
          </p:txBody>
        </p:sp>
        <p:sp>
          <p:nvSpPr>
            <p:cNvPr id="208340" name="Freeform 82"/>
            <p:cNvSpPr>
              <a:spLocks noChangeAspect="1"/>
            </p:cNvSpPr>
            <p:nvPr/>
          </p:nvSpPr>
          <p:spPr bwMode="auto">
            <a:xfrm>
              <a:off x="144" y="3072"/>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41" name="Rectangle 83"/>
            <p:cNvSpPr>
              <a:spLocks noChangeAspect="1" noChangeArrowheads="1"/>
            </p:cNvSpPr>
            <p:nvPr/>
          </p:nvSpPr>
          <p:spPr bwMode="auto">
            <a:xfrm>
              <a:off x="144" y="2921"/>
              <a:ext cx="340" cy="199"/>
            </a:xfrm>
            <a:prstGeom prst="rect">
              <a:avLst/>
            </a:prstGeom>
            <a:noFill/>
            <a:ln w="12700">
              <a:solidFill>
                <a:srgbClr val="000000"/>
              </a:solidFill>
              <a:miter lim="800000"/>
              <a:headEnd/>
              <a:tailEnd/>
            </a:ln>
          </p:spPr>
          <p:txBody>
            <a:bodyPr wrap="none" anchor="ctr"/>
            <a:lstStyle/>
            <a:p>
              <a:endParaRPr lang="en-US"/>
            </a:p>
          </p:txBody>
        </p:sp>
        <p:sp>
          <p:nvSpPr>
            <p:cNvPr id="208342" name="Line 84"/>
            <p:cNvSpPr>
              <a:spLocks noChangeShapeType="1"/>
            </p:cNvSpPr>
            <p:nvPr/>
          </p:nvSpPr>
          <p:spPr bwMode="auto">
            <a:xfrm>
              <a:off x="314" y="2920"/>
              <a:ext cx="0" cy="199"/>
            </a:xfrm>
            <a:prstGeom prst="line">
              <a:avLst/>
            </a:prstGeom>
            <a:noFill/>
            <a:ln w="12700">
              <a:solidFill>
                <a:srgbClr val="000000"/>
              </a:solidFill>
              <a:round/>
              <a:headEnd/>
              <a:tailEnd/>
            </a:ln>
          </p:spPr>
          <p:txBody>
            <a:bodyPr wrap="none" anchor="ctr"/>
            <a:lstStyle/>
            <a:p>
              <a:endParaRPr lang="en-US"/>
            </a:p>
          </p:txBody>
        </p:sp>
        <p:grpSp>
          <p:nvGrpSpPr>
            <p:cNvPr id="208343" name="Group 85"/>
            <p:cNvGrpSpPr>
              <a:grpSpLocks/>
            </p:cNvGrpSpPr>
            <p:nvPr/>
          </p:nvGrpSpPr>
          <p:grpSpPr bwMode="auto">
            <a:xfrm>
              <a:off x="266" y="2935"/>
              <a:ext cx="96" cy="139"/>
              <a:chOff x="2688" y="1632"/>
              <a:chExt cx="255" cy="240"/>
            </a:xfrm>
          </p:grpSpPr>
          <p:sp>
            <p:nvSpPr>
              <p:cNvPr id="208344" name="Freeform 8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45" name="Line 8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46" name="Line 8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grpSp>
        <p:nvGrpSpPr>
          <p:cNvPr id="207894" name="Group 89"/>
          <p:cNvGrpSpPr>
            <a:grpSpLocks/>
          </p:cNvGrpSpPr>
          <p:nvPr/>
        </p:nvGrpSpPr>
        <p:grpSpPr bwMode="auto">
          <a:xfrm>
            <a:off x="193675" y="3087688"/>
            <a:ext cx="541338" cy="315912"/>
            <a:chOff x="288" y="2640"/>
            <a:chExt cx="341" cy="199"/>
          </a:xfrm>
        </p:grpSpPr>
        <p:grpSp>
          <p:nvGrpSpPr>
            <p:cNvPr id="208332" name="Group 90"/>
            <p:cNvGrpSpPr>
              <a:grpSpLocks/>
            </p:cNvGrpSpPr>
            <p:nvPr/>
          </p:nvGrpSpPr>
          <p:grpSpPr bwMode="auto">
            <a:xfrm>
              <a:off x="423" y="2670"/>
              <a:ext cx="71" cy="89"/>
              <a:chOff x="1930" y="2043"/>
              <a:chExt cx="72" cy="89"/>
            </a:xfrm>
          </p:grpSpPr>
          <p:sp>
            <p:nvSpPr>
              <p:cNvPr id="208336" name="Freeform 91"/>
              <p:cNvSpPr>
                <a:spLocks/>
              </p:cNvSpPr>
              <p:nvPr/>
            </p:nvSpPr>
            <p:spPr bwMode="auto">
              <a:xfrm>
                <a:off x="1930" y="2043"/>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208337" name="Freeform 92"/>
              <p:cNvSpPr>
                <a:spLocks/>
              </p:cNvSpPr>
              <p:nvPr/>
            </p:nvSpPr>
            <p:spPr bwMode="auto">
              <a:xfrm>
                <a:off x="1940" y="2067"/>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208333" name="Rectangle 93"/>
            <p:cNvSpPr>
              <a:spLocks noChangeAspect="1" noChangeArrowheads="1"/>
            </p:cNvSpPr>
            <p:nvPr/>
          </p:nvSpPr>
          <p:spPr bwMode="auto">
            <a:xfrm>
              <a:off x="288" y="2640"/>
              <a:ext cx="340" cy="199"/>
            </a:xfrm>
            <a:prstGeom prst="rect">
              <a:avLst/>
            </a:prstGeom>
            <a:noFill/>
            <a:ln w="12700">
              <a:solidFill>
                <a:srgbClr val="000000"/>
              </a:solidFill>
              <a:miter lim="800000"/>
              <a:headEnd/>
              <a:tailEnd/>
            </a:ln>
          </p:spPr>
          <p:txBody>
            <a:bodyPr wrap="none" anchor="ctr"/>
            <a:lstStyle/>
            <a:p>
              <a:endParaRPr lang="en-US"/>
            </a:p>
          </p:txBody>
        </p:sp>
        <p:sp>
          <p:nvSpPr>
            <p:cNvPr id="208334" name="Freeform 94"/>
            <p:cNvSpPr>
              <a:spLocks noChangeAspect="1"/>
            </p:cNvSpPr>
            <p:nvPr/>
          </p:nvSpPr>
          <p:spPr bwMode="auto">
            <a:xfrm>
              <a:off x="288" y="2764"/>
              <a:ext cx="341" cy="7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35" name="Rectangle 95"/>
            <p:cNvSpPr>
              <a:spLocks noChangeAspect="1" noChangeArrowheads="1"/>
            </p:cNvSpPr>
            <p:nvPr/>
          </p:nvSpPr>
          <p:spPr bwMode="auto">
            <a:xfrm>
              <a:off x="288" y="2640"/>
              <a:ext cx="340" cy="199"/>
            </a:xfrm>
            <a:prstGeom prst="rect">
              <a:avLst/>
            </a:prstGeom>
            <a:noFill/>
            <a:ln w="12700">
              <a:solidFill>
                <a:srgbClr val="000000"/>
              </a:solidFill>
              <a:miter lim="800000"/>
              <a:headEnd/>
              <a:tailEnd/>
            </a:ln>
          </p:spPr>
          <p:txBody>
            <a:bodyPr wrap="none" anchor="ctr"/>
            <a:lstStyle/>
            <a:p>
              <a:endParaRPr lang="en-US"/>
            </a:p>
          </p:txBody>
        </p:sp>
      </p:grpSp>
      <p:grpSp>
        <p:nvGrpSpPr>
          <p:cNvPr id="207895" name="Group 96"/>
          <p:cNvGrpSpPr>
            <a:grpSpLocks/>
          </p:cNvGrpSpPr>
          <p:nvPr/>
        </p:nvGrpSpPr>
        <p:grpSpPr bwMode="auto">
          <a:xfrm>
            <a:off x="193675" y="3836988"/>
            <a:ext cx="541338" cy="317500"/>
            <a:chOff x="144" y="3064"/>
            <a:chExt cx="341" cy="200"/>
          </a:xfrm>
        </p:grpSpPr>
        <p:sp>
          <p:nvSpPr>
            <p:cNvPr id="208322" name="Text Box 97"/>
            <p:cNvSpPr txBox="1">
              <a:spLocks noChangeArrowheads="1"/>
            </p:cNvSpPr>
            <p:nvPr/>
          </p:nvSpPr>
          <p:spPr bwMode="auto">
            <a:xfrm>
              <a:off x="234" y="3070"/>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S</a:t>
              </a:r>
            </a:p>
          </p:txBody>
        </p:sp>
        <p:sp>
          <p:nvSpPr>
            <p:cNvPr id="208323" name="Oval 98"/>
            <p:cNvSpPr>
              <a:spLocks noChangeAspect="1" noChangeArrowheads="1"/>
            </p:cNvSpPr>
            <p:nvPr/>
          </p:nvSpPr>
          <p:spPr bwMode="auto">
            <a:xfrm>
              <a:off x="209" y="3096"/>
              <a:ext cx="212" cy="87"/>
            </a:xfrm>
            <a:prstGeom prst="ellipse">
              <a:avLst/>
            </a:prstGeom>
            <a:noFill/>
            <a:ln w="12700">
              <a:solidFill>
                <a:srgbClr val="000000"/>
              </a:solidFill>
              <a:round/>
              <a:headEnd/>
              <a:tailEnd/>
            </a:ln>
          </p:spPr>
          <p:txBody>
            <a:bodyPr wrap="none" anchor="ctr"/>
            <a:lstStyle/>
            <a:p>
              <a:endParaRPr lang="en-US"/>
            </a:p>
          </p:txBody>
        </p:sp>
        <p:sp>
          <p:nvSpPr>
            <p:cNvPr id="208324" name="Rectangle 99"/>
            <p:cNvSpPr>
              <a:spLocks noChangeAspect="1" noChangeArrowheads="1"/>
            </p:cNvSpPr>
            <p:nvPr/>
          </p:nvSpPr>
          <p:spPr bwMode="auto">
            <a:xfrm>
              <a:off x="144" y="3065"/>
              <a:ext cx="340" cy="199"/>
            </a:xfrm>
            <a:prstGeom prst="rect">
              <a:avLst/>
            </a:prstGeom>
            <a:noFill/>
            <a:ln w="12700">
              <a:solidFill>
                <a:srgbClr val="000000"/>
              </a:solidFill>
              <a:miter lim="800000"/>
              <a:headEnd/>
              <a:tailEnd/>
            </a:ln>
          </p:spPr>
          <p:txBody>
            <a:bodyPr wrap="none" anchor="ctr"/>
            <a:lstStyle/>
            <a:p>
              <a:endParaRPr lang="en-US"/>
            </a:p>
          </p:txBody>
        </p:sp>
        <p:sp>
          <p:nvSpPr>
            <p:cNvPr id="208325" name="Freeform 100"/>
            <p:cNvSpPr>
              <a:spLocks noChangeAspect="1"/>
            </p:cNvSpPr>
            <p:nvPr/>
          </p:nvSpPr>
          <p:spPr bwMode="auto">
            <a:xfrm>
              <a:off x="144" y="3216"/>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26" name="Rectangle 101"/>
            <p:cNvSpPr>
              <a:spLocks noChangeAspect="1" noChangeArrowheads="1"/>
            </p:cNvSpPr>
            <p:nvPr/>
          </p:nvSpPr>
          <p:spPr bwMode="auto">
            <a:xfrm>
              <a:off x="144" y="3065"/>
              <a:ext cx="340" cy="199"/>
            </a:xfrm>
            <a:prstGeom prst="rect">
              <a:avLst/>
            </a:prstGeom>
            <a:noFill/>
            <a:ln w="12700">
              <a:solidFill>
                <a:srgbClr val="000000"/>
              </a:solidFill>
              <a:miter lim="800000"/>
              <a:headEnd/>
              <a:tailEnd/>
            </a:ln>
          </p:spPr>
          <p:txBody>
            <a:bodyPr wrap="none" anchor="ctr"/>
            <a:lstStyle/>
            <a:p>
              <a:endParaRPr lang="en-US"/>
            </a:p>
          </p:txBody>
        </p:sp>
        <p:sp>
          <p:nvSpPr>
            <p:cNvPr id="208327" name="Line 102"/>
            <p:cNvSpPr>
              <a:spLocks noChangeShapeType="1"/>
            </p:cNvSpPr>
            <p:nvPr/>
          </p:nvSpPr>
          <p:spPr bwMode="auto">
            <a:xfrm>
              <a:off x="167" y="3064"/>
              <a:ext cx="0" cy="199"/>
            </a:xfrm>
            <a:prstGeom prst="line">
              <a:avLst/>
            </a:prstGeom>
            <a:noFill/>
            <a:ln w="12700">
              <a:solidFill>
                <a:srgbClr val="000000"/>
              </a:solidFill>
              <a:round/>
              <a:headEnd/>
              <a:tailEnd/>
            </a:ln>
          </p:spPr>
          <p:txBody>
            <a:bodyPr wrap="none" anchor="ctr"/>
            <a:lstStyle/>
            <a:p>
              <a:endParaRPr lang="en-US"/>
            </a:p>
          </p:txBody>
        </p:sp>
        <p:grpSp>
          <p:nvGrpSpPr>
            <p:cNvPr id="208328" name="Group 103"/>
            <p:cNvGrpSpPr>
              <a:grpSpLocks/>
            </p:cNvGrpSpPr>
            <p:nvPr/>
          </p:nvGrpSpPr>
          <p:grpSpPr bwMode="auto">
            <a:xfrm>
              <a:off x="266" y="3079"/>
              <a:ext cx="96" cy="139"/>
              <a:chOff x="2688" y="1632"/>
              <a:chExt cx="255" cy="240"/>
            </a:xfrm>
          </p:grpSpPr>
          <p:sp>
            <p:nvSpPr>
              <p:cNvPr id="208329" name="Freeform 10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30" name="Line 10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31" name="Line 10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896" name="Rectangle 107"/>
          <p:cNvSpPr>
            <a:spLocks noChangeArrowheads="1"/>
          </p:cNvSpPr>
          <p:nvPr/>
        </p:nvSpPr>
        <p:spPr bwMode="auto">
          <a:xfrm>
            <a:off x="952500" y="4260850"/>
            <a:ext cx="6651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Chaparrel</a:t>
            </a:r>
          </a:p>
        </p:txBody>
      </p:sp>
      <p:grpSp>
        <p:nvGrpSpPr>
          <p:cNvPr id="207897" name="Group 108"/>
          <p:cNvGrpSpPr>
            <a:grpSpLocks/>
          </p:cNvGrpSpPr>
          <p:nvPr/>
        </p:nvGrpSpPr>
        <p:grpSpPr bwMode="auto">
          <a:xfrm>
            <a:off x="193675" y="4219575"/>
            <a:ext cx="541338" cy="315913"/>
            <a:chOff x="144" y="3305"/>
            <a:chExt cx="341" cy="199"/>
          </a:xfrm>
        </p:grpSpPr>
        <p:sp>
          <p:nvSpPr>
            <p:cNvPr id="208314" name="Text Box 109"/>
            <p:cNvSpPr txBox="1">
              <a:spLocks noChangeArrowheads="1"/>
            </p:cNvSpPr>
            <p:nvPr/>
          </p:nvSpPr>
          <p:spPr bwMode="auto">
            <a:xfrm>
              <a:off x="234" y="3310"/>
              <a:ext cx="162" cy="135"/>
            </a:xfrm>
            <a:prstGeom prst="rect">
              <a:avLst/>
            </a:prstGeom>
            <a:noFill/>
            <a:ln w="12700">
              <a:noFill/>
              <a:miter lim="800000"/>
              <a:headEnd type="none" w="sm" len="sm"/>
              <a:tailEnd type="none" w="sm" len="sm"/>
            </a:ln>
          </p:spPr>
          <p:txBody>
            <a:bodyPr wrap="none">
              <a:spAutoFit/>
            </a:bodyPr>
            <a:lstStyle/>
            <a:p>
              <a:pPr eaLnBrk="0" hangingPunct="0"/>
              <a:r>
                <a:rPr lang="en-US" sz="800"/>
                <a:t>C</a:t>
              </a:r>
            </a:p>
          </p:txBody>
        </p:sp>
        <p:sp>
          <p:nvSpPr>
            <p:cNvPr id="208315" name="Oval 110"/>
            <p:cNvSpPr>
              <a:spLocks noChangeAspect="1" noChangeArrowheads="1"/>
            </p:cNvSpPr>
            <p:nvPr/>
          </p:nvSpPr>
          <p:spPr bwMode="auto">
            <a:xfrm>
              <a:off x="209" y="3336"/>
              <a:ext cx="212" cy="87"/>
            </a:xfrm>
            <a:prstGeom prst="ellipse">
              <a:avLst/>
            </a:prstGeom>
            <a:noFill/>
            <a:ln w="12700">
              <a:solidFill>
                <a:srgbClr val="000000"/>
              </a:solidFill>
              <a:round/>
              <a:headEnd/>
              <a:tailEnd/>
            </a:ln>
          </p:spPr>
          <p:txBody>
            <a:bodyPr wrap="none" anchor="ctr"/>
            <a:lstStyle/>
            <a:p>
              <a:endParaRPr lang="en-US"/>
            </a:p>
          </p:txBody>
        </p:sp>
        <p:sp>
          <p:nvSpPr>
            <p:cNvPr id="208316" name="Rectangle 111"/>
            <p:cNvSpPr>
              <a:spLocks noChangeAspect="1" noChangeArrowheads="1"/>
            </p:cNvSpPr>
            <p:nvPr/>
          </p:nvSpPr>
          <p:spPr bwMode="auto">
            <a:xfrm>
              <a:off x="144" y="3305"/>
              <a:ext cx="340" cy="199"/>
            </a:xfrm>
            <a:prstGeom prst="rect">
              <a:avLst/>
            </a:prstGeom>
            <a:noFill/>
            <a:ln w="12700">
              <a:solidFill>
                <a:srgbClr val="000000"/>
              </a:solidFill>
              <a:miter lim="800000"/>
              <a:headEnd/>
              <a:tailEnd/>
            </a:ln>
          </p:spPr>
          <p:txBody>
            <a:bodyPr wrap="none" anchor="ctr"/>
            <a:lstStyle/>
            <a:p>
              <a:endParaRPr lang="en-US"/>
            </a:p>
          </p:txBody>
        </p:sp>
        <p:sp>
          <p:nvSpPr>
            <p:cNvPr id="208317" name="Freeform 112"/>
            <p:cNvSpPr>
              <a:spLocks noChangeAspect="1"/>
            </p:cNvSpPr>
            <p:nvPr/>
          </p:nvSpPr>
          <p:spPr bwMode="auto">
            <a:xfrm>
              <a:off x="144" y="3456"/>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18" name="Rectangle 113"/>
            <p:cNvSpPr>
              <a:spLocks noChangeAspect="1" noChangeArrowheads="1"/>
            </p:cNvSpPr>
            <p:nvPr/>
          </p:nvSpPr>
          <p:spPr bwMode="auto">
            <a:xfrm>
              <a:off x="144" y="3305"/>
              <a:ext cx="340" cy="199"/>
            </a:xfrm>
            <a:prstGeom prst="rect">
              <a:avLst/>
            </a:prstGeom>
            <a:noFill/>
            <a:ln w="12700">
              <a:solidFill>
                <a:srgbClr val="000000"/>
              </a:solidFill>
              <a:miter lim="800000"/>
              <a:headEnd/>
              <a:tailEnd/>
            </a:ln>
          </p:spPr>
          <p:txBody>
            <a:bodyPr wrap="none" anchor="ctr"/>
            <a:lstStyle/>
            <a:p>
              <a:endParaRPr lang="en-US"/>
            </a:p>
          </p:txBody>
        </p:sp>
        <p:sp>
          <p:nvSpPr>
            <p:cNvPr id="208319" name="Freeform 114"/>
            <p:cNvSpPr>
              <a:spLocks/>
            </p:cNvSpPr>
            <p:nvPr/>
          </p:nvSpPr>
          <p:spPr bwMode="auto">
            <a:xfrm>
              <a:off x="266" y="3319"/>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20" name="Line 115"/>
            <p:cNvSpPr>
              <a:spLocks noChangeShapeType="1"/>
            </p:cNvSpPr>
            <p:nvPr/>
          </p:nvSpPr>
          <p:spPr bwMode="auto">
            <a:xfrm>
              <a:off x="362" y="3387"/>
              <a:ext cx="0" cy="71"/>
            </a:xfrm>
            <a:prstGeom prst="line">
              <a:avLst/>
            </a:prstGeom>
            <a:noFill/>
            <a:ln w="12700">
              <a:solidFill>
                <a:schemeClr val="tx1"/>
              </a:solidFill>
              <a:round/>
              <a:headEnd/>
              <a:tailEnd/>
            </a:ln>
          </p:spPr>
          <p:txBody>
            <a:bodyPr wrap="none" anchor="ctr"/>
            <a:lstStyle/>
            <a:p>
              <a:endParaRPr lang="en-US"/>
            </a:p>
          </p:txBody>
        </p:sp>
        <p:sp>
          <p:nvSpPr>
            <p:cNvPr id="208321" name="Line 116"/>
            <p:cNvSpPr>
              <a:spLocks noChangeShapeType="1"/>
            </p:cNvSpPr>
            <p:nvPr/>
          </p:nvSpPr>
          <p:spPr bwMode="auto">
            <a:xfrm>
              <a:off x="266" y="3387"/>
              <a:ext cx="0" cy="71"/>
            </a:xfrm>
            <a:prstGeom prst="line">
              <a:avLst/>
            </a:prstGeom>
            <a:noFill/>
            <a:ln w="12700">
              <a:solidFill>
                <a:schemeClr val="tx1"/>
              </a:solidFill>
              <a:round/>
              <a:headEnd/>
              <a:tailEnd/>
            </a:ln>
          </p:spPr>
          <p:txBody>
            <a:bodyPr wrap="none" anchor="ctr"/>
            <a:lstStyle/>
            <a:p>
              <a:endParaRPr lang="en-US"/>
            </a:p>
          </p:txBody>
        </p:sp>
      </p:grpSp>
      <p:sp>
        <p:nvSpPr>
          <p:cNvPr id="207898" name="Rectangle 117"/>
          <p:cNvSpPr>
            <a:spLocks noChangeArrowheads="1"/>
          </p:cNvSpPr>
          <p:nvPr/>
        </p:nvSpPr>
        <p:spPr bwMode="auto">
          <a:xfrm>
            <a:off x="952500" y="4624388"/>
            <a:ext cx="3794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Hawk</a:t>
            </a:r>
          </a:p>
        </p:txBody>
      </p:sp>
      <p:grpSp>
        <p:nvGrpSpPr>
          <p:cNvPr id="207899" name="Group 118"/>
          <p:cNvGrpSpPr>
            <a:grpSpLocks/>
          </p:cNvGrpSpPr>
          <p:nvPr/>
        </p:nvGrpSpPr>
        <p:grpSpPr bwMode="auto">
          <a:xfrm>
            <a:off x="193675" y="4613275"/>
            <a:ext cx="541338" cy="315913"/>
            <a:chOff x="144" y="3169"/>
            <a:chExt cx="341" cy="199"/>
          </a:xfrm>
        </p:grpSpPr>
        <p:sp>
          <p:nvSpPr>
            <p:cNvPr id="208306" name="Text Box 119"/>
            <p:cNvSpPr txBox="1">
              <a:spLocks noChangeArrowheads="1"/>
            </p:cNvSpPr>
            <p:nvPr/>
          </p:nvSpPr>
          <p:spPr bwMode="auto">
            <a:xfrm>
              <a:off x="234" y="3174"/>
              <a:ext cx="162" cy="135"/>
            </a:xfrm>
            <a:prstGeom prst="rect">
              <a:avLst/>
            </a:prstGeom>
            <a:noFill/>
            <a:ln w="12700">
              <a:noFill/>
              <a:miter lim="800000"/>
              <a:headEnd type="none" w="sm" len="sm"/>
              <a:tailEnd type="none" w="sm" len="sm"/>
            </a:ln>
          </p:spPr>
          <p:txBody>
            <a:bodyPr wrap="none">
              <a:spAutoFit/>
            </a:bodyPr>
            <a:lstStyle/>
            <a:p>
              <a:pPr eaLnBrk="0" hangingPunct="0"/>
              <a:r>
                <a:rPr lang="en-US" sz="800"/>
                <a:t>H</a:t>
              </a:r>
            </a:p>
          </p:txBody>
        </p:sp>
        <p:sp>
          <p:nvSpPr>
            <p:cNvPr id="208307" name="Rectangle 120"/>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sp>
          <p:nvSpPr>
            <p:cNvPr id="208308" name="Freeform 121"/>
            <p:cNvSpPr>
              <a:spLocks noChangeAspect="1"/>
            </p:cNvSpPr>
            <p:nvPr/>
          </p:nvSpPr>
          <p:spPr bwMode="auto">
            <a:xfrm>
              <a:off x="144" y="3320"/>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09" name="Rectangle 122"/>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grpSp>
          <p:nvGrpSpPr>
            <p:cNvPr id="208310" name="Group 123"/>
            <p:cNvGrpSpPr>
              <a:grpSpLocks/>
            </p:cNvGrpSpPr>
            <p:nvPr/>
          </p:nvGrpSpPr>
          <p:grpSpPr bwMode="auto">
            <a:xfrm>
              <a:off x="266" y="3183"/>
              <a:ext cx="96" cy="139"/>
              <a:chOff x="2688" y="1632"/>
              <a:chExt cx="255" cy="240"/>
            </a:xfrm>
          </p:grpSpPr>
          <p:sp>
            <p:nvSpPr>
              <p:cNvPr id="208311" name="Freeform 12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12" name="Line 12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13" name="Line 12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900" name="Rectangle 127"/>
          <p:cNvSpPr>
            <a:spLocks noChangeArrowheads="1"/>
          </p:cNvSpPr>
          <p:nvPr/>
        </p:nvSpPr>
        <p:spPr bwMode="auto">
          <a:xfrm>
            <a:off x="952500" y="4992688"/>
            <a:ext cx="4397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Patriot</a:t>
            </a:r>
          </a:p>
        </p:txBody>
      </p:sp>
      <p:grpSp>
        <p:nvGrpSpPr>
          <p:cNvPr id="207901" name="Group 128"/>
          <p:cNvGrpSpPr>
            <a:grpSpLocks/>
          </p:cNvGrpSpPr>
          <p:nvPr/>
        </p:nvGrpSpPr>
        <p:grpSpPr bwMode="auto">
          <a:xfrm>
            <a:off x="193675" y="4981575"/>
            <a:ext cx="541338" cy="315913"/>
            <a:chOff x="144" y="3169"/>
            <a:chExt cx="341" cy="199"/>
          </a:xfrm>
        </p:grpSpPr>
        <p:sp>
          <p:nvSpPr>
            <p:cNvPr id="208298" name="Text Box 129"/>
            <p:cNvSpPr txBox="1">
              <a:spLocks noChangeArrowheads="1"/>
            </p:cNvSpPr>
            <p:nvPr/>
          </p:nvSpPr>
          <p:spPr bwMode="auto">
            <a:xfrm>
              <a:off x="234" y="3174"/>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P</a:t>
              </a:r>
            </a:p>
          </p:txBody>
        </p:sp>
        <p:sp>
          <p:nvSpPr>
            <p:cNvPr id="208299" name="Rectangle 130"/>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sp>
          <p:nvSpPr>
            <p:cNvPr id="208300" name="Freeform 131"/>
            <p:cNvSpPr>
              <a:spLocks noChangeAspect="1"/>
            </p:cNvSpPr>
            <p:nvPr/>
          </p:nvSpPr>
          <p:spPr bwMode="auto">
            <a:xfrm>
              <a:off x="144" y="3320"/>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301" name="Rectangle 132"/>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grpSp>
          <p:nvGrpSpPr>
            <p:cNvPr id="208302" name="Group 133"/>
            <p:cNvGrpSpPr>
              <a:grpSpLocks/>
            </p:cNvGrpSpPr>
            <p:nvPr/>
          </p:nvGrpSpPr>
          <p:grpSpPr bwMode="auto">
            <a:xfrm>
              <a:off x="266" y="3183"/>
              <a:ext cx="96" cy="139"/>
              <a:chOff x="2688" y="1632"/>
              <a:chExt cx="255" cy="240"/>
            </a:xfrm>
          </p:grpSpPr>
          <p:sp>
            <p:nvSpPr>
              <p:cNvPr id="208303" name="Freeform 13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304" name="Line 13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305" name="Line 13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902" name="Rectangle 137"/>
          <p:cNvSpPr>
            <a:spLocks noChangeArrowheads="1"/>
          </p:cNvSpPr>
          <p:nvPr/>
        </p:nvSpPr>
        <p:spPr bwMode="auto">
          <a:xfrm>
            <a:off x="952500" y="5373688"/>
            <a:ext cx="4810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Stinger</a:t>
            </a:r>
          </a:p>
        </p:txBody>
      </p:sp>
      <p:grpSp>
        <p:nvGrpSpPr>
          <p:cNvPr id="207903" name="Group 138"/>
          <p:cNvGrpSpPr>
            <a:grpSpLocks/>
          </p:cNvGrpSpPr>
          <p:nvPr/>
        </p:nvGrpSpPr>
        <p:grpSpPr bwMode="auto">
          <a:xfrm>
            <a:off x="193675" y="5362575"/>
            <a:ext cx="541338" cy="315913"/>
            <a:chOff x="144" y="3169"/>
            <a:chExt cx="341" cy="199"/>
          </a:xfrm>
        </p:grpSpPr>
        <p:sp>
          <p:nvSpPr>
            <p:cNvPr id="208290" name="Text Box 139"/>
            <p:cNvSpPr txBox="1">
              <a:spLocks noChangeArrowheads="1"/>
            </p:cNvSpPr>
            <p:nvPr/>
          </p:nvSpPr>
          <p:spPr bwMode="auto">
            <a:xfrm>
              <a:off x="234" y="3174"/>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S</a:t>
              </a:r>
            </a:p>
          </p:txBody>
        </p:sp>
        <p:sp>
          <p:nvSpPr>
            <p:cNvPr id="208291" name="Rectangle 140"/>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sp>
          <p:nvSpPr>
            <p:cNvPr id="208292" name="Freeform 141"/>
            <p:cNvSpPr>
              <a:spLocks noChangeAspect="1"/>
            </p:cNvSpPr>
            <p:nvPr/>
          </p:nvSpPr>
          <p:spPr bwMode="auto">
            <a:xfrm>
              <a:off x="144" y="3320"/>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293" name="Rectangle 142"/>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grpSp>
          <p:nvGrpSpPr>
            <p:cNvPr id="208294" name="Group 143"/>
            <p:cNvGrpSpPr>
              <a:grpSpLocks/>
            </p:cNvGrpSpPr>
            <p:nvPr/>
          </p:nvGrpSpPr>
          <p:grpSpPr bwMode="auto">
            <a:xfrm>
              <a:off x="266" y="3183"/>
              <a:ext cx="96" cy="139"/>
              <a:chOff x="2688" y="1632"/>
              <a:chExt cx="255" cy="240"/>
            </a:xfrm>
          </p:grpSpPr>
          <p:sp>
            <p:nvSpPr>
              <p:cNvPr id="208295" name="Freeform 14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296" name="Line 14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297" name="Line 14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904" name="Rectangle 147"/>
          <p:cNvSpPr>
            <a:spLocks noChangeArrowheads="1"/>
          </p:cNvSpPr>
          <p:nvPr/>
        </p:nvSpPr>
        <p:spPr bwMode="auto">
          <a:xfrm>
            <a:off x="952500" y="5765800"/>
            <a:ext cx="5238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Theater</a:t>
            </a:r>
          </a:p>
        </p:txBody>
      </p:sp>
      <p:grpSp>
        <p:nvGrpSpPr>
          <p:cNvPr id="207905" name="Group 148"/>
          <p:cNvGrpSpPr>
            <a:grpSpLocks/>
          </p:cNvGrpSpPr>
          <p:nvPr/>
        </p:nvGrpSpPr>
        <p:grpSpPr bwMode="auto">
          <a:xfrm>
            <a:off x="193675" y="5754688"/>
            <a:ext cx="541338" cy="315912"/>
            <a:chOff x="144" y="3169"/>
            <a:chExt cx="341" cy="199"/>
          </a:xfrm>
        </p:grpSpPr>
        <p:sp>
          <p:nvSpPr>
            <p:cNvPr id="208282" name="Text Box 149"/>
            <p:cNvSpPr txBox="1">
              <a:spLocks noChangeArrowheads="1"/>
            </p:cNvSpPr>
            <p:nvPr/>
          </p:nvSpPr>
          <p:spPr bwMode="auto">
            <a:xfrm>
              <a:off x="234" y="3174"/>
              <a:ext cx="155" cy="135"/>
            </a:xfrm>
            <a:prstGeom prst="rect">
              <a:avLst/>
            </a:prstGeom>
            <a:noFill/>
            <a:ln w="12700">
              <a:noFill/>
              <a:miter lim="800000"/>
              <a:headEnd type="none" w="sm" len="sm"/>
              <a:tailEnd type="none" w="sm" len="sm"/>
            </a:ln>
          </p:spPr>
          <p:txBody>
            <a:bodyPr wrap="none">
              <a:spAutoFit/>
            </a:bodyPr>
            <a:lstStyle/>
            <a:p>
              <a:pPr eaLnBrk="0" hangingPunct="0"/>
              <a:r>
                <a:rPr lang="en-US" sz="800"/>
                <a:t>T</a:t>
              </a:r>
            </a:p>
          </p:txBody>
        </p:sp>
        <p:sp>
          <p:nvSpPr>
            <p:cNvPr id="208283" name="Rectangle 150"/>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sp>
          <p:nvSpPr>
            <p:cNvPr id="208284" name="Freeform 151"/>
            <p:cNvSpPr>
              <a:spLocks noChangeAspect="1"/>
            </p:cNvSpPr>
            <p:nvPr/>
          </p:nvSpPr>
          <p:spPr bwMode="auto">
            <a:xfrm>
              <a:off x="144" y="3320"/>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285" name="Rectangle 152"/>
            <p:cNvSpPr>
              <a:spLocks noChangeAspect="1" noChangeArrowheads="1"/>
            </p:cNvSpPr>
            <p:nvPr/>
          </p:nvSpPr>
          <p:spPr bwMode="auto">
            <a:xfrm>
              <a:off x="144" y="3169"/>
              <a:ext cx="340" cy="199"/>
            </a:xfrm>
            <a:prstGeom prst="rect">
              <a:avLst/>
            </a:prstGeom>
            <a:noFill/>
            <a:ln w="12700">
              <a:solidFill>
                <a:srgbClr val="000000"/>
              </a:solidFill>
              <a:miter lim="800000"/>
              <a:headEnd/>
              <a:tailEnd/>
            </a:ln>
          </p:spPr>
          <p:txBody>
            <a:bodyPr wrap="none" anchor="ctr"/>
            <a:lstStyle/>
            <a:p>
              <a:endParaRPr lang="en-US"/>
            </a:p>
          </p:txBody>
        </p:sp>
        <p:grpSp>
          <p:nvGrpSpPr>
            <p:cNvPr id="208286" name="Group 153"/>
            <p:cNvGrpSpPr>
              <a:grpSpLocks/>
            </p:cNvGrpSpPr>
            <p:nvPr/>
          </p:nvGrpSpPr>
          <p:grpSpPr bwMode="auto">
            <a:xfrm>
              <a:off x="266" y="3183"/>
              <a:ext cx="96" cy="139"/>
              <a:chOff x="2688" y="1632"/>
              <a:chExt cx="255" cy="240"/>
            </a:xfrm>
          </p:grpSpPr>
          <p:sp>
            <p:nvSpPr>
              <p:cNvPr id="208287" name="Freeform 15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288" name="Line 15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08289" name="Line 15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sp>
        <p:nvSpPr>
          <p:cNvPr id="207906" name="Rectangle 157"/>
          <p:cNvSpPr>
            <a:spLocks noChangeArrowheads="1"/>
          </p:cNvSpPr>
          <p:nvPr/>
        </p:nvSpPr>
        <p:spPr bwMode="auto">
          <a:xfrm>
            <a:off x="952500" y="6135688"/>
            <a:ext cx="10556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Vulcan Tracked</a:t>
            </a:r>
          </a:p>
        </p:txBody>
      </p:sp>
      <p:grpSp>
        <p:nvGrpSpPr>
          <p:cNvPr id="207907" name="Group 158"/>
          <p:cNvGrpSpPr>
            <a:grpSpLocks/>
          </p:cNvGrpSpPr>
          <p:nvPr/>
        </p:nvGrpSpPr>
        <p:grpSpPr bwMode="auto">
          <a:xfrm>
            <a:off x="193675" y="6122988"/>
            <a:ext cx="541338" cy="317500"/>
            <a:chOff x="122" y="3857"/>
            <a:chExt cx="341" cy="200"/>
          </a:xfrm>
        </p:grpSpPr>
        <p:sp>
          <p:nvSpPr>
            <p:cNvPr id="208276" name="Text Box 159"/>
            <p:cNvSpPr txBox="1">
              <a:spLocks noChangeArrowheads="1"/>
            </p:cNvSpPr>
            <p:nvPr/>
          </p:nvSpPr>
          <p:spPr bwMode="auto">
            <a:xfrm>
              <a:off x="212" y="3863"/>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V</a:t>
              </a:r>
            </a:p>
          </p:txBody>
        </p:sp>
        <p:sp>
          <p:nvSpPr>
            <p:cNvPr id="208277" name="Oval 160"/>
            <p:cNvSpPr>
              <a:spLocks noChangeAspect="1" noChangeArrowheads="1"/>
            </p:cNvSpPr>
            <p:nvPr/>
          </p:nvSpPr>
          <p:spPr bwMode="auto">
            <a:xfrm>
              <a:off x="187" y="3889"/>
              <a:ext cx="212" cy="87"/>
            </a:xfrm>
            <a:prstGeom prst="ellipse">
              <a:avLst/>
            </a:prstGeom>
            <a:noFill/>
            <a:ln w="12700">
              <a:solidFill>
                <a:srgbClr val="000000"/>
              </a:solidFill>
              <a:round/>
              <a:headEnd/>
              <a:tailEnd/>
            </a:ln>
          </p:spPr>
          <p:txBody>
            <a:bodyPr wrap="none" anchor="ctr"/>
            <a:lstStyle/>
            <a:p>
              <a:endParaRPr lang="en-US"/>
            </a:p>
          </p:txBody>
        </p:sp>
        <p:sp>
          <p:nvSpPr>
            <p:cNvPr id="208278" name="Rectangle 161"/>
            <p:cNvSpPr>
              <a:spLocks noChangeAspect="1" noChangeArrowheads="1"/>
            </p:cNvSpPr>
            <p:nvPr/>
          </p:nvSpPr>
          <p:spPr bwMode="auto">
            <a:xfrm>
              <a:off x="122" y="3858"/>
              <a:ext cx="340" cy="199"/>
            </a:xfrm>
            <a:prstGeom prst="rect">
              <a:avLst/>
            </a:prstGeom>
            <a:noFill/>
            <a:ln w="12700">
              <a:solidFill>
                <a:srgbClr val="000000"/>
              </a:solidFill>
              <a:miter lim="800000"/>
              <a:headEnd/>
              <a:tailEnd/>
            </a:ln>
          </p:spPr>
          <p:txBody>
            <a:bodyPr wrap="none" anchor="ctr"/>
            <a:lstStyle/>
            <a:p>
              <a:endParaRPr lang="en-US"/>
            </a:p>
          </p:txBody>
        </p:sp>
        <p:sp>
          <p:nvSpPr>
            <p:cNvPr id="208279" name="Freeform 162"/>
            <p:cNvSpPr>
              <a:spLocks noChangeAspect="1"/>
            </p:cNvSpPr>
            <p:nvPr/>
          </p:nvSpPr>
          <p:spPr bwMode="auto">
            <a:xfrm>
              <a:off x="122" y="4009"/>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280" name="Rectangle 163"/>
            <p:cNvSpPr>
              <a:spLocks noChangeAspect="1" noChangeArrowheads="1"/>
            </p:cNvSpPr>
            <p:nvPr/>
          </p:nvSpPr>
          <p:spPr bwMode="auto">
            <a:xfrm>
              <a:off x="122" y="3858"/>
              <a:ext cx="340" cy="199"/>
            </a:xfrm>
            <a:prstGeom prst="rect">
              <a:avLst/>
            </a:prstGeom>
            <a:noFill/>
            <a:ln w="12700">
              <a:solidFill>
                <a:srgbClr val="000000"/>
              </a:solidFill>
              <a:miter lim="800000"/>
              <a:headEnd/>
              <a:tailEnd/>
            </a:ln>
          </p:spPr>
          <p:txBody>
            <a:bodyPr wrap="none" anchor="ctr"/>
            <a:lstStyle/>
            <a:p>
              <a:endParaRPr lang="en-US"/>
            </a:p>
          </p:txBody>
        </p:sp>
        <p:sp>
          <p:nvSpPr>
            <p:cNvPr id="208281" name="Line 164"/>
            <p:cNvSpPr>
              <a:spLocks noChangeShapeType="1"/>
            </p:cNvSpPr>
            <p:nvPr/>
          </p:nvSpPr>
          <p:spPr bwMode="auto">
            <a:xfrm>
              <a:off x="145" y="3857"/>
              <a:ext cx="0" cy="199"/>
            </a:xfrm>
            <a:prstGeom prst="line">
              <a:avLst/>
            </a:prstGeom>
            <a:noFill/>
            <a:ln w="12700">
              <a:solidFill>
                <a:srgbClr val="000000"/>
              </a:solidFill>
              <a:round/>
              <a:headEnd/>
              <a:tailEnd/>
            </a:ln>
          </p:spPr>
          <p:txBody>
            <a:bodyPr wrap="none" anchor="ctr"/>
            <a:lstStyle/>
            <a:p>
              <a:endParaRPr lang="en-US"/>
            </a:p>
          </p:txBody>
        </p:sp>
      </p:grpSp>
      <p:sp>
        <p:nvSpPr>
          <p:cNvPr id="207908" name="Rectangle 165"/>
          <p:cNvSpPr>
            <a:spLocks noChangeArrowheads="1"/>
          </p:cNvSpPr>
          <p:nvPr/>
        </p:nvSpPr>
        <p:spPr bwMode="auto">
          <a:xfrm>
            <a:off x="949325" y="6521450"/>
            <a:ext cx="9620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Vulcan Towed</a:t>
            </a:r>
          </a:p>
        </p:txBody>
      </p:sp>
      <p:grpSp>
        <p:nvGrpSpPr>
          <p:cNvPr id="207909" name="Group 166"/>
          <p:cNvGrpSpPr>
            <a:grpSpLocks/>
          </p:cNvGrpSpPr>
          <p:nvPr/>
        </p:nvGrpSpPr>
        <p:grpSpPr bwMode="auto">
          <a:xfrm>
            <a:off x="190500" y="6508750"/>
            <a:ext cx="541338" cy="317500"/>
            <a:chOff x="120" y="4100"/>
            <a:chExt cx="341" cy="200"/>
          </a:xfrm>
        </p:grpSpPr>
        <p:sp>
          <p:nvSpPr>
            <p:cNvPr id="208271" name="Text Box 167"/>
            <p:cNvSpPr txBox="1">
              <a:spLocks noChangeArrowheads="1"/>
            </p:cNvSpPr>
            <p:nvPr/>
          </p:nvSpPr>
          <p:spPr bwMode="auto">
            <a:xfrm>
              <a:off x="210" y="4106"/>
              <a:ext cx="159" cy="135"/>
            </a:xfrm>
            <a:prstGeom prst="rect">
              <a:avLst/>
            </a:prstGeom>
            <a:noFill/>
            <a:ln w="12700">
              <a:noFill/>
              <a:miter lim="800000"/>
              <a:headEnd type="none" w="sm" len="sm"/>
              <a:tailEnd type="none" w="sm" len="sm"/>
            </a:ln>
          </p:spPr>
          <p:txBody>
            <a:bodyPr wrap="none">
              <a:spAutoFit/>
            </a:bodyPr>
            <a:lstStyle/>
            <a:p>
              <a:pPr eaLnBrk="0" hangingPunct="0"/>
              <a:r>
                <a:rPr lang="en-US" sz="800"/>
                <a:t>V</a:t>
              </a:r>
            </a:p>
          </p:txBody>
        </p:sp>
        <p:sp>
          <p:nvSpPr>
            <p:cNvPr id="208272" name="Rectangle 168"/>
            <p:cNvSpPr>
              <a:spLocks noChangeAspect="1" noChangeArrowheads="1"/>
            </p:cNvSpPr>
            <p:nvPr/>
          </p:nvSpPr>
          <p:spPr bwMode="auto">
            <a:xfrm>
              <a:off x="120" y="4101"/>
              <a:ext cx="340" cy="199"/>
            </a:xfrm>
            <a:prstGeom prst="rect">
              <a:avLst/>
            </a:prstGeom>
            <a:noFill/>
            <a:ln w="12700">
              <a:solidFill>
                <a:srgbClr val="000000"/>
              </a:solidFill>
              <a:miter lim="800000"/>
              <a:headEnd/>
              <a:tailEnd/>
            </a:ln>
          </p:spPr>
          <p:txBody>
            <a:bodyPr wrap="none" anchor="ctr"/>
            <a:lstStyle/>
            <a:p>
              <a:endParaRPr lang="en-US"/>
            </a:p>
          </p:txBody>
        </p:sp>
        <p:sp>
          <p:nvSpPr>
            <p:cNvPr id="208273" name="Freeform 169"/>
            <p:cNvSpPr>
              <a:spLocks noChangeAspect="1"/>
            </p:cNvSpPr>
            <p:nvPr/>
          </p:nvSpPr>
          <p:spPr bwMode="auto">
            <a:xfrm>
              <a:off x="120" y="4252"/>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274" name="Rectangle 170"/>
            <p:cNvSpPr>
              <a:spLocks noChangeAspect="1" noChangeArrowheads="1"/>
            </p:cNvSpPr>
            <p:nvPr/>
          </p:nvSpPr>
          <p:spPr bwMode="auto">
            <a:xfrm>
              <a:off x="120" y="4101"/>
              <a:ext cx="340" cy="199"/>
            </a:xfrm>
            <a:prstGeom prst="rect">
              <a:avLst/>
            </a:prstGeom>
            <a:noFill/>
            <a:ln w="12700">
              <a:solidFill>
                <a:srgbClr val="000000"/>
              </a:solidFill>
              <a:miter lim="800000"/>
              <a:headEnd/>
              <a:tailEnd/>
            </a:ln>
          </p:spPr>
          <p:txBody>
            <a:bodyPr wrap="none" anchor="ctr"/>
            <a:lstStyle/>
            <a:p>
              <a:endParaRPr lang="en-US"/>
            </a:p>
          </p:txBody>
        </p:sp>
        <p:sp>
          <p:nvSpPr>
            <p:cNvPr id="208275" name="Line 171"/>
            <p:cNvSpPr>
              <a:spLocks noChangeShapeType="1"/>
            </p:cNvSpPr>
            <p:nvPr/>
          </p:nvSpPr>
          <p:spPr bwMode="auto">
            <a:xfrm>
              <a:off x="143" y="4100"/>
              <a:ext cx="0" cy="199"/>
            </a:xfrm>
            <a:prstGeom prst="line">
              <a:avLst/>
            </a:prstGeom>
            <a:noFill/>
            <a:ln w="12700">
              <a:solidFill>
                <a:srgbClr val="000000"/>
              </a:solidFill>
              <a:round/>
              <a:headEnd/>
              <a:tailEnd/>
            </a:ln>
          </p:spPr>
          <p:txBody>
            <a:bodyPr wrap="none" anchor="ctr"/>
            <a:lstStyle/>
            <a:p>
              <a:endParaRPr lang="en-US"/>
            </a:p>
          </p:txBody>
        </p:sp>
      </p:grpSp>
      <p:grpSp>
        <p:nvGrpSpPr>
          <p:cNvPr id="207910" name="Group 172"/>
          <p:cNvGrpSpPr>
            <a:grpSpLocks noChangeAspect="1"/>
          </p:cNvGrpSpPr>
          <p:nvPr/>
        </p:nvGrpSpPr>
        <p:grpSpPr bwMode="auto">
          <a:xfrm>
            <a:off x="2427288" y="30163"/>
            <a:ext cx="547687" cy="320675"/>
            <a:chOff x="380" y="773"/>
            <a:chExt cx="686" cy="401"/>
          </a:xfrm>
        </p:grpSpPr>
        <p:sp>
          <p:nvSpPr>
            <p:cNvPr id="208269" name="Rectangle 173"/>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08270" name="Oval 174"/>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07911" name="Rectangle 175"/>
          <p:cNvSpPr>
            <a:spLocks noChangeArrowheads="1"/>
          </p:cNvSpPr>
          <p:nvPr/>
        </p:nvSpPr>
        <p:spPr bwMode="auto">
          <a:xfrm>
            <a:off x="3060700" y="52388"/>
            <a:ext cx="45561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Armor</a:t>
            </a:r>
          </a:p>
        </p:txBody>
      </p:sp>
      <p:sp>
        <p:nvSpPr>
          <p:cNvPr id="207912" name="Rectangle 176"/>
          <p:cNvSpPr>
            <a:spLocks noChangeArrowheads="1"/>
          </p:cNvSpPr>
          <p:nvPr/>
        </p:nvSpPr>
        <p:spPr bwMode="auto">
          <a:xfrm>
            <a:off x="3060700" y="381000"/>
            <a:ext cx="71596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Assault</a:t>
            </a:r>
          </a:p>
          <a:p>
            <a:pPr eaLnBrk="0" hangingPunct="0"/>
            <a:r>
              <a:rPr lang="en-US" sz="1200">
                <a:solidFill>
                  <a:srgbClr val="000000"/>
                </a:solidFill>
              </a:rPr>
              <a:t>Amphibian</a:t>
            </a:r>
          </a:p>
        </p:txBody>
      </p:sp>
      <p:grpSp>
        <p:nvGrpSpPr>
          <p:cNvPr id="207913" name="Group 177"/>
          <p:cNvGrpSpPr>
            <a:grpSpLocks/>
          </p:cNvGrpSpPr>
          <p:nvPr/>
        </p:nvGrpSpPr>
        <p:grpSpPr bwMode="auto">
          <a:xfrm>
            <a:off x="2427288" y="436563"/>
            <a:ext cx="547687" cy="346075"/>
            <a:chOff x="98" y="672"/>
            <a:chExt cx="372" cy="218"/>
          </a:xfrm>
        </p:grpSpPr>
        <p:sp>
          <p:nvSpPr>
            <p:cNvPr id="208261" name="Oval 178"/>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08262" name="Rectangle 179"/>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08263" name="Group 180"/>
            <p:cNvGrpSpPr>
              <a:grpSpLocks/>
            </p:cNvGrpSpPr>
            <p:nvPr/>
          </p:nvGrpSpPr>
          <p:grpSpPr bwMode="auto">
            <a:xfrm>
              <a:off x="99" y="752"/>
              <a:ext cx="369" cy="58"/>
              <a:chOff x="96" y="1287"/>
              <a:chExt cx="369" cy="58"/>
            </a:xfrm>
          </p:grpSpPr>
          <p:sp>
            <p:nvSpPr>
              <p:cNvPr id="208264" name="Freeform 18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8265" name="Freeform 18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8266" name="Freeform 18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8267" name="Freeform 18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08268" name="Freeform 18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07914" name="Rectangle 186"/>
          <p:cNvSpPr>
            <a:spLocks noChangeArrowheads="1"/>
          </p:cNvSpPr>
          <p:nvPr/>
        </p:nvSpPr>
        <p:spPr bwMode="auto">
          <a:xfrm>
            <a:off x="3060700" y="762000"/>
            <a:ext cx="102076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Wheeled</a:t>
            </a:r>
          </a:p>
          <a:p>
            <a:pPr eaLnBrk="0" hangingPunct="0"/>
            <a:r>
              <a:rPr lang="en-US" sz="1200">
                <a:solidFill>
                  <a:srgbClr val="000000"/>
                </a:solidFill>
              </a:rPr>
              <a:t>Tank Equipped</a:t>
            </a:r>
          </a:p>
        </p:txBody>
      </p:sp>
      <p:grpSp>
        <p:nvGrpSpPr>
          <p:cNvPr id="207915" name="Group 187"/>
          <p:cNvGrpSpPr>
            <a:grpSpLocks/>
          </p:cNvGrpSpPr>
          <p:nvPr/>
        </p:nvGrpSpPr>
        <p:grpSpPr bwMode="auto">
          <a:xfrm>
            <a:off x="2427288" y="831850"/>
            <a:ext cx="547687" cy="317500"/>
            <a:chOff x="278" y="1570"/>
            <a:chExt cx="343" cy="200"/>
          </a:xfrm>
        </p:grpSpPr>
        <p:sp>
          <p:nvSpPr>
            <p:cNvPr id="208254" name="Rectangle 188"/>
            <p:cNvSpPr>
              <a:spLocks noChangeAspect="1" noChangeArrowheads="1"/>
            </p:cNvSpPr>
            <p:nvPr/>
          </p:nvSpPr>
          <p:spPr bwMode="auto">
            <a:xfrm>
              <a:off x="278" y="1570"/>
              <a:ext cx="343" cy="200"/>
            </a:xfrm>
            <a:prstGeom prst="rect">
              <a:avLst/>
            </a:prstGeom>
            <a:noFill/>
            <a:ln w="12700">
              <a:solidFill>
                <a:srgbClr val="000000"/>
              </a:solidFill>
              <a:miter lim="800000"/>
              <a:headEnd/>
              <a:tailEnd/>
            </a:ln>
          </p:spPr>
          <p:txBody>
            <a:bodyPr wrap="none" anchor="ctr"/>
            <a:lstStyle/>
            <a:p>
              <a:endParaRPr lang="en-US"/>
            </a:p>
          </p:txBody>
        </p:sp>
        <p:grpSp>
          <p:nvGrpSpPr>
            <p:cNvPr id="208255" name="Group 189"/>
            <p:cNvGrpSpPr>
              <a:grpSpLocks/>
            </p:cNvGrpSpPr>
            <p:nvPr/>
          </p:nvGrpSpPr>
          <p:grpSpPr bwMode="auto">
            <a:xfrm>
              <a:off x="321" y="1586"/>
              <a:ext cx="258" cy="167"/>
              <a:chOff x="336" y="1584"/>
              <a:chExt cx="258" cy="167"/>
            </a:xfrm>
          </p:grpSpPr>
          <p:sp>
            <p:nvSpPr>
              <p:cNvPr id="208256" name="Oval 190"/>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08257" name="Group 191"/>
              <p:cNvGrpSpPr>
                <a:grpSpLocks noChangeAspect="1"/>
              </p:cNvGrpSpPr>
              <p:nvPr/>
            </p:nvGrpSpPr>
            <p:grpSpPr bwMode="auto">
              <a:xfrm>
                <a:off x="377" y="1705"/>
                <a:ext cx="176" cy="46"/>
                <a:chOff x="3095" y="2115"/>
                <a:chExt cx="351" cy="91"/>
              </a:xfrm>
            </p:grpSpPr>
            <p:sp>
              <p:nvSpPr>
                <p:cNvPr id="208258" name="Oval 192"/>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08259" name="Oval 193"/>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08260" name="Oval 194"/>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grpSp>
      <p:grpSp>
        <p:nvGrpSpPr>
          <p:cNvPr id="207916" name="Group 195"/>
          <p:cNvGrpSpPr>
            <a:grpSpLocks/>
          </p:cNvGrpSpPr>
          <p:nvPr/>
        </p:nvGrpSpPr>
        <p:grpSpPr bwMode="auto">
          <a:xfrm>
            <a:off x="2427288" y="1423988"/>
            <a:ext cx="547687" cy="352425"/>
            <a:chOff x="240" y="3810"/>
            <a:chExt cx="373" cy="222"/>
          </a:xfrm>
        </p:grpSpPr>
        <p:sp>
          <p:nvSpPr>
            <p:cNvPr id="208250" name="Rectangle 196"/>
            <p:cNvSpPr>
              <a:spLocks noChangeAspect="1" noChangeArrowheads="1"/>
            </p:cNvSpPr>
            <p:nvPr/>
          </p:nvSpPr>
          <p:spPr bwMode="auto">
            <a:xfrm>
              <a:off x="241" y="3810"/>
              <a:ext cx="372" cy="218"/>
            </a:xfrm>
            <a:prstGeom prst="rect">
              <a:avLst/>
            </a:prstGeom>
            <a:noFill/>
            <a:ln w="12700">
              <a:solidFill>
                <a:srgbClr val="000000"/>
              </a:solidFill>
              <a:miter lim="800000"/>
              <a:headEnd/>
              <a:tailEnd/>
            </a:ln>
          </p:spPr>
          <p:txBody>
            <a:bodyPr wrap="none" anchor="ctr"/>
            <a:lstStyle/>
            <a:p>
              <a:endParaRPr lang="en-US"/>
            </a:p>
          </p:txBody>
        </p:sp>
        <p:grpSp>
          <p:nvGrpSpPr>
            <p:cNvPr id="208251" name="Group 197"/>
            <p:cNvGrpSpPr>
              <a:grpSpLocks/>
            </p:cNvGrpSpPr>
            <p:nvPr/>
          </p:nvGrpSpPr>
          <p:grpSpPr bwMode="auto">
            <a:xfrm flipV="1">
              <a:off x="240" y="3816"/>
              <a:ext cx="370" cy="216"/>
              <a:chOff x="240" y="3816"/>
              <a:chExt cx="370" cy="216"/>
            </a:xfrm>
          </p:grpSpPr>
          <p:sp>
            <p:nvSpPr>
              <p:cNvPr id="208252" name="Line 198"/>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53" name="Line 199"/>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07917" name="Rectangle 200"/>
          <p:cNvSpPr>
            <a:spLocks noChangeAspect="1" noChangeArrowheads="1"/>
          </p:cNvSpPr>
          <p:nvPr/>
        </p:nvSpPr>
        <p:spPr bwMode="auto">
          <a:xfrm>
            <a:off x="3060700" y="1524000"/>
            <a:ext cx="8096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Dismounted</a:t>
            </a:r>
          </a:p>
        </p:txBody>
      </p:sp>
      <p:sp>
        <p:nvSpPr>
          <p:cNvPr id="207918" name="Rectangle 201"/>
          <p:cNvSpPr>
            <a:spLocks noChangeArrowheads="1"/>
          </p:cNvSpPr>
          <p:nvPr/>
        </p:nvSpPr>
        <p:spPr bwMode="auto">
          <a:xfrm>
            <a:off x="3060700" y="1868488"/>
            <a:ext cx="10795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Fighting Vehicle</a:t>
            </a:r>
          </a:p>
        </p:txBody>
      </p:sp>
      <p:sp>
        <p:nvSpPr>
          <p:cNvPr id="207919" name="Rectangle 202"/>
          <p:cNvSpPr>
            <a:spLocks noChangeArrowheads="1"/>
          </p:cNvSpPr>
          <p:nvPr/>
        </p:nvSpPr>
        <p:spPr bwMode="auto">
          <a:xfrm>
            <a:off x="3060700" y="2276475"/>
            <a:ext cx="9048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AT Motorized</a:t>
            </a:r>
          </a:p>
        </p:txBody>
      </p:sp>
      <p:sp>
        <p:nvSpPr>
          <p:cNvPr id="207920" name="Rectangle 203"/>
          <p:cNvSpPr>
            <a:spLocks noChangeArrowheads="1"/>
          </p:cNvSpPr>
          <p:nvPr/>
        </p:nvSpPr>
        <p:spPr bwMode="auto">
          <a:xfrm>
            <a:off x="3060700" y="2657475"/>
            <a:ext cx="6096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AT Mech</a:t>
            </a:r>
          </a:p>
        </p:txBody>
      </p:sp>
      <p:grpSp>
        <p:nvGrpSpPr>
          <p:cNvPr id="207921" name="Group 204"/>
          <p:cNvGrpSpPr>
            <a:grpSpLocks/>
          </p:cNvGrpSpPr>
          <p:nvPr/>
        </p:nvGrpSpPr>
        <p:grpSpPr bwMode="auto">
          <a:xfrm>
            <a:off x="2427288" y="2619375"/>
            <a:ext cx="547687" cy="352425"/>
            <a:chOff x="192" y="2160"/>
            <a:chExt cx="373" cy="222"/>
          </a:xfrm>
        </p:grpSpPr>
        <p:sp>
          <p:nvSpPr>
            <p:cNvPr id="208244" name="Oval 205"/>
            <p:cNvSpPr>
              <a:spLocks noChangeAspect="1" noChangeArrowheads="1"/>
            </p:cNvSpPr>
            <p:nvPr/>
          </p:nvSpPr>
          <p:spPr bwMode="auto">
            <a:xfrm>
              <a:off x="249" y="2205"/>
              <a:ext cx="258" cy="132"/>
            </a:xfrm>
            <a:prstGeom prst="ellipse">
              <a:avLst/>
            </a:prstGeom>
            <a:noFill/>
            <a:ln w="12700">
              <a:solidFill>
                <a:srgbClr val="000000"/>
              </a:solidFill>
              <a:round/>
              <a:headEnd/>
              <a:tailEnd/>
            </a:ln>
          </p:spPr>
          <p:txBody>
            <a:bodyPr wrap="none" anchor="ctr"/>
            <a:lstStyle/>
            <a:p>
              <a:endParaRPr lang="en-US"/>
            </a:p>
          </p:txBody>
        </p:sp>
        <p:grpSp>
          <p:nvGrpSpPr>
            <p:cNvPr id="208245" name="Group 206"/>
            <p:cNvGrpSpPr>
              <a:grpSpLocks/>
            </p:cNvGrpSpPr>
            <p:nvPr/>
          </p:nvGrpSpPr>
          <p:grpSpPr bwMode="auto">
            <a:xfrm>
              <a:off x="192" y="2160"/>
              <a:ext cx="373" cy="222"/>
              <a:chOff x="240" y="3810"/>
              <a:chExt cx="373" cy="222"/>
            </a:xfrm>
          </p:grpSpPr>
          <p:sp>
            <p:nvSpPr>
              <p:cNvPr id="208246" name="Rectangle 207"/>
              <p:cNvSpPr>
                <a:spLocks noChangeAspect="1" noChangeArrowheads="1"/>
              </p:cNvSpPr>
              <p:nvPr/>
            </p:nvSpPr>
            <p:spPr bwMode="auto">
              <a:xfrm>
                <a:off x="241" y="3810"/>
                <a:ext cx="372" cy="218"/>
              </a:xfrm>
              <a:prstGeom prst="rect">
                <a:avLst/>
              </a:prstGeom>
              <a:noFill/>
              <a:ln w="12700">
                <a:solidFill>
                  <a:srgbClr val="000000"/>
                </a:solidFill>
                <a:miter lim="800000"/>
                <a:headEnd/>
                <a:tailEnd/>
              </a:ln>
            </p:spPr>
            <p:txBody>
              <a:bodyPr wrap="none" anchor="ctr"/>
              <a:lstStyle/>
              <a:p>
                <a:endParaRPr lang="en-US"/>
              </a:p>
            </p:txBody>
          </p:sp>
          <p:grpSp>
            <p:nvGrpSpPr>
              <p:cNvPr id="208247" name="Group 208"/>
              <p:cNvGrpSpPr>
                <a:grpSpLocks/>
              </p:cNvGrpSpPr>
              <p:nvPr/>
            </p:nvGrpSpPr>
            <p:grpSpPr bwMode="auto">
              <a:xfrm flipV="1">
                <a:off x="240" y="3816"/>
                <a:ext cx="370" cy="216"/>
                <a:chOff x="240" y="3816"/>
                <a:chExt cx="370" cy="216"/>
              </a:xfrm>
            </p:grpSpPr>
            <p:sp>
              <p:nvSpPr>
                <p:cNvPr id="208248" name="Line 209"/>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49" name="Line 210"/>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207922" name="Group 211"/>
          <p:cNvGrpSpPr>
            <a:grpSpLocks/>
          </p:cNvGrpSpPr>
          <p:nvPr/>
        </p:nvGrpSpPr>
        <p:grpSpPr bwMode="auto">
          <a:xfrm>
            <a:off x="2427288" y="1828800"/>
            <a:ext cx="547687" cy="354013"/>
            <a:chOff x="1536" y="1166"/>
            <a:chExt cx="345" cy="223"/>
          </a:xfrm>
        </p:grpSpPr>
        <p:grpSp>
          <p:nvGrpSpPr>
            <p:cNvPr id="208236" name="Group 212"/>
            <p:cNvGrpSpPr>
              <a:grpSpLocks/>
            </p:cNvGrpSpPr>
            <p:nvPr/>
          </p:nvGrpSpPr>
          <p:grpSpPr bwMode="auto">
            <a:xfrm>
              <a:off x="1536" y="1167"/>
              <a:ext cx="345" cy="222"/>
              <a:chOff x="192" y="2160"/>
              <a:chExt cx="373" cy="222"/>
            </a:xfrm>
          </p:grpSpPr>
          <p:sp>
            <p:nvSpPr>
              <p:cNvPr id="208238" name="Oval 213"/>
              <p:cNvSpPr>
                <a:spLocks noChangeAspect="1" noChangeArrowheads="1"/>
              </p:cNvSpPr>
              <p:nvPr/>
            </p:nvSpPr>
            <p:spPr bwMode="auto">
              <a:xfrm>
                <a:off x="249" y="2205"/>
                <a:ext cx="258" cy="132"/>
              </a:xfrm>
              <a:prstGeom prst="ellipse">
                <a:avLst/>
              </a:prstGeom>
              <a:noFill/>
              <a:ln w="12700">
                <a:solidFill>
                  <a:srgbClr val="000000"/>
                </a:solidFill>
                <a:round/>
                <a:headEnd/>
                <a:tailEnd/>
              </a:ln>
            </p:spPr>
            <p:txBody>
              <a:bodyPr wrap="none" anchor="ctr"/>
              <a:lstStyle/>
              <a:p>
                <a:endParaRPr lang="en-US"/>
              </a:p>
            </p:txBody>
          </p:sp>
          <p:grpSp>
            <p:nvGrpSpPr>
              <p:cNvPr id="208239" name="Group 214"/>
              <p:cNvGrpSpPr>
                <a:grpSpLocks/>
              </p:cNvGrpSpPr>
              <p:nvPr/>
            </p:nvGrpSpPr>
            <p:grpSpPr bwMode="auto">
              <a:xfrm>
                <a:off x="192" y="2160"/>
                <a:ext cx="373" cy="222"/>
                <a:chOff x="240" y="3810"/>
                <a:chExt cx="373" cy="222"/>
              </a:xfrm>
            </p:grpSpPr>
            <p:sp>
              <p:nvSpPr>
                <p:cNvPr id="208240" name="Rectangle 215"/>
                <p:cNvSpPr>
                  <a:spLocks noChangeAspect="1" noChangeArrowheads="1"/>
                </p:cNvSpPr>
                <p:nvPr/>
              </p:nvSpPr>
              <p:spPr bwMode="auto">
                <a:xfrm>
                  <a:off x="241" y="3810"/>
                  <a:ext cx="372" cy="218"/>
                </a:xfrm>
                <a:prstGeom prst="rect">
                  <a:avLst/>
                </a:prstGeom>
                <a:noFill/>
                <a:ln w="12700">
                  <a:solidFill>
                    <a:srgbClr val="000000"/>
                  </a:solidFill>
                  <a:miter lim="800000"/>
                  <a:headEnd/>
                  <a:tailEnd/>
                </a:ln>
              </p:spPr>
              <p:txBody>
                <a:bodyPr wrap="none" anchor="ctr"/>
                <a:lstStyle/>
                <a:p>
                  <a:endParaRPr lang="en-US"/>
                </a:p>
              </p:txBody>
            </p:sp>
            <p:grpSp>
              <p:nvGrpSpPr>
                <p:cNvPr id="208241" name="Group 216"/>
                <p:cNvGrpSpPr>
                  <a:grpSpLocks/>
                </p:cNvGrpSpPr>
                <p:nvPr/>
              </p:nvGrpSpPr>
              <p:grpSpPr bwMode="auto">
                <a:xfrm flipV="1">
                  <a:off x="240" y="3816"/>
                  <a:ext cx="370" cy="216"/>
                  <a:chOff x="240" y="3816"/>
                  <a:chExt cx="370" cy="216"/>
                </a:xfrm>
              </p:grpSpPr>
              <p:sp>
                <p:nvSpPr>
                  <p:cNvPr id="208242" name="Line 217"/>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43" name="Line 218"/>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sp>
          <p:nvSpPr>
            <p:cNvPr id="208237" name="Line 219"/>
            <p:cNvSpPr>
              <a:spLocks noChangeShapeType="1"/>
            </p:cNvSpPr>
            <p:nvPr/>
          </p:nvSpPr>
          <p:spPr bwMode="auto">
            <a:xfrm>
              <a:off x="1562" y="1166"/>
              <a:ext cx="0" cy="219"/>
            </a:xfrm>
            <a:prstGeom prst="line">
              <a:avLst/>
            </a:prstGeom>
            <a:noFill/>
            <a:ln w="12700">
              <a:solidFill>
                <a:srgbClr val="000000"/>
              </a:solidFill>
              <a:round/>
              <a:headEnd/>
              <a:tailEnd/>
            </a:ln>
          </p:spPr>
          <p:txBody>
            <a:bodyPr wrap="none" anchor="ctr"/>
            <a:lstStyle/>
            <a:p>
              <a:endParaRPr lang="en-US"/>
            </a:p>
          </p:txBody>
        </p:sp>
      </p:grpSp>
      <p:grpSp>
        <p:nvGrpSpPr>
          <p:cNvPr id="207923" name="Group 220"/>
          <p:cNvGrpSpPr>
            <a:grpSpLocks/>
          </p:cNvGrpSpPr>
          <p:nvPr/>
        </p:nvGrpSpPr>
        <p:grpSpPr bwMode="auto">
          <a:xfrm>
            <a:off x="2427288" y="2236788"/>
            <a:ext cx="547687" cy="354012"/>
            <a:chOff x="1536" y="1440"/>
            <a:chExt cx="345" cy="223"/>
          </a:xfrm>
        </p:grpSpPr>
        <p:grpSp>
          <p:nvGrpSpPr>
            <p:cNvPr id="208230" name="Group 221"/>
            <p:cNvGrpSpPr>
              <a:grpSpLocks/>
            </p:cNvGrpSpPr>
            <p:nvPr/>
          </p:nvGrpSpPr>
          <p:grpSpPr bwMode="auto">
            <a:xfrm>
              <a:off x="1536" y="1441"/>
              <a:ext cx="345" cy="222"/>
              <a:chOff x="240" y="3810"/>
              <a:chExt cx="373" cy="222"/>
            </a:xfrm>
          </p:grpSpPr>
          <p:sp>
            <p:nvSpPr>
              <p:cNvPr id="208232" name="Rectangle 222"/>
              <p:cNvSpPr>
                <a:spLocks noChangeAspect="1" noChangeArrowheads="1"/>
              </p:cNvSpPr>
              <p:nvPr/>
            </p:nvSpPr>
            <p:spPr bwMode="auto">
              <a:xfrm>
                <a:off x="241" y="3810"/>
                <a:ext cx="372" cy="218"/>
              </a:xfrm>
              <a:prstGeom prst="rect">
                <a:avLst/>
              </a:prstGeom>
              <a:noFill/>
              <a:ln w="12700">
                <a:solidFill>
                  <a:srgbClr val="000000"/>
                </a:solidFill>
                <a:miter lim="800000"/>
                <a:headEnd/>
                <a:tailEnd/>
              </a:ln>
            </p:spPr>
            <p:txBody>
              <a:bodyPr wrap="none" anchor="ctr"/>
              <a:lstStyle/>
              <a:p>
                <a:endParaRPr lang="en-US"/>
              </a:p>
            </p:txBody>
          </p:sp>
          <p:grpSp>
            <p:nvGrpSpPr>
              <p:cNvPr id="208233" name="Group 223"/>
              <p:cNvGrpSpPr>
                <a:grpSpLocks/>
              </p:cNvGrpSpPr>
              <p:nvPr/>
            </p:nvGrpSpPr>
            <p:grpSpPr bwMode="auto">
              <a:xfrm flipV="1">
                <a:off x="240" y="3816"/>
                <a:ext cx="370" cy="216"/>
                <a:chOff x="240" y="3816"/>
                <a:chExt cx="370" cy="216"/>
              </a:xfrm>
            </p:grpSpPr>
            <p:sp>
              <p:nvSpPr>
                <p:cNvPr id="208234" name="Line 224"/>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35" name="Line 225"/>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08231" name="Line 226"/>
            <p:cNvSpPr>
              <a:spLocks noChangeShapeType="1"/>
            </p:cNvSpPr>
            <p:nvPr/>
          </p:nvSpPr>
          <p:spPr bwMode="auto">
            <a:xfrm>
              <a:off x="1708" y="1440"/>
              <a:ext cx="0" cy="219"/>
            </a:xfrm>
            <a:prstGeom prst="line">
              <a:avLst/>
            </a:prstGeom>
            <a:noFill/>
            <a:ln w="12700">
              <a:solidFill>
                <a:srgbClr val="000000"/>
              </a:solidFill>
              <a:round/>
              <a:headEnd/>
              <a:tailEnd/>
            </a:ln>
          </p:spPr>
          <p:txBody>
            <a:bodyPr wrap="none" anchor="ctr"/>
            <a:lstStyle/>
            <a:p>
              <a:endParaRPr lang="en-US"/>
            </a:p>
          </p:txBody>
        </p:sp>
      </p:grpSp>
      <p:sp>
        <p:nvSpPr>
          <p:cNvPr id="207924" name="Rectangle 227"/>
          <p:cNvSpPr>
            <a:spLocks noChangeArrowheads="1"/>
          </p:cNvSpPr>
          <p:nvPr/>
        </p:nvSpPr>
        <p:spPr bwMode="auto">
          <a:xfrm>
            <a:off x="2427288" y="2971800"/>
            <a:ext cx="785812"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Aviation</a:t>
            </a:r>
          </a:p>
        </p:txBody>
      </p:sp>
      <p:grpSp>
        <p:nvGrpSpPr>
          <p:cNvPr id="207925" name="Group 228"/>
          <p:cNvGrpSpPr>
            <a:grpSpLocks/>
          </p:cNvGrpSpPr>
          <p:nvPr/>
        </p:nvGrpSpPr>
        <p:grpSpPr bwMode="auto">
          <a:xfrm>
            <a:off x="2427288" y="3659188"/>
            <a:ext cx="547687" cy="346075"/>
            <a:chOff x="3840" y="816"/>
            <a:chExt cx="371" cy="218"/>
          </a:xfrm>
        </p:grpSpPr>
        <p:sp>
          <p:nvSpPr>
            <p:cNvPr id="208224" name="Rectangle 229"/>
            <p:cNvSpPr>
              <a:spLocks noChangeArrowheads="1"/>
            </p:cNvSpPr>
            <p:nvPr/>
          </p:nvSpPr>
          <p:spPr bwMode="auto">
            <a:xfrm>
              <a:off x="3840" y="816"/>
              <a:ext cx="371" cy="218"/>
            </a:xfrm>
            <a:prstGeom prst="rect">
              <a:avLst/>
            </a:prstGeom>
            <a:noFill/>
            <a:ln w="12700">
              <a:solidFill>
                <a:srgbClr val="000000"/>
              </a:solidFill>
              <a:miter lim="800000"/>
              <a:headEnd/>
              <a:tailEnd/>
            </a:ln>
          </p:spPr>
          <p:txBody>
            <a:bodyPr wrap="none" anchor="ctr"/>
            <a:lstStyle/>
            <a:p>
              <a:endParaRPr lang="en-US"/>
            </a:p>
          </p:txBody>
        </p:sp>
        <p:grpSp>
          <p:nvGrpSpPr>
            <p:cNvPr id="208225" name="Group 230"/>
            <p:cNvGrpSpPr>
              <a:grpSpLocks/>
            </p:cNvGrpSpPr>
            <p:nvPr/>
          </p:nvGrpSpPr>
          <p:grpSpPr bwMode="auto">
            <a:xfrm>
              <a:off x="3858" y="887"/>
              <a:ext cx="334" cy="75"/>
              <a:chOff x="3856" y="887"/>
              <a:chExt cx="334" cy="75"/>
            </a:xfrm>
          </p:grpSpPr>
          <p:sp>
            <p:nvSpPr>
              <p:cNvPr id="208226" name="Line 23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27" name="Line 23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228" name="Freeform 23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08229" name="Freeform 23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207926" name="Rectangle 235"/>
          <p:cNvSpPr>
            <a:spLocks noChangeArrowheads="1"/>
          </p:cNvSpPr>
          <p:nvPr/>
        </p:nvSpPr>
        <p:spPr bwMode="auto">
          <a:xfrm>
            <a:off x="3060700" y="3694113"/>
            <a:ext cx="7604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Fixed Wing</a:t>
            </a:r>
          </a:p>
        </p:txBody>
      </p:sp>
      <p:grpSp>
        <p:nvGrpSpPr>
          <p:cNvPr id="207927" name="Group 236"/>
          <p:cNvGrpSpPr>
            <a:grpSpLocks/>
          </p:cNvGrpSpPr>
          <p:nvPr/>
        </p:nvGrpSpPr>
        <p:grpSpPr bwMode="auto">
          <a:xfrm>
            <a:off x="2427288" y="3235325"/>
            <a:ext cx="547687" cy="346075"/>
            <a:chOff x="1723" y="2518"/>
            <a:chExt cx="345" cy="218"/>
          </a:xfrm>
        </p:grpSpPr>
        <p:sp>
          <p:nvSpPr>
            <p:cNvPr id="208222" name="Freeform 237"/>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23" name="Rectangle 238"/>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7928" name="Rectangle 239"/>
          <p:cNvSpPr>
            <a:spLocks noChangeArrowheads="1"/>
          </p:cNvSpPr>
          <p:nvPr/>
        </p:nvSpPr>
        <p:spPr bwMode="auto">
          <a:xfrm>
            <a:off x="3060700" y="3270250"/>
            <a:ext cx="954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Basic Aviation</a:t>
            </a:r>
          </a:p>
        </p:txBody>
      </p:sp>
      <p:grpSp>
        <p:nvGrpSpPr>
          <p:cNvPr id="207929" name="Group 240"/>
          <p:cNvGrpSpPr>
            <a:grpSpLocks/>
          </p:cNvGrpSpPr>
          <p:nvPr/>
        </p:nvGrpSpPr>
        <p:grpSpPr bwMode="auto">
          <a:xfrm>
            <a:off x="2427288" y="4073525"/>
            <a:ext cx="547687" cy="346075"/>
            <a:chOff x="1723" y="2518"/>
            <a:chExt cx="345" cy="218"/>
          </a:xfrm>
        </p:grpSpPr>
        <p:sp>
          <p:nvSpPr>
            <p:cNvPr id="208220" name="Freeform 241"/>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21" name="Rectangle 242"/>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7930" name="Rectangle 243"/>
          <p:cNvSpPr>
            <a:spLocks noChangeArrowheads="1"/>
          </p:cNvSpPr>
          <p:nvPr/>
        </p:nvSpPr>
        <p:spPr bwMode="auto">
          <a:xfrm>
            <a:off x="3060700" y="4108450"/>
            <a:ext cx="8366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Rotary Wing</a:t>
            </a:r>
          </a:p>
        </p:txBody>
      </p:sp>
      <p:sp>
        <p:nvSpPr>
          <p:cNvPr id="207931" name="Rectangle 244"/>
          <p:cNvSpPr>
            <a:spLocks noChangeArrowheads="1"/>
          </p:cNvSpPr>
          <p:nvPr/>
        </p:nvSpPr>
        <p:spPr bwMode="auto">
          <a:xfrm>
            <a:off x="3060700" y="4565650"/>
            <a:ext cx="7429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Calvary</a:t>
            </a:r>
          </a:p>
        </p:txBody>
      </p:sp>
      <p:sp>
        <p:nvSpPr>
          <p:cNvPr id="207932" name="Rectangle 245"/>
          <p:cNvSpPr>
            <a:spLocks noChangeArrowheads="1"/>
          </p:cNvSpPr>
          <p:nvPr/>
        </p:nvSpPr>
        <p:spPr bwMode="auto">
          <a:xfrm>
            <a:off x="3060700" y="5638800"/>
            <a:ext cx="8191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Light (AH-1)</a:t>
            </a:r>
          </a:p>
        </p:txBody>
      </p:sp>
      <p:grpSp>
        <p:nvGrpSpPr>
          <p:cNvPr id="207933" name="Group 246"/>
          <p:cNvGrpSpPr>
            <a:grpSpLocks/>
          </p:cNvGrpSpPr>
          <p:nvPr/>
        </p:nvGrpSpPr>
        <p:grpSpPr bwMode="auto">
          <a:xfrm>
            <a:off x="2427288" y="4530725"/>
            <a:ext cx="547687" cy="346075"/>
            <a:chOff x="1536" y="3046"/>
            <a:chExt cx="345" cy="218"/>
          </a:xfrm>
        </p:grpSpPr>
        <p:sp>
          <p:nvSpPr>
            <p:cNvPr id="208217" name="Freeform 247"/>
            <p:cNvSpPr>
              <a:spLocks/>
            </p:cNvSpPr>
            <p:nvPr/>
          </p:nvSpPr>
          <p:spPr bwMode="auto">
            <a:xfrm>
              <a:off x="1588" y="3080"/>
              <a:ext cx="241" cy="153"/>
            </a:xfrm>
            <a:custGeom>
              <a:avLst/>
              <a:gdLst>
                <a:gd name="T0" fmla="*/ 0 w 241"/>
                <a:gd name="T1" fmla="*/ 0 h 153"/>
                <a:gd name="T2" fmla="*/ 1 w 241"/>
                <a:gd name="T3" fmla="*/ 153 h 153"/>
                <a:gd name="T4" fmla="*/ 241 w 241"/>
                <a:gd name="T5" fmla="*/ 0 h 153"/>
                <a:gd name="T6" fmla="*/ 240 w 241"/>
                <a:gd name="T7" fmla="*/ 148 h 153"/>
                <a:gd name="T8" fmla="*/ 0 w 241"/>
                <a:gd name="T9" fmla="*/ 0 h 153"/>
                <a:gd name="T10" fmla="*/ 0 60000 65536"/>
                <a:gd name="T11" fmla="*/ 0 60000 65536"/>
                <a:gd name="T12" fmla="*/ 0 60000 65536"/>
                <a:gd name="T13" fmla="*/ 0 60000 65536"/>
                <a:gd name="T14" fmla="*/ 0 60000 65536"/>
                <a:gd name="T15" fmla="*/ 0 w 241"/>
                <a:gd name="T16" fmla="*/ 0 h 153"/>
                <a:gd name="T17" fmla="*/ 241 w 241"/>
                <a:gd name="T18" fmla="*/ 153 h 153"/>
              </a:gdLst>
              <a:ahLst/>
              <a:cxnLst>
                <a:cxn ang="T10">
                  <a:pos x="T0" y="T1"/>
                </a:cxn>
                <a:cxn ang="T11">
                  <a:pos x="T2" y="T3"/>
                </a:cxn>
                <a:cxn ang="T12">
                  <a:pos x="T4" y="T5"/>
                </a:cxn>
                <a:cxn ang="T13">
                  <a:pos x="T6" y="T7"/>
                </a:cxn>
                <a:cxn ang="T14">
                  <a:pos x="T8" y="T9"/>
                </a:cxn>
              </a:cxnLst>
              <a:rect l="T15" t="T16" r="T17" b="T18"/>
              <a:pathLst>
                <a:path w="241" h="153">
                  <a:moveTo>
                    <a:pt x="0" y="0"/>
                  </a:moveTo>
                  <a:lnTo>
                    <a:pt x="1" y="153"/>
                  </a:lnTo>
                  <a:lnTo>
                    <a:pt x="241" y="0"/>
                  </a:lnTo>
                  <a:lnTo>
                    <a:pt x="240" y="148"/>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18" name="Rectangle 248"/>
            <p:cNvSpPr>
              <a:spLocks noChangeArrowheads="1"/>
            </p:cNvSpPr>
            <p:nvPr/>
          </p:nvSpPr>
          <p:spPr bwMode="auto">
            <a:xfrm>
              <a:off x="1536" y="3046"/>
              <a:ext cx="345" cy="218"/>
            </a:xfrm>
            <a:prstGeom prst="rect">
              <a:avLst/>
            </a:prstGeom>
            <a:noFill/>
            <a:ln w="12700">
              <a:solidFill>
                <a:srgbClr val="000000"/>
              </a:solidFill>
              <a:miter lim="800000"/>
              <a:headEnd/>
              <a:tailEnd/>
            </a:ln>
          </p:spPr>
          <p:txBody>
            <a:bodyPr wrap="none" anchor="ctr"/>
            <a:lstStyle/>
            <a:p>
              <a:endParaRPr lang="en-US"/>
            </a:p>
          </p:txBody>
        </p:sp>
        <p:sp>
          <p:nvSpPr>
            <p:cNvPr id="208219" name="Line 249"/>
            <p:cNvSpPr>
              <a:spLocks noChangeShapeType="1"/>
            </p:cNvSpPr>
            <p:nvPr/>
          </p:nvSpPr>
          <p:spPr bwMode="auto">
            <a:xfrm flipV="1">
              <a:off x="1537" y="3047"/>
              <a:ext cx="343" cy="217"/>
            </a:xfrm>
            <a:prstGeom prst="line">
              <a:avLst/>
            </a:prstGeom>
            <a:noFill/>
            <a:ln w="12700">
              <a:solidFill>
                <a:srgbClr val="000000"/>
              </a:solidFill>
              <a:round/>
              <a:headEnd/>
              <a:tailEnd/>
            </a:ln>
          </p:spPr>
          <p:txBody>
            <a:bodyPr wrap="none" anchor="ctr"/>
            <a:lstStyle/>
            <a:p>
              <a:endParaRPr lang="en-US"/>
            </a:p>
          </p:txBody>
        </p:sp>
      </p:grpSp>
      <p:sp>
        <p:nvSpPr>
          <p:cNvPr id="207934" name="Rectangle 250"/>
          <p:cNvSpPr>
            <a:spLocks noChangeArrowheads="1"/>
          </p:cNvSpPr>
          <p:nvPr/>
        </p:nvSpPr>
        <p:spPr bwMode="auto">
          <a:xfrm>
            <a:off x="3060700" y="5022850"/>
            <a:ext cx="1335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Scout Helo (OH-58)</a:t>
            </a:r>
          </a:p>
        </p:txBody>
      </p:sp>
      <p:grpSp>
        <p:nvGrpSpPr>
          <p:cNvPr id="207935" name="Group 251"/>
          <p:cNvGrpSpPr>
            <a:grpSpLocks/>
          </p:cNvGrpSpPr>
          <p:nvPr/>
        </p:nvGrpSpPr>
        <p:grpSpPr bwMode="auto">
          <a:xfrm>
            <a:off x="2427288" y="4986338"/>
            <a:ext cx="547687" cy="347662"/>
            <a:chOff x="1536" y="3333"/>
            <a:chExt cx="345" cy="219"/>
          </a:xfrm>
        </p:grpSpPr>
        <p:grpSp>
          <p:nvGrpSpPr>
            <p:cNvPr id="208212" name="Group 252"/>
            <p:cNvGrpSpPr>
              <a:grpSpLocks/>
            </p:cNvGrpSpPr>
            <p:nvPr/>
          </p:nvGrpSpPr>
          <p:grpSpPr bwMode="auto">
            <a:xfrm>
              <a:off x="1536" y="3334"/>
              <a:ext cx="345" cy="218"/>
              <a:chOff x="1536" y="3046"/>
              <a:chExt cx="345" cy="218"/>
            </a:xfrm>
          </p:grpSpPr>
          <p:sp>
            <p:nvSpPr>
              <p:cNvPr id="208214" name="Freeform 253"/>
              <p:cNvSpPr>
                <a:spLocks/>
              </p:cNvSpPr>
              <p:nvPr/>
            </p:nvSpPr>
            <p:spPr bwMode="auto">
              <a:xfrm>
                <a:off x="1588" y="3080"/>
                <a:ext cx="241" cy="153"/>
              </a:xfrm>
              <a:custGeom>
                <a:avLst/>
                <a:gdLst>
                  <a:gd name="T0" fmla="*/ 0 w 241"/>
                  <a:gd name="T1" fmla="*/ 0 h 153"/>
                  <a:gd name="T2" fmla="*/ 1 w 241"/>
                  <a:gd name="T3" fmla="*/ 153 h 153"/>
                  <a:gd name="T4" fmla="*/ 241 w 241"/>
                  <a:gd name="T5" fmla="*/ 0 h 153"/>
                  <a:gd name="T6" fmla="*/ 240 w 241"/>
                  <a:gd name="T7" fmla="*/ 148 h 153"/>
                  <a:gd name="T8" fmla="*/ 0 w 241"/>
                  <a:gd name="T9" fmla="*/ 0 h 153"/>
                  <a:gd name="T10" fmla="*/ 0 60000 65536"/>
                  <a:gd name="T11" fmla="*/ 0 60000 65536"/>
                  <a:gd name="T12" fmla="*/ 0 60000 65536"/>
                  <a:gd name="T13" fmla="*/ 0 60000 65536"/>
                  <a:gd name="T14" fmla="*/ 0 60000 65536"/>
                  <a:gd name="T15" fmla="*/ 0 w 241"/>
                  <a:gd name="T16" fmla="*/ 0 h 153"/>
                  <a:gd name="T17" fmla="*/ 241 w 241"/>
                  <a:gd name="T18" fmla="*/ 153 h 153"/>
                </a:gdLst>
                <a:ahLst/>
                <a:cxnLst>
                  <a:cxn ang="T10">
                    <a:pos x="T0" y="T1"/>
                  </a:cxn>
                  <a:cxn ang="T11">
                    <a:pos x="T2" y="T3"/>
                  </a:cxn>
                  <a:cxn ang="T12">
                    <a:pos x="T4" y="T5"/>
                  </a:cxn>
                  <a:cxn ang="T13">
                    <a:pos x="T6" y="T7"/>
                  </a:cxn>
                  <a:cxn ang="T14">
                    <a:pos x="T8" y="T9"/>
                  </a:cxn>
                </a:cxnLst>
                <a:rect l="T15" t="T16" r="T17" b="T18"/>
                <a:pathLst>
                  <a:path w="241" h="153">
                    <a:moveTo>
                      <a:pt x="0" y="0"/>
                    </a:moveTo>
                    <a:lnTo>
                      <a:pt x="1" y="153"/>
                    </a:lnTo>
                    <a:lnTo>
                      <a:pt x="241" y="0"/>
                    </a:lnTo>
                    <a:lnTo>
                      <a:pt x="240" y="148"/>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15" name="Rectangle 254"/>
              <p:cNvSpPr>
                <a:spLocks noChangeArrowheads="1"/>
              </p:cNvSpPr>
              <p:nvPr/>
            </p:nvSpPr>
            <p:spPr bwMode="auto">
              <a:xfrm>
                <a:off x="1536" y="3046"/>
                <a:ext cx="345" cy="218"/>
              </a:xfrm>
              <a:prstGeom prst="rect">
                <a:avLst/>
              </a:prstGeom>
              <a:noFill/>
              <a:ln w="12700">
                <a:solidFill>
                  <a:srgbClr val="000000"/>
                </a:solidFill>
                <a:miter lim="800000"/>
                <a:headEnd/>
                <a:tailEnd/>
              </a:ln>
            </p:spPr>
            <p:txBody>
              <a:bodyPr wrap="none" anchor="ctr"/>
              <a:lstStyle/>
              <a:p>
                <a:endParaRPr lang="en-US"/>
              </a:p>
            </p:txBody>
          </p:sp>
          <p:sp>
            <p:nvSpPr>
              <p:cNvPr id="208216" name="Line 255"/>
              <p:cNvSpPr>
                <a:spLocks noChangeShapeType="1"/>
              </p:cNvSpPr>
              <p:nvPr/>
            </p:nvSpPr>
            <p:spPr bwMode="auto">
              <a:xfrm flipV="1">
                <a:off x="1537" y="3047"/>
                <a:ext cx="343" cy="217"/>
              </a:xfrm>
              <a:prstGeom prst="line">
                <a:avLst/>
              </a:prstGeom>
              <a:noFill/>
              <a:ln w="12700">
                <a:solidFill>
                  <a:srgbClr val="000000"/>
                </a:solidFill>
                <a:round/>
                <a:headEnd/>
                <a:tailEnd/>
              </a:ln>
            </p:spPr>
            <p:txBody>
              <a:bodyPr wrap="none" anchor="ctr"/>
              <a:lstStyle/>
              <a:p>
                <a:endParaRPr lang="en-US"/>
              </a:p>
            </p:txBody>
          </p:sp>
        </p:grpSp>
        <p:sp>
          <p:nvSpPr>
            <p:cNvPr id="208213" name="Text Box 256"/>
            <p:cNvSpPr txBox="1">
              <a:spLocks noChangeArrowheads="1"/>
            </p:cNvSpPr>
            <p:nvPr/>
          </p:nvSpPr>
          <p:spPr bwMode="auto">
            <a:xfrm>
              <a:off x="1633" y="3333"/>
              <a:ext cx="151" cy="116"/>
            </a:xfrm>
            <a:prstGeom prst="rect">
              <a:avLst/>
            </a:prstGeom>
            <a:noFill/>
            <a:ln w="12700">
              <a:noFill/>
              <a:miter lim="800000"/>
              <a:headEnd/>
              <a:tailEnd/>
            </a:ln>
          </p:spPr>
          <p:txBody>
            <a:bodyPr wrap="none">
              <a:spAutoFit/>
            </a:bodyPr>
            <a:lstStyle/>
            <a:p>
              <a:pPr algn="ctr" eaLnBrk="0" hangingPunct="0"/>
              <a:r>
                <a:rPr lang="en-US" sz="600" b="1"/>
                <a:t>R</a:t>
              </a:r>
            </a:p>
          </p:txBody>
        </p:sp>
      </p:grpSp>
      <p:grpSp>
        <p:nvGrpSpPr>
          <p:cNvPr id="207936" name="Group 257"/>
          <p:cNvGrpSpPr>
            <a:grpSpLocks/>
          </p:cNvGrpSpPr>
          <p:nvPr/>
        </p:nvGrpSpPr>
        <p:grpSpPr bwMode="auto">
          <a:xfrm>
            <a:off x="2427288" y="5588000"/>
            <a:ext cx="547687" cy="374650"/>
            <a:chOff x="1536" y="3712"/>
            <a:chExt cx="345" cy="236"/>
          </a:xfrm>
        </p:grpSpPr>
        <p:grpSp>
          <p:nvGrpSpPr>
            <p:cNvPr id="208207" name="Group 258"/>
            <p:cNvGrpSpPr>
              <a:grpSpLocks/>
            </p:cNvGrpSpPr>
            <p:nvPr/>
          </p:nvGrpSpPr>
          <p:grpSpPr bwMode="auto">
            <a:xfrm>
              <a:off x="1536" y="3722"/>
              <a:ext cx="345" cy="218"/>
              <a:chOff x="1723" y="2518"/>
              <a:chExt cx="345" cy="218"/>
            </a:xfrm>
          </p:grpSpPr>
          <p:sp>
            <p:nvSpPr>
              <p:cNvPr id="208210" name="Freeform 259"/>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11" name="Rectangle 260"/>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208" name="Text Box 261"/>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A</a:t>
              </a:r>
            </a:p>
          </p:txBody>
        </p:sp>
        <p:sp>
          <p:nvSpPr>
            <p:cNvPr id="208209" name="Text Box 262"/>
            <p:cNvSpPr txBox="1">
              <a:spLocks noChangeArrowheads="1"/>
            </p:cNvSpPr>
            <p:nvPr/>
          </p:nvSpPr>
          <p:spPr bwMode="auto">
            <a:xfrm>
              <a:off x="1636" y="3832"/>
              <a:ext cx="145" cy="116"/>
            </a:xfrm>
            <a:prstGeom prst="rect">
              <a:avLst/>
            </a:prstGeom>
            <a:noFill/>
            <a:ln w="12700">
              <a:noFill/>
              <a:miter lim="800000"/>
              <a:headEnd/>
              <a:tailEnd/>
            </a:ln>
          </p:spPr>
          <p:txBody>
            <a:bodyPr wrap="none">
              <a:spAutoFit/>
            </a:bodyPr>
            <a:lstStyle/>
            <a:p>
              <a:pPr algn="ctr" eaLnBrk="0" hangingPunct="0"/>
              <a:r>
                <a:rPr lang="en-US" sz="600" b="1"/>
                <a:t>L</a:t>
              </a:r>
            </a:p>
          </p:txBody>
        </p:sp>
      </p:grpSp>
      <p:sp>
        <p:nvSpPr>
          <p:cNvPr id="207937" name="Rectangle 263"/>
          <p:cNvSpPr>
            <a:spLocks noChangeArrowheads="1"/>
          </p:cNvSpPr>
          <p:nvPr/>
        </p:nvSpPr>
        <p:spPr bwMode="auto">
          <a:xfrm>
            <a:off x="2463800" y="5334000"/>
            <a:ext cx="1104900"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Attack Helos</a:t>
            </a:r>
          </a:p>
        </p:txBody>
      </p:sp>
      <p:sp>
        <p:nvSpPr>
          <p:cNvPr id="207938" name="Rectangle 264"/>
          <p:cNvSpPr>
            <a:spLocks noChangeArrowheads="1"/>
          </p:cNvSpPr>
          <p:nvPr/>
        </p:nvSpPr>
        <p:spPr bwMode="auto">
          <a:xfrm>
            <a:off x="3060700" y="6070600"/>
            <a:ext cx="11144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Medium (AH-64)</a:t>
            </a:r>
          </a:p>
        </p:txBody>
      </p:sp>
      <p:grpSp>
        <p:nvGrpSpPr>
          <p:cNvPr id="207939" name="Group 265"/>
          <p:cNvGrpSpPr>
            <a:grpSpLocks/>
          </p:cNvGrpSpPr>
          <p:nvPr/>
        </p:nvGrpSpPr>
        <p:grpSpPr bwMode="auto">
          <a:xfrm>
            <a:off x="2427288" y="6019800"/>
            <a:ext cx="547687" cy="374650"/>
            <a:chOff x="1536" y="3712"/>
            <a:chExt cx="345" cy="236"/>
          </a:xfrm>
        </p:grpSpPr>
        <p:grpSp>
          <p:nvGrpSpPr>
            <p:cNvPr id="208202" name="Group 266"/>
            <p:cNvGrpSpPr>
              <a:grpSpLocks/>
            </p:cNvGrpSpPr>
            <p:nvPr/>
          </p:nvGrpSpPr>
          <p:grpSpPr bwMode="auto">
            <a:xfrm>
              <a:off x="1536" y="3722"/>
              <a:ext cx="345" cy="218"/>
              <a:chOff x="1723" y="2518"/>
              <a:chExt cx="345" cy="218"/>
            </a:xfrm>
          </p:grpSpPr>
          <p:sp>
            <p:nvSpPr>
              <p:cNvPr id="208205" name="Freeform 267"/>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06" name="Rectangle 268"/>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203" name="Text Box 269"/>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A</a:t>
              </a:r>
            </a:p>
          </p:txBody>
        </p:sp>
        <p:sp>
          <p:nvSpPr>
            <p:cNvPr id="208204" name="Text Box 270"/>
            <p:cNvSpPr txBox="1">
              <a:spLocks noChangeArrowheads="1"/>
            </p:cNvSpPr>
            <p:nvPr/>
          </p:nvSpPr>
          <p:spPr bwMode="auto">
            <a:xfrm>
              <a:off x="1630" y="3832"/>
              <a:ext cx="156" cy="116"/>
            </a:xfrm>
            <a:prstGeom prst="rect">
              <a:avLst/>
            </a:prstGeom>
            <a:noFill/>
            <a:ln w="12700">
              <a:noFill/>
              <a:miter lim="800000"/>
              <a:headEnd/>
              <a:tailEnd/>
            </a:ln>
          </p:spPr>
          <p:txBody>
            <a:bodyPr wrap="none">
              <a:spAutoFit/>
            </a:bodyPr>
            <a:lstStyle/>
            <a:p>
              <a:pPr algn="ctr" eaLnBrk="0" hangingPunct="0"/>
              <a:r>
                <a:rPr lang="en-US" sz="600" b="1"/>
                <a:t>M</a:t>
              </a:r>
            </a:p>
          </p:txBody>
        </p:sp>
      </p:grpSp>
      <p:sp>
        <p:nvSpPr>
          <p:cNvPr id="207940" name="Rectangle 271"/>
          <p:cNvSpPr>
            <a:spLocks noChangeArrowheads="1"/>
          </p:cNvSpPr>
          <p:nvPr/>
        </p:nvSpPr>
        <p:spPr bwMode="auto">
          <a:xfrm>
            <a:off x="3060700" y="6457950"/>
            <a:ext cx="4730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Heavy </a:t>
            </a:r>
          </a:p>
        </p:txBody>
      </p:sp>
      <p:grpSp>
        <p:nvGrpSpPr>
          <p:cNvPr id="207941" name="Group 272"/>
          <p:cNvGrpSpPr>
            <a:grpSpLocks/>
          </p:cNvGrpSpPr>
          <p:nvPr/>
        </p:nvGrpSpPr>
        <p:grpSpPr bwMode="auto">
          <a:xfrm>
            <a:off x="2427288" y="6407150"/>
            <a:ext cx="547687" cy="374650"/>
            <a:chOff x="1536" y="3712"/>
            <a:chExt cx="345" cy="236"/>
          </a:xfrm>
        </p:grpSpPr>
        <p:grpSp>
          <p:nvGrpSpPr>
            <p:cNvPr id="208197" name="Group 273"/>
            <p:cNvGrpSpPr>
              <a:grpSpLocks/>
            </p:cNvGrpSpPr>
            <p:nvPr/>
          </p:nvGrpSpPr>
          <p:grpSpPr bwMode="auto">
            <a:xfrm>
              <a:off x="1536" y="3722"/>
              <a:ext cx="345" cy="218"/>
              <a:chOff x="1723" y="2518"/>
              <a:chExt cx="345" cy="218"/>
            </a:xfrm>
          </p:grpSpPr>
          <p:sp>
            <p:nvSpPr>
              <p:cNvPr id="208200" name="Freeform 274"/>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201" name="Rectangle 275"/>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198" name="Text Box 276"/>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A</a:t>
              </a:r>
            </a:p>
          </p:txBody>
        </p:sp>
        <p:sp>
          <p:nvSpPr>
            <p:cNvPr id="208199" name="Text Box 277"/>
            <p:cNvSpPr txBox="1">
              <a:spLocks noChangeArrowheads="1"/>
            </p:cNvSpPr>
            <p:nvPr/>
          </p:nvSpPr>
          <p:spPr bwMode="auto">
            <a:xfrm>
              <a:off x="1633" y="3832"/>
              <a:ext cx="151" cy="116"/>
            </a:xfrm>
            <a:prstGeom prst="rect">
              <a:avLst/>
            </a:prstGeom>
            <a:noFill/>
            <a:ln w="12700">
              <a:noFill/>
              <a:miter lim="800000"/>
              <a:headEnd/>
              <a:tailEnd/>
            </a:ln>
          </p:spPr>
          <p:txBody>
            <a:bodyPr wrap="none">
              <a:spAutoFit/>
            </a:bodyPr>
            <a:lstStyle/>
            <a:p>
              <a:pPr algn="ctr" eaLnBrk="0" hangingPunct="0"/>
              <a:r>
                <a:rPr lang="en-US" sz="600" b="1"/>
                <a:t>H</a:t>
              </a:r>
            </a:p>
          </p:txBody>
        </p:sp>
      </p:grpSp>
      <p:sp>
        <p:nvSpPr>
          <p:cNvPr id="207942" name="Rectangle 278"/>
          <p:cNvSpPr>
            <a:spLocks noChangeArrowheads="1"/>
          </p:cNvSpPr>
          <p:nvPr/>
        </p:nvSpPr>
        <p:spPr bwMode="auto">
          <a:xfrm>
            <a:off x="5194300" y="914400"/>
            <a:ext cx="12160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Light (UH-1 or 60)</a:t>
            </a:r>
          </a:p>
        </p:txBody>
      </p:sp>
      <p:grpSp>
        <p:nvGrpSpPr>
          <p:cNvPr id="207943" name="Group 279"/>
          <p:cNvGrpSpPr>
            <a:grpSpLocks/>
          </p:cNvGrpSpPr>
          <p:nvPr/>
        </p:nvGrpSpPr>
        <p:grpSpPr bwMode="auto">
          <a:xfrm>
            <a:off x="4483100" y="863600"/>
            <a:ext cx="547688" cy="374650"/>
            <a:chOff x="1536" y="3712"/>
            <a:chExt cx="345" cy="236"/>
          </a:xfrm>
        </p:grpSpPr>
        <p:grpSp>
          <p:nvGrpSpPr>
            <p:cNvPr id="208192" name="Group 280"/>
            <p:cNvGrpSpPr>
              <a:grpSpLocks/>
            </p:cNvGrpSpPr>
            <p:nvPr/>
          </p:nvGrpSpPr>
          <p:grpSpPr bwMode="auto">
            <a:xfrm>
              <a:off x="1536" y="3722"/>
              <a:ext cx="345" cy="218"/>
              <a:chOff x="1723" y="2518"/>
              <a:chExt cx="345" cy="218"/>
            </a:xfrm>
          </p:grpSpPr>
          <p:sp>
            <p:nvSpPr>
              <p:cNvPr id="208195" name="Freeform 281"/>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196" name="Rectangle 282"/>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193" name="Text Box 283"/>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U</a:t>
              </a:r>
            </a:p>
          </p:txBody>
        </p:sp>
        <p:sp>
          <p:nvSpPr>
            <p:cNvPr id="208194" name="Text Box 284"/>
            <p:cNvSpPr txBox="1">
              <a:spLocks noChangeArrowheads="1"/>
            </p:cNvSpPr>
            <p:nvPr/>
          </p:nvSpPr>
          <p:spPr bwMode="auto">
            <a:xfrm>
              <a:off x="1636" y="3832"/>
              <a:ext cx="145" cy="116"/>
            </a:xfrm>
            <a:prstGeom prst="rect">
              <a:avLst/>
            </a:prstGeom>
            <a:noFill/>
            <a:ln w="12700">
              <a:noFill/>
              <a:miter lim="800000"/>
              <a:headEnd/>
              <a:tailEnd/>
            </a:ln>
          </p:spPr>
          <p:txBody>
            <a:bodyPr wrap="none">
              <a:spAutoFit/>
            </a:bodyPr>
            <a:lstStyle/>
            <a:p>
              <a:pPr algn="ctr" eaLnBrk="0" hangingPunct="0"/>
              <a:r>
                <a:rPr lang="en-US" sz="600" b="1"/>
                <a:t>L</a:t>
              </a:r>
            </a:p>
          </p:txBody>
        </p:sp>
      </p:grpSp>
      <p:sp>
        <p:nvSpPr>
          <p:cNvPr id="207944" name="Rectangle 285"/>
          <p:cNvSpPr>
            <a:spLocks noChangeArrowheads="1"/>
          </p:cNvSpPr>
          <p:nvPr/>
        </p:nvSpPr>
        <p:spPr bwMode="auto">
          <a:xfrm>
            <a:off x="4635500" y="609600"/>
            <a:ext cx="879475"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Lift Helos</a:t>
            </a:r>
          </a:p>
        </p:txBody>
      </p:sp>
      <p:sp>
        <p:nvSpPr>
          <p:cNvPr id="207945" name="Rectangle 286"/>
          <p:cNvSpPr>
            <a:spLocks noChangeArrowheads="1"/>
          </p:cNvSpPr>
          <p:nvPr/>
        </p:nvSpPr>
        <p:spPr bwMode="auto">
          <a:xfrm>
            <a:off x="5194300" y="1295400"/>
            <a:ext cx="10636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Medium </a:t>
            </a:r>
          </a:p>
          <a:p>
            <a:pPr eaLnBrk="0" hangingPunct="0"/>
            <a:r>
              <a:rPr lang="en-US" sz="1200">
                <a:solidFill>
                  <a:srgbClr val="000000"/>
                </a:solidFill>
              </a:rPr>
              <a:t>(UH-47 /CH-46)</a:t>
            </a:r>
          </a:p>
        </p:txBody>
      </p:sp>
      <p:grpSp>
        <p:nvGrpSpPr>
          <p:cNvPr id="207946" name="Group 287"/>
          <p:cNvGrpSpPr>
            <a:grpSpLocks/>
          </p:cNvGrpSpPr>
          <p:nvPr/>
        </p:nvGrpSpPr>
        <p:grpSpPr bwMode="auto">
          <a:xfrm>
            <a:off x="4483100" y="1295400"/>
            <a:ext cx="547688" cy="374650"/>
            <a:chOff x="1536" y="3712"/>
            <a:chExt cx="345" cy="236"/>
          </a:xfrm>
        </p:grpSpPr>
        <p:grpSp>
          <p:nvGrpSpPr>
            <p:cNvPr id="208187" name="Group 288"/>
            <p:cNvGrpSpPr>
              <a:grpSpLocks/>
            </p:cNvGrpSpPr>
            <p:nvPr/>
          </p:nvGrpSpPr>
          <p:grpSpPr bwMode="auto">
            <a:xfrm>
              <a:off x="1536" y="3722"/>
              <a:ext cx="345" cy="218"/>
              <a:chOff x="1723" y="2518"/>
              <a:chExt cx="345" cy="218"/>
            </a:xfrm>
          </p:grpSpPr>
          <p:sp>
            <p:nvSpPr>
              <p:cNvPr id="208190" name="Freeform 289"/>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191" name="Rectangle 290"/>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188" name="Text Box 291"/>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U</a:t>
              </a:r>
            </a:p>
          </p:txBody>
        </p:sp>
        <p:sp>
          <p:nvSpPr>
            <p:cNvPr id="208189" name="Text Box 292"/>
            <p:cNvSpPr txBox="1">
              <a:spLocks noChangeArrowheads="1"/>
            </p:cNvSpPr>
            <p:nvPr/>
          </p:nvSpPr>
          <p:spPr bwMode="auto">
            <a:xfrm>
              <a:off x="1630" y="3832"/>
              <a:ext cx="156" cy="116"/>
            </a:xfrm>
            <a:prstGeom prst="rect">
              <a:avLst/>
            </a:prstGeom>
            <a:noFill/>
            <a:ln w="12700">
              <a:noFill/>
              <a:miter lim="800000"/>
              <a:headEnd/>
              <a:tailEnd/>
            </a:ln>
          </p:spPr>
          <p:txBody>
            <a:bodyPr wrap="none">
              <a:spAutoFit/>
            </a:bodyPr>
            <a:lstStyle/>
            <a:p>
              <a:pPr algn="ctr" eaLnBrk="0" hangingPunct="0"/>
              <a:r>
                <a:rPr lang="en-US" sz="600" b="1"/>
                <a:t>M</a:t>
              </a:r>
            </a:p>
          </p:txBody>
        </p:sp>
      </p:grpSp>
      <p:sp>
        <p:nvSpPr>
          <p:cNvPr id="207947" name="Rectangle 293"/>
          <p:cNvSpPr>
            <a:spLocks noChangeArrowheads="1"/>
          </p:cNvSpPr>
          <p:nvPr/>
        </p:nvSpPr>
        <p:spPr bwMode="auto">
          <a:xfrm>
            <a:off x="5194300" y="1733550"/>
            <a:ext cx="10128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Heavy (CH-53)</a:t>
            </a:r>
          </a:p>
        </p:txBody>
      </p:sp>
      <p:grpSp>
        <p:nvGrpSpPr>
          <p:cNvPr id="207948" name="Group 294"/>
          <p:cNvGrpSpPr>
            <a:grpSpLocks/>
          </p:cNvGrpSpPr>
          <p:nvPr/>
        </p:nvGrpSpPr>
        <p:grpSpPr bwMode="auto">
          <a:xfrm>
            <a:off x="4483100" y="1682750"/>
            <a:ext cx="547688" cy="374650"/>
            <a:chOff x="1536" y="3712"/>
            <a:chExt cx="345" cy="236"/>
          </a:xfrm>
        </p:grpSpPr>
        <p:grpSp>
          <p:nvGrpSpPr>
            <p:cNvPr id="208182" name="Group 295"/>
            <p:cNvGrpSpPr>
              <a:grpSpLocks/>
            </p:cNvGrpSpPr>
            <p:nvPr/>
          </p:nvGrpSpPr>
          <p:grpSpPr bwMode="auto">
            <a:xfrm>
              <a:off x="1536" y="3722"/>
              <a:ext cx="345" cy="218"/>
              <a:chOff x="1723" y="2518"/>
              <a:chExt cx="345" cy="218"/>
            </a:xfrm>
          </p:grpSpPr>
          <p:sp>
            <p:nvSpPr>
              <p:cNvPr id="208185" name="Freeform 296"/>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208186" name="Rectangle 297"/>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sp>
          <p:nvSpPr>
            <p:cNvPr id="208183" name="Text Box 298"/>
            <p:cNvSpPr txBox="1">
              <a:spLocks noChangeArrowheads="1"/>
            </p:cNvSpPr>
            <p:nvPr/>
          </p:nvSpPr>
          <p:spPr bwMode="auto">
            <a:xfrm>
              <a:off x="1633" y="3712"/>
              <a:ext cx="151" cy="116"/>
            </a:xfrm>
            <a:prstGeom prst="rect">
              <a:avLst/>
            </a:prstGeom>
            <a:noFill/>
            <a:ln w="12700">
              <a:noFill/>
              <a:miter lim="800000"/>
              <a:headEnd/>
              <a:tailEnd/>
            </a:ln>
          </p:spPr>
          <p:txBody>
            <a:bodyPr wrap="none">
              <a:spAutoFit/>
            </a:bodyPr>
            <a:lstStyle/>
            <a:p>
              <a:pPr algn="ctr" eaLnBrk="0" hangingPunct="0"/>
              <a:r>
                <a:rPr lang="en-US" sz="600" b="1"/>
                <a:t>U</a:t>
              </a:r>
            </a:p>
          </p:txBody>
        </p:sp>
        <p:sp>
          <p:nvSpPr>
            <p:cNvPr id="208184" name="Text Box 299"/>
            <p:cNvSpPr txBox="1">
              <a:spLocks noChangeArrowheads="1"/>
            </p:cNvSpPr>
            <p:nvPr/>
          </p:nvSpPr>
          <p:spPr bwMode="auto">
            <a:xfrm>
              <a:off x="1633" y="3832"/>
              <a:ext cx="151" cy="116"/>
            </a:xfrm>
            <a:prstGeom prst="rect">
              <a:avLst/>
            </a:prstGeom>
            <a:noFill/>
            <a:ln w="12700">
              <a:noFill/>
              <a:miter lim="800000"/>
              <a:headEnd/>
              <a:tailEnd/>
            </a:ln>
          </p:spPr>
          <p:txBody>
            <a:bodyPr wrap="none">
              <a:spAutoFit/>
            </a:bodyPr>
            <a:lstStyle/>
            <a:p>
              <a:pPr algn="ctr" eaLnBrk="0" hangingPunct="0"/>
              <a:r>
                <a:rPr lang="en-US" sz="600" b="1"/>
                <a:t>H</a:t>
              </a:r>
            </a:p>
          </p:txBody>
        </p:sp>
      </p:grpSp>
      <p:sp>
        <p:nvSpPr>
          <p:cNvPr id="207949" name="Rectangle 300"/>
          <p:cNvSpPr>
            <a:spLocks noChangeArrowheads="1"/>
          </p:cNvSpPr>
          <p:nvPr/>
        </p:nvSpPr>
        <p:spPr bwMode="auto">
          <a:xfrm>
            <a:off x="4648200" y="2133600"/>
            <a:ext cx="836613"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Engineer</a:t>
            </a:r>
          </a:p>
        </p:txBody>
      </p:sp>
      <p:grpSp>
        <p:nvGrpSpPr>
          <p:cNvPr id="207950" name="Group 301"/>
          <p:cNvGrpSpPr>
            <a:grpSpLocks noChangeAspect="1"/>
          </p:cNvGrpSpPr>
          <p:nvPr/>
        </p:nvGrpSpPr>
        <p:grpSpPr bwMode="auto">
          <a:xfrm>
            <a:off x="4495800" y="2533650"/>
            <a:ext cx="547688" cy="322263"/>
            <a:chOff x="105" y="40"/>
            <a:chExt cx="743" cy="437"/>
          </a:xfrm>
        </p:grpSpPr>
        <p:sp>
          <p:nvSpPr>
            <p:cNvPr id="208177" name="Rectangle 302"/>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anchor="ctr"/>
            <a:lstStyle/>
            <a:p>
              <a:endParaRPr lang="en-US"/>
            </a:p>
          </p:txBody>
        </p:sp>
        <p:sp>
          <p:nvSpPr>
            <p:cNvPr id="208178" name="Line 303"/>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79" name="Line 304"/>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80" name="Line 305"/>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81" name="Line 306"/>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7951" name="Rectangle 307"/>
          <p:cNvSpPr>
            <a:spLocks noChangeAspect="1" noChangeArrowheads="1"/>
          </p:cNvSpPr>
          <p:nvPr/>
        </p:nvSpPr>
        <p:spPr bwMode="auto">
          <a:xfrm>
            <a:off x="5194300" y="2559050"/>
            <a:ext cx="6064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Engineer</a:t>
            </a:r>
          </a:p>
        </p:txBody>
      </p:sp>
      <p:grpSp>
        <p:nvGrpSpPr>
          <p:cNvPr id="207952" name="Group 308"/>
          <p:cNvGrpSpPr>
            <a:grpSpLocks/>
          </p:cNvGrpSpPr>
          <p:nvPr/>
        </p:nvGrpSpPr>
        <p:grpSpPr bwMode="auto">
          <a:xfrm>
            <a:off x="4495800" y="2962275"/>
            <a:ext cx="547688" cy="322263"/>
            <a:chOff x="2832" y="1872"/>
            <a:chExt cx="345" cy="203"/>
          </a:xfrm>
        </p:grpSpPr>
        <p:grpSp>
          <p:nvGrpSpPr>
            <p:cNvPr id="208166" name="Group 309"/>
            <p:cNvGrpSpPr>
              <a:grpSpLocks/>
            </p:cNvGrpSpPr>
            <p:nvPr/>
          </p:nvGrpSpPr>
          <p:grpSpPr bwMode="auto">
            <a:xfrm>
              <a:off x="2881" y="1884"/>
              <a:ext cx="246" cy="114"/>
              <a:chOff x="3753" y="1920"/>
              <a:chExt cx="279" cy="144"/>
            </a:xfrm>
          </p:grpSpPr>
          <p:sp>
            <p:nvSpPr>
              <p:cNvPr id="208173" name="Oval 310"/>
              <p:cNvSpPr>
                <a:spLocks noChangeArrowheads="1"/>
              </p:cNvSpPr>
              <p:nvPr/>
            </p:nvSpPr>
            <p:spPr bwMode="auto">
              <a:xfrm>
                <a:off x="3753" y="1920"/>
                <a:ext cx="279" cy="144"/>
              </a:xfrm>
              <a:prstGeom prst="ellipse">
                <a:avLst/>
              </a:prstGeom>
              <a:noFill/>
              <a:ln w="12700">
                <a:solidFill>
                  <a:srgbClr val="000000"/>
                </a:solidFill>
                <a:round/>
                <a:headEnd/>
                <a:tailEnd/>
              </a:ln>
            </p:spPr>
            <p:txBody>
              <a:bodyPr wrap="none" anchor="ctr"/>
              <a:lstStyle/>
              <a:p>
                <a:endParaRPr lang="en-US"/>
              </a:p>
            </p:txBody>
          </p:sp>
          <p:grpSp>
            <p:nvGrpSpPr>
              <p:cNvPr id="208174" name="Group 311"/>
              <p:cNvGrpSpPr>
                <a:grpSpLocks/>
              </p:cNvGrpSpPr>
              <p:nvPr/>
            </p:nvGrpSpPr>
            <p:grpSpPr bwMode="auto">
              <a:xfrm>
                <a:off x="3796" y="1964"/>
                <a:ext cx="193" cy="57"/>
                <a:chOff x="3793" y="1968"/>
                <a:chExt cx="193" cy="57"/>
              </a:xfrm>
            </p:grpSpPr>
            <p:sp>
              <p:nvSpPr>
                <p:cNvPr id="208175" name="Freeform 312"/>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208176" name="Freeform 313"/>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grpSp>
        <p:sp>
          <p:nvSpPr>
            <p:cNvPr id="208167" name="Rectangle 314"/>
            <p:cNvSpPr>
              <a:spLocks noChangeAspect="1" noChangeArrowheads="1"/>
            </p:cNvSpPr>
            <p:nvPr/>
          </p:nvSpPr>
          <p:spPr bwMode="auto">
            <a:xfrm>
              <a:off x="2832" y="1872"/>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68" name="Group 315"/>
            <p:cNvGrpSpPr>
              <a:grpSpLocks/>
            </p:cNvGrpSpPr>
            <p:nvPr/>
          </p:nvGrpSpPr>
          <p:grpSpPr bwMode="auto">
            <a:xfrm>
              <a:off x="2949" y="2013"/>
              <a:ext cx="110" cy="51"/>
              <a:chOff x="2914" y="1930"/>
              <a:chExt cx="172" cy="89"/>
            </a:xfrm>
          </p:grpSpPr>
          <p:sp>
            <p:nvSpPr>
              <p:cNvPr id="208169" name="Line 316"/>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70" name="Line 317"/>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71" name="Line 318"/>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72" name="Line 319"/>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07953" name="Rectangle 320"/>
          <p:cNvSpPr>
            <a:spLocks noChangeAspect="1" noChangeArrowheads="1"/>
          </p:cNvSpPr>
          <p:nvPr/>
        </p:nvSpPr>
        <p:spPr bwMode="auto">
          <a:xfrm>
            <a:off x="5194300" y="2895600"/>
            <a:ext cx="114617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Armored Vehicle</a:t>
            </a:r>
          </a:p>
          <a:p>
            <a:pPr eaLnBrk="0" hangingPunct="0"/>
            <a:r>
              <a:rPr lang="en-US" sz="1200">
                <a:solidFill>
                  <a:srgbClr val="000000"/>
                </a:solidFill>
              </a:rPr>
              <a:t>Launched Bridge</a:t>
            </a:r>
          </a:p>
        </p:txBody>
      </p:sp>
      <p:sp>
        <p:nvSpPr>
          <p:cNvPr id="207954" name="Rectangle 321"/>
          <p:cNvSpPr>
            <a:spLocks noChangeAspect="1" noChangeArrowheads="1"/>
          </p:cNvSpPr>
          <p:nvPr/>
        </p:nvSpPr>
        <p:spPr bwMode="auto">
          <a:xfrm>
            <a:off x="5194300" y="3429000"/>
            <a:ext cx="12573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Combat Engineers</a:t>
            </a:r>
          </a:p>
        </p:txBody>
      </p:sp>
      <p:grpSp>
        <p:nvGrpSpPr>
          <p:cNvPr id="207955" name="Group 322"/>
          <p:cNvGrpSpPr>
            <a:grpSpLocks/>
          </p:cNvGrpSpPr>
          <p:nvPr/>
        </p:nvGrpSpPr>
        <p:grpSpPr bwMode="auto">
          <a:xfrm>
            <a:off x="4495800" y="3429000"/>
            <a:ext cx="547688" cy="322263"/>
            <a:chOff x="2820" y="2154"/>
            <a:chExt cx="345" cy="203"/>
          </a:xfrm>
        </p:grpSpPr>
        <p:sp>
          <p:nvSpPr>
            <p:cNvPr id="208159" name="Rectangle 323"/>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60" name="Group 324"/>
            <p:cNvGrpSpPr>
              <a:grpSpLocks/>
            </p:cNvGrpSpPr>
            <p:nvPr/>
          </p:nvGrpSpPr>
          <p:grpSpPr bwMode="auto">
            <a:xfrm>
              <a:off x="2937" y="2295"/>
              <a:ext cx="110" cy="51"/>
              <a:chOff x="2914" y="1930"/>
              <a:chExt cx="172" cy="89"/>
            </a:xfrm>
          </p:grpSpPr>
          <p:sp>
            <p:nvSpPr>
              <p:cNvPr id="208162" name="Line 325"/>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63" name="Line 326"/>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64" name="Line 327"/>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65" name="Line 328"/>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161" name="Text Box 329"/>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207956" name="Group 330"/>
          <p:cNvGrpSpPr>
            <a:grpSpLocks/>
          </p:cNvGrpSpPr>
          <p:nvPr/>
        </p:nvGrpSpPr>
        <p:grpSpPr bwMode="auto">
          <a:xfrm>
            <a:off x="4495800" y="3763963"/>
            <a:ext cx="547688" cy="368300"/>
            <a:chOff x="2832" y="2371"/>
            <a:chExt cx="345" cy="232"/>
          </a:xfrm>
        </p:grpSpPr>
        <p:sp>
          <p:nvSpPr>
            <p:cNvPr id="208151" name="Oval 331"/>
            <p:cNvSpPr>
              <a:spLocks noChangeArrowheads="1"/>
            </p:cNvSpPr>
            <p:nvPr/>
          </p:nvSpPr>
          <p:spPr bwMode="auto">
            <a:xfrm>
              <a:off x="2881" y="2474"/>
              <a:ext cx="246" cy="114"/>
            </a:xfrm>
            <a:prstGeom prst="ellipse">
              <a:avLst/>
            </a:prstGeom>
            <a:noFill/>
            <a:ln w="12700">
              <a:solidFill>
                <a:srgbClr val="000000"/>
              </a:solidFill>
              <a:round/>
              <a:headEnd/>
              <a:tailEnd/>
            </a:ln>
          </p:spPr>
          <p:txBody>
            <a:bodyPr wrap="none" anchor="ctr"/>
            <a:lstStyle/>
            <a:p>
              <a:endParaRPr lang="en-US"/>
            </a:p>
          </p:txBody>
        </p:sp>
        <p:sp>
          <p:nvSpPr>
            <p:cNvPr id="208152" name="Rectangle 332"/>
            <p:cNvSpPr>
              <a:spLocks noChangeAspect="1" noChangeArrowheads="1"/>
            </p:cNvSpPr>
            <p:nvPr/>
          </p:nvSpPr>
          <p:spPr bwMode="auto">
            <a:xfrm>
              <a:off x="2832" y="2400"/>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53" name="Group 333"/>
            <p:cNvGrpSpPr>
              <a:grpSpLocks/>
            </p:cNvGrpSpPr>
            <p:nvPr/>
          </p:nvGrpSpPr>
          <p:grpSpPr bwMode="auto">
            <a:xfrm>
              <a:off x="2949" y="2510"/>
              <a:ext cx="110" cy="51"/>
              <a:chOff x="2914" y="1930"/>
              <a:chExt cx="172" cy="89"/>
            </a:xfrm>
          </p:grpSpPr>
          <p:sp>
            <p:nvSpPr>
              <p:cNvPr id="208155" name="Line 334"/>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56" name="Line 335"/>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57" name="Line 336"/>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58" name="Line 337"/>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154" name="Text Box 338"/>
            <p:cNvSpPr txBox="1">
              <a:spLocks noChangeArrowheads="1"/>
            </p:cNvSpPr>
            <p:nvPr/>
          </p:nvSpPr>
          <p:spPr bwMode="auto">
            <a:xfrm>
              <a:off x="2880" y="2371"/>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sp>
        <p:nvSpPr>
          <p:cNvPr id="207957" name="Rectangle 339"/>
          <p:cNvSpPr>
            <a:spLocks noChangeAspect="1" noChangeArrowheads="1"/>
          </p:cNvSpPr>
          <p:nvPr/>
        </p:nvSpPr>
        <p:spPr bwMode="auto">
          <a:xfrm>
            <a:off x="5194300" y="3810000"/>
            <a:ext cx="11652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Mechanized CBT</a:t>
            </a:r>
          </a:p>
        </p:txBody>
      </p:sp>
      <p:sp>
        <p:nvSpPr>
          <p:cNvPr id="207958" name="Rectangle 340"/>
          <p:cNvSpPr>
            <a:spLocks noChangeAspect="1" noChangeArrowheads="1"/>
          </p:cNvSpPr>
          <p:nvPr/>
        </p:nvSpPr>
        <p:spPr bwMode="auto">
          <a:xfrm>
            <a:off x="5194300" y="4200525"/>
            <a:ext cx="8524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Construction</a:t>
            </a:r>
          </a:p>
        </p:txBody>
      </p:sp>
      <p:grpSp>
        <p:nvGrpSpPr>
          <p:cNvPr id="207959" name="Group 341"/>
          <p:cNvGrpSpPr>
            <a:grpSpLocks/>
          </p:cNvGrpSpPr>
          <p:nvPr/>
        </p:nvGrpSpPr>
        <p:grpSpPr bwMode="auto">
          <a:xfrm>
            <a:off x="4495800" y="4191000"/>
            <a:ext cx="547688" cy="322263"/>
            <a:chOff x="2820" y="2154"/>
            <a:chExt cx="345" cy="203"/>
          </a:xfrm>
        </p:grpSpPr>
        <p:sp>
          <p:nvSpPr>
            <p:cNvPr id="208144" name="Rectangle 342"/>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45" name="Group 343"/>
            <p:cNvGrpSpPr>
              <a:grpSpLocks/>
            </p:cNvGrpSpPr>
            <p:nvPr/>
          </p:nvGrpSpPr>
          <p:grpSpPr bwMode="auto">
            <a:xfrm>
              <a:off x="2937" y="2295"/>
              <a:ext cx="110" cy="51"/>
              <a:chOff x="2914" y="1930"/>
              <a:chExt cx="172" cy="89"/>
            </a:xfrm>
          </p:grpSpPr>
          <p:sp>
            <p:nvSpPr>
              <p:cNvPr id="208147" name="Line 344"/>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48" name="Line 345"/>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49" name="Line 346"/>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50" name="Line 347"/>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146" name="Text Box 348"/>
            <p:cNvSpPr txBox="1">
              <a:spLocks noChangeArrowheads="1"/>
            </p:cNvSpPr>
            <p:nvPr/>
          </p:nvSpPr>
          <p:spPr bwMode="auto">
            <a:xfrm>
              <a:off x="2862" y="2165"/>
              <a:ext cx="258" cy="135"/>
            </a:xfrm>
            <a:prstGeom prst="rect">
              <a:avLst/>
            </a:prstGeom>
            <a:noFill/>
            <a:ln w="12700">
              <a:noFill/>
              <a:miter lim="800000"/>
              <a:headEnd/>
              <a:tailEnd/>
            </a:ln>
          </p:spPr>
          <p:txBody>
            <a:bodyPr wrap="none">
              <a:spAutoFit/>
            </a:bodyPr>
            <a:lstStyle/>
            <a:p>
              <a:pPr algn="ctr" eaLnBrk="0" hangingPunct="0"/>
              <a:r>
                <a:rPr lang="en-US" sz="800"/>
                <a:t>CON</a:t>
              </a:r>
            </a:p>
          </p:txBody>
        </p:sp>
      </p:grpSp>
      <p:sp>
        <p:nvSpPr>
          <p:cNvPr id="207960" name="Rectangle 349"/>
          <p:cNvSpPr>
            <a:spLocks noChangeAspect="1" noChangeArrowheads="1"/>
          </p:cNvSpPr>
          <p:nvPr/>
        </p:nvSpPr>
        <p:spPr bwMode="auto">
          <a:xfrm>
            <a:off x="5194300" y="4619625"/>
            <a:ext cx="14255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Railway Construction</a:t>
            </a:r>
          </a:p>
        </p:txBody>
      </p:sp>
      <p:grpSp>
        <p:nvGrpSpPr>
          <p:cNvPr id="207961" name="Group 350"/>
          <p:cNvGrpSpPr>
            <a:grpSpLocks/>
          </p:cNvGrpSpPr>
          <p:nvPr/>
        </p:nvGrpSpPr>
        <p:grpSpPr bwMode="auto">
          <a:xfrm>
            <a:off x="4495800" y="4572000"/>
            <a:ext cx="547688" cy="360363"/>
            <a:chOff x="2832" y="3000"/>
            <a:chExt cx="345" cy="227"/>
          </a:xfrm>
        </p:grpSpPr>
        <p:sp>
          <p:nvSpPr>
            <p:cNvPr id="208129" name="Rectangle 351"/>
            <p:cNvSpPr>
              <a:spLocks noChangeAspect="1" noChangeArrowheads="1"/>
            </p:cNvSpPr>
            <p:nvPr/>
          </p:nvSpPr>
          <p:spPr bwMode="auto">
            <a:xfrm>
              <a:off x="2832" y="3024"/>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30" name="Group 352"/>
            <p:cNvGrpSpPr>
              <a:grpSpLocks/>
            </p:cNvGrpSpPr>
            <p:nvPr/>
          </p:nvGrpSpPr>
          <p:grpSpPr bwMode="auto">
            <a:xfrm>
              <a:off x="2949" y="3165"/>
              <a:ext cx="110" cy="51"/>
              <a:chOff x="2914" y="1930"/>
              <a:chExt cx="172" cy="89"/>
            </a:xfrm>
          </p:grpSpPr>
          <p:sp>
            <p:nvSpPr>
              <p:cNvPr id="208140" name="Line 35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41" name="Line 35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42" name="Line 35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43" name="Line 35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131" name="Text Box 357"/>
            <p:cNvSpPr txBox="1">
              <a:spLocks noChangeArrowheads="1"/>
            </p:cNvSpPr>
            <p:nvPr/>
          </p:nvSpPr>
          <p:spPr bwMode="auto">
            <a:xfrm>
              <a:off x="2875" y="3000"/>
              <a:ext cx="258" cy="135"/>
            </a:xfrm>
            <a:prstGeom prst="rect">
              <a:avLst/>
            </a:prstGeom>
            <a:noFill/>
            <a:ln w="12700">
              <a:noFill/>
              <a:miter lim="800000"/>
              <a:headEnd/>
              <a:tailEnd/>
            </a:ln>
          </p:spPr>
          <p:txBody>
            <a:bodyPr wrap="none">
              <a:spAutoFit/>
            </a:bodyPr>
            <a:lstStyle/>
            <a:p>
              <a:pPr algn="ctr" eaLnBrk="0" hangingPunct="0"/>
              <a:r>
                <a:rPr lang="en-US" sz="800"/>
                <a:t>CON</a:t>
              </a:r>
            </a:p>
          </p:txBody>
        </p:sp>
        <p:grpSp>
          <p:nvGrpSpPr>
            <p:cNvPr id="208132" name="Group 358"/>
            <p:cNvGrpSpPr>
              <a:grpSpLocks noChangeAspect="1"/>
            </p:cNvGrpSpPr>
            <p:nvPr/>
          </p:nvGrpSpPr>
          <p:grpSpPr bwMode="auto">
            <a:xfrm>
              <a:off x="2884" y="3104"/>
              <a:ext cx="242" cy="44"/>
              <a:chOff x="1327" y="2256"/>
              <a:chExt cx="305" cy="56"/>
            </a:xfrm>
          </p:grpSpPr>
          <p:sp>
            <p:nvSpPr>
              <p:cNvPr id="208133" name="Line 359"/>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208134" name="Group 360"/>
              <p:cNvGrpSpPr>
                <a:grpSpLocks noChangeAspect="1"/>
              </p:cNvGrpSpPr>
              <p:nvPr/>
            </p:nvGrpSpPr>
            <p:grpSpPr bwMode="auto">
              <a:xfrm>
                <a:off x="1327" y="2257"/>
                <a:ext cx="113" cy="55"/>
                <a:chOff x="1327" y="2257"/>
                <a:chExt cx="113" cy="55"/>
              </a:xfrm>
            </p:grpSpPr>
            <p:sp>
              <p:nvSpPr>
                <p:cNvPr id="208138" name="Oval 361"/>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208139" name="Oval 362"/>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nvGrpSpPr>
              <p:cNvPr id="208135" name="Group 363"/>
              <p:cNvGrpSpPr>
                <a:grpSpLocks noChangeAspect="1"/>
              </p:cNvGrpSpPr>
              <p:nvPr/>
            </p:nvGrpSpPr>
            <p:grpSpPr bwMode="auto">
              <a:xfrm>
                <a:off x="1519" y="2256"/>
                <a:ext cx="113" cy="55"/>
                <a:chOff x="1327" y="2257"/>
                <a:chExt cx="113" cy="55"/>
              </a:xfrm>
            </p:grpSpPr>
            <p:sp>
              <p:nvSpPr>
                <p:cNvPr id="208136" name="Oval 364"/>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208137" name="Oval 365"/>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grpSp>
      <p:sp>
        <p:nvSpPr>
          <p:cNvPr id="207962" name="Rectangle 366"/>
          <p:cNvSpPr>
            <a:spLocks noChangeAspect="1" noChangeArrowheads="1"/>
          </p:cNvSpPr>
          <p:nvPr/>
        </p:nvSpPr>
        <p:spPr bwMode="auto">
          <a:xfrm>
            <a:off x="5194300" y="5076825"/>
            <a:ext cx="14335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Pipeline Construction</a:t>
            </a:r>
          </a:p>
        </p:txBody>
      </p:sp>
      <p:grpSp>
        <p:nvGrpSpPr>
          <p:cNvPr id="207963" name="Group 367"/>
          <p:cNvGrpSpPr>
            <a:grpSpLocks/>
          </p:cNvGrpSpPr>
          <p:nvPr/>
        </p:nvGrpSpPr>
        <p:grpSpPr bwMode="auto">
          <a:xfrm>
            <a:off x="4495800" y="5029200"/>
            <a:ext cx="547688" cy="360363"/>
            <a:chOff x="2832" y="3277"/>
            <a:chExt cx="345" cy="227"/>
          </a:xfrm>
        </p:grpSpPr>
        <p:sp>
          <p:nvSpPr>
            <p:cNvPr id="208116" name="Rectangle 368"/>
            <p:cNvSpPr>
              <a:spLocks noChangeAspect="1" noChangeArrowheads="1"/>
            </p:cNvSpPr>
            <p:nvPr/>
          </p:nvSpPr>
          <p:spPr bwMode="auto">
            <a:xfrm>
              <a:off x="2832" y="3301"/>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17" name="Group 369"/>
            <p:cNvGrpSpPr>
              <a:grpSpLocks/>
            </p:cNvGrpSpPr>
            <p:nvPr/>
          </p:nvGrpSpPr>
          <p:grpSpPr bwMode="auto">
            <a:xfrm>
              <a:off x="2949" y="3442"/>
              <a:ext cx="110" cy="51"/>
              <a:chOff x="2914" y="1930"/>
              <a:chExt cx="172" cy="89"/>
            </a:xfrm>
          </p:grpSpPr>
          <p:sp>
            <p:nvSpPr>
              <p:cNvPr id="208125" name="Line 37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26" name="Line 37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27" name="Line 37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28" name="Line 37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118" name="Text Box 374"/>
            <p:cNvSpPr txBox="1">
              <a:spLocks noChangeArrowheads="1"/>
            </p:cNvSpPr>
            <p:nvPr/>
          </p:nvSpPr>
          <p:spPr bwMode="auto">
            <a:xfrm>
              <a:off x="2875" y="3277"/>
              <a:ext cx="258" cy="135"/>
            </a:xfrm>
            <a:prstGeom prst="rect">
              <a:avLst/>
            </a:prstGeom>
            <a:noFill/>
            <a:ln w="12700">
              <a:noFill/>
              <a:miter lim="800000"/>
              <a:headEnd/>
              <a:tailEnd/>
            </a:ln>
          </p:spPr>
          <p:txBody>
            <a:bodyPr wrap="none">
              <a:spAutoFit/>
            </a:bodyPr>
            <a:lstStyle/>
            <a:p>
              <a:pPr algn="ctr" eaLnBrk="0" hangingPunct="0"/>
              <a:r>
                <a:rPr lang="en-US" sz="800"/>
                <a:t>CON</a:t>
              </a:r>
            </a:p>
          </p:txBody>
        </p:sp>
        <p:grpSp>
          <p:nvGrpSpPr>
            <p:cNvPr id="208119" name="Group 375"/>
            <p:cNvGrpSpPr>
              <a:grpSpLocks/>
            </p:cNvGrpSpPr>
            <p:nvPr/>
          </p:nvGrpSpPr>
          <p:grpSpPr bwMode="auto">
            <a:xfrm>
              <a:off x="2884" y="3381"/>
              <a:ext cx="242" cy="45"/>
              <a:chOff x="2884" y="3381"/>
              <a:chExt cx="242" cy="45"/>
            </a:xfrm>
          </p:grpSpPr>
          <p:sp>
            <p:nvSpPr>
              <p:cNvPr id="208120" name="Line 376"/>
              <p:cNvSpPr>
                <a:spLocks noChangeAspect="1" noChangeShapeType="1"/>
              </p:cNvSpPr>
              <p:nvPr/>
            </p:nvSpPr>
            <p:spPr bwMode="auto">
              <a:xfrm>
                <a:off x="2902" y="3381"/>
                <a:ext cx="2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21" name="Oval 377"/>
              <p:cNvSpPr>
                <a:spLocks noChangeAspect="1" noChangeArrowheads="1"/>
              </p:cNvSpPr>
              <p:nvPr/>
            </p:nvSpPr>
            <p:spPr bwMode="auto">
              <a:xfrm>
                <a:off x="2884" y="3382"/>
                <a:ext cx="38" cy="43"/>
              </a:xfrm>
              <a:prstGeom prst="ellipse">
                <a:avLst/>
              </a:prstGeom>
              <a:solidFill>
                <a:srgbClr val="FFFFFF"/>
              </a:solidFill>
              <a:ln w="12700">
                <a:solidFill>
                  <a:srgbClr val="000000"/>
                </a:solidFill>
                <a:round/>
                <a:headEnd/>
                <a:tailEnd/>
              </a:ln>
            </p:spPr>
            <p:txBody>
              <a:bodyPr wrap="none" anchor="ctr"/>
              <a:lstStyle/>
              <a:p>
                <a:endParaRPr lang="en-US"/>
              </a:p>
            </p:txBody>
          </p:sp>
          <p:sp>
            <p:nvSpPr>
              <p:cNvPr id="208122" name="Oval 378"/>
              <p:cNvSpPr>
                <a:spLocks noChangeAspect="1" noChangeArrowheads="1"/>
              </p:cNvSpPr>
              <p:nvPr/>
            </p:nvSpPr>
            <p:spPr bwMode="auto">
              <a:xfrm>
                <a:off x="2986" y="3381"/>
                <a:ext cx="38" cy="43"/>
              </a:xfrm>
              <a:prstGeom prst="ellipse">
                <a:avLst/>
              </a:prstGeom>
              <a:solidFill>
                <a:srgbClr val="FFFFFF"/>
              </a:solidFill>
              <a:ln w="12700">
                <a:solidFill>
                  <a:srgbClr val="000000"/>
                </a:solidFill>
                <a:round/>
                <a:headEnd/>
                <a:tailEnd/>
              </a:ln>
            </p:spPr>
            <p:txBody>
              <a:bodyPr wrap="none" anchor="ctr"/>
              <a:lstStyle/>
              <a:p>
                <a:endParaRPr lang="en-US"/>
              </a:p>
            </p:txBody>
          </p:sp>
          <p:sp>
            <p:nvSpPr>
              <p:cNvPr id="208123" name="Oval 379"/>
              <p:cNvSpPr>
                <a:spLocks noChangeAspect="1" noChangeArrowheads="1"/>
              </p:cNvSpPr>
              <p:nvPr/>
            </p:nvSpPr>
            <p:spPr bwMode="auto">
              <a:xfrm>
                <a:off x="3088" y="3381"/>
                <a:ext cx="38" cy="43"/>
              </a:xfrm>
              <a:prstGeom prst="ellipse">
                <a:avLst/>
              </a:prstGeom>
              <a:solidFill>
                <a:srgbClr val="FFFFFF"/>
              </a:solidFill>
              <a:ln w="12700">
                <a:solidFill>
                  <a:srgbClr val="000000"/>
                </a:solidFill>
                <a:round/>
                <a:headEnd/>
                <a:tailEnd/>
              </a:ln>
            </p:spPr>
            <p:txBody>
              <a:bodyPr wrap="none" anchor="ctr"/>
              <a:lstStyle/>
              <a:p>
                <a:endParaRPr lang="en-US"/>
              </a:p>
            </p:txBody>
          </p:sp>
          <p:sp>
            <p:nvSpPr>
              <p:cNvPr id="208124" name="Line 380"/>
              <p:cNvSpPr>
                <a:spLocks noChangeAspect="1" noChangeShapeType="1"/>
              </p:cNvSpPr>
              <p:nvPr/>
            </p:nvSpPr>
            <p:spPr bwMode="auto">
              <a:xfrm>
                <a:off x="2901" y="3426"/>
                <a:ext cx="209"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07964" name="Group 381"/>
          <p:cNvGrpSpPr>
            <a:grpSpLocks/>
          </p:cNvGrpSpPr>
          <p:nvPr/>
        </p:nvGrpSpPr>
        <p:grpSpPr bwMode="auto">
          <a:xfrm>
            <a:off x="4495800" y="5443538"/>
            <a:ext cx="547688" cy="322262"/>
            <a:chOff x="2832" y="3450"/>
            <a:chExt cx="345" cy="203"/>
          </a:xfrm>
        </p:grpSpPr>
        <p:grpSp>
          <p:nvGrpSpPr>
            <p:cNvPr id="208107" name="Group 382"/>
            <p:cNvGrpSpPr>
              <a:grpSpLocks/>
            </p:cNvGrpSpPr>
            <p:nvPr/>
          </p:nvGrpSpPr>
          <p:grpSpPr bwMode="auto">
            <a:xfrm>
              <a:off x="2919" y="3497"/>
              <a:ext cx="170" cy="45"/>
              <a:chOff x="3793" y="1968"/>
              <a:chExt cx="193" cy="57"/>
            </a:xfrm>
          </p:grpSpPr>
          <p:sp>
            <p:nvSpPr>
              <p:cNvPr id="208114" name="Freeform 383"/>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208115" name="Freeform 384"/>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208108" name="Rectangle 385"/>
            <p:cNvSpPr>
              <a:spLocks noChangeAspect="1" noChangeArrowheads="1"/>
            </p:cNvSpPr>
            <p:nvPr/>
          </p:nvSpPr>
          <p:spPr bwMode="auto">
            <a:xfrm>
              <a:off x="2832" y="3450"/>
              <a:ext cx="345" cy="203"/>
            </a:xfrm>
            <a:prstGeom prst="rect">
              <a:avLst/>
            </a:prstGeom>
            <a:noFill/>
            <a:ln w="12700">
              <a:solidFill>
                <a:srgbClr val="000000"/>
              </a:solidFill>
              <a:miter lim="800000"/>
              <a:headEnd/>
              <a:tailEnd/>
            </a:ln>
          </p:spPr>
          <p:txBody>
            <a:bodyPr wrap="none" anchor="ctr"/>
            <a:lstStyle/>
            <a:p>
              <a:endParaRPr lang="en-US"/>
            </a:p>
          </p:txBody>
        </p:sp>
        <p:grpSp>
          <p:nvGrpSpPr>
            <p:cNvPr id="208109" name="Group 386"/>
            <p:cNvGrpSpPr>
              <a:grpSpLocks/>
            </p:cNvGrpSpPr>
            <p:nvPr/>
          </p:nvGrpSpPr>
          <p:grpSpPr bwMode="auto">
            <a:xfrm>
              <a:off x="2949" y="3591"/>
              <a:ext cx="110" cy="51"/>
              <a:chOff x="2914" y="1930"/>
              <a:chExt cx="172" cy="89"/>
            </a:xfrm>
          </p:grpSpPr>
          <p:sp>
            <p:nvSpPr>
              <p:cNvPr id="208110" name="Line 38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11" name="Line 38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12" name="Line 38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13" name="Line 39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07965" name="Rectangle 391"/>
          <p:cNvSpPr>
            <a:spLocks noChangeAspect="1" noChangeArrowheads="1"/>
          </p:cNvSpPr>
          <p:nvPr/>
        </p:nvSpPr>
        <p:spPr bwMode="auto">
          <a:xfrm>
            <a:off x="5194300" y="5467350"/>
            <a:ext cx="108743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Engineer Bridge</a:t>
            </a:r>
          </a:p>
        </p:txBody>
      </p:sp>
      <p:sp>
        <p:nvSpPr>
          <p:cNvPr id="207966" name="Rectangle 392"/>
          <p:cNvSpPr>
            <a:spLocks noChangeAspect="1" noChangeArrowheads="1"/>
          </p:cNvSpPr>
          <p:nvPr/>
        </p:nvSpPr>
        <p:spPr bwMode="auto">
          <a:xfrm>
            <a:off x="5194300" y="5867400"/>
            <a:ext cx="10207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Floating Bridge</a:t>
            </a:r>
          </a:p>
        </p:txBody>
      </p:sp>
      <p:sp>
        <p:nvSpPr>
          <p:cNvPr id="207967" name="Rectangle 393"/>
          <p:cNvSpPr>
            <a:spLocks noChangeAspect="1" noChangeArrowheads="1"/>
          </p:cNvSpPr>
          <p:nvPr/>
        </p:nvSpPr>
        <p:spPr bwMode="auto">
          <a:xfrm>
            <a:off x="5194300" y="6316663"/>
            <a:ext cx="15525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Railway Operating Unit</a:t>
            </a:r>
          </a:p>
        </p:txBody>
      </p:sp>
      <p:grpSp>
        <p:nvGrpSpPr>
          <p:cNvPr id="207968" name="Group 394"/>
          <p:cNvGrpSpPr>
            <a:grpSpLocks/>
          </p:cNvGrpSpPr>
          <p:nvPr/>
        </p:nvGrpSpPr>
        <p:grpSpPr bwMode="auto">
          <a:xfrm>
            <a:off x="4495800" y="6307138"/>
            <a:ext cx="547688" cy="322262"/>
            <a:chOff x="2832" y="3973"/>
            <a:chExt cx="345" cy="203"/>
          </a:xfrm>
        </p:grpSpPr>
        <p:sp>
          <p:nvSpPr>
            <p:cNvPr id="208093" name="Rectangle 395"/>
            <p:cNvSpPr>
              <a:spLocks noChangeAspect="1" noChangeArrowheads="1"/>
            </p:cNvSpPr>
            <p:nvPr/>
          </p:nvSpPr>
          <p:spPr bwMode="auto">
            <a:xfrm>
              <a:off x="2832" y="3973"/>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94" name="Group 396"/>
            <p:cNvGrpSpPr>
              <a:grpSpLocks/>
            </p:cNvGrpSpPr>
            <p:nvPr/>
          </p:nvGrpSpPr>
          <p:grpSpPr bwMode="auto">
            <a:xfrm>
              <a:off x="2949" y="4102"/>
              <a:ext cx="110" cy="51"/>
              <a:chOff x="2914" y="1930"/>
              <a:chExt cx="172" cy="89"/>
            </a:xfrm>
          </p:grpSpPr>
          <p:sp>
            <p:nvSpPr>
              <p:cNvPr id="208103" name="Line 39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04" name="Line 39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05" name="Line 39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106" name="Line 40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8095" name="Group 401"/>
            <p:cNvGrpSpPr>
              <a:grpSpLocks noChangeAspect="1"/>
            </p:cNvGrpSpPr>
            <p:nvPr/>
          </p:nvGrpSpPr>
          <p:grpSpPr bwMode="auto">
            <a:xfrm>
              <a:off x="2884" y="4006"/>
              <a:ext cx="242" cy="44"/>
              <a:chOff x="1327" y="2256"/>
              <a:chExt cx="305" cy="56"/>
            </a:xfrm>
          </p:grpSpPr>
          <p:sp>
            <p:nvSpPr>
              <p:cNvPr id="208096" name="Line 402"/>
              <p:cNvSpPr>
                <a:spLocks noChangeAspect="1" noChangeShapeType="1"/>
              </p:cNvSpPr>
              <p:nvPr/>
            </p:nvSpPr>
            <p:spPr bwMode="auto">
              <a:xfrm>
                <a:off x="1350" y="2256"/>
                <a:ext cx="2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208097" name="Group 403"/>
              <p:cNvGrpSpPr>
                <a:grpSpLocks noChangeAspect="1"/>
              </p:cNvGrpSpPr>
              <p:nvPr/>
            </p:nvGrpSpPr>
            <p:grpSpPr bwMode="auto">
              <a:xfrm>
                <a:off x="1327" y="2257"/>
                <a:ext cx="113" cy="55"/>
                <a:chOff x="1327" y="2257"/>
                <a:chExt cx="113" cy="55"/>
              </a:xfrm>
            </p:grpSpPr>
            <p:sp>
              <p:nvSpPr>
                <p:cNvPr id="208101" name="Oval 404"/>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208102" name="Oval 405"/>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nvGrpSpPr>
              <p:cNvPr id="208098" name="Group 406"/>
              <p:cNvGrpSpPr>
                <a:grpSpLocks noChangeAspect="1"/>
              </p:cNvGrpSpPr>
              <p:nvPr/>
            </p:nvGrpSpPr>
            <p:grpSpPr bwMode="auto">
              <a:xfrm>
                <a:off x="1519" y="2256"/>
                <a:ext cx="113" cy="55"/>
                <a:chOff x="1327" y="2257"/>
                <a:chExt cx="113" cy="55"/>
              </a:xfrm>
            </p:grpSpPr>
            <p:sp>
              <p:nvSpPr>
                <p:cNvPr id="208099" name="Oval 407"/>
                <p:cNvSpPr>
                  <a:spLocks noChangeAspect="1" noChangeArrowheads="1"/>
                </p:cNvSpPr>
                <p:nvPr/>
              </p:nvSpPr>
              <p:spPr bwMode="auto">
                <a:xfrm>
                  <a:off x="1327" y="2257"/>
                  <a:ext cx="48" cy="55"/>
                </a:xfrm>
                <a:prstGeom prst="ellipse">
                  <a:avLst/>
                </a:prstGeom>
                <a:solidFill>
                  <a:schemeClr val="tx1"/>
                </a:solidFill>
                <a:ln w="12700">
                  <a:solidFill>
                    <a:srgbClr val="000000"/>
                  </a:solidFill>
                  <a:round/>
                  <a:headEnd/>
                  <a:tailEnd/>
                </a:ln>
              </p:spPr>
              <p:txBody>
                <a:bodyPr wrap="none" anchor="ctr"/>
                <a:lstStyle/>
                <a:p>
                  <a:endParaRPr lang="en-US"/>
                </a:p>
              </p:txBody>
            </p:sp>
            <p:sp>
              <p:nvSpPr>
                <p:cNvPr id="208100" name="Oval 408"/>
                <p:cNvSpPr>
                  <a:spLocks noChangeAspect="1" noChangeArrowheads="1"/>
                </p:cNvSpPr>
                <p:nvPr/>
              </p:nvSpPr>
              <p:spPr bwMode="auto">
                <a:xfrm>
                  <a:off x="1392" y="2257"/>
                  <a:ext cx="48" cy="55"/>
                </a:xfrm>
                <a:prstGeom prst="ellipse">
                  <a:avLst/>
                </a:prstGeom>
                <a:solidFill>
                  <a:schemeClr val="tx1"/>
                </a:solidFill>
                <a:ln w="12700">
                  <a:solidFill>
                    <a:srgbClr val="000000"/>
                  </a:solidFill>
                  <a:round/>
                  <a:headEnd/>
                  <a:tailEnd/>
                </a:ln>
              </p:spPr>
              <p:txBody>
                <a:bodyPr wrap="none" anchor="ctr"/>
                <a:lstStyle/>
                <a:p>
                  <a:endParaRPr lang="en-US"/>
                </a:p>
              </p:txBody>
            </p:sp>
          </p:grpSp>
        </p:grpSp>
      </p:grpSp>
      <p:grpSp>
        <p:nvGrpSpPr>
          <p:cNvPr id="207969" name="Group 409"/>
          <p:cNvGrpSpPr>
            <a:grpSpLocks/>
          </p:cNvGrpSpPr>
          <p:nvPr/>
        </p:nvGrpSpPr>
        <p:grpSpPr bwMode="auto">
          <a:xfrm>
            <a:off x="4495800" y="5761038"/>
            <a:ext cx="547688" cy="419100"/>
            <a:chOff x="2832" y="3629"/>
            <a:chExt cx="345" cy="264"/>
          </a:xfrm>
        </p:grpSpPr>
        <p:grpSp>
          <p:nvGrpSpPr>
            <p:cNvPr id="208080" name="Group 410"/>
            <p:cNvGrpSpPr>
              <a:grpSpLocks/>
            </p:cNvGrpSpPr>
            <p:nvPr/>
          </p:nvGrpSpPr>
          <p:grpSpPr bwMode="auto">
            <a:xfrm>
              <a:off x="2832" y="3690"/>
              <a:ext cx="345" cy="203"/>
              <a:chOff x="2832" y="3690"/>
              <a:chExt cx="345" cy="203"/>
            </a:xfrm>
          </p:grpSpPr>
          <p:grpSp>
            <p:nvGrpSpPr>
              <p:cNvPr id="208084" name="Group 411"/>
              <p:cNvGrpSpPr>
                <a:grpSpLocks/>
              </p:cNvGrpSpPr>
              <p:nvPr/>
            </p:nvGrpSpPr>
            <p:grpSpPr bwMode="auto">
              <a:xfrm>
                <a:off x="2919" y="3737"/>
                <a:ext cx="170" cy="45"/>
                <a:chOff x="3793" y="1968"/>
                <a:chExt cx="193" cy="57"/>
              </a:xfrm>
            </p:grpSpPr>
            <p:sp>
              <p:nvSpPr>
                <p:cNvPr id="208091" name="Freeform 412"/>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208092" name="Freeform 413"/>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sp>
            <p:nvSpPr>
              <p:cNvPr id="208085" name="Rectangle 414"/>
              <p:cNvSpPr>
                <a:spLocks noChangeAspect="1" noChangeArrowheads="1"/>
              </p:cNvSpPr>
              <p:nvPr/>
            </p:nvSpPr>
            <p:spPr bwMode="auto">
              <a:xfrm>
                <a:off x="2832" y="3690"/>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86" name="Group 415"/>
              <p:cNvGrpSpPr>
                <a:grpSpLocks/>
              </p:cNvGrpSpPr>
              <p:nvPr/>
            </p:nvGrpSpPr>
            <p:grpSpPr bwMode="auto">
              <a:xfrm>
                <a:off x="2949" y="3831"/>
                <a:ext cx="110" cy="51"/>
                <a:chOff x="2914" y="1930"/>
                <a:chExt cx="172" cy="89"/>
              </a:xfrm>
            </p:grpSpPr>
            <p:sp>
              <p:nvSpPr>
                <p:cNvPr id="208087" name="Line 416"/>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88" name="Line 417"/>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89" name="Line 418"/>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90" name="Line 419"/>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08081" name="Group 420"/>
            <p:cNvGrpSpPr>
              <a:grpSpLocks/>
            </p:cNvGrpSpPr>
            <p:nvPr/>
          </p:nvGrpSpPr>
          <p:grpSpPr bwMode="auto">
            <a:xfrm>
              <a:off x="2876" y="3629"/>
              <a:ext cx="257" cy="192"/>
              <a:chOff x="3360" y="480"/>
              <a:chExt cx="240" cy="96"/>
            </a:xfrm>
          </p:grpSpPr>
          <p:sp>
            <p:nvSpPr>
              <p:cNvPr id="208082" name="AutoShape 421"/>
              <p:cNvSpPr>
                <a:spLocks noChangeArrowheads="1"/>
              </p:cNvSpPr>
              <p:nvPr/>
            </p:nvSpPr>
            <p:spPr bwMode="auto">
              <a:xfrm flipV="1">
                <a:off x="3360" y="480"/>
                <a:ext cx="238" cy="96"/>
              </a:xfrm>
              <a:custGeom>
                <a:avLst/>
                <a:gdLst>
                  <a:gd name="T0" fmla="*/ 119 w 21600"/>
                  <a:gd name="T1" fmla="*/ 0 h 21600"/>
                  <a:gd name="T2" fmla="*/ 2 w 21600"/>
                  <a:gd name="T3" fmla="*/ 45 h 21600"/>
                  <a:gd name="T4" fmla="*/ 119 w 21600"/>
                  <a:gd name="T5" fmla="*/ 2 h 21600"/>
                  <a:gd name="T6" fmla="*/ 236 w 21600"/>
                  <a:gd name="T7" fmla="*/ 45 h 21600"/>
                  <a:gd name="T8" fmla="*/ 0 60000 65536"/>
                  <a:gd name="T9" fmla="*/ 0 60000 65536"/>
                  <a:gd name="T10" fmla="*/ 0 60000 65536"/>
                  <a:gd name="T11" fmla="*/ 0 60000 65536"/>
                  <a:gd name="T12" fmla="*/ 272 w 21600"/>
                  <a:gd name="T13" fmla="*/ 0 h 21600"/>
                  <a:gd name="T14" fmla="*/ 21328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tx1"/>
              </a:solidFill>
              <a:ln w="12700">
                <a:solidFill>
                  <a:schemeClr val="tx1"/>
                </a:solidFill>
                <a:miter lim="800000"/>
                <a:headEnd/>
                <a:tailEnd/>
              </a:ln>
            </p:spPr>
            <p:txBody>
              <a:bodyPr wrap="none" anchor="ctr"/>
              <a:lstStyle/>
              <a:p>
                <a:endParaRPr lang="en-US"/>
              </a:p>
            </p:txBody>
          </p:sp>
          <p:sp>
            <p:nvSpPr>
              <p:cNvPr id="208083" name="Line 422"/>
              <p:cNvSpPr>
                <a:spLocks noChangeShapeType="1"/>
              </p:cNvSpPr>
              <p:nvPr/>
            </p:nvSpPr>
            <p:spPr bwMode="auto">
              <a:xfrm>
                <a:off x="3360" y="528"/>
                <a:ext cx="240" cy="0"/>
              </a:xfrm>
              <a:prstGeom prst="line">
                <a:avLst/>
              </a:prstGeom>
              <a:noFill/>
              <a:ln w="12700">
                <a:solidFill>
                  <a:schemeClr val="tx1"/>
                </a:solidFill>
                <a:round/>
                <a:headEnd/>
                <a:tailEnd/>
              </a:ln>
            </p:spPr>
            <p:txBody>
              <a:bodyPr wrap="none" anchor="ctr"/>
              <a:lstStyle/>
              <a:p>
                <a:endParaRPr lang="en-US"/>
              </a:p>
            </p:txBody>
          </p:sp>
        </p:grpSp>
      </p:grpSp>
      <p:sp>
        <p:nvSpPr>
          <p:cNvPr id="207970" name="Rectangle 423"/>
          <p:cNvSpPr>
            <a:spLocks noChangeAspect="1" noChangeArrowheads="1"/>
          </p:cNvSpPr>
          <p:nvPr/>
        </p:nvSpPr>
        <p:spPr bwMode="auto">
          <a:xfrm>
            <a:off x="7467600" y="914400"/>
            <a:ext cx="15859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Scatterable Mine-laying</a:t>
            </a:r>
          </a:p>
        </p:txBody>
      </p:sp>
      <p:grpSp>
        <p:nvGrpSpPr>
          <p:cNvPr id="207971" name="Group 424"/>
          <p:cNvGrpSpPr>
            <a:grpSpLocks/>
          </p:cNvGrpSpPr>
          <p:nvPr/>
        </p:nvGrpSpPr>
        <p:grpSpPr bwMode="auto">
          <a:xfrm>
            <a:off x="6769100" y="896938"/>
            <a:ext cx="547688" cy="322262"/>
            <a:chOff x="2820" y="2154"/>
            <a:chExt cx="345" cy="203"/>
          </a:xfrm>
        </p:grpSpPr>
        <p:sp>
          <p:nvSpPr>
            <p:cNvPr id="208073" name="Rectangle 425"/>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74" name="Group 426"/>
            <p:cNvGrpSpPr>
              <a:grpSpLocks/>
            </p:cNvGrpSpPr>
            <p:nvPr/>
          </p:nvGrpSpPr>
          <p:grpSpPr bwMode="auto">
            <a:xfrm>
              <a:off x="2937" y="2295"/>
              <a:ext cx="110" cy="51"/>
              <a:chOff x="2914" y="1930"/>
              <a:chExt cx="172" cy="89"/>
            </a:xfrm>
          </p:grpSpPr>
          <p:sp>
            <p:nvSpPr>
              <p:cNvPr id="208076" name="Line 42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7" name="Line 42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8" name="Line 42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9" name="Line 43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075" name="Text Box 431"/>
            <p:cNvSpPr txBox="1">
              <a:spLocks noChangeArrowheads="1"/>
            </p:cNvSpPr>
            <p:nvPr/>
          </p:nvSpPr>
          <p:spPr bwMode="auto">
            <a:xfrm>
              <a:off x="2912" y="2165"/>
              <a:ext cx="159" cy="135"/>
            </a:xfrm>
            <a:prstGeom prst="rect">
              <a:avLst/>
            </a:prstGeom>
            <a:noFill/>
            <a:ln w="12700">
              <a:noFill/>
              <a:miter lim="800000"/>
              <a:headEnd/>
              <a:tailEnd/>
            </a:ln>
          </p:spPr>
          <p:txBody>
            <a:bodyPr wrap="none">
              <a:spAutoFit/>
            </a:bodyPr>
            <a:lstStyle/>
            <a:p>
              <a:pPr algn="ctr" eaLnBrk="0" hangingPunct="0"/>
              <a:r>
                <a:rPr lang="en-US" sz="800"/>
                <a:t>S</a:t>
              </a:r>
            </a:p>
          </p:txBody>
        </p:sp>
      </p:grpSp>
      <p:sp>
        <p:nvSpPr>
          <p:cNvPr id="207972" name="Rectangle 432"/>
          <p:cNvSpPr>
            <a:spLocks noChangeAspect="1" noChangeArrowheads="1"/>
          </p:cNvSpPr>
          <p:nvPr/>
        </p:nvSpPr>
        <p:spPr bwMode="auto">
          <a:xfrm>
            <a:off x="7467600" y="1371600"/>
            <a:ext cx="8429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Topographic</a:t>
            </a:r>
          </a:p>
        </p:txBody>
      </p:sp>
      <p:grpSp>
        <p:nvGrpSpPr>
          <p:cNvPr id="207973" name="Group 433"/>
          <p:cNvGrpSpPr>
            <a:grpSpLocks/>
          </p:cNvGrpSpPr>
          <p:nvPr/>
        </p:nvGrpSpPr>
        <p:grpSpPr bwMode="auto">
          <a:xfrm>
            <a:off x="6769100" y="1354138"/>
            <a:ext cx="547688" cy="322262"/>
            <a:chOff x="4272" y="853"/>
            <a:chExt cx="345" cy="203"/>
          </a:xfrm>
        </p:grpSpPr>
        <p:sp>
          <p:nvSpPr>
            <p:cNvPr id="208064" name="Rectangle 434"/>
            <p:cNvSpPr>
              <a:spLocks noChangeAspect="1" noChangeArrowheads="1"/>
            </p:cNvSpPr>
            <p:nvPr/>
          </p:nvSpPr>
          <p:spPr bwMode="auto">
            <a:xfrm>
              <a:off x="4272" y="853"/>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65" name="Group 435"/>
            <p:cNvGrpSpPr>
              <a:grpSpLocks/>
            </p:cNvGrpSpPr>
            <p:nvPr/>
          </p:nvGrpSpPr>
          <p:grpSpPr bwMode="auto">
            <a:xfrm>
              <a:off x="4389" y="994"/>
              <a:ext cx="110" cy="51"/>
              <a:chOff x="2914" y="1930"/>
              <a:chExt cx="172" cy="89"/>
            </a:xfrm>
          </p:grpSpPr>
          <p:sp>
            <p:nvSpPr>
              <p:cNvPr id="208069" name="Line 436"/>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0" name="Line 437"/>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1" name="Line 438"/>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72" name="Line 439"/>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8066" name="Group 440"/>
            <p:cNvGrpSpPr>
              <a:grpSpLocks/>
            </p:cNvGrpSpPr>
            <p:nvPr/>
          </p:nvGrpSpPr>
          <p:grpSpPr bwMode="auto">
            <a:xfrm>
              <a:off x="4396" y="881"/>
              <a:ext cx="96" cy="96"/>
              <a:chOff x="2976" y="2832"/>
              <a:chExt cx="96" cy="96"/>
            </a:xfrm>
          </p:grpSpPr>
          <p:sp>
            <p:nvSpPr>
              <p:cNvPr id="208067" name="Freeform 441"/>
              <p:cNvSpPr>
                <a:spLocks/>
              </p:cNvSpPr>
              <p:nvPr/>
            </p:nvSpPr>
            <p:spPr bwMode="auto">
              <a:xfrm>
                <a:off x="2976" y="2832"/>
                <a:ext cx="96" cy="96"/>
              </a:xfrm>
              <a:custGeom>
                <a:avLst/>
                <a:gdLst>
                  <a:gd name="T0" fmla="*/ 0 w 96"/>
                  <a:gd name="T1" fmla="*/ 96 h 96"/>
                  <a:gd name="T2" fmla="*/ 48 w 96"/>
                  <a:gd name="T3" fmla="*/ 0 h 96"/>
                  <a:gd name="T4" fmla="*/ 96 w 96"/>
                  <a:gd name="T5" fmla="*/ 96 h 96"/>
                  <a:gd name="T6" fmla="*/ 0 60000 65536"/>
                  <a:gd name="T7" fmla="*/ 0 60000 65536"/>
                  <a:gd name="T8" fmla="*/ 0 60000 65536"/>
                  <a:gd name="T9" fmla="*/ 0 w 96"/>
                  <a:gd name="T10" fmla="*/ 0 h 96"/>
                  <a:gd name="T11" fmla="*/ 96 w 96"/>
                  <a:gd name="T12" fmla="*/ 96 h 96"/>
                </a:gdLst>
                <a:ahLst/>
                <a:cxnLst>
                  <a:cxn ang="T6">
                    <a:pos x="T0" y="T1"/>
                  </a:cxn>
                  <a:cxn ang="T7">
                    <a:pos x="T2" y="T3"/>
                  </a:cxn>
                  <a:cxn ang="T8">
                    <a:pos x="T4" y="T5"/>
                  </a:cxn>
                </a:cxnLst>
                <a:rect l="T9" t="T10" r="T11" b="T12"/>
                <a:pathLst>
                  <a:path w="96" h="96">
                    <a:moveTo>
                      <a:pt x="0" y="96"/>
                    </a:moveTo>
                    <a:lnTo>
                      <a:pt x="48" y="0"/>
                    </a:lnTo>
                    <a:lnTo>
                      <a:pt x="96" y="96"/>
                    </a:lnTo>
                  </a:path>
                </a:pathLst>
              </a:custGeom>
              <a:noFill/>
              <a:ln w="12700" cap="flat" cmpd="sng">
                <a:solidFill>
                  <a:srgbClr val="000000"/>
                </a:solidFill>
                <a:prstDash val="solid"/>
                <a:round/>
                <a:headEnd/>
                <a:tailEnd/>
              </a:ln>
            </p:spPr>
            <p:txBody>
              <a:bodyPr wrap="none" anchor="ctr"/>
              <a:lstStyle/>
              <a:p>
                <a:endParaRPr lang="en-US"/>
              </a:p>
            </p:txBody>
          </p:sp>
          <p:sp>
            <p:nvSpPr>
              <p:cNvPr id="208068" name="Freeform 442"/>
              <p:cNvSpPr>
                <a:spLocks/>
              </p:cNvSpPr>
              <p:nvPr/>
            </p:nvSpPr>
            <p:spPr bwMode="auto">
              <a:xfrm flipV="1">
                <a:off x="2976" y="2890"/>
                <a:ext cx="96" cy="23"/>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07974" name="Rectangle 443"/>
          <p:cNvSpPr>
            <a:spLocks noChangeAspect="1" noChangeArrowheads="1"/>
          </p:cNvSpPr>
          <p:nvPr/>
        </p:nvSpPr>
        <p:spPr bwMode="auto">
          <a:xfrm>
            <a:off x="7467600" y="1828800"/>
            <a:ext cx="7270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Assault</a:t>
            </a:r>
          </a:p>
        </p:txBody>
      </p:sp>
      <p:grpSp>
        <p:nvGrpSpPr>
          <p:cNvPr id="207975" name="Group 444"/>
          <p:cNvGrpSpPr>
            <a:grpSpLocks/>
          </p:cNvGrpSpPr>
          <p:nvPr/>
        </p:nvGrpSpPr>
        <p:grpSpPr bwMode="auto">
          <a:xfrm>
            <a:off x="6769100" y="1811338"/>
            <a:ext cx="547688" cy="322262"/>
            <a:chOff x="4272" y="1141"/>
            <a:chExt cx="345" cy="203"/>
          </a:xfrm>
        </p:grpSpPr>
        <p:sp>
          <p:nvSpPr>
            <p:cNvPr id="208057" name="Rectangle 445"/>
            <p:cNvSpPr>
              <a:spLocks noChangeAspect="1" noChangeArrowheads="1"/>
            </p:cNvSpPr>
            <p:nvPr/>
          </p:nvSpPr>
          <p:spPr bwMode="auto">
            <a:xfrm>
              <a:off x="4272" y="1141"/>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58" name="Group 446"/>
            <p:cNvGrpSpPr>
              <a:grpSpLocks/>
            </p:cNvGrpSpPr>
            <p:nvPr/>
          </p:nvGrpSpPr>
          <p:grpSpPr bwMode="auto">
            <a:xfrm>
              <a:off x="4389" y="1282"/>
              <a:ext cx="110" cy="51"/>
              <a:chOff x="2914" y="1930"/>
              <a:chExt cx="172" cy="89"/>
            </a:xfrm>
          </p:grpSpPr>
          <p:sp>
            <p:nvSpPr>
              <p:cNvPr id="208060" name="Line 44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61" name="Line 44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62" name="Line 44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63" name="Line 45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059" name="Freeform 451"/>
            <p:cNvSpPr>
              <a:spLocks/>
            </p:cNvSpPr>
            <p:nvPr/>
          </p:nvSpPr>
          <p:spPr bwMode="auto">
            <a:xfrm>
              <a:off x="4383" y="1188"/>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sp>
        <p:nvSpPr>
          <p:cNvPr id="207976" name="Rectangle 452"/>
          <p:cNvSpPr>
            <a:spLocks noChangeAspect="1" noChangeArrowheads="1"/>
          </p:cNvSpPr>
          <p:nvPr/>
        </p:nvSpPr>
        <p:spPr bwMode="auto">
          <a:xfrm>
            <a:off x="7467600" y="2209800"/>
            <a:ext cx="573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Airborne</a:t>
            </a:r>
          </a:p>
        </p:txBody>
      </p:sp>
      <p:grpSp>
        <p:nvGrpSpPr>
          <p:cNvPr id="207977" name="Group 453"/>
          <p:cNvGrpSpPr>
            <a:grpSpLocks/>
          </p:cNvGrpSpPr>
          <p:nvPr/>
        </p:nvGrpSpPr>
        <p:grpSpPr bwMode="auto">
          <a:xfrm>
            <a:off x="6769100" y="2192338"/>
            <a:ext cx="547688" cy="322262"/>
            <a:chOff x="4272" y="1381"/>
            <a:chExt cx="345" cy="203"/>
          </a:xfrm>
        </p:grpSpPr>
        <p:sp>
          <p:nvSpPr>
            <p:cNvPr id="208048" name="Rectangle 454"/>
            <p:cNvSpPr>
              <a:spLocks noChangeAspect="1" noChangeArrowheads="1"/>
            </p:cNvSpPr>
            <p:nvPr/>
          </p:nvSpPr>
          <p:spPr bwMode="auto">
            <a:xfrm>
              <a:off x="4272" y="1381"/>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49" name="Group 455"/>
            <p:cNvGrpSpPr>
              <a:grpSpLocks/>
            </p:cNvGrpSpPr>
            <p:nvPr/>
          </p:nvGrpSpPr>
          <p:grpSpPr bwMode="auto">
            <a:xfrm>
              <a:off x="4389" y="1437"/>
              <a:ext cx="110" cy="51"/>
              <a:chOff x="2914" y="1930"/>
              <a:chExt cx="172" cy="89"/>
            </a:xfrm>
          </p:grpSpPr>
          <p:sp>
            <p:nvSpPr>
              <p:cNvPr id="208053" name="Line 456"/>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54" name="Line 457"/>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55" name="Line 458"/>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56" name="Line 459"/>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08050" name="Group 460"/>
            <p:cNvGrpSpPr>
              <a:grpSpLocks/>
            </p:cNvGrpSpPr>
            <p:nvPr/>
          </p:nvGrpSpPr>
          <p:grpSpPr bwMode="auto">
            <a:xfrm>
              <a:off x="4375" y="1536"/>
              <a:ext cx="138" cy="23"/>
              <a:chOff x="143" y="1247"/>
              <a:chExt cx="197" cy="35"/>
            </a:xfrm>
          </p:grpSpPr>
          <p:sp>
            <p:nvSpPr>
              <p:cNvPr id="208051" name="Freeform 46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08052" name="Freeform 46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207978" name="Rectangle 463"/>
          <p:cNvSpPr>
            <a:spLocks noChangeArrowheads="1"/>
          </p:cNvSpPr>
          <p:nvPr/>
        </p:nvSpPr>
        <p:spPr bwMode="auto">
          <a:xfrm>
            <a:off x="6769100" y="609600"/>
            <a:ext cx="836613"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Engineer</a:t>
            </a:r>
          </a:p>
        </p:txBody>
      </p:sp>
      <p:sp>
        <p:nvSpPr>
          <p:cNvPr id="207979" name="Rectangle 464"/>
          <p:cNvSpPr>
            <a:spLocks noChangeAspect="1" noChangeArrowheads="1"/>
          </p:cNvSpPr>
          <p:nvPr/>
        </p:nvSpPr>
        <p:spPr bwMode="auto">
          <a:xfrm>
            <a:off x="7467600" y="2667000"/>
            <a:ext cx="10541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Light Engineers</a:t>
            </a:r>
          </a:p>
        </p:txBody>
      </p:sp>
      <p:grpSp>
        <p:nvGrpSpPr>
          <p:cNvPr id="207980" name="Group 465"/>
          <p:cNvGrpSpPr>
            <a:grpSpLocks/>
          </p:cNvGrpSpPr>
          <p:nvPr/>
        </p:nvGrpSpPr>
        <p:grpSpPr bwMode="auto">
          <a:xfrm>
            <a:off x="6769100" y="2649538"/>
            <a:ext cx="547688" cy="339725"/>
            <a:chOff x="4272" y="1669"/>
            <a:chExt cx="345" cy="214"/>
          </a:xfrm>
        </p:grpSpPr>
        <p:sp>
          <p:nvSpPr>
            <p:cNvPr id="208041" name="Rectangle 466"/>
            <p:cNvSpPr>
              <a:spLocks noChangeAspect="1" noChangeArrowheads="1"/>
            </p:cNvSpPr>
            <p:nvPr/>
          </p:nvSpPr>
          <p:spPr bwMode="auto">
            <a:xfrm>
              <a:off x="4272" y="1669"/>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42" name="Group 467"/>
            <p:cNvGrpSpPr>
              <a:grpSpLocks/>
            </p:cNvGrpSpPr>
            <p:nvPr/>
          </p:nvGrpSpPr>
          <p:grpSpPr bwMode="auto">
            <a:xfrm>
              <a:off x="4389" y="1707"/>
              <a:ext cx="110" cy="51"/>
              <a:chOff x="2914" y="1930"/>
              <a:chExt cx="172" cy="89"/>
            </a:xfrm>
          </p:grpSpPr>
          <p:sp>
            <p:nvSpPr>
              <p:cNvPr id="208044" name="Line 46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45" name="Line 46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46" name="Line 47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47" name="Line 47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08043" name="Text Box 472"/>
            <p:cNvSpPr txBox="1">
              <a:spLocks noChangeArrowheads="1"/>
            </p:cNvSpPr>
            <p:nvPr/>
          </p:nvSpPr>
          <p:spPr bwMode="auto">
            <a:xfrm>
              <a:off x="4367" y="1748"/>
              <a:ext cx="155" cy="135"/>
            </a:xfrm>
            <a:prstGeom prst="rect">
              <a:avLst/>
            </a:prstGeom>
            <a:noFill/>
            <a:ln w="12700">
              <a:noFill/>
              <a:miter lim="800000"/>
              <a:headEnd/>
              <a:tailEnd/>
            </a:ln>
          </p:spPr>
          <p:txBody>
            <a:bodyPr wrap="none">
              <a:spAutoFit/>
            </a:bodyPr>
            <a:lstStyle/>
            <a:p>
              <a:pPr algn="ctr" eaLnBrk="0" hangingPunct="0"/>
              <a:r>
                <a:rPr lang="en-US" sz="800" b="1"/>
                <a:t>L</a:t>
              </a:r>
            </a:p>
          </p:txBody>
        </p:sp>
      </p:grpSp>
      <p:grpSp>
        <p:nvGrpSpPr>
          <p:cNvPr id="207981" name="Group 473"/>
          <p:cNvGrpSpPr>
            <a:grpSpLocks/>
          </p:cNvGrpSpPr>
          <p:nvPr/>
        </p:nvGrpSpPr>
        <p:grpSpPr bwMode="auto">
          <a:xfrm>
            <a:off x="6769100" y="3094038"/>
            <a:ext cx="547688" cy="322262"/>
            <a:chOff x="4286" y="1949"/>
            <a:chExt cx="345" cy="203"/>
          </a:xfrm>
        </p:grpSpPr>
        <p:sp>
          <p:nvSpPr>
            <p:cNvPr id="208033" name="Rectangle 474"/>
            <p:cNvSpPr>
              <a:spLocks noChangeAspect="1" noChangeArrowheads="1"/>
            </p:cNvSpPr>
            <p:nvPr/>
          </p:nvSpPr>
          <p:spPr bwMode="auto">
            <a:xfrm>
              <a:off x="4286" y="1949"/>
              <a:ext cx="345" cy="203"/>
            </a:xfrm>
            <a:prstGeom prst="rect">
              <a:avLst/>
            </a:prstGeom>
            <a:noFill/>
            <a:ln w="12700">
              <a:solidFill>
                <a:srgbClr val="000000"/>
              </a:solidFill>
              <a:miter lim="800000"/>
              <a:headEnd/>
              <a:tailEnd/>
            </a:ln>
          </p:spPr>
          <p:txBody>
            <a:bodyPr wrap="none" anchor="ctr"/>
            <a:lstStyle/>
            <a:p>
              <a:endParaRPr lang="en-US"/>
            </a:p>
          </p:txBody>
        </p:sp>
        <p:grpSp>
          <p:nvGrpSpPr>
            <p:cNvPr id="208034" name="Group 475"/>
            <p:cNvGrpSpPr>
              <a:grpSpLocks/>
            </p:cNvGrpSpPr>
            <p:nvPr/>
          </p:nvGrpSpPr>
          <p:grpSpPr bwMode="auto">
            <a:xfrm>
              <a:off x="4322" y="1973"/>
              <a:ext cx="274" cy="156"/>
              <a:chOff x="4335" y="2023"/>
              <a:chExt cx="246" cy="114"/>
            </a:xfrm>
          </p:grpSpPr>
          <p:sp>
            <p:nvSpPr>
              <p:cNvPr id="208035" name="Oval 476"/>
              <p:cNvSpPr>
                <a:spLocks noChangeArrowheads="1"/>
              </p:cNvSpPr>
              <p:nvPr/>
            </p:nvSpPr>
            <p:spPr bwMode="auto">
              <a:xfrm>
                <a:off x="4335" y="2023"/>
                <a:ext cx="246" cy="114"/>
              </a:xfrm>
              <a:prstGeom prst="ellipse">
                <a:avLst/>
              </a:prstGeom>
              <a:noFill/>
              <a:ln w="12700">
                <a:solidFill>
                  <a:srgbClr val="000000"/>
                </a:solidFill>
                <a:round/>
                <a:headEnd/>
                <a:tailEnd/>
              </a:ln>
            </p:spPr>
            <p:txBody>
              <a:bodyPr wrap="none" anchor="ctr"/>
              <a:lstStyle/>
              <a:p>
                <a:endParaRPr lang="en-US"/>
              </a:p>
            </p:txBody>
          </p:sp>
          <p:grpSp>
            <p:nvGrpSpPr>
              <p:cNvPr id="208036" name="Group 477"/>
              <p:cNvGrpSpPr>
                <a:grpSpLocks/>
              </p:cNvGrpSpPr>
              <p:nvPr/>
            </p:nvGrpSpPr>
            <p:grpSpPr bwMode="auto">
              <a:xfrm>
                <a:off x="4403" y="2059"/>
                <a:ext cx="110" cy="51"/>
                <a:chOff x="2914" y="1930"/>
                <a:chExt cx="172" cy="89"/>
              </a:xfrm>
            </p:grpSpPr>
            <p:sp>
              <p:nvSpPr>
                <p:cNvPr id="208037" name="Line 47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38" name="Line 47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39" name="Line 48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040" name="Line 48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sp>
        <p:nvSpPr>
          <p:cNvPr id="207982" name="Rectangle 482"/>
          <p:cNvSpPr>
            <a:spLocks noChangeAspect="1" noChangeArrowheads="1"/>
          </p:cNvSpPr>
          <p:nvPr/>
        </p:nvSpPr>
        <p:spPr bwMode="auto">
          <a:xfrm>
            <a:off x="7467600" y="3094038"/>
            <a:ext cx="81756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Mechanized</a:t>
            </a:r>
          </a:p>
        </p:txBody>
      </p:sp>
      <p:sp>
        <p:nvSpPr>
          <p:cNvPr id="207983" name="Rectangle 483"/>
          <p:cNvSpPr>
            <a:spLocks noChangeArrowheads="1"/>
          </p:cNvSpPr>
          <p:nvPr/>
        </p:nvSpPr>
        <p:spPr bwMode="auto">
          <a:xfrm>
            <a:off x="6781800" y="3581400"/>
            <a:ext cx="758825"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Artillery</a:t>
            </a:r>
          </a:p>
        </p:txBody>
      </p:sp>
      <p:sp>
        <p:nvSpPr>
          <p:cNvPr id="207984" name="Rectangle 484"/>
          <p:cNvSpPr>
            <a:spLocks noChangeArrowheads="1"/>
          </p:cNvSpPr>
          <p:nvPr/>
        </p:nvSpPr>
        <p:spPr bwMode="auto">
          <a:xfrm>
            <a:off x="7467600" y="3919538"/>
            <a:ext cx="8191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Basic towed</a:t>
            </a:r>
          </a:p>
        </p:txBody>
      </p:sp>
      <p:grpSp>
        <p:nvGrpSpPr>
          <p:cNvPr id="207985" name="Group 485"/>
          <p:cNvGrpSpPr>
            <a:grpSpLocks noChangeAspect="1"/>
          </p:cNvGrpSpPr>
          <p:nvPr/>
        </p:nvGrpSpPr>
        <p:grpSpPr bwMode="auto">
          <a:xfrm>
            <a:off x="6800850" y="3897313"/>
            <a:ext cx="547688" cy="320675"/>
            <a:chOff x="2720" y="705"/>
            <a:chExt cx="686" cy="401"/>
          </a:xfrm>
        </p:grpSpPr>
        <p:sp>
          <p:nvSpPr>
            <p:cNvPr id="208031" name="Oval 486"/>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08032" name="Rectangle 487"/>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07986" name="Rectangle 488"/>
          <p:cNvSpPr>
            <a:spLocks noChangeArrowheads="1"/>
          </p:cNvSpPr>
          <p:nvPr/>
        </p:nvSpPr>
        <p:spPr bwMode="auto">
          <a:xfrm>
            <a:off x="7467600" y="4343400"/>
            <a:ext cx="15208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Counter Battery Radar</a:t>
            </a:r>
          </a:p>
        </p:txBody>
      </p:sp>
      <p:grpSp>
        <p:nvGrpSpPr>
          <p:cNvPr id="207987" name="Group 489"/>
          <p:cNvGrpSpPr>
            <a:grpSpLocks/>
          </p:cNvGrpSpPr>
          <p:nvPr/>
        </p:nvGrpSpPr>
        <p:grpSpPr bwMode="auto">
          <a:xfrm>
            <a:off x="6781800" y="4327525"/>
            <a:ext cx="539750" cy="315913"/>
            <a:chOff x="4272" y="2723"/>
            <a:chExt cx="340" cy="199"/>
          </a:xfrm>
        </p:grpSpPr>
        <p:grpSp>
          <p:nvGrpSpPr>
            <p:cNvPr id="208025" name="Group 490"/>
            <p:cNvGrpSpPr>
              <a:grpSpLocks/>
            </p:cNvGrpSpPr>
            <p:nvPr/>
          </p:nvGrpSpPr>
          <p:grpSpPr bwMode="auto">
            <a:xfrm>
              <a:off x="4414" y="2745"/>
              <a:ext cx="57" cy="77"/>
              <a:chOff x="4414" y="2754"/>
              <a:chExt cx="57" cy="77"/>
            </a:xfrm>
          </p:grpSpPr>
          <p:sp>
            <p:nvSpPr>
              <p:cNvPr id="208029" name="Freeform 491"/>
              <p:cNvSpPr>
                <a:spLocks/>
              </p:cNvSpPr>
              <p:nvPr/>
            </p:nvSpPr>
            <p:spPr bwMode="auto">
              <a:xfrm rot="-2521422">
                <a:off x="4414" y="2754"/>
                <a:ext cx="39" cy="77"/>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208030" name="Freeform 492"/>
              <p:cNvSpPr>
                <a:spLocks/>
              </p:cNvSpPr>
              <p:nvPr/>
            </p:nvSpPr>
            <p:spPr bwMode="auto">
              <a:xfrm rot="-90977">
                <a:off x="4420" y="2765"/>
                <a:ext cx="51" cy="40"/>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208026" name="Rectangle 493"/>
            <p:cNvSpPr>
              <a:spLocks noChangeAspect="1" noChangeArrowheads="1"/>
            </p:cNvSpPr>
            <p:nvPr/>
          </p:nvSpPr>
          <p:spPr bwMode="auto">
            <a:xfrm>
              <a:off x="4272" y="2723"/>
              <a:ext cx="340" cy="199"/>
            </a:xfrm>
            <a:prstGeom prst="rect">
              <a:avLst/>
            </a:prstGeom>
            <a:noFill/>
            <a:ln w="12700">
              <a:solidFill>
                <a:srgbClr val="000000"/>
              </a:solidFill>
              <a:miter lim="800000"/>
              <a:headEnd/>
              <a:tailEnd/>
            </a:ln>
          </p:spPr>
          <p:txBody>
            <a:bodyPr wrap="none" anchor="ctr"/>
            <a:lstStyle/>
            <a:p>
              <a:endParaRPr lang="en-US"/>
            </a:p>
          </p:txBody>
        </p:sp>
        <p:sp>
          <p:nvSpPr>
            <p:cNvPr id="208027" name="Rectangle 494"/>
            <p:cNvSpPr>
              <a:spLocks noChangeAspect="1" noChangeArrowheads="1"/>
            </p:cNvSpPr>
            <p:nvPr/>
          </p:nvSpPr>
          <p:spPr bwMode="auto">
            <a:xfrm>
              <a:off x="4272" y="2723"/>
              <a:ext cx="340" cy="199"/>
            </a:xfrm>
            <a:prstGeom prst="rect">
              <a:avLst/>
            </a:prstGeom>
            <a:noFill/>
            <a:ln w="12700">
              <a:solidFill>
                <a:srgbClr val="000000"/>
              </a:solidFill>
              <a:miter lim="800000"/>
              <a:headEnd/>
              <a:tailEnd/>
            </a:ln>
          </p:spPr>
          <p:txBody>
            <a:bodyPr wrap="none" anchor="ctr"/>
            <a:lstStyle/>
            <a:p>
              <a:endParaRPr lang="en-US"/>
            </a:p>
          </p:txBody>
        </p:sp>
        <p:sp>
          <p:nvSpPr>
            <p:cNvPr id="208028" name="Oval 495"/>
            <p:cNvSpPr>
              <a:spLocks noChangeArrowheads="1"/>
            </p:cNvSpPr>
            <p:nvPr/>
          </p:nvSpPr>
          <p:spPr bwMode="auto">
            <a:xfrm>
              <a:off x="4400" y="2817"/>
              <a:ext cx="85" cy="86"/>
            </a:xfrm>
            <a:prstGeom prst="ellipse">
              <a:avLst/>
            </a:prstGeom>
            <a:solidFill>
              <a:schemeClr val="tx1"/>
            </a:solidFill>
            <a:ln w="12700">
              <a:solidFill>
                <a:srgbClr val="000000"/>
              </a:solidFill>
              <a:round/>
              <a:headEnd/>
              <a:tailEnd/>
            </a:ln>
          </p:spPr>
          <p:txBody>
            <a:bodyPr wrap="none" anchor="ctr"/>
            <a:lstStyle/>
            <a:p>
              <a:endParaRPr lang="en-US"/>
            </a:p>
          </p:txBody>
        </p:sp>
      </p:grpSp>
      <p:sp>
        <p:nvSpPr>
          <p:cNvPr id="207988" name="Rectangle 496"/>
          <p:cNvSpPr>
            <a:spLocks noChangeArrowheads="1"/>
          </p:cNvSpPr>
          <p:nvPr/>
        </p:nvSpPr>
        <p:spPr bwMode="auto">
          <a:xfrm>
            <a:off x="7467600" y="4751388"/>
            <a:ext cx="11001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Tracked (COLT)</a:t>
            </a:r>
          </a:p>
        </p:txBody>
      </p:sp>
      <p:sp>
        <p:nvSpPr>
          <p:cNvPr id="207989" name="Rectangle 497"/>
          <p:cNvSpPr>
            <a:spLocks noChangeArrowheads="1"/>
          </p:cNvSpPr>
          <p:nvPr/>
        </p:nvSpPr>
        <p:spPr bwMode="auto">
          <a:xfrm>
            <a:off x="7467600" y="5951538"/>
            <a:ext cx="12684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SP Rocket Artillery</a:t>
            </a:r>
          </a:p>
        </p:txBody>
      </p:sp>
      <p:grpSp>
        <p:nvGrpSpPr>
          <p:cNvPr id="207990" name="Group 498"/>
          <p:cNvGrpSpPr>
            <a:grpSpLocks/>
          </p:cNvGrpSpPr>
          <p:nvPr/>
        </p:nvGrpSpPr>
        <p:grpSpPr bwMode="auto">
          <a:xfrm>
            <a:off x="6781800" y="4729163"/>
            <a:ext cx="547688" cy="319087"/>
            <a:chOff x="4272" y="2979"/>
            <a:chExt cx="345" cy="201"/>
          </a:xfrm>
        </p:grpSpPr>
        <p:grpSp>
          <p:nvGrpSpPr>
            <p:cNvPr id="208019" name="Group 499"/>
            <p:cNvGrpSpPr>
              <a:grpSpLocks/>
            </p:cNvGrpSpPr>
            <p:nvPr/>
          </p:nvGrpSpPr>
          <p:grpSpPr bwMode="auto">
            <a:xfrm>
              <a:off x="4272" y="2979"/>
              <a:ext cx="345" cy="201"/>
              <a:chOff x="2393" y="3168"/>
              <a:chExt cx="343" cy="201"/>
            </a:xfrm>
          </p:grpSpPr>
          <p:grpSp>
            <p:nvGrpSpPr>
              <p:cNvPr id="208021" name="Group 500"/>
              <p:cNvGrpSpPr>
                <a:grpSpLocks noChangeAspect="1"/>
              </p:cNvGrpSpPr>
              <p:nvPr/>
            </p:nvGrpSpPr>
            <p:grpSpPr bwMode="auto">
              <a:xfrm>
                <a:off x="2393" y="3168"/>
                <a:ext cx="343" cy="201"/>
                <a:chOff x="380" y="773"/>
                <a:chExt cx="686" cy="401"/>
              </a:xfrm>
            </p:grpSpPr>
            <p:sp>
              <p:nvSpPr>
                <p:cNvPr id="208023" name="Rectangle 501"/>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08024" name="Oval 502"/>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08022" name="Oval 503"/>
              <p:cNvSpPr>
                <a:spLocks noChangeAspect="1" noChangeArrowheads="1"/>
              </p:cNvSpPr>
              <p:nvPr/>
            </p:nvSpPr>
            <p:spPr bwMode="auto">
              <a:xfrm>
                <a:off x="2510" y="321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208020" name="Line 504"/>
            <p:cNvSpPr>
              <a:spLocks noChangeShapeType="1"/>
            </p:cNvSpPr>
            <p:nvPr/>
          </p:nvSpPr>
          <p:spPr bwMode="auto">
            <a:xfrm flipV="1">
              <a:off x="4274" y="2979"/>
              <a:ext cx="343" cy="200"/>
            </a:xfrm>
            <a:prstGeom prst="line">
              <a:avLst/>
            </a:prstGeom>
            <a:noFill/>
            <a:ln w="12700">
              <a:solidFill>
                <a:srgbClr val="000000"/>
              </a:solidFill>
              <a:round/>
              <a:headEnd/>
              <a:tailEnd/>
            </a:ln>
          </p:spPr>
          <p:txBody>
            <a:bodyPr wrap="none" anchor="ctr"/>
            <a:lstStyle/>
            <a:p>
              <a:endParaRPr lang="en-US"/>
            </a:p>
          </p:txBody>
        </p:sp>
      </p:grpSp>
      <p:sp>
        <p:nvSpPr>
          <p:cNvPr id="207991" name="Rectangle 505"/>
          <p:cNvSpPr>
            <a:spLocks noChangeArrowheads="1"/>
          </p:cNvSpPr>
          <p:nvPr/>
        </p:nvSpPr>
        <p:spPr bwMode="auto">
          <a:xfrm>
            <a:off x="7467600" y="5127625"/>
            <a:ext cx="12858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Dismounted (FIST)</a:t>
            </a:r>
          </a:p>
        </p:txBody>
      </p:sp>
      <p:grpSp>
        <p:nvGrpSpPr>
          <p:cNvPr id="207992" name="Group 506"/>
          <p:cNvGrpSpPr>
            <a:grpSpLocks/>
          </p:cNvGrpSpPr>
          <p:nvPr/>
        </p:nvGrpSpPr>
        <p:grpSpPr bwMode="auto">
          <a:xfrm>
            <a:off x="6781800" y="5105400"/>
            <a:ext cx="547688" cy="319088"/>
            <a:chOff x="4272" y="3216"/>
            <a:chExt cx="345" cy="201"/>
          </a:xfrm>
        </p:grpSpPr>
        <p:sp>
          <p:nvSpPr>
            <p:cNvPr id="208016" name="Rectangle 507"/>
            <p:cNvSpPr>
              <a:spLocks noChangeAspect="1" noChangeArrowheads="1"/>
            </p:cNvSpPr>
            <p:nvPr/>
          </p:nvSpPr>
          <p:spPr bwMode="auto">
            <a:xfrm>
              <a:off x="4272" y="3216"/>
              <a:ext cx="345" cy="201"/>
            </a:xfrm>
            <a:prstGeom prst="rect">
              <a:avLst/>
            </a:prstGeom>
            <a:noFill/>
            <a:ln w="12700">
              <a:solidFill>
                <a:srgbClr val="000000"/>
              </a:solidFill>
              <a:miter lim="800000"/>
              <a:headEnd/>
              <a:tailEnd/>
            </a:ln>
          </p:spPr>
          <p:txBody>
            <a:bodyPr wrap="none" anchor="ctr"/>
            <a:lstStyle/>
            <a:p>
              <a:endParaRPr lang="en-US"/>
            </a:p>
          </p:txBody>
        </p:sp>
        <p:sp>
          <p:nvSpPr>
            <p:cNvPr id="208017" name="Oval 508"/>
            <p:cNvSpPr>
              <a:spLocks noChangeAspect="1" noChangeArrowheads="1"/>
            </p:cNvSpPr>
            <p:nvPr/>
          </p:nvSpPr>
          <p:spPr bwMode="auto">
            <a:xfrm>
              <a:off x="4390" y="3263"/>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08018" name="Line 509"/>
            <p:cNvSpPr>
              <a:spLocks noChangeShapeType="1"/>
            </p:cNvSpPr>
            <p:nvPr/>
          </p:nvSpPr>
          <p:spPr bwMode="auto">
            <a:xfrm flipV="1">
              <a:off x="4274" y="3216"/>
              <a:ext cx="343" cy="200"/>
            </a:xfrm>
            <a:prstGeom prst="line">
              <a:avLst/>
            </a:prstGeom>
            <a:noFill/>
            <a:ln w="12700">
              <a:solidFill>
                <a:srgbClr val="000000"/>
              </a:solidFill>
              <a:round/>
              <a:headEnd/>
              <a:tailEnd/>
            </a:ln>
          </p:spPr>
          <p:txBody>
            <a:bodyPr wrap="none" anchor="ctr"/>
            <a:lstStyle/>
            <a:p>
              <a:endParaRPr lang="en-US"/>
            </a:p>
          </p:txBody>
        </p:sp>
      </p:grpSp>
      <p:sp>
        <p:nvSpPr>
          <p:cNvPr id="207993" name="Rectangle 510"/>
          <p:cNvSpPr>
            <a:spLocks noChangeAspect="1" noChangeArrowheads="1"/>
          </p:cNvSpPr>
          <p:nvPr/>
        </p:nvSpPr>
        <p:spPr bwMode="auto">
          <a:xfrm>
            <a:off x="7467600" y="5562600"/>
            <a:ext cx="12255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Forward Observer</a:t>
            </a:r>
          </a:p>
        </p:txBody>
      </p:sp>
      <p:grpSp>
        <p:nvGrpSpPr>
          <p:cNvPr id="207994" name="Group 511"/>
          <p:cNvGrpSpPr>
            <a:grpSpLocks/>
          </p:cNvGrpSpPr>
          <p:nvPr/>
        </p:nvGrpSpPr>
        <p:grpSpPr bwMode="auto">
          <a:xfrm>
            <a:off x="6781800" y="5530850"/>
            <a:ext cx="547688" cy="320675"/>
            <a:chOff x="4272" y="3484"/>
            <a:chExt cx="345" cy="202"/>
          </a:xfrm>
        </p:grpSpPr>
        <p:sp>
          <p:nvSpPr>
            <p:cNvPr id="208012" name="Rectangle 512"/>
            <p:cNvSpPr>
              <a:spLocks noChangeArrowheads="1"/>
            </p:cNvSpPr>
            <p:nvPr/>
          </p:nvSpPr>
          <p:spPr bwMode="auto">
            <a:xfrm>
              <a:off x="4272" y="3484"/>
              <a:ext cx="345" cy="202"/>
            </a:xfrm>
            <a:prstGeom prst="rect">
              <a:avLst/>
            </a:prstGeom>
            <a:noFill/>
            <a:ln w="12700">
              <a:solidFill>
                <a:srgbClr val="000000"/>
              </a:solidFill>
              <a:miter lim="800000"/>
              <a:headEnd/>
              <a:tailEnd/>
            </a:ln>
          </p:spPr>
          <p:txBody>
            <a:bodyPr wrap="none" anchor="ctr"/>
            <a:lstStyle/>
            <a:p>
              <a:endParaRPr lang="en-US"/>
            </a:p>
          </p:txBody>
        </p:sp>
        <p:sp>
          <p:nvSpPr>
            <p:cNvPr id="208013" name="AutoShape 513"/>
            <p:cNvSpPr>
              <a:spLocks noChangeArrowheads="1"/>
            </p:cNvSpPr>
            <p:nvPr/>
          </p:nvSpPr>
          <p:spPr bwMode="auto">
            <a:xfrm>
              <a:off x="4372" y="3513"/>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208014" name="Oval 514"/>
            <p:cNvSpPr>
              <a:spLocks noChangeArrowheads="1"/>
            </p:cNvSpPr>
            <p:nvPr/>
          </p:nvSpPr>
          <p:spPr bwMode="auto">
            <a:xfrm>
              <a:off x="4420" y="3587"/>
              <a:ext cx="48" cy="48"/>
            </a:xfrm>
            <a:prstGeom prst="ellipse">
              <a:avLst/>
            </a:prstGeom>
            <a:solidFill>
              <a:schemeClr val="tx1"/>
            </a:solidFill>
            <a:ln w="12700">
              <a:solidFill>
                <a:srgbClr val="000000"/>
              </a:solidFill>
              <a:round/>
              <a:headEnd/>
              <a:tailEnd/>
            </a:ln>
          </p:spPr>
          <p:txBody>
            <a:bodyPr wrap="none" anchor="ctr"/>
            <a:lstStyle/>
            <a:p>
              <a:endParaRPr lang="en-US"/>
            </a:p>
          </p:txBody>
        </p:sp>
        <p:sp>
          <p:nvSpPr>
            <p:cNvPr id="208015" name="Line 515"/>
            <p:cNvSpPr>
              <a:spLocks noChangeShapeType="1"/>
            </p:cNvSpPr>
            <p:nvPr/>
          </p:nvSpPr>
          <p:spPr bwMode="auto">
            <a:xfrm flipV="1">
              <a:off x="4374" y="3587"/>
              <a:ext cx="107" cy="70"/>
            </a:xfrm>
            <a:prstGeom prst="line">
              <a:avLst/>
            </a:prstGeom>
            <a:noFill/>
            <a:ln w="12700">
              <a:solidFill>
                <a:srgbClr val="000000"/>
              </a:solidFill>
              <a:round/>
              <a:headEnd/>
              <a:tailEnd/>
            </a:ln>
          </p:spPr>
          <p:txBody>
            <a:bodyPr wrap="none" anchor="ctr"/>
            <a:lstStyle/>
            <a:p>
              <a:endParaRPr lang="en-US"/>
            </a:p>
          </p:txBody>
        </p:sp>
      </p:grpSp>
      <p:grpSp>
        <p:nvGrpSpPr>
          <p:cNvPr id="207995" name="Group 516"/>
          <p:cNvGrpSpPr>
            <a:grpSpLocks/>
          </p:cNvGrpSpPr>
          <p:nvPr/>
        </p:nvGrpSpPr>
        <p:grpSpPr bwMode="auto">
          <a:xfrm>
            <a:off x="6781800" y="6310313"/>
            <a:ext cx="547688" cy="319087"/>
            <a:chOff x="2393" y="3168"/>
            <a:chExt cx="343" cy="201"/>
          </a:xfrm>
        </p:grpSpPr>
        <p:grpSp>
          <p:nvGrpSpPr>
            <p:cNvPr id="208008" name="Group 517"/>
            <p:cNvGrpSpPr>
              <a:grpSpLocks noChangeAspect="1"/>
            </p:cNvGrpSpPr>
            <p:nvPr/>
          </p:nvGrpSpPr>
          <p:grpSpPr bwMode="auto">
            <a:xfrm>
              <a:off x="2393" y="3168"/>
              <a:ext cx="343" cy="201"/>
              <a:chOff x="380" y="773"/>
              <a:chExt cx="686" cy="401"/>
            </a:xfrm>
          </p:grpSpPr>
          <p:sp>
            <p:nvSpPr>
              <p:cNvPr id="208010" name="Rectangle 518"/>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08011" name="Oval 519"/>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08009" name="Oval 520"/>
            <p:cNvSpPr>
              <a:spLocks noChangeAspect="1" noChangeArrowheads="1"/>
            </p:cNvSpPr>
            <p:nvPr/>
          </p:nvSpPr>
          <p:spPr bwMode="auto">
            <a:xfrm>
              <a:off x="2510" y="321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207996" name="Rectangle 521"/>
          <p:cNvSpPr>
            <a:spLocks noChangeArrowheads="1"/>
          </p:cNvSpPr>
          <p:nvPr/>
        </p:nvSpPr>
        <p:spPr bwMode="auto">
          <a:xfrm>
            <a:off x="7467600" y="6332538"/>
            <a:ext cx="7524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SP Artillery</a:t>
            </a:r>
          </a:p>
        </p:txBody>
      </p:sp>
      <p:grpSp>
        <p:nvGrpSpPr>
          <p:cNvPr id="207997" name="Group 522"/>
          <p:cNvGrpSpPr>
            <a:grpSpLocks/>
          </p:cNvGrpSpPr>
          <p:nvPr/>
        </p:nvGrpSpPr>
        <p:grpSpPr bwMode="auto">
          <a:xfrm>
            <a:off x="6781800" y="5929313"/>
            <a:ext cx="547688" cy="319087"/>
            <a:chOff x="4272" y="3735"/>
            <a:chExt cx="345" cy="201"/>
          </a:xfrm>
        </p:grpSpPr>
        <p:grpSp>
          <p:nvGrpSpPr>
            <p:cNvPr id="208001" name="Group 523"/>
            <p:cNvGrpSpPr>
              <a:grpSpLocks noChangeAspect="1"/>
            </p:cNvGrpSpPr>
            <p:nvPr/>
          </p:nvGrpSpPr>
          <p:grpSpPr bwMode="auto">
            <a:xfrm>
              <a:off x="4272" y="3735"/>
              <a:ext cx="345" cy="201"/>
              <a:chOff x="380" y="773"/>
              <a:chExt cx="686" cy="401"/>
            </a:xfrm>
          </p:grpSpPr>
          <p:sp>
            <p:nvSpPr>
              <p:cNvPr id="208006" name="Rectangle 524"/>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08007" name="Oval 525"/>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08002" name="Group 526"/>
            <p:cNvGrpSpPr>
              <a:grpSpLocks/>
            </p:cNvGrpSpPr>
            <p:nvPr/>
          </p:nvGrpSpPr>
          <p:grpSpPr bwMode="auto">
            <a:xfrm>
              <a:off x="4413" y="3791"/>
              <a:ext cx="62" cy="90"/>
              <a:chOff x="4903" y="2380"/>
              <a:chExt cx="95" cy="138"/>
            </a:xfrm>
          </p:grpSpPr>
          <p:sp>
            <p:nvSpPr>
              <p:cNvPr id="208003" name="Oval 527"/>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08004" name="Freeform 528"/>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208005" name="Freeform 529"/>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sp>
        <p:nvSpPr>
          <p:cNvPr id="207998" name="AutoShape 53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07999" name="Rectangle 531"/>
          <p:cNvSpPr>
            <a:spLocks noChangeAspect="1" noChangeArrowheads="1"/>
          </p:cNvSpPr>
          <p:nvPr/>
        </p:nvSpPr>
        <p:spPr bwMode="auto">
          <a:xfrm>
            <a:off x="2459038" y="1179513"/>
            <a:ext cx="72707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Antiarmor</a:t>
            </a:r>
            <a:endParaRPr lang="en-US" sz="1200">
              <a:solidFill>
                <a:srgbClr val="000000"/>
              </a:solidFill>
            </a:endParaRPr>
          </a:p>
        </p:txBody>
      </p:sp>
      <p:sp>
        <p:nvSpPr>
          <p:cNvPr id="208000" name="Rectangle 532"/>
          <p:cNvSpPr>
            <a:spLocks noGrp="1" noChangeArrowheads="1"/>
          </p:cNvSpPr>
          <p:nvPr>
            <p:ph type="title"/>
          </p:nvPr>
        </p:nvSpPr>
        <p:spPr>
          <a:xfrm>
            <a:off x="3832225" y="219075"/>
            <a:ext cx="4899025" cy="365125"/>
          </a:xfrm>
          <a:noFill/>
        </p:spPr>
        <p:txBody>
          <a:bodyPr wrap="none" lIns="0" tIns="0" rIns="0" bIns="0">
            <a:spAutoFit/>
          </a:bodyPr>
          <a:lstStyle/>
          <a:p>
            <a:pPr eaLnBrk="1" hangingPunct="1"/>
            <a:r>
              <a:rPr lang="en-US" sz="2400">
                <a:solidFill>
                  <a:schemeClr val="tx1"/>
                </a:solidFill>
              </a:rPr>
              <a:t>Combat Arms (continued next page)</a:t>
            </a:r>
          </a:p>
        </p:txBody>
      </p:sp>
    </p:spTree>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Rectangle 2"/>
          <p:cNvSpPr>
            <a:spLocks noChangeArrowheads="1"/>
          </p:cNvSpPr>
          <p:nvPr/>
        </p:nvSpPr>
        <p:spPr bwMode="auto">
          <a:xfrm>
            <a:off x="228600" y="604838"/>
            <a:ext cx="57467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Artillery</a:t>
            </a:r>
          </a:p>
        </p:txBody>
      </p:sp>
      <p:sp>
        <p:nvSpPr>
          <p:cNvPr id="208899" name="Rectangle 3"/>
          <p:cNvSpPr>
            <a:spLocks noChangeArrowheads="1"/>
          </p:cNvSpPr>
          <p:nvPr/>
        </p:nvSpPr>
        <p:spPr bwMode="auto">
          <a:xfrm>
            <a:off x="965200" y="2060575"/>
            <a:ext cx="9048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Survey Team</a:t>
            </a:r>
          </a:p>
        </p:txBody>
      </p:sp>
      <p:sp>
        <p:nvSpPr>
          <p:cNvPr id="208900" name="Rectangle 4"/>
          <p:cNvSpPr>
            <a:spLocks noChangeAspect="1" noChangeArrowheads="1"/>
          </p:cNvSpPr>
          <p:nvPr/>
        </p:nvSpPr>
        <p:spPr bwMode="auto">
          <a:xfrm>
            <a:off x="965200" y="1292225"/>
            <a:ext cx="10445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Sound Ranging</a:t>
            </a:r>
          </a:p>
        </p:txBody>
      </p:sp>
      <p:grpSp>
        <p:nvGrpSpPr>
          <p:cNvPr id="208901" name="Group 5"/>
          <p:cNvGrpSpPr>
            <a:grpSpLocks/>
          </p:cNvGrpSpPr>
          <p:nvPr/>
        </p:nvGrpSpPr>
        <p:grpSpPr bwMode="auto">
          <a:xfrm>
            <a:off x="228600" y="1282700"/>
            <a:ext cx="547688" cy="320675"/>
            <a:chOff x="144" y="808"/>
            <a:chExt cx="345" cy="202"/>
          </a:xfrm>
        </p:grpSpPr>
        <p:grpSp>
          <p:nvGrpSpPr>
            <p:cNvPr id="209167" name="Group 6"/>
            <p:cNvGrpSpPr>
              <a:grpSpLocks/>
            </p:cNvGrpSpPr>
            <p:nvPr/>
          </p:nvGrpSpPr>
          <p:grpSpPr bwMode="auto">
            <a:xfrm>
              <a:off x="144" y="808"/>
              <a:ext cx="345" cy="202"/>
              <a:chOff x="192" y="576"/>
              <a:chExt cx="345" cy="202"/>
            </a:xfrm>
          </p:grpSpPr>
          <p:grpSp>
            <p:nvGrpSpPr>
              <p:cNvPr id="209169" name="Group 7"/>
              <p:cNvGrpSpPr>
                <a:grpSpLocks/>
              </p:cNvGrpSpPr>
              <p:nvPr/>
            </p:nvGrpSpPr>
            <p:grpSpPr bwMode="auto">
              <a:xfrm>
                <a:off x="192" y="576"/>
                <a:ext cx="345" cy="202"/>
                <a:chOff x="2064" y="1536"/>
                <a:chExt cx="345" cy="202"/>
              </a:xfrm>
            </p:grpSpPr>
            <p:sp>
              <p:nvSpPr>
                <p:cNvPr id="209171" name="Rectangle 8"/>
                <p:cNvSpPr>
                  <a:spLocks noChangeAspect="1" noChangeArrowheads="1"/>
                </p:cNvSpPr>
                <p:nvPr/>
              </p:nvSpPr>
              <p:spPr bwMode="auto">
                <a:xfrm>
                  <a:off x="2064" y="1536"/>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72" name="Line 9"/>
                <p:cNvSpPr>
                  <a:spLocks noChangeShapeType="1"/>
                </p:cNvSpPr>
                <p:nvPr/>
              </p:nvSpPr>
              <p:spPr bwMode="auto">
                <a:xfrm>
                  <a:off x="2065" y="1637"/>
                  <a:ext cx="342" cy="0"/>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73" name="AutoShape 10"/>
                <p:cNvSpPr>
                  <a:spLocks noChangeArrowheads="1"/>
                </p:cNvSpPr>
                <p:nvPr/>
              </p:nvSpPr>
              <p:spPr bwMode="auto">
                <a:xfrm>
                  <a:off x="2189" y="1613"/>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lIns="0" tIns="0" rIns="0" bIns="0" anchor="ctr">
                  <a:spAutoFit/>
                </a:bodyPr>
                <a:lstStyle/>
                <a:p>
                  <a:endParaRPr lang="en-US"/>
                </a:p>
              </p:txBody>
            </p:sp>
          </p:grpSp>
          <p:sp>
            <p:nvSpPr>
              <p:cNvPr id="209170" name="Oval 11"/>
              <p:cNvSpPr>
                <a:spLocks noChangeArrowheads="1"/>
              </p:cNvSpPr>
              <p:nvPr/>
            </p:nvSpPr>
            <p:spPr bwMode="auto">
              <a:xfrm>
                <a:off x="340" y="715"/>
                <a:ext cx="48" cy="48"/>
              </a:xfrm>
              <a:prstGeom prst="ellipse">
                <a:avLst/>
              </a:prstGeom>
              <a:solidFill>
                <a:schemeClr val="tx1"/>
              </a:solidFill>
              <a:ln w="28575">
                <a:solidFill>
                  <a:srgbClr val="000000"/>
                </a:solidFill>
                <a:round/>
                <a:headEnd/>
                <a:tailEnd/>
              </a:ln>
            </p:spPr>
            <p:txBody>
              <a:bodyPr wrap="none" lIns="0" tIns="0" rIns="0" bIns="0" anchor="ctr">
                <a:spAutoFit/>
              </a:bodyPr>
              <a:lstStyle/>
              <a:p>
                <a:endParaRPr lang="en-US"/>
              </a:p>
            </p:txBody>
          </p:sp>
        </p:grpSp>
        <p:sp>
          <p:nvSpPr>
            <p:cNvPr id="209168" name="Text Box 12"/>
            <p:cNvSpPr txBox="1">
              <a:spLocks noChangeArrowheads="1"/>
            </p:cNvSpPr>
            <p:nvPr/>
          </p:nvSpPr>
          <p:spPr bwMode="auto">
            <a:xfrm>
              <a:off x="303" y="883"/>
              <a:ext cx="27" cy="48"/>
            </a:xfrm>
            <a:prstGeom prst="rect">
              <a:avLst/>
            </a:prstGeom>
            <a:noFill/>
            <a:ln w="12700">
              <a:noFill/>
              <a:miter lim="800000"/>
              <a:headEnd/>
              <a:tailEnd/>
            </a:ln>
          </p:spPr>
          <p:txBody>
            <a:bodyPr wrap="none" lIns="0" tIns="0" rIns="0" bIns="0">
              <a:spAutoFit/>
            </a:bodyPr>
            <a:lstStyle/>
            <a:p>
              <a:pPr algn="ctr" eaLnBrk="0" hangingPunct="0"/>
              <a:r>
                <a:rPr lang="en-US" sz="500" b="1"/>
                <a:t>S</a:t>
              </a:r>
            </a:p>
          </p:txBody>
        </p:sp>
      </p:grpSp>
      <p:grpSp>
        <p:nvGrpSpPr>
          <p:cNvPr id="208902" name="Group 13"/>
          <p:cNvGrpSpPr>
            <a:grpSpLocks/>
          </p:cNvGrpSpPr>
          <p:nvPr/>
        </p:nvGrpSpPr>
        <p:grpSpPr bwMode="auto">
          <a:xfrm>
            <a:off x="228600" y="1655763"/>
            <a:ext cx="547688" cy="320675"/>
            <a:chOff x="144" y="1043"/>
            <a:chExt cx="345" cy="202"/>
          </a:xfrm>
        </p:grpSpPr>
        <p:sp>
          <p:nvSpPr>
            <p:cNvPr id="209160" name="Rectangle 14"/>
            <p:cNvSpPr>
              <a:spLocks noChangeAspect="1" noChangeArrowheads="1"/>
            </p:cNvSpPr>
            <p:nvPr/>
          </p:nvSpPr>
          <p:spPr bwMode="auto">
            <a:xfrm>
              <a:off x="144" y="1043"/>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161" name="Group 15"/>
            <p:cNvGrpSpPr>
              <a:grpSpLocks/>
            </p:cNvGrpSpPr>
            <p:nvPr/>
          </p:nvGrpSpPr>
          <p:grpSpPr bwMode="auto">
            <a:xfrm>
              <a:off x="299" y="1114"/>
              <a:ext cx="34" cy="128"/>
              <a:chOff x="294" y="1114"/>
              <a:chExt cx="34" cy="128"/>
            </a:xfrm>
          </p:grpSpPr>
          <p:sp>
            <p:nvSpPr>
              <p:cNvPr id="209162" name="Line 16"/>
              <p:cNvSpPr>
                <a:spLocks noChangeAspect="1" noChangeShapeType="1"/>
              </p:cNvSpPr>
              <p:nvPr/>
            </p:nvSpPr>
            <p:spPr bwMode="auto">
              <a:xfrm>
                <a:off x="294" y="1135"/>
                <a:ext cx="0" cy="10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63" name="Line 17"/>
              <p:cNvSpPr>
                <a:spLocks noChangeAspect="1" noChangeShapeType="1"/>
              </p:cNvSpPr>
              <p:nvPr/>
            </p:nvSpPr>
            <p:spPr bwMode="auto">
              <a:xfrm>
                <a:off x="328" y="1135"/>
                <a:ext cx="0" cy="10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64" name="Line 18"/>
              <p:cNvSpPr>
                <a:spLocks noChangeAspect="1" noChangeShapeType="1"/>
              </p:cNvSpPr>
              <p:nvPr/>
            </p:nvSpPr>
            <p:spPr bwMode="auto">
              <a:xfrm>
                <a:off x="311" y="1135"/>
                <a:ext cx="0" cy="10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65" name="Freeform 19"/>
              <p:cNvSpPr>
                <a:spLocks noChangeAspect="1"/>
              </p:cNvSpPr>
              <p:nvPr/>
            </p:nvSpPr>
            <p:spPr bwMode="auto">
              <a:xfrm>
                <a:off x="295" y="1114"/>
                <a:ext cx="20" cy="20"/>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209166" name="Freeform 20"/>
              <p:cNvSpPr>
                <a:spLocks noChangeAspect="1"/>
              </p:cNvSpPr>
              <p:nvPr/>
            </p:nvSpPr>
            <p:spPr bwMode="auto">
              <a:xfrm>
                <a:off x="308" y="1114"/>
                <a:ext cx="20" cy="20"/>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sp>
        <p:nvSpPr>
          <p:cNvPr id="208903" name="Rectangle 21"/>
          <p:cNvSpPr>
            <a:spLocks noChangeArrowheads="1"/>
          </p:cNvSpPr>
          <p:nvPr/>
        </p:nvSpPr>
        <p:spPr bwMode="auto">
          <a:xfrm>
            <a:off x="965200" y="1587500"/>
            <a:ext cx="10731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Surface to </a:t>
            </a:r>
          </a:p>
          <a:p>
            <a:pPr eaLnBrk="0" hangingPunct="0"/>
            <a:r>
              <a:rPr lang="en-US" sz="1200">
                <a:solidFill>
                  <a:srgbClr val="000000"/>
                </a:solidFill>
              </a:rPr>
              <a:t>Surface Missile </a:t>
            </a:r>
          </a:p>
        </p:txBody>
      </p:sp>
      <p:grpSp>
        <p:nvGrpSpPr>
          <p:cNvPr id="208904" name="Group 22"/>
          <p:cNvGrpSpPr>
            <a:grpSpLocks/>
          </p:cNvGrpSpPr>
          <p:nvPr/>
        </p:nvGrpSpPr>
        <p:grpSpPr bwMode="auto">
          <a:xfrm>
            <a:off x="228600" y="2044700"/>
            <a:ext cx="539750" cy="315913"/>
            <a:chOff x="192" y="1190"/>
            <a:chExt cx="340" cy="199"/>
          </a:xfrm>
        </p:grpSpPr>
        <p:sp>
          <p:nvSpPr>
            <p:cNvPr id="209155" name="Rectangle 23"/>
            <p:cNvSpPr>
              <a:spLocks noChangeAspect="1" noChangeArrowheads="1"/>
            </p:cNvSpPr>
            <p:nvPr/>
          </p:nvSpPr>
          <p:spPr bwMode="auto">
            <a:xfrm>
              <a:off x="192" y="1190"/>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56" name="Rectangle 24"/>
            <p:cNvSpPr>
              <a:spLocks noChangeAspect="1" noChangeArrowheads="1"/>
            </p:cNvSpPr>
            <p:nvPr/>
          </p:nvSpPr>
          <p:spPr bwMode="auto">
            <a:xfrm>
              <a:off x="192" y="1190"/>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57" name="Oval 25"/>
            <p:cNvSpPr>
              <a:spLocks noChangeArrowheads="1"/>
            </p:cNvSpPr>
            <p:nvPr/>
          </p:nvSpPr>
          <p:spPr bwMode="auto">
            <a:xfrm>
              <a:off x="323" y="1298"/>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209158" name="Freeform 26"/>
            <p:cNvSpPr>
              <a:spLocks/>
            </p:cNvSpPr>
            <p:nvPr/>
          </p:nvSpPr>
          <p:spPr bwMode="auto">
            <a:xfrm>
              <a:off x="302" y="1248"/>
              <a:ext cx="120" cy="114"/>
            </a:xfrm>
            <a:custGeom>
              <a:avLst/>
              <a:gdLst>
                <a:gd name="T0" fmla="*/ 0 w 96"/>
                <a:gd name="T1" fmla="*/ 144 h 144"/>
                <a:gd name="T2" fmla="*/ 48 w 96"/>
                <a:gd name="T3" fmla="*/ 0 h 144"/>
                <a:gd name="T4" fmla="*/ 96 w 96"/>
                <a:gd name="T5" fmla="*/ 144 h 144"/>
                <a:gd name="T6" fmla="*/ 0 60000 65536"/>
                <a:gd name="T7" fmla="*/ 0 60000 65536"/>
                <a:gd name="T8" fmla="*/ 0 60000 65536"/>
                <a:gd name="T9" fmla="*/ 0 w 96"/>
                <a:gd name="T10" fmla="*/ 0 h 144"/>
                <a:gd name="T11" fmla="*/ 96 w 96"/>
                <a:gd name="T12" fmla="*/ 144 h 144"/>
              </a:gdLst>
              <a:ahLst/>
              <a:cxnLst>
                <a:cxn ang="T6">
                  <a:pos x="T0" y="T1"/>
                </a:cxn>
                <a:cxn ang="T7">
                  <a:pos x="T2" y="T3"/>
                </a:cxn>
                <a:cxn ang="T8">
                  <a:pos x="T4" y="T5"/>
                </a:cxn>
              </a:cxnLst>
              <a:rect l="T9" t="T10" r="T11" b="T12"/>
              <a:pathLst>
                <a:path w="96" h="144">
                  <a:moveTo>
                    <a:pt x="0" y="144"/>
                  </a:moveTo>
                  <a:lnTo>
                    <a:pt x="48" y="0"/>
                  </a:lnTo>
                  <a:lnTo>
                    <a:pt x="96" y="144"/>
                  </a:lnTo>
                </a:path>
              </a:pathLst>
            </a:custGeom>
            <a:noFill/>
            <a:ln w="12700" cap="flat" cmpd="sng">
              <a:solidFill>
                <a:srgbClr val="000000"/>
              </a:solidFill>
              <a:prstDash val="solid"/>
              <a:round/>
              <a:headEnd/>
              <a:tailEnd/>
            </a:ln>
          </p:spPr>
          <p:txBody>
            <a:bodyPr wrap="none" lIns="0" tIns="0" rIns="0" bIns="0" anchor="ctr">
              <a:spAutoFit/>
            </a:bodyPr>
            <a:lstStyle/>
            <a:p>
              <a:endParaRPr lang="en-US"/>
            </a:p>
          </p:txBody>
        </p:sp>
        <p:sp>
          <p:nvSpPr>
            <p:cNvPr id="209159" name="AutoShape 27"/>
            <p:cNvSpPr>
              <a:spLocks noChangeArrowheads="1"/>
            </p:cNvSpPr>
            <p:nvPr/>
          </p:nvSpPr>
          <p:spPr bwMode="auto">
            <a:xfrm rot="5400000">
              <a:off x="404" y="1156"/>
              <a:ext cx="48" cy="135"/>
            </a:xfrm>
            <a:prstGeom prst="triangle">
              <a:avLst>
                <a:gd name="adj" fmla="val 50000"/>
              </a:avLst>
            </a:prstGeom>
            <a:noFill/>
            <a:ln w="12700">
              <a:solidFill>
                <a:srgbClr val="000000"/>
              </a:solidFill>
              <a:miter lim="800000"/>
              <a:headEnd/>
              <a:tailEnd/>
            </a:ln>
          </p:spPr>
          <p:txBody>
            <a:bodyPr wrap="none" lIns="0" tIns="0" rIns="0" bIns="0" anchor="ctr">
              <a:spAutoFit/>
            </a:bodyPr>
            <a:lstStyle/>
            <a:p>
              <a:endParaRPr lang="en-US"/>
            </a:p>
          </p:txBody>
        </p:sp>
      </p:grpSp>
      <p:sp>
        <p:nvSpPr>
          <p:cNvPr id="208905" name="Rectangle 28"/>
          <p:cNvSpPr>
            <a:spLocks noChangeArrowheads="1"/>
          </p:cNvSpPr>
          <p:nvPr/>
        </p:nvSpPr>
        <p:spPr bwMode="auto">
          <a:xfrm>
            <a:off x="965200" y="2441575"/>
            <a:ext cx="6858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ANGLICO</a:t>
            </a:r>
          </a:p>
        </p:txBody>
      </p:sp>
      <p:sp>
        <p:nvSpPr>
          <p:cNvPr id="208906" name="Rectangle 29"/>
          <p:cNvSpPr>
            <a:spLocks noChangeArrowheads="1"/>
          </p:cNvSpPr>
          <p:nvPr/>
        </p:nvSpPr>
        <p:spPr bwMode="auto">
          <a:xfrm>
            <a:off x="279400" y="2836863"/>
            <a:ext cx="5588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Infantry</a:t>
            </a:r>
          </a:p>
        </p:txBody>
      </p:sp>
      <p:grpSp>
        <p:nvGrpSpPr>
          <p:cNvPr id="208907" name="Group 30"/>
          <p:cNvGrpSpPr>
            <a:grpSpLocks noChangeAspect="1"/>
          </p:cNvGrpSpPr>
          <p:nvPr/>
        </p:nvGrpSpPr>
        <p:grpSpPr bwMode="auto">
          <a:xfrm>
            <a:off x="228600" y="3070225"/>
            <a:ext cx="547688" cy="320675"/>
            <a:chOff x="379" y="200"/>
            <a:chExt cx="685" cy="401"/>
          </a:xfrm>
        </p:grpSpPr>
        <p:sp>
          <p:nvSpPr>
            <p:cNvPr id="209152" name="Rectangle 3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53" name="Line 3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54" name="Line 3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208908" name="Rectangle 34"/>
          <p:cNvSpPr>
            <a:spLocks noChangeArrowheads="1"/>
          </p:cNvSpPr>
          <p:nvPr/>
        </p:nvSpPr>
        <p:spPr bwMode="auto">
          <a:xfrm>
            <a:off x="965200" y="3062288"/>
            <a:ext cx="3714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Basic</a:t>
            </a:r>
          </a:p>
        </p:txBody>
      </p:sp>
      <p:sp>
        <p:nvSpPr>
          <p:cNvPr id="208909" name="Rectangle 35"/>
          <p:cNvSpPr>
            <a:spLocks noChangeArrowheads="1"/>
          </p:cNvSpPr>
          <p:nvPr/>
        </p:nvSpPr>
        <p:spPr bwMode="auto">
          <a:xfrm>
            <a:off x="965200" y="3497263"/>
            <a:ext cx="4397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Mortar</a:t>
            </a:r>
          </a:p>
        </p:txBody>
      </p:sp>
      <p:sp>
        <p:nvSpPr>
          <p:cNvPr id="208910" name="Rectangle 36"/>
          <p:cNvSpPr>
            <a:spLocks noChangeArrowheads="1"/>
          </p:cNvSpPr>
          <p:nvPr/>
        </p:nvSpPr>
        <p:spPr bwMode="auto">
          <a:xfrm>
            <a:off x="965200" y="3878263"/>
            <a:ext cx="11493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Mortar (armored)</a:t>
            </a:r>
          </a:p>
        </p:txBody>
      </p:sp>
      <p:sp>
        <p:nvSpPr>
          <p:cNvPr id="208911" name="Rectangle 37"/>
          <p:cNvSpPr>
            <a:spLocks noChangeArrowheads="1"/>
          </p:cNvSpPr>
          <p:nvPr/>
        </p:nvSpPr>
        <p:spPr bwMode="auto">
          <a:xfrm>
            <a:off x="965200" y="5588000"/>
            <a:ext cx="11239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Airborne Infantry</a:t>
            </a:r>
          </a:p>
        </p:txBody>
      </p:sp>
      <p:sp>
        <p:nvSpPr>
          <p:cNvPr id="208912" name="Rectangle 38"/>
          <p:cNvSpPr>
            <a:spLocks noChangeArrowheads="1"/>
          </p:cNvSpPr>
          <p:nvPr/>
        </p:nvSpPr>
        <p:spPr bwMode="auto">
          <a:xfrm>
            <a:off x="965200" y="4711700"/>
            <a:ext cx="127793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Assault Infantry</a:t>
            </a:r>
          </a:p>
          <a:p>
            <a:pPr eaLnBrk="0" hangingPunct="0"/>
            <a:r>
              <a:rPr lang="en-US" sz="1200">
                <a:solidFill>
                  <a:srgbClr val="000000"/>
                </a:solidFill>
              </a:rPr>
              <a:t>with out aircraft</a:t>
            </a:r>
          </a:p>
        </p:txBody>
      </p:sp>
      <p:sp>
        <p:nvSpPr>
          <p:cNvPr id="208913" name="Rectangle 39"/>
          <p:cNvSpPr>
            <a:spLocks noChangeArrowheads="1"/>
          </p:cNvSpPr>
          <p:nvPr/>
        </p:nvSpPr>
        <p:spPr bwMode="auto">
          <a:xfrm>
            <a:off x="965200" y="5130800"/>
            <a:ext cx="127793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Assault Infantry</a:t>
            </a:r>
          </a:p>
          <a:p>
            <a:pPr eaLnBrk="0" hangingPunct="0"/>
            <a:r>
              <a:rPr lang="en-US" sz="1200">
                <a:solidFill>
                  <a:srgbClr val="000000"/>
                </a:solidFill>
              </a:rPr>
              <a:t>with aircraft</a:t>
            </a:r>
          </a:p>
        </p:txBody>
      </p:sp>
      <p:grpSp>
        <p:nvGrpSpPr>
          <p:cNvPr id="208914" name="Group 40"/>
          <p:cNvGrpSpPr>
            <a:grpSpLocks/>
          </p:cNvGrpSpPr>
          <p:nvPr/>
        </p:nvGrpSpPr>
        <p:grpSpPr bwMode="auto">
          <a:xfrm>
            <a:off x="228600" y="5521325"/>
            <a:ext cx="547688" cy="322263"/>
            <a:chOff x="2544" y="1920"/>
            <a:chExt cx="345" cy="203"/>
          </a:xfrm>
        </p:grpSpPr>
        <p:sp>
          <p:nvSpPr>
            <p:cNvPr id="209146" name="Rectangle 41"/>
            <p:cNvSpPr>
              <a:spLocks noChangeArrowheads="1"/>
            </p:cNvSpPr>
            <p:nvPr/>
          </p:nvSpPr>
          <p:spPr bwMode="auto">
            <a:xfrm>
              <a:off x="2544" y="1920"/>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147" name="Group 42"/>
            <p:cNvGrpSpPr>
              <a:grpSpLocks/>
            </p:cNvGrpSpPr>
            <p:nvPr/>
          </p:nvGrpSpPr>
          <p:grpSpPr bwMode="auto">
            <a:xfrm>
              <a:off x="2617" y="2072"/>
              <a:ext cx="199" cy="35"/>
              <a:chOff x="143" y="1247"/>
              <a:chExt cx="197" cy="35"/>
            </a:xfrm>
          </p:grpSpPr>
          <p:sp>
            <p:nvSpPr>
              <p:cNvPr id="209150" name="Freeform 43"/>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209151" name="Freeform 44"/>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209148" name="Line 45"/>
            <p:cNvSpPr>
              <a:spLocks noChangeShapeType="1"/>
            </p:cNvSpPr>
            <p:nvPr/>
          </p:nvSpPr>
          <p:spPr bwMode="auto">
            <a:xfrm flipV="1">
              <a:off x="2546" y="1920"/>
              <a:ext cx="340" cy="203"/>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149" name="Line 46"/>
            <p:cNvSpPr>
              <a:spLocks noChangeShapeType="1"/>
            </p:cNvSpPr>
            <p:nvPr/>
          </p:nvSpPr>
          <p:spPr bwMode="auto">
            <a:xfrm>
              <a:off x="2545" y="1920"/>
              <a:ext cx="343" cy="200"/>
            </a:xfrm>
            <a:prstGeom prst="line">
              <a:avLst/>
            </a:prstGeom>
            <a:noFill/>
            <a:ln w="12700">
              <a:solidFill>
                <a:srgbClr val="000000"/>
              </a:solidFill>
              <a:round/>
              <a:headEnd/>
              <a:tailEnd/>
            </a:ln>
          </p:spPr>
          <p:txBody>
            <a:bodyPr wrap="none" lIns="0" tIns="0" rIns="0" bIns="0" anchor="ctr">
              <a:spAutoFit/>
            </a:bodyPr>
            <a:lstStyle/>
            <a:p>
              <a:endParaRPr lang="en-US"/>
            </a:p>
          </p:txBody>
        </p:sp>
      </p:grpSp>
      <p:grpSp>
        <p:nvGrpSpPr>
          <p:cNvPr id="208915" name="Group 47"/>
          <p:cNvGrpSpPr>
            <a:grpSpLocks/>
          </p:cNvGrpSpPr>
          <p:nvPr/>
        </p:nvGrpSpPr>
        <p:grpSpPr bwMode="auto">
          <a:xfrm>
            <a:off x="228600" y="4703763"/>
            <a:ext cx="547688" cy="322262"/>
            <a:chOff x="2496" y="2247"/>
            <a:chExt cx="345" cy="203"/>
          </a:xfrm>
        </p:grpSpPr>
        <p:grpSp>
          <p:nvGrpSpPr>
            <p:cNvPr id="209141" name="Group 48"/>
            <p:cNvGrpSpPr>
              <a:grpSpLocks/>
            </p:cNvGrpSpPr>
            <p:nvPr/>
          </p:nvGrpSpPr>
          <p:grpSpPr bwMode="auto">
            <a:xfrm>
              <a:off x="2496" y="2248"/>
              <a:ext cx="345" cy="202"/>
              <a:chOff x="96" y="165"/>
              <a:chExt cx="343" cy="201"/>
            </a:xfrm>
          </p:grpSpPr>
          <p:sp>
            <p:nvSpPr>
              <p:cNvPr id="209144" name="Rectangle 49"/>
              <p:cNvSpPr>
                <a:spLocks noChangeArrowheads="1"/>
              </p:cNvSpPr>
              <p:nvPr/>
            </p:nvSpPr>
            <p:spPr bwMode="auto">
              <a:xfrm>
                <a:off x="96" y="165"/>
                <a:ext cx="343"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45" name="Freeform 50"/>
              <p:cNvSpPr>
                <a:spLocks/>
              </p:cNvSpPr>
              <p:nvPr/>
            </p:nvSpPr>
            <p:spPr bwMode="auto">
              <a:xfrm>
                <a:off x="205" y="192"/>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sp>
          <p:nvSpPr>
            <p:cNvPr id="209142" name="Line 51"/>
            <p:cNvSpPr>
              <a:spLocks noChangeShapeType="1"/>
            </p:cNvSpPr>
            <p:nvPr/>
          </p:nvSpPr>
          <p:spPr bwMode="auto">
            <a:xfrm flipV="1">
              <a:off x="2498" y="2247"/>
              <a:ext cx="340" cy="203"/>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143" name="Line 52"/>
            <p:cNvSpPr>
              <a:spLocks noChangeShapeType="1"/>
            </p:cNvSpPr>
            <p:nvPr/>
          </p:nvSpPr>
          <p:spPr bwMode="auto">
            <a:xfrm>
              <a:off x="2497" y="2248"/>
              <a:ext cx="343" cy="200"/>
            </a:xfrm>
            <a:prstGeom prst="line">
              <a:avLst/>
            </a:prstGeom>
            <a:noFill/>
            <a:ln w="12700">
              <a:solidFill>
                <a:srgbClr val="000000"/>
              </a:solidFill>
              <a:round/>
              <a:headEnd/>
              <a:tailEnd/>
            </a:ln>
          </p:spPr>
          <p:txBody>
            <a:bodyPr wrap="none" lIns="0" tIns="0" rIns="0" bIns="0" anchor="ctr">
              <a:spAutoFit/>
            </a:bodyPr>
            <a:lstStyle/>
            <a:p>
              <a:endParaRPr lang="en-US"/>
            </a:p>
          </p:txBody>
        </p:sp>
      </p:grpSp>
      <p:grpSp>
        <p:nvGrpSpPr>
          <p:cNvPr id="208916" name="Group 53"/>
          <p:cNvGrpSpPr>
            <a:grpSpLocks/>
          </p:cNvGrpSpPr>
          <p:nvPr/>
        </p:nvGrpSpPr>
        <p:grpSpPr bwMode="auto">
          <a:xfrm>
            <a:off x="228600" y="5083175"/>
            <a:ext cx="547688" cy="322263"/>
            <a:chOff x="2496" y="2496"/>
            <a:chExt cx="345" cy="203"/>
          </a:xfrm>
        </p:grpSpPr>
        <p:grpSp>
          <p:nvGrpSpPr>
            <p:cNvPr id="209133" name="Group 54"/>
            <p:cNvGrpSpPr>
              <a:grpSpLocks/>
            </p:cNvGrpSpPr>
            <p:nvPr/>
          </p:nvGrpSpPr>
          <p:grpSpPr bwMode="auto">
            <a:xfrm>
              <a:off x="2496" y="2496"/>
              <a:ext cx="345" cy="202"/>
              <a:chOff x="96" y="480"/>
              <a:chExt cx="343" cy="201"/>
            </a:xfrm>
          </p:grpSpPr>
          <p:sp>
            <p:nvSpPr>
              <p:cNvPr id="209136" name="Rectangle 55"/>
              <p:cNvSpPr>
                <a:spLocks noChangeArrowheads="1"/>
              </p:cNvSpPr>
              <p:nvPr/>
            </p:nvSpPr>
            <p:spPr bwMode="auto">
              <a:xfrm>
                <a:off x="96" y="480"/>
                <a:ext cx="343"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137" name="Group 56"/>
              <p:cNvGrpSpPr>
                <a:grpSpLocks/>
              </p:cNvGrpSpPr>
              <p:nvPr/>
            </p:nvGrpSpPr>
            <p:grpSpPr bwMode="auto">
              <a:xfrm>
                <a:off x="205" y="505"/>
                <a:ext cx="124" cy="151"/>
                <a:chOff x="191" y="495"/>
                <a:chExt cx="124" cy="151"/>
              </a:xfrm>
            </p:grpSpPr>
            <p:sp>
              <p:nvSpPr>
                <p:cNvPr id="209138" name="Line 57"/>
                <p:cNvSpPr>
                  <a:spLocks noChangeShapeType="1"/>
                </p:cNvSpPr>
                <p:nvPr/>
              </p:nvSpPr>
              <p:spPr bwMode="auto">
                <a:xfrm>
                  <a:off x="253" y="541"/>
                  <a:ext cx="0" cy="105"/>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39" name="Line 58"/>
                <p:cNvSpPr>
                  <a:spLocks noChangeShapeType="1"/>
                </p:cNvSpPr>
                <p:nvPr/>
              </p:nvSpPr>
              <p:spPr bwMode="auto">
                <a:xfrm>
                  <a:off x="211" y="644"/>
                  <a:ext cx="84" cy="0"/>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40" name="Freeform 59"/>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grpSp>
        <p:sp>
          <p:nvSpPr>
            <p:cNvPr id="209134" name="Line 60"/>
            <p:cNvSpPr>
              <a:spLocks noChangeShapeType="1"/>
            </p:cNvSpPr>
            <p:nvPr/>
          </p:nvSpPr>
          <p:spPr bwMode="auto">
            <a:xfrm flipV="1">
              <a:off x="2496" y="2496"/>
              <a:ext cx="340" cy="203"/>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135" name="Line 61"/>
            <p:cNvSpPr>
              <a:spLocks noChangeShapeType="1"/>
            </p:cNvSpPr>
            <p:nvPr/>
          </p:nvSpPr>
          <p:spPr bwMode="auto">
            <a:xfrm>
              <a:off x="2496" y="2496"/>
              <a:ext cx="343" cy="200"/>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17" name="Rectangle 62"/>
          <p:cNvSpPr>
            <a:spLocks noChangeArrowheads="1"/>
          </p:cNvSpPr>
          <p:nvPr/>
        </p:nvSpPr>
        <p:spPr bwMode="auto">
          <a:xfrm>
            <a:off x="965200" y="5854700"/>
            <a:ext cx="146050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Amphibious Infantry</a:t>
            </a:r>
          </a:p>
          <a:p>
            <a:pPr eaLnBrk="0" hangingPunct="0"/>
            <a:r>
              <a:rPr lang="en-US" sz="1200">
                <a:solidFill>
                  <a:srgbClr val="000000"/>
                </a:solidFill>
              </a:rPr>
              <a:t>USMC Landing Team</a:t>
            </a:r>
          </a:p>
        </p:txBody>
      </p:sp>
      <p:sp>
        <p:nvSpPr>
          <p:cNvPr id="208918" name="Rectangle 63"/>
          <p:cNvSpPr>
            <a:spLocks noChangeArrowheads="1"/>
          </p:cNvSpPr>
          <p:nvPr/>
        </p:nvSpPr>
        <p:spPr bwMode="auto">
          <a:xfrm>
            <a:off x="965200" y="6400800"/>
            <a:ext cx="3048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Artic</a:t>
            </a:r>
          </a:p>
        </p:txBody>
      </p:sp>
      <p:grpSp>
        <p:nvGrpSpPr>
          <p:cNvPr id="208919" name="Group 64"/>
          <p:cNvGrpSpPr>
            <a:grpSpLocks/>
          </p:cNvGrpSpPr>
          <p:nvPr/>
        </p:nvGrpSpPr>
        <p:grpSpPr bwMode="auto">
          <a:xfrm>
            <a:off x="228600" y="6346825"/>
            <a:ext cx="547688" cy="320675"/>
            <a:chOff x="192" y="3398"/>
            <a:chExt cx="345" cy="202"/>
          </a:xfrm>
        </p:grpSpPr>
        <p:sp>
          <p:nvSpPr>
            <p:cNvPr id="209126" name="Rectangle 65"/>
            <p:cNvSpPr>
              <a:spLocks noChangeArrowheads="1"/>
            </p:cNvSpPr>
            <p:nvPr/>
          </p:nvSpPr>
          <p:spPr bwMode="auto">
            <a:xfrm>
              <a:off x="192" y="3398"/>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127" name="Group 66"/>
            <p:cNvGrpSpPr>
              <a:grpSpLocks/>
            </p:cNvGrpSpPr>
            <p:nvPr/>
          </p:nvGrpSpPr>
          <p:grpSpPr bwMode="auto">
            <a:xfrm>
              <a:off x="212" y="3447"/>
              <a:ext cx="305" cy="50"/>
              <a:chOff x="3888" y="240"/>
              <a:chExt cx="281" cy="74"/>
            </a:xfrm>
          </p:grpSpPr>
          <p:sp>
            <p:nvSpPr>
              <p:cNvPr id="209130" name="Freeform 6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sp>
            <p:nvSpPr>
              <p:cNvPr id="209131" name="Freeform 6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sp>
            <p:nvSpPr>
              <p:cNvPr id="209132" name="Line 69"/>
              <p:cNvSpPr>
                <a:spLocks noChangeShapeType="1"/>
              </p:cNvSpPr>
              <p:nvPr/>
            </p:nvSpPr>
            <p:spPr bwMode="auto">
              <a:xfrm>
                <a:off x="3926" y="314"/>
                <a:ext cx="208" cy="0"/>
              </a:xfrm>
              <a:prstGeom prst="line">
                <a:avLst/>
              </a:prstGeom>
              <a:noFill/>
              <a:ln w="12700">
                <a:solidFill>
                  <a:schemeClr val="tx1"/>
                </a:solidFill>
                <a:round/>
                <a:headEnd/>
                <a:tailEnd/>
              </a:ln>
            </p:spPr>
            <p:txBody>
              <a:bodyPr wrap="none" lIns="0" tIns="0" rIns="0" bIns="0" anchor="ctr">
                <a:spAutoFit/>
              </a:bodyPr>
              <a:lstStyle/>
              <a:p>
                <a:endParaRPr lang="en-US"/>
              </a:p>
            </p:txBody>
          </p:sp>
        </p:grpSp>
        <p:sp>
          <p:nvSpPr>
            <p:cNvPr id="209128" name="Line 70"/>
            <p:cNvSpPr>
              <a:spLocks noChangeShapeType="1"/>
            </p:cNvSpPr>
            <p:nvPr/>
          </p:nvSpPr>
          <p:spPr bwMode="auto">
            <a:xfrm flipV="1">
              <a:off x="192" y="3398"/>
              <a:ext cx="345" cy="202"/>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129" name="Line 71"/>
            <p:cNvSpPr>
              <a:spLocks noChangeShapeType="1"/>
            </p:cNvSpPr>
            <p:nvPr/>
          </p:nvSpPr>
          <p:spPr bwMode="auto">
            <a:xfrm flipH="1" flipV="1">
              <a:off x="193" y="3399"/>
              <a:ext cx="343" cy="201"/>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20" name="Rectangle 72"/>
          <p:cNvSpPr>
            <a:spLocks noChangeArrowheads="1"/>
          </p:cNvSpPr>
          <p:nvPr/>
        </p:nvSpPr>
        <p:spPr bwMode="auto">
          <a:xfrm>
            <a:off x="3236913" y="996950"/>
            <a:ext cx="328612"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Light</a:t>
            </a:r>
          </a:p>
        </p:txBody>
      </p:sp>
      <p:grpSp>
        <p:nvGrpSpPr>
          <p:cNvPr id="208921" name="Group 73"/>
          <p:cNvGrpSpPr>
            <a:grpSpLocks/>
          </p:cNvGrpSpPr>
          <p:nvPr/>
        </p:nvGrpSpPr>
        <p:grpSpPr bwMode="auto">
          <a:xfrm>
            <a:off x="2500313" y="982663"/>
            <a:ext cx="547687" cy="319087"/>
            <a:chOff x="144" y="3687"/>
            <a:chExt cx="345" cy="201"/>
          </a:xfrm>
        </p:grpSpPr>
        <p:grpSp>
          <p:nvGrpSpPr>
            <p:cNvPr id="209121" name="Group 74"/>
            <p:cNvGrpSpPr>
              <a:grpSpLocks noChangeAspect="1"/>
            </p:cNvGrpSpPr>
            <p:nvPr/>
          </p:nvGrpSpPr>
          <p:grpSpPr bwMode="auto">
            <a:xfrm>
              <a:off x="144" y="3687"/>
              <a:ext cx="345" cy="201"/>
              <a:chOff x="379" y="200"/>
              <a:chExt cx="685" cy="401"/>
            </a:xfrm>
          </p:grpSpPr>
          <p:sp>
            <p:nvSpPr>
              <p:cNvPr id="209123" name="Rectangle 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24" name="Line 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25" name="Line 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209122" name="Text Box 78"/>
            <p:cNvSpPr txBox="1">
              <a:spLocks noChangeArrowheads="1"/>
            </p:cNvSpPr>
            <p:nvPr/>
          </p:nvSpPr>
          <p:spPr bwMode="auto">
            <a:xfrm>
              <a:off x="295" y="3808"/>
              <a:ext cx="3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L</a:t>
              </a:r>
            </a:p>
          </p:txBody>
        </p:sp>
      </p:grpSp>
      <p:sp>
        <p:nvSpPr>
          <p:cNvPr id="208922" name="Rectangle 79"/>
          <p:cNvSpPr>
            <a:spLocks noChangeArrowheads="1"/>
          </p:cNvSpPr>
          <p:nvPr/>
        </p:nvSpPr>
        <p:spPr bwMode="auto">
          <a:xfrm>
            <a:off x="3257550" y="1343025"/>
            <a:ext cx="92233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Mech Infantry</a:t>
            </a:r>
          </a:p>
        </p:txBody>
      </p:sp>
      <p:sp>
        <p:nvSpPr>
          <p:cNvPr id="208923" name="Rectangle 80"/>
          <p:cNvSpPr>
            <a:spLocks noChangeArrowheads="1"/>
          </p:cNvSpPr>
          <p:nvPr/>
        </p:nvSpPr>
        <p:spPr bwMode="auto">
          <a:xfrm>
            <a:off x="2511425" y="685800"/>
            <a:ext cx="5588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Infantry</a:t>
            </a:r>
          </a:p>
        </p:txBody>
      </p:sp>
      <p:sp>
        <p:nvSpPr>
          <p:cNvPr id="208924" name="Rectangle 81"/>
          <p:cNvSpPr>
            <a:spLocks noChangeArrowheads="1"/>
          </p:cNvSpPr>
          <p:nvPr/>
        </p:nvSpPr>
        <p:spPr bwMode="auto">
          <a:xfrm>
            <a:off x="3257550" y="1682750"/>
            <a:ext cx="162401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Mech Infantry in tracked</a:t>
            </a:r>
          </a:p>
          <a:p>
            <a:pPr eaLnBrk="0" hangingPunct="0"/>
            <a:r>
              <a:rPr lang="en-US" sz="1200">
                <a:solidFill>
                  <a:srgbClr val="000000"/>
                </a:solidFill>
              </a:rPr>
              <a:t>Fighting Vehicle</a:t>
            </a:r>
          </a:p>
        </p:txBody>
      </p:sp>
      <p:grpSp>
        <p:nvGrpSpPr>
          <p:cNvPr id="208925" name="Group 82"/>
          <p:cNvGrpSpPr>
            <a:grpSpLocks/>
          </p:cNvGrpSpPr>
          <p:nvPr/>
        </p:nvGrpSpPr>
        <p:grpSpPr bwMode="auto">
          <a:xfrm>
            <a:off x="2511425" y="1733550"/>
            <a:ext cx="547688" cy="327025"/>
            <a:chOff x="1817" y="599"/>
            <a:chExt cx="345" cy="223"/>
          </a:xfrm>
        </p:grpSpPr>
        <p:sp>
          <p:nvSpPr>
            <p:cNvPr id="209116" name="Oval 83"/>
            <p:cNvSpPr>
              <a:spLocks noChangeAspect="1" noChangeArrowheads="1"/>
            </p:cNvSpPr>
            <p:nvPr/>
          </p:nvSpPr>
          <p:spPr bwMode="auto">
            <a:xfrm>
              <a:off x="1870" y="645"/>
              <a:ext cx="238" cy="132"/>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117" name="Rectangle 84"/>
            <p:cNvSpPr>
              <a:spLocks noChangeAspect="1" noChangeArrowheads="1"/>
            </p:cNvSpPr>
            <p:nvPr/>
          </p:nvSpPr>
          <p:spPr bwMode="auto">
            <a:xfrm>
              <a:off x="1818" y="600"/>
              <a:ext cx="344" cy="218"/>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18" name="Freeform 85"/>
            <p:cNvSpPr>
              <a:spLocks noChangeAspect="1"/>
            </p:cNvSpPr>
            <p:nvPr/>
          </p:nvSpPr>
          <p:spPr bwMode="auto">
            <a:xfrm>
              <a:off x="1820" y="600"/>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19" name="Freeform 86"/>
            <p:cNvSpPr>
              <a:spLocks noChangeAspect="1"/>
            </p:cNvSpPr>
            <p:nvPr/>
          </p:nvSpPr>
          <p:spPr bwMode="auto">
            <a:xfrm>
              <a:off x="1817" y="600"/>
              <a:ext cx="343" cy="222"/>
            </a:xfrm>
            <a:custGeom>
              <a:avLst/>
              <a:gdLst>
                <a:gd name="T0" fmla="*/ 343 w 343"/>
                <a:gd name="T1" fmla="*/ 222 h 222"/>
                <a:gd name="T2" fmla="*/ 0 w 343"/>
                <a:gd name="T3" fmla="*/ 0 h 222"/>
                <a:gd name="T4" fmla="*/ 0 60000 65536"/>
                <a:gd name="T5" fmla="*/ 0 60000 65536"/>
                <a:gd name="T6" fmla="*/ 0 w 343"/>
                <a:gd name="T7" fmla="*/ 0 h 222"/>
                <a:gd name="T8" fmla="*/ 343 w 343"/>
                <a:gd name="T9" fmla="*/ 222 h 222"/>
              </a:gdLst>
              <a:ahLst/>
              <a:cxnLst>
                <a:cxn ang="T4">
                  <a:pos x="T0" y="T1"/>
                </a:cxn>
                <a:cxn ang="T5">
                  <a:pos x="T2" y="T3"/>
                </a:cxn>
              </a:cxnLst>
              <a:rect l="T6" t="T7" r="T8" b="T9"/>
              <a:pathLst>
                <a:path w="343" h="222">
                  <a:moveTo>
                    <a:pt x="343" y="222"/>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20" name="Line 87"/>
            <p:cNvSpPr>
              <a:spLocks noChangeShapeType="1"/>
            </p:cNvSpPr>
            <p:nvPr/>
          </p:nvSpPr>
          <p:spPr bwMode="auto">
            <a:xfrm>
              <a:off x="1843" y="599"/>
              <a:ext cx="0" cy="219"/>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26" name="Rectangle 88"/>
          <p:cNvSpPr>
            <a:spLocks noChangeArrowheads="1"/>
          </p:cNvSpPr>
          <p:nvPr/>
        </p:nvSpPr>
        <p:spPr bwMode="auto">
          <a:xfrm>
            <a:off x="3257550" y="2032000"/>
            <a:ext cx="92233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Dismounted </a:t>
            </a:r>
          </a:p>
          <a:p>
            <a:pPr eaLnBrk="0" hangingPunct="0"/>
            <a:r>
              <a:rPr lang="en-US" sz="1200">
                <a:solidFill>
                  <a:srgbClr val="000000"/>
                </a:solidFill>
              </a:rPr>
              <a:t>Mech Infantry</a:t>
            </a:r>
          </a:p>
        </p:txBody>
      </p:sp>
      <p:grpSp>
        <p:nvGrpSpPr>
          <p:cNvPr id="208927" name="Group 89"/>
          <p:cNvGrpSpPr>
            <a:grpSpLocks/>
          </p:cNvGrpSpPr>
          <p:nvPr/>
        </p:nvGrpSpPr>
        <p:grpSpPr bwMode="auto">
          <a:xfrm>
            <a:off x="2511425" y="2084388"/>
            <a:ext cx="547688" cy="330200"/>
            <a:chOff x="1584" y="1193"/>
            <a:chExt cx="345" cy="208"/>
          </a:xfrm>
        </p:grpSpPr>
        <p:sp>
          <p:nvSpPr>
            <p:cNvPr id="209112" name="Rectangle 90"/>
            <p:cNvSpPr>
              <a:spLocks noChangeAspect="1" noChangeArrowheads="1"/>
            </p:cNvSpPr>
            <p:nvPr/>
          </p:nvSpPr>
          <p:spPr bwMode="auto">
            <a:xfrm>
              <a:off x="1585" y="1193"/>
              <a:ext cx="344" cy="204"/>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13" name="Freeform 91"/>
            <p:cNvSpPr>
              <a:spLocks noChangeAspect="1"/>
            </p:cNvSpPr>
            <p:nvPr/>
          </p:nvSpPr>
          <p:spPr bwMode="auto">
            <a:xfrm>
              <a:off x="1587" y="1193"/>
              <a:ext cx="340" cy="204"/>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14" name="Freeform 92"/>
            <p:cNvSpPr>
              <a:spLocks noChangeAspect="1"/>
            </p:cNvSpPr>
            <p:nvPr/>
          </p:nvSpPr>
          <p:spPr bwMode="auto">
            <a:xfrm>
              <a:off x="1584" y="1193"/>
              <a:ext cx="343" cy="208"/>
            </a:xfrm>
            <a:custGeom>
              <a:avLst/>
              <a:gdLst>
                <a:gd name="T0" fmla="*/ 343 w 343"/>
                <a:gd name="T1" fmla="*/ 222 h 222"/>
                <a:gd name="T2" fmla="*/ 0 w 343"/>
                <a:gd name="T3" fmla="*/ 0 h 222"/>
                <a:gd name="T4" fmla="*/ 0 60000 65536"/>
                <a:gd name="T5" fmla="*/ 0 60000 65536"/>
                <a:gd name="T6" fmla="*/ 0 w 343"/>
                <a:gd name="T7" fmla="*/ 0 h 222"/>
                <a:gd name="T8" fmla="*/ 343 w 343"/>
                <a:gd name="T9" fmla="*/ 222 h 222"/>
              </a:gdLst>
              <a:ahLst/>
              <a:cxnLst>
                <a:cxn ang="T4">
                  <a:pos x="T0" y="T1"/>
                </a:cxn>
                <a:cxn ang="T5">
                  <a:pos x="T2" y="T3"/>
                </a:cxn>
              </a:cxnLst>
              <a:rect l="T6" t="T7" r="T8" b="T9"/>
              <a:pathLst>
                <a:path w="343" h="222">
                  <a:moveTo>
                    <a:pt x="343" y="222"/>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15" name="Freeform 93"/>
            <p:cNvSpPr>
              <a:spLocks/>
            </p:cNvSpPr>
            <p:nvPr/>
          </p:nvSpPr>
          <p:spPr bwMode="auto">
            <a:xfrm>
              <a:off x="1611" y="1194"/>
              <a:ext cx="1" cy="203"/>
            </a:xfrm>
            <a:custGeom>
              <a:avLst/>
              <a:gdLst>
                <a:gd name="T0" fmla="*/ 0 w 1"/>
                <a:gd name="T1" fmla="*/ 0 h 203"/>
                <a:gd name="T2" fmla="*/ 0 w 1"/>
                <a:gd name="T3" fmla="*/ 203 h 203"/>
                <a:gd name="T4" fmla="*/ 0 60000 65536"/>
                <a:gd name="T5" fmla="*/ 0 60000 65536"/>
                <a:gd name="T6" fmla="*/ 0 w 1"/>
                <a:gd name="T7" fmla="*/ 0 h 203"/>
                <a:gd name="T8" fmla="*/ 1 w 1"/>
                <a:gd name="T9" fmla="*/ 203 h 203"/>
              </a:gdLst>
              <a:ahLst/>
              <a:cxnLst>
                <a:cxn ang="T4">
                  <a:pos x="T0" y="T1"/>
                </a:cxn>
                <a:cxn ang="T5">
                  <a:pos x="T2" y="T3"/>
                </a:cxn>
              </a:cxnLst>
              <a:rect l="T6" t="T7" r="T8" b="T9"/>
              <a:pathLst>
                <a:path w="1" h="203">
                  <a:moveTo>
                    <a:pt x="0" y="0"/>
                  </a:moveTo>
                  <a:lnTo>
                    <a:pt x="0" y="203"/>
                  </a:lnTo>
                </a:path>
              </a:pathLst>
            </a:custGeom>
            <a:noFill/>
            <a:ln w="12700">
              <a:solidFill>
                <a:srgbClr val="000000"/>
              </a:solidFill>
              <a:round/>
              <a:headEnd/>
              <a:tailEnd/>
            </a:ln>
          </p:spPr>
          <p:txBody>
            <a:bodyPr wrap="none" lIns="0" tIns="0" rIns="0" bIns="0" anchor="ctr">
              <a:spAutoFit/>
            </a:bodyPr>
            <a:lstStyle/>
            <a:p>
              <a:endParaRPr lang="en-US"/>
            </a:p>
          </p:txBody>
        </p:sp>
      </p:grpSp>
      <p:sp>
        <p:nvSpPr>
          <p:cNvPr id="208928" name="Rectangle 94"/>
          <p:cNvSpPr>
            <a:spLocks noChangeArrowheads="1"/>
          </p:cNvSpPr>
          <p:nvPr/>
        </p:nvSpPr>
        <p:spPr bwMode="auto">
          <a:xfrm>
            <a:off x="3257550" y="2425700"/>
            <a:ext cx="170656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Mech Inf Fighting Vehicle</a:t>
            </a:r>
          </a:p>
          <a:p>
            <a:pPr eaLnBrk="0" hangingPunct="0"/>
            <a:r>
              <a:rPr lang="en-US" sz="1200">
                <a:solidFill>
                  <a:srgbClr val="000000"/>
                </a:solidFill>
              </a:rPr>
              <a:t>USMC LAV</a:t>
            </a:r>
          </a:p>
        </p:txBody>
      </p:sp>
      <p:sp>
        <p:nvSpPr>
          <p:cNvPr id="208929" name="Rectangle 95"/>
          <p:cNvSpPr>
            <a:spLocks noChangeArrowheads="1"/>
          </p:cNvSpPr>
          <p:nvPr/>
        </p:nvSpPr>
        <p:spPr bwMode="auto">
          <a:xfrm>
            <a:off x="3257550" y="2941638"/>
            <a:ext cx="12176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Motorized Infantry</a:t>
            </a:r>
          </a:p>
        </p:txBody>
      </p:sp>
      <p:grpSp>
        <p:nvGrpSpPr>
          <p:cNvPr id="208930" name="Group 96"/>
          <p:cNvGrpSpPr>
            <a:grpSpLocks noChangeAspect="1"/>
          </p:cNvGrpSpPr>
          <p:nvPr/>
        </p:nvGrpSpPr>
        <p:grpSpPr bwMode="auto">
          <a:xfrm>
            <a:off x="2511425" y="2876550"/>
            <a:ext cx="547688" cy="323850"/>
            <a:chOff x="379" y="3075"/>
            <a:chExt cx="685" cy="406"/>
          </a:xfrm>
        </p:grpSpPr>
        <p:sp>
          <p:nvSpPr>
            <p:cNvPr id="209108" name="Rectangle 97"/>
            <p:cNvSpPr>
              <a:spLocks noChangeAspect="1" noChangeArrowheads="1"/>
            </p:cNvSpPr>
            <p:nvPr/>
          </p:nvSpPr>
          <p:spPr bwMode="auto">
            <a:xfrm>
              <a:off x="379" y="3076"/>
              <a:ext cx="685"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09" name="Line 98"/>
            <p:cNvSpPr>
              <a:spLocks noChangeAspect="1" noChangeShapeType="1"/>
            </p:cNvSpPr>
            <p:nvPr/>
          </p:nvSpPr>
          <p:spPr bwMode="auto">
            <a:xfrm>
              <a:off x="380" y="3075"/>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10" name="Line 99"/>
            <p:cNvSpPr>
              <a:spLocks noChangeAspect="1" noChangeShapeType="1"/>
            </p:cNvSpPr>
            <p:nvPr/>
          </p:nvSpPr>
          <p:spPr bwMode="auto">
            <a:xfrm flipV="1">
              <a:off x="379" y="3075"/>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111" name="Line 100"/>
            <p:cNvSpPr>
              <a:spLocks noChangeAspect="1" noChangeShapeType="1"/>
            </p:cNvSpPr>
            <p:nvPr/>
          </p:nvSpPr>
          <p:spPr bwMode="auto">
            <a:xfrm>
              <a:off x="723" y="3077"/>
              <a:ext cx="0" cy="404"/>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208931" name="Rectangle 101"/>
          <p:cNvSpPr>
            <a:spLocks noChangeAspect="1" noChangeArrowheads="1"/>
          </p:cNvSpPr>
          <p:nvPr/>
        </p:nvSpPr>
        <p:spPr bwMode="auto">
          <a:xfrm>
            <a:off x="3257550" y="3340100"/>
            <a:ext cx="6238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Mountain</a:t>
            </a:r>
          </a:p>
        </p:txBody>
      </p:sp>
      <p:grpSp>
        <p:nvGrpSpPr>
          <p:cNvPr id="208932" name="Group 102"/>
          <p:cNvGrpSpPr>
            <a:grpSpLocks/>
          </p:cNvGrpSpPr>
          <p:nvPr/>
        </p:nvGrpSpPr>
        <p:grpSpPr bwMode="auto">
          <a:xfrm>
            <a:off x="2511425" y="4013200"/>
            <a:ext cx="547688" cy="320675"/>
            <a:chOff x="1344" y="720"/>
            <a:chExt cx="345" cy="202"/>
          </a:xfrm>
        </p:grpSpPr>
        <p:sp>
          <p:nvSpPr>
            <p:cNvPr id="209106" name="Rectangle 103"/>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107" name="AutoShape 104"/>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lIns="0" tIns="0" rIns="0" bIns="0" anchor="ctr">
              <a:spAutoFit/>
            </a:bodyPr>
            <a:lstStyle/>
            <a:p>
              <a:endParaRPr lang="en-US"/>
            </a:p>
          </p:txBody>
        </p:sp>
      </p:grpSp>
      <p:grpSp>
        <p:nvGrpSpPr>
          <p:cNvPr id="208933" name="Group 105"/>
          <p:cNvGrpSpPr>
            <a:grpSpLocks/>
          </p:cNvGrpSpPr>
          <p:nvPr/>
        </p:nvGrpSpPr>
        <p:grpSpPr bwMode="auto">
          <a:xfrm>
            <a:off x="2511425" y="4403725"/>
            <a:ext cx="547688" cy="320675"/>
            <a:chOff x="1815" y="576"/>
            <a:chExt cx="345" cy="202"/>
          </a:xfrm>
        </p:grpSpPr>
        <p:sp>
          <p:nvSpPr>
            <p:cNvPr id="209082" name="Rectangle 106"/>
            <p:cNvSpPr>
              <a:spLocks noChangeArrowheads="1"/>
            </p:cNvSpPr>
            <p:nvPr/>
          </p:nvSpPr>
          <p:spPr bwMode="auto">
            <a:xfrm>
              <a:off x="1815" y="576"/>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83" name="Group 107"/>
            <p:cNvGrpSpPr>
              <a:grpSpLocks/>
            </p:cNvGrpSpPr>
            <p:nvPr/>
          </p:nvGrpSpPr>
          <p:grpSpPr bwMode="auto">
            <a:xfrm>
              <a:off x="1915" y="600"/>
              <a:ext cx="145" cy="154"/>
              <a:chOff x="1917" y="611"/>
              <a:chExt cx="145" cy="154"/>
            </a:xfrm>
          </p:grpSpPr>
          <p:sp>
            <p:nvSpPr>
              <p:cNvPr id="209084" name="AutoShape 108"/>
              <p:cNvSpPr>
                <a:spLocks noChangeArrowheads="1"/>
              </p:cNvSpPr>
              <p:nvPr/>
            </p:nvSpPr>
            <p:spPr bwMode="auto">
              <a:xfrm>
                <a:off x="1917" y="624"/>
                <a:ext cx="144" cy="125"/>
              </a:xfrm>
              <a:prstGeom prst="triangle">
                <a:avLst>
                  <a:gd name="adj" fmla="val 50000"/>
                </a:avLst>
              </a:prstGeom>
              <a:noFill/>
              <a:ln w="12700">
                <a:solidFill>
                  <a:schemeClr val="tx1"/>
                </a:solidFill>
                <a:miter lim="800000"/>
                <a:headEnd/>
                <a:tailEnd/>
              </a:ln>
            </p:spPr>
            <p:txBody>
              <a:bodyPr wrap="none" lIns="0" tIns="0" rIns="0" bIns="0" anchor="ctr">
                <a:spAutoFit/>
              </a:bodyPr>
              <a:lstStyle/>
              <a:p>
                <a:endParaRPr lang="en-US"/>
              </a:p>
            </p:txBody>
          </p:sp>
          <p:grpSp>
            <p:nvGrpSpPr>
              <p:cNvPr id="209085" name="Group 109"/>
              <p:cNvGrpSpPr>
                <a:grpSpLocks/>
              </p:cNvGrpSpPr>
              <p:nvPr/>
            </p:nvGrpSpPr>
            <p:grpSpPr bwMode="auto">
              <a:xfrm>
                <a:off x="1918" y="749"/>
                <a:ext cx="144" cy="16"/>
                <a:chOff x="1920" y="749"/>
                <a:chExt cx="144" cy="16"/>
              </a:xfrm>
            </p:grpSpPr>
            <p:sp>
              <p:nvSpPr>
                <p:cNvPr id="209100" name="Line 110"/>
                <p:cNvSpPr>
                  <a:spLocks noChangeShapeType="1"/>
                </p:cNvSpPr>
                <p:nvPr/>
              </p:nvSpPr>
              <p:spPr bwMode="auto">
                <a:xfrm>
                  <a:off x="2006"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01" name="Line 111"/>
                <p:cNvSpPr>
                  <a:spLocks noChangeShapeType="1"/>
                </p:cNvSpPr>
                <p:nvPr/>
              </p:nvSpPr>
              <p:spPr bwMode="auto">
                <a:xfrm>
                  <a:off x="2064"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02" name="Line 112"/>
                <p:cNvSpPr>
                  <a:spLocks noChangeShapeType="1"/>
                </p:cNvSpPr>
                <p:nvPr/>
              </p:nvSpPr>
              <p:spPr bwMode="auto">
                <a:xfrm>
                  <a:off x="1920"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03" name="Line 113"/>
                <p:cNvSpPr>
                  <a:spLocks noChangeShapeType="1"/>
                </p:cNvSpPr>
                <p:nvPr/>
              </p:nvSpPr>
              <p:spPr bwMode="auto">
                <a:xfrm>
                  <a:off x="1977"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04" name="Line 114"/>
                <p:cNvSpPr>
                  <a:spLocks noChangeShapeType="1"/>
                </p:cNvSpPr>
                <p:nvPr/>
              </p:nvSpPr>
              <p:spPr bwMode="auto">
                <a:xfrm>
                  <a:off x="1948"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105" name="Line 115"/>
                <p:cNvSpPr>
                  <a:spLocks noChangeShapeType="1"/>
                </p:cNvSpPr>
                <p:nvPr/>
              </p:nvSpPr>
              <p:spPr bwMode="auto">
                <a:xfrm>
                  <a:off x="2035"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grpSp>
          <p:grpSp>
            <p:nvGrpSpPr>
              <p:cNvPr id="209086" name="Group 116"/>
              <p:cNvGrpSpPr>
                <a:grpSpLocks/>
              </p:cNvGrpSpPr>
              <p:nvPr/>
            </p:nvGrpSpPr>
            <p:grpSpPr bwMode="auto">
              <a:xfrm rot="-7174172">
                <a:off x="1963" y="675"/>
                <a:ext cx="144" cy="16"/>
                <a:chOff x="1920" y="749"/>
                <a:chExt cx="144" cy="16"/>
              </a:xfrm>
            </p:grpSpPr>
            <p:sp>
              <p:nvSpPr>
                <p:cNvPr id="209094" name="Line 117"/>
                <p:cNvSpPr>
                  <a:spLocks noChangeShapeType="1"/>
                </p:cNvSpPr>
                <p:nvPr/>
              </p:nvSpPr>
              <p:spPr bwMode="auto">
                <a:xfrm>
                  <a:off x="2006"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5" name="Line 118"/>
                <p:cNvSpPr>
                  <a:spLocks noChangeShapeType="1"/>
                </p:cNvSpPr>
                <p:nvPr/>
              </p:nvSpPr>
              <p:spPr bwMode="auto">
                <a:xfrm>
                  <a:off x="2064"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6" name="Line 119"/>
                <p:cNvSpPr>
                  <a:spLocks noChangeShapeType="1"/>
                </p:cNvSpPr>
                <p:nvPr/>
              </p:nvSpPr>
              <p:spPr bwMode="auto">
                <a:xfrm>
                  <a:off x="1920"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7" name="Line 120"/>
                <p:cNvSpPr>
                  <a:spLocks noChangeShapeType="1"/>
                </p:cNvSpPr>
                <p:nvPr/>
              </p:nvSpPr>
              <p:spPr bwMode="auto">
                <a:xfrm>
                  <a:off x="1977"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8" name="Line 121"/>
                <p:cNvSpPr>
                  <a:spLocks noChangeShapeType="1"/>
                </p:cNvSpPr>
                <p:nvPr/>
              </p:nvSpPr>
              <p:spPr bwMode="auto">
                <a:xfrm>
                  <a:off x="1948"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9" name="Line 122"/>
                <p:cNvSpPr>
                  <a:spLocks noChangeShapeType="1"/>
                </p:cNvSpPr>
                <p:nvPr/>
              </p:nvSpPr>
              <p:spPr bwMode="auto">
                <a:xfrm>
                  <a:off x="2035"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grpSp>
          <p:grpSp>
            <p:nvGrpSpPr>
              <p:cNvPr id="209087" name="Group 123"/>
              <p:cNvGrpSpPr>
                <a:grpSpLocks/>
              </p:cNvGrpSpPr>
              <p:nvPr/>
            </p:nvGrpSpPr>
            <p:grpSpPr bwMode="auto">
              <a:xfrm rot="7174172" flipH="1">
                <a:off x="1873" y="676"/>
                <a:ext cx="144" cy="16"/>
                <a:chOff x="1920" y="749"/>
                <a:chExt cx="144" cy="16"/>
              </a:xfrm>
            </p:grpSpPr>
            <p:sp>
              <p:nvSpPr>
                <p:cNvPr id="209088" name="Line 124"/>
                <p:cNvSpPr>
                  <a:spLocks noChangeShapeType="1"/>
                </p:cNvSpPr>
                <p:nvPr/>
              </p:nvSpPr>
              <p:spPr bwMode="auto">
                <a:xfrm>
                  <a:off x="2006"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89" name="Line 125"/>
                <p:cNvSpPr>
                  <a:spLocks noChangeShapeType="1"/>
                </p:cNvSpPr>
                <p:nvPr/>
              </p:nvSpPr>
              <p:spPr bwMode="auto">
                <a:xfrm>
                  <a:off x="2064"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0" name="Line 126"/>
                <p:cNvSpPr>
                  <a:spLocks noChangeShapeType="1"/>
                </p:cNvSpPr>
                <p:nvPr/>
              </p:nvSpPr>
              <p:spPr bwMode="auto">
                <a:xfrm>
                  <a:off x="1920"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1" name="Line 127"/>
                <p:cNvSpPr>
                  <a:spLocks noChangeShapeType="1"/>
                </p:cNvSpPr>
                <p:nvPr/>
              </p:nvSpPr>
              <p:spPr bwMode="auto">
                <a:xfrm>
                  <a:off x="1977"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2" name="Line 128"/>
                <p:cNvSpPr>
                  <a:spLocks noChangeShapeType="1"/>
                </p:cNvSpPr>
                <p:nvPr/>
              </p:nvSpPr>
              <p:spPr bwMode="auto">
                <a:xfrm>
                  <a:off x="1948"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93" name="Line 129"/>
                <p:cNvSpPr>
                  <a:spLocks noChangeShapeType="1"/>
                </p:cNvSpPr>
                <p:nvPr/>
              </p:nvSpPr>
              <p:spPr bwMode="auto">
                <a:xfrm>
                  <a:off x="2035" y="749"/>
                  <a:ext cx="0" cy="16"/>
                </a:xfrm>
                <a:prstGeom prst="line">
                  <a:avLst/>
                </a:prstGeom>
                <a:noFill/>
                <a:ln w="12700">
                  <a:solidFill>
                    <a:schemeClr val="tx1"/>
                  </a:solidFill>
                  <a:round/>
                  <a:headEnd/>
                  <a:tailEnd/>
                </a:ln>
              </p:spPr>
              <p:txBody>
                <a:bodyPr wrap="none" lIns="0" tIns="0" rIns="0" bIns="0" anchor="ctr">
                  <a:spAutoFit/>
                </a:bodyPr>
                <a:lstStyle/>
                <a:p>
                  <a:endParaRPr lang="en-US"/>
                </a:p>
              </p:txBody>
            </p:sp>
          </p:grpSp>
        </p:grpSp>
      </p:grpSp>
      <p:sp>
        <p:nvSpPr>
          <p:cNvPr id="208934" name="Rectangle 130"/>
          <p:cNvSpPr>
            <a:spLocks noChangeAspect="1" noChangeArrowheads="1"/>
          </p:cNvSpPr>
          <p:nvPr/>
        </p:nvSpPr>
        <p:spPr bwMode="auto">
          <a:xfrm>
            <a:off x="3257550" y="4003675"/>
            <a:ext cx="8191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Observation</a:t>
            </a:r>
          </a:p>
          <a:p>
            <a:pPr eaLnBrk="0" hangingPunct="0"/>
            <a:r>
              <a:rPr lang="en-US" sz="1200">
                <a:solidFill>
                  <a:srgbClr val="000000"/>
                </a:solidFill>
              </a:rPr>
              <a:t>Post</a:t>
            </a:r>
          </a:p>
        </p:txBody>
      </p:sp>
      <p:sp>
        <p:nvSpPr>
          <p:cNvPr id="208935" name="Rectangle 131"/>
          <p:cNvSpPr>
            <a:spLocks noChangeAspect="1" noChangeArrowheads="1"/>
          </p:cNvSpPr>
          <p:nvPr/>
        </p:nvSpPr>
        <p:spPr bwMode="auto">
          <a:xfrm>
            <a:off x="3257550" y="4406900"/>
            <a:ext cx="53340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Combat</a:t>
            </a:r>
          </a:p>
          <a:p>
            <a:pPr eaLnBrk="0" hangingPunct="0"/>
            <a:r>
              <a:rPr lang="en-US" sz="1200">
                <a:solidFill>
                  <a:srgbClr val="000000"/>
                </a:solidFill>
              </a:rPr>
              <a:t>Outpost</a:t>
            </a:r>
          </a:p>
        </p:txBody>
      </p:sp>
      <p:grpSp>
        <p:nvGrpSpPr>
          <p:cNvPr id="208936" name="Group 132"/>
          <p:cNvGrpSpPr>
            <a:grpSpLocks/>
          </p:cNvGrpSpPr>
          <p:nvPr/>
        </p:nvGrpSpPr>
        <p:grpSpPr bwMode="auto">
          <a:xfrm>
            <a:off x="2511425" y="3273425"/>
            <a:ext cx="547688" cy="319088"/>
            <a:chOff x="1824" y="1766"/>
            <a:chExt cx="345" cy="201"/>
          </a:xfrm>
        </p:grpSpPr>
        <p:sp>
          <p:nvSpPr>
            <p:cNvPr id="209078" name="Rectangle 133"/>
            <p:cNvSpPr>
              <a:spLocks noChangeArrowheads="1"/>
            </p:cNvSpPr>
            <p:nvPr/>
          </p:nvSpPr>
          <p:spPr bwMode="auto">
            <a:xfrm>
              <a:off x="1824" y="1766"/>
              <a:ext cx="345"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79" name="Freeform 134"/>
            <p:cNvSpPr>
              <a:spLocks/>
            </p:cNvSpPr>
            <p:nvPr/>
          </p:nvSpPr>
          <p:spPr bwMode="auto">
            <a:xfrm>
              <a:off x="1970" y="1890"/>
              <a:ext cx="54" cy="75"/>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wrap="none" lIns="0" tIns="0" rIns="0" bIns="0">
              <a:spAutoFit/>
            </a:bodyPr>
            <a:lstStyle/>
            <a:p>
              <a:endParaRPr lang="en-US"/>
            </a:p>
          </p:txBody>
        </p:sp>
        <p:sp>
          <p:nvSpPr>
            <p:cNvPr id="209080" name="Line 135"/>
            <p:cNvSpPr>
              <a:spLocks noChangeShapeType="1"/>
            </p:cNvSpPr>
            <p:nvPr/>
          </p:nvSpPr>
          <p:spPr bwMode="auto">
            <a:xfrm flipV="1">
              <a:off x="1826" y="1767"/>
              <a:ext cx="342" cy="200"/>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081" name="Line 136"/>
            <p:cNvSpPr>
              <a:spLocks noChangeShapeType="1"/>
            </p:cNvSpPr>
            <p:nvPr/>
          </p:nvSpPr>
          <p:spPr bwMode="auto">
            <a:xfrm>
              <a:off x="1825" y="1767"/>
              <a:ext cx="343" cy="200"/>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37" name="Rectangle 137"/>
          <p:cNvSpPr>
            <a:spLocks noChangeArrowheads="1"/>
          </p:cNvSpPr>
          <p:nvPr/>
        </p:nvSpPr>
        <p:spPr bwMode="auto">
          <a:xfrm>
            <a:off x="3257550" y="3670300"/>
            <a:ext cx="9382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Naval Infantry</a:t>
            </a:r>
          </a:p>
        </p:txBody>
      </p:sp>
      <p:grpSp>
        <p:nvGrpSpPr>
          <p:cNvPr id="208938" name="Group 138"/>
          <p:cNvGrpSpPr>
            <a:grpSpLocks/>
          </p:cNvGrpSpPr>
          <p:nvPr/>
        </p:nvGrpSpPr>
        <p:grpSpPr bwMode="auto">
          <a:xfrm>
            <a:off x="2511425" y="3651250"/>
            <a:ext cx="547688" cy="320675"/>
            <a:chOff x="1582" y="2300"/>
            <a:chExt cx="345" cy="202"/>
          </a:xfrm>
        </p:grpSpPr>
        <p:sp>
          <p:nvSpPr>
            <p:cNvPr id="209070" name="Rectangle 139"/>
            <p:cNvSpPr>
              <a:spLocks noChangeArrowheads="1"/>
            </p:cNvSpPr>
            <p:nvPr/>
          </p:nvSpPr>
          <p:spPr bwMode="auto">
            <a:xfrm>
              <a:off x="1582" y="2300"/>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71" name="Group 140"/>
            <p:cNvGrpSpPr>
              <a:grpSpLocks/>
            </p:cNvGrpSpPr>
            <p:nvPr/>
          </p:nvGrpSpPr>
          <p:grpSpPr bwMode="auto">
            <a:xfrm>
              <a:off x="1733" y="2311"/>
              <a:ext cx="44" cy="54"/>
              <a:chOff x="1733" y="2311"/>
              <a:chExt cx="44" cy="54"/>
            </a:xfrm>
          </p:grpSpPr>
          <p:sp>
            <p:nvSpPr>
              <p:cNvPr id="209074" name="Line 141"/>
              <p:cNvSpPr>
                <a:spLocks noChangeShapeType="1"/>
              </p:cNvSpPr>
              <p:nvPr/>
            </p:nvSpPr>
            <p:spPr bwMode="auto">
              <a:xfrm>
                <a:off x="1755" y="2326"/>
                <a:ext cx="0" cy="39"/>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209075" name="Freeform 142"/>
              <p:cNvSpPr>
                <a:spLocks/>
              </p:cNvSpPr>
              <p:nvPr/>
            </p:nvSpPr>
            <p:spPr bwMode="auto">
              <a:xfrm>
                <a:off x="1733" y="2350"/>
                <a:ext cx="44" cy="15"/>
              </a:xfrm>
              <a:custGeom>
                <a:avLst/>
                <a:gdLst>
                  <a:gd name="T0" fmla="*/ 0 w 96"/>
                  <a:gd name="T1" fmla="*/ 0 h 48"/>
                  <a:gd name="T2" fmla="*/ 48 w 96"/>
                  <a:gd name="T3" fmla="*/ 48 h 48"/>
                  <a:gd name="T4" fmla="*/ 96 w 96"/>
                  <a:gd name="T5" fmla="*/ 0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0"/>
                    </a:moveTo>
                    <a:cubicBezTo>
                      <a:pt x="16" y="24"/>
                      <a:pt x="32" y="48"/>
                      <a:pt x="48" y="48"/>
                    </a:cubicBezTo>
                    <a:cubicBezTo>
                      <a:pt x="64" y="48"/>
                      <a:pt x="88" y="8"/>
                      <a:pt x="96" y="0"/>
                    </a:cubicBezTo>
                  </a:path>
                </a:pathLst>
              </a:custGeom>
              <a:noFill/>
              <a:ln w="12700" cap="flat" cmpd="sng">
                <a:solidFill>
                  <a:schemeClr val="tx1"/>
                </a:solidFill>
                <a:prstDash val="solid"/>
                <a:round/>
                <a:headEnd type="none" w="sm" len="sm"/>
                <a:tailEnd type="none" w="sm" len="sm"/>
              </a:ln>
            </p:spPr>
            <p:txBody>
              <a:bodyPr wrap="none" lIns="0" tIns="0" rIns="0" bIns="0" anchor="ctr">
                <a:spAutoFit/>
              </a:bodyPr>
              <a:lstStyle/>
              <a:p>
                <a:endParaRPr lang="en-US"/>
              </a:p>
            </p:txBody>
          </p:sp>
          <p:sp>
            <p:nvSpPr>
              <p:cNvPr id="209076" name="Line 143"/>
              <p:cNvSpPr>
                <a:spLocks noChangeShapeType="1"/>
              </p:cNvSpPr>
              <p:nvPr/>
            </p:nvSpPr>
            <p:spPr bwMode="auto">
              <a:xfrm>
                <a:off x="1740" y="2333"/>
                <a:ext cx="31" cy="0"/>
              </a:xfrm>
              <a:prstGeom prst="line">
                <a:avLst/>
              </a:prstGeom>
              <a:noFill/>
              <a:ln w="12700">
                <a:solidFill>
                  <a:schemeClr val="tx1"/>
                </a:solidFill>
                <a:round/>
                <a:headEnd/>
                <a:tailEnd/>
              </a:ln>
            </p:spPr>
            <p:txBody>
              <a:bodyPr lIns="0" tIns="0" rIns="0" bIns="0" anchor="ctr">
                <a:spAutoFit/>
              </a:bodyPr>
              <a:lstStyle/>
              <a:p>
                <a:endParaRPr lang="en-US"/>
              </a:p>
            </p:txBody>
          </p:sp>
          <p:sp>
            <p:nvSpPr>
              <p:cNvPr id="209077" name="Oval 144"/>
              <p:cNvSpPr>
                <a:spLocks noChangeArrowheads="1"/>
              </p:cNvSpPr>
              <p:nvPr/>
            </p:nvSpPr>
            <p:spPr bwMode="auto">
              <a:xfrm>
                <a:off x="1749" y="2311"/>
                <a:ext cx="12" cy="14"/>
              </a:xfrm>
              <a:prstGeom prst="ellipse">
                <a:avLst/>
              </a:prstGeom>
              <a:noFill/>
              <a:ln w="12700">
                <a:solidFill>
                  <a:srgbClr val="000000"/>
                </a:solidFill>
                <a:round/>
                <a:headEnd/>
                <a:tailEnd/>
              </a:ln>
            </p:spPr>
            <p:txBody>
              <a:bodyPr wrap="none" lIns="0" tIns="0" rIns="0" bIns="0" anchor="ctr">
                <a:spAutoFit/>
              </a:bodyPr>
              <a:lstStyle/>
              <a:p>
                <a:endParaRPr lang="en-US"/>
              </a:p>
            </p:txBody>
          </p:sp>
        </p:grpSp>
        <p:sp>
          <p:nvSpPr>
            <p:cNvPr id="209072" name="Line 145"/>
            <p:cNvSpPr>
              <a:spLocks noChangeShapeType="1"/>
            </p:cNvSpPr>
            <p:nvPr/>
          </p:nvSpPr>
          <p:spPr bwMode="auto">
            <a:xfrm flipV="1">
              <a:off x="1584" y="2301"/>
              <a:ext cx="341" cy="200"/>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9073" name="Line 146"/>
            <p:cNvSpPr>
              <a:spLocks noChangeShapeType="1"/>
            </p:cNvSpPr>
            <p:nvPr/>
          </p:nvSpPr>
          <p:spPr bwMode="auto">
            <a:xfrm>
              <a:off x="1585" y="2301"/>
              <a:ext cx="339" cy="198"/>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39" name="Rectangle 147"/>
          <p:cNvSpPr>
            <a:spLocks noChangeArrowheads="1"/>
          </p:cNvSpPr>
          <p:nvPr/>
        </p:nvSpPr>
        <p:spPr bwMode="auto">
          <a:xfrm>
            <a:off x="2514600" y="4889500"/>
            <a:ext cx="120015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Reconnaissance</a:t>
            </a:r>
          </a:p>
        </p:txBody>
      </p:sp>
      <p:grpSp>
        <p:nvGrpSpPr>
          <p:cNvPr id="208940" name="Group 148"/>
          <p:cNvGrpSpPr>
            <a:grpSpLocks/>
          </p:cNvGrpSpPr>
          <p:nvPr/>
        </p:nvGrpSpPr>
        <p:grpSpPr bwMode="auto">
          <a:xfrm>
            <a:off x="2511425" y="5194300"/>
            <a:ext cx="547688" cy="320675"/>
            <a:chOff x="2720" y="196"/>
            <a:chExt cx="686" cy="401"/>
          </a:xfrm>
        </p:grpSpPr>
        <p:sp>
          <p:nvSpPr>
            <p:cNvPr id="209068" name="Rectangle 149"/>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69" name="Line 150"/>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208941" name="Rectangle 151"/>
          <p:cNvSpPr>
            <a:spLocks noChangeArrowheads="1"/>
          </p:cNvSpPr>
          <p:nvPr/>
        </p:nvSpPr>
        <p:spPr bwMode="auto">
          <a:xfrm>
            <a:off x="3257550" y="5211763"/>
            <a:ext cx="998538"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Reconnaissance</a:t>
            </a:r>
          </a:p>
          <a:p>
            <a:pPr eaLnBrk="0" hangingPunct="0"/>
            <a:r>
              <a:rPr lang="en-US" sz="1000">
                <a:solidFill>
                  <a:srgbClr val="000000"/>
                </a:solidFill>
              </a:rPr>
              <a:t>Cavalry or Scouts</a:t>
            </a:r>
          </a:p>
        </p:txBody>
      </p:sp>
      <p:sp>
        <p:nvSpPr>
          <p:cNvPr id="208942" name="Rectangle 152"/>
          <p:cNvSpPr>
            <a:spLocks noChangeArrowheads="1"/>
          </p:cNvSpPr>
          <p:nvPr/>
        </p:nvSpPr>
        <p:spPr bwMode="auto">
          <a:xfrm>
            <a:off x="3257550" y="5651500"/>
            <a:ext cx="1446213"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Airborne Reconnaissance</a:t>
            </a:r>
          </a:p>
          <a:p>
            <a:pPr eaLnBrk="0" hangingPunct="0"/>
            <a:r>
              <a:rPr lang="en-US" sz="1000">
                <a:solidFill>
                  <a:srgbClr val="000000"/>
                </a:solidFill>
              </a:rPr>
              <a:t>Cavalry or Scouts</a:t>
            </a:r>
          </a:p>
        </p:txBody>
      </p:sp>
      <p:sp>
        <p:nvSpPr>
          <p:cNvPr id="208943" name="Rectangle 153"/>
          <p:cNvSpPr>
            <a:spLocks noChangeArrowheads="1"/>
          </p:cNvSpPr>
          <p:nvPr/>
        </p:nvSpPr>
        <p:spPr bwMode="auto">
          <a:xfrm>
            <a:off x="3257550" y="6184900"/>
            <a:ext cx="1327150" cy="409575"/>
          </a:xfrm>
          <a:prstGeom prst="rect">
            <a:avLst/>
          </a:prstGeom>
          <a:noFill/>
          <a:ln w="9525">
            <a:noFill/>
            <a:miter lim="800000"/>
            <a:headEnd/>
            <a:tailEnd/>
          </a:ln>
        </p:spPr>
        <p:txBody>
          <a:bodyPr wrap="none" lIns="0" tIns="0" rIns="0" bIns="0">
            <a:spAutoFit/>
          </a:bodyPr>
          <a:lstStyle/>
          <a:p>
            <a:pPr eaLnBrk="0" hangingPunct="0"/>
            <a:r>
              <a:rPr lang="en-US" sz="900">
                <a:solidFill>
                  <a:srgbClr val="000000"/>
                </a:solidFill>
              </a:rPr>
              <a:t>Recon, Cavalry or Scouts,</a:t>
            </a:r>
          </a:p>
          <a:p>
            <a:pPr eaLnBrk="0" hangingPunct="0"/>
            <a:r>
              <a:rPr lang="en-US" sz="900">
                <a:solidFill>
                  <a:srgbClr val="000000"/>
                </a:solidFill>
              </a:rPr>
              <a:t>Horse, Camel, Pack-</a:t>
            </a:r>
          </a:p>
          <a:p>
            <a:pPr eaLnBrk="0" hangingPunct="0"/>
            <a:r>
              <a:rPr lang="en-US" sz="900">
                <a:solidFill>
                  <a:srgbClr val="000000"/>
                </a:solidFill>
              </a:rPr>
              <a:t>Animal Equipped</a:t>
            </a:r>
          </a:p>
        </p:txBody>
      </p:sp>
      <p:sp>
        <p:nvSpPr>
          <p:cNvPr id="208944" name="Rectangle 154"/>
          <p:cNvSpPr>
            <a:spLocks noChangeArrowheads="1"/>
          </p:cNvSpPr>
          <p:nvPr/>
        </p:nvSpPr>
        <p:spPr bwMode="auto">
          <a:xfrm>
            <a:off x="5664200" y="1076325"/>
            <a:ext cx="11207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Reconnaissance</a:t>
            </a:r>
          </a:p>
        </p:txBody>
      </p:sp>
      <p:grpSp>
        <p:nvGrpSpPr>
          <p:cNvPr id="208945" name="Group 155"/>
          <p:cNvGrpSpPr>
            <a:grpSpLocks/>
          </p:cNvGrpSpPr>
          <p:nvPr/>
        </p:nvGrpSpPr>
        <p:grpSpPr bwMode="auto">
          <a:xfrm>
            <a:off x="2511425" y="5702300"/>
            <a:ext cx="547688" cy="320675"/>
            <a:chOff x="1624" y="3287"/>
            <a:chExt cx="345" cy="202"/>
          </a:xfrm>
        </p:grpSpPr>
        <p:sp>
          <p:nvSpPr>
            <p:cNvPr id="209063" name="Rectangle 156"/>
            <p:cNvSpPr>
              <a:spLocks noChangeArrowheads="1"/>
            </p:cNvSpPr>
            <p:nvPr/>
          </p:nvSpPr>
          <p:spPr bwMode="auto">
            <a:xfrm>
              <a:off x="1624" y="3287"/>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64" name="Group 157"/>
            <p:cNvGrpSpPr>
              <a:grpSpLocks/>
            </p:cNvGrpSpPr>
            <p:nvPr/>
          </p:nvGrpSpPr>
          <p:grpSpPr bwMode="auto">
            <a:xfrm>
              <a:off x="1730" y="3429"/>
              <a:ext cx="199" cy="35"/>
              <a:chOff x="143" y="1247"/>
              <a:chExt cx="197" cy="35"/>
            </a:xfrm>
          </p:grpSpPr>
          <p:sp>
            <p:nvSpPr>
              <p:cNvPr id="209066" name="Freeform 15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209067" name="Freeform 15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209065" name="Line 160"/>
            <p:cNvSpPr>
              <a:spLocks noChangeShapeType="1"/>
            </p:cNvSpPr>
            <p:nvPr/>
          </p:nvSpPr>
          <p:spPr bwMode="auto">
            <a:xfrm flipV="1">
              <a:off x="1626" y="3287"/>
              <a:ext cx="342" cy="201"/>
            </a:xfrm>
            <a:prstGeom prst="line">
              <a:avLst/>
            </a:prstGeom>
            <a:noFill/>
            <a:ln w="12700">
              <a:solidFill>
                <a:srgbClr val="000000"/>
              </a:solidFill>
              <a:round/>
              <a:headEnd/>
              <a:tailEnd/>
            </a:ln>
          </p:spPr>
          <p:txBody>
            <a:bodyPr wrap="none" lIns="0" tIns="0" rIns="0" bIns="0" anchor="ctr">
              <a:spAutoFit/>
            </a:bodyPr>
            <a:lstStyle/>
            <a:p>
              <a:endParaRPr lang="en-US"/>
            </a:p>
          </p:txBody>
        </p:sp>
      </p:grpSp>
      <p:grpSp>
        <p:nvGrpSpPr>
          <p:cNvPr id="208946" name="Group 161"/>
          <p:cNvGrpSpPr>
            <a:grpSpLocks/>
          </p:cNvGrpSpPr>
          <p:nvPr/>
        </p:nvGrpSpPr>
        <p:grpSpPr bwMode="auto">
          <a:xfrm>
            <a:off x="2511425" y="6210300"/>
            <a:ext cx="547688" cy="319088"/>
            <a:chOff x="1610" y="3644"/>
            <a:chExt cx="345" cy="201"/>
          </a:xfrm>
        </p:grpSpPr>
        <p:grpSp>
          <p:nvGrpSpPr>
            <p:cNvPr id="209057" name="Group 162"/>
            <p:cNvGrpSpPr>
              <a:grpSpLocks/>
            </p:cNvGrpSpPr>
            <p:nvPr/>
          </p:nvGrpSpPr>
          <p:grpSpPr bwMode="auto">
            <a:xfrm>
              <a:off x="1610" y="3644"/>
              <a:ext cx="345" cy="201"/>
              <a:chOff x="144" y="3168"/>
              <a:chExt cx="345" cy="201"/>
            </a:xfrm>
          </p:grpSpPr>
          <p:sp>
            <p:nvSpPr>
              <p:cNvPr id="209059" name="Rectangle 163"/>
              <p:cNvSpPr>
                <a:spLocks noChangeArrowheads="1"/>
              </p:cNvSpPr>
              <p:nvPr/>
            </p:nvSpPr>
            <p:spPr bwMode="auto">
              <a:xfrm>
                <a:off x="144" y="3168"/>
                <a:ext cx="345"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60" name="Group 164"/>
              <p:cNvGrpSpPr>
                <a:grpSpLocks/>
              </p:cNvGrpSpPr>
              <p:nvPr/>
            </p:nvGrpSpPr>
            <p:grpSpPr bwMode="auto">
              <a:xfrm>
                <a:off x="266" y="3179"/>
                <a:ext cx="102" cy="48"/>
                <a:chOff x="266" y="3179"/>
                <a:chExt cx="102" cy="48"/>
              </a:xfrm>
            </p:grpSpPr>
            <p:sp>
              <p:nvSpPr>
                <p:cNvPr id="209061" name="Freeform 165"/>
                <p:cNvSpPr>
                  <a:spLocks/>
                </p:cNvSpPr>
                <p:nvPr/>
              </p:nvSpPr>
              <p:spPr bwMode="auto">
                <a:xfrm rot="364348">
                  <a:off x="266"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sp>
              <p:nvSpPr>
                <p:cNvPr id="209062" name="Freeform 166"/>
                <p:cNvSpPr>
                  <a:spLocks/>
                </p:cNvSpPr>
                <p:nvPr/>
              </p:nvSpPr>
              <p:spPr bwMode="auto">
                <a:xfrm rot="364348">
                  <a:off x="320"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grpSp>
        <p:sp>
          <p:nvSpPr>
            <p:cNvPr id="209058" name="Line 167"/>
            <p:cNvSpPr>
              <a:spLocks noChangeShapeType="1"/>
            </p:cNvSpPr>
            <p:nvPr/>
          </p:nvSpPr>
          <p:spPr bwMode="auto">
            <a:xfrm flipV="1">
              <a:off x="1610" y="3645"/>
              <a:ext cx="345" cy="198"/>
            </a:xfrm>
            <a:prstGeom prst="line">
              <a:avLst/>
            </a:prstGeom>
            <a:noFill/>
            <a:ln w="12700">
              <a:solidFill>
                <a:srgbClr val="000000"/>
              </a:solidFill>
              <a:round/>
              <a:headEnd/>
              <a:tailEnd/>
            </a:ln>
          </p:spPr>
          <p:txBody>
            <a:bodyPr wrap="none" lIns="0" tIns="0" rIns="0" bIns="0" anchor="ctr">
              <a:spAutoFit/>
            </a:bodyPr>
            <a:lstStyle/>
            <a:p>
              <a:endParaRPr lang="en-US"/>
            </a:p>
          </p:txBody>
        </p:sp>
      </p:grpSp>
      <p:grpSp>
        <p:nvGrpSpPr>
          <p:cNvPr id="208947" name="Group 168"/>
          <p:cNvGrpSpPr>
            <a:grpSpLocks/>
          </p:cNvGrpSpPr>
          <p:nvPr/>
        </p:nvGrpSpPr>
        <p:grpSpPr bwMode="auto">
          <a:xfrm>
            <a:off x="5048250" y="1000125"/>
            <a:ext cx="547688" cy="319088"/>
            <a:chOff x="1623" y="3936"/>
            <a:chExt cx="345" cy="201"/>
          </a:xfrm>
        </p:grpSpPr>
        <p:sp>
          <p:nvSpPr>
            <p:cNvPr id="209054" name="Rectangle 169"/>
            <p:cNvSpPr>
              <a:spLocks noChangeAspect="1" noChangeArrowheads="1"/>
            </p:cNvSpPr>
            <p:nvPr/>
          </p:nvSpPr>
          <p:spPr bwMode="auto">
            <a:xfrm>
              <a:off x="1623" y="3936"/>
              <a:ext cx="345"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55" name="Line 170"/>
            <p:cNvSpPr>
              <a:spLocks noChangeAspect="1" noChangeShapeType="1"/>
            </p:cNvSpPr>
            <p:nvPr/>
          </p:nvSpPr>
          <p:spPr bwMode="auto">
            <a:xfrm flipV="1">
              <a:off x="1624" y="3936"/>
              <a:ext cx="343" cy="19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56" name="Text Box 171"/>
            <p:cNvSpPr txBox="1">
              <a:spLocks noChangeArrowheads="1"/>
            </p:cNvSpPr>
            <p:nvPr/>
          </p:nvSpPr>
          <p:spPr bwMode="auto">
            <a:xfrm>
              <a:off x="1774" y="4055"/>
              <a:ext cx="3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L</a:t>
              </a:r>
            </a:p>
          </p:txBody>
        </p:sp>
      </p:grpSp>
      <p:sp>
        <p:nvSpPr>
          <p:cNvPr id="208948" name="Rectangle 172"/>
          <p:cNvSpPr>
            <a:spLocks noChangeArrowheads="1"/>
          </p:cNvSpPr>
          <p:nvPr/>
        </p:nvSpPr>
        <p:spPr bwMode="auto">
          <a:xfrm>
            <a:off x="5664200" y="2425700"/>
            <a:ext cx="12287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Tracked IFV Cav, </a:t>
            </a:r>
          </a:p>
          <a:p>
            <a:pPr eaLnBrk="0" hangingPunct="0"/>
            <a:r>
              <a:rPr lang="en-US" sz="1200">
                <a:solidFill>
                  <a:srgbClr val="000000"/>
                </a:solidFill>
              </a:rPr>
              <a:t>Recon or Scouts</a:t>
            </a:r>
          </a:p>
        </p:txBody>
      </p:sp>
      <p:grpSp>
        <p:nvGrpSpPr>
          <p:cNvPr id="208949" name="Group 173"/>
          <p:cNvGrpSpPr>
            <a:grpSpLocks/>
          </p:cNvGrpSpPr>
          <p:nvPr/>
        </p:nvGrpSpPr>
        <p:grpSpPr bwMode="auto">
          <a:xfrm>
            <a:off x="5029200" y="2476500"/>
            <a:ext cx="547688" cy="325438"/>
            <a:chOff x="3168" y="1232"/>
            <a:chExt cx="345" cy="219"/>
          </a:xfrm>
        </p:grpSpPr>
        <p:grpSp>
          <p:nvGrpSpPr>
            <p:cNvPr id="209045" name="Group 174"/>
            <p:cNvGrpSpPr>
              <a:grpSpLocks/>
            </p:cNvGrpSpPr>
            <p:nvPr/>
          </p:nvGrpSpPr>
          <p:grpSpPr bwMode="auto">
            <a:xfrm>
              <a:off x="3210" y="1261"/>
              <a:ext cx="260" cy="167"/>
              <a:chOff x="336" y="1584"/>
              <a:chExt cx="258" cy="167"/>
            </a:xfrm>
          </p:grpSpPr>
          <p:sp>
            <p:nvSpPr>
              <p:cNvPr id="209049" name="Oval 175"/>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lIns="0" tIns="0" rIns="0" bIns="0" anchor="ctr">
                <a:spAutoFit/>
              </a:bodyPr>
              <a:lstStyle/>
              <a:p>
                <a:endParaRPr lang="en-US"/>
              </a:p>
            </p:txBody>
          </p:sp>
          <p:grpSp>
            <p:nvGrpSpPr>
              <p:cNvPr id="209050" name="Group 176"/>
              <p:cNvGrpSpPr>
                <a:grpSpLocks noChangeAspect="1"/>
              </p:cNvGrpSpPr>
              <p:nvPr/>
            </p:nvGrpSpPr>
            <p:grpSpPr bwMode="auto">
              <a:xfrm>
                <a:off x="377" y="1705"/>
                <a:ext cx="176" cy="46"/>
                <a:chOff x="3095" y="2115"/>
                <a:chExt cx="351" cy="91"/>
              </a:xfrm>
            </p:grpSpPr>
            <p:sp>
              <p:nvSpPr>
                <p:cNvPr id="209051" name="Oval 17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52" name="Oval 17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53" name="Oval 17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grpSp>
        </p:grpSp>
        <p:sp>
          <p:nvSpPr>
            <p:cNvPr id="209046" name="Rectangle 180"/>
            <p:cNvSpPr>
              <a:spLocks noChangeAspect="1" noChangeArrowheads="1"/>
            </p:cNvSpPr>
            <p:nvPr/>
          </p:nvSpPr>
          <p:spPr bwMode="auto">
            <a:xfrm>
              <a:off x="3169" y="1233"/>
              <a:ext cx="344" cy="218"/>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47" name="Freeform 181"/>
            <p:cNvSpPr>
              <a:spLocks noChangeAspect="1"/>
            </p:cNvSpPr>
            <p:nvPr/>
          </p:nvSpPr>
          <p:spPr bwMode="auto">
            <a:xfrm>
              <a:off x="3168" y="123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48" name="Line 182"/>
            <p:cNvSpPr>
              <a:spLocks noChangeShapeType="1"/>
            </p:cNvSpPr>
            <p:nvPr/>
          </p:nvSpPr>
          <p:spPr bwMode="auto">
            <a:xfrm>
              <a:off x="3194" y="1232"/>
              <a:ext cx="0" cy="219"/>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50" name="Rectangle 183"/>
          <p:cNvSpPr>
            <a:spLocks noChangeArrowheads="1"/>
          </p:cNvSpPr>
          <p:nvPr/>
        </p:nvSpPr>
        <p:spPr bwMode="auto">
          <a:xfrm>
            <a:off x="5664200" y="3340100"/>
            <a:ext cx="1317625" cy="547688"/>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Observation Post </a:t>
            </a:r>
          </a:p>
          <a:p>
            <a:pPr eaLnBrk="0" hangingPunct="0"/>
            <a:r>
              <a:rPr lang="en-US" sz="1200">
                <a:solidFill>
                  <a:srgbClr val="000000"/>
                </a:solidFill>
              </a:rPr>
              <a:t>Dismounted Scouts</a:t>
            </a:r>
          </a:p>
          <a:p>
            <a:pPr eaLnBrk="0" hangingPunct="0"/>
            <a:r>
              <a:rPr lang="en-US" sz="1200">
                <a:solidFill>
                  <a:srgbClr val="000000"/>
                </a:solidFill>
              </a:rPr>
              <a:t>or Reconnaissance</a:t>
            </a:r>
          </a:p>
        </p:txBody>
      </p:sp>
      <p:grpSp>
        <p:nvGrpSpPr>
          <p:cNvPr id="208951" name="Group 184"/>
          <p:cNvGrpSpPr>
            <a:grpSpLocks noChangeAspect="1"/>
          </p:cNvGrpSpPr>
          <p:nvPr/>
        </p:nvGrpSpPr>
        <p:grpSpPr bwMode="auto">
          <a:xfrm>
            <a:off x="5038725" y="1489075"/>
            <a:ext cx="547688" cy="320675"/>
            <a:chOff x="373" y="1369"/>
            <a:chExt cx="685" cy="401"/>
          </a:xfrm>
        </p:grpSpPr>
        <p:sp>
          <p:nvSpPr>
            <p:cNvPr id="209042" name="Rectangle 185"/>
            <p:cNvSpPr>
              <a:spLocks noChangeAspect="1" noChangeArrowheads="1"/>
            </p:cNvSpPr>
            <p:nvPr/>
          </p:nvSpPr>
          <p:spPr bwMode="auto">
            <a:xfrm>
              <a:off x="373" y="1369"/>
              <a:ext cx="685"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43" name="Line 186"/>
            <p:cNvSpPr>
              <a:spLocks noChangeAspect="1" noChangeShapeType="1"/>
            </p:cNvSpPr>
            <p:nvPr/>
          </p:nvSpPr>
          <p:spPr bwMode="auto">
            <a:xfrm flipV="1">
              <a:off x="376" y="1371"/>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44" name="Oval 187"/>
            <p:cNvSpPr>
              <a:spLocks noChangeAspect="1" noChangeArrowheads="1"/>
            </p:cNvSpPr>
            <p:nvPr/>
          </p:nvSpPr>
          <p:spPr bwMode="auto">
            <a:xfrm>
              <a:off x="459" y="1439"/>
              <a:ext cx="516" cy="266"/>
            </a:xfrm>
            <a:prstGeom prst="ellipse">
              <a:avLst/>
            </a:prstGeom>
            <a:noFill/>
            <a:ln w="12700">
              <a:solidFill>
                <a:srgbClr val="000000"/>
              </a:solidFill>
              <a:round/>
              <a:headEnd/>
              <a:tailEnd/>
            </a:ln>
          </p:spPr>
          <p:txBody>
            <a:bodyPr wrap="none" lIns="0" tIns="0" rIns="0" bIns="0" anchor="ctr">
              <a:spAutoFit/>
            </a:bodyPr>
            <a:lstStyle/>
            <a:p>
              <a:endParaRPr lang="en-US"/>
            </a:p>
          </p:txBody>
        </p:sp>
      </p:grpSp>
      <p:sp>
        <p:nvSpPr>
          <p:cNvPr id="208952" name="Rectangle 188"/>
          <p:cNvSpPr>
            <a:spLocks noChangeArrowheads="1"/>
          </p:cNvSpPr>
          <p:nvPr/>
        </p:nvSpPr>
        <p:spPr bwMode="auto">
          <a:xfrm>
            <a:off x="5664200" y="1511300"/>
            <a:ext cx="12668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Light Armored Cav</a:t>
            </a:r>
          </a:p>
        </p:txBody>
      </p:sp>
      <p:sp>
        <p:nvSpPr>
          <p:cNvPr id="208953" name="Rectangle 189"/>
          <p:cNvSpPr>
            <a:spLocks noChangeArrowheads="1"/>
          </p:cNvSpPr>
          <p:nvPr/>
        </p:nvSpPr>
        <p:spPr bwMode="auto">
          <a:xfrm>
            <a:off x="5664200" y="2959100"/>
            <a:ext cx="20716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Motorized (HUMWV or BRDM)</a:t>
            </a:r>
          </a:p>
          <a:p>
            <a:pPr eaLnBrk="0" hangingPunct="0"/>
            <a:r>
              <a:rPr lang="en-US" sz="1200">
                <a:solidFill>
                  <a:srgbClr val="000000"/>
                </a:solidFill>
              </a:rPr>
              <a:t> Scouts</a:t>
            </a:r>
          </a:p>
        </p:txBody>
      </p:sp>
      <p:grpSp>
        <p:nvGrpSpPr>
          <p:cNvPr id="208954" name="Group 190"/>
          <p:cNvGrpSpPr>
            <a:grpSpLocks/>
          </p:cNvGrpSpPr>
          <p:nvPr/>
        </p:nvGrpSpPr>
        <p:grpSpPr bwMode="auto">
          <a:xfrm>
            <a:off x="5029200" y="2911475"/>
            <a:ext cx="547688" cy="320675"/>
            <a:chOff x="240" y="1639"/>
            <a:chExt cx="343" cy="202"/>
          </a:xfrm>
        </p:grpSpPr>
        <p:sp>
          <p:nvSpPr>
            <p:cNvPr id="209039" name="Rectangle 191"/>
            <p:cNvSpPr>
              <a:spLocks noChangeAspect="1" noChangeArrowheads="1"/>
            </p:cNvSpPr>
            <p:nvPr/>
          </p:nvSpPr>
          <p:spPr bwMode="auto">
            <a:xfrm>
              <a:off x="240" y="1639"/>
              <a:ext cx="343"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40" name="Line 192"/>
            <p:cNvSpPr>
              <a:spLocks noChangeAspect="1" noChangeShapeType="1"/>
            </p:cNvSpPr>
            <p:nvPr/>
          </p:nvSpPr>
          <p:spPr bwMode="auto">
            <a:xfrm flipV="1">
              <a:off x="241" y="1639"/>
              <a:ext cx="341" cy="199"/>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41" name="Line 193"/>
            <p:cNvSpPr>
              <a:spLocks noChangeShapeType="1"/>
            </p:cNvSpPr>
            <p:nvPr/>
          </p:nvSpPr>
          <p:spPr bwMode="auto">
            <a:xfrm>
              <a:off x="412" y="1640"/>
              <a:ext cx="0" cy="201"/>
            </a:xfrm>
            <a:prstGeom prst="line">
              <a:avLst/>
            </a:prstGeom>
            <a:noFill/>
            <a:ln w="12700">
              <a:solidFill>
                <a:schemeClr val="tx1"/>
              </a:solidFill>
              <a:round/>
              <a:headEnd type="none" w="sm" len="sm"/>
              <a:tailEnd type="none" w="sm" len="sm"/>
            </a:ln>
          </p:spPr>
          <p:txBody>
            <a:bodyPr wrap="none" lIns="0" tIns="0" rIns="0" bIns="0" anchor="ctr">
              <a:spAutoFit/>
            </a:bodyPr>
            <a:lstStyle/>
            <a:p>
              <a:endParaRPr lang="en-US"/>
            </a:p>
          </p:txBody>
        </p:sp>
      </p:grpSp>
      <p:sp>
        <p:nvSpPr>
          <p:cNvPr id="208955" name="Rectangle 194"/>
          <p:cNvSpPr>
            <a:spLocks noChangeArrowheads="1"/>
          </p:cNvSpPr>
          <p:nvPr/>
        </p:nvSpPr>
        <p:spPr bwMode="auto">
          <a:xfrm>
            <a:off x="5029200" y="685800"/>
            <a:ext cx="120015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Reconnaissance</a:t>
            </a:r>
          </a:p>
        </p:txBody>
      </p:sp>
      <p:sp>
        <p:nvSpPr>
          <p:cNvPr id="208956" name="Rectangle 195"/>
          <p:cNvSpPr>
            <a:spLocks noChangeArrowheads="1"/>
          </p:cNvSpPr>
          <p:nvPr/>
        </p:nvSpPr>
        <p:spPr bwMode="auto">
          <a:xfrm>
            <a:off x="5664200" y="2044700"/>
            <a:ext cx="8953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Armored Cav</a:t>
            </a:r>
          </a:p>
        </p:txBody>
      </p:sp>
      <p:grpSp>
        <p:nvGrpSpPr>
          <p:cNvPr id="208957" name="Group 196"/>
          <p:cNvGrpSpPr>
            <a:grpSpLocks/>
          </p:cNvGrpSpPr>
          <p:nvPr/>
        </p:nvGrpSpPr>
        <p:grpSpPr bwMode="auto">
          <a:xfrm>
            <a:off x="5029200" y="1997075"/>
            <a:ext cx="547688" cy="322263"/>
            <a:chOff x="3168" y="1258"/>
            <a:chExt cx="345" cy="203"/>
          </a:xfrm>
        </p:grpSpPr>
        <p:grpSp>
          <p:nvGrpSpPr>
            <p:cNvPr id="209034" name="Group 197"/>
            <p:cNvGrpSpPr>
              <a:grpSpLocks noChangeAspect="1"/>
            </p:cNvGrpSpPr>
            <p:nvPr/>
          </p:nvGrpSpPr>
          <p:grpSpPr bwMode="auto">
            <a:xfrm>
              <a:off x="3168" y="1259"/>
              <a:ext cx="345" cy="202"/>
              <a:chOff x="373" y="1369"/>
              <a:chExt cx="685" cy="401"/>
            </a:xfrm>
          </p:grpSpPr>
          <p:sp>
            <p:nvSpPr>
              <p:cNvPr id="209036" name="Rectangle 198"/>
              <p:cNvSpPr>
                <a:spLocks noChangeAspect="1" noChangeArrowheads="1"/>
              </p:cNvSpPr>
              <p:nvPr/>
            </p:nvSpPr>
            <p:spPr bwMode="auto">
              <a:xfrm>
                <a:off x="373" y="1369"/>
                <a:ext cx="685" cy="4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37" name="Line 199"/>
              <p:cNvSpPr>
                <a:spLocks noChangeAspect="1" noChangeShapeType="1"/>
              </p:cNvSpPr>
              <p:nvPr/>
            </p:nvSpPr>
            <p:spPr bwMode="auto">
              <a:xfrm flipV="1">
                <a:off x="376" y="1371"/>
                <a:ext cx="681" cy="39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38" name="Oval 200"/>
              <p:cNvSpPr>
                <a:spLocks noChangeAspect="1" noChangeArrowheads="1"/>
              </p:cNvSpPr>
              <p:nvPr/>
            </p:nvSpPr>
            <p:spPr bwMode="auto">
              <a:xfrm>
                <a:off x="459" y="1439"/>
                <a:ext cx="516" cy="266"/>
              </a:xfrm>
              <a:prstGeom prst="ellipse">
                <a:avLst/>
              </a:prstGeom>
              <a:noFill/>
              <a:ln w="12700">
                <a:solidFill>
                  <a:srgbClr val="000000"/>
                </a:solidFill>
                <a:round/>
                <a:headEnd/>
                <a:tailEnd/>
              </a:ln>
            </p:spPr>
            <p:txBody>
              <a:bodyPr wrap="none" lIns="0" tIns="0" rIns="0" bIns="0" anchor="ctr">
                <a:spAutoFit/>
              </a:bodyPr>
              <a:lstStyle/>
              <a:p>
                <a:endParaRPr lang="en-US"/>
              </a:p>
            </p:txBody>
          </p:sp>
        </p:grpSp>
        <p:sp>
          <p:nvSpPr>
            <p:cNvPr id="209035" name="Line 201"/>
            <p:cNvSpPr>
              <a:spLocks noChangeShapeType="1"/>
            </p:cNvSpPr>
            <p:nvPr/>
          </p:nvSpPr>
          <p:spPr bwMode="auto">
            <a:xfrm>
              <a:off x="3192" y="1258"/>
              <a:ext cx="0" cy="202"/>
            </a:xfrm>
            <a:prstGeom prst="line">
              <a:avLst/>
            </a:prstGeom>
            <a:noFill/>
            <a:ln w="12700">
              <a:solidFill>
                <a:srgbClr val="000000"/>
              </a:solidFill>
              <a:round/>
              <a:headEnd/>
              <a:tailEnd/>
            </a:ln>
          </p:spPr>
          <p:txBody>
            <a:bodyPr wrap="none" lIns="0" tIns="0" rIns="0" bIns="0" anchor="ctr">
              <a:spAutoFit/>
            </a:bodyPr>
            <a:lstStyle/>
            <a:p>
              <a:endParaRPr lang="en-US"/>
            </a:p>
          </p:txBody>
        </p:sp>
      </p:grpSp>
      <p:grpSp>
        <p:nvGrpSpPr>
          <p:cNvPr id="208958" name="Group 202"/>
          <p:cNvGrpSpPr>
            <a:grpSpLocks/>
          </p:cNvGrpSpPr>
          <p:nvPr/>
        </p:nvGrpSpPr>
        <p:grpSpPr bwMode="auto">
          <a:xfrm>
            <a:off x="5105400" y="3340100"/>
            <a:ext cx="406400" cy="354013"/>
            <a:chOff x="3216" y="1776"/>
            <a:chExt cx="256" cy="223"/>
          </a:xfrm>
        </p:grpSpPr>
        <p:sp>
          <p:nvSpPr>
            <p:cNvPr id="209032" name="AutoShape 203"/>
            <p:cNvSpPr>
              <a:spLocks noChangeArrowheads="1"/>
            </p:cNvSpPr>
            <p:nvPr/>
          </p:nvSpPr>
          <p:spPr bwMode="auto">
            <a:xfrm>
              <a:off x="3216" y="1776"/>
              <a:ext cx="256" cy="223"/>
            </a:xfrm>
            <a:prstGeom prst="triangle">
              <a:avLst>
                <a:gd name="adj" fmla="val 50000"/>
              </a:avLst>
            </a:prstGeom>
            <a:solidFill>
              <a:schemeClr val="bg1"/>
            </a:solidFill>
            <a:ln w="12700">
              <a:solidFill>
                <a:schemeClr val="tx1"/>
              </a:solidFill>
              <a:miter lim="800000"/>
              <a:headEnd/>
              <a:tailEnd/>
            </a:ln>
          </p:spPr>
          <p:txBody>
            <a:bodyPr wrap="none" lIns="0" tIns="0" rIns="0" bIns="0" anchor="ctr">
              <a:spAutoFit/>
            </a:bodyPr>
            <a:lstStyle/>
            <a:p>
              <a:endParaRPr lang="en-US"/>
            </a:p>
          </p:txBody>
        </p:sp>
        <p:sp>
          <p:nvSpPr>
            <p:cNvPr id="209033" name="Line 204"/>
            <p:cNvSpPr>
              <a:spLocks noChangeShapeType="1"/>
            </p:cNvSpPr>
            <p:nvPr/>
          </p:nvSpPr>
          <p:spPr bwMode="auto">
            <a:xfrm flipV="1">
              <a:off x="3219" y="1881"/>
              <a:ext cx="186" cy="117"/>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208959" name="AutoShape 20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lIns="0" tIns="0" rIns="0" bIns="0" anchor="ctr">
            <a:spAutoFit/>
          </a:bodyPr>
          <a:lstStyle/>
          <a:p>
            <a:endParaRPr lang="en-US"/>
          </a:p>
        </p:txBody>
      </p:sp>
      <p:grpSp>
        <p:nvGrpSpPr>
          <p:cNvPr id="208960" name="Group 206"/>
          <p:cNvGrpSpPr>
            <a:grpSpLocks/>
          </p:cNvGrpSpPr>
          <p:nvPr/>
        </p:nvGrpSpPr>
        <p:grpSpPr bwMode="auto">
          <a:xfrm>
            <a:off x="228600" y="3467100"/>
            <a:ext cx="547688" cy="320675"/>
            <a:chOff x="144" y="1968"/>
            <a:chExt cx="345" cy="202"/>
          </a:xfrm>
        </p:grpSpPr>
        <p:sp>
          <p:nvSpPr>
            <p:cNvPr id="209027" name="Rectangle 207"/>
            <p:cNvSpPr>
              <a:spLocks noChangeArrowheads="1"/>
            </p:cNvSpPr>
            <p:nvPr/>
          </p:nvSpPr>
          <p:spPr bwMode="auto">
            <a:xfrm>
              <a:off x="144" y="1968"/>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28" name="Group 208"/>
            <p:cNvGrpSpPr>
              <a:grpSpLocks/>
            </p:cNvGrpSpPr>
            <p:nvPr/>
          </p:nvGrpSpPr>
          <p:grpSpPr bwMode="auto">
            <a:xfrm>
              <a:off x="216" y="2037"/>
              <a:ext cx="200" cy="65"/>
              <a:chOff x="213" y="2039"/>
              <a:chExt cx="200" cy="65"/>
            </a:xfrm>
          </p:grpSpPr>
          <p:sp>
            <p:nvSpPr>
              <p:cNvPr id="209029" name="Oval 209"/>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209030" name="Freeform 210"/>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lIns="0" tIns="0" rIns="0" bIns="0" anchor="ctr">
                <a:spAutoFit/>
              </a:bodyPr>
              <a:lstStyle/>
              <a:p>
                <a:endParaRPr lang="en-US"/>
              </a:p>
            </p:txBody>
          </p:sp>
          <p:sp>
            <p:nvSpPr>
              <p:cNvPr id="209031" name="Freeform 211"/>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grpSp>
      <p:grpSp>
        <p:nvGrpSpPr>
          <p:cNvPr id="208961" name="Group 212"/>
          <p:cNvGrpSpPr>
            <a:grpSpLocks/>
          </p:cNvGrpSpPr>
          <p:nvPr/>
        </p:nvGrpSpPr>
        <p:grpSpPr bwMode="auto">
          <a:xfrm>
            <a:off x="228600" y="3848100"/>
            <a:ext cx="547688" cy="320675"/>
            <a:chOff x="144" y="2208"/>
            <a:chExt cx="345" cy="202"/>
          </a:xfrm>
        </p:grpSpPr>
        <p:sp>
          <p:nvSpPr>
            <p:cNvPr id="209021" name="Oval 213"/>
            <p:cNvSpPr>
              <a:spLocks noChangeArrowheads="1"/>
            </p:cNvSpPr>
            <p:nvPr/>
          </p:nvSpPr>
          <p:spPr bwMode="auto">
            <a:xfrm>
              <a:off x="177" y="2237"/>
              <a:ext cx="279" cy="144"/>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22" name="Rectangle 214"/>
            <p:cNvSpPr>
              <a:spLocks noChangeArrowheads="1"/>
            </p:cNvSpPr>
            <p:nvPr/>
          </p:nvSpPr>
          <p:spPr bwMode="auto">
            <a:xfrm>
              <a:off x="144" y="2208"/>
              <a:ext cx="345"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23" name="Group 215"/>
            <p:cNvGrpSpPr>
              <a:grpSpLocks/>
            </p:cNvGrpSpPr>
            <p:nvPr/>
          </p:nvGrpSpPr>
          <p:grpSpPr bwMode="auto">
            <a:xfrm>
              <a:off x="217" y="2276"/>
              <a:ext cx="200" cy="65"/>
              <a:chOff x="213" y="2039"/>
              <a:chExt cx="200" cy="65"/>
            </a:xfrm>
          </p:grpSpPr>
          <p:sp>
            <p:nvSpPr>
              <p:cNvPr id="209024" name="Oval 216"/>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209025" name="Freeform 217"/>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lIns="0" tIns="0" rIns="0" bIns="0" anchor="ctr">
                <a:spAutoFit/>
              </a:bodyPr>
              <a:lstStyle/>
              <a:p>
                <a:endParaRPr lang="en-US"/>
              </a:p>
            </p:txBody>
          </p:sp>
          <p:sp>
            <p:nvSpPr>
              <p:cNvPr id="209026" name="Freeform 218"/>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grpSp>
      <p:sp>
        <p:nvSpPr>
          <p:cNvPr id="208962" name="Rectangle 219"/>
          <p:cNvSpPr>
            <a:spLocks noChangeArrowheads="1"/>
          </p:cNvSpPr>
          <p:nvPr/>
        </p:nvSpPr>
        <p:spPr bwMode="auto">
          <a:xfrm>
            <a:off x="965200" y="903288"/>
            <a:ext cx="5921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HIMARS</a:t>
            </a:r>
          </a:p>
        </p:txBody>
      </p:sp>
      <p:grpSp>
        <p:nvGrpSpPr>
          <p:cNvPr id="208963" name="Group 220"/>
          <p:cNvGrpSpPr>
            <a:grpSpLocks/>
          </p:cNvGrpSpPr>
          <p:nvPr/>
        </p:nvGrpSpPr>
        <p:grpSpPr bwMode="auto">
          <a:xfrm>
            <a:off x="236538" y="881063"/>
            <a:ext cx="547687" cy="319087"/>
            <a:chOff x="149" y="555"/>
            <a:chExt cx="345" cy="201"/>
          </a:xfrm>
        </p:grpSpPr>
        <p:sp>
          <p:nvSpPr>
            <p:cNvPr id="209016" name="Rectangle 221"/>
            <p:cNvSpPr>
              <a:spLocks noChangeAspect="1" noChangeArrowheads="1"/>
            </p:cNvSpPr>
            <p:nvPr/>
          </p:nvSpPr>
          <p:spPr bwMode="auto">
            <a:xfrm>
              <a:off x="149" y="555"/>
              <a:ext cx="345"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17" name="Group 222"/>
            <p:cNvGrpSpPr>
              <a:grpSpLocks/>
            </p:cNvGrpSpPr>
            <p:nvPr/>
          </p:nvGrpSpPr>
          <p:grpSpPr bwMode="auto">
            <a:xfrm>
              <a:off x="278" y="591"/>
              <a:ext cx="88" cy="128"/>
              <a:chOff x="4903" y="2380"/>
              <a:chExt cx="95" cy="138"/>
            </a:xfrm>
          </p:grpSpPr>
          <p:sp>
            <p:nvSpPr>
              <p:cNvPr id="209018" name="Oval 223"/>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lIns="0" tIns="0" rIns="0" bIns="0" anchor="ctr">
                <a:spAutoFit/>
              </a:bodyPr>
              <a:lstStyle/>
              <a:p>
                <a:endParaRPr lang="en-US"/>
              </a:p>
            </p:txBody>
          </p:sp>
          <p:sp>
            <p:nvSpPr>
              <p:cNvPr id="209019" name="Freeform 224"/>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lIns="0" tIns="0" rIns="0" bIns="0" anchor="ctr">
                <a:spAutoFit/>
              </a:bodyPr>
              <a:lstStyle/>
              <a:p>
                <a:endParaRPr lang="en-US"/>
              </a:p>
            </p:txBody>
          </p:sp>
          <p:sp>
            <p:nvSpPr>
              <p:cNvPr id="209020" name="Freeform 225"/>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lIns="0" tIns="0" rIns="0" bIns="0" anchor="ctr">
                <a:spAutoFit/>
              </a:bodyPr>
              <a:lstStyle/>
              <a:p>
                <a:endParaRPr lang="en-US"/>
              </a:p>
            </p:txBody>
          </p:sp>
        </p:grpSp>
      </p:grpSp>
      <p:grpSp>
        <p:nvGrpSpPr>
          <p:cNvPr id="208964" name="Group 226"/>
          <p:cNvGrpSpPr>
            <a:grpSpLocks/>
          </p:cNvGrpSpPr>
          <p:nvPr/>
        </p:nvGrpSpPr>
        <p:grpSpPr bwMode="auto">
          <a:xfrm>
            <a:off x="215900" y="5929313"/>
            <a:ext cx="547688" cy="322262"/>
            <a:chOff x="98" y="672"/>
            <a:chExt cx="372" cy="218"/>
          </a:xfrm>
        </p:grpSpPr>
        <p:sp>
          <p:nvSpPr>
            <p:cNvPr id="209008" name="Oval 227"/>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09" name="Rectangle 228"/>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lIns="0" tIns="0" rIns="0" bIns="0" anchor="ctr">
              <a:spAutoFit/>
            </a:bodyPr>
            <a:lstStyle/>
            <a:p>
              <a:endParaRPr lang="en-US"/>
            </a:p>
          </p:txBody>
        </p:sp>
        <p:grpSp>
          <p:nvGrpSpPr>
            <p:cNvPr id="209010" name="Group 229"/>
            <p:cNvGrpSpPr>
              <a:grpSpLocks/>
            </p:cNvGrpSpPr>
            <p:nvPr/>
          </p:nvGrpSpPr>
          <p:grpSpPr bwMode="auto">
            <a:xfrm>
              <a:off x="99" y="752"/>
              <a:ext cx="369" cy="58"/>
              <a:chOff x="96" y="1287"/>
              <a:chExt cx="369" cy="58"/>
            </a:xfrm>
          </p:grpSpPr>
          <p:sp>
            <p:nvSpPr>
              <p:cNvPr id="209011" name="Freeform 23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wrap="none" lIns="0" tIns="0" rIns="0" bIns="0">
                <a:spAutoFit/>
              </a:bodyPr>
              <a:lstStyle/>
              <a:p>
                <a:endParaRPr lang="en-US"/>
              </a:p>
            </p:txBody>
          </p:sp>
          <p:sp>
            <p:nvSpPr>
              <p:cNvPr id="209012" name="Freeform 23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wrap="none" lIns="0" tIns="0" rIns="0" bIns="0">
                <a:spAutoFit/>
              </a:bodyPr>
              <a:lstStyle/>
              <a:p>
                <a:endParaRPr lang="en-US"/>
              </a:p>
            </p:txBody>
          </p:sp>
          <p:sp>
            <p:nvSpPr>
              <p:cNvPr id="209013" name="Freeform 23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wrap="none" lIns="0" tIns="0" rIns="0" bIns="0">
                <a:spAutoFit/>
              </a:bodyPr>
              <a:lstStyle/>
              <a:p>
                <a:endParaRPr lang="en-US"/>
              </a:p>
            </p:txBody>
          </p:sp>
          <p:sp>
            <p:nvSpPr>
              <p:cNvPr id="209014" name="Freeform 23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wrap="none" lIns="0" tIns="0" rIns="0" bIns="0">
                <a:spAutoFit/>
              </a:bodyPr>
              <a:lstStyle/>
              <a:p>
                <a:endParaRPr lang="en-US"/>
              </a:p>
            </p:txBody>
          </p:sp>
          <p:sp>
            <p:nvSpPr>
              <p:cNvPr id="209015" name="Freeform 23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wrap="none" lIns="0" tIns="0" rIns="0" bIns="0">
                <a:spAutoFit/>
              </a:bodyPr>
              <a:lstStyle/>
              <a:p>
                <a:endParaRPr lang="en-US"/>
              </a:p>
            </p:txBody>
          </p:sp>
        </p:grpSp>
      </p:grpSp>
      <p:grpSp>
        <p:nvGrpSpPr>
          <p:cNvPr id="208965" name="Group 235"/>
          <p:cNvGrpSpPr>
            <a:grpSpLocks/>
          </p:cNvGrpSpPr>
          <p:nvPr/>
        </p:nvGrpSpPr>
        <p:grpSpPr bwMode="auto">
          <a:xfrm>
            <a:off x="2511425" y="2465388"/>
            <a:ext cx="547688" cy="320675"/>
            <a:chOff x="1774" y="1120"/>
            <a:chExt cx="345" cy="202"/>
          </a:xfrm>
        </p:grpSpPr>
        <p:grpSp>
          <p:nvGrpSpPr>
            <p:cNvPr id="208998" name="Group 236"/>
            <p:cNvGrpSpPr>
              <a:grpSpLocks/>
            </p:cNvGrpSpPr>
            <p:nvPr/>
          </p:nvGrpSpPr>
          <p:grpSpPr bwMode="auto">
            <a:xfrm>
              <a:off x="1816" y="1146"/>
              <a:ext cx="260" cy="155"/>
              <a:chOff x="336" y="1584"/>
              <a:chExt cx="258" cy="167"/>
            </a:xfrm>
          </p:grpSpPr>
          <p:sp>
            <p:nvSpPr>
              <p:cNvPr id="209003" name="Oval 237"/>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lIns="0" tIns="0" rIns="0" bIns="0" anchor="ctr">
                <a:spAutoFit/>
              </a:bodyPr>
              <a:lstStyle/>
              <a:p>
                <a:endParaRPr lang="en-US"/>
              </a:p>
            </p:txBody>
          </p:sp>
          <p:grpSp>
            <p:nvGrpSpPr>
              <p:cNvPr id="209004" name="Group 238"/>
              <p:cNvGrpSpPr>
                <a:grpSpLocks noChangeAspect="1"/>
              </p:cNvGrpSpPr>
              <p:nvPr/>
            </p:nvGrpSpPr>
            <p:grpSpPr bwMode="auto">
              <a:xfrm>
                <a:off x="377" y="1705"/>
                <a:ext cx="176" cy="46"/>
                <a:chOff x="3095" y="2115"/>
                <a:chExt cx="351" cy="91"/>
              </a:xfrm>
            </p:grpSpPr>
            <p:sp>
              <p:nvSpPr>
                <p:cNvPr id="209005" name="Oval 239"/>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06" name="Oval 240"/>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9007" name="Oval 241"/>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lIns="0" tIns="0" rIns="0" bIns="0" anchor="ctr">
                  <a:spAutoFit/>
                </a:bodyPr>
                <a:lstStyle/>
                <a:p>
                  <a:endParaRPr lang="en-US"/>
                </a:p>
              </p:txBody>
            </p:sp>
          </p:grpSp>
        </p:grpSp>
        <p:sp>
          <p:nvSpPr>
            <p:cNvPr id="208999" name="Rectangle 242"/>
            <p:cNvSpPr>
              <a:spLocks noChangeAspect="1" noChangeArrowheads="1"/>
            </p:cNvSpPr>
            <p:nvPr/>
          </p:nvSpPr>
          <p:spPr bwMode="auto">
            <a:xfrm>
              <a:off x="1775" y="1120"/>
              <a:ext cx="344" cy="202"/>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9000" name="Freeform 243"/>
            <p:cNvSpPr>
              <a:spLocks noChangeAspect="1"/>
            </p:cNvSpPr>
            <p:nvPr/>
          </p:nvSpPr>
          <p:spPr bwMode="auto">
            <a:xfrm>
              <a:off x="1777"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01" name="Freeform 244"/>
            <p:cNvSpPr>
              <a:spLocks noChangeAspect="1"/>
            </p:cNvSpPr>
            <p:nvPr/>
          </p:nvSpPr>
          <p:spPr bwMode="auto">
            <a:xfrm>
              <a:off x="1774"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9002" name="Freeform 245"/>
            <p:cNvSpPr>
              <a:spLocks/>
            </p:cNvSpPr>
            <p:nvPr/>
          </p:nvSpPr>
          <p:spPr bwMode="auto">
            <a:xfrm>
              <a:off x="1801"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lIns="0" tIns="0" rIns="0" bIns="0" anchor="ctr">
              <a:spAutoFit/>
            </a:bodyPr>
            <a:lstStyle/>
            <a:p>
              <a:endParaRPr lang="en-US"/>
            </a:p>
          </p:txBody>
        </p:sp>
      </p:grpSp>
      <p:grpSp>
        <p:nvGrpSpPr>
          <p:cNvPr id="208966" name="Group 246"/>
          <p:cNvGrpSpPr>
            <a:grpSpLocks/>
          </p:cNvGrpSpPr>
          <p:nvPr/>
        </p:nvGrpSpPr>
        <p:grpSpPr bwMode="auto">
          <a:xfrm>
            <a:off x="2511425" y="1368425"/>
            <a:ext cx="547688" cy="319088"/>
            <a:chOff x="1585" y="638"/>
            <a:chExt cx="345" cy="201"/>
          </a:xfrm>
        </p:grpSpPr>
        <p:sp>
          <p:nvSpPr>
            <p:cNvPr id="208994" name="Oval 247"/>
            <p:cNvSpPr>
              <a:spLocks noChangeAspect="1" noChangeArrowheads="1"/>
            </p:cNvSpPr>
            <p:nvPr/>
          </p:nvSpPr>
          <p:spPr bwMode="auto">
            <a:xfrm>
              <a:off x="1638" y="679"/>
              <a:ext cx="238" cy="122"/>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208995" name="Rectangle 248"/>
            <p:cNvSpPr>
              <a:spLocks noChangeAspect="1" noChangeArrowheads="1"/>
            </p:cNvSpPr>
            <p:nvPr/>
          </p:nvSpPr>
          <p:spPr bwMode="auto">
            <a:xfrm>
              <a:off x="1586" y="638"/>
              <a:ext cx="344" cy="201"/>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8996" name="Freeform 249"/>
            <p:cNvSpPr>
              <a:spLocks noChangeAspect="1"/>
            </p:cNvSpPr>
            <p:nvPr/>
          </p:nvSpPr>
          <p:spPr bwMode="auto">
            <a:xfrm>
              <a:off x="1588" y="638"/>
              <a:ext cx="340" cy="201"/>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208997" name="Freeform 250"/>
            <p:cNvSpPr>
              <a:spLocks noChangeAspect="1"/>
            </p:cNvSpPr>
            <p:nvPr/>
          </p:nvSpPr>
          <p:spPr bwMode="auto">
            <a:xfrm>
              <a:off x="1585" y="638"/>
              <a:ext cx="344" cy="199"/>
            </a:xfrm>
            <a:custGeom>
              <a:avLst/>
              <a:gdLst>
                <a:gd name="T0" fmla="*/ 344 w 344"/>
                <a:gd name="T1" fmla="*/ 199 h 199"/>
                <a:gd name="T2" fmla="*/ 0 w 344"/>
                <a:gd name="T3" fmla="*/ 0 h 199"/>
                <a:gd name="T4" fmla="*/ 0 60000 65536"/>
                <a:gd name="T5" fmla="*/ 0 60000 65536"/>
                <a:gd name="T6" fmla="*/ 0 w 344"/>
                <a:gd name="T7" fmla="*/ 0 h 199"/>
                <a:gd name="T8" fmla="*/ 344 w 344"/>
                <a:gd name="T9" fmla="*/ 199 h 199"/>
              </a:gdLst>
              <a:ahLst/>
              <a:cxnLst>
                <a:cxn ang="T4">
                  <a:pos x="T0" y="T1"/>
                </a:cxn>
                <a:cxn ang="T5">
                  <a:pos x="T2" y="T3"/>
                </a:cxn>
              </a:cxnLst>
              <a:rect l="T6" t="T7" r="T8" b="T9"/>
              <a:pathLst>
                <a:path w="344" h="199">
                  <a:moveTo>
                    <a:pt x="344" y="199"/>
                  </a:moveTo>
                  <a:lnTo>
                    <a:pt x="0" y="0"/>
                  </a:lnTo>
                </a:path>
              </a:pathLst>
            </a:cu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208967" name="Group 251"/>
          <p:cNvGrpSpPr>
            <a:grpSpLocks/>
          </p:cNvGrpSpPr>
          <p:nvPr/>
        </p:nvGrpSpPr>
        <p:grpSpPr bwMode="auto">
          <a:xfrm>
            <a:off x="228600" y="2425700"/>
            <a:ext cx="539750" cy="315913"/>
            <a:chOff x="144" y="1528"/>
            <a:chExt cx="340" cy="199"/>
          </a:xfrm>
        </p:grpSpPr>
        <p:sp>
          <p:nvSpPr>
            <p:cNvPr id="208984" name="Rectangle 252"/>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8985" name="Rectangle 253"/>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208986" name="Oval 254"/>
            <p:cNvSpPr>
              <a:spLocks noChangeArrowheads="1"/>
            </p:cNvSpPr>
            <p:nvPr/>
          </p:nvSpPr>
          <p:spPr bwMode="auto">
            <a:xfrm>
              <a:off x="275" y="1592"/>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208987" name="Line 255"/>
            <p:cNvSpPr>
              <a:spLocks noChangeShapeType="1"/>
            </p:cNvSpPr>
            <p:nvPr/>
          </p:nvSpPr>
          <p:spPr bwMode="auto">
            <a:xfrm flipV="1">
              <a:off x="145" y="1529"/>
              <a:ext cx="339" cy="198"/>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208988" name="Freeform 256"/>
            <p:cNvSpPr>
              <a:spLocks/>
            </p:cNvSpPr>
            <p:nvPr/>
          </p:nvSpPr>
          <p:spPr bwMode="auto">
            <a:xfrm>
              <a:off x="170" y="1570"/>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nvGrpSpPr>
            <p:cNvPr id="208989" name="Group 257"/>
            <p:cNvGrpSpPr>
              <a:grpSpLocks/>
            </p:cNvGrpSpPr>
            <p:nvPr/>
          </p:nvGrpSpPr>
          <p:grpSpPr bwMode="auto">
            <a:xfrm>
              <a:off x="296" y="1537"/>
              <a:ext cx="35" cy="50"/>
              <a:chOff x="5382" y="757"/>
              <a:chExt cx="46" cy="65"/>
            </a:xfrm>
          </p:grpSpPr>
          <p:sp>
            <p:nvSpPr>
              <p:cNvPr id="208990" name="Line 258"/>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208991" name="Line 259"/>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208992" name="Oval 260"/>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208993" name="AutoShape 261"/>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sp>
        <p:nvSpPr>
          <p:cNvPr id="208968" name="Rectangle 262"/>
          <p:cNvSpPr>
            <a:spLocks noGrp="1" noChangeArrowheads="1"/>
          </p:cNvSpPr>
          <p:nvPr>
            <p:ph type="title"/>
          </p:nvPr>
        </p:nvSpPr>
        <p:spPr>
          <a:xfrm>
            <a:off x="655638" y="0"/>
            <a:ext cx="7772400" cy="595313"/>
          </a:xfrm>
        </p:spPr>
        <p:txBody>
          <a:bodyPr/>
          <a:lstStyle/>
          <a:p>
            <a:pPr eaLnBrk="1" hangingPunct="1"/>
            <a:r>
              <a:rPr lang="en-US" sz="4000">
                <a:solidFill>
                  <a:schemeClr val="tx1"/>
                </a:solidFill>
              </a:rPr>
              <a:t>Combat Arms</a:t>
            </a:r>
          </a:p>
        </p:txBody>
      </p:sp>
      <p:sp>
        <p:nvSpPr>
          <p:cNvPr id="208969" name="Rectangle 263"/>
          <p:cNvSpPr>
            <a:spLocks noChangeArrowheads="1"/>
          </p:cNvSpPr>
          <p:nvPr/>
        </p:nvSpPr>
        <p:spPr bwMode="auto">
          <a:xfrm>
            <a:off x="965200" y="4271963"/>
            <a:ext cx="1363663"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EFSS (ITV Mounted</a:t>
            </a:r>
          </a:p>
          <a:p>
            <a:pPr eaLnBrk="0" hangingPunct="0"/>
            <a:r>
              <a:rPr lang="en-US" sz="1200">
                <a:solidFill>
                  <a:srgbClr val="000000"/>
                </a:solidFill>
              </a:rPr>
              <a:t>120mm Mortar)</a:t>
            </a:r>
          </a:p>
        </p:txBody>
      </p:sp>
      <p:grpSp>
        <p:nvGrpSpPr>
          <p:cNvPr id="208970" name="Group 264"/>
          <p:cNvGrpSpPr>
            <a:grpSpLocks/>
          </p:cNvGrpSpPr>
          <p:nvPr/>
        </p:nvGrpSpPr>
        <p:grpSpPr bwMode="auto">
          <a:xfrm>
            <a:off x="236538" y="4273550"/>
            <a:ext cx="547687" cy="317500"/>
            <a:chOff x="149" y="2692"/>
            <a:chExt cx="345" cy="200"/>
          </a:xfrm>
        </p:grpSpPr>
        <p:sp>
          <p:nvSpPr>
            <p:cNvPr id="208971" name="Rectangle 265"/>
            <p:cNvSpPr>
              <a:spLocks noChangeArrowheads="1"/>
            </p:cNvSpPr>
            <p:nvPr/>
          </p:nvSpPr>
          <p:spPr bwMode="auto">
            <a:xfrm>
              <a:off x="149" y="2692"/>
              <a:ext cx="345" cy="200"/>
            </a:xfrm>
            <a:prstGeom prst="rect">
              <a:avLst/>
            </a:prstGeom>
            <a:noFill/>
            <a:ln w="12700">
              <a:solidFill>
                <a:srgbClr val="000000"/>
              </a:solidFill>
              <a:miter lim="800000"/>
              <a:headEnd/>
              <a:tailEnd/>
            </a:ln>
          </p:spPr>
          <p:txBody>
            <a:bodyPr wrap="none" anchor="ctr"/>
            <a:lstStyle/>
            <a:p>
              <a:endParaRPr lang="en-US"/>
            </a:p>
          </p:txBody>
        </p:sp>
        <p:grpSp>
          <p:nvGrpSpPr>
            <p:cNvPr id="208972" name="Group 266"/>
            <p:cNvGrpSpPr>
              <a:grpSpLocks/>
            </p:cNvGrpSpPr>
            <p:nvPr/>
          </p:nvGrpSpPr>
          <p:grpSpPr bwMode="auto">
            <a:xfrm>
              <a:off x="194" y="2703"/>
              <a:ext cx="255" cy="179"/>
              <a:chOff x="194" y="2703"/>
              <a:chExt cx="255" cy="179"/>
            </a:xfrm>
          </p:grpSpPr>
          <p:grpSp>
            <p:nvGrpSpPr>
              <p:cNvPr id="208973" name="Group 267"/>
              <p:cNvGrpSpPr>
                <a:grpSpLocks/>
              </p:cNvGrpSpPr>
              <p:nvPr/>
            </p:nvGrpSpPr>
            <p:grpSpPr bwMode="auto">
              <a:xfrm>
                <a:off x="194" y="2834"/>
                <a:ext cx="255" cy="48"/>
                <a:chOff x="3840" y="599"/>
                <a:chExt cx="255" cy="48"/>
              </a:xfrm>
            </p:grpSpPr>
            <p:sp>
              <p:nvSpPr>
                <p:cNvPr id="208981" name="Line 268"/>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08982" name="Oval 269"/>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208983" name="Oval 270"/>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208974" name="Group 271"/>
              <p:cNvGrpSpPr>
                <a:grpSpLocks/>
              </p:cNvGrpSpPr>
              <p:nvPr/>
            </p:nvGrpSpPr>
            <p:grpSpPr bwMode="auto">
              <a:xfrm>
                <a:off x="300" y="2703"/>
                <a:ext cx="43" cy="130"/>
                <a:chOff x="300" y="2703"/>
                <a:chExt cx="43" cy="130"/>
              </a:xfrm>
            </p:grpSpPr>
            <p:sp>
              <p:nvSpPr>
                <p:cNvPr id="208975" name="Oval 272"/>
                <p:cNvSpPr>
                  <a:spLocks noChangeAspect="1" noChangeArrowheads="1"/>
                </p:cNvSpPr>
                <p:nvPr/>
              </p:nvSpPr>
              <p:spPr bwMode="auto">
                <a:xfrm>
                  <a:off x="300" y="2789"/>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208976" name="Group 273"/>
                <p:cNvGrpSpPr>
                  <a:grpSpLocks/>
                </p:cNvGrpSpPr>
                <p:nvPr/>
              </p:nvGrpSpPr>
              <p:grpSpPr bwMode="auto">
                <a:xfrm>
                  <a:off x="301" y="2703"/>
                  <a:ext cx="42" cy="84"/>
                  <a:chOff x="5020" y="3965"/>
                  <a:chExt cx="42" cy="84"/>
                </a:xfrm>
              </p:grpSpPr>
              <p:sp>
                <p:nvSpPr>
                  <p:cNvPr id="208979" name="Line 274"/>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208980" name="Freeform 275"/>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208977" name="Line 276"/>
                <p:cNvSpPr>
                  <a:spLocks noChangeAspect="1" noChangeShapeType="1"/>
                </p:cNvSpPr>
                <p:nvPr/>
              </p:nvSpPr>
              <p:spPr bwMode="auto">
                <a:xfrm>
                  <a:off x="305" y="2771"/>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208978" name="Line 277"/>
                <p:cNvSpPr>
                  <a:spLocks noChangeAspect="1" noChangeShapeType="1"/>
                </p:cNvSpPr>
                <p:nvPr/>
              </p:nvSpPr>
              <p:spPr bwMode="auto">
                <a:xfrm>
                  <a:off x="305" y="275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spTree>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Rectangle 2"/>
          <p:cNvSpPr>
            <a:spLocks noChangeArrowheads="1"/>
          </p:cNvSpPr>
          <p:nvPr/>
        </p:nvSpPr>
        <p:spPr bwMode="auto">
          <a:xfrm>
            <a:off x="228600" y="604838"/>
            <a:ext cx="1343025" cy="274637"/>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Chemical Corps</a:t>
            </a:r>
          </a:p>
        </p:txBody>
      </p:sp>
      <p:sp>
        <p:nvSpPr>
          <p:cNvPr id="209923" name="Rectangle 3"/>
          <p:cNvSpPr>
            <a:spLocks noChangeAspect="1" noChangeArrowheads="1"/>
          </p:cNvSpPr>
          <p:nvPr/>
        </p:nvSpPr>
        <p:spPr bwMode="auto">
          <a:xfrm>
            <a:off x="842963" y="990600"/>
            <a:ext cx="1046162"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Basic Chemical</a:t>
            </a:r>
          </a:p>
        </p:txBody>
      </p:sp>
      <p:grpSp>
        <p:nvGrpSpPr>
          <p:cNvPr id="209924" name="Group 4"/>
          <p:cNvGrpSpPr>
            <a:grpSpLocks/>
          </p:cNvGrpSpPr>
          <p:nvPr/>
        </p:nvGrpSpPr>
        <p:grpSpPr bwMode="auto">
          <a:xfrm>
            <a:off x="228600" y="936625"/>
            <a:ext cx="547688" cy="346075"/>
            <a:chOff x="3507" y="4054"/>
            <a:chExt cx="371" cy="218"/>
          </a:xfrm>
        </p:grpSpPr>
        <p:sp>
          <p:nvSpPr>
            <p:cNvPr id="210264" name="Rectangle 5"/>
            <p:cNvSpPr>
              <a:spLocks noChangeAspect="1" noChangeArrowheads="1"/>
            </p:cNvSpPr>
            <p:nvPr/>
          </p:nvSpPr>
          <p:spPr bwMode="auto">
            <a:xfrm>
              <a:off x="3507" y="4054"/>
              <a:ext cx="371" cy="218"/>
            </a:xfrm>
            <a:prstGeom prst="rect">
              <a:avLst/>
            </a:prstGeom>
            <a:noFill/>
            <a:ln w="12700">
              <a:solidFill>
                <a:srgbClr val="000000"/>
              </a:solidFill>
              <a:miter lim="800000"/>
              <a:headEnd/>
              <a:tailEnd/>
            </a:ln>
          </p:spPr>
          <p:txBody>
            <a:bodyPr wrap="none" anchor="ctr"/>
            <a:lstStyle/>
            <a:p>
              <a:endParaRPr lang="en-US"/>
            </a:p>
          </p:txBody>
        </p:sp>
        <p:grpSp>
          <p:nvGrpSpPr>
            <p:cNvPr id="210265" name="Group 6"/>
            <p:cNvGrpSpPr>
              <a:grpSpLocks/>
            </p:cNvGrpSpPr>
            <p:nvPr/>
          </p:nvGrpSpPr>
          <p:grpSpPr bwMode="auto">
            <a:xfrm>
              <a:off x="3599" y="4099"/>
              <a:ext cx="187" cy="128"/>
              <a:chOff x="3605" y="4079"/>
              <a:chExt cx="187" cy="128"/>
            </a:xfrm>
          </p:grpSpPr>
          <p:grpSp>
            <p:nvGrpSpPr>
              <p:cNvPr id="210266" name="Group 7"/>
              <p:cNvGrpSpPr>
                <a:grpSpLocks/>
              </p:cNvGrpSpPr>
              <p:nvPr/>
            </p:nvGrpSpPr>
            <p:grpSpPr bwMode="auto">
              <a:xfrm>
                <a:off x="3655" y="4080"/>
                <a:ext cx="137" cy="127"/>
                <a:chOff x="3655" y="4080"/>
                <a:chExt cx="137" cy="127"/>
              </a:xfrm>
            </p:grpSpPr>
            <p:sp>
              <p:nvSpPr>
                <p:cNvPr id="210270" name="Oval 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71" name="Freeform 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67" name="Group 10"/>
              <p:cNvGrpSpPr>
                <a:grpSpLocks/>
              </p:cNvGrpSpPr>
              <p:nvPr/>
            </p:nvGrpSpPr>
            <p:grpSpPr bwMode="auto">
              <a:xfrm flipH="1">
                <a:off x="3605" y="4079"/>
                <a:ext cx="137" cy="127"/>
                <a:chOff x="3655" y="4080"/>
                <a:chExt cx="137" cy="127"/>
              </a:xfrm>
            </p:grpSpPr>
            <p:sp>
              <p:nvSpPr>
                <p:cNvPr id="210268" name="Oval 1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69" name="Freeform 1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209925" name="Rectangle 13"/>
          <p:cNvSpPr>
            <a:spLocks noChangeAspect="1" noChangeArrowheads="1"/>
          </p:cNvSpPr>
          <p:nvPr/>
        </p:nvSpPr>
        <p:spPr bwMode="auto">
          <a:xfrm>
            <a:off x="842963" y="1425575"/>
            <a:ext cx="1138237"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Decontamination</a:t>
            </a:r>
          </a:p>
        </p:txBody>
      </p:sp>
      <p:grpSp>
        <p:nvGrpSpPr>
          <p:cNvPr id="209926" name="Group 14"/>
          <p:cNvGrpSpPr>
            <a:grpSpLocks/>
          </p:cNvGrpSpPr>
          <p:nvPr/>
        </p:nvGrpSpPr>
        <p:grpSpPr bwMode="auto">
          <a:xfrm>
            <a:off x="228600" y="1363663"/>
            <a:ext cx="547688" cy="349250"/>
            <a:chOff x="185" y="862"/>
            <a:chExt cx="345" cy="220"/>
          </a:xfrm>
        </p:grpSpPr>
        <p:sp>
          <p:nvSpPr>
            <p:cNvPr id="210255" name="Text Box 15"/>
            <p:cNvSpPr txBox="1">
              <a:spLocks noChangeArrowheads="1"/>
            </p:cNvSpPr>
            <p:nvPr/>
          </p:nvSpPr>
          <p:spPr bwMode="auto">
            <a:xfrm>
              <a:off x="335" y="862"/>
              <a:ext cx="4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D</a:t>
              </a:r>
            </a:p>
          </p:txBody>
        </p:sp>
        <p:sp>
          <p:nvSpPr>
            <p:cNvPr id="210256" name="Rectangle 16"/>
            <p:cNvSpPr>
              <a:spLocks noChangeAspect="1" noChangeArrowheads="1"/>
            </p:cNvSpPr>
            <p:nvPr/>
          </p:nvSpPr>
          <p:spPr bwMode="auto">
            <a:xfrm>
              <a:off x="185" y="864"/>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57" name="Group 17"/>
            <p:cNvGrpSpPr>
              <a:grpSpLocks/>
            </p:cNvGrpSpPr>
            <p:nvPr/>
          </p:nvGrpSpPr>
          <p:grpSpPr bwMode="auto">
            <a:xfrm>
              <a:off x="271" y="934"/>
              <a:ext cx="173" cy="128"/>
              <a:chOff x="3605" y="4079"/>
              <a:chExt cx="187" cy="128"/>
            </a:xfrm>
          </p:grpSpPr>
          <p:grpSp>
            <p:nvGrpSpPr>
              <p:cNvPr id="210258" name="Group 18"/>
              <p:cNvGrpSpPr>
                <a:grpSpLocks/>
              </p:cNvGrpSpPr>
              <p:nvPr/>
            </p:nvGrpSpPr>
            <p:grpSpPr bwMode="auto">
              <a:xfrm>
                <a:off x="3655" y="4080"/>
                <a:ext cx="137" cy="127"/>
                <a:chOff x="3655" y="4080"/>
                <a:chExt cx="137" cy="127"/>
              </a:xfrm>
            </p:grpSpPr>
            <p:sp>
              <p:nvSpPr>
                <p:cNvPr id="210262" name="Oval 1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63" name="Freeform 2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59" name="Group 21"/>
              <p:cNvGrpSpPr>
                <a:grpSpLocks/>
              </p:cNvGrpSpPr>
              <p:nvPr/>
            </p:nvGrpSpPr>
            <p:grpSpPr bwMode="auto">
              <a:xfrm flipH="1">
                <a:off x="3605" y="4079"/>
                <a:ext cx="137" cy="127"/>
                <a:chOff x="3655" y="4080"/>
                <a:chExt cx="137" cy="127"/>
              </a:xfrm>
            </p:grpSpPr>
            <p:sp>
              <p:nvSpPr>
                <p:cNvPr id="210260" name="Oval 2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61" name="Freeform 2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209927" name="Rectangle 24"/>
          <p:cNvSpPr>
            <a:spLocks noChangeAspect="1" noChangeArrowheads="1"/>
          </p:cNvSpPr>
          <p:nvPr/>
        </p:nvSpPr>
        <p:spPr bwMode="auto">
          <a:xfrm>
            <a:off x="842963" y="1885950"/>
            <a:ext cx="473075"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Smoke</a:t>
            </a:r>
          </a:p>
        </p:txBody>
      </p:sp>
      <p:grpSp>
        <p:nvGrpSpPr>
          <p:cNvPr id="209928" name="Group 25"/>
          <p:cNvGrpSpPr>
            <a:grpSpLocks/>
          </p:cNvGrpSpPr>
          <p:nvPr/>
        </p:nvGrpSpPr>
        <p:grpSpPr bwMode="auto">
          <a:xfrm>
            <a:off x="228600" y="1795463"/>
            <a:ext cx="547688" cy="349250"/>
            <a:chOff x="185" y="862"/>
            <a:chExt cx="345" cy="220"/>
          </a:xfrm>
        </p:grpSpPr>
        <p:sp>
          <p:nvSpPr>
            <p:cNvPr id="210246" name="Text Box 26"/>
            <p:cNvSpPr txBox="1">
              <a:spLocks noChangeArrowheads="1"/>
            </p:cNvSpPr>
            <p:nvPr/>
          </p:nvSpPr>
          <p:spPr bwMode="auto">
            <a:xfrm>
              <a:off x="335" y="862"/>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a:t>
              </a:r>
            </a:p>
          </p:txBody>
        </p:sp>
        <p:sp>
          <p:nvSpPr>
            <p:cNvPr id="210247" name="Rectangle 27"/>
            <p:cNvSpPr>
              <a:spLocks noChangeAspect="1" noChangeArrowheads="1"/>
            </p:cNvSpPr>
            <p:nvPr/>
          </p:nvSpPr>
          <p:spPr bwMode="auto">
            <a:xfrm>
              <a:off x="185" y="864"/>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48" name="Group 28"/>
            <p:cNvGrpSpPr>
              <a:grpSpLocks/>
            </p:cNvGrpSpPr>
            <p:nvPr/>
          </p:nvGrpSpPr>
          <p:grpSpPr bwMode="auto">
            <a:xfrm>
              <a:off x="271" y="934"/>
              <a:ext cx="173" cy="128"/>
              <a:chOff x="3605" y="4079"/>
              <a:chExt cx="187" cy="128"/>
            </a:xfrm>
          </p:grpSpPr>
          <p:grpSp>
            <p:nvGrpSpPr>
              <p:cNvPr id="210249" name="Group 29"/>
              <p:cNvGrpSpPr>
                <a:grpSpLocks/>
              </p:cNvGrpSpPr>
              <p:nvPr/>
            </p:nvGrpSpPr>
            <p:grpSpPr bwMode="auto">
              <a:xfrm>
                <a:off x="3655" y="4080"/>
                <a:ext cx="137" cy="127"/>
                <a:chOff x="3655" y="4080"/>
                <a:chExt cx="137" cy="127"/>
              </a:xfrm>
            </p:grpSpPr>
            <p:sp>
              <p:nvSpPr>
                <p:cNvPr id="210253" name="Oval 3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54" name="Freeform 3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50" name="Group 32"/>
              <p:cNvGrpSpPr>
                <a:grpSpLocks/>
              </p:cNvGrpSpPr>
              <p:nvPr/>
            </p:nvGrpSpPr>
            <p:grpSpPr bwMode="auto">
              <a:xfrm flipH="1">
                <a:off x="3605" y="4079"/>
                <a:ext cx="137" cy="127"/>
                <a:chOff x="3655" y="4080"/>
                <a:chExt cx="137" cy="127"/>
              </a:xfrm>
            </p:grpSpPr>
            <p:sp>
              <p:nvSpPr>
                <p:cNvPr id="210251" name="Oval 3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52" name="Freeform 3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209929" name="Rectangle 35"/>
          <p:cNvSpPr>
            <a:spLocks noChangeAspect="1" noChangeArrowheads="1"/>
          </p:cNvSpPr>
          <p:nvPr/>
        </p:nvSpPr>
        <p:spPr bwMode="auto">
          <a:xfrm>
            <a:off x="842963" y="2298700"/>
            <a:ext cx="1493837"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APC equipped Smoke</a:t>
            </a:r>
          </a:p>
        </p:txBody>
      </p:sp>
      <p:sp>
        <p:nvSpPr>
          <p:cNvPr id="209930" name="Rectangle 36"/>
          <p:cNvSpPr>
            <a:spLocks noChangeAspect="1" noChangeArrowheads="1"/>
          </p:cNvSpPr>
          <p:nvPr/>
        </p:nvSpPr>
        <p:spPr bwMode="auto">
          <a:xfrm>
            <a:off x="842963" y="2679700"/>
            <a:ext cx="1182687"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Motorized Smoke</a:t>
            </a:r>
          </a:p>
        </p:txBody>
      </p:sp>
      <p:grpSp>
        <p:nvGrpSpPr>
          <p:cNvPr id="209931" name="Group 37"/>
          <p:cNvGrpSpPr>
            <a:grpSpLocks/>
          </p:cNvGrpSpPr>
          <p:nvPr/>
        </p:nvGrpSpPr>
        <p:grpSpPr bwMode="auto">
          <a:xfrm>
            <a:off x="228600" y="2655888"/>
            <a:ext cx="547688" cy="346075"/>
            <a:chOff x="175" y="1654"/>
            <a:chExt cx="345" cy="218"/>
          </a:xfrm>
        </p:grpSpPr>
        <p:sp>
          <p:nvSpPr>
            <p:cNvPr id="210236" name="Text Box 38"/>
            <p:cNvSpPr txBox="1">
              <a:spLocks noChangeArrowheads="1"/>
            </p:cNvSpPr>
            <p:nvPr/>
          </p:nvSpPr>
          <p:spPr bwMode="auto">
            <a:xfrm>
              <a:off x="192" y="168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a:t>
              </a:r>
            </a:p>
          </p:txBody>
        </p:sp>
        <p:sp>
          <p:nvSpPr>
            <p:cNvPr id="210237" name="Rectangle 39"/>
            <p:cNvSpPr>
              <a:spLocks noChangeAspect="1" noChangeArrowheads="1"/>
            </p:cNvSpPr>
            <p:nvPr/>
          </p:nvSpPr>
          <p:spPr bwMode="auto">
            <a:xfrm>
              <a:off x="175" y="1654"/>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38" name="Group 40"/>
            <p:cNvGrpSpPr>
              <a:grpSpLocks/>
            </p:cNvGrpSpPr>
            <p:nvPr/>
          </p:nvGrpSpPr>
          <p:grpSpPr bwMode="auto">
            <a:xfrm>
              <a:off x="261" y="1724"/>
              <a:ext cx="173" cy="128"/>
              <a:chOff x="3605" y="4079"/>
              <a:chExt cx="187" cy="128"/>
            </a:xfrm>
          </p:grpSpPr>
          <p:grpSp>
            <p:nvGrpSpPr>
              <p:cNvPr id="210240" name="Group 41"/>
              <p:cNvGrpSpPr>
                <a:grpSpLocks/>
              </p:cNvGrpSpPr>
              <p:nvPr/>
            </p:nvGrpSpPr>
            <p:grpSpPr bwMode="auto">
              <a:xfrm>
                <a:off x="3655" y="4080"/>
                <a:ext cx="137" cy="127"/>
                <a:chOff x="3655" y="4080"/>
                <a:chExt cx="137" cy="127"/>
              </a:xfrm>
            </p:grpSpPr>
            <p:sp>
              <p:nvSpPr>
                <p:cNvPr id="210244" name="Oval 4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45" name="Freeform 4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41" name="Group 44"/>
              <p:cNvGrpSpPr>
                <a:grpSpLocks/>
              </p:cNvGrpSpPr>
              <p:nvPr/>
            </p:nvGrpSpPr>
            <p:grpSpPr bwMode="auto">
              <a:xfrm flipH="1">
                <a:off x="3605" y="4079"/>
                <a:ext cx="137" cy="127"/>
                <a:chOff x="3655" y="4080"/>
                <a:chExt cx="137" cy="127"/>
              </a:xfrm>
            </p:grpSpPr>
            <p:sp>
              <p:nvSpPr>
                <p:cNvPr id="210242" name="Oval 45"/>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43" name="Freeform 46"/>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239" name="Line 47"/>
            <p:cNvSpPr>
              <a:spLocks noChangeShapeType="1"/>
            </p:cNvSpPr>
            <p:nvPr/>
          </p:nvSpPr>
          <p:spPr bwMode="auto">
            <a:xfrm>
              <a:off x="347" y="1654"/>
              <a:ext cx="0" cy="216"/>
            </a:xfrm>
            <a:prstGeom prst="line">
              <a:avLst/>
            </a:prstGeom>
            <a:noFill/>
            <a:ln w="12700">
              <a:solidFill>
                <a:srgbClr val="000000"/>
              </a:solidFill>
              <a:round/>
              <a:headEnd/>
              <a:tailEnd/>
            </a:ln>
          </p:spPr>
          <p:txBody>
            <a:bodyPr wrap="none" anchor="ctr"/>
            <a:lstStyle/>
            <a:p>
              <a:endParaRPr lang="en-US"/>
            </a:p>
          </p:txBody>
        </p:sp>
      </p:grpSp>
      <p:grpSp>
        <p:nvGrpSpPr>
          <p:cNvPr id="209932" name="Group 48"/>
          <p:cNvGrpSpPr>
            <a:grpSpLocks/>
          </p:cNvGrpSpPr>
          <p:nvPr/>
        </p:nvGrpSpPr>
        <p:grpSpPr bwMode="auto">
          <a:xfrm>
            <a:off x="228600" y="2227263"/>
            <a:ext cx="547688" cy="346075"/>
            <a:chOff x="175" y="1414"/>
            <a:chExt cx="345" cy="218"/>
          </a:xfrm>
        </p:grpSpPr>
        <p:sp>
          <p:nvSpPr>
            <p:cNvPr id="210226" name="Text Box 49"/>
            <p:cNvSpPr txBox="1">
              <a:spLocks noChangeArrowheads="1"/>
            </p:cNvSpPr>
            <p:nvPr/>
          </p:nvSpPr>
          <p:spPr bwMode="auto">
            <a:xfrm>
              <a:off x="326" y="144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a:t>
              </a:r>
            </a:p>
          </p:txBody>
        </p:sp>
        <p:sp>
          <p:nvSpPr>
            <p:cNvPr id="210227" name="Rectangle 50"/>
            <p:cNvSpPr>
              <a:spLocks noChangeAspect="1" noChangeArrowheads="1"/>
            </p:cNvSpPr>
            <p:nvPr/>
          </p:nvSpPr>
          <p:spPr bwMode="auto">
            <a:xfrm>
              <a:off x="175" y="1414"/>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28" name="Group 51"/>
            <p:cNvGrpSpPr>
              <a:grpSpLocks/>
            </p:cNvGrpSpPr>
            <p:nvPr/>
          </p:nvGrpSpPr>
          <p:grpSpPr bwMode="auto">
            <a:xfrm>
              <a:off x="261" y="1484"/>
              <a:ext cx="173" cy="128"/>
              <a:chOff x="3605" y="4079"/>
              <a:chExt cx="187" cy="128"/>
            </a:xfrm>
          </p:grpSpPr>
          <p:grpSp>
            <p:nvGrpSpPr>
              <p:cNvPr id="210230" name="Group 52"/>
              <p:cNvGrpSpPr>
                <a:grpSpLocks/>
              </p:cNvGrpSpPr>
              <p:nvPr/>
            </p:nvGrpSpPr>
            <p:grpSpPr bwMode="auto">
              <a:xfrm>
                <a:off x="3655" y="4080"/>
                <a:ext cx="137" cy="127"/>
                <a:chOff x="3655" y="4080"/>
                <a:chExt cx="137" cy="127"/>
              </a:xfrm>
            </p:grpSpPr>
            <p:sp>
              <p:nvSpPr>
                <p:cNvPr id="210234" name="Oval 53"/>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35" name="Freeform 54"/>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31" name="Group 55"/>
              <p:cNvGrpSpPr>
                <a:grpSpLocks/>
              </p:cNvGrpSpPr>
              <p:nvPr/>
            </p:nvGrpSpPr>
            <p:grpSpPr bwMode="auto">
              <a:xfrm flipH="1">
                <a:off x="3605" y="4079"/>
                <a:ext cx="137" cy="127"/>
                <a:chOff x="3655" y="4080"/>
                <a:chExt cx="137" cy="127"/>
              </a:xfrm>
            </p:grpSpPr>
            <p:sp>
              <p:nvSpPr>
                <p:cNvPr id="210232" name="Oval 56"/>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33" name="Freeform 57"/>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229" name="Oval 58"/>
            <p:cNvSpPr>
              <a:spLocks noChangeAspect="1" noChangeArrowheads="1"/>
            </p:cNvSpPr>
            <p:nvPr/>
          </p:nvSpPr>
          <p:spPr bwMode="auto">
            <a:xfrm>
              <a:off x="203" y="1440"/>
              <a:ext cx="288" cy="144"/>
            </a:xfrm>
            <a:prstGeom prst="ellipse">
              <a:avLst/>
            </a:prstGeom>
            <a:noFill/>
            <a:ln w="12700">
              <a:solidFill>
                <a:srgbClr val="000000"/>
              </a:solidFill>
              <a:round/>
              <a:headEnd/>
              <a:tailEnd/>
            </a:ln>
          </p:spPr>
          <p:txBody>
            <a:bodyPr wrap="none" anchor="ctr"/>
            <a:lstStyle/>
            <a:p>
              <a:endParaRPr lang="en-US"/>
            </a:p>
          </p:txBody>
        </p:sp>
      </p:grpSp>
      <p:sp>
        <p:nvSpPr>
          <p:cNvPr id="209933" name="Rectangle 59"/>
          <p:cNvSpPr>
            <a:spLocks noChangeAspect="1" noChangeArrowheads="1"/>
          </p:cNvSpPr>
          <p:nvPr/>
        </p:nvSpPr>
        <p:spPr bwMode="auto">
          <a:xfrm>
            <a:off x="842963" y="3014663"/>
            <a:ext cx="1138237"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Smoke &amp; </a:t>
            </a:r>
          </a:p>
          <a:p>
            <a:pPr eaLnBrk="0" hangingPunct="0"/>
            <a:r>
              <a:rPr lang="en-US" sz="1200">
                <a:solidFill>
                  <a:srgbClr val="000000"/>
                </a:solidFill>
              </a:rPr>
              <a:t>Decontamination</a:t>
            </a:r>
          </a:p>
        </p:txBody>
      </p:sp>
      <p:grpSp>
        <p:nvGrpSpPr>
          <p:cNvPr id="209934" name="Group 60"/>
          <p:cNvGrpSpPr>
            <a:grpSpLocks/>
          </p:cNvGrpSpPr>
          <p:nvPr/>
        </p:nvGrpSpPr>
        <p:grpSpPr bwMode="auto">
          <a:xfrm>
            <a:off x="228600" y="3084513"/>
            <a:ext cx="547688" cy="349250"/>
            <a:chOff x="144" y="1920"/>
            <a:chExt cx="345" cy="220"/>
          </a:xfrm>
        </p:grpSpPr>
        <p:sp>
          <p:nvSpPr>
            <p:cNvPr id="210217" name="Text Box 61"/>
            <p:cNvSpPr txBox="1">
              <a:spLocks noChangeArrowheads="1"/>
            </p:cNvSpPr>
            <p:nvPr/>
          </p:nvSpPr>
          <p:spPr bwMode="auto">
            <a:xfrm>
              <a:off x="272" y="1920"/>
              <a:ext cx="8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SD</a:t>
              </a:r>
            </a:p>
          </p:txBody>
        </p:sp>
        <p:sp>
          <p:nvSpPr>
            <p:cNvPr id="210218" name="Rectangle 62"/>
            <p:cNvSpPr>
              <a:spLocks noChangeAspect="1" noChangeArrowheads="1"/>
            </p:cNvSpPr>
            <p:nvPr/>
          </p:nvSpPr>
          <p:spPr bwMode="auto">
            <a:xfrm>
              <a:off x="144" y="1922"/>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19" name="Group 63"/>
            <p:cNvGrpSpPr>
              <a:grpSpLocks/>
            </p:cNvGrpSpPr>
            <p:nvPr/>
          </p:nvGrpSpPr>
          <p:grpSpPr bwMode="auto">
            <a:xfrm>
              <a:off x="230" y="1992"/>
              <a:ext cx="173" cy="128"/>
              <a:chOff x="3605" y="4079"/>
              <a:chExt cx="187" cy="128"/>
            </a:xfrm>
          </p:grpSpPr>
          <p:grpSp>
            <p:nvGrpSpPr>
              <p:cNvPr id="210220" name="Group 64"/>
              <p:cNvGrpSpPr>
                <a:grpSpLocks/>
              </p:cNvGrpSpPr>
              <p:nvPr/>
            </p:nvGrpSpPr>
            <p:grpSpPr bwMode="auto">
              <a:xfrm>
                <a:off x="3655" y="4080"/>
                <a:ext cx="137" cy="127"/>
                <a:chOff x="3655" y="4080"/>
                <a:chExt cx="137" cy="127"/>
              </a:xfrm>
            </p:grpSpPr>
            <p:sp>
              <p:nvSpPr>
                <p:cNvPr id="210224" name="Oval 65"/>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25" name="Freeform 66"/>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21" name="Group 67"/>
              <p:cNvGrpSpPr>
                <a:grpSpLocks/>
              </p:cNvGrpSpPr>
              <p:nvPr/>
            </p:nvGrpSpPr>
            <p:grpSpPr bwMode="auto">
              <a:xfrm flipH="1">
                <a:off x="3605" y="4079"/>
                <a:ext cx="137" cy="127"/>
                <a:chOff x="3655" y="4080"/>
                <a:chExt cx="137" cy="127"/>
              </a:xfrm>
            </p:grpSpPr>
            <p:sp>
              <p:nvSpPr>
                <p:cNvPr id="210222" name="Oval 6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23" name="Freeform 6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sp>
        <p:nvSpPr>
          <p:cNvPr id="209935" name="Rectangle 70"/>
          <p:cNvSpPr>
            <a:spLocks noChangeAspect="1" noChangeArrowheads="1"/>
          </p:cNvSpPr>
          <p:nvPr/>
        </p:nvSpPr>
        <p:spPr bwMode="auto">
          <a:xfrm>
            <a:off x="842963" y="3427413"/>
            <a:ext cx="1493837"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APC equipped Smoke</a:t>
            </a:r>
          </a:p>
          <a:p>
            <a:pPr eaLnBrk="0" hangingPunct="0"/>
            <a:r>
              <a:rPr lang="en-US" sz="1200">
                <a:solidFill>
                  <a:srgbClr val="000000"/>
                </a:solidFill>
              </a:rPr>
              <a:t>&amp; Decontamination</a:t>
            </a:r>
          </a:p>
        </p:txBody>
      </p:sp>
      <p:sp>
        <p:nvSpPr>
          <p:cNvPr id="209936" name="Rectangle 71"/>
          <p:cNvSpPr>
            <a:spLocks noChangeAspect="1" noChangeArrowheads="1"/>
          </p:cNvSpPr>
          <p:nvPr/>
        </p:nvSpPr>
        <p:spPr bwMode="auto">
          <a:xfrm>
            <a:off x="842963" y="3808413"/>
            <a:ext cx="1282700"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Motorized Smoke</a:t>
            </a:r>
          </a:p>
          <a:p>
            <a:pPr eaLnBrk="0" hangingPunct="0"/>
            <a:r>
              <a:rPr lang="en-US" sz="1200">
                <a:solidFill>
                  <a:srgbClr val="000000"/>
                </a:solidFill>
              </a:rPr>
              <a:t>&amp; Decontamination</a:t>
            </a:r>
          </a:p>
        </p:txBody>
      </p:sp>
      <p:grpSp>
        <p:nvGrpSpPr>
          <p:cNvPr id="209937" name="Group 72"/>
          <p:cNvGrpSpPr>
            <a:grpSpLocks/>
          </p:cNvGrpSpPr>
          <p:nvPr/>
        </p:nvGrpSpPr>
        <p:grpSpPr bwMode="auto">
          <a:xfrm>
            <a:off x="228600" y="3944938"/>
            <a:ext cx="547688" cy="346075"/>
            <a:chOff x="144" y="2422"/>
            <a:chExt cx="345" cy="218"/>
          </a:xfrm>
        </p:grpSpPr>
        <p:sp>
          <p:nvSpPr>
            <p:cNvPr id="210207" name="Text Box 73"/>
            <p:cNvSpPr txBox="1">
              <a:spLocks noChangeArrowheads="1"/>
            </p:cNvSpPr>
            <p:nvPr/>
          </p:nvSpPr>
          <p:spPr bwMode="auto">
            <a:xfrm>
              <a:off x="155" y="2430"/>
              <a:ext cx="8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SD</a:t>
              </a:r>
            </a:p>
          </p:txBody>
        </p:sp>
        <p:sp>
          <p:nvSpPr>
            <p:cNvPr id="210208" name="Rectangle 74"/>
            <p:cNvSpPr>
              <a:spLocks noChangeAspect="1" noChangeArrowheads="1"/>
            </p:cNvSpPr>
            <p:nvPr/>
          </p:nvSpPr>
          <p:spPr bwMode="auto">
            <a:xfrm>
              <a:off x="144" y="2422"/>
              <a:ext cx="345" cy="218"/>
            </a:xfrm>
            <a:prstGeom prst="rect">
              <a:avLst/>
            </a:prstGeom>
            <a:noFill/>
            <a:ln w="12700">
              <a:solidFill>
                <a:srgbClr val="000000"/>
              </a:solidFill>
              <a:miter lim="800000"/>
              <a:headEnd/>
              <a:tailEnd/>
            </a:ln>
          </p:spPr>
          <p:txBody>
            <a:bodyPr wrap="none" anchor="ctr"/>
            <a:lstStyle/>
            <a:p>
              <a:endParaRPr lang="en-US"/>
            </a:p>
          </p:txBody>
        </p:sp>
        <p:grpSp>
          <p:nvGrpSpPr>
            <p:cNvPr id="210209" name="Group 75"/>
            <p:cNvGrpSpPr>
              <a:grpSpLocks/>
            </p:cNvGrpSpPr>
            <p:nvPr/>
          </p:nvGrpSpPr>
          <p:grpSpPr bwMode="auto">
            <a:xfrm>
              <a:off x="230" y="2492"/>
              <a:ext cx="173" cy="128"/>
              <a:chOff x="3605" y="4079"/>
              <a:chExt cx="187" cy="128"/>
            </a:xfrm>
          </p:grpSpPr>
          <p:grpSp>
            <p:nvGrpSpPr>
              <p:cNvPr id="210211" name="Group 76"/>
              <p:cNvGrpSpPr>
                <a:grpSpLocks/>
              </p:cNvGrpSpPr>
              <p:nvPr/>
            </p:nvGrpSpPr>
            <p:grpSpPr bwMode="auto">
              <a:xfrm>
                <a:off x="3655" y="4080"/>
                <a:ext cx="137" cy="127"/>
                <a:chOff x="3655" y="4080"/>
                <a:chExt cx="137" cy="127"/>
              </a:xfrm>
            </p:grpSpPr>
            <p:sp>
              <p:nvSpPr>
                <p:cNvPr id="210215" name="Oval 77"/>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16" name="Freeform 78"/>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12" name="Group 79"/>
              <p:cNvGrpSpPr>
                <a:grpSpLocks/>
              </p:cNvGrpSpPr>
              <p:nvPr/>
            </p:nvGrpSpPr>
            <p:grpSpPr bwMode="auto">
              <a:xfrm flipH="1">
                <a:off x="3605" y="4079"/>
                <a:ext cx="137" cy="127"/>
                <a:chOff x="3655" y="4080"/>
                <a:chExt cx="137" cy="127"/>
              </a:xfrm>
            </p:grpSpPr>
            <p:sp>
              <p:nvSpPr>
                <p:cNvPr id="210213" name="Oval 80"/>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14" name="Freeform 81"/>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210" name="Line 82"/>
            <p:cNvSpPr>
              <a:spLocks noChangeShapeType="1"/>
            </p:cNvSpPr>
            <p:nvPr/>
          </p:nvSpPr>
          <p:spPr bwMode="auto">
            <a:xfrm>
              <a:off x="316" y="2422"/>
              <a:ext cx="0" cy="216"/>
            </a:xfrm>
            <a:prstGeom prst="line">
              <a:avLst/>
            </a:prstGeom>
            <a:noFill/>
            <a:ln w="12700">
              <a:solidFill>
                <a:srgbClr val="000000"/>
              </a:solidFill>
              <a:round/>
              <a:headEnd/>
              <a:tailEnd/>
            </a:ln>
          </p:spPr>
          <p:txBody>
            <a:bodyPr wrap="none" anchor="ctr"/>
            <a:lstStyle/>
            <a:p>
              <a:endParaRPr lang="en-US"/>
            </a:p>
          </p:txBody>
        </p:sp>
      </p:grpSp>
      <p:grpSp>
        <p:nvGrpSpPr>
          <p:cNvPr id="209938" name="Group 83"/>
          <p:cNvGrpSpPr>
            <a:grpSpLocks/>
          </p:cNvGrpSpPr>
          <p:nvPr/>
        </p:nvGrpSpPr>
        <p:grpSpPr bwMode="auto">
          <a:xfrm>
            <a:off x="228600" y="3516313"/>
            <a:ext cx="547688" cy="346075"/>
            <a:chOff x="144" y="2182"/>
            <a:chExt cx="345" cy="218"/>
          </a:xfrm>
        </p:grpSpPr>
        <p:sp>
          <p:nvSpPr>
            <p:cNvPr id="210197" name="Text Box 84"/>
            <p:cNvSpPr txBox="1">
              <a:spLocks noChangeArrowheads="1"/>
            </p:cNvSpPr>
            <p:nvPr/>
          </p:nvSpPr>
          <p:spPr bwMode="auto">
            <a:xfrm>
              <a:off x="272" y="2208"/>
              <a:ext cx="8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SD</a:t>
              </a:r>
            </a:p>
          </p:txBody>
        </p:sp>
        <p:sp>
          <p:nvSpPr>
            <p:cNvPr id="210198" name="Rectangle 85"/>
            <p:cNvSpPr>
              <a:spLocks noChangeAspect="1" noChangeArrowheads="1"/>
            </p:cNvSpPr>
            <p:nvPr/>
          </p:nvSpPr>
          <p:spPr bwMode="auto">
            <a:xfrm>
              <a:off x="144" y="2182"/>
              <a:ext cx="345" cy="218"/>
            </a:xfrm>
            <a:prstGeom prst="rect">
              <a:avLst/>
            </a:prstGeom>
            <a:noFill/>
            <a:ln w="12700">
              <a:solidFill>
                <a:srgbClr val="000000"/>
              </a:solidFill>
              <a:miter lim="800000"/>
              <a:headEnd/>
              <a:tailEnd/>
            </a:ln>
          </p:spPr>
          <p:txBody>
            <a:bodyPr wrap="none" anchor="ctr"/>
            <a:lstStyle/>
            <a:p>
              <a:endParaRPr lang="en-US"/>
            </a:p>
          </p:txBody>
        </p:sp>
        <p:grpSp>
          <p:nvGrpSpPr>
            <p:cNvPr id="210199" name="Group 86"/>
            <p:cNvGrpSpPr>
              <a:grpSpLocks/>
            </p:cNvGrpSpPr>
            <p:nvPr/>
          </p:nvGrpSpPr>
          <p:grpSpPr bwMode="auto">
            <a:xfrm>
              <a:off x="230" y="2267"/>
              <a:ext cx="173" cy="113"/>
              <a:chOff x="3605" y="4079"/>
              <a:chExt cx="187" cy="128"/>
            </a:xfrm>
          </p:grpSpPr>
          <p:grpSp>
            <p:nvGrpSpPr>
              <p:cNvPr id="210201" name="Group 87"/>
              <p:cNvGrpSpPr>
                <a:grpSpLocks/>
              </p:cNvGrpSpPr>
              <p:nvPr/>
            </p:nvGrpSpPr>
            <p:grpSpPr bwMode="auto">
              <a:xfrm>
                <a:off x="3655" y="4080"/>
                <a:ext cx="137" cy="127"/>
                <a:chOff x="3655" y="4080"/>
                <a:chExt cx="137" cy="127"/>
              </a:xfrm>
            </p:grpSpPr>
            <p:sp>
              <p:nvSpPr>
                <p:cNvPr id="210205" name="Oval 8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06" name="Freeform 8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202" name="Group 90"/>
              <p:cNvGrpSpPr>
                <a:grpSpLocks/>
              </p:cNvGrpSpPr>
              <p:nvPr/>
            </p:nvGrpSpPr>
            <p:grpSpPr bwMode="auto">
              <a:xfrm flipH="1">
                <a:off x="3605" y="4079"/>
                <a:ext cx="137" cy="127"/>
                <a:chOff x="3655" y="4080"/>
                <a:chExt cx="137" cy="127"/>
              </a:xfrm>
            </p:grpSpPr>
            <p:sp>
              <p:nvSpPr>
                <p:cNvPr id="210203" name="Oval 9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204" name="Freeform 9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200" name="Oval 93"/>
            <p:cNvSpPr>
              <a:spLocks noChangeAspect="1" noChangeArrowheads="1"/>
            </p:cNvSpPr>
            <p:nvPr/>
          </p:nvSpPr>
          <p:spPr bwMode="auto">
            <a:xfrm>
              <a:off x="172" y="2208"/>
              <a:ext cx="288" cy="144"/>
            </a:xfrm>
            <a:prstGeom prst="ellipse">
              <a:avLst/>
            </a:prstGeom>
            <a:noFill/>
            <a:ln w="12700">
              <a:solidFill>
                <a:srgbClr val="000000"/>
              </a:solidFill>
              <a:round/>
              <a:headEnd/>
              <a:tailEnd/>
            </a:ln>
          </p:spPr>
          <p:txBody>
            <a:bodyPr wrap="none" anchor="ctr"/>
            <a:lstStyle/>
            <a:p>
              <a:endParaRPr lang="en-US"/>
            </a:p>
          </p:txBody>
        </p:sp>
      </p:grpSp>
      <p:sp>
        <p:nvSpPr>
          <p:cNvPr id="209939" name="Rectangle 94"/>
          <p:cNvSpPr>
            <a:spLocks noChangeAspect="1" noChangeArrowheads="1"/>
          </p:cNvSpPr>
          <p:nvPr/>
        </p:nvSpPr>
        <p:spPr bwMode="auto">
          <a:xfrm>
            <a:off x="842963" y="4473575"/>
            <a:ext cx="1128712"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Biological Recon</a:t>
            </a:r>
          </a:p>
        </p:txBody>
      </p:sp>
      <p:grpSp>
        <p:nvGrpSpPr>
          <p:cNvPr id="209940" name="Group 95"/>
          <p:cNvGrpSpPr>
            <a:grpSpLocks/>
          </p:cNvGrpSpPr>
          <p:nvPr/>
        </p:nvGrpSpPr>
        <p:grpSpPr bwMode="auto">
          <a:xfrm>
            <a:off x="228600" y="4373563"/>
            <a:ext cx="547688" cy="347662"/>
            <a:chOff x="144" y="2688"/>
            <a:chExt cx="345" cy="219"/>
          </a:xfrm>
        </p:grpSpPr>
        <p:grpSp>
          <p:nvGrpSpPr>
            <p:cNvPr id="210185" name="Group 96"/>
            <p:cNvGrpSpPr>
              <a:grpSpLocks/>
            </p:cNvGrpSpPr>
            <p:nvPr/>
          </p:nvGrpSpPr>
          <p:grpSpPr bwMode="auto">
            <a:xfrm>
              <a:off x="144" y="2688"/>
              <a:ext cx="345" cy="218"/>
              <a:chOff x="175" y="1654"/>
              <a:chExt cx="345" cy="218"/>
            </a:xfrm>
          </p:grpSpPr>
          <p:sp>
            <p:nvSpPr>
              <p:cNvPr id="210187" name="Text Box 97"/>
              <p:cNvSpPr txBox="1">
                <a:spLocks noChangeArrowheads="1"/>
              </p:cNvSpPr>
              <p:nvPr/>
            </p:nvSpPr>
            <p:spPr bwMode="auto">
              <a:xfrm>
                <a:off x="192" y="1680"/>
                <a:ext cx="4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b="1"/>
                  <a:t>B</a:t>
                </a:r>
              </a:p>
            </p:txBody>
          </p:sp>
          <p:sp>
            <p:nvSpPr>
              <p:cNvPr id="210188" name="Rectangle 98"/>
              <p:cNvSpPr>
                <a:spLocks noChangeAspect="1" noChangeArrowheads="1"/>
              </p:cNvSpPr>
              <p:nvPr/>
            </p:nvSpPr>
            <p:spPr bwMode="auto">
              <a:xfrm>
                <a:off x="175" y="1654"/>
                <a:ext cx="345" cy="218"/>
              </a:xfrm>
              <a:prstGeom prst="rect">
                <a:avLst/>
              </a:prstGeom>
              <a:noFill/>
              <a:ln w="12700">
                <a:solidFill>
                  <a:srgbClr val="000000"/>
                </a:solidFill>
                <a:miter lim="800000"/>
                <a:headEnd/>
                <a:tailEnd/>
              </a:ln>
            </p:spPr>
            <p:txBody>
              <a:bodyPr wrap="none" anchor="ctr"/>
              <a:lstStyle/>
              <a:p>
                <a:endParaRPr lang="en-US"/>
              </a:p>
            </p:txBody>
          </p:sp>
          <p:grpSp>
            <p:nvGrpSpPr>
              <p:cNvPr id="210189" name="Group 99"/>
              <p:cNvGrpSpPr>
                <a:grpSpLocks/>
              </p:cNvGrpSpPr>
              <p:nvPr/>
            </p:nvGrpSpPr>
            <p:grpSpPr bwMode="auto">
              <a:xfrm>
                <a:off x="261" y="1724"/>
                <a:ext cx="173" cy="128"/>
                <a:chOff x="3605" y="4079"/>
                <a:chExt cx="187" cy="128"/>
              </a:xfrm>
            </p:grpSpPr>
            <p:grpSp>
              <p:nvGrpSpPr>
                <p:cNvPr id="210191" name="Group 100"/>
                <p:cNvGrpSpPr>
                  <a:grpSpLocks/>
                </p:cNvGrpSpPr>
                <p:nvPr/>
              </p:nvGrpSpPr>
              <p:grpSpPr bwMode="auto">
                <a:xfrm>
                  <a:off x="3655" y="4080"/>
                  <a:ext cx="137" cy="127"/>
                  <a:chOff x="3655" y="4080"/>
                  <a:chExt cx="137" cy="127"/>
                </a:xfrm>
              </p:grpSpPr>
              <p:sp>
                <p:nvSpPr>
                  <p:cNvPr id="210195" name="Oval 10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96" name="Freeform 10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192" name="Group 103"/>
                <p:cNvGrpSpPr>
                  <a:grpSpLocks/>
                </p:cNvGrpSpPr>
                <p:nvPr/>
              </p:nvGrpSpPr>
              <p:grpSpPr bwMode="auto">
                <a:xfrm flipH="1">
                  <a:off x="3605" y="4079"/>
                  <a:ext cx="137" cy="127"/>
                  <a:chOff x="3655" y="4080"/>
                  <a:chExt cx="137" cy="127"/>
                </a:xfrm>
              </p:grpSpPr>
              <p:sp>
                <p:nvSpPr>
                  <p:cNvPr id="210193" name="Oval 104"/>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94" name="Freeform 105"/>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190" name="Line 106"/>
              <p:cNvSpPr>
                <a:spLocks noChangeShapeType="1"/>
              </p:cNvSpPr>
              <p:nvPr/>
            </p:nvSpPr>
            <p:spPr bwMode="auto">
              <a:xfrm>
                <a:off x="347" y="1654"/>
                <a:ext cx="0" cy="216"/>
              </a:xfrm>
              <a:prstGeom prst="line">
                <a:avLst/>
              </a:prstGeom>
              <a:noFill/>
              <a:ln w="12700">
                <a:solidFill>
                  <a:srgbClr val="000000"/>
                </a:solidFill>
                <a:round/>
                <a:headEnd/>
                <a:tailEnd/>
              </a:ln>
            </p:spPr>
            <p:txBody>
              <a:bodyPr wrap="none" anchor="ctr"/>
              <a:lstStyle/>
              <a:p>
                <a:endParaRPr lang="en-US"/>
              </a:p>
            </p:txBody>
          </p:sp>
        </p:grpSp>
        <p:sp>
          <p:nvSpPr>
            <p:cNvPr id="210186" name="Line 107"/>
            <p:cNvSpPr>
              <a:spLocks noChangeShapeType="1"/>
            </p:cNvSpPr>
            <p:nvPr/>
          </p:nvSpPr>
          <p:spPr bwMode="auto">
            <a:xfrm flipV="1">
              <a:off x="147" y="2691"/>
              <a:ext cx="342" cy="216"/>
            </a:xfrm>
            <a:prstGeom prst="line">
              <a:avLst/>
            </a:prstGeom>
            <a:noFill/>
            <a:ln w="12700">
              <a:solidFill>
                <a:srgbClr val="000000"/>
              </a:solidFill>
              <a:round/>
              <a:headEnd/>
              <a:tailEnd/>
            </a:ln>
          </p:spPr>
          <p:txBody>
            <a:bodyPr wrap="none" anchor="ctr"/>
            <a:lstStyle/>
            <a:p>
              <a:endParaRPr lang="en-US"/>
            </a:p>
          </p:txBody>
        </p:sp>
      </p:grpSp>
      <p:sp>
        <p:nvSpPr>
          <p:cNvPr id="209941" name="Rectangle 108"/>
          <p:cNvSpPr>
            <a:spLocks noChangeAspect="1" noChangeArrowheads="1"/>
          </p:cNvSpPr>
          <p:nvPr/>
        </p:nvSpPr>
        <p:spPr bwMode="auto">
          <a:xfrm>
            <a:off x="842963" y="4805363"/>
            <a:ext cx="1657350"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Chem/Nuc Recon (FOX)</a:t>
            </a:r>
          </a:p>
        </p:txBody>
      </p:sp>
      <p:grpSp>
        <p:nvGrpSpPr>
          <p:cNvPr id="209942" name="Group 109"/>
          <p:cNvGrpSpPr>
            <a:grpSpLocks/>
          </p:cNvGrpSpPr>
          <p:nvPr/>
        </p:nvGrpSpPr>
        <p:grpSpPr bwMode="auto">
          <a:xfrm>
            <a:off x="228600" y="4803775"/>
            <a:ext cx="547688" cy="346075"/>
            <a:chOff x="144" y="2976"/>
            <a:chExt cx="345" cy="218"/>
          </a:xfrm>
        </p:grpSpPr>
        <p:grpSp>
          <p:nvGrpSpPr>
            <p:cNvPr id="210170" name="Group 110"/>
            <p:cNvGrpSpPr>
              <a:grpSpLocks/>
            </p:cNvGrpSpPr>
            <p:nvPr/>
          </p:nvGrpSpPr>
          <p:grpSpPr bwMode="auto">
            <a:xfrm>
              <a:off x="187" y="3026"/>
              <a:ext cx="260" cy="165"/>
              <a:chOff x="187" y="3026"/>
              <a:chExt cx="260" cy="165"/>
            </a:xfrm>
          </p:grpSpPr>
          <p:sp>
            <p:nvSpPr>
              <p:cNvPr id="210180" name="Oval 111"/>
              <p:cNvSpPr>
                <a:spLocks noChangeAspect="1" noChangeArrowheads="1"/>
              </p:cNvSpPr>
              <p:nvPr/>
            </p:nvSpPr>
            <p:spPr bwMode="auto">
              <a:xfrm>
                <a:off x="187" y="3026"/>
                <a:ext cx="260" cy="118"/>
              </a:xfrm>
              <a:prstGeom prst="ellipse">
                <a:avLst/>
              </a:prstGeom>
              <a:noFill/>
              <a:ln w="12700">
                <a:solidFill>
                  <a:srgbClr val="000000"/>
                </a:solidFill>
                <a:round/>
                <a:headEnd/>
                <a:tailEnd/>
              </a:ln>
            </p:spPr>
            <p:txBody>
              <a:bodyPr wrap="none" anchor="ctr"/>
              <a:lstStyle/>
              <a:p>
                <a:endParaRPr lang="en-US"/>
              </a:p>
            </p:txBody>
          </p:sp>
          <p:grpSp>
            <p:nvGrpSpPr>
              <p:cNvPr id="210181" name="Group 112"/>
              <p:cNvGrpSpPr>
                <a:grpSpLocks noChangeAspect="1"/>
              </p:cNvGrpSpPr>
              <p:nvPr/>
            </p:nvGrpSpPr>
            <p:grpSpPr bwMode="auto">
              <a:xfrm>
                <a:off x="233" y="3145"/>
                <a:ext cx="178" cy="46"/>
                <a:chOff x="3095" y="2115"/>
                <a:chExt cx="351" cy="91"/>
              </a:xfrm>
            </p:grpSpPr>
            <p:sp>
              <p:nvSpPr>
                <p:cNvPr id="210182" name="Oval 113"/>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10183" name="Oval 114"/>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10184" name="Oval 115"/>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10171" name="Rectangle 116"/>
            <p:cNvSpPr>
              <a:spLocks noChangeAspect="1" noChangeArrowheads="1"/>
            </p:cNvSpPr>
            <p:nvPr/>
          </p:nvSpPr>
          <p:spPr bwMode="auto">
            <a:xfrm>
              <a:off x="144" y="2976"/>
              <a:ext cx="345" cy="218"/>
            </a:xfrm>
            <a:prstGeom prst="rect">
              <a:avLst/>
            </a:prstGeom>
            <a:noFill/>
            <a:ln w="12700">
              <a:solidFill>
                <a:srgbClr val="000000"/>
              </a:solidFill>
              <a:miter lim="800000"/>
              <a:headEnd/>
              <a:tailEnd/>
            </a:ln>
          </p:spPr>
          <p:txBody>
            <a:bodyPr wrap="none" anchor="ctr"/>
            <a:lstStyle/>
            <a:p>
              <a:endParaRPr lang="en-US"/>
            </a:p>
          </p:txBody>
        </p:sp>
        <p:grpSp>
          <p:nvGrpSpPr>
            <p:cNvPr id="210172" name="Group 117"/>
            <p:cNvGrpSpPr>
              <a:grpSpLocks/>
            </p:cNvGrpSpPr>
            <p:nvPr/>
          </p:nvGrpSpPr>
          <p:grpSpPr bwMode="auto">
            <a:xfrm>
              <a:off x="230" y="3046"/>
              <a:ext cx="173" cy="92"/>
              <a:chOff x="3605" y="4079"/>
              <a:chExt cx="187" cy="128"/>
            </a:xfrm>
          </p:grpSpPr>
          <p:grpSp>
            <p:nvGrpSpPr>
              <p:cNvPr id="210174" name="Group 118"/>
              <p:cNvGrpSpPr>
                <a:grpSpLocks/>
              </p:cNvGrpSpPr>
              <p:nvPr/>
            </p:nvGrpSpPr>
            <p:grpSpPr bwMode="auto">
              <a:xfrm>
                <a:off x="3655" y="4080"/>
                <a:ext cx="137" cy="127"/>
                <a:chOff x="3655" y="4080"/>
                <a:chExt cx="137" cy="127"/>
              </a:xfrm>
            </p:grpSpPr>
            <p:sp>
              <p:nvSpPr>
                <p:cNvPr id="210178" name="Oval 119"/>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79" name="Freeform 120"/>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175" name="Group 121"/>
              <p:cNvGrpSpPr>
                <a:grpSpLocks/>
              </p:cNvGrpSpPr>
              <p:nvPr/>
            </p:nvGrpSpPr>
            <p:grpSpPr bwMode="auto">
              <a:xfrm flipH="1">
                <a:off x="3605" y="4079"/>
                <a:ext cx="137" cy="127"/>
                <a:chOff x="3655" y="4080"/>
                <a:chExt cx="137" cy="127"/>
              </a:xfrm>
            </p:grpSpPr>
            <p:sp>
              <p:nvSpPr>
                <p:cNvPr id="210176" name="Oval 122"/>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77" name="Freeform 123"/>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173" name="Line 124"/>
            <p:cNvSpPr>
              <a:spLocks noChangeShapeType="1"/>
            </p:cNvSpPr>
            <p:nvPr/>
          </p:nvSpPr>
          <p:spPr bwMode="auto">
            <a:xfrm flipV="1">
              <a:off x="146" y="2978"/>
              <a:ext cx="342" cy="216"/>
            </a:xfrm>
            <a:prstGeom prst="line">
              <a:avLst/>
            </a:prstGeom>
            <a:noFill/>
            <a:ln w="12700">
              <a:solidFill>
                <a:srgbClr val="000000"/>
              </a:solidFill>
              <a:round/>
              <a:headEnd/>
              <a:tailEnd/>
            </a:ln>
          </p:spPr>
          <p:txBody>
            <a:bodyPr wrap="none" anchor="ctr"/>
            <a:lstStyle/>
            <a:p>
              <a:endParaRPr lang="en-US"/>
            </a:p>
          </p:txBody>
        </p:sp>
      </p:grpSp>
      <p:sp>
        <p:nvSpPr>
          <p:cNvPr id="209943" name="Rectangle 125"/>
          <p:cNvSpPr>
            <a:spLocks noChangeAspect="1" noChangeArrowheads="1"/>
          </p:cNvSpPr>
          <p:nvPr/>
        </p:nvSpPr>
        <p:spPr bwMode="auto">
          <a:xfrm>
            <a:off x="842963" y="5264150"/>
            <a:ext cx="1747837"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Chem/Nuc Recon(w M21)</a:t>
            </a:r>
          </a:p>
        </p:txBody>
      </p:sp>
      <p:grpSp>
        <p:nvGrpSpPr>
          <p:cNvPr id="209944" name="Group 126"/>
          <p:cNvGrpSpPr>
            <a:grpSpLocks/>
          </p:cNvGrpSpPr>
          <p:nvPr/>
        </p:nvGrpSpPr>
        <p:grpSpPr bwMode="auto">
          <a:xfrm>
            <a:off x="228600" y="5232400"/>
            <a:ext cx="547688" cy="346075"/>
            <a:chOff x="144" y="3296"/>
            <a:chExt cx="345" cy="218"/>
          </a:xfrm>
        </p:grpSpPr>
        <p:sp>
          <p:nvSpPr>
            <p:cNvPr id="210153" name="Text Box 127"/>
            <p:cNvSpPr txBox="1">
              <a:spLocks noChangeArrowheads="1"/>
            </p:cNvSpPr>
            <p:nvPr/>
          </p:nvSpPr>
          <p:spPr bwMode="auto">
            <a:xfrm>
              <a:off x="291" y="3296"/>
              <a:ext cx="56" cy="48"/>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500"/>
                <a:t>RS</a:t>
              </a:r>
            </a:p>
          </p:txBody>
        </p:sp>
        <p:grpSp>
          <p:nvGrpSpPr>
            <p:cNvPr id="210154" name="Group 128"/>
            <p:cNvGrpSpPr>
              <a:grpSpLocks/>
            </p:cNvGrpSpPr>
            <p:nvPr/>
          </p:nvGrpSpPr>
          <p:grpSpPr bwMode="auto">
            <a:xfrm>
              <a:off x="144" y="3296"/>
              <a:ext cx="345" cy="218"/>
              <a:chOff x="144" y="2976"/>
              <a:chExt cx="345" cy="218"/>
            </a:xfrm>
          </p:grpSpPr>
          <p:grpSp>
            <p:nvGrpSpPr>
              <p:cNvPr id="210155" name="Group 129"/>
              <p:cNvGrpSpPr>
                <a:grpSpLocks/>
              </p:cNvGrpSpPr>
              <p:nvPr/>
            </p:nvGrpSpPr>
            <p:grpSpPr bwMode="auto">
              <a:xfrm>
                <a:off x="187" y="3026"/>
                <a:ext cx="260" cy="165"/>
                <a:chOff x="187" y="3026"/>
                <a:chExt cx="260" cy="165"/>
              </a:xfrm>
            </p:grpSpPr>
            <p:sp>
              <p:nvSpPr>
                <p:cNvPr id="210165" name="Oval 130"/>
                <p:cNvSpPr>
                  <a:spLocks noChangeAspect="1" noChangeArrowheads="1"/>
                </p:cNvSpPr>
                <p:nvPr/>
              </p:nvSpPr>
              <p:spPr bwMode="auto">
                <a:xfrm>
                  <a:off x="187" y="3026"/>
                  <a:ext cx="260" cy="118"/>
                </a:xfrm>
                <a:prstGeom prst="ellipse">
                  <a:avLst/>
                </a:prstGeom>
                <a:noFill/>
                <a:ln w="12700">
                  <a:solidFill>
                    <a:srgbClr val="000000"/>
                  </a:solidFill>
                  <a:round/>
                  <a:headEnd/>
                  <a:tailEnd/>
                </a:ln>
              </p:spPr>
              <p:txBody>
                <a:bodyPr wrap="none" anchor="ctr"/>
                <a:lstStyle/>
                <a:p>
                  <a:endParaRPr lang="en-US"/>
                </a:p>
              </p:txBody>
            </p:sp>
            <p:grpSp>
              <p:nvGrpSpPr>
                <p:cNvPr id="210166" name="Group 131"/>
                <p:cNvGrpSpPr>
                  <a:grpSpLocks noChangeAspect="1"/>
                </p:cNvGrpSpPr>
                <p:nvPr/>
              </p:nvGrpSpPr>
              <p:grpSpPr bwMode="auto">
                <a:xfrm>
                  <a:off x="233" y="3145"/>
                  <a:ext cx="178" cy="46"/>
                  <a:chOff x="3095" y="2115"/>
                  <a:chExt cx="351" cy="91"/>
                </a:xfrm>
              </p:grpSpPr>
              <p:sp>
                <p:nvSpPr>
                  <p:cNvPr id="210167" name="Oval 132"/>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10168" name="Oval 133"/>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10169" name="Oval 134"/>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10156" name="Rectangle 135"/>
              <p:cNvSpPr>
                <a:spLocks noChangeAspect="1" noChangeArrowheads="1"/>
              </p:cNvSpPr>
              <p:nvPr/>
            </p:nvSpPr>
            <p:spPr bwMode="auto">
              <a:xfrm>
                <a:off x="144" y="2976"/>
                <a:ext cx="345" cy="218"/>
              </a:xfrm>
              <a:prstGeom prst="rect">
                <a:avLst/>
              </a:prstGeom>
              <a:noFill/>
              <a:ln w="12700">
                <a:solidFill>
                  <a:srgbClr val="000000"/>
                </a:solidFill>
                <a:miter lim="800000"/>
                <a:headEnd/>
                <a:tailEnd/>
              </a:ln>
            </p:spPr>
            <p:txBody>
              <a:bodyPr wrap="none" anchor="ctr"/>
              <a:lstStyle/>
              <a:p>
                <a:endParaRPr lang="en-US"/>
              </a:p>
            </p:txBody>
          </p:sp>
          <p:grpSp>
            <p:nvGrpSpPr>
              <p:cNvPr id="210157" name="Group 136"/>
              <p:cNvGrpSpPr>
                <a:grpSpLocks/>
              </p:cNvGrpSpPr>
              <p:nvPr/>
            </p:nvGrpSpPr>
            <p:grpSpPr bwMode="auto">
              <a:xfrm>
                <a:off x="230" y="3046"/>
                <a:ext cx="173" cy="92"/>
                <a:chOff x="3605" y="4079"/>
                <a:chExt cx="187" cy="128"/>
              </a:xfrm>
            </p:grpSpPr>
            <p:grpSp>
              <p:nvGrpSpPr>
                <p:cNvPr id="210159" name="Group 137"/>
                <p:cNvGrpSpPr>
                  <a:grpSpLocks/>
                </p:cNvGrpSpPr>
                <p:nvPr/>
              </p:nvGrpSpPr>
              <p:grpSpPr bwMode="auto">
                <a:xfrm>
                  <a:off x="3655" y="4080"/>
                  <a:ext cx="137" cy="127"/>
                  <a:chOff x="3655" y="4080"/>
                  <a:chExt cx="137" cy="127"/>
                </a:xfrm>
              </p:grpSpPr>
              <p:sp>
                <p:nvSpPr>
                  <p:cNvPr id="210163" name="Oval 138"/>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64" name="Freeform 139"/>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210160" name="Group 140"/>
                <p:cNvGrpSpPr>
                  <a:grpSpLocks/>
                </p:cNvGrpSpPr>
                <p:nvPr/>
              </p:nvGrpSpPr>
              <p:grpSpPr bwMode="auto">
                <a:xfrm flipH="1">
                  <a:off x="3605" y="4079"/>
                  <a:ext cx="137" cy="127"/>
                  <a:chOff x="3655" y="4080"/>
                  <a:chExt cx="137" cy="127"/>
                </a:xfrm>
              </p:grpSpPr>
              <p:sp>
                <p:nvSpPr>
                  <p:cNvPr id="210161" name="Oval 141"/>
                  <p:cNvSpPr>
                    <a:spLocks noChangeArrowheads="1"/>
                  </p:cNvSpPr>
                  <p:nvPr/>
                </p:nvSpPr>
                <p:spPr bwMode="auto">
                  <a:xfrm>
                    <a:off x="3744" y="4080"/>
                    <a:ext cx="48" cy="48"/>
                  </a:xfrm>
                  <a:prstGeom prst="ellipse">
                    <a:avLst/>
                  </a:prstGeom>
                  <a:solidFill>
                    <a:schemeClr val="tx2"/>
                  </a:solidFill>
                  <a:ln w="12700">
                    <a:solidFill>
                      <a:schemeClr val="tx1"/>
                    </a:solidFill>
                    <a:round/>
                    <a:headEnd/>
                    <a:tailEnd/>
                  </a:ln>
                </p:spPr>
                <p:txBody>
                  <a:bodyPr wrap="none" anchor="ctr"/>
                  <a:lstStyle/>
                  <a:p>
                    <a:endParaRPr lang="en-US"/>
                  </a:p>
                </p:txBody>
              </p:sp>
              <p:sp>
                <p:nvSpPr>
                  <p:cNvPr id="210162" name="Freeform 14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210158" name="Line 143"/>
              <p:cNvSpPr>
                <a:spLocks noChangeShapeType="1"/>
              </p:cNvSpPr>
              <p:nvPr/>
            </p:nvSpPr>
            <p:spPr bwMode="auto">
              <a:xfrm flipV="1">
                <a:off x="146" y="2978"/>
                <a:ext cx="342" cy="216"/>
              </a:xfrm>
              <a:prstGeom prst="line">
                <a:avLst/>
              </a:prstGeom>
              <a:noFill/>
              <a:ln w="12700">
                <a:solidFill>
                  <a:srgbClr val="000000"/>
                </a:solidFill>
                <a:round/>
                <a:headEnd/>
                <a:tailEnd/>
              </a:ln>
            </p:spPr>
            <p:txBody>
              <a:bodyPr wrap="none" anchor="ctr"/>
              <a:lstStyle/>
              <a:p>
                <a:endParaRPr lang="en-US"/>
              </a:p>
            </p:txBody>
          </p:sp>
        </p:grpSp>
      </p:grpSp>
      <p:sp>
        <p:nvSpPr>
          <p:cNvPr id="209945" name="Rectangle 144"/>
          <p:cNvSpPr>
            <a:spLocks noChangeAspect="1" noChangeArrowheads="1"/>
          </p:cNvSpPr>
          <p:nvPr/>
        </p:nvSpPr>
        <p:spPr bwMode="auto">
          <a:xfrm>
            <a:off x="842963" y="5584825"/>
            <a:ext cx="1258887" cy="411163"/>
          </a:xfrm>
          <a:prstGeom prst="rect">
            <a:avLst/>
          </a:prstGeom>
          <a:noFill/>
          <a:ln w="9525">
            <a:noFill/>
            <a:miter lim="800000"/>
            <a:headEnd/>
            <a:tailEnd/>
          </a:ln>
        </p:spPr>
        <p:txBody>
          <a:bodyPr wrap="none" lIns="0" tIns="0" rIns="0" bIns="46038" anchor="ctr">
            <a:spAutoFit/>
          </a:bodyPr>
          <a:lstStyle/>
          <a:p>
            <a:pPr eaLnBrk="0" hangingPunct="0"/>
            <a:r>
              <a:rPr lang="en-US" sz="1200">
                <a:solidFill>
                  <a:srgbClr val="000000"/>
                </a:solidFill>
              </a:rPr>
              <a:t>NBC Observation</a:t>
            </a:r>
          </a:p>
          <a:p>
            <a:pPr eaLnBrk="0" hangingPunct="0"/>
            <a:r>
              <a:rPr lang="en-US" sz="1200">
                <a:solidFill>
                  <a:srgbClr val="000000"/>
                </a:solidFill>
              </a:rPr>
              <a:t>Post (Dismounted)</a:t>
            </a:r>
          </a:p>
        </p:txBody>
      </p:sp>
      <p:grpSp>
        <p:nvGrpSpPr>
          <p:cNvPr id="209946" name="Group 145"/>
          <p:cNvGrpSpPr>
            <a:grpSpLocks/>
          </p:cNvGrpSpPr>
          <p:nvPr/>
        </p:nvGrpSpPr>
        <p:grpSpPr bwMode="auto">
          <a:xfrm>
            <a:off x="228600" y="5661025"/>
            <a:ext cx="547688" cy="320675"/>
            <a:chOff x="144" y="3566"/>
            <a:chExt cx="345" cy="202"/>
          </a:xfrm>
        </p:grpSpPr>
        <p:grpSp>
          <p:nvGrpSpPr>
            <p:cNvPr id="210142" name="Group 146"/>
            <p:cNvGrpSpPr>
              <a:grpSpLocks/>
            </p:cNvGrpSpPr>
            <p:nvPr/>
          </p:nvGrpSpPr>
          <p:grpSpPr bwMode="auto">
            <a:xfrm>
              <a:off x="144" y="3566"/>
              <a:ext cx="345" cy="202"/>
              <a:chOff x="1344" y="720"/>
              <a:chExt cx="345" cy="202"/>
            </a:xfrm>
          </p:grpSpPr>
          <p:sp>
            <p:nvSpPr>
              <p:cNvPr id="210151" name="Rectangle 147"/>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210152" name="AutoShape 148"/>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210143" name="Group 149"/>
            <p:cNvGrpSpPr>
              <a:grpSpLocks/>
            </p:cNvGrpSpPr>
            <p:nvPr/>
          </p:nvGrpSpPr>
          <p:grpSpPr bwMode="auto">
            <a:xfrm>
              <a:off x="273" y="3685"/>
              <a:ext cx="87" cy="47"/>
              <a:chOff x="3605" y="4079"/>
              <a:chExt cx="187" cy="128"/>
            </a:xfrm>
          </p:grpSpPr>
          <p:grpSp>
            <p:nvGrpSpPr>
              <p:cNvPr id="210145" name="Group 150"/>
              <p:cNvGrpSpPr>
                <a:grpSpLocks/>
              </p:cNvGrpSpPr>
              <p:nvPr/>
            </p:nvGrpSpPr>
            <p:grpSpPr bwMode="auto">
              <a:xfrm>
                <a:off x="3655" y="4080"/>
                <a:ext cx="137" cy="127"/>
                <a:chOff x="3655" y="4080"/>
                <a:chExt cx="137" cy="127"/>
              </a:xfrm>
            </p:grpSpPr>
            <p:sp>
              <p:nvSpPr>
                <p:cNvPr id="210149" name="Oval 151"/>
                <p:cNvSpPr>
                  <a:spLocks noChangeArrowheads="1"/>
                </p:cNvSpPr>
                <p:nvPr/>
              </p:nvSpPr>
              <p:spPr bwMode="auto">
                <a:xfrm>
                  <a:off x="3744" y="4080"/>
                  <a:ext cx="48" cy="48"/>
                </a:xfrm>
                <a:prstGeom prst="ellipse">
                  <a:avLst/>
                </a:prstGeom>
                <a:solidFill>
                  <a:schemeClr val="tx2"/>
                </a:solidFill>
                <a:ln w="9525">
                  <a:solidFill>
                    <a:schemeClr val="tx1"/>
                  </a:solidFill>
                  <a:round/>
                  <a:headEnd/>
                  <a:tailEnd/>
                </a:ln>
              </p:spPr>
              <p:txBody>
                <a:bodyPr wrap="none" anchor="ctr"/>
                <a:lstStyle/>
                <a:p>
                  <a:endParaRPr lang="en-US"/>
                </a:p>
              </p:txBody>
            </p:sp>
            <p:sp>
              <p:nvSpPr>
                <p:cNvPr id="210150" name="Freeform 152"/>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9525" cap="flat" cmpd="sng">
                  <a:solidFill>
                    <a:schemeClr val="tx1"/>
                  </a:solidFill>
                  <a:prstDash val="solid"/>
                  <a:round/>
                  <a:headEnd/>
                  <a:tailEnd/>
                </a:ln>
              </p:spPr>
              <p:txBody>
                <a:bodyPr wrap="none" anchor="ctr"/>
                <a:lstStyle/>
                <a:p>
                  <a:endParaRPr lang="en-US"/>
                </a:p>
              </p:txBody>
            </p:sp>
          </p:grpSp>
          <p:grpSp>
            <p:nvGrpSpPr>
              <p:cNvPr id="210146" name="Group 153"/>
              <p:cNvGrpSpPr>
                <a:grpSpLocks/>
              </p:cNvGrpSpPr>
              <p:nvPr/>
            </p:nvGrpSpPr>
            <p:grpSpPr bwMode="auto">
              <a:xfrm flipH="1">
                <a:off x="3605" y="4079"/>
                <a:ext cx="137" cy="127"/>
                <a:chOff x="3655" y="4080"/>
                <a:chExt cx="137" cy="127"/>
              </a:xfrm>
            </p:grpSpPr>
            <p:sp>
              <p:nvSpPr>
                <p:cNvPr id="210147" name="Oval 154"/>
                <p:cNvSpPr>
                  <a:spLocks noChangeArrowheads="1"/>
                </p:cNvSpPr>
                <p:nvPr/>
              </p:nvSpPr>
              <p:spPr bwMode="auto">
                <a:xfrm>
                  <a:off x="3744" y="4080"/>
                  <a:ext cx="48" cy="48"/>
                </a:xfrm>
                <a:prstGeom prst="ellipse">
                  <a:avLst/>
                </a:prstGeom>
                <a:solidFill>
                  <a:schemeClr val="tx2"/>
                </a:solidFill>
                <a:ln w="9525">
                  <a:solidFill>
                    <a:schemeClr val="tx1"/>
                  </a:solidFill>
                  <a:round/>
                  <a:headEnd/>
                  <a:tailEnd/>
                </a:ln>
              </p:spPr>
              <p:txBody>
                <a:bodyPr wrap="none" anchor="ctr"/>
                <a:lstStyle/>
                <a:p>
                  <a:endParaRPr lang="en-US"/>
                </a:p>
              </p:txBody>
            </p:sp>
            <p:sp>
              <p:nvSpPr>
                <p:cNvPr id="210148" name="Freeform 155"/>
                <p:cNvSpPr>
                  <a:spLocks/>
                </p:cNvSpPr>
                <p:nvPr/>
              </p:nvSpPr>
              <p:spPr bwMode="auto">
                <a:xfrm>
                  <a:off x="3655" y="408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9525" cap="flat" cmpd="sng">
                  <a:solidFill>
                    <a:schemeClr val="tx1"/>
                  </a:solidFill>
                  <a:prstDash val="solid"/>
                  <a:round/>
                  <a:headEnd/>
                  <a:tailEnd/>
                </a:ln>
              </p:spPr>
              <p:txBody>
                <a:bodyPr wrap="none" anchor="ctr"/>
                <a:lstStyle/>
                <a:p>
                  <a:endParaRPr lang="en-US"/>
                </a:p>
              </p:txBody>
            </p:sp>
          </p:grpSp>
        </p:grpSp>
        <p:sp>
          <p:nvSpPr>
            <p:cNvPr id="210144" name="Line 156"/>
            <p:cNvSpPr>
              <a:spLocks noChangeShapeType="1"/>
            </p:cNvSpPr>
            <p:nvPr/>
          </p:nvSpPr>
          <p:spPr bwMode="auto">
            <a:xfrm flipV="1">
              <a:off x="246" y="3666"/>
              <a:ext cx="105" cy="74"/>
            </a:xfrm>
            <a:prstGeom prst="line">
              <a:avLst/>
            </a:prstGeom>
            <a:noFill/>
            <a:ln w="12700">
              <a:solidFill>
                <a:srgbClr val="000000"/>
              </a:solidFill>
              <a:round/>
              <a:headEnd/>
              <a:tailEnd/>
            </a:ln>
          </p:spPr>
          <p:txBody>
            <a:bodyPr wrap="none" anchor="ctr"/>
            <a:lstStyle/>
            <a:p>
              <a:endParaRPr lang="en-US"/>
            </a:p>
          </p:txBody>
        </p:sp>
      </p:grpSp>
      <p:sp>
        <p:nvSpPr>
          <p:cNvPr id="209947" name="Rectangle 157"/>
          <p:cNvSpPr>
            <a:spLocks noChangeArrowheads="1"/>
          </p:cNvSpPr>
          <p:nvPr/>
        </p:nvSpPr>
        <p:spPr bwMode="auto">
          <a:xfrm>
            <a:off x="228600" y="6096000"/>
            <a:ext cx="1408113"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Landing Support</a:t>
            </a:r>
          </a:p>
        </p:txBody>
      </p:sp>
      <p:sp>
        <p:nvSpPr>
          <p:cNvPr id="209948" name="Rectangle 158"/>
          <p:cNvSpPr>
            <a:spLocks noChangeAspect="1" noChangeArrowheads="1"/>
          </p:cNvSpPr>
          <p:nvPr/>
        </p:nvSpPr>
        <p:spPr bwMode="auto">
          <a:xfrm>
            <a:off x="914400" y="6370638"/>
            <a:ext cx="1112838"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Landing Support</a:t>
            </a:r>
          </a:p>
          <a:p>
            <a:pPr eaLnBrk="0" hangingPunct="0"/>
            <a:r>
              <a:rPr lang="en-US" sz="1200">
                <a:solidFill>
                  <a:srgbClr val="000000"/>
                </a:solidFill>
              </a:rPr>
              <a:t>Shore Party</a:t>
            </a:r>
          </a:p>
        </p:txBody>
      </p:sp>
      <p:grpSp>
        <p:nvGrpSpPr>
          <p:cNvPr id="209949" name="Group 159"/>
          <p:cNvGrpSpPr>
            <a:grpSpLocks/>
          </p:cNvGrpSpPr>
          <p:nvPr/>
        </p:nvGrpSpPr>
        <p:grpSpPr bwMode="auto">
          <a:xfrm>
            <a:off x="200025" y="6378575"/>
            <a:ext cx="547688" cy="346075"/>
            <a:chOff x="1872" y="543"/>
            <a:chExt cx="345" cy="218"/>
          </a:xfrm>
        </p:grpSpPr>
        <p:grpSp>
          <p:nvGrpSpPr>
            <p:cNvPr id="210133" name="Group 160"/>
            <p:cNvGrpSpPr>
              <a:grpSpLocks/>
            </p:cNvGrpSpPr>
            <p:nvPr/>
          </p:nvGrpSpPr>
          <p:grpSpPr bwMode="auto">
            <a:xfrm>
              <a:off x="1872" y="543"/>
              <a:ext cx="345" cy="218"/>
              <a:chOff x="96" y="1536"/>
              <a:chExt cx="372" cy="218"/>
            </a:xfrm>
          </p:grpSpPr>
          <p:sp>
            <p:nvSpPr>
              <p:cNvPr id="210135" name="Rectangle 161"/>
              <p:cNvSpPr>
                <a:spLocks noChangeAspect="1" noChangeArrowheads="1"/>
              </p:cNvSpPr>
              <p:nvPr/>
            </p:nvSpPr>
            <p:spPr bwMode="auto">
              <a:xfrm>
                <a:off x="96" y="1536"/>
                <a:ext cx="372" cy="218"/>
              </a:xfrm>
              <a:prstGeom prst="rect">
                <a:avLst/>
              </a:prstGeom>
              <a:noFill/>
              <a:ln w="12700">
                <a:solidFill>
                  <a:srgbClr val="000000"/>
                </a:solidFill>
                <a:miter lim="800000"/>
                <a:headEnd/>
                <a:tailEnd/>
              </a:ln>
            </p:spPr>
            <p:txBody>
              <a:bodyPr wrap="none" anchor="ctr"/>
              <a:lstStyle/>
              <a:p>
                <a:endParaRPr lang="en-US"/>
              </a:p>
            </p:txBody>
          </p:sp>
          <p:grpSp>
            <p:nvGrpSpPr>
              <p:cNvPr id="210136" name="Group 162"/>
              <p:cNvGrpSpPr>
                <a:grpSpLocks/>
              </p:cNvGrpSpPr>
              <p:nvPr/>
            </p:nvGrpSpPr>
            <p:grpSpPr bwMode="auto">
              <a:xfrm>
                <a:off x="97" y="1616"/>
                <a:ext cx="369" cy="58"/>
                <a:chOff x="96" y="1287"/>
                <a:chExt cx="369" cy="58"/>
              </a:xfrm>
            </p:grpSpPr>
            <p:sp>
              <p:nvSpPr>
                <p:cNvPr id="210137" name="Freeform 16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138" name="Freeform 16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139" name="Freeform 16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140" name="Freeform 16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141" name="Freeform 16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10134" name="Text Box 168"/>
            <p:cNvSpPr txBox="1">
              <a:spLocks noChangeArrowheads="1"/>
            </p:cNvSpPr>
            <p:nvPr/>
          </p:nvSpPr>
          <p:spPr bwMode="auto">
            <a:xfrm>
              <a:off x="2007" y="554"/>
              <a:ext cx="74" cy="67"/>
            </a:xfrm>
            <a:prstGeom prst="rect">
              <a:avLst/>
            </a:prstGeom>
            <a:noFill/>
            <a:ln w="12700">
              <a:noFill/>
              <a:miter lim="800000"/>
              <a:headEnd/>
              <a:tailEnd/>
            </a:ln>
          </p:spPr>
          <p:txBody>
            <a:bodyPr wrap="none" lIns="0" tIns="0" rIns="0" bIns="0" anchor="ctr">
              <a:spAutoFit/>
            </a:bodyPr>
            <a:lstStyle/>
            <a:p>
              <a:pPr algn="ctr" eaLnBrk="0" hangingPunct="0"/>
              <a:r>
                <a:rPr lang="en-US" sz="700"/>
                <a:t>SP</a:t>
              </a:r>
            </a:p>
          </p:txBody>
        </p:sp>
      </p:grpSp>
      <p:sp>
        <p:nvSpPr>
          <p:cNvPr id="209950" name="Rectangle 169"/>
          <p:cNvSpPr>
            <a:spLocks noChangeArrowheads="1"/>
          </p:cNvSpPr>
          <p:nvPr/>
        </p:nvSpPr>
        <p:spPr bwMode="auto">
          <a:xfrm>
            <a:off x="2971800" y="604838"/>
            <a:ext cx="1600200" cy="274637"/>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Military Intelligence</a:t>
            </a:r>
          </a:p>
        </p:txBody>
      </p:sp>
      <p:grpSp>
        <p:nvGrpSpPr>
          <p:cNvPr id="209951" name="Group 170"/>
          <p:cNvGrpSpPr>
            <a:grpSpLocks/>
          </p:cNvGrpSpPr>
          <p:nvPr/>
        </p:nvGrpSpPr>
        <p:grpSpPr bwMode="auto">
          <a:xfrm>
            <a:off x="2946400" y="920750"/>
            <a:ext cx="547688" cy="320675"/>
            <a:chOff x="1872" y="653"/>
            <a:chExt cx="345" cy="202"/>
          </a:xfrm>
        </p:grpSpPr>
        <p:sp>
          <p:nvSpPr>
            <p:cNvPr id="210131" name="Rectangle 171"/>
            <p:cNvSpPr>
              <a:spLocks noChangeAspect="1" noChangeArrowheads="1"/>
            </p:cNvSpPr>
            <p:nvPr/>
          </p:nvSpPr>
          <p:spPr bwMode="auto">
            <a:xfrm>
              <a:off x="1872" y="653"/>
              <a:ext cx="345" cy="202"/>
            </a:xfrm>
            <a:prstGeom prst="rect">
              <a:avLst/>
            </a:prstGeom>
            <a:noFill/>
            <a:ln w="12700">
              <a:solidFill>
                <a:srgbClr val="000000"/>
              </a:solidFill>
              <a:miter lim="800000"/>
              <a:headEnd/>
              <a:tailEnd/>
            </a:ln>
          </p:spPr>
          <p:txBody>
            <a:bodyPr wrap="none" anchor="ctr"/>
            <a:lstStyle/>
            <a:p>
              <a:endParaRPr lang="en-US"/>
            </a:p>
          </p:txBody>
        </p:sp>
        <p:sp>
          <p:nvSpPr>
            <p:cNvPr id="210132" name="Rectangle 172"/>
            <p:cNvSpPr>
              <a:spLocks noChangeAspect="1" noChangeArrowheads="1"/>
            </p:cNvSpPr>
            <p:nvPr/>
          </p:nvSpPr>
          <p:spPr bwMode="auto">
            <a:xfrm>
              <a:off x="1982" y="687"/>
              <a:ext cx="124"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MI</a:t>
              </a:r>
              <a:endParaRPr lang="en-US" sz="2900" b="1">
                <a:solidFill>
                  <a:srgbClr val="000000"/>
                </a:solidFill>
              </a:endParaRPr>
            </a:p>
          </p:txBody>
        </p:sp>
      </p:grpSp>
      <p:sp>
        <p:nvSpPr>
          <p:cNvPr id="209952" name="Rectangle 173"/>
          <p:cNvSpPr>
            <a:spLocks noChangeArrowheads="1"/>
          </p:cNvSpPr>
          <p:nvPr/>
        </p:nvSpPr>
        <p:spPr bwMode="auto">
          <a:xfrm>
            <a:off x="3581400" y="990600"/>
            <a:ext cx="1290638"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Military Intelligence</a:t>
            </a:r>
          </a:p>
        </p:txBody>
      </p:sp>
      <p:sp>
        <p:nvSpPr>
          <p:cNvPr id="209953" name="Rectangle 174"/>
          <p:cNvSpPr>
            <a:spLocks noChangeArrowheads="1"/>
          </p:cNvSpPr>
          <p:nvPr/>
        </p:nvSpPr>
        <p:spPr bwMode="auto">
          <a:xfrm>
            <a:off x="3581400" y="1301750"/>
            <a:ext cx="1214438"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Aerial Exploitation</a:t>
            </a:r>
          </a:p>
          <a:p>
            <a:pPr eaLnBrk="0" hangingPunct="0"/>
            <a:r>
              <a:rPr lang="en-US" sz="1200">
                <a:solidFill>
                  <a:srgbClr val="000000"/>
                </a:solidFill>
              </a:rPr>
              <a:t>(UAV)</a:t>
            </a:r>
          </a:p>
        </p:txBody>
      </p:sp>
      <p:grpSp>
        <p:nvGrpSpPr>
          <p:cNvPr id="209954" name="Group 175"/>
          <p:cNvGrpSpPr>
            <a:grpSpLocks/>
          </p:cNvGrpSpPr>
          <p:nvPr/>
        </p:nvGrpSpPr>
        <p:grpSpPr bwMode="auto">
          <a:xfrm>
            <a:off x="2946400" y="1328738"/>
            <a:ext cx="547688" cy="320675"/>
            <a:chOff x="1872" y="893"/>
            <a:chExt cx="345" cy="202"/>
          </a:xfrm>
        </p:grpSpPr>
        <p:sp>
          <p:nvSpPr>
            <p:cNvPr id="210128" name="Rectangle 176"/>
            <p:cNvSpPr>
              <a:spLocks noChangeAspect="1" noChangeArrowheads="1"/>
            </p:cNvSpPr>
            <p:nvPr/>
          </p:nvSpPr>
          <p:spPr bwMode="auto">
            <a:xfrm>
              <a:off x="1872" y="893"/>
              <a:ext cx="345" cy="202"/>
            </a:xfrm>
            <a:prstGeom prst="rect">
              <a:avLst/>
            </a:prstGeom>
            <a:noFill/>
            <a:ln w="12700">
              <a:solidFill>
                <a:srgbClr val="000000"/>
              </a:solidFill>
              <a:miter lim="800000"/>
              <a:headEnd/>
              <a:tailEnd/>
            </a:ln>
          </p:spPr>
          <p:txBody>
            <a:bodyPr wrap="none" anchor="ctr"/>
            <a:lstStyle/>
            <a:p>
              <a:endParaRPr lang="en-US"/>
            </a:p>
          </p:txBody>
        </p:sp>
        <p:sp>
          <p:nvSpPr>
            <p:cNvPr id="210129" name="Rectangle 177"/>
            <p:cNvSpPr>
              <a:spLocks noChangeAspect="1" noChangeArrowheads="1"/>
            </p:cNvSpPr>
            <p:nvPr/>
          </p:nvSpPr>
          <p:spPr bwMode="auto">
            <a:xfrm>
              <a:off x="2000" y="991"/>
              <a:ext cx="89"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MI</a:t>
              </a:r>
            </a:p>
          </p:txBody>
        </p:sp>
        <p:sp>
          <p:nvSpPr>
            <p:cNvPr id="210130" name="Freeform 178"/>
            <p:cNvSpPr>
              <a:spLocks/>
            </p:cNvSpPr>
            <p:nvPr/>
          </p:nvSpPr>
          <p:spPr bwMode="auto">
            <a:xfrm>
              <a:off x="1925" y="907"/>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209955" name="Group 179"/>
          <p:cNvGrpSpPr>
            <a:grpSpLocks/>
          </p:cNvGrpSpPr>
          <p:nvPr/>
        </p:nvGrpSpPr>
        <p:grpSpPr bwMode="auto">
          <a:xfrm>
            <a:off x="2946400" y="1738313"/>
            <a:ext cx="547688" cy="320675"/>
            <a:chOff x="1872" y="1149"/>
            <a:chExt cx="345" cy="202"/>
          </a:xfrm>
        </p:grpSpPr>
        <p:sp>
          <p:nvSpPr>
            <p:cNvPr id="210126" name="Rectangle 180"/>
            <p:cNvSpPr>
              <a:spLocks noChangeAspect="1" noChangeArrowheads="1"/>
            </p:cNvSpPr>
            <p:nvPr/>
          </p:nvSpPr>
          <p:spPr bwMode="auto">
            <a:xfrm>
              <a:off x="1872" y="114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210127" name="Rectangle 181"/>
            <p:cNvSpPr>
              <a:spLocks noChangeAspect="1" noChangeArrowheads="1"/>
            </p:cNvSpPr>
            <p:nvPr/>
          </p:nvSpPr>
          <p:spPr bwMode="auto">
            <a:xfrm>
              <a:off x="1963" y="1165"/>
              <a:ext cx="164" cy="172"/>
            </a:xfrm>
            <a:prstGeom prst="rect">
              <a:avLst/>
            </a:prstGeom>
            <a:noFill/>
            <a:ln w="9525">
              <a:noFill/>
              <a:miter lim="800000"/>
              <a:headEnd/>
              <a:tailEnd/>
            </a:ln>
          </p:spPr>
          <p:txBody>
            <a:bodyPr wrap="none" lIns="0" tIns="0" rIns="0" bIns="0" anchor="ctr" anchorCtr="1">
              <a:spAutoFit/>
            </a:bodyPr>
            <a:lstStyle/>
            <a:p>
              <a:pPr algn="ctr" eaLnBrk="0" hangingPunct="0"/>
              <a:r>
                <a:rPr lang="en-US" sz="900" b="1">
                  <a:solidFill>
                    <a:srgbClr val="000000"/>
                  </a:solidFill>
                </a:rPr>
                <a:t>GSM</a:t>
              </a:r>
            </a:p>
            <a:p>
              <a:pPr algn="ctr" eaLnBrk="0" hangingPunct="0"/>
              <a:r>
                <a:rPr lang="en-US" sz="900" b="1">
                  <a:solidFill>
                    <a:srgbClr val="000000"/>
                  </a:solidFill>
                </a:rPr>
                <a:t>MI</a:t>
              </a:r>
            </a:p>
          </p:txBody>
        </p:sp>
      </p:grpSp>
      <p:sp>
        <p:nvSpPr>
          <p:cNvPr id="209956" name="Rectangle 182"/>
          <p:cNvSpPr>
            <a:spLocks noChangeArrowheads="1"/>
          </p:cNvSpPr>
          <p:nvPr/>
        </p:nvSpPr>
        <p:spPr bwMode="auto">
          <a:xfrm>
            <a:off x="3581400" y="1698625"/>
            <a:ext cx="1604963"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Ground Station Module </a:t>
            </a:r>
          </a:p>
          <a:p>
            <a:pPr eaLnBrk="0" hangingPunct="0"/>
            <a:r>
              <a:rPr lang="en-US" sz="1200">
                <a:solidFill>
                  <a:srgbClr val="000000"/>
                </a:solidFill>
              </a:rPr>
              <a:t>J-STARS</a:t>
            </a:r>
          </a:p>
        </p:txBody>
      </p:sp>
      <p:sp>
        <p:nvSpPr>
          <p:cNvPr id="209957" name="Rectangle 183"/>
          <p:cNvSpPr>
            <a:spLocks noChangeArrowheads="1"/>
          </p:cNvSpPr>
          <p:nvPr/>
        </p:nvSpPr>
        <p:spPr bwMode="auto">
          <a:xfrm>
            <a:off x="3581400" y="2170113"/>
            <a:ext cx="1830388"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Ground Surveillance Radar</a:t>
            </a:r>
          </a:p>
        </p:txBody>
      </p:sp>
      <p:grpSp>
        <p:nvGrpSpPr>
          <p:cNvPr id="209958" name="Group 184"/>
          <p:cNvGrpSpPr>
            <a:grpSpLocks/>
          </p:cNvGrpSpPr>
          <p:nvPr/>
        </p:nvGrpSpPr>
        <p:grpSpPr bwMode="auto">
          <a:xfrm>
            <a:off x="2946400" y="2147888"/>
            <a:ext cx="547688" cy="320675"/>
            <a:chOff x="1872" y="1383"/>
            <a:chExt cx="345" cy="202"/>
          </a:xfrm>
        </p:grpSpPr>
        <p:sp>
          <p:nvSpPr>
            <p:cNvPr id="210121" name="Rectangle 185"/>
            <p:cNvSpPr>
              <a:spLocks noChangeAspect="1" noChangeArrowheads="1"/>
            </p:cNvSpPr>
            <p:nvPr/>
          </p:nvSpPr>
          <p:spPr bwMode="auto">
            <a:xfrm>
              <a:off x="1872" y="1383"/>
              <a:ext cx="345" cy="202"/>
            </a:xfrm>
            <a:prstGeom prst="rect">
              <a:avLst/>
            </a:prstGeom>
            <a:noFill/>
            <a:ln w="12700">
              <a:solidFill>
                <a:srgbClr val="000000"/>
              </a:solidFill>
              <a:miter lim="800000"/>
              <a:headEnd/>
              <a:tailEnd/>
            </a:ln>
          </p:spPr>
          <p:txBody>
            <a:bodyPr wrap="none" anchor="ctr"/>
            <a:lstStyle/>
            <a:p>
              <a:endParaRPr lang="en-US"/>
            </a:p>
          </p:txBody>
        </p:sp>
        <p:sp>
          <p:nvSpPr>
            <p:cNvPr id="210122" name="Rectangle 186"/>
            <p:cNvSpPr>
              <a:spLocks noChangeAspect="1" noChangeArrowheads="1"/>
            </p:cNvSpPr>
            <p:nvPr/>
          </p:nvSpPr>
          <p:spPr bwMode="auto">
            <a:xfrm>
              <a:off x="2000" y="1481"/>
              <a:ext cx="89"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MI</a:t>
              </a:r>
            </a:p>
          </p:txBody>
        </p:sp>
        <p:grpSp>
          <p:nvGrpSpPr>
            <p:cNvPr id="210123" name="Group 187"/>
            <p:cNvGrpSpPr>
              <a:grpSpLocks/>
            </p:cNvGrpSpPr>
            <p:nvPr/>
          </p:nvGrpSpPr>
          <p:grpSpPr bwMode="auto">
            <a:xfrm>
              <a:off x="2010" y="1405"/>
              <a:ext cx="69" cy="93"/>
              <a:chOff x="4442" y="2760"/>
              <a:chExt cx="57" cy="77"/>
            </a:xfrm>
          </p:grpSpPr>
          <p:sp>
            <p:nvSpPr>
              <p:cNvPr id="210124" name="Freeform 188"/>
              <p:cNvSpPr>
                <a:spLocks/>
              </p:cNvSpPr>
              <p:nvPr/>
            </p:nvSpPr>
            <p:spPr bwMode="auto">
              <a:xfrm rot="-2521422">
                <a:off x="4442" y="2760"/>
                <a:ext cx="39" cy="77"/>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9050" cap="flat" cmpd="sng">
                <a:solidFill>
                  <a:schemeClr val="tx1"/>
                </a:solidFill>
                <a:prstDash val="solid"/>
                <a:round/>
                <a:headEnd/>
                <a:tailEnd/>
              </a:ln>
            </p:spPr>
            <p:txBody>
              <a:bodyPr wrap="none" anchor="ctr"/>
              <a:lstStyle/>
              <a:p>
                <a:endParaRPr lang="en-US"/>
              </a:p>
            </p:txBody>
          </p:sp>
          <p:sp>
            <p:nvSpPr>
              <p:cNvPr id="210125" name="Freeform 189"/>
              <p:cNvSpPr>
                <a:spLocks/>
              </p:cNvSpPr>
              <p:nvPr/>
            </p:nvSpPr>
            <p:spPr bwMode="auto">
              <a:xfrm rot="-90977">
                <a:off x="4448" y="2771"/>
                <a:ext cx="51" cy="40"/>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209959" name="Group 190"/>
          <p:cNvGrpSpPr>
            <a:grpSpLocks/>
          </p:cNvGrpSpPr>
          <p:nvPr/>
        </p:nvGrpSpPr>
        <p:grpSpPr bwMode="auto">
          <a:xfrm>
            <a:off x="2946400" y="2557463"/>
            <a:ext cx="547688" cy="320675"/>
            <a:chOff x="1872" y="1651"/>
            <a:chExt cx="345" cy="202"/>
          </a:xfrm>
        </p:grpSpPr>
        <p:sp>
          <p:nvSpPr>
            <p:cNvPr id="210119" name="Rectangle 191"/>
            <p:cNvSpPr>
              <a:spLocks noChangeAspect="1" noChangeArrowheads="1"/>
            </p:cNvSpPr>
            <p:nvPr/>
          </p:nvSpPr>
          <p:spPr bwMode="auto">
            <a:xfrm>
              <a:off x="1872" y="1651"/>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210120" name="Rectangle 192"/>
            <p:cNvSpPr>
              <a:spLocks noChangeAspect="1" noChangeArrowheads="1"/>
            </p:cNvSpPr>
            <p:nvPr/>
          </p:nvSpPr>
          <p:spPr bwMode="auto">
            <a:xfrm>
              <a:off x="1969" y="1667"/>
              <a:ext cx="152" cy="172"/>
            </a:xfrm>
            <a:prstGeom prst="rect">
              <a:avLst/>
            </a:prstGeom>
            <a:noFill/>
            <a:ln w="9525">
              <a:noFill/>
              <a:miter lim="800000"/>
              <a:headEnd/>
              <a:tailEnd/>
            </a:ln>
          </p:spPr>
          <p:txBody>
            <a:bodyPr wrap="none" lIns="0" tIns="0" rIns="0" bIns="0" anchor="ctr" anchorCtr="1">
              <a:spAutoFit/>
            </a:bodyPr>
            <a:lstStyle/>
            <a:p>
              <a:pPr algn="ctr" eaLnBrk="0" hangingPunct="0"/>
              <a:r>
                <a:rPr lang="en-US" sz="900" b="1">
                  <a:solidFill>
                    <a:srgbClr val="000000"/>
                  </a:solidFill>
                </a:rPr>
                <a:t>MET</a:t>
              </a:r>
            </a:p>
            <a:p>
              <a:pPr algn="ctr" eaLnBrk="0" hangingPunct="0"/>
              <a:r>
                <a:rPr lang="en-US" sz="900" b="1">
                  <a:solidFill>
                    <a:srgbClr val="000000"/>
                  </a:solidFill>
                </a:rPr>
                <a:t>MI</a:t>
              </a:r>
            </a:p>
          </p:txBody>
        </p:sp>
      </p:grpSp>
      <p:sp>
        <p:nvSpPr>
          <p:cNvPr id="209960" name="Rectangle 193"/>
          <p:cNvSpPr>
            <a:spLocks noChangeArrowheads="1"/>
          </p:cNvSpPr>
          <p:nvPr/>
        </p:nvSpPr>
        <p:spPr bwMode="auto">
          <a:xfrm>
            <a:off x="3581400" y="2586038"/>
            <a:ext cx="985838"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Meteorological</a:t>
            </a:r>
          </a:p>
        </p:txBody>
      </p:sp>
      <p:grpSp>
        <p:nvGrpSpPr>
          <p:cNvPr id="209961" name="Group 194"/>
          <p:cNvGrpSpPr>
            <a:grpSpLocks/>
          </p:cNvGrpSpPr>
          <p:nvPr/>
        </p:nvGrpSpPr>
        <p:grpSpPr bwMode="auto">
          <a:xfrm>
            <a:off x="2946400" y="2967038"/>
            <a:ext cx="547688" cy="320675"/>
            <a:chOff x="1872" y="1949"/>
            <a:chExt cx="345" cy="202"/>
          </a:xfrm>
        </p:grpSpPr>
        <p:sp>
          <p:nvSpPr>
            <p:cNvPr id="210117" name="Rectangle 195"/>
            <p:cNvSpPr>
              <a:spLocks noChangeAspect="1" noChangeArrowheads="1"/>
            </p:cNvSpPr>
            <p:nvPr/>
          </p:nvSpPr>
          <p:spPr bwMode="auto">
            <a:xfrm>
              <a:off x="1872" y="194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210118" name="Rectangle 196"/>
            <p:cNvSpPr>
              <a:spLocks noChangeAspect="1" noChangeArrowheads="1"/>
            </p:cNvSpPr>
            <p:nvPr/>
          </p:nvSpPr>
          <p:spPr bwMode="auto">
            <a:xfrm>
              <a:off x="1969" y="1965"/>
              <a:ext cx="152" cy="172"/>
            </a:xfrm>
            <a:prstGeom prst="rect">
              <a:avLst/>
            </a:prstGeom>
            <a:noFill/>
            <a:ln w="9525">
              <a:noFill/>
              <a:miter lim="800000"/>
              <a:headEnd/>
              <a:tailEnd/>
            </a:ln>
          </p:spPr>
          <p:txBody>
            <a:bodyPr wrap="none" lIns="0" tIns="0" rIns="0" bIns="0" anchor="ctr" anchorCtr="1">
              <a:spAutoFit/>
            </a:bodyPr>
            <a:lstStyle/>
            <a:p>
              <a:pPr algn="ctr" eaLnBrk="0" hangingPunct="0"/>
              <a:r>
                <a:rPr lang="en-US" sz="900" b="1">
                  <a:solidFill>
                    <a:srgbClr val="000000"/>
                  </a:solidFill>
                </a:rPr>
                <a:t>OPS</a:t>
              </a:r>
            </a:p>
            <a:p>
              <a:pPr algn="ctr" eaLnBrk="0" hangingPunct="0"/>
              <a:r>
                <a:rPr lang="en-US" sz="900" b="1">
                  <a:solidFill>
                    <a:srgbClr val="000000"/>
                  </a:solidFill>
                </a:rPr>
                <a:t>MI</a:t>
              </a:r>
            </a:p>
          </p:txBody>
        </p:sp>
      </p:grpSp>
      <p:sp>
        <p:nvSpPr>
          <p:cNvPr id="209962" name="Rectangle 197"/>
          <p:cNvSpPr>
            <a:spLocks noChangeArrowheads="1"/>
          </p:cNvSpPr>
          <p:nvPr/>
        </p:nvSpPr>
        <p:spPr bwMode="auto">
          <a:xfrm>
            <a:off x="3581400" y="2952750"/>
            <a:ext cx="1290638" cy="365125"/>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Military Intelligence</a:t>
            </a:r>
          </a:p>
          <a:p>
            <a:pPr eaLnBrk="0" hangingPunct="0"/>
            <a:r>
              <a:rPr lang="en-US" sz="1200">
                <a:solidFill>
                  <a:srgbClr val="000000"/>
                </a:solidFill>
              </a:rPr>
              <a:t>Operations</a:t>
            </a:r>
          </a:p>
        </p:txBody>
      </p:sp>
      <p:grpSp>
        <p:nvGrpSpPr>
          <p:cNvPr id="209963" name="Group 198"/>
          <p:cNvGrpSpPr>
            <a:grpSpLocks/>
          </p:cNvGrpSpPr>
          <p:nvPr/>
        </p:nvGrpSpPr>
        <p:grpSpPr bwMode="auto">
          <a:xfrm>
            <a:off x="2946400" y="4195763"/>
            <a:ext cx="547688" cy="320675"/>
            <a:chOff x="1872" y="1552"/>
            <a:chExt cx="345" cy="202"/>
          </a:xfrm>
        </p:grpSpPr>
        <p:sp>
          <p:nvSpPr>
            <p:cNvPr id="210115" name="Rectangle 199"/>
            <p:cNvSpPr>
              <a:spLocks noChangeAspect="1" noChangeArrowheads="1"/>
            </p:cNvSpPr>
            <p:nvPr/>
          </p:nvSpPr>
          <p:spPr bwMode="auto">
            <a:xfrm>
              <a:off x="1872" y="1552"/>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210116" name="Rectangle 200"/>
            <p:cNvSpPr>
              <a:spLocks noChangeAspect="1" noChangeArrowheads="1"/>
            </p:cNvSpPr>
            <p:nvPr/>
          </p:nvSpPr>
          <p:spPr bwMode="auto">
            <a:xfrm>
              <a:off x="1973" y="1568"/>
              <a:ext cx="144" cy="172"/>
            </a:xfrm>
            <a:prstGeom prst="rect">
              <a:avLst/>
            </a:prstGeom>
            <a:noFill/>
            <a:ln w="9525">
              <a:noFill/>
              <a:miter lim="800000"/>
              <a:headEnd/>
              <a:tailEnd/>
            </a:ln>
          </p:spPr>
          <p:txBody>
            <a:bodyPr wrap="none" lIns="0" tIns="0" rIns="0" bIns="0" anchor="ctr" anchorCtr="1">
              <a:spAutoFit/>
            </a:bodyPr>
            <a:lstStyle/>
            <a:p>
              <a:pPr algn="ctr" eaLnBrk="0" hangingPunct="0"/>
              <a:r>
                <a:rPr lang="en-US" sz="900" b="1">
                  <a:solidFill>
                    <a:srgbClr val="000000"/>
                  </a:solidFill>
                </a:rPr>
                <a:t>TEB</a:t>
              </a:r>
            </a:p>
            <a:p>
              <a:pPr algn="ctr" eaLnBrk="0" hangingPunct="0"/>
              <a:r>
                <a:rPr lang="en-US" sz="900" b="1">
                  <a:solidFill>
                    <a:srgbClr val="000000"/>
                  </a:solidFill>
                </a:rPr>
                <a:t>MI</a:t>
              </a:r>
            </a:p>
          </p:txBody>
        </p:sp>
      </p:grpSp>
      <p:sp>
        <p:nvSpPr>
          <p:cNvPr id="209964" name="Rectangle 201"/>
          <p:cNvSpPr>
            <a:spLocks noChangeArrowheads="1"/>
          </p:cNvSpPr>
          <p:nvPr/>
        </p:nvSpPr>
        <p:spPr bwMode="auto">
          <a:xfrm>
            <a:off x="3581400" y="4186238"/>
            <a:ext cx="1984375"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Tactical Exploitation Battalion</a:t>
            </a:r>
          </a:p>
        </p:txBody>
      </p:sp>
      <p:sp>
        <p:nvSpPr>
          <p:cNvPr id="209965" name="Rectangle 202"/>
          <p:cNvSpPr>
            <a:spLocks noChangeAspect="1" noChangeArrowheads="1"/>
          </p:cNvSpPr>
          <p:nvPr/>
        </p:nvSpPr>
        <p:spPr bwMode="auto">
          <a:xfrm>
            <a:off x="3581400" y="3424238"/>
            <a:ext cx="21526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Sensor Control and Mangament</a:t>
            </a:r>
          </a:p>
          <a:p>
            <a:pPr eaLnBrk="0" hangingPunct="0"/>
            <a:r>
              <a:rPr lang="en-US" sz="1200">
                <a:solidFill>
                  <a:srgbClr val="000000"/>
                </a:solidFill>
              </a:rPr>
              <a:t>USMC SCAMP</a:t>
            </a:r>
          </a:p>
        </p:txBody>
      </p:sp>
      <p:grpSp>
        <p:nvGrpSpPr>
          <p:cNvPr id="209966" name="Group 203"/>
          <p:cNvGrpSpPr>
            <a:grpSpLocks/>
          </p:cNvGrpSpPr>
          <p:nvPr/>
        </p:nvGrpSpPr>
        <p:grpSpPr bwMode="auto">
          <a:xfrm>
            <a:off x="2946400" y="3376613"/>
            <a:ext cx="547688" cy="320675"/>
            <a:chOff x="1872" y="2592"/>
            <a:chExt cx="345" cy="202"/>
          </a:xfrm>
        </p:grpSpPr>
        <p:grpSp>
          <p:nvGrpSpPr>
            <p:cNvPr id="210109" name="Group 204"/>
            <p:cNvGrpSpPr>
              <a:grpSpLocks/>
            </p:cNvGrpSpPr>
            <p:nvPr/>
          </p:nvGrpSpPr>
          <p:grpSpPr bwMode="auto">
            <a:xfrm>
              <a:off x="1872" y="2592"/>
              <a:ext cx="345" cy="202"/>
              <a:chOff x="2064" y="1536"/>
              <a:chExt cx="345" cy="202"/>
            </a:xfrm>
          </p:grpSpPr>
          <p:sp>
            <p:nvSpPr>
              <p:cNvPr id="210112" name="Rectangle 205"/>
              <p:cNvSpPr>
                <a:spLocks noChangeAspect="1" noChangeArrowheads="1"/>
              </p:cNvSpPr>
              <p:nvPr/>
            </p:nvSpPr>
            <p:spPr bwMode="auto">
              <a:xfrm>
                <a:off x="2064" y="1536"/>
                <a:ext cx="345" cy="202"/>
              </a:xfrm>
              <a:prstGeom prst="rect">
                <a:avLst/>
              </a:prstGeom>
              <a:noFill/>
              <a:ln w="12700">
                <a:solidFill>
                  <a:srgbClr val="000000"/>
                </a:solidFill>
                <a:miter lim="800000"/>
                <a:headEnd/>
                <a:tailEnd/>
              </a:ln>
            </p:spPr>
            <p:txBody>
              <a:bodyPr wrap="none" anchor="ctr"/>
              <a:lstStyle/>
              <a:p>
                <a:endParaRPr lang="en-US"/>
              </a:p>
            </p:txBody>
          </p:sp>
          <p:sp>
            <p:nvSpPr>
              <p:cNvPr id="210113" name="Line 206"/>
              <p:cNvSpPr>
                <a:spLocks noChangeShapeType="1"/>
              </p:cNvSpPr>
              <p:nvPr/>
            </p:nvSpPr>
            <p:spPr bwMode="auto">
              <a:xfrm>
                <a:off x="2065" y="1637"/>
                <a:ext cx="342" cy="0"/>
              </a:xfrm>
              <a:prstGeom prst="line">
                <a:avLst/>
              </a:prstGeom>
              <a:noFill/>
              <a:ln w="12700">
                <a:solidFill>
                  <a:schemeClr val="tx1"/>
                </a:solidFill>
                <a:round/>
                <a:headEnd/>
                <a:tailEnd/>
              </a:ln>
            </p:spPr>
            <p:txBody>
              <a:bodyPr wrap="none" anchor="ctr"/>
              <a:lstStyle/>
              <a:p>
                <a:endParaRPr lang="en-US"/>
              </a:p>
            </p:txBody>
          </p:sp>
          <p:sp>
            <p:nvSpPr>
              <p:cNvPr id="210114" name="AutoShape 207"/>
              <p:cNvSpPr>
                <a:spLocks noChangeArrowheads="1"/>
              </p:cNvSpPr>
              <p:nvPr/>
            </p:nvSpPr>
            <p:spPr bwMode="auto">
              <a:xfrm>
                <a:off x="2189" y="1613"/>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anchor="ctr"/>
              <a:lstStyle/>
              <a:p>
                <a:endParaRPr lang="en-US"/>
              </a:p>
            </p:txBody>
          </p:sp>
        </p:grpSp>
        <p:sp>
          <p:nvSpPr>
            <p:cNvPr id="210110" name="Text Box 208"/>
            <p:cNvSpPr txBox="1">
              <a:spLocks noChangeArrowheads="1"/>
            </p:cNvSpPr>
            <p:nvPr/>
          </p:nvSpPr>
          <p:spPr bwMode="auto">
            <a:xfrm>
              <a:off x="1991" y="2602"/>
              <a:ext cx="107"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SCM</a:t>
              </a:r>
            </a:p>
          </p:txBody>
        </p:sp>
        <p:sp>
          <p:nvSpPr>
            <p:cNvPr id="210111" name="Text Box 209"/>
            <p:cNvSpPr txBox="1">
              <a:spLocks noChangeArrowheads="1"/>
            </p:cNvSpPr>
            <p:nvPr/>
          </p:nvSpPr>
          <p:spPr bwMode="auto">
            <a:xfrm>
              <a:off x="2018" y="2726"/>
              <a:ext cx="53"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MI</a:t>
              </a:r>
            </a:p>
          </p:txBody>
        </p:sp>
      </p:grpSp>
      <p:grpSp>
        <p:nvGrpSpPr>
          <p:cNvPr id="209967" name="Group 210"/>
          <p:cNvGrpSpPr>
            <a:grpSpLocks/>
          </p:cNvGrpSpPr>
          <p:nvPr/>
        </p:nvGrpSpPr>
        <p:grpSpPr bwMode="auto">
          <a:xfrm>
            <a:off x="2946400" y="3786188"/>
            <a:ext cx="547688" cy="320675"/>
            <a:chOff x="4162" y="2348"/>
            <a:chExt cx="345" cy="202"/>
          </a:xfrm>
        </p:grpSpPr>
        <p:sp>
          <p:nvSpPr>
            <p:cNvPr id="210104" name="Rectangle 211"/>
            <p:cNvSpPr>
              <a:spLocks noChangeAspect="1" noChangeArrowheads="1"/>
            </p:cNvSpPr>
            <p:nvPr/>
          </p:nvSpPr>
          <p:spPr bwMode="auto">
            <a:xfrm>
              <a:off x="4162" y="2348"/>
              <a:ext cx="345" cy="202"/>
            </a:xfrm>
            <a:prstGeom prst="rect">
              <a:avLst/>
            </a:prstGeom>
            <a:noFill/>
            <a:ln w="12700">
              <a:solidFill>
                <a:srgbClr val="000000"/>
              </a:solidFill>
              <a:miter lim="800000"/>
              <a:headEnd/>
              <a:tailEnd/>
            </a:ln>
          </p:spPr>
          <p:txBody>
            <a:bodyPr wrap="none" anchor="ctr"/>
            <a:lstStyle/>
            <a:p>
              <a:endParaRPr lang="en-US"/>
            </a:p>
          </p:txBody>
        </p:sp>
        <p:grpSp>
          <p:nvGrpSpPr>
            <p:cNvPr id="210105" name="Group 212"/>
            <p:cNvGrpSpPr>
              <a:grpSpLocks/>
            </p:cNvGrpSpPr>
            <p:nvPr/>
          </p:nvGrpSpPr>
          <p:grpSpPr bwMode="auto">
            <a:xfrm>
              <a:off x="4263" y="2377"/>
              <a:ext cx="144" cy="144"/>
              <a:chOff x="4263" y="2377"/>
              <a:chExt cx="144" cy="144"/>
            </a:xfrm>
          </p:grpSpPr>
          <p:sp>
            <p:nvSpPr>
              <p:cNvPr id="210106" name="AutoShape 213"/>
              <p:cNvSpPr>
                <a:spLocks noChangeArrowheads="1"/>
              </p:cNvSpPr>
              <p:nvPr/>
            </p:nvSpPr>
            <p:spPr bwMode="auto">
              <a:xfrm>
                <a:off x="4263" y="2377"/>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210107" name="Line 214"/>
              <p:cNvSpPr>
                <a:spLocks noChangeShapeType="1"/>
              </p:cNvSpPr>
              <p:nvPr/>
            </p:nvSpPr>
            <p:spPr bwMode="auto">
              <a:xfrm>
                <a:off x="4281" y="2482"/>
                <a:ext cx="108" cy="2"/>
              </a:xfrm>
              <a:prstGeom prst="line">
                <a:avLst/>
              </a:prstGeom>
              <a:noFill/>
              <a:ln w="12700">
                <a:solidFill>
                  <a:schemeClr val="tx1"/>
                </a:solidFill>
                <a:round/>
                <a:headEnd/>
                <a:tailEnd/>
              </a:ln>
            </p:spPr>
            <p:txBody>
              <a:bodyPr wrap="none" anchor="ctr"/>
              <a:lstStyle/>
              <a:p>
                <a:endParaRPr lang="en-US"/>
              </a:p>
            </p:txBody>
          </p:sp>
          <p:sp>
            <p:nvSpPr>
              <p:cNvPr id="210108" name="AutoShape 215"/>
              <p:cNvSpPr>
                <a:spLocks noChangeArrowheads="1"/>
              </p:cNvSpPr>
              <p:nvPr/>
            </p:nvSpPr>
            <p:spPr bwMode="auto">
              <a:xfrm>
                <a:off x="4308" y="2472"/>
                <a:ext cx="54" cy="23"/>
              </a:xfrm>
              <a:custGeom>
                <a:avLst/>
                <a:gdLst>
                  <a:gd name="T0" fmla="*/ 48 w 21600"/>
                  <a:gd name="T1" fmla="*/ 12 h 21600"/>
                  <a:gd name="T2" fmla="*/ 27 w 21600"/>
                  <a:gd name="T3" fmla="*/ 23 h 21600"/>
                  <a:gd name="T4" fmla="*/ 6 w 21600"/>
                  <a:gd name="T5" fmla="*/ 12 h 21600"/>
                  <a:gd name="T6" fmla="*/ 27 w 21600"/>
                  <a:gd name="T7" fmla="*/ 0 h 21600"/>
                  <a:gd name="T8" fmla="*/ 0 60000 65536"/>
                  <a:gd name="T9" fmla="*/ 0 60000 65536"/>
                  <a:gd name="T10" fmla="*/ 0 60000 65536"/>
                  <a:gd name="T11" fmla="*/ 0 60000 65536"/>
                  <a:gd name="T12" fmla="*/ 4400 w 21600"/>
                  <a:gd name="T13" fmla="*/ 4696 h 21600"/>
                  <a:gd name="T14" fmla="*/ 17200 w 21600"/>
                  <a:gd name="T15" fmla="*/ 16904 h 21600"/>
                </a:gdLst>
                <a:ahLst/>
                <a:cxnLst>
                  <a:cxn ang="T8">
                    <a:pos x="T0" y="T1"/>
                  </a:cxn>
                  <a:cxn ang="T9">
                    <a:pos x="T2" y="T3"/>
                  </a:cxn>
                  <a:cxn ang="T10">
                    <a:pos x="T4" y="T5"/>
                  </a:cxn>
                  <a:cxn ang="T11">
                    <a:pos x="T6" y="T7"/>
                  </a:cxn>
                </a:cxnLst>
                <a:rect l="T12" t="T13" r="T14" b="T15"/>
                <a:pathLst>
                  <a:path w="21600" h="21600">
                    <a:moveTo>
                      <a:pt x="0" y="0"/>
                    </a:moveTo>
                    <a:lnTo>
                      <a:pt x="5175" y="21600"/>
                    </a:lnTo>
                    <a:lnTo>
                      <a:pt x="16425" y="21600"/>
                    </a:lnTo>
                    <a:lnTo>
                      <a:pt x="21600" y="0"/>
                    </a:lnTo>
                    <a:close/>
                  </a:path>
                </a:pathLst>
              </a:custGeom>
              <a:solidFill>
                <a:schemeClr val="bg1"/>
              </a:solidFill>
              <a:ln w="12700">
                <a:solidFill>
                  <a:schemeClr val="tx1"/>
                </a:solidFill>
                <a:miter lim="800000"/>
                <a:headEnd/>
                <a:tailEnd/>
              </a:ln>
            </p:spPr>
            <p:txBody>
              <a:bodyPr wrap="none" anchor="ctr"/>
              <a:lstStyle/>
              <a:p>
                <a:endParaRPr lang="en-US"/>
              </a:p>
            </p:txBody>
          </p:sp>
        </p:grpSp>
      </p:grpSp>
      <p:sp>
        <p:nvSpPr>
          <p:cNvPr id="209968" name="Rectangle 216"/>
          <p:cNvSpPr>
            <a:spLocks noChangeAspect="1" noChangeArrowheads="1"/>
          </p:cNvSpPr>
          <p:nvPr/>
        </p:nvSpPr>
        <p:spPr bwMode="auto">
          <a:xfrm>
            <a:off x="3581400" y="3867150"/>
            <a:ext cx="97313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Sensor OP/LP</a:t>
            </a:r>
          </a:p>
        </p:txBody>
      </p:sp>
      <p:grpSp>
        <p:nvGrpSpPr>
          <p:cNvPr id="209969" name="Group 217"/>
          <p:cNvGrpSpPr>
            <a:grpSpLocks/>
          </p:cNvGrpSpPr>
          <p:nvPr/>
        </p:nvGrpSpPr>
        <p:grpSpPr bwMode="auto">
          <a:xfrm>
            <a:off x="2946400" y="4605338"/>
            <a:ext cx="547688" cy="320675"/>
            <a:chOff x="1872" y="2899"/>
            <a:chExt cx="345" cy="202"/>
          </a:xfrm>
        </p:grpSpPr>
        <p:sp>
          <p:nvSpPr>
            <p:cNvPr id="210102" name="Rectangle 218"/>
            <p:cNvSpPr>
              <a:spLocks noChangeAspect="1" noChangeArrowheads="1"/>
            </p:cNvSpPr>
            <p:nvPr/>
          </p:nvSpPr>
          <p:spPr bwMode="auto">
            <a:xfrm>
              <a:off x="1872" y="2899"/>
              <a:ext cx="345" cy="202"/>
            </a:xfrm>
            <a:prstGeom prst="rect">
              <a:avLst/>
            </a:prstGeom>
            <a:noFill/>
            <a:ln w="12700">
              <a:solidFill>
                <a:srgbClr val="000000"/>
              </a:solidFill>
              <a:miter lim="800000"/>
              <a:headEnd/>
              <a:tailEnd/>
            </a:ln>
          </p:spPr>
          <p:txBody>
            <a:bodyPr wrap="none" anchor="ctr"/>
            <a:lstStyle/>
            <a:p>
              <a:endParaRPr lang="en-US"/>
            </a:p>
          </p:txBody>
        </p:sp>
        <p:sp>
          <p:nvSpPr>
            <p:cNvPr id="210103" name="Rectangle 219"/>
            <p:cNvSpPr>
              <a:spLocks noChangeAspect="1" noChangeArrowheads="1"/>
            </p:cNvSpPr>
            <p:nvPr/>
          </p:nvSpPr>
          <p:spPr bwMode="auto">
            <a:xfrm>
              <a:off x="1954" y="2933"/>
              <a:ext cx="181"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EW</a:t>
              </a:r>
              <a:endParaRPr lang="en-US" sz="2900" b="1">
                <a:solidFill>
                  <a:srgbClr val="000000"/>
                </a:solidFill>
              </a:endParaRPr>
            </a:p>
          </p:txBody>
        </p:sp>
      </p:grpSp>
      <p:sp>
        <p:nvSpPr>
          <p:cNvPr id="209970" name="Rectangle 220"/>
          <p:cNvSpPr>
            <a:spLocks noChangeArrowheads="1"/>
          </p:cNvSpPr>
          <p:nvPr/>
        </p:nvSpPr>
        <p:spPr bwMode="auto">
          <a:xfrm>
            <a:off x="3581400" y="4556125"/>
            <a:ext cx="1766888"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Electronic Warfare (Basic)</a:t>
            </a:r>
          </a:p>
        </p:txBody>
      </p:sp>
      <p:sp>
        <p:nvSpPr>
          <p:cNvPr id="209971" name="Rectangle 221"/>
          <p:cNvSpPr>
            <a:spLocks noChangeAspect="1" noChangeArrowheads="1"/>
          </p:cNvSpPr>
          <p:nvPr/>
        </p:nvSpPr>
        <p:spPr bwMode="auto">
          <a:xfrm>
            <a:off x="3581400" y="4999038"/>
            <a:ext cx="1749425"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EW Equipped USMC LAV</a:t>
            </a:r>
          </a:p>
        </p:txBody>
      </p:sp>
      <p:grpSp>
        <p:nvGrpSpPr>
          <p:cNvPr id="209972" name="Group 222"/>
          <p:cNvGrpSpPr>
            <a:grpSpLocks/>
          </p:cNvGrpSpPr>
          <p:nvPr/>
        </p:nvGrpSpPr>
        <p:grpSpPr bwMode="auto">
          <a:xfrm>
            <a:off x="2949575" y="5011738"/>
            <a:ext cx="547688" cy="320675"/>
            <a:chOff x="1872" y="3574"/>
            <a:chExt cx="345" cy="218"/>
          </a:xfrm>
        </p:grpSpPr>
        <p:sp>
          <p:nvSpPr>
            <p:cNvPr id="210093" name="Text Box 223"/>
            <p:cNvSpPr txBox="1">
              <a:spLocks noChangeArrowheads="1"/>
            </p:cNvSpPr>
            <p:nvPr/>
          </p:nvSpPr>
          <p:spPr bwMode="auto">
            <a:xfrm>
              <a:off x="1968" y="3632"/>
              <a:ext cx="77" cy="62"/>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600" b="1"/>
                <a:t>EW</a:t>
              </a:r>
            </a:p>
          </p:txBody>
        </p:sp>
        <p:grpSp>
          <p:nvGrpSpPr>
            <p:cNvPr id="210094" name="Group 224"/>
            <p:cNvGrpSpPr>
              <a:grpSpLocks/>
            </p:cNvGrpSpPr>
            <p:nvPr/>
          </p:nvGrpSpPr>
          <p:grpSpPr bwMode="auto">
            <a:xfrm>
              <a:off x="1915" y="3624"/>
              <a:ext cx="260" cy="165"/>
              <a:chOff x="187" y="3026"/>
              <a:chExt cx="260" cy="165"/>
            </a:xfrm>
          </p:grpSpPr>
          <p:sp>
            <p:nvSpPr>
              <p:cNvPr id="210097" name="Oval 225"/>
              <p:cNvSpPr>
                <a:spLocks noChangeAspect="1" noChangeArrowheads="1"/>
              </p:cNvSpPr>
              <p:nvPr/>
            </p:nvSpPr>
            <p:spPr bwMode="auto">
              <a:xfrm>
                <a:off x="187" y="3026"/>
                <a:ext cx="260" cy="118"/>
              </a:xfrm>
              <a:prstGeom prst="ellipse">
                <a:avLst/>
              </a:prstGeom>
              <a:noFill/>
              <a:ln w="12700">
                <a:solidFill>
                  <a:srgbClr val="000000"/>
                </a:solidFill>
                <a:round/>
                <a:headEnd/>
                <a:tailEnd/>
              </a:ln>
            </p:spPr>
            <p:txBody>
              <a:bodyPr wrap="none" anchor="ctr"/>
              <a:lstStyle/>
              <a:p>
                <a:endParaRPr lang="en-US"/>
              </a:p>
            </p:txBody>
          </p:sp>
          <p:grpSp>
            <p:nvGrpSpPr>
              <p:cNvPr id="210098" name="Group 226"/>
              <p:cNvGrpSpPr>
                <a:grpSpLocks noChangeAspect="1"/>
              </p:cNvGrpSpPr>
              <p:nvPr/>
            </p:nvGrpSpPr>
            <p:grpSpPr bwMode="auto">
              <a:xfrm>
                <a:off x="233" y="3145"/>
                <a:ext cx="178" cy="46"/>
                <a:chOff x="3095" y="2115"/>
                <a:chExt cx="351" cy="91"/>
              </a:xfrm>
            </p:grpSpPr>
            <p:sp>
              <p:nvSpPr>
                <p:cNvPr id="210099" name="Oval 22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10100" name="Oval 22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10101" name="Oval 22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10095" name="Rectangle 230"/>
            <p:cNvSpPr>
              <a:spLocks noChangeAspect="1" noChangeArrowheads="1"/>
            </p:cNvSpPr>
            <p:nvPr/>
          </p:nvSpPr>
          <p:spPr bwMode="auto">
            <a:xfrm>
              <a:off x="1872" y="3574"/>
              <a:ext cx="345" cy="218"/>
            </a:xfrm>
            <a:prstGeom prst="rect">
              <a:avLst/>
            </a:prstGeom>
            <a:noFill/>
            <a:ln w="12700">
              <a:solidFill>
                <a:srgbClr val="000000"/>
              </a:solidFill>
              <a:miter lim="800000"/>
              <a:headEnd/>
              <a:tailEnd/>
            </a:ln>
          </p:spPr>
          <p:txBody>
            <a:bodyPr wrap="none" anchor="ctr"/>
            <a:lstStyle/>
            <a:p>
              <a:endParaRPr lang="en-US"/>
            </a:p>
          </p:txBody>
        </p:sp>
        <p:sp>
          <p:nvSpPr>
            <p:cNvPr id="210096" name="Line 231"/>
            <p:cNvSpPr>
              <a:spLocks noChangeShapeType="1"/>
            </p:cNvSpPr>
            <p:nvPr/>
          </p:nvSpPr>
          <p:spPr bwMode="auto">
            <a:xfrm flipV="1">
              <a:off x="1874" y="3576"/>
              <a:ext cx="342" cy="216"/>
            </a:xfrm>
            <a:prstGeom prst="line">
              <a:avLst/>
            </a:prstGeom>
            <a:noFill/>
            <a:ln w="12700">
              <a:solidFill>
                <a:srgbClr val="000000"/>
              </a:solidFill>
              <a:round/>
              <a:headEnd/>
              <a:tailEnd/>
            </a:ln>
          </p:spPr>
          <p:txBody>
            <a:bodyPr wrap="none" anchor="ctr"/>
            <a:lstStyle/>
            <a:p>
              <a:endParaRPr lang="en-US"/>
            </a:p>
          </p:txBody>
        </p:sp>
      </p:grpSp>
      <p:sp>
        <p:nvSpPr>
          <p:cNvPr id="209973" name="Rectangle 232"/>
          <p:cNvSpPr>
            <a:spLocks noChangeArrowheads="1"/>
          </p:cNvSpPr>
          <p:nvPr/>
        </p:nvSpPr>
        <p:spPr bwMode="auto">
          <a:xfrm>
            <a:off x="3581400" y="5470525"/>
            <a:ext cx="1138238"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Direction Finding</a:t>
            </a:r>
          </a:p>
        </p:txBody>
      </p:sp>
      <p:grpSp>
        <p:nvGrpSpPr>
          <p:cNvPr id="209974" name="Group 233"/>
          <p:cNvGrpSpPr>
            <a:grpSpLocks/>
          </p:cNvGrpSpPr>
          <p:nvPr/>
        </p:nvGrpSpPr>
        <p:grpSpPr bwMode="auto">
          <a:xfrm>
            <a:off x="2946400" y="5449888"/>
            <a:ext cx="547688" cy="320675"/>
            <a:chOff x="1872" y="3878"/>
            <a:chExt cx="345" cy="202"/>
          </a:xfrm>
        </p:grpSpPr>
        <p:sp>
          <p:nvSpPr>
            <p:cNvPr id="210090" name="Rectangle 234"/>
            <p:cNvSpPr>
              <a:spLocks noChangeAspect="1" noChangeArrowheads="1"/>
            </p:cNvSpPr>
            <p:nvPr/>
          </p:nvSpPr>
          <p:spPr bwMode="auto">
            <a:xfrm>
              <a:off x="1872" y="3878"/>
              <a:ext cx="345" cy="202"/>
            </a:xfrm>
            <a:prstGeom prst="rect">
              <a:avLst/>
            </a:prstGeom>
            <a:noFill/>
            <a:ln w="12700">
              <a:solidFill>
                <a:srgbClr val="000000"/>
              </a:solidFill>
              <a:miter lim="800000"/>
              <a:headEnd/>
              <a:tailEnd/>
            </a:ln>
          </p:spPr>
          <p:txBody>
            <a:bodyPr wrap="none" anchor="ctr"/>
            <a:lstStyle/>
            <a:p>
              <a:endParaRPr lang="en-US"/>
            </a:p>
          </p:txBody>
        </p:sp>
        <p:sp>
          <p:nvSpPr>
            <p:cNvPr id="210091" name="Rectangle 235"/>
            <p:cNvSpPr>
              <a:spLocks noChangeAspect="1" noChangeArrowheads="1"/>
            </p:cNvSpPr>
            <p:nvPr/>
          </p:nvSpPr>
          <p:spPr bwMode="auto">
            <a:xfrm>
              <a:off x="1937" y="3943"/>
              <a:ext cx="243"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E  W</a:t>
              </a:r>
              <a:endParaRPr lang="en-US" sz="2900">
                <a:solidFill>
                  <a:srgbClr val="000000"/>
                </a:solidFill>
              </a:endParaRPr>
            </a:p>
          </p:txBody>
        </p:sp>
        <p:sp>
          <p:nvSpPr>
            <p:cNvPr id="210092" name="Line 236"/>
            <p:cNvSpPr>
              <a:spLocks noChangeShapeType="1"/>
            </p:cNvSpPr>
            <p:nvPr/>
          </p:nvSpPr>
          <p:spPr bwMode="auto">
            <a:xfrm flipV="1">
              <a:off x="2044" y="3888"/>
              <a:ext cx="0" cy="192"/>
            </a:xfrm>
            <a:prstGeom prst="line">
              <a:avLst/>
            </a:prstGeom>
            <a:noFill/>
            <a:ln w="12700">
              <a:solidFill>
                <a:srgbClr val="000000"/>
              </a:solidFill>
              <a:round/>
              <a:headEnd/>
              <a:tailEnd type="arrow" w="lg" len="med"/>
            </a:ln>
          </p:spPr>
          <p:txBody>
            <a:bodyPr wrap="none" anchor="ctr"/>
            <a:lstStyle/>
            <a:p>
              <a:endParaRPr lang="en-US"/>
            </a:p>
          </p:txBody>
        </p:sp>
      </p:grpSp>
      <p:sp>
        <p:nvSpPr>
          <p:cNvPr id="209975" name="Rectangle 237"/>
          <p:cNvSpPr>
            <a:spLocks noChangeArrowheads="1"/>
          </p:cNvSpPr>
          <p:nvPr/>
        </p:nvSpPr>
        <p:spPr bwMode="auto">
          <a:xfrm>
            <a:off x="3581400" y="5881688"/>
            <a:ext cx="881063"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EW Intercept</a:t>
            </a:r>
          </a:p>
        </p:txBody>
      </p:sp>
      <p:grpSp>
        <p:nvGrpSpPr>
          <p:cNvPr id="209976" name="Group 238"/>
          <p:cNvGrpSpPr>
            <a:grpSpLocks/>
          </p:cNvGrpSpPr>
          <p:nvPr/>
        </p:nvGrpSpPr>
        <p:grpSpPr bwMode="auto">
          <a:xfrm>
            <a:off x="2946400" y="5859463"/>
            <a:ext cx="547688" cy="320675"/>
            <a:chOff x="1872" y="3734"/>
            <a:chExt cx="345" cy="202"/>
          </a:xfrm>
        </p:grpSpPr>
        <p:sp>
          <p:nvSpPr>
            <p:cNvPr id="210087" name="Rectangle 239"/>
            <p:cNvSpPr>
              <a:spLocks noChangeAspect="1" noChangeArrowheads="1"/>
            </p:cNvSpPr>
            <p:nvPr/>
          </p:nvSpPr>
          <p:spPr bwMode="auto">
            <a:xfrm>
              <a:off x="1872" y="3734"/>
              <a:ext cx="345" cy="202"/>
            </a:xfrm>
            <a:prstGeom prst="rect">
              <a:avLst/>
            </a:prstGeom>
            <a:noFill/>
            <a:ln w="12700">
              <a:solidFill>
                <a:srgbClr val="000000"/>
              </a:solidFill>
              <a:miter lim="800000"/>
              <a:headEnd/>
              <a:tailEnd/>
            </a:ln>
          </p:spPr>
          <p:txBody>
            <a:bodyPr wrap="none" anchor="ctr"/>
            <a:lstStyle/>
            <a:p>
              <a:endParaRPr lang="en-US"/>
            </a:p>
          </p:txBody>
        </p:sp>
        <p:sp>
          <p:nvSpPr>
            <p:cNvPr id="210088" name="Rectangle 240"/>
            <p:cNvSpPr>
              <a:spLocks noChangeAspect="1" noChangeArrowheads="1"/>
            </p:cNvSpPr>
            <p:nvPr/>
          </p:nvSpPr>
          <p:spPr bwMode="auto">
            <a:xfrm>
              <a:off x="1937" y="3744"/>
              <a:ext cx="243"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E  W</a:t>
              </a:r>
              <a:endParaRPr lang="en-US" sz="2900">
                <a:solidFill>
                  <a:srgbClr val="000000"/>
                </a:solidFill>
              </a:endParaRPr>
            </a:p>
          </p:txBody>
        </p:sp>
        <p:sp>
          <p:nvSpPr>
            <p:cNvPr id="210089" name="Line 241"/>
            <p:cNvSpPr>
              <a:spLocks noChangeShapeType="1"/>
            </p:cNvSpPr>
            <p:nvPr/>
          </p:nvSpPr>
          <p:spPr bwMode="auto">
            <a:xfrm flipV="1">
              <a:off x="2044" y="3744"/>
              <a:ext cx="0" cy="192"/>
            </a:xfrm>
            <a:prstGeom prst="line">
              <a:avLst/>
            </a:prstGeom>
            <a:noFill/>
            <a:ln w="12700">
              <a:solidFill>
                <a:srgbClr val="000000"/>
              </a:solidFill>
              <a:round/>
              <a:headEnd type="triangle" w="lg" len="med"/>
              <a:tailEnd/>
            </a:ln>
          </p:spPr>
          <p:txBody>
            <a:bodyPr wrap="none" anchor="ctr"/>
            <a:lstStyle/>
            <a:p>
              <a:endParaRPr lang="en-US"/>
            </a:p>
          </p:txBody>
        </p:sp>
      </p:grpSp>
      <p:sp>
        <p:nvSpPr>
          <p:cNvPr id="209977" name="Rectangle 242"/>
          <p:cNvSpPr>
            <a:spLocks noChangeArrowheads="1"/>
          </p:cNvSpPr>
          <p:nvPr/>
        </p:nvSpPr>
        <p:spPr bwMode="auto">
          <a:xfrm>
            <a:off x="3581400" y="6338888"/>
            <a:ext cx="904875"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EW Jamming</a:t>
            </a:r>
          </a:p>
        </p:txBody>
      </p:sp>
      <p:grpSp>
        <p:nvGrpSpPr>
          <p:cNvPr id="209978" name="Group 243"/>
          <p:cNvGrpSpPr>
            <a:grpSpLocks/>
          </p:cNvGrpSpPr>
          <p:nvPr/>
        </p:nvGrpSpPr>
        <p:grpSpPr bwMode="auto">
          <a:xfrm>
            <a:off x="2935288" y="6269038"/>
            <a:ext cx="547687" cy="320675"/>
            <a:chOff x="1865" y="4022"/>
            <a:chExt cx="345" cy="202"/>
          </a:xfrm>
        </p:grpSpPr>
        <p:sp>
          <p:nvSpPr>
            <p:cNvPr id="210061" name="Rectangle 244"/>
            <p:cNvSpPr>
              <a:spLocks noChangeAspect="1" noChangeArrowheads="1"/>
            </p:cNvSpPr>
            <p:nvPr/>
          </p:nvSpPr>
          <p:spPr bwMode="auto">
            <a:xfrm>
              <a:off x="1865" y="4022"/>
              <a:ext cx="345" cy="202"/>
            </a:xfrm>
            <a:prstGeom prst="rect">
              <a:avLst/>
            </a:prstGeom>
            <a:noFill/>
            <a:ln w="12700">
              <a:solidFill>
                <a:srgbClr val="000000"/>
              </a:solidFill>
              <a:miter lim="800000"/>
              <a:headEnd/>
              <a:tailEnd/>
            </a:ln>
          </p:spPr>
          <p:txBody>
            <a:bodyPr wrap="none" anchor="ctr"/>
            <a:lstStyle/>
            <a:p>
              <a:endParaRPr lang="en-US"/>
            </a:p>
          </p:txBody>
        </p:sp>
        <p:sp>
          <p:nvSpPr>
            <p:cNvPr id="210062" name="Rectangle 245"/>
            <p:cNvSpPr>
              <a:spLocks noChangeAspect="1" noChangeArrowheads="1"/>
            </p:cNvSpPr>
            <p:nvPr/>
          </p:nvSpPr>
          <p:spPr bwMode="auto">
            <a:xfrm>
              <a:off x="1947" y="4083"/>
              <a:ext cx="181"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EW</a:t>
              </a:r>
              <a:endParaRPr lang="en-US" sz="2900" b="1">
                <a:solidFill>
                  <a:srgbClr val="000000"/>
                </a:solidFill>
              </a:endParaRPr>
            </a:p>
          </p:txBody>
        </p:sp>
        <p:grpSp>
          <p:nvGrpSpPr>
            <p:cNvPr id="210063" name="Group 246"/>
            <p:cNvGrpSpPr>
              <a:grpSpLocks noChangeAspect="1"/>
            </p:cNvGrpSpPr>
            <p:nvPr/>
          </p:nvGrpSpPr>
          <p:grpSpPr bwMode="auto">
            <a:xfrm>
              <a:off x="1866" y="4032"/>
              <a:ext cx="170" cy="29"/>
              <a:chOff x="96" y="1287"/>
              <a:chExt cx="369" cy="58"/>
            </a:xfrm>
          </p:grpSpPr>
          <p:sp>
            <p:nvSpPr>
              <p:cNvPr id="210082" name="Freeform 24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3" name="Freeform 24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4" name="Freeform 24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5" name="Freeform 25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6" name="Freeform 25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210064" name="Group 252"/>
            <p:cNvGrpSpPr>
              <a:grpSpLocks noChangeAspect="1"/>
            </p:cNvGrpSpPr>
            <p:nvPr/>
          </p:nvGrpSpPr>
          <p:grpSpPr bwMode="auto">
            <a:xfrm>
              <a:off x="1866" y="4053"/>
              <a:ext cx="170" cy="29"/>
              <a:chOff x="96" y="1287"/>
              <a:chExt cx="369" cy="58"/>
            </a:xfrm>
          </p:grpSpPr>
          <p:sp>
            <p:nvSpPr>
              <p:cNvPr id="210077" name="Freeform 25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8" name="Freeform 25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9" name="Freeform 25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0" name="Freeform 25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81" name="Freeform 25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210065" name="Group 258"/>
            <p:cNvGrpSpPr>
              <a:grpSpLocks noChangeAspect="1"/>
            </p:cNvGrpSpPr>
            <p:nvPr/>
          </p:nvGrpSpPr>
          <p:grpSpPr bwMode="auto">
            <a:xfrm flipV="1">
              <a:off x="2039" y="4032"/>
              <a:ext cx="170" cy="29"/>
              <a:chOff x="96" y="1287"/>
              <a:chExt cx="369" cy="58"/>
            </a:xfrm>
          </p:grpSpPr>
          <p:sp>
            <p:nvSpPr>
              <p:cNvPr id="210072" name="Freeform 259"/>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3" name="Freeform 260"/>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4" name="Freeform 261"/>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5" name="Freeform 262"/>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6" name="Freeform 263"/>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210066" name="Group 264"/>
            <p:cNvGrpSpPr>
              <a:grpSpLocks noChangeAspect="1"/>
            </p:cNvGrpSpPr>
            <p:nvPr/>
          </p:nvGrpSpPr>
          <p:grpSpPr bwMode="auto">
            <a:xfrm flipV="1">
              <a:off x="2039" y="4053"/>
              <a:ext cx="170" cy="29"/>
              <a:chOff x="96" y="1287"/>
              <a:chExt cx="369" cy="58"/>
            </a:xfrm>
          </p:grpSpPr>
          <p:sp>
            <p:nvSpPr>
              <p:cNvPr id="210067" name="Freeform 26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68" name="Freeform 26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69" name="Freeform 26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0" name="Freeform 26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0071" name="Freeform 26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09979" name="Rectangle 270"/>
          <p:cNvSpPr>
            <a:spLocks noChangeArrowheads="1"/>
          </p:cNvSpPr>
          <p:nvPr/>
        </p:nvSpPr>
        <p:spPr bwMode="auto">
          <a:xfrm>
            <a:off x="6248400" y="604838"/>
            <a:ext cx="1454150" cy="274637"/>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Law Enforcement</a:t>
            </a:r>
          </a:p>
        </p:txBody>
      </p:sp>
      <p:grpSp>
        <p:nvGrpSpPr>
          <p:cNvPr id="209980" name="Group 271"/>
          <p:cNvGrpSpPr>
            <a:grpSpLocks/>
          </p:cNvGrpSpPr>
          <p:nvPr/>
        </p:nvGrpSpPr>
        <p:grpSpPr bwMode="auto">
          <a:xfrm>
            <a:off x="6146800" y="920750"/>
            <a:ext cx="547688" cy="320675"/>
            <a:chOff x="1872" y="653"/>
            <a:chExt cx="345" cy="202"/>
          </a:xfrm>
        </p:grpSpPr>
        <p:sp>
          <p:nvSpPr>
            <p:cNvPr id="210059" name="Rectangle 272"/>
            <p:cNvSpPr>
              <a:spLocks noChangeAspect="1" noChangeArrowheads="1"/>
            </p:cNvSpPr>
            <p:nvPr/>
          </p:nvSpPr>
          <p:spPr bwMode="auto">
            <a:xfrm>
              <a:off x="1872" y="653"/>
              <a:ext cx="345" cy="202"/>
            </a:xfrm>
            <a:prstGeom prst="rect">
              <a:avLst/>
            </a:prstGeom>
            <a:noFill/>
            <a:ln w="12700">
              <a:solidFill>
                <a:srgbClr val="000000"/>
              </a:solidFill>
              <a:miter lim="800000"/>
              <a:headEnd/>
              <a:tailEnd/>
            </a:ln>
          </p:spPr>
          <p:txBody>
            <a:bodyPr wrap="none" anchor="ctr"/>
            <a:lstStyle/>
            <a:p>
              <a:endParaRPr lang="en-US"/>
            </a:p>
          </p:txBody>
        </p:sp>
        <p:sp>
          <p:nvSpPr>
            <p:cNvPr id="210060" name="Rectangle 273"/>
            <p:cNvSpPr>
              <a:spLocks noChangeAspect="1" noChangeArrowheads="1"/>
            </p:cNvSpPr>
            <p:nvPr/>
          </p:nvSpPr>
          <p:spPr bwMode="auto">
            <a:xfrm>
              <a:off x="1982" y="687"/>
              <a:ext cx="168"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MP</a:t>
              </a:r>
              <a:endParaRPr lang="en-US" sz="2900" b="1">
                <a:solidFill>
                  <a:srgbClr val="000000"/>
                </a:solidFill>
              </a:endParaRPr>
            </a:p>
          </p:txBody>
        </p:sp>
      </p:grpSp>
      <p:sp>
        <p:nvSpPr>
          <p:cNvPr id="209981" name="Rectangle 274"/>
          <p:cNvSpPr>
            <a:spLocks noChangeArrowheads="1"/>
          </p:cNvSpPr>
          <p:nvPr/>
        </p:nvSpPr>
        <p:spPr bwMode="auto">
          <a:xfrm>
            <a:off x="6781800" y="990600"/>
            <a:ext cx="936625" cy="182563"/>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Military Police</a:t>
            </a:r>
          </a:p>
        </p:txBody>
      </p:sp>
      <p:sp>
        <p:nvSpPr>
          <p:cNvPr id="209982" name="Rectangle 275"/>
          <p:cNvSpPr>
            <a:spLocks noChangeArrowheads="1"/>
          </p:cNvSpPr>
          <p:nvPr/>
        </p:nvSpPr>
        <p:spPr bwMode="auto">
          <a:xfrm>
            <a:off x="6248400" y="1325563"/>
            <a:ext cx="2092325" cy="274637"/>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Signals / Communications</a:t>
            </a:r>
          </a:p>
        </p:txBody>
      </p:sp>
      <p:sp>
        <p:nvSpPr>
          <p:cNvPr id="209983" name="Rectangle 276"/>
          <p:cNvSpPr>
            <a:spLocks noChangeAspect="1" noChangeArrowheads="1"/>
          </p:cNvSpPr>
          <p:nvPr/>
        </p:nvSpPr>
        <p:spPr bwMode="auto">
          <a:xfrm>
            <a:off x="6781800" y="1854200"/>
            <a:ext cx="11303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Communications</a:t>
            </a:r>
          </a:p>
        </p:txBody>
      </p:sp>
      <p:sp>
        <p:nvSpPr>
          <p:cNvPr id="209984" name="Rectangle 277"/>
          <p:cNvSpPr>
            <a:spLocks noChangeAspect="1" noChangeArrowheads="1"/>
          </p:cNvSpPr>
          <p:nvPr/>
        </p:nvSpPr>
        <p:spPr bwMode="auto">
          <a:xfrm>
            <a:off x="6781800" y="2249488"/>
            <a:ext cx="7842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Area Signal</a:t>
            </a:r>
          </a:p>
        </p:txBody>
      </p:sp>
      <p:grpSp>
        <p:nvGrpSpPr>
          <p:cNvPr id="209985" name="Group 278"/>
          <p:cNvGrpSpPr>
            <a:grpSpLocks/>
          </p:cNvGrpSpPr>
          <p:nvPr/>
        </p:nvGrpSpPr>
        <p:grpSpPr bwMode="auto">
          <a:xfrm>
            <a:off x="6146800" y="2166938"/>
            <a:ext cx="547688" cy="347662"/>
            <a:chOff x="3888" y="1365"/>
            <a:chExt cx="345" cy="219"/>
          </a:xfrm>
        </p:grpSpPr>
        <p:grpSp>
          <p:nvGrpSpPr>
            <p:cNvPr id="210055" name="Group 279"/>
            <p:cNvGrpSpPr>
              <a:grpSpLocks/>
            </p:cNvGrpSpPr>
            <p:nvPr/>
          </p:nvGrpSpPr>
          <p:grpSpPr bwMode="auto">
            <a:xfrm>
              <a:off x="3888" y="1365"/>
              <a:ext cx="345" cy="219"/>
              <a:chOff x="3888" y="1365"/>
              <a:chExt cx="345" cy="219"/>
            </a:xfrm>
          </p:grpSpPr>
          <p:sp>
            <p:nvSpPr>
              <p:cNvPr id="210057" name="Rectangle 28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58" name="Freeform 28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56" name="Text Box 282"/>
            <p:cNvSpPr txBox="1">
              <a:spLocks noChangeArrowheads="1"/>
            </p:cNvSpPr>
            <p:nvPr/>
          </p:nvSpPr>
          <p:spPr bwMode="auto">
            <a:xfrm>
              <a:off x="4063" y="1375"/>
              <a:ext cx="15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AREA</a:t>
              </a:r>
            </a:p>
          </p:txBody>
        </p:sp>
      </p:grpSp>
      <p:sp>
        <p:nvSpPr>
          <p:cNvPr id="209986" name="Rectangle 283"/>
          <p:cNvSpPr>
            <a:spLocks noChangeAspect="1" noChangeArrowheads="1"/>
          </p:cNvSpPr>
          <p:nvPr/>
        </p:nvSpPr>
        <p:spPr bwMode="auto">
          <a:xfrm>
            <a:off x="6781800" y="2673350"/>
            <a:ext cx="14859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Command Operations</a:t>
            </a:r>
          </a:p>
        </p:txBody>
      </p:sp>
      <p:grpSp>
        <p:nvGrpSpPr>
          <p:cNvPr id="209987" name="Group 284"/>
          <p:cNvGrpSpPr>
            <a:grpSpLocks/>
          </p:cNvGrpSpPr>
          <p:nvPr/>
        </p:nvGrpSpPr>
        <p:grpSpPr bwMode="auto">
          <a:xfrm>
            <a:off x="6146800" y="2563813"/>
            <a:ext cx="547688" cy="347662"/>
            <a:chOff x="3888" y="1365"/>
            <a:chExt cx="345" cy="219"/>
          </a:xfrm>
        </p:grpSpPr>
        <p:grpSp>
          <p:nvGrpSpPr>
            <p:cNvPr id="210051" name="Group 285"/>
            <p:cNvGrpSpPr>
              <a:grpSpLocks/>
            </p:cNvGrpSpPr>
            <p:nvPr/>
          </p:nvGrpSpPr>
          <p:grpSpPr bwMode="auto">
            <a:xfrm>
              <a:off x="3888" y="1365"/>
              <a:ext cx="345" cy="219"/>
              <a:chOff x="3888" y="1365"/>
              <a:chExt cx="345" cy="219"/>
            </a:xfrm>
          </p:grpSpPr>
          <p:sp>
            <p:nvSpPr>
              <p:cNvPr id="210053" name="Rectangle 286"/>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54" name="Freeform 287"/>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52" name="Text Box 288"/>
            <p:cNvSpPr txBox="1">
              <a:spLocks noChangeArrowheads="1"/>
            </p:cNvSpPr>
            <p:nvPr/>
          </p:nvSpPr>
          <p:spPr bwMode="auto">
            <a:xfrm>
              <a:off x="4079" y="1375"/>
              <a:ext cx="12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OPS</a:t>
              </a:r>
            </a:p>
          </p:txBody>
        </p:sp>
      </p:grpSp>
      <p:sp>
        <p:nvSpPr>
          <p:cNvPr id="209988" name="Rectangle 289"/>
          <p:cNvSpPr>
            <a:spLocks noChangeAspect="1" noChangeArrowheads="1"/>
          </p:cNvSpPr>
          <p:nvPr/>
        </p:nvSpPr>
        <p:spPr bwMode="auto">
          <a:xfrm>
            <a:off x="6781800" y="3087688"/>
            <a:ext cx="15890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Construction / Installers</a:t>
            </a:r>
          </a:p>
        </p:txBody>
      </p:sp>
      <p:grpSp>
        <p:nvGrpSpPr>
          <p:cNvPr id="209989" name="Group 290"/>
          <p:cNvGrpSpPr>
            <a:grpSpLocks/>
          </p:cNvGrpSpPr>
          <p:nvPr/>
        </p:nvGrpSpPr>
        <p:grpSpPr bwMode="auto">
          <a:xfrm>
            <a:off x="6146800" y="2959100"/>
            <a:ext cx="547688" cy="347663"/>
            <a:chOff x="3888" y="1365"/>
            <a:chExt cx="345" cy="219"/>
          </a:xfrm>
        </p:grpSpPr>
        <p:grpSp>
          <p:nvGrpSpPr>
            <p:cNvPr id="210047" name="Group 291"/>
            <p:cNvGrpSpPr>
              <a:grpSpLocks/>
            </p:cNvGrpSpPr>
            <p:nvPr/>
          </p:nvGrpSpPr>
          <p:grpSpPr bwMode="auto">
            <a:xfrm>
              <a:off x="3888" y="1365"/>
              <a:ext cx="345" cy="219"/>
              <a:chOff x="3888" y="1365"/>
              <a:chExt cx="345" cy="219"/>
            </a:xfrm>
          </p:grpSpPr>
          <p:sp>
            <p:nvSpPr>
              <p:cNvPr id="210049" name="Rectangle 29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50" name="Freeform 29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48" name="Text Box 294"/>
            <p:cNvSpPr txBox="1">
              <a:spLocks noChangeArrowheads="1"/>
            </p:cNvSpPr>
            <p:nvPr/>
          </p:nvSpPr>
          <p:spPr bwMode="auto">
            <a:xfrm>
              <a:off x="4076" y="1375"/>
              <a:ext cx="13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CON</a:t>
              </a:r>
            </a:p>
          </p:txBody>
        </p:sp>
      </p:grpSp>
      <p:sp>
        <p:nvSpPr>
          <p:cNvPr id="209990" name="Rectangle 295"/>
          <p:cNvSpPr>
            <a:spLocks noChangeAspect="1" noChangeArrowheads="1"/>
          </p:cNvSpPr>
          <p:nvPr/>
        </p:nvSpPr>
        <p:spPr bwMode="auto">
          <a:xfrm>
            <a:off x="6781800" y="3511550"/>
            <a:ext cx="14224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Forced Entry System</a:t>
            </a:r>
          </a:p>
        </p:txBody>
      </p:sp>
      <p:grpSp>
        <p:nvGrpSpPr>
          <p:cNvPr id="209991" name="Group 296"/>
          <p:cNvGrpSpPr>
            <a:grpSpLocks/>
          </p:cNvGrpSpPr>
          <p:nvPr/>
        </p:nvGrpSpPr>
        <p:grpSpPr bwMode="auto">
          <a:xfrm>
            <a:off x="6146800" y="3355975"/>
            <a:ext cx="547688" cy="347663"/>
            <a:chOff x="3888" y="1365"/>
            <a:chExt cx="345" cy="219"/>
          </a:xfrm>
        </p:grpSpPr>
        <p:grpSp>
          <p:nvGrpSpPr>
            <p:cNvPr id="210043" name="Group 297"/>
            <p:cNvGrpSpPr>
              <a:grpSpLocks/>
            </p:cNvGrpSpPr>
            <p:nvPr/>
          </p:nvGrpSpPr>
          <p:grpSpPr bwMode="auto">
            <a:xfrm>
              <a:off x="3888" y="1365"/>
              <a:ext cx="345" cy="219"/>
              <a:chOff x="3888" y="1365"/>
              <a:chExt cx="345" cy="219"/>
            </a:xfrm>
          </p:grpSpPr>
          <p:sp>
            <p:nvSpPr>
              <p:cNvPr id="210045" name="Rectangle 298"/>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46" name="Freeform 299"/>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44" name="Text Box 300"/>
            <p:cNvSpPr txBox="1">
              <a:spLocks noChangeArrowheads="1"/>
            </p:cNvSpPr>
            <p:nvPr/>
          </p:nvSpPr>
          <p:spPr bwMode="auto">
            <a:xfrm>
              <a:off x="4084" y="1375"/>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FES</a:t>
              </a:r>
            </a:p>
          </p:txBody>
        </p:sp>
      </p:grpSp>
      <p:sp>
        <p:nvSpPr>
          <p:cNvPr id="209992" name="Rectangle 301"/>
          <p:cNvSpPr>
            <a:spLocks noChangeAspect="1" noChangeArrowheads="1"/>
          </p:cNvSpPr>
          <p:nvPr/>
        </p:nvSpPr>
        <p:spPr bwMode="auto">
          <a:xfrm>
            <a:off x="6781800" y="3810000"/>
            <a:ext cx="19573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Communications Configured </a:t>
            </a:r>
          </a:p>
          <a:p>
            <a:pPr eaLnBrk="0" hangingPunct="0"/>
            <a:r>
              <a:rPr lang="en-US" sz="1200">
                <a:solidFill>
                  <a:srgbClr val="000000"/>
                </a:solidFill>
              </a:rPr>
              <a:t>Package</a:t>
            </a:r>
          </a:p>
        </p:txBody>
      </p:sp>
      <p:grpSp>
        <p:nvGrpSpPr>
          <p:cNvPr id="209993" name="Group 302"/>
          <p:cNvGrpSpPr>
            <a:grpSpLocks/>
          </p:cNvGrpSpPr>
          <p:nvPr/>
        </p:nvGrpSpPr>
        <p:grpSpPr bwMode="auto">
          <a:xfrm>
            <a:off x="6146800" y="3751263"/>
            <a:ext cx="547688" cy="347662"/>
            <a:chOff x="3888" y="1365"/>
            <a:chExt cx="345" cy="219"/>
          </a:xfrm>
        </p:grpSpPr>
        <p:grpSp>
          <p:nvGrpSpPr>
            <p:cNvPr id="210039" name="Group 303"/>
            <p:cNvGrpSpPr>
              <a:grpSpLocks/>
            </p:cNvGrpSpPr>
            <p:nvPr/>
          </p:nvGrpSpPr>
          <p:grpSpPr bwMode="auto">
            <a:xfrm>
              <a:off x="3888" y="1365"/>
              <a:ext cx="345" cy="219"/>
              <a:chOff x="3888" y="1365"/>
              <a:chExt cx="345" cy="219"/>
            </a:xfrm>
          </p:grpSpPr>
          <p:sp>
            <p:nvSpPr>
              <p:cNvPr id="210041" name="Rectangle 304"/>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42" name="Freeform 305"/>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40" name="Text Box 306"/>
            <p:cNvSpPr txBox="1">
              <a:spLocks noChangeArrowheads="1"/>
            </p:cNvSpPr>
            <p:nvPr/>
          </p:nvSpPr>
          <p:spPr bwMode="auto">
            <a:xfrm>
              <a:off x="4080" y="1375"/>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CCP</a:t>
              </a:r>
            </a:p>
          </p:txBody>
        </p:sp>
      </p:grpSp>
      <p:sp>
        <p:nvSpPr>
          <p:cNvPr id="209994" name="Rectangle 307"/>
          <p:cNvSpPr>
            <a:spLocks noChangeAspect="1" noChangeArrowheads="1"/>
          </p:cNvSpPr>
          <p:nvPr/>
        </p:nvSpPr>
        <p:spPr bwMode="auto">
          <a:xfrm>
            <a:off x="6781800" y="4306888"/>
            <a:ext cx="9366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Airborne CCP</a:t>
            </a:r>
          </a:p>
        </p:txBody>
      </p:sp>
      <p:sp>
        <p:nvSpPr>
          <p:cNvPr id="209995" name="Rectangle 308"/>
          <p:cNvSpPr>
            <a:spLocks noChangeAspect="1" noChangeArrowheads="1"/>
          </p:cNvSpPr>
          <p:nvPr/>
        </p:nvSpPr>
        <p:spPr bwMode="auto">
          <a:xfrm>
            <a:off x="6781800" y="4687888"/>
            <a:ext cx="18907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Multiple Subscriber Element</a:t>
            </a:r>
          </a:p>
        </p:txBody>
      </p:sp>
      <p:grpSp>
        <p:nvGrpSpPr>
          <p:cNvPr id="209996" name="Group 309"/>
          <p:cNvGrpSpPr>
            <a:grpSpLocks/>
          </p:cNvGrpSpPr>
          <p:nvPr/>
        </p:nvGrpSpPr>
        <p:grpSpPr bwMode="auto">
          <a:xfrm>
            <a:off x="6146800" y="4543425"/>
            <a:ext cx="547688" cy="347663"/>
            <a:chOff x="3888" y="1365"/>
            <a:chExt cx="345" cy="219"/>
          </a:xfrm>
        </p:grpSpPr>
        <p:grpSp>
          <p:nvGrpSpPr>
            <p:cNvPr id="210035" name="Group 310"/>
            <p:cNvGrpSpPr>
              <a:grpSpLocks/>
            </p:cNvGrpSpPr>
            <p:nvPr/>
          </p:nvGrpSpPr>
          <p:grpSpPr bwMode="auto">
            <a:xfrm>
              <a:off x="3888" y="1365"/>
              <a:ext cx="345" cy="219"/>
              <a:chOff x="3888" y="1365"/>
              <a:chExt cx="345" cy="219"/>
            </a:xfrm>
          </p:grpSpPr>
          <p:sp>
            <p:nvSpPr>
              <p:cNvPr id="210037" name="Rectangle 311"/>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38" name="Freeform 312"/>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36" name="Text Box 313"/>
            <p:cNvSpPr txBox="1">
              <a:spLocks noChangeArrowheads="1"/>
            </p:cNvSpPr>
            <p:nvPr/>
          </p:nvSpPr>
          <p:spPr bwMode="auto">
            <a:xfrm>
              <a:off x="4078" y="1375"/>
              <a:ext cx="127"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MSE</a:t>
              </a:r>
            </a:p>
          </p:txBody>
        </p:sp>
      </p:grpSp>
      <p:sp>
        <p:nvSpPr>
          <p:cNvPr id="209997" name="Rectangle 314"/>
          <p:cNvSpPr>
            <a:spLocks noChangeAspect="1" noChangeArrowheads="1"/>
          </p:cNvSpPr>
          <p:nvPr/>
        </p:nvSpPr>
        <p:spPr bwMode="auto">
          <a:xfrm>
            <a:off x="6781800" y="5068888"/>
            <a:ext cx="15017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Large Extension Node</a:t>
            </a:r>
          </a:p>
        </p:txBody>
      </p:sp>
      <p:grpSp>
        <p:nvGrpSpPr>
          <p:cNvPr id="209998" name="Group 315"/>
          <p:cNvGrpSpPr>
            <a:grpSpLocks/>
          </p:cNvGrpSpPr>
          <p:nvPr/>
        </p:nvGrpSpPr>
        <p:grpSpPr bwMode="auto">
          <a:xfrm>
            <a:off x="6146800" y="4940300"/>
            <a:ext cx="547688" cy="347663"/>
            <a:chOff x="3888" y="1365"/>
            <a:chExt cx="345" cy="219"/>
          </a:xfrm>
        </p:grpSpPr>
        <p:grpSp>
          <p:nvGrpSpPr>
            <p:cNvPr id="210031" name="Group 316"/>
            <p:cNvGrpSpPr>
              <a:grpSpLocks/>
            </p:cNvGrpSpPr>
            <p:nvPr/>
          </p:nvGrpSpPr>
          <p:grpSpPr bwMode="auto">
            <a:xfrm>
              <a:off x="3888" y="1365"/>
              <a:ext cx="345" cy="219"/>
              <a:chOff x="3888" y="1365"/>
              <a:chExt cx="345" cy="219"/>
            </a:xfrm>
          </p:grpSpPr>
          <p:sp>
            <p:nvSpPr>
              <p:cNvPr id="210033" name="Rectangle 317"/>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34" name="Freeform 318"/>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32" name="Text Box 319"/>
            <p:cNvSpPr txBox="1">
              <a:spLocks noChangeArrowheads="1"/>
            </p:cNvSpPr>
            <p:nvPr/>
          </p:nvSpPr>
          <p:spPr bwMode="auto">
            <a:xfrm>
              <a:off x="4084" y="1375"/>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LEN</a:t>
              </a:r>
            </a:p>
          </p:txBody>
        </p:sp>
      </p:grpSp>
      <p:sp>
        <p:nvSpPr>
          <p:cNvPr id="209999" name="Rectangle 320"/>
          <p:cNvSpPr>
            <a:spLocks noChangeAspect="1" noChangeArrowheads="1"/>
          </p:cNvSpPr>
          <p:nvPr/>
        </p:nvSpPr>
        <p:spPr bwMode="auto">
          <a:xfrm>
            <a:off x="6781800" y="5449888"/>
            <a:ext cx="8604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Node Center</a:t>
            </a:r>
          </a:p>
        </p:txBody>
      </p:sp>
      <p:grpSp>
        <p:nvGrpSpPr>
          <p:cNvPr id="210000" name="Group 321"/>
          <p:cNvGrpSpPr>
            <a:grpSpLocks/>
          </p:cNvGrpSpPr>
          <p:nvPr/>
        </p:nvGrpSpPr>
        <p:grpSpPr bwMode="auto">
          <a:xfrm>
            <a:off x="6146800" y="5335588"/>
            <a:ext cx="547688" cy="347662"/>
            <a:chOff x="3888" y="1365"/>
            <a:chExt cx="345" cy="219"/>
          </a:xfrm>
        </p:grpSpPr>
        <p:grpSp>
          <p:nvGrpSpPr>
            <p:cNvPr id="210027" name="Group 322"/>
            <p:cNvGrpSpPr>
              <a:grpSpLocks/>
            </p:cNvGrpSpPr>
            <p:nvPr/>
          </p:nvGrpSpPr>
          <p:grpSpPr bwMode="auto">
            <a:xfrm>
              <a:off x="3888" y="1365"/>
              <a:ext cx="345" cy="219"/>
              <a:chOff x="3888" y="1365"/>
              <a:chExt cx="345" cy="219"/>
            </a:xfrm>
          </p:grpSpPr>
          <p:sp>
            <p:nvSpPr>
              <p:cNvPr id="210029" name="Rectangle 323"/>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30" name="Freeform 324"/>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28" name="Text Box 325"/>
            <p:cNvSpPr txBox="1">
              <a:spLocks noChangeArrowheads="1"/>
            </p:cNvSpPr>
            <p:nvPr/>
          </p:nvSpPr>
          <p:spPr bwMode="auto">
            <a:xfrm>
              <a:off x="4098" y="1375"/>
              <a:ext cx="86"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NC</a:t>
              </a:r>
            </a:p>
          </p:txBody>
        </p:sp>
      </p:grpSp>
      <p:sp>
        <p:nvSpPr>
          <p:cNvPr id="210001" name="Rectangle 326"/>
          <p:cNvSpPr>
            <a:spLocks noChangeAspect="1" noChangeArrowheads="1"/>
          </p:cNvSpPr>
          <p:nvPr/>
        </p:nvSpPr>
        <p:spPr bwMode="auto">
          <a:xfrm>
            <a:off x="6781800" y="5830888"/>
            <a:ext cx="13779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Remote Access Unit</a:t>
            </a:r>
          </a:p>
        </p:txBody>
      </p:sp>
      <p:grpSp>
        <p:nvGrpSpPr>
          <p:cNvPr id="210002" name="Group 327"/>
          <p:cNvGrpSpPr>
            <a:grpSpLocks/>
          </p:cNvGrpSpPr>
          <p:nvPr/>
        </p:nvGrpSpPr>
        <p:grpSpPr bwMode="auto">
          <a:xfrm>
            <a:off x="6146800" y="5732463"/>
            <a:ext cx="547688" cy="347662"/>
            <a:chOff x="3888" y="1365"/>
            <a:chExt cx="345" cy="219"/>
          </a:xfrm>
        </p:grpSpPr>
        <p:grpSp>
          <p:nvGrpSpPr>
            <p:cNvPr id="210023" name="Group 328"/>
            <p:cNvGrpSpPr>
              <a:grpSpLocks/>
            </p:cNvGrpSpPr>
            <p:nvPr/>
          </p:nvGrpSpPr>
          <p:grpSpPr bwMode="auto">
            <a:xfrm>
              <a:off x="3888" y="1365"/>
              <a:ext cx="345" cy="219"/>
              <a:chOff x="3888" y="1365"/>
              <a:chExt cx="345" cy="219"/>
            </a:xfrm>
          </p:grpSpPr>
          <p:sp>
            <p:nvSpPr>
              <p:cNvPr id="210025" name="Rectangle 329"/>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26" name="Freeform 330"/>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24" name="Text Box 331"/>
            <p:cNvSpPr txBox="1">
              <a:spLocks noChangeArrowheads="1"/>
            </p:cNvSpPr>
            <p:nvPr/>
          </p:nvSpPr>
          <p:spPr bwMode="auto">
            <a:xfrm>
              <a:off x="4080" y="1375"/>
              <a:ext cx="123"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RAU</a:t>
              </a:r>
            </a:p>
          </p:txBody>
        </p:sp>
      </p:grpSp>
      <p:sp>
        <p:nvSpPr>
          <p:cNvPr id="210003" name="Rectangle 332"/>
          <p:cNvSpPr>
            <a:spLocks noChangeAspect="1" noChangeArrowheads="1"/>
          </p:cNvSpPr>
          <p:nvPr/>
        </p:nvSpPr>
        <p:spPr bwMode="auto">
          <a:xfrm>
            <a:off x="6781800" y="6211888"/>
            <a:ext cx="14938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Small Extension Node</a:t>
            </a:r>
          </a:p>
        </p:txBody>
      </p:sp>
      <p:grpSp>
        <p:nvGrpSpPr>
          <p:cNvPr id="210004" name="Group 333"/>
          <p:cNvGrpSpPr>
            <a:grpSpLocks/>
          </p:cNvGrpSpPr>
          <p:nvPr/>
        </p:nvGrpSpPr>
        <p:grpSpPr bwMode="auto">
          <a:xfrm>
            <a:off x="6146800" y="6129338"/>
            <a:ext cx="547688" cy="347662"/>
            <a:chOff x="3888" y="1365"/>
            <a:chExt cx="345" cy="219"/>
          </a:xfrm>
        </p:grpSpPr>
        <p:grpSp>
          <p:nvGrpSpPr>
            <p:cNvPr id="210019" name="Group 334"/>
            <p:cNvGrpSpPr>
              <a:grpSpLocks/>
            </p:cNvGrpSpPr>
            <p:nvPr/>
          </p:nvGrpSpPr>
          <p:grpSpPr bwMode="auto">
            <a:xfrm>
              <a:off x="3888" y="1365"/>
              <a:ext cx="345" cy="219"/>
              <a:chOff x="3888" y="1365"/>
              <a:chExt cx="345" cy="219"/>
            </a:xfrm>
          </p:grpSpPr>
          <p:sp>
            <p:nvSpPr>
              <p:cNvPr id="210021" name="Rectangle 335"/>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22" name="Freeform 336"/>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20" name="Text Box 337"/>
            <p:cNvSpPr txBox="1">
              <a:spLocks noChangeArrowheads="1"/>
            </p:cNvSpPr>
            <p:nvPr/>
          </p:nvSpPr>
          <p:spPr bwMode="auto">
            <a:xfrm>
              <a:off x="4081" y="1375"/>
              <a:ext cx="120"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SEN</a:t>
              </a:r>
            </a:p>
          </p:txBody>
        </p:sp>
      </p:grpSp>
      <p:grpSp>
        <p:nvGrpSpPr>
          <p:cNvPr id="210005" name="Group 338"/>
          <p:cNvGrpSpPr>
            <a:grpSpLocks/>
          </p:cNvGrpSpPr>
          <p:nvPr/>
        </p:nvGrpSpPr>
        <p:grpSpPr bwMode="auto">
          <a:xfrm>
            <a:off x="6146800" y="4148138"/>
            <a:ext cx="547688" cy="347662"/>
            <a:chOff x="3888" y="2661"/>
            <a:chExt cx="345" cy="219"/>
          </a:xfrm>
        </p:grpSpPr>
        <p:grpSp>
          <p:nvGrpSpPr>
            <p:cNvPr id="210011" name="Group 339"/>
            <p:cNvGrpSpPr>
              <a:grpSpLocks/>
            </p:cNvGrpSpPr>
            <p:nvPr/>
          </p:nvGrpSpPr>
          <p:grpSpPr bwMode="auto">
            <a:xfrm>
              <a:off x="3888" y="2661"/>
              <a:ext cx="345" cy="219"/>
              <a:chOff x="3888" y="1365"/>
              <a:chExt cx="345" cy="219"/>
            </a:xfrm>
          </p:grpSpPr>
          <p:grpSp>
            <p:nvGrpSpPr>
              <p:cNvPr id="210015" name="Group 340"/>
              <p:cNvGrpSpPr>
                <a:grpSpLocks/>
              </p:cNvGrpSpPr>
              <p:nvPr/>
            </p:nvGrpSpPr>
            <p:grpSpPr bwMode="auto">
              <a:xfrm>
                <a:off x="3888" y="1365"/>
                <a:ext cx="345" cy="219"/>
                <a:chOff x="3888" y="1365"/>
                <a:chExt cx="345" cy="219"/>
              </a:xfrm>
            </p:grpSpPr>
            <p:sp>
              <p:nvSpPr>
                <p:cNvPr id="210017" name="Rectangle 341"/>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18" name="Freeform 342"/>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16" name="Text Box 343"/>
              <p:cNvSpPr txBox="1">
                <a:spLocks noChangeArrowheads="1"/>
              </p:cNvSpPr>
              <p:nvPr/>
            </p:nvSpPr>
            <p:spPr bwMode="auto">
              <a:xfrm>
                <a:off x="4065" y="1375"/>
                <a:ext cx="15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LCCP</a:t>
                </a:r>
              </a:p>
            </p:txBody>
          </p:sp>
        </p:grpSp>
        <p:grpSp>
          <p:nvGrpSpPr>
            <p:cNvPr id="210012" name="Group 344"/>
            <p:cNvGrpSpPr>
              <a:grpSpLocks/>
            </p:cNvGrpSpPr>
            <p:nvPr/>
          </p:nvGrpSpPr>
          <p:grpSpPr bwMode="auto">
            <a:xfrm>
              <a:off x="3984" y="2832"/>
              <a:ext cx="138" cy="23"/>
              <a:chOff x="143" y="1247"/>
              <a:chExt cx="197" cy="35"/>
            </a:xfrm>
          </p:grpSpPr>
          <p:sp>
            <p:nvSpPr>
              <p:cNvPr id="210013" name="Freeform 345"/>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10014" name="Freeform 346"/>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210006" name="Group 347"/>
          <p:cNvGrpSpPr>
            <a:grpSpLocks/>
          </p:cNvGrpSpPr>
          <p:nvPr/>
        </p:nvGrpSpPr>
        <p:grpSpPr bwMode="auto">
          <a:xfrm>
            <a:off x="6140450" y="1754188"/>
            <a:ext cx="547688" cy="347662"/>
            <a:chOff x="288" y="2626"/>
            <a:chExt cx="345" cy="219"/>
          </a:xfrm>
        </p:grpSpPr>
        <p:sp>
          <p:nvSpPr>
            <p:cNvPr id="210009" name="Rectangle 348"/>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0010" name="Freeform 349"/>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0007" name="AutoShape 35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10008" name="Rectangle 351"/>
          <p:cNvSpPr>
            <a:spLocks noGrp="1" noChangeArrowheads="1"/>
          </p:cNvSpPr>
          <p:nvPr>
            <p:ph type="title"/>
          </p:nvPr>
        </p:nvSpPr>
        <p:spPr>
          <a:xfrm>
            <a:off x="685800" y="69850"/>
            <a:ext cx="7772400" cy="549275"/>
          </a:xfrm>
        </p:spPr>
        <p:txBody>
          <a:bodyPr/>
          <a:lstStyle/>
          <a:p>
            <a:pPr eaLnBrk="1" hangingPunct="1"/>
            <a:r>
              <a:rPr lang="en-US" sz="4000">
                <a:solidFill>
                  <a:schemeClr val="tx1"/>
                </a:solidFill>
              </a:rPr>
              <a:t>Combat Support</a:t>
            </a:r>
          </a:p>
        </p:txBody>
      </p:sp>
    </p:spTree>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Rectangle 2"/>
          <p:cNvSpPr>
            <a:spLocks noChangeAspect="1" noChangeArrowheads="1"/>
          </p:cNvSpPr>
          <p:nvPr/>
        </p:nvSpPr>
        <p:spPr bwMode="auto">
          <a:xfrm>
            <a:off x="1066800" y="2430463"/>
            <a:ext cx="1139825"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Radio Recon OP</a:t>
            </a:r>
          </a:p>
        </p:txBody>
      </p:sp>
      <p:sp>
        <p:nvSpPr>
          <p:cNvPr id="210947" name="Rectangle 3"/>
          <p:cNvSpPr>
            <a:spLocks noChangeArrowheads="1"/>
          </p:cNvSpPr>
          <p:nvPr/>
        </p:nvSpPr>
        <p:spPr bwMode="auto">
          <a:xfrm>
            <a:off x="304800" y="609600"/>
            <a:ext cx="2092325"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Signals / Communications</a:t>
            </a:r>
          </a:p>
        </p:txBody>
      </p:sp>
      <p:sp>
        <p:nvSpPr>
          <p:cNvPr id="210948" name="Rectangle 4"/>
          <p:cNvSpPr>
            <a:spLocks noChangeAspect="1" noChangeArrowheads="1"/>
          </p:cNvSpPr>
          <p:nvPr/>
        </p:nvSpPr>
        <p:spPr bwMode="auto">
          <a:xfrm>
            <a:off x="1092200" y="1089025"/>
            <a:ext cx="134143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Radio Relay Station</a:t>
            </a:r>
          </a:p>
        </p:txBody>
      </p:sp>
      <p:sp>
        <p:nvSpPr>
          <p:cNvPr id="210949" name="Rectangle 5"/>
          <p:cNvSpPr>
            <a:spLocks noChangeAspect="1" noChangeArrowheads="1"/>
          </p:cNvSpPr>
          <p:nvPr/>
        </p:nvSpPr>
        <p:spPr bwMode="auto">
          <a:xfrm>
            <a:off x="1092200" y="1470025"/>
            <a:ext cx="15621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Retransmission Station</a:t>
            </a:r>
          </a:p>
        </p:txBody>
      </p:sp>
      <p:grpSp>
        <p:nvGrpSpPr>
          <p:cNvPr id="210950" name="Group 6"/>
          <p:cNvGrpSpPr>
            <a:grpSpLocks/>
          </p:cNvGrpSpPr>
          <p:nvPr/>
        </p:nvGrpSpPr>
        <p:grpSpPr bwMode="auto">
          <a:xfrm>
            <a:off x="457200" y="1387475"/>
            <a:ext cx="547688" cy="347663"/>
            <a:chOff x="288" y="874"/>
            <a:chExt cx="345" cy="219"/>
          </a:xfrm>
        </p:grpSpPr>
        <p:grpSp>
          <p:nvGrpSpPr>
            <p:cNvPr id="211234" name="Group 7"/>
            <p:cNvGrpSpPr>
              <a:grpSpLocks/>
            </p:cNvGrpSpPr>
            <p:nvPr/>
          </p:nvGrpSpPr>
          <p:grpSpPr bwMode="auto">
            <a:xfrm>
              <a:off x="288" y="874"/>
              <a:ext cx="345" cy="219"/>
              <a:chOff x="3888" y="1365"/>
              <a:chExt cx="345" cy="219"/>
            </a:xfrm>
          </p:grpSpPr>
          <p:sp>
            <p:nvSpPr>
              <p:cNvPr id="211243" name="Rectangle 8"/>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44" name="Freeform 9"/>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235" name="Group 10"/>
            <p:cNvGrpSpPr>
              <a:grpSpLocks noChangeAspect="1"/>
            </p:cNvGrpSpPr>
            <p:nvPr/>
          </p:nvGrpSpPr>
          <p:grpSpPr bwMode="auto">
            <a:xfrm rot="-2919010">
              <a:off x="383" y="921"/>
              <a:ext cx="62" cy="172"/>
              <a:chOff x="5277" y="1058"/>
              <a:chExt cx="51" cy="142"/>
            </a:xfrm>
          </p:grpSpPr>
          <p:sp>
            <p:nvSpPr>
              <p:cNvPr id="211240" name="Oval 11"/>
              <p:cNvSpPr>
                <a:spLocks noChangeAspect="1" noChangeArrowheads="1"/>
              </p:cNvSpPr>
              <p:nvPr/>
            </p:nvSpPr>
            <p:spPr bwMode="auto">
              <a:xfrm>
                <a:off x="5280" y="1152"/>
                <a:ext cx="48" cy="48"/>
              </a:xfrm>
              <a:prstGeom prst="ellipse">
                <a:avLst/>
              </a:prstGeom>
              <a:noFill/>
              <a:ln w="9525">
                <a:solidFill>
                  <a:schemeClr val="tx1"/>
                </a:solidFill>
                <a:round/>
                <a:headEnd/>
                <a:tailEnd/>
              </a:ln>
            </p:spPr>
            <p:txBody>
              <a:bodyPr wrap="none" anchor="ctr"/>
              <a:lstStyle/>
              <a:p>
                <a:endParaRPr lang="en-US"/>
              </a:p>
            </p:txBody>
          </p:sp>
          <p:sp>
            <p:nvSpPr>
              <p:cNvPr id="211241" name="Line 12"/>
              <p:cNvSpPr>
                <a:spLocks noChangeAspect="1" noChangeShapeType="1"/>
              </p:cNvSpPr>
              <p:nvPr/>
            </p:nvSpPr>
            <p:spPr bwMode="auto">
              <a:xfrm>
                <a:off x="5277" y="1059"/>
                <a:ext cx="47" cy="0"/>
              </a:xfrm>
              <a:prstGeom prst="line">
                <a:avLst/>
              </a:prstGeom>
              <a:noFill/>
              <a:ln w="9525">
                <a:solidFill>
                  <a:schemeClr val="tx1"/>
                </a:solidFill>
                <a:round/>
                <a:headEnd/>
                <a:tailEnd/>
              </a:ln>
            </p:spPr>
            <p:txBody>
              <a:bodyPr wrap="none" anchor="ctr"/>
              <a:lstStyle/>
              <a:p>
                <a:endParaRPr lang="en-US"/>
              </a:p>
            </p:txBody>
          </p:sp>
          <p:sp>
            <p:nvSpPr>
              <p:cNvPr id="211242" name="Freeform 13"/>
              <p:cNvSpPr>
                <a:spLocks noChangeAspect="1"/>
              </p:cNvSpPr>
              <p:nvPr/>
            </p:nvSpPr>
            <p:spPr bwMode="auto">
              <a:xfrm>
                <a:off x="5289" y="1058"/>
                <a:ext cx="29" cy="93"/>
              </a:xfrm>
              <a:custGeom>
                <a:avLst/>
                <a:gdLst>
                  <a:gd name="T0" fmla="*/ 12 w 29"/>
                  <a:gd name="T1" fmla="*/ 0 h 93"/>
                  <a:gd name="T2" fmla="*/ 29 w 29"/>
                  <a:gd name="T3" fmla="*/ 54 h 93"/>
                  <a:gd name="T4" fmla="*/ 0 w 29"/>
                  <a:gd name="T5" fmla="*/ 40 h 93"/>
                  <a:gd name="T6" fmla="*/ 15 w 29"/>
                  <a:gd name="T7" fmla="*/ 93 h 93"/>
                  <a:gd name="T8" fmla="*/ 0 60000 65536"/>
                  <a:gd name="T9" fmla="*/ 0 60000 65536"/>
                  <a:gd name="T10" fmla="*/ 0 60000 65536"/>
                  <a:gd name="T11" fmla="*/ 0 60000 65536"/>
                  <a:gd name="T12" fmla="*/ 0 w 29"/>
                  <a:gd name="T13" fmla="*/ 0 h 93"/>
                  <a:gd name="T14" fmla="*/ 29 w 29"/>
                  <a:gd name="T15" fmla="*/ 93 h 93"/>
                </a:gdLst>
                <a:ahLst/>
                <a:cxnLst>
                  <a:cxn ang="T8">
                    <a:pos x="T0" y="T1"/>
                  </a:cxn>
                  <a:cxn ang="T9">
                    <a:pos x="T2" y="T3"/>
                  </a:cxn>
                  <a:cxn ang="T10">
                    <a:pos x="T4" y="T5"/>
                  </a:cxn>
                  <a:cxn ang="T11">
                    <a:pos x="T6" y="T7"/>
                  </a:cxn>
                </a:cxnLst>
                <a:rect l="T12" t="T13" r="T14" b="T15"/>
                <a:pathLst>
                  <a:path w="29" h="93">
                    <a:moveTo>
                      <a:pt x="12" y="0"/>
                    </a:moveTo>
                    <a:lnTo>
                      <a:pt x="29" y="54"/>
                    </a:lnTo>
                    <a:lnTo>
                      <a:pt x="0" y="40"/>
                    </a:lnTo>
                    <a:lnTo>
                      <a:pt x="15" y="93"/>
                    </a:lnTo>
                  </a:path>
                </a:pathLst>
              </a:custGeom>
              <a:noFill/>
              <a:ln w="9525">
                <a:solidFill>
                  <a:schemeClr val="tx1"/>
                </a:solidFill>
                <a:round/>
                <a:headEnd/>
                <a:tailEnd/>
              </a:ln>
            </p:spPr>
            <p:txBody>
              <a:bodyPr wrap="none" anchor="ctr"/>
              <a:lstStyle/>
              <a:p>
                <a:endParaRPr lang="en-US"/>
              </a:p>
            </p:txBody>
          </p:sp>
        </p:grpSp>
        <p:grpSp>
          <p:nvGrpSpPr>
            <p:cNvPr id="211236" name="Group 14"/>
            <p:cNvGrpSpPr>
              <a:grpSpLocks noChangeAspect="1"/>
            </p:cNvGrpSpPr>
            <p:nvPr/>
          </p:nvGrpSpPr>
          <p:grpSpPr bwMode="auto">
            <a:xfrm rot="3372604">
              <a:off x="474" y="925"/>
              <a:ext cx="62" cy="172"/>
              <a:chOff x="5277" y="1058"/>
              <a:chExt cx="51" cy="142"/>
            </a:xfrm>
          </p:grpSpPr>
          <p:sp>
            <p:nvSpPr>
              <p:cNvPr id="211237" name="Oval 15"/>
              <p:cNvSpPr>
                <a:spLocks noChangeAspect="1" noChangeArrowheads="1"/>
              </p:cNvSpPr>
              <p:nvPr/>
            </p:nvSpPr>
            <p:spPr bwMode="auto">
              <a:xfrm>
                <a:off x="5280" y="1152"/>
                <a:ext cx="48" cy="48"/>
              </a:xfrm>
              <a:prstGeom prst="ellipse">
                <a:avLst/>
              </a:prstGeom>
              <a:noFill/>
              <a:ln w="9525">
                <a:solidFill>
                  <a:schemeClr val="tx1"/>
                </a:solidFill>
                <a:round/>
                <a:headEnd/>
                <a:tailEnd/>
              </a:ln>
            </p:spPr>
            <p:txBody>
              <a:bodyPr wrap="none" anchor="ctr"/>
              <a:lstStyle/>
              <a:p>
                <a:endParaRPr lang="en-US"/>
              </a:p>
            </p:txBody>
          </p:sp>
          <p:sp>
            <p:nvSpPr>
              <p:cNvPr id="211238" name="Line 16"/>
              <p:cNvSpPr>
                <a:spLocks noChangeAspect="1" noChangeShapeType="1"/>
              </p:cNvSpPr>
              <p:nvPr/>
            </p:nvSpPr>
            <p:spPr bwMode="auto">
              <a:xfrm>
                <a:off x="5277" y="1059"/>
                <a:ext cx="47" cy="0"/>
              </a:xfrm>
              <a:prstGeom prst="line">
                <a:avLst/>
              </a:prstGeom>
              <a:noFill/>
              <a:ln w="9525">
                <a:solidFill>
                  <a:schemeClr val="tx1"/>
                </a:solidFill>
                <a:round/>
                <a:headEnd/>
                <a:tailEnd/>
              </a:ln>
            </p:spPr>
            <p:txBody>
              <a:bodyPr wrap="none" anchor="ctr"/>
              <a:lstStyle/>
              <a:p>
                <a:endParaRPr lang="en-US"/>
              </a:p>
            </p:txBody>
          </p:sp>
          <p:sp>
            <p:nvSpPr>
              <p:cNvPr id="211239" name="Freeform 17"/>
              <p:cNvSpPr>
                <a:spLocks noChangeAspect="1"/>
              </p:cNvSpPr>
              <p:nvPr/>
            </p:nvSpPr>
            <p:spPr bwMode="auto">
              <a:xfrm>
                <a:off x="5289" y="1058"/>
                <a:ext cx="29" cy="93"/>
              </a:xfrm>
              <a:custGeom>
                <a:avLst/>
                <a:gdLst>
                  <a:gd name="T0" fmla="*/ 12 w 29"/>
                  <a:gd name="T1" fmla="*/ 0 h 93"/>
                  <a:gd name="T2" fmla="*/ 29 w 29"/>
                  <a:gd name="T3" fmla="*/ 54 h 93"/>
                  <a:gd name="T4" fmla="*/ 0 w 29"/>
                  <a:gd name="T5" fmla="*/ 40 h 93"/>
                  <a:gd name="T6" fmla="*/ 15 w 29"/>
                  <a:gd name="T7" fmla="*/ 93 h 93"/>
                  <a:gd name="T8" fmla="*/ 0 60000 65536"/>
                  <a:gd name="T9" fmla="*/ 0 60000 65536"/>
                  <a:gd name="T10" fmla="*/ 0 60000 65536"/>
                  <a:gd name="T11" fmla="*/ 0 60000 65536"/>
                  <a:gd name="T12" fmla="*/ 0 w 29"/>
                  <a:gd name="T13" fmla="*/ 0 h 93"/>
                  <a:gd name="T14" fmla="*/ 29 w 29"/>
                  <a:gd name="T15" fmla="*/ 93 h 93"/>
                </a:gdLst>
                <a:ahLst/>
                <a:cxnLst>
                  <a:cxn ang="T8">
                    <a:pos x="T0" y="T1"/>
                  </a:cxn>
                  <a:cxn ang="T9">
                    <a:pos x="T2" y="T3"/>
                  </a:cxn>
                  <a:cxn ang="T10">
                    <a:pos x="T4" y="T5"/>
                  </a:cxn>
                  <a:cxn ang="T11">
                    <a:pos x="T6" y="T7"/>
                  </a:cxn>
                </a:cxnLst>
                <a:rect l="T12" t="T13" r="T14" b="T15"/>
                <a:pathLst>
                  <a:path w="29" h="93">
                    <a:moveTo>
                      <a:pt x="12" y="0"/>
                    </a:moveTo>
                    <a:lnTo>
                      <a:pt x="29" y="54"/>
                    </a:lnTo>
                    <a:lnTo>
                      <a:pt x="0" y="40"/>
                    </a:lnTo>
                    <a:lnTo>
                      <a:pt x="15" y="93"/>
                    </a:lnTo>
                  </a:path>
                </a:pathLst>
              </a:custGeom>
              <a:noFill/>
              <a:ln w="9525">
                <a:solidFill>
                  <a:schemeClr val="tx1"/>
                </a:solidFill>
                <a:round/>
                <a:headEnd/>
                <a:tailEnd/>
              </a:ln>
            </p:spPr>
            <p:txBody>
              <a:bodyPr wrap="none" anchor="ctr"/>
              <a:lstStyle/>
              <a:p>
                <a:endParaRPr lang="en-US"/>
              </a:p>
            </p:txBody>
          </p:sp>
        </p:grpSp>
      </p:grpSp>
      <p:grpSp>
        <p:nvGrpSpPr>
          <p:cNvPr id="210951" name="Group 18"/>
          <p:cNvGrpSpPr>
            <a:grpSpLocks/>
          </p:cNvGrpSpPr>
          <p:nvPr/>
        </p:nvGrpSpPr>
        <p:grpSpPr bwMode="auto">
          <a:xfrm>
            <a:off x="457200" y="990600"/>
            <a:ext cx="547688" cy="347663"/>
            <a:chOff x="288" y="624"/>
            <a:chExt cx="345" cy="219"/>
          </a:xfrm>
        </p:grpSpPr>
        <p:grpSp>
          <p:nvGrpSpPr>
            <p:cNvPr id="211227" name="Group 19"/>
            <p:cNvGrpSpPr>
              <a:grpSpLocks/>
            </p:cNvGrpSpPr>
            <p:nvPr/>
          </p:nvGrpSpPr>
          <p:grpSpPr bwMode="auto">
            <a:xfrm>
              <a:off x="288" y="624"/>
              <a:ext cx="345" cy="219"/>
              <a:chOff x="3888" y="1365"/>
              <a:chExt cx="345" cy="219"/>
            </a:xfrm>
          </p:grpSpPr>
          <p:sp>
            <p:nvSpPr>
              <p:cNvPr id="211232" name="Rectangle 2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33" name="Freeform 2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228" name="Group 22"/>
            <p:cNvGrpSpPr>
              <a:grpSpLocks/>
            </p:cNvGrpSpPr>
            <p:nvPr/>
          </p:nvGrpSpPr>
          <p:grpSpPr bwMode="auto">
            <a:xfrm>
              <a:off x="420" y="645"/>
              <a:ext cx="81" cy="176"/>
              <a:chOff x="5277" y="1058"/>
              <a:chExt cx="51" cy="142"/>
            </a:xfrm>
          </p:grpSpPr>
          <p:sp>
            <p:nvSpPr>
              <p:cNvPr id="211229" name="Oval 23"/>
              <p:cNvSpPr>
                <a:spLocks noChangeArrowheads="1"/>
              </p:cNvSpPr>
              <p:nvPr/>
            </p:nvSpPr>
            <p:spPr bwMode="auto">
              <a:xfrm>
                <a:off x="5280" y="1152"/>
                <a:ext cx="48" cy="48"/>
              </a:xfrm>
              <a:prstGeom prst="ellipse">
                <a:avLst/>
              </a:prstGeom>
              <a:noFill/>
              <a:ln w="12700">
                <a:solidFill>
                  <a:schemeClr val="tx1"/>
                </a:solidFill>
                <a:round/>
                <a:headEnd/>
                <a:tailEnd/>
              </a:ln>
            </p:spPr>
            <p:txBody>
              <a:bodyPr wrap="none" anchor="ctr"/>
              <a:lstStyle/>
              <a:p>
                <a:endParaRPr lang="en-US"/>
              </a:p>
            </p:txBody>
          </p:sp>
          <p:sp>
            <p:nvSpPr>
              <p:cNvPr id="211230" name="Line 24"/>
              <p:cNvSpPr>
                <a:spLocks noChangeShapeType="1"/>
              </p:cNvSpPr>
              <p:nvPr/>
            </p:nvSpPr>
            <p:spPr bwMode="auto">
              <a:xfrm>
                <a:off x="5277" y="1059"/>
                <a:ext cx="47" cy="0"/>
              </a:xfrm>
              <a:prstGeom prst="line">
                <a:avLst/>
              </a:prstGeom>
              <a:noFill/>
              <a:ln w="12700">
                <a:solidFill>
                  <a:schemeClr val="tx1"/>
                </a:solidFill>
                <a:round/>
                <a:headEnd/>
                <a:tailEnd/>
              </a:ln>
            </p:spPr>
            <p:txBody>
              <a:bodyPr wrap="none" anchor="ctr"/>
              <a:lstStyle/>
              <a:p>
                <a:endParaRPr lang="en-US"/>
              </a:p>
            </p:txBody>
          </p:sp>
          <p:sp>
            <p:nvSpPr>
              <p:cNvPr id="211231" name="Freeform 25"/>
              <p:cNvSpPr>
                <a:spLocks/>
              </p:cNvSpPr>
              <p:nvPr/>
            </p:nvSpPr>
            <p:spPr bwMode="auto">
              <a:xfrm>
                <a:off x="5289" y="1058"/>
                <a:ext cx="29" cy="93"/>
              </a:xfrm>
              <a:custGeom>
                <a:avLst/>
                <a:gdLst>
                  <a:gd name="T0" fmla="*/ 12 w 29"/>
                  <a:gd name="T1" fmla="*/ 0 h 93"/>
                  <a:gd name="T2" fmla="*/ 29 w 29"/>
                  <a:gd name="T3" fmla="*/ 54 h 93"/>
                  <a:gd name="T4" fmla="*/ 0 w 29"/>
                  <a:gd name="T5" fmla="*/ 40 h 93"/>
                  <a:gd name="T6" fmla="*/ 15 w 29"/>
                  <a:gd name="T7" fmla="*/ 93 h 93"/>
                  <a:gd name="T8" fmla="*/ 0 60000 65536"/>
                  <a:gd name="T9" fmla="*/ 0 60000 65536"/>
                  <a:gd name="T10" fmla="*/ 0 60000 65536"/>
                  <a:gd name="T11" fmla="*/ 0 60000 65536"/>
                  <a:gd name="T12" fmla="*/ 0 w 29"/>
                  <a:gd name="T13" fmla="*/ 0 h 93"/>
                  <a:gd name="T14" fmla="*/ 29 w 29"/>
                  <a:gd name="T15" fmla="*/ 93 h 93"/>
                </a:gdLst>
                <a:ahLst/>
                <a:cxnLst>
                  <a:cxn ang="T8">
                    <a:pos x="T0" y="T1"/>
                  </a:cxn>
                  <a:cxn ang="T9">
                    <a:pos x="T2" y="T3"/>
                  </a:cxn>
                  <a:cxn ang="T10">
                    <a:pos x="T4" y="T5"/>
                  </a:cxn>
                  <a:cxn ang="T11">
                    <a:pos x="T6" y="T7"/>
                  </a:cxn>
                </a:cxnLst>
                <a:rect l="T12" t="T13" r="T14" b="T15"/>
                <a:pathLst>
                  <a:path w="29" h="93">
                    <a:moveTo>
                      <a:pt x="12" y="0"/>
                    </a:moveTo>
                    <a:lnTo>
                      <a:pt x="29" y="54"/>
                    </a:lnTo>
                    <a:lnTo>
                      <a:pt x="0" y="40"/>
                    </a:lnTo>
                    <a:lnTo>
                      <a:pt x="15" y="93"/>
                    </a:lnTo>
                  </a:path>
                </a:pathLst>
              </a:custGeom>
              <a:noFill/>
              <a:ln w="12700" cmpd="sng">
                <a:solidFill>
                  <a:schemeClr val="tx1"/>
                </a:solidFill>
                <a:round/>
                <a:headEnd/>
                <a:tailEnd/>
              </a:ln>
            </p:spPr>
            <p:txBody>
              <a:bodyPr wrap="none" anchor="ctr"/>
              <a:lstStyle/>
              <a:p>
                <a:endParaRPr lang="en-US"/>
              </a:p>
            </p:txBody>
          </p:sp>
        </p:grpSp>
      </p:grpSp>
      <p:sp>
        <p:nvSpPr>
          <p:cNvPr id="210952" name="Rectangle 26"/>
          <p:cNvSpPr>
            <a:spLocks noChangeAspect="1" noChangeArrowheads="1"/>
          </p:cNvSpPr>
          <p:nvPr/>
        </p:nvSpPr>
        <p:spPr bwMode="auto">
          <a:xfrm>
            <a:off x="1092200" y="2859088"/>
            <a:ext cx="17811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Signal Support Operations</a:t>
            </a:r>
          </a:p>
        </p:txBody>
      </p:sp>
      <p:grpSp>
        <p:nvGrpSpPr>
          <p:cNvPr id="210953" name="Group 27"/>
          <p:cNvGrpSpPr>
            <a:grpSpLocks/>
          </p:cNvGrpSpPr>
          <p:nvPr/>
        </p:nvGrpSpPr>
        <p:grpSpPr bwMode="auto">
          <a:xfrm>
            <a:off x="457200" y="2776538"/>
            <a:ext cx="547688" cy="347662"/>
            <a:chOff x="3888" y="1365"/>
            <a:chExt cx="345" cy="219"/>
          </a:xfrm>
        </p:grpSpPr>
        <p:grpSp>
          <p:nvGrpSpPr>
            <p:cNvPr id="211223" name="Group 28"/>
            <p:cNvGrpSpPr>
              <a:grpSpLocks/>
            </p:cNvGrpSpPr>
            <p:nvPr/>
          </p:nvGrpSpPr>
          <p:grpSpPr bwMode="auto">
            <a:xfrm>
              <a:off x="3888" y="1365"/>
              <a:ext cx="345" cy="219"/>
              <a:chOff x="3888" y="1365"/>
              <a:chExt cx="345" cy="219"/>
            </a:xfrm>
          </p:grpSpPr>
          <p:sp>
            <p:nvSpPr>
              <p:cNvPr id="211225" name="Rectangle 29"/>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26" name="Freeform 30"/>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1224" name="Text Box 31"/>
            <p:cNvSpPr txBox="1">
              <a:spLocks noChangeArrowheads="1"/>
            </p:cNvSpPr>
            <p:nvPr/>
          </p:nvSpPr>
          <p:spPr bwMode="auto">
            <a:xfrm>
              <a:off x="4084" y="1375"/>
              <a:ext cx="114" cy="67"/>
            </a:xfrm>
            <a:prstGeom prst="rect">
              <a:avLst/>
            </a:prstGeom>
            <a:noFill/>
            <a:ln w="12700">
              <a:noFill/>
              <a:miter lim="800000"/>
              <a:headEnd/>
              <a:tailEnd/>
            </a:ln>
          </p:spPr>
          <p:txBody>
            <a:bodyPr wrap="none" lIns="0" tIns="0" rIns="9144" bIns="0" anchor="ctr" anchorCtr="1">
              <a:spAutoFit/>
            </a:bodyPr>
            <a:lstStyle/>
            <a:p>
              <a:pPr algn="ctr" eaLnBrk="0" hangingPunct="0"/>
              <a:r>
                <a:rPr lang="en-US" sz="700"/>
                <a:t>SPT</a:t>
              </a:r>
            </a:p>
          </p:txBody>
        </p:sp>
      </p:grpSp>
      <p:sp>
        <p:nvSpPr>
          <p:cNvPr id="210954" name="Rectangle 32"/>
          <p:cNvSpPr>
            <a:spLocks noChangeAspect="1" noChangeArrowheads="1"/>
          </p:cNvSpPr>
          <p:nvPr/>
        </p:nvSpPr>
        <p:spPr bwMode="auto">
          <a:xfrm>
            <a:off x="1092200" y="1944688"/>
            <a:ext cx="15367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Radio/Wireless Station</a:t>
            </a:r>
          </a:p>
        </p:txBody>
      </p:sp>
      <p:grpSp>
        <p:nvGrpSpPr>
          <p:cNvPr id="210955" name="Group 33"/>
          <p:cNvGrpSpPr>
            <a:grpSpLocks/>
          </p:cNvGrpSpPr>
          <p:nvPr/>
        </p:nvGrpSpPr>
        <p:grpSpPr bwMode="auto">
          <a:xfrm>
            <a:off x="457200" y="1862138"/>
            <a:ext cx="547688" cy="347662"/>
            <a:chOff x="288" y="1173"/>
            <a:chExt cx="345" cy="219"/>
          </a:xfrm>
        </p:grpSpPr>
        <p:grpSp>
          <p:nvGrpSpPr>
            <p:cNvPr id="211216" name="Group 34"/>
            <p:cNvGrpSpPr>
              <a:grpSpLocks/>
            </p:cNvGrpSpPr>
            <p:nvPr/>
          </p:nvGrpSpPr>
          <p:grpSpPr bwMode="auto">
            <a:xfrm>
              <a:off x="387" y="1200"/>
              <a:ext cx="146" cy="157"/>
              <a:chOff x="1919" y="867"/>
              <a:chExt cx="146" cy="139"/>
            </a:xfrm>
          </p:grpSpPr>
          <p:sp>
            <p:nvSpPr>
              <p:cNvPr id="211220" name="Oval 35"/>
              <p:cNvSpPr>
                <a:spLocks noChangeArrowheads="1"/>
              </p:cNvSpPr>
              <p:nvPr/>
            </p:nvSpPr>
            <p:spPr bwMode="auto">
              <a:xfrm>
                <a:off x="1968" y="958"/>
                <a:ext cx="48" cy="48"/>
              </a:xfrm>
              <a:prstGeom prst="ellipse">
                <a:avLst/>
              </a:prstGeom>
              <a:noFill/>
              <a:ln w="9525">
                <a:solidFill>
                  <a:schemeClr val="tx1"/>
                </a:solidFill>
                <a:round/>
                <a:headEnd/>
                <a:tailEnd/>
              </a:ln>
            </p:spPr>
            <p:txBody>
              <a:bodyPr wrap="none" anchor="ctr"/>
              <a:lstStyle/>
              <a:p>
                <a:endParaRPr lang="en-US"/>
              </a:p>
            </p:txBody>
          </p:sp>
          <p:sp>
            <p:nvSpPr>
              <p:cNvPr id="211221" name="Freeform 36"/>
              <p:cNvSpPr>
                <a:spLocks/>
              </p:cNvSpPr>
              <p:nvPr/>
            </p:nvSpPr>
            <p:spPr bwMode="auto">
              <a:xfrm>
                <a:off x="1919" y="867"/>
                <a:ext cx="146" cy="35"/>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211222" name="Line 37"/>
              <p:cNvSpPr>
                <a:spLocks noChangeShapeType="1"/>
              </p:cNvSpPr>
              <p:nvPr/>
            </p:nvSpPr>
            <p:spPr bwMode="auto">
              <a:xfrm flipV="1">
                <a:off x="1992" y="870"/>
                <a:ext cx="0" cy="90"/>
              </a:xfrm>
              <a:prstGeom prst="line">
                <a:avLst/>
              </a:prstGeom>
              <a:noFill/>
              <a:ln w="12700">
                <a:solidFill>
                  <a:srgbClr val="000000"/>
                </a:solidFill>
                <a:round/>
                <a:headEnd/>
                <a:tailEnd/>
              </a:ln>
            </p:spPr>
            <p:txBody>
              <a:bodyPr wrap="none" anchor="ctr"/>
              <a:lstStyle/>
              <a:p>
                <a:endParaRPr lang="en-US"/>
              </a:p>
            </p:txBody>
          </p:sp>
        </p:grpSp>
        <p:grpSp>
          <p:nvGrpSpPr>
            <p:cNvPr id="211217" name="Group 38"/>
            <p:cNvGrpSpPr>
              <a:grpSpLocks/>
            </p:cNvGrpSpPr>
            <p:nvPr/>
          </p:nvGrpSpPr>
          <p:grpSpPr bwMode="auto">
            <a:xfrm>
              <a:off x="288" y="1173"/>
              <a:ext cx="345" cy="219"/>
              <a:chOff x="3888" y="1365"/>
              <a:chExt cx="345" cy="219"/>
            </a:xfrm>
          </p:grpSpPr>
          <p:sp>
            <p:nvSpPr>
              <p:cNvPr id="211218" name="Rectangle 39"/>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19" name="Freeform 40"/>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0956" name="Group 41"/>
          <p:cNvGrpSpPr>
            <a:grpSpLocks/>
          </p:cNvGrpSpPr>
          <p:nvPr/>
        </p:nvGrpSpPr>
        <p:grpSpPr bwMode="auto">
          <a:xfrm>
            <a:off x="452438" y="2362200"/>
            <a:ext cx="547687" cy="320675"/>
            <a:chOff x="285" y="1488"/>
            <a:chExt cx="345" cy="202"/>
          </a:xfrm>
        </p:grpSpPr>
        <p:grpSp>
          <p:nvGrpSpPr>
            <p:cNvPr id="211211" name="Group 42"/>
            <p:cNvGrpSpPr>
              <a:grpSpLocks/>
            </p:cNvGrpSpPr>
            <p:nvPr/>
          </p:nvGrpSpPr>
          <p:grpSpPr bwMode="auto">
            <a:xfrm>
              <a:off x="285" y="1488"/>
              <a:ext cx="345" cy="202"/>
              <a:chOff x="1344" y="720"/>
              <a:chExt cx="345" cy="202"/>
            </a:xfrm>
          </p:grpSpPr>
          <p:sp>
            <p:nvSpPr>
              <p:cNvPr id="211214" name="Rectangle 43"/>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211215" name="AutoShape 44"/>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sp>
          <p:nvSpPr>
            <p:cNvPr id="211212" name="Line 45"/>
            <p:cNvSpPr>
              <a:spLocks noChangeShapeType="1"/>
            </p:cNvSpPr>
            <p:nvPr/>
          </p:nvSpPr>
          <p:spPr bwMode="auto">
            <a:xfrm flipV="1">
              <a:off x="387" y="1588"/>
              <a:ext cx="105" cy="74"/>
            </a:xfrm>
            <a:prstGeom prst="line">
              <a:avLst/>
            </a:prstGeom>
            <a:noFill/>
            <a:ln w="12700">
              <a:solidFill>
                <a:srgbClr val="000000"/>
              </a:solidFill>
              <a:round/>
              <a:headEnd/>
              <a:tailEnd/>
            </a:ln>
          </p:spPr>
          <p:txBody>
            <a:bodyPr wrap="none" anchor="ctr"/>
            <a:lstStyle/>
            <a:p>
              <a:endParaRPr lang="en-US"/>
            </a:p>
          </p:txBody>
        </p:sp>
        <p:sp>
          <p:nvSpPr>
            <p:cNvPr id="211213" name="Freeform 46"/>
            <p:cNvSpPr>
              <a:spLocks/>
            </p:cNvSpPr>
            <p:nvPr/>
          </p:nvSpPr>
          <p:spPr bwMode="auto">
            <a:xfrm>
              <a:off x="424" y="1592"/>
              <a:ext cx="100" cy="66"/>
            </a:xfrm>
            <a:custGeom>
              <a:avLst/>
              <a:gdLst>
                <a:gd name="T0" fmla="*/ 100 w 100"/>
                <a:gd name="T1" fmla="*/ 66 h 66"/>
                <a:gd name="T2" fmla="*/ 54 w 100"/>
                <a:gd name="T3" fmla="*/ 22 h 66"/>
                <a:gd name="T4" fmla="*/ 54 w 100"/>
                <a:gd name="T5" fmla="*/ 40 h 66"/>
                <a:gd name="T6" fmla="*/ 0 w 100"/>
                <a:gd name="T7" fmla="*/ 0 h 66"/>
                <a:gd name="T8" fmla="*/ 0 60000 65536"/>
                <a:gd name="T9" fmla="*/ 0 60000 65536"/>
                <a:gd name="T10" fmla="*/ 0 60000 65536"/>
                <a:gd name="T11" fmla="*/ 0 60000 65536"/>
                <a:gd name="T12" fmla="*/ 0 w 100"/>
                <a:gd name="T13" fmla="*/ 0 h 66"/>
                <a:gd name="T14" fmla="*/ 100 w 100"/>
                <a:gd name="T15" fmla="*/ 66 h 66"/>
              </a:gdLst>
              <a:ahLst/>
              <a:cxnLst>
                <a:cxn ang="T8">
                  <a:pos x="T0" y="T1"/>
                </a:cxn>
                <a:cxn ang="T9">
                  <a:pos x="T2" y="T3"/>
                </a:cxn>
                <a:cxn ang="T10">
                  <a:pos x="T4" y="T5"/>
                </a:cxn>
                <a:cxn ang="T11">
                  <a:pos x="T6" y="T7"/>
                </a:cxn>
              </a:cxnLst>
              <a:rect l="T12" t="T13" r="T14" b="T15"/>
              <a:pathLst>
                <a:path w="100" h="66">
                  <a:moveTo>
                    <a:pt x="100" y="66"/>
                  </a:moveTo>
                  <a:lnTo>
                    <a:pt x="54" y="22"/>
                  </a:lnTo>
                  <a:lnTo>
                    <a:pt x="54" y="40"/>
                  </a:lnTo>
                  <a:lnTo>
                    <a:pt x="0" y="0"/>
                  </a:lnTo>
                </a:path>
              </a:pathLst>
            </a:custGeom>
            <a:noFill/>
            <a:ln w="12700" cap="flat" cmpd="sng">
              <a:solidFill>
                <a:srgbClr val="000000"/>
              </a:solidFill>
              <a:prstDash val="solid"/>
              <a:round/>
              <a:headEnd/>
              <a:tailEnd/>
            </a:ln>
          </p:spPr>
          <p:txBody>
            <a:bodyPr wrap="none" anchor="ctr"/>
            <a:lstStyle/>
            <a:p>
              <a:endParaRPr lang="en-US"/>
            </a:p>
          </p:txBody>
        </p:sp>
      </p:grpSp>
      <p:sp>
        <p:nvSpPr>
          <p:cNvPr id="210957" name="Rectangle 47"/>
          <p:cNvSpPr>
            <a:spLocks noChangeAspect="1" noChangeArrowheads="1"/>
          </p:cNvSpPr>
          <p:nvPr/>
        </p:nvSpPr>
        <p:spPr bwMode="auto">
          <a:xfrm>
            <a:off x="1092200" y="3200400"/>
            <a:ext cx="113030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Tactical Satellite</a:t>
            </a:r>
          </a:p>
          <a:p>
            <a:pPr eaLnBrk="0" hangingPunct="0"/>
            <a:r>
              <a:rPr lang="en-US" sz="1200">
                <a:solidFill>
                  <a:srgbClr val="000000"/>
                </a:solidFill>
              </a:rPr>
              <a:t>Communications</a:t>
            </a:r>
          </a:p>
        </p:txBody>
      </p:sp>
      <p:sp>
        <p:nvSpPr>
          <p:cNvPr id="210958" name="Rectangle 48"/>
          <p:cNvSpPr>
            <a:spLocks noChangeAspect="1" noChangeArrowheads="1"/>
          </p:cNvSpPr>
          <p:nvPr/>
        </p:nvSpPr>
        <p:spPr bwMode="auto">
          <a:xfrm>
            <a:off x="1092200" y="3773488"/>
            <a:ext cx="19065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Telephone Switching Center</a:t>
            </a:r>
          </a:p>
        </p:txBody>
      </p:sp>
      <p:sp>
        <p:nvSpPr>
          <p:cNvPr id="210959" name="Rectangle 49"/>
          <p:cNvSpPr>
            <a:spLocks noChangeAspect="1" noChangeArrowheads="1"/>
          </p:cNvSpPr>
          <p:nvPr/>
        </p:nvSpPr>
        <p:spPr bwMode="auto">
          <a:xfrm>
            <a:off x="1092200" y="4230688"/>
            <a:ext cx="10810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Teletype Center</a:t>
            </a:r>
          </a:p>
        </p:txBody>
      </p:sp>
      <p:grpSp>
        <p:nvGrpSpPr>
          <p:cNvPr id="210960" name="Group 50"/>
          <p:cNvGrpSpPr>
            <a:grpSpLocks/>
          </p:cNvGrpSpPr>
          <p:nvPr/>
        </p:nvGrpSpPr>
        <p:grpSpPr bwMode="auto">
          <a:xfrm>
            <a:off x="457200" y="3208338"/>
            <a:ext cx="547688" cy="347662"/>
            <a:chOff x="288" y="2037"/>
            <a:chExt cx="345" cy="219"/>
          </a:xfrm>
        </p:grpSpPr>
        <p:grpSp>
          <p:nvGrpSpPr>
            <p:cNvPr id="211201" name="Group 51"/>
            <p:cNvGrpSpPr>
              <a:grpSpLocks/>
            </p:cNvGrpSpPr>
            <p:nvPr/>
          </p:nvGrpSpPr>
          <p:grpSpPr bwMode="auto">
            <a:xfrm>
              <a:off x="288" y="2037"/>
              <a:ext cx="345" cy="219"/>
              <a:chOff x="288" y="2626"/>
              <a:chExt cx="345" cy="219"/>
            </a:xfrm>
          </p:grpSpPr>
          <p:sp>
            <p:nvSpPr>
              <p:cNvPr id="211209" name="Rectangle 52"/>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10" name="Freeform 53"/>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202" name="Group 54"/>
            <p:cNvGrpSpPr>
              <a:grpSpLocks/>
            </p:cNvGrpSpPr>
            <p:nvPr/>
          </p:nvGrpSpPr>
          <p:grpSpPr bwMode="auto">
            <a:xfrm>
              <a:off x="378" y="2066"/>
              <a:ext cx="165" cy="162"/>
              <a:chOff x="4416" y="1776"/>
              <a:chExt cx="119" cy="118"/>
            </a:xfrm>
          </p:grpSpPr>
          <p:sp>
            <p:nvSpPr>
              <p:cNvPr id="211203" name="Freeform 55"/>
              <p:cNvSpPr>
                <a:spLocks/>
              </p:cNvSpPr>
              <p:nvPr/>
            </p:nvSpPr>
            <p:spPr bwMode="auto">
              <a:xfrm>
                <a:off x="4449" y="1871"/>
                <a:ext cx="54" cy="23"/>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1204" name="Line 56"/>
              <p:cNvSpPr>
                <a:spLocks noChangeShapeType="1"/>
              </p:cNvSpPr>
              <p:nvPr/>
            </p:nvSpPr>
            <p:spPr bwMode="auto">
              <a:xfrm flipV="1">
                <a:off x="4476" y="1776"/>
                <a:ext cx="0" cy="96"/>
              </a:xfrm>
              <a:prstGeom prst="line">
                <a:avLst/>
              </a:prstGeom>
              <a:noFill/>
              <a:ln w="12700">
                <a:solidFill>
                  <a:schemeClr val="tx1"/>
                </a:solidFill>
                <a:round/>
                <a:headEnd/>
                <a:tailEnd/>
              </a:ln>
            </p:spPr>
            <p:txBody>
              <a:bodyPr wrap="none" anchor="ctr"/>
              <a:lstStyle/>
              <a:p>
                <a:endParaRPr lang="en-US"/>
              </a:p>
            </p:txBody>
          </p:sp>
          <p:sp>
            <p:nvSpPr>
              <p:cNvPr id="211205" name="Line 57"/>
              <p:cNvSpPr>
                <a:spLocks noChangeShapeType="1"/>
              </p:cNvSpPr>
              <p:nvPr/>
            </p:nvSpPr>
            <p:spPr bwMode="auto">
              <a:xfrm>
                <a:off x="4427" y="1804"/>
                <a:ext cx="96" cy="0"/>
              </a:xfrm>
              <a:prstGeom prst="line">
                <a:avLst/>
              </a:prstGeom>
              <a:noFill/>
              <a:ln w="12700">
                <a:solidFill>
                  <a:schemeClr val="tx1"/>
                </a:solidFill>
                <a:round/>
                <a:headEnd/>
                <a:tailEnd/>
              </a:ln>
            </p:spPr>
            <p:txBody>
              <a:bodyPr wrap="none" anchor="ctr"/>
              <a:lstStyle/>
              <a:p>
                <a:endParaRPr lang="en-US"/>
              </a:p>
            </p:txBody>
          </p:sp>
          <p:sp>
            <p:nvSpPr>
              <p:cNvPr id="211206" name="Rectangle 58"/>
              <p:cNvSpPr>
                <a:spLocks noChangeArrowheads="1"/>
              </p:cNvSpPr>
              <p:nvPr/>
            </p:nvSpPr>
            <p:spPr bwMode="auto">
              <a:xfrm>
                <a:off x="4416"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211207" name="Rectangle 59"/>
              <p:cNvSpPr>
                <a:spLocks noChangeArrowheads="1"/>
              </p:cNvSpPr>
              <p:nvPr/>
            </p:nvSpPr>
            <p:spPr bwMode="auto">
              <a:xfrm>
                <a:off x="4464"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211208" name="Rectangle 60"/>
              <p:cNvSpPr>
                <a:spLocks noChangeArrowheads="1"/>
              </p:cNvSpPr>
              <p:nvPr/>
            </p:nvSpPr>
            <p:spPr bwMode="auto">
              <a:xfrm>
                <a:off x="4512" y="1776"/>
                <a:ext cx="23" cy="73"/>
              </a:xfrm>
              <a:prstGeom prst="rect">
                <a:avLst/>
              </a:prstGeom>
              <a:solidFill>
                <a:schemeClr val="bg1"/>
              </a:solidFill>
              <a:ln w="12700">
                <a:solidFill>
                  <a:schemeClr val="tx1"/>
                </a:solidFill>
                <a:miter lim="800000"/>
                <a:headEnd/>
                <a:tailEnd/>
              </a:ln>
            </p:spPr>
            <p:txBody>
              <a:bodyPr wrap="none" anchor="ctr"/>
              <a:lstStyle/>
              <a:p>
                <a:endParaRPr lang="en-US"/>
              </a:p>
            </p:txBody>
          </p:sp>
        </p:grpSp>
      </p:grpSp>
      <p:grpSp>
        <p:nvGrpSpPr>
          <p:cNvPr id="210961" name="Group 61"/>
          <p:cNvGrpSpPr>
            <a:grpSpLocks/>
          </p:cNvGrpSpPr>
          <p:nvPr/>
        </p:nvGrpSpPr>
        <p:grpSpPr bwMode="auto">
          <a:xfrm>
            <a:off x="457200" y="3690938"/>
            <a:ext cx="547688" cy="347662"/>
            <a:chOff x="288" y="2325"/>
            <a:chExt cx="345" cy="219"/>
          </a:xfrm>
        </p:grpSpPr>
        <p:grpSp>
          <p:nvGrpSpPr>
            <p:cNvPr id="211194" name="Group 62"/>
            <p:cNvGrpSpPr>
              <a:grpSpLocks/>
            </p:cNvGrpSpPr>
            <p:nvPr/>
          </p:nvGrpSpPr>
          <p:grpSpPr bwMode="auto">
            <a:xfrm>
              <a:off x="288" y="2325"/>
              <a:ext cx="345" cy="219"/>
              <a:chOff x="288" y="2626"/>
              <a:chExt cx="345" cy="219"/>
            </a:xfrm>
          </p:grpSpPr>
          <p:sp>
            <p:nvSpPr>
              <p:cNvPr id="211199" name="Rectangle 63"/>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200" name="Freeform 64"/>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195" name="Group 65"/>
            <p:cNvGrpSpPr>
              <a:grpSpLocks/>
            </p:cNvGrpSpPr>
            <p:nvPr/>
          </p:nvGrpSpPr>
          <p:grpSpPr bwMode="auto">
            <a:xfrm>
              <a:off x="388" y="2352"/>
              <a:ext cx="144" cy="181"/>
              <a:chOff x="388" y="2352"/>
              <a:chExt cx="144" cy="161"/>
            </a:xfrm>
          </p:grpSpPr>
          <p:sp>
            <p:nvSpPr>
              <p:cNvPr id="211197" name="Line 66"/>
              <p:cNvSpPr>
                <a:spLocks noChangeShapeType="1"/>
              </p:cNvSpPr>
              <p:nvPr/>
            </p:nvSpPr>
            <p:spPr bwMode="auto">
              <a:xfrm flipV="1">
                <a:off x="460" y="2352"/>
                <a:ext cx="0" cy="161"/>
              </a:xfrm>
              <a:prstGeom prst="line">
                <a:avLst/>
              </a:prstGeom>
              <a:noFill/>
              <a:ln w="12700">
                <a:solidFill>
                  <a:srgbClr val="000000"/>
                </a:solidFill>
                <a:round/>
                <a:headEnd/>
                <a:tailEnd/>
              </a:ln>
            </p:spPr>
            <p:txBody>
              <a:bodyPr wrap="none" anchor="ctr"/>
              <a:lstStyle/>
              <a:p>
                <a:endParaRPr lang="en-US"/>
              </a:p>
            </p:txBody>
          </p:sp>
          <p:sp>
            <p:nvSpPr>
              <p:cNvPr id="211198" name="Line 67"/>
              <p:cNvSpPr>
                <a:spLocks noChangeShapeType="1"/>
              </p:cNvSpPr>
              <p:nvPr/>
            </p:nvSpPr>
            <p:spPr bwMode="auto">
              <a:xfrm>
                <a:off x="388" y="2352"/>
                <a:ext cx="144" cy="0"/>
              </a:xfrm>
              <a:prstGeom prst="line">
                <a:avLst/>
              </a:prstGeom>
              <a:noFill/>
              <a:ln w="12700">
                <a:solidFill>
                  <a:srgbClr val="000000"/>
                </a:solidFill>
                <a:round/>
                <a:headEnd/>
                <a:tailEnd/>
              </a:ln>
            </p:spPr>
            <p:txBody>
              <a:bodyPr wrap="none" anchor="ctr"/>
              <a:lstStyle/>
              <a:p>
                <a:endParaRPr lang="en-US"/>
              </a:p>
            </p:txBody>
          </p:sp>
        </p:grpSp>
        <p:sp>
          <p:nvSpPr>
            <p:cNvPr id="211196" name="Text Box 68"/>
            <p:cNvSpPr txBox="1">
              <a:spLocks noChangeArrowheads="1"/>
            </p:cNvSpPr>
            <p:nvPr/>
          </p:nvSpPr>
          <p:spPr bwMode="auto">
            <a:xfrm>
              <a:off x="437" y="2463"/>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C</a:t>
              </a:r>
            </a:p>
          </p:txBody>
        </p:sp>
      </p:grpSp>
      <p:grpSp>
        <p:nvGrpSpPr>
          <p:cNvPr id="210962" name="Group 69"/>
          <p:cNvGrpSpPr>
            <a:grpSpLocks/>
          </p:cNvGrpSpPr>
          <p:nvPr/>
        </p:nvGrpSpPr>
        <p:grpSpPr bwMode="auto">
          <a:xfrm>
            <a:off x="457200" y="4148138"/>
            <a:ext cx="547688" cy="347662"/>
            <a:chOff x="288" y="2613"/>
            <a:chExt cx="345" cy="219"/>
          </a:xfrm>
        </p:grpSpPr>
        <p:grpSp>
          <p:nvGrpSpPr>
            <p:cNvPr id="211187" name="Group 70"/>
            <p:cNvGrpSpPr>
              <a:grpSpLocks/>
            </p:cNvGrpSpPr>
            <p:nvPr/>
          </p:nvGrpSpPr>
          <p:grpSpPr bwMode="auto">
            <a:xfrm>
              <a:off x="288" y="2613"/>
              <a:ext cx="345" cy="219"/>
              <a:chOff x="288" y="2626"/>
              <a:chExt cx="345" cy="219"/>
            </a:xfrm>
          </p:grpSpPr>
          <p:sp>
            <p:nvSpPr>
              <p:cNvPr id="211192" name="Rectangle 71"/>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93" name="Freeform 72"/>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211188" name="Line 73"/>
            <p:cNvSpPr>
              <a:spLocks noChangeShapeType="1"/>
            </p:cNvSpPr>
            <p:nvPr/>
          </p:nvSpPr>
          <p:spPr bwMode="auto">
            <a:xfrm flipV="1">
              <a:off x="460" y="2640"/>
              <a:ext cx="0" cy="181"/>
            </a:xfrm>
            <a:prstGeom prst="line">
              <a:avLst/>
            </a:prstGeom>
            <a:noFill/>
            <a:ln w="12700">
              <a:solidFill>
                <a:srgbClr val="000000"/>
              </a:solidFill>
              <a:round/>
              <a:headEnd/>
              <a:tailEnd/>
            </a:ln>
          </p:spPr>
          <p:txBody>
            <a:bodyPr wrap="none" anchor="ctr"/>
            <a:lstStyle/>
            <a:p>
              <a:endParaRPr lang="en-US"/>
            </a:p>
          </p:txBody>
        </p:sp>
        <p:sp>
          <p:nvSpPr>
            <p:cNvPr id="211189" name="Line 74"/>
            <p:cNvSpPr>
              <a:spLocks noChangeShapeType="1"/>
            </p:cNvSpPr>
            <p:nvPr/>
          </p:nvSpPr>
          <p:spPr bwMode="auto">
            <a:xfrm>
              <a:off x="388" y="2640"/>
              <a:ext cx="144" cy="0"/>
            </a:xfrm>
            <a:prstGeom prst="line">
              <a:avLst/>
            </a:prstGeom>
            <a:noFill/>
            <a:ln w="19050">
              <a:solidFill>
                <a:srgbClr val="000000"/>
              </a:solidFill>
              <a:round/>
              <a:headEnd/>
              <a:tailEnd/>
            </a:ln>
          </p:spPr>
          <p:txBody>
            <a:bodyPr wrap="none" anchor="ctr"/>
            <a:lstStyle/>
            <a:p>
              <a:endParaRPr lang="en-US"/>
            </a:p>
          </p:txBody>
        </p:sp>
        <p:sp>
          <p:nvSpPr>
            <p:cNvPr id="211190" name="Text Box 75"/>
            <p:cNvSpPr txBox="1">
              <a:spLocks noChangeArrowheads="1"/>
            </p:cNvSpPr>
            <p:nvPr/>
          </p:nvSpPr>
          <p:spPr bwMode="auto">
            <a:xfrm>
              <a:off x="437" y="2751"/>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C</a:t>
              </a:r>
            </a:p>
          </p:txBody>
        </p:sp>
        <p:sp>
          <p:nvSpPr>
            <p:cNvPr id="211191" name="Line 76"/>
            <p:cNvSpPr>
              <a:spLocks noChangeShapeType="1"/>
            </p:cNvSpPr>
            <p:nvPr/>
          </p:nvSpPr>
          <p:spPr bwMode="auto">
            <a:xfrm>
              <a:off x="412" y="2660"/>
              <a:ext cx="96" cy="0"/>
            </a:xfrm>
            <a:prstGeom prst="line">
              <a:avLst/>
            </a:prstGeom>
            <a:noFill/>
            <a:ln w="12700">
              <a:solidFill>
                <a:srgbClr val="000000"/>
              </a:solidFill>
              <a:round/>
              <a:headEnd/>
              <a:tailEnd/>
            </a:ln>
          </p:spPr>
          <p:txBody>
            <a:bodyPr wrap="none" anchor="ctr"/>
            <a:lstStyle/>
            <a:p>
              <a:endParaRPr lang="en-US"/>
            </a:p>
          </p:txBody>
        </p:sp>
      </p:grpSp>
      <p:sp>
        <p:nvSpPr>
          <p:cNvPr id="210963" name="Rectangle 77"/>
          <p:cNvSpPr>
            <a:spLocks noChangeArrowheads="1"/>
          </p:cNvSpPr>
          <p:nvPr/>
        </p:nvSpPr>
        <p:spPr bwMode="auto">
          <a:xfrm>
            <a:off x="3309938" y="609600"/>
            <a:ext cx="1627187" cy="274638"/>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Multifunctional CSS</a:t>
            </a:r>
          </a:p>
        </p:txBody>
      </p:sp>
      <p:sp>
        <p:nvSpPr>
          <p:cNvPr id="210964" name="Rectangle 78"/>
          <p:cNvSpPr>
            <a:spLocks noChangeAspect="1" noChangeArrowheads="1"/>
          </p:cNvSpPr>
          <p:nvPr/>
        </p:nvSpPr>
        <p:spPr bwMode="auto">
          <a:xfrm>
            <a:off x="4221163" y="1395413"/>
            <a:ext cx="1655762"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 Level</a:t>
            </a:r>
          </a:p>
          <a:p>
            <a:pPr eaLnBrk="0" hangingPunct="0"/>
            <a:r>
              <a:rPr lang="en-US" sz="1200">
                <a:solidFill>
                  <a:srgbClr val="000000"/>
                </a:solidFill>
              </a:rPr>
              <a:t>Combat Service Support</a:t>
            </a:r>
          </a:p>
        </p:txBody>
      </p:sp>
      <p:grpSp>
        <p:nvGrpSpPr>
          <p:cNvPr id="210965" name="Group 79"/>
          <p:cNvGrpSpPr>
            <a:grpSpLocks noChangeAspect="1"/>
          </p:cNvGrpSpPr>
          <p:nvPr/>
        </p:nvGrpSpPr>
        <p:grpSpPr bwMode="auto">
          <a:xfrm>
            <a:off x="3433763" y="1812925"/>
            <a:ext cx="547687" cy="320675"/>
            <a:chOff x="2856" y="3851"/>
            <a:chExt cx="744" cy="436"/>
          </a:xfrm>
        </p:grpSpPr>
        <p:sp>
          <p:nvSpPr>
            <p:cNvPr id="211185" name="Rectangle 8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86" name="Line 8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10966" name="Rectangle 82"/>
          <p:cNvSpPr>
            <a:spLocks noChangeAspect="1" noChangeArrowheads="1"/>
          </p:cNvSpPr>
          <p:nvPr/>
        </p:nvSpPr>
        <p:spPr bwMode="auto">
          <a:xfrm>
            <a:off x="4221163" y="1911350"/>
            <a:ext cx="4635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Supply</a:t>
            </a:r>
          </a:p>
        </p:txBody>
      </p:sp>
      <p:sp>
        <p:nvSpPr>
          <p:cNvPr id="210967" name="Rectangle 83"/>
          <p:cNvSpPr>
            <a:spLocks noChangeAspect="1" noChangeArrowheads="1"/>
          </p:cNvSpPr>
          <p:nvPr/>
        </p:nvSpPr>
        <p:spPr bwMode="auto">
          <a:xfrm>
            <a:off x="4221163" y="1006475"/>
            <a:ext cx="1655762"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Echelons Above Corps</a:t>
            </a:r>
          </a:p>
          <a:p>
            <a:pPr eaLnBrk="0" hangingPunct="0"/>
            <a:r>
              <a:rPr lang="en-US" sz="1200">
                <a:solidFill>
                  <a:srgbClr val="000000"/>
                </a:solidFill>
              </a:rPr>
              <a:t>Combat Service Support</a:t>
            </a:r>
          </a:p>
        </p:txBody>
      </p:sp>
      <p:sp>
        <p:nvSpPr>
          <p:cNvPr id="210968" name="Rectangle 84"/>
          <p:cNvSpPr>
            <a:spLocks noChangeAspect="1" noChangeArrowheads="1"/>
          </p:cNvSpPr>
          <p:nvPr/>
        </p:nvSpPr>
        <p:spPr bwMode="auto">
          <a:xfrm>
            <a:off x="4221163" y="2308225"/>
            <a:ext cx="92868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Supply Trains</a:t>
            </a:r>
          </a:p>
        </p:txBody>
      </p:sp>
      <p:grpSp>
        <p:nvGrpSpPr>
          <p:cNvPr id="210969" name="Group 85"/>
          <p:cNvGrpSpPr>
            <a:grpSpLocks/>
          </p:cNvGrpSpPr>
          <p:nvPr/>
        </p:nvGrpSpPr>
        <p:grpSpPr bwMode="auto">
          <a:xfrm>
            <a:off x="3433763" y="2209800"/>
            <a:ext cx="549275" cy="400050"/>
            <a:chOff x="2160" y="1392"/>
            <a:chExt cx="346" cy="252"/>
          </a:xfrm>
        </p:grpSpPr>
        <p:grpSp>
          <p:nvGrpSpPr>
            <p:cNvPr id="211180" name="Group 86"/>
            <p:cNvGrpSpPr>
              <a:grpSpLocks noChangeAspect="1"/>
            </p:cNvGrpSpPr>
            <p:nvPr/>
          </p:nvGrpSpPr>
          <p:grpSpPr bwMode="auto">
            <a:xfrm>
              <a:off x="2160" y="1392"/>
              <a:ext cx="345" cy="202"/>
              <a:chOff x="2856" y="3851"/>
              <a:chExt cx="744" cy="436"/>
            </a:xfrm>
          </p:grpSpPr>
          <p:sp>
            <p:nvSpPr>
              <p:cNvPr id="211183" name="Rectangle 8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84" name="Line 8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11181" name="Oval 89"/>
            <p:cNvSpPr>
              <a:spLocks noChangeArrowheads="1"/>
            </p:cNvSpPr>
            <p:nvPr/>
          </p:nvSpPr>
          <p:spPr bwMode="auto">
            <a:xfrm>
              <a:off x="2160" y="1596"/>
              <a:ext cx="48" cy="48"/>
            </a:xfrm>
            <a:prstGeom prst="ellipse">
              <a:avLst/>
            </a:prstGeom>
            <a:noFill/>
            <a:ln w="12700">
              <a:solidFill>
                <a:srgbClr val="000000"/>
              </a:solidFill>
              <a:round/>
              <a:headEnd/>
              <a:tailEnd/>
            </a:ln>
          </p:spPr>
          <p:txBody>
            <a:bodyPr wrap="none" anchor="ctr"/>
            <a:lstStyle/>
            <a:p>
              <a:endParaRPr lang="en-US"/>
            </a:p>
          </p:txBody>
        </p:sp>
        <p:sp>
          <p:nvSpPr>
            <p:cNvPr id="211182" name="Oval 90"/>
            <p:cNvSpPr>
              <a:spLocks noChangeArrowheads="1"/>
            </p:cNvSpPr>
            <p:nvPr/>
          </p:nvSpPr>
          <p:spPr bwMode="auto">
            <a:xfrm>
              <a:off x="2458" y="1595"/>
              <a:ext cx="48" cy="48"/>
            </a:xfrm>
            <a:prstGeom prst="ellipse">
              <a:avLst/>
            </a:prstGeom>
            <a:noFill/>
            <a:ln w="12700">
              <a:solidFill>
                <a:srgbClr val="000000"/>
              </a:solidFill>
              <a:round/>
              <a:headEnd/>
              <a:tailEnd/>
            </a:ln>
          </p:spPr>
          <p:txBody>
            <a:bodyPr wrap="none" anchor="ctr"/>
            <a:lstStyle/>
            <a:p>
              <a:endParaRPr lang="en-US"/>
            </a:p>
          </p:txBody>
        </p:sp>
      </p:grpSp>
      <p:sp>
        <p:nvSpPr>
          <p:cNvPr id="210970" name="Rectangle 91"/>
          <p:cNvSpPr>
            <a:spLocks noChangeAspect="1" noChangeArrowheads="1"/>
          </p:cNvSpPr>
          <p:nvPr/>
        </p:nvSpPr>
        <p:spPr bwMode="auto">
          <a:xfrm>
            <a:off x="4221163" y="4587875"/>
            <a:ext cx="1655762"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 Level</a:t>
            </a:r>
          </a:p>
          <a:p>
            <a:pPr eaLnBrk="0" hangingPunct="0"/>
            <a:r>
              <a:rPr lang="en-US" sz="1200">
                <a:solidFill>
                  <a:srgbClr val="000000"/>
                </a:solidFill>
              </a:rPr>
              <a:t>Combat Service Support</a:t>
            </a:r>
          </a:p>
        </p:txBody>
      </p:sp>
      <p:sp>
        <p:nvSpPr>
          <p:cNvPr id="210971" name="Rectangle 92"/>
          <p:cNvSpPr>
            <a:spLocks noChangeAspect="1" noChangeArrowheads="1"/>
          </p:cNvSpPr>
          <p:nvPr/>
        </p:nvSpPr>
        <p:spPr bwMode="auto">
          <a:xfrm>
            <a:off x="4221163" y="2678113"/>
            <a:ext cx="10636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Theater Army</a:t>
            </a:r>
          </a:p>
          <a:p>
            <a:pPr eaLnBrk="0" hangingPunct="0"/>
            <a:r>
              <a:rPr lang="en-US" sz="1200">
                <a:solidFill>
                  <a:srgbClr val="000000"/>
                </a:solidFill>
              </a:rPr>
              <a:t>Area Command</a:t>
            </a:r>
          </a:p>
        </p:txBody>
      </p:sp>
      <p:sp>
        <p:nvSpPr>
          <p:cNvPr id="210972" name="Rectangle 93"/>
          <p:cNvSpPr>
            <a:spLocks noChangeAspect="1" noChangeArrowheads="1"/>
          </p:cNvSpPr>
          <p:nvPr/>
        </p:nvSpPr>
        <p:spPr bwMode="auto">
          <a:xfrm>
            <a:off x="4221163" y="3140075"/>
            <a:ext cx="10985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Theater Support</a:t>
            </a:r>
          </a:p>
          <a:p>
            <a:pPr eaLnBrk="0" hangingPunct="0"/>
            <a:r>
              <a:rPr lang="en-US" sz="1200">
                <a:solidFill>
                  <a:srgbClr val="000000"/>
                </a:solidFill>
              </a:rPr>
              <a:t>Command</a:t>
            </a:r>
          </a:p>
        </p:txBody>
      </p:sp>
      <p:grpSp>
        <p:nvGrpSpPr>
          <p:cNvPr id="210973" name="Group 94"/>
          <p:cNvGrpSpPr>
            <a:grpSpLocks/>
          </p:cNvGrpSpPr>
          <p:nvPr/>
        </p:nvGrpSpPr>
        <p:grpSpPr bwMode="auto">
          <a:xfrm>
            <a:off x="3433763" y="2638425"/>
            <a:ext cx="547687" cy="396875"/>
            <a:chOff x="2160" y="1662"/>
            <a:chExt cx="345" cy="250"/>
          </a:xfrm>
        </p:grpSpPr>
        <p:sp>
          <p:nvSpPr>
            <p:cNvPr id="211169" name="Rectangle 95"/>
            <p:cNvSpPr>
              <a:spLocks noChangeAspect="1" noChangeArrowheads="1"/>
            </p:cNvSpPr>
            <p:nvPr/>
          </p:nvSpPr>
          <p:spPr bwMode="auto">
            <a:xfrm>
              <a:off x="2160" y="1709"/>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70" name="Freeform 96"/>
            <p:cNvSpPr>
              <a:spLocks noChangeAspect="1"/>
            </p:cNvSpPr>
            <p:nvPr/>
          </p:nvSpPr>
          <p:spPr bwMode="auto">
            <a:xfrm>
              <a:off x="2452" y="1710"/>
              <a:ext cx="51" cy="200"/>
            </a:xfrm>
            <a:custGeom>
              <a:avLst/>
              <a:gdLst>
                <a:gd name="T0" fmla="*/ 51 w 51"/>
                <a:gd name="T1" fmla="*/ 0 h 200"/>
                <a:gd name="T2" fmla="*/ 0 w 51"/>
                <a:gd name="T3" fmla="*/ 100 h 200"/>
                <a:gd name="T4" fmla="*/ 50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0"/>
                  </a:lnTo>
                  <a:lnTo>
                    <a:pt x="50"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11171" name="Freeform 97"/>
            <p:cNvSpPr>
              <a:spLocks noChangeAspect="1"/>
            </p:cNvSpPr>
            <p:nvPr/>
          </p:nvSpPr>
          <p:spPr bwMode="auto">
            <a:xfrm>
              <a:off x="2160" y="1710"/>
              <a:ext cx="50" cy="202"/>
            </a:xfrm>
            <a:custGeom>
              <a:avLst/>
              <a:gdLst>
                <a:gd name="T0" fmla="*/ 0 w 50"/>
                <a:gd name="T1" fmla="*/ 0 h 202"/>
                <a:gd name="T2" fmla="*/ 50 w 50"/>
                <a:gd name="T3" fmla="*/ 100 h 202"/>
                <a:gd name="T4" fmla="*/ 0 w 50"/>
                <a:gd name="T5" fmla="*/ 202 h 202"/>
                <a:gd name="T6" fmla="*/ 0 60000 65536"/>
                <a:gd name="T7" fmla="*/ 0 60000 65536"/>
                <a:gd name="T8" fmla="*/ 0 60000 65536"/>
                <a:gd name="T9" fmla="*/ 0 w 50"/>
                <a:gd name="T10" fmla="*/ 0 h 202"/>
                <a:gd name="T11" fmla="*/ 50 w 50"/>
                <a:gd name="T12" fmla="*/ 202 h 202"/>
              </a:gdLst>
              <a:ahLst/>
              <a:cxnLst>
                <a:cxn ang="T6">
                  <a:pos x="T0" y="T1"/>
                </a:cxn>
                <a:cxn ang="T7">
                  <a:pos x="T2" y="T3"/>
                </a:cxn>
                <a:cxn ang="T8">
                  <a:pos x="T4" y="T5"/>
                </a:cxn>
              </a:cxnLst>
              <a:rect l="T9" t="T10" r="T11" b="T12"/>
              <a:pathLst>
                <a:path w="50" h="202">
                  <a:moveTo>
                    <a:pt x="0" y="0"/>
                  </a:moveTo>
                  <a:lnTo>
                    <a:pt x="50" y="100"/>
                  </a:lnTo>
                  <a:lnTo>
                    <a:pt x="0"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11172" name="Text Box 98"/>
            <p:cNvSpPr txBox="1">
              <a:spLocks noChangeArrowheads="1"/>
            </p:cNvSpPr>
            <p:nvPr/>
          </p:nvSpPr>
          <p:spPr bwMode="auto">
            <a:xfrm>
              <a:off x="2258" y="1733"/>
              <a:ext cx="149" cy="154"/>
            </a:xfrm>
            <a:prstGeom prst="rect">
              <a:avLst/>
            </a:prstGeom>
            <a:noFill/>
            <a:ln w="12700">
              <a:noFill/>
              <a:miter lim="800000"/>
              <a:headEnd/>
              <a:tailEnd/>
            </a:ln>
          </p:spPr>
          <p:txBody>
            <a:bodyPr wrap="none" lIns="0" tIns="0" rIns="0" bIns="0">
              <a:spAutoFit/>
            </a:bodyPr>
            <a:lstStyle/>
            <a:p>
              <a:pPr algn="ctr" eaLnBrk="0" hangingPunct="0"/>
              <a:r>
                <a:rPr lang="en-US" sz="800" b="1"/>
                <a:t>TAA</a:t>
              </a:r>
            </a:p>
            <a:p>
              <a:pPr algn="ctr" eaLnBrk="0" hangingPunct="0"/>
              <a:r>
                <a:rPr lang="en-US" sz="800" b="1"/>
                <a:t>COM</a:t>
              </a:r>
            </a:p>
          </p:txBody>
        </p:sp>
        <p:grpSp>
          <p:nvGrpSpPr>
            <p:cNvPr id="211173" name="Group 99"/>
            <p:cNvGrpSpPr>
              <a:grpSpLocks/>
            </p:cNvGrpSpPr>
            <p:nvPr/>
          </p:nvGrpSpPr>
          <p:grpSpPr bwMode="auto">
            <a:xfrm>
              <a:off x="2285" y="1662"/>
              <a:ext cx="95" cy="47"/>
              <a:chOff x="337" y="1056"/>
              <a:chExt cx="95" cy="47"/>
            </a:xfrm>
          </p:grpSpPr>
          <p:grpSp>
            <p:nvGrpSpPr>
              <p:cNvPr id="211174" name="Group 100"/>
              <p:cNvGrpSpPr>
                <a:grpSpLocks/>
              </p:cNvGrpSpPr>
              <p:nvPr/>
            </p:nvGrpSpPr>
            <p:grpSpPr bwMode="auto">
              <a:xfrm>
                <a:off x="337" y="1056"/>
                <a:ext cx="47" cy="47"/>
                <a:chOff x="373" y="1246"/>
                <a:chExt cx="36" cy="37"/>
              </a:xfrm>
            </p:grpSpPr>
            <p:sp>
              <p:nvSpPr>
                <p:cNvPr id="211178" name="Line 10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79" name="Line 10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175" name="Group 103"/>
              <p:cNvGrpSpPr>
                <a:grpSpLocks/>
              </p:cNvGrpSpPr>
              <p:nvPr/>
            </p:nvGrpSpPr>
            <p:grpSpPr bwMode="auto">
              <a:xfrm>
                <a:off x="385" y="1056"/>
                <a:ext cx="47" cy="47"/>
                <a:chOff x="373" y="1246"/>
                <a:chExt cx="36" cy="37"/>
              </a:xfrm>
            </p:grpSpPr>
            <p:sp>
              <p:nvSpPr>
                <p:cNvPr id="211176" name="Line 10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77" name="Line 10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210974" name="Rectangle 106"/>
          <p:cNvSpPr>
            <a:spLocks noChangeAspect="1" noChangeArrowheads="1"/>
          </p:cNvSpPr>
          <p:nvPr/>
        </p:nvSpPr>
        <p:spPr bwMode="auto">
          <a:xfrm>
            <a:off x="4221163" y="3597275"/>
            <a:ext cx="8953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Area Support</a:t>
            </a:r>
          </a:p>
          <a:p>
            <a:pPr eaLnBrk="0" hangingPunct="0"/>
            <a:r>
              <a:rPr lang="en-US" sz="1200">
                <a:solidFill>
                  <a:srgbClr val="000000"/>
                </a:solidFill>
              </a:rPr>
              <a:t>Group</a:t>
            </a:r>
          </a:p>
        </p:txBody>
      </p:sp>
      <p:sp>
        <p:nvSpPr>
          <p:cNvPr id="210975" name="Rectangle 107"/>
          <p:cNvSpPr>
            <a:spLocks noChangeAspect="1" noChangeArrowheads="1"/>
          </p:cNvSpPr>
          <p:nvPr/>
        </p:nvSpPr>
        <p:spPr bwMode="auto">
          <a:xfrm>
            <a:off x="4221163" y="4054475"/>
            <a:ext cx="8953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Area Support</a:t>
            </a:r>
          </a:p>
          <a:p>
            <a:pPr eaLnBrk="0" hangingPunct="0"/>
            <a:r>
              <a:rPr lang="en-US" sz="1200">
                <a:solidFill>
                  <a:srgbClr val="000000"/>
                </a:solidFill>
              </a:rPr>
              <a:t>Battalion</a:t>
            </a:r>
          </a:p>
        </p:txBody>
      </p:sp>
      <p:sp>
        <p:nvSpPr>
          <p:cNvPr id="210976" name="Rectangle 108"/>
          <p:cNvSpPr>
            <a:spLocks noChangeAspect="1" noChangeArrowheads="1"/>
          </p:cNvSpPr>
          <p:nvPr/>
        </p:nvSpPr>
        <p:spPr bwMode="auto">
          <a:xfrm>
            <a:off x="4221163" y="4992688"/>
            <a:ext cx="14446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 Support Group</a:t>
            </a:r>
          </a:p>
          <a:p>
            <a:pPr eaLnBrk="0" hangingPunct="0"/>
            <a:r>
              <a:rPr lang="en-US" sz="1200">
                <a:solidFill>
                  <a:srgbClr val="000000"/>
                </a:solidFill>
              </a:rPr>
              <a:t>Forward (F)</a:t>
            </a:r>
          </a:p>
        </p:txBody>
      </p:sp>
      <p:sp>
        <p:nvSpPr>
          <p:cNvPr id="210977" name="Rectangle 109"/>
          <p:cNvSpPr>
            <a:spLocks noChangeAspect="1" noChangeArrowheads="1"/>
          </p:cNvSpPr>
          <p:nvPr/>
        </p:nvSpPr>
        <p:spPr bwMode="auto">
          <a:xfrm>
            <a:off x="4221163" y="5483225"/>
            <a:ext cx="14446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 Support Group</a:t>
            </a:r>
          </a:p>
          <a:p>
            <a:pPr eaLnBrk="0" hangingPunct="0"/>
            <a:r>
              <a:rPr lang="en-US" sz="1200">
                <a:solidFill>
                  <a:srgbClr val="000000"/>
                </a:solidFill>
              </a:rPr>
              <a:t>Rear (R)</a:t>
            </a:r>
          </a:p>
        </p:txBody>
      </p:sp>
      <p:sp>
        <p:nvSpPr>
          <p:cNvPr id="210978" name="Rectangle 110"/>
          <p:cNvSpPr>
            <a:spLocks noChangeAspect="1" noChangeArrowheads="1"/>
          </p:cNvSpPr>
          <p:nvPr/>
        </p:nvSpPr>
        <p:spPr bwMode="auto">
          <a:xfrm>
            <a:off x="4221163" y="5940425"/>
            <a:ext cx="1589087"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Force Service </a:t>
            </a:r>
          </a:p>
          <a:p>
            <a:pPr eaLnBrk="0" hangingPunct="0"/>
            <a:r>
              <a:rPr lang="en-US" sz="1200">
                <a:solidFill>
                  <a:srgbClr val="000000"/>
                </a:solidFill>
              </a:rPr>
              <a:t>Support Group (USMC)</a:t>
            </a:r>
          </a:p>
        </p:txBody>
      </p:sp>
      <p:sp>
        <p:nvSpPr>
          <p:cNvPr id="210979" name="Rectangle 111"/>
          <p:cNvSpPr>
            <a:spLocks noChangeAspect="1" noChangeArrowheads="1"/>
          </p:cNvSpPr>
          <p:nvPr/>
        </p:nvSpPr>
        <p:spPr bwMode="auto">
          <a:xfrm>
            <a:off x="4221163" y="6421438"/>
            <a:ext cx="979487"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 Support</a:t>
            </a:r>
          </a:p>
          <a:p>
            <a:pPr eaLnBrk="0" hangingPunct="0"/>
            <a:r>
              <a:rPr lang="en-US" sz="1200">
                <a:solidFill>
                  <a:srgbClr val="000000"/>
                </a:solidFill>
              </a:rPr>
              <a:t>Battalion</a:t>
            </a:r>
          </a:p>
        </p:txBody>
      </p:sp>
      <p:sp>
        <p:nvSpPr>
          <p:cNvPr id="210980" name="Rectangle 112"/>
          <p:cNvSpPr>
            <a:spLocks noChangeAspect="1" noChangeArrowheads="1"/>
          </p:cNvSpPr>
          <p:nvPr/>
        </p:nvSpPr>
        <p:spPr bwMode="auto">
          <a:xfrm>
            <a:off x="6945313" y="1066800"/>
            <a:ext cx="184785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Division Support Command</a:t>
            </a:r>
          </a:p>
          <a:p>
            <a:pPr eaLnBrk="0" hangingPunct="0"/>
            <a:r>
              <a:rPr lang="en-US" sz="1200">
                <a:solidFill>
                  <a:srgbClr val="000000"/>
                </a:solidFill>
              </a:rPr>
              <a:t>(DISCOM)</a:t>
            </a:r>
          </a:p>
        </p:txBody>
      </p:sp>
      <p:grpSp>
        <p:nvGrpSpPr>
          <p:cNvPr id="210981" name="Group 113"/>
          <p:cNvGrpSpPr>
            <a:grpSpLocks/>
          </p:cNvGrpSpPr>
          <p:nvPr/>
        </p:nvGrpSpPr>
        <p:grpSpPr bwMode="auto">
          <a:xfrm>
            <a:off x="6205538" y="990600"/>
            <a:ext cx="547687" cy="404813"/>
            <a:chOff x="3924" y="624"/>
            <a:chExt cx="345" cy="255"/>
          </a:xfrm>
        </p:grpSpPr>
        <p:grpSp>
          <p:nvGrpSpPr>
            <p:cNvPr id="211163" name="Group 114"/>
            <p:cNvGrpSpPr>
              <a:grpSpLocks/>
            </p:cNvGrpSpPr>
            <p:nvPr/>
          </p:nvGrpSpPr>
          <p:grpSpPr bwMode="auto">
            <a:xfrm>
              <a:off x="4073" y="624"/>
              <a:ext cx="47" cy="47"/>
              <a:chOff x="373" y="1246"/>
              <a:chExt cx="36" cy="37"/>
            </a:xfrm>
          </p:grpSpPr>
          <p:sp>
            <p:nvSpPr>
              <p:cNvPr id="211167" name="Line 1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68" name="Line 1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164" name="Group 117"/>
            <p:cNvGrpSpPr>
              <a:grpSpLocks/>
            </p:cNvGrpSpPr>
            <p:nvPr/>
          </p:nvGrpSpPr>
          <p:grpSpPr bwMode="auto">
            <a:xfrm>
              <a:off x="3924" y="676"/>
              <a:ext cx="345" cy="203"/>
              <a:chOff x="3924" y="676"/>
              <a:chExt cx="345" cy="203"/>
            </a:xfrm>
          </p:grpSpPr>
          <p:sp>
            <p:nvSpPr>
              <p:cNvPr id="211165" name="Rectangle 118"/>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66" name="Text Box 119"/>
              <p:cNvSpPr txBox="1">
                <a:spLocks noChangeArrowheads="1"/>
              </p:cNvSpPr>
              <p:nvPr/>
            </p:nvSpPr>
            <p:spPr bwMode="auto">
              <a:xfrm>
                <a:off x="3984" y="744"/>
                <a:ext cx="2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DISCOM</a:t>
                </a:r>
              </a:p>
            </p:txBody>
          </p:sp>
        </p:grpSp>
      </p:grpSp>
      <p:sp>
        <p:nvSpPr>
          <p:cNvPr id="210982" name="Rectangle 120"/>
          <p:cNvSpPr>
            <a:spLocks noChangeAspect="1" noChangeArrowheads="1"/>
          </p:cNvSpPr>
          <p:nvPr/>
        </p:nvSpPr>
        <p:spPr bwMode="auto">
          <a:xfrm>
            <a:off x="6945313" y="1524000"/>
            <a:ext cx="1687512"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Division Aviation Support</a:t>
            </a:r>
          </a:p>
          <a:p>
            <a:pPr eaLnBrk="0" hangingPunct="0"/>
            <a:r>
              <a:rPr lang="en-US" sz="1200">
                <a:solidFill>
                  <a:srgbClr val="000000"/>
                </a:solidFill>
              </a:rPr>
              <a:t>Battalion</a:t>
            </a:r>
          </a:p>
        </p:txBody>
      </p:sp>
      <p:grpSp>
        <p:nvGrpSpPr>
          <p:cNvPr id="210983" name="Group 121"/>
          <p:cNvGrpSpPr>
            <a:grpSpLocks/>
          </p:cNvGrpSpPr>
          <p:nvPr/>
        </p:nvGrpSpPr>
        <p:grpSpPr bwMode="auto">
          <a:xfrm>
            <a:off x="6205538" y="1447800"/>
            <a:ext cx="547687" cy="404813"/>
            <a:chOff x="3912" y="912"/>
            <a:chExt cx="345" cy="255"/>
          </a:xfrm>
        </p:grpSpPr>
        <p:grpSp>
          <p:nvGrpSpPr>
            <p:cNvPr id="211157" name="Group 122"/>
            <p:cNvGrpSpPr>
              <a:grpSpLocks/>
            </p:cNvGrpSpPr>
            <p:nvPr/>
          </p:nvGrpSpPr>
          <p:grpSpPr bwMode="auto">
            <a:xfrm>
              <a:off x="3912" y="964"/>
              <a:ext cx="345" cy="203"/>
              <a:chOff x="3924" y="676"/>
              <a:chExt cx="345" cy="203"/>
            </a:xfrm>
          </p:grpSpPr>
          <p:sp>
            <p:nvSpPr>
              <p:cNvPr id="211161" name="Rectangle 123"/>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62" name="Text Box 124"/>
              <p:cNvSpPr txBox="1">
                <a:spLocks noChangeArrowheads="1"/>
              </p:cNvSpPr>
              <p:nvPr/>
            </p:nvSpPr>
            <p:spPr bwMode="auto">
              <a:xfrm>
                <a:off x="4017" y="744"/>
                <a:ext cx="157"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DASB</a:t>
                </a:r>
              </a:p>
            </p:txBody>
          </p:sp>
        </p:grpSp>
        <p:grpSp>
          <p:nvGrpSpPr>
            <p:cNvPr id="211158" name="Group 125"/>
            <p:cNvGrpSpPr>
              <a:grpSpLocks noChangeAspect="1"/>
            </p:cNvGrpSpPr>
            <p:nvPr/>
          </p:nvGrpSpPr>
          <p:grpSpPr bwMode="auto">
            <a:xfrm>
              <a:off x="4066" y="912"/>
              <a:ext cx="38" cy="52"/>
              <a:chOff x="3195" y="1627"/>
              <a:chExt cx="75" cy="104"/>
            </a:xfrm>
          </p:grpSpPr>
          <p:sp>
            <p:nvSpPr>
              <p:cNvPr id="211159" name="Line 12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160" name="Line 12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10984" name="Rectangle 128"/>
          <p:cNvSpPr>
            <a:spLocks noChangeAspect="1" noChangeArrowheads="1"/>
          </p:cNvSpPr>
          <p:nvPr/>
        </p:nvSpPr>
        <p:spPr bwMode="auto">
          <a:xfrm>
            <a:off x="6945313" y="2092325"/>
            <a:ext cx="15367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Main Support Battalion</a:t>
            </a:r>
          </a:p>
        </p:txBody>
      </p:sp>
      <p:grpSp>
        <p:nvGrpSpPr>
          <p:cNvPr id="210985" name="Group 129"/>
          <p:cNvGrpSpPr>
            <a:grpSpLocks/>
          </p:cNvGrpSpPr>
          <p:nvPr/>
        </p:nvGrpSpPr>
        <p:grpSpPr bwMode="auto">
          <a:xfrm>
            <a:off x="6205538" y="1981200"/>
            <a:ext cx="547687" cy="404813"/>
            <a:chOff x="3912" y="912"/>
            <a:chExt cx="345" cy="255"/>
          </a:xfrm>
        </p:grpSpPr>
        <p:grpSp>
          <p:nvGrpSpPr>
            <p:cNvPr id="211151" name="Group 130"/>
            <p:cNvGrpSpPr>
              <a:grpSpLocks/>
            </p:cNvGrpSpPr>
            <p:nvPr/>
          </p:nvGrpSpPr>
          <p:grpSpPr bwMode="auto">
            <a:xfrm>
              <a:off x="3912" y="964"/>
              <a:ext cx="345" cy="203"/>
              <a:chOff x="3924" y="676"/>
              <a:chExt cx="345" cy="203"/>
            </a:xfrm>
          </p:grpSpPr>
          <p:sp>
            <p:nvSpPr>
              <p:cNvPr id="211155" name="Rectangle 131"/>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56" name="Text Box 132"/>
              <p:cNvSpPr txBox="1">
                <a:spLocks noChangeArrowheads="1"/>
              </p:cNvSpPr>
              <p:nvPr/>
            </p:nvSpPr>
            <p:spPr bwMode="auto">
              <a:xfrm>
                <a:off x="4033" y="744"/>
                <a:ext cx="1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MSB</a:t>
                </a:r>
              </a:p>
            </p:txBody>
          </p:sp>
        </p:grpSp>
        <p:grpSp>
          <p:nvGrpSpPr>
            <p:cNvPr id="211152" name="Group 133"/>
            <p:cNvGrpSpPr>
              <a:grpSpLocks noChangeAspect="1"/>
            </p:cNvGrpSpPr>
            <p:nvPr/>
          </p:nvGrpSpPr>
          <p:grpSpPr bwMode="auto">
            <a:xfrm>
              <a:off x="4066" y="912"/>
              <a:ext cx="38" cy="52"/>
              <a:chOff x="3195" y="1627"/>
              <a:chExt cx="75" cy="104"/>
            </a:xfrm>
          </p:grpSpPr>
          <p:sp>
            <p:nvSpPr>
              <p:cNvPr id="211153" name="Line 13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154" name="Line 13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10986" name="Rectangle 136"/>
          <p:cNvSpPr>
            <a:spLocks noChangeAspect="1" noChangeArrowheads="1"/>
          </p:cNvSpPr>
          <p:nvPr/>
        </p:nvSpPr>
        <p:spPr bwMode="auto">
          <a:xfrm>
            <a:off x="6945313" y="2601913"/>
            <a:ext cx="17653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Forward Support Battalion</a:t>
            </a:r>
          </a:p>
        </p:txBody>
      </p:sp>
      <p:grpSp>
        <p:nvGrpSpPr>
          <p:cNvPr id="210987" name="Group 137"/>
          <p:cNvGrpSpPr>
            <a:grpSpLocks/>
          </p:cNvGrpSpPr>
          <p:nvPr/>
        </p:nvGrpSpPr>
        <p:grpSpPr bwMode="auto">
          <a:xfrm>
            <a:off x="6205538" y="2490788"/>
            <a:ext cx="547687" cy="404812"/>
            <a:chOff x="3912" y="912"/>
            <a:chExt cx="345" cy="255"/>
          </a:xfrm>
        </p:grpSpPr>
        <p:grpSp>
          <p:nvGrpSpPr>
            <p:cNvPr id="211145" name="Group 138"/>
            <p:cNvGrpSpPr>
              <a:grpSpLocks/>
            </p:cNvGrpSpPr>
            <p:nvPr/>
          </p:nvGrpSpPr>
          <p:grpSpPr bwMode="auto">
            <a:xfrm>
              <a:off x="3912" y="964"/>
              <a:ext cx="345" cy="203"/>
              <a:chOff x="3924" y="676"/>
              <a:chExt cx="345" cy="203"/>
            </a:xfrm>
          </p:grpSpPr>
          <p:sp>
            <p:nvSpPr>
              <p:cNvPr id="211149" name="Rectangle 139"/>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50" name="Text Box 140"/>
              <p:cNvSpPr txBox="1">
                <a:spLocks noChangeArrowheads="1"/>
              </p:cNvSpPr>
              <p:nvPr/>
            </p:nvSpPr>
            <p:spPr bwMode="auto">
              <a:xfrm>
                <a:off x="4039" y="744"/>
                <a:ext cx="111"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FSB</a:t>
                </a:r>
              </a:p>
            </p:txBody>
          </p:sp>
        </p:grpSp>
        <p:grpSp>
          <p:nvGrpSpPr>
            <p:cNvPr id="211146" name="Group 141"/>
            <p:cNvGrpSpPr>
              <a:grpSpLocks noChangeAspect="1"/>
            </p:cNvGrpSpPr>
            <p:nvPr/>
          </p:nvGrpSpPr>
          <p:grpSpPr bwMode="auto">
            <a:xfrm>
              <a:off x="4066" y="912"/>
              <a:ext cx="38" cy="52"/>
              <a:chOff x="3195" y="1627"/>
              <a:chExt cx="75" cy="104"/>
            </a:xfrm>
          </p:grpSpPr>
          <p:sp>
            <p:nvSpPr>
              <p:cNvPr id="211147" name="Line 14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148" name="Line 14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10988" name="Rectangle 144"/>
          <p:cNvSpPr>
            <a:spLocks noChangeArrowheads="1"/>
          </p:cNvSpPr>
          <p:nvPr/>
        </p:nvSpPr>
        <p:spPr bwMode="auto">
          <a:xfrm>
            <a:off x="6145213" y="3001963"/>
            <a:ext cx="1962150" cy="274637"/>
          </a:xfrm>
          <a:prstGeom prst="rect">
            <a:avLst/>
          </a:prstGeom>
          <a:noFill/>
          <a:ln w="9525">
            <a:noFill/>
            <a:miter lim="800000"/>
            <a:headEnd/>
            <a:tailEnd/>
          </a:ln>
        </p:spPr>
        <p:txBody>
          <a:bodyPr wrap="none" lIns="92075" tIns="46038" rIns="92075" bIns="46038">
            <a:spAutoFit/>
          </a:bodyPr>
          <a:lstStyle/>
          <a:p>
            <a:pPr eaLnBrk="0" hangingPunct="0"/>
            <a:r>
              <a:rPr lang="en-US" sz="1200" b="1">
                <a:solidFill>
                  <a:srgbClr val="000000"/>
                </a:solidFill>
              </a:rPr>
              <a:t>Combat Service Support</a:t>
            </a:r>
          </a:p>
        </p:txBody>
      </p:sp>
      <p:sp>
        <p:nvSpPr>
          <p:cNvPr id="210989" name="Rectangle 145"/>
          <p:cNvSpPr>
            <a:spLocks noChangeAspect="1" noChangeArrowheads="1"/>
          </p:cNvSpPr>
          <p:nvPr/>
        </p:nvSpPr>
        <p:spPr bwMode="auto">
          <a:xfrm>
            <a:off x="6945313" y="3475038"/>
            <a:ext cx="354012"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Band</a:t>
            </a:r>
          </a:p>
        </p:txBody>
      </p:sp>
      <p:grpSp>
        <p:nvGrpSpPr>
          <p:cNvPr id="210990" name="Group 146"/>
          <p:cNvGrpSpPr>
            <a:grpSpLocks/>
          </p:cNvGrpSpPr>
          <p:nvPr/>
        </p:nvGrpSpPr>
        <p:grpSpPr bwMode="auto">
          <a:xfrm>
            <a:off x="6205538" y="3411538"/>
            <a:ext cx="547687" cy="322262"/>
            <a:chOff x="3916" y="2149"/>
            <a:chExt cx="345" cy="203"/>
          </a:xfrm>
        </p:grpSpPr>
        <p:sp>
          <p:nvSpPr>
            <p:cNvPr id="211137" name="Rectangle 147"/>
            <p:cNvSpPr>
              <a:spLocks noChangeAspect="1" noChangeArrowheads="1"/>
            </p:cNvSpPr>
            <p:nvPr/>
          </p:nvSpPr>
          <p:spPr bwMode="auto">
            <a:xfrm>
              <a:off x="3916" y="2149"/>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211138" name="Group 148"/>
            <p:cNvGrpSpPr>
              <a:grpSpLocks/>
            </p:cNvGrpSpPr>
            <p:nvPr/>
          </p:nvGrpSpPr>
          <p:grpSpPr bwMode="auto">
            <a:xfrm>
              <a:off x="4012" y="2178"/>
              <a:ext cx="153" cy="144"/>
              <a:chOff x="4029" y="2160"/>
              <a:chExt cx="153" cy="144"/>
            </a:xfrm>
          </p:grpSpPr>
          <p:grpSp>
            <p:nvGrpSpPr>
              <p:cNvPr id="211139" name="Group 149"/>
              <p:cNvGrpSpPr>
                <a:grpSpLocks/>
              </p:cNvGrpSpPr>
              <p:nvPr/>
            </p:nvGrpSpPr>
            <p:grpSpPr bwMode="auto">
              <a:xfrm>
                <a:off x="4032" y="2160"/>
                <a:ext cx="108" cy="119"/>
                <a:chOff x="4032" y="2160"/>
                <a:chExt cx="108" cy="119"/>
              </a:xfrm>
            </p:grpSpPr>
            <p:sp>
              <p:nvSpPr>
                <p:cNvPr id="211142" name="Line 150"/>
                <p:cNvSpPr>
                  <a:spLocks noChangeShapeType="1"/>
                </p:cNvSpPr>
                <p:nvPr/>
              </p:nvSpPr>
              <p:spPr bwMode="auto">
                <a:xfrm>
                  <a:off x="4032" y="2160"/>
                  <a:ext cx="108" cy="21"/>
                </a:xfrm>
                <a:prstGeom prst="line">
                  <a:avLst/>
                </a:prstGeom>
                <a:noFill/>
                <a:ln w="12700">
                  <a:solidFill>
                    <a:srgbClr val="000000"/>
                  </a:solidFill>
                  <a:round/>
                  <a:headEnd/>
                  <a:tailEnd/>
                </a:ln>
              </p:spPr>
              <p:txBody>
                <a:bodyPr wrap="none" anchor="ctr"/>
                <a:lstStyle/>
                <a:p>
                  <a:endParaRPr lang="en-US"/>
                </a:p>
              </p:txBody>
            </p:sp>
            <p:sp>
              <p:nvSpPr>
                <p:cNvPr id="211143" name="Line 151"/>
                <p:cNvSpPr>
                  <a:spLocks noChangeShapeType="1"/>
                </p:cNvSpPr>
                <p:nvPr/>
              </p:nvSpPr>
              <p:spPr bwMode="auto">
                <a:xfrm>
                  <a:off x="4032" y="2160"/>
                  <a:ext cx="0" cy="96"/>
                </a:xfrm>
                <a:prstGeom prst="line">
                  <a:avLst/>
                </a:prstGeom>
                <a:noFill/>
                <a:ln w="12700">
                  <a:solidFill>
                    <a:srgbClr val="000000"/>
                  </a:solidFill>
                  <a:round/>
                  <a:headEnd/>
                  <a:tailEnd/>
                </a:ln>
              </p:spPr>
              <p:txBody>
                <a:bodyPr wrap="none" anchor="ctr"/>
                <a:lstStyle/>
                <a:p>
                  <a:endParaRPr lang="en-US"/>
                </a:p>
              </p:txBody>
            </p:sp>
            <p:sp>
              <p:nvSpPr>
                <p:cNvPr id="211144" name="Line 152"/>
                <p:cNvSpPr>
                  <a:spLocks noChangeShapeType="1"/>
                </p:cNvSpPr>
                <p:nvPr/>
              </p:nvSpPr>
              <p:spPr bwMode="auto">
                <a:xfrm>
                  <a:off x="4135" y="2183"/>
                  <a:ext cx="0" cy="96"/>
                </a:xfrm>
                <a:prstGeom prst="line">
                  <a:avLst/>
                </a:prstGeom>
                <a:noFill/>
                <a:ln w="12700">
                  <a:solidFill>
                    <a:srgbClr val="000000"/>
                  </a:solidFill>
                  <a:round/>
                  <a:headEnd/>
                  <a:tailEnd/>
                </a:ln>
              </p:spPr>
              <p:txBody>
                <a:bodyPr wrap="none" anchor="ctr"/>
                <a:lstStyle/>
                <a:p>
                  <a:endParaRPr lang="en-US"/>
                </a:p>
              </p:txBody>
            </p:sp>
          </p:grpSp>
          <p:sp>
            <p:nvSpPr>
              <p:cNvPr id="211140" name="Oval 153"/>
              <p:cNvSpPr>
                <a:spLocks noChangeArrowheads="1"/>
              </p:cNvSpPr>
              <p:nvPr/>
            </p:nvSpPr>
            <p:spPr bwMode="auto">
              <a:xfrm>
                <a:off x="4029" y="2235"/>
                <a:ext cx="48" cy="48"/>
              </a:xfrm>
              <a:prstGeom prst="ellipse">
                <a:avLst/>
              </a:prstGeom>
              <a:solidFill>
                <a:schemeClr val="tx2"/>
              </a:solidFill>
              <a:ln w="3175">
                <a:noFill/>
                <a:round/>
                <a:headEnd/>
                <a:tailEnd/>
              </a:ln>
            </p:spPr>
            <p:txBody>
              <a:bodyPr wrap="none" anchor="ctr"/>
              <a:lstStyle/>
              <a:p>
                <a:endParaRPr lang="en-US"/>
              </a:p>
            </p:txBody>
          </p:sp>
          <p:sp>
            <p:nvSpPr>
              <p:cNvPr id="211141" name="Oval 154"/>
              <p:cNvSpPr>
                <a:spLocks noChangeArrowheads="1"/>
              </p:cNvSpPr>
              <p:nvPr/>
            </p:nvSpPr>
            <p:spPr bwMode="auto">
              <a:xfrm>
                <a:off x="4134" y="2256"/>
                <a:ext cx="48" cy="48"/>
              </a:xfrm>
              <a:prstGeom prst="ellipse">
                <a:avLst/>
              </a:prstGeom>
              <a:solidFill>
                <a:schemeClr val="tx2"/>
              </a:solidFill>
              <a:ln w="3175">
                <a:noFill/>
                <a:round/>
                <a:headEnd/>
                <a:tailEnd/>
              </a:ln>
            </p:spPr>
            <p:txBody>
              <a:bodyPr wrap="none" anchor="ctr"/>
              <a:lstStyle/>
              <a:p>
                <a:endParaRPr lang="en-US"/>
              </a:p>
            </p:txBody>
          </p:sp>
        </p:grpSp>
      </p:grpSp>
      <p:sp>
        <p:nvSpPr>
          <p:cNvPr id="210991" name="Rectangle 155"/>
          <p:cNvSpPr>
            <a:spLocks noChangeAspect="1" noChangeArrowheads="1"/>
          </p:cNvSpPr>
          <p:nvPr/>
        </p:nvSpPr>
        <p:spPr bwMode="auto">
          <a:xfrm>
            <a:off x="6945313" y="3867150"/>
            <a:ext cx="5397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Finance</a:t>
            </a:r>
          </a:p>
        </p:txBody>
      </p:sp>
      <p:grpSp>
        <p:nvGrpSpPr>
          <p:cNvPr id="210992" name="Group 156"/>
          <p:cNvGrpSpPr>
            <a:grpSpLocks/>
          </p:cNvGrpSpPr>
          <p:nvPr/>
        </p:nvGrpSpPr>
        <p:grpSpPr bwMode="auto">
          <a:xfrm>
            <a:off x="6205538" y="3803650"/>
            <a:ext cx="547687" cy="322263"/>
            <a:chOff x="3916" y="2396"/>
            <a:chExt cx="345" cy="203"/>
          </a:xfrm>
        </p:grpSpPr>
        <p:sp>
          <p:nvSpPr>
            <p:cNvPr id="211131" name="Rectangle 157"/>
            <p:cNvSpPr>
              <a:spLocks noChangeAspect="1" noChangeArrowheads="1"/>
            </p:cNvSpPr>
            <p:nvPr/>
          </p:nvSpPr>
          <p:spPr bwMode="auto">
            <a:xfrm>
              <a:off x="3916" y="239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211132" name="Group 158"/>
            <p:cNvGrpSpPr>
              <a:grpSpLocks/>
            </p:cNvGrpSpPr>
            <p:nvPr/>
          </p:nvGrpSpPr>
          <p:grpSpPr bwMode="auto">
            <a:xfrm>
              <a:off x="3991" y="2428"/>
              <a:ext cx="194" cy="139"/>
              <a:chOff x="3984" y="2422"/>
              <a:chExt cx="194" cy="139"/>
            </a:xfrm>
          </p:grpSpPr>
          <p:sp>
            <p:nvSpPr>
              <p:cNvPr id="211133" name="Rectangle 159"/>
              <p:cNvSpPr>
                <a:spLocks noChangeAspect="1" noChangeArrowheads="1"/>
              </p:cNvSpPr>
              <p:nvPr/>
            </p:nvSpPr>
            <p:spPr bwMode="auto">
              <a:xfrm>
                <a:off x="3984" y="2448"/>
                <a:ext cx="192" cy="113"/>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211134" name="Freeform 160"/>
              <p:cNvSpPr>
                <a:spLocks/>
              </p:cNvSpPr>
              <p:nvPr/>
            </p:nvSpPr>
            <p:spPr bwMode="auto">
              <a:xfrm>
                <a:off x="3984" y="2423"/>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211135" name="Freeform 161"/>
              <p:cNvSpPr>
                <a:spLocks/>
              </p:cNvSpPr>
              <p:nvPr/>
            </p:nvSpPr>
            <p:spPr bwMode="auto">
              <a:xfrm flipH="1">
                <a:off x="4160" y="2422"/>
                <a:ext cx="18" cy="25"/>
              </a:xfrm>
              <a:custGeom>
                <a:avLst/>
                <a:gdLst>
                  <a:gd name="T0" fmla="*/ 0 w 18"/>
                  <a:gd name="T1" fmla="*/ 25 h 25"/>
                  <a:gd name="T2" fmla="*/ 18 w 18"/>
                  <a:gd name="T3" fmla="*/ 0 h 25"/>
                  <a:gd name="T4" fmla="*/ 0 60000 65536"/>
                  <a:gd name="T5" fmla="*/ 0 60000 65536"/>
                  <a:gd name="T6" fmla="*/ 0 w 18"/>
                  <a:gd name="T7" fmla="*/ 0 h 25"/>
                  <a:gd name="T8" fmla="*/ 18 w 18"/>
                  <a:gd name="T9" fmla="*/ 25 h 25"/>
                </a:gdLst>
                <a:ahLst/>
                <a:cxnLst>
                  <a:cxn ang="T4">
                    <a:pos x="T0" y="T1"/>
                  </a:cxn>
                  <a:cxn ang="T5">
                    <a:pos x="T2" y="T3"/>
                  </a:cxn>
                </a:cxnLst>
                <a:rect l="T6" t="T7" r="T8" b="T9"/>
                <a:pathLst>
                  <a:path w="18" h="25">
                    <a:moveTo>
                      <a:pt x="0" y="25"/>
                    </a:moveTo>
                    <a:lnTo>
                      <a:pt x="18"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211136" name="Freeform 162"/>
              <p:cNvSpPr>
                <a:spLocks/>
              </p:cNvSpPr>
              <p:nvPr/>
            </p:nvSpPr>
            <p:spPr bwMode="auto">
              <a:xfrm>
                <a:off x="4002" y="2423"/>
                <a:ext cx="159" cy="1"/>
              </a:xfrm>
              <a:custGeom>
                <a:avLst/>
                <a:gdLst>
                  <a:gd name="T0" fmla="*/ 0 w 159"/>
                  <a:gd name="T1" fmla="*/ 0 h 1"/>
                  <a:gd name="T2" fmla="*/ 159 w 159"/>
                  <a:gd name="T3" fmla="*/ 0 h 1"/>
                  <a:gd name="T4" fmla="*/ 0 60000 65536"/>
                  <a:gd name="T5" fmla="*/ 0 60000 65536"/>
                  <a:gd name="T6" fmla="*/ 0 w 159"/>
                  <a:gd name="T7" fmla="*/ 0 h 1"/>
                  <a:gd name="T8" fmla="*/ 159 w 159"/>
                  <a:gd name="T9" fmla="*/ 1 h 1"/>
                </a:gdLst>
                <a:ahLst/>
                <a:cxnLst>
                  <a:cxn ang="T4">
                    <a:pos x="T0" y="T1"/>
                  </a:cxn>
                  <a:cxn ang="T5">
                    <a:pos x="T2" y="T3"/>
                  </a:cxn>
                </a:cxnLst>
                <a:rect l="T6" t="T7" r="T8" b="T9"/>
                <a:pathLst>
                  <a:path w="159" h="1">
                    <a:moveTo>
                      <a:pt x="0" y="0"/>
                    </a:moveTo>
                    <a:lnTo>
                      <a:pt x="159"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sp>
        <p:nvSpPr>
          <p:cNvPr id="210993" name="Rectangle 163"/>
          <p:cNvSpPr>
            <a:spLocks noChangeAspect="1" noChangeArrowheads="1"/>
          </p:cNvSpPr>
          <p:nvPr/>
        </p:nvSpPr>
        <p:spPr bwMode="auto">
          <a:xfrm>
            <a:off x="6945313" y="4330700"/>
            <a:ext cx="3873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Labor</a:t>
            </a:r>
          </a:p>
        </p:txBody>
      </p:sp>
      <p:grpSp>
        <p:nvGrpSpPr>
          <p:cNvPr id="210994" name="Group 164"/>
          <p:cNvGrpSpPr>
            <a:grpSpLocks/>
          </p:cNvGrpSpPr>
          <p:nvPr/>
        </p:nvGrpSpPr>
        <p:grpSpPr bwMode="auto">
          <a:xfrm>
            <a:off x="6205538" y="4267200"/>
            <a:ext cx="547687" cy="322263"/>
            <a:chOff x="3920" y="2688"/>
            <a:chExt cx="345" cy="203"/>
          </a:xfrm>
        </p:grpSpPr>
        <p:sp>
          <p:nvSpPr>
            <p:cNvPr id="211126" name="Rectangle 165"/>
            <p:cNvSpPr>
              <a:spLocks noChangeAspect="1" noChangeArrowheads="1"/>
            </p:cNvSpPr>
            <p:nvPr/>
          </p:nvSpPr>
          <p:spPr bwMode="auto">
            <a:xfrm>
              <a:off x="3920" y="2688"/>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211127" name="Group 166"/>
            <p:cNvGrpSpPr>
              <a:grpSpLocks/>
            </p:cNvGrpSpPr>
            <p:nvPr/>
          </p:nvGrpSpPr>
          <p:grpSpPr bwMode="auto">
            <a:xfrm>
              <a:off x="4044" y="2718"/>
              <a:ext cx="96" cy="144"/>
              <a:chOff x="4704" y="2736"/>
              <a:chExt cx="96" cy="144"/>
            </a:xfrm>
          </p:grpSpPr>
          <p:sp>
            <p:nvSpPr>
              <p:cNvPr id="211128" name="AutoShape 167"/>
              <p:cNvSpPr>
                <a:spLocks noChangeArrowheads="1"/>
              </p:cNvSpPr>
              <p:nvPr/>
            </p:nvSpPr>
            <p:spPr bwMode="auto">
              <a:xfrm flipV="1">
                <a:off x="4704" y="2832"/>
                <a:ext cx="96" cy="48"/>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211129" name="Line 168"/>
              <p:cNvSpPr>
                <a:spLocks noChangeShapeType="1"/>
              </p:cNvSpPr>
              <p:nvPr/>
            </p:nvSpPr>
            <p:spPr bwMode="auto">
              <a:xfrm>
                <a:off x="4704" y="2736"/>
                <a:ext cx="96" cy="0"/>
              </a:xfrm>
              <a:prstGeom prst="line">
                <a:avLst/>
              </a:prstGeom>
              <a:noFill/>
              <a:ln w="12700">
                <a:solidFill>
                  <a:srgbClr val="000000"/>
                </a:solidFill>
                <a:round/>
                <a:headEnd/>
                <a:tailEnd/>
              </a:ln>
            </p:spPr>
            <p:txBody>
              <a:bodyPr wrap="none" anchor="ctr"/>
              <a:lstStyle/>
              <a:p>
                <a:endParaRPr lang="en-US"/>
              </a:p>
            </p:txBody>
          </p:sp>
          <p:sp>
            <p:nvSpPr>
              <p:cNvPr id="211130" name="Line 169"/>
              <p:cNvSpPr>
                <a:spLocks noChangeShapeType="1"/>
              </p:cNvSpPr>
              <p:nvPr/>
            </p:nvSpPr>
            <p:spPr bwMode="auto">
              <a:xfrm>
                <a:off x="4752" y="2736"/>
                <a:ext cx="0" cy="96"/>
              </a:xfrm>
              <a:prstGeom prst="line">
                <a:avLst/>
              </a:prstGeom>
              <a:noFill/>
              <a:ln w="12700">
                <a:solidFill>
                  <a:srgbClr val="000000"/>
                </a:solidFill>
                <a:round/>
                <a:headEnd/>
                <a:tailEnd/>
              </a:ln>
            </p:spPr>
            <p:txBody>
              <a:bodyPr wrap="none" anchor="ctr"/>
              <a:lstStyle/>
              <a:p>
                <a:endParaRPr lang="en-US"/>
              </a:p>
            </p:txBody>
          </p:sp>
        </p:grpSp>
      </p:grpSp>
      <p:sp>
        <p:nvSpPr>
          <p:cNvPr id="210995" name="Rectangle 170"/>
          <p:cNvSpPr>
            <a:spLocks noChangeAspect="1" noChangeArrowheads="1"/>
          </p:cNvSpPr>
          <p:nvPr/>
        </p:nvSpPr>
        <p:spPr bwMode="auto">
          <a:xfrm>
            <a:off x="6945313" y="4770438"/>
            <a:ext cx="10477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Laundry &amp; Bath</a:t>
            </a:r>
          </a:p>
        </p:txBody>
      </p:sp>
      <p:grpSp>
        <p:nvGrpSpPr>
          <p:cNvPr id="210996" name="Group 171"/>
          <p:cNvGrpSpPr>
            <a:grpSpLocks/>
          </p:cNvGrpSpPr>
          <p:nvPr/>
        </p:nvGrpSpPr>
        <p:grpSpPr bwMode="auto">
          <a:xfrm>
            <a:off x="6205538" y="4706938"/>
            <a:ext cx="547687" cy="322262"/>
            <a:chOff x="3920" y="2965"/>
            <a:chExt cx="345" cy="203"/>
          </a:xfrm>
        </p:grpSpPr>
        <p:sp>
          <p:nvSpPr>
            <p:cNvPr id="211117" name="Rectangle 172"/>
            <p:cNvSpPr>
              <a:spLocks noChangeAspect="1" noChangeArrowheads="1"/>
            </p:cNvSpPr>
            <p:nvPr/>
          </p:nvSpPr>
          <p:spPr bwMode="auto">
            <a:xfrm>
              <a:off x="3920" y="2965"/>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211118" name="Group 173"/>
            <p:cNvGrpSpPr>
              <a:grpSpLocks/>
            </p:cNvGrpSpPr>
            <p:nvPr/>
          </p:nvGrpSpPr>
          <p:grpSpPr bwMode="auto">
            <a:xfrm>
              <a:off x="4019" y="2965"/>
              <a:ext cx="147" cy="176"/>
              <a:chOff x="4019" y="2965"/>
              <a:chExt cx="147" cy="176"/>
            </a:xfrm>
          </p:grpSpPr>
          <p:grpSp>
            <p:nvGrpSpPr>
              <p:cNvPr id="211119" name="Group 174"/>
              <p:cNvGrpSpPr>
                <a:grpSpLocks/>
              </p:cNvGrpSpPr>
              <p:nvPr/>
            </p:nvGrpSpPr>
            <p:grpSpPr bwMode="auto">
              <a:xfrm>
                <a:off x="4019" y="3010"/>
                <a:ext cx="147" cy="131"/>
                <a:chOff x="4009" y="3010"/>
                <a:chExt cx="147" cy="110"/>
              </a:xfrm>
            </p:grpSpPr>
            <p:sp>
              <p:nvSpPr>
                <p:cNvPr id="211124" name="Line 175"/>
                <p:cNvSpPr>
                  <a:spLocks noChangeShapeType="1"/>
                </p:cNvSpPr>
                <p:nvPr/>
              </p:nvSpPr>
              <p:spPr bwMode="auto">
                <a:xfrm flipV="1">
                  <a:off x="4009" y="3118"/>
                  <a:ext cx="147" cy="0"/>
                </a:xfrm>
                <a:prstGeom prst="line">
                  <a:avLst/>
                </a:prstGeom>
                <a:noFill/>
                <a:ln w="12700">
                  <a:solidFill>
                    <a:srgbClr val="000000"/>
                  </a:solidFill>
                  <a:round/>
                  <a:headEnd/>
                  <a:tailEnd/>
                </a:ln>
              </p:spPr>
              <p:txBody>
                <a:bodyPr wrap="none" anchor="ctr"/>
                <a:lstStyle/>
                <a:p>
                  <a:endParaRPr lang="en-US"/>
                </a:p>
              </p:txBody>
            </p:sp>
            <p:sp>
              <p:nvSpPr>
                <p:cNvPr id="211125" name="Line 176"/>
                <p:cNvSpPr>
                  <a:spLocks noChangeShapeType="1"/>
                </p:cNvSpPr>
                <p:nvPr/>
              </p:nvSpPr>
              <p:spPr bwMode="auto">
                <a:xfrm flipV="1">
                  <a:off x="4082" y="3010"/>
                  <a:ext cx="0" cy="110"/>
                </a:xfrm>
                <a:prstGeom prst="line">
                  <a:avLst/>
                </a:prstGeom>
                <a:noFill/>
                <a:ln w="12700">
                  <a:solidFill>
                    <a:srgbClr val="000000"/>
                  </a:solidFill>
                  <a:round/>
                  <a:headEnd/>
                  <a:tailEnd/>
                </a:ln>
              </p:spPr>
              <p:txBody>
                <a:bodyPr wrap="none" anchor="ctr"/>
                <a:lstStyle/>
                <a:p>
                  <a:endParaRPr lang="en-US"/>
                </a:p>
              </p:txBody>
            </p:sp>
          </p:grpSp>
          <p:grpSp>
            <p:nvGrpSpPr>
              <p:cNvPr id="211120" name="Group 177"/>
              <p:cNvGrpSpPr>
                <a:grpSpLocks/>
              </p:cNvGrpSpPr>
              <p:nvPr/>
            </p:nvGrpSpPr>
            <p:grpSpPr bwMode="auto">
              <a:xfrm>
                <a:off x="4030" y="2965"/>
                <a:ext cx="63" cy="96"/>
                <a:chOff x="4017" y="2976"/>
                <a:chExt cx="63" cy="96"/>
              </a:xfrm>
            </p:grpSpPr>
            <p:sp>
              <p:nvSpPr>
                <p:cNvPr id="211121" name="Line 178"/>
                <p:cNvSpPr>
                  <a:spLocks noChangeShapeType="1"/>
                </p:cNvSpPr>
                <p:nvPr/>
              </p:nvSpPr>
              <p:spPr bwMode="auto">
                <a:xfrm flipH="1" flipV="1">
                  <a:off x="4032" y="2976"/>
                  <a:ext cx="48" cy="48"/>
                </a:xfrm>
                <a:prstGeom prst="line">
                  <a:avLst/>
                </a:prstGeom>
                <a:noFill/>
                <a:ln w="12700">
                  <a:solidFill>
                    <a:srgbClr val="000000"/>
                  </a:solidFill>
                  <a:round/>
                  <a:headEnd/>
                  <a:tailEnd/>
                </a:ln>
              </p:spPr>
              <p:txBody>
                <a:bodyPr wrap="none" anchor="ctr"/>
                <a:lstStyle/>
                <a:p>
                  <a:endParaRPr lang="en-US"/>
                </a:p>
              </p:txBody>
            </p:sp>
            <p:sp>
              <p:nvSpPr>
                <p:cNvPr id="211122" name="Freeform 179"/>
                <p:cNvSpPr>
                  <a:spLocks/>
                </p:cNvSpPr>
                <p:nvPr/>
              </p:nvSpPr>
              <p:spPr bwMode="auto">
                <a:xfrm>
                  <a:off x="4017" y="3024"/>
                  <a:ext cx="63" cy="1"/>
                </a:xfrm>
                <a:custGeom>
                  <a:avLst/>
                  <a:gdLst>
                    <a:gd name="T0" fmla="*/ 63 w 63"/>
                    <a:gd name="T1" fmla="*/ 0 h 1"/>
                    <a:gd name="T2" fmla="*/ 0 w 63"/>
                    <a:gd name="T3" fmla="*/ 0 h 1"/>
                    <a:gd name="T4" fmla="*/ 0 60000 65536"/>
                    <a:gd name="T5" fmla="*/ 0 60000 65536"/>
                    <a:gd name="T6" fmla="*/ 0 w 63"/>
                    <a:gd name="T7" fmla="*/ 0 h 1"/>
                    <a:gd name="T8" fmla="*/ 63 w 63"/>
                    <a:gd name="T9" fmla="*/ 1 h 1"/>
                  </a:gdLst>
                  <a:ahLst/>
                  <a:cxnLst>
                    <a:cxn ang="T4">
                      <a:pos x="T0" y="T1"/>
                    </a:cxn>
                    <a:cxn ang="T5">
                      <a:pos x="T2" y="T3"/>
                    </a:cxn>
                  </a:cxnLst>
                  <a:rect l="T6" t="T7" r="T8" b="T9"/>
                  <a:pathLst>
                    <a:path w="63" h="1">
                      <a:moveTo>
                        <a:pt x="63" y="0"/>
                      </a:move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211123" name="Line 180"/>
                <p:cNvSpPr>
                  <a:spLocks noChangeShapeType="1"/>
                </p:cNvSpPr>
                <p:nvPr/>
              </p:nvSpPr>
              <p:spPr bwMode="auto">
                <a:xfrm flipH="1">
                  <a:off x="4032" y="3024"/>
                  <a:ext cx="48" cy="48"/>
                </a:xfrm>
                <a:prstGeom prst="line">
                  <a:avLst/>
                </a:prstGeom>
                <a:noFill/>
                <a:ln w="12700">
                  <a:solidFill>
                    <a:srgbClr val="000000"/>
                  </a:solidFill>
                  <a:round/>
                  <a:headEnd/>
                  <a:tailEnd/>
                </a:ln>
              </p:spPr>
              <p:txBody>
                <a:bodyPr wrap="none" anchor="ctr"/>
                <a:lstStyle/>
                <a:p>
                  <a:endParaRPr lang="en-US"/>
                </a:p>
              </p:txBody>
            </p:sp>
          </p:grpSp>
        </p:grpSp>
      </p:grpSp>
      <p:sp>
        <p:nvSpPr>
          <p:cNvPr id="210997" name="Rectangle 181"/>
          <p:cNvSpPr>
            <a:spLocks noChangeAspect="1" noChangeArrowheads="1"/>
          </p:cNvSpPr>
          <p:nvPr/>
        </p:nvSpPr>
        <p:spPr bwMode="auto">
          <a:xfrm>
            <a:off x="6945313" y="5121275"/>
            <a:ext cx="1335087"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Laundry, Shower, &amp;</a:t>
            </a:r>
          </a:p>
          <a:p>
            <a:pPr eaLnBrk="0" hangingPunct="0"/>
            <a:r>
              <a:rPr lang="en-US" sz="1200">
                <a:solidFill>
                  <a:srgbClr val="000000"/>
                </a:solidFill>
              </a:rPr>
              <a:t>Clothing Repair</a:t>
            </a:r>
          </a:p>
        </p:txBody>
      </p:sp>
      <p:grpSp>
        <p:nvGrpSpPr>
          <p:cNvPr id="210998" name="Group 182"/>
          <p:cNvGrpSpPr>
            <a:grpSpLocks/>
          </p:cNvGrpSpPr>
          <p:nvPr/>
        </p:nvGrpSpPr>
        <p:grpSpPr bwMode="auto">
          <a:xfrm>
            <a:off x="6205538" y="5141913"/>
            <a:ext cx="547687" cy="322262"/>
            <a:chOff x="3916" y="3301"/>
            <a:chExt cx="345" cy="203"/>
          </a:xfrm>
        </p:grpSpPr>
        <p:sp>
          <p:nvSpPr>
            <p:cNvPr id="211115" name="Rectangle 183"/>
            <p:cNvSpPr>
              <a:spLocks noChangeAspect="1" noChangeArrowheads="1"/>
            </p:cNvSpPr>
            <p:nvPr/>
          </p:nvSpPr>
          <p:spPr bwMode="auto">
            <a:xfrm>
              <a:off x="3916" y="3301"/>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16" name="Text Box 184"/>
            <p:cNvSpPr txBox="1">
              <a:spLocks noChangeArrowheads="1"/>
            </p:cNvSpPr>
            <p:nvPr/>
          </p:nvSpPr>
          <p:spPr bwMode="auto">
            <a:xfrm>
              <a:off x="4011" y="3369"/>
              <a:ext cx="151"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LSCR</a:t>
              </a:r>
            </a:p>
          </p:txBody>
        </p:sp>
      </p:grpSp>
      <p:grpSp>
        <p:nvGrpSpPr>
          <p:cNvPr id="210999" name="Group 185"/>
          <p:cNvGrpSpPr>
            <a:grpSpLocks noChangeAspect="1"/>
          </p:cNvGrpSpPr>
          <p:nvPr/>
        </p:nvGrpSpPr>
        <p:grpSpPr bwMode="auto">
          <a:xfrm>
            <a:off x="6205538" y="6003925"/>
            <a:ext cx="547687" cy="320675"/>
            <a:chOff x="105" y="1345"/>
            <a:chExt cx="748" cy="437"/>
          </a:xfrm>
        </p:grpSpPr>
        <p:sp>
          <p:nvSpPr>
            <p:cNvPr id="211112" name="Rectangle 186"/>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13" name="Line 187"/>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1114" name="Line 188"/>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11000" name="Rectangle 189"/>
          <p:cNvSpPr>
            <a:spLocks noChangeAspect="1" noChangeArrowheads="1"/>
          </p:cNvSpPr>
          <p:nvPr/>
        </p:nvSpPr>
        <p:spPr bwMode="auto">
          <a:xfrm>
            <a:off x="6945313" y="6051550"/>
            <a:ext cx="522287"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Medical</a:t>
            </a:r>
          </a:p>
        </p:txBody>
      </p:sp>
      <p:sp>
        <p:nvSpPr>
          <p:cNvPr id="211001" name="Rectangle 190"/>
          <p:cNvSpPr>
            <a:spLocks noChangeArrowheads="1"/>
          </p:cNvSpPr>
          <p:nvPr/>
        </p:nvSpPr>
        <p:spPr bwMode="auto">
          <a:xfrm>
            <a:off x="6945313" y="5608638"/>
            <a:ext cx="868362" cy="182562"/>
          </a:xfrm>
          <a:prstGeom prst="rect">
            <a:avLst/>
          </a:prstGeom>
          <a:noFill/>
          <a:ln w="9525">
            <a:noFill/>
            <a:miter lim="800000"/>
            <a:headEnd/>
            <a:tailEnd/>
          </a:ln>
        </p:spPr>
        <p:txBody>
          <a:bodyPr wrap="none" lIns="0" tIns="0" rIns="0" bIns="0" anchor="ctr">
            <a:spAutoFit/>
          </a:bodyPr>
          <a:lstStyle/>
          <a:p>
            <a:pPr eaLnBrk="0" hangingPunct="0"/>
            <a:r>
              <a:rPr lang="en-US" sz="1200">
                <a:solidFill>
                  <a:srgbClr val="000000"/>
                </a:solidFill>
              </a:rPr>
              <a:t>Maintenance</a:t>
            </a:r>
          </a:p>
        </p:txBody>
      </p:sp>
      <p:sp>
        <p:nvSpPr>
          <p:cNvPr id="211002" name="Rectangle 191"/>
          <p:cNvSpPr>
            <a:spLocks noChangeAspect="1" noChangeArrowheads="1"/>
          </p:cNvSpPr>
          <p:nvPr/>
        </p:nvSpPr>
        <p:spPr bwMode="auto">
          <a:xfrm>
            <a:off x="6945313" y="6445250"/>
            <a:ext cx="10382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Medical Facility</a:t>
            </a:r>
          </a:p>
        </p:txBody>
      </p:sp>
      <p:grpSp>
        <p:nvGrpSpPr>
          <p:cNvPr id="211003" name="Group 192"/>
          <p:cNvGrpSpPr>
            <a:grpSpLocks/>
          </p:cNvGrpSpPr>
          <p:nvPr/>
        </p:nvGrpSpPr>
        <p:grpSpPr bwMode="auto">
          <a:xfrm>
            <a:off x="6205538" y="6434138"/>
            <a:ext cx="547687" cy="347662"/>
            <a:chOff x="3518" y="1653"/>
            <a:chExt cx="374" cy="219"/>
          </a:xfrm>
        </p:grpSpPr>
        <p:grpSp>
          <p:nvGrpSpPr>
            <p:cNvPr id="211106" name="Group 193"/>
            <p:cNvGrpSpPr>
              <a:grpSpLocks noChangeAspect="1"/>
            </p:cNvGrpSpPr>
            <p:nvPr/>
          </p:nvGrpSpPr>
          <p:grpSpPr bwMode="auto">
            <a:xfrm>
              <a:off x="3518" y="1653"/>
              <a:ext cx="374" cy="219"/>
              <a:chOff x="105" y="1345"/>
              <a:chExt cx="748" cy="437"/>
            </a:xfrm>
          </p:grpSpPr>
          <p:sp>
            <p:nvSpPr>
              <p:cNvPr id="211109" name="Rectangle 194"/>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110" name="Line 195"/>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11111" name="Line 196"/>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11107" name="Line 197"/>
            <p:cNvSpPr>
              <a:spLocks noChangeShapeType="1"/>
            </p:cNvSpPr>
            <p:nvPr/>
          </p:nvSpPr>
          <p:spPr bwMode="auto">
            <a:xfrm>
              <a:off x="361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sp>
          <p:nvSpPr>
            <p:cNvPr id="211108" name="Line 198"/>
            <p:cNvSpPr>
              <a:spLocks noChangeShapeType="1"/>
            </p:cNvSpPr>
            <p:nvPr/>
          </p:nvSpPr>
          <p:spPr bwMode="auto">
            <a:xfrm>
              <a:off x="379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grpSp>
      <p:grpSp>
        <p:nvGrpSpPr>
          <p:cNvPr id="211004" name="Group 199"/>
          <p:cNvGrpSpPr>
            <a:grpSpLocks/>
          </p:cNvGrpSpPr>
          <p:nvPr/>
        </p:nvGrpSpPr>
        <p:grpSpPr bwMode="auto">
          <a:xfrm>
            <a:off x="3433763" y="3095625"/>
            <a:ext cx="547687" cy="400050"/>
            <a:chOff x="2156" y="1950"/>
            <a:chExt cx="345" cy="252"/>
          </a:xfrm>
        </p:grpSpPr>
        <p:sp>
          <p:nvSpPr>
            <p:cNvPr id="211091" name="Text Box 200"/>
            <p:cNvSpPr txBox="1">
              <a:spLocks noChangeArrowheads="1"/>
            </p:cNvSpPr>
            <p:nvPr/>
          </p:nvSpPr>
          <p:spPr bwMode="auto">
            <a:xfrm>
              <a:off x="2265" y="2063"/>
              <a:ext cx="128" cy="77"/>
            </a:xfrm>
            <a:prstGeom prst="rect">
              <a:avLst/>
            </a:prstGeom>
            <a:noFill/>
            <a:ln w="12700">
              <a:noFill/>
              <a:miter lim="800000"/>
              <a:headEnd/>
              <a:tailEnd/>
            </a:ln>
          </p:spPr>
          <p:txBody>
            <a:bodyPr wrap="none" lIns="0" tIns="0" rIns="0" bIns="0">
              <a:spAutoFit/>
            </a:bodyPr>
            <a:lstStyle/>
            <a:p>
              <a:pPr algn="ctr" eaLnBrk="0" hangingPunct="0"/>
              <a:r>
                <a:rPr lang="en-US" sz="800" b="1"/>
                <a:t>TSC</a:t>
              </a:r>
            </a:p>
          </p:txBody>
        </p:sp>
        <p:grpSp>
          <p:nvGrpSpPr>
            <p:cNvPr id="211092" name="Group 201"/>
            <p:cNvGrpSpPr>
              <a:grpSpLocks/>
            </p:cNvGrpSpPr>
            <p:nvPr/>
          </p:nvGrpSpPr>
          <p:grpSpPr bwMode="auto">
            <a:xfrm>
              <a:off x="2258" y="1950"/>
              <a:ext cx="142" cy="48"/>
              <a:chOff x="289" y="816"/>
              <a:chExt cx="142" cy="48"/>
            </a:xfrm>
          </p:grpSpPr>
          <p:grpSp>
            <p:nvGrpSpPr>
              <p:cNvPr id="211097" name="Group 202"/>
              <p:cNvGrpSpPr>
                <a:grpSpLocks/>
              </p:cNvGrpSpPr>
              <p:nvPr/>
            </p:nvGrpSpPr>
            <p:grpSpPr bwMode="auto">
              <a:xfrm>
                <a:off x="289" y="816"/>
                <a:ext cx="47" cy="47"/>
                <a:chOff x="373" y="1246"/>
                <a:chExt cx="36" cy="37"/>
              </a:xfrm>
            </p:grpSpPr>
            <p:sp>
              <p:nvSpPr>
                <p:cNvPr id="211104" name="Line 20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05" name="Line 20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098" name="Group 205"/>
              <p:cNvGrpSpPr>
                <a:grpSpLocks/>
              </p:cNvGrpSpPr>
              <p:nvPr/>
            </p:nvGrpSpPr>
            <p:grpSpPr bwMode="auto">
              <a:xfrm>
                <a:off x="336" y="816"/>
                <a:ext cx="47" cy="47"/>
                <a:chOff x="373" y="1246"/>
                <a:chExt cx="36" cy="37"/>
              </a:xfrm>
            </p:grpSpPr>
            <p:sp>
              <p:nvSpPr>
                <p:cNvPr id="211102" name="Line 20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03" name="Line 20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099" name="Group 208"/>
              <p:cNvGrpSpPr>
                <a:grpSpLocks/>
              </p:cNvGrpSpPr>
              <p:nvPr/>
            </p:nvGrpSpPr>
            <p:grpSpPr bwMode="auto">
              <a:xfrm>
                <a:off x="384" y="817"/>
                <a:ext cx="47" cy="47"/>
                <a:chOff x="373" y="1246"/>
                <a:chExt cx="36" cy="37"/>
              </a:xfrm>
            </p:grpSpPr>
            <p:sp>
              <p:nvSpPr>
                <p:cNvPr id="211100" name="Line 20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101" name="Line 21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11093" name="Group 211"/>
            <p:cNvGrpSpPr>
              <a:grpSpLocks/>
            </p:cNvGrpSpPr>
            <p:nvPr/>
          </p:nvGrpSpPr>
          <p:grpSpPr bwMode="auto">
            <a:xfrm>
              <a:off x="2156" y="2000"/>
              <a:ext cx="345" cy="202"/>
              <a:chOff x="3495" y="2545"/>
              <a:chExt cx="345" cy="202"/>
            </a:xfrm>
          </p:grpSpPr>
          <p:sp>
            <p:nvSpPr>
              <p:cNvPr id="211094" name="Rectangle 212"/>
              <p:cNvSpPr>
                <a:spLocks noChangeAspect="1" noChangeArrowheads="1"/>
              </p:cNvSpPr>
              <p:nvPr/>
            </p:nvSpPr>
            <p:spPr bwMode="auto">
              <a:xfrm>
                <a:off x="3495" y="2545"/>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95" name="Freeform 213"/>
              <p:cNvSpPr>
                <a:spLocks noChangeAspect="1"/>
              </p:cNvSpPr>
              <p:nvPr/>
            </p:nvSpPr>
            <p:spPr bwMode="auto">
              <a:xfrm>
                <a:off x="3787" y="2546"/>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11096" name="Freeform 214"/>
              <p:cNvSpPr>
                <a:spLocks noChangeAspect="1"/>
              </p:cNvSpPr>
              <p:nvPr/>
            </p:nvSpPr>
            <p:spPr bwMode="auto">
              <a:xfrm flipH="1">
                <a:off x="3495" y="2545"/>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1005" name="Group 215"/>
          <p:cNvGrpSpPr>
            <a:grpSpLocks/>
          </p:cNvGrpSpPr>
          <p:nvPr/>
        </p:nvGrpSpPr>
        <p:grpSpPr bwMode="auto">
          <a:xfrm>
            <a:off x="3433763" y="3549650"/>
            <a:ext cx="547687" cy="403225"/>
            <a:chOff x="2162" y="2236"/>
            <a:chExt cx="345" cy="254"/>
          </a:xfrm>
        </p:grpSpPr>
        <p:grpSp>
          <p:nvGrpSpPr>
            <p:cNvPr id="211081" name="Group 216"/>
            <p:cNvGrpSpPr>
              <a:grpSpLocks/>
            </p:cNvGrpSpPr>
            <p:nvPr/>
          </p:nvGrpSpPr>
          <p:grpSpPr bwMode="auto">
            <a:xfrm>
              <a:off x="2299" y="2236"/>
              <a:ext cx="71" cy="53"/>
              <a:chOff x="2297" y="2236"/>
              <a:chExt cx="71" cy="53"/>
            </a:xfrm>
          </p:grpSpPr>
          <p:sp>
            <p:nvSpPr>
              <p:cNvPr id="211088" name="Line 217"/>
              <p:cNvSpPr>
                <a:spLocks noChangeAspect="1" noChangeShapeType="1"/>
              </p:cNvSpPr>
              <p:nvPr/>
            </p:nvSpPr>
            <p:spPr bwMode="auto">
              <a:xfrm>
                <a:off x="2297" y="223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89" name="Line 218"/>
              <p:cNvSpPr>
                <a:spLocks noChangeAspect="1" noChangeShapeType="1"/>
              </p:cNvSpPr>
              <p:nvPr/>
            </p:nvSpPr>
            <p:spPr bwMode="auto">
              <a:xfrm>
                <a:off x="2368" y="2236"/>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90" name="Line 219"/>
              <p:cNvSpPr>
                <a:spLocks noChangeAspect="1" noChangeShapeType="1"/>
              </p:cNvSpPr>
              <p:nvPr/>
            </p:nvSpPr>
            <p:spPr bwMode="auto">
              <a:xfrm>
                <a:off x="2333" y="223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1082" name="Group 220"/>
            <p:cNvGrpSpPr>
              <a:grpSpLocks/>
            </p:cNvGrpSpPr>
            <p:nvPr/>
          </p:nvGrpSpPr>
          <p:grpSpPr bwMode="auto">
            <a:xfrm>
              <a:off x="2162" y="2288"/>
              <a:ext cx="345" cy="202"/>
              <a:chOff x="2160" y="2304"/>
              <a:chExt cx="345" cy="202"/>
            </a:xfrm>
          </p:grpSpPr>
          <p:sp>
            <p:nvSpPr>
              <p:cNvPr id="211083" name="Text Box 221"/>
              <p:cNvSpPr txBox="1">
                <a:spLocks noChangeArrowheads="1"/>
              </p:cNvSpPr>
              <p:nvPr/>
            </p:nvSpPr>
            <p:spPr bwMode="auto">
              <a:xfrm>
                <a:off x="2263" y="2366"/>
                <a:ext cx="139" cy="77"/>
              </a:xfrm>
              <a:prstGeom prst="rect">
                <a:avLst/>
              </a:prstGeom>
              <a:noFill/>
              <a:ln w="12700">
                <a:noFill/>
                <a:miter lim="800000"/>
                <a:headEnd/>
                <a:tailEnd/>
              </a:ln>
            </p:spPr>
            <p:txBody>
              <a:bodyPr wrap="none" lIns="0" tIns="0" rIns="0" bIns="0">
                <a:spAutoFit/>
              </a:bodyPr>
              <a:lstStyle/>
              <a:p>
                <a:pPr algn="ctr" eaLnBrk="0" hangingPunct="0"/>
                <a:r>
                  <a:rPr lang="en-US" sz="800" b="1"/>
                  <a:t>ASG</a:t>
                </a:r>
              </a:p>
            </p:txBody>
          </p:sp>
          <p:grpSp>
            <p:nvGrpSpPr>
              <p:cNvPr id="211084" name="Group 222"/>
              <p:cNvGrpSpPr>
                <a:grpSpLocks/>
              </p:cNvGrpSpPr>
              <p:nvPr/>
            </p:nvGrpSpPr>
            <p:grpSpPr bwMode="auto">
              <a:xfrm>
                <a:off x="2160" y="2304"/>
                <a:ext cx="345" cy="202"/>
                <a:chOff x="3495" y="2545"/>
                <a:chExt cx="345" cy="202"/>
              </a:xfrm>
            </p:grpSpPr>
            <p:sp>
              <p:nvSpPr>
                <p:cNvPr id="211085" name="Rectangle 223"/>
                <p:cNvSpPr>
                  <a:spLocks noChangeAspect="1" noChangeArrowheads="1"/>
                </p:cNvSpPr>
                <p:nvPr/>
              </p:nvSpPr>
              <p:spPr bwMode="auto">
                <a:xfrm>
                  <a:off x="3495" y="2545"/>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86" name="Freeform 224"/>
                <p:cNvSpPr>
                  <a:spLocks noChangeAspect="1"/>
                </p:cNvSpPr>
                <p:nvPr/>
              </p:nvSpPr>
              <p:spPr bwMode="auto">
                <a:xfrm>
                  <a:off x="3787" y="2546"/>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11087" name="Freeform 225"/>
                <p:cNvSpPr>
                  <a:spLocks noChangeAspect="1"/>
                </p:cNvSpPr>
                <p:nvPr/>
              </p:nvSpPr>
              <p:spPr bwMode="auto">
                <a:xfrm flipH="1">
                  <a:off x="3495" y="2545"/>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grpSp>
        <p:nvGrpSpPr>
          <p:cNvPr id="211006" name="Group 226"/>
          <p:cNvGrpSpPr>
            <a:grpSpLocks/>
          </p:cNvGrpSpPr>
          <p:nvPr/>
        </p:nvGrpSpPr>
        <p:grpSpPr bwMode="auto">
          <a:xfrm>
            <a:off x="3433763" y="4003675"/>
            <a:ext cx="547687" cy="396875"/>
            <a:chOff x="2154" y="2522"/>
            <a:chExt cx="345" cy="250"/>
          </a:xfrm>
        </p:grpSpPr>
        <p:sp>
          <p:nvSpPr>
            <p:cNvPr id="211074" name="Text Box 227"/>
            <p:cNvSpPr txBox="1">
              <a:spLocks noChangeArrowheads="1"/>
            </p:cNvSpPr>
            <p:nvPr/>
          </p:nvSpPr>
          <p:spPr bwMode="auto">
            <a:xfrm>
              <a:off x="2259" y="2633"/>
              <a:ext cx="135" cy="77"/>
            </a:xfrm>
            <a:prstGeom prst="rect">
              <a:avLst/>
            </a:prstGeom>
            <a:noFill/>
            <a:ln w="12700">
              <a:noFill/>
              <a:miter lim="800000"/>
              <a:headEnd/>
              <a:tailEnd/>
            </a:ln>
          </p:spPr>
          <p:txBody>
            <a:bodyPr wrap="none" lIns="0" tIns="0" rIns="0" bIns="0">
              <a:spAutoFit/>
            </a:bodyPr>
            <a:lstStyle/>
            <a:p>
              <a:pPr algn="ctr" eaLnBrk="0" hangingPunct="0"/>
              <a:r>
                <a:rPr lang="en-US" sz="800" b="1"/>
                <a:t>ASB</a:t>
              </a:r>
            </a:p>
          </p:txBody>
        </p:sp>
        <p:grpSp>
          <p:nvGrpSpPr>
            <p:cNvPr id="211075" name="Group 228"/>
            <p:cNvGrpSpPr>
              <a:grpSpLocks noChangeAspect="1"/>
            </p:cNvGrpSpPr>
            <p:nvPr/>
          </p:nvGrpSpPr>
          <p:grpSpPr bwMode="auto">
            <a:xfrm>
              <a:off x="2308" y="2522"/>
              <a:ext cx="38" cy="52"/>
              <a:chOff x="3195" y="1627"/>
              <a:chExt cx="75" cy="104"/>
            </a:xfrm>
          </p:grpSpPr>
          <p:sp>
            <p:nvSpPr>
              <p:cNvPr id="211079" name="Line 2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80" name="Line 2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1076" name="Group 231"/>
            <p:cNvGrpSpPr>
              <a:grpSpLocks/>
            </p:cNvGrpSpPr>
            <p:nvPr/>
          </p:nvGrpSpPr>
          <p:grpSpPr bwMode="auto">
            <a:xfrm>
              <a:off x="2154" y="2570"/>
              <a:ext cx="345" cy="202"/>
              <a:chOff x="3067" y="2774"/>
              <a:chExt cx="345" cy="202"/>
            </a:xfrm>
          </p:grpSpPr>
          <p:sp>
            <p:nvSpPr>
              <p:cNvPr id="211077" name="Rectangle 232"/>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78" name="Freeform 233"/>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1007" name="Group 234"/>
          <p:cNvGrpSpPr>
            <a:grpSpLocks/>
          </p:cNvGrpSpPr>
          <p:nvPr/>
        </p:nvGrpSpPr>
        <p:grpSpPr bwMode="auto">
          <a:xfrm>
            <a:off x="3433763" y="4481513"/>
            <a:ext cx="547687" cy="407987"/>
            <a:chOff x="2156" y="2823"/>
            <a:chExt cx="345" cy="257"/>
          </a:xfrm>
        </p:grpSpPr>
        <p:grpSp>
          <p:nvGrpSpPr>
            <p:cNvPr id="211063" name="Group 235"/>
            <p:cNvGrpSpPr>
              <a:grpSpLocks/>
            </p:cNvGrpSpPr>
            <p:nvPr/>
          </p:nvGrpSpPr>
          <p:grpSpPr bwMode="auto">
            <a:xfrm>
              <a:off x="2281" y="2823"/>
              <a:ext cx="95" cy="47"/>
              <a:chOff x="337" y="1056"/>
              <a:chExt cx="95" cy="47"/>
            </a:xfrm>
          </p:grpSpPr>
          <p:grpSp>
            <p:nvGrpSpPr>
              <p:cNvPr id="211068" name="Group 236"/>
              <p:cNvGrpSpPr>
                <a:grpSpLocks/>
              </p:cNvGrpSpPr>
              <p:nvPr/>
            </p:nvGrpSpPr>
            <p:grpSpPr bwMode="auto">
              <a:xfrm>
                <a:off x="337" y="1056"/>
                <a:ext cx="47" cy="47"/>
                <a:chOff x="373" y="1246"/>
                <a:chExt cx="36" cy="37"/>
              </a:xfrm>
            </p:grpSpPr>
            <p:sp>
              <p:nvSpPr>
                <p:cNvPr id="211072" name="Line 23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073" name="Line 23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069" name="Group 239"/>
              <p:cNvGrpSpPr>
                <a:grpSpLocks/>
              </p:cNvGrpSpPr>
              <p:nvPr/>
            </p:nvGrpSpPr>
            <p:grpSpPr bwMode="auto">
              <a:xfrm>
                <a:off x="385" y="1056"/>
                <a:ext cx="47" cy="47"/>
                <a:chOff x="373" y="1246"/>
                <a:chExt cx="36" cy="37"/>
              </a:xfrm>
            </p:grpSpPr>
            <p:sp>
              <p:nvSpPr>
                <p:cNvPr id="211070" name="Line 24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071" name="Line 24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211064" name="Text Box 242"/>
            <p:cNvSpPr txBox="1">
              <a:spLocks noChangeArrowheads="1"/>
            </p:cNvSpPr>
            <p:nvPr/>
          </p:nvSpPr>
          <p:spPr bwMode="auto">
            <a:xfrm>
              <a:off x="2178" y="2945"/>
              <a:ext cx="252"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COSCOM</a:t>
              </a:r>
            </a:p>
          </p:txBody>
        </p:sp>
        <p:grpSp>
          <p:nvGrpSpPr>
            <p:cNvPr id="211065" name="Group 243"/>
            <p:cNvGrpSpPr>
              <a:grpSpLocks/>
            </p:cNvGrpSpPr>
            <p:nvPr/>
          </p:nvGrpSpPr>
          <p:grpSpPr bwMode="auto">
            <a:xfrm>
              <a:off x="2156" y="2878"/>
              <a:ext cx="345" cy="202"/>
              <a:chOff x="3067" y="2774"/>
              <a:chExt cx="345" cy="202"/>
            </a:xfrm>
          </p:grpSpPr>
          <p:sp>
            <p:nvSpPr>
              <p:cNvPr id="211066" name="Rectangle 244"/>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67" name="Freeform 245"/>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1008" name="Group 246"/>
          <p:cNvGrpSpPr>
            <a:grpSpLocks/>
          </p:cNvGrpSpPr>
          <p:nvPr/>
        </p:nvGrpSpPr>
        <p:grpSpPr bwMode="auto">
          <a:xfrm>
            <a:off x="3433763" y="4972050"/>
            <a:ext cx="547687" cy="406400"/>
            <a:chOff x="2150" y="3132"/>
            <a:chExt cx="345" cy="256"/>
          </a:xfrm>
        </p:grpSpPr>
        <p:grpSp>
          <p:nvGrpSpPr>
            <p:cNvPr id="211055" name="Group 247"/>
            <p:cNvGrpSpPr>
              <a:grpSpLocks noChangeAspect="1"/>
            </p:cNvGrpSpPr>
            <p:nvPr/>
          </p:nvGrpSpPr>
          <p:grpSpPr bwMode="auto">
            <a:xfrm>
              <a:off x="2287" y="3132"/>
              <a:ext cx="71" cy="53"/>
              <a:chOff x="3160" y="1400"/>
              <a:chExt cx="141" cy="106"/>
            </a:xfrm>
          </p:grpSpPr>
          <p:sp>
            <p:nvSpPr>
              <p:cNvPr id="211060" name="Line 24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61" name="Line 24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62" name="Line 25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11056" name="Text Box 251"/>
            <p:cNvSpPr txBox="1">
              <a:spLocks noChangeArrowheads="1"/>
            </p:cNvSpPr>
            <p:nvPr/>
          </p:nvSpPr>
          <p:spPr bwMode="auto">
            <a:xfrm>
              <a:off x="2207" y="3253"/>
              <a:ext cx="193"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CSG(F)</a:t>
              </a:r>
            </a:p>
          </p:txBody>
        </p:sp>
        <p:grpSp>
          <p:nvGrpSpPr>
            <p:cNvPr id="211057" name="Group 252"/>
            <p:cNvGrpSpPr>
              <a:grpSpLocks/>
            </p:cNvGrpSpPr>
            <p:nvPr/>
          </p:nvGrpSpPr>
          <p:grpSpPr bwMode="auto">
            <a:xfrm>
              <a:off x="2150" y="3186"/>
              <a:ext cx="345" cy="202"/>
              <a:chOff x="3067" y="2774"/>
              <a:chExt cx="345" cy="202"/>
            </a:xfrm>
          </p:grpSpPr>
          <p:sp>
            <p:nvSpPr>
              <p:cNvPr id="211058" name="Rectangle 253"/>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59" name="Freeform 254"/>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1009" name="Group 255"/>
          <p:cNvGrpSpPr>
            <a:grpSpLocks/>
          </p:cNvGrpSpPr>
          <p:nvPr/>
        </p:nvGrpSpPr>
        <p:grpSpPr bwMode="auto">
          <a:xfrm>
            <a:off x="3433763" y="5478463"/>
            <a:ext cx="547687" cy="404812"/>
            <a:chOff x="2151" y="3451"/>
            <a:chExt cx="345" cy="255"/>
          </a:xfrm>
        </p:grpSpPr>
        <p:grpSp>
          <p:nvGrpSpPr>
            <p:cNvPr id="211047" name="Group 256"/>
            <p:cNvGrpSpPr>
              <a:grpSpLocks noChangeAspect="1"/>
            </p:cNvGrpSpPr>
            <p:nvPr/>
          </p:nvGrpSpPr>
          <p:grpSpPr bwMode="auto">
            <a:xfrm>
              <a:off x="2288" y="3451"/>
              <a:ext cx="71" cy="53"/>
              <a:chOff x="3160" y="1400"/>
              <a:chExt cx="141" cy="106"/>
            </a:xfrm>
          </p:grpSpPr>
          <p:sp>
            <p:nvSpPr>
              <p:cNvPr id="211052" name="Line 257"/>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53" name="Line 258"/>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54" name="Line 259"/>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11048" name="Text Box 260"/>
            <p:cNvSpPr txBox="1">
              <a:spLocks noChangeArrowheads="1"/>
            </p:cNvSpPr>
            <p:nvPr/>
          </p:nvSpPr>
          <p:spPr bwMode="auto">
            <a:xfrm>
              <a:off x="2204" y="3571"/>
              <a:ext cx="199"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CSG(R)</a:t>
              </a:r>
            </a:p>
          </p:txBody>
        </p:sp>
        <p:grpSp>
          <p:nvGrpSpPr>
            <p:cNvPr id="211049" name="Group 261"/>
            <p:cNvGrpSpPr>
              <a:grpSpLocks/>
            </p:cNvGrpSpPr>
            <p:nvPr/>
          </p:nvGrpSpPr>
          <p:grpSpPr bwMode="auto">
            <a:xfrm>
              <a:off x="2151" y="3504"/>
              <a:ext cx="345" cy="202"/>
              <a:chOff x="3067" y="2774"/>
              <a:chExt cx="345" cy="202"/>
            </a:xfrm>
          </p:grpSpPr>
          <p:sp>
            <p:nvSpPr>
              <p:cNvPr id="211050" name="Rectangle 262"/>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51" name="Freeform 263"/>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11010" name="Group 264"/>
          <p:cNvGrpSpPr>
            <a:grpSpLocks/>
          </p:cNvGrpSpPr>
          <p:nvPr/>
        </p:nvGrpSpPr>
        <p:grpSpPr bwMode="auto">
          <a:xfrm>
            <a:off x="3433763" y="6400800"/>
            <a:ext cx="547687" cy="396875"/>
            <a:chOff x="2151" y="4032"/>
            <a:chExt cx="345" cy="250"/>
          </a:xfrm>
        </p:grpSpPr>
        <p:grpSp>
          <p:nvGrpSpPr>
            <p:cNvPr id="211039" name="Group 265"/>
            <p:cNvGrpSpPr>
              <a:grpSpLocks noChangeAspect="1"/>
            </p:cNvGrpSpPr>
            <p:nvPr/>
          </p:nvGrpSpPr>
          <p:grpSpPr bwMode="auto">
            <a:xfrm>
              <a:off x="2305" y="4032"/>
              <a:ext cx="38" cy="52"/>
              <a:chOff x="3195" y="1627"/>
              <a:chExt cx="75" cy="104"/>
            </a:xfrm>
          </p:grpSpPr>
          <p:sp>
            <p:nvSpPr>
              <p:cNvPr id="211045" name="Line 26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11046" name="Line 26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11040" name="Group 268"/>
            <p:cNvGrpSpPr>
              <a:grpSpLocks/>
            </p:cNvGrpSpPr>
            <p:nvPr/>
          </p:nvGrpSpPr>
          <p:grpSpPr bwMode="auto">
            <a:xfrm>
              <a:off x="2151" y="4080"/>
              <a:ext cx="345" cy="202"/>
              <a:chOff x="2151" y="4080"/>
              <a:chExt cx="345" cy="202"/>
            </a:xfrm>
          </p:grpSpPr>
          <p:sp>
            <p:nvSpPr>
              <p:cNvPr id="211041" name="Text Box 269"/>
              <p:cNvSpPr txBox="1">
                <a:spLocks noChangeArrowheads="1"/>
              </p:cNvSpPr>
              <p:nvPr/>
            </p:nvSpPr>
            <p:spPr bwMode="auto">
              <a:xfrm>
                <a:off x="2245" y="4148"/>
                <a:ext cx="117"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CSB</a:t>
                </a:r>
              </a:p>
            </p:txBody>
          </p:sp>
          <p:grpSp>
            <p:nvGrpSpPr>
              <p:cNvPr id="211042" name="Group 270"/>
              <p:cNvGrpSpPr>
                <a:grpSpLocks/>
              </p:cNvGrpSpPr>
              <p:nvPr/>
            </p:nvGrpSpPr>
            <p:grpSpPr bwMode="auto">
              <a:xfrm>
                <a:off x="2151" y="4080"/>
                <a:ext cx="345" cy="202"/>
                <a:chOff x="3067" y="2774"/>
                <a:chExt cx="345" cy="202"/>
              </a:xfrm>
            </p:grpSpPr>
            <p:sp>
              <p:nvSpPr>
                <p:cNvPr id="211043" name="Rectangle 271"/>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44" name="Freeform 272"/>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sp>
        <p:nvSpPr>
          <p:cNvPr id="211011" name="AutoShape 273">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11012" name="Group 274"/>
          <p:cNvGrpSpPr>
            <a:grpSpLocks/>
          </p:cNvGrpSpPr>
          <p:nvPr/>
        </p:nvGrpSpPr>
        <p:grpSpPr bwMode="auto">
          <a:xfrm>
            <a:off x="3433763" y="5943600"/>
            <a:ext cx="547687" cy="407988"/>
            <a:chOff x="2535" y="3358"/>
            <a:chExt cx="345" cy="257"/>
          </a:xfrm>
        </p:grpSpPr>
        <p:grpSp>
          <p:nvGrpSpPr>
            <p:cNvPr id="211027" name="Group 275"/>
            <p:cNvGrpSpPr>
              <a:grpSpLocks/>
            </p:cNvGrpSpPr>
            <p:nvPr/>
          </p:nvGrpSpPr>
          <p:grpSpPr bwMode="auto">
            <a:xfrm>
              <a:off x="2660" y="3358"/>
              <a:ext cx="95" cy="47"/>
              <a:chOff x="337" y="1056"/>
              <a:chExt cx="95" cy="47"/>
            </a:xfrm>
          </p:grpSpPr>
          <p:grpSp>
            <p:nvGrpSpPr>
              <p:cNvPr id="211033" name="Group 276"/>
              <p:cNvGrpSpPr>
                <a:grpSpLocks/>
              </p:cNvGrpSpPr>
              <p:nvPr/>
            </p:nvGrpSpPr>
            <p:grpSpPr bwMode="auto">
              <a:xfrm>
                <a:off x="337" y="1056"/>
                <a:ext cx="47" cy="47"/>
                <a:chOff x="373" y="1246"/>
                <a:chExt cx="36" cy="37"/>
              </a:xfrm>
            </p:grpSpPr>
            <p:sp>
              <p:nvSpPr>
                <p:cNvPr id="211037" name="Line 27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038" name="Line 27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211034" name="Group 279"/>
              <p:cNvGrpSpPr>
                <a:grpSpLocks/>
              </p:cNvGrpSpPr>
              <p:nvPr/>
            </p:nvGrpSpPr>
            <p:grpSpPr bwMode="auto">
              <a:xfrm>
                <a:off x="385" y="1056"/>
                <a:ext cx="47" cy="47"/>
                <a:chOff x="373" y="1246"/>
                <a:chExt cx="36" cy="37"/>
              </a:xfrm>
            </p:grpSpPr>
            <p:sp>
              <p:nvSpPr>
                <p:cNvPr id="211035" name="Line 28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11036" name="Line 28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211028" name="Group 282"/>
            <p:cNvGrpSpPr>
              <a:grpSpLocks/>
            </p:cNvGrpSpPr>
            <p:nvPr/>
          </p:nvGrpSpPr>
          <p:grpSpPr bwMode="auto">
            <a:xfrm>
              <a:off x="2535" y="3413"/>
              <a:ext cx="345" cy="202"/>
              <a:chOff x="2160" y="3413"/>
              <a:chExt cx="345" cy="202"/>
            </a:xfrm>
          </p:grpSpPr>
          <p:sp>
            <p:nvSpPr>
              <p:cNvPr id="211029" name="Text Box 283"/>
              <p:cNvSpPr txBox="1">
                <a:spLocks noChangeArrowheads="1"/>
              </p:cNvSpPr>
              <p:nvPr/>
            </p:nvSpPr>
            <p:spPr bwMode="auto">
              <a:xfrm>
                <a:off x="2236" y="3480"/>
                <a:ext cx="152"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FSSG</a:t>
                </a:r>
              </a:p>
            </p:txBody>
          </p:sp>
          <p:grpSp>
            <p:nvGrpSpPr>
              <p:cNvPr id="211030" name="Group 284"/>
              <p:cNvGrpSpPr>
                <a:grpSpLocks/>
              </p:cNvGrpSpPr>
              <p:nvPr/>
            </p:nvGrpSpPr>
            <p:grpSpPr bwMode="auto">
              <a:xfrm>
                <a:off x="2160" y="3413"/>
                <a:ext cx="345" cy="202"/>
                <a:chOff x="3067" y="2774"/>
                <a:chExt cx="345" cy="202"/>
              </a:xfrm>
            </p:grpSpPr>
            <p:sp>
              <p:nvSpPr>
                <p:cNvPr id="211031" name="Rectangle 285"/>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32" name="Freeform 286"/>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grpSp>
        <p:nvGrpSpPr>
          <p:cNvPr id="211013" name="Group 287"/>
          <p:cNvGrpSpPr>
            <a:grpSpLocks/>
          </p:cNvGrpSpPr>
          <p:nvPr/>
        </p:nvGrpSpPr>
        <p:grpSpPr bwMode="auto">
          <a:xfrm>
            <a:off x="3435350" y="928688"/>
            <a:ext cx="547688" cy="320675"/>
            <a:chOff x="243" y="880"/>
            <a:chExt cx="345" cy="202"/>
          </a:xfrm>
        </p:grpSpPr>
        <p:sp>
          <p:nvSpPr>
            <p:cNvPr id="211024" name="Rectangle 288"/>
            <p:cNvSpPr>
              <a:spLocks noChangeAspect="1" noChangeArrowheads="1"/>
            </p:cNvSpPr>
            <p:nvPr/>
          </p:nvSpPr>
          <p:spPr bwMode="auto">
            <a:xfrm>
              <a:off x="243" y="880"/>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25" name="Freeform 289"/>
            <p:cNvSpPr>
              <a:spLocks noChangeAspect="1"/>
            </p:cNvSpPr>
            <p:nvPr/>
          </p:nvSpPr>
          <p:spPr bwMode="auto">
            <a:xfrm>
              <a:off x="537" y="881"/>
              <a:ext cx="51" cy="200"/>
            </a:xfrm>
            <a:custGeom>
              <a:avLst/>
              <a:gdLst>
                <a:gd name="T0" fmla="*/ 51 w 51"/>
                <a:gd name="T1" fmla="*/ 0 h 200"/>
                <a:gd name="T2" fmla="*/ 0 w 51"/>
                <a:gd name="T3" fmla="*/ 101 h 200"/>
                <a:gd name="T4" fmla="*/ 51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1"/>
                  </a:lnTo>
                  <a:lnTo>
                    <a:pt x="51"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11026" name="Freeform 290"/>
            <p:cNvSpPr>
              <a:spLocks noChangeAspect="1"/>
            </p:cNvSpPr>
            <p:nvPr/>
          </p:nvSpPr>
          <p:spPr bwMode="auto">
            <a:xfrm flipH="1">
              <a:off x="243" y="881"/>
              <a:ext cx="51" cy="200"/>
            </a:xfrm>
            <a:custGeom>
              <a:avLst/>
              <a:gdLst>
                <a:gd name="T0" fmla="*/ 51 w 51"/>
                <a:gd name="T1" fmla="*/ 0 h 200"/>
                <a:gd name="T2" fmla="*/ 0 w 51"/>
                <a:gd name="T3" fmla="*/ 101 h 200"/>
                <a:gd name="T4" fmla="*/ 51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1"/>
                  </a:lnTo>
                  <a:lnTo>
                    <a:pt x="51"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014" name="Group 291"/>
          <p:cNvGrpSpPr>
            <a:grpSpLocks/>
          </p:cNvGrpSpPr>
          <p:nvPr/>
        </p:nvGrpSpPr>
        <p:grpSpPr bwMode="auto">
          <a:xfrm>
            <a:off x="3435350" y="1385888"/>
            <a:ext cx="547688" cy="320675"/>
            <a:chOff x="2164" y="873"/>
            <a:chExt cx="345" cy="202"/>
          </a:xfrm>
        </p:grpSpPr>
        <p:sp>
          <p:nvSpPr>
            <p:cNvPr id="211022" name="Rectangle 292"/>
            <p:cNvSpPr>
              <a:spLocks noChangeAspect="1" noChangeArrowheads="1"/>
            </p:cNvSpPr>
            <p:nvPr/>
          </p:nvSpPr>
          <p:spPr bwMode="auto">
            <a:xfrm>
              <a:off x="2164" y="873"/>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023" name="Freeform 293"/>
            <p:cNvSpPr>
              <a:spLocks noChangeAspect="1"/>
            </p:cNvSpPr>
            <p:nvPr/>
          </p:nvSpPr>
          <p:spPr bwMode="auto">
            <a:xfrm>
              <a:off x="2458" y="874"/>
              <a:ext cx="51" cy="200"/>
            </a:xfrm>
            <a:custGeom>
              <a:avLst/>
              <a:gdLst>
                <a:gd name="T0" fmla="*/ 51 w 51"/>
                <a:gd name="T1" fmla="*/ 0 h 200"/>
                <a:gd name="T2" fmla="*/ 0 w 51"/>
                <a:gd name="T3" fmla="*/ 101 h 200"/>
                <a:gd name="T4" fmla="*/ 51 w 51"/>
                <a:gd name="T5" fmla="*/ 200 h 200"/>
                <a:gd name="T6" fmla="*/ 0 60000 65536"/>
                <a:gd name="T7" fmla="*/ 0 60000 65536"/>
                <a:gd name="T8" fmla="*/ 0 60000 65536"/>
                <a:gd name="T9" fmla="*/ 0 w 51"/>
                <a:gd name="T10" fmla="*/ 0 h 200"/>
                <a:gd name="T11" fmla="*/ 51 w 51"/>
                <a:gd name="T12" fmla="*/ 200 h 200"/>
              </a:gdLst>
              <a:ahLst/>
              <a:cxnLst>
                <a:cxn ang="T6">
                  <a:pos x="T0" y="T1"/>
                </a:cxn>
                <a:cxn ang="T7">
                  <a:pos x="T2" y="T3"/>
                </a:cxn>
                <a:cxn ang="T8">
                  <a:pos x="T4" y="T5"/>
                </a:cxn>
              </a:cxnLst>
              <a:rect l="T9" t="T10" r="T11" b="T12"/>
              <a:pathLst>
                <a:path w="51" h="200">
                  <a:moveTo>
                    <a:pt x="51" y="0"/>
                  </a:moveTo>
                  <a:lnTo>
                    <a:pt x="0" y="101"/>
                  </a:lnTo>
                  <a:lnTo>
                    <a:pt x="51"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211015" name="Group 294"/>
          <p:cNvGrpSpPr>
            <a:grpSpLocks/>
          </p:cNvGrpSpPr>
          <p:nvPr/>
        </p:nvGrpSpPr>
        <p:grpSpPr bwMode="auto">
          <a:xfrm>
            <a:off x="6205538" y="5562600"/>
            <a:ext cx="547687" cy="320675"/>
            <a:chOff x="3909" y="3504"/>
            <a:chExt cx="345" cy="202"/>
          </a:xfrm>
        </p:grpSpPr>
        <p:sp>
          <p:nvSpPr>
            <p:cNvPr id="211017" name="Rectangle 295"/>
            <p:cNvSpPr>
              <a:spLocks noChangeAspect="1" noChangeArrowheads="1"/>
            </p:cNvSpPr>
            <p:nvPr/>
          </p:nvSpPr>
          <p:spPr bwMode="auto">
            <a:xfrm>
              <a:off x="3909" y="3504"/>
              <a:ext cx="345" cy="202"/>
            </a:xfrm>
            <a:prstGeom prst="rect">
              <a:avLst/>
            </a:prstGeom>
            <a:noFill/>
            <a:ln w="12700">
              <a:solidFill>
                <a:srgbClr val="000000"/>
              </a:solidFill>
              <a:miter lim="800000"/>
              <a:headEnd/>
              <a:tailEnd/>
            </a:ln>
          </p:spPr>
          <p:txBody>
            <a:bodyPr wrap="none" anchor="ctr"/>
            <a:lstStyle/>
            <a:p>
              <a:endParaRPr lang="en-US"/>
            </a:p>
          </p:txBody>
        </p:sp>
        <p:grpSp>
          <p:nvGrpSpPr>
            <p:cNvPr id="211018" name="Group 296"/>
            <p:cNvGrpSpPr>
              <a:grpSpLocks/>
            </p:cNvGrpSpPr>
            <p:nvPr/>
          </p:nvGrpSpPr>
          <p:grpSpPr bwMode="auto">
            <a:xfrm>
              <a:off x="3960" y="3567"/>
              <a:ext cx="242" cy="76"/>
              <a:chOff x="2561" y="2774"/>
              <a:chExt cx="242" cy="76"/>
            </a:xfrm>
          </p:grpSpPr>
          <p:sp>
            <p:nvSpPr>
              <p:cNvPr id="211019" name="Freeform 297"/>
              <p:cNvSpPr>
                <a:spLocks/>
              </p:cNvSpPr>
              <p:nvPr/>
            </p:nvSpPr>
            <p:spPr bwMode="auto">
              <a:xfrm rot="-5400000">
                <a:off x="2740"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211020" name="Line 298"/>
              <p:cNvSpPr>
                <a:spLocks noChangeShapeType="1"/>
              </p:cNvSpPr>
              <p:nvPr/>
            </p:nvSpPr>
            <p:spPr bwMode="auto">
              <a:xfrm>
                <a:off x="2611" y="2812"/>
                <a:ext cx="1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1021" name="Freeform 299"/>
              <p:cNvSpPr>
                <a:spLocks/>
              </p:cNvSpPr>
              <p:nvPr/>
            </p:nvSpPr>
            <p:spPr bwMode="auto">
              <a:xfrm rot="5400000" flipH="1">
                <a:off x="2548" y="2787"/>
                <a:ext cx="76" cy="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211016" name="Rectangle 300"/>
          <p:cNvSpPr>
            <a:spLocks noGrp="1" noChangeArrowheads="1"/>
          </p:cNvSpPr>
          <p:nvPr>
            <p:ph type="title"/>
          </p:nvPr>
        </p:nvSpPr>
        <p:spPr>
          <a:xfrm>
            <a:off x="336550" y="133350"/>
            <a:ext cx="8229600" cy="427038"/>
          </a:xfrm>
        </p:spPr>
        <p:txBody>
          <a:bodyPr/>
          <a:lstStyle/>
          <a:p>
            <a:pPr algn="l" eaLnBrk="1" hangingPunct="1"/>
            <a:r>
              <a:rPr lang="en-US" sz="2000" b="1">
                <a:solidFill>
                  <a:schemeClr val="tx1"/>
                </a:solidFill>
              </a:rPr>
              <a:t>Combat Support                 Combat Service Support (2 pages)</a:t>
            </a:r>
          </a:p>
        </p:txBody>
      </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Rectangle 2"/>
          <p:cNvSpPr>
            <a:spLocks noChangeAspect="1" noChangeArrowheads="1"/>
          </p:cNvSpPr>
          <p:nvPr/>
        </p:nvSpPr>
        <p:spPr bwMode="auto">
          <a:xfrm>
            <a:off x="1231900" y="1076325"/>
            <a:ext cx="10048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Special Forces</a:t>
            </a:r>
          </a:p>
        </p:txBody>
      </p:sp>
      <p:grpSp>
        <p:nvGrpSpPr>
          <p:cNvPr id="211971" name="Group 3"/>
          <p:cNvGrpSpPr>
            <a:grpSpLocks/>
          </p:cNvGrpSpPr>
          <p:nvPr/>
        </p:nvGrpSpPr>
        <p:grpSpPr bwMode="auto">
          <a:xfrm>
            <a:off x="533400" y="990600"/>
            <a:ext cx="547688" cy="322263"/>
            <a:chOff x="3916" y="3301"/>
            <a:chExt cx="345" cy="203"/>
          </a:xfrm>
        </p:grpSpPr>
        <p:sp>
          <p:nvSpPr>
            <p:cNvPr id="212033" name="Rectangle 4"/>
            <p:cNvSpPr>
              <a:spLocks noChangeAspect="1" noChangeArrowheads="1"/>
            </p:cNvSpPr>
            <p:nvPr/>
          </p:nvSpPr>
          <p:spPr bwMode="auto">
            <a:xfrm>
              <a:off x="3916" y="3301"/>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2034" name="Text Box 5"/>
            <p:cNvSpPr txBox="1">
              <a:spLocks noChangeArrowheads="1"/>
            </p:cNvSpPr>
            <p:nvPr/>
          </p:nvSpPr>
          <p:spPr bwMode="auto">
            <a:xfrm>
              <a:off x="4025" y="3345"/>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SF</a:t>
              </a:r>
            </a:p>
          </p:txBody>
        </p:sp>
      </p:grpSp>
      <p:sp>
        <p:nvSpPr>
          <p:cNvPr id="211972" name="Rectangle 6"/>
          <p:cNvSpPr>
            <a:spLocks noChangeArrowheads="1"/>
          </p:cNvSpPr>
          <p:nvPr/>
        </p:nvSpPr>
        <p:spPr bwMode="auto">
          <a:xfrm>
            <a:off x="1231900" y="3086100"/>
            <a:ext cx="13763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Marine Force Recon</a:t>
            </a:r>
          </a:p>
        </p:txBody>
      </p:sp>
      <p:sp>
        <p:nvSpPr>
          <p:cNvPr id="211973" name="Rectangle 7"/>
          <p:cNvSpPr>
            <a:spLocks noChangeArrowheads="1"/>
          </p:cNvSpPr>
          <p:nvPr/>
        </p:nvSpPr>
        <p:spPr bwMode="auto">
          <a:xfrm>
            <a:off x="1231900" y="1495425"/>
            <a:ext cx="573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Rangers</a:t>
            </a:r>
          </a:p>
        </p:txBody>
      </p:sp>
      <p:grpSp>
        <p:nvGrpSpPr>
          <p:cNvPr id="211974" name="Group 8"/>
          <p:cNvGrpSpPr>
            <a:grpSpLocks/>
          </p:cNvGrpSpPr>
          <p:nvPr/>
        </p:nvGrpSpPr>
        <p:grpSpPr bwMode="auto">
          <a:xfrm>
            <a:off x="533400" y="1447800"/>
            <a:ext cx="547688" cy="319088"/>
            <a:chOff x="1584" y="1920"/>
            <a:chExt cx="345" cy="201"/>
          </a:xfrm>
        </p:grpSpPr>
        <p:grpSp>
          <p:nvGrpSpPr>
            <p:cNvPr id="212025" name="Group 9"/>
            <p:cNvGrpSpPr>
              <a:grpSpLocks/>
            </p:cNvGrpSpPr>
            <p:nvPr/>
          </p:nvGrpSpPr>
          <p:grpSpPr bwMode="auto">
            <a:xfrm>
              <a:off x="1657" y="2075"/>
              <a:ext cx="199" cy="35"/>
              <a:chOff x="143" y="1247"/>
              <a:chExt cx="197" cy="35"/>
            </a:xfrm>
          </p:grpSpPr>
          <p:sp>
            <p:nvSpPr>
              <p:cNvPr id="212031" name="Freeform 10"/>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12032" name="Freeform 11"/>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212026" name="Group 12"/>
            <p:cNvGrpSpPr>
              <a:grpSpLocks noChangeAspect="1"/>
            </p:cNvGrpSpPr>
            <p:nvPr/>
          </p:nvGrpSpPr>
          <p:grpSpPr bwMode="auto">
            <a:xfrm>
              <a:off x="1584" y="1920"/>
              <a:ext cx="345" cy="201"/>
              <a:chOff x="379" y="200"/>
              <a:chExt cx="685" cy="401"/>
            </a:xfrm>
          </p:grpSpPr>
          <p:sp>
            <p:nvSpPr>
              <p:cNvPr id="212028" name="Rectangle 1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12029" name="Line 1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2030" name="Line 1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12027" name="Text Box 16"/>
            <p:cNvSpPr txBox="1">
              <a:spLocks noChangeArrowheads="1"/>
            </p:cNvSpPr>
            <p:nvPr/>
          </p:nvSpPr>
          <p:spPr bwMode="auto">
            <a:xfrm>
              <a:off x="1731" y="1926"/>
              <a:ext cx="4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R</a:t>
              </a:r>
            </a:p>
          </p:txBody>
        </p:sp>
      </p:grpSp>
      <p:sp>
        <p:nvSpPr>
          <p:cNvPr id="211975" name="Rectangle 17"/>
          <p:cNvSpPr>
            <a:spLocks noChangeAspect="1" noChangeArrowheads="1"/>
          </p:cNvSpPr>
          <p:nvPr/>
        </p:nvSpPr>
        <p:spPr bwMode="auto">
          <a:xfrm>
            <a:off x="1231900" y="2049463"/>
            <a:ext cx="7604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Civil Affairs</a:t>
            </a:r>
          </a:p>
        </p:txBody>
      </p:sp>
      <p:grpSp>
        <p:nvGrpSpPr>
          <p:cNvPr id="211976" name="Group 18"/>
          <p:cNvGrpSpPr>
            <a:grpSpLocks/>
          </p:cNvGrpSpPr>
          <p:nvPr/>
        </p:nvGrpSpPr>
        <p:grpSpPr bwMode="auto">
          <a:xfrm>
            <a:off x="533400" y="1963738"/>
            <a:ext cx="547688" cy="322262"/>
            <a:chOff x="3916" y="3301"/>
            <a:chExt cx="345" cy="203"/>
          </a:xfrm>
        </p:grpSpPr>
        <p:sp>
          <p:nvSpPr>
            <p:cNvPr id="212023" name="Rectangle 19"/>
            <p:cNvSpPr>
              <a:spLocks noChangeAspect="1" noChangeArrowheads="1"/>
            </p:cNvSpPr>
            <p:nvPr/>
          </p:nvSpPr>
          <p:spPr bwMode="auto">
            <a:xfrm>
              <a:off x="3916" y="3301"/>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2024" name="Text Box 20"/>
            <p:cNvSpPr txBox="1">
              <a:spLocks noChangeArrowheads="1"/>
            </p:cNvSpPr>
            <p:nvPr/>
          </p:nvSpPr>
          <p:spPr bwMode="auto">
            <a:xfrm>
              <a:off x="4020" y="3345"/>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CA</a:t>
              </a:r>
            </a:p>
          </p:txBody>
        </p:sp>
      </p:grpSp>
      <p:grpSp>
        <p:nvGrpSpPr>
          <p:cNvPr id="211977" name="Group 21"/>
          <p:cNvGrpSpPr>
            <a:grpSpLocks/>
          </p:cNvGrpSpPr>
          <p:nvPr/>
        </p:nvGrpSpPr>
        <p:grpSpPr bwMode="auto">
          <a:xfrm>
            <a:off x="533400" y="2498725"/>
            <a:ext cx="547688" cy="320675"/>
            <a:chOff x="4032" y="648"/>
            <a:chExt cx="345" cy="202"/>
          </a:xfrm>
        </p:grpSpPr>
        <p:grpSp>
          <p:nvGrpSpPr>
            <p:cNvPr id="212016" name="Group 22"/>
            <p:cNvGrpSpPr>
              <a:grpSpLocks/>
            </p:cNvGrpSpPr>
            <p:nvPr/>
          </p:nvGrpSpPr>
          <p:grpSpPr bwMode="auto">
            <a:xfrm>
              <a:off x="4084" y="677"/>
              <a:ext cx="240" cy="144"/>
              <a:chOff x="3984" y="480"/>
              <a:chExt cx="146" cy="96"/>
            </a:xfrm>
          </p:grpSpPr>
          <p:sp>
            <p:nvSpPr>
              <p:cNvPr id="212018" name="Freeform 2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anchor="ctr"/>
              <a:lstStyle/>
              <a:p>
                <a:endParaRPr lang="en-US"/>
              </a:p>
            </p:txBody>
          </p:sp>
          <p:sp>
            <p:nvSpPr>
              <p:cNvPr id="212019" name="Line 24"/>
              <p:cNvSpPr>
                <a:spLocks noChangeShapeType="1"/>
              </p:cNvSpPr>
              <p:nvPr/>
            </p:nvSpPr>
            <p:spPr bwMode="auto">
              <a:xfrm>
                <a:off x="4082" y="493"/>
                <a:ext cx="48" cy="0"/>
              </a:xfrm>
              <a:prstGeom prst="line">
                <a:avLst/>
              </a:prstGeom>
              <a:noFill/>
              <a:ln w="12700">
                <a:solidFill>
                  <a:schemeClr val="tx1"/>
                </a:solidFill>
                <a:round/>
                <a:headEnd/>
                <a:tailEnd/>
              </a:ln>
            </p:spPr>
            <p:txBody>
              <a:bodyPr wrap="none" anchor="ctr"/>
              <a:lstStyle/>
              <a:p>
                <a:endParaRPr lang="en-US"/>
              </a:p>
            </p:txBody>
          </p:sp>
          <p:sp>
            <p:nvSpPr>
              <p:cNvPr id="212020" name="Line 25"/>
              <p:cNvSpPr>
                <a:spLocks noChangeShapeType="1"/>
              </p:cNvSpPr>
              <p:nvPr/>
            </p:nvSpPr>
            <p:spPr bwMode="auto">
              <a:xfrm>
                <a:off x="4080" y="563"/>
                <a:ext cx="48" cy="0"/>
              </a:xfrm>
              <a:prstGeom prst="line">
                <a:avLst/>
              </a:prstGeom>
              <a:noFill/>
              <a:ln w="12700">
                <a:solidFill>
                  <a:schemeClr val="tx1"/>
                </a:solidFill>
                <a:round/>
                <a:headEnd/>
                <a:tailEnd/>
              </a:ln>
            </p:spPr>
            <p:txBody>
              <a:bodyPr wrap="none" anchor="ctr"/>
              <a:lstStyle/>
              <a:p>
                <a:endParaRPr lang="en-US"/>
              </a:p>
            </p:txBody>
          </p:sp>
          <p:sp>
            <p:nvSpPr>
              <p:cNvPr id="212021" name="Line 26"/>
              <p:cNvSpPr>
                <a:spLocks noChangeShapeType="1"/>
              </p:cNvSpPr>
              <p:nvPr/>
            </p:nvSpPr>
            <p:spPr bwMode="auto">
              <a:xfrm>
                <a:off x="4081" y="542"/>
                <a:ext cx="48" cy="0"/>
              </a:xfrm>
              <a:prstGeom prst="line">
                <a:avLst/>
              </a:prstGeom>
              <a:noFill/>
              <a:ln w="12700">
                <a:solidFill>
                  <a:schemeClr val="tx1"/>
                </a:solidFill>
                <a:round/>
                <a:headEnd/>
                <a:tailEnd/>
              </a:ln>
            </p:spPr>
            <p:txBody>
              <a:bodyPr wrap="none" anchor="ctr"/>
              <a:lstStyle/>
              <a:p>
                <a:endParaRPr lang="en-US"/>
              </a:p>
            </p:txBody>
          </p:sp>
          <p:sp>
            <p:nvSpPr>
              <p:cNvPr id="212022" name="Line 27"/>
              <p:cNvSpPr>
                <a:spLocks noChangeShapeType="1"/>
              </p:cNvSpPr>
              <p:nvPr/>
            </p:nvSpPr>
            <p:spPr bwMode="auto">
              <a:xfrm>
                <a:off x="4082" y="517"/>
                <a:ext cx="48" cy="0"/>
              </a:xfrm>
              <a:prstGeom prst="line">
                <a:avLst/>
              </a:prstGeom>
              <a:noFill/>
              <a:ln w="12700">
                <a:solidFill>
                  <a:schemeClr val="tx1"/>
                </a:solidFill>
                <a:round/>
                <a:headEnd/>
                <a:tailEnd/>
              </a:ln>
            </p:spPr>
            <p:txBody>
              <a:bodyPr wrap="none" anchor="ctr"/>
              <a:lstStyle/>
              <a:p>
                <a:endParaRPr lang="en-US"/>
              </a:p>
            </p:txBody>
          </p:sp>
        </p:grpSp>
        <p:sp>
          <p:nvSpPr>
            <p:cNvPr id="212017" name="Rectangle 28"/>
            <p:cNvSpPr>
              <a:spLocks noChangeArrowheads="1"/>
            </p:cNvSpPr>
            <p:nvPr/>
          </p:nvSpPr>
          <p:spPr bwMode="auto">
            <a:xfrm>
              <a:off x="4032" y="648"/>
              <a:ext cx="345" cy="202"/>
            </a:xfrm>
            <a:prstGeom prst="rect">
              <a:avLst/>
            </a:prstGeom>
            <a:noFill/>
            <a:ln w="12700">
              <a:solidFill>
                <a:srgbClr val="000000"/>
              </a:solidFill>
              <a:miter lim="800000"/>
              <a:headEnd/>
              <a:tailEnd/>
            </a:ln>
          </p:spPr>
          <p:txBody>
            <a:bodyPr wrap="none" anchor="ctr"/>
            <a:lstStyle/>
            <a:p>
              <a:endParaRPr lang="en-US"/>
            </a:p>
          </p:txBody>
        </p:sp>
      </p:grpSp>
      <p:sp>
        <p:nvSpPr>
          <p:cNvPr id="211978" name="Rectangle 29"/>
          <p:cNvSpPr>
            <a:spLocks noChangeAspect="1" noChangeArrowheads="1"/>
          </p:cNvSpPr>
          <p:nvPr/>
        </p:nvSpPr>
        <p:spPr bwMode="auto">
          <a:xfrm>
            <a:off x="1231900" y="2560638"/>
            <a:ext cx="19192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Psychological Ops (PSYOP)</a:t>
            </a:r>
          </a:p>
        </p:txBody>
      </p:sp>
      <p:grpSp>
        <p:nvGrpSpPr>
          <p:cNvPr id="211979" name="Group 30"/>
          <p:cNvGrpSpPr>
            <a:grpSpLocks/>
          </p:cNvGrpSpPr>
          <p:nvPr/>
        </p:nvGrpSpPr>
        <p:grpSpPr bwMode="auto">
          <a:xfrm>
            <a:off x="533400" y="3048000"/>
            <a:ext cx="547688" cy="320675"/>
            <a:chOff x="2372" y="3163"/>
            <a:chExt cx="345" cy="202"/>
          </a:xfrm>
        </p:grpSpPr>
        <p:sp>
          <p:nvSpPr>
            <p:cNvPr id="212007" name="Rectangle 31"/>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212008" name="Group 32"/>
            <p:cNvGrpSpPr>
              <a:grpSpLocks/>
            </p:cNvGrpSpPr>
            <p:nvPr/>
          </p:nvGrpSpPr>
          <p:grpSpPr bwMode="auto">
            <a:xfrm>
              <a:off x="2373" y="3237"/>
              <a:ext cx="342" cy="54"/>
              <a:chOff x="96" y="1287"/>
              <a:chExt cx="369" cy="58"/>
            </a:xfrm>
          </p:grpSpPr>
          <p:sp>
            <p:nvSpPr>
              <p:cNvPr id="212011" name="Freeform 33"/>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2012" name="Freeform 34"/>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2013" name="Freeform 35"/>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2014" name="Freeform 36"/>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12015" name="Freeform 37"/>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212009" name="Line 38"/>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212010" name="Text Box 39"/>
            <p:cNvSpPr txBox="1">
              <a:spLocks noChangeArrowheads="1"/>
            </p:cNvSpPr>
            <p:nvPr/>
          </p:nvSpPr>
          <p:spPr bwMode="auto">
            <a:xfrm>
              <a:off x="2520" y="3166"/>
              <a:ext cx="3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F</a:t>
              </a:r>
            </a:p>
          </p:txBody>
        </p:sp>
      </p:grpSp>
      <p:sp>
        <p:nvSpPr>
          <p:cNvPr id="211980" name="Rectangle 40"/>
          <p:cNvSpPr>
            <a:spLocks noChangeAspect="1" noChangeArrowheads="1"/>
          </p:cNvSpPr>
          <p:nvPr/>
        </p:nvSpPr>
        <p:spPr bwMode="auto">
          <a:xfrm>
            <a:off x="1231900" y="3649663"/>
            <a:ext cx="4905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SEALS</a:t>
            </a:r>
          </a:p>
        </p:txBody>
      </p:sp>
      <p:grpSp>
        <p:nvGrpSpPr>
          <p:cNvPr id="211981" name="Group 41"/>
          <p:cNvGrpSpPr>
            <a:grpSpLocks/>
          </p:cNvGrpSpPr>
          <p:nvPr/>
        </p:nvGrpSpPr>
        <p:grpSpPr bwMode="auto">
          <a:xfrm>
            <a:off x="533400" y="3563938"/>
            <a:ext cx="547688" cy="322262"/>
            <a:chOff x="3916" y="3301"/>
            <a:chExt cx="345" cy="203"/>
          </a:xfrm>
        </p:grpSpPr>
        <p:sp>
          <p:nvSpPr>
            <p:cNvPr id="212005" name="Rectangle 42"/>
            <p:cNvSpPr>
              <a:spLocks noChangeAspect="1" noChangeArrowheads="1"/>
            </p:cNvSpPr>
            <p:nvPr/>
          </p:nvSpPr>
          <p:spPr bwMode="auto">
            <a:xfrm>
              <a:off x="3916" y="3301"/>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2006" name="Text Box 43"/>
            <p:cNvSpPr txBox="1">
              <a:spLocks noChangeArrowheads="1"/>
            </p:cNvSpPr>
            <p:nvPr/>
          </p:nvSpPr>
          <p:spPr bwMode="auto">
            <a:xfrm>
              <a:off x="3964" y="3345"/>
              <a:ext cx="245"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SEAL</a:t>
              </a:r>
            </a:p>
          </p:txBody>
        </p:sp>
      </p:grpSp>
      <p:grpSp>
        <p:nvGrpSpPr>
          <p:cNvPr id="211982" name="Group 44"/>
          <p:cNvGrpSpPr>
            <a:grpSpLocks/>
          </p:cNvGrpSpPr>
          <p:nvPr/>
        </p:nvGrpSpPr>
        <p:grpSpPr bwMode="auto">
          <a:xfrm>
            <a:off x="533400" y="4572000"/>
            <a:ext cx="547688" cy="320675"/>
            <a:chOff x="336" y="2880"/>
            <a:chExt cx="345" cy="202"/>
          </a:xfrm>
        </p:grpSpPr>
        <p:sp>
          <p:nvSpPr>
            <p:cNvPr id="212002" name="Rectangle 45"/>
            <p:cNvSpPr>
              <a:spLocks noChangeArrowheads="1"/>
            </p:cNvSpPr>
            <p:nvPr/>
          </p:nvSpPr>
          <p:spPr bwMode="auto">
            <a:xfrm>
              <a:off x="336" y="2880"/>
              <a:ext cx="345" cy="202"/>
            </a:xfrm>
            <a:prstGeom prst="rect">
              <a:avLst/>
            </a:prstGeom>
            <a:noFill/>
            <a:ln w="12700">
              <a:solidFill>
                <a:srgbClr val="000000"/>
              </a:solidFill>
              <a:miter lim="800000"/>
              <a:headEnd/>
              <a:tailEnd/>
            </a:ln>
          </p:spPr>
          <p:txBody>
            <a:bodyPr wrap="none" anchor="ctr"/>
            <a:lstStyle/>
            <a:p>
              <a:endParaRPr lang="en-US"/>
            </a:p>
          </p:txBody>
        </p:sp>
        <p:sp>
          <p:nvSpPr>
            <p:cNvPr id="212003" name="Text Box 46"/>
            <p:cNvSpPr txBox="1">
              <a:spLocks noChangeArrowheads="1"/>
            </p:cNvSpPr>
            <p:nvPr/>
          </p:nvSpPr>
          <p:spPr bwMode="auto">
            <a:xfrm>
              <a:off x="383" y="2895"/>
              <a:ext cx="250" cy="77"/>
            </a:xfrm>
            <a:prstGeom prst="rect">
              <a:avLst/>
            </a:prstGeom>
            <a:noFill/>
            <a:ln w="12700">
              <a:noFill/>
              <a:miter lim="800000"/>
              <a:headEnd/>
              <a:tailEnd/>
            </a:ln>
          </p:spPr>
          <p:txBody>
            <a:bodyPr lIns="0" tIns="0" rIns="0" bIns="0" anchor="ctr">
              <a:spAutoFit/>
            </a:bodyPr>
            <a:lstStyle/>
            <a:p>
              <a:pPr algn="ctr" eaLnBrk="0" hangingPunct="0"/>
              <a:r>
                <a:rPr lang="en-US" sz="800"/>
                <a:t>SF</a:t>
              </a:r>
            </a:p>
          </p:txBody>
        </p:sp>
        <p:sp>
          <p:nvSpPr>
            <p:cNvPr id="212004" name="Freeform 47"/>
            <p:cNvSpPr>
              <a:spLocks/>
            </p:cNvSpPr>
            <p:nvPr/>
          </p:nvSpPr>
          <p:spPr bwMode="auto">
            <a:xfrm>
              <a:off x="362" y="2976"/>
              <a:ext cx="293" cy="78"/>
            </a:xfrm>
            <a:custGeom>
              <a:avLst/>
              <a:gdLst>
                <a:gd name="T0" fmla="*/ 0 w 260"/>
                <a:gd name="T1" fmla="*/ 78 h 78"/>
                <a:gd name="T2" fmla="*/ 260 w 260"/>
                <a:gd name="T3" fmla="*/ 0 h 78"/>
                <a:gd name="T4" fmla="*/ 260 w 260"/>
                <a:gd name="T5" fmla="*/ 78 h 78"/>
                <a:gd name="T6" fmla="*/ 0 w 260"/>
                <a:gd name="T7" fmla="*/ 1 h 78"/>
                <a:gd name="T8" fmla="*/ 0 w 260"/>
                <a:gd name="T9" fmla="*/ 78 h 78"/>
                <a:gd name="T10" fmla="*/ 0 60000 65536"/>
                <a:gd name="T11" fmla="*/ 0 60000 65536"/>
                <a:gd name="T12" fmla="*/ 0 60000 65536"/>
                <a:gd name="T13" fmla="*/ 0 60000 65536"/>
                <a:gd name="T14" fmla="*/ 0 60000 65536"/>
                <a:gd name="T15" fmla="*/ 0 w 260"/>
                <a:gd name="T16" fmla="*/ 0 h 78"/>
                <a:gd name="T17" fmla="*/ 260 w 260"/>
                <a:gd name="T18" fmla="*/ 78 h 78"/>
              </a:gdLst>
              <a:ahLst/>
              <a:cxnLst>
                <a:cxn ang="T10">
                  <a:pos x="T0" y="T1"/>
                </a:cxn>
                <a:cxn ang="T11">
                  <a:pos x="T2" y="T3"/>
                </a:cxn>
                <a:cxn ang="T12">
                  <a:pos x="T4" y="T5"/>
                </a:cxn>
                <a:cxn ang="T13">
                  <a:pos x="T6" y="T7"/>
                </a:cxn>
                <a:cxn ang="T14">
                  <a:pos x="T8" y="T9"/>
                </a:cxn>
              </a:cxnLst>
              <a:rect l="T15" t="T16" r="T17" b="T18"/>
              <a:pathLst>
                <a:path w="260" h="78">
                  <a:moveTo>
                    <a:pt x="0" y="78"/>
                  </a:moveTo>
                  <a:lnTo>
                    <a:pt x="260" y="0"/>
                  </a:lnTo>
                  <a:lnTo>
                    <a:pt x="260" y="78"/>
                  </a:lnTo>
                  <a:lnTo>
                    <a:pt x="0" y="1"/>
                  </a:lnTo>
                  <a:lnTo>
                    <a:pt x="0" y="78"/>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211983" name="Group 48"/>
          <p:cNvGrpSpPr>
            <a:grpSpLocks/>
          </p:cNvGrpSpPr>
          <p:nvPr/>
        </p:nvGrpSpPr>
        <p:grpSpPr bwMode="auto">
          <a:xfrm>
            <a:off x="533400" y="4038600"/>
            <a:ext cx="547688" cy="320675"/>
            <a:chOff x="336" y="2544"/>
            <a:chExt cx="345" cy="202"/>
          </a:xfrm>
        </p:grpSpPr>
        <p:sp>
          <p:nvSpPr>
            <p:cNvPr id="211995" name="Rectangle 49"/>
            <p:cNvSpPr>
              <a:spLocks noChangeArrowheads="1"/>
            </p:cNvSpPr>
            <p:nvPr/>
          </p:nvSpPr>
          <p:spPr bwMode="auto">
            <a:xfrm>
              <a:off x="336" y="2544"/>
              <a:ext cx="345" cy="202"/>
            </a:xfrm>
            <a:prstGeom prst="rect">
              <a:avLst/>
            </a:prstGeom>
            <a:noFill/>
            <a:ln w="12700">
              <a:solidFill>
                <a:srgbClr val="000000"/>
              </a:solidFill>
              <a:miter lim="800000"/>
              <a:headEnd/>
              <a:tailEnd/>
            </a:ln>
          </p:spPr>
          <p:txBody>
            <a:bodyPr wrap="none" anchor="ctr"/>
            <a:lstStyle/>
            <a:p>
              <a:endParaRPr lang="en-US"/>
            </a:p>
          </p:txBody>
        </p:sp>
        <p:grpSp>
          <p:nvGrpSpPr>
            <p:cNvPr id="211996" name="Group 50"/>
            <p:cNvGrpSpPr>
              <a:grpSpLocks/>
            </p:cNvGrpSpPr>
            <p:nvPr/>
          </p:nvGrpSpPr>
          <p:grpSpPr bwMode="auto">
            <a:xfrm>
              <a:off x="353" y="2655"/>
              <a:ext cx="310" cy="69"/>
              <a:chOff x="3856" y="887"/>
              <a:chExt cx="334" cy="75"/>
            </a:xfrm>
          </p:grpSpPr>
          <p:sp>
            <p:nvSpPr>
              <p:cNvPr id="211998" name="Line 5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1999" name="Line 5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12000" name="Freeform 5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12001" name="Freeform 5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11997" name="Text Box 55"/>
            <p:cNvSpPr txBox="1">
              <a:spLocks noChangeArrowheads="1"/>
            </p:cNvSpPr>
            <p:nvPr/>
          </p:nvSpPr>
          <p:spPr bwMode="auto">
            <a:xfrm>
              <a:off x="384" y="2563"/>
              <a:ext cx="250" cy="77"/>
            </a:xfrm>
            <a:prstGeom prst="rect">
              <a:avLst/>
            </a:prstGeom>
            <a:noFill/>
            <a:ln w="12700">
              <a:noFill/>
              <a:miter lim="800000"/>
              <a:headEnd/>
              <a:tailEnd/>
            </a:ln>
          </p:spPr>
          <p:txBody>
            <a:bodyPr lIns="0" tIns="0" rIns="0" bIns="0" anchor="ctr">
              <a:spAutoFit/>
            </a:bodyPr>
            <a:lstStyle/>
            <a:p>
              <a:pPr algn="ctr" eaLnBrk="0" hangingPunct="0"/>
              <a:r>
                <a:rPr lang="en-US" sz="800"/>
                <a:t>SF</a:t>
              </a:r>
            </a:p>
          </p:txBody>
        </p:sp>
      </p:grpSp>
      <p:sp>
        <p:nvSpPr>
          <p:cNvPr id="211984" name="Rectangle 56"/>
          <p:cNvSpPr>
            <a:spLocks noChangeAspect="1" noChangeArrowheads="1"/>
          </p:cNvSpPr>
          <p:nvPr/>
        </p:nvSpPr>
        <p:spPr bwMode="auto">
          <a:xfrm>
            <a:off x="1231900" y="4114800"/>
            <a:ext cx="76041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Fixed Wing</a:t>
            </a:r>
          </a:p>
        </p:txBody>
      </p:sp>
      <p:sp>
        <p:nvSpPr>
          <p:cNvPr id="211985" name="Rectangle 57"/>
          <p:cNvSpPr>
            <a:spLocks noChangeAspect="1" noChangeArrowheads="1"/>
          </p:cNvSpPr>
          <p:nvPr/>
        </p:nvSpPr>
        <p:spPr bwMode="auto">
          <a:xfrm>
            <a:off x="1231900" y="4618038"/>
            <a:ext cx="8366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Rotary Wing</a:t>
            </a:r>
          </a:p>
        </p:txBody>
      </p:sp>
      <p:sp>
        <p:nvSpPr>
          <p:cNvPr id="211986" name="AutoShape 58">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11987" name="Rectangle 59"/>
          <p:cNvSpPr>
            <a:spLocks noChangeAspect="1" noChangeArrowheads="1"/>
          </p:cNvSpPr>
          <p:nvPr/>
        </p:nvSpPr>
        <p:spPr bwMode="auto">
          <a:xfrm>
            <a:off x="1233488" y="5154613"/>
            <a:ext cx="3513137"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Horse, Camel, pack animal-Mounted Special Forces</a:t>
            </a:r>
          </a:p>
        </p:txBody>
      </p:sp>
      <p:grpSp>
        <p:nvGrpSpPr>
          <p:cNvPr id="211988" name="Group 60"/>
          <p:cNvGrpSpPr>
            <a:grpSpLocks/>
          </p:cNvGrpSpPr>
          <p:nvPr/>
        </p:nvGrpSpPr>
        <p:grpSpPr bwMode="auto">
          <a:xfrm>
            <a:off x="534988" y="5068888"/>
            <a:ext cx="547687" cy="322262"/>
            <a:chOff x="337" y="3193"/>
            <a:chExt cx="345" cy="203"/>
          </a:xfrm>
        </p:grpSpPr>
        <p:grpSp>
          <p:nvGrpSpPr>
            <p:cNvPr id="211990" name="Group 61"/>
            <p:cNvGrpSpPr>
              <a:grpSpLocks/>
            </p:cNvGrpSpPr>
            <p:nvPr/>
          </p:nvGrpSpPr>
          <p:grpSpPr bwMode="auto">
            <a:xfrm>
              <a:off x="458" y="3214"/>
              <a:ext cx="102" cy="48"/>
              <a:chOff x="266" y="3179"/>
              <a:chExt cx="102" cy="48"/>
            </a:xfrm>
          </p:grpSpPr>
          <p:sp>
            <p:nvSpPr>
              <p:cNvPr id="211993" name="Freeform 62"/>
              <p:cNvSpPr>
                <a:spLocks/>
              </p:cNvSpPr>
              <p:nvPr/>
            </p:nvSpPr>
            <p:spPr bwMode="auto">
              <a:xfrm rot="364348">
                <a:off x="266"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sp>
            <p:nvSpPr>
              <p:cNvPr id="211994" name="Freeform 63"/>
              <p:cNvSpPr>
                <a:spLocks/>
              </p:cNvSpPr>
              <p:nvPr/>
            </p:nvSpPr>
            <p:spPr bwMode="auto">
              <a:xfrm rot="364348">
                <a:off x="320"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grpSp>
        <p:sp>
          <p:nvSpPr>
            <p:cNvPr id="211991" name="Rectangle 64"/>
            <p:cNvSpPr>
              <a:spLocks noChangeAspect="1" noChangeArrowheads="1"/>
            </p:cNvSpPr>
            <p:nvPr/>
          </p:nvSpPr>
          <p:spPr bwMode="auto">
            <a:xfrm>
              <a:off x="337" y="31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11992" name="Text Box 65"/>
            <p:cNvSpPr txBox="1">
              <a:spLocks noChangeArrowheads="1"/>
            </p:cNvSpPr>
            <p:nvPr/>
          </p:nvSpPr>
          <p:spPr bwMode="auto">
            <a:xfrm>
              <a:off x="458" y="3292"/>
              <a:ext cx="102"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SF</a:t>
              </a:r>
            </a:p>
          </p:txBody>
        </p:sp>
      </p:grpSp>
      <p:sp>
        <p:nvSpPr>
          <p:cNvPr id="211989" name="Rectangle 66"/>
          <p:cNvSpPr>
            <a:spLocks noGrp="1" noChangeArrowheads="1"/>
          </p:cNvSpPr>
          <p:nvPr>
            <p:ph type="title"/>
          </p:nvPr>
        </p:nvSpPr>
        <p:spPr>
          <a:xfrm>
            <a:off x="868363" y="0"/>
            <a:ext cx="7772400" cy="808038"/>
          </a:xfrm>
        </p:spPr>
        <p:txBody>
          <a:bodyPr/>
          <a:lstStyle/>
          <a:p>
            <a:pPr eaLnBrk="1" hangingPunct="1"/>
            <a:r>
              <a:rPr lang="en-US" sz="3200">
                <a:solidFill>
                  <a:schemeClr val="tx1"/>
                </a:solidFill>
              </a:rPr>
              <a:t>Special Operations Forces (SOF)</a:t>
            </a:r>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 Box 2"/>
          <p:cNvSpPr txBox="1">
            <a:spLocks noChangeArrowheads="1"/>
          </p:cNvSpPr>
          <p:nvPr/>
        </p:nvSpPr>
        <p:spPr bwMode="auto">
          <a:xfrm>
            <a:off x="6269038" y="2798763"/>
            <a:ext cx="2874962" cy="3292475"/>
          </a:xfrm>
          <a:prstGeom prst="rect">
            <a:avLst/>
          </a:prstGeom>
          <a:noFill/>
          <a:ln w="12700">
            <a:noFill/>
            <a:miter lim="800000"/>
            <a:headEnd/>
            <a:tailEnd/>
          </a:ln>
        </p:spPr>
        <p:txBody>
          <a:bodyPr>
            <a:spAutoFit/>
          </a:bodyPr>
          <a:lstStyle/>
          <a:p>
            <a:pPr eaLnBrk="0" hangingPunct="0">
              <a:tabLst>
                <a:tab pos="457200" algn="l"/>
                <a:tab pos="914400" algn="l"/>
                <a:tab pos="1371600" algn="l"/>
                <a:tab pos="1600200" algn="l"/>
                <a:tab pos="2286000" algn="l"/>
              </a:tabLst>
            </a:pPr>
            <a:r>
              <a:rPr lang="en-US" sz="1000"/>
              <a:t>Personnel</a:t>
            </a:r>
          </a:p>
          <a:p>
            <a:pPr eaLnBrk="0" hangingPunct="0">
              <a:tabLst>
                <a:tab pos="457200" algn="l"/>
                <a:tab pos="914400" algn="l"/>
                <a:tab pos="1371600" algn="l"/>
                <a:tab pos="1600200" algn="l"/>
                <a:tab pos="2286000" algn="l"/>
              </a:tabLst>
            </a:pPr>
            <a:r>
              <a:rPr lang="en-US" sz="1000"/>
              <a:t>CE	     789</a:t>
            </a:r>
          </a:p>
          <a:p>
            <a:pPr eaLnBrk="0" hangingPunct="0">
              <a:tabLst>
                <a:tab pos="457200" algn="l"/>
                <a:tab pos="914400" algn="l"/>
                <a:tab pos="1371600" algn="l"/>
                <a:tab pos="1600200" algn="l"/>
                <a:tab pos="2286000" algn="l"/>
              </a:tabLst>
            </a:pPr>
            <a:r>
              <a:rPr lang="en-US" sz="1000"/>
              <a:t>GCE	  6,393</a:t>
            </a:r>
          </a:p>
          <a:p>
            <a:pPr eaLnBrk="0" hangingPunct="0">
              <a:tabLst>
                <a:tab pos="457200" algn="l"/>
                <a:tab pos="914400" algn="l"/>
                <a:tab pos="1371600" algn="l"/>
                <a:tab pos="1600200" algn="l"/>
                <a:tab pos="2286000" algn="l"/>
              </a:tabLst>
            </a:pPr>
            <a:r>
              <a:rPr lang="en-US" sz="1000"/>
              <a:t>ACE	  7,276</a:t>
            </a:r>
          </a:p>
          <a:p>
            <a:pPr eaLnBrk="0" hangingPunct="0">
              <a:tabLst>
                <a:tab pos="457200" algn="l"/>
                <a:tab pos="914400" algn="l"/>
                <a:tab pos="1371600" algn="l"/>
                <a:tab pos="1600200" algn="l"/>
                <a:tab pos="2286000" algn="l"/>
              </a:tabLst>
            </a:pPr>
            <a:r>
              <a:rPr lang="en-US" sz="1000"/>
              <a:t>CSSE	  3,186</a:t>
            </a:r>
          </a:p>
          <a:p>
            <a:pPr eaLnBrk="0" hangingPunct="0">
              <a:tabLst>
                <a:tab pos="457200" algn="l"/>
                <a:tab pos="914400" algn="l"/>
                <a:tab pos="1371600" algn="l"/>
                <a:tab pos="1600200" algn="l"/>
                <a:tab pos="2286000" algn="l"/>
              </a:tabLst>
            </a:pPr>
            <a:r>
              <a:rPr lang="en-US" sz="1000"/>
              <a:t>NSE	  </a:t>
            </a:r>
            <a:r>
              <a:rPr lang="en-US" sz="1000" u="sng"/>
              <a:t>1,193</a:t>
            </a:r>
          </a:p>
          <a:p>
            <a:pPr eaLnBrk="0" hangingPunct="0">
              <a:tabLst>
                <a:tab pos="457200" algn="l"/>
                <a:tab pos="914400" algn="l"/>
                <a:tab pos="1371600" algn="l"/>
                <a:tab pos="1600200" algn="l"/>
                <a:tab pos="2286000" algn="l"/>
              </a:tabLst>
            </a:pPr>
            <a:r>
              <a:rPr lang="en-US" sz="1000"/>
              <a:t>Total	18,837</a:t>
            </a:r>
          </a:p>
          <a:p>
            <a:pPr eaLnBrk="0" hangingPunct="0">
              <a:tabLst>
                <a:tab pos="457200" algn="l"/>
                <a:tab pos="914400" algn="l"/>
                <a:tab pos="1371600" algn="l"/>
                <a:tab pos="1600200" algn="l"/>
                <a:tab pos="2286000" algn="l"/>
              </a:tabLst>
            </a:pPr>
            <a:endParaRPr lang="en-US" sz="1000"/>
          </a:p>
          <a:p>
            <a:pPr eaLnBrk="0" hangingPunct="0">
              <a:tabLst>
                <a:tab pos="457200" algn="l"/>
                <a:tab pos="914400" algn="l"/>
                <a:tab pos="1371600" algn="l"/>
                <a:tab pos="1600200" algn="l"/>
                <a:tab pos="2286000" algn="l"/>
              </a:tabLst>
            </a:pPr>
            <a:r>
              <a:rPr lang="en-US" sz="1000"/>
              <a:t>Equipment</a:t>
            </a:r>
          </a:p>
          <a:p>
            <a:pPr eaLnBrk="0" hangingPunct="0">
              <a:tabLst>
                <a:tab pos="457200" algn="l"/>
                <a:tab pos="914400" algn="l"/>
                <a:tab pos="1371600" algn="l"/>
                <a:tab pos="1600200" algn="l"/>
                <a:tab pos="2286000" algn="l"/>
              </a:tabLst>
            </a:pPr>
            <a:r>
              <a:rPr lang="en-US" sz="1000"/>
              <a:t>M1A1 Tanks	58		F/A-18   	36</a:t>
            </a:r>
          </a:p>
          <a:p>
            <a:pPr eaLnBrk="0" hangingPunct="0">
              <a:tabLst>
                <a:tab pos="457200" algn="l"/>
                <a:tab pos="914400" algn="l"/>
                <a:tab pos="1371600" algn="l"/>
                <a:tab pos="1600200" algn="l"/>
                <a:tab pos="2286000" algn="l"/>
              </a:tabLst>
            </a:pPr>
            <a:r>
              <a:rPr lang="en-US" sz="1000"/>
              <a:t>LAVs/AAVs	25/109		AV-8     	20</a:t>
            </a:r>
          </a:p>
          <a:p>
            <a:pPr eaLnBrk="0" hangingPunct="0">
              <a:tabLst>
                <a:tab pos="457200" algn="l"/>
                <a:tab pos="914400" algn="l"/>
                <a:tab pos="1371600" algn="l"/>
                <a:tab pos="1600200" algn="l"/>
                <a:tab pos="2286000" algn="l"/>
              </a:tabLst>
            </a:pPr>
            <a:r>
              <a:rPr lang="en-US" sz="1000"/>
              <a:t>155mm How	30		EA-6B      	5</a:t>
            </a:r>
          </a:p>
          <a:p>
            <a:pPr eaLnBrk="0" hangingPunct="0">
              <a:tabLst>
                <a:tab pos="457200" algn="l"/>
                <a:tab pos="914400" algn="l"/>
                <a:tab pos="1371600" algn="l"/>
                <a:tab pos="1600200" algn="l"/>
                <a:tab pos="2286000" algn="l"/>
              </a:tabLst>
            </a:pPr>
            <a:r>
              <a:rPr lang="en-US" sz="1000"/>
              <a:t>HIMARS	6		KC-130  	12</a:t>
            </a:r>
          </a:p>
          <a:p>
            <a:pPr eaLnBrk="0" hangingPunct="0">
              <a:tabLst>
                <a:tab pos="457200" algn="l"/>
                <a:tab pos="914400" algn="l"/>
                <a:tab pos="1371600" algn="l"/>
                <a:tab pos="1600200" algn="l"/>
                <a:tab pos="2286000" algn="l"/>
              </a:tabLst>
            </a:pPr>
            <a:r>
              <a:rPr lang="en-US" sz="1000"/>
              <a:t>HMMWVs	52		CH-46    	48</a:t>
            </a:r>
          </a:p>
          <a:p>
            <a:pPr eaLnBrk="0" hangingPunct="0">
              <a:tabLst>
                <a:tab pos="457200" algn="l"/>
                <a:tab pos="914400" algn="l"/>
                <a:tab pos="1371600" algn="l"/>
                <a:tab pos="1600200" algn="l"/>
                <a:tab pos="2286000" algn="l"/>
              </a:tabLst>
            </a:pPr>
            <a:r>
              <a:rPr lang="en-US" sz="1000"/>
              <a:t>(48 with TOW)			CH-53D    	8</a:t>
            </a:r>
          </a:p>
          <a:p>
            <a:pPr eaLnBrk="0" hangingPunct="0">
              <a:tabLst>
                <a:tab pos="457200" algn="l"/>
                <a:tab pos="914400" algn="l"/>
                <a:tab pos="1371600" algn="l"/>
                <a:tab pos="1600200" algn="l"/>
                <a:tab pos="2286000" algn="l"/>
              </a:tabLst>
            </a:pPr>
            <a:r>
              <a:rPr lang="en-US" sz="1000"/>
              <a:t>Stinger Launchers  135		CH-53E  	16</a:t>
            </a:r>
          </a:p>
          <a:p>
            <a:pPr eaLnBrk="0" hangingPunct="0">
              <a:tabLst>
                <a:tab pos="457200" algn="l"/>
                <a:tab pos="914400" algn="l"/>
                <a:tab pos="1371600" algn="l"/>
                <a:tab pos="1600200" algn="l"/>
                <a:tab pos="2286000" algn="l"/>
              </a:tabLst>
            </a:pPr>
            <a:r>
              <a:rPr lang="en-US" sz="1000"/>
              <a:t>Stinger Missiles     428		AH-1W   	18</a:t>
            </a:r>
          </a:p>
          <a:p>
            <a:pPr eaLnBrk="0" hangingPunct="0">
              <a:tabLst>
                <a:tab pos="457200" algn="l"/>
                <a:tab pos="914400" algn="l"/>
                <a:tab pos="1371600" algn="l"/>
                <a:tab pos="1600200" algn="l"/>
                <a:tab pos="2286000" algn="l"/>
              </a:tabLst>
            </a:pPr>
            <a:r>
              <a:rPr lang="en-US" sz="1000"/>
              <a:t>ROWPUs	 41		UH-1N      	9</a:t>
            </a:r>
          </a:p>
          <a:p>
            <a:pPr eaLnBrk="0" hangingPunct="0">
              <a:tabLst>
                <a:tab pos="457200" algn="l"/>
                <a:tab pos="914400" algn="l"/>
                <a:tab pos="1371600" algn="l"/>
                <a:tab pos="1600200" algn="l"/>
                <a:tab pos="2286000" algn="l"/>
              </a:tabLst>
            </a:pPr>
            <a:r>
              <a:rPr lang="en-US" sz="1000"/>
              <a:t>Trucks/MHE     	489/121		</a:t>
            </a:r>
          </a:p>
          <a:p>
            <a:pPr eaLnBrk="0" hangingPunct="0">
              <a:tabLst>
                <a:tab pos="457200" algn="l"/>
                <a:tab pos="914400" algn="l"/>
                <a:tab pos="1371600" algn="l"/>
                <a:tab pos="1600200" algn="l"/>
                <a:tab pos="2286000" algn="l"/>
              </a:tabLst>
            </a:pPr>
            <a:r>
              <a:rPr lang="en-US" sz="1000"/>
              <a:t>(From MPF Planners Guide &amp; XMEB Planners</a:t>
            </a:r>
          </a:p>
          <a:p>
            <a:pPr eaLnBrk="0" hangingPunct="0">
              <a:tabLst>
                <a:tab pos="457200" algn="l"/>
                <a:tab pos="914400" algn="l"/>
                <a:tab pos="1371600" algn="l"/>
                <a:tab pos="1600200" algn="l"/>
                <a:tab pos="2286000" algn="l"/>
              </a:tabLst>
            </a:pPr>
            <a:r>
              <a:rPr lang="en-US" sz="1000"/>
              <a:t>Guide)</a:t>
            </a:r>
          </a:p>
        </p:txBody>
      </p:sp>
      <p:grpSp>
        <p:nvGrpSpPr>
          <p:cNvPr id="24579" name="Group 3"/>
          <p:cNvGrpSpPr>
            <a:grpSpLocks/>
          </p:cNvGrpSpPr>
          <p:nvPr/>
        </p:nvGrpSpPr>
        <p:grpSpPr bwMode="auto">
          <a:xfrm>
            <a:off x="1166813" y="3333750"/>
            <a:ext cx="547687" cy="390525"/>
            <a:chOff x="2208" y="1920"/>
            <a:chExt cx="345" cy="266"/>
          </a:xfrm>
        </p:grpSpPr>
        <p:grpSp>
          <p:nvGrpSpPr>
            <p:cNvPr id="25157" name="Group 4"/>
            <p:cNvGrpSpPr>
              <a:grpSpLocks/>
            </p:cNvGrpSpPr>
            <p:nvPr/>
          </p:nvGrpSpPr>
          <p:grpSpPr bwMode="auto">
            <a:xfrm>
              <a:off x="2208" y="1968"/>
              <a:ext cx="345" cy="218"/>
              <a:chOff x="98" y="672"/>
              <a:chExt cx="372" cy="218"/>
            </a:xfrm>
          </p:grpSpPr>
          <p:sp>
            <p:nvSpPr>
              <p:cNvPr id="25159" name="Oval 5"/>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5160" name="Rectangle 6"/>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5161" name="Group 7"/>
              <p:cNvGrpSpPr>
                <a:grpSpLocks/>
              </p:cNvGrpSpPr>
              <p:nvPr/>
            </p:nvGrpSpPr>
            <p:grpSpPr bwMode="auto">
              <a:xfrm>
                <a:off x="99" y="752"/>
                <a:ext cx="369" cy="58"/>
                <a:chOff x="96" y="1287"/>
                <a:chExt cx="369" cy="58"/>
              </a:xfrm>
            </p:grpSpPr>
            <p:sp>
              <p:nvSpPr>
                <p:cNvPr id="25162" name="Freeform 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163" name="Freeform 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164" name="Freeform 1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165" name="Freeform 1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166" name="Freeform 1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5158" name="Line 13"/>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580" name="Group 14"/>
          <p:cNvGrpSpPr>
            <a:grpSpLocks/>
          </p:cNvGrpSpPr>
          <p:nvPr/>
        </p:nvGrpSpPr>
        <p:grpSpPr bwMode="auto">
          <a:xfrm>
            <a:off x="1466850" y="776288"/>
            <a:ext cx="4467225" cy="100012"/>
            <a:chOff x="1356" y="489"/>
            <a:chExt cx="2814" cy="63"/>
          </a:xfrm>
        </p:grpSpPr>
        <p:sp>
          <p:nvSpPr>
            <p:cNvPr id="25154" name="Line 15"/>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5155" name="Freeform 16"/>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5156" name="Line 17"/>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4581" name="Line 18"/>
          <p:cNvSpPr>
            <a:spLocks noChangeShapeType="1"/>
          </p:cNvSpPr>
          <p:nvPr/>
        </p:nvSpPr>
        <p:spPr bwMode="auto">
          <a:xfrm>
            <a:off x="3611563" y="685800"/>
            <a:ext cx="1587" cy="4591050"/>
          </a:xfrm>
          <a:prstGeom prst="line">
            <a:avLst/>
          </a:prstGeom>
          <a:noFill/>
          <a:ln w="11113">
            <a:solidFill>
              <a:srgbClr val="000000"/>
            </a:solidFill>
            <a:round/>
            <a:headEnd/>
            <a:tailEnd/>
          </a:ln>
        </p:spPr>
        <p:txBody>
          <a:bodyPr/>
          <a:lstStyle/>
          <a:p>
            <a:endParaRPr lang="en-US"/>
          </a:p>
        </p:txBody>
      </p:sp>
      <p:sp>
        <p:nvSpPr>
          <p:cNvPr id="24582" name="Freeform 19"/>
          <p:cNvSpPr>
            <a:spLocks/>
          </p:cNvSpPr>
          <p:nvPr/>
        </p:nvSpPr>
        <p:spPr bwMode="auto">
          <a:xfrm>
            <a:off x="150813" y="1522413"/>
            <a:ext cx="2962275" cy="6350"/>
          </a:xfrm>
          <a:custGeom>
            <a:avLst/>
            <a:gdLst>
              <a:gd name="T0" fmla="*/ 0 w 1866"/>
              <a:gd name="T1" fmla="*/ 4 h 4"/>
              <a:gd name="T2" fmla="*/ 1866 w 1866"/>
              <a:gd name="T3" fmla="*/ 0 h 4"/>
              <a:gd name="T4" fmla="*/ 0 60000 65536"/>
              <a:gd name="T5" fmla="*/ 0 60000 65536"/>
              <a:gd name="T6" fmla="*/ 0 w 1866"/>
              <a:gd name="T7" fmla="*/ 0 h 4"/>
              <a:gd name="T8" fmla="*/ 1866 w 1866"/>
              <a:gd name="T9" fmla="*/ 4 h 4"/>
            </a:gdLst>
            <a:ahLst/>
            <a:cxnLst>
              <a:cxn ang="T4">
                <a:pos x="T0" y="T1"/>
              </a:cxn>
              <a:cxn ang="T5">
                <a:pos x="T2" y="T3"/>
              </a:cxn>
            </a:cxnLst>
            <a:rect l="T6" t="T7" r="T8" b="T9"/>
            <a:pathLst>
              <a:path w="1866" h="4">
                <a:moveTo>
                  <a:pt x="0" y="4"/>
                </a:moveTo>
                <a:lnTo>
                  <a:pt x="1866" y="0"/>
                </a:lnTo>
              </a:path>
            </a:pathLst>
          </a:custGeom>
          <a:solidFill>
            <a:srgbClr val="FFFFFF"/>
          </a:solidFill>
          <a:ln w="11113">
            <a:solidFill>
              <a:srgbClr val="000000"/>
            </a:solidFill>
            <a:round/>
            <a:headEnd/>
            <a:tailEnd/>
          </a:ln>
        </p:spPr>
        <p:txBody>
          <a:bodyPr/>
          <a:lstStyle/>
          <a:p>
            <a:endParaRPr lang="en-US"/>
          </a:p>
        </p:txBody>
      </p:sp>
      <p:sp>
        <p:nvSpPr>
          <p:cNvPr id="24583" name="Line 20"/>
          <p:cNvSpPr>
            <a:spLocks noChangeShapeType="1"/>
          </p:cNvSpPr>
          <p:nvPr/>
        </p:nvSpPr>
        <p:spPr bwMode="auto">
          <a:xfrm>
            <a:off x="3108325" y="1519238"/>
            <a:ext cx="1588" cy="98425"/>
          </a:xfrm>
          <a:prstGeom prst="line">
            <a:avLst/>
          </a:prstGeom>
          <a:noFill/>
          <a:ln w="11113">
            <a:solidFill>
              <a:srgbClr val="000000"/>
            </a:solidFill>
            <a:round/>
            <a:headEnd/>
            <a:tailEnd/>
          </a:ln>
        </p:spPr>
        <p:txBody>
          <a:bodyPr/>
          <a:lstStyle/>
          <a:p>
            <a:endParaRPr lang="en-US"/>
          </a:p>
        </p:txBody>
      </p:sp>
      <p:sp>
        <p:nvSpPr>
          <p:cNvPr id="24584" name="Line 21"/>
          <p:cNvSpPr>
            <a:spLocks noChangeShapeType="1"/>
          </p:cNvSpPr>
          <p:nvPr/>
        </p:nvSpPr>
        <p:spPr bwMode="auto">
          <a:xfrm>
            <a:off x="1463675" y="1371600"/>
            <a:ext cx="4763" cy="246063"/>
          </a:xfrm>
          <a:prstGeom prst="line">
            <a:avLst/>
          </a:prstGeom>
          <a:noFill/>
          <a:ln w="11113">
            <a:solidFill>
              <a:srgbClr val="000000"/>
            </a:solidFill>
            <a:round/>
            <a:headEnd/>
            <a:tailEnd/>
          </a:ln>
        </p:spPr>
        <p:txBody>
          <a:bodyPr/>
          <a:lstStyle/>
          <a:p>
            <a:endParaRPr lang="en-US"/>
          </a:p>
        </p:txBody>
      </p:sp>
      <p:sp>
        <p:nvSpPr>
          <p:cNvPr id="24585" name="Line 22"/>
          <p:cNvSpPr>
            <a:spLocks noChangeShapeType="1"/>
          </p:cNvSpPr>
          <p:nvPr/>
        </p:nvSpPr>
        <p:spPr bwMode="auto">
          <a:xfrm>
            <a:off x="2257425" y="1519238"/>
            <a:ext cx="1588" cy="98425"/>
          </a:xfrm>
          <a:prstGeom prst="line">
            <a:avLst/>
          </a:prstGeom>
          <a:noFill/>
          <a:ln w="11113">
            <a:solidFill>
              <a:srgbClr val="000000"/>
            </a:solidFill>
            <a:round/>
            <a:headEnd/>
            <a:tailEnd/>
          </a:ln>
        </p:spPr>
        <p:txBody>
          <a:bodyPr/>
          <a:lstStyle/>
          <a:p>
            <a:endParaRPr lang="en-US"/>
          </a:p>
        </p:txBody>
      </p:sp>
      <p:grpSp>
        <p:nvGrpSpPr>
          <p:cNvPr id="24586" name="Group 23"/>
          <p:cNvGrpSpPr>
            <a:grpSpLocks/>
          </p:cNvGrpSpPr>
          <p:nvPr/>
        </p:nvGrpSpPr>
        <p:grpSpPr bwMode="auto">
          <a:xfrm>
            <a:off x="4106863" y="2239963"/>
            <a:ext cx="698500" cy="195262"/>
            <a:chOff x="3019" y="1411"/>
            <a:chExt cx="440" cy="123"/>
          </a:xfrm>
        </p:grpSpPr>
        <p:sp>
          <p:nvSpPr>
            <p:cNvPr id="25150" name="Freeform 24"/>
            <p:cNvSpPr>
              <a:spLocks/>
            </p:cNvSpPr>
            <p:nvPr/>
          </p:nvSpPr>
          <p:spPr bwMode="auto">
            <a:xfrm>
              <a:off x="3020" y="1472"/>
              <a:ext cx="438" cy="1"/>
            </a:xfrm>
            <a:custGeom>
              <a:avLst/>
              <a:gdLst>
                <a:gd name="T0" fmla="*/ 0 w 438"/>
                <a:gd name="T1" fmla="*/ 0 h 1"/>
                <a:gd name="T2" fmla="*/ 438 w 438"/>
                <a:gd name="T3" fmla="*/ 0 h 1"/>
                <a:gd name="T4" fmla="*/ 0 60000 65536"/>
                <a:gd name="T5" fmla="*/ 0 60000 65536"/>
                <a:gd name="T6" fmla="*/ 0 w 438"/>
                <a:gd name="T7" fmla="*/ 0 h 1"/>
                <a:gd name="T8" fmla="*/ 438 w 438"/>
                <a:gd name="T9" fmla="*/ 1 h 1"/>
              </a:gdLst>
              <a:ahLst/>
              <a:cxnLst>
                <a:cxn ang="T4">
                  <a:pos x="T0" y="T1"/>
                </a:cxn>
                <a:cxn ang="T5">
                  <a:pos x="T2" y="T3"/>
                </a:cxn>
              </a:cxnLst>
              <a:rect l="T6" t="T7" r="T8" b="T9"/>
              <a:pathLst>
                <a:path w="438" h="1">
                  <a:moveTo>
                    <a:pt x="0" y="0"/>
                  </a:moveTo>
                  <a:lnTo>
                    <a:pt x="438" y="0"/>
                  </a:lnTo>
                </a:path>
              </a:pathLst>
            </a:custGeom>
            <a:solidFill>
              <a:srgbClr val="FFFFFF"/>
            </a:solidFill>
            <a:ln w="11113">
              <a:solidFill>
                <a:srgbClr val="000000"/>
              </a:solidFill>
              <a:round/>
              <a:headEnd/>
              <a:tailEnd/>
            </a:ln>
          </p:spPr>
          <p:txBody>
            <a:bodyPr/>
            <a:lstStyle/>
            <a:p>
              <a:endParaRPr lang="en-US"/>
            </a:p>
          </p:txBody>
        </p:sp>
        <p:sp>
          <p:nvSpPr>
            <p:cNvPr id="25151" name="Line 25"/>
            <p:cNvSpPr>
              <a:spLocks noChangeShapeType="1"/>
            </p:cNvSpPr>
            <p:nvPr/>
          </p:nvSpPr>
          <p:spPr bwMode="auto">
            <a:xfrm>
              <a:off x="3238" y="1411"/>
              <a:ext cx="1" cy="61"/>
            </a:xfrm>
            <a:prstGeom prst="line">
              <a:avLst/>
            </a:prstGeom>
            <a:noFill/>
            <a:ln w="11113">
              <a:solidFill>
                <a:srgbClr val="000000"/>
              </a:solidFill>
              <a:round/>
              <a:headEnd/>
              <a:tailEnd/>
            </a:ln>
          </p:spPr>
          <p:txBody>
            <a:bodyPr/>
            <a:lstStyle/>
            <a:p>
              <a:endParaRPr lang="en-US"/>
            </a:p>
          </p:txBody>
        </p:sp>
        <p:sp>
          <p:nvSpPr>
            <p:cNvPr id="25152" name="Line 26"/>
            <p:cNvSpPr>
              <a:spLocks noChangeShapeType="1"/>
            </p:cNvSpPr>
            <p:nvPr/>
          </p:nvSpPr>
          <p:spPr bwMode="auto">
            <a:xfrm>
              <a:off x="3458" y="1472"/>
              <a:ext cx="1" cy="62"/>
            </a:xfrm>
            <a:prstGeom prst="line">
              <a:avLst/>
            </a:prstGeom>
            <a:noFill/>
            <a:ln w="11113">
              <a:solidFill>
                <a:srgbClr val="000000"/>
              </a:solidFill>
              <a:round/>
              <a:headEnd/>
              <a:tailEnd/>
            </a:ln>
          </p:spPr>
          <p:txBody>
            <a:bodyPr/>
            <a:lstStyle/>
            <a:p>
              <a:endParaRPr lang="en-US"/>
            </a:p>
          </p:txBody>
        </p:sp>
        <p:sp>
          <p:nvSpPr>
            <p:cNvPr id="25153" name="Line 27"/>
            <p:cNvSpPr>
              <a:spLocks noChangeShapeType="1"/>
            </p:cNvSpPr>
            <p:nvPr/>
          </p:nvSpPr>
          <p:spPr bwMode="auto">
            <a:xfrm>
              <a:off x="3019" y="1472"/>
              <a:ext cx="1" cy="62"/>
            </a:xfrm>
            <a:prstGeom prst="line">
              <a:avLst/>
            </a:prstGeom>
            <a:noFill/>
            <a:ln w="11113">
              <a:solidFill>
                <a:srgbClr val="000000"/>
              </a:solidFill>
              <a:round/>
              <a:headEnd/>
              <a:tailEnd/>
            </a:ln>
          </p:spPr>
          <p:txBody>
            <a:bodyPr/>
            <a:lstStyle/>
            <a:p>
              <a:endParaRPr lang="en-US"/>
            </a:p>
          </p:txBody>
        </p:sp>
      </p:grpSp>
      <p:sp>
        <p:nvSpPr>
          <p:cNvPr id="24587" name="Line 28"/>
          <p:cNvSpPr>
            <a:spLocks noChangeShapeType="1"/>
          </p:cNvSpPr>
          <p:nvPr/>
        </p:nvSpPr>
        <p:spPr bwMode="auto">
          <a:xfrm>
            <a:off x="5918200" y="1428750"/>
            <a:ext cx="1588" cy="96838"/>
          </a:xfrm>
          <a:prstGeom prst="line">
            <a:avLst/>
          </a:prstGeom>
          <a:noFill/>
          <a:ln w="11113">
            <a:solidFill>
              <a:srgbClr val="000000"/>
            </a:solidFill>
            <a:round/>
            <a:headEnd/>
            <a:tailEnd/>
          </a:ln>
        </p:spPr>
        <p:txBody>
          <a:bodyPr/>
          <a:lstStyle/>
          <a:p>
            <a:endParaRPr lang="en-US"/>
          </a:p>
        </p:txBody>
      </p:sp>
      <p:sp>
        <p:nvSpPr>
          <p:cNvPr id="24588" name="Rectangle 29"/>
          <p:cNvSpPr>
            <a:spLocks noChangeArrowheads="1"/>
          </p:cNvSpPr>
          <p:nvPr/>
        </p:nvSpPr>
        <p:spPr bwMode="auto">
          <a:xfrm>
            <a:off x="117475" y="373063"/>
            <a:ext cx="1157288" cy="336550"/>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NOTIONAL TASK </a:t>
            </a:r>
          </a:p>
          <a:p>
            <a:pPr eaLnBrk="0" hangingPunct="0"/>
            <a:r>
              <a:rPr lang="en-US" sz="1100">
                <a:solidFill>
                  <a:srgbClr val="000000"/>
                </a:solidFill>
              </a:rPr>
              <a:t>ORGANIZATION</a:t>
            </a:r>
            <a:endParaRPr lang="en-US" sz="2400"/>
          </a:p>
        </p:txBody>
      </p:sp>
      <p:sp>
        <p:nvSpPr>
          <p:cNvPr id="24589" name="Rectangle 30"/>
          <p:cNvSpPr>
            <a:spLocks noChangeArrowheads="1"/>
          </p:cNvSpPr>
          <p:nvPr/>
        </p:nvSpPr>
        <p:spPr bwMode="auto">
          <a:xfrm>
            <a:off x="441325" y="66421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24590" name="Group 31"/>
          <p:cNvGrpSpPr>
            <a:grpSpLocks/>
          </p:cNvGrpSpPr>
          <p:nvPr/>
        </p:nvGrpSpPr>
        <p:grpSpPr bwMode="auto">
          <a:xfrm>
            <a:off x="3833813" y="3221038"/>
            <a:ext cx="547687" cy="430212"/>
            <a:chOff x="2471" y="2992"/>
            <a:chExt cx="345" cy="271"/>
          </a:xfrm>
        </p:grpSpPr>
        <p:sp>
          <p:nvSpPr>
            <p:cNvPr id="25140" name="Rectangle 32"/>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25141" name="Group 33"/>
            <p:cNvGrpSpPr>
              <a:grpSpLocks/>
            </p:cNvGrpSpPr>
            <p:nvPr/>
          </p:nvGrpSpPr>
          <p:grpSpPr bwMode="auto">
            <a:xfrm>
              <a:off x="2625" y="2992"/>
              <a:ext cx="36" cy="52"/>
              <a:chOff x="2625" y="2992"/>
              <a:chExt cx="36" cy="52"/>
            </a:xfrm>
          </p:grpSpPr>
          <p:sp>
            <p:nvSpPr>
              <p:cNvPr id="25148" name="Line 34"/>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49" name="Line 35"/>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142" name="Group 36"/>
            <p:cNvGrpSpPr>
              <a:grpSpLocks/>
            </p:cNvGrpSpPr>
            <p:nvPr/>
          </p:nvGrpSpPr>
          <p:grpSpPr bwMode="auto">
            <a:xfrm>
              <a:off x="2488" y="3079"/>
              <a:ext cx="310" cy="75"/>
              <a:chOff x="2488" y="3079"/>
              <a:chExt cx="310" cy="75"/>
            </a:xfrm>
          </p:grpSpPr>
          <p:sp>
            <p:nvSpPr>
              <p:cNvPr id="25144" name="Line 37"/>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45" name="Line 38"/>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46" name="Freeform 39"/>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147" name="Freeform 40"/>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143" name="Rectangle 41"/>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grpSp>
        <p:nvGrpSpPr>
          <p:cNvPr id="24591" name="Group 42"/>
          <p:cNvGrpSpPr>
            <a:grpSpLocks/>
          </p:cNvGrpSpPr>
          <p:nvPr/>
        </p:nvGrpSpPr>
        <p:grpSpPr bwMode="auto">
          <a:xfrm>
            <a:off x="3833813" y="3956050"/>
            <a:ext cx="547687" cy="430213"/>
            <a:chOff x="2471" y="3326"/>
            <a:chExt cx="345" cy="271"/>
          </a:xfrm>
        </p:grpSpPr>
        <p:sp>
          <p:nvSpPr>
            <p:cNvPr id="25130" name="Rectangle 43"/>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5131" name="Group 44"/>
            <p:cNvGrpSpPr>
              <a:grpSpLocks/>
            </p:cNvGrpSpPr>
            <p:nvPr/>
          </p:nvGrpSpPr>
          <p:grpSpPr bwMode="auto">
            <a:xfrm>
              <a:off x="2625" y="3326"/>
              <a:ext cx="36" cy="52"/>
              <a:chOff x="2625" y="3326"/>
              <a:chExt cx="36" cy="52"/>
            </a:xfrm>
          </p:grpSpPr>
          <p:sp>
            <p:nvSpPr>
              <p:cNvPr id="25138" name="Line 45"/>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39" name="Line 46"/>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132" name="Group 47"/>
            <p:cNvGrpSpPr>
              <a:grpSpLocks/>
            </p:cNvGrpSpPr>
            <p:nvPr/>
          </p:nvGrpSpPr>
          <p:grpSpPr bwMode="auto">
            <a:xfrm>
              <a:off x="2488" y="3413"/>
              <a:ext cx="310" cy="75"/>
              <a:chOff x="2488" y="3413"/>
              <a:chExt cx="310" cy="75"/>
            </a:xfrm>
          </p:grpSpPr>
          <p:sp>
            <p:nvSpPr>
              <p:cNvPr id="25134" name="Line 48"/>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35" name="Line 49"/>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36" name="Freeform 50"/>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137" name="Freeform 51"/>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133" name="Rectangle 52"/>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grpSp>
        <p:nvGrpSpPr>
          <p:cNvPr id="24592" name="Group 53"/>
          <p:cNvGrpSpPr>
            <a:grpSpLocks/>
          </p:cNvGrpSpPr>
          <p:nvPr/>
        </p:nvGrpSpPr>
        <p:grpSpPr bwMode="auto">
          <a:xfrm>
            <a:off x="3833813" y="2508250"/>
            <a:ext cx="547687" cy="430213"/>
            <a:chOff x="2471" y="2324"/>
            <a:chExt cx="345" cy="271"/>
          </a:xfrm>
        </p:grpSpPr>
        <p:sp>
          <p:nvSpPr>
            <p:cNvPr id="25120" name="Rectangle 5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121" name="Group 55"/>
            <p:cNvGrpSpPr>
              <a:grpSpLocks/>
            </p:cNvGrpSpPr>
            <p:nvPr/>
          </p:nvGrpSpPr>
          <p:grpSpPr bwMode="auto">
            <a:xfrm>
              <a:off x="2625" y="2324"/>
              <a:ext cx="36" cy="52"/>
              <a:chOff x="2625" y="2324"/>
              <a:chExt cx="36" cy="52"/>
            </a:xfrm>
          </p:grpSpPr>
          <p:sp>
            <p:nvSpPr>
              <p:cNvPr id="25128" name="Line 5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29" name="Line 5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122" name="Group 58"/>
            <p:cNvGrpSpPr>
              <a:grpSpLocks/>
            </p:cNvGrpSpPr>
            <p:nvPr/>
          </p:nvGrpSpPr>
          <p:grpSpPr bwMode="auto">
            <a:xfrm>
              <a:off x="2488" y="2411"/>
              <a:ext cx="310" cy="75"/>
              <a:chOff x="2488" y="2411"/>
              <a:chExt cx="310" cy="75"/>
            </a:xfrm>
          </p:grpSpPr>
          <p:sp>
            <p:nvSpPr>
              <p:cNvPr id="25124" name="Line 5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25" name="Line 6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26" name="Freeform 6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127" name="Freeform 6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123" name="Rectangle 6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4593" name="Group 64"/>
          <p:cNvGrpSpPr>
            <a:grpSpLocks/>
          </p:cNvGrpSpPr>
          <p:nvPr/>
        </p:nvGrpSpPr>
        <p:grpSpPr bwMode="auto">
          <a:xfrm>
            <a:off x="4557713" y="2508250"/>
            <a:ext cx="547687" cy="430213"/>
            <a:chOff x="2471" y="2324"/>
            <a:chExt cx="345" cy="271"/>
          </a:xfrm>
        </p:grpSpPr>
        <p:sp>
          <p:nvSpPr>
            <p:cNvPr id="25110" name="Rectangle 6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111" name="Group 66"/>
            <p:cNvGrpSpPr>
              <a:grpSpLocks/>
            </p:cNvGrpSpPr>
            <p:nvPr/>
          </p:nvGrpSpPr>
          <p:grpSpPr bwMode="auto">
            <a:xfrm>
              <a:off x="2625" y="2324"/>
              <a:ext cx="36" cy="52"/>
              <a:chOff x="2625" y="2324"/>
              <a:chExt cx="36" cy="52"/>
            </a:xfrm>
          </p:grpSpPr>
          <p:sp>
            <p:nvSpPr>
              <p:cNvPr id="25118" name="Line 6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19" name="Line 6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112" name="Group 69"/>
            <p:cNvGrpSpPr>
              <a:grpSpLocks/>
            </p:cNvGrpSpPr>
            <p:nvPr/>
          </p:nvGrpSpPr>
          <p:grpSpPr bwMode="auto">
            <a:xfrm>
              <a:off x="2488" y="2411"/>
              <a:ext cx="310" cy="75"/>
              <a:chOff x="2488" y="2411"/>
              <a:chExt cx="310" cy="75"/>
            </a:xfrm>
          </p:grpSpPr>
          <p:sp>
            <p:nvSpPr>
              <p:cNvPr id="25114" name="Line 7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15" name="Line 7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16" name="Freeform 7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117" name="Freeform 7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113" name="Rectangle 7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4594" name="Group 75"/>
          <p:cNvGrpSpPr>
            <a:grpSpLocks/>
          </p:cNvGrpSpPr>
          <p:nvPr/>
        </p:nvGrpSpPr>
        <p:grpSpPr bwMode="auto">
          <a:xfrm>
            <a:off x="4557713" y="3221038"/>
            <a:ext cx="547687" cy="430212"/>
            <a:chOff x="2471" y="2324"/>
            <a:chExt cx="345" cy="271"/>
          </a:xfrm>
        </p:grpSpPr>
        <p:sp>
          <p:nvSpPr>
            <p:cNvPr id="25100" name="Rectangle 7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101" name="Group 77"/>
            <p:cNvGrpSpPr>
              <a:grpSpLocks/>
            </p:cNvGrpSpPr>
            <p:nvPr/>
          </p:nvGrpSpPr>
          <p:grpSpPr bwMode="auto">
            <a:xfrm>
              <a:off x="2625" y="2324"/>
              <a:ext cx="36" cy="52"/>
              <a:chOff x="2625" y="2324"/>
              <a:chExt cx="36" cy="52"/>
            </a:xfrm>
          </p:grpSpPr>
          <p:sp>
            <p:nvSpPr>
              <p:cNvPr id="25108" name="Line 7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09" name="Line 7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102" name="Group 80"/>
            <p:cNvGrpSpPr>
              <a:grpSpLocks/>
            </p:cNvGrpSpPr>
            <p:nvPr/>
          </p:nvGrpSpPr>
          <p:grpSpPr bwMode="auto">
            <a:xfrm>
              <a:off x="2488" y="2411"/>
              <a:ext cx="310" cy="75"/>
              <a:chOff x="2488" y="2411"/>
              <a:chExt cx="310" cy="75"/>
            </a:xfrm>
          </p:grpSpPr>
          <p:sp>
            <p:nvSpPr>
              <p:cNvPr id="25104" name="Line 8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05" name="Line 8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106" name="Freeform 8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107" name="Freeform 8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103" name="Rectangle 85"/>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4595" name="Group 86"/>
          <p:cNvGrpSpPr>
            <a:grpSpLocks/>
          </p:cNvGrpSpPr>
          <p:nvPr/>
        </p:nvGrpSpPr>
        <p:grpSpPr bwMode="auto">
          <a:xfrm>
            <a:off x="4183063" y="1784350"/>
            <a:ext cx="547687" cy="425450"/>
            <a:chOff x="3067" y="1108"/>
            <a:chExt cx="345" cy="268"/>
          </a:xfrm>
        </p:grpSpPr>
        <p:grpSp>
          <p:nvGrpSpPr>
            <p:cNvPr id="25090" name="Group 87"/>
            <p:cNvGrpSpPr>
              <a:grpSpLocks/>
            </p:cNvGrpSpPr>
            <p:nvPr/>
          </p:nvGrpSpPr>
          <p:grpSpPr bwMode="auto">
            <a:xfrm>
              <a:off x="3223" y="1108"/>
              <a:ext cx="33" cy="52"/>
              <a:chOff x="3206" y="1108"/>
              <a:chExt cx="33" cy="52"/>
            </a:xfrm>
          </p:grpSpPr>
          <p:sp>
            <p:nvSpPr>
              <p:cNvPr id="25098" name="Line 88"/>
              <p:cNvSpPr>
                <a:spLocks noChangeAspect="1" noChangeShapeType="1"/>
              </p:cNvSpPr>
              <p:nvPr/>
            </p:nvSpPr>
            <p:spPr bwMode="auto">
              <a:xfrm>
                <a:off x="3206"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99" name="Line 89"/>
              <p:cNvSpPr>
                <a:spLocks noChangeAspect="1" noChangeShapeType="1"/>
              </p:cNvSpPr>
              <p:nvPr/>
            </p:nvSpPr>
            <p:spPr bwMode="auto">
              <a:xfrm>
                <a:off x="3239" y="1108"/>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91" name="Group 90"/>
            <p:cNvGrpSpPr>
              <a:grpSpLocks/>
            </p:cNvGrpSpPr>
            <p:nvPr/>
          </p:nvGrpSpPr>
          <p:grpSpPr bwMode="auto">
            <a:xfrm>
              <a:off x="3067" y="1158"/>
              <a:ext cx="345" cy="218"/>
              <a:chOff x="3072" y="1154"/>
              <a:chExt cx="345" cy="218"/>
            </a:xfrm>
          </p:grpSpPr>
          <p:sp>
            <p:nvSpPr>
              <p:cNvPr id="25092" name="Rectangle 91"/>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5093" name="Group 92"/>
              <p:cNvGrpSpPr>
                <a:grpSpLocks/>
              </p:cNvGrpSpPr>
              <p:nvPr/>
            </p:nvGrpSpPr>
            <p:grpSpPr bwMode="auto">
              <a:xfrm>
                <a:off x="3090" y="1225"/>
                <a:ext cx="310" cy="75"/>
                <a:chOff x="2489" y="2075"/>
                <a:chExt cx="310" cy="75"/>
              </a:xfrm>
            </p:grpSpPr>
            <p:sp>
              <p:nvSpPr>
                <p:cNvPr id="25094" name="Line 93"/>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95" name="Line 94"/>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96" name="Freeform 95"/>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097" name="Freeform 96"/>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4596" name="Group 97"/>
          <p:cNvGrpSpPr>
            <a:grpSpLocks/>
          </p:cNvGrpSpPr>
          <p:nvPr/>
        </p:nvGrpSpPr>
        <p:grpSpPr bwMode="auto">
          <a:xfrm>
            <a:off x="5638800" y="3429000"/>
            <a:ext cx="547688" cy="431800"/>
            <a:chOff x="3812" y="2032"/>
            <a:chExt cx="345" cy="272"/>
          </a:xfrm>
        </p:grpSpPr>
        <p:sp>
          <p:nvSpPr>
            <p:cNvPr id="25080" name="Text Box 9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5081" name="Rectangle 9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5082" name="Group 100"/>
            <p:cNvGrpSpPr>
              <a:grpSpLocks/>
            </p:cNvGrpSpPr>
            <p:nvPr/>
          </p:nvGrpSpPr>
          <p:grpSpPr bwMode="auto">
            <a:xfrm>
              <a:off x="3865" y="2097"/>
              <a:ext cx="240" cy="131"/>
              <a:chOff x="2525" y="3725"/>
              <a:chExt cx="240" cy="131"/>
            </a:xfrm>
          </p:grpSpPr>
          <p:sp>
            <p:nvSpPr>
              <p:cNvPr id="25086" name="Freeform 10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087" name="Line 10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88" name="Line 10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5089" name="Line 10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5083" name="Group 105"/>
            <p:cNvGrpSpPr>
              <a:grpSpLocks/>
            </p:cNvGrpSpPr>
            <p:nvPr/>
          </p:nvGrpSpPr>
          <p:grpSpPr bwMode="auto">
            <a:xfrm>
              <a:off x="3966" y="2032"/>
              <a:ext cx="36" cy="52"/>
              <a:chOff x="2626" y="3660"/>
              <a:chExt cx="36" cy="52"/>
            </a:xfrm>
          </p:grpSpPr>
          <p:sp>
            <p:nvSpPr>
              <p:cNvPr id="25084" name="Line 10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85" name="Line 10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4597" name="Group 108"/>
          <p:cNvGrpSpPr>
            <a:grpSpLocks/>
          </p:cNvGrpSpPr>
          <p:nvPr/>
        </p:nvGrpSpPr>
        <p:grpSpPr bwMode="auto">
          <a:xfrm>
            <a:off x="5638800" y="2362200"/>
            <a:ext cx="547688" cy="431800"/>
            <a:chOff x="4313" y="1583"/>
            <a:chExt cx="345" cy="272"/>
          </a:xfrm>
        </p:grpSpPr>
        <p:sp>
          <p:nvSpPr>
            <p:cNvPr id="25071" name="Text Box 10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5072" name="Rectangle 11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5073" name="Group 111"/>
            <p:cNvGrpSpPr>
              <a:grpSpLocks/>
            </p:cNvGrpSpPr>
            <p:nvPr/>
          </p:nvGrpSpPr>
          <p:grpSpPr bwMode="auto">
            <a:xfrm>
              <a:off x="4366" y="1648"/>
              <a:ext cx="240" cy="131"/>
              <a:chOff x="3653" y="1409"/>
              <a:chExt cx="240" cy="131"/>
            </a:xfrm>
          </p:grpSpPr>
          <p:sp>
            <p:nvSpPr>
              <p:cNvPr id="25077" name="Freeform 11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078" name="Line 11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79" name="Line 11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5074" name="Group 115"/>
            <p:cNvGrpSpPr>
              <a:grpSpLocks/>
            </p:cNvGrpSpPr>
            <p:nvPr/>
          </p:nvGrpSpPr>
          <p:grpSpPr bwMode="auto">
            <a:xfrm>
              <a:off x="4467" y="1583"/>
              <a:ext cx="36" cy="52"/>
              <a:chOff x="3754" y="1344"/>
              <a:chExt cx="36" cy="52"/>
            </a:xfrm>
          </p:grpSpPr>
          <p:sp>
            <p:nvSpPr>
              <p:cNvPr id="25075" name="Line 11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76" name="Line 11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4598" name="Group 118"/>
          <p:cNvGrpSpPr>
            <a:grpSpLocks/>
          </p:cNvGrpSpPr>
          <p:nvPr/>
        </p:nvGrpSpPr>
        <p:grpSpPr bwMode="auto">
          <a:xfrm>
            <a:off x="4557713" y="3956050"/>
            <a:ext cx="547687" cy="430213"/>
            <a:chOff x="2471" y="3326"/>
            <a:chExt cx="345" cy="271"/>
          </a:xfrm>
        </p:grpSpPr>
        <p:sp>
          <p:nvSpPr>
            <p:cNvPr id="25061" name="Rectangle 119"/>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5062" name="Group 120"/>
            <p:cNvGrpSpPr>
              <a:grpSpLocks/>
            </p:cNvGrpSpPr>
            <p:nvPr/>
          </p:nvGrpSpPr>
          <p:grpSpPr bwMode="auto">
            <a:xfrm>
              <a:off x="2625" y="3326"/>
              <a:ext cx="36" cy="52"/>
              <a:chOff x="2625" y="3326"/>
              <a:chExt cx="36" cy="52"/>
            </a:xfrm>
          </p:grpSpPr>
          <p:sp>
            <p:nvSpPr>
              <p:cNvPr id="25069" name="Line 121"/>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70" name="Line 122"/>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63" name="Group 123"/>
            <p:cNvGrpSpPr>
              <a:grpSpLocks/>
            </p:cNvGrpSpPr>
            <p:nvPr/>
          </p:nvGrpSpPr>
          <p:grpSpPr bwMode="auto">
            <a:xfrm>
              <a:off x="2488" y="3413"/>
              <a:ext cx="310" cy="75"/>
              <a:chOff x="2488" y="3413"/>
              <a:chExt cx="310" cy="75"/>
            </a:xfrm>
          </p:grpSpPr>
          <p:sp>
            <p:nvSpPr>
              <p:cNvPr id="25065" name="Line 124"/>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66" name="Line 125"/>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67" name="Freeform 126"/>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068" name="Freeform 127"/>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064" name="Rectangle 128"/>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grpSp>
        <p:nvGrpSpPr>
          <p:cNvPr id="24599" name="Group 129"/>
          <p:cNvGrpSpPr>
            <a:grpSpLocks/>
          </p:cNvGrpSpPr>
          <p:nvPr/>
        </p:nvGrpSpPr>
        <p:grpSpPr bwMode="auto">
          <a:xfrm>
            <a:off x="5638800" y="2895600"/>
            <a:ext cx="547688" cy="431800"/>
            <a:chOff x="3811" y="2255"/>
            <a:chExt cx="345" cy="272"/>
          </a:xfrm>
        </p:grpSpPr>
        <p:sp>
          <p:nvSpPr>
            <p:cNvPr id="25050" name="Text Box 130"/>
            <p:cNvSpPr txBox="1">
              <a:spLocks noChangeArrowheads="1"/>
            </p:cNvSpPr>
            <p:nvPr/>
          </p:nvSpPr>
          <p:spPr bwMode="auto">
            <a:xfrm>
              <a:off x="3910" y="2448"/>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5051" name="Rectangle 131"/>
            <p:cNvSpPr>
              <a:spLocks noChangeArrowheads="1"/>
            </p:cNvSpPr>
            <p:nvPr/>
          </p:nvSpPr>
          <p:spPr bwMode="auto">
            <a:xfrm>
              <a:off x="3811" y="2309"/>
              <a:ext cx="345" cy="218"/>
            </a:xfrm>
            <a:prstGeom prst="rect">
              <a:avLst/>
            </a:prstGeom>
            <a:noFill/>
            <a:ln w="12700">
              <a:solidFill>
                <a:srgbClr val="000000"/>
              </a:solidFill>
              <a:miter lim="800000"/>
              <a:headEnd/>
              <a:tailEnd/>
            </a:ln>
          </p:spPr>
          <p:txBody>
            <a:bodyPr wrap="none" anchor="ctr"/>
            <a:lstStyle/>
            <a:p>
              <a:endParaRPr lang="en-US"/>
            </a:p>
          </p:txBody>
        </p:sp>
        <p:grpSp>
          <p:nvGrpSpPr>
            <p:cNvPr id="25052" name="Group 132"/>
            <p:cNvGrpSpPr>
              <a:grpSpLocks/>
            </p:cNvGrpSpPr>
            <p:nvPr/>
          </p:nvGrpSpPr>
          <p:grpSpPr bwMode="auto">
            <a:xfrm>
              <a:off x="3965" y="2255"/>
              <a:ext cx="36" cy="52"/>
              <a:chOff x="3754" y="1344"/>
              <a:chExt cx="36" cy="52"/>
            </a:xfrm>
          </p:grpSpPr>
          <p:sp>
            <p:nvSpPr>
              <p:cNvPr id="25059" name="Line 133"/>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60" name="Line 134"/>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53" name="Group 135"/>
            <p:cNvGrpSpPr>
              <a:grpSpLocks/>
            </p:cNvGrpSpPr>
            <p:nvPr/>
          </p:nvGrpSpPr>
          <p:grpSpPr bwMode="auto">
            <a:xfrm>
              <a:off x="3864" y="2320"/>
              <a:ext cx="240" cy="131"/>
              <a:chOff x="3864" y="1648"/>
              <a:chExt cx="240" cy="131"/>
            </a:xfrm>
          </p:grpSpPr>
          <p:sp>
            <p:nvSpPr>
              <p:cNvPr id="25054" name="Freeform 136"/>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055" name="Line 137"/>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56" name="Line 138"/>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5057" name="Line 139"/>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5058" name="Line 140"/>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24600" name="Freeform 141"/>
          <p:cNvSpPr>
            <a:spLocks/>
          </p:cNvSpPr>
          <p:nvPr/>
        </p:nvSpPr>
        <p:spPr bwMode="auto">
          <a:xfrm>
            <a:off x="4454525" y="1524000"/>
            <a:ext cx="3051175" cy="1588"/>
          </a:xfrm>
          <a:custGeom>
            <a:avLst/>
            <a:gdLst>
              <a:gd name="T0" fmla="*/ 0 w 1922"/>
              <a:gd name="T1" fmla="*/ 0 h 1"/>
              <a:gd name="T2" fmla="*/ 1922 w 1922"/>
              <a:gd name="T3" fmla="*/ 0 h 1"/>
              <a:gd name="T4" fmla="*/ 0 60000 65536"/>
              <a:gd name="T5" fmla="*/ 0 60000 65536"/>
              <a:gd name="T6" fmla="*/ 0 w 1922"/>
              <a:gd name="T7" fmla="*/ 0 h 1"/>
              <a:gd name="T8" fmla="*/ 1922 w 1922"/>
              <a:gd name="T9" fmla="*/ 1 h 1"/>
            </a:gdLst>
            <a:ahLst/>
            <a:cxnLst>
              <a:cxn ang="T4">
                <a:pos x="T0" y="T1"/>
              </a:cxn>
              <a:cxn ang="T5">
                <a:pos x="T2" y="T3"/>
              </a:cxn>
            </a:cxnLst>
            <a:rect l="T6" t="T7" r="T8" b="T9"/>
            <a:pathLst>
              <a:path w="1922" h="1">
                <a:moveTo>
                  <a:pt x="0" y="0"/>
                </a:moveTo>
                <a:lnTo>
                  <a:pt x="1922" y="0"/>
                </a:lnTo>
              </a:path>
            </a:pathLst>
          </a:custGeom>
          <a:solidFill>
            <a:srgbClr val="FFFFFF"/>
          </a:solidFill>
          <a:ln w="11113">
            <a:solidFill>
              <a:srgbClr val="000000"/>
            </a:solidFill>
            <a:round/>
            <a:headEnd/>
            <a:tailEnd/>
          </a:ln>
        </p:spPr>
        <p:txBody>
          <a:bodyPr/>
          <a:lstStyle/>
          <a:p>
            <a:endParaRPr lang="en-US"/>
          </a:p>
        </p:txBody>
      </p:sp>
      <p:sp>
        <p:nvSpPr>
          <p:cNvPr id="24601" name="Line 142"/>
          <p:cNvSpPr>
            <a:spLocks noChangeShapeType="1"/>
          </p:cNvSpPr>
          <p:nvPr/>
        </p:nvSpPr>
        <p:spPr bwMode="auto">
          <a:xfrm>
            <a:off x="5918200" y="1524000"/>
            <a:ext cx="1588" cy="98425"/>
          </a:xfrm>
          <a:prstGeom prst="line">
            <a:avLst/>
          </a:prstGeom>
          <a:noFill/>
          <a:ln w="11113">
            <a:solidFill>
              <a:srgbClr val="000000"/>
            </a:solidFill>
            <a:round/>
            <a:headEnd/>
            <a:tailEnd/>
          </a:ln>
        </p:spPr>
        <p:txBody>
          <a:bodyPr/>
          <a:lstStyle/>
          <a:p>
            <a:endParaRPr lang="en-US"/>
          </a:p>
        </p:txBody>
      </p:sp>
      <p:sp>
        <p:nvSpPr>
          <p:cNvPr id="24602" name="Line 143"/>
          <p:cNvSpPr>
            <a:spLocks noChangeShapeType="1"/>
          </p:cNvSpPr>
          <p:nvPr/>
        </p:nvSpPr>
        <p:spPr bwMode="auto">
          <a:xfrm>
            <a:off x="6650038" y="1524000"/>
            <a:ext cx="1587" cy="98425"/>
          </a:xfrm>
          <a:prstGeom prst="line">
            <a:avLst/>
          </a:prstGeom>
          <a:noFill/>
          <a:ln w="11113">
            <a:solidFill>
              <a:srgbClr val="000000"/>
            </a:solidFill>
            <a:round/>
            <a:headEnd/>
            <a:tailEnd/>
          </a:ln>
        </p:spPr>
        <p:txBody>
          <a:bodyPr/>
          <a:lstStyle/>
          <a:p>
            <a:endParaRPr lang="en-US"/>
          </a:p>
        </p:txBody>
      </p:sp>
      <p:sp>
        <p:nvSpPr>
          <p:cNvPr id="24603" name="Line 144"/>
          <p:cNvSpPr>
            <a:spLocks noChangeShapeType="1"/>
          </p:cNvSpPr>
          <p:nvPr/>
        </p:nvSpPr>
        <p:spPr bwMode="auto">
          <a:xfrm>
            <a:off x="7510463" y="1524000"/>
            <a:ext cx="1587" cy="98425"/>
          </a:xfrm>
          <a:prstGeom prst="line">
            <a:avLst/>
          </a:prstGeom>
          <a:noFill/>
          <a:ln w="11113">
            <a:solidFill>
              <a:srgbClr val="000000"/>
            </a:solidFill>
            <a:round/>
            <a:headEnd/>
            <a:tailEnd/>
          </a:ln>
        </p:spPr>
        <p:txBody>
          <a:bodyPr/>
          <a:lstStyle/>
          <a:p>
            <a:endParaRPr lang="en-US"/>
          </a:p>
        </p:txBody>
      </p:sp>
      <p:sp>
        <p:nvSpPr>
          <p:cNvPr id="24604" name="Line 145"/>
          <p:cNvSpPr>
            <a:spLocks noChangeShapeType="1"/>
          </p:cNvSpPr>
          <p:nvPr/>
        </p:nvSpPr>
        <p:spPr bwMode="auto">
          <a:xfrm>
            <a:off x="4454525" y="1524000"/>
            <a:ext cx="1588" cy="98425"/>
          </a:xfrm>
          <a:prstGeom prst="line">
            <a:avLst/>
          </a:prstGeom>
          <a:noFill/>
          <a:ln w="11113">
            <a:solidFill>
              <a:srgbClr val="000000"/>
            </a:solidFill>
            <a:round/>
            <a:headEnd/>
            <a:tailEnd/>
          </a:ln>
        </p:spPr>
        <p:txBody>
          <a:bodyPr/>
          <a:lstStyle/>
          <a:p>
            <a:endParaRPr lang="en-US"/>
          </a:p>
        </p:txBody>
      </p:sp>
      <p:grpSp>
        <p:nvGrpSpPr>
          <p:cNvPr id="24605" name="Group 146"/>
          <p:cNvGrpSpPr>
            <a:grpSpLocks/>
          </p:cNvGrpSpPr>
          <p:nvPr/>
        </p:nvGrpSpPr>
        <p:grpSpPr bwMode="auto">
          <a:xfrm>
            <a:off x="1192213" y="2794000"/>
            <a:ext cx="547687" cy="393700"/>
            <a:chOff x="2208" y="1920"/>
            <a:chExt cx="345" cy="266"/>
          </a:xfrm>
        </p:grpSpPr>
        <p:grpSp>
          <p:nvGrpSpPr>
            <p:cNvPr id="25040" name="Group 147"/>
            <p:cNvGrpSpPr>
              <a:grpSpLocks/>
            </p:cNvGrpSpPr>
            <p:nvPr/>
          </p:nvGrpSpPr>
          <p:grpSpPr bwMode="auto">
            <a:xfrm>
              <a:off x="2208" y="1968"/>
              <a:ext cx="345" cy="218"/>
              <a:chOff x="2208" y="1968"/>
              <a:chExt cx="345" cy="218"/>
            </a:xfrm>
          </p:grpSpPr>
          <p:sp>
            <p:nvSpPr>
              <p:cNvPr id="25042" name="Rectangle 148"/>
              <p:cNvSpPr>
                <a:spLocks noChangeAspect="1" noChangeArrowheads="1"/>
              </p:cNvSpPr>
              <p:nvPr/>
            </p:nvSpPr>
            <p:spPr bwMode="auto">
              <a:xfrm>
                <a:off x="2208" y="1968"/>
                <a:ext cx="345" cy="218"/>
              </a:xfrm>
              <a:prstGeom prst="rect">
                <a:avLst/>
              </a:prstGeom>
              <a:noFill/>
              <a:ln w="12700">
                <a:solidFill>
                  <a:srgbClr val="000000"/>
                </a:solidFill>
                <a:miter lim="800000"/>
                <a:headEnd/>
                <a:tailEnd/>
              </a:ln>
            </p:spPr>
            <p:txBody>
              <a:bodyPr wrap="none" anchor="ctr"/>
              <a:lstStyle/>
              <a:p>
                <a:endParaRPr lang="en-US"/>
              </a:p>
            </p:txBody>
          </p:sp>
          <p:sp>
            <p:nvSpPr>
              <p:cNvPr id="25043" name="Oval 149"/>
              <p:cNvSpPr>
                <a:spLocks noChangeAspect="1" noChangeArrowheads="1"/>
              </p:cNvSpPr>
              <p:nvPr/>
            </p:nvSpPr>
            <p:spPr bwMode="auto">
              <a:xfrm>
                <a:off x="2261" y="2018"/>
                <a:ext cx="239" cy="118"/>
              </a:xfrm>
              <a:prstGeom prst="ellipse">
                <a:avLst/>
              </a:prstGeom>
              <a:noFill/>
              <a:ln w="12700">
                <a:solidFill>
                  <a:srgbClr val="000000"/>
                </a:solidFill>
                <a:round/>
                <a:headEnd/>
                <a:tailEnd/>
              </a:ln>
            </p:spPr>
            <p:txBody>
              <a:bodyPr wrap="none" anchor="ctr"/>
              <a:lstStyle/>
              <a:p>
                <a:endParaRPr lang="en-US"/>
              </a:p>
            </p:txBody>
          </p:sp>
          <p:grpSp>
            <p:nvGrpSpPr>
              <p:cNvPr id="25044" name="Group 150"/>
              <p:cNvGrpSpPr>
                <a:grpSpLocks/>
              </p:cNvGrpSpPr>
              <p:nvPr/>
            </p:nvGrpSpPr>
            <p:grpSpPr bwMode="auto">
              <a:xfrm>
                <a:off x="2209" y="2048"/>
                <a:ext cx="342" cy="58"/>
                <a:chOff x="96" y="1287"/>
                <a:chExt cx="369" cy="58"/>
              </a:xfrm>
            </p:grpSpPr>
            <p:sp>
              <p:nvSpPr>
                <p:cNvPr id="25045" name="Freeform 15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46" name="Freeform 15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47" name="Freeform 15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48" name="Freeform 15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49" name="Freeform 15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5041" name="Line 156"/>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06" name="Group 157"/>
          <p:cNvGrpSpPr>
            <a:grpSpLocks/>
          </p:cNvGrpSpPr>
          <p:nvPr/>
        </p:nvGrpSpPr>
        <p:grpSpPr bwMode="auto">
          <a:xfrm>
            <a:off x="1201738" y="1679575"/>
            <a:ext cx="547687" cy="403225"/>
            <a:chOff x="1189" y="1071"/>
            <a:chExt cx="345" cy="254"/>
          </a:xfrm>
        </p:grpSpPr>
        <p:grpSp>
          <p:nvGrpSpPr>
            <p:cNvPr id="25036" name="Group 158"/>
            <p:cNvGrpSpPr>
              <a:grpSpLocks noChangeAspect="1"/>
            </p:cNvGrpSpPr>
            <p:nvPr/>
          </p:nvGrpSpPr>
          <p:grpSpPr bwMode="auto">
            <a:xfrm>
              <a:off x="1189" y="1123"/>
              <a:ext cx="345" cy="202"/>
              <a:chOff x="380" y="773"/>
              <a:chExt cx="686" cy="401"/>
            </a:xfrm>
          </p:grpSpPr>
          <p:sp>
            <p:nvSpPr>
              <p:cNvPr id="25038" name="Rectangle 159"/>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5039" name="Oval 160"/>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5037" name="Line 161"/>
            <p:cNvSpPr>
              <a:spLocks noChangeAspect="1" noChangeShapeType="1"/>
            </p:cNvSpPr>
            <p:nvPr/>
          </p:nvSpPr>
          <p:spPr bwMode="auto">
            <a:xfrm>
              <a:off x="1361" y="1071"/>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07" name="Group 162"/>
          <p:cNvGrpSpPr>
            <a:grpSpLocks/>
          </p:cNvGrpSpPr>
          <p:nvPr/>
        </p:nvGrpSpPr>
        <p:grpSpPr bwMode="auto">
          <a:xfrm>
            <a:off x="263525" y="2214563"/>
            <a:ext cx="547688" cy="396875"/>
            <a:chOff x="96" y="2880"/>
            <a:chExt cx="345" cy="250"/>
          </a:xfrm>
        </p:grpSpPr>
        <p:grpSp>
          <p:nvGrpSpPr>
            <p:cNvPr id="25029" name="Group 163"/>
            <p:cNvGrpSpPr>
              <a:grpSpLocks noChangeAspect="1"/>
            </p:cNvGrpSpPr>
            <p:nvPr/>
          </p:nvGrpSpPr>
          <p:grpSpPr bwMode="auto">
            <a:xfrm>
              <a:off x="96" y="2928"/>
              <a:ext cx="345" cy="202"/>
              <a:chOff x="379" y="200"/>
              <a:chExt cx="685" cy="401"/>
            </a:xfrm>
          </p:grpSpPr>
          <p:sp>
            <p:nvSpPr>
              <p:cNvPr id="25033" name="Rectangle 1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5034" name="Line 1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35" name="Line 1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30" name="Group 167"/>
            <p:cNvGrpSpPr>
              <a:grpSpLocks noChangeAspect="1"/>
            </p:cNvGrpSpPr>
            <p:nvPr/>
          </p:nvGrpSpPr>
          <p:grpSpPr bwMode="auto">
            <a:xfrm>
              <a:off x="249" y="2880"/>
              <a:ext cx="38" cy="52"/>
              <a:chOff x="3195" y="1627"/>
              <a:chExt cx="75" cy="104"/>
            </a:xfrm>
          </p:grpSpPr>
          <p:sp>
            <p:nvSpPr>
              <p:cNvPr id="25031" name="Line 16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032" name="Line 16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08" name="Group 170"/>
          <p:cNvGrpSpPr>
            <a:grpSpLocks/>
          </p:cNvGrpSpPr>
          <p:nvPr/>
        </p:nvGrpSpPr>
        <p:grpSpPr bwMode="auto">
          <a:xfrm>
            <a:off x="277813" y="1685925"/>
            <a:ext cx="547687" cy="396875"/>
            <a:chOff x="96" y="2880"/>
            <a:chExt cx="345" cy="250"/>
          </a:xfrm>
        </p:grpSpPr>
        <p:grpSp>
          <p:nvGrpSpPr>
            <p:cNvPr id="25022" name="Group 171"/>
            <p:cNvGrpSpPr>
              <a:grpSpLocks noChangeAspect="1"/>
            </p:cNvGrpSpPr>
            <p:nvPr/>
          </p:nvGrpSpPr>
          <p:grpSpPr bwMode="auto">
            <a:xfrm>
              <a:off x="96" y="2928"/>
              <a:ext cx="345" cy="202"/>
              <a:chOff x="379" y="200"/>
              <a:chExt cx="685" cy="401"/>
            </a:xfrm>
          </p:grpSpPr>
          <p:sp>
            <p:nvSpPr>
              <p:cNvPr id="25026" name="Rectangle 17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5027" name="Line 17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28" name="Line 17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23" name="Group 175"/>
            <p:cNvGrpSpPr>
              <a:grpSpLocks noChangeAspect="1"/>
            </p:cNvGrpSpPr>
            <p:nvPr/>
          </p:nvGrpSpPr>
          <p:grpSpPr bwMode="auto">
            <a:xfrm>
              <a:off x="249" y="2880"/>
              <a:ext cx="38" cy="52"/>
              <a:chOff x="3195" y="1627"/>
              <a:chExt cx="75" cy="104"/>
            </a:xfrm>
          </p:grpSpPr>
          <p:sp>
            <p:nvSpPr>
              <p:cNvPr id="25024" name="Line 17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025" name="Line 17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09" name="Group 178"/>
          <p:cNvGrpSpPr>
            <a:grpSpLocks/>
          </p:cNvGrpSpPr>
          <p:nvPr/>
        </p:nvGrpSpPr>
        <p:grpSpPr bwMode="auto">
          <a:xfrm>
            <a:off x="258763" y="2744788"/>
            <a:ext cx="547687" cy="396875"/>
            <a:chOff x="96" y="2880"/>
            <a:chExt cx="345" cy="250"/>
          </a:xfrm>
        </p:grpSpPr>
        <p:grpSp>
          <p:nvGrpSpPr>
            <p:cNvPr id="25015" name="Group 179"/>
            <p:cNvGrpSpPr>
              <a:grpSpLocks noChangeAspect="1"/>
            </p:cNvGrpSpPr>
            <p:nvPr/>
          </p:nvGrpSpPr>
          <p:grpSpPr bwMode="auto">
            <a:xfrm>
              <a:off x="96" y="2928"/>
              <a:ext cx="345" cy="202"/>
              <a:chOff x="379" y="200"/>
              <a:chExt cx="685" cy="401"/>
            </a:xfrm>
          </p:grpSpPr>
          <p:sp>
            <p:nvSpPr>
              <p:cNvPr id="25019" name="Rectangle 18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5020" name="Line 18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21" name="Line 18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016" name="Group 183"/>
            <p:cNvGrpSpPr>
              <a:grpSpLocks noChangeAspect="1"/>
            </p:cNvGrpSpPr>
            <p:nvPr/>
          </p:nvGrpSpPr>
          <p:grpSpPr bwMode="auto">
            <a:xfrm>
              <a:off x="249" y="2880"/>
              <a:ext cx="38" cy="52"/>
              <a:chOff x="3195" y="1627"/>
              <a:chExt cx="75" cy="104"/>
            </a:xfrm>
          </p:grpSpPr>
          <p:sp>
            <p:nvSpPr>
              <p:cNvPr id="25017" name="Line 18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018" name="Line 18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10" name="Group 186"/>
          <p:cNvGrpSpPr>
            <a:grpSpLocks/>
          </p:cNvGrpSpPr>
          <p:nvPr/>
        </p:nvGrpSpPr>
        <p:grpSpPr bwMode="auto">
          <a:xfrm>
            <a:off x="1995488" y="2195513"/>
            <a:ext cx="547687" cy="406400"/>
            <a:chOff x="1689" y="1486"/>
            <a:chExt cx="345" cy="256"/>
          </a:xfrm>
        </p:grpSpPr>
        <p:grpSp>
          <p:nvGrpSpPr>
            <p:cNvPr id="25011" name="Group 187"/>
            <p:cNvGrpSpPr>
              <a:grpSpLocks noChangeAspect="1"/>
            </p:cNvGrpSpPr>
            <p:nvPr/>
          </p:nvGrpSpPr>
          <p:grpSpPr bwMode="auto">
            <a:xfrm>
              <a:off x="1689" y="1540"/>
              <a:ext cx="345" cy="202"/>
              <a:chOff x="2720" y="705"/>
              <a:chExt cx="686" cy="401"/>
            </a:xfrm>
          </p:grpSpPr>
          <p:sp>
            <p:nvSpPr>
              <p:cNvPr id="25013" name="Oval 188"/>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5014" name="Rectangle 189"/>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5012" name="Line 190"/>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11" name="Group 191"/>
          <p:cNvGrpSpPr>
            <a:grpSpLocks/>
          </p:cNvGrpSpPr>
          <p:nvPr/>
        </p:nvGrpSpPr>
        <p:grpSpPr bwMode="auto">
          <a:xfrm>
            <a:off x="3338513" y="228600"/>
            <a:ext cx="547687" cy="460375"/>
            <a:chOff x="2448" y="622"/>
            <a:chExt cx="345" cy="290"/>
          </a:xfrm>
        </p:grpSpPr>
        <p:grpSp>
          <p:nvGrpSpPr>
            <p:cNvPr id="24991" name="Group 192"/>
            <p:cNvGrpSpPr>
              <a:grpSpLocks/>
            </p:cNvGrpSpPr>
            <p:nvPr/>
          </p:nvGrpSpPr>
          <p:grpSpPr bwMode="auto">
            <a:xfrm>
              <a:off x="2581" y="622"/>
              <a:ext cx="80" cy="68"/>
              <a:chOff x="2040" y="1440"/>
              <a:chExt cx="80" cy="68"/>
            </a:xfrm>
          </p:grpSpPr>
          <p:grpSp>
            <p:nvGrpSpPr>
              <p:cNvPr id="25007" name="Group 193"/>
              <p:cNvGrpSpPr>
                <a:grpSpLocks/>
              </p:cNvGrpSpPr>
              <p:nvPr/>
            </p:nvGrpSpPr>
            <p:grpSpPr bwMode="auto">
              <a:xfrm>
                <a:off x="2056" y="1461"/>
                <a:ext cx="47" cy="47"/>
                <a:chOff x="373" y="1246"/>
                <a:chExt cx="36" cy="37"/>
              </a:xfrm>
            </p:grpSpPr>
            <p:sp>
              <p:nvSpPr>
                <p:cNvPr id="25009" name="Line 1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5010" name="Line 1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5008" name="Freeform 196"/>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4992" name="Group 197"/>
            <p:cNvGrpSpPr>
              <a:grpSpLocks/>
            </p:cNvGrpSpPr>
            <p:nvPr/>
          </p:nvGrpSpPr>
          <p:grpSpPr bwMode="auto">
            <a:xfrm>
              <a:off x="2448" y="694"/>
              <a:ext cx="345" cy="218"/>
              <a:chOff x="98" y="989"/>
              <a:chExt cx="372" cy="218"/>
            </a:xfrm>
          </p:grpSpPr>
          <p:sp>
            <p:nvSpPr>
              <p:cNvPr id="24993" name="Line 198"/>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94" name="Line 199"/>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95" name="Rectangle 200"/>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4996" name="Group 201"/>
              <p:cNvGrpSpPr>
                <a:grpSpLocks/>
              </p:cNvGrpSpPr>
              <p:nvPr/>
            </p:nvGrpSpPr>
            <p:grpSpPr bwMode="auto">
              <a:xfrm>
                <a:off x="117" y="1060"/>
                <a:ext cx="334" cy="75"/>
                <a:chOff x="3856" y="887"/>
                <a:chExt cx="334" cy="75"/>
              </a:xfrm>
            </p:grpSpPr>
            <p:sp>
              <p:nvSpPr>
                <p:cNvPr id="25003" name="Line 202"/>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04" name="Line 203"/>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005" name="Freeform 204"/>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006" name="Freeform 205"/>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4997" name="Group 206"/>
              <p:cNvGrpSpPr>
                <a:grpSpLocks/>
              </p:cNvGrpSpPr>
              <p:nvPr/>
            </p:nvGrpSpPr>
            <p:grpSpPr bwMode="auto">
              <a:xfrm>
                <a:off x="99" y="1142"/>
                <a:ext cx="369" cy="58"/>
                <a:chOff x="96" y="1287"/>
                <a:chExt cx="369" cy="58"/>
              </a:xfrm>
            </p:grpSpPr>
            <p:sp>
              <p:nvSpPr>
                <p:cNvPr id="24998" name="Freeform 20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999" name="Freeform 20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00" name="Freeform 20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01" name="Freeform 21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5002" name="Freeform 21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24612" name="Group 212"/>
          <p:cNvGrpSpPr>
            <a:grpSpLocks/>
          </p:cNvGrpSpPr>
          <p:nvPr/>
        </p:nvGrpSpPr>
        <p:grpSpPr bwMode="auto">
          <a:xfrm>
            <a:off x="1204913" y="914400"/>
            <a:ext cx="547687" cy="409575"/>
            <a:chOff x="528" y="2872"/>
            <a:chExt cx="345" cy="258"/>
          </a:xfrm>
        </p:grpSpPr>
        <p:grpSp>
          <p:nvGrpSpPr>
            <p:cNvPr id="24983" name="Group 213"/>
            <p:cNvGrpSpPr>
              <a:grpSpLocks noChangeAspect="1"/>
            </p:cNvGrpSpPr>
            <p:nvPr/>
          </p:nvGrpSpPr>
          <p:grpSpPr bwMode="auto">
            <a:xfrm>
              <a:off x="528" y="2928"/>
              <a:ext cx="345" cy="202"/>
              <a:chOff x="379" y="200"/>
              <a:chExt cx="685" cy="401"/>
            </a:xfrm>
          </p:grpSpPr>
          <p:sp>
            <p:nvSpPr>
              <p:cNvPr id="24988" name="Rectangle 21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4989" name="Line 21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90" name="Line 21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984" name="Group 217"/>
            <p:cNvGrpSpPr>
              <a:grpSpLocks noChangeAspect="1"/>
            </p:cNvGrpSpPr>
            <p:nvPr/>
          </p:nvGrpSpPr>
          <p:grpSpPr bwMode="auto">
            <a:xfrm>
              <a:off x="665" y="2872"/>
              <a:ext cx="71" cy="53"/>
              <a:chOff x="3160" y="1400"/>
              <a:chExt cx="141" cy="106"/>
            </a:xfrm>
          </p:grpSpPr>
          <p:sp>
            <p:nvSpPr>
              <p:cNvPr id="24985" name="Line 21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986" name="Line 21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987" name="Line 22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13" name="Group 221"/>
          <p:cNvGrpSpPr>
            <a:grpSpLocks/>
          </p:cNvGrpSpPr>
          <p:nvPr/>
        </p:nvGrpSpPr>
        <p:grpSpPr bwMode="auto">
          <a:xfrm>
            <a:off x="2819400" y="1687513"/>
            <a:ext cx="547688" cy="395287"/>
            <a:chOff x="2208" y="1077"/>
            <a:chExt cx="345" cy="267"/>
          </a:xfrm>
        </p:grpSpPr>
        <p:grpSp>
          <p:nvGrpSpPr>
            <p:cNvPr id="24971" name="Group 222"/>
            <p:cNvGrpSpPr>
              <a:grpSpLocks/>
            </p:cNvGrpSpPr>
            <p:nvPr/>
          </p:nvGrpSpPr>
          <p:grpSpPr bwMode="auto">
            <a:xfrm>
              <a:off x="2208" y="1125"/>
              <a:ext cx="345" cy="219"/>
              <a:chOff x="2208" y="672"/>
              <a:chExt cx="345" cy="219"/>
            </a:xfrm>
          </p:grpSpPr>
          <p:grpSp>
            <p:nvGrpSpPr>
              <p:cNvPr id="24973" name="Group 223"/>
              <p:cNvGrpSpPr>
                <a:grpSpLocks/>
              </p:cNvGrpSpPr>
              <p:nvPr/>
            </p:nvGrpSpPr>
            <p:grpSpPr bwMode="auto">
              <a:xfrm>
                <a:off x="2250" y="701"/>
                <a:ext cx="260" cy="167"/>
                <a:chOff x="336" y="1584"/>
                <a:chExt cx="258" cy="167"/>
              </a:xfrm>
            </p:grpSpPr>
            <p:sp>
              <p:nvSpPr>
                <p:cNvPr id="24978" name="Oval 224"/>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4979" name="Group 225"/>
                <p:cNvGrpSpPr>
                  <a:grpSpLocks noChangeAspect="1"/>
                </p:cNvGrpSpPr>
                <p:nvPr/>
              </p:nvGrpSpPr>
              <p:grpSpPr bwMode="auto">
                <a:xfrm>
                  <a:off x="377" y="1705"/>
                  <a:ext cx="176" cy="46"/>
                  <a:chOff x="3095" y="2115"/>
                  <a:chExt cx="351" cy="91"/>
                </a:xfrm>
              </p:grpSpPr>
              <p:sp>
                <p:nvSpPr>
                  <p:cNvPr id="24980" name="Oval 226"/>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4981" name="Oval 227"/>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4982" name="Oval 228"/>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4974" name="Rectangle 229"/>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4975" name="Freeform 230"/>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4976" name="Freeform 231"/>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4977" name="Line 232"/>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sp>
          <p:nvSpPr>
            <p:cNvPr id="24972" name="Line 233"/>
            <p:cNvSpPr>
              <a:spLocks noChangeAspect="1" noChangeShapeType="1"/>
            </p:cNvSpPr>
            <p:nvPr/>
          </p:nvSpPr>
          <p:spPr bwMode="auto">
            <a:xfrm>
              <a:off x="2380" y="107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14" name="Group 234"/>
          <p:cNvGrpSpPr>
            <a:grpSpLocks/>
          </p:cNvGrpSpPr>
          <p:nvPr/>
        </p:nvGrpSpPr>
        <p:grpSpPr bwMode="auto">
          <a:xfrm>
            <a:off x="1995488" y="1628775"/>
            <a:ext cx="547687" cy="454025"/>
            <a:chOff x="1257" y="1026"/>
            <a:chExt cx="345" cy="286"/>
          </a:xfrm>
        </p:grpSpPr>
        <p:grpSp>
          <p:nvGrpSpPr>
            <p:cNvPr id="24963" name="Group 235"/>
            <p:cNvGrpSpPr>
              <a:grpSpLocks/>
            </p:cNvGrpSpPr>
            <p:nvPr/>
          </p:nvGrpSpPr>
          <p:grpSpPr bwMode="auto">
            <a:xfrm>
              <a:off x="1257" y="1062"/>
              <a:ext cx="345" cy="250"/>
              <a:chOff x="1680" y="2880"/>
              <a:chExt cx="345" cy="250"/>
            </a:xfrm>
          </p:grpSpPr>
          <p:grpSp>
            <p:nvGrpSpPr>
              <p:cNvPr id="24965" name="Group 236"/>
              <p:cNvGrpSpPr>
                <a:grpSpLocks noChangeAspect="1"/>
              </p:cNvGrpSpPr>
              <p:nvPr/>
            </p:nvGrpSpPr>
            <p:grpSpPr bwMode="auto">
              <a:xfrm>
                <a:off x="1680" y="2928"/>
                <a:ext cx="345" cy="202"/>
                <a:chOff x="2720" y="705"/>
                <a:chExt cx="686" cy="401"/>
              </a:xfrm>
            </p:grpSpPr>
            <p:sp>
              <p:nvSpPr>
                <p:cNvPr id="24969" name="Oval 237"/>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4970" name="Rectangle 238"/>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4966" name="Group 239"/>
              <p:cNvGrpSpPr>
                <a:grpSpLocks noChangeAspect="1"/>
              </p:cNvGrpSpPr>
              <p:nvPr/>
            </p:nvGrpSpPr>
            <p:grpSpPr bwMode="auto">
              <a:xfrm>
                <a:off x="1833" y="2880"/>
                <a:ext cx="38" cy="52"/>
                <a:chOff x="3195" y="1627"/>
                <a:chExt cx="75" cy="104"/>
              </a:xfrm>
            </p:grpSpPr>
            <p:sp>
              <p:nvSpPr>
                <p:cNvPr id="24967" name="Line 24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968" name="Line 24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4964" name="Rectangle 242"/>
            <p:cNvSpPr>
              <a:spLocks noChangeArrowheads="1"/>
            </p:cNvSpPr>
            <p:nvPr/>
          </p:nvSpPr>
          <p:spPr bwMode="auto">
            <a:xfrm>
              <a:off x="1485" y="1026"/>
              <a:ext cx="10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4615" name="Group 243"/>
          <p:cNvGrpSpPr>
            <a:grpSpLocks/>
          </p:cNvGrpSpPr>
          <p:nvPr/>
        </p:nvGrpSpPr>
        <p:grpSpPr bwMode="auto">
          <a:xfrm>
            <a:off x="2819400" y="2774950"/>
            <a:ext cx="547688" cy="403225"/>
            <a:chOff x="2208" y="2772"/>
            <a:chExt cx="345" cy="254"/>
          </a:xfrm>
        </p:grpSpPr>
        <p:grpSp>
          <p:nvGrpSpPr>
            <p:cNvPr id="24959" name="Group 244"/>
            <p:cNvGrpSpPr>
              <a:grpSpLocks/>
            </p:cNvGrpSpPr>
            <p:nvPr/>
          </p:nvGrpSpPr>
          <p:grpSpPr bwMode="auto">
            <a:xfrm>
              <a:off x="2208" y="2824"/>
              <a:ext cx="345" cy="202"/>
              <a:chOff x="2720" y="196"/>
              <a:chExt cx="686" cy="401"/>
            </a:xfrm>
          </p:grpSpPr>
          <p:sp>
            <p:nvSpPr>
              <p:cNvPr id="24961" name="Rectangle 245"/>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4962" name="Line 246"/>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4960" name="Line 247"/>
            <p:cNvSpPr>
              <a:spLocks noChangeAspect="1" noChangeShapeType="1"/>
            </p:cNvSpPr>
            <p:nvPr/>
          </p:nvSpPr>
          <p:spPr bwMode="auto">
            <a:xfrm>
              <a:off x="2380" y="277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16" name="Group 248"/>
          <p:cNvGrpSpPr>
            <a:grpSpLocks/>
          </p:cNvGrpSpPr>
          <p:nvPr/>
        </p:nvGrpSpPr>
        <p:grpSpPr bwMode="auto">
          <a:xfrm>
            <a:off x="1981200" y="2771775"/>
            <a:ext cx="547688" cy="406400"/>
            <a:chOff x="1689" y="1486"/>
            <a:chExt cx="345" cy="256"/>
          </a:xfrm>
        </p:grpSpPr>
        <p:grpSp>
          <p:nvGrpSpPr>
            <p:cNvPr id="24955" name="Group 249"/>
            <p:cNvGrpSpPr>
              <a:grpSpLocks noChangeAspect="1"/>
            </p:cNvGrpSpPr>
            <p:nvPr/>
          </p:nvGrpSpPr>
          <p:grpSpPr bwMode="auto">
            <a:xfrm>
              <a:off x="1689" y="1540"/>
              <a:ext cx="345" cy="202"/>
              <a:chOff x="2720" y="705"/>
              <a:chExt cx="686" cy="401"/>
            </a:xfrm>
          </p:grpSpPr>
          <p:sp>
            <p:nvSpPr>
              <p:cNvPr id="24957" name="Oval 250"/>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4958" name="Rectangle 251"/>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4956" name="Line 252"/>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17" name="Group 253"/>
          <p:cNvGrpSpPr>
            <a:grpSpLocks/>
          </p:cNvGrpSpPr>
          <p:nvPr/>
        </p:nvGrpSpPr>
        <p:grpSpPr bwMode="auto">
          <a:xfrm>
            <a:off x="1981200" y="3305175"/>
            <a:ext cx="547688" cy="406400"/>
            <a:chOff x="1689" y="1486"/>
            <a:chExt cx="345" cy="256"/>
          </a:xfrm>
        </p:grpSpPr>
        <p:grpSp>
          <p:nvGrpSpPr>
            <p:cNvPr id="24951" name="Group 254"/>
            <p:cNvGrpSpPr>
              <a:grpSpLocks noChangeAspect="1"/>
            </p:cNvGrpSpPr>
            <p:nvPr/>
          </p:nvGrpSpPr>
          <p:grpSpPr bwMode="auto">
            <a:xfrm>
              <a:off x="1689" y="1540"/>
              <a:ext cx="345" cy="202"/>
              <a:chOff x="2720" y="705"/>
              <a:chExt cx="686" cy="401"/>
            </a:xfrm>
          </p:grpSpPr>
          <p:sp>
            <p:nvSpPr>
              <p:cNvPr id="24953" name="Oval 255"/>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4954" name="Rectangle 256"/>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4952" name="Line 257"/>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18" name="Group 258"/>
          <p:cNvGrpSpPr>
            <a:grpSpLocks/>
          </p:cNvGrpSpPr>
          <p:nvPr/>
        </p:nvGrpSpPr>
        <p:grpSpPr bwMode="auto">
          <a:xfrm>
            <a:off x="5638800" y="1778000"/>
            <a:ext cx="547688" cy="431800"/>
            <a:chOff x="4313" y="1104"/>
            <a:chExt cx="345" cy="272"/>
          </a:xfrm>
        </p:grpSpPr>
        <p:grpSp>
          <p:nvGrpSpPr>
            <p:cNvPr id="24941" name="Group 259"/>
            <p:cNvGrpSpPr>
              <a:grpSpLocks/>
            </p:cNvGrpSpPr>
            <p:nvPr/>
          </p:nvGrpSpPr>
          <p:grpSpPr bwMode="auto">
            <a:xfrm>
              <a:off x="4469" y="1104"/>
              <a:ext cx="34" cy="53"/>
              <a:chOff x="4485" y="1104"/>
              <a:chExt cx="34" cy="53"/>
            </a:xfrm>
          </p:grpSpPr>
          <p:sp>
            <p:nvSpPr>
              <p:cNvPr id="24949" name="Line 260"/>
              <p:cNvSpPr>
                <a:spLocks noChangeAspect="1" noChangeShapeType="1"/>
              </p:cNvSpPr>
              <p:nvPr/>
            </p:nvSpPr>
            <p:spPr bwMode="auto">
              <a:xfrm>
                <a:off x="4519" y="1104"/>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50" name="Line 261"/>
              <p:cNvSpPr>
                <a:spLocks noChangeAspect="1" noChangeShapeType="1"/>
              </p:cNvSpPr>
              <p:nvPr/>
            </p:nvSpPr>
            <p:spPr bwMode="auto">
              <a:xfrm>
                <a:off x="4485" y="110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942" name="Group 262"/>
            <p:cNvGrpSpPr>
              <a:grpSpLocks/>
            </p:cNvGrpSpPr>
            <p:nvPr/>
          </p:nvGrpSpPr>
          <p:grpSpPr bwMode="auto">
            <a:xfrm>
              <a:off x="4313" y="1158"/>
              <a:ext cx="345" cy="218"/>
              <a:chOff x="3504" y="678"/>
              <a:chExt cx="345" cy="218"/>
            </a:xfrm>
          </p:grpSpPr>
          <p:sp>
            <p:nvSpPr>
              <p:cNvPr id="24943" name="Rectangle 263"/>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24944" name="Group 264"/>
              <p:cNvGrpSpPr>
                <a:grpSpLocks/>
              </p:cNvGrpSpPr>
              <p:nvPr/>
            </p:nvGrpSpPr>
            <p:grpSpPr bwMode="auto">
              <a:xfrm>
                <a:off x="3557" y="721"/>
                <a:ext cx="240" cy="131"/>
                <a:chOff x="2525" y="3725"/>
                <a:chExt cx="240" cy="131"/>
              </a:xfrm>
            </p:grpSpPr>
            <p:sp>
              <p:nvSpPr>
                <p:cNvPr id="24945" name="Freeform 265"/>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4946" name="Line 266"/>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47" name="Line 267"/>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4948" name="Line 268"/>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grpSp>
        <p:nvGrpSpPr>
          <p:cNvPr id="24619" name="Group 269"/>
          <p:cNvGrpSpPr>
            <a:grpSpLocks/>
          </p:cNvGrpSpPr>
          <p:nvPr/>
        </p:nvGrpSpPr>
        <p:grpSpPr bwMode="auto">
          <a:xfrm>
            <a:off x="6388100" y="1741488"/>
            <a:ext cx="565150" cy="468312"/>
            <a:chOff x="4024" y="1097"/>
            <a:chExt cx="356" cy="295"/>
          </a:xfrm>
        </p:grpSpPr>
        <p:grpSp>
          <p:nvGrpSpPr>
            <p:cNvPr id="24928" name="Group 270"/>
            <p:cNvGrpSpPr>
              <a:grpSpLocks/>
            </p:cNvGrpSpPr>
            <p:nvPr/>
          </p:nvGrpSpPr>
          <p:grpSpPr bwMode="auto">
            <a:xfrm>
              <a:off x="4024" y="1124"/>
              <a:ext cx="345" cy="268"/>
              <a:chOff x="2471" y="1990"/>
              <a:chExt cx="345" cy="268"/>
            </a:xfrm>
          </p:grpSpPr>
          <p:sp>
            <p:nvSpPr>
              <p:cNvPr id="24930" name="Rectangle 271"/>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4931" name="Group 272"/>
              <p:cNvGrpSpPr>
                <a:grpSpLocks/>
              </p:cNvGrpSpPr>
              <p:nvPr/>
            </p:nvGrpSpPr>
            <p:grpSpPr bwMode="auto">
              <a:xfrm>
                <a:off x="2610" y="1990"/>
                <a:ext cx="67" cy="53"/>
                <a:chOff x="2610" y="1990"/>
                <a:chExt cx="67" cy="53"/>
              </a:xfrm>
            </p:grpSpPr>
            <p:sp>
              <p:nvSpPr>
                <p:cNvPr id="24938" name="Line 273"/>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39" name="Line 274"/>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40" name="Line 275"/>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932" name="Group 276"/>
              <p:cNvGrpSpPr>
                <a:grpSpLocks/>
              </p:cNvGrpSpPr>
              <p:nvPr/>
            </p:nvGrpSpPr>
            <p:grpSpPr bwMode="auto">
              <a:xfrm>
                <a:off x="2489" y="2075"/>
                <a:ext cx="310" cy="75"/>
                <a:chOff x="2489" y="2075"/>
                <a:chExt cx="310" cy="75"/>
              </a:xfrm>
            </p:grpSpPr>
            <p:sp>
              <p:nvSpPr>
                <p:cNvPr id="24934" name="Line 277"/>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35" name="Line 278"/>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36" name="Freeform 279"/>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937" name="Freeform 280"/>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933" name="Rectangle 281"/>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24929" name="Text Box 282"/>
            <p:cNvSpPr txBox="1">
              <a:spLocks noChangeArrowheads="1"/>
            </p:cNvSpPr>
            <p:nvPr/>
          </p:nvSpPr>
          <p:spPr bwMode="auto">
            <a:xfrm>
              <a:off x="4252" y="109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grpSp>
        <p:nvGrpSpPr>
          <p:cNvPr id="24620" name="Group 283"/>
          <p:cNvGrpSpPr>
            <a:grpSpLocks/>
          </p:cNvGrpSpPr>
          <p:nvPr/>
        </p:nvGrpSpPr>
        <p:grpSpPr bwMode="auto">
          <a:xfrm>
            <a:off x="7239000" y="1741488"/>
            <a:ext cx="554038" cy="468312"/>
            <a:chOff x="4560" y="1097"/>
            <a:chExt cx="349" cy="295"/>
          </a:xfrm>
        </p:grpSpPr>
        <p:grpSp>
          <p:nvGrpSpPr>
            <p:cNvPr id="24915" name="Group 284"/>
            <p:cNvGrpSpPr>
              <a:grpSpLocks/>
            </p:cNvGrpSpPr>
            <p:nvPr/>
          </p:nvGrpSpPr>
          <p:grpSpPr bwMode="auto">
            <a:xfrm>
              <a:off x="4560" y="1124"/>
              <a:ext cx="345" cy="268"/>
              <a:chOff x="2471" y="1990"/>
              <a:chExt cx="345" cy="268"/>
            </a:xfrm>
          </p:grpSpPr>
          <p:sp>
            <p:nvSpPr>
              <p:cNvPr id="24917" name="Rectangle 285"/>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24918" name="Group 286"/>
              <p:cNvGrpSpPr>
                <a:grpSpLocks/>
              </p:cNvGrpSpPr>
              <p:nvPr/>
            </p:nvGrpSpPr>
            <p:grpSpPr bwMode="auto">
              <a:xfrm>
                <a:off x="2610" y="1990"/>
                <a:ext cx="67" cy="53"/>
                <a:chOff x="2610" y="1990"/>
                <a:chExt cx="67" cy="53"/>
              </a:xfrm>
            </p:grpSpPr>
            <p:sp>
              <p:nvSpPr>
                <p:cNvPr id="24925" name="Line 28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26" name="Line 28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27" name="Line 28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919" name="Group 290"/>
              <p:cNvGrpSpPr>
                <a:grpSpLocks/>
              </p:cNvGrpSpPr>
              <p:nvPr/>
            </p:nvGrpSpPr>
            <p:grpSpPr bwMode="auto">
              <a:xfrm>
                <a:off x="2489" y="2075"/>
                <a:ext cx="310" cy="75"/>
                <a:chOff x="2489" y="2075"/>
                <a:chExt cx="310" cy="75"/>
              </a:xfrm>
            </p:grpSpPr>
            <p:sp>
              <p:nvSpPr>
                <p:cNvPr id="24921" name="Line 29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22" name="Line 29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23" name="Freeform 29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924" name="Freeform 29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920" name="Rectangle 295"/>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24916" name="Text Box 296"/>
            <p:cNvSpPr txBox="1">
              <a:spLocks noChangeArrowheads="1"/>
            </p:cNvSpPr>
            <p:nvPr/>
          </p:nvSpPr>
          <p:spPr bwMode="auto">
            <a:xfrm>
              <a:off x="4781" y="1097"/>
              <a:ext cx="128"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DET</a:t>
              </a:r>
            </a:p>
          </p:txBody>
        </p:sp>
      </p:grpSp>
      <p:sp>
        <p:nvSpPr>
          <p:cNvPr id="24621" name="Freeform 297"/>
          <p:cNvSpPr>
            <a:spLocks/>
          </p:cNvSpPr>
          <p:nvPr/>
        </p:nvSpPr>
        <p:spPr bwMode="auto">
          <a:xfrm>
            <a:off x="3608388" y="5791200"/>
            <a:ext cx="1587" cy="242888"/>
          </a:xfrm>
          <a:custGeom>
            <a:avLst/>
            <a:gdLst>
              <a:gd name="T0" fmla="*/ 0 w 1"/>
              <a:gd name="T1" fmla="*/ 0 h 153"/>
              <a:gd name="T2" fmla="*/ 0 w 1"/>
              <a:gd name="T3" fmla="*/ 153 h 153"/>
              <a:gd name="T4" fmla="*/ 0 60000 65536"/>
              <a:gd name="T5" fmla="*/ 0 60000 65536"/>
              <a:gd name="T6" fmla="*/ 0 w 1"/>
              <a:gd name="T7" fmla="*/ 0 h 153"/>
              <a:gd name="T8" fmla="*/ 1 w 1"/>
              <a:gd name="T9" fmla="*/ 153 h 153"/>
            </a:gdLst>
            <a:ahLst/>
            <a:cxnLst>
              <a:cxn ang="T4">
                <a:pos x="T0" y="T1"/>
              </a:cxn>
              <a:cxn ang="T5">
                <a:pos x="T2" y="T3"/>
              </a:cxn>
            </a:cxnLst>
            <a:rect l="T6" t="T7" r="T8" b="T9"/>
            <a:pathLst>
              <a:path w="1" h="153">
                <a:moveTo>
                  <a:pt x="0" y="0"/>
                </a:moveTo>
                <a:lnTo>
                  <a:pt x="0" y="153"/>
                </a:lnTo>
              </a:path>
            </a:pathLst>
          </a:custGeom>
          <a:solidFill>
            <a:srgbClr val="FFFFFF"/>
          </a:solidFill>
          <a:ln w="11113">
            <a:solidFill>
              <a:srgbClr val="000000"/>
            </a:solidFill>
            <a:round/>
            <a:headEnd/>
            <a:tailEnd/>
          </a:ln>
        </p:spPr>
        <p:txBody>
          <a:bodyPr/>
          <a:lstStyle/>
          <a:p>
            <a:endParaRPr lang="en-US"/>
          </a:p>
        </p:txBody>
      </p:sp>
      <p:sp>
        <p:nvSpPr>
          <p:cNvPr id="24622" name="Line 298"/>
          <p:cNvSpPr>
            <a:spLocks noChangeShapeType="1"/>
          </p:cNvSpPr>
          <p:nvPr/>
        </p:nvSpPr>
        <p:spPr bwMode="auto">
          <a:xfrm>
            <a:off x="1414463" y="6037263"/>
            <a:ext cx="1587" cy="96837"/>
          </a:xfrm>
          <a:prstGeom prst="line">
            <a:avLst/>
          </a:prstGeom>
          <a:noFill/>
          <a:ln w="11113">
            <a:solidFill>
              <a:srgbClr val="000000"/>
            </a:solidFill>
            <a:round/>
            <a:headEnd/>
            <a:tailEnd/>
          </a:ln>
        </p:spPr>
        <p:txBody>
          <a:bodyPr/>
          <a:lstStyle/>
          <a:p>
            <a:endParaRPr lang="en-US"/>
          </a:p>
        </p:txBody>
      </p:sp>
      <p:sp>
        <p:nvSpPr>
          <p:cNvPr id="24623" name="Freeform 299"/>
          <p:cNvSpPr>
            <a:spLocks/>
          </p:cNvSpPr>
          <p:nvPr/>
        </p:nvSpPr>
        <p:spPr bwMode="auto">
          <a:xfrm>
            <a:off x="1414463" y="6034088"/>
            <a:ext cx="5084762" cy="4762"/>
          </a:xfrm>
          <a:custGeom>
            <a:avLst/>
            <a:gdLst>
              <a:gd name="T0" fmla="*/ 0 w 3203"/>
              <a:gd name="T1" fmla="*/ 0 h 3"/>
              <a:gd name="T2" fmla="*/ 3203 w 3203"/>
              <a:gd name="T3" fmla="*/ 3 h 3"/>
              <a:gd name="T4" fmla="*/ 0 60000 65536"/>
              <a:gd name="T5" fmla="*/ 0 60000 65536"/>
              <a:gd name="T6" fmla="*/ 0 w 3203"/>
              <a:gd name="T7" fmla="*/ 0 h 3"/>
              <a:gd name="T8" fmla="*/ 3203 w 3203"/>
              <a:gd name="T9" fmla="*/ 3 h 3"/>
            </a:gdLst>
            <a:ahLst/>
            <a:cxnLst>
              <a:cxn ang="T4">
                <a:pos x="T0" y="T1"/>
              </a:cxn>
              <a:cxn ang="T5">
                <a:pos x="T2" y="T3"/>
              </a:cxn>
            </a:cxnLst>
            <a:rect l="T6" t="T7" r="T8" b="T9"/>
            <a:pathLst>
              <a:path w="3203" h="3">
                <a:moveTo>
                  <a:pt x="0" y="0"/>
                </a:moveTo>
                <a:lnTo>
                  <a:pt x="3203" y="3"/>
                </a:lnTo>
              </a:path>
            </a:pathLst>
          </a:custGeom>
          <a:solidFill>
            <a:srgbClr val="FFFFFF"/>
          </a:solidFill>
          <a:ln w="11113">
            <a:solidFill>
              <a:srgbClr val="000000"/>
            </a:solidFill>
            <a:round/>
            <a:headEnd/>
            <a:tailEnd/>
          </a:ln>
        </p:spPr>
        <p:txBody>
          <a:bodyPr/>
          <a:lstStyle/>
          <a:p>
            <a:endParaRPr lang="en-US"/>
          </a:p>
        </p:txBody>
      </p:sp>
      <p:sp>
        <p:nvSpPr>
          <p:cNvPr id="24624" name="Line 300"/>
          <p:cNvSpPr>
            <a:spLocks noChangeShapeType="1"/>
          </p:cNvSpPr>
          <p:nvPr/>
        </p:nvSpPr>
        <p:spPr bwMode="auto">
          <a:xfrm>
            <a:off x="2273300" y="6037263"/>
            <a:ext cx="1588" cy="96837"/>
          </a:xfrm>
          <a:prstGeom prst="line">
            <a:avLst/>
          </a:prstGeom>
          <a:noFill/>
          <a:ln w="11113">
            <a:solidFill>
              <a:srgbClr val="000000"/>
            </a:solidFill>
            <a:round/>
            <a:headEnd/>
            <a:tailEnd/>
          </a:ln>
        </p:spPr>
        <p:txBody>
          <a:bodyPr/>
          <a:lstStyle/>
          <a:p>
            <a:endParaRPr lang="en-US"/>
          </a:p>
        </p:txBody>
      </p:sp>
      <p:sp>
        <p:nvSpPr>
          <p:cNvPr id="24625" name="Line 301"/>
          <p:cNvSpPr>
            <a:spLocks noChangeShapeType="1"/>
          </p:cNvSpPr>
          <p:nvPr/>
        </p:nvSpPr>
        <p:spPr bwMode="auto">
          <a:xfrm>
            <a:off x="3151188" y="6037263"/>
            <a:ext cx="1587" cy="96837"/>
          </a:xfrm>
          <a:prstGeom prst="line">
            <a:avLst/>
          </a:prstGeom>
          <a:noFill/>
          <a:ln w="11113">
            <a:solidFill>
              <a:srgbClr val="000000"/>
            </a:solidFill>
            <a:round/>
            <a:headEnd/>
            <a:tailEnd/>
          </a:ln>
        </p:spPr>
        <p:txBody>
          <a:bodyPr/>
          <a:lstStyle/>
          <a:p>
            <a:endParaRPr lang="en-US"/>
          </a:p>
        </p:txBody>
      </p:sp>
      <p:sp>
        <p:nvSpPr>
          <p:cNvPr id="24626" name="Line 302"/>
          <p:cNvSpPr>
            <a:spLocks noChangeShapeType="1"/>
          </p:cNvSpPr>
          <p:nvPr/>
        </p:nvSpPr>
        <p:spPr bwMode="auto">
          <a:xfrm>
            <a:off x="4843463" y="6037263"/>
            <a:ext cx="1587" cy="96837"/>
          </a:xfrm>
          <a:prstGeom prst="line">
            <a:avLst/>
          </a:prstGeom>
          <a:noFill/>
          <a:ln w="11113">
            <a:solidFill>
              <a:srgbClr val="000000"/>
            </a:solidFill>
            <a:round/>
            <a:headEnd/>
            <a:tailEnd/>
          </a:ln>
        </p:spPr>
        <p:txBody>
          <a:bodyPr/>
          <a:lstStyle/>
          <a:p>
            <a:endParaRPr lang="en-US"/>
          </a:p>
        </p:txBody>
      </p:sp>
      <p:sp>
        <p:nvSpPr>
          <p:cNvPr id="24627" name="Line 303"/>
          <p:cNvSpPr>
            <a:spLocks noChangeShapeType="1"/>
          </p:cNvSpPr>
          <p:nvPr/>
        </p:nvSpPr>
        <p:spPr bwMode="auto">
          <a:xfrm>
            <a:off x="5680075" y="6037263"/>
            <a:ext cx="1588" cy="96837"/>
          </a:xfrm>
          <a:prstGeom prst="line">
            <a:avLst/>
          </a:prstGeom>
          <a:noFill/>
          <a:ln w="11113">
            <a:solidFill>
              <a:srgbClr val="000000"/>
            </a:solidFill>
            <a:round/>
            <a:headEnd/>
            <a:tailEnd/>
          </a:ln>
        </p:spPr>
        <p:txBody>
          <a:bodyPr/>
          <a:lstStyle/>
          <a:p>
            <a:endParaRPr lang="en-US"/>
          </a:p>
        </p:txBody>
      </p:sp>
      <p:sp>
        <p:nvSpPr>
          <p:cNvPr id="24628" name="Line 304"/>
          <p:cNvSpPr>
            <a:spLocks noChangeShapeType="1"/>
          </p:cNvSpPr>
          <p:nvPr/>
        </p:nvSpPr>
        <p:spPr bwMode="auto">
          <a:xfrm>
            <a:off x="6499225" y="6037263"/>
            <a:ext cx="1588" cy="96837"/>
          </a:xfrm>
          <a:prstGeom prst="line">
            <a:avLst/>
          </a:prstGeom>
          <a:noFill/>
          <a:ln w="11113">
            <a:solidFill>
              <a:srgbClr val="000000"/>
            </a:solidFill>
            <a:round/>
            <a:headEnd/>
            <a:tailEnd/>
          </a:ln>
        </p:spPr>
        <p:txBody>
          <a:bodyPr/>
          <a:lstStyle/>
          <a:p>
            <a:endParaRPr lang="en-US"/>
          </a:p>
        </p:txBody>
      </p:sp>
      <p:sp>
        <p:nvSpPr>
          <p:cNvPr id="24629" name="Line 305"/>
          <p:cNvSpPr>
            <a:spLocks noChangeShapeType="1"/>
          </p:cNvSpPr>
          <p:nvPr/>
        </p:nvSpPr>
        <p:spPr bwMode="auto">
          <a:xfrm>
            <a:off x="4006850" y="6037263"/>
            <a:ext cx="1588" cy="96837"/>
          </a:xfrm>
          <a:prstGeom prst="line">
            <a:avLst/>
          </a:prstGeom>
          <a:noFill/>
          <a:ln w="11113">
            <a:solidFill>
              <a:srgbClr val="000000"/>
            </a:solidFill>
            <a:round/>
            <a:headEnd/>
            <a:tailEnd/>
          </a:ln>
        </p:spPr>
        <p:txBody>
          <a:bodyPr/>
          <a:lstStyle/>
          <a:p>
            <a:endParaRPr lang="en-US"/>
          </a:p>
        </p:txBody>
      </p:sp>
      <p:grpSp>
        <p:nvGrpSpPr>
          <p:cNvPr id="24630" name="Group 306"/>
          <p:cNvGrpSpPr>
            <a:grpSpLocks/>
          </p:cNvGrpSpPr>
          <p:nvPr/>
        </p:nvGrpSpPr>
        <p:grpSpPr bwMode="auto">
          <a:xfrm>
            <a:off x="1141413" y="6237288"/>
            <a:ext cx="547687" cy="404812"/>
            <a:chOff x="719" y="3929"/>
            <a:chExt cx="345" cy="255"/>
          </a:xfrm>
        </p:grpSpPr>
        <p:grpSp>
          <p:nvGrpSpPr>
            <p:cNvPr id="24906" name="Group 307"/>
            <p:cNvGrpSpPr>
              <a:grpSpLocks noChangeAspect="1"/>
            </p:cNvGrpSpPr>
            <p:nvPr/>
          </p:nvGrpSpPr>
          <p:grpSpPr bwMode="auto">
            <a:xfrm>
              <a:off x="719" y="3981"/>
              <a:ext cx="345" cy="203"/>
              <a:chOff x="105" y="40"/>
              <a:chExt cx="743" cy="437"/>
            </a:xfrm>
          </p:grpSpPr>
          <p:sp>
            <p:nvSpPr>
              <p:cNvPr id="24910" name="Rectangle 308"/>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911" name="Line 309"/>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912" name="Line 310"/>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913" name="Line 311"/>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914" name="Line 312"/>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4907" name="Group 313"/>
            <p:cNvGrpSpPr>
              <a:grpSpLocks noChangeAspect="1"/>
            </p:cNvGrpSpPr>
            <p:nvPr/>
          </p:nvGrpSpPr>
          <p:grpSpPr bwMode="auto">
            <a:xfrm>
              <a:off x="872" y="3929"/>
              <a:ext cx="38" cy="52"/>
              <a:chOff x="3195" y="1627"/>
              <a:chExt cx="75" cy="104"/>
            </a:xfrm>
          </p:grpSpPr>
          <p:sp>
            <p:nvSpPr>
              <p:cNvPr id="24908" name="Line 31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909" name="Line 31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1" name="Group 316"/>
          <p:cNvGrpSpPr>
            <a:grpSpLocks/>
          </p:cNvGrpSpPr>
          <p:nvPr/>
        </p:nvGrpSpPr>
        <p:grpSpPr bwMode="auto">
          <a:xfrm>
            <a:off x="1978025" y="6253163"/>
            <a:ext cx="593725" cy="388937"/>
            <a:chOff x="1246" y="3929"/>
            <a:chExt cx="374" cy="245"/>
          </a:xfrm>
        </p:grpSpPr>
        <p:grpSp>
          <p:nvGrpSpPr>
            <p:cNvPr id="24899" name="Group 317"/>
            <p:cNvGrpSpPr>
              <a:grpSpLocks noChangeAspect="1"/>
            </p:cNvGrpSpPr>
            <p:nvPr/>
          </p:nvGrpSpPr>
          <p:grpSpPr bwMode="auto">
            <a:xfrm>
              <a:off x="1414" y="3929"/>
              <a:ext cx="38" cy="48"/>
              <a:chOff x="3195" y="1627"/>
              <a:chExt cx="75" cy="104"/>
            </a:xfrm>
          </p:grpSpPr>
          <p:sp>
            <p:nvSpPr>
              <p:cNvPr id="24904" name="Line 31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905" name="Line 31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900" name="Group 320"/>
            <p:cNvGrpSpPr>
              <a:grpSpLocks noChangeAspect="1"/>
            </p:cNvGrpSpPr>
            <p:nvPr/>
          </p:nvGrpSpPr>
          <p:grpSpPr bwMode="auto">
            <a:xfrm>
              <a:off x="1246" y="3973"/>
              <a:ext cx="374" cy="201"/>
              <a:chOff x="105" y="1345"/>
              <a:chExt cx="748" cy="437"/>
            </a:xfrm>
          </p:grpSpPr>
          <p:sp>
            <p:nvSpPr>
              <p:cNvPr id="24901" name="Rectangle 321"/>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4902" name="Line 322"/>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903" name="Line 323"/>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4632" name="Group 324"/>
          <p:cNvGrpSpPr>
            <a:grpSpLocks/>
          </p:cNvGrpSpPr>
          <p:nvPr/>
        </p:nvGrpSpPr>
        <p:grpSpPr bwMode="auto">
          <a:xfrm>
            <a:off x="2860675" y="6248400"/>
            <a:ext cx="584200" cy="393700"/>
            <a:chOff x="1802" y="3929"/>
            <a:chExt cx="368" cy="248"/>
          </a:xfrm>
        </p:grpSpPr>
        <p:grpSp>
          <p:nvGrpSpPr>
            <p:cNvPr id="24889" name="Group 325"/>
            <p:cNvGrpSpPr>
              <a:grpSpLocks noChangeAspect="1"/>
            </p:cNvGrpSpPr>
            <p:nvPr/>
          </p:nvGrpSpPr>
          <p:grpSpPr bwMode="auto">
            <a:xfrm>
              <a:off x="1802" y="3977"/>
              <a:ext cx="368" cy="200"/>
              <a:chOff x="212" y="796"/>
              <a:chExt cx="736" cy="432"/>
            </a:xfrm>
          </p:grpSpPr>
          <p:sp>
            <p:nvSpPr>
              <p:cNvPr id="24893" name="Rectangle 326"/>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4894" name="Oval 327"/>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4895" name="Line 328"/>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96" name="Line 329"/>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97" name="Line 330"/>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98" name="Line 331"/>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890" name="Group 332"/>
            <p:cNvGrpSpPr>
              <a:grpSpLocks noChangeAspect="1"/>
            </p:cNvGrpSpPr>
            <p:nvPr/>
          </p:nvGrpSpPr>
          <p:grpSpPr bwMode="auto">
            <a:xfrm>
              <a:off x="1967" y="3929"/>
              <a:ext cx="38" cy="52"/>
              <a:chOff x="3195" y="1627"/>
              <a:chExt cx="75" cy="104"/>
            </a:xfrm>
          </p:grpSpPr>
          <p:sp>
            <p:nvSpPr>
              <p:cNvPr id="24891" name="Line 33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92" name="Line 33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3" name="Group 335"/>
          <p:cNvGrpSpPr>
            <a:grpSpLocks/>
          </p:cNvGrpSpPr>
          <p:nvPr/>
        </p:nvGrpSpPr>
        <p:grpSpPr bwMode="auto">
          <a:xfrm>
            <a:off x="3733800" y="6248400"/>
            <a:ext cx="547688" cy="393700"/>
            <a:chOff x="2352" y="3929"/>
            <a:chExt cx="345" cy="248"/>
          </a:xfrm>
        </p:grpSpPr>
        <p:grpSp>
          <p:nvGrpSpPr>
            <p:cNvPr id="24883" name="Group 336"/>
            <p:cNvGrpSpPr>
              <a:grpSpLocks/>
            </p:cNvGrpSpPr>
            <p:nvPr/>
          </p:nvGrpSpPr>
          <p:grpSpPr bwMode="auto">
            <a:xfrm>
              <a:off x="2352" y="3977"/>
              <a:ext cx="345" cy="200"/>
              <a:chOff x="3896" y="2736"/>
              <a:chExt cx="345" cy="216"/>
            </a:xfrm>
          </p:grpSpPr>
          <p:sp>
            <p:nvSpPr>
              <p:cNvPr id="24887" name="Rectangle 337"/>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888" name="Rectangle 338"/>
              <p:cNvSpPr>
                <a:spLocks noChangeAspect="1" noChangeArrowheads="1"/>
              </p:cNvSpPr>
              <p:nvPr/>
            </p:nvSpPr>
            <p:spPr bwMode="auto">
              <a:xfrm>
                <a:off x="3975" y="2786"/>
                <a:ext cx="192" cy="124"/>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LSB</a:t>
                </a:r>
                <a:endParaRPr lang="en-US" sz="2900" b="1">
                  <a:solidFill>
                    <a:srgbClr val="000000"/>
                  </a:solidFill>
                </a:endParaRPr>
              </a:p>
            </p:txBody>
          </p:sp>
        </p:grpSp>
        <p:grpSp>
          <p:nvGrpSpPr>
            <p:cNvPr id="24884" name="Group 339"/>
            <p:cNvGrpSpPr>
              <a:grpSpLocks noChangeAspect="1"/>
            </p:cNvGrpSpPr>
            <p:nvPr/>
          </p:nvGrpSpPr>
          <p:grpSpPr bwMode="auto">
            <a:xfrm>
              <a:off x="2505" y="3929"/>
              <a:ext cx="38" cy="52"/>
              <a:chOff x="3195" y="1627"/>
              <a:chExt cx="75" cy="104"/>
            </a:xfrm>
          </p:grpSpPr>
          <p:sp>
            <p:nvSpPr>
              <p:cNvPr id="24885" name="Line 34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86" name="Line 34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4" name="Group 342"/>
          <p:cNvGrpSpPr>
            <a:grpSpLocks/>
          </p:cNvGrpSpPr>
          <p:nvPr/>
        </p:nvGrpSpPr>
        <p:grpSpPr bwMode="auto">
          <a:xfrm>
            <a:off x="4570413" y="6248400"/>
            <a:ext cx="547687" cy="393700"/>
            <a:chOff x="2879" y="3929"/>
            <a:chExt cx="345" cy="248"/>
          </a:xfrm>
        </p:grpSpPr>
        <p:grpSp>
          <p:nvGrpSpPr>
            <p:cNvPr id="24875" name="Group 343"/>
            <p:cNvGrpSpPr>
              <a:grpSpLocks noChangeAspect="1"/>
            </p:cNvGrpSpPr>
            <p:nvPr/>
          </p:nvGrpSpPr>
          <p:grpSpPr bwMode="auto">
            <a:xfrm>
              <a:off x="2879" y="3977"/>
              <a:ext cx="345" cy="200"/>
              <a:chOff x="3365" y="3344"/>
              <a:chExt cx="737" cy="432"/>
            </a:xfrm>
          </p:grpSpPr>
          <p:sp>
            <p:nvSpPr>
              <p:cNvPr id="24879" name="Rectangle 344"/>
              <p:cNvSpPr>
                <a:spLocks noChangeAspect="1" noChangeArrowheads="1"/>
              </p:cNvSpPr>
              <p:nvPr/>
            </p:nvSpPr>
            <p:spPr bwMode="auto">
              <a:xfrm>
                <a:off x="3365" y="3344"/>
                <a:ext cx="737" cy="432"/>
              </a:xfrm>
              <a:prstGeom prst="rect">
                <a:avLst/>
              </a:prstGeom>
              <a:noFill/>
              <a:ln w="12700">
                <a:solidFill>
                  <a:srgbClr val="000000"/>
                </a:solidFill>
                <a:miter lim="800000"/>
                <a:headEnd/>
                <a:tailEnd/>
              </a:ln>
            </p:spPr>
            <p:txBody>
              <a:bodyPr wrap="none" anchor="ctr"/>
              <a:lstStyle/>
              <a:p>
                <a:endParaRPr lang="en-US"/>
              </a:p>
            </p:txBody>
          </p:sp>
          <p:sp>
            <p:nvSpPr>
              <p:cNvPr id="24880" name="Freeform 345"/>
              <p:cNvSpPr>
                <a:spLocks noChangeAspect="1"/>
              </p:cNvSpPr>
              <p:nvPr/>
            </p:nvSpPr>
            <p:spPr bwMode="auto">
              <a:xfrm>
                <a:off x="3480" y="3475"/>
                <a:ext cx="113" cy="173"/>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4881" name="Freeform 346"/>
              <p:cNvSpPr>
                <a:spLocks noChangeAspect="1"/>
              </p:cNvSpPr>
              <p:nvPr/>
            </p:nvSpPr>
            <p:spPr bwMode="auto">
              <a:xfrm>
                <a:off x="3869" y="3475"/>
                <a:ext cx="113" cy="173"/>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4882" name="Line 347"/>
              <p:cNvSpPr>
                <a:spLocks noChangeAspect="1" noChangeShapeType="1"/>
              </p:cNvSpPr>
              <p:nvPr/>
            </p:nvSpPr>
            <p:spPr bwMode="auto">
              <a:xfrm>
                <a:off x="3589" y="3556"/>
                <a:ext cx="283"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876" name="Group 348"/>
            <p:cNvGrpSpPr>
              <a:grpSpLocks noChangeAspect="1"/>
            </p:cNvGrpSpPr>
            <p:nvPr/>
          </p:nvGrpSpPr>
          <p:grpSpPr bwMode="auto">
            <a:xfrm>
              <a:off x="3032" y="3929"/>
              <a:ext cx="38" cy="52"/>
              <a:chOff x="3195" y="1627"/>
              <a:chExt cx="75" cy="104"/>
            </a:xfrm>
          </p:grpSpPr>
          <p:sp>
            <p:nvSpPr>
              <p:cNvPr id="24877" name="Line 34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78" name="Line 35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5" name="Group 351"/>
          <p:cNvGrpSpPr>
            <a:grpSpLocks/>
          </p:cNvGrpSpPr>
          <p:nvPr/>
        </p:nvGrpSpPr>
        <p:grpSpPr bwMode="auto">
          <a:xfrm>
            <a:off x="5407025" y="6245225"/>
            <a:ext cx="547688" cy="396875"/>
            <a:chOff x="3406" y="3929"/>
            <a:chExt cx="345" cy="250"/>
          </a:xfrm>
        </p:grpSpPr>
        <p:grpSp>
          <p:nvGrpSpPr>
            <p:cNvPr id="24869" name="Group 352"/>
            <p:cNvGrpSpPr>
              <a:grpSpLocks noChangeAspect="1"/>
            </p:cNvGrpSpPr>
            <p:nvPr/>
          </p:nvGrpSpPr>
          <p:grpSpPr bwMode="auto">
            <a:xfrm>
              <a:off x="3406" y="3977"/>
              <a:ext cx="345" cy="202"/>
              <a:chOff x="2856" y="3851"/>
              <a:chExt cx="744" cy="436"/>
            </a:xfrm>
          </p:grpSpPr>
          <p:sp>
            <p:nvSpPr>
              <p:cNvPr id="24873" name="Rectangle 353"/>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874" name="Line 354"/>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4870" name="Group 355"/>
            <p:cNvGrpSpPr>
              <a:grpSpLocks noChangeAspect="1"/>
            </p:cNvGrpSpPr>
            <p:nvPr/>
          </p:nvGrpSpPr>
          <p:grpSpPr bwMode="auto">
            <a:xfrm>
              <a:off x="3559" y="3929"/>
              <a:ext cx="38" cy="52"/>
              <a:chOff x="3195" y="1627"/>
              <a:chExt cx="75" cy="104"/>
            </a:xfrm>
          </p:grpSpPr>
          <p:sp>
            <p:nvSpPr>
              <p:cNvPr id="24871" name="Line 35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72" name="Line 35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6" name="Group 358"/>
          <p:cNvGrpSpPr>
            <a:grpSpLocks/>
          </p:cNvGrpSpPr>
          <p:nvPr/>
        </p:nvGrpSpPr>
        <p:grpSpPr bwMode="auto">
          <a:xfrm>
            <a:off x="6243638" y="6242050"/>
            <a:ext cx="538162" cy="400050"/>
            <a:chOff x="3933" y="3929"/>
            <a:chExt cx="339" cy="252"/>
          </a:xfrm>
        </p:grpSpPr>
        <p:grpSp>
          <p:nvGrpSpPr>
            <p:cNvPr id="24863" name="Group 359"/>
            <p:cNvGrpSpPr>
              <a:grpSpLocks/>
            </p:cNvGrpSpPr>
            <p:nvPr/>
          </p:nvGrpSpPr>
          <p:grpSpPr bwMode="auto">
            <a:xfrm>
              <a:off x="3933" y="3983"/>
              <a:ext cx="339" cy="198"/>
              <a:chOff x="3900" y="1922"/>
              <a:chExt cx="339" cy="216"/>
            </a:xfrm>
          </p:grpSpPr>
          <p:sp>
            <p:nvSpPr>
              <p:cNvPr id="24867" name="Rectangle 360"/>
              <p:cNvSpPr>
                <a:spLocks noChangeAspect="1" noChangeArrowheads="1"/>
              </p:cNvSpPr>
              <p:nvPr/>
            </p:nvSpPr>
            <p:spPr bwMode="auto">
              <a:xfrm>
                <a:off x="3900" y="1922"/>
                <a:ext cx="339"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868" name="Rectangle 361"/>
              <p:cNvSpPr>
                <a:spLocks noChangeAspect="1" noChangeArrowheads="1"/>
              </p:cNvSpPr>
              <p:nvPr/>
            </p:nvSpPr>
            <p:spPr bwMode="auto">
              <a:xfrm>
                <a:off x="3939" y="1991"/>
                <a:ext cx="253" cy="84"/>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DENTAL</a:t>
                </a:r>
                <a:endParaRPr lang="en-US" sz="1000">
                  <a:solidFill>
                    <a:srgbClr val="000000"/>
                  </a:solidFill>
                </a:endParaRPr>
              </a:p>
            </p:txBody>
          </p:sp>
        </p:grpSp>
        <p:grpSp>
          <p:nvGrpSpPr>
            <p:cNvPr id="24864" name="Group 362"/>
            <p:cNvGrpSpPr>
              <a:grpSpLocks noChangeAspect="1"/>
            </p:cNvGrpSpPr>
            <p:nvPr/>
          </p:nvGrpSpPr>
          <p:grpSpPr bwMode="auto">
            <a:xfrm>
              <a:off x="4083" y="3929"/>
              <a:ext cx="38" cy="52"/>
              <a:chOff x="3195" y="1627"/>
              <a:chExt cx="75" cy="104"/>
            </a:xfrm>
          </p:grpSpPr>
          <p:sp>
            <p:nvSpPr>
              <p:cNvPr id="24865" name="Line 36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66" name="Line 36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4637" name="Group 365"/>
          <p:cNvGrpSpPr>
            <a:grpSpLocks/>
          </p:cNvGrpSpPr>
          <p:nvPr/>
        </p:nvGrpSpPr>
        <p:grpSpPr bwMode="auto">
          <a:xfrm>
            <a:off x="3352800" y="5334000"/>
            <a:ext cx="547688" cy="404813"/>
            <a:chOff x="2112" y="3360"/>
            <a:chExt cx="345" cy="255"/>
          </a:xfrm>
        </p:grpSpPr>
        <p:grpSp>
          <p:nvGrpSpPr>
            <p:cNvPr id="24858" name="Group 366"/>
            <p:cNvGrpSpPr>
              <a:grpSpLocks/>
            </p:cNvGrpSpPr>
            <p:nvPr/>
          </p:nvGrpSpPr>
          <p:grpSpPr bwMode="auto">
            <a:xfrm>
              <a:off x="2266" y="3360"/>
              <a:ext cx="36" cy="52"/>
              <a:chOff x="2249" y="3360"/>
              <a:chExt cx="36" cy="52"/>
            </a:xfrm>
          </p:grpSpPr>
          <p:sp>
            <p:nvSpPr>
              <p:cNvPr id="24861" name="Line 367"/>
              <p:cNvSpPr>
                <a:spLocks noChangeAspect="1" noChangeShapeType="1"/>
              </p:cNvSpPr>
              <p:nvPr/>
            </p:nvSpPr>
            <p:spPr bwMode="auto">
              <a:xfrm>
                <a:off x="2249"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62" name="Line 368"/>
              <p:cNvSpPr>
                <a:spLocks noChangeAspect="1" noChangeShapeType="1"/>
              </p:cNvSpPr>
              <p:nvPr/>
            </p:nvSpPr>
            <p:spPr bwMode="auto">
              <a:xfrm>
                <a:off x="2285"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4859" name="Text Box 369"/>
            <p:cNvSpPr txBox="1">
              <a:spLocks noChangeArrowheads="1"/>
            </p:cNvSpPr>
            <p:nvPr/>
          </p:nvSpPr>
          <p:spPr bwMode="auto">
            <a:xfrm>
              <a:off x="2148" y="3456"/>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BSSG</a:t>
              </a:r>
            </a:p>
          </p:txBody>
        </p:sp>
        <p:sp>
          <p:nvSpPr>
            <p:cNvPr id="24860" name="Rectangle 370"/>
            <p:cNvSpPr>
              <a:spLocks noChangeAspect="1" noChangeArrowheads="1"/>
            </p:cNvSpPr>
            <p:nvPr/>
          </p:nvSpPr>
          <p:spPr bwMode="auto">
            <a:xfrm>
              <a:off x="2112" y="3413"/>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4638" name="Group 371"/>
          <p:cNvGrpSpPr>
            <a:grpSpLocks/>
          </p:cNvGrpSpPr>
          <p:nvPr/>
        </p:nvGrpSpPr>
        <p:grpSpPr bwMode="auto">
          <a:xfrm>
            <a:off x="7239000" y="2336800"/>
            <a:ext cx="547688" cy="430213"/>
            <a:chOff x="2471" y="2324"/>
            <a:chExt cx="345" cy="271"/>
          </a:xfrm>
        </p:grpSpPr>
        <p:sp>
          <p:nvSpPr>
            <p:cNvPr id="24848" name="Rectangle 37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849" name="Group 373"/>
            <p:cNvGrpSpPr>
              <a:grpSpLocks/>
            </p:cNvGrpSpPr>
            <p:nvPr/>
          </p:nvGrpSpPr>
          <p:grpSpPr bwMode="auto">
            <a:xfrm>
              <a:off x="2625" y="2324"/>
              <a:ext cx="36" cy="52"/>
              <a:chOff x="2625" y="2324"/>
              <a:chExt cx="36" cy="52"/>
            </a:xfrm>
          </p:grpSpPr>
          <p:sp>
            <p:nvSpPr>
              <p:cNvPr id="24856" name="Line 37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57" name="Line 37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850" name="Group 376"/>
            <p:cNvGrpSpPr>
              <a:grpSpLocks/>
            </p:cNvGrpSpPr>
            <p:nvPr/>
          </p:nvGrpSpPr>
          <p:grpSpPr bwMode="auto">
            <a:xfrm>
              <a:off x="2488" y="2411"/>
              <a:ext cx="310" cy="75"/>
              <a:chOff x="2488" y="2411"/>
              <a:chExt cx="310" cy="75"/>
            </a:xfrm>
          </p:grpSpPr>
          <p:sp>
            <p:nvSpPr>
              <p:cNvPr id="24852" name="Line 37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53" name="Line 37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54" name="Freeform 37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855" name="Freeform 38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851" name="Rectangle 38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grpSp>
        <p:nvGrpSpPr>
          <p:cNvPr id="24639" name="Group 382"/>
          <p:cNvGrpSpPr>
            <a:grpSpLocks/>
          </p:cNvGrpSpPr>
          <p:nvPr/>
        </p:nvGrpSpPr>
        <p:grpSpPr bwMode="auto">
          <a:xfrm>
            <a:off x="3833813" y="4543425"/>
            <a:ext cx="547687" cy="490538"/>
            <a:chOff x="2415" y="2862"/>
            <a:chExt cx="345" cy="309"/>
          </a:xfrm>
        </p:grpSpPr>
        <p:sp>
          <p:nvSpPr>
            <p:cNvPr id="24836" name="Rectangle 383"/>
            <p:cNvSpPr>
              <a:spLocks noChangeArrowheads="1"/>
            </p:cNvSpPr>
            <p:nvPr/>
          </p:nvSpPr>
          <p:spPr bwMode="auto">
            <a:xfrm>
              <a:off x="2637" y="2862"/>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4837" name="Group 384"/>
            <p:cNvGrpSpPr>
              <a:grpSpLocks/>
            </p:cNvGrpSpPr>
            <p:nvPr/>
          </p:nvGrpSpPr>
          <p:grpSpPr bwMode="auto">
            <a:xfrm>
              <a:off x="2415" y="2900"/>
              <a:ext cx="345" cy="271"/>
              <a:chOff x="2471" y="2324"/>
              <a:chExt cx="345" cy="271"/>
            </a:xfrm>
          </p:grpSpPr>
          <p:sp>
            <p:nvSpPr>
              <p:cNvPr id="24838" name="Rectangle 38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839" name="Group 386"/>
              <p:cNvGrpSpPr>
                <a:grpSpLocks/>
              </p:cNvGrpSpPr>
              <p:nvPr/>
            </p:nvGrpSpPr>
            <p:grpSpPr bwMode="auto">
              <a:xfrm>
                <a:off x="2625" y="2324"/>
                <a:ext cx="36" cy="52"/>
                <a:chOff x="2625" y="2324"/>
                <a:chExt cx="36" cy="52"/>
              </a:xfrm>
            </p:grpSpPr>
            <p:sp>
              <p:nvSpPr>
                <p:cNvPr id="24846" name="Line 38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47" name="Line 38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840" name="Group 389"/>
              <p:cNvGrpSpPr>
                <a:grpSpLocks/>
              </p:cNvGrpSpPr>
              <p:nvPr/>
            </p:nvGrpSpPr>
            <p:grpSpPr bwMode="auto">
              <a:xfrm>
                <a:off x="2488" y="2411"/>
                <a:ext cx="310" cy="75"/>
                <a:chOff x="2488" y="2411"/>
                <a:chExt cx="310" cy="75"/>
              </a:xfrm>
            </p:grpSpPr>
            <p:sp>
              <p:nvSpPr>
                <p:cNvPr id="24842" name="Line 39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43" name="Line 39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44" name="Freeform 39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845" name="Freeform 39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841" name="Rectangle 394"/>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grpSp>
        <p:nvGrpSpPr>
          <p:cNvPr id="24640" name="Group 395"/>
          <p:cNvGrpSpPr>
            <a:grpSpLocks/>
          </p:cNvGrpSpPr>
          <p:nvPr/>
        </p:nvGrpSpPr>
        <p:grpSpPr bwMode="auto">
          <a:xfrm>
            <a:off x="2801938" y="3292475"/>
            <a:ext cx="547687" cy="444500"/>
            <a:chOff x="1765" y="2074"/>
            <a:chExt cx="345" cy="280"/>
          </a:xfrm>
        </p:grpSpPr>
        <p:grpSp>
          <p:nvGrpSpPr>
            <p:cNvPr id="24825" name="Group 396"/>
            <p:cNvGrpSpPr>
              <a:grpSpLocks/>
            </p:cNvGrpSpPr>
            <p:nvPr/>
          </p:nvGrpSpPr>
          <p:grpSpPr bwMode="auto">
            <a:xfrm>
              <a:off x="1765" y="2099"/>
              <a:ext cx="345" cy="255"/>
              <a:chOff x="1151" y="3929"/>
              <a:chExt cx="345" cy="255"/>
            </a:xfrm>
          </p:grpSpPr>
          <p:grpSp>
            <p:nvGrpSpPr>
              <p:cNvPr id="24827" name="Group 397"/>
              <p:cNvGrpSpPr>
                <a:grpSpLocks noChangeAspect="1"/>
              </p:cNvGrpSpPr>
              <p:nvPr/>
            </p:nvGrpSpPr>
            <p:grpSpPr bwMode="auto">
              <a:xfrm>
                <a:off x="1151" y="3981"/>
                <a:ext cx="345" cy="203"/>
                <a:chOff x="105" y="40"/>
                <a:chExt cx="743" cy="437"/>
              </a:xfrm>
            </p:grpSpPr>
            <p:sp>
              <p:nvSpPr>
                <p:cNvPr id="24831" name="Rectangle 398"/>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832" name="Line 399"/>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833" name="Line 400"/>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834" name="Line 401"/>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835" name="Line 402"/>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24828" name="Group 403"/>
              <p:cNvGrpSpPr>
                <a:grpSpLocks noChangeAspect="1"/>
              </p:cNvGrpSpPr>
              <p:nvPr/>
            </p:nvGrpSpPr>
            <p:grpSpPr bwMode="auto">
              <a:xfrm>
                <a:off x="1304" y="3929"/>
                <a:ext cx="38" cy="52"/>
                <a:chOff x="3195" y="1627"/>
                <a:chExt cx="75" cy="104"/>
              </a:xfrm>
            </p:grpSpPr>
            <p:sp>
              <p:nvSpPr>
                <p:cNvPr id="24829" name="Line 4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830" name="Line 4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4826" name="Rectangle 406"/>
            <p:cNvSpPr>
              <a:spLocks noChangeArrowheads="1"/>
            </p:cNvSpPr>
            <p:nvPr/>
          </p:nvSpPr>
          <p:spPr bwMode="auto">
            <a:xfrm>
              <a:off x="1974" y="2074"/>
              <a:ext cx="63" cy="77"/>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a:t>
              </a:r>
              <a:endParaRPr lang="en-US" sz="800"/>
            </a:p>
          </p:txBody>
        </p:sp>
      </p:grpSp>
      <p:sp>
        <p:nvSpPr>
          <p:cNvPr id="24641" name="Rectangle 407"/>
          <p:cNvSpPr>
            <a:spLocks noChangeArrowheads="1"/>
          </p:cNvSpPr>
          <p:nvPr/>
        </p:nvSpPr>
        <p:spPr bwMode="auto">
          <a:xfrm>
            <a:off x="1949450" y="4395788"/>
            <a:ext cx="5921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HIMARS</a:t>
            </a:r>
          </a:p>
        </p:txBody>
      </p:sp>
      <p:grpSp>
        <p:nvGrpSpPr>
          <p:cNvPr id="24642" name="Group 408"/>
          <p:cNvGrpSpPr>
            <a:grpSpLocks/>
          </p:cNvGrpSpPr>
          <p:nvPr/>
        </p:nvGrpSpPr>
        <p:grpSpPr bwMode="auto">
          <a:xfrm>
            <a:off x="1971675" y="3887788"/>
            <a:ext cx="547688" cy="406400"/>
            <a:chOff x="1674" y="2729"/>
            <a:chExt cx="345" cy="256"/>
          </a:xfrm>
        </p:grpSpPr>
        <p:grpSp>
          <p:nvGrpSpPr>
            <p:cNvPr id="24818" name="Group 409"/>
            <p:cNvGrpSpPr>
              <a:grpSpLocks/>
            </p:cNvGrpSpPr>
            <p:nvPr/>
          </p:nvGrpSpPr>
          <p:grpSpPr bwMode="auto">
            <a:xfrm>
              <a:off x="1674" y="2784"/>
              <a:ext cx="345" cy="201"/>
              <a:chOff x="149" y="555"/>
              <a:chExt cx="345" cy="201"/>
            </a:xfrm>
          </p:grpSpPr>
          <p:sp>
            <p:nvSpPr>
              <p:cNvPr id="24820" name="Rectangle 410"/>
              <p:cNvSpPr>
                <a:spLocks noChangeAspect="1" noChangeArrowheads="1"/>
              </p:cNvSpPr>
              <p:nvPr/>
            </p:nvSpPr>
            <p:spPr bwMode="auto">
              <a:xfrm>
                <a:off x="149" y="555"/>
                <a:ext cx="345" cy="201"/>
              </a:xfrm>
              <a:prstGeom prst="rect">
                <a:avLst/>
              </a:prstGeom>
              <a:noFill/>
              <a:ln w="12700">
                <a:solidFill>
                  <a:srgbClr val="000000"/>
                </a:solidFill>
                <a:miter lim="800000"/>
                <a:headEnd/>
                <a:tailEnd/>
              </a:ln>
            </p:spPr>
            <p:txBody>
              <a:bodyPr wrap="none" anchor="ctr"/>
              <a:lstStyle/>
              <a:p>
                <a:endParaRPr lang="en-US"/>
              </a:p>
            </p:txBody>
          </p:sp>
          <p:grpSp>
            <p:nvGrpSpPr>
              <p:cNvPr id="24821" name="Group 411"/>
              <p:cNvGrpSpPr>
                <a:grpSpLocks/>
              </p:cNvGrpSpPr>
              <p:nvPr/>
            </p:nvGrpSpPr>
            <p:grpSpPr bwMode="auto">
              <a:xfrm>
                <a:off x="278" y="591"/>
                <a:ext cx="88" cy="128"/>
                <a:chOff x="4903" y="2380"/>
                <a:chExt cx="95" cy="138"/>
              </a:xfrm>
            </p:grpSpPr>
            <p:sp>
              <p:nvSpPr>
                <p:cNvPr id="24822" name="Oval 412"/>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823" name="Freeform 413"/>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24824" name="Freeform 414"/>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sp>
          <p:nvSpPr>
            <p:cNvPr id="24819" name="Line 415"/>
            <p:cNvSpPr>
              <a:spLocks noChangeAspect="1" noChangeShapeType="1"/>
            </p:cNvSpPr>
            <p:nvPr/>
          </p:nvSpPr>
          <p:spPr bwMode="auto">
            <a:xfrm>
              <a:off x="1847" y="27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4643" name="Freeform 416"/>
          <p:cNvSpPr>
            <a:spLocks/>
          </p:cNvSpPr>
          <p:nvPr/>
        </p:nvSpPr>
        <p:spPr bwMode="auto">
          <a:xfrm>
            <a:off x="146050" y="1520825"/>
            <a:ext cx="3175" cy="1462088"/>
          </a:xfrm>
          <a:custGeom>
            <a:avLst/>
            <a:gdLst>
              <a:gd name="T0" fmla="*/ 0 w 2"/>
              <a:gd name="T1" fmla="*/ 0 h 921"/>
              <a:gd name="T2" fmla="*/ 2 w 2"/>
              <a:gd name="T3" fmla="*/ 921 h 921"/>
              <a:gd name="T4" fmla="*/ 0 60000 65536"/>
              <a:gd name="T5" fmla="*/ 0 60000 65536"/>
              <a:gd name="T6" fmla="*/ 0 w 2"/>
              <a:gd name="T7" fmla="*/ 0 h 921"/>
              <a:gd name="T8" fmla="*/ 2 w 2"/>
              <a:gd name="T9" fmla="*/ 921 h 921"/>
            </a:gdLst>
            <a:ahLst/>
            <a:cxnLst>
              <a:cxn ang="T4">
                <a:pos x="T0" y="T1"/>
              </a:cxn>
              <a:cxn ang="T5">
                <a:pos x="T2" y="T3"/>
              </a:cxn>
            </a:cxnLst>
            <a:rect l="T6" t="T7" r="T8" b="T9"/>
            <a:pathLst>
              <a:path w="2" h="921">
                <a:moveTo>
                  <a:pt x="0" y="0"/>
                </a:moveTo>
                <a:lnTo>
                  <a:pt x="2" y="921"/>
                </a:lnTo>
              </a:path>
            </a:pathLst>
          </a:custGeom>
          <a:solidFill>
            <a:srgbClr val="FFFFFF"/>
          </a:solidFill>
          <a:ln w="11113">
            <a:solidFill>
              <a:srgbClr val="000000"/>
            </a:solidFill>
            <a:round/>
            <a:headEnd/>
            <a:tailEnd/>
          </a:ln>
        </p:spPr>
        <p:txBody>
          <a:bodyPr/>
          <a:lstStyle/>
          <a:p>
            <a:endParaRPr lang="en-US"/>
          </a:p>
        </p:txBody>
      </p:sp>
      <p:sp>
        <p:nvSpPr>
          <p:cNvPr id="24644" name="Line 417"/>
          <p:cNvSpPr>
            <a:spLocks noChangeShapeType="1"/>
          </p:cNvSpPr>
          <p:nvPr/>
        </p:nvSpPr>
        <p:spPr bwMode="auto">
          <a:xfrm>
            <a:off x="150813" y="2982913"/>
            <a:ext cx="103187" cy="0"/>
          </a:xfrm>
          <a:prstGeom prst="line">
            <a:avLst/>
          </a:prstGeom>
          <a:noFill/>
          <a:ln w="12700">
            <a:solidFill>
              <a:schemeClr val="tx1"/>
            </a:solidFill>
            <a:round/>
            <a:headEnd/>
            <a:tailEnd/>
          </a:ln>
        </p:spPr>
        <p:txBody>
          <a:bodyPr wrap="none" anchor="ctr"/>
          <a:lstStyle/>
          <a:p>
            <a:endParaRPr lang="en-US"/>
          </a:p>
        </p:txBody>
      </p:sp>
      <p:sp>
        <p:nvSpPr>
          <p:cNvPr id="24645" name="Line 418"/>
          <p:cNvSpPr>
            <a:spLocks noChangeShapeType="1"/>
          </p:cNvSpPr>
          <p:nvPr/>
        </p:nvSpPr>
        <p:spPr bwMode="auto">
          <a:xfrm>
            <a:off x="153988" y="2460625"/>
            <a:ext cx="103187" cy="0"/>
          </a:xfrm>
          <a:prstGeom prst="line">
            <a:avLst/>
          </a:prstGeom>
          <a:noFill/>
          <a:ln w="12700">
            <a:solidFill>
              <a:schemeClr val="tx1"/>
            </a:solidFill>
            <a:round/>
            <a:headEnd/>
            <a:tailEnd/>
          </a:ln>
        </p:spPr>
        <p:txBody>
          <a:bodyPr wrap="none" anchor="ctr"/>
          <a:lstStyle/>
          <a:p>
            <a:endParaRPr lang="en-US"/>
          </a:p>
        </p:txBody>
      </p:sp>
      <p:sp>
        <p:nvSpPr>
          <p:cNvPr id="24646" name="Line 419"/>
          <p:cNvSpPr>
            <a:spLocks noChangeShapeType="1"/>
          </p:cNvSpPr>
          <p:nvPr/>
        </p:nvSpPr>
        <p:spPr bwMode="auto">
          <a:xfrm>
            <a:off x="147638" y="1901825"/>
            <a:ext cx="103187" cy="0"/>
          </a:xfrm>
          <a:prstGeom prst="line">
            <a:avLst/>
          </a:prstGeom>
          <a:noFill/>
          <a:ln w="12700">
            <a:solidFill>
              <a:schemeClr val="tx1"/>
            </a:solidFill>
            <a:round/>
            <a:headEnd/>
            <a:tailEnd/>
          </a:ln>
        </p:spPr>
        <p:txBody>
          <a:bodyPr wrap="none" anchor="ctr"/>
          <a:lstStyle/>
          <a:p>
            <a:endParaRPr lang="en-US"/>
          </a:p>
        </p:txBody>
      </p:sp>
      <p:grpSp>
        <p:nvGrpSpPr>
          <p:cNvPr id="24647" name="Group 420"/>
          <p:cNvGrpSpPr>
            <a:grpSpLocks/>
          </p:cNvGrpSpPr>
          <p:nvPr/>
        </p:nvGrpSpPr>
        <p:grpSpPr bwMode="auto">
          <a:xfrm>
            <a:off x="1203325" y="2219325"/>
            <a:ext cx="547688" cy="403225"/>
            <a:chOff x="1189" y="1071"/>
            <a:chExt cx="345" cy="254"/>
          </a:xfrm>
        </p:grpSpPr>
        <p:grpSp>
          <p:nvGrpSpPr>
            <p:cNvPr id="24814" name="Group 421"/>
            <p:cNvGrpSpPr>
              <a:grpSpLocks noChangeAspect="1"/>
            </p:cNvGrpSpPr>
            <p:nvPr/>
          </p:nvGrpSpPr>
          <p:grpSpPr bwMode="auto">
            <a:xfrm>
              <a:off x="1189" y="1123"/>
              <a:ext cx="345" cy="202"/>
              <a:chOff x="380" y="773"/>
              <a:chExt cx="686" cy="401"/>
            </a:xfrm>
          </p:grpSpPr>
          <p:sp>
            <p:nvSpPr>
              <p:cNvPr id="24816" name="Rectangle 422"/>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4817" name="Oval 423"/>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4815" name="Line 424"/>
            <p:cNvSpPr>
              <a:spLocks noChangeAspect="1" noChangeShapeType="1"/>
            </p:cNvSpPr>
            <p:nvPr/>
          </p:nvSpPr>
          <p:spPr bwMode="auto">
            <a:xfrm>
              <a:off x="1361" y="1071"/>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4648" name="Rectangle 425"/>
          <p:cNvSpPr>
            <a:spLocks noChangeAspect="1" noChangeArrowheads="1"/>
          </p:cNvSpPr>
          <p:nvPr/>
        </p:nvSpPr>
        <p:spPr bwMode="auto">
          <a:xfrm>
            <a:off x="912813" y="4659313"/>
            <a:ext cx="15113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Naval Construction Bn</a:t>
            </a:r>
          </a:p>
        </p:txBody>
      </p:sp>
      <p:grpSp>
        <p:nvGrpSpPr>
          <p:cNvPr id="24649" name="Group 426"/>
          <p:cNvGrpSpPr>
            <a:grpSpLocks/>
          </p:cNvGrpSpPr>
          <p:nvPr/>
        </p:nvGrpSpPr>
        <p:grpSpPr bwMode="auto">
          <a:xfrm>
            <a:off x="206375" y="4024313"/>
            <a:ext cx="547688" cy="319087"/>
            <a:chOff x="3518" y="1653"/>
            <a:chExt cx="374" cy="219"/>
          </a:xfrm>
        </p:grpSpPr>
        <p:grpSp>
          <p:nvGrpSpPr>
            <p:cNvPr id="24808" name="Group 427"/>
            <p:cNvGrpSpPr>
              <a:grpSpLocks noChangeAspect="1"/>
            </p:cNvGrpSpPr>
            <p:nvPr/>
          </p:nvGrpSpPr>
          <p:grpSpPr bwMode="auto">
            <a:xfrm>
              <a:off x="3518" y="1653"/>
              <a:ext cx="374" cy="219"/>
              <a:chOff x="105" y="1345"/>
              <a:chExt cx="748" cy="437"/>
            </a:xfrm>
          </p:grpSpPr>
          <p:sp>
            <p:nvSpPr>
              <p:cNvPr id="24811" name="Rectangle 428"/>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812" name="Line 429"/>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4813" name="Line 430"/>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4809" name="Line 431"/>
            <p:cNvSpPr>
              <a:spLocks noChangeShapeType="1"/>
            </p:cNvSpPr>
            <p:nvPr/>
          </p:nvSpPr>
          <p:spPr bwMode="auto">
            <a:xfrm>
              <a:off x="361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sp>
          <p:nvSpPr>
            <p:cNvPr id="24810" name="Line 432"/>
            <p:cNvSpPr>
              <a:spLocks noChangeShapeType="1"/>
            </p:cNvSpPr>
            <p:nvPr/>
          </p:nvSpPr>
          <p:spPr bwMode="auto">
            <a:xfrm>
              <a:off x="3792" y="1715"/>
              <a:ext cx="0" cy="96"/>
            </a:xfrm>
            <a:prstGeom prst="line">
              <a:avLst/>
            </a:prstGeom>
            <a:noFill/>
            <a:ln w="12700">
              <a:solidFill>
                <a:schemeClr val="tx1"/>
              </a:solidFill>
              <a:round/>
              <a:headEnd/>
              <a:tailEnd/>
            </a:ln>
          </p:spPr>
          <p:txBody>
            <a:bodyPr wrap="none" lIns="0" tIns="0" rIns="0" anchor="ctr">
              <a:spAutoFit/>
            </a:bodyPr>
            <a:lstStyle/>
            <a:p>
              <a:endParaRPr lang="en-US"/>
            </a:p>
          </p:txBody>
        </p:sp>
      </p:grpSp>
      <p:sp>
        <p:nvSpPr>
          <p:cNvPr id="24650" name="Rectangle 433"/>
          <p:cNvSpPr>
            <a:spLocks noChangeAspect="1" noChangeArrowheads="1"/>
          </p:cNvSpPr>
          <p:nvPr/>
        </p:nvSpPr>
        <p:spPr bwMode="auto">
          <a:xfrm>
            <a:off x="914400" y="4064000"/>
            <a:ext cx="9286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Fleet Hospital</a:t>
            </a:r>
          </a:p>
          <a:p>
            <a:pPr eaLnBrk="0" hangingPunct="0"/>
            <a:r>
              <a:rPr lang="en-US" sz="1200">
                <a:solidFill>
                  <a:srgbClr val="000000"/>
                </a:solidFill>
              </a:rPr>
              <a:t>500 Beds</a:t>
            </a:r>
          </a:p>
        </p:txBody>
      </p:sp>
      <p:grpSp>
        <p:nvGrpSpPr>
          <p:cNvPr id="24651" name="Group 434"/>
          <p:cNvGrpSpPr>
            <a:grpSpLocks/>
          </p:cNvGrpSpPr>
          <p:nvPr/>
        </p:nvGrpSpPr>
        <p:grpSpPr bwMode="auto">
          <a:xfrm>
            <a:off x="225425" y="5181600"/>
            <a:ext cx="457200" cy="304800"/>
            <a:chOff x="3168" y="2640"/>
            <a:chExt cx="288" cy="192"/>
          </a:xfrm>
        </p:grpSpPr>
        <p:sp>
          <p:nvSpPr>
            <p:cNvPr id="24805" name="Rectangle 435"/>
            <p:cNvSpPr>
              <a:spLocks noChangeArrowheads="1"/>
            </p:cNvSpPr>
            <p:nvPr/>
          </p:nvSpPr>
          <p:spPr bwMode="auto">
            <a:xfrm>
              <a:off x="3377" y="2676"/>
              <a:ext cx="48" cy="120"/>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24806" name="Rectangle 436"/>
            <p:cNvSpPr>
              <a:spLocks noChangeArrowheads="1"/>
            </p:cNvSpPr>
            <p:nvPr/>
          </p:nvSpPr>
          <p:spPr bwMode="auto">
            <a:xfrm>
              <a:off x="3206" y="2640"/>
              <a:ext cx="48" cy="192"/>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24807" name="Rectangle 437"/>
            <p:cNvSpPr>
              <a:spLocks noChangeArrowheads="1"/>
            </p:cNvSpPr>
            <p:nvPr/>
          </p:nvSpPr>
          <p:spPr bwMode="auto">
            <a:xfrm>
              <a:off x="3168" y="2712"/>
              <a:ext cx="288" cy="48"/>
            </a:xfrm>
            <a:prstGeom prst="rect">
              <a:avLst/>
            </a:prstGeom>
            <a:solidFill>
              <a:schemeClr val="tx2"/>
            </a:solidFill>
            <a:ln w="12700">
              <a:solidFill>
                <a:schemeClr val="tx1"/>
              </a:solidFill>
              <a:miter lim="800000"/>
              <a:headEnd/>
              <a:tailEnd/>
            </a:ln>
          </p:spPr>
          <p:txBody>
            <a:bodyPr wrap="none" anchor="ctr"/>
            <a:lstStyle/>
            <a:p>
              <a:endParaRPr lang="en-US"/>
            </a:p>
          </p:txBody>
        </p:sp>
      </p:grpSp>
      <p:sp>
        <p:nvSpPr>
          <p:cNvPr id="24652" name="Rectangle 438"/>
          <p:cNvSpPr>
            <a:spLocks noChangeAspect="1" noChangeArrowheads="1"/>
          </p:cNvSpPr>
          <p:nvPr/>
        </p:nvSpPr>
        <p:spPr bwMode="auto">
          <a:xfrm>
            <a:off x="915988" y="5233988"/>
            <a:ext cx="2122487" cy="730250"/>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Expeditionary Airfield</a:t>
            </a:r>
          </a:p>
          <a:p>
            <a:pPr eaLnBrk="0" hangingPunct="0"/>
            <a:r>
              <a:rPr lang="en-US" sz="1200">
                <a:solidFill>
                  <a:srgbClr val="000000"/>
                </a:solidFill>
              </a:rPr>
              <a:t>3,850’ x 96’ Runway</a:t>
            </a:r>
          </a:p>
          <a:p>
            <a:pPr eaLnBrk="0" hangingPunct="0"/>
            <a:r>
              <a:rPr lang="en-US" sz="1200">
                <a:solidFill>
                  <a:srgbClr val="000000"/>
                </a:solidFill>
              </a:rPr>
              <a:t>Ramp space for 75 Tac A/C,</a:t>
            </a:r>
          </a:p>
          <a:p>
            <a:pPr eaLnBrk="0" hangingPunct="0"/>
            <a:r>
              <a:rPr lang="en-US" sz="1200">
                <a:solidFill>
                  <a:srgbClr val="000000"/>
                </a:solidFill>
              </a:rPr>
              <a:t>3 Transports.  Can Support C-5</a:t>
            </a:r>
          </a:p>
        </p:txBody>
      </p:sp>
      <p:grpSp>
        <p:nvGrpSpPr>
          <p:cNvPr id="24653" name="Group 439"/>
          <p:cNvGrpSpPr>
            <a:grpSpLocks/>
          </p:cNvGrpSpPr>
          <p:nvPr/>
        </p:nvGrpSpPr>
        <p:grpSpPr bwMode="auto">
          <a:xfrm>
            <a:off x="4557713" y="4545013"/>
            <a:ext cx="547687" cy="488950"/>
            <a:chOff x="2871" y="2863"/>
            <a:chExt cx="345" cy="308"/>
          </a:xfrm>
        </p:grpSpPr>
        <p:grpSp>
          <p:nvGrpSpPr>
            <p:cNvPr id="24793" name="Group 440"/>
            <p:cNvGrpSpPr>
              <a:grpSpLocks/>
            </p:cNvGrpSpPr>
            <p:nvPr/>
          </p:nvGrpSpPr>
          <p:grpSpPr bwMode="auto">
            <a:xfrm>
              <a:off x="2871" y="2900"/>
              <a:ext cx="345" cy="271"/>
              <a:chOff x="2471" y="2324"/>
              <a:chExt cx="345" cy="271"/>
            </a:xfrm>
          </p:grpSpPr>
          <p:sp>
            <p:nvSpPr>
              <p:cNvPr id="24795" name="Rectangle 44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796" name="Group 442"/>
              <p:cNvGrpSpPr>
                <a:grpSpLocks/>
              </p:cNvGrpSpPr>
              <p:nvPr/>
            </p:nvGrpSpPr>
            <p:grpSpPr bwMode="auto">
              <a:xfrm>
                <a:off x="2625" y="2324"/>
                <a:ext cx="36" cy="52"/>
                <a:chOff x="2625" y="2324"/>
                <a:chExt cx="36" cy="52"/>
              </a:xfrm>
            </p:grpSpPr>
            <p:sp>
              <p:nvSpPr>
                <p:cNvPr id="24803" name="Line 44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04" name="Line 44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797" name="Group 445"/>
              <p:cNvGrpSpPr>
                <a:grpSpLocks/>
              </p:cNvGrpSpPr>
              <p:nvPr/>
            </p:nvGrpSpPr>
            <p:grpSpPr bwMode="auto">
              <a:xfrm>
                <a:off x="2488" y="2411"/>
                <a:ext cx="310" cy="75"/>
                <a:chOff x="2488" y="2411"/>
                <a:chExt cx="310" cy="75"/>
              </a:xfrm>
            </p:grpSpPr>
            <p:sp>
              <p:nvSpPr>
                <p:cNvPr id="24799" name="Line 44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00" name="Line 44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801" name="Freeform 44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802" name="Freeform 44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798" name="Rectangle 450"/>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24794" name="Rectangle 451"/>
            <p:cNvSpPr>
              <a:spLocks noChangeArrowheads="1"/>
            </p:cNvSpPr>
            <p:nvPr/>
          </p:nvSpPr>
          <p:spPr bwMode="auto">
            <a:xfrm>
              <a:off x="3102" y="2863"/>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4654" name="Group 452"/>
          <p:cNvGrpSpPr>
            <a:grpSpLocks/>
          </p:cNvGrpSpPr>
          <p:nvPr/>
        </p:nvGrpSpPr>
        <p:grpSpPr bwMode="auto">
          <a:xfrm>
            <a:off x="5638800" y="3889375"/>
            <a:ext cx="547688" cy="488950"/>
            <a:chOff x="3552" y="2450"/>
            <a:chExt cx="345" cy="308"/>
          </a:xfrm>
        </p:grpSpPr>
        <p:grpSp>
          <p:nvGrpSpPr>
            <p:cNvPr id="24781" name="Group 453"/>
            <p:cNvGrpSpPr>
              <a:grpSpLocks/>
            </p:cNvGrpSpPr>
            <p:nvPr/>
          </p:nvGrpSpPr>
          <p:grpSpPr bwMode="auto">
            <a:xfrm>
              <a:off x="3552" y="2487"/>
              <a:ext cx="345" cy="271"/>
              <a:chOff x="2471" y="2324"/>
              <a:chExt cx="345" cy="271"/>
            </a:xfrm>
          </p:grpSpPr>
          <p:sp>
            <p:nvSpPr>
              <p:cNvPr id="24783" name="Rectangle 45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784" name="Group 455"/>
              <p:cNvGrpSpPr>
                <a:grpSpLocks/>
              </p:cNvGrpSpPr>
              <p:nvPr/>
            </p:nvGrpSpPr>
            <p:grpSpPr bwMode="auto">
              <a:xfrm>
                <a:off x="2625" y="2324"/>
                <a:ext cx="36" cy="52"/>
                <a:chOff x="2625" y="2324"/>
                <a:chExt cx="36" cy="52"/>
              </a:xfrm>
            </p:grpSpPr>
            <p:sp>
              <p:nvSpPr>
                <p:cNvPr id="24791" name="Line 45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92" name="Line 45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785" name="Group 458"/>
              <p:cNvGrpSpPr>
                <a:grpSpLocks/>
              </p:cNvGrpSpPr>
              <p:nvPr/>
            </p:nvGrpSpPr>
            <p:grpSpPr bwMode="auto">
              <a:xfrm>
                <a:off x="2488" y="2411"/>
                <a:ext cx="310" cy="75"/>
                <a:chOff x="2488" y="2411"/>
                <a:chExt cx="310" cy="75"/>
              </a:xfrm>
            </p:grpSpPr>
            <p:sp>
              <p:nvSpPr>
                <p:cNvPr id="24787" name="Line 45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88" name="Line 46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89" name="Freeform 46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790" name="Freeform 46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786" name="Rectangle 46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24782" name="Rectangle 464"/>
            <p:cNvSpPr>
              <a:spLocks noChangeArrowheads="1"/>
            </p:cNvSpPr>
            <p:nvPr/>
          </p:nvSpPr>
          <p:spPr bwMode="auto">
            <a:xfrm>
              <a:off x="3783" y="2450"/>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grpSp>
        <p:nvGrpSpPr>
          <p:cNvPr id="24655" name="Group 465"/>
          <p:cNvGrpSpPr>
            <a:grpSpLocks/>
          </p:cNvGrpSpPr>
          <p:nvPr/>
        </p:nvGrpSpPr>
        <p:grpSpPr bwMode="auto">
          <a:xfrm>
            <a:off x="5638800" y="4506913"/>
            <a:ext cx="547688" cy="490537"/>
            <a:chOff x="3552" y="2839"/>
            <a:chExt cx="345" cy="309"/>
          </a:xfrm>
        </p:grpSpPr>
        <p:sp>
          <p:nvSpPr>
            <p:cNvPr id="24769" name="Rectangle 466"/>
            <p:cNvSpPr>
              <a:spLocks noChangeArrowheads="1"/>
            </p:cNvSpPr>
            <p:nvPr/>
          </p:nvSpPr>
          <p:spPr bwMode="auto">
            <a:xfrm>
              <a:off x="3774" y="2839"/>
              <a:ext cx="81" cy="96"/>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
              </a:r>
              <a:endParaRPr lang="en-US" sz="1000"/>
            </a:p>
          </p:txBody>
        </p:sp>
        <p:grpSp>
          <p:nvGrpSpPr>
            <p:cNvPr id="24770" name="Group 467"/>
            <p:cNvGrpSpPr>
              <a:grpSpLocks/>
            </p:cNvGrpSpPr>
            <p:nvPr/>
          </p:nvGrpSpPr>
          <p:grpSpPr bwMode="auto">
            <a:xfrm>
              <a:off x="3552" y="2877"/>
              <a:ext cx="345" cy="271"/>
              <a:chOff x="2471" y="2324"/>
              <a:chExt cx="345" cy="271"/>
            </a:xfrm>
          </p:grpSpPr>
          <p:sp>
            <p:nvSpPr>
              <p:cNvPr id="24771" name="Rectangle 46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4772" name="Group 469"/>
              <p:cNvGrpSpPr>
                <a:grpSpLocks/>
              </p:cNvGrpSpPr>
              <p:nvPr/>
            </p:nvGrpSpPr>
            <p:grpSpPr bwMode="auto">
              <a:xfrm>
                <a:off x="2625" y="2324"/>
                <a:ext cx="36" cy="52"/>
                <a:chOff x="2625" y="2324"/>
                <a:chExt cx="36" cy="52"/>
              </a:xfrm>
            </p:grpSpPr>
            <p:sp>
              <p:nvSpPr>
                <p:cNvPr id="24779" name="Line 47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80" name="Line 47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4773" name="Group 472"/>
              <p:cNvGrpSpPr>
                <a:grpSpLocks/>
              </p:cNvGrpSpPr>
              <p:nvPr/>
            </p:nvGrpSpPr>
            <p:grpSpPr bwMode="auto">
              <a:xfrm>
                <a:off x="2488" y="2411"/>
                <a:ext cx="310" cy="75"/>
                <a:chOff x="2488" y="2411"/>
                <a:chExt cx="310" cy="75"/>
              </a:xfrm>
            </p:grpSpPr>
            <p:sp>
              <p:nvSpPr>
                <p:cNvPr id="24775" name="Line 47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76" name="Line 47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77" name="Freeform 47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4778" name="Freeform 47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4774" name="Rectangle 477"/>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grpSp>
      <p:grpSp>
        <p:nvGrpSpPr>
          <p:cNvPr id="24656" name="Group 478"/>
          <p:cNvGrpSpPr>
            <a:grpSpLocks/>
          </p:cNvGrpSpPr>
          <p:nvPr/>
        </p:nvGrpSpPr>
        <p:grpSpPr bwMode="auto">
          <a:xfrm>
            <a:off x="2820988" y="2239963"/>
            <a:ext cx="547687" cy="390525"/>
            <a:chOff x="2208" y="1077"/>
            <a:chExt cx="345" cy="267"/>
          </a:xfrm>
        </p:grpSpPr>
        <p:grpSp>
          <p:nvGrpSpPr>
            <p:cNvPr id="24757" name="Group 479"/>
            <p:cNvGrpSpPr>
              <a:grpSpLocks/>
            </p:cNvGrpSpPr>
            <p:nvPr/>
          </p:nvGrpSpPr>
          <p:grpSpPr bwMode="auto">
            <a:xfrm>
              <a:off x="2208" y="1125"/>
              <a:ext cx="345" cy="219"/>
              <a:chOff x="2208" y="672"/>
              <a:chExt cx="345" cy="219"/>
            </a:xfrm>
          </p:grpSpPr>
          <p:grpSp>
            <p:nvGrpSpPr>
              <p:cNvPr id="24759" name="Group 480"/>
              <p:cNvGrpSpPr>
                <a:grpSpLocks/>
              </p:cNvGrpSpPr>
              <p:nvPr/>
            </p:nvGrpSpPr>
            <p:grpSpPr bwMode="auto">
              <a:xfrm>
                <a:off x="2250" y="701"/>
                <a:ext cx="260" cy="167"/>
                <a:chOff x="336" y="1584"/>
                <a:chExt cx="258" cy="167"/>
              </a:xfrm>
            </p:grpSpPr>
            <p:sp>
              <p:nvSpPr>
                <p:cNvPr id="24764" name="Oval 481"/>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4765" name="Group 482"/>
                <p:cNvGrpSpPr>
                  <a:grpSpLocks noChangeAspect="1"/>
                </p:cNvGrpSpPr>
                <p:nvPr/>
              </p:nvGrpSpPr>
              <p:grpSpPr bwMode="auto">
                <a:xfrm>
                  <a:off x="377" y="1705"/>
                  <a:ext cx="176" cy="46"/>
                  <a:chOff x="3095" y="2115"/>
                  <a:chExt cx="351" cy="91"/>
                </a:xfrm>
              </p:grpSpPr>
              <p:sp>
                <p:nvSpPr>
                  <p:cNvPr id="24766" name="Oval 483"/>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4767" name="Oval 484"/>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4768" name="Oval 485"/>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4760" name="Rectangle 486"/>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4761" name="Freeform 487"/>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4762" name="Freeform 488"/>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4763" name="Line 489"/>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sp>
          <p:nvSpPr>
            <p:cNvPr id="24758" name="Line 490"/>
            <p:cNvSpPr>
              <a:spLocks noChangeAspect="1" noChangeShapeType="1"/>
            </p:cNvSpPr>
            <p:nvPr/>
          </p:nvSpPr>
          <p:spPr bwMode="auto">
            <a:xfrm>
              <a:off x="2380" y="107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57" name="Group 491"/>
          <p:cNvGrpSpPr>
            <a:grpSpLocks/>
          </p:cNvGrpSpPr>
          <p:nvPr/>
        </p:nvGrpSpPr>
        <p:grpSpPr bwMode="auto">
          <a:xfrm>
            <a:off x="4926013" y="1817688"/>
            <a:ext cx="541337" cy="392112"/>
            <a:chOff x="5271" y="3408"/>
            <a:chExt cx="341" cy="247"/>
          </a:xfrm>
        </p:grpSpPr>
        <p:sp>
          <p:nvSpPr>
            <p:cNvPr id="24751" name="Rectangle 492"/>
            <p:cNvSpPr>
              <a:spLocks noChangeArrowheads="1"/>
            </p:cNvSpPr>
            <p:nvPr/>
          </p:nvSpPr>
          <p:spPr bwMode="auto">
            <a:xfrm>
              <a:off x="5330" y="3468"/>
              <a:ext cx="223"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LAAD</a:t>
              </a:r>
              <a:endParaRPr lang="en-US" sz="1000" b="1"/>
            </a:p>
          </p:txBody>
        </p:sp>
        <p:sp>
          <p:nvSpPr>
            <p:cNvPr id="24752" name="Line 493"/>
            <p:cNvSpPr>
              <a:spLocks noChangeAspect="1" noChangeShapeType="1"/>
            </p:cNvSpPr>
            <p:nvPr/>
          </p:nvSpPr>
          <p:spPr bwMode="auto">
            <a:xfrm>
              <a:off x="5441" y="340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nvGrpSpPr>
            <p:cNvPr id="24753" name="Group 494"/>
            <p:cNvGrpSpPr>
              <a:grpSpLocks/>
            </p:cNvGrpSpPr>
            <p:nvPr/>
          </p:nvGrpSpPr>
          <p:grpSpPr bwMode="auto">
            <a:xfrm>
              <a:off x="5271" y="3456"/>
              <a:ext cx="341" cy="199"/>
              <a:chOff x="122" y="293"/>
              <a:chExt cx="341" cy="199"/>
            </a:xfrm>
          </p:grpSpPr>
          <p:sp>
            <p:nvSpPr>
              <p:cNvPr id="24754" name="Rectangle 495"/>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24755" name="Freeform 496"/>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4756" name="Rectangle 497"/>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sp>
        <p:nvSpPr>
          <p:cNvPr id="24658" name="Line 498"/>
          <p:cNvSpPr>
            <a:spLocks noChangeShapeType="1"/>
          </p:cNvSpPr>
          <p:nvPr/>
        </p:nvSpPr>
        <p:spPr bwMode="auto">
          <a:xfrm>
            <a:off x="5183188" y="1538288"/>
            <a:ext cx="1587" cy="98425"/>
          </a:xfrm>
          <a:prstGeom prst="line">
            <a:avLst/>
          </a:prstGeom>
          <a:noFill/>
          <a:ln w="11113">
            <a:solidFill>
              <a:srgbClr val="000000"/>
            </a:solidFill>
            <a:round/>
            <a:headEnd/>
            <a:tailEnd/>
          </a:ln>
        </p:spPr>
        <p:txBody>
          <a:bodyPr/>
          <a:lstStyle/>
          <a:p>
            <a:endParaRPr lang="en-US"/>
          </a:p>
        </p:txBody>
      </p:sp>
      <p:sp>
        <p:nvSpPr>
          <p:cNvPr id="24659" name="Freeform 499"/>
          <p:cNvSpPr>
            <a:spLocks/>
          </p:cNvSpPr>
          <p:nvPr/>
        </p:nvSpPr>
        <p:spPr bwMode="auto">
          <a:xfrm>
            <a:off x="1020763" y="1520825"/>
            <a:ext cx="3175" cy="2025650"/>
          </a:xfrm>
          <a:custGeom>
            <a:avLst/>
            <a:gdLst>
              <a:gd name="T0" fmla="*/ 0 w 2"/>
              <a:gd name="T1" fmla="*/ 0 h 1276"/>
              <a:gd name="T2" fmla="*/ 2 w 2"/>
              <a:gd name="T3" fmla="*/ 1276 h 1276"/>
              <a:gd name="T4" fmla="*/ 0 60000 65536"/>
              <a:gd name="T5" fmla="*/ 0 60000 65536"/>
              <a:gd name="T6" fmla="*/ 0 w 2"/>
              <a:gd name="T7" fmla="*/ 0 h 1276"/>
              <a:gd name="T8" fmla="*/ 2 w 2"/>
              <a:gd name="T9" fmla="*/ 1276 h 1276"/>
            </a:gdLst>
            <a:ahLst/>
            <a:cxnLst>
              <a:cxn ang="T4">
                <a:pos x="T0" y="T1"/>
              </a:cxn>
              <a:cxn ang="T5">
                <a:pos x="T2" y="T3"/>
              </a:cxn>
            </a:cxnLst>
            <a:rect l="T6" t="T7" r="T8" b="T9"/>
            <a:pathLst>
              <a:path w="2" h="1276">
                <a:moveTo>
                  <a:pt x="0" y="0"/>
                </a:moveTo>
                <a:lnTo>
                  <a:pt x="2" y="1276"/>
                </a:lnTo>
              </a:path>
            </a:pathLst>
          </a:custGeom>
          <a:solidFill>
            <a:srgbClr val="FFFFFF"/>
          </a:solidFill>
          <a:ln w="11113">
            <a:solidFill>
              <a:srgbClr val="000000"/>
            </a:solidFill>
            <a:round/>
            <a:headEnd/>
            <a:tailEnd/>
          </a:ln>
        </p:spPr>
        <p:txBody>
          <a:bodyPr/>
          <a:lstStyle/>
          <a:p>
            <a:endParaRPr lang="en-US"/>
          </a:p>
        </p:txBody>
      </p:sp>
      <p:sp>
        <p:nvSpPr>
          <p:cNvPr id="24660" name="Line 500"/>
          <p:cNvSpPr>
            <a:spLocks noChangeShapeType="1"/>
          </p:cNvSpPr>
          <p:nvPr/>
        </p:nvSpPr>
        <p:spPr bwMode="auto">
          <a:xfrm>
            <a:off x="1025525" y="2982913"/>
            <a:ext cx="103188" cy="0"/>
          </a:xfrm>
          <a:prstGeom prst="line">
            <a:avLst/>
          </a:prstGeom>
          <a:noFill/>
          <a:ln w="12700">
            <a:solidFill>
              <a:schemeClr val="tx1"/>
            </a:solidFill>
            <a:round/>
            <a:headEnd/>
            <a:tailEnd/>
          </a:ln>
        </p:spPr>
        <p:txBody>
          <a:bodyPr wrap="none" anchor="ctr"/>
          <a:lstStyle/>
          <a:p>
            <a:endParaRPr lang="en-US"/>
          </a:p>
        </p:txBody>
      </p:sp>
      <p:sp>
        <p:nvSpPr>
          <p:cNvPr id="24661" name="Line 501"/>
          <p:cNvSpPr>
            <a:spLocks noChangeShapeType="1"/>
          </p:cNvSpPr>
          <p:nvPr/>
        </p:nvSpPr>
        <p:spPr bwMode="auto">
          <a:xfrm>
            <a:off x="1028700" y="2460625"/>
            <a:ext cx="103188" cy="0"/>
          </a:xfrm>
          <a:prstGeom prst="line">
            <a:avLst/>
          </a:prstGeom>
          <a:noFill/>
          <a:ln w="12700">
            <a:solidFill>
              <a:schemeClr val="tx1"/>
            </a:solidFill>
            <a:round/>
            <a:headEnd/>
            <a:tailEnd/>
          </a:ln>
        </p:spPr>
        <p:txBody>
          <a:bodyPr wrap="none" anchor="ctr"/>
          <a:lstStyle/>
          <a:p>
            <a:endParaRPr lang="en-US"/>
          </a:p>
        </p:txBody>
      </p:sp>
      <p:sp>
        <p:nvSpPr>
          <p:cNvPr id="24662" name="Line 502"/>
          <p:cNvSpPr>
            <a:spLocks noChangeShapeType="1"/>
          </p:cNvSpPr>
          <p:nvPr/>
        </p:nvSpPr>
        <p:spPr bwMode="auto">
          <a:xfrm>
            <a:off x="1022350" y="1901825"/>
            <a:ext cx="103188" cy="0"/>
          </a:xfrm>
          <a:prstGeom prst="line">
            <a:avLst/>
          </a:prstGeom>
          <a:noFill/>
          <a:ln w="12700">
            <a:solidFill>
              <a:schemeClr val="tx1"/>
            </a:solidFill>
            <a:round/>
            <a:headEnd/>
            <a:tailEnd/>
          </a:ln>
        </p:spPr>
        <p:txBody>
          <a:bodyPr wrap="none" anchor="ctr"/>
          <a:lstStyle/>
          <a:p>
            <a:endParaRPr lang="en-US"/>
          </a:p>
        </p:txBody>
      </p:sp>
      <p:sp>
        <p:nvSpPr>
          <p:cNvPr id="24663" name="Line 503"/>
          <p:cNvSpPr>
            <a:spLocks noChangeShapeType="1"/>
          </p:cNvSpPr>
          <p:nvPr/>
        </p:nvSpPr>
        <p:spPr bwMode="auto">
          <a:xfrm>
            <a:off x="1023938" y="3551238"/>
            <a:ext cx="103187" cy="0"/>
          </a:xfrm>
          <a:prstGeom prst="line">
            <a:avLst/>
          </a:prstGeom>
          <a:noFill/>
          <a:ln w="12700">
            <a:solidFill>
              <a:schemeClr val="tx1"/>
            </a:solidFill>
            <a:round/>
            <a:headEnd/>
            <a:tailEnd/>
          </a:ln>
        </p:spPr>
        <p:txBody>
          <a:bodyPr wrap="none" anchor="ctr"/>
          <a:lstStyle/>
          <a:p>
            <a:endParaRPr lang="en-US"/>
          </a:p>
        </p:txBody>
      </p:sp>
      <p:grpSp>
        <p:nvGrpSpPr>
          <p:cNvPr id="24664" name="Group 504"/>
          <p:cNvGrpSpPr>
            <a:grpSpLocks/>
          </p:cNvGrpSpPr>
          <p:nvPr/>
        </p:nvGrpSpPr>
        <p:grpSpPr bwMode="auto">
          <a:xfrm>
            <a:off x="7883525" y="254000"/>
            <a:ext cx="547688" cy="430213"/>
            <a:chOff x="3054" y="136"/>
            <a:chExt cx="345" cy="271"/>
          </a:xfrm>
        </p:grpSpPr>
        <p:sp>
          <p:nvSpPr>
            <p:cNvPr id="24746" name="Rectangle 505"/>
            <p:cNvSpPr>
              <a:spLocks noChangeArrowheads="1"/>
            </p:cNvSpPr>
            <p:nvPr/>
          </p:nvSpPr>
          <p:spPr bwMode="auto">
            <a:xfrm>
              <a:off x="3054" y="189"/>
              <a:ext cx="345" cy="218"/>
            </a:xfrm>
            <a:prstGeom prst="rect">
              <a:avLst/>
            </a:prstGeom>
            <a:noFill/>
            <a:ln w="12700">
              <a:solidFill>
                <a:srgbClr val="000000"/>
              </a:solidFill>
              <a:miter lim="800000"/>
              <a:headEnd/>
              <a:tailEnd/>
            </a:ln>
          </p:spPr>
          <p:txBody>
            <a:bodyPr wrap="none" anchor="ctr"/>
            <a:lstStyle/>
            <a:p>
              <a:endParaRPr lang="en-US"/>
            </a:p>
          </p:txBody>
        </p:sp>
        <p:grpSp>
          <p:nvGrpSpPr>
            <p:cNvPr id="24747" name="Group 506"/>
            <p:cNvGrpSpPr>
              <a:grpSpLocks/>
            </p:cNvGrpSpPr>
            <p:nvPr/>
          </p:nvGrpSpPr>
          <p:grpSpPr bwMode="auto">
            <a:xfrm>
              <a:off x="3208" y="136"/>
              <a:ext cx="36" cy="52"/>
              <a:chOff x="3208" y="136"/>
              <a:chExt cx="36" cy="52"/>
            </a:xfrm>
          </p:grpSpPr>
          <p:sp>
            <p:nvSpPr>
              <p:cNvPr id="24749" name="Line 507"/>
              <p:cNvSpPr>
                <a:spLocks noChangeAspect="1" noChangeShapeType="1"/>
              </p:cNvSpPr>
              <p:nvPr/>
            </p:nvSpPr>
            <p:spPr bwMode="auto">
              <a:xfrm>
                <a:off x="3208" y="13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750" name="Line 508"/>
              <p:cNvSpPr>
                <a:spLocks noChangeAspect="1" noChangeShapeType="1"/>
              </p:cNvSpPr>
              <p:nvPr/>
            </p:nvSpPr>
            <p:spPr bwMode="auto">
              <a:xfrm>
                <a:off x="3244" y="13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4748" name="Rectangle 509"/>
            <p:cNvSpPr>
              <a:spLocks noChangeAspect="1" noChangeArrowheads="1"/>
            </p:cNvSpPr>
            <p:nvPr/>
          </p:nvSpPr>
          <p:spPr bwMode="auto">
            <a:xfrm>
              <a:off x="3096" y="237"/>
              <a:ext cx="261" cy="134"/>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rPr>
                <a:t>MHG</a:t>
              </a:r>
            </a:p>
          </p:txBody>
        </p:sp>
      </p:grpSp>
      <p:grpSp>
        <p:nvGrpSpPr>
          <p:cNvPr id="24665" name="Group 510"/>
          <p:cNvGrpSpPr>
            <a:grpSpLocks/>
          </p:cNvGrpSpPr>
          <p:nvPr/>
        </p:nvGrpSpPr>
        <p:grpSpPr bwMode="auto">
          <a:xfrm>
            <a:off x="8420100" y="2254250"/>
            <a:ext cx="547688" cy="460375"/>
            <a:chOff x="5146" y="2124"/>
            <a:chExt cx="345" cy="290"/>
          </a:xfrm>
        </p:grpSpPr>
        <p:grpSp>
          <p:nvGrpSpPr>
            <p:cNvPr id="24739" name="Group 511"/>
            <p:cNvGrpSpPr>
              <a:grpSpLocks/>
            </p:cNvGrpSpPr>
            <p:nvPr/>
          </p:nvGrpSpPr>
          <p:grpSpPr bwMode="auto">
            <a:xfrm>
              <a:off x="5146" y="2198"/>
              <a:ext cx="345" cy="216"/>
              <a:chOff x="5145" y="3539"/>
              <a:chExt cx="345" cy="216"/>
            </a:xfrm>
          </p:grpSpPr>
          <p:sp>
            <p:nvSpPr>
              <p:cNvPr id="24744" name="Rectangle 512"/>
              <p:cNvSpPr>
                <a:spLocks noChangeAspect="1" noChangeArrowheads="1"/>
              </p:cNvSpPr>
              <p:nvPr/>
            </p:nvSpPr>
            <p:spPr bwMode="auto">
              <a:xfrm>
                <a:off x="5145" y="3539"/>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745" name="Rectangle 513"/>
              <p:cNvSpPr>
                <a:spLocks noChangeAspect="1" noChangeArrowheads="1"/>
              </p:cNvSpPr>
              <p:nvPr/>
            </p:nvSpPr>
            <p:spPr bwMode="auto">
              <a:xfrm>
                <a:off x="5182" y="3589"/>
                <a:ext cx="272"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INTEL</a:t>
                </a:r>
                <a:endParaRPr lang="en-US" sz="2900">
                  <a:solidFill>
                    <a:srgbClr val="000000"/>
                  </a:solidFill>
                </a:endParaRPr>
              </a:p>
            </p:txBody>
          </p:sp>
        </p:grpSp>
        <p:grpSp>
          <p:nvGrpSpPr>
            <p:cNvPr id="24740" name="Group 514"/>
            <p:cNvGrpSpPr>
              <a:grpSpLocks/>
            </p:cNvGrpSpPr>
            <p:nvPr/>
          </p:nvGrpSpPr>
          <p:grpSpPr bwMode="auto">
            <a:xfrm>
              <a:off x="5231" y="2124"/>
              <a:ext cx="176" cy="46"/>
              <a:chOff x="4187" y="1420"/>
              <a:chExt cx="176" cy="46"/>
            </a:xfrm>
          </p:grpSpPr>
          <p:sp>
            <p:nvSpPr>
              <p:cNvPr id="24741" name="Oval 515"/>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42" name="Oval 516"/>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43" name="Oval 517"/>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4666" name="Group 518"/>
          <p:cNvGrpSpPr>
            <a:grpSpLocks/>
          </p:cNvGrpSpPr>
          <p:nvPr/>
        </p:nvGrpSpPr>
        <p:grpSpPr bwMode="auto">
          <a:xfrm>
            <a:off x="8416925" y="1035050"/>
            <a:ext cx="631825" cy="533400"/>
            <a:chOff x="4347" y="265"/>
            <a:chExt cx="398" cy="336"/>
          </a:xfrm>
        </p:grpSpPr>
        <p:grpSp>
          <p:nvGrpSpPr>
            <p:cNvPr id="24734" name="Group 519"/>
            <p:cNvGrpSpPr>
              <a:grpSpLocks/>
            </p:cNvGrpSpPr>
            <p:nvPr/>
          </p:nvGrpSpPr>
          <p:grpSpPr bwMode="auto">
            <a:xfrm>
              <a:off x="4347" y="305"/>
              <a:ext cx="345" cy="296"/>
              <a:chOff x="4347" y="305"/>
              <a:chExt cx="345" cy="296"/>
            </a:xfrm>
          </p:grpSpPr>
          <p:sp>
            <p:nvSpPr>
              <p:cNvPr id="24736" name="Rectangle 520"/>
              <p:cNvSpPr>
                <a:spLocks noChangeAspect="1" noChangeArrowheads="1"/>
              </p:cNvSpPr>
              <p:nvPr/>
            </p:nvSpPr>
            <p:spPr bwMode="auto">
              <a:xfrm>
                <a:off x="4347" y="382"/>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737" name="Freeform 521"/>
              <p:cNvSpPr>
                <a:spLocks noChangeAspect="1"/>
              </p:cNvSpPr>
              <p:nvPr/>
            </p:nvSpPr>
            <p:spPr bwMode="auto">
              <a:xfrm>
                <a:off x="4349" y="384"/>
                <a:ext cx="341" cy="212"/>
              </a:xfrm>
              <a:custGeom>
                <a:avLst/>
                <a:gdLst>
                  <a:gd name="T0" fmla="*/ 0 w 341"/>
                  <a:gd name="T1" fmla="*/ 0 h 212"/>
                  <a:gd name="T2" fmla="*/ 152 w 341"/>
                  <a:gd name="T3" fmla="*/ 119 h 212"/>
                  <a:gd name="T4" fmla="*/ 152 w 341"/>
                  <a:gd name="T5" fmla="*/ 68 h 212"/>
                  <a:gd name="T6" fmla="*/ 341 w 341"/>
                  <a:gd name="T7" fmla="*/ 212 h 212"/>
                  <a:gd name="T8" fmla="*/ 0 60000 65536"/>
                  <a:gd name="T9" fmla="*/ 0 60000 65536"/>
                  <a:gd name="T10" fmla="*/ 0 60000 65536"/>
                  <a:gd name="T11" fmla="*/ 0 60000 65536"/>
                  <a:gd name="T12" fmla="*/ 0 w 341"/>
                  <a:gd name="T13" fmla="*/ 0 h 212"/>
                  <a:gd name="T14" fmla="*/ 341 w 341"/>
                  <a:gd name="T15" fmla="*/ 212 h 212"/>
                </a:gdLst>
                <a:ahLst/>
                <a:cxnLst>
                  <a:cxn ang="T8">
                    <a:pos x="T0" y="T1"/>
                  </a:cxn>
                  <a:cxn ang="T9">
                    <a:pos x="T2" y="T3"/>
                  </a:cxn>
                  <a:cxn ang="T10">
                    <a:pos x="T4" y="T5"/>
                  </a:cxn>
                  <a:cxn ang="T11">
                    <a:pos x="T6" y="T7"/>
                  </a:cxn>
                </a:cxnLst>
                <a:rect l="T12" t="T13" r="T14" b="T15"/>
                <a:pathLst>
                  <a:path w="341" h="212">
                    <a:moveTo>
                      <a:pt x="0" y="0"/>
                    </a:moveTo>
                    <a:lnTo>
                      <a:pt x="152" y="119"/>
                    </a:lnTo>
                    <a:lnTo>
                      <a:pt x="152" y="68"/>
                    </a:lnTo>
                    <a:lnTo>
                      <a:pt x="341" y="21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4738" name="Line 522"/>
              <p:cNvSpPr>
                <a:spLocks noChangeAspect="1" noChangeShapeType="1"/>
              </p:cNvSpPr>
              <p:nvPr/>
            </p:nvSpPr>
            <p:spPr bwMode="auto">
              <a:xfrm>
                <a:off x="4519" y="305"/>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4735" name="Rectangle 523"/>
            <p:cNvSpPr>
              <a:spLocks noChangeArrowheads="1"/>
            </p:cNvSpPr>
            <p:nvPr/>
          </p:nvSpPr>
          <p:spPr bwMode="auto">
            <a:xfrm>
              <a:off x="4523" y="265"/>
              <a:ext cx="222"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rPr>
                <a:t>(REIN)</a:t>
              </a:r>
              <a:r>
                <a:rPr lang="en-US" sz="1200" b="1">
                  <a:solidFill>
                    <a:srgbClr val="000000"/>
                  </a:solidFill>
                </a:rPr>
                <a:t> </a:t>
              </a:r>
            </a:p>
          </p:txBody>
        </p:sp>
      </p:grpSp>
      <p:grpSp>
        <p:nvGrpSpPr>
          <p:cNvPr id="24667" name="Group 524"/>
          <p:cNvGrpSpPr>
            <a:grpSpLocks/>
          </p:cNvGrpSpPr>
          <p:nvPr/>
        </p:nvGrpSpPr>
        <p:grpSpPr bwMode="auto">
          <a:xfrm>
            <a:off x="8175625" y="1625600"/>
            <a:ext cx="1008063" cy="558800"/>
            <a:chOff x="5016" y="719"/>
            <a:chExt cx="635" cy="352"/>
          </a:xfrm>
        </p:grpSpPr>
        <p:sp>
          <p:nvSpPr>
            <p:cNvPr id="24727" name="Rectangle 525"/>
            <p:cNvSpPr>
              <a:spLocks noChangeAspect="1" noChangeArrowheads="1"/>
            </p:cNvSpPr>
            <p:nvPr/>
          </p:nvSpPr>
          <p:spPr bwMode="auto">
            <a:xfrm>
              <a:off x="5016" y="956"/>
              <a:ext cx="162"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rPr>
                <a:t>RAD</a:t>
              </a:r>
              <a:r>
                <a:rPr lang="en-US" sz="1200">
                  <a:solidFill>
                    <a:srgbClr val="000000"/>
                  </a:solidFill>
                </a:rPr>
                <a:t> </a:t>
              </a:r>
            </a:p>
          </p:txBody>
        </p:sp>
        <p:grpSp>
          <p:nvGrpSpPr>
            <p:cNvPr id="24728" name="Group 526"/>
            <p:cNvGrpSpPr>
              <a:grpSpLocks/>
            </p:cNvGrpSpPr>
            <p:nvPr/>
          </p:nvGrpSpPr>
          <p:grpSpPr bwMode="auto">
            <a:xfrm>
              <a:off x="5170" y="719"/>
              <a:ext cx="481" cy="335"/>
              <a:chOff x="4964" y="283"/>
              <a:chExt cx="481" cy="335"/>
            </a:xfrm>
          </p:grpSpPr>
          <p:grpSp>
            <p:nvGrpSpPr>
              <p:cNvPr id="24729" name="Group 527"/>
              <p:cNvGrpSpPr>
                <a:grpSpLocks/>
              </p:cNvGrpSpPr>
              <p:nvPr/>
            </p:nvGrpSpPr>
            <p:grpSpPr bwMode="auto">
              <a:xfrm>
                <a:off x="4964" y="322"/>
                <a:ext cx="345" cy="296"/>
                <a:chOff x="4964" y="322"/>
                <a:chExt cx="345" cy="296"/>
              </a:xfrm>
            </p:grpSpPr>
            <p:sp>
              <p:nvSpPr>
                <p:cNvPr id="24731" name="Rectangle 528"/>
                <p:cNvSpPr>
                  <a:spLocks noChangeAspect="1" noChangeArrowheads="1"/>
                </p:cNvSpPr>
                <p:nvPr/>
              </p:nvSpPr>
              <p:spPr bwMode="auto">
                <a:xfrm>
                  <a:off x="4964" y="399"/>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732" name="Freeform 529"/>
                <p:cNvSpPr>
                  <a:spLocks noChangeAspect="1"/>
                </p:cNvSpPr>
                <p:nvPr/>
              </p:nvSpPr>
              <p:spPr bwMode="auto">
                <a:xfrm>
                  <a:off x="4967" y="399"/>
                  <a:ext cx="340" cy="214"/>
                </a:xfrm>
                <a:custGeom>
                  <a:avLst/>
                  <a:gdLst>
                    <a:gd name="T0" fmla="*/ 0 w 340"/>
                    <a:gd name="T1" fmla="*/ 0 h 214"/>
                    <a:gd name="T2" fmla="*/ 151 w 340"/>
                    <a:gd name="T3" fmla="*/ 121 h 214"/>
                    <a:gd name="T4" fmla="*/ 151 w 340"/>
                    <a:gd name="T5" fmla="*/ 70 h 214"/>
                    <a:gd name="T6" fmla="*/ 340 w 340"/>
                    <a:gd name="T7" fmla="*/ 214 h 214"/>
                    <a:gd name="T8" fmla="*/ 0 60000 65536"/>
                    <a:gd name="T9" fmla="*/ 0 60000 65536"/>
                    <a:gd name="T10" fmla="*/ 0 60000 65536"/>
                    <a:gd name="T11" fmla="*/ 0 60000 65536"/>
                    <a:gd name="T12" fmla="*/ 0 w 340"/>
                    <a:gd name="T13" fmla="*/ 0 h 214"/>
                    <a:gd name="T14" fmla="*/ 340 w 340"/>
                    <a:gd name="T15" fmla="*/ 214 h 214"/>
                  </a:gdLst>
                  <a:ahLst/>
                  <a:cxnLst>
                    <a:cxn ang="T8">
                      <a:pos x="T0" y="T1"/>
                    </a:cxn>
                    <a:cxn ang="T9">
                      <a:pos x="T2" y="T3"/>
                    </a:cxn>
                    <a:cxn ang="T10">
                      <a:pos x="T4" y="T5"/>
                    </a:cxn>
                    <a:cxn ang="T11">
                      <a:pos x="T6" y="T7"/>
                    </a:cxn>
                  </a:cxnLst>
                  <a:rect l="T12" t="T13" r="T14" b="T15"/>
                  <a:pathLst>
                    <a:path w="340" h="214">
                      <a:moveTo>
                        <a:pt x="0" y="0"/>
                      </a:moveTo>
                      <a:lnTo>
                        <a:pt x="151" y="121"/>
                      </a:lnTo>
                      <a:lnTo>
                        <a:pt x="151" y="70"/>
                      </a:lnTo>
                      <a:lnTo>
                        <a:pt x="340" y="21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4733" name="Line 530"/>
                <p:cNvSpPr>
                  <a:spLocks noChangeAspect="1" noChangeShapeType="1"/>
                </p:cNvSpPr>
                <p:nvPr/>
              </p:nvSpPr>
              <p:spPr bwMode="auto">
                <a:xfrm>
                  <a:off x="5136" y="322"/>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4730" name="Rectangle 531"/>
              <p:cNvSpPr>
                <a:spLocks noChangeArrowheads="1"/>
              </p:cNvSpPr>
              <p:nvPr/>
            </p:nvSpPr>
            <p:spPr bwMode="auto">
              <a:xfrm>
                <a:off x="5142" y="283"/>
                <a:ext cx="303"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rPr>
                  <a:t>(-) (REIN)</a:t>
                </a:r>
                <a:r>
                  <a:rPr lang="en-US" sz="1200" b="1">
                    <a:solidFill>
                      <a:srgbClr val="000000"/>
                    </a:solidFill>
                  </a:rPr>
                  <a:t> </a:t>
                </a:r>
              </a:p>
            </p:txBody>
          </p:sp>
        </p:grpSp>
      </p:grpSp>
      <p:grpSp>
        <p:nvGrpSpPr>
          <p:cNvPr id="24668" name="Group 532"/>
          <p:cNvGrpSpPr>
            <a:grpSpLocks/>
          </p:cNvGrpSpPr>
          <p:nvPr/>
        </p:nvGrpSpPr>
        <p:grpSpPr bwMode="auto">
          <a:xfrm>
            <a:off x="8420100" y="2811463"/>
            <a:ext cx="547688" cy="433387"/>
            <a:chOff x="5146" y="2475"/>
            <a:chExt cx="345" cy="273"/>
          </a:xfrm>
        </p:grpSpPr>
        <p:grpSp>
          <p:nvGrpSpPr>
            <p:cNvPr id="24713" name="Group 533"/>
            <p:cNvGrpSpPr>
              <a:grpSpLocks/>
            </p:cNvGrpSpPr>
            <p:nvPr/>
          </p:nvGrpSpPr>
          <p:grpSpPr bwMode="auto">
            <a:xfrm>
              <a:off x="5146" y="2546"/>
              <a:ext cx="345" cy="202"/>
              <a:chOff x="2372" y="3163"/>
              <a:chExt cx="345" cy="202"/>
            </a:xfrm>
          </p:grpSpPr>
          <p:sp>
            <p:nvSpPr>
              <p:cNvPr id="24718" name="Rectangle 534"/>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24719" name="Group 535"/>
              <p:cNvGrpSpPr>
                <a:grpSpLocks/>
              </p:cNvGrpSpPr>
              <p:nvPr/>
            </p:nvGrpSpPr>
            <p:grpSpPr bwMode="auto">
              <a:xfrm>
                <a:off x="2373" y="3237"/>
                <a:ext cx="342" cy="54"/>
                <a:chOff x="96" y="1287"/>
                <a:chExt cx="369" cy="58"/>
              </a:xfrm>
            </p:grpSpPr>
            <p:sp>
              <p:nvSpPr>
                <p:cNvPr id="24722" name="Freeform 53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723" name="Freeform 53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724" name="Freeform 53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725" name="Freeform 53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4726" name="Freeform 54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24720" name="Line 541"/>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24721" name="Text Box 542"/>
              <p:cNvSpPr txBox="1">
                <a:spLocks noChangeArrowheads="1"/>
              </p:cNvSpPr>
              <p:nvPr/>
            </p:nvSpPr>
            <p:spPr bwMode="auto">
              <a:xfrm>
                <a:off x="2520" y="3166"/>
                <a:ext cx="39"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t>F</a:t>
                </a:r>
              </a:p>
            </p:txBody>
          </p:sp>
        </p:grpSp>
        <p:grpSp>
          <p:nvGrpSpPr>
            <p:cNvPr id="24714" name="Group 543"/>
            <p:cNvGrpSpPr>
              <a:grpSpLocks/>
            </p:cNvGrpSpPr>
            <p:nvPr/>
          </p:nvGrpSpPr>
          <p:grpSpPr bwMode="auto">
            <a:xfrm>
              <a:off x="5231" y="2475"/>
              <a:ext cx="176" cy="46"/>
              <a:chOff x="4187" y="1420"/>
              <a:chExt cx="176" cy="46"/>
            </a:xfrm>
          </p:grpSpPr>
          <p:sp>
            <p:nvSpPr>
              <p:cNvPr id="24715" name="Oval 544"/>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16" name="Oval 545"/>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17" name="Oval 546"/>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4669" name="Group 547"/>
          <p:cNvGrpSpPr>
            <a:grpSpLocks/>
          </p:cNvGrpSpPr>
          <p:nvPr/>
        </p:nvGrpSpPr>
        <p:grpSpPr bwMode="auto">
          <a:xfrm>
            <a:off x="8420100" y="3421063"/>
            <a:ext cx="547688" cy="457200"/>
            <a:chOff x="5146" y="2859"/>
            <a:chExt cx="345" cy="288"/>
          </a:xfrm>
        </p:grpSpPr>
        <p:grpSp>
          <p:nvGrpSpPr>
            <p:cNvPr id="24706" name="Group 548"/>
            <p:cNvGrpSpPr>
              <a:grpSpLocks/>
            </p:cNvGrpSpPr>
            <p:nvPr/>
          </p:nvGrpSpPr>
          <p:grpSpPr bwMode="auto">
            <a:xfrm>
              <a:off x="5146" y="2931"/>
              <a:ext cx="345" cy="216"/>
              <a:chOff x="3897" y="2984"/>
              <a:chExt cx="345" cy="216"/>
            </a:xfrm>
          </p:grpSpPr>
          <p:sp>
            <p:nvSpPr>
              <p:cNvPr id="24711" name="Rectangle 549"/>
              <p:cNvSpPr>
                <a:spLocks noChangeAspect="1" noChangeArrowheads="1"/>
              </p:cNvSpPr>
              <p:nvPr/>
            </p:nvSpPr>
            <p:spPr bwMode="auto">
              <a:xfrm>
                <a:off x="3897" y="2984"/>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4712" name="Rectangle 550"/>
              <p:cNvSpPr>
                <a:spLocks noChangeAspect="1" noChangeArrowheads="1"/>
              </p:cNvSpPr>
              <p:nvPr/>
            </p:nvSpPr>
            <p:spPr bwMode="auto">
              <a:xfrm>
                <a:off x="3967" y="3034"/>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MLE</a:t>
                </a:r>
                <a:endParaRPr lang="en-US" sz="2900">
                  <a:solidFill>
                    <a:srgbClr val="000000"/>
                  </a:solidFill>
                </a:endParaRPr>
              </a:p>
            </p:txBody>
          </p:sp>
        </p:grpSp>
        <p:grpSp>
          <p:nvGrpSpPr>
            <p:cNvPr id="24707" name="Group 551"/>
            <p:cNvGrpSpPr>
              <a:grpSpLocks/>
            </p:cNvGrpSpPr>
            <p:nvPr/>
          </p:nvGrpSpPr>
          <p:grpSpPr bwMode="auto">
            <a:xfrm>
              <a:off x="5231" y="2859"/>
              <a:ext cx="176" cy="46"/>
              <a:chOff x="4187" y="1420"/>
              <a:chExt cx="176" cy="46"/>
            </a:xfrm>
          </p:grpSpPr>
          <p:sp>
            <p:nvSpPr>
              <p:cNvPr id="24708" name="Oval 55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09" name="Oval 55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4710" name="Oval 55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4670" name="Group 555"/>
          <p:cNvGrpSpPr>
            <a:grpSpLocks/>
          </p:cNvGrpSpPr>
          <p:nvPr/>
        </p:nvGrpSpPr>
        <p:grpSpPr bwMode="auto">
          <a:xfrm>
            <a:off x="8140700" y="711200"/>
            <a:ext cx="109538" cy="3009900"/>
            <a:chOff x="5128" y="448"/>
            <a:chExt cx="69" cy="1896"/>
          </a:xfrm>
        </p:grpSpPr>
        <p:sp>
          <p:nvSpPr>
            <p:cNvPr id="24700" name="Freeform 556"/>
            <p:cNvSpPr>
              <a:spLocks/>
            </p:cNvSpPr>
            <p:nvPr/>
          </p:nvSpPr>
          <p:spPr bwMode="auto">
            <a:xfrm>
              <a:off x="5128" y="448"/>
              <a:ext cx="1" cy="1896"/>
            </a:xfrm>
            <a:custGeom>
              <a:avLst/>
              <a:gdLst>
                <a:gd name="T0" fmla="*/ 0 w 1"/>
                <a:gd name="T1" fmla="*/ 0 h 1896"/>
                <a:gd name="T2" fmla="*/ 0 w 1"/>
                <a:gd name="T3" fmla="*/ 1896 h 1896"/>
                <a:gd name="T4" fmla="*/ 0 60000 65536"/>
                <a:gd name="T5" fmla="*/ 0 60000 65536"/>
                <a:gd name="T6" fmla="*/ 0 w 1"/>
                <a:gd name="T7" fmla="*/ 0 h 1896"/>
                <a:gd name="T8" fmla="*/ 1 w 1"/>
                <a:gd name="T9" fmla="*/ 1896 h 1896"/>
              </a:gdLst>
              <a:ahLst/>
              <a:cxnLst>
                <a:cxn ang="T4">
                  <a:pos x="T0" y="T1"/>
                </a:cxn>
                <a:cxn ang="T5">
                  <a:pos x="T2" y="T3"/>
                </a:cxn>
              </a:cxnLst>
              <a:rect l="T6" t="T7" r="T8" b="T9"/>
              <a:pathLst>
                <a:path w="1" h="1896">
                  <a:moveTo>
                    <a:pt x="0" y="0"/>
                  </a:moveTo>
                  <a:lnTo>
                    <a:pt x="0" y="1896"/>
                  </a:lnTo>
                </a:path>
              </a:pathLst>
            </a:custGeom>
            <a:solidFill>
              <a:srgbClr val="FFFFFF"/>
            </a:solidFill>
            <a:ln w="11113">
              <a:solidFill>
                <a:srgbClr val="000000"/>
              </a:solidFill>
              <a:round/>
              <a:headEnd/>
              <a:tailEnd/>
            </a:ln>
          </p:spPr>
          <p:txBody>
            <a:bodyPr/>
            <a:lstStyle/>
            <a:p>
              <a:endParaRPr lang="en-US"/>
            </a:p>
          </p:txBody>
        </p:sp>
        <p:sp>
          <p:nvSpPr>
            <p:cNvPr id="24701" name="Line 557"/>
            <p:cNvSpPr>
              <a:spLocks noChangeShapeType="1"/>
            </p:cNvSpPr>
            <p:nvPr/>
          </p:nvSpPr>
          <p:spPr bwMode="auto">
            <a:xfrm>
              <a:off x="5130" y="1553"/>
              <a:ext cx="65" cy="0"/>
            </a:xfrm>
            <a:prstGeom prst="line">
              <a:avLst/>
            </a:prstGeom>
            <a:noFill/>
            <a:ln w="12700">
              <a:solidFill>
                <a:schemeClr val="tx1"/>
              </a:solidFill>
              <a:round/>
              <a:headEnd/>
              <a:tailEnd/>
            </a:ln>
          </p:spPr>
          <p:txBody>
            <a:bodyPr wrap="none" anchor="ctr"/>
            <a:lstStyle/>
            <a:p>
              <a:endParaRPr lang="en-US"/>
            </a:p>
          </p:txBody>
        </p:sp>
        <p:sp>
          <p:nvSpPr>
            <p:cNvPr id="24702" name="Line 558"/>
            <p:cNvSpPr>
              <a:spLocks noChangeShapeType="1"/>
            </p:cNvSpPr>
            <p:nvPr/>
          </p:nvSpPr>
          <p:spPr bwMode="auto">
            <a:xfrm>
              <a:off x="5132" y="1224"/>
              <a:ext cx="65" cy="0"/>
            </a:xfrm>
            <a:prstGeom prst="line">
              <a:avLst/>
            </a:prstGeom>
            <a:noFill/>
            <a:ln w="12700">
              <a:solidFill>
                <a:schemeClr val="tx1"/>
              </a:solidFill>
              <a:round/>
              <a:headEnd/>
              <a:tailEnd/>
            </a:ln>
          </p:spPr>
          <p:txBody>
            <a:bodyPr wrap="none" anchor="ctr"/>
            <a:lstStyle/>
            <a:p>
              <a:endParaRPr lang="en-US"/>
            </a:p>
          </p:txBody>
        </p:sp>
        <p:sp>
          <p:nvSpPr>
            <p:cNvPr id="24703" name="Line 559"/>
            <p:cNvSpPr>
              <a:spLocks noChangeShapeType="1"/>
            </p:cNvSpPr>
            <p:nvPr/>
          </p:nvSpPr>
          <p:spPr bwMode="auto">
            <a:xfrm>
              <a:off x="5128" y="872"/>
              <a:ext cx="65" cy="0"/>
            </a:xfrm>
            <a:prstGeom prst="line">
              <a:avLst/>
            </a:prstGeom>
            <a:noFill/>
            <a:ln w="12700">
              <a:solidFill>
                <a:schemeClr val="tx1"/>
              </a:solidFill>
              <a:round/>
              <a:headEnd/>
              <a:tailEnd/>
            </a:ln>
          </p:spPr>
          <p:txBody>
            <a:bodyPr wrap="none" anchor="ctr"/>
            <a:lstStyle/>
            <a:p>
              <a:endParaRPr lang="en-US"/>
            </a:p>
          </p:txBody>
        </p:sp>
        <p:sp>
          <p:nvSpPr>
            <p:cNvPr id="24704" name="Line 560"/>
            <p:cNvSpPr>
              <a:spLocks noChangeShapeType="1"/>
            </p:cNvSpPr>
            <p:nvPr/>
          </p:nvSpPr>
          <p:spPr bwMode="auto">
            <a:xfrm>
              <a:off x="5129" y="1911"/>
              <a:ext cx="65" cy="0"/>
            </a:xfrm>
            <a:prstGeom prst="line">
              <a:avLst/>
            </a:prstGeom>
            <a:noFill/>
            <a:ln w="12700">
              <a:solidFill>
                <a:schemeClr val="tx1"/>
              </a:solidFill>
              <a:round/>
              <a:headEnd/>
              <a:tailEnd/>
            </a:ln>
          </p:spPr>
          <p:txBody>
            <a:bodyPr wrap="none" anchor="ctr"/>
            <a:lstStyle/>
            <a:p>
              <a:endParaRPr lang="en-US"/>
            </a:p>
          </p:txBody>
        </p:sp>
        <p:sp>
          <p:nvSpPr>
            <p:cNvPr id="24705" name="Line 561"/>
            <p:cNvSpPr>
              <a:spLocks noChangeShapeType="1"/>
            </p:cNvSpPr>
            <p:nvPr/>
          </p:nvSpPr>
          <p:spPr bwMode="auto">
            <a:xfrm>
              <a:off x="5129" y="2343"/>
              <a:ext cx="65" cy="0"/>
            </a:xfrm>
            <a:prstGeom prst="line">
              <a:avLst/>
            </a:prstGeom>
            <a:noFill/>
            <a:ln w="12700">
              <a:solidFill>
                <a:schemeClr val="tx1"/>
              </a:solidFill>
              <a:round/>
              <a:headEnd/>
              <a:tailEnd/>
            </a:ln>
          </p:spPr>
          <p:txBody>
            <a:bodyPr wrap="none" anchor="ctr"/>
            <a:lstStyle/>
            <a:p>
              <a:endParaRPr lang="en-US"/>
            </a:p>
          </p:txBody>
        </p:sp>
      </p:grpSp>
      <p:sp>
        <p:nvSpPr>
          <p:cNvPr id="24671" name="Line 562"/>
          <p:cNvSpPr>
            <a:spLocks noChangeShapeType="1"/>
          </p:cNvSpPr>
          <p:nvPr/>
        </p:nvSpPr>
        <p:spPr bwMode="auto">
          <a:xfrm>
            <a:off x="3905250" y="522288"/>
            <a:ext cx="3959225" cy="0"/>
          </a:xfrm>
          <a:prstGeom prst="line">
            <a:avLst/>
          </a:prstGeom>
          <a:noFill/>
          <a:ln w="12700">
            <a:solidFill>
              <a:schemeClr val="tx1"/>
            </a:solidFill>
            <a:round/>
            <a:headEnd/>
            <a:tailEnd/>
          </a:ln>
        </p:spPr>
        <p:txBody>
          <a:bodyPr wrap="none" anchor="ctr"/>
          <a:lstStyle/>
          <a:p>
            <a:endParaRPr lang="en-US"/>
          </a:p>
        </p:txBody>
      </p:sp>
      <p:grpSp>
        <p:nvGrpSpPr>
          <p:cNvPr id="24672" name="Group 563"/>
          <p:cNvGrpSpPr>
            <a:grpSpLocks/>
          </p:cNvGrpSpPr>
          <p:nvPr/>
        </p:nvGrpSpPr>
        <p:grpSpPr bwMode="auto">
          <a:xfrm>
            <a:off x="5651500" y="946150"/>
            <a:ext cx="547688" cy="425450"/>
            <a:chOff x="3984" y="596"/>
            <a:chExt cx="345" cy="268"/>
          </a:xfrm>
        </p:grpSpPr>
        <p:grpSp>
          <p:nvGrpSpPr>
            <p:cNvPr id="24694" name="Group 564"/>
            <p:cNvGrpSpPr>
              <a:grpSpLocks/>
            </p:cNvGrpSpPr>
            <p:nvPr/>
          </p:nvGrpSpPr>
          <p:grpSpPr bwMode="auto">
            <a:xfrm>
              <a:off x="4123" y="596"/>
              <a:ext cx="67" cy="53"/>
              <a:chOff x="2610" y="1990"/>
              <a:chExt cx="67" cy="53"/>
            </a:xfrm>
          </p:grpSpPr>
          <p:sp>
            <p:nvSpPr>
              <p:cNvPr id="24697" name="Line 565"/>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698" name="Line 566"/>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699" name="Line 567"/>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4695" name="Rectangle 568"/>
            <p:cNvSpPr>
              <a:spLocks noChangeArrowheads="1"/>
            </p:cNvSpPr>
            <p:nvPr/>
          </p:nvSpPr>
          <p:spPr bwMode="auto">
            <a:xfrm>
              <a:off x="3984" y="646"/>
              <a:ext cx="345" cy="218"/>
            </a:xfrm>
            <a:prstGeom prst="rect">
              <a:avLst/>
            </a:prstGeom>
            <a:noFill/>
            <a:ln w="12700">
              <a:solidFill>
                <a:srgbClr val="000000"/>
              </a:solidFill>
              <a:miter lim="800000"/>
              <a:headEnd/>
              <a:tailEnd/>
            </a:ln>
          </p:spPr>
          <p:txBody>
            <a:bodyPr wrap="none" anchor="ctr"/>
            <a:lstStyle/>
            <a:p>
              <a:endParaRPr lang="en-US"/>
            </a:p>
          </p:txBody>
        </p:sp>
        <p:sp>
          <p:nvSpPr>
            <p:cNvPr id="24696" name="Freeform 569"/>
            <p:cNvSpPr>
              <a:spLocks/>
            </p:cNvSpPr>
            <p:nvPr/>
          </p:nvSpPr>
          <p:spPr bwMode="auto">
            <a:xfrm>
              <a:off x="4012"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24673" name="AutoShape 57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4674" name="Rectangle 571"/>
          <p:cNvSpPr>
            <a:spLocks noGrp="1" noChangeArrowheads="1"/>
          </p:cNvSpPr>
          <p:nvPr>
            <p:ph type="title"/>
          </p:nvPr>
        </p:nvSpPr>
        <p:spPr>
          <a:xfrm>
            <a:off x="0" y="0"/>
            <a:ext cx="2849563" cy="320675"/>
          </a:xfrm>
          <a:noFill/>
        </p:spPr>
        <p:txBody>
          <a:bodyPr wrap="none" lIns="92075" tIns="0" rIns="92075" bIns="0">
            <a:spAutoFit/>
          </a:bodyPr>
          <a:lstStyle/>
          <a:p>
            <a:pPr algn="l" eaLnBrk="1" hangingPunct="1"/>
            <a:r>
              <a:rPr lang="en-US" sz="2100">
                <a:solidFill>
                  <a:srgbClr val="000000"/>
                </a:solidFill>
              </a:rPr>
              <a:t>MPF MEB (Enhanced)</a:t>
            </a:r>
          </a:p>
        </p:txBody>
      </p:sp>
      <p:grpSp>
        <p:nvGrpSpPr>
          <p:cNvPr id="24675" name="Group 572"/>
          <p:cNvGrpSpPr>
            <a:grpSpLocks/>
          </p:cNvGrpSpPr>
          <p:nvPr/>
        </p:nvGrpSpPr>
        <p:grpSpPr bwMode="auto">
          <a:xfrm>
            <a:off x="176213" y="4556125"/>
            <a:ext cx="547687" cy="407988"/>
            <a:chOff x="111" y="2870"/>
            <a:chExt cx="345" cy="257"/>
          </a:xfrm>
        </p:grpSpPr>
        <p:sp>
          <p:nvSpPr>
            <p:cNvPr id="24679" name="Rectangle 573"/>
            <p:cNvSpPr>
              <a:spLocks noChangeAspect="1" noChangeArrowheads="1"/>
            </p:cNvSpPr>
            <p:nvPr/>
          </p:nvSpPr>
          <p:spPr bwMode="auto">
            <a:xfrm>
              <a:off x="111" y="2924"/>
              <a:ext cx="345" cy="203"/>
            </a:xfrm>
            <a:prstGeom prst="rect">
              <a:avLst/>
            </a:prstGeom>
            <a:noFill/>
            <a:ln w="12700">
              <a:solidFill>
                <a:srgbClr val="000000"/>
              </a:solidFill>
              <a:miter lim="800000"/>
              <a:headEnd/>
              <a:tailEnd/>
            </a:ln>
          </p:spPr>
          <p:txBody>
            <a:bodyPr wrap="none" anchor="ctr"/>
            <a:lstStyle/>
            <a:p>
              <a:endParaRPr lang="en-US"/>
            </a:p>
          </p:txBody>
        </p:sp>
        <p:grpSp>
          <p:nvGrpSpPr>
            <p:cNvPr id="24680" name="Group 574"/>
            <p:cNvGrpSpPr>
              <a:grpSpLocks/>
            </p:cNvGrpSpPr>
            <p:nvPr/>
          </p:nvGrpSpPr>
          <p:grpSpPr bwMode="auto">
            <a:xfrm>
              <a:off x="213" y="3046"/>
              <a:ext cx="141" cy="64"/>
              <a:chOff x="4320" y="3028"/>
              <a:chExt cx="141" cy="64"/>
            </a:xfrm>
          </p:grpSpPr>
          <p:sp>
            <p:nvSpPr>
              <p:cNvPr id="24689" name="Line 575"/>
              <p:cNvSpPr>
                <a:spLocks noChangeAspect="1" noChangeShapeType="1"/>
              </p:cNvSpPr>
              <p:nvPr/>
            </p:nvSpPr>
            <p:spPr bwMode="auto">
              <a:xfrm>
                <a:off x="4390" y="303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24690" name="Group 576"/>
              <p:cNvGrpSpPr>
                <a:grpSpLocks/>
              </p:cNvGrpSpPr>
              <p:nvPr/>
            </p:nvGrpSpPr>
            <p:grpSpPr bwMode="auto">
              <a:xfrm>
                <a:off x="4320" y="3028"/>
                <a:ext cx="141" cy="64"/>
                <a:chOff x="4320" y="3028"/>
                <a:chExt cx="141" cy="64"/>
              </a:xfrm>
            </p:grpSpPr>
            <p:sp>
              <p:nvSpPr>
                <p:cNvPr id="24691" name="Line 577"/>
                <p:cNvSpPr>
                  <a:spLocks noChangeAspect="1" noChangeShapeType="1"/>
                </p:cNvSpPr>
                <p:nvPr/>
              </p:nvSpPr>
              <p:spPr bwMode="auto">
                <a:xfrm>
                  <a:off x="4321" y="3028"/>
                  <a:ext cx="0" cy="6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692" name="Line 578"/>
                <p:cNvSpPr>
                  <a:spLocks noChangeAspect="1" noChangeShapeType="1"/>
                </p:cNvSpPr>
                <p:nvPr/>
              </p:nvSpPr>
              <p:spPr bwMode="auto">
                <a:xfrm>
                  <a:off x="4458" y="3028"/>
                  <a:ext cx="0" cy="6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4693" name="Line 579"/>
                <p:cNvSpPr>
                  <a:spLocks noChangeAspect="1" noChangeShapeType="1"/>
                </p:cNvSpPr>
                <p:nvPr/>
              </p:nvSpPr>
              <p:spPr bwMode="auto">
                <a:xfrm>
                  <a:off x="4320" y="3032"/>
                  <a:ext cx="14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4681" name="Group 580"/>
            <p:cNvGrpSpPr>
              <a:grpSpLocks noChangeAspect="1"/>
            </p:cNvGrpSpPr>
            <p:nvPr/>
          </p:nvGrpSpPr>
          <p:grpSpPr bwMode="auto">
            <a:xfrm>
              <a:off x="265" y="2870"/>
              <a:ext cx="38" cy="52"/>
              <a:chOff x="3195" y="1627"/>
              <a:chExt cx="75" cy="104"/>
            </a:xfrm>
          </p:grpSpPr>
          <p:sp>
            <p:nvSpPr>
              <p:cNvPr id="24687" name="Line 58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4688" name="Line 58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4682" name="Group 583"/>
            <p:cNvGrpSpPr>
              <a:grpSpLocks/>
            </p:cNvGrpSpPr>
            <p:nvPr/>
          </p:nvGrpSpPr>
          <p:grpSpPr bwMode="auto">
            <a:xfrm>
              <a:off x="248" y="2942"/>
              <a:ext cx="70" cy="88"/>
              <a:chOff x="5232" y="534"/>
              <a:chExt cx="137" cy="172"/>
            </a:xfrm>
          </p:grpSpPr>
          <p:sp>
            <p:nvSpPr>
              <p:cNvPr id="24683" name="Freeform 584"/>
              <p:cNvSpPr>
                <a:spLocks noChangeAspect="1"/>
              </p:cNvSpPr>
              <p:nvPr/>
            </p:nvSpPr>
            <p:spPr bwMode="auto">
              <a:xfrm rot="10800000">
                <a:off x="5232" y="665"/>
                <a:ext cx="137"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type="none" w="sm" len="sm"/>
                <a:tailEnd type="none" w="sm" len="sm"/>
              </a:ln>
            </p:spPr>
            <p:txBody>
              <a:bodyPr wrap="none" anchor="ctr"/>
              <a:lstStyle/>
              <a:p>
                <a:endParaRPr lang="en-US"/>
              </a:p>
            </p:txBody>
          </p:sp>
          <p:sp>
            <p:nvSpPr>
              <p:cNvPr id="24684" name="Line 585"/>
              <p:cNvSpPr>
                <a:spLocks noChangeShapeType="1"/>
              </p:cNvSpPr>
              <p:nvPr/>
            </p:nvSpPr>
            <p:spPr bwMode="auto">
              <a:xfrm>
                <a:off x="5301" y="576"/>
                <a:ext cx="0" cy="126"/>
              </a:xfrm>
              <a:prstGeom prst="line">
                <a:avLst/>
              </a:prstGeom>
              <a:noFill/>
              <a:ln w="12700">
                <a:solidFill>
                  <a:schemeClr val="tx1"/>
                </a:solidFill>
                <a:round/>
                <a:headEnd/>
                <a:tailEnd/>
              </a:ln>
            </p:spPr>
            <p:txBody>
              <a:bodyPr wrap="none" anchor="ctr"/>
              <a:lstStyle/>
              <a:p>
                <a:endParaRPr lang="en-US"/>
              </a:p>
            </p:txBody>
          </p:sp>
          <p:sp>
            <p:nvSpPr>
              <p:cNvPr id="24685" name="Line 586"/>
              <p:cNvSpPr>
                <a:spLocks noChangeShapeType="1"/>
              </p:cNvSpPr>
              <p:nvPr/>
            </p:nvSpPr>
            <p:spPr bwMode="auto">
              <a:xfrm>
                <a:off x="5239" y="600"/>
                <a:ext cx="124" cy="0"/>
              </a:xfrm>
              <a:prstGeom prst="line">
                <a:avLst/>
              </a:prstGeom>
              <a:noFill/>
              <a:ln w="12700">
                <a:solidFill>
                  <a:schemeClr val="tx1"/>
                </a:solidFill>
                <a:round/>
                <a:headEnd/>
                <a:tailEnd/>
              </a:ln>
            </p:spPr>
            <p:txBody>
              <a:bodyPr wrap="none" anchor="ctr"/>
              <a:lstStyle/>
              <a:p>
                <a:endParaRPr lang="en-US"/>
              </a:p>
            </p:txBody>
          </p:sp>
          <p:sp>
            <p:nvSpPr>
              <p:cNvPr id="24686" name="Oval 587"/>
              <p:cNvSpPr>
                <a:spLocks noChangeArrowheads="1"/>
              </p:cNvSpPr>
              <p:nvPr/>
            </p:nvSpPr>
            <p:spPr bwMode="auto">
              <a:xfrm>
                <a:off x="5278" y="534"/>
                <a:ext cx="46" cy="45"/>
              </a:xfrm>
              <a:prstGeom prst="ellipse">
                <a:avLst/>
              </a:prstGeom>
              <a:noFill/>
              <a:ln w="12700">
                <a:solidFill>
                  <a:srgbClr val="000000"/>
                </a:solidFill>
                <a:round/>
                <a:headEnd/>
                <a:tailEnd/>
              </a:ln>
            </p:spPr>
            <p:txBody>
              <a:bodyPr wrap="none" anchor="ctr"/>
              <a:lstStyle/>
              <a:p>
                <a:endParaRPr lang="en-US"/>
              </a:p>
            </p:txBody>
          </p:sp>
        </p:grpSp>
      </p:grpSp>
      <p:grpSp>
        <p:nvGrpSpPr>
          <p:cNvPr id="24676" name="Group 588"/>
          <p:cNvGrpSpPr>
            <a:grpSpLocks/>
          </p:cNvGrpSpPr>
          <p:nvPr/>
        </p:nvGrpSpPr>
        <p:grpSpPr bwMode="auto">
          <a:xfrm>
            <a:off x="5524500" y="339725"/>
            <a:ext cx="547688" cy="346075"/>
            <a:chOff x="3480" y="214"/>
            <a:chExt cx="345" cy="218"/>
          </a:xfrm>
        </p:grpSpPr>
        <p:sp>
          <p:nvSpPr>
            <p:cNvPr id="24677" name="Rectangle 589"/>
            <p:cNvSpPr>
              <a:spLocks noChangeArrowheads="1"/>
            </p:cNvSpPr>
            <p:nvPr/>
          </p:nvSpPr>
          <p:spPr bwMode="auto">
            <a:xfrm>
              <a:off x="3480" y="21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24678" name="Rectangle 590"/>
            <p:cNvSpPr>
              <a:spLocks noChangeAspect="1" noChangeArrowheads="1"/>
            </p:cNvSpPr>
            <p:nvPr/>
          </p:nvSpPr>
          <p:spPr bwMode="auto">
            <a:xfrm>
              <a:off x="3575" y="262"/>
              <a:ext cx="156" cy="134"/>
            </a:xfrm>
            <a:prstGeom prst="rect">
              <a:avLst/>
            </a:prstGeom>
            <a:solidFill>
              <a:schemeClr val="bg1"/>
            </a:solidFill>
            <a:ln w="9525">
              <a:noFill/>
              <a:miter lim="800000"/>
              <a:headEnd/>
              <a:tailEnd/>
            </a:ln>
          </p:spPr>
          <p:txBody>
            <a:bodyPr wrap="none" lIns="0" tIns="0" rIns="0" bIns="0">
              <a:spAutoFit/>
            </a:bodyPr>
            <a:lstStyle/>
            <a:p>
              <a:pPr algn="ctr" eaLnBrk="0" hangingPunct="0"/>
              <a:r>
                <a:rPr lang="en-US" sz="1400" b="1">
                  <a:solidFill>
                    <a:srgbClr val="000000"/>
                  </a:solidFill>
                </a:rPr>
                <a:t>CE</a:t>
              </a:r>
            </a:p>
          </p:txBody>
        </p:sp>
      </p:grpSp>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Line 2"/>
          <p:cNvSpPr>
            <a:spLocks noChangeShapeType="1"/>
          </p:cNvSpPr>
          <p:nvPr/>
        </p:nvSpPr>
        <p:spPr bwMode="auto">
          <a:xfrm>
            <a:off x="2278063" y="3867150"/>
            <a:ext cx="103187" cy="0"/>
          </a:xfrm>
          <a:prstGeom prst="line">
            <a:avLst/>
          </a:prstGeom>
          <a:noFill/>
          <a:ln w="12700">
            <a:solidFill>
              <a:schemeClr val="tx1"/>
            </a:solidFill>
            <a:round/>
            <a:headEnd/>
            <a:tailEnd/>
          </a:ln>
        </p:spPr>
        <p:txBody>
          <a:bodyPr wrap="none" anchor="ctr"/>
          <a:lstStyle/>
          <a:p>
            <a:endParaRPr lang="en-US"/>
          </a:p>
        </p:txBody>
      </p:sp>
      <p:sp>
        <p:nvSpPr>
          <p:cNvPr id="25603" name="Rectangle 3"/>
          <p:cNvSpPr>
            <a:spLocks noChangeArrowheads="1"/>
          </p:cNvSpPr>
          <p:nvPr/>
        </p:nvSpPr>
        <p:spPr bwMode="auto">
          <a:xfrm>
            <a:off x="1963738" y="4689475"/>
            <a:ext cx="1363662"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EFSS (ITV mounted</a:t>
            </a:r>
          </a:p>
          <a:p>
            <a:pPr eaLnBrk="0" hangingPunct="0"/>
            <a:r>
              <a:rPr lang="en-US" sz="1200">
                <a:solidFill>
                  <a:srgbClr val="000000"/>
                </a:solidFill>
              </a:rPr>
              <a:t>120mm Mortar)</a:t>
            </a:r>
          </a:p>
        </p:txBody>
      </p:sp>
      <p:sp>
        <p:nvSpPr>
          <p:cNvPr id="25604" name="Text Box 4"/>
          <p:cNvSpPr txBox="1">
            <a:spLocks noChangeArrowheads="1"/>
          </p:cNvSpPr>
          <p:nvPr/>
        </p:nvSpPr>
        <p:spPr bwMode="auto">
          <a:xfrm>
            <a:off x="1411288" y="838200"/>
            <a:ext cx="184150" cy="336550"/>
          </a:xfrm>
          <a:prstGeom prst="rect">
            <a:avLst/>
          </a:prstGeom>
          <a:noFill/>
          <a:ln w="9525">
            <a:noFill/>
            <a:miter lim="800000"/>
            <a:headEnd/>
            <a:tailEnd/>
          </a:ln>
        </p:spPr>
        <p:txBody>
          <a:bodyPr wrap="none">
            <a:spAutoFit/>
          </a:bodyPr>
          <a:lstStyle/>
          <a:p>
            <a:pPr algn="ctr" eaLnBrk="0" hangingPunct="0"/>
            <a:endParaRPr lang="en-US" sz="1600" b="1">
              <a:cs typeface="Arial" charset="0"/>
            </a:endParaRPr>
          </a:p>
        </p:txBody>
      </p:sp>
      <p:sp>
        <p:nvSpPr>
          <p:cNvPr id="25605" name="Rectangle 5"/>
          <p:cNvSpPr>
            <a:spLocks noGrp="1" noChangeArrowheads="1"/>
          </p:cNvSpPr>
          <p:nvPr>
            <p:ph type="title" idx="4294967295"/>
          </p:nvPr>
        </p:nvSpPr>
        <p:spPr>
          <a:xfrm>
            <a:off x="150813" y="0"/>
            <a:ext cx="2679700" cy="365125"/>
          </a:xfrm>
          <a:noFill/>
        </p:spPr>
        <p:txBody>
          <a:bodyPr wrap="none" lIns="0" tIns="0" rIns="0" bIns="0" anchorCtr="1">
            <a:spAutoFit/>
          </a:bodyPr>
          <a:lstStyle/>
          <a:p>
            <a:pPr eaLnBrk="1" hangingPunct="1"/>
            <a:r>
              <a:rPr lang="en-US" sz="2400"/>
              <a:t>2015 Baseline MEB</a:t>
            </a:r>
          </a:p>
        </p:txBody>
      </p:sp>
      <p:sp>
        <p:nvSpPr>
          <p:cNvPr id="25606" name="Text Box 6"/>
          <p:cNvSpPr txBox="1">
            <a:spLocks noChangeArrowheads="1"/>
          </p:cNvSpPr>
          <p:nvPr/>
        </p:nvSpPr>
        <p:spPr bwMode="auto">
          <a:xfrm>
            <a:off x="6269038" y="3516313"/>
            <a:ext cx="2874962" cy="1768475"/>
          </a:xfrm>
          <a:prstGeom prst="rect">
            <a:avLst/>
          </a:prstGeom>
          <a:noFill/>
          <a:ln w="12700">
            <a:noFill/>
            <a:miter lim="800000"/>
            <a:headEnd/>
            <a:tailEnd/>
          </a:ln>
        </p:spPr>
        <p:txBody>
          <a:bodyPr>
            <a:spAutoFit/>
          </a:bodyPr>
          <a:lstStyle/>
          <a:p>
            <a:pPr eaLnBrk="0" hangingPunct="0">
              <a:tabLst>
                <a:tab pos="457200" algn="l"/>
                <a:tab pos="914400" algn="l"/>
                <a:tab pos="1371600" algn="l"/>
                <a:tab pos="1600200" algn="l"/>
                <a:tab pos="2286000" algn="l"/>
              </a:tabLst>
            </a:pPr>
            <a:r>
              <a:rPr lang="en-US" sz="1000">
                <a:cs typeface="Arial" charset="0"/>
              </a:rPr>
              <a:t>Equipment</a:t>
            </a:r>
          </a:p>
          <a:p>
            <a:pPr eaLnBrk="0" hangingPunct="0">
              <a:tabLst>
                <a:tab pos="457200" algn="l"/>
                <a:tab pos="914400" algn="l"/>
                <a:tab pos="1371600" algn="l"/>
                <a:tab pos="1600200" algn="l"/>
                <a:tab pos="2286000" algn="l"/>
              </a:tabLst>
            </a:pPr>
            <a:r>
              <a:rPr lang="en-US" sz="1000">
                <a:cs typeface="Arial" charset="0"/>
              </a:rPr>
              <a:t>EFV		106		F-35B JSF	30</a:t>
            </a:r>
          </a:p>
          <a:p>
            <a:pPr eaLnBrk="0" hangingPunct="0">
              <a:tabLst>
                <a:tab pos="457200" algn="l"/>
                <a:tab pos="914400" algn="l"/>
                <a:tab pos="1371600" algn="l"/>
                <a:tab pos="1600200" algn="l"/>
                <a:tab pos="2286000" algn="l"/>
              </a:tabLst>
            </a:pPr>
            <a:r>
              <a:rPr lang="en-US" sz="1000">
                <a:cs typeface="Arial" charset="0"/>
              </a:rPr>
              <a:t>M1A1 Tanks	30		EF/A-18G 	5</a:t>
            </a:r>
          </a:p>
          <a:p>
            <a:pPr eaLnBrk="0" hangingPunct="0">
              <a:tabLst>
                <a:tab pos="457200" algn="l"/>
                <a:tab pos="914400" algn="l"/>
                <a:tab pos="1371600" algn="l"/>
                <a:tab pos="1600200" algn="l"/>
                <a:tab pos="2286000" algn="l"/>
              </a:tabLst>
            </a:pPr>
            <a:r>
              <a:rPr lang="en-US" sz="1000">
                <a:cs typeface="Arial" charset="0"/>
              </a:rPr>
              <a:t>LAVs 		54		UAV 	8</a:t>
            </a:r>
          </a:p>
          <a:p>
            <a:pPr eaLnBrk="0" hangingPunct="0">
              <a:tabLst>
                <a:tab pos="457200" algn="l"/>
                <a:tab pos="914400" algn="l"/>
                <a:tab pos="1371600" algn="l"/>
                <a:tab pos="1600200" algn="l"/>
                <a:tab pos="2286000" algn="l"/>
              </a:tabLst>
            </a:pPr>
            <a:r>
              <a:rPr lang="en-US" sz="1000">
                <a:cs typeface="Arial" charset="0"/>
              </a:rPr>
              <a:t>LW 155mm	18		KC-130J     	12</a:t>
            </a:r>
          </a:p>
          <a:p>
            <a:pPr eaLnBrk="0" hangingPunct="0">
              <a:tabLst>
                <a:tab pos="457200" algn="l"/>
                <a:tab pos="914400" algn="l"/>
                <a:tab pos="1371600" algn="l"/>
                <a:tab pos="1600200" algn="l"/>
                <a:tab pos="2286000" algn="l"/>
              </a:tabLst>
            </a:pPr>
            <a:r>
              <a:rPr lang="en-US" sz="1000">
                <a:cs typeface="Arial" charset="0"/>
              </a:rPr>
              <a:t>HIMARS	6		UH-1Y  	9</a:t>
            </a:r>
          </a:p>
          <a:p>
            <a:pPr eaLnBrk="0" hangingPunct="0">
              <a:tabLst>
                <a:tab pos="457200" algn="l"/>
                <a:tab pos="914400" algn="l"/>
                <a:tab pos="1371600" algn="l"/>
                <a:tab pos="1600200" algn="l"/>
                <a:tab pos="2286000" algn="l"/>
              </a:tabLst>
            </a:pPr>
            <a:r>
              <a:rPr lang="en-US" sz="1000">
                <a:cs typeface="Arial" charset="0"/>
              </a:rPr>
              <a:t>EFSS		6 	CH-46/MV-22   	48</a:t>
            </a:r>
          </a:p>
          <a:p>
            <a:pPr eaLnBrk="0" hangingPunct="0">
              <a:tabLst>
                <a:tab pos="457200" algn="l"/>
                <a:tab pos="914400" algn="l"/>
                <a:tab pos="1371600" algn="l"/>
                <a:tab pos="1600200" algn="l"/>
                <a:tab pos="2286000" algn="l"/>
              </a:tabLst>
            </a:pPr>
            <a:r>
              <a:rPr lang="en-US" sz="1000">
                <a:cs typeface="Arial" charset="0"/>
              </a:rPr>
              <a:t>MTVR		335 		CH-53E    	20</a:t>
            </a:r>
          </a:p>
          <a:p>
            <a:pPr eaLnBrk="0" hangingPunct="0">
              <a:tabLst>
                <a:tab pos="457200" algn="l"/>
                <a:tab pos="914400" algn="l"/>
                <a:tab pos="1371600" algn="l"/>
                <a:tab pos="1600200" algn="l"/>
                <a:tab pos="2286000" algn="l"/>
              </a:tabLst>
            </a:pPr>
            <a:r>
              <a:rPr lang="en-US" sz="1000">
                <a:cs typeface="Arial" charset="0"/>
              </a:rPr>
              <a:t>HMMWV	799		AH-1Z   	18</a:t>
            </a:r>
          </a:p>
          <a:p>
            <a:pPr eaLnBrk="0" hangingPunct="0">
              <a:tabLst>
                <a:tab pos="457200" algn="l"/>
                <a:tab pos="914400" algn="l"/>
                <a:tab pos="1371600" algn="l"/>
                <a:tab pos="1600200" algn="l"/>
                <a:tab pos="2286000" algn="l"/>
              </a:tabLst>
            </a:pPr>
            <a:r>
              <a:rPr lang="en-US" sz="1000">
                <a:cs typeface="Arial" charset="0"/>
              </a:rPr>
              <a:t>ITV		33		UH-1Y      	9</a:t>
            </a:r>
          </a:p>
          <a:p>
            <a:pPr eaLnBrk="0" hangingPunct="0">
              <a:tabLst>
                <a:tab pos="457200" algn="l"/>
                <a:tab pos="914400" algn="l"/>
                <a:tab pos="1371600" algn="l"/>
                <a:tab pos="1600200" algn="l"/>
                <a:tab pos="2286000" algn="l"/>
              </a:tabLst>
            </a:pPr>
            <a:r>
              <a:rPr lang="en-US" sz="1000">
                <a:cs typeface="Arial" charset="0"/>
              </a:rPr>
              <a:t>LVS		134			</a:t>
            </a:r>
          </a:p>
        </p:txBody>
      </p:sp>
      <p:grpSp>
        <p:nvGrpSpPr>
          <p:cNvPr id="25607" name="Group 7"/>
          <p:cNvGrpSpPr>
            <a:grpSpLocks/>
          </p:cNvGrpSpPr>
          <p:nvPr/>
        </p:nvGrpSpPr>
        <p:grpSpPr bwMode="auto">
          <a:xfrm>
            <a:off x="1417638" y="3333750"/>
            <a:ext cx="547687" cy="390525"/>
            <a:chOff x="2208" y="1920"/>
            <a:chExt cx="345" cy="266"/>
          </a:xfrm>
        </p:grpSpPr>
        <p:grpSp>
          <p:nvGrpSpPr>
            <p:cNvPr id="26219" name="Group 8"/>
            <p:cNvGrpSpPr>
              <a:grpSpLocks/>
            </p:cNvGrpSpPr>
            <p:nvPr/>
          </p:nvGrpSpPr>
          <p:grpSpPr bwMode="auto">
            <a:xfrm>
              <a:off x="2208" y="1968"/>
              <a:ext cx="345" cy="218"/>
              <a:chOff x="98" y="672"/>
              <a:chExt cx="372" cy="218"/>
            </a:xfrm>
          </p:grpSpPr>
          <p:sp>
            <p:nvSpPr>
              <p:cNvPr id="26221" name="Oval 9"/>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26222" name="Rectangle 10"/>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26223" name="Group 11"/>
              <p:cNvGrpSpPr>
                <a:grpSpLocks/>
              </p:cNvGrpSpPr>
              <p:nvPr/>
            </p:nvGrpSpPr>
            <p:grpSpPr bwMode="auto">
              <a:xfrm>
                <a:off x="99" y="752"/>
                <a:ext cx="369" cy="58"/>
                <a:chOff x="96" y="1287"/>
                <a:chExt cx="369" cy="58"/>
              </a:xfrm>
            </p:grpSpPr>
            <p:sp>
              <p:nvSpPr>
                <p:cNvPr id="26224" name="Freeform 1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25" name="Freeform 1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26" name="Freeform 1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27" name="Freeform 1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28" name="Freeform 1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6220" name="Line 17"/>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08" name="Group 18"/>
          <p:cNvGrpSpPr>
            <a:grpSpLocks/>
          </p:cNvGrpSpPr>
          <p:nvPr/>
        </p:nvGrpSpPr>
        <p:grpSpPr bwMode="auto">
          <a:xfrm>
            <a:off x="1466850" y="776288"/>
            <a:ext cx="4467225" cy="100012"/>
            <a:chOff x="1356" y="489"/>
            <a:chExt cx="2814" cy="63"/>
          </a:xfrm>
        </p:grpSpPr>
        <p:sp>
          <p:nvSpPr>
            <p:cNvPr id="26216" name="Line 19"/>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6217" name="Freeform 20"/>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6218" name="Line 21"/>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5609" name="Freeform 22"/>
          <p:cNvSpPr>
            <a:spLocks/>
          </p:cNvSpPr>
          <p:nvPr/>
        </p:nvSpPr>
        <p:spPr bwMode="auto">
          <a:xfrm>
            <a:off x="393700" y="1520825"/>
            <a:ext cx="2106613" cy="1588"/>
          </a:xfrm>
          <a:custGeom>
            <a:avLst/>
            <a:gdLst>
              <a:gd name="T0" fmla="*/ 0 w 1327"/>
              <a:gd name="T1" fmla="*/ 0 h 1"/>
              <a:gd name="T2" fmla="*/ 1327 w 1327"/>
              <a:gd name="T3" fmla="*/ 0 h 1"/>
              <a:gd name="T4" fmla="*/ 0 60000 65536"/>
              <a:gd name="T5" fmla="*/ 0 60000 65536"/>
              <a:gd name="T6" fmla="*/ 0 w 1327"/>
              <a:gd name="T7" fmla="*/ 0 h 1"/>
              <a:gd name="T8" fmla="*/ 1327 w 1327"/>
              <a:gd name="T9" fmla="*/ 1 h 1"/>
            </a:gdLst>
            <a:ahLst/>
            <a:cxnLst>
              <a:cxn ang="T4">
                <a:pos x="T0" y="T1"/>
              </a:cxn>
              <a:cxn ang="T5">
                <a:pos x="T2" y="T3"/>
              </a:cxn>
            </a:cxnLst>
            <a:rect l="T6" t="T7" r="T8" b="T9"/>
            <a:pathLst>
              <a:path w="1327" h="1">
                <a:moveTo>
                  <a:pt x="0" y="0"/>
                </a:moveTo>
                <a:lnTo>
                  <a:pt x="1327" y="0"/>
                </a:lnTo>
              </a:path>
            </a:pathLst>
          </a:custGeom>
          <a:solidFill>
            <a:srgbClr val="FFFFFF"/>
          </a:solidFill>
          <a:ln w="11113">
            <a:solidFill>
              <a:srgbClr val="000000"/>
            </a:solidFill>
            <a:round/>
            <a:headEnd/>
            <a:tailEnd/>
          </a:ln>
        </p:spPr>
        <p:txBody>
          <a:bodyPr/>
          <a:lstStyle/>
          <a:p>
            <a:endParaRPr lang="en-US"/>
          </a:p>
        </p:txBody>
      </p:sp>
      <p:sp>
        <p:nvSpPr>
          <p:cNvPr id="25610" name="Line 23"/>
          <p:cNvSpPr>
            <a:spLocks noChangeShapeType="1"/>
          </p:cNvSpPr>
          <p:nvPr/>
        </p:nvSpPr>
        <p:spPr bwMode="auto">
          <a:xfrm>
            <a:off x="2508250" y="1519238"/>
            <a:ext cx="1588" cy="98425"/>
          </a:xfrm>
          <a:prstGeom prst="line">
            <a:avLst/>
          </a:prstGeom>
          <a:noFill/>
          <a:ln w="11113">
            <a:solidFill>
              <a:srgbClr val="000000"/>
            </a:solidFill>
            <a:round/>
            <a:headEnd/>
            <a:tailEnd/>
          </a:ln>
        </p:spPr>
        <p:txBody>
          <a:bodyPr/>
          <a:lstStyle/>
          <a:p>
            <a:endParaRPr lang="en-US"/>
          </a:p>
        </p:txBody>
      </p:sp>
      <p:sp>
        <p:nvSpPr>
          <p:cNvPr id="25611" name="Line 24"/>
          <p:cNvSpPr>
            <a:spLocks noChangeShapeType="1"/>
          </p:cNvSpPr>
          <p:nvPr/>
        </p:nvSpPr>
        <p:spPr bwMode="auto">
          <a:xfrm>
            <a:off x="5918200" y="1428750"/>
            <a:ext cx="1588" cy="96838"/>
          </a:xfrm>
          <a:prstGeom prst="line">
            <a:avLst/>
          </a:prstGeom>
          <a:noFill/>
          <a:ln w="11113">
            <a:solidFill>
              <a:srgbClr val="000000"/>
            </a:solidFill>
            <a:round/>
            <a:headEnd/>
            <a:tailEnd/>
          </a:ln>
        </p:spPr>
        <p:txBody>
          <a:bodyPr/>
          <a:lstStyle/>
          <a:p>
            <a:endParaRPr lang="en-US"/>
          </a:p>
        </p:txBody>
      </p:sp>
      <p:sp>
        <p:nvSpPr>
          <p:cNvPr id="25612" name="Rectangle 25"/>
          <p:cNvSpPr>
            <a:spLocks noChangeArrowheads="1"/>
          </p:cNvSpPr>
          <p:nvPr/>
        </p:nvSpPr>
        <p:spPr bwMode="auto">
          <a:xfrm>
            <a:off x="441325" y="66421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cs typeface="Arial" charset="0"/>
              </a:rPr>
              <a:t>The letters will not change scale with the graphics, the Font size must be changed </a:t>
            </a:r>
          </a:p>
        </p:txBody>
      </p:sp>
      <p:sp>
        <p:nvSpPr>
          <p:cNvPr id="25613" name="Freeform 26"/>
          <p:cNvSpPr>
            <a:spLocks/>
          </p:cNvSpPr>
          <p:nvPr/>
        </p:nvSpPr>
        <p:spPr bwMode="auto">
          <a:xfrm>
            <a:off x="4454525" y="1524000"/>
            <a:ext cx="3051175" cy="1588"/>
          </a:xfrm>
          <a:custGeom>
            <a:avLst/>
            <a:gdLst>
              <a:gd name="T0" fmla="*/ 0 w 1922"/>
              <a:gd name="T1" fmla="*/ 0 h 1"/>
              <a:gd name="T2" fmla="*/ 1922 w 1922"/>
              <a:gd name="T3" fmla="*/ 0 h 1"/>
              <a:gd name="T4" fmla="*/ 0 60000 65536"/>
              <a:gd name="T5" fmla="*/ 0 60000 65536"/>
              <a:gd name="T6" fmla="*/ 0 w 1922"/>
              <a:gd name="T7" fmla="*/ 0 h 1"/>
              <a:gd name="T8" fmla="*/ 1922 w 1922"/>
              <a:gd name="T9" fmla="*/ 1 h 1"/>
            </a:gdLst>
            <a:ahLst/>
            <a:cxnLst>
              <a:cxn ang="T4">
                <a:pos x="T0" y="T1"/>
              </a:cxn>
              <a:cxn ang="T5">
                <a:pos x="T2" y="T3"/>
              </a:cxn>
            </a:cxnLst>
            <a:rect l="T6" t="T7" r="T8" b="T9"/>
            <a:pathLst>
              <a:path w="1922" h="1">
                <a:moveTo>
                  <a:pt x="0" y="0"/>
                </a:moveTo>
                <a:lnTo>
                  <a:pt x="1922" y="0"/>
                </a:lnTo>
              </a:path>
            </a:pathLst>
          </a:custGeom>
          <a:solidFill>
            <a:srgbClr val="FFFFFF"/>
          </a:solidFill>
          <a:ln w="11113">
            <a:solidFill>
              <a:srgbClr val="000000"/>
            </a:solidFill>
            <a:round/>
            <a:headEnd/>
            <a:tailEnd/>
          </a:ln>
        </p:spPr>
        <p:txBody>
          <a:bodyPr/>
          <a:lstStyle/>
          <a:p>
            <a:endParaRPr lang="en-US"/>
          </a:p>
        </p:txBody>
      </p:sp>
      <p:sp>
        <p:nvSpPr>
          <p:cNvPr id="25614" name="Line 27"/>
          <p:cNvSpPr>
            <a:spLocks noChangeShapeType="1"/>
          </p:cNvSpPr>
          <p:nvPr/>
        </p:nvSpPr>
        <p:spPr bwMode="auto">
          <a:xfrm>
            <a:off x="5470525" y="1524000"/>
            <a:ext cx="1588" cy="98425"/>
          </a:xfrm>
          <a:prstGeom prst="line">
            <a:avLst/>
          </a:prstGeom>
          <a:noFill/>
          <a:ln w="11113">
            <a:solidFill>
              <a:srgbClr val="000000"/>
            </a:solidFill>
            <a:round/>
            <a:headEnd/>
            <a:tailEnd/>
          </a:ln>
        </p:spPr>
        <p:txBody>
          <a:bodyPr/>
          <a:lstStyle/>
          <a:p>
            <a:endParaRPr lang="en-US"/>
          </a:p>
        </p:txBody>
      </p:sp>
      <p:sp>
        <p:nvSpPr>
          <p:cNvPr id="25615" name="Line 28"/>
          <p:cNvSpPr>
            <a:spLocks noChangeShapeType="1"/>
          </p:cNvSpPr>
          <p:nvPr/>
        </p:nvSpPr>
        <p:spPr bwMode="auto">
          <a:xfrm>
            <a:off x="6480175" y="1524000"/>
            <a:ext cx="1588" cy="98425"/>
          </a:xfrm>
          <a:prstGeom prst="line">
            <a:avLst/>
          </a:prstGeom>
          <a:noFill/>
          <a:ln w="11113">
            <a:solidFill>
              <a:srgbClr val="000000"/>
            </a:solidFill>
            <a:round/>
            <a:headEnd/>
            <a:tailEnd/>
          </a:ln>
        </p:spPr>
        <p:txBody>
          <a:bodyPr/>
          <a:lstStyle/>
          <a:p>
            <a:endParaRPr lang="en-US"/>
          </a:p>
        </p:txBody>
      </p:sp>
      <p:sp>
        <p:nvSpPr>
          <p:cNvPr id="25616" name="Line 29"/>
          <p:cNvSpPr>
            <a:spLocks noChangeShapeType="1"/>
          </p:cNvSpPr>
          <p:nvPr/>
        </p:nvSpPr>
        <p:spPr bwMode="auto">
          <a:xfrm>
            <a:off x="7508875" y="1524000"/>
            <a:ext cx="1588" cy="98425"/>
          </a:xfrm>
          <a:prstGeom prst="line">
            <a:avLst/>
          </a:prstGeom>
          <a:noFill/>
          <a:ln w="11113">
            <a:solidFill>
              <a:srgbClr val="000000"/>
            </a:solidFill>
            <a:round/>
            <a:headEnd/>
            <a:tailEnd/>
          </a:ln>
        </p:spPr>
        <p:txBody>
          <a:bodyPr/>
          <a:lstStyle/>
          <a:p>
            <a:endParaRPr lang="en-US"/>
          </a:p>
        </p:txBody>
      </p:sp>
      <p:sp>
        <p:nvSpPr>
          <p:cNvPr id="25617" name="Line 30"/>
          <p:cNvSpPr>
            <a:spLocks noChangeShapeType="1"/>
          </p:cNvSpPr>
          <p:nvPr/>
        </p:nvSpPr>
        <p:spPr bwMode="auto">
          <a:xfrm>
            <a:off x="4454525" y="1524000"/>
            <a:ext cx="1588" cy="98425"/>
          </a:xfrm>
          <a:prstGeom prst="line">
            <a:avLst/>
          </a:prstGeom>
          <a:noFill/>
          <a:ln w="11113">
            <a:solidFill>
              <a:srgbClr val="000000"/>
            </a:solidFill>
            <a:round/>
            <a:headEnd/>
            <a:tailEnd/>
          </a:ln>
        </p:spPr>
        <p:txBody>
          <a:bodyPr/>
          <a:lstStyle/>
          <a:p>
            <a:endParaRPr lang="en-US"/>
          </a:p>
        </p:txBody>
      </p:sp>
      <p:grpSp>
        <p:nvGrpSpPr>
          <p:cNvPr id="25618" name="Group 31"/>
          <p:cNvGrpSpPr>
            <a:grpSpLocks/>
          </p:cNvGrpSpPr>
          <p:nvPr/>
        </p:nvGrpSpPr>
        <p:grpSpPr bwMode="auto">
          <a:xfrm>
            <a:off x="1443038" y="2794000"/>
            <a:ext cx="547687" cy="393700"/>
            <a:chOff x="2208" y="1920"/>
            <a:chExt cx="345" cy="266"/>
          </a:xfrm>
        </p:grpSpPr>
        <p:grpSp>
          <p:nvGrpSpPr>
            <p:cNvPr id="26206" name="Group 32"/>
            <p:cNvGrpSpPr>
              <a:grpSpLocks/>
            </p:cNvGrpSpPr>
            <p:nvPr/>
          </p:nvGrpSpPr>
          <p:grpSpPr bwMode="auto">
            <a:xfrm>
              <a:off x="2208" y="1968"/>
              <a:ext cx="345" cy="218"/>
              <a:chOff x="2208" y="1968"/>
              <a:chExt cx="345" cy="218"/>
            </a:xfrm>
          </p:grpSpPr>
          <p:sp>
            <p:nvSpPr>
              <p:cNvPr id="26208" name="Rectangle 33"/>
              <p:cNvSpPr>
                <a:spLocks noChangeAspect="1" noChangeArrowheads="1"/>
              </p:cNvSpPr>
              <p:nvPr/>
            </p:nvSpPr>
            <p:spPr bwMode="auto">
              <a:xfrm>
                <a:off x="2208" y="1968"/>
                <a:ext cx="345" cy="218"/>
              </a:xfrm>
              <a:prstGeom prst="rect">
                <a:avLst/>
              </a:prstGeom>
              <a:noFill/>
              <a:ln w="12700">
                <a:solidFill>
                  <a:srgbClr val="000000"/>
                </a:solidFill>
                <a:miter lim="800000"/>
                <a:headEnd/>
                <a:tailEnd/>
              </a:ln>
            </p:spPr>
            <p:txBody>
              <a:bodyPr wrap="none" anchor="ctr"/>
              <a:lstStyle/>
              <a:p>
                <a:endParaRPr lang="en-US"/>
              </a:p>
            </p:txBody>
          </p:sp>
          <p:sp>
            <p:nvSpPr>
              <p:cNvPr id="26209" name="Oval 34"/>
              <p:cNvSpPr>
                <a:spLocks noChangeAspect="1" noChangeArrowheads="1"/>
              </p:cNvSpPr>
              <p:nvPr/>
            </p:nvSpPr>
            <p:spPr bwMode="auto">
              <a:xfrm>
                <a:off x="2261" y="2018"/>
                <a:ext cx="239" cy="118"/>
              </a:xfrm>
              <a:prstGeom prst="ellipse">
                <a:avLst/>
              </a:prstGeom>
              <a:noFill/>
              <a:ln w="12700">
                <a:solidFill>
                  <a:srgbClr val="000000"/>
                </a:solidFill>
                <a:round/>
                <a:headEnd/>
                <a:tailEnd/>
              </a:ln>
            </p:spPr>
            <p:txBody>
              <a:bodyPr wrap="none" anchor="ctr"/>
              <a:lstStyle/>
              <a:p>
                <a:endParaRPr lang="en-US"/>
              </a:p>
            </p:txBody>
          </p:sp>
          <p:grpSp>
            <p:nvGrpSpPr>
              <p:cNvPr id="26210" name="Group 35"/>
              <p:cNvGrpSpPr>
                <a:grpSpLocks/>
              </p:cNvGrpSpPr>
              <p:nvPr/>
            </p:nvGrpSpPr>
            <p:grpSpPr bwMode="auto">
              <a:xfrm>
                <a:off x="2209" y="2048"/>
                <a:ext cx="342" cy="58"/>
                <a:chOff x="96" y="1287"/>
                <a:chExt cx="369" cy="58"/>
              </a:xfrm>
            </p:grpSpPr>
            <p:sp>
              <p:nvSpPr>
                <p:cNvPr id="26211" name="Freeform 3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12" name="Freeform 3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13" name="Freeform 3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14" name="Freeform 3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215" name="Freeform 4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26207" name="Line 41"/>
            <p:cNvSpPr>
              <a:spLocks noChangeAspect="1" noChangeShapeType="1"/>
            </p:cNvSpPr>
            <p:nvPr/>
          </p:nvSpPr>
          <p:spPr bwMode="auto">
            <a:xfrm>
              <a:off x="2380" y="192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19" name="Group 42"/>
          <p:cNvGrpSpPr>
            <a:grpSpLocks/>
          </p:cNvGrpSpPr>
          <p:nvPr/>
        </p:nvGrpSpPr>
        <p:grpSpPr bwMode="auto">
          <a:xfrm>
            <a:off x="1452563" y="1679575"/>
            <a:ext cx="547687" cy="403225"/>
            <a:chOff x="1189" y="1071"/>
            <a:chExt cx="345" cy="254"/>
          </a:xfrm>
        </p:grpSpPr>
        <p:grpSp>
          <p:nvGrpSpPr>
            <p:cNvPr id="26202" name="Group 43"/>
            <p:cNvGrpSpPr>
              <a:grpSpLocks noChangeAspect="1"/>
            </p:cNvGrpSpPr>
            <p:nvPr/>
          </p:nvGrpSpPr>
          <p:grpSpPr bwMode="auto">
            <a:xfrm>
              <a:off x="1189" y="1123"/>
              <a:ext cx="345" cy="202"/>
              <a:chOff x="380" y="773"/>
              <a:chExt cx="686" cy="401"/>
            </a:xfrm>
          </p:grpSpPr>
          <p:sp>
            <p:nvSpPr>
              <p:cNvPr id="26204" name="Rectangle 44"/>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6205" name="Oval 45"/>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6203" name="Line 46"/>
            <p:cNvSpPr>
              <a:spLocks noChangeAspect="1" noChangeShapeType="1"/>
            </p:cNvSpPr>
            <p:nvPr/>
          </p:nvSpPr>
          <p:spPr bwMode="auto">
            <a:xfrm>
              <a:off x="1361" y="1071"/>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20" name="Group 47"/>
          <p:cNvGrpSpPr>
            <a:grpSpLocks/>
          </p:cNvGrpSpPr>
          <p:nvPr/>
        </p:nvGrpSpPr>
        <p:grpSpPr bwMode="auto">
          <a:xfrm>
            <a:off x="519113" y="2214563"/>
            <a:ext cx="547687" cy="396875"/>
            <a:chOff x="96" y="2880"/>
            <a:chExt cx="345" cy="250"/>
          </a:xfrm>
        </p:grpSpPr>
        <p:grpSp>
          <p:nvGrpSpPr>
            <p:cNvPr id="26195" name="Group 48"/>
            <p:cNvGrpSpPr>
              <a:grpSpLocks noChangeAspect="1"/>
            </p:cNvGrpSpPr>
            <p:nvPr/>
          </p:nvGrpSpPr>
          <p:grpSpPr bwMode="auto">
            <a:xfrm>
              <a:off x="96" y="2928"/>
              <a:ext cx="345" cy="202"/>
              <a:chOff x="379" y="200"/>
              <a:chExt cx="685" cy="401"/>
            </a:xfrm>
          </p:grpSpPr>
          <p:sp>
            <p:nvSpPr>
              <p:cNvPr id="26199" name="Rectangle 4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6200" name="Line 5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201" name="Line 5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6196" name="Group 52"/>
            <p:cNvGrpSpPr>
              <a:grpSpLocks noChangeAspect="1"/>
            </p:cNvGrpSpPr>
            <p:nvPr/>
          </p:nvGrpSpPr>
          <p:grpSpPr bwMode="auto">
            <a:xfrm>
              <a:off x="249" y="2880"/>
              <a:ext cx="38" cy="52"/>
              <a:chOff x="3195" y="1627"/>
              <a:chExt cx="75" cy="104"/>
            </a:xfrm>
          </p:grpSpPr>
          <p:sp>
            <p:nvSpPr>
              <p:cNvPr id="26197" name="Line 5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98" name="Line 5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5621" name="Group 55"/>
          <p:cNvGrpSpPr>
            <a:grpSpLocks/>
          </p:cNvGrpSpPr>
          <p:nvPr/>
        </p:nvGrpSpPr>
        <p:grpSpPr bwMode="auto">
          <a:xfrm>
            <a:off x="520700" y="1685925"/>
            <a:ext cx="547688" cy="396875"/>
            <a:chOff x="96" y="2880"/>
            <a:chExt cx="345" cy="250"/>
          </a:xfrm>
        </p:grpSpPr>
        <p:grpSp>
          <p:nvGrpSpPr>
            <p:cNvPr id="26188" name="Group 56"/>
            <p:cNvGrpSpPr>
              <a:grpSpLocks noChangeAspect="1"/>
            </p:cNvGrpSpPr>
            <p:nvPr/>
          </p:nvGrpSpPr>
          <p:grpSpPr bwMode="auto">
            <a:xfrm>
              <a:off x="96" y="2928"/>
              <a:ext cx="345" cy="202"/>
              <a:chOff x="379" y="200"/>
              <a:chExt cx="685" cy="401"/>
            </a:xfrm>
          </p:grpSpPr>
          <p:sp>
            <p:nvSpPr>
              <p:cNvPr id="26192" name="Rectangle 5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6193" name="Line 5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94" name="Line 5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6189" name="Group 60"/>
            <p:cNvGrpSpPr>
              <a:grpSpLocks noChangeAspect="1"/>
            </p:cNvGrpSpPr>
            <p:nvPr/>
          </p:nvGrpSpPr>
          <p:grpSpPr bwMode="auto">
            <a:xfrm>
              <a:off x="249" y="2880"/>
              <a:ext cx="38" cy="52"/>
              <a:chOff x="3195" y="1627"/>
              <a:chExt cx="75" cy="104"/>
            </a:xfrm>
          </p:grpSpPr>
          <p:sp>
            <p:nvSpPr>
              <p:cNvPr id="26190" name="Line 6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91" name="Line 6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5622" name="Group 63"/>
          <p:cNvGrpSpPr>
            <a:grpSpLocks/>
          </p:cNvGrpSpPr>
          <p:nvPr/>
        </p:nvGrpSpPr>
        <p:grpSpPr bwMode="auto">
          <a:xfrm>
            <a:off x="520700" y="2744788"/>
            <a:ext cx="547688" cy="396875"/>
            <a:chOff x="96" y="2880"/>
            <a:chExt cx="345" cy="250"/>
          </a:xfrm>
        </p:grpSpPr>
        <p:grpSp>
          <p:nvGrpSpPr>
            <p:cNvPr id="26181" name="Group 64"/>
            <p:cNvGrpSpPr>
              <a:grpSpLocks noChangeAspect="1"/>
            </p:cNvGrpSpPr>
            <p:nvPr/>
          </p:nvGrpSpPr>
          <p:grpSpPr bwMode="auto">
            <a:xfrm>
              <a:off x="96" y="2928"/>
              <a:ext cx="345" cy="202"/>
              <a:chOff x="379" y="200"/>
              <a:chExt cx="685" cy="401"/>
            </a:xfrm>
          </p:grpSpPr>
          <p:sp>
            <p:nvSpPr>
              <p:cNvPr id="26185" name="Rectangle 6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6186" name="Line 6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87" name="Line 6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6182" name="Group 68"/>
            <p:cNvGrpSpPr>
              <a:grpSpLocks noChangeAspect="1"/>
            </p:cNvGrpSpPr>
            <p:nvPr/>
          </p:nvGrpSpPr>
          <p:grpSpPr bwMode="auto">
            <a:xfrm>
              <a:off x="249" y="2880"/>
              <a:ext cx="38" cy="52"/>
              <a:chOff x="3195" y="1627"/>
              <a:chExt cx="75" cy="104"/>
            </a:xfrm>
          </p:grpSpPr>
          <p:sp>
            <p:nvSpPr>
              <p:cNvPr id="26183" name="Line 6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84" name="Line 7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5623" name="Group 71"/>
          <p:cNvGrpSpPr>
            <a:grpSpLocks/>
          </p:cNvGrpSpPr>
          <p:nvPr/>
        </p:nvGrpSpPr>
        <p:grpSpPr bwMode="auto">
          <a:xfrm>
            <a:off x="2403475" y="2144713"/>
            <a:ext cx="547688" cy="406400"/>
            <a:chOff x="1689" y="1486"/>
            <a:chExt cx="345" cy="256"/>
          </a:xfrm>
        </p:grpSpPr>
        <p:grpSp>
          <p:nvGrpSpPr>
            <p:cNvPr id="26177" name="Group 72"/>
            <p:cNvGrpSpPr>
              <a:grpSpLocks noChangeAspect="1"/>
            </p:cNvGrpSpPr>
            <p:nvPr/>
          </p:nvGrpSpPr>
          <p:grpSpPr bwMode="auto">
            <a:xfrm>
              <a:off x="1689" y="1540"/>
              <a:ext cx="345" cy="202"/>
              <a:chOff x="2720" y="705"/>
              <a:chExt cx="686" cy="401"/>
            </a:xfrm>
          </p:grpSpPr>
          <p:sp>
            <p:nvSpPr>
              <p:cNvPr id="26179" name="Oval 73"/>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6180" name="Rectangle 74"/>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6178" name="Line 75"/>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24" name="Group 76"/>
          <p:cNvGrpSpPr>
            <a:grpSpLocks/>
          </p:cNvGrpSpPr>
          <p:nvPr/>
        </p:nvGrpSpPr>
        <p:grpSpPr bwMode="auto">
          <a:xfrm>
            <a:off x="3338513" y="228600"/>
            <a:ext cx="547687" cy="460375"/>
            <a:chOff x="2448" y="622"/>
            <a:chExt cx="345" cy="290"/>
          </a:xfrm>
        </p:grpSpPr>
        <p:grpSp>
          <p:nvGrpSpPr>
            <p:cNvPr id="26157" name="Group 77"/>
            <p:cNvGrpSpPr>
              <a:grpSpLocks/>
            </p:cNvGrpSpPr>
            <p:nvPr/>
          </p:nvGrpSpPr>
          <p:grpSpPr bwMode="auto">
            <a:xfrm>
              <a:off x="2581" y="622"/>
              <a:ext cx="80" cy="68"/>
              <a:chOff x="2040" y="1440"/>
              <a:chExt cx="80" cy="68"/>
            </a:xfrm>
          </p:grpSpPr>
          <p:grpSp>
            <p:nvGrpSpPr>
              <p:cNvPr id="26173" name="Group 78"/>
              <p:cNvGrpSpPr>
                <a:grpSpLocks/>
              </p:cNvGrpSpPr>
              <p:nvPr/>
            </p:nvGrpSpPr>
            <p:grpSpPr bwMode="auto">
              <a:xfrm>
                <a:off x="2056" y="1461"/>
                <a:ext cx="47" cy="47"/>
                <a:chOff x="373" y="1246"/>
                <a:chExt cx="36" cy="37"/>
              </a:xfrm>
            </p:grpSpPr>
            <p:sp>
              <p:nvSpPr>
                <p:cNvPr id="26175" name="Line 7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26176" name="Line 8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26174" name="Freeform 81"/>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6158" name="Group 82"/>
            <p:cNvGrpSpPr>
              <a:grpSpLocks/>
            </p:cNvGrpSpPr>
            <p:nvPr/>
          </p:nvGrpSpPr>
          <p:grpSpPr bwMode="auto">
            <a:xfrm>
              <a:off x="2448" y="694"/>
              <a:ext cx="345" cy="218"/>
              <a:chOff x="98" y="989"/>
              <a:chExt cx="372" cy="218"/>
            </a:xfrm>
          </p:grpSpPr>
          <p:sp>
            <p:nvSpPr>
              <p:cNvPr id="26159" name="Line 83"/>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60" name="Line 84"/>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61" name="Rectangle 85"/>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6162" name="Group 86"/>
              <p:cNvGrpSpPr>
                <a:grpSpLocks/>
              </p:cNvGrpSpPr>
              <p:nvPr/>
            </p:nvGrpSpPr>
            <p:grpSpPr bwMode="auto">
              <a:xfrm>
                <a:off x="117" y="1060"/>
                <a:ext cx="334" cy="75"/>
                <a:chOff x="3856" y="887"/>
                <a:chExt cx="334" cy="75"/>
              </a:xfrm>
            </p:grpSpPr>
            <p:sp>
              <p:nvSpPr>
                <p:cNvPr id="26169" name="Line 87"/>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70" name="Line 88"/>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71" name="Freeform 89"/>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6172" name="Freeform 90"/>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6163" name="Group 91"/>
              <p:cNvGrpSpPr>
                <a:grpSpLocks/>
              </p:cNvGrpSpPr>
              <p:nvPr/>
            </p:nvGrpSpPr>
            <p:grpSpPr bwMode="auto">
              <a:xfrm>
                <a:off x="99" y="1142"/>
                <a:ext cx="369" cy="58"/>
                <a:chOff x="96" y="1287"/>
                <a:chExt cx="369" cy="58"/>
              </a:xfrm>
            </p:grpSpPr>
            <p:sp>
              <p:nvSpPr>
                <p:cNvPr id="26164" name="Freeform 9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165" name="Freeform 9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166" name="Freeform 9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167" name="Freeform 9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168" name="Freeform 9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25625" name="Group 97"/>
          <p:cNvGrpSpPr>
            <a:grpSpLocks/>
          </p:cNvGrpSpPr>
          <p:nvPr/>
        </p:nvGrpSpPr>
        <p:grpSpPr bwMode="auto">
          <a:xfrm>
            <a:off x="1204913" y="914400"/>
            <a:ext cx="547687" cy="409575"/>
            <a:chOff x="528" y="2872"/>
            <a:chExt cx="345" cy="258"/>
          </a:xfrm>
        </p:grpSpPr>
        <p:grpSp>
          <p:nvGrpSpPr>
            <p:cNvPr id="26149" name="Group 98"/>
            <p:cNvGrpSpPr>
              <a:grpSpLocks noChangeAspect="1"/>
            </p:cNvGrpSpPr>
            <p:nvPr/>
          </p:nvGrpSpPr>
          <p:grpSpPr bwMode="auto">
            <a:xfrm>
              <a:off x="528" y="2928"/>
              <a:ext cx="345" cy="202"/>
              <a:chOff x="379" y="200"/>
              <a:chExt cx="685" cy="401"/>
            </a:xfrm>
          </p:grpSpPr>
          <p:sp>
            <p:nvSpPr>
              <p:cNvPr id="26154" name="Rectangle 9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6155" name="Line 10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56" name="Line 10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6150" name="Group 102"/>
            <p:cNvGrpSpPr>
              <a:grpSpLocks noChangeAspect="1"/>
            </p:cNvGrpSpPr>
            <p:nvPr/>
          </p:nvGrpSpPr>
          <p:grpSpPr bwMode="auto">
            <a:xfrm>
              <a:off x="665" y="2872"/>
              <a:ext cx="71" cy="53"/>
              <a:chOff x="3160" y="1400"/>
              <a:chExt cx="141" cy="106"/>
            </a:xfrm>
          </p:grpSpPr>
          <p:sp>
            <p:nvSpPr>
              <p:cNvPr id="26151" name="Line 103"/>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52" name="Line 104"/>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53" name="Line 105"/>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5626" name="Group 106"/>
          <p:cNvGrpSpPr>
            <a:grpSpLocks/>
          </p:cNvGrpSpPr>
          <p:nvPr/>
        </p:nvGrpSpPr>
        <p:grpSpPr bwMode="auto">
          <a:xfrm>
            <a:off x="520700" y="3271838"/>
            <a:ext cx="547688" cy="395287"/>
            <a:chOff x="2208" y="1077"/>
            <a:chExt cx="345" cy="267"/>
          </a:xfrm>
        </p:grpSpPr>
        <p:grpSp>
          <p:nvGrpSpPr>
            <p:cNvPr id="26137" name="Group 107"/>
            <p:cNvGrpSpPr>
              <a:grpSpLocks/>
            </p:cNvGrpSpPr>
            <p:nvPr/>
          </p:nvGrpSpPr>
          <p:grpSpPr bwMode="auto">
            <a:xfrm>
              <a:off x="2208" y="1125"/>
              <a:ext cx="345" cy="219"/>
              <a:chOff x="2208" y="672"/>
              <a:chExt cx="345" cy="219"/>
            </a:xfrm>
          </p:grpSpPr>
          <p:grpSp>
            <p:nvGrpSpPr>
              <p:cNvPr id="26139" name="Group 108"/>
              <p:cNvGrpSpPr>
                <a:grpSpLocks/>
              </p:cNvGrpSpPr>
              <p:nvPr/>
            </p:nvGrpSpPr>
            <p:grpSpPr bwMode="auto">
              <a:xfrm>
                <a:off x="2250" y="701"/>
                <a:ext cx="260" cy="167"/>
                <a:chOff x="336" y="1584"/>
                <a:chExt cx="258" cy="167"/>
              </a:xfrm>
            </p:grpSpPr>
            <p:sp>
              <p:nvSpPr>
                <p:cNvPr id="26144" name="Oval 109"/>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6145" name="Group 110"/>
                <p:cNvGrpSpPr>
                  <a:grpSpLocks noChangeAspect="1"/>
                </p:cNvGrpSpPr>
                <p:nvPr/>
              </p:nvGrpSpPr>
              <p:grpSpPr bwMode="auto">
                <a:xfrm>
                  <a:off x="377" y="1705"/>
                  <a:ext cx="176" cy="46"/>
                  <a:chOff x="3095" y="2115"/>
                  <a:chExt cx="351" cy="91"/>
                </a:xfrm>
              </p:grpSpPr>
              <p:sp>
                <p:nvSpPr>
                  <p:cNvPr id="26146" name="Oval 111"/>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6147" name="Oval 112"/>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6148" name="Oval 113"/>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6140" name="Rectangle 114"/>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6141" name="Freeform 115"/>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6142" name="Freeform 116"/>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6143" name="Line 117"/>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sp>
          <p:nvSpPr>
            <p:cNvPr id="26138" name="Line 118"/>
            <p:cNvSpPr>
              <a:spLocks noChangeAspect="1" noChangeShapeType="1"/>
            </p:cNvSpPr>
            <p:nvPr/>
          </p:nvSpPr>
          <p:spPr bwMode="auto">
            <a:xfrm>
              <a:off x="2380" y="107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27" name="Group 119"/>
          <p:cNvGrpSpPr>
            <a:grpSpLocks/>
          </p:cNvGrpSpPr>
          <p:nvPr/>
        </p:nvGrpSpPr>
        <p:grpSpPr bwMode="auto">
          <a:xfrm>
            <a:off x="2246313" y="1628775"/>
            <a:ext cx="671512" cy="454025"/>
            <a:chOff x="1257" y="1026"/>
            <a:chExt cx="423" cy="286"/>
          </a:xfrm>
        </p:grpSpPr>
        <p:grpSp>
          <p:nvGrpSpPr>
            <p:cNvPr id="26129" name="Group 120"/>
            <p:cNvGrpSpPr>
              <a:grpSpLocks/>
            </p:cNvGrpSpPr>
            <p:nvPr/>
          </p:nvGrpSpPr>
          <p:grpSpPr bwMode="auto">
            <a:xfrm>
              <a:off x="1257" y="1062"/>
              <a:ext cx="345" cy="250"/>
              <a:chOff x="1680" y="2880"/>
              <a:chExt cx="345" cy="250"/>
            </a:xfrm>
          </p:grpSpPr>
          <p:grpSp>
            <p:nvGrpSpPr>
              <p:cNvPr id="26131" name="Group 121"/>
              <p:cNvGrpSpPr>
                <a:grpSpLocks noChangeAspect="1"/>
              </p:cNvGrpSpPr>
              <p:nvPr/>
            </p:nvGrpSpPr>
            <p:grpSpPr bwMode="auto">
              <a:xfrm>
                <a:off x="1680" y="2928"/>
                <a:ext cx="345" cy="202"/>
                <a:chOff x="2720" y="705"/>
                <a:chExt cx="686" cy="401"/>
              </a:xfrm>
            </p:grpSpPr>
            <p:sp>
              <p:nvSpPr>
                <p:cNvPr id="26135" name="Oval 122"/>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6136" name="Rectangle 123"/>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26132" name="Group 124"/>
              <p:cNvGrpSpPr>
                <a:grpSpLocks noChangeAspect="1"/>
              </p:cNvGrpSpPr>
              <p:nvPr/>
            </p:nvGrpSpPr>
            <p:grpSpPr bwMode="auto">
              <a:xfrm>
                <a:off x="1833" y="2880"/>
                <a:ext cx="38" cy="52"/>
                <a:chOff x="3195" y="1627"/>
                <a:chExt cx="75" cy="104"/>
              </a:xfrm>
            </p:grpSpPr>
            <p:sp>
              <p:nvSpPr>
                <p:cNvPr id="26133" name="Line 12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34" name="Line 12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6130" name="Rectangle 127"/>
            <p:cNvSpPr>
              <a:spLocks noChangeArrowheads="1"/>
            </p:cNvSpPr>
            <p:nvPr/>
          </p:nvSpPr>
          <p:spPr bwMode="auto">
            <a:xfrm>
              <a:off x="1485" y="1026"/>
              <a:ext cx="195" cy="77"/>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cs typeface="Arial" charset="0"/>
                </a:rPr>
                <a:t>(REIN)</a:t>
              </a:r>
              <a:endParaRPr lang="en-US" sz="800">
                <a:cs typeface="Arial" charset="0"/>
              </a:endParaRPr>
            </a:p>
          </p:txBody>
        </p:sp>
      </p:grpSp>
      <p:grpSp>
        <p:nvGrpSpPr>
          <p:cNvPr id="25628" name="Group 128"/>
          <p:cNvGrpSpPr>
            <a:grpSpLocks/>
          </p:cNvGrpSpPr>
          <p:nvPr/>
        </p:nvGrpSpPr>
        <p:grpSpPr bwMode="auto">
          <a:xfrm>
            <a:off x="520700" y="4295775"/>
            <a:ext cx="547688" cy="403225"/>
            <a:chOff x="2208" y="2772"/>
            <a:chExt cx="345" cy="254"/>
          </a:xfrm>
        </p:grpSpPr>
        <p:grpSp>
          <p:nvGrpSpPr>
            <p:cNvPr id="26125" name="Group 129"/>
            <p:cNvGrpSpPr>
              <a:grpSpLocks/>
            </p:cNvGrpSpPr>
            <p:nvPr/>
          </p:nvGrpSpPr>
          <p:grpSpPr bwMode="auto">
            <a:xfrm>
              <a:off x="2208" y="2824"/>
              <a:ext cx="345" cy="202"/>
              <a:chOff x="2720" y="196"/>
              <a:chExt cx="686" cy="401"/>
            </a:xfrm>
          </p:grpSpPr>
          <p:sp>
            <p:nvSpPr>
              <p:cNvPr id="26127" name="Rectangle 130"/>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6128" name="Line 131"/>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126" name="Line 132"/>
            <p:cNvSpPr>
              <a:spLocks noChangeAspect="1" noChangeShapeType="1"/>
            </p:cNvSpPr>
            <p:nvPr/>
          </p:nvSpPr>
          <p:spPr bwMode="auto">
            <a:xfrm>
              <a:off x="2380" y="277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29" name="Group 133"/>
          <p:cNvGrpSpPr>
            <a:grpSpLocks/>
          </p:cNvGrpSpPr>
          <p:nvPr/>
        </p:nvGrpSpPr>
        <p:grpSpPr bwMode="auto">
          <a:xfrm>
            <a:off x="2389188" y="2632075"/>
            <a:ext cx="547687" cy="406400"/>
            <a:chOff x="1689" y="1486"/>
            <a:chExt cx="345" cy="256"/>
          </a:xfrm>
        </p:grpSpPr>
        <p:grpSp>
          <p:nvGrpSpPr>
            <p:cNvPr id="26121" name="Group 134"/>
            <p:cNvGrpSpPr>
              <a:grpSpLocks noChangeAspect="1"/>
            </p:cNvGrpSpPr>
            <p:nvPr/>
          </p:nvGrpSpPr>
          <p:grpSpPr bwMode="auto">
            <a:xfrm>
              <a:off x="1689" y="1540"/>
              <a:ext cx="345" cy="202"/>
              <a:chOff x="2720" y="705"/>
              <a:chExt cx="686" cy="401"/>
            </a:xfrm>
          </p:grpSpPr>
          <p:sp>
            <p:nvSpPr>
              <p:cNvPr id="26123" name="Oval 135"/>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6124" name="Rectangle 136"/>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6122" name="Line 137"/>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30" name="Group 138"/>
          <p:cNvGrpSpPr>
            <a:grpSpLocks/>
          </p:cNvGrpSpPr>
          <p:nvPr/>
        </p:nvGrpSpPr>
        <p:grpSpPr bwMode="auto">
          <a:xfrm>
            <a:off x="2389188" y="3165475"/>
            <a:ext cx="547687" cy="406400"/>
            <a:chOff x="1689" y="1486"/>
            <a:chExt cx="345" cy="256"/>
          </a:xfrm>
        </p:grpSpPr>
        <p:grpSp>
          <p:nvGrpSpPr>
            <p:cNvPr id="26117" name="Group 139"/>
            <p:cNvGrpSpPr>
              <a:grpSpLocks noChangeAspect="1"/>
            </p:cNvGrpSpPr>
            <p:nvPr/>
          </p:nvGrpSpPr>
          <p:grpSpPr bwMode="auto">
            <a:xfrm>
              <a:off x="1689" y="1540"/>
              <a:ext cx="345" cy="202"/>
              <a:chOff x="2720" y="705"/>
              <a:chExt cx="686" cy="401"/>
            </a:xfrm>
          </p:grpSpPr>
          <p:sp>
            <p:nvSpPr>
              <p:cNvPr id="26119" name="Oval 140"/>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6120" name="Rectangle 141"/>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6118" name="Line 142"/>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31" name="Group 143"/>
          <p:cNvGrpSpPr>
            <a:grpSpLocks/>
          </p:cNvGrpSpPr>
          <p:nvPr/>
        </p:nvGrpSpPr>
        <p:grpSpPr bwMode="auto">
          <a:xfrm>
            <a:off x="6218238" y="1733550"/>
            <a:ext cx="547687" cy="425450"/>
            <a:chOff x="4039" y="1124"/>
            <a:chExt cx="345" cy="268"/>
          </a:xfrm>
        </p:grpSpPr>
        <p:sp>
          <p:nvSpPr>
            <p:cNvPr id="26112" name="Rectangle 144"/>
            <p:cNvSpPr>
              <a:spLocks noChangeArrowheads="1"/>
            </p:cNvSpPr>
            <p:nvPr/>
          </p:nvSpPr>
          <p:spPr bwMode="auto">
            <a:xfrm>
              <a:off x="4039" y="1174"/>
              <a:ext cx="345" cy="218"/>
            </a:xfrm>
            <a:prstGeom prst="rect">
              <a:avLst/>
            </a:prstGeom>
            <a:noFill/>
            <a:ln w="12700">
              <a:solidFill>
                <a:srgbClr val="000000"/>
              </a:solidFill>
              <a:miter lim="800000"/>
              <a:headEnd/>
              <a:tailEnd/>
            </a:ln>
          </p:spPr>
          <p:txBody>
            <a:bodyPr wrap="none" anchor="ctr"/>
            <a:lstStyle/>
            <a:p>
              <a:endParaRPr lang="en-US"/>
            </a:p>
          </p:txBody>
        </p:sp>
        <p:grpSp>
          <p:nvGrpSpPr>
            <p:cNvPr id="26113" name="Group 145"/>
            <p:cNvGrpSpPr>
              <a:grpSpLocks/>
            </p:cNvGrpSpPr>
            <p:nvPr/>
          </p:nvGrpSpPr>
          <p:grpSpPr bwMode="auto">
            <a:xfrm>
              <a:off x="4195" y="1124"/>
              <a:ext cx="33" cy="52"/>
              <a:chOff x="4163" y="1124"/>
              <a:chExt cx="33" cy="52"/>
            </a:xfrm>
          </p:grpSpPr>
          <p:sp>
            <p:nvSpPr>
              <p:cNvPr id="26115" name="Line 146"/>
              <p:cNvSpPr>
                <a:spLocks noChangeAspect="1" noChangeShapeType="1"/>
              </p:cNvSpPr>
              <p:nvPr/>
            </p:nvSpPr>
            <p:spPr bwMode="auto">
              <a:xfrm>
                <a:off x="4163" y="11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16" name="Line 147"/>
              <p:cNvSpPr>
                <a:spLocks noChangeAspect="1" noChangeShapeType="1"/>
              </p:cNvSpPr>
              <p:nvPr/>
            </p:nvSpPr>
            <p:spPr bwMode="auto">
              <a:xfrm>
                <a:off x="4196" y="11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114" name="Rectangle 148"/>
            <p:cNvSpPr>
              <a:spLocks noChangeAspect="1" noChangeArrowheads="1"/>
            </p:cNvSpPr>
            <p:nvPr/>
          </p:nvSpPr>
          <p:spPr bwMode="auto">
            <a:xfrm>
              <a:off x="4062" y="1245"/>
              <a:ext cx="30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cs typeface="Arial" charset="0"/>
                </a:rPr>
                <a:t>MACD BN</a:t>
              </a:r>
              <a:endParaRPr lang="en-US" sz="1000" b="1">
                <a:solidFill>
                  <a:srgbClr val="000000"/>
                </a:solidFill>
                <a:cs typeface="Arial" charset="0"/>
              </a:endParaRPr>
            </a:p>
          </p:txBody>
        </p:sp>
      </p:grpSp>
      <p:grpSp>
        <p:nvGrpSpPr>
          <p:cNvPr id="25632" name="Group 149"/>
          <p:cNvGrpSpPr>
            <a:grpSpLocks/>
          </p:cNvGrpSpPr>
          <p:nvPr/>
        </p:nvGrpSpPr>
        <p:grpSpPr bwMode="auto">
          <a:xfrm>
            <a:off x="3352800" y="4762500"/>
            <a:ext cx="547688" cy="404813"/>
            <a:chOff x="2112" y="3360"/>
            <a:chExt cx="345" cy="255"/>
          </a:xfrm>
        </p:grpSpPr>
        <p:grpSp>
          <p:nvGrpSpPr>
            <p:cNvPr id="26107" name="Group 150"/>
            <p:cNvGrpSpPr>
              <a:grpSpLocks/>
            </p:cNvGrpSpPr>
            <p:nvPr/>
          </p:nvGrpSpPr>
          <p:grpSpPr bwMode="auto">
            <a:xfrm>
              <a:off x="2266" y="3360"/>
              <a:ext cx="36" cy="52"/>
              <a:chOff x="2249" y="3360"/>
              <a:chExt cx="36" cy="52"/>
            </a:xfrm>
          </p:grpSpPr>
          <p:sp>
            <p:nvSpPr>
              <p:cNvPr id="26110" name="Line 151"/>
              <p:cNvSpPr>
                <a:spLocks noChangeAspect="1" noChangeShapeType="1"/>
              </p:cNvSpPr>
              <p:nvPr/>
            </p:nvSpPr>
            <p:spPr bwMode="auto">
              <a:xfrm>
                <a:off x="2249"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6111" name="Line 152"/>
              <p:cNvSpPr>
                <a:spLocks noChangeAspect="1" noChangeShapeType="1"/>
              </p:cNvSpPr>
              <p:nvPr/>
            </p:nvSpPr>
            <p:spPr bwMode="auto">
              <a:xfrm>
                <a:off x="2285" y="336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6108" name="Text Box 153"/>
            <p:cNvSpPr txBox="1">
              <a:spLocks noChangeArrowheads="1"/>
            </p:cNvSpPr>
            <p:nvPr/>
          </p:nvSpPr>
          <p:spPr bwMode="auto">
            <a:xfrm>
              <a:off x="2148" y="3456"/>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cs typeface="Arial" charset="0"/>
                </a:rPr>
                <a:t>BSSG</a:t>
              </a:r>
            </a:p>
          </p:txBody>
        </p:sp>
        <p:sp>
          <p:nvSpPr>
            <p:cNvPr id="26109" name="Rectangle 154"/>
            <p:cNvSpPr>
              <a:spLocks noChangeAspect="1" noChangeArrowheads="1"/>
            </p:cNvSpPr>
            <p:nvPr/>
          </p:nvSpPr>
          <p:spPr bwMode="auto">
            <a:xfrm>
              <a:off x="2112" y="3413"/>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5633" name="Group 155"/>
          <p:cNvGrpSpPr>
            <a:grpSpLocks/>
          </p:cNvGrpSpPr>
          <p:nvPr/>
        </p:nvGrpSpPr>
        <p:grpSpPr bwMode="auto">
          <a:xfrm>
            <a:off x="7235825" y="1728788"/>
            <a:ext cx="547688" cy="430212"/>
            <a:chOff x="4560" y="1472"/>
            <a:chExt cx="345" cy="271"/>
          </a:xfrm>
        </p:grpSpPr>
        <p:sp>
          <p:nvSpPr>
            <p:cNvPr id="26102" name="Rectangle 156"/>
            <p:cNvSpPr>
              <a:spLocks noChangeArrowheads="1"/>
            </p:cNvSpPr>
            <p:nvPr/>
          </p:nvSpPr>
          <p:spPr bwMode="auto">
            <a:xfrm>
              <a:off x="4560" y="1525"/>
              <a:ext cx="345" cy="218"/>
            </a:xfrm>
            <a:prstGeom prst="rect">
              <a:avLst/>
            </a:prstGeom>
            <a:noFill/>
            <a:ln w="12700">
              <a:solidFill>
                <a:srgbClr val="000000"/>
              </a:solidFill>
              <a:miter lim="800000"/>
              <a:headEnd/>
              <a:tailEnd/>
            </a:ln>
          </p:spPr>
          <p:txBody>
            <a:bodyPr wrap="none" anchor="ctr"/>
            <a:lstStyle/>
            <a:p>
              <a:endParaRPr lang="en-US"/>
            </a:p>
          </p:txBody>
        </p:sp>
        <p:grpSp>
          <p:nvGrpSpPr>
            <p:cNvPr id="26103" name="Group 157"/>
            <p:cNvGrpSpPr>
              <a:grpSpLocks/>
            </p:cNvGrpSpPr>
            <p:nvPr/>
          </p:nvGrpSpPr>
          <p:grpSpPr bwMode="auto">
            <a:xfrm>
              <a:off x="4714" y="1472"/>
              <a:ext cx="36" cy="52"/>
              <a:chOff x="2625" y="2324"/>
              <a:chExt cx="36" cy="52"/>
            </a:xfrm>
          </p:grpSpPr>
          <p:sp>
            <p:nvSpPr>
              <p:cNvPr id="26105" name="Line 15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106" name="Line 15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104" name="Rectangle 160"/>
            <p:cNvSpPr>
              <a:spLocks noChangeAspect="1" noChangeArrowheads="1"/>
            </p:cNvSpPr>
            <p:nvPr/>
          </p:nvSpPr>
          <p:spPr bwMode="auto">
            <a:xfrm>
              <a:off x="4633" y="15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cs typeface="Arial" charset="0"/>
                </a:rPr>
                <a:t>MWSS</a:t>
              </a:r>
            </a:p>
          </p:txBody>
        </p:sp>
      </p:grpSp>
      <p:grpSp>
        <p:nvGrpSpPr>
          <p:cNvPr id="25634" name="Group 161"/>
          <p:cNvGrpSpPr>
            <a:grpSpLocks/>
          </p:cNvGrpSpPr>
          <p:nvPr/>
        </p:nvGrpSpPr>
        <p:grpSpPr bwMode="auto">
          <a:xfrm>
            <a:off x="520700" y="4840288"/>
            <a:ext cx="547688" cy="404812"/>
            <a:chOff x="1765" y="2099"/>
            <a:chExt cx="345" cy="255"/>
          </a:xfrm>
        </p:grpSpPr>
        <p:grpSp>
          <p:nvGrpSpPr>
            <p:cNvPr id="26095" name="Group 162"/>
            <p:cNvGrpSpPr>
              <a:grpSpLocks noChangeAspect="1"/>
            </p:cNvGrpSpPr>
            <p:nvPr/>
          </p:nvGrpSpPr>
          <p:grpSpPr bwMode="auto">
            <a:xfrm>
              <a:off x="1765" y="2151"/>
              <a:ext cx="345" cy="203"/>
              <a:chOff x="105" y="40"/>
              <a:chExt cx="743" cy="437"/>
            </a:xfrm>
          </p:grpSpPr>
          <p:sp>
            <p:nvSpPr>
              <p:cNvPr id="26097" name="Rectangle 16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98" name="Line 16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099" name="Line 16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100" name="Line 16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101" name="Line 16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6096" name="Line 168"/>
            <p:cNvSpPr>
              <a:spLocks noChangeAspect="1" noChangeShapeType="1"/>
            </p:cNvSpPr>
            <p:nvPr/>
          </p:nvSpPr>
          <p:spPr bwMode="auto">
            <a:xfrm>
              <a:off x="1937" y="209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5635" name="Freeform 169"/>
          <p:cNvSpPr>
            <a:spLocks/>
          </p:cNvSpPr>
          <p:nvPr/>
        </p:nvSpPr>
        <p:spPr bwMode="auto">
          <a:xfrm>
            <a:off x="390525" y="1520825"/>
            <a:ext cx="3175" cy="4108450"/>
          </a:xfrm>
          <a:custGeom>
            <a:avLst/>
            <a:gdLst>
              <a:gd name="T0" fmla="*/ 2 w 2"/>
              <a:gd name="T1" fmla="*/ 0 h 2588"/>
              <a:gd name="T2" fmla="*/ 0 w 2"/>
              <a:gd name="T3" fmla="*/ 2588 h 2588"/>
              <a:gd name="T4" fmla="*/ 0 60000 65536"/>
              <a:gd name="T5" fmla="*/ 0 60000 65536"/>
              <a:gd name="T6" fmla="*/ 0 w 2"/>
              <a:gd name="T7" fmla="*/ 0 h 2588"/>
              <a:gd name="T8" fmla="*/ 2 w 2"/>
              <a:gd name="T9" fmla="*/ 2588 h 2588"/>
            </a:gdLst>
            <a:ahLst/>
            <a:cxnLst>
              <a:cxn ang="T4">
                <a:pos x="T0" y="T1"/>
              </a:cxn>
              <a:cxn ang="T5">
                <a:pos x="T2" y="T3"/>
              </a:cxn>
            </a:cxnLst>
            <a:rect l="T6" t="T7" r="T8" b="T9"/>
            <a:pathLst>
              <a:path w="2" h="2588">
                <a:moveTo>
                  <a:pt x="2" y="0"/>
                </a:moveTo>
                <a:lnTo>
                  <a:pt x="0" y="2588"/>
                </a:lnTo>
              </a:path>
            </a:pathLst>
          </a:custGeom>
          <a:solidFill>
            <a:srgbClr val="FFFFFF"/>
          </a:solidFill>
          <a:ln w="11113">
            <a:solidFill>
              <a:srgbClr val="000000"/>
            </a:solidFill>
            <a:round/>
            <a:headEnd/>
            <a:tailEnd/>
          </a:ln>
        </p:spPr>
        <p:txBody>
          <a:bodyPr/>
          <a:lstStyle/>
          <a:p>
            <a:endParaRPr lang="en-US"/>
          </a:p>
        </p:txBody>
      </p:sp>
      <p:sp>
        <p:nvSpPr>
          <p:cNvPr id="25636" name="Line 170"/>
          <p:cNvSpPr>
            <a:spLocks noChangeShapeType="1"/>
          </p:cNvSpPr>
          <p:nvPr/>
        </p:nvSpPr>
        <p:spPr bwMode="auto">
          <a:xfrm>
            <a:off x="393700" y="2982913"/>
            <a:ext cx="103188" cy="0"/>
          </a:xfrm>
          <a:prstGeom prst="line">
            <a:avLst/>
          </a:prstGeom>
          <a:noFill/>
          <a:ln w="12700">
            <a:solidFill>
              <a:schemeClr val="tx1"/>
            </a:solidFill>
            <a:round/>
            <a:headEnd/>
            <a:tailEnd/>
          </a:ln>
        </p:spPr>
        <p:txBody>
          <a:bodyPr wrap="none" anchor="ctr"/>
          <a:lstStyle/>
          <a:p>
            <a:endParaRPr lang="en-US"/>
          </a:p>
        </p:txBody>
      </p:sp>
      <p:sp>
        <p:nvSpPr>
          <p:cNvPr id="25637" name="Line 171"/>
          <p:cNvSpPr>
            <a:spLocks noChangeShapeType="1"/>
          </p:cNvSpPr>
          <p:nvPr/>
        </p:nvSpPr>
        <p:spPr bwMode="auto">
          <a:xfrm>
            <a:off x="393700" y="2460625"/>
            <a:ext cx="103188" cy="0"/>
          </a:xfrm>
          <a:prstGeom prst="line">
            <a:avLst/>
          </a:prstGeom>
          <a:noFill/>
          <a:ln w="12700">
            <a:solidFill>
              <a:schemeClr val="tx1"/>
            </a:solidFill>
            <a:round/>
            <a:headEnd/>
            <a:tailEnd/>
          </a:ln>
        </p:spPr>
        <p:txBody>
          <a:bodyPr wrap="none" anchor="ctr"/>
          <a:lstStyle/>
          <a:p>
            <a:endParaRPr lang="en-US"/>
          </a:p>
        </p:txBody>
      </p:sp>
      <p:sp>
        <p:nvSpPr>
          <p:cNvPr id="25638" name="Line 172"/>
          <p:cNvSpPr>
            <a:spLocks noChangeShapeType="1"/>
          </p:cNvSpPr>
          <p:nvPr/>
        </p:nvSpPr>
        <p:spPr bwMode="auto">
          <a:xfrm>
            <a:off x="393700" y="1901825"/>
            <a:ext cx="103188" cy="0"/>
          </a:xfrm>
          <a:prstGeom prst="line">
            <a:avLst/>
          </a:prstGeom>
          <a:noFill/>
          <a:ln w="12700">
            <a:solidFill>
              <a:schemeClr val="tx1"/>
            </a:solidFill>
            <a:round/>
            <a:headEnd/>
            <a:tailEnd/>
          </a:ln>
        </p:spPr>
        <p:txBody>
          <a:bodyPr wrap="none" anchor="ctr"/>
          <a:lstStyle/>
          <a:p>
            <a:endParaRPr lang="en-US"/>
          </a:p>
        </p:txBody>
      </p:sp>
      <p:grpSp>
        <p:nvGrpSpPr>
          <p:cNvPr id="25639" name="Group 173"/>
          <p:cNvGrpSpPr>
            <a:grpSpLocks/>
          </p:cNvGrpSpPr>
          <p:nvPr/>
        </p:nvGrpSpPr>
        <p:grpSpPr bwMode="auto">
          <a:xfrm>
            <a:off x="1454150" y="2219325"/>
            <a:ext cx="547688" cy="403225"/>
            <a:chOff x="1189" y="1071"/>
            <a:chExt cx="345" cy="254"/>
          </a:xfrm>
        </p:grpSpPr>
        <p:grpSp>
          <p:nvGrpSpPr>
            <p:cNvPr id="26091" name="Group 174"/>
            <p:cNvGrpSpPr>
              <a:grpSpLocks noChangeAspect="1"/>
            </p:cNvGrpSpPr>
            <p:nvPr/>
          </p:nvGrpSpPr>
          <p:grpSpPr bwMode="auto">
            <a:xfrm>
              <a:off x="1189" y="1123"/>
              <a:ext cx="345" cy="202"/>
              <a:chOff x="380" y="773"/>
              <a:chExt cx="686" cy="401"/>
            </a:xfrm>
          </p:grpSpPr>
          <p:sp>
            <p:nvSpPr>
              <p:cNvPr id="26093" name="Rectangle 175"/>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6094" name="Oval 176"/>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26092" name="Line 177"/>
            <p:cNvSpPr>
              <a:spLocks noChangeAspect="1" noChangeShapeType="1"/>
            </p:cNvSpPr>
            <p:nvPr/>
          </p:nvSpPr>
          <p:spPr bwMode="auto">
            <a:xfrm>
              <a:off x="1361" y="1071"/>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640" name="Group 178"/>
          <p:cNvGrpSpPr>
            <a:grpSpLocks/>
          </p:cNvGrpSpPr>
          <p:nvPr/>
        </p:nvGrpSpPr>
        <p:grpSpPr bwMode="auto">
          <a:xfrm>
            <a:off x="520700" y="3824288"/>
            <a:ext cx="547688" cy="390525"/>
            <a:chOff x="2208" y="1077"/>
            <a:chExt cx="345" cy="267"/>
          </a:xfrm>
        </p:grpSpPr>
        <p:grpSp>
          <p:nvGrpSpPr>
            <p:cNvPr id="26079" name="Group 179"/>
            <p:cNvGrpSpPr>
              <a:grpSpLocks/>
            </p:cNvGrpSpPr>
            <p:nvPr/>
          </p:nvGrpSpPr>
          <p:grpSpPr bwMode="auto">
            <a:xfrm>
              <a:off x="2208" y="1125"/>
              <a:ext cx="345" cy="219"/>
              <a:chOff x="2208" y="672"/>
              <a:chExt cx="345" cy="219"/>
            </a:xfrm>
          </p:grpSpPr>
          <p:grpSp>
            <p:nvGrpSpPr>
              <p:cNvPr id="26081" name="Group 180"/>
              <p:cNvGrpSpPr>
                <a:grpSpLocks/>
              </p:cNvGrpSpPr>
              <p:nvPr/>
            </p:nvGrpSpPr>
            <p:grpSpPr bwMode="auto">
              <a:xfrm>
                <a:off x="2250" y="701"/>
                <a:ext cx="260" cy="167"/>
                <a:chOff x="336" y="1584"/>
                <a:chExt cx="258" cy="167"/>
              </a:xfrm>
            </p:grpSpPr>
            <p:sp>
              <p:nvSpPr>
                <p:cNvPr id="26086" name="Oval 181"/>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6087" name="Group 182"/>
                <p:cNvGrpSpPr>
                  <a:grpSpLocks noChangeAspect="1"/>
                </p:cNvGrpSpPr>
                <p:nvPr/>
              </p:nvGrpSpPr>
              <p:grpSpPr bwMode="auto">
                <a:xfrm>
                  <a:off x="377" y="1705"/>
                  <a:ext cx="176" cy="46"/>
                  <a:chOff x="3095" y="2115"/>
                  <a:chExt cx="351" cy="91"/>
                </a:xfrm>
              </p:grpSpPr>
              <p:sp>
                <p:nvSpPr>
                  <p:cNvPr id="26088" name="Oval 183"/>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6089" name="Oval 184"/>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6090" name="Oval 185"/>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6082" name="Rectangle 186"/>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6083" name="Freeform 187"/>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6084" name="Freeform 188"/>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6085" name="Line 189"/>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sp>
          <p:nvSpPr>
            <p:cNvPr id="26080" name="Line 190"/>
            <p:cNvSpPr>
              <a:spLocks noChangeAspect="1" noChangeShapeType="1"/>
            </p:cNvSpPr>
            <p:nvPr/>
          </p:nvSpPr>
          <p:spPr bwMode="auto">
            <a:xfrm>
              <a:off x="2380" y="107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5641" name="Line 191"/>
          <p:cNvSpPr>
            <a:spLocks noChangeShapeType="1"/>
          </p:cNvSpPr>
          <p:nvPr/>
        </p:nvSpPr>
        <p:spPr bwMode="auto">
          <a:xfrm>
            <a:off x="1276350" y="2982913"/>
            <a:ext cx="103188" cy="0"/>
          </a:xfrm>
          <a:prstGeom prst="line">
            <a:avLst/>
          </a:prstGeom>
          <a:noFill/>
          <a:ln w="12700">
            <a:solidFill>
              <a:schemeClr val="tx1"/>
            </a:solidFill>
            <a:round/>
            <a:headEnd/>
            <a:tailEnd/>
          </a:ln>
        </p:spPr>
        <p:txBody>
          <a:bodyPr wrap="none" anchor="ctr"/>
          <a:lstStyle/>
          <a:p>
            <a:endParaRPr lang="en-US"/>
          </a:p>
        </p:txBody>
      </p:sp>
      <p:sp>
        <p:nvSpPr>
          <p:cNvPr id="25642" name="Line 192"/>
          <p:cNvSpPr>
            <a:spLocks noChangeShapeType="1"/>
          </p:cNvSpPr>
          <p:nvPr/>
        </p:nvSpPr>
        <p:spPr bwMode="auto">
          <a:xfrm>
            <a:off x="1279525" y="2460625"/>
            <a:ext cx="103188" cy="0"/>
          </a:xfrm>
          <a:prstGeom prst="line">
            <a:avLst/>
          </a:prstGeom>
          <a:noFill/>
          <a:ln w="12700">
            <a:solidFill>
              <a:schemeClr val="tx1"/>
            </a:solidFill>
            <a:round/>
            <a:headEnd/>
            <a:tailEnd/>
          </a:ln>
        </p:spPr>
        <p:txBody>
          <a:bodyPr wrap="none" anchor="ctr"/>
          <a:lstStyle/>
          <a:p>
            <a:endParaRPr lang="en-US"/>
          </a:p>
        </p:txBody>
      </p:sp>
      <p:sp>
        <p:nvSpPr>
          <p:cNvPr id="25643" name="Line 193"/>
          <p:cNvSpPr>
            <a:spLocks noChangeShapeType="1"/>
          </p:cNvSpPr>
          <p:nvPr/>
        </p:nvSpPr>
        <p:spPr bwMode="auto">
          <a:xfrm>
            <a:off x="1273175" y="1901825"/>
            <a:ext cx="103188" cy="0"/>
          </a:xfrm>
          <a:prstGeom prst="line">
            <a:avLst/>
          </a:prstGeom>
          <a:noFill/>
          <a:ln w="12700">
            <a:solidFill>
              <a:schemeClr val="tx1"/>
            </a:solidFill>
            <a:round/>
            <a:headEnd/>
            <a:tailEnd/>
          </a:ln>
        </p:spPr>
        <p:txBody>
          <a:bodyPr wrap="none" anchor="ctr"/>
          <a:lstStyle/>
          <a:p>
            <a:endParaRPr lang="en-US"/>
          </a:p>
        </p:txBody>
      </p:sp>
      <p:sp>
        <p:nvSpPr>
          <p:cNvPr id="25644" name="Line 194"/>
          <p:cNvSpPr>
            <a:spLocks noChangeShapeType="1"/>
          </p:cNvSpPr>
          <p:nvPr/>
        </p:nvSpPr>
        <p:spPr bwMode="auto">
          <a:xfrm>
            <a:off x="1274763" y="3536950"/>
            <a:ext cx="103187" cy="0"/>
          </a:xfrm>
          <a:prstGeom prst="line">
            <a:avLst/>
          </a:prstGeom>
          <a:noFill/>
          <a:ln w="12700">
            <a:solidFill>
              <a:schemeClr val="tx1"/>
            </a:solidFill>
            <a:round/>
            <a:headEnd/>
            <a:tailEnd/>
          </a:ln>
        </p:spPr>
        <p:txBody>
          <a:bodyPr wrap="none" anchor="ctr"/>
          <a:lstStyle/>
          <a:p>
            <a:endParaRPr lang="en-US"/>
          </a:p>
        </p:txBody>
      </p:sp>
      <p:grpSp>
        <p:nvGrpSpPr>
          <p:cNvPr id="25645" name="Group 195"/>
          <p:cNvGrpSpPr>
            <a:grpSpLocks/>
          </p:cNvGrpSpPr>
          <p:nvPr/>
        </p:nvGrpSpPr>
        <p:grpSpPr bwMode="auto">
          <a:xfrm>
            <a:off x="7883525" y="254000"/>
            <a:ext cx="547688" cy="430213"/>
            <a:chOff x="3054" y="136"/>
            <a:chExt cx="345" cy="271"/>
          </a:xfrm>
        </p:grpSpPr>
        <p:sp>
          <p:nvSpPr>
            <p:cNvPr id="26074" name="Rectangle 196"/>
            <p:cNvSpPr>
              <a:spLocks noChangeArrowheads="1"/>
            </p:cNvSpPr>
            <p:nvPr/>
          </p:nvSpPr>
          <p:spPr bwMode="auto">
            <a:xfrm>
              <a:off x="3054" y="189"/>
              <a:ext cx="345" cy="218"/>
            </a:xfrm>
            <a:prstGeom prst="rect">
              <a:avLst/>
            </a:prstGeom>
            <a:noFill/>
            <a:ln w="12700">
              <a:solidFill>
                <a:srgbClr val="000000"/>
              </a:solidFill>
              <a:miter lim="800000"/>
              <a:headEnd/>
              <a:tailEnd/>
            </a:ln>
          </p:spPr>
          <p:txBody>
            <a:bodyPr wrap="none" anchor="ctr"/>
            <a:lstStyle/>
            <a:p>
              <a:endParaRPr lang="en-US"/>
            </a:p>
          </p:txBody>
        </p:sp>
        <p:grpSp>
          <p:nvGrpSpPr>
            <p:cNvPr id="26075" name="Group 197"/>
            <p:cNvGrpSpPr>
              <a:grpSpLocks/>
            </p:cNvGrpSpPr>
            <p:nvPr/>
          </p:nvGrpSpPr>
          <p:grpSpPr bwMode="auto">
            <a:xfrm>
              <a:off x="3208" y="136"/>
              <a:ext cx="36" cy="52"/>
              <a:chOff x="3208" y="136"/>
              <a:chExt cx="36" cy="52"/>
            </a:xfrm>
          </p:grpSpPr>
          <p:sp>
            <p:nvSpPr>
              <p:cNvPr id="26077" name="Line 198"/>
              <p:cNvSpPr>
                <a:spLocks noChangeAspect="1" noChangeShapeType="1"/>
              </p:cNvSpPr>
              <p:nvPr/>
            </p:nvSpPr>
            <p:spPr bwMode="auto">
              <a:xfrm>
                <a:off x="3208" y="13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78" name="Line 199"/>
              <p:cNvSpPr>
                <a:spLocks noChangeAspect="1" noChangeShapeType="1"/>
              </p:cNvSpPr>
              <p:nvPr/>
            </p:nvSpPr>
            <p:spPr bwMode="auto">
              <a:xfrm>
                <a:off x="3244" y="13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076" name="Rectangle 200"/>
            <p:cNvSpPr>
              <a:spLocks noChangeAspect="1" noChangeArrowheads="1"/>
            </p:cNvSpPr>
            <p:nvPr/>
          </p:nvSpPr>
          <p:spPr bwMode="auto">
            <a:xfrm>
              <a:off x="3096" y="237"/>
              <a:ext cx="261" cy="134"/>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cs typeface="Arial" charset="0"/>
                </a:rPr>
                <a:t>MHG</a:t>
              </a:r>
            </a:p>
          </p:txBody>
        </p:sp>
      </p:grpSp>
      <p:grpSp>
        <p:nvGrpSpPr>
          <p:cNvPr id="25646" name="Group 201"/>
          <p:cNvGrpSpPr>
            <a:grpSpLocks/>
          </p:cNvGrpSpPr>
          <p:nvPr/>
        </p:nvGrpSpPr>
        <p:grpSpPr bwMode="auto">
          <a:xfrm>
            <a:off x="8420100" y="1987550"/>
            <a:ext cx="547688" cy="460375"/>
            <a:chOff x="5146" y="2124"/>
            <a:chExt cx="345" cy="290"/>
          </a:xfrm>
        </p:grpSpPr>
        <p:grpSp>
          <p:nvGrpSpPr>
            <p:cNvPr id="26067" name="Group 202"/>
            <p:cNvGrpSpPr>
              <a:grpSpLocks/>
            </p:cNvGrpSpPr>
            <p:nvPr/>
          </p:nvGrpSpPr>
          <p:grpSpPr bwMode="auto">
            <a:xfrm>
              <a:off x="5146" y="2198"/>
              <a:ext cx="345" cy="216"/>
              <a:chOff x="5145" y="3539"/>
              <a:chExt cx="345" cy="216"/>
            </a:xfrm>
          </p:grpSpPr>
          <p:sp>
            <p:nvSpPr>
              <p:cNvPr id="26072" name="Rectangle 203"/>
              <p:cNvSpPr>
                <a:spLocks noChangeAspect="1" noChangeArrowheads="1"/>
              </p:cNvSpPr>
              <p:nvPr/>
            </p:nvSpPr>
            <p:spPr bwMode="auto">
              <a:xfrm>
                <a:off x="5145" y="3539"/>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73" name="Rectangle 204"/>
              <p:cNvSpPr>
                <a:spLocks noChangeAspect="1" noChangeArrowheads="1"/>
              </p:cNvSpPr>
              <p:nvPr/>
            </p:nvSpPr>
            <p:spPr bwMode="auto">
              <a:xfrm>
                <a:off x="5182" y="3589"/>
                <a:ext cx="272"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cs typeface="Arial" charset="0"/>
                  </a:rPr>
                  <a:t>INTEL</a:t>
                </a:r>
                <a:endParaRPr lang="en-US" sz="2900">
                  <a:solidFill>
                    <a:srgbClr val="000000"/>
                  </a:solidFill>
                  <a:cs typeface="Arial" charset="0"/>
                </a:endParaRPr>
              </a:p>
            </p:txBody>
          </p:sp>
        </p:grpSp>
        <p:grpSp>
          <p:nvGrpSpPr>
            <p:cNvPr id="26068" name="Group 205"/>
            <p:cNvGrpSpPr>
              <a:grpSpLocks/>
            </p:cNvGrpSpPr>
            <p:nvPr/>
          </p:nvGrpSpPr>
          <p:grpSpPr bwMode="auto">
            <a:xfrm>
              <a:off x="5231" y="2124"/>
              <a:ext cx="176" cy="46"/>
              <a:chOff x="4187" y="1420"/>
              <a:chExt cx="176" cy="46"/>
            </a:xfrm>
          </p:grpSpPr>
          <p:sp>
            <p:nvSpPr>
              <p:cNvPr id="26069" name="Oval 206"/>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70" name="Oval 207"/>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71" name="Oval 208"/>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647" name="Group 209"/>
          <p:cNvGrpSpPr>
            <a:grpSpLocks/>
          </p:cNvGrpSpPr>
          <p:nvPr/>
        </p:nvGrpSpPr>
        <p:grpSpPr bwMode="auto">
          <a:xfrm>
            <a:off x="8416925" y="768350"/>
            <a:ext cx="603250" cy="533400"/>
            <a:chOff x="4347" y="265"/>
            <a:chExt cx="380" cy="336"/>
          </a:xfrm>
        </p:grpSpPr>
        <p:grpSp>
          <p:nvGrpSpPr>
            <p:cNvPr id="26062" name="Group 210"/>
            <p:cNvGrpSpPr>
              <a:grpSpLocks/>
            </p:cNvGrpSpPr>
            <p:nvPr/>
          </p:nvGrpSpPr>
          <p:grpSpPr bwMode="auto">
            <a:xfrm>
              <a:off x="4347" y="305"/>
              <a:ext cx="345" cy="296"/>
              <a:chOff x="4347" y="305"/>
              <a:chExt cx="345" cy="296"/>
            </a:xfrm>
          </p:grpSpPr>
          <p:sp>
            <p:nvSpPr>
              <p:cNvPr id="26064" name="Rectangle 211"/>
              <p:cNvSpPr>
                <a:spLocks noChangeAspect="1" noChangeArrowheads="1"/>
              </p:cNvSpPr>
              <p:nvPr/>
            </p:nvSpPr>
            <p:spPr bwMode="auto">
              <a:xfrm>
                <a:off x="4347" y="382"/>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65" name="Freeform 212"/>
              <p:cNvSpPr>
                <a:spLocks noChangeAspect="1"/>
              </p:cNvSpPr>
              <p:nvPr/>
            </p:nvSpPr>
            <p:spPr bwMode="auto">
              <a:xfrm>
                <a:off x="4349" y="384"/>
                <a:ext cx="341" cy="212"/>
              </a:xfrm>
              <a:custGeom>
                <a:avLst/>
                <a:gdLst>
                  <a:gd name="T0" fmla="*/ 0 w 341"/>
                  <a:gd name="T1" fmla="*/ 0 h 212"/>
                  <a:gd name="T2" fmla="*/ 152 w 341"/>
                  <a:gd name="T3" fmla="*/ 119 h 212"/>
                  <a:gd name="T4" fmla="*/ 152 w 341"/>
                  <a:gd name="T5" fmla="*/ 68 h 212"/>
                  <a:gd name="T6" fmla="*/ 341 w 341"/>
                  <a:gd name="T7" fmla="*/ 212 h 212"/>
                  <a:gd name="T8" fmla="*/ 0 60000 65536"/>
                  <a:gd name="T9" fmla="*/ 0 60000 65536"/>
                  <a:gd name="T10" fmla="*/ 0 60000 65536"/>
                  <a:gd name="T11" fmla="*/ 0 60000 65536"/>
                  <a:gd name="T12" fmla="*/ 0 w 341"/>
                  <a:gd name="T13" fmla="*/ 0 h 212"/>
                  <a:gd name="T14" fmla="*/ 341 w 341"/>
                  <a:gd name="T15" fmla="*/ 212 h 212"/>
                </a:gdLst>
                <a:ahLst/>
                <a:cxnLst>
                  <a:cxn ang="T8">
                    <a:pos x="T0" y="T1"/>
                  </a:cxn>
                  <a:cxn ang="T9">
                    <a:pos x="T2" y="T3"/>
                  </a:cxn>
                  <a:cxn ang="T10">
                    <a:pos x="T4" y="T5"/>
                  </a:cxn>
                  <a:cxn ang="T11">
                    <a:pos x="T6" y="T7"/>
                  </a:cxn>
                </a:cxnLst>
                <a:rect l="T12" t="T13" r="T14" b="T15"/>
                <a:pathLst>
                  <a:path w="341" h="212">
                    <a:moveTo>
                      <a:pt x="0" y="0"/>
                    </a:moveTo>
                    <a:lnTo>
                      <a:pt x="152" y="119"/>
                    </a:lnTo>
                    <a:lnTo>
                      <a:pt x="152" y="68"/>
                    </a:lnTo>
                    <a:lnTo>
                      <a:pt x="341" y="21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6066" name="Line 213"/>
              <p:cNvSpPr>
                <a:spLocks noChangeAspect="1" noChangeShapeType="1"/>
              </p:cNvSpPr>
              <p:nvPr/>
            </p:nvSpPr>
            <p:spPr bwMode="auto">
              <a:xfrm>
                <a:off x="4519" y="305"/>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6063" name="Rectangle 214"/>
            <p:cNvSpPr>
              <a:spLocks noChangeArrowheads="1"/>
            </p:cNvSpPr>
            <p:nvPr/>
          </p:nvSpPr>
          <p:spPr bwMode="auto">
            <a:xfrm>
              <a:off x="4540" y="265"/>
              <a:ext cx="187"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latin typeface="Arial Narrow" pitchFamily="34" charset="0"/>
                  <a:cs typeface="Arial" charset="0"/>
                </a:rPr>
                <a:t>(REIN)</a:t>
              </a:r>
              <a:r>
                <a:rPr lang="en-US" sz="1200" b="1">
                  <a:solidFill>
                    <a:srgbClr val="000000"/>
                  </a:solidFill>
                  <a:cs typeface="Arial" charset="0"/>
                </a:rPr>
                <a:t> </a:t>
              </a:r>
            </a:p>
          </p:txBody>
        </p:sp>
      </p:grpSp>
      <p:grpSp>
        <p:nvGrpSpPr>
          <p:cNvPr id="25648" name="Group 215"/>
          <p:cNvGrpSpPr>
            <a:grpSpLocks/>
          </p:cNvGrpSpPr>
          <p:nvPr/>
        </p:nvGrpSpPr>
        <p:grpSpPr bwMode="auto">
          <a:xfrm>
            <a:off x="8175625" y="1358900"/>
            <a:ext cx="968375" cy="558800"/>
            <a:chOff x="5016" y="719"/>
            <a:chExt cx="610" cy="352"/>
          </a:xfrm>
        </p:grpSpPr>
        <p:sp>
          <p:nvSpPr>
            <p:cNvPr id="26055" name="Rectangle 216"/>
            <p:cNvSpPr>
              <a:spLocks noChangeAspect="1" noChangeArrowheads="1"/>
            </p:cNvSpPr>
            <p:nvPr/>
          </p:nvSpPr>
          <p:spPr bwMode="auto">
            <a:xfrm>
              <a:off x="5016" y="956"/>
              <a:ext cx="162"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cs typeface="Arial" charset="0"/>
                </a:rPr>
                <a:t>RAD</a:t>
              </a:r>
              <a:r>
                <a:rPr lang="en-US" sz="1200">
                  <a:solidFill>
                    <a:srgbClr val="000000"/>
                  </a:solidFill>
                  <a:cs typeface="Arial" charset="0"/>
                </a:rPr>
                <a:t> </a:t>
              </a:r>
            </a:p>
          </p:txBody>
        </p:sp>
        <p:grpSp>
          <p:nvGrpSpPr>
            <p:cNvPr id="26056" name="Group 217"/>
            <p:cNvGrpSpPr>
              <a:grpSpLocks/>
            </p:cNvGrpSpPr>
            <p:nvPr/>
          </p:nvGrpSpPr>
          <p:grpSpPr bwMode="auto">
            <a:xfrm>
              <a:off x="5170" y="719"/>
              <a:ext cx="456" cy="335"/>
              <a:chOff x="4964" y="283"/>
              <a:chExt cx="456" cy="335"/>
            </a:xfrm>
          </p:grpSpPr>
          <p:grpSp>
            <p:nvGrpSpPr>
              <p:cNvPr id="26057" name="Group 218"/>
              <p:cNvGrpSpPr>
                <a:grpSpLocks/>
              </p:cNvGrpSpPr>
              <p:nvPr/>
            </p:nvGrpSpPr>
            <p:grpSpPr bwMode="auto">
              <a:xfrm>
                <a:off x="4964" y="322"/>
                <a:ext cx="345" cy="296"/>
                <a:chOff x="4964" y="322"/>
                <a:chExt cx="345" cy="296"/>
              </a:xfrm>
            </p:grpSpPr>
            <p:sp>
              <p:nvSpPr>
                <p:cNvPr id="26059" name="Rectangle 219"/>
                <p:cNvSpPr>
                  <a:spLocks noChangeAspect="1" noChangeArrowheads="1"/>
                </p:cNvSpPr>
                <p:nvPr/>
              </p:nvSpPr>
              <p:spPr bwMode="auto">
                <a:xfrm>
                  <a:off x="4964" y="399"/>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60" name="Freeform 220"/>
                <p:cNvSpPr>
                  <a:spLocks noChangeAspect="1"/>
                </p:cNvSpPr>
                <p:nvPr/>
              </p:nvSpPr>
              <p:spPr bwMode="auto">
                <a:xfrm>
                  <a:off x="4967" y="399"/>
                  <a:ext cx="340" cy="214"/>
                </a:xfrm>
                <a:custGeom>
                  <a:avLst/>
                  <a:gdLst>
                    <a:gd name="T0" fmla="*/ 0 w 340"/>
                    <a:gd name="T1" fmla="*/ 0 h 214"/>
                    <a:gd name="T2" fmla="*/ 151 w 340"/>
                    <a:gd name="T3" fmla="*/ 121 h 214"/>
                    <a:gd name="T4" fmla="*/ 151 w 340"/>
                    <a:gd name="T5" fmla="*/ 70 h 214"/>
                    <a:gd name="T6" fmla="*/ 340 w 340"/>
                    <a:gd name="T7" fmla="*/ 214 h 214"/>
                    <a:gd name="T8" fmla="*/ 0 60000 65536"/>
                    <a:gd name="T9" fmla="*/ 0 60000 65536"/>
                    <a:gd name="T10" fmla="*/ 0 60000 65536"/>
                    <a:gd name="T11" fmla="*/ 0 60000 65536"/>
                    <a:gd name="T12" fmla="*/ 0 w 340"/>
                    <a:gd name="T13" fmla="*/ 0 h 214"/>
                    <a:gd name="T14" fmla="*/ 340 w 340"/>
                    <a:gd name="T15" fmla="*/ 214 h 214"/>
                  </a:gdLst>
                  <a:ahLst/>
                  <a:cxnLst>
                    <a:cxn ang="T8">
                      <a:pos x="T0" y="T1"/>
                    </a:cxn>
                    <a:cxn ang="T9">
                      <a:pos x="T2" y="T3"/>
                    </a:cxn>
                    <a:cxn ang="T10">
                      <a:pos x="T4" y="T5"/>
                    </a:cxn>
                    <a:cxn ang="T11">
                      <a:pos x="T6" y="T7"/>
                    </a:cxn>
                  </a:cxnLst>
                  <a:rect l="T12" t="T13" r="T14" b="T15"/>
                  <a:pathLst>
                    <a:path w="340" h="214">
                      <a:moveTo>
                        <a:pt x="0" y="0"/>
                      </a:moveTo>
                      <a:lnTo>
                        <a:pt x="151" y="121"/>
                      </a:lnTo>
                      <a:lnTo>
                        <a:pt x="151" y="70"/>
                      </a:lnTo>
                      <a:lnTo>
                        <a:pt x="340" y="21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26061" name="Line 221"/>
                <p:cNvSpPr>
                  <a:spLocks noChangeAspect="1" noChangeShapeType="1"/>
                </p:cNvSpPr>
                <p:nvPr/>
              </p:nvSpPr>
              <p:spPr bwMode="auto">
                <a:xfrm>
                  <a:off x="5136" y="322"/>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6058" name="Rectangle 222"/>
              <p:cNvSpPr>
                <a:spLocks noChangeArrowheads="1"/>
              </p:cNvSpPr>
              <p:nvPr/>
            </p:nvSpPr>
            <p:spPr bwMode="auto">
              <a:xfrm>
                <a:off x="5167" y="283"/>
                <a:ext cx="253"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latin typeface="Arial Narrow" pitchFamily="34" charset="0"/>
                    <a:cs typeface="Arial" charset="0"/>
                  </a:rPr>
                  <a:t>(-) (REIN)</a:t>
                </a:r>
                <a:r>
                  <a:rPr lang="en-US" sz="1200" b="1">
                    <a:solidFill>
                      <a:srgbClr val="000000"/>
                    </a:solidFill>
                    <a:cs typeface="Arial" charset="0"/>
                  </a:rPr>
                  <a:t> </a:t>
                </a:r>
              </a:p>
            </p:txBody>
          </p:sp>
        </p:grpSp>
      </p:grpSp>
      <p:grpSp>
        <p:nvGrpSpPr>
          <p:cNvPr id="25649" name="Group 223"/>
          <p:cNvGrpSpPr>
            <a:grpSpLocks/>
          </p:cNvGrpSpPr>
          <p:nvPr/>
        </p:nvGrpSpPr>
        <p:grpSpPr bwMode="auto">
          <a:xfrm>
            <a:off x="8420100" y="2544763"/>
            <a:ext cx="547688" cy="433387"/>
            <a:chOff x="5146" y="2475"/>
            <a:chExt cx="345" cy="273"/>
          </a:xfrm>
        </p:grpSpPr>
        <p:grpSp>
          <p:nvGrpSpPr>
            <p:cNvPr id="26041" name="Group 224"/>
            <p:cNvGrpSpPr>
              <a:grpSpLocks/>
            </p:cNvGrpSpPr>
            <p:nvPr/>
          </p:nvGrpSpPr>
          <p:grpSpPr bwMode="auto">
            <a:xfrm>
              <a:off x="5146" y="2544"/>
              <a:ext cx="345" cy="204"/>
              <a:chOff x="2372" y="3161"/>
              <a:chExt cx="345" cy="204"/>
            </a:xfrm>
          </p:grpSpPr>
          <p:sp>
            <p:nvSpPr>
              <p:cNvPr id="26046" name="Rectangle 225"/>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26047" name="Group 226"/>
              <p:cNvGrpSpPr>
                <a:grpSpLocks/>
              </p:cNvGrpSpPr>
              <p:nvPr/>
            </p:nvGrpSpPr>
            <p:grpSpPr bwMode="auto">
              <a:xfrm>
                <a:off x="2373" y="3237"/>
                <a:ext cx="342" cy="54"/>
                <a:chOff x="96" y="1287"/>
                <a:chExt cx="369" cy="58"/>
              </a:xfrm>
            </p:grpSpPr>
            <p:sp>
              <p:nvSpPr>
                <p:cNvPr id="26050" name="Freeform 22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051" name="Freeform 22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052" name="Freeform 22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053" name="Freeform 23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6054" name="Freeform 23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26048" name="Line 232"/>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26049" name="Text Box 233"/>
              <p:cNvSpPr txBox="1">
                <a:spLocks noChangeArrowheads="1"/>
              </p:cNvSpPr>
              <p:nvPr/>
            </p:nvSpPr>
            <p:spPr bwMode="auto">
              <a:xfrm>
                <a:off x="2520" y="3161"/>
                <a:ext cx="48" cy="86"/>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900">
                    <a:latin typeface="Arial Black" pitchFamily="34" charset="0"/>
                    <a:cs typeface="Arial" charset="0"/>
                  </a:rPr>
                  <a:t>F</a:t>
                </a:r>
              </a:p>
            </p:txBody>
          </p:sp>
        </p:grpSp>
        <p:grpSp>
          <p:nvGrpSpPr>
            <p:cNvPr id="26042" name="Group 234"/>
            <p:cNvGrpSpPr>
              <a:grpSpLocks/>
            </p:cNvGrpSpPr>
            <p:nvPr/>
          </p:nvGrpSpPr>
          <p:grpSpPr bwMode="auto">
            <a:xfrm>
              <a:off x="5231" y="2475"/>
              <a:ext cx="176" cy="46"/>
              <a:chOff x="4187" y="1420"/>
              <a:chExt cx="176" cy="46"/>
            </a:xfrm>
          </p:grpSpPr>
          <p:sp>
            <p:nvSpPr>
              <p:cNvPr id="26043" name="Oval 235"/>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44" name="Oval 236"/>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45" name="Oval 237"/>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650" name="Group 238"/>
          <p:cNvGrpSpPr>
            <a:grpSpLocks/>
          </p:cNvGrpSpPr>
          <p:nvPr/>
        </p:nvGrpSpPr>
        <p:grpSpPr bwMode="auto">
          <a:xfrm>
            <a:off x="8420100" y="3154363"/>
            <a:ext cx="547688" cy="457200"/>
            <a:chOff x="5146" y="2859"/>
            <a:chExt cx="345" cy="288"/>
          </a:xfrm>
        </p:grpSpPr>
        <p:grpSp>
          <p:nvGrpSpPr>
            <p:cNvPr id="26034" name="Group 239"/>
            <p:cNvGrpSpPr>
              <a:grpSpLocks/>
            </p:cNvGrpSpPr>
            <p:nvPr/>
          </p:nvGrpSpPr>
          <p:grpSpPr bwMode="auto">
            <a:xfrm>
              <a:off x="5146" y="2931"/>
              <a:ext cx="345" cy="216"/>
              <a:chOff x="3897" y="2984"/>
              <a:chExt cx="345" cy="216"/>
            </a:xfrm>
          </p:grpSpPr>
          <p:sp>
            <p:nvSpPr>
              <p:cNvPr id="26039" name="Rectangle 240"/>
              <p:cNvSpPr>
                <a:spLocks noChangeAspect="1" noChangeArrowheads="1"/>
              </p:cNvSpPr>
              <p:nvPr/>
            </p:nvSpPr>
            <p:spPr bwMode="auto">
              <a:xfrm>
                <a:off x="3897" y="2984"/>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40" name="Rectangle 241"/>
              <p:cNvSpPr>
                <a:spLocks noChangeAspect="1" noChangeArrowheads="1"/>
              </p:cNvSpPr>
              <p:nvPr/>
            </p:nvSpPr>
            <p:spPr bwMode="auto">
              <a:xfrm>
                <a:off x="3967" y="3034"/>
                <a:ext cx="208"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cs typeface="Arial" charset="0"/>
                  </a:rPr>
                  <a:t>MLG</a:t>
                </a:r>
                <a:endParaRPr lang="en-US" sz="2900">
                  <a:solidFill>
                    <a:srgbClr val="000000"/>
                  </a:solidFill>
                  <a:cs typeface="Arial" charset="0"/>
                </a:endParaRPr>
              </a:p>
            </p:txBody>
          </p:sp>
        </p:grpSp>
        <p:grpSp>
          <p:nvGrpSpPr>
            <p:cNvPr id="26035" name="Group 242"/>
            <p:cNvGrpSpPr>
              <a:grpSpLocks/>
            </p:cNvGrpSpPr>
            <p:nvPr/>
          </p:nvGrpSpPr>
          <p:grpSpPr bwMode="auto">
            <a:xfrm>
              <a:off x="5231" y="2859"/>
              <a:ext cx="176" cy="46"/>
              <a:chOff x="4187" y="1420"/>
              <a:chExt cx="176" cy="46"/>
            </a:xfrm>
          </p:grpSpPr>
          <p:sp>
            <p:nvSpPr>
              <p:cNvPr id="26036" name="Oval 24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37" name="Oval 24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6038" name="Oval 24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5651" name="Freeform 246"/>
          <p:cNvSpPr>
            <a:spLocks/>
          </p:cNvSpPr>
          <p:nvPr/>
        </p:nvSpPr>
        <p:spPr bwMode="auto">
          <a:xfrm>
            <a:off x="8140700" y="711200"/>
            <a:ext cx="1588" cy="2733675"/>
          </a:xfrm>
          <a:custGeom>
            <a:avLst/>
            <a:gdLst>
              <a:gd name="T0" fmla="*/ 0 w 1"/>
              <a:gd name="T1" fmla="*/ 0 h 1722"/>
              <a:gd name="T2" fmla="*/ 1 w 1"/>
              <a:gd name="T3" fmla="*/ 1722 h 1722"/>
              <a:gd name="T4" fmla="*/ 0 60000 65536"/>
              <a:gd name="T5" fmla="*/ 0 60000 65536"/>
              <a:gd name="T6" fmla="*/ 0 w 1"/>
              <a:gd name="T7" fmla="*/ 0 h 1722"/>
              <a:gd name="T8" fmla="*/ 1 w 1"/>
              <a:gd name="T9" fmla="*/ 1722 h 1722"/>
            </a:gdLst>
            <a:ahLst/>
            <a:cxnLst>
              <a:cxn ang="T4">
                <a:pos x="T0" y="T1"/>
              </a:cxn>
              <a:cxn ang="T5">
                <a:pos x="T2" y="T3"/>
              </a:cxn>
            </a:cxnLst>
            <a:rect l="T6" t="T7" r="T8" b="T9"/>
            <a:pathLst>
              <a:path w="1" h="1722">
                <a:moveTo>
                  <a:pt x="0" y="0"/>
                </a:moveTo>
                <a:lnTo>
                  <a:pt x="1" y="1722"/>
                </a:lnTo>
              </a:path>
            </a:pathLst>
          </a:custGeom>
          <a:solidFill>
            <a:srgbClr val="FFFFFF"/>
          </a:solidFill>
          <a:ln w="11113">
            <a:solidFill>
              <a:srgbClr val="000000"/>
            </a:solidFill>
            <a:round/>
            <a:headEnd/>
            <a:tailEnd/>
          </a:ln>
        </p:spPr>
        <p:txBody>
          <a:bodyPr/>
          <a:lstStyle/>
          <a:p>
            <a:endParaRPr lang="en-US"/>
          </a:p>
        </p:txBody>
      </p:sp>
      <p:sp>
        <p:nvSpPr>
          <p:cNvPr id="25652" name="Line 247"/>
          <p:cNvSpPr>
            <a:spLocks noChangeShapeType="1"/>
          </p:cNvSpPr>
          <p:nvPr/>
        </p:nvSpPr>
        <p:spPr bwMode="auto">
          <a:xfrm>
            <a:off x="8143875" y="2185988"/>
            <a:ext cx="103188" cy="0"/>
          </a:xfrm>
          <a:prstGeom prst="line">
            <a:avLst/>
          </a:prstGeom>
          <a:noFill/>
          <a:ln w="12700">
            <a:solidFill>
              <a:schemeClr val="tx1"/>
            </a:solidFill>
            <a:round/>
            <a:headEnd/>
            <a:tailEnd/>
          </a:ln>
        </p:spPr>
        <p:txBody>
          <a:bodyPr wrap="none" anchor="ctr"/>
          <a:lstStyle/>
          <a:p>
            <a:endParaRPr lang="en-US"/>
          </a:p>
        </p:txBody>
      </p:sp>
      <p:sp>
        <p:nvSpPr>
          <p:cNvPr id="25653" name="Line 248"/>
          <p:cNvSpPr>
            <a:spLocks noChangeShapeType="1"/>
          </p:cNvSpPr>
          <p:nvPr/>
        </p:nvSpPr>
        <p:spPr bwMode="auto">
          <a:xfrm>
            <a:off x="8147050" y="1663700"/>
            <a:ext cx="103188" cy="0"/>
          </a:xfrm>
          <a:prstGeom prst="line">
            <a:avLst/>
          </a:prstGeom>
          <a:noFill/>
          <a:ln w="12700">
            <a:solidFill>
              <a:schemeClr val="tx1"/>
            </a:solidFill>
            <a:round/>
            <a:headEnd/>
            <a:tailEnd/>
          </a:ln>
        </p:spPr>
        <p:txBody>
          <a:bodyPr wrap="none" anchor="ctr"/>
          <a:lstStyle/>
          <a:p>
            <a:endParaRPr lang="en-US"/>
          </a:p>
        </p:txBody>
      </p:sp>
      <p:sp>
        <p:nvSpPr>
          <p:cNvPr id="25654" name="Line 249"/>
          <p:cNvSpPr>
            <a:spLocks noChangeShapeType="1"/>
          </p:cNvSpPr>
          <p:nvPr/>
        </p:nvSpPr>
        <p:spPr bwMode="auto">
          <a:xfrm>
            <a:off x="8140700" y="1104900"/>
            <a:ext cx="103188" cy="0"/>
          </a:xfrm>
          <a:prstGeom prst="line">
            <a:avLst/>
          </a:prstGeom>
          <a:noFill/>
          <a:ln w="12700">
            <a:solidFill>
              <a:schemeClr val="tx1"/>
            </a:solidFill>
            <a:round/>
            <a:headEnd/>
            <a:tailEnd/>
          </a:ln>
        </p:spPr>
        <p:txBody>
          <a:bodyPr wrap="none" anchor="ctr"/>
          <a:lstStyle/>
          <a:p>
            <a:endParaRPr lang="en-US"/>
          </a:p>
        </p:txBody>
      </p:sp>
      <p:sp>
        <p:nvSpPr>
          <p:cNvPr id="25655" name="Line 250"/>
          <p:cNvSpPr>
            <a:spLocks noChangeShapeType="1"/>
          </p:cNvSpPr>
          <p:nvPr/>
        </p:nvSpPr>
        <p:spPr bwMode="auto">
          <a:xfrm>
            <a:off x="8142288" y="2754313"/>
            <a:ext cx="103187" cy="0"/>
          </a:xfrm>
          <a:prstGeom prst="line">
            <a:avLst/>
          </a:prstGeom>
          <a:noFill/>
          <a:ln w="12700">
            <a:solidFill>
              <a:schemeClr val="tx1"/>
            </a:solidFill>
            <a:round/>
            <a:headEnd/>
            <a:tailEnd/>
          </a:ln>
        </p:spPr>
        <p:txBody>
          <a:bodyPr wrap="none" anchor="ctr"/>
          <a:lstStyle/>
          <a:p>
            <a:endParaRPr lang="en-US"/>
          </a:p>
        </p:txBody>
      </p:sp>
      <p:sp>
        <p:nvSpPr>
          <p:cNvPr id="25656" name="Line 251"/>
          <p:cNvSpPr>
            <a:spLocks noChangeShapeType="1"/>
          </p:cNvSpPr>
          <p:nvPr/>
        </p:nvSpPr>
        <p:spPr bwMode="auto">
          <a:xfrm>
            <a:off x="8142288" y="3440113"/>
            <a:ext cx="103187" cy="0"/>
          </a:xfrm>
          <a:prstGeom prst="line">
            <a:avLst/>
          </a:prstGeom>
          <a:noFill/>
          <a:ln w="12700">
            <a:solidFill>
              <a:schemeClr val="tx1"/>
            </a:solidFill>
            <a:round/>
            <a:headEnd/>
            <a:tailEnd/>
          </a:ln>
        </p:spPr>
        <p:txBody>
          <a:bodyPr wrap="none" anchor="ctr"/>
          <a:lstStyle/>
          <a:p>
            <a:endParaRPr lang="en-US"/>
          </a:p>
        </p:txBody>
      </p:sp>
      <p:sp>
        <p:nvSpPr>
          <p:cNvPr id="25657" name="Line 252"/>
          <p:cNvSpPr>
            <a:spLocks noChangeShapeType="1"/>
          </p:cNvSpPr>
          <p:nvPr/>
        </p:nvSpPr>
        <p:spPr bwMode="auto">
          <a:xfrm>
            <a:off x="3905250" y="522288"/>
            <a:ext cx="3959225" cy="0"/>
          </a:xfrm>
          <a:prstGeom prst="line">
            <a:avLst/>
          </a:prstGeom>
          <a:noFill/>
          <a:ln w="12700">
            <a:solidFill>
              <a:schemeClr val="tx1"/>
            </a:solidFill>
            <a:round/>
            <a:headEnd/>
            <a:tailEnd/>
          </a:ln>
        </p:spPr>
        <p:txBody>
          <a:bodyPr wrap="none" anchor="ctr"/>
          <a:lstStyle/>
          <a:p>
            <a:endParaRPr lang="en-US"/>
          </a:p>
        </p:txBody>
      </p:sp>
      <p:grpSp>
        <p:nvGrpSpPr>
          <p:cNvPr id="25658" name="Group 253"/>
          <p:cNvGrpSpPr>
            <a:grpSpLocks/>
          </p:cNvGrpSpPr>
          <p:nvPr/>
        </p:nvGrpSpPr>
        <p:grpSpPr bwMode="auto">
          <a:xfrm>
            <a:off x="5651500" y="946150"/>
            <a:ext cx="547688" cy="425450"/>
            <a:chOff x="3984" y="596"/>
            <a:chExt cx="345" cy="268"/>
          </a:xfrm>
        </p:grpSpPr>
        <p:grpSp>
          <p:nvGrpSpPr>
            <p:cNvPr id="26028" name="Group 254"/>
            <p:cNvGrpSpPr>
              <a:grpSpLocks/>
            </p:cNvGrpSpPr>
            <p:nvPr/>
          </p:nvGrpSpPr>
          <p:grpSpPr bwMode="auto">
            <a:xfrm>
              <a:off x="4123" y="596"/>
              <a:ext cx="67" cy="53"/>
              <a:chOff x="2610" y="1990"/>
              <a:chExt cx="67" cy="53"/>
            </a:xfrm>
          </p:grpSpPr>
          <p:sp>
            <p:nvSpPr>
              <p:cNvPr id="26031" name="Line 255"/>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32" name="Line 256"/>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33" name="Line 257"/>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029" name="Rectangle 258"/>
            <p:cNvSpPr>
              <a:spLocks noChangeArrowheads="1"/>
            </p:cNvSpPr>
            <p:nvPr/>
          </p:nvSpPr>
          <p:spPr bwMode="auto">
            <a:xfrm>
              <a:off x="3984" y="646"/>
              <a:ext cx="345" cy="218"/>
            </a:xfrm>
            <a:prstGeom prst="rect">
              <a:avLst/>
            </a:prstGeom>
            <a:noFill/>
            <a:ln w="12700">
              <a:solidFill>
                <a:srgbClr val="000000"/>
              </a:solidFill>
              <a:miter lim="800000"/>
              <a:headEnd/>
              <a:tailEnd/>
            </a:ln>
          </p:spPr>
          <p:txBody>
            <a:bodyPr wrap="none" anchor="ctr"/>
            <a:lstStyle/>
            <a:p>
              <a:endParaRPr lang="en-US"/>
            </a:p>
          </p:txBody>
        </p:sp>
        <p:sp>
          <p:nvSpPr>
            <p:cNvPr id="26030" name="Freeform 259"/>
            <p:cNvSpPr>
              <a:spLocks/>
            </p:cNvSpPr>
            <p:nvPr/>
          </p:nvSpPr>
          <p:spPr bwMode="auto">
            <a:xfrm>
              <a:off x="4012"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25659" name="AutoShape 26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25660" name="Group 261"/>
          <p:cNvGrpSpPr>
            <a:grpSpLocks/>
          </p:cNvGrpSpPr>
          <p:nvPr/>
        </p:nvGrpSpPr>
        <p:grpSpPr bwMode="auto">
          <a:xfrm>
            <a:off x="520700" y="5357813"/>
            <a:ext cx="547688" cy="404812"/>
            <a:chOff x="1765" y="2099"/>
            <a:chExt cx="345" cy="255"/>
          </a:xfrm>
        </p:grpSpPr>
        <p:grpSp>
          <p:nvGrpSpPr>
            <p:cNvPr id="26021" name="Group 262"/>
            <p:cNvGrpSpPr>
              <a:grpSpLocks noChangeAspect="1"/>
            </p:cNvGrpSpPr>
            <p:nvPr/>
          </p:nvGrpSpPr>
          <p:grpSpPr bwMode="auto">
            <a:xfrm>
              <a:off x="1765" y="2151"/>
              <a:ext cx="345" cy="203"/>
              <a:chOff x="105" y="40"/>
              <a:chExt cx="743" cy="437"/>
            </a:xfrm>
          </p:grpSpPr>
          <p:sp>
            <p:nvSpPr>
              <p:cNvPr id="26023" name="Rectangle 26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6024" name="Line 26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025" name="Line 26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026" name="Line 26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6027" name="Line 26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6022" name="Line 268"/>
            <p:cNvSpPr>
              <a:spLocks noChangeAspect="1" noChangeShapeType="1"/>
            </p:cNvSpPr>
            <p:nvPr/>
          </p:nvSpPr>
          <p:spPr bwMode="auto">
            <a:xfrm>
              <a:off x="1937" y="209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5661" name="Line 269"/>
          <p:cNvSpPr>
            <a:spLocks noChangeShapeType="1"/>
          </p:cNvSpPr>
          <p:nvPr/>
        </p:nvSpPr>
        <p:spPr bwMode="auto">
          <a:xfrm>
            <a:off x="2268538" y="3405188"/>
            <a:ext cx="103187" cy="0"/>
          </a:xfrm>
          <a:prstGeom prst="line">
            <a:avLst/>
          </a:prstGeom>
          <a:noFill/>
          <a:ln w="12700">
            <a:solidFill>
              <a:schemeClr val="tx1"/>
            </a:solidFill>
            <a:round/>
            <a:headEnd/>
            <a:tailEnd/>
          </a:ln>
        </p:spPr>
        <p:txBody>
          <a:bodyPr wrap="none" anchor="ctr"/>
          <a:lstStyle/>
          <a:p>
            <a:endParaRPr lang="en-US"/>
          </a:p>
        </p:txBody>
      </p:sp>
      <p:sp>
        <p:nvSpPr>
          <p:cNvPr id="25662" name="Line 270"/>
          <p:cNvSpPr>
            <a:spLocks noChangeShapeType="1"/>
          </p:cNvSpPr>
          <p:nvPr/>
        </p:nvSpPr>
        <p:spPr bwMode="auto">
          <a:xfrm>
            <a:off x="2271713" y="2882900"/>
            <a:ext cx="103187" cy="0"/>
          </a:xfrm>
          <a:prstGeom prst="line">
            <a:avLst/>
          </a:prstGeom>
          <a:noFill/>
          <a:ln w="12700">
            <a:solidFill>
              <a:schemeClr val="tx1"/>
            </a:solidFill>
            <a:round/>
            <a:headEnd/>
            <a:tailEnd/>
          </a:ln>
        </p:spPr>
        <p:txBody>
          <a:bodyPr wrap="none" anchor="ctr"/>
          <a:lstStyle/>
          <a:p>
            <a:endParaRPr lang="en-US"/>
          </a:p>
        </p:txBody>
      </p:sp>
      <p:sp>
        <p:nvSpPr>
          <p:cNvPr id="25663" name="Line 271"/>
          <p:cNvSpPr>
            <a:spLocks noChangeShapeType="1"/>
          </p:cNvSpPr>
          <p:nvPr/>
        </p:nvSpPr>
        <p:spPr bwMode="auto">
          <a:xfrm>
            <a:off x="2278063" y="2413000"/>
            <a:ext cx="103187" cy="0"/>
          </a:xfrm>
          <a:prstGeom prst="line">
            <a:avLst/>
          </a:prstGeom>
          <a:noFill/>
          <a:ln w="12700">
            <a:solidFill>
              <a:schemeClr val="tx1"/>
            </a:solidFill>
            <a:round/>
            <a:headEnd/>
            <a:tailEnd/>
          </a:ln>
        </p:spPr>
        <p:txBody>
          <a:bodyPr wrap="none" anchor="ctr"/>
          <a:lstStyle/>
          <a:p>
            <a:endParaRPr lang="en-US"/>
          </a:p>
        </p:txBody>
      </p:sp>
      <p:sp>
        <p:nvSpPr>
          <p:cNvPr id="25664" name="Line 272"/>
          <p:cNvSpPr>
            <a:spLocks noChangeShapeType="1"/>
          </p:cNvSpPr>
          <p:nvPr/>
        </p:nvSpPr>
        <p:spPr bwMode="auto">
          <a:xfrm>
            <a:off x="393700" y="4518025"/>
            <a:ext cx="103188" cy="0"/>
          </a:xfrm>
          <a:prstGeom prst="line">
            <a:avLst/>
          </a:prstGeom>
          <a:noFill/>
          <a:ln w="12700">
            <a:solidFill>
              <a:schemeClr val="tx1"/>
            </a:solidFill>
            <a:round/>
            <a:headEnd/>
            <a:tailEnd/>
          </a:ln>
        </p:spPr>
        <p:txBody>
          <a:bodyPr wrap="none" anchor="ctr"/>
          <a:lstStyle/>
          <a:p>
            <a:endParaRPr lang="en-US"/>
          </a:p>
        </p:txBody>
      </p:sp>
      <p:sp>
        <p:nvSpPr>
          <p:cNvPr id="25665" name="Line 273"/>
          <p:cNvSpPr>
            <a:spLocks noChangeShapeType="1"/>
          </p:cNvSpPr>
          <p:nvPr/>
        </p:nvSpPr>
        <p:spPr bwMode="auto">
          <a:xfrm>
            <a:off x="393700" y="4059238"/>
            <a:ext cx="103188" cy="0"/>
          </a:xfrm>
          <a:prstGeom prst="line">
            <a:avLst/>
          </a:prstGeom>
          <a:noFill/>
          <a:ln w="12700">
            <a:solidFill>
              <a:schemeClr val="tx1"/>
            </a:solidFill>
            <a:round/>
            <a:headEnd/>
            <a:tailEnd/>
          </a:ln>
        </p:spPr>
        <p:txBody>
          <a:bodyPr wrap="none" anchor="ctr"/>
          <a:lstStyle/>
          <a:p>
            <a:endParaRPr lang="en-US"/>
          </a:p>
        </p:txBody>
      </p:sp>
      <p:sp>
        <p:nvSpPr>
          <p:cNvPr id="25666" name="Line 274"/>
          <p:cNvSpPr>
            <a:spLocks noChangeShapeType="1"/>
          </p:cNvSpPr>
          <p:nvPr/>
        </p:nvSpPr>
        <p:spPr bwMode="auto">
          <a:xfrm>
            <a:off x="393700" y="3500438"/>
            <a:ext cx="103188" cy="0"/>
          </a:xfrm>
          <a:prstGeom prst="line">
            <a:avLst/>
          </a:prstGeom>
          <a:noFill/>
          <a:ln w="12700">
            <a:solidFill>
              <a:schemeClr val="tx1"/>
            </a:solidFill>
            <a:round/>
            <a:headEnd/>
            <a:tailEnd/>
          </a:ln>
        </p:spPr>
        <p:txBody>
          <a:bodyPr wrap="none" anchor="ctr"/>
          <a:lstStyle/>
          <a:p>
            <a:endParaRPr lang="en-US"/>
          </a:p>
        </p:txBody>
      </p:sp>
      <p:sp>
        <p:nvSpPr>
          <p:cNvPr id="25667" name="Line 275"/>
          <p:cNvSpPr>
            <a:spLocks noChangeShapeType="1"/>
          </p:cNvSpPr>
          <p:nvPr/>
        </p:nvSpPr>
        <p:spPr bwMode="auto">
          <a:xfrm>
            <a:off x="393700" y="5627688"/>
            <a:ext cx="103188" cy="0"/>
          </a:xfrm>
          <a:prstGeom prst="line">
            <a:avLst/>
          </a:prstGeom>
          <a:noFill/>
          <a:ln w="12700">
            <a:solidFill>
              <a:schemeClr val="tx1"/>
            </a:solidFill>
            <a:round/>
            <a:headEnd/>
            <a:tailEnd/>
          </a:ln>
        </p:spPr>
        <p:txBody>
          <a:bodyPr wrap="none" anchor="ctr"/>
          <a:lstStyle/>
          <a:p>
            <a:endParaRPr lang="en-US"/>
          </a:p>
        </p:txBody>
      </p:sp>
      <p:sp>
        <p:nvSpPr>
          <p:cNvPr id="25668" name="Line 276"/>
          <p:cNvSpPr>
            <a:spLocks noChangeShapeType="1"/>
          </p:cNvSpPr>
          <p:nvPr/>
        </p:nvSpPr>
        <p:spPr bwMode="auto">
          <a:xfrm>
            <a:off x="393700" y="5081588"/>
            <a:ext cx="103188" cy="0"/>
          </a:xfrm>
          <a:prstGeom prst="line">
            <a:avLst/>
          </a:prstGeom>
          <a:noFill/>
          <a:ln w="12700">
            <a:solidFill>
              <a:schemeClr val="tx1"/>
            </a:solidFill>
            <a:round/>
            <a:headEnd/>
            <a:tailEnd/>
          </a:ln>
        </p:spPr>
        <p:txBody>
          <a:bodyPr wrap="none" anchor="ctr"/>
          <a:lstStyle/>
          <a:p>
            <a:endParaRPr lang="en-US"/>
          </a:p>
        </p:txBody>
      </p:sp>
      <p:sp>
        <p:nvSpPr>
          <p:cNvPr id="25669" name="Line 277"/>
          <p:cNvSpPr>
            <a:spLocks noChangeShapeType="1"/>
          </p:cNvSpPr>
          <p:nvPr/>
        </p:nvSpPr>
        <p:spPr bwMode="auto">
          <a:xfrm>
            <a:off x="1476375" y="1341438"/>
            <a:ext cx="0" cy="179387"/>
          </a:xfrm>
          <a:prstGeom prst="line">
            <a:avLst/>
          </a:prstGeom>
          <a:noFill/>
          <a:ln w="9525">
            <a:solidFill>
              <a:schemeClr val="tx1"/>
            </a:solidFill>
            <a:round/>
            <a:headEnd/>
            <a:tailEnd/>
          </a:ln>
        </p:spPr>
        <p:txBody>
          <a:bodyPr/>
          <a:lstStyle/>
          <a:p>
            <a:endParaRPr lang="en-US"/>
          </a:p>
        </p:txBody>
      </p:sp>
      <p:grpSp>
        <p:nvGrpSpPr>
          <p:cNvPr id="25670" name="Group 278"/>
          <p:cNvGrpSpPr>
            <a:grpSpLocks/>
          </p:cNvGrpSpPr>
          <p:nvPr/>
        </p:nvGrpSpPr>
        <p:grpSpPr bwMode="auto">
          <a:xfrm>
            <a:off x="6554788" y="2270125"/>
            <a:ext cx="541337" cy="396875"/>
            <a:chOff x="4152" y="1480"/>
            <a:chExt cx="341" cy="250"/>
          </a:xfrm>
        </p:grpSpPr>
        <p:sp>
          <p:nvSpPr>
            <p:cNvPr id="26013" name="Rectangle 279"/>
            <p:cNvSpPr>
              <a:spLocks noChangeAspect="1" noChangeArrowheads="1"/>
            </p:cNvSpPr>
            <p:nvPr/>
          </p:nvSpPr>
          <p:spPr bwMode="auto">
            <a:xfrm>
              <a:off x="4152" y="1531"/>
              <a:ext cx="340" cy="199"/>
            </a:xfrm>
            <a:prstGeom prst="rect">
              <a:avLst/>
            </a:prstGeom>
            <a:noFill/>
            <a:ln w="12700">
              <a:solidFill>
                <a:srgbClr val="000000"/>
              </a:solidFill>
              <a:miter lim="800000"/>
              <a:headEnd/>
              <a:tailEnd/>
            </a:ln>
          </p:spPr>
          <p:txBody>
            <a:bodyPr wrap="none" anchor="ctr"/>
            <a:lstStyle/>
            <a:p>
              <a:endParaRPr lang="en-US"/>
            </a:p>
          </p:txBody>
        </p:sp>
        <p:sp>
          <p:nvSpPr>
            <p:cNvPr id="26014" name="Freeform 280"/>
            <p:cNvSpPr>
              <a:spLocks noChangeAspect="1"/>
            </p:cNvSpPr>
            <p:nvPr/>
          </p:nvSpPr>
          <p:spPr bwMode="auto">
            <a:xfrm>
              <a:off x="4152" y="1682"/>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6015" name="Rectangle 281"/>
            <p:cNvSpPr>
              <a:spLocks noChangeAspect="1" noChangeArrowheads="1"/>
            </p:cNvSpPr>
            <p:nvPr/>
          </p:nvSpPr>
          <p:spPr bwMode="auto">
            <a:xfrm>
              <a:off x="4152" y="1531"/>
              <a:ext cx="340" cy="199"/>
            </a:xfrm>
            <a:prstGeom prst="rect">
              <a:avLst/>
            </a:prstGeom>
            <a:noFill/>
            <a:ln w="12700">
              <a:solidFill>
                <a:srgbClr val="000000"/>
              </a:solidFill>
              <a:miter lim="800000"/>
              <a:headEnd/>
              <a:tailEnd/>
            </a:ln>
          </p:spPr>
          <p:txBody>
            <a:bodyPr wrap="none" anchor="ctr"/>
            <a:lstStyle/>
            <a:p>
              <a:endParaRPr lang="en-US"/>
            </a:p>
          </p:txBody>
        </p:sp>
        <p:grpSp>
          <p:nvGrpSpPr>
            <p:cNvPr id="26016" name="Group 282"/>
            <p:cNvGrpSpPr>
              <a:grpSpLocks/>
            </p:cNvGrpSpPr>
            <p:nvPr/>
          </p:nvGrpSpPr>
          <p:grpSpPr bwMode="auto">
            <a:xfrm>
              <a:off x="4274" y="1545"/>
              <a:ext cx="96" cy="139"/>
              <a:chOff x="2688" y="1632"/>
              <a:chExt cx="255" cy="240"/>
            </a:xfrm>
          </p:grpSpPr>
          <p:sp>
            <p:nvSpPr>
              <p:cNvPr id="26018" name="Freeform 28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6019" name="Line 28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6020" name="Line 28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26017" name="Line 286"/>
            <p:cNvSpPr>
              <a:spLocks noChangeAspect="1" noChangeShapeType="1"/>
            </p:cNvSpPr>
            <p:nvPr/>
          </p:nvSpPr>
          <p:spPr bwMode="auto">
            <a:xfrm>
              <a:off x="4322" y="1480"/>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25671" name="Group 287"/>
          <p:cNvGrpSpPr>
            <a:grpSpLocks/>
          </p:cNvGrpSpPr>
          <p:nvPr/>
        </p:nvGrpSpPr>
        <p:grpSpPr bwMode="auto">
          <a:xfrm>
            <a:off x="7237413" y="2252663"/>
            <a:ext cx="547687" cy="430212"/>
            <a:chOff x="4560" y="1472"/>
            <a:chExt cx="345" cy="271"/>
          </a:xfrm>
        </p:grpSpPr>
        <p:sp>
          <p:nvSpPr>
            <p:cNvPr id="26008" name="Rectangle 288"/>
            <p:cNvSpPr>
              <a:spLocks noChangeArrowheads="1"/>
            </p:cNvSpPr>
            <p:nvPr/>
          </p:nvSpPr>
          <p:spPr bwMode="auto">
            <a:xfrm>
              <a:off x="4560" y="1525"/>
              <a:ext cx="345" cy="218"/>
            </a:xfrm>
            <a:prstGeom prst="rect">
              <a:avLst/>
            </a:prstGeom>
            <a:noFill/>
            <a:ln w="12700">
              <a:solidFill>
                <a:srgbClr val="000000"/>
              </a:solidFill>
              <a:miter lim="800000"/>
              <a:headEnd/>
              <a:tailEnd/>
            </a:ln>
          </p:spPr>
          <p:txBody>
            <a:bodyPr wrap="none" anchor="ctr"/>
            <a:lstStyle/>
            <a:p>
              <a:endParaRPr lang="en-US"/>
            </a:p>
          </p:txBody>
        </p:sp>
        <p:grpSp>
          <p:nvGrpSpPr>
            <p:cNvPr id="26009" name="Group 289"/>
            <p:cNvGrpSpPr>
              <a:grpSpLocks/>
            </p:cNvGrpSpPr>
            <p:nvPr/>
          </p:nvGrpSpPr>
          <p:grpSpPr bwMode="auto">
            <a:xfrm>
              <a:off x="4714" y="1472"/>
              <a:ext cx="36" cy="52"/>
              <a:chOff x="2625" y="2324"/>
              <a:chExt cx="36" cy="52"/>
            </a:xfrm>
          </p:grpSpPr>
          <p:sp>
            <p:nvSpPr>
              <p:cNvPr id="26011" name="Line 29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12" name="Line 29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6010" name="Rectangle 292"/>
            <p:cNvSpPr>
              <a:spLocks noChangeAspect="1" noChangeArrowheads="1"/>
            </p:cNvSpPr>
            <p:nvPr/>
          </p:nvSpPr>
          <p:spPr bwMode="auto">
            <a:xfrm>
              <a:off x="4633" y="15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cs typeface="Arial" charset="0"/>
                </a:rPr>
                <a:t>MWSS</a:t>
              </a:r>
            </a:p>
          </p:txBody>
        </p:sp>
      </p:grpSp>
      <p:grpSp>
        <p:nvGrpSpPr>
          <p:cNvPr id="25672" name="Group 293"/>
          <p:cNvGrpSpPr>
            <a:grpSpLocks/>
          </p:cNvGrpSpPr>
          <p:nvPr/>
        </p:nvGrpSpPr>
        <p:grpSpPr bwMode="auto">
          <a:xfrm>
            <a:off x="6551613" y="2776538"/>
            <a:ext cx="547687" cy="403225"/>
            <a:chOff x="3810" y="1797"/>
            <a:chExt cx="345" cy="254"/>
          </a:xfrm>
        </p:grpSpPr>
        <p:sp>
          <p:nvSpPr>
            <p:cNvPr id="26005" name="Freeform 294"/>
            <p:cNvSpPr>
              <a:spLocks/>
            </p:cNvSpPr>
            <p:nvPr/>
          </p:nvSpPr>
          <p:spPr bwMode="auto">
            <a:xfrm>
              <a:off x="3863" y="1909"/>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26006" name="Rectangle 295"/>
            <p:cNvSpPr>
              <a:spLocks noChangeArrowheads="1"/>
            </p:cNvSpPr>
            <p:nvPr/>
          </p:nvSpPr>
          <p:spPr bwMode="auto">
            <a:xfrm>
              <a:off x="3810" y="1849"/>
              <a:ext cx="345" cy="202"/>
            </a:xfrm>
            <a:prstGeom prst="rect">
              <a:avLst/>
            </a:prstGeom>
            <a:noFill/>
            <a:ln w="12700">
              <a:solidFill>
                <a:srgbClr val="000000"/>
              </a:solidFill>
              <a:miter lim="800000"/>
              <a:headEnd/>
              <a:tailEnd/>
            </a:ln>
          </p:spPr>
          <p:txBody>
            <a:bodyPr wrap="none" anchor="ctr"/>
            <a:lstStyle/>
            <a:p>
              <a:endParaRPr lang="en-US"/>
            </a:p>
          </p:txBody>
        </p:sp>
        <p:sp>
          <p:nvSpPr>
            <p:cNvPr id="26007" name="Line 296"/>
            <p:cNvSpPr>
              <a:spLocks noChangeAspect="1" noChangeShapeType="1"/>
            </p:cNvSpPr>
            <p:nvPr/>
          </p:nvSpPr>
          <p:spPr bwMode="auto">
            <a:xfrm>
              <a:off x="3982" y="1797"/>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5673" name="Freeform 297"/>
          <p:cNvSpPr>
            <a:spLocks/>
          </p:cNvSpPr>
          <p:nvPr/>
        </p:nvSpPr>
        <p:spPr bwMode="auto">
          <a:xfrm>
            <a:off x="6400800" y="2162175"/>
            <a:ext cx="6350" cy="836613"/>
          </a:xfrm>
          <a:custGeom>
            <a:avLst/>
            <a:gdLst>
              <a:gd name="T0" fmla="*/ 4 w 4"/>
              <a:gd name="T1" fmla="*/ 0 h 527"/>
              <a:gd name="T2" fmla="*/ 0 w 4"/>
              <a:gd name="T3" fmla="*/ 527 h 527"/>
              <a:gd name="T4" fmla="*/ 0 60000 65536"/>
              <a:gd name="T5" fmla="*/ 0 60000 65536"/>
              <a:gd name="T6" fmla="*/ 0 w 4"/>
              <a:gd name="T7" fmla="*/ 0 h 527"/>
              <a:gd name="T8" fmla="*/ 4 w 4"/>
              <a:gd name="T9" fmla="*/ 527 h 527"/>
            </a:gdLst>
            <a:ahLst/>
            <a:cxnLst>
              <a:cxn ang="T4">
                <a:pos x="T0" y="T1"/>
              </a:cxn>
              <a:cxn ang="T5">
                <a:pos x="T2" y="T3"/>
              </a:cxn>
            </a:cxnLst>
            <a:rect l="T6" t="T7" r="T8" b="T9"/>
            <a:pathLst>
              <a:path w="4" h="527">
                <a:moveTo>
                  <a:pt x="4" y="0"/>
                </a:moveTo>
                <a:lnTo>
                  <a:pt x="0" y="527"/>
                </a:lnTo>
              </a:path>
            </a:pathLst>
          </a:custGeom>
          <a:solidFill>
            <a:srgbClr val="FFFFFF"/>
          </a:solidFill>
          <a:ln w="11113">
            <a:solidFill>
              <a:srgbClr val="000000"/>
            </a:solidFill>
            <a:round/>
            <a:headEnd/>
            <a:tailEnd/>
          </a:ln>
        </p:spPr>
        <p:txBody>
          <a:bodyPr/>
          <a:lstStyle/>
          <a:p>
            <a:endParaRPr lang="en-US"/>
          </a:p>
        </p:txBody>
      </p:sp>
      <p:sp>
        <p:nvSpPr>
          <p:cNvPr id="25674" name="Line 298"/>
          <p:cNvSpPr>
            <a:spLocks noChangeShapeType="1"/>
          </p:cNvSpPr>
          <p:nvPr/>
        </p:nvSpPr>
        <p:spPr bwMode="auto">
          <a:xfrm>
            <a:off x="6400800" y="2997200"/>
            <a:ext cx="103188" cy="0"/>
          </a:xfrm>
          <a:prstGeom prst="line">
            <a:avLst/>
          </a:prstGeom>
          <a:noFill/>
          <a:ln w="12700">
            <a:solidFill>
              <a:schemeClr val="tx1"/>
            </a:solidFill>
            <a:round/>
            <a:headEnd/>
            <a:tailEnd/>
          </a:ln>
        </p:spPr>
        <p:txBody>
          <a:bodyPr wrap="none" anchor="ctr"/>
          <a:lstStyle/>
          <a:p>
            <a:endParaRPr lang="en-US"/>
          </a:p>
        </p:txBody>
      </p:sp>
      <p:sp>
        <p:nvSpPr>
          <p:cNvPr id="25675" name="Line 299"/>
          <p:cNvSpPr>
            <a:spLocks noChangeShapeType="1"/>
          </p:cNvSpPr>
          <p:nvPr/>
        </p:nvSpPr>
        <p:spPr bwMode="auto">
          <a:xfrm>
            <a:off x="6400800" y="2492375"/>
            <a:ext cx="103188" cy="0"/>
          </a:xfrm>
          <a:prstGeom prst="line">
            <a:avLst/>
          </a:prstGeom>
          <a:noFill/>
          <a:ln w="12700">
            <a:solidFill>
              <a:schemeClr val="tx1"/>
            </a:solidFill>
            <a:round/>
            <a:headEnd/>
            <a:tailEnd/>
          </a:ln>
        </p:spPr>
        <p:txBody>
          <a:bodyPr wrap="none" anchor="ctr"/>
          <a:lstStyle/>
          <a:p>
            <a:endParaRPr lang="en-US"/>
          </a:p>
        </p:txBody>
      </p:sp>
      <p:grpSp>
        <p:nvGrpSpPr>
          <p:cNvPr id="25676" name="Group 300"/>
          <p:cNvGrpSpPr>
            <a:grpSpLocks/>
          </p:cNvGrpSpPr>
          <p:nvPr/>
        </p:nvGrpSpPr>
        <p:grpSpPr bwMode="auto">
          <a:xfrm>
            <a:off x="5210175" y="2797175"/>
            <a:ext cx="547688" cy="431800"/>
            <a:chOff x="3812" y="2032"/>
            <a:chExt cx="345" cy="272"/>
          </a:xfrm>
        </p:grpSpPr>
        <p:sp>
          <p:nvSpPr>
            <p:cNvPr id="25995" name="Text Box 301"/>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5996" name="Rectangle 302"/>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5997" name="Group 303"/>
            <p:cNvGrpSpPr>
              <a:grpSpLocks/>
            </p:cNvGrpSpPr>
            <p:nvPr/>
          </p:nvGrpSpPr>
          <p:grpSpPr bwMode="auto">
            <a:xfrm>
              <a:off x="3865" y="2097"/>
              <a:ext cx="240" cy="131"/>
              <a:chOff x="2525" y="3725"/>
              <a:chExt cx="240" cy="131"/>
            </a:xfrm>
          </p:grpSpPr>
          <p:sp>
            <p:nvSpPr>
              <p:cNvPr id="26001" name="Freeform 30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6002" name="Line 30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03" name="Line 30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6004" name="Line 30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5998" name="Group 308"/>
            <p:cNvGrpSpPr>
              <a:grpSpLocks/>
            </p:cNvGrpSpPr>
            <p:nvPr/>
          </p:nvGrpSpPr>
          <p:grpSpPr bwMode="auto">
            <a:xfrm>
              <a:off x="3966" y="2032"/>
              <a:ext cx="36" cy="52"/>
              <a:chOff x="2626" y="3660"/>
              <a:chExt cx="36" cy="52"/>
            </a:xfrm>
          </p:grpSpPr>
          <p:sp>
            <p:nvSpPr>
              <p:cNvPr id="25999" name="Line 309"/>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6000" name="Line 310"/>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5677" name="Group 311"/>
          <p:cNvGrpSpPr>
            <a:grpSpLocks/>
          </p:cNvGrpSpPr>
          <p:nvPr/>
        </p:nvGrpSpPr>
        <p:grpSpPr bwMode="auto">
          <a:xfrm>
            <a:off x="5210175" y="1720850"/>
            <a:ext cx="547688" cy="431800"/>
            <a:chOff x="4313" y="1583"/>
            <a:chExt cx="345" cy="272"/>
          </a:xfrm>
        </p:grpSpPr>
        <p:sp>
          <p:nvSpPr>
            <p:cNvPr id="25986" name="Text Box 312"/>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5987" name="Rectangle 313"/>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25988" name="Group 314"/>
            <p:cNvGrpSpPr>
              <a:grpSpLocks/>
            </p:cNvGrpSpPr>
            <p:nvPr/>
          </p:nvGrpSpPr>
          <p:grpSpPr bwMode="auto">
            <a:xfrm>
              <a:off x="4366" y="1648"/>
              <a:ext cx="240" cy="131"/>
              <a:chOff x="3653" y="1409"/>
              <a:chExt cx="240" cy="131"/>
            </a:xfrm>
          </p:grpSpPr>
          <p:sp>
            <p:nvSpPr>
              <p:cNvPr id="25992" name="Freeform 315"/>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993" name="Line 316"/>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94" name="Line 317"/>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5989" name="Group 318"/>
            <p:cNvGrpSpPr>
              <a:grpSpLocks/>
            </p:cNvGrpSpPr>
            <p:nvPr/>
          </p:nvGrpSpPr>
          <p:grpSpPr bwMode="auto">
            <a:xfrm>
              <a:off x="4467" y="1583"/>
              <a:ext cx="36" cy="52"/>
              <a:chOff x="3754" y="1344"/>
              <a:chExt cx="36" cy="52"/>
            </a:xfrm>
          </p:grpSpPr>
          <p:sp>
            <p:nvSpPr>
              <p:cNvPr id="25990" name="Line 319"/>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91" name="Line 320"/>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5678" name="Group 321"/>
          <p:cNvGrpSpPr>
            <a:grpSpLocks/>
          </p:cNvGrpSpPr>
          <p:nvPr/>
        </p:nvGrpSpPr>
        <p:grpSpPr bwMode="auto">
          <a:xfrm>
            <a:off x="5210175" y="2259013"/>
            <a:ext cx="547688" cy="431800"/>
            <a:chOff x="3811" y="2255"/>
            <a:chExt cx="345" cy="272"/>
          </a:xfrm>
        </p:grpSpPr>
        <p:sp>
          <p:nvSpPr>
            <p:cNvPr id="25975" name="Text Box 322"/>
            <p:cNvSpPr txBox="1">
              <a:spLocks noChangeArrowheads="1"/>
            </p:cNvSpPr>
            <p:nvPr/>
          </p:nvSpPr>
          <p:spPr bwMode="auto">
            <a:xfrm>
              <a:off x="3910" y="2448"/>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5976" name="Rectangle 323"/>
            <p:cNvSpPr>
              <a:spLocks noChangeArrowheads="1"/>
            </p:cNvSpPr>
            <p:nvPr/>
          </p:nvSpPr>
          <p:spPr bwMode="auto">
            <a:xfrm>
              <a:off x="3811" y="2309"/>
              <a:ext cx="345" cy="218"/>
            </a:xfrm>
            <a:prstGeom prst="rect">
              <a:avLst/>
            </a:prstGeom>
            <a:noFill/>
            <a:ln w="12700">
              <a:solidFill>
                <a:srgbClr val="000000"/>
              </a:solidFill>
              <a:miter lim="800000"/>
              <a:headEnd/>
              <a:tailEnd/>
            </a:ln>
          </p:spPr>
          <p:txBody>
            <a:bodyPr wrap="none" anchor="ctr"/>
            <a:lstStyle/>
            <a:p>
              <a:endParaRPr lang="en-US"/>
            </a:p>
          </p:txBody>
        </p:sp>
        <p:grpSp>
          <p:nvGrpSpPr>
            <p:cNvPr id="25977" name="Group 324"/>
            <p:cNvGrpSpPr>
              <a:grpSpLocks/>
            </p:cNvGrpSpPr>
            <p:nvPr/>
          </p:nvGrpSpPr>
          <p:grpSpPr bwMode="auto">
            <a:xfrm>
              <a:off x="3965" y="2255"/>
              <a:ext cx="36" cy="52"/>
              <a:chOff x="3754" y="1344"/>
              <a:chExt cx="36" cy="52"/>
            </a:xfrm>
          </p:grpSpPr>
          <p:sp>
            <p:nvSpPr>
              <p:cNvPr id="25984" name="Line 325"/>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85" name="Line 326"/>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978" name="Group 327"/>
            <p:cNvGrpSpPr>
              <a:grpSpLocks/>
            </p:cNvGrpSpPr>
            <p:nvPr/>
          </p:nvGrpSpPr>
          <p:grpSpPr bwMode="auto">
            <a:xfrm>
              <a:off x="3864" y="2320"/>
              <a:ext cx="240" cy="131"/>
              <a:chOff x="3864" y="1648"/>
              <a:chExt cx="240" cy="131"/>
            </a:xfrm>
          </p:grpSpPr>
          <p:sp>
            <p:nvSpPr>
              <p:cNvPr id="25979" name="Freeform 328"/>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980" name="Line 329"/>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81" name="Line 330"/>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5982" name="Line 331"/>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5983" name="Line 332"/>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grpSp>
        <p:nvGrpSpPr>
          <p:cNvPr id="25679" name="Group 333"/>
          <p:cNvGrpSpPr>
            <a:grpSpLocks/>
          </p:cNvGrpSpPr>
          <p:nvPr/>
        </p:nvGrpSpPr>
        <p:grpSpPr bwMode="auto">
          <a:xfrm>
            <a:off x="5210175" y="3335338"/>
            <a:ext cx="547688" cy="431800"/>
            <a:chOff x="3812" y="2032"/>
            <a:chExt cx="345" cy="272"/>
          </a:xfrm>
        </p:grpSpPr>
        <p:sp>
          <p:nvSpPr>
            <p:cNvPr id="25965" name="Text Box 334"/>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5966" name="Rectangle 335"/>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5967" name="Group 336"/>
            <p:cNvGrpSpPr>
              <a:grpSpLocks/>
            </p:cNvGrpSpPr>
            <p:nvPr/>
          </p:nvGrpSpPr>
          <p:grpSpPr bwMode="auto">
            <a:xfrm>
              <a:off x="3865" y="2097"/>
              <a:ext cx="240" cy="131"/>
              <a:chOff x="2525" y="3725"/>
              <a:chExt cx="240" cy="131"/>
            </a:xfrm>
          </p:grpSpPr>
          <p:sp>
            <p:nvSpPr>
              <p:cNvPr id="25971" name="Freeform 337"/>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972" name="Line 338"/>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73" name="Line 339"/>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5974" name="Line 340"/>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5968" name="Group 341"/>
            <p:cNvGrpSpPr>
              <a:grpSpLocks/>
            </p:cNvGrpSpPr>
            <p:nvPr/>
          </p:nvGrpSpPr>
          <p:grpSpPr bwMode="auto">
            <a:xfrm>
              <a:off x="3966" y="2032"/>
              <a:ext cx="36" cy="52"/>
              <a:chOff x="2626" y="3660"/>
              <a:chExt cx="36" cy="52"/>
            </a:xfrm>
          </p:grpSpPr>
          <p:sp>
            <p:nvSpPr>
              <p:cNvPr id="25969" name="Line 342"/>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70" name="Line 343"/>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5680" name="Group 344"/>
          <p:cNvGrpSpPr>
            <a:grpSpLocks/>
          </p:cNvGrpSpPr>
          <p:nvPr/>
        </p:nvGrpSpPr>
        <p:grpSpPr bwMode="auto">
          <a:xfrm>
            <a:off x="5210175" y="3873500"/>
            <a:ext cx="547688" cy="431800"/>
            <a:chOff x="3812" y="2032"/>
            <a:chExt cx="345" cy="272"/>
          </a:xfrm>
        </p:grpSpPr>
        <p:sp>
          <p:nvSpPr>
            <p:cNvPr id="25955" name="Text Box 345"/>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5956" name="Rectangle 346"/>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5957" name="Group 347"/>
            <p:cNvGrpSpPr>
              <a:grpSpLocks/>
            </p:cNvGrpSpPr>
            <p:nvPr/>
          </p:nvGrpSpPr>
          <p:grpSpPr bwMode="auto">
            <a:xfrm>
              <a:off x="3865" y="2097"/>
              <a:ext cx="240" cy="131"/>
              <a:chOff x="2525" y="3725"/>
              <a:chExt cx="240" cy="131"/>
            </a:xfrm>
          </p:grpSpPr>
          <p:sp>
            <p:nvSpPr>
              <p:cNvPr id="25961" name="Freeform 34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962" name="Line 34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63" name="Line 35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5964" name="Line 35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5958" name="Group 352"/>
            <p:cNvGrpSpPr>
              <a:grpSpLocks/>
            </p:cNvGrpSpPr>
            <p:nvPr/>
          </p:nvGrpSpPr>
          <p:grpSpPr bwMode="auto">
            <a:xfrm>
              <a:off x="3966" y="2032"/>
              <a:ext cx="36" cy="52"/>
              <a:chOff x="2626" y="3660"/>
              <a:chExt cx="36" cy="52"/>
            </a:xfrm>
          </p:grpSpPr>
          <p:sp>
            <p:nvSpPr>
              <p:cNvPr id="25959" name="Line 353"/>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60" name="Line 354"/>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5681" name="Group 355"/>
          <p:cNvGrpSpPr>
            <a:grpSpLocks/>
          </p:cNvGrpSpPr>
          <p:nvPr/>
        </p:nvGrpSpPr>
        <p:grpSpPr bwMode="auto">
          <a:xfrm>
            <a:off x="5211763" y="4411663"/>
            <a:ext cx="547687" cy="431800"/>
            <a:chOff x="3812" y="2032"/>
            <a:chExt cx="345" cy="272"/>
          </a:xfrm>
        </p:grpSpPr>
        <p:sp>
          <p:nvSpPr>
            <p:cNvPr id="25945" name="Text Box 356"/>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5946" name="Rectangle 357"/>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25947" name="Group 358"/>
            <p:cNvGrpSpPr>
              <a:grpSpLocks/>
            </p:cNvGrpSpPr>
            <p:nvPr/>
          </p:nvGrpSpPr>
          <p:grpSpPr bwMode="auto">
            <a:xfrm>
              <a:off x="3865" y="2097"/>
              <a:ext cx="240" cy="131"/>
              <a:chOff x="2525" y="3725"/>
              <a:chExt cx="240" cy="131"/>
            </a:xfrm>
          </p:grpSpPr>
          <p:sp>
            <p:nvSpPr>
              <p:cNvPr id="25951" name="Freeform 359"/>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5952" name="Line 360"/>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53" name="Line 361"/>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5954" name="Line 362"/>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25948" name="Group 363"/>
            <p:cNvGrpSpPr>
              <a:grpSpLocks/>
            </p:cNvGrpSpPr>
            <p:nvPr/>
          </p:nvGrpSpPr>
          <p:grpSpPr bwMode="auto">
            <a:xfrm>
              <a:off x="3966" y="2032"/>
              <a:ext cx="36" cy="52"/>
              <a:chOff x="2626" y="3660"/>
              <a:chExt cx="36" cy="52"/>
            </a:xfrm>
          </p:grpSpPr>
          <p:sp>
            <p:nvSpPr>
              <p:cNvPr id="25949" name="Line 364"/>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50" name="Line 365"/>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5682" name="Group 366"/>
          <p:cNvGrpSpPr>
            <a:grpSpLocks/>
          </p:cNvGrpSpPr>
          <p:nvPr/>
        </p:nvGrpSpPr>
        <p:grpSpPr bwMode="auto">
          <a:xfrm>
            <a:off x="4175125" y="3335338"/>
            <a:ext cx="547688" cy="430212"/>
            <a:chOff x="2471" y="3326"/>
            <a:chExt cx="345" cy="271"/>
          </a:xfrm>
        </p:grpSpPr>
        <p:sp>
          <p:nvSpPr>
            <p:cNvPr id="25935" name="Rectangle 367"/>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5936" name="Group 368"/>
            <p:cNvGrpSpPr>
              <a:grpSpLocks/>
            </p:cNvGrpSpPr>
            <p:nvPr/>
          </p:nvGrpSpPr>
          <p:grpSpPr bwMode="auto">
            <a:xfrm>
              <a:off x="2625" y="3326"/>
              <a:ext cx="36" cy="52"/>
              <a:chOff x="2625" y="3326"/>
              <a:chExt cx="36" cy="52"/>
            </a:xfrm>
          </p:grpSpPr>
          <p:sp>
            <p:nvSpPr>
              <p:cNvPr id="25943" name="Line 369"/>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44" name="Line 370"/>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937" name="Group 371"/>
            <p:cNvGrpSpPr>
              <a:grpSpLocks/>
            </p:cNvGrpSpPr>
            <p:nvPr/>
          </p:nvGrpSpPr>
          <p:grpSpPr bwMode="auto">
            <a:xfrm>
              <a:off x="2488" y="3413"/>
              <a:ext cx="310" cy="75"/>
              <a:chOff x="2488" y="3413"/>
              <a:chExt cx="310" cy="75"/>
            </a:xfrm>
          </p:grpSpPr>
          <p:sp>
            <p:nvSpPr>
              <p:cNvPr id="25939" name="Line 372"/>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40" name="Line 373"/>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41" name="Freeform 374"/>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942" name="Freeform 375"/>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938" name="Rectangle 376"/>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grpSp>
        <p:nvGrpSpPr>
          <p:cNvPr id="25683" name="Group 377"/>
          <p:cNvGrpSpPr>
            <a:grpSpLocks/>
          </p:cNvGrpSpPr>
          <p:nvPr/>
        </p:nvGrpSpPr>
        <p:grpSpPr bwMode="auto">
          <a:xfrm>
            <a:off x="4176713" y="1717675"/>
            <a:ext cx="547687" cy="430213"/>
            <a:chOff x="2471" y="2324"/>
            <a:chExt cx="345" cy="271"/>
          </a:xfrm>
        </p:grpSpPr>
        <p:sp>
          <p:nvSpPr>
            <p:cNvPr id="25925" name="Rectangle 37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926" name="Group 379"/>
            <p:cNvGrpSpPr>
              <a:grpSpLocks/>
            </p:cNvGrpSpPr>
            <p:nvPr/>
          </p:nvGrpSpPr>
          <p:grpSpPr bwMode="auto">
            <a:xfrm>
              <a:off x="2625" y="2324"/>
              <a:ext cx="36" cy="52"/>
              <a:chOff x="2625" y="2324"/>
              <a:chExt cx="36" cy="52"/>
            </a:xfrm>
          </p:grpSpPr>
          <p:sp>
            <p:nvSpPr>
              <p:cNvPr id="25933" name="Line 38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34" name="Line 38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927" name="Group 382"/>
            <p:cNvGrpSpPr>
              <a:grpSpLocks/>
            </p:cNvGrpSpPr>
            <p:nvPr/>
          </p:nvGrpSpPr>
          <p:grpSpPr bwMode="auto">
            <a:xfrm>
              <a:off x="2488" y="2411"/>
              <a:ext cx="310" cy="75"/>
              <a:chOff x="2488" y="2411"/>
              <a:chExt cx="310" cy="75"/>
            </a:xfrm>
          </p:grpSpPr>
          <p:sp>
            <p:nvSpPr>
              <p:cNvPr id="25929" name="Line 38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30" name="Line 38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31" name="Freeform 38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932" name="Freeform 38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928" name="Rectangle 387"/>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5684" name="Group 388"/>
          <p:cNvGrpSpPr>
            <a:grpSpLocks/>
          </p:cNvGrpSpPr>
          <p:nvPr/>
        </p:nvGrpSpPr>
        <p:grpSpPr bwMode="auto">
          <a:xfrm>
            <a:off x="4176713" y="2255838"/>
            <a:ext cx="547687" cy="430212"/>
            <a:chOff x="2471" y="2324"/>
            <a:chExt cx="345" cy="271"/>
          </a:xfrm>
        </p:grpSpPr>
        <p:sp>
          <p:nvSpPr>
            <p:cNvPr id="25915" name="Rectangle 38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916" name="Group 390"/>
            <p:cNvGrpSpPr>
              <a:grpSpLocks/>
            </p:cNvGrpSpPr>
            <p:nvPr/>
          </p:nvGrpSpPr>
          <p:grpSpPr bwMode="auto">
            <a:xfrm>
              <a:off x="2625" y="2324"/>
              <a:ext cx="36" cy="52"/>
              <a:chOff x="2625" y="2324"/>
              <a:chExt cx="36" cy="52"/>
            </a:xfrm>
          </p:grpSpPr>
          <p:sp>
            <p:nvSpPr>
              <p:cNvPr id="25923" name="Line 39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24" name="Line 39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917" name="Group 393"/>
            <p:cNvGrpSpPr>
              <a:grpSpLocks/>
            </p:cNvGrpSpPr>
            <p:nvPr/>
          </p:nvGrpSpPr>
          <p:grpSpPr bwMode="auto">
            <a:xfrm>
              <a:off x="2488" y="2411"/>
              <a:ext cx="310" cy="75"/>
              <a:chOff x="2488" y="2411"/>
              <a:chExt cx="310" cy="75"/>
            </a:xfrm>
          </p:grpSpPr>
          <p:sp>
            <p:nvSpPr>
              <p:cNvPr id="25919" name="Line 39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20" name="Line 39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21" name="Freeform 39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922" name="Freeform 39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918" name="Rectangle 398"/>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5685" name="Group 399"/>
          <p:cNvGrpSpPr>
            <a:grpSpLocks/>
          </p:cNvGrpSpPr>
          <p:nvPr/>
        </p:nvGrpSpPr>
        <p:grpSpPr bwMode="auto">
          <a:xfrm>
            <a:off x="4175125" y="2795588"/>
            <a:ext cx="547688" cy="430212"/>
            <a:chOff x="2471" y="2324"/>
            <a:chExt cx="345" cy="271"/>
          </a:xfrm>
        </p:grpSpPr>
        <p:sp>
          <p:nvSpPr>
            <p:cNvPr id="25905" name="Rectangle 400"/>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25906" name="Group 401"/>
            <p:cNvGrpSpPr>
              <a:grpSpLocks/>
            </p:cNvGrpSpPr>
            <p:nvPr/>
          </p:nvGrpSpPr>
          <p:grpSpPr bwMode="auto">
            <a:xfrm>
              <a:off x="2625" y="2324"/>
              <a:ext cx="36" cy="52"/>
              <a:chOff x="2625" y="2324"/>
              <a:chExt cx="36" cy="52"/>
            </a:xfrm>
          </p:grpSpPr>
          <p:sp>
            <p:nvSpPr>
              <p:cNvPr id="25913" name="Line 40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14" name="Line 40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907" name="Group 404"/>
            <p:cNvGrpSpPr>
              <a:grpSpLocks/>
            </p:cNvGrpSpPr>
            <p:nvPr/>
          </p:nvGrpSpPr>
          <p:grpSpPr bwMode="auto">
            <a:xfrm>
              <a:off x="2488" y="2411"/>
              <a:ext cx="310" cy="75"/>
              <a:chOff x="2488" y="2411"/>
              <a:chExt cx="310" cy="75"/>
            </a:xfrm>
          </p:grpSpPr>
          <p:sp>
            <p:nvSpPr>
              <p:cNvPr id="25909" name="Line 40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10" name="Line 40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11" name="Freeform 40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912" name="Freeform 40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908" name="Rectangle 409"/>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grpSp>
        <p:nvGrpSpPr>
          <p:cNvPr id="25686" name="Group 410"/>
          <p:cNvGrpSpPr>
            <a:grpSpLocks/>
          </p:cNvGrpSpPr>
          <p:nvPr/>
        </p:nvGrpSpPr>
        <p:grpSpPr bwMode="auto">
          <a:xfrm>
            <a:off x="4175125" y="3875088"/>
            <a:ext cx="547688" cy="430212"/>
            <a:chOff x="2471" y="3326"/>
            <a:chExt cx="345" cy="271"/>
          </a:xfrm>
        </p:grpSpPr>
        <p:sp>
          <p:nvSpPr>
            <p:cNvPr id="25895" name="Rectangle 411"/>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25896" name="Group 412"/>
            <p:cNvGrpSpPr>
              <a:grpSpLocks/>
            </p:cNvGrpSpPr>
            <p:nvPr/>
          </p:nvGrpSpPr>
          <p:grpSpPr bwMode="auto">
            <a:xfrm>
              <a:off x="2625" y="3326"/>
              <a:ext cx="36" cy="52"/>
              <a:chOff x="2625" y="3326"/>
              <a:chExt cx="36" cy="52"/>
            </a:xfrm>
          </p:grpSpPr>
          <p:sp>
            <p:nvSpPr>
              <p:cNvPr id="25903" name="Line 413"/>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04" name="Line 414"/>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897" name="Group 415"/>
            <p:cNvGrpSpPr>
              <a:grpSpLocks/>
            </p:cNvGrpSpPr>
            <p:nvPr/>
          </p:nvGrpSpPr>
          <p:grpSpPr bwMode="auto">
            <a:xfrm>
              <a:off x="2488" y="3413"/>
              <a:ext cx="310" cy="75"/>
              <a:chOff x="2488" y="3413"/>
              <a:chExt cx="310" cy="75"/>
            </a:xfrm>
          </p:grpSpPr>
          <p:sp>
            <p:nvSpPr>
              <p:cNvPr id="25899" name="Line 416"/>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00" name="Line 417"/>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901" name="Freeform 418"/>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5902" name="Freeform 419"/>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5898" name="Rectangle 420"/>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25687" name="Text Box 421"/>
          <p:cNvSpPr txBox="1">
            <a:spLocks noChangeArrowheads="1"/>
          </p:cNvSpPr>
          <p:nvPr/>
        </p:nvSpPr>
        <p:spPr bwMode="auto">
          <a:xfrm>
            <a:off x="6138863" y="3221038"/>
            <a:ext cx="1744662" cy="3048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b="1">
                <a:cs typeface="Arial" charset="0"/>
              </a:rPr>
              <a:t>MLG</a:t>
            </a:r>
            <a:r>
              <a:rPr lang="en-US" sz="1000">
                <a:cs typeface="Arial" charset="0"/>
              </a:rPr>
              <a:t>	MEB Liaison Group</a:t>
            </a:r>
          </a:p>
          <a:p>
            <a:pPr eaLnBrk="0" hangingPunct="0">
              <a:tabLst>
                <a:tab pos="457200" algn="l"/>
                <a:tab pos="914400" algn="l"/>
                <a:tab pos="1371600" algn="l"/>
                <a:tab pos="1600200" algn="l"/>
                <a:tab pos="2286000" algn="l"/>
              </a:tabLst>
            </a:pPr>
            <a:r>
              <a:rPr lang="en-US" sz="1000" b="1">
                <a:cs typeface="Arial" charset="0"/>
              </a:rPr>
              <a:t>MACD</a:t>
            </a:r>
            <a:r>
              <a:rPr lang="en-US" sz="1000">
                <a:cs typeface="Arial" charset="0"/>
              </a:rPr>
              <a:t>	Marine Air Control Det.</a:t>
            </a:r>
          </a:p>
        </p:txBody>
      </p:sp>
      <p:sp>
        <p:nvSpPr>
          <p:cNvPr id="25688" name="Text Box 422"/>
          <p:cNvSpPr txBox="1">
            <a:spLocks noChangeArrowheads="1"/>
          </p:cNvSpPr>
          <p:nvPr/>
        </p:nvSpPr>
        <p:spPr bwMode="auto">
          <a:xfrm>
            <a:off x="7434263" y="709613"/>
            <a:ext cx="50482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769 Pers</a:t>
            </a:r>
          </a:p>
        </p:txBody>
      </p:sp>
      <p:sp>
        <p:nvSpPr>
          <p:cNvPr id="25689" name="Text Box 423"/>
          <p:cNvSpPr txBox="1">
            <a:spLocks noChangeArrowheads="1"/>
          </p:cNvSpPr>
          <p:nvPr/>
        </p:nvSpPr>
        <p:spPr bwMode="auto">
          <a:xfrm>
            <a:off x="6334125" y="1149350"/>
            <a:ext cx="609600"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5,660 Pers</a:t>
            </a:r>
          </a:p>
        </p:txBody>
      </p:sp>
      <p:sp>
        <p:nvSpPr>
          <p:cNvPr id="25690" name="Text Box 424"/>
          <p:cNvSpPr txBox="1">
            <a:spLocks noChangeArrowheads="1"/>
          </p:cNvSpPr>
          <p:nvPr/>
        </p:nvSpPr>
        <p:spPr bwMode="auto">
          <a:xfrm>
            <a:off x="1862138" y="1079500"/>
            <a:ext cx="996950" cy="3048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5,585 Pers</a:t>
            </a:r>
          </a:p>
          <a:p>
            <a:pPr eaLnBrk="0" hangingPunct="0">
              <a:tabLst>
                <a:tab pos="457200" algn="l"/>
                <a:tab pos="914400" algn="l"/>
                <a:tab pos="1371600" algn="l"/>
                <a:tab pos="1600200" algn="l"/>
                <a:tab pos="2286000" algn="l"/>
              </a:tabLst>
            </a:pPr>
            <a:r>
              <a:rPr lang="en-US" sz="1000">
                <a:cs typeface="Arial" charset="0"/>
              </a:rPr>
              <a:t>3 Rifle Co per Bn </a:t>
            </a:r>
          </a:p>
        </p:txBody>
      </p:sp>
      <p:sp>
        <p:nvSpPr>
          <p:cNvPr id="25691" name="Text Box 425"/>
          <p:cNvSpPr txBox="1">
            <a:spLocks noChangeArrowheads="1"/>
          </p:cNvSpPr>
          <p:nvPr/>
        </p:nvSpPr>
        <p:spPr bwMode="auto">
          <a:xfrm>
            <a:off x="4078288" y="4919663"/>
            <a:ext cx="609600"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2,470 Pers</a:t>
            </a:r>
          </a:p>
        </p:txBody>
      </p:sp>
      <p:sp>
        <p:nvSpPr>
          <p:cNvPr id="25692" name="Rectangle 426"/>
          <p:cNvSpPr>
            <a:spLocks noChangeArrowheads="1"/>
          </p:cNvSpPr>
          <p:nvPr/>
        </p:nvSpPr>
        <p:spPr bwMode="auto">
          <a:xfrm>
            <a:off x="2382838" y="4067175"/>
            <a:ext cx="592137" cy="182563"/>
          </a:xfrm>
          <a:prstGeom prst="rect">
            <a:avLst/>
          </a:prstGeom>
          <a:noFill/>
          <a:ln w="9525">
            <a:noFill/>
            <a:miter lim="800000"/>
            <a:headEnd/>
            <a:tailEnd/>
          </a:ln>
        </p:spPr>
        <p:txBody>
          <a:bodyPr wrap="none" lIns="0" tIns="0" rIns="0" bIns="0">
            <a:spAutoFit/>
          </a:bodyPr>
          <a:lstStyle/>
          <a:p>
            <a:pPr algn="ctr" eaLnBrk="0" hangingPunct="0"/>
            <a:r>
              <a:rPr lang="en-US" sz="1200">
                <a:solidFill>
                  <a:srgbClr val="000000"/>
                </a:solidFill>
                <a:cs typeface="Arial" charset="0"/>
              </a:rPr>
              <a:t>HIMARS</a:t>
            </a:r>
          </a:p>
        </p:txBody>
      </p:sp>
      <p:grpSp>
        <p:nvGrpSpPr>
          <p:cNvPr id="25693" name="Group 427"/>
          <p:cNvGrpSpPr>
            <a:grpSpLocks/>
          </p:cNvGrpSpPr>
          <p:nvPr/>
        </p:nvGrpSpPr>
        <p:grpSpPr bwMode="auto">
          <a:xfrm>
            <a:off x="2379663" y="3638550"/>
            <a:ext cx="547687" cy="406400"/>
            <a:chOff x="1674" y="2729"/>
            <a:chExt cx="345" cy="256"/>
          </a:xfrm>
        </p:grpSpPr>
        <p:grpSp>
          <p:nvGrpSpPr>
            <p:cNvPr id="25888" name="Group 428"/>
            <p:cNvGrpSpPr>
              <a:grpSpLocks/>
            </p:cNvGrpSpPr>
            <p:nvPr/>
          </p:nvGrpSpPr>
          <p:grpSpPr bwMode="auto">
            <a:xfrm>
              <a:off x="1674" y="2784"/>
              <a:ext cx="345" cy="201"/>
              <a:chOff x="149" y="555"/>
              <a:chExt cx="345" cy="201"/>
            </a:xfrm>
          </p:grpSpPr>
          <p:sp>
            <p:nvSpPr>
              <p:cNvPr id="25890" name="Rectangle 429"/>
              <p:cNvSpPr>
                <a:spLocks noChangeAspect="1" noChangeArrowheads="1"/>
              </p:cNvSpPr>
              <p:nvPr/>
            </p:nvSpPr>
            <p:spPr bwMode="auto">
              <a:xfrm>
                <a:off x="149" y="555"/>
                <a:ext cx="345" cy="201"/>
              </a:xfrm>
              <a:prstGeom prst="rect">
                <a:avLst/>
              </a:prstGeom>
              <a:noFill/>
              <a:ln w="12700">
                <a:solidFill>
                  <a:srgbClr val="000000"/>
                </a:solidFill>
                <a:miter lim="800000"/>
                <a:headEnd/>
                <a:tailEnd/>
              </a:ln>
            </p:spPr>
            <p:txBody>
              <a:bodyPr wrap="none" anchor="ctr"/>
              <a:lstStyle/>
              <a:p>
                <a:endParaRPr lang="en-US"/>
              </a:p>
            </p:txBody>
          </p:sp>
          <p:grpSp>
            <p:nvGrpSpPr>
              <p:cNvPr id="25891" name="Group 430"/>
              <p:cNvGrpSpPr>
                <a:grpSpLocks/>
              </p:cNvGrpSpPr>
              <p:nvPr/>
            </p:nvGrpSpPr>
            <p:grpSpPr bwMode="auto">
              <a:xfrm>
                <a:off x="278" y="591"/>
                <a:ext cx="88" cy="128"/>
                <a:chOff x="4903" y="2380"/>
                <a:chExt cx="95" cy="138"/>
              </a:xfrm>
            </p:grpSpPr>
            <p:sp>
              <p:nvSpPr>
                <p:cNvPr id="25892" name="Oval 431"/>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93" name="Freeform 432"/>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25894" name="Freeform 433"/>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sp>
          <p:nvSpPr>
            <p:cNvPr id="25889" name="Line 434"/>
            <p:cNvSpPr>
              <a:spLocks noChangeAspect="1" noChangeShapeType="1"/>
            </p:cNvSpPr>
            <p:nvPr/>
          </p:nvSpPr>
          <p:spPr bwMode="auto">
            <a:xfrm>
              <a:off x="1847" y="27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5694" name="Line 435"/>
          <p:cNvSpPr>
            <a:spLocks noChangeShapeType="1"/>
          </p:cNvSpPr>
          <p:nvPr/>
        </p:nvSpPr>
        <p:spPr bwMode="auto">
          <a:xfrm>
            <a:off x="2282825" y="4506913"/>
            <a:ext cx="68263" cy="0"/>
          </a:xfrm>
          <a:prstGeom prst="line">
            <a:avLst/>
          </a:prstGeom>
          <a:noFill/>
          <a:ln w="12700">
            <a:solidFill>
              <a:schemeClr val="tx1"/>
            </a:solidFill>
            <a:round/>
            <a:headEnd/>
            <a:tailEnd/>
          </a:ln>
        </p:spPr>
        <p:txBody>
          <a:bodyPr wrap="none" anchor="ctr"/>
          <a:lstStyle/>
          <a:p>
            <a:endParaRPr lang="en-US"/>
          </a:p>
        </p:txBody>
      </p:sp>
      <p:sp>
        <p:nvSpPr>
          <p:cNvPr id="25695" name="Freeform 436"/>
          <p:cNvSpPr>
            <a:spLocks/>
          </p:cNvSpPr>
          <p:nvPr/>
        </p:nvSpPr>
        <p:spPr bwMode="auto">
          <a:xfrm>
            <a:off x="2274888" y="2076450"/>
            <a:ext cx="1587" cy="2428875"/>
          </a:xfrm>
          <a:custGeom>
            <a:avLst/>
            <a:gdLst>
              <a:gd name="T0" fmla="*/ 0 w 1"/>
              <a:gd name="T1" fmla="*/ 0 h 1530"/>
              <a:gd name="T2" fmla="*/ 1 w 1"/>
              <a:gd name="T3" fmla="*/ 1530 h 1530"/>
              <a:gd name="T4" fmla="*/ 0 60000 65536"/>
              <a:gd name="T5" fmla="*/ 0 60000 65536"/>
              <a:gd name="T6" fmla="*/ 0 w 1"/>
              <a:gd name="T7" fmla="*/ 0 h 1530"/>
              <a:gd name="T8" fmla="*/ 1 w 1"/>
              <a:gd name="T9" fmla="*/ 1530 h 1530"/>
            </a:gdLst>
            <a:ahLst/>
            <a:cxnLst>
              <a:cxn ang="T4">
                <a:pos x="T0" y="T1"/>
              </a:cxn>
              <a:cxn ang="T5">
                <a:pos x="T2" y="T3"/>
              </a:cxn>
            </a:cxnLst>
            <a:rect l="T6" t="T7" r="T8" b="T9"/>
            <a:pathLst>
              <a:path w="1" h="1530">
                <a:moveTo>
                  <a:pt x="0" y="0"/>
                </a:moveTo>
                <a:lnTo>
                  <a:pt x="1" y="1530"/>
                </a:lnTo>
              </a:path>
            </a:pathLst>
          </a:custGeom>
          <a:noFill/>
          <a:ln w="9525">
            <a:solidFill>
              <a:schemeClr val="tx1"/>
            </a:solidFill>
            <a:round/>
            <a:headEnd/>
            <a:tailEnd/>
          </a:ln>
        </p:spPr>
        <p:txBody>
          <a:bodyPr lIns="92075" tIns="46038" rIns="92075" bIns="46038"/>
          <a:lstStyle/>
          <a:p>
            <a:endParaRPr lang="en-US"/>
          </a:p>
        </p:txBody>
      </p:sp>
      <p:sp>
        <p:nvSpPr>
          <p:cNvPr id="25696" name="Line 437"/>
          <p:cNvSpPr>
            <a:spLocks noChangeShapeType="1"/>
          </p:cNvSpPr>
          <p:nvPr/>
        </p:nvSpPr>
        <p:spPr bwMode="auto">
          <a:xfrm flipV="1">
            <a:off x="1266825" y="1516063"/>
            <a:ext cx="0" cy="2011362"/>
          </a:xfrm>
          <a:prstGeom prst="line">
            <a:avLst/>
          </a:prstGeom>
          <a:noFill/>
          <a:ln w="9525">
            <a:solidFill>
              <a:schemeClr val="tx1"/>
            </a:solidFill>
            <a:round/>
            <a:headEnd/>
            <a:tailEnd/>
          </a:ln>
        </p:spPr>
        <p:txBody>
          <a:bodyPr lIns="92075" tIns="46038" rIns="92075" bIns="46038"/>
          <a:lstStyle/>
          <a:p>
            <a:endParaRPr lang="en-US"/>
          </a:p>
        </p:txBody>
      </p:sp>
      <p:grpSp>
        <p:nvGrpSpPr>
          <p:cNvPr id="25697" name="Group 438"/>
          <p:cNvGrpSpPr>
            <a:grpSpLocks/>
          </p:cNvGrpSpPr>
          <p:nvPr/>
        </p:nvGrpSpPr>
        <p:grpSpPr bwMode="auto">
          <a:xfrm>
            <a:off x="2381250" y="4264025"/>
            <a:ext cx="547688" cy="403225"/>
            <a:chOff x="1500" y="2926"/>
            <a:chExt cx="345" cy="254"/>
          </a:xfrm>
        </p:grpSpPr>
        <p:sp>
          <p:nvSpPr>
            <p:cNvPr id="25873" name="Line 439"/>
            <p:cNvSpPr>
              <a:spLocks noChangeAspect="1" noChangeShapeType="1"/>
            </p:cNvSpPr>
            <p:nvPr/>
          </p:nvSpPr>
          <p:spPr bwMode="auto">
            <a:xfrm>
              <a:off x="1672" y="292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5874" name="Group 440"/>
            <p:cNvGrpSpPr>
              <a:grpSpLocks/>
            </p:cNvGrpSpPr>
            <p:nvPr/>
          </p:nvGrpSpPr>
          <p:grpSpPr bwMode="auto">
            <a:xfrm>
              <a:off x="1500" y="2980"/>
              <a:ext cx="345" cy="200"/>
              <a:chOff x="149" y="2692"/>
              <a:chExt cx="345" cy="200"/>
            </a:xfrm>
          </p:grpSpPr>
          <p:sp>
            <p:nvSpPr>
              <p:cNvPr id="25875" name="Rectangle 441"/>
              <p:cNvSpPr>
                <a:spLocks noChangeArrowheads="1"/>
              </p:cNvSpPr>
              <p:nvPr/>
            </p:nvSpPr>
            <p:spPr bwMode="auto">
              <a:xfrm>
                <a:off x="149" y="2692"/>
                <a:ext cx="345" cy="200"/>
              </a:xfrm>
              <a:prstGeom prst="rect">
                <a:avLst/>
              </a:prstGeom>
              <a:noFill/>
              <a:ln w="12700">
                <a:solidFill>
                  <a:srgbClr val="000000"/>
                </a:solidFill>
                <a:miter lim="800000"/>
                <a:headEnd/>
                <a:tailEnd/>
              </a:ln>
            </p:spPr>
            <p:txBody>
              <a:bodyPr wrap="none" anchor="ctr"/>
              <a:lstStyle/>
              <a:p>
                <a:endParaRPr lang="en-US"/>
              </a:p>
            </p:txBody>
          </p:sp>
          <p:grpSp>
            <p:nvGrpSpPr>
              <p:cNvPr id="25876" name="Group 442"/>
              <p:cNvGrpSpPr>
                <a:grpSpLocks/>
              </p:cNvGrpSpPr>
              <p:nvPr/>
            </p:nvGrpSpPr>
            <p:grpSpPr bwMode="auto">
              <a:xfrm>
                <a:off x="194" y="2703"/>
                <a:ext cx="255" cy="179"/>
                <a:chOff x="194" y="2703"/>
                <a:chExt cx="255" cy="179"/>
              </a:xfrm>
            </p:grpSpPr>
            <p:grpSp>
              <p:nvGrpSpPr>
                <p:cNvPr id="25877" name="Group 443"/>
                <p:cNvGrpSpPr>
                  <a:grpSpLocks/>
                </p:cNvGrpSpPr>
                <p:nvPr/>
              </p:nvGrpSpPr>
              <p:grpSpPr bwMode="auto">
                <a:xfrm>
                  <a:off x="194" y="2834"/>
                  <a:ext cx="255" cy="48"/>
                  <a:chOff x="3840" y="599"/>
                  <a:chExt cx="255" cy="48"/>
                </a:xfrm>
              </p:grpSpPr>
              <p:sp>
                <p:nvSpPr>
                  <p:cNvPr id="25885" name="Line 444"/>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886" name="Oval 445"/>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25887" name="Oval 446"/>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25878" name="Group 447"/>
                <p:cNvGrpSpPr>
                  <a:grpSpLocks/>
                </p:cNvGrpSpPr>
                <p:nvPr/>
              </p:nvGrpSpPr>
              <p:grpSpPr bwMode="auto">
                <a:xfrm>
                  <a:off x="300" y="2703"/>
                  <a:ext cx="43" cy="130"/>
                  <a:chOff x="300" y="2703"/>
                  <a:chExt cx="43" cy="130"/>
                </a:xfrm>
              </p:grpSpPr>
              <p:sp>
                <p:nvSpPr>
                  <p:cNvPr id="25879" name="Oval 448"/>
                  <p:cNvSpPr>
                    <a:spLocks noChangeAspect="1" noChangeArrowheads="1"/>
                  </p:cNvSpPr>
                  <p:nvPr/>
                </p:nvSpPr>
                <p:spPr bwMode="auto">
                  <a:xfrm>
                    <a:off x="300" y="2789"/>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25880" name="Group 449"/>
                  <p:cNvGrpSpPr>
                    <a:grpSpLocks/>
                  </p:cNvGrpSpPr>
                  <p:nvPr/>
                </p:nvGrpSpPr>
                <p:grpSpPr bwMode="auto">
                  <a:xfrm>
                    <a:off x="301" y="2703"/>
                    <a:ext cx="42" cy="84"/>
                    <a:chOff x="5020" y="3965"/>
                    <a:chExt cx="42" cy="84"/>
                  </a:xfrm>
                </p:grpSpPr>
                <p:sp>
                  <p:nvSpPr>
                    <p:cNvPr id="25883" name="Line 450"/>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25884" name="Freeform 451"/>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25881" name="Line 452"/>
                  <p:cNvSpPr>
                    <a:spLocks noChangeAspect="1" noChangeShapeType="1"/>
                  </p:cNvSpPr>
                  <p:nvPr/>
                </p:nvSpPr>
                <p:spPr bwMode="auto">
                  <a:xfrm>
                    <a:off x="305" y="2771"/>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25882" name="Line 453"/>
                  <p:cNvSpPr>
                    <a:spLocks noChangeAspect="1" noChangeShapeType="1"/>
                  </p:cNvSpPr>
                  <p:nvPr/>
                </p:nvSpPr>
                <p:spPr bwMode="auto">
                  <a:xfrm>
                    <a:off x="305" y="275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grpSp>
        <p:nvGrpSpPr>
          <p:cNvPr id="25698" name="Group 454"/>
          <p:cNvGrpSpPr>
            <a:grpSpLocks/>
          </p:cNvGrpSpPr>
          <p:nvPr/>
        </p:nvGrpSpPr>
        <p:grpSpPr bwMode="auto">
          <a:xfrm>
            <a:off x="611188" y="6064250"/>
            <a:ext cx="547687" cy="415925"/>
            <a:chOff x="642" y="3897"/>
            <a:chExt cx="345" cy="262"/>
          </a:xfrm>
        </p:grpSpPr>
        <p:sp>
          <p:nvSpPr>
            <p:cNvPr id="25867" name="Rectangle 455"/>
            <p:cNvSpPr>
              <a:spLocks noChangeAspect="1" noChangeArrowheads="1"/>
            </p:cNvSpPr>
            <p:nvPr/>
          </p:nvSpPr>
          <p:spPr bwMode="auto">
            <a:xfrm>
              <a:off x="642"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68" name="Rectangle 456"/>
            <p:cNvSpPr>
              <a:spLocks noChangeAspect="1" noChangeArrowheads="1"/>
            </p:cNvSpPr>
            <p:nvPr/>
          </p:nvSpPr>
          <p:spPr bwMode="auto">
            <a:xfrm>
              <a:off x="716" y="4004"/>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nvGrpSpPr>
            <p:cNvPr id="25869" name="Group 457"/>
            <p:cNvGrpSpPr>
              <a:grpSpLocks/>
            </p:cNvGrpSpPr>
            <p:nvPr/>
          </p:nvGrpSpPr>
          <p:grpSpPr bwMode="auto">
            <a:xfrm>
              <a:off x="727" y="3897"/>
              <a:ext cx="176" cy="45"/>
              <a:chOff x="731" y="3897"/>
              <a:chExt cx="176" cy="45"/>
            </a:xfrm>
          </p:grpSpPr>
          <p:sp>
            <p:nvSpPr>
              <p:cNvPr id="25870" name="Oval 458"/>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71" name="Oval 459"/>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72" name="Oval 460"/>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5699" name="Text Box 461"/>
          <p:cNvSpPr txBox="1">
            <a:spLocks noChangeArrowheads="1"/>
          </p:cNvSpPr>
          <p:nvPr/>
        </p:nvSpPr>
        <p:spPr bwMode="auto">
          <a:xfrm>
            <a:off x="4156075" y="0"/>
            <a:ext cx="3495675" cy="152400"/>
          </a:xfrm>
          <a:prstGeom prst="rect">
            <a:avLst/>
          </a:prstGeom>
          <a:noFill/>
          <a:ln w="9525">
            <a:noFill/>
            <a:miter lim="800000"/>
            <a:headEnd/>
            <a:tailEnd/>
          </a:ln>
        </p:spPr>
        <p:txBody>
          <a:bodyPr wrap="none" lIns="0" tIns="0" rIns="0" bIns="0">
            <a:spAutoFit/>
          </a:bodyPr>
          <a:lstStyle/>
          <a:p>
            <a:pPr eaLnBrk="0" hangingPunct="0"/>
            <a:r>
              <a:rPr lang="en-US" sz="1000">
                <a:cs typeface="Arial" charset="0"/>
              </a:rPr>
              <a:t>Personnel 14,484 (not including Navy Support Element (NSE))</a:t>
            </a:r>
            <a:endParaRPr lang="en-US" sz="2000"/>
          </a:p>
        </p:txBody>
      </p:sp>
      <p:grpSp>
        <p:nvGrpSpPr>
          <p:cNvPr id="25700" name="Group 462"/>
          <p:cNvGrpSpPr>
            <a:grpSpLocks/>
          </p:cNvGrpSpPr>
          <p:nvPr/>
        </p:nvGrpSpPr>
        <p:grpSpPr bwMode="auto">
          <a:xfrm>
            <a:off x="5340350" y="6056313"/>
            <a:ext cx="547688" cy="407987"/>
            <a:chOff x="1273" y="3902"/>
            <a:chExt cx="345" cy="257"/>
          </a:xfrm>
        </p:grpSpPr>
        <p:sp>
          <p:nvSpPr>
            <p:cNvPr id="25858" name="Rectangle 463"/>
            <p:cNvSpPr>
              <a:spLocks noChangeAspect="1" noChangeArrowheads="1"/>
            </p:cNvSpPr>
            <p:nvPr/>
          </p:nvSpPr>
          <p:spPr bwMode="auto">
            <a:xfrm>
              <a:off x="1273" y="3959"/>
              <a:ext cx="345" cy="200"/>
            </a:xfrm>
            <a:prstGeom prst="rect">
              <a:avLst/>
            </a:prstGeom>
            <a:noFill/>
            <a:ln w="12700">
              <a:solidFill>
                <a:srgbClr val="000000"/>
              </a:solidFill>
              <a:miter lim="800000"/>
              <a:headEnd/>
              <a:tailEnd/>
            </a:ln>
          </p:spPr>
          <p:txBody>
            <a:bodyPr wrap="none" anchor="ctr"/>
            <a:lstStyle/>
            <a:p>
              <a:endParaRPr lang="en-US"/>
            </a:p>
          </p:txBody>
        </p:sp>
        <p:grpSp>
          <p:nvGrpSpPr>
            <p:cNvPr id="25859" name="Group 464"/>
            <p:cNvGrpSpPr>
              <a:grpSpLocks/>
            </p:cNvGrpSpPr>
            <p:nvPr/>
          </p:nvGrpSpPr>
          <p:grpSpPr bwMode="auto">
            <a:xfrm>
              <a:off x="1328" y="4020"/>
              <a:ext cx="235" cy="80"/>
              <a:chOff x="1327" y="4020"/>
              <a:chExt cx="235" cy="80"/>
            </a:xfrm>
          </p:grpSpPr>
          <p:sp>
            <p:nvSpPr>
              <p:cNvPr id="25864" name="Freeform 465"/>
              <p:cNvSpPr>
                <a:spLocks noChangeAspect="1"/>
              </p:cNvSpPr>
              <p:nvPr/>
            </p:nvSpPr>
            <p:spPr bwMode="auto">
              <a:xfrm>
                <a:off x="1327" y="4020"/>
                <a:ext cx="53" cy="80"/>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5865" name="Freeform 466"/>
              <p:cNvSpPr>
                <a:spLocks noChangeAspect="1"/>
              </p:cNvSpPr>
              <p:nvPr/>
            </p:nvSpPr>
            <p:spPr bwMode="auto">
              <a:xfrm>
                <a:off x="1509" y="4020"/>
                <a:ext cx="53" cy="80"/>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5866" name="Line 467"/>
              <p:cNvSpPr>
                <a:spLocks noChangeAspect="1" noChangeShapeType="1"/>
              </p:cNvSpPr>
              <p:nvPr/>
            </p:nvSpPr>
            <p:spPr bwMode="auto">
              <a:xfrm>
                <a:off x="1378" y="4057"/>
                <a:ext cx="132"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860" name="Group 468"/>
            <p:cNvGrpSpPr>
              <a:grpSpLocks/>
            </p:cNvGrpSpPr>
            <p:nvPr/>
          </p:nvGrpSpPr>
          <p:grpSpPr bwMode="auto">
            <a:xfrm>
              <a:off x="1358" y="3902"/>
              <a:ext cx="176" cy="45"/>
              <a:chOff x="731" y="3897"/>
              <a:chExt cx="176" cy="45"/>
            </a:xfrm>
          </p:grpSpPr>
          <p:sp>
            <p:nvSpPr>
              <p:cNvPr id="25861" name="Oval 469"/>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62" name="Oval 470"/>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63" name="Oval 471"/>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01" name="Group 472"/>
          <p:cNvGrpSpPr>
            <a:grpSpLocks/>
          </p:cNvGrpSpPr>
          <p:nvPr/>
        </p:nvGrpSpPr>
        <p:grpSpPr bwMode="auto">
          <a:xfrm>
            <a:off x="1247775" y="6064250"/>
            <a:ext cx="547688" cy="412750"/>
            <a:chOff x="579" y="3884"/>
            <a:chExt cx="345" cy="260"/>
          </a:xfrm>
        </p:grpSpPr>
        <p:grpSp>
          <p:nvGrpSpPr>
            <p:cNvPr id="25850" name="Group 473"/>
            <p:cNvGrpSpPr>
              <a:grpSpLocks/>
            </p:cNvGrpSpPr>
            <p:nvPr/>
          </p:nvGrpSpPr>
          <p:grpSpPr bwMode="auto">
            <a:xfrm>
              <a:off x="579" y="3942"/>
              <a:ext cx="345" cy="202"/>
              <a:chOff x="1904" y="3957"/>
              <a:chExt cx="345" cy="202"/>
            </a:xfrm>
          </p:grpSpPr>
          <p:sp>
            <p:nvSpPr>
              <p:cNvPr id="25856" name="Rectangle 474"/>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57" name="Line 475"/>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851" name="Rectangle 476"/>
            <p:cNvSpPr>
              <a:spLocks noChangeAspect="1" noChangeArrowheads="1"/>
            </p:cNvSpPr>
            <p:nvPr/>
          </p:nvSpPr>
          <p:spPr bwMode="auto">
            <a:xfrm>
              <a:off x="663" y="3949"/>
              <a:ext cx="177" cy="154"/>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MATL</a:t>
              </a:r>
            </a:p>
            <a:p>
              <a:pPr algn="ctr" eaLnBrk="0" hangingPunct="0"/>
              <a:r>
                <a:rPr lang="en-US" sz="800" b="1">
                  <a:solidFill>
                    <a:srgbClr val="000000"/>
                  </a:solidFill>
                </a:rPr>
                <a:t>SPT</a:t>
              </a:r>
              <a:endParaRPr lang="en-US" sz="1900" b="1">
                <a:solidFill>
                  <a:srgbClr val="000000"/>
                </a:solidFill>
              </a:endParaRPr>
            </a:p>
          </p:txBody>
        </p:sp>
        <p:grpSp>
          <p:nvGrpSpPr>
            <p:cNvPr id="25852" name="Group 477"/>
            <p:cNvGrpSpPr>
              <a:grpSpLocks/>
            </p:cNvGrpSpPr>
            <p:nvPr/>
          </p:nvGrpSpPr>
          <p:grpSpPr bwMode="auto">
            <a:xfrm>
              <a:off x="663" y="3884"/>
              <a:ext cx="176" cy="45"/>
              <a:chOff x="731" y="3897"/>
              <a:chExt cx="176" cy="45"/>
            </a:xfrm>
          </p:grpSpPr>
          <p:sp>
            <p:nvSpPr>
              <p:cNvPr id="25853" name="Oval 478"/>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54" name="Oval 479"/>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55" name="Oval 480"/>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02" name="Group 481"/>
          <p:cNvGrpSpPr>
            <a:grpSpLocks/>
          </p:cNvGrpSpPr>
          <p:nvPr/>
        </p:nvGrpSpPr>
        <p:grpSpPr bwMode="auto">
          <a:xfrm>
            <a:off x="6581775" y="6056313"/>
            <a:ext cx="547688" cy="407987"/>
            <a:chOff x="4731" y="3888"/>
            <a:chExt cx="345" cy="257"/>
          </a:xfrm>
        </p:grpSpPr>
        <p:grpSp>
          <p:nvGrpSpPr>
            <p:cNvPr id="25836" name="Group 482"/>
            <p:cNvGrpSpPr>
              <a:grpSpLocks/>
            </p:cNvGrpSpPr>
            <p:nvPr/>
          </p:nvGrpSpPr>
          <p:grpSpPr bwMode="auto">
            <a:xfrm>
              <a:off x="4731" y="3943"/>
              <a:ext cx="345" cy="202"/>
              <a:chOff x="3784" y="3895"/>
              <a:chExt cx="345" cy="202"/>
            </a:xfrm>
          </p:grpSpPr>
          <p:grpSp>
            <p:nvGrpSpPr>
              <p:cNvPr id="25841" name="Group 483"/>
              <p:cNvGrpSpPr>
                <a:grpSpLocks/>
              </p:cNvGrpSpPr>
              <p:nvPr/>
            </p:nvGrpSpPr>
            <p:grpSpPr bwMode="auto">
              <a:xfrm>
                <a:off x="3893" y="3926"/>
                <a:ext cx="120" cy="113"/>
                <a:chOff x="3292" y="4003"/>
                <a:chExt cx="120" cy="113"/>
              </a:xfrm>
            </p:grpSpPr>
            <p:sp>
              <p:nvSpPr>
                <p:cNvPr id="25845" name="Oval 484"/>
                <p:cNvSpPr>
                  <a:spLocks noChangeAspect="1" noChangeArrowheads="1"/>
                </p:cNvSpPr>
                <p:nvPr/>
              </p:nvSpPr>
              <p:spPr bwMode="auto">
                <a:xfrm>
                  <a:off x="3292" y="4006"/>
                  <a:ext cx="118" cy="108"/>
                </a:xfrm>
                <a:prstGeom prst="ellipse">
                  <a:avLst/>
                </a:prstGeom>
                <a:noFill/>
                <a:ln w="12700">
                  <a:solidFill>
                    <a:srgbClr val="000000"/>
                  </a:solidFill>
                  <a:round/>
                  <a:headEnd/>
                  <a:tailEnd/>
                </a:ln>
              </p:spPr>
              <p:txBody>
                <a:bodyPr wrap="none" anchor="ctr"/>
                <a:lstStyle/>
                <a:p>
                  <a:endParaRPr lang="en-US"/>
                </a:p>
              </p:txBody>
            </p:sp>
            <p:sp>
              <p:nvSpPr>
                <p:cNvPr id="25846" name="Line 485"/>
                <p:cNvSpPr>
                  <a:spLocks noChangeAspect="1" noChangeShapeType="1"/>
                </p:cNvSpPr>
                <p:nvPr/>
              </p:nvSpPr>
              <p:spPr bwMode="auto">
                <a:xfrm>
                  <a:off x="3292" y="4063"/>
                  <a:ext cx="12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847" name="Line 486"/>
                <p:cNvSpPr>
                  <a:spLocks noChangeAspect="1" noChangeShapeType="1"/>
                </p:cNvSpPr>
                <p:nvPr/>
              </p:nvSpPr>
              <p:spPr bwMode="auto">
                <a:xfrm flipV="1">
                  <a:off x="3350" y="4003"/>
                  <a:ext cx="0" cy="11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848" name="Line 487"/>
                <p:cNvSpPr>
                  <a:spLocks noChangeAspect="1" noChangeShapeType="1"/>
                </p:cNvSpPr>
                <p:nvPr/>
              </p:nvSpPr>
              <p:spPr bwMode="auto">
                <a:xfrm flipH="1" flipV="1">
                  <a:off x="3307" y="4025"/>
                  <a:ext cx="86" cy="7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5849" name="Line 488"/>
                <p:cNvSpPr>
                  <a:spLocks noChangeAspect="1" noChangeShapeType="1"/>
                </p:cNvSpPr>
                <p:nvPr/>
              </p:nvSpPr>
              <p:spPr bwMode="auto">
                <a:xfrm flipV="1">
                  <a:off x="3310" y="4022"/>
                  <a:ext cx="86" cy="7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5842" name="Group 489"/>
              <p:cNvGrpSpPr>
                <a:grpSpLocks/>
              </p:cNvGrpSpPr>
              <p:nvPr/>
            </p:nvGrpSpPr>
            <p:grpSpPr bwMode="auto">
              <a:xfrm>
                <a:off x="3784" y="3895"/>
                <a:ext cx="345" cy="202"/>
                <a:chOff x="1904" y="3957"/>
                <a:chExt cx="345" cy="202"/>
              </a:xfrm>
            </p:grpSpPr>
            <p:sp>
              <p:nvSpPr>
                <p:cNvPr id="25843" name="Rectangle 490"/>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44" name="Line 491"/>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25837" name="Group 492"/>
            <p:cNvGrpSpPr>
              <a:grpSpLocks/>
            </p:cNvGrpSpPr>
            <p:nvPr/>
          </p:nvGrpSpPr>
          <p:grpSpPr bwMode="auto">
            <a:xfrm>
              <a:off x="4816" y="3888"/>
              <a:ext cx="176" cy="45"/>
              <a:chOff x="731" y="3897"/>
              <a:chExt cx="176" cy="45"/>
            </a:xfrm>
          </p:grpSpPr>
          <p:sp>
            <p:nvSpPr>
              <p:cNvPr id="25838" name="Oval 493"/>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39" name="Oval 494"/>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40" name="Oval 495"/>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03" name="Group 496"/>
          <p:cNvGrpSpPr>
            <a:grpSpLocks/>
          </p:cNvGrpSpPr>
          <p:nvPr/>
        </p:nvGrpSpPr>
        <p:grpSpPr bwMode="auto">
          <a:xfrm>
            <a:off x="8443913" y="6056313"/>
            <a:ext cx="547687" cy="411162"/>
            <a:chOff x="5129" y="3892"/>
            <a:chExt cx="345" cy="259"/>
          </a:xfrm>
        </p:grpSpPr>
        <p:grpSp>
          <p:nvGrpSpPr>
            <p:cNvPr id="25826" name="Group 497"/>
            <p:cNvGrpSpPr>
              <a:grpSpLocks/>
            </p:cNvGrpSpPr>
            <p:nvPr/>
          </p:nvGrpSpPr>
          <p:grpSpPr bwMode="auto">
            <a:xfrm>
              <a:off x="5129" y="3949"/>
              <a:ext cx="345" cy="202"/>
              <a:chOff x="336" y="576"/>
              <a:chExt cx="345" cy="202"/>
            </a:xfrm>
          </p:grpSpPr>
          <p:grpSp>
            <p:nvGrpSpPr>
              <p:cNvPr id="25831" name="Group 498"/>
              <p:cNvGrpSpPr>
                <a:grpSpLocks noChangeAspect="1"/>
              </p:cNvGrpSpPr>
              <p:nvPr/>
            </p:nvGrpSpPr>
            <p:grpSpPr bwMode="auto">
              <a:xfrm>
                <a:off x="336" y="576"/>
                <a:ext cx="345" cy="202"/>
                <a:chOff x="105" y="1345"/>
                <a:chExt cx="748" cy="437"/>
              </a:xfrm>
            </p:grpSpPr>
            <p:sp>
              <p:nvSpPr>
                <p:cNvPr id="25833" name="Rectangle 499"/>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34" name="Line 500"/>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835" name="Line 501"/>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832" name="Text Box 502"/>
              <p:cNvSpPr txBox="1">
                <a:spLocks noChangeArrowheads="1"/>
              </p:cNvSpPr>
              <p:nvPr/>
            </p:nvSpPr>
            <p:spPr bwMode="auto">
              <a:xfrm>
                <a:off x="553" y="688"/>
                <a:ext cx="8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HS</a:t>
                </a:r>
              </a:p>
            </p:txBody>
          </p:sp>
        </p:grpSp>
        <p:grpSp>
          <p:nvGrpSpPr>
            <p:cNvPr id="25827" name="Group 503"/>
            <p:cNvGrpSpPr>
              <a:grpSpLocks/>
            </p:cNvGrpSpPr>
            <p:nvPr/>
          </p:nvGrpSpPr>
          <p:grpSpPr bwMode="auto">
            <a:xfrm>
              <a:off x="5213" y="3892"/>
              <a:ext cx="176" cy="45"/>
              <a:chOff x="731" y="3897"/>
              <a:chExt cx="176" cy="45"/>
            </a:xfrm>
          </p:grpSpPr>
          <p:sp>
            <p:nvSpPr>
              <p:cNvPr id="25828" name="Oval 504"/>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29" name="Oval 505"/>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830" name="Oval 506"/>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04" name="Group 507"/>
          <p:cNvGrpSpPr>
            <a:grpSpLocks/>
          </p:cNvGrpSpPr>
          <p:nvPr/>
        </p:nvGrpSpPr>
        <p:grpSpPr bwMode="auto">
          <a:xfrm>
            <a:off x="6553200" y="5397500"/>
            <a:ext cx="547688" cy="403225"/>
            <a:chOff x="3504" y="3456"/>
            <a:chExt cx="345" cy="254"/>
          </a:xfrm>
        </p:grpSpPr>
        <p:sp>
          <p:nvSpPr>
            <p:cNvPr id="25819" name="Rectangle 508"/>
            <p:cNvSpPr>
              <a:spLocks noChangeAspect="1" noChangeArrowheads="1"/>
            </p:cNvSpPr>
            <p:nvPr/>
          </p:nvSpPr>
          <p:spPr bwMode="auto">
            <a:xfrm>
              <a:off x="3624" y="3549"/>
              <a:ext cx="104" cy="86"/>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cs typeface="Arial" charset="0"/>
                </a:rPr>
                <a:t>GS</a:t>
              </a:r>
              <a:endParaRPr lang="en-US" sz="1200">
                <a:solidFill>
                  <a:srgbClr val="000000"/>
                </a:solidFill>
                <a:cs typeface="Arial" charset="0"/>
              </a:endParaRPr>
            </a:p>
          </p:txBody>
        </p:sp>
        <p:grpSp>
          <p:nvGrpSpPr>
            <p:cNvPr id="25820" name="Group 509"/>
            <p:cNvGrpSpPr>
              <a:grpSpLocks noChangeAspect="1"/>
            </p:cNvGrpSpPr>
            <p:nvPr/>
          </p:nvGrpSpPr>
          <p:grpSpPr bwMode="auto">
            <a:xfrm>
              <a:off x="3658" y="3456"/>
              <a:ext cx="38" cy="52"/>
              <a:chOff x="3195" y="1627"/>
              <a:chExt cx="75" cy="104"/>
            </a:xfrm>
          </p:grpSpPr>
          <p:sp>
            <p:nvSpPr>
              <p:cNvPr id="25824" name="Line 51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825" name="Line 51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821" name="Group 512"/>
            <p:cNvGrpSpPr>
              <a:grpSpLocks/>
            </p:cNvGrpSpPr>
            <p:nvPr/>
          </p:nvGrpSpPr>
          <p:grpSpPr bwMode="auto">
            <a:xfrm>
              <a:off x="3504" y="3508"/>
              <a:ext cx="345" cy="202"/>
              <a:chOff x="1904" y="3957"/>
              <a:chExt cx="345" cy="202"/>
            </a:xfrm>
          </p:grpSpPr>
          <p:sp>
            <p:nvSpPr>
              <p:cNvPr id="25822" name="Rectangle 513"/>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23" name="Line 514"/>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25705" name="Group 515"/>
          <p:cNvGrpSpPr>
            <a:grpSpLocks/>
          </p:cNvGrpSpPr>
          <p:nvPr/>
        </p:nvGrpSpPr>
        <p:grpSpPr bwMode="auto">
          <a:xfrm>
            <a:off x="3327400" y="5384800"/>
            <a:ext cx="547688" cy="403225"/>
            <a:chOff x="3284" y="3804"/>
            <a:chExt cx="345" cy="254"/>
          </a:xfrm>
        </p:grpSpPr>
        <p:sp>
          <p:nvSpPr>
            <p:cNvPr id="25812" name="Rectangle 516"/>
            <p:cNvSpPr>
              <a:spLocks noChangeAspect="1" noChangeArrowheads="1"/>
            </p:cNvSpPr>
            <p:nvPr/>
          </p:nvSpPr>
          <p:spPr bwMode="auto">
            <a:xfrm>
              <a:off x="3300" y="3897"/>
              <a:ext cx="316" cy="86"/>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cs typeface="Arial" charset="0"/>
                </a:rPr>
                <a:t>DS (ACE)</a:t>
              </a:r>
              <a:endParaRPr lang="en-US" sz="1200">
                <a:solidFill>
                  <a:srgbClr val="000000"/>
                </a:solidFill>
                <a:cs typeface="Arial" charset="0"/>
              </a:endParaRPr>
            </a:p>
          </p:txBody>
        </p:sp>
        <p:grpSp>
          <p:nvGrpSpPr>
            <p:cNvPr id="25813" name="Group 517"/>
            <p:cNvGrpSpPr>
              <a:grpSpLocks noChangeAspect="1"/>
            </p:cNvGrpSpPr>
            <p:nvPr/>
          </p:nvGrpSpPr>
          <p:grpSpPr bwMode="auto">
            <a:xfrm>
              <a:off x="3438" y="3804"/>
              <a:ext cx="38" cy="52"/>
              <a:chOff x="3195" y="1627"/>
              <a:chExt cx="75" cy="104"/>
            </a:xfrm>
          </p:grpSpPr>
          <p:sp>
            <p:nvSpPr>
              <p:cNvPr id="25817" name="Line 51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818" name="Line 51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814" name="Group 520"/>
            <p:cNvGrpSpPr>
              <a:grpSpLocks/>
            </p:cNvGrpSpPr>
            <p:nvPr/>
          </p:nvGrpSpPr>
          <p:grpSpPr bwMode="auto">
            <a:xfrm>
              <a:off x="3284" y="3856"/>
              <a:ext cx="345" cy="202"/>
              <a:chOff x="1904" y="3957"/>
              <a:chExt cx="345" cy="202"/>
            </a:xfrm>
          </p:grpSpPr>
          <p:sp>
            <p:nvSpPr>
              <p:cNvPr id="25815" name="Rectangle 521"/>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16" name="Line 522"/>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25706" name="Group 523"/>
          <p:cNvGrpSpPr>
            <a:grpSpLocks/>
          </p:cNvGrpSpPr>
          <p:nvPr/>
        </p:nvGrpSpPr>
        <p:grpSpPr bwMode="auto">
          <a:xfrm>
            <a:off x="1257300" y="5365750"/>
            <a:ext cx="547688" cy="403225"/>
            <a:chOff x="3284" y="3804"/>
            <a:chExt cx="345" cy="254"/>
          </a:xfrm>
        </p:grpSpPr>
        <p:sp>
          <p:nvSpPr>
            <p:cNvPr id="25805" name="Rectangle 524"/>
            <p:cNvSpPr>
              <a:spLocks noChangeAspect="1" noChangeArrowheads="1"/>
            </p:cNvSpPr>
            <p:nvPr/>
          </p:nvSpPr>
          <p:spPr bwMode="auto">
            <a:xfrm>
              <a:off x="3296" y="3897"/>
              <a:ext cx="324" cy="86"/>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cs typeface="Arial" charset="0"/>
                </a:rPr>
                <a:t>DS (GCE)</a:t>
              </a:r>
              <a:endParaRPr lang="en-US" sz="1200">
                <a:solidFill>
                  <a:srgbClr val="000000"/>
                </a:solidFill>
                <a:cs typeface="Arial" charset="0"/>
              </a:endParaRPr>
            </a:p>
          </p:txBody>
        </p:sp>
        <p:grpSp>
          <p:nvGrpSpPr>
            <p:cNvPr id="25806" name="Group 525"/>
            <p:cNvGrpSpPr>
              <a:grpSpLocks noChangeAspect="1"/>
            </p:cNvGrpSpPr>
            <p:nvPr/>
          </p:nvGrpSpPr>
          <p:grpSpPr bwMode="auto">
            <a:xfrm>
              <a:off x="3438" y="3804"/>
              <a:ext cx="38" cy="52"/>
              <a:chOff x="3195" y="1627"/>
              <a:chExt cx="75" cy="104"/>
            </a:xfrm>
          </p:grpSpPr>
          <p:sp>
            <p:nvSpPr>
              <p:cNvPr id="25810" name="Line 52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5811" name="Line 52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807" name="Group 528"/>
            <p:cNvGrpSpPr>
              <a:grpSpLocks/>
            </p:cNvGrpSpPr>
            <p:nvPr/>
          </p:nvGrpSpPr>
          <p:grpSpPr bwMode="auto">
            <a:xfrm>
              <a:off x="3284" y="3856"/>
              <a:ext cx="345" cy="202"/>
              <a:chOff x="1904" y="3957"/>
              <a:chExt cx="345" cy="202"/>
            </a:xfrm>
          </p:grpSpPr>
          <p:sp>
            <p:nvSpPr>
              <p:cNvPr id="25808" name="Rectangle 529"/>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09" name="Line 530"/>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25707" name="Group 531"/>
          <p:cNvGrpSpPr>
            <a:grpSpLocks/>
          </p:cNvGrpSpPr>
          <p:nvPr/>
        </p:nvGrpSpPr>
        <p:grpSpPr bwMode="auto">
          <a:xfrm>
            <a:off x="7823200" y="6056313"/>
            <a:ext cx="547688" cy="404812"/>
            <a:chOff x="4333" y="3897"/>
            <a:chExt cx="345" cy="255"/>
          </a:xfrm>
        </p:grpSpPr>
        <p:grpSp>
          <p:nvGrpSpPr>
            <p:cNvPr id="25798" name="Group 532"/>
            <p:cNvGrpSpPr>
              <a:grpSpLocks noChangeAspect="1"/>
            </p:cNvGrpSpPr>
            <p:nvPr/>
          </p:nvGrpSpPr>
          <p:grpSpPr bwMode="auto">
            <a:xfrm>
              <a:off x="4333" y="3949"/>
              <a:ext cx="345" cy="203"/>
              <a:chOff x="105" y="40"/>
              <a:chExt cx="743" cy="437"/>
            </a:xfrm>
          </p:grpSpPr>
          <p:sp>
            <p:nvSpPr>
              <p:cNvPr id="25800" name="Rectangle 53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801" name="Line 53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802" name="Line 53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803" name="Line 53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804" name="Line 53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99" name="Line 538"/>
            <p:cNvSpPr>
              <a:spLocks noChangeAspect="1" noChangeShapeType="1"/>
            </p:cNvSpPr>
            <p:nvPr/>
          </p:nvSpPr>
          <p:spPr bwMode="auto">
            <a:xfrm>
              <a:off x="4505" y="389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708" name="Group 539"/>
          <p:cNvGrpSpPr>
            <a:grpSpLocks/>
          </p:cNvGrpSpPr>
          <p:nvPr/>
        </p:nvGrpSpPr>
        <p:grpSpPr bwMode="auto">
          <a:xfrm>
            <a:off x="7202488" y="6056313"/>
            <a:ext cx="547687" cy="404812"/>
            <a:chOff x="4333" y="3897"/>
            <a:chExt cx="345" cy="255"/>
          </a:xfrm>
        </p:grpSpPr>
        <p:grpSp>
          <p:nvGrpSpPr>
            <p:cNvPr id="25791" name="Group 540"/>
            <p:cNvGrpSpPr>
              <a:grpSpLocks noChangeAspect="1"/>
            </p:cNvGrpSpPr>
            <p:nvPr/>
          </p:nvGrpSpPr>
          <p:grpSpPr bwMode="auto">
            <a:xfrm>
              <a:off x="4333" y="3949"/>
              <a:ext cx="345" cy="203"/>
              <a:chOff x="105" y="40"/>
              <a:chExt cx="743" cy="437"/>
            </a:xfrm>
          </p:grpSpPr>
          <p:sp>
            <p:nvSpPr>
              <p:cNvPr id="25793" name="Rectangle 541"/>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94" name="Line 542"/>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795" name="Line 543"/>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796" name="Line 544"/>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797" name="Line 545"/>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92" name="Line 546"/>
            <p:cNvSpPr>
              <a:spLocks noChangeAspect="1" noChangeShapeType="1"/>
            </p:cNvSpPr>
            <p:nvPr/>
          </p:nvSpPr>
          <p:spPr bwMode="auto">
            <a:xfrm>
              <a:off x="4505" y="389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5709" name="Group 547"/>
          <p:cNvGrpSpPr>
            <a:grpSpLocks/>
          </p:cNvGrpSpPr>
          <p:nvPr/>
        </p:nvGrpSpPr>
        <p:grpSpPr bwMode="auto">
          <a:xfrm>
            <a:off x="5961063" y="6056313"/>
            <a:ext cx="547687" cy="412750"/>
            <a:chOff x="3755" y="3815"/>
            <a:chExt cx="345" cy="260"/>
          </a:xfrm>
        </p:grpSpPr>
        <p:grpSp>
          <p:nvGrpSpPr>
            <p:cNvPr id="25783" name="Group 548"/>
            <p:cNvGrpSpPr>
              <a:grpSpLocks/>
            </p:cNvGrpSpPr>
            <p:nvPr/>
          </p:nvGrpSpPr>
          <p:grpSpPr bwMode="auto">
            <a:xfrm>
              <a:off x="3755" y="3873"/>
              <a:ext cx="345" cy="202"/>
              <a:chOff x="1904" y="3957"/>
              <a:chExt cx="345" cy="202"/>
            </a:xfrm>
          </p:grpSpPr>
          <p:sp>
            <p:nvSpPr>
              <p:cNvPr id="25789" name="Rectangle 549"/>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90" name="Line 550"/>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84" name="Rectangle 551"/>
            <p:cNvSpPr>
              <a:spLocks noChangeAspect="1" noChangeArrowheads="1"/>
            </p:cNvSpPr>
            <p:nvPr/>
          </p:nvSpPr>
          <p:spPr bwMode="auto">
            <a:xfrm>
              <a:off x="3839" y="3880"/>
              <a:ext cx="177" cy="154"/>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MATL</a:t>
              </a:r>
            </a:p>
            <a:p>
              <a:pPr algn="ctr" eaLnBrk="0" hangingPunct="0"/>
              <a:r>
                <a:rPr lang="en-US" sz="800" b="1">
                  <a:solidFill>
                    <a:srgbClr val="000000"/>
                  </a:solidFill>
                </a:rPr>
                <a:t>SPT</a:t>
              </a:r>
              <a:endParaRPr lang="en-US" sz="1900" b="1">
                <a:solidFill>
                  <a:srgbClr val="000000"/>
                </a:solidFill>
              </a:endParaRPr>
            </a:p>
          </p:txBody>
        </p:sp>
        <p:grpSp>
          <p:nvGrpSpPr>
            <p:cNvPr id="25785" name="Group 552"/>
            <p:cNvGrpSpPr>
              <a:grpSpLocks/>
            </p:cNvGrpSpPr>
            <p:nvPr/>
          </p:nvGrpSpPr>
          <p:grpSpPr bwMode="auto">
            <a:xfrm>
              <a:off x="3839" y="3815"/>
              <a:ext cx="176" cy="45"/>
              <a:chOff x="731" y="3897"/>
              <a:chExt cx="176" cy="45"/>
            </a:xfrm>
          </p:grpSpPr>
          <p:sp>
            <p:nvSpPr>
              <p:cNvPr id="25786" name="Oval 553"/>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87" name="Oval 554"/>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88" name="Oval 555"/>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10" name="Group 556"/>
          <p:cNvGrpSpPr>
            <a:grpSpLocks/>
          </p:cNvGrpSpPr>
          <p:nvPr/>
        </p:nvGrpSpPr>
        <p:grpSpPr bwMode="auto">
          <a:xfrm>
            <a:off x="4719638" y="6056313"/>
            <a:ext cx="547687" cy="415925"/>
            <a:chOff x="642" y="3897"/>
            <a:chExt cx="345" cy="262"/>
          </a:xfrm>
        </p:grpSpPr>
        <p:sp>
          <p:nvSpPr>
            <p:cNvPr id="25777" name="Rectangle 557"/>
            <p:cNvSpPr>
              <a:spLocks noChangeAspect="1" noChangeArrowheads="1"/>
            </p:cNvSpPr>
            <p:nvPr/>
          </p:nvSpPr>
          <p:spPr bwMode="auto">
            <a:xfrm>
              <a:off x="642"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78" name="Rectangle 558"/>
            <p:cNvSpPr>
              <a:spLocks noChangeAspect="1" noChangeArrowheads="1"/>
            </p:cNvSpPr>
            <p:nvPr/>
          </p:nvSpPr>
          <p:spPr bwMode="auto">
            <a:xfrm>
              <a:off x="716" y="4004"/>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nvGrpSpPr>
            <p:cNvPr id="25779" name="Group 559"/>
            <p:cNvGrpSpPr>
              <a:grpSpLocks/>
            </p:cNvGrpSpPr>
            <p:nvPr/>
          </p:nvGrpSpPr>
          <p:grpSpPr bwMode="auto">
            <a:xfrm>
              <a:off x="727" y="3897"/>
              <a:ext cx="176" cy="45"/>
              <a:chOff x="731" y="3897"/>
              <a:chExt cx="176" cy="45"/>
            </a:xfrm>
          </p:grpSpPr>
          <p:sp>
            <p:nvSpPr>
              <p:cNvPr id="25780" name="Oval 560"/>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81" name="Oval 561"/>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82" name="Oval 562"/>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11" name="Group 563"/>
          <p:cNvGrpSpPr>
            <a:grpSpLocks/>
          </p:cNvGrpSpPr>
          <p:nvPr/>
        </p:nvGrpSpPr>
        <p:grpSpPr bwMode="auto">
          <a:xfrm>
            <a:off x="1884363" y="6064250"/>
            <a:ext cx="547687" cy="411163"/>
            <a:chOff x="5129" y="3892"/>
            <a:chExt cx="345" cy="259"/>
          </a:xfrm>
        </p:grpSpPr>
        <p:grpSp>
          <p:nvGrpSpPr>
            <p:cNvPr id="25767" name="Group 564"/>
            <p:cNvGrpSpPr>
              <a:grpSpLocks/>
            </p:cNvGrpSpPr>
            <p:nvPr/>
          </p:nvGrpSpPr>
          <p:grpSpPr bwMode="auto">
            <a:xfrm>
              <a:off x="5129" y="3949"/>
              <a:ext cx="345" cy="202"/>
              <a:chOff x="336" y="576"/>
              <a:chExt cx="345" cy="202"/>
            </a:xfrm>
          </p:grpSpPr>
          <p:grpSp>
            <p:nvGrpSpPr>
              <p:cNvPr id="25772" name="Group 565"/>
              <p:cNvGrpSpPr>
                <a:grpSpLocks noChangeAspect="1"/>
              </p:cNvGrpSpPr>
              <p:nvPr/>
            </p:nvGrpSpPr>
            <p:grpSpPr bwMode="auto">
              <a:xfrm>
                <a:off x="336" y="576"/>
                <a:ext cx="345" cy="202"/>
                <a:chOff x="105" y="1345"/>
                <a:chExt cx="748" cy="437"/>
              </a:xfrm>
            </p:grpSpPr>
            <p:sp>
              <p:nvSpPr>
                <p:cNvPr id="25774" name="Rectangle 566"/>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75" name="Line 567"/>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776" name="Line 568"/>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73" name="Text Box 569"/>
              <p:cNvSpPr txBox="1">
                <a:spLocks noChangeArrowheads="1"/>
              </p:cNvSpPr>
              <p:nvPr/>
            </p:nvSpPr>
            <p:spPr bwMode="auto">
              <a:xfrm>
                <a:off x="553" y="688"/>
                <a:ext cx="8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HS</a:t>
                </a:r>
              </a:p>
            </p:txBody>
          </p:sp>
        </p:grpSp>
        <p:grpSp>
          <p:nvGrpSpPr>
            <p:cNvPr id="25768" name="Group 570"/>
            <p:cNvGrpSpPr>
              <a:grpSpLocks/>
            </p:cNvGrpSpPr>
            <p:nvPr/>
          </p:nvGrpSpPr>
          <p:grpSpPr bwMode="auto">
            <a:xfrm>
              <a:off x="5213" y="3892"/>
              <a:ext cx="176" cy="45"/>
              <a:chOff x="731" y="3897"/>
              <a:chExt cx="176" cy="45"/>
            </a:xfrm>
          </p:grpSpPr>
          <p:sp>
            <p:nvSpPr>
              <p:cNvPr id="25769" name="Oval 571"/>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70" name="Oval 572"/>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71" name="Oval 573"/>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12" name="Group 574"/>
          <p:cNvGrpSpPr>
            <a:grpSpLocks/>
          </p:cNvGrpSpPr>
          <p:nvPr/>
        </p:nvGrpSpPr>
        <p:grpSpPr bwMode="auto">
          <a:xfrm>
            <a:off x="2663825" y="6054725"/>
            <a:ext cx="547688" cy="415925"/>
            <a:chOff x="642" y="3897"/>
            <a:chExt cx="345" cy="262"/>
          </a:xfrm>
        </p:grpSpPr>
        <p:sp>
          <p:nvSpPr>
            <p:cNvPr id="25761" name="Rectangle 575"/>
            <p:cNvSpPr>
              <a:spLocks noChangeAspect="1" noChangeArrowheads="1"/>
            </p:cNvSpPr>
            <p:nvPr/>
          </p:nvSpPr>
          <p:spPr bwMode="auto">
            <a:xfrm>
              <a:off x="642"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62" name="Rectangle 576"/>
            <p:cNvSpPr>
              <a:spLocks noChangeAspect="1" noChangeArrowheads="1"/>
            </p:cNvSpPr>
            <p:nvPr/>
          </p:nvSpPr>
          <p:spPr bwMode="auto">
            <a:xfrm>
              <a:off x="716" y="4004"/>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nvGrpSpPr>
            <p:cNvPr id="25763" name="Group 577"/>
            <p:cNvGrpSpPr>
              <a:grpSpLocks/>
            </p:cNvGrpSpPr>
            <p:nvPr/>
          </p:nvGrpSpPr>
          <p:grpSpPr bwMode="auto">
            <a:xfrm>
              <a:off x="727" y="3897"/>
              <a:ext cx="176" cy="45"/>
              <a:chOff x="731" y="3897"/>
              <a:chExt cx="176" cy="45"/>
            </a:xfrm>
          </p:grpSpPr>
          <p:sp>
            <p:nvSpPr>
              <p:cNvPr id="25764" name="Oval 578"/>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65" name="Oval 579"/>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66" name="Oval 580"/>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13" name="Group 581"/>
          <p:cNvGrpSpPr>
            <a:grpSpLocks/>
          </p:cNvGrpSpPr>
          <p:nvPr/>
        </p:nvGrpSpPr>
        <p:grpSpPr bwMode="auto">
          <a:xfrm>
            <a:off x="3300413" y="6054725"/>
            <a:ext cx="547687" cy="412750"/>
            <a:chOff x="579" y="3884"/>
            <a:chExt cx="345" cy="260"/>
          </a:xfrm>
        </p:grpSpPr>
        <p:grpSp>
          <p:nvGrpSpPr>
            <p:cNvPr id="25753" name="Group 582"/>
            <p:cNvGrpSpPr>
              <a:grpSpLocks/>
            </p:cNvGrpSpPr>
            <p:nvPr/>
          </p:nvGrpSpPr>
          <p:grpSpPr bwMode="auto">
            <a:xfrm>
              <a:off x="579" y="3942"/>
              <a:ext cx="345" cy="202"/>
              <a:chOff x="1904" y="3957"/>
              <a:chExt cx="345" cy="202"/>
            </a:xfrm>
          </p:grpSpPr>
          <p:sp>
            <p:nvSpPr>
              <p:cNvPr id="25759" name="Rectangle 583"/>
              <p:cNvSpPr>
                <a:spLocks noChangeAspect="1" noChangeArrowheads="1"/>
              </p:cNvSpPr>
              <p:nvPr/>
            </p:nvSpPr>
            <p:spPr bwMode="auto">
              <a:xfrm>
                <a:off x="1904" y="3957"/>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60" name="Line 584"/>
              <p:cNvSpPr>
                <a:spLocks noChangeAspect="1" noChangeShapeType="1"/>
              </p:cNvSpPr>
              <p:nvPr/>
            </p:nvSpPr>
            <p:spPr bwMode="auto">
              <a:xfrm>
                <a:off x="1904" y="4116"/>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54" name="Rectangle 585"/>
            <p:cNvSpPr>
              <a:spLocks noChangeAspect="1" noChangeArrowheads="1"/>
            </p:cNvSpPr>
            <p:nvPr/>
          </p:nvSpPr>
          <p:spPr bwMode="auto">
            <a:xfrm>
              <a:off x="663" y="3949"/>
              <a:ext cx="177" cy="154"/>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MATL</a:t>
              </a:r>
            </a:p>
            <a:p>
              <a:pPr algn="ctr" eaLnBrk="0" hangingPunct="0"/>
              <a:r>
                <a:rPr lang="en-US" sz="800" b="1">
                  <a:solidFill>
                    <a:srgbClr val="000000"/>
                  </a:solidFill>
                </a:rPr>
                <a:t>SPT</a:t>
              </a:r>
              <a:endParaRPr lang="en-US" sz="1900" b="1">
                <a:solidFill>
                  <a:srgbClr val="000000"/>
                </a:solidFill>
              </a:endParaRPr>
            </a:p>
          </p:txBody>
        </p:sp>
        <p:grpSp>
          <p:nvGrpSpPr>
            <p:cNvPr id="25755" name="Group 586"/>
            <p:cNvGrpSpPr>
              <a:grpSpLocks/>
            </p:cNvGrpSpPr>
            <p:nvPr/>
          </p:nvGrpSpPr>
          <p:grpSpPr bwMode="auto">
            <a:xfrm>
              <a:off x="663" y="3884"/>
              <a:ext cx="176" cy="45"/>
              <a:chOff x="731" y="3897"/>
              <a:chExt cx="176" cy="45"/>
            </a:xfrm>
          </p:grpSpPr>
          <p:sp>
            <p:nvSpPr>
              <p:cNvPr id="25756" name="Oval 587"/>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57" name="Oval 588"/>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58" name="Oval 589"/>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5714" name="Group 590"/>
          <p:cNvGrpSpPr>
            <a:grpSpLocks/>
          </p:cNvGrpSpPr>
          <p:nvPr/>
        </p:nvGrpSpPr>
        <p:grpSpPr bwMode="auto">
          <a:xfrm>
            <a:off x="3937000" y="6054725"/>
            <a:ext cx="547688" cy="411163"/>
            <a:chOff x="5129" y="3892"/>
            <a:chExt cx="345" cy="259"/>
          </a:xfrm>
        </p:grpSpPr>
        <p:grpSp>
          <p:nvGrpSpPr>
            <p:cNvPr id="25743" name="Group 591"/>
            <p:cNvGrpSpPr>
              <a:grpSpLocks/>
            </p:cNvGrpSpPr>
            <p:nvPr/>
          </p:nvGrpSpPr>
          <p:grpSpPr bwMode="auto">
            <a:xfrm>
              <a:off x="5129" y="3949"/>
              <a:ext cx="345" cy="202"/>
              <a:chOff x="336" y="576"/>
              <a:chExt cx="345" cy="202"/>
            </a:xfrm>
          </p:grpSpPr>
          <p:grpSp>
            <p:nvGrpSpPr>
              <p:cNvPr id="25748" name="Group 592"/>
              <p:cNvGrpSpPr>
                <a:grpSpLocks noChangeAspect="1"/>
              </p:cNvGrpSpPr>
              <p:nvPr/>
            </p:nvGrpSpPr>
            <p:grpSpPr bwMode="auto">
              <a:xfrm>
                <a:off x="336" y="576"/>
                <a:ext cx="345" cy="202"/>
                <a:chOff x="105" y="1345"/>
                <a:chExt cx="748" cy="437"/>
              </a:xfrm>
            </p:grpSpPr>
            <p:sp>
              <p:nvSpPr>
                <p:cNvPr id="25750" name="Rectangle 593"/>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5751" name="Line 594"/>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5752" name="Line 595"/>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5749" name="Text Box 596"/>
              <p:cNvSpPr txBox="1">
                <a:spLocks noChangeArrowheads="1"/>
              </p:cNvSpPr>
              <p:nvPr/>
            </p:nvSpPr>
            <p:spPr bwMode="auto">
              <a:xfrm>
                <a:off x="553" y="688"/>
                <a:ext cx="8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HS</a:t>
                </a:r>
              </a:p>
            </p:txBody>
          </p:sp>
        </p:grpSp>
        <p:grpSp>
          <p:nvGrpSpPr>
            <p:cNvPr id="25744" name="Group 597"/>
            <p:cNvGrpSpPr>
              <a:grpSpLocks/>
            </p:cNvGrpSpPr>
            <p:nvPr/>
          </p:nvGrpSpPr>
          <p:grpSpPr bwMode="auto">
            <a:xfrm>
              <a:off x="5213" y="3892"/>
              <a:ext cx="176" cy="45"/>
              <a:chOff x="731" y="3897"/>
              <a:chExt cx="176" cy="45"/>
            </a:xfrm>
          </p:grpSpPr>
          <p:sp>
            <p:nvSpPr>
              <p:cNvPr id="25745" name="Oval 598"/>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46" name="Oval 599"/>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5747" name="Oval 600"/>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5715" name="Line 601"/>
          <p:cNvSpPr>
            <a:spLocks noChangeShapeType="1"/>
          </p:cNvSpPr>
          <p:nvPr/>
        </p:nvSpPr>
        <p:spPr bwMode="auto">
          <a:xfrm>
            <a:off x="1528763" y="5260975"/>
            <a:ext cx="5284787" cy="0"/>
          </a:xfrm>
          <a:prstGeom prst="line">
            <a:avLst/>
          </a:prstGeom>
          <a:noFill/>
          <a:ln w="9525">
            <a:solidFill>
              <a:schemeClr val="tx1"/>
            </a:solidFill>
            <a:round/>
            <a:headEnd/>
            <a:tailEnd/>
          </a:ln>
        </p:spPr>
        <p:txBody>
          <a:bodyPr lIns="92075" tIns="46038" rIns="92075" bIns="46038"/>
          <a:lstStyle/>
          <a:p>
            <a:endParaRPr lang="en-US"/>
          </a:p>
        </p:txBody>
      </p:sp>
      <p:grpSp>
        <p:nvGrpSpPr>
          <p:cNvPr id="25716" name="Group 602"/>
          <p:cNvGrpSpPr>
            <a:grpSpLocks/>
          </p:cNvGrpSpPr>
          <p:nvPr/>
        </p:nvGrpSpPr>
        <p:grpSpPr bwMode="auto">
          <a:xfrm>
            <a:off x="889000" y="5786438"/>
            <a:ext cx="1277938" cy="231775"/>
            <a:chOff x="560" y="3645"/>
            <a:chExt cx="805" cy="146"/>
          </a:xfrm>
        </p:grpSpPr>
        <p:sp>
          <p:nvSpPr>
            <p:cNvPr id="25739" name="Line 603"/>
            <p:cNvSpPr>
              <a:spLocks noChangeShapeType="1"/>
            </p:cNvSpPr>
            <p:nvPr/>
          </p:nvSpPr>
          <p:spPr bwMode="auto">
            <a:xfrm>
              <a:off x="560" y="3720"/>
              <a:ext cx="805" cy="0"/>
            </a:xfrm>
            <a:prstGeom prst="line">
              <a:avLst/>
            </a:prstGeom>
            <a:noFill/>
            <a:ln w="9525">
              <a:solidFill>
                <a:schemeClr val="tx1"/>
              </a:solidFill>
              <a:round/>
              <a:headEnd/>
              <a:tailEnd/>
            </a:ln>
          </p:spPr>
          <p:txBody>
            <a:bodyPr lIns="92075" tIns="46038" rIns="92075" bIns="46038"/>
            <a:lstStyle/>
            <a:p>
              <a:endParaRPr lang="en-US"/>
            </a:p>
          </p:txBody>
        </p:sp>
        <p:sp>
          <p:nvSpPr>
            <p:cNvPr id="25740" name="Line 604"/>
            <p:cNvSpPr>
              <a:spLocks noChangeShapeType="1"/>
            </p:cNvSpPr>
            <p:nvPr/>
          </p:nvSpPr>
          <p:spPr bwMode="auto">
            <a:xfrm>
              <a:off x="955" y="3645"/>
              <a:ext cx="0" cy="142"/>
            </a:xfrm>
            <a:prstGeom prst="line">
              <a:avLst/>
            </a:prstGeom>
            <a:noFill/>
            <a:ln w="9525">
              <a:solidFill>
                <a:schemeClr val="tx1"/>
              </a:solidFill>
              <a:round/>
              <a:headEnd/>
              <a:tailEnd/>
            </a:ln>
          </p:spPr>
          <p:txBody>
            <a:bodyPr lIns="92075" tIns="46038" rIns="92075" bIns="46038"/>
            <a:lstStyle/>
            <a:p>
              <a:endParaRPr lang="en-US"/>
            </a:p>
          </p:txBody>
        </p:sp>
        <p:sp>
          <p:nvSpPr>
            <p:cNvPr id="25741" name="Line 605"/>
            <p:cNvSpPr>
              <a:spLocks noChangeShapeType="1"/>
            </p:cNvSpPr>
            <p:nvPr/>
          </p:nvSpPr>
          <p:spPr bwMode="auto">
            <a:xfrm>
              <a:off x="560" y="3721"/>
              <a:ext cx="0" cy="70"/>
            </a:xfrm>
            <a:prstGeom prst="line">
              <a:avLst/>
            </a:prstGeom>
            <a:noFill/>
            <a:ln w="9525">
              <a:solidFill>
                <a:schemeClr val="tx1"/>
              </a:solidFill>
              <a:round/>
              <a:headEnd/>
              <a:tailEnd/>
            </a:ln>
          </p:spPr>
          <p:txBody>
            <a:bodyPr lIns="92075" tIns="46038" rIns="92075" bIns="46038"/>
            <a:lstStyle/>
            <a:p>
              <a:endParaRPr lang="en-US"/>
            </a:p>
          </p:txBody>
        </p:sp>
        <p:sp>
          <p:nvSpPr>
            <p:cNvPr id="25742" name="Line 606"/>
            <p:cNvSpPr>
              <a:spLocks noChangeShapeType="1"/>
            </p:cNvSpPr>
            <p:nvPr/>
          </p:nvSpPr>
          <p:spPr bwMode="auto">
            <a:xfrm>
              <a:off x="1365" y="3719"/>
              <a:ext cx="0" cy="70"/>
            </a:xfrm>
            <a:prstGeom prst="line">
              <a:avLst/>
            </a:prstGeom>
            <a:noFill/>
            <a:ln w="9525">
              <a:solidFill>
                <a:schemeClr val="tx1"/>
              </a:solidFill>
              <a:round/>
              <a:headEnd/>
              <a:tailEnd/>
            </a:ln>
          </p:spPr>
          <p:txBody>
            <a:bodyPr lIns="92075" tIns="46038" rIns="92075" bIns="46038"/>
            <a:lstStyle/>
            <a:p>
              <a:endParaRPr lang="en-US"/>
            </a:p>
          </p:txBody>
        </p:sp>
      </p:grpSp>
      <p:grpSp>
        <p:nvGrpSpPr>
          <p:cNvPr id="25717" name="Group 607"/>
          <p:cNvGrpSpPr>
            <a:grpSpLocks/>
          </p:cNvGrpSpPr>
          <p:nvPr/>
        </p:nvGrpSpPr>
        <p:grpSpPr bwMode="auto">
          <a:xfrm>
            <a:off x="2933700" y="5788025"/>
            <a:ext cx="1277938" cy="231775"/>
            <a:chOff x="560" y="3645"/>
            <a:chExt cx="805" cy="146"/>
          </a:xfrm>
        </p:grpSpPr>
        <p:sp>
          <p:nvSpPr>
            <p:cNvPr id="25735" name="Line 608"/>
            <p:cNvSpPr>
              <a:spLocks noChangeShapeType="1"/>
            </p:cNvSpPr>
            <p:nvPr/>
          </p:nvSpPr>
          <p:spPr bwMode="auto">
            <a:xfrm>
              <a:off x="560" y="3720"/>
              <a:ext cx="805" cy="0"/>
            </a:xfrm>
            <a:prstGeom prst="line">
              <a:avLst/>
            </a:prstGeom>
            <a:noFill/>
            <a:ln w="9525">
              <a:solidFill>
                <a:schemeClr val="tx1"/>
              </a:solidFill>
              <a:round/>
              <a:headEnd/>
              <a:tailEnd/>
            </a:ln>
          </p:spPr>
          <p:txBody>
            <a:bodyPr lIns="92075" tIns="46038" rIns="92075" bIns="46038"/>
            <a:lstStyle/>
            <a:p>
              <a:endParaRPr lang="en-US"/>
            </a:p>
          </p:txBody>
        </p:sp>
        <p:sp>
          <p:nvSpPr>
            <p:cNvPr id="25736" name="Line 609"/>
            <p:cNvSpPr>
              <a:spLocks noChangeShapeType="1"/>
            </p:cNvSpPr>
            <p:nvPr/>
          </p:nvSpPr>
          <p:spPr bwMode="auto">
            <a:xfrm>
              <a:off x="955" y="3645"/>
              <a:ext cx="0" cy="142"/>
            </a:xfrm>
            <a:prstGeom prst="line">
              <a:avLst/>
            </a:prstGeom>
            <a:noFill/>
            <a:ln w="9525">
              <a:solidFill>
                <a:schemeClr val="tx1"/>
              </a:solidFill>
              <a:round/>
              <a:headEnd/>
              <a:tailEnd/>
            </a:ln>
          </p:spPr>
          <p:txBody>
            <a:bodyPr lIns="92075" tIns="46038" rIns="92075" bIns="46038"/>
            <a:lstStyle/>
            <a:p>
              <a:endParaRPr lang="en-US"/>
            </a:p>
          </p:txBody>
        </p:sp>
        <p:sp>
          <p:nvSpPr>
            <p:cNvPr id="25737" name="Line 610"/>
            <p:cNvSpPr>
              <a:spLocks noChangeShapeType="1"/>
            </p:cNvSpPr>
            <p:nvPr/>
          </p:nvSpPr>
          <p:spPr bwMode="auto">
            <a:xfrm>
              <a:off x="560" y="3721"/>
              <a:ext cx="0" cy="70"/>
            </a:xfrm>
            <a:prstGeom prst="line">
              <a:avLst/>
            </a:prstGeom>
            <a:noFill/>
            <a:ln w="9525">
              <a:solidFill>
                <a:schemeClr val="tx1"/>
              </a:solidFill>
              <a:round/>
              <a:headEnd/>
              <a:tailEnd/>
            </a:ln>
          </p:spPr>
          <p:txBody>
            <a:bodyPr lIns="92075" tIns="46038" rIns="92075" bIns="46038"/>
            <a:lstStyle/>
            <a:p>
              <a:endParaRPr lang="en-US"/>
            </a:p>
          </p:txBody>
        </p:sp>
        <p:sp>
          <p:nvSpPr>
            <p:cNvPr id="25738" name="Line 611"/>
            <p:cNvSpPr>
              <a:spLocks noChangeShapeType="1"/>
            </p:cNvSpPr>
            <p:nvPr/>
          </p:nvSpPr>
          <p:spPr bwMode="auto">
            <a:xfrm>
              <a:off x="1365" y="3719"/>
              <a:ext cx="0" cy="70"/>
            </a:xfrm>
            <a:prstGeom prst="line">
              <a:avLst/>
            </a:prstGeom>
            <a:noFill/>
            <a:ln w="9525">
              <a:solidFill>
                <a:schemeClr val="tx1"/>
              </a:solidFill>
              <a:round/>
              <a:headEnd/>
              <a:tailEnd/>
            </a:ln>
          </p:spPr>
          <p:txBody>
            <a:bodyPr lIns="92075" tIns="46038" rIns="92075" bIns="46038"/>
            <a:lstStyle/>
            <a:p>
              <a:endParaRPr lang="en-US"/>
            </a:p>
          </p:txBody>
        </p:sp>
      </p:grpSp>
      <p:sp>
        <p:nvSpPr>
          <p:cNvPr id="25718" name="Line 612"/>
          <p:cNvSpPr>
            <a:spLocks noChangeShapeType="1"/>
          </p:cNvSpPr>
          <p:nvPr/>
        </p:nvSpPr>
        <p:spPr bwMode="auto">
          <a:xfrm>
            <a:off x="4987925" y="5913438"/>
            <a:ext cx="3733800" cy="0"/>
          </a:xfrm>
          <a:prstGeom prst="line">
            <a:avLst/>
          </a:prstGeom>
          <a:noFill/>
          <a:ln w="9525">
            <a:solidFill>
              <a:schemeClr val="tx1"/>
            </a:solidFill>
            <a:round/>
            <a:headEnd/>
            <a:tailEnd/>
          </a:ln>
        </p:spPr>
        <p:txBody>
          <a:bodyPr lIns="92075" tIns="46038" rIns="92075" bIns="46038"/>
          <a:lstStyle/>
          <a:p>
            <a:endParaRPr lang="en-US"/>
          </a:p>
        </p:txBody>
      </p:sp>
      <p:sp>
        <p:nvSpPr>
          <p:cNvPr id="25719" name="Line 613"/>
          <p:cNvSpPr>
            <a:spLocks noChangeShapeType="1"/>
          </p:cNvSpPr>
          <p:nvPr/>
        </p:nvSpPr>
        <p:spPr bwMode="auto">
          <a:xfrm>
            <a:off x="6819900" y="5788025"/>
            <a:ext cx="0" cy="236538"/>
          </a:xfrm>
          <a:prstGeom prst="line">
            <a:avLst/>
          </a:prstGeom>
          <a:noFill/>
          <a:ln w="9525">
            <a:solidFill>
              <a:schemeClr val="tx1"/>
            </a:solidFill>
            <a:round/>
            <a:headEnd/>
            <a:tailEnd/>
          </a:ln>
        </p:spPr>
        <p:txBody>
          <a:bodyPr lIns="92075" tIns="46038" rIns="92075" bIns="46038"/>
          <a:lstStyle/>
          <a:p>
            <a:endParaRPr lang="en-US"/>
          </a:p>
        </p:txBody>
      </p:sp>
      <p:sp>
        <p:nvSpPr>
          <p:cNvPr id="25720" name="Line 614"/>
          <p:cNvSpPr>
            <a:spLocks noChangeShapeType="1"/>
          </p:cNvSpPr>
          <p:nvPr/>
        </p:nvSpPr>
        <p:spPr bwMode="auto">
          <a:xfrm>
            <a:off x="4987925" y="5915025"/>
            <a:ext cx="0" cy="115888"/>
          </a:xfrm>
          <a:prstGeom prst="line">
            <a:avLst/>
          </a:prstGeom>
          <a:noFill/>
          <a:ln w="9525">
            <a:solidFill>
              <a:schemeClr val="tx1"/>
            </a:solidFill>
            <a:round/>
            <a:headEnd/>
            <a:tailEnd/>
          </a:ln>
        </p:spPr>
        <p:txBody>
          <a:bodyPr lIns="92075" tIns="46038" rIns="92075" bIns="46038"/>
          <a:lstStyle/>
          <a:p>
            <a:endParaRPr lang="en-US"/>
          </a:p>
        </p:txBody>
      </p:sp>
      <p:sp>
        <p:nvSpPr>
          <p:cNvPr id="25721" name="Line 615"/>
          <p:cNvSpPr>
            <a:spLocks noChangeShapeType="1"/>
          </p:cNvSpPr>
          <p:nvPr/>
        </p:nvSpPr>
        <p:spPr bwMode="auto">
          <a:xfrm>
            <a:off x="8721725" y="5911850"/>
            <a:ext cx="0" cy="115888"/>
          </a:xfrm>
          <a:prstGeom prst="line">
            <a:avLst/>
          </a:prstGeom>
          <a:noFill/>
          <a:ln w="9525">
            <a:solidFill>
              <a:schemeClr val="tx1"/>
            </a:solidFill>
            <a:round/>
            <a:headEnd/>
            <a:tailEnd/>
          </a:ln>
        </p:spPr>
        <p:txBody>
          <a:bodyPr lIns="92075" tIns="46038" rIns="92075" bIns="46038"/>
          <a:lstStyle/>
          <a:p>
            <a:endParaRPr lang="en-US"/>
          </a:p>
        </p:txBody>
      </p:sp>
      <p:sp>
        <p:nvSpPr>
          <p:cNvPr id="25722" name="Line 616"/>
          <p:cNvSpPr>
            <a:spLocks noChangeShapeType="1"/>
          </p:cNvSpPr>
          <p:nvPr/>
        </p:nvSpPr>
        <p:spPr bwMode="auto">
          <a:xfrm>
            <a:off x="3606800" y="5173663"/>
            <a:ext cx="0" cy="200025"/>
          </a:xfrm>
          <a:prstGeom prst="line">
            <a:avLst/>
          </a:prstGeom>
          <a:noFill/>
          <a:ln w="9525">
            <a:noFill/>
            <a:round/>
            <a:headEnd/>
            <a:tailEnd/>
          </a:ln>
        </p:spPr>
        <p:txBody>
          <a:bodyPr lIns="92075" tIns="46038" rIns="92075" bIns="46038"/>
          <a:lstStyle/>
          <a:p>
            <a:endParaRPr lang="en-US"/>
          </a:p>
        </p:txBody>
      </p:sp>
      <p:sp>
        <p:nvSpPr>
          <p:cNvPr id="25723" name="Line 617"/>
          <p:cNvSpPr>
            <a:spLocks noChangeShapeType="1"/>
          </p:cNvSpPr>
          <p:nvPr/>
        </p:nvSpPr>
        <p:spPr bwMode="auto">
          <a:xfrm>
            <a:off x="3594100" y="5173663"/>
            <a:ext cx="0" cy="187325"/>
          </a:xfrm>
          <a:prstGeom prst="line">
            <a:avLst/>
          </a:prstGeom>
          <a:noFill/>
          <a:ln w="9525">
            <a:solidFill>
              <a:schemeClr val="tx1"/>
            </a:solidFill>
            <a:round/>
            <a:headEnd/>
            <a:tailEnd/>
          </a:ln>
        </p:spPr>
        <p:txBody>
          <a:bodyPr lIns="92075" tIns="46038" rIns="92075" bIns="46038"/>
          <a:lstStyle/>
          <a:p>
            <a:endParaRPr lang="en-US"/>
          </a:p>
        </p:txBody>
      </p:sp>
      <p:sp>
        <p:nvSpPr>
          <p:cNvPr id="25724" name="Line 618"/>
          <p:cNvSpPr>
            <a:spLocks noChangeShapeType="1"/>
          </p:cNvSpPr>
          <p:nvPr/>
        </p:nvSpPr>
        <p:spPr bwMode="auto">
          <a:xfrm>
            <a:off x="6826250" y="5260975"/>
            <a:ext cx="0" cy="100013"/>
          </a:xfrm>
          <a:prstGeom prst="line">
            <a:avLst/>
          </a:prstGeom>
          <a:noFill/>
          <a:ln w="9525">
            <a:solidFill>
              <a:schemeClr val="tx1"/>
            </a:solidFill>
            <a:round/>
            <a:headEnd/>
            <a:tailEnd/>
          </a:ln>
        </p:spPr>
        <p:txBody>
          <a:bodyPr lIns="92075" tIns="46038" rIns="92075" bIns="46038"/>
          <a:lstStyle/>
          <a:p>
            <a:endParaRPr lang="en-US"/>
          </a:p>
        </p:txBody>
      </p:sp>
      <p:sp>
        <p:nvSpPr>
          <p:cNvPr id="25725" name="Line 619"/>
          <p:cNvSpPr>
            <a:spLocks noChangeShapeType="1"/>
          </p:cNvSpPr>
          <p:nvPr/>
        </p:nvSpPr>
        <p:spPr bwMode="auto">
          <a:xfrm>
            <a:off x="1517650" y="5260975"/>
            <a:ext cx="0" cy="100013"/>
          </a:xfrm>
          <a:prstGeom prst="line">
            <a:avLst/>
          </a:prstGeom>
          <a:noFill/>
          <a:ln w="9525">
            <a:solidFill>
              <a:schemeClr val="tx1"/>
            </a:solidFill>
            <a:round/>
            <a:headEnd/>
            <a:tailEnd/>
          </a:ln>
        </p:spPr>
        <p:txBody>
          <a:bodyPr lIns="92075" tIns="46038" rIns="92075" bIns="46038"/>
          <a:lstStyle/>
          <a:p>
            <a:endParaRPr lang="en-US"/>
          </a:p>
        </p:txBody>
      </p:sp>
      <p:sp>
        <p:nvSpPr>
          <p:cNvPr id="25726" name="Line 620"/>
          <p:cNvSpPr>
            <a:spLocks noChangeShapeType="1"/>
          </p:cNvSpPr>
          <p:nvPr/>
        </p:nvSpPr>
        <p:spPr bwMode="auto">
          <a:xfrm>
            <a:off x="3619500" y="701675"/>
            <a:ext cx="0" cy="4021138"/>
          </a:xfrm>
          <a:prstGeom prst="line">
            <a:avLst/>
          </a:prstGeom>
          <a:noFill/>
          <a:ln w="9525">
            <a:solidFill>
              <a:schemeClr val="tx1"/>
            </a:solidFill>
            <a:round/>
            <a:headEnd/>
            <a:tailEnd/>
          </a:ln>
        </p:spPr>
        <p:txBody>
          <a:bodyPr lIns="92075" tIns="46038" rIns="92075" bIns="46038"/>
          <a:lstStyle/>
          <a:p>
            <a:endParaRPr lang="en-US"/>
          </a:p>
        </p:txBody>
      </p:sp>
      <p:sp>
        <p:nvSpPr>
          <p:cNvPr id="25727" name="Line 621"/>
          <p:cNvSpPr>
            <a:spLocks noChangeShapeType="1"/>
          </p:cNvSpPr>
          <p:nvPr/>
        </p:nvSpPr>
        <p:spPr bwMode="auto">
          <a:xfrm>
            <a:off x="5610225" y="5915025"/>
            <a:ext cx="0" cy="115888"/>
          </a:xfrm>
          <a:prstGeom prst="line">
            <a:avLst/>
          </a:prstGeom>
          <a:noFill/>
          <a:ln w="9525">
            <a:solidFill>
              <a:schemeClr val="tx1"/>
            </a:solidFill>
            <a:round/>
            <a:headEnd/>
            <a:tailEnd/>
          </a:ln>
        </p:spPr>
        <p:txBody>
          <a:bodyPr lIns="92075" tIns="46038" rIns="92075" bIns="46038"/>
          <a:lstStyle/>
          <a:p>
            <a:endParaRPr lang="en-US"/>
          </a:p>
        </p:txBody>
      </p:sp>
      <p:sp>
        <p:nvSpPr>
          <p:cNvPr id="25728" name="Line 622"/>
          <p:cNvSpPr>
            <a:spLocks noChangeShapeType="1"/>
          </p:cNvSpPr>
          <p:nvPr/>
        </p:nvSpPr>
        <p:spPr bwMode="auto">
          <a:xfrm>
            <a:off x="6232525" y="5915025"/>
            <a:ext cx="0" cy="115888"/>
          </a:xfrm>
          <a:prstGeom prst="line">
            <a:avLst/>
          </a:prstGeom>
          <a:noFill/>
          <a:ln w="9525">
            <a:solidFill>
              <a:schemeClr val="tx1"/>
            </a:solidFill>
            <a:round/>
            <a:headEnd/>
            <a:tailEnd/>
          </a:ln>
        </p:spPr>
        <p:txBody>
          <a:bodyPr lIns="92075" tIns="46038" rIns="92075" bIns="46038"/>
          <a:lstStyle/>
          <a:p>
            <a:endParaRPr lang="en-US"/>
          </a:p>
        </p:txBody>
      </p:sp>
      <p:sp>
        <p:nvSpPr>
          <p:cNvPr id="25729" name="Line 623"/>
          <p:cNvSpPr>
            <a:spLocks noChangeShapeType="1"/>
          </p:cNvSpPr>
          <p:nvPr/>
        </p:nvSpPr>
        <p:spPr bwMode="auto">
          <a:xfrm>
            <a:off x="7464425" y="5915025"/>
            <a:ext cx="0" cy="115888"/>
          </a:xfrm>
          <a:prstGeom prst="line">
            <a:avLst/>
          </a:prstGeom>
          <a:noFill/>
          <a:ln w="9525">
            <a:solidFill>
              <a:schemeClr val="tx1"/>
            </a:solidFill>
            <a:round/>
            <a:headEnd/>
            <a:tailEnd/>
          </a:ln>
        </p:spPr>
        <p:txBody>
          <a:bodyPr lIns="92075" tIns="46038" rIns="92075" bIns="46038"/>
          <a:lstStyle/>
          <a:p>
            <a:endParaRPr lang="en-US"/>
          </a:p>
        </p:txBody>
      </p:sp>
      <p:sp>
        <p:nvSpPr>
          <p:cNvPr id="25730" name="Line 624"/>
          <p:cNvSpPr>
            <a:spLocks noChangeShapeType="1"/>
          </p:cNvSpPr>
          <p:nvPr/>
        </p:nvSpPr>
        <p:spPr bwMode="auto">
          <a:xfrm>
            <a:off x="8074025" y="5915025"/>
            <a:ext cx="0" cy="115888"/>
          </a:xfrm>
          <a:prstGeom prst="line">
            <a:avLst/>
          </a:prstGeom>
          <a:noFill/>
          <a:ln w="9525">
            <a:solidFill>
              <a:schemeClr val="tx1"/>
            </a:solidFill>
            <a:round/>
            <a:headEnd/>
            <a:tailEnd/>
          </a:ln>
        </p:spPr>
        <p:txBody>
          <a:bodyPr lIns="92075" tIns="46038" rIns="92075" bIns="46038"/>
          <a:lstStyle/>
          <a:p>
            <a:endParaRPr lang="en-US"/>
          </a:p>
        </p:txBody>
      </p:sp>
      <p:grpSp>
        <p:nvGrpSpPr>
          <p:cNvPr id="25731" name="Group 625"/>
          <p:cNvGrpSpPr>
            <a:grpSpLocks/>
          </p:cNvGrpSpPr>
          <p:nvPr/>
        </p:nvGrpSpPr>
        <p:grpSpPr bwMode="auto">
          <a:xfrm>
            <a:off x="5524500" y="339725"/>
            <a:ext cx="547688" cy="346075"/>
            <a:chOff x="3480" y="214"/>
            <a:chExt cx="345" cy="218"/>
          </a:xfrm>
        </p:grpSpPr>
        <p:sp>
          <p:nvSpPr>
            <p:cNvPr id="25733" name="Rectangle 626"/>
            <p:cNvSpPr>
              <a:spLocks noChangeArrowheads="1"/>
            </p:cNvSpPr>
            <p:nvPr/>
          </p:nvSpPr>
          <p:spPr bwMode="auto">
            <a:xfrm>
              <a:off x="3480" y="21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25734" name="Rectangle 627"/>
            <p:cNvSpPr>
              <a:spLocks noChangeAspect="1" noChangeArrowheads="1"/>
            </p:cNvSpPr>
            <p:nvPr/>
          </p:nvSpPr>
          <p:spPr bwMode="auto">
            <a:xfrm>
              <a:off x="3575" y="262"/>
              <a:ext cx="156" cy="134"/>
            </a:xfrm>
            <a:prstGeom prst="rect">
              <a:avLst/>
            </a:prstGeom>
            <a:solidFill>
              <a:schemeClr val="bg1"/>
            </a:solidFill>
            <a:ln w="9525">
              <a:noFill/>
              <a:miter lim="800000"/>
              <a:headEnd/>
              <a:tailEnd/>
            </a:ln>
          </p:spPr>
          <p:txBody>
            <a:bodyPr wrap="none" lIns="0" tIns="0" rIns="0" bIns="0">
              <a:spAutoFit/>
            </a:bodyPr>
            <a:lstStyle/>
            <a:p>
              <a:pPr algn="ctr" eaLnBrk="0" hangingPunct="0"/>
              <a:r>
                <a:rPr lang="en-US" sz="1400" b="1">
                  <a:solidFill>
                    <a:srgbClr val="000000"/>
                  </a:solidFill>
                </a:rPr>
                <a:t>CE</a:t>
              </a:r>
            </a:p>
          </p:txBody>
        </p:sp>
      </p:grpSp>
      <p:sp>
        <p:nvSpPr>
          <p:cNvPr id="25732" name="Text Box 628"/>
          <p:cNvSpPr txBox="1">
            <a:spLocks noChangeArrowheads="1"/>
          </p:cNvSpPr>
          <p:nvPr/>
        </p:nvSpPr>
        <p:spPr bwMode="auto">
          <a:xfrm>
            <a:off x="3981450" y="5359400"/>
            <a:ext cx="2489200" cy="427038"/>
          </a:xfrm>
          <a:prstGeom prst="rect">
            <a:avLst/>
          </a:prstGeom>
          <a:noFill/>
          <a:ln w="9525">
            <a:noFill/>
            <a:miter lim="800000"/>
            <a:headEnd/>
            <a:tailEnd/>
          </a:ln>
        </p:spPr>
        <p:txBody>
          <a:bodyPr wrap="none" lIns="92075" tIns="46038" rIns="92075" bIns="46038">
            <a:spAutoFit/>
          </a:bodyPr>
          <a:lstStyle/>
          <a:p>
            <a:pPr eaLnBrk="0" hangingPunct="0">
              <a:spcBef>
                <a:spcPct val="20000"/>
              </a:spcBef>
              <a:buSzPct val="100000"/>
            </a:pPr>
            <a:r>
              <a:rPr lang="en-US" sz="1000"/>
              <a:t>As of 10 Jan 2005, the exact composition</a:t>
            </a:r>
          </a:p>
          <a:p>
            <a:pPr eaLnBrk="0" hangingPunct="0">
              <a:spcBef>
                <a:spcPct val="20000"/>
              </a:spcBef>
              <a:buSzPct val="100000"/>
            </a:pPr>
            <a:r>
              <a:rPr lang="en-US" sz="1000"/>
              <a:t>of the CSSE is not settled.</a:t>
            </a:r>
          </a:p>
        </p:txBody>
      </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Grp="1" noChangeArrowheads="1"/>
          </p:cNvSpPr>
          <p:nvPr>
            <p:ph type="title"/>
          </p:nvPr>
        </p:nvSpPr>
        <p:spPr>
          <a:xfrm>
            <a:off x="914400" y="381000"/>
            <a:ext cx="7848600" cy="838200"/>
          </a:xfrm>
        </p:spPr>
        <p:txBody>
          <a:bodyPr/>
          <a:lstStyle/>
          <a:p>
            <a:pPr eaLnBrk="1" hangingPunct="1"/>
            <a:r>
              <a:rPr lang="en-US" sz="3200" b="1"/>
              <a:t>2015 Baseline MEB</a:t>
            </a:r>
            <a:br>
              <a:rPr lang="en-US" sz="3200" b="1"/>
            </a:br>
            <a:r>
              <a:rPr lang="en-US" sz="2800" b="1"/>
              <a:t>Amphib and 2015 MPF(F) Synergy</a:t>
            </a:r>
            <a:br>
              <a:rPr lang="en-US" sz="2800"/>
            </a:br>
            <a:endParaRPr lang="en-US" sz="2800"/>
          </a:p>
        </p:txBody>
      </p:sp>
      <p:graphicFrame>
        <p:nvGraphicFramePr>
          <p:cNvPr id="428035" name="Group 3"/>
          <p:cNvGraphicFramePr>
            <a:graphicFrameLocks noGrp="1"/>
          </p:cNvGraphicFramePr>
          <p:nvPr>
            <p:ph type="tbl" idx="1"/>
          </p:nvPr>
        </p:nvGraphicFramePr>
        <p:xfrm>
          <a:off x="457200" y="1687513"/>
          <a:ext cx="8305800" cy="4156203"/>
        </p:xfrm>
        <a:graphic>
          <a:graphicData uri="http://schemas.openxmlformats.org/drawingml/2006/table">
            <a:tbl>
              <a:tblPr/>
              <a:tblGrid>
                <a:gridCol w="609600">
                  <a:extLst>
                    <a:ext uri="{9D8B030D-6E8A-4147-A177-3AD203B41FA5}">
                      <a16:colId xmlns:a16="http://schemas.microsoft.com/office/drawing/2014/main" val="20000"/>
                    </a:ext>
                  </a:extLst>
                </a:gridCol>
                <a:gridCol w="1341438">
                  <a:extLst>
                    <a:ext uri="{9D8B030D-6E8A-4147-A177-3AD203B41FA5}">
                      <a16:colId xmlns:a16="http://schemas.microsoft.com/office/drawing/2014/main" val="20001"/>
                    </a:ext>
                  </a:extLst>
                </a:gridCol>
                <a:gridCol w="1173162">
                  <a:extLst>
                    <a:ext uri="{9D8B030D-6E8A-4147-A177-3AD203B41FA5}">
                      <a16:colId xmlns:a16="http://schemas.microsoft.com/office/drawing/2014/main" val="20002"/>
                    </a:ext>
                  </a:extLst>
                </a:gridCol>
                <a:gridCol w="533400">
                  <a:extLst>
                    <a:ext uri="{9D8B030D-6E8A-4147-A177-3AD203B41FA5}">
                      <a16:colId xmlns:a16="http://schemas.microsoft.com/office/drawing/2014/main" val="20003"/>
                    </a:ext>
                  </a:extLst>
                </a:gridCol>
                <a:gridCol w="685800">
                  <a:extLst>
                    <a:ext uri="{9D8B030D-6E8A-4147-A177-3AD203B41FA5}">
                      <a16:colId xmlns:a16="http://schemas.microsoft.com/office/drawing/2014/main" val="20004"/>
                    </a:ext>
                  </a:extLst>
                </a:gridCol>
                <a:gridCol w="1371600">
                  <a:extLst>
                    <a:ext uri="{9D8B030D-6E8A-4147-A177-3AD203B41FA5}">
                      <a16:colId xmlns:a16="http://schemas.microsoft.com/office/drawing/2014/main" val="20005"/>
                    </a:ext>
                  </a:extLst>
                </a:gridCol>
                <a:gridCol w="1981200">
                  <a:extLst>
                    <a:ext uri="{9D8B030D-6E8A-4147-A177-3AD203B41FA5}">
                      <a16:colId xmlns:a16="http://schemas.microsoft.com/office/drawing/2014/main" val="20006"/>
                    </a:ext>
                  </a:extLst>
                </a:gridCol>
                <a:gridCol w="609600">
                  <a:extLst>
                    <a:ext uri="{9D8B030D-6E8A-4147-A177-3AD203B41FA5}">
                      <a16:colId xmlns:a16="http://schemas.microsoft.com/office/drawing/2014/main" val="20007"/>
                    </a:ext>
                  </a:extLst>
                </a:gridCol>
              </a:tblGrid>
              <a:tr h="838200">
                <a:tc grid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chemeClr val="tx1"/>
                          </a:solidFill>
                          <a:effectLst/>
                          <a:latin typeface="Arial" charset="0"/>
                        </a:rPr>
                        <a:t>Amphibious MEB (</a:t>
                      </a:r>
                      <a:r>
                        <a:rPr kumimoji="0" lang="en-US" sz="2400" b="1" i="0" u="none" strike="noStrike" cap="none" normalizeH="0" baseline="0">
                          <a:ln>
                            <a:noFill/>
                          </a:ln>
                          <a:solidFill>
                            <a:schemeClr val="tx1"/>
                          </a:solidFill>
                          <a:effectLst/>
                          <a:latin typeface="Arial" charset="0"/>
                          <a:cs typeface="Times New Roman" pitchFamily="18" charset="0"/>
                        </a:rPr>
                        <a:t>14,484</a:t>
                      </a:r>
                      <a:r>
                        <a:rPr kumimoji="0" lang="en-US" sz="2400" b="1" i="0" u="none" strike="noStrike" cap="none" normalizeH="0" baseline="0">
                          <a:ln>
                            <a:noFill/>
                          </a:ln>
                          <a:solidFill>
                            <a:schemeClr val="tx1"/>
                          </a:solidFill>
                          <a:effectLst/>
                          <a:latin typeface="Arial" charset="0"/>
                        </a:rPr>
                        <a:t>)*</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solidFill>
                  </a:tcPr>
                </a:tc>
                <a:tc hMerge="1">
                  <a:txBody>
                    <a:bodyPr/>
                    <a:lstStyle/>
                    <a:p>
                      <a:endParaRPr lang="en-US"/>
                    </a:p>
                  </a:txBody>
                  <a:tcPr/>
                </a:tc>
                <a:tc hMerge="1">
                  <a:txBody>
                    <a:bodyPr/>
                    <a:lstStyle/>
                    <a:p>
                      <a:endParaRPr lang="en-US"/>
                    </a:p>
                  </a:txBody>
                  <a:tcPr/>
                </a:tc>
                <a:tc rowSpan="5">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0" i="0" u="none" strike="noStrike" cap="none" normalizeH="0" baseline="0">
                          <a:ln>
                            <a:noFill/>
                          </a:ln>
                          <a:solidFill>
                            <a:schemeClr val="tx1"/>
                          </a:solidFill>
                          <a:effectLst/>
                          <a:latin typeface="Arial" charset="0"/>
                        </a:rPr>
                        <a:t>MAGTF Integration</a:t>
                      </a:r>
                    </a:p>
                  </a:txBody>
                  <a:tcPr vert="eaVert"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blipFill dpi="0" rotWithShape="0">
                      <a:blip r:embed="rId3"/>
                      <a:srcRect/>
                      <a:tile tx="0" ty="0" sx="100000" sy="100000" flip="none" algn="tl"/>
                    </a:blipFill>
                  </a:tcPr>
                </a:tc>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chemeClr val="tx1"/>
                          </a:solidFill>
                          <a:effectLst/>
                          <a:latin typeface="Arial" charset="0"/>
                        </a:rPr>
                        <a:t>MPF(F) MEB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2400" b="1" i="0" u="none" strike="noStrike" cap="none" normalizeH="0" baseline="0">
                          <a:ln>
                            <a:noFill/>
                          </a:ln>
                          <a:solidFill>
                            <a:schemeClr val="tx1"/>
                          </a:solidFill>
                          <a:effectLst/>
                          <a:latin typeface="Arial" charset="0"/>
                        </a:rPr>
                        <a:t>(</a:t>
                      </a:r>
                      <a:r>
                        <a:rPr kumimoji="0" lang="en-US" sz="2400" b="1" i="0" u="none" strike="noStrike" cap="none" normalizeH="0" baseline="0">
                          <a:ln>
                            <a:noFill/>
                          </a:ln>
                          <a:solidFill>
                            <a:schemeClr val="tx1"/>
                          </a:solidFill>
                          <a:effectLst/>
                          <a:latin typeface="Arial" charset="0"/>
                          <a:cs typeface="Times New Roman" pitchFamily="18" charset="0"/>
                        </a:rPr>
                        <a:t>14,484)*</a:t>
                      </a:r>
                      <a:r>
                        <a:rPr kumimoji="0" lang="en-US" sz="2400" b="1" i="0" u="none" strike="noStrike" cap="none" normalizeH="0" baseline="0">
                          <a:ln>
                            <a:noFill/>
                          </a:ln>
                          <a:solidFill>
                            <a:schemeClr val="tx1"/>
                          </a:solidFill>
                          <a:effectLst/>
                          <a:latin typeface="Arial" charset="0"/>
                        </a:rPr>
                        <a:t> </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00"/>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47713">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a:ln>
                            <a:noFill/>
                          </a:ln>
                          <a:solidFill>
                            <a:schemeClr val="bg1"/>
                          </a:solidFill>
                          <a:effectLst/>
                          <a:latin typeface="Arial" charset="0"/>
                        </a:rPr>
                        <a:t>Aboard Amphibious Ships</a:t>
                      </a:r>
                    </a:p>
                  </a:txBody>
                  <a:tcPr vert="eaVert"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00FF"/>
                    </a:solidFill>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Assault Echelon (AE)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~9,503*</a:t>
                      </a:r>
                      <a:endParaRPr kumimoji="0" lang="en-US" sz="1600" b="1" i="0" u="none" strike="noStrike" cap="none" normalizeH="0" baseline="30000">
                        <a:ln>
                          <a:noFill/>
                        </a:ln>
                        <a:solidFill>
                          <a:schemeClr val="tx1"/>
                        </a:solidFill>
                        <a:effectLst/>
                        <a:latin typeface="Arial"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Assault Element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vMerge="1">
                  <a:txBody>
                    <a:bodyPr/>
                    <a:lstStyle/>
                    <a:p>
                      <a:endParaRPr lang="en-US"/>
                    </a:p>
                  </a:txBody>
                  <a:tcPr/>
                </a:tc>
                <a:tc rowSpan="4">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800" b="1" i="0" u="none" strike="noStrike" cap="none" normalizeH="0" baseline="0">
                          <a:ln>
                            <a:noFill/>
                          </a:ln>
                          <a:solidFill>
                            <a:schemeClr val="tx1"/>
                          </a:solidFill>
                          <a:effectLst/>
                          <a:latin typeface="Arial" charset="0"/>
                        </a:rPr>
                        <a:t>All MEB Equipment Prepositioned afloat</a:t>
                      </a:r>
                    </a:p>
                  </a:txBody>
                  <a:tcPr vert="eaVert"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FF9900"/>
                    </a:solidFill>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Sea Base Echelon (SBE)</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cs typeface="Times New Roman" pitchFamily="18" charset="0"/>
                        </a:rPr>
                        <a:t>~8,427 </a:t>
                      </a:r>
                      <a:r>
                        <a:rPr kumimoji="0" lang="en-US" sz="1600" b="1" i="0" u="none" strike="noStrike" cap="none" normalizeH="0" baseline="0">
                          <a:ln>
                            <a:noFill/>
                          </a:ln>
                          <a:solidFill>
                            <a:schemeClr val="tx1"/>
                          </a:solidFill>
                          <a:effectLst/>
                          <a:latin typeface="Arial" charset="0"/>
                        </a:rPr>
                        <a:t>*</a:t>
                      </a:r>
                      <a:endParaRPr kumimoji="0" lang="en-US" sz="1600" b="1" i="0" u="none" strike="noStrike" cap="none" normalizeH="0" baseline="30000">
                        <a:ln>
                          <a:noFill/>
                        </a:ln>
                        <a:solidFill>
                          <a:schemeClr val="tx1"/>
                        </a:solidFill>
                        <a:effectLst/>
                        <a:latin typeface="Arial"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00">
                        <a:alpha val="50000"/>
                      </a:srgbClr>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Sea Base Maneuver Element (SBME)</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00">
                        <a:alpha val="50000"/>
                      </a:srgbClr>
                    </a:solid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a:ln>
                            <a:noFill/>
                          </a:ln>
                          <a:solidFill>
                            <a:schemeClr val="tx1"/>
                          </a:solidFill>
                          <a:effectLst/>
                          <a:latin typeface="Arial" charset="0"/>
                        </a:rPr>
                        <a:t>Selective Offload</a:t>
                      </a:r>
                    </a:p>
                  </a:txBody>
                  <a:tcPr vert="eaVert"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FF9900"/>
                    </a:solidFill>
                  </a:tcPr>
                </a:tc>
                <a:extLst>
                  <a:ext uri="{0D108BD9-81ED-4DB2-BD59-A6C34878D82A}">
                    <a16:rowId xmlns:a16="http://schemas.microsoft.com/office/drawing/2014/main" val="10001"/>
                  </a:ext>
                </a:extLst>
              </a:tr>
              <a:tr h="1004888">
                <a:tc vMerge="1">
                  <a:txBody>
                    <a:bodyPr/>
                    <a:lstStyle/>
                    <a:p>
                      <a:endParaRPr lang="en-US"/>
                    </a:p>
                  </a:txBody>
                  <a:tcPr/>
                </a:tc>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Assault Support Element</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Sea Base   Support Element (SBSE)</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00">
                        <a:alpha val="50000"/>
                      </a:srgbClr>
                    </a:solidFill>
                  </a:tcPr>
                </a:tc>
                <a:tc vMerge="1">
                  <a:txBody>
                    <a:bodyPr/>
                    <a:lstStyle/>
                    <a:p>
                      <a:endParaRPr lang="en-US"/>
                    </a:p>
                  </a:txBody>
                  <a:tcPr/>
                </a:tc>
                <a:extLst>
                  <a:ext uri="{0D108BD9-81ED-4DB2-BD59-A6C34878D82A}">
                    <a16:rowId xmlns:a16="http://schemas.microsoft.com/office/drawing/2014/main" val="10002"/>
                  </a:ext>
                </a:extLst>
              </a:tr>
              <a:tr h="3048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1"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gridSpan="2">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Forward Based Aircraft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hMerge="1">
                  <a:txBody>
                    <a:bodyPr/>
                    <a:lstStyle/>
                    <a:p>
                      <a:endParaRPr lang="en-US"/>
                    </a:p>
                  </a:txBody>
                  <a:tcPr/>
                </a:tc>
                <a:tc vMerge="1">
                  <a:txBody>
                    <a:bodyPr/>
                    <a:lstStyle/>
                    <a:p>
                      <a:endParaRPr lang="en-US"/>
                    </a:p>
                  </a:txBody>
                  <a:tcPr/>
                </a:tc>
                <a:tc vMerge="1">
                  <a:txBody>
                    <a:bodyPr/>
                    <a:lstStyle/>
                    <a:p>
                      <a:endParaRPr 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Forward Base Echelon (FBE)</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FF00">
                        <a:alpha val="50000"/>
                      </a:srgbClr>
                    </a:solidFill>
                  </a:tcPr>
                </a:tc>
                <a:tc hMerge="1">
                  <a:txBody>
                    <a:bodyPr/>
                    <a:lstStyle/>
                    <a:p>
                      <a:endParaRPr lang="en-US"/>
                    </a:p>
                  </a:txBody>
                  <a:tcPr/>
                </a:tc>
                <a:tc vMerge="1">
                  <a:txBody>
                    <a:bodyPr/>
                    <a:lstStyle/>
                    <a:p>
                      <a:endParaRPr lang="en-US"/>
                    </a:p>
                  </a:txBody>
                  <a:tcPr/>
                </a:tc>
                <a:extLst>
                  <a:ext uri="{0D108BD9-81ED-4DB2-BD59-A6C34878D82A}">
                    <a16:rowId xmlns:a16="http://schemas.microsoft.com/office/drawing/2014/main" val="10003"/>
                  </a:ext>
                </a:extLst>
              </a:tr>
              <a:tr h="1096963">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a:ln>
                            <a:noFill/>
                          </a:ln>
                          <a:solidFill>
                            <a:schemeClr val="tx1"/>
                          </a:solidFill>
                          <a:effectLst/>
                          <a:latin typeface="Arial" charset="0"/>
                        </a:rPr>
                        <a:t>Other Shipping</a:t>
                      </a:r>
                    </a:p>
                  </a:txBody>
                  <a:tcPr vert="eaVert"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folHlink">
                        <a:alpha val="50000"/>
                      </a:schemeClr>
                    </a:solid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Assault Follow-on Echelon (AFOE)</a:t>
                      </a:r>
                    </a:p>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16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FFFF">
                        <a:alpha val="50000"/>
                      </a:srgbClr>
                    </a:solidFill>
                  </a:tcPr>
                </a:tc>
                <a:tc hMerge="1">
                  <a:txBody>
                    <a:bodyPr/>
                    <a:lstStyle/>
                    <a:p>
                      <a:endParaRPr lang="en-US"/>
                    </a:p>
                  </a:txBody>
                  <a:tcPr/>
                </a:tc>
                <a:tc vMerge="1">
                  <a:txBody>
                    <a:bodyPr/>
                    <a:lstStyle/>
                    <a:p>
                      <a:endParaRPr lang="en-US"/>
                    </a:p>
                  </a:txBody>
                  <a:tcPr/>
                </a:tc>
                <a:tc vMerge="1">
                  <a:txBody>
                    <a:bodyPr/>
                    <a:lstStyle/>
                    <a:p>
                      <a:endParaRPr 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600" b="1" i="0" u="none" strike="noStrike" cap="none" normalizeH="0" baseline="0">
                          <a:ln>
                            <a:noFill/>
                          </a:ln>
                          <a:solidFill>
                            <a:schemeClr val="tx1"/>
                          </a:solidFill>
                          <a:effectLst/>
                          <a:latin typeface="Arial" charset="0"/>
                        </a:rPr>
                        <a:t>Sustained Operations Ashore Echelon (SOAE)</a:t>
                      </a:r>
                      <a:endParaRPr kumimoji="0" lang="en-US" sz="24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00FF00">
                        <a:alpha val="50000"/>
                      </a:srgbClr>
                    </a:solidFill>
                  </a:tcPr>
                </a:tc>
                <a:tc h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400" b="1" i="0" u="none" strike="noStrike" cap="none" normalizeH="0" baseline="0">
                          <a:ln>
                            <a:noFill/>
                          </a:ln>
                          <a:solidFill>
                            <a:srgbClr val="FF9900"/>
                          </a:solidFill>
                          <a:effectLst/>
                          <a:latin typeface="Arial" charset="0"/>
                        </a:rPr>
                        <a:t>General Offload</a:t>
                      </a:r>
                    </a:p>
                  </a:txBody>
                  <a:tcPr vert="eaVert" anchor="ctr" anchorCtr="1"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tx1"/>
                    </a:solidFill>
                  </a:tcPr>
                </a:tc>
                <a:extLst>
                  <a:ext uri="{0D108BD9-81ED-4DB2-BD59-A6C34878D82A}">
                    <a16:rowId xmlns:a16="http://schemas.microsoft.com/office/drawing/2014/main" val="10004"/>
                  </a:ext>
                </a:extLst>
              </a:tr>
            </a:tbl>
          </a:graphicData>
        </a:graphic>
      </p:graphicFrame>
      <p:sp>
        <p:nvSpPr>
          <p:cNvPr id="26666" name="AutoShape 42"/>
          <p:cNvSpPr>
            <a:spLocks noChangeArrowheads="1"/>
          </p:cNvSpPr>
          <p:nvPr/>
        </p:nvSpPr>
        <p:spPr bwMode="auto">
          <a:xfrm>
            <a:off x="5168900" y="5461000"/>
            <a:ext cx="2819400" cy="984250"/>
          </a:xfrm>
          <a:prstGeom prst="flowChartOffpageConnector">
            <a:avLst/>
          </a:prstGeom>
          <a:solidFill>
            <a:srgbClr val="FFFF99"/>
          </a:solidFill>
          <a:ln w="9525">
            <a:solidFill>
              <a:schemeClr val="tx1"/>
            </a:solidFill>
            <a:miter lim="800000"/>
            <a:headEnd/>
            <a:tailEnd/>
          </a:ln>
        </p:spPr>
        <p:txBody>
          <a:bodyPr anchor="ctr"/>
          <a:lstStyle/>
          <a:p>
            <a:pPr algn="ctr" eaLnBrk="0" hangingPunct="0"/>
            <a:r>
              <a:rPr lang="en-US" sz="1600" b="1">
                <a:solidFill>
                  <a:srgbClr val="FF0000"/>
                </a:solidFill>
                <a:cs typeface="Arial" charset="0"/>
              </a:rPr>
              <a:t>MPF(F) Provides Rapid Reinforcement and Sustainment</a:t>
            </a:r>
          </a:p>
        </p:txBody>
      </p:sp>
      <p:sp>
        <p:nvSpPr>
          <p:cNvPr id="26667" name="AutoShape 43"/>
          <p:cNvSpPr>
            <a:spLocks noChangeArrowheads="1"/>
          </p:cNvSpPr>
          <p:nvPr/>
        </p:nvSpPr>
        <p:spPr bwMode="auto">
          <a:xfrm>
            <a:off x="1219200" y="5461000"/>
            <a:ext cx="2209800" cy="984250"/>
          </a:xfrm>
          <a:prstGeom prst="flowChartOffpageConnector">
            <a:avLst/>
          </a:prstGeom>
          <a:solidFill>
            <a:srgbClr val="FFFF99"/>
          </a:solidFill>
          <a:ln w="9525">
            <a:solidFill>
              <a:schemeClr val="tx1"/>
            </a:solidFill>
            <a:miter lim="800000"/>
            <a:headEnd/>
            <a:tailEnd/>
          </a:ln>
        </p:spPr>
        <p:txBody>
          <a:bodyPr anchor="ctr"/>
          <a:lstStyle/>
          <a:p>
            <a:pPr algn="ctr" eaLnBrk="0" hangingPunct="0"/>
            <a:r>
              <a:rPr lang="en-US" sz="1600" b="1">
                <a:solidFill>
                  <a:srgbClr val="FF0000"/>
                </a:solidFill>
                <a:cs typeface="Arial" charset="0"/>
              </a:rPr>
              <a:t>Amphibious Ships provide Forcible Entry Capability</a:t>
            </a:r>
          </a:p>
        </p:txBody>
      </p:sp>
      <p:sp>
        <p:nvSpPr>
          <p:cNvPr id="26668" name="Text Box 44"/>
          <p:cNvSpPr txBox="1">
            <a:spLocks noChangeArrowheads="1"/>
          </p:cNvSpPr>
          <p:nvPr/>
        </p:nvSpPr>
        <p:spPr bwMode="auto">
          <a:xfrm>
            <a:off x="5486400" y="6400800"/>
            <a:ext cx="2819400" cy="457200"/>
          </a:xfrm>
          <a:prstGeom prst="rect">
            <a:avLst/>
          </a:prstGeom>
          <a:noFill/>
          <a:ln w="9525">
            <a:noFill/>
            <a:miter lim="800000"/>
            <a:headEnd/>
            <a:tailEnd/>
          </a:ln>
        </p:spPr>
        <p:txBody>
          <a:bodyPr>
            <a:spAutoFit/>
          </a:bodyPr>
          <a:lstStyle/>
          <a:p>
            <a:pPr eaLnBrk="0" hangingPunct="0">
              <a:spcBef>
                <a:spcPct val="50000"/>
              </a:spcBef>
            </a:pPr>
            <a:r>
              <a:rPr lang="en-US" sz="2400">
                <a:cs typeface="Arial" charset="0"/>
              </a:rPr>
              <a:t>* </a:t>
            </a:r>
            <a:r>
              <a:rPr lang="en-US" sz="1600">
                <a:cs typeface="Arial" charset="0"/>
              </a:rPr>
              <a:t>NSE Not Included</a:t>
            </a:r>
          </a:p>
        </p:txBody>
      </p:sp>
      <p:sp>
        <p:nvSpPr>
          <p:cNvPr id="26669" name="Text Box 45"/>
          <p:cNvSpPr txBox="1">
            <a:spLocks noChangeArrowheads="1"/>
          </p:cNvSpPr>
          <p:nvPr/>
        </p:nvSpPr>
        <p:spPr bwMode="auto">
          <a:xfrm>
            <a:off x="1428750" y="1228725"/>
            <a:ext cx="5783263" cy="396875"/>
          </a:xfrm>
          <a:prstGeom prst="rect">
            <a:avLst/>
          </a:prstGeom>
          <a:noFill/>
          <a:ln w="9525">
            <a:noFill/>
            <a:miter lim="800000"/>
            <a:headEnd/>
            <a:tailEnd/>
          </a:ln>
        </p:spPr>
        <p:txBody>
          <a:bodyPr wrap="none">
            <a:spAutoFit/>
          </a:bodyPr>
          <a:lstStyle/>
          <a:p>
            <a:pPr eaLnBrk="0" hangingPunct="0"/>
            <a:r>
              <a:rPr lang="en-US" sz="2000" b="1">
                <a:solidFill>
                  <a:schemeClr val="tx2"/>
                </a:solidFill>
                <a:cs typeface="Arial" charset="0"/>
              </a:rPr>
              <a:t>Organization for Deployment and Employment</a:t>
            </a:r>
          </a:p>
        </p:txBody>
      </p:sp>
      <p:sp>
        <p:nvSpPr>
          <p:cNvPr id="26670" name="AutoShape 46">
            <a:hlinkClick r:id="rId4" action="ppaction://hlinksldjump" highlightClick="1"/>
          </p:cNvPr>
          <p:cNvSpPr>
            <a:spLocks noChangeArrowheads="1"/>
          </p:cNvSpPr>
          <p:nvPr/>
        </p:nvSpPr>
        <p:spPr bwMode="auto">
          <a:xfrm>
            <a:off x="5486400" y="1828800"/>
            <a:ext cx="1828800" cy="685800"/>
          </a:xfrm>
          <a:prstGeom prst="actionButtonBlank">
            <a:avLst/>
          </a:prstGeom>
          <a:noFill/>
          <a:ln w="31750">
            <a:noFill/>
            <a:miter lim="800000"/>
            <a:headEnd/>
            <a:tailEnd/>
          </a:ln>
        </p:spPr>
        <p:txBody>
          <a:bodyPr wrap="none" anchor="ctr"/>
          <a:lstStyle/>
          <a:p>
            <a:endParaRPr lang="en-US"/>
          </a:p>
        </p:txBody>
      </p:sp>
      <p:sp>
        <p:nvSpPr>
          <p:cNvPr id="26671" name="AutoShape 47">
            <a:hlinkClick r:id="rId5"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6672" name="Text Box 48"/>
          <p:cNvSpPr txBox="1">
            <a:spLocks noChangeArrowheads="1"/>
          </p:cNvSpPr>
          <p:nvPr/>
        </p:nvSpPr>
        <p:spPr bwMode="auto">
          <a:xfrm>
            <a:off x="395288" y="6389688"/>
            <a:ext cx="1352550" cy="182562"/>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50" name="Group 2"/>
          <p:cNvGrpSpPr>
            <a:grpSpLocks/>
          </p:cNvGrpSpPr>
          <p:nvPr/>
        </p:nvGrpSpPr>
        <p:grpSpPr bwMode="auto">
          <a:xfrm>
            <a:off x="6335713" y="946150"/>
            <a:ext cx="547687" cy="425450"/>
            <a:chOff x="3991" y="596"/>
            <a:chExt cx="345" cy="268"/>
          </a:xfrm>
        </p:grpSpPr>
        <p:grpSp>
          <p:nvGrpSpPr>
            <p:cNvPr id="28011" name="Group 3"/>
            <p:cNvGrpSpPr>
              <a:grpSpLocks/>
            </p:cNvGrpSpPr>
            <p:nvPr/>
          </p:nvGrpSpPr>
          <p:grpSpPr bwMode="auto">
            <a:xfrm>
              <a:off x="4147" y="596"/>
              <a:ext cx="33" cy="52"/>
              <a:chOff x="4130" y="596"/>
              <a:chExt cx="33" cy="52"/>
            </a:xfrm>
          </p:grpSpPr>
          <p:sp>
            <p:nvSpPr>
              <p:cNvPr id="28014" name="Line 4"/>
              <p:cNvSpPr>
                <a:spLocks noChangeAspect="1" noChangeShapeType="1"/>
              </p:cNvSpPr>
              <p:nvPr/>
            </p:nvSpPr>
            <p:spPr bwMode="auto">
              <a:xfrm>
                <a:off x="4130" y="59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015" name="Line 5"/>
              <p:cNvSpPr>
                <a:spLocks noChangeAspect="1" noChangeShapeType="1"/>
              </p:cNvSpPr>
              <p:nvPr/>
            </p:nvSpPr>
            <p:spPr bwMode="auto">
              <a:xfrm>
                <a:off x="4163" y="59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8012" name="Rectangle 6"/>
            <p:cNvSpPr>
              <a:spLocks noChangeArrowheads="1"/>
            </p:cNvSpPr>
            <p:nvPr/>
          </p:nvSpPr>
          <p:spPr bwMode="auto">
            <a:xfrm>
              <a:off x="3991" y="646"/>
              <a:ext cx="345" cy="218"/>
            </a:xfrm>
            <a:prstGeom prst="rect">
              <a:avLst/>
            </a:prstGeom>
            <a:noFill/>
            <a:ln w="12700">
              <a:solidFill>
                <a:srgbClr val="000000"/>
              </a:solidFill>
              <a:miter lim="800000"/>
              <a:headEnd/>
              <a:tailEnd/>
            </a:ln>
          </p:spPr>
          <p:txBody>
            <a:bodyPr wrap="none" anchor="ctr"/>
            <a:lstStyle/>
            <a:p>
              <a:endParaRPr lang="en-US"/>
            </a:p>
          </p:txBody>
        </p:sp>
        <p:sp>
          <p:nvSpPr>
            <p:cNvPr id="28013" name="Freeform 7"/>
            <p:cNvSpPr>
              <a:spLocks/>
            </p:cNvSpPr>
            <p:nvPr/>
          </p:nvSpPr>
          <p:spPr bwMode="auto">
            <a:xfrm>
              <a:off x="4019"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27651" name="Group 8"/>
          <p:cNvGrpSpPr>
            <a:grpSpLocks/>
          </p:cNvGrpSpPr>
          <p:nvPr/>
        </p:nvGrpSpPr>
        <p:grpSpPr bwMode="auto">
          <a:xfrm>
            <a:off x="2152650" y="776288"/>
            <a:ext cx="4467225" cy="100012"/>
            <a:chOff x="1356" y="489"/>
            <a:chExt cx="2814" cy="63"/>
          </a:xfrm>
        </p:grpSpPr>
        <p:sp>
          <p:nvSpPr>
            <p:cNvPr id="28008" name="Line 9"/>
            <p:cNvSpPr>
              <a:spLocks noChangeShapeType="1"/>
            </p:cNvSpPr>
            <p:nvPr/>
          </p:nvSpPr>
          <p:spPr bwMode="auto">
            <a:xfrm>
              <a:off x="1356" y="490"/>
              <a:ext cx="1" cy="61"/>
            </a:xfrm>
            <a:prstGeom prst="line">
              <a:avLst/>
            </a:prstGeom>
            <a:noFill/>
            <a:ln w="11113">
              <a:solidFill>
                <a:srgbClr val="000000"/>
              </a:solidFill>
              <a:round/>
              <a:headEnd/>
              <a:tailEnd/>
            </a:ln>
          </p:spPr>
          <p:txBody>
            <a:bodyPr/>
            <a:lstStyle/>
            <a:p>
              <a:endParaRPr lang="en-US"/>
            </a:p>
          </p:txBody>
        </p:sp>
        <p:sp>
          <p:nvSpPr>
            <p:cNvPr id="28009" name="Freeform 10"/>
            <p:cNvSpPr>
              <a:spLocks/>
            </p:cNvSpPr>
            <p:nvPr/>
          </p:nvSpPr>
          <p:spPr bwMode="auto">
            <a:xfrm>
              <a:off x="1358" y="489"/>
              <a:ext cx="2811" cy="2"/>
            </a:xfrm>
            <a:custGeom>
              <a:avLst/>
              <a:gdLst>
                <a:gd name="T0" fmla="*/ 0 w 2811"/>
                <a:gd name="T1" fmla="*/ 0 h 2"/>
                <a:gd name="T2" fmla="*/ 2811 w 2811"/>
                <a:gd name="T3" fmla="*/ 2 h 2"/>
                <a:gd name="T4" fmla="*/ 0 60000 65536"/>
                <a:gd name="T5" fmla="*/ 0 60000 65536"/>
                <a:gd name="T6" fmla="*/ 0 w 2811"/>
                <a:gd name="T7" fmla="*/ 0 h 2"/>
                <a:gd name="T8" fmla="*/ 2811 w 2811"/>
                <a:gd name="T9" fmla="*/ 2 h 2"/>
              </a:gdLst>
              <a:ahLst/>
              <a:cxnLst>
                <a:cxn ang="T4">
                  <a:pos x="T0" y="T1"/>
                </a:cxn>
                <a:cxn ang="T5">
                  <a:pos x="T2" y="T3"/>
                </a:cxn>
              </a:cxnLst>
              <a:rect l="T6" t="T7" r="T8" b="T9"/>
              <a:pathLst>
                <a:path w="2811" h="2">
                  <a:moveTo>
                    <a:pt x="0" y="0"/>
                  </a:moveTo>
                  <a:lnTo>
                    <a:pt x="2811" y="2"/>
                  </a:lnTo>
                </a:path>
              </a:pathLst>
            </a:custGeom>
            <a:solidFill>
              <a:srgbClr val="FFFFFF"/>
            </a:solidFill>
            <a:ln w="11113">
              <a:solidFill>
                <a:srgbClr val="000000"/>
              </a:solidFill>
              <a:round/>
              <a:headEnd/>
              <a:tailEnd/>
            </a:ln>
          </p:spPr>
          <p:txBody>
            <a:bodyPr/>
            <a:lstStyle/>
            <a:p>
              <a:endParaRPr lang="en-US"/>
            </a:p>
          </p:txBody>
        </p:sp>
        <p:sp>
          <p:nvSpPr>
            <p:cNvPr id="28010" name="Line 11"/>
            <p:cNvSpPr>
              <a:spLocks noChangeShapeType="1"/>
            </p:cNvSpPr>
            <p:nvPr/>
          </p:nvSpPr>
          <p:spPr bwMode="auto">
            <a:xfrm>
              <a:off x="4169" y="490"/>
              <a:ext cx="1" cy="62"/>
            </a:xfrm>
            <a:prstGeom prst="line">
              <a:avLst/>
            </a:prstGeom>
            <a:noFill/>
            <a:ln w="11113">
              <a:solidFill>
                <a:srgbClr val="000000"/>
              </a:solidFill>
              <a:round/>
              <a:headEnd/>
              <a:tailEnd/>
            </a:ln>
          </p:spPr>
          <p:txBody>
            <a:bodyPr/>
            <a:lstStyle/>
            <a:p>
              <a:endParaRPr lang="en-US"/>
            </a:p>
          </p:txBody>
        </p:sp>
      </p:grpSp>
      <p:sp>
        <p:nvSpPr>
          <p:cNvPr id="27652" name="Line 12"/>
          <p:cNvSpPr>
            <a:spLocks noChangeShapeType="1"/>
          </p:cNvSpPr>
          <p:nvPr/>
        </p:nvSpPr>
        <p:spPr bwMode="auto">
          <a:xfrm>
            <a:off x="4297363" y="685800"/>
            <a:ext cx="1587" cy="4591050"/>
          </a:xfrm>
          <a:prstGeom prst="line">
            <a:avLst/>
          </a:prstGeom>
          <a:noFill/>
          <a:ln w="11113">
            <a:solidFill>
              <a:srgbClr val="000000"/>
            </a:solidFill>
            <a:round/>
            <a:headEnd/>
            <a:tailEnd/>
          </a:ln>
        </p:spPr>
        <p:txBody>
          <a:bodyPr/>
          <a:lstStyle/>
          <a:p>
            <a:endParaRPr lang="en-US"/>
          </a:p>
        </p:txBody>
      </p:sp>
      <p:sp>
        <p:nvSpPr>
          <p:cNvPr id="27653" name="Freeform 13"/>
          <p:cNvSpPr>
            <a:spLocks/>
          </p:cNvSpPr>
          <p:nvPr/>
        </p:nvSpPr>
        <p:spPr bwMode="auto">
          <a:xfrm>
            <a:off x="131763" y="1522413"/>
            <a:ext cx="3667125" cy="1587"/>
          </a:xfrm>
          <a:custGeom>
            <a:avLst/>
            <a:gdLst>
              <a:gd name="T0" fmla="*/ 0 w 2310"/>
              <a:gd name="T1" fmla="*/ 1 h 1"/>
              <a:gd name="T2" fmla="*/ 2310 w 2310"/>
              <a:gd name="T3" fmla="*/ 0 h 1"/>
              <a:gd name="T4" fmla="*/ 0 60000 65536"/>
              <a:gd name="T5" fmla="*/ 0 60000 65536"/>
              <a:gd name="T6" fmla="*/ 0 w 2310"/>
              <a:gd name="T7" fmla="*/ 0 h 1"/>
              <a:gd name="T8" fmla="*/ 2310 w 2310"/>
              <a:gd name="T9" fmla="*/ 1 h 1"/>
            </a:gdLst>
            <a:ahLst/>
            <a:cxnLst>
              <a:cxn ang="T4">
                <a:pos x="T0" y="T1"/>
              </a:cxn>
              <a:cxn ang="T5">
                <a:pos x="T2" y="T3"/>
              </a:cxn>
            </a:cxnLst>
            <a:rect l="T6" t="T7" r="T8" b="T9"/>
            <a:pathLst>
              <a:path w="2310" h="1">
                <a:moveTo>
                  <a:pt x="0" y="1"/>
                </a:moveTo>
                <a:lnTo>
                  <a:pt x="2310" y="0"/>
                </a:lnTo>
              </a:path>
            </a:pathLst>
          </a:custGeom>
          <a:solidFill>
            <a:srgbClr val="FFFFFF"/>
          </a:solidFill>
          <a:ln w="11113">
            <a:solidFill>
              <a:srgbClr val="000000"/>
            </a:solidFill>
            <a:round/>
            <a:headEnd/>
            <a:tailEnd/>
          </a:ln>
        </p:spPr>
        <p:txBody>
          <a:bodyPr/>
          <a:lstStyle/>
          <a:p>
            <a:endParaRPr lang="en-US"/>
          </a:p>
        </p:txBody>
      </p:sp>
      <p:sp>
        <p:nvSpPr>
          <p:cNvPr id="27654" name="Line 14"/>
          <p:cNvSpPr>
            <a:spLocks noChangeShapeType="1"/>
          </p:cNvSpPr>
          <p:nvPr/>
        </p:nvSpPr>
        <p:spPr bwMode="auto">
          <a:xfrm>
            <a:off x="3783013" y="1519238"/>
            <a:ext cx="1587" cy="98425"/>
          </a:xfrm>
          <a:prstGeom prst="line">
            <a:avLst/>
          </a:prstGeom>
          <a:noFill/>
          <a:ln w="11113">
            <a:solidFill>
              <a:srgbClr val="000000"/>
            </a:solidFill>
            <a:round/>
            <a:headEnd/>
            <a:tailEnd/>
          </a:ln>
        </p:spPr>
        <p:txBody>
          <a:bodyPr/>
          <a:lstStyle/>
          <a:p>
            <a:endParaRPr lang="en-US"/>
          </a:p>
        </p:txBody>
      </p:sp>
      <p:sp>
        <p:nvSpPr>
          <p:cNvPr id="27655" name="Line 15"/>
          <p:cNvSpPr>
            <a:spLocks noChangeShapeType="1"/>
          </p:cNvSpPr>
          <p:nvPr/>
        </p:nvSpPr>
        <p:spPr bwMode="auto">
          <a:xfrm>
            <a:off x="2149475" y="1371600"/>
            <a:ext cx="4763" cy="246063"/>
          </a:xfrm>
          <a:prstGeom prst="line">
            <a:avLst/>
          </a:prstGeom>
          <a:noFill/>
          <a:ln w="11113">
            <a:solidFill>
              <a:srgbClr val="000000"/>
            </a:solidFill>
            <a:round/>
            <a:headEnd/>
            <a:tailEnd/>
          </a:ln>
        </p:spPr>
        <p:txBody>
          <a:bodyPr/>
          <a:lstStyle/>
          <a:p>
            <a:endParaRPr lang="en-US"/>
          </a:p>
        </p:txBody>
      </p:sp>
      <p:sp>
        <p:nvSpPr>
          <p:cNvPr id="27656" name="Line 16"/>
          <p:cNvSpPr>
            <a:spLocks noChangeShapeType="1"/>
          </p:cNvSpPr>
          <p:nvPr/>
        </p:nvSpPr>
        <p:spPr bwMode="auto">
          <a:xfrm>
            <a:off x="2943225" y="1519238"/>
            <a:ext cx="1588" cy="98425"/>
          </a:xfrm>
          <a:prstGeom prst="line">
            <a:avLst/>
          </a:prstGeom>
          <a:noFill/>
          <a:ln w="11113">
            <a:solidFill>
              <a:srgbClr val="000000"/>
            </a:solidFill>
            <a:round/>
            <a:headEnd/>
            <a:tailEnd/>
          </a:ln>
        </p:spPr>
        <p:txBody>
          <a:bodyPr/>
          <a:lstStyle/>
          <a:p>
            <a:endParaRPr lang="en-US"/>
          </a:p>
        </p:txBody>
      </p:sp>
      <p:sp>
        <p:nvSpPr>
          <p:cNvPr id="27657" name="Line 17"/>
          <p:cNvSpPr>
            <a:spLocks noChangeShapeType="1"/>
          </p:cNvSpPr>
          <p:nvPr/>
        </p:nvSpPr>
        <p:spPr bwMode="auto">
          <a:xfrm>
            <a:off x="6608763" y="1428750"/>
            <a:ext cx="1587" cy="96838"/>
          </a:xfrm>
          <a:prstGeom prst="line">
            <a:avLst/>
          </a:prstGeom>
          <a:noFill/>
          <a:ln w="11113">
            <a:solidFill>
              <a:srgbClr val="000000"/>
            </a:solidFill>
            <a:round/>
            <a:headEnd/>
            <a:tailEnd/>
          </a:ln>
        </p:spPr>
        <p:txBody>
          <a:bodyPr/>
          <a:lstStyle/>
          <a:p>
            <a:endParaRPr lang="en-US"/>
          </a:p>
        </p:txBody>
      </p:sp>
      <p:sp>
        <p:nvSpPr>
          <p:cNvPr id="27658" name="Rectangle 18"/>
          <p:cNvSpPr>
            <a:spLocks noChangeArrowheads="1"/>
          </p:cNvSpPr>
          <p:nvPr/>
        </p:nvSpPr>
        <p:spPr bwMode="auto">
          <a:xfrm>
            <a:off x="152400" y="606425"/>
            <a:ext cx="1119188" cy="168275"/>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NOTIONAL TASK</a:t>
            </a:r>
            <a:endParaRPr lang="en-US" sz="2400"/>
          </a:p>
        </p:txBody>
      </p:sp>
      <p:sp>
        <p:nvSpPr>
          <p:cNvPr id="27659" name="Rectangle 19"/>
          <p:cNvSpPr>
            <a:spLocks noChangeArrowheads="1"/>
          </p:cNvSpPr>
          <p:nvPr/>
        </p:nvSpPr>
        <p:spPr bwMode="auto">
          <a:xfrm>
            <a:off x="198438" y="812800"/>
            <a:ext cx="1063625" cy="168275"/>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ORGANIZATION</a:t>
            </a:r>
            <a:endParaRPr lang="en-US" sz="2400"/>
          </a:p>
        </p:txBody>
      </p:sp>
      <p:grpSp>
        <p:nvGrpSpPr>
          <p:cNvPr id="27660" name="Group 20"/>
          <p:cNvGrpSpPr>
            <a:grpSpLocks/>
          </p:cNvGrpSpPr>
          <p:nvPr/>
        </p:nvGrpSpPr>
        <p:grpSpPr bwMode="auto">
          <a:xfrm>
            <a:off x="6337300" y="1746250"/>
            <a:ext cx="547688" cy="431800"/>
            <a:chOff x="3993" y="1100"/>
            <a:chExt cx="345" cy="272"/>
          </a:xfrm>
        </p:grpSpPr>
        <p:sp>
          <p:nvSpPr>
            <p:cNvPr id="28000" name="Text Box 21"/>
            <p:cNvSpPr txBox="1">
              <a:spLocks noChangeArrowheads="1"/>
            </p:cNvSpPr>
            <p:nvPr/>
          </p:nvSpPr>
          <p:spPr bwMode="auto">
            <a:xfrm>
              <a:off x="4090" y="1293"/>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8001" name="Rectangle 22"/>
            <p:cNvSpPr>
              <a:spLocks noChangeArrowheads="1"/>
            </p:cNvSpPr>
            <p:nvPr/>
          </p:nvSpPr>
          <p:spPr bwMode="auto">
            <a:xfrm>
              <a:off x="3993"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8002" name="Group 23"/>
            <p:cNvGrpSpPr>
              <a:grpSpLocks/>
            </p:cNvGrpSpPr>
            <p:nvPr/>
          </p:nvGrpSpPr>
          <p:grpSpPr bwMode="auto">
            <a:xfrm>
              <a:off x="4046" y="1165"/>
              <a:ext cx="240" cy="131"/>
              <a:chOff x="2525" y="3725"/>
              <a:chExt cx="240" cy="131"/>
            </a:xfrm>
          </p:grpSpPr>
          <p:sp>
            <p:nvSpPr>
              <p:cNvPr id="28004" name="Freeform 2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8005" name="Line 2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006" name="Line 2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8007" name="Line 2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sp>
          <p:nvSpPr>
            <p:cNvPr id="28003" name="Line 28"/>
            <p:cNvSpPr>
              <a:spLocks noChangeAspect="1" noChangeShapeType="1"/>
            </p:cNvSpPr>
            <p:nvPr/>
          </p:nvSpPr>
          <p:spPr bwMode="auto">
            <a:xfrm>
              <a:off x="4165" y="110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661" name="Line 29"/>
          <p:cNvSpPr>
            <a:spLocks noChangeShapeType="1"/>
          </p:cNvSpPr>
          <p:nvPr/>
        </p:nvSpPr>
        <p:spPr bwMode="auto">
          <a:xfrm>
            <a:off x="5140325" y="1524000"/>
            <a:ext cx="3462338" cy="1588"/>
          </a:xfrm>
          <a:prstGeom prst="line">
            <a:avLst/>
          </a:prstGeom>
          <a:noFill/>
          <a:ln w="11113">
            <a:solidFill>
              <a:srgbClr val="000000"/>
            </a:solidFill>
            <a:round/>
            <a:headEnd/>
            <a:tailEnd/>
          </a:ln>
        </p:spPr>
        <p:txBody>
          <a:bodyPr/>
          <a:lstStyle/>
          <a:p>
            <a:endParaRPr lang="en-US"/>
          </a:p>
        </p:txBody>
      </p:sp>
      <p:sp>
        <p:nvSpPr>
          <p:cNvPr id="27662" name="Line 30"/>
          <p:cNvSpPr>
            <a:spLocks noChangeShapeType="1"/>
          </p:cNvSpPr>
          <p:nvPr/>
        </p:nvSpPr>
        <p:spPr bwMode="auto">
          <a:xfrm>
            <a:off x="6608763" y="1524000"/>
            <a:ext cx="1587" cy="98425"/>
          </a:xfrm>
          <a:prstGeom prst="line">
            <a:avLst/>
          </a:prstGeom>
          <a:noFill/>
          <a:ln w="11113">
            <a:solidFill>
              <a:srgbClr val="000000"/>
            </a:solidFill>
            <a:round/>
            <a:headEnd/>
            <a:tailEnd/>
          </a:ln>
        </p:spPr>
        <p:txBody>
          <a:bodyPr/>
          <a:lstStyle/>
          <a:p>
            <a:endParaRPr lang="en-US"/>
          </a:p>
        </p:txBody>
      </p:sp>
      <p:sp>
        <p:nvSpPr>
          <p:cNvPr id="27663" name="Line 31"/>
          <p:cNvSpPr>
            <a:spLocks noChangeShapeType="1"/>
          </p:cNvSpPr>
          <p:nvPr/>
        </p:nvSpPr>
        <p:spPr bwMode="auto">
          <a:xfrm>
            <a:off x="7586663" y="1524000"/>
            <a:ext cx="1587" cy="98425"/>
          </a:xfrm>
          <a:prstGeom prst="line">
            <a:avLst/>
          </a:prstGeom>
          <a:noFill/>
          <a:ln w="11113">
            <a:solidFill>
              <a:srgbClr val="000000"/>
            </a:solidFill>
            <a:round/>
            <a:headEnd/>
            <a:tailEnd/>
          </a:ln>
        </p:spPr>
        <p:txBody>
          <a:bodyPr/>
          <a:lstStyle/>
          <a:p>
            <a:endParaRPr lang="en-US"/>
          </a:p>
        </p:txBody>
      </p:sp>
      <p:sp>
        <p:nvSpPr>
          <p:cNvPr id="27664" name="Line 32"/>
          <p:cNvSpPr>
            <a:spLocks noChangeShapeType="1"/>
          </p:cNvSpPr>
          <p:nvPr/>
        </p:nvSpPr>
        <p:spPr bwMode="auto">
          <a:xfrm>
            <a:off x="8602663" y="1524000"/>
            <a:ext cx="1587" cy="98425"/>
          </a:xfrm>
          <a:prstGeom prst="line">
            <a:avLst/>
          </a:prstGeom>
          <a:noFill/>
          <a:ln w="11113">
            <a:solidFill>
              <a:srgbClr val="000000"/>
            </a:solidFill>
            <a:round/>
            <a:headEnd/>
            <a:tailEnd/>
          </a:ln>
        </p:spPr>
        <p:txBody>
          <a:bodyPr/>
          <a:lstStyle/>
          <a:p>
            <a:endParaRPr lang="en-US"/>
          </a:p>
        </p:txBody>
      </p:sp>
      <p:sp>
        <p:nvSpPr>
          <p:cNvPr id="27665" name="Line 33"/>
          <p:cNvSpPr>
            <a:spLocks noChangeShapeType="1"/>
          </p:cNvSpPr>
          <p:nvPr/>
        </p:nvSpPr>
        <p:spPr bwMode="auto">
          <a:xfrm>
            <a:off x="5140325" y="1524000"/>
            <a:ext cx="1588" cy="98425"/>
          </a:xfrm>
          <a:prstGeom prst="line">
            <a:avLst/>
          </a:prstGeom>
          <a:noFill/>
          <a:ln w="11113">
            <a:solidFill>
              <a:srgbClr val="000000"/>
            </a:solidFill>
            <a:round/>
            <a:headEnd/>
            <a:tailEnd/>
          </a:ln>
        </p:spPr>
        <p:txBody>
          <a:bodyPr/>
          <a:lstStyle/>
          <a:p>
            <a:endParaRPr lang="en-US"/>
          </a:p>
        </p:txBody>
      </p:sp>
      <p:grpSp>
        <p:nvGrpSpPr>
          <p:cNvPr id="27666" name="Group 34"/>
          <p:cNvGrpSpPr>
            <a:grpSpLocks/>
          </p:cNvGrpSpPr>
          <p:nvPr/>
        </p:nvGrpSpPr>
        <p:grpSpPr bwMode="auto">
          <a:xfrm>
            <a:off x="295275" y="1714500"/>
            <a:ext cx="547688" cy="404813"/>
            <a:chOff x="135" y="1487"/>
            <a:chExt cx="345" cy="255"/>
          </a:xfrm>
        </p:grpSpPr>
        <p:grpSp>
          <p:nvGrpSpPr>
            <p:cNvPr id="27995" name="Group 35"/>
            <p:cNvGrpSpPr>
              <a:grpSpLocks noChangeAspect="1"/>
            </p:cNvGrpSpPr>
            <p:nvPr/>
          </p:nvGrpSpPr>
          <p:grpSpPr bwMode="auto">
            <a:xfrm>
              <a:off x="135" y="1540"/>
              <a:ext cx="345" cy="202"/>
              <a:chOff x="379" y="200"/>
              <a:chExt cx="685" cy="401"/>
            </a:xfrm>
          </p:grpSpPr>
          <p:sp>
            <p:nvSpPr>
              <p:cNvPr id="27997" name="Rectangle 3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7998" name="Line 3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99" name="Line 3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996" name="Line 39"/>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67" name="Group 40"/>
          <p:cNvGrpSpPr>
            <a:grpSpLocks/>
          </p:cNvGrpSpPr>
          <p:nvPr/>
        </p:nvGrpSpPr>
        <p:grpSpPr bwMode="auto">
          <a:xfrm>
            <a:off x="2681288" y="1712913"/>
            <a:ext cx="547687" cy="406400"/>
            <a:chOff x="1689" y="1486"/>
            <a:chExt cx="345" cy="256"/>
          </a:xfrm>
        </p:grpSpPr>
        <p:grpSp>
          <p:nvGrpSpPr>
            <p:cNvPr id="27991" name="Group 41"/>
            <p:cNvGrpSpPr>
              <a:grpSpLocks noChangeAspect="1"/>
            </p:cNvGrpSpPr>
            <p:nvPr/>
          </p:nvGrpSpPr>
          <p:grpSpPr bwMode="auto">
            <a:xfrm>
              <a:off x="1689" y="1540"/>
              <a:ext cx="345" cy="202"/>
              <a:chOff x="2720" y="705"/>
              <a:chExt cx="686" cy="401"/>
            </a:xfrm>
          </p:grpSpPr>
          <p:sp>
            <p:nvSpPr>
              <p:cNvPr id="27993" name="Oval 42"/>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27994" name="Rectangle 43"/>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sp>
          <p:nvSpPr>
            <p:cNvPr id="27992" name="Line 44"/>
            <p:cNvSpPr>
              <a:spLocks noChangeAspect="1" noChangeShapeType="1"/>
            </p:cNvSpPr>
            <p:nvPr/>
          </p:nvSpPr>
          <p:spPr bwMode="auto">
            <a:xfrm>
              <a:off x="1861" y="148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68" name="Group 45"/>
          <p:cNvGrpSpPr>
            <a:grpSpLocks/>
          </p:cNvGrpSpPr>
          <p:nvPr/>
        </p:nvGrpSpPr>
        <p:grpSpPr bwMode="auto">
          <a:xfrm>
            <a:off x="295275" y="2760663"/>
            <a:ext cx="547688" cy="404812"/>
            <a:chOff x="135" y="1487"/>
            <a:chExt cx="345" cy="255"/>
          </a:xfrm>
        </p:grpSpPr>
        <p:grpSp>
          <p:nvGrpSpPr>
            <p:cNvPr id="27986" name="Group 46"/>
            <p:cNvGrpSpPr>
              <a:grpSpLocks noChangeAspect="1"/>
            </p:cNvGrpSpPr>
            <p:nvPr/>
          </p:nvGrpSpPr>
          <p:grpSpPr bwMode="auto">
            <a:xfrm>
              <a:off x="135" y="1540"/>
              <a:ext cx="345" cy="202"/>
              <a:chOff x="379" y="200"/>
              <a:chExt cx="685" cy="401"/>
            </a:xfrm>
          </p:grpSpPr>
          <p:sp>
            <p:nvSpPr>
              <p:cNvPr id="27988" name="Rectangle 4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7989" name="Line 4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90" name="Line 4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987" name="Line 50"/>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69" name="Group 51"/>
          <p:cNvGrpSpPr>
            <a:grpSpLocks/>
          </p:cNvGrpSpPr>
          <p:nvPr/>
        </p:nvGrpSpPr>
        <p:grpSpPr bwMode="auto">
          <a:xfrm>
            <a:off x="295275" y="2244725"/>
            <a:ext cx="547688" cy="404813"/>
            <a:chOff x="135" y="1487"/>
            <a:chExt cx="345" cy="255"/>
          </a:xfrm>
        </p:grpSpPr>
        <p:grpSp>
          <p:nvGrpSpPr>
            <p:cNvPr id="27981" name="Group 52"/>
            <p:cNvGrpSpPr>
              <a:grpSpLocks noChangeAspect="1"/>
            </p:cNvGrpSpPr>
            <p:nvPr/>
          </p:nvGrpSpPr>
          <p:grpSpPr bwMode="auto">
            <a:xfrm>
              <a:off x="135" y="1540"/>
              <a:ext cx="345" cy="202"/>
              <a:chOff x="379" y="200"/>
              <a:chExt cx="685" cy="401"/>
            </a:xfrm>
          </p:grpSpPr>
          <p:sp>
            <p:nvSpPr>
              <p:cNvPr id="27983" name="Rectangle 5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7984" name="Line 5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85" name="Line 5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982" name="Line 56"/>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70" name="Group 57"/>
          <p:cNvGrpSpPr>
            <a:grpSpLocks/>
          </p:cNvGrpSpPr>
          <p:nvPr/>
        </p:nvGrpSpPr>
        <p:grpSpPr bwMode="auto">
          <a:xfrm>
            <a:off x="1262063" y="5791200"/>
            <a:ext cx="5924550" cy="342900"/>
            <a:chOff x="795" y="3648"/>
            <a:chExt cx="3732" cy="216"/>
          </a:xfrm>
        </p:grpSpPr>
        <p:sp>
          <p:nvSpPr>
            <p:cNvPr id="27971" name="Freeform 58"/>
            <p:cNvSpPr>
              <a:spLocks/>
            </p:cNvSpPr>
            <p:nvPr/>
          </p:nvSpPr>
          <p:spPr bwMode="auto">
            <a:xfrm>
              <a:off x="2705" y="3648"/>
              <a:ext cx="1" cy="153"/>
            </a:xfrm>
            <a:custGeom>
              <a:avLst/>
              <a:gdLst>
                <a:gd name="T0" fmla="*/ 0 w 1"/>
                <a:gd name="T1" fmla="*/ 0 h 153"/>
                <a:gd name="T2" fmla="*/ 0 w 1"/>
                <a:gd name="T3" fmla="*/ 153 h 153"/>
                <a:gd name="T4" fmla="*/ 0 60000 65536"/>
                <a:gd name="T5" fmla="*/ 0 60000 65536"/>
                <a:gd name="T6" fmla="*/ 0 w 1"/>
                <a:gd name="T7" fmla="*/ 0 h 153"/>
                <a:gd name="T8" fmla="*/ 1 w 1"/>
                <a:gd name="T9" fmla="*/ 153 h 153"/>
              </a:gdLst>
              <a:ahLst/>
              <a:cxnLst>
                <a:cxn ang="T4">
                  <a:pos x="T0" y="T1"/>
                </a:cxn>
                <a:cxn ang="T5">
                  <a:pos x="T2" y="T3"/>
                </a:cxn>
              </a:cxnLst>
              <a:rect l="T6" t="T7" r="T8" b="T9"/>
              <a:pathLst>
                <a:path w="1" h="153">
                  <a:moveTo>
                    <a:pt x="0" y="0"/>
                  </a:moveTo>
                  <a:lnTo>
                    <a:pt x="0" y="153"/>
                  </a:lnTo>
                </a:path>
              </a:pathLst>
            </a:custGeom>
            <a:solidFill>
              <a:srgbClr val="FFFFFF"/>
            </a:solidFill>
            <a:ln w="11113">
              <a:solidFill>
                <a:srgbClr val="000000"/>
              </a:solidFill>
              <a:round/>
              <a:headEnd/>
              <a:tailEnd/>
            </a:ln>
          </p:spPr>
          <p:txBody>
            <a:bodyPr/>
            <a:lstStyle/>
            <a:p>
              <a:endParaRPr lang="en-US"/>
            </a:p>
          </p:txBody>
        </p:sp>
        <p:sp>
          <p:nvSpPr>
            <p:cNvPr id="27972" name="Line 59"/>
            <p:cNvSpPr>
              <a:spLocks noChangeShapeType="1"/>
            </p:cNvSpPr>
            <p:nvPr/>
          </p:nvSpPr>
          <p:spPr bwMode="auto">
            <a:xfrm>
              <a:off x="1323" y="3803"/>
              <a:ext cx="1" cy="61"/>
            </a:xfrm>
            <a:prstGeom prst="line">
              <a:avLst/>
            </a:prstGeom>
            <a:noFill/>
            <a:ln w="11113">
              <a:solidFill>
                <a:srgbClr val="000000"/>
              </a:solidFill>
              <a:round/>
              <a:headEnd/>
              <a:tailEnd/>
            </a:ln>
          </p:spPr>
          <p:txBody>
            <a:bodyPr/>
            <a:lstStyle/>
            <a:p>
              <a:endParaRPr lang="en-US"/>
            </a:p>
          </p:txBody>
        </p:sp>
        <p:sp>
          <p:nvSpPr>
            <p:cNvPr id="27973" name="Freeform 60"/>
            <p:cNvSpPr>
              <a:spLocks/>
            </p:cNvSpPr>
            <p:nvPr/>
          </p:nvSpPr>
          <p:spPr bwMode="auto">
            <a:xfrm>
              <a:off x="795" y="3801"/>
              <a:ext cx="3731" cy="3"/>
            </a:xfrm>
            <a:custGeom>
              <a:avLst/>
              <a:gdLst>
                <a:gd name="T0" fmla="*/ 0 w 3731"/>
                <a:gd name="T1" fmla="*/ 0 h 3"/>
                <a:gd name="T2" fmla="*/ 3731 w 3731"/>
                <a:gd name="T3" fmla="*/ 3 h 3"/>
                <a:gd name="T4" fmla="*/ 0 60000 65536"/>
                <a:gd name="T5" fmla="*/ 0 60000 65536"/>
                <a:gd name="T6" fmla="*/ 0 w 3731"/>
                <a:gd name="T7" fmla="*/ 0 h 3"/>
                <a:gd name="T8" fmla="*/ 3731 w 3731"/>
                <a:gd name="T9" fmla="*/ 3 h 3"/>
              </a:gdLst>
              <a:ahLst/>
              <a:cxnLst>
                <a:cxn ang="T4">
                  <a:pos x="T0" y="T1"/>
                </a:cxn>
                <a:cxn ang="T5">
                  <a:pos x="T2" y="T3"/>
                </a:cxn>
              </a:cxnLst>
              <a:rect l="T6" t="T7" r="T8" b="T9"/>
              <a:pathLst>
                <a:path w="3731" h="3">
                  <a:moveTo>
                    <a:pt x="0" y="0"/>
                  </a:moveTo>
                  <a:lnTo>
                    <a:pt x="3731" y="3"/>
                  </a:lnTo>
                </a:path>
              </a:pathLst>
            </a:custGeom>
            <a:solidFill>
              <a:srgbClr val="FFFFFF"/>
            </a:solidFill>
            <a:ln w="11113">
              <a:solidFill>
                <a:srgbClr val="000000"/>
              </a:solidFill>
              <a:round/>
              <a:headEnd/>
              <a:tailEnd/>
            </a:ln>
          </p:spPr>
          <p:txBody>
            <a:bodyPr/>
            <a:lstStyle/>
            <a:p>
              <a:endParaRPr lang="en-US"/>
            </a:p>
          </p:txBody>
        </p:sp>
        <p:sp>
          <p:nvSpPr>
            <p:cNvPr id="27974" name="Line 61"/>
            <p:cNvSpPr>
              <a:spLocks noChangeShapeType="1"/>
            </p:cNvSpPr>
            <p:nvPr/>
          </p:nvSpPr>
          <p:spPr bwMode="auto">
            <a:xfrm>
              <a:off x="1864" y="3803"/>
              <a:ext cx="1" cy="61"/>
            </a:xfrm>
            <a:prstGeom prst="line">
              <a:avLst/>
            </a:prstGeom>
            <a:noFill/>
            <a:ln w="11113">
              <a:solidFill>
                <a:srgbClr val="000000"/>
              </a:solidFill>
              <a:round/>
              <a:headEnd/>
              <a:tailEnd/>
            </a:ln>
          </p:spPr>
          <p:txBody>
            <a:bodyPr/>
            <a:lstStyle/>
            <a:p>
              <a:endParaRPr lang="en-US"/>
            </a:p>
          </p:txBody>
        </p:sp>
        <p:sp>
          <p:nvSpPr>
            <p:cNvPr id="27975" name="Line 62"/>
            <p:cNvSpPr>
              <a:spLocks noChangeShapeType="1"/>
            </p:cNvSpPr>
            <p:nvPr/>
          </p:nvSpPr>
          <p:spPr bwMode="auto">
            <a:xfrm>
              <a:off x="2417" y="3803"/>
              <a:ext cx="1" cy="61"/>
            </a:xfrm>
            <a:prstGeom prst="line">
              <a:avLst/>
            </a:prstGeom>
            <a:noFill/>
            <a:ln w="11113">
              <a:solidFill>
                <a:srgbClr val="000000"/>
              </a:solidFill>
              <a:round/>
              <a:headEnd/>
              <a:tailEnd/>
            </a:ln>
          </p:spPr>
          <p:txBody>
            <a:bodyPr/>
            <a:lstStyle/>
            <a:p>
              <a:endParaRPr lang="en-US"/>
            </a:p>
          </p:txBody>
        </p:sp>
        <p:sp>
          <p:nvSpPr>
            <p:cNvPr id="27976" name="Line 63"/>
            <p:cNvSpPr>
              <a:spLocks noChangeShapeType="1"/>
            </p:cNvSpPr>
            <p:nvPr/>
          </p:nvSpPr>
          <p:spPr bwMode="auto">
            <a:xfrm>
              <a:off x="3483" y="3803"/>
              <a:ext cx="1" cy="61"/>
            </a:xfrm>
            <a:prstGeom prst="line">
              <a:avLst/>
            </a:prstGeom>
            <a:noFill/>
            <a:ln w="11113">
              <a:solidFill>
                <a:srgbClr val="000000"/>
              </a:solidFill>
              <a:round/>
              <a:headEnd/>
              <a:tailEnd/>
            </a:ln>
          </p:spPr>
          <p:txBody>
            <a:bodyPr/>
            <a:lstStyle/>
            <a:p>
              <a:endParaRPr lang="en-US"/>
            </a:p>
          </p:txBody>
        </p:sp>
        <p:sp>
          <p:nvSpPr>
            <p:cNvPr id="27977" name="Line 64"/>
            <p:cNvSpPr>
              <a:spLocks noChangeShapeType="1"/>
            </p:cNvSpPr>
            <p:nvPr/>
          </p:nvSpPr>
          <p:spPr bwMode="auto">
            <a:xfrm>
              <a:off x="4010" y="3803"/>
              <a:ext cx="1" cy="61"/>
            </a:xfrm>
            <a:prstGeom prst="line">
              <a:avLst/>
            </a:prstGeom>
            <a:noFill/>
            <a:ln w="11113">
              <a:solidFill>
                <a:srgbClr val="000000"/>
              </a:solidFill>
              <a:round/>
              <a:headEnd/>
              <a:tailEnd/>
            </a:ln>
          </p:spPr>
          <p:txBody>
            <a:bodyPr/>
            <a:lstStyle/>
            <a:p>
              <a:endParaRPr lang="en-US"/>
            </a:p>
          </p:txBody>
        </p:sp>
        <p:sp>
          <p:nvSpPr>
            <p:cNvPr id="27978" name="Line 65"/>
            <p:cNvSpPr>
              <a:spLocks noChangeShapeType="1"/>
            </p:cNvSpPr>
            <p:nvPr/>
          </p:nvSpPr>
          <p:spPr bwMode="auto">
            <a:xfrm>
              <a:off x="4526" y="3803"/>
              <a:ext cx="1" cy="61"/>
            </a:xfrm>
            <a:prstGeom prst="line">
              <a:avLst/>
            </a:prstGeom>
            <a:noFill/>
            <a:ln w="11113">
              <a:solidFill>
                <a:srgbClr val="000000"/>
              </a:solidFill>
              <a:round/>
              <a:headEnd/>
              <a:tailEnd/>
            </a:ln>
          </p:spPr>
          <p:txBody>
            <a:bodyPr/>
            <a:lstStyle/>
            <a:p>
              <a:endParaRPr lang="en-US"/>
            </a:p>
          </p:txBody>
        </p:sp>
        <p:sp>
          <p:nvSpPr>
            <p:cNvPr id="27979" name="Line 66"/>
            <p:cNvSpPr>
              <a:spLocks noChangeShapeType="1"/>
            </p:cNvSpPr>
            <p:nvPr/>
          </p:nvSpPr>
          <p:spPr bwMode="auto">
            <a:xfrm>
              <a:off x="796" y="3803"/>
              <a:ext cx="1" cy="61"/>
            </a:xfrm>
            <a:prstGeom prst="line">
              <a:avLst/>
            </a:prstGeom>
            <a:noFill/>
            <a:ln w="11113">
              <a:solidFill>
                <a:srgbClr val="000000"/>
              </a:solidFill>
              <a:round/>
              <a:headEnd/>
              <a:tailEnd/>
            </a:ln>
          </p:spPr>
          <p:txBody>
            <a:bodyPr/>
            <a:lstStyle/>
            <a:p>
              <a:endParaRPr lang="en-US"/>
            </a:p>
          </p:txBody>
        </p:sp>
        <p:sp>
          <p:nvSpPr>
            <p:cNvPr id="27980" name="Line 67"/>
            <p:cNvSpPr>
              <a:spLocks noChangeShapeType="1"/>
            </p:cNvSpPr>
            <p:nvPr/>
          </p:nvSpPr>
          <p:spPr bwMode="auto">
            <a:xfrm>
              <a:off x="2956" y="3803"/>
              <a:ext cx="1" cy="61"/>
            </a:xfrm>
            <a:prstGeom prst="line">
              <a:avLst/>
            </a:prstGeom>
            <a:noFill/>
            <a:ln w="11113">
              <a:solidFill>
                <a:srgbClr val="000000"/>
              </a:solidFill>
              <a:round/>
              <a:headEnd/>
              <a:tailEnd/>
            </a:ln>
          </p:spPr>
          <p:txBody>
            <a:bodyPr/>
            <a:lstStyle/>
            <a:p>
              <a:endParaRPr lang="en-US"/>
            </a:p>
          </p:txBody>
        </p:sp>
      </p:grpSp>
      <p:grpSp>
        <p:nvGrpSpPr>
          <p:cNvPr id="27671" name="Group 68"/>
          <p:cNvGrpSpPr>
            <a:grpSpLocks/>
          </p:cNvGrpSpPr>
          <p:nvPr/>
        </p:nvGrpSpPr>
        <p:grpSpPr bwMode="auto">
          <a:xfrm>
            <a:off x="3502025" y="6237288"/>
            <a:ext cx="593725" cy="423862"/>
            <a:chOff x="2206" y="3929"/>
            <a:chExt cx="374" cy="267"/>
          </a:xfrm>
        </p:grpSpPr>
        <p:sp>
          <p:nvSpPr>
            <p:cNvPr id="27966" name="Line 69"/>
            <p:cNvSpPr>
              <a:spLocks noChangeAspect="1" noChangeShapeType="1"/>
            </p:cNvSpPr>
            <p:nvPr/>
          </p:nvSpPr>
          <p:spPr bwMode="auto">
            <a:xfrm>
              <a:off x="2393"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7967" name="Group 70"/>
            <p:cNvGrpSpPr>
              <a:grpSpLocks noChangeAspect="1"/>
            </p:cNvGrpSpPr>
            <p:nvPr/>
          </p:nvGrpSpPr>
          <p:grpSpPr bwMode="auto">
            <a:xfrm>
              <a:off x="2206" y="3977"/>
              <a:ext cx="374" cy="219"/>
              <a:chOff x="105" y="1345"/>
              <a:chExt cx="748" cy="437"/>
            </a:xfrm>
          </p:grpSpPr>
          <p:sp>
            <p:nvSpPr>
              <p:cNvPr id="27968" name="Rectangle 71"/>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27969" name="Line 72"/>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70" name="Line 73"/>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7672" name="Group 74"/>
          <p:cNvGrpSpPr>
            <a:grpSpLocks/>
          </p:cNvGrpSpPr>
          <p:nvPr/>
        </p:nvGrpSpPr>
        <p:grpSpPr bwMode="auto">
          <a:xfrm>
            <a:off x="4384675" y="6237288"/>
            <a:ext cx="584200" cy="419100"/>
            <a:chOff x="2762" y="3929"/>
            <a:chExt cx="368" cy="264"/>
          </a:xfrm>
        </p:grpSpPr>
        <p:grpSp>
          <p:nvGrpSpPr>
            <p:cNvPr id="27958" name="Group 75"/>
            <p:cNvGrpSpPr>
              <a:grpSpLocks noChangeAspect="1"/>
            </p:cNvGrpSpPr>
            <p:nvPr/>
          </p:nvGrpSpPr>
          <p:grpSpPr bwMode="auto">
            <a:xfrm>
              <a:off x="2762" y="3977"/>
              <a:ext cx="368" cy="216"/>
              <a:chOff x="212" y="796"/>
              <a:chExt cx="736" cy="432"/>
            </a:xfrm>
          </p:grpSpPr>
          <p:sp>
            <p:nvSpPr>
              <p:cNvPr id="27960" name="Rectangle 76"/>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27961" name="Oval 77"/>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27962" name="Line 78"/>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63" name="Line 79"/>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64" name="Line 80"/>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65" name="Line 81"/>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959" name="Line 82"/>
            <p:cNvSpPr>
              <a:spLocks noChangeAspect="1" noChangeShapeType="1"/>
            </p:cNvSpPr>
            <p:nvPr/>
          </p:nvSpPr>
          <p:spPr bwMode="auto">
            <a:xfrm>
              <a:off x="2946"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73" name="Group 83"/>
          <p:cNvGrpSpPr>
            <a:grpSpLocks/>
          </p:cNvGrpSpPr>
          <p:nvPr/>
        </p:nvGrpSpPr>
        <p:grpSpPr bwMode="auto">
          <a:xfrm>
            <a:off x="5257800" y="6237288"/>
            <a:ext cx="547688" cy="419100"/>
            <a:chOff x="3312" y="3929"/>
            <a:chExt cx="345" cy="264"/>
          </a:xfrm>
        </p:grpSpPr>
        <p:grpSp>
          <p:nvGrpSpPr>
            <p:cNvPr id="27954" name="Group 84"/>
            <p:cNvGrpSpPr>
              <a:grpSpLocks/>
            </p:cNvGrpSpPr>
            <p:nvPr/>
          </p:nvGrpSpPr>
          <p:grpSpPr bwMode="auto">
            <a:xfrm>
              <a:off x="3312" y="3977"/>
              <a:ext cx="345" cy="216"/>
              <a:chOff x="3896" y="2736"/>
              <a:chExt cx="345" cy="216"/>
            </a:xfrm>
          </p:grpSpPr>
          <p:sp>
            <p:nvSpPr>
              <p:cNvPr id="27956" name="Rectangle 85"/>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7957" name="Rectangle 86"/>
              <p:cNvSpPr>
                <a:spLocks noChangeAspect="1" noChangeArrowheads="1"/>
              </p:cNvSpPr>
              <p:nvPr/>
            </p:nvSpPr>
            <p:spPr bwMode="auto">
              <a:xfrm>
                <a:off x="3975" y="2786"/>
                <a:ext cx="187"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LSP</a:t>
                </a:r>
                <a:endParaRPr lang="en-US" sz="2900" b="1">
                  <a:solidFill>
                    <a:srgbClr val="000000"/>
                  </a:solidFill>
                </a:endParaRPr>
              </a:p>
            </p:txBody>
          </p:sp>
        </p:grpSp>
        <p:sp>
          <p:nvSpPr>
            <p:cNvPr id="27955" name="Line 87"/>
            <p:cNvSpPr>
              <a:spLocks noChangeAspect="1" noChangeShapeType="1"/>
            </p:cNvSpPr>
            <p:nvPr/>
          </p:nvSpPr>
          <p:spPr bwMode="auto">
            <a:xfrm>
              <a:off x="3485"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74" name="Group 88"/>
          <p:cNvGrpSpPr>
            <a:grpSpLocks/>
          </p:cNvGrpSpPr>
          <p:nvPr/>
        </p:nvGrpSpPr>
        <p:grpSpPr bwMode="auto">
          <a:xfrm>
            <a:off x="6094413" y="6237288"/>
            <a:ext cx="547687" cy="396875"/>
            <a:chOff x="3839" y="3929"/>
            <a:chExt cx="345" cy="250"/>
          </a:xfrm>
        </p:grpSpPr>
        <p:grpSp>
          <p:nvGrpSpPr>
            <p:cNvPr id="27948" name="Group 89"/>
            <p:cNvGrpSpPr>
              <a:grpSpLocks noChangeAspect="1"/>
            </p:cNvGrpSpPr>
            <p:nvPr/>
          </p:nvGrpSpPr>
          <p:grpSpPr bwMode="auto">
            <a:xfrm>
              <a:off x="3839" y="3977"/>
              <a:ext cx="345" cy="202"/>
              <a:chOff x="3365" y="3344"/>
              <a:chExt cx="737" cy="432"/>
            </a:xfrm>
          </p:grpSpPr>
          <p:sp>
            <p:nvSpPr>
              <p:cNvPr id="27950" name="Rectangle 90"/>
              <p:cNvSpPr>
                <a:spLocks noChangeAspect="1" noChangeArrowheads="1"/>
              </p:cNvSpPr>
              <p:nvPr/>
            </p:nvSpPr>
            <p:spPr bwMode="auto">
              <a:xfrm>
                <a:off x="3365" y="3344"/>
                <a:ext cx="737" cy="432"/>
              </a:xfrm>
              <a:prstGeom prst="rect">
                <a:avLst/>
              </a:prstGeom>
              <a:noFill/>
              <a:ln w="12700">
                <a:solidFill>
                  <a:srgbClr val="000000"/>
                </a:solidFill>
                <a:miter lim="800000"/>
                <a:headEnd/>
                <a:tailEnd/>
              </a:ln>
            </p:spPr>
            <p:txBody>
              <a:bodyPr wrap="none" anchor="ctr"/>
              <a:lstStyle/>
              <a:p>
                <a:endParaRPr lang="en-US"/>
              </a:p>
            </p:txBody>
          </p:sp>
          <p:sp>
            <p:nvSpPr>
              <p:cNvPr id="27951" name="Freeform 91"/>
              <p:cNvSpPr>
                <a:spLocks noChangeAspect="1"/>
              </p:cNvSpPr>
              <p:nvPr/>
            </p:nvSpPr>
            <p:spPr bwMode="auto">
              <a:xfrm>
                <a:off x="3480" y="3475"/>
                <a:ext cx="113" cy="173"/>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7952" name="Freeform 92"/>
              <p:cNvSpPr>
                <a:spLocks noChangeAspect="1"/>
              </p:cNvSpPr>
              <p:nvPr/>
            </p:nvSpPr>
            <p:spPr bwMode="auto">
              <a:xfrm>
                <a:off x="3869" y="3475"/>
                <a:ext cx="113" cy="173"/>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7953" name="Line 93"/>
              <p:cNvSpPr>
                <a:spLocks noChangeAspect="1" noChangeShapeType="1"/>
              </p:cNvSpPr>
              <p:nvPr/>
            </p:nvSpPr>
            <p:spPr bwMode="auto">
              <a:xfrm>
                <a:off x="3589" y="3556"/>
                <a:ext cx="283"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949" name="Line 94"/>
            <p:cNvSpPr>
              <a:spLocks noChangeAspect="1" noChangeShapeType="1"/>
            </p:cNvSpPr>
            <p:nvPr/>
          </p:nvSpPr>
          <p:spPr bwMode="auto">
            <a:xfrm>
              <a:off x="4012"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75" name="Group 95"/>
          <p:cNvGrpSpPr>
            <a:grpSpLocks/>
          </p:cNvGrpSpPr>
          <p:nvPr/>
        </p:nvGrpSpPr>
        <p:grpSpPr bwMode="auto">
          <a:xfrm>
            <a:off x="6931025" y="6237288"/>
            <a:ext cx="547688" cy="396875"/>
            <a:chOff x="4366" y="3929"/>
            <a:chExt cx="345" cy="250"/>
          </a:xfrm>
        </p:grpSpPr>
        <p:grpSp>
          <p:nvGrpSpPr>
            <p:cNvPr id="27944" name="Group 96"/>
            <p:cNvGrpSpPr>
              <a:grpSpLocks noChangeAspect="1"/>
            </p:cNvGrpSpPr>
            <p:nvPr/>
          </p:nvGrpSpPr>
          <p:grpSpPr bwMode="auto">
            <a:xfrm>
              <a:off x="4366" y="3977"/>
              <a:ext cx="345" cy="202"/>
              <a:chOff x="2856" y="3851"/>
              <a:chExt cx="744" cy="436"/>
            </a:xfrm>
          </p:grpSpPr>
          <p:sp>
            <p:nvSpPr>
              <p:cNvPr id="27946" name="Rectangle 9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7947" name="Line 9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27945" name="Line 99"/>
            <p:cNvSpPr>
              <a:spLocks noChangeAspect="1" noChangeShapeType="1"/>
            </p:cNvSpPr>
            <p:nvPr/>
          </p:nvSpPr>
          <p:spPr bwMode="auto">
            <a:xfrm>
              <a:off x="4539"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76" name="Group 100"/>
          <p:cNvGrpSpPr>
            <a:grpSpLocks/>
          </p:cNvGrpSpPr>
          <p:nvPr/>
        </p:nvGrpSpPr>
        <p:grpSpPr bwMode="auto">
          <a:xfrm>
            <a:off x="4005263" y="225425"/>
            <a:ext cx="547687" cy="457200"/>
            <a:chOff x="2448" y="960"/>
            <a:chExt cx="345" cy="288"/>
          </a:xfrm>
        </p:grpSpPr>
        <p:grpSp>
          <p:nvGrpSpPr>
            <p:cNvPr id="27923" name="Group 101"/>
            <p:cNvGrpSpPr>
              <a:grpSpLocks/>
            </p:cNvGrpSpPr>
            <p:nvPr/>
          </p:nvGrpSpPr>
          <p:grpSpPr bwMode="auto">
            <a:xfrm>
              <a:off x="2558" y="960"/>
              <a:ext cx="126" cy="68"/>
              <a:chOff x="1923" y="1397"/>
              <a:chExt cx="126" cy="68"/>
            </a:xfrm>
          </p:grpSpPr>
          <p:grpSp>
            <p:nvGrpSpPr>
              <p:cNvPr id="27939" name="Group 102"/>
              <p:cNvGrpSpPr>
                <a:grpSpLocks/>
              </p:cNvGrpSpPr>
              <p:nvPr/>
            </p:nvGrpSpPr>
            <p:grpSpPr bwMode="auto">
              <a:xfrm>
                <a:off x="1951" y="1412"/>
                <a:ext cx="71" cy="53"/>
                <a:chOff x="1951" y="1412"/>
                <a:chExt cx="71" cy="53"/>
              </a:xfrm>
            </p:grpSpPr>
            <p:sp>
              <p:nvSpPr>
                <p:cNvPr id="27941" name="Line 103"/>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7942" name="Line 104"/>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7943" name="Line 105"/>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7940" name="Freeform 106"/>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7924" name="Group 107"/>
            <p:cNvGrpSpPr>
              <a:grpSpLocks/>
            </p:cNvGrpSpPr>
            <p:nvPr/>
          </p:nvGrpSpPr>
          <p:grpSpPr bwMode="auto">
            <a:xfrm>
              <a:off x="2448" y="1030"/>
              <a:ext cx="345" cy="218"/>
              <a:chOff x="98" y="989"/>
              <a:chExt cx="372" cy="218"/>
            </a:xfrm>
          </p:grpSpPr>
          <p:sp>
            <p:nvSpPr>
              <p:cNvPr id="27925" name="Line 108"/>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26" name="Line 109"/>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27" name="Rectangle 110"/>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7928" name="Group 111"/>
              <p:cNvGrpSpPr>
                <a:grpSpLocks/>
              </p:cNvGrpSpPr>
              <p:nvPr/>
            </p:nvGrpSpPr>
            <p:grpSpPr bwMode="auto">
              <a:xfrm>
                <a:off x="117" y="1060"/>
                <a:ext cx="334" cy="75"/>
                <a:chOff x="3856" y="887"/>
                <a:chExt cx="334" cy="75"/>
              </a:xfrm>
            </p:grpSpPr>
            <p:sp>
              <p:nvSpPr>
                <p:cNvPr id="27935" name="Line 112"/>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36" name="Line 113"/>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37" name="Freeform 114"/>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7938" name="Freeform 115"/>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7929" name="Group 116"/>
              <p:cNvGrpSpPr>
                <a:grpSpLocks/>
              </p:cNvGrpSpPr>
              <p:nvPr/>
            </p:nvGrpSpPr>
            <p:grpSpPr bwMode="auto">
              <a:xfrm>
                <a:off x="99" y="1142"/>
                <a:ext cx="369" cy="58"/>
                <a:chOff x="96" y="1287"/>
                <a:chExt cx="369" cy="58"/>
              </a:xfrm>
            </p:grpSpPr>
            <p:sp>
              <p:nvSpPr>
                <p:cNvPr id="27930" name="Freeform 11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931" name="Freeform 11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932" name="Freeform 11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933" name="Freeform 12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934" name="Freeform 12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27677" name="Group 122"/>
          <p:cNvGrpSpPr>
            <a:grpSpLocks/>
          </p:cNvGrpSpPr>
          <p:nvPr/>
        </p:nvGrpSpPr>
        <p:grpSpPr bwMode="auto">
          <a:xfrm>
            <a:off x="4795838" y="1719263"/>
            <a:ext cx="547687" cy="458787"/>
            <a:chOff x="3021" y="1083"/>
            <a:chExt cx="345" cy="289"/>
          </a:xfrm>
        </p:grpSpPr>
        <p:sp>
          <p:nvSpPr>
            <p:cNvPr id="27913" name="Text Box 123"/>
            <p:cNvSpPr txBox="1">
              <a:spLocks noChangeArrowheads="1"/>
            </p:cNvSpPr>
            <p:nvPr/>
          </p:nvSpPr>
          <p:spPr bwMode="auto">
            <a:xfrm>
              <a:off x="3103" y="1293"/>
              <a:ext cx="181" cy="77"/>
            </a:xfrm>
            <a:prstGeom prst="rect">
              <a:avLst/>
            </a:prstGeom>
            <a:noFill/>
            <a:ln w="12700">
              <a:noFill/>
              <a:miter lim="800000"/>
              <a:headEnd/>
              <a:tailEnd/>
            </a:ln>
          </p:spPr>
          <p:txBody>
            <a:bodyPr wrap="none" lIns="0" tIns="0" rIns="0" bIns="0" anchor="ctr">
              <a:spAutoFit/>
            </a:bodyPr>
            <a:lstStyle/>
            <a:p>
              <a:pPr algn="ctr" eaLnBrk="0" hangingPunct="0"/>
              <a:r>
                <a:rPr lang="en-US" sz="800" b="1"/>
                <a:t>MALS</a:t>
              </a:r>
            </a:p>
          </p:txBody>
        </p:sp>
        <p:sp>
          <p:nvSpPr>
            <p:cNvPr id="27914" name="Rectangle 124"/>
            <p:cNvSpPr>
              <a:spLocks noChangeArrowheads="1"/>
            </p:cNvSpPr>
            <p:nvPr/>
          </p:nvSpPr>
          <p:spPr bwMode="auto">
            <a:xfrm>
              <a:off x="3021"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7915" name="Group 125"/>
            <p:cNvGrpSpPr>
              <a:grpSpLocks/>
            </p:cNvGrpSpPr>
            <p:nvPr/>
          </p:nvGrpSpPr>
          <p:grpSpPr bwMode="auto">
            <a:xfrm>
              <a:off x="3074" y="1165"/>
              <a:ext cx="240" cy="131"/>
              <a:chOff x="3653" y="1409"/>
              <a:chExt cx="240" cy="131"/>
            </a:xfrm>
          </p:grpSpPr>
          <p:sp>
            <p:nvSpPr>
              <p:cNvPr id="27920" name="Freeform 126"/>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7921" name="Line 127"/>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22" name="Line 128"/>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7916" name="Group 129"/>
            <p:cNvGrpSpPr>
              <a:grpSpLocks/>
            </p:cNvGrpSpPr>
            <p:nvPr/>
          </p:nvGrpSpPr>
          <p:grpSpPr bwMode="auto">
            <a:xfrm>
              <a:off x="3105" y="1083"/>
              <a:ext cx="176" cy="46"/>
              <a:chOff x="4187" y="1420"/>
              <a:chExt cx="176" cy="46"/>
            </a:xfrm>
          </p:grpSpPr>
          <p:sp>
            <p:nvSpPr>
              <p:cNvPr id="27917" name="Oval 13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918" name="Oval 13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919" name="Oval 13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78" name="Group 133"/>
          <p:cNvGrpSpPr>
            <a:grpSpLocks/>
          </p:cNvGrpSpPr>
          <p:nvPr/>
        </p:nvGrpSpPr>
        <p:grpSpPr bwMode="auto">
          <a:xfrm>
            <a:off x="5507038" y="1724025"/>
            <a:ext cx="547687" cy="455613"/>
            <a:chOff x="3469" y="1086"/>
            <a:chExt cx="345" cy="287"/>
          </a:xfrm>
        </p:grpSpPr>
        <p:sp>
          <p:nvSpPr>
            <p:cNvPr id="27902" name="Rectangle 134"/>
            <p:cNvSpPr>
              <a:spLocks noChangeArrowheads="1"/>
            </p:cNvSpPr>
            <p:nvPr/>
          </p:nvSpPr>
          <p:spPr bwMode="auto">
            <a:xfrm>
              <a:off x="3469" y="1155"/>
              <a:ext cx="345" cy="218"/>
            </a:xfrm>
            <a:prstGeom prst="rect">
              <a:avLst/>
            </a:prstGeom>
            <a:noFill/>
            <a:ln w="12700">
              <a:solidFill>
                <a:srgbClr val="000000"/>
              </a:solidFill>
              <a:miter lim="800000"/>
              <a:headEnd/>
              <a:tailEnd/>
            </a:ln>
          </p:spPr>
          <p:txBody>
            <a:bodyPr wrap="none" anchor="ctr"/>
            <a:lstStyle/>
            <a:p>
              <a:endParaRPr lang="en-US"/>
            </a:p>
          </p:txBody>
        </p:sp>
        <p:grpSp>
          <p:nvGrpSpPr>
            <p:cNvPr id="27903" name="Group 135"/>
            <p:cNvGrpSpPr>
              <a:grpSpLocks/>
            </p:cNvGrpSpPr>
            <p:nvPr/>
          </p:nvGrpSpPr>
          <p:grpSpPr bwMode="auto">
            <a:xfrm>
              <a:off x="3486" y="1189"/>
              <a:ext cx="310" cy="75"/>
              <a:chOff x="2488" y="2411"/>
              <a:chExt cx="310" cy="75"/>
            </a:xfrm>
          </p:grpSpPr>
          <p:sp>
            <p:nvSpPr>
              <p:cNvPr id="27909" name="Line 13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10" name="Line 13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11" name="Freeform 13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7912" name="Freeform 13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7904" name="Rectangle 140"/>
            <p:cNvSpPr>
              <a:spLocks noChangeAspect="1" noChangeArrowheads="1"/>
            </p:cNvSpPr>
            <p:nvPr/>
          </p:nvSpPr>
          <p:spPr bwMode="auto">
            <a:xfrm>
              <a:off x="3551" y="1274"/>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nvGrpSpPr>
            <p:cNvPr id="27905" name="Group 141"/>
            <p:cNvGrpSpPr>
              <a:grpSpLocks/>
            </p:cNvGrpSpPr>
            <p:nvPr/>
          </p:nvGrpSpPr>
          <p:grpSpPr bwMode="auto">
            <a:xfrm>
              <a:off x="3553" y="1086"/>
              <a:ext cx="176" cy="46"/>
              <a:chOff x="4187" y="1420"/>
              <a:chExt cx="176" cy="46"/>
            </a:xfrm>
          </p:grpSpPr>
          <p:sp>
            <p:nvSpPr>
              <p:cNvPr id="27906" name="Oval 14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907" name="Oval 14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908" name="Oval 14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79" name="Group 145"/>
          <p:cNvGrpSpPr>
            <a:grpSpLocks/>
          </p:cNvGrpSpPr>
          <p:nvPr/>
        </p:nvGrpSpPr>
        <p:grpSpPr bwMode="auto">
          <a:xfrm>
            <a:off x="6335713" y="2336800"/>
            <a:ext cx="547687" cy="457200"/>
            <a:chOff x="3984" y="1472"/>
            <a:chExt cx="345" cy="288"/>
          </a:xfrm>
        </p:grpSpPr>
        <p:sp>
          <p:nvSpPr>
            <p:cNvPr id="27892" name="Text Box 146"/>
            <p:cNvSpPr txBox="1">
              <a:spLocks noChangeArrowheads="1"/>
            </p:cNvSpPr>
            <p:nvPr/>
          </p:nvSpPr>
          <p:spPr bwMode="auto">
            <a:xfrm>
              <a:off x="4055" y="1681"/>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7893" name="Rectangle 147"/>
            <p:cNvSpPr>
              <a:spLocks noChangeArrowheads="1"/>
            </p:cNvSpPr>
            <p:nvPr/>
          </p:nvSpPr>
          <p:spPr bwMode="auto">
            <a:xfrm>
              <a:off x="3984" y="1542"/>
              <a:ext cx="345" cy="218"/>
            </a:xfrm>
            <a:prstGeom prst="rect">
              <a:avLst/>
            </a:prstGeom>
            <a:noFill/>
            <a:ln w="12700">
              <a:solidFill>
                <a:srgbClr val="000000"/>
              </a:solidFill>
              <a:miter lim="800000"/>
              <a:headEnd/>
              <a:tailEnd/>
            </a:ln>
          </p:spPr>
          <p:txBody>
            <a:bodyPr wrap="none" anchor="ctr"/>
            <a:lstStyle/>
            <a:p>
              <a:endParaRPr lang="en-US"/>
            </a:p>
          </p:txBody>
        </p:sp>
        <p:grpSp>
          <p:nvGrpSpPr>
            <p:cNvPr id="27894" name="Group 148"/>
            <p:cNvGrpSpPr>
              <a:grpSpLocks/>
            </p:cNvGrpSpPr>
            <p:nvPr/>
          </p:nvGrpSpPr>
          <p:grpSpPr bwMode="auto">
            <a:xfrm>
              <a:off x="4037" y="1553"/>
              <a:ext cx="240" cy="131"/>
              <a:chOff x="3653" y="1409"/>
              <a:chExt cx="240" cy="131"/>
            </a:xfrm>
          </p:grpSpPr>
          <p:sp>
            <p:nvSpPr>
              <p:cNvPr id="27899" name="Freeform 149"/>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7900" name="Line 150"/>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901" name="Line 151"/>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7895" name="Group 152"/>
            <p:cNvGrpSpPr>
              <a:grpSpLocks/>
            </p:cNvGrpSpPr>
            <p:nvPr/>
          </p:nvGrpSpPr>
          <p:grpSpPr bwMode="auto">
            <a:xfrm>
              <a:off x="4069" y="1472"/>
              <a:ext cx="176" cy="46"/>
              <a:chOff x="4187" y="1420"/>
              <a:chExt cx="176" cy="46"/>
            </a:xfrm>
          </p:grpSpPr>
          <p:sp>
            <p:nvSpPr>
              <p:cNvPr id="27896" name="Oval 15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97" name="Oval 15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98" name="Oval 15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0" name="Group 156"/>
          <p:cNvGrpSpPr>
            <a:grpSpLocks/>
          </p:cNvGrpSpPr>
          <p:nvPr/>
        </p:nvGrpSpPr>
        <p:grpSpPr bwMode="auto">
          <a:xfrm>
            <a:off x="6335713" y="2870200"/>
            <a:ext cx="547687" cy="457200"/>
            <a:chOff x="3984" y="1808"/>
            <a:chExt cx="345" cy="288"/>
          </a:xfrm>
        </p:grpSpPr>
        <p:sp>
          <p:nvSpPr>
            <p:cNvPr id="27880" name="Text Box 157"/>
            <p:cNvSpPr txBox="1">
              <a:spLocks noChangeArrowheads="1"/>
            </p:cNvSpPr>
            <p:nvPr/>
          </p:nvSpPr>
          <p:spPr bwMode="auto">
            <a:xfrm>
              <a:off x="4084" y="2017"/>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7881" name="Rectangle 158"/>
            <p:cNvSpPr>
              <a:spLocks noChangeArrowheads="1"/>
            </p:cNvSpPr>
            <p:nvPr/>
          </p:nvSpPr>
          <p:spPr bwMode="auto">
            <a:xfrm>
              <a:off x="3984" y="1878"/>
              <a:ext cx="345" cy="218"/>
            </a:xfrm>
            <a:prstGeom prst="rect">
              <a:avLst/>
            </a:prstGeom>
            <a:noFill/>
            <a:ln w="12700">
              <a:solidFill>
                <a:srgbClr val="000000"/>
              </a:solidFill>
              <a:miter lim="800000"/>
              <a:headEnd/>
              <a:tailEnd/>
            </a:ln>
          </p:spPr>
          <p:txBody>
            <a:bodyPr wrap="none" anchor="ctr"/>
            <a:lstStyle/>
            <a:p>
              <a:endParaRPr lang="en-US"/>
            </a:p>
          </p:txBody>
        </p:sp>
        <p:grpSp>
          <p:nvGrpSpPr>
            <p:cNvPr id="27882" name="Group 159"/>
            <p:cNvGrpSpPr>
              <a:grpSpLocks/>
            </p:cNvGrpSpPr>
            <p:nvPr/>
          </p:nvGrpSpPr>
          <p:grpSpPr bwMode="auto">
            <a:xfrm>
              <a:off x="4037" y="1889"/>
              <a:ext cx="240" cy="131"/>
              <a:chOff x="3864" y="1648"/>
              <a:chExt cx="240" cy="131"/>
            </a:xfrm>
          </p:grpSpPr>
          <p:sp>
            <p:nvSpPr>
              <p:cNvPr id="27887" name="Freeform 160"/>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7888" name="Line 161"/>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89" name="Line 162"/>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7890" name="Line 163"/>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7891" name="Line 164"/>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nvGrpSpPr>
            <p:cNvPr id="27883" name="Group 165"/>
            <p:cNvGrpSpPr>
              <a:grpSpLocks/>
            </p:cNvGrpSpPr>
            <p:nvPr/>
          </p:nvGrpSpPr>
          <p:grpSpPr bwMode="auto">
            <a:xfrm>
              <a:off x="4068" y="1808"/>
              <a:ext cx="176" cy="46"/>
              <a:chOff x="4187" y="1420"/>
              <a:chExt cx="176" cy="46"/>
            </a:xfrm>
          </p:grpSpPr>
          <p:sp>
            <p:nvSpPr>
              <p:cNvPr id="27884" name="Oval 166"/>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85" name="Oval 167"/>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86" name="Oval 168"/>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1" name="Group 169"/>
          <p:cNvGrpSpPr>
            <a:grpSpLocks/>
          </p:cNvGrpSpPr>
          <p:nvPr/>
        </p:nvGrpSpPr>
        <p:grpSpPr bwMode="auto">
          <a:xfrm>
            <a:off x="6337300" y="3390900"/>
            <a:ext cx="547688" cy="458788"/>
            <a:chOff x="3999" y="2136"/>
            <a:chExt cx="345" cy="289"/>
          </a:xfrm>
        </p:grpSpPr>
        <p:sp>
          <p:nvSpPr>
            <p:cNvPr id="27869" name="Rectangle 170"/>
            <p:cNvSpPr>
              <a:spLocks noChangeArrowheads="1"/>
            </p:cNvSpPr>
            <p:nvPr/>
          </p:nvSpPr>
          <p:spPr bwMode="auto">
            <a:xfrm>
              <a:off x="3999" y="2207"/>
              <a:ext cx="345" cy="218"/>
            </a:xfrm>
            <a:prstGeom prst="rect">
              <a:avLst/>
            </a:prstGeom>
            <a:noFill/>
            <a:ln w="12700">
              <a:solidFill>
                <a:srgbClr val="000000"/>
              </a:solidFill>
              <a:miter lim="800000"/>
              <a:headEnd/>
              <a:tailEnd/>
            </a:ln>
          </p:spPr>
          <p:txBody>
            <a:bodyPr wrap="none" anchor="ctr"/>
            <a:lstStyle/>
            <a:p>
              <a:endParaRPr lang="en-US"/>
            </a:p>
          </p:txBody>
        </p:sp>
        <p:grpSp>
          <p:nvGrpSpPr>
            <p:cNvPr id="27870" name="Group 171"/>
            <p:cNvGrpSpPr>
              <a:grpSpLocks/>
            </p:cNvGrpSpPr>
            <p:nvPr/>
          </p:nvGrpSpPr>
          <p:grpSpPr bwMode="auto">
            <a:xfrm>
              <a:off x="4016" y="2241"/>
              <a:ext cx="310" cy="75"/>
              <a:chOff x="2488" y="3079"/>
              <a:chExt cx="310" cy="75"/>
            </a:xfrm>
          </p:grpSpPr>
          <p:sp>
            <p:nvSpPr>
              <p:cNvPr id="27876" name="Line 172"/>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77" name="Line 173"/>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78" name="Freeform 174"/>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7879" name="Freeform 175"/>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7871" name="Rectangle 176"/>
            <p:cNvSpPr>
              <a:spLocks noChangeAspect="1" noChangeArrowheads="1"/>
            </p:cNvSpPr>
            <p:nvPr/>
          </p:nvSpPr>
          <p:spPr bwMode="auto">
            <a:xfrm>
              <a:off x="4101" y="2337"/>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nvGrpSpPr>
            <p:cNvPr id="27872" name="Group 177"/>
            <p:cNvGrpSpPr>
              <a:grpSpLocks/>
            </p:cNvGrpSpPr>
            <p:nvPr/>
          </p:nvGrpSpPr>
          <p:grpSpPr bwMode="auto">
            <a:xfrm>
              <a:off x="4083" y="2136"/>
              <a:ext cx="176" cy="46"/>
              <a:chOff x="4187" y="1420"/>
              <a:chExt cx="176" cy="46"/>
            </a:xfrm>
          </p:grpSpPr>
          <p:sp>
            <p:nvSpPr>
              <p:cNvPr id="27873" name="Oval 178"/>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74" name="Oval 179"/>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75" name="Oval 180"/>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2" name="Group 181"/>
          <p:cNvGrpSpPr>
            <a:grpSpLocks/>
          </p:cNvGrpSpPr>
          <p:nvPr/>
        </p:nvGrpSpPr>
        <p:grpSpPr bwMode="auto">
          <a:xfrm>
            <a:off x="7315200" y="1752600"/>
            <a:ext cx="547688" cy="457200"/>
            <a:chOff x="4608" y="1104"/>
            <a:chExt cx="345" cy="288"/>
          </a:xfrm>
        </p:grpSpPr>
        <p:sp>
          <p:nvSpPr>
            <p:cNvPr id="27858" name="Rectangle 182"/>
            <p:cNvSpPr>
              <a:spLocks noChangeArrowheads="1"/>
            </p:cNvSpPr>
            <p:nvPr/>
          </p:nvSpPr>
          <p:spPr bwMode="auto">
            <a:xfrm>
              <a:off x="4608" y="1174"/>
              <a:ext cx="345" cy="218"/>
            </a:xfrm>
            <a:prstGeom prst="rect">
              <a:avLst/>
            </a:prstGeom>
            <a:noFill/>
            <a:ln w="12700">
              <a:solidFill>
                <a:srgbClr val="000000"/>
              </a:solidFill>
              <a:miter lim="800000"/>
              <a:headEnd/>
              <a:tailEnd/>
            </a:ln>
          </p:spPr>
          <p:txBody>
            <a:bodyPr wrap="none" anchor="ctr"/>
            <a:lstStyle/>
            <a:p>
              <a:endParaRPr lang="en-US"/>
            </a:p>
          </p:txBody>
        </p:sp>
        <p:grpSp>
          <p:nvGrpSpPr>
            <p:cNvPr id="27859" name="Group 183"/>
            <p:cNvGrpSpPr>
              <a:grpSpLocks/>
            </p:cNvGrpSpPr>
            <p:nvPr/>
          </p:nvGrpSpPr>
          <p:grpSpPr bwMode="auto">
            <a:xfrm>
              <a:off x="4626" y="1209"/>
              <a:ext cx="310" cy="75"/>
              <a:chOff x="2489" y="2075"/>
              <a:chExt cx="310" cy="75"/>
            </a:xfrm>
          </p:grpSpPr>
          <p:sp>
            <p:nvSpPr>
              <p:cNvPr id="27865" name="Line 184"/>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66" name="Line 185"/>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67" name="Freeform 186"/>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7868" name="Freeform 187"/>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7860" name="Rectangle 188"/>
            <p:cNvSpPr>
              <a:spLocks noChangeAspect="1" noChangeArrowheads="1"/>
            </p:cNvSpPr>
            <p:nvPr/>
          </p:nvSpPr>
          <p:spPr bwMode="auto">
            <a:xfrm>
              <a:off x="4683" y="129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nvGrpSpPr>
            <p:cNvPr id="27861" name="Group 189"/>
            <p:cNvGrpSpPr>
              <a:grpSpLocks/>
            </p:cNvGrpSpPr>
            <p:nvPr/>
          </p:nvGrpSpPr>
          <p:grpSpPr bwMode="auto">
            <a:xfrm>
              <a:off x="4693" y="1104"/>
              <a:ext cx="176" cy="46"/>
              <a:chOff x="4187" y="1420"/>
              <a:chExt cx="176" cy="46"/>
            </a:xfrm>
          </p:grpSpPr>
          <p:sp>
            <p:nvSpPr>
              <p:cNvPr id="27862" name="Oval 19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63" name="Oval 19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64" name="Oval 19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3" name="Group 193"/>
          <p:cNvGrpSpPr>
            <a:grpSpLocks/>
          </p:cNvGrpSpPr>
          <p:nvPr/>
        </p:nvGrpSpPr>
        <p:grpSpPr bwMode="auto">
          <a:xfrm>
            <a:off x="8229600" y="1752600"/>
            <a:ext cx="547688" cy="457200"/>
            <a:chOff x="5184" y="1104"/>
            <a:chExt cx="345" cy="288"/>
          </a:xfrm>
        </p:grpSpPr>
        <p:sp>
          <p:nvSpPr>
            <p:cNvPr id="27847" name="Rectangle 194"/>
            <p:cNvSpPr>
              <a:spLocks noChangeArrowheads="1"/>
            </p:cNvSpPr>
            <p:nvPr/>
          </p:nvSpPr>
          <p:spPr bwMode="auto">
            <a:xfrm>
              <a:off x="5184" y="1174"/>
              <a:ext cx="345" cy="218"/>
            </a:xfrm>
            <a:prstGeom prst="rect">
              <a:avLst/>
            </a:prstGeom>
            <a:noFill/>
            <a:ln w="12700">
              <a:solidFill>
                <a:srgbClr val="000000"/>
              </a:solidFill>
              <a:miter lim="800000"/>
              <a:headEnd/>
              <a:tailEnd/>
            </a:ln>
          </p:spPr>
          <p:txBody>
            <a:bodyPr wrap="none" anchor="ctr"/>
            <a:lstStyle/>
            <a:p>
              <a:endParaRPr lang="en-US"/>
            </a:p>
          </p:txBody>
        </p:sp>
        <p:grpSp>
          <p:nvGrpSpPr>
            <p:cNvPr id="27848" name="Group 195"/>
            <p:cNvGrpSpPr>
              <a:grpSpLocks/>
            </p:cNvGrpSpPr>
            <p:nvPr/>
          </p:nvGrpSpPr>
          <p:grpSpPr bwMode="auto">
            <a:xfrm>
              <a:off x="5202" y="1209"/>
              <a:ext cx="310" cy="75"/>
              <a:chOff x="2489" y="2075"/>
              <a:chExt cx="310" cy="75"/>
            </a:xfrm>
          </p:grpSpPr>
          <p:sp>
            <p:nvSpPr>
              <p:cNvPr id="27854" name="Line 19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55" name="Line 19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56" name="Freeform 19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7857" name="Freeform 19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7849" name="Rectangle 200"/>
            <p:cNvSpPr>
              <a:spLocks noChangeAspect="1" noChangeArrowheads="1"/>
            </p:cNvSpPr>
            <p:nvPr/>
          </p:nvSpPr>
          <p:spPr bwMode="auto">
            <a:xfrm>
              <a:off x="5254" y="129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nvGrpSpPr>
            <p:cNvPr id="27850" name="Group 201"/>
            <p:cNvGrpSpPr>
              <a:grpSpLocks/>
            </p:cNvGrpSpPr>
            <p:nvPr/>
          </p:nvGrpSpPr>
          <p:grpSpPr bwMode="auto">
            <a:xfrm>
              <a:off x="5268" y="1104"/>
              <a:ext cx="176" cy="46"/>
              <a:chOff x="4187" y="1420"/>
              <a:chExt cx="176" cy="46"/>
            </a:xfrm>
          </p:grpSpPr>
          <p:sp>
            <p:nvSpPr>
              <p:cNvPr id="27851" name="Oval 20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52" name="Oval 20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53" name="Oval 20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4" name="Group 205"/>
          <p:cNvGrpSpPr>
            <a:grpSpLocks/>
          </p:cNvGrpSpPr>
          <p:nvPr/>
        </p:nvGrpSpPr>
        <p:grpSpPr bwMode="auto">
          <a:xfrm>
            <a:off x="1879600" y="900113"/>
            <a:ext cx="547688" cy="396875"/>
            <a:chOff x="96" y="2880"/>
            <a:chExt cx="345" cy="250"/>
          </a:xfrm>
        </p:grpSpPr>
        <p:grpSp>
          <p:nvGrpSpPr>
            <p:cNvPr id="27840" name="Group 206"/>
            <p:cNvGrpSpPr>
              <a:grpSpLocks noChangeAspect="1"/>
            </p:cNvGrpSpPr>
            <p:nvPr/>
          </p:nvGrpSpPr>
          <p:grpSpPr bwMode="auto">
            <a:xfrm>
              <a:off x="96" y="2928"/>
              <a:ext cx="345" cy="202"/>
              <a:chOff x="379" y="200"/>
              <a:chExt cx="685" cy="401"/>
            </a:xfrm>
          </p:grpSpPr>
          <p:sp>
            <p:nvSpPr>
              <p:cNvPr id="27844" name="Rectangle 20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7845" name="Line 20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46" name="Line 20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7841" name="Group 210"/>
            <p:cNvGrpSpPr>
              <a:grpSpLocks noChangeAspect="1"/>
            </p:cNvGrpSpPr>
            <p:nvPr/>
          </p:nvGrpSpPr>
          <p:grpSpPr bwMode="auto">
            <a:xfrm>
              <a:off x="249" y="2880"/>
              <a:ext cx="38" cy="52"/>
              <a:chOff x="3195" y="1627"/>
              <a:chExt cx="75" cy="104"/>
            </a:xfrm>
          </p:grpSpPr>
          <p:sp>
            <p:nvSpPr>
              <p:cNvPr id="27842" name="Line 21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7843" name="Line 21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7685" name="Group 213"/>
          <p:cNvGrpSpPr>
            <a:grpSpLocks/>
          </p:cNvGrpSpPr>
          <p:nvPr/>
        </p:nvGrpSpPr>
        <p:grpSpPr bwMode="auto">
          <a:xfrm>
            <a:off x="1874838" y="1665288"/>
            <a:ext cx="547687" cy="457200"/>
            <a:chOff x="1181" y="1049"/>
            <a:chExt cx="345" cy="288"/>
          </a:xfrm>
        </p:grpSpPr>
        <p:grpSp>
          <p:nvGrpSpPr>
            <p:cNvPr id="27825" name="Group 214"/>
            <p:cNvGrpSpPr>
              <a:grpSpLocks/>
            </p:cNvGrpSpPr>
            <p:nvPr/>
          </p:nvGrpSpPr>
          <p:grpSpPr bwMode="auto">
            <a:xfrm>
              <a:off x="1181" y="1118"/>
              <a:ext cx="345" cy="219"/>
              <a:chOff x="2208" y="672"/>
              <a:chExt cx="345" cy="219"/>
            </a:xfrm>
          </p:grpSpPr>
          <p:grpSp>
            <p:nvGrpSpPr>
              <p:cNvPr id="27830" name="Group 215"/>
              <p:cNvGrpSpPr>
                <a:grpSpLocks/>
              </p:cNvGrpSpPr>
              <p:nvPr/>
            </p:nvGrpSpPr>
            <p:grpSpPr bwMode="auto">
              <a:xfrm>
                <a:off x="2250" y="701"/>
                <a:ext cx="260" cy="167"/>
                <a:chOff x="336" y="1584"/>
                <a:chExt cx="258" cy="167"/>
              </a:xfrm>
            </p:grpSpPr>
            <p:sp>
              <p:nvSpPr>
                <p:cNvPr id="27835" name="Oval 216"/>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7836" name="Group 217"/>
                <p:cNvGrpSpPr>
                  <a:grpSpLocks noChangeAspect="1"/>
                </p:cNvGrpSpPr>
                <p:nvPr/>
              </p:nvGrpSpPr>
              <p:grpSpPr bwMode="auto">
                <a:xfrm>
                  <a:off x="377" y="1705"/>
                  <a:ext cx="176" cy="46"/>
                  <a:chOff x="3095" y="2115"/>
                  <a:chExt cx="351" cy="91"/>
                </a:xfrm>
              </p:grpSpPr>
              <p:sp>
                <p:nvSpPr>
                  <p:cNvPr id="27837" name="Oval 218"/>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7838" name="Oval 219"/>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7839" name="Oval 220"/>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7831" name="Rectangle 221"/>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7832" name="Freeform 222"/>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7833" name="Freeform 223"/>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7834" name="Line 224"/>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grpSp>
          <p:nvGrpSpPr>
            <p:cNvPr id="27826" name="Group 225"/>
            <p:cNvGrpSpPr>
              <a:grpSpLocks/>
            </p:cNvGrpSpPr>
            <p:nvPr/>
          </p:nvGrpSpPr>
          <p:grpSpPr bwMode="auto">
            <a:xfrm>
              <a:off x="1266" y="1049"/>
              <a:ext cx="176" cy="46"/>
              <a:chOff x="4187" y="1420"/>
              <a:chExt cx="176" cy="46"/>
            </a:xfrm>
          </p:grpSpPr>
          <p:sp>
            <p:nvSpPr>
              <p:cNvPr id="27827" name="Oval 226"/>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28" name="Oval 227"/>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29" name="Oval 228"/>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6" name="Group 229"/>
          <p:cNvGrpSpPr>
            <a:grpSpLocks/>
          </p:cNvGrpSpPr>
          <p:nvPr/>
        </p:nvGrpSpPr>
        <p:grpSpPr bwMode="auto">
          <a:xfrm>
            <a:off x="3325813" y="1673225"/>
            <a:ext cx="735012" cy="441325"/>
            <a:chOff x="2095" y="1054"/>
            <a:chExt cx="463" cy="278"/>
          </a:xfrm>
        </p:grpSpPr>
        <p:sp>
          <p:nvSpPr>
            <p:cNvPr id="27818" name="Text Box 230"/>
            <p:cNvSpPr txBox="1">
              <a:spLocks noChangeArrowheads="1"/>
            </p:cNvSpPr>
            <p:nvPr/>
          </p:nvSpPr>
          <p:spPr bwMode="auto">
            <a:xfrm>
              <a:off x="2095" y="1198"/>
              <a:ext cx="106"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W</a:t>
              </a:r>
            </a:p>
          </p:txBody>
        </p:sp>
        <p:grpSp>
          <p:nvGrpSpPr>
            <p:cNvPr id="27819" name="Group 231"/>
            <p:cNvGrpSpPr>
              <a:grpSpLocks/>
            </p:cNvGrpSpPr>
            <p:nvPr/>
          </p:nvGrpSpPr>
          <p:grpSpPr bwMode="auto">
            <a:xfrm>
              <a:off x="2213" y="1054"/>
              <a:ext cx="345" cy="278"/>
              <a:chOff x="2213" y="1054"/>
              <a:chExt cx="345" cy="278"/>
            </a:xfrm>
          </p:grpSpPr>
          <p:grpSp>
            <p:nvGrpSpPr>
              <p:cNvPr id="27820" name="Group 232"/>
              <p:cNvGrpSpPr>
                <a:grpSpLocks noChangeAspect="1"/>
              </p:cNvGrpSpPr>
              <p:nvPr/>
            </p:nvGrpSpPr>
            <p:grpSpPr bwMode="auto">
              <a:xfrm>
                <a:off x="2213" y="1130"/>
                <a:ext cx="345" cy="202"/>
                <a:chOff x="379" y="200"/>
                <a:chExt cx="685" cy="401"/>
              </a:xfrm>
            </p:grpSpPr>
            <p:sp>
              <p:nvSpPr>
                <p:cNvPr id="27822" name="Rectangle 23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7823" name="Line 23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824" name="Line 23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821" name="Line 236"/>
              <p:cNvSpPr>
                <a:spLocks noChangeAspect="1" noChangeShapeType="1"/>
              </p:cNvSpPr>
              <p:nvPr/>
            </p:nvSpPr>
            <p:spPr bwMode="auto">
              <a:xfrm>
                <a:off x="2385" y="1054"/>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7687" name="Group 237"/>
          <p:cNvGrpSpPr>
            <a:grpSpLocks/>
          </p:cNvGrpSpPr>
          <p:nvPr/>
        </p:nvGrpSpPr>
        <p:grpSpPr bwMode="auto">
          <a:xfrm>
            <a:off x="1250950" y="4954588"/>
            <a:ext cx="547688" cy="444500"/>
            <a:chOff x="804" y="3121"/>
            <a:chExt cx="345" cy="280"/>
          </a:xfrm>
        </p:grpSpPr>
        <p:grpSp>
          <p:nvGrpSpPr>
            <p:cNvPr id="27807" name="Group 238"/>
            <p:cNvGrpSpPr>
              <a:grpSpLocks noChangeAspect="1"/>
            </p:cNvGrpSpPr>
            <p:nvPr/>
          </p:nvGrpSpPr>
          <p:grpSpPr bwMode="auto">
            <a:xfrm>
              <a:off x="923" y="3121"/>
              <a:ext cx="108" cy="46"/>
              <a:chOff x="3095" y="2314"/>
              <a:chExt cx="215" cy="91"/>
            </a:xfrm>
          </p:grpSpPr>
          <p:sp>
            <p:nvSpPr>
              <p:cNvPr id="27816" name="Oval 239"/>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817" name="Oval 240"/>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7808" name="Group 241"/>
            <p:cNvGrpSpPr>
              <a:grpSpLocks/>
            </p:cNvGrpSpPr>
            <p:nvPr/>
          </p:nvGrpSpPr>
          <p:grpSpPr bwMode="auto">
            <a:xfrm>
              <a:off x="804" y="3199"/>
              <a:ext cx="345" cy="202"/>
              <a:chOff x="2967" y="1104"/>
              <a:chExt cx="345" cy="202"/>
            </a:xfrm>
          </p:grpSpPr>
          <p:sp>
            <p:nvSpPr>
              <p:cNvPr id="27809" name="Rectangle 242"/>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7810" name="Group 243"/>
              <p:cNvGrpSpPr>
                <a:grpSpLocks/>
              </p:cNvGrpSpPr>
              <p:nvPr/>
            </p:nvGrpSpPr>
            <p:grpSpPr bwMode="auto">
              <a:xfrm>
                <a:off x="3011" y="1172"/>
                <a:ext cx="257" cy="65"/>
                <a:chOff x="3006" y="1171"/>
                <a:chExt cx="257" cy="65"/>
              </a:xfrm>
            </p:grpSpPr>
            <p:sp>
              <p:nvSpPr>
                <p:cNvPr id="27811" name="Freeform 244"/>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7812" name="Freeform 245"/>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7813" name="Freeform 246"/>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7814" name="Freeform 247"/>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7815" name="Freeform 248"/>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7688" name="Group 249"/>
          <p:cNvGrpSpPr>
            <a:grpSpLocks/>
          </p:cNvGrpSpPr>
          <p:nvPr/>
        </p:nvGrpSpPr>
        <p:grpSpPr bwMode="auto">
          <a:xfrm>
            <a:off x="1250950" y="1657350"/>
            <a:ext cx="547688" cy="466725"/>
            <a:chOff x="773" y="1044"/>
            <a:chExt cx="345" cy="294"/>
          </a:xfrm>
        </p:grpSpPr>
        <p:grpSp>
          <p:nvGrpSpPr>
            <p:cNvPr id="27794" name="Group 250"/>
            <p:cNvGrpSpPr>
              <a:grpSpLocks/>
            </p:cNvGrpSpPr>
            <p:nvPr/>
          </p:nvGrpSpPr>
          <p:grpSpPr bwMode="auto">
            <a:xfrm>
              <a:off x="773" y="1120"/>
              <a:ext cx="345" cy="218"/>
              <a:chOff x="2208" y="1968"/>
              <a:chExt cx="345" cy="218"/>
            </a:xfrm>
          </p:grpSpPr>
          <p:sp>
            <p:nvSpPr>
              <p:cNvPr id="27799" name="Rectangle 251"/>
              <p:cNvSpPr>
                <a:spLocks noChangeAspect="1" noChangeArrowheads="1"/>
              </p:cNvSpPr>
              <p:nvPr/>
            </p:nvSpPr>
            <p:spPr bwMode="auto">
              <a:xfrm>
                <a:off x="2208" y="1968"/>
                <a:ext cx="345" cy="218"/>
              </a:xfrm>
              <a:prstGeom prst="rect">
                <a:avLst/>
              </a:prstGeom>
              <a:noFill/>
              <a:ln w="12700">
                <a:solidFill>
                  <a:srgbClr val="000000"/>
                </a:solidFill>
                <a:miter lim="800000"/>
                <a:headEnd/>
                <a:tailEnd/>
              </a:ln>
            </p:spPr>
            <p:txBody>
              <a:bodyPr wrap="none" anchor="ctr"/>
              <a:lstStyle/>
              <a:p>
                <a:endParaRPr lang="en-US"/>
              </a:p>
            </p:txBody>
          </p:sp>
          <p:sp>
            <p:nvSpPr>
              <p:cNvPr id="27800" name="Oval 252"/>
              <p:cNvSpPr>
                <a:spLocks noChangeAspect="1" noChangeArrowheads="1"/>
              </p:cNvSpPr>
              <p:nvPr/>
            </p:nvSpPr>
            <p:spPr bwMode="auto">
              <a:xfrm>
                <a:off x="2261" y="2018"/>
                <a:ext cx="239" cy="118"/>
              </a:xfrm>
              <a:prstGeom prst="ellipse">
                <a:avLst/>
              </a:prstGeom>
              <a:noFill/>
              <a:ln w="12700">
                <a:solidFill>
                  <a:srgbClr val="000000"/>
                </a:solidFill>
                <a:round/>
                <a:headEnd/>
                <a:tailEnd/>
              </a:ln>
            </p:spPr>
            <p:txBody>
              <a:bodyPr wrap="none" anchor="ctr"/>
              <a:lstStyle/>
              <a:p>
                <a:endParaRPr lang="en-US"/>
              </a:p>
            </p:txBody>
          </p:sp>
          <p:grpSp>
            <p:nvGrpSpPr>
              <p:cNvPr id="27801" name="Group 253"/>
              <p:cNvGrpSpPr>
                <a:grpSpLocks/>
              </p:cNvGrpSpPr>
              <p:nvPr/>
            </p:nvGrpSpPr>
            <p:grpSpPr bwMode="auto">
              <a:xfrm>
                <a:off x="2209" y="2048"/>
                <a:ext cx="342" cy="58"/>
                <a:chOff x="96" y="1287"/>
                <a:chExt cx="369" cy="58"/>
              </a:xfrm>
            </p:grpSpPr>
            <p:sp>
              <p:nvSpPr>
                <p:cNvPr id="27802" name="Freeform 25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803" name="Freeform 25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804" name="Freeform 25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805" name="Freeform 25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7806" name="Freeform 25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27795" name="Group 259"/>
            <p:cNvGrpSpPr>
              <a:grpSpLocks/>
            </p:cNvGrpSpPr>
            <p:nvPr/>
          </p:nvGrpSpPr>
          <p:grpSpPr bwMode="auto">
            <a:xfrm>
              <a:off x="858" y="1044"/>
              <a:ext cx="176" cy="46"/>
              <a:chOff x="4187" y="1420"/>
              <a:chExt cx="176" cy="46"/>
            </a:xfrm>
          </p:grpSpPr>
          <p:sp>
            <p:nvSpPr>
              <p:cNvPr id="27796" name="Oval 26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97" name="Oval 26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98" name="Oval 26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89" name="Group 263"/>
          <p:cNvGrpSpPr>
            <a:grpSpLocks/>
          </p:cNvGrpSpPr>
          <p:nvPr/>
        </p:nvGrpSpPr>
        <p:grpSpPr bwMode="auto">
          <a:xfrm>
            <a:off x="1250950" y="2232025"/>
            <a:ext cx="547688" cy="438150"/>
            <a:chOff x="770" y="1386"/>
            <a:chExt cx="345" cy="276"/>
          </a:xfrm>
        </p:grpSpPr>
        <p:grpSp>
          <p:nvGrpSpPr>
            <p:cNvPr id="27782" name="Group 264"/>
            <p:cNvGrpSpPr>
              <a:grpSpLocks/>
            </p:cNvGrpSpPr>
            <p:nvPr/>
          </p:nvGrpSpPr>
          <p:grpSpPr bwMode="auto">
            <a:xfrm>
              <a:off x="770" y="1459"/>
              <a:ext cx="345" cy="203"/>
              <a:chOff x="2820" y="2154"/>
              <a:chExt cx="345" cy="203"/>
            </a:xfrm>
          </p:grpSpPr>
          <p:sp>
            <p:nvSpPr>
              <p:cNvPr id="27787" name="Rectangle 265"/>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27788" name="Group 266"/>
              <p:cNvGrpSpPr>
                <a:grpSpLocks/>
              </p:cNvGrpSpPr>
              <p:nvPr/>
            </p:nvGrpSpPr>
            <p:grpSpPr bwMode="auto">
              <a:xfrm>
                <a:off x="2937" y="2295"/>
                <a:ext cx="110" cy="51"/>
                <a:chOff x="2914" y="1930"/>
                <a:chExt cx="172" cy="89"/>
              </a:xfrm>
            </p:grpSpPr>
            <p:sp>
              <p:nvSpPr>
                <p:cNvPr id="27790" name="Line 26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91" name="Line 26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92" name="Line 26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93" name="Line 27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7789" name="Text Box 271"/>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27783" name="Group 272"/>
            <p:cNvGrpSpPr>
              <a:grpSpLocks/>
            </p:cNvGrpSpPr>
            <p:nvPr/>
          </p:nvGrpSpPr>
          <p:grpSpPr bwMode="auto">
            <a:xfrm>
              <a:off x="855" y="1386"/>
              <a:ext cx="176" cy="46"/>
              <a:chOff x="4187" y="1420"/>
              <a:chExt cx="176" cy="46"/>
            </a:xfrm>
          </p:grpSpPr>
          <p:sp>
            <p:nvSpPr>
              <p:cNvPr id="27784" name="Oval 27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85" name="Oval 27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86" name="Oval 27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90" name="Group 276"/>
          <p:cNvGrpSpPr>
            <a:grpSpLocks/>
          </p:cNvGrpSpPr>
          <p:nvPr/>
        </p:nvGrpSpPr>
        <p:grpSpPr bwMode="auto">
          <a:xfrm>
            <a:off x="1250950" y="2778125"/>
            <a:ext cx="547688" cy="436563"/>
            <a:chOff x="798" y="1778"/>
            <a:chExt cx="345" cy="275"/>
          </a:xfrm>
        </p:grpSpPr>
        <p:grpSp>
          <p:nvGrpSpPr>
            <p:cNvPr id="27775" name="Group 277"/>
            <p:cNvGrpSpPr>
              <a:grpSpLocks/>
            </p:cNvGrpSpPr>
            <p:nvPr/>
          </p:nvGrpSpPr>
          <p:grpSpPr bwMode="auto">
            <a:xfrm>
              <a:off x="798" y="1851"/>
              <a:ext cx="345" cy="202"/>
              <a:chOff x="2720" y="196"/>
              <a:chExt cx="686" cy="401"/>
            </a:xfrm>
          </p:grpSpPr>
          <p:sp>
            <p:nvSpPr>
              <p:cNvPr id="27780" name="Rectangle 278"/>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7781" name="Line 279"/>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7776" name="Group 280"/>
            <p:cNvGrpSpPr>
              <a:grpSpLocks/>
            </p:cNvGrpSpPr>
            <p:nvPr/>
          </p:nvGrpSpPr>
          <p:grpSpPr bwMode="auto">
            <a:xfrm>
              <a:off x="883" y="1778"/>
              <a:ext cx="176" cy="46"/>
              <a:chOff x="4187" y="1420"/>
              <a:chExt cx="176" cy="46"/>
            </a:xfrm>
          </p:grpSpPr>
          <p:sp>
            <p:nvSpPr>
              <p:cNvPr id="27777" name="Oval 28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78" name="Oval 28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79" name="Oval 28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91" name="Group 284"/>
          <p:cNvGrpSpPr>
            <a:grpSpLocks/>
          </p:cNvGrpSpPr>
          <p:nvPr/>
        </p:nvGrpSpPr>
        <p:grpSpPr bwMode="auto">
          <a:xfrm>
            <a:off x="1250950" y="3324225"/>
            <a:ext cx="547688" cy="434975"/>
            <a:chOff x="798" y="2111"/>
            <a:chExt cx="345" cy="274"/>
          </a:xfrm>
        </p:grpSpPr>
        <p:grpSp>
          <p:nvGrpSpPr>
            <p:cNvPr id="27768" name="Group 285"/>
            <p:cNvGrpSpPr>
              <a:grpSpLocks noChangeAspect="1"/>
            </p:cNvGrpSpPr>
            <p:nvPr/>
          </p:nvGrpSpPr>
          <p:grpSpPr bwMode="auto">
            <a:xfrm>
              <a:off x="798" y="2183"/>
              <a:ext cx="345" cy="202"/>
              <a:chOff x="380" y="773"/>
              <a:chExt cx="686" cy="401"/>
            </a:xfrm>
          </p:grpSpPr>
          <p:sp>
            <p:nvSpPr>
              <p:cNvPr id="27773" name="Rectangle 286"/>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7774" name="Oval 287"/>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7769" name="Group 288"/>
            <p:cNvGrpSpPr>
              <a:grpSpLocks/>
            </p:cNvGrpSpPr>
            <p:nvPr/>
          </p:nvGrpSpPr>
          <p:grpSpPr bwMode="auto">
            <a:xfrm>
              <a:off x="882" y="2111"/>
              <a:ext cx="176" cy="46"/>
              <a:chOff x="4187" y="1420"/>
              <a:chExt cx="176" cy="46"/>
            </a:xfrm>
          </p:grpSpPr>
          <p:sp>
            <p:nvSpPr>
              <p:cNvPr id="27770" name="Oval 28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71" name="Oval 29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72" name="Oval 29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92" name="Group 292"/>
          <p:cNvGrpSpPr>
            <a:grpSpLocks/>
          </p:cNvGrpSpPr>
          <p:nvPr/>
        </p:nvGrpSpPr>
        <p:grpSpPr bwMode="auto">
          <a:xfrm>
            <a:off x="1250950" y="3867150"/>
            <a:ext cx="547688" cy="434975"/>
            <a:chOff x="797" y="2458"/>
            <a:chExt cx="345" cy="274"/>
          </a:xfrm>
        </p:grpSpPr>
        <p:grpSp>
          <p:nvGrpSpPr>
            <p:cNvPr id="27758" name="Group 293"/>
            <p:cNvGrpSpPr>
              <a:grpSpLocks/>
            </p:cNvGrpSpPr>
            <p:nvPr/>
          </p:nvGrpSpPr>
          <p:grpSpPr bwMode="auto">
            <a:xfrm>
              <a:off x="797" y="2530"/>
              <a:ext cx="345" cy="202"/>
              <a:chOff x="149" y="3223"/>
              <a:chExt cx="345" cy="202"/>
            </a:xfrm>
          </p:grpSpPr>
          <p:sp>
            <p:nvSpPr>
              <p:cNvPr id="27763" name="Rectangle 294"/>
              <p:cNvSpPr>
                <a:spLocks noChangeArrowheads="1"/>
              </p:cNvSpPr>
              <p:nvPr/>
            </p:nvSpPr>
            <p:spPr bwMode="auto">
              <a:xfrm>
                <a:off x="149" y="3223"/>
                <a:ext cx="345" cy="202"/>
              </a:xfrm>
              <a:prstGeom prst="rect">
                <a:avLst/>
              </a:prstGeom>
              <a:noFill/>
              <a:ln w="12700">
                <a:solidFill>
                  <a:srgbClr val="000000"/>
                </a:solidFill>
                <a:miter lim="800000"/>
                <a:headEnd/>
                <a:tailEnd/>
              </a:ln>
            </p:spPr>
            <p:txBody>
              <a:bodyPr wrap="none" anchor="ctr"/>
              <a:lstStyle/>
              <a:p>
                <a:endParaRPr lang="en-US"/>
              </a:p>
            </p:txBody>
          </p:sp>
          <p:grpSp>
            <p:nvGrpSpPr>
              <p:cNvPr id="27764" name="Group 295"/>
              <p:cNvGrpSpPr>
                <a:grpSpLocks/>
              </p:cNvGrpSpPr>
              <p:nvPr/>
            </p:nvGrpSpPr>
            <p:grpSpPr bwMode="auto">
              <a:xfrm>
                <a:off x="186" y="3292"/>
                <a:ext cx="271" cy="65"/>
                <a:chOff x="223" y="3292"/>
                <a:chExt cx="199" cy="65"/>
              </a:xfrm>
            </p:grpSpPr>
            <p:sp>
              <p:nvSpPr>
                <p:cNvPr id="27766" name="Freeform 296"/>
                <p:cNvSpPr>
                  <a:spLocks/>
                </p:cNvSpPr>
                <p:nvPr/>
              </p:nvSpPr>
              <p:spPr bwMode="auto">
                <a:xfrm>
                  <a:off x="223" y="3324"/>
                  <a:ext cx="197" cy="1"/>
                </a:xfrm>
                <a:custGeom>
                  <a:avLst/>
                  <a:gdLst>
                    <a:gd name="T0" fmla="*/ 0 w 197"/>
                    <a:gd name="T1" fmla="*/ 1 h 1"/>
                    <a:gd name="T2" fmla="*/ 197 w 197"/>
                    <a:gd name="T3" fmla="*/ 0 h 1"/>
                    <a:gd name="T4" fmla="*/ 0 60000 65536"/>
                    <a:gd name="T5" fmla="*/ 0 60000 65536"/>
                    <a:gd name="T6" fmla="*/ 0 w 197"/>
                    <a:gd name="T7" fmla="*/ 0 h 1"/>
                    <a:gd name="T8" fmla="*/ 197 w 197"/>
                    <a:gd name="T9" fmla="*/ 1 h 1"/>
                  </a:gdLst>
                  <a:ahLst/>
                  <a:cxnLst>
                    <a:cxn ang="T4">
                      <a:pos x="T0" y="T1"/>
                    </a:cxn>
                    <a:cxn ang="T5">
                      <a:pos x="T2" y="T3"/>
                    </a:cxn>
                  </a:cxnLst>
                  <a:rect l="T6" t="T7" r="T8" b="T9"/>
                  <a:pathLst>
                    <a:path w="197" h="1">
                      <a:moveTo>
                        <a:pt x="0" y="1"/>
                      </a:moveTo>
                      <a:lnTo>
                        <a:pt x="197" y="0"/>
                      </a:lnTo>
                    </a:path>
                  </a:pathLst>
                </a:custGeom>
                <a:noFill/>
                <a:ln w="12700">
                  <a:solidFill>
                    <a:srgbClr val="000000"/>
                  </a:solidFill>
                  <a:round/>
                  <a:headEnd type="none" w="med" len="med"/>
                  <a:tailEnd type="none" w="med" len="sm"/>
                </a:ln>
              </p:spPr>
              <p:txBody>
                <a:bodyPr wrap="none" anchor="ctr"/>
                <a:lstStyle/>
                <a:p>
                  <a:endParaRPr lang="en-US"/>
                </a:p>
              </p:txBody>
            </p:sp>
            <p:sp>
              <p:nvSpPr>
                <p:cNvPr id="27767" name="Freeform 297"/>
                <p:cNvSpPr>
                  <a:spLocks/>
                </p:cNvSpPr>
                <p:nvPr/>
              </p:nvSpPr>
              <p:spPr bwMode="auto">
                <a:xfrm>
                  <a:off x="374" y="3292"/>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sp>
            <p:nvSpPr>
              <p:cNvPr id="27765" name="Text Box 298"/>
              <p:cNvSpPr txBox="1">
                <a:spLocks noChangeArrowheads="1"/>
              </p:cNvSpPr>
              <p:nvPr/>
            </p:nvSpPr>
            <p:spPr bwMode="auto">
              <a:xfrm>
                <a:off x="274" y="3238"/>
                <a:ext cx="96" cy="173"/>
              </a:xfrm>
              <a:prstGeom prst="rect">
                <a:avLst/>
              </a:prstGeom>
              <a:noFill/>
              <a:ln w="12700" algn="ctr">
                <a:noFill/>
                <a:miter lim="800000"/>
                <a:headEnd/>
                <a:tailEnd/>
              </a:ln>
            </p:spPr>
            <p:txBody>
              <a:bodyPr wrap="none" lIns="0" tIns="0" rIns="0" bIns="0">
                <a:spAutoFit/>
              </a:bodyPr>
              <a:lstStyle/>
              <a:p>
                <a:pPr algn="ctr" eaLnBrk="0" hangingPunct="0">
                  <a:spcBef>
                    <a:spcPct val="50000"/>
                  </a:spcBef>
                </a:pPr>
                <a:r>
                  <a:rPr lang="en-US" b="1"/>
                  <a:t>S</a:t>
                </a:r>
              </a:p>
            </p:txBody>
          </p:sp>
        </p:grpSp>
        <p:grpSp>
          <p:nvGrpSpPr>
            <p:cNvPr id="27759" name="Group 299"/>
            <p:cNvGrpSpPr>
              <a:grpSpLocks/>
            </p:cNvGrpSpPr>
            <p:nvPr/>
          </p:nvGrpSpPr>
          <p:grpSpPr bwMode="auto">
            <a:xfrm>
              <a:off x="881" y="2458"/>
              <a:ext cx="176" cy="46"/>
              <a:chOff x="4187" y="1420"/>
              <a:chExt cx="176" cy="46"/>
            </a:xfrm>
          </p:grpSpPr>
          <p:sp>
            <p:nvSpPr>
              <p:cNvPr id="27760" name="Oval 30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61" name="Oval 30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62" name="Oval 30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7693" name="Group 303"/>
          <p:cNvGrpSpPr>
            <a:grpSpLocks/>
          </p:cNvGrpSpPr>
          <p:nvPr/>
        </p:nvGrpSpPr>
        <p:grpSpPr bwMode="auto">
          <a:xfrm>
            <a:off x="4022725" y="5337175"/>
            <a:ext cx="547688" cy="396875"/>
            <a:chOff x="2534" y="3362"/>
            <a:chExt cx="345" cy="250"/>
          </a:xfrm>
        </p:grpSpPr>
        <p:grpSp>
          <p:nvGrpSpPr>
            <p:cNvPr id="27754" name="Group 304"/>
            <p:cNvGrpSpPr>
              <a:grpSpLocks/>
            </p:cNvGrpSpPr>
            <p:nvPr/>
          </p:nvGrpSpPr>
          <p:grpSpPr bwMode="auto">
            <a:xfrm>
              <a:off x="2534" y="3410"/>
              <a:ext cx="345" cy="202"/>
              <a:chOff x="2534" y="3410"/>
              <a:chExt cx="345" cy="202"/>
            </a:xfrm>
          </p:grpSpPr>
          <p:sp>
            <p:nvSpPr>
              <p:cNvPr id="27756" name="Text Box 305"/>
              <p:cNvSpPr txBox="1">
                <a:spLocks noChangeArrowheads="1"/>
              </p:cNvSpPr>
              <p:nvPr/>
            </p:nvSpPr>
            <p:spPr bwMode="auto">
              <a:xfrm>
                <a:off x="2565" y="3453"/>
                <a:ext cx="28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MSSG</a:t>
                </a:r>
              </a:p>
            </p:txBody>
          </p:sp>
          <p:sp>
            <p:nvSpPr>
              <p:cNvPr id="27757" name="Rectangle 306"/>
              <p:cNvSpPr>
                <a:spLocks noChangeAspect="1" noChangeArrowheads="1"/>
              </p:cNvSpPr>
              <p:nvPr/>
            </p:nvSpPr>
            <p:spPr bwMode="auto">
              <a:xfrm>
                <a:off x="2534" y="3410"/>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27755" name="Line 307"/>
            <p:cNvSpPr>
              <a:spLocks noChangeAspect="1" noChangeShapeType="1"/>
            </p:cNvSpPr>
            <p:nvPr/>
          </p:nvSpPr>
          <p:spPr bwMode="auto">
            <a:xfrm>
              <a:off x="2706" y="336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7694" name="Group 308"/>
          <p:cNvGrpSpPr>
            <a:grpSpLocks/>
          </p:cNvGrpSpPr>
          <p:nvPr/>
        </p:nvGrpSpPr>
        <p:grpSpPr bwMode="auto">
          <a:xfrm>
            <a:off x="966788" y="6219825"/>
            <a:ext cx="547687" cy="458788"/>
            <a:chOff x="609" y="3918"/>
            <a:chExt cx="345" cy="289"/>
          </a:xfrm>
        </p:grpSpPr>
        <p:grpSp>
          <p:nvGrpSpPr>
            <p:cNvPr id="27747" name="Group 309"/>
            <p:cNvGrpSpPr>
              <a:grpSpLocks/>
            </p:cNvGrpSpPr>
            <p:nvPr/>
          </p:nvGrpSpPr>
          <p:grpSpPr bwMode="auto">
            <a:xfrm>
              <a:off x="693" y="3918"/>
              <a:ext cx="176" cy="46"/>
              <a:chOff x="4187" y="1420"/>
              <a:chExt cx="176" cy="46"/>
            </a:xfrm>
          </p:grpSpPr>
          <p:sp>
            <p:nvSpPr>
              <p:cNvPr id="27751" name="Oval 31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52" name="Oval 31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53" name="Oval 31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7748" name="Group 313"/>
            <p:cNvGrpSpPr>
              <a:grpSpLocks/>
            </p:cNvGrpSpPr>
            <p:nvPr/>
          </p:nvGrpSpPr>
          <p:grpSpPr bwMode="auto">
            <a:xfrm>
              <a:off x="609" y="3988"/>
              <a:ext cx="345" cy="219"/>
              <a:chOff x="609" y="3988"/>
              <a:chExt cx="345" cy="219"/>
            </a:xfrm>
          </p:grpSpPr>
          <p:sp>
            <p:nvSpPr>
              <p:cNvPr id="27749" name="Rectangle 314"/>
              <p:cNvSpPr>
                <a:spLocks noChangeAspect="1" noChangeArrowheads="1"/>
              </p:cNvSpPr>
              <p:nvPr/>
            </p:nvSpPr>
            <p:spPr bwMode="auto">
              <a:xfrm>
                <a:off x="609" y="3988"/>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7750" name="Freeform 315"/>
              <p:cNvSpPr>
                <a:spLocks noChangeAspect="1"/>
              </p:cNvSpPr>
              <p:nvPr/>
            </p:nvSpPr>
            <p:spPr bwMode="auto">
              <a:xfrm>
                <a:off x="611" y="3989"/>
                <a:ext cx="341" cy="213"/>
              </a:xfrm>
              <a:custGeom>
                <a:avLst/>
                <a:gdLst>
                  <a:gd name="T0" fmla="*/ 0 w 341"/>
                  <a:gd name="T1" fmla="*/ 0 h 213"/>
                  <a:gd name="T2" fmla="*/ 152 w 341"/>
                  <a:gd name="T3" fmla="*/ 120 h 213"/>
                  <a:gd name="T4" fmla="*/ 152 w 341"/>
                  <a:gd name="T5" fmla="*/ 69 h 213"/>
                  <a:gd name="T6" fmla="*/ 341 w 341"/>
                  <a:gd name="T7" fmla="*/ 213 h 213"/>
                  <a:gd name="T8" fmla="*/ 0 60000 65536"/>
                  <a:gd name="T9" fmla="*/ 0 60000 65536"/>
                  <a:gd name="T10" fmla="*/ 0 60000 65536"/>
                  <a:gd name="T11" fmla="*/ 0 60000 65536"/>
                  <a:gd name="T12" fmla="*/ 0 w 341"/>
                  <a:gd name="T13" fmla="*/ 0 h 213"/>
                  <a:gd name="T14" fmla="*/ 341 w 341"/>
                  <a:gd name="T15" fmla="*/ 213 h 213"/>
                </a:gdLst>
                <a:ahLst/>
                <a:cxnLst>
                  <a:cxn ang="T8">
                    <a:pos x="T0" y="T1"/>
                  </a:cxn>
                  <a:cxn ang="T9">
                    <a:pos x="T2" y="T3"/>
                  </a:cxn>
                  <a:cxn ang="T10">
                    <a:pos x="T4" y="T5"/>
                  </a:cxn>
                  <a:cxn ang="T11">
                    <a:pos x="T6" y="T7"/>
                  </a:cxn>
                </a:cxnLst>
                <a:rect l="T12" t="T13" r="T14" b="T15"/>
                <a:pathLst>
                  <a:path w="341" h="213">
                    <a:moveTo>
                      <a:pt x="0" y="0"/>
                    </a:moveTo>
                    <a:lnTo>
                      <a:pt x="152" y="120"/>
                    </a:lnTo>
                    <a:lnTo>
                      <a:pt x="152" y="69"/>
                    </a:lnTo>
                    <a:lnTo>
                      <a:pt x="341" y="21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7695" name="Group 316"/>
          <p:cNvGrpSpPr>
            <a:grpSpLocks/>
          </p:cNvGrpSpPr>
          <p:nvPr/>
        </p:nvGrpSpPr>
        <p:grpSpPr bwMode="auto">
          <a:xfrm>
            <a:off x="2684463" y="6224588"/>
            <a:ext cx="547687" cy="403225"/>
            <a:chOff x="1691" y="3921"/>
            <a:chExt cx="345" cy="254"/>
          </a:xfrm>
        </p:grpSpPr>
        <p:sp>
          <p:nvSpPr>
            <p:cNvPr id="27737" name="Line 317"/>
            <p:cNvSpPr>
              <a:spLocks noChangeAspect="1" noChangeShapeType="1"/>
            </p:cNvSpPr>
            <p:nvPr/>
          </p:nvSpPr>
          <p:spPr bwMode="auto">
            <a:xfrm>
              <a:off x="1864" y="3921"/>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7738" name="Group 318"/>
            <p:cNvGrpSpPr>
              <a:grpSpLocks/>
            </p:cNvGrpSpPr>
            <p:nvPr/>
          </p:nvGrpSpPr>
          <p:grpSpPr bwMode="auto">
            <a:xfrm>
              <a:off x="1691" y="3973"/>
              <a:ext cx="345" cy="202"/>
              <a:chOff x="2016" y="1728"/>
              <a:chExt cx="345" cy="202"/>
            </a:xfrm>
          </p:grpSpPr>
          <p:grpSp>
            <p:nvGrpSpPr>
              <p:cNvPr id="27739" name="Group 319"/>
              <p:cNvGrpSpPr>
                <a:grpSpLocks/>
              </p:cNvGrpSpPr>
              <p:nvPr/>
            </p:nvGrpSpPr>
            <p:grpSpPr bwMode="auto">
              <a:xfrm>
                <a:off x="2080" y="1752"/>
                <a:ext cx="216" cy="110"/>
                <a:chOff x="4791" y="2841"/>
                <a:chExt cx="312" cy="194"/>
              </a:xfrm>
            </p:grpSpPr>
            <p:sp>
              <p:nvSpPr>
                <p:cNvPr id="27743" name="Line 320"/>
                <p:cNvSpPr>
                  <a:spLocks noChangeShapeType="1"/>
                </p:cNvSpPr>
                <p:nvPr/>
              </p:nvSpPr>
              <p:spPr bwMode="auto">
                <a:xfrm>
                  <a:off x="4948" y="2845"/>
                  <a:ext cx="0" cy="1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44" name="Line 321"/>
                <p:cNvSpPr>
                  <a:spLocks noChangeShapeType="1"/>
                </p:cNvSpPr>
                <p:nvPr/>
              </p:nvSpPr>
              <p:spPr bwMode="auto">
                <a:xfrm>
                  <a:off x="4791"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45" name="Line 322"/>
                <p:cNvSpPr>
                  <a:spLocks noChangeShapeType="1"/>
                </p:cNvSpPr>
                <p:nvPr/>
              </p:nvSpPr>
              <p:spPr bwMode="auto">
                <a:xfrm>
                  <a:off x="5103"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7746" name="Line 323"/>
                <p:cNvSpPr>
                  <a:spLocks noChangeShapeType="1"/>
                </p:cNvSpPr>
                <p:nvPr/>
              </p:nvSpPr>
              <p:spPr bwMode="auto">
                <a:xfrm>
                  <a:off x="4793" y="2841"/>
                  <a:ext cx="310"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7740" name="Group 324"/>
              <p:cNvGrpSpPr>
                <a:grpSpLocks noChangeAspect="1"/>
              </p:cNvGrpSpPr>
              <p:nvPr/>
            </p:nvGrpSpPr>
            <p:grpSpPr bwMode="auto">
              <a:xfrm>
                <a:off x="2016" y="1728"/>
                <a:ext cx="345" cy="202"/>
                <a:chOff x="2856" y="3851"/>
                <a:chExt cx="744" cy="436"/>
              </a:xfrm>
            </p:grpSpPr>
            <p:sp>
              <p:nvSpPr>
                <p:cNvPr id="27741" name="Rectangle 325"/>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7742" name="Line 326"/>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grpSp>
        <p:nvGrpSpPr>
          <p:cNvPr id="27696" name="Group 327"/>
          <p:cNvGrpSpPr>
            <a:grpSpLocks/>
          </p:cNvGrpSpPr>
          <p:nvPr/>
        </p:nvGrpSpPr>
        <p:grpSpPr bwMode="auto">
          <a:xfrm>
            <a:off x="1838325" y="6218238"/>
            <a:ext cx="547688" cy="458787"/>
            <a:chOff x="609" y="3918"/>
            <a:chExt cx="345" cy="289"/>
          </a:xfrm>
        </p:grpSpPr>
        <p:grpSp>
          <p:nvGrpSpPr>
            <p:cNvPr id="27730" name="Group 328"/>
            <p:cNvGrpSpPr>
              <a:grpSpLocks/>
            </p:cNvGrpSpPr>
            <p:nvPr/>
          </p:nvGrpSpPr>
          <p:grpSpPr bwMode="auto">
            <a:xfrm>
              <a:off x="693" y="3918"/>
              <a:ext cx="176" cy="46"/>
              <a:chOff x="4187" y="1420"/>
              <a:chExt cx="176" cy="46"/>
            </a:xfrm>
          </p:grpSpPr>
          <p:sp>
            <p:nvSpPr>
              <p:cNvPr id="27734" name="Oval 32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35" name="Oval 33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36" name="Oval 33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7731" name="Group 332"/>
            <p:cNvGrpSpPr>
              <a:grpSpLocks/>
            </p:cNvGrpSpPr>
            <p:nvPr/>
          </p:nvGrpSpPr>
          <p:grpSpPr bwMode="auto">
            <a:xfrm>
              <a:off x="609" y="3988"/>
              <a:ext cx="345" cy="219"/>
              <a:chOff x="609" y="3988"/>
              <a:chExt cx="345" cy="219"/>
            </a:xfrm>
          </p:grpSpPr>
          <p:sp>
            <p:nvSpPr>
              <p:cNvPr id="27732" name="Rectangle 333"/>
              <p:cNvSpPr>
                <a:spLocks noChangeAspect="1" noChangeArrowheads="1"/>
              </p:cNvSpPr>
              <p:nvPr/>
            </p:nvSpPr>
            <p:spPr bwMode="auto">
              <a:xfrm>
                <a:off x="609" y="3988"/>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7733" name="Freeform 334"/>
              <p:cNvSpPr>
                <a:spLocks noChangeAspect="1"/>
              </p:cNvSpPr>
              <p:nvPr/>
            </p:nvSpPr>
            <p:spPr bwMode="auto">
              <a:xfrm>
                <a:off x="611" y="3989"/>
                <a:ext cx="341" cy="213"/>
              </a:xfrm>
              <a:custGeom>
                <a:avLst/>
                <a:gdLst>
                  <a:gd name="T0" fmla="*/ 0 w 341"/>
                  <a:gd name="T1" fmla="*/ 0 h 213"/>
                  <a:gd name="T2" fmla="*/ 152 w 341"/>
                  <a:gd name="T3" fmla="*/ 120 h 213"/>
                  <a:gd name="T4" fmla="*/ 152 w 341"/>
                  <a:gd name="T5" fmla="*/ 69 h 213"/>
                  <a:gd name="T6" fmla="*/ 341 w 341"/>
                  <a:gd name="T7" fmla="*/ 213 h 213"/>
                  <a:gd name="T8" fmla="*/ 0 60000 65536"/>
                  <a:gd name="T9" fmla="*/ 0 60000 65536"/>
                  <a:gd name="T10" fmla="*/ 0 60000 65536"/>
                  <a:gd name="T11" fmla="*/ 0 60000 65536"/>
                  <a:gd name="T12" fmla="*/ 0 w 341"/>
                  <a:gd name="T13" fmla="*/ 0 h 213"/>
                  <a:gd name="T14" fmla="*/ 341 w 341"/>
                  <a:gd name="T15" fmla="*/ 213 h 213"/>
                </a:gdLst>
                <a:ahLst/>
                <a:cxnLst>
                  <a:cxn ang="T8">
                    <a:pos x="T0" y="T1"/>
                  </a:cxn>
                  <a:cxn ang="T9">
                    <a:pos x="T2" y="T3"/>
                  </a:cxn>
                  <a:cxn ang="T10">
                    <a:pos x="T4" y="T5"/>
                  </a:cxn>
                  <a:cxn ang="T11">
                    <a:pos x="T6" y="T7"/>
                  </a:cxn>
                </a:cxnLst>
                <a:rect l="T12" t="T13" r="T14" b="T15"/>
                <a:pathLst>
                  <a:path w="341" h="213">
                    <a:moveTo>
                      <a:pt x="0" y="0"/>
                    </a:moveTo>
                    <a:lnTo>
                      <a:pt x="152" y="120"/>
                    </a:lnTo>
                    <a:lnTo>
                      <a:pt x="152" y="69"/>
                    </a:lnTo>
                    <a:lnTo>
                      <a:pt x="341" y="21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27697" name="Freeform 335"/>
          <p:cNvSpPr>
            <a:spLocks/>
          </p:cNvSpPr>
          <p:nvPr/>
        </p:nvSpPr>
        <p:spPr bwMode="auto">
          <a:xfrm>
            <a:off x="142875" y="1533525"/>
            <a:ext cx="3175" cy="1462088"/>
          </a:xfrm>
          <a:custGeom>
            <a:avLst/>
            <a:gdLst>
              <a:gd name="T0" fmla="*/ 0 w 2"/>
              <a:gd name="T1" fmla="*/ 0 h 921"/>
              <a:gd name="T2" fmla="*/ 2 w 2"/>
              <a:gd name="T3" fmla="*/ 921 h 921"/>
              <a:gd name="T4" fmla="*/ 0 60000 65536"/>
              <a:gd name="T5" fmla="*/ 0 60000 65536"/>
              <a:gd name="T6" fmla="*/ 0 w 2"/>
              <a:gd name="T7" fmla="*/ 0 h 921"/>
              <a:gd name="T8" fmla="*/ 2 w 2"/>
              <a:gd name="T9" fmla="*/ 921 h 921"/>
            </a:gdLst>
            <a:ahLst/>
            <a:cxnLst>
              <a:cxn ang="T4">
                <a:pos x="T0" y="T1"/>
              </a:cxn>
              <a:cxn ang="T5">
                <a:pos x="T2" y="T3"/>
              </a:cxn>
            </a:cxnLst>
            <a:rect l="T6" t="T7" r="T8" b="T9"/>
            <a:pathLst>
              <a:path w="2" h="921">
                <a:moveTo>
                  <a:pt x="0" y="0"/>
                </a:moveTo>
                <a:lnTo>
                  <a:pt x="2" y="921"/>
                </a:lnTo>
              </a:path>
            </a:pathLst>
          </a:custGeom>
          <a:solidFill>
            <a:srgbClr val="FFFFFF"/>
          </a:solidFill>
          <a:ln w="11113">
            <a:solidFill>
              <a:srgbClr val="000000"/>
            </a:solidFill>
            <a:round/>
            <a:headEnd/>
            <a:tailEnd/>
          </a:ln>
        </p:spPr>
        <p:txBody>
          <a:bodyPr/>
          <a:lstStyle/>
          <a:p>
            <a:endParaRPr lang="en-US"/>
          </a:p>
        </p:txBody>
      </p:sp>
      <p:sp>
        <p:nvSpPr>
          <p:cNvPr id="27698" name="Line 336"/>
          <p:cNvSpPr>
            <a:spLocks noChangeShapeType="1"/>
          </p:cNvSpPr>
          <p:nvPr/>
        </p:nvSpPr>
        <p:spPr bwMode="auto">
          <a:xfrm>
            <a:off x="147638" y="2995613"/>
            <a:ext cx="103187" cy="0"/>
          </a:xfrm>
          <a:prstGeom prst="line">
            <a:avLst/>
          </a:prstGeom>
          <a:noFill/>
          <a:ln w="12700">
            <a:solidFill>
              <a:schemeClr val="tx1"/>
            </a:solidFill>
            <a:round/>
            <a:headEnd/>
            <a:tailEnd/>
          </a:ln>
        </p:spPr>
        <p:txBody>
          <a:bodyPr wrap="none" anchor="ctr"/>
          <a:lstStyle/>
          <a:p>
            <a:endParaRPr lang="en-US"/>
          </a:p>
        </p:txBody>
      </p:sp>
      <p:sp>
        <p:nvSpPr>
          <p:cNvPr id="27699" name="Line 337"/>
          <p:cNvSpPr>
            <a:spLocks noChangeShapeType="1"/>
          </p:cNvSpPr>
          <p:nvPr/>
        </p:nvSpPr>
        <p:spPr bwMode="auto">
          <a:xfrm>
            <a:off x="150813" y="2473325"/>
            <a:ext cx="103187" cy="0"/>
          </a:xfrm>
          <a:prstGeom prst="line">
            <a:avLst/>
          </a:prstGeom>
          <a:noFill/>
          <a:ln w="12700">
            <a:solidFill>
              <a:schemeClr val="tx1"/>
            </a:solidFill>
            <a:round/>
            <a:headEnd/>
            <a:tailEnd/>
          </a:ln>
        </p:spPr>
        <p:txBody>
          <a:bodyPr wrap="none" anchor="ctr"/>
          <a:lstStyle/>
          <a:p>
            <a:endParaRPr lang="en-US"/>
          </a:p>
        </p:txBody>
      </p:sp>
      <p:sp>
        <p:nvSpPr>
          <p:cNvPr id="27700" name="Line 338"/>
          <p:cNvSpPr>
            <a:spLocks noChangeShapeType="1"/>
          </p:cNvSpPr>
          <p:nvPr/>
        </p:nvSpPr>
        <p:spPr bwMode="auto">
          <a:xfrm>
            <a:off x="144463" y="1914525"/>
            <a:ext cx="103187" cy="0"/>
          </a:xfrm>
          <a:prstGeom prst="line">
            <a:avLst/>
          </a:prstGeom>
          <a:noFill/>
          <a:ln w="12700">
            <a:solidFill>
              <a:schemeClr val="tx1"/>
            </a:solidFill>
            <a:round/>
            <a:headEnd/>
            <a:tailEnd/>
          </a:ln>
        </p:spPr>
        <p:txBody>
          <a:bodyPr wrap="none" anchor="ctr"/>
          <a:lstStyle/>
          <a:p>
            <a:endParaRPr lang="en-US"/>
          </a:p>
        </p:txBody>
      </p:sp>
      <p:grpSp>
        <p:nvGrpSpPr>
          <p:cNvPr id="27701" name="Group 339"/>
          <p:cNvGrpSpPr>
            <a:grpSpLocks/>
          </p:cNvGrpSpPr>
          <p:nvPr/>
        </p:nvGrpSpPr>
        <p:grpSpPr bwMode="auto">
          <a:xfrm>
            <a:off x="1023938" y="1519238"/>
            <a:ext cx="103187" cy="3689350"/>
            <a:chOff x="645" y="957"/>
            <a:chExt cx="65" cy="2324"/>
          </a:xfrm>
        </p:grpSpPr>
        <p:sp>
          <p:nvSpPr>
            <p:cNvPr id="27722" name="Freeform 340"/>
            <p:cNvSpPr>
              <a:spLocks/>
            </p:cNvSpPr>
            <p:nvPr/>
          </p:nvSpPr>
          <p:spPr bwMode="auto">
            <a:xfrm>
              <a:off x="645" y="957"/>
              <a:ext cx="2" cy="2324"/>
            </a:xfrm>
            <a:custGeom>
              <a:avLst/>
              <a:gdLst>
                <a:gd name="T0" fmla="*/ 0 w 2"/>
                <a:gd name="T1" fmla="*/ 0 h 2324"/>
                <a:gd name="T2" fmla="*/ 2 w 2"/>
                <a:gd name="T3" fmla="*/ 2324 h 2324"/>
                <a:gd name="T4" fmla="*/ 0 60000 65536"/>
                <a:gd name="T5" fmla="*/ 0 60000 65536"/>
                <a:gd name="T6" fmla="*/ 0 w 2"/>
                <a:gd name="T7" fmla="*/ 0 h 2324"/>
                <a:gd name="T8" fmla="*/ 2 w 2"/>
                <a:gd name="T9" fmla="*/ 2324 h 2324"/>
              </a:gdLst>
              <a:ahLst/>
              <a:cxnLst>
                <a:cxn ang="T4">
                  <a:pos x="T0" y="T1"/>
                </a:cxn>
                <a:cxn ang="T5">
                  <a:pos x="T2" y="T3"/>
                </a:cxn>
              </a:cxnLst>
              <a:rect l="T6" t="T7" r="T8" b="T9"/>
              <a:pathLst>
                <a:path w="2" h="2324">
                  <a:moveTo>
                    <a:pt x="0" y="0"/>
                  </a:moveTo>
                  <a:lnTo>
                    <a:pt x="2" y="2324"/>
                  </a:lnTo>
                </a:path>
              </a:pathLst>
            </a:custGeom>
            <a:solidFill>
              <a:srgbClr val="FFFFFF"/>
            </a:solidFill>
            <a:ln w="11113">
              <a:solidFill>
                <a:srgbClr val="000000"/>
              </a:solidFill>
              <a:round/>
              <a:headEnd/>
              <a:tailEnd/>
            </a:ln>
          </p:spPr>
          <p:txBody>
            <a:bodyPr/>
            <a:lstStyle/>
            <a:p>
              <a:endParaRPr lang="en-US"/>
            </a:p>
          </p:txBody>
        </p:sp>
        <p:sp>
          <p:nvSpPr>
            <p:cNvPr id="27723" name="Line 341"/>
            <p:cNvSpPr>
              <a:spLocks noChangeShapeType="1"/>
            </p:cNvSpPr>
            <p:nvPr/>
          </p:nvSpPr>
          <p:spPr bwMode="auto">
            <a:xfrm>
              <a:off x="645" y="1908"/>
              <a:ext cx="65" cy="0"/>
            </a:xfrm>
            <a:prstGeom prst="line">
              <a:avLst/>
            </a:prstGeom>
            <a:noFill/>
            <a:ln w="12700">
              <a:solidFill>
                <a:schemeClr val="tx1"/>
              </a:solidFill>
              <a:round/>
              <a:headEnd/>
              <a:tailEnd/>
            </a:ln>
          </p:spPr>
          <p:txBody>
            <a:bodyPr wrap="none" anchor="ctr"/>
            <a:lstStyle/>
            <a:p>
              <a:endParaRPr lang="en-US"/>
            </a:p>
          </p:txBody>
        </p:sp>
        <p:sp>
          <p:nvSpPr>
            <p:cNvPr id="27724" name="Line 342"/>
            <p:cNvSpPr>
              <a:spLocks noChangeShapeType="1"/>
            </p:cNvSpPr>
            <p:nvPr/>
          </p:nvSpPr>
          <p:spPr bwMode="auto">
            <a:xfrm>
              <a:off x="645" y="1563"/>
              <a:ext cx="65" cy="0"/>
            </a:xfrm>
            <a:prstGeom prst="line">
              <a:avLst/>
            </a:prstGeom>
            <a:noFill/>
            <a:ln w="12700">
              <a:solidFill>
                <a:schemeClr val="tx1"/>
              </a:solidFill>
              <a:round/>
              <a:headEnd/>
              <a:tailEnd/>
            </a:ln>
          </p:spPr>
          <p:txBody>
            <a:bodyPr wrap="none" anchor="ctr"/>
            <a:lstStyle/>
            <a:p>
              <a:endParaRPr lang="en-US"/>
            </a:p>
          </p:txBody>
        </p:sp>
        <p:sp>
          <p:nvSpPr>
            <p:cNvPr id="27725" name="Line 343"/>
            <p:cNvSpPr>
              <a:spLocks noChangeShapeType="1"/>
            </p:cNvSpPr>
            <p:nvPr/>
          </p:nvSpPr>
          <p:spPr bwMode="auto">
            <a:xfrm>
              <a:off x="645" y="1211"/>
              <a:ext cx="65" cy="0"/>
            </a:xfrm>
            <a:prstGeom prst="line">
              <a:avLst/>
            </a:prstGeom>
            <a:noFill/>
            <a:ln w="12700">
              <a:solidFill>
                <a:schemeClr val="tx1"/>
              </a:solidFill>
              <a:round/>
              <a:headEnd/>
              <a:tailEnd/>
            </a:ln>
          </p:spPr>
          <p:txBody>
            <a:bodyPr wrap="none" anchor="ctr"/>
            <a:lstStyle/>
            <a:p>
              <a:endParaRPr lang="en-US"/>
            </a:p>
          </p:txBody>
        </p:sp>
        <p:sp>
          <p:nvSpPr>
            <p:cNvPr id="27726" name="Line 344"/>
            <p:cNvSpPr>
              <a:spLocks noChangeShapeType="1"/>
            </p:cNvSpPr>
            <p:nvPr/>
          </p:nvSpPr>
          <p:spPr bwMode="auto">
            <a:xfrm>
              <a:off x="645" y="2609"/>
              <a:ext cx="65" cy="0"/>
            </a:xfrm>
            <a:prstGeom prst="line">
              <a:avLst/>
            </a:prstGeom>
            <a:noFill/>
            <a:ln w="12700">
              <a:solidFill>
                <a:schemeClr val="tx1"/>
              </a:solidFill>
              <a:round/>
              <a:headEnd/>
              <a:tailEnd/>
            </a:ln>
          </p:spPr>
          <p:txBody>
            <a:bodyPr wrap="none" anchor="ctr"/>
            <a:lstStyle/>
            <a:p>
              <a:endParaRPr lang="en-US"/>
            </a:p>
          </p:txBody>
        </p:sp>
        <p:sp>
          <p:nvSpPr>
            <p:cNvPr id="27727" name="Line 345"/>
            <p:cNvSpPr>
              <a:spLocks noChangeShapeType="1"/>
            </p:cNvSpPr>
            <p:nvPr/>
          </p:nvSpPr>
          <p:spPr bwMode="auto">
            <a:xfrm>
              <a:off x="645" y="2957"/>
              <a:ext cx="65" cy="0"/>
            </a:xfrm>
            <a:prstGeom prst="line">
              <a:avLst/>
            </a:prstGeom>
            <a:noFill/>
            <a:ln w="12700">
              <a:solidFill>
                <a:schemeClr val="tx1"/>
              </a:solidFill>
              <a:round/>
              <a:headEnd/>
              <a:tailEnd/>
            </a:ln>
          </p:spPr>
          <p:txBody>
            <a:bodyPr wrap="none" anchor="ctr"/>
            <a:lstStyle/>
            <a:p>
              <a:endParaRPr lang="en-US"/>
            </a:p>
          </p:txBody>
        </p:sp>
        <p:sp>
          <p:nvSpPr>
            <p:cNvPr id="27728" name="Line 346"/>
            <p:cNvSpPr>
              <a:spLocks noChangeShapeType="1"/>
            </p:cNvSpPr>
            <p:nvPr/>
          </p:nvSpPr>
          <p:spPr bwMode="auto">
            <a:xfrm>
              <a:off x="645" y="3281"/>
              <a:ext cx="65" cy="0"/>
            </a:xfrm>
            <a:prstGeom prst="line">
              <a:avLst/>
            </a:prstGeom>
            <a:noFill/>
            <a:ln w="12700">
              <a:solidFill>
                <a:schemeClr val="tx1"/>
              </a:solidFill>
              <a:round/>
              <a:headEnd/>
              <a:tailEnd/>
            </a:ln>
          </p:spPr>
          <p:txBody>
            <a:bodyPr wrap="none" anchor="ctr"/>
            <a:lstStyle/>
            <a:p>
              <a:endParaRPr lang="en-US"/>
            </a:p>
          </p:txBody>
        </p:sp>
        <p:sp>
          <p:nvSpPr>
            <p:cNvPr id="27729" name="Line 347"/>
            <p:cNvSpPr>
              <a:spLocks noChangeShapeType="1"/>
            </p:cNvSpPr>
            <p:nvPr/>
          </p:nvSpPr>
          <p:spPr bwMode="auto">
            <a:xfrm>
              <a:off x="645" y="2278"/>
              <a:ext cx="65" cy="0"/>
            </a:xfrm>
            <a:prstGeom prst="line">
              <a:avLst/>
            </a:prstGeom>
            <a:noFill/>
            <a:ln w="12700">
              <a:solidFill>
                <a:schemeClr val="tx1"/>
              </a:solidFill>
              <a:round/>
              <a:headEnd/>
              <a:tailEnd/>
            </a:ln>
          </p:spPr>
          <p:txBody>
            <a:bodyPr wrap="none" anchor="ctr"/>
            <a:lstStyle/>
            <a:p>
              <a:endParaRPr lang="en-US"/>
            </a:p>
          </p:txBody>
        </p:sp>
      </p:grpSp>
      <p:sp>
        <p:nvSpPr>
          <p:cNvPr id="27702" name="Rectangle 348"/>
          <p:cNvSpPr>
            <a:spLocks noChangeArrowheads="1"/>
          </p:cNvSpPr>
          <p:nvPr/>
        </p:nvSpPr>
        <p:spPr bwMode="auto">
          <a:xfrm>
            <a:off x="469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27703" name="AutoShape 34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7704" name="Text Box 350"/>
          <p:cNvSpPr txBox="1">
            <a:spLocks noChangeArrowheads="1"/>
          </p:cNvSpPr>
          <p:nvPr/>
        </p:nvSpPr>
        <p:spPr bwMode="auto">
          <a:xfrm>
            <a:off x="7085013" y="2533650"/>
            <a:ext cx="1890712" cy="3048000"/>
          </a:xfrm>
          <a:prstGeom prst="rect">
            <a:avLst/>
          </a:prstGeom>
          <a:noFill/>
          <a:ln w="12700" algn="ctr">
            <a:noFill/>
            <a:miter lim="800000"/>
            <a:headEnd/>
            <a:tailEnd/>
          </a:ln>
        </p:spPr>
        <p:txBody>
          <a:bodyPr wrap="none" lIns="0" tIns="0" rIns="0" bIns="0">
            <a:spAutoFit/>
          </a:bodyPr>
          <a:lstStyle/>
          <a:p>
            <a:pPr eaLnBrk="0" hangingPunct="0"/>
            <a:r>
              <a:rPr lang="en-US" sz="1000" b="1"/>
              <a:t>T/E</a:t>
            </a:r>
          </a:p>
          <a:p>
            <a:pPr eaLnBrk="0" hangingPunct="0"/>
            <a:r>
              <a:rPr lang="en-US" sz="1000" b="1"/>
              <a:t>12 AAVs</a:t>
            </a:r>
          </a:p>
          <a:p>
            <a:pPr eaLnBrk="0" hangingPunct="0"/>
            <a:r>
              <a:rPr lang="en-US" sz="1000" b="1"/>
              <a:t>13 LAVs</a:t>
            </a:r>
          </a:p>
          <a:p>
            <a:pPr eaLnBrk="0" hangingPunct="0"/>
            <a:r>
              <a:rPr lang="en-US" sz="1000" b="1"/>
              <a:t>6   M-198</a:t>
            </a:r>
          </a:p>
          <a:p>
            <a:pPr eaLnBrk="0" hangingPunct="0"/>
            <a:r>
              <a:rPr lang="en-US" sz="1000" b="1"/>
              <a:t>4   M1A1</a:t>
            </a:r>
          </a:p>
          <a:p>
            <a:pPr eaLnBrk="0" hangingPunct="0"/>
            <a:r>
              <a:rPr lang="en-US" sz="1000" b="1"/>
              <a:t>12 CH-46</a:t>
            </a:r>
          </a:p>
          <a:p>
            <a:pPr eaLnBrk="0" hangingPunct="0"/>
            <a:r>
              <a:rPr lang="en-US" sz="1000" b="1"/>
              <a:t>4  AH-1</a:t>
            </a:r>
          </a:p>
          <a:p>
            <a:pPr eaLnBrk="0" hangingPunct="0"/>
            <a:r>
              <a:rPr lang="en-US" sz="1000" b="1"/>
              <a:t>4  CH-53</a:t>
            </a:r>
          </a:p>
          <a:p>
            <a:pPr eaLnBrk="0" hangingPunct="0"/>
            <a:r>
              <a:rPr lang="en-US" sz="1000" b="1"/>
              <a:t>2  UH-1</a:t>
            </a:r>
          </a:p>
          <a:p>
            <a:pPr eaLnBrk="0" hangingPunct="0"/>
            <a:r>
              <a:rPr lang="en-US" sz="1000" b="1"/>
              <a:t>2  Avengers</a:t>
            </a:r>
          </a:p>
          <a:p>
            <a:pPr eaLnBrk="0" hangingPunct="0"/>
            <a:r>
              <a:rPr lang="en-US" sz="1000" b="1"/>
              <a:t>(5 AV-8B Harriers maybe added</a:t>
            </a:r>
          </a:p>
          <a:p>
            <a:pPr eaLnBrk="0" hangingPunct="0"/>
            <a:r>
              <a:rPr lang="en-US" sz="1000" b="1"/>
              <a:t>with the loss of other A/C)</a:t>
            </a:r>
          </a:p>
          <a:p>
            <a:pPr eaLnBrk="0" hangingPunct="0"/>
            <a:r>
              <a:rPr lang="en-US" sz="1000" b="1"/>
              <a:t>16 Rubber Boats</a:t>
            </a:r>
          </a:p>
          <a:p>
            <a:pPr eaLnBrk="0" hangingPunct="0"/>
            <a:r>
              <a:rPr lang="en-US" sz="1000" b="1"/>
              <a:t>35-5 ton trucks</a:t>
            </a:r>
          </a:p>
          <a:p>
            <a:pPr eaLnBrk="0" hangingPunct="0"/>
            <a:r>
              <a:rPr lang="en-US" sz="1000" b="1"/>
              <a:t>5 LVSs</a:t>
            </a:r>
          </a:p>
          <a:p>
            <a:pPr eaLnBrk="0" hangingPunct="0"/>
            <a:r>
              <a:rPr lang="en-US" sz="1000" b="1"/>
              <a:t>6 Maint Vans</a:t>
            </a:r>
          </a:p>
          <a:p>
            <a:pPr eaLnBrk="0" hangingPunct="0"/>
            <a:r>
              <a:rPr lang="en-US" sz="1000" b="1"/>
              <a:t>2 Ambulances</a:t>
            </a:r>
          </a:p>
          <a:p>
            <a:pPr eaLnBrk="0" hangingPunct="0"/>
            <a:r>
              <a:rPr lang="en-US" sz="1000" b="1"/>
              <a:t>4 Trams</a:t>
            </a:r>
          </a:p>
          <a:p>
            <a:pPr eaLnBrk="0" hangingPunct="0"/>
            <a:r>
              <a:rPr lang="en-US" sz="1000" b="1"/>
              <a:t>2 ACEs</a:t>
            </a:r>
          </a:p>
          <a:p>
            <a:pPr eaLnBrk="0" hangingPunct="0"/>
            <a:r>
              <a:rPr lang="en-US" sz="1000" b="1"/>
              <a:t>2 Sea Tractors</a:t>
            </a:r>
          </a:p>
        </p:txBody>
      </p:sp>
      <p:sp>
        <p:nvSpPr>
          <p:cNvPr id="27705" name="Text Box 351"/>
          <p:cNvSpPr txBox="1">
            <a:spLocks noChangeArrowheads="1"/>
          </p:cNvSpPr>
          <p:nvPr/>
        </p:nvSpPr>
        <p:spPr bwMode="auto">
          <a:xfrm>
            <a:off x="1978025" y="4076700"/>
            <a:ext cx="781050" cy="152400"/>
          </a:xfrm>
          <a:prstGeom prst="rect">
            <a:avLst/>
          </a:prstGeom>
          <a:noFill/>
          <a:ln w="12700" algn="ctr">
            <a:noFill/>
            <a:miter lim="800000"/>
            <a:headEnd/>
            <a:tailEnd/>
          </a:ln>
        </p:spPr>
        <p:txBody>
          <a:bodyPr wrap="none" lIns="0" tIns="0" rIns="0" bIns="0">
            <a:spAutoFit/>
          </a:bodyPr>
          <a:lstStyle/>
          <a:p>
            <a:pPr eaLnBrk="0" hangingPunct="0"/>
            <a:r>
              <a:rPr lang="en-US" sz="1000" b="1"/>
              <a:t>Scout Sniper</a:t>
            </a:r>
          </a:p>
        </p:txBody>
      </p:sp>
      <p:sp>
        <p:nvSpPr>
          <p:cNvPr id="27706" name="Text Box 352"/>
          <p:cNvSpPr txBox="1">
            <a:spLocks noChangeArrowheads="1"/>
          </p:cNvSpPr>
          <p:nvPr/>
        </p:nvSpPr>
        <p:spPr bwMode="auto">
          <a:xfrm>
            <a:off x="1979613" y="4637088"/>
            <a:ext cx="1463675" cy="152400"/>
          </a:xfrm>
          <a:prstGeom prst="rect">
            <a:avLst/>
          </a:prstGeom>
          <a:noFill/>
          <a:ln w="12700" algn="ctr">
            <a:noFill/>
            <a:miter lim="800000"/>
            <a:headEnd/>
            <a:tailEnd/>
          </a:ln>
        </p:spPr>
        <p:txBody>
          <a:bodyPr wrap="none" lIns="0" tIns="0" rIns="0" bIns="0">
            <a:spAutoFit/>
          </a:bodyPr>
          <a:lstStyle/>
          <a:p>
            <a:pPr eaLnBrk="0" hangingPunct="0"/>
            <a:r>
              <a:rPr lang="en-US" sz="1000" b="1"/>
              <a:t>Shore Fire Control Party</a:t>
            </a:r>
          </a:p>
        </p:txBody>
      </p:sp>
      <p:grpSp>
        <p:nvGrpSpPr>
          <p:cNvPr id="27707" name="Group 353"/>
          <p:cNvGrpSpPr>
            <a:grpSpLocks/>
          </p:cNvGrpSpPr>
          <p:nvPr/>
        </p:nvGrpSpPr>
        <p:grpSpPr bwMode="auto">
          <a:xfrm>
            <a:off x="1250950" y="4410075"/>
            <a:ext cx="547688" cy="434975"/>
            <a:chOff x="788" y="2778"/>
            <a:chExt cx="345" cy="274"/>
          </a:xfrm>
        </p:grpSpPr>
        <p:grpSp>
          <p:nvGrpSpPr>
            <p:cNvPr id="27709" name="Group 354"/>
            <p:cNvGrpSpPr>
              <a:grpSpLocks/>
            </p:cNvGrpSpPr>
            <p:nvPr/>
          </p:nvGrpSpPr>
          <p:grpSpPr bwMode="auto">
            <a:xfrm>
              <a:off x="873" y="2778"/>
              <a:ext cx="176" cy="46"/>
              <a:chOff x="4187" y="1420"/>
              <a:chExt cx="176" cy="46"/>
            </a:xfrm>
          </p:grpSpPr>
          <p:sp>
            <p:nvSpPr>
              <p:cNvPr id="27719" name="Oval 355"/>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20" name="Oval 356"/>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7721" name="Oval 357"/>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7710" name="Group 358"/>
            <p:cNvGrpSpPr>
              <a:grpSpLocks/>
            </p:cNvGrpSpPr>
            <p:nvPr/>
          </p:nvGrpSpPr>
          <p:grpSpPr bwMode="auto">
            <a:xfrm>
              <a:off x="788" y="2850"/>
              <a:ext cx="345" cy="202"/>
              <a:chOff x="788" y="2850"/>
              <a:chExt cx="345" cy="202"/>
            </a:xfrm>
          </p:grpSpPr>
          <p:grpSp>
            <p:nvGrpSpPr>
              <p:cNvPr id="27711" name="Group 359"/>
              <p:cNvGrpSpPr>
                <a:grpSpLocks/>
              </p:cNvGrpSpPr>
              <p:nvPr/>
            </p:nvGrpSpPr>
            <p:grpSpPr bwMode="auto">
              <a:xfrm>
                <a:off x="788" y="2850"/>
                <a:ext cx="345" cy="202"/>
                <a:chOff x="1344" y="720"/>
                <a:chExt cx="345" cy="202"/>
              </a:xfrm>
            </p:grpSpPr>
            <p:sp>
              <p:nvSpPr>
                <p:cNvPr id="27717" name="Rectangle 360"/>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27718" name="AutoShape 361"/>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27712" name="Group 362"/>
              <p:cNvGrpSpPr>
                <a:grpSpLocks/>
              </p:cNvGrpSpPr>
              <p:nvPr/>
            </p:nvGrpSpPr>
            <p:grpSpPr bwMode="auto">
              <a:xfrm>
                <a:off x="937" y="2934"/>
                <a:ext cx="46" cy="65"/>
                <a:chOff x="5382" y="757"/>
                <a:chExt cx="46" cy="65"/>
              </a:xfrm>
            </p:grpSpPr>
            <p:sp>
              <p:nvSpPr>
                <p:cNvPr id="27713" name="Line 363"/>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27714" name="Line 364"/>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27715" name="Oval 365"/>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27716" name="AutoShape 366"/>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sp>
        <p:nvSpPr>
          <p:cNvPr id="27708" name="Rectangle 367"/>
          <p:cNvSpPr>
            <a:spLocks noGrp="1" noChangeArrowheads="1"/>
          </p:cNvSpPr>
          <p:nvPr>
            <p:ph type="title"/>
          </p:nvPr>
        </p:nvSpPr>
        <p:spPr>
          <a:xfrm>
            <a:off x="157163" y="30163"/>
            <a:ext cx="1963737" cy="441325"/>
          </a:xfrm>
          <a:noFill/>
        </p:spPr>
        <p:txBody>
          <a:bodyPr wrap="none" lIns="0" tIns="0" rIns="0" bIns="0">
            <a:spAutoFit/>
          </a:bodyPr>
          <a:lstStyle/>
          <a:p>
            <a:pPr algn="l" eaLnBrk="1" hangingPunct="1"/>
            <a:r>
              <a:rPr lang="en-US" sz="2900">
                <a:solidFill>
                  <a:srgbClr val="000000"/>
                </a:solidFill>
              </a:rPr>
              <a:t>MEU (SOC)</a:t>
            </a:r>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674" name="Group 2"/>
          <p:cNvGrpSpPr>
            <a:grpSpLocks/>
          </p:cNvGrpSpPr>
          <p:nvPr/>
        </p:nvGrpSpPr>
        <p:grpSpPr bwMode="auto">
          <a:xfrm>
            <a:off x="5957888" y="946150"/>
            <a:ext cx="547687" cy="425450"/>
            <a:chOff x="3991" y="596"/>
            <a:chExt cx="345" cy="268"/>
          </a:xfrm>
        </p:grpSpPr>
        <p:grpSp>
          <p:nvGrpSpPr>
            <p:cNvPr id="29180" name="Group 3"/>
            <p:cNvGrpSpPr>
              <a:grpSpLocks/>
            </p:cNvGrpSpPr>
            <p:nvPr/>
          </p:nvGrpSpPr>
          <p:grpSpPr bwMode="auto">
            <a:xfrm>
              <a:off x="4147" y="596"/>
              <a:ext cx="33" cy="52"/>
              <a:chOff x="4130" y="596"/>
              <a:chExt cx="33" cy="52"/>
            </a:xfrm>
          </p:grpSpPr>
          <p:sp>
            <p:nvSpPr>
              <p:cNvPr id="29183" name="Line 4"/>
              <p:cNvSpPr>
                <a:spLocks noChangeAspect="1" noChangeShapeType="1"/>
              </p:cNvSpPr>
              <p:nvPr/>
            </p:nvSpPr>
            <p:spPr bwMode="auto">
              <a:xfrm>
                <a:off x="4130" y="59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84" name="Line 5"/>
              <p:cNvSpPr>
                <a:spLocks noChangeAspect="1" noChangeShapeType="1"/>
              </p:cNvSpPr>
              <p:nvPr/>
            </p:nvSpPr>
            <p:spPr bwMode="auto">
              <a:xfrm>
                <a:off x="4163" y="59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181" name="Rectangle 6"/>
            <p:cNvSpPr>
              <a:spLocks noChangeArrowheads="1"/>
            </p:cNvSpPr>
            <p:nvPr/>
          </p:nvSpPr>
          <p:spPr bwMode="auto">
            <a:xfrm>
              <a:off x="3991" y="646"/>
              <a:ext cx="345" cy="218"/>
            </a:xfrm>
            <a:prstGeom prst="rect">
              <a:avLst/>
            </a:prstGeom>
            <a:noFill/>
            <a:ln w="12700">
              <a:solidFill>
                <a:srgbClr val="000000"/>
              </a:solidFill>
              <a:miter lim="800000"/>
              <a:headEnd/>
              <a:tailEnd/>
            </a:ln>
          </p:spPr>
          <p:txBody>
            <a:bodyPr wrap="none" anchor="ctr"/>
            <a:lstStyle/>
            <a:p>
              <a:endParaRPr lang="en-US"/>
            </a:p>
          </p:txBody>
        </p:sp>
        <p:sp>
          <p:nvSpPr>
            <p:cNvPr id="29182" name="Freeform 7"/>
            <p:cNvSpPr>
              <a:spLocks/>
            </p:cNvSpPr>
            <p:nvPr/>
          </p:nvSpPr>
          <p:spPr bwMode="auto">
            <a:xfrm>
              <a:off x="4019" y="6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28675" name="Line 8"/>
          <p:cNvSpPr>
            <a:spLocks noChangeShapeType="1"/>
          </p:cNvSpPr>
          <p:nvPr/>
        </p:nvSpPr>
        <p:spPr bwMode="auto">
          <a:xfrm>
            <a:off x="2152650" y="777875"/>
            <a:ext cx="1588" cy="96838"/>
          </a:xfrm>
          <a:prstGeom prst="line">
            <a:avLst/>
          </a:prstGeom>
          <a:noFill/>
          <a:ln w="11113">
            <a:solidFill>
              <a:srgbClr val="000000"/>
            </a:solidFill>
            <a:round/>
            <a:headEnd/>
            <a:tailEnd/>
          </a:ln>
        </p:spPr>
        <p:txBody>
          <a:bodyPr/>
          <a:lstStyle/>
          <a:p>
            <a:endParaRPr lang="en-US"/>
          </a:p>
        </p:txBody>
      </p:sp>
      <p:sp>
        <p:nvSpPr>
          <p:cNvPr id="28676" name="Freeform 9"/>
          <p:cNvSpPr>
            <a:spLocks/>
          </p:cNvSpPr>
          <p:nvPr/>
        </p:nvSpPr>
        <p:spPr bwMode="auto">
          <a:xfrm>
            <a:off x="2155825" y="771525"/>
            <a:ext cx="4078288" cy="4763"/>
          </a:xfrm>
          <a:custGeom>
            <a:avLst/>
            <a:gdLst>
              <a:gd name="T0" fmla="*/ 0 w 2569"/>
              <a:gd name="T1" fmla="*/ 3 h 3"/>
              <a:gd name="T2" fmla="*/ 2569 w 2569"/>
              <a:gd name="T3" fmla="*/ 0 h 3"/>
              <a:gd name="T4" fmla="*/ 0 60000 65536"/>
              <a:gd name="T5" fmla="*/ 0 60000 65536"/>
              <a:gd name="T6" fmla="*/ 0 w 2569"/>
              <a:gd name="T7" fmla="*/ 0 h 3"/>
              <a:gd name="T8" fmla="*/ 2569 w 2569"/>
              <a:gd name="T9" fmla="*/ 3 h 3"/>
            </a:gdLst>
            <a:ahLst/>
            <a:cxnLst>
              <a:cxn ang="T4">
                <a:pos x="T0" y="T1"/>
              </a:cxn>
              <a:cxn ang="T5">
                <a:pos x="T2" y="T3"/>
              </a:cxn>
            </a:cxnLst>
            <a:rect l="T6" t="T7" r="T8" b="T9"/>
            <a:pathLst>
              <a:path w="2569" h="3">
                <a:moveTo>
                  <a:pt x="0" y="3"/>
                </a:moveTo>
                <a:lnTo>
                  <a:pt x="2569" y="0"/>
                </a:lnTo>
              </a:path>
            </a:pathLst>
          </a:custGeom>
          <a:solidFill>
            <a:srgbClr val="FFFFFF"/>
          </a:solidFill>
          <a:ln w="11113">
            <a:solidFill>
              <a:srgbClr val="000000"/>
            </a:solidFill>
            <a:round/>
            <a:headEnd/>
            <a:tailEnd/>
          </a:ln>
        </p:spPr>
        <p:txBody>
          <a:bodyPr/>
          <a:lstStyle/>
          <a:p>
            <a:endParaRPr lang="en-US"/>
          </a:p>
        </p:txBody>
      </p:sp>
      <p:sp>
        <p:nvSpPr>
          <p:cNvPr id="28677" name="Line 10"/>
          <p:cNvSpPr>
            <a:spLocks noChangeShapeType="1"/>
          </p:cNvSpPr>
          <p:nvPr/>
        </p:nvSpPr>
        <p:spPr bwMode="auto">
          <a:xfrm>
            <a:off x="6229350" y="766763"/>
            <a:ext cx="1588" cy="98425"/>
          </a:xfrm>
          <a:prstGeom prst="line">
            <a:avLst/>
          </a:prstGeom>
          <a:noFill/>
          <a:ln w="11113">
            <a:solidFill>
              <a:srgbClr val="000000"/>
            </a:solidFill>
            <a:round/>
            <a:headEnd/>
            <a:tailEnd/>
          </a:ln>
        </p:spPr>
        <p:txBody>
          <a:bodyPr/>
          <a:lstStyle/>
          <a:p>
            <a:endParaRPr lang="en-US"/>
          </a:p>
        </p:txBody>
      </p:sp>
      <p:sp>
        <p:nvSpPr>
          <p:cNvPr id="28678" name="Line 11"/>
          <p:cNvSpPr>
            <a:spLocks noChangeShapeType="1"/>
          </p:cNvSpPr>
          <p:nvPr/>
        </p:nvSpPr>
        <p:spPr bwMode="auto">
          <a:xfrm>
            <a:off x="4297363" y="685800"/>
            <a:ext cx="1587" cy="4591050"/>
          </a:xfrm>
          <a:prstGeom prst="line">
            <a:avLst/>
          </a:prstGeom>
          <a:noFill/>
          <a:ln w="11113">
            <a:solidFill>
              <a:srgbClr val="000000"/>
            </a:solidFill>
            <a:round/>
            <a:headEnd/>
            <a:tailEnd/>
          </a:ln>
        </p:spPr>
        <p:txBody>
          <a:bodyPr/>
          <a:lstStyle/>
          <a:p>
            <a:endParaRPr lang="en-US"/>
          </a:p>
        </p:txBody>
      </p:sp>
      <p:sp>
        <p:nvSpPr>
          <p:cNvPr id="28679" name="Freeform 12"/>
          <p:cNvSpPr>
            <a:spLocks/>
          </p:cNvSpPr>
          <p:nvPr/>
        </p:nvSpPr>
        <p:spPr bwMode="auto">
          <a:xfrm>
            <a:off x="131763" y="1522413"/>
            <a:ext cx="3667125" cy="1587"/>
          </a:xfrm>
          <a:custGeom>
            <a:avLst/>
            <a:gdLst>
              <a:gd name="T0" fmla="*/ 0 w 2310"/>
              <a:gd name="T1" fmla="*/ 1 h 1"/>
              <a:gd name="T2" fmla="*/ 2310 w 2310"/>
              <a:gd name="T3" fmla="*/ 0 h 1"/>
              <a:gd name="T4" fmla="*/ 0 60000 65536"/>
              <a:gd name="T5" fmla="*/ 0 60000 65536"/>
              <a:gd name="T6" fmla="*/ 0 w 2310"/>
              <a:gd name="T7" fmla="*/ 0 h 1"/>
              <a:gd name="T8" fmla="*/ 2310 w 2310"/>
              <a:gd name="T9" fmla="*/ 1 h 1"/>
            </a:gdLst>
            <a:ahLst/>
            <a:cxnLst>
              <a:cxn ang="T4">
                <a:pos x="T0" y="T1"/>
              </a:cxn>
              <a:cxn ang="T5">
                <a:pos x="T2" y="T3"/>
              </a:cxn>
            </a:cxnLst>
            <a:rect l="T6" t="T7" r="T8" b="T9"/>
            <a:pathLst>
              <a:path w="2310" h="1">
                <a:moveTo>
                  <a:pt x="0" y="1"/>
                </a:moveTo>
                <a:lnTo>
                  <a:pt x="2310" y="0"/>
                </a:lnTo>
              </a:path>
            </a:pathLst>
          </a:custGeom>
          <a:solidFill>
            <a:srgbClr val="FFFFFF"/>
          </a:solidFill>
          <a:ln w="11113">
            <a:solidFill>
              <a:srgbClr val="000000"/>
            </a:solidFill>
            <a:round/>
            <a:headEnd/>
            <a:tailEnd/>
          </a:ln>
        </p:spPr>
        <p:txBody>
          <a:bodyPr/>
          <a:lstStyle/>
          <a:p>
            <a:endParaRPr lang="en-US"/>
          </a:p>
        </p:txBody>
      </p:sp>
      <p:sp>
        <p:nvSpPr>
          <p:cNvPr id="28680" name="Line 13"/>
          <p:cNvSpPr>
            <a:spLocks noChangeShapeType="1"/>
          </p:cNvSpPr>
          <p:nvPr/>
        </p:nvSpPr>
        <p:spPr bwMode="auto">
          <a:xfrm>
            <a:off x="3794125" y="1519238"/>
            <a:ext cx="1588" cy="98425"/>
          </a:xfrm>
          <a:prstGeom prst="line">
            <a:avLst/>
          </a:prstGeom>
          <a:noFill/>
          <a:ln w="11113">
            <a:solidFill>
              <a:srgbClr val="000000"/>
            </a:solidFill>
            <a:round/>
            <a:headEnd/>
            <a:tailEnd/>
          </a:ln>
        </p:spPr>
        <p:txBody>
          <a:bodyPr/>
          <a:lstStyle/>
          <a:p>
            <a:endParaRPr lang="en-US"/>
          </a:p>
        </p:txBody>
      </p:sp>
      <p:sp>
        <p:nvSpPr>
          <p:cNvPr id="28681" name="Line 14"/>
          <p:cNvSpPr>
            <a:spLocks noChangeShapeType="1"/>
          </p:cNvSpPr>
          <p:nvPr/>
        </p:nvSpPr>
        <p:spPr bwMode="auto">
          <a:xfrm>
            <a:off x="2149475" y="1371600"/>
            <a:ext cx="4763" cy="246063"/>
          </a:xfrm>
          <a:prstGeom prst="line">
            <a:avLst/>
          </a:prstGeom>
          <a:noFill/>
          <a:ln w="11113">
            <a:solidFill>
              <a:srgbClr val="000000"/>
            </a:solidFill>
            <a:round/>
            <a:headEnd/>
            <a:tailEnd/>
          </a:ln>
        </p:spPr>
        <p:txBody>
          <a:bodyPr/>
          <a:lstStyle/>
          <a:p>
            <a:endParaRPr lang="en-US"/>
          </a:p>
        </p:txBody>
      </p:sp>
      <p:sp>
        <p:nvSpPr>
          <p:cNvPr id="28682" name="Line 15"/>
          <p:cNvSpPr>
            <a:spLocks noChangeShapeType="1"/>
          </p:cNvSpPr>
          <p:nvPr/>
        </p:nvSpPr>
        <p:spPr bwMode="auto">
          <a:xfrm>
            <a:off x="2943225" y="1519238"/>
            <a:ext cx="1588" cy="98425"/>
          </a:xfrm>
          <a:prstGeom prst="line">
            <a:avLst/>
          </a:prstGeom>
          <a:noFill/>
          <a:ln w="11113">
            <a:solidFill>
              <a:srgbClr val="000000"/>
            </a:solidFill>
            <a:round/>
            <a:headEnd/>
            <a:tailEnd/>
          </a:ln>
        </p:spPr>
        <p:txBody>
          <a:bodyPr/>
          <a:lstStyle/>
          <a:p>
            <a:endParaRPr lang="en-US"/>
          </a:p>
        </p:txBody>
      </p:sp>
      <p:sp>
        <p:nvSpPr>
          <p:cNvPr id="28683" name="Line 16"/>
          <p:cNvSpPr>
            <a:spLocks noChangeShapeType="1"/>
          </p:cNvSpPr>
          <p:nvPr/>
        </p:nvSpPr>
        <p:spPr bwMode="auto">
          <a:xfrm>
            <a:off x="6218238" y="1428750"/>
            <a:ext cx="1587" cy="96838"/>
          </a:xfrm>
          <a:prstGeom prst="line">
            <a:avLst/>
          </a:prstGeom>
          <a:noFill/>
          <a:ln w="11113">
            <a:solidFill>
              <a:srgbClr val="000000"/>
            </a:solidFill>
            <a:round/>
            <a:headEnd/>
            <a:tailEnd/>
          </a:ln>
        </p:spPr>
        <p:txBody>
          <a:bodyPr/>
          <a:lstStyle/>
          <a:p>
            <a:endParaRPr lang="en-US"/>
          </a:p>
        </p:txBody>
      </p:sp>
      <p:grpSp>
        <p:nvGrpSpPr>
          <p:cNvPr id="28684" name="Group 17"/>
          <p:cNvGrpSpPr>
            <a:grpSpLocks/>
          </p:cNvGrpSpPr>
          <p:nvPr/>
        </p:nvGrpSpPr>
        <p:grpSpPr bwMode="auto">
          <a:xfrm>
            <a:off x="6670675" y="1719263"/>
            <a:ext cx="547688" cy="431800"/>
            <a:chOff x="3993" y="1100"/>
            <a:chExt cx="345" cy="272"/>
          </a:xfrm>
        </p:grpSpPr>
        <p:sp>
          <p:nvSpPr>
            <p:cNvPr id="29172" name="Text Box 18"/>
            <p:cNvSpPr txBox="1">
              <a:spLocks noChangeArrowheads="1"/>
            </p:cNvSpPr>
            <p:nvPr/>
          </p:nvSpPr>
          <p:spPr bwMode="auto">
            <a:xfrm>
              <a:off x="4090" y="1293"/>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29173" name="Rectangle 19"/>
            <p:cNvSpPr>
              <a:spLocks noChangeArrowheads="1"/>
            </p:cNvSpPr>
            <p:nvPr/>
          </p:nvSpPr>
          <p:spPr bwMode="auto">
            <a:xfrm>
              <a:off x="3993"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9174" name="Group 20"/>
            <p:cNvGrpSpPr>
              <a:grpSpLocks/>
            </p:cNvGrpSpPr>
            <p:nvPr/>
          </p:nvGrpSpPr>
          <p:grpSpPr bwMode="auto">
            <a:xfrm>
              <a:off x="4046" y="1165"/>
              <a:ext cx="240" cy="131"/>
              <a:chOff x="2525" y="3725"/>
              <a:chExt cx="240" cy="131"/>
            </a:xfrm>
          </p:grpSpPr>
          <p:sp>
            <p:nvSpPr>
              <p:cNvPr id="29176" name="Freeform 2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9177" name="Line 2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78" name="Line 2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29179" name="Line 2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sp>
          <p:nvSpPr>
            <p:cNvPr id="29175" name="Line 25"/>
            <p:cNvSpPr>
              <a:spLocks noChangeAspect="1" noChangeShapeType="1"/>
            </p:cNvSpPr>
            <p:nvPr/>
          </p:nvSpPr>
          <p:spPr bwMode="auto">
            <a:xfrm>
              <a:off x="4165" y="110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8685" name="Line 26"/>
          <p:cNvSpPr>
            <a:spLocks noChangeShapeType="1"/>
          </p:cNvSpPr>
          <p:nvPr/>
        </p:nvSpPr>
        <p:spPr bwMode="auto">
          <a:xfrm>
            <a:off x="4818063" y="1524000"/>
            <a:ext cx="2881312" cy="1588"/>
          </a:xfrm>
          <a:prstGeom prst="line">
            <a:avLst/>
          </a:prstGeom>
          <a:noFill/>
          <a:ln w="11113">
            <a:solidFill>
              <a:srgbClr val="000000"/>
            </a:solidFill>
            <a:round/>
            <a:headEnd/>
            <a:tailEnd/>
          </a:ln>
        </p:spPr>
        <p:txBody>
          <a:bodyPr/>
          <a:lstStyle/>
          <a:p>
            <a:endParaRPr lang="en-US"/>
          </a:p>
        </p:txBody>
      </p:sp>
      <p:sp>
        <p:nvSpPr>
          <p:cNvPr id="28686" name="Line 27"/>
          <p:cNvSpPr>
            <a:spLocks noChangeShapeType="1"/>
          </p:cNvSpPr>
          <p:nvPr/>
        </p:nvSpPr>
        <p:spPr bwMode="auto">
          <a:xfrm>
            <a:off x="6218238" y="1524000"/>
            <a:ext cx="1587" cy="98425"/>
          </a:xfrm>
          <a:prstGeom prst="line">
            <a:avLst/>
          </a:prstGeom>
          <a:noFill/>
          <a:ln w="11113">
            <a:solidFill>
              <a:srgbClr val="000000"/>
            </a:solidFill>
            <a:round/>
            <a:headEnd/>
            <a:tailEnd/>
          </a:ln>
        </p:spPr>
        <p:txBody>
          <a:bodyPr/>
          <a:lstStyle/>
          <a:p>
            <a:endParaRPr lang="en-US"/>
          </a:p>
        </p:txBody>
      </p:sp>
      <p:sp>
        <p:nvSpPr>
          <p:cNvPr id="28687" name="Line 28"/>
          <p:cNvSpPr>
            <a:spLocks noChangeShapeType="1"/>
          </p:cNvSpPr>
          <p:nvPr/>
        </p:nvSpPr>
        <p:spPr bwMode="auto">
          <a:xfrm>
            <a:off x="6940550" y="1524000"/>
            <a:ext cx="1588" cy="98425"/>
          </a:xfrm>
          <a:prstGeom prst="line">
            <a:avLst/>
          </a:prstGeom>
          <a:noFill/>
          <a:ln w="11113">
            <a:solidFill>
              <a:srgbClr val="000000"/>
            </a:solidFill>
            <a:round/>
            <a:headEnd/>
            <a:tailEnd/>
          </a:ln>
        </p:spPr>
        <p:txBody>
          <a:bodyPr/>
          <a:lstStyle/>
          <a:p>
            <a:endParaRPr lang="en-US"/>
          </a:p>
        </p:txBody>
      </p:sp>
      <p:sp>
        <p:nvSpPr>
          <p:cNvPr id="28688" name="Line 29"/>
          <p:cNvSpPr>
            <a:spLocks noChangeShapeType="1"/>
          </p:cNvSpPr>
          <p:nvPr/>
        </p:nvSpPr>
        <p:spPr bwMode="auto">
          <a:xfrm>
            <a:off x="7691438" y="1524000"/>
            <a:ext cx="1587" cy="98425"/>
          </a:xfrm>
          <a:prstGeom prst="line">
            <a:avLst/>
          </a:prstGeom>
          <a:noFill/>
          <a:ln w="11113">
            <a:solidFill>
              <a:srgbClr val="000000"/>
            </a:solidFill>
            <a:round/>
            <a:headEnd/>
            <a:tailEnd/>
          </a:ln>
        </p:spPr>
        <p:txBody>
          <a:bodyPr/>
          <a:lstStyle/>
          <a:p>
            <a:endParaRPr lang="en-US"/>
          </a:p>
        </p:txBody>
      </p:sp>
      <p:sp>
        <p:nvSpPr>
          <p:cNvPr id="28689" name="Line 30"/>
          <p:cNvSpPr>
            <a:spLocks noChangeShapeType="1"/>
          </p:cNvSpPr>
          <p:nvPr/>
        </p:nvSpPr>
        <p:spPr bwMode="auto">
          <a:xfrm>
            <a:off x="4818063" y="1524000"/>
            <a:ext cx="1587" cy="98425"/>
          </a:xfrm>
          <a:prstGeom prst="line">
            <a:avLst/>
          </a:prstGeom>
          <a:noFill/>
          <a:ln w="11113">
            <a:solidFill>
              <a:srgbClr val="000000"/>
            </a:solidFill>
            <a:round/>
            <a:headEnd/>
            <a:tailEnd/>
          </a:ln>
        </p:spPr>
        <p:txBody>
          <a:bodyPr/>
          <a:lstStyle/>
          <a:p>
            <a:endParaRPr lang="en-US"/>
          </a:p>
        </p:txBody>
      </p:sp>
      <p:grpSp>
        <p:nvGrpSpPr>
          <p:cNvPr id="28690" name="Group 31"/>
          <p:cNvGrpSpPr>
            <a:grpSpLocks/>
          </p:cNvGrpSpPr>
          <p:nvPr/>
        </p:nvGrpSpPr>
        <p:grpSpPr bwMode="auto">
          <a:xfrm>
            <a:off x="295275" y="1714500"/>
            <a:ext cx="547688" cy="404813"/>
            <a:chOff x="135" y="1487"/>
            <a:chExt cx="345" cy="255"/>
          </a:xfrm>
        </p:grpSpPr>
        <p:grpSp>
          <p:nvGrpSpPr>
            <p:cNvPr id="29167" name="Group 32"/>
            <p:cNvGrpSpPr>
              <a:grpSpLocks noChangeAspect="1"/>
            </p:cNvGrpSpPr>
            <p:nvPr/>
          </p:nvGrpSpPr>
          <p:grpSpPr bwMode="auto">
            <a:xfrm>
              <a:off x="135" y="1540"/>
              <a:ext cx="345" cy="202"/>
              <a:chOff x="379" y="200"/>
              <a:chExt cx="685" cy="401"/>
            </a:xfrm>
          </p:grpSpPr>
          <p:sp>
            <p:nvSpPr>
              <p:cNvPr id="29169" name="Rectangle 3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170" name="Line 3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71" name="Line 3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168" name="Line 36"/>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8691" name="Group 37"/>
          <p:cNvGrpSpPr>
            <a:grpSpLocks/>
          </p:cNvGrpSpPr>
          <p:nvPr/>
        </p:nvGrpSpPr>
        <p:grpSpPr bwMode="auto">
          <a:xfrm>
            <a:off x="295275" y="2760663"/>
            <a:ext cx="547688" cy="404812"/>
            <a:chOff x="135" y="1487"/>
            <a:chExt cx="345" cy="255"/>
          </a:xfrm>
        </p:grpSpPr>
        <p:grpSp>
          <p:nvGrpSpPr>
            <p:cNvPr id="29162" name="Group 38"/>
            <p:cNvGrpSpPr>
              <a:grpSpLocks noChangeAspect="1"/>
            </p:cNvGrpSpPr>
            <p:nvPr/>
          </p:nvGrpSpPr>
          <p:grpSpPr bwMode="auto">
            <a:xfrm>
              <a:off x="135" y="1540"/>
              <a:ext cx="345" cy="202"/>
              <a:chOff x="379" y="200"/>
              <a:chExt cx="685" cy="401"/>
            </a:xfrm>
          </p:grpSpPr>
          <p:sp>
            <p:nvSpPr>
              <p:cNvPr id="29164" name="Rectangle 3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165" name="Line 4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66" name="Line 4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163" name="Line 42"/>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8692" name="Group 43"/>
          <p:cNvGrpSpPr>
            <a:grpSpLocks/>
          </p:cNvGrpSpPr>
          <p:nvPr/>
        </p:nvGrpSpPr>
        <p:grpSpPr bwMode="auto">
          <a:xfrm>
            <a:off x="295275" y="2244725"/>
            <a:ext cx="547688" cy="404813"/>
            <a:chOff x="135" y="1487"/>
            <a:chExt cx="345" cy="255"/>
          </a:xfrm>
        </p:grpSpPr>
        <p:grpSp>
          <p:nvGrpSpPr>
            <p:cNvPr id="29157" name="Group 44"/>
            <p:cNvGrpSpPr>
              <a:grpSpLocks noChangeAspect="1"/>
            </p:cNvGrpSpPr>
            <p:nvPr/>
          </p:nvGrpSpPr>
          <p:grpSpPr bwMode="auto">
            <a:xfrm>
              <a:off x="135" y="1540"/>
              <a:ext cx="345" cy="202"/>
              <a:chOff x="379" y="200"/>
              <a:chExt cx="685" cy="401"/>
            </a:xfrm>
          </p:grpSpPr>
          <p:sp>
            <p:nvSpPr>
              <p:cNvPr id="29159" name="Rectangle 4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160" name="Line 4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61" name="Line 4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158" name="Line 48"/>
            <p:cNvSpPr>
              <a:spLocks noChangeAspect="1" noChangeShapeType="1"/>
            </p:cNvSpPr>
            <p:nvPr/>
          </p:nvSpPr>
          <p:spPr bwMode="auto">
            <a:xfrm>
              <a:off x="308" y="148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8693" name="Freeform 49"/>
          <p:cNvSpPr>
            <a:spLocks/>
          </p:cNvSpPr>
          <p:nvPr/>
        </p:nvSpPr>
        <p:spPr bwMode="auto">
          <a:xfrm>
            <a:off x="4294188" y="5791200"/>
            <a:ext cx="1587" cy="242888"/>
          </a:xfrm>
          <a:custGeom>
            <a:avLst/>
            <a:gdLst>
              <a:gd name="T0" fmla="*/ 0 w 1"/>
              <a:gd name="T1" fmla="*/ 0 h 153"/>
              <a:gd name="T2" fmla="*/ 0 w 1"/>
              <a:gd name="T3" fmla="*/ 153 h 153"/>
              <a:gd name="T4" fmla="*/ 0 60000 65536"/>
              <a:gd name="T5" fmla="*/ 0 60000 65536"/>
              <a:gd name="T6" fmla="*/ 0 w 1"/>
              <a:gd name="T7" fmla="*/ 0 h 153"/>
              <a:gd name="T8" fmla="*/ 1 w 1"/>
              <a:gd name="T9" fmla="*/ 153 h 153"/>
            </a:gdLst>
            <a:ahLst/>
            <a:cxnLst>
              <a:cxn ang="T4">
                <a:pos x="T0" y="T1"/>
              </a:cxn>
              <a:cxn ang="T5">
                <a:pos x="T2" y="T3"/>
              </a:cxn>
            </a:cxnLst>
            <a:rect l="T6" t="T7" r="T8" b="T9"/>
            <a:pathLst>
              <a:path w="1" h="153">
                <a:moveTo>
                  <a:pt x="0" y="0"/>
                </a:moveTo>
                <a:lnTo>
                  <a:pt x="0" y="153"/>
                </a:lnTo>
              </a:path>
            </a:pathLst>
          </a:custGeom>
          <a:solidFill>
            <a:srgbClr val="FFFFFF"/>
          </a:solidFill>
          <a:ln w="11113">
            <a:solidFill>
              <a:srgbClr val="000000"/>
            </a:solidFill>
            <a:round/>
            <a:headEnd/>
            <a:tailEnd/>
          </a:ln>
        </p:spPr>
        <p:txBody>
          <a:bodyPr/>
          <a:lstStyle/>
          <a:p>
            <a:endParaRPr lang="en-US"/>
          </a:p>
        </p:txBody>
      </p:sp>
      <p:sp>
        <p:nvSpPr>
          <p:cNvPr id="28694" name="Line 50"/>
          <p:cNvSpPr>
            <a:spLocks noChangeShapeType="1"/>
          </p:cNvSpPr>
          <p:nvPr/>
        </p:nvSpPr>
        <p:spPr bwMode="auto">
          <a:xfrm>
            <a:off x="2100263" y="6037263"/>
            <a:ext cx="1587" cy="96837"/>
          </a:xfrm>
          <a:prstGeom prst="line">
            <a:avLst/>
          </a:prstGeom>
          <a:noFill/>
          <a:ln w="11113">
            <a:solidFill>
              <a:srgbClr val="000000"/>
            </a:solidFill>
            <a:round/>
            <a:headEnd/>
            <a:tailEnd/>
          </a:ln>
        </p:spPr>
        <p:txBody>
          <a:bodyPr/>
          <a:lstStyle/>
          <a:p>
            <a:endParaRPr lang="en-US"/>
          </a:p>
        </p:txBody>
      </p:sp>
      <p:sp>
        <p:nvSpPr>
          <p:cNvPr id="28695" name="Freeform 51"/>
          <p:cNvSpPr>
            <a:spLocks/>
          </p:cNvSpPr>
          <p:nvPr/>
        </p:nvSpPr>
        <p:spPr bwMode="auto">
          <a:xfrm>
            <a:off x="1262063" y="6034088"/>
            <a:ext cx="5922962" cy="4762"/>
          </a:xfrm>
          <a:custGeom>
            <a:avLst/>
            <a:gdLst>
              <a:gd name="T0" fmla="*/ 0 w 3731"/>
              <a:gd name="T1" fmla="*/ 0 h 3"/>
              <a:gd name="T2" fmla="*/ 3731 w 3731"/>
              <a:gd name="T3" fmla="*/ 3 h 3"/>
              <a:gd name="T4" fmla="*/ 0 60000 65536"/>
              <a:gd name="T5" fmla="*/ 0 60000 65536"/>
              <a:gd name="T6" fmla="*/ 0 w 3731"/>
              <a:gd name="T7" fmla="*/ 0 h 3"/>
              <a:gd name="T8" fmla="*/ 3731 w 3731"/>
              <a:gd name="T9" fmla="*/ 3 h 3"/>
            </a:gdLst>
            <a:ahLst/>
            <a:cxnLst>
              <a:cxn ang="T4">
                <a:pos x="T0" y="T1"/>
              </a:cxn>
              <a:cxn ang="T5">
                <a:pos x="T2" y="T3"/>
              </a:cxn>
            </a:cxnLst>
            <a:rect l="T6" t="T7" r="T8" b="T9"/>
            <a:pathLst>
              <a:path w="3731" h="3">
                <a:moveTo>
                  <a:pt x="0" y="0"/>
                </a:moveTo>
                <a:lnTo>
                  <a:pt x="3731" y="3"/>
                </a:lnTo>
              </a:path>
            </a:pathLst>
          </a:custGeom>
          <a:solidFill>
            <a:srgbClr val="FFFFFF"/>
          </a:solidFill>
          <a:ln w="11113">
            <a:solidFill>
              <a:srgbClr val="000000"/>
            </a:solidFill>
            <a:round/>
            <a:headEnd/>
            <a:tailEnd/>
          </a:ln>
        </p:spPr>
        <p:txBody>
          <a:bodyPr/>
          <a:lstStyle/>
          <a:p>
            <a:endParaRPr lang="en-US"/>
          </a:p>
        </p:txBody>
      </p:sp>
      <p:sp>
        <p:nvSpPr>
          <p:cNvPr id="28696" name="Line 52"/>
          <p:cNvSpPr>
            <a:spLocks noChangeShapeType="1"/>
          </p:cNvSpPr>
          <p:nvPr/>
        </p:nvSpPr>
        <p:spPr bwMode="auto">
          <a:xfrm>
            <a:off x="2959100" y="6037263"/>
            <a:ext cx="1588" cy="96837"/>
          </a:xfrm>
          <a:prstGeom prst="line">
            <a:avLst/>
          </a:prstGeom>
          <a:noFill/>
          <a:ln w="11113">
            <a:solidFill>
              <a:srgbClr val="000000"/>
            </a:solidFill>
            <a:round/>
            <a:headEnd/>
            <a:tailEnd/>
          </a:ln>
        </p:spPr>
        <p:txBody>
          <a:bodyPr/>
          <a:lstStyle/>
          <a:p>
            <a:endParaRPr lang="en-US"/>
          </a:p>
        </p:txBody>
      </p:sp>
      <p:sp>
        <p:nvSpPr>
          <p:cNvPr id="28697" name="Freeform 53"/>
          <p:cNvSpPr>
            <a:spLocks/>
          </p:cNvSpPr>
          <p:nvPr/>
        </p:nvSpPr>
        <p:spPr bwMode="auto">
          <a:xfrm>
            <a:off x="3836988" y="6037263"/>
            <a:ext cx="1587" cy="96837"/>
          </a:xfrm>
          <a:custGeom>
            <a:avLst/>
            <a:gdLst>
              <a:gd name="T0" fmla="*/ 0 w 1"/>
              <a:gd name="T1" fmla="*/ 0 h 61"/>
              <a:gd name="T2" fmla="*/ 0 w 1"/>
              <a:gd name="T3" fmla="*/ 61 h 61"/>
              <a:gd name="T4" fmla="*/ 0 60000 65536"/>
              <a:gd name="T5" fmla="*/ 0 60000 65536"/>
              <a:gd name="T6" fmla="*/ 0 w 1"/>
              <a:gd name="T7" fmla="*/ 0 h 61"/>
              <a:gd name="T8" fmla="*/ 1 w 1"/>
              <a:gd name="T9" fmla="*/ 61 h 61"/>
            </a:gdLst>
            <a:ahLst/>
            <a:cxnLst>
              <a:cxn ang="T4">
                <a:pos x="T0" y="T1"/>
              </a:cxn>
              <a:cxn ang="T5">
                <a:pos x="T2" y="T3"/>
              </a:cxn>
            </a:cxnLst>
            <a:rect l="T6" t="T7" r="T8" b="T9"/>
            <a:pathLst>
              <a:path w="1" h="61">
                <a:moveTo>
                  <a:pt x="0" y="0"/>
                </a:moveTo>
                <a:lnTo>
                  <a:pt x="0" y="61"/>
                </a:lnTo>
              </a:path>
            </a:pathLst>
          </a:custGeom>
          <a:solidFill>
            <a:srgbClr val="FFFFFF"/>
          </a:solidFill>
          <a:ln w="11113">
            <a:solidFill>
              <a:srgbClr val="000000"/>
            </a:solidFill>
            <a:round/>
            <a:headEnd/>
            <a:tailEnd/>
          </a:ln>
        </p:spPr>
        <p:txBody>
          <a:bodyPr/>
          <a:lstStyle/>
          <a:p>
            <a:endParaRPr lang="en-US"/>
          </a:p>
        </p:txBody>
      </p:sp>
      <p:sp>
        <p:nvSpPr>
          <p:cNvPr id="28698" name="Line 54"/>
          <p:cNvSpPr>
            <a:spLocks noChangeShapeType="1"/>
          </p:cNvSpPr>
          <p:nvPr/>
        </p:nvSpPr>
        <p:spPr bwMode="auto">
          <a:xfrm>
            <a:off x="5529263" y="6037263"/>
            <a:ext cx="1587" cy="96837"/>
          </a:xfrm>
          <a:prstGeom prst="line">
            <a:avLst/>
          </a:prstGeom>
          <a:noFill/>
          <a:ln w="11113">
            <a:solidFill>
              <a:srgbClr val="000000"/>
            </a:solidFill>
            <a:round/>
            <a:headEnd/>
            <a:tailEnd/>
          </a:ln>
        </p:spPr>
        <p:txBody>
          <a:bodyPr/>
          <a:lstStyle/>
          <a:p>
            <a:endParaRPr lang="en-US"/>
          </a:p>
        </p:txBody>
      </p:sp>
      <p:sp>
        <p:nvSpPr>
          <p:cNvPr id="28699" name="Line 55"/>
          <p:cNvSpPr>
            <a:spLocks noChangeShapeType="1"/>
          </p:cNvSpPr>
          <p:nvPr/>
        </p:nvSpPr>
        <p:spPr bwMode="auto">
          <a:xfrm>
            <a:off x="6365875" y="6037263"/>
            <a:ext cx="1588" cy="96837"/>
          </a:xfrm>
          <a:prstGeom prst="line">
            <a:avLst/>
          </a:prstGeom>
          <a:noFill/>
          <a:ln w="11113">
            <a:solidFill>
              <a:srgbClr val="000000"/>
            </a:solidFill>
            <a:round/>
            <a:headEnd/>
            <a:tailEnd/>
          </a:ln>
        </p:spPr>
        <p:txBody>
          <a:bodyPr/>
          <a:lstStyle/>
          <a:p>
            <a:endParaRPr lang="en-US"/>
          </a:p>
        </p:txBody>
      </p:sp>
      <p:sp>
        <p:nvSpPr>
          <p:cNvPr id="28700" name="Line 56"/>
          <p:cNvSpPr>
            <a:spLocks noChangeShapeType="1"/>
          </p:cNvSpPr>
          <p:nvPr/>
        </p:nvSpPr>
        <p:spPr bwMode="auto">
          <a:xfrm>
            <a:off x="7185025" y="6037263"/>
            <a:ext cx="1588" cy="96837"/>
          </a:xfrm>
          <a:prstGeom prst="line">
            <a:avLst/>
          </a:prstGeom>
          <a:noFill/>
          <a:ln w="11113">
            <a:solidFill>
              <a:srgbClr val="000000"/>
            </a:solidFill>
            <a:round/>
            <a:headEnd/>
            <a:tailEnd/>
          </a:ln>
        </p:spPr>
        <p:txBody>
          <a:bodyPr/>
          <a:lstStyle/>
          <a:p>
            <a:endParaRPr lang="en-US"/>
          </a:p>
        </p:txBody>
      </p:sp>
      <p:sp>
        <p:nvSpPr>
          <p:cNvPr id="28701" name="Line 57"/>
          <p:cNvSpPr>
            <a:spLocks noChangeShapeType="1"/>
          </p:cNvSpPr>
          <p:nvPr/>
        </p:nvSpPr>
        <p:spPr bwMode="auto">
          <a:xfrm>
            <a:off x="1263650" y="6037263"/>
            <a:ext cx="1588" cy="96837"/>
          </a:xfrm>
          <a:prstGeom prst="line">
            <a:avLst/>
          </a:prstGeom>
          <a:noFill/>
          <a:ln w="11113">
            <a:solidFill>
              <a:srgbClr val="000000"/>
            </a:solidFill>
            <a:round/>
            <a:headEnd/>
            <a:tailEnd/>
          </a:ln>
        </p:spPr>
        <p:txBody>
          <a:bodyPr/>
          <a:lstStyle/>
          <a:p>
            <a:endParaRPr lang="en-US"/>
          </a:p>
        </p:txBody>
      </p:sp>
      <p:sp>
        <p:nvSpPr>
          <p:cNvPr id="28702" name="Line 58"/>
          <p:cNvSpPr>
            <a:spLocks noChangeShapeType="1"/>
          </p:cNvSpPr>
          <p:nvPr/>
        </p:nvSpPr>
        <p:spPr bwMode="auto">
          <a:xfrm>
            <a:off x="4692650" y="6037263"/>
            <a:ext cx="1588" cy="96837"/>
          </a:xfrm>
          <a:prstGeom prst="line">
            <a:avLst/>
          </a:prstGeom>
          <a:noFill/>
          <a:ln w="11113">
            <a:solidFill>
              <a:srgbClr val="000000"/>
            </a:solidFill>
            <a:round/>
            <a:headEnd/>
            <a:tailEnd/>
          </a:ln>
        </p:spPr>
        <p:txBody>
          <a:bodyPr/>
          <a:lstStyle/>
          <a:p>
            <a:endParaRPr lang="en-US"/>
          </a:p>
        </p:txBody>
      </p:sp>
      <p:grpSp>
        <p:nvGrpSpPr>
          <p:cNvPr id="28703" name="Group 59"/>
          <p:cNvGrpSpPr>
            <a:grpSpLocks/>
          </p:cNvGrpSpPr>
          <p:nvPr/>
        </p:nvGrpSpPr>
        <p:grpSpPr bwMode="auto">
          <a:xfrm>
            <a:off x="4005263" y="225425"/>
            <a:ext cx="547687" cy="457200"/>
            <a:chOff x="2448" y="960"/>
            <a:chExt cx="345" cy="288"/>
          </a:xfrm>
        </p:grpSpPr>
        <p:grpSp>
          <p:nvGrpSpPr>
            <p:cNvPr id="29136" name="Group 60"/>
            <p:cNvGrpSpPr>
              <a:grpSpLocks/>
            </p:cNvGrpSpPr>
            <p:nvPr/>
          </p:nvGrpSpPr>
          <p:grpSpPr bwMode="auto">
            <a:xfrm>
              <a:off x="2558" y="960"/>
              <a:ext cx="126" cy="68"/>
              <a:chOff x="1923" y="1397"/>
              <a:chExt cx="126" cy="68"/>
            </a:xfrm>
          </p:grpSpPr>
          <p:grpSp>
            <p:nvGrpSpPr>
              <p:cNvPr id="29152" name="Group 61"/>
              <p:cNvGrpSpPr>
                <a:grpSpLocks/>
              </p:cNvGrpSpPr>
              <p:nvPr/>
            </p:nvGrpSpPr>
            <p:grpSpPr bwMode="auto">
              <a:xfrm>
                <a:off x="1951" y="1412"/>
                <a:ext cx="71" cy="53"/>
                <a:chOff x="1951" y="1412"/>
                <a:chExt cx="71" cy="53"/>
              </a:xfrm>
            </p:grpSpPr>
            <p:sp>
              <p:nvSpPr>
                <p:cNvPr id="29154" name="Line 62"/>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9155" name="Line 63"/>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9156" name="Line 64"/>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29153" name="Freeform 65"/>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29137" name="Group 66"/>
            <p:cNvGrpSpPr>
              <a:grpSpLocks/>
            </p:cNvGrpSpPr>
            <p:nvPr/>
          </p:nvGrpSpPr>
          <p:grpSpPr bwMode="auto">
            <a:xfrm>
              <a:off x="2448" y="1030"/>
              <a:ext cx="345" cy="218"/>
              <a:chOff x="98" y="989"/>
              <a:chExt cx="372" cy="218"/>
            </a:xfrm>
          </p:grpSpPr>
          <p:sp>
            <p:nvSpPr>
              <p:cNvPr id="29138" name="Line 67"/>
              <p:cNvSpPr>
                <a:spLocks noChangeShapeType="1"/>
              </p:cNvSpPr>
              <p:nvPr/>
            </p:nvSpPr>
            <p:spPr bwMode="auto">
              <a:xfrm>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39" name="Line 68"/>
              <p:cNvSpPr>
                <a:spLocks noChangeShapeType="1"/>
              </p:cNvSpPr>
              <p:nvPr/>
            </p:nvSpPr>
            <p:spPr bwMode="auto">
              <a:xfrm flipV="1">
                <a:off x="100" y="990"/>
                <a:ext cx="368"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40" name="Rectangle 69"/>
              <p:cNvSpPr>
                <a:spLocks noChangeAspect="1" noChangeArrowheads="1"/>
              </p:cNvSpPr>
              <p:nvPr/>
            </p:nvSpPr>
            <p:spPr bwMode="auto">
              <a:xfrm>
                <a:off x="98" y="989"/>
                <a:ext cx="372" cy="218"/>
              </a:xfrm>
              <a:prstGeom prst="rect">
                <a:avLst/>
              </a:prstGeom>
              <a:noFill/>
              <a:ln w="12700">
                <a:solidFill>
                  <a:srgbClr val="000000"/>
                </a:solidFill>
                <a:miter lim="800000"/>
                <a:headEnd/>
                <a:tailEnd/>
              </a:ln>
            </p:spPr>
            <p:txBody>
              <a:bodyPr wrap="none" anchor="ctr"/>
              <a:lstStyle/>
              <a:p>
                <a:endParaRPr lang="en-US"/>
              </a:p>
            </p:txBody>
          </p:sp>
          <p:grpSp>
            <p:nvGrpSpPr>
              <p:cNvPr id="29141" name="Group 70"/>
              <p:cNvGrpSpPr>
                <a:grpSpLocks/>
              </p:cNvGrpSpPr>
              <p:nvPr/>
            </p:nvGrpSpPr>
            <p:grpSpPr bwMode="auto">
              <a:xfrm>
                <a:off x="117" y="1060"/>
                <a:ext cx="334" cy="75"/>
                <a:chOff x="3856" y="887"/>
                <a:chExt cx="334" cy="75"/>
              </a:xfrm>
            </p:grpSpPr>
            <p:sp>
              <p:nvSpPr>
                <p:cNvPr id="29148" name="Line 7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49" name="Line 7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50" name="Freeform 7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9151" name="Freeform 7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29142" name="Group 75"/>
              <p:cNvGrpSpPr>
                <a:grpSpLocks/>
              </p:cNvGrpSpPr>
              <p:nvPr/>
            </p:nvGrpSpPr>
            <p:grpSpPr bwMode="auto">
              <a:xfrm>
                <a:off x="99" y="1142"/>
                <a:ext cx="369" cy="58"/>
                <a:chOff x="96" y="1287"/>
                <a:chExt cx="369" cy="58"/>
              </a:xfrm>
            </p:grpSpPr>
            <p:sp>
              <p:nvSpPr>
                <p:cNvPr id="29143" name="Freeform 7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144" name="Freeform 7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145" name="Freeform 7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146" name="Freeform 7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147" name="Freeform 8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grpSp>
        <p:nvGrpSpPr>
          <p:cNvPr id="28704" name="Group 81"/>
          <p:cNvGrpSpPr>
            <a:grpSpLocks/>
          </p:cNvGrpSpPr>
          <p:nvPr/>
        </p:nvGrpSpPr>
        <p:grpSpPr bwMode="auto">
          <a:xfrm>
            <a:off x="4540250" y="1719263"/>
            <a:ext cx="547688" cy="458787"/>
            <a:chOff x="3021" y="1083"/>
            <a:chExt cx="345" cy="289"/>
          </a:xfrm>
        </p:grpSpPr>
        <p:sp>
          <p:nvSpPr>
            <p:cNvPr id="29126" name="Text Box 82"/>
            <p:cNvSpPr txBox="1">
              <a:spLocks noChangeArrowheads="1"/>
            </p:cNvSpPr>
            <p:nvPr/>
          </p:nvSpPr>
          <p:spPr bwMode="auto">
            <a:xfrm>
              <a:off x="3103" y="1293"/>
              <a:ext cx="181" cy="77"/>
            </a:xfrm>
            <a:prstGeom prst="rect">
              <a:avLst/>
            </a:prstGeom>
            <a:noFill/>
            <a:ln w="12700">
              <a:noFill/>
              <a:miter lim="800000"/>
              <a:headEnd/>
              <a:tailEnd/>
            </a:ln>
          </p:spPr>
          <p:txBody>
            <a:bodyPr wrap="none" lIns="0" tIns="0" rIns="0" bIns="0" anchor="ctr">
              <a:spAutoFit/>
            </a:bodyPr>
            <a:lstStyle/>
            <a:p>
              <a:pPr algn="ctr" eaLnBrk="0" hangingPunct="0"/>
              <a:r>
                <a:rPr lang="en-US" sz="800" b="1"/>
                <a:t>MALS</a:t>
              </a:r>
            </a:p>
          </p:txBody>
        </p:sp>
        <p:sp>
          <p:nvSpPr>
            <p:cNvPr id="29127" name="Rectangle 83"/>
            <p:cNvSpPr>
              <a:spLocks noChangeArrowheads="1"/>
            </p:cNvSpPr>
            <p:nvPr/>
          </p:nvSpPr>
          <p:spPr bwMode="auto">
            <a:xfrm>
              <a:off x="3021"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29128" name="Group 84"/>
            <p:cNvGrpSpPr>
              <a:grpSpLocks/>
            </p:cNvGrpSpPr>
            <p:nvPr/>
          </p:nvGrpSpPr>
          <p:grpSpPr bwMode="auto">
            <a:xfrm>
              <a:off x="3074" y="1165"/>
              <a:ext cx="240" cy="131"/>
              <a:chOff x="3653" y="1409"/>
              <a:chExt cx="240" cy="131"/>
            </a:xfrm>
          </p:grpSpPr>
          <p:sp>
            <p:nvSpPr>
              <p:cNvPr id="29133" name="Freeform 85"/>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9134" name="Line 86"/>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35" name="Line 87"/>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9129" name="Group 88"/>
            <p:cNvGrpSpPr>
              <a:grpSpLocks/>
            </p:cNvGrpSpPr>
            <p:nvPr/>
          </p:nvGrpSpPr>
          <p:grpSpPr bwMode="auto">
            <a:xfrm>
              <a:off x="3105" y="1083"/>
              <a:ext cx="176" cy="46"/>
              <a:chOff x="4187" y="1420"/>
              <a:chExt cx="176" cy="46"/>
            </a:xfrm>
          </p:grpSpPr>
          <p:sp>
            <p:nvSpPr>
              <p:cNvPr id="29130" name="Oval 8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31" name="Oval 9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32" name="Oval 9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05" name="Group 92"/>
          <p:cNvGrpSpPr>
            <a:grpSpLocks/>
          </p:cNvGrpSpPr>
          <p:nvPr/>
        </p:nvGrpSpPr>
        <p:grpSpPr bwMode="auto">
          <a:xfrm>
            <a:off x="5251450" y="1719263"/>
            <a:ext cx="547688" cy="455612"/>
            <a:chOff x="3469" y="1086"/>
            <a:chExt cx="345" cy="287"/>
          </a:xfrm>
        </p:grpSpPr>
        <p:sp>
          <p:nvSpPr>
            <p:cNvPr id="29115" name="Rectangle 93"/>
            <p:cNvSpPr>
              <a:spLocks noChangeArrowheads="1"/>
            </p:cNvSpPr>
            <p:nvPr/>
          </p:nvSpPr>
          <p:spPr bwMode="auto">
            <a:xfrm>
              <a:off x="3469" y="1155"/>
              <a:ext cx="345" cy="218"/>
            </a:xfrm>
            <a:prstGeom prst="rect">
              <a:avLst/>
            </a:prstGeom>
            <a:noFill/>
            <a:ln w="12700">
              <a:solidFill>
                <a:srgbClr val="000000"/>
              </a:solidFill>
              <a:miter lim="800000"/>
              <a:headEnd/>
              <a:tailEnd/>
            </a:ln>
          </p:spPr>
          <p:txBody>
            <a:bodyPr wrap="none" anchor="ctr"/>
            <a:lstStyle/>
            <a:p>
              <a:endParaRPr lang="en-US"/>
            </a:p>
          </p:txBody>
        </p:sp>
        <p:grpSp>
          <p:nvGrpSpPr>
            <p:cNvPr id="29116" name="Group 94"/>
            <p:cNvGrpSpPr>
              <a:grpSpLocks/>
            </p:cNvGrpSpPr>
            <p:nvPr/>
          </p:nvGrpSpPr>
          <p:grpSpPr bwMode="auto">
            <a:xfrm>
              <a:off x="3486" y="1189"/>
              <a:ext cx="310" cy="75"/>
              <a:chOff x="2488" y="2411"/>
              <a:chExt cx="310" cy="75"/>
            </a:xfrm>
          </p:grpSpPr>
          <p:sp>
            <p:nvSpPr>
              <p:cNvPr id="29122" name="Line 9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23" name="Line 9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24" name="Freeform 9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9125" name="Freeform 9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9117" name="Rectangle 99"/>
            <p:cNvSpPr>
              <a:spLocks noChangeAspect="1" noChangeArrowheads="1"/>
            </p:cNvSpPr>
            <p:nvPr/>
          </p:nvSpPr>
          <p:spPr bwMode="auto">
            <a:xfrm>
              <a:off x="3551" y="1274"/>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nvGrpSpPr>
            <p:cNvPr id="29118" name="Group 100"/>
            <p:cNvGrpSpPr>
              <a:grpSpLocks/>
            </p:cNvGrpSpPr>
            <p:nvPr/>
          </p:nvGrpSpPr>
          <p:grpSpPr bwMode="auto">
            <a:xfrm>
              <a:off x="3553" y="1086"/>
              <a:ext cx="176" cy="46"/>
              <a:chOff x="4187" y="1420"/>
              <a:chExt cx="176" cy="46"/>
            </a:xfrm>
          </p:grpSpPr>
          <p:sp>
            <p:nvSpPr>
              <p:cNvPr id="29119" name="Oval 10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20" name="Oval 10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21" name="Oval 10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06" name="Group 104"/>
          <p:cNvGrpSpPr>
            <a:grpSpLocks/>
          </p:cNvGrpSpPr>
          <p:nvPr/>
        </p:nvGrpSpPr>
        <p:grpSpPr bwMode="auto">
          <a:xfrm>
            <a:off x="6669088" y="2336800"/>
            <a:ext cx="547687" cy="457200"/>
            <a:chOff x="3984" y="1472"/>
            <a:chExt cx="345" cy="288"/>
          </a:xfrm>
        </p:grpSpPr>
        <p:sp>
          <p:nvSpPr>
            <p:cNvPr id="29105" name="Text Box 105"/>
            <p:cNvSpPr txBox="1">
              <a:spLocks noChangeArrowheads="1"/>
            </p:cNvSpPr>
            <p:nvPr/>
          </p:nvSpPr>
          <p:spPr bwMode="auto">
            <a:xfrm>
              <a:off x="4055" y="1681"/>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9106" name="Rectangle 106"/>
            <p:cNvSpPr>
              <a:spLocks noChangeArrowheads="1"/>
            </p:cNvSpPr>
            <p:nvPr/>
          </p:nvSpPr>
          <p:spPr bwMode="auto">
            <a:xfrm>
              <a:off x="3984" y="1542"/>
              <a:ext cx="345" cy="218"/>
            </a:xfrm>
            <a:prstGeom prst="rect">
              <a:avLst/>
            </a:prstGeom>
            <a:noFill/>
            <a:ln w="12700">
              <a:solidFill>
                <a:srgbClr val="000000"/>
              </a:solidFill>
              <a:miter lim="800000"/>
              <a:headEnd/>
              <a:tailEnd/>
            </a:ln>
          </p:spPr>
          <p:txBody>
            <a:bodyPr wrap="none" anchor="ctr"/>
            <a:lstStyle/>
            <a:p>
              <a:endParaRPr lang="en-US"/>
            </a:p>
          </p:txBody>
        </p:sp>
        <p:grpSp>
          <p:nvGrpSpPr>
            <p:cNvPr id="29107" name="Group 107"/>
            <p:cNvGrpSpPr>
              <a:grpSpLocks/>
            </p:cNvGrpSpPr>
            <p:nvPr/>
          </p:nvGrpSpPr>
          <p:grpSpPr bwMode="auto">
            <a:xfrm>
              <a:off x="4037" y="1553"/>
              <a:ext cx="240" cy="131"/>
              <a:chOff x="3653" y="1409"/>
              <a:chExt cx="240" cy="131"/>
            </a:xfrm>
          </p:grpSpPr>
          <p:sp>
            <p:nvSpPr>
              <p:cNvPr id="29112" name="Freeform 108"/>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9113" name="Line 109"/>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14" name="Line 110"/>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9108" name="Group 111"/>
            <p:cNvGrpSpPr>
              <a:grpSpLocks/>
            </p:cNvGrpSpPr>
            <p:nvPr/>
          </p:nvGrpSpPr>
          <p:grpSpPr bwMode="auto">
            <a:xfrm>
              <a:off x="4069" y="1472"/>
              <a:ext cx="176" cy="46"/>
              <a:chOff x="4187" y="1420"/>
              <a:chExt cx="176" cy="46"/>
            </a:xfrm>
          </p:grpSpPr>
          <p:sp>
            <p:nvSpPr>
              <p:cNvPr id="29109" name="Oval 11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10" name="Oval 11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111" name="Oval 11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07" name="Group 115"/>
          <p:cNvGrpSpPr>
            <a:grpSpLocks/>
          </p:cNvGrpSpPr>
          <p:nvPr/>
        </p:nvGrpSpPr>
        <p:grpSpPr bwMode="auto">
          <a:xfrm>
            <a:off x="6669088" y="3390900"/>
            <a:ext cx="547687" cy="457200"/>
            <a:chOff x="3984" y="1808"/>
            <a:chExt cx="345" cy="288"/>
          </a:xfrm>
        </p:grpSpPr>
        <p:sp>
          <p:nvSpPr>
            <p:cNvPr id="29093" name="Text Box 116"/>
            <p:cNvSpPr txBox="1">
              <a:spLocks noChangeArrowheads="1"/>
            </p:cNvSpPr>
            <p:nvPr/>
          </p:nvSpPr>
          <p:spPr bwMode="auto">
            <a:xfrm>
              <a:off x="4084" y="2017"/>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29094" name="Rectangle 117"/>
            <p:cNvSpPr>
              <a:spLocks noChangeArrowheads="1"/>
            </p:cNvSpPr>
            <p:nvPr/>
          </p:nvSpPr>
          <p:spPr bwMode="auto">
            <a:xfrm>
              <a:off x="3984" y="1878"/>
              <a:ext cx="345" cy="218"/>
            </a:xfrm>
            <a:prstGeom prst="rect">
              <a:avLst/>
            </a:prstGeom>
            <a:noFill/>
            <a:ln w="12700">
              <a:solidFill>
                <a:srgbClr val="000000"/>
              </a:solidFill>
              <a:miter lim="800000"/>
              <a:headEnd/>
              <a:tailEnd/>
            </a:ln>
          </p:spPr>
          <p:txBody>
            <a:bodyPr wrap="none" anchor="ctr"/>
            <a:lstStyle/>
            <a:p>
              <a:endParaRPr lang="en-US"/>
            </a:p>
          </p:txBody>
        </p:sp>
        <p:grpSp>
          <p:nvGrpSpPr>
            <p:cNvPr id="29095" name="Group 118"/>
            <p:cNvGrpSpPr>
              <a:grpSpLocks/>
            </p:cNvGrpSpPr>
            <p:nvPr/>
          </p:nvGrpSpPr>
          <p:grpSpPr bwMode="auto">
            <a:xfrm>
              <a:off x="4037" y="1889"/>
              <a:ext cx="240" cy="131"/>
              <a:chOff x="3864" y="1648"/>
              <a:chExt cx="240" cy="131"/>
            </a:xfrm>
          </p:grpSpPr>
          <p:sp>
            <p:nvSpPr>
              <p:cNvPr id="29100" name="Freeform 119"/>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9101" name="Line 120"/>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102" name="Line 121"/>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29103" name="Line 122"/>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29104" name="Line 123"/>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nvGrpSpPr>
            <p:cNvPr id="29096" name="Group 124"/>
            <p:cNvGrpSpPr>
              <a:grpSpLocks/>
            </p:cNvGrpSpPr>
            <p:nvPr/>
          </p:nvGrpSpPr>
          <p:grpSpPr bwMode="auto">
            <a:xfrm>
              <a:off x="4068" y="1808"/>
              <a:ext cx="176" cy="46"/>
              <a:chOff x="4187" y="1420"/>
              <a:chExt cx="176" cy="46"/>
            </a:xfrm>
          </p:grpSpPr>
          <p:sp>
            <p:nvSpPr>
              <p:cNvPr id="29097" name="Oval 125"/>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98" name="Oval 126"/>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99" name="Oval 127"/>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08" name="Group 128"/>
          <p:cNvGrpSpPr>
            <a:grpSpLocks/>
          </p:cNvGrpSpPr>
          <p:nvPr/>
        </p:nvGrpSpPr>
        <p:grpSpPr bwMode="auto">
          <a:xfrm>
            <a:off x="6670675" y="3911600"/>
            <a:ext cx="547688" cy="458788"/>
            <a:chOff x="3999" y="2136"/>
            <a:chExt cx="345" cy="289"/>
          </a:xfrm>
        </p:grpSpPr>
        <p:sp>
          <p:nvSpPr>
            <p:cNvPr id="29082" name="Rectangle 129"/>
            <p:cNvSpPr>
              <a:spLocks noChangeArrowheads="1"/>
            </p:cNvSpPr>
            <p:nvPr/>
          </p:nvSpPr>
          <p:spPr bwMode="auto">
            <a:xfrm>
              <a:off x="3999" y="2207"/>
              <a:ext cx="345" cy="218"/>
            </a:xfrm>
            <a:prstGeom prst="rect">
              <a:avLst/>
            </a:prstGeom>
            <a:noFill/>
            <a:ln w="12700">
              <a:solidFill>
                <a:srgbClr val="000000"/>
              </a:solidFill>
              <a:miter lim="800000"/>
              <a:headEnd/>
              <a:tailEnd/>
            </a:ln>
          </p:spPr>
          <p:txBody>
            <a:bodyPr wrap="none" anchor="ctr"/>
            <a:lstStyle/>
            <a:p>
              <a:endParaRPr lang="en-US"/>
            </a:p>
          </p:txBody>
        </p:sp>
        <p:grpSp>
          <p:nvGrpSpPr>
            <p:cNvPr id="29083" name="Group 130"/>
            <p:cNvGrpSpPr>
              <a:grpSpLocks/>
            </p:cNvGrpSpPr>
            <p:nvPr/>
          </p:nvGrpSpPr>
          <p:grpSpPr bwMode="auto">
            <a:xfrm>
              <a:off x="4016" y="2241"/>
              <a:ext cx="310" cy="75"/>
              <a:chOff x="2488" y="3079"/>
              <a:chExt cx="310" cy="75"/>
            </a:xfrm>
          </p:grpSpPr>
          <p:sp>
            <p:nvSpPr>
              <p:cNvPr id="29089" name="Line 131"/>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90" name="Line 132"/>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91" name="Freeform 133"/>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9092" name="Freeform 134"/>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9084" name="Rectangle 135"/>
            <p:cNvSpPr>
              <a:spLocks noChangeAspect="1" noChangeArrowheads="1"/>
            </p:cNvSpPr>
            <p:nvPr/>
          </p:nvSpPr>
          <p:spPr bwMode="auto">
            <a:xfrm>
              <a:off x="4101" y="2337"/>
              <a:ext cx="14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VMM</a:t>
              </a:r>
            </a:p>
          </p:txBody>
        </p:sp>
        <p:grpSp>
          <p:nvGrpSpPr>
            <p:cNvPr id="29085" name="Group 136"/>
            <p:cNvGrpSpPr>
              <a:grpSpLocks/>
            </p:cNvGrpSpPr>
            <p:nvPr/>
          </p:nvGrpSpPr>
          <p:grpSpPr bwMode="auto">
            <a:xfrm>
              <a:off x="4083" y="2136"/>
              <a:ext cx="176" cy="46"/>
              <a:chOff x="4187" y="1420"/>
              <a:chExt cx="176" cy="46"/>
            </a:xfrm>
          </p:grpSpPr>
          <p:sp>
            <p:nvSpPr>
              <p:cNvPr id="29086" name="Oval 137"/>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87" name="Oval 138"/>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88" name="Oval 139"/>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09" name="Group 140"/>
          <p:cNvGrpSpPr>
            <a:grpSpLocks/>
          </p:cNvGrpSpPr>
          <p:nvPr/>
        </p:nvGrpSpPr>
        <p:grpSpPr bwMode="auto">
          <a:xfrm>
            <a:off x="7404100" y="1719263"/>
            <a:ext cx="547688" cy="457200"/>
            <a:chOff x="4608" y="1104"/>
            <a:chExt cx="345" cy="288"/>
          </a:xfrm>
        </p:grpSpPr>
        <p:sp>
          <p:nvSpPr>
            <p:cNvPr id="29071" name="Rectangle 141"/>
            <p:cNvSpPr>
              <a:spLocks noChangeArrowheads="1"/>
            </p:cNvSpPr>
            <p:nvPr/>
          </p:nvSpPr>
          <p:spPr bwMode="auto">
            <a:xfrm>
              <a:off x="4608" y="1174"/>
              <a:ext cx="345" cy="218"/>
            </a:xfrm>
            <a:prstGeom prst="rect">
              <a:avLst/>
            </a:prstGeom>
            <a:noFill/>
            <a:ln w="12700">
              <a:solidFill>
                <a:srgbClr val="000000"/>
              </a:solidFill>
              <a:miter lim="800000"/>
              <a:headEnd/>
              <a:tailEnd/>
            </a:ln>
          </p:spPr>
          <p:txBody>
            <a:bodyPr wrap="none" anchor="ctr"/>
            <a:lstStyle/>
            <a:p>
              <a:endParaRPr lang="en-US"/>
            </a:p>
          </p:txBody>
        </p:sp>
        <p:grpSp>
          <p:nvGrpSpPr>
            <p:cNvPr id="29072" name="Group 142"/>
            <p:cNvGrpSpPr>
              <a:grpSpLocks/>
            </p:cNvGrpSpPr>
            <p:nvPr/>
          </p:nvGrpSpPr>
          <p:grpSpPr bwMode="auto">
            <a:xfrm>
              <a:off x="4626" y="1209"/>
              <a:ext cx="310" cy="75"/>
              <a:chOff x="2489" y="2075"/>
              <a:chExt cx="310" cy="75"/>
            </a:xfrm>
          </p:grpSpPr>
          <p:sp>
            <p:nvSpPr>
              <p:cNvPr id="29078" name="Line 143"/>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79" name="Line 144"/>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80" name="Freeform 145"/>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9081" name="Freeform 146"/>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9073" name="Rectangle 147"/>
            <p:cNvSpPr>
              <a:spLocks noChangeAspect="1" noChangeArrowheads="1"/>
            </p:cNvSpPr>
            <p:nvPr/>
          </p:nvSpPr>
          <p:spPr bwMode="auto">
            <a:xfrm>
              <a:off x="4683" y="129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nvGrpSpPr>
            <p:cNvPr id="29074" name="Group 148"/>
            <p:cNvGrpSpPr>
              <a:grpSpLocks/>
            </p:cNvGrpSpPr>
            <p:nvPr/>
          </p:nvGrpSpPr>
          <p:grpSpPr bwMode="auto">
            <a:xfrm>
              <a:off x="4693" y="1104"/>
              <a:ext cx="176" cy="46"/>
              <a:chOff x="4187" y="1420"/>
              <a:chExt cx="176" cy="46"/>
            </a:xfrm>
          </p:grpSpPr>
          <p:sp>
            <p:nvSpPr>
              <p:cNvPr id="29075" name="Oval 14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76" name="Oval 15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77" name="Oval 15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0" name="Group 152"/>
          <p:cNvGrpSpPr>
            <a:grpSpLocks/>
          </p:cNvGrpSpPr>
          <p:nvPr/>
        </p:nvGrpSpPr>
        <p:grpSpPr bwMode="auto">
          <a:xfrm>
            <a:off x="5962650" y="1693863"/>
            <a:ext cx="547688" cy="457200"/>
            <a:chOff x="5184" y="1104"/>
            <a:chExt cx="345" cy="288"/>
          </a:xfrm>
        </p:grpSpPr>
        <p:sp>
          <p:nvSpPr>
            <p:cNvPr id="29060" name="Rectangle 153"/>
            <p:cNvSpPr>
              <a:spLocks noChangeArrowheads="1"/>
            </p:cNvSpPr>
            <p:nvPr/>
          </p:nvSpPr>
          <p:spPr bwMode="auto">
            <a:xfrm>
              <a:off x="5184" y="1174"/>
              <a:ext cx="345" cy="218"/>
            </a:xfrm>
            <a:prstGeom prst="rect">
              <a:avLst/>
            </a:prstGeom>
            <a:noFill/>
            <a:ln w="12700">
              <a:solidFill>
                <a:srgbClr val="000000"/>
              </a:solidFill>
              <a:miter lim="800000"/>
              <a:headEnd/>
              <a:tailEnd/>
            </a:ln>
          </p:spPr>
          <p:txBody>
            <a:bodyPr wrap="none" anchor="ctr"/>
            <a:lstStyle/>
            <a:p>
              <a:endParaRPr lang="en-US"/>
            </a:p>
          </p:txBody>
        </p:sp>
        <p:grpSp>
          <p:nvGrpSpPr>
            <p:cNvPr id="29061" name="Group 154"/>
            <p:cNvGrpSpPr>
              <a:grpSpLocks/>
            </p:cNvGrpSpPr>
            <p:nvPr/>
          </p:nvGrpSpPr>
          <p:grpSpPr bwMode="auto">
            <a:xfrm>
              <a:off x="5202" y="1209"/>
              <a:ext cx="310" cy="75"/>
              <a:chOff x="2489" y="2075"/>
              <a:chExt cx="310" cy="75"/>
            </a:xfrm>
          </p:grpSpPr>
          <p:sp>
            <p:nvSpPr>
              <p:cNvPr id="29067" name="Line 155"/>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68" name="Line 156"/>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69" name="Freeform 157"/>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9070" name="Freeform 158"/>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9062" name="Rectangle 159"/>
            <p:cNvSpPr>
              <a:spLocks noChangeAspect="1" noChangeArrowheads="1"/>
            </p:cNvSpPr>
            <p:nvPr/>
          </p:nvSpPr>
          <p:spPr bwMode="auto">
            <a:xfrm>
              <a:off x="5254" y="129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nvGrpSpPr>
            <p:cNvPr id="29063" name="Group 160"/>
            <p:cNvGrpSpPr>
              <a:grpSpLocks/>
            </p:cNvGrpSpPr>
            <p:nvPr/>
          </p:nvGrpSpPr>
          <p:grpSpPr bwMode="auto">
            <a:xfrm>
              <a:off x="5268" y="1104"/>
              <a:ext cx="176" cy="46"/>
              <a:chOff x="4187" y="1420"/>
              <a:chExt cx="176" cy="46"/>
            </a:xfrm>
          </p:grpSpPr>
          <p:sp>
            <p:nvSpPr>
              <p:cNvPr id="29064" name="Oval 16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65" name="Oval 16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66" name="Oval 16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1" name="Group 164"/>
          <p:cNvGrpSpPr>
            <a:grpSpLocks/>
          </p:cNvGrpSpPr>
          <p:nvPr/>
        </p:nvGrpSpPr>
        <p:grpSpPr bwMode="auto">
          <a:xfrm>
            <a:off x="1874838" y="1665288"/>
            <a:ext cx="547687" cy="457200"/>
            <a:chOff x="1181" y="1049"/>
            <a:chExt cx="345" cy="288"/>
          </a:xfrm>
        </p:grpSpPr>
        <p:grpSp>
          <p:nvGrpSpPr>
            <p:cNvPr id="29045" name="Group 165"/>
            <p:cNvGrpSpPr>
              <a:grpSpLocks/>
            </p:cNvGrpSpPr>
            <p:nvPr/>
          </p:nvGrpSpPr>
          <p:grpSpPr bwMode="auto">
            <a:xfrm>
              <a:off x="1181" y="1118"/>
              <a:ext cx="345" cy="219"/>
              <a:chOff x="2208" y="672"/>
              <a:chExt cx="345" cy="219"/>
            </a:xfrm>
          </p:grpSpPr>
          <p:grpSp>
            <p:nvGrpSpPr>
              <p:cNvPr id="29050" name="Group 166"/>
              <p:cNvGrpSpPr>
                <a:grpSpLocks/>
              </p:cNvGrpSpPr>
              <p:nvPr/>
            </p:nvGrpSpPr>
            <p:grpSpPr bwMode="auto">
              <a:xfrm>
                <a:off x="2250" y="701"/>
                <a:ext cx="260" cy="167"/>
                <a:chOff x="336" y="1584"/>
                <a:chExt cx="258" cy="167"/>
              </a:xfrm>
            </p:grpSpPr>
            <p:sp>
              <p:nvSpPr>
                <p:cNvPr id="29055" name="Oval 167"/>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29056" name="Group 168"/>
                <p:cNvGrpSpPr>
                  <a:grpSpLocks noChangeAspect="1"/>
                </p:cNvGrpSpPr>
                <p:nvPr/>
              </p:nvGrpSpPr>
              <p:grpSpPr bwMode="auto">
                <a:xfrm>
                  <a:off x="377" y="1705"/>
                  <a:ext cx="176" cy="46"/>
                  <a:chOff x="3095" y="2115"/>
                  <a:chExt cx="351" cy="91"/>
                </a:xfrm>
              </p:grpSpPr>
              <p:sp>
                <p:nvSpPr>
                  <p:cNvPr id="29057" name="Oval 169"/>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29058" name="Oval 170"/>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29059" name="Oval 171"/>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29051" name="Rectangle 172"/>
              <p:cNvSpPr>
                <a:spLocks noChangeAspect="1" noChangeArrowheads="1"/>
              </p:cNvSpPr>
              <p:nvPr/>
            </p:nvSpPr>
            <p:spPr bwMode="auto">
              <a:xfrm>
                <a:off x="2209" y="673"/>
                <a:ext cx="344" cy="218"/>
              </a:xfrm>
              <a:prstGeom prst="rect">
                <a:avLst/>
              </a:prstGeom>
              <a:noFill/>
              <a:ln w="12700">
                <a:solidFill>
                  <a:srgbClr val="000000"/>
                </a:solidFill>
                <a:miter lim="800000"/>
                <a:headEnd/>
                <a:tailEnd/>
              </a:ln>
            </p:spPr>
            <p:txBody>
              <a:bodyPr wrap="none" anchor="ctr"/>
              <a:lstStyle/>
              <a:p>
                <a:endParaRPr lang="en-US"/>
              </a:p>
            </p:txBody>
          </p:sp>
          <p:sp>
            <p:nvSpPr>
              <p:cNvPr id="29052" name="Freeform 173"/>
              <p:cNvSpPr>
                <a:spLocks noChangeAspect="1"/>
              </p:cNvSpPr>
              <p:nvPr/>
            </p:nvSpPr>
            <p:spPr bwMode="auto">
              <a:xfrm>
                <a:off x="2211" y="673"/>
                <a:ext cx="340" cy="218"/>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29053" name="Freeform 174"/>
              <p:cNvSpPr>
                <a:spLocks noChangeAspect="1"/>
              </p:cNvSpPr>
              <p:nvPr/>
            </p:nvSpPr>
            <p:spPr bwMode="auto">
              <a:xfrm>
                <a:off x="2208" y="673"/>
                <a:ext cx="344" cy="217"/>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29054" name="Line 175"/>
              <p:cNvSpPr>
                <a:spLocks noChangeShapeType="1"/>
              </p:cNvSpPr>
              <p:nvPr/>
            </p:nvSpPr>
            <p:spPr bwMode="auto">
              <a:xfrm>
                <a:off x="2234" y="672"/>
                <a:ext cx="0" cy="219"/>
              </a:xfrm>
              <a:prstGeom prst="line">
                <a:avLst/>
              </a:prstGeom>
              <a:noFill/>
              <a:ln w="12700">
                <a:solidFill>
                  <a:srgbClr val="000000"/>
                </a:solidFill>
                <a:round/>
                <a:headEnd/>
                <a:tailEnd/>
              </a:ln>
            </p:spPr>
            <p:txBody>
              <a:bodyPr wrap="none" anchor="ctr"/>
              <a:lstStyle/>
              <a:p>
                <a:endParaRPr lang="en-US"/>
              </a:p>
            </p:txBody>
          </p:sp>
        </p:grpSp>
        <p:grpSp>
          <p:nvGrpSpPr>
            <p:cNvPr id="29046" name="Group 176"/>
            <p:cNvGrpSpPr>
              <a:grpSpLocks/>
            </p:cNvGrpSpPr>
            <p:nvPr/>
          </p:nvGrpSpPr>
          <p:grpSpPr bwMode="auto">
            <a:xfrm>
              <a:off x="1266" y="1049"/>
              <a:ext cx="176" cy="46"/>
              <a:chOff x="4187" y="1420"/>
              <a:chExt cx="176" cy="46"/>
            </a:xfrm>
          </p:grpSpPr>
          <p:sp>
            <p:nvSpPr>
              <p:cNvPr id="29047" name="Oval 177"/>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48" name="Oval 178"/>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49" name="Oval 179"/>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2" name="Group 180"/>
          <p:cNvGrpSpPr>
            <a:grpSpLocks/>
          </p:cNvGrpSpPr>
          <p:nvPr/>
        </p:nvGrpSpPr>
        <p:grpSpPr bwMode="auto">
          <a:xfrm>
            <a:off x="3325813" y="1673225"/>
            <a:ext cx="735012" cy="441325"/>
            <a:chOff x="2095" y="1054"/>
            <a:chExt cx="463" cy="278"/>
          </a:xfrm>
        </p:grpSpPr>
        <p:sp>
          <p:nvSpPr>
            <p:cNvPr id="29038" name="Text Box 181"/>
            <p:cNvSpPr txBox="1">
              <a:spLocks noChangeArrowheads="1"/>
            </p:cNvSpPr>
            <p:nvPr/>
          </p:nvSpPr>
          <p:spPr bwMode="auto">
            <a:xfrm>
              <a:off x="2095" y="1198"/>
              <a:ext cx="106"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W</a:t>
              </a:r>
            </a:p>
          </p:txBody>
        </p:sp>
        <p:grpSp>
          <p:nvGrpSpPr>
            <p:cNvPr id="29039" name="Group 182"/>
            <p:cNvGrpSpPr>
              <a:grpSpLocks/>
            </p:cNvGrpSpPr>
            <p:nvPr/>
          </p:nvGrpSpPr>
          <p:grpSpPr bwMode="auto">
            <a:xfrm>
              <a:off x="2213" y="1054"/>
              <a:ext cx="345" cy="278"/>
              <a:chOff x="2213" y="1054"/>
              <a:chExt cx="345" cy="278"/>
            </a:xfrm>
          </p:grpSpPr>
          <p:grpSp>
            <p:nvGrpSpPr>
              <p:cNvPr id="29040" name="Group 183"/>
              <p:cNvGrpSpPr>
                <a:grpSpLocks noChangeAspect="1"/>
              </p:cNvGrpSpPr>
              <p:nvPr/>
            </p:nvGrpSpPr>
            <p:grpSpPr bwMode="auto">
              <a:xfrm>
                <a:off x="2213" y="1130"/>
                <a:ext cx="345" cy="202"/>
                <a:chOff x="379" y="200"/>
                <a:chExt cx="685" cy="401"/>
              </a:xfrm>
            </p:grpSpPr>
            <p:sp>
              <p:nvSpPr>
                <p:cNvPr id="29042" name="Rectangle 18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043" name="Line 18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44" name="Line 18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041" name="Line 187"/>
              <p:cNvSpPr>
                <a:spLocks noChangeAspect="1" noChangeShapeType="1"/>
              </p:cNvSpPr>
              <p:nvPr/>
            </p:nvSpPr>
            <p:spPr bwMode="auto">
              <a:xfrm>
                <a:off x="2385" y="1054"/>
                <a:ext cx="1" cy="76"/>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28713" name="Group 188"/>
          <p:cNvGrpSpPr>
            <a:grpSpLocks/>
          </p:cNvGrpSpPr>
          <p:nvPr/>
        </p:nvGrpSpPr>
        <p:grpSpPr bwMode="auto">
          <a:xfrm>
            <a:off x="1250950" y="4954588"/>
            <a:ext cx="547688" cy="444500"/>
            <a:chOff x="804" y="3121"/>
            <a:chExt cx="345" cy="280"/>
          </a:xfrm>
        </p:grpSpPr>
        <p:grpSp>
          <p:nvGrpSpPr>
            <p:cNvPr id="29027" name="Group 189"/>
            <p:cNvGrpSpPr>
              <a:grpSpLocks noChangeAspect="1"/>
            </p:cNvGrpSpPr>
            <p:nvPr/>
          </p:nvGrpSpPr>
          <p:grpSpPr bwMode="auto">
            <a:xfrm>
              <a:off x="923" y="3121"/>
              <a:ext cx="108" cy="46"/>
              <a:chOff x="3095" y="2314"/>
              <a:chExt cx="215" cy="91"/>
            </a:xfrm>
          </p:grpSpPr>
          <p:sp>
            <p:nvSpPr>
              <p:cNvPr id="29036" name="Oval 190"/>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37" name="Oval 191"/>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028" name="Group 192"/>
            <p:cNvGrpSpPr>
              <a:grpSpLocks/>
            </p:cNvGrpSpPr>
            <p:nvPr/>
          </p:nvGrpSpPr>
          <p:grpSpPr bwMode="auto">
            <a:xfrm>
              <a:off x="804" y="3199"/>
              <a:ext cx="345" cy="202"/>
              <a:chOff x="2967" y="1104"/>
              <a:chExt cx="345" cy="202"/>
            </a:xfrm>
          </p:grpSpPr>
          <p:sp>
            <p:nvSpPr>
              <p:cNvPr id="29029" name="Rectangle 193"/>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030" name="Group 194"/>
              <p:cNvGrpSpPr>
                <a:grpSpLocks/>
              </p:cNvGrpSpPr>
              <p:nvPr/>
            </p:nvGrpSpPr>
            <p:grpSpPr bwMode="auto">
              <a:xfrm>
                <a:off x="3011" y="1172"/>
                <a:ext cx="257" cy="65"/>
                <a:chOff x="3006" y="1171"/>
                <a:chExt cx="257" cy="65"/>
              </a:xfrm>
            </p:grpSpPr>
            <p:sp>
              <p:nvSpPr>
                <p:cNvPr id="29031" name="Freeform 195"/>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032" name="Freeform 196"/>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033" name="Freeform 197"/>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034" name="Freeform 198"/>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035" name="Freeform 199"/>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8714" name="Group 200"/>
          <p:cNvGrpSpPr>
            <a:grpSpLocks/>
          </p:cNvGrpSpPr>
          <p:nvPr/>
        </p:nvGrpSpPr>
        <p:grpSpPr bwMode="auto">
          <a:xfrm>
            <a:off x="1250950" y="1657350"/>
            <a:ext cx="547688" cy="466725"/>
            <a:chOff x="773" y="1044"/>
            <a:chExt cx="345" cy="294"/>
          </a:xfrm>
        </p:grpSpPr>
        <p:grpSp>
          <p:nvGrpSpPr>
            <p:cNvPr id="29014" name="Group 201"/>
            <p:cNvGrpSpPr>
              <a:grpSpLocks/>
            </p:cNvGrpSpPr>
            <p:nvPr/>
          </p:nvGrpSpPr>
          <p:grpSpPr bwMode="auto">
            <a:xfrm>
              <a:off x="773" y="1120"/>
              <a:ext cx="345" cy="218"/>
              <a:chOff x="2208" y="1968"/>
              <a:chExt cx="345" cy="218"/>
            </a:xfrm>
          </p:grpSpPr>
          <p:sp>
            <p:nvSpPr>
              <p:cNvPr id="29019" name="Rectangle 202"/>
              <p:cNvSpPr>
                <a:spLocks noChangeAspect="1" noChangeArrowheads="1"/>
              </p:cNvSpPr>
              <p:nvPr/>
            </p:nvSpPr>
            <p:spPr bwMode="auto">
              <a:xfrm>
                <a:off x="2208" y="1968"/>
                <a:ext cx="345" cy="218"/>
              </a:xfrm>
              <a:prstGeom prst="rect">
                <a:avLst/>
              </a:prstGeom>
              <a:noFill/>
              <a:ln w="12700">
                <a:solidFill>
                  <a:srgbClr val="000000"/>
                </a:solidFill>
                <a:miter lim="800000"/>
                <a:headEnd/>
                <a:tailEnd/>
              </a:ln>
            </p:spPr>
            <p:txBody>
              <a:bodyPr wrap="none" anchor="ctr"/>
              <a:lstStyle/>
              <a:p>
                <a:endParaRPr lang="en-US"/>
              </a:p>
            </p:txBody>
          </p:sp>
          <p:sp>
            <p:nvSpPr>
              <p:cNvPr id="29020" name="Oval 203"/>
              <p:cNvSpPr>
                <a:spLocks noChangeAspect="1" noChangeArrowheads="1"/>
              </p:cNvSpPr>
              <p:nvPr/>
            </p:nvSpPr>
            <p:spPr bwMode="auto">
              <a:xfrm>
                <a:off x="2261" y="2018"/>
                <a:ext cx="239" cy="118"/>
              </a:xfrm>
              <a:prstGeom prst="ellipse">
                <a:avLst/>
              </a:prstGeom>
              <a:noFill/>
              <a:ln w="12700">
                <a:solidFill>
                  <a:srgbClr val="000000"/>
                </a:solidFill>
                <a:round/>
                <a:headEnd/>
                <a:tailEnd/>
              </a:ln>
            </p:spPr>
            <p:txBody>
              <a:bodyPr wrap="none" anchor="ctr"/>
              <a:lstStyle/>
              <a:p>
                <a:endParaRPr lang="en-US"/>
              </a:p>
            </p:txBody>
          </p:sp>
          <p:grpSp>
            <p:nvGrpSpPr>
              <p:cNvPr id="29021" name="Group 204"/>
              <p:cNvGrpSpPr>
                <a:grpSpLocks/>
              </p:cNvGrpSpPr>
              <p:nvPr/>
            </p:nvGrpSpPr>
            <p:grpSpPr bwMode="auto">
              <a:xfrm>
                <a:off x="2209" y="2048"/>
                <a:ext cx="342" cy="58"/>
                <a:chOff x="96" y="1287"/>
                <a:chExt cx="369" cy="58"/>
              </a:xfrm>
            </p:grpSpPr>
            <p:sp>
              <p:nvSpPr>
                <p:cNvPr id="29022" name="Freeform 20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023" name="Freeform 20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024" name="Freeform 20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025" name="Freeform 20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9026" name="Freeform 20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29015" name="Group 210"/>
            <p:cNvGrpSpPr>
              <a:grpSpLocks/>
            </p:cNvGrpSpPr>
            <p:nvPr/>
          </p:nvGrpSpPr>
          <p:grpSpPr bwMode="auto">
            <a:xfrm>
              <a:off x="858" y="1044"/>
              <a:ext cx="176" cy="46"/>
              <a:chOff x="4187" y="1420"/>
              <a:chExt cx="176" cy="46"/>
            </a:xfrm>
          </p:grpSpPr>
          <p:sp>
            <p:nvSpPr>
              <p:cNvPr id="29016" name="Oval 21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17" name="Oval 21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18" name="Oval 21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5" name="Group 214"/>
          <p:cNvGrpSpPr>
            <a:grpSpLocks/>
          </p:cNvGrpSpPr>
          <p:nvPr/>
        </p:nvGrpSpPr>
        <p:grpSpPr bwMode="auto">
          <a:xfrm>
            <a:off x="1250950" y="2232025"/>
            <a:ext cx="547688" cy="438150"/>
            <a:chOff x="770" y="1386"/>
            <a:chExt cx="345" cy="276"/>
          </a:xfrm>
        </p:grpSpPr>
        <p:grpSp>
          <p:nvGrpSpPr>
            <p:cNvPr id="29002" name="Group 215"/>
            <p:cNvGrpSpPr>
              <a:grpSpLocks/>
            </p:cNvGrpSpPr>
            <p:nvPr/>
          </p:nvGrpSpPr>
          <p:grpSpPr bwMode="auto">
            <a:xfrm>
              <a:off x="770" y="1459"/>
              <a:ext cx="345" cy="203"/>
              <a:chOff x="2820" y="2154"/>
              <a:chExt cx="345" cy="203"/>
            </a:xfrm>
          </p:grpSpPr>
          <p:sp>
            <p:nvSpPr>
              <p:cNvPr id="29007" name="Rectangle 216"/>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29008" name="Group 217"/>
              <p:cNvGrpSpPr>
                <a:grpSpLocks/>
              </p:cNvGrpSpPr>
              <p:nvPr/>
            </p:nvGrpSpPr>
            <p:grpSpPr bwMode="auto">
              <a:xfrm>
                <a:off x="2937" y="2295"/>
                <a:ext cx="110" cy="51"/>
                <a:chOff x="2914" y="1930"/>
                <a:chExt cx="172" cy="89"/>
              </a:xfrm>
            </p:grpSpPr>
            <p:sp>
              <p:nvSpPr>
                <p:cNvPr id="29010" name="Line 21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11" name="Line 21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12" name="Line 22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013" name="Line 22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009" name="Text Box 222"/>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29003" name="Group 223"/>
            <p:cNvGrpSpPr>
              <a:grpSpLocks/>
            </p:cNvGrpSpPr>
            <p:nvPr/>
          </p:nvGrpSpPr>
          <p:grpSpPr bwMode="auto">
            <a:xfrm>
              <a:off x="855" y="1386"/>
              <a:ext cx="176" cy="46"/>
              <a:chOff x="4187" y="1420"/>
              <a:chExt cx="176" cy="46"/>
            </a:xfrm>
          </p:grpSpPr>
          <p:sp>
            <p:nvSpPr>
              <p:cNvPr id="29004" name="Oval 224"/>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05" name="Oval 225"/>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006" name="Oval 226"/>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6" name="Group 227"/>
          <p:cNvGrpSpPr>
            <a:grpSpLocks/>
          </p:cNvGrpSpPr>
          <p:nvPr/>
        </p:nvGrpSpPr>
        <p:grpSpPr bwMode="auto">
          <a:xfrm>
            <a:off x="1250950" y="2778125"/>
            <a:ext cx="547688" cy="436563"/>
            <a:chOff x="798" y="1778"/>
            <a:chExt cx="345" cy="275"/>
          </a:xfrm>
        </p:grpSpPr>
        <p:grpSp>
          <p:nvGrpSpPr>
            <p:cNvPr id="28995" name="Group 228"/>
            <p:cNvGrpSpPr>
              <a:grpSpLocks/>
            </p:cNvGrpSpPr>
            <p:nvPr/>
          </p:nvGrpSpPr>
          <p:grpSpPr bwMode="auto">
            <a:xfrm>
              <a:off x="798" y="1851"/>
              <a:ext cx="345" cy="202"/>
              <a:chOff x="2720" y="196"/>
              <a:chExt cx="686" cy="401"/>
            </a:xfrm>
          </p:grpSpPr>
          <p:sp>
            <p:nvSpPr>
              <p:cNvPr id="29000" name="Rectangle 229"/>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29001" name="Line 230"/>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8996" name="Group 231"/>
            <p:cNvGrpSpPr>
              <a:grpSpLocks/>
            </p:cNvGrpSpPr>
            <p:nvPr/>
          </p:nvGrpSpPr>
          <p:grpSpPr bwMode="auto">
            <a:xfrm>
              <a:off x="883" y="1778"/>
              <a:ext cx="176" cy="46"/>
              <a:chOff x="4187" y="1420"/>
              <a:chExt cx="176" cy="46"/>
            </a:xfrm>
          </p:grpSpPr>
          <p:sp>
            <p:nvSpPr>
              <p:cNvPr id="28997" name="Oval 23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98" name="Oval 23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99" name="Oval 23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7" name="Group 235"/>
          <p:cNvGrpSpPr>
            <a:grpSpLocks/>
          </p:cNvGrpSpPr>
          <p:nvPr/>
        </p:nvGrpSpPr>
        <p:grpSpPr bwMode="auto">
          <a:xfrm>
            <a:off x="1250950" y="3324225"/>
            <a:ext cx="547688" cy="434975"/>
            <a:chOff x="798" y="2111"/>
            <a:chExt cx="345" cy="274"/>
          </a:xfrm>
        </p:grpSpPr>
        <p:grpSp>
          <p:nvGrpSpPr>
            <p:cNvPr id="28988" name="Group 236"/>
            <p:cNvGrpSpPr>
              <a:grpSpLocks noChangeAspect="1"/>
            </p:cNvGrpSpPr>
            <p:nvPr/>
          </p:nvGrpSpPr>
          <p:grpSpPr bwMode="auto">
            <a:xfrm>
              <a:off x="798" y="2183"/>
              <a:ext cx="345" cy="202"/>
              <a:chOff x="380" y="773"/>
              <a:chExt cx="686" cy="401"/>
            </a:xfrm>
          </p:grpSpPr>
          <p:sp>
            <p:nvSpPr>
              <p:cNvPr id="28993" name="Rectangle 237"/>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28994" name="Oval 238"/>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28989" name="Group 239"/>
            <p:cNvGrpSpPr>
              <a:grpSpLocks/>
            </p:cNvGrpSpPr>
            <p:nvPr/>
          </p:nvGrpSpPr>
          <p:grpSpPr bwMode="auto">
            <a:xfrm>
              <a:off x="882" y="2111"/>
              <a:ext cx="176" cy="46"/>
              <a:chOff x="4187" y="1420"/>
              <a:chExt cx="176" cy="46"/>
            </a:xfrm>
          </p:grpSpPr>
          <p:sp>
            <p:nvSpPr>
              <p:cNvPr id="28990" name="Oval 24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91" name="Oval 24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92" name="Oval 24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8" name="Group 243"/>
          <p:cNvGrpSpPr>
            <a:grpSpLocks/>
          </p:cNvGrpSpPr>
          <p:nvPr/>
        </p:nvGrpSpPr>
        <p:grpSpPr bwMode="auto">
          <a:xfrm>
            <a:off x="1250950" y="3867150"/>
            <a:ext cx="547688" cy="434975"/>
            <a:chOff x="797" y="2458"/>
            <a:chExt cx="345" cy="274"/>
          </a:xfrm>
        </p:grpSpPr>
        <p:grpSp>
          <p:nvGrpSpPr>
            <p:cNvPr id="28978" name="Group 244"/>
            <p:cNvGrpSpPr>
              <a:grpSpLocks/>
            </p:cNvGrpSpPr>
            <p:nvPr/>
          </p:nvGrpSpPr>
          <p:grpSpPr bwMode="auto">
            <a:xfrm>
              <a:off x="797" y="2530"/>
              <a:ext cx="345" cy="202"/>
              <a:chOff x="149" y="3223"/>
              <a:chExt cx="345" cy="202"/>
            </a:xfrm>
          </p:grpSpPr>
          <p:sp>
            <p:nvSpPr>
              <p:cNvPr id="28983" name="Rectangle 245"/>
              <p:cNvSpPr>
                <a:spLocks noChangeArrowheads="1"/>
              </p:cNvSpPr>
              <p:nvPr/>
            </p:nvSpPr>
            <p:spPr bwMode="auto">
              <a:xfrm>
                <a:off x="149" y="3223"/>
                <a:ext cx="345" cy="202"/>
              </a:xfrm>
              <a:prstGeom prst="rect">
                <a:avLst/>
              </a:prstGeom>
              <a:noFill/>
              <a:ln w="12700">
                <a:solidFill>
                  <a:srgbClr val="000000"/>
                </a:solidFill>
                <a:miter lim="800000"/>
                <a:headEnd/>
                <a:tailEnd/>
              </a:ln>
            </p:spPr>
            <p:txBody>
              <a:bodyPr wrap="none" anchor="ctr"/>
              <a:lstStyle/>
              <a:p>
                <a:endParaRPr lang="en-US"/>
              </a:p>
            </p:txBody>
          </p:sp>
          <p:grpSp>
            <p:nvGrpSpPr>
              <p:cNvPr id="28984" name="Group 246"/>
              <p:cNvGrpSpPr>
                <a:grpSpLocks/>
              </p:cNvGrpSpPr>
              <p:nvPr/>
            </p:nvGrpSpPr>
            <p:grpSpPr bwMode="auto">
              <a:xfrm>
                <a:off x="186" y="3292"/>
                <a:ext cx="271" cy="65"/>
                <a:chOff x="223" y="3292"/>
                <a:chExt cx="199" cy="65"/>
              </a:xfrm>
            </p:grpSpPr>
            <p:sp>
              <p:nvSpPr>
                <p:cNvPr id="28986" name="Freeform 247"/>
                <p:cNvSpPr>
                  <a:spLocks/>
                </p:cNvSpPr>
                <p:nvPr/>
              </p:nvSpPr>
              <p:spPr bwMode="auto">
                <a:xfrm>
                  <a:off x="223" y="3324"/>
                  <a:ext cx="197" cy="1"/>
                </a:xfrm>
                <a:custGeom>
                  <a:avLst/>
                  <a:gdLst>
                    <a:gd name="T0" fmla="*/ 0 w 197"/>
                    <a:gd name="T1" fmla="*/ 1 h 1"/>
                    <a:gd name="T2" fmla="*/ 197 w 197"/>
                    <a:gd name="T3" fmla="*/ 0 h 1"/>
                    <a:gd name="T4" fmla="*/ 0 60000 65536"/>
                    <a:gd name="T5" fmla="*/ 0 60000 65536"/>
                    <a:gd name="T6" fmla="*/ 0 w 197"/>
                    <a:gd name="T7" fmla="*/ 0 h 1"/>
                    <a:gd name="T8" fmla="*/ 197 w 197"/>
                    <a:gd name="T9" fmla="*/ 1 h 1"/>
                  </a:gdLst>
                  <a:ahLst/>
                  <a:cxnLst>
                    <a:cxn ang="T4">
                      <a:pos x="T0" y="T1"/>
                    </a:cxn>
                    <a:cxn ang="T5">
                      <a:pos x="T2" y="T3"/>
                    </a:cxn>
                  </a:cxnLst>
                  <a:rect l="T6" t="T7" r="T8" b="T9"/>
                  <a:pathLst>
                    <a:path w="197" h="1">
                      <a:moveTo>
                        <a:pt x="0" y="1"/>
                      </a:moveTo>
                      <a:lnTo>
                        <a:pt x="197" y="0"/>
                      </a:lnTo>
                    </a:path>
                  </a:pathLst>
                </a:custGeom>
                <a:noFill/>
                <a:ln w="12700">
                  <a:solidFill>
                    <a:srgbClr val="000000"/>
                  </a:solidFill>
                  <a:round/>
                  <a:headEnd type="none" w="med" len="med"/>
                  <a:tailEnd type="none" w="med" len="sm"/>
                </a:ln>
              </p:spPr>
              <p:txBody>
                <a:bodyPr wrap="none" anchor="ctr"/>
                <a:lstStyle/>
                <a:p>
                  <a:endParaRPr lang="en-US"/>
                </a:p>
              </p:txBody>
            </p:sp>
            <p:sp>
              <p:nvSpPr>
                <p:cNvPr id="28987" name="Freeform 248"/>
                <p:cNvSpPr>
                  <a:spLocks/>
                </p:cNvSpPr>
                <p:nvPr/>
              </p:nvSpPr>
              <p:spPr bwMode="auto">
                <a:xfrm>
                  <a:off x="374" y="3292"/>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sp>
            <p:nvSpPr>
              <p:cNvPr id="28985" name="Text Box 249"/>
              <p:cNvSpPr txBox="1">
                <a:spLocks noChangeArrowheads="1"/>
              </p:cNvSpPr>
              <p:nvPr/>
            </p:nvSpPr>
            <p:spPr bwMode="auto">
              <a:xfrm>
                <a:off x="274" y="3238"/>
                <a:ext cx="96" cy="173"/>
              </a:xfrm>
              <a:prstGeom prst="rect">
                <a:avLst/>
              </a:prstGeom>
              <a:noFill/>
              <a:ln w="12700" algn="ctr">
                <a:noFill/>
                <a:miter lim="800000"/>
                <a:headEnd/>
                <a:tailEnd/>
              </a:ln>
            </p:spPr>
            <p:txBody>
              <a:bodyPr wrap="none" lIns="0" tIns="0" rIns="0" bIns="0">
                <a:spAutoFit/>
              </a:bodyPr>
              <a:lstStyle/>
              <a:p>
                <a:pPr algn="ctr" eaLnBrk="0" hangingPunct="0">
                  <a:spcBef>
                    <a:spcPct val="50000"/>
                  </a:spcBef>
                </a:pPr>
                <a:r>
                  <a:rPr lang="en-US" b="1"/>
                  <a:t>S</a:t>
                </a:r>
              </a:p>
            </p:txBody>
          </p:sp>
        </p:grpSp>
        <p:grpSp>
          <p:nvGrpSpPr>
            <p:cNvPr id="28979" name="Group 250"/>
            <p:cNvGrpSpPr>
              <a:grpSpLocks/>
            </p:cNvGrpSpPr>
            <p:nvPr/>
          </p:nvGrpSpPr>
          <p:grpSpPr bwMode="auto">
            <a:xfrm>
              <a:off x="881" y="2458"/>
              <a:ext cx="176" cy="46"/>
              <a:chOff x="4187" y="1420"/>
              <a:chExt cx="176" cy="46"/>
            </a:xfrm>
          </p:grpSpPr>
          <p:sp>
            <p:nvSpPr>
              <p:cNvPr id="28980" name="Oval 25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81" name="Oval 25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82" name="Oval 25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19" name="Group 254"/>
          <p:cNvGrpSpPr>
            <a:grpSpLocks/>
          </p:cNvGrpSpPr>
          <p:nvPr/>
        </p:nvGrpSpPr>
        <p:grpSpPr bwMode="auto">
          <a:xfrm>
            <a:off x="4022725" y="5337175"/>
            <a:ext cx="547688" cy="396875"/>
            <a:chOff x="2534" y="3362"/>
            <a:chExt cx="345" cy="250"/>
          </a:xfrm>
        </p:grpSpPr>
        <p:grpSp>
          <p:nvGrpSpPr>
            <p:cNvPr id="28974" name="Group 255"/>
            <p:cNvGrpSpPr>
              <a:grpSpLocks/>
            </p:cNvGrpSpPr>
            <p:nvPr/>
          </p:nvGrpSpPr>
          <p:grpSpPr bwMode="auto">
            <a:xfrm>
              <a:off x="2534" y="3410"/>
              <a:ext cx="345" cy="202"/>
              <a:chOff x="2534" y="3410"/>
              <a:chExt cx="345" cy="202"/>
            </a:xfrm>
          </p:grpSpPr>
          <p:sp>
            <p:nvSpPr>
              <p:cNvPr id="28976" name="Text Box 256"/>
              <p:cNvSpPr txBox="1">
                <a:spLocks noChangeArrowheads="1"/>
              </p:cNvSpPr>
              <p:nvPr/>
            </p:nvSpPr>
            <p:spPr bwMode="auto">
              <a:xfrm>
                <a:off x="2565" y="3453"/>
                <a:ext cx="28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MSSG</a:t>
                </a:r>
              </a:p>
            </p:txBody>
          </p:sp>
          <p:sp>
            <p:nvSpPr>
              <p:cNvPr id="28977" name="Rectangle 257"/>
              <p:cNvSpPr>
                <a:spLocks noChangeAspect="1" noChangeArrowheads="1"/>
              </p:cNvSpPr>
              <p:nvPr/>
            </p:nvSpPr>
            <p:spPr bwMode="auto">
              <a:xfrm>
                <a:off x="2534" y="3410"/>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28975" name="Line 258"/>
            <p:cNvSpPr>
              <a:spLocks noChangeAspect="1" noChangeShapeType="1"/>
            </p:cNvSpPr>
            <p:nvPr/>
          </p:nvSpPr>
          <p:spPr bwMode="auto">
            <a:xfrm>
              <a:off x="2706" y="336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28720" name="Group 259"/>
          <p:cNvGrpSpPr>
            <a:grpSpLocks/>
          </p:cNvGrpSpPr>
          <p:nvPr/>
        </p:nvGrpSpPr>
        <p:grpSpPr bwMode="auto">
          <a:xfrm>
            <a:off x="1830388" y="6208713"/>
            <a:ext cx="547687" cy="458787"/>
            <a:chOff x="1153" y="3918"/>
            <a:chExt cx="345" cy="289"/>
          </a:xfrm>
        </p:grpSpPr>
        <p:grpSp>
          <p:nvGrpSpPr>
            <p:cNvPr id="28967" name="Group 260"/>
            <p:cNvGrpSpPr>
              <a:grpSpLocks/>
            </p:cNvGrpSpPr>
            <p:nvPr/>
          </p:nvGrpSpPr>
          <p:grpSpPr bwMode="auto">
            <a:xfrm>
              <a:off x="1237" y="3918"/>
              <a:ext cx="176" cy="46"/>
              <a:chOff x="4187" y="1420"/>
              <a:chExt cx="176" cy="46"/>
            </a:xfrm>
          </p:grpSpPr>
          <p:sp>
            <p:nvSpPr>
              <p:cNvPr id="28971" name="Oval 26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72" name="Oval 26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73" name="Oval 26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8968" name="Group 264"/>
            <p:cNvGrpSpPr>
              <a:grpSpLocks/>
            </p:cNvGrpSpPr>
            <p:nvPr/>
          </p:nvGrpSpPr>
          <p:grpSpPr bwMode="auto">
            <a:xfrm>
              <a:off x="1153" y="3988"/>
              <a:ext cx="345" cy="219"/>
              <a:chOff x="609" y="3988"/>
              <a:chExt cx="345" cy="219"/>
            </a:xfrm>
          </p:grpSpPr>
          <p:sp>
            <p:nvSpPr>
              <p:cNvPr id="28969" name="Rectangle 265"/>
              <p:cNvSpPr>
                <a:spLocks noChangeAspect="1" noChangeArrowheads="1"/>
              </p:cNvSpPr>
              <p:nvPr/>
            </p:nvSpPr>
            <p:spPr bwMode="auto">
              <a:xfrm>
                <a:off x="609" y="3988"/>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8970" name="Freeform 266"/>
              <p:cNvSpPr>
                <a:spLocks noChangeAspect="1"/>
              </p:cNvSpPr>
              <p:nvPr/>
            </p:nvSpPr>
            <p:spPr bwMode="auto">
              <a:xfrm>
                <a:off x="611" y="3989"/>
                <a:ext cx="341" cy="213"/>
              </a:xfrm>
              <a:custGeom>
                <a:avLst/>
                <a:gdLst>
                  <a:gd name="T0" fmla="*/ 0 w 341"/>
                  <a:gd name="T1" fmla="*/ 0 h 213"/>
                  <a:gd name="T2" fmla="*/ 152 w 341"/>
                  <a:gd name="T3" fmla="*/ 120 h 213"/>
                  <a:gd name="T4" fmla="*/ 152 w 341"/>
                  <a:gd name="T5" fmla="*/ 69 h 213"/>
                  <a:gd name="T6" fmla="*/ 341 w 341"/>
                  <a:gd name="T7" fmla="*/ 213 h 213"/>
                  <a:gd name="T8" fmla="*/ 0 60000 65536"/>
                  <a:gd name="T9" fmla="*/ 0 60000 65536"/>
                  <a:gd name="T10" fmla="*/ 0 60000 65536"/>
                  <a:gd name="T11" fmla="*/ 0 60000 65536"/>
                  <a:gd name="T12" fmla="*/ 0 w 341"/>
                  <a:gd name="T13" fmla="*/ 0 h 213"/>
                  <a:gd name="T14" fmla="*/ 341 w 341"/>
                  <a:gd name="T15" fmla="*/ 213 h 213"/>
                </a:gdLst>
                <a:ahLst/>
                <a:cxnLst>
                  <a:cxn ang="T8">
                    <a:pos x="T0" y="T1"/>
                  </a:cxn>
                  <a:cxn ang="T9">
                    <a:pos x="T2" y="T3"/>
                  </a:cxn>
                  <a:cxn ang="T10">
                    <a:pos x="T4" y="T5"/>
                  </a:cxn>
                  <a:cxn ang="T11">
                    <a:pos x="T6" y="T7"/>
                  </a:cxn>
                </a:cxnLst>
                <a:rect l="T12" t="T13" r="T14" b="T15"/>
                <a:pathLst>
                  <a:path w="341" h="213">
                    <a:moveTo>
                      <a:pt x="0" y="0"/>
                    </a:moveTo>
                    <a:lnTo>
                      <a:pt x="152" y="120"/>
                    </a:lnTo>
                    <a:lnTo>
                      <a:pt x="152" y="69"/>
                    </a:lnTo>
                    <a:lnTo>
                      <a:pt x="341" y="21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28721" name="Group 267"/>
          <p:cNvGrpSpPr>
            <a:grpSpLocks/>
          </p:cNvGrpSpPr>
          <p:nvPr/>
        </p:nvGrpSpPr>
        <p:grpSpPr bwMode="auto">
          <a:xfrm>
            <a:off x="2701925" y="6208713"/>
            <a:ext cx="547688" cy="458787"/>
            <a:chOff x="609" y="3918"/>
            <a:chExt cx="345" cy="289"/>
          </a:xfrm>
        </p:grpSpPr>
        <p:grpSp>
          <p:nvGrpSpPr>
            <p:cNvPr id="28960" name="Group 268"/>
            <p:cNvGrpSpPr>
              <a:grpSpLocks/>
            </p:cNvGrpSpPr>
            <p:nvPr/>
          </p:nvGrpSpPr>
          <p:grpSpPr bwMode="auto">
            <a:xfrm>
              <a:off x="693" y="3918"/>
              <a:ext cx="176" cy="46"/>
              <a:chOff x="4187" y="1420"/>
              <a:chExt cx="176" cy="46"/>
            </a:xfrm>
          </p:grpSpPr>
          <p:sp>
            <p:nvSpPr>
              <p:cNvPr id="28964" name="Oval 26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65" name="Oval 27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66" name="Oval 27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8961" name="Group 272"/>
            <p:cNvGrpSpPr>
              <a:grpSpLocks/>
            </p:cNvGrpSpPr>
            <p:nvPr/>
          </p:nvGrpSpPr>
          <p:grpSpPr bwMode="auto">
            <a:xfrm>
              <a:off x="609" y="3988"/>
              <a:ext cx="345" cy="219"/>
              <a:chOff x="609" y="3988"/>
              <a:chExt cx="345" cy="219"/>
            </a:xfrm>
          </p:grpSpPr>
          <p:sp>
            <p:nvSpPr>
              <p:cNvPr id="28962" name="Rectangle 273"/>
              <p:cNvSpPr>
                <a:spLocks noChangeAspect="1" noChangeArrowheads="1"/>
              </p:cNvSpPr>
              <p:nvPr/>
            </p:nvSpPr>
            <p:spPr bwMode="auto">
              <a:xfrm>
                <a:off x="609" y="3988"/>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8963" name="Freeform 274"/>
              <p:cNvSpPr>
                <a:spLocks noChangeAspect="1"/>
              </p:cNvSpPr>
              <p:nvPr/>
            </p:nvSpPr>
            <p:spPr bwMode="auto">
              <a:xfrm>
                <a:off x="611" y="3989"/>
                <a:ext cx="341" cy="213"/>
              </a:xfrm>
              <a:custGeom>
                <a:avLst/>
                <a:gdLst>
                  <a:gd name="T0" fmla="*/ 0 w 341"/>
                  <a:gd name="T1" fmla="*/ 0 h 213"/>
                  <a:gd name="T2" fmla="*/ 152 w 341"/>
                  <a:gd name="T3" fmla="*/ 120 h 213"/>
                  <a:gd name="T4" fmla="*/ 152 w 341"/>
                  <a:gd name="T5" fmla="*/ 69 h 213"/>
                  <a:gd name="T6" fmla="*/ 341 w 341"/>
                  <a:gd name="T7" fmla="*/ 213 h 213"/>
                  <a:gd name="T8" fmla="*/ 0 60000 65536"/>
                  <a:gd name="T9" fmla="*/ 0 60000 65536"/>
                  <a:gd name="T10" fmla="*/ 0 60000 65536"/>
                  <a:gd name="T11" fmla="*/ 0 60000 65536"/>
                  <a:gd name="T12" fmla="*/ 0 w 341"/>
                  <a:gd name="T13" fmla="*/ 0 h 213"/>
                  <a:gd name="T14" fmla="*/ 341 w 341"/>
                  <a:gd name="T15" fmla="*/ 213 h 213"/>
                </a:gdLst>
                <a:ahLst/>
                <a:cxnLst>
                  <a:cxn ang="T8">
                    <a:pos x="T0" y="T1"/>
                  </a:cxn>
                  <a:cxn ang="T9">
                    <a:pos x="T2" y="T3"/>
                  </a:cxn>
                  <a:cxn ang="T10">
                    <a:pos x="T4" y="T5"/>
                  </a:cxn>
                  <a:cxn ang="T11">
                    <a:pos x="T6" y="T7"/>
                  </a:cxn>
                </a:cxnLst>
                <a:rect l="T12" t="T13" r="T14" b="T15"/>
                <a:pathLst>
                  <a:path w="341" h="213">
                    <a:moveTo>
                      <a:pt x="0" y="0"/>
                    </a:moveTo>
                    <a:lnTo>
                      <a:pt x="152" y="120"/>
                    </a:lnTo>
                    <a:lnTo>
                      <a:pt x="152" y="69"/>
                    </a:lnTo>
                    <a:lnTo>
                      <a:pt x="341" y="21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28722" name="Freeform 275"/>
          <p:cNvSpPr>
            <a:spLocks/>
          </p:cNvSpPr>
          <p:nvPr/>
        </p:nvSpPr>
        <p:spPr bwMode="auto">
          <a:xfrm>
            <a:off x="142875" y="1533525"/>
            <a:ext cx="3175" cy="1462088"/>
          </a:xfrm>
          <a:custGeom>
            <a:avLst/>
            <a:gdLst>
              <a:gd name="T0" fmla="*/ 0 w 2"/>
              <a:gd name="T1" fmla="*/ 0 h 921"/>
              <a:gd name="T2" fmla="*/ 2 w 2"/>
              <a:gd name="T3" fmla="*/ 921 h 921"/>
              <a:gd name="T4" fmla="*/ 0 60000 65536"/>
              <a:gd name="T5" fmla="*/ 0 60000 65536"/>
              <a:gd name="T6" fmla="*/ 0 w 2"/>
              <a:gd name="T7" fmla="*/ 0 h 921"/>
              <a:gd name="T8" fmla="*/ 2 w 2"/>
              <a:gd name="T9" fmla="*/ 921 h 921"/>
            </a:gdLst>
            <a:ahLst/>
            <a:cxnLst>
              <a:cxn ang="T4">
                <a:pos x="T0" y="T1"/>
              </a:cxn>
              <a:cxn ang="T5">
                <a:pos x="T2" y="T3"/>
              </a:cxn>
            </a:cxnLst>
            <a:rect l="T6" t="T7" r="T8" b="T9"/>
            <a:pathLst>
              <a:path w="2" h="921">
                <a:moveTo>
                  <a:pt x="0" y="0"/>
                </a:moveTo>
                <a:lnTo>
                  <a:pt x="2" y="921"/>
                </a:lnTo>
              </a:path>
            </a:pathLst>
          </a:custGeom>
          <a:solidFill>
            <a:srgbClr val="FFFFFF"/>
          </a:solidFill>
          <a:ln w="11113">
            <a:solidFill>
              <a:srgbClr val="000000"/>
            </a:solidFill>
            <a:round/>
            <a:headEnd/>
            <a:tailEnd/>
          </a:ln>
        </p:spPr>
        <p:txBody>
          <a:bodyPr/>
          <a:lstStyle/>
          <a:p>
            <a:endParaRPr lang="en-US"/>
          </a:p>
        </p:txBody>
      </p:sp>
      <p:sp>
        <p:nvSpPr>
          <p:cNvPr id="28723" name="Line 276"/>
          <p:cNvSpPr>
            <a:spLocks noChangeShapeType="1"/>
          </p:cNvSpPr>
          <p:nvPr/>
        </p:nvSpPr>
        <p:spPr bwMode="auto">
          <a:xfrm>
            <a:off x="147638" y="2995613"/>
            <a:ext cx="103187" cy="0"/>
          </a:xfrm>
          <a:prstGeom prst="line">
            <a:avLst/>
          </a:prstGeom>
          <a:noFill/>
          <a:ln w="12700">
            <a:solidFill>
              <a:schemeClr val="tx1"/>
            </a:solidFill>
            <a:round/>
            <a:headEnd/>
            <a:tailEnd/>
          </a:ln>
        </p:spPr>
        <p:txBody>
          <a:bodyPr wrap="none" anchor="ctr"/>
          <a:lstStyle/>
          <a:p>
            <a:endParaRPr lang="en-US"/>
          </a:p>
        </p:txBody>
      </p:sp>
      <p:sp>
        <p:nvSpPr>
          <p:cNvPr id="28724" name="Line 277"/>
          <p:cNvSpPr>
            <a:spLocks noChangeShapeType="1"/>
          </p:cNvSpPr>
          <p:nvPr/>
        </p:nvSpPr>
        <p:spPr bwMode="auto">
          <a:xfrm>
            <a:off x="150813" y="2473325"/>
            <a:ext cx="103187" cy="0"/>
          </a:xfrm>
          <a:prstGeom prst="line">
            <a:avLst/>
          </a:prstGeom>
          <a:noFill/>
          <a:ln w="12700">
            <a:solidFill>
              <a:schemeClr val="tx1"/>
            </a:solidFill>
            <a:round/>
            <a:headEnd/>
            <a:tailEnd/>
          </a:ln>
        </p:spPr>
        <p:txBody>
          <a:bodyPr wrap="none" anchor="ctr"/>
          <a:lstStyle/>
          <a:p>
            <a:endParaRPr lang="en-US"/>
          </a:p>
        </p:txBody>
      </p:sp>
      <p:sp>
        <p:nvSpPr>
          <p:cNvPr id="28725" name="Line 278"/>
          <p:cNvSpPr>
            <a:spLocks noChangeShapeType="1"/>
          </p:cNvSpPr>
          <p:nvPr/>
        </p:nvSpPr>
        <p:spPr bwMode="auto">
          <a:xfrm>
            <a:off x="144463" y="1914525"/>
            <a:ext cx="103187" cy="0"/>
          </a:xfrm>
          <a:prstGeom prst="line">
            <a:avLst/>
          </a:prstGeom>
          <a:noFill/>
          <a:ln w="12700">
            <a:solidFill>
              <a:schemeClr val="tx1"/>
            </a:solidFill>
            <a:round/>
            <a:headEnd/>
            <a:tailEnd/>
          </a:ln>
        </p:spPr>
        <p:txBody>
          <a:bodyPr wrap="none" anchor="ctr"/>
          <a:lstStyle/>
          <a:p>
            <a:endParaRPr lang="en-US"/>
          </a:p>
        </p:txBody>
      </p:sp>
      <p:grpSp>
        <p:nvGrpSpPr>
          <p:cNvPr id="28726" name="Group 279"/>
          <p:cNvGrpSpPr>
            <a:grpSpLocks/>
          </p:cNvGrpSpPr>
          <p:nvPr/>
        </p:nvGrpSpPr>
        <p:grpSpPr bwMode="auto">
          <a:xfrm>
            <a:off x="1023938" y="1519238"/>
            <a:ext cx="103187" cy="3689350"/>
            <a:chOff x="645" y="957"/>
            <a:chExt cx="65" cy="2324"/>
          </a:xfrm>
        </p:grpSpPr>
        <p:sp>
          <p:nvSpPr>
            <p:cNvPr id="28952" name="Freeform 280"/>
            <p:cNvSpPr>
              <a:spLocks/>
            </p:cNvSpPr>
            <p:nvPr/>
          </p:nvSpPr>
          <p:spPr bwMode="auto">
            <a:xfrm>
              <a:off x="645" y="957"/>
              <a:ext cx="2" cy="2324"/>
            </a:xfrm>
            <a:custGeom>
              <a:avLst/>
              <a:gdLst>
                <a:gd name="T0" fmla="*/ 0 w 2"/>
                <a:gd name="T1" fmla="*/ 0 h 2324"/>
                <a:gd name="T2" fmla="*/ 2 w 2"/>
                <a:gd name="T3" fmla="*/ 2324 h 2324"/>
                <a:gd name="T4" fmla="*/ 0 60000 65536"/>
                <a:gd name="T5" fmla="*/ 0 60000 65536"/>
                <a:gd name="T6" fmla="*/ 0 w 2"/>
                <a:gd name="T7" fmla="*/ 0 h 2324"/>
                <a:gd name="T8" fmla="*/ 2 w 2"/>
                <a:gd name="T9" fmla="*/ 2324 h 2324"/>
              </a:gdLst>
              <a:ahLst/>
              <a:cxnLst>
                <a:cxn ang="T4">
                  <a:pos x="T0" y="T1"/>
                </a:cxn>
                <a:cxn ang="T5">
                  <a:pos x="T2" y="T3"/>
                </a:cxn>
              </a:cxnLst>
              <a:rect l="T6" t="T7" r="T8" b="T9"/>
              <a:pathLst>
                <a:path w="2" h="2324">
                  <a:moveTo>
                    <a:pt x="0" y="0"/>
                  </a:moveTo>
                  <a:lnTo>
                    <a:pt x="2" y="2324"/>
                  </a:lnTo>
                </a:path>
              </a:pathLst>
            </a:custGeom>
            <a:solidFill>
              <a:srgbClr val="FFFFFF"/>
            </a:solidFill>
            <a:ln w="11113">
              <a:solidFill>
                <a:srgbClr val="000000"/>
              </a:solidFill>
              <a:round/>
              <a:headEnd/>
              <a:tailEnd/>
            </a:ln>
          </p:spPr>
          <p:txBody>
            <a:bodyPr/>
            <a:lstStyle/>
            <a:p>
              <a:endParaRPr lang="en-US"/>
            </a:p>
          </p:txBody>
        </p:sp>
        <p:sp>
          <p:nvSpPr>
            <p:cNvPr id="28953" name="Line 281"/>
            <p:cNvSpPr>
              <a:spLocks noChangeShapeType="1"/>
            </p:cNvSpPr>
            <p:nvPr/>
          </p:nvSpPr>
          <p:spPr bwMode="auto">
            <a:xfrm>
              <a:off x="645" y="1908"/>
              <a:ext cx="65" cy="0"/>
            </a:xfrm>
            <a:prstGeom prst="line">
              <a:avLst/>
            </a:prstGeom>
            <a:noFill/>
            <a:ln w="12700">
              <a:solidFill>
                <a:schemeClr val="tx1"/>
              </a:solidFill>
              <a:round/>
              <a:headEnd/>
              <a:tailEnd/>
            </a:ln>
          </p:spPr>
          <p:txBody>
            <a:bodyPr wrap="none" anchor="ctr"/>
            <a:lstStyle/>
            <a:p>
              <a:endParaRPr lang="en-US"/>
            </a:p>
          </p:txBody>
        </p:sp>
        <p:sp>
          <p:nvSpPr>
            <p:cNvPr id="28954" name="Line 282"/>
            <p:cNvSpPr>
              <a:spLocks noChangeShapeType="1"/>
            </p:cNvSpPr>
            <p:nvPr/>
          </p:nvSpPr>
          <p:spPr bwMode="auto">
            <a:xfrm>
              <a:off x="645" y="1563"/>
              <a:ext cx="65" cy="0"/>
            </a:xfrm>
            <a:prstGeom prst="line">
              <a:avLst/>
            </a:prstGeom>
            <a:noFill/>
            <a:ln w="12700">
              <a:solidFill>
                <a:schemeClr val="tx1"/>
              </a:solidFill>
              <a:round/>
              <a:headEnd/>
              <a:tailEnd/>
            </a:ln>
          </p:spPr>
          <p:txBody>
            <a:bodyPr wrap="none" anchor="ctr"/>
            <a:lstStyle/>
            <a:p>
              <a:endParaRPr lang="en-US"/>
            </a:p>
          </p:txBody>
        </p:sp>
        <p:sp>
          <p:nvSpPr>
            <p:cNvPr id="28955" name="Line 283"/>
            <p:cNvSpPr>
              <a:spLocks noChangeShapeType="1"/>
            </p:cNvSpPr>
            <p:nvPr/>
          </p:nvSpPr>
          <p:spPr bwMode="auto">
            <a:xfrm>
              <a:off x="645" y="1211"/>
              <a:ext cx="65" cy="0"/>
            </a:xfrm>
            <a:prstGeom prst="line">
              <a:avLst/>
            </a:prstGeom>
            <a:noFill/>
            <a:ln w="12700">
              <a:solidFill>
                <a:schemeClr val="tx1"/>
              </a:solidFill>
              <a:round/>
              <a:headEnd/>
              <a:tailEnd/>
            </a:ln>
          </p:spPr>
          <p:txBody>
            <a:bodyPr wrap="none" anchor="ctr"/>
            <a:lstStyle/>
            <a:p>
              <a:endParaRPr lang="en-US"/>
            </a:p>
          </p:txBody>
        </p:sp>
        <p:sp>
          <p:nvSpPr>
            <p:cNvPr id="28956" name="Line 284"/>
            <p:cNvSpPr>
              <a:spLocks noChangeShapeType="1"/>
            </p:cNvSpPr>
            <p:nvPr/>
          </p:nvSpPr>
          <p:spPr bwMode="auto">
            <a:xfrm>
              <a:off x="645" y="2609"/>
              <a:ext cx="65" cy="0"/>
            </a:xfrm>
            <a:prstGeom prst="line">
              <a:avLst/>
            </a:prstGeom>
            <a:noFill/>
            <a:ln w="12700">
              <a:solidFill>
                <a:schemeClr val="tx1"/>
              </a:solidFill>
              <a:round/>
              <a:headEnd/>
              <a:tailEnd/>
            </a:ln>
          </p:spPr>
          <p:txBody>
            <a:bodyPr wrap="none" anchor="ctr"/>
            <a:lstStyle/>
            <a:p>
              <a:endParaRPr lang="en-US"/>
            </a:p>
          </p:txBody>
        </p:sp>
        <p:sp>
          <p:nvSpPr>
            <p:cNvPr id="28957" name="Line 285"/>
            <p:cNvSpPr>
              <a:spLocks noChangeShapeType="1"/>
            </p:cNvSpPr>
            <p:nvPr/>
          </p:nvSpPr>
          <p:spPr bwMode="auto">
            <a:xfrm>
              <a:off x="645" y="2957"/>
              <a:ext cx="65" cy="0"/>
            </a:xfrm>
            <a:prstGeom prst="line">
              <a:avLst/>
            </a:prstGeom>
            <a:noFill/>
            <a:ln w="12700">
              <a:solidFill>
                <a:schemeClr val="tx1"/>
              </a:solidFill>
              <a:round/>
              <a:headEnd/>
              <a:tailEnd/>
            </a:ln>
          </p:spPr>
          <p:txBody>
            <a:bodyPr wrap="none" anchor="ctr"/>
            <a:lstStyle/>
            <a:p>
              <a:endParaRPr lang="en-US"/>
            </a:p>
          </p:txBody>
        </p:sp>
        <p:sp>
          <p:nvSpPr>
            <p:cNvPr id="28958" name="Line 286"/>
            <p:cNvSpPr>
              <a:spLocks noChangeShapeType="1"/>
            </p:cNvSpPr>
            <p:nvPr/>
          </p:nvSpPr>
          <p:spPr bwMode="auto">
            <a:xfrm>
              <a:off x="645" y="3281"/>
              <a:ext cx="65" cy="0"/>
            </a:xfrm>
            <a:prstGeom prst="line">
              <a:avLst/>
            </a:prstGeom>
            <a:noFill/>
            <a:ln w="12700">
              <a:solidFill>
                <a:schemeClr val="tx1"/>
              </a:solidFill>
              <a:round/>
              <a:headEnd/>
              <a:tailEnd/>
            </a:ln>
          </p:spPr>
          <p:txBody>
            <a:bodyPr wrap="none" anchor="ctr"/>
            <a:lstStyle/>
            <a:p>
              <a:endParaRPr lang="en-US"/>
            </a:p>
          </p:txBody>
        </p:sp>
        <p:sp>
          <p:nvSpPr>
            <p:cNvPr id="28959" name="Line 287"/>
            <p:cNvSpPr>
              <a:spLocks noChangeShapeType="1"/>
            </p:cNvSpPr>
            <p:nvPr/>
          </p:nvSpPr>
          <p:spPr bwMode="auto">
            <a:xfrm>
              <a:off x="645" y="2278"/>
              <a:ext cx="65" cy="0"/>
            </a:xfrm>
            <a:prstGeom prst="line">
              <a:avLst/>
            </a:prstGeom>
            <a:noFill/>
            <a:ln w="12700">
              <a:solidFill>
                <a:schemeClr val="tx1"/>
              </a:solidFill>
              <a:round/>
              <a:headEnd/>
              <a:tailEnd/>
            </a:ln>
          </p:spPr>
          <p:txBody>
            <a:bodyPr wrap="none" anchor="ctr"/>
            <a:lstStyle/>
            <a:p>
              <a:endParaRPr lang="en-US"/>
            </a:p>
          </p:txBody>
        </p:sp>
      </p:grpSp>
      <p:sp>
        <p:nvSpPr>
          <p:cNvPr id="28727" name="Rectangle 288"/>
          <p:cNvSpPr>
            <a:spLocks noChangeArrowheads="1"/>
          </p:cNvSpPr>
          <p:nvPr/>
        </p:nvSpPr>
        <p:spPr bwMode="auto">
          <a:xfrm>
            <a:off x="469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28728" name="AutoShape 28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8729" name="Text Box 290"/>
          <p:cNvSpPr txBox="1">
            <a:spLocks noChangeArrowheads="1"/>
          </p:cNvSpPr>
          <p:nvPr/>
        </p:nvSpPr>
        <p:spPr bwMode="auto">
          <a:xfrm>
            <a:off x="1978025" y="4076700"/>
            <a:ext cx="781050" cy="152400"/>
          </a:xfrm>
          <a:prstGeom prst="rect">
            <a:avLst/>
          </a:prstGeom>
          <a:noFill/>
          <a:ln w="12700" algn="ctr">
            <a:noFill/>
            <a:miter lim="800000"/>
            <a:headEnd/>
            <a:tailEnd/>
          </a:ln>
        </p:spPr>
        <p:txBody>
          <a:bodyPr wrap="none" lIns="0" tIns="0" rIns="0" bIns="0">
            <a:spAutoFit/>
          </a:bodyPr>
          <a:lstStyle/>
          <a:p>
            <a:pPr eaLnBrk="0" hangingPunct="0"/>
            <a:r>
              <a:rPr lang="en-US" sz="1000" b="1"/>
              <a:t>Scout Sniper</a:t>
            </a:r>
          </a:p>
        </p:txBody>
      </p:sp>
      <p:sp>
        <p:nvSpPr>
          <p:cNvPr id="28730" name="Text Box 291"/>
          <p:cNvSpPr txBox="1">
            <a:spLocks noChangeArrowheads="1"/>
          </p:cNvSpPr>
          <p:nvPr/>
        </p:nvSpPr>
        <p:spPr bwMode="auto">
          <a:xfrm>
            <a:off x="1979613" y="4637088"/>
            <a:ext cx="1463675" cy="152400"/>
          </a:xfrm>
          <a:prstGeom prst="rect">
            <a:avLst/>
          </a:prstGeom>
          <a:noFill/>
          <a:ln w="12700" algn="ctr">
            <a:noFill/>
            <a:miter lim="800000"/>
            <a:headEnd/>
            <a:tailEnd/>
          </a:ln>
        </p:spPr>
        <p:txBody>
          <a:bodyPr wrap="none" lIns="0" tIns="0" rIns="0" bIns="0">
            <a:spAutoFit/>
          </a:bodyPr>
          <a:lstStyle/>
          <a:p>
            <a:pPr eaLnBrk="0" hangingPunct="0"/>
            <a:r>
              <a:rPr lang="en-US" sz="1000" b="1"/>
              <a:t>Shore Fire Control Party</a:t>
            </a:r>
          </a:p>
        </p:txBody>
      </p:sp>
      <p:grpSp>
        <p:nvGrpSpPr>
          <p:cNvPr id="28731" name="Group 292"/>
          <p:cNvGrpSpPr>
            <a:grpSpLocks/>
          </p:cNvGrpSpPr>
          <p:nvPr/>
        </p:nvGrpSpPr>
        <p:grpSpPr bwMode="auto">
          <a:xfrm>
            <a:off x="1250950" y="4410075"/>
            <a:ext cx="547688" cy="434975"/>
            <a:chOff x="788" y="2778"/>
            <a:chExt cx="345" cy="274"/>
          </a:xfrm>
        </p:grpSpPr>
        <p:grpSp>
          <p:nvGrpSpPr>
            <p:cNvPr id="28939" name="Group 293"/>
            <p:cNvGrpSpPr>
              <a:grpSpLocks/>
            </p:cNvGrpSpPr>
            <p:nvPr/>
          </p:nvGrpSpPr>
          <p:grpSpPr bwMode="auto">
            <a:xfrm>
              <a:off x="873" y="2778"/>
              <a:ext cx="176" cy="46"/>
              <a:chOff x="4187" y="1420"/>
              <a:chExt cx="176" cy="46"/>
            </a:xfrm>
          </p:grpSpPr>
          <p:sp>
            <p:nvSpPr>
              <p:cNvPr id="28949" name="Oval 294"/>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50" name="Oval 295"/>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51" name="Oval 296"/>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8940" name="Group 297"/>
            <p:cNvGrpSpPr>
              <a:grpSpLocks/>
            </p:cNvGrpSpPr>
            <p:nvPr/>
          </p:nvGrpSpPr>
          <p:grpSpPr bwMode="auto">
            <a:xfrm>
              <a:off x="788" y="2850"/>
              <a:ext cx="345" cy="202"/>
              <a:chOff x="788" y="2850"/>
              <a:chExt cx="345" cy="202"/>
            </a:xfrm>
          </p:grpSpPr>
          <p:grpSp>
            <p:nvGrpSpPr>
              <p:cNvPr id="28941" name="Group 298"/>
              <p:cNvGrpSpPr>
                <a:grpSpLocks/>
              </p:cNvGrpSpPr>
              <p:nvPr/>
            </p:nvGrpSpPr>
            <p:grpSpPr bwMode="auto">
              <a:xfrm>
                <a:off x="788" y="2850"/>
                <a:ext cx="345" cy="202"/>
                <a:chOff x="1344" y="720"/>
                <a:chExt cx="345" cy="202"/>
              </a:xfrm>
            </p:grpSpPr>
            <p:sp>
              <p:nvSpPr>
                <p:cNvPr id="28947" name="Rectangle 299"/>
                <p:cNvSpPr>
                  <a:spLocks noChangeArrowheads="1"/>
                </p:cNvSpPr>
                <p:nvPr/>
              </p:nvSpPr>
              <p:spPr bwMode="auto">
                <a:xfrm>
                  <a:off x="1344" y="720"/>
                  <a:ext cx="345" cy="202"/>
                </a:xfrm>
                <a:prstGeom prst="rect">
                  <a:avLst/>
                </a:prstGeom>
                <a:noFill/>
                <a:ln w="12700">
                  <a:solidFill>
                    <a:srgbClr val="000000"/>
                  </a:solidFill>
                  <a:miter lim="800000"/>
                  <a:headEnd/>
                  <a:tailEnd/>
                </a:ln>
              </p:spPr>
              <p:txBody>
                <a:bodyPr wrap="none" anchor="ctr"/>
                <a:lstStyle/>
                <a:p>
                  <a:endParaRPr lang="en-US"/>
                </a:p>
              </p:txBody>
            </p:sp>
            <p:sp>
              <p:nvSpPr>
                <p:cNvPr id="28948" name="AutoShape 300"/>
                <p:cNvSpPr>
                  <a:spLocks noChangeArrowheads="1"/>
                </p:cNvSpPr>
                <p:nvPr/>
              </p:nvSpPr>
              <p:spPr bwMode="auto">
                <a:xfrm>
                  <a:off x="1444" y="749"/>
                  <a:ext cx="144" cy="144"/>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28942" name="Group 301"/>
              <p:cNvGrpSpPr>
                <a:grpSpLocks/>
              </p:cNvGrpSpPr>
              <p:nvPr/>
            </p:nvGrpSpPr>
            <p:grpSpPr bwMode="auto">
              <a:xfrm>
                <a:off x="937" y="2934"/>
                <a:ext cx="46" cy="65"/>
                <a:chOff x="5382" y="757"/>
                <a:chExt cx="46" cy="65"/>
              </a:xfrm>
            </p:grpSpPr>
            <p:sp>
              <p:nvSpPr>
                <p:cNvPr id="28943" name="Line 302"/>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28944" name="Line 303"/>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28945" name="Oval 304"/>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28946" name="AutoShape 305"/>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sp>
        <p:nvSpPr>
          <p:cNvPr id="28732" name="Rectangle 306"/>
          <p:cNvSpPr>
            <a:spLocks noGrp="1" noChangeArrowheads="1"/>
          </p:cNvSpPr>
          <p:nvPr>
            <p:ph type="title"/>
          </p:nvPr>
        </p:nvSpPr>
        <p:spPr>
          <a:xfrm>
            <a:off x="157163" y="25400"/>
            <a:ext cx="1739900" cy="441325"/>
          </a:xfrm>
          <a:noFill/>
        </p:spPr>
        <p:txBody>
          <a:bodyPr lIns="0" tIns="0" rIns="0" bIns="0">
            <a:spAutoFit/>
          </a:bodyPr>
          <a:lstStyle/>
          <a:p>
            <a:pPr algn="l" eaLnBrk="1" hangingPunct="1"/>
            <a:r>
              <a:rPr lang="en-US" sz="2900">
                <a:solidFill>
                  <a:srgbClr val="000000"/>
                </a:solidFill>
              </a:rPr>
              <a:t>2015 MEU</a:t>
            </a:r>
          </a:p>
        </p:txBody>
      </p:sp>
      <p:sp>
        <p:nvSpPr>
          <p:cNvPr id="28733" name="Line 307"/>
          <p:cNvSpPr>
            <a:spLocks noChangeShapeType="1"/>
          </p:cNvSpPr>
          <p:nvPr/>
        </p:nvSpPr>
        <p:spPr bwMode="auto">
          <a:xfrm>
            <a:off x="5526088" y="1520825"/>
            <a:ext cx="1587" cy="98425"/>
          </a:xfrm>
          <a:prstGeom prst="line">
            <a:avLst/>
          </a:prstGeom>
          <a:noFill/>
          <a:ln w="11113">
            <a:solidFill>
              <a:srgbClr val="000000"/>
            </a:solidFill>
            <a:round/>
            <a:headEnd/>
            <a:tailEnd/>
          </a:ln>
        </p:spPr>
        <p:txBody>
          <a:bodyPr/>
          <a:lstStyle/>
          <a:p>
            <a:endParaRPr lang="en-US"/>
          </a:p>
        </p:txBody>
      </p:sp>
      <p:grpSp>
        <p:nvGrpSpPr>
          <p:cNvPr id="28734" name="Group 308"/>
          <p:cNvGrpSpPr>
            <a:grpSpLocks/>
          </p:cNvGrpSpPr>
          <p:nvPr/>
        </p:nvGrpSpPr>
        <p:grpSpPr bwMode="auto">
          <a:xfrm>
            <a:off x="8420100" y="1987550"/>
            <a:ext cx="547688" cy="460375"/>
            <a:chOff x="5146" y="2124"/>
            <a:chExt cx="345" cy="290"/>
          </a:xfrm>
        </p:grpSpPr>
        <p:grpSp>
          <p:nvGrpSpPr>
            <p:cNvPr id="28932" name="Group 309"/>
            <p:cNvGrpSpPr>
              <a:grpSpLocks/>
            </p:cNvGrpSpPr>
            <p:nvPr/>
          </p:nvGrpSpPr>
          <p:grpSpPr bwMode="auto">
            <a:xfrm>
              <a:off x="5146" y="2198"/>
              <a:ext cx="345" cy="216"/>
              <a:chOff x="5145" y="3539"/>
              <a:chExt cx="345" cy="216"/>
            </a:xfrm>
          </p:grpSpPr>
          <p:sp>
            <p:nvSpPr>
              <p:cNvPr id="28937" name="Rectangle 310"/>
              <p:cNvSpPr>
                <a:spLocks noChangeAspect="1" noChangeArrowheads="1"/>
              </p:cNvSpPr>
              <p:nvPr/>
            </p:nvSpPr>
            <p:spPr bwMode="auto">
              <a:xfrm>
                <a:off x="5145" y="3539"/>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8938" name="Rectangle 311"/>
              <p:cNvSpPr>
                <a:spLocks noChangeAspect="1" noChangeArrowheads="1"/>
              </p:cNvSpPr>
              <p:nvPr/>
            </p:nvSpPr>
            <p:spPr bwMode="auto">
              <a:xfrm>
                <a:off x="5182" y="3589"/>
                <a:ext cx="272"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cs typeface="Arial" charset="0"/>
                  </a:rPr>
                  <a:t>INTEL</a:t>
                </a:r>
                <a:endParaRPr lang="en-US" sz="2900">
                  <a:solidFill>
                    <a:srgbClr val="000000"/>
                  </a:solidFill>
                  <a:cs typeface="Arial" charset="0"/>
                </a:endParaRPr>
              </a:p>
            </p:txBody>
          </p:sp>
        </p:grpSp>
        <p:grpSp>
          <p:nvGrpSpPr>
            <p:cNvPr id="28933" name="Group 312"/>
            <p:cNvGrpSpPr>
              <a:grpSpLocks/>
            </p:cNvGrpSpPr>
            <p:nvPr/>
          </p:nvGrpSpPr>
          <p:grpSpPr bwMode="auto">
            <a:xfrm>
              <a:off x="5231" y="2124"/>
              <a:ext cx="176" cy="46"/>
              <a:chOff x="4187" y="1420"/>
              <a:chExt cx="176" cy="46"/>
            </a:xfrm>
          </p:grpSpPr>
          <p:sp>
            <p:nvSpPr>
              <p:cNvPr id="28934" name="Oval 31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35" name="Oval 31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36" name="Oval 31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8735" name="Freeform 316"/>
          <p:cNvSpPr>
            <a:spLocks noChangeAspect="1"/>
          </p:cNvSpPr>
          <p:nvPr/>
        </p:nvSpPr>
        <p:spPr bwMode="auto">
          <a:xfrm>
            <a:off x="8424863" y="1543050"/>
            <a:ext cx="539750" cy="339725"/>
          </a:xfrm>
          <a:custGeom>
            <a:avLst/>
            <a:gdLst>
              <a:gd name="T0" fmla="*/ 0 w 340"/>
              <a:gd name="T1" fmla="*/ 0 h 214"/>
              <a:gd name="T2" fmla="*/ 151 w 340"/>
              <a:gd name="T3" fmla="*/ 121 h 214"/>
              <a:gd name="T4" fmla="*/ 151 w 340"/>
              <a:gd name="T5" fmla="*/ 70 h 214"/>
              <a:gd name="T6" fmla="*/ 340 w 340"/>
              <a:gd name="T7" fmla="*/ 214 h 214"/>
              <a:gd name="T8" fmla="*/ 0 60000 65536"/>
              <a:gd name="T9" fmla="*/ 0 60000 65536"/>
              <a:gd name="T10" fmla="*/ 0 60000 65536"/>
              <a:gd name="T11" fmla="*/ 0 60000 65536"/>
              <a:gd name="T12" fmla="*/ 0 w 340"/>
              <a:gd name="T13" fmla="*/ 0 h 214"/>
              <a:gd name="T14" fmla="*/ 340 w 340"/>
              <a:gd name="T15" fmla="*/ 214 h 214"/>
            </a:gdLst>
            <a:ahLst/>
            <a:cxnLst>
              <a:cxn ang="T8">
                <a:pos x="T0" y="T1"/>
              </a:cxn>
              <a:cxn ang="T9">
                <a:pos x="T2" y="T3"/>
              </a:cxn>
              <a:cxn ang="T10">
                <a:pos x="T4" y="T5"/>
              </a:cxn>
              <a:cxn ang="T11">
                <a:pos x="T6" y="T7"/>
              </a:cxn>
            </a:cxnLst>
            <a:rect l="T12" t="T13" r="T14" b="T15"/>
            <a:pathLst>
              <a:path w="340" h="214">
                <a:moveTo>
                  <a:pt x="0" y="0"/>
                </a:moveTo>
                <a:lnTo>
                  <a:pt x="151" y="121"/>
                </a:lnTo>
                <a:lnTo>
                  <a:pt x="151" y="70"/>
                </a:lnTo>
                <a:lnTo>
                  <a:pt x="340" y="214"/>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28736" name="Group 317"/>
          <p:cNvGrpSpPr>
            <a:grpSpLocks/>
          </p:cNvGrpSpPr>
          <p:nvPr/>
        </p:nvGrpSpPr>
        <p:grpSpPr bwMode="auto">
          <a:xfrm>
            <a:off x="8420100" y="2544763"/>
            <a:ext cx="547688" cy="433387"/>
            <a:chOff x="5146" y="2475"/>
            <a:chExt cx="345" cy="273"/>
          </a:xfrm>
        </p:grpSpPr>
        <p:grpSp>
          <p:nvGrpSpPr>
            <p:cNvPr id="28918" name="Group 318"/>
            <p:cNvGrpSpPr>
              <a:grpSpLocks/>
            </p:cNvGrpSpPr>
            <p:nvPr/>
          </p:nvGrpSpPr>
          <p:grpSpPr bwMode="auto">
            <a:xfrm>
              <a:off x="5146" y="2544"/>
              <a:ext cx="345" cy="204"/>
              <a:chOff x="2372" y="3161"/>
              <a:chExt cx="345" cy="204"/>
            </a:xfrm>
          </p:grpSpPr>
          <p:sp>
            <p:nvSpPr>
              <p:cNvPr id="28923" name="Rectangle 319"/>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28924" name="Group 320"/>
              <p:cNvGrpSpPr>
                <a:grpSpLocks/>
              </p:cNvGrpSpPr>
              <p:nvPr/>
            </p:nvGrpSpPr>
            <p:grpSpPr bwMode="auto">
              <a:xfrm>
                <a:off x="2373" y="3237"/>
                <a:ext cx="342" cy="54"/>
                <a:chOff x="96" y="1287"/>
                <a:chExt cx="369" cy="58"/>
              </a:xfrm>
            </p:grpSpPr>
            <p:sp>
              <p:nvSpPr>
                <p:cNvPr id="28927" name="Freeform 32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8928" name="Freeform 32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8929" name="Freeform 32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8930" name="Freeform 32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28931" name="Freeform 32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28925" name="Line 326"/>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28926" name="Text Box 327"/>
              <p:cNvSpPr txBox="1">
                <a:spLocks noChangeArrowheads="1"/>
              </p:cNvSpPr>
              <p:nvPr/>
            </p:nvSpPr>
            <p:spPr bwMode="auto">
              <a:xfrm>
                <a:off x="2520" y="3161"/>
                <a:ext cx="48" cy="86"/>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900">
                    <a:latin typeface="Arial Black" pitchFamily="34" charset="0"/>
                    <a:cs typeface="Arial" charset="0"/>
                  </a:rPr>
                  <a:t>F</a:t>
                </a:r>
              </a:p>
            </p:txBody>
          </p:sp>
        </p:grpSp>
        <p:grpSp>
          <p:nvGrpSpPr>
            <p:cNvPr id="28919" name="Group 328"/>
            <p:cNvGrpSpPr>
              <a:grpSpLocks/>
            </p:cNvGrpSpPr>
            <p:nvPr/>
          </p:nvGrpSpPr>
          <p:grpSpPr bwMode="auto">
            <a:xfrm>
              <a:off x="5231" y="2475"/>
              <a:ext cx="176" cy="46"/>
              <a:chOff x="4187" y="1420"/>
              <a:chExt cx="176" cy="46"/>
            </a:xfrm>
          </p:grpSpPr>
          <p:sp>
            <p:nvSpPr>
              <p:cNvPr id="28920" name="Oval 329"/>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21" name="Oval 330"/>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22" name="Oval 331"/>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37" name="Group 332"/>
          <p:cNvGrpSpPr>
            <a:grpSpLocks/>
          </p:cNvGrpSpPr>
          <p:nvPr/>
        </p:nvGrpSpPr>
        <p:grpSpPr bwMode="auto">
          <a:xfrm>
            <a:off x="8420100" y="3154363"/>
            <a:ext cx="547688" cy="457200"/>
            <a:chOff x="5146" y="2859"/>
            <a:chExt cx="345" cy="288"/>
          </a:xfrm>
        </p:grpSpPr>
        <p:grpSp>
          <p:nvGrpSpPr>
            <p:cNvPr id="28911" name="Group 333"/>
            <p:cNvGrpSpPr>
              <a:grpSpLocks/>
            </p:cNvGrpSpPr>
            <p:nvPr/>
          </p:nvGrpSpPr>
          <p:grpSpPr bwMode="auto">
            <a:xfrm>
              <a:off x="5146" y="2931"/>
              <a:ext cx="345" cy="216"/>
              <a:chOff x="3897" y="2984"/>
              <a:chExt cx="345" cy="216"/>
            </a:xfrm>
          </p:grpSpPr>
          <p:sp>
            <p:nvSpPr>
              <p:cNvPr id="28916" name="Rectangle 334"/>
              <p:cNvSpPr>
                <a:spLocks noChangeAspect="1" noChangeArrowheads="1"/>
              </p:cNvSpPr>
              <p:nvPr/>
            </p:nvSpPr>
            <p:spPr bwMode="auto">
              <a:xfrm>
                <a:off x="3897" y="2984"/>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8917" name="Rectangle 335"/>
              <p:cNvSpPr>
                <a:spLocks noChangeAspect="1" noChangeArrowheads="1"/>
              </p:cNvSpPr>
              <p:nvPr/>
            </p:nvSpPr>
            <p:spPr bwMode="auto">
              <a:xfrm>
                <a:off x="3967" y="3034"/>
                <a:ext cx="202"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cs typeface="Arial" charset="0"/>
                  </a:rPr>
                  <a:t>MLC</a:t>
                </a:r>
                <a:endParaRPr lang="en-US" sz="2900">
                  <a:solidFill>
                    <a:srgbClr val="000000"/>
                  </a:solidFill>
                  <a:cs typeface="Arial" charset="0"/>
                </a:endParaRPr>
              </a:p>
            </p:txBody>
          </p:sp>
        </p:grpSp>
        <p:grpSp>
          <p:nvGrpSpPr>
            <p:cNvPr id="28912" name="Group 336"/>
            <p:cNvGrpSpPr>
              <a:grpSpLocks/>
            </p:cNvGrpSpPr>
            <p:nvPr/>
          </p:nvGrpSpPr>
          <p:grpSpPr bwMode="auto">
            <a:xfrm>
              <a:off x="5231" y="2859"/>
              <a:ext cx="176" cy="46"/>
              <a:chOff x="4187" y="1420"/>
              <a:chExt cx="176" cy="46"/>
            </a:xfrm>
          </p:grpSpPr>
          <p:sp>
            <p:nvSpPr>
              <p:cNvPr id="28913" name="Oval 337"/>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14" name="Oval 338"/>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15" name="Oval 339"/>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8738" name="Freeform 340"/>
          <p:cNvSpPr>
            <a:spLocks/>
          </p:cNvSpPr>
          <p:nvPr/>
        </p:nvSpPr>
        <p:spPr bwMode="auto">
          <a:xfrm>
            <a:off x="8140700" y="711200"/>
            <a:ext cx="1588" cy="2733675"/>
          </a:xfrm>
          <a:custGeom>
            <a:avLst/>
            <a:gdLst>
              <a:gd name="T0" fmla="*/ 0 w 1"/>
              <a:gd name="T1" fmla="*/ 0 h 1722"/>
              <a:gd name="T2" fmla="*/ 1 w 1"/>
              <a:gd name="T3" fmla="*/ 1722 h 1722"/>
              <a:gd name="T4" fmla="*/ 0 60000 65536"/>
              <a:gd name="T5" fmla="*/ 0 60000 65536"/>
              <a:gd name="T6" fmla="*/ 0 w 1"/>
              <a:gd name="T7" fmla="*/ 0 h 1722"/>
              <a:gd name="T8" fmla="*/ 1 w 1"/>
              <a:gd name="T9" fmla="*/ 1722 h 1722"/>
            </a:gdLst>
            <a:ahLst/>
            <a:cxnLst>
              <a:cxn ang="T4">
                <a:pos x="T0" y="T1"/>
              </a:cxn>
              <a:cxn ang="T5">
                <a:pos x="T2" y="T3"/>
              </a:cxn>
            </a:cxnLst>
            <a:rect l="T6" t="T7" r="T8" b="T9"/>
            <a:pathLst>
              <a:path w="1" h="1722">
                <a:moveTo>
                  <a:pt x="0" y="0"/>
                </a:moveTo>
                <a:lnTo>
                  <a:pt x="1" y="1722"/>
                </a:lnTo>
              </a:path>
            </a:pathLst>
          </a:custGeom>
          <a:solidFill>
            <a:srgbClr val="FFFFFF"/>
          </a:solidFill>
          <a:ln w="11113">
            <a:solidFill>
              <a:srgbClr val="000000"/>
            </a:solidFill>
            <a:round/>
            <a:headEnd/>
            <a:tailEnd/>
          </a:ln>
        </p:spPr>
        <p:txBody>
          <a:bodyPr/>
          <a:lstStyle/>
          <a:p>
            <a:endParaRPr lang="en-US"/>
          </a:p>
        </p:txBody>
      </p:sp>
      <p:sp>
        <p:nvSpPr>
          <p:cNvPr id="28739" name="Line 341"/>
          <p:cNvSpPr>
            <a:spLocks noChangeShapeType="1"/>
          </p:cNvSpPr>
          <p:nvPr/>
        </p:nvSpPr>
        <p:spPr bwMode="auto">
          <a:xfrm>
            <a:off x="8143875" y="2185988"/>
            <a:ext cx="103188" cy="0"/>
          </a:xfrm>
          <a:prstGeom prst="line">
            <a:avLst/>
          </a:prstGeom>
          <a:noFill/>
          <a:ln w="12700">
            <a:solidFill>
              <a:schemeClr val="tx1"/>
            </a:solidFill>
            <a:round/>
            <a:headEnd/>
            <a:tailEnd/>
          </a:ln>
        </p:spPr>
        <p:txBody>
          <a:bodyPr wrap="none" anchor="ctr"/>
          <a:lstStyle/>
          <a:p>
            <a:endParaRPr lang="en-US"/>
          </a:p>
        </p:txBody>
      </p:sp>
      <p:sp>
        <p:nvSpPr>
          <p:cNvPr id="28740" name="Line 342"/>
          <p:cNvSpPr>
            <a:spLocks noChangeShapeType="1"/>
          </p:cNvSpPr>
          <p:nvPr/>
        </p:nvSpPr>
        <p:spPr bwMode="auto">
          <a:xfrm>
            <a:off x="8147050" y="1663700"/>
            <a:ext cx="103188" cy="0"/>
          </a:xfrm>
          <a:prstGeom prst="line">
            <a:avLst/>
          </a:prstGeom>
          <a:noFill/>
          <a:ln w="12700">
            <a:solidFill>
              <a:schemeClr val="tx1"/>
            </a:solidFill>
            <a:round/>
            <a:headEnd/>
            <a:tailEnd/>
          </a:ln>
        </p:spPr>
        <p:txBody>
          <a:bodyPr wrap="none" anchor="ctr"/>
          <a:lstStyle/>
          <a:p>
            <a:endParaRPr lang="en-US"/>
          </a:p>
        </p:txBody>
      </p:sp>
      <p:sp>
        <p:nvSpPr>
          <p:cNvPr id="28741" name="Line 343"/>
          <p:cNvSpPr>
            <a:spLocks noChangeShapeType="1"/>
          </p:cNvSpPr>
          <p:nvPr/>
        </p:nvSpPr>
        <p:spPr bwMode="auto">
          <a:xfrm>
            <a:off x="8140700" y="1104900"/>
            <a:ext cx="103188" cy="0"/>
          </a:xfrm>
          <a:prstGeom prst="line">
            <a:avLst/>
          </a:prstGeom>
          <a:noFill/>
          <a:ln w="12700">
            <a:solidFill>
              <a:schemeClr val="tx1"/>
            </a:solidFill>
            <a:round/>
            <a:headEnd/>
            <a:tailEnd/>
          </a:ln>
        </p:spPr>
        <p:txBody>
          <a:bodyPr wrap="none" anchor="ctr"/>
          <a:lstStyle/>
          <a:p>
            <a:endParaRPr lang="en-US"/>
          </a:p>
        </p:txBody>
      </p:sp>
      <p:sp>
        <p:nvSpPr>
          <p:cNvPr id="28742" name="Line 344"/>
          <p:cNvSpPr>
            <a:spLocks noChangeShapeType="1"/>
          </p:cNvSpPr>
          <p:nvPr/>
        </p:nvSpPr>
        <p:spPr bwMode="auto">
          <a:xfrm>
            <a:off x="8142288" y="2754313"/>
            <a:ext cx="103187" cy="0"/>
          </a:xfrm>
          <a:prstGeom prst="line">
            <a:avLst/>
          </a:prstGeom>
          <a:noFill/>
          <a:ln w="12700">
            <a:solidFill>
              <a:schemeClr val="tx1"/>
            </a:solidFill>
            <a:round/>
            <a:headEnd/>
            <a:tailEnd/>
          </a:ln>
        </p:spPr>
        <p:txBody>
          <a:bodyPr wrap="none" anchor="ctr"/>
          <a:lstStyle/>
          <a:p>
            <a:endParaRPr lang="en-US"/>
          </a:p>
        </p:txBody>
      </p:sp>
      <p:sp>
        <p:nvSpPr>
          <p:cNvPr id="28743" name="Line 345"/>
          <p:cNvSpPr>
            <a:spLocks noChangeShapeType="1"/>
          </p:cNvSpPr>
          <p:nvPr/>
        </p:nvSpPr>
        <p:spPr bwMode="auto">
          <a:xfrm>
            <a:off x="8142288" y="3440113"/>
            <a:ext cx="103187" cy="0"/>
          </a:xfrm>
          <a:prstGeom prst="line">
            <a:avLst/>
          </a:prstGeom>
          <a:noFill/>
          <a:ln w="12700">
            <a:solidFill>
              <a:schemeClr val="tx1"/>
            </a:solidFill>
            <a:round/>
            <a:headEnd/>
            <a:tailEnd/>
          </a:ln>
        </p:spPr>
        <p:txBody>
          <a:bodyPr wrap="none" anchor="ctr"/>
          <a:lstStyle/>
          <a:p>
            <a:endParaRPr lang="en-US"/>
          </a:p>
        </p:txBody>
      </p:sp>
      <p:sp>
        <p:nvSpPr>
          <p:cNvPr id="28744" name="Line 346"/>
          <p:cNvSpPr>
            <a:spLocks noChangeShapeType="1"/>
          </p:cNvSpPr>
          <p:nvPr/>
        </p:nvSpPr>
        <p:spPr bwMode="auto">
          <a:xfrm>
            <a:off x="4568825" y="509588"/>
            <a:ext cx="3295650" cy="0"/>
          </a:xfrm>
          <a:prstGeom prst="line">
            <a:avLst/>
          </a:prstGeom>
          <a:noFill/>
          <a:ln w="12700">
            <a:solidFill>
              <a:schemeClr val="tx1"/>
            </a:solidFill>
            <a:round/>
            <a:headEnd/>
            <a:tailEnd/>
          </a:ln>
        </p:spPr>
        <p:txBody>
          <a:bodyPr wrap="none" anchor="ctr"/>
          <a:lstStyle/>
          <a:p>
            <a:endParaRPr lang="en-US"/>
          </a:p>
        </p:txBody>
      </p:sp>
      <p:sp>
        <p:nvSpPr>
          <p:cNvPr id="28745" name="Text Box 347"/>
          <p:cNvSpPr txBox="1">
            <a:spLocks noChangeArrowheads="1"/>
          </p:cNvSpPr>
          <p:nvPr/>
        </p:nvSpPr>
        <p:spPr bwMode="auto">
          <a:xfrm>
            <a:off x="7434263" y="709613"/>
            <a:ext cx="50482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164 Pers</a:t>
            </a:r>
          </a:p>
        </p:txBody>
      </p:sp>
      <p:grpSp>
        <p:nvGrpSpPr>
          <p:cNvPr id="28746" name="Group 348"/>
          <p:cNvGrpSpPr>
            <a:grpSpLocks/>
          </p:cNvGrpSpPr>
          <p:nvPr/>
        </p:nvGrpSpPr>
        <p:grpSpPr bwMode="auto">
          <a:xfrm>
            <a:off x="6819900" y="339725"/>
            <a:ext cx="547688" cy="346075"/>
            <a:chOff x="3480" y="214"/>
            <a:chExt cx="345" cy="218"/>
          </a:xfrm>
        </p:grpSpPr>
        <p:sp>
          <p:nvSpPr>
            <p:cNvPr id="28909" name="Rectangle 349"/>
            <p:cNvSpPr>
              <a:spLocks noChangeArrowheads="1"/>
            </p:cNvSpPr>
            <p:nvPr/>
          </p:nvSpPr>
          <p:spPr bwMode="auto">
            <a:xfrm>
              <a:off x="3480" y="21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28910" name="Rectangle 350"/>
            <p:cNvSpPr>
              <a:spLocks noChangeAspect="1" noChangeArrowheads="1"/>
            </p:cNvSpPr>
            <p:nvPr/>
          </p:nvSpPr>
          <p:spPr bwMode="auto">
            <a:xfrm>
              <a:off x="3575" y="262"/>
              <a:ext cx="156" cy="134"/>
            </a:xfrm>
            <a:prstGeom prst="rect">
              <a:avLst/>
            </a:prstGeom>
            <a:solidFill>
              <a:schemeClr val="bg1"/>
            </a:solidFill>
            <a:ln w="9525">
              <a:noFill/>
              <a:miter lim="800000"/>
              <a:headEnd/>
              <a:tailEnd/>
            </a:ln>
          </p:spPr>
          <p:txBody>
            <a:bodyPr wrap="none" lIns="0" tIns="0" rIns="0" bIns="0">
              <a:spAutoFit/>
            </a:bodyPr>
            <a:lstStyle/>
            <a:p>
              <a:pPr algn="ctr" eaLnBrk="0" hangingPunct="0"/>
              <a:r>
                <a:rPr lang="en-US" sz="1400" b="1">
                  <a:solidFill>
                    <a:srgbClr val="000000"/>
                  </a:solidFill>
                </a:rPr>
                <a:t>CE</a:t>
              </a:r>
            </a:p>
          </p:txBody>
        </p:sp>
      </p:grpSp>
      <p:grpSp>
        <p:nvGrpSpPr>
          <p:cNvPr id="28747" name="Group 351"/>
          <p:cNvGrpSpPr>
            <a:grpSpLocks/>
          </p:cNvGrpSpPr>
          <p:nvPr/>
        </p:nvGrpSpPr>
        <p:grpSpPr bwMode="auto">
          <a:xfrm>
            <a:off x="7883525" y="247650"/>
            <a:ext cx="547688" cy="436563"/>
            <a:chOff x="4966" y="156"/>
            <a:chExt cx="345" cy="275"/>
          </a:xfrm>
        </p:grpSpPr>
        <p:sp>
          <p:nvSpPr>
            <p:cNvPr id="28903" name="Rectangle 352"/>
            <p:cNvSpPr>
              <a:spLocks noChangeArrowheads="1"/>
            </p:cNvSpPr>
            <p:nvPr/>
          </p:nvSpPr>
          <p:spPr bwMode="auto">
            <a:xfrm>
              <a:off x="4966" y="213"/>
              <a:ext cx="345" cy="218"/>
            </a:xfrm>
            <a:prstGeom prst="rect">
              <a:avLst/>
            </a:prstGeom>
            <a:noFill/>
            <a:ln w="12700">
              <a:solidFill>
                <a:srgbClr val="000000"/>
              </a:solidFill>
              <a:miter lim="800000"/>
              <a:headEnd/>
              <a:tailEnd/>
            </a:ln>
          </p:spPr>
          <p:txBody>
            <a:bodyPr wrap="none" anchor="ctr"/>
            <a:lstStyle/>
            <a:p>
              <a:endParaRPr lang="en-US"/>
            </a:p>
          </p:txBody>
        </p:sp>
        <p:sp>
          <p:nvSpPr>
            <p:cNvPr id="28904" name="Rectangle 353"/>
            <p:cNvSpPr>
              <a:spLocks noChangeAspect="1" noChangeArrowheads="1"/>
            </p:cNvSpPr>
            <p:nvPr/>
          </p:nvSpPr>
          <p:spPr bwMode="auto">
            <a:xfrm>
              <a:off x="5008" y="261"/>
              <a:ext cx="261" cy="134"/>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cs typeface="Arial" charset="0"/>
                </a:rPr>
                <a:t>MHG</a:t>
              </a:r>
            </a:p>
          </p:txBody>
        </p:sp>
        <p:grpSp>
          <p:nvGrpSpPr>
            <p:cNvPr id="28905" name="Group 354"/>
            <p:cNvGrpSpPr>
              <a:grpSpLocks/>
            </p:cNvGrpSpPr>
            <p:nvPr/>
          </p:nvGrpSpPr>
          <p:grpSpPr bwMode="auto">
            <a:xfrm>
              <a:off x="5051" y="156"/>
              <a:ext cx="176" cy="45"/>
              <a:chOff x="352" y="2058"/>
              <a:chExt cx="176" cy="45"/>
            </a:xfrm>
          </p:grpSpPr>
          <p:sp>
            <p:nvSpPr>
              <p:cNvPr id="28906" name="Oval 355"/>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07" name="Oval 356"/>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08" name="Oval 357"/>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48" name="Group 358"/>
          <p:cNvGrpSpPr>
            <a:grpSpLocks/>
          </p:cNvGrpSpPr>
          <p:nvPr/>
        </p:nvGrpSpPr>
        <p:grpSpPr bwMode="auto">
          <a:xfrm>
            <a:off x="8416925" y="841375"/>
            <a:ext cx="547688" cy="460375"/>
            <a:chOff x="5302" y="530"/>
            <a:chExt cx="345" cy="290"/>
          </a:xfrm>
        </p:grpSpPr>
        <p:sp>
          <p:nvSpPr>
            <p:cNvPr id="28897" name="Rectangle 359"/>
            <p:cNvSpPr>
              <a:spLocks noChangeAspect="1" noChangeArrowheads="1"/>
            </p:cNvSpPr>
            <p:nvPr/>
          </p:nvSpPr>
          <p:spPr bwMode="auto">
            <a:xfrm>
              <a:off x="5302" y="601"/>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28898" name="Freeform 360"/>
            <p:cNvSpPr>
              <a:spLocks noChangeAspect="1"/>
            </p:cNvSpPr>
            <p:nvPr/>
          </p:nvSpPr>
          <p:spPr bwMode="auto">
            <a:xfrm>
              <a:off x="5304" y="603"/>
              <a:ext cx="341" cy="212"/>
            </a:xfrm>
            <a:custGeom>
              <a:avLst/>
              <a:gdLst>
                <a:gd name="T0" fmla="*/ 0 w 341"/>
                <a:gd name="T1" fmla="*/ 0 h 212"/>
                <a:gd name="T2" fmla="*/ 152 w 341"/>
                <a:gd name="T3" fmla="*/ 119 h 212"/>
                <a:gd name="T4" fmla="*/ 152 w 341"/>
                <a:gd name="T5" fmla="*/ 68 h 212"/>
                <a:gd name="T6" fmla="*/ 341 w 341"/>
                <a:gd name="T7" fmla="*/ 212 h 212"/>
                <a:gd name="T8" fmla="*/ 0 60000 65536"/>
                <a:gd name="T9" fmla="*/ 0 60000 65536"/>
                <a:gd name="T10" fmla="*/ 0 60000 65536"/>
                <a:gd name="T11" fmla="*/ 0 60000 65536"/>
                <a:gd name="T12" fmla="*/ 0 w 341"/>
                <a:gd name="T13" fmla="*/ 0 h 212"/>
                <a:gd name="T14" fmla="*/ 341 w 341"/>
                <a:gd name="T15" fmla="*/ 212 h 212"/>
              </a:gdLst>
              <a:ahLst/>
              <a:cxnLst>
                <a:cxn ang="T8">
                  <a:pos x="T0" y="T1"/>
                </a:cxn>
                <a:cxn ang="T9">
                  <a:pos x="T2" y="T3"/>
                </a:cxn>
                <a:cxn ang="T10">
                  <a:pos x="T4" y="T5"/>
                </a:cxn>
                <a:cxn ang="T11">
                  <a:pos x="T6" y="T7"/>
                </a:cxn>
              </a:cxnLst>
              <a:rect l="T12" t="T13" r="T14" b="T15"/>
              <a:pathLst>
                <a:path w="341" h="212">
                  <a:moveTo>
                    <a:pt x="0" y="0"/>
                  </a:moveTo>
                  <a:lnTo>
                    <a:pt x="152" y="119"/>
                  </a:lnTo>
                  <a:lnTo>
                    <a:pt x="152" y="68"/>
                  </a:lnTo>
                  <a:lnTo>
                    <a:pt x="341" y="21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nvGrpSpPr>
            <p:cNvPr id="28899" name="Group 361"/>
            <p:cNvGrpSpPr>
              <a:grpSpLocks/>
            </p:cNvGrpSpPr>
            <p:nvPr/>
          </p:nvGrpSpPr>
          <p:grpSpPr bwMode="auto">
            <a:xfrm>
              <a:off x="5387" y="530"/>
              <a:ext cx="176" cy="45"/>
              <a:chOff x="352" y="2058"/>
              <a:chExt cx="176" cy="45"/>
            </a:xfrm>
          </p:grpSpPr>
          <p:sp>
            <p:nvSpPr>
              <p:cNvPr id="28900" name="Oval 362"/>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01" name="Oval 363"/>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902" name="Oval 364"/>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8749" name="Text Box 365"/>
          <p:cNvSpPr txBox="1">
            <a:spLocks noChangeArrowheads="1"/>
          </p:cNvSpPr>
          <p:nvPr/>
        </p:nvSpPr>
        <p:spPr bwMode="auto">
          <a:xfrm>
            <a:off x="2500313" y="1049338"/>
            <a:ext cx="609600"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1,333 Pers</a:t>
            </a:r>
          </a:p>
        </p:txBody>
      </p:sp>
      <p:sp>
        <p:nvSpPr>
          <p:cNvPr id="28750" name="Text Box 366"/>
          <p:cNvSpPr txBox="1">
            <a:spLocks noChangeArrowheads="1"/>
          </p:cNvSpPr>
          <p:nvPr/>
        </p:nvSpPr>
        <p:spPr bwMode="auto">
          <a:xfrm>
            <a:off x="6562725" y="1127125"/>
            <a:ext cx="50482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593 Pers</a:t>
            </a:r>
          </a:p>
        </p:txBody>
      </p:sp>
      <p:sp>
        <p:nvSpPr>
          <p:cNvPr id="28751" name="Text Box 367"/>
          <p:cNvSpPr txBox="1">
            <a:spLocks noChangeArrowheads="1"/>
          </p:cNvSpPr>
          <p:nvPr/>
        </p:nvSpPr>
        <p:spPr bwMode="auto">
          <a:xfrm>
            <a:off x="1898650" y="160338"/>
            <a:ext cx="57467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2390 Pers</a:t>
            </a:r>
          </a:p>
        </p:txBody>
      </p:sp>
      <p:grpSp>
        <p:nvGrpSpPr>
          <p:cNvPr id="28752" name="Group 368"/>
          <p:cNvGrpSpPr>
            <a:grpSpLocks/>
          </p:cNvGrpSpPr>
          <p:nvPr/>
        </p:nvGrpSpPr>
        <p:grpSpPr bwMode="auto">
          <a:xfrm>
            <a:off x="1879600" y="809625"/>
            <a:ext cx="638175" cy="487363"/>
            <a:chOff x="1184" y="510"/>
            <a:chExt cx="402" cy="307"/>
          </a:xfrm>
        </p:grpSpPr>
        <p:grpSp>
          <p:nvGrpSpPr>
            <p:cNvPr id="28888" name="Group 369"/>
            <p:cNvGrpSpPr>
              <a:grpSpLocks/>
            </p:cNvGrpSpPr>
            <p:nvPr/>
          </p:nvGrpSpPr>
          <p:grpSpPr bwMode="auto">
            <a:xfrm>
              <a:off x="1184" y="567"/>
              <a:ext cx="345" cy="250"/>
              <a:chOff x="96" y="2880"/>
              <a:chExt cx="345" cy="250"/>
            </a:xfrm>
          </p:grpSpPr>
          <p:grpSp>
            <p:nvGrpSpPr>
              <p:cNvPr id="28890" name="Group 370"/>
              <p:cNvGrpSpPr>
                <a:grpSpLocks noChangeAspect="1"/>
              </p:cNvGrpSpPr>
              <p:nvPr/>
            </p:nvGrpSpPr>
            <p:grpSpPr bwMode="auto">
              <a:xfrm>
                <a:off x="96" y="2928"/>
                <a:ext cx="345" cy="202"/>
                <a:chOff x="379" y="200"/>
                <a:chExt cx="685" cy="401"/>
              </a:xfrm>
            </p:grpSpPr>
            <p:sp>
              <p:nvSpPr>
                <p:cNvPr id="28894" name="Rectangle 37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8895" name="Line 37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96" name="Line 37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28891" name="Group 374"/>
              <p:cNvGrpSpPr>
                <a:grpSpLocks noChangeAspect="1"/>
              </p:cNvGrpSpPr>
              <p:nvPr/>
            </p:nvGrpSpPr>
            <p:grpSpPr bwMode="auto">
              <a:xfrm>
                <a:off x="249" y="2880"/>
                <a:ext cx="38" cy="52"/>
                <a:chOff x="3195" y="1627"/>
                <a:chExt cx="75" cy="104"/>
              </a:xfrm>
            </p:grpSpPr>
            <p:sp>
              <p:nvSpPr>
                <p:cNvPr id="28892" name="Line 37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28893" name="Line 37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28889" name="Rectangle 377"/>
            <p:cNvSpPr>
              <a:spLocks noChangeArrowheads="1"/>
            </p:cNvSpPr>
            <p:nvPr/>
          </p:nvSpPr>
          <p:spPr bwMode="auto">
            <a:xfrm>
              <a:off x="1399" y="510"/>
              <a:ext cx="187"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latin typeface="Arial Narrow" pitchFamily="34" charset="0"/>
                  <a:cs typeface="Arial" charset="0"/>
                </a:rPr>
                <a:t>(REIN)</a:t>
              </a:r>
              <a:r>
                <a:rPr lang="en-US" sz="1200" b="1">
                  <a:solidFill>
                    <a:srgbClr val="000000"/>
                  </a:solidFill>
                  <a:cs typeface="Arial" charset="0"/>
                </a:rPr>
                <a:t> </a:t>
              </a:r>
            </a:p>
          </p:txBody>
        </p:sp>
      </p:grpSp>
      <p:sp>
        <p:nvSpPr>
          <p:cNvPr id="28753" name="Text Box 378"/>
          <p:cNvSpPr txBox="1">
            <a:spLocks noChangeArrowheads="1"/>
          </p:cNvSpPr>
          <p:nvPr/>
        </p:nvSpPr>
        <p:spPr bwMode="auto">
          <a:xfrm>
            <a:off x="4648200" y="5486400"/>
            <a:ext cx="50482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300 Pers</a:t>
            </a:r>
          </a:p>
        </p:txBody>
      </p:sp>
      <p:grpSp>
        <p:nvGrpSpPr>
          <p:cNvPr id="28754" name="Group 379"/>
          <p:cNvGrpSpPr>
            <a:grpSpLocks/>
          </p:cNvGrpSpPr>
          <p:nvPr/>
        </p:nvGrpSpPr>
        <p:grpSpPr bwMode="auto">
          <a:xfrm>
            <a:off x="6670675" y="4457700"/>
            <a:ext cx="547688" cy="458788"/>
            <a:chOff x="3999" y="2136"/>
            <a:chExt cx="345" cy="289"/>
          </a:xfrm>
        </p:grpSpPr>
        <p:sp>
          <p:nvSpPr>
            <p:cNvPr id="28877" name="Rectangle 380"/>
            <p:cNvSpPr>
              <a:spLocks noChangeArrowheads="1"/>
            </p:cNvSpPr>
            <p:nvPr/>
          </p:nvSpPr>
          <p:spPr bwMode="auto">
            <a:xfrm>
              <a:off x="3999" y="2207"/>
              <a:ext cx="345" cy="218"/>
            </a:xfrm>
            <a:prstGeom prst="rect">
              <a:avLst/>
            </a:prstGeom>
            <a:noFill/>
            <a:ln w="12700">
              <a:solidFill>
                <a:srgbClr val="000000"/>
              </a:solidFill>
              <a:miter lim="800000"/>
              <a:headEnd/>
              <a:tailEnd/>
            </a:ln>
          </p:spPr>
          <p:txBody>
            <a:bodyPr wrap="none" anchor="ctr"/>
            <a:lstStyle/>
            <a:p>
              <a:endParaRPr lang="en-US"/>
            </a:p>
          </p:txBody>
        </p:sp>
        <p:grpSp>
          <p:nvGrpSpPr>
            <p:cNvPr id="28878" name="Group 381"/>
            <p:cNvGrpSpPr>
              <a:grpSpLocks/>
            </p:cNvGrpSpPr>
            <p:nvPr/>
          </p:nvGrpSpPr>
          <p:grpSpPr bwMode="auto">
            <a:xfrm>
              <a:off x="4016" y="2241"/>
              <a:ext cx="310" cy="75"/>
              <a:chOff x="2488" y="3079"/>
              <a:chExt cx="310" cy="75"/>
            </a:xfrm>
          </p:grpSpPr>
          <p:sp>
            <p:nvSpPr>
              <p:cNvPr id="28884" name="Line 382"/>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85" name="Line 383"/>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86" name="Freeform 384"/>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8887" name="Freeform 385"/>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28879" name="Rectangle 386"/>
            <p:cNvSpPr>
              <a:spLocks noChangeAspect="1" noChangeArrowheads="1"/>
            </p:cNvSpPr>
            <p:nvPr/>
          </p:nvSpPr>
          <p:spPr bwMode="auto">
            <a:xfrm>
              <a:off x="4101" y="2337"/>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nvGrpSpPr>
            <p:cNvPr id="28880" name="Group 387"/>
            <p:cNvGrpSpPr>
              <a:grpSpLocks/>
            </p:cNvGrpSpPr>
            <p:nvPr/>
          </p:nvGrpSpPr>
          <p:grpSpPr bwMode="auto">
            <a:xfrm>
              <a:off x="4083" y="2136"/>
              <a:ext cx="176" cy="46"/>
              <a:chOff x="4187" y="1420"/>
              <a:chExt cx="176" cy="46"/>
            </a:xfrm>
          </p:grpSpPr>
          <p:sp>
            <p:nvSpPr>
              <p:cNvPr id="28881" name="Oval 388"/>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82" name="Oval 389"/>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83" name="Oval 390"/>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55" name="Group 391"/>
          <p:cNvGrpSpPr>
            <a:grpSpLocks/>
          </p:cNvGrpSpPr>
          <p:nvPr/>
        </p:nvGrpSpPr>
        <p:grpSpPr bwMode="auto">
          <a:xfrm>
            <a:off x="7415213" y="2847975"/>
            <a:ext cx="547687" cy="420688"/>
            <a:chOff x="4671" y="1794"/>
            <a:chExt cx="345" cy="265"/>
          </a:xfrm>
        </p:grpSpPr>
        <p:grpSp>
          <p:nvGrpSpPr>
            <p:cNvPr id="28870" name="Group 392"/>
            <p:cNvGrpSpPr>
              <a:grpSpLocks/>
            </p:cNvGrpSpPr>
            <p:nvPr/>
          </p:nvGrpSpPr>
          <p:grpSpPr bwMode="auto">
            <a:xfrm>
              <a:off x="4671" y="1857"/>
              <a:ext cx="345" cy="202"/>
              <a:chOff x="4671" y="1857"/>
              <a:chExt cx="345" cy="202"/>
            </a:xfrm>
          </p:grpSpPr>
          <p:sp>
            <p:nvSpPr>
              <p:cNvPr id="28875" name="Freeform 393"/>
              <p:cNvSpPr>
                <a:spLocks/>
              </p:cNvSpPr>
              <p:nvPr/>
            </p:nvSpPr>
            <p:spPr bwMode="auto">
              <a:xfrm>
                <a:off x="4724" y="1917"/>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28876" name="Rectangle 394"/>
              <p:cNvSpPr>
                <a:spLocks noChangeArrowheads="1"/>
              </p:cNvSpPr>
              <p:nvPr/>
            </p:nvSpPr>
            <p:spPr bwMode="auto">
              <a:xfrm>
                <a:off x="4671" y="1857"/>
                <a:ext cx="345" cy="202"/>
              </a:xfrm>
              <a:prstGeom prst="rect">
                <a:avLst/>
              </a:prstGeom>
              <a:noFill/>
              <a:ln w="12700">
                <a:solidFill>
                  <a:srgbClr val="000000"/>
                </a:solidFill>
                <a:miter lim="800000"/>
                <a:headEnd/>
                <a:tailEnd/>
              </a:ln>
            </p:spPr>
            <p:txBody>
              <a:bodyPr wrap="none" anchor="ctr"/>
              <a:lstStyle/>
              <a:p>
                <a:endParaRPr lang="en-US"/>
              </a:p>
            </p:txBody>
          </p:sp>
        </p:grpSp>
        <p:grpSp>
          <p:nvGrpSpPr>
            <p:cNvPr id="28871" name="Group 395"/>
            <p:cNvGrpSpPr>
              <a:grpSpLocks/>
            </p:cNvGrpSpPr>
            <p:nvPr/>
          </p:nvGrpSpPr>
          <p:grpSpPr bwMode="auto">
            <a:xfrm>
              <a:off x="4756" y="1794"/>
              <a:ext cx="176" cy="45"/>
              <a:chOff x="352" y="2058"/>
              <a:chExt cx="176" cy="45"/>
            </a:xfrm>
          </p:grpSpPr>
          <p:sp>
            <p:nvSpPr>
              <p:cNvPr id="28872" name="Oval 396"/>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73" name="Oval 397"/>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74" name="Oval 398"/>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56" name="Group 399"/>
          <p:cNvGrpSpPr>
            <a:grpSpLocks/>
          </p:cNvGrpSpPr>
          <p:nvPr/>
        </p:nvGrpSpPr>
        <p:grpSpPr bwMode="auto">
          <a:xfrm>
            <a:off x="7418388" y="2343150"/>
            <a:ext cx="541337" cy="412750"/>
            <a:chOff x="4673" y="1476"/>
            <a:chExt cx="341" cy="260"/>
          </a:xfrm>
        </p:grpSpPr>
        <p:grpSp>
          <p:nvGrpSpPr>
            <p:cNvPr id="28858" name="Group 400"/>
            <p:cNvGrpSpPr>
              <a:grpSpLocks/>
            </p:cNvGrpSpPr>
            <p:nvPr/>
          </p:nvGrpSpPr>
          <p:grpSpPr bwMode="auto">
            <a:xfrm>
              <a:off x="4673" y="1537"/>
              <a:ext cx="341" cy="199"/>
              <a:chOff x="4673" y="1537"/>
              <a:chExt cx="341" cy="199"/>
            </a:xfrm>
          </p:grpSpPr>
          <p:sp>
            <p:nvSpPr>
              <p:cNvPr id="28863" name="Rectangle 401"/>
              <p:cNvSpPr>
                <a:spLocks noChangeAspect="1" noChangeArrowheads="1"/>
              </p:cNvSpPr>
              <p:nvPr/>
            </p:nvSpPr>
            <p:spPr bwMode="auto">
              <a:xfrm>
                <a:off x="4673" y="1537"/>
                <a:ext cx="340" cy="199"/>
              </a:xfrm>
              <a:prstGeom prst="rect">
                <a:avLst/>
              </a:prstGeom>
              <a:noFill/>
              <a:ln w="12700">
                <a:solidFill>
                  <a:srgbClr val="000000"/>
                </a:solidFill>
                <a:miter lim="800000"/>
                <a:headEnd/>
                <a:tailEnd/>
              </a:ln>
            </p:spPr>
            <p:txBody>
              <a:bodyPr wrap="none" anchor="ctr"/>
              <a:lstStyle/>
              <a:p>
                <a:endParaRPr lang="en-US"/>
              </a:p>
            </p:txBody>
          </p:sp>
          <p:sp>
            <p:nvSpPr>
              <p:cNvPr id="28864" name="Freeform 402"/>
              <p:cNvSpPr>
                <a:spLocks noChangeAspect="1"/>
              </p:cNvSpPr>
              <p:nvPr/>
            </p:nvSpPr>
            <p:spPr bwMode="auto">
              <a:xfrm>
                <a:off x="4673" y="1688"/>
                <a:ext cx="341"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28865" name="Rectangle 403"/>
              <p:cNvSpPr>
                <a:spLocks noChangeAspect="1" noChangeArrowheads="1"/>
              </p:cNvSpPr>
              <p:nvPr/>
            </p:nvSpPr>
            <p:spPr bwMode="auto">
              <a:xfrm>
                <a:off x="4673" y="1537"/>
                <a:ext cx="340" cy="199"/>
              </a:xfrm>
              <a:prstGeom prst="rect">
                <a:avLst/>
              </a:prstGeom>
              <a:noFill/>
              <a:ln w="12700">
                <a:solidFill>
                  <a:srgbClr val="000000"/>
                </a:solidFill>
                <a:miter lim="800000"/>
                <a:headEnd/>
                <a:tailEnd/>
              </a:ln>
            </p:spPr>
            <p:txBody>
              <a:bodyPr wrap="none" anchor="ctr"/>
              <a:lstStyle/>
              <a:p>
                <a:endParaRPr lang="en-US"/>
              </a:p>
            </p:txBody>
          </p:sp>
          <p:grpSp>
            <p:nvGrpSpPr>
              <p:cNvPr id="28866" name="Group 404"/>
              <p:cNvGrpSpPr>
                <a:grpSpLocks/>
              </p:cNvGrpSpPr>
              <p:nvPr/>
            </p:nvGrpSpPr>
            <p:grpSpPr bwMode="auto">
              <a:xfrm>
                <a:off x="4795" y="1551"/>
                <a:ext cx="96" cy="139"/>
                <a:chOff x="2688" y="1632"/>
                <a:chExt cx="255" cy="240"/>
              </a:xfrm>
            </p:grpSpPr>
            <p:sp>
              <p:nvSpPr>
                <p:cNvPr id="28867" name="Freeform 405"/>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28868" name="Line 406"/>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28869" name="Line 407"/>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grpSp>
        <p:grpSp>
          <p:nvGrpSpPr>
            <p:cNvPr id="28859" name="Group 408"/>
            <p:cNvGrpSpPr>
              <a:grpSpLocks/>
            </p:cNvGrpSpPr>
            <p:nvPr/>
          </p:nvGrpSpPr>
          <p:grpSpPr bwMode="auto">
            <a:xfrm>
              <a:off x="4757" y="1476"/>
              <a:ext cx="176" cy="45"/>
              <a:chOff x="352" y="2058"/>
              <a:chExt cx="176" cy="45"/>
            </a:xfrm>
          </p:grpSpPr>
          <p:sp>
            <p:nvSpPr>
              <p:cNvPr id="28860" name="Oval 409"/>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61" name="Oval 410"/>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62" name="Oval 411"/>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57" name="Group 412"/>
          <p:cNvGrpSpPr>
            <a:grpSpLocks/>
          </p:cNvGrpSpPr>
          <p:nvPr/>
        </p:nvGrpSpPr>
        <p:grpSpPr bwMode="auto">
          <a:xfrm>
            <a:off x="8175625" y="1439863"/>
            <a:ext cx="792163" cy="477837"/>
            <a:chOff x="5150" y="907"/>
            <a:chExt cx="499" cy="301"/>
          </a:xfrm>
        </p:grpSpPr>
        <p:sp>
          <p:nvSpPr>
            <p:cNvPr id="28851" name="Rectangle 413"/>
            <p:cNvSpPr>
              <a:spLocks noChangeAspect="1" noChangeArrowheads="1"/>
            </p:cNvSpPr>
            <p:nvPr/>
          </p:nvSpPr>
          <p:spPr bwMode="auto">
            <a:xfrm>
              <a:off x="5150" y="1093"/>
              <a:ext cx="162" cy="115"/>
            </a:xfrm>
            <a:prstGeom prst="rect">
              <a:avLst/>
            </a:prstGeom>
            <a:noFill/>
            <a:ln w="9525">
              <a:noFill/>
              <a:miter lim="800000"/>
              <a:headEnd/>
              <a:tailEnd/>
            </a:ln>
          </p:spPr>
          <p:txBody>
            <a:bodyPr wrap="none" lIns="0" tIns="0" rIns="0" bIns="0" anchor="ctr" anchorCtr="1">
              <a:spAutoFit/>
            </a:bodyPr>
            <a:lstStyle/>
            <a:p>
              <a:pPr algn="ctr" eaLnBrk="0" hangingPunct="0"/>
              <a:r>
                <a:rPr lang="en-US" sz="800">
                  <a:solidFill>
                    <a:srgbClr val="000000"/>
                  </a:solidFill>
                  <a:cs typeface="Arial" charset="0"/>
                </a:rPr>
                <a:t>RAD</a:t>
              </a:r>
              <a:r>
                <a:rPr lang="en-US" sz="1200">
                  <a:solidFill>
                    <a:srgbClr val="000000"/>
                  </a:solidFill>
                  <a:cs typeface="Arial" charset="0"/>
                </a:rPr>
                <a:t> </a:t>
              </a:r>
            </a:p>
          </p:txBody>
        </p:sp>
        <p:grpSp>
          <p:nvGrpSpPr>
            <p:cNvPr id="28852" name="Group 414"/>
            <p:cNvGrpSpPr>
              <a:grpSpLocks/>
            </p:cNvGrpSpPr>
            <p:nvPr/>
          </p:nvGrpSpPr>
          <p:grpSpPr bwMode="auto">
            <a:xfrm>
              <a:off x="5304" y="907"/>
              <a:ext cx="345" cy="284"/>
              <a:chOff x="5304" y="907"/>
              <a:chExt cx="345" cy="284"/>
            </a:xfrm>
          </p:grpSpPr>
          <p:sp>
            <p:nvSpPr>
              <p:cNvPr id="28853" name="Rectangle 415"/>
              <p:cNvSpPr>
                <a:spLocks noChangeAspect="1" noChangeArrowheads="1"/>
              </p:cNvSpPr>
              <p:nvPr/>
            </p:nvSpPr>
            <p:spPr bwMode="auto">
              <a:xfrm>
                <a:off x="5304" y="972"/>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28854" name="Group 416"/>
              <p:cNvGrpSpPr>
                <a:grpSpLocks/>
              </p:cNvGrpSpPr>
              <p:nvPr/>
            </p:nvGrpSpPr>
            <p:grpSpPr bwMode="auto">
              <a:xfrm>
                <a:off x="5389" y="907"/>
                <a:ext cx="176" cy="45"/>
                <a:chOff x="352" y="2058"/>
                <a:chExt cx="176" cy="45"/>
              </a:xfrm>
            </p:grpSpPr>
            <p:sp>
              <p:nvSpPr>
                <p:cNvPr id="28855" name="Oval 417"/>
                <p:cNvSpPr>
                  <a:spLocks noChangeAspect="1" noChangeArrowheads="1"/>
                </p:cNvSpPr>
                <p:nvPr/>
              </p:nvSpPr>
              <p:spPr bwMode="auto">
                <a:xfrm>
                  <a:off x="489"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56" name="Oval 418"/>
                <p:cNvSpPr>
                  <a:spLocks noChangeAspect="1" noChangeArrowheads="1"/>
                </p:cNvSpPr>
                <p:nvPr/>
              </p:nvSpPr>
              <p:spPr bwMode="auto">
                <a:xfrm>
                  <a:off x="420"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57" name="Oval 419"/>
                <p:cNvSpPr>
                  <a:spLocks noChangeAspect="1" noChangeArrowheads="1"/>
                </p:cNvSpPr>
                <p:nvPr/>
              </p:nvSpPr>
              <p:spPr bwMode="auto">
                <a:xfrm>
                  <a:off x="352" y="2058"/>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grpSp>
        <p:nvGrpSpPr>
          <p:cNvPr id="28758" name="Group 420"/>
          <p:cNvGrpSpPr>
            <a:grpSpLocks/>
          </p:cNvGrpSpPr>
          <p:nvPr/>
        </p:nvGrpSpPr>
        <p:grpSpPr bwMode="auto">
          <a:xfrm>
            <a:off x="6669088" y="2844800"/>
            <a:ext cx="547687" cy="457200"/>
            <a:chOff x="3984" y="1472"/>
            <a:chExt cx="345" cy="288"/>
          </a:xfrm>
        </p:grpSpPr>
        <p:sp>
          <p:nvSpPr>
            <p:cNvPr id="28841" name="Text Box 421"/>
            <p:cNvSpPr txBox="1">
              <a:spLocks noChangeArrowheads="1"/>
            </p:cNvSpPr>
            <p:nvPr/>
          </p:nvSpPr>
          <p:spPr bwMode="auto">
            <a:xfrm>
              <a:off x="4055" y="1681"/>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28842" name="Rectangle 422"/>
            <p:cNvSpPr>
              <a:spLocks noChangeArrowheads="1"/>
            </p:cNvSpPr>
            <p:nvPr/>
          </p:nvSpPr>
          <p:spPr bwMode="auto">
            <a:xfrm>
              <a:off x="3984" y="1542"/>
              <a:ext cx="345" cy="218"/>
            </a:xfrm>
            <a:prstGeom prst="rect">
              <a:avLst/>
            </a:prstGeom>
            <a:noFill/>
            <a:ln w="12700">
              <a:solidFill>
                <a:srgbClr val="000000"/>
              </a:solidFill>
              <a:miter lim="800000"/>
              <a:headEnd/>
              <a:tailEnd/>
            </a:ln>
          </p:spPr>
          <p:txBody>
            <a:bodyPr wrap="none" anchor="ctr"/>
            <a:lstStyle/>
            <a:p>
              <a:endParaRPr lang="en-US"/>
            </a:p>
          </p:txBody>
        </p:sp>
        <p:grpSp>
          <p:nvGrpSpPr>
            <p:cNvPr id="28843" name="Group 423"/>
            <p:cNvGrpSpPr>
              <a:grpSpLocks/>
            </p:cNvGrpSpPr>
            <p:nvPr/>
          </p:nvGrpSpPr>
          <p:grpSpPr bwMode="auto">
            <a:xfrm>
              <a:off x="4037" y="1553"/>
              <a:ext cx="240" cy="131"/>
              <a:chOff x="3653" y="1409"/>
              <a:chExt cx="240" cy="131"/>
            </a:xfrm>
          </p:grpSpPr>
          <p:sp>
            <p:nvSpPr>
              <p:cNvPr id="28848" name="Freeform 424"/>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28849" name="Line 425"/>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50" name="Line 426"/>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28844" name="Group 427"/>
            <p:cNvGrpSpPr>
              <a:grpSpLocks/>
            </p:cNvGrpSpPr>
            <p:nvPr/>
          </p:nvGrpSpPr>
          <p:grpSpPr bwMode="auto">
            <a:xfrm>
              <a:off x="4069" y="1472"/>
              <a:ext cx="176" cy="46"/>
              <a:chOff x="4187" y="1420"/>
              <a:chExt cx="176" cy="46"/>
            </a:xfrm>
          </p:grpSpPr>
          <p:sp>
            <p:nvSpPr>
              <p:cNvPr id="28845" name="Oval 428"/>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46" name="Oval 429"/>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47" name="Oval 430"/>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8759" name="Text Box 431"/>
          <p:cNvSpPr txBox="1">
            <a:spLocks noChangeArrowheads="1"/>
          </p:cNvSpPr>
          <p:nvPr/>
        </p:nvSpPr>
        <p:spPr bwMode="auto">
          <a:xfrm>
            <a:off x="5991225" y="2570163"/>
            <a:ext cx="598488"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AH-1Z Det</a:t>
            </a:r>
          </a:p>
        </p:txBody>
      </p:sp>
      <p:sp>
        <p:nvSpPr>
          <p:cNvPr id="28760" name="Text Box 432"/>
          <p:cNvSpPr txBox="1">
            <a:spLocks noChangeArrowheads="1"/>
          </p:cNvSpPr>
          <p:nvPr/>
        </p:nvSpPr>
        <p:spPr bwMode="auto">
          <a:xfrm>
            <a:off x="6018213" y="3048000"/>
            <a:ext cx="612775" cy="152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UH-1Y Det</a:t>
            </a:r>
          </a:p>
        </p:txBody>
      </p:sp>
      <p:grpSp>
        <p:nvGrpSpPr>
          <p:cNvPr id="28761" name="Group 433"/>
          <p:cNvGrpSpPr>
            <a:grpSpLocks/>
          </p:cNvGrpSpPr>
          <p:nvPr/>
        </p:nvGrpSpPr>
        <p:grpSpPr bwMode="auto">
          <a:xfrm>
            <a:off x="993775" y="6208713"/>
            <a:ext cx="547688" cy="457200"/>
            <a:chOff x="706" y="3919"/>
            <a:chExt cx="345" cy="288"/>
          </a:xfrm>
        </p:grpSpPr>
        <p:grpSp>
          <p:nvGrpSpPr>
            <p:cNvPr id="28834" name="Group 434"/>
            <p:cNvGrpSpPr>
              <a:grpSpLocks/>
            </p:cNvGrpSpPr>
            <p:nvPr/>
          </p:nvGrpSpPr>
          <p:grpSpPr bwMode="auto">
            <a:xfrm>
              <a:off x="791" y="3919"/>
              <a:ext cx="176" cy="45"/>
              <a:chOff x="731" y="3897"/>
              <a:chExt cx="176" cy="45"/>
            </a:xfrm>
          </p:grpSpPr>
          <p:sp>
            <p:nvSpPr>
              <p:cNvPr id="28838" name="Oval 435"/>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39" name="Oval 436"/>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40" name="Oval 437"/>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8835" name="Group 438"/>
            <p:cNvGrpSpPr>
              <a:grpSpLocks/>
            </p:cNvGrpSpPr>
            <p:nvPr/>
          </p:nvGrpSpPr>
          <p:grpSpPr bwMode="auto">
            <a:xfrm>
              <a:off x="706" y="3988"/>
              <a:ext cx="345" cy="219"/>
              <a:chOff x="706" y="3980"/>
              <a:chExt cx="345" cy="219"/>
            </a:xfrm>
          </p:grpSpPr>
          <p:sp>
            <p:nvSpPr>
              <p:cNvPr id="28836" name="Rectangle 439"/>
              <p:cNvSpPr>
                <a:spLocks noChangeAspect="1" noChangeArrowheads="1"/>
              </p:cNvSpPr>
              <p:nvPr/>
            </p:nvSpPr>
            <p:spPr bwMode="auto">
              <a:xfrm>
                <a:off x="780" y="4032"/>
                <a:ext cx="197"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sp>
            <p:nvSpPr>
              <p:cNvPr id="28837" name="Rectangle 440"/>
              <p:cNvSpPr>
                <a:spLocks noChangeAspect="1" noChangeArrowheads="1"/>
              </p:cNvSpPr>
              <p:nvPr/>
            </p:nvSpPr>
            <p:spPr bwMode="auto">
              <a:xfrm>
                <a:off x="706" y="3980"/>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grpSp>
        <p:nvGrpSpPr>
          <p:cNvPr id="28762" name="Group 441"/>
          <p:cNvGrpSpPr>
            <a:grpSpLocks/>
          </p:cNvGrpSpPr>
          <p:nvPr/>
        </p:nvGrpSpPr>
        <p:grpSpPr bwMode="auto">
          <a:xfrm>
            <a:off x="3543300" y="6208713"/>
            <a:ext cx="547688" cy="455612"/>
            <a:chOff x="2232" y="3913"/>
            <a:chExt cx="345" cy="287"/>
          </a:xfrm>
        </p:grpSpPr>
        <p:grpSp>
          <p:nvGrpSpPr>
            <p:cNvPr id="28823" name="Group 442"/>
            <p:cNvGrpSpPr>
              <a:grpSpLocks/>
            </p:cNvGrpSpPr>
            <p:nvPr/>
          </p:nvGrpSpPr>
          <p:grpSpPr bwMode="auto">
            <a:xfrm>
              <a:off x="2232" y="3981"/>
              <a:ext cx="345" cy="219"/>
              <a:chOff x="2232" y="3981"/>
              <a:chExt cx="345" cy="219"/>
            </a:xfrm>
          </p:grpSpPr>
          <p:grpSp>
            <p:nvGrpSpPr>
              <p:cNvPr id="28828" name="Group 443"/>
              <p:cNvGrpSpPr>
                <a:grpSpLocks/>
              </p:cNvGrpSpPr>
              <p:nvPr/>
            </p:nvGrpSpPr>
            <p:grpSpPr bwMode="auto">
              <a:xfrm>
                <a:off x="2297" y="4035"/>
                <a:ext cx="216" cy="110"/>
                <a:chOff x="4791" y="2841"/>
                <a:chExt cx="312" cy="194"/>
              </a:xfrm>
            </p:grpSpPr>
            <p:sp>
              <p:nvSpPr>
                <p:cNvPr id="28830" name="Line 444"/>
                <p:cNvSpPr>
                  <a:spLocks noChangeShapeType="1"/>
                </p:cNvSpPr>
                <p:nvPr/>
              </p:nvSpPr>
              <p:spPr bwMode="auto">
                <a:xfrm>
                  <a:off x="4948" y="2845"/>
                  <a:ext cx="0" cy="1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31" name="Line 445"/>
                <p:cNvSpPr>
                  <a:spLocks noChangeShapeType="1"/>
                </p:cNvSpPr>
                <p:nvPr/>
              </p:nvSpPr>
              <p:spPr bwMode="auto">
                <a:xfrm>
                  <a:off x="4791"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32" name="Line 446"/>
                <p:cNvSpPr>
                  <a:spLocks noChangeShapeType="1"/>
                </p:cNvSpPr>
                <p:nvPr/>
              </p:nvSpPr>
              <p:spPr bwMode="auto">
                <a:xfrm>
                  <a:off x="5103"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33" name="Line 447"/>
                <p:cNvSpPr>
                  <a:spLocks noChangeShapeType="1"/>
                </p:cNvSpPr>
                <p:nvPr/>
              </p:nvSpPr>
              <p:spPr bwMode="auto">
                <a:xfrm>
                  <a:off x="4793" y="2841"/>
                  <a:ext cx="310"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8829" name="Rectangle 448"/>
              <p:cNvSpPr>
                <a:spLocks noChangeAspect="1" noChangeArrowheads="1"/>
              </p:cNvSpPr>
              <p:nvPr/>
            </p:nvSpPr>
            <p:spPr bwMode="auto">
              <a:xfrm>
                <a:off x="2232" y="3981"/>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8824" name="Group 449"/>
            <p:cNvGrpSpPr>
              <a:grpSpLocks/>
            </p:cNvGrpSpPr>
            <p:nvPr/>
          </p:nvGrpSpPr>
          <p:grpSpPr bwMode="auto">
            <a:xfrm>
              <a:off x="2316" y="3913"/>
              <a:ext cx="176" cy="45"/>
              <a:chOff x="731" y="3897"/>
              <a:chExt cx="176" cy="45"/>
            </a:xfrm>
          </p:grpSpPr>
          <p:sp>
            <p:nvSpPr>
              <p:cNvPr id="28825" name="Oval 450"/>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26" name="Oval 451"/>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27" name="Oval 452"/>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63" name="Group 453"/>
          <p:cNvGrpSpPr>
            <a:grpSpLocks/>
          </p:cNvGrpSpPr>
          <p:nvPr/>
        </p:nvGrpSpPr>
        <p:grpSpPr bwMode="auto">
          <a:xfrm>
            <a:off x="4405313" y="6208713"/>
            <a:ext cx="549275" cy="452437"/>
            <a:chOff x="2759" y="3915"/>
            <a:chExt cx="346" cy="285"/>
          </a:xfrm>
        </p:grpSpPr>
        <p:grpSp>
          <p:nvGrpSpPr>
            <p:cNvPr id="28815" name="Group 454"/>
            <p:cNvGrpSpPr>
              <a:grpSpLocks/>
            </p:cNvGrpSpPr>
            <p:nvPr/>
          </p:nvGrpSpPr>
          <p:grpSpPr bwMode="auto">
            <a:xfrm>
              <a:off x="2759" y="3981"/>
              <a:ext cx="346" cy="219"/>
              <a:chOff x="2759" y="3975"/>
              <a:chExt cx="346" cy="219"/>
            </a:xfrm>
          </p:grpSpPr>
          <p:sp>
            <p:nvSpPr>
              <p:cNvPr id="28820" name="Freeform 455"/>
              <p:cNvSpPr>
                <a:spLocks noChangeAspect="1"/>
              </p:cNvSpPr>
              <p:nvPr/>
            </p:nvSpPr>
            <p:spPr bwMode="auto">
              <a:xfrm>
                <a:off x="2760" y="4085"/>
                <a:ext cx="345" cy="1"/>
              </a:xfrm>
              <a:custGeom>
                <a:avLst/>
                <a:gdLst>
                  <a:gd name="T0" fmla="*/ 0 w 345"/>
                  <a:gd name="T1" fmla="*/ 0 h 1"/>
                  <a:gd name="T2" fmla="*/ 345 w 345"/>
                  <a:gd name="T3" fmla="*/ 0 h 1"/>
                  <a:gd name="T4" fmla="*/ 0 60000 65536"/>
                  <a:gd name="T5" fmla="*/ 0 60000 65536"/>
                  <a:gd name="T6" fmla="*/ 0 w 345"/>
                  <a:gd name="T7" fmla="*/ 0 h 1"/>
                  <a:gd name="T8" fmla="*/ 345 w 345"/>
                  <a:gd name="T9" fmla="*/ 1 h 1"/>
                </a:gdLst>
                <a:ahLst/>
                <a:cxnLst>
                  <a:cxn ang="T4">
                    <a:pos x="T0" y="T1"/>
                  </a:cxn>
                  <a:cxn ang="T5">
                    <a:pos x="T2" y="T3"/>
                  </a:cxn>
                </a:cxnLst>
                <a:rect l="T6" t="T7" r="T8" b="T9"/>
                <a:pathLst>
                  <a:path w="345" h="1">
                    <a:moveTo>
                      <a:pt x="0" y="0"/>
                    </a:moveTo>
                    <a:lnTo>
                      <a:pt x="345" y="0"/>
                    </a:lnTo>
                  </a:path>
                </a:pathLst>
              </a:custGeom>
              <a:noFill/>
              <a:ln w="12700">
                <a:solidFill>
                  <a:srgbClr val="000000"/>
                </a:solidFill>
                <a:round/>
                <a:headEnd type="none" w="sm" len="sm"/>
                <a:tailEnd type="none" w="sm" len="sm"/>
              </a:ln>
            </p:spPr>
            <p:txBody>
              <a:bodyPr wrap="none" anchor="ctr"/>
              <a:lstStyle/>
              <a:p>
                <a:endParaRPr lang="en-US"/>
              </a:p>
            </p:txBody>
          </p:sp>
          <p:sp>
            <p:nvSpPr>
              <p:cNvPr id="28821" name="Line 456"/>
              <p:cNvSpPr>
                <a:spLocks noChangeAspect="1" noChangeShapeType="1"/>
              </p:cNvSpPr>
              <p:nvPr/>
            </p:nvSpPr>
            <p:spPr bwMode="auto">
              <a:xfrm flipV="1">
                <a:off x="2932" y="3976"/>
                <a:ext cx="0" cy="21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22" name="Rectangle 457"/>
              <p:cNvSpPr>
                <a:spLocks noChangeAspect="1" noChangeArrowheads="1"/>
              </p:cNvSpPr>
              <p:nvPr/>
            </p:nvSpPr>
            <p:spPr bwMode="auto">
              <a:xfrm>
                <a:off x="2759" y="397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8816" name="Group 458"/>
            <p:cNvGrpSpPr>
              <a:grpSpLocks/>
            </p:cNvGrpSpPr>
            <p:nvPr/>
          </p:nvGrpSpPr>
          <p:grpSpPr bwMode="auto">
            <a:xfrm>
              <a:off x="2844" y="3915"/>
              <a:ext cx="176" cy="45"/>
              <a:chOff x="731" y="3897"/>
              <a:chExt cx="176" cy="45"/>
            </a:xfrm>
          </p:grpSpPr>
          <p:sp>
            <p:nvSpPr>
              <p:cNvPr id="28817" name="Oval 459"/>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18" name="Oval 460"/>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19" name="Oval 461"/>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64" name="Group 462"/>
          <p:cNvGrpSpPr>
            <a:grpSpLocks/>
          </p:cNvGrpSpPr>
          <p:nvPr/>
        </p:nvGrpSpPr>
        <p:grpSpPr bwMode="auto">
          <a:xfrm>
            <a:off x="5260975" y="6208713"/>
            <a:ext cx="547688" cy="450850"/>
            <a:chOff x="3322" y="3916"/>
            <a:chExt cx="345" cy="284"/>
          </a:xfrm>
        </p:grpSpPr>
        <p:grpSp>
          <p:nvGrpSpPr>
            <p:cNvPr id="28803" name="Group 463"/>
            <p:cNvGrpSpPr>
              <a:grpSpLocks/>
            </p:cNvGrpSpPr>
            <p:nvPr/>
          </p:nvGrpSpPr>
          <p:grpSpPr bwMode="auto">
            <a:xfrm>
              <a:off x="3322" y="3981"/>
              <a:ext cx="345" cy="219"/>
              <a:chOff x="3322" y="3985"/>
              <a:chExt cx="345" cy="219"/>
            </a:xfrm>
          </p:grpSpPr>
          <p:grpSp>
            <p:nvGrpSpPr>
              <p:cNvPr id="28808" name="Group 464"/>
              <p:cNvGrpSpPr>
                <a:grpSpLocks/>
              </p:cNvGrpSpPr>
              <p:nvPr/>
            </p:nvGrpSpPr>
            <p:grpSpPr bwMode="auto">
              <a:xfrm>
                <a:off x="3434" y="4033"/>
                <a:ext cx="120" cy="122"/>
                <a:chOff x="3431" y="4025"/>
                <a:chExt cx="120" cy="122"/>
              </a:xfrm>
            </p:grpSpPr>
            <p:sp>
              <p:nvSpPr>
                <p:cNvPr id="28810" name="Oval 465"/>
                <p:cNvSpPr>
                  <a:spLocks noChangeAspect="1" noChangeArrowheads="1"/>
                </p:cNvSpPr>
                <p:nvPr/>
              </p:nvSpPr>
              <p:spPr bwMode="auto">
                <a:xfrm>
                  <a:off x="3431" y="4028"/>
                  <a:ext cx="118" cy="117"/>
                </a:xfrm>
                <a:prstGeom prst="ellipse">
                  <a:avLst/>
                </a:prstGeom>
                <a:noFill/>
                <a:ln w="12700">
                  <a:solidFill>
                    <a:srgbClr val="000000"/>
                  </a:solidFill>
                  <a:round/>
                  <a:headEnd/>
                  <a:tailEnd/>
                </a:ln>
              </p:spPr>
              <p:txBody>
                <a:bodyPr wrap="none" anchor="ctr"/>
                <a:lstStyle/>
                <a:p>
                  <a:endParaRPr lang="en-US"/>
                </a:p>
              </p:txBody>
            </p:sp>
            <p:sp>
              <p:nvSpPr>
                <p:cNvPr id="28811" name="Line 466"/>
                <p:cNvSpPr>
                  <a:spLocks noChangeAspect="1" noChangeShapeType="1"/>
                </p:cNvSpPr>
                <p:nvPr/>
              </p:nvSpPr>
              <p:spPr bwMode="auto">
                <a:xfrm>
                  <a:off x="3431" y="4089"/>
                  <a:ext cx="12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12" name="Line 467"/>
                <p:cNvSpPr>
                  <a:spLocks noChangeAspect="1" noChangeShapeType="1"/>
                </p:cNvSpPr>
                <p:nvPr/>
              </p:nvSpPr>
              <p:spPr bwMode="auto">
                <a:xfrm flipV="1">
                  <a:off x="3489" y="4025"/>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13" name="Line 468"/>
                <p:cNvSpPr>
                  <a:spLocks noChangeAspect="1" noChangeShapeType="1"/>
                </p:cNvSpPr>
                <p:nvPr/>
              </p:nvSpPr>
              <p:spPr bwMode="auto">
                <a:xfrm flipH="1" flipV="1">
                  <a:off x="3446" y="4048"/>
                  <a:ext cx="86" cy="8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814" name="Line 469"/>
                <p:cNvSpPr>
                  <a:spLocks noChangeAspect="1" noChangeShapeType="1"/>
                </p:cNvSpPr>
                <p:nvPr/>
              </p:nvSpPr>
              <p:spPr bwMode="auto">
                <a:xfrm flipV="1">
                  <a:off x="3449" y="4046"/>
                  <a:ext cx="86" cy="8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8809" name="Rectangle 470"/>
              <p:cNvSpPr>
                <a:spLocks noChangeAspect="1" noChangeArrowheads="1"/>
              </p:cNvSpPr>
              <p:nvPr/>
            </p:nvSpPr>
            <p:spPr bwMode="auto">
              <a:xfrm>
                <a:off x="3322" y="398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8804" name="Group 471"/>
            <p:cNvGrpSpPr>
              <a:grpSpLocks/>
            </p:cNvGrpSpPr>
            <p:nvPr/>
          </p:nvGrpSpPr>
          <p:grpSpPr bwMode="auto">
            <a:xfrm>
              <a:off x="3406" y="3916"/>
              <a:ext cx="176" cy="45"/>
              <a:chOff x="731" y="3897"/>
              <a:chExt cx="176" cy="45"/>
            </a:xfrm>
          </p:grpSpPr>
          <p:sp>
            <p:nvSpPr>
              <p:cNvPr id="28805" name="Oval 472"/>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06" name="Oval 473"/>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07" name="Oval 474"/>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65" name="Group 475"/>
          <p:cNvGrpSpPr>
            <a:grpSpLocks/>
          </p:cNvGrpSpPr>
          <p:nvPr/>
        </p:nvGrpSpPr>
        <p:grpSpPr bwMode="auto">
          <a:xfrm>
            <a:off x="6102350" y="6208713"/>
            <a:ext cx="547688" cy="449262"/>
            <a:chOff x="3844" y="3917"/>
            <a:chExt cx="345" cy="283"/>
          </a:xfrm>
        </p:grpSpPr>
        <p:grpSp>
          <p:nvGrpSpPr>
            <p:cNvPr id="28796" name="Group 476"/>
            <p:cNvGrpSpPr>
              <a:grpSpLocks/>
            </p:cNvGrpSpPr>
            <p:nvPr/>
          </p:nvGrpSpPr>
          <p:grpSpPr bwMode="auto">
            <a:xfrm>
              <a:off x="3844" y="3981"/>
              <a:ext cx="345" cy="219"/>
              <a:chOff x="3844" y="3986"/>
              <a:chExt cx="345" cy="219"/>
            </a:xfrm>
          </p:grpSpPr>
          <p:sp>
            <p:nvSpPr>
              <p:cNvPr id="28801" name="Rectangle 477"/>
              <p:cNvSpPr>
                <a:spLocks noChangeAspect="1" noChangeArrowheads="1"/>
              </p:cNvSpPr>
              <p:nvPr/>
            </p:nvSpPr>
            <p:spPr bwMode="auto">
              <a:xfrm>
                <a:off x="3923" y="4038"/>
                <a:ext cx="187"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LSP</a:t>
                </a:r>
                <a:endParaRPr lang="en-US" sz="2900" b="1">
                  <a:solidFill>
                    <a:srgbClr val="000000"/>
                  </a:solidFill>
                </a:endParaRPr>
              </a:p>
            </p:txBody>
          </p:sp>
          <p:sp>
            <p:nvSpPr>
              <p:cNvPr id="28802" name="Rectangle 478"/>
              <p:cNvSpPr>
                <a:spLocks noChangeAspect="1" noChangeArrowheads="1"/>
              </p:cNvSpPr>
              <p:nvPr/>
            </p:nvSpPr>
            <p:spPr bwMode="auto">
              <a:xfrm>
                <a:off x="3844" y="398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8797" name="Group 479"/>
            <p:cNvGrpSpPr>
              <a:grpSpLocks/>
            </p:cNvGrpSpPr>
            <p:nvPr/>
          </p:nvGrpSpPr>
          <p:grpSpPr bwMode="auto">
            <a:xfrm>
              <a:off x="3928" y="3917"/>
              <a:ext cx="176" cy="45"/>
              <a:chOff x="731" y="3897"/>
              <a:chExt cx="176" cy="45"/>
            </a:xfrm>
          </p:grpSpPr>
          <p:sp>
            <p:nvSpPr>
              <p:cNvPr id="28798" name="Oval 480"/>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799" name="Oval 481"/>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800" name="Oval 482"/>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8766" name="Group 483"/>
          <p:cNvGrpSpPr>
            <a:grpSpLocks/>
          </p:cNvGrpSpPr>
          <p:nvPr/>
        </p:nvGrpSpPr>
        <p:grpSpPr bwMode="auto">
          <a:xfrm>
            <a:off x="6916738" y="6208713"/>
            <a:ext cx="547687" cy="446087"/>
            <a:chOff x="4357" y="3919"/>
            <a:chExt cx="345" cy="281"/>
          </a:xfrm>
        </p:grpSpPr>
        <p:grpSp>
          <p:nvGrpSpPr>
            <p:cNvPr id="28789" name="Group 484"/>
            <p:cNvGrpSpPr>
              <a:grpSpLocks/>
            </p:cNvGrpSpPr>
            <p:nvPr/>
          </p:nvGrpSpPr>
          <p:grpSpPr bwMode="auto">
            <a:xfrm>
              <a:off x="4357" y="3981"/>
              <a:ext cx="345" cy="219"/>
              <a:chOff x="4813" y="3685"/>
              <a:chExt cx="345" cy="219"/>
            </a:xfrm>
          </p:grpSpPr>
          <p:sp>
            <p:nvSpPr>
              <p:cNvPr id="28794" name="Line 485"/>
              <p:cNvSpPr>
                <a:spLocks noChangeAspect="1" noChangeShapeType="1"/>
              </p:cNvSpPr>
              <p:nvPr/>
            </p:nvSpPr>
            <p:spPr bwMode="auto">
              <a:xfrm>
                <a:off x="4815" y="3865"/>
                <a:ext cx="342"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28795" name="Rectangle 486"/>
              <p:cNvSpPr>
                <a:spLocks noChangeAspect="1" noChangeArrowheads="1"/>
              </p:cNvSpPr>
              <p:nvPr/>
            </p:nvSpPr>
            <p:spPr bwMode="auto">
              <a:xfrm>
                <a:off x="4813" y="368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grpSp>
          <p:nvGrpSpPr>
            <p:cNvPr id="28790" name="Group 487"/>
            <p:cNvGrpSpPr>
              <a:grpSpLocks/>
            </p:cNvGrpSpPr>
            <p:nvPr/>
          </p:nvGrpSpPr>
          <p:grpSpPr bwMode="auto">
            <a:xfrm>
              <a:off x="4441" y="3919"/>
              <a:ext cx="176" cy="45"/>
              <a:chOff x="731" y="3897"/>
              <a:chExt cx="176" cy="45"/>
            </a:xfrm>
          </p:grpSpPr>
          <p:sp>
            <p:nvSpPr>
              <p:cNvPr id="28791" name="Oval 488"/>
              <p:cNvSpPr>
                <a:spLocks noChangeAspect="1" noChangeArrowheads="1"/>
              </p:cNvSpPr>
              <p:nvPr/>
            </p:nvSpPr>
            <p:spPr bwMode="auto">
              <a:xfrm>
                <a:off x="868"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792" name="Oval 489"/>
              <p:cNvSpPr>
                <a:spLocks noChangeAspect="1" noChangeArrowheads="1"/>
              </p:cNvSpPr>
              <p:nvPr/>
            </p:nvSpPr>
            <p:spPr bwMode="auto">
              <a:xfrm>
                <a:off x="799"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8793" name="Oval 490"/>
              <p:cNvSpPr>
                <a:spLocks noChangeAspect="1" noChangeArrowheads="1"/>
              </p:cNvSpPr>
              <p:nvPr/>
            </p:nvSpPr>
            <p:spPr bwMode="auto">
              <a:xfrm>
                <a:off x="731" y="3897"/>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sp>
        <p:nvSpPr>
          <p:cNvPr id="28767" name="Text Box 491"/>
          <p:cNvSpPr txBox="1">
            <a:spLocks noChangeArrowheads="1"/>
          </p:cNvSpPr>
          <p:nvPr/>
        </p:nvSpPr>
        <p:spPr bwMode="auto">
          <a:xfrm>
            <a:off x="7607300" y="5551488"/>
            <a:ext cx="1054100" cy="914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CSS Equip</a:t>
            </a:r>
          </a:p>
          <a:p>
            <a:pPr eaLnBrk="0" hangingPunct="0">
              <a:tabLst>
                <a:tab pos="457200" algn="l"/>
                <a:tab pos="914400" algn="l"/>
                <a:tab pos="1371600" algn="l"/>
                <a:tab pos="1600200" algn="l"/>
                <a:tab pos="2286000" algn="l"/>
              </a:tabLst>
            </a:pPr>
            <a:r>
              <a:rPr lang="en-US" sz="1000">
                <a:cs typeface="Arial" charset="0"/>
              </a:rPr>
              <a:t>Comm Veh	6</a:t>
            </a:r>
          </a:p>
          <a:p>
            <a:pPr eaLnBrk="0" hangingPunct="0">
              <a:tabLst>
                <a:tab pos="457200" algn="l"/>
                <a:tab pos="914400" algn="l"/>
                <a:tab pos="1371600" algn="l"/>
                <a:tab pos="1600200" algn="l"/>
                <a:tab pos="2286000" algn="l"/>
              </a:tabLst>
            </a:pPr>
            <a:r>
              <a:rPr lang="en-US" sz="1000">
                <a:cs typeface="Arial" charset="0"/>
              </a:rPr>
              <a:t>MTVR		16</a:t>
            </a:r>
          </a:p>
          <a:p>
            <a:pPr eaLnBrk="0" hangingPunct="0">
              <a:tabLst>
                <a:tab pos="457200" algn="l"/>
                <a:tab pos="914400" algn="l"/>
                <a:tab pos="1371600" algn="l"/>
                <a:tab pos="1600200" algn="l"/>
                <a:tab pos="2286000" algn="l"/>
              </a:tabLst>
            </a:pPr>
            <a:r>
              <a:rPr lang="en-US" sz="1000">
                <a:cs typeface="Arial" charset="0"/>
              </a:rPr>
              <a:t>LVS		4</a:t>
            </a:r>
          </a:p>
          <a:p>
            <a:pPr eaLnBrk="0" hangingPunct="0">
              <a:tabLst>
                <a:tab pos="457200" algn="l"/>
                <a:tab pos="914400" algn="l"/>
                <a:tab pos="1371600" algn="l"/>
                <a:tab pos="1600200" algn="l"/>
                <a:tab pos="2286000" algn="l"/>
              </a:tabLst>
            </a:pPr>
            <a:r>
              <a:rPr lang="en-US" sz="1000">
                <a:cs typeface="Arial" charset="0"/>
              </a:rPr>
              <a:t>RTCH		2</a:t>
            </a:r>
          </a:p>
          <a:p>
            <a:pPr eaLnBrk="0" hangingPunct="0">
              <a:tabLst>
                <a:tab pos="457200" algn="l"/>
                <a:tab pos="914400" algn="l"/>
                <a:tab pos="1371600" algn="l"/>
                <a:tab pos="1600200" algn="l"/>
                <a:tab pos="2286000" algn="l"/>
              </a:tabLst>
            </a:pPr>
            <a:r>
              <a:rPr lang="en-US" sz="1000">
                <a:cs typeface="Arial" charset="0"/>
              </a:rPr>
              <a:t>HMMWV	32</a:t>
            </a:r>
          </a:p>
        </p:txBody>
      </p:sp>
      <p:sp>
        <p:nvSpPr>
          <p:cNvPr id="28768" name="Text Box 492"/>
          <p:cNvSpPr txBox="1">
            <a:spLocks noChangeArrowheads="1"/>
          </p:cNvSpPr>
          <p:nvPr/>
        </p:nvSpPr>
        <p:spPr bwMode="auto">
          <a:xfrm>
            <a:off x="8089900" y="3687763"/>
            <a:ext cx="984250" cy="6096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CE Equip</a:t>
            </a:r>
          </a:p>
          <a:p>
            <a:pPr eaLnBrk="0" hangingPunct="0">
              <a:tabLst>
                <a:tab pos="457200" algn="l"/>
                <a:tab pos="914400" algn="l"/>
                <a:tab pos="1371600" algn="l"/>
                <a:tab pos="1600200" algn="l"/>
                <a:tab pos="2286000" algn="l"/>
              </a:tabLst>
            </a:pPr>
            <a:r>
              <a:rPr lang="en-US" sz="1000">
                <a:cs typeface="Arial" charset="0"/>
              </a:rPr>
              <a:t>Comm Veh	4</a:t>
            </a:r>
          </a:p>
          <a:p>
            <a:pPr eaLnBrk="0" hangingPunct="0">
              <a:tabLst>
                <a:tab pos="457200" algn="l"/>
                <a:tab pos="914400" algn="l"/>
                <a:tab pos="1371600" algn="l"/>
                <a:tab pos="1600200" algn="l"/>
                <a:tab pos="2286000" algn="l"/>
              </a:tabLst>
            </a:pPr>
            <a:r>
              <a:rPr lang="en-US" sz="1000">
                <a:cs typeface="Arial" charset="0"/>
              </a:rPr>
              <a:t>ITV		2</a:t>
            </a:r>
          </a:p>
          <a:p>
            <a:pPr eaLnBrk="0" hangingPunct="0">
              <a:tabLst>
                <a:tab pos="457200" algn="l"/>
                <a:tab pos="914400" algn="l"/>
                <a:tab pos="1371600" algn="l"/>
                <a:tab pos="1600200" algn="l"/>
                <a:tab pos="2286000" algn="l"/>
              </a:tabLst>
            </a:pPr>
            <a:r>
              <a:rPr lang="en-US" sz="1000">
                <a:cs typeface="Arial" charset="0"/>
              </a:rPr>
              <a:t>HMMWV	3</a:t>
            </a:r>
          </a:p>
        </p:txBody>
      </p:sp>
      <p:sp>
        <p:nvSpPr>
          <p:cNvPr id="28769" name="Text Box 493"/>
          <p:cNvSpPr txBox="1">
            <a:spLocks noChangeArrowheads="1"/>
          </p:cNvSpPr>
          <p:nvPr/>
        </p:nvSpPr>
        <p:spPr bwMode="auto">
          <a:xfrm>
            <a:off x="4514850" y="2336800"/>
            <a:ext cx="1054100" cy="16764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ACE Equip</a:t>
            </a:r>
          </a:p>
          <a:p>
            <a:pPr eaLnBrk="0" hangingPunct="0">
              <a:tabLst>
                <a:tab pos="457200" algn="l"/>
                <a:tab pos="914400" algn="l"/>
                <a:tab pos="1371600" algn="l"/>
                <a:tab pos="1600200" algn="l"/>
                <a:tab pos="2286000" algn="l"/>
              </a:tabLst>
            </a:pPr>
            <a:r>
              <a:rPr lang="en-US" sz="1000">
                <a:cs typeface="Arial" charset="0"/>
              </a:rPr>
              <a:t>JSF		10</a:t>
            </a:r>
          </a:p>
          <a:p>
            <a:pPr eaLnBrk="0" hangingPunct="0">
              <a:tabLst>
                <a:tab pos="457200" algn="l"/>
                <a:tab pos="914400" algn="l"/>
                <a:tab pos="1371600" algn="l"/>
                <a:tab pos="1600200" algn="l"/>
                <a:tab pos="2286000" algn="l"/>
              </a:tabLst>
            </a:pPr>
            <a:r>
              <a:rPr lang="en-US" sz="1000">
                <a:cs typeface="Arial" charset="0"/>
              </a:rPr>
              <a:t>MV-22		12</a:t>
            </a:r>
          </a:p>
          <a:p>
            <a:pPr eaLnBrk="0" hangingPunct="0">
              <a:tabLst>
                <a:tab pos="457200" algn="l"/>
                <a:tab pos="914400" algn="l"/>
                <a:tab pos="1371600" algn="l"/>
                <a:tab pos="1600200" algn="l"/>
                <a:tab pos="2286000" algn="l"/>
              </a:tabLst>
            </a:pPr>
            <a:r>
              <a:rPr lang="en-US" sz="1000">
                <a:cs typeface="Arial" charset="0"/>
              </a:rPr>
              <a:t>AH-1Z		6</a:t>
            </a:r>
          </a:p>
          <a:p>
            <a:pPr eaLnBrk="0" hangingPunct="0">
              <a:tabLst>
                <a:tab pos="457200" algn="l"/>
                <a:tab pos="914400" algn="l"/>
                <a:tab pos="1371600" algn="l"/>
                <a:tab pos="1600200" algn="l"/>
                <a:tab pos="2286000" algn="l"/>
              </a:tabLst>
            </a:pPr>
            <a:r>
              <a:rPr lang="en-US" sz="1000">
                <a:cs typeface="Arial" charset="0"/>
              </a:rPr>
              <a:t>CH-53E		4</a:t>
            </a:r>
          </a:p>
          <a:p>
            <a:pPr eaLnBrk="0" hangingPunct="0">
              <a:tabLst>
                <a:tab pos="457200" algn="l"/>
                <a:tab pos="914400" algn="l"/>
                <a:tab pos="1371600" algn="l"/>
                <a:tab pos="1600200" algn="l"/>
                <a:tab pos="2286000" algn="l"/>
              </a:tabLst>
            </a:pPr>
            <a:r>
              <a:rPr lang="en-US" sz="1000">
                <a:cs typeface="Arial" charset="0"/>
              </a:rPr>
              <a:t>UH-1Y		3</a:t>
            </a:r>
          </a:p>
          <a:p>
            <a:pPr eaLnBrk="0" hangingPunct="0">
              <a:tabLst>
                <a:tab pos="457200" algn="l"/>
                <a:tab pos="914400" algn="l"/>
                <a:tab pos="1371600" algn="l"/>
                <a:tab pos="1600200" algn="l"/>
                <a:tab pos="2286000" algn="l"/>
              </a:tabLst>
            </a:pPr>
            <a:r>
              <a:rPr lang="en-US" sz="1000">
                <a:cs typeface="Arial" charset="0"/>
              </a:rPr>
              <a:t>Avenger	3</a:t>
            </a:r>
          </a:p>
          <a:p>
            <a:pPr eaLnBrk="0" hangingPunct="0">
              <a:tabLst>
                <a:tab pos="457200" algn="l"/>
                <a:tab pos="914400" algn="l"/>
                <a:tab pos="1371600" algn="l"/>
                <a:tab pos="1600200" algn="l"/>
                <a:tab pos="2286000" algn="l"/>
              </a:tabLst>
            </a:pPr>
            <a:r>
              <a:rPr lang="en-US" sz="1000">
                <a:cs typeface="Arial" charset="0"/>
              </a:rPr>
              <a:t>ManPads	2</a:t>
            </a:r>
          </a:p>
          <a:p>
            <a:pPr eaLnBrk="0" hangingPunct="0">
              <a:tabLst>
                <a:tab pos="457200" algn="l"/>
                <a:tab pos="914400" algn="l"/>
                <a:tab pos="1371600" algn="l"/>
                <a:tab pos="1600200" algn="l"/>
                <a:tab pos="2286000" algn="l"/>
              </a:tabLst>
            </a:pPr>
            <a:r>
              <a:rPr lang="en-US" sz="1000">
                <a:cs typeface="Arial" charset="0"/>
              </a:rPr>
              <a:t>UAV		4</a:t>
            </a:r>
          </a:p>
          <a:p>
            <a:pPr eaLnBrk="0" hangingPunct="0">
              <a:tabLst>
                <a:tab pos="457200" algn="l"/>
                <a:tab pos="914400" algn="l"/>
                <a:tab pos="1371600" algn="l"/>
                <a:tab pos="1600200" algn="l"/>
                <a:tab pos="2286000" algn="l"/>
              </a:tabLst>
            </a:pPr>
            <a:r>
              <a:rPr lang="en-US" sz="1000">
                <a:cs typeface="Arial" charset="0"/>
              </a:rPr>
              <a:t>Comm Veh	4</a:t>
            </a:r>
          </a:p>
          <a:p>
            <a:pPr eaLnBrk="0" hangingPunct="0">
              <a:tabLst>
                <a:tab pos="457200" algn="l"/>
                <a:tab pos="914400" algn="l"/>
                <a:tab pos="1371600" algn="l"/>
                <a:tab pos="1600200" algn="l"/>
                <a:tab pos="2286000" algn="l"/>
              </a:tabLst>
            </a:pPr>
            <a:r>
              <a:rPr lang="en-US" sz="1000">
                <a:cs typeface="Arial" charset="0"/>
              </a:rPr>
              <a:t>HMMWV	3</a:t>
            </a:r>
          </a:p>
        </p:txBody>
      </p:sp>
      <p:sp>
        <p:nvSpPr>
          <p:cNvPr id="28770" name="Text Box 494"/>
          <p:cNvSpPr txBox="1">
            <a:spLocks noChangeArrowheads="1"/>
          </p:cNvSpPr>
          <p:nvPr/>
        </p:nvSpPr>
        <p:spPr bwMode="auto">
          <a:xfrm>
            <a:off x="3000375" y="2443163"/>
            <a:ext cx="1054100" cy="1524000"/>
          </a:xfrm>
          <a:prstGeom prst="rect">
            <a:avLst/>
          </a:prstGeom>
          <a:noFill/>
          <a:ln w="12700">
            <a:noFill/>
            <a:miter lim="800000"/>
            <a:headEnd/>
            <a:tailEnd/>
          </a:ln>
        </p:spPr>
        <p:txBody>
          <a:bodyPr wrap="none" lIns="0" tIns="0" rIns="0" bIns="0">
            <a:spAutoFit/>
          </a:bodyPr>
          <a:lstStyle/>
          <a:p>
            <a:pPr eaLnBrk="0" hangingPunct="0">
              <a:tabLst>
                <a:tab pos="457200" algn="l"/>
                <a:tab pos="914400" algn="l"/>
                <a:tab pos="1371600" algn="l"/>
                <a:tab pos="1600200" algn="l"/>
                <a:tab pos="2286000" algn="l"/>
              </a:tabLst>
            </a:pPr>
            <a:r>
              <a:rPr lang="en-US" sz="1000">
                <a:cs typeface="Arial" charset="0"/>
              </a:rPr>
              <a:t>GCE Equip</a:t>
            </a:r>
          </a:p>
          <a:p>
            <a:pPr eaLnBrk="0" hangingPunct="0">
              <a:tabLst>
                <a:tab pos="457200" algn="l"/>
                <a:tab pos="914400" algn="l"/>
                <a:tab pos="1371600" algn="l"/>
                <a:tab pos="1600200" algn="l"/>
                <a:tab pos="2286000" algn="l"/>
              </a:tabLst>
            </a:pPr>
            <a:r>
              <a:rPr lang="en-US" sz="1000">
                <a:cs typeface="Arial" charset="0"/>
              </a:rPr>
              <a:t>EFV		14</a:t>
            </a:r>
          </a:p>
          <a:p>
            <a:pPr eaLnBrk="0" hangingPunct="0">
              <a:tabLst>
                <a:tab pos="457200" algn="l"/>
                <a:tab pos="914400" algn="l"/>
                <a:tab pos="1371600" algn="l"/>
                <a:tab pos="1600200" algn="l"/>
                <a:tab pos="2286000" algn="l"/>
              </a:tabLst>
            </a:pPr>
            <a:r>
              <a:rPr lang="en-US" sz="1000">
                <a:cs typeface="Arial" charset="0"/>
              </a:rPr>
              <a:t>LAV		25</a:t>
            </a:r>
          </a:p>
          <a:p>
            <a:pPr eaLnBrk="0" hangingPunct="0">
              <a:tabLst>
                <a:tab pos="457200" algn="l"/>
                <a:tab pos="914400" algn="l"/>
                <a:tab pos="1371600" algn="l"/>
                <a:tab pos="1600200" algn="l"/>
                <a:tab pos="2286000" algn="l"/>
              </a:tabLst>
            </a:pPr>
            <a:r>
              <a:rPr lang="en-US" sz="1000">
                <a:cs typeface="Arial" charset="0"/>
              </a:rPr>
              <a:t>M1A1		4</a:t>
            </a:r>
          </a:p>
          <a:p>
            <a:pPr eaLnBrk="0" hangingPunct="0">
              <a:tabLst>
                <a:tab pos="457200" algn="l"/>
                <a:tab pos="914400" algn="l"/>
                <a:tab pos="1371600" algn="l"/>
                <a:tab pos="1600200" algn="l"/>
                <a:tab pos="2286000" algn="l"/>
              </a:tabLst>
            </a:pPr>
            <a:r>
              <a:rPr lang="en-US" sz="1000">
                <a:cs typeface="Arial" charset="0"/>
              </a:rPr>
              <a:t>EFSS		6</a:t>
            </a:r>
          </a:p>
          <a:p>
            <a:pPr eaLnBrk="0" hangingPunct="0">
              <a:tabLst>
                <a:tab pos="457200" algn="l"/>
                <a:tab pos="914400" algn="l"/>
                <a:tab pos="1371600" algn="l"/>
                <a:tab pos="1600200" algn="l"/>
                <a:tab pos="2286000" algn="l"/>
              </a:tabLst>
            </a:pPr>
            <a:r>
              <a:rPr lang="en-US" sz="1000">
                <a:cs typeface="Arial" charset="0"/>
              </a:rPr>
              <a:t>TOW		8</a:t>
            </a:r>
          </a:p>
          <a:p>
            <a:pPr eaLnBrk="0" hangingPunct="0">
              <a:tabLst>
                <a:tab pos="457200" algn="l"/>
                <a:tab pos="914400" algn="l"/>
                <a:tab pos="1371600" algn="l"/>
                <a:tab pos="1600200" algn="l"/>
                <a:tab pos="2286000" algn="l"/>
              </a:tabLst>
            </a:pPr>
            <a:r>
              <a:rPr lang="en-US" sz="1000">
                <a:cs typeface="Arial" charset="0"/>
              </a:rPr>
              <a:t>ITV		6</a:t>
            </a:r>
          </a:p>
          <a:p>
            <a:pPr eaLnBrk="0" hangingPunct="0">
              <a:tabLst>
                <a:tab pos="457200" algn="l"/>
                <a:tab pos="914400" algn="l"/>
                <a:tab pos="1371600" algn="l"/>
                <a:tab pos="1600200" algn="l"/>
                <a:tab pos="2286000" algn="l"/>
              </a:tabLst>
            </a:pPr>
            <a:r>
              <a:rPr lang="en-US" sz="1000">
                <a:cs typeface="Arial" charset="0"/>
              </a:rPr>
              <a:t>M9 ACE	2</a:t>
            </a:r>
          </a:p>
          <a:p>
            <a:pPr eaLnBrk="0" hangingPunct="0">
              <a:tabLst>
                <a:tab pos="457200" algn="l"/>
                <a:tab pos="914400" algn="l"/>
                <a:tab pos="1371600" algn="l"/>
                <a:tab pos="1600200" algn="l"/>
                <a:tab pos="2286000" algn="l"/>
              </a:tabLst>
            </a:pPr>
            <a:r>
              <a:rPr lang="en-US" sz="1000">
                <a:cs typeface="Arial" charset="0"/>
              </a:rPr>
              <a:t>Comm Veh	10</a:t>
            </a:r>
          </a:p>
          <a:p>
            <a:pPr eaLnBrk="0" hangingPunct="0">
              <a:tabLst>
                <a:tab pos="457200" algn="l"/>
                <a:tab pos="914400" algn="l"/>
                <a:tab pos="1371600" algn="l"/>
                <a:tab pos="1600200" algn="l"/>
                <a:tab pos="2286000" algn="l"/>
              </a:tabLst>
            </a:pPr>
            <a:r>
              <a:rPr lang="en-US" sz="1000">
                <a:cs typeface="Arial" charset="0"/>
              </a:rPr>
              <a:t>HMMWV	64</a:t>
            </a:r>
          </a:p>
        </p:txBody>
      </p:sp>
      <p:sp>
        <p:nvSpPr>
          <p:cNvPr id="28771" name="Rectangle 495"/>
          <p:cNvSpPr>
            <a:spLocks noChangeArrowheads="1"/>
          </p:cNvSpPr>
          <p:nvPr/>
        </p:nvSpPr>
        <p:spPr bwMode="auto">
          <a:xfrm>
            <a:off x="2716213" y="2133600"/>
            <a:ext cx="398462"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EFSS</a:t>
            </a:r>
          </a:p>
        </p:txBody>
      </p:sp>
      <p:grpSp>
        <p:nvGrpSpPr>
          <p:cNvPr id="28772" name="Group 496"/>
          <p:cNvGrpSpPr>
            <a:grpSpLocks/>
          </p:cNvGrpSpPr>
          <p:nvPr/>
        </p:nvGrpSpPr>
        <p:grpSpPr bwMode="auto">
          <a:xfrm>
            <a:off x="2657475" y="1697038"/>
            <a:ext cx="547688" cy="403225"/>
            <a:chOff x="1500" y="2926"/>
            <a:chExt cx="345" cy="254"/>
          </a:xfrm>
        </p:grpSpPr>
        <p:sp>
          <p:nvSpPr>
            <p:cNvPr id="28774" name="Line 497"/>
            <p:cNvSpPr>
              <a:spLocks noChangeAspect="1" noChangeShapeType="1"/>
            </p:cNvSpPr>
            <p:nvPr/>
          </p:nvSpPr>
          <p:spPr bwMode="auto">
            <a:xfrm>
              <a:off x="1672" y="292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8775" name="Group 498"/>
            <p:cNvGrpSpPr>
              <a:grpSpLocks/>
            </p:cNvGrpSpPr>
            <p:nvPr/>
          </p:nvGrpSpPr>
          <p:grpSpPr bwMode="auto">
            <a:xfrm>
              <a:off x="1500" y="2980"/>
              <a:ext cx="345" cy="200"/>
              <a:chOff x="149" y="2692"/>
              <a:chExt cx="345" cy="200"/>
            </a:xfrm>
          </p:grpSpPr>
          <p:sp>
            <p:nvSpPr>
              <p:cNvPr id="28776" name="Rectangle 499"/>
              <p:cNvSpPr>
                <a:spLocks noChangeArrowheads="1"/>
              </p:cNvSpPr>
              <p:nvPr/>
            </p:nvSpPr>
            <p:spPr bwMode="auto">
              <a:xfrm>
                <a:off x="149" y="2692"/>
                <a:ext cx="345" cy="200"/>
              </a:xfrm>
              <a:prstGeom prst="rect">
                <a:avLst/>
              </a:prstGeom>
              <a:noFill/>
              <a:ln w="12700">
                <a:solidFill>
                  <a:srgbClr val="000000"/>
                </a:solidFill>
                <a:miter lim="800000"/>
                <a:headEnd/>
                <a:tailEnd/>
              </a:ln>
            </p:spPr>
            <p:txBody>
              <a:bodyPr wrap="none" anchor="ctr"/>
              <a:lstStyle/>
              <a:p>
                <a:endParaRPr lang="en-US"/>
              </a:p>
            </p:txBody>
          </p:sp>
          <p:grpSp>
            <p:nvGrpSpPr>
              <p:cNvPr id="28777" name="Group 500"/>
              <p:cNvGrpSpPr>
                <a:grpSpLocks/>
              </p:cNvGrpSpPr>
              <p:nvPr/>
            </p:nvGrpSpPr>
            <p:grpSpPr bwMode="auto">
              <a:xfrm>
                <a:off x="194" y="2703"/>
                <a:ext cx="255" cy="179"/>
                <a:chOff x="194" y="2703"/>
                <a:chExt cx="255" cy="179"/>
              </a:xfrm>
            </p:grpSpPr>
            <p:grpSp>
              <p:nvGrpSpPr>
                <p:cNvPr id="28778" name="Group 501"/>
                <p:cNvGrpSpPr>
                  <a:grpSpLocks/>
                </p:cNvGrpSpPr>
                <p:nvPr/>
              </p:nvGrpSpPr>
              <p:grpSpPr bwMode="auto">
                <a:xfrm>
                  <a:off x="194" y="2834"/>
                  <a:ext cx="255" cy="48"/>
                  <a:chOff x="3840" y="599"/>
                  <a:chExt cx="255" cy="48"/>
                </a:xfrm>
              </p:grpSpPr>
              <p:sp>
                <p:nvSpPr>
                  <p:cNvPr id="28786" name="Line 502"/>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8787" name="Oval 503"/>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28788" name="Oval 504"/>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28779" name="Group 505"/>
                <p:cNvGrpSpPr>
                  <a:grpSpLocks/>
                </p:cNvGrpSpPr>
                <p:nvPr/>
              </p:nvGrpSpPr>
              <p:grpSpPr bwMode="auto">
                <a:xfrm>
                  <a:off x="300" y="2703"/>
                  <a:ext cx="43" cy="130"/>
                  <a:chOff x="300" y="2703"/>
                  <a:chExt cx="43" cy="130"/>
                </a:xfrm>
              </p:grpSpPr>
              <p:sp>
                <p:nvSpPr>
                  <p:cNvPr id="28780" name="Oval 506"/>
                  <p:cNvSpPr>
                    <a:spLocks noChangeAspect="1" noChangeArrowheads="1"/>
                  </p:cNvSpPr>
                  <p:nvPr/>
                </p:nvSpPr>
                <p:spPr bwMode="auto">
                  <a:xfrm>
                    <a:off x="300" y="2789"/>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28781" name="Group 507"/>
                  <p:cNvGrpSpPr>
                    <a:grpSpLocks/>
                  </p:cNvGrpSpPr>
                  <p:nvPr/>
                </p:nvGrpSpPr>
                <p:grpSpPr bwMode="auto">
                  <a:xfrm>
                    <a:off x="301" y="2703"/>
                    <a:ext cx="42" cy="84"/>
                    <a:chOff x="5020" y="3965"/>
                    <a:chExt cx="42" cy="84"/>
                  </a:xfrm>
                </p:grpSpPr>
                <p:sp>
                  <p:nvSpPr>
                    <p:cNvPr id="28784" name="Line 508"/>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28785" name="Freeform 50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28782" name="Line 510"/>
                  <p:cNvSpPr>
                    <a:spLocks noChangeAspect="1" noChangeShapeType="1"/>
                  </p:cNvSpPr>
                  <p:nvPr/>
                </p:nvSpPr>
                <p:spPr bwMode="auto">
                  <a:xfrm>
                    <a:off x="305" y="2771"/>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28783" name="Line 511"/>
                  <p:cNvSpPr>
                    <a:spLocks noChangeAspect="1" noChangeShapeType="1"/>
                  </p:cNvSpPr>
                  <p:nvPr/>
                </p:nvSpPr>
                <p:spPr bwMode="auto">
                  <a:xfrm>
                    <a:off x="305" y="275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sp>
        <p:nvSpPr>
          <p:cNvPr id="28773" name="Text Box 512"/>
          <p:cNvSpPr txBox="1">
            <a:spLocks noChangeArrowheads="1"/>
          </p:cNvSpPr>
          <p:nvPr/>
        </p:nvSpPr>
        <p:spPr bwMode="auto">
          <a:xfrm>
            <a:off x="0" y="5578475"/>
            <a:ext cx="3995738" cy="244475"/>
          </a:xfrm>
          <a:prstGeom prst="rect">
            <a:avLst/>
          </a:prstGeom>
          <a:noFill/>
          <a:ln w="9525">
            <a:noFill/>
            <a:miter lim="800000"/>
            <a:headEnd/>
            <a:tailEnd/>
          </a:ln>
        </p:spPr>
        <p:txBody>
          <a:bodyPr wrap="none" lIns="92075" tIns="46038" rIns="92075" bIns="46038">
            <a:spAutoFit/>
          </a:bodyPr>
          <a:lstStyle/>
          <a:p>
            <a:pPr eaLnBrk="0" hangingPunct="0">
              <a:spcBef>
                <a:spcPct val="20000"/>
              </a:spcBef>
              <a:buSzPct val="100000"/>
            </a:pPr>
            <a:r>
              <a:rPr lang="en-US" sz="1000"/>
              <a:t>As of 10 Jan 2005, the exact composition of the CSSE is not settled.</a:t>
            </a:r>
          </a:p>
        </p:txBody>
      </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698" name="Group 2"/>
          <p:cNvGrpSpPr>
            <a:grpSpLocks/>
          </p:cNvGrpSpPr>
          <p:nvPr/>
        </p:nvGrpSpPr>
        <p:grpSpPr bwMode="auto">
          <a:xfrm>
            <a:off x="8167688" y="2590800"/>
            <a:ext cx="547687" cy="420688"/>
            <a:chOff x="5145" y="1521"/>
            <a:chExt cx="345" cy="265"/>
          </a:xfrm>
        </p:grpSpPr>
        <p:grpSp>
          <p:nvGrpSpPr>
            <p:cNvPr id="29999" name="Group 3"/>
            <p:cNvGrpSpPr>
              <a:grpSpLocks noChangeAspect="1"/>
            </p:cNvGrpSpPr>
            <p:nvPr/>
          </p:nvGrpSpPr>
          <p:grpSpPr bwMode="auto">
            <a:xfrm>
              <a:off x="5264" y="1521"/>
              <a:ext cx="108" cy="46"/>
              <a:chOff x="3095" y="2314"/>
              <a:chExt cx="215" cy="91"/>
            </a:xfrm>
          </p:grpSpPr>
          <p:sp>
            <p:nvSpPr>
              <p:cNvPr id="30008" name="Oval 4"/>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30009" name="Oval 5"/>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30000" name="Group 6"/>
            <p:cNvGrpSpPr>
              <a:grpSpLocks/>
            </p:cNvGrpSpPr>
            <p:nvPr/>
          </p:nvGrpSpPr>
          <p:grpSpPr bwMode="auto">
            <a:xfrm>
              <a:off x="5145" y="1584"/>
              <a:ext cx="345" cy="202"/>
              <a:chOff x="2967" y="1104"/>
              <a:chExt cx="345" cy="202"/>
            </a:xfrm>
          </p:grpSpPr>
          <p:sp>
            <p:nvSpPr>
              <p:cNvPr id="30001" name="Rectangle 7"/>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30002" name="Group 8"/>
              <p:cNvGrpSpPr>
                <a:grpSpLocks/>
              </p:cNvGrpSpPr>
              <p:nvPr/>
            </p:nvGrpSpPr>
            <p:grpSpPr bwMode="auto">
              <a:xfrm>
                <a:off x="3011" y="1172"/>
                <a:ext cx="257" cy="65"/>
                <a:chOff x="3006" y="1171"/>
                <a:chExt cx="257" cy="65"/>
              </a:xfrm>
            </p:grpSpPr>
            <p:sp>
              <p:nvSpPr>
                <p:cNvPr id="30003" name="Freeform 9"/>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30004" name="Freeform 10"/>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30005" name="Freeform 11"/>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30006" name="Freeform 12"/>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30007" name="Freeform 13"/>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9699" name="Group 14"/>
          <p:cNvGrpSpPr>
            <a:grpSpLocks/>
          </p:cNvGrpSpPr>
          <p:nvPr/>
        </p:nvGrpSpPr>
        <p:grpSpPr bwMode="auto">
          <a:xfrm>
            <a:off x="914400" y="1371600"/>
            <a:ext cx="6629400" cy="381000"/>
            <a:chOff x="576" y="864"/>
            <a:chExt cx="4176" cy="240"/>
          </a:xfrm>
        </p:grpSpPr>
        <p:sp>
          <p:nvSpPr>
            <p:cNvPr id="29993" name="Line 15"/>
            <p:cNvSpPr>
              <a:spLocks noChangeShapeType="1"/>
            </p:cNvSpPr>
            <p:nvPr/>
          </p:nvSpPr>
          <p:spPr bwMode="auto">
            <a:xfrm>
              <a:off x="576" y="1008"/>
              <a:ext cx="0" cy="96"/>
            </a:xfrm>
            <a:prstGeom prst="line">
              <a:avLst/>
            </a:prstGeom>
            <a:noFill/>
            <a:ln w="9525">
              <a:solidFill>
                <a:schemeClr val="tx1"/>
              </a:solidFill>
              <a:round/>
              <a:headEnd/>
              <a:tailEnd/>
            </a:ln>
          </p:spPr>
          <p:txBody>
            <a:bodyPr/>
            <a:lstStyle/>
            <a:p>
              <a:endParaRPr lang="en-US"/>
            </a:p>
          </p:txBody>
        </p:sp>
        <p:sp>
          <p:nvSpPr>
            <p:cNvPr id="29994" name="Line 16"/>
            <p:cNvSpPr>
              <a:spLocks noChangeShapeType="1"/>
            </p:cNvSpPr>
            <p:nvPr/>
          </p:nvSpPr>
          <p:spPr bwMode="auto">
            <a:xfrm>
              <a:off x="1824" y="1008"/>
              <a:ext cx="0" cy="96"/>
            </a:xfrm>
            <a:prstGeom prst="line">
              <a:avLst/>
            </a:prstGeom>
            <a:noFill/>
            <a:ln w="9525">
              <a:solidFill>
                <a:schemeClr val="tx1"/>
              </a:solidFill>
              <a:round/>
              <a:headEnd/>
              <a:tailEnd/>
            </a:ln>
          </p:spPr>
          <p:txBody>
            <a:bodyPr/>
            <a:lstStyle/>
            <a:p>
              <a:endParaRPr lang="en-US"/>
            </a:p>
          </p:txBody>
        </p:sp>
        <p:sp>
          <p:nvSpPr>
            <p:cNvPr id="29995" name="Line 17"/>
            <p:cNvSpPr>
              <a:spLocks noChangeShapeType="1"/>
            </p:cNvSpPr>
            <p:nvPr/>
          </p:nvSpPr>
          <p:spPr bwMode="auto">
            <a:xfrm>
              <a:off x="3072" y="1008"/>
              <a:ext cx="0" cy="96"/>
            </a:xfrm>
            <a:prstGeom prst="line">
              <a:avLst/>
            </a:prstGeom>
            <a:noFill/>
            <a:ln w="9525">
              <a:solidFill>
                <a:schemeClr val="tx1"/>
              </a:solidFill>
              <a:round/>
              <a:headEnd/>
              <a:tailEnd/>
            </a:ln>
          </p:spPr>
          <p:txBody>
            <a:bodyPr/>
            <a:lstStyle/>
            <a:p>
              <a:endParaRPr lang="en-US"/>
            </a:p>
          </p:txBody>
        </p:sp>
        <p:sp>
          <p:nvSpPr>
            <p:cNvPr id="29996" name="Line 18"/>
            <p:cNvSpPr>
              <a:spLocks noChangeShapeType="1"/>
            </p:cNvSpPr>
            <p:nvPr/>
          </p:nvSpPr>
          <p:spPr bwMode="auto">
            <a:xfrm>
              <a:off x="4752" y="1008"/>
              <a:ext cx="0" cy="96"/>
            </a:xfrm>
            <a:prstGeom prst="line">
              <a:avLst/>
            </a:prstGeom>
            <a:noFill/>
            <a:ln w="9525">
              <a:solidFill>
                <a:schemeClr val="tx1"/>
              </a:solidFill>
              <a:round/>
              <a:headEnd/>
              <a:tailEnd/>
            </a:ln>
          </p:spPr>
          <p:txBody>
            <a:bodyPr/>
            <a:lstStyle/>
            <a:p>
              <a:endParaRPr lang="en-US"/>
            </a:p>
          </p:txBody>
        </p:sp>
        <p:sp>
          <p:nvSpPr>
            <p:cNvPr id="29997" name="Line 19"/>
            <p:cNvSpPr>
              <a:spLocks noChangeShapeType="1"/>
            </p:cNvSpPr>
            <p:nvPr/>
          </p:nvSpPr>
          <p:spPr bwMode="auto">
            <a:xfrm>
              <a:off x="576" y="1008"/>
              <a:ext cx="4176" cy="0"/>
            </a:xfrm>
            <a:prstGeom prst="line">
              <a:avLst/>
            </a:prstGeom>
            <a:noFill/>
            <a:ln w="9525">
              <a:solidFill>
                <a:schemeClr val="tx1"/>
              </a:solidFill>
              <a:round/>
              <a:headEnd/>
              <a:tailEnd/>
            </a:ln>
          </p:spPr>
          <p:txBody>
            <a:bodyPr/>
            <a:lstStyle/>
            <a:p>
              <a:endParaRPr lang="en-US"/>
            </a:p>
          </p:txBody>
        </p:sp>
        <p:sp>
          <p:nvSpPr>
            <p:cNvPr id="29998" name="Line 20"/>
            <p:cNvSpPr>
              <a:spLocks noChangeShapeType="1"/>
            </p:cNvSpPr>
            <p:nvPr/>
          </p:nvSpPr>
          <p:spPr bwMode="auto">
            <a:xfrm>
              <a:off x="2880" y="864"/>
              <a:ext cx="0" cy="144"/>
            </a:xfrm>
            <a:prstGeom prst="line">
              <a:avLst/>
            </a:prstGeom>
            <a:noFill/>
            <a:ln w="9525">
              <a:solidFill>
                <a:schemeClr val="tx1"/>
              </a:solidFill>
              <a:round/>
              <a:headEnd/>
              <a:tailEnd/>
            </a:ln>
          </p:spPr>
          <p:txBody>
            <a:bodyPr/>
            <a:lstStyle/>
            <a:p>
              <a:endParaRPr lang="en-US"/>
            </a:p>
          </p:txBody>
        </p:sp>
      </p:grpSp>
      <p:grpSp>
        <p:nvGrpSpPr>
          <p:cNvPr id="29700" name="Group 21"/>
          <p:cNvGrpSpPr>
            <a:grpSpLocks/>
          </p:cNvGrpSpPr>
          <p:nvPr/>
        </p:nvGrpSpPr>
        <p:grpSpPr bwMode="auto">
          <a:xfrm>
            <a:off x="4298950" y="906463"/>
            <a:ext cx="547688" cy="404812"/>
            <a:chOff x="2784" y="571"/>
            <a:chExt cx="345" cy="255"/>
          </a:xfrm>
        </p:grpSpPr>
        <p:sp>
          <p:nvSpPr>
            <p:cNvPr id="29988" name="Line 22"/>
            <p:cNvSpPr>
              <a:spLocks noChangeAspect="1" noChangeShapeType="1"/>
            </p:cNvSpPr>
            <p:nvPr/>
          </p:nvSpPr>
          <p:spPr bwMode="auto">
            <a:xfrm>
              <a:off x="2956" y="571"/>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29989" name="Group 23"/>
            <p:cNvGrpSpPr>
              <a:grpSpLocks noChangeAspect="1"/>
            </p:cNvGrpSpPr>
            <p:nvPr/>
          </p:nvGrpSpPr>
          <p:grpSpPr bwMode="auto">
            <a:xfrm>
              <a:off x="2784" y="624"/>
              <a:ext cx="345" cy="202"/>
              <a:chOff x="379" y="200"/>
              <a:chExt cx="685" cy="401"/>
            </a:xfrm>
          </p:grpSpPr>
          <p:sp>
            <p:nvSpPr>
              <p:cNvPr id="29990" name="Rectangle 2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91" name="Line 2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92" name="Line 2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29701" name="Group 27"/>
          <p:cNvGrpSpPr>
            <a:grpSpLocks/>
          </p:cNvGrpSpPr>
          <p:nvPr/>
        </p:nvGrpSpPr>
        <p:grpSpPr bwMode="auto">
          <a:xfrm>
            <a:off x="457200" y="1863725"/>
            <a:ext cx="700088" cy="422275"/>
            <a:chOff x="1680" y="992"/>
            <a:chExt cx="441" cy="266"/>
          </a:xfrm>
        </p:grpSpPr>
        <p:grpSp>
          <p:nvGrpSpPr>
            <p:cNvPr id="29978" name="Group 28"/>
            <p:cNvGrpSpPr>
              <a:grpSpLocks/>
            </p:cNvGrpSpPr>
            <p:nvPr/>
          </p:nvGrpSpPr>
          <p:grpSpPr bwMode="auto">
            <a:xfrm>
              <a:off x="1776" y="992"/>
              <a:ext cx="345" cy="266"/>
              <a:chOff x="1776" y="992"/>
              <a:chExt cx="345" cy="266"/>
            </a:xfrm>
          </p:grpSpPr>
          <p:grpSp>
            <p:nvGrpSpPr>
              <p:cNvPr id="29980" name="Group 29"/>
              <p:cNvGrpSpPr>
                <a:grpSpLocks/>
              </p:cNvGrpSpPr>
              <p:nvPr/>
            </p:nvGrpSpPr>
            <p:grpSpPr bwMode="auto">
              <a:xfrm>
                <a:off x="1861" y="992"/>
                <a:ext cx="176" cy="46"/>
                <a:chOff x="4187" y="1420"/>
                <a:chExt cx="176" cy="46"/>
              </a:xfrm>
            </p:grpSpPr>
            <p:sp>
              <p:nvSpPr>
                <p:cNvPr id="29985" name="Oval 30"/>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86" name="Oval 31"/>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87" name="Oval 32"/>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981" name="Group 33"/>
              <p:cNvGrpSpPr>
                <a:grpSpLocks noChangeAspect="1"/>
              </p:cNvGrpSpPr>
              <p:nvPr/>
            </p:nvGrpSpPr>
            <p:grpSpPr bwMode="auto">
              <a:xfrm>
                <a:off x="1776" y="1056"/>
                <a:ext cx="345" cy="202"/>
                <a:chOff x="379" y="200"/>
                <a:chExt cx="685" cy="401"/>
              </a:xfrm>
            </p:grpSpPr>
            <p:sp>
              <p:nvSpPr>
                <p:cNvPr id="29982" name="Rectangle 3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83" name="Line 3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84" name="Line 3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9979" name="Text Box 37"/>
            <p:cNvSpPr txBox="1">
              <a:spLocks noChangeArrowheads="1"/>
            </p:cNvSpPr>
            <p:nvPr/>
          </p:nvSpPr>
          <p:spPr bwMode="auto">
            <a:xfrm>
              <a:off x="1680" y="1124"/>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grpSp>
      <p:grpSp>
        <p:nvGrpSpPr>
          <p:cNvPr id="29702" name="Group 38"/>
          <p:cNvGrpSpPr>
            <a:grpSpLocks/>
          </p:cNvGrpSpPr>
          <p:nvPr/>
        </p:nvGrpSpPr>
        <p:grpSpPr bwMode="auto">
          <a:xfrm>
            <a:off x="2463800" y="1863725"/>
            <a:ext cx="700088" cy="422275"/>
            <a:chOff x="1680" y="992"/>
            <a:chExt cx="441" cy="266"/>
          </a:xfrm>
        </p:grpSpPr>
        <p:grpSp>
          <p:nvGrpSpPr>
            <p:cNvPr id="29968" name="Group 39"/>
            <p:cNvGrpSpPr>
              <a:grpSpLocks/>
            </p:cNvGrpSpPr>
            <p:nvPr/>
          </p:nvGrpSpPr>
          <p:grpSpPr bwMode="auto">
            <a:xfrm>
              <a:off x="1776" y="992"/>
              <a:ext cx="345" cy="266"/>
              <a:chOff x="1776" y="992"/>
              <a:chExt cx="345" cy="266"/>
            </a:xfrm>
          </p:grpSpPr>
          <p:grpSp>
            <p:nvGrpSpPr>
              <p:cNvPr id="29970" name="Group 40"/>
              <p:cNvGrpSpPr>
                <a:grpSpLocks/>
              </p:cNvGrpSpPr>
              <p:nvPr/>
            </p:nvGrpSpPr>
            <p:grpSpPr bwMode="auto">
              <a:xfrm>
                <a:off x="1861" y="992"/>
                <a:ext cx="176" cy="46"/>
                <a:chOff x="4187" y="1420"/>
                <a:chExt cx="176" cy="46"/>
              </a:xfrm>
            </p:grpSpPr>
            <p:sp>
              <p:nvSpPr>
                <p:cNvPr id="29975" name="Oval 41"/>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76" name="Oval 42"/>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77" name="Oval 43"/>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971" name="Group 44"/>
              <p:cNvGrpSpPr>
                <a:grpSpLocks noChangeAspect="1"/>
              </p:cNvGrpSpPr>
              <p:nvPr/>
            </p:nvGrpSpPr>
            <p:grpSpPr bwMode="auto">
              <a:xfrm>
                <a:off x="1776" y="1056"/>
                <a:ext cx="345" cy="202"/>
                <a:chOff x="379" y="200"/>
                <a:chExt cx="685" cy="401"/>
              </a:xfrm>
            </p:grpSpPr>
            <p:sp>
              <p:nvSpPr>
                <p:cNvPr id="29972" name="Rectangle 4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73" name="Line 4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74" name="Line 4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9969" name="Text Box 48"/>
            <p:cNvSpPr txBox="1">
              <a:spLocks noChangeArrowheads="1"/>
            </p:cNvSpPr>
            <p:nvPr/>
          </p:nvSpPr>
          <p:spPr bwMode="auto">
            <a:xfrm>
              <a:off x="1680" y="1124"/>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grpSp>
      <p:grpSp>
        <p:nvGrpSpPr>
          <p:cNvPr id="29703" name="Group 49"/>
          <p:cNvGrpSpPr>
            <a:grpSpLocks/>
          </p:cNvGrpSpPr>
          <p:nvPr/>
        </p:nvGrpSpPr>
        <p:grpSpPr bwMode="auto">
          <a:xfrm>
            <a:off x="4470400" y="1863725"/>
            <a:ext cx="700088" cy="422275"/>
            <a:chOff x="1680" y="992"/>
            <a:chExt cx="441" cy="266"/>
          </a:xfrm>
        </p:grpSpPr>
        <p:grpSp>
          <p:nvGrpSpPr>
            <p:cNvPr id="29958" name="Group 50"/>
            <p:cNvGrpSpPr>
              <a:grpSpLocks/>
            </p:cNvGrpSpPr>
            <p:nvPr/>
          </p:nvGrpSpPr>
          <p:grpSpPr bwMode="auto">
            <a:xfrm>
              <a:off x="1776" y="992"/>
              <a:ext cx="345" cy="266"/>
              <a:chOff x="1776" y="992"/>
              <a:chExt cx="345" cy="266"/>
            </a:xfrm>
          </p:grpSpPr>
          <p:grpSp>
            <p:nvGrpSpPr>
              <p:cNvPr id="29960" name="Group 51"/>
              <p:cNvGrpSpPr>
                <a:grpSpLocks/>
              </p:cNvGrpSpPr>
              <p:nvPr/>
            </p:nvGrpSpPr>
            <p:grpSpPr bwMode="auto">
              <a:xfrm>
                <a:off x="1861" y="992"/>
                <a:ext cx="176" cy="46"/>
                <a:chOff x="4187" y="1420"/>
                <a:chExt cx="176" cy="46"/>
              </a:xfrm>
            </p:grpSpPr>
            <p:sp>
              <p:nvSpPr>
                <p:cNvPr id="29965" name="Oval 52"/>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66" name="Oval 53"/>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67" name="Oval 54"/>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961" name="Group 55"/>
              <p:cNvGrpSpPr>
                <a:grpSpLocks noChangeAspect="1"/>
              </p:cNvGrpSpPr>
              <p:nvPr/>
            </p:nvGrpSpPr>
            <p:grpSpPr bwMode="auto">
              <a:xfrm>
                <a:off x="1776" y="1056"/>
                <a:ext cx="345" cy="202"/>
                <a:chOff x="379" y="200"/>
                <a:chExt cx="685" cy="401"/>
              </a:xfrm>
            </p:grpSpPr>
            <p:sp>
              <p:nvSpPr>
                <p:cNvPr id="29962" name="Rectangle 5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63" name="Line 5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64" name="Line 5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9959" name="Text Box 59"/>
            <p:cNvSpPr txBox="1">
              <a:spLocks noChangeArrowheads="1"/>
            </p:cNvSpPr>
            <p:nvPr/>
          </p:nvSpPr>
          <p:spPr bwMode="auto">
            <a:xfrm>
              <a:off x="1680" y="1124"/>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grpSp>
      <p:grpSp>
        <p:nvGrpSpPr>
          <p:cNvPr id="29704" name="Group 60"/>
          <p:cNvGrpSpPr>
            <a:grpSpLocks/>
          </p:cNvGrpSpPr>
          <p:nvPr/>
        </p:nvGrpSpPr>
        <p:grpSpPr bwMode="auto">
          <a:xfrm>
            <a:off x="7105650" y="1863725"/>
            <a:ext cx="757238" cy="422275"/>
            <a:chOff x="4476" y="1174"/>
            <a:chExt cx="477" cy="266"/>
          </a:xfrm>
        </p:grpSpPr>
        <p:grpSp>
          <p:nvGrpSpPr>
            <p:cNvPr id="29948" name="Group 61"/>
            <p:cNvGrpSpPr>
              <a:grpSpLocks/>
            </p:cNvGrpSpPr>
            <p:nvPr/>
          </p:nvGrpSpPr>
          <p:grpSpPr bwMode="auto">
            <a:xfrm>
              <a:off x="4608" y="1174"/>
              <a:ext cx="345" cy="266"/>
              <a:chOff x="1776" y="992"/>
              <a:chExt cx="345" cy="266"/>
            </a:xfrm>
          </p:grpSpPr>
          <p:grpSp>
            <p:nvGrpSpPr>
              <p:cNvPr id="29950" name="Group 62"/>
              <p:cNvGrpSpPr>
                <a:grpSpLocks/>
              </p:cNvGrpSpPr>
              <p:nvPr/>
            </p:nvGrpSpPr>
            <p:grpSpPr bwMode="auto">
              <a:xfrm>
                <a:off x="1861" y="992"/>
                <a:ext cx="176" cy="46"/>
                <a:chOff x="4187" y="1420"/>
                <a:chExt cx="176" cy="46"/>
              </a:xfrm>
            </p:grpSpPr>
            <p:sp>
              <p:nvSpPr>
                <p:cNvPr id="29955" name="Oval 6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56" name="Oval 6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957" name="Oval 6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951" name="Group 66"/>
              <p:cNvGrpSpPr>
                <a:grpSpLocks noChangeAspect="1"/>
              </p:cNvGrpSpPr>
              <p:nvPr/>
            </p:nvGrpSpPr>
            <p:grpSpPr bwMode="auto">
              <a:xfrm>
                <a:off x="1776" y="1056"/>
                <a:ext cx="345" cy="202"/>
                <a:chOff x="379" y="200"/>
                <a:chExt cx="685" cy="401"/>
              </a:xfrm>
            </p:grpSpPr>
            <p:sp>
              <p:nvSpPr>
                <p:cNvPr id="29952" name="Rectangle 6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53" name="Line 6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54" name="Line 6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29949" name="Text Box 70"/>
            <p:cNvSpPr txBox="1">
              <a:spLocks noChangeArrowheads="1"/>
            </p:cNvSpPr>
            <p:nvPr/>
          </p:nvSpPr>
          <p:spPr bwMode="auto">
            <a:xfrm>
              <a:off x="4476" y="1306"/>
              <a:ext cx="106"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W</a:t>
              </a:r>
            </a:p>
          </p:txBody>
        </p:sp>
      </p:grpSp>
      <p:grpSp>
        <p:nvGrpSpPr>
          <p:cNvPr id="29705" name="Group 71"/>
          <p:cNvGrpSpPr>
            <a:grpSpLocks/>
          </p:cNvGrpSpPr>
          <p:nvPr/>
        </p:nvGrpSpPr>
        <p:grpSpPr bwMode="auto">
          <a:xfrm>
            <a:off x="881063" y="2295525"/>
            <a:ext cx="1023937" cy="2195513"/>
            <a:chOff x="555" y="1446"/>
            <a:chExt cx="645" cy="1383"/>
          </a:xfrm>
        </p:grpSpPr>
        <p:grpSp>
          <p:nvGrpSpPr>
            <p:cNvPr id="29916" name="Group 72"/>
            <p:cNvGrpSpPr>
              <a:grpSpLocks/>
            </p:cNvGrpSpPr>
            <p:nvPr/>
          </p:nvGrpSpPr>
          <p:grpSpPr bwMode="auto">
            <a:xfrm>
              <a:off x="658" y="1635"/>
              <a:ext cx="542" cy="266"/>
              <a:chOff x="240" y="1520"/>
              <a:chExt cx="542" cy="266"/>
            </a:xfrm>
          </p:grpSpPr>
          <p:grpSp>
            <p:nvGrpSpPr>
              <p:cNvPr id="29940" name="Group 73"/>
              <p:cNvGrpSpPr>
                <a:grpSpLocks/>
              </p:cNvGrpSpPr>
              <p:nvPr/>
            </p:nvGrpSpPr>
            <p:grpSpPr bwMode="auto">
              <a:xfrm>
                <a:off x="338" y="1520"/>
                <a:ext cx="345" cy="266"/>
                <a:chOff x="336" y="1520"/>
                <a:chExt cx="345" cy="266"/>
              </a:xfrm>
            </p:grpSpPr>
            <p:grpSp>
              <p:nvGrpSpPr>
                <p:cNvPr id="29943" name="Group 74"/>
                <p:cNvGrpSpPr>
                  <a:grpSpLocks noChangeAspect="1"/>
                </p:cNvGrpSpPr>
                <p:nvPr/>
              </p:nvGrpSpPr>
              <p:grpSpPr bwMode="auto">
                <a:xfrm>
                  <a:off x="336" y="1584"/>
                  <a:ext cx="345" cy="202"/>
                  <a:chOff x="379" y="200"/>
                  <a:chExt cx="685" cy="401"/>
                </a:xfrm>
              </p:grpSpPr>
              <p:sp>
                <p:nvSpPr>
                  <p:cNvPr id="29945" name="Rectangle 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46" name="Line 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47" name="Line 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944" name="Oval 78"/>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941" name="Text Box 79"/>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sp>
            <p:nvSpPr>
              <p:cNvPr id="29942" name="Text Box 80"/>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grpSp>
        <p:grpSp>
          <p:nvGrpSpPr>
            <p:cNvPr id="29917" name="Group 81"/>
            <p:cNvGrpSpPr>
              <a:grpSpLocks/>
            </p:cNvGrpSpPr>
            <p:nvPr/>
          </p:nvGrpSpPr>
          <p:grpSpPr bwMode="auto">
            <a:xfrm>
              <a:off x="658" y="2099"/>
              <a:ext cx="542" cy="266"/>
              <a:chOff x="240" y="1520"/>
              <a:chExt cx="542" cy="266"/>
            </a:xfrm>
          </p:grpSpPr>
          <p:grpSp>
            <p:nvGrpSpPr>
              <p:cNvPr id="29932" name="Group 82"/>
              <p:cNvGrpSpPr>
                <a:grpSpLocks/>
              </p:cNvGrpSpPr>
              <p:nvPr/>
            </p:nvGrpSpPr>
            <p:grpSpPr bwMode="auto">
              <a:xfrm>
                <a:off x="338" y="1520"/>
                <a:ext cx="345" cy="266"/>
                <a:chOff x="336" y="1520"/>
                <a:chExt cx="345" cy="266"/>
              </a:xfrm>
            </p:grpSpPr>
            <p:grpSp>
              <p:nvGrpSpPr>
                <p:cNvPr id="29935" name="Group 83"/>
                <p:cNvGrpSpPr>
                  <a:grpSpLocks noChangeAspect="1"/>
                </p:cNvGrpSpPr>
                <p:nvPr/>
              </p:nvGrpSpPr>
              <p:grpSpPr bwMode="auto">
                <a:xfrm>
                  <a:off x="336" y="1584"/>
                  <a:ext cx="345" cy="202"/>
                  <a:chOff x="379" y="200"/>
                  <a:chExt cx="685" cy="401"/>
                </a:xfrm>
              </p:grpSpPr>
              <p:sp>
                <p:nvSpPr>
                  <p:cNvPr id="29937" name="Rectangle 8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38" name="Line 8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39" name="Line 8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936" name="Oval 87"/>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933" name="Text Box 88"/>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sp>
            <p:nvSpPr>
              <p:cNvPr id="29934" name="Text Box 89"/>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grpSp>
        <p:grpSp>
          <p:nvGrpSpPr>
            <p:cNvPr id="29918" name="Group 90"/>
            <p:cNvGrpSpPr>
              <a:grpSpLocks/>
            </p:cNvGrpSpPr>
            <p:nvPr/>
          </p:nvGrpSpPr>
          <p:grpSpPr bwMode="auto">
            <a:xfrm>
              <a:off x="658" y="2563"/>
              <a:ext cx="542" cy="266"/>
              <a:chOff x="240" y="1520"/>
              <a:chExt cx="542" cy="266"/>
            </a:xfrm>
          </p:grpSpPr>
          <p:grpSp>
            <p:nvGrpSpPr>
              <p:cNvPr id="29924" name="Group 91"/>
              <p:cNvGrpSpPr>
                <a:grpSpLocks/>
              </p:cNvGrpSpPr>
              <p:nvPr/>
            </p:nvGrpSpPr>
            <p:grpSpPr bwMode="auto">
              <a:xfrm>
                <a:off x="338" y="1520"/>
                <a:ext cx="345" cy="266"/>
                <a:chOff x="336" y="1520"/>
                <a:chExt cx="345" cy="266"/>
              </a:xfrm>
            </p:grpSpPr>
            <p:grpSp>
              <p:nvGrpSpPr>
                <p:cNvPr id="29927" name="Group 92"/>
                <p:cNvGrpSpPr>
                  <a:grpSpLocks noChangeAspect="1"/>
                </p:cNvGrpSpPr>
                <p:nvPr/>
              </p:nvGrpSpPr>
              <p:grpSpPr bwMode="auto">
                <a:xfrm>
                  <a:off x="336" y="1584"/>
                  <a:ext cx="345" cy="202"/>
                  <a:chOff x="379" y="200"/>
                  <a:chExt cx="685" cy="401"/>
                </a:xfrm>
              </p:grpSpPr>
              <p:sp>
                <p:nvSpPr>
                  <p:cNvPr id="29929" name="Rectangle 9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30" name="Line 9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31" name="Line 9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928" name="Oval 96"/>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925" name="Text Box 97"/>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sp>
            <p:nvSpPr>
              <p:cNvPr id="29926" name="Text Box 98"/>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grpSp>
        <p:grpSp>
          <p:nvGrpSpPr>
            <p:cNvPr id="29919" name="Group 99"/>
            <p:cNvGrpSpPr>
              <a:grpSpLocks/>
            </p:cNvGrpSpPr>
            <p:nvPr/>
          </p:nvGrpSpPr>
          <p:grpSpPr bwMode="auto">
            <a:xfrm>
              <a:off x="555" y="1446"/>
              <a:ext cx="75" cy="1306"/>
              <a:chOff x="555" y="1446"/>
              <a:chExt cx="75" cy="1306"/>
            </a:xfrm>
          </p:grpSpPr>
          <p:sp>
            <p:nvSpPr>
              <p:cNvPr id="29920" name="Freeform 100"/>
              <p:cNvSpPr>
                <a:spLocks/>
              </p:cNvSpPr>
              <p:nvPr/>
            </p:nvSpPr>
            <p:spPr bwMode="auto">
              <a:xfrm>
                <a:off x="556" y="1446"/>
                <a:ext cx="1" cy="1306"/>
              </a:xfrm>
              <a:custGeom>
                <a:avLst/>
                <a:gdLst>
                  <a:gd name="T0" fmla="*/ 0 w 1"/>
                  <a:gd name="T1" fmla="*/ 0 h 1306"/>
                  <a:gd name="T2" fmla="*/ 0 w 1"/>
                  <a:gd name="T3" fmla="*/ 1306 h 1306"/>
                  <a:gd name="T4" fmla="*/ 0 60000 65536"/>
                  <a:gd name="T5" fmla="*/ 0 60000 65536"/>
                  <a:gd name="T6" fmla="*/ 0 w 1"/>
                  <a:gd name="T7" fmla="*/ 0 h 1306"/>
                  <a:gd name="T8" fmla="*/ 1 w 1"/>
                  <a:gd name="T9" fmla="*/ 1306 h 1306"/>
                </a:gdLst>
                <a:ahLst/>
                <a:cxnLst>
                  <a:cxn ang="T4">
                    <a:pos x="T0" y="T1"/>
                  </a:cxn>
                  <a:cxn ang="T5">
                    <a:pos x="T2" y="T3"/>
                  </a:cxn>
                </a:cxnLst>
                <a:rect l="T6" t="T7" r="T8" b="T9"/>
                <a:pathLst>
                  <a:path w="1" h="1306">
                    <a:moveTo>
                      <a:pt x="0" y="0"/>
                    </a:moveTo>
                    <a:lnTo>
                      <a:pt x="0" y="130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921" name="Freeform 101"/>
              <p:cNvSpPr>
                <a:spLocks/>
              </p:cNvSpPr>
              <p:nvPr/>
            </p:nvSpPr>
            <p:spPr bwMode="auto">
              <a:xfrm>
                <a:off x="555" y="2749"/>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922" name="Freeform 102"/>
              <p:cNvSpPr>
                <a:spLocks/>
              </p:cNvSpPr>
              <p:nvPr/>
            </p:nvSpPr>
            <p:spPr bwMode="auto">
              <a:xfrm>
                <a:off x="555" y="2272"/>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923" name="Freeform 103"/>
              <p:cNvSpPr>
                <a:spLocks/>
              </p:cNvSpPr>
              <p:nvPr/>
            </p:nvSpPr>
            <p:spPr bwMode="auto">
              <a:xfrm>
                <a:off x="555" y="1791"/>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06" name="Group 104"/>
          <p:cNvGrpSpPr>
            <a:grpSpLocks/>
          </p:cNvGrpSpPr>
          <p:nvPr/>
        </p:nvGrpSpPr>
        <p:grpSpPr bwMode="auto">
          <a:xfrm>
            <a:off x="4919663" y="2289175"/>
            <a:ext cx="1023937" cy="2206625"/>
            <a:chOff x="3099" y="1442"/>
            <a:chExt cx="645" cy="1390"/>
          </a:xfrm>
        </p:grpSpPr>
        <p:grpSp>
          <p:nvGrpSpPr>
            <p:cNvPr id="29884" name="Group 105"/>
            <p:cNvGrpSpPr>
              <a:grpSpLocks/>
            </p:cNvGrpSpPr>
            <p:nvPr/>
          </p:nvGrpSpPr>
          <p:grpSpPr bwMode="auto">
            <a:xfrm>
              <a:off x="3202" y="1638"/>
              <a:ext cx="542" cy="266"/>
              <a:chOff x="240" y="1520"/>
              <a:chExt cx="542" cy="266"/>
            </a:xfrm>
          </p:grpSpPr>
          <p:grpSp>
            <p:nvGrpSpPr>
              <p:cNvPr id="29908" name="Group 106"/>
              <p:cNvGrpSpPr>
                <a:grpSpLocks/>
              </p:cNvGrpSpPr>
              <p:nvPr/>
            </p:nvGrpSpPr>
            <p:grpSpPr bwMode="auto">
              <a:xfrm>
                <a:off x="338" y="1520"/>
                <a:ext cx="345" cy="266"/>
                <a:chOff x="336" y="1520"/>
                <a:chExt cx="345" cy="266"/>
              </a:xfrm>
            </p:grpSpPr>
            <p:grpSp>
              <p:nvGrpSpPr>
                <p:cNvPr id="29911" name="Group 107"/>
                <p:cNvGrpSpPr>
                  <a:grpSpLocks noChangeAspect="1"/>
                </p:cNvGrpSpPr>
                <p:nvPr/>
              </p:nvGrpSpPr>
              <p:grpSpPr bwMode="auto">
                <a:xfrm>
                  <a:off x="336" y="1584"/>
                  <a:ext cx="345" cy="202"/>
                  <a:chOff x="379" y="200"/>
                  <a:chExt cx="685" cy="401"/>
                </a:xfrm>
              </p:grpSpPr>
              <p:sp>
                <p:nvSpPr>
                  <p:cNvPr id="29913" name="Rectangle 10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14" name="Line 10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15" name="Line 11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912" name="Oval 111"/>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909" name="Text Box 112"/>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sp>
            <p:nvSpPr>
              <p:cNvPr id="29910" name="Text Box 113"/>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grpSp>
        <p:grpSp>
          <p:nvGrpSpPr>
            <p:cNvPr id="29885" name="Group 114"/>
            <p:cNvGrpSpPr>
              <a:grpSpLocks/>
            </p:cNvGrpSpPr>
            <p:nvPr/>
          </p:nvGrpSpPr>
          <p:grpSpPr bwMode="auto">
            <a:xfrm>
              <a:off x="3202" y="2102"/>
              <a:ext cx="542" cy="266"/>
              <a:chOff x="240" y="1520"/>
              <a:chExt cx="542" cy="266"/>
            </a:xfrm>
          </p:grpSpPr>
          <p:grpSp>
            <p:nvGrpSpPr>
              <p:cNvPr id="29900" name="Group 115"/>
              <p:cNvGrpSpPr>
                <a:grpSpLocks/>
              </p:cNvGrpSpPr>
              <p:nvPr/>
            </p:nvGrpSpPr>
            <p:grpSpPr bwMode="auto">
              <a:xfrm>
                <a:off x="338" y="1520"/>
                <a:ext cx="345" cy="266"/>
                <a:chOff x="336" y="1520"/>
                <a:chExt cx="345" cy="266"/>
              </a:xfrm>
            </p:grpSpPr>
            <p:grpSp>
              <p:nvGrpSpPr>
                <p:cNvPr id="29903" name="Group 116"/>
                <p:cNvGrpSpPr>
                  <a:grpSpLocks noChangeAspect="1"/>
                </p:cNvGrpSpPr>
                <p:nvPr/>
              </p:nvGrpSpPr>
              <p:grpSpPr bwMode="auto">
                <a:xfrm>
                  <a:off x="336" y="1584"/>
                  <a:ext cx="345" cy="202"/>
                  <a:chOff x="379" y="200"/>
                  <a:chExt cx="685" cy="401"/>
                </a:xfrm>
              </p:grpSpPr>
              <p:sp>
                <p:nvSpPr>
                  <p:cNvPr id="29905" name="Rectangle 11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906" name="Line 11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907" name="Line 11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904" name="Oval 120"/>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901" name="Text Box 121"/>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sp>
            <p:nvSpPr>
              <p:cNvPr id="29902" name="Text Box 122"/>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grpSp>
        <p:grpSp>
          <p:nvGrpSpPr>
            <p:cNvPr id="29886" name="Group 123"/>
            <p:cNvGrpSpPr>
              <a:grpSpLocks/>
            </p:cNvGrpSpPr>
            <p:nvPr/>
          </p:nvGrpSpPr>
          <p:grpSpPr bwMode="auto">
            <a:xfrm>
              <a:off x="3202" y="2566"/>
              <a:ext cx="542" cy="266"/>
              <a:chOff x="240" y="1520"/>
              <a:chExt cx="542" cy="266"/>
            </a:xfrm>
          </p:grpSpPr>
          <p:grpSp>
            <p:nvGrpSpPr>
              <p:cNvPr id="29892" name="Group 124"/>
              <p:cNvGrpSpPr>
                <a:grpSpLocks/>
              </p:cNvGrpSpPr>
              <p:nvPr/>
            </p:nvGrpSpPr>
            <p:grpSpPr bwMode="auto">
              <a:xfrm>
                <a:off x="338" y="1520"/>
                <a:ext cx="345" cy="266"/>
                <a:chOff x="336" y="1520"/>
                <a:chExt cx="345" cy="266"/>
              </a:xfrm>
            </p:grpSpPr>
            <p:grpSp>
              <p:nvGrpSpPr>
                <p:cNvPr id="29895" name="Group 125"/>
                <p:cNvGrpSpPr>
                  <a:grpSpLocks noChangeAspect="1"/>
                </p:cNvGrpSpPr>
                <p:nvPr/>
              </p:nvGrpSpPr>
              <p:grpSpPr bwMode="auto">
                <a:xfrm>
                  <a:off x="336" y="1584"/>
                  <a:ext cx="345" cy="202"/>
                  <a:chOff x="379" y="200"/>
                  <a:chExt cx="685" cy="401"/>
                </a:xfrm>
              </p:grpSpPr>
              <p:sp>
                <p:nvSpPr>
                  <p:cNvPr id="29897" name="Rectangle 12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898" name="Line 12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899" name="Line 12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896" name="Oval 129"/>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893" name="Text Box 130"/>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sp>
            <p:nvSpPr>
              <p:cNvPr id="29894" name="Text Box 131"/>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grpSp>
        <p:grpSp>
          <p:nvGrpSpPr>
            <p:cNvPr id="29887" name="Group 132"/>
            <p:cNvGrpSpPr>
              <a:grpSpLocks/>
            </p:cNvGrpSpPr>
            <p:nvPr/>
          </p:nvGrpSpPr>
          <p:grpSpPr bwMode="auto">
            <a:xfrm>
              <a:off x="3099" y="1442"/>
              <a:ext cx="75" cy="1313"/>
              <a:chOff x="3099" y="1442"/>
              <a:chExt cx="75" cy="1313"/>
            </a:xfrm>
          </p:grpSpPr>
          <p:sp>
            <p:nvSpPr>
              <p:cNvPr id="29888" name="Freeform 133"/>
              <p:cNvSpPr>
                <a:spLocks/>
              </p:cNvSpPr>
              <p:nvPr/>
            </p:nvSpPr>
            <p:spPr bwMode="auto">
              <a:xfrm>
                <a:off x="3100" y="1442"/>
                <a:ext cx="1" cy="1313"/>
              </a:xfrm>
              <a:custGeom>
                <a:avLst/>
                <a:gdLst>
                  <a:gd name="T0" fmla="*/ 1 w 1"/>
                  <a:gd name="T1" fmla="*/ 0 h 1313"/>
                  <a:gd name="T2" fmla="*/ 0 w 1"/>
                  <a:gd name="T3" fmla="*/ 1313 h 1313"/>
                  <a:gd name="T4" fmla="*/ 0 60000 65536"/>
                  <a:gd name="T5" fmla="*/ 0 60000 65536"/>
                  <a:gd name="T6" fmla="*/ 0 w 1"/>
                  <a:gd name="T7" fmla="*/ 0 h 1313"/>
                  <a:gd name="T8" fmla="*/ 1 w 1"/>
                  <a:gd name="T9" fmla="*/ 1313 h 1313"/>
                </a:gdLst>
                <a:ahLst/>
                <a:cxnLst>
                  <a:cxn ang="T4">
                    <a:pos x="T0" y="T1"/>
                  </a:cxn>
                  <a:cxn ang="T5">
                    <a:pos x="T2" y="T3"/>
                  </a:cxn>
                </a:cxnLst>
                <a:rect l="T6" t="T7" r="T8" b="T9"/>
                <a:pathLst>
                  <a:path w="1" h="1313">
                    <a:moveTo>
                      <a:pt x="1" y="0"/>
                    </a:moveTo>
                    <a:lnTo>
                      <a:pt x="0" y="1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89" name="Freeform 134"/>
              <p:cNvSpPr>
                <a:spLocks/>
              </p:cNvSpPr>
              <p:nvPr/>
            </p:nvSpPr>
            <p:spPr bwMode="auto">
              <a:xfrm>
                <a:off x="3099" y="2752"/>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90" name="Freeform 135"/>
              <p:cNvSpPr>
                <a:spLocks/>
              </p:cNvSpPr>
              <p:nvPr/>
            </p:nvSpPr>
            <p:spPr bwMode="auto">
              <a:xfrm>
                <a:off x="3099" y="2275"/>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91" name="Freeform 136"/>
              <p:cNvSpPr>
                <a:spLocks/>
              </p:cNvSpPr>
              <p:nvPr/>
            </p:nvSpPr>
            <p:spPr bwMode="auto">
              <a:xfrm>
                <a:off x="3099" y="1794"/>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07" name="Group 137"/>
          <p:cNvGrpSpPr>
            <a:grpSpLocks/>
          </p:cNvGrpSpPr>
          <p:nvPr/>
        </p:nvGrpSpPr>
        <p:grpSpPr bwMode="auto">
          <a:xfrm>
            <a:off x="2860675" y="2289175"/>
            <a:ext cx="1025525" cy="2206625"/>
            <a:chOff x="1802" y="1442"/>
            <a:chExt cx="646" cy="1390"/>
          </a:xfrm>
        </p:grpSpPr>
        <p:grpSp>
          <p:nvGrpSpPr>
            <p:cNvPr id="29852" name="Group 138"/>
            <p:cNvGrpSpPr>
              <a:grpSpLocks/>
            </p:cNvGrpSpPr>
            <p:nvPr/>
          </p:nvGrpSpPr>
          <p:grpSpPr bwMode="auto">
            <a:xfrm>
              <a:off x="1906" y="1638"/>
              <a:ext cx="542" cy="266"/>
              <a:chOff x="240" y="1520"/>
              <a:chExt cx="542" cy="266"/>
            </a:xfrm>
          </p:grpSpPr>
          <p:grpSp>
            <p:nvGrpSpPr>
              <p:cNvPr id="29876" name="Group 139"/>
              <p:cNvGrpSpPr>
                <a:grpSpLocks/>
              </p:cNvGrpSpPr>
              <p:nvPr/>
            </p:nvGrpSpPr>
            <p:grpSpPr bwMode="auto">
              <a:xfrm>
                <a:off x="338" y="1520"/>
                <a:ext cx="345" cy="266"/>
                <a:chOff x="336" y="1520"/>
                <a:chExt cx="345" cy="266"/>
              </a:xfrm>
            </p:grpSpPr>
            <p:grpSp>
              <p:nvGrpSpPr>
                <p:cNvPr id="29879" name="Group 140"/>
                <p:cNvGrpSpPr>
                  <a:grpSpLocks noChangeAspect="1"/>
                </p:cNvGrpSpPr>
                <p:nvPr/>
              </p:nvGrpSpPr>
              <p:grpSpPr bwMode="auto">
                <a:xfrm>
                  <a:off x="336" y="1584"/>
                  <a:ext cx="345" cy="202"/>
                  <a:chOff x="379" y="200"/>
                  <a:chExt cx="685" cy="401"/>
                </a:xfrm>
              </p:grpSpPr>
              <p:sp>
                <p:nvSpPr>
                  <p:cNvPr id="29881" name="Rectangle 14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882" name="Line 14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883" name="Line 14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880" name="Oval 144"/>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877" name="Text Box 145"/>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1</a:t>
                </a:r>
              </a:p>
            </p:txBody>
          </p:sp>
          <p:sp>
            <p:nvSpPr>
              <p:cNvPr id="29878" name="Text Box 146"/>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grpSp>
        <p:grpSp>
          <p:nvGrpSpPr>
            <p:cNvPr id="29853" name="Group 147"/>
            <p:cNvGrpSpPr>
              <a:grpSpLocks/>
            </p:cNvGrpSpPr>
            <p:nvPr/>
          </p:nvGrpSpPr>
          <p:grpSpPr bwMode="auto">
            <a:xfrm>
              <a:off x="1906" y="2102"/>
              <a:ext cx="542" cy="266"/>
              <a:chOff x="240" y="1520"/>
              <a:chExt cx="542" cy="266"/>
            </a:xfrm>
          </p:grpSpPr>
          <p:grpSp>
            <p:nvGrpSpPr>
              <p:cNvPr id="29868" name="Group 148"/>
              <p:cNvGrpSpPr>
                <a:grpSpLocks/>
              </p:cNvGrpSpPr>
              <p:nvPr/>
            </p:nvGrpSpPr>
            <p:grpSpPr bwMode="auto">
              <a:xfrm>
                <a:off x="338" y="1520"/>
                <a:ext cx="345" cy="266"/>
                <a:chOff x="336" y="1520"/>
                <a:chExt cx="345" cy="266"/>
              </a:xfrm>
            </p:grpSpPr>
            <p:grpSp>
              <p:nvGrpSpPr>
                <p:cNvPr id="29871" name="Group 149"/>
                <p:cNvGrpSpPr>
                  <a:grpSpLocks noChangeAspect="1"/>
                </p:cNvGrpSpPr>
                <p:nvPr/>
              </p:nvGrpSpPr>
              <p:grpSpPr bwMode="auto">
                <a:xfrm>
                  <a:off x="336" y="1584"/>
                  <a:ext cx="345" cy="202"/>
                  <a:chOff x="379" y="200"/>
                  <a:chExt cx="685" cy="401"/>
                </a:xfrm>
              </p:grpSpPr>
              <p:sp>
                <p:nvSpPr>
                  <p:cNvPr id="29873" name="Rectangle 15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874" name="Line 15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875" name="Line 15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872" name="Oval 153"/>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869" name="Text Box 154"/>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sp>
            <p:nvSpPr>
              <p:cNvPr id="29870" name="Text Box 155"/>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grpSp>
        <p:grpSp>
          <p:nvGrpSpPr>
            <p:cNvPr id="29854" name="Group 156"/>
            <p:cNvGrpSpPr>
              <a:grpSpLocks/>
            </p:cNvGrpSpPr>
            <p:nvPr/>
          </p:nvGrpSpPr>
          <p:grpSpPr bwMode="auto">
            <a:xfrm>
              <a:off x="1906" y="2566"/>
              <a:ext cx="542" cy="266"/>
              <a:chOff x="240" y="1520"/>
              <a:chExt cx="542" cy="266"/>
            </a:xfrm>
          </p:grpSpPr>
          <p:grpSp>
            <p:nvGrpSpPr>
              <p:cNvPr id="29860" name="Group 157"/>
              <p:cNvGrpSpPr>
                <a:grpSpLocks/>
              </p:cNvGrpSpPr>
              <p:nvPr/>
            </p:nvGrpSpPr>
            <p:grpSpPr bwMode="auto">
              <a:xfrm>
                <a:off x="338" y="1520"/>
                <a:ext cx="345" cy="266"/>
                <a:chOff x="336" y="1520"/>
                <a:chExt cx="345" cy="266"/>
              </a:xfrm>
            </p:grpSpPr>
            <p:grpSp>
              <p:nvGrpSpPr>
                <p:cNvPr id="29863" name="Group 158"/>
                <p:cNvGrpSpPr>
                  <a:grpSpLocks noChangeAspect="1"/>
                </p:cNvGrpSpPr>
                <p:nvPr/>
              </p:nvGrpSpPr>
              <p:grpSpPr bwMode="auto">
                <a:xfrm>
                  <a:off x="336" y="1584"/>
                  <a:ext cx="345" cy="202"/>
                  <a:chOff x="379" y="200"/>
                  <a:chExt cx="685" cy="401"/>
                </a:xfrm>
              </p:grpSpPr>
              <p:sp>
                <p:nvSpPr>
                  <p:cNvPr id="29865" name="Rectangle 15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29866" name="Line 16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29867" name="Line 16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29864" name="Oval 162"/>
                <p:cNvSpPr>
                  <a:spLocks noChangeAspect="1" noChangeArrowheads="1"/>
                </p:cNvSpPr>
                <p:nvPr/>
              </p:nvSpPr>
              <p:spPr bwMode="auto">
                <a:xfrm>
                  <a:off x="489" y="1520"/>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29861" name="Text Box 163"/>
              <p:cNvSpPr txBox="1">
                <a:spLocks noChangeArrowheads="1"/>
              </p:cNvSpPr>
              <p:nvPr/>
            </p:nvSpPr>
            <p:spPr bwMode="auto">
              <a:xfrm>
                <a:off x="24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3</a:t>
                </a:r>
              </a:p>
            </p:txBody>
          </p:sp>
          <p:sp>
            <p:nvSpPr>
              <p:cNvPr id="29862" name="Text Box 164"/>
              <p:cNvSpPr txBox="1">
                <a:spLocks noChangeArrowheads="1"/>
              </p:cNvSpPr>
              <p:nvPr/>
            </p:nvSpPr>
            <p:spPr bwMode="auto">
              <a:xfrm>
                <a:off x="720" y="1652"/>
                <a:ext cx="62" cy="134"/>
              </a:xfrm>
              <a:prstGeom prst="rect">
                <a:avLst/>
              </a:prstGeom>
              <a:noFill/>
              <a:ln w="9525">
                <a:noFill/>
                <a:miter lim="800000"/>
                <a:headEnd/>
                <a:tailEnd/>
              </a:ln>
            </p:spPr>
            <p:txBody>
              <a:bodyPr wrap="none" lIns="0" tIns="0" rIns="0" bIns="0" anchor="ctr" anchorCtr="1">
                <a:spAutoFit/>
              </a:bodyPr>
              <a:lstStyle/>
              <a:p>
                <a:pPr algn="ctr">
                  <a:spcBef>
                    <a:spcPct val="50000"/>
                  </a:spcBef>
                </a:pPr>
                <a:r>
                  <a:rPr lang="en-US" sz="1400"/>
                  <a:t>2</a:t>
                </a:r>
              </a:p>
            </p:txBody>
          </p:sp>
        </p:grpSp>
        <p:grpSp>
          <p:nvGrpSpPr>
            <p:cNvPr id="29855" name="Group 165"/>
            <p:cNvGrpSpPr>
              <a:grpSpLocks/>
            </p:cNvGrpSpPr>
            <p:nvPr/>
          </p:nvGrpSpPr>
          <p:grpSpPr bwMode="auto">
            <a:xfrm>
              <a:off x="1802" y="1442"/>
              <a:ext cx="76" cy="1313"/>
              <a:chOff x="1802" y="1442"/>
              <a:chExt cx="76" cy="1313"/>
            </a:xfrm>
          </p:grpSpPr>
          <p:sp>
            <p:nvSpPr>
              <p:cNvPr id="29856" name="Freeform 166"/>
              <p:cNvSpPr>
                <a:spLocks/>
              </p:cNvSpPr>
              <p:nvPr/>
            </p:nvSpPr>
            <p:spPr bwMode="auto">
              <a:xfrm>
                <a:off x="1802" y="1442"/>
                <a:ext cx="2" cy="1313"/>
              </a:xfrm>
              <a:custGeom>
                <a:avLst/>
                <a:gdLst>
                  <a:gd name="T0" fmla="*/ 0 w 2"/>
                  <a:gd name="T1" fmla="*/ 0 h 1313"/>
                  <a:gd name="T2" fmla="*/ 2 w 2"/>
                  <a:gd name="T3" fmla="*/ 1313 h 1313"/>
                  <a:gd name="T4" fmla="*/ 0 60000 65536"/>
                  <a:gd name="T5" fmla="*/ 0 60000 65536"/>
                  <a:gd name="T6" fmla="*/ 0 w 2"/>
                  <a:gd name="T7" fmla="*/ 0 h 1313"/>
                  <a:gd name="T8" fmla="*/ 2 w 2"/>
                  <a:gd name="T9" fmla="*/ 1313 h 1313"/>
                </a:gdLst>
                <a:ahLst/>
                <a:cxnLst>
                  <a:cxn ang="T4">
                    <a:pos x="T0" y="T1"/>
                  </a:cxn>
                  <a:cxn ang="T5">
                    <a:pos x="T2" y="T3"/>
                  </a:cxn>
                </a:cxnLst>
                <a:rect l="T6" t="T7" r="T8" b="T9"/>
                <a:pathLst>
                  <a:path w="2" h="1313">
                    <a:moveTo>
                      <a:pt x="0" y="0"/>
                    </a:moveTo>
                    <a:lnTo>
                      <a:pt x="2" y="1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57" name="Freeform 167"/>
              <p:cNvSpPr>
                <a:spLocks/>
              </p:cNvSpPr>
              <p:nvPr/>
            </p:nvSpPr>
            <p:spPr bwMode="auto">
              <a:xfrm>
                <a:off x="1803" y="2752"/>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58" name="Freeform 168"/>
              <p:cNvSpPr>
                <a:spLocks/>
              </p:cNvSpPr>
              <p:nvPr/>
            </p:nvSpPr>
            <p:spPr bwMode="auto">
              <a:xfrm>
                <a:off x="1803" y="2275"/>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59" name="Freeform 169"/>
              <p:cNvSpPr>
                <a:spLocks/>
              </p:cNvSpPr>
              <p:nvPr/>
            </p:nvSpPr>
            <p:spPr bwMode="auto">
              <a:xfrm>
                <a:off x="1803" y="1794"/>
                <a:ext cx="75" cy="1"/>
              </a:xfrm>
              <a:custGeom>
                <a:avLst/>
                <a:gdLst>
                  <a:gd name="T0" fmla="*/ 0 w 75"/>
                  <a:gd name="T1" fmla="*/ 0 h 1"/>
                  <a:gd name="T2" fmla="*/ 75 w 75"/>
                  <a:gd name="T3" fmla="*/ 0 h 1"/>
                  <a:gd name="T4" fmla="*/ 0 60000 65536"/>
                  <a:gd name="T5" fmla="*/ 0 60000 65536"/>
                  <a:gd name="T6" fmla="*/ 0 w 75"/>
                  <a:gd name="T7" fmla="*/ 0 h 1"/>
                  <a:gd name="T8" fmla="*/ 75 w 75"/>
                  <a:gd name="T9" fmla="*/ 1 h 1"/>
                </a:gdLst>
                <a:ahLst/>
                <a:cxnLst>
                  <a:cxn ang="T4">
                    <a:pos x="T0" y="T1"/>
                  </a:cxn>
                  <a:cxn ang="T5">
                    <a:pos x="T2" y="T3"/>
                  </a:cxn>
                </a:cxnLst>
                <a:rect l="T6" t="T7" r="T8" b="T9"/>
                <a:pathLst>
                  <a:path w="75" h="1">
                    <a:moveTo>
                      <a:pt x="0" y="0"/>
                    </a:moveTo>
                    <a:lnTo>
                      <a:pt x="7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08" name="Group 170"/>
          <p:cNvGrpSpPr>
            <a:grpSpLocks/>
          </p:cNvGrpSpPr>
          <p:nvPr/>
        </p:nvGrpSpPr>
        <p:grpSpPr bwMode="auto">
          <a:xfrm>
            <a:off x="8458200" y="3114675"/>
            <a:ext cx="547688" cy="490538"/>
            <a:chOff x="5328" y="1851"/>
            <a:chExt cx="345" cy="309"/>
          </a:xfrm>
        </p:grpSpPr>
        <p:grpSp>
          <p:nvGrpSpPr>
            <p:cNvPr id="29841" name="Group 171"/>
            <p:cNvGrpSpPr>
              <a:grpSpLocks/>
            </p:cNvGrpSpPr>
            <p:nvPr/>
          </p:nvGrpSpPr>
          <p:grpSpPr bwMode="auto">
            <a:xfrm>
              <a:off x="5471" y="1851"/>
              <a:ext cx="60" cy="96"/>
              <a:chOff x="4303" y="1872"/>
              <a:chExt cx="60" cy="96"/>
            </a:xfrm>
          </p:grpSpPr>
          <p:sp>
            <p:nvSpPr>
              <p:cNvPr id="29850" name="Oval 172"/>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851" name="Line 173"/>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nvGrpSpPr>
            <p:cNvPr id="29842" name="Group 174"/>
            <p:cNvGrpSpPr>
              <a:grpSpLocks/>
            </p:cNvGrpSpPr>
            <p:nvPr/>
          </p:nvGrpSpPr>
          <p:grpSpPr bwMode="auto">
            <a:xfrm>
              <a:off x="5328" y="1958"/>
              <a:ext cx="345" cy="202"/>
              <a:chOff x="2967" y="1104"/>
              <a:chExt cx="345" cy="202"/>
            </a:xfrm>
          </p:grpSpPr>
          <p:sp>
            <p:nvSpPr>
              <p:cNvPr id="29843" name="Rectangle 175"/>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844" name="Group 176"/>
              <p:cNvGrpSpPr>
                <a:grpSpLocks/>
              </p:cNvGrpSpPr>
              <p:nvPr/>
            </p:nvGrpSpPr>
            <p:grpSpPr bwMode="auto">
              <a:xfrm>
                <a:off x="3011" y="1172"/>
                <a:ext cx="257" cy="65"/>
                <a:chOff x="3006" y="1171"/>
                <a:chExt cx="257" cy="65"/>
              </a:xfrm>
            </p:grpSpPr>
            <p:sp>
              <p:nvSpPr>
                <p:cNvPr id="29845" name="Freeform 177"/>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46" name="Freeform 178"/>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47" name="Freeform 179"/>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48" name="Freeform 180"/>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49" name="Freeform 181"/>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9709" name="Group 182"/>
          <p:cNvGrpSpPr>
            <a:grpSpLocks/>
          </p:cNvGrpSpPr>
          <p:nvPr/>
        </p:nvGrpSpPr>
        <p:grpSpPr bwMode="auto">
          <a:xfrm>
            <a:off x="7086600" y="3178175"/>
            <a:ext cx="547688" cy="427038"/>
            <a:chOff x="4464" y="1891"/>
            <a:chExt cx="345" cy="269"/>
          </a:xfrm>
        </p:grpSpPr>
        <p:sp>
          <p:nvSpPr>
            <p:cNvPr id="29835" name="Oval 183"/>
            <p:cNvSpPr>
              <a:spLocks noChangeAspect="1" noChangeArrowheads="1"/>
            </p:cNvSpPr>
            <p:nvPr/>
          </p:nvSpPr>
          <p:spPr bwMode="auto">
            <a:xfrm>
              <a:off x="4617" y="189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29836" name="Group 184"/>
            <p:cNvGrpSpPr>
              <a:grpSpLocks/>
            </p:cNvGrpSpPr>
            <p:nvPr/>
          </p:nvGrpSpPr>
          <p:grpSpPr bwMode="auto">
            <a:xfrm>
              <a:off x="4464" y="1958"/>
              <a:ext cx="345" cy="202"/>
              <a:chOff x="3063" y="1200"/>
              <a:chExt cx="345" cy="202"/>
            </a:xfrm>
          </p:grpSpPr>
          <p:sp>
            <p:nvSpPr>
              <p:cNvPr id="29837" name="Rectangle 185"/>
              <p:cNvSpPr>
                <a:spLocks noChangeArrowheads="1"/>
              </p:cNvSpPr>
              <p:nvPr/>
            </p:nvSpPr>
            <p:spPr bwMode="auto">
              <a:xfrm>
                <a:off x="3063" y="1200"/>
                <a:ext cx="345" cy="202"/>
              </a:xfrm>
              <a:prstGeom prst="rect">
                <a:avLst/>
              </a:prstGeom>
              <a:noFill/>
              <a:ln w="12700">
                <a:solidFill>
                  <a:srgbClr val="000000"/>
                </a:solidFill>
                <a:miter lim="800000"/>
                <a:headEnd/>
                <a:tailEnd/>
              </a:ln>
            </p:spPr>
            <p:txBody>
              <a:bodyPr wrap="none" anchor="ctr"/>
              <a:lstStyle/>
              <a:p>
                <a:endParaRPr lang="en-US"/>
              </a:p>
            </p:txBody>
          </p:sp>
          <p:sp>
            <p:nvSpPr>
              <p:cNvPr id="29838" name="Freeform 186"/>
              <p:cNvSpPr>
                <a:spLocks/>
              </p:cNvSpPr>
              <p:nvPr/>
            </p:nvSpPr>
            <p:spPr bwMode="auto">
              <a:xfrm>
                <a:off x="3152" y="1300"/>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39" name="Freeform 187"/>
              <p:cNvSpPr>
                <a:spLocks/>
              </p:cNvSpPr>
              <p:nvPr/>
            </p:nvSpPr>
            <p:spPr bwMode="auto">
              <a:xfrm>
                <a:off x="3261" y="1268"/>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40" name="Freeform 188"/>
              <p:cNvSpPr>
                <a:spLocks/>
              </p:cNvSpPr>
              <p:nvPr/>
            </p:nvSpPr>
            <p:spPr bwMode="auto">
              <a:xfrm>
                <a:off x="3222" y="1271"/>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10" name="Group 189"/>
          <p:cNvGrpSpPr>
            <a:grpSpLocks/>
          </p:cNvGrpSpPr>
          <p:nvPr/>
        </p:nvGrpSpPr>
        <p:grpSpPr bwMode="auto">
          <a:xfrm>
            <a:off x="6248400" y="2590800"/>
            <a:ext cx="547688" cy="420688"/>
            <a:chOff x="3936" y="1521"/>
            <a:chExt cx="345" cy="265"/>
          </a:xfrm>
        </p:grpSpPr>
        <p:grpSp>
          <p:nvGrpSpPr>
            <p:cNvPr id="29826" name="Group 190"/>
            <p:cNvGrpSpPr>
              <a:grpSpLocks/>
            </p:cNvGrpSpPr>
            <p:nvPr/>
          </p:nvGrpSpPr>
          <p:grpSpPr bwMode="auto">
            <a:xfrm>
              <a:off x="3936" y="1584"/>
              <a:ext cx="345" cy="202"/>
              <a:chOff x="144" y="1968"/>
              <a:chExt cx="345" cy="202"/>
            </a:xfrm>
          </p:grpSpPr>
          <p:sp>
            <p:nvSpPr>
              <p:cNvPr id="29830" name="Rectangle 191"/>
              <p:cNvSpPr>
                <a:spLocks noChangeArrowheads="1"/>
              </p:cNvSpPr>
              <p:nvPr/>
            </p:nvSpPr>
            <p:spPr bwMode="auto">
              <a:xfrm>
                <a:off x="144" y="1968"/>
                <a:ext cx="345" cy="202"/>
              </a:xfrm>
              <a:prstGeom prst="rect">
                <a:avLst/>
              </a:prstGeom>
              <a:noFill/>
              <a:ln w="12700">
                <a:solidFill>
                  <a:srgbClr val="000000"/>
                </a:solidFill>
                <a:miter lim="800000"/>
                <a:headEnd/>
                <a:tailEnd/>
              </a:ln>
            </p:spPr>
            <p:txBody>
              <a:bodyPr wrap="none" anchor="ctr"/>
              <a:lstStyle/>
              <a:p>
                <a:endParaRPr lang="en-US"/>
              </a:p>
            </p:txBody>
          </p:sp>
          <p:grpSp>
            <p:nvGrpSpPr>
              <p:cNvPr id="29831" name="Group 192"/>
              <p:cNvGrpSpPr>
                <a:grpSpLocks/>
              </p:cNvGrpSpPr>
              <p:nvPr/>
            </p:nvGrpSpPr>
            <p:grpSpPr bwMode="auto">
              <a:xfrm>
                <a:off x="216" y="2037"/>
                <a:ext cx="200" cy="65"/>
                <a:chOff x="213" y="2039"/>
                <a:chExt cx="200" cy="65"/>
              </a:xfrm>
            </p:grpSpPr>
            <p:sp>
              <p:nvSpPr>
                <p:cNvPr id="29832" name="Oval 193"/>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anchor="ctr"/>
                <a:lstStyle/>
                <a:p>
                  <a:endParaRPr lang="en-US"/>
                </a:p>
              </p:txBody>
            </p:sp>
            <p:sp>
              <p:nvSpPr>
                <p:cNvPr id="29833" name="Freeform 194"/>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34" name="Freeform 195"/>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9827" name="Group 196"/>
            <p:cNvGrpSpPr>
              <a:grpSpLocks noChangeAspect="1"/>
            </p:cNvGrpSpPr>
            <p:nvPr/>
          </p:nvGrpSpPr>
          <p:grpSpPr bwMode="auto">
            <a:xfrm>
              <a:off x="4054" y="1521"/>
              <a:ext cx="108" cy="46"/>
              <a:chOff x="3095" y="2314"/>
              <a:chExt cx="215" cy="91"/>
            </a:xfrm>
          </p:grpSpPr>
          <p:sp>
            <p:nvSpPr>
              <p:cNvPr id="29828" name="Oval 197"/>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829" name="Oval 198"/>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9711" name="Group 199"/>
          <p:cNvGrpSpPr>
            <a:grpSpLocks/>
          </p:cNvGrpSpPr>
          <p:nvPr/>
        </p:nvGrpSpPr>
        <p:grpSpPr bwMode="auto">
          <a:xfrm>
            <a:off x="7086600" y="2590800"/>
            <a:ext cx="547688" cy="420688"/>
            <a:chOff x="4464" y="1521"/>
            <a:chExt cx="345" cy="265"/>
          </a:xfrm>
        </p:grpSpPr>
        <p:grpSp>
          <p:nvGrpSpPr>
            <p:cNvPr id="29818" name="Group 200"/>
            <p:cNvGrpSpPr>
              <a:grpSpLocks/>
            </p:cNvGrpSpPr>
            <p:nvPr/>
          </p:nvGrpSpPr>
          <p:grpSpPr bwMode="auto">
            <a:xfrm>
              <a:off x="4464" y="1584"/>
              <a:ext cx="345" cy="202"/>
              <a:chOff x="3063" y="1200"/>
              <a:chExt cx="345" cy="202"/>
            </a:xfrm>
          </p:grpSpPr>
          <p:sp>
            <p:nvSpPr>
              <p:cNvPr id="29822" name="Rectangle 201"/>
              <p:cNvSpPr>
                <a:spLocks noChangeArrowheads="1"/>
              </p:cNvSpPr>
              <p:nvPr/>
            </p:nvSpPr>
            <p:spPr bwMode="auto">
              <a:xfrm>
                <a:off x="3063" y="1200"/>
                <a:ext cx="345" cy="202"/>
              </a:xfrm>
              <a:prstGeom prst="rect">
                <a:avLst/>
              </a:prstGeom>
              <a:noFill/>
              <a:ln w="12700">
                <a:solidFill>
                  <a:srgbClr val="000000"/>
                </a:solidFill>
                <a:miter lim="800000"/>
                <a:headEnd/>
                <a:tailEnd/>
              </a:ln>
            </p:spPr>
            <p:txBody>
              <a:bodyPr wrap="none" anchor="ctr"/>
              <a:lstStyle/>
              <a:p>
                <a:endParaRPr lang="en-US"/>
              </a:p>
            </p:txBody>
          </p:sp>
          <p:sp>
            <p:nvSpPr>
              <p:cNvPr id="29823" name="Freeform 202"/>
              <p:cNvSpPr>
                <a:spLocks/>
              </p:cNvSpPr>
              <p:nvPr/>
            </p:nvSpPr>
            <p:spPr bwMode="auto">
              <a:xfrm>
                <a:off x="3152" y="1300"/>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24" name="Freeform 203"/>
              <p:cNvSpPr>
                <a:spLocks/>
              </p:cNvSpPr>
              <p:nvPr/>
            </p:nvSpPr>
            <p:spPr bwMode="auto">
              <a:xfrm>
                <a:off x="3261" y="1268"/>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25" name="Freeform 204"/>
              <p:cNvSpPr>
                <a:spLocks/>
              </p:cNvSpPr>
              <p:nvPr/>
            </p:nvSpPr>
            <p:spPr bwMode="auto">
              <a:xfrm>
                <a:off x="3222" y="1271"/>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29819" name="Group 205"/>
            <p:cNvGrpSpPr>
              <a:grpSpLocks noChangeAspect="1"/>
            </p:cNvGrpSpPr>
            <p:nvPr/>
          </p:nvGrpSpPr>
          <p:grpSpPr bwMode="auto">
            <a:xfrm>
              <a:off x="4583" y="1521"/>
              <a:ext cx="108" cy="46"/>
              <a:chOff x="3095" y="2314"/>
              <a:chExt cx="215" cy="91"/>
            </a:xfrm>
          </p:grpSpPr>
          <p:sp>
            <p:nvSpPr>
              <p:cNvPr id="29820" name="Oval 206"/>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29821" name="Oval 207"/>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grpSp>
      <p:grpSp>
        <p:nvGrpSpPr>
          <p:cNvPr id="29712" name="Group 208"/>
          <p:cNvGrpSpPr>
            <a:grpSpLocks/>
          </p:cNvGrpSpPr>
          <p:nvPr/>
        </p:nvGrpSpPr>
        <p:grpSpPr bwMode="auto">
          <a:xfrm>
            <a:off x="6248400" y="3181350"/>
            <a:ext cx="547688" cy="423863"/>
            <a:chOff x="3936" y="1893"/>
            <a:chExt cx="345" cy="267"/>
          </a:xfrm>
        </p:grpSpPr>
        <p:grpSp>
          <p:nvGrpSpPr>
            <p:cNvPr id="29811" name="Group 209"/>
            <p:cNvGrpSpPr>
              <a:grpSpLocks/>
            </p:cNvGrpSpPr>
            <p:nvPr/>
          </p:nvGrpSpPr>
          <p:grpSpPr bwMode="auto">
            <a:xfrm>
              <a:off x="3936" y="1958"/>
              <a:ext cx="345" cy="202"/>
              <a:chOff x="144" y="1968"/>
              <a:chExt cx="345" cy="202"/>
            </a:xfrm>
          </p:grpSpPr>
          <p:sp>
            <p:nvSpPr>
              <p:cNvPr id="29813" name="Rectangle 210"/>
              <p:cNvSpPr>
                <a:spLocks noChangeArrowheads="1"/>
              </p:cNvSpPr>
              <p:nvPr/>
            </p:nvSpPr>
            <p:spPr bwMode="auto">
              <a:xfrm>
                <a:off x="144" y="1968"/>
                <a:ext cx="345" cy="202"/>
              </a:xfrm>
              <a:prstGeom prst="rect">
                <a:avLst/>
              </a:prstGeom>
              <a:noFill/>
              <a:ln w="12700">
                <a:solidFill>
                  <a:srgbClr val="000000"/>
                </a:solidFill>
                <a:miter lim="800000"/>
                <a:headEnd/>
                <a:tailEnd/>
              </a:ln>
            </p:spPr>
            <p:txBody>
              <a:bodyPr wrap="none" anchor="ctr"/>
              <a:lstStyle/>
              <a:p>
                <a:endParaRPr lang="en-US"/>
              </a:p>
            </p:txBody>
          </p:sp>
          <p:grpSp>
            <p:nvGrpSpPr>
              <p:cNvPr id="29814" name="Group 211"/>
              <p:cNvGrpSpPr>
                <a:grpSpLocks/>
              </p:cNvGrpSpPr>
              <p:nvPr/>
            </p:nvGrpSpPr>
            <p:grpSpPr bwMode="auto">
              <a:xfrm>
                <a:off x="216" y="2037"/>
                <a:ext cx="200" cy="65"/>
                <a:chOff x="213" y="2039"/>
                <a:chExt cx="200" cy="65"/>
              </a:xfrm>
            </p:grpSpPr>
            <p:sp>
              <p:nvSpPr>
                <p:cNvPr id="29815" name="Oval 212"/>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anchor="ctr"/>
                <a:lstStyle/>
                <a:p>
                  <a:endParaRPr lang="en-US"/>
                </a:p>
              </p:txBody>
            </p:sp>
            <p:sp>
              <p:nvSpPr>
                <p:cNvPr id="29816" name="Freeform 213"/>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17" name="Freeform 214"/>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29812" name="Oval 215"/>
            <p:cNvSpPr>
              <a:spLocks noChangeAspect="1" noChangeArrowheads="1"/>
            </p:cNvSpPr>
            <p:nvPr/>
          </p:nvSpPr>
          <p:spPr bwMode="auto">
            <a:xfrm>
              <a:off x="4089" y="1893"/>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713" name="Group 216"/>
          <p:cNvGrpSpPr>
            <a:grpSpLocks/>
          </p:cNvGrpSpPr>
          <p:nvPr/>
        </p:nvGrpSpPr>
        <p:grpSpPr bwMode="auto">
          <a:xfrm>
            <a:off x="7786688" y="3114675"/>
            <a:ext cx="547687" cy="490538"/>
            <a:chOff x="4905" y="1851"/>
            <a:chExt cx="345" cy="309"/>
          </a:xfrm>
        </p:grpSpPr>
        <p:grpSp>
          <p:nvGrpSpPr>
            <p:cNvPr id="29800" name="Group 217"/>
            <p:cNvGrpSpPr>
              <a:grpSpLocks/>
            </p:cNvGrpSpPr>
            <p:nvPr/>
          </p:nvGrpSpPr>
          <p:grpSpPr bwMode="auto">
            <a:xfrm>
              <a:off x="4905" y="1958"/>
              <a:ext cx="345" cy="202"/>
              <a:chOff x="2967" y="1104"/>
              <a:chExt cx="345" cy="202"/>
            </a:xfrm>
          </p:grpSpPr>
          <p:sp>
            <p:nvSpPr>
              <p:cNvPr id="29804" name="Rectangle 218"/>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805" name="Group 219"/>
              <p:cNvGrpSpPr>
                <a:grpSpLocks/>
              </p:cNvGrpSpPr>
              <p:nvPr/>
            </p:nvGrpSpPr>
            <p:grpSpPr bwMode="auto">
              <a:xfrm>
                <a:off x="3011" y="1172"/>
                <a:ext cx="257" cy="65"/>
                <a:chOff x="3006" y="1171"/>
                <a:chExt cx="257" cy="65"/>
              </a:xfrm>
            </p:grpSpPr>
            <p:sp>
              <p:nvSpPr>
                <p:cNvPr id="29806" name="Freeform 220"/>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807" name="Freeform 221"/>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08" name="Freeform 222"/>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809" name="Freeform 223"/>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810" name="Freeform 224"/>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9801" name="Group 225"/>
            <p:cNvGrpSpPr>
              <a:grpSpLocks/>
            </p:cNvGrpSpPr>
            <p:nvPr/>
          </p:nvGrpSpPr>
          <p:grpSpPr bwMode="auto">
            <a:xfrm>
              <a:off x="5047" y="1851"/>
              <a:ext cx="60" cy="96"/>
              <a:chOff x="4303" y="1872"/>
              <a:chExt cx="60" cy="96"/>
            </a:xfrm>
          </p:grpSpPr>
          <p:sp>
            <p:nvSpPr>
              <p:cNvPr id="29802" name="Oval 226"/>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803" name="Line 227"/>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grpSp>
        <p:nvGrpSpPr>
          <p:cNvPr id="29714" name="Group 228"/>
          <p:cNvGrpSpPr>
            <a:grpSpLocks/>
          </p:cNvGrpSpPr>
          <p:nvPr/>
        </p:nvGrpSpPr>
        <p:grpSpPr bwMode="auto">
          <a:xfrm>
            <a:off x="8458200" y="3724275"/>
            <a:ext cx="547688" cy="490538"/>
            <a:chOff x="5328" y="1851"/>
            <a:chExt cx="345" cy="309"/>
          </a:xfrm>
        </p:grpSpPr>
        <p:grpSp>
          <p:nvGrpSpPr>
            <p:cNvPr id="29789" name="Group 229"/>
            <p:cNvGrpSpPr>
              <a:grpSpLocks/>
            </p:cNvGrpSpPr>
            <p:nvPr/>
          </p:nvGrpSpPr>
          <p:grpSpPr bwMode="auto">
            <a:xfrm>
              <a:off x="5471" y="1851"/>
              <a:ext cx="60" cy="96"/>
              <a:chOff x="4303" y="1872"/>
              <a:chExt cx="60" cy="96"/>
            </a:xfrm>
          </p:grpSpPr>
          <p:sp>
            <p:nvSpPr>
              <p:cNvPr id="29798" name="Oval 230"/>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799" name="Line 231"/>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nvGrpSpPr>
            <p:cNvPr id="29790" name="Group 232"/>
            <p:cNvGrpSpPr>
              <a:grpSpLocks/>
            </p:cNvGrpSpPr>
            <p:nvPr/>
          </p:nvGrpSpPr>
          <p:grpSpPr bwMode="auto">
            <a:xfrm>
              <a:off x="5328" y="1958"/>
              <a:ext cx="345" cy="202"/>
              <a:chOff x="2967" y="1104"/>
              <a:chExt cx="345" cy="202"/>
            </a:xfrm>
          </p:grpSpPr>
          <p:sp>
            <p:nvSpPr>
              <p:cNvPr id="29791" name="Rectangle 233"/>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792" name="Group 234"/>
              <p:cNvGrpSpPr>
                <a:grpSpLocks/>
              </p:cNvGrpSpPr>
              <p:nvPr/>
            </p:nvGrpSpPr>
            <p:grpSpPr bwMode="auto">
              <a:xfrm>
                <a:off x="3011" y="1172"/>
                <a:ext cx="257" cy="65"/>
                <a:chOff x="3006" y="1171"/>
                <a:chExt cx="257" cy="65"/>
              </a:xfrm>
            </p:grpSpPr>
            <p:sp>
              <p:nvSpPr>
                <p:cNvPr id="29793" name="Freeform 235"/>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94" name="Freeform 236"/>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95" name="Freeform 237"/>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796" name="Freeform 238"/>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97" name="Freeform 239"/>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9715" name="Group 240"/>
          <p:cNvGrpSpPr>
            <a:grpSpLocks/>
          </p:cNvGrpSpPr>
          <p:nvPr/>
        </p:nvGrpSpPr>
        <p:grpSpPr bwMode="auto">
          <a:xfrm>
            <a:off x="7086600" y="3787775"/>
            <a:ext cx="547688" cy="427038"/>
            <a:chOff x="4464" y="1891"/>
            <a:chExt cx="345" cy="269"/>
          </a:xfrm>
        </p:grpSpPr>
        <p:sp>
          <p:nvSpPr>
            <p:cNvPr id="29783" name="Oval 241"/>
            <p:cNvSpPr>
              <a:spLocks noChangeAspect="1" noChangeArrowheads="1"/>
            </p:cNvSpPr>
            <p:nvPr/>
          </p:nvSpPr>
          <p:spPr bwMode="auto">
            <a:xfrm>
              <a:off x="4617" y="189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29784" name="Group 242"/>
            <p:cNvGrpSpPr>
              <a:grpSpLocks/>
            </p:cNvGrpSpPr>
            <p:nvPr/>
          </p:nvGrpSpPr>
          <p:grpSpPr bwMode="auto">
            <a:xfrm>
              <a:off x="4464" y="1958"/>
              <a:ext cx="345" cy="202"/>
              <a:chOff x="3063" y="1200"/>
              <a:chExt cx="345" cy="202"/>
            </a:xfrm>
          </p:grpSpPr>
          <p:sp>
            <p:nvSpPr>
              <p:cNvPr id="29785" name="Rectangle 243"/>
              <p:cNvSpPr>
                <a:spLocks noChangeArrowheads="1"/>
              </p:cNvSpPr>
              <p:nvPr/>
            </p:nvSpPr>
            <p:spPr bwMode="auto">
              <a:xfrm>
                <a:off x="3063" y="1200"/>
                <a:ext cx="345" cy="202"/>
              </a:xfrm>
              <a:prstGeom prst="rect">
                <a:avLst/>
              </a:prstGeom>
              <a:noFill/>
              <a:ln w="12700">
                <a:solidFill>
                  <a:srgbClr val="000000"/>
                </a:solidFill>
                <a:miter lim="800000"/>
                <a:headEnd/>
                <a:tailEnd/>
              </a:ln>
            </p:spPr>
            <p:txBody>
              <a:bodyPr wrap="none" anchor="ctr"/>
              <a:lstStyle/>
              <a:p>
                <a:endParaRPr lang="en-US"/>
              </a:p>
            </p:txBody>
          </p:sp>
          <p:sp>
            <p:nvSpPr>
              <p:cNvPr id="29786" name="Freeform 244"/>
              <p:cNvSpPr>
                <a:spLocks/>
              </p:cNvSpPr>
              <p:nvPr/>
            </p:nvSpPr>
            <p:spPr bwMode="auto">
              <a:xfrm>
                <a:off x="3152" y="1300"/>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87" name="Freeform 245"/>
              <p:cNvSpPr>
                <a:spLocks/>
              </p:cNvSpPr>
              <p:nvPr/>
            </p:nvSpPr>
            <p:spPr bwMode="auto">
              <a:xfrm>
                <a:off x="3261" y="1268"/>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88" name="Freeform 246"/>
              <p:cNvSpPr>
                <a:spLocks/>
              </p:cNvSpPr>
              <p:nvPr/>
            </p:nvSpPr>
            <p:spPr bwMode="auto">
              <a:xfrm>
                <a:off x="3222" y="1271"/>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16" name="Group 247"/>
          <p:cNvGrpSpPr>
            <a:grpSpLocks/>
          </p:cNvGrpSpPr>
          <p:nvPr/>
        </p:nvGrpSpPr>
        <p:grpSpPr bwMode="auto">
          <a:xfrm>
            <a:off x="6248400" y="3790950"/>
            <a:ext cx="547688" cy="423863"/>
            <a:chOff x="3936" y="1893"/>
            <a:chExt cx="345" cy="267"/>
          </a:xfrm>
        </p:grpSpPr>
        <p:grpSp>
          <p:nvGrpSpPr>
            <p:cNvPr id="29776" name="Group 248"/>
            <p:cNvGrpSpPr>
              <a:grpSpLocks/>
            </p:cNvGrpSpPr>
            <p:nvPr/>
          </p:nvGrpSpPr>
          <p:grpSpPr bwMode="auto">
            <a:xfrm>
              <a:off x="3936" y="1958"/>
              <a:ext cx="345" cy="202"/>
              <a:chOff x="144" y="1968"/>
              <a:chExt cx="345" cy="202"/>
            </a:xfrm>
          </p:grpSpPr>
          <p:sp>
            <p:nvSpPr>
              <p:cNvPr id="29778" name="Rectangle 249"/>
              <p:cNvSpPr>
                <a:spLocks noChangeArrowheads="1"/>
              </p:cNvSpPr>
              <p:nvPr/>
            </p:nvSpPr>
            <p:spPr bwMode="auto">
              <a:xfrm>
                <a:off x="144" y="1968"/>
                <a:ext cx="345" cy="202"/>
              </a:xfrm>
              <a:prstGeom prst="rect">
                <a:avLst/>
              </a:prstGeom>
              <a:noFill/>
              <a:ln w="12700">
                <a:solidFill>
                  <a:srgbClr val="000000"/>
                </a:solidFill>
                <a:miter lim="800000"/>
                <a:headEnd/>
                <a:tailEnd/>
              </a:ln>
            </p:spPr>
            <p:txBody>
              <a:bodyPr wrap="none" anchor="ctr"/>
              <a:lstStyle/>
              <a:p>
                <a:endParaRPr lang="en-US"/>
              </a:p>
            </p:txBody>
          </p:sp>
          <p:grpSp>
            <p:nvGrpSpPr>
              <p:cNvPr id="29779" name="Group 250"/>
              <p:cNvGrpSpPr>
                <a:grpSpLocks/>
              </p:cNvGrpSpPr>
              <p:nvPr/>
            </p:nvGrpSpPr>
            <p:grpSpPr bwMode="auto">
              <a:xfrm>
                <a:off x="216" y="2037"/>
                <a:ext cx="200" cy="65"/>
                <a:chOff x="213" y="2039"/>
                <a:chExt cx="200" cy="65"/>
              </a:xfrm>
            </p:grpSpPr>
            <p:sp>
              <p:nvSpPr>
                <p:cNvPr id="29780" name="Oval 251"/>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anchor="ctr"/>
                <a:lstStyle/>
                <a:p>
                  <a:endParaRPr lang="en-US"/>
                </a:p>
              </p:txBody>
            </p:sp>
            <p:sp>
              <p:nvSpPr>
                <p:cNvPr id="29781" name="Freeform 252"/>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82" name="Freeform 253"/>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29777" name="Oval 254"/>
            <p:cNvSpPr>
              <a:spLocks noChangeAspect="1" noChangeArrowheads="1"/>
            </p:cNvSpPr>
            <p:nvPr/>
          </p:nvSpPr>
          <p:spPr bwMode="auto">
            <a:xfrm>
              <a:off x="4089" y="1893"/>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717" name="Group 255"/>
          <p:cNvGrpSpPr>
            <a:grpSpLocks/>
          </p:cNvGrpSpPr>
          <p:nvPr/>
        </p:nvGrpSpPr>
        <p:grpSpPr bwMode="auto">
          <a:xfrm>
            <a:off x="7786688" y="3724275"/>
            <a:ext cx="547687" cy="490538"/>
            <a:chOff x="4905" y="1851"/>
            <a:chExt cx="345" cy="309"/>
          </a:xfrm>
        </p:grpSpPr>
        <p:grpSp>
          <p:nvGrpSpPr>
            <p:cNvPr id="29765" name="Group 256"/>
            <p:cNvGrpSpPr>
              <a:grpSpLocks/>
            </p:cNvGrpSpPr>
            <p:nvPr/>
          </p:nvGrpSpPr>
          <p:grpSpPr bwMode="auto">
            <a:xfrm>
              <a:off x="4905" y="1958"/>
              <a:ext cx="345" cy="202"/>
              <a:chOff x="2967" y="1104"/>
              <a:chExt cx="345" cy="202"/>
            </a:xfrm>
          </p:grpSpPr>
          <p:sp>
            <p:nvSpPr>
              <p:cNvPr id="29769" name="Rectangle 257"/>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770" name="Group 258"/>
              <p:cNvGrpSpPr>
                <a:grpSpLocks/>
              </p:cNvGrpSpPr>
              <p:nvPr/>
            </p:nvGrpSpPr>
            <p:grpSpPr bwMode="auto">
              <a:xfrm>
                <a:off x="3011" y="1172"/>
                <a:ext cx="257" cy="65"/>
                <a:chOff x="3006" y="1171"/>
                <a:chExt cx="257" cy="65"/>
              </a:xfrm>
            </p:grpSpPr>
            <p:sp>
              <p:nvSpPr>
                <p:cNvPr id="29771" name="Freeform 259"/>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72" name="Freeform 260"/>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73" name="Freeform 261"/>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774" name="Freeform 262"/>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75" name="Freeform 263"/>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9766" name="Group 264"/>
            <p:cNvGrpSpPr>
              <a:grpSpLocks/>
            </p:cNvGrpSpPr>
            <p:nvPr/>
          </p:nvGrpSpPr>
          <p:grpSpPr bwMode="auto">
            <a:xfrm>
              <a:off x="5047" y="1851"/>
              <a:ext cx="60" cy="96"/>
              <a:chOff x="4303" y="1872"/>
              <a:chExt cx="60" cy="96"/>
            </a:xfrm>
          </p:grpSpPr>
          <p:sp>
            <p:nvSpPr>
              <p:cNvPr id="29767" name="Oval 265"/>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768" name="Line 266"/>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grpSp>
        <p:nvGrpSpPr>
          <p:cNvPr id="29718" name="Group 267"/>
          <p:cNvGrpSpPr>
            <a:grpSpLocks/>
          </p:cNvGrpSpPr>
          <p:nvPr/>
        </p:nvGrpSpPr>
        <p:grpSpPr bwMode="auto">
          <a:xfrm>
            <a:off x="8458200" y="4333875"/>
            <a:ext cx="547688" cy="490538"/>
            <a:chOff x="5328" y="1851"/>
            <a:chExt cx="345" cy="309"/>
          </a:xfrm>
        </p:grpSpPr>
        <p:grpSp>
          <p:nvGrpSpPr>
            <p:cNvPr id="29754" name="Group 268"/>
            <p:cNvGrpSpPr>
              <a:grpSpLocks/>
            </p:cNvGrpSpPr>
            <p:nvPr/>
          </p:nvGrpSpPr>
          <p:grpSpPr bwMode="auto">
            <a:xfrm>
              <a:off x="5471" y="1851"/>
              <a:ext cx="60" cy="96"/>
              <a:chOff x="4303" y="1872"/>
              <a:chExt cx="60" cy="96"/>
            </a:xfrm>
          </p:grpSpPr>
          <p:sp>
            <p:nvSpPr>
              <p:cNvPr id="29763" name="Oval 269"/>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764" name="Line 270"/>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nvGrpSpPr>
            <p:cNvPr id="29755" name="Group 271"/>
            <p:cNvGrpSpPr>
              <a:grpSpLocks/>
            </p:cNvGrpSpPr>
            <p:nvPr/>
          </p:nvGrpSpPr>
          <p:grpSpPr bwMode="auto">
            <a:xfrm>
              <a:off x="5328" y="1958"/>
              <a:ext cx="345" cy="202"/>
              <a:chOff x="2967" y="1104"/>
              <a:chExt cx="345" cy="202"/>
            </a:xfrm>
          </p:grpSpPr>
          <p:sp>
            <p:nvSpPr>
              <p:cNvPr id="29756" name="Rectangle 272"/>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757" name="Group 273"/>
              <p:cNvGrpSpPr>
                <a:grpSpLocks/>
              </p:cNvGrpSpPr>
              <p:nvPr/>
            </p:nvGrpSpPr>
            <p:grpSpPr bwMode="auto">
              <a:xfrm>
                <a:off x="3011" y="1172"/>
                <a:ext cx="257" cy="65"/>
                <a:chOff x="3006" y="1171"/>
                <a:chExt cx="257" cy="65"/>
              </a:xfrm>
            </p:grpSpPr>
            <p:sp>
              <p:nvSpPr>
                <p:cNvPr id="29758" name="Freeform 274"/>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59" name="Freeform 275"/>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60" name="Freeform 276"/>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761" name="Freeform 277"/>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62" name="Freeform 278"/>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29719" name="Group 279"/>
          <p:cNvGrpSpPr>
            <a:grpSpLocks/>
          </p:cNvGrpSpPr>
          <p:nvPr/>
        </p:nvGrpSpPr>
        <p:grpSpPr bwMode="auto">
          <a:xfrm>
            <a:off x="7086600" y="4397375"/>
            <a:ext cx="547688" cy="427038"/>
            <a:chOff x="4464" y="1891"/>
            <a:chExt cx="345" cy="269"/>
          </a:xfrm>
        </p:grpSpPr>
        <p:sp>
          <p:nvSpPr>
            <p:cNvPr id="29748" name="Oval 280"/>
            <p:cNvSpPr>
              <a:spLocks noChangeAspect="1" noChangeArrowheads="1"/>
            </p:cNvSpPr>
            <p:nvPr/>
          </p:nvSpPr>
          <p:spPr bwMode="auto">
            <a:xfrm>
              <a:off x="4617" y="189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29749" name="Group 281"/>
            <p:cNvGrpSpPr>
              <a:grpSpLocks/>
            </p:cNvGrpSpPr>
            <p:nvPr/>
          </p:nvGrpSpPr>
          <p:grpSpPr bwMode="auto">
            <a:xfrm>
              <a:off x="4464" y="1958"/>
              <a:ext cx="345" cy="202"/>
              <a:chOff x="3063" y="1200"/>
              <a:chExt cx="345" cy="202"/>
            </a:xfrm>
          </p:grpSpPr>
          <p:sp>
            <p:nvSpPr>
              <p:cNvPr id="29750" name="Rectangle 282"/>
              <p:cNvSpPr>
                <a:spLocks noChangeArrowheads="1"/>
              </p:cNvSpPr>
              <p:nvPr/>
            </p:nvSpPr>
            <p:spPr bwMode="auto">
              <a:xfrm>
                <a:off x="3063" y="1200"/>
                <a:ext cx="345" cy="202"/>
              </a:xfrm>
              <a:prstGeom prst="rect">
                <a:avLst/>
              </a:prstGeom>
              <a:noFill/>
              <a:ln w="12700">
                <a:solidFill>
                  <a:srgbClr val="000000"/>
                </a:solidFill>
                <a:miter lim="800000"/>
                <a:headEnd/>
                <a:tailEnd/>
              </a:ln>
            </p:spPr>
            <p:txBody>
              <a:bodyPr wrap="none" anchor="ctr"/>
              <a:lstStyle/>
              <a:p>
                <a:endParaRPr lang="en-US"/>
              </a:p>
            </p:txBody>
          </p:sp>
          <p:sp>
            <p:nvSpPr>
              <p:cNvPr id="29751" name="Freeform 283"/>
              <p:cNvSpPr>
                <a:spLocks/>
              </p:cNvSpPr>
              <p:nvPr/>
            </p:nvSpPr>
            <p:spPr bwMode="auto">
              <a:xfrm>
                <a:off x="3152" y="1300"/>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52" name="Freeform 284"/>
              <p:cNvSpPr>
                <a:spLocks/>
              </p:cNvSpPr>
              <p:nvPr/>
            </p:nvSpPr>
            <p:spPr bwMode="auto">
              <a:xfrm>
                <a:off x="3261" y="1268"/>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53" name="Freeform 285"/>
              <p:cNvSpPr>
                <a:spLocks/>
              </p:cNvSpPr>
              <p:nvPr/>
            </p:nvSpPr>
            <p:spPr bwMode="auto">
              <a:xfrm>
                <a:off x="3222" y="1271"/>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29720" name="Group 286"/>
          <p:cNvGrpSpPr>
            <a:grpSpLocks/>
          </p:cNvGrpSpPr>
          <p:nvPr/>
        </p:nvGrpSpPr>
        <p:grpSpPr bwMode="auto">
          <a:xfrm>
            <a:off x="6248400" y="4400550"/>
            <a:ext cx="547688" cy="423863"/>
            <a:chOff x="3936" y="1893"/>
            <a:chExt cx="345" cy="267"/>
          </a:xfrm>
        </p:grpSpPr>
        <p:grpSp>
          <p:nvGrpSpPr>
            <p:cNvPr id="29741" name="Group 287"/>
            <p:cNvGrpSpPr>
              <a:grpSpLocks/>
            </p:cNvGrpSpPr>
            <p:nvPr/>
          </p:nvGrpSpPr>
          <p:grpSpPr bwMode="auto">
            <a:xfrm>
              <a:off x="3936" y="1958"/>
              <a:ext cx="345" cy="202"/>
              <a:chOff x="144" y="1968"/>
              <a:chExt cx="345" cy="202"/>
            </a:xfrm>
          </p:grpSpPr>
          <p:sp>
            <p:nvSpPr>
              <p:cNvPr id="29743" name="Rectangle 288"/>
              <p:cNvSpPr>
                <a:spLocks noChangeArrowheads="1"/>
              </p:cNvSpPr>
              <p:nvPr/>
            </p:nvSpPr>
            <p:spPr bwMode="auto">
              <a:xfrm>
                <a:off x="144" y="1968"/>
                <a:ext cx="345" cy="202"/>
              </a:xfrm>
              <a:prstGeom prst="rect">
                <a:avLst/>
              </a:prstGeom>
              <a:noFill/>
              <a:ln w="12700">
                <a:solidFill>
                  <a:srgbClr val="000000"/>
                </a:solidFill>
                <a:miter lim="800000"/>
                <a:headEnd/>
                <a:tailEnd/>
              </a:ln>
            </p:spPr>
            <p:txBody>
              <a:bodyPr wrap="none" anchor="ctr"/>
              <a:lstStyle/>
              <a:p>
                <a:endParaRPr lang="en-US"/>
              </a:p>
            </p:txBody>
          </p:sp>
          <p:grpSp>
            <p:nvGrpSpPr>
              <p:cNvPr id="29744" name="Group 289"/>
              <p:cNvGrpSpPr>
                <a:grpSpLocks/>
              </p:cNvGrpSpPr>
              <p:nvPr/>
            </p:nvGrpSpPr>
            <p:grpSpPr bwMode="auto">
              <a:xfrm>
                <a:off x="216" y="2037"/>
                <a:ext cx="200" cy="65"/>
                <a:chOff x="213" y="2039"/>
                <a:chExt cx="200" cy="65"/>
              </a:xfrm>
            </p:grpSpPr>
            <p:sp>
              <p:nvSpPr>
                <p:cNvPr id="29745" name="Oval 290"/>
                <p:cNvSpPr>
                  <a:spLocks noChangeArrowheads="1"/>
                </p:cNvSpPr>
                <p:nvPr/>
              </p:nvSpPr>
              <p:spPr bwMode="auto">
                <a:xfrm>
                  <a:off x="213" y="2044"/>
                  <a:ext cx="58" cy="56"/>
                </a:xfrm>
                <a:prstGeom prst="ellipse">
                  <a:avLst/>
                </a:prstGeom>
                <a:noFill/>
                <a:ln w="12700">
                  <a:solidFill>
                    <a:schemeClr val="tx1"/>
                  </a:solidFill>
                  <a:round/>
                  <a:headEnd/>
                  <a:tailEnd/>
                </a:ln>
              </p:spPr>
              <p:txBody>
                <a:bodyPr wrap="none" anchor="ctr"/>
                <a:lstStyle/>
                <a:p>
                  <a:endParaRPr lang="en-US"/>
                </a:p>
              </p:txBody>
            </p:sp>
            <p:sp>
              <p:nvSpPr>
                <p:cNvPr id="29746" name="Freeform 291"/>
                <p:cNvSpPr>
                  <a:spLocks/>
                </p:cNvSpPr>
                <p:nvPr/>
              </p:nvSpPr>
              <p:spPr bwMode="auto">
                <a:xfrm>
                  <a:off x="275" y="2072"/>
                  <a:ext cx="135"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47" name="Freeform 292"/>
                <p:cNvSpPr>
                  <a:spLocks/>
                </p:cNvSpPr>
                <p:nvPr/>
              </p:nvSpPr>
              <p:spPr bwMode="auto">
                <a:xfrm>
                  <a:off x="365" y="2039"/>
                  <a:ext cx="4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29742" name="Oval 293"/>
            <p:cNvSpPr>
              <a:spLocks noChangeAspect="1" noChangeArrowheads="1"/>
            </p:cNvSpPr>
            <p:nvPr/>
          </p:nvSpPr>
          <p:spPr bwMode="auto">
            <a:xfrm>
              <a:off x="4089" y="1893"/>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29721" name="Group 294"/>
          <p:cNvGrpSpPr>
            <a:grpSpLocks/>
          </p:cNvGrpSpPr>
          <p:nvPr/>
        </p:nvGrpSpPr>
        <p:grpSpPr bwMode="auto">
          <a:xfrm>
            <a:off x="7786688" y="4333875"/>
            <a:ext cx="547687" cy="490538"/>
            <a:chOff x="4905" y="1851"/>
            <a:chExt cx="345" cy="309"/>
          </a:xfrm>
        </p:grpSpPr>
        <p:grpSp>
          <p:nvGrpSpPr>
            <p:cNvPr id="29730" name="Group 295"/>
            <p:cNvGrpSpPr>
              <a:grpSpLocks/>
            </p:cNvGrpSpPr>
            <p:nvPr/>
          </p:nvGrpSpPr>
          <p:grpSpPr bwMode="auto">
            <a:xfrm>
              <a:off x="4905" y="1958"/>
              <a:ext cx="345" cy="202"/>
              <a:chOff x="2967" y="1104"/>
              <a:chExt cx="345" cy="202"/>
            </a:xfrm>
          </p:grpSpPr>
          <p:sp>
            <p:nvSpPr>
              <p:cNvPr id="29734" name="Rectangle 296"/>
              <p:cNvSpPr>
                <a:spLocks noChangeArrowheads="1"/>
              </p:cNvSpPr>
              <p:nvPr/>
            </p:nvSpPr>
            <p:spPr bwMode="auto">
              <a:xfrm>
                <a:off x="2967" y="1104"/>
                <a:ext cx="345" cy="202"/>
              </a:xfrm>
              <a:prstGeom prst="rect">
                <a:avLst/>
              </a:prstGeom>
              <a:noFill/>
              <a:ln w="12700">
                <a:solidFill>
                  <a:srgbClr val="000000"/>
                </a:solidFill>
                <a:miter lim="800000"/>
                <a:headEnd/>
                <a:tailEnd/>
              </a:ln>
            </p:spPr>
            <p:txBody>
              <a:bodyPr wrap="none" anchor="ctr"/>
              <a:lstStyle/>
              <a:p>
                <a:endParaRPr lang="en-US"/>
              </a:p>
            </p:txBody>
          </p:sp>
          <p:grpSp>
            <p:nvGrpSpPr>
              <p:cNvPr id="29735" name="Group 297"/>
              <p:cNvGrpSpPr>
                <a:grpSpLocks/>
              </p:cNvGrpSpPr>
              <p:nvPr/>
            </p:nvGrpSpPr>
            <p:grpSpPr bwMode="auto">
              <a:xfrm>
                <a:off x="3011" y="1172"/>
                <a:ext cx="257" cy="65"/>
                <a:chOff x="3006" y="1171"/>
                <a:chExt cx="257" cy="65"/>
              </a:xfrm>
            </p:grpSpPr>
            <p:sp>
              <p:nvSpPr>
                <p:cNvPr id="29736" name="Freeform 298"/>
                <p:cNvSpPr>
                  <a:spLocks/>
                </p:cNvSpPr>
                <p:nvPr/>
              </p:nvSpPr>
              <p:spPr bwMode="auto">
                <a:xfrm>
                  <a:off x="3056" y="1203"/>
                  <a:ext cx="163" cy="1"/>
                </a:xfrm>
                <a:custGeom>
                  <a:avLst/>
                  <a:gdLst>
                    <a:gd name="T0" fmla="*/ 0 w 135"/>
                    <a:gd name="T1" fmla="*/ 0 h 1"/>
                    <a:gd name="T2" fmla="*/ 135 w 135"/>
                    <a:gd name="T3" fmla="*/ 0 h 1"/>
                    <a:gd name="T4" fmla="*/ 0 60000 65536"/>
                    <a:gd name="T5" fmla="*/ 0 60000 65536"/>
                    <a:gd name="T6" fmla="*/ 0 w 135"/>
                    <a:gd name="T7" fmla="*/ 0 h 1"/>
                    <a:gd name="T8" fmla="*/ 135 w 135"/>
                    <a:gd name="T9" fmla="*/ 1 h 1"/>
                  </a:gdLst>
                  <a:ahLst/>
                  <a:cxnLst>
                    <a:cxn ang="T4">
                      <a:pos x="T0" y="T1"/>
                    </a:cxn>
                    <a:cxn ang="T5">
                      <a:pos x="T2" y="T3"/>
                    </a:cxn>
                  </a:cxnLst>
                  <a:rect l="T6" t="T7" r="T8" b="T9"/>
                  <a:pathLst>
                    <a:path w="135" h="1">
                      <a:moveTo>
                        <a:pt x="0" y="0"/>
                      </a:moveTo>
                      <a:lnTo>
                        <a:pt x="135" y="0"/>
                      </a:lnTo>
                    </a:path>
                  </a:pathLst>
                </a:custGeom>
                <a:noFill/>
                <a:ln w="12700">
                  <a:solidFill>
                    <a:srgbClr val="000000"/>
                  </a:solidFill>
                  <a:round/>
                  <a:headEnd type="none" w="med" len="med"/>
                  <a:tailEnd type="none" w="med" len="sm"/>
                </a:ln>
              </p:spPr>
              <p:txBody>
                <a:bodyPr wrap="none" anchor="ctr"/>
                <a:lstStyle/>
                <a:p>
                  <a:endParaRPr lang="en-US"/>
                </a:p>
              </p:txBody>
            </p:sp>
            <p:sp>
              <p:nvSpPr>
                <p:cNvPr id="29737" name="Freeform 299"/>
                <p:cNvSpPr>
                  <a:spLocks/>
                </p:cNvSpPr>
                <p:nvPr/>
              </p:nvSpPr>
              <p:spPr bwMode="auto">
                <a:xfrm>
                  <a:off x="316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38" name="Freeform 300"/>
                <p:cNvSpPr>
                  <a:spLocks/>
                </p:cNvSpPr>
                <p:nvPr/>
              </p:nvSpPr>
              <p:spPr bwMode="auto">
                <a:xfrm>
                  <a:off x="3126" y="1174"/>
                  <a:ext cx="1" cy="59"/>
                </a:xfrm>
                <a:custGeom>
                  <a:avLst/>
                  <a:gdLst>
                    <a:gd name="T0" fmla="*/ 0 w 1"/>
                    <a:gd name="T1" fmla="*/ 0 h 59"/>
                    <a:gd name="T2" fmla="*/ 0 w 1"/>
                    <a:gd name="T3" fmla="*/ 59 h 59"/>
                    <a:gd name="T4" fmla="*/ 0 60000 65536"/>
                    <a:gd name="T5" fmla="*/ 0 60000 65536"/>
                    <a:gd name="T6" fmla="*/ 0 w 1"/>
                    <a:gd name="T7" fmla="*/ 0 h 59"/>
                    <a:gd name="T8" fmla="*/ 1 w 1"/>
                    <a:gd name="T9" fmla="*/ 59 h 59"/>
                  </a:gdLst>
                  <a:ahLst/>
                  <a:cxnLst>
                    <a:cxn ang="T4">
                      <a:pos x="T0" y="T1"/>
                    </a:cxn>
                    <a:cxn ang="T5">
                      <a:pos x="T2" y="T3"/>
                    </a:cxn>
                  </a:cxnLst>
                  <a:rect l="T6" t="T7" r="T8" b="T9"/>
                  <a:pathLst>
                    <a:path w="1" h="59">
                      <a:moveTo>
                        <a:pt x="0" y="0"/>
                      </a:moveTo>
                      <a:lnTo>
                        <a:pt x="0" y="5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739" name="Freeform 301"/>
                <p:cNvSpPr>
                  <a:spLocks/>
                </p:cNvSpPr>
                <p:nvPr/>
              </p:nvSpPr>
              <p:spPr bwMode="auto">
                <a:xfrm>
                  <a:off x="3006"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sp>
              <p:nvSpPr>
                <p:cNvPr id="29740" name="Freeform 302"/>
                <p:cNvSpPr>
                  <a:spLocks/>
                </p:cNvSpPr>
                <p:nvPr/>
              </p:nvSpPr>
              <p:spPr bwMode="auto">
                <a:xfrm>
                  <a:off x="3205" y="1171"/>
                  <a:ext cx="58" cy="65"/>
                </a:xfrm>
                <a:custGeom>
                  <a:avLst/>
                  <a:gdLst>
                    <a:gd name="T0" fmla="*/ 0 w 48"/>
                    <a:gd name="T1" fmla="*/ 0 h 96"/>
                    <a:gd name="T2" fmla="*/ 48 w 48"/>
                    <a:gd name="T3" fmla="*/ 48 h 96"/>
                    <a:gd name="T4" fmla="*/ 0 w 48"/>
                    <a:gd name="T5" fmla="*/ 96 h 96"/>
                    <a:gd name="T6" fmla="*/ 0 60000 65536"/>
                    <a:gd name="T7" fmla="*/ 0 60000 65536"/>
                    <a:gd name="T8" fmla="*/ 0 60000 65536"/>
                    <a:gd name="T9" fmla="*/ 0 w 48"/>
                    <a:gd name="T10" fmla="*/ 0 h 96"/>
                    <a:gd name="T11" fmla="*/ 48 w 48"/>
                    <a:gd name="T12" fmla="*/ 96 h 96"/>
                  </a:gdLst>
                  <a:ahLst/>
                  <a:cxnLst>
                    <a:cxn ang="T6">
                      <a:pos x="T0" y="T1"/>
                    </a:cxn>
                    <a:cxn ang="T7">
                      <a:pos x="T2" y="T3"/>
                    </a:cxn>
                    <a:cxn ang="T8">
                      <a:pos x="T4" y="T5"/>
                    </a:cxn>
                  </a:cxnLst>
                  <a:rect l="T9" t="T10" r="T11" b="T12"/>
                  <a:pathLst>
                    <a:path w="48" h="96">
                      <a:moveTo>
                        <a:pt x="0" y="0"/>
                      </a:moveTo>
                      <a:lnTo>
                        <a:pt x="48" y="48"/>
                      </a:lnTo>
                      <a:lnTo>
                        <a:pt x="0" y="96"/>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29731" name="Group 303"/>
            <p:cNvGrpSpPr>
              <a:grpSpLocks/>
            </p:cNvGrpSpPr>
            <p:nvPr/>
          </p:nvGrpSpPr>
          <p:grpSpPr bwMode="auto">
            <a:xfrm>
              <a:off x="5047" y="1851"/>
              <a:ext cx="60" cy="96"/>
              <a:chOff x="4303" y="1872"/>
              <a:chExt cx="60" cy="96"/>
            </a:xfrm>
          </p:grpSpPr>
          <p:sp>
            <p:nvSpPr>
              <p:cNvPr id="29732" name="Oval 304"/>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29733" name="Line 305"/>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grpSp>
      <p:sp>
        <p:nvSpPr>
          <p:cNvPr id="29722" name="Freeform 306"/>
          <p:cNvSpPr>
            <a:spLocks/>
          </p:cNvSpPr>
          <p:nvPr/>
        </p:nvSpPr>
        <p:spPr bwMode="auto">
          <a:xfrm>
            <a:off x="6524625" y="2438400"/>
            <a:ext cx="1933575" cy="1588"/>
          </a:xfrm>
          <a:custGeom>
            <a:avLst/>
            <a:gdLst>
              <a:gd name="T0" fmla="*/ 0 w 1218"/>
              <a:gd name="T1" fmla="*/ 0 h 1"/>
              <a:gd name="T2" fmla="*/ 1218 w 1218"/>
              <a:gd name="T3" fmla="*/ 0 h 1"/>
              <a:gd name="T4" fmla="*/ 0 60000 65536"/>
              <a:gd name="T5" fmla="*/ 0 60000 65536"/>
              <a:gd name="T6" fmla="*/ 0 w 1218"/>
              <a:gd name="T7" fmla="*/ 0 h 1"/>
              <a:gd name="T8" fmla="*/ 1218 w 1218"/>
              <a:gd name="T9" fmla="*/ 1 h 1"/>
            </a:gdLst>
            <a:ahLst/>
            <a:cxnLst>
              <a:cxn ang="T4">
                <a:pos x="T0" y="T1"/>
              </a:cxn>
              <a:cxn ang="T5">
                <a:pos x="T2" y="T3"/>
              </a:cxn>
            </a:cxnLst>
            <a:rect l="T6" t="T7" r="T8" b="T9"/>
            <a:pathLst>
              <a:path w="1218" h="1">
                <a:moveTo>
                  <a:pt x="0" y="0"/>
                </a:moveTo>
                <a:lnTo>
                  <a:pt x="1218"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29723" name="Line 307"/>
          <p:cNvSpPr>
            <a:spLocks noChangeShapeType="1"/>
          </p:cNvSpPr>
          <p:nvPr/>
        </p:nvSpPr>
        <p:spPr bwMode="auto">
          <a:xfrm>
            <a:off x="7602538" y="2286000"/>
            <a:ext cx="0" cy="152400"/>
          </a:xfrm>
          <a:prstGeom prst="line">
            <a:avLst/>
          </a:prstGeom>
          <a:noFill/>
          <a:ln w="12700">
            <a:solidFill>
              <a:schemeClr val="tx1"/>
            </a:solidFill>
            <a:round/>
            <a:headEnd/>
            <a:tailEnd/>
          </a:ln>
        </p:spPr>
        <p:txBody>
          <a:bodyPr wrap="none" anchor="ctr"/>
          <a:lstStyle/>
          <a:p>
            <a:endParaRPr lang="en-US"/>
          </a:p>
        </p:txBody>
      </p:sp>
      <p:sp>
        <p:nvSpPr>
          <p:cNvPr id="29724" name="Line 308"/>
          <p:cNvSpPr>
            <a:spLocks noChangeShapeType="1"/>
          </p:cNvSpPr>
          <p:nvPr/>
        </p:nvSpPr>
        <p:spPr bwMode="auto">
          <a:xfrm>
            <a:off x="8458200" y="2438400"/>
            <a:ext cx="0" cy="152400"/>
          </a:xfrm>
          <a:prstGeom prst="line">
            <a:avLst/>
          </a:prstGeom>
          <a:noFill/>
          <a:ln w="12700">
            <a:solidFill>
              <a:schemeClr val="tx1"/>
            </a:solidFill>
            <a:round/>
            <a:headEnd/>
            <a:tailEnd/>
          </a:ln>
        </p:spPr>
        <p:txBody>
          <a:bodyPr wrap="none" anchor="ctr"/>
          <a:lstStyle/>
          <a:p>
            <a:endParaRPr lang="en-US"/>
          </a:p>
        </p:txBody>
      </p:sp>
      <p:sp>
        <p:nvSpPr>
          <p:cNvPr id="29725" name="Line 309"/>
          <p:cNvSpPr>
            <a:spLocks noChangeShapeType="1"/>
          </p:cNvSpPr>
          <p:nvPr/>
        </p:nvSpPr>
        <p:spPr bwMode="auto">
          <a:xfrm>
            <a:off x="7361238" y="2438400"/>
            <a:ext cx="0" cy="152400"/>
          </a:xfrm>
          <a:prstGeom prst="line">
            <a:avLst/>
          </a:prstGeom>
          <a:noFill/>
          <a:ln w="12700">
            <a:solidFill>
              <a:schemeClr val="tx1"/>
            </a:solidFill>
            <a:round/>
            <a:headEnd/>
            <a:tailEnd/>
          </a:ln>
        </p:spPr>
        <p:txBody>
          <a:bodyPr wrap="none" anchor="ctr"/>
          <a:lstStyle/>
          <a:p>
            <a:endParaRPr lang="en-US"/>
          </a:p>
        </p:txBody>
      </p:sp>
      <p:sp>
        <p:nvSpPr>
          <p:cNvPr id="29726" name="Line 310"/>
          <p:cNvSpPr>
            <a:spLocks noChangeShapeType="1"/>
          </p:cNvSpPr>
          <p:nvPr/>
        </p:nvSpPr>
        <p:spPr bwMode="auto">
          <a:xfrm>
            <a:off x="6524625" y="2441575"/>
            <a:ext cx="0" cy="152400"/>
          </a:xfrm>
          <a:prstGeom prst="line">
            <a:avLst/>
          </a:prstGeom>
          <a:noFill/>
          <a:ln w="12700">
            <a:solidFill>
              <a:schemeClr val="tx1"/>
            </a:solidFill>
            <a:round/>
            <a:headEnd/>
            <a:tailEnd/>
          </a:ln>
        </p:spPr>
        <p:txBody>
          <a:bodyPr wrap="none" anchor="ctr"/>
          <a:lstStyle/>
          <a:p>
            <a:endParaRPr lang="en-US"/>
          </a:p>
        </p:txBody>
      </p:sp>
      <p:sp>
        <p:nvSpPr>
          <p:cNvPr id="29727" name="AutoShape 311">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29728" name="Rectangle 312"/>
          <p:cNvSpPr>
            <a:spLocks noChangeArrowheads="1"/>
          </p:cNvSpPr>
          <p:nvPr/>
        </p:nvSpPr>
        <p:spPr bwMode="auto">
          <a:xfrm>
            <a:off x="444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29729" name="Rectangle 313"/>
          <p:cNvSpPr>
            <a:spLocks noGrp="1" noChangeArrowheads="1"/>
          </p:cNvSpPr>
          <p:nvPr>
            <p:ph type="title"/>
          </p:nvPr>
        </p:nvSpPr>
        <p:spPr>
          <a:xfrm>
            <a:off x="0" y="0"/>
            <a:ext cx="4054475" cy="533400"/>
          </a:xfrm>
          <a:noFill/>
        </p:spPr>
        <p:txBody>
          <a:bodyPr wrap="none" lIns="92075" tIns="46038" rIns="92075" bIns="46038">
            <a:spAutoFit/>
          </a:bodyPr>
          <a:lstStyle/>
          <a:p>
            <a:pPr algn="l" eaLnBrk="1" hangingPunct="1"/>
            <a:r>
              <a:rPr lang="en-US" sz="2900">
                <a:solidFill>
                  <a:srgbClr val="000000"/>
                </a:solidFill>
              </a:rPr>
              <a:t>Notional Rifle Company</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AutoShape 2">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0723" name="Rectangle 3"/>
          <p:cNvSpPr>
            <a:spLocks noChangeArrowheads="1"/>
          </p:cNvSpPr>
          <p:nvPr/>
        </p:nvSpPr>
        <p:spPr bwMode="auto">
          <a:xfrm>
            <a:off x="444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30724" name="Rectangle 4"/>
          <p:cNvSpPr>
            <a:spLocks noGrp="1" noChangeArrowheads="1"/>
          </p:cNvSpPr>
          <p:nvPr>
            <p:ph type="title"/>
          </p:nvPr>
        </p:nvSpPr>
        <p:spPr>
          <a:xfrm>
            <a:off x="1689100" y="0"/>
            <a:ext cx="6016625" cy="533400"/>
          </a:xfrm>
          <a:noFill/>
        </p:spPr>
        <p:txBody>
          <a:bodyPr wrap="none" lIns="92075" tIns="46038" rIns="92075" bIns="46038">
            <a:spAutoFit/>
          </a:bodyPr>
          <a:lstStyle/>
          <a:p>
            <a:pPr algn="l" eaLnBrk="1" hangingPunct="1"/>
            <a:r>
              <a:rPr lang="en-US" sz="2900">
                <a:solidFill>
                  <a:srgbClr val="000000"/>
                </a:solidFill>
              </a:rPr>
              <a:t>Individual Troop Symbols (2 slides) </a:t>
            </a:r>
            <a:endParaRPr lang="en-US" sz="1500">
              <a:solidFill>
                <a:srgbClr val="000000"/>
              </a:solidFill>
            </a:endParaRPr>
          </a:p>
        </p:txBody>
      </p:sp>
      <p:sp>
        <p:nvSpPr>
          <p:cNvPr id="30725" name="Rectangle 5"/>
          <p:cNvSpPr>
            <a:spLocks noChangeAspect="1" noChangeArrowheads="1"/>
          </p:cNvSpPr>
          <p:nvPr/>
        </p:nvSpPr>
        <p:spPr bwMode="auto">
          <a:xfrm>
            <a:off x="180975" y="4005263"/>
            <a:ext cx="9525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Squad Leader</a:t>
            </a:r>
          </a:p>
        </p:txBody>
      </p:sp>
      <p:grpSp>
        <p:nvGrpSpPr>
          <p:cNvPr id="30726" name="Group 6"/>
          <p:cNvGrpSpPr>
            <a:grpSpLocks/>
          </p:cNvGrpSpPr>
          <p:nvPr/>
        </p:nvGrpSpPr>
        <p:grpSpPr bwMode="auto">
          <a:xfrm>
            <a:off x="1909763" y="3903663"/>
            <a:ext cx="387350" cy="387350"/>
            <a:chOff x="1107" y="1004"/>
            <a:chExt cx="244" cy="244"/>
          </a:xfrm>
        </p:grpSpPr>
        <p:sp>
          <p:nvSpPr>
            <p:cNvPr id="30931" name="Oval 7"/>
            <p:cNvSpPr>
              <a:spLocks noChangeArrowheads="1"/>
            </p:cNvSpPr>
            <p:nvPr/>
          </p:nvSpPr>
          <p:spPr bwMode="auto">
            <a:xfrm>
              <a:off x="1107" y="1004"/>
              <a:ext cx="244" cy="244"/>
            </a:xfrm>
            <a:prstGeom prst="ellipse">
              <a:avLst/>
            </a:prstGeom>
            <a:noFill/>
            <a:ln w="28575">
              <a:solidFill>
                <a:schemeClr val="tx1"/>
              </a:solidFill>
              <a:round/>
              <a:headEnd/>
              <a:tailEnd/>
            </a:ln>
          </p:spPr>
          <p:txBody>
            <a:bodyPr/>
            <a:lstStyle/>
            <a:p>
              <a:endParaRPr lang="en-US"/>
            </a:p>
          </p:txBody>
        </p:sp>
        <p:sp>
          <p:nvSpPr>
            <p:cNvPr id="30932" name="Line 8"/>
            <p:cNvSpPr>
              <a:spLocks noChangeShapeType="1"/>
            </p:cNvSpPr>
            <p:nvPr/>
          </p:nvSpPr>
          <p:spPr bwMode="auto">
            <a:xfrm flipV="1">
              <a:off x="1145" y="1048"/>
              <a:ext cx="168" cy="156"/>
            </a:xfrm>
            <a:prstGeom prst="line">
              <a:avLst/>
            </a:prstGeom>
            <a:noFill/>
            <a:ln w="28575">
              <a:solidFill>
                <a:schemeClr val="tx1"/>
              </a:solidFill>
              <a:round/>
              <a:headEnd/>
              <a:tailEnd/>
            </a:ln>
          </p:spPr>
          <p:txBody>
            <a:bodyPr wrap="none" anchor="ctr"/>
            <a:lstStyle/>
            <a:p>
              <a:endParaRPr lang="en-US"/>
            </a:p>
          </p:txBody>
        </p:sp>
        <p:sp>
          <p:nvSpPr>
            <p:cNvPr id="30933" name="Line 9"/>
            <p:cNvSpPr>
              <a:spLocks noChangeShapeType="1"/>
            </p:cNvSpPr>
            <p:nvPr/>
          </p:nvSpPr>
          <p:spPr bwMode="auto">
            <a:xfrm flipH="1" flipV="1">
              <a:off x="1144" y="1045"/>
              <a:ext cx="170" cy="158"/>
            </a:xfrm>
            <a:prstGeom prst="line">
              <a:avLst/>
            </a:prstGeom>
            <a:noFill/>
            <a:ln w="28575">
              <a:solidFill>
                <a:schemeClr val="tx1"/>
              </a:solidFill>
              <a:round/>
              <a:headEnd/>
              <a:tailEnd/>
            </a:ln>
          </p:spPr>
          <p:txBody>
            <a:bodyPr wrap="none" anchor="ctr"/>
            <a:lstStyle/>
            <a:p>
              <a:endParaRPr lang="en-US"/>
            </a:p>
          </p:txBody>
        </p:sp>
        <p:sp>
          <p:nvSpPr>
            <p:cNvPr id="30934" name="Freeform 10"/>
            <p:cNvSpPr>
              <a:spLocks/>
            </p:cNvSpPr>
            <p:nvPr/>
          </p:nvSpPr>
          <p:spPr bwMode="auto">
            <a:xfrm>
              <a:off x="1141" y="1126"/>
              <a:ext cx="176" cy="120"/>
            </a:xfrm>
            <a:custGeom>
              <a:avLst/>
              <a:gdLst>
                <a:gd name="T0" fmla="*/ 0 w 176"/>
                <a:gd name="T1" fmla="*/ 82 h 120"/>
                <a:gd name="T2" fmla="*/ 86 w 176"/>
                <a:gd name="T3" fmla="*/ 0 h 120"/>
                <a:gd name="T4" fmla="*/ 176 w 176"/>
                <a:gd name="T5" fmla="*/ 86 h 120"/>
                <a:gd name="T6" fmla="*/ 146 w 176"/>
                <a:gd name="T7" fmla="*/ 104 h 120"/>
                <a:gd name="T8" fmla="*/ 90 w 176"/>
                <a:gd name="T9" fmla="*/ 120 h 120"/>
                <a:gd name="T10" fmla="*/ 32 w 176"/>
                <a:gd name="T11" fmla="*/ 112 h 120"/>
                <a:gd name="T12" fmla="*/ 0 w 176"/>
                <a:gd name="T13" fmla="*/ 82 h 120"/>
                <a:gd name="T14" fmla="*/ 0 60000 65536"/>
                <a:gd name="T15" fmla="*/ 0 60000 65536"/>
                <a:gd name="T16" fmla="*/ 0 60000 65536"/>
                <a:gd name="T17" fmla="*/ 0 60000 65536"/>
                <a:gd name="T18" fmla="*/ 0 60000 65536"/>
                <a:gd name="T19" fmla="*/ 0 60000 65536"/>
                <a:gd name="T20" fmla="*/ 0 60000 65536"/>
                <a:gd name="T21" fmla="*/ 0 w 176"/>
                <a:gd name="T22" fmla="*/ 0 h 120"/>
                <a:gd name="T23" fmla="*/ 176 w 176"/>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20">
                  <a:moveTo>
                    <a:pt x="0" y="82"/>
                  </a:moveTo>
                  <a:lnTo>
                    <a:pt x="86" y="0"/>
                  </a:lnTo>
                  <a:lnTo>
                    <a:pt x="176" y="86"/>
                  </a:lnTo>
                  <a:lnTo>
                    <a:pt x="146" y="104"/>
                  </a:lnTo>
                  <a:lnTo>
                    <a:pt x="90" y="120"/>
                  </a:lnTo>
                  <a:lnTo>
                    <a:pt x="32" y="112"/>
                  </a:lnTo>
                  <a:lnTo>
                    <a:pt x="0" y="8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sp>
        <p:nvSpPr>
          <p:cNvPr id="30727" name="Rectangle 11"/>
          <p:cNvSpPr>
            <a:spLocks noChangeAspect="1" noChangeArrowheads="1"/>
          </p:cNvSpPr>
          <p:nvPr/>
        </p:nvSpPr>
        <p:spPr bwMode="auto">
          <a:xfrm>
            <a:off x="1635125" y="989013"/>
            <a:ext cx="9350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Undesignated</a:t>
            </a:r>
          </a:p>
        </p:txBody>
      </p:sp>
      <p:sp>
        <p:nvSpPr>
          <p:cNvPr id="30728" name="Rectangle 12"/>
          <p:cNvSpPr>
            <a:spLocks noChangeAspect="1" noChangeArrowheads="1"/>
          </p:cNvSpPr>
          <p:nvPr/>
        </p:nvSpPr>
        <p:spPr bwMode="auto">
          <a:xfrm>
            <a:off x="3119438" y="989013"/>
            <a:ext cx="6318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Unknown</a:t>
            </a:r>
          </a:p>
        </p:txBody>
      </p:sp>
      <p:sp>
        <p:nvSpPr>
          <p:cNvPr id="30729" name="Rectangle 13"/>
          <p:cNvSpPr>
            <a:spLocks noChangeAspect="1" noChangeArrowheads="1"/>
          </p:cNvSpPr>
          <p:nvPr/>
        </p:nvSpPr>
        <p:spPr bwMode="auto">
          <a:xfrm>
            <a:off x="4452938" y="989013"/>
            <a:ext cx="5397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Friendly</a:t>
            </a:r>
          </a:p>
        </p:txBody>
      </p:sp>
      <p:sp>
        <p:nvSpPr>
          <p:cNvPr id="30730" name="Rectangle 14"/>
          <p:cNvSpPr>
            <a:spLocks noChangeAspect="1" noChangeArrowheads="1"/>
          </p:cNvSpPr>
          <p:nvPr/>
        </p:nvSpPr>
        <p:spPr bwMode="auto">
          <a:xfrm>
            <a:off x="5694363" y="989013"/>
            <a:ext cx="4889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Neutral</a:t>
            </a:r>
          </a:p>
        </p:txBody>
      </p:sp>
      <p:sp>
        <p:nvSpPr>
          <p:cNvPr id="30731" name="Rectangle 15"/>
          <p:cNvSpPr>
            <a:spLocks noChangeAspect="1" noChangeArrowheads="1"/>
          </p:cNvSpPr>
          <p:nvPr/>
        </p:nvSpPr>
        <p:spPr bwMode="auto">
          <a:xfrm>
            <a:off x="6886575" y="989013"/>
            <a:ext cx="4635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Hostile</a:t>
            </a:r>
          </a:p>
        </p:txBody>
      </p:sp>
      <p:grpSp>
        <p:nvGrpSpPr>
          <p:cNvPr id="30732" name="Group 16"/>
          <p:cNvGrpSpPr>
            <a:grpSpLocks/>
          </p:cNvGrpSpPr>
          <p:nvPr/>
        </p:nvGrpSpPr>
        <p:grpSpPr bwMode="auto">
          <a:xfrm>
            <a:off x="3241675" y="3903663"/>
            <a:ext cx="387350" cy="387350"/>
            <a:chOff x="2042" y="997"/>
            <a:chExt cx="244" cy="244"/>
          </a:xfrm>
        </p:grpSpPr>
        <p:sp>
          <p:nvSpPr>
            <p:cNvPr id="30927" name="Oval 17"/>
            <p:cNvSpPr>
              <a:spLocks noChangeArrowheads="1"/>
            </p:cNvSpPr>
            <p:nvPr/>
          </p:nvSpPr>
          <p:spPr bwMode="auto">
            <a:xfrm>
              <a:off x="2042" y="997"/>
              <a:ext cx="244" cy="244"/>
            </a:xfrm>
            <a:prstGeom prst="ellipse">
              <a:avLst/>
            </a:prstGeom>
            <a:solidFill>
              <a:srgbClr val="FFFF80"/>
            </a:solidFill>
            <a:ln w="28575">
              <a:solidFill>
                <a:schemeClr val="tx1"/>
              </a:solidFill>
              <a:round/>
              <a:headEnd/>
              <a:tailEnd/>
            </a:ln>
          </p:spPr>
          <p:txBody>
            <a:bodyPr/>
            <a:lstStyle/>
            <a:p>
              <a:endParaRPr lang="en-US"/>
            </a:p>
          </p:txBody>
        </p:sp>
        <p:sp>
          <p:nvSpPr>
            <p:cNvPr id="30928" name="Line 18"/>
            <p:cNvSpPr>
              <a:spLocks noChangeShapeType="1"/>
            </p:cNvSpPr>
            <p:nvPr/>
          </p:nvSpPr>
          <p:spPr bwMode="auto">
            <a:xfrm flipV="1">
              <a:off x="2080" y="1041"/>
              <a:ext cx="168" cy="156"/>
            </a:xfrm>
            <a:prstGeom prst="line">
              <a:avLst/>
            </a:prstGeom>
            <a:noFill/>
            <a:ln w="28575">
              <a:solidFill>
                <a:schemeClr val="tx1"/>
              </a:solidFill>
              <a:round/>
              <a:headEnd/>
              <a:tailEnd/>
            </a:ln>
          </p:spPr>
          <p:txBody>
            <a:bodyPr wrap="none" anchor="ctr"/>
            <a:lstStyle/>
            <a:p>
              <a:endParaRPr lang="en-US"/>
            </a:p>
          </p:txBody>
        </p:sp>
        <p:sp>
          <p:nvSpPr>
            <p:cNvPr id="30929" name="Line 19"/>
            <p:cNvSpPr>
              <a:spLocks noChangeShapeType="1"/>
            </p:cNvSpPr>
            <p:nvPr/>
          </p:nvSpPr>
          <p:spPr bwMode="auto">
            <a:xfrm flipH="1" flipV="1">
              <a:off x="2079" y="1038"/>
              <a:ext cx="170" cy="158"/>
            </a:xfrm>
            <a:prstGeom prst="line">
              <a:avLst/>
            </a:prstGeom>
            <a:noFill/>
            <a:ln w="28575">
              <a:solidFill>
                <a:schemeClr val="tx1"/>
              </a:solidFill>
              <a:round/>
              <a:headEnd/>
              <a:tailEnd/>
            </a:ln>
          </p:spPr>
          <p:txBody>
            <a:bodyPr wrap="none" anchor="ctr"/>
            <a:lstStyle/>
            <a:p>
              <a:endParaRPr lang="en-US"/>
            </a:p>
          </p:txBody>
        </p:sp>
        <p:sp>
          <p:nvSpPr>
            <p:cNvPr id="30930" name="Freeform 20"/>
            <p:cNvSpPr>
              <a:spLocks/>
            </p:cNvSpPr>
            <p:nvPr/>
          </p:nvSpPr>
          <p:spPr bwMode="auto">
            <a:xfrm>
              <a:off x="2076" y="1119"/>
              <a:ext cx="176" cy="120"/>
            </a:xfrm>
            <a:custGeom>
              <a:avLst/>
              <a:gdLst>
                <a:gd name="T0" fmla="*/ 0 w 176"/>
                <a:gd name="T1" fmla="*/ 82 h 120"/>
                <a:gd name="T2" fmla="*/ 86 w 176"/>
                <a:gd name="T3" fmla="*/ 0 h 120"/>
                <a:gd name="T4" fmla="*/ 176 w 176"/>
                <a:gd name="T5" fmla="*/ 86 h 120"/>
                <a:gd name="T6" fmla="*/ 146 w 176"/>
                <a:gd name="T7" fmla="*/ 104 h 120"/>
                <a:gd name="T8" fmla="*/ 90 w 176"/>
                <a:gd name="T9" fmla="*/ 120 h 120"/>
                <a:gd name="T10" fmla="*/ 32 w 176"/>
                <a:gd name="T11" fmla="*/ 112 h 120"/>
                <a:gd name="T12" fmla="*/ 0 w 176"/>
                <a:gd name="T13" fmla="*/ 82 h 120"/>
                <a:gd name="T14" fmla="*/ 0 60000 65536"/>
                <a:gd name="T15" fmla="*/ 0 60000 65536"/>
                <a:gd name="T16" fmla="*/ 0 60000 65536"/>
                <a:gd name="T17" fmla="*/ 0 60000 65536"/>
                <a:gd name="T18" fmla="*/ 0 60000 65536"/>
                <a:gd name="T19" fmla="*/ 0 60000 65536"/>
                <a:gd name="T20" fmla="*/ 0 60000 65536"/>
                <a:gd name="T21" fmla="*/ 0 w 176"/>
                <a:gd name="T22" fmla="*/ 0 h 120"/>
                <a:gd name="T23" fmla="*/ 176 w 176"/>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20">
                  <a:moveTo>
                    <a:pt x="0" y="82"/>
                  </a:moveTo>
                  <a:lnTo>
                    <a:pt x="86" y="0"/>
                  </a:lnTo>
                  <a:lnTo>
                    <a:pt x="176" y="86"/>
                  </a:lnTo>
                  <a:lnTo>
                    <a:pt x="146" y="104"/>
                  </a:lnTo>
                  <a:lnTo>
                    <a:pt x="90" y="120"/>
                  </a:lnTo>
                  <a:lnTo>
                    <a:pt x="32" y="112"/>
                  </a:lnTo>
                  <a:lnTo>
                    <a:pt x="0" y="8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30733" name="Group 21"/>
          <p:cNvGrpSpPr>
            <a:grpSpLocks/>
          </p:cNvGrpSpPr>
          <p:nvPr/>
        </p:nvGrpSpPr>
        <p:grpSpPr bwMode="auto">
          <a:xfrm>
            <a:off x="4529138" y="3903663"/>
            <a:ext cx="387350" cy="387350"/>
            <a:chOff x="2853" y="990"/>
            <a:chExt cx="244" cy="244"/>
          </a:xfrm>
        </p:grpSpPr>
        <p:sp>
          <p:nvSpPr>
            <p:cNvPr id="30923" name="Oval 22"/>
            <p:cNvSpPr>
              <a:spLocks noChangeArrowheads="1"/>
            </p:cNvSpPr>
            <p:nvPr/>
          </p:nvSpPr>
          <p:spPr bwMode="auto">
            <a:xfrm>
              <a:off x="2853" y="990"/>
              <a:ext cx="244" cy="244"/>
            </a:xfrm>
            <a:prstGeom prst="ellipse">
              <a:avLst/>
            </a:prstGeom>
            <a:solidFill>
              <a:srgbClr val="80FFFF"/>
            </a:solidFill>
            <a:ln w="28575">
              <a:solidFill>
                <a:schemeClr val="tx1"/>
              </a:solidFill>
              <a:round/>
              <a:headEnd/>
              <a:tailEnd/>
            </a:ln>
          </p:spPr>
          <p:txBody>
            <a:bodyPr/>
            <a:lstStyle/>
            <a:p>
              <a:endParaRPr lang="en-US"/>
            </a:p>
          </p:txBody>
        </p:sp>
        <p:sp>
          <p:nvSpPr>
            <p:cNvPr id="30924" name="Line 23"/>
            <p:cNvSpPr>
              <a:spLocks noChangeShapeType="1"/>
            </p:cNvSpPr>
            <p:nvPr/>
          </p:nvSpPr>
          <p:spPr bwMode="auto">
            <a:xfrm flipV="1">
              <a:off x="2891" y="1034"/>
              <a:ext cx="168" cy="156"/>
            </a:xfrm>
            <a:prstGeom prst="line">
              <a:avLst/>
            </a:prstGeom>
            <a:noFill/>
            <a:ln w="28575">
              <a:solidFill>
                <a:schemeClr val="tx1"/>
              </a:solidFill>
              <a:round/>
              <a:headEnd/>
              <a:tailEnd/>
            </a:ln>
          </p:spPr>
          <p:txBody>
            <a:bodyPr wrap="none" anchor="ctr"/>
            <a:lstStyle/>
            <a:p>
              <a:endParaRPr lang="en-US"/>
            </a:p>
          </p:txBody>
        </p:sp>
        <p:sp>
          <p:nvSpPr>
            <p:cNvPr id="30925" name="Line 24"/>
            <p:cNvSpPr>
              <a:spLocks noChangeShapeType="1"/>
            </p:cNvSpPr>
            <p:nvPr/>
          </p:nvSpPr>
          <p:spPr bwMode="auto">
            <a:xfrm flipH="1" flipV="1">
              <a:off x="2890" y="1031"/>
              <a:ext cx="170" cy="158"/>
            </a:xfrm>
            <a:prstGeom prst="line">
              <a:avLst/>
            </a:prstGeom>
            <a:noFill/>
            <a:ln w="28575">
              <a:solidFill>
                <a:schemeClr val="tx1"/>
              </a:solidFill>
              <a:round/>
              <a:headEnd/>
              <a:tailEnd/>
            </a:ln>
          </p:spPr>
          <p:txBody>
            <a:bodyPr wrap="none" anchor="ctr"/>
            <a:lstStyle/>
            <a:p>
              <a:endParaRPr lang="en-US"/>
            </a:p>
          </p:txBody>
        </p:sp>
        <p:sp>
          <p:nvSpPr>
            <p:cNvPr id="30926" name="Freeform 25"/>
            <p:cNvSpPr>
              <a:spLocks/>
            </p:cNvSpPr>
            <p:nvPr/>
          </p:nvSpPr>
          <p:spPr bwMode="auto">
            <a:xfrm>
              <a:off x="2887" y="1112"/>
              <a:ext cx="176" cy="120"/>
            </a:xfrm>
            <a:custGeom>
              <a:avLst/>
              <a:gdLst>
                <a:gd name="T0" fmla="*/ 0 w 176"/>
                <a:gd name="T1" fmla="*/ 82 h 120"/>
                <a:gd name="T2" fmla="*/ 86 w 176"/>
                <a:gd name="T3" fmla="*/ 0 h 120"/>
                <a:gd name="T4" fmla="*/ 176 w 176"/>
                <a:gd name="T5" fmla="*/ 86 h 120"/>
                <a:gd name="T6" fmla="*/ 146 w 176"/>
                <a:gd name="T7" fmla="*/ 104 h 120"/>
                <a:gd name="T8" fmla="*/ 90 w 176"/>
                <a:gd name="T9" fmla="*/ 120 h 120"/>
                <a:gd name="T10" fmla="*/ 32 w 176"/>
                <a:gd name="T11" fmla="*/ 112 h 120"/>
                <a:gd name="T12" fmla="*/ 0 w 176"/>
                <a:gd name="T13" fmla="*/ 82 h 120"/>
                <a:gd name="T14" fmla="*/ 0 60000 65536"/>
                <a:gd name="T15" fmla="*/ 0 60000 65536"/>
                <a:gd name="T16" fmla="*/ 0 60000 65536"/>
                <a:gd name="T17" fmla="*/ 0 60000 65536"/>
                <a:gd name="T18" fmla="*/ 0 60000 65536"/>
                <a:gd name="T19" fmla="*/ 0 60000 65536"/>
                <a:gd name="T20" fmla="*/ 0 60000 65536"/>
                <a:gd name="T21" fmla="*/ 0 w 176"/>
                <a:gd name="T22" fmla="*/ 0 h 120"/>
                <a:gd name="T23" fmla="*/ 176 w 176"/>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20">
                  <a:moveTo>
                    <a:pt x="0" y="82"/>
                  </a:moveTo>
                  <a:lnTo>
                    <a:pt x="86" y="0"/>
                  </a:lnTo>
                  <a:lnTo>
                    <a:pt x="176" y="86"/>
                  </a:lnTo>
                  <a:lnTo>
                    <a:pt x="146" y="104"/>
                  </a:lnTo>
                  <a:lnTo>
                    <a:pt x="90" y="120"/>
                  </a:lnTo>
                  <a:lnTo>
                    <a:pt x="32" y="112"/>
                  </a:lnTo>
                  <a:lnTo>
                    <a:pt x="0" y="8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30734" name="Group 26"/>
          <p:cNvGrpSpPr>
            <a:grpSpLocks/>
          </p:cNvGrpSpPr>
          <p:nvPr/>
        </p:nvGrpSpPr>
        <p:grpSpPr bwMode="auto">
          <a:xfrm>
            <a:off x="5745163" y="3903663"/>
            <a:ext cx="387350" cy="387350"/>
            <a:chOff x="3619" y="991"/>
            <a:chExt cx="244" cy="244"/>
          </a:xfrm>
        </p:grpSpPr>
        <p:sp>
          <p:nvSpPr>
            <p:cNvPr id="30919" name="Oval 27"/>
            <p:cNvSpPr>
              <a:spLocks noChangeArrowheads="1"/>
            </p:cNvSpPr>
            <p:nvPr/>
          </p:nvSpPr>
          <p:spPr bwMode="auto">
            <a:xfrm>
              <a:off x="3619" y="991"/>
              <a:ext cx="244" cy="244"/>
            </a:xfrm>
            <a:prstGeom prst="ellipse">
              <a:avLst/>
            </a:prstGeom>
            <a:solidFill>
              <a:srgbClr val="AAFFAA"/>
            </a:solidFill>
            <a:ln w="28575">
              <a:solidFill>
                <a:schemeClr val="tx1"/>
              </a:solidFill>
              <a:round/>
              <a:headEnd/>
              <a:tailEnd/>
            </a:ln>
          </p:spPr>
          <p:txBody>
            <a:bodyPr/>
            <a:lstStyle/>
            <a:p>
              <a:endParaRPr lang="en-US"/>
            </a:p>
          </p:txBody>
        </p:sp>
        <p:sp>
          <p:nvSpPr>
            <p:cNvPr id="30920" name="Line 28"/>
            <p:cNvSpPr>
              <a:spLocks noChangeShapeType="1"/>
            </p:cNvSpPr>
            <p:nvPr/>
          </p:nvSpPr>
          <p:spPr bwMode="auto">
            <a:xfrm flipV="1">
              <a:off x="3657" y="1035"/>
              <a:ext cx="168" cy="156"/>
            </a:xfrm>
            <a:prstGeom prst="line">
              <a:avLst/>
            </a:prstGeom>
            <a:noFill/>
            <a:ln w="28575">
              <a:solidFill>
                <a:schemeClr val="tx1"/>
              </a:solidFill>
              <a:round/>
              <a:headEnd/>
              <a:tailEnd/>
            </a:ln>
          </p:spPr>
          <p:txBody>
            <a:bodyPr wrap="none" anchor="ctr"/>
            <a:lstStyle/>
            <a:p>
              <a:endParaRPr lang="en-US"/>
            </a:p>
          </p:txBody>
        </p:sp>
        <p:sp>
          <p:nvSpPr>
            <p:cNvPr id="30921" name="Line 29"/>
            <p:cNvSpPr>
              <a:spLocks noChangeShapeType="1"/>
            </p:cNvSpPr>
            <p:nvPr/>
          </p:nvSpPr>
          <p:spPr bwMode="auto">
            <a:xfrm flipH="1" flipV="1">
              <a:off x="3656" y="1032"/>
              <a:ext cx="170" cy="158"/>
            </a:xfrm>
            <a:prstGeom prst="line">
              <a:avLst/>
            </a:prstGeom>
            <a:noFill/>
            <a:ln w="28575">
              <a:solidFill>
                <a:schemeClr val="tx1"/>
              </a:solidFill>
              <a:round/>
              <a:headEnd/>
              <a:tailEnd/>
            </a:ln>
          </p:spPr>
          <p:txBody>
            <a:bodyPr wrap="none" anchor="ctr"/>
            <a:lstStyle/>
            <a:p>
              <a:endParaRPr lang="en-US"/>
            </a:p>
          </p:txBody>
        </p:sp>
        <p:sp>
          <p:nvSpPr>
            <p:cNvPr id="30922" name="Freeform 30"/>
            <p:cNvSpPr>
              <a:spLocks/>
            </p:cNvSpPr>
            <p:nvPr/>
          </p:nvSpPr>
          <p:spPr bwMode="auto">
            <a:xfrm>
              <a:off x="3653" y="1113"/>
              <a:ext cx="176" cy="120"/>
            </a:xfrm>
            <a:custGeom>
              <a:avLst/>
              <a:gdLst>
                <a:gd name="T0" fmla="*/ 0 w 176"/>
                <a:gd name="T1" fmla="*/ 82 h 120"/>
                <a:gd name="T2" fmla="*/ 86 w 176"/>
                <a:gd name="T3" fmla="*/ 0 h 120"/>
                <a:gd name="T4" fmla="*/ 176 w 176"/>
                <a:gd name="T5" fmla="*/ 86 h 120"/>
                <a:gd name="T6" fmla="*/ 146 w 176"/>
                <a:gd name="T7" fmla="*/ 104 h 120"/>
                <a:gd name="T8" fmla="*/ 90 w 176"/>
                <a:gd name="T9" fmla="*/ 120 h 120"/>
                <a:gd name="T10" fmla="*/ 32 w 176"/>
                <a:gd name="T11" fmla="*/ 112 h 120"/>
                <a:gd name="T12" fmla="*/ 0 w 176"/>
                <a:gd name="T13" fmla="*/ 82 h 120"/>
                <a:gd name="T14" fmla="*/ 0 60000 65536"/>
                <a:gd name="T15" fmla="*/ 0 60000 65536"/>
                <a:gd name="T16" fmla="*/ 0 60000 65536"/>
                <a:gd name="T17" fmla="*/ 0 60000 65536"/>
                <a:gd name="T18" fmla="*/ 0 60000 65536"/>
                <a:gd name="T19" fmla="*/ 0 60000 65536"/>
                <a:gd name="T20" fmla="*/ 0 60000 65536"/>
                <a:gd name="T21" fmla="*/ 0 w 176"/>
                <a:gd name="T22" fmla="*/ 0 h 120"/>
                <a:gd name="T23" fmla="*/ 176 w 176"/>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20">
                  <a:moveTo>
                    <a:pt x="0" y="82"/>
                  </a:moveTo>
                  <a:lnTo>
                    <a:pt x="86" y="0"/>
                  </a:lnTo>
                  <a:lnTo>
                    <a:pt x="176" y="86"/>
                  </a:lnTo>
                  <a:lnTo>
                    <a:pt x="146" y="104"/>
                  </a:lnTo>
                  <a:lnTo>
                    <a:pt x="90" y="120"/>
                  </a:lnTo>
                  <a:lnTo>
                    <a:pt x="32" y="112"/>
                  </a:lnTo>
                  <a:lnTo>
                    <a:pt x="0" y="8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30735" name="Group 31"/>
          <p:cNvGrpSpPr>
            <a:grpSpLocks/>
          </p:cNvGrpSpPr>
          <p:nvPr/>
        </p:nvGrpSpPr>
        <p:grpSpPr bwMode="auto">
          <a:xfrm>
            <a:off x="6924675" y="3903663"/>
            <a:ext cx="387350" cy="387350"/>
            <a:chOff x="4362" y="992"/>
            <a:chExt cx="244" cy="244"/>
          </a:xfrm>
        </p:grpSpPr>
        <p:sp>
          <p:nvSpPr>
            <p:cNvPr id="30915" name="Oval 32"/>
            <p:cNvSpPr>
              <a:spLocks noChangeArrowheads="1"/>
            </p:cNvSpPr>
            <p:nvPr/>
          </p:nvSpPr>
          <p:spPr bwMode="auto">
            <a:xfrm>
              <a:off x="4362" y="992"/>
              <a:ext cx="244" cy="244"/>
            </a:xfrm>
            <a:prstGeom prst="ellipse">
              <a:avLst/>
            </a:prstGeom>
            <a:solidFill>
              <a:srgbClr val="FF8080"/>
            </a:solidFill>
            <a:ln w="28575">
              <a:solidFill>
                <a:schemeClr val="tx1"/>
              </a:solidFill>
              <a:round/>
              <a:headEnd/>
              <a:tailEnd/>
            </a:ln>
          </p:spPr>
          <p:txBody>
            <a:bodyPr/>
            <a:lstStyle/>
            <a:p>
              <a:endParaRPr lang="en-US"/>
            </a:p>
          </p:txBody>
        </p:sp>
        <p:sp>
          <p:nvSpPr>
            <p:cNvPr id="30916" name="Line 33"/>
            <p:cNvSpPr>
              <a:spLocks noChangeShapeType="1"/>
            </p:cNvSpPr>
            <p:nvPr/>
          </p:nvSpPr>
          <p:spPr bwMode="auto">
            <a:xfrm flipV="1">
              <a:off x="4400" y="1036"/>
              <a:ext cx="168" cy="156"/>
            </a:xfrm>
            <a:prstGeom prst="line">
              <a:avLst/>
            </a:prstGeom>
            <a:noFill/>
            <a:ln w="28575">
              <a:solidFill>
                <a:schemeClr val="tx1"/>
              </a:solidFill>
              <a:round/>
              <a:headEnd/>
              <a:tailEnd/>
            </a:ln>
          </p:spPr>
          <p:txBody>
            <a:bodyPr wrap="none" anchor="ctr"/>
            <a:lstStyle/>
            <a:p>
              <a:endParaRPr lang="en-US"/>
            </a:p>
          </p:txBody>
        </p:sp>
        <p:sp>
          <p:nvSpPr>
            <p:cNvPr id="30917" name="Line 34"/>
            <p:cNvSpPr>
              <a:spLocks noChangeShapeType="1"/>
            </p:cNvSpPr>
            <p:nvPr/>
          </p:nvSpPr>
          <p:spPr bwMode="auto">
            <a:xfrm flipH="1" flipV="1">
              <a:off x="4399" y="1033"/>
              <a:ext cx="170" cy="158"/>
            </a:xfrm>
            <a:prstGeom prst="line">
              <a:avLst/>
            </a:prstGeom>
            <a:noFill/>
            <a:ln w="28575">
              <a:solidFill>
                <a:schemeClr val="tx1"/>
              </a:solidFill>
              <a:round/>
              <a:headEnd/>
              <a:tailEnd/>
            </a:ln>
          </p:spPr>
          <p:txBody>
            <a:bodyPr wrap="none" anchor="ctr"/>
            <a:lstStyle/>
            <a:p>
              <a:endParaRPr lang="en-US"/>
            </a:p>
          </p:txBody>
        </p:sp>
        <p:sp>
          <p:nvSpPr>
            <p:cNvPr id="30918" name="Freeform 35"/>
            <p:cNvSpPr>
              <a:spLocks/>
            </p:cNvSpPr>
            <p:nvPr/>
          </p:nvSpPr>
          <p:spPr bwMode="auto">
            <a:xfrm>
              <a:off x="4396" y="1114"/>
              <a:ext cx="176" cy="120"/>
            </a:xfrm>
            <a:custGeom>
              <a:avLst/>
              <a:gdLst>
                <a:gd name="T0" fmla="*/ 0 w 176"/>
                <a:gd name="T1" fmla="*/ 82 h 120"/>
                <a:gd name="T2" fmla="*/ 86 w 176"/>
                <a:gd name="T3" fmla="*/ 0 h 120"/>
                <a:gd name="T4" fmla="*/ 176 w 176"/>
                <a:gd name="T5" fmla="*/ 86 h 120"/>
                <a:gd name="T6" fmla="*/ 146 w 176"/>
                <a:gd name="T7" fmla="*/ 104 h 120"/>
                <a:gd name="T8" fmla="*/ 90 w 176"/>
                <a:gd name="T9" fmla="*/ 120 h 120"/>
                <a:gd name="T10" fmla="*/ 32 w 176"/>
                <a:gd name="T11" fmla="*/ 112 h 120"/>
                <a:gd name="T12" fmla="*/ 0 w 176"/>
                <a:gd name="T13" fmla="*/ 82 h 120"/>
                <a:gd name="T14" fmla="*/ 0 60000 65536"/>
                <a:gd name="T15" fmla="*/ 0 60000 65536"/>
                <a:gd name="T16" fmla="*/ 0 60000 65536"/>
                <a:gd name="T17" fmla="*/ 0 60000 65536"/>
                <a:gd name="T18" fmla="*/ 0 60000 65536"/>
                <a:gd name="T19" fmla="*/ 0 60000 65536"/>
                <a:gd name="T20" fmla="*/ 0 60000 65536"/>
                <a:gd name="T21" fmla="*/ 0 w 176"/>
                <a:gd name="T22" fmla="*/ 0 h 120"/>
                <a:gd name="T23" fmla="*/ 176 w 176"/>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6" h="120">
                  <a:moveTo>
                    <a:pt x="0" y="82"/>
                  </a:moveTo>
                  <a:lnTo>
                    <a:pt x="86" y="0"/>
                  </a:lnTo>
                  <a:lnTo>
                    <a:pt x="176" y="86"/>
                  </a:lnTo>
                  <a:lnTo>
                    <a:pt x="146" y="104"/>
                  </a:lnTo>
                  <a:lnTo>
                    <a:pt x="90" y="120"/>
                  </a:lnTo>
                  <a:lnTo>
                    <a:pt x="32" y="112"/>
                  </a:lnTo>
                  <a:lnTo>
                    <a:pt x="0" y="8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30736" name="Group 36"/>
          <p:cNvGrpSpPr>
            <a:grpSpLocks/>
          </p:cNvGrpSpPr>
          <p:nvPr/>
        </p:nvGrpSpPr>
        <p:grpSpPr bwMode="auto">
          <a:xfrm>
            <a:off x="1909763" y="4452938"/>
            <a:ext cx="387350" cy="387350"/>
            <a:chOff x="1107" y="1437"/>
            <a:chExt cx="244" cy="244"/>
          </a:xfrm>
        </p:grpSpPr>
        <p:sp>
          <p:nvSpPr>
            <p:cNvPr id="30913" name="Oval 37"/>
            <p:cNvSpPr>
              <a:spLocks noChangeArrowheads="1"/>
            </p:cNvSpPr>
            <p:nvPr/>
          </p:nvSpPr>
          <p:spPr bwMode="auto">
            <a:xfrm>
              <a:off x="1107" y="1437"/>
              <a:ext cx="244" cy="244"/>
            </a:xfrm>
            <a:prstGeom prst="ellipse">
              <a:avLst/>
            </a:prstGeom>
            <a:noFill/>
            <a:ln w="28575">
              <a:solidFill>
                <a:schemeClr val="tx1"/>
              </a:solidFill>
              <a:round/>
              <a:headEnd/>
              <a:tailEnd/>
            </a:ln>
          </p:spPr>
          <p:txBody>
            <a:bodyPr/>
            <a:lstStyle/>
            <a:p>
              <a:endParaRPr lang="en-US"/>
            </a:p>
          </p:txBody>
        </p:sp>
        <p:sp>
          <p:nvSpPr>
            <p:cNvPr id="30914" name="Line 38"/>
            <p:cNvSpPr>
              <a:spLocks noChangeShapeType="1"/>
            </p:cNvSpPr>
            <p:nvPr/>
          </p:nvSpPr>
          <p:spPr bwMode="auto">
            <a:xfrm flipV="1">
              <a:off x="1145" y="1481"/>
              <a:ext cx="168" cy="156"/>
            </a:xfrm>
            <a:prstGeom prst="line">
              <a:avLst/>
            </a:prstGeom>
            <a:noFill/>
            <a:ln w="28575">
              <a:solidFill>
                <a:schemeClr val="tx1"/>
              </a:solidFill>
              <a:round/>
              <a:headEnd/>
              <a:tailEnd/>
            </a:ln>
          </p:spPr>
          <p:txBody>
            <a:bodyPr wrap="none" anchor="ctr"/>
            <a:lstStyle/>
            <a:p>
              <a:endParaRPr lang="en-US"/>
            </a:p>
          </p:txBody>
        </p:sp>
      </p:grpSp>
      <p:grpSp>
        <p:nvGrpSpPr>
          <p:cNvPr id="30737" name="Group 39"/>
          <p:cNvGrpSpPr>
            <a:grpSpLocks/>
          </p:cNvGrpSpPr>
          <p:nvPr/>
        </p:nvGrpSpPr>
        <p:grpSpPr bwMode="auto">
          <a:xfrm>
            <a:off x="3241675" y="4452938"/>
            <a:ext cx="387350" cy="387350"/>
            <a:chOff x="2042" y="1430"/>
            <a:chExt cx="244" cy="244"/>
          </a:xfrm>
        </p:grpSpPr>
        <p:sp>
          <p:nvSpPr>
            <p:cNvPr id="30911" name="Oval 40"/>
            <p:cNvSpPr>
              <a:spLocks noChangeArrowheads="1"/>
            </p:cNvSpPr>
            <p:nvPr/>
          </p:nvSpPr>
          <p:spPr bwMode="auto">
            <a:xfrm>
              <a:off x="2042" y="1430"/>
              <a:ext cx="244" cy="244"/>
            </a:xfrm>
            <a:prstGeom prst="ellipse">
              <a:avLst/>
            </a:prstGeom>
            <a:solidFill>
              <a:srgbClr val="FFFF80"/>
            </a:solidFill>
            <a:ln w="28575">
              <a:solidFill>
                <a:schemeClr val="tx1"/>
              </a:solidFill>
              <a:round/>
              <a:headEnd/>
              <a:tailEnd/>
            </a:ln>
          </p:spPr>
          <p:txBody>
            <a:bodyPr/>
            <a:lstStyle/>
            <a:p>
              <a:endParaRPr lang="en-US"/>
            </a:p>
          </p:txBody>
        </p:sp>
        <p:sp>
          <p:nvSpPr>
            <p:cNvPr id="30912" name="Line 41"/>
            <p:cNvSpPr>
              <a:spLocks noChangeShapeType="1"/>
            </p:cNvSpPr>
            <p:nvPr/>
          </p:nvSpPr>
          <p:spPr bwMode="auto">
            <a:xfrm flipV="1">
              <a:off x="2080" y="1474"/>
              <a:ext cx="168" cy="156"/>
            </a:xfrm>
            <a:prstGeom prst="line">
              <a:avLst/>
            </a:prstGeom>
            <a:noFill/>
            <a:ln w="28575">
              <a:solidFill>
                <a:schemeClr val="tx1"/>
              </a:solidFill>
              <a:round/>
              <a:headEnd/>
              <a:tailEnd/>
            </a:ln>
          </p:spPr>
          <p:txBody>
            <a:bodyPr wrap="none" anchor="ctr"/>
            <a:lstStyle/>
            <a:p>
              <a:endParaRPr lang="en-US"/>
            </a:p>
          </p:txBody>
        </p:sp>
      </p:grpSp>
      <p:grpSp>
        <p:nvGrpSpPr>
          <p:cNvPr id="30738" name="Group 42"/>
          <p:cNvGrpSpPr>
            <a:grpSpLocks/>
          </p:cNvGrpSpPr>
          <p:nvPr/>
        </p:nvGrpSpPr>
        <p:grpSpPr bwMode="auto">
          <a:xfrm>
            <a:off x="4529138" y="4452938"/>
            <a:ext cx="387350" cy="387350"/>
            <a:chOff x="2853" y="1423"/>
            <a:chExt cx="244" cy="244"/>
          </a:xfrm>
        </p:grpSpPr>
        <p:sp>
          <p:nvSpPr>
            <p:cNvPr id="30909" name="Oval 43"/>
            <p:cNvSpPr>
              <a:spLocks noChangeArrowheads="1"/>
            </p:cNvSpPr>
            <p:nvPr/>
          </p:nvSpPr>
          <p:spPr bwMode="auto">
            <a:xfrm>
              <a:off x="2853" y="1423"/>
              <a:ext cx="244" cy="244"/>
            </a:xfrm>
            <a:prstGeom prst="ellipse">
              <a:avLst/>
            </a:prstGeom>
            <a:solidFill>
              <a:srgbClr val="80FFFF"/>
            </a:solidFill>
            <a:ln w="28575">
              <a:solidFill>
                <a:schemeClr val="tx1"/>
              </a:solidFill>
              <a:round/>
              <a:headEnd/>
              <a:tailEnd/>
            </a:ln>
          </p:spPr>
          <p:txBody>
            <a:bodyPr/>
            <a:lstStyle/>
            <a:p>
              <a:endParaRPr lang="en-US"/>
            </a:p>
          </p:txBody>
        </p:sp>
        <p:sp>
          <p:nvSpPr>
            <p:cNvPr id="30910" name="Line 44"/>
            <p:cNvSpPr>
              <a:spLocks noChangeShapeType="1"/>
            </p:cNvSpPr>
            <p:nvPr/>
          </p:nvSpPr>
          <p:spPr bwMode="auto">
            <a:xfrm flipV="1">
              <a:off x="2891" y="1467"/>
              <a:ext cx="168" cy="156"/>
            </a:xfrm>
            <a:prstGeom prst="line">
              <a:avLst/>
            </a:prstGeom>
            <a:noFill/>
            <a:ln w="28575">
              <a:solidFill>
                <a:schemeClr val="tx1"/>
              </a:solidFill>
              <a:round/>
              <a:headEnd/>
              <a:tailEnd/>
            </a:ln>
          </p:spPr>
          <p:txBody>
            <a:bodyPr wrap="none" anchor="ctr"/>
            <a:lstStyle/>
            <a:p>
              <a:endParaRPr lang="en-US"/>
            </a:p>
          </p:txBody>
        </p:sp>
      </p:grpSp>
      <p:grpSp>
        <p:nvGrpSpPr>
          <p:cNvPr id="30739" name="Group 45"/>
          <p:cNvGrpSpPr>
            <a:grpSpLocks/>
          </p:cNvGrpSpPr>
          <p:nvPr/>
        </p:nvGrpSpPr>
        <p:grpSpPr bwMode="auto">
          <a:xfrm>
            <a:off x="5745163" y="4452938"/>
            <a:ext cx="387350" cy="387350"/>
            <a:chOff x="3619" y="1424"/>
            <a:chExt cx="244" cy="244"/>
          </a:xfrm>
        </p:grpSpPr>
        <p:sp>
          <p:nvSpPr>
            <p:cNvPr id="30907" name="Oval 46"/>
            <p:cNvSpPr>
              <a:spLocks noChangeArrowheads="1"/>
            </p:cNvSpPr>
            <p:nvPr/>
          </p:nvSpPr>
          <p:spPr bwMode="auto">
            <a:xfrm>
              <a:off x="3619" y="1424"/>
              <a:ext cx="244" cy="244"/>
            </a:xfrm>
            <a:prstGeom prst="ellipse">
              <a:avLst/>
            </a:prstGeom>
            <a:solidFill>
              <a:srgbClr val="AAFFAA"/>
            </a:solidFill>
            <a:ln w="28575">
              <a:solidFill>
                <a:schemeClr val="tx1"/>
              </a:solidFill>
              <a:round/>
              <a:headEnd/>
              <a:tailEnd/>
            </a:ln>
          </p:spPr>
          <p:txBody>
            <a:bodyPr/>
            <a:lstStyle/>
            <a:p>
              <a:endParaRPr lang="en-US"/>
            </a:p>
          </p:txBody>
        </p:sp>
        <p:sp>
          <p:nvSpPr>
            <p:cNvPr id="30908" name="Line 47"/>
            <p:cNvSpPr>
              <a:spLocks noChangeShapeType="1"/>
            </p:cNvSpPr>
            <p:nvPr/>
          </p:nvSpPr>
          <p:spPr bwMode="auto">
            <a:xfrm flipV="1">
              <a:off x="3657" y="1468"/>
              <a:ext cx="168" cy="156"/>
            </a:xfrm>
            <a:prstGeom prst="line">
              <a:avLst/>
            </a:prstGeom>
            <a:noFill/>
            <a:ln w="28575">
              <a:solidFill>
                <a:schemeClr val="tx1"/>
              </a:solidFill>
              <a:round/>
              <a:headEnd/>
              <a:tailEnd/>
            </a:ln>
          </p:spPr>
          <p:txBody>
            <a:bodyPr wrap="none" anchor="ctr"/>
            <a:lstStyle/>
            <a:p>
              <a:endParaRPr lang="en-US"/>
            </a:p>
          </p:txBody>
        </p:sp>
      </p:grpSp>
      <p:grpSp>
        <p:nvGrpSpPr>
          <p:cNvPr id="30740" name="Group 48"/>
          <p:cNvGrpSpPr>
            <a:grpSpLocks/>
          </p:cNvGrpSpPr>
          <p:nvPr/>
        </p:nvGrpSpPr>
        <p:grpSpPr bwMode="auto">
          <a:xfrm>
            <a:off x="6924675" y="4454525"/>
            <a:ext cx="387350" cy="387350"/>
            <a:chOff x="4362" y="1425"/>
            <a:chExt cx="244" cy="244"/>
          </a:xfrm>
        </p:grpSpPr>
        <p:sp>
          <p:nvSpPr>
            <p:cNvPr id="30905" name="Oval 49"/>
            <p:cNvSpPr>
              <a:spLocks noChangeArrowheads="1"/>
            </p:cNvSpPr>
            <p:nvPr/>
          </p:nvSpPr>
          <p:spPr bwMode="auto">
            <a:xfrm>
              <a:off x="4362" y="1425"/>
              <a:ext cx="244" cy="244"/>
            </a:xfrm>
            <a:prstGeom prst="ellipse">
              <a:avLst/>
            </a:prstGeom>
            <a:solidFill>
              <a:srgbClr val="FF8080"/>
            </a:solidFill>
            <a:ln w="28575">
              <a:solidFill>
                <a:schemeClr val="tx1"/>
              </a:solidFill>
              <a:round/>
              <a:headEnd/>
              <a:tailEnd/>
            </a:ln>
          </p:spPr>
          <p:txBody>
            <a:bodyPr/>
            <a:lstStyle/>
            <a:p>
              <a:endParaRPr lang="en-US"/>
            </a:p>
          </p:txBody>
        </p:sp>
        <p:sp>
          <p:nvSpPr>
            <p:cNvPr id="30906" name="Line 50"/>
            <p:cNvSpPr>
              <a:spLocks noChangeShapeType="1"/>
            </p:cNvSpPr>
            <p:nvPr/>
          </p:nvSpPr>
          <p:spPr bwMode="auto">
            <a:xfrm flipV="1">
              <a:off x="4400" y="1469"/>
              <a:ext cx="168" cy="156"/>
            </a:xfrm>
            <a:prstGeom prst="line">
              <a:avLst/>
            </a:prstGeom>
            <a:noFill/>
            <a:ln w="28575">
              <a:solidFill>
                <a:schemeClr val="tx1"/>
              </a:solidFill>
              <a:round/>
              <a:headEnd/>
              <a:tailEnd/>
            </a:ln>
          </p:spPr>
          <p:txBody>
            <a:bodyPr wrap="none" anchor="ctr"/>
            <a:lstStyle/>
            <a:p>
              <a:endParaRPr lang="en-US"/>
            </a:p>
          </p:txBody>
        </p:sp>
      </p:grpSp>
      <p:sp>
        <p:nvSpPr>
          <p:cNvPr id="30741" name="Rectangle 51"/>
          <p:cNvSpPr>
            <a:spLocks noChangeAspect="1" noChangeArrowheads="1"/>
          </p:cNvSpPr>
          <p:nvPr/>
        </p:nvSpPr>
        <p:spPr bwMode="auto">
          <a:xfrm>
            <a:off x="180975" y="4556125"/>
            <a:ext cx="1208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Fire Team Leader</a:t>
            </a:r>
          </a:p>
        </p:txBody>
      </p:sp>
      <p:sp>
        <p:nvSpPr>
          <p:cNvPr id="30742" name="Rectangle 52"/>
          <p:cNvSpPr>
            <a:spLocks noChangeAspect="1" noChangeArrowheads="1"/>
          </p:cNvSpPr>
          <p:nvPr/>
        </p:nvSpPr>
        <p:spPr bwMode="auto">
          <a:xfrm>
            <a:off x="180975" y="6265863"/>
            <a:ext cx="59848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Rifleman</a:t>
            </a:r>
          </a:p>
        </p:txBody>
      </p:sp>
      <p:sp>
        <p:nvSpPr>
          <p:cNvPr id="30743" name="Rectangle 53"/>
          <p:cNvSpPr>
            <a:spLocks noChangeAspect="1" noChangeArrowheads="1"/>
          </p:cNvSpPr>
          <p:nvPr/>
        </p:nvSpPr>
        <p:spPr bwMode="auto">
          <a:xfrm>
            <a:off x="180975" y="3451225"/>
            <a:ext cx="11731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Platoon Sergeant</a:t>
            </a:r>
          </a:p>
        </p:txBody>
      </p:sp>
      <p:sp>
        <p:nvSpPr>
          <p:cNvPr id="30744" name="Rectangle 54"/>
          <p:cNvSpPr>
            <a:spLocks noChangeAspect="1" noChangeArrowheads="1"/>
          </p:cNvSpPr>
          <p:nvPr/>
        </p:nvSpPr>
        <p:spPr bwMode="auto">
          <a:xfrm>
            <a:off x="180975" y="5106988"/>
            <a:ext cx="13176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Automatic Rifleman</a:t>
            </a:r>
          </a:p>
        </p:txBody>
      </p:sp>
      <p:sp>
        <p:nvSpPr>
          <p:cNvPr id="30745" name="Rectangle 55"/>
          <p:cNvSpPr>
            <a:spLocks noChangeAspect="1" noChangeArrowheads="1"/>
          </p:cNvSpPr>
          <p:nvPr/>
        </p:nvSpPr>
        <p:spPr bwMode="auto">
          <a:xfrm>
            <a:off x="180975" y="5565775"/>
            <a:ext cx="1317625"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Assistant </a:t>
            </a:r>
          </a:p>
          <a:p>
            <a:pPr eaLnBrk="0" hangingPunct="0"/>
            <a:r>
              <a:rPr lang="en-US" sz="1200">
                <a:solidFill>
                  <a:srgbClr val="000000"/>
                </a:solidFill>
              </a:rPr>
              <a:t>Automatic Rifleman</a:t>
            </a:r>
          </a:p>
        </p:txBody>
      </p:sp>
      <p:grpSp>
        <p:nvGrpSpPr>
          <p:cNvPr id="30746" name="Group 56"/>
          <p:cNvGrpSpPr>
            <a:grpSpLocks/>
          </p:cNvGrpSpPr>
          <p:nvPr/>
        </p:nvGrpSpPr>
        <p:grpSpPr bwMode="auto">
          <a:xfrm>
            <a:off x="1909763" y="5003800"/>
            <a:ext cx="387350" cy="387350"/>
            <a:chOff x="1123" y="1982"/>
            <a:chExt cx="244" cy="244"/>
          </a:xfrm>
        </p:grpSpPr>
        <p:sp>
          <p:nvSpPr>
            <p:cNvPr id="30903" name="Oval 57"/>
            <p:cNvSpPr>
              <a:spLocks noChangeArrowheads="1"/>
            </p:cNvSpPr>
            <p:nvPr/>
          </p:nvSpPr>
          <p:spPr bwMode="auto">
            <a:xfrm>
              <a:off x="1123" y="1982"/>
              <a:ext cx="244" cy="244"/>
            </a:xfrm>
            <a:prstGeom prst="ellipse">
              <a:avLst/>
            </a:prstGeom>
            <a:noFill/>
            <a:ln w="28575">
              <a:solidFill>
                <a:schemeClr val="tx1"/>
              </a:solidFill>
              <a:round/>
              <a:headEnd/>
              <a:tailEnd/>
            </a:ln>
          </p:spPr>
          <p:txBody>
            <a:bodyPr/>
            <a:lstStyle/>
            <a:p>
              <a:endParaRPr lang="en-US"/>
            </a:p>
          </p:txBody>
        </p:sp>
        <p:sp>
          <p:nvSpPr>
            <p:cNvPr id="30904" name="Line 58"/>
            <p:cNvSpPr>
              <a:spLocks noChangeShapeType="1"/>
            </p:cNvSpPr>
            <p:nvPr/>
          </p:nvSpPr>
          <p:spPr bwMode="auto">
            <a:xfrm flipV="1">
              <a:off x="1245" y="2023"/>
              <a:ext cx="0" cy="162"/>
            </a:xfrm>
            <a:prstGeom prst="line">
              <a:avLst/>
            </a:prstGeom>
            <a:noFill/>
            <a:ln w="38100">
              <a:solidFill>
                <a:schemeClr val="tx1"/>
              </a:solidFill>
              <a:round/>
              <a:headEnd/>
              <a:tailEnd type="triangle" w="med" len="lg"/>
            </a:ln>
          </p:spPr>
          <p:txBody>
            <a:bodyPr wrap="none" anchor="ctr"/>
            <a:lstStyle/>
            <a:p>
              <a:endParaRPr lang="en-US"/>
            </a:p>
          </p:txBody>
        </p:sp>
      </p:grpSp>
      <p:grpSp>
        <p:nvGrpSpPr>
          <p:cNvPr id="30747" name="Group 59"/>
          <p:cNvGrpSpPr>
            <a:grpSpLocks/>
          </p:cNvGrpSpPr>
          <p:nvPr/>
        </p:nvGrpSpPr>
        <p:grpSpPr bwMode="auto">
          <a:xfrm>
            <a:off x="3241675" y="5003800"/>
            <a:ext cx="387350" cy="387350"/>
            <a:chOff x="2042" y="1975"/>
            <a:chExt cx="244" cy="244"/>
          </a:xfrm>
        </p:grpSpPr>
        <p:sp>
          <p:nvSpPr>
            <p:cNvPr id="30901" name="Oval 60"/>
            <p:cNvSpPr>
              <a:spLocks noChangeArrowheads="1"/>
            </p:cNvSpPr>
            <p:nvPr/>
          </p:nvSpPr>
          <p:spPr bwMode="auto">
            <a:xfrm>
              <a:off x="2042" y="1975"/>
              <a:ext cx="244" cy="244"/>
            </a:xfrm>
            <a:prstGeom prst="ellipse">
              <a:avLst/>
            </a:prstGeom>
            <a:solidFill>
              <a:srgbClr val="FFFF80"/>
            </a:solidFill>
            <a:ln w="28575">
              <a:solidFill>
                <a:schemeClr val="tx1"/>
              </a:solidFill>
              <a:round/>
              <a:headEnd/>
              <a:tailEnd/>
            </a:ln>
          </p:spPr>
          <p:txBody>
            <a:bodyPr/>
            <a:lstStyle/>
            <a:p>
              <a:endParaRPr lang="en-US"/>
            </a:p>
          </p:txBody>
        </p:sp>
        <p:sp>
          <p:nvSpPr>
            <p:cNvPr id="30902" name="Line 61"/>
            <p:cNvSpPr>
              <a:spLocks noChangeShapeType="1"/>
            </p:cNvSpPr>
            <p:nvPr/>
          </p:nvSpPr>
          <p:spPr bwMode="auto">
            <a:xfrm flipV="1">
              <a:off x="2164" y="2016"/>
              <a:ext cx="0" cy="162"/>
            </a:xfrm>
            <a:prstGeom prst="line">
              <a:avLst/>
            </a:prstGeom>
            <a:noFill/>
            <a:ln w="38100">
              <a:solidFill>
                <a:schemeClr val="tx1"/>
              </a:solidFill>
              <a:round/>
              <a:headEnd/>
              <a:tailEnd type="triangle" w="med" len="lg"/>
            </a:ln>
          </p:spPr>
          <p:txBody>
            <a:bodyPr wrap="none" anchor="ctr"/>
            <a:lstStyle/>
            <a:p>
              <a:endParaRPr lang="en-US"/>
            </a:p>
          </p:txBody>
        </p:sp>
      </p:grpSp>
      <p:grpSp>
        <p:nvGrpSpPr>
          <p:cNvPr id="30748" name="Group 62"/>
          <p:cNvGrpSpPr>
            <a:grpSpLocks/>
          </p:cNvGrpSpPr>
          <p:nvPr/>
        </p:nvGrpSpPr>
        <p:grpSpPr bwMode="auto">
          <a:xfrm>
            <a:off x="4529138" y="5003800"/>
            <a:ext cx="387350" cy="387350"/>
            <a:chOff x="2853" y="1975"/>
            <a:chExt cx="244" cy="244"/>
          </a:xfrm>
        </p:grpSpPr>
        <p:sp>
          <p:nvSpPr>
            <p:cNvPr id="30899" name="Oval 63"/>
            <p:cNvSpPr>
              <a:spLocks noChangeArrowheads="1"/>
            </p:cNvSpPr>
            <p:nvPr/>
          </p:nvSpPr>
          <p:spPr bwMode="auto">
            <a:xfrm>
              <a:off x="2853" y="1975"/>
              <a:ext cx="244" cy="244"/>
            </a:xfrm>
            <a:prstGeom prst="ellipse">
              <a:avLst/>
            </a:prstGeom>
            <a:solidFill>
              <a:srgbClr val="80FFFF"/>
            </a:solidFill>
            <a:ln w="28575">
              <a:solidFill>
                <a:schemeClr val="tx1"/>
              </a:solidFill>
              <a:round/>
              <a:headEnd/>
              <a:tailEnd/>
            </a:ln>
          </p:spPr>
          <p:txBody>
            <a:bodyPr/>
            <a:lstStyle/>
            <a:p>
              <a:endParaRPr lang="en-US"/>
            </a:p>
          </p:txBody>
        </p:sp>
        <p:sp>
          <p:nvSpPr>
            <p:cNvPr id="30900" name="Line 64"/>
            <p:cNvSpPr>
              <a:spLocks noChangeShapeType="1"/>
            </p:cNvSpPr>
            <p:nvPr/>
          </p:nvSpPr>
          <p:spPr bwMode="auto">
            <a:xfrm flipV="1">
              <a:off x="2975" y="2016"/>
              <a:ext cx="0" cy="162"/>
            </a:xfrm>
            <a:prstGeom prst="line">
              <a:avLst/>
            </a:prstGeom>
            <a:noFill/>
            <a:ln w="38100">
              <a:solidFill>
                <a:schemeClr val="tx1"/>
              </a:solidFill>
              <a:round/>
              <a:headEnd/>
              <a:tailEnd type="triangle" w="med" len="lg"/>
            </a:ln>
          </p:spPr>
          <p:txBody>
            <a:bodyPr wrap="none" anchor="ctr"/>
            <a:lstStyle/>
            <a:p>
              <a:endParaRPr lang="en-US"/>
            </a:p>
          </p:txBody>
        </p:sp>
      </p:grpSp>
      <p:grpSp>
        <p:nvGrpSpPr>
          <p:cNvPr id="30749" name="Group 65"/>
          <p:cNvGrpSpPr>
            <a:grpSpLocks/>
          </p:cNvGrpSpPr>
          <p:nvPr/>
        </p:nvGrpSpPr>
        <p:grpSpPr bwMode="auto">
          <a:xfrm>
            <a:off x="5745163" y="5003800"/>
            <a:ext cx="387350" cy="387350"/>
            <a:chOff x="3619" y="1975"/>
            <a:chExt cx="244" cy="244"/>
          </a:xfrm>
        </p:grpSpPr>
        <p:sp>
          <p:nvSpPr>
            <p:cNvPr id="30897" name="Oval 66"/>
            <p:cNvSpPr>
              <a:spLocks noChangeArrowheads="1"/>
            </p:cNvSpPr>
            <p:nvPr/>
          </p:nvSpPr>
          <p:spPr bwMode="auto">
            <a:xfrm>
              <a:off x="3619" y="1975"/>
              <a:ext cx="244" cy="244"/>
            </a:xfrm>
            <a:prstGeom prst="ellipse">
              <a:avLst/>
            </a:prstGeom>
            <a:solidFill>
              <a:srgbClr val="AAFFAA"/>
            </a:solidFill>
            <a:ln w="28575">
              <a:solidFill>
                <a:schemeClr val="tx1"/>
              </a:solidFill>
              <a:round/>
              <a:headEnd/>
              <a:tailEnd/>
            </a:ln>
          </p:spPr>
          <p:txBody>
            <a:bodyPr/>
            <a:lstStyle/>
            <a:p>
              <a:endParaRPr lang="en-US"/>
            </a:p>
          </p:txBody>
        </p:sp>
        <p:sp>
          <p:nvSpPr>
            <p:cNvPr id="30898" name="Line 67"/>
            <p:cNvSpPr>
              <a:spLocks noChangeShapeType="1"/>
            </p:cNvSpPr>
            <p:nvPr/>
          </p:nvSpPr>
          <p:spPr bwMode="auto">
            <a:xfrm flipV="1">
              <a:off x="3741" y="2016"/>
              <a:ext cx="0" cy="162"/>
            </a:xfrm>
            <a:prstGeom prst="line">
              <a:avLst/>
            </a:prstGeom>
            <a:noFill/>
            <a:ln w="38100">
              <a:solidFill>
                <a:schemeClr val="tx1"/>
              </a:solidFill>
              <a:round/>
              <a:headEnd/>
              <a:tailEnd type="triangle" w="med" len="lg"/>
            </a:ln>
          </p:spPr>
          <p:txBody>
            <a:bodyPr wrap="none" anchor="ctr"/>
            <a:lstStyle/>
            <a:p>
              <a:endParaRPr lang="en-US"/>
            </a:p>
          </p:txBody>
        </p:sp>
      </p:grpSp>
      <p:grpSp>
        <p:nvGrpSpPr>
          <p:cNvPr id="30750" name="Group 68"/>
          <p:cNvGrpSpPr>
            <a:grpSpLocks/>
          </p:cNvGrpSpPr>
          <p:nvPr/>
        </p:nvGrpSpPr>
        <p:grpSpPr bwMode="auto">
          <a:xfrm>
            <a:off x="6924675" y="5005388"/>
            <a:ext cx="387350" cy="387350"/>
            <a:chOff x="4362" y="1975"/>
            <a:chExt cx="244" cy="244"/>
          </a:xfrm>
        </p:grpSpPr>
        <p:sp>
          <p:nvSpPr>
            <p:cNvPr id="30895" name="Oval 69"/>
            <p:cNvSpPr>
              <a:spLocks noChangeArrowheads="1"/>
            </p:cNvSpPr>
            <p:nvPr/>
          </p:nvSpPr>
          <p:spPr bwMode="auto">
            <a:xfrm>
              <a:off x="4362" y="1975"/>
              <a:ext cx="244" cy="244"/>
            </a:xfrm>
            <a:prstGeom prst="ellipse">
              <a:avLst/>
            </a:prstGeom>
            <a:solidFill>
              <a:srgbClr val="FF8080"/>
            </a:solidFill>
            <a:ln w="28575">
              <a:solidFill>
                <a:schemeClr val="tx1"/>
              </a:solidFill>
              <a:round/>
              <a:headEnd/>
              <a:tailEnd/>
            </a:ln>
          </p:spPr>
          <p:txBody>
            <a:bodyPr/>
            <a:lstStyle/>
            <a:p>
              <a:endParaRPr lang="en-US"/>
            </a:p>
          </p:txBody>
        </p:sp>
        <p:sp>
          <p:nvSpPr>
            <p:cNvPr id="30896" name="Line 70"/>
            <p:cNvSpPr>
              <a:spLocks noChangeShapeType="1"/>
            </p:cNvSpPr>
            <p:nvPr/>
          </p:nvSpPr>
          <p:spPr bwMode="auto">
            <a:xfrm flipV="1">
              <a:off x="4484" y="2016"/>
              <a:ext cx="0" cy="162"/>
            </a:xfrm>
            <a:prstGeom prst="line">
              <a:avLst/>
            </a:prstGeom>
            <a:noFill/>
            <a:ln w="38100">
              <a:solidFill>
                <a:schemeClr val="tx1"/>
              </a:solidFill>
              <a:round/>
              <a:headEnd/>
              <a:tailEnd type="triangle" w="med" len="lg"/>
            </a:ln>
          </p:spPr>
          <p:txBody>
            <a:bodyPr wrap="none" anchor="ctr"/>
            <a:lstStyle/>
            <a:p>
              <a:endParaRPr lang="en-US"/>
            </a:p>
          </p:txBody>
        </p:sp>
      </p:grpSp>
      <p:grpSp>
        <p:nvGrpSpPr>
          <p:cNvPr id="30751" name="Group 71"/>
          <p:cNvGrpSpPr>
            <a:grpSpLocks/>
          </p:cNvGrpSpPr>
          <p:nvPr/>
        </p:nvGrpSpPr>
        <p:grpSpPr bwMode="auto">
          <a:xfrm>
            <a:off x="1909763" y="5554663"/>
            <a:ext cx="387350" cy="387350"/>
            <a:chOff x="1107" y="2364"/>
            <a:chExt cx="244" cy="244"/>
          </a:xfrm>
        </p:grpSpPr>
        <p:sp>
          <p:nvSpPr>
            <p:cNvPr id="30893" name="Oval 72"/>
            <p:cNvSpPr>
              <a:spLocks noChangeArrowheads="1"/>
            </p:cNvSpPr>
            <p:nvPr/>
          </p:nvSpPr>
          <p:spPr bwMode="auto">
            <a:xfrm>
              <a:off x="1107" y="2364"/>
              <a:ext cx="244" cy="244"/>
            </a:xfrm>
            <a:prstGeom prst="ellipse">
              <a:avLst/>
            </a:prstGeom>
            <a:noFill/>
            <a:ln w="28575">
              <a:solidFill>
                <a:schemeClr val="tx1"/>
              </a:solidFill>
              <a:round/>
              <a:headEnd/>
              <a:tailEnd/>
            </a:ln>
          </p:spPr>
          <p:txBody>
            <a:bodyPr/>
            <a:lstStyle/>
            <a:p>
              <a:endParaRPr lang="en-US"/>
            </a:p>
          </p:txBody>
        </p:sp>
        <p:sp>
          <p:nvSpPr>
            <p:cNvPr id="30894" name="Text Box 73"/>
            <p:cNvSpPr txBox="1">
              <a:spLocks noChangeArrowheads="1"/>
            </p:cNvSpPr>
            <p:nvPr/>
          </p:nvSpPr>
          <p:spPr bwMode="auto">
            <a:xfrm>
              <a:off x="1185"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A</a:t>
              </a:r>
            </a:p>
          </p:txBody>
        </p:sp>
      </p:grpSp>
      <p:grpSp>
        <p:nvGrpSpPr>
          <p:cNvPr id="30752" name="Group 74"/>
          <p:cNvGrpSpPr>
            <a:grpSpLocks/>
          </p:cNvGrpSpPr>
          <p:nvPr/>
        </p:nvGrpSpPr>
        <p:grpSpPr bwMode="auto">
          <a:xfrm>
            <a:off x="3241675" y="5554663"/>
            <a:ext cx="387350" cy="387350"/>
            <a:chOff x="2042" y="2364"/>
            <a:chExt cx="244" cy="244"/>
          </a:xfrm>
        </p:grpSpPr>
        <p:sp>
          <p:nvSpPr>
            <p:cNvPr id="30891" name="Oval 75"/>
            <p:cNvSpPr>
              <a:spLocks noChangeArrowheads="1"/>
            </p:cNvSpPr>
            <p:nvPr/>
          </p:nvSpPr>
          <p:spPr bwMode="auto">
            <a:xfrm>
              <a:off x="2042" y="2364"/>
              <a:ext cx="244" cy="244"/>
            </a:xfrm>
            <a:prstGeom prst="ellipse">
              <a:avLst/>
            </a:prstGeom>
            <a:solidFill>
              <a:srgbClr val="FFFF80"/>
            </a:solidFill>
            <a:ln w="28575">
              <a:solidFill>
                <a:schemeClr val="tx1"/>
              </a:solidFill>
              <a:round/>
              <a:headEnd/>
              <a:tailEnd/>
            </a:ln>
          </p:spPr>
          <p:txBody>
            <a:bodyPr/>
            <a:lstStyle/>
            <a:p>
              <a:endParaRPr lang="en-US"/>
            </a:p>
          </p:txBody>
        </p:sp>
        <p:sp>
          <p:nvSpPr>
            <p:cNvPr id="30892" name="Text Box 76"/>
            <p:cNvSpPr txBox="1">
              <a:spLocks noChangeArrowheads="1"/>
            </p:cNvSpPr>
            <p:nvPr/>
          </p:nvSpPr>
          <p:spPr bwMode="auto">
            <a:xfrm>
              <a:off x="2120"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A</a:t>
              </a:r>
            </a:p>
          </p:txBody>
        </p:sp>
      </p:grpSp>
      <p:grpSp>
        <p:nvGrpSpPr>
          <p:cNvPr id="30753" name="Group 77"/>
          <p:cNvGrpSpPr>
            <a:grpSpLocks/>
          </p:cNvGrpSpPr>
          <p:nvPr/>
        </p:nvGrpSpPr>
        <p:grpSpPr bwMode="auto">
          <a:xfrm>
            <a:off x="4529138" y="5554663"/>
            <a:ext cx="387350" cy="387350"/>
            <a:chOff x="2853" y="2364"/>
            <a:chExt cx="244" cy="244"/>
          </a:xfrm>
        </p:grpSpPr>
        <p:sp>
          <p:nvSpPr>
            <p:cNvPr id="30889" name="Oval 78"/>
            <p:cNvSpPr>
              <a:spLocks noChangeArrowheads="1"/>
            </p:cNvSpPr>
            <p:nvPr/>
          </p:nvSpPr>
          <p:spPr bwMode="auto">
            <a:xfrm>
              <a:off x="2853" y="2364"/>
              <a:ext cx="244" cy="244"/>
            </a:xfrm>
            <a:prstGeom prst="ellipse">
              <a:avLst/>
            </a:prstGeom>
            <a:solidFill>
              <a:srgbClr val="80FFFF"/>
            </a:solidFill>
            <a:ln w="28575">
              <a:solidFill>
                <a:schemeClr val="tx1"/>
              </a:solidFill>
              <a:round/>
              <a:headEnd/>
              <a:tailEnd/>
            </a:ln>
          </p:spPr>
          <p:txBody>
            <a:bodyPr/>
            <a:lstStyle/>
            <a:p>
              <a:endParaRPr lang="en-US"/>
            </a:p>
          </p:txBody>
        </p:sp>
        <p:sp>
          <p:nvSpPr>
            <p:cNvPr id="30890" name="Text Box 79"/>
            <p:cNvSpPr txBox="1">
              <a:spLocks noChangeArrowheads="1"/>
            </p:cNvSpPr>
            <p:nvPr/>
          </p:nvSpPr>
          <p:spPr bwMode="auto">
            <a:xfrm>
              <a:off x="2931"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A</a:t>
              </a:r>
            </a:p>
          </p:txBody>
        </p:sp>
      </p:grpSp>
      <p:grpSp>
        <p:nvGrpSpPr>
          <p:cNvPr id="30754" name="Group 80"/>
          <p:cNvGrpSpPr>
            <a:grpSpLocks/>
          </p:cNvGrpSpPr>
          <p:nvPr/>
        </p:nvGrpSpPr>
        <p:grpSpPr bwMode="auto">
          <a:xfrm>
            <a:off x="5745163" y="5554663"/>
            <a:ext cx="387350" cy="387350"/>
            <a:chOff x="3619" y="2364"/>
            <a:chExt cx="244" cy="244"/>
          </a:xfrm>
        </p:grpSpPr>
        <p:sp>
          <p:nvSpPr>
            <p:cNvPr id="30887" name="Oval 81"/>
            <p:cNvSpPr>
              <a:spLocks noChangeArrowheads="1"/>
            </p:cNvSpPr>
            <p:nvPr/>
          </p:nvSpPr>
          <p:spPr bwMode="auto">
            <a:xfrm>
              <a:off x="3619" y="2364"/>
              <a:ext cx="244" cy="244"/>
            </a:xfrm>
            <a:prstGeom prst="ellipse">
              <a:avLst/>
            </a:prstGeom>
            <a:solidFill>
              <a:srgbClr val="AAFFAA"/>
            </a:solidFill>
            <a:ln w="28575">
              <a:solidFill>
                <a:schemeClr val="tx1"/>
              </a:solidFill>
              <a:round/>
              <a:headEnd/>
              <a:tailEnd/>
            </a:ln>
          </p:spPr>
          <p:txBody>
            <a:bodyPr/>
            <a:lstStyle/>
            <a:p>
              <a:endParaRPr lang="en-US"/>
            </a:p>
          </p:txBody>
        </p:sp>
        <p:sp>
          <p:nvSpPr>
            <p:cNvPr id="30888" name="Text Box 82"/>
            <p:cNvSpPr txBox="1">
              <a:spLocks noChangeArrowheads="1"/>
            </p:cNvSpPr>
            <p:nvPr/>
          </p:nvSpPr>
          <p:spPr bwMode="auto">
            <a:xfrm>
              <a:off x="3698" y="2414"/>
              <a:ext cx="87" cy="144"/>
            </a:xfrm>
            <a:prstGeom prst="rect">
              <a:avLst/>
            </a:prstGeom>
            <a:solidFill>
              <a:srgbClr val="AAFFAA"/>
            </a:solidFill>
            <a:ln w="12700" algn="ctr">
              <a:noFill/>
              <a:miter lim="800000"/>
              <a:headEnd/>
              <a:tailEnd/>
            </a:ln>
          </p:spPr>
          <p:txBody>
            <a:bodyPr wrap="none" lIns="0" tIns="0" rIns="0" bIns="0" anchor="ctr" anchorCtr="1">
              <a:spAutoFit/>
            </a:bodyPr>
            <a:lstStyle/>
            <a:p>
              <a:pPr algn="ctr" eaLnBrk="0" hangingPunct="0"/>
              <a:r>
                <a:rPr lang="en-US" sz="1500" b="1"/>
                <a:t>A</a:t>
              </a:r>
            </a:p>
          </p:txBody>
        </p:sp>
      </p:grpSp>
      <p:grpSp>
        <p:nvGrpSpPr>
          <p:cNvPr id="30755" name="Group 83"/>
          <p:cNvGrpSpPr>
            <a:grpSpLocks/>
          </p:cNvGrpSpPr>
          <p:nvPr/>
        </p:nvGrpSpPr>
        <p:grpSpPr bwMode="auto">
          <a:xfrm>
            <a:off x="6924675" y="5554663"/>
            <a:ext cx="387350" cy="387350"/>
            <a:chOff x="4362" y="2364"/>
            <a:chExt cx="244" cy="244"/>
          </a:xfrm>
        </p:grpSpPr>
        <p:sp>
          <p:nvSpPr>
            <p:cNvPr id="30885" name="Oval 84"/>
            <p:cNvSpPr>
              <a:spLocks noChangeArrowheads="1"/>
            </p:cNvSpPr>
            <p:nvPr/>
          </p:nvSpPr>
          <p:spPr bwMode="auto">
            <a:xfrm>
              <a:off x="4362" y="2364"/>
              <a:ext cx="244" cy="244"/>
            </a:xfrm>
            <a:prstGeom prst="ellipse">
              <a:avLst/>
            </a:prstGeom>
            <a:solidFill>
              <a:srgbClr val="FF8080"/>
            </a:solidFill>
            <a:ln w="28575">
              <a:solidFill>
                <a:schemeClr val="tx1"/>
              </a:solidFill>
              <a:round/>
              <a:headEnd/>
              <a:tailEnd/>
            </a:ln>
          </p:spPr>
          <p:txBody>
            <a:bodyPr/>
            <a:lstStyle/>
            <a:p>
              <a:endParaRPr lang="en-US"/>
            </a:p>
          </p:txBody>
        </p:sp>
        <p:sp>
          <p:nvSpPr>
            <p:cNvPr id="30886" name="Text Box 85"/>
            <p:cNvSpPr txBox="1">
              <a:spLocks noChangeArrowheads="1"/>
            </p:cNvSpPr>
            <p:nvPr/>
          </p:nvSpPr>
          <p:spPr bwMode="auto">
            <a:xfrm>
              <a:off x="4440"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A</a:t>
              </a:r>
            </a:p>
          </p:txBody>
        </p:sp>
      </p:grpSp>
      <p:grpSp>
        <p:nvGrpSpPr>
          <p:cNvPr id="30756" name="Group 86"/>
          <p:cNvGrpSpPr>
            <a:grpSpLocks/>
          </p:cNvGrpSpPr>
          <p:nvPr/>
        </p:nvGrpSpPr>
        <p:grpSpPr bwMode="auto">
          <a:xfrm>
            <a:off x="1911350" y="6164263"/>
            <a:ext cx="387350" cy="387350"/>
            <a:chOff x="1107" y="2364"/>
            <a:chExt cx="244" cy="244"/>
          </a:xfrm>
        </p:grpSpPr>
        <p:sp>
          <p:nvSpPr>
            <p:cNvPr id="30883" name="Oval 87"/>
            <p:cNvSpPr>
              <a:spLocks noChangeArrowheads="1"/>
            </p:cNvSpPr>
            <p:nvPr/>
          </p:nvSpPr>
          <p:spPr bwMode="auto">
            <a:xfrm>
              <a:off x="1107" y="2364"/>
              <a:ext cx="244" cy="244"/>
            </a:xfrm>
            <a:prstGeom prst="ellipse">
              <a:avLst/>
            </a:prstGeom>
            <a:noFill/>
            <a:ln w="28575">
              <a:solidFill>
                <a:schemeClr val="tx1"/>
              </a:solidFill>
              <a:round/>
              <a:headEnd/>
              <a:tailEnd/>
            </a:ln>
          </p:spPr>
          <p:txBody>
            <a:bodyPr/>
            <a:lstStyle/>
            <a:p>
              <a:endParaRPr lang="en-US"/>
            </a:p>
          </p:txBody>
        </p:sp>
        <p:sp>
          <p:nvSpPr>
            <p:cNvPr id="30884" name="Text Box 88"/>
            <p:cNvSpPr txBox="1">
              <a:spLocks noChangeArrowheads="1"/>
            </p:cNvSpPr>
            <p:nvPr/>
          </p:nvSpPr>
          <p:spPr bwMode="auto">
            <a:xfrm>
              <a:off x="1185"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R</a:t>
              </a:r>
            </a:p>
          </p:txBody>
        </p:sp>
      </p:grpSp>
      <p:grpSp>
        <p:nvGrpSpPr>
          <p:cNvPr id="30757" name="Group 89"/>
          <p:cNvGrpSpPr>
            <a:grpSpLocks/>
          </p:cNvGrpSpPr>
          <p:nvPr/>
        </p:nvGrpSpPr>
        <p:grpSpPr bwMode="auto">
          <a:xfrm>
            <a:off x="3241675" y="6164263"/>
            <a:ext cx="387350" cy="387350"/>
            <a:chOff x="2042" y="2364"/>
            <a:chExt cx="244" cy="244"/>
          </a:xfrm>
        </p:grpSpPr>
        <p:sp>
          <p:nvSpPr>
            <p:cNvPr id="30881" name="Oval 90"/>
            <p:cNvSpPr>
              <a:spLocks noChangeArrowheads="1"/>
            </p:cNvSpPr>
            <p:nvPr/>
          </p:nvSpPr>
          <p:spPr bwMode="auto">
            <a:xfrm>
              <a:off x="2042" y="2364"/>
              <a:ext cx="244" cy="244"/>
            </a:xfrm>
            <a:prstGeom prst="ellipse">
              <a:avLst/>
            </a:prstGeom>
            <a:solidFill>
              <a:srgbClr val="FFFF80"/>
            </a:solidFill>
            <a:ln w="28575">
              <a:solidFill>
                <a:schemeClr val="tx1"/>
              </a:solidFill>
              <a:round/>
              <a:headEnd/>
              <a:tailEnd/>
            </a:ln>
          </p:spPr>
          <p:txBody>
            <a:bodyPr/>
            <a:lstStyle/>
            <a:p>
              <a:endParaRPr lang="en-US"/>
            </a:p>
          </p:txBody>
        </p:sp>
        <p:sp>
          <p:nvSpPr>
            <p:cNvPr id="30882" name="Text Box 91"/>
            <p:cNvSpPr txBox="1">
              <a:spLocks noChangeArrowheads="1"/>
            </p:cNvSpPr>
            <p:nvPr/>
          </p:nvSpPr>
          <p:spPr bwMode="auto">
            <a:xfrm>
              <a:off x="2120"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R</a:t>
              </a:r>
            </a:p>
          </p:txBody>
        </p:sp>
      </p:grpSp>
      <p:grpSp>
        <p:nvGrpSpPr>
          <p:cNvPr id="30758" name="Group 92"/>
          <p:cNvGrpSpPr>
            <a:grpSpLocks/>
          </p:cNvGrpSpPr>
          <p:nvPr/>
        </p:nvGrpSpPr>
        <p:grpSpPr bwMode="auto">
          <a:xfrm>
            <a:off x="4529138" y="6164263"/>
            <a:ext cx="387350" cy="387350"/>
            <a:chOff x="2853" y="2364"/>
            <a:chExt cx="244" cy="244"/>
          </a:xfrm>
        </p:grpSpPr>
        <p:sp>
          <p:nvSpPr>
            <p:cNvPr id="30879" name="Oval 93"/>
            <p:cNvSpPr>
              <a:spLocks noChangeArrowheads="1"/>
            </p:cNvSpPr>
            <p:nvPr/>
          </p:nvSpPr>
          <p:spPr bwMode="auto">
            <a:xfrm>
              <a:off x="2853" y="2364"/>
              <a:ext cx="244" cy="244"/>
            </a:xfrm>
            <a:prstGeom prst="ellipse">
              <a:avLst/>
            </a:prstGeom>
            <a:solidFill>
              <a:srgbClr val="80FFFF"/>
            </a:solidFill>
            <a:ln w="28575">
              <a:solidFill>
                <a:schemeClr val="tx1"/>
              </a:solidFill>
              <a:round/>
              <a:headEnd/>
              <a:tailEnd/>
            </a:ln>
          </p:spPr>
          <p:txBody>
            <a:bodyPr/>
            <a:lstStyle/>
            <a:p>
              <a:endParaRPr lang="en-US"/>
            </a:p>
          </p:txBody>
        </p:sp>
        <p:sp>
          <p:nvSpPr>
            <p:cNvPr id="30880" name="Text Box 94"/>
            <p:cNvSpPr txBox="1">
              <a:spLocks noChangeArrowheads="1"/>
            </p:cNvSpPr>
            <p:nvPr/>
          </p:nvSpPr>
          <p:spPr bwMode="auto">
            <a:xfrm>
              <a:off x="2931"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R</a:t>
              </a:r>
            </a:p>
          </p:txBody>
        </p:sp>
      </p:grpSp>
      <p:grpSp>
        <p:nvGrpSpPr>
          <p:cNvPr id="30759" name="Group 95"/>
          <p:cNvGrpSpPr>
            <a:grpSpLocks/>
          </p:cNvGrpSpPr>
          <p:nvPr/>
        </p:nvGrpSpPr>
        <p:grpSpPr bwMode="auto">
          <a:xfrm>
            <a:off x="5745163" y="6164263"/>
            <a:ext cx="387350" cy="387350"/>
            <a:chOff x="3619" y="2364"/>
            <a:chExt cx="244" cy="244"/>
          </a:xfrm>
        </p:grpSpPr>
        <p:sp>
          <p:nvSpPr>
            <p:cNvPr id="30877" name="Oval 96"/>
            <p:cNvSpPr>
              <a:spLocks noChangeArrowheads="1"/>
            </p:cNvSpPr>
            <p:nvPr/>
          </p:nvSpPr>
          <p:spPr bwMode="auto">
            <a:xfrm>
              <a:off x="3619" y="2364"/>
              <a:ext cx="244" cy="244"/>
            </a:xfrm>
            <a:prstGeom prst="ellipse">
              <a:avLst/>
            </a:prstGeom>
            <a:solidFill>
              <a:srgbClr val="AAFFAA"/>
            </a:solidFill>
            <a:ln w="28575">
              <a:solidFill>
                <a:schemeClr val="tx1"/>
              </a:solidFill>
              <a:round/>
              <a:headEnd/>
              <a:tailEnd/>
            </a:ln>
          </p:spPr>
          <p:txBody>
            <a:bodyPr/>
            <a:lstStyle/>
            <a:p>
              <a:endParaRPr lang="en-US"/>
            </a:p>
          </p:txBody>
        </p:sp>
        <p:sp>
          <p:nvSpPr>
            <p:cNvPr id="30878" name="Text Box 97"/>
            <p:cNvSpPr txBox="1">
              <a:spLocks noChangeArrowheads="1"/>
            </p:cNvSpPr>
            <p:nvPr/>
          </p:nvSpPr>
          <p:spPr bwMode="auto">
            <a:xfrm>
              <a:off x="3698" y="2414"/>
              <a:ext cx="87" cy="144"/>
            </a:xfrm>
            <a:prstGeom prst="rect">
              <a:avLst/>
            </a:prstGeom>
            <a:solidFill>
              <a:srgbClr val="AAFFAA"/>
            </a:solidFill>
            <a:ln w="12700" algn="ctr">
              <a:noFill/>
              <a:miter lim="800000"/>
              <a:headEnd/>
              <a:tailEnd/>
            </a:ln>
          </p:spPr>
          <p:txBody>
            <a:bodyPr wrap="none" lIns="0" tIns="0" rIns="0" bIns="0" anchor="ctr" anchorCtr="1">
              <a:spAutoFit/>
            </a:bodyPr>
            <a:lstStyle/>
            <a:p>
              <a:pPr algn="ctr" eaLnBrk="0" hangingPunct="0"/>
              <a:r>
                <a:rPr lang="en-US" sz="1500" b="1"/>
                <a:t>R</a:t>
              </a:r>
            </a:p>
          </p:txBody>
        </p:sp>
      </p:grpSp>
      <p:grpSp>
        <p:nvGrpSpPr>
          <p:cNvPr id="30760" name="Group 98"/>
          <p:cNvGrpSpPr>
            <a:grpSpLocks/>
          </p:cNvGrpSpPr>
          <p:nvPr/>
        </p:nvGrpSpPr>
        <p:grpSpPr bwMode="auto">
          <a:xfrm>
            <a:off x="6924675" y="6164263"/>
            <a:ext cx="387350" cy="387350"/>
            <a:chOff x="4362" y="2364"/>
            <a:chExt cx="244" cy="244"/>
          </a:xfrm>
        </p:grpSpPr>
        <p:sp>
          <p:nvSpPr>
            <p:cNvPr id="30875" name="Oval 99"/>
            <p:cNvSpPr>
              <a:spLocks noChangeArrowheads="1"/>
            </p:cNvSpPr>
            <p:nvPr/>
          </p:nvSpPr>
          <p:spPr bwMode="auto">
            <a:xfrm>
              <a:off x="4362" y="2364"/>
              <a:ext cx="244" cy="244"/>
            </a:xfrm>
            <a:prstGeom prst="ellipse">
              <a:avLst/>
            </a:prstGeom>
            <a:solidFill>
              <a:srgbClr val="FF8080"/>
            </a:solidFill>
            <a:ln w="28575">
              <a:solidFill>
                <a:schemeClr val="tx1"/>
              </a:solidFill>
              <a:round/>
              <a:headEnd/>
              <a:tailEnd/>
            </a:ln>
          </p:spPr>
          <p:txBody>
            <a:bodyPr/>
            <a:lstStyle/>
            <a:p>
              <a:endParaRPr lang="en-US"/>
            </a:p>
          </p:txBody>
        </p:sp>
        <p:sp>
          <p:nvSpPr>
            <p:cNvPr id="30876" name="Text Box 100"/>
            <p:cNvSpPr txBox="1">
              <a:spLocks noChangeArrowheads="1"/>
            </p:cNvSpPr>
            <p:nvPr/>
          </p:nvSpPr>
          <p:spPr bwMode="auto">
            <a:xfrm>
              <a:off x="4440" y="2414"/>
              <a:ext cx="87" cy="144"/>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1500" b="1"/>
                <a:t>R</a:t>
              </a:r>
            </a:p>
          </p:txBody>
        </p:sp>
      </p:grpSp>
      <p:sp>
        <p:nvSpPr>
          <p:cNvPr id="30761" name="Rectangle 101"/>
          <p:cNvSpPr>
            <a:spLocks noChangeAspect="1" noChangeArrowheads="1"/>
          </p:cNvSpPr>
          <p:nvPr/>
        </p:nvSpPr>
        <p:spPr bwMode="auto">
          <a:xfrm>
            <a:off x="174625" y="2776538"/>
            <a:ext cx="13922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Platoon Commander</a:t>
            </a:r>
          </a:p>
        </p:txBody>
      </p:sp>
      <p:grpSp>
        <p:nvGrpSpPr>
          <p:cNvPr id="30762" name="Group 102"/>
          <p:cNvGrpSpPr>
            <a:grpSpLocks/>
          </p:cNvGrpSpPr>
          <p:nvPr/>
        </p:nvGrpSpPr>
        <p:grpSpPr bwMode="auto">
          <a:xfrm>
            <a:off x="1903413" y="2587625"/>
            <a:ext cx="387350" cy="560388"/>
            <a:chOff x="1107" y="514"/>
            <a:chExt cx="244" cy="353"/>
          </a:xfrm>
        </p:grpSpPr>
        <p:sp>
          <p:nvSpPr>
            <p:cNvPr id="30871" name="Oval 103"/>
            <p:cNvSpPr>
              <a:spLocks noChangeArrowheads="1"/>
            </p:cNvSpPr>
            <p:nvPr/>
          </p:nvSpPr>
          <p:spPr bwMode="auto">
            <a:xfrm>
              <a:off x="1107" y="623"/>
              <a:ext cx="244" cy="244"/>
            </a:xfrm>
            <a:prstGeom prst="ellipse">
              <a:avLst/>
            </a:prstGeom>
            <a:noFill/>
            <a:ln w="28575">
              <a:solidFill>
                <a:schemeClr val="tx1"/>
              </a:solidFill>
              <a:round/>
              <a:headEnd/>
              <a:tailEnd/>
            </a:ln>
          </p:spPr>
          <p:txBody>
            <a:bodyPr/>
            <a:lstStyle/>
            <a:p>
              <a:endParaRPr lang="en-US"/>
            </a:p>
          </p:txBody>
        </p:sp>
        <p:grpSp>
          <p:nvGrpSpPr>
            <p:cNvPr id="30872" name="Group 104"/>
            <p:cNvGrpSpPr>
              <a:grpSpLocks/>
            </p:cNvGrpSpPr>
            <p:nvPr/>
          </p:nvGrpSpPr>
          <p:grpSpPr bwMode="auto">
            <a:xfrm>
              <a:off x="1176" y="514"/>
              <a:ext cx="106" cy="106"/>
              <a:chOff x="1163" y="528"/>
              <a:chExt cx="106" cy="106"/>
            </a:xfrm>
          </p:grpSpPr>
          <p:sp>
            <p:nvSpPr>
              <p:cNvPr id="30873" name="Line 105"/>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74" name="Line 106"/>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63" name="Group 107"/>
          <p:cNvGrpSpPr>
            <a:grpSpLocks/>
          </p:cNvGrpSpPr>
          <p:nvPr/>
        </p:nvGrpSpPr>
        <p:grpSpPr bwMode="auto">
          <a:xfrm>
            <a:off x="3241675" y="2590800"/>
            <a:ext cx="387350" cy="554038"/>
            <a:chOff x="2042" y="518"/>
            <a:chExt cx="244" cy="349"/>
          </a:xfrm>
        </p:grpSpPr>
        <p:sp>
          <p:nvSpPr>
            <p:cNvPr id="30867" name="Oval 108"/>
            <p:cNvSpPr>
              <a:spLocks noChangeArrowheads="1"/>
            </p:cNvSpPr>
            <p:nvPr/>
          </p:nvSpPr>
          <p:spPr bwMode="auto">
            <a:xfrm>
              <a:off x="2042" y="623"/>
              <a:ext cx="244" cy="244"/>
            </a:xfrm>
            <a:prstGeom prst="ellipse">
              <a:avLst/>
            </a:prstGeom>
            <a:solidFill>
              <a:srgbClr val="FFFF80"/>
            </a:solidFill>
            <a:ln w="28575">
              <a:solidFill>
                <a:schemeClr val="tx1"/>
              </a:solidFill>
              <a:round/>
              <a:headEnd/>
              <a:tailEnd/>
            </a:ln>
          </p:spPr>
          <p:txBody>
            <a:bodyPr/>
            <a:lstStyle/>
            <a:p>
              <a:endParaRPr lang="en-US"/>
            </a:p>
          </p:txBody>
        </p:sp>
        <p:grpSp>
          <p:nvGrpSpPr>
            <p:cNvPr id="30868" name="Group 109"/>
            <p:cNvGrpSpPr>
              <a:grpSpLocks/>
            </p:cNvGrpSpPr>
            <p:nvPr/>
          </p:nvGrpSpPr>
          <p:grpSpPr bwMode="auto">
            <a:xfrm>
              <a:off x="2111" y="518"/>
              <a:ext cx="106" cy="106"/>
              <a:chOff x="1163" y="528"/>
              <a:chExt cx="106" cy="106"/>
            </a:xfrm>
          </p:grpSpPr>
          <p:sp>
            <p:nvSpPr>
              <p:cNvPr id="30869" name="Line 110"/>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70" name="Line 111"/>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64" name="Group 112"/>
          <p:cNvGrpSpPr>
            <a:grpSpLocks/>
          </p:cNvGrpSpPr>
          <p:nvPr/>
        </p:nvGrpSpPr>
        <p:grpSpPr bwMode="auto">
          <a:xfrm>
            <a:off x="4527550" y="2586038"/>
            <a:ext cx="387350" cy="561975"/>
            <a:chOff x="2853" y="513"/>
            <a:chExt cx="244" cy="354"/>
          </a:xfrm>
        </p:grpSpPr>
        <p:sp>
          <p:nvSpPr>
            <p:cNvPr id="30863" name="Oval 113"/>
            <p:cNvSpPr>
              <a:spLocks noChangeArrowheads="1"/>
            </p:cNvSpPr>
            <p:nvPr/>
          </p:nvSpPr>
          <p:spPr bwMode="auto">
            <a:xfrm>
              <a:off x="2853" y="623"/>
              <a:ext cx="244" cy="244"/>
            </a:xfrm>
            <a:prstGeom prst="ellipse">
              <a:avLst/>
            </a:prstGeom>
            <a:solidFill>
              <a:srgbClr val="80FFFF"/>
            </a:solidFill>
            <a:ln w="28575">
              <a:solidFill>
                <a:schemeClr val="tx1"/>
              </a:solidFill>
              <a:round/>
              <a:headEnd/>
              <a:tailEnd/>
            </a:ln>
          </p:spPr>
          <p:txBody>
            <a:bodyPr/>
            <a:lstStyle/>
            <a:p>
              <a:endParaRPr lang="en-US"/>
            </a:p>
          </p:txBody>
        </p:sp>
        <p:grpSp>
          <p:nvGrpSpPr>
            <p:cNvPr id="30864" name="Group 114"/>
            <p:cNvGrpSpPr>
              <a:grpSpLocks/>
            </p:cNvGrpSpPr>
            <p:nvPr/>
          </p:nvGrpSpPr>
          <p:grpSpPr bwMode="auto">
            <a:xfrm>
              <a:off x="2922" y="513"/>
              <a:ext cx="106" cy="106"/>
              <a:chOff x="1163" y="528"/>
              <a:chExt cx="106" cy="106"/>
            </a:xfrm>
          </p:grpSpPr>
          <p:sp>
            <p:nvSpPr>
              <p:cNvPr id="30865" name="Line 115"/>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66" name="Line 116"/>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65" name="Group 117"/>
          <p:cNvGrpSpPr>
            <a:grpSpLocks/>
          </p:cNvGrpSpPr>
          <p:nvPr/>
        </p:nvGrpSpPr>
        <p:grpSpPr bwMode="auto">
          <a:xfrm>
            <a:off x="5745163" y="2586038"/>
            <a:ext cx="387350" cy="563562"/>
            <a:chOff x="3619" y="512"/>
            <a:chExt cx="244" cy="355"/>
          </a:xfrm>
        </p:grpSpPr>
        <p:sp>
          <p:nvSpPr>
            <p:cNvPr id="30859" name="Oval 118"/>
            <p:cNvSpPr>
              <a:spLocks noChangeArrowheads="1"/>
            </p:cNvSpPr>
            <p:nvPr/>
          </p:nvSpPr>
          <p:spPr bwMode="auto">
            <a:xfrm>
              <a:off x="3619" y="623"/>
              <a:ext cx="244" cy="244"/>
            </a:xfrm>
            <a:prstGeom prst="ellipse">
              <a:avLst/>
            </a:prstGeom>
            <a:solidFill>
              <a:srgbClr val="AAFFAA"/>
            </a:solidFill>
            <a:ln w="28575">
              <a:solidFill>
                <a:schemeClr val="tx1"/>
              </a:solidFill>
              <a:round/>
              <a:headEnd/>
              <a:tailEnd/>
            </a:ln>
          </p:spPr>
          <p:txBody>
            <a:bodyPr/>
            <a:lstStyle/>
            <a:p>
              <a:endParaRPr lang="en-US"/>
            </a:p>
          </p:txBody>
        </p:sp>
        <p:grpSp>
          <p:nvGrpSpPr>
            <p:cNvPr id="30860" name="Group 119"/>
            <p:cNvGrpSpPr>
              <a:grpSpLocks/>
            </p:cNvGrpSpPr>
            <p:nvPr/>
          </p:nvGrpSpPr>
          <p:grpSpPr bwMode="auto">
            <a:xfrm>
              <a:off x="3688" y="512"/>
              <a:ext cx="106" cy="106"/>
              <a:chOff x="1163" y="528"/>
              <a:chExt cx="106" cy="106"/>
            </a:xfrm>
          </p:grpSpPr>
          <p:sp>
            <p:nvSpPr>
              <p:cNvPr id="30861" name="Line 120"/>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62" name="Line 121"/>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66" name="Group 122"/>
          <p:cNvGrpSpPr>
            <a:grpSpLocks/>
          </p:cNvGrpSpPr>
          <p:nvPr/>
        </p:nvGrpSpPr>
        <p:grpSpPr bwMode="auto">
          <a:xfrm>
            <a:off x="6924675" y="2589213"/>
            <a:ext cx="387350" cy="558800"/>
            <a:chOff x="4362" y="515"/>
            <a:chExt cx="244" cy="352"/>
          </a:xfrm>
        </p:grpSpPr>
        <p:sp>
          <p:nvSpPr>
            <p:cNvPr id="30855" name="Oval 123"/>
            <p:cNvSpPr>
              <a:spLocks noChangeArrowheads="1"/>
            </p:cNvSpPr>
            <p:nvPr/>
          </p:nvSpPr>
          <p:spPr bwMode="auto">
            <a:xfrm>
              <a:off x="4362" y="623"/>
              <a:ext cx="244" cy="244"/>
            </a:xfrm>
            <a:prstGeom prst="ellipse">
              <a:avLst/>
            </a:prstGeom>
            <a:solidFill>
              <a:srgbClr val="FF8080"/>
            </a:solidFill>
            <a:ln w="28575">
              <a:solidFill>
                <a:schemeClr val="tx1"/>
              </a:solidFill>
              <a:round/>
              <a:headEnd/>
              <a:tailEnd/>
            </a:ln>
          </p:spPr>
          <p:txBody>
            <a:bodyPr/>
            <a:lstStyle/>
            <a:p>
              <a:endParaRPr lang="en-US"/>
            </a:p>
          </p:txBody>
        </p:sp>
        <p:grpSp>
          <p:nvGrpSpPr>
            <p:cNvPr id="30856" name="Group 124"/>
            <p:cNvGrpSpPr>
              <a:grpSpLocks/>
            </p:cNvGrpSpPr>
            <p:nvPr/>
          </p:nvGrpSpPr>
          <p:grpSpPr bwMode="auto">
            <a:xfrm>
              <a:off x="4431" y="515"/>
              <a:ext cx="106" cy="106"/>
              <a:chOff x="1163" y="528"/>
              <a:chExt cx="106" cy="106"/>
            </a:xfrm>
          </p:grpSpPr>
          <p:sp>
            <p:nvSpPr>
              <p:cNvPr id="30857" name="Line 125"/>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58" name="Line 126"/>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67" name="Group 127"/>
          <p:cNvGrpSpPr>
            <a:grpSpLocks/>
          </p:cNvGrpSpPr>
          <p:nvPr/>
        </p:nvGrpSpPr>
        <p:grpSpPr bwMode="auto">
          <a:xfrm>
            <a:off x="1909763" y="3235325"/>
            <a:ext cx="384175" cy="530225"/>
            <a:chOff x="1203" y="1685"/>
            <a:chExt cx="242" cy="334"/>
          </a:xfrm>
        </p:grpSpPr>
        <p:grpSp>
          <p:nvGrpSpPr>
            <p:cNvPr id="30851" name="Group 128"/>
            <p:cNvGrpSpPr>
              <a:grpSpLocks/>
            </p:cNvGrpSpPr>
            <p:nvPr/>
          </p:nvGrpSpPr>
          <p:grpSpPr bwMode="auto">
            <a:xfrm>
              <a:off x="1271" y="1685"/>
              <a:ext cx="106" cy="106"/>
              <a:chOff x="1163" y="528"/>
              <a:chExt cx="106" cy="106"/>
            </a:xfrm>
          </p:grpSpPr>
          <p:sp>
            <p:nvSpPr>
              <p:cNvPr id="30853" name="Line 129"/>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54" name="Line 130"/>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sp>
          <p:nvSpPr>
            <p:cNvPr id="30852" name="Rectangle 131"/>
            <p:cNvSpPr>
              <a:spLocks noChangeAspect="1" noChangeArrowheads="1"/>
            </p:cNvSpPr>
            <p:nvPr/>
          </p:nvSpPr>
          <p:spPr bwMode="auto">
            <a:xfrm>
              <a:off x="1203" y="1796"/>
              <a:ext cx="242" cy="223"/>
            </a:xfrm>
            <a:prstGeom prst="rect">
              <a:avLst/>
            </a:prstGeom>
            <a:solidFill>
              <a:schemeClr val="bg1"/>
            </a:solidFill>
            <a:ln w="28575" algn="ctr">
              <a:solidFill>
                <a:schemeClr val="tx1"/>
              </a:solidFill>
              <a:miter lim="800000"/>
              <a:headEnd/>
              <a:tailEnd/>
            </a:ln>
          </p:spPr>
          <p:txBody>
            <a:bodyPr wrap="none" anchor="ctr"/>
            <a:lstStyle/>
            <a:p>
              <a:endParaRPr lang="en-US"/>
            </a:p>
          </p:txBody>
        </p:sp>
      </p:grpSp>
      <p:grpSp>
        <p:nvGrpSpPr>
          <p:cNvPr id="30768" name="Group 132"/>
          <p:cNvGrpSpPr>
            <a:grpSpLocks/>
          </p:cNvGrpSpPr>
          <p:nvPr/>
        </p:nvGrpSpPr>
        <p:grpSpPr bwMode="auto">
          <a:xfrm>
            <a:off x="3243263" y="3235325"/>
            <a:ext cx="384175" cy="530225"/>
            <a:chOff x="1203" y="1685"/>
            <a:chExt cx="242" cy="334"/>
          </a:xfrm>
        </p:grpSpPr>
        <p:grpSp>
          <p:nvGrpSpPr>
            <p:cNvPr id="30847" name="Group 133"/>
            <p:cNvGrpSpPr>
              <a:grpSpLocks/>
            </p:cNvGrpSpPr>
            <p:nvPr/>
          </p:nvGrpSpPr>
          <p:grpSpPr bwMode="auto">
            <a:xfrm>
              <a:off x="1271" y="1685"/>
              <a:ext cx="106" cy="106"/>
              <a:chOff x="1163" y="528"/>
              <a:chExt cx="106" cy="106"/>
            </a:xfrm>
          </p:grpSpPr>
          <p:sp>
            <p:nvSpPr>
              <p:cNvPr id="30849" name="Line 134"/>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50" name="Line 135"/>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sp>
          <p:nvSpPr>
            <p:cNvPr id="30848" name="Rectangle 136"/>
            <p:cNvSpPr>
              <a:spLocks noChangeAspect="1" noChangeArrowheads="1"/>
            </p:cNvSpPr>
            <p:nvPr/>
          </p:nvSpPr>
          <p:spPr bwMode="auto">
            <a:xfrm>
              <a:off x="1203" y="1796"/>
              <a:ext cx="242" cy="223"/>
            </a:xfrm>
            <a:prstGeom prst="rect">
              <a:avLst/>
            </a:prstGeom>
            <a:solidFill>
              <a:srgbClr val="FFFF80"/>
            </a:solidFill>
            <a:ln w="28575" algn="ctr">
              <a:solidFill>
                <a:schemeClr val="tx1"/>
              </a:solidFill>
              <a:miter lim="800000"/>
              <a:headEnd/>
              <a:tailEnd/>
            </a:ln>
          </p:spPr>
          <p:txBody>
            <a:bodyPr wrap="none" anchor="ctr"/>
            <a:lstStyle/>
            <a:p>
              <a:endParaRPr lang="en-US"/>
            </a:p>
          </p:txBody>
        </p:sp>
      </p:grpSp>
      <p:grpSp>
        <p:nvGrpSpPr>
          <p:cNvPr id="30769" name="Group 137"/>
          <p:cNvGrpSpPr>
            <a:grpSpLocks/>
          </p:cNvGrpSpPr>
          <p:nvPr/>
        </p:nvGrpSpPr>
        <p:grpSpPr bwMode="auto">
          <a:xfrm>
            <a:off x="4529138" y="3235325"/>
            <a:ext cx="384175" cy="530225"/>
            <a:chOff x="1203" y="1685"/>
            <a:chExt cx="242" cy="334"/>
          </a:xfrm>
        </p:grpSpPr>
        <p:grpSp>
          <p:nvGrpSpPr>
            <p:cNvPr id="30843" name="Group 138"/>
            <p:cNvGrpSpPr>
              <a:grpSpLocks/>
            </p:cNvGrpSpPr>
            <p:nvPr/>
          </p:nvGrpSpPr>
          <p:grpSpPr bwMode="auto">
            <a:xfrm>
              <a:off x="1271" y="1685"/>
              <a:ext cx="106" cy="106"/>
              <a:chOff x="1163" y="528"/>
              <a:chExt cx="106" cy="106"/>
            </a:xfrm>
          </p:grpSpPr>
          <p:sp>
            <p:nvSpPr>
              <p:cNvPr id="30845" name="Line 139"/>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46" name="Line 140"/>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sp>
          <p:nvSpPr>
            <p:cNvPr id="30844" name="Rectangle 141"/>
            <p:cNvSpPr>
              <a:spLocks noChangeAspect="1" noChangeArrowheads="1"/>
            </p:cNvSpPr>
            <p:nvPr/>
          </p:nvSpPr>
          <p:spPr bwMode="auto">
            <a:xfrm>
              <a:off x="1203" y="1796"/>
              <a:ext cx="242" cy="223"/>
            </a:xfrm>
            <a:prstGeom prst="rect">
              <a:avLst/>
            </a:prstGeom>
            <a:solidFill>
              <a:srgbClr val="80E0FF"/>
            </a:solidFill>
            <a:ln w="28575" algn="ctr">
              <a:solidFill>
                <a:schemeClr val="tx1"/>
              </a:solidFill>
              <a:miter lim="800000"/>
              <a:headEnd/>
              <a:tailEnd/>
            </a:ln>
          </p:spPr>
          <p:txBody>
            <a:bodyPr wrap="none" anchor="ctr"/>
            <a:lstStyle/>
            <a:p>
              <a:endParaRPr lang="en-US"/>
            </a:p>
          </p:txBody>
        </p:sp>
      </p:grpSp>
      <p:grpSp>
        <p:nvGrpSpPr>
          <p:cNvPr id="30770" name="Group 142"/>
          <p:cNvGrpSpPr>
            <a:grpSpLocks/>
          </p:cNvGrpSpPr>
          <p:nvPr/>
        </p:nvGrpSpPr>
        <p:grpSpPr bwMode="auto">
          <a:xfrm>
            <a:off x="5746750" y="3235325"/>
            <a:ext cx="384175" cy="530225"/>
            <a:chOff x="1203" y="1685"/>
            <a:chExt cx="242" cy="334"/>
          </a:xfrm>
        </p:grpSpPr>
        <p:grpSp>
          <p:nvGrpSpPr>
            <p:cNvPr id="30839" name="Group 143"/>
            <p:cNvGrpSpPr>
              <a:grpSpLocks/>
            </p:cNvGrpSpPr>
            <p:nvPr/>
          </p:nvGrpSpPr>
          <p:grpSpPr bwMode="auto">
            <a:xfrm>
              <a:off x="1271" y="1685"/>
              <a:ext cx="106" cy="106"/>
              <a:chOff x="1163" y="528"/>
              <a:chExt cx="106" cy="106"/>
            </a:xfrm>
          </p:grpSpPr>
          <p:sp>
            <p:nvSpPr>
              <p:cNvPr id="30841" name="Line 144"/>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42" name="Line 145"/>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sp>
          <p:nvSpPr>
            <p:cNvPr id="30840" name="Rectangle 146"/>
            <p:cNvSpPr>
              <a:spLocks noChangeAspect="1" noChangeArrowheads="1"/>
            </p:cNvSpPr>
            <p:nvPr/>
          </p:nvSpPr>
          <p:spPr bwMode="auto">
            <a:xfrm>
              <a:off x="1203" y="1796"/>
              <a:ext cx="242" cy="223"/>
            </a:xfrm>
            <a:prstGeom prst="rect">
              <a:avLst/>
            </a:prstGeom>
            <a:solidFill>
              <a:srgbClr val="AAFFAA"/>
            </a:solidFill>
            <a:ln w="28575" algn="ctr">
              <a:solidFill>
                <a:schemeClr val="tx1"/>
              </a:solidFill>
              <a:miter lim="800000"/>
              <a:headEnd/>
              <a:tailEnd/>
            </a:ln>
          </p:spPr>
          <p:txBody>
            <a:bodyPr wrap="none" anchor="ctr"/>
            <a:lstStyle/>
            <a:p>
              <a:endParaRPr lang="en-US"/>
            </a:p>
          </p:txBody>
        </p:sp>
      </p:grpSp>
      <p:grpSp>
        <p:nvGrpSpPr>
          <p:cNvPr id="30771" name="Group 147"/>
          <p:cNvGrpSpPr>
            <a:grpSpLocks/>
          </p:cNvGrpSpPr>
          <p:nvPr/>
        </p:nvGrpSpPr>
        <p:grpSpPr bwMode="auto">
          <a:xfrm>
            <a:off x="6926263" y="3235325"/>
            <a:ext cx="384175" cy="530225"/>
            <a:chOff x="1203" y="1685"/>
            <a:chExt cx="242" cy="334"/>
          </a:xfrm>
        </p:grpSpPr>
        <p:grpSp>
          <p:nvGrpSpPr>
            <p:cNvPr id="30835" name="Group 148"/>
            <p:cNvGrpSpPr>
              <a:grpSpLocks/>
            </p:cNvGrpSpPr>
            <p:nvPr/>
          </p:nvGrpSpPr>
          <p:grpSpPr bwMode="auto">
            <a:xfrm>
              <a:off x="1271" y="1685"/>
              <a:ext cx="106" cy="106"/>
              <a:chOff x="1163" y="528"/>
              <a:chExt cx="106" cy="106"/>
            </a:xfrm>
          </p:grpSpPr>
          <p:sp>
            <p:nvSpPr>
              <p:cNvPr id="30837" name="Line 149"/>
              <p:cNvSpPr>
                <a:spLocks noChangeShapeType="1"/>
              </p:cNvSpPr>
              <p:nvPr/>
            </p:nvSpPr>
            <p:spPr bwMode="auto">
              <a:xfrm>
                <a:off x="1163" y="581"/>
                <a:ext cx="106" cy="0"/>
              </a:xfrm>
              <a:prstGeom prst="line">
                <a:avLst/>
              </a:prstGeom>
              <a:noFill/>
              <a:ln w="28575">
                <a:solidFill>
                  <a:schemeClr val="tx1"/>
                </a:solidFill>
                <a:round/>
                <a:headEnd/>
                <a:tailEnd/>
              </a:ln>
            </p:spPr>
            <p:txBody>
              <a:bodyPr wrap="none" anchor="ctr"/>
              <a:lstStyle/>
              <a:p>
                <a:endParaRPr lang="en-US"/>
              </a:p>
            </p:txBody>
          </p:sp>
          <p:sp>
            <p:nvSpPr>
              <p:cNvPr id="30838" name="Line 150"/>
              <p:cNvSpPr>
                <a:spLocks noChangeShapeType="1"/>
              </p:cNvSpPr>
              <p:nvPr/>
            </p:nvSpPr>
            <p:spPr bwMode="auto">
              <a:xfrm rot="-5400000">
                <a:off x="1163" y="581"/>
                <a:ext cx="106" cy="0"/>
              </a:xfrm>
              <a:prstGeom prst="line">
                <a:avLst/>
              </a:prstGeom>
              <a:noFill/>
              <a:ln w="28575">
                <a:solidFill>
                  <a:schemeClr val="tx1"/>
                </a:solidFill>
                <a:round/>
                <a:headEnd/>
                <a:tailEnd/>
              </a:ln>
            </p:spPr>
            <p:txBody>
              <a:bodyPr wrap="none" anchor="ctr"/>
              <a:lstStyle/>
              <a:p>
                <a:endParaRPr lang="en-US"/>
              </a:p>
            </p:txBody>
          </p:sp>
        </p:grpSp>
        <p:sp>
          <p:nvSpPr>
            <p:cNvPr id="30836" name="Rectangle 151"/>
            <p:cNvSpPr>
              <a:spLocks noChangeAspect="1" noChangeArrowheads="1"/>
            </p:cNvSpPr>
            <p:nvPr/>
          </p:nvSpPr>
          <p:spPr bwMode="auto">
            <a:xfrm>
              <a:off x="1203" y="1796"/>
              <a:ext cx="242" cy="223"/>
            </a:xfrm>
            <a:prstGeom prst="rect">
              <a:avLst/>
            </a:prstGeom>
            <a:solidFill>
              <a:srgbClr val="FF8080"/>
            </a:solidFill>
            <a:ln w="28575" algn="ctr">
              <a:solidFill>
                <a:schemeClr val="tx1"/>
              </a:solidFill>
              <a:miter lim="800000"/>
              <a:headEnd/>
              <a:tailEnd/>
            </a:ln>
          </p:spPr>
          <p:txBody>
            <a:bodyPr wrap="none" anchor="ctr"/>
            <a:lstStyle/>
            <a:p>
              <a:endParaRPr lang="en-US"/>
            </a:p>
          </p:txBody>
        </p:sp>
      </p:grpSp>
      <p:sp>
        <p:nvSpPr>
          <p:cNvPr id="30772" name="Rectangle 152"/>
          <p:cNvSpPr>
            <a:spLocks noChangeAspect="1" noChangeArrowheads="1"/>
          </p:cNvSpPr>
          <p:nvPr/>
        </p:nvSpPr>
        <p:spPr bwMode="auto">
          <a:xfrm>
            <a:off x="188913" y="2116138"/>
            <a:ext cx="12414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Gunnery Sergeant</a:t>
            </a:r>
          </a:p>
        </p:txBody>
      </p:sp>
      <p:sp>
        <p:nvSpPr>
          <p:cNvPr id="30773" name="Rectangle 153"/>
          <p:cNvSpPr>
            <a:spLocks noChangeAspect="1" noChangeArrowheads="1"/>
          </p:cNvSpPr>
          <p:nvPr/>
        </p:nvSpPr>
        <p:spPr bwMode="auto">
          <a:xfrm>
            <a:off x="182563" y="1465263"/>
            <a:ext cx="15271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Company Commander</a:t>
            </a:r>
          </a:p>
        </p:txBody>
      </p:sp>
      <p:grpSp>
        <p:nvGrpSpPr>
          <p:cNvPr id="30774" name="Group 154"/>
          <p:cNvGrpSpPr>
            <a:grpSpLocks/>
          </p:cNvGrpSpPr>
          <p:nvPr/>
        </p:nvGrpSpPr>
        <p:grpSpPr bwMode="auto">
          <a:xfrm>
            <a:off x="1911350" y="1276350"/>
            <a:ext cx="387350" cy="560388"/>
            <a:chOff x="1204" y="372"/>
            <a:chExt cx="244" cy="353"/>
          </a:xfrm>
        </p:grpSpPr>
        <p:sp>
          <p:nvSpPr>
            <p:cNvPr id="30830" name="Oval 155"/>
            <p:cNvSpPr>
              <a:spLocks noChangeArrowheads="1"/>
            </p:cNvSpPr>
            <p:nvPr/>
          </p:nvSpPr>
          <p:spPr bwMode="auto">
            <a:xfrm>
              <a:off x="1204" y="481"/>
              <a:ext cx="244" cy="244"/>
            </a:xfrm>
            <a:prstGeom prst="ellipse">
              <a:avLst/>
            </a:prstGeom>
            <a:noFill/>
            <a:ln w="28575">
              <a:solidFill>
                <a:schemeClr val="tx1"/>
              </a:solidFill>
              <a:round/>
              <a:headEnd/>
              <a:tailEnd/>
            </a:ln>
          </p:spPr>
          <p:txBody>
            <a:bodyPr/>
            <a:lstStyle/>
            <a:p>
              <a:endParaRPr lang="en-US"/>
            </a:p>
          </p:txBody>
        </p:sp>
        <p:grpSp>
          <p:nvGrpSpPr>
            <p:cNvPr id="30831" name="Group 156"/>
            <p:cNvGrpSpPr>
              <a:grpSpLocks/>
            </p:cNvGrpSpPr>
            <p:nvPr/>
          </p:nvGrpSpPr>
          <p:grpSpPr bwMode="auto">
            <a:xfrm>
              <a:off x="1273" y="372"/>
              <a:ext cx="106" cy="106"/>
              <a:chOff x="1273" y="372"/>
              <a:chExt cx="106" cy="106"/>
            </a:xfrm>
          </p:grpSpPr>
          <p:sp>
            <p:nvSpPr>
              <p:cNvPr id="30832" name="Line 157"/>
              <p:cNvSpPr>
                <a:spLocks noChangeShapeType="1"/>
              </p:cNvSpPr>
              <p:nvPr/>
            </p:nvSpPr>
            <p:spPr bwMode="auto">
              <a:xfrm>
                <a:off x="1273" y="435"/>
                <a:ext cx="106" cy="0"/>
              </a:xfrm>
              <a:prstGeom prst="line">
                <a:avLst/>
              </a:prstGeom>
              <a:noFill/>
              <a:ln w="28575">
                <a:solidFill>
                  <a:schemeClr val="tx1"/>
                </a:solidFill>
                <a:round/>
                <a:headEnd/>
                <a:tailEnd/>
              </a:ln>
            </p:spPr>
            <p:txBody>
              <a:bodyPr wrap="none" anchor="ctr"/>
              <a:lstStyle/>
              <a:p>
                <a:endParaRPr lang="en-US"/>
              </a:p>
            </p:txBody>
          </p:sp>
          <p:sp>
            <p:nvSpPr>
              <p:cNvPr id="30833" name="Line 158"/>
              <p:cNvSpPr>
                <a:spLocks noChangeShapeType="1"/>
              </p:cNvSpPr>
              <p:nvPr/>
            </p:nvSpPr>
            <p:spPr bwMode="auto">
              <a:xfrm rot="-5400000">
                <a:off x="1273" y="425"/>
                <a:ext cx="106" cy="0"/>
              </a:xfrm>
              <a:prstGeom prst="line">
                <a:avLst/>
              </a:prstGeom>
              <a:noFill/>
              <a:ln w="28575">
                <a:solidFill>
                  <a:schemeClr val="tx1"/>
                </a:solidFill>
                <a:round/>
                <a:headEnd/>
                <a:tailEnd/>
              </a:ln>
            </p:spPr>
            <p:txBody>
              <a:bodyPr wrap="none" anchor="ctr"/>
              <a:lstStyle/>
              <a:p>
                <a:endParaRPr lang="en-US"/>
              </a:p>
            </p:txBody>
          </p:sp>
          <p:sp>
            <p:nvSpPr>
              <p:cNvPr id="30834" name="Line 159"/>
              <p:cNvSpPr>
                <a:spLocks noChangeShapeType="1"/>
              </p:cNvSpPr>
              <p:nvPr/>
            </p:nvSpPr>
            <p:spPr bwMode="auto">
              <a:xfrm>
                <a:off x="1297" y="402"/>
                <a:ext cx="57" cy="0"/>
              </a:xfrm>
              <a:prstGeom prst="line">
                <a:avLst/>
              </a:prstGeom>
              <a:noFill/>
              <a:ln w="28575">
                <a:solidFill>
                  <a:schemeClr val="tx1"/>
                </a:solidFill>
                <a:round/>
                <a:headEnd/>
                <a:tailEnd/>
              </a:ln>
            </p:spPr>
            <p:txBody>
              <a:bodyPr wrap="none" anchor="ctr"/>
              <a:lstStyle/>
              <a:p>
                <a:endParaRPr lang="en-US"/>
              </a:p>
            </p:txBody>
          </p:sp>
        </p:grpSp>
      </p:grpSp>
      <p:grpSp>
        <p:nvGrpSpPr>
          <p:cNvPr id="30775" name="Group 160"/>
          <p:cNvGrpSpPr>
            <a:grpSpLocks/>
          </p:cNvGrpSpPr>
          <p:nvPr/>
        </p:nvGrpSpPr>
        <p:grpSpPr bwMode="auto">
          <a:xfrm>
            <a:off x="1917700" y="1941513"/>
            <a:ext cx="384175" cy="530225"/>
            <a:chOff x="1208" y="796"/>
            <a:chExt cx="242" cy="334"/>
          </a:xfrm>
        </p:grpSpPr>
        <p:sp>
          <p:nvSpPr>
            <p:cNvPr id="30825" name="Rectangle 161"/>
            <p:cNvSpPr>
              <a:spLocks noChangeAspect="1" noChangeArrowheads="1"/>
            </p:cNvSpPr>
            <p:nvPr/>
          </p:nvSpPr>
          <p:spPr bwMode="auto">
            <a:xfrm>
              <a:off x="1208" y="907"/>
              <a:ext cx="242" cy="223"/>
            </a:xfrm>
            <a:prstGeom prst="rect">
              <a:avLst/>
            </a:prstGeom>
            <a:solidFill>
              <a:schemeClr val="bg1"/>
            </a:solidFill>
            <a:ln w="28575" algn="ctr">
              <a:solidFill>
                <a:schemeClr val="tx1"/>
              </a:solidFill>
              <a:miter lim="800000"/>
              <a:headEnd/>
              <a:tailEnd/>
            </a:ln>
          </p:spPr>
          <p:txBody>
            <a:bodyPr wrap="none" anchor="ctr"/>
            <a:lstStyle/>
            <a:p>
              <a:endParaRPr lang="en-US"/>
            </a:p>
          </p:txBody>
        </p:sp>
        <p:grpSp>
          <p:nvGrpSpPr>
            <p:cNvPr id="30826" name="Group 162"/>
            <p:cNvGrpSpPr>
              <a:grpSpLocks/>
            </p:cNvGrpSpPr>
            <p:nvPr/>
          </p:nvGrpSpPr>
          <p:grpSpPr bwMode="auto">
            <a:xfrm>
              <a:off x="1275" y="796"/>
              <a:ext cx="107" cy="106"/>
              <a:chOff x="1275" y="796"/>
              <a:chExt cx="107" cy="106"/>
            </a:xfrm>
          </p:grpSpPr>
          <p:sp>
            <p:nvSpPr>
              <p:cNvPr id="30827" name="Line 163"/>
              <p:cNvSpPr>
                <a:spLocks noChangeShapeType="1"/>
              </p:cNvSpPr>
              <p:nvPr/>
            </p:nvSpPr>
            <p:spPr bwMode="auto">
              <a:xfrm>
                <a:off x="1276" y="865"/>
                <a:ext cx="106" cy="0"/>
              </a:xfrm>
              <a:prstGeom prst="line">
                <a:avLst/>
              </a:prstGeom>
              <a:noFill/>
              <a:ln w="28575">
                <a:solidFill>
                  <a:schemeClr val="tx1"/>
                </a:solidFill>
                <a:round/>
                <a:headEnd/>
                <a:tailEnd/>
              </a:ln>
            </p:spPr>
            <p:txBody>
              <a:bodyPr wrap="none" anchor="ctr"/>
              <a:lstStyle/>
              <a:p>
                <a:endParaRPr lang="en-US"/>
              </a:p>
            </p:txBody>
          </p:sp>
          <p:sp>
            <p:nvSpPr>
              <p:cNvPr id="30828" name="Line 164"/>
              <p:cNvSpPr>
                <a:spLocks noChangeShapeType="1"/>
              </p:cNvSpPr>
              <p:nvPr/>
            </p:nvSpPr>
            <p:spPr bwMode="auto">
              <a:xfrm rot="-5400000">
                <a:off x="1276" y="849"/>
                <a:ext cx="106" cy="0"/>
              </a:xfrm>
              <a:prstGeom prst="line">
                <a:avLst/>
              </a:prstGeom>
              <a:noFill/>
              <a:ln w="28575">
                <a:solidFill>
                  <a:schemeClr val="tx1"/>
                </a:solidFill>
                <a:round/>
                <a:headEnd/>
                <a:tailEnd/>
              </a:ln>
            </p:spPr>
            <p:txBody>
              <a:bodyPr wrap="none" anchor="ctr"/>
              <a:lstStyle/>
              <a:p>
                <a:endParaRPr lang="en-US"/>
              </a:p>
            </p:txBody>
          </p:sp>
          <p:sp>
            <p:nvSpPr>
              <p:cNvPr id="30829" name="Line 165"/>
              <p:cNvSpPr>
                <a:spLocks noChangeShapeType="1"/>
              </p:cNvSpPr>
              <p:nvPr/>
            </p:nvSpPr>
            <p:spPr bwMode="auto">
              <a:xfrm>
                <a:off x="1275" y="828"/>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76" name="Group 166"/>
          <p:cNvGrpSpPr>
            <a:grpSpLocks/>
          </p:cNvGrpSpPr>
          <p:nvPr/>
        </p:nvGrpSpPr>
        <p:grpSpPr bwMode="auto">
          <a:xfrm>
            <a:off x="3241675" y="1277938"/>
            <a:ext cx="387350" cy="558800"/>
            <a:chOff x="2042" y="373"/>
            <a:chExt cx="244" cy="352"/>
          </a:xfrm>
        </p:grpSpPr>
        <p:sp>
          <p:nvSpPr>
            <p:cNvPr id="30820" name="Oval 167"/>
            <p:cNvSpPr>
              <a:spLocks noChangeArrowheads="1"/>
            </p:cNvSpPr>
            <p:nvPr/>
          </p:nvSpPr>
          <p:spPr bwMode="auto">
            <a:xfrm>
              <a:off x="2042" y="481"/>
              <a:ext cx="244" cy="244"/>
            </a:xfrm>
            <a:prstGeom prst="ellipse">
              <a:avLst/>
            </a:prstGeom>
            <a:solidFill>
              <a:srgbClr val="FFFF80"/>
            </a:solidFill>
            <a:ln w="28575">
              <a:solidFill>
                <a:schemeClr val="tx1"/>
              </a:solidFill>
              <a:round/>
              <a:headEnd/>
              <a:tailEnd/>
            </a:ln>
          </p:spPr>
          <p:txBody>
            <a:bodyPr/>
            <a:lstStyle/>
            <a:p>
              <a:endParaRPr lang="en-US"/>
            </a:p>
          </p:txBody>
        </p:sp>
        <p:grpSp>
          <p:nvGrpSpPr>
            <p:cNvPr id="30821" name="Group 168"/>
            <p:cNvGrpSpPr>
              <a:grpSpLocks/>
            </p:cNvGrpSpPr>
            <p:nvPr/>
          </p:nvGrpSpPr>
          <p:grpSpPr bwMode="auto">
            <a:xfrm>
              <a:off x="2111" y="373"/>
              <a:ext cx="106" cy="106"/>
              <a:chOff x="1273" y="372"/>
              <a:chExt cx="106" cy="106"/>
            </a:xfrm>
          </p:grpSpPr>
          <p:sp>
            <p:nvSpPr>
              <p:cNvPr id="30822" name="Line 169"/>
              <p:cNvSpPr>
                <a:spLocks noChangeShapeType="1"/>
              </p:cNvSpPr>
              <p:nvPr/>
            </p:nvSpPr>
            <p:spPr bwMode="auto">
              <a:xfrm>
                <a:off x="1273" y="435"/>
                <a:ext cx="106" cy="0"/>
              </a:xfrm>
              <a:prstGeom prst="line">
                <a:avLst/>
              </a:prstGeom>
              <a:noFill/>
              <a:ln w="28575">
                <a:solidFill>
                  <a:schemeClr val="tx1"/>
                </a:solidFill>
                <a:round/>
                <a:headEnd/>
                <a:tailEnd/>
              </a:ln>
            </p:spPr>
            <p:txBody>
              <a:bodyPr wrap="none" anchor="ctr"/>
              <a:lstStyle/>
              <a:p>
                <a:endParaRPr lang="en-US"/>
              </a:p>
            </p:txBody>
          </p:sp>
          <p:sp>
            <p:nvSpPr>
              <p:cNvPr id="30823" name="Line 170"/>
              <p:cNvSpPr>
                <a:spLocks noChangeShapeType="1"/>
              </p:cNvSpPr>
              <p:nvPr/>
            </p:nvSpPr>
            <p:spPr bwMode="auto">
              <a:xfrm rot="-5400000">
                <a:off x="1273" y="425"/>
                <a:ext cx="106" cy="0"/>
              </a:xfrm>
              <a:prstGeom prst="line">
                <a:avLst/>
              </a:prstGeom>
              <a:noFill/>
              <a:ln w="28575">
                <a:solidFill>
                  <a:schemeClr val="tx1"/>
                </a:solidFill>
                <a:round/>
                <a:headEnd/>
                <a:tailEnd/>
              </a:ln>
            </p:spPr>
            <p:txBody>
              <a:bodyPr wrap="none" anchor="ctr"/>
              <a:lstStyle/>
              <a:p>
                <a:endParaRPr lang="en-US"/>
              </a:p>
            </p:txBody>
          </p:sp>
          <p:sp>
            <p:nvSpPr>
              <p:cNvPr id="30824" name="Line 171"/>
              <p:cNvSpPr>
                <a:spLocks noChangeShapeType="1"/>
              </p:cNvSpPr>
              <p:nvPr/>
            </p:nvSpPr>
            <p:spPr bwMode="auto">
              <a:xfrm>
                <a:off x="1297" y="402"/>
                <a:ext cx="57" cy="0"/>
              </a:xfrm>
              <a:prstGeom prst="line">
                <a:avLst/>
              </a:prstGeom>
              <a:noFill/>
              <a:ln w="28575">
                <a:solidFill>
                  <a:schemeClr val="tx1"/>
                </a:solidFill>
                <a:round/>
                <a:headEnd/>
                <a:tailEnd/>
              </a:ln>
            </p:spPr>
            <p:txBody>
              <a:bodyPr wrap="none" anchor="ctr"/>
              <a:lstStyle/>
              <a:p>
                <a:endParaRPr lang="en-US"/>
              </a:p>
            </p:txBody>
          </p:sp>
        </p:grpSp>
      </p:grpSp>
      <p:grpSp>
        <p:nvGrpSpPr>
          <p:cNvPr id="30777" name="Group 172"/>
          <p:cNvGrpSpPr>
            <a:grpSpLocks/>
          </p:cNvGrpSpPr>
          <p:nvPr/>
        </p:nvGrpSpPr>
        <p:grpSpPr bwMode="auto">
          <a:xfrm>
            <a:off x="3243263" y="1943100"/>
            <a:ext cx="384175" cy="528638"/>
            <a:chOff x="2043" y="797"/>
            <a:chExt cx="242" cy="333"/>
          </a:xfrm>
        </p:grpSpPr>
        <p:sp>
          <p:nvSpPr>
            <p:cNvPr id="30815" name="Rectangle 173"/>
            <p:cNvSpPr>
              <a:spLocks noChangeAspect="1" noChangeArrowheads="1"/>
            </p:cNvSpPr>
            <p:nvPr/>
          </p:nvSpPr>
          <p:spPr bwMode="auto">
            <a:xfrm>
              <a:off x="2043" y="907"/>
              <a:ext cx="242" cy="223"/>
            </a:xfrm>
            <a:prstGeom prst="rect">
              <a:avLst/>
            </a:prstGeom>
            <a:solidFill>
              <a:srgbClr val="FFFF80"/>
            </a:solidFill>
            <a:ln w="28575" algn="ctr">
              <a:solidFill>
                <a:schemeClr val="tx1"/>
              </a:solidFill>
              <a:miter lim="800000"/>
              <a:headEnd/>
              <a:tailEnd/>
            </a:ln>
          </p:spPr>
          <p:txBody>
            <a:bodyPr wrap="none" anchor="ctr"/>
            <a:lstStyle/>
            <a:p>
              <a:endParaRPr lang="en-US"/>
            </a:p>
          </p:txBody>
        </p:sp>
        <p:grpSp>
          <p:nvGrpSpPr>
            <p:cNvPr id="30816" name="Group 174"/>
            <p:cNvGrpSpPr>
              <a:grpSpLocks/>
            </p:cNvGrpSpPr>
            <p:nvPr/>
          </p:nvGrpSpPr>
          <p:grpSpPr bwMode="auto">
            <a:xfrm>
              <a:off x="2111" y="797"/>
              <a:ext cx="107" cy="106"/>
              <a:chOff x="1275" y="796"/>
              <a:chExt cx="107" cy="106"/>
            </a:xfrm>
          </p:grpSpPr>
          <p:sp>
            <p:nvSpPr>
              <p:cNvPr id="30817" name="Line 175"/>
              <p:cNvSpPr>
                <a:spLocks noChangeShapeType="1"/>
              </p:cNvSpPr>
              <p:nvPr/>
            </p:nvSpPr>
            <p:spPr bwMode="auto">
              <a:xfrm>
                <a:off x="1276" y="865"/>
                <a:ext cx="106" cy="0"/>
              </a:xfrm>
              <a:prstGeom prst="line">
                <a:avLst/>
              </a:prstGeom>
              <a:noFill/>
              <a:ln w="28575">
                <a:solidFill>
                  <a:schemeClr val="tx1"/>
                </a:solidFill>
                <a:round/>
                <a:headEnd/>
                <a:tailEnd/>
              </a:ln>
            </p:spPr>
            <p:txBody>
              <a:bodyPr wrap="none" anchor="ctr"/>
              <a:lstStyle/>
              <a:p>
                <a:endParaRPr lang="en-US"/>
              </a:p>
            </p:txBody>
          </p:sp>
          <p:sp>
            <p:nvSpPr>
              <p:cNvPr id="30818" name="Line 176"/>
              <p:cNvSpPr>
                <a:spLocks noChangeShapeType="1"/>
              </p:cNvSpPr>
              <p:nvPr/>
            </p:nvSpPr>
            <p:spPr bwMode="auto">
              <a:xfrm rot="-5400000">
                <a:off x="1276" y="849"/>
                <a:ext cx="106" cy="0"/>
              </a:xfrm>
              <a:prstGeom prst="line">
                <a:avLst/>
              </a:prstGeom>
              <a:noFill/>
              <a:ln w="28575">
                <a:solidFill>
                  <a:schemeClr val="tx1"/>
                </a:solidFill>
                <a:round/>
                <a:headEnd/>
                <a:tailEnd/>
              </a:ln>
            </p:spPr>
            <p:txBody>
              <a:bodyPr wrap="none" anchor="ctr"/>
              <a:lstStyle/>
              <a:p>
                <a:endParaRPr lang="en-US"/>
              </a:p>
            </p:txBody>
          </p:sp>
          <p:sp>
            <p:nvSpPr>
              <p:cNvPr id="30819" name="Line 177"/>
              <p:cNvSpPr>
                <a:spLocks noChangeShapeType="1"/>
              </p:cNvSpPr>
              <p:nvPr/>
            </p:nvSpPr>
            <p:spPr bwMode="auto">
              <a:xfrm>
                <a:off x="1275" y="828"/>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78" name="Group 178"/>
          <p:cNvGrpSpPr>
            <a:grpSpLocks/>
          </p:cNvGrpSpPr>
          <p:nvPr/>
        </p:nvGrpSpPr>
        <p:grpSpPr bwMode="auto">
          <a:xfrm>
            <a:off x="4529138" y="1277938"/>
            <a:ext cx="387350" cy="557212"/>
            <a:chOff x="2853" y="374"/>
            <a:chExt cx="244" cy="351"/>
          </a:xfrm>
        </p:grpSpPr>
        <p:sp>
          <p:nvSpPr>
            <p:cNvPr id="30810" name="Oval 179"/>
            <p:cNvSpPr>
              <a:spLocks noChangeArrowheads="1"/>
            </p:cNvSpPr>
            <p:nvPr/>
          </p:nvSpPr>
          <p:spPr bwMode="auto">
            <a:xfrm>
              <a:off x="2853" y="481"/>
              <a:ext cx="244" cy="244"/>
            </a:xfrm>
            <a:prstGeom prst="ellipse">
              <a:avLst/>
            </a:prstGeom>
            <a:solidFill>
              <a:srgbClr val="80FFFF"/>
            </a:solidFill>
            <a:ln w="28575">
              <a:solidFill>
                <a:schemeClr val="tx1"/>
              </a:solidFill>
              <a:round/>
              <a:headEnd/>
              <a:tailEnd/>
            </a:ln>
          </p:spPr>
          <p:txBody>
            <a:bodyPr/>
            <a:lstStyle/>
            <a:p>
              <a:endParaRPr lang="en-US"/>
            </a:p>
          </p:txBody>
        </p:sp>
        <p:grpSp>
          <p:nvGrpSpPr>
            <p:cNvPr id="30811" name="Group 180"/>
            <p:cNvGrpSpPr>
              <a:grpSpLocks/>
            </p:cNvGrpSpPr>
            <p:nvPr/>
          </p:nvGrpSpPr>
          <p:grpSpPr bwMode="auto">
            <a:xfrm>
              <a:off x="2922" y="374"/>
              <a:ext cx="106" cy="106"/>
              <a:chOff x="1273" y="372"/>
              <a:chExt cx="106" cy="106"/>
            </a:xfrm>
          </p:grpSpPr>
          <p:sp>
            <p:nvSpPr>
              <p:cNvPr id="30812" name="Line 181"/>
              <p:cNvSpPr>
                <a:spLocks noChangeShapeType="1"/>
              </p:cNvSpPr>
              <p:nvPr/>
            </p:nvSpPr>
            <p:spPr bwMode="auto">
              <a:xfrm>
                <a:off x="1273" y="435"/>
                <a:ext cx="106" cy="0"/>
              </a:xfrm>
              <a:prstGeom prst="line">
                <a:avLst/>
              </a:prstGeom>
              <a:noFill/>
              <a:ln w="28575">
                <a:solidFill>
                  <a:schemeClr val="tx1"/>
                </a:solidFill>
                <a:round/>
                <a:headEnd/>
                <a:tailEnd/>
              </a:ln>
            </p:spPr>
            <p:txBody>
              <a:bodyPr wrap="none" anchor="ctr"/>
              <a:lstStyle/>
              <a:p>
                <a:endParaRPr lang="en-US"/>
              </a:p>
            </p:txBody>
          </p:sp>
          <p:sp>
            <p:nvSpPr>
              <p:cNvPr id="30813" name="Line 182"/>
              <p:cNvSpPr>
                <a:spLocks noChangeShapeType="1"/>
              </p:cNvSpPr>
              <p:nvPr/>
            </p:nvSpPr>
            <p:spPr bwMode="auto">
              <a:xfrm rot="-5400000">
                <a:off x="1273" y="425"/>
                <a:ext cx="106" cy="0"/>
              </a:xfrm>
              <a:prstGeom prst="line">
                <a:avLst/>
              </a:prstGeom>
              <a:noFill/>
              <a:ln w="28575">
                <a:solidFill>
                  <a:schemeClr val="tx1"/>
                </a:solidFill>
                <a:round/>
                <a:headEnd/>
                <a:tailEnd/>
              </a:ln>
            </p:spPr>
            <p:txBody>
              <a:bodyPr wrap="none" anchor="ctr"/>
              <a:lstStyle/>
              <a:p>
                <a:endParaRPr lang="en-US"/>
              </a:p>
            </p:txBody>
          </p:sp>
          <p:sp>
            <p:nvSpPr>
              <p:cNvPr id="30814" name="Line 183"/>
              <p:cNvSpPr>
                <a:spLocks noChangeShapeType="1"/>
              </p:cNvSpPr>
              <p:nvPr/>
            </p:nvSpPr>
            <p:spPr bwMode="auto">
              <a:xfrm>
                <a:off x="1297" y="402"/>
                <a:ext cx="57" cy="0"/>
              </a:xfrm>
              <a:prstGeom prst="line">
                <a:avLst/>
              </a:prstGeom>
              <a:noFill/>
              <a:ln w="28575">
                <a:solidFill>
                  <a:schemeClr val="tx1"/>
                </a:solidFill>
                <a:round/>
                <a:headEnd/>
                <a:tailEnd/>
              </a:ln>
            </p:spPr>
            <p:txBody>
              <a:bodyPr wrap="none" anchor="ctr"/>
              <a:lstStyle/>
              <a:p>
                <a:endParaRPr lang="en-US"/>
              </a:p>
            </p:txBody>
          </p:sp>
        </p:grpSp>
      </p:grpSp>
      <p:grpSp>
        <p:nvGrpSpPr>
          <p:cNvPr id="30779" name="Group 184"/>
          <p:cNvGrpSpPr>
            <a:grpSpLocks/>
          </p:cNvGrpSpPr>
          <p:nvPr/>
        </p:nvGrpSpPr>
        <p:grpSpPr bwMode="auto">
          <a:xfrm>
            <a:off x="4530725" y="1949450"/>
            <a:ext cx="384175" cy="514350"/>
            <a:chOff x="2854" y="798"/>
            <a:chExt cx="242" cy="324"/>
          </a:xfrm>
        </p:grpSpPr>
        <p:sp>
          <p:nvSpPr>
            <p:cNvPr id="30805" name="Rectangle 185"/>
            <p:cNvSpPr>
              <a:spLocks noChangeAspect="1" noChangeArrowheads="1"/>
            </p:cNvSpPr>
            <p:nvPr/>
          </p:nvSpPr>
          <p:spPr bwMode="auto">
            <a:xfrm>
              <a:off x="2854" y="899"/>
              <a:ext cx="242" cy="223"/>
            </a:xfrm>
            <a:prstGeom prst="rect">
              <a:avLst/>
            </a:prstGeom>
            <a:solidFill>
              <a:srgbClr val="80E0FF"/>
            </a:solidFill>
            <a:ln w="28575" algn="ctr">
              <a:solidFill>
                <a:schemeClr val="tx1"/>
              </a:solidFill>
              <a:miter lim="800000"/>
              <a:headEnd/>
              <a:tailEnd/>
            </a:ln>
          </p:spPr>
          <p:txBody>
            <a:bodyPr wrap="none" anchor="ctr"/>
            <a:lstStyle/>
            <a:p>
              <a:endParaRPr lang="en-US"/>
            </a:p>
          </p:txBody>
        </p:sp>
        <p:grpSp>
          <p:nvGrpSpPr>
            <p:cNvPr id="30806" name="Group 186"/>
            <p:cNvGrpSpPr>
              <a:grpSpLocks/>
            </p:cNvGrpSpPr>
            <p:nvPr/>
          </p:nvGrpSpPr>
          <p:grpSpPr bwMode="auto">
            <a:xfrm>
              <a:off x="2921" y="798"/>
              <a:ext cx="107" cy="106"/>
              <a:chOff x="1275" y="796"/>
              <a:chExt cx="107" cy="106"/>
            </a:xfrm>
          </p:grpSpPr>
          <p:sp>
            <p:nvSpPr>
              <p:cNvPr id="30807" name="Line 187"/>
              <p:cNvSpPr>
                <a:spLocks noChangeShapeType="1"/>
              </p:cNvSpPr>
              <p:nvPr/>
            </p:nvSpPr>
            <p:spPr bwMode="auto">
              <a:xfrm>
                <a:off x="1276" y="865"/>
                <a:ext cx="106" cy="0"/>
              </a:xfrm>
              <a:prstGeom prst="line">
                <a:avLst/>
              </a:prstGeom>
              <a:noFill/>
              <a:ln w="28575">
                <a:solidFill>
                  <a:schemeClr val="tx1"/>
                </a:solidFill>
                <a:round/>
                <a:headEnd/>
                <a:tailEnd/>
              </a:ln>
            </p:spPr>
            <p:txBody>
              <a:bodyPr wrap="none" anchor="ctr"/>
              <a:lstStyle/>
              <a:p>
                <a:endParaRPr lang="en-US"/>
              </a:p>
            </p:txBody>
          </p:sp>
          <p:sp>
            <p:nvSpPr>
              <p:cNvPr id="30808" name="Line 188"/>
              <p:cNvSpPr>
                <a:spLocks noChangeShapeType="1"/>
              </p:cNvSpPr>
              <p:nvPr/>
            </p:nvSpPr>
            <p:spPr bwMode="auto">
              <a:xfrm rot="-5400000">
                <a:off x="1276" y="849"/>
                <a:ext cx="106" cy="0"/>
              </a:xfrm>
              <a:prstGeom prst="line">
                <a:avLst/>
              </a:prstGeom>
              <a:noFill/>
              <a:ln w="28575">
                <a:solidFill>
                  <a:schemeClr val="tx1"/>
                </a:solidFill>
                <a:round/>
                <a:headEnd/>
                <a:tailEnd/>
              </a:ln>
            </p:spPr>
            <p:txBody>
              <a:bodyPr wrap="none" anchor="ctr"/>
              <a:lstStyle/>
              <a:p>
                <a:endParaRPr lang="en-US"/>
              </a:p>
            </p:txBody>
          </p:sp>
          <p:sp>
            <p:nvSpPr>
              <p:cNvPr id="30809" name="Line 189"/>
              <p:cNvSpPr>
                <a:spLocks noChangeShapeType="1"/>
              </p:cNvSpPr>
              <p:nvPr/>
            </p:nvSpPr>
            <p:spPr bwMode="auto">
              <a:xfrm>
                <a:off x="1275" y="828"/>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80" name="Group 190"/>
          <p:cNvGrpSpPr>
            <a:grpSpLocks/>
          </p:cNvGrpSpPr>
          <p:nvPr/>
        </p:nvGrpSpPr>
        <p:grpSpPr bwMode="auto">
          <a:xfrm>
            <a:off x="5745163" y="1279525"/>
            <a:ext cx="387350" cy="555625"/>
            <a:chOff x="3619" y="375"/>
            <a:chExt cx="244" cy="350"/>
          </a:xfrm>
        </p:grpSpPr>
        <p:sp>
          <p:nvSpPr>
            <p:cNvPr id="30800" name="Oval 191"/>
            <p:cNvSpPr>
              <a:spLocks noChangeArrowheads="1"/>
            </p:cNvSpPr>
            <p:nvPr/>
          </p:nvSpPr>
          <p:spPr bwMode="auto">
            <a:xfrm>
              <a:off x="3619" y="481"/>
              <a:ext cx="244" cy="244"/>
            </a:xfrm>
            <a:prstGeom prst="ellipse">
              <a:avLst/>
            </a:prstGeom>
            <a:solidFill>
              <a:srgbClr val="AAFFAA"/>
            </a:solidFill>
            <a:ln w="28575">
              <a:solidFill>
                <a:schemeClr val="tx1"/>
              </a:solidFill>
              <a:round/>
              <a:headEnd/>
              <a:tailEnd/>
            </a:ln>
          </p:spPr>
          <p:txBody>
            <a:bodyPr/>
            <a:lstStyle/>
            <a:p>
              <a:endParaRPr lang="en-US"/>
            </a:p>
          </p:txBody>
        </p:sp>
        <p:grpSp>
          <p:nvGrpSpPr>
            <p:cNvPr id="30801" name="Group 192"/>
            <p:cNvGrpSpPr>
              <a:grpSpLocks/>
            </p:cNvGrpSpPr>
            <p:nvPr/>
          </p:nvGrpSpPr>
          <p:grpSpPr bwMode="auto">
            <a:xfrm>
              <a:off x="3688" y="375"/>
              <a:ext cx="106" cy="106"/>
              <a:chOff x="1273" y="372"/>
              <a:chExt cx="106" cy="106"/>
            </a:xfrm>
          </p:grpSpPr>
          <p:sp>
            <p:nvSpPr>
              <p:cNvPr id="30802" name="Line 193"/>
              <p:cNvSpPr>
                <a:spLocks noChangeShapeType="1"/>
              </p:cNvSpPr>
              <p:nvPr/>
            </p:nvSpPr>
            <p:spPr bwMode="auto">
              <a:xfrm>
                <a:off x="1273" y="435"/>
                <a:ext cx="106" cy="0"/>
              </a:xfrm>
              <a:prstGeom prst="line">
                <a:avLst/>
              </a:prstGeom>
              <a:noFill/>
              <a:ln w="28575">
                <a:solidFill>
                  <a:schemeClr val="tx1"/>
                </a:solidFill>
                <a:round/>
                <a:headEnd/>
                <a:tailEnd/>
              </a:ln>
            </p:spPr>
            <p:txBody>
              <a:bodyPr wrap="none" anchor="ctr"/>
              <a:lstStyle/>
              <a:p>
                <a:endParaRPr lang="en-US"/>
              </a:p>
            </p:txBody>
          </p:sp>
          <p:sp>
            <p:nvSpPr>
              <p:cNvPr id="30803" name="Line 194"/>
              <p:cNvSpPr>
                <a:spLocks noChangeShapeType="1"/>
              </p:cNvSpPr>
              <p:nvPr/>
            </p:nvSpPr>
            <p:spPr bwMode="auto">
              <a:xfrm rot="-5400000">
                <a:off x="1273" y="425"/>
                <a:ext cx="106" cy="0"/>
              </a:xfrm>
              <a:prstGeom prst="line">
                <a:avLst/>
              </a:prstGeom>
              <a:noFill/>
              <a:ln w="28575">
                <a:solidFill>
                  <a:schemeClr val="tx1"/>
                </a:solidFill>
                <a:round/>
                <a:headEnd/>
                <a:tailEnd/>
              </a:ln>
            </p:spPr>
            <p:txBody>
              <a:bodyPr wrap="none" anchor="ctr"/>
              <a:lstStyle/>
              <a:p>
                <a:endParaRPr lang="en-US"/>
              </a:p>
            </p:txBody>
          </p:sp>
          <p:sp>
            <p:nvSpPr>
              <p:cNvPr id="30804" name="Line 195"/>
              <p:cNvSpPr>
                <a:spLocks noChangeShapeType="1"/>
              </p:cNvSpPr>
              <p:nvPr/>
            </p:nvSpPr>
            <p:spPr bwMode="auto">
              <a:xfrm>
                <a:off x="1297" y="402"/>
                <a:ext cx="57" cy="0"/>
              </a:xfrm>
              <a:prstGeom prst="line">
                <a:avLst/>
              </a:prstGeom>
              <a:noFill/>
              <a:ln w="28575">
                <a:solidFill>
                  <a:schemeClr val="tx1"/>
                </a:solidFill>
                <a:round/>
                <a:headEnd/>
                <a:tailEnd/>
              </a:ln>
            </p:spPr>
            <p:txBody>
              <a:bodyPr wrap="none" anchor="ctr"/>
              <a:lstStyle/>
              <a:p>
                <a:endParaRPr lang="en-US"/>
              </a:p>
            </p:txBody>
          </p:sp>
        </p:grpSp>
      </p:grpSp>
      <p:grpSp>
        <p:nvGrpSpPr>
          <p:cNvPr id="30781" name="Group 196"/>
          <p:cNvGrpSpPr>
            <a:grpSpLocks/>
          </p:cNvGrpSpPr>
          <p:nvPr/>
        </p:nvGrpSpPr>
        <p:grpSpPr bwMode="auto">
          <a:xfrm>
            <a:off x="5746750" y="1944688"/>
            <a:ext cx="384175" cy="525462"/>
            <a:chOff x="3620" y="799"/>
            <a:chExt cx="242" cy="331"/>
          </a:xfrm>
        </p:grpSpPr>
        <p:sp>
          <p:nvSpPr>
            <p:cNvPr id="30795" name="Rectangle 197"/>
            <p:cNvSpPr>
              <a:spLocks noChangeAspect="1" noChangeArrowheads="1"/>
            </p:cNvSpPr>
            <p:nvPr/>
          </p:nvSpPr>
          <p:spPr bwMode="auto">
            <a:xfrm>
              <a:off x="3620" y="907"/>
              <a:ext cx="242" cy="223"/>
            </a:xfrm>
            <a:prstGeom prst="rect">
              <a:avLst/>
            </a:prstGeom>
            <a:solidFill>
              <a:srgbClr val="AAFFAA"/>
            </a:solidFill>
            <a:ln w="28575" algn="ctr">
              <a:solidFill>
                <a:schemeClr val="tx1"/>
              </a:solidFill>
              <a:miter lim="800000"/>
              <a:headEnd/>
              <a:tailEnd/>
            </a:ln>
          </p:spPr>
          <p:txBody>
            <a:bodyPr wrap="none" anchor="ctr"/>
            <a:lstStyle/>
            <a:p>
              <a:endParaRPr lang="en-US"/>
            </a:p>
          </p:txBody>
        </p:sp>
        <p:grpSp>
          <p:nvGrpSpPr>
            <p:cNvPr id="30796" name="Group 198"/>
            <p:cNvGrpSpPr>
              <a:grpSpLocks/>
            </p:cNvGrpSpPr>
            <p:nvPr/>
          </p:nvGrpSpPr>
          <p:grpSpPr bwMode="auto">
            <a:xfrm>
              <a:off x="3687" y="799"/>
              <a:ext cx="107" cy="106"/>
              <a:chOff x="1275" y="796"/>
              <a:chExt cx="107" cy="106"/>
            </a:xfrm>
          </p:grpSpPr>
          <p:sp>
            <p:nvSpPr>
              <p:cNvPr id="30797" name="Line 199"/>
              <p:cNvSpPr>
                <a:spLocks noChangeShapeType="1"/>
              </p:cNvSpPr>
              <p:nvPr/>
            </p:nvSpPr>
            <p:spPr bwMode="auto">
              <a:xfrm>
                <a:off x="1276" y="865"/>
                <a:ext cx="106" cy="0"/>
              </a:xfrm>
              <a:prstGeom prst="line">
                <a:avLst/>
              </a:prstGeom>
              <a:noFill/>
              <a:ln w="28575">
                <a:solidFill>
                  <a:schemeClr val="tx1"/>
                </a:solidFill>
                <a:round/>
                <a:headEnd/>
                <a:tailEnd/>
              </a:ln>
            </p:spPr>
            <p:txBody>
              <a:bodyPr wrap="none" anchor="ctr"/>
              <a:lstStyle/>
              <a:p>
                <a:endParaRPr lang="en-US"/>
              </a:p>
            </p:txBody>
          </p:sp>
          <p:sp>
            <p:nvSpPr>
              <p:cNvPr id="30798" name="Line 200"/>
              <p:cNvSpPr>
                <a:spLocks noChangeShapeType="1"/>
              </p:cNvSpPr>
              <p:nvPr/>
            </p:nvSpPr>
            <p:spPr bwMode="auto">
              <a:xfrm rot="-5400000">
                <a:off x="1276" y="849"/>
                <a:ext cx="106" cy="0"/>
              </a:xfrm>
              <a:prstGeom prst="line">
                <a:avLst/>
              </a:prstGeom>
              <a:noFill/>
              <a:ln w="28575">
                <a:solidFill>
                  <a:schemeClr val="tx1"/>
                </a:solidFill>
                <a:round/>
                <a:headEnd/>
                <a:tailEnd/>
              </a:ln>
            </p:spPr>
            <p:txBody>
              <a:bodyPr wrap="none" anchor="ctr"/>
              <a:lstStyle/>
              <a:p>
                <a:endParaRPr lang="en-US"/>
              </a:p>
            </p:txBody>
          </p:sp>
          <p:sp>
            <p:nvSpPr>
              <p:cNvPr id="30799" name="Line 201"/>
              <p:cNvSpPr>
                <a:spLocks noChangeShapeType="1"/>
              </p:cNvSpPr>
              <p:nvPr/>
            </p:nvSpPr>
            <p:spPr bwMode="auto">
              <a:xfrm>
                <a:off x="1275" y="828"/>
                <a:ext cx="106" cy="0"/>
              </a:xfrm>
              <a:prstGeom prst="line">
                <a:avLst/>
              </a:prstGeom>
              <a:noFill/>
              <a:ln w="28575">
                <a:solidFill>
                  <a:schemeClr val="tx1"/>
                </a:solidFill>
                <a:round/>
                <a:headEnd/>
                <a:tailEnd/>
              </a:ln>
            </p:spPr>
            <p:txBody>
              <a:bodyPr wrap="none" anchor="ctr"/>
              <a:lstStyle/>
              <a:p>
                <a:endParaRPr lang="en-US"/>
              </a:p>
            </p:txBody>
          </p:sp>
        </p:grpSp>
      </p:grpSp>
      <p:grpSp>
        <p:nvGrpSpPr>
          <p:cNvPr id="30782" name="Group 202"/>
          <p:cNvGrpSpPr>
            <a:grpSpLocks/>
          </p:cNvGrpSpPr>
          <p:nvPr/>
        </p:nvGrpSpPr>
        <p:grpSpPr bwMode="auto">
          <a:xfrm>
            <a:off x="6924675" y="1277938"/>
            <a:ext cx="387350" cy="557212"/>
            <a:chOff x="4362" y="374"/>
            <a:chExt cx="244" cy="351"/>
          </a:xfrm>
        </p:grpSpPr>
        <p:sp>
          <p:nvSpPr>
            <p:cNvPr id="30790" name="Oval 203"/>
            <p:cNvSpPr>
              <a:spLocks noChangeArrowheads="1"/>
            </p:cNvSpPr>
            <p:nvPr/>
          </p:nvSpPr>
          <p:spPr bwMode="auto">
            <a:xfrm>
              <a:off x="4362" y="481"/>
              <a:ext cx="244" cy="244"/>
            </a:xfrm>
            <a:prstGeom prst="ellipse">
              <a:avLst/>
            </a:prstGeom>
            <a:solidFill>
              <a:srgbClr val="FF8080"/>
            </a:solidFill>
            <a:ln w="28575">
              <a:solidFill>
                <a:schemeClr val="tx1"/>
              </a:solidFill>
              <a:round/>
              <a:headEnd/>
              <a:tailEnd/>
            </a:ln>
          </p:spPr>
          <p:txBody>
            <a:bodyPr/>
            <a:lstStyle/>
            <a:p>
              <a:endParaRPr lang="en-US"/>
            </a:p>
          </p:txBody>
        </p:sp>
        <p:grpSp>
          <p:nvGrpSpPr>
            <p:cNvPr id="30791" name="Group 204"/>
            <p:cNvGrpSpPr>
              <a:grpSpLocks/>
            </p:cNvGrpSpPr>
            <p:nvPr/>
          </p:nvGrpSpPr>
          <p:grpSpPr bwMode="auto">
            <a:xfrm>
              <a:off x="4431" y="374"/>
              <a:ext cx="106" cy="106"/>
              <a:chOff x="1273" y="372"/>
              <a:chExt cx="106" cy="106"/>
            </a:xfrm>
          </p:grpSpPr>
          <p:sp>
            <p:nvSpPr>
              <p:cNvPr id="30792" name="Line 205"/>
              <p:cNvSpPr>
                <a:spLocks noChangeShapeType="1"/>
              </p:cNvSpPr>
              <p:nvPr/>
            </p:nvSpPr>
            <p:spPr bwMode="auto">
              <a:xfrm>
                <a:off x="1273" y="435"/>
                <a:ext cx="106" cy="0"/>
              </a:xfrm>
              <a:prstGeom prst="line">
                <a:avLst/>
              </a:prstGeom>
              <a:noFill/>
              <a:ln w="28575">
                <a:solidFill>
                  <a:schemeClr val="tx1"/>
                </a:solidFill>
                <a:round/>
                <a:headEnd/>
                <a:tailEnd/>
              </a:ln>
            </p:spPr>
            <p:txBody>
              <a:bodyPr wrap="none" anchor="ctr"/>
              <a:lstStyle/>
              <a:p>
                <a:endParaRPr lang="en-US"/>
              </a:p>
            </p:txBody>
          </p:sp>
          <p:sp>
            <p:nvSpPr>
              <p:cNvPr id="30793" name="Line 206"/>
              <p:cNvSpPr>
                <a:spLocks noChangeShapeType="1"/>
              </p:cNvSpPr>
              <p:nvPr/>
            </p:nvSpPr>
            <p:spPr bwMode="auto">
              <a:xfrm rot="-5400000">
                <a:off x="1273" y="425"/>
                <a:ext cx="106" cy="0"/>
              </a:xfrm>
              <a:prstGeom prst="line">
                <a:avLst/>
              </a:prstGeom>
              <a:noFill/>
              <a:ln w="28575">
                <a:solidFill>
                  <a:schemeClr val="tx1"/>
                </a:solidFill>
                <a:round/>
                <a:headEnd/>
                <a:tailEnd/>
              </a:ln>
            </p:spPr>
            <p:txBody>
              <a:bodyPr wrap="none" anchor="ctr"/>
              <a:lstStyle/>
              <a:p>
                <a:endParaRPr lang="en-US"/>
              </a:p>
            </p:txBody>
          </p:sp>
          <p:sp>
            <p:nvSpPr>
              <p:cNvPr id="30794" name="Line 207"/>
              <p:cNvSpPr>
                <a:spLocks noChangeShapeType="1"/>
              </p:cNvSpPr>
              <p:nvPr/>
            </p:nvSpPr>
            <p:spPr bwMode="auto">
              <a:xfrm>
                <a:off x="1297" y="402"/>
                <a:ext cx="57" cy="0"/>
              </a:xfrm>
              <a:prstGeom prst="line">
                <a:avLst/>
              </a:prstGeom>
              <a:noFill/>
              <a:ln w="28575">
                <a:solidFill>
                  <a:schemeClr val="tx1"/>
                </a:solidFill>
                <a:round/>
                <a:headEnd/>
                <a:tailEnd/>
              </a:ln>
            </p:spPr>
            <p:txBody>
              <a:bodyPr wrap="none" anchor="ctr"/>
              <a:lstStyle/>
              <a:p>
                <a:endParaRPr lang="en-US"/>
              </a:p>
            </p:txBody>
          </p:sp>
        </p:grpSp>
      </p:grpSp>
      <p:grpSp>
        <p:nvGrpSpPr>
          <p:cNvPr id="30783" name="Group 208"/>
          <p:cNvGrpSpPr>
            <a:grpSpLocks/>
          </p:cNvGrpSpPr>
          <p:nvPr/>
        </p:nvGrpSpPr>
        <p:grpSpPr bwMode="auto">
          <a:xfrm>
            <a:off x="6926263" y="1944688"/>
            <a:ext cx="384175" cy="527050"/>
            <a:chOff x="4363" y="798"/>
            <a:chExt cx="242" cy="332"/>
          </a:xfrm>
        </p:grpSpPr>
        <p:sp>
          <p:nvSpPr>
            <p:cNvPr id="30785" name="Rectangle 209"/>
            <p:cNvSpPr>
              <a:spLocks noChangeAspect="1" noChangeArrowheads="1"/>
            </p:cNvSpPr>
            <p:nvPr/>
          </p:nvSpPr>
          <p:spPr bwMode="auto">
            <a:xfrm>
              <a:off x="4363" y="907"/>
              <a:ext cx="242" cy="223"/>
            </a:xfrm>
            <a:prstGeom prst="rect">
              <a:avLst/>
            </a:prstGeom>
            <a:solidFill>
              <a:srgbClr val="FF8080"/>
            </a:solidFill>
            <a:ln w="28575" algn="ctr">
              <a:solidFill>
                <a:schemeClr val="tx1"/>
              </a:solidFill>
              <a:miter lim="800000"/>
              <a:headEnd/>
              <a:tailEnd/>
            </a:ln>
          </p:spPr>
          <p:txBody>
            <a:bodyPr wrap="none" anchor="ctr"/>
            <a:lstStyle/>
            <a:p>
              <a:endParaRPr lang="en-US"/>
            </a:p>
          </p:txBody>
        </p:sp>
        <p:grpSp>
          <p:nvGrpSpPr>
            <p:cNvPr id="30786" name="Group 210"/>
            <p:cNvGrpSpPr>
              <a:grpSpLocks/>
            </p:cNvGrpSpPr>
            <p:nvPr/>
          </p:nvGrpSpPr>
          <p:grpSpPr bwMode="auto">
            <a:xfrm>
              <a:off x="4430" y="798"/>
              <a:ext cx="107" cy="106"/>
              <a:chOff x="1275" y="796"/>
              <a:chExt cx="107" cy="106"/>
            </a:xfrm>
          </p:grpSpPr>
          <p:sp>
            <p:nvSpPr>
              <p:cNvPr id="30787" name="Line 211"/>
              <p:cNvSpPr>
                <a:spLocks noChangeShapeType="1"/>
              </p:cNvSpPr>
              <p:nvPr/>
            </p:nvSpPr>
            <p:spPr bwMode="auto">
              <a:xfrm>
                <a:off x="1276" y="865"/>
                <a:ext cx="106" cy="0"/>
              </a:xfrm>
              <a:prstGeom prst="line">
                <a:avLst/>
              </a:prstGeom>
              <a:noFill/>
              <a:ln w="28575">
                <a:solidFill>
                  <a:schemeClr val="tx1"/>
                </a:solidFill>
                <a:round/>
                <a:headEnd/>
                <a:tailEnd/>
              </a:ln>
            </p:spPr>
            <p:txBody>
              <a:bodyPr wrap="none" anchor="ctr"/>
              <a:lstStyle/>
              <a:p>
                <a:endParaRPr lang="en-US"/>
              </a:p>
            </p:txBody>
          </p:sp>
          <p:sp>
            <p:nvSpPr>
              <p:cNvPr id="30788" name="Line 212"/>
              <p:cNvSpPr>
                <a:spLocks noChangeShapeType="1"/>
              </p:cNvSpPr>
              <p:nvPr/>
            </p:nvSpPr>
            <p:spPr bwMode="auto">
              <a:xfrm rot="-5400000">
                <a:off x="1276" y="849"/>
                <a:ext cx="106" cy="0"/>
              </a:xfrm>
              <a:prstGeom prst="line">
                <a:avLst/>
              </a:prstGeom>
              <a:noFill/>
              <a:ln w="28575">
                <a:solidFill>
                  <a:schemeClr val="tx1"/>
                </a:solidFill>
                <a:round/>
                <a:headEnd/>
                <a:tailEnd/>
              </a:ln>
            </p:spPr>
            <p:txBody>
              <a:bodyPr wrap="none" anchor="ctr"/>
              <a:lstStyle/>
              <a:p>
                <a:endParaRPr lang="en-US"/>
              </a:p>
            </p:txBody>
          </p:sp>
          <p:sp>
            <p:nvSpPr>
              <p:cNvPr id="30789" name="Line 213"/>
              <p:cNvSpPr>
                <a:spLocks noChangeShapeType="1"/>
              </p:cNvSpPr>
              <p:nvPr/>
            </p:nvSpPr>
            <p:spPr bwMode="auto">
              <a:xfrm>
                <a:off x="1275" y="828"/>
                <a:ext cx="106" cy="0"/>
              </a:xfrm>
              <a:prstGeom prst="line">
                <a:avLst/>
              </a:prstGeom>
              <a:noFill/>
              <a:ln w="28575">
                <a:solidFill>
                  <a:schemeClr val="tx1"/>
                </a:solidFill>
                <a:round/>
                <a:headEnd/>
                <a:tailEnd/>
              </a:ln>
            </p:spPr>
            <p:txBody>
              <a:bodyPr wrap="none" anchor="ctr"/>
              <a:lstStyle/>
              <a:p>
                <a:endParaRPr lang="en-US"/>
              </a:p>
            </p:txBody>
          </p:sp>
        </p:grpSp>
      </p:grpSp>
      <p:sp>
        <p:nvSpPr>
          <p:cNvPr id="30784" name="Rectangle 214"/>
          <p:cNvSpPr>
            <a:spLocks noChangeAspect="1" noChangeArrowheads="1"/>
          </p:cNvSpPr>
          <p:nvPr/>
        </p:nvSpPr>
        <p:spPr bwMode="auto">
          <a:xfrm>
            <a:off x="1247775" y="627063"/>
            <a:ext cx="6650038" cy="168275"/>
          </a:xfrm>
          <a:prstGeom prst="rect">
            <a:avLst/>
          </a:prstGeom>
          <a:noFill/>
          <a:ln w="9525">
            <a:noFill/>
            <a:miter lim="800000"/>
            <a:headEnd/>
            <a:tailEnd/>
          </a:ln>
        </p:spPr>
        <p:txBody>
          <a:bodyPr wrap="none" lIns="0" tIns="0" rIns="0" bIns="0">
            <a:spAutoFit/>
          </a:bodyPr>
          <a:lstStyle/>
          <a:p>
            <a:pPr eaLnBrk="0" hangingPunct="0"/>
            <a:r>
              <a:rPr lang="en-US" sz="1100">
                <a:solidFill>
                  <a:srgbClr val="000000"/>
                </a:solidFill>
              </a:rPr>
              <a:t>References: FMFM 6-5 Marine Rifle Squad and MCO P5060.20 Marine Corps Drill and Ceremonies Manual</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AutoShape 2">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1747" name="Rectangle 3"/>
          <p:cNvSpPr>
            <a:spLocks noChangeArrowheads="1"/>
          </p:cNvSpPr>
          <p:nvPr/>
        </p:nvSpPr>
        <p:spPr bwMode="auto">
          <a:xfrm>
            <a:off x="444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31748" name="Rectangle 4"/>
          <p:cNvSpPr>
            <a:spLocks noGrp="1" noChangeArrowheads="1"/>
          </p:cNvSpPr>
          <p:nvPr>
            <p:ph type="title"/>
          </p:nvPr>
        </p:nvSpPr>
        <p:spPr>
          <a:xfrm>
            <a:off x="0" y="57150"/>
            <a:ext cx="4989513" cy="762000"/>
          </a:xfrm>
          <a:noFill/>
        </p:spPr>
        <p:txBody>
          <a:bodyPr wrap="none" lIns="92075" tIns="46038" rIns="92075" bIns="46038">
            <a:spAutoFit/>
          </a:bodyPr>
          <a:lstStyle/>
          <a:p>
            <a:pPr algn="l" eaLnBrk="1" hangingPunct="1"/>
            <a:r>
              <a:rPr lang="en-US" sz="2900">
                <a:solidFill>
                  <a:srgbClr val="000000"/>
                </a:solidFill>
              </a:rPr>
              <a:t>Individual Troop Symbols </a:t>
            </a:r>
            <a:br>
              <a:rPr lang="en-US" sz="2900">
                <a:solidFill>
                  <a:srgbClr val="000000"/>
                </a:solidFill>
              </a:rPr>
            </a:br>
            <a:r>
              <a:rPr lang="en-US" sz="1500">
                <a:solidFill>
                  <a:srgbClr val="000000"/>
                </a:solidFill>
              </a:rPr>
              <a:t>developed in support of Distributed Operations Research</a:t>
            </a:r>
          </a:p>
        </p:txBody>
      </p:sp>
      <p:sp>
        <p:nvSpPr>
          <p:cNvPr id="31749" name="Rectangle 5"/>
          <p:cNvSpPr>
            <a:spLocks noChangeAspect="1" noChangeArrowheads="1"/>
          </p:cNvSpPr>
          <p:nvPr/>
        </p:nvSpPr>
        <p:spPr bwMode="auto">
          <a:xfrm>
            <a:off x="180975" y="1947863"/>
            <a:ext cx="811213"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Military Intel</a:t>
            </a:r>
          </a:p>
        </p:txBody>
      </p:sp>
      <p:sp>
        <p:nvSpPr>
          <p:cNvPr id="31750" name="Rectangle 6"/>
          <p:cNvSpPr>
            <a:spLocks noChangeAspect="1" noChangeArrowheads="1"/>
          </p:cNvSpPr>
          <p:nvPr/>
        </p:nvSpPr>
        <p:spPr bwMode="auto">
          <a:xfrm>
            <a:off x="180975" y="2597150"/>
            <a:ext cx="9556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UAV Operator</a:t>
            </a:r>
          </a:p>
        </p:txBody>
      </p:sp>
      <p:sp>
        <p:nvSpPr>
          <p:cNvPr id="31751" name="Rectangle 7"/>
          <p:cNvSpPr>
            <a:spLocks noChangeAspect="1" noChangeArrowheads="1"/>
          </p:cNvSpPr>
          <p:nvPr/>
        </p:nvSpPr>
        <p:spPr bwMode="auto">
          <a:xfrm>
            <a:off x="180975" y="4545013"/>
            <a:ext cx="103822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Radio Operator</a:t>
            </a:r>
          </a:p>
        </p:txBody>
      </p:sp>
      <p:sp>
        <p:nvSpPr>
          <p:cNvPr id="31752" name="Rectangle 8"/>
          <p:cNvSpPr>
            <a:spLocks noChangeAspect="1" noChangeArrowheads="1"/>
          </p:cNvSpPr>
          <p:nvPr/>
        </p:nvSpPr>
        <p:spPr bwMode="auto">
          <a:xfrm>
            <a:off x="180975" y="1298575"/>
            <a:ext cx="639763"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Individual</a:t>
            </a:r>
          </a:p>
        </p:txBody>
      </p:sp>
      <p:sp>
        <p:nvSpPr>
          <p:cNvPr id="31753" name="Rectangle 9"/>
          <p:cNvSpPr>
            <a:spLocks noChangeAspect="1" noChangeArrowheads="1"/>
          </p:cNvSpPr>
          <p:nvPr/>
        </p:nvSpPr>
        <p:spPr bwMode="auto">
          <a:xfrm>
            <a:off x="180975" y="3246438"/>
            <a:ext cx="11239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Sensor Operator</a:t>
            </a:r>
          </a:p>
        </p:txBody>
      </p:sp>
      <p:sp>
        <p:nvSpPr>
          <p:cNvPr id="31754" name="Rectangle 10"/>
          <p:cNvSpPr>
            <a:spLocks noChangeAspect="1" noChangeArrowheads="1"/>
          </p:cNvSpPr>
          <p:nvPr/>
        </p:nvSpPr>
        <p:spPr bwMode="auto">
          <a:xfrm>
            <a:off x="180975" y="3895725"/>
            <a:ext cx="11525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SIGINT Operator</a:t>
            </a:r>
          </a:p>
        </p:txBody>
      </p:sp>
      <p:grpSp>
        <p:nvGrpSpPr>
          <p:cNvPr id="31755" name="Group 11"/>
          <p:cNvGrpSpPr>
            <a:grpSpLocks/>
          </p:cNvGrpSpPr>
          <p:nvPr/>
        </p:nvGrpSpPr>
        <p:grpSpPr bwMode="auto">
          <a:xfrm>
            <a:off x="1754188" y="4445000"/>
            <a:ext cx="387350" cy="387350"/>
            <a:chOff x="1105" y="2800"/>
            <a:chExt cx="244" cy="244"/>
          </a:xfrm>
        </p:grpSpPr>
        <p:sp>
          <p:nvSpPr>
            <p:cNvPr id="31846" name="Oval 12"/>
            <p:cNvSpPr>
              <a:spLocks noChangeArrowheads="1"/>
            </p:cNvSpPr>
            <p:nvPr/>
          </p:nvSpPr>
          <p:spPr bwMode="auto">
            <a:xfrm>
              <a:off x="1105" y="2800"/>
              <a:ext cx="244" cy="244"/>
            </a:xfrm>
            <a:prstGeom prst="ellipse">
              <a:avLst/>
            </a:prstGeom>
            <a:solidFill>
              <a:srgbClr val="80E0FF"/>
            </a:solidFill>
            <a:ln w="28575">
              <a:solidFill>
                <a:schemeClr val="tx1"/>
              </a:solidFill>
              <a:round/>
              <a:headEnd/>
              <a:tailEnd/>
            </a:ln>
          </p:spPr>
          <p:txBody>
            <a:bodyPr/>
            <a:lstStyle/>
            <a:p>
              <a:endParaRPr lang="en-US"/>
            </a:p>
          </p:txBody>
        </p:sp>
        <p:sp>
          <p:nvSpPr>
            <p:cNvPr id="31847" name="Freeform 13"/>
            <p:cNvSpPr>
              <a:spLocks noChangeAspect="1"/>
            </p:cNvSpPr>
            <p:nvPr/>
          </p:nvSpPr>
          <p:spPr bwMode="auto">
            <a:xfrm>
              <a:off x="1122" y="2862"/>
              <a:ext cx="211" cy="117"/>
            </a:xfrm>
            <a:custGeom>
              <a:avLst/>
              <a:gdLst>
                <a:gd name="T0" fmla="*/ 0 w 211"/>
                <a:gd name="T1" fmla="*/ 0 h 117"/>
                <a:gd name="T2" fmla="*/ 107 w 211"/>
                <a:gd name="T3" fmla="*/ 88 h 117"/>
                <a:gd name="T4" fmla="*/ 107 w 211"/>
                <a:gd name="T5" fmla="*/ 37 h 117"/>
                <a:gd name="T6" fmla="*/ 211 w 211"/>
                <a:gd name="T7" fmla="*/ 117 h 117"/>
                <a:gd name="T8" fmla="*/ 0 60000 65536"/>
                <a:gd name="T9" fmla="*/ 0 60000 65536"/>
                <a:gd name="T10" fmla="*/ 0 60000 65536"/>
                <a:gd name="T11" fmla="*/ 0 60000 65536"/>
                <a:gd name="T12" fmla="*/ 0 w 211"/>
                <a:gd name="T13" fmla="*/ 0 h 117"/>
                <a:gd name="T14" fmla="*/ 211 w 211"/>
                <a:gd name="T15" fmla="*/ 117 h 117"/>
              </a:gdLst>
              <a:ahLst/>
              <a:cxnLst>
                <a:cxn ang="T8">
                  <a:pos x="T0" y="T1"/>
                </a:cxn>
                <a:cxn ang="T9">
                  <a:pos x="T2" y="T3"/>
                </a:cxn>
                <a:cxn ang="T10">
                  <a:pos x="T4" y="T5"/>
                </a:cxn>
                <a:cxn ang="T11">
                  <a:pos x="T6" y="T7"/>
                </a:cxn>
              </a:cxnLst>
              <a:rect l="T12" t="T13" r="T14" b="T15"/>
              <a:pathLst>
                <a:path w="211" h="117">
                  <a:moveTo>
                    <a:pt x="0" y="0"/>
                  </a:moveTo>
                  <a:lnTo>
                    <a:pt x="107" y="88"/>
                  </a:lnTo>
                  <a:lnTo>
                    <a:pt x="107" y="37"/>
                  </a:lnTo>
                  <a:lnTo>
                    <a:pt x="211" y="117"/>
                  </a:lnTo>
                </a:path>
              </a:pathLst>
            </a:custGeom>
            <a:solidFill>
              <a:srgbClr val="80E0FF"/>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1756" name="Group 14"/>
          <p:cNvGrpSpPr>
            <a:grpSpLocks/>
          </p:cNvGrpSpPr>
          <p:nvPr/>
        </p:nvGrpSpPr>
        <p:grpSpPr bwMode="auto">
          <a:xfrm>
            <a:off x="1754188" y="1844675"/>
            <a:ext cx="387350" cy="387350"/>
            <a:chOff x="1105" y="1162"/>
            <a:chExt cx="244" cy="244"/>
          </a:xfrm>
        </p:grpSpPr>
        <p:sp>
          <p:nvSpPr>
            <p:cNvPr id="31844" name="Oval 15"/>
            <p:cNvSpPr>
              <a:spLocks noChangeArrowheads="1"/>
            </p:cNvSpPr>
            <p:nvPr/>
          </p:nvSpPr>
          <p:spPr bwMode="auto">
            <a:xfrm>
              <a:off x="1105" y="1162"/>
              <a:ext cx="244" cy="244"/>
            </a:xfrm>
            <a:prstGeom prst="ellipse">
              <a:avLst/>
            </a:prstGeom>
            <a:solidFill>
              <a:srgbClr val="80E0FF"/>
            </a:solidFill>
            <a:ln w="28575">
              <a:solidFill>
                <a:schemeClr val="tx1"/>
              </a:solidFill>
              <a:round/>
              <a:headEnd/>
              <a:tailEnd/>
            </a:ln>
          </p:spPr>
          <p:txBody>
            <a:bodyPr/>
            <a:lstStyle/>
            <a:p>
              <a:endParaRPr lang="en-US"/>
            </a:p>
          </p:txBody>
        </p:sp>
        <p:sp>
          <p:nvSpPr>
            <p:cNvPr id="31845" name="Rectangle 16"/>
            <p:cNvSpPr>
              <a:spLocks noChangeAspect="1" noChangeArrowheads="1"/>
            </p:cNvSpPr>
            <p:nvPr/>
          </p:nvSpPr>
          <p:spPr bwMode="auto">
            <a:xfrm>
              <a:off x="1165" y="1217"/>
              <a:ext cx="124"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MI</a:t>
              </a:r>
              <a:endParaRPr lang="en-US" sz="2900" b="1">
                <a:solidFill>
                  <a:srgbClr val="000000"/>
                </a:solidFill>
              </a:endParaRPr>
            </a:p>
          </p:txBody>
        </p:sp>
      </p:grpSp>
      <p:grpSp>
        <p:nvGrpSpPr>
          <p:cNvPr id="31757" name="Group 17"/>
          <p:cNvGrpSpPr>
            <a:grpSpLocks/>
          </p:cNvGrpSpPr>
          <p:nvPr/>
        </p:nvGrpSpPr>
        <p:grpSpPr bwMode="auto">
          <a:xfrm>
            <a:off x="1754188" y="3794125"/>
            <a:ext cx="387350" cy="387350"/>
            <a:chOff x="1105" y="2390"/>
            <a:chExt cx="244" cy="244"/>
          </a:xfrm>
        </p:grpSpPr>
        <p:sp>
          <p:nvSpPr>
            <p:cNvPr id="31838" name="Oval 18"/>
            <p:cNvSpPr>
              <a:spLocks noChangeArrowheads="1"/>
            </p:cNvSpPr>
            <p:nvPr/>
          </p:nvSpPr>
          <p:spPr bwMode="auto">
            <a:xfrm>
              <a:off x="1105" y="2390"/>
              <a:ext cx="244" cy="244"/>
            </a:xfrm>
            <a:prstGeom prst="ellipse">
              <a:avLst/>
            </a:prstGeom>
            <a:solidFill>
              <a:srgbClr val="80E0FF"/>
            </a:solidFill>
            <a:ln w="28575">
              <a:solidFill>
                <a:schemeClr val="tx1"/>
              </a:solidFill>
              <a:round/>
              <a:headEnd/>
              <a:tailEnd/>
            </a:ln>
          </p:spPr>
          <p:txBody>
            <a:bodyPr/>
            <a:lstStyle/>
            <a:p>
              <a:endParaRPr lang="en-US"/>
            </a:p>
          </p:txBody>
        </p:sp>
        <p:grpSp>
          <p:nvGrpSpPr>
            <p:cNvPr id="31839" name="Group 19"/>
            <p:cNvGrpSpPr>
              <a:grpSpLocks/>
            </p:cNvGrpSpPr>
            <p:nvPr/>
          </p:nvGrpSpPr>
          <p:grpSpPr bwMode="auto">
            <a:xfrm>
              <a:off x="1154" y="2441"/>
              <a:ext cx="146" cy="185"/>
              <a:chOff x="1565" y="3773"/>
              <a:chExt cx="146" cy="185"/>
            </a:xfrm>
          </p:grpSpPr>
          <p:sp>
            <p:nvSpPr>
              <p:cNvPr id="31840" name="Text Box 20"/>
              <p:cNvSpPr txBox="1">
                <a:spLocks noChangeArrowheads="1"/>
              </p:cNvSpPr>
              <p:nvPr/>
            </p:nvSpPr>
            <p:spPr bwMode="auto">
              <a:xfrm>
                <a:off x="1594" y="3862"/>
                <a:ext cx="8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MI</a:t>
                </a:r>
              </a:p>
            </p:txBody>
          </p:sp>
          <p:grpSp>
            <p:nvGrpSpPr>
              <p:cNvPr id="31841" name="Group 21"/>
              <p:cNvGrpSpPr>
                <a:grpSpLocks/>
              </p:cNvGrpSpPr>
              <p:nvPr/>
            </p:nvGrpSpPr>
            <p:grpSpPr bwMode="auto">
              <a:xfrm>
                <a:off x="1565" y="3773"/>
                <a:ext cx="146" cy="123"/>
                <a:chOff x="2083" y="1603"/>
                <a:chExt cx="146" cy="138"/>
              </a:xfrm>
            </p:grpSpPr>
            <p:sp>
              <p:nvSpPr>
                <p:cNvPr id="31842" name="Freeform 22"/>
                <p:cNvSpPr>
                  <a:spLocks/>
                </p:cNvSpPr>
                <p:nvPr/>
              </p:nvSpPr>
              <p:spPr bwMode="auto">
                <a:xfrm>
                  <a:off x="2083" y="1603"/>
                  <a:ext cx="146" cy="40"/>
                </a:xfrm>
                <a:custGeom>
                  <a:avLst/>
                  <a:gdLst>
                    <a:gd name="T0" fmla="*/ 0 w 192"/>
                    <a:gd name="T1" fmla="*/ 0 h 48"/>
                    <a:gd name="T2" fmla="*/ 24 w 192"/>
                    <a:gd name="T3" fmla="*/ 48 h 48"/>
                    <a:gd name="T4" fmla="*/ 48 w 192"/>
                    <a:gd name="T5" fmla="*/ 0 h 48"/>
                    <a:gd name="T6" fmla="*/ 72 w 192"/>
                    <a:gd name="T7" fmla="*/ 48 h 48"/>
                    <a:gd name="T8" fmla="*/ 96 w 192"/>
                    <a:gd name="T9" fmla="*/ 0 h 48"/>
                    <a:gd name="T10" fmla="*/ 120 w 192"/>
                    <a:gd name="T11" fmla="*/ 48 h 48"/>
                    <a:gd name="T12" fmla="*/ 144 w 192"/>
                    <a:gd name="T13" fmla="*/ 0 h 48"/>
                    <a:gd name="T14" fmla="*/ 168 w 192"/>
                    <a:gd name="T15" fmla="*/ 48 h 48"/>
                    <a:gd name="T16" fmla="*/ 192 w 192"/>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48"/>
                    <a:gd name="T29" fmla="*/ 192 w 192"/>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48">
                      <a:moveTo>
                        <a:pt x="0" y="0"/>
                      </a:moveTo>
                      <a:lnTo>
                        <a:pt x="24" y="48"/>
                      </a:lnTo>
                      <a:lnTo>
                        <a:pt x="48" y="0"/>
                      </a:lnTo>
                      <a:lnTo>
                        <a:pt x="72" y="48"/>
                      </a:lnTo>
                      <a:lnTo>
                        <a:pt x="96" y="0"/>
                      </a:lnTo>
                      <a:lnTo>
                        <a:pt x="120" y="48"/>
                      </a:lnTo>
                      <a:lnTo>
                        <a:pt x="144" y="0"/>
                      </a:lnTo>
                      <a:lnTo>
                        <a:pt x="168" y="48"/>
                      </a:lnTo>
                      <a:lnTo>
                        <a:pt x="192" y="0"/>
                      </a:lnTo>
                    </a:path>
                  </a:pathLst>
                </a:custGeom>
                <a:noFill/>
                <a:ln w="9525" cap="flat" cmpd="sng">
                  <a:solidFill>
                    <a:srgbClr val="000000"/>
                  </a:solidFill>
                  <a:prstDash val="solid"/>
                  <a:round/>
                  <a:headEnd/>
                  <a:tailEnd/>
                </a:ln>
              </p:spPr>
              <p:txBody>
                <a:bodyPr wrap="none" anchor="ctr"/>
                <a:lstStyle/>
                <a:p>
                  <a:endParaRPr lang="en-US"/>
                </a:p>
              </p:txBody>
            </p:sp>
            <p:sp>
              <p:nvSpPr>
                <p:cNvPr id="31843" name="Line 23"/>
                <p:cNvSpPr>
                  <a:spLocks noChangeShapeType="1"/>
                </p:cNvSpPr>
                <p:nvPr/>
              </p:nvSpPr>
              <p:spPr bwMode="auto">
                <a:xfrm flipV="1">
                  <a:off x="2156" y="1606"/>
                  <a:ext cx="0" cy="135"/>
                </a:xfrm>
                <a:prstGeom prst="line">
                  <a:avLst/>
                </a:prstGeom>
                <a:noFill/>
                <a:ln w="12700">
                  <a:solidFill>
                    <a:srgbClr val="000000"/>
                  </a:solidFill>
                  <a:round/>
                  <a:headEnd/>
                  <a:tailEnd/>
                </a:ln>
              </p:spPr>
              <p:txBody>
                <a:bodyPr wrap="none" anchor="ctr"/>
                <a:lstStyle/>
                <a:p>
                  <a:endParaRPr lang="en-US"/>
                </a:p>
              </p:txBody>
            </p:sp>
          </p:grpSp>
        </p:grpSp>
      </p:grpSp>
      <p:grpSp>
        <p:nvGrpSpPr>
          <p:cNvPr id="31758" name="Group 24"/>
          <p:cNvGrpSpPr>
            <a:grpSpLocks/>
          </p:cNvGrpSpPr>
          <p:nvPr/>
        </p:nvGrpSpPr>
        <p:grpSpPr bwMode="auto">
          <a:xfrm>
            <a:off x="5357813" y="1849438"/>
            <a:ext cx="387350" cy="387350"/>
            <a:chOff x="3375" y="1165"/>
            <a:chExt cx="244" cy="244"/>
          </a:xfrm>
        </p:grpSpPr>
        <p:sp>
          <p:nvSpPr>
            <p:cNvPr id="31829" name="Oval 25"/>
            <p:cNvSpPr>
              <a:spLocks noChangeArrowheads="1"/>
            </p:cNvSpPr>
            <p:nvPr/>
          </p:nvSpPr>
          <p:spPr bwMode="auto">
            <a:xfrm>
              <a:off x="3375" y="1165"/>
              <a:ext cx="244" cy="244"/>
            </a:xfrm>
            <a:prstGeom prst="ellipse">
              <a:avLst/>
            </a:prstGeom>
            <a:solidFill>
              <a:srgbClr val="80E0FF"/>
            </a:solidFill>
            <a:ln w="28575">
              <a:solidFill>
                <a:schemeClr val="tx1"/>
              </a:solidFill>
              <a:round/>
              <a:headEnd/>
              <a:tailEnd/>
            </a:ln>
          </p:spPr>
          <p:txBody>
            <a:bodyPr/>
            <a:lstStyle/>
            <a:p>
              <a:endParaRPr lang="en-US"/>
            </a:p>
          </p:txBody>
        </p:sp>
        <p:grpSp>
          <p:nvGrpSpPr>
            <p:cNvPr id="31830" name="Group 26"/>
            <p:cNvGrpSpPr>
              <a:grpSpLocks/>
            </p:cNvGrpSpPr>
            <p:nvPr/>
          </p:nvGrpSpPr>
          <p:grpSpPr bwMode="auto">
            <a:xfrm>
              <a:off x="3419" y="1237"/>
              <a:ext cx="156" cy="99"/>
              <a:chOff x="4133" y="1063"/>
              <a:chExt cx="156" cy="99"/>
            </a:xfrm>
          </p:grpSpPr>
          <p:grpSp>
            <p:nvGrpSpPr>
              <p:cNvPr id="31831" name="Group 27"/>
              <p:cNvGrpSpPr>
                <a:grpSpLocks/>
              </p:cNvGrpSpPr>
              <p:nvPr/>
            </p:nvGrpSpPr>
            <p:grpSpPr bwMode="auto">
              <a:xfrm>
                <a:off x="4142" y="1063"/>
                <a:ext cx="138" cy="64"/>
                <a:chOff x="4116" y="2257"/>
                <a:chExt cx="138" cy="64"/>
              </a:xfrm>
            </p:grpSpPr>
            <p:sp>
              <p:nvSpPr>
                <p:cNvPr id="31835" name="Freeform 28"/>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31836" name="Line 29"/>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1837" name="Freeform 30"/>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sp>
            <p:nvSpPr>
              <p:cNvPr id="31832" name="Line 31"/>
              <p:cNvSpPr>
                <a:spLocks noChangeAspect="1" noChangeShapeType="1"/>
              </p:cNvSpPr>
              <p:nvPr/>
            </p:nvSpPr>
            <p:spPr bwMode="auto">
              <a:xfrm>
                <a:off x="4147" y="1132"/>
                <a:ext cx="132"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1833" name="Oval 32"/>
              <p:cNvSpPr>
                <a:spLocks noChangeAspect="1" noChangeArrowheads="1"/>
              </p:cNvSpPr>
              <p:nvPr/>
            </p:nvSpPr>
            <p:spPr bwMode="auto">
              <a:xfrm>
                <a:off x="4133" y="1132"/>
                <a:ext cx="30" cy="30"/>
              </a:xfrm>
              <a:prstGeom prst="ellipse">
                <a:avLst/>
              </a:prstGeom>
              <a:noFill/>
              <a:ln w="12700">
                <a:solidFill>
                  <a:srgbClr val="000000"/>
                </a:solidFill>
                <a:round/>
                <a:headEnd/>
                <a:tailEnd/>
              </a:ln>
            </p:spPr>
            <p:txBody>
              <a:bodyPr wrap="none" anchor="ctr"/>
              <a:lstStyle/>
              <a:p>
                <a:endParaRPr lang="en-US"/>
              </a:p>
            </p:txBody>
          </p:sp>
          <p:sp>
            <p:nvSpPr>
              <p:cNvPr id="31834" name="Oval 33"/>
              <p:cNvSpPr>
                <a:spLocks noChangeAspect="1" noChangeArrowheads="1"/>
              </p:cNvSpPr>
              <p:nvPr/>
            </p:nvSpPr>
            <p:spPr bwMode="auto">
              <a:xfrm>
                <a:off x="4259" y="1132"/>
                <a:ext cx="30" cy="30"/>
              </a:xfrm>
              <a:prstGeom prst="ellipse">
                <a:avLst/>
              </a:prstGeom>
              <a:noFill/>
              <a:ln w="12700">
                <a:solidFill>
                  <a:srgbClr val="000000"/>
                </a:solidFill>
                <a:round/>
                <a:headEnd/>
                <a:tailEnd/>
              </a:ln>
            </p:spPr>
            <p:txBody>
              <a:bodyPr wrap="none" anchor="ctr"/>
              <a:lstStyle/>
              <a:p>
                <a:endParaRPr lang="en-US"/>
              </a:p>
            </p:txBody>
          </p:sp>
        </p:grpSp>
      </p:grpSp>
      <p:grpSp>
        <p:nvGrpSpPr>
          <p:cNvPr id="31759" name="Group 34"/>
          <p:cNvGrpSpPr>
            <a:grpSpLocks/>
          </p:cNvGrpSpPr>
          <p:nvPr/>
        </p:nvGrpSpPr>
        <p:grpSpPr bwMode="auto">
          <a:xfrm>
            <a:off x="5356225" y="3157538"/>
            <a:ext cx="387350" cy="387350"/>
            <a:chOff x="3374" y="1989"/>
            <a:chExt cx="244" cy="244"/>
          </a:xfrm>
        </p:grpSpPr>
        <p:sp>
          <p:nvSpPr>
            <p:cNvPr id="31817" name="Oval 35"/>
            <p:cNvSpPr>
              <a:spLocks noChangeArrowheads="1"/>
            </p:cNvSpPr>
            <p:nvPr/>
          </p:nvSpPr>
          <p:spPr bwMode="auto">
            <a:xfrm>
              <a:off x="3374" y="1989"/>
              <a:ext cx="244" cy="244"/>
            </a:xfrm>
            <a:prstGeom prst="ellipse">
              <a:avLst/>
            </a:prstGeom>
            <a:solidFill>
              <a:srgbClr val="80E0FF"/>
            </a:solidFill>
            <a:ln w="28575">
              <a:solidFill>
                <a:schemeClr val="tx1"/>
              </a:solidFill>
              <a:round/>
              <a:headEnd/>
              <a:tailEnd/>
            </a:ln>
          </p:spPr>
          <p:txBody>
            <a:bodyPr/>
            <a:lstStyle/>
            <a:p>
              <a:endParaRPr lang="en-US"/>
            </a:p>
          </p:txBody>
        </p:sp>
        <p:grpSp>
          <p:nvGrpSpPr>
            <p:cNvPr id="31818" name="Group 36"/>
            <p:cNvGrpSpPr>
              <a:grpSpLocks/>
            </p:cNvGrpSpPr>
            <p:nvPr/>
          </p:nvGrpSpPr>
          <p:grpSpPr bwMode="auto">
            <a:xfrm>
              <a:off x="3427" y="2041"/>
              <a:ext cx="138" cy="141"/>
              <a:chOff x="1432" y="3763"/>
              <a:chExt cx="138" cy="141"/>
            </a:xfrm>
          </p:grpSpPr>
          <p:grpSp>
            <p:nvGrpSpPr>
              <p:cNvPr id="31819" name="Group 37"/>
              <p:cNvGrpSpPr>
                <a:grpSpLocks/>
              </p:cNvGrpSpPr>
              <p:nvPr/>
            </p:nvGrpSpPr>
            <p:grpSpPr bwMode="auto">
              <a:xfrm>
                <a:off x="1432" y="3840"/>
                <a:ext cx="138" cy="64"/>
                <a:chOff x="4116" y="2257"/>
                <a:chExt cx="138" cy="64"/>
              </a:xfrm>
            </p:grpSpPr>
            <p:sp>
              <p:nvSpPr>
                <p:cNvPr id="31826" name="Freeform 38"/>
                <p:cNvSpPr>
                  <a:spLocks/>
                </p:cNvSpPr>
                <p:nvPr/>
              </p:nvSpPr>
              <p:spPr bwMode="auto">
                <a:xfrm rot="-5400000">
                  <a:off x="4201"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sp>
              <p:nvSpPr>
                <p:cNvPr id="31827" name="Line 39"/>
                <p:cNvSpPr>
                  <a:spLocks noChangeShapeType="1"/>
                </p:cNvSpPr>
                <p:nvPr/>
              </p:nvSpPr>
              <p:spPr bwMode="auto">
                <a:xfrm>
                  <a:off x="4154" y="2289"/>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1828" name="Freeform 40"/>
                <p:cNvSpPr>
                  <a:spLocks/>
                </p:cNvSpPr>
                <p:nvPr/>
              </p:nvSpPr>
              <p:spPr bwMode="auto">
                <a:xfrm rot="5400000" flipH="1">
                  <a:off x="4105" y="2268"/>
                  <a:ext cx="64" cy="42"/>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1820" name="Group 41"/>
              <p:cNvGrpSpPr>
                <a:grpSpLocks/>
              </p:cNvGrpSpPr>
              <p:nvPr/>
            </p:nvGrpSpPr>
            <p:grpSpPr bwMode="auto">
              <a:xfrm>
                <a:off x="1470" y="3763"/>
                <a:ext cx="60" cy="74"/>
                <a:chOff x="1056" y="3077"/>
                <a:chExt cx="144" cy="139"/>
              </a:xfrm>
            </p:grpSpPr>
            <p:grpSp>
              <p:nvGrpSpPr>
                <p:cNvPr id="31821" name="Group 42"/>
                <p:cNvGrpSpPr>
                  <a:grpSpLocks/>
                </p:cNvGrpSpPr>
                <p:nvPr/>
              </p:nvGrpSpPr>
              <p:grpSpPr bwMode="auto">
                <a:xfrm>
                  <a:off x="1080" y="3077"/>
                  <a:ext cx="96" cy="139"/>
                  <a:chOff x="2688" y="1632"/>
                  <a:chExt cx="255" cy="240"/>
                </a:xfrm>
              </p:grpSpPr>
              <p:sp>
                <p:nvSpPr>
                  <p:cNvPr id="31823" name="Freeform 4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1824" name="Line 4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31825" name="Line 4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31822" name="Line 46"/>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sp>
        <p:nvSpPr>
          <p:cNvPr id="31760" name="Oval 47"/>
          <p:cNvSpPr>
            <a:spLocks noChangeArrowheads="1"/>
          </p:cNvSpPr>
          <p:nvPr/>
        </p:nvSpPr>
        <p:spPr bwMode="auto">
          <a:xfrm>
            <a:off x="1754188" y="1195388"/>
            <a:ext cx="387350" cy="387350"/>
          </a:xfrm>
          <a:prstGeom prst="ellipse">
            <a:avLst/>
          </a:prstGeom>
          <a:solidFill>
            <a:srgbClr val="80E0FF"/>
          </a:solidFill>
          <a:ln w="28575">
            <a:solidFill>
              <a:schemeClr val="tx1"/>
            </a:solidFill>
            <a:round/>
            <a:headEnd/>
            <a:tailEnd/>
          </a:ln>
        </p:spPr>
        <p:txBody>
          <a:bodyPr/>
          <a:lstStyle/>
          <a:p>
            <a:endParaRPr lang="en-US"/>
          </a:p>
        </p:txBody>
      </p:sp>
      <p:grpSp>
        <p:nvGrpSpPr>
          <p:cNvPr id="31761" name="Group 48"/>
          <p:cNvGrpSpPr>
            <a:grpSpLocks/>
          </p:cNvGrpSpPr>
          <p:nvPr/>
        </p:nvGrpSpPr>
        <p:grpSpPr bwMode="auto">
          <a:xfrm>
            <a:off x="1754188" y="3144838"/>
            <a:ext cx="387350" cy="387350"/>
            <a:chOff x="1105" y="1981"/>
            <a:chExt cx="244" cy="244"/>
          </a:xfrm>
        </p:grpSpPr>
        <p:sp>
          <p:nvSpPr>
            <p:cNvPr id="31813" name="Oval 49"/>
            <p:cNvSpPr>
              <a:spLocks noChangeArrowheads="1"/>
            </p:cNvSpPr>
            <p:nvPr/>
          </p:nvSpPr>
          <p:spPr bwMode="auto">
            <a:xfrm>
              <a:off x="1105" y="1981"/>
              <a:ext cx="244" cy="244"/>
            </a:xfrm>
            <a:prstGeom prst="ellipse">
              <a:avLst/>
            </a:prstGeom>
            <a:solidFill>
              <a:srgbClr val="80E0FF"/>
            </a:solidFill>
            <a:ln w="28575">
              <a:solidFill>
                <a:schemeClr val="tx1"/>
              </a:solidFill>
              <a:round/>
              <a:headEnd/>
              <a:tailEnd/>
            </a:ln>
          </p:spPr>
          <p:txBody>
            <a:bodyPr/>
            <a:lstStyle/>
            <a:p>
              <a:endParaRPr lang="en-US"/>
            </a:p>
          </p:txBody>
        </p:sp>
        <p:grpSp>
          <p:nvGrpSpPr>
            <p:cNvPr id="31814" name="Group 50"/>
            <p:cNvGrpSpPr>
              <a:grpSpLocks/>
            </p:cNvGrpSpPr>
            <p:nvPr/>
          </p:nvGrpSpPr>
          <p:grpSpPr bwMode="auto">
            <a:xfrm>
              <a:off x="1109" y="2079"/>
              <a:ext cx="236" cy="48"/>
              <a:chOff x="681" y="3785"/>
              <a:chExt cx="236" cy="48"/>
            </a:xfrm>
          </p:grpSpPr>
          <p:sp>
            <p:nvSpPr>
              <p:cNvPr id="31815" name="Freeform 51"/>
              <p:cNvSpPr>
                <a:spLocks/>
              </p:cNvSpPr>
              <p:nvPr/>
            </p:nvSpPr>
            <p:spPr bwMode="auto">
              <a:xfrm>
                <a:off x="681" y="3809"/>
                <a:ext cx="236" cy="1"/>
              </a:xfrm>
              <a:custGeom>
                <a:avLst/>
                <a:gdLst>
                  <a:gd name="T0" fmla="*/ 0 w 236"/>
                  <a:gd name="T1" fmla="*/ 0 h 1"/>
                  <a:gd name="T2" fmla="*/ 236 w 236"/>
                  <a:gd name="T3" fmla="*/ 0 h 1"/>
                  <a:gd name="T4" fmla="*/ 0 60000 65536"/>
                  <a:gd name="T5" fmla="*/ 0 60000 65536"/>
                  <a:gd name="T6" fmla="*/ 0 w 236"/>
                  <a:gd name="T7" fmla="*/ 0 h 1"/>
                  <a:gd name="T8" fmla="*/ 236 w 236"/>
                  <a:gd name="T9" fmla="*/ 1 h 1"/>
                </a:gdLst>
                <a:ahLst/>
                <a:cxnLst>
                  <a:cxn ang="T4">
                    <a:pos x="T0" y="T1"/>
                  </a:cxn>
                  <a:cxn ang="T5">
                    <a:pos x="T2" y="T3"/>
                  </a:cxn>
                </a:cxnLst>
                <a:rect l="T6" t="T7" r="T8" b="T9"/>
                <a:pathLst>
                  <a:path w="236" h="1">
                    <a:moveTo>
                      <a:pt x="0" y="0"/>
                    </a:moveTo>
                    <a:lnTo>
                      <a:pt x="236" y="0"/>
                    </a:lnTo>
                  </a:path>
                </a:pathLst>
              </a:custGeom>
              <a:noFill/>
              <a:ln w="12700">
                <a:solidFill>
                  <a:schemeClr val="tx1"/>
                </a:solidFill>
                <a:round/>
                <a:headEnd/>
                <a:tailEnd/>
              </a:ln>
            </p:spPr>
            <p:txBody>
              <a:bodyPr wrap="none" anchor="ctr"/>
              <a:lstStyle/>
              <a:p>
                <a:endParaRPr lang="en-US"/>
              </a:p>
            </p:txBody>
          </p:sp>
          <p:sp>
            <p:nvSpPr>
              <p:cNvPr id="31816" name="AutoShape 52"/>
              <p:cNvSpPr>
                <a:spLocks noChangeArrowheads="1"/>
              </p:cNvSpPr>
              <p:nvPr/>
            </p:nvSpPr>
            <p:spPr bwMode="auto">
              <a:xfrm>
                <a:off x="751" y="3785"/>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anchor="ctr"/>
              <a:lstStyle/>
              <a:p>
                <a:endParaRPr lang="en-US"/>
              </a:p>
            </p:txBody>
          </p:sp>
        </p:grpSp>
      </p:grpSp>
      <p:grpSp>
        <p:nvGrpSpPr>
          <p:cNvPr id="31762" name="Group 53"/>
          <p:cNvGrpSpPr>
            <a:grpSpLocks/>
          </p:cNvGrpSpPr>
          <p:nvPr/>
        </p:nvGrpSpPr>
        <p:grpSpPr bwMode="auto">
          <a:xfrm>
            <a:off x="5357813" y="1196975"/>
            <a:ext cx="387350" cy="387350"/>
            <a:chOff x="3375" y="754"/>
            <a:chExt cx="244" cy="244"/>
          </a:xfrm>
        </p:grpSpPr>
        <p:sp>
          <p:nvSpPr>
            <p:cNvPr id="31805" name="Oval 54"/>
            <p:cNvSpPr>
              <a:spLocks noChangeArrowheads="1"/>
            </p:cNvSpPr>
            <p:nvPr/>
          </p:nvSpPr>
          <p:spPr bwMode="auto">
            <a:xfrm>
              <a:off x="3375" y="754"/>
              <a:ext cx="244" cy="244"/>
            </a:xfrm>
            <a:prstGeom prst="ellipse">
              <a:avLst/>
            </a:prstGeom>
            <a:solidFill>
              <a:srgbClr val="80E0FF"/>
            </a:solidFill>
            <a:ln w="28575">
              <a:solidFill>
                <a:schemeClr val="tx1"/>
              </a:solidFill>
              <a:round/>
              <a:headEnd/>
              <a:tailEnd/>
            </a:ln>
          </p:spPr>
          <p:txBody>
            <a:bodyPr/>
            <a:lstStyle/>
            <a:p>
              <a:endParaRPr lang="en-US"/>
            </a:p>
          </p:txBody>
        </p:sp>
        <p:sp>
          <p:nvSpPr>
            <p:cNvPr id="31806" name="Oval 55"/>
            <p:cNvSpPr>
              <a:spLocks noChangeArrowheads="1"/>
            </p:cNvSpPr>
            <p:nvPr/>
          </p:nvSpPr>
          <p:spPr bwMode="auto">
            <a:xfrm>
              <a:off x="3458" y="840"/>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31807" name="Freeform 56"/>
            <p:cNvSpPr>
              <a:spLocks/>
            </p:cNvSpPr>
            <p:nvPr/>
          </p:nvSpPr>
          <p:spPr bwMode="auto">
            <a:xfrm>
              <a:off x="3415" y="818"/>
              <a:ext cx="164"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lIns="0" tIns="0" rIns="0" bIns="0" anchor="ctr">
              <a:spAutoFit/>
            </a:bodyPr>
            <a:lstStyle/>
            <a:p>
              <a:endParaRPr lang="en-US"/>
            </a:p>
          </p:txBody>
        </p:sp>
        <p:grpSp>
          <p:nvGrpSpPr>
            <p:cNvPr id="31808" name="Group 57"/>
            <p:cNvGrpSpPr>
              <a:grpSpLocks/>
            </p:cNvGrpSpPr>
            <p:nvPr/>
          </p:nvGrpSpPr>
          <p:grpSpPr bwMode="auto">
            <a:xfrm>
              <a:off x="3479" y="781"/>
              <a:ext cx="35" cy="50"/>
              <a:chOff x="5382" y="757"/>
              <a:chExt cx="46" cy="65"/>
            </a:xfrm>
          </p:grpSpPr>
          <p:sp>
            <p:nvSpPr>
              <p:cNvPr id="31809" name="Line 58"/>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31810" name="Line 59"/>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31811" name="Oval 60"/>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31812" name="AutoShape 61"/>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31763" name="Group 62"/>
          <p:cNvGrpSpPr>
            <a:grpSpLocks/>
          </p:cNvGrpSpPr>
          <p:nvPr/>
        </p:nvGrpSpPr>
        <p:grpSpPr bwMode="auto">
          <a:xfrm>
            <a:off x="1754188" y="2493963"/>
            <a:ext cx="387350" cy="387350"/>
            <a:chOff x="1105" y="1571"/>
            <a:chExt cx="244" cy="244"/>
          </a:xfrm>
        </p:grpSpPr>
        <p:sp>
          <p:nvSpPr>
            <p:cNvPr id="31802" name="Oval 63"/>
            <p:cNvSpPr>
              <a:spLocks noChangeArrowheads="1"/>
            </p:cNvSpPr>
            <p:nvPr/>
          </p:nvSpPr>
          <p:spPr bwMode="auto">
            <a:xfrm>
              <a:off x="1105" y="1571"/>
              <a:ext cx="244" cy="244"/>
            </a:xfrm>
            <a:prstGeom prst="ellipse">
              <a:avLst/>
            </a:prstGeom>
            <a:solidFill>
              <a:srgbClr val="80E0FF"/>
            </a:solidFill>
            <a:ln w="28575">
              <a:solidFill>
                <a:schemeClr val="tx1"/>
              </a:solidFill>
              <a:round/>
              <a:headEnd/>
              <a:tailEnd/>
            </a:ln>
          </p:spPr>
          <p:txBody>
            <a:bodyPr/>
            <a:lstStyle/>
            <a:p>
              <a:endParaRPr lang="en-US"/>
            </a:p>
          </p:txBody>
        </p:sp>
        <p:sp>
          <p:nvSpPr>
            <p:cNvPr id="31803" name="Rectangle 64"/>
            <p:cNvSpPr>
              <a:spLocks noChangeAspect="1" noChangeArrowheads="1"/>
            </p:cNvSpPr>
            <p:nvPr/>
          </p:nvSpPr>
          <p:spPr bwMode="auto">
            <a:xfrm>
              <a:off x="1182" y="1710"/>
              <a:ext cx="89"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MI</a:t>
              </a:r>
            </a:p>
          </p:txBody>
        </p:sp>
        <p:sp>
          <p:nvSpPr>
            <p:cNvPr id="31804" name="Freeform 65"/>
            <p:cNvSpPr>
              <a:spLocks/>
            </p:cNvSpPr>
            <p:nvPr/>
          </p:nvSpPr>
          <p:spPr bwMode="auto">
            <a:xfrm>
              <a:off x="1137" y="1640"/>
              <a:ext cx="18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31764" name="Group 66"/>
          <p:cNvGrpSpPr>
            <a:grpSpLocks/>
          </p:cNvGrpSpPr>
          <p:nvPr/>
        </p:nvGrpSpPr>
        <p:grpSpPr bwMode="auto">
          <a:xfrm>
            <a:off x="5356225" y="2503488"/>
            <a:ext cx="387350" cy="387350"/>
            <a:chOff x="3374" y="1577"/>
            <a:chExt cx="244" cy="244"/>
          </a:xfrm>
        </p:grpSpPr>
        <p:sp>
          <p:nvSpPr>
            <p:cNvPr id="31798" name="Oval 67"/>
            <p:cNvSpPr>
              <a:spLocks noChangeArrowheads="1"/>
            </p:cNvSpPr>
            <p:nvPr/>
          </p:nvSpPr>
          <p:spPr bwMode="auto">
            <a:xfrm>
              <a:off x="3374" y="1577"/>
              <a:ext cx="244" cy="244"/>
            </a:xfrm>
            <a:prstGeom prst="ellipse">
              <a:avLst/>
            </a:prstGeom>
            <a:solidFill>
              <a:srgbClr val="80E0FF"/>
            </a:solidFill>
            <a:ln w="28575">
              <a:solidFill>
                <a:srgbClr val="000000"/>
              </a:solidFill>
              <a:round/>
              <a:headEnd/>
              <a:tailEnd/>
            </a:ln>
          </p:spPr>
          <p:txBody>
            <a:bodyPr/>
            <a:lstStyle/>
            <a:p>
              <a:endParaRPr lang="en-US"/>
            </a:p>
          </p:txBody>
        </p:sp>
        <p:grpSp>
          <p:nvGrpSpPr>
            <p:cNvPr id="31799" name="Group 68"/>
            <p:cNvGrpSpPr>
              <a:grpSpLocks/>
            </p:cNvGrpSpPr>
            <p:nvPr/>
          </p:nvGrpSpPr>
          <p:grpSpPr bwMode="auto">
            <a:xfrm>
              <a:off x="3413" y="1606"/>
              <a:ext cx="167" cy="186"/>
              <a:chOff x="1163" y="528"/>
              <a:chExt cx="106" cy="106"/>
            </a:xfrm>
          </p:grpSpPr>
          <p:sp>
            <p:nvSpPr>
              <p:cNvPr id="31800" name="Line 69"/>
              <p:cNvSpPr>
                <a:spLocks noChangeShapeType="1"/>
              </p:cNvSpPr>
              <p:nvPr/>
            </p:nvSpPr>
            <p:spPr bwMode="auto">
              <a:xfrm>
                <a:off x="1163" y="581"/>
                <a:ext cx="106" cy="0"/>
              </a:xfrm>
              <a:prstGeom prst="line">
                <a:avLst/>
              </a:prstGeom>
              <a:noFill/>
              <a:ln w="57150">
                <a:solidFill>
                  <a:srgbClr val="000000"/>
                </a:solidFill>
                <a:round/>
                <a:headEnd/>
                <a:tailEnd/>
              </a:ln>
            </p:spPr>
            <p:txBody>
              <a:bodyPr wrap="none" anchor="ctr"/>
              <a:lstStyle/>
              <a:p>
                <a:endParaRPr lang="en-US"/>
              </a:p>
            </p:txBody>
          </p:sp>
          <p:sp>
            <p:nvSpPr>
              <p:cNvPr id="31801" name="Line 70"/>
              <p:cNvSpPr>
                <a:spLocks noChangeShapeType="1"/>
              </p:cNvSpPr>
              <p:nvPr/>
            </p:nvSpPr>
            <p:spPr bwMode="auto">
              <a:xfrm rot="-5400000">
                <a:off x="1163" y="581"/>
                <a:ext cx="106" cy="0"/>
              </a:xfrm>
              <a:prstGeom prst="line">
                <a:avLst/>
              </a:prstGeom>
              <a:noFill/>
              <a:ln w="57150">
                <a:solidFill>
                  <a:srgbClr val="000000"/>
                </a:solidFill>
                <a:round/>
                <a:headEnd/>
                <a:tailEnd/>
              </a:ln>
            </p:spPr>
            <p:txBody>
              <a:bodyPr wrap="none" anchor="ctr"/>
              <a:lstStyle/>
              <a:p>
                <a:endParaRPr lang="en-US"/>
              </a:p>
            </p:txBody>
          </p:sp>
        </p:grpSp>
      </p:grpSp>
      <p:sp>
        <p:nvSpPr>
          <p:cNvPr id="31765" name="Rectangle 71"/>
          <p:cNvSpPr>
            <a:spLocks noChangeAspect="1" noChangeArrowheads="1"/>
          </p:cNvSpPr>
          <p:nvPr/>
        </p:nvSpPr>
        <p:spPr bwMode="auto">
          <a:xfrm>
            <a:off x="3232150" y="1998663"/>
            <a:ext cx="9858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Vehicle Repair</a:t>
            </a:r>
          </a:p>
        </p:txBody>
      </p:sp>
      <p:sp>
        <p:nvSpPr>
          <p:cNvPr id="31766" name="Rectangle 72"/>
          <p:cNvSpPr>
            <a:spLocks noChangeAspect="1" noChangeArrowheads="1"/>
          </p:cNvSpPr>
          <p:nvPr/>
        </p:nvSpPr>
        <p:spPr bwMode="auto">
          <a:xfrm>
            <a:off x="3232150" y="2606675"/>
            <a:ext cx="7000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Corpsman</a:t>
            </a:r>
          </a:p>
        </p:txBody>
      </p:sp>
      <p:sp>
        <p:nvSpPr>
          <p:cNvPr id="31767" name="Rectangle 73"/>
          <p:cNvSpPr>
            <a:spLocks noChangeAspect="1" noChangeArrowheads="1"/>
          </p:cNvSpPr>
          <p:nvPr/>
        </p:nvSpPr>
        <p:spPr bwMode="auto">
          <a:xfrm>
            <a:off x="3232150" y="1208088"/>
            <a:ext cx="1714500"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ANGLICO or</a:t>
            </a:r>
          </a:p>
          <a:p>
            <a:pPr eaLnBrk="0" hangingPunct="0"/>
            <a:r>
              <a:rPr lang="en-US" sz="1200">
                <a:solidFill>
                  <a:srgbClr val="000000"/>
                </a:solidFill>
              </a:rPr>
              <a:t>Universal Ground Spotter</a:t>
            </a:r>
          </a:p>
        </p:txBody>
      </p:sp>
      <p:sp>
        <p:nvSpPr>
          <p:cNvPr id="31768" name="Rectangle 74"/>
          <p:cNvSpPr>
            <a:spLocks noChangeAspect="1" noChangeArrowheads="1"/>
          </p:cNvSpPr>
          <p:nvPr/>
        </p:nvSpPr>
        <p:spPr bwMode="auto">
          <a:xfrm>
            <a:off x="3232150" y="3216275"/>
            <a:ext cx="118903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Ordinance Repair</a:t>
            </a:r>
          </a:p>
        </p:txBody>
      </p:sp>
      <p:sp>
        <p:nvSpPr>
          <p:cNvPr id="31769" name="Rectangle 75"/>
          <p:cNvSpPr>
            <a:spLocks noChangeAspect="1" noChangeArrowheads="1"/>
          </p:cNvSpPr>
          <p:nvPr/>
        </p:nvSpPr>
        <p:spPr bwMode="auto">
          <a:xfrm>
            <a:off x="3187700" y="3898900"/>
            <a:ext cx="86995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Counter Intel</a:t>
            </a:r>
          </a:p>
        </p:txBody>
      </p:sp>
      <p:grpSp>
        <p:nvGrpSpPr>
          <p:cNvPr id="31770" name="Group 76"/>
          <p:cNvGrpSpPr>
            <a:grpSpLocks/>
          </p:cNvGrpSpPr>
          <p:nvPr/>
        </p:nvGrpSpPr>
        <p:grpSpPr bwMode="auto">
          <a:xfrm>
            <a:off x="5375275" y="3795713"/>
            <a:ext cx="387350" cy="387350"/>
            <a:chOff x="3386" y="2391"/>
            <a:chExt cx="244" cy="244"/>
          </a:xfrm>
        </p:grpSpPr>
        <p:sp>
          <p:nvSpPr>
            <p:cNvPr id="31796" name="Oval 77"/>
            <p:cNvSpPr>
              <a:spLocks noChangeArrowheads="1"/>
            </p:cNvSpPr>
            <p:nvPr/>
          </p:nvSpPr>
          <p:spPr bwMode="auto">
            <a:xfrm>
              <a:off x="3386" y="2391"/>
              <a:ext cx="244" cy="244"/>
            </a:xfrm>
            <a:prstGeom prst="ellipse">
              <a:avLst/>
            </a:prstGeom>
            <a:solidFill>
              <a:srgbClr val="80E0FF"/>
            </a:solidFill>
            <a:ln w="28575">
              <a:solidFill>
                <a:schemeClr val="tx1"/>
              </a:solidFill>
              <a:round/>
              <a:headEnd/>
              <a:tailEnd/>
            </a:ln>
          </p:spPr>
          <p:txBody>
            <a:bodyPr/>
            <a:lstStyle/>
            <a:p>
              <a:endParaRPr lang="en-US"/>
            </a:p>
          </p:txBody>
        </p:sp>
        <p:sp>
          <p:nvSpPr>
            <p:cNvPr id="31797" name="Rectangle 78"/>
            <p:cNvSpPr>
              <a:spLocks noChangeAspect="1" noChangeArrowheads="1"/>
            </p:cNvSpPr>
            <p:nvPr/>
          </p:nvSpPr>
          <p:spPr bwMode="auto">
            <a:xfrm>
              <a:off x="3446" y="2446"/>
              <a:ext cx="112" cy="134"/>
            </a:xfrm>
            <a:prstGeom prst="rect">
              <a:avLst/>
            </a:prstGeom>
            <a:noFill/>
            <a:ln w="9525">
              <a:noFill/>
              <a:miter lim="800000"/>
              <a:headEnd/>
              <a:tailEnd/>
            </a:ln>
          </p:spPr>
          <p:txBody>
            <a:bodyPr wrap="none" lIns="0" tIns="0" rIns="0" bIns="0" anchor="ctr" anchorCtr="1">
              <a:spAutoFit/>
            </a:bodyPr>
            <a:lstStyle/>
            <a:p>
              <a:pPr eaLnBrk="0" hangingPunct="0"/>
              <a:r>
                <a:rPr lang="en-US" sz="1400" b="1">
                  <a:solidFill>
                    <a:srgbClr val="000000"/>
                  </a:solidFill>
                </a:rPr>
                <a:t>CI</a:t>
              </a:r>
              <a:endParaRPr lang="en-US" sz="2900" b="1">
                <a:solidFill>
                  <a:srgbClr val="000000"/>
                </a:solidFill>
              </a:endParaRPr>
            </a:p>
          </p:txBody>
        </p:sp>
      </p:grpSp>
      <p:grpSp>
        <p:nvGrpSpPr>
          <p:cNvPr id="31771" name="Group 79"/>
          <p:cNvGrpSpPr>
            <a:grpSpLocks/>
          </p:cNvGrpSpPr>
          <p:nvPr/>
        </p:nvGrpSpPr>
        <p:grpSpPr bwMode="auto">
          <a:xfrm>
            <a:off x="3429000" y="5248275"/>
            <a:ext cx="701675" cy="784225"/>
            <a:chOff x="2160" y="3306"/>
            <a:chExt cx="442" cy="494"/>
          </a:xfrm>
        </p:grpSpPr>
        <p:grpSp>
          <p:nvGrpSpPr>
            <p:cNvPr id="31791" name="Group 80"/>
            <p:cNvGrpSpPr>
              <a:grpSpLocks/>
            </p:cNvGrpSpPr>
            <p:nvPr/>
          </p:nvGrpSpPr>
          <p:grpSpPr bwMode="auto">
            <a:xfrm>
              <a:off x="2207" y="3438"/>
              <a:ext cx="244" cy="244"/>
              <a:chOff x="626" y="739"/>
              <a:chExt cx="244" cy="244"/>
            </a:xfrm>
          </p:grpSpPr>
          <p:sp>
            <p:nvSpPr>
              <p:cNvPr id="31794" name="Oval 81"/>
              <p:cNvSpPr>
                <a:spLocks noChangeArrowheads="1"/>
              </p:cNvSpPr>
              <p:nvPr/>
            </p:nvSpPr>
            <p:spPr bwMode="auto">
              <a:xfrm>
                <a:off x="626" y="739"/>
                <a:ext cx="244" cy="244"/>
              </a:xfrm>
              <a:prstGeom prst="ellipse">
                <a:avLst/>
              </a:prstGeom>
              <a:noFill/>
              <a:ln w="28575">
                <a:solidFill>
                  <a:schemeClr val="tx1"/>
                </a:solidFill>
                <a:round/>
                <a:headEnd/>
                <a:tailEnd/>
              </a:ln>
            </p:spPr>
            <p:txBody>
              <a:bodyPr/>
              <a:lstStyle/>
              <a:p>
                <a:endParaRPr lang="en-US"/>
              </a:p>
            </p:txBody>
          </p:sp>
          <p:sp>
            <p:nvSpPr>
              <p:cNvPr id="31795" name="Freeform 82"/>
              <p:cNvSpPr>
                <a:spLocks noChangeAspect="1"/>
              </p:cNvSpPr>
              <p:nvPr/>
            </p:nvSpPr>
            <p:spPr bwMode="auto">
              <a:xfrm>
                <a:off x="643" y="801"/>
                <a:ext cx="211" cy="117"/>
              </a:xfrm>
              <a:custGeom>
                <a:avLst/>
                <a:gdLst>
                  <a:gd name="T0" fmla="*/ 0 w 211"/>
                  <a:gd name="T1" fmla="*/ 0 h 117"/>
                  <a:gd name="T2" fmla="*/ 107 w 211"/>
                  <a:gd name="T3" fmla="*/ 88 h 117"/>
                  <a:gd name="T4" fmla="*/ 107 w 211"/>
                  <a:gd name="T5" fmla="*/ 37 h 117"/>
                  <a:gd name="T6" fmla="*/ 211 w 211"/>
                  <a:gd name="T7" fmla="*/ 117 h 117"/>
                  <a:gd name="T8" fmla="*/ 0 60000 65536"/>
                  <a:gd name="T9" fmla="*/ 0 60000 65536"/>
                  <a:gd name="T10" fmla="*/ 0 60000 65536"/>
                  <a:gd name="T11" fmla="*/ 0 60000 65536"/>
                  <a:gd name="T12" fmla="*/ 0 w 211"/>
                  <a:gd name="T13" fmla="*/ 0 h 117"/>
                  <a:gd name="T14" fmla="*/ 211 w 211"/>
                  <a:gd name="T15" fmla="*/ 117 h 117"/>
                </a:gdLst>
                <a:ahLst/>
                <a:cxnLst>
                  <a:cxn ang="T8">
                    <a:pos x="T0" y="T1"/>
                  </a:cxn>
                  <a:cxn ang="T9">
                    <a:pos x="T2" y="T3"/>
                  </a:cxn>
                  <a:cxn ang="T10">
                    <a:pos x="T4" y="T5"/>
                  </a:cxn>
                  <a:cxn ang="T11">
                    <a:pos x="T6" y="T7"/>
                  </a:cxn>
                </a:cxnLst>
                <a:rect l="T12" t="T13" r="T14" b="T15"/>
                <a:pathLst>
                  <a:path w="211" h="117">
                    <a:moveTo>
                      <a:pt x="0" y="0"/>
                    </a:moveTo>
                    <a:lnTo>
                      <a:pt x="107" y="88"/>
                    </a:lnTo>
                    <a:lnTo>
                      <a:pt x="107" y="37"/>
                    </a:lnTo>
                    <a:lnTo>
                      <a:pt x="211" y="117"/>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31792" name="Rectangle 83"/>
            <p:cNvSpPr>
              <a:spLocks noChangeAspect="1" noChangeArrowheads="1"/>
            </p:cNvSpPr>
            <p:nvPr/>
          </p:nvSpPr>
          <p:spPr bwMode="auto">
            <a:xfrm>
              <a:off x="2166" y="3714"/>
              <a:ext cx="436" cy="86"/>
            </a:xfrm>
            <a:prstGeom prst="rect">
              <a:avLst/>
            </a:prstGeom>
            <a:noFill/>
            <a:ln w="9525">
              <a:noFill/>
              <a:miter lim="800000"/>
              <a:headEnd/>
              <a:tailEnd/>
            </a:ln>
          </p:spPr>
          <p:txBody>
            <a:bodyPr wrap="none" lIns="0" tIns="0" rIns="0" bIns="0">
              <a:spAutoFit/>
            </a:bodyPr>
            <a:lstStyle/>
            <a:p>
              <a:pPr eaLnBrk="0" hangingPunct="0"/>
              <a:r>
                <a:rPr lang="en-US" sz="900" b="1">
                  <a:solidFill>
                    <a:srgbClr val="000000"/>
                  </a:solidFill>
                </a:rPr>
                <a:t>DRIVER/CLS</a:t>
              </a:r>
            </a:p>
          </p:txBody>
        </p:sp>
        <p:sp>
          <p:nvSpPr>
            <p:cNvPr id="31793" name="Rectangle 84"/>
            <p:cNvSpPr>
              <a:spLocks noChangeArrowheads="1"/>
            </p:cNvSpPr>
            <p:nvPr/>
          </p:nvSpPr>
          <p:spPr bwMode="auto">
            <a:xfrm>
              <a:off x="2160" y="3306"/>
              <a:ext cx="420" cy="144"/>
            </a:xfrm>
            <a:prstGeom prst="rect">
              <a:avLst/>
            </a:prstGeom>
            <a:noFill/>
            <a:ln w="9525">
              <a:noFill/>
              <a:miter lim="800000"/>
              <a:headEnd/>
              <a:tailEnd/>
            </a:ln>
          </p:spPr>
          <p:txBody>
            <a:bodyPr wrap="none">
              <a:spAutoFit/>
            </a:bodyPr>
            <a:lstStyle/>
            <a:p>
              <a:r>
                <a:rPr lang="en-US" sz="900" b="1">
                  <a:solidFill>
                    <a:srgbClr val="000000"/>
                  </a:solidFill>
                </a:rPr>
                <a:t>RO/06XX</a:t>
              </a:r>
            </a:p>
          </p:txBody>
        </p:sp>
      </p:grpSp>
      <p:grpSp>
        <p:nvGrpSpPr>
          <p:cNvPr id="31772" name="Group 85"/>
          <p:cNvGrpSpPr>
            <a:grpSpLocks/>
          </p:cNvGrpSpPr>
          <p:nvPr/>
        </p:nvGrpSpPr>
        <p:grpSpPr bwMode="auto">
          <a:xfrm>
            <a:off x="5313363" y="5213350"/>
            <a:ext cx="857250" cy="804863"/>
            <a:chOff x="3347" y="3284"/>
            <a:chExt cx="540" cy="507"/>
          </a:xfrm>
        </p:grpSpPr>
        <p:grpSp>
          <p:nvGrpSpPr>
            <p:cNvPr id="31780" name="Group 86"/>
            <p:cNvGrpSpPr>
              <a:grpSpLocks/>
            </p:cNvGrpSpPr>
            <p:nvPr/>
          </p:nvGrpSpPr>
          <p:grpSpPr bwMode="auto">
            <a:xfrm>
              <a:off x="3438" y="3417"/>
              <a:ext cx="244" cy="244"/>
              <a:chOff x="1494" y="757"/>
              <a:chExt cx="244" cy="244"/>
            </a:xfrm>
          </p:grpSpPr>
          <p:sp>
            <p:nvSpPr>
              <p:cNvPr id="31783" name="Oval 87"/>
              <p:cNvSpPr>
                <a:spLocks noChangeArrowheads="1"/>
              </p:cNvSpPr>
              <p:nvPr/>
            </p:nvSpPr>
            <p:spPr bwMode="auto">
              <a:xfrm>
                <a:off x="1494" y="757"/>
                <a:ext cx="244" cy="244"/>
              </a:xfrm>
              <a:prstGeom prst="ellipse">
                <a:avLst/>
              </a:prstGeom>
              <a:noFill/>
              <a:ln w="28575">
                <a:solidFill>
                  <a:schemeClr val="tx1"/>
                </a:solidFill>
                <a:round/>
                <a:headEnd/>
                <a:tailEnd/>
              </a:ln>
            </p:spPr>
            <p:txBody>
              <a:bodyPr/>
              <a:lstStyle/>
              <a:p>
                <a:endParaRPr lang="en-US"/>
              </a:p>
            </p:txBody>
          </p:sp>
          <p:sp>
            <p:nvSpPr>
              <p:cNvPr id="31784" name="Oval 88"/>
              <p:cNvSpPr>
                <a:spLocks noChangeArrowheads="1"/>
              </p:cNvSpPr>
              <p:nvPr/>
            </p:nvSpPr>
            <p:spPr bwMode="auto">
              <a:xfrm>
                <a:off x="1577" y="843"/>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31785" name="Freeform 89"/>
              <p:cNvSpPr>
                <a:spLocks/>
              </p:cNvSpPr>
              <p:nvPr/>
            </p:nvSpPr>
            <p:spPr bwMode="auto">
              <a:xfrm>
                <a:off x="1534" y="821"/>
                <a:ext cx="164"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lIns="0" tIns="0" rIns="0" bIns="0" anchor="ctr">
                <a:spAutoFit/>
              </a:bodyPr>
              <a:lstStyle/>
              <a:p>
                <a:endParaRPr lang="en-US"/>
              </a:p>
            </p:txBody>
          </p:sp>
          <p:grpSp>
            <p:nvGrpSpPr>
              <p:cNvPr id="31786" name="Group 90"/>
              <p:cNvGrpSpPr>
                <a:grpSpLocks/>
              </p:cNvGrpSpPr>
              <p:nvPr/>
            </p:nvGrpSpPr>
            <p:grpSpPr bwMode="auto">
              <a:xfrm>
                <a:off x="1598" y="784"/>
                <a:ext cx="35" cy="50"/>
                <a:chOff x="5382" y="757"/>
                <a:chExt cx="46" cy="65"/>
              </a:xfrm>
            </p:grpSpPr>
            <p:sp>
              <p:nvSpPr>
                <p:cNvPr id="31787" name="Line 91"/>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31788" name="Line 92"/>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31789" name="Oval 93"/>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31790" name="AutoShape 94"/>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sp>
          <p:nvSpPr>
            <p:cNvPr id="31781" name="Rectangle 95"/>
            <p:cNvSpPr>
              <a:spLocks noChangeArrowheads="1"/>
            </p:cNvSpPr>
            <p:nvPr/>
          </p:nvSpPr>
          <p:spPr bwMode="auto">
            <a:xfrm>
              <a:off x="3384" y="3647"/>
              <a:ext cx="436" cy="144"/>
            </a:xfrm>
            <a:prstGeom prst="rect">
              <a:avLst/>
            </a:prstGeom>
            <a:noFill/>
            <a:ln w="9525">
              <a:noFill/>
              <a:miter lim="800000"/>
              <a:headEnd/>
              <a:tailEnd/>
            </a:ln>
          </p:spPr>
          <p:txBody>
            <a:bodyPr wrap="none">
              <a:spAutoFit/>
            </a:bodyPr>
            <a:lstStyle/>
            <a:p>
              <a:r>
                <a:rPr lang="en-US" sz="900" b="1">
                  <a:solidFill>
                    <a:srgbClr val="000000"/>
                  </a:solidFill>
                </a:rPr>
                <a:t>FSC/UGS</a:t>
              </a:r>
            </a:p>
          </p:txBody>
        </p:sp>
        <p:sp>
          <p:nvSpPr>
            <p:cNvPr id="31782" name="Rectangle 96"/>
            <p:cNvSpPr>
              <a:spLocks noChangeArrowheads="1"/>
            </p:cNvSpPr>
            <p:nvPr/>
          </p:nvSpPr>
          <p:spPr bwMode="auto">
            <a:xfrm>
              <a:off x="3347" y="3284"/>
              <a:ext cx="540" cy="144"/>
            </a:xfrm>
            <a:prstGeom prst="rect">
              <a:avLst/>
            </a:prstGeom>
            <a:noFill/>
            <a:ln w="9525">
              <a:noFill/>
              <a:miter lim="800000"/>
              <a:headEnd/>
              <a:tailEnd/>
            </a:ln>
          </p:spPr>
          <p:txBody>
            <a:bodyPr wrap="none">
              <a:spAutoFit/>
            </a:bodyPr>
            <a:lstStyle/>
            <a:p>
              <a:r>
                <a:rPr lang="en-US" sz="900" b="1">
                  <a:solidFill>
                    <a:srgbClr val="000000"/>
                  </a:solidFill>
                </a:rPr>
                <a:t>03XX/GUIDE</a:t>
              </a:r>
            </a:p>
          </p:txBody>
        </p:sp>
      </p:grpSp>
      <p:grpSp>
        <p:nvGrpSpPr>
          <p:cNvPr id="31773" name="Group 97"/>
          <p:cNvGrpSpPr>
            <a:grpSpLocks/>
          </p:cNvGrpSpPr>
          <p:nvPr/>
        </p:nvGrpSpPr>
        <p:grpSpPr bwMode="auto">
          <a:xfrm>
            <a:off x="4379913" y="5227638"/>
            <a:ext cx="717550" cy="790575"/>
            <a:chOff x="2759" y="3293"/>
            <a:chExt cx="452" cy="498"/>
          </a:xfrm>
        </p:grpSpPr>
        <p:sp>
          <p:nvSpPr>
            <p:cNvPr id="31775" name="Rectangle 98"/>
            <p:cNvSpPr>
              <a:spLocks noChangeArrowheads="1"/>
            </p:cNvSpPr>
            <p:nvPr/>
          </p:nvSpPr>
          <p:spPr bwMode="auto">
            <a:xfrm>
              <a:off x="2759" y="3647"/>
              <a:ext cx="452" cy="144"/>
            </a:xfrm>
            <a:prstGeom prst="rect">
              <a:avLst/>
            </a:prstGeom>
            <a:noFill/>
            <a:ln w="9525">
              <a:noFill/>
              <a:miter lim="800000"/>
              <a:headEnd/>
              <a:tailEnd/>
            </a:ln>
          </p:spPr>
          <p:txBody>
            <a:bodyPr wrap="none">
              <a:spAutoFit/>
            </a:bodyPr>
            <a:lstStyle/>
            <a:p>
              <a:r>
                <a:rPr lang="en-US" sz="900" b="1">
                  <a:solidFill>
                    <a:srgbClr val="000000"/>
                  </a:solidFill>
                </a:rPr>
                <a:t>LINGUIST</a:t>
              </a:r>
            </a:p>
          </p:txBody>
        </p:sp>
        <p:grpSp>
          <p:nvGrpSpPr>
            <p:cNvPr id="31776" name="Group 99"/>
            <p:cNvGrpSpPr>
              <a:grpSpLocks/>
            </p:cNvGrpSpPr>
            <p:nvPr/>
          </p:nvGrpSpPr>
          <p:grpSpPr bwMode="auto">
            <a:xfrm>
              <a:off x="2818" y="3414"/>
              <a:ext cx="244" cy="244"/>
              <a:chOff x="2818" y="3414"/>
              <a:chExt cx="244" cy="244"/>
            </a:xfrm>
          </p:grpSpPr>
          <p:sp>
            <p:nvSpPr>
              <p:cNvPr id="31778" name="Oval 100"/>
              <p:cNvSpPr>
                <a:spLocks noChangeArrowheads="1"/>
              </p:cNvSpPr>
              <p:nvPr/>
            </p:nvSpPr>
            <p:spPr bwMode="auto">
              <a:xfrm>
                <a:off x="2818" y="3414"/>
                <a:ext cx="244" cy="244"/>
              </a:xfrm>
              <a:prstGeom prst="ellipse">
                <a:avLst/>
              </a:prstGeom>
              <a:noFill/>
              <a:ln w="28575">
                <a:solidFill>
                  <a:schemeClr val="tx1"/>
                </a:solidFill>
                <a:round/>
                <a:headEnd/>
                <a:tailEnd/>
              </a:ln>
            </p:spPr>
            <p:txBody>
              <a:bodyPr/>
              <a:lstStyle/>
              <a:p>
                <a:endParaRPr lang="en-US"/>
              </a:p>
            </p:txBody>
          </p:sp>
          <p:sp>
            <p:nvSpPr>
              <p:cNvPr id="31779" name="Text Box 101"/>
              <p:cNvSpPr txBox="1">
                <a:spLocks noChangeArrowheads="1"/>
              </p:cNvSpPr>
              <p:nvPr/>
            </p:nvSpPr>
            <p:spPr bwMode="auto">
              <a:xfrm>
                <a:off x="2892" y="3478"/>
                <a:ext cx="96" cy="115"/>
              </a:xfrm>
              <a:prstGeom prst="rect">
                <a:avLst/>
              </a:prstGeom>
              <a:noFill/>
              <a:ln w="9525">
                <a:noFill/>
                <a:miter lim="800000"/>
                <a:headEnd/>
                <a:tailEnd/>
              </a:ln>
            </p:spPr>
            <p:txBody>
              <a:bodyPr wrap="none" lIns="0" tIns="0" rIns="0" bIns="0" anchor="ctr" anchorCtr="1">
                <a:spAutoFit/>
              </a:bodyPr>
              <a:lstStyle/>
              <a:p>
                <a:pPr>
                  <a:spcBef>
                    <a:spcPct val="50000"/>
                  </a:spcBef>
                </a:pPr>
                <a:r>
                  <a:rPr lang="en-US" sz="1200" b="1"/>
                  <a:t>CI</a:t>
                </a:r>
              </a:p>
            </p:txBody>
          </p:sp>
        </p:grpSp>
        <p:sp>
          <p:nvSpPr>
            <p:cNvPr id="31777" name="Rectangle 102"/>
            <p:cNvSpPr>
              <a:spLocks noChangeArrowheads="1"/>
            </p:cNvSpPr>
            <p:nvPr/>
          </p:nvSpPr>
          <p:spPr bwMode="auto">
            <a:xfrm>
              <a:off x="2767" y="3293"/>
              <a:ext cx="440" cy="144"/>
            </a:xfrm>
            <a:prstGeom prst="rect">
              <a:avLst/>
            </a:prstGeom>
            <a:noFill/>
            <a:ln w="9525">
              <a:noFill/>
              <a:miter lim="800000"/>
              <a:headEnd/>
              <a:tailEnd/>
            </a:ln>
          </p:spPr>
          <p:txBody>
            <a:bodyPr wrap="none">
              <a:spAutoFit/>
            </a:bodyPr>
            <a:lstStyle/>
            <a:p>
              <a:r>
                <a:rPr lang="en-US" sz="900" b="1">
                  <a:solidFill>
                    <a:srgbClr val="000000"/>
                  </a:solidFill>
                </a:rPr>
                <a:t>0211/HET</a:t>
              </a:r>
            </a:p>
          </p:txBody>
        </p:sp>
      </p:grpSp>
      <p:sp>
        <p:nvSpPr>
          <p:cNvPr id="31774" name="Rectangle 103"/>
          <p:cNvSpPr>
            <a:spLocks noChangeAspect="1" noChangeArrowheads="1"/>
          </p:cNvSpPr>
          <p:nvPr/>
        </p:nvSpPr>
        <p:spPr bwMode="auto">
          <a:xfrm>
            <a:off x="1627188" y="5554663"/>
            <a:ext cx="1538287" cy="547687"/>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Additional Duties and</a:t>
            </a:r>
          </a:p>
          <a:p>
            <a:pPr eaLnBrk="0" hangingPunct="0"/>
            <a:r>
              <a:rPr lang="en-US" sz="1200">
                <a:solidFill>
                  <a:srgbClr val="000000"/>
                </a:solidFill>
              </a:rPr>
              <a:t>MOSs were defined by</a:t>
            </a:r>
          </a:p>
          <a:p>
            <a:pPr eaLnBrk="0" hangingPunct="0"/>
            <a:r>
              <a:rPr lang="en-US" sz="1200">
                <a:solidFill>
                  <a:srgbClr val="000000"/>
                </a:solidFill>
              </a:rPr>
              <a:t>Adding text boxes</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map_robinson"/>
          <p:cNvPicPr>
            <a:picLocks noChangeAspect="1" noChangeArrowheads="1"/>
          </p:cNvPicPr>
          <p:nvPr/>
        </p:nvPicPr>
        <p:blipFill>
          <a:blip r:embed="rId2" cstate="print"/>
          <a:srcRect/>
          <a:stretch>
            <a:fillRect/>
          </a:stretch>
        </p:blipFill>
        <p:spPr bwMode="auto">
          <a:xfrm>
            <a:off x="0" y="933450"/>
            <a:ext cx="9144000" cy="4643438"/>
          </a:xfrm>
          <a:prstGeom prst="rect">
            <a:avLst/>
          </a:prstGeom>
          <a:noFill/>
          <a:ln w="9525">
            <a:noFill/>
            <a:miter lim="800000"/>
            <a:headEnd/>
            <a:tailEnd/>
          </a:ln>
        </p:spPr>
      </p:pic>
      <p:sp>
        <p:nvSpPr>
          <p:cNvPr id="32771" name="Rectangle 3"/>
          <p:cNvSpPr>
            <a:spLocks noGrp="1" noChangeArrowheads="1"/>
          </p:cNvSpPr>
          <p:nvPr>
            <p:ph type="title"/>
          </p:nvPr>
        </p:nvSpPr>
        <p:spPr>
          <a:xfrm>
            <a:off x="1403350" y="301625"/>
            <a:ext cx="6477000" cy="365125"/>
          </a:xfrm>
        </p:spPr>
        <p:txBody>
          <a:bodyPr wrap="none" lIns="0" tIns="0" rIns="0" bIns="0">
            <a:spAutoFit/>
          </a:bodyPr>
          <a:lstStyle/>
          <a:p>
            <a:pPr eaLnBrk="1" hangingPunct="1"/>
            <a:r>
              <a:rPr lang="en-US" sz="2400"/>
              <a:t>MEF and Major subordinate command locations</a:t>
            </a:r>
          </a:p>
        </p:txBody>
      </p:sp>
      <p:grpSp>
        <p:nvGrpSpPr>
          <p:cNvPr id="32772" name="Group 4"/>
          <p:cNvGrpSpPr>
            <a:grpSpLocks/>
          </p:cNvGrpSpPr>
          <p:nvPr/>
        </p:nvGrpSpPr>
        <p:grpSpPr bwMode="auto">
          <a:xfrm>
            <a:off x="1565275" y="1435100"/>
            <a:ext cx="676275" cy="854075"/>
            <a:chOff x="308" y="3466"/>
            <a:chExt cx="426" cy="538"/>
          </a:xfrm>
        </p:grpSpPr>
        <p:grpSp>
          <p:nvGrpSpPr>
            <p:cNvPr id="32951" name="Group 5"/>
            <p:cNvGrpSpPr>
              <a:grpSpLocks/>
            </p:cNvGrpSpPr>
            <p:nvPr/>
          </p:nvGrpSpPr>
          <p:grpSpPr bwMode="auto">
            <a:xfrm>
              <a:off x="473" y="3466"/>
              <a:ext cx="177" cy="68"/>
              <a:chOff x="1968" y="1150"/>
              <a:chExt cx="177" cy="68"/>
            </a:xfrm>
          </p:grpSpPr>
          <p:grpSp>
            <p:nvGrpSpPr>
              <p:cNvPr id="32970" name="Group 6"/>
              <p:cNvGrpSpPr>
                <a:grpSpLocks/>
              </p:cNvGrpSpPr>
              <p:nvPr/>
            </p:nvGrpSpPr>
            <p:grpSpPr bwMode="auto">
              <a:xfrm>
                <a:off x="1985" y="1170"/>
                <a:ext cx="142" cy="48"/>
                <a:chOff x="289" y="816"/>
                <a:chExt cx="142" cy="48"/>
              </a:xfrm>
            </p:grpSpPr>
            <p:grpSp>
              <p:nvGrpSpPr>
                <p:cNvPr id="32972" name="Group 7"/>
                <p:cNvGrpSpPr>
                  <a:grpSpLocks/>
                </p:cNvGrpSpPr>
                <p:nvPr/>
              </p:nvGrpSpPr>
              <p:grpSpPr bwMode="auto">
                <a:xfrm>
                  <a:off x="289" y="816"/>
                  <a:ext cx="47" cy="47"/>
                  <a:chOff x="373" y="1246"/>
                  <a:chExt cx="36" cy="37"/>
                </a:xfrm>
              </p:grpSpPr>
              <p:sp>
                <p:nvSpPr>
                  <p:cNvPr id="32979" name="Line 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80" name="Line 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73" name="Group 10"/>
                <p:cNvGrpSpPr>
                  <a:grpSpLocks/>
                </p:cNvGrpSpPr>
                <p:nvPr/>
              </p:nvGrpSpPr>
              <p:grpSpPr bwMode="auto">
                <a:xfrm>
                  <a:off x="336" y="816"/>
                  <a:ext cx="47" cy="47"/>
                  <a:chOff x="373" y="1246"/>
                  <a:chExt cx="36" cy="37"/>
                </a:xfrm>
              </p:grpSpPr>
              <p:sp>
                <p:nvSpPr>
                  <p:cNvPr id="32977" name="Line 1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78" name="Line 1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74" name="Group 13"/>
                <p:cNvGrpSpPr>
                  <a:grpSpLocks/>
                </p:cNvGrpSpPr>
                <p:nvPr/>
              </p:nvGrpSpPr>
              <p:grpSpPr bwMode="auto">
                <a:xfrm>
                  <a:off x="384" y="817"/>
                  <a:ext cx="47" cy="47"/>
                  <a:chOff x="373" y="1246"/>
                  <a:chExt cx="36" cy="37"/>
                </a:xfrm>
              </p:grpSpPr>
              <p:sp>
                <p:nvSpPr>
                  <p:cNvPr id="32975" name="Line 1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76" name="Line 1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2971" name="Freeform 16"/>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32952" name="Group 17"/>
            <p:cNvGrpSpPr>
              <a:grpSpLocks/>
            </p:cNvGrpSpPr>
            <p:nvPr/>
          </p:nvGrpSpPr>
          <p:grpSpPr bwMode="auto">
            <a:xfrm>
              <a:off x="389" y="3536"/>
              <a:ext cx="345" cy="468"/>
              <a:chOff x="389" y="3536"/>
              <a:chExt cx="345" cy="468"/>
            </a:xfrm>
          </p:grpSpPr>
          <p:grpSp>
            <p:nvGrpSpPr>
              <p:cNvPr id="32954" name="Group 18"/>
              <p:cNvGrpSpPr>
                <a:grpSpLocks/>
              </p:cNvGrpSpPr>
              <p:nvPr/>
            </p:nvGrpSpPr>
            <p:grpSpPr bwMode="auto">
              <a:xfrm>
                <a:off x="389" y="3536"/>
                <a:ext cx="345" cy="218"/>
                <a:chOff x="389" y="3536"/>
                <a:chExt cx="345" cy="218"/>
              </a:xfrm>
            </p:grpSpPr>
            <p:sp>
              <p:nvSpPr>
                <p:cNvPr id="32956" name="Rectangle 19"/>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957" name="Line 20"/>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58" name="Line 21"/>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2959" name="Group 22"/>
                <p:cNvGrpSpPr>
                  <a:grpSpLocks/>
                </p:cNvGrpSpPr>
                <p:nvPr/>
              </p:nvGrpSpPr>
              <p:grpSpPr bwMode="auto">
                <a:xfrm>
                  <a:off x="407" y="3607"/>
                  <a:ext cx="309" cy="75"/>
                  <a:chOff x="3856" y="887"/>
                  <a:chExt cx="334" cy="75"/>
                </a:xfrm>
              </p:grpSpPr>
              <p:sp>
                <p:nvSpPr>
                  <p:cNvPr id="32966" name="Line 23"/>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67" name="Line 24"/>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68" name="Freeform 25"/>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2969" name="Freeform 26"/>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2960" name="Group 27"/>
                <p:cNvGrpSpPr>
                  <a:grpSpLocks/>
                </p:cNvGrpSpPr>
                <p:nvPr/>
              </p:nvGrpSpPr>
              <p:grpSpPr bwMode="auto">
                <a:xfrm>
                  <a:off x="390" y="3689"/>
                  <a:ext cx="342" cy="58"/>
                  <a:chOff x="96" y="1287"/>
                  <a:chExt cx="369" cy="58"/>
                </a:xfrm>
              </p:grpSpPr>
              <p:sp>
                <p:nvSpPr>
                  <p:cNvPr id="32961" name="Freeform 2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62" name="Freeform 2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63" name="Freeform 3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64" name="Freeform 3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65" name="Freeform 3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32955" name="Line 33"/>
              <p:cNvSpPr>
                <a:spLocks noChangeShapeType="1"/>
              </p:cNvSpPr>
              <p:nvPr/>
            </p:nvSpPr>
            <p:spPr bwMode="auto">
              <a:xfrm>
                <a:off x="389" y="3536"/>
                <a:ext cx="0" cy="468"/>
              </a:xfrm>
              <a:prstGeom prst="line">
                <a:avLst/>
              </a:prstGeom>
              <a:noFill/>
              <a:ln w="12700">
                <a:solidFill>
                  <a:schemeClr val="tx1"/>
                </a:solidFill>
                <a:round/>
                <a:headEnd/>
                <a:tailEnd/>
              </a:ln>
            </p:spPr>
            <p:txBody>
              <a:bodyPr wrap="none" anchor="ctr"/>
              <a:lstStyle/>
              <a:p>
                <a:endParaRPr lang="en-US"/>
              </a:p>
            </p:txBody>
          </p:sp>
        </p:grpSp>
        <p:sp>
          <p:nvSpPr>
            <p:cNvPr id="32953" name="Rectangle 34"/>
            <p:cNvSpPr>
              <a:spLocks noChangeArrowheads="1"/>
            </p:cNvSpPr>
            <p:nvPr/>
          </p:nvSpPr>
          <p:spPr bwMode="auto">
            <a:xfrm>
              <a:off x="308" y="3656"/>
              <a:ext cx="40"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32773" name="Group 35"/>
          <p:cNvGrpSpPr>
            <a:grpSpLocks/>
          </p:cNvGrpSpPr>
          <p:nvPr/>
        </p:nvGrpSpPr>
        <p:grpSpPr bwMode="auto">
          <a:xfrm>
            <a:off x="708025" y="1903413"/>
            <a:ext cx="654050" cy="423862"/>
            <a:chOff x="446" y="1199"/>
            <a:chExt cx="412" cy="267"/>
          </a:xfrm>
        </p:grpSpPr>
        <p:grpSp>
          <p:nvGrpSpPr>
            <p:cNvPr id="32938" name="Group 36"/>
            <p:cNvGrpSpPr>
              <a:grpSpLocks/>
            </p:cNvGrpSpPr>
            <p:nvPr/>
          </p:nvGrpSpPr>
          <p:grpSpPr bwMode="auto">
            <a:xfrm>
              <a:off x="513" y="1199"/>
              <a:ext cx="345" cy="256"/>
              <a:chOff x="1671" y="618"/>
              <a:chExt cx="345" cy="256"/>
            </a:xfrm>
          </p:grpSpPr>
          <p:grpSp>
            <p:nvGrpSpPr>
              <p:cNvPr id="32940" name="Group 37"/>
              <p:cNvGrpSpPr>
                <a:grpSpLocks/>
              </p:cNvGrpSpPr>
              <p:nvPr/>
            </p:nvGrpSpPr>
            <p:grpSpPr bwMode="auto">
              <a:xfrm>
                <a:off x="1796" y="618"/>
                <a:ext cx="95" cy="47"/>
                <a:chOff x="337" y="1056"/>
                <a:chExt cx="95" cy="47"/>
              </a:xfrm>
            </p:grpSpPr>
            <p:grpSp>
              <p:nvGrpSpPr>
                <p:cNvPr id="32945" name="Group 38"/>
                <p:cNvGrpSpPr>
                  <a:grpSpLocks/>
                </p:cNvGrpSpPr>
                <p:nvPr/>
              </p:nvGrpSpPr>
              <p:grpSpPr bwMode="auto">
                <a:xfrm>
                  <a:off x="337" y="1056"/>
                  <a:ext cx="47" cy="47"/>
                  <a:chOff x="373" y="1246"/>
                  <a:chExt cx="36" cy="37"/>
                </a:xfrm>
              </p:grpSpPr>
              <p:sp>
                <p:nvSpPr>
                  <p:cNvPr id="32949" name="Line 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50" name="Line 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46" name="Group 41"/>
                <p:cNvGrpSpPr>
                  <a:grpSpLocks/>
                </p:cNvGrpSpPr>
                <p:nvPr/>
              </p:nvGrpSpPr>
              <p:grpSpPr bwMode="auto">
                <a:xfrm>
                  <a:off x="385" y="1056"/>
                  <a:ext cx="47" cy="47"/>
                  <a:chOff x="373" y="1246"/>
                  <a:chExt cx="36" cy="37"/>
                </a:xfrm>
              </p:grpSpPr>
              <p:sp>
                <p:nvSpPr>
                  <p:cNvPr id="32947" name="Line 4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48" name="Line 4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2941" name="Group 44"/>
              <p:cNvGrpSpPr>
                <a:grpSpLocks noChangeAspect="1"/>
              </p:cNvGrpSpPr>
              <p:nvPr/>
            </p:nvGrpSpPr>
            <p:grpSpPr bwMode="auto">
              <a:xfrm>
                <a:off x="1671" y="672"/>
                <a:ext cx="345" cy="202"/>
                <a:chOff x="379" y="200"/>
                <a:chExt cx="685" cy="401"/>
              </a:xfrm>
            </p:grpSpPr>
            <p:sp>
              <p:nvSpPr>
                <p:cNvPr id="32942" name="Rectangle 45"/>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943" name="Line 4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44" name="Line 4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2939" name="Rectangle 48"/>
            <p:cNvSpPr>
              <a:spLocks noChangeArrowheads="1"/>
            </p:cNvSpPr>
            <p:nvPr/>
          </p:nvSpPr>
          <p:spPr bwMode="auto">
            <a:xfrm>
              <a:off x="446" y="1370"/>
              <a:ext cx="40"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sp>
        <p:nvSpPr>
          <p:cNvPr id="32774" name="Line 49"/>
          <p:cNvSpPr>
            <a:spLocks noChangeShapeType="1"/>
          </p:cNvSpPr>
          <p:nvPr/>
        </p:nvSpPr>
        <p:spPr bwMode="auto">
          <a:xfrm flipH="1">
            <a:off x="1600200" y="2286000"/>
            <a:ext cx="104775" cy="809625"/>
          </a:xfrm>
          <a:prstGeom prst="line">
            <a:avLst/>
          </a:prstGeom>
          <a:noFill/>
          <a:ln w="12700">
            <a:solidFill>
              <a:schemeClr val="tx1"/>
            </a:solidFill>
            <a:round/>
            <a:headEnd/>
            <a:tailEnd/>
          </a:ln>
        </p:spPr>
        <p:txBody>
          <a:bodyPr wrap="none" anchor="ctr"/>
          <a:lstStyle/>
          <a:p>
            <a:endParaRPr lang="en-US"/>
          </a:p>
        </p:txBody>
      </p:sp>
      <p:sp>
        <p:nvSpPr>
          <p:cNvPr id="32775" name="Line 50"/>
          <p:cNvSpPr>
            <a:spLocks noChangeShapeType="1"/>
          </p:cNvSpPr>
          <p:nvPr/>
        </p:nvSpPr>
        <p:spPr bwMode="auto">
          <a:xfrm flipH="1">
            <a:off x="1476375" y="2276475"/>
            <a:ext cx="228600" cy="257175"/>
          </a:xfrm>
          <a:prstGeom prst="line">
            <a:avLst/>
          </a:prstGeom>
          <a:noFill/>
          <a:ln w="12700">
            <a:solidFill>
              <a:schemeClr val="tx1"/>
            </a:solidFill>
            <a:round/>
            <a:headEnd/>
            <a:tailEnd/>
          </a:ln>
        </p:spPr>
        <p:txBody>
          <a:bodyPr wrap="none" anchor="ctr"/>
          <a:lstStyle/>
          <a:p>
            <a:endParaRPr lang="en-US"/>
          </a:p>
        </p:txBody>
      </p:sp>
      <p:sp>
        <p:nvSpPr>
          <p:cNvPr id="32776" name="Line 51"/>
          <p:cNvSpPr>
            <a:spLocks noChangeShapeType="1"/>
          </p:cNvSpPr>
          <p:nvPr/>
        </p:nvSpPr>
        <p:spPr bwMode="auto">
          <a:xfrm flipH="1">
            <a:off x="1371600" y="2276475"/>
            <a:ext cx="314325" cy="38100"/>
          </a:xfrm>
          <a:prstGeom prst="line">
            <a:avLst/>
          </a:prstGeom>
          <a:noFill/>
          <a:ln w="12700">
            <a:solidFill>
              <a:schemeClr val="tx1"/>
            </a:solidFill>
            <a:round/>
            <a:headEnd/>
            <a:tailEnd/>
          </a:ln>
        </p:spPr>
        <p:txBody>
          <a:bodyPr wrap="none" anchor="ctr"/>
          <a:lstStyle/>
          <a:p>
            <a:endParaRPr lang="en-US"/>
          </a:p>
        </p:txBody>
      </p:sp>
      <p:grpSp>
        <p:nvGrpSpPr>
          <p:cNvPr id="32777" name="Group 52"/>
          <p:cNvGrpSpPr>
            <a:grpSpLocks/>
          </p:cNvGrpSpPr>
          <p:nvPr/>
        </p:nvGrpSpPr>
        <p:grpSpPr bwMode="auto">
          <a:xfrm>
            <a:off x="2517775" y="1416050"/>
            <a:ext cx="676275" cy="854075"/>
            <a:chOff x="1586" y="892"/>
            <a:chExt cx="426" cy="538"/>
          </a:xfrm>
        </p:grpSpPr>
        <p:grpSp>
          <p:nvGrpSpPr>
            <p:cNvPr id="32908" name="Group 53"/>
            <p:cNvGrpSpPr>
              <a:grpSpLocks/>
            </p:cNvGrpSpPr>
            <p:nvPr/>
          </p:nvGrpSpPr>
          <p:grpSpPr bwMode="auto">
            <a:xfrm>
              <a:off x="1751" y="892"/>
              <a:ext cx="177" cy="68"/>
              <a:chOff x="1751" y="892"/>
              <a:chExt cx="177" cy="68"/>
            </a:xfrm>
          </p:grpSpPr>
          <p:sp>
            <p:nvSpPr>
              <p:cNvPr id="32927" name="Freeform 54"/>
              <p:cNvSpPr>
                <a:spLocks/>
              </p:cNvSpPr>
              <p:nvPr/>
            </p:nvSpPr>
            <p:spPr bwMode="auto">
              <a:xfrm>
                <a:off x="1751" y="892"/>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32928" name="Group 55"/>
              <p:cNvGrpSpPr>
                <a:grpSpLocks/>
              </p:cNvGrpSpPr>
              <p:nvPr/>
            </p:nvGrpSpPr>
            <p:grpSpPr bwMode="auto">
              <a:xfrm>
                <a:off x="1768" y="912"/>
                <a:ext cx="142" cy="48"/>
                <a:chOff x="289" y="816"/>
                <a:chExt cx="142" cy="48"/>
              </a:xfrm>
            </p:grpSpPr>
            <p:grpSp>
              <p:nvGrpSpPr>
                <p:cNvPr id="32929" name="Group 56"/>
                <p:cNvGrpSpPr>
                  <a:grpSpLocks/>
                </p:cNvGrpSpPr>
                <p:nvPr/>
              </p:nvGrpSpPr>
              <p:grpSpPr bwMode="auto">
                <a:xfrm>
                  <a:off x="289" y="816"/>
                  <a:ext cx="47" cy="47"/>
                  <a:chOff x="373" y="1246"/>
                  <a:chExt cx="36" cy="37"/>
                </a:xfrm>
              </p:grpSpPr>
              <p:sp>
                <p:nvSpPr>
                  <p:cNvPr id="32936" name="Line 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37" name="Line 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30" name="Group 59"/>
                <p:cNvGrpSpPr>
                  <a:grpSpLocks/>
                </p:cNvGrpSpPr>
                <p:nvPr/>
              </p:nvGrpSpPr>
              <p:grpSpPr bwMode="auto">
                <a:xfrm>
                  <a:off x="336" y="816"/>
                  <a:ext cx="47" cy="47"/>
                  <a:chOff x="373" y="1246"/>
                  <a:chExt cx="36" cy="37"/>
                </a:xfrm>
              </p:grpSpPr>
              <p:sp>
                <p:nvSpPr>
                  <p:cNvPr id="32934" name="Line 6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35" name="Line 6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31" name="Group 62"/>
                <p:cNvGrpSpPr>
                  <a:grpSpLocks/>
                </p:cNvGrpSpPr>
                <p:nvPr/>
              </p:nvGrpSpPr>
              <p:grpSpPr bwMode="auto">
                <a:xfrm>
                  <a:off x="384" y="817"/>
                  <a:ext cx="47" cy="47"/>
                  <a:chOff x="373" y="1246"/>
                  <a:chExt cx="36" cy="37"/>
                </a:xfrm>
              </p:grpSpPr>
              <p:sp>
                <p:nvSpPr>
                  <p:cNvPr id="32932" name="Line 6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33" name="Line 6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2909" name="Group 65"/>
            <p:cNvGrpSpPr>
              <a:grpSpLocks/>
            </p:cNvGrpSpPr>
            <p:nvPr/>
          </p:nvGrpSpPr>
          <p:grpSpPr bwMode="auto">
            <a:xfrm>
              <a:off x="1667" y="962"/>
              <a:ext cx="345" cy="468"/>
              <a:chOff x="389" y="3536"/>
              <a:chExt cx="345" cy="468"/>
            </a:xfrm>
          </p:grpSpPr>
          <p:grpSp>
            <p:nvGrpSpPr>
              <p:cNvPr id="32911" name="Group 66"/>
              <p:cNvGrpSpPr>
                <a:grpSpLocks/>
              </p:cNvGrpSpPr>
              <p:nvPr/>
            </p:nvGrpSpPr>
            <p:grpSpPr bwMode="auto">
              <a:xfrm>
                <a:off x="389" y="3536"/>
                <a:ext cx="345" cy="218"/>
                <a:chOff x="389" y="3536"/>
                <a:chExt cx="345" cy="218"/>
              </a:xfrm>
            </p:grpSpPr>
            <p:sp>
              <p:nvSpPr>
                <p:cNvPr id="32913" name="Rectangle 67"/>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914" name="Line 68"/>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15" name="Line 69"/>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2916" name="Group 70"/>
                <p:cNvGrpSpPr>
                  <a:grpSpLocks/>
                </p:cNvGrpSpPr>
                <p:nvPr/>
              </p:nvGrpSpPr>
              <p:grpSpPr bwMode="auto">
                <a:xfrm>
                  <a:off x="407" y="3607"/>
                  <a:ext cx="309" cy="75"/>
                  <a:chOff x="3856" y="887"/>
                  <a:chExt cx="334" cy="75"/>
                </a:xfrm>
              </p:grpSpPr>
              <p:sp>
                <p:nvSpPr>
                  <p:cNvPr id="32923" name="Line 7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24" name="Line 7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25" name="Freeform 7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2926" name="Freeform 7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2917" name="Group 75"/>
                <p:cNvGrpSpPr>
                  <a:grpSpLocks/>
                </p:cNvGrpSpPr>
                <p:nvPr/>
              </p:nvGrpSpPr>
              <p:grpSpPr bwMode="auto">
                <a:xfrm>
                  <a:off x="390" y="3689"/>
                  <a:ext cx="342" cy="58"/>
                  <a:chOff x="96" y="1287"/>
                  <a:chExt cx="369" cy="58"/>
                </a:xfrm>
              </p:grpSpPr>
              <p:sp>
                <p:nvSpPr>
                  <p:cNvPr id="32918" name="Freeform 7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19" name="Freeform 7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20" name="Freeform 7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21" name="Freeform 7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922" name="Freeform 8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32912" name="Line 81"/>
              <p:cNvSpPr>
                <a:spLocks noChangeShapeType="1"/>
              </p:cNvSpPr>
              <p:nvPr/>
            </p:nvSpPr>
            <p:spPr bwMode="auto">
              <a:xfrm>
                <a:off x="389" y="3536"/>
                <a:ext cx="0" cy="468"/>
              </a:xfrm>
              <a:prstGeom prst="line">
                <a:avLst/>
              </a:prstGeom>
              <a:noFill/>
              <a:ln w="12700">
                <a:solidFill>
                  <a:schemeClr val="tx1"/>
                </a:solidFill>
                <a:round/>
                <a:headEnd/>
                <a:tailEnd/>
              </a:ln>
            </p:spPr>
            <p:txBody>
              <a:bodyPr wrap="none" anchor="ctr"/>
              <a:lstStyle/>
              <a:p>
                <a:endParaRPr lang="en-US"/>
              </a:p>
            </p:txBody>
          </p:sp>
        </p:grpSp>
        <p:sp>
          <p:nvSpPr>
            <p:cNvPr id="32910" name="Rectangle 82"/>
            <p:cNvSpPr>
              <a:spLocks noChangeArrowheads="1"/>
            </p:cNvSpPr>
            <p:nvPr/>
          </p:nvSpPr>
          <p:spPr bwMode="auto">
            <a:xfrm>
              <a:off x="1586" y="1082"/>
              <a:ext cx="40"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32778" name="Group 83"/>
          <p:cNvGrpSpPr>
            <a:grpSpLocks/>
          </p:cNvGrpSpPr>
          <p:nvPr/>
        </p:nvGrpSpPr>
        <p:grpSpPr bwMode="auto">
          <a:xfrm>
            <a:off x="3462338" y="1503363"/>
            <a:ext cx="654050" cy="423862"/>
            <a:chOff x="446" y="1199"/>
            <a:chExt cx="412" cy="267"/>
          </a:xfrm>
        </p:grpSpPr>
        <p:grpSp>
          <p:nvGrpSpPr>
            <p:cNvPr id="32895" name="Group 84"/>
            <p:cNvGrpSpPr>
              <a:grpSpLocks/>
            </p:cNvGrpSpPr>
            <p:nvPr/>
          </p:nvGrpSpPr>
          <p:grpSpPr bwMode="auto">
            <a:xfrm>
              <a:off x="513" y="1199"/>
              <a:ext cx="345" cy="256"/>
              <a:chOff x="1671" y="618"/>
              <a:chExt cx="345" cy="256"/>
            </a:xfrm>
          </p:grpSpPr>
          <p:grpSp>
            <p:nvGrpSpPr>
              <p:cNvPr id="32897" name="Group 85"/>
              <p:cNvGrpSpPr>
                <a:grpSpLocks/>
              </p:cNvGrpSpPr>
              <p:nvPr/>
            </p:nvGrpSpPr>
            <p:grpSpPr bwMode="auto">
              <a:xfrm>
                <a:off x="1796" y="618"/>
                <a:ext cx="95" cy="47"/>
                <a:chOff x="337" y="1056"/>
                <a:chExt cx="95" cy="47"/>
              </a:xfrm>
            </p:grpSpPr>
            <p:grpSp>
              <p:nvGrpSpPr>
                <p:cNvPr id="32902" name="Group 86"/>
                <p:cNvGrpSpPr>
                  <a:grpSpLocks/>
                </p:cNvGrpSpPr>
                <p:nvPr/>
              </p:nvGrpSpPr>
              <p:grpSpPr bwMode="auto">
                <a:xfrm>
                  <a:off x="337" y="1056"/>
                  <a:ext cx="47" cy="47"/>
                  <a:chOff x="373" y="1246"/>
                  <a:chExt cx="36" cy="37"/>
                </a:xfrm>
              </p:grpSpPr>
              <p:sp>
                <p:nvSpPr>
                  <p:cNvPr id="32906" name="Line 8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07" name="Line 8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903" name="Group 89"/>
                <p:cNvGrpSpPr>
                  <a:grpSpLocks/>
                </p:cNvGrpSpPr>
                <p:nvPr/>
              </p:nvGrpSpPr>
              <p:grpSpPr bwMode="auto">
                <a:xfrm>
                  <a:off x="385" y="1056"/>
                  <a:ext cx="47" cy="47"/>
                  <a:chOff x="373" y="1246"/>
                  <a:chExt cx="36" cy="37"/>
                </a:xfrm>
              </p:grpSpPr>
              <p:sp>
                <p:nvSpPr>
                  <p:cNvPr id="32904" name="Line 9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905" name="Line 9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2898" name="Group 92"/>
              <p:cNvGrpSpPr>
                <a:grpSpLocks noChangeAspect="1"/>
              </p:cNvGrpSpPr>
              <p:nvPr/>
            </p:nvGrpSpPr>
            <p:grpSpPr bwMode="auto">
              <a:xfrm>
                <a:off x="1671" y="672"/>
                <a:ext cx="345" cy="202"/>
                <a:chOff x="379" y="200"/>
                <a:chExt cx="685" cy="401"/>
              </a:xfrm>
            </p:grpSpPr>
            <p:sp>
              <p:nvSpPr>
                <p:cNvPr id="32899" name="Rectangle 93"/>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900" name="Line 9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901" name="Line 9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2896" name="Rectangle 96"/>
            <p:cNvSpPr>
              <a:spLocks noChangeArrowheads="1"/>
            </p:cNvSpPr>
            <p:nvPr/>
          </p:nvSpPr>
          <p:spPr bwMode="auto">
            <a:xfrm>
              <a:off x="446" y="1370"/>
              <a:ext cx="40"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sp>
        <p:nvSpPr>
          <p:cNvPr id="32779" name="Line 97"/>
          <p:cNvSpPr>
            <a:spLocks noChangeShapeType="1"/>
          </p:cNvSpPr>
          <p:nvPr/>
        </p:nvSpPr>
        <p:spPr bwMode="auto">
          <a:xfrm>
            <a:off x="2647950" y="2266950"/>
            <a:ext cx="923925" cy="457200"/>
          </a:xfrm>
          <a:prstGeom prst="line">
            <a:avLst/>
          </a:prstGeom>
          <a:noFill/>
          <a:ln w="12700">
            <a:solidFill>
              <a:schemeClr val="tx1"/>
            </a:solidFill>
            <a:round/>
            <a:headEnd/>
            <a:tailEnd/>
          </a:ln>
        </p:spPr>
        <p:txBody>
          <a:bodyPr wrap="none" anchor="ctr"/>
          <a:lstStyle/>
          <a:p>
            <a:endParaRPr lang="en-US"/>
          </a:p>
        </p:txBody>
      </p:sp>
      <p:sp>
        <p:nvSpPr>
          <p:cNvPr id="32780" name="Line 98"/>
          <p:cNvSpPr>
            <a:spLocks noChangeShapeType="1"/>
          </p:cNvSpPr>
          <p:nvPr/>
        </p:nvSpPr>
        <p:spPr bwMode="auto">
          <a:xfrm flipH="1" flipV="1">
            <a:off x="2628900" y="2266950"/>
            <a:ext cx="962025" cy="38100"/>
          </a:xfrm>
          <a:prstGeom prst="line">
            <a:avLst/>
          </a:prstGeom>
          <a:noFill/>
          <a:ln w="12700">
            <a:solidFill>
              <a:schemeClr val="tx1"/>
            </a:solidFill>
            <a:round/>
            <a:headEnd/>
            <a:tailEnd/>
          </a:ln>
        </p:spPr>
        <p:txBody>
          <a:bodyPr wrap="none" anchor="ctr"/>
          <a:lstStyle/>
          <a:p>
            <a:endParaRPr lang="en-US"/>
          </a:p>
        </p:txBody>
      </p:sp>
      <p:sp>
        <p:nvSpPr>
          <p:cNvPr id="32781" name="Line 99"/>
          <p:cNvSpPr>
            <a:spLocks noChangeShapeType="1"/>
          </p:cNvSpPr>
          <p:nvPr/>
        </p:nvSpPr>
        <p:spPr bwMode="auto">
          <a:xfrm flipH="1">
            <a:off x="2628900" y="1905000"/>
            <a:ext cx="942975" cy="371475"/>
          </a:xfrm>
          <a:prstGeom prst="line">
            <a:avLst/>
          </a:prstGeom>
          <a:noFill/>
          <a:ln w="12700">
            <a:solidFill>
              <a:schemeClr val="tx1"/>
            </a:solidFill>
            <a:round/>
            <a:headEnd/>
            <a:tailEnd/>
          </a:ln>
        </p:spPr>
        <p:txBody>
          <a:bodyPr wrap="none" anchor="ctr"/>
          <a:lstStyle/>
          <a:p>
            <a:endParaRPr lang="en-US"/>
          </a:p>
        </p:txBody>
      </p:sp>
      <p:grpSp>
        <p:nvGrpSpPr>
          <p:cNvPr id="32782" name="Group 100"/>
          <p:cNvGrpSpPr>
            <a:grpSpLocks/>
          </p:cNvGrpSpPr>
          <p:nvPr/>
        </p:nvGrpSpPr>
        <p:grpSpPr bwMode="auto">
          <a:xfrm>
            <a:off x="7546975" y="1581150"/>
            <a:ext cx="676275" cy="854075"/>
            <a:chOff x="4754" y="1004"/>
            <a:chExt cx="426" cy="538"/>
          </a:xfrm>
        </p:grpSpPr>
        <p:grpSp>
          <p:nvGrpSpPr>
            <p:cNvPr id="32865" name="Group 101"/>
            <p:cNvGrpSpPr>
              <a:grpSpLocks/>
            </p:cNvGrpSpPr>
            <p:nvPr/>
          </p:nvGrpSpPr>
          <p:grpSpPr bwMode="auto">
            <a:xfrm>
              <a:off x="4919" y="1004"/>
              <a:ext cx="177" cy="68"/>
              <a:chOff x="1751" y="892"/>
              <a:chExt cx="177" cy="68"/>
            </a:xfrm>
          </p:grpSpPr>
          <p:sp>
            <p:nvSpPr>
              <p:cNvPr id="32884" name="Freeform 102"/>
              <p:cNvSpPr>
                <a:spLocks/>
              </p:cNvSpPr>
              <p:nvPr/>
            </p:nvSpPr>
            <p:spPr bwMode="auto">
              <a:xfrm>
                <a:off x="1751" y="892"/>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32885" name="Group 103"/>
              <p:cNvGrpSpPr>
                <a:grpSpLocks/>
              </p:cNvGrpSpPr>
              <p:nvPr/>
            </p:nvGrpSpPr>
            <p:grpSpPr bwMode="auto">
              <a:xfrm>
                <a:off x="1768" y="912"/>
                <a:ext cx="142" cy="48"/>
                <a:chOff x="289" y="816"/>
                <a:chExt cx="142" cy="48"/>
              </a:xfrm>
            </p:grpSpPr>
            <p:grpSp>
              <p:nvGrpSpPr>
                <p:cNvPr id="32886" name="Group 104"/>
                <p:cNvGrpSpPr>
                  <a:grpSpLocks/>
                </p:cNvGrpSpPr>
                <p:nvPr/>
              </p:nvGrpSpPr>
              <p:grpSpPr bwMode="auto">
                <a:xfrm>
                  <a:off x="289" y="816"/>
                  <a:ext cx="47" cy="47"/>
                  <a:chOff x="373" y="1246"/>
                  <a:chExt cx="36" cy="37"/>
                </a:xfrm>
              </p:grpSpPr>
              <p:sp>
                <p:nvSpPr>
                  <p:cNvPr id="32893" name="Line 10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94" name="Line 10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87" name="Group 107"/>
                <p:cNvGrpSpPr>
                  <a:grpSpLocks/>
                </p:cNvGrpSpPr>
                <p:nvPr/>
              </p:nvGrpSpPr>
              <p:grpSpPr bwMode="auto">
                <a:xfrm>
                  <a:off x="336" y="816"/>
                  <a:ext cx="47" cy="47"/>
                  <a:chOff x="373" y="1246"/>
                  <a:chExt cx="36" cy="37"/>
                </a:xfrm>
              </p:grpSpPr>
              <p:sp>
                <p:nvSpPr>
                  <p:cNvPr id="32891" name="Line 10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92" name="Line 10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88" name="Group 110"/>
                <p:cNvGrpSpPr>
                  <a:grpSpLocks/>
                </p:cNvGrpSpPr>
                <p:nvPr/>
              </p:nvGrpSpPr>
              <p:grpSpPr bwMode="auto">
                <a:xfrm>
                  <a:off x="384" y="817"/>
                  <a:ext cx="47" cy="47"/>
                  <a:chOff x="373" y="1246"/>
                  <a:chExt cx="36" cy="37"/>
                </a:xfrm>
              </p:grpSpPr>
              <p:sp>
                <p:nvSpPr>
                  <p:cNvPr id="32889" name="Line 11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90" name="Line 11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2866" name="Group 113"/>
            <p:cNvGrpSpPr>
              <a:grpSpLocks/>
            </p:cNvGrpSpPr>
            <p:nvPr/>
          </p:nvGrpSpPr>
          <p:grpSpPr bwMode="auto">
            <a:xfrm>
              <a:off x="4835" y="1074"/>
              <a:ext cx="345" cy="468"/>
              <a:chOff x="389" y="3536"/>
              <a:chExt cx="345" cy="468"/>
            </a:xfrm>
          </p:grpSpPr>
          <p:grpSp>
            <p:nvGrpSpPr>
              <p:cNvPr id="32868" name="Group 114"/>
              <p:cNvGrpSpPr>
                <a:grpSpLocks/>
              </p:cNvGrpSpPr>
              <p:nvPr/>
            </p:nvGrpSpPr>
            <p:grpSpPr bwMode="auto">
              <a:xfrm>
                <a:off x="389" y="3536"/>
                <a:ext cx="345" cy="218"/>
                <a:chOff x="389" y="3536"/>
                <a:chExt cx="345" cy="218"/>
              </a:xfrm>
            </p:grpSpPr>
            <p:sp>
              <p:nvSpPr>
                <p:cNvPr id="32870" name="Rectangle 115"/>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871" name="Line 116"/>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872" name="Line 117"/>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2873" name="Group 118"/>
                <p:cNvGrpSpPr>
                  <a:grpSpLocks/>
                </p:cNvGrpSpPr>
                <p:nvPr/>
              </p:nvGrpSpPr>
              <p:grpSpPr bwMode="auto">
                <a:xfrm>
                  <a:off x="407" y="3607"/>
                  <a:ext cx="309" cy="75"/>
                  <a:chOff x="3856" y="887"/>
                  <a:chExt cx="334" cy="75"/>
                </a:xfrm>
              </p:grpSpPr>
              <p:sp>
                <p:nvSpPr>
                  <p:cNvPr id="32880" name="Line 119"/>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881" name="Line 120"/>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882" name="Freeform 121"/>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2883" name="Freeform 122"/>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2874" name="Group 123"/>
                <p:cNvGrpSpPr>
                  <a:grpSpLocks/>
                </p:cNvGrpSpPr>
                <p:nvPr/>
              </p:nvGrpSpPr>
              <p:grpSpPr bwMode="auto">
                <a:xfrm>
                  <a:off x="390" y="3689"/>
                  <a:ext cx="342" cy="58"/>
                  <a:chOff x="96" y="1287"/>
                  <a:chExt cx="369" cy="58"/>
                </a:xfrm>
              </p:grpSpPr>
              <p:sp>
                <p:nvSpPr>
                  <p:cNvPr id="32875" name="Freeform 12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876" name="Freeform 12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877" name="Freeform 12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878" name="Freeform 12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2879" name="Freeform 12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32869" name="Line 129"/>
              <p:cNvSpPr>
                <a:spLocks noChangeShapeType="1"/>
              </p:cNvSpPr>
              <p:nvPr/>
            </p:nvSpPr>
            <p:spPr bwMode="auto">
              <a:xfrm>
                <a:off x="389" y="3536"/>
                <a:ext cx="0" cy="468"/>
              </a:xfrm>
              <a:prstGeom prst="line">
                <a:avLst/>
              </a:prstGeom>
              <a:noFill/>
              <a:ln w="12700">
                <a:solidFill>
                  <a:schemeClr val="tx1"/>
                </a:solidFill>
                <a:round/>
                <a:headEnd/>
                <a:tailEnd/>
              </a:ln>
            </p:spPr>
            <p:txBody>
              <a:bodyPr wrap="none" anchor="ctr"/>
              <a:lstStyle/>
              <a:p>
                <a:endParaRPr lang="en-US"/>
              </a:p>
            </p:txBody>
          </p:sp>
        </p:grpSp>
        <p:sp>
          <p:nvSpPr>
            <p:cNvPr id="32867" name="Rectangle 130"/>
            <p:cNvSpPr>
              <a:spLocks noChangeArrowheads="1"/>
            </p:cNvSpPr>
            <p:nvPr/>
          </p:nvSpPr>
          <p:spPr bwMode="auto">
            <a:xfrm>
              <a:off x="4754" y="1194"/>
              <a:ext cx="40" cy="96"/>
            </a:xfrm>
            <a:prstGeom prst="rect">
              <a:avLst/>
            </a:prstGeom>
            <a:solidFill>
              <a:schemeClr val="bg1"/>
            </a:solidFill>
            <a:ln w="9525">
              <a:noFill/>
              <a:miter lim="800000"/>
              <a:headEnd/>
              <a:tailEnd/>
            </a:ln>
          </p:spPr>
          <p:txBody>
            <a:bodyPr wrap="none" lIns="0" tIns="0" rIns="0" bIns="0">
              <a:spAutoFit/>
            </a:bodyPr>
            <a:lstStyle/>
            <a:p>
              <a:pPr eaLnBrk="0" hangingPunct="0"/>
              <a:r>
                <a:rPr lang="en-US" sz="1000" b="1"/>
                <a:t>3</a:t>
              </a:r>
            </a:p>
          </p:txBody>
        </p:sp>
      </p:grpSp>
      <p:grpSp>
        <p:nvGrpSpPr>
          <p:cNvPr id="32783" name="Group 131"/>
          <p:cNvGrpSpPr>
            <a:grpSpLocks/>
          </p:cNvGrpSpPr>
          <p:nvPr/>
        </p:nvGrpSpPr>
        <p:grpSpPr bwMode="auto">
          <a:xfrm>
            <a:off x="8402638" y="1681163"/>
            <a:ext cx="654050" cy="423862"/>
            <a:chOff x="446" y="1199"/>
            <a:chExt cx="412" cy="267"/>
          </a:xfrm>
        </p:grpSpPr>
        <p:grpSp>
          <p:nvGrpSpPr>
            <p:cNvPr id="32852" name="Group 132"/>
            <p:cNvGrpSpPr>
              <a:grpSpLocks/>
            </p:cNvGrpSpPr>
            <p:nvPr/>
          </p:nvGrpSpPr>
          <p:grpSpPr bwMode="auto">
            <a:xfrm>
              <a:off x="513" y="1199"/>
              <a:ext cx="345" cy="256"/>
              <a:chOff x="1671" y="618"/>
              <a:chExt cx="345" cy="256"/>
            </a:xfrm>
          </p:grpSpPr>
          <p:grpSp>
            <p:nvGrpSpPr>
              <p:cNvPr id="32854" name="Group 133"/>
              <p:cNvGrpSpPr>
                <a:grpSpLocks/>
              </p:cNvGrpSpPr>
              <p:nvPr/>
            </p:nvGrpSpPr>
            <p:grpSpPr bwMode="auto">
              <a:xfrm>
                <a:off x="1796" y="618"/>
                <a:ext cx="95" cy="47"/>
                <a:chOff x="337" y="1056"/>
                <a:chExt cx="95" cy="47"/>
              </a:xfrm>
            </p:grpSpPr>
            <p:grpSp>
              <p:nvGrpSpPr>
                <p:cNvPr id="32859" name="Group 134"/>
                <p:cNvGrpSpPr>
                  <a:grpSpLocks/>
                </p:cNvGrpSpPr>
                <p:nvPr/>
              </p:nvGrpSpPr>
              <p:grpSpPr bwMode="auto">
                <a:xfrm>
                  <a:off x="337" y="1056"/>
                  <a:ext cx="47" cy="47"/>
                  <a:chOff x="373" y="1246"/>
                  <a:chExt cx="36" cy="37"/>
                </a:xfrm>
              </p:grpSpPr>
              <p:sp>
                <p:nvSpPr>
                  <p:cNvPr id="32863" name="Line 13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64" name="Line 13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60" name="Group 137"/>
                <p:cNvGrpSpPr>
                  <a:grpSpLocks/>
                </p:cNvGrpSpPr>
                <p:nvPr/>
              </p:nvGrpSpPr>
              <p:grpSpPr bwMode="auto">
                <a:xfrm>
                  <a:off x="385" y="1056"/>
                  <a:ext cx="47" cy="47"/>
                  <a:chOff x="373" y="1246"/>
                  <a:chExt cx="36" cy="37"/>
                </a:xfrm>
              </p:grpSpPr>
              <p:sp>
                <p:nvSpPr>
                  <p:cNvPr id="32861" name="Line 13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62" name="Line 13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2855" name="Group 140"/>
              <p:cNvGrpSpPr>
                <a:grpSpLocks noChangeAspect="1"/>
              </p:cNvGrpSpPr>
              <p:nvPr/>
            </p:nvGrpSpPr>
            <p:grpSpPr bwMode="auto">
              <a:xfrm>
                <a:off x="1671" y="672"/>
                <a:ext cx="345" cy="202"/>
                <a:chOff x="379" y="200"/>
                <a:chExt cx="685" cy="401"/>
              </a:xfrm>
            </p:grpSpPr>
            <p:sp>
              <p:nvSpPr>
                <p:cNvPr id="32856" name="Rectangle 141"/>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2857" name="Line 14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2858" name="Line 14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2853" name="Rectangle 144"/>
            <p:cNvSpPr>
              <a:spLocks noChangeArrowheads="1"/>
            </p:cNvSpPr>
            <p:nvPr/>
          </p:nvSpPr>
          <p:spPr bwMode="auto">
            <a:xfrm>
              <a:off x="446" y="1370"/>
              <a:ext cx="40"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sp>
        <p:nvSpPr>
          <p:cNvPr id="32784" name="Line 145"/>
          <p:cNvSpPr>
            <a:spLocks noChangeShapeType="1"/>
          </p:cNvSpPr>
          <p:nvPr/>
        </p:nvSpPr>
        <p:spPr bwMode="auto">
          <a:xfrm>
            <a:off x="7677150" y="2444750"/>
            <a:ext cx="833438" cy="457200"/>
          </a:xfrm>
          <a:prstGeom prst="line">
            <a:avLst/>
          </a:prstGeom>
          <a:noFill/>
          <a:ln w="12700">
            <a:solidFill>
              <a:schemeClr val="tx1"/>
            </a:solidFill>
            <a:round/>
            <a:headEnd/>
            <a:tailEnd/>
          </a:ln>
        </p:spPr>
        <p:txBody>
          <a:bodyPr wrap="none" anchor="ctr"/>
          <a:lstStyle/>
          <a:p>
            <a:endParaRPr lang="en-US"/>
          </a:p>
        </p:txBody>
      </p:sp>
      <p:sp>
        <p:nvSpPr>
          <p:cNvPr id="32785" name="Line 146"/>
          <p:cNvSpPr>
            <a:spLocks noChangeShapeType="1"/>
          </p:cNvSpPr>
          <p:nvPr/>
        </p:nvSpPr>
        <p:spPr bwMode="auto">
          <a:xfrm flipH="1" flipV="1">
            <a:off x="7658100" y="2444750"/>
            <a:ext cx="858838" cy="50800"/>
          </a:xfrm>
          <a:prstGeom prst="line">
            <a:avLst/>
          </a:prstGeom>
          <a:noFill/>
          <a:ln w="12700">
            <a:solidFill>
              <a:schemeClr val="tx1"/>
            </a:solidFill>
            <a:round/>
            <a:headEnd/>
            <a:tailEnd/>
          </a:ln>
        </p:spPr>
        <p:txBody>
          <a:bodyPr wrap="none" anchor="ctr"/>
          <a:lstStyle/>
          <a:p>
            <a:endParaRPr lang="en-US"/>
          </a:p>
        </p:txBody>
      </p:sp>
      <p:sp>
        <p:nvSpPr>
          <p:cNvPr id="32786" name="Line 147"/>
          <p:cNvSpPr>
            <a:spLocks noChangeShapeType="1"/>
          </p:cNvSpPr>
          <p:nvPr/>
        </p:nvSpPr>
        <p:spPr bwMode="auto">
          <a:xfrm flipH="1">
            <a:off x="7658100" y="2082800"/>
            <a:ext cx="852488" cy="371475"/>
          </a:xfrm>
          <a:prstGeom prst="line">
            <a:avLst/>
          </a:prstGeom>
          <a:noFill/>
          <a:ln w="12700">
            <a:solidFill>
              <a:schemeClr val="tx1"/>
            </a:solidFill>
            <a:round/>
            <a:headEnd/>
            <a:tailEnd/>
          </a:ln>
        </p:spPr>
        <p:txBody>
          <a:bodyPr wrap="none" anchor="ctr"/>
          <a:lstStyle/>
          <a:p>
            <a:endParaRPr lang="en-US"/>
          </a:p>
        </p:txBody>
      </p:sp>
      <p:grpSp>
        <p:nvGrpSpPr>
          <p:cNvPr id="32787" name="Group 148"/>
          <p:cNvGrpSpPr>
            <a:grpSpLocks/>
          </p:cNvGrpSpPr>
          <p:nvPr/>
        </p:nvGrpSpPr>
        <p:grpSpPr bwMode="auto">
          <a:xfrm>
            <a:off x="974725" y="3030538"/>
            <a:ext cx="639763" cy="439737"/>
            <a:chOff x="614" y="1909"/>
            <a:chExt cx="403" cy="277"/>
          </a:xfrm>
        </p:grpSpPr>
        <p:grpSp>
          <p:nvGrpSpPr>
            <p:cNvPr id="32843" name="Group 149"/>
            <p:cNvGrpSpPr>
              <a:grpSpLocks/>
            </p:cNvGrpSpPr>
            <p:nvPr/>
          </p:nvGrpSpPr>
          <p:grpSpPr bwMode="auto">
            <a:xfrm>
              <a:off x="672" y="1961"/>
              <a:ext cx="345" cy="202"/>
              <a:chOff x="3067" y="2774"/>
              <a:chExt cx="345" cy="202"/>
            </a:xfrm>
          </p:grpSpPr>
          <p:sp>
            <p:nvSpPr>
              <p:cNvPr id="32850" name="Rectangle 15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32851" name="Freeform 15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32844" name="Text Box 152"/>
            <p:cNvSpPr txBox="1">
              <a:spLocks noChangeArrowheads="1"/>
            </p:cNvSpPr>
            <p:nvPr/>
          </p:nvSpPr>
          <p:spPr bwMode="auto">
            <a:xfrm>
              <a:off x="726" y="2019"/>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sp>
          <p:nvSpPr>
            <p:cNvPr id="32845" name="Rectangle 153"/>
            <p:cNvSpPr>
              <a:spLocks noChangeArrowheads="1"/>
            </p:cNvSpPr>
            <p:nvPr/>
          </p:nvSpPr>
          <p:spPr bwMode="auto">
            <a:xfrm>
              <a:off x="614" y="209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32846" name="Group 154"/>
            <p:cNvGrpSpPr>
              <a:grpSpLocks/>
            </p:cNvGrpSpPr>
            <p:nvPr/>
          </p:nvGrpSpPr>
          <p:grpSpPr bwMode="auto">
            <a:xfrm>
              <a:off x="809" y="1909"/>
              <a:ext cx="71" cy="53"/>
              <a:chOff x="340" y="1392"/>
              <a:chExt cx="71" cy="53"/>
            </a:xfrm>
          </p:grpSpPr>
          <p:sp>
            <p:nvSpPr>
              <p:cNvPr id="32847" name="Line 155"/>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48" name="Line 156"/>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49" name="Line 157"/>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2788" name="Group 158"/>
          <p:cNvGrpSpPr>
            <a:grpSpLocks/>
          </p:cNvGrpSpPr>
          <p:nvPr/>
        </p:nvGrpSpPr>
        <p:grpSpPr bwMode="auto">
          <a:xfrm>
            <a:off x="3481388" y="2632075"/>
            <a:ext cx="639762" cy="439738"/>
            <a:chOff x="614" y="1909"/>
            <a:chExt cx="403" cy="277"/>
          </a:xfrm>
        </p:grpSpPr>
        <p:grpSp>
          <p:nvGrpSpPr>
            <p:cNvPr id="32834" name="Group 159"/>
            <p:cNvGrpSpPr>
              <a:grpSpLocks/>
            </p:cNvGrpSpPr>
            <p:nvPr/>
          </p:nvGrpSpPr>
          <p:grpSpPr bwMode="auto">
            <a:xfrm>
              <a:off x="672" y="1961"/>
              <a:ext cx="345" cy="202"/>
              <a:chOff x="3067" y="2774"/>
              <a:chExt cx="345" cy="202"/>
            </a:xfrm>
          </p:grpSpPr>
          <p:sp>
            <p:nvSpPr>
              <p:cNvPr id="32841" name="Rectangle 16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32842" name="Freeform 16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32835" name="Text Box 162"/>
            <p:cNvSpPr txBox="1">
              <a:spLocks noChangeArrowheads="1"/>
            </p:cNvSpPr>
            <p:nvPr/>
          </p:nvSpPr>
          <p:spPr bwMode="auto">
            <a:xfrm>
              <a:off x="726" y="2019"/>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sp>
          <p:nvSpPr>
            <p:cNvPr id="32836" name="Rectangle 163"/>
            <p:cNvSpPr>
              <a:spLocks noChangeArrowheads="1"/>
            </p:cNvSpPr>
            <p:nvPr/>
          </p:nvSpPr>
          <p:spPr bwMode="auto">
            <a:xfrm>
              <a:off x="614" y="209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32837" name="Group 164"/>
            <p:cNvGrpSpPr>
              <a:grpSpLocks/>
            </p:cNvGrpSpPr>
            <p:nvPr/>
          </p:nvGrpSpPr>
          <p:grpSpPr bwMode="auto">
            <a:xfrm>
              <a:off x="809" y="1909"/>
              <a:ext cx="71" cy="53"/>
              <a:chOff x="340" y="1392"/>
              <a:chExt cx="71" cy="53"/>
            </a:xfrm>
          </p:grpSpPr>
          <p:sp>
            <p:nvSpPr>
              <p:cNvPr id="32838" name="Line 165"/>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39" name="Line 166"/>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40" name="Line 167"/>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2789" name="Group 168"/>
          <p:cNvGrpSpPr>
            <a:grpSpLocks/>
          </p:cNvGrpSpPr>
          <p:nvPr/>
        </p:nvGrpSpPr>
        <p:grpSpPr bwMode="auto">
          <a:xfrm>
            <a:off x="8415338" y="2735263"/>
            <a:ext cx="639762" cy="439737"/>
            <a:chOff x="614" y="1909"/>
            <a:chExt cx="403" cy="277"/>
          </a:xfrm>
        </p:grpSpPr>
        <p:grpSp>
          <p:nvGrpSpPr>
            <p:cNvPr id="32825" name="Group 169"/>
            <p:cNvGrpSpPr>
              <a:grpSpLocks/>
            </p:cNvGrpSpPr>
            <p:nvPr/>
          </p:nvGrpSpPr>
          <p:grpSpPr bwMode="auto">
            <a:xfrm>
              <a:off x="672" y="1961"/>
              <a:ext cx="345" cy="202"/>
              <a:chOff x="3067" y="2774"/>
              <a:chExt cx="345" cy="202"/>
            </a:xfrm>
          </p:grpSpPr>
          <p:sp>
            <p:nvSpPr>
              <p:cNvPr id="32832" name="Rectangle 17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32833" name="Freeform 17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32826" name="Text Box 172"/>
            <p:cNvSpPr txBox="1">
              <a:spLocks noChangeArrowheads="1"/>
            </p:cNvSpPr>
            <p:nvPr/>
          </p:nvSpPr>
          <p:spPr bwMode="auto">
            <a:xfrm>
              <a:off x="726" y="2019"/>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sp>
          <p:nvSpPr>
            <p:cNvPr id="32827" name="Rectangle 173"/>
            <p:cNvSpPr>
              <a:spLocks noChangeArrowheads="1"/>
            </p:cNvSpPr>
            <p:nvPr/>
          </p:nvSpPr>
          <p:spPr bwMode="auto">
            <a:xfrm>
              <a:off x="614" y="209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32828" name="Group 174"/>
            <p:cNvGrpSpPr>
              <a:grpSpLocks/>
            </p:cNvGrpSpPr>
            <p:nvPr/>
          </p:nvGrpSpPr>
          <p:grpSpPr bwMode="auto">
            <a:xfrm>
              <a:off x="809" y="1909"/>
              <a:ext cx="71" cy="53"/>
              <a:chOff x="340" y="1392"/>
              <a:chExt cx="71" cy="53"/>
            </a:xfrm>
          </p:grpSpPr>
          <p:sp>
            <p:nvSpPr>
              <p:cNvPr id="32829" name="Line 175"/>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30" name="Line 176"/>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2831" name="Line 177"/>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2790" name="Group 178"/>
          <p:cNvGrpSpPr>
            <a:grpSpLocks/>
          </p:cNvGrpSpPr>
          <p:nvPr/>
        </p:nvGrpSpPr>
        <p:grpSpPr bwMode="auto">
          <a:xfrm>
            <a:off x="822325" y="2447925"/>
            <a:ext cx="650875" cy="460375"/>
            <a:chOff x="518" y="1542"/>
            <a:chExt cx="410" cy="290"/>
          </a:xfrm>
        </p:grpSpPr>
        <p:sp>
          <p:nvSpPr>
            <p:cNvPr id="32815" name="Rectangle 179"/>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2816" name="Group 180"/>
            <p:cNvGrpSpPr>
              <a:grpSpLocks/>
            </p:cNvGrpSpPr>
            <p:nvPr/>
          </p:nvGrpSpPr>
          <p:grpSpPr bwMode="auto">
            <a:xfrm>
              <a:off x="708" y="1542"/>
              <a:ext cx="95" cy="47"/>
              <a:chOff x="337" y="1056"/>
              <a:chExt cx="95" cy="47"/>
            </a:xfrm>
          </p:grpSpPr>
          <p:grpSp>
            <p:nvGrpSpPr>
              <p:cNvPr id="32819" name="Group 181"/>
              <p:cNvGrpSpPr>
                <a:grpSpLocks/>
              </p:cNvGrpSpPr>
              <p:nvPr/>
            </p:nvGrpSpPr>
            <p:grpSpPr bwMode="auto">
              <a:xfrm>
                <a:off x="337" y="1056"/>
                <a:ext cx="47" cy="47"/>
                <a:chOff x="373" y="1246"/>
                <a:chExt cx="36" cy="37"/>
              </a:xfrm>
            </p:grpSpPr>
            <p:sp>
              <p:nvSpPr>
                <p:cNvPr id="32823" name="Line 18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24" name="Line 18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20" name="Group 184"/>
              <p:cNvGrpSpPr>
                <a:grpSpLocks/>
              </p:cNvGrpSpPr>
              <p:nvPr/>
            </p:nvGrpSpPr>
            <p:grpSpPr bwMode="auto">
              <a:xfrm>
                <a:off x="385" y="1056"/>
                <a:ext cx="47" cy="47"/>
                <a:chOff x="373" y="1246"/>
                <a:chExt cx="36" cy="37"/>
              </a:xfrm>
            </p:grpSpPr>
            <p:sp>
              <p:nvSpPr>
                <p:cNvPr id="32821" name="Line 18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22" name="Line 18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2817" name="Rectangle 187"/>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32818" name="Freeform 188"/>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2791" name="Group 189"/>
          <p:cNvGrpSpPr>
            <a:grpSpLocks/>
          </p:cNvGrpSpPr>
          <p:nvPr/>
        </p:nvGrpSpPr>
        <p:grpSpPr bwMode="auto">
          <a:xfrm>
            <a:off x="3486150" y="2032000"/>
            <a:ext cx="650875" cy="460375"/>
            <a:chOff x="518" y="1542"/>
            <a:chExt cx="410" cy="290"/>
          </a:xfrm>
        </p:grpSpPr>
        <p:sp>
          <p:nvSpPr>
            <p:cNvPr id="32805" name="Rectangle 190"/>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2806" name="Group 191"/>
            <p:cNvGrpSpPr>
              <a:grpSpLocks/>
            </p:cNvGrpSpPr>
            <p:nvPr/>
          </p:nvGrpSpPr>
          <p:grpSpPr bwMode="auto">
            <a:xfrm>
              <a:off x="708" y="1542"/>
              <a:ext cx="95" cy="47"/>
              <a:chOff x="337" y="1056"/>
              <a:chExt cx="95" cy="47"/>
            </a:xfrm>
          </p:grpSpPr>
          <p:grpSp>
            <p:nvGrpSpPr>
              <p:cNvPr id="32809" name="Group 192"/>
              <p:cNvGrpSpPr>
                <a:grpSpLocks/>
              </p:cNvGrpSpPr>
              <p:nvPr/>
            </p:nvGrpSpPr>
            <p:grpSpPr bwMode="auto">
              <a:xfrm>
                <a:off x="337" y="1056"/>
                <a:ext cx="47" cy="47"/>
                <a:chOff x="373" y="1246"/>
                <a:chExt cx="36" cy="37"/>
              </a:xfrm>
            </p:grpSpPr>
            <p:sp>
              <p:nvSpPr>
                <p:cNvPr id="32813" name="Line 19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14" name="Line 19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10" name="Group 195"/>
              <p:cNvGrpSpPr>
                <a:grpSpLocks/>
              </p:cNvGrpSpPr>
              <p:nvPr/>
            </p:nvGrpSpPr>
            <p:grpSpPr bwMode="auto">
              <a:xfrm>
                <a:off x="385" y="1056"/>
                <a:ext cx="47" cy="47"/>
                <a:chOff x="373" y="1246"/>
                <a:chExt cx="36" cy="37"/>
              </a:xfrm>
            </p:grpSpPr>
            <p:sp>
              <p:nvSpPr>
                <p:cNvPr id="32811" name="Line 19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12" name="Line 19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2807" name="Rectangle 198"/>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32808" name="Freeform 199"/>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2792" name="Group 200"/>
          <p:cNvGrpSpPr>
            <a:grpSpLocks/>
          </p:cNvGrpSpPr>
          <p:nvPr/>
        </p:nvGrpSpPr>
        <p:grpSpPr bwMode="auto">
          <a:xfrm>
            <a:off x="8420100" y="2225675"/>
            <a:ext cx="650875" cy="460375"/>
            <a:chOff x="518" y="1542"/>
            <a:chExt cx="410" cy="290"/>
          </a:xfrm>
        </p:grpSpPr>
        <p:sp>
          <p:nvSpPr>
            <p:cNvPr id="32795" name="Rectangle 201"/>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2796" name="Group 202"/>
            <p:cNvGrpSpPr>
              <a:grpSpLocks/>
            </p:cNvGrpSpPr>
            <p:nvPr/>
          </p:nvGrpSpPr>
          <p:grpSpPr bwMode="auto">
            <a:xfrm>
              <a:off x="708" y="1542"/>
              <a:ext cx="95" cy="47"/>
              <a:chOff x="337" y="1056"/>
              <a:chExt cx="95" cy="47"/>
            </a:xfrm>
          </p:grpSpPr>
          <p:grpSp>
            <p:nvGrpSpPr>
              <p:cNvPr id="32799" name="Group 203"/>
              <p:cNvGrpSpPr>
                <a:grpSpLocks/>
              </p:cNvGrpSpPr>
              <p:nvPr/>
            </p:nvGrpSpPr>
            <p:grpSpPr bwMode="auto">
              <a:xfrm>
                <a:off x="337" y="1056"/>
                <a:ext cx="47" cy="47"/>
                <a:chOff x="373" y="1246"/>
                <a:chExt cx="36" cy="37"/>
              </a:xfrm>
            </p:grpSpPr>
            <p:sp>
              <p:nvSpPr>
                <p:cNvPr id="32803" name="Line 20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04" name="Line 20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2800" name="Group 206"/>
              <p:cNvGrpSpPr>
                <a:grpSpLocks/>
              </p:cNvGrpSpPr>
              <p:nvPr/>
            </p:nvGrpSpPr>
            <p:grpSpPr bwMode="auto">
              <a:xfrm>
                <a:off x="385" y="1056"/>
                <a:ext cx="47" cy="47"/>
                <a:chOff x="373" y="1246"/>
                <a:chExt cx="36" cy="37"/>
              </a:xfrm>
            </p:grpSpPr>
            <p:sp>
              <p:nvSpPr>
                <p:cNvPr id="32801" name="Line 20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2802" name="Line 20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2797" name="Rectangle 209"/>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32798" name="Freeform 210"/>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32793" name="AutoShape 211">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2794" name="Rectangle 212"/>
          <p:cNvSpPr>
            <a:spLocks noChangeArrowheads="1"/>
          </p:cNvSpPr>
          <p:nvPr/>
        </p:nvSpPr>
        <p:spPr bwMode="auto">
          <a:xfrm>
            <a:off x="4191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3556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6147" name="Group 3"/>
          <p:cNvGrpSpPr>
            <a:grpSpLocks/>
          </p:cNvGrpSpPr>
          <p:nvPr/>
        </p:nvGrpSpPr>
        <p:grpSpPr bwMode="auto">
          <a:xfrm>
            <a:off x="3813175" y="212725"/>
            <a:ext cx="676275" cy="457200"/>
            <a:chOff x="2938" y="904"/>
            <a:chExt cx="426" cy="288"/>
          </a:xfrm>
        </p:grpSpPr>
        <p:grpSp>
          <p:nvGrpSpPr>
            <p:cNvPr id="6340" name="Group 4"/>
            <p:cNvGrpSpPr>
              <a:grpSpLocks/>
            </p:cNvGrpSpPr>
            <p:nvPr/>
          </p:nvGrpSpPr>
          <p:grpSpPr bwMode="auto">
            <a:xfrm>
              <a:off x="3103" y="904"/>
              <a:ext cx="177" cy="68"/>
              <a:chOff x="1968" y="1150"/>
              <a:chExt cx="177" cy="68"/>
            </a:xfrm>
          </p:grpSpPr>
          <p:grpSp>
            <p:nvGrpSpPr>
              <p:cNvPr id="6357" name="Group 5"/>
              <p:cNvGrpSpPr>
                <a:grpSpLocks/>
              </p:cNvGrpSpPr>
              <p:nvPr/>
            </p:nvGrpSpPr>
            <p:grpSpPr bwMode="auto">
              <a:xfrm>
                <a:off x="1985" y="1170"/>
                <a:ext cx="142" cy="48"/>
                <a:chOff x="289" y="816"/>
                <a:chExt cx="142" cy="48"/>
              </a:xfrm>
            </p:grpSpPr>
            <p:grpSp>
              <p:nvGrpSpPr>
                <p:cNvPr id="6359" name="Group 6"/>
                <p:cNvGrpSpPr>
                  <a:grpSpLocks/>
                </p:cNvGrpSpPr>
                <p:nvPr/>
              </p:nvGrpSpPr>
              <p:grpSpPr bwMode="auto">
                <a:xfrm>
                  <a:off x="289" y="816"/>
                  <a:ext cx="47" cy="47"/>
                  <a:chOff x="373" y="1246"/>
                  <a:chExt cx="36" cy="37"/>
                </a:xfrm>
              </p:grpSpPr>
              <p:sp>
                <p:nvSpPr>
                  <p:cNvPr id="6366" name="Line 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367" name="Line 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360" name="Group 9"/>
                <p:cNvGrpSpPr>
                  <a:grpSpLocks/>
                </p:cNvGrpSpPr>
                <p:nvPr/>
              </p:nvGrpSpPr>
              <p:grpSpPr bwMode="auto">
                <a:xfrm>
                  <a:off x="336" y="816"/>
                  <a:ext cx="47" cy="47"/>
                  <a:chOff x="373" y="1246"/>
                  <a:chExt cx="36" cy="37"/>
                </a:xfrm>
              </p:grpSpPr>
              <p:sp>
                <p:nvSpPr>
                  <p:cNvPr id="6364" name="Line 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365" name="Line 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361" name="Group 12"/>
                <p:cNvGrpSpPr>
                  <a:grpSpLocks/>
                </p:cNvGrpSpPr>
                <p:nvPr/>
              </p:nvGrpSpPr>
              <p:grpSpPr bwMode="auto">
                <a:xfrm>
                  <a:off x="384" y="817"/>
                  <a:ext cx="47" cy="47"/>
                  <a:chOff x="373" y="1246"/>
                  <a:chExt cx="36" cy="37"/>
                </a:xfrm>
              </p:grpSpPr>
              <p:sp>
                <p:nvSpPr>
                  <p:cNvPr id="6362"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363"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6358" name="Freeform 15"/>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341" name="Group 16"/>
            <p:cNvGrpSpPr>
              <a:grpSpLocks/>
            </p:cNvGrpSpPr>
            <p:nvPr/>
          </p:nvGrpSpPr>
          <p:grpSpPr bwMode="auto">
            <a:xfrm>
              <a:off x="3019" y="974"/>
              <a:ext cx="345" cy="218"/>
              <a:chOff x="389" y="3536"/>
              <a:chExt cx="345" cy="218"/>
            </a:xfrm>
          </p:grpSpPr>
          <p:sp>
            <p:nvSpPr>
              <p:cNvPr id="6343" name="Rectangle 17"/>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6344" name="Line 18"/>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6345" name="Line 19"/>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6346" name="Group 20"/>
              <p:cNvGrpSpPr>
                <a:grpSpLocks/>
              </p:cNvGrpSpPr>
              <p:nvPr/>
            </p:nvGrpSpPr>
            <p:grpSpPr bwMode="auto">
              <a:xfrm>
                <a:off x="407" y="3607"/>
                <a:ext cx="309" cy="75"/>
                <a:chOff x="3856" y="887"/>
                <a:chExt cx="334" cy="75"/>
              </a:xfrm>
            </p:grpSpPr>
            <p:sp>
              <p:nvSpPr>
                <p:cNvPr id="6353" name="Line 2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6354" name="Line 2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6355" name="Freeform 2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6356" name="Freeform 2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6347" name="Group 25"/>
              <p:cNvGrpSpPr>
                <a:grpSpLocks/>
              </p:cNvGrpSpPr>
              <p:nvPr/>
            </p:nvGrpSpPr>
            <p:grpSpPr bwMode="auto">
              <a:xfrm>
                <a:off x="390" y="3689"/>
                <a:ext cx="342" cy="58"/>
                <a:chOff x="96" y="1287"/>
                <a:chExt cx="369" cy="58"/>
              </a:xfrm>
            </p:grpSpPr>
            <p:sp>
              <p:nvSpPr>
                <p:cNvPr id="6348" name="Freeform 2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49" name="Freeform 2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50" name="Freeform 2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51" name="Freeform 2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52" name="Freeform 3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6342" name="Rectangle 31"/>
            <p:cNvSpPr>
              <a:spLocks noChangeArrowheads="1"/>
            </p:cNvSpPr>
            <p:nvPr/>
          </p:nvSpPr>
          <p:spPr bwMode="auto">
            <a:xfrm>
              <a:off x="2938" y="1094"/>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6148" name="Group 32"/>
          <p:cNvGrpSpPr>
            <a:grpSpLocks/>
          </p:cNvGrpSpPr>
          <p:nvPr/>
        </p:nvGrpSpPr>
        <p:grpSpPr bwMode="auto">
          <a:xfrm>
            <a:off x="4938713" y="1116013"/>
            <a:ext cx="654050" cy="406400"/>
            <a:chOff x="3647" y="621"/>
            <a:chExt cx="412" cy="256"/>
          </a:xfrm>
        </p:grpSpPr>
        <p:grpSp>
          <p:nvGrpSpPr>
            <p:cNvPr id="6327" name="Group 33"/>
            <p:cNvGrpSpPr>
              <a:grpSpLocks/>
            </p:cNvGrpSpPr>
            <p:nvPr/>
          </p:nvGrpSpPr>
          <p:grpSpPr bwMode="auto">
            <a:xfrm>
              <a:off x="3714" y="621"/>
              <a:ext cx="345" cy="256"/>
              <a:chOff x="1671" y="618"/>
              <a:chExt cx="345" cy="256"/>
            </a:xfrm>
          </p:grpSpPr>
          <p:grpSp>
            <p:nvGrpSpPr>
              <p:cNvPr id="6329" name="Group 34"/>
              <p:cNvGrpSpPr>
                <a:grpSpLocks/>
              </p:cNvGrpSpPr>
              <p:nvPr/>
            </p:nvGrpSpPr>
            <p:grpSpPr bwMode="auto">
              <a:xfrm>
                <a:off x="1796" y="618"/>
                <a:ext cx="95" cy="47"/>
                <a:chOff x="337" y="1056"/>
                <a:chExt cx="95" cy="47"/>
              </a:xfrm>
            </p:grpSpPr>
            <p:grpSp>
              <p:nvGrpSpPr>
                <p:cNvPr id="6334" name="Group 35"/>
                <p:cNvGrpSpPr>
                  <a:grpSpLocks/>
                </p:cNvGrpSpPr>
                <p:nvPr/>
              </p:nvGrpSpPr>
              <p:grpSpPr bwMode="auto">
                <a:xfrm>
                  <a:off x="337" y="1056"/>
                  <a:ext cx="47" cy="47"/>
                  <a:chOff x="373" y="1246"/>
                  <a:chExt cx="36" cy="37"/>
                </a:xfrm>
              </p:grpSpPr>
              <p:sp>
                <p:nvSpPr>
                  <p:cNvPr id="6338" name="Line 3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339" name="Line 3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335" name="Group 38"/>
                <p:cNvGrpSpPr>
                  <a:grpSpLocks/>
                </p:cNvGrpSpPr>
                <p:nvPr/>
              </p:nvGrpSpPr>
              <p:grpSpPr bwMode="auto">
                <a:xfrm>
                  <a:off x="385" y="1056"/>
                  <a:ext cx="47" cy="47"/>
                  <a:chOff x="373" y="1246"/>
                  <a:chExt cx="36" cy="37"/>
                </a:xfrm>
              </p:grpSpPr>
              <p:sp>
                <p:nvSpPr>
                  <p:cNvPr id="6336" name="Line 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337" name="Line 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330" name="Group 41"/>
              <p:cNvGrpSpPr>
                <a:grpSpLocks noChangeAspect="1"/>
              </p:cNvGrpSpPr>
              <p:nvPr/>
            </p:nvGrpSpPr>
            <p:grpSpPr bwMode="auto">
              <a:xfrm>
                <a:off x="1671" y="672"/>
                <a:ext cx="345" cy="202"/>
                <a:chOff x="379" y="200"/>
                <a:chExt cx="685" cy="401"/>
              </a:xfrm>
            </p:grpSpPr>
            <p:sp>
              <p:nvSpPr>
                <p:cNvPr id="6331" name="Rectangle 42"/>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6332" name="Line 4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6333" name="Line 4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6328" name="Rectangle 45"/>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6149" name="Group 46"/>
          <p:cNvGrpSpPr>
            <a:grpSpLocks/>
          </p:cNvGrpSpPr>
          <p:nvPr/>
        </p:nvGrpSpPr>
        <p:grpSpPr bwMode="auto">
          <a:xfrm>
            <a:off x="6700838" y="1116013"/>
            <a:ext cx="639762" cy="403225"/>
            <a:chOff x="4757" y="623"/>
            <a:chExt cx="403" cy="254"/>
          </a:xfrm>
        </p:grpSpPr>
        <p:sp>
          <p:nvSpPr>
            <p:cNvPr id="6317" name="Rectangle 47"/>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6318" name="Group 48"/>
            <p:cNvGrpSpPr>
              <a:grpSpLocks/>
            </p:cNvGrpSpPr>
            <p:nvPr/>
          </p:nvGrpSpPr>
          <p:grpSpPr bwMode="auto">
            <a:xfrm>
              <a:off x="4815" y="623"/>
              <a:ext cx="345" cy="254"/>
              <a:chOff x="4815" y="587"/>
              <a:chExt cx="345" cy="254"/>
            </a:xfrm>
          </p:grpSpPr>
          <p:grpSp>
            <p:nvGrpSpPr>
              <p:cNvPr id="6319" name="Group 49"/>
              <p:cNvGrpSpPr>
                <a:grpSpLocks/>
              </p:cNvGrpSpPr>
              <p:nvPr/>
            </p:nvGrpSpPr>
            <p:grpSpPr bwMode="auto">
              <a:xfrm>
                <a:off x="4815" y="639"/>
                <a:ext cx="345" cy="202"/>
                <a:chOff x="3067" y="2774"/>
                <a:chExt cx="345" cy="202"/>
              </a:xfrm>
            </p:grpSpPr>
            <p:sp>
              <p:nvSpPr>
                <p:cNvPr id="6325" name="Rectangle 5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6326" name="Freeform 5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6320" name="Text Box 52"/>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6321" name="Group 53"/>
              <p:cNvGrpSpPr>
                <a:grpSpLocks/>
              </p:cNvGrpSpPr>
              <p:nvPr/>
            </p:nvGrpSpPr>
            <p:grpSpPr bwMode="auto">
              <a:xfrm>
                <a:off x="4952" y="587"/>
                <a:ext cx="71" cy="53"/>
                <a:chOff x="340" y="1392"/>
                <a:chExt cx="71" cy="53"/>
              </a:xfrm>
            </p:grpSpPr>
            <p:sp>
              <p:nvSpPr>
                <p:cNvPr id="6322" name="Line 5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323" name="Line 5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324" name="Line 5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6150" name="Group 57"/>
          <p:cNvGrpSpPr>
            <a:grpSpLocks/>
          </p:cNvGrpSpPr>
          <p:nvPr/>
        </p:nvGrpSpPr>
        <p:grpSpPr bwMode="auto">
          <a:xfrm>
            <a:off x="765175" y="1995488"/>
            <a:ext cx="547688" cy="400050"/>
            <a:chOff x="482" y="1473"/>
            <a:chExt cx="345" cy="252"/>
          </a:xfrm>
        </p:grpSpPr>
        <p:grpSp>
          <p:nvGrpSpPr>
            <p:cNvPr id="6306" name="Group 58"/>
            <p:cNvGrpSpPr>
              <a:grpSpLocks/>
            </p:cNvGrpSpPr>
            <p:nvPr/>
          </p:nvGrpSpPr>
          <p:grpSpPr bwMode="auto">
            <a:xfrm>
              <a:off x="482" y="1518"/>
              <a:ext cx="345" cy="207"/>
              <a:chOff x="2372" y="3158"/>
              <a:chExt cx="345" cy="207"/>
            </a:xfrm>
          </p:grpSpPr>
          <p:sp>
            <p:nvSpPr>
              <p:cNvPr id="6308" name="Rectangle 59"/>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6309" name="Group 60"/>
              <p:cNvGrpSpPr>
                <a:grpSpLocks/>
              </p:cNvGrpSpPr>
              <p:nvPr/>
            </p:nvGrpSpPr>
            <p:grpSpPr bwMode="auto">
              <a:xfrm>
                <a:off x="2373" y="3237"/>
                <a:ext cx="342" cy="54"/>
                <a:chOff x="96" y="1287"/>
                <a:chExt cx="369" cy="58"/>
              </a:xfrm>
            </p:grpSpPr>
            <p:sp>
              <p:nvSpPr>
                <p:cNvPr id="6312" name="Freeform 6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13" name="Freeform 6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14" name="Freeform 6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15" name="Freeform 6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316" name="Freeform 6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6310" name="Line 66"/>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6311" name="Text Box 67"/>
              <p:cNvSpPr txBox="1">
                <a:spLocks noChangeArrowheads="1"/>
              </p:cNvSpPr>
              <p:nvPr/>
            </p:nvSpPr>
            <p:spPr bwMode="auto">
              <a:xfrm>
                <a:off x="2520" y="3158"/>
                <a:ext cx="44" cy="86"/>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900"/>
                  <a:t>F</a:t>
                </a:r>
              </a:p>
            </p:txBody>
          </p:sp>
        </p:grpSp>
        <p:sp>
          <p:nvSpPr>
            <p:cNvPr id="6307" name="Line 68"/>
            <p:cNvSpPr>
              <a:spLocks noChangeAspect="1" noChangeShapeType="1"/>
            </p:cNvSpPr>
            <p:nvPr/>
          </p:nvSpPr>
          <p:spPr bwMode="auto">
            <a:xfrm>
              <a:off x="654" y="147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6151" name="Group 69"/>
          <p:cNvGrpSpPr>
            <a:grpSpLocks/>
          </p:cNvGrpSpPr>
          <p:nvPr/>
        </p:nvGrpSpPr>
        <p:grpSpPr bwMode="auto">
          <a:xfrm>
            <a:off x="2382838" y="3779838"/>
            <a:ext cx="547687" cy="406400"/>
            <a:chOff x="3027" y="2891"/>
            <a:chExt cx="345" cy="256"/>
          </a:xfrm>
        </p:grpSpPr>
        <p:sp>
          <p:nvSpPr>
            <p:cNvPr id="6302" name="Rectangle 70"/>
            <p:cNvSpPr>
              <a:spLocks noChangeAspect="1" noChangeArrowheads="1"/>
            </p:cNvSpPr>
            <p:nvPr/>
          </p:nvSpPr>
          <p:spPr bwMode="auto">
            <a:xfrm>
              <a:off x="3075" y="2966"/>
              <a:ext cx="248"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CI /</a:t>
              </a:r>
            </a:p>
            <a:p>
              <a:pPr algn="ctr" eaLnBrk="0" hangingPunct="0"/>
              <a:r>
                <a:rPr lang="en-US" sz="800" b="1">
                  <a:solidFill>
                    <a:srgbClr val="000000"/>
                  </a:solidFill>
                </a:rPr>
                <a:t>HUMINT</a:t>
              </a:r>
            </a:p>
          </p:txBody>
        </p:sp>
        <p:grpSp>
          <p:nvGrpSpPr>
            <p:cNvPr id="6303" name="Group 71"/>
            <p:cNvGrpSpPr>
              <a:grpSpLocks/>
            </p:cNvGrpSpPr>
            <p:nvPr/>
          </p:nvGrpSpPr>
          <p:grpSpPr bwMode="auto">
            <a:xfrm>
              <a:off x="3027" y="2891"/>
              <a:ext cx="345" cy="256"/>
              <a:chOff x="4347" y="2675"/>
              <a:chExt cx="345" cy="256"/>
            </a:xfrm>
          </p:grpSpPr>
          <p:sp>
            <p:nvSpPr>
              <p:cNvPr id="6304" name="Rectangle 7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305" name="Line 7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2" name="Group 74"/>
          <p:cNvGrpSpPr>
            <a:grpSpLocks/>
          </p:cNvGrpSpPr>
          <p:nvPr/>
        </p:nvGrpSpPr>
        <p:grpSpPr bwMode="auto">
          <a:xfrm>
            <a:off x="2381250" y="2651125"/>
            <a:ext cx="547688" cy="406400"/>
            <a:chOff x="1304" y="2002"/>
            <a:chExt cx="345" cy="256"/>
          </a:xfrm>
        </p:grpSpPr>
        <p:sp>
          <p:nvSpPr>
            <p:cNvPr id="6298" name="Rectangle 75"/>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6299" name="Group 76"/>
            <p:cNvGrpSpPr>
              <a:grpSpLocks/>
            </p:cNvGrpSpPr>
            <p:nvPr/>
          </p:nvGrpSpPr>
          <p:grpSpPr bwMode="auto">
            <a:xfrm>
              <a:off x="1304" y="2002"/>
              <a:ext cx="345" cy="256"/>
              <a:chOff x="4347" y="2675"/>
              <a:chExt cx="345" cy="256"/>
            </a:xfrm>
          </p:grpSpPr>
          <p:sp>
            <p:nvSpPr>
              <p:cNvPr id="6300" name="Rectangle 7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301" name="Line 7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3" name="Group 79"/>
          <p:cNvGrpSpPr>
            <a:grpSpLocks/>
          </p:cNvGrpSpPr>
          <p:nvPr/>
        </p:nvGrpSpPr>
        <p:grpSpPr bwMode="auto">
          <a:xfrm>
            <a:off x="3400425" y="2651125"/>
            <a:ext cx="547688" cy="406400"/>
            <a:chOff x="1304" y="2002"/>
            <a:chExt cx="345" cy="256"/>
          </a:xfrm>
        </p:grpSpPr>
        <p:sp>
          <p:nvSpPr>
            <p:cNvPr id="6294" name="Rectangle 80"/>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6295" name="Group 81"/>
            <p:cNvGrpSpPr>
              <a:grpSpLocks/>
            </p:cNvGrpSpPr>
            <p:nvPr/>
          </p:nvGrpSpPr>
          <p:grpSpPr bwMode="auto">
            <a:xfrm>
              <a:off x="1304" y="2002"/>
              <a:ext cx="345" cy="256"/>
              <a:chOff x="4347" y="2675"/>
              <a:chExt cx="345" cy="256"/>
            </a:xfrm>
          </p:grpSpPr>
          <p:sp>
            <p:nvSpPr>
              <p:cNvPr id="6296" name="Rectangle 8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297" name="Line 8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4" name="Group 84"/>
          <p:cNvGrpSpPr>
            <a:grpSpLocks/>
          </p:cNvGrpSpPr>
          <p:nvPr/>
        </p:nvGrpSpPr>
        <p:grpSpPr bwMode="auto">
          <a:xfrm>
            <a:off x="3400425" y="3228975"/>
            <a:ext cx="547688" cy="406400"/>
            <a:chOff x="3140" y="3004"/>
            <a:chExt cx="345" cy="256"/>
          </a:xfrm>
        </p:grpSpPr>
        <p:sp>
          <p:nvSpPr>
            <p:cNvPr id="6290" name="Rectangle 85"/>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SVC</a:t>
              </a:r>
            </a:p>
          </p:txBody>
        </p:sp>
        <p:grpSp>
          <p:nvGrpSpPr>
            <p:cNvPr id="6291" name="Group 86"/>
            <p:cNvGrpSpPr>
              <a:grpSpLocks/>
            </p:cNvGrpSpPr>
            <p:nvPr/>
          </p:nvGrpSpPr>
          <p:grpSpPr bwMode="auto">
            <a:xfrm>
              <a:off x="3140" y="3004"/>
              <a:ext cx="345" cy="256"/>
              <a:chOff x="4347" y="2675"/>
              <a:chExt cx="345" cy="256"/>
            </a:xfrm>
          </p:grpSpPr>
          <p:sp>
            <p:nvSpPr>
              <p:cNvPr id="6292" name="Rectangle 8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293" name="Line 8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5" name="Group 89"/>
          <p:cNvGrpSpPr>
            <a:grpSpLocks/>
          </p:cNvGrpSpPr>
          <p:nvPr/>
        </p:nvGrpSpPr>
        <p:grpSpPr bwMode="auto">
          <a:xfrm>
            <a:off x="736600" y="3228975"/>
            <a:ext cx="547688" cy="406400"/>
            <a:chOff x="3140" y="3004"/>
            <a:chExt cx="345" cy="256"/>
          </a:xfrm>
        </p:grpSpPr>
        <p:sp>
          <p:nvSpPr>
            <p:cNvPr id="6286" name="Rectangle 90"/>
            <p:cNvSpPr>
              <a:spLocks noChangeAspect="1" noChangeArrowheads="1"/>
            </p:cNvSpPr>
            <p:nvPr/>
          </p:nvSpPr>
          <p:spPr bwMode="auto">
            <a:xfrm>
              <a:off x="3176" y="3079"/>
              <a:ext cx="274"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Sp Ops</a:t>
              </a:r>
            </a:p>
            <a:p>
              <a:pPr algn="ctr" eaLnBrk="0" hangingPunct="0"/>
              <a:r>
                <a:rPr lang="en-US" sz="800" b="1">
                  <a:solidFill>
                    <a:srgbClr val="000000"/>
                  </a:solidFill>
                </a:rPr>
                <a:t>Trng Gru</a:t>
              </a:r>
            </a:p>
          </p:txBody>
        </p:sp>
        <p:grpSp>
          <p:nvGrpSpPr>
            <p:cNvPr id="6287" name="Group 91"/>
            <p:cNvGrpSpPr>
              <a:grpSpLocks/>
            </p:cNvGrpSpPr>
            <p:nvPr/>
          </p:nvGrpSpPr>
          <p:grpSpPr bwMode="auto">
            <a:xfrm>
              <a:off x="3140" y="3004"/>
              <a:ext cx="345" cy="256"/>
              <a:chOff x="4347" y="2675"/>
              <a:chExt cx="345" cy="256"/>
            </a:xfrm>
          </p:grpSpPr>
          <p:sp>
            <p:nvSpPr>
              <p:cNvPr id="6288" name="Rectangle 9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289" name="Line 9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6" name="Group 94"/>
          <p:cNvGrpSpPr>
            <a:grpSpLocks/>
          </p:cNvGrpSpPr>
          <p:nvPr/>
        </p:nvGrpSpPr>
        <p:grpSpPr bwMode="auto">
          <a:xfrm>
            <a:off x="2362200" y="3214688"/>
            <a:ext cx="547688" cy="406400"/>
            <a:chOff x="3140" y="3004"/>
            <a:chExt cx="345" cy="256"/>
          </a:xfrm>
        </p:grpSpPr>
        <p:sp>
          <p:nvSpPr>
            <p:cNvPr id="6282" name="Rectangle 95"/>
            <p:cNvSpPr>
              <a:spLocks noChangeAspect="1" noChangeArrowheads="1"/>
            </p:cNvSpPr>
            <p:nvPr/>
          </p:nvSpPr>
          <p:spPr bwMode="auto">
            <a:xfrm>
              <a:off x="3180" y="3079"/>
              <a:ext cx="265"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Prod &amp;</a:t>
              </a:r>
            </a:p>
            <a:p>
              <a:pPr algn="ctr" eaLnBrk="0" hangingPunct="0"/>
              <a:r>
                <a:rPr lang="en-US" sz="800" b="1">
                  <a:solidFill>
                    <a:srgbClr val="000000"/>
                  </a:solidFill>
                </a:rPr>
                <a:t>Analysis</a:t>
              </a:r>
            </a:p>
          </p:txBody>
        </p:sp>
        <p:grpSp>
          <p:nvGrpSpPr>
            <p:cNvPr id="6283" name="Group 96"/>
            <p:cNvGrpSpPr>
              <a:grpSpLocks/>
            </p:cNvGrpSpPr>
            <p:nvPr/>
          </p:nvGrpSpPr>
          <p:grpSpPr bwMode="auto">
            <a:xfrm>
              <a:off x="3140" y="3004"/>
              <a:ext cx="345" cy="256"/>
              <a:chOff x="4347" y="2675"/>
              <a:chExt cx="345" cy="256"/>
            </a:xfrm>
          </p:grpSpPr>
          <p:sp>
            <p:nvSpPr>
              <p:cNvPr id="6284" name="Rectangle 9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6285" name="Line 9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6157" name="Group 99"/>
          <p:cNvGrpSpPr>
            <a:grpSpLocks/>
          </p:cNvGrpSpPr>
          <p:nvPr/>
        </p:nvGrpSpPr>
        <p:grpSpPr bwMode="auto">
          <a:xfrm>
            <a:off x="1768475" y="1995488"/>
            <a:ext cx="654050" cy="425450"/>
            <a:chOff x="1110" y="1486"/>
            <a:chExt cx="412" cy="268"/>
          </a:xfrm>
        </p:grpSpPr>
        <p:grpSp>
          <p:nvGrpSpPr>
            <p:cNvPr id="6275" name="Group 100"/>
            <p:cNvGrpSpPr>
              <a:grpSpLocks/>
            </p:cNvGrpSpPr>
            <p:nvPr/>
          </p:nvGrpSpPr>
          <p:grpSpPr bwMode="auto">
            <a:xfrm>
              <a:off x="1177" y="1486"/>
              <a:ext cx="345" cy="268"/>
              <a:chOff x="1177" y="1486"/>
              <a:chExt cx="345" cy="268"/>
            </a:xfrm>
          </p:grpSpPr>
          <p:sp>
            <p:nvSpPr>
              <p:cNvPr id="6277" name="Rectangle 101"/>
              <p:cNvSpPr>
                <a:spLocks noChangeAspect="1" noChangeArrowheads="1"/>
              </p:cNvSpPr>
              <p:nvPr/>
            </p:nvSpPr>
            <p:spPr bwMode="auto">
              <a:xfrm>
                <a:off x="1177" y="153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78" name="Rectangle 102"/>
              <p:cNvSpPr>
                <a:spLocks noChangeAspect="1" noChangeArrowheads="1"/>
              </p:cNvSpPr>
              <p:nvPr/>
            </p:nvSpPr>
            <p:spPr bwMode="auto">
              <a:xfrm>
                <a:off x="1211" y="1588"/>
                <a:ext cx="27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INTEL</a:t>
                </a:r>
                <a:endParaRPr lang="en-US" sz="2900" b="1">
                  <a:solidFill>
                    <a:srgbClr val="000000"/>
                  </a:solidFill>
                </a:endParaRPr>
              </a:p>
            </p:txBody>
          </p:sp>
          <p:grpSp>
            <p:nvGrpSpPr>
              <p:cNvPr id="6279" name="Group 103"/>
              <p:cNvGrpSpPr>
                <a:grpSpLocks noChangeAspect="1"/>
              </p:cNvGrpSpPr>
              <p:nvPr/>
            </p:nvGrpSpPr>
            <p:grpSpPr bwMode="auto">
              <a:xfrm>
                <a:off x="1330" y="1486"/>
                <a:ext cx="38" cy="52"/>
                <a:chOff x="3195" y="1627"/>
                <a:chExt cx="75" cy="104"/>
              </a:xfrm>
            </p:grpSpPr>
            <p:sp>
              <p:nvSpPr>
                <p:cNvPr id="6280" name="Line 1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281" name="Line 1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6276" name="Rectangle 106"/>
            <p:cNvSpPr>
              <a:spLocks noChangeArrowheads="1"/>
            </p:cNvSpPr>
            <p:nvPr/>
          </p:nvSpPr>
          <p:spPr bwMode="auto">
            <a:xfrm>
              <a:off x="1110" y="1658"/>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6158" name="Group 107"/>
          <p:cNvGrpSpPr>
            <a:grpSpLocks/>
          </p:cNvGrpSpPr>
          <p:nvPr/>
        </p:nvGrpSpPr>
        <p:grpSpPr bwMode="auto">
          <a:xfrm>
            <a:off x="1763713" y="1116013"/>
            <a:ext cx="654050" cy="425450"/>
            <a:chOff x="1111" y="919"/>
            <a:chExt cx="412" cy="268"/>
          </a:xfrm>
        </p:grpSpPr>
        <p:grpSp>
          <p:nvGrpSpPr>
            <p:cNvPr id="6267" name="Group 108"/>
            <p:cNvGrpSpPr>
              <a:grpSpLocks/>
            </p:cNvGrpSpPr>
            <p:nvPr/>
          </p:nvGrpSpPr>
          <p:grpSpPr bwMode="auto">
            <a:xfrm>
              <a:off x="1178" y="919"/>
              <a:ext cx="345" cy="268"/>
              <a:chOff x="1178" y="919"/>
              <a:chExt cx="345" cy="268"/>
            </a:xfrm>
          </p:grpSpPr>
          <p:grpSp>
            <p:nvGrpSpPr>
              <p:cNvPr id="6269" name="Group 109"/>
              <p:cNvGrpSpPr>
                <a:grpSpLocks/>
              </p:cNvGrpSpPr>
              <p:nvPr/>
            </p:nvGrpSpPr>
            <p:grpSpPr bwMode="auto">
              <a:xfrm>
                <a:off x="1178" y="971"/>
                <a:ext cx="345" cy="216"/>
                <a:chOff x="1178" y="971"/>
                <a:chExt cx="345" cy="216"/>
              </a:xfrm>
            </p:grpSpPr>
            <p:sp>
              <p:nvSpPr>
                <p:cNvPr id="6273" name="Rectangle 110"/>
                <p:cNvSpPr>
                  <a:spLocks noChangeAspect="1" noChangeArrowheads="1"/>
                </p:cNvSpPr>
                <p:nvPr/>
              </p:nvSpPr>
              <p:spPr bwMode="auto">
                <a:xfrm>
                  <a:off x="1178" y="971"/>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74" name="Rectangle 111"/>
                <p:cNvSpPr>
                  <a:spLocks noChangeAspect="1" noChangeArrowheads="1"/>
                </p:cNvSpPr>
                <p:nvPr/>
              </p:nvSpPr>
              <p:spPr bwMode="auto">
                <a:xfrm>
                  <a:off x="1239" y="1021"/>
                  <a:ext cx="224"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MHG</a:t>
                  </a:r>
                  <a:endParaRPr lang="en-US" sz="2900" b="1">
                    <a:solidFill>
                      <a:srgbClr val="000000"/>
                    </a:solidFill>
                  </a:endParaRPr>
                </a:p>
              </p:txBody>
            </p:sp>
          </p:grpSp>
          <p:grpSp>
            <p:nvGrpSpPr>
              <p:cNvPr id="6270" name="Group 112"/>
              <p:cNvGrpSpPr>
                <a:grpSpLocks noChangeAspect="1"/>
              </p:cNvGrpSpPr>
              <p:nvPr/>
            </p:nvGrpSpPr>
            <p:grpSpPr bwMode="auto">
              <a:xfrm>
                <a:off x="1331" y="919"/>
                <a:ext cx="38" cy="52"/>
                <a:chOff x="3195" y="1627"/>
                <a:chExt cx="75" cy="104"/>
              </a:xfrm>
            </p:grpSpPr>
            <p:sp>
              <p:nvSpPr>
                <p:cNvPr id="6271" name="Line 11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272" name="Line 11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6268" name="Rectangle 115"/>
            <p:cNvSpPr>
              <a:spLocks noChangeArrowheads="1"/>
            </p:cNvSpPr>
            <p:nvPr/>
          </p:nvSpPr>
          <p:spPr bwMode="auto">
            <a:xfrm>
              <a:off x="1111" y="109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sp>
        <p:nvSpPr>
          <p:cNvPr id="6159" name="Line 116"/>
          <p:cNvSpPr>
            <a:spLocks noChangeShapeType="1"/>
          </p:cNvSpPr>
          <p:nvPr/>
        </p:nvSpPr>
        <p:spPr bwMode="auto">
          <a:xfrm>
            <a:off x="2138363" y="952500"/>
            <a:ext cx="4919662" cy="0"/>
          </a:xfrm>
          <a:prstGeom prst="line">
            <a:avLst/>
          </a:prstGeom>
          <a:noFill/>
          <a:ln w="12700">
            <a:solidFill>
              <a:schemeClr val="tx1"/>
            </a:solidFill>
            <a:round/>
            <a:headEnd/>
            <a:tailEnd/>
          </a:ln>
        </p:spPr>
        <p:txBody>
          <a:bodyPr wrap="none" anchor="ctr"/>
          <a:lstStyle/>
          <a:p>
            <a:endParaRPr lang="en-US"/>
          </a:p>
        </p:txBody>
      </p:sp>
      <p:sp>
        <p:nvSpPr>
          <p:cNvPr id="6160" name="Line 117"/>
          <p:cNvSpPr>
            <a:spLocks noChangeShapeType="1"/>
          </p:cNvSpPr>
          <p:nvPr/>
        </p:nvSpPr>
        <p:spPr bwMode="auto">
          <a:xfrm>
            <a:off x="411163" y="1866900"/>
            <a:ext cx="2860675" cy="0"/>
          </a:xfrm>
          <a:prstGeom prst="line">
            <a:avLst/>
          </a:prstGeom>
          <a:noFill/>
          <a:ln w="12700">
            <a:solidFill>
              <a:schemeClr val="tx1"/>
            </a:solidFill>
            <a:round/>
            <a:headEnd/>
            <a:tailEnd/>
          </a:ln>
        </p:spPr>
        <p:txBody>
          <a:bodyPr wrap="none" anchor="ctr"/>
          <a:lstStyle/>
          <a:p>
            <a:endParaRPr lang="en-US"/>
          </a:p>
        </p:txBody>
      </p:sp>
      <p:sp>
        <p:nvSpPr>
          <p:cNvPr id="6161" name="Freeform 118"/>
          <p:cNvSpPr>
            <a:spLocks/>
          </p:cNvSpPr>
          <p:nvPr/>
        </p:nvSpPr>
        <p:spPr bwMode="auto">
          <a:xfrm>
            <a:off x="412750" y="1860550"/>
            <a:ext cx="1588" cy="1600200"/>
          </a:xfrm>
          <a:custGeom>
            <a:avLst/>
            <a:gdLst>
              <a:gd name="T0" fmla="*/ 0 w 1"/>
              <a:gd name="T1" fmla="*/ 0 h 1008"/>
              <a:gd name="T2" fmla="*/ 0 w 1"/>
              <a:gd name="T3" fmla="*/ 1008 h 1008"/>
              <a:gd name="T4" fmla="*/ 0 60000 65536"/>
              <a:gd name="T5" fmla="*/ 0 60000 65536"/>
              <a:gd name="T6" fmla="*/ 0 w 1"/>
              <a:gd name="T7" fmla="*/ 0 h 1008"/>
              <a:gd name="T8" fmla="*/ 1 w 1"/>
              <a:gd name="T9" fmla="*/ 1008 h 1008"/>
            </a:gdLst>
            <a:ahLst/>
            <a:cxnLst>
              <a:cxn ang="T4">
                <a:pos x="T0" y="T1"/>
              </a:cxn>
              <a:cxn ang="T5">
                <a:pos x="T2" y="T3"/>
              </a:cxn>
            </a:cxnLst>
            <a:rect l="T6" t="T7" r="T8" b="T9"/>
            <a:pathLst>
              <a:path w="1" h="1008">
                <a:moveTo>
                  <a:pt x="0" y="0"/>
                </a:moveTo>
                <a:lnTo>
                  <a:pt x="0" y="100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6162" name="Line 119"/>
          <p:cNvSpPr>
            <a:spLocks noChangeShapeType="1"/>
          </p:cNvSpPr>
          <p:nvPr/>
        </p:nvSpPr>
        <p:spPr bwMode="auto">
          <a:xfrm>
            <a:off x="2151063" y="1546225"/>
            <a:ext cx="0" cy="436563"/>
          </a:xfrm>
          <a:prstGeom prst="line">
            <a:avLst/>
          </a:prstGeom>
          <a:noFill/>
          <a:ln w="12700">
            <a:solidFill>
              <a:schemeClr val="tx1"/>
            </a:solidFill>
            <a:round/>
            <a:headEnd/>
            <a:tailEnd/>
          </a:ln>
        </p:spPr>
        <p:txBody>
          <a:bodyPr wrap="none" anchor="ctr"/>
          <a:lstStyle/>
          <a:p>
            <a:endParaRPr lang="en-US"/>
          </a:p>
        </p:txBody>
      </p:sp>
      <p:grpSp>
        <p:nvGrpSpPr>
          <p:cNvPr id="6163" name="Group 120"/>
          <p:cNvGrpSpPr>
            <a:grpSpLocks/>
          </p:cNvGrpSpPr>
          <p:nvPr/>
        </p:nvGrpSpPr>
        <p:grpSpPr bwMode="auto">
          <a:xfrm>
            <a:off x="2878138" y="1860550"/>
            <a:ext cx="665162" cy="681038"/>
            <a:chOff x="1813" y="1172"/>
            <a:chExt cx="419" cy="429"/>
          </a:xfrm>
        </p:grpSpPr>
        <p:grpSp>
          <p:nvGrpSpPr>
            <p:cNvPr id="6256" name="Group 121"/>
            <p:cNvGrpSpPr>
              <a:grpSpLocks/>
            </p:cNvGrpSpPr>
            <p:nvPr/>
          </p:nvGrpSpPr>
          <p:grpSpPr bwMode="auto">
            <a:xfrm>
              <a:off x="1813" y="1257"/>
              <a:ext cx="419" cy="268"/>
              <a:chOff x="1813" y="1257"/>
              <a:chExt cx="419" cy="268"/>
            </a:xfrm>
          </p:grpSpPr>
          <p:sp>
            <p:nvSpPr>
              <p:cNvPr id="6259" name="Rectangle 122"/>
              <p:cNvSpPr>
                <a:spLocks noChangeArrowheads="1"/>
              </p:cNvSpPr>
              <p:nvPr/>
            </p:nvSpPr>
            <p:spPr bwMode="auto">
              <a:xfrm>
                <a:off x="1813" y="1429"/>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nvGrpSpPr>
              <p:cNvPr id="6260" name="Group 123"/>
              <p:cNvGrpSpPr>
                <a:grpSpLocks/>
              </p:cNvGrpSpPr>
              <p:nvPr/>
            </p:nvGrpSpPr>
            <p:grpSpPr bwMode="auto">
              <a:xfrm>
                <a:off x="1887" y="1257"/>
                <a:ext cx="345" cy="268"/>
                <a:chOff x="2074" y="2274"/>
                <a:chExt cx="345" cy="268"/>
              </a:xfrm>
            </p:grpSpPr>
            <p:grpSp>
              <p:nvGrpSpPr>
                <p:cNvPr id="6261" name="Group 124"/>
                <p:cNvGrpSpPr>
                  <a:grpSpLocks/>
                </p:cNvGrpSpPr>
                <p:nvPr/>
              </p:nvGrpSpPr>
              <p:grpSpPr bwMode="auto">
                <a:xfrm>
                  <a:off x="2074" y="2323"/>
                  <a:ext cx="345" cy="219"/>
                  <a:chOff x="288" y="2626"/>
                  <a:chExt cx="345" cy="219"/>
                </a:xfrm>
              </p:grpSpPr>
              <p:sp>
                <p:nvSpPr>
                  <p:cNvPr id="6265" name="Rectangle 125"/>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66" name="Freeform 126"/>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6262" name="Group 127"/>
                <p:cNvGrpSpPr>
                  <a:grpSpLocks/>
                </p:cNvGrpSpPr>
                <p:nvPr/>
              </p:nvGrpSpPr>
              <p:grpSpPr bwMode="auto">
                <a:xfrm>
                  <a:off x="2229" y="2274"/>
                  <a:ext cx="36" cy="52"/>
                  <a:chOff x="2625" y="2324"/>
                  <a:chExt cx="36" cy="52"/>
                </a:xfrm>
              </p:grpSpPr>
              <p:sp>
                <p:nvSpPr>
                  <p:cNvPr id="6263" name="Line 128"/>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264" name="Line 129"/>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6257" name="Rectangle 130"/>
            <p:cNvSpPr>
              <a:spLocks noChangeArrowheads="1"/>
            </p:cNvSpPr>
            <p:nvPr/>
          </p:nvSpPr>
          <p:spPr bwMode="auto">
            <a:xfrm>
              <a:off x="2030" y="1524"/>
              <a:ext cx="202" cy="77"/>
            </a:xfrm>
            <a:prstGeom prst="rect">
              <a:avLst/>
            </a:prstGeom>
            <a:noFill/>
            <a:ln w="9525">
              <a:noFill/>
              <a:miter lim="800000"/>
              <a:headEnd/>
              <a:tailEnd/>
            </a:ln>
          </p:spPr>
          <p:txBody>
            <a:bodyPr wrap="none" lIns="0" tIns="0" rIns="0" bIns="0">
              <a:spAutoFit/>
            </a:bodyPr>
            <a:lstStyle/>
            <a:p>
              <a:pPr eaLnBrk="0" hangingPunct="0"/>
              <a:r>
                <a:rPr lang="en-US" sz="800" b="1"/>
                <a:t>COMM</a:t>
              </a:r>
            </a:p>
          </p:txBody>
        </p:sp>
        <p:sp>
          <p:nvSpPr>
            <p:cNvPr id="6258" name="Line 131"/>
            <p:cNvSpPr>
              <a:spLocks noChangeShapeType="1"/>
            </p:cNvSpPr>
            <p:nvPr/>
          </p:nvSpPr>
          <p:spPr bwMode="auto">
            <a:xfrm>
              <a:off x="2059" y="1172"/>
              <a:ext cx="0" cy="74"/>
            </a:xfrm>
            <a:prstGeom prst="line">
              <a:avLst/>
            </a:prstGeom>
            <a:noFill/>
            <a:ln w="12700">
              <a:solidFill>
                <a:schemeClr val="tx1"/>
              </a:solidFill>
              <a:round/>
              <a:headEnd/>
              <a:tailEnd/>
            </a:ln>
          </p:spPr>
          <p:txBody>
            <a:bodyPr wrap="none" anchor="ctr"/>
            <a:lstStyle/>
            <a:p>
              <a:endParaRPr lang="en-US"/>
            </a:p>
          </p:txBody>
        </p:sp>
      </p:grpSp>
      <p:sp>
        <p:nvSpPr>
          <p:cNvPr id="6164" name="Line 132"/>
          <p:cNvSpPr>
            <a:spLocks noChangeShapeType="1"/>
          </p:cNvSpPr>
          <p:nvPr/>
        </p:nvSpPr>
        <p:spPr bwMode="auto">
          <a:xfrm>
            <a:off x="2144713" y="950913"/>
            <a:ext cx="0" cy="117475"/>
          </a:xfrm>
          <a:prstGeom prst="line">
            <a:avLst/>
          </a:prstGeom>
          <a:noFill/>
          <a:ln w="12700">
            <a:solidFill>
              <a:schemeClr val="tx1"/>
            </a:solidFill>
            <a:round/>
            <a:headEnd/>
            <a:tailEnd/>
          </a:ln>
        </p:spPr>
        <p:txBody>
          <a:bodyPr wrap="none" anchor="ctr"/>
          <a:lstStyle/>
          <a:p>
            <a:endParaRPr lang="en-US"/>
          </a:p>
        </p:txBody>
      </p:sp>
      <p:sp>
        <p:nvSpPr>
          <p:cNvPr id="6165" name="Line 133"/>
          <p:cNvSpPr>
            <a:spLocks noChangeShapeType="1"/>
          </p:cNvSpPr>
          <p:nvPr/>
        </p:nvSpPr>
        <p:spPr bwMode="auto">
          <a:xfrm flipH="1">
            <a:off x="417513" y="3455988"/>
            <a:ext cx="254000" cy="0"/>
          </a:xfrm>
          <a:prstGeom prst="line">
            <a:avLst/>
          </a:prstGeom>
          <a:noFill/>
          <a:ln w="12700">
            <a:solidFill>
              <a:schemeClr val="tx1"/>
            </a:solidFill>
            <a:round/>
            <a:headEnd/>
            <a:tailEnd/>
          </a:ln>
        </p:spPr>
        <p:txBody>
          <a:bodyPr wrap="none" anchor="ctr"/>
          <a:lstStyle/>
          <a:p>
            <a:endParaRPr lang="en-US"/>
          </a:p>
        </p:txBody>
      </p:sp>
      <p:sp>
        <p:nvSpPr>
          <p:cNvPr id="6166" name="Line 134"/>
          <p:cNvSpPr>
            <a:spLocks noChangeShapeType="1"/>
          </p:cNvSpPr>
          <p:nvPr/>
        </p:nvSpPr>
        <p:spPr bwMode="auto">
          <a:xfrm flipH="1">
            <a:off x="415925" y="2890838"/>
            <a:ext cx="254000" cy="0"/>
          </a:xfrm>
          <a:prstGeom prst="line">
            <a:avLst/>
          </a:prstGeom>
          <a:noFill/>
          <a:ln w="12700">
            <a:solidFill>
              <a:schemeClr val="tx1"/>
            </a:solidFill>
            <a:round/>
            <a:headEnd/>
            <a:tailEnd/>
          </a:ln>
        </p:spPr>
        <p:txBody>
          <a:bodyPr wrap="none" anchor="ctr"/>
          <a:lstStyle/>
          <a:p>
            <a:endParaRPr lang="en-US"/>
          </a:p>
        </p:txBody>
      </p:sp>
      <p:sp>
        <p:nvSpPr>
          <p:cNvPr id="6167" name="Line 135"/>
          <p:cNvSpPr>
            <a:spLocks noChangeShapeType="1"/>
          </p:cNvSpPr>
          <p:nvPr/>
        </p:nvSpPr>
        <p:spPr bwMode="auto">
          <a:xfrm flipH="1">
            <a:off x="414338" y="2232025"/>
            <a:ext cx="254000" cy="0"/>
          </a:xfrm>
          <a:prstGeom prst="line">
            <a:avLst/>
          </a:prstGeom>
          <a:noFill/>
          <a:ln w="12700">
            <a:solidFill>
              <a:schemeClr val="tx1"/>
            </a:solidFill>
            <a:round/>
            <a:headEnd/>
            <a:tailEnd/>
          </a:ln>
        </p:spPr>
        <p:txBody>
          <a:bodyPr wrap="none" anchor="ctr"/>
          <a:lstStyle/>
          <a:p>
            <a:endParaRPr lang="en-US"/>
          </a:p>
        </p:txBody>
      </p:sp>
      <p:sp>
        <p:nvSpPr>
          <p:cNvPr id="6168" name="Freeform 136"/>
          <p:cNvSpPr>
            <a:spLocks/>
          </p:cNvSpPr>
          <p:nvPr/>
        </p:nvSpPr>
        <p:spPr bwMode="auto">
          <a:xfrm>
            <a:off x="2014538" y="2433638"/>
            <a:ext cx="1587" cy="1616075"/>
          </a:xfrm>
          <a:custGeom>
            <a:avLst/>
            <a:gdLst>
              <a:gd name="T0" fmla="*/ 0 w 1"/>
              <a:gd name="T1" fmla="*/ 0 h 1018"/>
              <a:gd name="T2" fmla="*/ 1 w 1"/>
              <a:gd name="T3" fmla="*/ 1018 h 1018"/>
              <a:gd name="T4" fmla="*/ 0 60000 65536"/>
              <a:gd name="T5" fmla="*/ 0 60000 65536"/>
              <a:gd name="T6" fmla="*/ 0 w 1"/>
              <a:gd name="T7" fmla="*/ 0 h 1018"/>
              <a:gd name="T8" fmla="*/ 1 w 1"/>
              <a:gd name="T9" fmla="*/ 1018 h 1018"/>
            </a:gdLst>
            <a:ahLst/>
            <a:cxnLst>
              <a:cxn ang="T4">
                <a:pos x="T0" y="T1"/>
              </a:cxn>
              <a:cxn ang="T5">
                <a:pos x="T2" y="T3"/>
              </a:cxn>
            </a:cxnLst>
            <a:rect l="T6" t="T7" r="T8" b="T9"/>
            <a:pathLst>
              <a:path w="1" h="1018">
                <a:moveTo>
                  <a:pt x="0" y="0"/>
                </a:moveTo>
                <a:lnTo>
                  <a:pt x="1" y="101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6169" name="Line 137"/>
          <p:cNvSpPr>
            <a:spLocks noChangeShapeType="1"/>
          </p:cNvSpPr>
          <p:nvPr/>
        </p:nvSpPr>
        <p:spPr bwMode="auto">
          <a:xfrm flipH="1">
            <a:off x="2020888" y="4044950"/>
            <a:ext cx="254000" cy="0"/>
          </a:xfrm>
          <a:prstGeom prst="line">
            <a:avLst/>
          </a:prstGeom>
          <a:noFill/>
          <a:ln w="12700">
            <a:solidFill>
              <a:schemeClr val="tx1"/>
            </a:solidFill>
            <a:round/>
            <a:headEnd/>
            <a:tailEnd/>
          </a:ln>
        </p:spPr>
        <p:txBody>
          <a:bodyPr wrap="none" anchor="ctr"/>
          <a:lstStyle/>
          <a:p>
            <a:endParaRPr lang="en-US"/>
          </a:p>
        </p:txBody>
      </p:sp>
      <p:sp>
        <p:nvSpPr>
          <p:cNvPr id="6170" name="Line 138"/>
          <p:cNvSpPr>
            <a:spLocks noChangeShapeType="1"/>
          </p:cNvSpPr>
          <p:nvPr/>
        </p:nvSpPr>
        <p:spPr bwMode="auto">
          <a:xfrm flipH="1">
            <a:off x="2019300" y="3470275"/>
            <a:ext cx="254000" cy="0"/>
          </a:xfrm>
          <a:prstGeom prst="line">
            <a:avLst/>
          </a:prstGeom>
          <a:noFill/>
          <a:ln w="12700">
            <a:solidFill>
              <a:schemeClr val="tx1"/>
            </a:solidFill>
            <a:round/>
            <a:headEnd/>
            <a:tailEnd/>
          </a:ln>
        </p:spPr>
        <p:txBody>
          <a:bodyPr wrap="none" anchor="ctr"/>
          <a:lstStyle/>
          <a:p>
            <a:endParaRPr lang="en-US"/>
          </a:p>
        </p:txBody>
      </p:sp>
      <p:sp>
        <p:nvSpPr>
          <p:cNvPr id="6171" name="Line 139"/>
          <p:cNvSpPr>
            <a:spLocks noChangeShapeType="1"/>
          </p:cNvSpPr>
          <p:nvPr/>
        </p:nvSpPr>
        <p:spPr bwMode="auto">
          <a:xfrm flipH="1">
            <a:off x="2017713" y="2906713"/>
            <a:ext cx="254000" cy="0"/>
          </a:xfrm>
          <a:prstGeom prst="line">
            <a:avLst/>
          </a:prstGeom>
          <a:noFill/>
          <a:ln w="12700">
            <a:solidFill>
              <a:schemeClr val="tx1"/>
            </a:solidFill>
            <a:round/>
            <a:headEnd/>
            <a:tailEnd/>
          </a:ln>
        </p:spPr>
        <p:txBody>
          <a:bodyPr wrap="none" anchor="ctr"/>
          <a:lstStyle/>
          <a:p>
            <a:endParaRPr lang="en-US"/>
          </a:p>
        </p:txBody>
      </p:sp>
      <p:sp>
        <p:nvSpPr>
          <p:cNvPr id="6172" name="Freeform 140"/>
          <p:cNvSpPr>
            <a:spLocks/>
          </p:cNvSpPr>
          <p:nvPr/>
        </p:nvSpPr>
        <p:spPr bwMode="auto">
          <a:xfrm>
            <a:off x="3089275" y="2427288"/>
            <a:ext cx="6350" cy="3316287"/>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6173" name="Line 141"/>
          <p:cNvSpPr>
            <a:spLocks noChangeShapeType="1"/>
          </p:cNvSpPr>
          <p:nvPr/>
        </p:nvSpPr>
        <p:spPr bwMode="auto">
          <a:xfrm flipH="1">
            <a:off x="3095625" y="4038600"/>
            <a:ext cx="254000" cy="0"/>
          </a:xfrm>
          <a:prstGeom prst="line">
            <a:avLst/>
          </a:prstGeom>
          <a:noFill/>
          <a:ln w="12700">
            <a:solidFill>
              <a:schemeClr val="tx1"/>
            </a:solidFill>
            <a:round/>
            <a:headEnd/>
            <a:tailEnd/>
          </a:ln>
        </p:spPr>
        <p:txBody>
          <a:bodyPr wrap="none" anchor="ctr"/>
          <a:lstStyle/>
          <a:p>
            <a:endParaRPr lang="en-US"/>
          </a:p>
        </p:txBody>
      </p:sp>
      <p:sp>
        <p:nvSpPr>
          <p:cNvPr id="6174" name="Line 142"/>
          <p:cNvSpPr>
            <a:spLocks noChangeShapeType="1"/>
          </p:cNvSpPr>
          <p:nvPr/>
        </p:nvSpPr>
        <p:spPr bwMode="auto">
          <a:xfrm flipH="1">
            <a:off x="3094038" y="3463925"/>
            <a:ext cx="254000" cy="0"/>
          </a:xfrm>
          <a:prstGeom prst="line">
            <a:avLst/>
          </a:prstGeom>
          <a:noFill/>
          <a:ln w="12700">
            <a:solidFill>
              <a:schemeClr val="tx1"/>
            </a:solidFill>
            <a:round/>
            <a:headEnd/>
            <a:tailEnd/>
          </a:ln>
        </p:spPr>
        <p:txBody>
          <a:bodyPr wrap="none" anchor="ctr"/>
          <a:lstStyle/>
          <a:p>
            <a:endParaRPr lang="en-US"/>
          </a:p>
        </p:txBody>
      </p:sp>
      <p:sp>
        <p:nvSpPr>
          <p:cNvPr id="6175" name="Line 143"/>
          <p:cNvSpPr>
            <a:spLocks noChangeShapeType="1"/>
          </p:cNvSpPr>
          <p:nvPr/>
        </p:nvSpPr>
        <p:spPr bwMode="auto">
          <a:xfrm flipH="1">
            <a:off x="3092450" y="2900363"/>
            <a:ext cx="254000" cy="0"/>
          </a:xfrm>
          <a:prstGeom prst="line">
            <a:avLst/>
          </a:prstGeom>
          <a:noFill/>
          <a:ln w="12700">
            <a:solidFill>
              <a:schemeClr val="tx1"/>
            </a:solidFill>
            <a:round/>
            <a:headEnd/>
            <a:tailEnd/>
          </a:ln>
        </p:spPr>
        <p:txBody>
          <a:bodyPr wrap="none" anchor="ctr"/>
          <a:lstStyle/>
          <a:p>
            <a:endParaRPr lang="en-US"/>
          </a:p>
        </p:txBody>
      </p:sp>
      <p:sp>
        <p:nvSpPr>
          <p:cNvPr id="6176" name="Line 144"/>
          <p:cNvSpPr>
            <a:spLocks noChangeShapeType="1"/>
          </p:cNvSpPr>
          <p:nvPr/>
        </p:nvSpPr>
        <p:spPr bwMode="auto">
          <a:xfrm flipH="1">
            <a:off x="3094038" y="4602163"/>
            <a:ext cx="254000" cy="0"/>
          </a:xfrm>
          <a:prstGeom prst="line">
            <a:avLst/>
          </a:prstGeom>
          <a:noFill/>
          <a:ln w="12700">
            <a:solidFill>
              <a:schemeClr val="tx1"/>
            </a:solidFill>
            <a:round/>
            <a:headEnd/>
            <a:tailEnd/>
          </a:ln>
        </p:spPr>
        <p:txBody>
          <a:bodyPr wrap="none" anchor="ctr"/>
          <a:lstStyle/>
          <a:p>
            <a:endParaRPr lang="en-US"/>
          </a:p>
        </p:txBody>
      </p:sp>
      <p:sp>
        <p:nvSpPr>
          <p:cNvPr id="6177" name="Line 145"/>
          <p:cNvSpPr>
            <a:spLocks noChangeShapeType="1"/>
          </p:cNvSpPr>
          <p:nvPr/>
        </p:nvSpPr>
        <p:spPr bwMode="auto">
          <a:xfrm flipH="1">
            <a:off x="3098800" y="5159375"/>
            <a:ext cx="254000" cy="0"/>
          </a:xfrm>
          <a:prstGeom prst="line">
            <a:avLst/>
          </a:prstGeom>
          <a:noFill/>
          <a:ln w="12700">
            <a:solidFill>
              <a:schemeClr val="tx1"/>
            </a:solidFill>
            <a:round/>
            <a:headEnd/>
            <a:tailEnd/>
          </a:ln>
        </p:spPr>
        <p:txBody>
          <a:bodyPr wrap="none" anchor="ctr"/>
          <a:lstStyle/>
          <a:p>
            <a:endParaRPr lang="en-US"/>
          </a:p>
        </p:txBody>
      </p:sp>
      <p:sp>
        <p:nvSpPr>
          <p:cNvPr id="6178" name="Line 146"/>
          <p:cNvSpPr>
            <a:spLocks noChangeShapeType="1"/>
          </p:cNvSpPr>
          <p:nvPr/>
        </p:nvSpPr>
        <p:spPr bwMode="auto">
          <a:xfrm flipH="1">
            <a:off x="3090863" y="5738813"/>
            <a:ext cx="254000" cy="0"/>
          </a:xfrm>
          <a:prstGeom prst="line">
            <a:avLst/>
          </a:prstGeom>
          <a:noFill/>
          <a:ln w="12700">
            <a:solidFill>
              <a:schemeClr val="tx1"/>
            </a:solidFill>
            <a:round/>
            <a:headEnd/>
            <a:tailEnd/>
          </a:ln>
        </p:spPr>
        <p:txBody>
          <a:bodyPr wrap="none" anchor="ctr"/>
          <a:lstStyle/>
          <a:p>
            <a:endParaRPr lang="en-US"/>
          </a:p>
        </p:txBody>
      </p:sp>
      <p:sp>
        <p:nvSpPr>
          <p:cNvPr id="6179" name="Line 147"/>
          <p:cNvSpPr>
            <a:spLocks noChangeShapeType="1"/>
          </p:cNvSpPr>
          <p:nvPr/>
        </p:nvSpPr>
        <p:spPr bwMode="auto">
          <a:xfrm>
            <a:off x="5316538" y="954088"/>
            <a:ext cx="0" cy="117475"/>
          </a:xfrm>
          <a:prstGeom prst="line">
            <a:avLst/>
          </a:prstGeom>
          <a:noFill/>
          <a:ln w="12700">
            <a:solidFill>
              <a:schemeClr val="tx1"/>
            </a:solidFill>
            <a:round/>
            <a:headEnd/>
            <a:tailEnd/>
          </a:ln>
        </p:spPr>
        <p:txBody>
          <a:bodyPr wrap="none" anchor="ctr"/>
          <a:lstStyle/>
          <a:p>
            <a:endParaRPr lang="en-US"/>
          </a:p>
        </p:txBody>
      </p:sp>
      <p:sp>
        <p:nvSpPr>
          <p:cNvPr id="6180" name="Line 148"/>
          <p:cNvSpPr>
            <a:spLocks noChangeShapeType="1"/>
          </p:cNvSpPr>
          <p:nvPr/>
        </p:nvSpPr>
        <p:spPr bwMode="auto">
          <a:xfrm>
            <a:off x="6213475" y="947738"/>
            <a:ext cx="0" cy="117475"/>
          </a:xfrm>
          <a:prstGeom prst="line">
            <a:avLst/>
          </a:prstGeom>
          <a:noFill/>
          <a:ln w="12700">
            <a:solidFill>
              <a:schemeClr val="tx1"/>
            </a:solidFill>
            <a:round/>
            <a:headEnd/>
            <a:tailEnd/>
          </a:ln>
        </p:spPr>
        <p:txBody>
          <a:bodyPr wrap="none" anchor="ctr"/>
          <a:lstStyle/>
          <a:p>
            <a:endParaRPr lang="en-US"/>
          </a:p>
        </p:txBody>
      </p:sp>
      <p:sp>
        <p:nvSpPr>
          <p:cNvPr id="6181" name="Line 149"/>
          <p:cNvSpPr>
            <a:spLocks noChangeShapeType="1"/>
          </p:cNvSpPr>
          <p:nvPr/>
        </p:nvSpPr>
        <p:spPr bwMode="auto">
          <a:xfrm>
            <a:off x="7062788" y="946150"/>
            <a:ext cx="0" cy="117475"/>
          </a:xfrm>
          <a:prstGeom prst="line">
            <a:avLst/>
          </a:prstGeom>
          <a:noFill/>
          <a:ln w="12700">
            <a:solidFill>
              <a:schemeClr val="tx1"/>
            </a:solidFill>
            <a:round/>
            <a:headEnd/>
            <a:tailEnd/>
          </a:ln>
        </p:spPr>
        <p:txBody>
          <a:bodyPr wrap="none" anchor="ctr"/>
          <a:lstStyle/>
          <a:p>
            <a:endParaRPr lang="en-US"/>
          </a:p>
        </p:txBody>
      </p:sp>
      <p:sp>
        <p:nvSpPr>
          <p:cNvPr id="6182" name="Line 150"/>
          <p:cNvSpPr>
            <a:spLocks noChangeShapeType="1"/>
          </p:cNvSpPr>
          <p:nvPr/>
        </p:nvSpPr>
        <p:spPr bwMode="auto">
          <a:xfrm>
            <a:off x="4219575" y="669925"/>
            <a:ext cx="0" cy="280988"/>
          </a:xfrm>
          <a:prstGeom prst="line">
            <a:avLst/>
          </a:prstGeom>
          <a:noFill/>
          <a:ln w="12700">
            <a:solidFill>
              <a:schemeClr val="tx1"/>
            </a:solidFill>
            <a:round/>
            <a:headEnd/>
            <a:tailEnd/>
          </a:ln>
        </p:spPr>
        <p:txBody>
          <a:bodyPr wrap="none" anchor="ctr"/>
          <a:lstStyle/>
          <a:p>
            <a:endParaRPr lang="en-US"/>
          </a:p>
        </p:txBody>
      </p:sp>
      <p:sp>
        <p:nvSpPr>
          <p:cNvPr id="6183" name="Text Box 151"/>
          <p:cNvSpPr txBox="1">
            <a:spLocks noChangeArrowheads="1"/>
          </p:cNvSpPr>
          <p:nvPr/>
        </p:nvSpPr>
        <p:spPr bwMode="auto">
          <a:xfrm>
            <a:off x="4211638" y="2062163"/>
            <a:ext cx="4314825" cy="4291012"/>
          </a:xfrm>
          <a:prstGeom prst="rect">
            <a:avLst/>
          </a:prstGeom>
          <a:noFill/>
          <a:ln w="12700" algn="ctr">
            <a:noFill/>
            <a:miter lim="800000"/>
            <a:headEnd/>
            <a:tailEnd/>
          </a:ln>
        </p:spPr>
        <p:txBody>
          <a:bodyPr wrap="none">
            <a:spAutoFit/>
          </a:bodyPr>
          <a:lstStyle/>
          <a:p>
            <a:pPr marL="457200" indent="-457200" eaLnBrk="0" hangingPunct="0">
              <a:tabLst>
                <a:tab pos="457200" algn="l"/>
                <a:tab pos="914400" algn="l"/>
                <a:tab pos="1371600" algn="l"/>
                <a:tab pos="1828800" algn="l"/>
                <a:tab pos="2286000" algn="l"/>
                <a:tab pos="2743200" algn="l"/>
                <a:tab pos="3200400" algn="l"/>
              </a:tabLst>
            </a:pPr>
            <a:r>
              <a:rPr lang="en-US" sz="1200" b="1"/>
              <a:t>Personnel (per T/0)</a:t>
            </a:r>
          </a:p>
          <a:p>
            <a:pPr marL="457200" indent="-457200" eaLnBrk="0" hangingPunct="0">
              <a:tabLst>
                <a:tab pos="457200" algn="l"/>
                <a:tab pos="914400" algn="l"/>
                <a:tab pos="1371600" algn="l"/>
                <a:tab pos="1828800" algn="l"/>
                <a:tab pos="2286000" algn="l"/>
                <a:tab pos="2743200" algn="l"/>
                <a:tab pos="3200400" algn="l"/>
              </a:tabLst>
            </a:pPr>
            <a:r>
              <a:rPr lang="en-US" sz="1200" b="1"/>
              <a:t>	1 MEF (Total)	41,560 Marines	2,936 Sailors</a:t>
            </a:r>
          </a:p>
          <a:p>
            <a:pPr marL="457200" indent="-457200" eaLnBrk="0" hangingPunct="0">
              <a:tabLst>
                <a:tab pos="457200" algn="l"/>
                <a:tab pos="914400" algn="l"/>
                <a:tab pos="1371600" algn="l"/>
                <a:tab pos="1828800" algn="l"/>
                <a:tab pos="2286000" algn="l"/>
                <a:tab pos="2743200" algn="l"/>
                <a:tab pos="3200400" algn="l"/>
              </a:tabLst>
            </a:pPr>
            <a:r>
              <a:rPr lang="en-US" sz="1200" b="1"/>
              <a:t>	1 MEF CE		2,610 Marines	84 Sailors</a:t>
            </a:r>
          </a:p>
          <a:p>
            <a:pPr marL="457200" indent="-457200" eaLnBrk="0" hangingPunct="0">
              <a:tabLst>
                <a:tab pos="457200" algn="l"/>
                <a:tab pos="914400" algn="l"/>
                <a:tab pos="1371600" algn="l"/>
                <a:tab pos="1828800" algn="l"/>
                <a:tab pos="2286000" algn="l"/>
                <a:tab pos="2743200" algn="l"/>
                <a:tab pos="3200400" algn="l"/>
              </a:tabLst>
            </a:pPr>
            <a:r>
              <a:rPr lang="en-US" sz="1200" b="1"/>
              <a:t>	1</a:t>
            </a:r>
            <a:r>
              <a:rPr lang="en-US" sz="1200" b="1" baseline="30000"/>
              <a:t>st</a:t>
            </a:r>
            <a:r>
              <a:rPr lang="en-US" sz="1200" b="1"/>
              <a:t> MARDIV		17,374 Marines	1,005 Sailors</a:t>
            </a:r>
          </a:p>
          <a:p>
            <a:pPr marL="457200" indent="-457200" eaLnBrk="0" hangingPunct="0">
              <a:tabLst>
                <a:tab pos="457200" algn="l"/>
                <a:tab pos="914400" algn="l"/>
                <a:tab pos="1371600" algn="l"/>
                <a:tab pos="1828800" algn="l"/>
                <a:tab pos="2286000" algn="l"/>
                <a:tab pos="2743200" algn="l"/>
                <a:tab pos="3200400" algn="l"/>
              </a:tabLst>
            </a:pPr>
            <a:r>
              <a:rPr lang="en-US" sz="1200" b="1"/>
              <a:t>	3</a:t>
            </a:r>
            <a:r>
              <a:rPr lang="en-US" sz="1200" b="1" baseline="30000"/>
              <a:t>d</a:t>
            </a:r>
            <a:r>
              <a:rPr lang="en-US" sz="1200" b="1"/>
              <a:t> MAW		14,178 Marines	647 Sailors</a:t>
            </a:r>
          </a:p>
          <a:p>
            <a:pPr marL="457200" indent="-457200" eaLnBrk="0" hangingPunct="0">
              <a:tabLst>
                <a:tab pos="457200" algn="l"/>
                <a:tab pos="914400" algn="l"/>
                <a:tab pos="1371600" algn="l"/>
                <a:tab pos="1828800" algn="l"/>
                <a:tab pos="2286000" algn="l"/>
                <a:tab pos="2743200" algn="l"/>
                <a:tab pos="3200400" algn="l"/>
              </a:tabLst>
            </a:pPr>
            <a:r>
              <a:rPr lang="en-US" sz="1200" b="1"/>
              <a:t>	1</a:t>
            </a:r>
            <a:r>
              <a:rPr lang="en-US" sz="1200" b="1" baseline="30000"/>
              <a:t>st</a:t>
            </a:r>
            <a:r>
              <a:rPr lang="en-US" sz="1200" b="1"/>
              <a:t> FSSG		7,398 Marines	1,200 Sailors</a:t>
            </a:r>
          </a:p>
          <a:p>
            <a:pPr marL="457200" indent="-457200" eaLnBrk="0" hangingPunct="0">
              <a:tabLst>
                <a:tab pos="457200" algn="l"/>
                <a:tab pos="914400" algn="l"/>
                <a:tab pos="1371600" algn="l"/>
                <a:tab pos="1828800" algn="l"/>
                <a:tab pos="2286000" algn="l"/>
                <a:tab pos="2743200" algn="l"/>
                <a:tab pos="3200400" algn="l"/>
              </a:tabLst>
            </a:pPr>
            <a:endParaRPr lang="en-US" sz="1200" b="1"/>
          </a:p>
          <a:p>
            <a:pPr marL="457200" indent="-457200" eaLnBrk="0" hangingPunct="0">
              <a:tabLst>
                <a:tab pos="457200" algn="l"/>
                <a:tab pos="914400" algn="l"/>
                <a:tab pos="1371600" algn="l"/>
                <a:tab pos="1828800" algn="l"/>
                <a:tab pos="2286000" algn="l"/>
                <a:tab pos="2743200" algn="l"/>
                <a:tab pos="3200400" algn="l"/>
              </a:tabLst>
            </a:pPr>
            <a:r>
              <a:rPr lang="en-US" sz="1200" b="1"/>
              <a:t>Equipment (per T/E)</a:t>
            </a:r>
          </a:p>
          <a:p>
            <a:pPr marL="457200" indent="-457200" eaLnBrk="0" hangingPunct="0">
              <a:tabLst>
                <a:tab pos="457200" algn="l"/>
                <a:tab pos="914400" algn="l"/>
                <a:tab pos="1371600" algn="l"/>
                <a:tab pos="1828800" algn="l"/>
                <a:tab pos="2286000" algn="l"/>
                <a:tab pos="2743200" algn="l"/>
                <a:tab pos="3200400" algn="l"/>
              </a:tabLst>
            </a:pPr>
            <a:r>
              <a:rPr lang="en-US" sz="1200" b="1"/>
              <a:t>	</a:t>
            </a:r>
          </a:p>
          <a:p>
            <a:pPr marL="457200" indent="-457200" eaLnBrk="0" hangingPunct="0">
              <a:tabLst>
                <a:tab pos="457200" algn="l"/>
                <a:tab pos="914400" algn="l"/>
                <a:tab pos="1371600" algn="l"/>
                <a:tab pos="1828800" algn="l"/>
                <a:tab pos="2286000" algn="l"/>
                <a:tab pos="2743200" algn="l"/>
                <a:tab pos="3200400" algn="l"/>
              </a:tabLst>
            </a:pPr>
            <a:r>
              <a:rPr lang="en-US" sz="1200" b="1"/>
              <a:t>58	M1A1 Tanks		48	F/A-18Cs</a:t>
            </a:r>
          </a:p>
          <a:p>
            <a:pPr marL="457200" indent="-457200" eaLnBrk="0" hangingPunct="0">
              <a:tabLst>
                <a:tab pos="457200" algn="l"/>
                <a:tab pos="914400" algn="l"/>
                <a:tab pos="1371600" algn="l"/>
                <a:tab pos="1828800" algn="l"/>
                <a:tab pos="2286000" algn="l"/>
                <a:tab pos="2743200" algn="l"/>
                <a:tab pos="3200400" algn="l"/>
              </a:tabLst>
            </a:pPr>
            <a:r>
              <a:rPr lang="en-US" sz="1200" b="1"/>
              <a:t>72	M198 Howitzers	36	F/A-18Ds</a:t>
            </a:r>
          </a:p>
          <a:p>
            <a:pPr marL="457200" indent="-457200" eaLnBrk="0" hangingPunct="0">
              <a:tabLst>
                <a:tab pos="457200" algn="l"/>
                <a:tab pos="914400" algn="l"/>
                <a:tab pos="1371600" algn="l"/>
                <a:tab pos="1828800" algn="l"/>
                <a:tab pos="2286000" algn="l"/>
                <a:tab pos="2743200" algn="l"/>
                <a:tab pos="3200400" algn="l"/>
              </a:tabLst>
            </a:pPr>
            <a:r>
              <a:rPr lang="en-US" sz="1200" b="1"/>
              <a:t>207	LAVs			64	AV-8Bs</a:t>
            </a:r>
          </a:p>
          <a:p>
            <a:pPr marL="457200" indent="-457200" eaLnBrk="0" hangingPunct="0">
              <a:tabLst>
                <a:tab pos="457200" algn="l"/>
                <a:tab pos="914400" algn="l"/>
                <a:tab pos="1371600" algn="l"/>
                <a:tab pos="1828800" algn="l"/>
                <a:tab pos="2286000" algn="l"/>
                <a:tab pos="2743200" algn="l"/>
                <a:tab pos="3200400" algn="l"/>
              </a:tabLst>
            </a:pPr>
            <a:r>
              <a:rPr lang="en-US" sz="1200" b="1"/>
              <a:t>247	AAVs			12	KC-130s</a:t>
            </a:r>
          </a:p>
          <a:p>
            <a:pPr marL="457200" indent="-457200" eaLnBrk="0" hangingPunct="0">
              <a:tabLst>
                <a:tab pos="457200" algn="l"/>
                <a:tab pos="914400" algn="l"/>
                <a:tab pos="1371600" algn="l"/>
                <a:tab pos="1828800" algn="l"/>
                <a:tab pos="2286000" algn="l"/>
                <a:tab pos="2743200" algn="l"/>
                <a:tab pos="3200400" algn="l"/>
              </a:tabLst>
            </a:pPr>
            <a:r>
              <a:rPr lang="en-US" sz="1200" b="1"/>
              <a:t>2,677 HMMWVs		64	CH-53</a:t>
            </a:r>
          </a:p>
          <a:p>
            <a:pPr marL="457200" indent="-457200" eaLnBrk="0" hangingPunct="0">
              <a:tabLst>
                <a:tab pos="457200" algn="l"/>
                <a:tab pos="914400" algn="l"/>
                <a:tab pos="1371600" algn="l"/>
                <a:tab pos="1828800" algn="l"/>
                <a:tab pos="2286000" algn="l"/>
                <a:tab pos="2743200" algn="l"/>
                <a:tab pos="3200400" algn="l"/>
              </a:tabLst>
            </a:pPr>
            <a:r>
              <a:rPr lang="en-US" sz="1200" b="1"/>
              <a:t>1,246	Trucks		92	AH-1s</a:t>
            </a:r>
          </a:p>
          <a:p>
            <a:pPr marL="457200" indent="-457200" eaLnBrk="0" hangingPunct="0">
              <a:tabLst>
                <a:tab pos="457200" algn="l"/>
                <a:tab pos="914400" algn="l"/>
                <a:tab pos="1371600" algn="l"/>
                <a:tab pos="1828800" algn="l"/>
                <a:tab pos="2286000" algn="l"/>
                <a:tab pos="2743200" algn="l"/>
                <a:tab pos="3200400" algn="l"/>
              </a:tabLst>
            </a:pPr>
            <a:r>
              <a:rPr lang="en-US" sz="1200" b="1"/>
              <a:t>93	Dump Trucks	50	UH-1s</a:t>
            </a:r>
          </a:p>
          <a:p>
            <a:pPr marL="457200" indent="-457200" eaLnBrk="0" hangingPunct="0">
              <a:buFontTx/>
              <a:buAutoNum type="arabicPlain" startAt="291"/>
              <a:tabLst>
                <a:tab pos="457200" algn="l"/>
                <a:tab pos="914400" algn="l"/>
                <a:tab pos="1371600" algn="l"/>
                <a:tab pos="1828800" algn="l"/>
                <a:tab pos="2286000" algn="l"/>
                <a:tab pos="2743200" algn="l"/>
                <a:tab pos="3200400" algn="l"/>
              </a:tabLst>
            </a:pPr>
            <a:r>
              <a:rPr lang="en-US" sz="1200" b="1"/>
              <a:t>LVSs			</a:t>
            </a:r>
          </a:p>
          <a:p>
            <a:pPr marL="457200" indent="-457200" eaLnBrk="0" hangingPunct="0">
              <a:buFontTx/>
              <a:buAutoNum type="arabicPlain" startAt="55"/>
              <a:tabLst>
                <a:tab pos="457200" algn="l"/>
                <a:tab pos="914400" algn="l"/>
                <a:tab pos="1371600" algn="l"/>
                <a:tab pos="1828800" algn="l"/>
                <a:tab pos="2286000" algn="l"/>
                <a:tab pos="2743200" algn="l"/>
                <a:tab pos="3200400" algn="l"/>
              </a:tabLst>
            </a:pPr>
            <a:r>
              <a:rPr lang="en-US" sz="1200" b="1"/>
              <a:t>Low-boys		</a:t>
            </a:r>
          </a:p>
          <a:p>
            <a:pPr marL="457200" indent="-457200" eaLnBrk="0" hangingPunct="0">
              <a:buFontTx/>
              <a:buAutoNum type="arabicPlain" startAt="60"/>
              <a:tabLst>
                <a:tab pos="457200" algn="l"/>
                <a:tab pos="914400" algn="l"/>
                <a:tab pos="1371600" algn="l"/>
                <a:tab pos="1828800" algn="l"/>
                <a:tab pos="2286000" algn="l"/>
                <a:tab pos="2743200" algn="l"/>
                <a:tab pos="3200400" algn="l"/>
              </a:tabLst>
            </a:pPr>
            <a:r>
              <a:rPr lang="en-US" sz="1200" b="1"/>
              <a:t>Refuelers</a:t>
            </a:r>
          </a:p>
          <a:p>
            <a:pPr marL="457200" indent="-457200" eaLnBrk="0" hangingPunct="0">
              <a:buFontTx/>
              <a:buAutoNum type="arabicPlain" startAt="124"/>
              <a:tabLst>
                <a:tab pos="457200" algn="l"/>
                <a:tab pos="914400" algn="l"/>
                <a:tab pos="1371600" algn="l"/>
                <a:tab pos="1828800" algn="l"/>
                <a:tab pos="2286000" algn="l"/>
                <a:tab pos="2743200" algn="l"/>
                <a:tab pos="3200400" algn="l"/>
              </a:tabLst>
            </a:pPr>
            <a:r>
              <a:rPr lang="en-US" sz="1200" b="1"/>
              <a:t>Six-cons</a:t>
            </a:r>
          </a:p>
          <a:p>
            <a:pPr marL="457200" indent="-457200" eaLnBrk="0" hangingPunct="0">
              <a:buFontTx/>
              <a:buAutoNum type="arabicPlain" startAt="22"/>
              <a:tabLst>
                <a:tab pos="457200" algn="l"/>
                <a:tab pos="914400" algn="l"/>
                <a:tab pos="1371600" algn="l"/>
                <a:tab pos="1828800" algn="l"/>
                <a:tab pos="2286000" algn="l"/>
                <a:tab pos="2743200" algn="l"/>
                <a:tab pos="3200400" algn="l"/>
              </a:tabLst>
            </a:pPr>
            <a:r>
              <a:rPr lang="en-US" sz="1200" b="1"/>
              <a:t>EAF Refuel Systems</a:t>
            </a:r>
          </a:p>
          <a:p>
            <a:pPr marL="457200" indent="-457200" eaLnBrk="0" hangingPunct="0">
              <a:buFontTx/>
              <a:buAutoNum type="arabicPlain" startAt="22"/>
              <a:tabLst>
                <a:tab pos="457200" algn="l"/>
                <a:tab pos="914400" algn="l"/>
                <a:tab pos="1371600" algn="l"/>
                <a:tab pos="1828800" algn="l"/>
                <a:tab pos="2286000" algn="l"/>
                <a:tab pos="2743200" algn="l"/>
                <a:tab pos="3200400" algn="l"/>
              </a:tabLst>
            </a:pPr>
            <a:endParaRPr lang="en-US" sz="1200" b="1"/>
          </a:p>
          <a:p>
            <a:pPr marL="457200" indent="-457200" eaLnBrk="0" hangingPunct="0">
              <a:tabLst>
                <a:tab pos="457200" algn="l"/>
                <a:tab pos="914400" algn="l"/>
                <a:tab pos="1371600" algn="l"/>
                <a:tab pos="1828800" algn="l"/>
                <a:tab pos="2286000" algn="l"/>
                <a:tab pos="2743200" algn="l"/>
                <a:tab pos="3200400" algn="l"/>
              </a:tabLst>
            </a:pPr>
            <a:r>
              <a:rPr lang="en-US" sz="1200" b="1"/>
              <a:t>Ref: MSTPP 5-0.3 MAGTF Planners Ref Man	</a:t>
            </a:r>
          </a:p>
        </p:txBody>
      </p:sp>
      <p:grpSp>
        <p:nvGrpSpPr>
          <p:cNvPr id="6184" name="Group 152"/>
          <p:cNvGrpSpPr>
            <a:grpSpLocks/>
          </p:cNvGrpSpPr>
          <p:nvPr/>
        </p:nvGrpSpPr>
        <p:grpSpPr bwMode="auto">
          <a:xfrm>
            <a:off x="5838825" y="1125538"/>
            <a:ext cx="657225" cy="419100"/>
            <a:chOff x="3678" y="709"/>
            <a:chExt cx="414" cy="264"/>
          </a:xfrm>
        </p:grpSpPr>
        <p:sp>
          <p:nvSpPr>
            <p:cNvPr id="6244" name="Rectangle 153"/>
            <p:cNvSpPr>
              <a:spLocks noChangeArrowheads="1"/>
            </p:cNvSpPr>
            <p:nvPr/>
          </p:nvSpPr>
          <p:spPr bwMode="auto">
            <a:xfrm>
              <a:off x="3678" y="87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nvGrpSpPr>
            <p:cNvPr id="6245" name="Group 154"/>
            <p:cNvGrpSpPr>
              <a:grpSpLocks/>
            </p:cNvGrpSpPr>
            <p:nvPr/>
          </p:nvGrpSpPr>
          <p:grpSpPr bwMode="auto">
            <a:xfrm>
              <a:off x="3747" y="709"/>
              <a:ext cx="345" cy="259"/>
              <a:chOff x="2470" y="1296"/>
              <a:chExt cx="345" cy="259"/>
            </a:xfrm>
          </p:grpSpPr>
          <p:grpSp>
            <p:nvGrpSpPr>
              <p:cNvPr id="6246" name="Group 155"/>
              <p:cNvGrpSpPr>
                <a:grpSpLocks/>
              </p:cNvGrpSpPr>
              <p:nvPr/>
            </p:nvGrpSpPr>
            <p:grpSpPr bwMode="auto">
              <a:xfrm>
                <a:off x="2606" y="1296"/>
                <a:ext cx="75" cy="37"/>
                <a:chOff x="2348" y="1296"/>
                <a:chExt cx="81" cy="37"/>
              </a:xfrm>
            </p:grpSpPr>
            <p:grpSp>
              <p:nvGrpSpPr>
                <p:cNvPr id="6250" name="Group 156"/>
                <p:cNvGrpSpPr>
                  <a:grpSpLocks/>
                </p:cNvGrpSpPr>
                <p:nvPr/>
              </p:nvGrpSpPr>
              <p:grpSpPr bwMode="auto">
                <a:xfrm>
                  <a:off x="2393" y="1296"/>
                  <a:ext cx="36" cy="37"/>
                  <a:chOff x="2393" y="1296"/>
                  <a:chExt cx="36" cy="37"/>
                </a:xfrm>
              </p:grpSpPr>
              <p:sp>
                <p:nvSpPr>
                  <p:cNvPr id="6254" name="Line 157"/>
                  <p:cNvSpPr>
                    <a:spLocks noChangeAspect="1" noChangeShapeType="1"/>
                  </p:cNvSpPr>
                  <p:nvPr/>
                </p:nvSpPr>
                <p:spPr bwMode="auto">
                  <a:xfrm flipH="1">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255" name="Line 158"/>
                  <p:cNvSpPr>
                    <a:spLocks noChangeAspect="1" noChangeShapeType="1"/>
                  </p:cNvSpPr>
                  <p:nvPr/>
                </p:nvSpPr>
                <p:spPr bwMode="auto">
                  <a:xfrm>
                    <a:off x="2393"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251" name="Group 159"/>
                <p:cNvGrpSpPr>
                  <a:grpSpLocks/>
                </p:cNvGrpSpPr>
                <p:nvPr/>
              </p:nvGrpSpPr>
              <p:grpSpPr bwMode="auto">
                <a:xfrm>
                  <a:off x="2348" y="1296"/>
                  <a:ext cx="36" cy="37"/>
                  <a:chOff x="2348" y="1296"/>
                  <a:chExt cx="36" cy="37"/>
                </a:xfrm>
              </p:grpSpPr>
              <p:sp>
                <p:nvSpPr>
                  <p:cNvPr id="6252" name="Line 160"/>
                  <p:cNvSpPr>
                    <a:spLocks noChangeAspect="1" noChangeShapeType="1"/>
                  </p:cNvSpPr>
                  <p:nvPr/>
                </p:nvSpPr>
                <p:spPr bwMode="auto">
                  <a:xfrm flipH="1">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253" name="Line 161"/>
                  <p:cNvSpPr>
                    <a:spLocks noChangeAspect="1" noChangeShapeType="1"/>
                  </p:cNvSpPr>
                  <p:nvPr/>
                </p:nvSpPr>
                <p:spPr bwMode="auto">
                  <a:xfrm>
                    <a:off x="2348" y="129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247" name="Group 162"/>
              <p:cNvGrpSpPr>
                <a:grpSpLocks/>
              </p:cNvGrpSpPr>
              <p:nvPr/>
            </p:nvGrpSpPr>
            <p:grpSpPr bwMode="auto">
              <a:xfrm>
                <a:off x="2470" y="1337"/>
                <a:ext cx="345" cy="218"/>
                <a:chOff x="1723" y="2518"/>
                <a:chExt cx="345" cy="218"/>
              </a:xfrm>
            </p:grpSpPr>
            <p:sp>
              <p:nvSpPr>
                <p:cNvPr id="6248" name="Freeform 163"/>
                <p:cNvSpPr>
                  <a:spLocks/>
                </p:cNvSpPr>
                <p:nvPr/>
              </p:nvSpPr>
              <p:spPr bwMode="auto">
                <a:xfrm>
                  <a:off x="1752" y="256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6249" name="Rectangle 164"/>
                <p:cNvSpPr>
                  <a:spLocks noChangeArrowheads="1"/>
                </p:cNvSpPr>
                <p:nvPr/>
              </p:nvSpPr>
              <p:spPr bwMode="auto">
                <a:xfrm>
                  <a:off x="1723" y="2518"/>
                  <a:ext cx="345" cy="218"/>
                </a:xfrm>
                <a:prstGeom prst="rect">
                  <a:avLst/>
                </a:prstGeom>
                <a:noFill/>
                <a:ln w="12700">
                  <a:solidFill>
                    <a:srgbClr val="000000"/>
                  </a:solidFill>
                  <a:miter lim="800000"/>
                  <a:headEnd/>
                  <a:tailEnd/>
                </a:ln>
              </p:spPr>
              <p:txBody>
                <a:bodyPr wrap="none" anchor="ctr"/>
                <a:lstStyle/>
                <a:p>
                  <a:endParaRPr lang="en-US"/>
                </a:p>
              </p:txBody>
            </p:sp>
          </p:grpSp>
        </p:grpSp>
      </p:grpSp>
      <p:grpSp>
        <p:nvGrpSpPr>
          <p:cNvPr id="6185" name="Group 165"/>
          <p:cNvGrpSpPr>
            <a:grpSpLocks/>
          </p:cNvGrpSpPr>
          <p:nvPr/>
        </p:nvGrpSpPr>
        <p:grpSpPr bwMode="auto">
          <a:xfrm>
            <a:off x="3276600" y="3783013"/>
            <a:ext cx="765175" cy="427037"/>
            <a:chOff x="2064" y="2383"/>
            <a:chExt cx="482" cy="269"/>
          </a:xfrm>
        </p:grpSpPr>
        <p:grpSp>
          <p:nvGrpSpPr>
            <p:cNvPr id="6234" name="Group 166"/>
            <p:cNvGrpSpPr>
              <a:grpSpLocks/>
            </p:cNvGrpSpPr>
            <p:nvPr/>
          </p:nvGrpSpPr>
          <p:grpSpPr bwMode="auto">
            <a:xfrm>
              <a:off x="2064" y="2383"/>
              <a:ext cx="423" cy="269"/>
              <a:chOff x="1983" y="2687"/>
              <a:chExt cx="423" cy="269"/>
            </a:xfrm>
          </p:grpSpPr>
          <p:grpSp>
            <p:nvGrpSpPr>
              <p:cNvPr id="6236" name="Group 167"/>
              <p:cNvGrpSpPr>
                <a:grpSpLocks/>
              </p:cNvGrpSpPr>
              <p:nvPr/>
            </p:nvGrpSpPr>
            <p:grpSpPr bwMode="auto">
              <a:xfrm>
                <a:off x="2061" y="2687"/>
                <a:ext cx="345" cy="269"/>
                <a:chOff x="1617" y="2557"/>
                <a:chExt cx="345" cy="269"/>
              </a:xfrm>
            </p:grpSpPr>
            <p:grpSp>
              <p:nvGrpSpPr>
                <p:cNvPr id="6238" name="Group 168"/>
                <p:cNvGrpSpPr>
                  <a:grpSpLocks/>
                </p:cNvGrpSpPr>
                <p:nvPr/>
              </p:nvGrpSpPr>
              <p:grpSpPr bwMode="auto">
                <a:xfrm>
                  <a:off x="1617" y="2607"/>
                  <a:ext cx="345" cy="219"/>
                  <a:chOff x="1617" y="2607"/>
                  <a:chExt cx="345" cy="219"/>
                </a:xfrm>
              </p:grpSpPr>
              <p:grpSp>
                <p:nvGrpSpPr>
                  <p:cNvPr id="6240" name="Group 169"/>
                  <p:cNvGrpSpPr>
                    <a:grpSpLocks/>
                  </p:cNvGrpSpPr>
                  <p:nvPr/>
                </p:nvGrpSpPr>
                <p:grpSpPr bwMode="auto">
                  <a:xfrm>
                    <a:off x="1617" y="2607"/>
                    <a:ext cx="345" cy="219"/>
                    <a:chOff x="3888" y="1365"/>
                    <a:chExt cx="345" cy="219"/>
                  </a:xfrm>
                </p:grpSpPr>
                <p:sp>
                  <p:nvSpPr>
                    <p:cNvPr id="6242" name="Rectangle 17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43" name="Freeform 17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6241" name="Text Box 172"/>
                  <p:cNvSpPr txBox="1">
                    <a:spLocks noChangeArrowheads="1"/>
                  </p:cNvSpPr>
                  <p:nvPr/>
                </p:nvSpPr>
                <p:spPr bwMode="auto">
                  <a:xfrm>
                    <a:off x="1623" y="2734"/>
                    <a:ext cx="110"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GS</a:t>
                    </a:r>
                  </a:p>
                </p:txBody>
              </p:sp>
            </p:grpSp>
            <p:sp>
              <p:nvSpPr>
                <p:cNvPr id="6239" name="Line 173"/>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237" name="Rectangle 174"/>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sp>
          <p:nvSpPr>
            <p:cNvPr id="6235" name="Rectangle 175"/>
            <p:cNvSpPr>
              <a:spLocks noChangeArrowheads="1"/>
            </p:cNvSpPr>
            <p:nvPr/>
          </p:nvSpPr>
          <p:spPr bwMode="auto">
            <a:xfrm>
              <a:off x="2502" y="2556"/>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grpSp>
        <p:nvGrpSpPr>
          <p:cNvPr id="6186" name="Group 176"/>
          <p:cNvGrpSpPr>
            <a:grpSpLocks/>
          </p:cNvGrpSpPr>
          <p:nvPr/>
        </p:nvGrpSpPr>
        <p:grpSpPr bwMode="auto">
          <a:xfrm>
            <a:off x="3276600" y="4359275"/>
            <a:ext cx="771525" cy="427038"/>
            <a:chOff x="2064" y="2746"/>
            <a:chExt cx="486" cy="269"/>
          </a:xfrm>
        </p:grpSpPr>
        <p:grpSp>
          <p:nvGrpSpPr>
            <p:cNvPr id="6224" name="Group 177"/>
            <p:cNvGrpSpPr>
              <a:grpSpLocks/>
            </p:cNvGrpSpPr>
            <p:nvPr/>
          </p:nvGrpSpPr>
          <p:grpSpPr bwMode="auto">
            <a:xfrm>
              <a:off x="2064" y="2746"/>
              <a:ext cx="423" cy="269"/>
              <a:chOff x="1983" y="2687"/>
              <a:chExt cx="423" cy="269"/>
            </a:xfrm>
          </p:grpSpPr>
          <p:grpSp>
            <p:nvGrpSpPr>
              <p:cNvPr id="6226" name="Group 178"/>
              <p:cNvGrpSpPr>
                <a:grpSpLocks/>
              </p:cNvGrpSpPr>
              <p:nvPr/>
            </p:nvGrpSpPr>
            <p:grpSpPr bwMode="auto">
              <a:xfrm>
                <a:off x="2061" y="2687"/>
                <a:ext cx="345" cy="269"/>
                <a:chOff x="1617" y="2557"/>
                <a:chExt cx="345" cy="269"/>
              </a:xfrm>
            </p:grpSpPr>
            <p:grpSp>
              <p:nvGrpSpPr>
                <p:cNvPr id="6228" name="Group 179"/>
                <p:cNvGrpSpPr>
                  <a:grpSpLocks/>
                </p:cNvGrpSpPr>
                <p:nvPr/>
              </p:nvGrpSpPr>
              <p:grpSpPr bwMode="auto">
                <a:xfrm>
                  <a:off x="1617" y="2607"/>
                  <a:ext cx="345" cy="219"/>
                  <a:chOff x="1617" y="2607"/>
                  <a:chExt cx="345" cy="219"/>
                </a:xfrm>
              </p:grpSpPr>
              <p:grpSp>
                <p:nvGrpSpPr>
                  <p:cNvPr id="6230" name="Group 180"/>
                  <p:cNvGrpSpPr>
                    <a:grpSpLocks/>
                  </p:cNvGrpSpPr>
                  <p:nvPr/>
                </p:nvGrpSpPr>
                <p:grpSpPr bwMode="auto">
                  <a:xfrm>
                    <a:off x="1617" y="2607"/>
                    <a:ext cx="345" cy="219"/>
                    <a:chOff x="3888" y="1365"/>
                    <a:chExt cx="345" cy="219"/>
                  </a:xfrm>
                </p:grpSpPr>
                <p:sp>
                  <p:nvSpPr>
                    <p:cNvPr id="6232" name="Rectangle 181"/>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33" name="Freeform 182"/>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6231" name="Text Box 183"/>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6229" name="Line 184"/>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227" name="Rectangle 185"/>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sp>
          <p:nvSpPr>
            <p:cNvPr id="6225" name="Rectangle 186"/>
            <p:cNvSpPr>
              <a:spLocks noChangeArrowheads="1"/>
            </p:cNvSpPr>
            <p:nvPr/>
          </p:nvSpPr>
          <p:spPr bwMode="auto">
            <a:xfrm>
              <a:off x="2506" y="2919"/>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grpSp>
        <p:nvGrpSpPr>
          <p:cNvPr id="6187" name="Group 187"/>
          <p:cNvGrpSpPr>
            <a:grpSpLocks/>
          </p:cNvGrpSpPr>
          <p:nvPr/>
        </p:nvGrpSpPr>
        <p:grpSpPr bwMode="auto">
          <a:xfrm>
            <a:off x="3276600" y="4933950"/>
            <a:ext cx="765175" cy="427038"/>
            <a:chOff x="2064" y="3108"/>
            <a:chExt cx="482" cy="269"/>
          </a:xfrm>
        </p:grpSpPr>
        <p:grpSp>
          <p:nvGrpSpPr>
            <p:cNvPr id="6214" name="Group 188"/>
            <p:cNvGrpSpPr>
              <a:grpSpLocks/>
            </p:cNvGrpSpPr>
            <p:nvPr/>
          </p:nvGrpSpPr>
          <p:grpSpPr bwMode="auto">
            <a:xfrm>
              <a:off x="2064" y="3108"/>
              <a:ext cx="423" cy="269"/>
              <a:chOff x="1983" y="2687"/>
              <a:chExt cx="423" cy="269"/>
            </a:xfrm>
          </p:grpSpPr>
          <p:grpSp>
            <p:nvGrpSpPr>
              <p:cNvPr id="6216" name="Group 189"/>
              <p:cNvGrpSpPr>
                <a:grpSpLocks/>
              </p:cNvGrpSpPr>
              <p:nvPr/>
            </p:nvGrpSpPr>
            <p:grpSpPr bwMode="auto">
              <a:xfrm>
                <a:off x="2061" y="2687"/>
                <a:ext cx="345" cy="269"/>
                <a:chOff x="1617" y="2557"/>
                <a:chExt cx="345" cy="269"/>
              </a:xfrm>
            </p:grpSpPr>
            <p:grpSp>
              <p:nvGrpSpPr>
                <p:cNvPr id="6218" name="Group 190"/>
                <p:cNvGrpSpPr>
                  <a:grpSpLocks/>
                </p:cNvGrpSpPr>
                <p:nvPr/>
              </p:nvGrpSpPr>
              <p:grpSpPr bwMode="auto">
                <a:xfrm>
                  <a:off x="1617" y="2607"/>
                  <a:ext cx="345" cy="219"/>
                  <a:chOff x="1617" y="2607"/>
                  <a:chExt cx="345" cy="219"/>
                </a:xfrm>
              </p:grpSpPr>
              <p:grpSp>
                <p:nvGrpSpPr>
                  <p:cNvPr id="6220" name="Group 191"/>
                  <p:cNvGrpSpPr>
                    <a:grpSpLocks/>
                  </p:cNvGrpSpPr>
                  <p:nvPr/>
                </p:nvGrpSpPr>
                <p:grpSpPr bwMode="auto">
                  <a:xfrm>
                    <a:off x="1617" y="2607"/>
                    <a:ext cx="345" cy="219"/>
                    <a:chOff x="3888" y="1365"/>
                    <a:chExt cx="345" cy="219"/>
                  </a:xfrm>
                </p:grpSpPr>
                <p:sp>
                  <p:nvSpPr>
                    <p:cNvPr id="6222" name="Rectangle 19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23" name="Freeform 19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6221" name="Text Box 194"/>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6219" name="Line 195"/>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217" name="Rectangle 196"/>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6215" name="Rectangle 197"/>
            <p:cNvSpPr>
              <a:spLocks noChangeArrowheads="1"/>
            </p:cNvSpPr>
            <p:nvPr/>
          </p:nvSpPr>
          <p:spPr bwMode="auto">
            <a:xfrm>
              <a:off x="2502" y="3281"/>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grpSp>
        <p:nvGrpSpPr>
          <p:cNvPr id="6188" name="Group 198"/>
          <p:cNvGrpSpPr>
            <a:grpSpLocks/>
          </p:cNvGrpSpPr>
          <p:nvPr/>
        </p:nvGrpSpPr>
        <p:grpSpPr bwMode="auto">
          <a:xfrm>
            <a:off x="3276600" y="5510213"/>
            <a:ext cx="773113" cy="427037"/>
            <a:chOff x="2064" y="3471"/>
            <a:chExt cx="487" cy="269"/>
          </a:xfrm>
        </p:grpSpPr>
        <p:grpSp>
          <p:nvGrpSpPr>
            <p:cNvPr id="6204" name="Group 199"/>
            <p:cNvGrpSpPr>
              <a:grpSpLocks/>
            </p:cNvGrpSpPr>
            <p:nvPr/>
          </p:nvGrpSpPr>
          <p:grpSpPr bwMode="auto">
            <a:xfrm>
              <a:off x="2064" y="3471"/>
              <a:ext cx="423" cy="269"/>
              <a:chOff x="1983" y="2687"/>
              <a:chExt cx="423" cy="269"/>
            </a:xfrm>
          </p:grpSpPr>
          <p:grpSp>
            <p:nvGrpSpPr>
              <p:cNvPr id="6206" name="Group 200"/>
              <p:cNvGrpSpPr>
                <a:grpSpLocks/>
              </p:cNvGrpSpPr>
              <p:nvPr/>
            </p:nvGrpSpPr>
            <p:grpSpPr bwMode="auto">
              <a:xfrm>
                <a:off x="2061" y="2687"/>
                <a:ext cx="345" cy="269"/>
                <a:chOff x="1617" y="2557"/>
                <a:chExt cx="345" cy="269"/>
              </a:xfrm>
            </p:grpSpPr>
            <p:grpSp>
              <p:nvGrpSpPr>
                <p:cNvPr id="6208" name="Group 201"/>
                <p:cNvGrpSpPr>
                  <a:grpSpLocks/>
                </p:cNvGrpSpPr>
                <p:nvPr/>
              </p:nvGrpSpPr>
              <p:grpSpPr bwMode="auto">
                <a:xfrm>
                  <a:off x="1617" y="2607"/>
                  <a:ext cx="345" cy="219"/>
                  <a:chOff x="1617" y="2607"/>
                  <a:chExt cx="345" cy="219"/>
                </a:xfrm>
              </p:grpSpPr>
              <p:grpSp>
                <p:nvGrpSpPr>
                  <p:cNvPr id="6210" name="Group 202"/>
                  <p:cNvGrpSpPr>
                    <a:grpSpLocks/>
                  </p:cNvGrpSpPr>
                  <p:nvPr/>
                </p:nvGrpSpPr>
                <p:grpSpPr bwMode="auto">
                  <a:xfrm>
                    <a:off x="1617" y="2607"/>
                    <a:ext cx="345" cy="219"/>
                    <a:chOff x="3888" y="1365"/>
                    <a:chExt cx="345" cy="219"/>
                  </a:xfrm>
                </p:grpSpPr>
                <p:sp>
                  <p:nvSpPr>
                    <p:cNvPr id="6212" name="Rectangle 203"/>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6213" name="Freeform 204"/>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6211" name="Text Box 205"/>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6209" name="Line 206"/>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207" name="Rectangle 207"/>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sp>
          <p:nvSpPr>
            <p:cNvPr id="6205" name="Rectangle 208"/>
            <p:cNvSpPr>
              <a:spLocks noChangeArrowheads="1"/>
            </p:cNvSpPr>
            <p:nvPr/>
          </p:nvSpPr>
          <p:spPr bwMode="auto">
            <a:xfrm>
              <a:off x="2507" y="3644"/>
              <a:ext cx="44" cy="96"/>
            </a:xfrm>
            <a:prstGeom prst="rect">
              <a:avLst/>
            </a:prstGeom>
            <a:noFill/>
            <a:ln w="9525">
              <a:noFill/>
              <a:miter lim="800000"/>
              <a:headEnd/>
              <a:tailEnd/>
            </a:ln>
          </p:spPr>
          <p:txBody>
            <a:bodyPr wrap="none" lIns="0" tIns="0" rIns="0" bIns="0">
              <a:spAutoFit/>
            </a:bodyPr>
            <a:lstStyle/>
            <a:p>
              <a:pPr eaLnBrk="0" hangingPunct="0"/>
              <a:r>
                <a:rPr lang="en-US" sz="1000" b="1"/>
                <a:t>9</a:t>
              </a:r>
            </a:p>
          </p:txBody>
        </p:sp>
      </p:grpSp>
      <p:sp>
        <p:nvSpPr>
          <p:cNvPr id="6189" name="AutoShape 20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6190" name="Group 210"/>
          <p:cNvGrpSpPr>
            <a:grpSpLocks/>
          </p:cNvGrpSpPr>
          <p:nvPr/>
        </p:nvGrpSpPr>
        <p:grpSpPr bwMode="auto">
          <a:xfrm>
            <a:off x="749300" y="2660650"/>
            <a:ext cx="539750" cy="398463"/>
            <a:chOff x="472" y="1676"/>
            <a:chExt cx="340" cy="251"/>
          </a:xfrm>
        </p:grpSpPr>
        <p:sp>
          <p:nvSpPr>
            <p:cNvPr id="6192" name="Line 211"/>
            <p:cNvSpPr>
              <a:spLocks noChangeAspect="1" noChangeShapeType="1"/>
            </p:cNvSpPr>
            <p:nvPr/>
          </p:nvSpPr>
          <p:spPr bwMode="auto">
            <a:xfrm>
              <a:off x="642" y="167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6193" name="Group 212"/>
            <p:cNvGrpSpPr>
              <a:grpSpLocks/>
            </p:cNvGrpSpPr>
            <p:nvPr/>
          </p:nvGrpSpPr>
          <p:grpSpPr bwMode="auto">
            <a:xfrm>
              <a:off x="472" y="1728"/>
              <a:ext cx="340" cy="199"/>
              <a:chOff x="144" y="1528"/>
              <a:chExt cx="340" cy="199"/>
            </a:xfrm>
          </p:grpSpPr>
          <p:sp>
            <p:nvSpPr>
              <p:cNvPr id="6194" name="Rectangle 213"/>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6195" name="Rectangle 214"/>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6196" name="Oval 215"/>
              <p:cNvSpPr>
                <a:spLocks noChangeArrowheads="1"/>
              </p:cNvSpPr>
              <p:nvPr/>
            </p:nvSpPr>
            <p:spPr bwMode="auto">
              <a:xfrm>
                <a:off x="275" y="1592"/>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6197" name="Line 216"/>
              <p:cNvSpPr>
                <a:spLocks noChangeShapeType="1"/>
              </p:cNvSpPr>
              <p:nvPr/>
            </p:nvSpPr>
            <p:spPr bwMode="auto">
              <a:xfrm flipV="1">
                <a:off x="145" y="1529"/>
                <a:ext cx="339" cy="198"/>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6198" name="Freeform 217"/>
              <p:cNvSpPr>
                <a:spLocks/>
              </p:cNvSpPr>
              <p:nvPr/>
            </p:nvSpPr>
            <p:spPr bwMode="auto">
              <a:xfrm>
                <a:off x="170" y="1570"/>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nvGrpSpPr>
              <p:cNvPr id="6199" name="Group 218"/>
              <p:cNvGrpSpPr>
                <a:grpSpLocks/>
              </p:cNvGrpSpPr>
              <p:nvPr/>
            </p:nvGrpSpPr>
            <p:grpSpPr bwMode="auto">
              <a:xfrm>
                <a:off x="296" y="1537"/>
                <a:ext cx="35" cy="50"/>
                <a:chOff x="5382" y="757"/>
                <a:chExt cx="46" cy="65"/>
              </a:xfrm>
            </p:grpSpPr>
            <p:sp>
              <p:nvSpPr>
                <p:cNvPr id="6200" name="Line 219"/>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6201" name="Line 220"/>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6202" name="Oval 221"/>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6203" name="AutoShape 222"/>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sp>
        <p:nvSpPr>
          <p:cNvPr id="6191" name="Rectangle 223"/>
          <p:cNvSpPr>
            <a:spLocks noGrp="1" noChangeArrowheads="1"/>
          </p:cNvSpPr>
          <p:nvPr>
            <p:ph type="title"/>
          </p:nvPr>
        </p:nvSpPr>
        <p:spPr>
          <a:xfrm>
            <a:off x="0" y="0"/>
            <a:ext cx="2622550" cy="623888"/>
          </a:xfrm>
        </p:spPr>
        <p:txBody>
          <a:bodyPr/>
          <a:lstStyle/>
          <a:p>
            <a:pPr eaLnBrk="1" hangingPunct="1"/>
            <a:r>
              <a:rPr lang="en-US" sz="4000">
                <a:solidFill>
                  <a:srgbClr val="000000"/>
                </a:solidFill>
              </a:rPr>
              <a:t>I MEF</a:t>
            </a:r>
            <a:endParaRPr lang="en-US" sz="4000">
              <a:solidFill>
                <a:schemeClr val="tx1"/>
              </a:solidFill>
            </a:endParaRP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Grp="1" noChangeArrowheads="1"/>
          </p:cNvSpPr>
          <p:nvPr>
            <p:ph type="title"/>
          </p:nvPr>
        </p:nvSpPr>
        <p:spPr>
          <a:xfrm>
            <a:off x="3670300" y="388938"/>
            <a:ext cx="1949450" cy="365125"/>
          </a:xfrm>
        </p:spPr>
        <p:txBody>
          <a:bodyPr wrap="none" lIns="0" tIns="0" rIns="0" bIns="0">
            <a:spAutoFit/>
          </a:bodyPr>
          <a:lstStyle/>
          <a:p>
            <a:pPr eaLnBrk="1" hangingPunct="1"/>
            <a:r>
              <a:rPr lang="en-US" sz="2400"/>
              <a:t>MEB locations</a:t>
            </a:r>
          </a:p>
        </p:txBody>
      </p:sp>
      <p:pic>
        <p:nvPicPr>
          <p:cNvPr id="33795" name="Picture 3" descr="map_robinson"/>
          <p:cNvPicPr>
            <a:picLocks noChangeAspect="1" noChangeArrowheads="1"/>
          </p:cNvPicPr>
          <p:nvPr/>
        </p:nvPicPr>
        <p:blipFill>
          <a:blip r:embed="rId2" cstate="print"/>
          <a:srcRect/>
          <a:stretch>
            <a:fillRect/>
          </a:stretch>
        </p:blipFill>
        <p:spPr bwMode="auto">
          <a:xfrm>
            <a:off x="0" y="933450"/>
            <a:ext cx="9144000" cy="4643438"/>
          </a:xfrm>
          <a:prstGeom prst="rect">
            <a:avLst/>
          </a:prstGeom>
          <a:noFill/>
          <a:ln w="9525">
            <a:noFill/>
            <a:miter lim="800000"/>
            <a:headEnd/>
            <a:tailEnd/>
          </a:ln>
        </p:spPr>
      </p:pic>
      <p:grpSp>
        <p:nvGrpSpPr>
          <p:cNvPr id="33796" name="Group 4"/>
          <p:cNvGrpSpPr>
            <a:grpSpLocks/>
          </p:cNvGrpSpPr>
          <p:nvPr/>
        </p:nvGrpSpPr>
        <p:grpSpPr bwMode="auto">
          <a:xfrm>
            <a:off x="703263" y="1814513"/>
            <a:ext cx="676275" cy="457200"/>
            <a:chOff x="443" y="1143"/>
            <a:chExt cx="426" cy="288"/>
          </a:xfrm>
        </p:grpSpPr>
        <p:grpSp>
          <p:nvGrpSpPr>
            <p:cNvPr id="33871" name="Group 5"/>
            <p:cNvGrpSpPr>
              <a:grpSpLocks/>
            </p:cNvGrpSpPr>
            <p:nvPr/>
          </p:nvGrpSpPr>
          <p:grpSpPr bwMode="auto">
            <a:xfrm>
              <a:off x="524" y="1143"/>
              <a:ext cx="345" cy="288"/>
              <a:chOff x="524" y="1143"/>
              <a:chExt cx="345" cy="288"/>
            </a:xfrm>
          </p:grpSpPr>
          <p:grpSp>
            <p:nvGrpSpPr>
              <p:cNvPr id="33873" name="Group 6"/>
              <p:cNvGrpSpPr>
                <a:grpSpLocks/>
              </p:cNvGrpSpPr>
              <p:nvPr/>
            </p:nvGrpSpPr>
            <p:grpSpPr bwMode="auto">
              <a:xfrm>
                <a:off x="673" y="1163"/>
                <a:ext cx="47" cy="47"/>
                <a:chOff x="373" y="1246"/>
                <a:chExt cx="36" cy="37"/>
              </a:xfrm>
            </p:grpSpPr>
            <p:sp>
              <p:nvSpPr>
                <p:cNvPr id="33890" name="Line 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3891" name="Line 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33874" name="Freeform 9"/>
              <p:cNvSpPr>
                <a:spLocks/>
              </p:cNvSpPr>
              <p:nvPr/>
            </p:nvSpPr>
            <p:spPr bwMode="auto">
              <a:xfrm>
                <a:off x="656" y="1143"/>
                <a:ext cx="81"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nvGrpSpPr>
              <p:cNvPr id="33875" name="Group 10"/>
              <p:cNvGrpSpPr>
                <a:grpSpLocks/>
              </p:cNvGrpSpPr>
              <p:nvPr/>
            </p:nvGrpSpPr>
            <p:grpSpPr bwMode="auto">
              <a:xfrm>
                <a:off x="524" y="1213"/>
                <a:ext cx="345" cy="218"/>
                <a:chOff x="389" y="3536"/>
                <a:chExt cx="345" cy="218"/>
              </a:xfrm>
            </p:grpSpPr>
            <p:sp>
              <p:nvSpPr>
                <p:cNvPr id="33876" name="Rectangle 11"/>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3877" name="Line 12"/>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78" name="Line 13"/>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3879" name="Group 14"/>
                <p:cNvGrpSpPr>
                  <a:grpSpLocks/>
                </p:cNvGrpSpPr>
                <p:nvPr/>
              </p:nvGrpSpPr>
              <p:grpSpPr bwMode="auto">
                <a:xfrm>
                  <a:off x="407" y="3607"/>
                  <a:ext cx="309" cy="75"/>
                  <a:chOff x="3856" y="887"/>
                  <a:chExt cx="334" cy="75"/>
                </a:xfrm>
              </p:grpSpPr>
              <p:sp>
                <p:nvSpPr>
                  <p:cNvPr id="33886" name="Line 15"/>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87" name="Line 16"/>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88" name="Freeform 1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3889" name="Freeform 1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3880" name="Group 19"/>
                <p:cNvGrpSpPr>
                  <a:grpSpLocks/>
                </p:cNvGrpSpPr>
                <p:nvPr/>
              </p:nvGrpSpPr>
              <p:grpSpPr bwMode="auto">
                <a:xfrm>
                  <a:off x="390" y="3689"/>
                  <a:ext cx="342" cy="58"/>
                  <a:chOff x="96" y="1287"/>
                  <a:chExt cx="369" cy="58"/>
                </a:xfrm>
              </p:grpSpPr>
              <p:sp>
                <p:nvSpPr>
                  <p:cNvPr id="33881" name="Freeform 2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82" name="Freeform 2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83" name="Freeform 2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84" name="Freeform 2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85" name="Freeform 2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33872" name="Rectangle 25"/>
            <p:cNvSpPr>
              <a:spLocks noChangeArrowheads="1"/>
            </p:cNvSpPr>
            <p:nvPr/>
          </p:nvSpPr>
          <p:spPr bwMode="auto">
            <a:xfrm>
              <a:off x="443" y="1333"/>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33797" name="Group 26"/>
          <p:cNvGrpSpPr>
            <a:grpSpLocks/>
          </p:cNvGrpSpPr>
          <p:nvPr/>
        </p:nvGrpSpPr>
        <p:grpSpPr bwMode="auto">
          <a:xfrm>
            <a:off x="3224213" y="1833563"/>
            <a:ext cx="676275" cy="457200"/>
            <a:chOff x="2031" y="1155"/>
            <a:chExt cx="426" cy="288"/>
          </a:xfrm>
        </p:grpSpPr>
        <p:grpSp>
          <p:nvGrpSpPr>
            <p:cNvPr id="33850" name="Group 27"/>
            <p:cNvGrpSpPr>
              <a:grpSpLocks/>
            </p:cNvGrpSpPr>
            <p:nvPr/>
          </p:nvGrpSpPr>
          <p:grpSpPr bwMode="auto">
            <a:xfrm>
              <a:off x="2112" y="1155"/>
              <a:ext cx="345" cy="288"/>
              <a:chOff x="2112" y="1155"/>
              <a:chExt cx="345" cy="288"/>
            </a:xfrm>
          </p:grpSpPr>
          <p:sp>
            <p:nvSpPr>
              <p:cNvPr id="33852" name="Freeform 28"/>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33853" name="Group 29"/>
              <p:cNvGrpSpPr>
                <a:grpSpLocks/>
              </p:cNvGrpSpPr>
              <p:nvPr/>
            </p:nvGrpSpPr>
            <p:grpSpPr bwMode="auto">
              <a:xfrm>
                <a:off x="2261" y="1175"/>
                <a:ext cx="47" cy="47"/>
                <a:chOff x="373" y="1246"/>
                <a:chExt cx="36" cy="37"/>
              </a:xfrm>
            </p:grpSpPr>
            <p:sp>
              <p:nvSpPr>
                <p:cNvPr id="33869" name="Line 3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3870" name="Line 3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3854" name="Group 32"/>
              <p:cNvGrpSpPr>
                <a:grpSpLocks/>
              </p:cNvGrpSpPr>
              <p:nvPr/>
            </p:nvGrpSpPr>
            <p:grpSpPr bwMode="auto">
              <a:xfrm>
                <a:off x="2112" y="1225"/>
                <a:ext cx="345" cy="218"/>
                <a:chOff x="389" y="3536"/>
                <a:chExt cx="345" cy="218"/>
              </a:xfrm>
            </p:grpSpPr>
            <p:sp>
              <p:nvSpPr>
                <p:cNvPr id="33855" name="Rectangle 33"/>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3856" name="Line 34"/>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57" name="Line 35"/>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3858" name="Group 36"/>
                <p:cNvGrpSpPr>
                  <a:grpSpLocks/>
                </p:cNvGrpSpPr>
                <p:nvPr/>
              </p:nvGrpSpPr>
              <p:grpSpPr bwMode="auto">
                <a:xfrm>
                  <a:off x="407" y="3607"/>
                  <a:ext cx="309" cy="75"/>
                  <a:chOff x="3856" y="887"/>
                  <a:chExt cx="334" cy="75"/>
                </a:xfrm>
              </p:grpSpPr>
              <p:sp>
                <p:nvSpPr>
                  <p:cNvPr id="33865" name="Line 37"/>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66" name="Line 38"/>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67" name="Freeform 39"/>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3868" name="Freeform 40"/>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3859" name="Group 41"/>
                <p:cNvGrpSpPr>
                  <a:grpSpLocks/>
                </p:cNvGrpSpPr>
                <p:nvPr/>
              </p:nvGrpSpPr>
              <p:grpSpPr bwMode="auto">
                <a:xfrm>
                  <a:off x="390" y="3689"/>
                  <a:ext cx="342" cy="58"/>
                  <a:chOff x="96" y="1287"/>
                  <a:chExt cx="369" cy="58"/>
                </a:xfrm>
              </p:grpSpPr>
              <p:sp>
                <p:nvSpPr>
                  <p:cNvPr id="33860" name="Freeform 4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61" name="Freeform 4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62" name="Freeform 4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63" name="Freeform 4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64" name="Freeform 4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33851" name="Rectangle 47"/>
            <p:cNvSpPr>
              <a:spLocks noChangeArrowheads="1"/>
            </p:cNvSpPr>
            <p:nvPr/>
          </p:nvSpPr>
          <p:spPr bwMode="auto">
            <a:xfrm>
              <a:off x="2031" y="1345"/>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sp>
        <p:nvSpPr>
          <p:cNvPr id="33798" name="Line 48"/>
          <p:cNvSpPr>
            <a:spLocks noChangeShapeType="1"/>
          </p:cNvSpPr>
          <p:nvPr/>
        </p:nvSpPr>
        <p:spPr bwMode="auto">
          <a:xfrm>
            <a:off x="2647950" y="2266950"/>
            <a:ext cx="709613" cy="23813"/>
          </a:xfrm>
          <a:prstGeom prst="line">
            <a:avLst/>
          </a:prstGeom>
          <a:noFill/>
          <a:ln w="12700">
            <a:solidFill>
              <a:schemeClr val="tx1"/>
            </a:solidFill>
            <a:round/>
            <a:headEnd/>
            <a:tailEnd/>
          </a:ln>
        </p:spPr>
        <p:txBody>
          <a:bodyPr wrap="none" anchor="ctr"/>
          <a:lstStyle/>
          <a:p>
            <a:endParaRPr lang="en-US"/>
          </a:p>
        </p:txBody>
      </p:sp>
      <p:grpSp>
        <p:nvGrpSpPr>
          <p:cNvPr id="33799" name="Group 49"/>
          <p:cNvGrpSpPr>
            <a:grpSpLocks/>
          </p:cNvGrpSpPr>
          <p:nvPr/>
        </p:nvGrpSpPr>
        <p:grpSpPr bwMode="auto">
          <a:xfrm>
            <a:off x="8251825" y="1987550"/>
            <a:ext cx="676275" cy="457200"/>
            <a:chOff x="5198" y="1252"/>
            <a:chExt cx="426" cy="288"/>
          </a:xfrm>
        </p:grpSpPr>
        <p:grpSp>
          <p:nvGrpSpPr>
            <p:cNvPr id="33828" name="Group 50"/>
            <p:cNvGrpSpPr>
              <a:grpSpLocks/>
            </p:cNvGrpSpPr>
            <p:nvPr/>
          </p:nvGrpSpPr>
          <p:grpSpPr bwMode="auto">
            <a:xfrm>
              <a:off x="5279" y="1252"/>
              <a:ext cx="345" cy="288"/>
              <a:chOff x="5279" y="1252"/>
              <a:chExt cx="345" cy="288"/>
            </a:xfrm>
          </p:grpSpPr>
          <p:grpSp>
            <p:nvGrpSpPr>
              <p:cNvPr id="33830" name="Group 51"/>
              <p:cNvGrpSpPr>
                <a:grpSpLocks/>
              </p:cNvGrpSpPr>
              <p:nvPr/>
            </p:nvGrpSpPr>
            <p:grpSpPr bwMode="auto">
              <a:xfrm>
                <a:off x="5411" y="1252"/>
                <a:ext cx="81" cy="68"/>
                <a:chOff x="5363" y="1252"/>
                <a:chExt cx="81" cy="68"/>
              </a:xfrm>
            </p:grpSpPr>
            <p:sp>
              <p:nvSpPr>
                <p:cNvPr id="33846" name="Freeform 52"/>
                <p:cNvSpPr>
                  <a:spLocks/>
                </p:cNvSpPr>
                <p:nvPr/>
              </p:nvSpPr>
              <p:spPr bwMode="auto">
                <a:xfrm>
                  <a:off x="5363" y="1252"/>
                  <a:ext cx="81"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33847" name="Group 53"/>
                <p:cNvGrpSpPr>
                  <a:grpSpLocks/>
                </p:cNvGrpSpPr>
                <p:nvPr/>
              </p:nvGrpSpPr>
              <p:grpSpPr bwMode="auto">
                <a:xfrm>
                  <a:off x="5380" y="1272"/>
                  <a:ext cx="47" cy="47"/>
                  <a:chOff x="373" y="1246"/>
                  <a:chExt cx="36" cy="37"/>
                </a:xfrm>
              </p:grpSpPr>
              <p:sp>
                <p:nvSpPr>
                  <p:cNvPr id="33848" name="Line 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3849" name="Line 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3831" name="Group 56"/>
              <p:cNvGrpSpPr>
                <a:grpSpLocks/>
              </p:cNvGrpSpPr>
              <p:nvPr/>
            </p:nvGrpSpPr>
            <p:grpSpPr bwMode="auto">
              <a:xfrm>
                <a:off x="5279" y="1322"/>
                <a:ext cx="345" cy="218"/>
                <a:chOff x="389" y="3536"/>
                <a:chExt cx="345" cy="218"/>
              </a:xfrm>
            </p:grpSpPr>
            <p:sp>
              <p:nvSpPr>
                <p:cNvPr id="33832" name="Rectangle 57"/>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3833" name="Line 58"/>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34" name="Line 59"/>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3835" name="Group 60"/>
                <p:cNvGrpSpPr>
                  <a:grpSpLocks/>
                </p:cNvGrpSpPr>
                <p:nvPr/>
              </p:nvGrpSpPr>
              <p:grpSpPr bwMode="auto">
                <a:xfrm>
                  <a:off x="407" y="3607"/>
                  <a:ext cx="309" cy="75"/>
                  <a:chOff x="3856" y="887"/>
                  <a:chExt cx="334" cy="75"/>
                </a:xfrm>
              </p:grpSpPr>
              <p:sp>
                <p:nvSpPr>
                  <p:cNvPr id="33842" name="Line 6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43" name="Line 6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44" name="Freeform 6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3845" name="Freeform 6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3836" name="Group 65"/>
                <p:cNvGrpSpPr>
                  <a:grpSpLocks/>
                </p:cNvGrpSpPr>
                <p:nvPr/>
              </p:nvGrpSpPr>
              <p:grpSpPr bwMode="auto">
                <a:xfrm>
                  <a:off x="390" y="3689"/>
                  <a:ext cx="342" cy="58"/>
                  <a:chOff x="96" y="1287"/>
                  <a:chExt cx="369" cy="58"/>
                </a:xfrm>
              </p:grpSpPr>
              <p:sp>
                <p:nvSpPr>
                  <p:cNvPr id="33837" name="Freeform 6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38" name="Freeform 6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39" name="Freeform 6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40" name="Freeform 6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41" name="Freeform 7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33829" name="Rectangle 71"/>
            <p:cNvSpPr>
              <a:spLocks noChangeArrowheads="1"/>
            </p:cNvSpPr>
            <p:nvPr/>
          </p:nvSpPr>
          <p:spPr bwMode="auto">
            <a:xfrm>
              <a:off x="5198" y="1442"/>
              <a:ext cx="44" cy="96"/>
            </a:xfrm>
            <a:prstGeom prst="rect">
              <a:avLst/>
            </a:prstGeom>
            <a:solidFill>
              <a:schemeClr val="bg1"/>
            </a:solidFill>
            <a:ln w="9525">
              <a:noFill/>
              <a:miter lim="800000"/>
              <a:headEnd/>
              <a:tailEnd/>
            </a:ln>
          </p:spPr>
          <p:txBody>
            <a:bodyPr wrap="none" lIns="0" tIns="0" rIns="0" bIns="0">
              <a:spAutoFit/>
            </a:bodyPr>
            <a:lstStyle/>
            <a:p>
              <a:pPr eaLnBrk="0" hangingPunct="0"/>
              <a:r>
                <a:rPr lang="en-US" sz="1000" b="1"/>
                <a:t>3</a:t>
              </a:r>
            </a:p>
          </p:txBody>
        </p:sp>
      </p:grpSp>
      <p:sp>
        <p:nvSpPr>
          <p:cNvPr id="33800" name="Line 72"/>
          <p:cNvSpPr>
            <a:spLocks noChangeShapeType="1"/>
          </p:cNvSpPr>
          <p:nvPr/>
        </p:nvSpPr>
        <p:spPr bwMode="auto">
          <a:xfrm flipH="1">
            <a:off x="7735888" y="2446338"/>
            <a:ext cx="638175" cy="3175"/>
          </a:xfrm>
          <a:prstGeom prst="line">
            <a:avLst/>
          </a:prstGeom>
          <a:noFill/>
          <a:ln w="12700">
            <a:solidFill>
              <a:schemeClr val="tx1"/>
            </a:solidFill>
            <a:round/>
            <a:headEnd/>
            <a:tailEnd/>
          </a:ln>
        </p:spPr>
        <p:txBody>
          <a:bodyPr wrap="none" anchor="ctr"/>
          <a:lstStyle/>
          <a:p>
            <a:endParaRPr lang="en-US"/>
          </a:p>
        </p:txBody>
      </p:sp>
      <p:sp>
        <p:nvSpPr>
          <p:cNvPr id="33801" name="Line 73"/>
          <p:cNvSpPr>
            <a:spLocks noChangeShapeType="1"/>
          </p:cNvSpPr>
          <p:nvPr/>
        </p:nvSpPr>
        <p:spPr bwMode="auto">
          <a:xfrm>
            <a:off x="1387475" y="2268538"/>
            <a:ext cx="352425" cy="7937"/>
          </a:xfrm>
          <a:prstGeom prst="line">
            <a:avLst/>
          </a:prstGeom>
          <a:noFill/>
          <a:ln w="12700">
            <a:solidFill>
              <a:schemeClr val="tx1"/>
            </a:solidFill>
            <a:round/>
            <a:headEnd/>
            <a:tailEnd/>
          </a:ln>
        </p:spPr>
        <p:txBody>
          <a:bodyPr wrap="none" anchor="ctr"/>
          <a:lstStyle/>
          <a:p>
            <a:endParaRPr lang="en-US"/>
          </a:p>
        </p:txBody>
      </p:sp>
      <p:grpSp>
        <p:nvGrpSpPr>
          <p:cNvPr id="33802" name="Group 74"/>
          <p:cNvGrpSpPr>
            <a:grpSpLocks/>
          </p:cNvGrpSpPr>
          <p:nvPr/>
        </p:nvGrpSpPr>
        <p:grpSpPr bwMode="auto">
          <a:xfrm>
            <a:off x="3200400" y="2360613"/>
            <a:ext cx="884238" cy="458787"/>
            <a:chOff x="2016" y="1487"/>
            <a:chExt cx="557" cy="289"/>
          </a:xfrm>
        </p:grpSpPr>
        <p:grpSp>
          <p:nvGrpSpPr>
            <p:cNvPr id="33806" name="Group 75"/>
            <p:cNvGrpSpPr>
              <a:grpSpLocks/>
            </p:cNvGrpSpPr>
            <p:nvPr/>
          </p:nvGrpSpPr>
          <p:grpSpPr bwMode="auto">
            <a:xfrm>
              <a:off x="2097" y="1487"/>
              <a:ext cx="345" cy="288"/>
              <a:chOff x="2112" y="1155"/>
              <a:chExt cx="345" cy="288"/>
            </a:xfrm>
          </p:grpSpPr>
          <p:sp>
            <p:nvSpPr>
              <p:cNvPr id="33809" name="Freeform 76"/>
              <p:cNvSpPr>
                <a:spLocks/>
              </p:cNvSpPr>
              <p:nvPr/>
            </p:nvSpPr>
            <p:spPr bwMode="auto">
              <a:xfrm>
                <a:off x="2243" y="1155"/>
                <a:ext cx="83"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solidFill>
                <a:schemeClr val="bg1"/>
              </a:solidFill>
              <a:ln w="12700" cap="flat" cmpd="sng">
                <a:solidFill>
                  <a:srgbClr val="000000"/>
                </a:solidFill>
                <a:prstDash val="solid"/>
                <a:round/>
                <a:headEnd/>
                <a:tailEnd/>
              </a:ln>
            </p:spPr>
            <p:txBody>
              <a:bodyPr wrap="none" anchor="ctr"/>
              <a:lstStyle/>
              <a:p>
                <a:endParaRPr lang="en-US"/>
              </a:p>
            </p:txBody>
          </p:sp>
          <p:grpSp>
            <p:nvGrpSpPr>
              <p:cNvPr id="33810" name="Group 77"/>
              <p:cNvGrpSpPr>
                <a:grpSpLocks/>
              </p:cNvGrpSpPr>
              <p:nvPr/>
            </p:nvGrpSpPr>
            <p:grpSpPr bwMode="auto">
              <a:xfrm>
                <a:off x="2261" y="1175"/>
                <a:ext cx="47" cy="47"/>
                <a:chOff x="373" y="1246"/>
                <a:chExt cx="36" cy="37"/>
              </a:xfrm>
            </p:grpSpPr>
            <p:sp>
              <p:nvSpPr>
                <p:cNvPr id="33826" name="Line 7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3827" name="Line 7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3811" name="Group 80"/>
              <p:cNvGrpSpPr>
                <a:grpSpLocks/>
              </p:cNvGrpSpPr>
              <p:nvPr/>
            </p:nvGrpSpPr>
            <p:grpSpPr bwMode="auto">
              <a:xfrm>
                <a:off x="2112" y="1225"/>
                <a:ext cx="345" cy="218"/>
                <a:chOff x="389" y="3536"/>
                <a:chExt cx="345" cy="218"/>
              </a:xfrm>
            </p:grpSpPr>
            <p:sp>
              <p:nvSpPr>
                <p:cNvPr id="33812" name="Rectangle 81"/>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3813" name="Line 82"/>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14" name="Line 83"/>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3815" name="Group 84"/>
                <p:cNvGrpSpPr>
                  <a:grpSpLocks/>
                </p:cNvGrpSpPr>
                <p:nvPr/>
              </p:nvGrpSpPr>
              <p:grpSpPr bwMode="auto">
                <a:xfrm>
                  <a:off x="407" y="3607"/>
                  <a:ext cx="309" cy="75"/>
                  <a:chOff x="3856" y="887"/>
                  <a:chExt cx="334" cy="75"/>
                </a:xfrm>
              </p:grpSpPr>
              <p:sp>
                <p:nvSpPr>
                  <p:cNvPr id="33822" name="Line 85"/>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23" name="Line 86"/>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3824" name="Freeform 8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3825" name="Freeform 8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3816" name="Group 89"/>
                <p:cNvGrpSpPr>
                  <a:grpSpLocks/>
                </p:cNvGrpSpPr>
                <p:nvPr/>
              </p:nvGrpSpPr>
              <p:grpSpPr bwMode="auto">
                <a:xfrm>
                  <a:off x="390" y="3689"/>
                  <a:ext cx="342" cy="58"/>
                  <a:chOff x="96" y="1287"/>
                  <a:chExt cx="369" cy="58"/>
                </a:xfrm>
              </p:grpSpPr>
              <p:sp>
                <p:nvSpPr>
                  <p:cNvPr id="33817" name="Freeform 9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18" name="Freeform 9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19" name="Freeform 9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20" name="Freeform 9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33821" name="Freeform 9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sp>
          <p:nvSpPr>
            <p:cNvPr id="33807" name="Rectangle 95"/>
            <p:cNvSpPr>
              <a:spLocks noChangeArrowheads="1"/>
            </p:cNvSpPr>
            <p:nvPr/>
          </p:nvSpPr>
          <p:spPr bwMode="auto">
            <a:xfrm>
              <a:off x="2016" y="1677"/>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33808" name="Rectangle 96"/>
            <p:cNvSpPr>
              <a:spLocks noChangeArrowheads="1"/>
            </p:cNvSpPr>
            <p:nvPr/>
          </p:nvSpPr>
          <p:spPr bwMode="auto">
            <a:xfrm>
              <a:off x="2466" y="1680"/>
              <a:ext cx="107" cy="96"/>
            </a:xfrm>
            <a:prstGeom prst="rect">
              <a:avLst/>
            </a:prstGeom>
            <a:noFill/>
            <a:ln w="9525">
              <a:noFill/>
              <a:miter lim="800000"/>
              <a:headEnd/>
              <a:tailEnd/>
            </a:ln>
          </p:spPr>
          <p:txBody>
            <a:bodyPr wrap="none" lIns="0" tIns="0" rIns="0" bIns="0">
              <a:spAutoFit/>
            </a:bodyPr>
            <a:lstStyle/>
            <a:p>
              <a:pPr eaLnBrk="0" hangingPunct="0"/>
              <a:r>
                <a:rPr lang="en-US" sz="1000" b="1"/>
                <a:t>AT</a:t>
              </a:r>
            </a:p>
          </p:txBody>
        </p:sp>
      </p:grpSp>
      <p:sp>
        <p:nvSpPr>
          <p:cNvPr id="33803" name="Line 97"/>
          <p:cNvSpPr>
            <a:spLocks noChangeShapeType="1"/>
          </p:cNvSpPr>
          <p:nvPr/>
        </p:nvSpPr>
        <p:spPr bwMode="auto">
          <a:xfrm>
            <a:off x="2659063" y="2271713"/>
            <a:ext cx="668337" cy="193675"/>
          </a:xfrm>
          <a:prstGeom prst="line">
            <a:avLst/>
          </a:prstGeom>
          <a:noFill/>
          <a:ln w="12700">
            <a:solidFill>
              <a:schemeClr val="tx1"/>
            </a:solidFill>
            <a:round/>
            <a:headEnd/>
            <a:tailEnd/>
          </a:ln>
        </p:spPr>
        <p:txBody>
          <a:bodyPr wrap="none" anchor="ctr"/>
          <a:lstStyle/>
          <a:p>
            <a:endParaRPr lang="en-US"/>
          </a:p>
        </p:txBody>
      </p:sp>
      <p:sp>
        <p:nvSpPr>
          <p:cNvPr id="33804" name="AutoShape 98">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3805" name="Rectangle 99"/>
          <p:cNvSpPr>
            <a:spLocks noChangeArrowheads="1"/>
          </p:cNvSpPr>
          <p:nvPr/>
        </p:nvSpPr>
        <p:spPr bwMode="auto">
          <a:xfrm>
            <a:off x="444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Grp="1" noChangeArrowheads="1"/>
          </p:cNvSpPr>
          <p:nvPr>
            <p:ph type="title"/>
          </p:nvPr>
        </p:nvSpPr>
        <p:spPr>
          <a:xfrm>
            <a:off x="1951038" y="388938"/>
            <a:ext cx="5391150" cy="365125"/>
          </a:xfrm>
        </p:spPr>
        <p:txBody>
          <a:bodyPr wrap="none" lIns="0" tIns="0" rIns="0" bIns="0">
            <a:spAutoFit/>
          </a:bodyPr>
          <a:lstStyle/>
          <a:p>
            <a:pPr eaLnBrk="1" hangingPunct="1"/>
            <a:r>
              <a:rPr lang="en-US" sz="2400"/>
              <a:t>Infantry and Artillery Regiment locations</a:t>
            </a:r>
          </a:p>
        </p:txBody>
      </p:sp>
      <p:pic>
        <p:nvPicPr>
          <p:cNvPr id="34819" name="Picture 3" descr="map_robinson"/>
          <p:cNvPicPr>
            <a:picLocks noChangeAspect="1" noChangeArrowheads="1"/>
          </p:cNvPicPr>
          <p:nvPr/>
        </p:nvPicPr>
        <p:blipFill>
          <a:blip r:embed="rId2" cstate="print"/>
          <a:srcRect/>
          <a:stretch>
            <a:fillRect/>
          </a:stretch>
        </p:blipFill>
        <p:spPr bwMode="auto">
          <a:xfrm>
            <a:off x="0" y="933450"/>
            <a:ext cx="9144000" cy="4643438"/>
          </a:xfrm>
          <a:prstGeom prst="rect">
            <a:avLst/>
          </a:prstGeom>
          <a:noFill/>
          <a:ln w="9525">
            <a:noFill/>
            <a:miter lim="800000"/>
            <a:headEnd/>
            <a:tailEnd/>
          </a:ln>
        </p:spPr>
      </p:pic>
      <p:sp>
        <p:nvSpPr>
          <p:cNvPr id="34820" name="Line 4"/>
          <p:cNvSpPr>
            <a:spLocks noChangeShapeType="1"/>
          </p:cNvSpPr>
          <p:nvPr/>
        </p:nvSpPr>
        <p:spPr bwMode="auto">
          <a:xfrm>
            <a:off x="1704975" y="2286000"/>
            <a:ext cx="38100" cy="889000"/>
          </a:xfrm>
          <a:prstGeom prst="line">
            <a:avLst/>
          </a:prstGeom>
          <a:noFill/>
          <a:ln w="12700">
            <a:solidFill>
              <a:schemeClr val="tx1"/>
            </a:solidFill>
            <a:round/>
            <a:headEnd/>
            <a:tailEnd/>
          </a:ln>
        </p:spPr>
        <p:txBody>
          <a:bodyPr wrap="none" anchor="ctr"/>
          <a:lstStyle/>
          <a:p>
            <a:endParaRPr lang="en-US"/>
          </a:p>
        </p:txBody>
      </p:sp>
      <p:sp>
        <p:nvSpPr>
          <p:cNvPr id="34821" name="Line 5"/>
          <p:cNvSpPr>
            <a:spLocks noChangeShapeType="1"/>
          </p:cNvSpPr>
          <p:nvPr/>
        </p:nvSpPr>
        <p:spPr bwMode="auto">
          <a:xfrm flipH="1">
            <a:off x="1411288" y="2276475"/>
            <a:ext cx="293687" cy="400050"/>
          </a:xfrm>
          <a:prstGeom prst="line">
            <a:avLst/>
          </a:prstGeom>
          <a:noFill/>
          <a:ln w="12700">
            <a:solidFill>
              <a:schemeClr val="tx1"/>
            </a:solidFill>
            <a:round/>
            <a:headEnd/>
            <a:tailEnd/>
          </a:ln>
        </p:spPr>
        <p:txBody>
          <a:bodyPr wrap="none" anchor="ctr"/>
          <a:lstStyle/>
          <a:p>
            <a:endParaRPr lang="en-US"/>
          </a:p>
        </p:txBody>
      </p:sp>
      <p:sp>
        <p:nvSpPr>
          <p:cNvPr id="34822" name="Line 6"/>
          <p:cNvSpPr>
            <a:spLocks noChangeShapeType="1"/>
          </p:cNvSpPr>
          <p:nvPr/>
        </p:nvSpPr>
        <p:spPr bwMode="auto">
          <a:xfrm flipH="1">
            <a:off x="1371600" y="2276475"/>
            <a:ext cx="314325" cy="38100"/>
          </a:xfrm>
          <a:prstGeom prst="line">
            <a:avLst/>
          </a:prstGeom>
          <a:noFill/>
          <a:ln w="12700">
            <a:solidFill>
              <a:schemeClr val="tx1"/>
            </a:solidFill>
            <a:round/>
            <a:headEnd/>
            <a:tailEnd/>
          </a:ln>
        </p:spPr>
        <p:txBody>
          <a:bodyPr wrap="none" anchor="ctr"/>
          <a:lstStyle/>
          <a:p>
            <a:endParaRPr lang="en-US"/>
          </a:p>
        </p:txBody>
      </p:sp>
      <p:sp>
        <p:nvSpPr>
          <p:cNvPr id="34823" name="Line 7"/>
          <p:cNvSpPr>
            <a:spLocks noChangeShapeType="1"/>
          </p:cNvSpPr>
          <p:nvPr/>
        </p:nvSpPr>
        <p:spPr bwMode="auto">
          <a:xfrm>
            <a:off x="2647950" y="2266950"/>
            <a:ext cx="871538" cy="627063"/>
          </a:xfrm>
          <a:prstGeom prst="line">
            <a:avLst/>
          </a:prstGeom>
          <a:noFill/>
          <a:ln w="12700">
            <a:solidFill>
              <a:schemeClr val="tx1"/>
            </a:solidFill>
            <a:round/>
            <a:headEnd/>
            <a:tailEnd/>
          </a:ln>
        </p:spPr>
        <p:txBody>
          <a:bodyPr wrap="none" anchor="ctr"/>
          <a:lstStyle/>
          <a:p>
            <a:endParaRPr lang="en-US"/>
          </a:p>
        </p:txBody>
      </p:sp>
      <p:sp>
        <p:nvSpPr>
          <p:cNvPr id="34824" name="Line 8"/>
          <p:cNvSpPr>
            <a:spLocks noChangeShapeType="1"/>
          </p:cNvSpPr>
          <p:nvPr/>
        </p:nvSpPr>
        <p:spPr bwMode="auto">
          <a:xfrm flipH="1" flipV="1">
            <a:off x="2628900" y="2266950"/>
            <a:ext cx="987425" cy="103188"/>
          </a:xfrm>
          <a:prstGeom prst="line">
            <a:avLst/>
          </a:prstGeom>
          <a:noFill/>
          <a:ln w="12700">
            <a:solidFill>
              <a:schemeClr val="tx1"/>
            </a:solidFill>
            <a:round/>
            <a:headEnd/>
            <a:tailEnd/>
          </a:ln>
        </p:spPr>
        <p:txBody>
          <a:bodyPr wrap="none" anchor="ctr"/>
          <a:lstStyle/>
          <a:p>
            <a:endParaRPr lang="en-US"/>
          </a:p>
        </p:txBody>
      </p:sp>
      <p:sp>
        <p:nvSpPr>
          <p:cNvPr id="34825" name="Line 9"/>
          <p:cNvSpPr>
            <a:spLocks noChangeShapeType="1"/>
          </p:cNvSpPr>
          <p:nvPr/>
        </p:nvSpPr>
        <p:spPr bwMode="auto">
          <a:xfrm flipH="1">
            <a:off x="2628900" y="2217738"/>
            <a:ext cx="1100138" cy="58737"/>
          </a:xfrm>
          <a:prstGeom prst="line">
            <a:avLst/>
          </a:prstGeom>
          <a:noFill/>
          <a:ln w="12700">
            <a:solidFill>
              <a:schemeClr val="tx1"/>
            </a:solidFill>
            <a:round/>
            <a:headEnd/>
            <a:tailEnd/>
          </a:ln>
        </p:spPr>
        <p:txBody>
          <a:bodyPr wrap="none" anchor="ctr"/>
          <a:lstStyle/>
          <a:p>
            <a:endParaRPr lang="en-US"/>
          </a:p>
        </p:txBody>
      </p:sp>
      <p:sp>
        <p:nvSpPr>
          <p:cNvPr id="34826" name="Line 10"/>
          <p:cNvSpPr>
            <a:spLocks noChangeShapeType="1"/>
          </p:cNvSpPr>
          <p:nvPr/>
        </p:nvSpPr>
        <p:spPr bwMode="auto">
          <a:xfrm>
            <a:off x="7677150" y="2444750"/>
            <a:ext cx="768350" cy="457200"/>
          </a:xfrm>
          <a:prstGeom prst="line">
            <a:avLst/>
          </a:prstGeom>
          <a:noFill/>
          <a:ln w="12700">
            <a:solidFill>
              <a:schemeClr val="tx1"/>
            </a:solidFill>
            <a:round/>
            <a:headEnd/>
            <a:tailEnd/>
          </a:ln>
        </p:spPr>
        <p:txBody>
          <a:bodyPr wrap="none" anchor="ctr"/>
          <a:lstStyle/>
          <a:p>
            <a:endParaRPr lang="en-US"/>
          </a:p>
        </p:txBody>
      </p:sp>
      <p:sp>
        <p:nvSpPr>
          <p:cNvPr id="34827" name="Line 11"/>
          <p:cNvSpPr>
            <a:spLocks noChangeShapeType="1"/>
          </p:cNvSpPr>
          <p:nvPr/>
        </p:nvSpPr>
        <p:spPr bwMode="auto">
          <a:xfrm flipH="1" flipV="1">
            <a:off x="2238375" y="2262188"/>
            <a:ext cx="428625" cy="469900"/>
          </a:xfrm>
          <a:prstGeom prst="line">
            <a:avLst/>
          </a:prstGeom>
          <a:noFill/>
          <a:ln w="12700">
            <a:solidFill>
              <a:schemeClr val="tx1"/>
            </a:solidFill>
            <a:round/>
            <a:headEnd/>
            <a:tailEnd/>
          </a:ln>
        </p:spPr>
        <p:txBody>
          <a:bodyPr wrap="none" anchor="ctr"/>
          <a:lstStyle/>
          <a:p>
            <a:endParaRPr lang="en-US"/>
          </a:p>
        </p:txBody>
      </p:sp>
      <p:sp>
        <p:nvSpPr>
          <p:cNvPr id="34828" name="Line 12"/>
          <p:cNvSpPr>
            <a:spLocks noChangeShapeType="1"/>
          </p:cNvSpPr>
          <p:nvPr/>
        </p:nvSpPr>
        <p:spPr bwMode="auto">
          <a:xfrm flipH="1">
            <a:off x="7658100" y="2082800"/>
            <a:ext cx="852488" cy="371475"/>
          </a:xfrm>
          <a:prstGeom prst="line">
            <a:avLst/>
          </a:prstGeom>
          <a:noFill/>
          <a:ln w="12700">
            <a:solidFill>
              <a:schemeClr val="tx1"/>
            </a:solidFill>
            <a:round/>
            <a:headEnd/>
            <a:tailEnd/>
          </a:ln>
        </p:spPr>
        <p:txBody>
          <a:bodyPr wrap="none" anchor="ctr"/>
          <a:lstStyle/>
          <a:p>
            <a:endParaRPr lang="en-US"/>
          </a:p>
        </p:txBody>
      </p:sp>
      <p:grpSp>
        <p:nvGrpSpPr>
          <p:cNvPr id="34829" name="Group 13"/>
          <p:cNvGrpSpPr>
            <a:grpSpLocks/>
          </p:cNvGrpSpPr>
          <p:nvPr/>
        </p:nvGrpSpPr>
        <p:grpSpPr bwMode="auto">
          <a:xfrm>
            <a:off x="8124825" y="1801813"/>
            <a:ext cx="649288" cy="423862"/>
            <a:chOff x="117" y="2902"/>
            <a:chExt cx="409" cy="267"/>
          </a:xfrm>
        </p:grpSpPr>
        <p:grpSp>
          <p:nvGrpSpPr>
            <p:cNvPr id="34974" name="Group 14"/>
            <p:cNvGrpSpPr>
              <a:grpSpLocks/>
            </p:cNvGrpSpPr>
            <p:nvPr/>
          </p:nvGrpSpPr>
          <p:grpSpPr bwMode="auto">
            <a:xfrm>
              <a:off x="181" y="2956"/>
              <a:ext cx="345" cy="202"/>
              <a:chOff x="181" y="2956"/>
              <a:chExt cx="345" cy="202"/>
            </a:xfrm>
          </p:grpSpPr>
          <p:sp>
            <p:nvSpPr>
              <p:cNvPr id="34980" name="Rectangle 15"/>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81" name="Line 16"/>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82" name="Line 17"/>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975" name="Rectangle 18"/>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4</a:t>
              </a:r>
            </a:p>
          </p:txBody>
        </p:sp>
        <p:grpSp>
          <p:nvGrpSpPr>
            <p:cNvPr id="34976" name="Group 19"/>
            <p:cNvGrpSpPr>
              <a:grpSpLocks/>
            </p:cNvGrpSpPr>
            <p:nvPr/>
          </p:nvGrpSpPr>
          <p:grpSpPr bwMode="auto">
            <a:xfrm>
              <a:off x="318" y="2902"/>
              <a:ext cx="71" cy="53"/>
              <a:chOff x="340" y="1392"/>
              <a:chExt cx="71" cy="53"/>
            </a:xfrm>
          </p:grpSpPr>
          <p:sp>
            <p:nvSpPr>
              <p:cNvPr id="34977" name="Line 20"/>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78" name="Line 21"/>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79" name="Line 22"/>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0" name="Group 23"/>
          <p:cNvGrpSpPr>
            <a:grpSpLocks/>
          </p:cNvGrpSpPr>
          <p:nvPr/>
        </p:nvGrpSpPr>
        <p:grpSpPr bwMode="auto">
          <a:xfrm>
            <a:off x="1022350" y="3103563"/>
            <a:ext cx="727075" cy="417512"/>
            <a:chOff x="92" y="3667"/>
            <a:chExt cx="458" cy="263"/>
          </a:xfrm>
        </p:grpSpPr>
        <p:grpSp>
          <p:nvGrpSpPr>
            <p:cNvPr id="34966" name="Group 24"/>
            <p:cNvGrpSpPr>
              <a:grpSpLocks noChangeAspect="1"/>
            </p:cNvGrpSpPr>
            <p:nvPr/>
          </p:nvGrpSpPr>
          <p:grpSpPr bwMode="auto">
            <a:xfrm>
              <a:off x="205" y="3722"/>
              <a:ext cx="345" cy="202"/>
              <a:chOff x="2720" y="705"/>
              <a:chExt cx="686" cy="401"/>
            </a:xfrm>
          </p:grpSpPr>
          <p:sp>
            <p:nvSpPr>
              <p:cNvPr id="34972" name="Oval 25"/>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34973" name="Rectangle 26"/>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34967" name="Group 27"/>
            <p:cNvGrpSpPr>
              <a:grpSpLocks/>
            </p:cNvGrpSpPr>
            <p:nvPr/>
          </p:nvGrpSpPr>
          <p:grpSpPr bwMode="auto">
            <a:xfrm>
              <a:off x="342" y="3667"/>
              <a:ext cx="71" cy="53"/>
              <a:chOff x="340" y="1392"/>
              <a:chExt cx="71" cy="53"/>
            </a:xfrm>
          </p:grpSpPr>
          <p:sp>
            <p:nvSpPr>
              <p:cNvPr id="34969" name="Line 28"/>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70" name="Line 29"/>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71" name="Line 30"/>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4968" name="Rectangle 31"/>
            <p:cNvSpPr>
              <a:spLocks noChangeArrowheads="1"/>
            </p:cNvSpPr>
            <p:nvPr/>
          </p:nvSpPr>
          <p:spPr bwMode="auto">
            <a:xfrm>
              <a:off x="92" y="3834"/>
              <a:ext cx="88" cy="96"/>
            </a:xfrm>
            <a:prstGeom prst="rect">
              <a:avLst/>
            </a:prstGeom>
            <a:noFill/>
            <a:ln w="9525">
              <a:noFill/>
              <a:miter lim="800000"/>
              <a:headEnd/>
              <a:tailEnd/>
            </a:ln>
          </p:spPr>
          <p:txBody>
            <a:bodyPr wrap="none" lIns="0" tIns="0" rIns="0" bIns="0">
              <a:spAutoFit/>
            </a:bodyPr>
            <a:lstStyle/>
            <a:p>
              <a:pPr algn="r" eaLnBrk="0" hangingPunct="0"/>
              <a:r>
                <a:rPr lang="en-US" sz="1000" b="1"/>
                <a:t>11</a:t>
              </a:r>
            </a:p>
          </p:txBody>
        </p:sp>
      </p:grpSp>
      <p:grpSp>
        <p:nvGrpSpPr>
          <p:cNvPr id="34831" name="Group 32"/>
          <p:cNvGrpSpPr>
            <a:grpSpLocks/>
          </p:cNvGrpSpPr>
          <p:nvPr/>
        </p:nvGrpSpPr>
        <p:grpSpPr bwMode="auto">
          <a:xfrm>
            <a:off x="2463800" y="2616200"/>
            <a:ext cx="727075" cy="417513"/>
            <a:chOff x="1456" y="1648"/>
            <a:chExt cx="458" cy="263"/>
          </a:xfrm>
        </p:grpSpPr>
        <p:grpSp>
          <p:nvGrpSpPr>
            <p:cNvPr id="34958" name="Group 33"/>
            <p:cNvGrpSpPr>
              <a:grpSpLocks/>
            </p:cNvGrpSpPr>
            <p:nvPr/>
          </p:nvGrpSpPr>
          <p:grpSpPr bwMode="auto">
            <a:xfrm>
              <a:off x="1569" y="1703"/>
              <a:ext cx="345" cy="202"/>
              <a:chOff x="1569" y="1703"/>
              <a:chExt cx="345" cy="202"/>
            </a:xfrm>
          </p:grpSpPr>
          <p:sp>
            <p:nvSpPr>
              <p:cNvPr id="34964" name="Rectangle 34"/>
              <p:cNvSpPr>
                <a:spLocks noChangeAspect="1" noChangeArrowheads="1"/>
              </p:cNvSpPr>
              <p:nvPr/>
            </p:nvSpPr>
            <p:spPr bwMode="auto">
              <a:xfrm>
                <a:off x="1569" y="1703"/>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65" name="Oval 35"/>
              <p:cNvSpPr>
                <a:spLocks noChangeAspect="1" noChangeArrowheads="1"/>
              </p:cNvSpPr>
              <p:nvPr/>
            </p:nvSpPr>
            <p:spPr bwMode="auto">
              <a:xfrm>
                <a:off x="1687" y="1749"/>
                <a:ext cx="109" cy="109"/>
              </a:xfrm>
              <a:prstGeom prst="ellipse">
                <a:avLst/>
              </a:prstGeom>
              <a:solidFill>
                <a:schemeClr val="tx1"/>
              </a:solidFill>
              <a:ln w="12700">
                <a:solidFill>
                  <a:srgbClr val="000000"/>
                </a:solidFill>
                <a:round/>
                <a:headEnd/>
                <a:tailEnd/>
              </a:ln>
            </p:spPr>
            <p:txBody>
              <a:bodyPr wrap="none" anchor="ctr"/>
              <a:lstStyle/>
              <a:p>
                <a:endParaRPr lang="en-US"/>
              </a:p>
            </p:txBody>
          </p:sp>
        </p:grpSp>
        <p:grpSp>
          <p:nvGrpSpPr>
            <p:cNvPr id="34959" name="Group 36"/>
            <p:cNvGrpSpPr>
              <a:grpSpLocks/>
            </p:cNvGrpSpPr>
            <p:nvPr/>
          </p:nvGrpSpPr>
          <p:grpSpPr bwMode="auto">
            <a:xfrm>
              <a:off x="1706" y="1648"/>
              <a:ext cx="71" cy="53"/>
              <a:chOff x="340" y="1392"/>
              <a:chExt cx="71" cy="53"/>
            </a:xfrm>
          </p:grpSpPr>
          <p:sp>
            <p:nvSpPr>
              <p:cNvPr id="34961" name="Line 37"/>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62" name="Line 38"/>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63" name="Line 39"/>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4960" name="Rectangle 40"/>
            <p:cNvSpPr>
              <a:spLocks noChangeArrowheads="1"/>
            </p:cNvSpPr>
            <p:nvPr/>
          </p:nvSpPr>
          <p:spPr bwMode="auto">
            <a:xfrm>
              <a:off x="1456" y="1815"/>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14</a:t>
              </a:r>
            </a:p>
          </p:txBody>
        </p:sp>
      </p:grpSp>
      <p:grpSp>
        <p:nvGrpSpPr>
          <p:cNvPr id="34832" name="Group 41"/>
          <p:cNvGrpSpPr>
            <a:grpSpLocks/>
          </p:cNvGrpSpPr>
          <p:nvPr/>
        </p:nvGrpSpPr>
        <p:grpSpPr bwMode="auto">
          <a:xfrm>
            <a:off x="3338513" y="2782888"/>
            <a:ext cx="727075" cy="417512"/>
            <a:chOff x="92" y="3667"/>
            <a:chExt cx="458" cy="263"/>
          </a:xfrm>
        </p:grpSpPr>
        <p:grpSp>
          <p:nvGrpSpPr>
            <p:cNvPr id="34950" name="Group 42"/>
            <p:cNvGrpSpPr>
              <a:grpSpLocks noChangeAspect="1"/>
            </p:cNvGrpSpPr>
            <p:nvPr/>
          </p:nvGrpSpPr>
          <p:grpSpPr bwMode="auto">
            <a:xfrm>
              <a:off x="205" y="3722"/>
              <a:ext cx="345" cy="202"/>
              <a:chOff x="2720" y="705"/>
              <a:chExt cx="686" cy="401"/>
            </a:xfrm>
          </p:grpSpPr>
          <p:sp>
            <p:nvSpPr>
              <p:cNvPr id="34956" name="Oval 43"/>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34957" name="Rectangle 44"/>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34951" name="Group 45"/>
            <p:cNvGrpSpPr>
              <a:grpSpLocks/>
            </p:cNvGrpSpPr>
            <p:nvPr/>
          </p:nvGrpSpPr>
          <p:grpSpPr bwMode="auto">
            <a:xfrm>
              <a:off x="342" y="3667"/>
              <a:ext cx="71" cy="53"/>
              <a:chOff x="340" y="1392"/>
              <a:chExt cx="71" cy="53"/>
            </a:xfrm>
          </p:grpSpPr>
          <p:sp>
            <p:nvSpPr>
              <p:cNvPr id="34953" name="Line 4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54" name="Line 4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55" name="Line 4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4952" name="Rectangle 49"/>
            <p:cNvSpPr>
              <a:spLocks noChangeArrowheads="1"/>
            </p:cNvSpPr>
            <p:nvPr/>
          </p:nvSpPr>
          <p:spPr bwMode="auto">
            <a:xfrm>
              <a:off x="92" y="3834"/>
              <a:ext cx="88" cy="96"/>
            </a:xfrm>
            <a:prstGeom prst="rect">
              <a:avLst/>
            </a:prstGeom>
            <a:noFill/>
            <a:ln w="9525">
              <a:noFill/>
              <a:miter lim="800000"/>
              <a:headEnd/>
              <a:tailEnd/>
            </a:ln>
          </p:spPr>
          <p:txBody>
            <a:bodyPr wrap="none" lIns="0" tIns="0" rIns="0" bIns="0">
              <a:spAutoFit/>
            </a:bodyPr>
            <a:lstStyle/>
            <a:p>
              <a:pPr algn="r" eaLnBrk="0" hangingPunct="0"/>
              <a:r>
                <a:rPr lang="en-US" sz="1000" b="1"/>
                <a:t>10</a:t>
              </a:r>
            </a:p>
          </p:txBody>
        </p:sp>
      </p:grpSp>
      <p:grpSp>
        <p:nvGrpSpPr>
          <p:cNvPr id="34833" name="Group 50"/>
          <p:cNvGrpSpPr>
            <a:grpSpLocks/>
          </p:cNvGrpSpPr>
          <p:nvPr/>
        </p:nvGrpSpPr>
        <p:grpSpPr bwMode="auto">
          <a:xfrm>
            <a:off x="8258175" y="2673350"/>
            <a:ext cx="727075" cy="417513"/>
            <a:chOff x="92" y="3667"/>
            <a:chExt cx="458" cy="263"/>
          </a:xfrm>
        </p:grpSpPr>
        <p:grpSp>
          <p:nvGrpSpPr>
            <p:cNvPr id="34942" name="Group 51"/>
            <p:cNvGrpSpPr>
              <a:grpSpLocks noChangeAspect="1"/>
            </p:cNvGrpSpPr>
            <p:nvPr/>
          </p:nvGrpSpPr>
          <p:grpSpPr bwMode="auto">
            <a:xfrm>
              <a:off x="205" y="3722"/>
              <a:ext cx="345" cy="202"/>
              <a:chOff x="2720" y="705"/>
              <a:chExt cx="686" cy="401"/>
            </a:xfrm>
          </p:grpSpPr>
          <p:sp>
            <p:nvSpPr>
              <p:cNvPr id="34948" name="Oval 52"/>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34949" name="Rectangle 53"/>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nvGrpSpPr>
            <p:cNvPr id="34943" name="Group 54"/>
            <p:cNvGrpSpPr>
              <a:grpSpLocks/>
            </p:cNvGrpSpPr>
            <p:nvPr/>
          </p:nvGrpSpPr>
          <p:grpSpPr bwMode="auto">
            <a:xfrm>
              <a:off x="342" y="3667"/>
              <a:ext cx="71" cy="53"/>
              <a:chOff x="340" y="1392"/>
              <a:chExt cx="71" cy="53"/>
            </a:xfrm>
          </p:grpSpPr>
          <p:sp>
            <p:nvSpPr>
              <p:cNvPr id="34945" name="Line 55"/>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46" name="Line 56"/>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47" name="Line 57"/>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4944" name="Rectangle 58"/>
            <p:cNvSpPr>
              <a:spLocks noChangeArrowheads="1"/>
            </p:cNvSpPr>
            <p:nvPr/>
          </p:nvSpPr>
          <p:spPr bwMode="auto">
            <a:xfrm>
              <a:off x="92" y="3834"/>
              <a:ext cx="88" cy="96"/>
            </a:xfrm>
            <a:prstGeom prst="rect">
              <a:avLst/>
            </a:prstGeom>
            <a:noFill/>
            <a:ln w="9525">
              <a:noFill/>
              <a:miter lim="800000"/>
              <a:headEnd/>
              <a:tailEnd/>
            </a:ln>
          </p:spPr>
          <p:txBody>
            <a:bodyPr wrap="none" lIns="0" tIns="0" rIns="0" bIns="0">
              <a:spAutoFit/>
            </a:bodyPr>
            <a:lstStyle/>
            <a:p>
              <a:pPr algn="r" eaLnBrk="0" hangingPunct="0"/>
              <a:r>
                <a:rPr lang="en-US" sz="1000" b="1"/>
                <a:t>12</a:t>
              </a:r>
            </a:p>
          </p:txBody>
        </p:sp>
      </p:grpSp>
      <p:grpSp>
        <p:nvGrpSpPr>
          <p:cNvPr id="34834" name="Group 59"/>
          <p:cNvGrpSpPr>
            <a:grpSpLocks/>
          </p:cNvGrpSpPr>
          <p:nvPr/>
        </p:nvGrpSpPr>
        <p:grpSpPr bwMode="auto">
          <a:xfrm>
            <a:off x="3495675" y="2278063"/>
            <a:ext cx="649288" cy="423862"/>
            <a:chOff x="117" y="2902"/>
            <a:chExt cx="409" cy="267"/>
          </a:xfrm>
        </p:grpSpPr>
        <p:grpSp>
          <p:nvGrpSpPr>
            <p:cNvPr id="34933" name="Group 60"/>
            <p:cNvGrpSpPr>
              <a:grpSpLocks/>
            </p:cNvGrpSpPr>
            <p:nvPr/>
          </p:nvGrpSpPr>
          <p:grpSpPr bwMode="auto">
            <a:xfrm>
              <a:off x="181" y="2956"/>
              <a:ext cx="345" cy="202"/>
              <a:chOff x="181" y="2956"/>
              <a:chExt cx="345" cy="202"/>
            </a:xfrm>
          </p:grpSpPr>
          <p:sp>
            <p:nvSpPr>
              <p:cNvPr id="34939" name="Rectangle 6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40" name="Line 6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41" name="Line 6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934" name="Rectangle 6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8</a:t>
              </a:r>
            </a:p>
          </p:txBody>
        </p:sp>
        <p:grpSp>
          <p:nvGrpSpPr>
            <p:cNvPr id="34935" name="Group 65"/>
            <p:cNvGrpSpPr>
              <a:grpSpLocks/>
            </p:cNvGrpSpPr>
            <p:nvPr/>
          </p:nvGrpSpPr>
          <p:grpSpPr bwMode="auto">
            <a:xfrm>
              <a:off x="318" y="2902"/>
              <a:ext cx="71" cy="53"/>
              <a:chOff x="340" y="1392"/>
              <a:chExt cx="71" cy="53"/>
            </a:xfrm>
          </p:grpSpPr>
          <p:sp>
            <p:nvSpPr>
              <p:cNvPr id="34936" name="Line 6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37" name="Line 6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38" name="Line 6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5" name="Group 69"/>
          <p:cNvGrpSpPr>
            <a:grpSpLocks/>
          </p:cNvGrpSpPr>
          <p:nvPr/>
        </p:nvGrpSpPr>
        <p:grpSpPr bwMode="auto">
          <a:xfrm>
            <a:off x="3622675" y="1803400"/>
            <a:ext cx="649288" cy="423863"/>
            <a:chOff x="117" y="2902"/>
            <a:chExt cx="409" cy="267"/>
          </a:xfrm>
        </p:grpSpPr>
        <p:grpSp>
          <p:nvGrpSpPr>
            <p:cNvPr id="34924" name="Group 70"/>
            <p:cNvGrpSpPr>
              <a:grpSpLocks/>
            </p:cNvGrpSpPr>
            <p:nvPr/>
          </p:nvGrpSpPr>
          <p:grpSpPr bwMode="auto">
            <a:xfrm>
              <a:off x="181" y="2956"/>
              <a:ext cx="345" cy="202"/>
              <a:chOff x="181" y="2956"/>
              <a:chExt cx="345" cy="202"/>
            </a:xfrm>
          </p:grpSpPr>
          <p:sp>
            <p:nvSpPr>
              <p:cNvPr id="34930" name="Rectangle 7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31" name="Line 7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32" name="Line 7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925" name="Rectangle 7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6</a:t>
              </a:r>
            </a:p>
          </p:txBody>
        </p:sp>
        <p:grpSp>
          <p:nvGrpSpPr>
            <p:cNvPr id="34926" name="Group 75"/>
            <p:cNvGrpSpPr>
              <a:grpSpLocks/>
            </p:cNvGrpSpPr>
            <p:nvPr/>
          </p:nvGrpSpPr>
          <p:grpSpPr bwMode="auto">
            <a:xfrm>
              <a:off x="318" y="2902"/>
              <a:ext cx="71" cy="53"/>
              <a:chOff x="340" y="1392"/>
              <a:chExt cx="71" cy="53"/>
            </a:xfrm>
          </p:grpSpPr>
          <p:sp>
            <p:nvSpPr>
              <p:cNvPr id="34927" name="Line 7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28" name="Line 7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29" name="Line 7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6" name="Group 79"/>
          <p:cNvGrpSpPr>
            <a:grpSpLocks/>
          </p:cNvGrpSpPr>
          <p:nvPr/>
        </p:nvGrpSpPr>
        <p:grpSpPr bwMode="auto">
          <a:xfrm>
            <a:off x="3630613" y="1344613"/>
            <a:ext cx="649287" cy="423862"/>
            <a:chOff x="117" y="2902"/>
            <a:chExt cx="409" cy="267"/>
          </a:xfrm>
        </p:grpSpPr>
        <p:grpSp>
          <p:nvGrpSpPr>
            <p:cNvPr id="34915" name="Group 80"/>
            <p:cNvGrpSpPr>
              <a:grpSpLocks/>
            </p:cNvGrpSpPr>
            <p:nvPr/>
          </p:nvGrpSpPr>
          <p:grpSpPr bwMode="auto">
            <a:xfrm>
              <a:off x="181" y="2956"/>
              <a:ext cx="345" cy="202"/>
              <a:chOff x="181" y="2956"/>
              <a:chExt cx="345" cy="202"/>
            </a:xfrm>
          </p:grpSpPr>
          <p:sp>
            <p:nvSpPr>
              <p:cNvPr id="34921" name="Rectangle 8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22" name="Line 8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23" name="Line 8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916" name="Rectangle 8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2</a:t>
              </a:r>
            </a:p>
          </p:txBody>
        </p:sp>
        <p:grpSp>
          <p:nvGrpSpPr>
            <p:cNvPr id="34917" name="Group 85"/>
            <p:cNvGrpSpPr>
              <a:grpSpLocks/>
            </p:cNvGrpSpPr>
            <p:nvPr/>
          </p:nvGrpSpPr>
          <p:grpSpPr bwMode="auto">
            <a:xfrm>
              <a:off x="318" y="2902"/>
              <a:ext cx="71" cy="53"/>
              <a:chOff x="340" y="1392"/>
              <a:chExt cx="71" cy="53"/>
            </a:xfrm>
          </p:grpSpPr>
          <p:sp>
            <p:nvSpPr>
              <p:cNvPr id="34918" name="Line 8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19" name="Line 8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20" name="Line 8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7" name="Group 89"/>
          <p:cNvGrpSpPr>
            <a:grpSpLocks/>
          </p:cNvGrpSpPr>
          <p:nvPr/>
        </p:nvGrpSpPr>
        <p:grpSpPr bwMode="auto">
          <a:xfrm>
            <a:off x="2408238" y="1504950"/>
            <a:ext cx="719137" cy="423863"/>
            <a:chOff x="73" y="2902"/>
            <a:chExt cx="453" cy="267"/>
          </a:xfrm>
        </p:grpSpPr>
        <p:grpSp>
          <p:nvGrpSpPr>
            <p:cNvPr id="34906" name="Group 90"/>
            <p:cNvGrpSpPr>
              <a:grpSpLocks/>
            </p:cNvGrpSpPr>
            <p:nvPr/>
          </p:nvGrpSpPr>
          <p:grpSpPr bwMode="auto">
            <a:xfrm>
              <a:off x="181" y="2956"/>
              <a:ext cx="345" cy="202"/>
              <a:chOff x="181" y="2956"/>
              <a:chExt cx="345" cy="202"/>
            </a:xfrm>
          </p:grpSpPr>
          <p:sp>
            <p:nvSpPr>
              <p:cNvPr id="34912" name="Rectangle 9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13" name="Line 9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14" name="Line 9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907" name="Rectangle 94"/>
            <p:cNvSpPr>
              <a:spLocks noChangeArrowheads="1"/>
            </p:cNvSpPr>
            <p:nvPr/>
          </p:nvSpPr>
          <p:spPr bwMode="auto">
            <a:xfrm>
              <a:off x="73" y="3073"/>
              <a:ext cx="88" cy="96"/>
            </a:xfrm>
            <a:prstGeom prst="rect">
              <a:avLst/>
            </a:prstGeom>
            <a:noFill/>
            <a:ln w="9525">
              <a:noFill/>
              <a:miter lim="800000"/>
              <a:headEnd/>
              <a:tailEnd/>
            </a:ln>
          </p:spPr>
          <p:txBody>
            <a:bodyPr wrap="none" lIns="0" tIns="0" rIns="0" bIns="0">
              <a:spAutoFit/>
            </a:bodyPr>
            <a:lstStyle/>
            <a:p>
              <a:pPr algn="r" eaLnBrk="0" hangingPunct="0"/>
              <a:r>
                <a:rPr lang="en-US" sz="1000" b="1"/>
                <a:t>25</a:t>
              </a:r>
            </a:p>
          </p:txBody>
        </p:sp>
        <p:grpSp>
          <p:nvGrpSpPr>
            <p:cNvPr id="34908" name="Group 95"/>
            <p:cNvGrpSpPr>
              <a:grpSpLocks/>
            </p:cNvGrpSpPr>
            <p:nvPr/>
          </p:nvGrpSpPr>
          <p:grpSpPr bwMode="auto">
            <a:xfrm>
              <a:off x="318" y="2902"/>
              <a:ext cx="71" cy="53"/>
              <a:chOff x="340" y="1392"/>
              <a:chExt cx="71" cy="53"/>
            </a:xfrm>
          </p:grpSpPr>
          <p:sp>
            <p:nvSpPr>
              <p:cNvPr id="34909" name="Line 9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10" name="Line 9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11" name="Line 9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8" name="Group 99"/>
          <p:cNvGrpSpPr>
            <a:grpSpLocks/>
          </p:cNvGrpSpPr>
          <p:nvPr/>
        </p:nvGrpSpPr>
        <p:grpSpPr bwMode="auto">
          <a:xfrm>
            <a:off x="1606550" y="1385888"/>
            <a:ext cx="719138" cy="423862"/>
            <a:chOff x="73" y="2902"/>
            <a:chExt cx="453" cy="267"/>
          </a:xfrm>
        </p:grpSpPr>
        <p:grpSp>
          <p:nvGrpSpPr>
            <p:cNvPr id="34897" name="Group 100"/>
            <p:cNvGrpSpPr>
              <a:grpSpLocks/>
            </p:cNvGrpSpPr>
            <p:nvPr/>
          </p:nvGrpSpPr>
          <p:grpSpPr bwMode="auto">
            <a:xfrm>
              <a:off x="181" y="2956"/>
              <a:ext cx="345" cy="202"/>
              <a:chOff x="181" y="2956"/>
              <a:chExt cx="345" cy="202"/>
            </a:xfrm>
          </p:grpSpPr>
          <p:sp>
            <p:nvSpPr>
              <p:cNvPr id="34903" name="Rectangle 10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904" name="Line 10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905" name="Line 10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98" name="Rectangle 104"/>
            <p:cNvSpPr>
              <a:spLocks noChangeArrowheads="1"/>
            </p:cNvSpPr>
            <p:nvPr/>
          </p:nvSpPr>
          <p:spPr bwMode="auto">
            <a:xfrm>
              <a:off x="73" y="3073"/>
              <a:ext cx="88" cy="96"/>
            </a:xfrm>
            <a:prstGeom prst="rect">
              <a:avLst/>
            </a:prstGeom>
            <a:noFill/>
            <a:ln w="9525">
              <a:noFill/>
              <a:miter lim="800000"/>
              <a:headEnd/>
              <a:tailEnd/>
            </a:ln>
          </p:spPr>
          <p:txBody>
            <a:bodyPr wrap="none" lIns="0" tIns="0" rIns="0" bIns="0">
              <a:spAutoFit/>
            </a:bodyPr>
            <a:lstStyle/>
            <a:p>
              <a:pPr algn="r" eaLnBrk="0" hangingPunct="0"/>
              <a:r>
                <a:rPr lang="en-US" sz="1000" b="1"/>
                <a:t>24</a:t>
              </a:r>
            </a:p>
          </p:txBody>
        </p:sp>
        <p:grpSp>
          <p:nvGrpSpPr>
            <p:cNvPr id="34899" name="Group 105"/>
            <p:cNvGrpSpPr>
              <a:grpSpLocks/>
            </p:cNvGrpSpPr>
            <p:nvPr/>
          </p:nvGrpSpPr>
          <p:grpSpPr bwMode="auto">
            <a:xfrm>
              <a:off x="318" y="2902"/>
              <a:ext cx="71" cy="53"/>
              <a:chOff x="340" y="1392"/>
              <a:chExt cx="71" cy="53"/>
            </a:xfrm>
          </p:grpSpPr>
          <p:sp>
            <p:nvSpPr>
              <p:cNvPr id="34900" name="Line 10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01" name="Line 10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902" name="Line 10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39" name="Group 109"/>
          <p:cNvGrpSpPr>
            <a:grpSpLocks/>
          </p:cNvGrpSpPr>
          <p:nvPr/>
        </p:nvGrpSpPr>
        <p:grpSpPr bwMode="auto">
          <a:xfrm>
            <a:off x="207963" y="3067050"/>
            <a:ext cx="649287" cy="423863"/>
            <a:chOff x="117" y="2902"/>
            <a:chExt cx="409" cy="267"/>
          </a:xfrm>
        </p:grpSpPr>
        <p:grpSp>
          <p:nvGrpSpPr>
            <p:cNvPr id="34888" name="Group 110"/>
            <p:cNvGrpSpPr>
              <a:grpSpLocks/>
            </p:cNvGrpSpPr>
            <p:nvPr/>
          </p:nvGrpSpPr>
          <p:grpSpPr bwMode="auto">
            <a:xfrm>
              <a:off x="181" y="2956"/>
              <a:ext cx="345" cy="202"/>
              <a:chOff x="181" y="2956"/>
              <a:chExt cx="345" cy="202"/>
            </a:xfrm>
          </p:grpSpPr>
          <p:sp>
            <p:nvSpPr>
              <p:cNvPr id="34894" name="Rectangle 11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895" name="Line 11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896" name="Line 11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89" name="Rectangle 11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3</a:t>
              </a:r>
            </a:p>
          </p:txBody>
        </p:sp>
        <p:grpSp>
          <p:nvGrpSpPr>
            <p:cNvPr id="34890" name="Group 115"/>
            <p:cNvGrpSpPr>
              <a:grpSpLocks/>
            </p:cNvGrpSpPr>
            <p:nvPr/>
          </p:nvGrpSpPr>
          <p:grpSpPr bwMode="auto">
            <a:xfrm>
              <a:off x="318" y="2902"/>
              <a:ext cx="71" cy="53"/>
              <a:chOff x="340" y="1392"/>
              <a:chExt cx="71" cy="53"/>
            </a:xfrm>
          </p:grpSpPr>
          <p:sp>
            <p:nvSpPr>
              <p:cNvPr id="34891" name="Line 11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92" name="Line 11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93" name="Line 11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40" name="Group 119"/>
          <p:cNvGrpSpPr>
            <a:grpSpLocks/>
          </p:cNvGrpSpPr>
          <p:nvPr/>
        </p:nvGrpSpPr>
        <p:grpSpPr bwMode="auto">
          <a:xfrm>
            <a:off x="779463" y="2565400"/>
            <a:ext cx="649287" cy="423863"/>
            <a:chOff x="117" y="2902"/>
            <a:chExt cx="409" cy="267"/>
          </a:xfrm>
        </p:grpSpPr>
        <p:grpSp>
          <p:nvGrpSpPr>
            <p:cNvPr id="34879" name="Group 120"/>
            <p:cNvGrpSpPr>
              <a:grpSpLocks/>
            </p:cNvGrpSpPr>
            <p:nvPr/>
          </p:nvGrpSpPr>
          <p:grpSpPr bwMode="auto">
            <a:xfrm>
              <a:off x="181" y="2956"/>
              <a:ext cx="345" cy="202"/>
              <a:chOff x="181" y="2956"/>
              <a:chExt cx="345" cy="202"/>
            </a:xfrm>
          </p:grpSpPr>
          <p:sp>
            <p:nvSpPr>
              <p:cNvPr id="34885" name="Rectangle 12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886" name="Line 12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887" name="Line 12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80" name="Rectangle 12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5</a:t>
              </a:r>
            </a:p>
          </p:txBody>
        </p:sp>
        <p:grpSp>
          <p:nvGrpSpPr>
            <p:cNvPr id="34881" name="Group 125"/>
            <p:cNvGrpSpPr>
              <a:grpSpLocks/>
            </p:cNvGrpSpPr>
            <p:nvPr/>
          </p:nvGrpSpPr>
          <p:grpSpPr bwMode="auto">
            <a:xfrm>
              <a:off x="318" y="2902"/>
              <a:ext cx="71" cy="53"/>
              <a:chOff x="340" y="1392"/>
              <a:chExt cx="71" cy="53"/>
            </a:xfrm>
          </p:grpSpPr>
          <p:sp>
            <p:nvSpPr>
              <p:cNvPr id="34882" name="Line 12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83" name="Line 12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84" name="Line 12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41" name="Group 129"/>
          <p:cNvGrpSpPr>
            <a:grpSpLocks/>
          </p:cNvGrpSpPr>
          <p:nvPr/>
        </p:nvGrpSpPr>
        <p:grpSpPr bwMode="auto">
          <a:xfrm>
            <a:off x="704850" y="1543050"/>
            <a:ext cx="719138" cy="423863"/>
            <a:chOff x="73" y="2902"/>
            <a:chExt cx="453" cy="267"/>
          </a:xfrm>
        </p:grpSpPr>
        <p:grpSp>
          <p:nvGrpSpPr>
            <p:cNvPr id="34870" name="Group 130"/>
            <p:cNvGrpSpPr>
              <a:grpSpLocks/>
            </p:cNvGrpSpPr>
            <p:nvPr/>
          </p:nvGrpSpPr>
          <p:grpSpPr bwMode="auto">
            <a:xfrm>
              <a:off x="181" y="2956"/>
              <a:ext cx="345" cy="202"/>
              <a:chOff x="181" y="2956"/>
              <a:chExt cx="345" cy="202"/>
            </a:xfrm>
          </p:grpSpPr>
          <p:sp>
            <p:nvSpPr>
              <p:cNvPr id="34876" name="Rectangle 13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877" name="Line 13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878" name="Line 13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71" name="Rectangle 134"/>
            <p:cNvSpPr>
              <a:spLocks noChangeArrowheads="1"/>
            </p:cNvSpPr>
            <p:nvPr/>
          </p:nvSpPr>
          <p:spPr bwMode="auto">
            <a:xfrm>
              <a:off x="73" y="3073"/>
              <a:ext cx="88" cy="96"/>
            </a:xfrm>
            <a:prstGeom prst="rect">
              <a:avLst/>
            </a:prstGeom>
            <a:noFill/>
            <a:ln w="9525">
              <a:noFill/>
              <a:miter lim="800000"/>
              <a:headEnd/>
              <a:tailEnd/>
            </a:ln>
          </p:spPr>
          <p:txBody>
            <a:bodyPr wrap="none" lIns="0" tIns="0" rIns="0" bIns="0">
              <a:spAutoFit/>
            </a:bodyPr>
            <a:lstStyle/>
            <a:p>
              <a:pPr algn="r" eaLnBrk="0" hangingPunct="0"/>
              <a:r>
                <a:rPr lang="en-US" sz="1000" b="1"/>
                <a:t>21</a:t>
              </a:r>
            </a:p>
          </p:txBody>
        </p:sp>
        <p:grpSp>
          <p:nvGrpSpPr>
            <p:cNvPr id="34872" name="Group 135"/>
            <p:cNvGrpSpPr>
              <a:grpSpLocks/>
            </p:cNvGrpSpPr>
            <p:nvPr/>
          </p:nvGrpSpPr>
          <p:grpSpPr bwMode="auto">
            <a:xfrm>
              <a:off x="318" y="2902"/>
              <a:ext cx="71" cy="53"/>
              <a:chOff x="340" y="1392"/>
              <a:chExt cx="71" cy="53"/>
            </a:xfrm>
          </p:grpSpPr>
          <p:sp>
            <p:nvSpPr>
              <p:cNvPr id="34873" name="Line 13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74" name="Line 13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75" name="Line 13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4842" name="Group 139"/>
          <p:cNvGrpSpPr>
            <a:grpSpLocks/>
          </p:cNvGrpSpPr>
          <p:nvPr/>
        </p:nvGrpSpPr>
        <p:grpSpPr bwMode="auto">
          <a:xfrm>
            <a:off x="730250" y="2087563"/>
            <a:ext cx="649288" cy="423862"/>
            <a:chOff x="117" y="2902"/>
            <a:chExt cx="409" cy="267"/>
          </a:xfrm>
        </p:grpSpPr>
        <p:grpSp>
          <p:nvGrpSpPr>
            <p:cNvPr id="34861" name="Group 140"/>
            <p:cNvGrpSpPr>
              <a:grpSpLocks/>
            </p:cNvGrpSpPr>
            <p:nvPr/>
          </p:nvGrpSpPr>
          <p:grpSpPr bwMode="auto">
            <a:xfrm>
              <a:off x="181" y="2956"/>
              <a:ext cx="345" cy="202"/>
              <a:chOff x="181" y="2956"/>
              <a:chExt cx="345" cy="202"/>
            </a:xfrm>
          </p:grpSpPr>
          <p:sp>
            <p:nvSpPr>
              <p:cNvPr id="34867" name="Rectangle 141"/>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868" name="Line 142"/>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869" name="Line 143"/>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62" name="Rectangle 144"/>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1</a:t>
              </a:r>
            </a:p>
          </p:txBody>
        </p:sp>
        <p:grpSp>
          <p:nvGrpSpPr>
            <p:cNvPr id="34863" name="Group 145"/>
            <p:cNvGrpSpPr>
              <a:grpSpLocks/>
            </p:cNvGrpSpPr>
            <p:nvPr/>
          </p:nvGrpSpPr>
          <p:grpSpPr bwMode="auto">
            <a:xfrm>
              <a:off x="318" y="2902"/>
              <a:ext cx="71" cy="53"/>
              <a:chOff x="340" y="1392"/>
              <a:chExt cx="71" cy="53"/>
            </a:xfrm>
          </p:grpSpPr>
          <p:sp>
            <p:nvSpPr>
              <p:cNvPr id="34864" name="Line 14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65" name="Line 14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66" name="Line 14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4843" name="Line 149"/>
          <p:cNvSpPr>
            <a:spLocks noChangeShapeType="1"/>
          </p:cNvSpPr>
          <p:nvPr/>
        </p:nvSpPr>
        <p:spPr bwMode="auto">
          <a:xfrm flipV="1">
            <a:off x="350838" y="2651125"/>
            <a:ext cx="315912" cy="482600"/>
          </a:xfrm>
          <a:prstGeom prst="line">
            <a:avLst/>
          </a:prstGeom>
          <a:noFill/>
          <a:ln w="12700">
            <a:solidFill>
              <a:schemeClr val="tx1"/>
            </a:solidFill>
            <a:round/>
            <a:headEnd/>
            <a:tailEnd/>
          </a:ln>
        </p:spPr>
        <p:txBody>
          <a:bodyPr wrap="none" anchor="ctr"/>
          <a:lstStyle/>
          <a:p>
            <a:endParaRPr lang="en-US"/>
          </a:p>
        </p:txBody>
      </p:sp>
      <p:grpSp>
        <p:nvGrpSpPr>
          <p:cNvPr id="34844" name="Group 150"/>
          <p:cNvGrpSpPr>
            <a:grpSpLocks/>
          </p:cNvGrpSpPr>
          <p:nvPr/>
        </p:nvGrpSpPr>
        <p:grpSpPr bwMode="auto">
          <a:xfrm>
            <a:off x="1836738" y="2982913"/>
            <a:ext cx="649287" cy="423862"/>
            <a:chOff x="117" y="2902"/>
            <a:chExt cx="409" cy="267"/>
          </a:xfrm>
        </p:grpSpPr>
        <p:grpSp>
          <p:nvGrpSpPr>
            <p:cNvPr id="34852" name="Group 151"/>
            <p:cNvGrpSpPr>
              <a:grpSpLocks/>
            </p:cNvGrpSpPr>
            <p:nvPr/>
          </p:nvGrpSpPr>
          <p:grpSpPr bwMode="auto">
            <a:xfrm>
              <a:off x="181" y="2956"/>
              <a:ext cx="345" cy="202"/>
              <a:chOff x="181" y="2956"/>
              <a:chExt cx="345" cy="202"/>
            </a:xfrm>
          </p:grpSpPr>
          <p:sp>
            <p:nvSpPr>
              <p:cNvPr id="34858" name="Rectangle 152"/>
              <p:cNvSpPr>
                <a:spLocks noChangeAspect="1" noChangeArrowheads="1"/>
              </p:cNvSpPr>
              <p:nvPr/>
            </p:nvSpPr>
            <p:spPr bwMode="auto">
              <a:xfrm>
                <a:off x="181" y="2956"/>
                <a:ext cx="345" cy="202"/>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4859" name="Line 153"/>
              <p:cNvSpPr>
                <a:spLocks noChangeAspect="1" noChangeShapeType="1"/>
              </p:cNvSpPr>
              <p:nvPr/>
            </p:nvSpPr>
            <p:spPr bwMode="auto">
              <a:xfrm>
                <a:off x="182" y="2956"/>
                <a:ext cx="342" cy="20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4860" name="Line 154"/>
              <p:cNvSpPr>
                <a:spLocks noChangeAspect="1" noChangeShapeType="1"/>
              </p:cNvSpPr>
              <p:nvPr/>
            </p:nvSpPr>
            <p:spPr bwMode="auto">
              <a:xfrm flipV="1">
                <a:off x="181" y="2956"/>
                <a:ext cx="343" cy="20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4853" name="Rectangle 155"/>
            <p:cNvSpPr>
              <a:spLocks noChangeArrowheads="1"/>
            </p:cNvSpPr>
            <p:nvPr/>
          </p:nvSpPr>
          <p:spPr bwMode="auto">
            <a:xfrm>
              <a:off x="117" y="3073"/>
              <a:ext cx="44" cy="96"/>
            </a:xfrm>
            <a:prstGeom prst="rect">
              <a:avLst/>
            </a:prstGeom>
            <a:noFill/>
            <a:ln w="9525">
              <a:noFill/>
              <a:miter lim="800000"/>
              <a:headEnd/>
              <a:tailEnd/>
            </a:ln>
          </p:spPr>
          <p:txBody>
            <a:bodyPr wrap="none" lIns="0" tIns="0" rIns="0" bIns="0">
              <a:spAutoFit/>
            </a:bodyPr>
            <a:lstStyle/>
            <a:p>
              <a:pPr algn="r" eaLnBrk="0" hangingPunct="0"/>
              <a:r>
                <a:rPr lang="en-US" sz="1000" b="1"/>
                <a:t>7</a:t>
              </a:r>
            </a:p>
          </p:txBody>
        </p:sp>
        <p:grpSp>
          <p:nvGrpSpPr>
            <p:cNvPr id="34854" name="Group 156"/>
            <p:cNvGrpSpPr>
              <a:grpSpLocks/>
            </p:cNvGrpSpPr>
            <p:nvPr/>
          </p:nvGrpSpPr>
          <p:grpSpPr bwMode="auto">
            <a:xfrm>
              <a:off x="318" y="2902"/>
              <a:ext cx="71" cy="53"/>
              <a:chOff x="340" y="1392"/>
              <a:chExt cx="71" cy="53"/>
            </a:xfrm>
          </p:grpSpPr>
          <p:sp>
            <p:nvSpPr>
              <p:cNvPr id="34855" name="Line 157"/>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56" name="Line 158"/>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4857" name="Line 159"/>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4845" name="Line 160"/>
          <p:cNvSpPr>
            <a:spLocks noChangeShapeType="1"/>
          </p:cNvSpPr>
          <p:nvPr/>
        </p:nvSpPr>
        <p:spPr bwMode="auto">
          <a:xfrm>
            <a:off x="1443038" y="1927225"/>
            <a:ext cx="290512" cy="327025"/>
          </a:xfrm>
          <a:prstGeom prst="line">
            <a:avLst/>
          </a:prstGeom>
          <a:noFill/>
          <a:ln w="12700">
            <a:solidFill>
              <a:schemeClr val="tx1"/>
            </a:solidFill>
            <a:round/>
            <a:headEnd/>
            <a:tailEnd/>
          </a:ln>
        </p:spPr>
        <p:txBody>
          <a:bodyPr wrap="none" anchor="ctr"/>
          <a:lstStyle/>
          <a:p>
            <a:endParaRPr lang="en-US"/>
          </a:p>
        </p:txBody>
      </p:sp>
      <p:sp>
        <p:nvSpPr>
          <p:cNvPr id="34846" name="Line 161"/>
          <p:cNvSpPr>
            <a:spLocks noChangeShapeType="1"/>
          </p:cNvSpPr>
          <p:nvPr/>
        </p:nvSpPr>
        <p:spPr bwMode="auto">
          <a:xfrm flipH="1" flipV="1">
            <a:off x="1716088" y="2314575"/>
            <a:ext cx="219075" cy="769938"/>
          </a:xfrm>
          <a:prstGeom prst="line">
            <a:avLst/>
          </a:prstGeom>
          <a:noFill/>
          <a:ln w="12700">
            <a:solidFill>
              <a:schemeClr val="tx1"/>
            </a:solidFill>
            <a:round/>
            <a:headEnd/>
            <a:tailEnd/>
          </a:ln>
        </p:spPr>
        <p:txBody>
          <a:bodyPr wrap="none" anchor="ctr"/>
          <a:lstStyle/>
          <a:p>
            <a:endParaRPr lang="en-US"/>
          </a:p>
        </p:txBody>
      </p:sp>
      <p:sp>
        <p:nvSpPr>
          <p:cNvPr id="34847" name="Line 162"/>
          <p:cNvSpPr>
            <a:spLocks noChangeShapeType="1"/>
          </p:cNvSpPr>
          <p:nvPr/>
        </p:nvSpPr>
        <p:spPr bwMode="auto">
          <a:xfrm flipV="1">
            <a:off x="2714625" y="1751013"/>
            <a:ext cx="1022350" cy="482600"/>
          </a:xfrm>
          <a:prstGeom prst="line">
            <a:avLst/>
          </a:prstGeom>
          <a:noFill/>
          <a:ln w="12700">
            <a:solidFill>
              <a:schemeClr val="tx1"/>
            </a:solidFill>
            <a:round/>
            <a:headEnd/>
            <a:tailEnd/>
          </a:ln>
        </p:spPr>
        <p:txBody>
          <a:bodyPr wrap="none" anchor="ctr"/>
          <a:lstStyle/>
          <a:p>
            <a:endParaRPr lang="en-US"/>
          </a:p>
        </p:txBody>
      </p:sp>
      <p:sp>
        <p:nvSpPr>
          <p:cNvPr id="34848" name="Line 163"/>
          <p:cNvSpPr>
            <a:spLocks noChangeShapeType="1"/>
          </p:cNvSpPr>
          <p:nvPr/>
        </p:nvSpPr>
        <p:spPr bwMode="auto">
          <a:xfrm flipH="1" flipV="1">
            <a:off x="2593975" y="1876425"/>
            <a:ext cx="36513" cy="323850"/>
          </a:xfrm>
          <a:prstGeom prst="line">
            <a:avLst/>
          </a:prstGeom>
          <a:noFill/>
          <a:ln w="12700">
            <a:solidFill>
              <a:schemeClr val="tx1"/>
            </a:solidFill>
            <a:round/>
            <a:headEnd/>
            <a:tailEnd/>
          </a:ln>
        </p:spPr>
        <p:txBody>
          <a:bodyPr wrap="none" anchor="ctr"/>
          <a:lstStyle/>
          <a:p>
            <a:endParaRPr lang="en-US"/>
          </a:p>
        </p:txBody>
      </p:sp>
      <p:sp>
        <p:nvSpPr>
          <p:cNvPr id="34849" name="Line 164"/>
          <p:cNvSpPr>
            <a:spLocks noChangeShapeType="1"/>
          </p:cNvSpPr>
          <p:nvPr/>
        </p:nvSpPr>
        <p:spPr bwMode="auto">
          <a:xfrm flipV="1">
            <a:off x="2262188" y="1793875"/>
            <a:ext cx="66675" cy="325438"/>
          </a:xfrm>
          <a:prstGeom prst="line">
            <a:avLst/>
          </a:prstGeom>
          <a:noFill/>
          <a:ln w="12700">
            <a:solidFill>
              <a:schemeClr val="tx1"/>
            </a:solidFill>
            <a:round/>
            <a:headEnd/>
            <a:tailEnd/>
          </a:ln>
        </p:spPr>
        <p:txBody>
          <a:bodyPr wrap="none" anchor="ctr"/>
          <a:lstStyle/>
          <a:p>
            <a:endParaRPr lang="en-US"/>
          </a:p>
        </p:txBody>
      </p:sp>
      <p:sp>
        <p:nvSpPr>
          <p:cNvPr id="34850" name="AutoShape 16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4851" name="Rectangle 166"/>
          <p:cNvSpPr>
            <a:spLocks noChangeArrowheads="1"/>
          </p:cNvSpPr>
          <p:nvPr/>
        </p:nvSpPr>
        <p:spPr bwMode="auto">
          <a:xfrm>
            <a:off x="469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Grp="1" noChangeArrowheads="1"/>
          </p:cNvSpPr>
          <p:nvPr>
            <p:ph type="title"/>
          </p:nvPr>
        </p:nvSpPr>
        <p:spPr>
          <a:xfrm>
            <a:off x="2992438" y="388938"/>
            <a:ext cx="3306762" cy="365125"/>
          </a:xfrm>
        </p:spPr>
        <p:txBody>
          <a:bodyPr wrap="none" lIns="0" tIns="0" rIns="0" bIns="0">
            <a:spAutoFit/>
          </a:bodyPr>
          <a:lstStyle/>
          <a:p>
            <a:pPr eaLnBrk="1" hangingPunct="1"/>
            <a:r>
              <a:rPr lang="en-US" sz="2400"/>
              <a:t>Aviation Group locations</a:t>
            </a:r>
          </a:p>
        </p:txBody>
      </p:sp>
      <p:pic>
        <p:nvPicPr>
          <p:cNvPr id="35843" name="Picture 3" descr="map_robinson"/>
          <p:cNvPicPr>
            <a:picLocks noChangeAspect="1" noChangeArrowheads="1"/>
          </p:cNvPicPr>
          <p:nvPr/>
        </p:nvPicPr>
        <p:blipFill>
          <a:blip r:embed="rId2" cstate="print"/>
          <a:srcRect/>
          <a:stretch>
            <a:fillRect/>
          </a:stretch>
        </p:blipFill>
        <p:spPr bwMode="auto">
          <a:xfrm>
            <a:off x="0" y="933450"/>
            <a:ext cx="9144000" cy="4643438"/>
          </a:xfrm>
          <a:prstGeom prst="rect">
            <a:avLst/>
          </a:prstGeom>
          <a:noFill/>
          <a:ln w="9525">
            <a:noFill/>
            <a:miter lim="800000"/>
            <a:headEnd/>
            <a:tailEnd/>
          </a:ln>
        </p:spPr>
      </p:pic>
      <p:sp>
        <p:nvSpPr>
          <p:cNvPr id="35844" name="Line 4"/>
          <p:cNvSpPr>
            <a:spLocks noChangeShapeType="1"/>
          </p:cNvSpPr>
          <p:nvPr/>
        </p:nvSpPr>
        <p:spPr bwMode="auto">
          <a:xfrm flipH="1">
            <a:off x="1600200" y="2286000"/>
            <a:ext cx="104775" cy="809625"/>
          </a:xfrm>
          <a:prstGeom prst="line">
            <a:avLst/>
          </a:prstGeom>
          <a:noFill/>
          <a:ln w="12700">
            <a:solidFill>
              <a:schemeClr val="tx1"/>
            </a:solidFill>
            <a:round/>
            <a:headEnd/>
            <a:tailEnd/>
          </a:ln>
        </p:spPr>
        <p:txBody>
          <a:bodyPr wrap="none" anchor="ctr"/>
          <a:lstStyle/>
          <a:p>
            <a:endParaRPr lang="en-US"/>
          </a:p>
        </p:txBody>
      </p:sp>
      <p:sp>
        <p:nvSpPr>
          <p:cNvPr id="35845" name="Line 5"/>
          <p:cNvSpPr>
            <a:spLocks noChangeShapeType="1"/>
          </p:cNvSpPr>
          <p:nvPr/>
        </p:nvSpPr>
        <p:spPr bwMode="auto">
          <a:xfrm flipH="1">
            <a:off x="1476375" y="2276475"/>
            <a:ext cx="228600" cy="257175"/>
          </a:xfrm>
          <a:prstGeom prst="line">
            <a:avLst/>
          </a:prstGeom>
          <a:noFill/>
          <a:ln w="12700">
            <a:solidFill>
              <a:schemeClr val="tx1"/>
            </a:solidFill>
            <a:round/>
            <a:headEnd/>
            <a:tailEnd/>
          </a:ln>
        </p:spPr>
        <p:txBody>
          <a:bodyPr wrap="none" anchor="ctr"/>
          <a:lstStyle/>
          <a:p>
            <a:endParaRPr lang="en-US"/>
          </a:p>
        </p:txBody>
      </p:sp>
      <p:sp>
        <p:nvSpPr>
          <p:cNvPr id="35846" name="Line 6"/>
          <p:cNvSpPr>
            <a:spLocks noChangeShapeType="1"/>
          </p:cNvSpPr>
          <p:nvPr/>
        </p:nvSpPr>
        <p:spPr bwMode="auto">
          <a:xfrm flipH="1">
            <a:off x="1371600" y="2276475"/>
            <a:ext cx="314325" cy="38100"/>
          </a:xfrm>
          <a:prstGeom prst="line">
            <a:avLst/>
          </a:prstGeom>
          <a:noFill/>
          <a:ln w="12700">
            <a:solidFill>
              <a:schemeClr val="tx1"/>
            </a:solidFill>
            <a:round/>
            <a:headEnd/>
            <a:tailEnd/>
          </a:ln>
        </p:spPr>
        <p:txBody>
          <a:bodyPr wrap="none" anchor="ctr"/>
          <a:lstStyle/>
          <a:p>
            <a:endParaRPr lang="en-US"/>
          </a:p>
        </p:txBody>
      </p:sp>
      <p:sp>
        <p:nvSpPr>
          <p:cNvPr id="35847" name="Line 7"/>
          <p:cNvSpPr>
            <a:spLocks noChangeShapeType="1"/>
          </p:cNvSpPr>
          <p:nvPr/>
        </p:nvSpPr>
        <p:spPr bwMode="auto">
          <a:xfrm>
            <a:off x="2647950" y="2266950"/>
            <a:ext cx="141288" cy="287338"/>
          </a:xfrm>
          <a:prstGeom prst="line">
            <a:avLst/>
          </a:prstGeom>
          <a:noFill/>
          <a:ln w="12700">
            <a:solidFill>
              <a:schemeClr val="tx1"/>
            </a:solidFill>
            <a:round/>
            <a:headEnd/>
            <a:tailEnd/>
          </a:ln>
        </p:spPr>
        <p:txBody>
          <a:bodyPr wrap="none" anchor="ctr"/>
          <a:lstStyle/>
          <a:p>
            <a:endParaRPr lang="en-US"/>
          </a:p>
        </p:txBody>
      </p:sp>
      <p:sp>
        <p:nvSpPr>
          <p:cNvPr id="35848" name="Line 8"/>
          <p:cNvSpPr>
            <a:spLocks noChangeShapeType="1"/>
          </p:cNvSpPr>
          <p:nvPr/>
        </p:nvSpPr>
        <p:spPr bwMode="auto">
          <a:xfrm flipH="1" flipV="1">
            <a:off x="2628900" y="2266950"/>
            <a:ext cx="1431925" cy="63500"/>
          </a:xfrm>
          <a:prstGeom prst="line">
            <a:avLst/>
          </a:prstGeom>
          <a:noFill/>
          <a:ln w="12700">
            <a:solidFill>
              <a:schemeClr val="tx1"/>
            </a:solidFill>
            <a:round/>
            <a:headEnd/>
            <a:tailEnd/>
          </a:ln>
        </p:spPr>
        <p:txBody>
          <a:bodyPr wrap="none" anchor="ctr"/>
          <a:lstStyle/>
          <a:p>
            <a:endParaRPr lang="en-US"/>
          </a:p>
        </p:txBody>
      </p:sp>
      <p:sp>
        <p:nvSpPr>
          <p:cNvPr id="35849" name="Line 9"/>
          <p:cNvSpPr>
            <a:spLocks noChangeShapeType="1"/>
          </p:cNvSpPr>
          <p:nvPr/>
        </p:nvSpPr>
        <p:spPr bwMode="auto">
          <a:xfrm flipH="1">
            <a:off x="2628900" y="1577975"/>
            <a:ext cx="1362075" cy="698500"/>
          </a:xfrm>
          <a:prstGeom prst="line">
            <a:avLst/>
          </a:prstGeom>
          <a:noFill/>
          <a:ln w="12700">
            <a:solidFill>
              <a:schemeClr val="tx1"/>
            </a:solidFill>
            <a:round/>
            <a:headEnd/>
            <a:tailEnd/>
          </a:ln>
        </p:spPr>
        <p:txBody>
          <a:bodyPr wrap="none" anchor="ctr"/>
          <a:lstStyle/>
          <a:p>
            <a:endParaRPr lang="en-US"/>
          </a:p>
        </p:txBody>
      </p:sp>
      <p:sp>
        <p:nvSpPr>
          <p:cNvPr id="35850" name="Line 10"/>
          <p:cNvSpPr>
            <a:spLocks noChangeShapeType="1"/>
          </p:cNvSpPr>
          <p:nvPr/>
        </p:nvSpPr>
        <p:spPr bwMode="auto">
          <a:xfrm>
            <a:off x="7677150" y="2444750"/>
            <a:ext cx="690563" cy="379413"/>
          </a:xfrm>
          <a:prstGeom prst="line">
            <a:avLst/>
          </a:prstGeom>
          <a:noFill/>
          <a:ln w="12700">
            <a:solidFill>
              <a:schemeClr val="tx1"/>
            </a:solidFill>
            <a:round/>
            <a:headEnd/>
            <a:tailEnd/>
          </a:ln>
        </p:spPr>
        <p:txBody>
          <a:bodyPr wrap="none" anchor="ctr"/>
          <a:lstStyle/>
          <a:p>
            <a:endParaRPr lang="en-US"/>
          </a:p>
        </p:txBody>
      </p:sp>
      <p:sp>
        <p:nvSpPr>
          <p:cNvPr id="35851" name="Line 11"/>
          <p:cNvSpPr>
            <a:spLocks noChangeShapeType="1"/>
          </p:cNvSpPr>
          <p:nvPr/>
        </p:nvSpPr>
        <p:spPr bwMode="auto">
          <a:xfrm flipH="1">
            <a:off x="7658100" y="2430463"/>
            <a:ext cx="741363" cy="14287"/>
          </a:xfrm>
          <a:prstGeom prst="line">
            <a:avLst/>
          </a:prstGeom>
          <a:noFill/>
          <a:ln w="12700">
            <a:solidFill>
              <a:schemeClr val="tx1"/>
            </a:solidFill>
            <a:round/>
            <a:headEnd/>
            <a:tailEnd/>
          </a:ln>
        </p:spPr>
        <p:txBody>
          <a:bodyPr wrap="none" anchor="ctr"/>
          <a:lstStyle/>
          <a:p>
            <a:endParaRPr lang="en-US"/>
          </a:p>
        </p:txBody>
      </p:sp>
      <p:sp>
        <p:nvSpPr>
          <p:cNvPr id="35852" name="Line 12"/>
          <p:cNvSpPr>
            <a:spLocks noChangeShapeType="1"/>
          </p:cNvSpPr>
          <p:nvPr/>
        </p:nvSpPr>
        <p:spPr bwMode="auto">
          <a:xfrm flipH="1">
            <a:off x="7658100" y="2160588"/>
            <a:ext cx="735013" cy="293687"/>
          </a:xfrm>
          <a:prstGeom prst="line">
            <a:avLst/>
          </a:prstGeom>
          <a:noFill/>
          <a:ln w="12700">
            <a:solidFill>
              <a:schemeClr val="tx1"/>
            </a:solidFill>
            <a:round/>
            <a:headEnd/>
            <a:tailEnd/>
          </a:ln>
        </p:spPr>
        <p:txBody>
          <a:bodyPr wrap="none" anchor="ctr"/>
          <a:lstStyle/>
          <a:p>
            <a:endParaRPr lang="en-US"/>
          </a:p>
        </p:txBody>
      </p:sp>
      <p:grpSp>
        <p:nvGrpSpPr>
          <p:cNvPr id="35853" name="Group 13"/>
          <p:cNvGrpSpPr>
            <a:grpSpLocks/>
          </p:cNvGrpSpPr>
          <p:nvPr/>
        </p:nvGrpSpPr>
        <p:grpSpPr bwMode="auto">
          <a:xfrm>
            <a:off x="877888" y="2909888"/>
            <a:ext cx="704850" cy="450850"/>
            <a:chOff x="796" y="3578"/>
            <a:chExt cx="444" cy="284"/>
          </a:xfrm>
        </p:grpSpPr>
        <p:grpSp>
          <p:nvGrpSpPr>
            <p:cNvPr id="36132" name="Group 14"/>
            <p:cNvGrpSpPr>
              <a:grpSpLocks/>
            </p:cNvGrpSpPr>
            <p:nvPr/>
          </p:nvGrpSpPr>
          <p:grpSpPr bwMode="auto">
            <a:xfrm>
              <a:off x="895" y="3578"/>
              <a:ext cx="345" cy="272"/>
              <a:chOff x="895" y="3578"/>
              <a:chExt cx="345" cy="272"/>
            </a:xfrm>
          </p:grpSpPr>
          <p:grpSp>
            <p:nvGrpSpPr>
              <p:cNvPr id="36134" name="Group 15"/>
              <p:cNvGrpSpPr>
                <a:grpSpLocks/>
              </p:cNvGrpSpPr>
              <p:nvPr/>
            </p:nvGrpSpPr>
            <p:grpSpPr bwMode="auto">
              <a:xfrm>
                <a:off x="895" y="3632"/>
                <a:ext cx="345" cy="218"/>
                <a:chOff x="895" y="3632"/>
                <a:chExt cx="345" cy="218"/>
              </a:xfrm>
            </p:grpSpPr>
            <p:sp>
              <p:nvSpPr>
                <p:cNvPr id="36139" name="Rectangle 16"/>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6140" name="Freeform 17"/>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135" name="Group 18"/>
              <p:cNvGrpSpPr>
                <a:grpSpLocks/>
              </p:cNvGrpSpPr>
              <p:nvPr/>
            </p:nvGrpSpPr>
            <p:grpSpPr bwMode="auto">
              <a:xfrm>
                <a:off x="1032" y="3578"/>
                <a:ext cx="71" cy="53"/>
                <a:chOff x="340" y="1392"/>
                <a:chExt cx="71" cy="53"/>
              </a:xfrm>
            </p:grpSpPr>
            <p:sp>
              <p:nvSpPr>
                <p:cNvPr id="36136" name="Line 19"/>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37" name="Line 20"/>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38" name="Line 21"/>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6133" name="Rectangle 22"/>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39</a:t>
              </a:r>
            </a:p>
          </p:txBody>
        </p:sp>
      </p:grpSp>
      <p:grpSp>
        <p:nvGrpSpPr>
          <p:cNvPr id="35854" name="Group 23"/>
          <p:cNvGrpSpPr>
            <a:grpSpLocks/>
          </p:cNvGrpSpPr>
          <p:nvPr/>
        </p:nvGrpSpPr>
        <p:grpSpPr bwMode="auto">
          <a:xfrm>
            <a:off x="873125" y="1941513"/>
            <a:ext cx="706438" cy="449262"/>
            <a:chOff x="645" y="3914"/>
            <a:chExt cx="445" cy="283"/>
          </a:xfrm>
        </p:grpSpPr>
        <p:grpSp>
          <p:nvGrpSpPr>
            <p:cNvPr id="36119" name="Group 24"/>
            <p:cNvGrpSpPr>
              <a:grpSpLocks/>
            </p:cNvGrpSpPr>
            <p:nvPr/>
          </p:nvGrpSpPr>
          <p:grpSpPr bwMode="auto">
            <a:xfrm>
              <a:off x="745" y="3914"/>
              <a:ext cx="345" cy="268"/>
              <a:chOff x="745" y="3914"/>
              <a:chExt cx="345" cy="268"/>
            </a:xfrm>
          </p:grpSpPr>
          <p:sp>
            <p:nvSpPr>
              <p:cNvPr id="36121" name="Rectangle 25"/>
              <p:cNvSpPr>
                <a:spLocks noChangeArrowheads="1"/>
              </p:cNvSpPr>
              <p:nvPr/>
            </p:nvSpPr>
            <p:spPr bwMode="auto">
              <a:xfrm>
                <a:off x="745"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122" name="Group 26"/>
              <p:cNvGrpSpPr>
                <a:grpSpLocks/>
              </p:cNvGrpSpPr>
              <p:nvPr/>
            </p:nvGrpSpPr>
            <p:grpSpPr bwMode="auto">
              <a:xfrm>
                <a:off x="884" y="3914"/>
                <a:ext cx="67" cy="53"/>
                <a:chOff x="2610" y="1990"/>
                <a:chExt cx="67" cy="53"/>
              </a:xfrm>
            </p:grpSpPr>
            <p:sp>
              <p:nvSpPr>
                <p:cNvPr id="36129" name="Line 27"/>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30" name="Line 28"/>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31" name="Line 29"/>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6123" name="Group 30"/>
              <p:cNvGrpSpPr>
                <a:grpSpLocks/>
              </p:cNvGrpSpPr>
              <p:nvPr/>
            </p:nvGrpSpPr>
            <p:grpSpPr bwMode="auto">
              <a:xfrm>
                <a:off x="763" y="3999"/>
                <a:ext cx="310" cy="75"/>
                <a:chOff x="2489" y="2075"/>
                <a:chExt cx="310" cy="75"/>
              </a:xfrm>
            </p:grpSpPr>
            <p:sp>
              <p:nvSpPr>
                <p:cNvPr id="36125" name="Line 3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26" name="Line 3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27" name="Freeform 3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6128" name="Freeform 3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6124" name="Rectangle 35"/>
              <p:cNvSpPr>
                <a:spLocks noChangeAspect="1" noChangeArrowheads="1"/>
              </p:cNvSpPr>
              <p:nvPr/>
            </p:nvSpPr>
            <p:spPr bwMode="auto">
              <a:xfrm>
                <a:off x="820" y="408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36120" name="Rectangle 36"/>
            <p:cNvSpPr>
              <a:spLocks noChangeArrowheads="1"/>
            </p:cNvSpPr>
            <p:nvPr/>
          </p:nvSpPr>
          <p:spPr bwMode="auto">
            <a:xfrm>
              <a:off x="645" y="4101"/>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37</a:t>
              </a:r>
            </a:p>
          </p:txBody>
        </p:sp>
      </p:grpSp>
      <p:grpSp>
        <p:nvGrpSpPr>
          <p:cNvPr id="35855" name="Group 37"/>
          <p:cNvGrpSpPr>
            <a:grpSpLocks/>
          </p:cNvGrpSpPr>
          <p:nvPr/>
        </p:nvGrpSpPr>
        <p:grpSpPr bwMode="auto">
          <a:xfrm>
            <a:off x="873125" y="2411413"/>
            <a:ext cx="704850" cy="441325"/>
            <a:chOff x="168" y="3914"/>
            <a:chExt cx="444" cy="278"/>
          </a:xfrm>
        </p:grpSpPr>
        <p:grpSp>
          <p:nvGrpSpPr>
            <p:cNvPr id="36106" name="Group 38"/>
            <p:cNvGrpSpPr>
              <a:grpSpLocks/>
            </p:cNvGrpSpPr>
            <p:nvPr/>
          </p:nvGrpSpPr>
          <p:grpSpPr bwMode="auto">
            <a:xfrm>
              <a:off x="267" y="3914"/>
              <a:ext cx="345" cy="268"/>
              <a:chOff x="267" y="3914"/>
              <a:chExt cx="345" cy="268"/>
            </a:xfrm>
          </p:grpSpPr>
          <p:sp>
            <p:nvSpPr>
              <p:cNvPr id="36108" name="Rectangle 39"/>
              <p:cNvSpPr>
                <a:spLocks noChangeArrowheads="1"/>
              </p:cNvSpPr>
              <p:nvPr/>
            </p:nvSpPr>
            <p:spPr bwMode="auto">
              <a:xfrm>
                <a:off x="267"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109" name="Group 40"/>
              <p:cNvGrpSpPr>
                <a:grpSpLocks/>
              </p:cNvGrpSpPr>
              <p:nvPr/>
            </p:nvGrpSpPr>
            <p:grpSpPr bwMode="auto">
              <a:xfrm>
                <a:off x="406" y="3914"/>
                <a:ext cx="67" cy="53"/>
                <a:chOff x="2610" y="1990"/>
                <a:chExt cx="67" cy="53"/>
              </a:xfrm>
            </p:grpSpPr>
            <p:sp>
              <p:nvSpPr>
                <p:cNvPr id="36116" name="Line 41"/>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17" name="Line 42"/>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18" name="Line 43"/>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6110" name="Group 44"/>
              <p:cNvGrpSpPr>
                <a:grpSpLocks/>
              </p:cNvGrpSpPr>
              <p:nvPr/>
            </p:nvGrpSpPr>
            <p:grpSpPr bwMode="auto">
              <a:xfrm>
                <a:off x="285" y="3999"/>
                <a:ext cx="310" cy="75"/>
                <a:chOff x="2489" y="2075"/>
                <a:chExt cx="310" cy="75"/>
              </a:xfrm>
            </p:grpSpPr>
            <p:sp>
              <p:nvSpPr>
                <p:cNvPr id="36112" name="Line 45"/>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13" name="Line 46"/>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14" name="Freeform 47"/>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6115" name="Freeform 48"/>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6111" name="Rectangle 49"/>
              <p:cNvSpPr>
                <a:spLocks noChangeAspect="1" noChangeArrowheads="1"/>
              </p:cNvSpPr>
              <p:nvPr/>
            </p:nvSpPr>
            <p:spPr bwMode="auto">
              <a:xfrm>
                <a:off x="342" y="408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36107" name="Rectangle 50"/>
            <p:cNvSpPr>
              <a:spLocks noChangeArrowheads="1"/>
            </p:cNvSpPr>
            <p:nvPr/>
          </p:nvSpPr>
          <p:spPr bwMode="auto">
            <a:xfrm>
              <a:off x="168" y="409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38</a:t>
              </a:r>
            </a:p>
          </p:txBody>
        </p:sp>
      </p:grpSp>
      <p:grpSp>
        <p:nvGrpSpPr>
          <p:cNvPr id="35856" name="Group 51"/>
          <p:cNvGrpSpPr>
            <a:grpSpLocks/>
          </p:cNvGrpSpPr>
          <p:nvPr/>
        </p:nvGrpSpPr>
        <p:grpSpPr bwMode="auto">
          <a:xfrm>
            <a:off x="863600" y="3386138"/>
            <a:ext cx="720725" cy="461962"/>
            <a:chOff x="293" y="3549"/>
            <a:chExt cx="454" cy="291"/>
          </a:xfrm>
        </p:grpSpPr>
        <p:sp>
          <p:nvSpPr>
            <p:cNvPr id="36094" name="Rectangle 52"/>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11</a:t>
              </a:r>
            </a:p>
          </p:txBody>
        </p:sp>
        <p:grpSp>
          <p:nvGrpSpPr>
            <p:cNvPr id="36095" name="Group 53"/>
            <p:cNvGrpSpPr>
              <a:grpSpLocks/>
            </p:cNvGrpSpPr>
            <p:nvPr/>
          </p:nvGrpSpPr>
          <p:grpSpPr bwMode="auto">
            <a:xfrm>
              <a:off x="402" y="3549"/>
              <a:ext cx="345" cy="271"/>
              <a:chOff x="402" y="3549"/>
              <a:chExt cx="345" cy="271"/>
            </a:xfrm>
          </p:grpSpPr>
          <p:sp>
            <p:nvSpPr>
              <p:cNvPr id="36096" name="Rectangle 54"/>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97" name="Group 55"/>
              <p:cNvGrpSpPr>
                <a:grpSpLocks/>
              </p:cNvGrpSpPr>
              <p:nvPr/>
            </p:nvGrpSpPr>
            <p:grpSpPr bwMode="auto">
              <a:xfrm>
                <a:off x="419" y="3673"/>
                <a:ext cx="310" cy="75"/>
                <a:chOff x="3856" y="887"/>
                <a:chExt cx="334" cy="75"/>
              </a:xfrm>
            </p:grpSpPr>
            <p:sp>
              <p:nvSpPr>
                <p:cNvPr id="36102" name="Line 56"/>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03" name="Line 57"/>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104" name="Freeform 58"/>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105" name="Freeform 59"/>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98" name="Group 60"/>
              <p:cNvGrpSpPr>
                <a:grpSpLocks/>
              </p:cNvGrpSpPr>
              <p:nvPr/>
            </p:nvGrpSpPr>
            <p:grpSpPr bwMode="auto">
              <a:xfrm>
                <a:off x="539" y="3549"/>
                <a:ext cx="71" cy="53"/>
                <a:chOff x="340" y="1392"/>
                <a:chExt cx="71" cy="53"/>
              </a:xfrm>
            </p:grpSpPr>
            <p:sp>
              <p:nvSpPr>
                <p:cNvPr id="36099" name="Line 6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00" name="Line 6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101" name="Line 6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57" name="Group 64"/>
          <p:cNvGrpSpPr>
            <a:grpSpLocks/>
          </p:cNvGrpSpPr>
          <p:nvPr/>
        </p:nvGrpSpPr>
        <p:grpSpPr bwMode="auto">
          <a:xfrm>
            <a:off x="1468438" y="3943350"/>
            <a:ext cx="720725" cy="461963"/>
            <a:chOff x="293" y="3549"/>
            <a:chExt cx="454" cy="291"/>
          </a:xfrm>
        </p:grpSpPr>
        <p:sp>
          <p:nvSpPr>
            <p:cNvPr id="36082" name="Rectangle 65"/>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46</a:t>
              </a:r>
            </a:p>
          </p:txBody>
        </p:sp>
        <p:grpSp>
          <p:nvGrpSpPr>
            <p:cNvPr id="36083" name="Group 66"/>
            <p:cNvGrpSpPr>
              <a:grpSpLocks/>
            </p:cNvGrpSpPr>
            <p:nvPr/>
          </p:nvGrpSpPr>
          <p:grpSpPr bwMode="auto">
            <a:xfrm>
              <a:off x="402" y="3549"/>
              <a:ext cx="345" cy="271"/>
              <a:chOff x="402" y="3549"/>
              <a:chExt cx="345" cy="271"/>
            </a:xfrm>
          </p:grpSpPr>
          <p:sp>
            <p:nvSpPr>
              <p:cNvPr id="36084" name="Rectangle 67"/>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85" name="Group 68"/>
              <p:cNvGrpSpPr>
                <a:grpSpLocks/>
              </p:cNvGrpSpPr>
              <p:nvPr/>
            </p:nvGrpSpPr>
            <p:grpSpPr bwMode="auto">
              <a:xfrm>
                <a:off x="419" y="3673"/>
                <a:ext cx="310" cy="75"/>
                <a:chOff x="3856" y="887"/>
                <a:chExt cx="334" cy="75"/>
              </a:xfrm>
            </p:grpSpPr>
            <p:sp>
              <p:nvSpPr>
                <p:cNvPr id="36090" name="Line 69"/>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91" name="Line 70"/>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92" name="Freeform 71"/>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93" name="Freeform 72"/>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86" name="Group 73"/>
              <p:cNvGrpSpPr>
                <a:grpSpLocks/>
              </p:cNvGrpSpPr>
              <p:nvPr/>
            </p:nvGrpSpPr>
            <p:grpSpPr bwMode="auto">
              <a:xfrm>
                <a:off x="539" y="3549"/>
                <a:ext cx="71" cy="53"/>
                <a:chOff x="340" y="1392"/>
                <a:chExt cx="71" cy="53"/>
              </a:xfrm>
            </p:grpSpPr>
            <p:sp>
              <p:nvSpPr>
                <p:cNvPr id="36087" name="Line 7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88" name="Line 7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89" name="Line 7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58" name="Group 77"/>
          <p:cNvGrpSpPr>
            <a:grpSpLocks/>
          </p:cNvGrpSpPr>
          <p:nvPr/>
        </p:nvGrpSpPr>
        <p:grpSpPr bwMode="auto">
          <a:xfrm>
            <a:off x="1725613" y="2838450"/>
            <a:ext cx="720725" cy="461963"/>
            <a:chOff x="293" y="3549"/>
            <a:chExt cx="454" cy="291"/>
          </a:xfrm>
        </p:grpSpPr>
        <p:sp>
          <p:nvSpPr>
            <p:cNvPr id="36070" name="Rectangle 78"/>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13</a:t>
              </a:r>
            </a:p>
          </p:txBody>
        </p:sp>
        <p:grpSp>
          <p:nvGrpSpPr>
            <p:cNvPr id="36071" name="Group 79"/>
            <p:cNvGrpSpPr>
              <a:grpSpLocks/>
            </p:cNvGrpSpPr>
            <p:nvPr/>
          </p:nvGrpSpPr>
          <p:grpSpPr bwMode="auto">
            <a:xfrm>
              <a:off x="402" y="3549"/>
              <a:ext cx="345" cy="271"/>
              <a:chOff x="402" y="3549"/>
              <a:chExt cx="345" cy="271"/>
            </a:xfrm>
          </p:grpSpPr>
          <p:sp>
            <p:nvSpPr>
              <p:cNvPr id="36072" name="Rectangle 80"/>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73" name="Group 81"/>
              <p:cNvGrpSpPr>
                <a:grpSpLocks/>
              </p:cNvGrpSpPr>
              <p:nvPr/>
            </p:nvGrpSpPr>
            <p:grpSpPr bwMode="auto">
              <a:xfrm>
                <a:off x="419" y="3673"/>
                <a:ext cx="310" cy="75"/>
                <a:chOff x="3856" y="887"/>
                <a:chExt cx="334" cy="75"/>
              </a:xfrm>
            </p:grpSpPr>
            <p:sp>
              <p:nvSpPr>
                <p:cNvPr id="36078" name="Line 82"/>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79" name="Line 83"/>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80" name="Freeform 84"/>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81" name="Freeform 85"/>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74" name="Group 86"/>
              <p:cNvGrpSpPr>
                <a:grpSpLocks/>
              </p:cNvGrpSpPr>
              <p:nvPr/>
            </p:nvGrpSpPr>
            <p:grpSpPr bwMode="auto">
              <a:xfrm>
                <a:off x="539" y="3549"/>
                <a:ext cx="71" cy="53"/>
                <a:chOff x="340" y="1392"/>
                <a:chExt cx="71" cy="53"/>
              </a:xfrm>
            </p:grpSpPr>
            <p:sp>
              <p:nvSpPr>
                <p:cNvPr id="36075" name="Line 87"/>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76" name="Line 88"/>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77" name="Line 89"/>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59" name="Group 90"/>
          <p:cNvGrpSpPr>
            <a:grpSpLocks/>
          </p:cNvGrpSpPr>
          <p:nvPr/>
        </p:nvGrpSpPr>
        <p:grpSpPr bwMode="auto">
          <a:xfrm>
            <a:off x="2395538" y="3106738"/>
            <a:ext cx="720725" cy="461962"/>
            <a:chOff x="293" y="3549"/>
            <a:chExt cx="454" cy="291"/>
          </a:xfrm>
        </p:grpSpPr>
        <p:sp>
          <p:nvSpPr>
            <p:cNvPr id="36058" name="Rectangle 91"/>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41</a:t>
              </a:r>
            </a:p>
          </p:txBody>
        </p:sp>
        <p:grpSp>
          <p:nvGrpSpPr>
            <p:cNvPr id="36059" name="Group 92"/>
            <p:cNvGrpSpPr>
              <a:grpSpLocks/>
            </p:cNvGrpSpPr>
            <p:nvPr/>
          </p:nvGrpSpPr>
          <p:grpSpPr bwMode="auto">
            <a:xfrm>
              <a:off x="402" y="3549"/>
              <a:ext cx="345" cy="271"/>
              <a:chOff x="402" y="3549"/>
              <a:chExt cx="345" cy="271"/>
            </a:xfrm>
          </p:grpSpPr>
          <p:sp>
            <p:nvSpPr>
              <p:cNvPr id="36060" name="Rectangle 93"/>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61" name="Group 94"/>
              <p:cNvGrpSpPr>
                <a:grpSpLocks/>
              </p:cNvGrpSpPr>
              <p:nvPr/>
            </p:nvGrpSpPr>
            <p:grpSpPr bwMode="auto">
              <a:xfrm>
                <a:off x="419" y="3673"/>
                <a:ext cx="310" cy="75"/>
                <a:chOff x="3856" y="887"/>
                <a:chExt cx="334" cy="75"/>
              </a:xfrm>
            </p:grpSpPr>
            <p:sp>
              <p:nvSpPr>
                <p:cNvPr id="36066" name="Line 95"/>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67" name="Line 96"/>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68" name="Freeform 97"/>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69" name="Freeform 98"/>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62" name="Group 99"/>
              <p:cNvGrpSpPr>
                <a:grpSpLocks/>
              </p:cNvGrpSpPr>
              <p:nvPr/>
            </p:nvGrpSpPr>
            <p:grpSpPr bwMode="auto">
              <a:xfrm>
                <a:off x="539" y="3549"/>
                <a:ext cx="71" cy="53"/>
                <a:chOff x="340" y="1392"/>
                <a:chExt cx="71" cy="53"/>
              </a:xfrm>
            </p:grpSpPr>
            <p:sp>
              <p:nvSpPr>
                <p:cNvPr id="36063" name="Line 100"/>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64" name="Line 101"/>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65" name="Line 102"/>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60" name="Group 103"/>
          <p:cNvGrpSpPr>
            <a:grpSpLocks/>
          </p:cNvGrpSpPr>
          <p:nvPr/>
        </p:nvGrpSpPr>
        <p:grpSpPr bwMode="auto">
          <a:xfrm>
            <a:off x="2628900" y="2479675"/>
            <a:ext cx="720725" cy="461963"/>
            <a:chOff x="293" y="3549"/>
            <a:chExt cx="454" cy="291"/>
          </a:xfrm>
        </p:grpSpPr>
        <p:sp>
          <p:nvSpPr>
            <p:cNvPr id="36046" name="Rectangle 104"/>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31</a:t>
              </a:r>
            </a:p>
          </p:txBody>
        </p:sp>
        <p:grpSp>
          <p:nvGrpSpPr>
            <p:cNvPr id="36047" name="Group 105"/>
            <p:cNvGrpSpPr>
              <a:grpSpLocks/>
            </p:cNvGrpSpPr>
            <p:nvPr/>
          </p:nvGrpSpPr>
          <p:grpSpPr bwMode="auto">
            <a:xfrm>
              <a:off x="402" y="3549"/>
              <a:ext cx="345" cy="271"/>
              <a:chOff x="402" y="3549"/>
              <a:chExt cx="345" cy="271"/>
            </a:xfrm>
          </p:grpSpPr>
          <p:sp>
            <p:nvSpPr>
              <p:cNvPr id="36048" name="Rectangle 106"/>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49" name="Group 107"/>
              <p:cNvGrpSpPr>
                <a:grpSpLocks/>
              </p:cNvGrpSpPr>
              <p:nvPr/>
            </p:nvGrpSpPr>
            <p:grpSpPr bwMode="auto">
              <a:xfrm>
                <a:off x="419" y="3673"/>
                <a:ext cx="310" cy="75"/>
                <a:chOff x="3856" y="887"/>
                <a:chExt cx="334" cy="75"/>
              </a:xfrm>
            </p:grpSpPr>
            <p:sp>
              <p:nvSpPr>
                <p:cNvPr id="36054" name="Line 108"/>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55" name="Line 109"/>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56" name="Freeform 110"/>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57" name="Freeform 111"/>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50" name="Group 112"/>
              <p:cNvGrpSpPr>
                <a:grpSpLocks/>
              </p:cNvGrpSpPr>
              <p:nvPr/>
            </p:nvGrpSpPr>
            <p:grpSpPr bwMode="auto">
              <a:xfrm>
                <a:off x="539" y="3549"/>
                <a:ext cx="71" cy="53"/>
                <a:chOff x="340" y="1392"/>
                <a:chExt cx="71" cy="53"/>
              </a:xfrm>
            </p:grpSpPr>
            <p:sp>
              <p:nvSpPr>
                <p:cNvPr id="36051" name="Line 113"/>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52" name="Line 114"/>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53" name="Line 115"/>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61" name="Group 116"/>
          <p:cNvGrpSpPr>
            <a:grpSpLocks/>
          </p:cNvGrpSpPr>
          <p:nvPr/>
        </p:nvGrpSpPr>
        <p:grpSpPr bwMode="auto">
          <a:xfrm>
            <a:off x="3994150" y="1139825"/>
            <a:ext cx="720725" cy="461963"/>
            <a:chOff x="293" y="3549"/>
            <a:chExt cx="454" cy="291"/>
          </a:xfrm>
        </p:grpSpPr>
        <p:sp>
          <p:nvSpPr>
            <p:cNvPr id="36034" name="Rectangle 117"/>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14</a:t>
              </a:r>
            </a:p>
          </p:txBody>
        </p:sp>
        <p:grpSp>
          <p:nvGrpSpPr>
            <p:cNvPr id="36035" name="Group 118"/>
            <p:cNvGrpSpPr>
              <a:grpSpLocks/>
            </p:cNvGrpSpPr>
            <p:nvPr/>
          </p:nvGrpSpPr>
          <p:grpSpPr bwMode="auto">
            <a:xfrm>
              <a:off x="402" y="3549"/>
              <a:ext cx="345" cy="271"/>
              <a:chOff x="402" y="3549"/>
              <a:chExt cx="345" cy="271"/>
            </a:xfrm>
          </p:grpSpPr>
          <p:sp>
            <p:nvSpPr>
              <p:cNvPr id="36036" name="Rectangle 119"/>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37" name="Group 120"/>
              <p:cNvGrpSpPr>
                <a:grpSpLocks/>
              </p:cNvGrpSpPr>
              <p:nvPr/>
            </p:nvGrpSpPr>
            <p:grpSpPr bwMode="auto">
              <a:xfrm>
                <a:off x="419" y="3673"/>
                <a:ext cx="310" cy="75"/>
                <a:chOff x="3856" y="887"/>
                <a:chExt cx="334" cy="75"/>
              </a:xfrm>
            </p:grpSpPr>
            <p:sp>
              <p:nvSpPr>
                <p:cNvPr id="36042" name="Line 12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43" name="Line 12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44" name="Freeform 12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45" name="Freeform 12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38" name="Group 125"/>
              <p:cNvGrpSpPr>
                <a:grpSpLocks/>
              </p:cNvGrpSpPr>
              <p:nvPr/>
            </p:nvGrpSpPr>
            <p:grpSpPr bwMode="auto">
              <a:xfrm>
                <a:off x="539" y="3549"/>
                <a:ext cx="71" cy="53"/>
                <a:chOff x="340" y="1392"/>
                <a:chExt cx="71" cy="53"/>
              </a:xfrm>
            </p:grpSpPr>
            <p:sp>
              <p:nvSpPr>
                <p:cNvPr id="36039" name="Line 126"/>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40" name="Line 127"/>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41" name="Line 128"/>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62" name="Group 129"/>
          <p:cNvGrpSpPr>
            <a:grpSpLocks/>
          </p:cNvGrpSpPr>
          <p:nvPr/>
        </p:nvGrpSpPr>
        <p:grpSpPr bwMode="auto">
          <a:xfrm>
            <a:off x="6973888" y="1300163"/>
            <a:ext cx="720725" cy="461962"/>
            <a:chOff x="293" y="3549"/>
            <a:chExt cx="454" cy="291"/>
          </a:xfrm>
        </p:grpSpPr>
        <p:sp>
          <p:nvSpPr>
            <p:cNvPr id="36022" name="Rectangle 130"/>
            <p:cNvSpPr>
              <a:spLocks noChangeArrowheads="1"/>
            </p:cNvSpPr>
            <p:nvPr/>
          </p:nvSpPr>
          <p:spPr bwMode="auto">
            <a:xfrm>
              <a:off x="293" y="3744"/>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22</a:t>
              </a:r>
            </a:p>
          </p:txBody>
        </p:sp>
        <p:grpSp>
          <p:nvGrpSpPr>
            <p:cNvPr id="36023" name="Group 131"/>
            <p:cNvGrpSpPr>
              <a:grpSpLocks/>
            </p:cNvGrpSpPr>
            <p:nvPr/>
          </p:nvGrpSpPr>
          <p:grpSpPr bwMode="auto">
            <a:xfrm>
              <a:off x="402" y="3549"/>
              <a:ext cx="345" cy="271"/>
              <a:chOff x="402" y="3549"/>
              <a:chExt cx="345" cy="271"/>
            </a:xfrm>
          </p:grpSpPr>
          <p:sp>
            <p:nvSpPr>
              <p:cNvPr id="36024" name="Rectangle 132"/>
              <p:cNvSpPr>
                <a:spLocks noChangeArrowheads="1"/>
              </p:cNvSpPr>
              <p:nvPr/>
            </p:nvSpPr>
            <p:spPr bwMode="auto">
              <a:xfrm>
                <a:off x="402" y="360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6025" name="Group 133"/>
              <p:cNvGrpSpPr>
                <a:grpSpLocks/>
              </p:cNvGrpSpPr>
              <p:nvPr/>
            </p:nvGrpSpPr>
            <p:grpSpPr bwMode="auto">
              <a:xfrm>
                <a:off x="419" y="3673"/>
                <a:ext cx="310" cy="75"/>
                <a:chOff x="3856" y="887"/>
                <a:chExt cx="334" cy="75"/>
              </a:xfrm>
            </p:grpSpPr>
            <p:sp>
              <p:nvSpPr>
                <p:cNvPr id="36030" name="Line 134"/>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31" name="Line 135"/>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6032" name="Freeform 136"/>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36033" name="Freeform 137"/>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solidFill>
                  <a:schemeClr val="bg1"/>
                </a:solidFill>
                <a:ln w="12700" cap="flat" cmpd="sng">
                  <a:solidFill>
                    <a:schemeClr val="tx1"/>
                  </a:solidFill>
                  <a:prstDash val="solid"/>
                  <a:round/>
                  <a:headEnd/>
                  <a:tailEnd/>
                </a:ln>
              </p:spPr>
              <p:txBody>
                <a:bodyPr wrap="none" anchor="ctr"/>
                <a:lstStyle/>
                <a:p>
                  <a:endParaRPr lang="en-US"/>
                </a:p>
              </p:txBody>
            </p:sp>
          </p:grpSp>
          <p:grpSp>
            <p:nvGrpSpPr>
              <p:cNvPr id="36026" name="Group 138"/>
              <p:cNvGrpSpPr>
                <a:grpSpLocks/>
              </p:cNvGrpSpPr>
              <p:nvPr/>
            </p:nvGrpSpPr>
            <p:grpSpPr bwMode="auto">
              <a:xfrm>
                <a:off x="539" y="3549"/>
                <a:ext cx="71" cy="53"/>
                <a:chOff x="340" y="1392"/>
                <a:chExt cx="71" cy="53"/>
              </a:xfrm>
            </p:grpSpPr>
            <p:sp>
              <p:nvSpPr>
                <p:cNvPr id="36027" name="Line 139"/>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28" name="Line 140"/>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29" name="Line 141"/>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35863" name="Group 142"/>
          <p:cNvGrpSpPr>
            <a:grpSpLocks/>
          </p:cNvGrpSpPr>
          <p:nvPr/>
        </p:nvGrpSpPr>
        <p:grpSpPr bwMode="auto">
          <a:xfrm>
            <a:off x="163513" y="942975"/>
            <a:ext cx="825500" cy="450850"/>
            <a:chOff x="720" y="3578"/>
            <a:chExt cx="520" cy="284"/>
          </a:xfrm>
        </p:grpSpPr>
        <p:grpSp>
          <p:nvGrpSpPr>
            <p:cNvPr id="36013" name="Group 143"/>
            <p:cNvGrpSpPr>
              <a:grpSpLocks/>
            </p:cNvGrpSpPr>
            <p:nvPr/>
          </p:nvGrpSpPr>
          <p:grpSpPr bwMode="auto">
            <a:xfrm>
              <a:off x="895" y="3578"/>
              <a:ext cx="345" cy="272"/>
              <a:chOff x="895" y="3578"/>
              <a:chExt cx="345" cy="272"/>
            </a:xfrm>
          </p:grpSpPr>
          <p:grpSp>
            <p:nvGrpSpPr>
              <p:cNvPr id="36015" name="Group 144"/>
              <p:cNvGrpSpPr>
                <a:grpSpLocks/>
              </p:cNvGrpSpPr>
              <p:nvPr/>
            </p:nvGrpSpPr>
            <p:grpSpPr bwMode="auto">
              <a:xfrm>
                <a:off x="895" y="3632"/>
                <a:ext cx="345" cy="218"/>
                <a:chOff x="895" y="3632"/>
                <a:chExt cx="345" cy="218"/>
              </a:xfrm>
            </p:grpSpPr>
            <p:sp>
              <p:nvSpPr>
                <p:cNvPr id="36020" name="Rectangle 145"/>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6021" name="Freeform 146"/>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016" name="Group 147"/>
              <p:cNvGrpSpPr>
                <a:grpSpLocks/>
              </p:cNvGrpSpPr>
              <p:nvPr/>
            </p:nvGrpSpPr>
            <p:grpSpPr bwMode="auto">
              <a:xfrm>
                <a:off x="1032" y="3578"/>
                <a:ext cx="71" cy="53"/>
                <a:chOff x="340" y="1392"/>
                <a:chExt cx="71" cy="53"/>
              </a:xfrm>
            </p:grpSpPr>
            <p:sp>
              <p:nvSpPr>
                <p:cNvPr id="36017" name="Line 148"/>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18" name="Line 149"/>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19" name="Line 150"/>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6014" name="Rectangle 151"/>
            <p:cNvSpPr>
              <a:spLocks noChangeArrowheads="1"/>
            </p:cNvSpPr>
            <p:nvPr/>
          </p:nvSpPr>
          <p:spPr bwMode="auto">
            <a:xfrm>
              <a:off x="720" y="3766"/>
              <a:ext cx="164"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ASE</a:t>
              </a:r>
            </a:p>
          </p:txBody>
        </p:sp>
      </p:grpSp>
      <p:grpSp>
        <p:nvGrpSpPr>
          <p:cNvPr id="35864" name="Group 152"/>
          <p:cNvGrpSpPr>
            <a:grpSpLocks/>
          </p:cNvGrpSpPr>
          <p:nvPr/>
        </p:nvGrpSpPr>
        <p:grpSpPr bwMode="auto">
          <a:xfrm>
            <a:off x="2519363" y="1416050"/>
            <a:ext cx="704850" cy="450850"/>
            <a:chOff x="796" y="3578"/>
            <a:chExt cx="444" cy="284"/>
          </a:xfrm>
        </p:grpSpPr>
        <p:grpSp>
          <p:nvGrpSpPr>
            <p:cNvPr id="36004" name="Group 153"/>
            <p:cNvGrpSpPr>
              <a:grpSpLocks/>
            </p:cNvGrpSpPr>
            <p:nvPr/>
          </p:nvGrpSpPr>
          <p:grpSpPr bwMode="auto">
            <a:xfrm>
              <a:off x="895" y="3578"/>
              <a:ext cx="345" cy="272"/>
              <a:chOff x="895" y="3578"/>
              <a:chExt cx="345" cy="272"/>
            </a:xfrm>
          </p:grpSpPr>
          <p:grpSp>
            <p:nvGrpSpPr>
              <p:cNvPr id="36006" name="Group 154"/>
              <p:cNvGrpSpPr>
                <a:grpSpLocks/>
              </p:cNvGrpSpPr>
              <p:nvPr/>
            </p:nvGrpSpPr>
            <p:grpSpPr bwMode="auto">
              <a:xfrm>
                <a:off x="895" y="3632"/>
                <a:ext cx="345" cy="218"/>
                <a:chOff x="895" y="3632"/>
                <a:chExt cx="345" cy="218"/>
              </a:xfrm>
            </p:grpSpPr>
            <p:sp>
              <p:nvSpPr>
                <p:cNvPr id="36011" name="Rectangle 155"/>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6012" name="Freeform 156"/>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007" name="Group 157"/>
              <p:cNvGrpSpPr>
                <a:grpSpLocks/>
              </p:cNvGrpSpPr>
              <p:nvPr/>
            </p:nvGrpSpPr>
            <p:grpSpPr bwMode="auto">
              <a:xfrm>
                <a:off x="1032" y="3578"/>
                <a:ext cx="71" cy="53"/>
                <a:chOff x="340" y="1392"/>
                <a:chExt cx="71" cy="53"/>
              </a:xfrm>
            </p:grpSpPr>
            <p:sp>
              <p:nvSpPr>
                <p:cNvPr id="36008" name="Line 158"/>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09" name="Line 159"/>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10" name="Line 160"/>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6005" name="Rectangle 161"/>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42</a:t>
              </a:r>
            </a:p>
          </p:txBody>
        </p:sp>
      </p:grpSp>
      <p:grpSp>
        <p:nvGrpSpPr>
          <p:cNvPr id="35865" name="Group 162"/>
          <p:cNvGrpSpPr>
            <a:grpSpLocks/>
          </p:cNvGrpSpPr>
          <p:nvPr/>
        </p:nvGrpSpPr>
        <p:grpSpPr bwMode="auto">
          <a:xfrm>
            <a:off x="3154363" y="981075"/>
            <a:ext cx="704850" cy="450850"/>
            <a:chOff x="796" y="3578"/>
            <a:chExt cx="444" cy="284"/>
          </a:xfrm>
        </p:grpSpPr>
        <p:grpSp>
          <p:nvGrpSpPr>
            <p:cNvPr id="35995" name="Group 163"/>
            <p:cNvGrpSpPr>
              <a:grpSpLocks/>
            </p:cNvGrpSpPr>
            <p:nvPr/>
          </p:nvGrpSpPr>
          <p:grpSpPr bwMode="auto">
            <a:xfrm>
              <a:off x="895" y="3578"/>
              <a:ext cx="345" cy="272"/>
              <a:chOff x="895" y="3578"/>
              <a:chExt cx="345" cy="272"/>
            </a:xfrm>
          </p:grpSpPr>
          <p:grpSp>
            <p:nvGrpSpPr>
              <p:cNvPr id="35997" name="Group 164"/>
              <p:cNvGrpSpPr>
                <a:grpSpLocks/>
              </p:cNvGrpSpPr>
              <p:nvPr/>
            </p:nvGrpSpPr>
            <p:grpSpPr bwMode="auto">
              <a:xfrm>
                <a:off x="895" y="3632"/>
                <a:ext cx="345" cy="218"/>
                <a:chOff x="895" y="3632"/>
                <a:chExt cx="345" cy="218"/>
              </a:xfrm>
            </p:grpSpPr>
            <p:sp>
              <p:nvSpPr>
                <p:cNvPr id="36002" name="Rectangle 165"/>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6003" name="Freeform 166"/>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5998" name="Group 167"/>
              <p:cNvGrpSpPr>
                <a:grpSpLocks/>
              </p:cNvGrpSpPr>
              <p:nvPr/>
            </p:nvGrpSpPr>
            <p:grpSpPr bwMode="auto">
              <a:xfrm>
                <a:off x="1032" y="3578"/>
                <a:ext cx="71" cy="53"/>
                <a:chOff x="340" y="1392"/>
                <a:chExt cx="71" cy="53"/>
              </a:xfrm>
            </p:grpSpPr>
            <p:sp>
              <p:nvSpPr>
                <p:cNvPr id="35999" name="Line 168"/>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00" name="Line 169"/>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6001" name="Line 170"/>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5996" name="Rectangle 171"/>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49</a:t>
              </a:r>
            </a:p>
          </p:txBody>
        </p:sp>
      </p:grpSp>
      <p:grpSp>
        <p:nvGrpSpPr>
          <p:cNvPr id="35866" name="Group 172"/>
          <p:cNvGrpSpPr>
            <a:grpSpLocks/>
          </p:cNvGrpSpPr>
          <p:nvPr/>
        </p:nvGrpSpPr>
        <p:grpSpPr bwMode="auto">
          <a:xfrm>
            <a:off x="1820863" y="1231900"/>
            <a:ext cx="706437" cy="449263"/>
            <a:chOff x="645" y="3914"/>
            <a:chExt cx="445" cy="283"/>
          </a:xfrm>
        </p:grpSpPr>
        <p:grpSp>
          <p:nvGrpSpPr>
            <p:cNvPr id="35982" name="Group 173"/>
            <p:cNvGrpSpPr>
              <a:grpSpLocks/>
            </p:cNvGrpSpPr>
            <p:nvPr/>
          </p:nvGrpSpPr>
          <p:grpSpPr bwMode="auto">
            <a:xfrm>
              <a:off x="745" y="3914"/>
              <a:ext cx="345" cy="268"/>
              <a:chOff x="745" y="3914"/>
              <a:chExt cx="345" cy="268"/>
            </a:xfrm>
          </p:grpSpPr>
          <p:sp>
            <p:nvSpPr>
              <p:cNvPr id="35984" name="Rectangle 174"/>
              <p:cNvSpPr>
                <a:spLocks noChangeArrowheads="1"/>
              </p:cNvSpPr>
              <p:nvPr/>
            </p:nvSpPr>
            <p:spPr bwMode="auto">
              <a:xfrm>
                <a:off x="745"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985" name="Group 175"/>
              <p:cNvGrpSpPr>
                <a:grpSpLocks/>
              </p:cNvGrpSpPr>
              <p:nvPr/>
            </p:nvGrpSpPr>
            <p:grpSpPr bwMode="auto">
              <a:xfrm>
                <a:off x="884" y="3914"/>
                <a:ext cx="67" cy="53"/>
                <a:chOff x="2610" y="1990"/>
                <a:chExt cx="67" cy="53"/>
              </a:xfrm>
            </p:grpSpPr>
            <p:sp>
              <p:nvSpPr>
                <p:cNvPr id="35992" name="Line 176"/>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93" name="Line 177"/>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94" name="Line 178"/>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986" name="Group 179"/>
              <p:cNvGrpSpPr>
                <a:grpSpLocks/>
              </p:cNvGrpSpPr>
              <p:nvPr/>
            </p:nvGrpSpPr>
            <p:grpSpPr bwMode="auto">
              <a:xfrm>
                <a:off x="763" y="3999"/>
                <a:ext cx="310" cy="75"/>
                <a:chOff x="2489" y="2075"/>
                <a:chExt cx="310" cy="75"/>
              </a:xfrm>
            </p:grpSpPr>
            <p:sp>
              <p:nvSpPr>
                <p:cNvPr id="35988" name="Line 180"/>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89" name="Line 181"/>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90" name="Freeform 182"/>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991" name="Freeform 183"/>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987" name="Rectangle 184"/>
              <p:cNvSpPr>
                <a:spLocks noChangeAspect="1" noChangeArrowheads="1"/>
              </p:cNvSpPr>
              <p:nvPr/>
            </p:nvSpPr>
            <p:spPr bwMode="auto">
              <a:xfrm>
                <a:off x="820" y="408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35983" name="Rectangle 185"/>
            <p:cNvSpPr>
              <a:spLocks noChangeArrowheads="1"/>
            </p:cNvSpPr>
            <p:nvPr/>
          </p:nvSpPr>
          <p:spPr bwMode="auto">
            <a:xfrm>
              <a:off x="645" y="4101"/>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48</a:t>
              </a:r>
            </a:p>
          </p:txBody>
        </p:sp>
      </p:grpSp>
      <p:grpSp>
        <p:nvGrpSpPr>
          <p:cNvPr id="35867" name="Group 186"/>
          <p:cNvGrpSpPr>
            <a:grpSpLocks/>
          </p:cNvGrpSpPr>
          <p:nvPr/>
        </p:nvGrpSpPr>
        <p:grpSpPr bwMode="auto">
          <a:xfrm>
            <a:off x="998538" y="1244600"/>
            <a:ext cx="704850" cy="441325"/>
            <a:chOff x="168" y="3914"/>
            <a:chExt cx="444" cy="278"/>
          </a:xfrm>
        </p:grpSpPr>
        <p:grpSp>
          <p:nvGrpSpPr>
            <p:cNvPr id="35969" name="Group 187"/>
            <p:cNvGrpSpPr>
              <a:grpSpLocks/>
            </p:cNvGrpSpPr>
            <p:nvPr/>
          </p:nvGrpSpPr>
          <p:grpSpPr bwMode="auto">
            <a:xfrm>
              <a:off x="267" y="3914"/>
              <a:ext cx="345" cy="268"/>
              <a:chOff x="267" y="3914"/>
              <a:chExt cx="345" cy="268"/>
            </a:xfrm>
          </p:grpSpPr>
          <p:sp>
            <p:nvSpPr>
              <p:cNvPr id="35971" name="Rectangle 188"/>
              <p:cNvSpPr>
                <a:spLocks noChangeArrowheads="1"/>
              </p:cNvSpPr>
              <p:nvPr/>
            </p:nvSpPr>
            <p:spPr bwMode="auto">
              <a:xfrm>
                <a:off x="267"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972" name="Group 189"/>
              <p:cNvGrpSpPr>
                <a:grpSpLocks/>
              </p:cNvGrpSpPr>
              <p:nvPr/>
            </p:nvGrpSpPr>
            <p:grpSpPr bwMode="auto">
              <a:xfrm>
                <a:off x="406" y="3914"/>
                <a:ext cx="67" cy="53"/>
                <a:chOff x="2610" y="1990"/>
                <a:chExt cx="67" cy="53"/>
              </a:xfrm>
            </p:grpSpPr>
            <p:sp>
              <p:nvSpPr>
                <p:cNvPr id="35979" name="Line 190"/>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80" name="Line 191"/>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81" name="Line 192"/>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973" name="Group 193"/>
              <p:cNvGrpSpPr>
                <a:grpSpLocks/>
              </p:cNvGrpSpPr>
              <p:nvPr/>
            </p:nvGrpSpPr>
            <p:grpSpPr bwMode="auto">
              <a:xfrm>
                <a:off x="285" y="3999"/>
                <a:ext cx="310" cy="75"/>
                <a:chOff x="2489" y="2075"/>
                <a:chExt cx="310" cy="75"/>
              </a:xfrm>
            </p:grpSpPr>
            <p:sp>
              <p:nvSpPr>
                <p:cNvPr id="35975" name="Line 194"/>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76" name="Line 195"/>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77" name="Freeform 196"/>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978" name="Freeform 197"/>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974" name="Rectangle 198"/>
              <p:cNvSpPr>
                <a:spLocks noChangeAspect="1" noChangeArrowheads="1"/>
              </p:cNvSpPr>
              <p:nvPr/>
            </p:nvSpPr>
            <p:spPr bwMode="auto">
              <a:xfrm>
                <a:off x="342" y="408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35970" name="Rectangle 199"/>
            <p:cNvSpPr>
              <a:spLocks noChangeArrowheads="1"/>
            </p:cNvSpPr>
            <p:nvPr/>
          </p:nvSpPr>
          <p:spPr bwMode="auto">
            <a:xfrm>
              <a:off x="168" y="409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47</a:t>
              </a:r>
            </a:p>
          </p:txBody>
        </p:sp>
      </p:grpSp>
      <p:grpSp>
        <p:nvGrpSpPr>
          <p:cNvPr id="35868" name="Group 200"/>
          <p:cNvGrpSpPr>
            <a:grpSpLocks/>
          </p:cNvGrpSpPr>
          <p:nvPr/>
        </p:nvGrpSpPr>
        <p:grpSpPr bwMode="auto">
          <a:xfrm>
            <a:off x="3971925" y="1628775"/>
            <a:ext cx="731838" cy="449263"/>
            <a:chOff x="2350" y="1130"/>
            <a:chExt cx="461" cy="283"/>
          </a:xfrm>
        </p:grpSpPr>
        <p:grpSp>
          <p:nvGrpSpPr>
            <p:cNvPr id="35956" name="Group 201"/>
            <p:cNvGrpSpPr>
              <a:grpSpLocks/>
            </p:cNvGrpSpPr>
            <p:nvPr/>
          </p:nvGrpSpPr>
          <p:grpSpPr bwMode="auto">
            <a:xfrm>
              <a:off x="2466" y="1130"/>
              <a:ext cx="345" cy="268"/>
              <a:chOff x="745" y="3914"/>
              <a:chExt cx="345" cy="268"/>
            </a:xfrm>
          </p:grpSpPr>
          <p:sp>
            <p:nvSpPr>
              <p:cNvPr id="35958" name="Rectangle 202"/>
              <p:cNvSpPr>
                <a:spLocks noChangeArrowheads="1"/>
              </p:cNvSpPr>
              <p:nvPr/>
            </p:nvSpPr>
            <p:spPr bwMode="auto">
              <a:xfrm>
                <a:off x="745"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959" name="Group 203"/>
              <p:cNvGrpSpPr>
                <a:grpSpLocks/>
              </p:cNvGrpSpPr>
              <p:nvPr/>
            </p:nvGrpSpPr>
            <p:grpSpPr bwMode="auto">
              <a:xfrm>
                <a:off x="884" y="3914"/>
                <a:ext cx="67" cy="53"/>
                <a:chOff x="2610" y="1990"/>
                <a:chExt cx="67" cy="53"/>
              </a:xfrm>
            </p:grpSpPr>
            <p:sp>
              <p:nvSpPr>
                <p:cNvPr id="35966" name="Line 204"/>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67" name="Line 205"/>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68" name="Line 206"/>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960" name="Group 207"/>
              <p:cNvGrpSpPr>
                <a:grpSpLocks/>
              </p:cNvGrpSpPr>
              <p:nvPr/>
            </p:nvGrpSpPr>
            <p:grpSpPr bwMode="auto">
              <a:xfrm>
                <a:off x="763" y="3999"/>
                <a:ext cx="310" cy="75"/>
                <a:chOff x="2489" y="2075"/>
                <a:chExt cx="310" cy="75"/>
              </a:xfrm>
            </p:grpSpPr>
            <p:sp>
              <p:nvSpPr>
                <p:cNvPr id="35962" name="Line 208"/>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63" name="Line 209"/>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64" name="Freeform 210"/>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965" name="Freeform 211"/>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961" name="Rectangle 212"/>
              <p:cNvSpPr>
                <a:spLocks noChangeAspect="1" noChangeArrowheads="1"/>
              </p:cNvSpPr>
              <p:nvPr/>
            </p:nvSpPr>
            <p:spPr bwMode="auto">
              <a:xfrm>
                <a:off x="820" y="408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35957" name="Rectangle 213"/>
            <p:cNvSpPr>
              <a:spLocks noChangeArrowheads="1"/>
            </p:cNvSpPr>
            <p:nvPr/>
          </p:nvSpPr>
          <p:spPr bwMode="auto">
            <a:xfrm>
              <a:off x="2350" y="1317"/>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27</a:t>
              </a:r>
            </a:p>
          </p:txBody>
        </p:sp>
      </p:grpSp>
      <p:grpSp>
        <p:nvGrpSpPr>
          <p:cNvPr id="35869" name="Group 214"/>
          <p:cNvGrpSpPr>
            <a:grpSpLocks/>
          </p:cNvGrpSpPr>
          <p:nvPr/>
        </p:nvGrpSpPr>
        <p:grpSpPr bwMode="auto">
          <a:xfrm>
            <a:off x="3971925" y="2098675"/>
            <a:ext cx="730250" cy="441325"/>
            <a:chOff x="2350" y="1426"/>
            <a:chExt cx="460" cy="278"/>
          </a:xfrm>
        </p:grpSpPr>
        <p:grpSp>
          <p:nvGrpSpPr>
            <p:cNvPr id="35943" name="Group 215"/>
            <p:cNvGrpSpPr>
              <a:grpSpLocks/>
            </p:cNvGrpSpPr>
            <p:nvPr/>
          </p:nvGrpSpPr>
          <p:grpSpPr bwMode="auto">
            <a:xfrm>
              <a:off x="2465" y="1426"/>
              <a:ext cx="345" cy="268"/>
              <a:chOff x="267" y="3914"/>
              <a:chExt cx="345" cy="268"/>
            </a:xfrm>
          </p:grpSpPr>
          <p:sp>
            <p:nvSpPr>
              <p:cNvPr id="35945" name="Rectangle 216"/>
              <p:cNvSpPr>
                <a:spLocks noChangeArrowheads="1"/>
              </p:cNvSpPr>
              <p:nvPr/>
            </p:nvSpPr>
            <p:spPr bwMode="auto">
              <a:xfrm>
                <a:off x="267"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946" name="Group 217"/>
              <p:cNvGrpSpPr>
                <a:grpSpLocks/>
              </p:cNvGrpSpPr>
              <p:nvPr/>
            </p:nvGrpSpPr>
            <p:grpSpPr bwMode="auto">
              <a:xfrm>
                <a:off x="406" y="3914"/>
                <a:ext cx="67" cy="53"/>
                <a:chOff x="2610" y="1990"/>
                <a:chExt cx="67" cy="53"/>
              </a:xfrm>
            </p:grpSpPr>
            <p:sp>
              <p:nvSpPr>
                <p:cNvPr id="35953" name="Line 218"/>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54" name="Line 219"/>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55" name="Line 220"/>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947" name="Group 221"/>
              <p:cNvGrpSpPr>
                <a:grpSpLocks/>
              </p:cNvGrpSpPr>
              <p:nvPr/>
            </p:nvGrpSpPr>
            <p:grpSpPr bwMode="auto">
              <a:xfrm>
                <a:off x="285" y="3999"/>
                <a:ext cx="310" cy="75"/>
                <a:chOff x="2489" y="2075"/>
                <a:chExt cx="310" cy="75"/>
              </a:xfrm>
            </p:grpSpPr>
            <p:sp>
              <p:nvSpPr>
                <p:cNvPr id="35949" name="Line 222"/>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50" name="Line 223"/>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51" name="Freeform 224"/>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952" name="Freeform 225"/>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948" name="Rectangle 226"/>
              <p:cNvSpPr>
                <a:spLocks noChangeAspect="1" noChangeArrowheads="1"/>
              </p:cNvSpPr>
              <p:nvPr/>
            </p:nvSpPr>
            <p:spPr bwMode="auto">
              <a:xfrm>
                <a:off x="342" y="408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35944" name="Rectangle 227"/>
            <p:cNvSpPr>
              <a:spLocks noChangeArrowheads="1"/>
            </p:cNvSpPr>
            <p:nvPr/>
          </p:nvSpPr>
          <p:spPr bwMode="auto">
            <a:xfrm>
              <a:off x="2350" y="1608"/>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28</a:t>
              </a:r>
            </a:p>
          </p:txBody>
        </p:sp>
      </p:grpSp>
      <p:grpSp>
        <p:nvGrpSpPr>
          <p:cNvPr id="35870" name="Group 228"/>
          <p:cNvGrpSpPr>
            <a:grpSpLocks/>
          </p:cNvGrpSpPr>
          <p:nvPr/>
        </p:nvGrpSpPr>
        <p:grpSpPr bwMode="auto">
          <a:xfrm>
            <a:off x="4002088" y="2586038"/>
            <a:ext cx="704850" cy="450850"/>
            <a:chOff x="796" y="3578"/>
            <a:chExt cx="444" cy="284"/>
          </a:xfrm>
        </p:grpSpPr>
        <p:grpSp>
          <p:nvGrpSpPr>
            <p:cNvPr id="35934" name="Group 229"/>
            <p:cNvGrpSpPr>
              <a:grpSpLocks/>
            </p:cNvGrpSpPr>
            <p:nvPr/>
          </p:nvGrpSpPr>
          <p:grpSpPr bwMode="auto">
            <a:xfrm>
              <a:off x="895" y="3578"/>
              <a:ext cx="345" cy="272"/>
              <a:chOff x="895" y="3578"/>
              <a:chExt cx="345" cy="272"/>
            </a:xfrm>
          </p:grpSpPr>
          <p:grpSp>
            <p:nvGrpSpPr>
              <p:cNvPr id="35936" name="Group 230"/>
              <p:cNvGrpSpPr>
                <a:grpSpLocks/>
              </p:cNvGrpSpPr>
              <p:nvPr/>
            </p:nvGrpSpPr>
            <p:grpSpPr bwMode="auto">
              <a:xfrm>
                <a:off x="895" y="3632"/>
                <a:ext cx="345" cy="218"/>
                <a:chOff x="895" y="3632"/>
                <a:chExt cx="345" cy="218"/>
              </a:xfrm>
            </p:grpSpPr>
            <p:sp>
              <p:nvSpPr>
                <p:cNvPr id="35941" name="Rectangle 231"/>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5942" name="Freeform 232"/>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5937" name="Group 233"/>
              <p:cNvGrpSpPr>
                <a:grpSpLocks/>
              </p:cNvGrpSpPr>
              <p:nvPr/>
            </p:nvGrpSpPr>
            <p:grpSpPr bwMode="auto">
              <a:xfrm>
                <a:off x="1032" y="3578"/>
                <a:ext cx="71" cy="53"/>
                <a:chOff x="340" y="1392"/>
                <a:chExt cx="71" cy="53"/>
              </a:xfrm>
            </p:grpSpPr>
            <p:sp>
              <p:nvSpPr>
                <p:cNvPr id="35938" name="Line 23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39" name="Line 23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40" name="Line 23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5935" name="Rectangle 237"/>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26</a:t>
              </a:r>
            </a:p>
          </p:txBody>
        </p:sp>
      </p:grpSp>
      <p:grpSp>
        <p:nvGrpSpPr>
          <p:cNvPr id="35871" name="Group 238"/>
          <p:cNvGrpSpPr>
            <a:grpSpLocks/>
          </p:cNvGrpSpPr>
          <p:nvPr/>
        </p:nvGrpSpPr>
        <p:grpSpPr bwMode="auto">
          <a:xfrm>
            <a:off x="4002088" y="3081338"/>
            <a:ext cx="704850" cy="450850"/>
            <a:chOff x="796" y="3578"/>
            <a:chExt cx="444" cy="284"/>
          </a:xfrm>
        </p:grpSpPr>
        <p:grpSp>
          <p:nvGrpSpPr>
            <p:cNvPr id="35925" name="Group 239"/>
            <p:cNvGrpSpPr>
              <a:grpSpLocks/>
            </p:cNvGrpSpPr>
            <p:nvPr/>
          </p:nvGrpSpPr>
          <p:grpSpPr bwMode="auto">
            <a:xfrm>
              <a:off x="895" y="3578"/>
              <a:ext cx="345" cy="272"/>
              <a:chOff x="895" y="3578"/>
              <a:chExt cx="345" cy="272"/>
            </a:xfrm>
          </p:grpSpPr>
          <p:grpSp>
            <p:nvGrpSpPr>
              <p:cNvPr id="35927" name="Group 240"/>
              <p:cNvGrpSpPr>
                <a:grpSpLocks/>
              </p:cNvGrpSpPr>
              <p:nvPr/>
            </p:nvGrpSpPr>
            <p:grpSpPr bwMode="auto">
              <a:xfrm>
                <a:off x="895" y="3632"/>
                <a:ext cx="345" cy="218"/>
                <a:chOff x="895" y="3632"/>
                <a:chExt cx="345" cy="218"/>
              </a:xfrm>
            </p:grpSpPr>
            <p:sp>
              <p:nvSpPr>
                <p:cNvPr id="35932" name="Rectangle 241"/>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5933" name="Freeform 242"/>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5928" name="Group 243"/>
              <p:cNvGrpSpPr>
                <a:grpSpLocks/>
              </p:cNvGrpSpPr>
              <p:nvPr/>
            </p:nvGrpSpPr>
            <p:grpSpPr bwMode="auto">
              <a:xfrm>
                <a:off x="1032" y="3578"/>
                <a:ext cx="71" cy="53"/>
                <a:chOff x="340" y="1392"/>
                <a:chExt cx="71" cy="53"/>
              </a:xfrm>
            </p:grpSpPr>
            <p:sp>
              <p:nvSpPr>
                <p:cNvPr id="35929" name="Line 24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30" name="Line 24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31" name="Line 24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5926" name="Rectangle 247"/>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29</a:t>
              </a:r>
            </a:p>
          </p:txBody>
        </p:sp>
      </p:grpSp>
      <p:grpSp>
        <p:nvGrpSpPr>
          <p:cNvPr id="35872" name="Group 248"/>
          <p:cNvGrpSpPr>
            <a:grpSpLocks/>
          </p:cNvGrpSpPr>
          <p:nvPr/>
        </p:nvGrpSpPr>
        <p:grpSpPr bwMode="auto">
          <a:xfrm>
            <a:off x="8262938" y="1698625"/>
            <a:ext cx="704850" cy="450850"/>
            <a:chOff x="796" y="3578"/>
            <a:chExt cx="444" cy="284"/>
          </a:xfrm>
        </p:grpSpPr>
        <p:grpSp>
          <p:nvGrpSpPr>
            <p:cNvPr id="35916" name="Group 249"/>
            <p:cNvGrpSpPr>
              <a:grpSpLocks/>
            </p:cNvGrpSpPr>
            <p:nvPr/>
          </p:nvGrpSpPr>
          <p:grpSpPr bwMode="auto">
            <a:xfrm>
              <a:off x="895" y="3578"/>
              <a:ext cx="345" cy="272"/>
              <a:chOff x="895" y="3578"/>
              <a:chExt cx="345" cy="272"/>
            </a:xfrm>
          </p:grpSpPr>
          <p:grpSp>
            <p:nvGrpSpPr>
              <p:cNvPr id="35918" name="Group 250"/>
              <p:cNvGrpSpPr>
                <a:grpSpLocks/>
              </p:cNvGrpSpPr>
              <p:nvPr/>
            </p:nvGrpSpPr>
            <p:grpSpPr bwMode="auto">
              <a:xfrm>
                <a:off x="895" y="3632"/>
                <a:ext cx="345" cy="218"/>
                <a:chOff x="895" y="3632"/>
                <a:chExt cx="345" cy="218"/>
              </a:xfrm>
            </p:grpSpPr>
            <p:sp>
              <p:nvSpPr>
                <p:cNvPr id="35923" name="Rectangle 251"/>
                <p:cNvSpPr>
                  <a:spLocks noChangeArrowheads="1"/>
                </p:cNvSpPr>
                <p:nvPr/>
              </p:nvSpPr>
              <p:spPr bwMode="auto">
                <a:xfrm>
                  <a:off x="895" y="363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35924" name="Freeform 252"/>
                <p:cNvSpPr>
                  <a:spLocks/>
                </p:cNvSpPr>
                <p:nvPr/>
              </p:nvSpPr>
              <p:spPr bwMode="auto">
                <a:xfrm>
                  <a:off x="924" y="368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5919" name="Group 253"/>
              <p:cNvGrpSpPr>
                <a:grpSpLocks/>
              </p:cNvGrpSpPr>
              <p:nvPr/>
            </p:nvGrpSpPr>
            <p:grpSpPr bwMode="auto">
              <a:xfrm>
                <a:off x="1032" y="3578"/>
                <a:ext cx="71" cy="53"/>
                <a:chOff x="340" y="1392"/>
                <a:chExt cx="71" cy="53"/>
              </a:xfrm>
            </p:grpSpPr>
            <p:sp>
              <p:nvSpPr>
                <p:cNvPr id="35920" name="Line 25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21" name="Line 25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22" name="Line 25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5917" name="Rectangle 257"/>
            <p:cNvSpPr>
              <a:spLocks noChangeArrowheads="1"/>
            </p:cNvSpPr>
            <p:nvPr/>
          </p:nvSpPr>
          <p:spPr bwMode="auto">
            <a:xfrm>
              <a:off x="796" y="3766"/>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36</a:t>
              </a:r>
            </a:p>
          </p:txBody>
        </p:sp>
      </p:grpSp>
      <p:grpSp>
        <p:nvGrpSpPr>
          <p:cNvPr id="35873" name="Group 258"/>
          <p:cNvGrpSpPr>
            <a:grpSpLocks/>
          </p:cNvGrpSpPr>
          <p:nvPr/>
        </p:nvGrpSpPr>
        <p:grpSpPr bwMode="auto">
          <a:xfrm>
            <a:off x="8245475" y="2168525"/>
            <a:ext cx="731838" cy="449263"/>
            <a:chOff x="2350" y="1130"/>
            <a:chExt cx="461" cy="283"/>
          </a:xfrm>
        </p:grpSpPr>
        <p:grpSp>
          <p:nvGrpSpPr>
            <p:cNvPr id="35903" name="Group 259"/>
            <p:cNvGrpSpPr>
              <a:grpSpLocks/>
            </p:cNvGrpSpPr>
            <p:nvPr/>
          </p:nvGrpSpPr>
          <p:grpSpPr bwMode="auto">
            <a:xfrm>
              <a:off x="2466" y="1130"/>
              <a:ext cx="345" cy="268"/>
              <a:chOff x="745" y="3914"/>
              <a:chExt cx="345" cy="268"/>
            </a:xfrm>
          </p:grpSpPr>
          <p:sp>
            <p:nvSpPr>
              <p:cNvPr id="35905" name="Rectangle 260"/>
              <p:cNvSpPr>
                <a:spLocks noChangeArrowheads="1"/>
              </p:cNvSpPr>
              <p:nvPr/>
            </p:nvSpPr>
            <p:spPr bwMode="auto">
              <a:xfrm>
                <a:off x="745"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906" name="Group 261"/>
              <p:cNvGrpSpPr>
                <a:grpSpLocks/>
              </p:cNvGrpSpPr>
              <p:nvPr/>
            </p:nvGrpSpPr>
            <p:grpSpPr bwMode="auto">
              <a:xfrm>
                <a:off x="884" y="3914"/>
                <a:ext cx="67" cy="53"/>
                <a:chOff x="2610" y="1990"/>
                <a:chExt cx="67" cy="53"/>
              </a:xfrm>
            </p:grpSpPr>
            <p:sp>
              <p:nvSpPr>
                <p:cNvPr id="35913" name="Line 262"/>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14" name="Line 263"/>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15" name="Line 264"/>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907" name="Group 265"/>
              <p:cNvGrpSpPr>
                <a:grpSpLocks/>
              </p:cNvGrpSpPr>
              <p:nvPr/>
            </p:nvGrpSpPr>
            <p:grpSpPr bwMode="auto">
              <a:xfrm>
                <a:off x="763" y="3999"/>
                <a:ext cx="310" cy="75"/>
                <a:chOff x="2489" y="2075"/>
                <a:chExt cx="310" cy="75"/>
              </a:xfrm>
            </p:grpSpPr>
            <p:sp>
              <p:nvSpPr>
                <p:cNvPr id="35909" name="Line 26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10" name="Line 26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911" name="Freeform 26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912" name="Freeform 26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908" name="Rectangle 270"/>
              <p:cNvSpPr>
                <a:spLocks noChangeAspect="1" noChangeArrowheads="1"/>
              </p:cNvSpPr>
              <p:nvPr/>
            </p:nvSpPr>
            <p:spPr bwMode="auto">
              <a:xfrm>
                <a:off x="820" y="4084"/>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35904" name="Rectangle 271"/>
            <p:cNvSpPr>
              <a:spLocks noChangeArrowheads="1"/>
            </p:cNvSpPr>
            <p:nvPr/>
          </p:nvSpPr>
          <p:spPr bwMode="auto">
            <a:xfrm>
              <a:off x="2350" y="1317"/>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17</a:t>
              </a:r>
            </a:p>
          </p:txBody>
        </p:sp>
      </p:grpSp>
      <p:grpSp>
        <p:nvGrpSpPr>
          <p:cNvPr id="35874" name="Group 272"/>
          <p:cNvGrpSpPr>
            <a:grpSpLocks/>
          </p:cNvGrpSpPr>
          <p:nvPr/>
        </p:nvGrpSpPr>
        <p:grpSpPr bwMode="auto">
          <a:xfrm>
            <a:off x="8245475" y="2638425"/>
            <a:ext cx="730250" cy="441325"/>
            <a:chOff x="2350" y="1426"/>
            <a:chExt cx="460" cy="278"/>
          </a:xfrm>
        </p:grpSpPr>
        <p:grpSp>
          <p:nvGrpSpPr>
            <p:cNvPr id="35890" name="Group 273"/>
            <p:cNvGrpSpPr>
              <a:grpSpLocks/>
            </p:cNvGrpSpPr>
            <p:nvPr/>
          </p:nvGrpSpPr>
          <p:grpSpPr bwMode="auto">
            <a:xfrm>
              <a:off x="2465" y="1426"/>
              <a:ext cx="345" cy="268"/>
              <a:chOff x="267" y="3914"/>
              <a:chExt cx="345" cy="268"/>
            </a:xfrm>
          </p:grpSpPr>
          <p:sp>
            <p:nvSpPr>
              <p:cNvPr id="35892" name="Rectangle 274"/>
              <p:cNvSpPr>
                <a:spLocks noChangeArrowheads="1"/>
              </p:cNvSpPr>
              <p:nvPr/>
            </p:nvSpPr>
            <p:spPr bwMode="auto">
              <a:xfrm>
                <a:off x="267" y="396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35893" name="Group 275"/>
              <p:cNvGrpSpPr>
                <a:grpSpLocks/>
              </p:cNvGrpSpPr>
              <p:nvPr/>
            </p:nvGrpSpPr>
            <p:grpSpPr bwMode="auto">
              <a:xfrm>
                <a:off x="406" y="3914"/>
                <a:ext cx="67" cy="53"/>
                <a:chOff x="2610" y="1990"/>
                <a:chExt cx="67" cy="53"/>
              </a:xfrm>
            </p:grpSpPr>
            <p:sp>
              <p:nvSpPr>
                <p:cNvPr id="35900" name="Line 276"/>
                <p:cNvSpPr>
                  <a:spLocks noChangeAspect="1" noChangeShapeType="1"/>
                </p:cNvSpPr>
                <p:nvPr/>
              </p:nvSpPr>
              <p:spPr bwMode="auto">
                <a:xfrm>
                  <a:off x="2610"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01" name="Line 277"/>
                <p:cNvSpPr>
                  <a:spLocks noChangeAspect="1" noChangeShapeType="1"/>
                </p:cNvSpPr>
                <p:nvPr/>
              </p:nvSpPr>
              <p:spPr bwMode="auto">
                <a:xfrm>
                  <a:off x="2677" y="1990"/>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5902" name="Line 278"/>
                <p:cNvSpPr>
                  <a:spLocks noChangeAspect="1" noChangeShapeType="1"/>
                </p:cNvSpPr>
                <p:nvPr/>
              </p:nvSpPr>
              <p:spPr bwMode="auto">
                <a:xfrm>
                  <a:off x="2643" y="1990"/>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5894" name="Group 279"/>
              <p:cNvGrpSpPr>
                <a:grpSpLocks/>
              </p:cNvGrpSpPr>
              <p:nvPr/>
            </p:nvGrpSpPr>
            <p:grpSpPr bwMode="auto">
              <a:xfrm>
                <a:off x="285" y="3999"/>
                <a:ext cx="310" cy="75"/>
                <a:chOff x="2489" y="2075"/>
                <a:chExt cx="310" cy="75"/>
              </a:xfrm>
            </p:grpSpPr>
            <p:sp>
              <p:nvSpPr>
                <p:cNvPr id="35896" name="Line 280"/>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897" name="Line 281"/>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5898" name="Freeform 282"/>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35899" name="Freeform 283"/>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35895" name="Rectangle 284"/>
              <p:cNvSpPr>
                <a:spLocks noChangeAspect="1" noChangeArrowheads="1"/>
              </p:cNvSpPr>
              <p:nvPr/>
            </p:nvSpPr>
            <p:spPr bwMode="auto">
              <a:xfrm>
                <a:off x="342" y="4084"/>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35891" name="Rectangle 285"/>
            <p:cNvSpPr>
              <a:spLocks noChangeArrowheads="1"/>
            </p:cNvSpPr>
            <p:nvPr/>
          </p:nvSpPr>
          <p:spPr bwMode="auto">
            <a:xfrm>
              <a:off x="2350" y="1608"/>
              <a:ext cx="88" cy="96"/>
            </a:xfrm>
            <a:prstGeom prst="rect">
              <a:avLst/>
            </a:prstGeom>
            <a:solidFill>
              <a:schemeClr val="bg1"/>
            </a:solidFill>
            <a:ln w="9525">
              <a:noFill/>
              <a:miter lim="800000"/>
              <a:headEnd/>
              <a:tailEnd/>
            </a:ln>
          </p:spPr>
          <p:txBody>
            <a:bodyPr wrap="none" lIns="0" tIns="0" rIns="0" bIns="0">
              <a:spAutoFit/>
            </a:bodyPr>
            <a:lstStyle/>
            <a:p>
              <a:pPr algn="r" eaLnBrk="0" hangingPunct="0"/>
              <a:r>
                <a:rPr lang="en-US" sz="1000" b="1"/>
                <a:t>18</a:t>
              </a:r>
            </a:p>
          </p:txBody>
        </p:sp>
      </p:grpSp>
      <p:sp>
        <p:nvSpPr>
          <p:cNvPr id="35875" name="Line 286"/>
          <p:cNvSpPr>
            <a:spLocks noChangeShapeType="1"/>
          </p:cNvSpPr>
          <p:nvPr/>
        </p:nvSpPr>
        <p:spPr bwMode="auto">
          <a:xfrm>
            <a:off x="7475538" y="1751013"/>
            <a:ext cx="360362" cy="450850"/>
          </a:xfrm>
          <a:prstGeom prst="line">
            <a:avLst/>
          </a:prstGeom>
          <a:noFill/>
          <a:ln w="12700">
            <a:solidFill>
              <a:schemeClr val="tx1"/>
            </a:solidFill>
            <a:round/>
            <a:headEnd/>
            <a:tailEnd/>
          </a:ln>
        </p:spPr>
        <p:txBody>
          <a:bodyPr wrap="none" anchor="ctr"/>
          <a:lstStyle/>
          <a:p>
            <a:endParaRPr lang="en-US"/>
          </a:p>
        </p:txBody>
      </p:sp>
      <p:sp>
        <p:nvSpPr>
          <p:cNvPr id="35876" name="Line 287"/>
          <p:cNvSpPr>
            <a:spLocks noChangeShapeType="1"/>
          </p:cNvSpPr>
          <p:nvPr/>
        </p:nvSpPr>
        <p:spPr bwMode="auto">
          <a:xfrm flipH="1">
            <a:off x="1609725" y="2306638"/>
            <a:ext cx="104775" cy="1189037"/>
          </a:xfrm>
          <a:prstGeom prst="line">
            <a:avLst/>
          </a:prstGeom>
          <a:noFill/>
          <a:ln w="12700">
            <a:solidFill>
              <a:schemeClr val="tx1"/>
            </a:solidFill>
            <a:round/>
            <a:headEnd/>
            <a:tailEnd/>
          </a:ln>
        </p:spPr>
        <p:txBody>
          <a:bodyPr wrap="none" anchor="ctr"/>
          <a:lstStyle/>
          <a:p>
            <a:endParaRPr lang="en-US"/>
          </a:p>
        </p:txBody>
      </p:sp>
      <p:sp>
        <p:nvSpPr>
          <p:cNvPr id="35877" name="Line 288"/>
          <p:cNvSpPr>
            <a:spLocks noChangeShapeType="1"/>
          </p:cNvSpPr>
          <p:nvPr/>
        </p:nvSpPr>
        <p:spPr bwMode="auto">
          <a:xfrm>
            <a:off x="1422400" y="1689100"/>
            <a:ext cx="704850" cy="444500"/>
          </a:xfrm>
          <a:prstGeom prst="line">
            <a:avLst/>
          </a:prstGeom>
          <a:noFill/>
          <a:ln w="12700">
            <a:solidFill>
              <a:schemeClr val="tx1"/>
            </a:solidFill>
            <a:round/>
            <a:headEnd/>
            <a:tailEnd/>
          </a:ln>
        </p:spPr>
        <p:txBody>
          <a:bodyPr wrap="none" anchor="ctr"/>
          <a:lstStyle/>
          <a:p>
            <a:endParaRPr lang="en-US"/>
          </a:p>
        </p:txBody>
      </p:sp>
      <p:sp>
        <p:nvSpPr>
          <p:cNvPr id="35878" name="Line 289"/>
          <p:cNvSpPr>
            <a:spLocks noChangeShapeType="1"/>
          </p:cNvSpPr>
          <p:nvPr/>
        </p:nvSpPr>
        <p:spPr bwMode="auto">
          <a:xfrm flipH="1">
            <a:off x="2203450" y="1671638"/>
            <a:ext cx="50800" cy="379412"/>
          </a:xfrm>
          <a:prstGeom prst="line">
            <a:avLst/>
          </a:prstGeom>
          <a:noFill/>
          <a:ln w="12700">
            <a:solidFill>
              <a:schemeClr val="tx1"/>
            </a:solidFill>
            <a:round/>
            <a:headEnd/>
            <a:tailEnd/>
          </a:ln>
        </p:spPr>
        <p:txBody>
          <a:bodyPr wrap="none" anchor="ctr"/>
          <a:lstStyle/>
          <a:p>
            <a:endParaRPr lang="en-US"/>
          </a:p>
        </p:txBody>
      </p:sp>
      <p:sp>
        <p:nvSpPr>
          <p:cNvPr id="35879" name="Line 290"/>
          <p:cNvSpPr>
            <a:spLocks noChangeShapeType="1"/>
          </p:cNvSpPr>
          <p:nvPr/>
        </p:nvSpPr>
        <p:spPr bwMode="auto">
          <a:xfrm>
            <a:off x="1830388" y="2281238"/>
            <a:ext cx="92075" cy="601662"/>
          </a:xfrm>
          <a:prstGeom prst="line">
            <a:avLst/>
          </a:prstGeom>
          <a:noFill/>
          <a:ln w="12700">
            <a:solidFill>
              <a:schemeClr val="tx1"/>
            </a:solidFill>
            <a:round/>
            <a:headEnd/>
            <a:tailEnd/>
          </a:ln>
        </p:spPr>
        <p:txBody>
          <a:bodyPr wrap="none" anchor="ctr"/>
          <a:lstStyle/>
          <a:p>
            <a:endParaRPr lang="en-US"/>
          </a:p>
        </p:txBody>
      </p:sp>
      <p:sp>
        <p:nvSpPr>
          <p:cNvPr id="35880" name="Line 291"/>
          <p:cNvSpPr>
            <a:spLocks noChangeShapeType="1"/>
          </p:cNvSpPr>
          <p:nvPr/>
        </p:nvSpPr>
        <p:spPr bwMode="auto">
          <a:xfrm flipH="1">
            <a:off x="2544763" y="1844675"/>
            <a:ext cx="158750" cy="509588"/>
          </a:xfrm>
          <a:prstGeom prst="line">
            <a:avLst/>
          </a:prstGeom>
          <a:noFill/>
          <a:ln w="12700">
            <a:solidFill>
              <a:schemeClr val="tx1"/>
            </a:solidFill>
            <a:round/>
            <a:headEnd/>
            <a:tailEnd/>
          </a:ln>
        </p:spPr>
        <p:txBody>
          <a:bodyPr wrap="none" anchor="ctr"/>
          <a:lstStyle/>
          <a:p>
            <a:endParaRPr lang="en-US"/>
          </a:p>
        </p:txBody>
      </p:sp>
      <p:sp>
        <p:nvSpPr>
          <p:cNvPr id="35881" name="Line 292"/>
          <p:cNvSpPr>
            <a:spLocks noChangeShapeType="1"/>
          </p:cNvSpPr>
          <p:nvPr/>
        </p:nvSpPr>
        <p:spPr bwMode="auto">
          <a:xfrm>
            <a:off x="2189163" y="2297113"/>
            <a:ext cx="417512" cy="889000"/>
          </a:xfrm>
          <a:prstGeom prst="line">
            <a:avLst/>
          </a:prstGeom>
          <a:noFill/>
          <a:ln w="12700">
            <a:solidFill>
              <a:schemeClr val="tx1"/>
            </a:solidFill>
            <a:round/>
            <a:headEnd/>
            <a:tailEnd/>
          </a:ln>
        </p:spPr>
        <p:txBody>
          <a:bodyPr wrap="none" anchor="ctr"/>
          <a:lstStyle/>
          <a:p>
            <a:endParaRPr lang="en-US"/>
          </a:p>
        </p:txBody>
      </p:sp>
      <p:sp>
        <p:nvSpPr>
          <p:cNvPr id="35882" name="Line 293"/>
          <p:cNvSpPr>
            <a:spLocks noChangeShapeType="1"/>
          </p:cNvSpPr>
          <p:nvPr/>
        </p:nvSpPr>
        <p:spPr bwMode="auto">
          <a:xfrm flipH="1">
            <a:off x="1670050" y="2354263"/>
            <a:ext cx="52388" cy="1671637"/>
          </a:xfrm>
          <a:prstGeom prst="line">
            <a:avLst/>
          </a:prstGeom>
          <a:noFill/>
          <a:ln w="12700">
            <a:solidFill>
              <a:schemeClr val="tx1"/>
            </a:solidFill>
            <a:round/>
            <a:headEnd/>
            <a:tailEnd/>
          </a:ln>
        </p:spPr>
        <p:txBody>
          <a:bodyPr wrap="none" anchor="ctr"/>
          <a:lstStyle/>
          <a:p>
            <a:endParaRPr lang="en-US"/>
          </a:p>
        </p:txBody>
      </p:sp>
      <p:sp>
        <p:nvSpPr>
          <p:cNvPr id="35883" name="Line 294"/>
          <p:cNvSpPr>
            <a:spLocks noChangeShapeType="1"/>
          </p:cNvSpPr>
          <p:nvPr/>
        </p:nvSpPr>
        <p:spPr bwMode="auto">
          <a:xfrm flipH="1">
            <a:off x="658813" y="1397000"/>
            <a:ext cx="66675" cy="1214438"/>
          </a:xfrm>
          <a:prstGeom prst="line">
            <a:avLst/>
          </a:prstGeom>
          <a:noFill/>
          <a:ln w="12700">
            <a:solidFill>
              <a:schemeClr val="tx1"/>
            </a:solidFill>
            <a:round/>
            <a:headEnd/>
            <a:tailEnd/>
          </a:ln>
        </p:spPr>
        <p:txBody>
          <a:bodyPr wrap="none" anchor="ctr"/>
          <a:lstStyle/>
          <a:p>
            <a:endParaRPr lang="en-US"/>
          </a:p>
        </p:txBody>
      </p:sp>
      <p:sp>
        <p:nvSpPr>
          <p:cNvPr id="35884" name="Freeform 295"/>
          <p:cNvSpPr>
            <a:spLocks/>
          </p:cNvSpPr>
          <p:nvPr/>
        </p:nvSpPr>
        <p:spPr bwMode="auto">
          <a:xfrm>
            <a:off x="2717800" y="1409700"/>
            <a:ext cx="817563" cy="681038"/>
          </a:xfrm>
          <a:custGeom>
            <a:avLst/>
            <a:gdLst>
              <a:gd name="T0" fmla="*/ 515 w 515"/>
              <a:gd name="T1" fmla="*/ 0 h 429"/>
              <a:gd name="T2" fmla="*/ 329 w 515"/>
              <a:gd name="T3" fmla="*/ 330 h 429"/>
              <a:gd name="T4" fmla="*/ 0 w 515"/>
              <a:gd name="T5" fmla="*/ 429 h 429"/>
              <a:gd name="T6" fmla="*/ 0 60000 65536"/>
              <a:gd name="T7" fmla="*/ 0 60000 65536"/>
              <a:gd name="T8" fmla="*/ 0 60000 65536"/>
              <a:gd name="T9" fmla="*/ 0 w 515"/>
              <a:gd name="T10" fmla="*/ 0 h 429"/>
              <a:gd name="T11" fmla="*/ 515 w 515"/>
              <a:gd name="T12" fmla="*/ 429 h 429"/>
            </a:gdLst>
            <a:ahLst/>
            <a:cxnLst>
              <a:cxn ang="T6">
                <a:pos x="T0" y="T1"/>
              </a:cxn>
              <a:cxn ang="T7">
                <a:pos x="T2" y="T3"/>
              </a:cxn>
              <a:cxn ang="T8">
                <a:pos x="T4" y="T5"/>
              </a:cxn>
            </a:cxnLst>
            <a:rect l="T9" t="T10" r="T11" b="T12"/>
            <a:pathLst>
              <a:path w="515" h="429">
                <a:moveTo>
                  <a:pt x="515" y="0"/>
                </a:moveTo>
                <a:lnTo>
                  <a:pt x="329" y="330"/>
                </a:lnTo>
                <a:lnTo>
                  <a:pt x="0" y="42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35885" name="Line 296"/>
          <p:cNvSpPr>
            <a:spLocks noChangeShapeType="1"/>
          </p:cNvSpPr>
          <p:nvPr/>
        </p:nvSpPr>
        <p:spPr bwMode="auto">
          <a:xfrm flipH="1">
            <a:off x="2638425" y="1887538"/>
            <a:ext cx="1414463" cy="384175"/>
          </a:xfrm>
          <a:prstGeom prst="line">
            <a:avLst/>
          </a:prstGeom>
          <a:noFill/>
          <a:ln w="12700">
            <a:solidFill>
              <a:schemeClr val="tx1"/>
            </a:solidFill>
            <a:round/>
            <a:headEnd/>
            <a:tailEnd/>
          </a:ln>
        </p:spPr>
        <p:txBody>
          <a:bodyPr wrap="none" anchor="ctr"/>
          <a:lstStyle/>
          <a:p>
            <a:endParaRPr lang="en-US"/>
          </a:p>
        </p:txBody>
      </p:sp>
      <p:sp>
        <p:nvSpPr>
          <p:cNvPr id="35886" name="Line 297"/>
          <p:cNvSpPr>
            <a:spLocks noChangeShapeType="1"/>
          </p:cNvSpPr>
          <p:nvPr/>
        </p:nvSpPr>
        <p:spPr bwMode="auto">
          <a:xfrm flipH="1" flipV="1">
            <a:off x="2624138" y="2276475"/>
            <a:ext cx="1550987" cy="415925"/>
          </a:xfrm>
          <a:prstGeom prst="line">
            <a:avLst/>
          </a:prstGeom>
          <a:noFill/>
          <a:ln w="12700">
            <a:solidFill>
              <a:schemeClr val="tx1"/>
            </a:solidFill>
            <a:round/>
            <a:headEnd/>
            <a:tailEnd/>
          </a:ln>
        </p:spPr>
        <p:txBody>
          <a:bodyPr wrap="none" anchor="ctr"/>
          <a:lstStyle/>
          <a:p>
            <a:endParaRPr lang="en-US"/>
          </a:p>
        </p:txBody>
      </p:sp>
      <p:sp>
        <p:nvSpPr>
          <p:cNvPr id="35887" name="Freeform 298"/>
          <p:cNvSpPr>
            <a:spLocks/>
          </p:cNvSpPr>
          <p:nvPr/>
        </p:nvSpPr>
        <p:spPr bwMode="auto">
          <a:xfrm>
            <a:off x="2663825" y="2301875"/>
            <a:ext cx="1511300" cy="860425"/>
          </a:xfrm>
          <a:custGeom>
            <a:avLst/>
            <a:gdLst>
              <a:gd name="T0" fmla="*/ 952 w 952"/>
              <a:gd name="T1" fmla="*/ 542 h 542"/>
              <a:gd name="T2" fmla="*/ 535 w 952"/>
              <a:gd name="T3" fmla="*/ 163 h 542"/>
              <a:gd name="T4" fmla="*/ 0 w 952"/>
              <a:gd name="T5" fmla="*/ 0 h 542"/>
              <a:gd name="T6" fmla="*/ 0 60000 65536"/>
              <a:gd name="T7" fmla="*/ 0 60000 65536"/>
              <a:gd name="T8" fmla="*/ 0 60000 65536"/>
              <a:gd name="T9" fmla="*/ 0 w 952"/>
              <a:gd name="T10" fmla="*/ 0 h 542"/>
              <a:gd name="T11" fmla="*/ 952 w 952"/>
              <a:gd name="T12" fmla="*/ 542 h 542"/>
            </a:gdLst>
            <a:ahLst/>
            <a:cxnLst>
              <a:cxn ang="T6">
                <a:pos x="T0" y="T1"/>
              </a:cxn>
              <a:cxn ang="T7">
                <a:pos x="T2" y="T3"/>
              </a:cxn>
              <a:cxn ang="T8">
                <a:pos x="T4" y="T5"/>
              </a:cxn>
            </a:cxnLst>
            <a:rect l="T9" t="T10" r="T11" b="T12"/>
            <a:pathLst>
              <a:path w="952" h="542">
                <a:moveTo>
                  <a:pt x="952" y="542"/>
                </a:moveTo>
                <a:lnTo>
                  <a:pt x="535" y="163"/>
                </a:ln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35888" name="AutoShape 29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5889" name="Rectangle 300"/>
          <p:cNvSpPr>
            <a:spLocks noChangeArrowheads="1"/>
          </p:cNvSpPr>
          <p:nvPr/>
        </p:nvSpPr>
        <p:spPr bwMode="auto">
          <a:xfrm>
            <a:off x="5207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Oval 2"/>
          <p:cNvSpPr>
            <a:spLocks noChangeAspect="1" noChangeArrowheads="1"/>
          </p:cNvSpPr>
          <p:nvPr/>
        </p:nvSpPr>
        <p:spPr bwMode="auto">
          <a:xfrm>
            <a:off x="885825" y="209550"/>
            <a:ext cx="503238" cy="503238"/>
          </a:xfrm>
          <a:prstGeom prst="ellipse">
            <a:avLst/>
          </a:prstGeom>
          <a:solidFill>
            <a:srgbClr val="80E0FF"/>
          </a:solidFill>
          <a:ln w="12700">
            <a:solidFill>
              <a:schemeClr val="tx1"/>
            </a:solidFill>
            <a:round/>
            <a:headEnd/>
            <a:tailEnd/>
          </a:ln>
        </p:spPr>
        <p:txBody>
          <a:bodyPr wrap="none" anchor="ctr"/>
          <a:lstStyle/>
          <a:p>
            <a:endParaRPr lang="en-US"/>
          </a:p>
        </p:txBody>
      </p:sp>
      <p:sp>
        <p:nvSpPr>
          <p:cNvPr id="36867" name="Rectangle 3"/>
          <p:cNvSpPr>
            <a:spLocks noChangeArrowheads="1"/>
          </p:cNvSpPr>
          <p:nvPr/>
        </p:nvSpPr>
        <p:spPr bwMode="auto">
          <a:xfrm>
            <a:off x="2454275" y="938213"/>
            <a:ext cx="13208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Air Def. Gun</a:t>
            </a:r>
          </a:p>
        </p:txBody>
      </p:sp>
      <p:sp>
        <p:nvSpPr>
          <p:cNvPr id="36868" name="Rectangle 4"/>
          <p:cNvSpPr>
            <a:spLocks noChangeArrowheads="1"/>
          </p:cNvSpPr>
          <p:nvPr/>
        </p:nvSpPr>
        <p:spPr bwMode="auto">
          <a:xfrm>
            <a:off x="2454275" y="1343025"/>
            <a:ext cx="8509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AT Gun</a:t>
            </a:r>
          </a:p>
        </p:txBody>
      </p:sp>
      <p:sp>
        <p:nvSpPr>
          <p:cNvPr id="36869" name="Rectangle 5"/>
          <p:cNvSpPr>
            <a:spLocks noChangeArrowheads="1"/>
          </p:cNvSpPr>
          <p:nvPr/>
        </p:nvSpPr>
        <p:spPr bwMode="auto">
          <a:xfrm>
            <a:off x="2454275" y="1617663"/>
            <a:ext cx="1485900" cy="549275"/>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AT Missile SP</a:t>
            </a:r>
          </a:p>
          <a:p>
            <a:pPr eaLnBrk="0" hangingPunct="0"/>
            <a:r>
              <a:rPr lang="en-US">
                <a:solidFill>
                  <a:srgbClr val="000000"/>
                </a:solidFill>
              </a:rPr>
              <a:t>(Tracked)</a:t>
            </a:r>
          </a:p>
        </p:txBody>
      </p:sp>
      <p:sp>
        <p:nvSpPr>
          <p:cNvPr id="36870" name="Rectangle 6"/>
          <p:cNvSpPr>
            <a:spLocks noChangeArrowheads="1"/>
          </p:cNvSpPr>
          <p:nvPr/>
        </p:nvSpPr>
        <p:spPr bwMode="auto">
          <a:xfrm>
            <a:off x="2454275" y="2289175"/>
            <a:ext cx="11938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AT Rocket </a:t>
            </a:r>
          </a:p>
        </p:txBody>
      </p:sp>
      <p:sp>
        <p:nvSpPr>
          <p:cNvPr id="36871" name="Rectangle 7"/>
          <p:cNvSpPr>
            <a:spLocks noChangeArrowheads="1"/>
          </p:cNvSpPr>
          <p:nvPr/>
        </p:nvSpPr>
        <p:spPr bwMode="auto">
          <a:xfrm>
            <a:off x="2454275" y="2608263"/>
            <a:ext cx="9525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Launcher</a:t>
            </a:r>
          </a:p>
        </p:txBody>
      </p:sp>
      <p:sp>
        <p:nvSpPr>
          <p:cNvPr id="36872" name="Rectangle 8"/>
          <p:cNvSpPr>
            <a:spLocks noChangeArrowheads="1"/>
          </p:cNvSpPr>
          <p:nvPr/>
        </p:nvSpPr>
        <p:spPr bwMode="auto">
          <a:xfrm>
            <a:off x="2454275" y="2951163"/>
            <a:ext cx="16891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Air Def. Gun SP</a:t>
            </a:r>
          </a:p>
        </p:txBody>
      </p:sp>
      <p:sp>
        <p:nvSpPr>
          <p:cNvPr id="36873" name="Rectangle 9"/>
          <p:cNvSpPr>
            <a:spLocks noChangeArrowheads="1"/>
          </p:cNvSpPr>
          <p:nvPr/>
        </p:nvSpPr>
        <p:spPr bwMode="auto">
          <a:xfrm>
            <a:off x="2454275" y="3379788"/>
            <a:ext cx="1117600" cy="549275"/>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Direct Fire</a:t>
            </a:r>
          </a:p>
          <a:p>
            <a:pPr eaLnBrk="0" hangingPunct="0"/>
            <a:r>
              <a:rPr lang="en-US">
                <a:solidFill>
                  <a:srgbClr val="000000"/>
                </a:solidFill>
              </a:rPr>
              <a:t>or Cannon</a:t>
            </a:r>
          </a:p>
        </p:txBody>
      </p:sp>
      <p:sp>
        <p:nvSpPr>
          <p:cNvPr id="36874" name="Rectangle 10"/>
          <p:cNvSpPr>
            <a:spLocks noChangeArrowheads="1"/>
          </p:cNvSpPr>
          <p:nvPr/>
        </p:nvSpPr>
        <p:spPr bwMode="auto">
          <a:xfrm>
            <a:off x="2454275" y="4041775"/>
            <a:ext cx="9525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 Howitzer</a:t>
            </a:r>
          </a:p>
        </p:txBody>
      </p:sp>
      <p:grpSp>
        <p:nvGrpSpPr>
          <p:cNvPr id="36875" name="Group 11"/>
          <p:cNvGrpSpPr>
            <a:grpSpLocks/>
          </p:cNvGrpSpPr>
          <p:nvPr/>
        </p:nvGrpSpPr>
        <p:grpSpPr bwMode="auto">
          <a:xfrm>
            <a:off x="590550" y="3519488"/>
            <a:ext cx="63500" cy="195262"/>
            <a:chOff x="325" y="2497"/>
            <a:chExt cx="40" cy="123"/>
          </a:xfrm>
        </p:grpSpPr>
        <p:sp>
          <p:nvSpPr>
            <p:cNvPr id="37313" name="Line 12"/>
            <p:cNvSpPr>
              <a:spLocks noChangeAspect="1" noChangeShapeType="1"/>
            </p:cNvSpPr>
            <p:nvPr/>
          </p:nvSpPr>
          <p:spPr bwMode="auto">
            <a:xfrm>
              <a:off x="345" y="249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14" name="Line 13"/>
            <p:cNvSpPr>
              <a:spLocks noChangeAspect="1" noChangeShapeType="1"/>
            </p:cNvSpPr>
            <p:nvPr/>
          </p:nvSpPr>
          <p:spPr bwMode="auto">
            <a:xfrm>
              <a:off x="32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15" name="Line 14"/>
            <p:cNvSpPr>
              <a:spLocks noChangeAspect="1" noChangeShapeType="1"/>
            </p:cNvSpPr>
            <p:nvPr/>
          </p:nvSpPr>
          <p:spPr bwMode="auto">
            <a:xfrm>
              <a:off x="36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6876" name="Group 15"/>
          <p:cNvGrpSpPr>
            <a:grpSpLocks/>
          </p:cNvGrpSpPr>
          <p:nvPr/>
        </p:nvGrpSpPr>
        <p:grpSpPr bwMode="auto">
          <a:xfrm>
            <a:off x="1760538" y="3519488"/>
            <a:ext cx="63500" cy="195262"/>
            <a:chOff x="1170" y="2497"/>
            <a:chExt cx="40" cy="123"/>
          </a:xfrm>
        </p:grpSpPr>
        <p:sp>
          <p:nvSpPr>
            <p:cNvPr id="37308" name="Line 16"/>
            <p:cNvSpPr>
              <a:spLocks noChangeAspect="1" noChangeShapeType="1"/>
            </p:cNvSpPr>
            <p:nvPr/>
          </p:nvSpPr>
          <p:spPr bwMode="auto">
            <a:xfrm>
              <a:off x="1190" y="249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9" name="Line 17"/>
            <p:cNvSpPr>
              <a:spLocks noChangeAspect="1" noChangeShapeType="1"/>
            </p:cNvSpPr>
            <p:nvPr/>
          </p:nvSpPr>
          <p:spPr bwMode="auto">
            <a:xfrm>
              <a:off x="1170" y="257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10" name="Line 18"/>
            <p:cNvSpPr>
              <a:spLocks noChangeAspect="1" noChangeShapeType="1"/>
            </p:cNvSpPr>
            <p:nvPr/>
          </p:nvSpPr>
          <p:spPr bwMode="auto">
            <a:xfrm>
              <a:off x="1170" y="2544"/>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11" name="Line 19"/>
            <p:cNvSpPr>
              <a:spLocks noChangeAspect="1" noChangeShapeType="1"/>
            </p:cNvSpPr>
            <p:nvPr/>
          </p:nvSpPr>
          <p:spPr bwMode="auto">
            <a:xfrm>
              <a:off x="1170" y="253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12" name="Line 20"/>
            <p:cNvSpPr>
              <a:spLocks noChangeAspect="1" noChangeShapeType="1"/>
            </p:cNvSpPr>
            <p:nvPr/>
          </p:nvSpPr>
          <p:spPr bwMode="auto">
            <a:xfrm>
              <a:off x="1210" y="253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6877" name="Group 21"/>
          <p:cNvGrpSpPr>
            <a:grpSpLocks/>
          </p:cNvGrpSpPr>
          <p:nvPr/>
        </p:nvGrpSpPr>
        <p:grpSpPr bwMode="auto">
          <a:xfrm>
            <a:off x="1141413" y="3519488"/>
            <a:ext cx="77787" cy="195262"/>
            <a:chOff x="732" y="2497"/>
            <a:chExt cx="49" cy="123"/>
          </a:xfrm>
        </p:grpSpPr>
        <p:sp>
          <p:nvSpPr>
            <p:cNvPr id="37304" name="Line 22"/>
            <p:cNvSpPr>
              <a:spLocks noChangeAspect="1" noChangeShapeType="1"/>
            </p:cNvSpPr>
            <p:nvPr/>
          </p:nvSpPr>
          <p:spPr bwMode="auto">
            <a:xfrm>
              <a:off x="757" y="249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5" name="Line 23"/>
            <p:cNvSpPr>
              <a:spLocks noChangeAspect="1" noChangeShapeType="1"/>
            </p:cNvSpPr>
            <p:nvPr/>
          </p:nvSpPr>
          <p:spPr bwMode="auto">
            <a:xfrm>
              <a:off x="732" y="2559"/>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6" name="Line 24"/>
            <p:cNvSpPr>
              <a:spLocks noChangeAspect="1" noChangeShapeType="1"/>
            </p:cNvSpPr>
            <p:nvPr/>
          </p:nvSpPr>
          <p:spPr bwMode="auto">
            <a:xfrm>
              <a:off x="734" y="253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7" name="Line 25"/>
            <p:cNvSpPr>
              <a:spLocks noChangeAspect="1" noChangeShapeType="1"/>
            </p:cNvSpPr>
            <p:nvPr/>
          </p:nvSpPr>
          <p:spPr bwMode="auto">
            <a:xfrm>
              <a:off x="781" y="253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6878" name="Rectangle 26"/>
          <p:cNvSpPr>
            <a:spLocks noChangeArrowheads="1"/>
          </p:cNvSpPr>
          <p:nvPr/>
        </p:nvSpPr>
        <p:spPr bwMode="auto">
          <a:xfrm>
            <a:off x="2454275" y="5037138"/>
            <a:ext cx="18034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Rifle or Automatic</a:t>
            </a:r>
          </a:p>
        </p:txBody>
      </p:sp>
      <p:sp>
        <p:nvSpPr>
          <p:cNvPr id="36879" name="Rectangle 27"/>
          <p:cNvSpPr>
            <a:spLocks noChangeArrowheads="1"/>
          </p:cNvSpPr>
          <p:nvPr/>
        </p:nvSpPr>
        <p:spPr bwMode="auto">
          <a:xfrm>
            <a:off x="2454275" y="5465763"/>
            <a:ext cx="6604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Mortar</a:t>
            </a:r>
          </a:p>
        </p:txBody>
      </p:sp>
      <p:sp>
        <p:nvSpPr>
          <p:cNvPr id="36880" name="Rectangle 28"/>
          <p:cNvSpPr>
            <a:spLocks noChangeArrowheads="1"/>
          </p:cNvSpPr>
          <p:nvPr/>
        </p:nvSpPr>
        <p:spPr bwMode="auto">
          <a:xfrm>
            <a:off x="6721475" y="1036638"/>
            <a:ext cx="1981200" cy="549275"/>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Multi-barrel Rocket </a:t>
            </a:r>
          </a:p>
          <a:p>
            <a:pPr eaLnBrk="0" hangingPunct="0"/>
            <a:r>
              <a:rPr lang="en-US">
                <a:solidFill>
                  <a:srgbClr val="000000"/>
                </a:solidFill>
              </a:rPr>
              <a:t>Launcher</a:t>
            </a:r>
          </a:p>
        </p:txBody>
      </p:sp>
      <p:sp>
        <p:nvSpPr>
          <p:cNvPr id="36881" name="Rectangle 29"/>
          <p:cNvSpPr>
            <a:spLocks noChangeArrowheads="1"/>
          </p:cNvSpPr>
          <p:nvPr/>
        </p:nvSpPr>
        <p:spPr bwMode="auto">
          <a:xfrm>
            <a:off x="6721475" y="2041525"/>
            <a:ext cx="4953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SSM</a:t>
            </a:r>
          </a:p>
        </p:txBody>
      </p:sp>
      <p:sp>
        <p:nvSpPr>
          <p:cNvPr id="36882" name="Rectangle 30"/>
          <p:cNvSpPr>
            <a:spLocks noChangeArrowheads="1"/>
          </p:cNvSpPr>
          <p:nvPr/>
        </p:nvSpPr>
        <p:spPr bwMode="auto">
          <a:xfrm>
            <a:off x="6721475" y="1570038"/>
            <a:ext cx="4953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SAM</a:t>
            </a:r>
          </a:p>
        </p:txBody>
      </p:sp>
      <p:sp>
        <p:nvSpPr>
          <p:cNvPr id="36883" name="Rectangle 31"/>
          <p:cNvSpPr>
            <a:spLocks noChangeArrowheads="1"/>
          </p:cNvSpPr>
          <p:nvPr/>
        </p:nvSpPr>
        <p:spPr bwMode="auto">
          <a:xfrm>
            <a:off x="6721475" y="2422525"/>
            <a:ext cx="4953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ASM</a:t>
            </a:r>
          </a:p>
        </p:txBody>
      </p:sp>
      <p:sp>
        <p:nvSpPr>
          <p:cNvPr id="36884" name="Rectangle 32"/>
          <p:cNvSpPr>
            <a:spLocks noChangeArrowheads="1"/>
          </p:cNvSpPr>
          <p:nvPr/>
        </p:nvSpPr>
        <p:spPr bwMode="auto">
          <a:xfrm>
            <a:off x="6188075" y="5151438"/>
            <a:ext cx="1511300" cy="274637"/>
          </a:xfrm>
          <a:prstGeom prst="rect">
            <a:avLst/>
          </a:prstGeom>
          <a:noFill/>
          <a:ln w="9525">
            <a:noFill/>
            <a:miter lim="800000"/>
            <a:headEnd/>
            <a:tailEnd/>
          </a:ln>
        </p:spPr>
        <p:txBody>
          <a:bodyPr wrap="none" lIns="0" tIns="0" rIns="0" bIns="0" anchor="ctr" anchorCtr="1">
            <a:spAutoFit/>
          </a:bodyPr>
          <a:lstStyle/>
          <a:p>
            <a:pPr algn="r" eaLnBrk="0" hangingPunct="0"/>
            <a:r>
              <a:rPr lang="en-US">
                <a:solidFill>
                  <a:srgbClr val="000000"/>
                </a:solidFill>
              </a:rPr>
              <a:t>Scud on a TEL</a:t>
            </a:r>
          </a:p>
        </p:txBody>
      </p:sp>
      <p:sp>
        <p:nvSpPr>
          <p:cNvPr id="36885" name="Rectangle 33"/>
          <p:cNvSpPr>
            <a:spLocks noChangeArrowheads="1"/>
          </p:cNvSpPr>
          <p:nvPr/>
        </p:nvSpPr>
        <p:spPr bwMode="auto">
          <a:xfrm>
            <a:off x="2454275" y="5872163"/>
            <a:ext cx="20193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Grenade Launchers</a:t>
            </a:r>
          </a:p>
        </p:txBody>
      </p:sp>
      <p:sp>
        <p:nvSpPr>
          <p:cNvPr id="36886" name="Text Box 34"/>
          <p:cNvSpPr txBox="1">
            <a:spLocks noChangeArrowheads="1"/>
          </p:cNvSpPr>
          <p:nvPr/>
        </p:nvSpPr>
        <p:spPr bwMode="auto">
          <a:xfrm>
            <a:off x="495300" y="6010275"/>
            <a:ext cx="255588" cy="122238"/>
          </a:xfrm>
          <a:prstGeom prst="rect">
            <a:avLst/>
          </a:prstGeom>
          <a:noFill/>
          <a:ln w="12700">
            <a:noFill/>
            <a:miter lim="800000"/>
            <a:headEnd/>
            <a:tailEnd/>
          </a:ln>
        </p:spPr>
        <p:txBody>
          <a:bodyPr wrap="none" lIns="0" tIns="0" rIns="0" bIns="0" anchor="ctr" anchorCtr="1">
            <a:spAutoFit/>
          </a:bodyPr>
          <a:lstStyle/>
          <a:p>
            <a:pPr algn="ctr" eaLnBrk="0" hangingPunct="0"/>
            <a:r>
              <a:rPr lang="en-US" sz="800"/>
              <a:t>M203</a:t>
            </a:r>
          </a:p>
        </p:txBody>
      </p:sp>
      <p:sp>
        <p:nvSpPr>
          <p:cNvPr id="36887" name="Text Box 35"/>
          <p:cNvSpPr txBox="1">
            <a:spLocks noChangeArrowheads="1"/>
          </p:cNvSpPr>
          <p:nvPr/>
        </p:nvSpPr>
        <p:spPr bwMode="auto">
          <a:xfrm>
            <a:off x="1039813" y="6022975"/>
            <a:ext cx="277812" cy="122238"/>
          </a:xfrm>
          <a:prstGeom prst="rect">
            <a:avLst/>
          </a:prstGeom>
          <a:noFill/>
          <a:ln w="12700">
            <a:noFill/>
            <a:miter lim="800000"/>
            <a:headEnd/>
            <a:tailEnd/>
          </a:ln>
        </p:spPr>
        <p:txBody>
          <a:bodyPr wrap="none" lIns="0" tIns="0" rIns="0" bIns="0" anchor="ctr" anchorCtr="1">
            <a:spAutoFit/>
          </a:bodyPr>
          <a:lstStyle/>
          <a:p>
            <a:pPr algn="ctr" eaLnBrk="0" hangingPunct="0"/>
            <a:r>
              <a:rPr lang="en-US" sz="800"/>
              <a:t>Mk 19</a:t>
            </a:r>
          </a:p>
        </p:txBody>
      </p:sp>
      <p:sp>
        <p:nvSpPr>
          <p:cNvPr id="36888" name="Rectangle 36"/>
          <p:cNvSpPr>
            <a:spLocks noChangeArrowheads="1"/>
          </p:cNvSpPr>
          <p:nvPr/>
        </p:nvSpPr>
        <p:spPr bwMode="auto">
          <a:xfrm>
            <a:off x="6118225" y="3641725"/>
            <a:ext cx="1917700" cy="274638"/>
          </a:xfrm>
          <a:prstGeom prst="rect">
            <a:avLst/>
          </a:prstGeom>
          <a:noFill/>
          <a:ln w="9525">
            <a:noFill/>
            <a:miter lim="800000"/>
            <a:headEnd/>
            <a:tailEnd/>
          </a:ln>
        </p:spPr>
        <p:txBody>
          <a:bodyPr wrap="none" lIns="0" tIns="0" rIns="0" bIns="0" anchor="ctr" anchorCtr="1">
            <a:spAutoFit/>
          </a:bodyPr>
          <a:lstStyle/>
          <a:p>
            <a:pPr algn="r" eaLnBrk="0" hangingPunct="0"/>
            <a:r>
              <a:rPr lang="en-US">
                <a:solidFill>
                  <a:srgbClr val="000000"/>
                </a:solidFill>
              </a:rPr>
              <a:t>Mk 19 on HMMWV</a:t>
            </a:r>
          </a:p>
        </p:txBody>
      </p:sp>
      <p:grpSp>
        <p:nvGrpSpPr>
          <p:cNvPr id="36889" name="Group 37"/>
          <p:cNvGrpSpPr>
            <a:grpSpLocks/>
          </p:cNvGrpSpPr>
          <p:nvPr/>
        </p:nvGrpSpPr>
        <p:grpSpPr bwMode="auto">
          <a:xfrm>
            <a:off x="5289550" y="3551238"/>
            <a:ext cx="331788" cy="314325"/>
            <a:chOff x="3332" y="2237"/>
            <a:chExt cx="209" cy="198"/>
          </a:xfrm>
        </p:grpSpPr>
        <p:grpSp>
          <p:nvGrpSpPr>
            <p:cNvPr id="37293" name="Group 38"/>
            <p:cNvGrpSpPr>
              <a:grpSpLocks/>
            </p:cNvGrpSpPr>
            <p:nvPr/>
          </p:nvGrpSpPr>
          <p:grpSpPr bwMode="auto">
            <a:xfrm>
              <a:off x="3414" y="2237"/>
              <a:ext cx="48" cy="133"/>
              <a:chOff x="725" y="3957"/>
              <a:chExt cx="48" cy="133"/>
            </a:xfrm>
          </p:grpSpPr>
          <p:sp>
            <p:nvSpPr>
              <p:cNvPr id="37298" name="Line 39"/>
              <p:cNvSpPr>
                <a:spLocks noChangeAspect="1" noChangeShapeType="1"/>
              </p:cNvSpPr>
              <p:nvPr/>
            </p:nvSpPr>
            <p:spPr bwMode="auto">
              <a:xfrm>
                <a:off x="749" y="396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299" name="Group 40"/>
              <p:cNvGrpSpPr>
                <a:grpSpLocks/>
              </p:cNvGrpSpPr>
              <p:nvPr/>
            </p:nvGrpSpPr>
            <p:grpSpPr bwMode="auto">
              <a:xfrm>
                <a:off x="731" y="3957"/>
                <a:ext cx="37" cy="28"/>
                <a:chOff x="733" y="3957"/>
                <a:chExt cx="37" cy="28"/>
              </a:xfrm>
            </p:grpSpPr>
            <p:sp>
              <p:nvSpPr>
                <p:cNvPr id="37302" name="Line 41"/>
                <p:cNvSpPr>
                  <a:spLocks noChangeAspect="1" noChangeShapeType="1"/>
                </p:cNvSpPr>
                <p:nvPr/>
              </p:nvSpPr>
              <p:spPr bwMode="auto">
                <a:xfrm flipH="1">
                  <a:off x="733" y="3957"/>
                  <a:ext cx="18" cy="2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3" name="Line 42"/>
                <p:cNvSpPr>
                  <a:spLocks noChangeAspect="1" noChangeShapeType="1"/>
                </p:cNvSpPr>
                <p:nvPr/>
              </p:nvSpPr>
              <p:spPr bwMode="auto">
                <a:xfrm>
                  <a:off x="752" y="3957"/>
                  <a:ext cx="18" cy="2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300" name="Line 43"/>
              <p:cNvSpPr>
                <a:spLocks noChangeAspect="1" noChangeShapeType="1"/>
              </p:cNvSpPr>
              <p:nvPr/>
            </p:nvSpPr>
            <p:spPr bwMode="auto">
              <a:xfrm>
                <a:off x="725" y="4065"/>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301" name="Oval 44"/>
              <p:cNvSpPr>
                <a:spLocks noChangeAspect="1" noChangeArrowheads="1"/>
              </p:cNvSpPr>
              <p:nvPr/>
            </p:nvSpPr>
            <p:spPr bwMode="auto">
              <a:xfrm>
                <a:off x="727" y="3995"/>
                <a:ext cx="43" cy="49"/>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grpSp>
          <p:nvGrpSpPr>
            <p:cNvPr id="37294" name="Group 45"/>
            <p:cNvGrpSpPr>
              <a:grpSpLocks/>
            </p:cNvGrpSpPr>
            <p:nvPr/>
          </p:nvGrpSpPr>
          <p:grpSpPr bwMode="auto">
            <a:xfrm>
              <a:off x="3332" y="2370"/>
              <a:ext cx="209" cy="65"/>
              <a:chOff x="3332" y="2370"/>
              <a:chExt cx="209" cy="65"/>
            </a:xfrm>
          </p:grpSpPr>
          <p:sp>
            <p:nvSpPr>
              <p:cNvPr id="37295" name="Line 46"/>
              <p:cNvSpPr>
                <a:spLocks noChangeAspect="1" noChangeShapeType="1"/>
              </p:cNvSpPr>
              <p:nvPr/>
            </p:nvSpPr>
            <p:spPr bwMode="auto">
              <a:xfrm>
                <a:off x="3364" y="2370"/>
                <a:ext cx="14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37296" name="Oval 47"/>
              <p:cNvSpPr>
                <a:spLocks noChangeAspect="1" noChangeArrowheads="1"/>
              </p:cNvSpPr>
              <p:nvPr/>
            </p:nvSpPr>
            <p:spPr bwMode="auto">
              <a:xfrm>
                <a:off x="3332" y="2370"/>
                <a:ext cx="65" cy="65"/>
              </a:xfrm>
              <a:prstGeom prst="ellipse">
                <a:avLst/>
              </a:prstGeom>
              <a:noFill/>
              <a:ln w="12700">
                <a:solidFill>
                  <a:schemeClr val="tx1"/>
                </a:solidFill>
                <a:round/>
                <a:headEnd/>
                <a:tailEnd/>
              </a:ln>
            </p:spPr>
            <p:txBody>
              <a:bodyPr lIns="0" tIns="0" rIns="0" bIns="0" anchor="ctr" anchorCtr="1">
                <a:spAutoFit/>
              </a:bodyPr>
              <a:lstStyle/>
              <a:p>
                <a:endParaRPr lang="en-US"/>
              </a:p>
            </p:txBody>
          </p:sp>
          <p:sp>
            <p:nvSpPr>
              <p:cNvPr id="37297" name="Oval 48"/>
              <p:cNvSpPr>
                <a:spLocks noChangeAspect="1" noChangeArrowheads="1"/>
              </p:cNvSpPr>
              <p:nvPr/>
            </p:nvSpPr>
            <p:spPr bwMode="auto">
              <a:xfrm>
                <a:off x="3476" y="2370"/>
                <a:ext cx="65" cy="65"/>
              </a:xfrm>
              <a:prstGeom prst="ellipse">
                <a:avLst/>
              </a:prstGeom>
              <a:noFill/>
              <a:ln w="12700">
                <a:solidFill>
                  <a:schemeClr val="tx1"/>
                </a:solidFill>
                <a:round/>
                <a:headEnd/>
                <a:tailEnd/>
              </a:ln>
            </p:spPr>
            <p:txBody>
              <a:bodyPr lIns="0" tIns="0" rIns="0" bIns="0" anchor="ctr" anchorCtr="1">
                <a:spAutoFit/>
              </a:bodyPr>
              <a:lstStyle/>
              <a:p>
                <a:endParaRPr lang="en-US"/>
              </a:p>
            </p:txBody>
          </p:sp>
        </p:grpSp>
      </p:grpSp>
      <p:sp>
        <p:nvSpPr>
          <p:cNvPr id="36890" name="Rectangle 49"/>
          <p:cNvSpPr>
            <a:spLocks noChangeArrowheads="1"/>
          </p:cNvSpPr>
          <p:nvPr/>
        </p:nvSpPr>
        <p:spPr bwMode="auto">
          <a:xfrm>
            <a:off x="6721475" y="593725"/>
            <a:ext cx="15621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Recoilless Rifle</a:t>
            </a:r>
          </a:p>
        </p:txBody>
      </p:sp>
      <p:sp>
        <p:nvSpPr>
          <p:cNvPr id="36891" name="Text Box 50"/>
          <p:cNvSpPr txBox="1">
            <a:spLocks noChangeArrowheads="1"/>
          </p:cNvSpPr>
          <p:nvPr/>
        </p:nvSpPr>
        <p:spPr bwMode="auto">
          <a:xfrm>
            <a:off x="5862638" y="804863"/>
            <a:ext cx="425450" cy="136525"/>
          </a:xfrm>
          <a:prstGeom prst="rect">
            <a:avLst/>
          </a:prstGeom>
          <a:noFill/>
          <a:ln w="9525">
            <a:noFill/>
            <a:miter lim="800000"/>
            <a:headEnd/>
            <a:tailEnd/>
          </a:ln>
        </p:spPr>
        <p:txBody>
          <a:bodyPr wrap="none" lIns="0" tIns="0" rIns="0" bIns="0" anchor="ctr" anchorCtr="1">
            <a:spAutoFit/>
          </a:bodyPr>
          <a:lstStyle/>
          <a:p>
            <a:pPr>
              <a:spcBef>
                <a:spcPct val="50000"/>
              </a:spcBef>
            </a:pPr>
            <a:r>
              <a:rPr lang="en-US" sz="900" b="1"/>
              <a:t>106mm </a:t>
            </a:r>
          </a:p>
        </p:txBody>
      </p:sp>
      <p:sp>
        <p:nvSpPr>
          <p:cNvPr id="36892" name="Text Box 51"/>
          <p:cNvSpPr txBox="1">
            <a:spLocks noChangeArrowheads="1"/>
          </p:cNvSpPr>
          <p:nvPr/>
        </p:nvSpPr>
        <p:spPr bwMode="auto">
          <a:xfrm>
            <a:off x="5275263" y="804863"/>
            <a:ext cx="361950" cy="341312"/>
          </a:xfrm>
          <a:prstGeom prst="rect">
            <a:avLst/>
          </a:prstGeom>
          <a:noFill/>
          <a:ln w="9525">
            <a:noFill/>
            <a:miter lim="800000"/>
            <a:headEnd/>
            <a:tailEnd/>
          </a:ln>
        </p:spPr>
        <p:txBody>
          <a:bodyPr wrap="none" lIns="0" tIns="0" rIns="0" bIns="0" anchor="ctr" anchorCtr="1">
            <a:spAutoFit/>
          </a:bodyPr>
          <a:lstStyle/>
          <a:p>
            <a:pPr>
              <a:spcBef>
                <a:spcPct val="50000"/>
              </a:spcBef>
            </a:pPr>
            <a:r>
              <a:rPr lang="en-US" sz="900" b="1"/>
              <a:t>84 mm</a:t>
            </a:r>
          </a:p>
          <a:p>
            <a:pPr>
              <a:spcBef>
                <a:spcPct val="50000"/>
              </a:spcBef>
            </a:pPr>
            <a:r>
              <a:rPr lang="en-US" sz="900" b="1"/>
              <a:t>SPG-9</a:t>
            </a:r>
          </a:p>
        </p:txBody>
      </p:sp>
      <p:sp>
        <p:nvSpPr>
          <p:cNvPr id="36893" name="Text Box 52"/>
          <p:cNvSpPr txBox="1">
            <a:spLocks noChangeArrowheads="1"/>
          </p:cNvSpPr>
          <p:nvPr/>
        </p:nvSpPr>
        <p:spPr bwMode="auto">
          <a:xfrm>
            <a:off x="4495800" y="804863"/>
            <a:ext cx="647700" cy="136525"/>
          </a:xfrm>
          <a:prstGeom prst="rect">
            <a:avLst/>
          </a:prstGeom>
          <a:noFill/>
          <a:ln w="9525">
            <a:noFill/>
            <a:miter lim="800000"/>
            <a:headEnd/>
            <a:tailEnd/>
          </a:ln>
        </p:spPr>
        <p:txBody>
          <a:bodyPr wrap="none" lIns="0" tIns="0" rIns="0" bIns="0" anchor="ctr" anchorCtr="1">
            <a:spAutoFit/>
          </a:bodyPr>
          <a:lstStyle/>
          <a:p>
            <a:r>
              <a:rPr lang="en-US" sz="900" b="1"/>
              <a:t>75mm  M20 </a:t>
            </a:r>
          </a:p>
        </p:txBody>
      </p:sp>
      <p:sp>
        <p:nvSpPr>
          <p:cNvPr id="36894" name="Rectangle 53"/>
          <p:cNvSpPr>
            <a:spLocks noChangeArrowheads="1"/>
          </p:cNvSpPr>
          <p:nvPr/>
        </p:nvSpPr>
        <p:spPr bwMode="auto">
          <a:xfrm>
            <a:off x="6118225" y="4008438"/>
            <a:ext cx="1625600" cy="549275"/>
          </a:xfrm>
          <a:prstGeom prst="rect">
            <a:avLst/>
          </a:prstGeom>
          <a:noFill/>
          <a:ln w="9525">
            <a:noFill/>
            <a:miter lim="800000"/>
            <a:headEnd/>
            <a:tailEnd/>
          </a:ln>
        </p:spPr>
        <p:txBody>
          <a:bodyPr wrap="none" lIns="0" tIns="0" rIns="0" bIns="0" anchor="ctr" anchorCtr="1">
            <a:spAutoFit/>
          </a:bodyPr>
          <a:lstStyle/>
          <a:p>
            <a:pPr algn="r" eaLnBrk="0" hangingPunct="0"/>
            <a:r>
              <a:rPr lang="en-US">
                <a:solidFill>
                  <a:srgbClr val="000000"/>
                </a:solidFill>
              </a:rPr>
              <a:t>Bradley-Stinger</a:t>
            </a:r>
          </a:p>
          <a:p>
            <a:pPr algn="r" eaLnBrk="0" hangingPunct="0"/>
            <a:r>
              <a:rPr lang="en-US">
                <a:solidFill>
                  <a:srgbClr val="000000"/>
                </a:solidFill>
              </a:rPr>
              <a:t>Fighting Vehicle</a:t>
            </a:r>
          </a:p>
        </p:txBody>
      </p:sp>
      <p:sp>
        <p:nvSpPr>
          <p:cNvPr id="36895" name="Rectangle 54"/>
          <p:cNvSpPr>
            <a:spLocks noChangeArrowheads="1"/>
          </p:cNvSpPr>
          <p:nvPr/>
        </p:nvSpPr>
        <p:spPr bwMode="auto">
          <a:xfrm>
            <a:off x="6118225" y="4784725"/>
            <a:ext cx="1600200" cy="274638"/>
          </a:xfrm>
          <a:prstGeom prst="rect">
            <a:avLst/>
          </a:prstGeom>
          <a:noFill/>
          <a:ln w="9525">
            <a:noFill/>
            <a:miter lim="800000"/>
            <a:headEnd/>
            <a:tailEnd/>
          </a:ln>
        </p:spPr>
        <p:txBody>
          <a:bodyPr wrap="none" lIns="0" tIns="0" rIns="0" bIns="0" anchor="ctr" anchorCtr="1">
            <a:spAutoFit/>
          </a:bodyPr>
          <a:lstStyle/>
          <a:p>
            <a:pPr algn="r" eaLnBrk="0" hangingPunct="0"/>
            <a:r>
              <a:rPr lang="en-US">
                <a:solidFill>
                  <a:srgbClr val="000000"/>
                </a:solidFill>
              </a:rPr>
              <a:t>LAV with 25mm</a:t>
            </a:r>
          </a:p>
        </p:txBody>
      </p:sp>
      <p:grpSp>
        <p:nvGrpSpPr>
          <p:cNvPr id="36896" name="Group 55"/>
          <p:cNvGrpSpPr>
            <a:grpSpLocks/>
          </p:cNvGrpSpPr>
          <p:nvPr/>
        </p:nvGrpSpPr>
        <p:grpSpPr bwMode="auto">
          <a:xfrm>
            <a:off x="5311775" y="5708650"/>
            <a:ext cx="285750" cy="287338"/>
            <a:chOff x="3336" y="3356"/>
            <a:chExt cx="180" cy="181"/>
          </a:xfrm>
        </p:grpSpPr>
        <p:grpSp>
          <p:nvGrpSpPr>
            <p:cNvPr id="37285" name="Group 56"/>
            <p:cNvGrpSpPr>
              <a:grpSpLocks noChangeAspect="1"/>
            </p:cNvGrpSpPr>
            <p:nvPr/>
          </p:nvGrpSpPr>
          <p:grpSpPr bwMode="auto">
            <a:xfrm>
              <a:off x="3360" y="3360"/>
              <a:ext cx="131" cy="177"/>
              <a:chOff x="1717" y="331"/>
              <a:chExt cx="261" cy="257"/>
            </a:xfrm>
          </p:grpSpPr>
          <p:sp>
            <p:nvSpPr>
              <p:cNvPr id="37288" name="Line 57"/>
              <p:cNvSpPr>
                <a:spLocks noChangeAspect="1" noChangeShapeType="1"/>
              </p:cNvSpPr>
              <p:nvPr/>
            </p:nvSpPr>
            <p:spPr bwMode="auto">
              <a:xfrm>
                <a:off x="1719" y="331"/>
                <a:ext cx="0" cy="257"/>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89" name="Line 58"/>
              <p:cNvSpPr>
                <a:spLocks noChangeAspect="1" noChangeShapeType="1"/>
              </p:cNvSpPr>
              <p:nvPr/>
            </p:nvSpPr>
            <p:spPr bwMode="auto">
              <a:xfrm>
                <a:off x="1978" y="331"/>
                <a:ext cx="0" cy="257"/>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90" name="Line 59"/>
              <p:cNvSpPr>
                <a:spLocks noChangeAspect="1" noChangeShapeType="1"/>
              </p:cNvSpPr>
              <p:nvPr/>
            </p:nvSpPr>
            <p:spPr bwMode="auto">
              <a:xfrm flipH="1" flipV="1">
                <a:off x="1717" y="513"/>
                <a:ext cx="257" cy="1"/>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91" name="Line 60"/>
              <p:cNvSpPr>
                <a:spLocks noChangeAspect="1" noChangeShapeType="1"/>
              </p:cNvSpPr>
              <p:nvPr/>
            </p:nvSpPr>
            <p:spPr bwMode="auto">
              <a:xfrm flipH="1" flipV="1">
                <a:off x="1717" y="388"/>
                <a:ext cx="257" cy="1"/>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92" name="Line 61"/>
              <p:cNvSpPr>
                <a:spLocks noChangeAspect="1" noChangeShapeType="1"/>
              </p:cNvSpPr>
              <p:nvPr/>
            </p:nvSpPr>
            <p:spPr bwMode="auto">
              <a:xfrm>
                <a:off x="1849" y="396"/>
                <a:ext cx="0" cy="118"/>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286" name="Line 62"/>
            <p:cNvSpPr>
              <a:spLocks noChangeShapeType="1"/>
            </p:cNvSpPr>
            <p:nvPr/>
          </p:nvSpPr>
          <p:spPr bwMode="auto">
            <a:xfrm>
              <a:off x="3336" y="3356"/>
              <a:ext cx="48" cy="0"/>
            </a:xfrm>
            <a:prstGeom prst="line">
              <a:avLst/>
            </a:prstGeom>
            <a:noFill/>
            <a:ln w="28575">
              <a:solidFill>
                <a:srgbClr val="000000"/>
              </a:solidFill>
              <a:round/>
              <a:headEnd/>
              <a:tailEnd/>
            </a:ln>
          </p:spPr>
          <p:txBody>
            <a:bodyPr wrap="none" lIns="0" tIns="0" rIns="0" bIns="0" anchor="ctr" anchorCtr="1">
              <a:spAutoFit/>
            </a:bodyPr>
            <a:lstStyle/>
            <a:p>
              <a:endParaRPr lang="en-US"/>
            </a:p>
          </p:txBody>
        </p:sp>
        <p:sp>
          <p:nvSpPr>
            <p:cNvPr id="37287" name="Line 63"/>
            <p:cNvSpPr>
              <a:spLocks noChangeShapeType="1"/>
            </p:cNvSpPr>
            <p:nvPr/>
          </p:nvSpPr>
          <p:spPr bwMode="auto">
            <a:xfrm>
              <a:off x="3468" y="3356"/>
              <a:ext cx="48" cy="0"/>
            </a:xfrm>
            <a:prstGeom prst="line">
              <a:avLst/>
            </a:prstGeom>
            <a:noFill/>
            <a:ln w="28575">
              <a:solidFill>
                <a:srgbClr val="000000"/>
              </a:solidFill>
              <a:round/>
              <a:headEnd/>
              <a:tailEnd/>
            </a:ln>
          </p:spPr>
          <p:txBody>
            <a:bodyPr wrap="none" lIns="0" tIns="0" rIns="0" bIns="0" anchor="ctr" anchorCtr="1">
              <a:spAutoFit/>
            </a:bodyPr>
            <a:lstStyle/>
            <a:p>
              <a:endParaRPr lang="en-US"/>
            </a:p>
          </p:txBody>
        </p:sp>
      </p:grpSp>
      <p:sp>
        <p:nvSpPr>
          <p:cNvPr id="36897" name="Rectangle 64"/>
          <p:cNvSpPr>
            <a:spLocks noChangeArrowheads="1"/>
          </p:cNvSpPr>
          <p:nvPr/>
        </p:nvSpPr>
        <p:spPr bwMode="auto">
          <a:xfrm>
            <a:off x="6118225" y="5608638"/>
            <a:ext cx="1917700" cy="549275"/>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Medium Tank with </a:t>
            </a:r>
          </a:p>
          <a:p>
            <a:pPr eaLnBrk="0" hangingPunct="0"/>
            <a:r>
              <a:rPr lang="en-US">
                <a:solidFill>
                  <a:srgbClr val="000000"/>
                </a:solidFill>
              </a:rPr>
              <a:t>Mine Rollers</a:t>
            </a:r>
            <a:endParaRPr lang="en-US" sz="2400">
              <a:solidFill>
                <a:srgbClr val="000000"/>
              </a:solidFill>
            </a:endParaRPr>
          </a:p>
        </p:txBody>
      </p:sp>
      <p:sp>
        <p:nvSpPr>
          <p:cNvPr id="36898" name="Rectangle 65"/>
          <p:cNvSpPr>
            <a:spLocks noChangeArrowheads="1"/>
          </p:cNvSpPr>
          <p:nvPr/>
        </p:nvSpPr>
        <p:spPr bwMode="auto">
          <a:xfrm>
            <a:off x="6118225" y="6262688"/>
            <a:ext cx="1917700" cy="549275"/>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Medium Tank with </a:t>
            </a:r>
          </a:p>
          <a:p>
            <a:pPr eaLnBrk="0" hangingPunct="0"/>
            <a:r>
              <a:rPr lang="en-US">
                <a:solidFill>
                  <a:srgbClr val="000000"/>
                </a:solidFill>
              </a:rPr>
              <a:t>Mine Plow</a:t>
            </a:r>
            <a:endParaRPr lang="en-US" sz="2400">
              <a:solidFill>
                <a:srgbClr val="000000"/>
              </a:solidFill>
            </a:endParaRPr>
          </a:p>
        </p:txBody>
      </p:sp>
      <p:grpSp>
        <p:nvGrpSpPr>
          <p:cNvPr id="36899" name="Group 66"/>
          <p:cNvGrpSpPr>
            <a:grpSpLocks/>
          </p:cNvGrpSpPr>
          <p:nvPr/>
        </p:nvGrpSpPr>
        <p:grpSpPr bwMode="auto">
          <a:xfrm>
            <a:off x="5345113" y="6321425"/>
            <a:ext cx="222250" cy="328613"/>
            <a:chOff x="3375" y="3742"/>
            <a:chExt cx="140" cy="207"/>
          </a:xfrm>
        </p:grpSpPr>
        <p:grpSp>
          <p:nvGrpSpPr>
            <p:cNvPr id="37277" name="Group 67"/>
            <p:cNvGrpSpPr>
              <a:grpSpLocks noChangeAspect="1"/>
            </p:cNvGrpSpPr>
            <p:nvPr/>
          </p:nvGrpSpPr>
          <p:grpSpPr bwMode="auto">
            <a:xfrm>
              <a:off x="3380" y="3772"/>
              <a:ext cx="131" cy="177"/>
              <a:chOff x="1717" y="331"/>
              <a:chExt cx="261" cy="257"/>
            </a:xfrm>
          </p:grpSpPr>
          <p:sp>
            <p:nvSpPr>
              <p:cNvPr id="37280" name="Line 68"/>
              <p:cNvSpPr>
                <a:spLocks noChangeAspect="1" noChangeShapeType="1"/>
              </p:cNvSpPr>
              <p:nvPr/>
            </p:nvSpPr>
            <p:spPr bwMode="auto">
              <a:xfrm>
                <a:off x="1719" y="331"/>
                <a:ext cx="0" cy="257"/>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81" name="Line 69"/>
              <p:cNvSpPr>
                <a:spLocks noChangeAspect="1" noChangeShapeType="1"/>
              </p:cNvSpPr>
              <p:nvPr/>
            </p:nvSpPr>
            <p:spPr bwMode="auto">
              <a:xfrm>
                <a:off x="1978" y="331"/>
                <a:ext cx="0" cy="257"/>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82" name="Line 70"/>
              <p:cNvSpPr>
                <a:spLocks noChangeAspect="1" noChangeShapeType="1"/>
              </p:cNvSpPr>
              <p:nvPr/>
            </p:nvSpPr>
            <p:spPr bwMode="auto">
              <a:xfrm flipH="1" flipV="1">
                <a:off x="1717" y="513"/>
                <a:ext cx="257" cy="1"/>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83" name="Line 71"/>
              <p:cNvSpPr>
                <a:spLocks noChangeAspect="1" noChangeShapeType="1"/>
              </p:cNvSpPr>
              <p:nvPr/>
            </p:nvSpPr>
            <p:spPr bwMode="auto">
              <a:xfrm flipH="1" flipV="1">
                <a:off x="1717" y="388"/>
                <a:ext cx="257" cy="1"/>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sp>
            <p:nvSpPr>
              <p:cNvPr id="37284" name="Line 72"/>
              <p:cNvSpPr>
                <a:spLocks noChangeAspect="1" noChangeShapeType="1"/>
              </p:cNvSpPr>
              <p:nvPr/>
            </p:nvSpPr>
            <p:spPr bwMode="auto">
              <a:xfrm>
                <a:off x="1849" y="396"/>
                <a:ext cx="0" cy="118"/>
              </a:xfrm>
              <a:prstGeom prst="line">
                <a:avLst/>
              </a:prstGeom>
              <a:noFill/>
              <a:ln w="254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278" name="Line 73"/>
            <p:cNvSpPr>
              <a:spLocks noChangeShapeType="1"/>
            </p:cNvSpPr>
            <p:nvPr/>
          </p:nvSpPr>
          <p:spPr bwMode="auto">
            <a:xfrm rot="-3011666">
              <a:off x="3348" y="3769"/>
              <a:ext cx="56" cy="2"/>
            </a:xfrm>
            <a:prstGeom prst="line">
              <a:avLst/>
            </a:prstGeom>
            <a:noFill/>
            <a:ln w="28575">
              <a:solidFill>
                <a:srgbClr val="000000"/>
              </a:solidFill>
              <a:round/>
              <a:headEnd/>
              <a:tailEnd/>
            </a:ln>
          </p:spPr>
          <p:txBody>
            <a:bodyPr wrap="none" lIns="0" tIns="0" rIns="0" bIns="0" anchor="ctr" anchorCtr="1">
              <a:spAutoFit/>
            </a:bodyPr>
            <a:lstStyle/>
            <a:p>
              <a:endParaRPr lang="en-US"/>
            </a:p>
          </p:txBody>
        </p:sp>
        <p:sp>
          <p:nvSpPr>
            <p:cNvPr id="37279" name="Line 74"/>
            <p:cNvSpPr>
              <a:spLocks noChangeShapeType="1"/>
            </p:cNvSpPr>
            <p:nvPr/>
          </p:nvSpPr>
          <p:spPr bwMode="auto">
            <a:xfrm rot="3011666" flipH="1">
              <a:off x="3486" y="3769"/>
              <a:ext cx="56" cy="2"/>
            </a:xfrm>
            <a:prstGeom prst="line">
              <a:avLst/>
            </a:prstGeom>
            <a:noFill/>
            <a:ln w="28575">
              <a:solidFill>
                <a:srgbClr val="000000"/>
              </a:solidFill>
              <a:round/>
              <a:headEnd/>
              <a:tailEnd/>
            </a:ln>
          </p:spPr>
          <p:txBody>
            <a:bodyPr wrap="none" lIns="0" tIns="0" rIns="0" bIns="0" anchor="ctr" anchorCtr="1">
              <a:spAutoFit/>
            </a:bodyPr>
            <a:lstStyle/>
            <a:p>
              <a:endParaRPr lang="en-US"/>
            </a:p>
          </p:txBody>
        </p:sp>
      </p:grpSp>
      <p:sp>
        <p:nvSpPr>
          <p:cNvPr id="36900" name="Rectangle 75"/>
          <p:cNvSpPr>
            <a:spLocks noChangeArrowheads="1"/>
          </p:cNvSpPr>
          <p:nvPr/>
        </p:nvSpPr>
        <p:spPr bwMode="auto">
          <a:xfrm>
            <a:off x="6118225" y="3173413"/>
            <a:ext cx="2628900" cy="274637"/>
          </a:xfrm>
          <a:prstGeom prst="rect">
            <a:avLst/>
          </a:prstGeom>
          <a:noFill/>
          <a:ln w="9525">
            <a:noFill/>
            <a:miter lim="800000"/>
            <a:headEnd/>
            <a:tailEnd/>
          </a:ln>
        </p:spPr>
        <p:txBody>
          <a:bodyPr wrap="none" lIns="0" tIns="0" rIns="0" bIns="0" anchor="ctr" anchorCtr="1">
            <a:spAutoFit/>
          </a:bodyPr>
          <a:lstStyle/>
          <a:p>
            <a:pPr algn="r" eaLnBrk="0" hangingPunct="0"/>
            <a:r>
              <a:rPr lang="en-US">
                <a:solidFill>
                  <a:srgbClr val="000000"/>
                </a:solidFill>
              </a:rPr>
              <a:t>Armor Protected Wheeled</a:t>
            </a:r>
          </a:p>
        </p:txBody>
      </p:sp>
      <p:sp>
        <p:nvSpPr>
          <p:cNvPr id="36901" name="Rectangle 76"/>
          <p:cNvSpPr>
            <a:spLocks noChangeArrowheads="1"/>
          </p:cNvSpPr>
          <p:nvPr/>
        </p:nvSpPr>
        <p:spPr bwMode="auto">
          <a:xfrm>
            <a:off x="2454275" y="4546600"/>
            <a:ext cx="5715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Laser</a:t>
            </a:r>
          </a:p>
        </p:txBody>
      </p:sp>
      <p:sp>
        <p:nvSpPr>
          <p:cNvPr id="36902" name="Rectangle 77"/>
          <p:cNvSpPr>
            <a:spLocks noChangeArrowheads="1"/>
          </p:cNvSpPr>
          <p:nvPr/>
        </p:nvSpPr>
        <p:spPr bwMode="auto">
          <a:xfrm>
            <a:off x="6675438" y="2803525"/>
            <a:ext cx="20701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Non-LOS AT Missile</a:t>
            </a:r>
          </a:p>
        </p:txBody>
      </p:sp>
      <p:sp>
        <p:nvSpPr>
          <p:cNvPr id="36903" name="Freeform 78"/>
          <p:cNvSpPr>
            <a:spLocks/>
          </p:cNvSpPr>
          <p:nvPr/>
        </p:nvSpPr>
        <p:spPr bwMode="auto">
          <a:xfrm>
            <a:off x="611188" y="6276975"/>
            <a:ext cx="74612" cy="15240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sp>
        <p:nvSpPr>
          <p:cNvPr id="36904" name="Freeform 79"/>
          <p:cNvSpPr>
            <a:spLocks/>
          </p:cNvSpPr>
          <p:nvPr/>
        </p:nvSpPr>
        <p:spPr bwMode="auto">
          <a:xfrm>
            <a:off x="1144588" y="6276975"/>
            <a:ext cx="74612" cy="152400"/>
          </a:xfrm>
          <a:custGeom>
            <a:avLst/>
            <a:gdLst>
              <a:gd name="T0" fmla="*/ 47 w 47"/>
              <a:gd name="T1" fmla="*/ 27 h 96"/>
              <a:gd name="T2" fmla="*/ 47 w 47"/>
              <a:gd name="T3" fmla="*/ 20 h 96"/>
              <a:gd name="T4" fmla="*/ 44 w 47"/>
              <a:gd name="T5" fmla="*/ 12 h 96"/>
              <a:gd name="T6" fmla="*/ 35 w 47"/>
              <a:gd name="T7" fmla="*/ 3 h 96"/>
              <a:gd name="T8" fmla="*/ 26 w 47"/>
              <a:gd name="T9" fmla="*/ 0 h 96"/>
              <a:gd name="T10" fmla="*/ 17 w 47"/>
              <a:gd name="T11" fmla="*/ 2 h 96"/>
              <a:gd name="T12" fmla="*/ 8 w 47"/>
              <a:gd name="T13" fmla="*/ 8 h 96"/>
              <a:gd name="T14" fmla="*/ 2 w 47"/>
              <a:gd name="T15" fmla="*/ 15 h 96"/>
              <a:gd name="T16" fmla="*/ 1 w 47"/>
              <a:gd name="T17" fmla="*/ 23 h 96"/>
              <a:gd name="T18" fmla="*/ 0 w 47"/>
              <a:gd name="T19" fmla="*/ 9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96"/>
              <a:gd name="T32" fmla="*/ 47 w 47"/>
              <a:gd name="T33" fmla="*/ 96 h 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96">
                <a:moveTo>
                  <a:pt x="47" y="27"/>
                </a:moveTo>
                <a:lnTo>
                  <a:pt x="47" y="20"/>
                </a:lnTo>
                <a:lnTo>
                  <a:pt x="44" y="12"/>
                </a:lnTo>
                <a:lnTo>
                  <a:pt x="35" y="3"/>
                </a:lnTo>
                <a:lnTo>
                  <a:pt x="26" y="0"/>
                </a:lnTo>
                <a:lnTo>
                  <a:pt x="17" y="2"/>
                </a:lnTo>
                <a:lnTo>
                  <a:pt x="8" y="8"/>
                </a:lnTo>
                <a:lnTo>
                  <a:pt x="2" y="15"/>
                </a:lnTo>
                <a:lnTo>
                  <a:pt x="1" y="23"/>
                </a:lnTo>
                <a:lnTo>
                  <a:pt x="0" y="96"/>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sp>
        <p:nvSpPr>
          <p:cNvPr id="36905" name="Rectangle 80"/>
          <p:cNvSpPr>
            <a:spLocks noChangeArrowheads="1"/>
          </p:cNvSpPr>
          <p:nvPr/>
        </p:nvSpPr>
        <p:spPr bwMode="auto">
          <a:xfrm>
            <a:off x="2454275" y="6170613"/>
            <a:ext cx="1536700" cy="274637"/>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Flame Thrower</a:t>
            </a:r>
          </a:p>
        </p:txBody>
      </p:sp>
      <p:sp>
        <p:nvSpPr>
          <p:cNvPr id="36906" name="Line 81"/>
          <p:cNvSpPr>
            <a:spLocks noChangeShapeType="1"/>
          </p:cNvSpPr>
          <p:nvPr/>
        </p:nvSpPr>
        <p:spPr bwMode="auto">
          <a:xfrm>
            <a:off x="1108075" y="6362700"/>
            <a:ext cx="76200" cy="0"/>
          </a:xfrm>
          <a:prstGeom prst="line">
            <a:avLst/>
          </a:prstGeom>
          <a:noFill/>
          <a:ln w="12700">
            <a:solidFill>
              <a:srgbClr val="000000"/>
            </a:solidFill>
            <a:round/>
            <a:headEnd/>
            <a:tailEnd/>
          </a:ln>
        </p:spPr>
        <p:txBody>
          <a:bodyPr wrap="none" lIns="0" tIns="0" rIns="0" bIns="0" anchor="ctr" anchorCtr="1">
            <a:spAutoFit/>
          </a:bodyPr>
          <a:lstStyle/>
          <a:p>
            <a:endParaRPr lang="en-US"/>
          </a:p>
        </p:txBody>
      </p:sp>
      <p:grpSp>
        <p:nvGrpSpPr>
          <p:cNvPr id="36907" name="Group 82"/>
          <p:cNvGrpSpPr>
            <a:grpSpLocks/>
          </p:cNvGrpSpPr>
          <p:nvPr/>
        </p:nvGrpSpPr>
        <p:grpSpPr bwMode="auto">
          <a:xfrm>
            <a:off x="1670050" y="6526213"/>
            <a:ext cx="228600" cy="152400"/>
            <a:chOff x="336" y="4128"/>
            <a:chExt cx="144" cy="96"/>
          </a:xfrm>
        </p:grpSpPr>
        <p:sp>
          <p:nvSpPr>
            <p:cNvPr id="37275" name="AutoShape 83"/>
            <p:cNvSpPr>
              <a:spLocks noChangeArrowheads="1"/>
            </p:cNvSpPr>
            <p:nvPr/>
          </p:nvSpPr>
          <p:spPr bwMode="auto">
            <a:xfrm>
              <a:off x="336" y="4128"/>
              <a:ext cx="144" cy="96"/>
            </a:xfrm>
            <a:prstGeom prst="triangle">
              <a:avLst>
                <a:gd name="adj" fmla="val 50000"/>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37276" name="Oval 84"/>
            <p:cNvSpPr>
              <a:spLocks noChangeArrowheads="1"/>
            </p:cNvSpPr>
            <p:nvPr/>
          </p:nvSpPr>
          <p:spPr bwMode="auto">
            <a:xfrm>
              <a:off x="384" y="4164"/>
              <a:ext cx="48" cy="48"/>
            </a:xfrm>
            <a:prstGeom prst="ellipse">
              <a:avLst/>
            </a:prstGeom>
            <a:solidFill>
              <a:schemeClr val="tx1"/>
            </a:solidFill>
            <a:ln w="12700">
              <a:noFill/>
              <a:round/>
              <a:headEnd/>
              <a:tailEnd/>
            </a:ln>
          </p:spPr>
          <p:txBody>
            <a:bodyPr wrap="none" lIns="0" tIns="0" rIns="0" bIns="0" anchor="ctr" anchorCtr="1">
              <a:spAutoFit/>
            </a:bodyPr>
            <a:lstStyle/>
            <a:p>
              <a:endParaRPr lang="en-US"/>
            </a:p>
          </p:txBody>
        </p:sp>
      </p:grpSp>
      <p:sp>
        <p:nvSpPr>
          <p:cNvPr id="36908" name="Rectangle 85"/>
          <p:cNvSpPr>
            <a:spLocks noChangeArrowheads="1"/>
          </p:cNvSpPr>
          <p:nvPr/>
        </p:nvSpPr>
        <p:spPr bwMode="auto">
          <a:xfrm>
            <a:off x="2454275" y="6461125"/>
            <a:ext cx="1803400" cy="274638"/>
          </a:xfrm>
          <a:prstGeom prst="rect">
            <a:avLst/>
          </a:prstGeom>
          <a:noFill/>
          <a:ln w="9525">
            <a:noFill/>
            <a:miter lim="800000"/>
            <a:headEnd/>
            <a:tailEnd/>
          </a:ln>
        </p:spPr>
        <p:txBody>
          <a:bodyPr wrap="none" lIns="0" tIns="0" rIns="0" bIns="0" anchor="ctr" anchorCtr="1">
            <a:spAutoFit/>
          </a:bodyPr>
          <a:lstStyle/>
          <a:p>
            <a:pPr eaLnBrk="0" hangingPunct="0"/>
            <a:r>
              <a:rPr lang="en-US">
                <a:solidFill>
                  <a:srgbClr val="000000"/>
                </a:solidFill>
              </a:rPr>
              <a:t>Smoke Generator</a:t>
            </a:r>
          </a:p>
        </p:txBody>
      </p:sp>
      <p:sp>
        <p:nvSpPr>
          <p:cNvPr id="36909" name="AutoShape 86">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lIns="0" tIns="0" rIns="0" bIns="0" anchor="ctr" anchorCtr="1">
            <a:spAutoFit/>
          </a:bodyPr>
          <a:lstStyle/>
          <a:p>
            <a:endParaRPr lang="en-US"/>
          </a:p>
        </p:txBody>
      </p:sp>
      <p:grpSp>
        <p:nvGrpSpPr>
          <p:cNvPr id="36910" name="Group 87"/>
          <p:cNvGrpSpPr>
            <a:grpSpLocks/>
          </p:cNvGrpSpPr>
          <p:nvPr/>
        </p:nvGrpSpPr>
        <p:grpSpPr bwMode="auto">
          <a:xfrm>
            <a:off x="958850" y="239713"/>
            <a:ext cx="357188" cy="384175"/>
            <a:chOff x="3408" y="3372"/>
            <a:chExt cx="225" cy="242"/>
          </a:xfrm>
        </p:grpSpPr>
        <p:grpSp>
          <p:nvGrpSpPr>
            <p:cNvPr id="37259" name="Group 88"/>
            <p:cNvGrpSpPr>
              <a:grpSpLocks/>
            </p:cNvGrpSpPr>
            <p:nvPr/>
          </p:nvGrpSpPr>
          <p:grpSpPr bwMode="auto">
            <a:xfrm>
              <a:off x="3500" y="3372"/>
              <a:ext cx="40" cy="123"/>
              <a:chOff x="3482" y="3399"/>
              <a:chExt cx="40" cy="123"/>
            </a:xfrm>
          </p:grpSpPr>
          <p:sp>
            <p:nvSpPr>
              <p:cNvPr id="37272" name="Line 89"/>
              <p:cNvSpPr>
                <a:spLocks noChangeAspect="1" noChangeShapeType="1"/>
              </p:cNvSpPr>
              <p:nvPr/>
            </p:nvSpPr>
            <p:spPr bwMode="auto">
              <a:xfrm>
                <a:off x="3502" y="3399"/>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73" name="Line 90"/>
              <p:cNvSpPr>
                <a:spLocks noChangeAspect="1" noChangeShapeType="1"/>
              </p:cNvSpPr>
              <p:nvPr/>
            </p:nvSpPr>
            <p:spPr bwMode="auto">
              <a:xfrm>
                <a:off x="3482" y="344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74" name="Line 91"/>
              <p:cNvSpPr>
                <a:spLocks noChangeAspect="1" noChangeShapeType="1"/>
              </p:cNvSpPr>
              <p:nvPr/>
            </p:nvSpPr>
            <p:spPr bwMode="auto">
              <a:xfrm>
                <a:off x="3522" y="344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260" name="Group 92"/>
            <p:cNvGrpSpPr>
              <a:grpSpLocks/>
            </p:cNvGrpSpPr>
            <p:nvPr/>
          </p:nvGrpSpPr>
          <p:grpSpPr bwMode="auto">
            <a:xfrm>
              <a:off x="3442" y="3500"/>
              <a:ext cx="157" cy="47"/>
              <a:chOff x="3455" y="3278"/>
              <a:chExt cx="145" cy="34"/>
            </a:xfrm>
          </p:grpSpPr>
          <p:sp>
            <p:nvSpPr>
              <p:cNvPr id="37266" name="Freeform 93"/>
              <p:cNvSpPr>
                <a:spLocks noChangeAspect="1"/>
              </p:cNvSpPr>
              <p:nvPr/>
            </p:nvSpPr>
            <p:spPr bwMode="auto">
              <a:xfrm>
                <a:off x="3576" y="3278"/>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37267" name="Freeform 94"/>
              <p:cNvSpPr>
                <a:spLocks noChangeAspect="1"/>
              </p:cNvSpPr>
              <p:nvPr/>
            </p:nvSpPr>
            <p:spPr bwMode="auto">
              <a:xfrm>
                <a:off x="3576" y="3289"/>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37268" name="Freeform 95"/>
              <p:cNvSpPr>
                <a:spLocks noChangeAspect="1"/>
              </p:cNvSpPr>
              <p:nvPr/>
            </p:nvSpPr>
            <p:spPr bwMode="auto">
              <a:xfrm>
                <a:off x="3455" y="3278"/>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37269" name="Freeform 96"/>
              <p:cNvSpPr>
                <a:spLocks noChangeAspect="1"/>
              </p:cNvSpPr>
              <p:nvPr/>
            </p:nvSpPr>
            <p:spPr bwMode="auto">
              <a:xfrm>
                <a:off x="3455" y="3289"/>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37270" name="Line 97"/>
              <p:cNvSpPr>
                <a:spLocks noChangeAspect="1" noChangeShapeType="1"/>
              </p:cNvSpPr>
              <p:nvPr/>
            </p:nvSpPr>
            <p:spPr bwMode="auto">
              <a:xfrm>
                <a:off x="3477" y="3278"/>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71" name="Line 98"/>
              <p:cNvSpPr>
                <a:spLocks noChangeAspect="1" noChangeShapeType="1"/>
              </p:cNvSpPr>
              <p:nvPr/>
            </p:nvSpPr>
            <p:spPr bwMode="auto">
              <a:xfrm>
                <a:off x="3477" y="3311"/>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261" name="Group 99"/>
            <p:cNvGrpSpPr>
              <a:grpSpLocks/>
            </p:cNvGrpSpPr>
            <p:nvPr/>
          </p:nvGrpSpPr>
          <p:grpSpPr bwMode="auto">
            <a:xfrm>
              <a:off x="3408" y="3554"/>
              <a:ext cx="225" cy="60"/>
              <a:chOff x="3408" y="3554"/>
              <a:chExt cx="225" cy="75"/>
            </a:xfrm>
          </p:grpSpPr>
          <p:sp>
            <p:nvSpPr>
              <p:cNvPr id="37262" name="Line 100"/>
              <p:cNvSpPr>
                <a:spLocks noChangeAspect="1" noChangeShapeType="1"/>
              </p:cNvSpPr>
              <p:nvPr/>
            </p:nvSpPr>
            <p:spPr bwMode="auto">
              <a:xfrm>
                <a:off x="3449" y="3554"/>
                <a:ext cx="1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63" name="Oval 101"/>
              <p:cNvSpPr>
                <a:spLocks noChangeAspect="1" noChangeArrowheads="1"/>
              </p:cNvSpPr>
              <p:nvPr/>
            </p:nvSpPr>
            <p:spPr bwMode="auto">
              <a:xfrm>
                <a:off x="3568" y="3554"/>
                <a:ext cx="65" cy="74"/>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37264" name="Oval 102"/>
              <p:cNvSpPr>
                <a:spLocks noChangeAspect="1" noChangeArrowheads="1"/>
              </p:cNvSpPr>
              <p:nvPr/>
            </p:nvSpPr>
            <p:spPr bwMode="auto">
              <a:xfrm>
                <a:off x="3408" y="3554"/>
                <a:ext cx="65" cy="75"/>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37265" name="Oval 103"/>
              <p:cNvSpPr>
                <a:spLocks noChangeAspect="1" noChangeArrowheads="1"/>
              </p:cNvSpPr>
              <p:nvPr/>
            </p:nvSpPr>
            <p:spPr bwMode="auto">
              <a:xfrm>
                <a:off x="3487" y="3554"/>
                <a:ext cx="65" cy="74"/>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grpSp>
      <p:sp>
        <p:nvSpPr>
          <p:cNvPr id="36911" name="Rectangle 104"/>
          <p:cNvSpPr>
            <a:spLocks noChangeArrowheads="1"/>
          </p:cNvSpPr>
          <p:nvPr/>
        </p:nvSpPr>
        <p:spPr bwMode="auto">
          <a:xfrm>
            <a:off x="2136775" y="0"/>
            <a:ext cx="4365625" cy="425450"/>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The affiliation shape &amp; Color can be added for visibility. </a:t>
            </a:r>
          </a:p>
          <a:p>
            <a:pPr eaLnBrk="0" hangingPunct="0"/>
            <a:r>
              <a:rPr lang="en-US" sz="1400">
                <a:solidFill>
                  <a:srgbClr val="000000"/>
                </a:solidFill>
              </a:rPr>
              <a:t>For more detail check page 131 or click</a:t>
            </a:r>
          </a:p>
        </p:txBody>
      </p:sp>
      <p:grpSp>
        <p:nvGrpSpPr>
          <p:cNvPr id="36912" name="Group 105"/>
          <p:cNvGrpSpPr>
            <a:grpSpLocks/>
          </p:cNvGrpSpPr>
          <p:nvPr/>
        </p:nvGrpSpPr>
        <p:grpSpPr bwMode="auto">
          <a:xfrm>
            <a:off x="252413" y="279400"/>
            <a:ext cx="404812" cy="388938"/>
            <a:chOff x="159" y="176"/>
            <a:chExt cx="255" cy="245"/>
          </a:xfrm>
        </p:grpSpPr>
        <p:sp>
          <p:nvSpPr>
            <p:cNvPr id="37253" name="Rectangle 106"/>
            <p:cNvSpPr>
              <a:spLocks noChangeArrowheads="1"/>
            </p:cNvSpPr>
            <p:nvPr/>
          </p:nvSpPr>
          <p:spPr bwMode="auto">
            <a:xfrm>
              <a:off x="159" y="176"/>
              <a:ext cx="255" cy="245"/>
            </a:xfrm>
            <a:prstGeom prst="rect">
              <a:avLst/>
            </a:prstGeom>
            <a:solidFill>
              <a:srgbClr val="AAFFAA"/>
            </a:solidFill>
            <a:ln w="12700">
              <a:solidFill>
                <a:schemeClr val="tx1"/>
              </a:solidFill>
              <a:miter lim="800000"/>
              <a:headEnd/>
              <a:tailEnd/>
            </a:ln>
          </p:spPr>
          <p:txBody>
            <a:bodyPr/>
            <a:lstStyle/>
            <a:p>
              <a:endParaRPr lang="en-US"/>
            </a:p>
          </p:txBody>
        </p:sp>
        <p:grpSp>
          <p:nvGrpSpPr>
            <p:cNvPr id="37254" name="Group 107"/>
            <p:cNvGrpSpPr>
              <a:grpSpLocks/>
            </p:cNvGrpSpPr>
            <p:nvPr/>
          </p:nvGrpSpPr>
          <p:grpSpPr bwMode="auto">
            <a:xfrm>
              <a:off x="267" y="234"/>
              <a:ext cx="38" cy="128"/>
              <a:chOff x="1175" y="3376"/>
              <a:chExt cx="38" cy="128"/>
            </a:xfrm>
          </p:grpSpPr>
          <p:sp>
            <p:nvSpPr>
              <p:cNvPr id="37255" name="Line 108"/>
              <p:cNvSpPr>
                <a:spLocks noChangeAspect="1" noChangeShapeType="1"/>
              </p:cNvSpPr>
              <p:nvPr/>
            </p:nvSpPr>
            <p:spPr bwMode="auto">
              <a:xfrm>
                <a:off x="1194" y="3382"/>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6" name="Line 109"/>
              <p:cNvSpPr>
                <a:spLocks noChangeAspect="1" noChangeShapeType="1"/>
              </p:cNvSpPr>
              <p:nvPr/>
            </p:nvSpPr>
            <p:spPr bwMode="auto">
              <a:xfrm>
                <a:off x="1176" y="3458"/>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7" name="Line 110"/>
              <p:cNvSpPr>
                <a:spLocks noChangeAspect="1" noChangeShapeType="1"/>
              </p:cNvSpPr>
              <p:nvPr/>
            </p:nvSpPr>
            <p:spPr bwMode="auto">
              <a:xfrm>
                <a:off x="1176" y="342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8" name="Freeform 111"/>
              <p:cNvSpPr>
                <a:spLocks/>
              </p:cNvSpPr>
              <p:nvPr/>
            </p:nvSpPr>
            <p:spPr bwMode="auto">
              <a:xfrm>
                <a:off x="1175" y="3376"/>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36913" name="Group 112"/>
          <p:cNvGrpSpPr>
            <a:grpSpLocks/>
          </p:cNvGrpSpPr>
          <p:nvPr/>
        </p:nvGrpSpPr>
        <p:grpSpPr bwMode="auto">
          <a:xfrm>
            <a:off x="1716088" y="969963"/>
            <a:ext cx="150812" cy="242887"/>
            <a:chOff x="1081" y="611"/>
            <a:chExt cx="95" cy="153"/>
          </a:xfrm>
        </p:grpSpPr>
        <p:grpSp>
          <p:nvGrpSpPr>
            <p:cNvPr id="37246" name="Group 113"/>
            <p:cNvGrpSpPr>
              <a:grpSpLocks/>
            </p:cNvGrpSpPr>
            <p:nvPr/>
          </p:nvGrpSpPr>
          <p:grpSpPr bwMode="auto">
            <a:xfrm>
              <a:off x="1109" y="611"/>
              <a:ext cx="39" cy="123"/>
              <a:chOff x="1108" y="611"/>
              <a:chExt cx="39" cy="123"/>
            </a:xfrm>
          </p:grpSpPr>
          <p:sp>
            <p:nvSpPr>
              <p:cNvPr id="37248" name="Line 114"/>
              <p:cNvSpPr>
                <a:spLocks noChangeAspect="1" noChangeShapeType="1"/>
              </p:cNvSpPr>
              <p:nvPr/>
            </p:nvSpPr>
            <p:spPr bwMode="auto">
              <a:xfrm>
                <a:off x="1127"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49" name="Line 115"/>
              <p:cNvSpPr>
                <a:spLocks noChangeAspect="1" noChangeShapeType="1"/>
              </p:cNvSpPr>
              <p:nvPr/>
            </p:nvSpPr>
            <p:spPr bwMode="auto">
              <a:xfrm>
                <a:off x="1108"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0" name="Line 116"/>
              <p:cNvSpPr>
                <a:spLocks noChangeAspect="1" noChangeShapeType="1"/>
              </p:cNvSpPr>
              <p:nvPr/>
            </p:nvSpPr>
            <p:spPr bwMode="auto">
              <a:xfrm>
                <a:off x="1145"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1" name="Line 117"/>
              <p:cNvSpPr>
                <a:spLocks noChangeAspect="1" noChangeShapeType="1"/>
              </p:cNvSpPr>
              <p:nvPr/>
            </p:nvSpPr>
            <p:spPr bwMode="auto">
              <a:xfrm>
                <a:off x="1109" y="6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52" name="Line 118"/>
              <p:cNvSpPr>
                <a:spLocks noChangeAspect="1" noChangeShapeType="1"/>
              </p:cNvSpPr>
              <p:nvPr/>
            </p:nvSpPr>
            <p:spPr bwMode="auto">
              <a:xfrm>
                <a:off x="1109" y="6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247" name="Freeform 119"/>
            <p:cNvSpPr>
              <a:spLocks noChangeAspect="1"/>
            </p:cNvSpPr>
            <p:nvPr/>
          </p:nvSpPr>
          <p:spPr bwMode="auto">
            <a:xfrm>
              <a:off x="1081" y="7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914" name="Group 120"/>
          <p:cNvGrpSpPr>
            <a:grpSpLocks/>
          </p:cNvGrpSpPr>
          <p:nvPr/>
        </p:nvGrpSpPr>
        <p:grpSpPr bwMode="auto">
          <a:xfrm>
            <a:off x="1104900" y="969963"/>
            <a:ext cx="150813" cy="246062"/>
            <a:chOff x="696" y="611"/>
            <a:chExt cx="95" cy="155"/>
          </a:xfrm>
        </p:grpSpPr>
        <p:grpSp>
          <p:nvGrpSpPr>
            <p:cNvPr id="37240" name="Group 121"/>
            <p:cNvGrpSpPr>
              <a:grpSpLocks/>
            </p:cNvGrpSpPr>
            <p:nvPr/>
          </p:nvGrpSpPr>
          <p:grpSpPr bwMode="auto">
            <a:xfrm>
              <a:off x="722" y="611"/>
              <a:ext cx="41" cy="123"/>
              <a:chOff x="722" y="611"/>
              <a:chExt cx="41" cy="123"/>
            </a:xfrm>
          </p:grpSpPr>
          <p:sp>
            <p:nvSpPr>
              <p:cNvPr id="37242" name="Line 122"/>
              <p:cNvSpPr>
                <a:spLocks noChangeAspect="1" noChangeShapeType="1"/>
              </p:cNvSpPr>
              <p:nvPr/>
            </p:nvSpPr>
            <p:spPr bwMode="auto">
              <a:xfrm>
                <a:off x="742"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43" name="Line 123"/>
              <p:cNvSpPr>
                <a:spLocks noChangeAspect="1" noChangeShapeType="1"/>
              </p:cNvSpPr>
              <p:nvPr/>
            </p:nvSpPr>
            <p:spPr bwMode="auto">
              <a:xfrm>
                <a:off x="722"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44" name="Line 124"/>
              <p:cNvSpPr>
                <a:spLocks noChangeAspect="1" noChangeShapeType="1"/>
              </p:cNvSpPr>
              <p:nvPr/>
            </p:nvSpPr>
            <p:spPr bwMode="auto">
              <a:xfrm>
                <a:off x="763"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45" name="Line 125"/>
              <p:cNvSpPr>
                <a:spLocks noChangeAspect="1" noChangeShapeType="1"/>
              </p:cNvSpPr>
              <p:nvPr/>
            </p:nvSpPr>
            <p:spPr bwMode="auto">
              <a:xfrm>
                <a:off x="723" y="68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241" name="Freeform 126"/>
            <p:cNvSpPr>
              <a:spLocks noChangeAspect="1"/>
            </p:cNvSpPr>
            <p:nvPr/>
          </p:nvSpPr>
          <p:spPr bwMode="auto">
            <a:xfrm>
              <a:off x="696" y="73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915" name="Group 127"/>
          <p:cNvGrpSpPr>
            <a:grpSpLocks/>
          </p:cNvGrpSpPr>
          <p:nvPr/>
        </p:nvGrpSpPr>
        <p:grpSpPr bwMode="auto">
          <a:xfrm>
            <a:off x="544513" y="969963"/>
            <a:ext cx="150812" cy="254000"/>
            <a:chOff x="343" y="611"/>
            <a:chExt cx="95" cy="160"/>
          </a:xfrm>
        </p:grpSpPr>
        <p:sp>
          <p:nvSpPr>
            <p:cNvPr id="37236" name="Line 128"/>
            <p:cNvSpPr>
              <a:spLocks noChangeAspect="1" noChangeShapeType="1"/>
            </p:cNvSpPr>
            <p:nvPr/>
          </p:nvSpPr>
          <p:spPr bwMode="auto">
            <a:xfrm>
              <a:off x="391" y="6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37" name="Line 129"/>
            <p:cNvSpPr>
              <a:spLocks noChangeAspect="1" noChangeShapeType="1"/>
            </p:cNvSpPr>
            <p:nvPr/>
          </p:nvSpPr>
          <p:spPr bwMode="auto">
            <a:xfrm>
              <a:off x="37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38" name="Line 130"/>
            <p:cNvSpPr>
              <a:spLocks noChangeAspect="1" noChangeShapeType="1"/>
            </p:cNvSpPr>
            <p:nvPr/>
          </p:nvSpPr>
          <p:spPr bwMode="auto">
            <a:xfrm>
              <a:off x="411" y="653"/>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39" name="Freeform 131"/>
            <p:cNvSpPr>
              <a:spLocks noChangeAspect="1"/>
            </p:cNvSpPr>
            <p:nvPr/>
          </p:nvSpPr>
          <p:spPr bwMode="auto">
            <a:xfrm>
              <a:off x="343" y="737"/>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36916" name="Group 132"/>
          <p:cNvGrpSpPr>
            <a:grpSpLocks/>
          </p:cNvGrpSpPr>
          <p:nvPr/>
        </p:nvGrpSpPr>
        <p:grpSpPr bwMode="auto">
          <a:xfrm>
            <a:off x="588963" y="5414963"/>
            <a:ext cx="68262" cy="263525"/>
            <a:chOff x="2281" y="3955"/>
            <a:chExt cx="43" cy="166"/>
          </a:xfrm>
        </p:grpSpPr>
        <p:sp>
          <p:nvSpPr>
            <p:cNvPr id="37233" name="Line 133"/>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34" name="Oval 134"/>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7235" name="Freeform 135"/>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17" name="Group 136"/>
          <p:cNvGrpSpPr>
            <a:grpSpLocks/>
          </p:cNvGrpSpPr>
          <p:nvPr/>
        </p:nvGrpSpPr>
        <p:grpSpPr bwMode="auto">
          <a:xfrm>
            <a:off x="1141413" y="5414963"/>
            <a:ext cx="76200" cy="263525"/>
            <a:chOff x="719" y="3405"/>
            <a:chExt cx="48" cy="166"/>
          </a:xfrm>
        </p:grpSpPr>
        <p:sp>
          <p:nvSpPr>
            <p:cNvPr id="37228" name="Line 137"/>
            <p:cNvSpPr>
              <a:spLocks noChangeAspect="1" noChangeShapeType="1"/>
            </p:cNvSpPr>
            <p:nvPr/>
          </p:nvSpPr>
          <p:spPr bwMode="auto">
            <a:xfrm>
              <a:off x="719" y="3488"/>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229" name="Group 138"/>
            <p:cNvGrpSpPr>
              <a:grpSpLocks/>
            </p:cNvGrpSpPr>
            <p:nvPr/>
          </p:nvGrpSpPr>
          <p:grpSpPr bwMode="auto">
            <a:xfrm>
              <a:off x="721" y="3405"/>
              <a:ext cx="43" cy="166"/>
              <a:chOff x="2281" y="3955"/>
              <a:chExt cx="43" cy="166"/>
            </a:xfrm>
          </p:grpSpPr>
          <p:sp>
            <p:nvSpPr>
              <p:cNvPr id="37230" name="Line 139"/>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31" name="Oval 140"/>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7232" name="Freeform 141"/>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18" name="Group 142"/>
          <p:cNvGrpSpPr>
            <a:grpSpLocks/>
          </p:cNvGrpSpPr>
          <p:nvPr/>
        </p:nvGrpSpPr>
        <p:grpSpPr bwMode="auto">
          <a:xfrm>
            <a:off x="1763713" y="5414963"/>
            <a:ext cx="68262" cy="263525"/>
            <a:chOff x="1037" y="3425"/>
            <a:chExt cx="43" cy="166"/>
          </a:xfrm>
        </p:grpSpPr>
        <p:grpSp>
          <p:nvGrpSpPr>
            <p:cNvPr id="37221" name="Group 143"/>
            <p:cNvGrpSpPr>
              <a:grpSpLocks/>
            </p:cNvGrpSpPr>
            <p:nvPr/>
          </p:nvGrpSpPr>
          <p:grpSpPr bwMode="auto">
            <a:xfrm>
              <a:off x="1040" y="3486"/>
              <a:ext cx="38" cy="29"/>
              <a:chOff x="1110" y="3468"/>
              <a:chExt cx="38" cy="29"/>
            </a:xfrm>
          </p:grpSpPr>
          <p:sp>
            <p:nvSpPr>
              <p:cNvPr id="37226" name="Line 144"/>
              <p:cNvSpPr>
                <a:spLocks noChangeAspect="1" noChangeShapeType="1"/>
              </p:cNvSpPr>
              <p:nvPr/>
            </p:nvSpPr>
            <p:spPr bwMode="auto">
              <a:xfrm>
                <a:off x="1110" y="349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27" name="Line 145"/>
              <p:cNvSpPr>
                <a:spLocks noChangeAspect="1" noChangeShapeType="1"/>
              </p:cNvSpPr>
              <p:nvPr/>
            </p:nvSpPr>
            <p:spPr bwMode="auto">
              <a:xfrm>
                <a:off x="1110" y="3468"/>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222" name="Group 146"/>
            <p:cNvGrpSpPr>
              <a:grpSpLocks/>
            </p:cNvGrpSpPr>
            <p:nvPr/>
          </p:nvGrpSpPr>
          <p:grpSpPr bwMode="auto">
            <a:xfrm>
              <a:off x="1037" y="3425"/>
              <a:ext cx="43" cy="166"/>
              <a:chOff x="2281" y="3955"/>
              <a:chExt cx="43" cy="166"/>
            </a:xfrm>
          </p:grpSpPr>
          <p:sp>
            <p:nvSpPr>
              <p:cNvPr id="37223" name="Line 147"/>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24" name="Oval 148"/>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7225" name="Freeform 149"/>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19" name="Group 150"/>
          <p:cNvGrpSpPr>
            <a:grpSpLocks/>
          </p:cNvGrpSpPr>
          <p:nvPr/>
        </p:nvGrpSpPr>
        <p:grpSpPr bwMode="auto">
          <a:xfrm>
            <a:off x="577850" y="5073650"/>
            <a:ext cx="66675" cy="200025"/>
            <a:chOff x="485" y="3174"/>
            <a:chExt cx="42" cy="126"/>
          </a:xfrm>
        </p:grpSpPr>
        <p:sp>
          <p:nvSpPr>
            <p:cNvPr id="37219" name="Line 151"/>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20" name="Freeform 152"/>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20" name="Group 153"/>
          <p:cNvGrpSpPr>
            <a:grpSpLocks/>
          </p:cNvGrpSpPr>
          <p:nvPr/>
        </p:nvGrpSpPr>
        <p:grpSpPr bwMode="auto">
          <a:xfrm>
            <a:off x="1149350" y="5083175"/>
            <a:ext cx="76200" cy="200025"/>
            <a:chOff x="832" y="3174"/>
            <a:chExt cx="48" cy="126"/>
          </a:xfrm>
        </p:grpSpPr>
        <p:sp>
          <p:nvSpPr>
            <p:cNvPr id="37215" name="Line 154"/>
            <p:cNvSpPr>
              <a:spLocks noChangeAspect="1" noChangeShapeType="1"/>
            </p:cNvSpPr>
            <p:nvPr/>
          </p:nvSpPr>
          <p:spPr bwMode="auto">
            <a:xfrm>
              <a:off x="832" y="32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216" name="Group 155"/>
            <p:cNvGrpSpPr>
              <a:grpSpLocks/>
            </p:cNvGrpSpPr>
            <p:nvPr/>
          </p:nvGrpSpPr>
          <p:grpSpPr bwMode="auto">
            <a:xfrm>
              <a:off x="835" y="3174"/>
              <a:ext cx="42" cy="126"/>
              <a:chOff x="835" y="3174"/>
              <a:chExt cx="42" cy="126"/>
            </a:xfrm>
          </p:grpSpPr>
          <p:sp>
            <p:nvSpPr>
              <p:cNvPr id="37217" name="Line 156"/>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18" name="Freeform 157"/>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1" name="Group 158"/>
          <p:cNvGrpSpPr>
            <a:grpSpLocks/>
          </p:cNvGrpSpPr>
          <p:nvPr/>
        </p:nvGrpSpPr>
        <p:grpSpPr bwMode="auto">
          <a:xfrm>
            <a:off x="1754188" y="5084763"/>
            <a:ext cx="66675" cy="200025"/>
            <a:chOff x="1225" y="3174"/>
            <a:chExt cx="42" cy="126"/>
          </a:xfrm>
        </p:grpSpPr>
        <p:sp>
          <p:nvSpPr>
            <p:cNvPr id="37210" name="Line 159"/>
            <p:cNvSpPr>
              <a:spLocks noChangeAspect="1" noChangeShapeType="1"/>
            </p:cNvSpPr>
            <p:nvPr/>
          </p:nvSpPr>
          <p:spPr bwMode="auto">
            <a:xfrm>
              <a:off x="1227" y="326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11" name="Line 160"/>
            <p:cNvSpPr>
              <a:spLocks noChangeAspect="1" noChangeShapeType="1"/>
            </p:cNvSpPr>
            <p:nvPr/>
          </p:nvSpPr>
          <p:spPr bwMode="auto">
            <a:xfrm>
              <a:off x="1227" y="323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212" name="Group 161"/>
            <p:cNvGrpSpPr>
              <a:grpSpLocks/>
            </p:cNvGrpSpPr>
            <p:nvPr/>
          </p:nvGrpSpPr>
          <p:grpSpPr bwMode="auto">
            <a:xfrm>
              <a:off x="1225" y="3174"/>
              <a:ext cx="42" cy="126"/>
              <a:chOff x="1225" y="3174"/>
              <a:chExt cx="42" cy="126"/>
            </a:xfrm>
          </p:grpSpPr>
          <p:sp>
            <p:nvSpPr>
              <p:cNvPr id="37213" name="Line 162"/>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14" name="Freeform 163"/>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2" name="Group 164"/>
          <p:cNvGrpSpPr>
            <a:grpSpLocks/>
          </p:cNvGrpSpPr>
          <p:nvPr/>
        </p:nvGrpSpPr>
        <p:grpSpPr bwMode="auto">
          <a:xfrm>
            <a:off x="1141413" y="5770563"/>
            <a:ext cx="76200" cy="200025"/>
            <a:chOff x="719" y="3635"/>
            <a:chExt cx="48" cy="126"/>
          </a:xfrm>
        </p:grpSpPr>
        <p:sp>
          <p:nvSpPr>
            <p:cNvPr id="37205" name="Line 165"/>
            <p:cNvSpPr>
              <a:spLocks noChangeAspect="1" noChangeShapeType="1"/>
            </p:cNvSpPr>
            <p:nvPr/>
          </p:nvSpPr>
          <p:spPr bwMode="auto">
            <a:xfrm>
              <a:off x="719" y="3737"/>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06" name="Oval 166"/>
            <p:cNvSpPr>
              <a:spLocks noChangeAspect="1" noChangeArrowheads="1"/>
            </p:cNvSpPr>
            <p:nvPr/>
          </p:nvSpPr>
          <p:spPr bwMode="auto">
            <a:xfrm>
              <a:off x="721" y="3675"/>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37207" name="Group 167"/>
            <p:cNvGrpSpPr>
              <a:grpSpLocks/>
            </p:cNvGrpSpPr>
            <p:nvPr/>
          </p:nvGrpSpPr>
          <p:grpSpPr bwMode="auto">
            <a:xfrm>
              <a:off x="722" y="3635"/>
              <a:ext cx="42" cy="126"/>
              <a:chOff x="1225" y="3174"/>
              <a:chExt cx="42" cy="126"/>
            </a:xfrm>
          </p:grpSpPr>
          <p:sp>
            <p:nvSpPr>
              <p:cNvPr id="37208" name="Line 168"/>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09" name="Freeform 169"/>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3" name="Group 170"/>
          <p:cNvGrpSpPr>
            <a:grpSpLocks/>
          </p:cNvGrpSpPr>
          <p:nvPr/>
        </p:nvGrpSpPr>
        <p:grpSpPr bwMode="auto">
          <a:xfrm>
            <a:off x="581025" y="5754688"/>
            <a:ext cx="68263" cy="200025"/>
            <a:chOff x="366" y="3625"/>
            <a:chExt cx="43" cy="126"/>
          </a:xfrm>
        </p:grpSpPr>
        <p:sp>
          <p:nvSpPr>
            <p:cNvPr id="37201" name="Oval 171"/>
            <p:cNvSpPr>
              <a:spLocks noChangeAspect="1" noChangeArrowheads="1"/>
            </p:cNvSpPr>
            <p:nvPr/>
          </p:nvSpPr>
          <p:spPr bwMode="auto">
            <a:xfrm>
              <a:off x="366" y="367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37202" name="Group 172"/>
            <p:cNvGrpSpPr>
              <a:grpSpLocks/>
            </p:cNvGrpSpPr>
            <p:nvPr/>
          </p:nvGrpSpPr>
          <p:grpSpPr bwMode="auto">
            <a:xfrm>
              <a:off x="367" y="3625"/>
              <a:ext cx="42" cy="126"/>
              <a:chOff x="1225" y="3174"/>
              <a:chExt cx="42" cy="126"/>
            </a:xfrm>
          </p:grpSpPr>
          <p:sp>
            <p:nvSpPr>
              <p:cNvPr id="37203" name="Line 173"/>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04" name="Freeform 174"/>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4" name="Group 175"/>
          <p:cNvGrpSpPr>
            <a:grpSpLocks/>
          </p:cNvGrpSpPr>
          <p:nvPr/>
        </p:nvGrpSpPr>
        <p:grpSpPr bwMode="auto">
          <a:xfrm>
            <a:off x="1746250" y="4567238"/>
            <a:ext cx="90488" cy="298450"/>
            <a:chOff x="1100" y="2877"/>
            <a:chExt cx="57" cy="188"/>
          </a:xfrm>
        </p:grpSpPr>
        <p:sp>
          <p:nvSpPr>
            <p:cNvPr id="37197" name="Freeform 176"/>
            <p:cNvSpPr>
              <a:spLocks noChangeAspect="1"/>
            </p:cNvSpPr>
            <p:nvPr/>
          </p:nvSpPr>
          <p:spPr bwMode="auto">
            <a:xfrm>
              <a:off x="1100" y="2884"/>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98" name="Line 177"/>
            <p:cNvSpPr>
              <a:spLocks noChangeAspect="1" noChangeShapeType="1"/>
            </p:cNvSpPr>
            <p:nvPr/>
          </p:nvSpPr>
          <p:spPr bwMode="auto">
            <a:xfrm>
              <a:off x="1103" y="2984"/>
              <a:ext cx="52"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99" name="Line 178"/>
            <p:cNvSpPr>
              <a:spLocks noChangeAspect="1" noChangeShapeType="1"/>
            </p:cNvSpPr>
            <p:nvPr/>
          </p:nvSpPr>
          <p:spPr bwMode="auto">
            <a:xfrm>
              <a:off x="1103" y="3001"/>
              <a:ext cx="52"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200" name="Freeform 179"/>
            <p:cNvSpPr>
              <a:spLocks/>
            </p:cNvSpPr>
            <p:nvPr/>
          </p:nvSpPr>
          <p:spPr bwMode="auto">
            <a:xfrm>
              <a:off x="1102" y="2877"/>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25" name="Group 180"/>
          <p:cNvGrpSpPr>
            <a:grpSpLocks/>
          </p:cNvGrpSpPr>
          <p:nvPr/>
        </p:nvGrpSpPr>
        <p:grpSpPr bwMode="auto">
          <a:xfrm>
            <a:off x="577850" y="4562475"/>
            <a:ext cx="92075" cy="300038"/>
            <a:chOff x="364" y="2874"/>
            <a:chExt cx="58" cy="189"/>
          </a:xfrm>
        </p:grpSpPr>
        <p:sp>
          <p:nvSpPr>
            <p:cNvPr id="37195" name="Freeform 181"/>
            <p:cNvSpPr>
              <a:spLocks noChangeAspect="1"/>
            </p:cNvSpPr>
            <p:nvPr/>
          </p:nvSpPr>
          <p:spPr bwMode="auto">
            <a:xfrm>
              <a:off x="364"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96" name="Freeform 182"/>
            <p:cNvSpPr>
              <a:spLocks/>
            </p:cNvSpPr>
            <p:nvPr/>
          </p:nvSpPr>
          <p:spPr bwMode="auto">
            <a:xfrm>
              <a:off x="367"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26" name="Group 183"/>
          <p:cNvGrpSpPr>
            <a:grpSpLocks/>
          </p:cNvGrpSpPr>
          <p:nvPr/>
        </p:nvGrpSpPr>
        <p:grpSpPr bwMode="auto">
          <a:xfrm>
            <a:off x="1135063" y="4562475"/>
            <a:ext cx="92075" cy="300038"/>
            <a:chOff x="715" y="2874"/>
            <a:chExt cx="58" cy="189"/>
          </a:xfrm>
        </p:grpSpPr>
        <p:sp>
          <p:nvSpPr>
            <p:cNvPr id="37192" name="Freeform 184"/>
            <p:cNvSpPr>
              <a:spLocks noChangeAspect="1"/>
            </p:cNvSpPr>
            <p:nvPr/>
          </p:nvSpPr>
          <p:spPr bwMode="auto">
            <a:xfrm>
              <a:off x="715" y="2882"/>
              <a:ext cx="57" cy="181"/>
            </a:xfrm>
            <a:custGeom>
              <a:avLst/>
              <a:gdLst>
                <a:gd name="T0" fmla="*/ 30 w 57"/>
                <a:gd name="T1" fmla="*/ 0 h 181"/>
                <a:gd name="T2" fmla="*/ 30 w 57"/>
                <a:gd name="T3" fmla="*/ 39 h 181"/>
                <a:gd name="T4" fmla="*/ 57 w 57"/>
                <a:gd name="T5" fmla="*/ 48 h 181"/>
                <a:gd name="T6" fmla="*/ 0 w 57"/>
                <a:gd name="T7" fmla="*/ 57 h 181"/>
                <a:gd name="T8" fmla="*/ 57 w 57"/>
                <a:gd name="T9" fmla="*/ 67 h 181"/>
                <a:gd name="T10" fmla="*/ 0 w 57"/>
                <a:gd name="T11" fmla="*/ 76 h 181"/>
                <a:gd name="T12" fmla="*/ 29 w 57"/>
                <a:gd name="T13" fmla="*/ 81 h 181"/>
                <a:gd name="T14" fmla="*/ 29 w 57"/>
                <a:gd name="T15" fmla="*/ 132 h 181"/>
                <a:gd name="T16" fmla="*/ 57 w 57"/>
                <a:gd name="T17" fmla="*/ 142 h 181"/>
                <a:gd name="T18" fmla="*/ 0 w 57"/>
                <a:gd name="T19" fmla="*/ 151 h 181"/>
                <a:gd name="T20" fmla="*/ 57 w 57"/>
                <a:gd name="T21" fmla="*/ 163 h 181"/>
                <a:gd name="T22" fmla="*/ 0 w 57"/>
                <a:gd name="T23" fmla="*/ 171 h 181"/>
                <a:gd name="T24" fmla="*/ 57 w 57"/>
                <a:gd name="T25" fmla="*/ 181 h 1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181"/>
                <a:gd name="T41" fmla="*/ 57 w 57"/>
                <a:gd name="T42" fmla="*/ 181 h 1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181">
                  <a:moveTo>
                    <a:pt x="30" y="0"/>
                  </a:moveTo>
                  <a:lnTo>
                    <a:pt x="30" y="39"/>
                  </a:lnTo>
                  <a:lnTo>
                    <a:pt x="57" y="48"/>
                  </a:lnTo>
                  <a:lnTo>
                    <a:pt x="0" y="57"/>
                  </a:lnTo>
                  <a:lnTo>
                    <a:pt x="57" y="67"/>
                  </a:lnTo>
                  <a:lnTo>
                    <a:pt x="0" y="76"/>
                  </a:lnTo>
                  <a:lnTo>
                    <a:pt x="29" y="81"/>
                  </a:lnTo>
                  <a:lnTo>
                    <a:pt x="29" y="132"/>
                  </a:lnTo>
                  <a:lnTo>
                    <a:pt x="57" y="142"/>
                  </a:lnTo>
                  <a:lnTo>
                    <a:pt x="0" y="151"/>
                  </a:lnTo>
                  <a:lnTo>
                    <a:pt x="57" y="163"/>
                  </a:lnTo>
                  <a:lnTo>
                    <a:pt x="0" y="171"/>
                  </a:lnTo>
                  <a:lnTo>
                    <a:pt x="57" y="181"/>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93" name="Line 185"/>
            <p:cNvSpPr>
              <a:spLocks noChangeAspect="1" noChangeShapeType="1"/>
            </p:cNvSpPr>
            <p:nvPr/>
          </p:nvSpPr>
          <p:spPr bwMode="auto">
            <a:xfrm>
              <a:off x="716" y="2990"/>
              <a:ext cx="52"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94" name="Freeform 186"/>
            <p:cNvSpPr>
              <a:spLocks/>
            </p:cNvSpPr>
            <p:nvPr/>
          </p:nvSpPr>
          <p:spPr bwMode="auto">
            <a:xfrm>
              <a:off x="718" y="2874"/>
              <a:ext cx="55" cy="47"/>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27" name="Group 187"/>
          <p:cNvGrpSpPr>
            <a:grpSpLocks/>
          </p:cNvGrpSpPr>
          <p:nvPr/>
        </p:nvGrpSpPr>
        <p:grpSpPr bwMode="auto">
          <a:xfrm>
            <a:off x="1758950" y="2406650"/>
            <a:ext cx="68263" cy="280988"/>
            <a:chOff x="1108" y="1516"/>
            <a:chExt cx="43" cy="177"/>
          </a:xfrm>
        </p:grpSpPr>
        <p:sp>
          <p:nvSpPr>
            <p:cNvPr id="37185" name="Line 188"/>
            <p:cNvSpPr>
              <a:spLocks noChangeAspect="1" noChangeShapeType="1"/>
            </p:cNvSpPr>
            <p:nvPr/>
          </p:nvSpPr>
          <p:spPr bwMode="auto">
            <a:xfrm>
              <a:off x="1129"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86" name="Line 189"/>
            <p:cNvSpPr>
              <a:spLocks noChangeAspect="1" noChangeShapeType="1"/>
            </p:cNvSpPr>
            <p:nvPr/>
          </p:nvSpPr>
          <p:spPr bwMode="auto">
            <a:xfrm>
              <a:off x="1111" y="162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87" name="Line 190"/>
            <p:cNvSpPr>
              <a:spLocks noChangeAspect="1" noChangeShapeType="1"/>
            </p:cNvSpPr>
            <p:nvPr/>
          </p:nvSpPr>
          <p:spPr bwMode="auto">
            <a:xfrm>
              <a:off x="1111" y="15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88" name="Freeform 191"/>
            <p:cNvSpPr>
              <a:spLocks/>
            </p:cNvSpPr>
            <p:nvPr/>
          </p:nvSpPr>
          <p:spPr bwMode="auto">
            <a:xfrm>
              <a:off x="1109" y="1657"/>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37189" name="Group 192"/>
            <p:cNvGrpSpPr>
              <a:grpSpLocks/>
            </p:cNvGrpSpPr>
            <p:nvPr/>
          </p:nvGrpSpPr>
          <p:grpSpPr bwMode="auto">
            <a:xfrm>
              <a:off x="1108" y="1516"/>
              <a:ext cx="42" cy="61"/>
              <a:chOff x="1172" y="1509"/>
              <a:chExt cx="42" cy="61"/>
            </a:xfrm>
          </p:grpSpPr>
          <p:sp>
            <p:nvSpPr>
              <p:cNvPr id="37190" name="Freeform 193"/>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191" name="Freeform 194"/>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8" name="Group 195"/>
          <p:cNvGrpSpPr>
            <a:grpSpLocks/>
          </p:cNvGrpSpPr>
          <p:nvPr/>
        </p:nvGrpSpPr>
        <p:grpSpPr bwMode="auto">
          <a:xfrm>
            <a:off x="1144588" y="2411413"/>
            <a:ext cx="68262" cy="280987"/>
            <a:chOff x="721" y="1519"/>
            <a:chExt cx="43" cy="177"/>
          </a:xfrm>
        </p:grpSpPr>
        <p:sp>
          <p:nvSpPr>
            <p:cNvPr id="37179" name="Line 196"/>
            <p:cNvSpPr>
              <a:spLocks noChangeAspect="1" noChangeShapeType="1"/>
            </p:cNvSpPr>
            <p:nvPr/>
          </p:nvSpPr>
          <p:spPr bwMode="auto">
            <a:xfrm>
              <a:off x="742"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80" name="Line 197"/>
            <p:cNvSpPr>
              <a:spLocks noChangeAspect="1" noChangeShapeType="1"/>
            </p:cNvSpPr>
            <p:nvPr/>
          </p:nvSpPr>
          <p:spPr bwMode="auto">
            <a:xfrm>
              <a:off x="724" y="16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81" name="Freeform 198"/>
            <p:cNvSpPr>
              <a:spLocks/>
            </p:cNvSpPr>
            <p:nvPr/>
          </p:nvSpPr>
          <p:spPr bwMode="auto">
            <a:xfrm>
              <a:off x="722" y="1660"/>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37182" name="Group 199"/>
            <p:cNvGrpSpPr>
              <a:grpSpLocks/>
            </p:cNvGrpSpPr>
            <p:nvPr/>
          </p:nvGrpSpPr>
          <p:grpSpPr bwMode="auto">
            <a:xfrm>
              <a:off x="721" y="1519"/>
              <a:ext cx="42" cy="61"/>
              <a:chOff x="1172" y="1509"/>
              <a:chExt cx="42" cy="61"/>
            </a:xfrm>
          </p:grpSpPr>
          <p:sp>
            <p:nvSpPr>
              <p:cNvPr id="37183" name="Freeform 200"/>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184" name="Freeform 201"/>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29" name="Group 202"/>
          <p:cNvGrpSpPr>
            <a:grpSpLocks/>
          </p:cNvGrpSpPr>
          <p:nvPr/>
        </p:nvGrpSpPr>
        <p:grpSpPr bwMode="auto">
          <a:xfrm>
            <a:off x="592138" y="2408238"/>
            <a:ext cx="68262" cy="280987"/>
            <a:chOff x="373" y="1517"/>
            <a:chExt cx="43" cy="177"/>
          </a:xfrm>
        </p:grpSpPr>
        <p:sp>
          <p:nvSpPr>
            <p:cNvPr id="37174" name="Line 203"/>
            <p:cNvSpPr>
              <a:spLocks noChangeAspect="1" noChangeShapeType="1"/>
            </p:cNvSpPr>
            <p:nvPr/>
          </p:nvSpPr>
          <p:spPr bwMode="auto">
            <a:xfrm>
              <a:off x="395" y="154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75" name="Freeform 204"/>
            <p:cNvSpPr>
              <a:spLocks/>
            </p:cNvSpPr>
            <p:nvPr/>
          </p:nvSpPr>
          <p:spPr bwMode="auto">
            <a:xfrm>
              <a:off x="374" y="1658"/>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nvGrpSpPr>
            <p:cNvPr id="37176" name="Group 205"/>
            <p:cNvGrpSpPr>
              <a:grpSpLocks/>
            </p:cNvGrpSpPr>
            <p:nvPr/>
          </p:nvGrpSpPr>
          <p:grpSpPr bwMode="auto">
            <a:xfrm>
              <a:off x="373" y="1517"/>
              <a:ext cx="42" cy="61"/>
              <a:chOff x="1172" y="1509"/>
              <a:chExt cx="42" cy="61"/>
            </a:xfrm>
          </p:grpSpPr>
          <p:sp>
            <p:nvSpPr>
              <p:cNvPr id="37177" name="Freeform 206"/>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178" name="Freeform 207"/>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30" name="Group 208"/>
          <p:cNvGrpSpPr>
            <a:grpSpLocks/>
          </p:cNvGrpSpPr>
          <p:nvPr/>
        </p:nvGrpSpPr>
        <p:grpSpPr bwMode="auto">
          <a:xfrm>
            <a:off x="1741488" y="1395413"/>
            <a:ext cx="66675" cy="234950"/>
            <a:chOff x="1283" y="879"/>
            <a:chExt cx="42" cy="148"/>
          </a:xfrm>
        </p:grpSpPr>
        <p:sp>
          <p:nvSpPr>
            <p:cNvPr id="37170" name="Line 209"/>
            <p:cNvSpPr>
              <a:spLocks noChangeAspect="1" noChangeShapeType="1"/>
            </p:cNvSpPr>
            <p:nvPr/>
          </p:nvSpPr>
          <p:spPr bwMode="auto">
            <a:xfrm>
              <a:off x="1303" y="87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71" name="Line 210"/>
            <p:cNvSpPr>
              <a:spLocks noChangeAspect="1" noChangeShapeType="1"/>
            </p:cNvSpPr>
            <p:nvPr/>
          </p:nvSpPr>
          <p:spPr bwMode="auto">
            <a:xfrm>
              <a:off x="1285" y="955"/>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72" name="Line 211"/>
            <p:cNvSpPr>
              <a:spLocks noChangeAspect="1" noChangeShapeType="1"/>
            </p:cNvSpPr>
            <p:nvPr/>
          </p:nvSpPr>
          <p:spPr bwMode="auto">
            <a:xfrm>
              <a:off x="1285" y="926"/>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73" name="Freeform 212"/>
            <p:cNvSpPr>
              <a:spLocks/>
            </p:cNvSpPr>
            <p:nvPr/>
          </p:nvSpPr>
          <p:spPr bwMode="auto">
            <a:xfrm>
              <a:off x="1283" y="991"/>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31" name="Group 213"/>
          <p:cNvGrpSpPr>
            <a:grpSpLocks/>
          </p:cNvGrpSpPr>
          <p:nvPr/>
        </p:nvGrpSpPr>
        <p:grpSpPr bwMode="auto">
          <a:xfrm>
            <a:off x="1127125" y="1395413"/>
            <a:ext cx="66675" cy="239712"/>
            <a:chOff x="896" y="879"/>
            <a:chExt cx="42" cy="151"/>
          </a:xfrm>
        </p:grpSpPr>
        <p:sp>
          <p:nvSpPr>
            <p:cNvPr id="37167" name="Line 214"/>
            <p:cNvSpPr>
              <a:spLocks noChangeAspect="1" noChangeShapeType="1"/>
            </p:cNvSpPr>
            <p:nvPr/>
          </p:nvSpPr>
          <p:spPr bwMode="auto">
            <a:xfrm>
              <a:off x="916" y="87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68" name="Line 215"/>
            <p:cNvSpPr>
              <a:spLocks noChangeAspect="1" noChangeShapeType="1"/>
            </p:cNvSpPr>
            <p:nvPr/>
          </p:nvSpPr>
          <p:spPr bwMode="auto">
            <a:xfrm>
              <a:off x="898" y="93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69" name="Freeform 216"/>
            <p:cNvSpPr>
              <a:spLocks/>
            </p:cNvSpPr>
            <p:nvPr/>
          </p:nvSpPr>
          <p:spPr bwMode="auto">
            <a:xfrm>
              <a:off x="896" y="99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32" name="Group 217"/>
          <p:cNvGrpSpPr>
            <a:grpSpLocks/>
          </p:cNvGrpSpPr>
          <p:nvPr/>
        </p:nvGrpSpPr>
        <p:grpSpPr bwMode="auto">
          <a:xfrm>
            <a:off x="574675" y="1395413"/>
            <a:ext cx="66675" cy="236537"/>
            <a:chOff x="548" y="879"/>
            <a:chExt cx="42" cy="149"/>
          </a:xfrm>
        </p:grpSpPr>
        <p:sp>
          <p:nvSpPr>
            <p:cNvPr id="37165" name="Line 218"/>
            <p:cNvSpPr>
              <a:spLocks noChangeAspect="1" noChangeShapeType="1"/>
            </p:cNvSpPr>
            <p:nvPr/>
          </p:nvSpPr>
          <p:spPr bwMode="auto">
            <a:xfrm>
              <a:off x="569" y="879"/>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66" name="Freeform 219"/>
            <p:cNvSpPr>
              <a:spLocks/>
            </p:cNvSpPr>
            <p:nvPr/>
          </p:nvSpPr>
          <p:spPr bwMode="auto">
            <a:xfrm>
              <a:off x="548" y="992"/>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33" name="Group 220"/>
          <p:cNvGrpSpPr>
            <a:grpSpLocks/>
          </p:cNvGrpSpPr>
          <p:nvPr/>
        </p:nvGrpSpPr>
        <p:grpSpPr bwMode="auto">
          <a:xfrm>
            <a:off x="5416550" y="1181100"/>
            <a:ext cx="79375" cy="242888"/>
            <a:chOff x="3457" y="744"/>
            <a:chExt cx="50" cy="153"/>
          </a:xfrm>
        </p:grpSpPr>
        <p:sp>
          <p:nvSpPr>
            <p:cNvPr id="37157" name="Line 221"/>
            <p:cNvSpPr>
              <a:spLocks noChangeAspect="1" noChangeShapeType="1"/>
            </p:cNvSpPr>
            <p:nvPr/>
          </p:nvSpPr>
          <p:spPr bwMode="auto">
            <a:xfrm>
              <a:off x="3481" y="77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158" name="Group 222"/>
            <p:cNvGrpSpPr>
              <a:grpSpLocks/>
            </p:cNvGrpSpPr>
            <p:nvPr/>
          </p:nvGrpSpPr>
          <p:grpSpPr bwMode="auto">
            <a:xfrm>
              <a:off x="3457" y="817"/>
              <a:ext cx="50" cy="56"/>
              <a:chOff x="3461" y="782"/>
              <a:chExt cx="50" cy="56"/>
            </a:xfrm>
          </p:grpSpPr>
          <p:sp>
            <p:nvSpPr>
              <p:cNvPr id="37162" name="Line 223"/>
              <p:cNvSpPr>
                <a:spLocks noChangeAspect="1" noChangeShapeType="1"/>
              </p:cNvSpPr>
              <p:nvPr/>
            </p:nvSpPr>
            <p:spPr bwMode="auto">
              <a:xfrm>
                <a:off x="3463" y="810"/>
                <a:ext cx="4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63" name="Line 224"/>
              <p:cNvSpPr>
                <a:spLocks noChangeAspect="1" noChangeShapeType="1"/>
              </p:cNvSpPr>
              <p:nvPr/>
            </p:nvSpPr>
            <p:spPr bwMode="auto">
              <a:xfrm>
                <a:off x="3461"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64" name="Line 225"/>
              <p:cNvSpPr>
                <a:spLocks noChangeAspect="1" noChangeShapeType="1"/>
              </p:cNvSpPr>
              <p:nvPr/>
            </p:nvSpPr>
            <p:spPr bwMode="auto">
              <a:xfrm>
                <a:off x="3510" y="782"/>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159" name="Group 226"/>
            <p:cNvGrpSpPr>
              <a:grpSpLocks/>
            </p:cNvGrpSpPr>
            <p:nvPr/>
          </p:nvGrpSpPr>
          <p:grpSpPr bwMode="auto">
            <a:xfrm>
              <a:off x="3461" y="744"/>
              <a:ext cx="42" cy="61"/>
              <a:chOff x="1172" y="1509"/>
              <a:chExt cx="42" cy="61"/>
            </a:xfrm>
          </p:grpSpPr>
          <p:sp>
            <p:nvSpPr>
              <p:cNvPr id="37160" name="Freeform 22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161" name="Freeform 22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34" name="Group 229"/>
          <p:cNvGrpSpPr>
            <a:grpSpLocks/>
          </p:cNvGrpSpPr>
          <p:nvPr/>
        </p:nvGrpSpPr>
        <p:grpSpPr bwMode="auto">
          <a:xfrm>
            <a:off x="4786313" y="1184275"/>
            <a:ext cx="66675" cy="239713"/>
            <a:chOff x="3049" y="746"/>
            <a:chExt cx="42" cy="151"/>
          </a:xfrm>
        </p:grpSpPr>
        <p:grpSp>
          <p:nvGrpSpPr>
            <p:cNvPr id="37150" name="Group 230"/>
            <p:cNvGrpSpPr>
              <a:grpSpLocks/>
            </p:cNvGrpSpPr>
            <p:nvPr/>
          </p:nvGrpSpPr>
          <p:grpSpPr bwMode="auto">
            <a:xfrm>
              <a:off x="3051" y="775"/>
              <a:ext cx="40" cy="122"/>
              <a:chOff x="3051" y="748"/>
              <a:chExt cx="40" cy="122"/>
            </a:xfrm>
          </p:grpSpPr>
          <p:sp>
            <p:nvSpPr>
              <p:cNvPr id="37154" name="Line 231"/>
              <p:cNvSpPr>
                <a:spLocks noChangeAspect="1" noChangeShapeType="1"/>
              </p:cNvSpPr>
              <p:nvPr/>
            </p:nvSpPr>
            <p:spPr bwMode="auto">
              <a:xfrm>
                <a:off x="3071" y="748"/>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55" name="Line 232"/>
              <p:cNvSpPr>
                <a:spLocks noChangeAspect="1" noChangeShapeType="1"/>
              </p:cNvSpPr>
              <p:nvPr/>
            </p:nvSpPr>
            <p:spPr bwMode="auto">
              <a:xfrm>
                <a:off x="305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56" name="Line 233"/>
              <p:cNvSpPr>
                <a:spLocks noChangeAspect="1" noChangeShapeType="1"/>
              </p:cNvSpPr>
              <p:nvPr/>
            </p:nvSpPr>
            <p:spPr bwMode="auto">
              <a:xfrm>
                <a:off x="3091" y="789"/>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151" name="Group 234"/>
            <p:cNvGrpSpPr>
              <a:grpSpLocks/>
            </p:cNvGrpSpPr>
            <p:nvPr/>
          </p:nvGrpSpPr>
          <p:grpSpPr bwMode="auto">
            <a:xfrm>
              <a:off x="3049" y="746"/>
              <a:ext cx="42" cy="61"/>
              <a:chOff x="1172" y="1509"/>
              <a:chExt cx="42" cy="61"/>
            </a:xfrm>
          </p:grpSpPr>
          <p:sp>
            <p:nvSpPr>
              <p:cNvPr id="37152" name="Freeform 235"/>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153" name="Freeform 236"/>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35" name="Group 237"/>
          <p:cNvGrpSpPr>
            <a:grpSpLocks/>
          </p:cNvGrpSpPr>
          <p:nvPr/>
        </p:nvGrpSpPr>
        <p:grpSpPr bwMode="auto">
          <a:xfrm>
            <a:off x="5276850" y="3262313"/>
            <a:ext cx="357188" cy="169862"/>
            <a:chOff x="3324" y="2055"/>
            <a:chExt cx="225" cy="107"/>
          </a:xfrm>
        </p:grpSpPr>
        <p:grpSp>
          <p:nvGrpSpPr>
            <p:cNvPr id="37144" name="Group 238"/>
            <p:cNvGrpSpPr>
              <a:grpSpLocks/>
            </p:cNvGrpSpPr>
            <p:nvPr/>
          </p:nvGrpSpPr>
          <p:grpSpPr bwMode="auto">
            <a:xfrm>
              <a:off x="3324" y="2102"/>
              <a:ext cx="225" cy="60"/>
              <a:chOff x="3408" y="3554"/>
              <a:chExt cx="225" cy="75"/>
            </a:xfrm>
          </p:grpSpPr>
          <p:sp>
            <p:nvSpPr>
              <p:cNvPr id="37146" name="Line 239"/>
              <p:cNvSpPr>
                <a:spLocks noChangeAspect="1" noChangeShapeType="1"/>
              </p:cNvSpPr>
              <p:nvPr/>
            </p:nvSpPr>
            <p:spPr bwMode="auto">
              <a:xfrm>
                <a:off x="3449" y="3554"/>
                <a:ext cx="1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47" name="Oval 240"/>
              <p:cNvSpPr>
                <a:spLocks noChangeAspect="1" noChangeArrowheads="1"/>
              </p:cNvSpPr>
              <p:nvPr/>
            </p:nvSpPr>
            <p:spPr bwMode="auto">
              <a:xfrm>
                <a:off x="3568" y="3554"/>
                <a:ext cx="65" cy="74"/>
              </a:xfrm>
              <a:prstGeom prst="ellipse">
                <a:avLst/>
              </a:prstGeom>
              <a:solidFill>
                <a:schemeClr val="bg1"/>
              </a:solidFill>
              <a:ln w="12700">
                <a:solidFill>
                  <a:srgbClr val="000000"/>
                </a:solidFill>
                <a:round/>
                <a:headEnd/>
                <a:tailEnd/>
              </a:ln>
            </p:spPr>
            <p:txBody>
              <a:bodyPr wrap="none" lIns="0" tIns="0" rIns="0" bIns="0" anchor="ctr" anchorCtr="1">
                <a:spAutoFit/>
              </a:bodyPr>
              <a:lstStyle/>
              <a:p>
                <a:endParaRPr lang="en-US"/>
              </a:p>
            </p:txBody>
          </p:sp>
          <p:sp>
            <p:nvSpPr>
              <p:cNvPr id="37148" name="Oval 241"/>
              <p:cNvSpPr>
                <a:spLocks noChangeAspect="1" noChangeArrowheads="1"/>
              </p:cNvSpPr>
              <p:nvPr/>
            </p:nvSpPr>
            <p:spPr bwMode="auto">
              <a:xfrm>
                <a:off x="3408" y="3554"/>
                <a:ext cx="65" cy="75"/>
              </a:xfrm>
              <a:prstGeom prst="ellipse">
                <a:avLst/>
              </a:prstGeom>
              <a:solidFill>
                <a:schemeClr val="bg1"/>
              </a:solidFill>
              <a:ln w="12700">
                <a:solidFill>
                  <a:srgbClr val="000000"/>
                </a:solidFill>
                <a:round/>
                <a:headEnd/>
                <a:tailEnd/>
              </a:ln>
            </p:spPr>
            <p:txBody>
              <a:bodyPr wrap="none" lIns="0" tIns="0" rIns="0" bIns="0" anchor="ctr" anchorCtr="1">
                <a:spAutoFit/>
              </a:bodyPr>
              <a:lstStyle/>
              <a:p>
                <a:endParaRPr lang="en-US"/>
              </a:p>
            </p:txBody>
          </p:sp>
          <p:sp>
            <p:nvSpPr>
              <p:cNvPr id="37149" name="Oval 242"/>
              <p:cNvSpPr>
                <a:spLocks noChangeAspect="1" noChangeArrowheads="1"/>
              </p:cNvSpPr>
              <p:nvPr/>
            </p:nvSpPr>
            <p:spPr bwMode="auto">
              <a:xfrm>
                <a:off x="3487" y="3554"/>
                <a:ext cx="65" cy="74"/>
              </a:xfrm>
              <a:prstGeom prst="ellipse">
                <a:avLst/>
              </a:prstGeom>
              <a:solidFill>
                <a:schemeClr val="bg1"/>
              </a:solidFill>
              <a:ln w="12700">
                <a:solidFill>
                  <a:srgbClr val="000000"/>
                </a:solidFill>
                <a:round/>
                <a:headEnd/>
                <a:tailEnd/>
              </a:ln>
            </p:spPr>
            <p:txBody>
              <a:bodyPr wrap="none" lIns="0" tIns="0" rIns="0" bIns="0" anchor="ctr" anchorCtr="1">
                <a:spAutoFit/>
              </a:bodyPr>
              <a:lstStyle/>
              <a:p>
                <a:endParaRPr lang="en-US"/>
              </a:p>
            </p:txBody>
          </p:sp>
        </p:grpSp>
        <p:sp>
          <p:nvSpPr>
            <p:cNvPr id="37145" name="Freeform 243"/>
            <p:cNvSpPr>
              <a:spLocks noChangeAspect="1"/>
            </p:cNvSpPr>
            <p:nvPr/>
          </p:nvSpPr>
          <p:spPr bwMode="auto">
            <a:xfrm>
              <a:off x="3363" y="2055"/>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36936" name="Group 244"/>
          <p:cNvGrpSpPr>
            <a:grpSpLocks/>
          </p:cNvGrpSpPr>
          <p:nvPr/>
        </p:nvGrpSpPr>
        <p:grpSpPr bwMode="auto">
          <a:xfrm>
            <a:off x="501650" y="2940050"/>
            <a:ext cx="233363" cy="315913"/>
            <a:chOff x="316" y="1852"/>
            <a:chExt cx="147" cy="199"/>
          </a:xfrm>
        </p:grpSpPr>
        <p:grpSp>
          <p:nvGrpSpPr>
            <p:cNvPr id="37138" name="Group 245"/>
            <p:cNvGrpSpPr>
              <a:grpSpLocks/>
            </p:cNvGrpSpPr>
            <p:nvPr/>
          </p:nvGrpSpPr>
          <p:grpSpPr bwMode="auto">
            <a:xfrm>
              <a:off x="372" y="1852"/>
              <a:ext cx="40" cy="123"/>
              <a:chOff x="371" y="1852"/>
              <a:chExt cx="40" cy="123"/>
            </a:xfrm>
          </p:grpSpPr>
          <p:sp>
            <p:nvSpPr>
              <p:cNvPr id="37141" name="Line 246"/>
              <p:cNvSpPr>
                <a:spLocks noChangeAspect="1" noChangeShapeType="1"/>
              </p:cNvSpPr>
              <p:nvPr/>
            </p:nvSpPr>
            <p:spPr bwMode="auto">
              <a:xfrm>
                <a:off x="391" y="1852"/>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42" name="Line 247"/>
              <p:cNvSpPr>
                <a:spLocks noChangeAspect="1" noChangeShapeType="1"/>
              </p:cNvSpPr>
              <p:nvPr/>
            </p:nvSpPr>
            <p:spPr bwMode="auto">
              <a:xfrm>
                <a:off x="371" y="189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43" name="Line 248"/>
              <p:cNvSpPr>
                <a:spLocks noChangeAspect="1" noChangeShapeType="1"/>
              </p:cNvSpPr>
              <p:nvPr/>
            </p:nvSpPr>
            <p:spPr bwMode="auto">
              <a:xfrm>
                <a:off x="411" y="189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139" name="Freeform 249"/>
            <p:cNvSpPr>
              <a:spLocks noChangeAspect="1"/>
            </p:cNvSpPr>
            <p:nvPr/>
          </p:nvSpPr>
          <p:spPr bwMode="auto">
            <a:xfrm>
              <a:off x="345" y="1972"/>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140" name="Freeform 250"/>
            <p:cNvSpPr>
              <a:spLocks noChangeAspect="1"/>
            </p:cNvSpPr>
            <p:nvPr/>
          </p:nvSpPr>
          <p:spPr bwMode="auto">
            <a:xfrm>
              <a:off x="316" y="2005"/>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36937" name="Group 251"/>
          <p:cNvGrpSpPr>
            <a:grpSpLocks/>
          </p:cNvGrpSpPr>
          <p:nvPr/>
        </p:nvGrpSpPr>
        <p:grpSpPr bwMode="auto">
          <a:xfrm>
            <a:off x="5276850" y="4646613"/>
            <a:ext cx="357188" cy="365125"/>
            <a:chOff x="3324" y="2927"/>
            <a:chExt cx="225" cy="230"/>
          </a:xfrm>
        </p:grpSpPr>
        <p:grpSp>
          <p:nvGrpSpPr>
            <p:cNvPr id="37128" name="Group 252"/>
            <p:cNvGrpSpPr>
              <a:grpSpLocks/>
            </p:cNvGrpSpPr>
            <p:nvPr/>
          </p:nvGrpSpPr>
          <p:grpSpPr bwMode="auto">
            <a:xfrm>
              <a:off x="3416" y="2927"/>
              <a:ext cx="40" cy="123"/>
              <a:chOff x="3482" y="3399"/>
              <a:chExt cx="40" cy="123"/>
            </a:xfrm>
          </p:grpSpPr>
          <p:sp>
            <p:nvSpPr>
              <p:cNvPr id="37135" name="Line 253"/>
              <p:cNvSpPr>
                <a:spLocks noChangeAspect="1" noChangeShapeType="1"/>
              </p:cNvSpPr>
              <p:nvPr/>
            </p:nvSpPr>
            <p:spPr bwMode="auto">
              <a:xfrm>
                <a:off x="3502" y="3399"/>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36" name="Line 254"/>
              <p:cNvSpPr>
                <a:spLocks noChangeAspect="1" noChangeShapeType="1"/>
              </p:cNvSpPr>
              <p:nvPr/>
            </p:nvSpPr>
            <p:spPr bwMode="auto">
              <a:xfrm>
                <a:off x="3482" y="344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37" name="Line 255"/>
              <p:cNvSpPr>
                <a:spLocks noChangeAspect="1" noChangeShapeType="1"/>
              </p:cNvSpPr>
              <p:nvPr/>
            </p:nvSpPr>
            <p:spPr bwMode="auto">
              <a:xfrm>
                <a:off x="3522" y="344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129" name="Group 256"/>
            <p:cNvGrpSpPr>
              <a:grpSpLocks/>
            </p:cNvGrpSpPr>
            <p:nvPr/>
          </p:nvGrpSpPr>
          <p:grpSpPr bwMode="auto">
            <a:xfrm>
              <a:off x="3324" y="3097"/>
              <a:ext cx="225" cy="60"/>
              <a:chOff x="3408" y="3554"/>
              <a:chExt cx="225" cy="75"/>
            </a:xfrm>
          </p:grpSpPr>
          <p:sp>
            <p:nvSpPr>
              <p:cNvPr id="37131" name="Line 257"/>
              <p:cNvSpPr>
                <a:spLocks noChangeAspect="1" noChangeShapeType="1"/>
              </p:cNvSpPr>
              <p:nvPr/>
            </p:nvSpPr>
            <p:spPr bwMode="auto">
              <a:xfrm>
                <a:off x="3449" y="3554"/>
                <a:ext cx="1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32" name="Oval 258"/>
              <p:cNvSpPr>
                <a:spLocks noChangeAspect="1" noChangeArrowheads="1"/>
              </p:cNvSpPr>
              <p:nvPr/>
            </p:nvSpPr>
            <p:spPr bwMode="auto">
              <a:xfrm>
                <a:off x="3568" y="3554"/>
                <a:ext cx="65" cy="74"/>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37133" name="Oval 259"/>
              <p:cNvSpPr>
                <a:spLocks noChangeAspect="1" noChangeArrowheads="1"/>
              </p:cNvSpPr>
              <p:nvPr/>
            </p:nvSpPr>
            <p:spPr bwMode="auto">
              <a:xfrm>
                <a:off x="3408" y="3554"/>
                <a:ext cx="65" cy="75"/>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37134" name="Oval 260"/>
              <p:cNvSpPr>
                <a:spLocks noChangeAspect="1" noChangeArrowheads="1"/>
              </p:cNvSpPr>
              <p:nvPr/>
            </p:nvSpPr>
            <p:spPr bwMode="auto">
              <a:xfrm>
                <a:off x="3487" y="3554"/>
                <a:ext cx="65" cy="74"/>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sp>
          <p:nvSpPr>
            <p:cNvPr id="37130" name="Freeform 261"/>
            <p:cNvSpPr>
              <a:spLocks noChangeAspect="1"/>
            </p:cNvSpPr>
            <p:nvPr/>
          </p:nvSpPr>
          <p:spPr bwMode="auto">
            <a:xfrm>
              <a:off x="3362" y="3050"/>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36938" name="Group 262"/>
          <p:cNvGrpSpPr>
            <a:grpSpLocks/>
          </p:cNvGrpSpPr>
          <p:nvPr/>
        </p:nvGrpSpPr>
        <p:grpSpPr bwMode="auto">
          <a:xfrm>
            <a:off x="1063625" y="2940050"/>
            <a:ext cx="233363" cy="317500"/>
            <a:chOff x="670" y="1852"/>
            <a:chExt cx="147" cy="200"/>
          </a:xfrm>
        </p:grpSpPr>
        <p:grpSp>
          <p:nvGrpSpPr>
            <p:cNvPr id="37121" name="Group 263"/>
            <p:cNvGrpSpPr>
              <a:grpSpLocks/>
            </p:cNvGrpSpPr>
            <p:nvPr/>
          </p:nvGrpSpPr>
          <p:grpSpPr bwMode="auto">
            <a:xfrm>
              <a:off x="719" y="1852"/>
              <a:ext cx="48" cy="123"/>
              <a:chOff x="726" y="1852"/>
              <a:chExt cx="48" cy="123"/>
            </a:xfrm>
          </p:grpSpPr>
          <p:sp>
            <p:nvSpPr>
              <p:cNvPr id="37124" name="Line 264"/>
              <p:cNvSpPr>
                <a:spLocks noChangeAspect="1" noChangeShapeType="1"/>
              </p:cNvSpPr>
              <p:nvPr/>
            </p:nvSpPr>
            <p:spPr bwMode="auto">
              <a:xfrm>
                <a:off x="751" y="1852"/>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25" name="Line 265"/>
              <p:cNvSpPr>
                <a:spLocks noChangeAspect="1" noChangeShapeType="1"/>
              </p:cNvSpPr>
              <p:nvPr/>
            </p:nvSpPr>
            <p:spPr bwMode="auto">
              <a:xfrm>
                <a:off x="726" y="1918"/>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26" name="Line 266"/>
              <p:cNvSpPr>
                <a:spLocks noChangeAspect="1" noChangeShapeType="1"/>
              </p:cNvSpPr>
              <p:nvPr/>
            </p:nvSpPr>
            <p:spPr bwMode="auto">
              <a:xfrm>
                <a:off x="728" y="189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27" name="Line 267"/>
              <p:cNvSpPr>
                <a:spLocks noChangeAspect="1" noChangeShapeType="1"/>
              </p:cNvSpPr>
              <p:nvPr/>
            </p:nvSpPr>
            <p:spPr bwMode="auto">
              <a:xfrm>
                <a:off x="774" y="1891"/>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122" name="Freeform 268"/>
            <p:cNvSpPr>
              <a:spLocks noChangeAspect="1"/>
            </p:cNvSpPr>
            <p:nvPr/>
          </p:nvSpPr>
          <p:spPr bwMode="auto">
            <a:xfrm>
              <a:off x="695" y="197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123" name="Freeform 269"/>
            <p:cNvSpPr>
              <a:spLocks noChangeAspect="1"/>
            </p:cNvSpPr>
            <p:nvPr/>
          </p:nvSpPr>
          <p:spPr bwMode="auto">
            <a:xfrm>
              <a:off x="670" y="2006"/>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36939" name="Group 270"/>
          <p:cNvGrpSpPr>
            <a:grpSpLocks/>
          </p:cNvGrpSpPr>
          <p:nvPr/>
        </p:nvGrpSpPr>
        <p:grpSpPr bwMode="auto">
          <a:xfrm>
            <a:off x="1671638" y="2940050"/>
            <a:ext cx="233362" cy="317500"/>
            <a:chOff x="1053" y="1852"/>
            <a:chExt cx="147" cy="200"/>
          </a:xfrm>
        </p:grpSpPr>
        <p:grpSp>
          <p:nvGrpSpPr>
            <p:cNvPr id="37113" name="Group 271"/>
            <p:cNvGrpSpPr>
              <a:grpSpLocks/>
            </p:cNvGrpSpPr>
            <p:nvPr/>
          </p:nvGrpSpPr>
          <p:grpSpPr bwMode="auto">
            <a:xfrm>
              <a:off x="1108" y="1852"/>
              <a:ext cx="40" cy="123"/>
              <a:chOff x="1106" y="1852"/>
              <a:chExt cx="40" cy="123"/>
            </a:xfrm>
          </p:grpSpPr>
          <p:sp>
            <p:nvSpPr>
              <p:cNvPr id="37116" name="Line 272"/>
              <p:cNvSpPr>
                <a:spLocks noChangeAspect="1" noChangeShapeType="1"/>
              </p:cNvSpPr>
              <p:nvPr/>
            </p:nvSpPr>
            <p:spPr bwMode="auto">
              <a:xfrm>
                <a:off x="1127" y="1852"/>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17" name="Line 273"/>
              <p:cNvSpPr>
                <a:spLocks noChangeAspect="1" noChangeShapeType="1"/>
              </p:cNvSpPr>
              <p:nvPr/>
            </p:nvSpPr>
            <p:spPr bwMode="auto">
              <a:xfrm>
                <a:off x="1106" y="189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18" name="Line 274"/>
              <p:cNvSpPr>
                <a:spLocks noChangeAspect="1" noChangeShapeType="1"/>
              </p:cNvSpPr>
              <p:nvPr/>
            </p:nvSpPr>
            <p:spPr bwMode="auto">
              <a:xfrm>
                <a:off x="1146" y="189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19" name="Line 275"/>
              <p:cNvSpPr>
                <a:spLocks noChangeAspect="1" noChangeShapeType="1"/>
              </p:cNvSpPr>
              <p:nvPr/>
            </p:nvSpPr>
            <p:spPr bwMode="auto">
              <a:xfrm>
                <a:off x="1108" y="193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20" name="Line 276"/>
              <p:cNvSpPr>
                <a:spLocks noChangeAspect="1" noChangeShapeType="1"/>
              </p:cNvSpPr>
              <p:nvPr/>
            </p:nvSpPr>
            <p:spPr bwMode="auto">
              <a:xfrm>
                <a:off x="1108" y="190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114" name="Freeform 277"/>
            <p:cNvSpPr>
              <a:spLocks noChangeAspect="1"/>
            </p:cNvSpPr>
            <p:nvPr/>
          </p:nvSpPr>
          <p:spPr bwMode="auto">
            <a:xfrm>
              <a:off x="1081" y="1971"/>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115" name="Freeform 278"/>
            <p:cNvSpPr>
              <a:spLocks noChangeAspect="1"/>
            </p:cNvSpPr>
            <p:nvPr/>
          </p:nvSpPr>
          <p:spPr bwMode="auto">
            <a:xfrm>
              <a:off x="1053" y="2006"/>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36940" name="Group 279"/>
          <p:cNvGrpSpPr>
            <a:grpSpLocks/>
          </p:cNvGrpSpPr>
          <p:nvPr/>
        </p:nvGrpSpPr>
        <p:grpSpPr bwMode="auto">
          <a:xfrm>
            <a:off x="4745038" y="1557338"/>
            <a:ext cx="150812" cy="290512"/>
            <a:chOff x="2989" y="981"/>
            <a:chExt cx="95" cy="183"/>
          </a:xfrm>
        </p:grpSpPr>
        <p:sp>
          <p:nvSpPr>
            <p:cNvPr id="37110" name="Line 280"/>
            <p:cNvSpPr>
              <a:spLocks noChangeAspect="1" noChangeShapeType="1"/>
            </p:cNvSpPr>
            <p:nvPr/>
          </p:nvSpPr>
          <p:spPr bwMode="auto">
            <a:xfrm>
              <a:off x="3037"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11" name="Freeform 281"/>
            <p:cNvSpPr>
              <a:spLocks noChangeAspect="1"/>
            </p:cNvSpPr>
            <p:nvPr/>
          </p:nvSpPr>
          <p:spPr bwMode="auto">
            <a:xfrm>
              <a:off x="2989" y="11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112" name="Freeform 282"/>
            <p:cNvSpPr>
              <a:spLocks noChangeAspect="1"/>
            </p:cNvSpPr>
            <p:nvPr/>
          </p:nvSpPr>
          <p:spPr bwMode="auto">
            <a:xfrm>
              <a:off x="3017" y="981"/>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1" name="Group 283"/>
          <p:cNvGrpSpPr>
            <a:grpSpLocks/>
          </p:cNvGrpSpPr>
          <p:nvPr/>
        </p:nvGrpSpPr>
        <p:grpSpPr bwMode="auto">
          <a:xfrm>
            <a:off x="4751388" y="2427288"/>
            <a:ext cx="176212" cy="241300"/>
            <a:chOff x="2993" y="1529"/>
            <a:chExt cx="111" cy="152"/>
          </a:xfrm>
        </p:grpSpPr>
        <p:sp>
          <p:nvSpPr>
            <p:cNvPr id="37107" name="Line 284"/>
            <p:cNvSpPr>
              <a:spLocks noChangeAspect="1" noChangeShapeType="1"/>
            </p:cNvSpPr>
            <p:nvPr/>
          </p:nvSpPr>
          <p:spPr bwMode="auto">
            <a:xfrm flipV="1">
              <a:off x="3061" y="1635"/>
              <a:ext cx="43" cy="4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8" name="Line 285"/>
            <p:cNvSpPr>
              <a:spLocks noChangeAspect="1" noChangeShapeType="1"/>
            </p:cNvSpPr>
            <p:nvPr/>
          </p:nvSpPr>
          <p:spPr bwMode="auto">
            <a:xfrm>
              <a:off x="2993" y="1568"/>
              <a:ext cx="87" cy="8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9" name="Freeform 286"/>
            <p:cNvSpPr>
              <a:spLocks noChangeAspect="1"/>
            </p:cNvSpPr>
            <p:nvPr/>
          </p:nvSpPr>
          <p:spPr bwMode="auto">
            <a:xfrm rot="-2696808">
              <a:off x="3011" y="1529"/>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2" name="Group 287"/>
          <p:cNvGrpSpPr>
            <a:grpSpLocks/>
          </p:cNvGrpSpPr>
          <p:nvPr/>
        </p:nvGrpSpPr>
        <p:grpSpPr bwMode="auto">
          <a:xfrm>
            <a:off x="5380038" y="1558925"/>
            <a:ext cx="150812" cy="288925"/>
            <a:chOff x="3389" y="982"/>
            <a:chExt cx="95" cy="182"/>
          </a:xfrm>
        </p:grpSpPr>
        <p:sp>
          <p:nvSpPr>
            <p:cNvPr id="37103" name="Line 288"/>
            <p:cNvSpPr>
              <a:spLocks noChangeAspect="1" noChangeShapeType="1"/>
            </p:cNvSpPr>
            <p:nvPr/>
          </p:nvSpPr>
          <p:spPr bwMode="auto">
            <a:xfrm>
              <a:off x="3436"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4" name="Line 289"/>
            <p:cNvSpPr>
              <a:spLocks noChangeAspect="1" noChangeShapeType="1"/>
            </p:cNvSpPr>
            <p:nvPr/>
          </p:nvSpPr>
          <p:spPr bwMode="auto">
            <a:xfrm>
              <a:off x="3417" y="1067"/>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5" name="Freeform 290"/>
            <p:cNvSpPr>
              <a:spLocks noChangeAspect="1"/>
            </p:cNvSpPr>
            <p:nvPr/>
          </p:nvSpPr>
          <p:spPr bwMode="auto">
            <a:xfrm>
              <a:off x="3389" y="11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106" name="Freeform 291"/>
            <p:cNvSpPr>
              <a:spLocks noChangeAspect="1"/>
            </p:cNvSpPr>
            <p:nvPr/>
          </p:nvSpPr>
          <p:spPr bwMode="auto">
            <a:xfrm>
              <a:off x="3416" y="98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3" name="Group 292"/>
          <p:cNvGrpSpPr>
            <a:grpSpLocks/>
          </p:cNvGrpSpPr>
          <p:nvPr/>
        </p:nvGrpSpPr>
        <p:grpSpPr bwMode="auto">
          <a:xfrm>
            <a:off x="4772025" y="2054225"/>
            <a:ext cx="96838" cy="241300"/>
            <a:chOff x="3006" y="1294"/>
            <a:chExt cx="61" cy="152"/>
          </a:xfrm>
        </p:grpSpPr>
        <p:sp>
          <p:nvSpPr>
            <p:cNvPr id="37100" name="Line 293"/>
            <p:cNvSpPr>
              <a:spLocks noChangeAspect="1" noChangeShapeType="1"/>
            </p:cNvSpPr>
            <p:nvPr/>
          </p:nvSpPr>
          <p:spPr bwMode="auto">
            <a:xfrm>
              <a:off x="3006" y="1446"/>
              <a:ext cx="61"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1" name="Line 294"/>
            <p:cNvSpPr>
              <a:spLocks noChangeAspect="1" noChangeShapeType="1"/>
            </p:cNvSpPr>
            <p:nvPr/>
          </p:nvSpPr>
          <p:spPr bwMode="auto">
            <a:xfrm>
              <a:off x="3036" y="1323"/>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102" name="Freeform 295"/>
            <p:cNvSpPr>
              <a:spLocks noChangeAspect="1"/>
            </p:cNvSpPr>
            <p:nvPr/>
          </p:nvSpPr>
          <p:spPr bwMode="auto">
            <a:xfrm>
              <a:off x="3017" y="1294"/>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4" name="Group 296"/>
          <p:cNvGrpSpPr>
            <a:grpSpLocks/>
          </p:cNvGrpSpPr>
          <p:nvPr/>
        </p:nvGrpSpPr>
        <p:grpSpPr bwMode="auto">
          <a:xfrm>
            <a:off x="5408613" y="2054225"/>
            <a:ext cx="95250" cy="241300"/>
            <a:chOff x="3407" y="1294"/>
            <a:chExt cx="60" cy="152"/>
          </a:xfrm>
        </p:grpSpPr>
        <p:sp>
          <p:nvSpPr>
            <p:cNvPr id="37096" name="Line 297"/>
            <p:cNvSpPr>
              <a:spLocks noChangeAspect="1" noChangeShapeType="1"/>
            </p:cNvSpPr>
            <p:nvPr/>
          </p:nvSpPr>
          <p:spPr bwMode="auto">
            <a:xfrm>
              <a:off x="3437" y="1322"/>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7" name="Line 298"/>
            <p:cNvSpPr>
              <a:spLocks noChangeAspect="1" noChangeShapeType="1"/>
            </p:cNvSpPr>
            <p:nvPr/>
          </p:nvSpPr>
          <p:spPr bwMode="auto">
            <a:xfrm>
              <a:off x="3418" y="1375"/>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8" name="Line 299"/>
            <p:cNvSpPr>
              <a:spLocks noChangeAspect="1" noChangeShapeType="1"/>
            </p:cNvSpPr>
            <p:nvPr/>
          </p:nvSpPr>
          <p:spPr bwMode="auto">
            <a:xfrm>
              <a:off x="3407" y="1446"/>
              <a:ext cx="60"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9" name="Freeform 300"/>
            <p:cNvSpPr>
              <a:spLocks noChangeAspect="1"/>
            </p:cNvSpPr>
            <p:nvPr/>
          </p:nvSpPr>
          <p:spPr bwMode="auto">
            <a:xfrm>
              <a:off x="3417" y="1294"/>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5" name="Group 301"/>
          <p:cNvGrpSpPr>
            <a:grpSpLocks/>
          </p:cNvGrpSpPr>
          <p:nvPr/>
        </p:nvGrpSpPr>
        <p:grpSpPr bwMode="auto">
          <a:xfrm>
            <a:off x="6027738" y="2054225"/>
            <a:ext cx="95250" cy="241300"/>
            <a:chOff x="3797" y="1294"/>
            <a:chExt cx="60" cy="152"/>
          </a:xfrm>
        </p:grpSpPr>
        <p:sp>
          <p:nvSpPr>
            <p:cNvPr id="37091" name="Line 302"/>
            <p:cNvSpPr>
              <a:spLocks noChangeAspect="1" noChangeShapeType="1"/>
            </p:cNvSpPr>
            <p:nvPr/>
          </p:nvSpPr>
          <p:spPr bwMode="auto">
            <a:xfrm>
              <a:off x="3827" y="1322"/>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2" name="Line 303"/>
            <p:cNvSpPr>
              <a:spLocks noChangeAspect="1" noChangeShapeType="1"/>
            </p:cNvSpPr>
            <p:nvPr/>
          </p:nvSpPr>
          <p:spPr bwMode="auto">
            <a:xfrm>
              <a:off x="3808" y="1392"/>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3" name="Line 304"/>
            <p:cNvSpPr>
              <a:spLocks noChangeAspect="1" noChangeShapeType="1"/>
            </p:cNvSpPr>
            <p:nvPr/>
          </p:nvSpPr>
          <p:spPr bwMode="auto">
            <a:xfrm>
              <a:off x="3808" y="1363"/>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4" name="Line 305"/>
            <p:cNvSpPr>
              <a:spLocks noChangeAspect="1" noChangeShapeType="1"/>
            </p:cNvSpPr>
            <p:nvPr/>
          </p:nvSpPr>
          <p:spPr bwMode="auto">
            <a:xfrm>
              <a:off x="3797" y="1446"/>
              <a:ext cx="60"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95" name="Freeform 306"/>
            <p:cNvSpPr>
              <a:spLocks noChangeAspect="1"/>
            </p:cNvSpPr>
            <p:nvPr/>
          </p:nvSpPr>
          <p:spPr bwMode="auto">
            <a:xfrm>
              <a:off x="3807" y="1294"/>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6" name="Group 307"/>
          <p:cNvGrpSpPr>
            <a:grpSpLocks/>
          </p:cNvGrpSpPr>
          <p:nvPr/>
        </p:nvGrpSpPr>
        <p:grpSpPr bwMode="auto">
          <a:xfrm>
            <a:off x="6000750" y="1557338"/>
            <a:ext cx="150813" cy="290512"/>
            <a:chOff x="3780" y="981"/>
            <a:chExt cx="95" cy="183"/>
          </a:xfrm>
        </p:grpSpPr>
        <p:sp>
          <p:nvSpPr>
            <p:cNvPr id="37086" name="Line 308"/>
            <p:cNvSpPr>
              <a:spLocks noChangeAspect="1" noChangeShapeType="1"/>
            </p:cNvSpPr>
            <p:nvPr/>
          </p:nvSpPr>
          <p:spPr bwMode="auto">
            <a:xfrm>
              <a:off x="3828"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7" name="Line 309"/>
            <p:cNvSpPr>
              <a:spLocks noChangeAspect="1" noChangeShapeType="1"/>
            </p:cNvSpPr>
            <p:nvPr/>
          </p:nvSpPr>
          <p:spPr bwMode="auto">
            <a:xfrm>
              <a:off x="3809" y="1079"/>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8" name="Line 310"/>
            <p:cNvSpPr>
              <a:spLocks noChangeAspect="1" noChangeShapeType="1"/>
            </p:cNvSpPr>
            <p:nvPr/>
          </p:nvSpPr>
          <p:spPr bwMode="auto">
            <a:xfrm>
              <a:off x="3809" y="105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9" name="Freeform 311"/>
            <p:cNvSpPr>
              <a:spLocks noChangeAspect="1"/>
            </p:cNvSpPr>
            <p:nvPr/>
          </p:nvSpPr>
          <p:spPr bwMode="auto">
            <a:xfrm>
              <a:off x="3780" y="1130"/>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090" name="Freeform 312"/>
            <p:cNvSpPr>
              <a:spLocks noChangeAspect="1"/>
            </p:cNvSpPr>
            <p:nvPr/>
          </p:nvSpPr>
          <p:spPr bwMode="auto">
            <a:xfrm>
              <a:off x="3808" y="981"/>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7" name="Group 313"/>
          <p:cNvGrpSpPr>
            <a:grpSpLocks/>
          </p:cNvGrpSpPr>
          <p:nvPr/>
        </p:nvGrpSpPr>
        <p:grpSpPr bwMode="auto">
          <a:xfrm>
            <a:off x="5338763" y="4076700"/>
            <a:ext cx="233362" cy="360363"/>
            <a:chOff x="3363" y="2568"/>
            <a:chExt cx="147" cy="227"/>
          </a:xfrm>
        </p:grpSpPr>
        <p:sp>
          <p:nvSpPr>
            <p:cNvPr id="37079" name="Freeform 314"/>
            <p:cNvSpPr>
              <a:spLocks noChangeAspect="1"/>
            </p:cNvSpPr>
            <p:nvPr/>
          </p:nvSpPr>
          <p:spPr bwMode="auto">
            <a:xfrm>
              <a:off x="3389" y="2715"/>
              <a:ext cx="95" cy="34"/>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noFill/>
            <a:ln w="12700" cap="flat" cmpd="sng">
              <a:solidFill>
                <a:schemeClr val="tx1"/>
              </a:solidFill>
              <a:prstDash val="solid"/>
              <a:round/>
              <a:headEnd/>
              <a:tailEnd/>
            </a:ln>
          </p:spPr>
          <p:txBody>
            <a:bodyPr wrap="none" anchor="ctr"/>
            <a:lstStyle/>
            <a:p>
              <a:endParaRPr lang="en-US"/>
            </a:p>
          </p:txBody>
        </p:sp>
        <p:sp>
          <p:nvSpPr>
            <p:cNvPr id="37080" name="Freeform 315"/>
            <p:cNvSpPr>
              <a:spLocks noChangeAspect="1"/>
            </p:cNvSpPr>
            <p:nvPr/>
          </p:nvSpPr>
          <p:spPr bwMode="auto">
            <a:xfrm>
              <a:off x="3363" y="2749"/>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37081" name="Group 316"/>
            <p:cNvGrpSpPr>
              <a:grpSpLocks/>
            </p:cNvGrpSpPr>
            <p:nvPr/>
          </p:nvGrpSpPr>
          <p:grpSpPr bwMode="auto">
            <a:xfrm>
              <a:off x="3402" y="2568"/>
              <a:ext cx="69" cy="152"/>
              <a:chOff x="3402" y="2568"/>
              <a:chExt cx="69" cy="152"/>
            </a:xfrm>
          </p:grpSpPr>
          <p:sp>
            <p:nvSpPr>
              <p:cNvPr id="37082" name="Line 317"/>
              <p:cNvSpPr>
                <a:spLocks noChangeAspect="1" noChangeShapeType="1"/>
              </p:cNvSpPr>
              <p:nvPr/>
            </p:nvSpPr>
            <p:spPr bwMode="auto">
              <a:xfrm>
                <a:off x="3436" y="2594"/>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3" name="Line 318"/>
              <p:cNvSpPr>
                <a:spLocks noChangeAspect="1" noChangeShapeType="1"/>
              </p:cNvSpPr>
              <p:nvPr/>
            </p:nvSpPr>
            <p:spPr bwMode="auto">
              <a:xfrm>
                <a:off x="3402" y="2630"/>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4" name="Line 319"/>
              <p:cNvSpPr>
                <a:spLocks noChangeAspect="1" noChangeShapeType="1"/>
              </p:cNvSpPr>
              <p:nvPr/>
            </p:nvSpPr>
            <p:spPr bwMode="auto">
              <a:xfrm>
                <a:off x="3471" y="2630"/>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85" name="Freeform 320"/>
              <p:cNvSpPr>
                <a:spLocks noChangeAspect="1"/>
              </p:cNvSpPr>
              <p:nvPr/>
            </p:nvSpPr>
            <p:spPr bwMode="auto">
              <a:xfrm>
                <a:off x="3417" y="256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36948" name="Group 321"/>
          <p:cNvGrpSpPr>
            <a:grpSpLocks/>
          </p:cNvGrpSpPr>
          <p:nvPr/>
        </p:nvGrpSpPr>
        <p:grpSpPr bwMode="auto">
          <a:xfrm>
            <a:off x="5389563" y="2427288"/>
            <a:ext cx="171450" cy="241300"/>
            <a:chOff x="3395" y="1529"/>
            <a:chExt cx="108" cy="152"/>
          </a:xfrm>
        </p:grpSpPr>
        <p:sp>
          <p:nvSpPr>
            <p:cNvPr id="37075" name="Line 322"/>
            <p:cNvSpPr>
              <a:spLocks noChangeAspect="1" noChangeShapeType="1"/>
            </p:cNvSpPr>
            <p:nvPr/>
          </p:nvSpPr>
          <p:spPr bwMode="auto">
            <a:xfrm>
              <a:off x="3395" y="1571"/>
              <a:ext cx="87" cy="8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6" name="Line 323"/>
            <p:cNvSpPr>
              <a:spLocks noChangeAspect="1" noChangeShapeType="1"/>
            </p:cNvSpPr>
            <p:nvPr/>
          </p:nvSpPr>
          <p:spPr bwMode="auto">
            <a:xfrm flipV="1">
              <a:off x="3418" y="1593"/>
              <a:ext cx="26"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7" name="Line 324"/>
            <p:cNvSpPr>
              <a:spLocks noChangeAspect="1" noChangeShapeType="1"/>
            </p:cNvSpPr>
            <p:nvPr/>
          </p:nvSpPr>
          <p:spPr bwMode="auto">
            <a:xfrm flipV="1">
              <a:off x="3461" y="1635"/>
              <a:ext cx="42" cy="4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8" name="Freeform 325"/>
            <p:cNvSpPr>
              <a:spLocks noChangeAspect="1"/>
            </p:cNvSpPr>
            <p:nvPr/>
          </p:nvSpPr>
          <p:spPr bwMode="auto">
            <a:xfrm rot="-2696808">
              <a:off x="3409" y="1529"/>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49" name="Group 326"/>
          <p:cNvGrpSpPr>
            <a:grpSpLocks/>
          </p:cNvGrpSpPr>
          <p:nvPr/>
        </p:nvGrpSpPr>
        <p:grpSpPr bwMode="auto">
          <a:xfrm>
            <a:off x="6007100" y="2424113"/>
            <a:ext cx="174625" cy="241300"/>
            <a:chOff x="3784" y="1527"/>
            <a:chExt cx="110" cy="152"/>
          </a:xfrm>
        </p:grpSpPr>
        <p:sp>
          <p:nvSpPr>
            <p:cNvPr id="37070" name="Line 327"/>
            <p:cNvSpPr>
              <a:spLocks noChangeAspect="1" noChangeShapeType="1"/>
            </p:cNvSpPr>
            <p:nvPr/>
          </p:nvSpPr>
          <p:spPr bwMode="auto">
            <a:xfrm>
              <a:off x="3784" y="1571"/>
              <a:ext cx="87" cy="8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1" name="Line 328"/>
            <p:cNvSpPr>
              <a:spLocks noChangeAspect="1" noChangeShapeType="1"/>
            </p:cNvSpPr>
            <p:nvPr/>
          </p:nvSpPr>
          <p:spPr bwMode="auto">
            <a:xfrm flipV="1">
              <a:off x="3829" y="1613"/>
              <a:ext cx="27"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2" name="Line 329"/>
            <p:cNvSpPr>
              <a:spLocks noChangeAspect="1" noChangeShapeType="1"/>
            </p:cNvSpPr>
            <p:nvPr/>
          </p:nvSpPr>
          <p:spPr bwMode="auto">
            <a:xfrm flipV="1">
              <a:off x="3809" y="1593"/>
              <a:ext cx="26"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3" name="Line 330"/>
            <p:cNvSpPr>
              <a:spLocks noChangeAspect="1" noChangeShapeType="1"/>
            </p:cNvSpPr>
            <p:nvPr/>
          </p:nvSpPr>
          <p:spPr bwMode="auto">
            <a:xfrm flipV="1">
              <a:off x="3852" y="1635"/>
              <a:ext cx="42" cy="4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74" name="Freeform 331"/>
            <p:cNvSpPr>
              <a:spLocks noChangeAspect="1"/>
            </p:cNvSpPr>
            <p:nvPr/>
          </p:nvSpPr>
          <p:spPr bwMode="auto">
            <a:xfrm rot="-2696808">
              <a:off x="3799" y="1527"/>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0" name="Group 332"/>
          <p:cNvGrpSpPr>
            <a:grpSpLocks/>
          </p:cNvGrpSpPr>
          <p:nvPr/>
        </p:nvGrpSpPr>
        <p:grpSpPr bwMode="auto">
          <a:xfrm>
            <a:off x="5956300" y="2805113"/>
            <a:ext cx="238125" cy="241300"/>
            <a:chOff x="3752" y="1767"/>
            <a:chExt cx="150" cy="152"/>
          </a:xfrm>
        </p:grpSpPr>
        <p:sp>
          <p:nvSpPr>
            <p:cNvPr id="37064" name="Freeform 333"/>
            <p:cNvSpPr>
              <a:spLocks noChangeAspect="1"/>
            </p:cNvSpPr>
            <p:nvPr/>
          </p:nvSpPr>
          <p:spPr bwMode="auto">
            <a:xfrm>
              <a:off x="3799" y="1809"/>
              <a:ext cx="79" cy="77"/>
            </a:xfrm>
            <a:custGeom>
              <a:avLst/>
              <a:gdLst>
                <a:gd name="T0" fmla="*/ 0 w 79"/>
                <a:gd name="T1" fmla="*/ 0 h 77"/>
                <a:gd name="T2" fmla="*/ 79 w 79"/>
                <a:gd name="T3" fmla="*/ 77 h 77"/>
                <a:gd name="T4" fmla="*/ 0 60000 65536"/>
                <a:gd name="T5" fmla="*/ 0 60000 65536"/>
                <a:gd name="T6" fmla="*/ 0 w 79"/>
                <a:gd name="T7" fmla="*/ 0 h 77"/>
                <a:gd name="T8" fmla="*/ 79 w 79"/>
                <a:gd name="T9" fmla="*/ 77 h 77"/>
              </a:gdLst>
              <a:ahLst/>
              <a:cxnLst>
                <a:cxn ang="T4">
                  <a:pos x="T0" y="T1"/>
                </a:cxn>
                <a:cxn ang="T5">
                  <a:pos x="T2" y="T3"/>
                </a:cxn>
              </a:cxnLst>
              <a:rect l="T6" t="T7" r="T8" b="T9"/>
              <a:pathLst>
                <a:path w="79" h="77">
                  <a:moveTo>
                    <a:pt x="0" y="0"/>
                  </a:moveTo>
                  <a:lnTo>
                    <a:pt x="79" y="77"/>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5" name="Line 334"/>
            <p:cNvSpPr>
              <a:spLocks noChangeAspect="1" noChangeShapeType="1"/>
            </p:cNvSpPr>
            <p:nvPr/>
          </p:nvSpPr>
          <p:spPr bwMode="auto">
            <a:xfrm flipV="1">
              <a:off x="3846" y="1853"/>
              <a:ext cx="27"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6" name="Line 335"/>
            <p:cNvSpPr>
              <a:spLocks noChangeAspect="1" noChangeShapeType="1"/>
            </p:cNvSpPr>
            <p:nvPr/>
          </p:nvSpPr>
          <p:spPr bwMode="auto">
            <a:xfrm flipV="1">
              <a:off x="3826" y="1833"/>
              <a:ext cx="26"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7" name="Freeform 336"/>
            <p:cNvSpPr>
              <a:spLocks noChangeAspect="1"/>
            </p:cNvSpPr>
            <p:nvPr/>
          </p:nvSpPr>
          <p:spPr bwMode="auto">
            <a:xfrm>
              <a:off x="3877" y="1884"/>
              <a:ext cx="25" cy="26"/>
            </a:xfrm>
            <a:custGeom>
              <a:avLst/>
              <a:gdLst>
                <a:gd name="T0" fmla="*/ 0 w 25"/>
                <a:gd name="T1" fmla="*/ 26 h 26"/>
                <a:gd name="T2" fmla="*/ 0 w 25"/>
                <a:gd name="T3" fmla="*/ 0 h 26"/>
                <a:gd name="T4" fmla="*/ 25 w 25"/>
                <a:gd name="T5" fmla="*/ 0 h 26"/>
                <a:gd name="T6" fmla="*/ 0 60000 65536"/>
                <a:gd name="T7" fmla="*/ 0 60000 65536"/>
                <a:gd name="T8" fmla="*/ 0 60000 65536"/>
                <a:gd name="T9" fmla="*/ 0 w 25"/>
                <a:gd name="T10" fmla="*/ 0 h 26"/>
                <a:gd name="T11" fmla="*/ 25 w 25"/>
                <a:gd name="T12" fmla="*/ 26 h 26"/>
              </a:gdLst>
              <a:ahLst/>
              <a:cxnLst>
                <a:cxn ang="T6">
                  <a:pos x="T0" y="T1"/>
                </a:cxn>
                <a:cxn ang="T7">
                  <a:pos x="T2" y="T3"/>
                </a:cxn>
                <a:cxn ang="T8">
                  <a:pos x="T4" y="T5"/>
                </a:cxn>
              </a:cxnLst>
              <a:rect l="T9" t="T10" r="T11" b="T12"/>
              <a:pathLst>
                <a:path w="25" h="26">
                  <a:moveTo>
                    <a:pt x="0" y="26"/>
                  </a:moveTo>
                  <a:lnTo>
                    <a:pt x="0" y="0"/>
                  </a:lnTo>
                  <a:lnTo>
                    <a:pt x="25"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8" name="Freeform 337"/>
            <p:cNvSpPr>
              <a:spLocks/>
            </p:cNvSpPr>
            <p:nvPr/>
          </p:nvSpPr>
          <p:spPr bwMode="auto">
            <a:xfrm>
              <a:off x="3752" y="1793"/>
              <a:ext cx="114" cy="118"/>
            </a:xfrm>
            <a:custGeom>
              <a:avLst/>
              <a:gdLst>
                <a:gd name="T0" fmla="*/ 114 w 114"/>
                <a:gd name="T1" fmla="*/ 118 h 118"/>
                <a:gd name="T2" fmla="*/ 0 w 114"/>
                <a:gd name="T3" fmla="*/ 0 h 118"/>
                <a:gd name="T4" fmla="*/ 0 w 114"/>
                <a:gd name="T5" fmla="*/ 118 h 118"/>
                <a:gd name="T6" fmla="*/ 0 60000 65536"/>
                <a:gd name="T7" fmla="*/ 0 60000 65536"/>
                <a:gd name="T8" fmla="*/ 0 60000 65536"/>
                <a:gd name="T9" fmla="*/ 0 w 114"/>
                <a:gd name="T10" fmla="*/ 0 h 118"/>
                <a:gd name="T11" fmla="*/ 114 w 114"/>
                <a:gd name="T12" fmla="*/ 118 h 118"/>
              </a:gdLst>
              <a:ahLst/>
              <a:cxnLst>
                <a:cxn ang="T6">
                  <a:pos x="T0" y="T1"/>
                </a:cxn>
                <a:cxn ang="T7">
                  <a:pos x="T2" y="T3"/>
                </a:cxn>
                <a:cxn ang="T8">
                  <a:pos x="T4" y="T5"/>
                </a:cxn>
              </a:cxnLst>
              <a:rect l="T9" t="T10" r="T11" b="T12"/>
              <a:pathLst>
                <a:path w="114" h="118">
                  <a:moveTo>
                    <a:pt x="114" y="118"/>
                  </a:moveTo>
                  <a:lnTo>
                    <a:pt x="0" y="0"/>
                  </a:lnTo>
                  <a:lnTo>
                    <a:pt x="0" y="118"/>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sp>
          <p:nvSpPr>
            <p:cNvPr id="37069" name="Freeform 338"/>
            <p:cNvSpPr>
              <a:spLocks noChangeAspect="1"/>
            </p:cNvSpPr>
            <p:nvPr/>
          </p:nvSpPr>
          <p:spPr bwMode="auto">
            <a:xfrm rot="-2696808">
              <a:off x="3815" y="1767"/>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1" name="Group 339"/>
          <p:cNvGrpSpPr>
            <a:grpSpLocks/>
          </p:cNvGrpSpPr>
          <p:nvPr/>
        </p:nvGrpSpPr>
        <p:grpSpPr bwMode="auto">
          <a:xfrm>
            <a:off x="5338763" y="2806700"/>
            <a:ext cx="236537" cy="241300"/>
            <a:chOff x="3363" y="1768"/>
            <a:chExt cx="149" cy="152"/>
          </a:xfrm>
        </p:grpSpPr>
        <p:sp>
          <p:nvSpPr>
            <p:cNvPr id="37059" name="Freeform 340"/>
            <p:cNvSpPr>
              <a:spLocks noChangeAspect="1"/>
            </p:cNvSpPr>
            <p:nvPr/>
          </p:nvSpPr>
          <p:spPr bwMode="auto">
            <a:xfrm>
              <a:off x="3408" y="1809"/>
              <a:ext cx="73" cy="72"/>
            </a:xfrm>
            <a:custGeom>
              <a:avLst/>
              <a:gdLst>
                <a:gd name="T0" fmla="*/ 0 w 73"/>
                <a:gd name="T1" fmla="*/ 0 h 72"/>
                <a:gd name="T2" fmla="*/ 73 w 73"/>
                <a:gd name="T3" fmla="*/ 72 h 72"/>
                <a:gd name="T4" fmla="*/ 0 60000 65536"/>
                <a:gd name="T5" fmla="*/ 0 60000 65536"/>
                <a:gd name="T6" fmla="*/ 0 w 73"/>
                <a:gd name="T7" fmla="*/ 0 h 72"/>
                <a:gd name="T8" fmla="*/ 73 w 73"/>
                <a:gd name="T9" fmla="*/ 72 h 72"/>
              </a:gdLst>
              <a:ahLst/>
              <a:cxnLst>
                <a:cxn ang="T4">
                  <a:pos x="T0" y="T1"/>
                </a:cxn>
                <a:cxn ang="T5">
                  <a:pos x="T2" y="T3"/>
                </a:cxn>
              </a:cxnLst>
              <a:rect l="T6" t="T7" r="T8" b="T9"/>
              <a:pathLst>
                <a:path w="73" h="72">
                  <a:moveTo>
                    <a:pt x="0" y="0"/>
                  </a:moveTo>
                  <a:lnTo>
                    <a:pt x="73" y="72"/>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0" name="Line 341"/>
            <p:cNvSpPr>
              <a:spLocks noChangeAspect="1" noChangeShapeType="1"/>
            </p:cNvSpPr>
            <p:nvPr/>
          </p:nvSpPr>
          <p:spPr bwMode="auto">
            <a:xfrm flipV="1">
              <a:off x="3435" y="1833"/>
              <a:ext cx="26"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1" name="Freeform 342"/>
            <p:cNvSpPr>
              <a:spLocks noChangeAspect="1"/>
            </p:cNvSpPr>
            <p:nvPr/>
          </p:nvSpPr>
          <p:spPr bwMode="auto">
            <a:xfrm>
              <a:off x="3478" y="1880"/>
              <a:ext cx="34" cy="30"/>
            </a:xfrm>
            <a:custGeom>
              <a:avLst/>
              <a:gdLst>
                <a:gd name="T0" fmla="*/ 5 w 34"/>
                <a:gd name="T1" fmla="*/ 30 h 30"/>
                <a:gd name="T2" fmla="*/ 0 w 34"/>
                <a:gd name="T3" fmla="*/ 0 h 30"/>
                <a:gd name="T4" fmla="*/ 34 w 34"/>
                <a:gd name="T5" fmla="*/ 3 h 30"/>
                <a:gd name="T6" fmla="*/ 0 60000 65536"/>
                <a:gd name="T7" fmla="*/ 0 60000 65536"/>
                <a:gd name="T8" fmla="*/ 0 60000 65536"/>
                <a:gd name="T9" fmla="*/ 0 w 34"/>
                <a:gd name="T10" fmla="*/ 0 h 30"/>
                <a:gd name="T11" fmla="*/ 34 w 34"/>
                <a:gd name="T12" fmla="*/ 30 h 30"/>
              </a:gdLst>
              <a:ahLst/>
              <a:cxnLst>
                <a:cxn ang="T6">
                  <a:pos x="T0" y="T1"/>
                </a:cxn>
                <a:cxn ang="T7">
                  <a:pos x="T2" y="T3"/>
                </a:cxn>
                <a:cxn ang="T8">
                  <a:pos x="T4" y="T5"/>
                </a:cxn>
              </a:cxnLst>
              <a:rect l="T9" t="T10" r="T11" b="T12"/>
              <a:pathLst>
                <a:path w="34" h="30">
                  <a:moveTo>
                    <a:pt x="5" y="30"/>
                  </a:moveTo>
                  <a:lnTo>
                    <a:pt x="0" y="0"/>
                  </a:lnTo>
                  <a:lnTo>
                    <a:pt x="34" y="3"/>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62" name="Freeform 343"/>
            <p:cNvSpPr>
              <a:spLocks/>
            </p:cNvSpPr>
            <p:nvPr/>
          </p:nvSpPr>
          <p:spPr bwMode="auto">
            <a:xfrm>
              <a:off x="3363" y="1794"/>
              <a:ext cx="114" cy="118"/>
            </a:xfrm>
            <a:custGeom>
              <a:avLst/>
              <a:gdLst>
                <a:gd name="T0" fmla="*/ 114 w 114"/>
                <a:gd name="T1" fmla="*/ 118 h 118"/>
                <a:gd name="T2" fmla="*/ 0 w 114"/>
                <a:gd name="T3" fmla="*/ 0 h 118"/>
                <a:gd name="T4" fmla="*/ 0 w 114"/>
                <a:gd name="T5" fmla="*/ 118 h 118"/>
                <a:gd name="T6" fmla="*/ 0 60000 65536"/>
                <a:gd name="T7" fmla="*/ 0 60000 65536"/>
                <a:gd name="T8" fmla="*/ 0 60000 65536"/>
                <a:gd name="T9" fmla="*/ 0 w 114"/>
                <a:gd name="T10" fmla="*/ 0 h 118"/>
                <a:gd name="T11" fmla="*/ 114 w 114"/>
                <a:gd name="T12" fmla="*/ 118 h 118"/>
              </a:gdLst>
              <a:ahLst/>
              <a:cxnLst>
                <a:cxn ang="T6">
                  <a:pos x="T0" y="T1"/>
                </a:cxn>
                <a:cxn ang="T7">
                  <a:pos x="T2" y="T3"/>
                </a:cxn>
                <a:cxn ang="T8">
                  <a:pos x="T4" y="T5"/>
                </a:cxn>
              </a:cxnLst>
              <a:rect l="T9" t="T10" r="T11" b="T12"/>
              <a:pathLst>
                <a:path w="114" h="118">
                  <a:moveTo>
                    <a:pt x="114" y="118"/>
                  </a:moveTo>
                  <a:lnTo>
                    <a:pt x="0" y="0"/>
                  </a:lnTo>
                  <a:lnTo>
                    <a:pt x="0" y="118"/>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sp>
          <p:nvSpPr>
            <p:cNvPr id="37063" name="Freeform 344"/>
            <p:cNvSpPr>
              <a:spLocks noChangeAspect="1"/>
            </p:cNvSpPr>
            <p:nvPr/>
          </p:nvSpPr>
          <p:spPr bwMode="auto">
            <a:xfrm rot="-2696808">
              <a:off x="3426" y="176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2" name="Group 345"/>
          <p:cNvGrpSpPr>
            <a:grpSpLocks/>
          </p:cNvGrpSpPr>
          <p:nvPr/>
        </p:nvGrpSpPr>
        <p:grpSpPr bwMode="auto">
          <a:xfrm>
            <a:off x="4705350" y="2809875"/>
            <a:ext cx="220663" cy="241300"/>
            <a:chOff x="2964" y="1770"/>
            <a:chExt cx="139" cy="152"/>
          </a:xfrm>
        </p:grpSpPr>
        <p:sp>
          <p:nvSpPr>
            <p:cNvPr id="37055" name="Freeform 346"/>
            <p:cNvSpPr>
              <a:spLocks noChangeAspect="1"/>
            </p:cNvSpPr>
            <p:nvPr/>
          </p:nvSpPr>
          <p:spPr bwMode="auto">
            <a:xfrm>
              <a:off x="3073" y="1877"/>
              <a:ext cx="30" cy="31"/>
            </a:xfrm>
            <a:custGeom>
              <a:avLst/>
              <a:gdLst>
                <a:gd name="T0" fmla="*/ 3 w 30"/>
                <a:gd name="T1" fmla="*/ 31 h 31"/>
                <a:gd name="T2" fmla="*/ 0 w 30"/>
                <a:gd name="T3" fmla="*/ 0 h 31"/>
                <a:gd name="T4" fmla="*/ 30 w 30"/>
                <a:gd name="T5" fmla="*/ 6 h 31"/>
                <a:gd name="T6" fmla="*/ 0 60000 65536"/>
                <a:gd name="T7" fmla="*/ 0 60000 65536"/>
                <a:gd name="T8" fmla="*/ 0 60000 65536"/>
                <a:gd name="T9" fmla="*/ 0 w 30"/>
                <a:gd name="T10" fmla="*/ 0 h 31"/>
                <a:gd name="T11" fmla="*/ 30 w 30"/>
                <a:gd name="T12" fmla="*/ 31 h 31"/>
              </a:gdLst>
              <a:ahLst/>
              <a:cxnLst>
                <a:cxn ang="T6">
                  <a:pos x="T0" y="T1"/>
                </a:cxn>
                <a:cxn ang="T7">
                  <a:pos x="T2" y="T3"/>
                </a:cxn>
                <a:cxn ang="T8">
                  <a:pos x="T4" y="T5"/>
                </a:cxn>
              </a:cxnLst>
              <a:rect l="T9" t="T10" r="T11" b="T12"/>
              <a:pathLst>
                <a:path w="30" h="31">
                  <a:moveTo>
                    <a:pt x="3" y="31"/>
                  </a:moveTo>
                  <a:lnTo>
                    <a:pt x="0" y="0"/>
                  </a:lnTo>
                  <a:lnTo>
                    <a:pt x="30" y="6"/>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56" name="Freeform 347"/>
            <p:cNvSpPr>
              <a:spLocks noChangeAspect="1"/>
            </p:cNvSpPr>
            <p:nvPr/>
          </p:nvSpPr>
          <p:spPr bwMode="auto">
            <a:xfrm>
              <a:off x="3004" y="1808"/>
              <a:ext cx="72" cy="72"/>
            </a:xfrm>
            <a:custGeom>
              <a:avLst/>
              <a:gdLst>
                <a:gd name="T0" fmla="*/ 0 w 72"/>
                <a:gd name="T1" fmla="*/ 0 h 72"/>
                <a:gd name="T2" fmla="*/ 72 w 72"/>
                <a:gd name="T3" fmla="*/ 72 h 72"/>
                <a:gd name="T4" fmla="*/ 0 60000 65536"/>
                <a:gd name="T5" fmla="*/ 0 60000 65536"/>
                <a:gd name="T6" fmla="*/ 0 w 72"/>
                <a:gd name="T7" fmla="*/ 0 h 72"/>
                <a:gd name="T8" fmla="*/ 72 w 72"/>
                <a:gd name="T9" fmla="*/ 72 h 72"/>
              </a:gdLst>
              <a:ahLst/>
              <a:cxnLst>
                <a:cxn ang="T4">
                  <a:pos x="T0" y="T1"/>
                </a:cxn>
                <a:cxn ang="T5">
                  <a:pos x="T2" y="T3"/>
                </a:cxn>
              </a:cxnLst>
              <a:rect l="T6" t="T7" r="T8" b="T9"/>
              <a:pathLst>
                <a:path w="72" h="72">
                  <a:moveTo>
                    <a:pt x="0" y="0"/>
                  </a:moveTo>
                  <a:lnTo>
                    <a:pt x="72" y="72"/>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57" name="Freeform 348"/>
            <p:cNvSpPr>
              <a:spLocks/>
            </p:cNvSpPr>
            <p:nvPr/>
          </p:nvSpPr>
          <p:spPr bwMode="auto">
            <a:xfrm>
              <a:off x="2964" y="1802"/>
              <a:ext cx="114" cy="118"/>
            </a:xfrm>
            <a:custGeom>
              <a:avLst/>
              <a:gdLst>
                <a:gd name="T0" fmla="*/ 114 w 114"/>
                <a:gd name="T1" fmla="*/ 118 h 118"/>
                <a:gd name="T2" fmla="*/ 0 w 114"/>
                <a:gd name="T3" fmla="*/ 0 h 118"/>
                <a:gd name="T4" fmla="*/ 0 w 114"/>
                <a:gd name="T5" fmla="*/ 118 h 118"/>
                <a:gd name="T6" fmla="*/ 0 60000 65536"/>
                <a:gd name="T7" fmla="*/ 0 60000 65536"/>
                <a:gd name="T8" fmla="*/ 0 60000 65536"/>
                <a:gd name="T9" fmla="*/ 0 w 114"/>
                <a:gd name="T10" fmla="*/ 0 h 118"/>
                <a:gd name="T11" fmla="*/ 114 w 114"/>
                <a:gd name="T12" fmla="*/ 118 h 118"/>
              </a:gdLst>
              <a:ahLst/>
              <a:cxnLst>
                <a:cxn ang="T6">
                  <a:pos x="T0" y="T1"/>
                </a:cxn>
                <a:cxn ang="T7">
                  <a:pos x="T2" y="T3"/>
                </a:cxn>
                <a:cxn ang="T8">
                  <a:pos x="T4" y="T5"/>
                </a:cxn>
              </a:cxnLst>
              <a:rect l="T9" t="T10" r="T11" b="T12"/>
              <a:pathLst>
                <a:path w="114" h="118">
                  <a:moveTo>
                    <a:pt x="114" y="118"/>
                  </a:moveTo>
                  <a:lnTo>
                    <a:pt x="0" y="0"/>
                  </a:lnTo>
                  <a:lnTo>
                    <a:pt x="0" y="118"/>
                  </a:lnTo>
                </a:path>
              </a:pathLst>
            </a:custGeom>
            <a:noFill/>
            <a:ln w="12700" cap="flat" cmpd="sng">
              <a:solidFill>
                <a:srgbClr val="000000"/>
              </a:solidFill>
              <a:prstDash val="solid"/>
              <a:round/>
              <a:headEnd type="none" w="med" len="med"/>
              <a:tailEnd type="none" w="med" len="med"/>
            </a:ln>
          </p:spPr>
          <p:txBody>
            <a:bodyPr wrap="none" lIns="0" tIns="0" rIns="0" bIns="0" anchor="ctr" anchorCtr="1">
              <a:spAutoFit/>
            </a:bodyPr>
            <a:lstStyle/>
            <a:p>
              <a:endParaRPr lang="en-US"/>
            </a:p>
          </p:txBody>
        </p:sp>
        <p:sp>
          <p:nvSpPr>
            <p:cNvPr id="37058" name="Freeform 349"/>
            <p:cNvSpPr>
              <a:spLocks noChangeAspect="1"/>
            </p:cNvSpPr>
            <p:nvPr/>
          </p:nvSpPr>
          <p:spPr bwMode="auto">
            <a:xfrm rot="-2696808">
              <a:off x="3022" y="177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3" name="Group 350"/>
          <p:cNvGrpSpPr>
            <a:grpSpLocks/>
          </p:cNvGrpSpPr>
          <p:nvPr/>
        </p:nvGrpSpPr>
        <p:grpSpPr bwMode="auto">
          <a:xfrm>
            <a:off x="5287963" y="5159375"/>
            <a:ext cx="334962" cy="350838"/>
            <a:chOff x="3331" y="3250"/>
            <a:chExt cx="211" cy="221"/>
          </a:xfrm>
        </p:grpSpPr>
        <p:grpSp>
          <p:nvGrpSpPr>
            <p:cNvPr id="37047" name="Group 351"/>
            <p:cNvGrpSpPr>
              <a:grpSpLocks/>
            </p:cNvGrpSpPr>
            <p:nvPr/>
          </p:nvGrpSpPr>
          <p:grpSpPr bwMode="auto">
            <a:xfrm>
              <a:off x="3331" y="3403"/>
              <a:ext cx="211" cy="68"/>
              <a:chOff x="3326" y="3403"/>
              <a:chExt cx="211" cy="68"/>
            </a:xfrm>
          </p:grpSpPr>
          <p:sp>
            <p:nvSpPr>
              <p:cNvPr id="37052" name="Line 352"/>
              <p:cNvSpPr>
                <a:spLocks noChangeAspect="1" noChangeShapeType="1"/>
              </p:cNvSpPr>
              <p:nvPr/>
            </p:nvSpPr>
            <p:spPr bwMode="auto">
              <a:xfrm>
                <a:off x="3363" y="3404"/>
                <a:ext cx="1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53" name="Oval 353"/>
              <p:cNvSpPr>
                <a:spLocks noChangeAspect="1" noChangeArrowheads="1"/>
              </p:cNvSpPr>
              <p:nvPr/>
            </p:nvSpPr>
            <p:spPr bwMode="auto">
              <a:xfrm>
                <a:off x="3472" y="3403"/>
                <a:ext cx="65" cy="66"/>
              </a:xfrm>
              <a:prstGeom prst="ellipse">
                <a:avLst/>
              </a:prstGeom>
              <a:solidFill>
                <a:srgbClr val="FFFFFF"/>
              </a:solidFill>
              <a:ln w="12700">
                <a:solidFill>
                  <a:srgbClr val="000000"/>
                </a:solidFill>
                <a:round/>
                <a:headEnd/>
                <a:tailEnd/>
              </a:ln>
            </p:spPr>
            <p:txBody>
              <a:bodyPr lIns="0" tIns="0" rIns="0" bIns="0" anchor="ctr" anchorCtr="1">
                <a:spAutoFit/>
              </a:bodyPr>
              <a:lstStyle/>
              <a:p>
                <a:endParaRPr lang="en-US"/>
              </a:p>
            </p:txBody>
          </p:sp>
          <p:sp>
            <p:nvSpPr>
              <p:cNvPr id="37054" name="Oval 354"/>
              <p:cNvSpPr>
                <a:spLocks noChangeAspect="1" noChangeArrowheads="1"/>
              </p:cNvSpPr>
              <p:nvPr/>
            </p:nvSpPr>
            <p:spPr bwMode="auto">
              <a:xfrm>
                <a:off x="3326" y="3404"/>
                <a:ext cx="65" cy="67"/>
              </a:xfrm>
              <a:prstGeom prst="ellipse">
                <a:avLst/>
              </a:prstGeom>
              <a:solidFill>
                <a:srgbClr val="FFFFFF"/>
              </a:solidFill>
              <a:ln w="12700">
                <a:solidFill>
                  <a:srgbClr val="000000"/>
                </a:solidFill>
                <a:round/>
                <a:headEnd/>
                <a:tailEnd/>
              </a:ln>
            </p:spPr>
            <p:txBody>
              <a:bodyPr lIns="0" tIns="0" rIns="0" bIns="0" anchor="ctr" anchorCtr="1">
                <a:spAutoFit/>
              </a:bodyPr>
              <a:lstStyle/>
              <a:p>
                <a:endParaRPr lang="en-US"/>
              </a:p>
            </p:txBody>
          </p:sp>
        </p:grpSp>
        <p:sp>
          <p:nvSpPr>
            <p:cNvPr id="37048" name="Line 355"/>
            <p:cNvSpPr>
              <a:spLocks noChangeAspect="1" noChangeShapeType="1"/>
            </p:cNvSpPr>
            <p:nvPr/>
          </p:nvSpPr>
          <p:spPr bwMode="auto">
            <a:xfrm>
              <a:off x="3437" y="327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49" name="Line 356"/>
            <p:cNvSpPr>
              <a:spLocks noChangeAspect="1" noChangeShapeType="1"/>
            </p:cNvSpPr>
            <p:nvPr/>
          </p:nvSpPr>
          <p:spPr bwMode="auto">
            <a:xfrm>
              <a:off x="3418" y="3360"/>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50" name="Line 357"/>
            <p:cNvSpPr>
              <a:spLocks noChangeAspect="1" noChangeShapeType="1"/>
            </p:cNvSpPr>
            <p:nvPr/>
          </p:nvSpPr>
          <p:spPr bwMode="auto">
            <a:xfrm>
              <a:off x="3418" y="3331"/>
              <a:ext cx="3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51" name="Freeform 358"/>
            <p:cNvSpPr>
              <a:spLocks noChangeAspect="1"/>
            </p:cNvSpPr>
            <p:nvPr/>
          </p:nvSpPr>
          <p:spPr bwMode="auto">
            <a:xfrm>
              <a:off x="3417" y="3250"/>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4" name="Group 359"/>
          <p:cNvGrpSpPr>
            <a:grpSpLocks/>
          </p:cNvGrpSpPr>
          <p:nvPr/>
        </p:nvGrpSpPr>
        <p:grpSpPr bwMode="auto">
          <a:xfrm>
            <a:off x="503238" y="1814513"/>
            <a:ext cx="233362" cy="315912"/>
            <a:chOff x="317" y="1143"/>
            <a:chExt cx="147" cy="199"/>
          </a:xfrm>
        </p:grpSpPr>
        <p:sp>
          <p:nvSpPr>
            <p:cNvPr id="37041" name="Line 360"/>
            <p:cNvSpPr>
              <a:spLocks noChangeAspect="1" noChangeShapeType="1"/>
            </p:cNvSpPr>
            <p:nvPr/>
          </p:nvSpPr>
          <p:spPr bwMode="auto">
            <a:xfrm>
              <a:off x="391" y="1154"/>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042" name="Group 361"/>
            <p:cNvGrpSpPr>
              <a:grpSpLocks/>
            </p:cNvGrpSpPr>
            <p:nvPr/>
          </p:nvGrpSpPr>
          <p:grpSpPr bwMode="auto">
            <a:xfrm>
              <a:off x="374" y="1270"/>
              <a:ext cx="37" cy="27"/>
              <a:chOff x="374" y="1270"/>
              <a:chExt cx="37" cy="27"/>
            </a:xfrm>
          </p:grpSpPr>
          <p:sp>
            <p:nvSpPr>
              <p:cNvPr id="37045" name="Line 362"/>
              <p:cNvSpPr>
                <a:spLocks noChangeAspect="1" noChangeShapeType="1"/>
              </p:cNvSpPr>
              <p:nvPr/>
            </p:nvSpPr>
            <p:spPr bwMode="auto">
              <a:xfrm flipH="1">
                <a:off x="374"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46" name="Line 363"/>
              <p:cNvSpPr>
                <a:spLocks noChangeAspect="1" noChangeShapeType="1"/>
              </p:cNvSpPr>
              <p:nvPr/>
            </p:nvSpPr>
            <p:spPr bwMode="auto">
              <a:xfrm>
                <a:off x="393"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043" name="Freeform 364"/>
            <p:cNvSpPr>
              <a:spLocks noChangeAspect="1"/>
            </p:cNvSpPr>
            <p:nvPr/>
          </p:nvSpPr>
          <p:spPr bwMode="auto">
            <a:xfrm>
              <a:off x="317" y="1296"/>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37044" name="Freeform 365"/>
            <p:cNvSpPr>
              <a:spLocks noChangeAspect="1"/>
            </p:cNvSpPr>
            <p:nvPr/>
          </p:nvSpPr>
          <p:spPr bwMode="auto">
            <a:xfrm>
              <a:off x="371" y="1143"/>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5" name="Group 366"/>
          <p:cNvGrpSpPr>
            <a:grpSpLocks/>
          </p:cNvGrpSpPr>
          <p:nvPr/>
        </p:nvGrpSpPr>
        <p:grpSpPr bwMode="auto">
          <a:xfrm>
            <a:off x="1060450" y="1814513"/>
            <a:ext cx="233363" cy="315912"/>
            <a:chOff x="668" y="1143"/>
            <a:chExt cx="147" cy="199"/>
          </a:xfrm>
        </p:grpSpPr>
        <p:grpSp>
          <p:nvGrpSpPr>
            <p:cNvPr id="37034" name="Group 367"/>
            <p:cNvGrpSpPr>
              <a:grpSpLocks/>
            </p:cNvGrpSpPr>
            <p:nvPr/>
          </p:nvGrpSpPr>
          <p:grpSpPr bwMode="auto">
            <a:xfrm>
              <a:off x="723" y="1154"/>
              <a:ext cx="37" cy="143"/>
              <a:chOff x="723" y="1154"/>
              <a:chExt cx="37" cy="143"/>
            </a:xfrm>
          </p:grpSpPr>
          <p:sp>
            <p:nvSpPr>
              <p:cNvPr id="37038" name="Line 368"/>
              <p:cNvSpPr>
                <a:spLocks noChangeAspect="1" noChangeShapeType="1"/>
              </p:cNvSpPr>
              <p:nvPr/>
            </p:nvSpPr>
            <p:spPr bwMode="auto">
              <a:xfrm>
                <a:off x="741" y="1154"/>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39" name="Line 369"/>
              <p:cNvSpPr>
                <a:spLocks noChangeAspect="1" noChangeShapeType="1"/>
              </p:cNvSpPr>
              <p:nvPr/>
            </p:nvSpPr>
            <p:spPr bwMode="auto">
              <a:xfrm flipH="1">
                <a:off x="723"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40" name="Line 370"/>
              <p:cNvSpPr>
                <a:spLocks noChangeAspect="1" noChangeShapeType="1"/>
              </p:cNvSpPr>
              <p:nvPr/>
            </p:nvSpPr>
            <p:spPr bwMode="auto">
              <a:xfrm>
                <a:off x="742"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035" name="Line 371"/>
            <p:cNvSpPr>
              <a:spLocks noChangeAspect="1" noChangeShapeType="1"/>
            </p:cNvSpPr>
            <p:nvPr/>
          </p:nvSpPr>
          <p:spPr bwMode="auto">
            <a:xfrm>
              <a:off x="723" y="121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36" name="Freeform 372"/>
            <p:cNvSpPr>
              <a:spLocks noChangeAspect="1"/>
            </p:cNvSpPr>
            <p:nvPr/>
          </p:nvSpPr>
          <p:spPr bwMode="auto">
            <a:xfrm>
              <a:off x="668" y="1296"/>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37037" name="Freeform 373"/>
            <p:cNvSpPr>
              <a:spLocks noChangeAspect="1"/>
            </p:cNvSpPr>
            <p:nvPr/>
          </p:nvSpPr>
          <p:spPr bwMode="auto">
            <a:xfrm>
              <a:off x="721" y="1143"/>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6" name="Group 374"/>
          <p:cNvGrpSpPr>
            <a:grpSpLocks/>
          </p:cNvGrpSpPr>
          <p:nvPr/>
        </p:nvGrpSpPr>
        <p:grpSpPr bwMode="auto">
          <a:xfrm>
            <a:off x="1670050" y="1812925"/>
            <a:ext cx="233363" cy="315913"/>
            <a:chOff x="1052" y="1142"/>
            <a:chExt cx="147" cy="199"/>
          </a:xfrm>
        </p:grpSpPr>
        <p:grpSp>
          <p:nvGrpSpPr>
            <p:cNvPr id="37026" name="Group 375"/>
            <p:cNvGrpSpPr>
              <a:grpSpLocks/>
            </p:cNvGrpSpPr>
            <p:nvPr/>
          </p:nvGrpSpPr>
          <p:grpSpPr bwMode="auto">
            <a:xfrm>
              <a:off x="1107" y="1154"/>
              <a:ext cx="37" cy="143"/>
              <a:chOff x="1106" y="1154"/>
              <a:chExt cx="37" cy="143"/>
            </a:xfrm>
          </p:grpSpPr>
          <p:sp>
            <p:nvSpPr>
              <p:cNvPr id="37031" name="Line 376"/>
              <p:cNvSpPr>
                <a:spLocks noChangeAspect="1" noChangeShapeType="1"/>
              </p:cNvSpPr>
              <p:nvPr/>
            </p:nvSpPr>
            <p:spPr bwMode="auto">
              <a:xfrm>
                <a:off x="1124" y="1154"/>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32" name="Line 377"/>
              <p:cNvSpPr>
                <a:spLocks noChangeAspect="1" noChangeShapeType="1"/>
              </p:cNvSpPr>
              <p:nvPr/>
            </p:nvSpPr>
            <p:spPr bwMode="auto">
              <a:xfrm flipH="1">
                <a:off x="1106"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33" name="Line 378"/>
              <p:cNvSpPr>
                <a:spLocks noChangeAspect="1" noChangeShapeType="1"/>
              </p:cNvSpPr>
              <p:nvPr/>
            </p:nvSpPr>
            <p:spPr bwMode="auto">
              <a:xfrm>
                <a:off x="1125" y="1270"/>
                <a:ext cx="18" cy="27"/>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37027" name="Line 379"/>
            <p:cNvSpPr>
              <a:spLocks noChangeAspect="1" noChangeShapeType="1"/>
            </p:cNvSpPr>
            <p:nvPr/>
          </p:nvSpPr>
          <p:spPr bwMode="auto">
            <a:xfrm>
              <a:off x="1107" y="1230"/>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8" name="Line 380"/>
            <p:cNvSpPr>
              <a:spLocks noChangeAspect="1" noChangeShapeType="1"/>
            </p:cNvSpPr>
            <p:nvPr/>
          </p:nvSpPr>
          <p:spPr bwMode="auto">
            <a:xfrm>
              <a:off x="1107" y="120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9" name="Freeform 381"/>
            <p:cNvSpPr>
              <a:spLocks noChangeAspect="1"/>
            </p:cNvSpPr>
            <p:nvPr/>
          </p:nvSpPr>
          <p:spPr bwMode="auto">
            <a:xfrm>
              <a:off x="1052" y="1295"/>
              <a:ext cx="147" cy="46"/>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37030" name="Freeform 382"/>
            <p:cNvSpPr>
              <a:spLocks noChangeAspect="1"/>
            </p:cNvSpPr>
            <p:nvPr/>
          </p:nvSpPr>
          <p:spPr bwMode="auto">
            <a:xfrm>
              <a:off x="1105" y="1142"/>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nvGrpSpPr>
          <p:cNvPr id="36957" name="Group 383"/>
          <p:cNvGrpSpPr>
            <a:grpSpLocks/>
          </p:cNvGrpSpPr>
          <p:nvPr/>
        </p:nvGrpSpPr>
        <p:grpSpPr bwMode="auto">
          <a:xfrm>
            <a:off x="1612900" y="223838"/>
            <a:ext cx="533400" cy="533400"/>
            <a:chOff x="1016" y="141"/>
            <a:chExt cx="336" cy="336"/>
          </a:xfrm>
        </p:grpSpPr>
        <p:sp>
          <p:nvSpPr>
            <p:cNvPr id="37016" name="AutoShape 384"/>
            <p:cNvSpPr>
              <a:spLocks noChangeArrowheads="1"/>
            </p:cNvSpPr>
            <p:nvPr/>
          </p:nvSpPr>
          <p:spPr bwMode="auto">
            <a:xfrm>
              <a:off x="1016" y="141"/>
              <a:ext cx="336" cy="336"/>
            </a:xfrm>
            <a:prstGeom prst="diamond">
              <a:avLst/>
            </a:prstGeom>
            <a:solidFill>
              <a:srgbClr val="FF8080"/>
            </a:solidFill>
            <a:ln w="12700">
              <a:solidFill>
                <a:schemeClr val="tx1"/>
              </a:solidFill>
              <a:miter lim="800000"/>
              <a:headEnd/>
              <a:tailEnd/>
            </a:ln>
          </p:spPr>
          <p:txBody>
            <a:bodyPr wrap="none" anchor="ctr"/>
            <a:lstStyle/>
            <a:p>
              <a:endParaRPr lang="en-US"/>
            </a:p>
          </p:txBody>
        </p:sp>
        <p:grpSp>
          <p:nvGrpSpPr>
            <p:cNvPr id="37017" name="Group 385"/>
            <p:cNvGrpSpPr>
              <a:grpSpLocks/>
            </p:cNvGrpSpPr>
            <p:nvPr/>
          </p:nvGrpSpPr>
          <p:grpSpPr bwMode="auto">
            <a:xfrm>
              <a:off x="1088" y="168"/>
              <a:ext cx="193" cy="208"/>
              <a:chOff x="1088" y="168"/>
              <a:chExt cx="193" cy="208"/>
            </a:xfrm>
          </p:grpSpPr>
          <p:grpSp>
            <p:nvGrpSpPr>
              <p:cNvPr id="37018" name="Group 386"/>
              <p:cNvGrpSpPr>
                <a:grpSpLocks/>
              </p:cNvGrpSpPr>
              <p:nvPr/>
            </p:nvGrpSpPr>
            <p:grpSpPr bwMode="auto">
              <a:xfrm>
                <a:off x="1088" y="314"/>
                <a:ext cx="193" cy="62"/>
                <a:chOff x="3326" y="3403"/>
                <a:chExt cx="211" cy="68"/>
              </a:xfrm>
            </p:grpSpPr>
            <p:sp>
              <p:nvSpPr>
                <p:cNvPr id="37023" name="Line 387"/>
                <p:cNvSpPr>
                  <a:spLocks noChangeAspect="1" noChangeShapeType="1"/>
                </p:cNvSpPr>
                <p:nvPr/>
              </p:nvSpPr>
              <p:spPr bwMode="auto">
                <a:xfrm>
                  <a:off x="3363" y="3404"/>
                  <a:ext cx="1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4" name="Oval 388"/>
                <p:cNvSpPr>
                  <a:spLocks noChangeAspect="1" noChangeArrowheads="1"/>
                </p:cNvSpPr>
                <p:nvPr/>
              </p:nvSpPr>
              <p:spPr bwMode="auto">
                <a:xfrm>
                  <a:off x="3472" y="3403"/>
                  <a:ext cx="65" cy="66"/>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7025" name="Oval 389"/>
                <p:cNvSpPr>
                  <a:spLocks noChangeAspect="1" noChangeArrowheads="1"/>
                </p:cNvSpPr>
                <p:nvPr/>
              </p:nvSpPr>
              <p:spPr bwMode="auto">
                <a:xfrm>
                  <a:off x="3326" y="3404"/>
                  <a:ext cx="65" cy="67"/>
                </a:xfrm>
                <a:prstGeom prst="ellipse">
                  <a:avLst/>
                </a:prstGeom>
                <a:noFill/>
                <a:ln w="12700">
                  <a:solidFill>
                    <a:srgbClr val="000000"/>
                  </a:solidFill>
                  <a:round/>
                  <a:headEnd/>
                  <a:tailEnd/>
                </a:ln>
              </p:spPr>
              <p:txBody>
                <a:bodyPr lIns="0" tIns="0" rIns="0" bIns="0" anchor="ctr" anchorCtr="1">
                  <a:spAutoFit/>
                </a:bodyPr>
                <a:lstStyle/>
                <a:p>
                  <a:endParaRPr lang="en-US"/>
                </a:p>
              </p:txBody>
            </p:sp>
          </p:grpSp>
          <p:sp>
            <p:nvSpPr>
              <p:cNvPr id="37019" name="Line 390"/>
              <p:cNvSpPr>
                <a:spLocks noChangeAspect="1" noChangeShapeType="1"/>
              </p:cNvSpPr>
              <p:nvPr/>
            </p:nvSpPr>
            <p:spPr bwMode="auto">
              <a:xfrm>
                <a:off x="1184" y="200"/>
                <a:ext cx="0" cy="11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0" name="Line 391"/>
              <p:cNvSpPr>
                <a:spLocks noChangeAspect="1" noChangeShapeType="1"/>
              </p:cNvSpPr>
              <p:nvPr/>
            </p:nvSpPr>
            <p:spPr bwMode="auto">
              <a:xfrm>
                <a:off x="1167" y="275"/>
                <a:ext cx="34"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1" name="Line 392"/>
              <p:cNvSpPr>
                <a:spLocks noChangeAspect="1" noChangeShapeType="1"/>
              </p:cNvSpPr>
              <p:nvPr/>
            </p:nvSpPr>
            <p:spPr bwMode="auto">
              <a:xfrm>
                <a:off x="1167" y="248"/>
                <a:ext cx="34"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22" name="Freeform 393"/>
              <p:cNvSpPr>
                <a:spLocks noChangeAspect="1"/>
              </p:cNvSpPr>
              <p:nvPr/>
            </p:nvSpPr>
            <p:spPr bwMode="auto">
              <a:xfrm>
                <a:off x="1164" y="168"/>
                <a:ext cx="40" cy="152"/>
              </a:xfrm>
              <a:custGeom>
                <a:avLst/>
                <a:gdLst>
                  <a:gd name="T0" fmla="*/ 1 w 742"/>
                  <a:gd name="T1" fmla="*/ 368 h 2841"/>
                  <a:gd name="T2" fmla="*/ 2 w 742"/>
                  <a:gd name="T3" fmla="*/ 344 h 2841"/>
                  <a:gd name="T4" fmla="*/ 8 w 742"/>
                  <a:gd name="T5" fmla="*/ 296 h 2841"/>
                  <a:gd name="T6" fmla="*/ 17 w 742"/>
                  <a:gd name="T7" fmla="*/ 263 h 2841"/>
                  <a:gd name="T8" fmla="*/ 26 w 742"/>
                  <a:gd name="T9" fmla="*/ 234 h 2841"/>
                  <a:gd name="T10" fmla="*/ 41 w 742"/>
                  <a:gd name="T11" fmla="*/ 204 h 2841"/>
                  <a:gd name="T12" fmla="*/ 61 w 742"/>
                  <a:gd name="T13" fmla="*/ 170 h 2841"/>
                  <a:gd name="T14" fmla="*/ 80 w 742"/>
                  <a:gd name="T15" fmla="*/ 143 h 2841"/>
                  <a:gd name="T16" fmla="*/ 104 w 742"/>
                  <a:gd name="T17" fmla="*/ 114 h 2841"/>
                  <a:gd name="T18" fmla="*/ 130 w 742"/>
                  <a:gd name="T19" fmla="*/ 90 h 2841"/>
                  <a:gd name="T20" fmla="*/ 154 w 742"/>
                  <a:gd name="T21" fmla="*/ 72 h 2841"/>
                  <a:gd name="T22" fmla="*/ 176 w 742"/>
                  <a:gd name="T23" fmla="*/ 56 h 2841"/>
                  <a:gd name="T24" fmla="*/ 206 w 742"/>
                  <a:gd name="T25" fmla="*/ 38 h 2841"/>
                  <a:gd name="T26" fmla="*/ 239 w 742"/>
                  <a:gd name="T27" fmla="*/ 24 h 2841"/>
                  <a:gd name="T28" fmla="*/ 275 w 742"/>
                  <a:gd name="T29" fmla="*/ 12 h 2841"/>
                  <a:gd name="T30" fmla="*/ 310 w 742"/>
                  <a:gd name="T31" fmla="*/ 5 h 2841"/>
                  <a:gd name="T32" fmla="*/ 355 w 742"/>
                  <a:gd name="T33" fmla="*/ 0 h 2841"/>
                  <a:gd name="T34" fmla="*/ 388 w 742"/>
                  <a:gd name="T35" fmla="*/ 0 h 2841"/>
                  <a:gd name="T36" fmla="*/ 436 w 742"/>
                  <a:gd name="T37" fmla="*/ 6 h 2841"/>
                  <a:gd name="T38" fmla="*/ 482 w 742"/>
                  <a:gd name="T39" fmla="*/ 17 h 2841"/>
                  <a:gd name="T40" fmla="*/ 517 w 742"/>
                  <a:gd name="T41" fmla="*/ 30 h 2841"/>
                  <a:gd name="T42" fmla="*/ 545 w 742"/>
                  <a:gd name="T43" fmla="*/ 42 h 2841"/>
                  <a:gd name="T44" fmla="*/ 572 w 742"/>
                  <a:gd name="T45" fmla="*/ 59 h 2841"/>
                  <a:gd name="T46" fmla="*/ 592 w 742"/>
                  <a:gd name="T47" fmla="*/ 72 h 2841"/>
                  <a:gd name="T48" fmla="*/ 605 w 742"/>
                  <a:gd name="T49" fmla="*/ 84 h 2841"/>
                  <a:gd name="T50" fmla="*/ 623 w 742"/>
                  <a:gd name="T51" fmla="*/ 101 h 2841"/>
                  <a:gd name="T52" fmla="*/ 640 w 742"/>
                  <a:gd name="T53" fmla="*/ 116 h 2841"/>
                  <a:gd name="T54" fmla="*/ 655 w 742"/>
                  <a:gd name="T55" fmla="*/ 132 h 2841"/>
                  <a:gd name="T56" fmla="*/ 673 w 742"/>
                  <a:gd name="T57" fmla="*/ 158 h 2841"/>
                  <a:gd name="T58" fmla="*/ 689 w 742"/>
                  <a:gd name="T59" fmla="*/ 183 h 2841"/>
                  <a:gd name="T60" fmla="*/ 701 w 742"/>
                  <a:gd name="T61" fmla="*/ 204 h 2841"/>
                  <a:gd name="T62" fmla="*/ 713 w 742"/>
                  <a:gd name="T63" fmla="*/ 231 h 2841"/>
                  <a:gd name="T64" fmla="*/ 725 w 742"/>
                  <a:gd name="T65" fmla="*/ 261 h 2841"/>
                  <a:gd name="T66" fmla="*/ 731 w 742"/>
                  <a:gd name="T67" fmla="*/ 285 h 2841"/>
                  <a:gd name="T68" fmla="*/ 736 w 742"/>
                  <a:gd name="T69" fmla="*/ 320 h 2841"/>
                  <a:gd name="T70" fmla="*/ 739 w 742"/>
                  <a:gd name="T71" fmla="*/ 351 h 2841"/>
                  <a:gd name="T72" fmla="*/ 742 w 742"/>
                  <a:gd name="T73" fmla="*/ 2841 h 28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2"/>
                  <a:gd name="T112" fmla="*/ 0 h 2841"/>
                  <a:gd name="T113" fmla="*/ 742 w 742"/>
                  <a:gd name="T114" fmla="*/ 2841 h 28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2" h="2841">
                    <a:moveTo>
                      <a:pt x="0" y="2841"/>
                    </a:moveTo>
                    <a:lnTo>
                      <a:pt x="1" y="368"/>
                    </a:lnTo>
                    <a:lnTo>
                      <a:pt x="2" y="367"/>
                    </a:lnTo>
                    <a:lnTo>
                      <a:pt x="2" y="344"/>
                    </a:lnTo>
                    <a:lnTo>
                      <a:pt x="5" y="318"/>
                    </a:lnTo>
                    <a:lnTo>
                      <a:pt x="8" y="296"/>
                    </a:lnTo>
                    <a:lnTo>
                      <a:pt x="13" y="279"/>
                    </a:lnTo>
                    <a:lnTo>
                      <a:pt x="17" y="263"/>
                    </a:lnTo>
                    <a:lnTo>
                      <a:pt x="22" y="248"/>
                    </a:lnTo>
                    <a:lnTo>
                      <a:pt x="26" y="234"/>
                    </a:lnTo>
                    <a:lnTo>
                      <a:pt x="32" y="222"/>
                    </a:lnTo>
                    <a:lnTo>
                      <a:pt x="41" y="204"/>
                    </a:lnTo>
                    <a:lnTo>
                      <a:pt x="50" y="188"/>
                    </a:lnTo>
                    <a:lnTo>
                      <a:pt x="61" y="170"/>
                    </a:lnTo>
                    <a:lnTo>
                      <a:pt x="70" y="158"/>
                    </a:lnTo>
                    <a:lnTo>
                      <a:pt x="80" y="143"/>
                    </a:lnTo>
                    <a:lnTo>
                      <a:pt x="92" y="129"/>
                    </a:lnTo>
                    <a:lnTo>
                      <a:pt x="104" y="114"/>
                    </a:lnTo>
                    <a:lnTo>
                      <a:pt x="119" y="101"/>
                    </a:lnTo>
                    <a:lnTo>
                      <a:pt x="130" y="90"/>
                    </a:lnTo>
                    <a:lnTo>
                      <a:pt x="140" y="81"/>
                    </a:lnTo>
                    <a:lnTo>
                      <a:pt x="154" y="72"/>
                    </a:lnTo>
                    <a:lnTo>
                      <a:pt x="164" y="65"/>
                    </a:lnTo>
                    <a:lnTo>
                      <a:pt x="176" y="56"/>
                    </a:lnTo>
                    <a:lnTo>
                      <a:pt x="193" y="47"/>
                    </a:lnTo>
                    <a:lnTo>
                      <a:pt x="206" y="38"/>
                    </a:lnTo>
                    <a:lnTo>
                      <a:pt x="223" y="32"/>
                    </a:lnTo>
                    <a:lnTo>
                      <a:pt x="239" y="24"/>
                    </a:lnTo>
                    <a:lnTo>
                      <a:pt x="257" y="18"/>
                    </a:lnTo>
                    <a:lnTo>
                      <a:pt x="275" y="12"/>
                    </a:lnTo>
                    <a:lnTo>
                      <a:pt x="290" y="8"/>
                    </a:lnTo>
                    <a:lnTo>
                      <a:pt x="310" y="5"/>
                    </a:lnTo>
                    <a:lnTo>
                      <a:pt x="332" y="2"/>
                    </a:lnTo>
                    <a:lnTo>
                      <a:pt x="355" y="0"/>
                    </a:lnTo>
                    <a:lnTo>
                      <a:pt x="373" y="0"/>
                    </a:lnTo>
                    <a:lnTo>
                      <a:pt x="388" y="0"/>
                    </a:lnTo>
                    <a:lnTo>
                      <a:pt x="410" y="2"/>
                    </a:lnTo>
                    <a:lnTo>
                      <a:pt x="436" y="6"/>
                    </a:lnTo>
                    <a:lnTo>
                      <a:pt x="461" y="11"/>
                    </a:lnTo>
                    <a:lnTo>
                      <a:pt x="482" y="17"/>
                    </a:lnTo>
                    <a:lnTo>
                      <a:pt x="503" y="24"/>
                    </a:lnTo>
                    <a:lnTo>
                      <a:pt x="517" y="30"/>
                    </a:lnTo>
                    <a:lnTo>
                      <a:pt x="530" y="36"/>
                    </a:lnTo>
                    <a:lnTo>
                      <a:pt x="545" y="42"/>
                    </a:lnTo>
                    <a:lnTo>
                      <a:pt x="559" y="51"/>
                    </a:lnTo>
                    <a:lnTo>
                      <a:pt x="572" y="59"/>
                    </a:lnTo>
                    <a:lnTo>
                      <a:pt x="583" y="66"/>
                    </a:lnTo>
                    <a:lnTo>
                      <a:pt x="592" y="72"/>
                    </a:lnTo>
                    <a:lnTo>
                      <a:pt x="598" y="77"/>
                    </a:lnTo>
                    <a:lnTo>
                      <a:pt x="605" y="84"/>
                    </a:lnTo>
                    <a:lnTo>
                      <a:pt x="614" y="92"/>
                    </a:lnTo>
                    <a:lnTo>
                      <a:pt x="623" y="101"/>
                    </a:lnTo>
                    <a:lnTo>
                      <a:pt x="631" y="107"/>
                    </a:lnTo>
                    <a:lnTo>
                      <a:pt x="640" y="116"/>
                    </a:lnTo>
                    <a:lnTo>
                      <a:pt x="647" y="123"/>
                    </a:lnTo>
                    <a:lnTo>
                      <a:pt x="655" y="132"/>
                    </a:lnTo>
                    <a:lnTo>
                      <a:pt x="661" y="143"/>
                    </a:lnTo>
                    <a:lnTo>
                      <a:pt x="673" y="158"/>
                    </a:lnTo>
                    <a:lnTo>
                      <a:pt x="683" y="173"/>
                    </a:lnTo>
                    <a:lnTo>
                      <a:pt x="689" y="183"/>
                    </a:lnTo>
                    <a:lnTo>
                      <a:pt x="695" y="194"/>
                    </a:lnTo>
                    <a:lnTo>
                      <a:pt x="701" y="204"/>
                    </a:lnTo>
                    <a:lnTo>
                      <a:pt x="707" y="218"/>
                    </a:lnTo>
                    <a:lnTo>
                      <a:pt x="713" y="231"/>
                    </a:lnTo>
                    <a:lnTo>
                      <a:pt x="719" y="246"/>
                    </a:lnTo>
                    <a:lnTo>
                      <a:pt x="725" y="261"/>
                    </a:lnTo>
                    <a:lnTo>
                      <a:pt x="730" y="275"/>
                    </a:lnTo>
                    <a:lnTo>
                      <a:pt x="731" y="285"/>
                    </a:lnTo>
                    <a:lnTo>
                      <a:pt x="734" y="303"/>
                    </a:lnTo>
                    <a:lnTo>
                      <a:pt x="736" y="320"/>
                    </a:lnTo>
                    <a:lnTo>
                      <a:pt x="739" y="341"/>
                    </a:lnTo>
                    <a:lnTo>
                      <a:pt x="739" y="351"/>
                    </a:lnTo>
                    <a:lnTo>
                      <a:pt x="740" y="369"/>
                    </a:lnTo>
                    <a:lnTo>
                      <a:pt x="742" y="2841"/>
                    </a:lnTo>
                  </a:path>
                </a:pathLst>
              </a:custGeom>
              <a:noFill/>
              <a:ln w="12700" cap="flat" cmpd="sng">
                <a:solidFill>
                  <a:schemeClr val="tx2"/>
                </a:solidFill>
                <a:prstDash val="solid"/>
                <a:round/>
                <a:headEnd/>
                <a:tailEnd/>
              </a:ln>
            </p:spPr>
            <p:txBody>
              <a:bodyPr wrap="none" anchor="ctr"/>
              <a:lstStyle/>
              <a:p>
                <a:endParaRPr lang="en-US"/>
              </a:p>
            </p:txBody>
          </p:sp>
        </p:grpSp>
      </p:grpSp>
      <p:grpSp>
        <p:nvGrpSpPr>
          <p:cNvPr id="36958" name="Group 394"/>
          <p:cNvGrpSpPr>
            <a:grpSpLocks/>
          </p:cNvGrpSpPr>
          <p:nvPr/>
        </p:nvGrpSpPr>
        <p:grpSpPr bwMode="auto">
          <a:xfrm>
            <a:off x="6042025" y="1176338"/>
            <a:ext cx="66675" cy="244475"/>
            <a:chOff x="2518" y="2383"/>
            <a:chExt cx="42" cy="154"/>
          </a:xfrm>
        </p:grpSpPr>
        <p:sp>
          <p:nvSpPr>
            <p:cNvPr id="37007" name="Line 395"/>
            <p:cNvSpPr>
              <a:spLocks noChangeAspect="1" noChangeShapeType="1"/>
            </p:cNvSpPr>
            <p:nvPr/>
          </p:nvSpPr>
          <p:spPr bwMode="auto">
            <a:xfrm>
              <a:off x="2539" y="2415"/>
              <a:ext cx="0" cy="122"/>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7008" name="Group 396"/>
            <p:cNvGrpSpPr>
              <a:grpSpLocks/>
            </p:cNvGrpSpPr>
            <p:nvPr/>
          </p:nvGrpSpPr>
          <p:grpSpPr bwMode="auto">
            <a:xfrm>
              <a:off x="2520" y="2453"/>
              <a:ext cx="38" cy="56"/>
              <a:chOff x="2520" y="2453"/>
              <a:chExt cx="38" cy="56"/>
            </a:xfrm>
          </p:grpSpPr>
          <p:sp>
            <p:nvSpPr>
              <p:cNvPr id="37012" name="Line 397"/>
              <p:cNvSpPr>
                <a:spLocks noChangeAspect="1" noChangeShapeType="1"/>
              </p:cNvSpPr>
              <p:nvPr/>
            </p:nvSpPr>
            <p:spPr bwMode="auto">
              <a:xfrm>
                <a:off x="2520" y="249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13" name="Line 398"/>
              <p:cNvSpPr>
                <a:spLocks noChangeAspect="1" noChangeShapeType="1"/>
              </p:cNvSpPr>
              <p:nvPr/>
            </p:nvSpPr>
            <p:spPr bwMode="auto">
              <a:xfrm>
                <a:off x="2520" y="2466"/>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14" name="Line 399"/>
              <p:cNvSpPr>
                <a:spLocks noChangeAspect="1" noChangeShapeType="1"/>
              </p:cNvSpPr>
              <p:nvPr/>
            </p:nvSpPr>
            <p:spPr bwMode="auto">
              <a:xfrm>
                <a:off x="2520"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7015" name="Line 400"/>
              <p:cNvSpPr>
                <a:spLocks noChangeAspect="1" noChangeShapeType="1"/>
              </p:cNvSpPr>
              <p:nvPr/>
            </p:nvSpPr>
            <p:spPr bwMode="auto">
              <a:xfrm>
                <a:off x="2557" y="2453"/>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7009" name="Group 401"/>
            <p:cNvGrpSpPr>
              <a:grpSpLocks/>
            </p:cNvGrpSpPr>
            <p:nvPr/>
          </p:nvGrpSpPr>
          <p:grpSpPr bwMode="auto">
            <a:xfrm>
              <a:off x="2518" y="2383"/>
              <a:ext cx="42" cy="61"/>
              <a:chOff x="1172" y="1509"/>
              <a:chExt cx="42" cy="61"/>
            </a:xfrm>
          </p:grpSpPr>
          <p:sp>
            <p:nvSpPr>
              <p:cNvPr id="37010" name="Freeform 402"/>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37011" name="Freeform 403"/>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36959" name="Group 404"/>
          <p:cNvGrpSpPr>
            <a:grpSpLocks/>
          </p:cNvGrpSpPr>
          <p:nvPr/>
        </p:nvGrpSpPr>
        <p:grpSpPr bwMode="auto">
          <a:xfrm>
            <a:off x="565150" y="4059238"/>
            <a:ext cx="68263" cy="254000"/>
            <a:chOff x="356" y="2557"/>
            <a:chExt cx="43" cy="160"/>
          </a:xfrm>
        </p:grpSpPr>
        <p:sp>
          <p:nvSpPr>
            <p:cNvPr id="37002" name="Oval 405"/>
            <p:cNvSpPr>
              <a:spLocks noChangeArrowheads="1"/>
            </p:cNvSpPr>
            <p:nvPr/>
          </p:nvSpPr>
          <p:spPr bwMode="auto">
            <a:xfrm>
              <a:off x="356" y="2674"/>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7003" name="Line 406"/>
            <p:cNvSpPr>
              <a:spLocks noChangeShapeType="1"/>
            </p:cNvSpPr>
            <p:nvPr/>
          </p:nvSpPr>
          <p:spPr bwMode="auto">
            <a:xfrm>
              <a:off x="378" y="2557"/>
              <a:ext cx="0" cy="120"/>
            </a:xfrm>
            <a:prstGeom prst="line">
              <a:avLst/>
            </a:prstGeom>
            <a:noFill/>
            <a:ln w="12700">
              <a:solidFill>
                <a:schemeClr val="tx1"/>
              </a:solidFill>
              <a:round/>
              <a:headEnd/>
              <a:tailEnd/>
            </a:ln>
          </p:spPr>
          <p:txBody>
            <a:bodyPr wrap="none" anchor="ctr"/>
            <a:lstStyle/>
            <a:p>
              <a:endParaRPr lang="en-US"/>
            </a:p>
          </p:txBody>
        </p:sp>
        <p:grpSp>
          <p:nvGrpSpPr>
            <p:cNvPr id="37004" name="Group 407"/>
            <p:cNvGrpSpPr>
              <a:grpSpLocks/>
            </p:cNvGrpSpPr>
            <p:nvPr/>
          </p:nvGrpSpPr>
          <p:grpSpPr bwMode="auto">
            <a:xfrm>
              <a:off x="359" y="2585"/>
              <a:ext cx="39" cy="70"/>
              <a:chOff x="1994" y="556"/>
              <a:chExt cx="39" cy="70"/>
            </a:xfrm>
          </p:grpSpPr>
          <p:sp>
            <p:nvSpPr>
              <p:cNvPr id="37005" name="Line 408"/>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37006" name="Line 409"/>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36960" name="Group 410"/>
          <p:cNvGrpSpPr>
            <a:grpSpLocks/>
          </p:cNvGrpSpPr>
          <p:nvPr/>
        </p:nvGrpSpPr>
        <p:grpSpPr bwMode="auto">
          <a:xfrm>
            <a:off x="1131888" y="4065588"/>
            <a:ext cx="68262" cy="257175"/>
            <a:chOff x="713" y="2561"/>
            <a:chExt cx="43" cy="162"/>
          </a:xfrm>
        </p:grpSpPr>
        <p:sp>
          <p:nvSpPr>
            <p:cNvPr id="36995" name="Oval 411"/>
            <p:cNvSpPr>
              <a:spLocks noChangeArrowheads="1"/>
            </p:cNvSpPr>
            <p:nvPr/>
          </p:nvSpPr>
          <p:spPr bwMode="auto">
            <a:xfrm>
              <a:off x="713" y="2678"/>
              <a:ext cx="43" cy="45"/>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6996" name="Line 412"/>
            <p:cNvSpPr>
              <a:spLocks noChangeShapeType="1"/>
            </p:cNvSpPr>
            <p:nvPr/>
          </p:nvSpPr>
          <p:spPr bwMode="auto">
            <a:xfrm>
              <a:off x="735" y="2561"/>
              <a:ext cx="0" cy="120"/>
            </a:xfrm>
            <a:prstGeom prst="line">
              <a:avLst/>
            </a:prstGeom>
            <a:noFill/>
            <a:ln w="12700">
              <a:solidFill>
                <a:schemeClr val="tx1"/>
              </a:solidFill>
              <a:round/>
              <a:headEnd/>
              <a:tailEnd/>
            </a:ln>
          </p:spPr>
          <p:txBody>
            <a:bodyPr wrap="none" anchor="ctr"/>
            <a:lstStyle/>
            <a:p>
              <a:endParaRPr lang="en-US"/>
            </a:p>
          </p:txBody>
        </p:sp>
        <p:grpSp>
          <p:nvGrpSpPr>
            <p:cNvPr id="36997" name="Group 413"/>
            <p:cNvGrpSpPr>
              <a:grpSpLocks/>
            </p:cNvGrpSpPr>
            <p:nvPr/>
          </p:nvGrpSpPr>
          <p:grpSpPr bwMode="auto">
            <a:xfrm>
              <a:off x="716" y="2589"/>
              <a:ext cx="39" cy="70"/>
              <a:chOff x="2107" y="669"/>
              <a:chExt cx="39" cy="70"/>
            </a:xfrm>
          </p:grpSpPr>
          <p:sp>
            <p:nvSpPr>
              <p:cNvPr id="36998" name="Line 414"/>
              <p:cNvSpPr>
                <a:spLocks noChangeAspect="1" noChangeShapeType="1"/>
              </p:cNvSpPr>
              <p:nvPr/>
            </p:nvSpPr>
            <p:spPr bwMode="auto">
              <a:xfrm>
                <a:off x="2107" y="704"/>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6999" name="Group 415"/>
              <p:cNvGrpSpPr>
                <a:grpSpLocks/>
              </p:cNvGrpSpPr>
              <p:nvPr/>
            </p:nvGrpSpPr>
            <p:grpSpPr bwMode="auto">
              <a:xfrm>
                <a:off x="2107" y="669"/>
                <a:ext cx="39" cy="70"/>
                <a:chOff x="1994" y="556"/>
                <a:chExt cx="39" cy="70"/>
              </a:xfrm>
            </p:grpSpPr>
            <p:sp>
              <p:nvSpPr>
                <p:cNvPr id="37000" name="Line 416"/>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37001" name="Line 417"/>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grpSp>
        <p:nvGrpSpPr>
          <p:cNvPr id="36961" name="Group 418"/>
          <p:cNvGrpSpPr>
            <a:grpSpLocks/>
          </p:cNvGrpSpPr>
          <p:nvPr/>
        </p:nvGrpSpPr>
        <p:grpSpPr bwMode="auto">
          <a:xfrm>
            <a:off x="1752600" y="4075113"/>
            <a:ext cx="68263" cy="254000"/>
            <a:chOff x="2217" y="546"/>
            <a:chExt cx="43" cy="160"/>
          </a:xfrm>
        </p:grpSpPr>
        <p:sp>
          <p:nvSpPr>
            <p:cNvPr id="36987" name="Oval 419"/>
            <p:cNvSpPr>
              <a:spLocks noChangeArrowheads="1"/>
            </p:cNvSpPr>
            <p:nvPr/>
          </p:nvSpPr>
          <p:spPr bwMode="auto">
            <a:xfrm>
              <a:off x="2217" y="663"/>
              <a:ext cx="43" cy="43"/>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36988" name="Line 420"/>
            <p:cNvSpPr>
              <a:spLocks noChangeShapeType="1"/>
            </p:cNvSpPr>
            <p:nvPr/>
          </p:nvSpPr>
          <p:spPr bwMode="auto">
            <a:xfrm>
              <a:off x="2239" y="546"/>
              <a:ext cx="0" cy="120"/>
            </a:xfrm>
            <a:prstGeom prst="line">
              <a:avLst/>
            </a:prstGeom>
            <a:noFill/>
            <a:ln w="12700">
              <a:solidFill>
                <a:schemeClr val="tx1"/>
              </a:solidFill>
              <a:round/>
              <a:headEnd/>
              <a:tailEnd/>
            </a:ln>
          </p:spPr>
          <p:txBody>
            <a:bodyPr wrap="none" anchor="ctr"/>
            <a:lstStyle/>
            <a:p>
              <a:endParaRPr lang="en-US"/>
            </a:p>
          </p:txBody>
        </p:sp>
        <p:grpSp>
          <p:nvGrpSpPr>
            <p:cNvPr id="36989" name="Group 421"/>
            <p:cNvGrpSpPr>
              <a:grpSpLocks/>
            </p:cNvGrpSpPr>
            <p:nvPr/>
          </p:nvGrpSpPr>
          <p:grpSpPr bwMode="auto">
            <a:xfrm>
              <a:off x="2220" y="595"/>
              <a:ext cx="38" cy="28"/>
              <a:chOff x="1994" y="575"/>
              <a:chExt cx="38" cy="28"/>
            </a:xfrm>
          </p:grpSpPr>
          <p:sp>
            <p:nvSpPr>
              <p:cNvPr id="36993" name="Line 422"/>
              <p:cNvSpPr>
                <a:spLocks noChangeAspect="1" noChangeShapeType="1"/>
              </p:cNvSpPr>
              <p:nvPr/>
            </p:nvSpPr>
            <p:spPr bwMode="auto">
              <a:xfrm>
                <a:off x="1994" y="60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6994" name="Line 423"/>
              <p:cNvSpPr>
                <a:spLocks noChangeAspect="1" noChangeShapeType="1"/>
              </p:cNvSpPr>
              <p:nvPr/>
            </p:nvSpPr>
            <p:spPr bwMode="auto">
              <a:xfrm>
                <a:off x="1994" y="575"/>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6990" name="Group 424"/>
            <p:cNvGrpSpPr>
              <a:grpSpLocks/>
            </p:cNvGrpSpPr>
            <p:nvPr/>
          </p:nvGrpSpPr>
          <p:grpSpPr bwMode="auto">
            <a:xfrm>
              <a:off x="2220" y="574"/>
              <a:ext cx="39" cy="70"/>
              <a:chOff x="1994" y="556"/>
              <a:chExt cx="39" cy="70"/>
            </a:xfrm>
          </p:grpSpPr>
          <p:sp>
            <p:nvSpPr>
              <p:cNvPr id="36991" name="Line 425"/>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36992" name="Line 426"/>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36962" name="Group 427"/>
          <p:cNvGrpSpPr>
            <a:grpSpLocks/>
          </p:cNvGrpSpPr>
          <p:nvPr/>
        </p:nvGrpSpPr>
        <p:grpSpPr bwMode="auto">
          <a:xfrm>
            <a:off x="4792663" y="582613"/>
            <a:ext cx="66675" cy="200025"/>
            <a:chOff x="3019" y="367"/>
            <a:chExt cx="42" cy="126"/>
          </a:xfrm>
        </p:grpSpPr>
        <p:grpSp>
          <p:nvGrpSpPr>
            <p:cNvPr id="36981" name="Group 428"/>
            <p:cNvGrpSpPr>
              <a:grpSpLocks/>
            </p:cNvGrpSpPr>
            <p:nvPr/>
          </p:nvGrpSpPr>
          <p:grpSpPr bwMode="auto">
            <a:xfrm>
              <a:off x="3019" y="367"/>
              <a:ext cx="42" cy="126"/>
              <a:chOff x="485" y="3174"/>
              <a:chExt cx="42" cy="126"/>
            </a:xfrm>
          </p:grpSpPr>
          <p:sp>
            <p:nvSpPr>
              <p:cNvPr id="36985" name="Line 429"/>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6986" name="Freeform 430"/>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82" name="Group 431"/>
            <p:cNvGrpSpPr>
              <a:grpSpLocks/>
            </p:cNvGrpSpPr>
            <p:nvPr/>
          </p:nvGrpSpPr>
          <p:grpSpPr bwMode="auto">
            <a:xfrm>
              <a:off x="3020" y="413"/>
              <a:ext cx="39" cy="70"/>
              <a:chOff x="1994" y="556"/>
              <a:chExt cx="39" cy="70"/>
            </a:xfrm>
          </p:grpSpPr>
          <p:sp>
            <p:nvSpPr>
              <p:cNvPr id="36983" name="Line 432"/>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36984" name="Line 433"/>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36963" name="Group 434"/>
          <p:cNvGrpSpPr>
            <a:grpSpLocks/>
          </p:cNvGrpSpPr>
          <p:nvPr/>
        </p:nvGrpSpPr>
        <p:grpSpPr bwMode="auto">
          <a:xfrm>
            <a:off x="5368925" y="592138"/>
            <a:ext cx="66675" cy="200025"/>
            <a:chOff x="3382" y="373"/>
            <a:chExt cx="42" cy="126"/>
          </a:xfrm>
        </p:grpSpPr>
        <p:sp>
          <p:nvSpPr>
            <p:cNvPr id="36974" name="Line 435"/>
            <p:cNvSpPr>
              <a:spLocks noChangeAspect="1" noChangeShapeType="1"/>
            </p:cNvSpPr>
            <p:nvPr/>
          </p:nvSpPr>
          <p:spPr bwMode="auto">
            <a:xfrm>
              <a:off x="3385" y="456"/>
              <a:ext cx="35" cy="0"/>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grpSp>
          <p:nvGrpSpPr>
            <p:cNvPr id="36975" name="Group 436"/>
            <p:cNvGrpSpPr>
              <a:grpSpLocks/>
            </p:cNvGrpSpPr>
            <p:nvPr/>
          </p:nvGrpSpPr>
          <p:grpSpPr bwMode="auto">
            <a:xfrm>
              <a:off x="3382" y="373"/>
              <a:ext cx="42" cy="126"/>
              <a:chOff x="835" y="3174"/>
              <a:chExt cx="42" cy="126"/>
            </a:xfrm>
          </p:grpSpPr>
          <p:sp>
            <p:nvSpPr>
              <p:cNvPr id="36979" name="Line 437"/>
              <p:cNvSpPr>
                <a:spLocks noChangeAspect="1" noChangeShapeType="1"/>
              </p:cNvSpPr>
              <p:nvPr/>
            </p:nvSpPr>
            <p:spPr bwMode="auto">
              <a:xfrm>
                <a:off x="85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6980" name="Freeform 438"/>
              <p:cNvSpPr>
                <a:spLocks/>
              </p:cNvSpPr>
              <p:nvPr/>
            </p:nvSpPr>
            <p:spPr bwMode="auto">
              <a:xfrm>
                <a:off x="83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36976" name="Group 439"/>
            <p:cNvGrpSpPr>
              <a:grpSpLocks/>
            </p:cNvGrpSpPr>
            <p:nvPr/>
          </p:nvGrpSpPr>
          <p:grpSpPr bwMode="auto">
            <a:xfrm>
              <a:off x="3383" y="421"/>
              <a:ext cx="39" cy="70"/>
              <a:chOff x="1994" y="556"/>
              <a:chExt cx="39" cy="70"/>
            </a:xfrm>
          </p:grpSpPr>
          <p:sp>
            <p:nvSpPr>
              <p:cNvPr id="36977" name="Line 440"/>
              <p:cNvSpPr>
                <a:spLocks noChangeShapeType="1"/>
              </p:cNvSpPr>
              <p:nvPr/>
            </p:nvSpPr>
            <p:spPr bwMode="auto">
              <a:xfrm>
                <a:off x="2033" y="556"/>
                <a:ext cx="0" cy="69"/>
              </a:xfrm>
              <a:prstGeom prst="line">
                <a:avLst/>
              </a:prstGeom>
              <a:noFill/>
              <a:ln w="12700">
                <a:solidFill>
                  <a:schemeClr val="tx1"/>
                </a:solidFill>
                <a:round/>
                <a:headEnd/>
                <a:tailEnd/>
              </a:ln>
            </p:spPr>
            <p:txBody>
              <a:bodyPr wrap="none" anchor="ctr"/>
              <a:lstStyle/>
              <a:p>
                <a:endParaRPr lang="en-US"/>
              </a:p>
            </p:txBody>
          </p:sp>
          <p:sp>
            <p:nvSpPr>
              <p:cNvPr id="36978" name="Line 441"/>
              <p:cNvSpPr>
                <a:spLocks noChangeShapeType="1"/>
              </p:cNvSpPr>
              <p:nvPr/>
            </p:nvSpPr>
            <p:spPr bwMode="auto">
              <a:xfrm>
                <a:off x="1994" y="557"/>
                <a:ext cx="0" cy="69"/>
              </a:xfrm>
              <a:prstGeom prst="line">
                <a:avLst/>
              </a:prstGeom>
              <a:noFill/>
              <a:ln w="12700">
                <a:solidFill>
                  <a:schemeClr val="tx1"/>
                </a:solidFill>
                <a:round/>
                <a:headEnd/>
                <a:tailEnd/>
              </a:ln>
            </p:spPr>
            <p:txBody>
              <a:bodyPr wrap="none" anchor="ctr"/>
              <a:lstStyle/>
              <a:p>
                <a:endParaRPr lang="en-US"/>
              </a:p>
            </p:txBody>
          </p:sp>
        </p:grpSp>
      </p:grpSp>
      <p:grpSp>
        <p:nvGrpSpPr>
          <p:cNvPr id="36964" name="Group 442"/>
          <p:cNvGrpSpPr>
            <a:grpSpLocks/>
          </p:cNvGrpSpPr>
          <p:nvPr/>
        </p:nvGrpSpPr>
        <p:grpSpPr bwMode="auto">
          <a:xfrm>
            <a:off x="5969000" y="593725"/>
            <a:ext cx="66675" cy="200025"/>
            <a:chOff x="3760" y="374"/>
            <a:chExt cx="42" cy="126"/>
          </a:xfrm>
        </p:grpSpPr>
        <p:sp>
          <p:nvSpPr>
            <p:cNvPr id="36967" name="Line 443"/>
            <p:cNvSpPr>
              <a:spLocks noChangeAspect="1" noChangeShapeType="1"/>
            </p:cNvSpPr>
            <p:nvPr/>
          </p:nvSpPr>
          <p:spPr bwMode="auto">
            <a:xfrm>
              <a:off x="3762" y="472"/>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6968" name="Line 444"/>
            <p:cNvSpPr>
              <a:spLocks noChangeAspect="1" noChangeShapeType="1"/>
            </p:cNvSpPr>
            <p:nvPr/>
          </p:nvSpPr>
          <p:spPr bwMode="auto">
            <a:xfrm>
              <a:off x="3762" y="443"/>
              <a:ext cx="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36969" name="Group 445"/>
            <p:cNvGrpSpPr>
              <a:grpSpLocks/>
            </p:cNvGrpSpPr>
            <p:nvPr/>
          </p:nvGrpSpPr>
          <p:grpSpPr bwMode="auto">
            <a:xfrm>
              <a:off x="3760" y="374"/>
              <a:ext cx="42" cy="126"/>
              <a:chOff x="1225" y="3174"/>
              <a:chExt cx="42" cy="126"/>
            </a:xfrm>
          </p:grpSpPr>
          <p:sp>
            <p:nvSpPr>
              <p:cNvPr id="36972" name="Line 446"/>
              <p:cNvSpPr>
                <a:spLocks noChangeAspect="1" noChangeShapeType="1"/>
              </p:cNvSpPr>
              <p:nvPr/>
            </p:nvSpPr>
            <p:spPr bwMode="auto">
              <a:xfrm>
                <a:off x="124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36973" name="Freeform 447"/>
              <p:cNvSpPr>
                <a:spLocks/>
              </p:cNvSpPr>
              <p:nvPr/>
            </p:nvSpPr>
            <p:spPr bwMode="auto">
              <a:xfrm>
                <a:off x="122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
          <p:nvSpPr>
            <p:cNvPr id="36970" name="Line 448"/>
            <p:cNvSpPr>
              <a:spLocks noChangeShapeType="1"/>
            </p:cNvSpPr>
            <p:nvPr/>
          </p:nvSpPr>
          <p:spPr bwMode="auto">
            <a:xfrm>
              <a:off x="3800" y="422"/>
              <a:ext cx="0" cy="69"/>
            </a:xfrm>
            <a:prstGeom prst="line">
              <a:avLst/>
            </a:prstGeom>
            <a:noFill/>
            <a:ln w="12700">
              <a:solidFill>
                <a:schemeClr val="tx1"/>
              </a:solidFill>
              <a:round/>
              <a:headEnd/>
              <a:tailEnd/>
            </a:ln>
          </p:spPr>
          <p:txBody>
            <a:bodyPr wrap="none" anchor="ctr"/>
            <a:lstStyle/>
            <a:p>
              <a:endParaRPr lang="en-US"/>
            </a:p>
          </p:txBody>
        </p:sp>
        <p:sp>
          <p:nvSpPr>
            <p:cNvPr id="36971" name="Line 449"/>
            <p:cNvSpPr>
              <a:spLocks noChangeShapeType="1"/>
            </p:cNvSpPr>
            <p:nvPr/>
          </p:nvSpPr>
          <p:spPr bwMode="auto">
            <a:xfrm>
              <a:off x="3761" y="423"/>
              <a:ext cx="0" cy="69"/>
            </a:xfrm>
            <a:prstGeom prst="line">
              <a:avLst/>
            </a:prstGeom>
            <a:noFill/>
            <a:ln w="12700">
              <a:solidFill>
                <a:schemeClr val="tx1"/>
              </a:solidFill>
              <a:round/>
              <a:headEnd/>
              <a:tailEnd/>
            </a:ln>
          </p:spPr>
          <p:txBody>
            <a:bodyPr wrap="none" anchor="ctr"/>
            <a:lstStyle/>
            <a:p>
              <a:endParaRPr lang="en-US"/>
            </a:p>
          </p:txBody>
        </p:sp>
      </p:grpSp>
      <p:sp>
        <p:nvSpPr>
          <p:cNvPr id="36965" name="Rectangle 450"/>
          <p:cNvSpPr>
            <a:spLocks noGrp="1" noChangeArrowheads="1"/>
          </p:cNvSpPr>
          <p:nvPr>
            <p:ph type="title"/>
          </p:nvPr>
        </p:nvSpPr>
        <p:spPr>
          <a:xfrm>
            <a:off x="6651625" y="0"/>
            <a:ext cx="2492375" cy="365125"/>
          </a:xfrm>
          <a:noFill/>
        </p:spPr>
        <p:txBody>
          <a:bodyPr wrap="none" lIns="0" tIns="0" rIns="0" bIns="0">
            <a:spAutoFit/>
          </a:bodyPr>
          <a:lstStyle/>
          <a:p>
            <a:pPr algn="l" eaLnBrk="1" hangingPunct="1"/>
            <a:r>
              <a:rPr lang="en-US" sz="2400">
                <a:solidFill>
                  <a:srgbClr val="000000"/>
                </a:solidFill>
              </a:rPr>
              <a:t>Weapons symbols</a:t>
            </a:r>
          </a:p>
        </p:txBody>
      </p:sp>
      <p:sp>
        <p:nvSpPr>
          <p:cNvPr id="36966" name="AutoShape 451">
            <a:hlinkClick r:id="rId3" action="ppaction://hlinksldjump" highlightClick="1"/>
          </p:cNvPr>
          <p:cNvSpPr>
            <a:spLocks noChangeArrowheads="1"/>
          </p:cNvSpPr>
          <p:nvPr/>
        </p:nvSpPr>
        <p:spPr bwMode="auto">
          <a:xfrm>
            <a:off x="5329238" y="223838"/>
            <a:ext cx="209550" cy="247650"/>
          </a:xfrm>
          <a:prstGeom prst="actionButtonInformation">
            <a:avLst/>
          </a:prstGeom>
          <a:solidFill>
            <a:schemeClr val="accent1"/>
          </a:solidFill>
          <a:ln w="12700">
            <a:solidFill>
              <a:schemeClr val="tx1"/>
            </a:solidFill>
            <a:miter lim="800000"/>
            <a:headEnd/>
            <a:tailEnd/>
          </a:ln>
        </p:spPr>
        <p:txBody>
          <a:bodyPr wrap="none" anchor="ctr"/>
          <a:lstStyle/>
          <a:p>
            <a:endParaRPr lang="en-US"/>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ChangeAspect="1" noChangeArrowheads="1"/>
          </p:cNvSpPr>
          <p:nvPr/>
        </p:nvSpPr>
        <p:spPr bwMode="auto">
          <a:xfrm>
            <a:off x="258763" y="533400"/>
            <a:ext cx="2732087"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 Service Component Commands</a:t>
            </a:r>
          </a:p>
        </p:txBody>
      </p:sp>
      <p:grpSp>
        <p:nvGrpSpPr>
          <p:cNvPr id="37891" name="Group 3"/>
          <p:cNvGrpSpPr>
            <a:grpSpLocks/>
          </p:cNvGrpSpPr>
          <p:nvPr/>
        </p:nvGrpSpPr>
        <p:grpSpPr bwMode="auto">
          <a:xfrm>
            <a:off x="2819400" y="838200"/>
            <a:ext cx="1058863" cy="403225"/>
            <a:chOff x="4143" y="1344"/>
            <a:chExt cx="667" cy="254"/>
          </a:xfrm>
        </p:grpSpPr>
        <p:grpSp>
          <p:nvGrpSpPr>
            <p:cNvPr id="38129" name="Group 4"/>
            <p:cNvGrpSpPr>
              <a:grpSpLocks/>
            </p:cNvGrpSpPr>
            <p:nvPr/>
          </p:nvGrpSpPr>
          <p:grpSpPr bwMode="auto">
            <a:xfrm>
              <a:off x="4220" y="1344"/>
              <a:ext cx="192" cy="48"/>
              <a:chOff x="240" y="576"/>
              <a:chExt cx="192" cy="48"/>
            </a:xfrm>
          </p:grpSpPr>
          <p:grpSp>
            <p:nvGrpSpPr>
              <p:cNvPr id="38135" name="Group 5"/>
              <p:cNvGrpSpPr>
                <a:grpSpLocks/>
              </p:cNvGrpSpPr>
              <p:nvPr/>
            </p:nvGrpSpPr>
            <p:grpSpPr bwMode="auto">
              <a:xfrm>
                <a:off x="337" y="577"/>
                <a:ext cx="95" cy="47"/>
                <a:chOff x="337" y="1056"/>
                <a:chExt cx="95" cy="47"/>
              </a:xfrm>
            </p:grpSpPr>
            <p:grpSp>
              <p:nvGrpSpPr>
                <p:cNvPr id="38143" name="Group 6"/>
                <p:cNvGrpSpPr>
                  <a:grpSpLocks/>
                </p:cNvGrpSpPr>
                <p:nvPr/>
              </p:nvGrpSpPr>
              <p:grpSpPr bwMode="auto">
                <a:xfrm>
                  <a:off x="337" y="1056"/>
                  <a:ext cx="47" cy="47"/>
                  <a:chOff x="373" y="1246"/>
                  <a:chExt cx="36" cy="37"/>
                </a:xfrm>
              </p:grpSpPr>
              <p:sp>
                <p:nvSpPr>
                  <p:cNvPr id="38147" name="Line 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48" name="Line 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144" name="Group 9"/>
                <p:cNvGrpSpPr>
                  <a:grpSpLocks/>
                </p:cNvGrpSpPr>
                <p:nvPr/>
              </p:nvGrpSpPr>
              <p:grpSpPr bwMode="auto">
                <a:xfrm>
                  <a:off x="385" y="1056"/>
                  <a:ext cx="47" cy="47"/>
                  <a:chOff x="373" y="1246"/>
                  <a:chExt cx="36" cy="37"/>
                </a:xfrm>
              </p:grpSpPr>
              <p:sp>
                <p:nvSpPr>
                  <p:cNvPr id="38145" name="Line 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46" name="Line 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136" name="Group 12"/>
              <p:cNvGrpSpPr>
                <a:grpSpLocks/>
              </p:cNvGrpSpPr>
              <p:nvPr/>
            </p:nvGrpSpPr>
            <p:grpSpPr bwMode="auto">
              <a:xfrm>
                <a:off x="240" y="576"/>
                <a:ext cx="95" cy="47"/>
                <a:chOff x="337" y="1056"/>
                <a:chExt cx="95" cy="47"/>
              </a:xfrm>
            </p:grpSpPr>
            <p:grpSp>
              <p:nvGrpSpPr>
                <p:cNvPr id="38137" name="Group 13"/>
                <p:cNvGrpSpPr>
                  <a:grpSpLocks/>
                </p:cNvGrpSpPr>
                <p:nvPr/>
              </p:nvGrpSpPr>
              <p:grpSpPr bwMode="auto">
                <a:xfrm>
                  <a:off x="337" y="1056"/>
                  <a:ext cx="47" cy="47"/>
                  <a:chOff x="373" y="1246"/>
                  <a:chExt cx="36" cy="37"/>
                </a:xfrm>
              </p:grpSpPr>
              <p:sp>
                <p:nvSpPr>
                  <p:cNvPr id="38141" name="Line 1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42" name="Line 1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138" name="Group 16"/>
                <p:cNvGrpSpPr>
                  <a:grpSpLocks/>
                </p:cNvGrpSpPr>
                <p:nvPr/>
              </p:nvGrpSpPr>
              <p:grpSpPr bwMode="auto">
                <a:xfrm>
                  <a:off x="385" y="1056"/>
                  <a:ext cx="47" cy="47"/>
                  <a:chOff x="373" y="1246"/>
                  <a:chExt cx="36" cy="37"/>
                </a:xfrm>
              </p:grpSpPr>
              <p:sp>
                <p:nvSpPr>
                  <p:cNvPr id="38139" name="Line 1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40" name="Line 1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130" name="Group 19"/>
            <p:cNvGrpSpPr>
              <a:grpSpLocks/>
            </p:cNvGrpSpPr>
            <p:nvPr/>
          </p:nvGrpSpPr>
          <p:grpSpPr bwMode="auto">
            <a:xfrm>
              <a:off x="4143" y="1397"/>
              <a:ext cx="667" cy="201"/>
              <a:chOff x="4143" y="1397"/>
              <a:chExt cx="667" cy="201"/>
            </a:xfrm>
          </p:grpSpPr>
          <p:sp>
            <p:nvSpPr>
              <p:cNvPr id="38131" name="Rectangle 20"/>
              <p:cNvSpPr>
                <a:spLocks noChangeAspect="1" noChangeArrowheads="1"/>
              </p:cNvSpPr>
              <p:nvPr/>
            </p:nvSpPr>
            <p:spPr bwMode="auto">
              <a:xfrm>
                <a:off x="4512" y="1449"/>
                <a:ext cx="298"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EUCOM</a:t>
                </a:r>
              </a:p>
            </p:txBody>
          </p:sp>
          <p:grpSp>
            <p:nvGrpSpPr>
              <p:cNvPr id="38132" name="Group 21"/>
              <p:cNvGrpSpPr>
                <a:grpSpLocks/>
              </p:cNvGrpSpPr>
              <p:nvPr/>
            </p:nvGrpSpPr>
            <p:grpSpPr bwMode="auto">
              <a:xfrm>
                <a:off x="4143" y="1397"/>
                <a:ext cx="345" cy="201"/>
                <a:chOff x="4143" y="1397"/>
                <a:chExt cx="345" cy="201"/>
              </a:xfrm>
            </p:grpSpPr>
            <p:sp>
              <p:nvSpPr>
                <p:cNvPr id="38133" name="Rectangle 22"/>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134" name="Rectangle 23"/>
                <p:cNvSpPr>
                  <a:spLocks noChangeAspect="1" noChangeArrowheads="1"/>
                </p:cNvSpPr>
                <p:nvPr/>
              </p:nvSpPr>
              <p:spPr bwMode="auto">
                <a:xfrm>
                  <a:off x="4157" y="1459"/>
                  <a:ext cx="316"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USAREUR</a:t>
                  </a:r>
                </a:p>
              </p:txBody>
            </p:sp>
          </p:grpSp>
        </p:grpSp>
      </p:grpSp>
      <p:sp>
        <p:nvSpPr>
          <p:cNvPr id="37892" name="Text Box 24"/>
          <p:cNvSpPr txBox="1">
            <a:spLocks noChangeArrowheads="1"/>
          </p:cNvSpPr>
          <p:nvPr/>
        </p:nvSpPr>
        <p:spPr bwMode="auto">
          <a:xfrm>
            <a:off x="466725" y="996950"/>
            <a:ext cx="1749425" cy="244475"/>
          </a:xfrm>
          <a:prstGeom prst="rect">
            <a:avLst/>
          </a:prstGeom>
          <a:noFill/>
          <a:ln w="12700">
            <a:noFill/>
            <a:miter lim="800000"/>
            <a:headEnd/>
            <a:tailEnd/>
          </a:ln>
        </p:spPr>
        <p:txBody>
          <a:bodyPr wrap="none">
            <a:spAutoFit/>
          </a:bodyPr>
          <a:lstStyle/>
          <a:p>
            <a:pPr algn="ctr" eaLnBrk="0" hangingPunct="0"/>
            <a:r>
              <a:rPr lang="en-US" sz="1000"/>
              <a:t>United States Army, Europe</a:t>
            </a:r>
          </a:p>
        </p:txBody>
      </p:sp>
      <p:grpSp>
        <p:nvGrpSpPr>
          <p:cNvPr id="37893" name="Group 25"/>
          <p:cNvGrpSpPr>
            <a:grpSpLocks/>
          </p:cNvGrpSpPr>
          <p:nvPr/>
        </p:nvGrpSpPr>
        <p:grpSpPr bwMode="auto">
          <a:xfrm>
            <a:off x="2819400" y="1371600"/>
            <a:ext cx="1058863" cy="403225"/>
            <a:chOff x="4143" y="1344"/>
            <a:chExt cx="667" cy="254"/>
          </a:xfrm>
        </p:grpSpPr>
        <p:grpSp>
          <p:nvGrpSpPr>
            <p:cNvPr id="38109" name="Group 26"/>
            <p:cNvGrpSpPr>
              <a:grpSpLocks/>
            </p:cNvGrpSpPr>
            <p:nvPr/>
          </p:nvGrpSpPr>
          <p:grpSpPr bwMode="auto">
            <a:xfrm>
              <a:off x="4220" y="1344"/>
              <a:ext cx="192" cy="48"/>
              <a:chOff x="240" y="576"/>
              <a:chExt cx="192" cy="48"/>
            </a:xfrm>
          </p:grpSpPr>
          <p:grpSp>
            <p:nvGrpSpPr>
              <p:cNvPr id="38115" name="Group 27"/>
              <p:cNvGrpSpPr>
                <a:grpSpLocks/>
              </p:cNvGrpSpPr>
              <p:nvPr/>
            </p:nvGrpSpPr>
            <p:grpSpPr bwMode="auto">
              <a:xfrm>
                <a:off x="337" y="577"/>
                <a:ext cx="95" cy="47"/>
                <a:chOff x="337" y="1056"/>
                <a:chExt cx="95" cy="47"/>
              </a:xfrm>
            </p:grpSpPr>
            <p:grpSp>
              <p:nvGrpSpPr>
                <p:cNvPr id="38123" name="Group 28"/>
                <p:cNvGrpSpPr>
                  <a:grpSpLocks/>
                </p:cNvGrpSpPr>
                <p:nvPr/>
              </p:nvGrpSpPr>
              <p:grpSpPr bwMode="auto">
                <a:xfrm>
                  <a:off x="337" y="1056"/>
                  <a:ext cx="47" cy="47"/>
                  <a:chOff x="373" y="1246"/>
                  <a:chExt cx="36" cy="37"/>
                </a:xfrm>
              </p:grpSpPr>
              <p:sp>
                <p:nvSpPr>
                  <p:cNvPr id="38127" name="Line 2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28" name="Line 3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124" name="Group 31"/>
                <p:cNvGrpSpPr>
                  <a:grpSpLocks/>
                </p:cNvGrpSpPr>
                <p:nvPr/>
              </p:nvGrpSpPr>
              <p:grpSpPr bwMode="auto">
                <a:xfrm>
                  <a:off x="385" y="1056"/>
                  <a:ext cx="47" cy="47"/>
                  <a:chOff x="373" y="1246"/>
                  <a:chExt cx="36" cy="37"/>
                </a:xfrm>
              </p:grpSpPr>
              <p:sp>
                <p:nvSpPr>
                  <p:cNvPr id="38125" name="Line 3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26" name="Line 3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116" name="Group 34"/>
              <p:cNvGrpSpPr>
                <a:grpSpLocks/>
              </p:cNvGrpSpPr>
              <p:nvPr/>
            </p:nvGrpSpPr>
            <p:grpSpPr bwMode="auto">
              <a:xfrm>
                <a:off x="240" y="576"/>
                <a:ext cx="95" cy="47"/>
                <a:chOff x="337" y="1056"/>
                <a:chExt cx="95" cy="47"/>
              </a:xfrm>
            </p:grpSpPr>
            <p:grpSp>
              <p:nvGrpSpPr>
                <p:cNvPr id="38117" name="Group 35"/>
                <p:cNvGrpSpPr>
                  <a:grpSpLocks/>
                </p:cNvGrpSpPr>
                <p:nvPr/>
              </p:nvGrpSpPr>
              <p:grpSpPr bwMode="auto">
                <a:xfrm>
                  <a:off x="337" y="1056"/>
                  <a:ext cx="47" cy="47"/>
                  <a:chOff x="373" y="1246"/>
                  <a:chExt cx="36" cy="37"/>
                </a:xfrm>
              </p:grpSpPr>
              <p:sp>
                <p:nvSpPr>
                  <p:cNvPr id="38121" name="Line 3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22" name="Line 3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118" name="Group 38"/>
                <p:cNvGrpSpPr>
                  <a:grpSpLocks/>
                </p:cNvGrpSpPr>
                <p:nvPr/>
              </p:nvGrpSpPr>
              <p:grpSpPr bwMode="auto">
                <a:xfrm>
                  <a:off x="385" y="1056"/>
                  <a:ext cx="47" cy="47"/>
                  <a:chOff x="373" y="1246"/>
                  <a:chExt cx="36" cy="37"/>
                </a:xfrm>
              </p:grpSpPr>
              <p:sp>
                <p:nvSpPr>
                  <p:cNvPr id="38119" name="Line 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20" name="Line 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110" name="Group 41"/>
            <p:cNvGrpSpPr>
              <a:grpSpLocks/>
            </p:cNvGrpSpPr>
            <p:nvPr/>
          </p:nvGrpSpPr>
          <p:grpSpPr bwMode="auto">
            <a:xfrm>
              <a:off x="4143" y="1397"/>
              <a:ext cx="667" cy="201"/>
              <a:chOff x="4143" y="1397"/>
              <a:chExt cx="667" cy="201"/>
            </a:xfrm>
          </p:grpSpPr>
          <p:sp>
            <p:nvSpPr>
              <p:cNvPr id="38111" name="Rectangle 42"/>
              <p:cNvSpPr>
                <a:spLocks noChangeAspect="1" noChangeArrowheads="1"/>
              </p:cNvSpPr>
              <p:nvPr/>
            </p:nvSpPr>
            <p:spPr bwMode="auto">
              <a:xfrm>
                <a:off x="4512" y="1449"/>
                <a:ext cx="298"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PACOM</a:t>
                </a:r>
              </a:p>
            </p:txBody>
          </p:sp>
          <p:grpSp>
            <p:nvGrpSpPr>
              <p:cNvPr id="38112" name="Group 43"/>
              <p:cNvGrpSpPr>
                <a:grpSpLocks/>
              </p:cNvGrpSpPr>
              <p:nvPr/>
            </p:nvGrpSpPr>
            <p:grpSpPr bwMode="auto">
              <a:xfrm>
                <a:off x="4143" y="1397"/>
                <a:ext cx="345" cy="201"/>
                <a:chOff x="4143" y="1397"/>
                <a:chExt cx="345" cy="201"/>
              </a:xfrm>
            </p:grpSpPr>
            <p:sp>
              <p:nvSpPr>
                <p:cNvPr id="38113" name="Rectangle 44"/>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114" name="Rectangle 45"/>
                <p:cNvSpPr>
                  <a:spLocks noChangeAspect="1" noChangeArrowheads="1"/>
                </p:cNvSpPr>
                <p:nvPr/>
              </p:nvSpPr>
              <p:spPr bwMode="auto">
                <a:xfrm>
                  <a:off x="4157" y="1459"/>
                  <a:ext cx="316"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USARPAC</a:t>
                  </a:r>
                </a:p>
              </p:txBody>
            </p:sp>
          </p:grpSp>
        </p:grpSp>
      </p:grpSp>
      <p:sp>
        <p:nvSpPr>
          <p:cNvPr id="37894" name="Text Box 46"/>
          <p:cNvSpPr txBox="1">
            <a:spLocks noChangeArrowheads="1"/>
          </p:cNvSpPr>
          <p:nvPr/>
        </p:nvSpPr>
        <p:spPr bwMode="auto">
          <a:xfrm>
            <a:off x="466725" y="1530350"/>
            <a:ext cx="1716088" cy="244475"/>
          </a:xfrm>
          <a:prstGeom prst="rect">
            <a:avLst/>
          </a:prstGeom>
          <a:noFill/>
          <a:ln w="12700">
            <a:noFill/>
            <a:miter lim="800000"/>
            <a:headEnd/>
            <a:tailEnd/>
          </a:ln>
        </p:spPr>
        <p:txBody>
          <a:bodyPr wrap="none">
            <a:spAutoFit/>
          </a:bodyPr>
          <a:lstStyle/>
          <a:p>
            <a:pPr algn="ctr" eaLnBrk="0" hangingPunct="0"/>
            <a:r>
              <a:rPr lang="en-US" sz="1000"/>
              <a:t>United States Army, Pacific</a:t>
            </a:r>
          </a:p>
        </p:txBody>
      </p:sp>
      <p:grpSp>
        <p:nvGrpSpPr>
          <p:cNvPr id="37895" name="Group 47"/>
          <p:cNvGrpSpPr>
            <a:grpSpLocks/>
          </p:cNvGrpSpPr>
          <p:nvPr/>
        </p:nvGrpSpPr>
        <p:grpSpPr bwMode="auto">
          <a:xfrm>
            <a:off x="2819400" y="1905000"/>
            <a:ext cx="1246188" cy="403225"/>
            <a:chOff x="1776" y="1570"/>
            <a:chExt cx="785" cy="254"/>
          </a:xfrm>
        </p:grpSpPr>
        <p:sp>
          <p:nvSpPr>
            <p:cNvPr id="38089" name="Rectangle 48"/>
            <p:cNvSpPr>
              <a:spLocks noChangeAspect="1" noChangeArrowheads="1"/>
            </p:cNvSpPr>
            <p:nvPr/>
          </p:nvSpPr>
          <p:spPr bwMode="auto">
            <a:xfrm>
              <a:off x="2160" y="1675"/>
              <a:ext cx="401"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LANTCOM</a:t>
              </a:r>
            </a:p>
          </p:txBody>
        </p:sp>
        <p:grpSp>
          <p:nvGrpSpPr>
            <p:cNvPr id="38090" name="Group 49"/>
            <p:cNvGrpSpPr>
              <a:grpSpLocks/>
            </p:cNvGrpSpPr>
            <p:nvPr/>
          </p:nvGrpSpPr>
          <p:grpSpPr bwMode="auto">
            <a:xfrm>
              <a:off x="1776" y="1570"/>
              <a:ext cx="345" cy="254"/>
              <a:chOff x="1776" y="1570"/>
              <a:chExt cx="345" cy="254"/>
            </a:xfrm>
          </p:grpSpPr>
          <p:grpSp>
            <p:nvGrpSpPr>
              <p:cNvPr id="38091" name="Group 50"/>
              <p:cNvGrpSpPr>
                <a:grpSpLocks/>
              </p:cNvGrpSpPr>
              <p:nvPr/>
            </p:nvGrpSpPr>
            <p:grpSpPr bwMode="auto">
              <a:xfrm>
                <a:off x="1853" y="1570"/>
                <a:ext cx="192" cy="48"/>
                <a:chOff x="240" y="576"/>
                <a:chExt cx="192" cy="48"/>
              </a:xfrm>
            </p:grpSpPr>
            <p:grpSp>
              <p:nvGrpSpPr>
                <p:cNvPr id="38095" name="Group 51"/>
                <p:cNvGrpSpPr>
                  <a:grpSpLocks/>
                </p:cNvGrpSpPr>
                <p:nvPr/>
              </p:nvGrpSpPr>
              <p:grpSpPr bwMode="auto">
                <a:xfrm>
                  <a:off x="337" y="577"/>
                  <a:ext cx="95" cy="47"/>
                  <a:chOff x="337" y="1056"/>
                  <a:chExt cx="95" cy="47"/>
                </a:xfrm>
              </p:grpSpPr>
              <p:grpSp>
                <p:nvGrpSpPr>
                  <p:cNvPr id="38103" name="Group 52"/>
                  <p:cNvGrpSpPr>
                    <a:grpSpLocks/>
                  </p:cNvGrpSpPr>
                  <p:nvPr/>
                </p:nvGrpSpPr>
                <p:grpSpPr bwMode="auto">
                  <a:xfrm>
                    <a:off x="337" y="1056"/>
                    <a:ext cx="47" cy="47"/>
                    <a:chOff x="373" y="1246"/>
                    <a:chExt cx="36" cy="37"/>
                  </a:xfrm>
                </p:grpSpPr>
                <p:sp>
                  <p:nvSpPr>
                    <p:cNvPr id="38107" name="Line 5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08" name="Line 5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104" name="Group 55"/>
                  <p:cNvGrpSpPr>
                    <a:grpSpLocks/>
                  </p:cNvGrpSpPr>
                  <p:nvPr/>
                </p:nvGrpSpPr>
                <p:grpSpPr bwMode="auto">
                  <a:xfrm>
                    <a:off x="385" y="1056"/>
                    <a:ext cx="47" cy="47"/>
                    <a:chOff x="373" y="1246"/>
                    <a:chExt cx="36" cy="37"/>
                  </a:xfrm>
                </p:grpSpPr>
                <p:sp>
                  <p:nvSpPr>
                    <p:cNvPr id="38105" name="Line 5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06" name="Line 5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96" name="Group 58"/>
                <p:cNvGrpSpPr>
                  <a:grpSpLocks/>
                </p:cNvGrpSpPr>
                <p:nvPr/>
              </p:nvGrpSpPr>
              <p:grpSpPr bwMode="auto">
                <a:xfrm>
                  <a:off x="240" y="576"/>
                  <a:ext cx="95" cy="47"/>
                  <a:chOff x="337" y="1056"/>
                  <a:chExt cx="95" cy="47"/>
                </a:xfrm>
              </p:grpSpPr>
              <p:grpSp>
                <p:nvGrpSpPr>
                  <p:cNvPr id="38097" name="Group 59"/>
                  <p:cNvGrpSpPr>
                    <a:grpSpLocks/>
                  </p:cNvGrpSpPr>
                  <p:nvPr/>
                </p:nvGrpSpPr>
                <p:grpSpPr bwMode="auto">
                  <a:xfrm>
                    <a:off x="337" y="1056"/>
                    <a:ext cx="47" cy="47"/>
                    <a:chOff x="373" y="1246"/>
                    <a:chExt cx="36" cy="37"/>
                  </a:xfrm>
                </p:grpSpPr>
                <p:sp>
                  <p:nvSpPr>
                    <p:cNvPr id="38101" name="Line 6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02" name="Line 6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98" name="Group 62"/>
                  <p:cNvGrpSpPr>
                    <a:grpSpLocks/>
                  </p:cNvGrpSpPr>
                  <p:nvPr/>
                </p:nvGrpSpPr>
                <p:grpSpPr bwMode="auto">
                  <a:xfrm>
                    <a:off x="385" y="1056"/>
                    <a:ext cx="47" cy="47"/>
                    <a:chOff x="373" y="1246"/>
                    <a:chExt cx="36" cy="37"/>
                  </a:xfrm>
                </p:grpSpPr>
                <p:sp>
                  <p:nvSpPr>
                    <p:cNvPr id="38099" name="Line 6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100" name="Line 6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092" name="Group 65"/>
              <p:cNvGrpSpPr>
                <a:grpSpLocks/>
              </p:cNvGrpSpPr>
              <p:nvPr/>
            </p:nvGrpSpPr>
            <p:grpSpPr bwMode="auto">
              <a:xfrm>
                <a:off x="1776" y="1623"/>
                <a:ext cx="345" cy="201"/>
                <a:chOff x="4143" y="1397"/>
                <a:chExt cx="345" cy="201"/>
              </a:xfrm>
            </p:grpSpPr>
            <p:sp>
              <p:nvSpPr>
                <p:cNvPr id="38093" name="Rectangle 66"/>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094" name="Rectangle 67"/>
                <p:cNvSpPr>
                  <a:spLocks noChangeAspect="1" noChangeArrowheads="1"/>
                </p:cNvSpPr>
                <p:nvPr/>
              </p:nvSpPr>
              <p:spPr bwMode="auto">
                <a:xfrm>
                  <a:off x="4152" y="1459"/>
                  <a:ext cx="327"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FORSCOM</a:t>
                  </a:r>
                </a:p>
              </p:txBody>
            </p:sp>
          </p:grpSp>
        </p:grpSp>
      </p:grpSp>
      <p:sp>
        <p:nvSpPr>
          <p:cNvPr id="37896" name="Text Box 68"/>
          <p:cNvSpPr txBox="1">
            <a:spLocks noChangeArrowheads="1"/>
          </p:cNvSpPr>
          <p:nvPr/>
        </p:nvSpPr>
        <p:spPr bwMode="auto">
          <a:xfrm>
            <a:off x="466725" y="2063750"/>
            <a:ext cx="1190625" cy="244475"/>
          </a:xfrm>
          <a:prstGeom prst="rect">
            <a:avLst/>
          </a:prstGeom>
          <a:noFill/>
          <a:ln w="12700">
            <a:noFill/>
            <a:miter lim="800000"/>
            <a:headEnd/>
            <a:tailEnd/>
          </a:ln>
        </p:spPr>
        <p:txBody>
          <a:bodyPr wrap="none">
            <a:spAutoFit/>
          </a:bodyPr>
          <a:lstStyle/>
          <a:p>
            <a:pPr algn="ctr" eaLnBrk="0" hangingPunct="0"/>
            <a:r>
              <a:rPr lang="en-US" sz="1000"/>
              <a:t>Forces Command</a:t>
            </a:r>
          </a:p>
        </p:txBody>
      </p:sp>
      <p:grpSp>
        <p:nvGrpSpPr>
          <p:cNvPr id="37897" name="Group 69"/>
          <p:cNvGrpSpPr>
            <a:grpSpLocks/>
          </p:cNvGrpSpPr>
          <p:nvPr/>
        </p:nvGrpSpPr>
        <p:grpSpPr bwMode="auto">
          <a:xfrm>
            <a:off x="2819400" y="2438400"/>
            <a:ext cx="1219200" cy="403225"/>
            <a:chOff x="1776" y="2050"/>
            <a:chExt cx="768" cy="254"/>
          </a:xfrm>
        </p:grpSpPr>
        <p:grpSp>
          <p:nvGrpSpPr>
            <p:cNvPr id="38070" name="Group 70"/>
            <p:cNvGrpSpPr>
              <a:grpSpLocks/>
            </p:cNvGrpSpPr>
            <p:nvPr/>
          </p:nvGrpSpPr>
          <p:grpSpPr bwMode="auto">
            <a:xfrm>
              <a:off x="1950" y="2051"/>
              <a:ext cx="95" cy="47"/>
              <a:chOff x="337" y="1056"/>
              <a:chExt cx="95" cy="47"/>
            </a:xfrm>
          </p:grpSpPr>
          <p:grpSp>
            <p:nvGrpSpPr>
              <p:cNvPr id="38083" name="Group 71"/>
              <p:cNvGrpSpPr>
                <a:grpSpLocks/>
              </p:cNvGrpSpPr>
              <p:nvPr/>
            </p:nvGrpSpPr>
            <p:grpSpPr bwMode="auto">
              <a:xfrm>
                <a:off x="337" y="1056"/>
                <a:ext cx="47" cy="47"/>
                <a:chOff x="373" y="1246"/>
                <a:chExt cx="36" cy="37"/>
              </a:xfrm>
            </p:grpSpPr>
            <p:sp>
              <p:nvSpPr>
                <p:cNvPr id="38087" name="Line 7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88" name="Line 7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84" name="Group 74"/>
              <p:cNvGrpSpPr>
                <a:grpSpLocks/>
              </p:cNvGrpSpPr>
              <p:nvPr/>
            </p:nvGrpSpPr>
            <p:grpSpPr bwMode="auto">
              <a:xfrm>
                <a:off x="385" y="1056"/>
                <a:ext cx="47" cy="47"/>
                <a:chOff x="373" y="1246"/>
                <a:chExt cx="36" cy="37"/>
              </a:xfrm>
            </p:grpSpPr>
            <p:sp>
              <p:nvSpPr>
                <p:cNvPr id="38085" name="Line 7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86" name="Line 7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71" name="Group 77"/>
            <p:cNvGrpSpPr>
              <a:grpSpLocks/>
            </p:cNvGrpSpPr>
            <p:nvPr/>
          </p:nvGrpSpPr>
          <p:grpSpPr bwMode="auto">
            <a:xfrm>
              <a:off x="1853" y="2050"/>
              <a:ext cx="95" cy="47"/>
              <a:chOff x="337" y="1056"/>
              <a:chExt cx="95" cy="47"/>
            </a:xfrm>
          </p:grpSpPr>
          <p:grpSp>
            <p:nvGrpSpPr>
              <p:cNvPr id="38077" name="Group 78"/>
              <p:cNvGrpSpPr>
                <a:grpSpLocks/>
              </p:cNvGrpSpPr>
              <p:nvPr/>
            </p:nvGrpSpPr>
            <p:grpSpPr bwMode="auto">
              <a:xfrm>
                <a:off x="337" y="1056"/>
                <a:ext cx="47" cy="47"/>
                <a:chOff x="373" y="1246"/>
                <a:chExt cx="36" cy="37"/>
              </a:xfrm>
            </p:grpSpPr>
            <p:sp>
              <p:nvSpPr>
                <p:cNvPr id="38081" name="Line 7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82" name="Line 8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78" name="Group 81"/>
              <p:cNvGrpSpPr>
                <a:grpSpLocks/>
              </p:cNvGrpSpPr>
              <p:nvPr/>
            </p:nvGrpSpPr>
            <p:grpSpPr bwMode="auto">
              <a:xfrm>
                <a:off x="385" y="1056"/>
                <a:ext cx="47" cy="47"/>
                <a:chOff x="373" y="1246"/>
                <a:chExt cx="36" cy="37"/>
              </a:xfrm>
            </p:grpSpPr>
            <p:sp>
              <p:nvSpPr>
                <p:cNvPr id="38079" name="Line 8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80" name="Line 8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72" name="Group 84"/>
            <p:cNvGrpSpPr>
              <a:grpSpLocks/>
            </p:cNvGrpSpPr>
            <p:nvPr/>
          </p:nvGrpSpPr>
          <p:grpSpPr bwMode="auto">
            <a:xfrm>
              <a:off x="1776" y="2103"/>
              <a:ext cx="768" cy="201"/>
              <a:chOff x="1776" y="2103"/>
              <a:chExt cx="768" cy="201"/>
            </a:xfrm>
          </p:grpSpPr>
          <p:sp>
            <p:nvSpPr>
              <p:cNvPr id="38073" name="Rectangle 85"/>
              <p:cNvSpPr>
                <a:spLocks noChangeAspect="1" noChangeArrowheads="1"/>
              </p:cNvSpPr>
              <p:nvPr/>
            </p:nvSpPr>
            <p:spPr bwMode="auto">
              <a:xfrm>
                <a:off x="2139" y="2155"/>
                <a:ext cx="405"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CENTCOM</a:t>
                </a:r>
              </a:p>
            </p:txBody>
          </p:sp>
          <p:grpSp>
            <p:nvGrpSpPr>
              <p:cNvPr id="38074" name="Group 86"/>
              <p:cNvGrpSpPr>
                <a:grpSpLocks/>
              </p:cNvGrpSpPr>
              <p:nvPr/>
            </p:nvGrpSpPr>
            <p:grpSpPr bwMode="auto">
              <a:xfrm>
                <a:off x="1776" y="2103"/>
                <a:ext cx="345" cy="201"/>
                <a:chOff x="4143" y="1397"/>
                <a:chExt cx="345" cy="201"/>
              </a:xfrm>
            </p:grpSpPr>
            <p:sp>
              <p:nvSpPr>
                <p:cNvPr id="38075" name="Rectangle 87"/>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076" name="Rectangle 88"/>
                <p:cNvSpPr>
                  <a:spLocks noChangeAspect="1" noChangeArrowheads="1"/>
                </p:cNvSpPr>
                <p:nvPr/>
              </p:nvSpPr>
              <p:spPr bwMode="auto">
                <a:xfrm>
                  <a:off x="4228" y="1459"/>
                  <a:ext cx="174"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TUSA</a:t>
                  </a:r>
                </a:p>
              </p:txBody>
            </p:sp>
          </p:grpSp>
        </p:grpSp>
      </p:grpSp>
      <p:sp>
        <p:nvSpPr>
          <p:cNvPr id="37898" name="Text Box 89"/>
          <p:cNvSpPr txBox="1">
            <a:spLocks noChangeArrowheads="1"/>
          </p:cNvSpPr>
          <p:nvPr/>
        </p:nvSpPr>
        <p:spPr bwMode="auto">
          <a:xfrm>
            <a:off x="466725" y="2597150"/>
            <a:ext cx="1016000" cy="244475"/>
          </a:xfrm>
          <a:prstGeom prst="rect">
            <a:avLst/>
          </a:prstGeom>
          <a:noFill/>
          <a:ln w="12700">
            <a:noFill/>
            <a:miter lim="800000"/>
            <a:headEnd/>
            <a:tailEnd/>
          </a:ln>
        </p:spPr>
        <p:txBody>
          <a:bodyPr wrap="none">
            <a:spAutoFit/>
          </a:bodyPr>
          <a:lstStyle/>
          <a:p>
            <a:pPr algn="ctr" eaLnBrk="0" hangingPunct="0"/>
            <a:r>
              <a:rPr lang="en-US" sz="1000"/>
              <a:t>Third US Army</a:t>
            </a:r>
          </a:p>
        </p:txBody>
      </p:sp>
      <p:grpSp>
        <p:nvGrpSpPr>
          <p:cNvPr id="37899" name="Group 90"/>
          <p:cNvGrpSpPr>
            <a:grpSpLocks/>
          </p:cNvGrpSpPr>
          <p:nvPr/>
        </p:nvGrpSpPr>
        <p:grpSpPr bwMode="auto">
          <a:xfrm>
            <a:off x="2819400" y="3025775"/>
            <a:ext cx="1319213" cy="403225"/>
            <a:chOff x="1776" y="2530"/>
            <a:chExt cx="831" cy="254"/>
          </a:xfrm>
        </p:grpSpPr>
        <p:grpSp>
          <p:nvGrpSpPr>
            <p:cNvPr id="38051" name="Group 91"/>
            <p:cNvGrpSpPr>
              <a:grpSpLocks/>
            </p:cNvGrpSpPr>
            <p:nvPr/>
          </p:nvGrpSpPr>
          <p:grpSpPr bwMode="auto">
            <a:xfrm>
              <a:off x="1853" y="2530"/>
              <a:ext cx="192" cy="48"/>
              <a:chOff x="240" y="576"/>
              <a:chExt cx="192" cy="48"/>
            </a:xfrm>
          </p:grpSpPr>
          <p:grpSp>
            <p:nvGrpSpPr>
              <p:cNvPr id="38056" name="Group 92"/>
              <p:cNvGrpSpPr>
                <a:grpSpLocks/>
              </p:cNvGrpSpPr>
              <p:nvPr/>
            </p:nvGrpSpPr>
            <p:grpSpPr bwMode="auto">
              <a:xfrm>
                <a:off x="337" y="577"/>
                <a:ext cx="95" cy="47"/>
                <a:chOff x="337" y="1056"/>
                <a:chExt cx="95" cy="47"/>
              </a:xfrm>
            </p:grpSpPr>
            <p:grpSp>
              <p:nvGrpSpPr>
                <p:cNvPr id="38064" name="Group 93"/>
                <p:cNvGrpSpPr>
                  <a:grpSpLocks/>
                </p:cNvGrpSpPr>
                <p:nvPr/>
              </p:nvGrpSpPr>
              <p:grpSpPr bwMode="auto">
                <a:xfrm>
                  <a:off x="337" y="1056"/>
                  <a:ext cx="47" cy="47"/>
                  <a:chOff x="373" y="1246"/>
                  <a:chExt cx="36" cy="37"/>
                </a:xfrm>
              </p:grpSpPr>
              <p:sp>
                <p:nvSpPr>
                  <p:cNvPr id="38068" name="Line 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69" name="Line 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65" name="Group 96"/>
                <p:cNvGrpSpPr>
                  <a:grpSpLocks/>
                </p:cNvGrpSpPr>
                <p:nvPr/>
              </p:nvGrpSpPr>
              <p:grpSpPr bwMode="auto">
                <a:xfrm>
                  <a:off x="385" y="1056"/>
                  <a:ext cx="47" cy="47"/>
                  <a:chOff x="373" y="1246"/>
                  <a:chExt cx="36" cy="37"/>
                </a:xfrm>
              </p:grpSpPr>
              <p:sp>
                <p:nvSpPr>
                  <p:cNvPr id="38066" name="Line 9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67" name="Line 9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57" name="Group 99"/>
              <p:cNvGrpSpPr>
                <a:grpSpLocks/>
              </p:cNvGrpSpPr>
              <p:nvPr/>
            </p:nvGrpSpPr>
            <p:grpSpPr bwMode="auto">
              <a:xfrm>
                <a:off x="240" y="576"/>
                <a:ext cx="95" cy="47"/>
                <a:chOff x="337" y="1056"/>
                <a:chExt cx="95" cy="47"/>
              </a:xfrm>
            </p:grpSpPr>
            <p:grpSp>
              <p:nvGrpSpPr>
                <p:cNvPr id="38058" name="Group 100"/>
                <p:cNvGrpSpPr>
                  <a:grpSpLocks/>
                </p:cNvGrpSpPr>
                <p:nvPr/>
              </p:nvGrpSpPr>
              <p:grpSpPr bwMode="auto">
                <a:xfrm>
                  <a:off x="337" y="1056"/>
                  <a:ext cx="47" cy="47"/>
                  <a:chOff x="373" y="1246"/>
                  <a:chExt cx="36" cy="37"/>
                </a:xfrm>
              </p:grpSpPr>
              <p:sp>
                <p:nvSpPr>
                  <p:cNvPr id="38062" name="Line 10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63" name="Line 10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59" name="Group 103"/>
                <p:cNvGrpSpPr>
                  <a:grpSpLocks/>
                </p:cNvGrpSpPr>
                <p:nvPr/>
              </p:nvGrpSpPr>
              <p:grpSpPr bwMode="auto">
                <a:xfrm>
                  <a:off x="385" y="1056"/>
                  <a:ext cx="47" cy="47"/>
                  <a:chOff x="373" y="1246"/>
                  <a:chExt cx="36" cy="37"/>
                </a:xfrm>
              </p:grpSpPr>
              <p:sp>
                <p:nvSpPr>
                  <p:cNvPr id="38060" name="Line 10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61" name="Line 10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38052" name="Rectangle 106"/>
            <p:cNvSpPr>
              <a:spLocks noChangeAspect="1" noChangeArrowheads="1"/>
            </p:cNvSpPr>
            <p:nvPr/>
          </p:nvSpPr>
          <p:spPr bwMode="auto">
            <a:xfrm>
              <a:off x="2140" y="2635"/>
              <a:ext cx="467"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SOUTHCOM</a:t>
              </a:r>
            </a:p>
          </p:txBody>
        </p:sp>
        <p:grpSp>
          <p:nvGrpSpPr>
            <p:cNvPr id="38053" name="Group 107"/>
            <p:cNvGrpSpPr>
              <a:grpSpLocks/>
            </p:cNvGrpSpPr>
            <p:nvPr/>
          </p:nvGrpSpPr>
          <p:grpSpPr bwMode="auto">
            <a:xfrm>
              <a:off x="1776" y="2583"/>
              <a:ext cx="345" cy="201"/>
              <a:chOff x="4143" y="1397"/>
              <a:chExt cx="345" cy="201"/>
            </a:xfrm>
          </p:grpSpPr>
          <p:sp>
            <p:nvSpPr>
              <p:cNvPr id="38054" name="Rectangle 108"/>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055" name="Rectangle 109"/>
              <p:cNvSpPr>
                <a:spLocks noChangeAspect="1" noChangeArrowheads="1"/>
              </p:cNvSpPr>
              <p:nvPr/>
            </p:nvSpPr>
            <p:spPr bwMode="auto">
              <a:xfrm>
                <a:off x="4178" y="1459"/>
                <a:ext cx="274"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USARSO</a:t>
                </a:r>
              </a:p>
            </p:txBody>
          </p:sp>
        </p:grpSp>
      </p:grpSp>
      <p:sp>
        <p:nvSpPr>
          <p:cNvPr id="37900" name="Text Box 110"/>
          <p:cNvSpPr txBox="1">
            <a:spLocks noChangeArrowheads="1"/>
          </p:cNvSpPr>
          <p:nvPr/>
        </p:nvSpPr>
        <p:spPr bwMode="auto">
          <a:xfrm>
            <a:off x="466725" y="3184525"/>
            <a:ext cx="1055688" cy="244475"/>
          </a:xfrm>
          <a:prstGeom prst="rect">
            <a:avLst/>
          </a:prstGeom>
          <a:noFill/>
          <a:ln w="12700">
            <a:noFill/>
            <a:miter lim="800000"/>
            <a:headEnd/>
            <a:tailEnd/>
          </a:ln>
        </p:spPr>
        <p:txBody>
          <a:bodyPr wrap="none">
            <a:spAutoFit/>
          </a:bodyPr>
          <a:lstStyle/>
          <a:p>
            <a:pPr algn="ctr" eaLnBrk="0" hangingPunct="0"/>
            <a:r>
              <a:rPr lang="en-US" sz="1000"/>
              <a:t>US Army South</a:t>
            </a:r>
          </a:p>
        </p:txBody>
      </p:sp>
      <p:grpSp>
        <p:nvGrpSpPr>
          <p:cNvPr id="37901" name="Group 111"/>
          <p:cNvGrpSpPr>
            <a:grpSpLocks/>
          </p:cNvGrpSpPr>
          <p:nvPr/>
        </p:nvGrpSpPr>
        <p:grpSpPr bwMode="auto">
          <a:xfrm>
            <a:off x="2819400" y="3581400"/>
            <a:ext cx="955675" cy="403225"/>
            <a:chOff x="1776" y="2962"/>
            <a:chExt cx="602" cy="254"/>
          </a:xfrm>
        </p:grpSpPr>
        <p:grpSp>
          <p:nvGrpSpPr>
            <p:cNvPr id="38031" name="Group 112"/>
            <p:cNvGrpSpPr>
              <a:grpSpLocks/>
            </p:cNvGrpSpPr>
            <p:nvPr/>
          </p:nvGrpSpPr>
          <p:grpSpPr bwMode="auto">
            <a:xfrm>
              <a:off x="1853" y="2962"/>
              <a:ext cx="192" cy="48"/>
              <a:chOff x="240" y="576"/>
              <a:chExt cx="192" cy="48"/>
            </a:xfrm>
          </p:grpSpPr>
          <p:grpSp>
            <p:nvGrpSpPr>
              <p:cNvPr id="38037" name="Group 113"/>
              <p:cNvGrpSpPr>
                <a:grpSpLocks/>
              </p:cNvGrpSpPr>
              <p:nvPr/>
            </p:nvGrpSpPr>
            <p:grpSpPr bwMode="auto">
              <a:xfrm>
                <a:off x="337" y="577"/>
                <a:ext cx="95" cy="47"/>
                <a:chOff x="337" y="1056"/>
                <a:chExt cx="95" cy="47"/>
              </a:xfrm>
            </p:grpSpPr>
            <p:grpSp>
              <p:nvGrpSpPr>
                <p:cNvPr id="38045" name="Group 114"/>
                <p:cNvGrpSpPr>
                  <a:grpSpLocks/>
                </p:cNvGrpSpPr>
                <p:nvPr/>
              </p:nvGrpSpPr>
              <p:grpSpPr bwMode="auto">
                <a:xfrm>
                  <a:off x="337" y="1056"/>
                  <a:ext cx="47" cy="47"/>
                  <a:chOff x="373" y="1246"/>
                  <a:chExt cx="36" cy="37"/>
                </a:xfrm>
              </p:grpSpPr>
              <p:sp>
                <p:nvSpPr>
                  <p:cNvPr id="38049" name="Line 11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50" name="Line 11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46" name="Group 117"/>
                <p:cNvGrpSpPr>
                  <a:grpSpLocks/>
                </p:cNvGrpSpPr>
                <p:nvPr/>
              </p:nvGrpSpPr>
              <p:grpSpPr bwMode="auto">
                <a:xfrm>
                  <a:off x="385" y="1056"/>
                  <a:ext cx="47" cy="47"/>
                  <a:chOff x="373" y="1246"/>
                  <a:chExt cx="36" cy="37"/>
                </a:xfrm>
              </p:grpSpPr>
              <p:sp>
                <p:nvSpPr>
                  <p:cNvPr id="38047" name="Line 11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48" name="Line 11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38" name="Group 120"/>
              <p:cNvGrpSpPr>
                <a:grpSpLocks/>
              </p:cNvGrpSpPr>
              <p:nvPr/>
            </p:nvGrpSpPr>
            <p:grpSpPr bwMode="auto">
              <a:xfrm>
                <a:off x="240" y="576"/>
                <a:ext cx="95" cy="47"/>
                <a:chOff x="337" y="1056"/>
                <a:chExt cx="95" cy="47"/>
              </a:xfrm>
            </p:grpSpPr>
            <p:grpSp>
              <p:nvGrpSpPr>
                <p:cNvPr id="38039" name="Group 121"/>
                <p:cNvGrpSpPr>
                  <a:grpSpLocks/>
                </p:cNvGrpSpPr>
                <p:nvPr/>
              </p:nvGrpSpPr>
              <p:grpSpPr bwMode="auto">
                <a:xfrm>
                  <a:off x="337" y="1056"/>
                  <a:ext cx="47" cy="47"/>
                  <a:chOff x="373" y="1246"/>
                  <a:chExt cx="36" cy="37"/>
                </a:xfrm>
              </p:grpSpPr>
              <p:sp>
                <p:nvSpPr>
                  <p:cNvPr id="38043" name="Line 12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44" name="Line 12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40" name="Group 124"/>
                <p:cNvGrpSpPr>
                  <a:grpSpLocks/>
                </p:cNvGrpSpPr>
                <p:nvPr/>
              </p:nvGrpSpPr>
              <p:grpSpPr bwMode="auto">
                <a:xfrm>
                  <a:off x="385" y="1056"/>
                  <a:ext cx="47" cy="47"/>
                  <a:chOff x="373" y="1246"/>
                  <a:chExt cx="36" cy="37"/>
                </a:xfrm>
              </p:grpSpPr>
              <p:sp>
                <p:nvSpPr>
                  <p:cNvPr id="38041" name="Line 1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42" name="Line 1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032" name="Group 127"/>
            <p:cNvGrpSpPr>
              <a:grpSpLocks/>
            </p:cNvGrpSpPr>
            <p:nvPr/>
          </p:nvGrpSpPr>
          <p:grpSpPr bwMode="auto">
            <a:xfrm>
              <a:off x="1776" y="3015"/>
              <a:ext cx="602" cy="201"/>
              <a:chOff x="1776" y="3015"/>
              <a:chExt cx="602" cy="201"/>
            </a:xfrm>
          </p:grpSpPr>
          <p:sp>
            <p:nvSpPr>
              <p:cNvPr id="38033" name="Rectangle 128"/>
              <p:cNvSpPr>
                <a:spLocks noChangeAspect="1" noChangeArrowheads="1"/>
              </p:cNvSpPr>
              <p:nvPr/>
            </p:nvSpPr>
            <p:spPr bwMode="auto">
              <a:xfrm>
                <a:off x="2160" y="3067"/>
                <a:ext cx="218"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USFK</a:t>
                </a:r>
              </a:p>
            </p:txBody>
          </p:sp>
          <p:grpSp>
            <p:nvGrpSpPr>
              <p:cNvPr id="38034" name="Group 129"/>
              <p:cNvGrpSpPr>
                <a:grpSpLocks/>
              </p:cNvGrpSpPr>
              <p:nvPr/>
            </p:nvGrpSpPr>
            <p:grpSpPr bwMode="auto">
              <a:xfrm>
                <a:off x="1776" y="3015"/>
                <a:ext cx="345" cy="201"/>
                <a:chOff x="4143" y="1397"/>
                <a:chExt cx="345" cy="201"/>
              </a:xfrm>
            </p:grpSpPr>
            <p:sp>
              <p:nvSpPr>
                <p:cNvPr id="38035" name="Rectangle 130"/>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036" name="Rectangle 131"/>
                <p:cNvSpPr>
                  <a:spLocks noChangeAspect="1" noChangeArrowheads="1"/>
                </p:cNvSpPr>
                <p:nvPr/>
              </p:nvSpPr>
              <p:spPr bwMode="auto">
                <a:xfrm>
                  <a:off x="4226" y="1459"/>
                  <a:ext cx="178"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EUSA</a:t>
                  </a:r>
                </a:p>
              </p:txBody>
            </p:sp>
          </p:grpSp>
        </p:grpSp>
      </p:grpSp>
      <p:sp>
        <p:nvSpPr>
          <p:cNvPr id="37902" name="Text Box 132"/>
          <p:cNvSpPr txBox="1">
            <a:spLocks noChangeArrowheads="1"/>
          </p:cNvSpPr>
          <p:nvPr/>
        </p:nvSpPr>
        <p:spPr bwMode="auto">
          <a:xfrm>
            <a:off x="466725" y="3740150"/>
            <a:ext cx="1084263" cy="244475"/>
          </a:xfrm>
          <a:prstGeom prst="rect">
            <a:avLst/>
          </a:prstGeom>
          <a:noFill/>
          <a:ln w="12700">
            <a:noFill/>
            <a:miter lim="800000"/>
            <a:headEnd/>
            <a:tailEnd/>
          </a:ln>
        </p:spPr>
        <p:txBody>
          <a:bodyPr wrap="none">
            <a:spAutoFit/>
          </a:bodyPr>
          <a:lstStyle/>
          <a:p>
            <a:pPr algn="ctr" eaLnBrk="0" hangingPunct="0"/>
            <a:r>
              <a:rPr lang="en-US" sz="1000"/>
              <a:t>Eighth US Army</a:t>
            </a:r>
          </a:p>
        </p:txBody>
      </p:sp>
      <p:sp>
        <p:nvSpPr>
          <p:cNvPr id="37903" name="Text Box 133"/>
          <p:cNvSpPr txBox="1">
            <a:spLocks noChangeArrowheads="1"/>
          </p:cNvSpPr>
          <p:nvPr/>
        </p:nvSpPr>
        <p:spPr bwMode="auto">
          <a:xfrm>
            <a:off x="466725" y="4418013"/>
            <a:ext cx="2041525" cy="244475"/>
          </a:xfrm>
          <a:prstGeom prst="rect">
            <a:avLst/>
          </a:prstGeom>
          <a:noFill/>
          <a:ln w="12700">
            <a:noFill/>
            <a:miter lim="800000"/>
            <a:headEnd/>
            <a:tailEnd/>
          </a:ln>
        </p:spPr>
        <p:txBody>
          <a:bodyPr wrap="none">
            <a:spAutoFit/>
          </a:bodyPr>
          <a:lstStyle/>
          <a:p>
            <a:pPr algn="ctr" eaLnBrk="0" hangingPunct="0"/>
            <a:r>
              <a:rPr lang="en-US" sz="1000"/>
              <a:t>Field Army (with Corps Attached)</a:t>
            </a:r>
          </a:p>
        </p:txBody>
      </p:sp>
      <p:sp>
        <p:nvSpPr>
          <p:cNvPr id="37904" name="Rectangle 134"/>
          <p:cNvSpPr>
            <a:spLocks noChangeAspect="1" noChangeArrowheads="1"/>
          </p:cNvSpPr>
          <p:nvPr/>
        </p:nvSpPr>
        <p:spPr bwMode="auto">
          <a:xfrm>
            <a:off x="258763" y="4038600"/>
            <a:ext cx="7874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Field Army</a:t>
            </a:r>
          </a:p>
        </p:txBody>
      </p:sp>
      <p:grpSp>
        <p:nvGrpSpPr>
          <p:cNvPr id="37905" name="Group 135"/>
          <p:cNvGrpSpPr>
            <a:grpSpLocks/>
          </p:cNvGrpSpPr>
          <p:nvPr/>
        </p:nvGrpSpPr>
        <p:grpSpPr bwMode="auto">
          <a:xfrm>
            <a:off x="2727325" y="4321175"/>
            <a:ext cx="1311275" cy="403225"/>
            <a:chOff x="1718" y="3635"/>
            <a:chExt cx="826" cy="254"/>
          </a:xfrm>
        </p:grpSpPr>
        <p:grpSp>
          <p:nvGrpSpPr>
            <p:cNvPr id="38010" name="Group 136"/>
            <p:cNvGrpSpPr>
              <a:grpSpLocks/>
            </p:cNvGrpSpPr>
            <p:nvPr/>
          </p:nvGrpSpPr>
          <p:grpSpPr bwMode="auto">
            <a:xfrm>
              <a:off x="1776" y="3635"/>
              <a:ext cx="768" cy="254"/>
              <a:chOff x="1776" y="2050"/>
              <a:chExt cx="768" cy="254"/>
            </a:xfrm>
          </p:grpSpPr>
          <p:grpSp>
            <p:nvGrpSpPr>
              <p:cNvPr id="38012" name="Group 137"/>
              <p:cNvGrpSpPr>
                <a:grpSpLocks/>
              </p:cNvGrpSpPr>
              <p:nvPr/>
            </p:nvGrpSpPr>
            <p:grpSpPr bwMode="auto">
              <a:xfrm>
                <a:off x="1950" y="2051"/>
                <a:ext cx="95" cy="47"/>
                <a:chOff x="337" y="1056"/>
                <a:chExt cx="95" cy="47"/>
              </a:xfrm>
            </p:grpSpPr>
            <p:grpSp>
              <p:nvGrpSpPr>
                <p:cNvPr id="38025" name="Group 138"/>
                <p:cNvGrpSpPr>
                  <a:grpSpLocks/>
                </p:cNvGrpSpPr>
                <p:nvPr/>
              </p:nvGrpSpPr>
              <p:grpSpPr bwMode="auto">
                <a:xfrm>
                  <a:off x="337" y="1056"/>
                  <a:ext cx="47" cy="47"/>
                  <a:chOff x="373" y="1246"/>
                  <a:chExt cx="36" cy="37"/>
                </a:xfrm>
              </p:grpSpPr>
              <p:sp>
                <p:nvSpPr>
                  <p:cNvPr id="38029" name="Line 1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30" name="Line 1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26" name="Group 141"/>
                <p:cNvGrpSpPr>
                  <a:grpSpLocks/>
                </p:cNvGrpSpPr>
                <p:nvPr/>
              </p:nvGrpSpPr>
              <p:grpSpPr bwMode="auto">
                <a:xfrm>
                  <a:off x="385" y="1056"/>
                  <a:ext cx="47" cy="47"/>
                  <a:chOff x="373" y="1246"/>
                  <a:chExt cx="36" cy="37"/>
                </a:xfrm>
              </p:grpSpPr>
              <p:sp>
                <p:nvSpPr>
                  <p:cNvPr id="38027" name="Line 14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28" name="Line 14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13" name="Group 144"/>
              <p:cNvGrpSpPr>
                <a:grpSpLocks/>
              </p:cNvGrpSpPr>
              <p:nvPr/>
            </p:nvGrpSpPr>
            <p:grpSpPr bwMode="auto">
              <a:xfrm>
                <a:off x="1853" y="2050"/>
                <a:ext cx="95" cy="47"/>
                <a:chOff x="337" y="1056"/>
                <a:chExt cx="95" cy="47"/>
              </a:xfrm>
            </p:grpSpPr>
            <p:grpSp>
              <p:nvGrpSpPr>
                <p:cNvPr id="38019" name="Group 145"/>
                <p:cNvGrpSpPr>
                  <a:grpSpLocks/>
                </p:cNvGrpSpPr>
                <p:nvPr/>
              </p:nvGrpSpPr>
              <p:grpSpPr bwMode="auto">
                <a:xfrm>
                  <a:off x="337" y="1056"/>
                  <a:ext cx="47" cy="47"/>
                  <a:chOff x="373" y="1246"/>
                  <a:chExt cx="36" cy="37"/>
                </a:xfrm>
              </p:grpSpPr>
              <p:sp>
                <p:nvSpPr>
                  <p:cNvPr id="38023" name="Line 14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24" name="Line 14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20" name="Group 148"/>
                <p:cNvGrpSpPr>
                  <a:grpSpLocks/>
                </p:cNvGrpSpPr>
                <p:nvPr/>
              </p:nvGrpSpPr>
              <p:grpSpPr bwMode="auto">
                <a:xfrm>
                  <a:off x="385" y="1056"/>
                  <a:ext cx="47" cy="47"/>
                  <a:chOff x="373" y="1246"/>
                  <a:chExt cx="36" cy="37"/>
                </a:xfrm>
              </p:grpSpPr>
              <p:sp>
                <p:nvSpPr>
                  <p:cNvPr id="38021" name="Line 14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22" name="Line 15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14" name="Group 151"/>
              <p:cNvGrpSpPr>
                <a:grpSpLocks/>
              </p:cNvGrpSpPr>
              <p:nvPr/>
            </p:nvGrpSpPr>
            <p:grpSpPr bwMode="auto">
              <a:xfrm>
                <a:off x="1776" y="2103"/>
                <a:ext cx="768" cy="201"/>
                <a:chOff x="1776" y="2103"/>
                <a:chExt cx="768" cy="201"/>
              </a:xfrm>
            </p:grpSpPr>
            <p:sp>
              <p:nvSpPr>
                <p:cNvPr id="38015" name="Rectangle 152"/>
                <p:cNvSpPr>
                  <a:spLocks noChangeAspect="1" noChangeArrowheads="1"/>
                </p:cNvSpPr>
                <p:nvPr/>
              </p:nvSpPr>
              <p:spPr bwMode="auto">
                <a:xfrm>
                  <a:off x="2139" y="2155"/>
                  <a:ext cx="405" cy="96"/>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CENTCOM</a:t>
                  </a:r>
                </a:p>
              </p:txBody>
            </p:sp>
            <p:grpSp>
              <p:nvGrpSpPr>
                <p:cNvPr id="38016" name="Group 153"/>
                <p:cNvGrpSpPr>
                  <a:grpSpLocks/>
                </p:cNvGrpSpPr>
                <p:nvPr/>
              </p:nvGrpSpPr>
              <p:grpSpPr bwMode="auto">
                <a:xfrm>
                  <a:off x="1776" y="2103"/>
                  <a:ext cx="345" cy="201"/>
                  <a:chOff x="4143" y="1397"/>
                  <a:chExt cx="345" cy="201"/>
                </a:xfrm>
              </p:grpSpPr>
              <p:sp>
                <p:nvSpPr>
                  <p:cNvPr id="38017" name="Rectangle 154"/>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8018" name="Rectangle 155"/>
                  <p:cNvSpPr>
                    <a:spLocks noChangeAspect="1" noChangeArrowheads="1"/>
                  </p:cNvSpPr>
                  <p:nvPr/>
                </p:nvSpPr>
                <p:spPr bwMode="auto">
                  <a:xfrm>
                    <a:off x="4315" y="1459"/>
                    <a:ext cx="1" cy="77"/>
                  </a:xfrm>
                  <a:prstGeom prst="rect">
                    <a:avLst/>
                  </a:prstGeom>
                  <a:noFill/>
                  <a:ln w="9525">
                    <a:noFill/>
                    <a:miter lim="800000"/>
                    <a:headEnd/>
                    <a:tailEnd/>
                  </a:ln>
                </p:spPr>
                <p:txBody>
                  <a:bodyPr wrap="none" lIns="0" tIns="0" rIns="0" bIns="0">
                    <a:spAutoFit/>
                  </a:bodyPr>
                  <a:lstStyle/>
                  <a:p>
                    <a:pPr algn="ctr" eaLnBrk="0" hangingPunct="0"/>
                    <a:endParaRPr lang="en-US" sz="800" b="1">
                      <a:solidFill>
                        <a:srgbClr val="000000"/>
                      </a:solidFill>
                    </a:endParaRPr>
                  </a:p>
                </p:txBody>
              </p:sp>
            </p:grpSp>
          </p:grpSp>
        </p:grpSp>
        <p:sp>
          <p:nvSpPr>
            <p:cNvPr id="38011" name="Text Box 156"/>
            <p:cNvSpPr txBox="1">
              <a:spLocks noChangeArrowheads="1"/>
            </p:cNvSpPr>
            <p:nvPr/>
          </p:nvSpPr>
          <p:spPr bwMode="auto">
            <a:xfrm>
              <a:off x="1718" y="3812"/>
              <a:ext cx="36" cy="77"/>
            </a:xfrm>
            <a:prstGeom prst="rect">
              <a:avLst/>
            </a:prstGeom>
            <a:noFill/>
            <a:ln w="12700">
              <a:noFill/>
              <a:miter lim="800000"/>
              <a:headEnd/>
              <a:tailEnd/>
            </a:ln>
          </p:spPr>
          <p:txBody>
            <a:bodyPr wrap="none" lIns="0" tIns="0" rIns="0" bIns="0">
              <a:spAutoFit/>
            </a:bodyPr>
            <a:lstStyle/>
            <a:p>
              <a:pPr algn="ctr" eaLnBrk="0" hangingPunct="0"/>
              <a:r>
                <a:rPr lang="en-US" sz="800"/>
                <a:t>3</a:t>
              </a:r>
            </a:p>
          </p:txBody>
        </p:sp>
      </p:grpSp>
      <p:sp>
        <p:nvSpPr>
          <p:cNvPr id="37906" name="Text Box 157"/>
          <p:cNvSpPr txBox="1">
            <a:spLocks noChangeArrowheads="1"/>
          </p:cNvSpPr>
          <p:nvPr/>
        </p:nvSpPr>
        <p:spPr bwMode="auto">
          <a:xfrm>
            <a:off x="457200" y="5334000"/>
            <a:ext cx="1482725" cy="244475"/>
          </a:xfrm>
          <a:prstGeom prst="rect">
            <a:avLst/>
          </a:prstGeom>
          <a:noFill/>
          <a:ln w="12700">
            <a:noFill/>
            <a:miter lim="800000"/>
            <a:headEnd/>
            <a:tailEnd/>
          </a:ln>
        </p:spPr>
        <p:txBody>
          <a:bodyPr wrap="none">
            <a:spAutoFit/>
          </a:bodyPr>
          <a:lstStyle/>
          <a:p>
            <a:pPr algn="ctr" eaLnBrk="0" hangingPunct="0"/>
            <a:r>
              <a:rPr lang="en-US" sz="1000"/>
              <a:t>Joint Task Force South</a:t>
            </a:r>
          </a:p>
        </p:txBody>
      </p:sp>
      <p:sp>
        <p:nvSpPr>
          <p:cNvPr id="37907" name="Rectangle 158"/>
          <p:cNvSpPr>
            <a:spLocks noChangeAspect="1" noChangeArrowheads="1"/>
          </p:cNvSpPr>
          <p:nvPr/>
        </p:nvSpPr>
        <p:spPr bwMode="auto">
          <a:xfrm>
            <a:off x="258763" y="4906963"/>
            <a:ext cx="20828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Joint Task Force Commands</a:t>
            </a:r>
          </a:p>
        </p:txBody>
      </p:sp>
      <p:grpSp>
        <p:nvGrpSpPr>
          <p:cNvPr id="37908" name="Group 159"/>
          <p:cNvGrpSpPr>
            <a:grpSpLocks/>
          </p:cNvGrpSpPr>
          <p:nvPr/>
        </p:nvGrpSpPr>
        <p:grpSpPr bwMode="auto">
          <a:xfrm>
            <a:off x="2420938" y="5226050"/>
            <a:ext cx="944562" cy="428625"/>
            <a:chOff x="4224" y="642"/>
            <a:chExt cx="595" cy="270"/>
          </a:xfrm>
        </p:grpSpPr>
        <p:grpSp>
          <p:nvGrpSpPr>
            <p:cNvPr id="37993" name="Group 160"/>
            <p:cNvGrpSpPr>
              <a:grpSpLocks/>
            </p:cNvGrpSpPr>
            <p:nvPr/>
          </p:nvGrpSpPr>
          <p:grpSpPr bwMode="auto">
            <a:xfrm>
              <a:off x="4557" y="642"/>
              <a:ext cx="177" cy="68"/>
              <a:chOff x="4557" y="642"/>
              <a:chExt cx="177" cy="68"/>
            </a:xfrm>
          </p:grpSpPr>
          <p:sp>
            <p:nvSpPr>
              <p:cNvPr id="37998" name="Freeform 161"/>
              <p:cNvSpPr>
                <a:spLocks/>
              </p:cNvSpPr>
              <p:nvPr/>
            </p:nvSpPr>
            <p:spPr bwMode="auto">
              <a:xfrm>
                <a:off x="4557" y="642"/>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nvGrpSpPr>
              <p:cNvPr id="37999" name="Group 162"/>
              <p:cNvGrpSpPr>
                <a:grpSpLocks/>
              </p:cNvGrpSpPr>
              <p:nvPr/>
            </p:nvGrpSpPr>
            <p:grpSpPr bwMode="auto">
              <a:xfrm>
                <a:off x="4574" y="658"/>
                <a:ext cx="144" cy="48"/>
                <a:chOff x="4599" y="658"/>
                <a:chExt cx="144" cy="48"/>
              </a:xfrm>
            </p:grpSpPr>
            <p:grpSp>
              <p:nvGrpSpPr>
                <p:cNvPr id="38000" name="Group 163"/>
                <p:cNvGrpSpPr>
                  <a:grpSpLocks/>
                </p:cNvGrpSpPr>
                <p:nvPr/>
              </p:nvGrpSpPr>
              <p:grpSpPr bwMode="auto">
                <a:xfrm>
                  <a:off x="4648" y="659"/>
                  <a:ext cx="95" cy="47"/>
                  <a:chOff x="337" y="1056"/>
                  <a:chExt cx="95" cy="47"/>
                </a:xfrm>
              </p:grpSpPr>
              <p:grpSp>
                <p:nvGrpSpPr>
                  <p:cNvPr id="38004" name="Group 164"/>
                  <p:cNvGrpSpPr>
                    <a:grpSpLocks/>
                  </p:cNvGrpSpPr>
                  <p:nvPr/>
                </p:nvGrpSpPr>
                <p:grpSpPr bwMode="auto">
                  <a:xfrm>
                    <a:off x="337" y="1056"/>
                    <a:ext cx="47" cy="47"/>
                    <a:chOff x="373" y="1246"/>
                    <a:chExt cx="36" cy="37"/>
                  </a:xfrm>
                </p:grpSpPr>
                <p:sp>
                  <p:nvSpPr>
                    <p:cNvPr id="38008" name="Line 16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09" name="Line 16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8005" name="Group 167"/>
                  <p:cNvGrpSpPr>
                    <a:grpSpLocks/>
                  </p:cNvGrpSpPr>
                  <p:nvPr/>
                </p:nvGrpSpPr>
                <p:grpSpPr bwMode="auto">
                  <a:xfrm>
                    <a:off x="385" y="1056"/>
                    <a:ext cx="47" cy="47"/>
                    <a:chOff x="373" y="1246"/>
                    <a:chExt cx="36" cy="37"/>
                  </a:xfrm>
                </p:grpSpPr>
                <p:sp>
                  <p:nvSpPr>
                    <p:cNvPr id="38006" name="Line 16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07" name="Line 16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001" name="Group 170"/>
                <p:cNvGrpSpPr>
                  <a:grpSpLocks/>
                </p:cNvGrpSpPr>
                <p:nvPr/>
              </p:nvGrpSpPr>
              <p:grpSpPr bwMode="auto">
                <a:xfrm>
                  <a:off x="4599" y="658"/>
                  <a:ext cx="47" cy="47"/>
                  <a:chOff x="373" y="1246"/>
                  <a:chExt cx="36" cy="37"/>
                </a:xfrm>
              </p:grpSpPr>
              <p:sp>
                <p:nvSpPr>
                  <p:cNvPr id="38002" name="Line 17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8003" name="Line 17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7994" name="Group 173"/>
            <p:cNvGrpSpPr>
              <a:grpSpLocks/>
            </p:cNvGrpSpPr>
            <p:nvPr/>
          </p:nvGrpSpPr>
          <p:grpSpPr bwMode="auto">
            <a:xfrm>
              <a:off x="4474" y="711"/>
              <a:ext cx="345" cy="201"/>
              <a:chOff x="4143" y="1397"/>
              <a:chExt cx="345" cy="201"/>
            </a:xfrm>
          </p:grpSpPr>
          <p:sp>
            <p:nvSpPr>
              <p:cNvPr id="37996" name="Rectangle 174"/>
              <p:cNvSpPr>
                <a:spLocks noChangeArrowheads="1"/>
              </p:cNvSpPr>
              <p:nvPr/>
            </p:nvSpPr>
            <p:spPr bwMode="auto">
              <a:xfrm>
                <a:off x="4143" y="1397"/>
                <a:ext cx="345" cy="201"/>
              </a:xfrm>
              <a:prstGeom prst="rect">
                <a:avLst/>
              </a:prstGeom>
              <a:noFill/>
              <a:ln w="12700">
                <a:solidFill>
                  <a:srgbClr val="000000"/>
                </a:solidFill>
                <a:miter lim="800000"/>
                <a:headEnd/>
                <a:tailEnd/>
              </a:ln>
            </p:spPr>
            <p:txBody>
              <a:bodyPr wrap="none" anchor="ctr"/>
              <a:lstStyle/>
              <a:p>
                <a:endParaRPr lang="en-US"/>
              </a:p>
            </p:txBody>
          </p:sp>
          <p:sp>
            <p:nvSpPr>
              <p:cNvPr id="37997" name="Rectangle 175"/>
              <p:cNvSpPr>
                <a:spLocks noChangeAspect="1" noChangeArrowheads="1"/>
              </p:cNvSpPr>
              <p:nvPr/>
            </p:nvSpPr>
            <p:spPr bwMode="auto">
              <a:xfrm>
                <a:off x="4259" y="1459"/>
                <a:ext cx="114"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JTF</a:t>
                </a:r>
              </a:p>
            </p:txBody>
          </p:sp>
        </p:grpSp>
        <p:sp>
          <p:nvSpPr>
            <p:cNvPr id="37995" name="Text Box 176"/>
            <p:cNvSpPr txBox="1">
              <a:spLocks noChangeArrowheads="1"/>
            </p:cNvSpPr>
            <p:nvPr/>
          </p:nvSpPr>
          <p:spPr bwMode="auto">
            <a:xfrm>
              <a:off x="4224" y="835"/>
              <a:ext cx="224" cy="77"/>
            </a:xfrm>
            <a:prstGeom prst="rect">
              <a:avLst/>
            </a:prstGeom>
            <a:noFill/>
            <a:ln w="12700">
              <a:noFill/>
              <a:miter lim="800000"/>
              <a:headEnd/>
              <a:tailEnd/>
            </a:ln>
          </p:spPr>
          <p:txBody>
            <a:bodyPr wrap="none" lIns="0" tIns="0" rIns="0" bIns="0">
              <a:spAutoFit/>
            </a:bodyPr>
            <a:lstStyle/>
            <a:p>
              <a:pPr algn="ctr" eaLnBrk="0" hangingPunct="0"/>
              <a:r>
                <a:rPr lang="en-US" sz="800"/>
                <a:t>SOUTH</a:t>
              </a:r>
            </a:p>
          </p:txBody>
        </p:sp>
      </p:grpSp>
      <p:sp>
        <p:nvSpPr>
          <p:cNvPr id="37909" name="Text Box 177"/>
          <p:cNvSpPr txBox="1">
            <a:spLocks noChangeArrowheads="1"/>
          </p:cNvSpPr>
          <p:nvPr/>
        </p:nvSpPr>
        <p:spPr bwMode="auto">
          <a:xfrm>
            <a:off x="466725" y="6096000"/>
            <a:ext cx="1546225" cy="244475"/>
          </a:xfrm>
          <a:prstGeom prst="rect">
            <a:avLst/>
          </a:prstGeom>
          <a:noFill/>
          <a:ln w="12700">
            <a:noFill/>
            <a:miter lim="800000"/>
            <a:headEnd/>
            <a:tailEnd/>
          </a:ln>
        </p:spPr>
        <p:txBody>
          <a:bodyPr wrap="none">
            <a:spAutoFit/>
          </a:bodyPr>
          <a:lstStyle/>
          <a:p>
            <a:pPr algn="ctr" eaLnBrk="0" hangingPunct="0"/>
            <a:r>
              <a:rPr lang="en-US" sz="1000"/>
              <a:t>Joint Support Command</a:t>
            </a:r>
          </a:p>
        </p:txBody>
      </p:sp>
      <p:grpSp>
        <p:nvGrpSpPr>
          <p:cNvPr id="37910" name="Group 178"/>
          <p:cNvGrpSpPr>
            <a:grpSpLocks/>
          </p:cNvGrpSpPr>
          <p:nvPr/>
        </p:nvGrpSpPr>
        <p:grpSpPr bwMode="auto">
          <a:xfrm>
            <a:off x="2590800" y="5937250"/>
            <a:ext cx="1193800" cy="434975"/>
            <a:chOff x="4320" y="1090"/>
            <a:chExt cx="752" cy="274"/>
          </a:xfrm>
        </p:grpSpPr>
        <p:sp>
          <p:nvSpPr>
            <p:cNvPr id="37975" name="Rectangle 179"/>
            <p:cNvSpPr>
              <a:spLocks noChangeAspect="1" noChangeArrowheads="1"/>
            </p:cNvSpPr>
            <p:nvPr/>
          </p:nvSpPr>
          <p:spPr bwMode="auto">
            <a:xfrm>
              <a:off x="4848" y="1287"/>
              <a:ext cx="224"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SOUTH</a:t>
              </a:r>
            </a:p>
          </p:txBody>
        </p:sp>
        <p:sp>
          <p:nvSpPr>
            <p:cNvPr id="37976" name="Text Box 180"/>
            <p:cNvSpPr txBox="1">
              <a:spLocks noChangeArrowheads="1"/>
            </p:cNvSpPr>
            <p:nvPr/>
          </p:nvSpPr>
          <p:spPr bwMode="auto">
            <a:xfrm>
              <a:off x="4320" y="1287"/>
              <a:ext cx="108" cy="77"/>
            </a:xfrm>
            <a:prstGeom prst="rect">
              <a:avLst/>
            </a:prstGeom>
            <a:noFill/>
            <a:ln w="12700">
              <a:noFill/>
              <a:miter lim="800000"/>
              <a:headEnd/>
              <a:tailEnd/>
            </a:ln>
          </p:spPr>
          <p:txBody>
            <a:bodyPr wrap="none" lIns="0" tIns="0" rIns="0" bIns="0">
              <a:spAutoFit/>
            </a:bodyPr>
            <a:lstStyle/>
            <a:p>
              <a:pPr algn="ctr" eaLnBrk="0" hangingPunct="0"/>
              <a:r>
                <a:rPr lang="en-US" sz="800"/>
                <a:t>180</a:t>
              </a:r>
            </a:p>
          </p:txBody>
        </p:sp>
        <p:grpSp>
          <p:nvGrpSpPr>
            <p:cNvPr id="37977" name="Group 181"/>
            <p:cNvGrpSpPr>
              <a:grpSpLocks/>
            </p:cNvGrpSpPr>
            <p:nvPr/>
          </p:nvGrpSpPr>
          <p:grpSpPr bwMode="auto">
            <a:xfrm>
              <a:off x="4463" y="1090"/>
              <a:ext cx="345" cy="274"/>
              <a:chOff x="4463" y="1090"/>
              <a:chExt cx="345" cy="274"/>
            </a:xfrm>
          </p:grpSpPr>
          <p:grpSp>
            <p:nvGrpSpPr>
              <p:cNvPr id="37978" name="Group 182"/>
              <p:cNvGrpSpPr>
                <a:grpSpLocks/>
              </p:cNvGrpSpPr>
              <p:nvPr/>
            </p:nvGrpSpPr>
            <p:grpSpPr bwMode="auto">
              <a:xfrm>
                <a:off x="4573" y="1090"/>
                <a:ext cx="126" cy="68"/>
                <a:chOff x="4632" y="1090"/>
                <a:chExt cx="126" cy="68"/>
              </a:xfrm>
            </p:grpSpPr>
            <p:grpSp>
              <p:nvGrpSpPr>
                <p:cNvPr id="37985" name="Group 183"/>
                <p:cNvGrpSpPr>
                  <a:grpSpLocks/>
                </p:cNvGrpSpPr>
                <p:nvPr/>
              </p:nvGrpSpPr>
              <p:grpSpPr bwMode="auto">
                <a:xfrm>
                  <a:off x="4648" y="1105"/>
                  <a:ext cx="95" cy="47"/>
                  <a:chOff x="337" y="1056"/>
                  <a:chExt cx="95" cy="47"/>
                </a:xfrm>
              </p:grpSpPr>
              <p:grpSp>
                <p:nvGrpSpPr>
                  <p:cNvPr id="37987" name="Group 184"/>
                  <p:cNvGrpSpPr>
                    <a:grpSpLocks/>
                  </p:cNvGrpSpPr>
                  <p:nvPr/>
                </p:nvGrpSpPr>
                <p:grpSpPr bwMode="auto">
                  <a:xfrm>
                    <a:off x="337" y="1056"/>
                    <a:ext cx="47" cy="47"/>
                    <a:chOff x="373" y="1246"/>
                    <a:chExt cx="36" cy="37"/>
                  </a:xfrm>
                </p:grpSpPr>
                <p:sp>
                  <p:nvSpPr>
                    <p:cNvPr id="37991" name="Line 18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7992" name="Line 18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7988" name="Group 187"/>
                  <p:cNvGrpSpPr>
                    <a:grpSpLocks/>
                  </p:cNvGrpSpPr>
                  <p:nvPr/>
                </p:nvGrpSpPr>
                <p:grpSpPr bwMode="auto">
                  <a:xfrm>
                    <a:off x="385" y="1056"/>
                    <a:ext cx="47" cy="47"/>
                    <a:chOff x="373" y="1246"/>
                    <a:chExt cx="36" cy="37"/>
                  </a:xfrm>
                </p:grpSpPr>
                <p:sp>
                  <p:nvSpPr>
                    <p:cNvPr id="37989" name="Line 18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7990" name="Line 18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7986" name="Freeform 190"/>
                <p:cNvSpPr>
                  <a:spLocks/>
                </p:cNvSpPr>
                <p:nvPr/>
              </p:nvSpPr>
              <p:spPr bwMode="auto">
                <a:xfrm>
                  <a:off x="4632" y="1090"/>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37979" name="Group 191"/>
              <p:cNvGrpSpPr>
                <a:grpSpLocks/>
              </p:cNvGrpSpPr>
              <p:nvPr/>
            </p:nvGrpSpPr>
            <p:grpSpPr bwMode="auto">
              <a:xfrm>
                <a:off x="4463" y="1161"/>
                <a:ext cx="345" cy="203"/>
                <a:chOff x="4455" y="1141"/>
                <a:chExt cx="345" cy="203"/>
              </a:xfrm>
            </p:grpSpPr>
            <p:sp>
              <p:nvSpPr>
                <p:cNvPr id="37980" name="Rectangle 192"/>
                <p:cNvSpPr>
                  <a:spLocks noChangeAspect="1" noChangeArrowheads="1"/>
                </p:cNvSpPr>
                <p:nvPr/>
              </p:nvSpPr>
              <p:spPr bwMode="auto">
                <a:xfrm>
                  <a:off x="4571" y="1204"/>
                  <a:ext cx="114"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JTF</a:t>
                  </a:r>
                </a:p>
              </p:txBody>
            </p:sp>
            <p:grpSp>
              <p:nvGrpSpPr>
                <p:cNvPr id="37981" name="Group 193"/>
                <p:cNvGrpSpPr>
                  <a:grpSpLocks noChangeAspect="1"/>
                </p:cNvGrpSpPr>
                <p:nvPr/>
              </p:nvGrpSpPr>
              <p:grpSpPr bwMode="auto">
                <a:xfrm>
                  <a:off x="4455" y="1141"/>
                  <a:ext cx="345" cy="203"/>
                  <a:chOff x="2859" y="3323"/>
                  <a:chExt cx="744" cy="437"/>
                </a:xfrm>
              </p:grpSpPr>
              <p:sp>
                <p:nvSpPr>
                  <p:cNvPr id="37982" name="Rectangle 194"/>
                  <p:cNvSpPr>
                    <a:spLocks noChangeAspect="1" noChangeArrowheads="1"/>
                  </p:cNvSpPr>
                  <p:nvPr/>
                </p:nvSpPr>
                <p:spPr bwMode="auto">
                  <a:xfrm>
                    <a:off x="2860" y="3323"/>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7983" name="Freeform 195"/>
                  <p:cNvSpPr>
                    <a:spLocks noChangeAspect="1"/>
                  </p:cNvSpPr>
                  <p:nvPr/>
                </p:nvSpPr>
                <p:spPr bwMode="auto">
                  <a:xfrm>
                    <a:off x="3487" y="3324"/>
                    <a:ext cx="112" cy="432"/>
                  </a:xfrm>
                  <a:custGeom>
                    <a:avLst/>
                    <a:gdLst>
                      <a:gd name="T0" fmla="*/ 111 w 112"/>
                      <a:gd name="T1" fmla="*/ 0 h 432"/>
                      <a:gd name="T2" fmla="*/ 0 w 112"/>
                      <a:gd name="T3" fmla="*/ 209 h 432"/>
                      <a:gd name="T4" fmla="*/ 99 w 112"/>
                      <a:gd name="T5" fmla="*/ 431 h 432"/>
                      <a:gd name="T6" fmla="*/ 0 60000 65536"/>
                      <a:gd name="T7" fmla="*/ 0 60000 65536"/>
                      <a:gd name="T8" fmla="*/ 0 60000 65536"/>
                      <a:gd name="T9" fmla="*/ 0 w 112"/>
                      <a:gd name="T10" fmla="*/ 0 h 432"/>
                      <a:gd name="T11" fmla="*/ 112 w 112"/>
                      <a:gd name="T12" fmla="*/ 432 h 432"/>
                    </a:gdLst>
                    <a:ahLst/>
                    <a:cxnLst>
                      <a:cxn ang="T6">
                        <a:pos x="T0" y="T1"/>
                      </a:cxn>
                      <a:cxn ang="T7">
                        <a:pos x="T2" y="T3"/>
                      </a:cxn>
                      <a:cxn ang="T8">
                        <a:pos x="T4" y="T5"/>
                      </a:cxn>
                    </a:cxnLst>
                    <a:rect l="T9" t="T10" r="T11" b="T12"/>
                    <a:pathLst>
                      <a:path w="112" h="432">
                        <a:moveTo>
                          <a:pt x="111" y="0"/>
                        </a:moveTo>
                        <a:lnTo>
                          <a:pt x="0" y="209"/>
                        </a:lnTo>
                        <a:lnTo>
                          <a:pt x="99" y="43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37984" name="Freeform 196"/>
                  <p:cNvSpPr>
                    <a:spLocks noChangeAspect="1"/>
                  </p:cNvSpPr>
                  <p:nvPr/>
                </p:nvSpPr>
                <p:spPr bwMode="auto">
                  <a:xfrm>
                    <a:off x="2859" y="3324"/>
                    <a:ext cx="111" cy="432"/>
                  </a:xfrm>
                  <a:custGeom>
                    <a:avLst/>
                    <a:gdLst>
                      <a:gd name="T0" fmla="*/ 0 w 111"/>
                      <a:gd name="T1" fmla="*/ 0 h 432"/>
                      <a:gd name="T2" fmla="*/ 110 w 111"/>
                      <a:gd name="T3" fmla="*/ 209 h 432"/>
                      <a:gd name="T4" fmla="*/ 12 w 111"/>
                      <a:gd name="T5" fmla="*/ 431 h 432"/>
                      <a:gd name="T6" fmla="*/ 0 60000 65536"/>
                      <a:gd name="T7" fmla="*/ 0 60000 65536"/>
                      <a:gd name="T8" fmla="*/ 0 60000 65536"/>
                      <a:gd name="T9" fmla="*/ 0 w 111"/>
                      <a:gd name="T10" fmla="*/ 0 h 432"/>
                      <a:gd name="T11" fmla="*/ 111 w 111"/>
                      <a:gd name="T12" fmla="*/ 432 h 432"/>
                    </a:gdLst>
                    <a:ahLst/>
                    <a:cxnLst>
                      <a:cxn ang="T6">
                        <a:pos x="T0" y="T1"/>
                      </a:cxn>
                      <a:cxn ang="T7">
                        <a:pos x="T2" y="T3"/>
                      </a:cxn>
                      <a:cxn ang="T8">
                        <a:pos x="T4" y="T5"/>
                      </a:cxn>
                    </a:cxnLst>
                    <a:rect l="T9" t="T10" r="T11" b="T12"/>
                    <a:pathLst>
                      <a:path w="111" h="432">
                        <a:moveTo>
                          <a:pt x="0" y="0"/>
                        </a:moveTo>
                        <a:lnTo>
                          <a:pt x="110" y="209"/>
                        </a:lnTo>
                        <a:lnTo>
                          <a:pt x="12" y="43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grpSp>
      <p:sp>
        <p:nvSpPr>
          <p:cNvPr id="37911" name="Text Box 197"/>
          <p:cNvSpPr txBox="1">
            <a:spLocks noChangeArrowheads="1"/>
          </p:cNvSpPr>
          <p:nvPr/>
        </p:nvSpPr>
        <p:spPr bwMode="auto">
          <a:xfrm>
            <a:off x="4327525" y="579438"/>
            <a:ext cx="2076450" cy="244475"/>
          </a:xfrm>
          <a:prstGeom prst="rect">
            <a:avLst/>
          </a:prstGeom>
          <a:noFill/>
          <a:ln w="12700">
            <a:noFill/>
            <a:miter lim="800000"/>
            <a:headEnd/>
            <a:tailEnd/>
          </a:ln>
        </p:spPr>
        <p:txBody>
          <a:bodyPr wrap="none">
            <a:spAutoFit/>
          </a:bodyPr>
          <a:lstStyle/>
          <a:p>
            <a:pPr algn="ctr" eaLnBrk="0" hangingPunct="0"/>
            <a:r>
              <a:rPr lang="en-US" sz="1000"/>
              <a:t>Tactical Operations Center (TOC)</a:t>
            </a:r>
          </a:p>
        </p:txBody>
      </p:sp>
      <p:sp>
        <p:nvSpPr>
          <p:cNvPr id="37912" name="Rectangle 198"/>
          <p:cNvSpPr>
            <a:spLocks noChangeAspect="1" noChangeArrowheads="1"/>
          </p:cNvSpPr>
          <p:nvPr/>
        </p:nvSpPr>
        <p:spPr bwMode="auto">
          <a:xfrm>
            <a:off x="4343400" y="152400"/>
            <a:ext cx="1462088"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Headquarters Types</a:t>
            </a:r>
          </a:p>
        </p:txBody>
      </p:sp>
      <p:grpSp>
        <p:nvGrpSpPr>
          <p:cNvPr id="37913" name="Group 199"/>
          <p:cNvGrpSpPr>
            <a:grpSpLocks/>
          </p:cNvGrpSpPr>
          <p:nvPr/>
        </p:nvGrpSpPr>
        <p:grpSpPr bwMode="auto">
          <a:xfrm>
            <a:off x="7010400" y="490538"/>
            <a:ext cx="547688" cy="576262"/>
            <a:chOff x="4416" y="480"/>
            <a:chExt cx="345" cy="363"/>
          </a:xfrm>
        </p:grpSpPr>
        <p:grpSp>
          <p:nvGrpSpPr>
            <p:cNvPr id="37971" name="Group 200"/>
            <p:cNvGrpSpPr>
              <a:grpSpLocks/>
            </p:cNvGrpSpPr>
            <p:nvPr/>
          </p:nvGrpSpPr>
          <p:grpSpPr bwMode="auto">
            <a:xfrm>
              <a:off x="4416" y="480"/>
              <a:ext cx="345" cy="363"/>
              <a:chOff x="2253" y="69"/>
              <a:chExt cx="345" cy="363"/>
            </a:xfrm>
          </p:grpSpPr>
          <p:sp>
            <p:nvSpPr>
              <p:cNvPr id="37973" name="Rectangle 201"/>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74" name="Line 202"/>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72" name="Text Box 203"/>
            <p:cNvSpPr txBox="1">
              <a:spLocks noChangeArrowheads="1"/>
            </p:cNvSpPr>
            <p:nvPr/>
          </p:nvSpPr>
          <p:spPr bwMode="auto">
            <a:xfrm>
              <a:off x="4503" y="704"/>
              <a:ext cx="169" cy="96"/>
            </a:xfrm>
            <a:prstGeom prst="rect">
              <a:avLst/>
            </a:prstGeom>
            <a:noFill/>
            <a:ln w="12700">
              <a:noFill/>
              <a:miter lim="800000"/>
              <a:headEnd/>
              <a:tailEnd/>
            </a:ln>
          </p:spPr>
          <p:txBody>
            <a:bodyPr wrap="none" lIns="0" tIns="0" rIns="0" bIns="0">
              <a:spAutoFit/>
            </a:bodyPr>
            <a:lstStyle/>
            <a:p>
              <a:pPr algn="ctr" eaLnBrk="0" hangingPunct="0"/>
              <a:r>
                <a:rPr lang="en-US" sz="1000"/>
                <a:t>TOC</a:t>
              </a:r>
            </a:p>
          </p:txBody>
        </p:sp>
      </p:grpSp>
      <p:sp>
        <p:nvSpPr>
          <p:cNvPr id="37914" name="Text Box 204"/>
          <p:cNvSpPr txBox="1">
            <a:spLocks noChangeArrowheads="1"/>
          </p:cNvSpPr>
          <p:nvPr/>
        </p:nvSpPr>
        <p:spPr bwMode="auto">
          <a:xfrm>
            <a:off x="4327525" y="1231900"/>
            <a:ext cx="1941513" cy="244475"/>
          </a:xfrm>
          <a:prstGeom prst="rect">
            <a:avLst/>
          </a:prstGeom>
          <a:noFill/>
          <a:ln w="12700">
            <a:noFill/>
            <a:miter lim="800000"/>
            <a:headEnd/>
            <a:tailEnd/>
          </a:ln>
        </p:spPr>
        <p:txBody>
          <a:bodyPr wrap="none">
            <a:spAutoFit/>
          </a:bodyPr>
          <a:lstStyle/>
          <a:p>
            <a:pPr algn="ctr" eaLnBrk="0" hangingPunct="0"/>
            <a:r>
              <a:rPr lang="en-US" sz="1000"/>
              <a:t>Assault Command Post (ASLT)</a:t>
            </a:r>
          </a:p>
        </p:txBody>
      </p:sp>
      <p:grpSp>
        <p:nvGrpSpPr>
          <p:cNvPr id="37915" name="Group 205"/>
          <p:cNvGrpSpPr>
            <a:grpSpLocks/>
          </p:cNvGrpSpPr>
          <p:nvPr/>
        </p:nvGrpSpPr>
        <p:grpSpPr bwMode="auto">
          <a:xfrm>
            <a:off x="7010400" y="1108075"/>
            <a:ext cx="547688" cy="576263"/>
            <a:chOff x="4416" y="480"/>
            <a:chExt cx="345" cy="363"/>
          </a:xfrm>
        </p:grpSpPr>
        <p:grpSp>
          <p:nvGrpSpPr>
            <p:cNvPr id="37967" name="Group 206"/>
            <p:cNvGrpSpPr>
              <a:grpSpLocks/>
            </p:cNvGrpSpPr>
            <p:nvPr/>
          </p:nvGrpSpPr>
          <p:grpSpPr bwMode="auto">
            <a:xfrm>
              <a:off x="4416" y="480"/>
              <a:ext cx="345" cy="363"/>
              <a:chOff x="2253" y="69"/>
              <a:chExt cx="345" cy="363"/>
            </a:xfrm>
          </p:grpSpPr>
          <p:sp>
            <p:nvSpPr>
              <p:cNvPr id="37969" name="Rectangle 207"/>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70" name="Line 208"/>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68" name="Text Box 209"/>
            <p:cNvSpPr txBox="1">
              <a:spLocks noChangeArrowheads="1"/>
            </p:cNvSpPr>
            <p:nvPr/>
          </p:nvSpPr>
          <p:spPr bwMode="auto">
            <a:xfrm>
              <a:off x="4489" y="704"/>
              <a:ext cx="199" cy="96"/>
            </a:xfrm>
            <a:prstGeom prst="rect">
              <a:avLst/>
            </a:prstGeom>
            <a:noFill/>
            <a:ln w="12700">
              <a:noFill/>
              <a:miter lim="800000"/>
              <a:headEnd/>
              <a:tailEnd/>
            </a:ln>
          </p:spPr>
          <p:txBody>
            <a:bodyPr wrap="none" lIns="0" tIns="0" rIns="0" bIns="0">
              <a:spAutoFit/>
            </a:bodyPr>
            <a:lstStyle/>
            <a:p>
              <a:pPr algn="ctr" eaLnBrk="0" hangingPunct="0"/>
              <a:r>
                <a:rPr lang="en-US" sz="1000"/>
                <a:t>ASLT</a:t>
              </a:r>
            </a:p>
          </p:txBody>
        </p:sp>
      </p:grpSp>
      <p:sp>
        <p:nvSpPr>
          <p:cNvPr id="37916" name="Text Box 210"/>
          <p:cNvSpPr txBox="1">
            <a:spLocks noChangeArrowheads="1"/>
          </p:cNvSpPr>
          <p:nvPr/>
        </p:nvSpPr>
        <p:spPr bwMode="auto">
          <a:xfrm>
            <a:off x="4327525" y="1841500"/>
            <a:ext cx="2530475" cy="244475"/>
          </a:xfrm>
          <a:prstGeom prst="rect">
            <a:avLst/>
          </a:prstGeom>
          <a:noFill/>
          <a:ln w="12700">
            <a:noFill/>
            <a:miter lim="800000"/>
            <a:headEnd/>
            <a:tailEnd/>
          </a:ln>
        </p:spPr>
        <p:txBody>
          <a:bodyPr wrap="none">
            <a:spAutoFit/>
          </a:bodyPr>
          <a:lstStyle/>
          <a:p>
            <a:pPr algn="ctr" eaLnBrk="0" hangingPunct="0"/>
            <a:r>
              <a:rPr lang="en-US" sz="1000"/>
              <a:t>Base Defense Operations Center (BDOC)</a:t>
            </a:r>
          </a:p>
        </p:txBody>
      </p:sp>
      <p:grpSp>
        <p:nvGrpSpPr>
          <p:cNvPr id="37917" name="Group 211"/>
          <p:cNvGrpSpPr>
            <a:grpSpLocks/>
          </p:cNvGrpSpPr>
          <p:nvPr/>
        </p:nvGrpSpPr>
        <p:grpSpPr bwMode="auto">
          <a:xfrm>
            <a:off x="7010400" y="1725613"/>
            <a:ext cx="547688" cy="576262"/>
            <a:chOff x="4416" y="480"/>
            <a:chExt cx="345" cy="363"/>
          </a:xfrm>
        </p:grpSpPr>
        <p:grpSp>
          <p:nvGrpSpPr>
            <p:cNvPr id="37963" name="Group 212"/>
            <p:cNvGrpSpPr>
              <a:grpSpLocks/>
            </p:cNvGrpSpPr>
            <p:nvPr/>
          </p:nvGrpSpPr>
          <p:grpSpPr bwMode="auto">
            <a:xfrm>
              <a:off x="4416" y="480"/>
              <a:ext cx="345" cy="363"/>
              <a:chOff x="2253" y="69"/>
              <a:chExt cx="345" cy="363"/>
            </a:xfrm>
          </p:grpSpPr>
          <p:sp>
            <p:nvSpPr>
              <p:cNvPr id="37965" name="Rectangle 213"/>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66" name="Line 214"/>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64" name="Text Box 215"/>
            <p:cNvSpPr txBox="1">
              <a:spLocks noChangeArrowheads="1"/>
            </p:cNvSpPr>
            <p:nvPr/>
          </p:nvSpPr>
          <p:spPr bwMode="auto">
            <a:xfrm>
              <a:off x="4472" y="704"/>
              <a:ext cx="231" cy="96"/>
            </a:xfrm>
            <a:prstGeom prst="rect">
              <a:avLst/>
            </a:prstGeom>
            <a:noFill/>
            <a:ln w="12700">
              <a:noFill/>
              <a:miter lim="800000"/>
              <a:headEnd/>
              <a:tailEnd/>
            </a:ln>
          </p:spPr>
          <p:txBody>
            <a:bodyPr wrap="none" lIns="0" tIns="0" rIns="0" bIns="0">
              <a:spAutoFit/>
            </a:bodyPr>
            <a:lstStyle/>
            <a:p>
              <a:pPr algn="ctr" eaLnBrk="0" hangingPunct="0"/>
              <a:r>
                <a:rPr lang="en-US" sz="1000"/>
                <a:t>BDOC</a:t>
              </a:r>
            </a:p>
          </p:txBody>
        </p:sp>
      </p:grpSp>
      <p:sp>
        <p:nvSpPr>
          <p:cNvPr id="37918" name="Text Box 216"/>
          <p:cNvSpPr txBox="1">
            <a:spLocks noChangeArrowheads="1"/>
          </p:cNvSpPr>
          <p:nvPr/>
        </p:nvSpPr>
        <p:spPr bwMode="auto">
          <a:xfrm>
            <a:off x="4327525" y="2451100"/>
            <a:ext cx="1817688" cy="244475"/>
          </a:xfrm>
          <a:prstGeom prst="rect">
            <a:avLst/>
          </a:prstGeom>
          <a:noFill/>
          <a:ln w="12700">
            <a:noFill/>
            <a:miter lim="800000"/>
            <a:headEnd/>
            <a:tailEnd/>
          </a:ln>
        </p:spPr>
        <p:txBody>
          <a:bodyPr wrap="none">
            <a:spAutoFit/>
          </a:bodyPr>
          <a:lstStyle/>
          <a:p>
            <a:pPr algn="ctr" eaLnBrk="0" hangingPunct="0"/>
            <a:r>
              <a:rPr lang="en-US" sz="1000"/>
              <a:t>Command Group  (CMD GP)</a:t>
            </a:r>
          </a:p>
        </p:txBody>
      </p:sp>
      <p:grpSp>
        <p:nvGrpSpPr>
          <p:cNvPr id="37919" name="Group 217"/>
          <p:cNvGrpSpPr>
            <a:grpSpLocks/>
          </p:cNvGrpSpPr>
          <p:nvPr/>
        </p:nvGrpSpPr>
        <p:grpSpPr bwMode="auto">
          <a:xfrm>
            <a:off x="7010400" y="2344738"/>
            <a:ext cx="547688" cy="576262"/>
            <a:chOff x="4416" y="480"/>
            <a:chExt cx="345" cy="363"/>
          </a:xfrm>
        </p:grpSpPr>
        <p:grpSp>
          <p:nvGrpSpPr>
            <p:cNvPr id="37959" name="Group 218"/>
            <p:cNvGrpSpPr>
              <a:grpSpLocks/>
            </p:cNvGrpSpPr>
            <p:nvPr/>
          </p:nvGrpSpPr>
          <p:grpSpPr bwMode="auto">
            <a:xfrm>
              <a:off x="4416" y="480"/>
              <a:ext cx="345" cy="363"/>
              <a:chOff x="2253" y="69"/>
              <a:chExt cx="345" cy="363"/>
            </a:xfrm>
          </p:grpSpPr>
          <p:sp>
            <p:nvSpPr>
              <p:cNvPr id="37961" name="Rectangle 219"/>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62" name="Line 220"/>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60" name="Text Box 221"/>
            <p:cNvSpPr txBox="1">
              <a:spLocks noChangeArrowheads="1"/>
            </p:cNvSpPr>
            <p:nvPr/>
          </p:nvSpPr>
          <p:spPr bwMode="auto">
            <a:xfrm>
              <a:off x="4496" y="704"/>
              <a:ext cx="183" cy="96"/>
            </a:xfrm>
            <a:prstGeom prst="rect">
              <a:avLst/>
            </a:prstGeom>
            <a:noFill/>
            <a:ln w="12700">
              <a:noFill/>
              <a:miter lim="800000"/>
              <a:headEnd/>
              <a:tailEnd/>
            </a:ln>
          </p:spPr>
          <p:txBody>
            <a:bodyPr wrap="none" lIns="0" tIns="0" rIns="0" bIns="0">
              <a:spAutoFit/>
            </a:bodyPr>
            <a:lstStyle/>
            <a:p>
              <a:pPr algn="ctr" eaLnBrk="0" hangingPunct="0"/>
              <a:r>
                <a:rPr lang="en-US" sz="1000"/>
                <a:t>CMD</a:t>
              </a:r>
            </a:p>
          </p:txBody>
        </p:sp>
      </p:grpSp>
      <p:sp>
        <p:nvSpPr>
          <p:cNvPr id="37920" name="Text Box 222"/>
          <p:cNvSpPr txBox="1">
            <a:spLocks noChangeArrowheads="1"/>
          </p:cNvSpPr>
          <p:nvPr/>
        </p:nvSpPr>
        <p:spPr bwMode="auto">
          <a:xfrm>
            <a:off x="4327525" y="3060700"/>
            <a:ext cx="2387600" cy="244475"/>
          </a:xfrm>
          <a:prstGeom prst="rect">
            <a:avLst/>
          </a:prstGeom>
          <a:noFill/>
          <a:ln w="12700">
            <a:noFill/>
            <a:miter lim="800000"/>
            <a:headEnd/>
            <a:tailEnd/>
          </a:ln>
        </p:spPr>
        <p:txBody>
          <a:bodyPr wrap="none">
            <a:spAutoFit/>
          </a:bodyPr>
          <a:lstStyle/>
          <a:p>
            <a:pPr algn="ctr" eaLnBrk="0" hangingPunct="0"/>
            <a:r>
              <a:rPr lang="en-US" sz="1000"/>
              <a:t>Combat Trains Command Post (CTCP)</a:t>
            </a:r>
          </a:p>
        </p:txBody>
      </p:sp>
      <p:grpSp>
        <p:nvGrpSpPr>
          <p:cNvPr id="37921" name="Group 223"/>
          <p:cNvGrpSpPr>
            <a:grpSpLocks/>
          </p:cNvGrpSpPr>
          <p:nvPr/>
        </p:nvGrpSpPr>
        <p:grpSpPr bwMode="auto">
          <a:xfrm>
            <a:off x="7010400" y="2962275"/>
            <a:ext cx="547688" cy="576263"/>
            <a:chOff x="4416" y="480"/>
            <a:chExt cx="345" cy="363"/>
          </a:xfrm>
        </p:grpSpPr>
        <p:grpSp>
          <p:nvGrpSpPr>
            <p:cNvPr id="37955" name="Group 224"/>
            <p:cNvGrpSpPr>
              <a:grpSpLocks/>
            </p:cNvGrpSpPr>
            <p:nvPr/>
          </p:nvGrpSpPr>
          <p:grpSpPr bwMode="auto">
            <a:xfrm>
              <a:off x="4416" y="480"/>
              <a:ext cx="345" cy="363"/>
              <a:chOff x="2253" y="69"/>
              <a:chExt cx="345" cy="363"/>
            </a:xfrm>
          </p:grpSpPr>
          <p:sp>
            <p:nvSpPr>
              <p:cNvPr id="37957" name="Rectangle 225"/>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58" name="Line 226"/>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56" name="Text Box 227"/>
            <p:cNvSpPr txBox="1">
              <a:spLocks noChangeArrowheads="1"/>
            </p:cNvSpPr>
            <p:nvPr/>
          </p:nvSpPr>
          <p:spPr bwMode="auto">
            <a:xfrm>
              <a:off x="4479" y="704"/>
              <a:ext cx="218" cy="96"/>
            </a:xfrm>
            <a:prstGeom prst="rect">
              <a:avLst/>
            </a:prstGeom>
            <a:noFill/>
            <a:ln w="12700">
              <a:noFill/>
              <a:miter lim="800000"/>
              <a:headEnd/>
              <a:tailEnd/>
            </a:ln>
          </p:spPr>
          <p:txBody>
            <a:bodyPr wrap="none" lIns="0" tIns="0" rIns="0" bIns="0">
              <a:spAutoFit/>
            </a:bodyPr>
            <a:lstStyle/>
            <a:p>
              <a:pPr algn="ctr" eaLnBrk="0" hangingPunct="0"/>
              <a:r>
                <a:rPr lang="en-US" sz="1000"/>
                <a:t>CTCP</a:t>
              </a:r>
            </a:p>
          </p:txBody>
        </p:sp>
      </p:grpSp>
      <p:sp>
        <p:nvSpPr>
          <p:cNvPr id="37922" name="Text Box 228"/>
          <p:cNvSpPr txBox="1">
            <a:spLocks noChangeArrowheads="1"/>
          </p:cNvSpPr>
          <p:nvPr/>
        </p:nvSpPr>
        <p:spPr bwMode="auto">
          <a:xfrm>
            <a:off x="4327525" y="3670300"/>
            <a:ext cx="2205038" cy="244475"/>
          </a:xfrm>
          <a:prstGeom prst="rect">
            <a:avLst/>
          </a:prstGeom>
          <a:noFill/>
          <a:ln w="12700">
            <a:noFill/>
            <a:miter lim="800000"/>
            <a:headEnd/>
            <a:tailEnd/>
          </a:ln>
        </p:spPr>
        <p:txBody>
          <a:bodyPr wrap="none">
            <a:spAutoFit/>
          </a:bodyPr>
          <a:lstStyle/>
          <a:p>
            <a:pPr algn="ctr" eaLnBrk="0" hangingPunct="0"/>
            <a:r>
              <a:rPr lang="en-US" sz="1000"/>
              <a:t>Field Trains Command Post (FTCP)</a:t>
            </a:r>
          </a:p>
        </p:txBody>
      </p:sp>
      <p:grpSp>
        <p:nvGrpSpPr>
          <p:cNvPr id="37923" name="Group 229"/>
          <p:cNvGrpSpPr>
            <a:grpSpLocks/>
          </p:cNvGrpSpPr>
          <p:nvPr/>
        </p:nvGrpSpPr>
        <p:grpSpPr bwMode="auto">
          <a:xfrm>
            <a:off x="7010400" y="3579813"/>
            <a:ext cx="547688" cy="576262"/>
            <a:chOff x="4416" y="480"/>
            <a:chExt cx="345" cy="363"/>
          </a:xfrm>
        </p:grpSpPr>
        <p:grpSp>
          <p:nvGrpSpPr>
            <p:cNvPr id="37951" name="Group 230"/>
            <p:cNvGrpSpPr>
              <a:grpSpLocks/>
            </p:cNvGrpSpPr>
            <p:nvPr/>
          </p:nvGrpSpPr>
          <p:grpSpPr bwMode="auto">
            <a:xfrm>
              <a:off x="4416" y="480"/>
              <a:ext cx="345" cy="363"/>
              <a:chOff x="2253" y="69"/>
              <a:chExt cx="345" cy="363"/>
            </a:xfrm>
          </p:grpSpPr>
          <p:sp>
            <p:nvSpPr>
              <p:cNvPr id="37953" name="Rectangle 231"/>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54" name="Line 232"/>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52" name="Text Box 233"/>
            <p:cNvSpPr txBox="1">
              <a:spLocks noChangeArrowheads="1"/>
            </p:cNvSpPr>
            <p:nvPr/>
          </p:nvSpPr>
          <p:spPr bwMode="auto">
            <a:xfrm>
              <a:off x="4483" y="704"/>
              <a:ext cx="209" cy="96"/>
            </a:xfrm>
            <a:prstGeom prst="rect">
              <a:avLst/>
            </a:prstGeom>
            <a:noFill/>
            <a:ln w="12700">
              <a:noFill/>
              <a:miter lim="800000"/>
              <a:headEnd/>
              <a:tailEnd/>
            </a:ln>
          </p:spPr>
          <p:txBody>
            <a:bodyPr wrap="none" lIns="0" tIns="0" rIns="0" bIns="0">
              <a:spAutoFit/>
            </a:bodyPr>
            <a:lstStyle/>
            <a:p>
              <a:pPr algn="ctr" eaLnBrk="0" hangingPunct="0"/>
              <a:r>
                <a:rPr lang="en-US" sz="1000"/>
                <a:t>FTCP</a:t>
              </a:r>
            </a:p>
          </p:txBody>
        </p:sp>
      </p:grpSp>
      <p:sp>
        <p:nvSpPr>
          <p:cNvPr id="37924" name="Text Box 234"/>
          <p:cNvSpPr txBox="1">
            <a:spLocks noChangeArrowheads="1"/>
          </p:cNvSpPr>
          <p:nvPr/>
        </p:nvSpPr>
        <p:spPr bwMode="auto">
          <a:xfrm>
            <a:off x="4327525" y="4279900"/>
            <a:ext cx="1966913" cy="244475"/>
          </a:xfrm>
          <a:prstGeom prst="rect">
            <a:avLst/>
          </a:prstGeom>
          <a:noFill/>
          <a:ln w="12700">
            <a:noFill/>
            <a:miter lim="800000"/>
            <a:headEnd/>
            <a:tailEnd/>
          </a:ln>
        </p:spPr>
        <p:txBody>
          <a:bodyPr wrap="none">
            <a:spAutoFit/>
          </a:bodyPr>
          <a:lstStyle/>
          <a:p>
            <a:pPr algn="ctr" eaLnBrk="0" hangingPunct="0"/>
            <a:r>
              <a:rPr lang="en-US" sz="1000"/>
              <a:t>Forward Command Post (FWD)</a:t>
            </a:r>
          </a:p>
        </p:txBody>
      </p:sp>
      <p:grpSp>
        <p:nvGrpSpPr>
          <p:cNvPr id="37925" name="Group 235"/>
          <p:cNvGrpSpPr>
            <a:grpSpLocks/>
          </p:cNvGrpSpPr>
          <p:nvPr/>
        </p:nvGrpSpPr>
        <p:grpSpPr bwMode="auto">
          <a:xfrm>
            <a:off x="7010400" y="4198938"/>
            <a:ext cx="547688" cy="576262"/>
            <a:chOff x="4416" y="480"/>
            <a:chExt cx="345" cy="363"/>
          </a:xfrm>
        </p:grpSpPr>
        <p:grpSp>
          <p:nvGrpSpPr>
            <p:cNvPr id="37947" name="Group 236"/>
            <p:cNvGrpSpPr>
              <a:grpSpLocks/>
            </p:cNvGrpSpPr>
            <p:nvPr/>
          </p:nvGrpSpPr>
          <p:grpSpPr bwMode="auto">
            <a:xfrm>
              <a:off x="4416" y="480"/>
              <a:ext cx="345" cy="363"/>
              <a:chOff x="2253" y="69"/>
              <a:chExt cx="345" cy="363"/>
            </a:xfrm>
          </p:grpSpPr>
          <p:sp>
            <p:nvSpPr>
              <p:cNvPr id="37949" name="Rectangle 237"/>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50" name="Line 238"/>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48" name="Text Box 239"/>
            <p:cNvSpPr txBox="1">
              <a:spLocks noChangeArrowheads="1"/>
            </p:cNvSpPr>
            <p:nvPr/>
          </p:nvSpPr>
          <p:spPr bwMode="auto">
            <a:xfrm>
              <a:off x="4496" y="704"/>
              <a:ext cx="183" cy="96"/>
            </a:xfrm>
            <a:prstGeom prst="rect">
              <a:avLst/>
            </a:prstGeom>
            <a:noFill/>
            <a:ln w="12700">
              <a:noFill/>
              <a:miter lim="800000"/>
              <a:headEnd/>
              <a:tailEnd/>
            </a:ln>
          </p:spPr>
          <p:txBody>
            <a:bodyPr wrap="none" lIns="0" tIns="0" rIns="0" bIns="0">
              <a:spAutoFit/>
            </a:bodyPr>
            <a:lstStyle/>
            <a:p>
              <a:pPr algn="ctr" eaLnBrk="0" hangingPunct="0"/>
              <a:r>
                <a:rPr lang="en-US" sz="1000"/>
                <a:t>FWD</a:t>
              </a:r>
            </a:p>
          </p:txBody>
        </p:sp>
      </p:grpSp>
      <p:sp>
        <p:nvSpPr>
          <p:cNvPr id="37926" name="Text Box 240"/>
          <p:cNvSpPr txBox="1">
            <a:spLocks noChangeArrowheads="1"/>
          </p:cNvSpPr>
          <p:nvPr/>
        </p:nvSpPr>
        <p:spPr bwMode="auto">
          <a:xfrm>
            <a:off x="4327525" y="5532438"/>
            <a:ext cx="1838325" cy="244475"/>
          </a:xfrm>
          <a:prstGeom prst="rect">
            <a:avLst/>
          </a:prstGeom>
          <a:noFill/>
          <a:ln w="12700">
            <a:noFill/>
            <a:miter lim="800000"/>
            <a:headEnd/>
            <a:tailEnd/>
          </a:ln>
        </p:spPr>
        <p:txBody>
          <a:bodyPr wrap="none">
            <a:spAutoFit/>
          </a:bodyPr>
          <a:lstStyle/>
          <a:p>
            <a:pPr algn="ctr" eaLnBrk="0" hangingPunct="0"/>
            <a:r>
              <a:rPr lang="en-US" sz="1000"/>
              <a:t>Rear Command Post (REAR)</a:t>
            </a:r>
          </a:p>
        </p:txBody>
      </p:sp>
      <p:grpSp>
        <p:nvGrpSpPr>
          <p:cNvPr id="37927" name="Group 241"/>
          <p:cNvGrpSpPr>
            <a:grpSpLocks/>
          </p:cNvGrpSpPr>
          <p:nvPr/>
        </p:nvGrpSpPr>
        <p:grpSpPr bwMode="auto">
          <a:xfrm>
            <a:off x="7010400" y="5434013"/>
            <a:ext cx="547688" cy="576262"/>
            <a:chOff x="4416" y="480"/>
            <a:chExt cx="345" cy="363"/>
          </a:xfrm>
        </p:grpSpPr>
        <p:grpSp>
          <p:nvGrpSpPr>
            <p:cNvPr id="37943" name="Group 242"/>
            <p:cNvGrpSpPr>
              <a:grpSpLocks/>
            </p:cNvGrpSpPr>
            <p:nvPr/>
          </p:nvGrpSpPr>
          <p:grpSpPr bwMode="auto">
            <a:xfrm>
              <a:off x="4416" y="480"/>
              <a:ext cx="345" cy="363"/>
              <a:chOff x="2253" y="69"/>
              <a:chExt cx="345" cy="363"/>
            </a:xfrm>
          </p:grpSpPr>
          <p:sp>
            <p:nvSpPr>
              <p:cNvPr id="37945" name="Rectangle 243"/>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46" name="Line 244"/>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44" name="Text Box 245"/>
            <p:cNvSpPr txBox="1">
              <a:spLocks noChangeArrowheads="1"/>
            </p:cNvSpPr>
            <p:nvPr/>
          </p:nvSpPr>
          <p:spPr bwMode="auto">
            <a:xfrm>
              <a:off x="4477" y="704"/>
              <a:ext cx="222" cy="96"/>
            </a:xfrm>
            <a:prstGeom prst="rect">
              <a:avLst/>
            </a:prstGeom>
            <a:noFill/>
            <a:ln w="12700">
              <a:noFill/>
              <a:miter lim="800000"/>
              <a:headEnd/>
              <a:tailEnd/>
            </a:ln>
          </p:spPr>
          <p:txBody>
            <a:bodyPr wrap="none" lIns="0" tIns="0" rIns="0" bIns="0">
              <a:spAutoFit/>
            </a:bodyPr>
            <a:lstStyle/>
            <a:p>
              <a:pPr algn="ctr" eaLnBrk="0" hangingPunct="0"/>
              <a:r>
                <a:rPr lang="en-US" sz="1000"/>
                <a:t>REAR</a:t>
              </a:r>
            </a:p>
          </p:txBody>
        </p:sp>
      </p:grpSp>
      <p:sp>
        <p:nvSpPr>
          <p:cNvPr id="37928" name="Text Box 246"/>
          <p:cNvSpPr txBox="1">
            <a:spLocks noChangeArrowheads="1"/>
          </p:cNvSpPr>
          <p:nvPr/>
        </p:nvSpPr>
        <p:spPr bwMode="auto">
          <a:xfrm>
            <a:off x="4327525" y="6142038"/>
            <a:ext cx="1901825" cy="244475"/>
          </a:xfrm>
          <a:prstGeom prst="rect">
            <a:avLst/>
          </a:prstGeom>
          <a:noFill/>
          <a:ln w="12700">
            <a:noFill/>
            <a:miter lim="800000"/>
            <a:headEnd/>
            <a:tailEnd/>
          </a:ln>
        </p:spPr>
        <p:txBody>
          <a:bodyPr wrap="none">
            <a:spAutoFit/>
          </a:bodyPr>
          <a:lstStyle/>
          <a:p>
            <a:pPr algn="ctr" eaLnBrk="0" hangingPunct="0"/>
            <a:r>
              <a:rPr lang="en-US" sz="1000"/>
              <a:t>Tactical Command Post (TAC)</a:t>
            </a:r>
          </a:p>
        </p:txBody>
      </p:sp>
      <p:grpSp>
        <p:nvGrpSpPr>
          <p:cNvPr id="37929" name="Group 247"/>
          <p:cNvGrpSpPr>
            <a:grpSpLocks/>
          </p:cNvGrpSpPr>
          <p:nvPr/>
        </p:nvGrpSpPr>
        <p:grpSpPr bwMode="auto">
          <a:xfrm>
            <a:off x="7010400" y="6053138"/>
            <a:ext cx="547688" cy="576262"/>
            <a:chOff x="4416" y="480"/>
            <a:chExt cx="345" cy="363"/>
          </a:xfrm>
        </p:grpSpPr>
        <p:grpSp>
          <p:nvGrpSpPr>
            <p:cNvPr id="37939" name="Group 248"/>
            <p:cNvGrpSpPr>
              <a:grpSpLocks/>
            </p:cNvGrpSpPr>
            <p:nvPr/>
          </p:nvGrpSpPr>
          <p:grpSpPr bwMode="auto">
            <a:xfrm>
              <a:off x="4416" y="480"/>
              <a:ext cx="345" cy="363"/>
              <a:chOff x="2253" y="69"/>
              <a:chExt cx="345" cy="363"/>
            </a:xfrm>
          </p:grpSpPr>
          <p:sp>
            <p:nvSpPr>
              <p:cNvPr id="37941" name="Rectangle 249"/>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42" name="Line 250"/>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40" name="Text Box 251"/>
            <p:cNvSpPr txBox="1">
              <a:spLocks noChangeArrowheads="1"/>
            </p:cNvSpPr>
            <p:nvPr/>
          </p:nvSpPr>
          <p:spPr bwMode="auto">
            <a:xfrm>
              <a:off x="4508" y="704"/>
              <a:ext cx="160" cy="96"/>
            </a:xfrm>
            <a:prstGeom prst="rect">
              <a:avLst/>
            </a:prstGeom>
            <a:noFill/>
            <a:ln w="12700">
              <a:noFill/>
              <a:miter lim="800000"/>
              <a:headEnd/>
              <a:tailEnd/>
            </a:ln>
          </p:spPr>
          <p:txBody>
            <a:bodyPr wrap="none" lIns="0" tIns="0" rIns="0" bIns="0">
              <a:spAutoFit/>
            </a:bodyPr>
            <a:lstStyle/>
            <a:p>
              <a:pPr algn="ctr" eaLnBrk="0" hangingPunct="0"/>
              <a:r>
                <a:rPr lang="en-US" sz="1000"/>
                <a:t>TAC</a:t>
              </a:r>
            </a:p>
          </p:txBody>
        </p:sp>
      </p:grpSp>
      <p:sp>
        <p:nvSpPr>
          <p:cNvPr id="37930" name="Text Box 252"/>
          <p:cNvSpPr txBox="1">
            <a:spLocks noChangeArrowheads="1"/>
          </p:cNvSpPr>
          <p:nvPr/>
        </p:nvSpPr>
        <p:spPr bwMode="auto">
          <a:xfrm>
            <a:off x="4327525" y="4922838"/>
            <a:ext cx="1803400" cy="244475"/>
          </a:xfrm>
          <a:prstGeom prst="rect">
            <a:avLst/>
          </a:prstGeom>
          <a:noFill/>
          <a:ln w="12700">
            <a:noFill/>
            <a:miter lim="800000"/>
            <a:headEnd/>
            <a:tailEnd/>
          </a:ln>
        </p:spPr>
        <p:txBody>
          <a:bodyPr wrap="none">
            <a:spAutoFit/>
          </a:bodyPr>
          <a:lstStyle/>
          <a:p>
            <a:pPr algn="ctr" eaLnBrk="0" hangingPunct="0"/>
            <a:r>
              <a:rPr lang="en-US" sz="1000"/>
              <a:t>Main Command Post (MAIN)</a:t>
            </a:r>
          </a:p>
        </p:txBody>
      </p:sp>
      <p:grpSp>
        <p:nvGrpSpPr>
          <p:cNvPr id="37931" name="Group 253"/>
          <p:cNvGrpSpPr>
            <a:grpSpLocks/>
          </p:cNvGrpSpPr>
          <p:nvPr/>
        </p:nvGrpSpPr>
        <p:grpSpPr bwMode="auto">
          <a:xfrm>
            <a:off x="7010400" y="4816475"/>
            <a:ext cx="547688" cy="576263"/>
            <a:chOff x="4416" y="480"/>
            <a:chExt cx="345" cy="363"/>
          </a:xfrm>
        </p:grpSpPr>
        <p:grpSp>
          <p:nvGrpSpPr>
            <p:cNvPr id="37935" name="Group 254"/>
            <p:cNvGrpSpPr>
              <a:grpSpLocks/>
            </p:cNvGrpSpPr>
            <p:nvPr/>
          </p:nvGrpSpPr>
          <p:grpSpPr bwMode="auto">
            <a:xfrm>
              <a:off x="4416" y="480"/>
              <a:ext cx="345" cy="363"/>
              <a:chOff x="2253" y="69"/>
              <a:chExt cx="345" cy="363"/>
            </a:xfrm>
          </p:grpSpPr>
          <p:sp>
            <p:nvSpPr>
              <p:cNvPr id="37937" name="Rectangle 255"/>
              <p:cNvSpPr>
                <a:spLocks noChangeArrowheads="1"/>
              </p:cNvSpPr>
              <p:nvPr/>
            </p:nvSpPr>
            <p:spPr bwMode="auto">
              <a:xfrm>
                <a:off x="2253" y="70"/>
                <a:ext cx="345" cy="218"/>
              </a:xfrm>
              <a:prstGeom prst="rect">
                <a:avLst/>
              </a:prstGeom>
              <a:noFill/>
              <a:ln w="12700">
                <a:solidFill>
                  <a:srgbClr val="000000"/>
                </a:solidFill>
                <a:miter lim="800000"/>
                <a:headEnd/>
                <a:tailEnd/>
              </a:ln>
            </p:spPr>
            <p:txBody>
              <a:bodyPr wrap="none" anchor="ctr"/>
              <a:lstStyle/>
              <a:p>
                <a:endParaRPr lang="en-US"/>
              </a:p>
            </p:txBody>
          </p:sp>
          <p:sp>
            <p:nvSpPr>
              <p:cNvPr id="37938" name="Line 256"/>
              <p:cNvSpPr>
                <a:spLocks noChangeShapeType="1"/>
              </p:cNvSpPr>
              <p:nvPr/>
            </p:nvSpPr>
            <p:spPr bwMode="auto">
              <a:xfrm>
                <a:off x="2253" y="69"/>
                <a:ext cx="0" cy="363"/>
              </a:xfrm>
              <a:prstGeom prst="line">
                <a:avLst/>
              </a:prstGeom>
              <a:noFill/>
              <a:ln w="12700">
                <a:solidFill>
                  <a:schemeClr val="tx1"/>
                </a:solidFill>
                <a:round/>
                <a:headEnd/>
                <a:tailEnd/>
              </a:ln>
            </p:spPr>
            <p:txBody>
              <a:bodyPr wrap="none" anchor="ctr"/>
              <a:lstStyle/>
              <a:p>
                <a:endParaRPr lang="en-US"/>
              </a:p>
            </p:txBody>
          </p:sp>
        </p:grpSp>
        <p:sp>
          <p:nvSpPr>
            <p:cNvPr id="37936" name="Text Box 257"/>
            <p:cNvSpPr txBox="1">
              <a:spLocks noChangeArrowheads="1"/>
            </p:cNvSpPr>
            <p:nvPr/>
          </p:nvSpPr>
          <p:spPr bwMode="auto">
            <a:xfrm>
              <a:off x="4488" y="704"/>
              <a:ext cx="200" cy="96"/>
            </a:xfrm>
            <a:prstGeom prst="rect">
              <a:avLst/>
            </a:prstGeom>
            <a:noFill/>
            <a:ln w="12700">
              <a:noFill/>
              <a:miter lim="800000"/>
              <a:headEnd/>
              <a:tailEnd/>
            </a:ln>
          </p:spPr>
          <p:txBody>
            <a:bodyPr wrap="none" lIns="0" tIns="0" rIns="0" bIns="0">
              <a:spAutoFit/>
            </a:bodyPr>
            <a:lstStyle/>
            <a:p>
              <a:pPr algn="ctr" eaLnBrk="0" hangingPunct="0"/>
              <a:r>
                <a:rPr lang="en-US" sz="1000"/>
                <a:t>MAIN</a:t>
              </a:r>
            </a:p>
          </p:txBody>
        </p:sp>
      </p:grpSp>
      <p:sp>
        <p:nvSpPr>
          <p:cNvPr id="37932" name="AutoShape 258">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7933" name="Rectangle 259"/>
          <p:cNvSpPr>
            <a:spLocks noChangeArrowheads="1"/>
          </p:cNvSpPr>
          <p:nvPr/>
        </p:nvSpPr>
        <p:spPr bwMode="auto">
          <a:xfrm>
            <a:off x="4191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37934" name="Text Box 260"/>
          <p:cNvSpPr>
            <a:spLocks noGrp="1" noChangeArrowheads="1"/>
          </p:cNvSpPr>
          <p:nvPr>
            <p:ph type="title"/>
          </p:nvPr>
        </p:nvSpPr>
        <p:spPr>
          <a:xfrm>
            <a:off x="376238" y="125413"/>
            <a:ext cx="3087687" cy="365125"/>
          </a:xfrm>
          <a:noFill/>
        </p:spPr>
        <p:txBody>
          <a:bodyPr wrap="none" lIns="0" tIns="0" rIns="0" bIns="0" anchorCtr="1">
            <a:spAutoFit/>
          </a:bodyPr>
          <a:lstStyle/>
          <a:p>
            <a:pPr eaLnBrk="1" hangingPunct="1"/>
            <a:r>
              <a:rPr lang="en-US" sz="2400">
                <a:solidFill>
                  <a:schemeClr val="tx1"/>
                </a:solidFill>
              </a:rPr>
              <a:t>High Level Commands</a:t>
            </a: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Rectangle 2"/>
          <p:cNvSpPr>
            <a:spLocks noChangeArrowheads="1"/>
          </p:cNvSpPr>
          <p:nvPr/>
        </p:nvSpPr>
        <p:spPr bwMode="auto">
          <a:xfrm>
            <a:off x="304800" y="1143000"/>
            <a:ext cx="44291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Div</a:t>
            </a:r>
          </a:p>
        </p:txBody>
      </p:sp>
      <p:sp>
        <p:nvSpPr>
          <p:cNvPr id="38915" name="Rectangle 3"/>
          <p:cNvSpPr>
            <a:spLocks noChangeArrowheads="1"/>
          </p:cNvSpPr>
          <p:nvPr/>
        </p:nvSpPr>
        <p:spPr bwMode="auto">
          <a:xfrm>
            <a:off x="304800" y="457200"/>
            <a:ext cx="1271588"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Airborne Division</a:t>
            </a:r>
          </a:p>
        </p:txBody>
      </p:sp>
      <p:grpSp>
        <p:nvGrpSpPr>
          <p:cNvPr id="38916" name="Group 4"/>
          <p:cNvGrpSpPr>
            <a:grpSpLocks/>
          </p:cNvGrpSpPr>
          <p:nvPr/>
        </p:nvGrpSpPr>
        <p:grpSpPr bwMode="auto">
          <a:xfrm>
            <a:off x="952500" y="735013"/>
            <a:ext cx="547688" cy="407987"/>
            <a:chOff x="634" y="447"/>
            <a:chExt cx="345" cy="257"/>
          </a:xfrm>
        </p:grpSpPr>
        <p:grpSp>
          <p:nvGrpSpPr>
            <p:cNvPr id="39654" name="Group 5"/>
            <p:cNvGrpSpPr>
              <a:grpSpLocks/>
            </p:cNvGrpSpPr>
            <p:nvPr/>
          </p:nvGrpSpPr>
          <p:grpSpPr bwMode="auto">
            <a:xfrm>
              <a:off x="634" y="501"/>
              <a:ext cx="345" cy="203"/>
              <a:chOff x="2544" y="1920"/>
              <a:chExt cx="345" cy="203"/>
            </a:xfrm>
          </p:grpSpPr>
          <p:sp>
            <p:nvSpPr>
              <p:cNvPr id="39658" name="Rectangle 6"/>
              <p:cNvSpPr>
                <a:spLocks noChangeArrowheads="1"/>
              </p:cNvSpPr>
              <p:nvPr/>
            </p:nvSpPr>
            <p:spPr bwMode="auto">
              <a:xfrm>
                <a:off x="2544" y="1920"/>
                <a:ext cx="345" cy="202"/>
              </a:xfrm>
              <a:prstGeom prst="rect">
                <a:avLst/>
              </a:prstGeom>
              <a:noFill/>
              <a:ln w="12700">
                <a:solidFill>
                  <a:srgbClr val="000000"/>
                </a:solidFill>
                <a:miter lim="800000"/>
                <a:headEnd/>
                <a:tailEnd/>
              </a:ln>
            </p:spPr>
            <p:txBody>
              <a:bodyPr wrap="none" anchor="ctr"/>
              <a:lstStyle/>
              <a:p>
                <a:endParaRPr lang="en-US"/>
              </a:p>
            </p:txBody>
          </p:sp>
          <p:grpSp>
            <p:nvGrpSpPr>
              <p:cNvPr id="39659" name="Group 7"/>
              <p:cNvGrpSpPr>
                <a:grpSpLocks/>
              </p:cNvGrpSpPr>
              <p:nvPr/>
            </p:nvGrpSpPr>
            <p:grpSpPr bwMode="auto">
              <a:xfrm>
                <a:off x="2617" y="2072"/>
                <a:ext cx="199" cy="35"/>
                <a:chOff x="143" y="1247"/>
                <a:chExt cx="197" cy="35"/>
              </a:xfrm>
            </p:grpSpPr>
            <p:sp>
              <p:nvSpPr>
                <p:cNvPr id="39662" name="Freeform 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63" name="Freeform 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39660" name="Line 10"/>
              <p:cNvSpPr>
                <a:spLocks noChangeShapeType="1"/>
              </p:cNvSpPr>
              <p:nvPr/>
            </p:nvSpPr>
            <p:spPr bwMode="auto">
              <a:xfrm flipV="1">
                <a:off x="2546" y="1920"/>
                <a:ext cx="340" cy="203"/>
              </a:xfrm>
              <a:prstGeom prst="line">
                <a:avLst/>
              </a:prstGeom>
              <a:noFill/>
              <a:ln w="12700">
                <a:solidFill>
                  <a:srgbClr val="000000"/>
                </a:solidFill>
                <a:round/>
                <a:headEnd/>
                <a:tailEnd/>
              </a:ln>
            </p:spPr>
            <p:txBody>
              <a:bodyPr wrap="none" anchor="ctr"/>
              <a:lstStyle/>
              <a:p>
                <a:endParaRPr lang="en-US"/>
              </a:p>
            </p:txBody>
          </p:sp>
          <p:sp>
            <p:nvSpPr>
              <p:cNvPr id="39661" name="Line 11"/>
              <p:cNvSpPr>
                <a:spLocks noChangeShapeType="1"/>
              </p:cNvSpPr>
              <p:nvPr/>
            </p:nvSpPr>
            <p:spPr bwMode="auto">
              <a:xfrm>
                <a:off x="2545" y="1920"/>
                <a:ext cx="343" cy="200"/>
              </a:xfrm>
              <a:prstGeom prst="line">
                <a:avLst/>
              </a:prstGeom>
              <a:noFill/>
              <a:ln w="12700">
                <a:solidFill>
                  <a:srgbClr val="000000"/>
                </a:solidFill>
                <a:round/>
                <a:headEnd/>
                <a:tailEnd/>
              </a:ln>
            </p:spPr>
            <p:txBody>
              <a:bodyPr wrap="none" anchor="ctr"/>
              <a:lstStyle/>
              <a:p>
                <a:endParaRPr lang="en-US"/>
              </a:p>
            </p:txBody>
          </p:sp>
        </p:grpSp>
        <p:grpSp>
          <p:nvGrpSpPr>
            <p:cNvPr id="39655" name="Group 12"/>
            <p:cNvGrpSpPr>
              <a:grpSpLocks/>
            </p:cNvGrpSpPr>
            <p:nvPr/>
          </p:nvGrpSpPr>
          <p:grpSpPr bwMode="auto">
            <a:xfrm>
              <a:off x="783" y="447"/>
              <a:ext cx="47" cy="47"/>
              <a:chOff x="373" y="1246"/>
              <a:chExt cx="36" cy="37"/>
            </a:xfrm>
          </p:grpSpPr>
          <p:sp>
            <p:nvSpPr>
              <p:cNvPr id="39656"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657"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17" name="Group 15"/>
          <p:cNvGrpSpPr>
            <a:grpSpLocks/>
          </p:cNvGrpSpPr>
          <p:nvPr/>
        </p:nvGrpSpPr>
        <p:grpSpPr bwMode="auto">
          <a:xfrm>
            <a:off x="1689100" y="741363"/>
            <a:ext cx="541338" cy="401637"/>
            <a:chOff x="1124" y="447"/>
            <a:chExt cx="341" cy="253"/>
          </a:xfrm>
        </p:grpSpPr>
        <p:grpSp>
          <p:nvGrpSpPr>
            <p:cNvPr id="39643" name="Group 16"/>
            <p:cNvGrpSpPr>
              <a:grpSpLocks/>
            </p:cNvGrpSpPr>
            <p:nvPr/>
          </p:nvGrpSpPr>
          <p:grpSpPr bwMode="auto">
            <a:xfrm>
              <a:off x="1124" y="501"/>
              <a:ext cx="341" cy="199"/>
              <a:chOff x="1104" y="480"/>
              <a:chExt cx="341" cy="199"/>
            </a:xfrm>
          </p:grpSpPr>
          <p:grpSp>
            <p:nvGrpSpPr>
              <p:cNvPr id="39647" name="Group 17"/>
              <p:cNvGrpSpPr>
                <a:grpSpLocks/>
              </p:cNvGrpSpPr>
              <p:nvPr/>
            </p:nvGrpSpPr>
            <p:grpSpPr bwMode="auto">
              <a:xfrm>
                <a:off x="1104" y="480"/>
                <a:ext cx="341" cy="199"/>
                <a:chOff x="122" y="293"/>
                <a:chExt cx="341" cy="199"/>
              </a:xfrm>
            </p:grpSpPr>
            <p:sp>
              <p:nvSpPr>
                <p:cNvPr id="39651" name="Rectangle 18"/>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39652" name="Freeform 19"/>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53" name="Rectangle 20"/>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nvGrpSpPr>
              <p:cNvPr id="39648" name="Group 21"/>
              <p:cNvGrpSpPr>
                <a:grpSpLocks/>
              </p:cNvGrpSpPr>
              <p:nvPr/>
            </p:nvGrpSpPr>
            <p:grpSpPr bwMode="auto">
              <a:xfrm>
                <a:off x="1176" y="624"/>
                <a:ext cx="197" cy="35"/>
                <a:chOff x="143" y="1247"/>
                <a:chExt cx="197" cy="35"/>
              </a:xfrm>
            </p:grpSpPr>
            <p:sp>
              <p:nvSpPr>
                <p:cNvPr id="39649" name="Freeform 22"/>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50" name="Freeform 23"/>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39644" name="Group 24"/>
            <p:cNvGrpSpPr>
              <a:grpSpLocks noChangeAspect="1"/>
            </p:cNvGrpSpPr>
            <p:nvPr/>
          </p:nvGrpSpPr>
          <p:grpSpPr bwMode="auto">
            <a:xfrm>
              <a:off x="1275" y="447"/>
              <a:ext cx="38" cy="52"/>
              <a:chOff x="3195" y="1627"/>
              <a:chExt cx="75" cy="104"/>
            </a:xfrm>
          </p:grpSpPr>
          <p:sp>
            <p:nvSpPr>
              <p:cNvPr id="39645" name="Line 2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646" name="Line 2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18" name="Group 27"/>
          <p:cNvGrpSpPr>
            <a:grpSpLocks/>
          </p:cNvGrpSpPr>
          <p:nvPr/>
        </p:nvGrpSpPr>
        <p:grpSpPr bwMode="auto">
          <a:xfrm>
            <a:off x="228600" y="735013"/>
            <a:ext cx="547688" cy="407987"/>
            <a:chOff x="144" y="447"/>
            <a:chExt cx="345" cy="257"/>
          </a:xfrm>
        </p:grpSpPr>
        <p:grpSp>
          <p:nvGrpSpPr>
            <p:cNvPr id="39629" name="Group 28"/>
            <p:cNvGrpSpPr>
              <a:grpSpLocks/>
            </p:cNvGrpSpPr>
            <p:nvPr/>
          </p:nvGrpSpPr>
          <p:grpSpPr bwMode="auto">
            <a:xfrm>
              <a:off x="144" y="501"/>
              <a:ext cx="345" cy="203"/>
              <a:chOff x="2544" y="1920"/>
              <a:chExt cx="345" cy="203"/>
            </a:xfrm>
          </p:grpSpPr>
          <p:sp>
            <p:nvSpPr>
              <p:cNvPr id="39637" name="Rectangle 29"/>
              <p:cNvSpPr>
                <a:spLocks noChangeArrowheads="1"/>
              </p:cNvSpPr>
              <p:nvPr/>
            </p:nvSpPr>
            <p:spPr bwMode="auto">
              <a:xfrm>
                <a:off x="2544" y="1920"/>
                <a:ext cx="345" cy="202"/>
              </a:xfrm>
              <a:prstGeom prst="rect">
                <a:avLst/>
              </a:prstGeom>
              <a:noFill/>
              <a:ln w="12700">
                <a:solidFill>
                  <a:srgbClr val="000000"/>
                </a:solidFill>
                <a:miter lim="800000"/>
                <a:headEnd/>
                <a:tailEnd/>
              </a:ln>
            </p:spPr>
            <p:txBody>
              <a:bodyPr wrap="none" anchor="ctr"/>
              <a:lstStyle/>
              <a:p>
                <a:endParaRPr lang="en-US"/>
              </a:p>
            </p:txBody>
          </p:sp>
          <p:grpSp>
            <p:nvGrpSpPr>
              <p:cNvPr id="39638" name="Group 30"/>
              <p:cNvGrpSpPr>
                <a:grpSpLocks/>
              </p:cNvGrpSpPr>
              <p:nvPr/>
            </p:nvGrpSpPr>
            <p:grpSpPr bwMode="auto">
              <a:xfrm>
                <a:off x="2617" y="2072"/>
                <a:ext cx="199" cy="35"/>
                <a:chOff x="143" y="1247"/>
                <a:chExt cx="197" cy="35"/>
              </a:xfrm>
            </p:grpSpPr>
            <p:sp>
              <p:nvSpPr>
                <p:cNvPr id="39641" name="Freeform 3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42" name="Freeform 3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39639" name="Line 33"/>
              <p:cNvSpPr>
                <a:spLocks noChangeShapeType="1"/>
              </p:cNvSpPr>
              <p:nvPr/>
            </p:nvSpPr>
            <p:spPr bwMode="auto">
              <a:xfrm flipV="1">
                <a:off x="2546" y="1920"/>
                <a:ext cx="340" cy="203"/>
              </a:xfrm>
              <a:prstGeom prst="line">
                <a:avLst/>
              </a:prstGeom>
              <a:noFill/>
              <a:ln w="12700">
                <a:solidFill>
                  <a:srgbClr val="000000"/>
                </a:solidFill>
                <a:round/>
                <a:headEnd/>
                <a:tailEnd/>
              </a:ln>
            </p:spPr>
            <p:txBody>
              <a:bodyPr wrap="none" anchor="ctr"/>
              <a:lstStyle/>
              <a:p>
                <a:endParaRPr lang="en-US"/>
              </a:p>
            </p:txBody>
          </p:sp>
          <p:sp>
            <p:nvSpPr>
              <p:cNvPr id="39640" name="Line 34"/>
              <p:cNvSpPr>
                <a:spLocks noChangeShapeType="1"/>
              </p:cNvSpPr>
              <p:nvPr/>
            </p:nvSpPr>
            <p:spPr bwMode="auto">
              <a:xfrm>
                <a:off x="2545" y="1920"/>
                <a:ext cx="343" cy="200"/>
              </a:xfrm>
              <a:prstGeom prst="line">
                <a:avLst/>
              </a:prstGeom>
              <a:noFill/>
              <a:ln w="12700">
                <a:solidFill>
                  <a:srgbClr val="000000"/>
                </a:solidFill>
                <a:round/>
                <a:headEnd/>
                <a:tailEnd/>
              </a:ln>
            </p:spPr>
            <p:txBody>
              <a:bodyPr wrap="none" anchor="ctr"/>
              <a:lstStyle/>
              <a:p>
                <a:endParaRPr lang="en-US"/>
              </a:p>
            </p:txBody>
          </p:sp>
        </p:grpSp>
        <p:grpSp>
          <p:nvGrpSpPr>
            <p:cNvPr id="39630" name="Group 35"/>
            <p:cNvGrpSpPr>
              <a:grpSpLocks/>
            </p:cNvGrpSpPr>
            <p:nvPr/>
          </p:nvGrpSpPr>
          <p:grpSpPr bwMode="auto">
            <a:xfrm>
              <a:off x="269" y="447"/>
              <a:ext cx="95" cy="47"/>
              <a:chOff x="337" y="1056"/>
              <a:chExt cx="95" cy="47"/>
            </a:xfrm>
          </p:grpSpPr>
          <p:grpSp>
            <p:nvGrpSpPr>
              <p:cNvPr id="39631" name="Group 36"/>
              <p:cNvGrpSpPr>
                <a:grpSpLocks/>
              </p:cNvGrpSpPr>
              <p:nvPr/>
            </p:nvGrpSpPr>
            <p:grpSpPr bwMode="auto">
              <a:xfrm>
                <a:off x="337" y="1056"/>
                <a:ext cx="47" cy="47"/>
                <a:chOff x="373" y="1246"/>
                <a:chExt cx="36" cy="37"/>
              </a:xfrm>
            </p:grpSpPr>
            <p:sp>
              <p:nvSpPr>
                <p:cNvPr id="39635" name="Line 3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636" name="Line 3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632" name="Group 39"/>
              <p:cNvGrpSpPr>
                <a:grpSpLocks/>
              </p:cNvGrpSpPr>
              <p:nvPr/>
            </p:nvGrpSpPr>
            <p:grpSpPr bwMode="auto">
              <a:xfrm>
                <a:off x="385" y="1056"/>
                <a:ext cx="47" cy="47"/>
                <a:chOff x="373" y="1246"/>
                <a:chExt cx="36" cy="37"/>
              </a:xfrm>
            </p:grpSpPr>
            <p:sp>
              <p:nvSpPr>
                <p:cNvPr id="39633" name="Line 4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634" name="Line 4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919" name="Group 42"/>
          <p:cNvGrpSpPr>
            <a:grpSpLocks/>
          </p:cNvGrpSpPr>
          <p:nvPr/>
        </p:nvGrpSpPr>
        <p:grpSpPr bwMode="auto">
          <a:xfrm>
            <a:off x="3773488" y="746125"/>
            <a:ext cx="547687" cy="396875"/>
            <a:chOff x="2592" y="449"/>
            <a:chExt cx="345" cy="271"/>
          </a:xfrm>
        </p:grpSpPr>
        <p:grpSp>
          <p:nvGrpSpPr>
            <p:cNvPr id="39619" name="Group 43"/>
            <p:cNvGrpSpPr>
              <a:grpSpLocks/>
            </p:cNvGrpSpPr>
            <p:nvPr/>
          </p:nvGrpSpPr>
          <p:grpSpPr bwMode="auto">
            <a:xfrm>
              <a:off x="2592" y="501"/>
              <a:ext cx="345" cy="219"/>
              <a:chOff x="2592" y="528"/>
              <a:chExt cx="345" cy="219"/>
            </a:xfrm>
          </p:grpSpPr>
          <p:grpSp>
            <p:nvGrpSpPr>
              <p:cNvPr id="39623" name="Group 44"/>
              <p:cNvGrpSpPr>
                <a:grpSpLocks/>
              </p:cNvGrpSpPr>
              <p:nvPr/>
            </p:nvGrpSpPr>
            <p:grpSpPr bwMode="auto">
              <a:xfrm>
                <a:off x="2592" y="528"/>
                <a:ext cx="345" cy="219"/>
                <a:chOff x="288" y="2626"/>
                <a:chExt cx="345" cy="219"/>
              </a:xfrm>
            </p:grpSpPr>
            <p:sp>
              <p:nvSpPr>
                <p:cNvPr id="39627" name="Rectangle 45"/>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628" name="Freeform 46"/>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9624" name="Group 47"/>
              <p:cNvGrpSpPr>
                <a:grpSpLocks/>
              </p:cNvGrpSpPr>
              <p:nvPr/>
            </p:nvGrpSpPr>
            <p:grpSpPr bwMode="auto">
              <a:xfrm>
                <a:off x="2666" y="693"/>
                <a:ext cx="197" cy="35"/>
                <a:chOff x="143" y="1247"/>
                <a:chExt cx="197" cy="35"/>
              </a:xfrm>
            </p:grpSpPr>
            <p:sp>
              <p:nvSpPr>
                <p:cNvPr id="39625" name="Freeform 4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26" name="Freeform 4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39620" name="Group 50"/>
            <p:cNvGrpSpPr>
              <a:grpSpLocks noChangeAspect="1"/>
            </p:cNvGrpSpPr>
            <p:nvPr/>
          </p:nvGrpSpPr>
          <p:grpSpPr bwMode="auto">
            <a:xfrm>
              <a:off x="2746" y="449"/>
              <a:ext cx="38" cy="52"/>
              <a:chOff x="3195" y="1627"/>
              <a:chExt cx="75" cy="104"/>
            </a:xfrm>
          </p:grpSpPr>
          <p:sp>
            <p:nvSpPr>
              <p:cNvPr id="39621" name="Line 5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622" name="Line 5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20" name="Group 53"/>
          <p:cNvGrpSpPr>
            <a:grpSpLocks/>
          </p:cNvGrpSpPr>
          <p:nvPr/>
        </p:nvGrpSpPr>
        <p:grpSpPr bwMode="auto">
          <a:xfrm>
            <a:off x="3078163" y="736600"/>
            <a:ext cx="547687" cy="406400"/>
            <a:chOff x="2101" y="447"/>
            <a:chExt cx="345" cy="256"/>
          </a:xfrm>
        </p:grpSpPr>
        <p:grpSp>
          <p:nvGrpSpPr>
            <p:cNvPr id="39610" name="Group 54"/>
            <p:cNvGrpSpPr>
              <a:grpSpLocks/>
            </p:cNvGrpSpPr>
            <p:nvPr/>
          </p:nvGrpSpPr>
          <p:grpSpPr bwMode="auto">
            <a:xfrm>
              <a:off x="2101" y="501"/>
              <a:ext cx="345" cy="202"/>
              <a:chOff x="2112" y="528"/>
              <a:chExt cx="345" cy="202"/>
            </a:xfrm>
          </p:grpSpPr>
          <p:sp>
            <p:nvSpPr>
              <p:cNvPr id="39614" name="Rectangle 55"/>
              <p:cNvSpPr>
                <a:spLocks noChangeAspect="1" noChangeArrowheads="1"/>
              </p:cNvSpPr>
              <p:nvPr/>
            </p:nvSpPr>
            <p:spPr bwMode="auto">
              <a:xfrm>
                <a:off x="2112" y="528"/>
                <a:ext cx="345" cy="202"/>
              </a:xfrm>
              <a:prstGeom prst="rect">
                <a:avLst/>
              </a:prstGeom>
              <a:noFill/>
              <a:ln w="12700">
                <a:solidFill>
                  <a:srgbClr val="000000"/>
                </a:solidFill>
                <a:miter lim="800000"/>
                <a:headEnd/>
                <a:tailEnd/>
              </a:ln>
            </p:spPr>
            <p:txBody>
              <a:bodyPr wrap="none" anchor="ctr"/>
              <a:lstStyle/>
              <a:p>
                <a:endParaRPr lang="en-US"/>
              </a:p>
            </p:txBody>
          </p:sp>
          <p:sp>
            <p:nvSpPr>
              <p:cNvPr id="39615" name="Oval 56"/>
              <p:cNvSpPr>
                <a:spLocks noChangeAspect="1" noChangeArrowheads="1"/>
              </p:cNvSpPr>
              <p:nvPr/>
            </p:nvSpPr>
            <p:spPr bwMode="auto">
              <a:xfrm>
                <a:off x="2155" y="548"/>
                <a:ext cx="259" cy="108"/>
              </a:xfrm>
              <a:prstGeom prst="ellipse">
                <a:avLst/>
              </a:prstGeom>
              <a:noFill/>
              <a:ln w="12700">
                <a:solidFill>
                  <a:srgbClr val="000000"/>
                </a:solidFill>
                <a:round/>
                <a:headEnd/>
                <a:tailEnd/>
              </a:ln>
            </p:spPr>
            <p:txBody>
              <a:bodyPr wrap="none" anchor="ctr"/>
              <a:lstStyle/>
              <a:p>
                <a:endParaRPr lang="en-US"/>
              </a:p>
            </p:txBody>
          </p:sp>
          <p:grpSp>
            <p:nvGrpSpPr>
              <p:cNvPr id="39616" name="Group 57"/>
              <p:cNvGrpSpPr>
                <a:grpSpLocks/>
              </p:cNvGrpSpPr>
              <p:nvPr/>
            </p:nvGrpSpPr>
            <p:grpSpPr bwMode="auto">
              <a:xfrm>
                <a:off x="2186" y="672"/>
                <a:ext cx="197" cy="35"/>
                <a:chOff x="143" y="1247"/>
                <a:chExt cx="197" cy="35"/>
              </a:xfrm>
            </p:grpSpPr>
            <p:sp>
              <p:nvSpPr>
                <p:cNvPr id="39617" name="Freeform 5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18" name="Freeform 5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39611" name="Group 60"/>
            <p:cNvGrpSpPr>
              <a:grpSpLocks noChangeAspect="1"/>
            </p:cNvGrpSpPr>
            <p:nvPr/>
          </p:nvGrpSpPr>
          <p:grpSpPr bwMode="auto">
            <a:xfrm>
              <a:off x="2254" y="447"/>
              <a:ext cx="38" cy="52"/>
              <a:chOff x="3195" y="1627"/>
              <a:chExt cx="75" cy="104"/>
            </a:xfrm>
          </p:grpSpPr>
          <p:sp>
            <p:nvSpPr>
              <p:cNvPr id="39612" name="Line 6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613" name="Line 6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21" name="Group 63"/>
          <p:cNvGrpSpPr>
            <a:grpSpLocks/>
          </p:cNvGrpSpPr>
          <p:nvPr/>
        </p:nvGrpSpPr>
        <p:grpSpPr bwMode="auto">
          <a:xfrm>
            <a:off x="2370138" y="739775"/>
            <a:ext cx="547687" cy="403225"/>
            <a:chOff x="1611" y="449"/>
            <a:chExt cx="345" cy="254"/>
          </a:xfrm>
        </p:grpSpPr>
        <p:grpSp>
          <p:nvGrpSpPr>
            <p:cNvPr id="39601" name="Group 64"/>
            <p:cNvGrpSpPr>
              <a:grpSpLocks/>
            </p:cNvGrpSpPr>
            <p:nvPr/>
          </p:nvGrpSpPr>
          <p:grpSpPr bwMode="auto">
            <a:xfrm>
              <a:off x="1611" y="501"/>
              <a:ext cx="345" cy="202"/>
              <a:chOff x="1584" y="528"/>
              <a:chExt cx="345" cy="202"/>
            </a:xfrm>
          </p:grpSpPr>
          <p:sp>
            <p:nvSpPr>
              <p:cNvPr id="39605" name="Oval 65"/>
              <p:cNvSpPr>
                <a:spLocks noChangeAspect="1" noChangeArrowheads="1"/>
              </p:cNvSpPr>
              <p:nvPr/>
            </p:nvSpPr>
            <p:spPr bwMode="auto">
              <a:xfrm>
                <a:off x="1702" y="574"/>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39606" name="Rectangle 66"/>
              <p:cNvSpPr>
                <a:spLocks noChangeAspect="1" noChangeArrowheads="1"/>
              </p:cNvSpPr>
              <p:nvPr/>
            </p:nvSpPr>
            <p:spPr bwMode="auto">
              <a:xfrm>
                <a:off x="1584" y="528"/>
                <a:ext cx="345" cy="202"/>
              </a:xfrm>
              <a:prstGeom prst="rect">
                <a:avLst/>
              </a:prstGeom>
              <a:noFill/>
              <a:ln w="12700">
                <a:solidFill>
                  <a:srgbClr val="000000"/>
                </a:solidFill>
                <a:miter lim="800000"/>
                <a:headEnd/>
                <a:tailEnd/>
              </a:ln>
            </p:spPr>
            <p:txBody>
              <a:bodyPr wrap="none" anchor="ctr"/>
              <a:lstStyle/>
              <a:p>
                <a:endParaRPr lang="en-US"/>
              </a:p>
            </p:txBody>
          </p:sp>
          <p:grpSp>
            <p:nvGrpSpPr>
              <p:cNvPr id="39607" name="Group 67"/>
              <p:cNvGrpSpPr>
                <a:grpSpLocks/>
              </p:cNvGrpSpPr>
              <p:nvPr/>
            </p:nvGrpSpPr>
            <p:grpSpPr bwMode="auto">
              <a:xfrm>
                <a:off x="1658" y="682"/>
                <a:ext cx="197" cy="35"/>
                <a:chOff x="143" y="1247"/>
                <a:chExt cx="197" cy="35"/>
              </a:xfrm>
            </p:grpSpPr>
            <p:sp>
              <p:nvSpPr>
                <p:cNvPr id="39608" name="Freeform 6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609" name="Freeform 6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39602" name="Group 70"/>
            <p:cNvGrpSpPr>
              <a:grpSpLocks noChangeAspect="1"/>
            </p:cNvGrpSpPr>
            <p:nvPr/>
          </p:nvGrpSpPr>
          <p:grpSpPr bwMode="auto">
            <a:xfrm>
              <a:off x="1765" y="449"/>
              <a:ext cx="38" cy="52"/>
              <a:chOff x="3195" y="1627"/>
              <a:chExt cx="75" cy="104"/>
            </a:xfrm>
          </p:grpSpPr>
          <p:sp>
            <p:nvSpPr>
              <p:cNvPr id="39603" name="Line 7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604" name="Line 7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22" name="Rectangle 73"/>
          <p:cNvSpPr>
            <a:spLocks noChangeArrowheads="1"/>
          </p:cNvSpPr>
          <p:nvPr/>
        </p:nvSpPr>
        <p:spPr bwMode="auto">
          <a:xfrm>
            <a:off x="1600200" y="1143000"/>
            <a:ext cx="70802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ADA Bn</a:t>
            </a:r>
          </a:p>
        </p:txBody>
      </p:sp>
      <p:sp>
        <p:nvSpPr>
          <p:cNvPr id="38923" name="Rectangle 74"/>
          <p:cNvSpPr>
            <a:spLocks noChangeArrowheads="1"/>
          </p:cNvSpPr>
          <p:nvPr/>
        </p:nvSpPr>
        <p:spPr bwMode="auto">
          <a:xfrm>
            <a:off x="838200" y="1143000"/>
            <a:ext cx="65722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Inf Bde</a:t>
            </a:r>
          </a:p>
        </p:txBody>
      </p:sp>
      <p:sp>
        <p:nvSpPr>
          <p:cNvPr id="38924" name="Rectangle 75"/>
          <p:cNvSpPr>
            <a:spLocks noChangeArrowheads="1"/>
          </p:cNvSpPr>
          <p:nvPr/>
        </p:nvSpPr>
        <p:spPr bwMode="auto">
          <a:xfrm>
            <a:off x="2362200" y="1143000"/>
            <a:ext cx="6096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FA Bn</a:t>
            </a:r>
          </a:p>
        </p:txBody>
      </p:sp>
      <p:sp>
        <p:nvSpPr>
          <p:cNvPr id="38925" name="Rectangle 76"/>
          <p:cNvSpPr>
            <a:spLocks noChangeArrowheads="1"/>
          </p:cNvSpPr>
          <p:nvPr/>
        </p:nvSpPr>
        <p:spPr bwMode="auto">
          <a:xfrm>
            <a:off x="3048000" y="1143000"/>
            <a:ext cx="62388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AR Bn</a:t>
            </a:r>
          </a:p>
        </p:txBody>
      </p:sp>
      <p:sp>
        <p:nvSpPr>
          <p:cNvPr id="38926" name="Rectangle 77"/>
          <p:cNvSpPr>
            <a:spLocks noChangeArrowheads="1"/>
          </p:cNvSpPr>
          <p:nvPr/>
        </p:nvSpPr>
        <p:spPr bwMode="auto">
          <a:xfrm>
            <a:off x="3733800" y="1143000"/>
            <a:ext cx="63023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Sig Bn</a:t>
            </a:r>
          </a:p>
        </p:txBody>
      </p:sp>
      <p:sp>
        <p:nvSpPr>
          <p:cNvPr id="38927" name="Rectangle 78"/>
          <p:cNvSpPr>
            <a:spLocks noChangeArrowheads="1"/>
          </p:cNvSpPr>
          <p:nvPr/>
        </p:nvSpPr>
        <p:spPr bwMode="auto">
          <a:xfrm>
            <a:off x="304800" y="1417638"/>
            <a:ext cx="14398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Air Assault Division</a:t>
            </a:r>
          </a:p>
        </p:txBody>
      </p:sp>
      <p:grpSp>
        <p:nvGrpSpPr>
          <p:cNvPr id="38928" name="Group 79"/>
          <p:cNvGrpSpPr>
            <a:grpSpLocks/>
          </p:cNvGrpSpPr>
          <p:nvPr/>
        </p:nvGrpSpPr>
        <p:grpSpPr bwMode="auto">
          <a:xfrm>
            <a:off x="228600" y="1752600"/>
            <a:ext cx="547688" cy="398463"/>
            <a:chOff x="144" y="1104"/>
            <a:chExt cx="345" cy="251"/>
          </a:xfrm>
        </p:grpSpPr>
        <p:grpSp>
          <p:nvGrpSpPr>
            <p:cNvPr id="39585" name="Group 80"/>
            <p:cNvGrpSpPr>
              <a:grpSpLocks/>
            </p:cNvGrpSpPr>
            <p:nvPr/>
          </p:nvGrpSpPr>
          <p:grpSpPr bwMode="auto">
            <a:xfrm>
              <a:off x="144" y="1152"/>
              <a:ext cx="345" cy="203"/>
              <a:chOff x="2496" y="2496"/>
              <a:chExt cx="345" cy="203"/>
            </a:xfrm>
          </p:grpSpPr>
          <p:grpSp>
            <p:nvGrpSpPr>
              <p:cNvPr id="39593" name="Group 81"/>
              <p:cNvGrpSpPr>
                <a:grpSpLocks/>
              </p:cNvGrpSpPr>
              <p:nvPr/>
            </p:nvGrpSpPr>
            <p:grpSpPr bwMode="auto">
              <a:xfrm>
                <a:off x="2496" y="2496"/>
                <a:ext cx="345" cy="202"/>
                <a:chOff x="96" y="480"/>
                <a:chExt cx="343" cy="201"/>
              </a:xfrm>
            </p:grpSpPr>
            <p:sp>
              <p:nvSpPr>
                <p:cNvPr id="39596" name="Rectangle 82"/>
                <p:cNvSpPr>
                  <a:spLocks noChangeArrowheads="1"/>
                </p:cNvSpPr>
                <p:nvPr/>
              </p:nvSpPr>
              <p:spPr bwMode="auto">
                <a:xfrm>
                  <a:off x="96" y="480"/>
                  <a:ext cx="343" cy="201"/>
                </a:xfrm>
                <a:prstGeom prst="rect">
                  <a:avLst/>
                </a:prstGeom>
                <a:noFill/>
                <a:ln w="12700">
                  <a:solidFill>
                    <a:srgbClr val="000000"/>
                  </a:solidFill>
                  <a:miter lim="800000"/>
                  <a:headEnd/>
                  <a:tailEnd/>
                </a:ln>
              </p:spPr>
              <p:txBody>
                <a:bodyPr wrap="none" anchor="ctr"/>
                <a:lstStyle/>
                <a:p>
                  <a:endParaRPr lang="en-US"/>
                </a:p>
              </p:txBody>
            </p:sp>
            <p:grpSp>
              <p:nvGrpSpPr>
                <p:cNvPr id="39597" name="Group 83"/>
                <p:cNvGrpSpPr>
                  <a:grpSpLocks/>
                </p:cNvGrpSpPr>
                <p:nvPr/>
              </p:nvGrpSpPr>
              <p:grpSpPr bwMode="auto">
                <a:xfrm>
                  <a:off x="205" y="505"/>
                  <a:ext cx="124" cy="151"/>
                  <a:chOff x="191" y="495"/>
                  <a:chExt cx="124" cy="151"/>
                </a:xfrm>
              </p:grpSpPr>
              <p:sp>
                <p:nvSpPr>
                  <p:cNvPr id="39598" name="Line 84"/>
                  <p:cNvSpPr>
                    <a:spLocks noChangeShapeType="1"/>
                  </p:cNvSpPr>
                  <p:nvPr/>
                </p:nvSpPr>
                <p:spPr bwMode="auto">
                  <a:xfrm>
                    <a:off x="253" y="541"/>
                    <a:ext cx="0" cy="105"/>
                  </a:xfrm>
                  <a:prstGeom prst="line">
                    <a:avLst/>
                  </a:prstGeom>
                  <a:noFill/>
                  <a:ln w="12700">
                    <a:solidFill>
                      <a:schemeClr val="tx1"/>
                    </a:solidFill>
                    <a:round/>
                    <a:headEnd/>
                    <a:tailEnd/>
                  </a:ln>
                </p:spPr>
                <p:txBody>
                  <a:bodyPr wrap="none" anchor="ctr"/>
                  <a:lstStyle/>
                  <a:p>
                    <a:endParaRPr lang="en-US"/>
                  </a:p>
                </p:txBody>
              </p:sp>
              <p:sp>
                <p:nvSpPr>
                  <p:cNvPr id="39599" name="Line 85"/>
                  <p:cNvSpPr>
                    <a:spLocks noChangeShapeType="1"/>
                  </p:cNvSpPr>
                  <p:nvPr/>
                </p:nvSpPr>
                <p:spPr bwMode="auto">
                  <a:xfrm>
                    <a:off x="211" y="644"/>
                    <a:ext cx="84" cy="0"/>
                  </a:xfrm>
                  <a:prstGeom prst="line">
                    <a:avLst/>
                  </a:prstGeom>
                  <a:noFill/>
                  <a:ln w="12700">
                    <a:solidFill>
                      <a:schemeClr val="tx1"/>
                    </a:solidFill>
                    <a:round/>
                    <a:headEnd/>
                    <a:tailEnd/>
                  </a:ln>
                </p:spPr>
                <p:txBody>
                  <a:bodyPr wrap="none" anchor="ctr"/>
                  <a:lstStyle/>
                  <a:p>
                    <a:endParaRPr lang="en-US"/>
                  </a:p>
                </p:txBody>
              </p:sp>
              <p:sp>
                <p:nvSpPr>
                  <p:cNvPr id="39600" name="Freeform 86"/>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39594" name="Line 87"/>
              <p:cNvSpPr>
                <a:spLocks noChangeShapeType="1"/>
              </p:cNvSpPr>
              <p:nvPr/>
            </p:nvSpPr>
            <p:spPr bwMode="auto">
              <a:xfrm flipV="1">
                <a:off x="2496" y="2496"/>
                <a:ext cx="340" cy="203"/>
              </a:xfrm>
              <a:prstGeom prst="line">
                <a:avLst/>
              </a:prstGeom>
              <a:noFill/>
              <a:ln w="12700">
                <a:solidFill>
                  <a:srgbClr val="000000"/>
                </a:solidFill>
                <a:round/>
                <a:headEnd/>
                <a:tailEnd/>
              </a:ln>
            </p:spPr>
            <p:txBody>
              <a:bodyPr wrap="none" anchor="ctr"/>
              <a:lstStyle/>
              <a:p>
                <a:endParaRPr lang="en-US"/>
              </a:p>
            </p:txBody>
          </p:sp>
          <p:sp>
            <p:nvSpPr>
              <p:cNvPr id="39595" name="Line 88"/>
              <p:cNvSpPr>
                <a:spLocks noChangeShapeType="1"/>
              </p:cNvSpPr>
              <p:nvPr/>
            </p:nvSpPr>
            <p:spPr bwMode="auto">
              <a:xfrm>
                <a:off x="2496" y="2496"/>
                <a:ext cx="343" cy="200"/>
              </a:xfrm>
              <a:prstGeom prst="line">
                <a:avLst/>
              </a:prstGeom>
              <a:noFill/>
              <a:ln w="12700">
                <a:solidFill>
                  <a:srgbClr val="000000"/>
                </a:solidFill>
                <a:round/>
                <a:headEnd/>
                <a:tailEnd/>
              </a:ln>
            </p:spPr>
            <p:txBody>
              <a:bodyPr wrap="none" anchor="ctr"/>
              <a:lstStyle/>
              <a:p>
                <a:endParaRPr lang="en-US"/>
              </a:p>
            </p:txBody>
          </p:sp>
        </p:grpSp>
        <p:grpSp>
          <p:nvGrpSpPr>
            <p:cNvPr id="39586" name="Group 89"/>
            <p:cNvGrpSpPr>
              <a:grpSpLocks/>
            </p:cNvGrpSpPr>
            <p:nvPr/>
          </p:nvGrpSpPr>
          <p:grpSpPr bwMode="auto">
            <a:xfrm>
              <a:off x="269" y="1104"/>
              <a:ext cx="95" cy="47"/>
              <a:chOff x="337" y="1056"/>
              <a:chExt cx="95" cy="47"/>
            </a:xfrm>
          </p:grpSpPr>
          <p:grpSp>
            <p:nvGrpSpPr>
              <p:cNvPr id="39587" name="Group 90"/>
              <p:cNvGrpSpPr>
                <a:grpSpLocks/>
              </p:cNvGrpSpPr>
              <p:nvPr/>
            </p:nvGrpSpPr>
            <p:grpSpPr bwMode="auto">
              <a:xfrm>
                <a:off x="337" y="1056"/>
                <a:ext cx="47" cy="47"/>
                <a:chOff x="373" y="1246"/>
                <a:chExt cx="36" cy="37"/>
              </a:xfrm>
            </p:grpSpPr>
            <p:sp>
              <p:nvSpPr>
                <p:cNvPr id="39591" name="Line 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92" name="Line 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588" name="Group 93"/>
              <p:cNvGrpSpPr>
                <a:grpSpLocks/>
              </p:cNvGrpSpPr>
              <p:nvPr/>
            </p:nvGrpSpPr>
            <p:grpSpPr bwMode="auto">
              <a:xfrm>
                <a:off x="385" y="1056"/>
                <a:ext cx="47" cy="47"/>
                <a:chOff x="373" y="1246"/>
                <a:chExt cx="36" cy="37"/>
              </a:xfrm>
            </p:grpSpPr>
            <p:sp>
              <p:nvSpPr>
                <p:cNvPr id="39589" name="Line 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90" name="Line 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929" name="Group 96"/>
          <p:cNvGrpSpPr>
            <a:grpSpLocks/>
          </p:cNvGrpSpPr>
          <p:nvPr/>
        </p:nvGrpSpPr>
        <p:grpSpPr bwMode="auto">
          <a:xfrm>
            <a:off x="914400" y="1754188"/>
            <a:ext cx="547688" cy="395287"/>
            <a:chOff x="576" y="1105"/>
            <a:chExt cx="345" cy="249"/>
          </a:xfrm>
        </p:grpSpPr>
        <p:grpSp>
          <p:nvGrpSpPr>
            <p:cNvPr id="39578" name="Group 97"/>
            <p:cNvGrpSpPr>
              <a:grpSpLocks/>
            </p:cNvGrpSpPr>
            <p:nvPr/>
          </p:nvGrpSpPr>
          <p:grpSpPr bwMode="auto">
            <a:xfrm>
              <a:off x="576" y="1152"/>
              <a:ext cx="345" cy="202"/>
              <a:chOff x="624" y="1152"/>
              <a:chExt cx="345" cy="202"/>
            </a:xfrm>
          </p:grpSpPr>
          <p:sp>
            <p:nvSpPr>
              <p:cNvPr id="39582" name="Oval 98"/>
              <p:cNvSpPr>
                <a:spLocks noChangeAspect="1" noChangeArrowheads="1"/>
              </p:cNvSpPr>
              <p:nvPr/>
            </p:nvSpPr>
            <p:spPr bwMode="auto">
              <a:xfrm>
                <a:off x="742" y="1231"/>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39583" name="Rectangle 99"/>
              <p:cNvSpPr>
                <a:spLocks noChangeAspect="1" noChangeArrowheads="1"/>
              </p:cNvSpPr>
              <p:nvPr/>
            </p:nvSpPr>
            <p:spPr bwMode="auto">
              <a:xfrm>
                <a:off x="624" y="1152"/>
                <a:ext cx="345" cy="202"/>
              </a:xfrm>
              <a:prstGeom prst="rect">
                <a:avLst/>
              </a:prstGeom>
              <a:noFill/>
              <a:ln w="12700">
                <a:solidFill>
                  <a:srgbClr val="000000"/>
                </a:solidFill>
                <a:miter lim="800000"/>
                <a:headEnd/>
                <a:tailEnd/>
              </a:ln>
            </p:spPr>
            <p:txBody>
              <a:bodyPr wrap="none" anchor="ctr"/>
              <a:lstStyle/>
              <a:p>
                <a:endParaRPr lang="en-US"/>
              </a:p>
            </p:txBody>
          </p:sp>
          <p:sp>
            <p:nvSpPr>
              <p:cNvPr id="39584" name="Freeform 100"/>
              <p:cNvSpPr>
                <a:spLocks/>
              </p:cNvSpPr>
              <p:nvPr/>
            </p:nvSpPr>
            <p:spPr bwMode="auto">
              <a:xfrm>
                <a:off x="734" y="1163"/>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9579" name="Group 101"/>
            <p:cNvGrpSpPr>
              <a:grpSpLocks/>
            </p:cNvGrpSpPr>
            <p:nvPr/>
          </p:nvGrpSpPr>
          <p:grpSpPr bwMode="auto">
            <a:xfrm>
              <a:off x="725" y="1105"/>
              <a:ext cx="47" cy="47"/>
              <a:chOff x="373" y="1246"/>
              <a:chExt cx="36" cy="37"/>
            </a:xfrm>
          </p:grpSpPr>
          <p:sp>
            <p:nvSpPr>
              <p:cNvPr id="39580" name="Line 10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81" name="Line 10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30" name="Group 104"/>
          <p:cNvGrpSpPr>
            <a:grpSpLocks/>
          </p:cNvGrpSpPr>
          <p:nvPr/>
        </p:nvGrpSpPr>
        <p:grpSpPr bwMode="auto">
          <a:xfrm>
            <a:off x="1676400" y="1752600"/>
            <a:ext cx="547688" cy="398463"/>
            <a:chOff x="1056" y="1104"/>
            <a:chExt cx="345" cy="251"/>
          </a:xfrm>
        </p:grpSpPr>
        <p:grpSp>
          <p:nvGrpSpPr>
            <p:cNvPr id="39569" name="Group 105"/>
            <p:cNvGrpSpPr>
              <a:grpSpLocks/>
            </p:cNvGrpSpPr>
            <p:nvPr/>
          </p:nvGrpSpPr>
          <p:grpSpPr bwMode="auto">
            <a:xfrm>
              <a:off x="1056" y="1152"/>
              <a:ext cx="345" cy="203"/>
              <a:chOff x="2496" y="2247"/>
              <a:chExt cx="345" cy="203"/>
            </a:xfrm>
          </p:grpSpPr>
          <p:grpSp>
            <p:nvGrpSpPr>
              <p:cNvPr id="39573" name="Group 106"/>
              <p:cNvGrpSpPr>
                <a:grpSpLocks/>
              </p:cNvGrpSpPr>
              <p:nvPr/>
            </p:nvGrpSpPr>
            <p:grpSpPr bwMode="auto">
              <a:xfrm>
                <a:off x="2496" y="2248"/>
                <a:ext cx="345" cy="202"/>
                <a:chOff x="96" y="165"/>
                <a:chExt cx="343" cy="201"/>
              </a:xfrm>
            </p:grpSpPr>
            <p:sp>
              <p:nvSpPr>
                <p:cNvPr id="39576" name="Rectangle 107"/>
                <p:cNvSpPr>
                  <a:spLocks noChangeArrowheads="1"/>
                </p:cNvSpPr>
                <p:nvPr/>
              </p:nvSpPr>
              <p:spPr bwMode="auto">
                <a:xfrm>
                  <a:off x="96" y="165"/>
                  <a:ext cx="343" cy="201"/>
                </a:xfrm>
                <a:prstGeom prst="rect">
                  <a:avLst/>
                </a:prstGeom>
                <a:noFill/>
                <a:ln w="12700">
                  <a:solidFill>
                    <a:srgbClr val="000000"/>
                  </a:solidFill>
                  <a:miter lim="800000"/>
                  <a:headEnd/>
                  <a:tailEnd/>
                </a:ln>
              </p:spPr>
              <p:txBody>
                <a:bodyPr wrap="none" anchor="ctr"/>
                <a:lstStyle/>
                <a:p>
                  <a:endParaRPr lang="en-US"/>
                </a:p>
              </p:txBody>
            </p:sp>
            <p:sp>
              <p:nvSpPr>
                <p:cNvPr id="39577" name="Freeform 108"/>
                <p:cNvSpPr>
                  <a:spLocks/>
                </p:cNvSpPr>
                <p:nvPr/>
              </p:nvSpPr>
              <p:spPr bwMode="auto">
                <a:xfrm>
                  <a:off x="205" y="192"/>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sp>
            <p:nvSpPr>
              <p:cNvPr id="39574" name="Line 109"/>
              <p:cNvSpPr>
                <a:spLocks noChangeShapeType="1"/>
              </p:cNvSpPr>
              <p:nvPr/>
            </p:nvSpPr>
            <p:spPr bwMode="auto">
              <a:xfrm flipV="1">
                <a:off x="2498" y="2247"/>
                <a:ext cx="340" cy="203"/>
              </a:xfrm>
              <a:prstGeom prst="line">
                <a:avLst/>
              </a:prstGeom>
              <a:noFill/>
              <a:ln w="12700">
                <a:solidFill>
                  <a:srgbClr val="000000"/>
                </a:solidFill>
                <a:round/>
                <a:headEnd/>
                <a:tailEnd/>
              </a:ln>
            </p:spPr>
            <p:txBody>
              <a:bodyPr wrap="none" anchor="ctr"/>
              <a:lstStyle/>
              <a:p>
                <a:endParaRPr lang="en-US"/>
              </a:p>
            </p:txBody>
          </p:sp>
          <p:sp>
            <p:nvSpPr>
              <p:cNvPr id="39575" name="Line 110"/>
              <p:cNvSpPr>
                <a:spLocks noChangeShapeType="1"/>
              </p:cNvSpPr>
              <p:nvPr/>
            </p:nvSpPr>
            <p:spPr bwMode="auto">
              <a:xfrm>
                <a:off x="2497" y="2248"/>
                <a:ext cx="343" cy="200"/>
              </a:xfrm>
              <a:prstGeom prst="line">
                <a:avLst/>
              </a:prstGeom>
              <a:noFill/>
              <a:ln w="12700">
                <a:solidFill>
                  <a:srgbClr val="000000"/>
                </a:solidFill>
                <a:round/>
                <a:headEnd/>
                <a:tailEnd/>
              </a:ln>
            </p:spPr>
            <p:txBody>
              <a:bodyPr wrap="none" anchor="ctr"/>
              <a:lstStyle/>
              <a:p>
                <a:endParaRPr lang="en-US"/>
              </a:p>
            </p:txBody>
          </p:sp>
        </p:grpSp>
        <p:grpSp>
          <p:nvGrpSpPr>
            <p:cNvPr id="39570" name="Group 111"/>
            <p:cNvGrpSpPr>
              <a:grpSpLocks/>
            </p:cNvGrpSpPr>
            <p:nvPr/>
          </p:nvGrpSpPr>
          <p:grpSpPr bwMode="auto">
            <a:xfrm>
              <a:off x="1205" y="1104"/>
              <a:ext cx="47" cy="47"/>
              <a:chOff x="373" y="1246"/>
              <a:chExt cx="36" cy="37"/>
            </a:xfrm>
          </p:grpSpPr>
          <p:sp>
            <p:nvSpPr>
              <p:cNvPr id="39571" name="Line 11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72" name="Line 11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31" name="Group 114"/>
          <p:cNvGrpSpPr>
            <a:grpSpLocks/>
          </p:cNvGrpSpPr>
          <p:nvPr/>
        </p:nvGrpSpPr>
        <p:grpSpPr bwMode="auto">
          <a:xfrm>
            <a:off x="2362200" y="1752600"/>
            <a:ext cx="547688" cy="396875"/>
            <a:chOff x="1488" y="1104"/>
            <a:chExt cx="345" cy="250"/>
          </a:xfrm>
        </p:grpSpPr>
        <p:grpSp>
          <p:nvGrpSpPr>
            <p:cNvPr id="39558" name="Group 115"/>
            <p:cNvGrpSpPr>
              <a:grpSpLocks/>
            </p:cNvGrpSpPr>
            <p:nvPr/>
          </p:nvGrpSpPr>
          <p:grpSpPr bwMode="auto">
            <a:xfrm>
              <a:off x="1488" y="1152"/>
              <a:ext cx="345" cy="202"/>
              <a:chOff x="1632" y="1680"/>
              <a:chExt cx="345" cy="202"/>
            </a:xfrm>
          </p:grpSpPr>
          <p:sp>
            <p:nvSpPr>
              <p:cNvPr id="39562" name="Freeform 116"/>
              <p:cNvSpPr>
                <a:spLocks/>
              </p:cNvSpPr>
              <p:nvPr/>
            </p:nvSpPr>
            <p:spPr bwMode="auto">
              <a:xfrm>
                <a:off x="1732" y="1760"/>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nvGrpSpPr>
              <p:cNvPr id="39563" name="Group 117"/>
              <p:cNvGrpSpPr>
                <a:grpSpLocks/>
              </p:cNvGrpSpPr>
              <p:nvPr/>
            </p:nvGrpSpPr>
            <p:grpSpPr bwMode="auto">
              <a:xfrm>
                <a:off x="1632" y="1680"/>
                <a:ext cx="345" cy="202"/>
                <a:chOff x="96" y="480"/>
                <a:chExt cx="343" cy="201"/>
              </a:xfrm>
            </p:grpSpPr>
            <p:sp>
              <p:nvSpPr>
                <p:cNvPr id="39564" name="Rectangle 118"/>
                <p:cNvSpPr>
                  <a:spLocks noChangeArrowheads="1"/>
                </p:cNvSpPr>
                <p:nvPr/>
              </p:nvSpPr>
              <p:spPr bwMode="auto">
                <a:xfrm>
                  <a:off x="96" y="480"/>
                  <a:ext cx="343" cy="201"/>
                </a:xfrm>
                <a:prstGeom prst="rect">
                  <a:avLst/>
                </a:prstGeom>
                <a:noFill/>
                <a:ln w="12700">
                  <a:solidFill>
                    <a:srgbClr val="000000"/>
                  </a:solidFill>
                  <a:miter lim="800000"/>
                  <a:headEnd/>
                  <a:tailEnd/>
                </a:ln>
              </p:spPr>
              <p:txBody>
                <a:bodyPr wrap="none" anchor="ctr"/>
                <a:lstStyle/>
                <a:p>
                  <a:endParaRPr lang="en-US"/>
                </a:p>
              </p:txBody>
            </p:sp>
            <p:grpSp>
              <p:nvGrpSpPr>
                <p:cNvPr id="39565" name="Group 119"/>
                <p:cNvGrpSpPr>
                  <a:grpSpLocks/>
                </p:cNvGrpSpPr>
                <p:nvPr/>
              </p:nvGrpSpPr>
              <p:grpSpPr bwMode="auto">
                <a:xfrm>
                  <a:off x="205" y="505"/>
                  <a:ext cx="124" cy="151"/>
                  <a:chOff x="191" y="495"/>
                  <a:chExt cx="124" cy="151"/>
                </a:xfrm>
              </p:grpSpPr>
              <p:sp>
                <p:nvSpPr>
                  <p:cNvPr id="39566" name="Line 120"/>
                  <p:cNvSpPr>
                    <a:spLocks noChangeShapeType="1"/>
                  </p:cNvSpPr>
                  <p:nvPr/>
                </p:nvSpPr>
                <p:spPr bwMode="auto">
                  <a:xfrm>
                    <a:off x="253" y="541"/>
                    <a:ext cx="0" cy="105"/>
                  </a:xfrm>
                  <a:prstGeom prst="line">
                    <a:avLst/>
                  </a:prstGeom>
                  <a:noFill/>
                  <a:ln w="12700">
                    <a:solidFill>
                      <a:schemeClr val="tx1"/>
                    </a:solidFill>
                    <a:round/>
                    <a:headEnd/>
                    <a:tailEnd/>
                  </a:ln>
                </p:spPr>
                <p:txBody>
                  <a:bodyPr wrap="none" anchor="ctr"/>
                  <a:lstStyle/>
                  <a:p>
                    <a:endParaRPr lang="en-US"/>
                  </a:p>
                </p:txBody>
              </p:sp>
              <p:sp>
                <p:nvSpPr>
                  <p:cNvPr id="39567" name="Line 121"/>
                  <p:cNvSpPr>
                    <a:spLocks noChangeShapeType="1"/>
                  </p:cNvSpPr>
                  <p:nvPr/>
                </p:nvSpPr>
                <p:spPr bwMode="auto">
                  <a:xfrm>
                    <a:off x="211" y="644"/>
                    <a:ext cx="84" cy="0"/>
                  </a:xfrm>
                  <a:prstGeom prst="line">
                    <a:avLst/>
                  </a:prstGeom>
                  <a:noFill/>
                  <a:ln w="12700">
                    <a:solidFill>
                      <a:schemeClr val="tx1"/>
                    </a:solidFill>
                    <a:round/>
                    <a:headEnd/>
                    <a:tailEnd/>
                  </a:ln>
                </p:spPr>
                <p:txBody>
                  <a:bodyPr wrap="none" anchor="ctr"/>
                  <a:lstStyle/>
                  <a:p>
                    <a:endParaRPr lang="en-US"/>
                  </a:p>
                </p:txBody>
              </p:sp>
              <p:sp>
                <p:nvSpPr>
                  <p:cNvPr id="39568" name="Freeform 122"/>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39559" name="Group 123"/>
            <p:cNvGrpSpPr>
              <a:grpSpLocks/>
            </p:cNvGrpSpPr>
            <p:nvPr/>
          </p:nvGrpSpPr>
          <p:grpSpPr bwMode="auto">
            <a:xfrm>
              <a:off x="1637" y="1104"/>
              <a:ext cx="47" cy="47"/>
              <a:chOff x="373" y="1246"/>
              <a:chExt cx="36" cy="37"/>
            </a:xfrm>
          </p:grpSpPr>
          <p:sp>
            <p:nvSpPr>
              <p:cNvPr id="39560" name="Line 12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61" name="Line 12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32" name="Group 126"/>
          <p:cNvGrpSpPr>
            <a:grpSpLocks/>
          </p:cNvGrpSpPr>
          <p:nvPr/>
        </p:nvGrpSpPr>
        <p:grpSpPr bwMode="auto">
          <a:xfrm>
            <a:off x="3048000" y="1752600"/>
            <a:ext cx="547688" cy="398463"/>
            <a:chOff x="1920" y="1104"/>
            <a:chExt cx="345" cy="251"/>
          </a:xfrm>
        </p:grpSpPr>
        <p:grpSp>
          <p:nvGrpSpPr>
            <p:cNvPr id="39549" name="Group 127"/>
            <p:cNvGrpSpPr>
              <a:grpSpLocks/>
            </p:cNvGrpSpPr>
            <p:nvPr/>
          </p:nvGrpSpPr>
          <p:grpSpPr bwMode="auto">
            <a:xfrm>
              <a:off x="1920" y="1152"/>
              <a:ext cx="345" cy="203"/>
              <a:chOff x="2496" y="2247"/>
              <a:chExt cx="345" cy="203"/>
            </a:xfrm>
          </p:grpSpPr>
          <p:grpSp>
            <p:nvGrpSpPr>
              <p:cNvPr id="39553" name="Group 128"/>
              <p:cNvGrpSpPr>
                <a:grpSpLocks/>
              </p:cNvGrpSpPr>
              <p:nvPr/>
            </p:nvGrpSpPr>
            <p:grpSpPr bwMode="auto">
              <a:xfrm>
                <a:off x="2496" y="2248"/>
                <a:ext cx="345" cy="202"/>
                <a:chOff x="96" y="165"/>
                <a:chExt cx="343" cy="201"/>
              </a:xfrm>
            </p:grpSpPr>
            <p:sp>
              <p:nvSpPr>
                <p:cNvPr id="39556" name="Rectangle 129"/>
                <p:cNvSpPr>
                  <a:spLocks noChangeArrowheads="1"/>
                </p:cNvSpPr>
                <p:nvPr/>
              </p:nvSpPr>
              <p:spPr bwMode="auto">
                <a:xfrm>
                  <a:off x="96" y="165"/>
                  <a:ext cx="343" cy="201"/>
                </a:xfrm>
                <a:prstGeom prst="rect">
                  <a:avLst/>
                </a:prstGeom>
                <a:noFill/>
                <a:ln w="12700">
                  <a:solidFill>
                    <a:srgbClr val="000000"/>
                  </a:solidFill>
                  <a:miter lim="800000"/>
                  <a:headEnd/>
                  <a:tailEnd/>
                </a:ln>
              </p:spPr>
              <p:txBody>
                <a:bodyPr wrap="none" anchor="ctr"/>
                <a:lstStyle/>
                <a:p>
                  <a:endParaRPr lang="en-US"/>
                </a:p>
              </p:txBody>
            </p:sp>
            <p:sp>
              <p:nvSpPr>
                <p:cNvPr id="39557" name="Freeform 130"/>
                <p:cNvSpPr>
                  <a:spLocks/>
                </p:cNvSpPr>
                <p:nvPr/>
              </p:nvSpPr>
              <p:spPr bwMode="auto">
                <a:xfrm>
                  <a:off x="205" y="192"/>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sp>
            <p:nvSpPr>
              <p:cNvPr id="39554" name="Line 131"/>
              <p:cNvSpPr>
                <a:spLocks noChangeShapeType="1"/>
              </p:cNvSpPr>
              <p:nvPr/>
            </p:nvSpPr>
            <p:spPr bwMode="auto">
              <a:xfrm flipV="1">
                <a:off x="2498" y="2247"/>
                <a:ext cx="340" cy="203"/>
              </a:xfrm>
              <a:prstGeom prst="line">
                <a:avLst/>
              </a:prstGeom>
              <a:noFill/>
              <a:ln w="12700">
                <a:solidFill>
                  <a:srgbClr val="000000"/>
                </a:solidFill>
                <a:round/>
                <a:headEnd/>
                <a:tailEnd/>
              </a:ln>
            </p:spPr>
            <p:txBody>
              <a:bodyPr wrap="none" anchor="ctr"/>
              <a:lstStyle/>
              <a:p>
                <a:endParaRPr lang="en-US"/>
              </a:p>
            </p:txBody>
          </p:sp>
          <p:sp>
            <p:nvSpPr>
              <p:cNvPr id="39555" name="Line 132"/>
              <p:cNvSpPr>
                <a:spLocks noChangeShapeType="1"/>
              </p:cNvSpPr>
              <p:nvPr/>
            </p:nvSpPr>
            <p:spPr bwMode="auto">
              <a:xfrm>
                <a:off x="2497" y="2248"/>
                <a:ext cx="343" cy="200"/>
              </a:xfrm>
              <a:prstGeom prst="line">
                <a:avLst/>
              </a:prstGeom>
              <a:noFill/>
              <a:ln w="12700">
                <a:solidFill>
                  <a:srgbClr val="000000"/>
                </a:solidFill>
                <a:round/>
                <a:headEnd/>
                <a:tailEnd/>
              </a:ln>
            </p:spPr>
            <p:txBody>
              <a:bodyPr wrap="none" anchor="ctr"/>
              <a:lstStyle/>
              <a:p>
                <a:endParaRPr lang="en-US"/>
              </a:p>
            </p:txBody>
          </p:sp>
        </p:grpSp>
        <p:grpSp>
          <p:nvGrpSpPr>
            <p:cNvPr id="39550" name="Group 133"/>
            <p:cNvGrpSpPr>
              <a:grpSpLocks noChangeAspect="1"/>
            </p:cNvGrpSpPr>
            <p:nvPr/>
          </p:nvGrpSpPr>
          <p:grpSpPr bwMode="auto">
            <a:xfrm>
              <a:off x="2073" y="1104"/>
              <a:ext cx="38" cy="52"/>
              <a:chOff x="3195" y="1627"/>
              <a:chExt cx="75" cy="104"/>
            </a:xfrm>
          </p:grpSpPr>
          <p:sp>
            <p:nvSpPr>
              <p:cNvPr id="39551" name="Line 13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552" name="Line 13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33" name="Group 136"/>
          <p:cNvGrpSpPr>
            <a:grpSpLocks/>
          </p:cNvGrpSpPr>
          <p:nvPr/>
        </p:nvGrpSpPr>
        <p:grpSpPr bwMode="auto">
          <a:xfrm>
            <a:off x="3733800" y="1752600"/>
            <a:ext cx="547688" cy="398463"/>
            <a:chOff x="2352" y="1104"/>
            <a:chExt cx="345" cy="251"/>
          </a:xfrm>
        </p:grpSpPr>
        <p:grpSp>
          <p:nvGrpSpPr>
            <p:cNvPr id="39538" name="Group 137"/>
            <p:cNvGrpSpPr>
              <a:grpSpLocks/>
            </p:cNvGrpSpPr>
            <p:nvPr/>
          </p:nvGrpSpPr>
          <p:grpSpPr bwMode="auto">
            <a:xfrm>
              <a:off x="2352" y="1152"/>
              <a:ext cx="345" cy="203"/>
              <a:chOff x="2820" y="2154"/>
              <a:chExt cx="345" cy="203"/>
            </a:xfrm>
          </p:grpSpPr>
          <p:sp>
            <p:nvSpPr>
              <p:cNvPr id="39542" name="Rectangle 138"/>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39543" name="Group 139"/>
              <p:cNvGrpSpPr>
                <a:grpSpLocks/>
              </p:cNvGrpSpPr>
              <p:nvPr/>
            </p:nvGrpSpPr>
            <p:grpSpPr bwMode="auto">
              <a:xfrm>
                <a:off x="2937" y="2295"/>
                <a:ext cx="110" cy="51"/>
                <a:chOff x="2914" y="1930"/>
                <a:chExt cx="172" cy="89"/>
              </a:xfrm>
            </p:grpSpPr>
            <p:sp>
              <p:nvSpPr>
                <p:cNvPr id="39545" name="Line 14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546" name="Line 14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547" name="Line 14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548" name="Line 14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9544" name="Text Box 144"/>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39539" name="Group 145"/>
            <p:cNvGrpSpPr>
              <a:grpSpLocks noChangeAspect="1"/>
            </p:cNvGrpSpPr>
            <p:nvPr/>
          </p:nvGrpSpPr>
          <p:grpSpPr bwMode="auto">
            <a:xfrm>
              <a:off x="2506" y="1104"/>
              <a:ext cx="38" cy="52"/>
              <a:chOff x="3195" y="1627"/>
              <a:chExt cx="75" cy="104"/>
            </a:xfrm>
          </p:grpSpPr>
          <p:sp>
            <p:nvSpPr>
              <p:cNvPr id="39540" name="Line 14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541" name="Line 14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34" name="Group 148"/>
          <p:cNvGrpSpPr>
            <a:grpSpLocks/>
          </p:cNvGrpSpPr>
          <p:nvPr/>
        </p:nvGrpSpPr>
        <p:grpSpPr bwMode="auto">
          <a:xfrm>
            <a:off x="1676400" y="2895600"/>
            <a:ext cx="547688" cy="404813"/>
            <a:chOff x="3924" y="624"/>
            <a:chExt cx="345" cy="255"/>
          </a:xfrm>
        </p:grpSpPr>
        <p:grpSp>
          <p:nvGrpSpPr>
            <p:cNvPr id="39532" name="Group 149"/>
            <p:cNvGrpSpPr>
              <a:grpSpLocks/>
            </p:cNvGrpSpPr>
            <p:nvPr/>
          </p:nvGrpSpPr>
          <p:grpSpPr bwMode="auto">
            <a:xfrm>
              <a:off x="4073" y="624"/>
              <a:ext cx="47" cy="47"/>
              <a:chOff x="373" y="1246"/>
              <a:chExt cx="36" cy="37"/>
            </a:xfrm>
          </p:grpSpPr>
          <p:sp>
            <p:nvSpPr>
              <p:cNvPr id="39536" name="Line 15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37" name="Line 15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533" name="Group 152"/>
            <p:cNvGrpSpPr>
              <a:grpSpLocks/>
            </p:cNvGrpSpPr>
            <p:nvPr/>
          </p:nvGrpSpPr>
          <p:grpSpPr bwMode="auto">
            <a:xfrm>
              <a:off x="3924" y="676"/>
              <a:ext cx="345" cy="203"/>
              <a:chOff x="3924" y="676"/>
              <a:chExt cx="345" cy="203"/>
            </a:xfrm>
          </p:grpSpPr>
          <p:sp>
            <p:nvSpPr>
              <p:cNvPr id="39534" name="Rectangle 153"/>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535" name="Text Box 154"/>
              <p:cNvSpPr txBox="1">
                <a:spLocks noChangeArrowheads="1"/>
              </p:cNvSpPr>
              <p:nvPr/>
            </p:nvSpPr>
            <p:spPr bwMode="auto">
              <a:xfrm>
                <a:off x="3984" y="744"/>
                <a:ext cx="2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DISCOM</a:t>
                </a:r>
              </a:p>
            </p:txBody>
          </p:sp>
        </p:grpSp>
      </p:grpSp>
      <p:sp>
        <p:nvSpPr>
          <p:cNvPr id="38935" name="Rectangle 155"/>
          <p:cNvSpPr>
            <a:spLocks noChangeArrowheads="1"/>
          </p:cNvSpPr>
          <p:nvPr/>
        </p:nvSpPr>
        <p:spPr bwMode="auto">
          <a:xfrm>
            <a:off x="152400" y="2209800"/>
            <a:ext cx="61912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AASLT Div</a:t>
            </a:r>
          </a:p>
        </p:txBody>
      </p:sp>
      <p:sp>
        <p:nvSpPr>
          <p:cNvPr id="38936" name="Rectangle 156"/>
          <p:cNvSpPr>
            <a:spLocks noChangeArrowheads="1"/>
          </p:cNvSpPr>
          <p:nvPr/>
        </p:nvSpPr>
        <p:spPr bwMode="auto">
          <a:xfrm>
            <a:off x="927100" y="2209800"/>
            <a:ext cx="4445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Arty</a:t>
            </a:r>
          </a:p>
        </p:txBody>
      </p:sp>
      <p:sp>
        <p:nvSpPr>
          <p:cNvPr id="38937" name="Rectangle 157"/>
          <p:cNvSpPr>
            <a:spLocks noChangeArrowheads="1"/>
          </p:cNvSpPr>
          <p:nvPr/>
        </p:nvSpPr>
        <p:spPr bwMode="auto">
          <a:xfrm>
            <a:off x="1600200" y="2209800"/>
            <a:ext cx="65881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AASLT Bde</a:t>
            </a:r>
          </a:p>
        </p:txBody>
      </p:sp>
      <p:sp>
        <p:nvSpPr>
          <p:cNvPr id="38938" name="Rectangle 158"/>
          <p:cNvSpPr>
            <a:spLocks noChangeArrowheads="1"/>
          </p:cNvSpPr>
          <p:nvPr/>
        </p:nvSpPr>
        <p:spPr bwMode="auto">
          <a:xfrm>
            <a:off x="2419350" y="2209800"/>
            <a:ext cx="476250"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Avn Bde</a:t>
            </a:r>
          </a:p>
          <a:p>
            <a:pPr eaLnBrk="0" hangingPunct="0"/>
            <a:r>
              <a:rPr lang="en-US" sz="1000">
                <a:solidFill>
                  <a:srgbClr val="000000"/>
                </a:solidFill>
              </a:rPr>
              <a:t>AASLT</a:t>
            </a:r>
          </a:p>
        </p:txBody>
      </p:sp>
      <p:sp>
        <p:nvSpPr>
          <p:cNvPr id="38939" name="Rectangle 159"/>
          <p:cNvSpPr>
            <a:spLocks noChangeArrowheads="1"/>
          </p:cNvSpPr>
          <p:nvPr/>
        </p:nvSpPr>
        <p:spPr bwMode="auto">
          <a:xfrm>
            <a:off x="3105150" y="2209800"/>
            <a:ext cx="4000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Inf Bn</a:t>
            </a:r>
          </a:p>
          <a:p>
            <a:pPr algn="ctr" eaLnBrk="0" hangingPunct="0"/>
            <a:r>
              <a:rPr lang="en-US" sz="1000">
                <a:solidFill>
                  <a:srgbClr val="000000"/>
                </a:solidFill>
              </a:rPr>
              <a:t>AASLT</a:t>
            </a:r>
          </a:p>
        </p:txBody>
      </p:sp>
      <p:sp>
        <p:nvSpPr>
          <p:cNvPr id="38940" name="Rectangle 160"/>
          <p:cNvSpPr>
            <a:spLocks noChangeArrowheads="1"/>
          </p:cNvSpPr>
          <p:nvPr/>
        </p:nvSpPr>
        <p:spPr bwMode="auto">
          <a:xfrm>
            <a:off x="3800475" y="2209800"/>
            <a:ext cx="4127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Eng Bn</a:t>
            </a:r>
          </a:p>
          <a:p>
            <a:pPr algn="ctr" eaLnBrk="0" hangingPunct="0"/>
            <a:r>
              <a:rPr lang="en-US" sz="1000">
                <a:solidFill>
                  <a:srgbClr val="000000"/>
                </a:solidFill>
              </a:rPr>
              <a:t>AASLT</a:t>
            </a:r>
          </a:p>
        </p:txBody>
      </p:sp>
      <p:sp>
        <p:nvSpPr>
          <p:cNvPr id="38941" name="Rectangle 161"/>
          <p:cNvSpPr>
            <a:spLocks noChangeArrowheads="1"/>
          </p:cNvSpPr>
          <p:nvPr/>
        </p:nvSpPr>
        <p:spPr bwMode="auto">
          <a:xfrm>
            <a:off x="304800" y="2560638"/>
            <a:ext cx="12700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Armored Division</a:t>
            </a:r>
          </a:p>
        </p:txBody>
      </p:sp>
      <p:grpSp>
        <p:nvGrpSpPr>
          <p:cNvPr id="38942" name="Group 162"/>
          <p:cNvGrpSpPr>
            <a:grpSpLocks/>
          </p:cNvGrpSpPr>
          <p:nvPr/>
        </p:nvGrpSpPr>
        <p:grpSpPr bwMode="auto">
          <a:xfrm>
            <a:off x="214313" y="2895600"/>
            <a:ext cx="547687" cy="404813"/>
            <a:chOff x="135" y="1824"/>
            <a:chExt cx="345" cy="255"/>
          </a:xfrm>
        </p:grpSpPr>
        <p:grpSp>
          <p:nvGrpSpPr>
            <p:cNvPr id="39522" name="Group 163"/>
            <p:cNvGrpSpPr>
              <a:grpSpLocks noChangeAspect="1"/>
            </p:cNvGrpSpPr>
            <p:nvPr/>
          </p:nvGrpSpPr>
          <p:grpSpPr bwMode="auto">
            <a:xfrm>
              <a:off x="135" y="1877"/>
              <a:ext cx="345" cy="202"/>
              <a:chOff x="380" y="773"/>
              <a:chExt cx="686" cy="401"/>
            </a:xfrm>
          </p:grpSpPr>
          <p:sp>
            <p:nvSpPr>
              <p:cNvPr id="39530" name="Rectangle 164"/>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39531" name="Oval 165"/>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39523" name="Group 166"/>
            <p:cNvGrpSpPr>
              <a:grpSpLocks/>
            </p:cNvGrpSpPr>
            <p:nvPr/>
          </p:nvGrpSpPr>
          <p:grpSpPr bwMode="auto">
            <a:xfrm>
              <a:off x="260" y="1824"/>
              <a:ext cx="95" cy="47"/>
              <a:chOff x="337" y="1056"/>
              <a:chExt cx="95" cy="47"/>
            </a:xfrm>
          </p:grpSpPr>
          <p:grpSp>
            <p:nvGrpSpPr>
              <p:cNvPr id="39524" name="Group 167"/>
              <p:cNvGrpSpPr>
                <a:grpSpLocks/>
              </p:cNvGrpSpPr>
              <p:nvPr/>
            </p:nvGrpSpPr>
            <p:grpSpPr bwMode="auto">
              <a:xfrm>
                <a:off x="337" y="1056"/>
                <a:ext cx="47" cy="47"/>
                <a:chOff x="373" y="1246"/>
                <a:chExt cx="36" cy="37"/>
              </a:xfrm>
            </p:grpSpPr>
            <p:sp>
              <p:nvSpPr>
                <p:cNvPr id="39528" name="Line 16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29" name="Line 16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525" name="Group 170"/>
              <p:cNvGrpSpPr>
                <a:grpSpLocks/>
              </p:cNvGrpSpPr>
              <p:nvPr/>
            </p:nvGrpSpPr>
            <p:grpSpPr bwMode="auto">
              <a:xfrm>
                <a:off x="385" y="1056"/>
                <a:ext cx="47" cy="47"/>
                <a:chOff x="373" y="1246"/>
                <a:chExt cx="36" cy="37"/>
              </a:xfrm>
            </p:grpSpPr>
            <p:sp>
              <p:nvSpPr>
                <p:cNvPr id="39526" name="Line 17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27" name="Line 17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943" name="Group 173"/>
          <p:cNvGrpSpPr>
            <a:grpSpLocks/>
          </p:cNvGrpSpPr>
          <p:nvPr/>
        </p:nvGrpSpPr>
        <p:grpSpPr bwMode="auto">
          <a:xfrm>
            <a:off x="914400" y="2895600"/>
            <a:ext cx="547688" cy="404813"/>
            <a:chOff x="576" y="1824"/>
            <a:chExt cx="345" cy="255"/>
          </a:xfrm>
        </p:grpSpPr>
        <p:grpSp>
          <p:nvGrpSpPr>
            <p:cNvPr id="39514" name="Group 174"/>
            <p:cNvGrpSpPr>
              <a:grpSpLocks/>
            </p:cNvGrpSpPr>
            <p:nvPr/>
          </p:nvGrpSpPr>
          <p:grpSpPr bwMode="auto">
            <a:xfrm>
              <a:off x="576" y="1878"/>
              <a:ext cx="345" cy="201"/>
              <a:chOff x="2393" y="3168"/>
              <a:chExt cx="343" cy="201"/>
            </a:xfrm>
          </p:grpSpPr>
          <p:grpSp>
            <p:nvGrpSpPr>
              <p:cNvPr id="39518" name="Group 175"/>
              <p:cNvGrpSpPr>
                <a:grpSpLocks noChangeAspect="1"/>
              </p:cNvGrpSpPr>
              <p:nvPr/>
            </p:nvGrpSpPr>
            <p:grpSpPr bwMode="auto">
              <a:xfrm>
                <a:off x="2393" y="3168"/>
                <a:ext cx="343" cy="201"/>
                <a:chOff x="380" y="773"/>
                <a:chExt cx="686" cy="401"/>
              </a:xfrm>
            </p:grpSpPr>
            <p:sp>
              <p:nvSpPr>
                <p:cNvPr id="39520" name="Rectangle 176"/>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39521" name="Oval 177"/>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39519" name="Oval 178"/>
              <p:cNvSpPr>
                <a:spLocks noChangeAspect="1" noChangeArrowheads="1"/>
              </p:cNvSpPr>
              <p:nvPr/>
            </p:nvSpPr>
            <p:spPr bwMode="auto">
              <a:xfrm>
                <a:off x="2510" y="321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39515" name="Group 179"/>
            <p:cNvGrpSpPr>
              <a:grpSpLocks/>
            </p:cNvGrpSpPr>
            <p:nvPr/>
          </p:nvGrpSpPr>
          <p:grpSpPr bwMode="auto">
            <a:xfrm>
              <a:off x="725" y="1824"/>
              <a:ext cx="47" cy="47"/>
              <a:chOff x="373" y="1246"/>
              <a:chExt cx="36" cy="37"/>
            </a:xfrm>
          </p:grpSpPr>
          <p:sp>
            <p:nvSpPr>
              <p:cNvPr id="39516" name="Line 18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17" name="Line 18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44" name="Group 182"/>
          <p:cNvGrpSpPr>
            <a:grpSpLocks/>
          </p:cNvGrpSpPr>
          <p:nvPr/>
        </p:nvGrpSpPr>
        <p:grpSpPr bwMode="auto">
          <a:xfrm>
            <a:off x="2362200" y="2895600"/>
            <a:ext cx="547688" cy="404813"/>
            <a:chOff x="1488" y="1824"/>
            <a:chExt cx="345" cy="255"/>
          </a:xfrm>
        </p:grpSpPr>
        <p:grpSp>
          <p:nvGrpSpPr>
            <p:cNvPr id="39508" name="Group 183"/>
            <p:cNvGrpSpPr>
              <a:grpSpLocks/>
            </p:cNvGrpSpPr>
            <p:nvPr/>
          </p:nvGrpSpPr>
          <p:grpSpPr bwMode="auto">
            <a:xfrm>
              <a:off x="1488" y="1878"/>
              <a:ext cx="345" cy="201"/>
              <a:chOff x="1488" y="1825"/>
              <a:chExt cx="345" cy="201"/>
            </a:xfrm>
          </p:grpSpPr>
          <p:sp>
            <p:nvSpPr>
              <p:cNvPr id="39512" name="Freeform 184"/>
              <p:cNvSpPr>
                <a:spLocks/>
              </p:cNvSpPr>
              <p:nvPr/>
            </p:nvSpPr>
            <p:spPr bwMode="auto">
              <a:xfrm>
                <a:off x="1517" y="1868"/>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39513" name="Rectangle 185"/>
              <p:cNvSpPr>
                <a:spLocks noChangeAspect="1" noChangeArrowheads="1"/>
              </p:cNvSpPr>
              <p:nvPr/>
            </p:nvSpPr>
            <p:spPr bwMode="auto">
              <a:xfrm>
                <a:off x="1488" y="1825"/>
                <a:ext cx="345" cy="201"/>
              </a:xfrm>
              <a:prstGeom prst="rect">
                <a:avLst/>
              </a:prstGeom>
              <a:noFill/>
              <a:ln w="12700">
                <a:solidFill>
                  <a:srgbClr val="000000"/>
                </a:solidFill>
                <a:miter lim="800000"/>
                <a:headEnd/>
                <a:tailEnd/>
              </a:ln>
            </p:spPr>
            <p:txBody>
              <a:bodyPr wrap="none" anchor="ctr"/>
              <a:lstStyle/>
              <a:p>
                <a:endParaRPr lang="en-US"/>
              </a:p>
            </p:txBody>
          </p:sp>
        </p:grpSp>
        <p:grpSp>
          <p:nvGrpSpPr>
            <p:cNvPr id="39509" name="Group 186"/>
            <p:cNvGrpSpPr>
              <a:grpSpLocks/>
            </p:cNvGrpSpPr>
            <p:nvPr/>
          </p:nvGrpSpPr>
          <p:grpSpPr bwMode="auto">
            <a:xfrm>
              <a:off x="1637" y="1824"/>
              <a:ext cx="47" cy="47"/>
              <a:chOff x="373" y="1246"/>
              <a:chExt cx="36" cy="37"/>
            </a:xfrm>
          </p:grpSpPr>
          <p:sp>
            <p:nvSpPr>
              <p:cNvPr id="39510" name="Line 18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511" name="Line 18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45" name="Group 189"/>
          <p:cNvGrpSpPr>
            <a:grpSpLocks/>
          </p:cNvGrpSpPr>
          <p:nvPr/>
        </p:nvGrpSpPr>
        <p:grpSpPr bwMode="auto">
          <a:xfrm>
            <a:off x="3048000" y="2894013"/>
            <a:ext cx="547688" cy="406400"/>
            <a:chOff x="1920" y="1823"/>
            <a:chExt cx="345" cy="256"/>
          </a:xfrm>
        </p:grpSpPr>
        <p:grpSp>
          <p:nvGrpSpPr>
            <p:cNvPr id="39500" name="Group 190"/>
            <p:cNvGrpSpPr>
              <a:grpSpLocks noChangeAspect="1"/>
            </p:cNvGrpSpPr>
            <p:nvPr/>
          </p:nvGrpSpPr>
          <p:grpSpPr bwMode="auto">
            <a:xfrm>
              <a:off x="1920" y="1877"/>
              <a:ext cx="345" cy="202"/>
              <a:chOff x="380" y="1957"/>
              <a:chExt cx="686" cy="402"/>
            </a:xfrm>
          </p:grpSpPr>
          <p:sp>
            <p:nvSpPr>
              <p:cNvPr id="39504" name="Rectangle 191"/>
              <p:cNvSpPr>
                <a:spLocks noChangeAspect="1" noChangeArrowheads="1"/>
              </p:cNvSpPr>
              <p:nvPr/>
            </p:nvSpPr>
            <p:spPr bwMode="auto">
              <a:xfrm>
                <a:off x="380" y="1958"/>
                <a:ext cx="686" cy="401"/>
              </a:xfrm>
              <a:prstGeom prst="rect">
                <a:avLst/>
              </a:prstGeom>
              <a:noFill/>
              <a:ln w="12700">
                <a:solidFill>
                  <a:srgbClr val="000000"/>
                </a:solidFill>
                <a:miter lim="800000"/>
                <a:headEnd/>
                <a:tailEnd/>
              </a:ln>
            </p:spPr>
            <p:txBody>
              <a:bodyPr wrap="none" anchor="ctr"/>
              <a:lstStyle/>
              <a:p>
                <a:endParaRPr lang="en-US"/>
              </a:p>
            </p:txBody>
          </p:sp>
          <p:sp>
            <p:nvSpPr>
              <p:cNvPr id="39505" name="Line 192"/>
              <p:cNvSpPr>
                <a:spLocks noChangeAspect="1" noChangeShapeType="1"/>
              </p:cNvSpPr>
              <p:nvPr/>
            </p:nvSpPr>
            <p:spPr bwMode="auto">
              <a:xfrm>
                <a:off x="382"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506" name="Line 193"/>
              <p:cNvSpPr>
                <a:spLocks noChangeAspect="1" noChangeShapeType="1"/>
              </p:cNvSpPr>
              <p:nvPr/>
            </p:nvSpPr>
            <p:spPr bwMode="auto">
              <a:xfrm flipV="1">
                <a:off x="381"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507" name="Oval 194"/>
              <p:cNvSpPr>
                <a:spLocks noChangeAspect="1" noChangeArrowheads="1"/>
              </p:cNvSpPr>
              <p:nvPr/>
            </p:nvSpPr>
            <p:spPr bwMode="auto">
              <a:xfrm>
                <a:off x="465" y="2026"/>
                <a:ext cx="516" cy="265"/>
              </a:xfrm>
              <a:prstGeom prst="ellipse">
                <a:avLst/>
              </a:prstGeom>
              <a:noFill/>
              <a:ln w="12700">
                <a:solidFill>
                  <a:srgbClr val="000000"/>
                </a:solidFill>
                <a:round/>
                <a:headEnd/>
                <a:tailEnd/>
              </a:ln>
            </p:spPr>
            <p:txBody>
              <a:bodyPr wrap="none" anchor="ctr"/>
              <a:lstStyle/>
              <a:p>
                <a:endParaRPr lang="en-US"/>
              </a:p>
            </p:txBody>
          </p:sp>
        </p:grpSp>
        <p:grpSp>
          <p:nvGrpSpPr>
            <p:cNvPr id="39501" name="Group 195"/>
            <p:cNvGrpSpPr>
              <a:grpSpLocks noChangeAspect="1"/>
            </p:cNvGrpSpPr>
            <p:nvPr/>
          </p:nvGrpSpPr>
          <p:grpSpPr bwMode="auto">
            <a:xfrm>
              <a:off x="2073" y="1823"/>
              <a:ext cx="38" cy="52"/>
              <a:chOff x="3195" y="1627"/>
              <a:chExt cx="75" cy="104"/>
            </a:xfrm>
          </p:grpSpPr>
          <p:sp>
            <p:nvSpPr>
              <p:cNvPr id="39502" name="Line 19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503" name="Line 19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46" name="Rectangle 198"/>
          <p:cNvSpPr>
            <a:spLocks noChangeArrowheads="1"/>
          </p:cNvSpPr>
          <p:nvPr/>
        </p:nvSpPr>
        <p:spPr bwMode="auto">
          <a:xfrm>
            <a:off x="288925" y="3429000"/>
            <a:ext cx="39528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AR Div</a:t>
            </a:r>
          </a:p>
        </p:txBody>
      </p:sp>
      <p:sp>
        <p:nvSpPr>
          <p:cNvPr id="38947" name="Rectangle 199"/>
          <p:cNvSpPr>
            <a:spLocks noChangeArrowheads="1"/>
          </p:cNvSpPr>
          <p:nvPr/>
        </p:nvSpPr>
        <p:spPr bwMode="auto">
          <a:xfrm>
            <a:off x="927100" y="3429000"/>
            <a:ext cx="4445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Arty</a:t>
            </a:r>
          </a:p>
        </p:txBody>
      </p:sp>
      <p:sp>
        <p:nvSpPr>
          <p:cNvPr id="38948" name="Rectangle 200"/>
          <p:cNvSpPr>
            <a:spLocks noChangeArrowheads="1"/>
          </p:cNvSpPr>
          <p:nvPr/>
        </p:nvSpPr>
        <p:spPr bwMode="auto">
          <a:xfrm>
            <a:off x="1600200" y="3429000"/>
            <a:ext cx="7112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Spt Cmd</a:t>
            </a:r>
          </a:p>
        </p:txBody>
      </p:sp>
      <p:sp>
        <p:nvSpPr>
          <p:cNvPr id="38949" name="Rectangle 201"/>
          <p:cNvSpPr>
            <a:spLocks noChangeArrowheads="1"/>
          </p:cNvSpPr>
          <p:nvPr/>
        </p:nvSpPr>
        <p:spPr bwMode="auto">
          <a:xfrm>
            <a:off x="2419350" y="3429000"/>
            <a:ext cx="47625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Avn Bde</a:t>
            </a:r>
          </a:p>
        </p:txBody>
      </p:sp>
      <p:sp>
        <p:nvSpPr>
          <p:cNvPr id="38950" name="Rectangle 202"/>
          <p:cNvSpPr>
            <a:spLocks noChangeArrowheads="1"/>
          </p:cNvSpPr>
          <p:nvPr/>
        </p:nvSpPr>
        <p:spPr bwMode="auto">
          <a:xfrm>
            <a:off x="3117850" y="3429000"/>
            <a:ext cx="3746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Inf Bn</a:t>
            </a:r>
          </a:p>
          <a:p>
            <a:pPr algn="ctr" eaLnBrk="0" hangingPunct="0"/>
            <a:r>
              <a:rPr lang="en-US" sz="1000">
                <a:solidFill>
                  <a:srgbClr val="000000"/>
                </a:solidFill>
              </a:rPr>
              <a:t>MECH</a:t>
            </a:r>
          </a:p>
        </p:txBody>
      </p:sp>
      <p:sp>
        <p:nvSpPr>
          <p:cNvPr id="38951" name="Rectangle 203"/>
          <p:cNvSpPr>
            <a:spLocks noChangeArrowheads="1"/>
          </p:cNvSpPr>
          <p:nvPr/>
        </p:nvSpPr>
        <p:spPr bwMode="auto">
          <a:xfrm>
            <a:off x="3614738" y="3429000"/>
            <a:ext cx="7461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IN Bn (Mech)</a:t>
            </a:r>
          </a:p>
          <a:p>
            <a:pPr algn="ctr" eaLnBrk="0" hangingPunct="0"/>
            <a:r>
              <a:rPr lang="en-US" sz="1000">
                <a:solidFill>
                  <a:srgbClr val="000000"/>
                </a:solidFill>
              </a:rPr>
              <a:t>Cbt Trains</a:t>
            </a:r>
          </a:p>
        </p:txBody>
      </p:sp>
      <p:grpSp>
        <p:nvGrpSpPr>
          <p:cNvPr id="38952" name="Group 204"/>
          <p:cNvGrpSpPr>
            <a:grpSpLocks/>
          </p:cNvGrpSpPr>
          <p:nvPr/>
        </p:nvGrpSpPr>
        <p:grpSpPr bwMode="auto">
          <a:xfrm>
            <a:off x="3716338" y="2895600"/>
            <a:ext cx="549275" cy="515938"/>
            <a:chOff x="2341" y="1824"/>
            <a:chExt cx="346" cy="325"/>
          </a:xfrm>
        </p:grpSpPr>
        <p:grpSp>
          <p:nvGrpSpPr>
            <p:cNvPr id="39487" name="Group 205"/>
            <p:cNvGrpSpPr>
              <a:grpSpLocks noChangeAspect="1"/>
            </p:cNvGrpSpPr>
            <p:nvPr/>
          </p:nvGrpSpPr>
          <p:grpSpPr bwMode="auto">
            <a:xfrm>
              <a:off x="2495" y="1824"/>
              <a:ext cx="38" cy="52"/>
              <a:chOff x="3195" y="1627"/>
              <a:chExt cx="75" cy="104"/>
            </a:xfrm>
          </p:grpSpPr>
          <p:sp>
            <p:nvSpPr>
              <p:cNvPr id="39498" name="Line 20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99" name="Line 20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488" name="Rectangle 208"/>
            <p:cNvSpPr>
              <a:spLocks noChangeArrowheads="1"/>
            </p:cNvSpPr>
            <p:nvPr/>
          </p:nvSpPr>
          <p:spPr bwMode="auto">
            <a:xfrm>
              <a:off x="2450" y="2072"/>
              <a:ext cx="128" cy="77"/>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CBT</a:t>
              </a:r>
            </a:p>
          </p:txBody>
        </p:sp>
        <p:grpSp>
          <p:nvGrpSpPr>
            <p:cNvPr id="39489" name="Group 209"/>
            <p:cNvGrpSpPr>
              <a:grpSpLocks/>
            </p:cNvGrpSpPr>
            <p:nvPr/>
          </p:nvGrpSpPr>
          <p:grpSpPr bwMode="auto">
            <a:xfrm>
              <a:off x="2341" y="1877"/>
              <a:ext cx="346" cy="259"/>
              <a:chOff x="2341" y="1877"/>
              <a:chExt cx="346" cy="259"/>
            </a:xfrm>
          </p:grpSpPr>
          <p:grpSp>
            <p:nvGrpSpPr>
              <p:cNvPr id="39490" name="Group 210"/>
              <p:cNvGrpSpPr>
                <a:grpSpLocks/>
              </p:cNvGrpSpPr>
              <p:nvPr/>
            </p:nvGrpSpPr>
            <p:grpSpPr bwMode="auto">
              <a:xfrm>
                <a:off x="2341" y="1877"/>
                <a:ext cx="346" cy="202"/>
                <a:chOff x="2341" y="1872"/>
                <a:chExt cx="346" cy="202"/>
              </a:xfrm>
            </p:grpSpPr>
            <p:sp>
              <p:nvSpPr>
                <p:cNvPr id="39493" name="Rectangle 211"/>
                <p:cNvSpPr>
                  <a:spLocks noChangeAspect="1" noChangeArrowheads="1"/>
                </p:cNvSpPr>
                <p:nvPr/>
              </p:nvSpPr>
              <p:spPr bwMode="auto">
                <a:xfrm>
                  <a:off x="2342" y="1873"/>
                  <a:ext cx="345" cy="201"/>
                </a:xfrm>
                <a:prstGeom prst="rect">
                  <a:avLst/>
                </a:prstGeom>
                <a:noFill/>
                <a:ln w="12700">
                  <a:solidFill>
                    <a:srgbClr val="000000"/>
                  </a:solidFill>
                  <a:miter lim="800000"/>
                  <a:headEnd/>
                  <a:tailEnd/>
                </a:ln>
              </p:spPr>
              <p:txBody>
                <a:bodyPr wrap="none" anchor="ctr"/>
                <a:lstStyle/>
                <a:p>
                  <a:endParaRPr lang="en-US"/>
                </a:p>
              </p:txBody>
            </p:sp>
            <p:sp>
              <p:nvSpPr>
                <p:cNvPr id="39494" name="Line 212"/>
                <p:cNvSpPr>
                  <a:spLocks noChangeAspect="1" noChangeShapeType="1"/>
                </p:cNvSpPr>
                <p:nvPr/>
              </p:nvSpPr>
              <p:spPr bwMode="auto">
                <a:xfrm>
                  <a:off x="2343" y="1872"/>
                  <a:ext cx="342" cy="16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95" name="Line 213"/>
                <p:cNvSpPr>
                  <a:spLocks noChangeAspect="1" noChangeShapeType="1"/>
                </p:cNvSpPr>
                <p:nvPr/>
              </p:nvSpPr>
              <p:spPr bwMode="auto">
                <a:xfrm flipV="1">
                  <a:off x="2343" y="1872"/>
                  <a:ext cx="342" cy="16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96" name="Oval 214"/>
                <p:cNvSpPr>
                  <a:spLocks noChangeAspect="1" noChangeArrowheads="1"/>
                </p:cNvSpPr>
                <p:nvPr/>
              </p:nvSpPr>
              <p:spPr bwMode="auto">
                <a:xfrm>
                  <a:off x="2385" y="1901"/>
                  <a:ext cx="259" cy="112"/>
                </a:xfrm>
                <a:prstGeom prst="ellipse">
                  <a:avLst/>
                </a:prstGeom>
                <a:noFill/>
                <a:ln w="12700">
                  <a:solidFill>
                    <a:srgbClr val="000000"/>
                  </a:solidFill>
                  <a:round/>
                  <a:headEnd/>
                  <a:tailEnd/>
                </a:ln>
              </p:spPr>
              <p:txBody>
                <a:bodyPr wrap="none" anchor="ctr"/>
                <a:lstStyle/>
                <a:p>
                  <a:endParaRPr lang="en-US"/>
                </a:p>
              </p:txBody>
            </p:sp>
            <p:sp>
              <p:nvSpPr>
                <p:cNvPr id="39497" name="Freeform 215"/>
                <p:cNvSpPr>
                  <a:spLocks/>
                </p:cNvSpPr>
                <p:nvPr/>
              </p:nvSpPr>
              <p:spPr bwMode="auto">
                <a:xfrm>
                  <a:off x="2341" y="2043"/>
                  <a:ext cx="345" cy="1"/>
                </a:xfrm>
                <a:custGeom>
                  <a:avLst/>
                  <a:gdLst>
                    <a:gd name="T0" fmla="*/ 0 w 345"/>
                    <a:gd name="T1" fmla="*/ 0 h 1"/>
                    <a:gd name="T2" fmla="*/ 345 w 345"/>
                    <a:gd name="T3" fmla="*/ 0 h 1"/>
                    <a:gd name="T4" fmla="*/ 0 60000 65536"/>
                    <a:gd name="T5" fmla="*/ 0 60000 65536"/>
                    <a:gd name="T6" fmla="*/ 0 w 345"/>
                    <a:gd name="T7" fmla="*/ 0 h 1"/>
                    <a:gd name="T8" fmla="*/ 345 w 345"/>
                    <a:gd name="T9" fmla="*/ 1 h 1"/>
                  </a:gdLst>
                  <a:ahLst/>
                  <a:cxnLst>
                    <a:cxn ang="T4">
                      <a:pos x="T0" y="T1"/>
                    </a:cxn>
                    <a:cxn ang="T5">
                      <a:pos x="T2" y="T3"/>
                    </a:cxn>
                  </a:cxnLst>
                  <a:rect l="T6" t="T7" r="T8" b="T9"/>
                  <a:pathLst>
                    <a:path w="345" h="1">
                      <a:moveTo>
                        <a:pt x="0" y="0"/>
                      </a:moveTo>
                      <a:lnTo>
                        <a:pt x="3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39491" name="Oval 216"/>
              <p:cNvSpPr>
                <a:spLocks noChangeAspect="1" noChangeArrowheads="1"/>
              </p:cNvSpPr>
              <p:nvPr/>
            </p:nvSpPr>
            <p:spPr bwMode="auto">
              <a:xfrm>
                <a:off x="2633" y="2079"/>
                <a:ext cx="53" cy="57"/>
              </a:xfrm>
              <a:prstGeom prst="ellipse">
                <a:avLst/>
              </a:prstGeom>
              <a:solidFill>
                <a:srgbClr val="FFFFFF"/>
              </a:solidFill>
              <a:ln w="12700">
                <a:solidFill>
                  <a:srgbClr val="000000"/>
                </a:solidFill>
                <a:round/>
                <a:headEnd/>
                <a:tailEnd/>
              </a:ln>
            </p:spPr>
            <p:txBody>
              <a:bodyPr wrap="none" anchor="ctr"/>
              <a:lstStyle/>
              <a:p>
                <a:endParaRPr lang="en-US"/>
              </a:p>
            </p:txBody>
          </p:sp>
          <p:sp>
            <p:nvSpPr>
              <p:cNvPr id="39492" name="Oval 217"/>
              <p:cNvSpPr>
                <a:spLocks noChangeAspect="1" noChangeArrowheads="1"/>
              </p:cNvSpPr>
              <p:nvPr/>
            </p:nvSpPr>
            <p:spPr bwMode="auto">
              <a:xfrm>
                <a:off x="2341" y="2079"/>
                <a:ext cx="53" cy="57"/>
              </a:xfrm>
              <a:prstGeom prst="ellipse">
                <a:avLst/>
              </a:prstGeom>
              <a:solidFill>
                <a:srgbClr val="FFFFFF"/>
              </a:solidFill>
              <a:ln w="12700">
                <a:solidFill>
                  <a:srgbClr val="000000"/>
                </a:solidFill>
                <a:round/>
                <a:headEnd/>
                <a:tailEnd/>
              </a:ln>
            </p:spPr>
            <p:txBody>
              <a:bodyPr wrap="none" anchor="ctr"/>
              <a:lstStyle/>
              <a:p>
                <a:endParaRPr lang="en-US"/>
              </a:p>
            </p:txBody>
          </p:sp>
        </p:grpSp>
      </p:grpSp>
      <p:sp>
        <p:nvSpPr>
          <p:cNvPr id="38953" name="Rectangle 218"/>
          <p:cNvSpPr>
            <a:spLocks noChangeArrowheads="1"/>
          </p:cNvSpPr>
          <p:nvPr/>
        </p:nvSpPr>
        <p:spPr bwMode="auto">
          <a:xfrm>
            <a:off x="304800" y="3703638"/>
            <a:ext cx="1500188"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Mechanized Division</a:t>
            </a:r>
          </a:p>
        </p:txBody>
      </p:sp>
      <p:grpSp>
        <p:nvGrpSpPr>
          <p:cNvPr id="38954" name="Group 219"/>
          <p:cNvGrpSpPr>
            <a:grpSpLocks/>
          </p:cNvGrpSpPr>
          <p:nvPr/>
        </p:nvGrpSpPr>
        <p:grpSpPr bwMode="auto">
          <a:xfrm>
            <a:off x="914400" y="4038600"/>
            <a:ext cx="547688" cy="404813"/>
            <a:chOff x="576" y="1824"/>
            <a:chExt cx="345" cy="255"/>
          </a:xfrm>
        </p:grpSpPr>
        <p:grpSp>
          <p:nvGrpSpPr>
            <p:cNvPr id="39479" name="Group 220"/>
            <p:cNvGrpSpPr>
              <a:grpSpLocks/>
            </p:cNvGrpSpPr>
            <p:nvPr/>
          </p:nvGrpSpPr>
          <p:grpSpPr bwMode="auto">
            <a:xfrm>
              <a:off x="576" y="1878"/>
              <a:ext cx="345" cy="201"/>
              <a:chOff x="2393" y="3168"/>
              <a:chExt cx="343" cy="201"/>
            </a:xfrm>
          </p:grpSpPr>
          <p:grpSp>
            <p:nvGrpSpPr>
              <p:cNvPr id="39483" name="Group 221"/>
              <p:cNvGrpSpPr>
                <a:grpSpLocks noChangeAspect="1"/>
              </p:cNvGrpSpPr>
              <p:nvPr/>
            </p:nvGrpSpPr>
            <p:grpSpPr bwMode="auto">
              <a:xfrm>
                <a:off x="2393" y="3168"/>
                <a:ext cx="343" cy="201"/>
                <a:chOff x="380" y="773"/>
                <a:chExt cx="686" cy="401"/>
              </a:xfrm>
            </p:grpSpPr>
            <p:sp>
              <p:nvSpPr>
                <p:cNvPr id="39485" name="Rectangle 222"/>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39486" name="Oval 223"/>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39484" name="Oval 224"/>
              <p:cNvSpPr>
                <a:spLocks noChangeAspect="1" noChangeArrowheads="1"/>
              </p:cNvSpPr>
              <p:nvPr/>
            </p:nvSpPr>
            <p:spPr bwMode="auto">
              <a:xfrm>
                <a:off x="2510" y="321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39480" name="Group 225"/>
            <p:cNvGrpSpPr>
              <a:grpSpLocks/>
            </p:cNvGrpSpPr>
            <p:nvPr/>
          </p:nvGrpSpPr>
          <p:grpSpPr bwMode="auto">
            <a:xfrm>
              <a:off x="725" y="1824"/>
              <a:ext cx="47" cy="47"/>
              <a:chOff x="373" y="1246"/>
              <a:chExt cx="36" cy="37"/>
            </a:xfrm>
          </p:grpSpPr>
          <p:sp>
            <p:nvSpPr>
              <p:cNvPr id="39481" name="Line 22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82" name="Line 22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8955" name="Rectangle 228"/>
          <p:cNvSpPr>
            <a:spLocks noChangeArrowheads="1"/>
          </p:cNvSpPr>
          <p:nvPr/>
        </p:nvSpPr>
        <p:spPr bwMode="auto">
          <a:xfrm>
            <a:off x="927100" y="4572000"/>
            <a:ext cx="4445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Arty</a:t>
            </a:r>
          </a:p>
        </p:txBody>
      </p:sp>
      <p:grpSp>
        <p:nvGrpSpPr>
          <p:cNvPr id="38956" name="Group 229"/>
          <p:cNvGrpSpPr>
            <a:grpSpLocks/>
          </p:cNvGrpSpPr>
          <p:nvPr/>
        </p:nvGrpSpPr>
        <p:grpSpPr bwMode="auto">
          <a:xfrm>
            <a:off x="1676400" y="4038600"/>
            <a:ext cx="547688" cy="406400"/>
            <a:chOff x="1920" y="1823"/>
            <a:chExt cx="345" cy="256"/>
          </a:xfrm>
        </p:grpSpPr>
        <p:grpSp>
          <p:nvGrpSpPr>
            <p:cNvPr id="39471" name="Group 230"/>
            <p:cNvGrpSpPr>
              <a:grpSpLocks noChangeAspect="1"/>
            </p:cNvGrpSpPr>
            <p:nvPr/>
          </p:nvGrpSpPr>
          <p:grpSpPr bwMode="auto">
            <a:xfrm>
              <a:off x="1920" y="1877"/>
              <a:ext cx="345" cy="202"/>
              <a:chOff x="380" y="1957"/>
              <a:chExt cx="686" cy="402"/>
            </a:xfrm>
          </p:grpSpPr>
          <p:sp>
            <p:nvSpPr>
              <p:cNvPr id="39475" name="Rectangle 231"/>
              <p:cNvSpPr>
                <a:spLocks noChangeAspect="1" noChangeArrowheads="1"/>
              </p:cNvSpPr>
              <p:nvPr/>
            </p:nvSpPr>
            <p:spPr bwMode="auto">
              <a:xfrm>
                <a:off x="380" y="1958"/>
                <a:ext cx="686" cy="401"/>
              </a:xfrm>
              <a:prstGeom prst="rect">
                <a:avLst/>
              </a:prstGeom>
              <a:noFill/>
              <a:ln w="12700">
                <a:solidFill>
                  <a:srgbClr val="000000"/>
                </a:solidFill>
                <a:miter lim="800000"/>
                <a:headEnd/>
                <a:tailEnd/>
              </a:ln>
            </p:spPr>
            <p:txBody>
              <a:bodyPr wrap="none" anchor="ctr"/>
              <a:lstStyle/>
              <a:p>
                <a:endParaRPr lang="en-US"/>
              </a:p>
            </p:txBody>
          </p:sp>
          <p:sp>
            <p:nvSpPr>
              <p:cNvPr id="39476" name="Line 232"/>
              <p:cNvSpPr>
                <a:spLocks noChangeAspect="1" noChangeShapeType="1"/>
              </p:cNvSpPr>
              <p:nvPr/>
            </p:nvSpPr>
            <p:spPr bwMode="auto">
              <a:xfrm>
                <a:off x="382"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77" name="Line 233"/>
              <p:cNvSpPr>
                <a:spLocks noChangeAspect="1" noChangeShapeType="1"/>
              </p:cNvSpPr>
              <p:nvPr/>
            </p:nvSpPr>
            <p:spPr bwMode="auto">
              <a:xfrm flipV="1">
                <a:off x="381"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78" name="Oval 234"/>
              <p:cNvSpPr>
                <a:spLocks noChangeAspect="1" noChangeArrowheads="1"/>
              </p:cNvSpPr>
              <p:nvPr/>
            </p:nvSpPr>
            <p:spPr bwMode="auto">
              <a:xfrm>
                <a:off x="465" y="2026"/>
                <a:ext cx="516" cy="265"/>
              </a:xfrm>
              <a:prstGeom prst="ellipse">
                <a:avLst/>
              </a:prstGeom>
              <a:noFill/>
              <a:ln w="12700">
                <a:solidFill>
                  <a:srgbClr val="000000"/>
                </a:solidFill>
                <a:round/>
                <a:headEnd/>
                <a:tailEnd/>
              </a:ln>
            </p:spPr>
            <p:txBody>
              <a:bodyPr wrap="none" anchor="ctr"/>
              <a:lstStyle/>
              <a:p>
                <a:endParaRPr lang="en-US"/>
              </a:p>
            </p:txBody>
          </p:sp>
        </p:grpSp>
        <p:grpSp>
          <p:nvGrpSpPr>
            <p:cNvPr id="39472" name="Group 235"/>
            <p:cNvGrpSpPr>
              <a:grpSpLocks noChangeAspect="1"/>
            </p:cNvGrpSpPr>
            <p:nvPr/>
          </p:nvGrpSpPr>
          <p:grpSpPr bwMode="auto">
            <a:xfrm>
              <a:off x="2073" y="1823"/>
              <a:ext cx="38" cy="52"/>
              <a:chOff x="3195" y="1627"/>
              <a:chExt cx="75" cy="104"/>
            </a:xfrm>
          </p:grpSpPr>
          <p:sp>
            <p:nvSpPr>
              <p:cNvPr id="39473" name="Line 23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74" name="Line 23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57" name="Rectangle 238"/>
          <p:cNvSpPr>
            <a:spLocks noChangeArrowheads="1"/>
          </p:cNvSpPr>
          <p:nvPr/>
        </p:nvSpPr>
        <p:spPr bwMode="auto">
          <a:xfrm>
            <a:off x="1746250" y="4573588"/>
            <a:ext cx="3746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Inf Bn</a:t>
            </a:r>
          </a:p>
          <a:p>
            <a:pPr algn="ctr" eaLnBrk="0" hangingPunct="0"/>
            <a:r>
              <a:rPr lang="en-US" sz="1000">
                <a:solidFill>
                  <a:srgbClr val="000000"/>
                </a:solidFill>
              </a:rPr>
              <a:t>MECH</a:t>
            </a:r>
          </a:p>
        </p:txBody>
      </p:sp>
      <p:grpSp>
        <p:nvGrpSpPr>
          <p:cNvPr id="38958" name="Group 239"/>
          <p:cNvGrpSpPr>
            <a:grpSpLocks/>
          </p:cNvGrpSpPr>
          <p:nvPr/>
        </p:nvGrpSpPr>
        <p:grpSpPr bwMode="auto">
          <a:xfrm>
            <a:off x="2362200" y="4037013"/>
            <a:ext cx="547688" cy="406400"/>
            <a:chOff x="1488" y="2543"/>
            <a:chExt cx="345" cy="256"/>
          </a:xfrm>
        </p:grpSpPr>
        <p:grpSp>
          <p:nvGrpSpPr>
            <p:cNvPr id="39465" name="Group 240"/>
            <p:cNvGrpSpPr>
              <a:grpSpLocks/>
            </p:cNvGrpSpPr>
            <p:nvPr/>
          </p:nvGrpSpPr>
          <p:grpSpPr bwMode="auto">
            <a:xfrm>
              <a:off x="1488" y="2598"/>
              <a:ext cx="345" cy="201"/>
              <a:chOff x="1488" y="2598"/>
              <a:chExt cx="345" cy="201"/>
            </a:xfrm>
          </p:grpSpPr>
          <p:sp>
            <p:nvSpPr>
              <p:cNvPr id="39469" name="Rectangle 241"/>
              <p:cNvSpPr>
                <a:spLocks noChangeAspect="1" noChangeArrowheads="1"/>
              </p:cNvSpPr>
              <p:nvPr/>
            </p:nvSpPr>
            <p:spPr bwMode="auto">
              <a:xfrm>
                <a:off x="1488" y="2598"/>
                <a:ext cx="345" cy="201"/>
              </a:xfrm>
              <a:prstGeom prst="rect">
                <a:avLst/>
              </a:prstGeom>
              <a:noFill/>
              <a:ln w="12700">
                <a:solidFill>
                  <a:srgbClr val="000000"/>
                </a:solidFill>
                <a:miter lim="800000"/>
                <a:headEnd/>
                <a:tailEnd/>
              </a:ln>
            </p:spPr>
            <p:txBody>
              <a:bodyPr wrap="none" anchor="ctr"/>
              <a:lstStyle/>
              <a:p>
                <a:endParaRPr lang="en-US"/>
              </a:p>
            </p:txBody>
          </p:sp>
          <p:sp>
            <p:nvSpPr>
              <p:cNvPr id="39470" name="Oval 242"/>
              <p:cNvSpPr>
                <a:spLocks noChangeAspect="1" noChangeArrowheads="1"/>
              </p:cNvSpPr>
              <p:nvPr/>
            </p:nvSpPr>
            <p:spPr bwMode="auto">
              <a:xfrm>
                <a:off x="1531" y="2632"/>
                <a:ext cx="259" cy="133"/>
              </a:xfrm>
              <a:prstGeom prst="ellipse">
                <a:avLst/>
              </a:prstGeom>
              <a:noFill/>
              <a:ln w="12700">
                <a:solidFill>
                  <a:srgbClr val="000000"/>
                </a:solidFill>
                <a:round/>
                <a:headEnd/>
                <a:tailEnd/>
              </a:ln>
            </p:spPr>
            <p:txBody>
              <a:bodyPr wrap="none" anchor="ctr"/>
              <a:lstStyle/>
              <a:p>
                <a:endParaRPr lang="en-US"/>
              </a:p>
            </p:txBody>
          </p:sp>
        </p:grpSp>
        <p:grpSp>
          <p:nvGrpSpPr>
            <p:cNvPr id="39466" name="Group 243"/>
            <p:cNvGrpSpPr>
              <a:grpSpLocks noChangeAspect="1"/>
            </p:cNvGrpSpPr>
            <p:nvPr/>
          </p:nvGrpSpPr>
          <p:grpSpPr bwMode="auto">
            <a:xfrm>
              <a:off x="1641" y="2543"/>
              <a:ext cx="38" cy="52"/>
              <a:chOff x="3195" y="1627"/>
              <a:chExt cx="75" cy="104"/>
            </a:xfrm>
          </p:grpSpPr>
          <p:sp>
            <p:nvSpPr>
              <p:cNvPr id="39467" name="Line 24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68" name="Line 24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59" name="Rectangle 246"/>
          <p:cNvSpPr>
            <a:spLocks noChangeArrowheads="1"/>
          </p:cNvSpPr>
          <p:nvPr/>
        </p:nvSpPr>
        <p:spPr bwMode="auto">
          <a:xfrm>
            <a:off x="2436813" y="4572000"/>
            <a:ext cx="36512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AR Bn</a:t>
            </a:r>
          </a:p>
        </p:txBody>
      </p:sp>
      <p:sp>
        <p:nvSpPr>
          <p:cNvPr id="38960" name="Rectangle 247"/>
          <p:cNvSpPr>
            <a:spLocks noChangeArrowheads="1"/>
          </p:cNvSpPr>
          <p:nvPr/>
        </p:nvSpPr>
        <p:spPr bwMode="auto">
          <a:xfrm>
            <a:off x="2954338" y="4572000"/>
            <a:ext cx="661987"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Field Trains</a:t>
            </a:r>
          </a:p>
          <a:p>
            <a:pPr algn="ctr" eaLnBrk="0" hangingPunct="0"/>
            <a:r>
              <a:rPr lang="en-US" sz="1000">
                <a:solidFill>
                  <a:srgbClr val="000000"/>
                </a:solidFill>
              </a:rPr>
              <a:t>AR Bn</a:t>
            </a:r>
          </a:p>
        </p:txBody>
      </p:sp>
      <p:grpSp>
        <p:nvGrpSpPr>
          <p:cNvPr id="38961" name="Group 248"/>
          <p:cNvGrpSpPr>
            <a:grpSpLocks/>
          </p:cNvGrpSpPr>
          <p:nvPr/>
        </p:nvGrpSpPr>
        <p:grpSpPr bwMode="auto">
          <a:xfrm>
            <a:off x="3013075" y="4038600"/>
            <a:ext cx="549275" cy="515938"/>
            <a:chOff x="1898" y="2544"/>
            <a:chExt cx="346" cy="325"/>
          </a:xfrm>
        </p:grpSpPr>
        <p:grpSp>
          <p:nvGrpSpPr>
            <p:cNvPr id="39456" name="Group 249"/>
            <p:cNvGrpSpPr>
              <a:grpSpLocks noChangeAspect="1"/>
            </p:cNvGrpSpPr>
            <p:nvPr/>
          </p:nvGrpSpPr>
          <p:grpSpPr bwMode="auto">
            <a:xfrm>
              <a:off x="2052" y="2544"/>
              <a:ext cx="38" cy="52"/>
              <a:chOff x="3195" y="1627"/>
              <a:chExt cx="75" cy="104"/>
            </a:xfrm>
          </p:grpSpPr>
          <p:sp>
            <p:nvSpPr>
              <p:cNvPr id="39463" name="Line 25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64" name="Line 25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457" name="Rectangle 252"/>
            <p:cNvSpPr>
              <a:spLocks noChangeArrowheads="1"/>
            </p:cNvSpPr>
            <p:nvPr/>
          </p:nvSpPr>
          <p:spPr bwMode="auto">
            <a:xfrm>
              <a:off x="2007" y="2792"/>
              <a:ext cx="121" cy="77"/>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FLD</a:t>
              </a:r>
            </a:p>
          </p:txBody>
        </p:sp>
        <p:sp>
          <p:nvSpPr>
            <p:cNvPr id="39458" name="Rectangle 253"/>
            <p:cNvSpPr>
              <a:spLocks noChangeAspect="1" noChangeArrowheads="1"/>
            </p:cNvSpPr>
            <p:nvPr/>
          </p:nvSpPr>
          <p:spPr bwMode="auto">
            <a:xfrm>
              <a:off x="1899" y="2598"/>
              <a:ext cx="345" cy="201"/>
            </a:xfrm>
            <a:prstGeom prst="rect">
              <a:avLst/>
            </a:prstGeom>
            <a:noFill/>
            <a:ln w="12700">
              <a:solidFill>
                <a:srgbClr val="000000"/>
              </a:solidFill>
              <a:miter lim="800000"/>
              <a:headEnd/>
              <a:tailEnd/>
            </a:ln>
          </p:spPr>
          <p:txBody>
            <a:bodyPr wrap="none" anchor="ctr"/>
            <a:lstStyle/>
            <a:p>
              <a:endParaRPr lang="en-US"/>
            </a:p>
          </p:txBody>
        </p:sp>
        <p:sp>
          <p:nvSpPr>
            <p:cNvPr id="39459" name="Oval 254"/>
            <p:cNvSpPr>
              <a:spLocks noChangeAspect="1" noChangeArrowheads="1"/>
            </p:cNvSpPr>
            <p:nvPr/>
          </p:nvSpPr>
          <p:spPr bwMode="auto">
            <a:xfrm>
              <a:off x="1942" y="2626"/>
              <a:ext cx="259" cy="112"/>
            </a:xfrm>
            <a:prstGeom prst="ellipse">
              <a:avLst/>
            </a:prstGeom>
            <a:noFill/>
            <a:ln w="12700">
              <a:solidFill>
                <a:srgbClr val="000000"/>
              </a:solidFill>
              <a:round/>
              <a:headEnd/>
              <a:tailEnd/>
            </a:ln>
          </p:spPr>
          <p:txBody>
            <a:bodyPr wrap="none" anchor="ctr"/>
            <a:lstStyle/>
            <a:p>
              <a:endParaRPr lang="en-US"/>
            </a:p>
          </p:txBody>
        </p:sp>
        <p:sp>
          <p:nvSpPr>
            <p:cNvPr id="39460" name="Freeform 255"/>
            <p:cNvSpPr>
              <a:spLocks/>
            </p:cNvSpPr>
            <p:nvPr/>
          </p:nvSpPr>
          <p:spPr bwMode="auto">
            <a:xfrm>
              <a:off x="1898" y="2768"/>
              <a:ext cx="345" cy="1"/>
            </a:xfrm>
            <a:custGeom>
              <a:avLst/>
              <a:gdLst>
                <a:gd name="T0" fmla="*/ 0 w 345"/>
                <a:gd name="T1" fmla="*/ 0 h 1"/>
                <a:gd name="T2" fmla="*/ 345 w 345"/>
                <a:gd name="T3" fmla="*/ 0 h 1"/>
                <a:gd name="T4" fmla="*/ 0 60000 65536"/>
                <a:gd name="T5" fmla="*/ 0 60000 65536"/>
                <a:gd name="T6" fmla="*/ 0 w 345"/>
                <a:gd name="T7" fmla="*/ 0 h 1"/>
                <a:gd name="T8" fmla="*/ 345 w 345"/>
                <a:gd name="T9" fmla="*/ 1 h 1"/>
              </a:gdLst>
              <a:ahLst/>
              <a:cxnLst>
                <a:cxn ang="T4">
                  <a:pos x="T0" y="T1"/>
                </a:cxn>
                <a:cxn ang="T5">
                  <a:pos x="T2" y="T3"/>
                </a:cxn>
              </a:cxnLst>
              <a:rect l="T6" t="T7" r="T8" b="T9"/>
              <a:pathLst>
                <a:path w="345" h="1">
                  <a:moveTo>
                    <a:pt x="0" y="0"/>
                  </a:moveTo>
                  <a:lnTo>
                    <a:pt x="3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39461" name="Oval 256"/>
            <p:cNvSpPr>
              <a:spLocks noChangeAspect="1" noChangeArrowheads="1"/>
            </p:cNvSpPr>
            <p:nvPr/>
          </p:nvSpPr>
          <p:spPr bwMode="auto">
            <a:xfrm>
              <a:off x="2190" y="2799"/>
              <a:ext cx="53" cy="57"/>
            </a:xfrm>
            <a:prstGeom prst="ellipse">
              <a:avLst/>
            </a:prstGeom>
            <a:solidFill>
              <a:srgbClr val="FFFFFF"/>
            </a:solidFill>
            <a:ln w="12700">
              <a:solidFill>
                <a:srgbClr val="000000"/>
              </a:solidFill>
              <a:round/>
              <a:headEnd/>
              <a:tailEnd/>
            </a:ln>
          </p:spPr>
          <p:txBody>
            <a:bodyPr wrap="none" anchor="ctr"/>
            <a:lstStyle/>
            <a:p>
              <a:endParaRPr lang="en-US"/>
            </a:p>
          </p:txBody>
        </p:sp>
        <p:sp>
          <p:nvSpPr>
            <p:cNvPr id="39462" name="Oval 257"/>
            <p:cNvSpPr>
              <a:spLocks noChangeAspect="1" noChangeArrowheads="1"/>
            </p:cNvSpPr>
            <p:nvPr/>
          </p:nvSpPr>
          <p:spPr bwMode="auto">
            <a:xfrm>
              <a:off x="1898" y="2799"/>
              <a:ext cx="53" cy="57"/>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38962" name="Group 258"/>
          <p:cNvGrpSpPr>
            <a:grpSpLocks/>
          </p:cNvGrpSpPr>
          <p:nvPr/>
        </p:nvGrpSpPr>
        <p:grpSpPr bwMode="auto">
          <a:xfrm>
            <a:off x="3733800" y="4038600"/>
            <a:ext cx="547688" cy="398463"/>
            <a:chOff x="2352" y="1104"/>
            <a:chExt cx="345" cy="251"/>
          </a:xfrm>
        </p:grpSpPr>
        <p:grpSp>
          <p:nvGrpSpPr>
            <p:cNvPr id="39445" name="Group 259"/>
            <p:cNvGrpSpPr>
              <a:grpSpLocks/>
            </p:cNvGrpSpPr>
            <p:nvPr/>
          </p:nvGrpSpPr>
          <p:grpSpPr bwMode="auto">
            <a:xfrm>
              <a:off x="2352" y="1152"/>
              <a:ext cx="345" cy="203"/>
              <a:chOff x="2820" y="2154"/>
              <a:chExt cx="345" cy="203"/>
            </a:xfrm>
          </p:grpSpPr>
          <p:sp>
            <p:nvSpPr>
              <p:cNvPr id="39449" name="Rectangle 260"/>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39450" name="Group 261"/>
              <p:cNvGrpSpPr>
                <a:grpSpLocks/>
              </p:cNvGrpSpPr>
              <p:nvPr/>
            </p:nvGrpSpPr>
            <p:grpSpPr bwMode="auto">
              <a:xfrm>
                <a:off x="2937" y="2295"/>
                <a:ext cx="110" cy="51"/>
                <a:chOff x="2914" y="1930"/>
                <a:chExt cx="172" cy="89"/>
              </a:xfrm>
            </p:grpSpPr>
            <p:sp>
              <p:nvSpPr>
                <p:cNvPr id="39452" name="Line 26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53" name="Line 26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54" name="Line 26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55" name="Line 26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9451" name="Text Box 266"/>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39446" name="Group 267"/>
            <p:cNvGrpSpPr>
              <a:grpSpLocks noChangeAspect="1"/>
            </p:cNvGrpSpPr>
            <p:nvPr/>
          </p:nvGrpSpPr>
          <p:grpSpPr bwMode="auto">
            <a:xfrm>
              <a:off x="2506" y="1104"/>
              <a:ext cx="38" cy="52"/>
              <a:chOff x="3195" y="1627"/>
              <a:chExt cx="75" cy="104"/>
            </a:xfrm>
          </p:grpSpPr>
          <p:sp>
            <p:nvSpPr>
              <p:cNvPr id="39447" name="Line 26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48" name="Line 26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63" name="Rectangle 270"/>
          <p:cNvSpPr>
            <a:spLocks noChangeArrowheads="1"/>
          </p:cNvSpPr>
          <p:nvPr/>
        </p:nvSpPr>
        <p:spPr bwMode="auto">
          <a:xfrm>
            <a:off x="3800475" y="4572000"/>
            <a:ext cx="41275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Eng Bn</a:t>
            </a:r>
          </a:p>
        </p:txBody>
      </p:sp>
      <p:grpSp>
        <p:nvGrpSpPr>
          <p:cNvPr id="38964" name="Group 271"/>
          <p:cNvGrpSpPr>
            <a:grpSpLocks/>
          </p:cNvGrpSpPr>
          <p:nvPr/>
        </p:nvGrpSpPr>
        <p:grpSpPr bwMode="auto">
          <a:xfrm>
            <a:off x="214313" y="4038600"/>
            <a:ext cx="547687" cy="396875"/>
            <a:chOff x="135" y="2544"/>
            <a:chExt cx="345" cy="250"/>
          </a:xfrm>
        </p:grpSpPr>
        <p:grpSp>
          <p:nvGrpSpPr>
            <p:cNvPr id="39433" name="Group 272"/>
            <p:cNvGrpSpPr>
              <a:grpSpLocks noChangeAspect="1"/>
            </p:cNvGrpSpPr>
            <p:nvPr/>
          </p:nvGrpSpPr>
          <p:grpSpPr bwMode="auto">
            <a:xfrm>
              <a:off x="135" y="2592"/>
              <a:ext cx="345" cy="202"/>
              <a:chOff x="380" y="1957"/>
              <a:chExt cx="686" cy="402"/>
            </a:xfrm>
          </p:grpSpPr>
          <p:sp>
            <p:nvSpPr>
              <p:cNvPr id="39441" name="Rectangle 273"/>
              <p:cNvSpPr>
                <a:spLocks noChangeAspect="1" noChangeArrowheads="1"/>
              </p:cNvSpPr>
              <p:nvPr/>
            </p:nvSpPr>
            <p:spPr bwMode="auto">
              <a:xfrm>
                <a:off x="380" y="1958"/>
                <a:ext cx="686" cy="401"/>
              </a:xfrm>
              <a:prstGeom prst="rect">
                <a:avLst/>
              </a:prstGeom>
              <a:noFill/>
              <a:ln w="12700">
                <a:solidFill>
                  <a:srgbClr val="000000"/>
                </a:solidFill>
                <a:miter lim="800000"/>
                <a:headEnd/>
                <a:tailEnd/>
              </a:ln>
            </p:spPr>
            <p:txBody>
              <a:bodyPr wrap="none" anchor="ctr"/>
              <a:lstStyle/>
              <a:p>
                <a:endParaRPr lang="en-US"/>
              </a:p>
            </p:txBody>
          </p:sp>
          <p:sp>
            <p:nvSpPr>
              <p:cNvPr id="39442" name="Line 274"/>
              <p:cNvSpPr>
                <a:spLocks noChangeAspect="1" noChangeShapeType="1"/>
              </p:cNvSpPr>
              <p:nvPr/>
            </p:nvSpPr>
            <p:spPr bwMode="auto">
              <a:xfrm>
                <a:off x="382"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43" name="Line 275"/>
              <p:cNvSpPr>
                <a:spLocks noChangeAspect="1" noChangeShapeType="1"/>
              </p:cNvSpPr>
              <p:nvPr/>
            </p:nvSpPr>
            <p:spPr bwMode="auto">
              <a:xfrm flipV="1">
                <a:off x="381"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444" name="Oval 276"/>
              <p:cNvSpPr>
                <a:spLocks noChangeAspect="1" noChangeArrowheads="1"/>
              </p:cNvSpPr>
              <p:nvPr/>
            </p:nvSpPr>
            <p:spPr bwMode="auto">
              <a:xfrm>
                <a:off x="465" y="2026"/>
                <a:ext cx="516" cy="265"/>
              </a:xfrm>
              <a:prstGeom prst="ellipse">
                <a:avLst/>
              </a:prstGeom>
              <a:noFill/>
              <a:ln w="12700">
                <a:solidFill>
                  <a:srgbClr val="000000"/>
                </a:solidFill>
                <a:round/>
                <a:headEnd/>
                <a:tailEnd/>
              </a:ln>
            </p:spPr>
            <p:txBody>
              <a:bodyPr wrap="none" anchor="ctr"/>
              <a:lstStyle/>
              <a:p>
                <a:endParaRPr lang="en-US"/>
              </a:p>
            </p:txBody>
          </p:sp>
        </p:grpSp>
        <p:grpSp>
          <p:nvGrpSpPr>
            <p:cNvPr id="39434" name="Group 277"/>
            <p:cNvGrpSpPr>
              <a:grpSpLocks/>
            </p:cNvGrpSpPr>
            <p:nvPr/>
          </p:nvGrpSpPr>
          <p:grpSpPr bwMode="auto">
            <a:xfrm>
              <a:off x="260" y="2544"/>
              <a:ext cx="95" cy="47"/>
              <a:chOff x="337" y="1056"/>
              <a:chExt cx="95" cy="47"/>
            </a:xfrm>
          </p:grpSpPr>
          <p:grpSp>
            <p:nvGrpSpPr>
              <p:cNvPr id="39435" name="Group 278"/>
              <p:cNvGrpSpPr>
                <a:grpSpLocks/>
              </p:cNvGrpSpPr>
              <p:nvPr/>
            </p:nvGrpSpPr>
            <p:grpSpPr bwMode="auto">
              <a:xfrm>
                <a:off x="337" y="1056"/>
                <a:ext cx="47" cy="47"/>
                <a:chOff x="373" y="1246"/>
                <a:chExt cx="36" cy="37"/>
              </a:xfrm>
            </p:grpSpPr>
            <p:sp>
              <p:nvSpPr>
                <p:cNvPr id="39439" name="Line 27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40" name="Line 28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436" name="Group 281"/>
              <p:cNvGrpSpPr>
                <a:grpSpLocks/>
              </p:cNvGrpSpPr>
              <p:nvPr/>
            </p:nvGrpSpPr>
            <p:grpSpPr bwMode="auto">
              <a:xfrm>
                <a:off x="385" y="1056"/>
                <a:ext cx="47" cy="47"/>
                <a:chOff x="373" y="1246"/>
                <a:chExt cx="36" cy="37"/>
              </a:xfrm>
            </p:grpSpPr>
            <p:sp>
              <p:nvSpPr>
                <p:cNvPr id="39437" name="Line 28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38" name="Line 28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38965" name="Rectangle 284"/>
          <p:cNvSpPr>
            <a:spLocks noChangeArrowheads="1"/>
          </p:cNvSpPr>
          <p:nvPr/>
        </p:nvSpPr>
        <p:spPr bwMode="auto">
          <a:xfrm>
            <a:off x="304800" y="4572000"/>
            <a:ext cx="374650"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IN Div</a:t>
            </a:r>
          </a:p>
          <a:p>
            <a:pPr eaLnBrk="0" hangingPunct="0"/>
            <a:r>
              <a:rPr lang="en-US" sz="1000">
                <a:solidFill>
                  <a:srgbClr val="000000"/>
                </a:solidFill>
              </a:rPr>
              <a:t>MECH</a:t>
            </a:r>
          </a:p>
        </p:txBody>
      </p:sp>
      <p:sp>
        <p:nvSpPr>
          <p:cNvPr id="38966" name="Rectangle 285"/>
          <p:cNvSpPr>
            <a:spLocks noChangeArrowheads="1"/>
          </p:cNvSpPr>
          <p:nvPr/>
        </p:nvSpPr>
        <p:spPr bwMode="auto">
          <a:xfrm>
            <a:off x="304800" y="4999038"/>
            <a:ext cx="171450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Infantry Division (Light)</a:t>
            </a:r>
          </a:p>
        </p:txBody>
      </p:sp>
      <p:sp>
        <p:nvSpPr>
          <p:cNvPr id="38967" name="Rectangle 286"/>
          <p:cNvSpPr>
            <a:spLocks noChangeArrowheads="1"/>
          </p:cNvSpPr>
          <p:nvPr/>
        </p:nvSpPr>
        <p:spPr bwMode="auto">
          <a:xfrm>
            <a:off x="304800" y="5791200"/>
            <a:ext cx="358775"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IN Div</a:t>
            </a:r>
          </a:p>
          <a:p>
            <a:pPr eaLnBrk="0" hangingPunct="0"/>
            <a:r>
              <a:rPr lang="en-US" sz="1000">
                <a:solidFill>
                  <a:srgbClr val="000000"/>
                </a:solidFill>
              </a:rPr>
              <a:t>(Light)</a:t>
            </a:r>
          </a:p>
        </p:txBody>
      </p:sp>
      <p:sp>
        <p:nvSpPr>
          <p:cNvPr id="38968" name="Rectangle 287"/>
          <p:cNvSpPr>
            <a:spLocks noChangeArrowheads="1"/>
          </p:cNvSpPr>
          <p:nvPr/>
        </p:nvSpPr>
        <p:spPr bwMode="auto">
          <a:xfrm>
            <a:off x="942975" y="5791200"/>
            <a:ext cx="4445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Arty</a:t>
            </a:r>
          </a:p>
        </p:txBody>
      </p:sp>
      <p:sp>
        <p:nvSpPr>
          <p:cNvPr id="38969" name="Rectangle 288"/>
          <p:cNvSpPr>
            <a:spLocks noChangeArrowheads="1"/>
          </p:cNvSpPr>
          <p:nvPr/>
        </p:nvSpPr>
        <p:spPr bwMode="auto">
          <a:xfrm>
            <a:off x="1616075" y="5791200"/>
            <a:ext cx="7112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Spt Cmd</a:t>
            </a:r>
          </a:p>
        </p:txBody>
      </p:sp>
      <p:sp>
        <p:nvSpPr>
          <p:cNvPr id="38970" name="Rectangle 289"/>
          <p:cNvSpPr>
            <a:spLocks noChangeArrowheads="1"/>
          </p:cNvSpPr>
          <p:nvPr/>
        </p:nvSpPr>
        <p:spPr bwMode="auto">
          <a:xfrm>
            <a:off x="2435225" y="5791200"/>
            <a:ext cx="385763"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IN Bde</a:t>
            </a:r>
          </a:p>
          <a:p>
            <a:pPr eaLnBrk="0" hangingPunct="0"/>
            <a:r>
              <a:rPr lang="en-US" sz="1000">
                <a:solidFill>
                  <a:srgbClr val="000000"/>
                </a:solidFill>
              </a:rPr>
              <a:t>(Light)</a:t>
            </a:r>
          </a:p>
        </p:txBody>
      </p:sp>
      <p:sp>
        <p:nvSpPr>
          <p:cNvPr id="38971" name="Rectangle 290"/>
          <p:cNvSpPr>
            <a:spLocks noChangeArrowheads="1"/>
          </p:cNvSpPr>
          <p:nvPr/>
        </p:nvSpPr>
        <p:spPr bwMode="auto">
          <a:xfrm>
            <a:off x="3017838" y="5791200"/>
            <a:ext cx="611187"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Bde Trains</a:t>
            </a:r>
          </a:p>
        </p:txBody>
      </p:sp>
      <p:sp>
        <p:nvSpPr>
          <p:cNvPr id="38972" name="Rectangle 291"/>
          <p:cNvSpPr>
            <a:spLocks noChangeArrowheads="1"/>
          </p:cNvSpPr>
          <p:nvPr/>
        </p:nvSpPr>
        <p:spPr bwMode="auto">
          <a:xfrm>
            <a:off x="3824288" y="5791200"/>
            <a:ext cx="3587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IN Bn</a:t>
            </a:r>
          </a:p>
          <a:p>
            <a:pPr algn="ctr" eaLnBrk="0" hangingPunct="0"/>
            <a:r>
              <a:rPr lang="en-US" sz="1000">
                <a:solidFill>
                  <a:srgbClr val="000000"/>
                </a:solidFill>
              </a:rPr>
              <a:t>(Light)</a:t>
            </a:r>
          </a:p>
        </p:txBody>
      </p:sp>
      <p:grpSp>
        <p:nvGrpSpPr>
          <p:cNvPr id="38973" name="Group 292"/>
          <p:cNvGrpSpPr>
            <a:grpSpLocks/>
          </p:cNvGrpSpPr>
          <p:nvPr/>
        </p:nvGrpSpPr>
        <p:grpSpPr bwMode="auto">
          <a:xfrm>
            <a:off x="1692275" y="5257800"/>
            <a:ext cx="547688" cy="404813"/>
            <a:chOff x="1066" y="3312"/>
            <a:chExt cx="345" cy="255"/>
          </a:xfrm>
        </p:grpSpPr>
        <p:grpSp>
          <p:nvGrpSpPr>
            <p:cNvPr id="39427" name="Group 293"/>
            <p:cNvGrpSpPr>
              <a:grpSpLocks/>
            </p:cNvGrpSpPr>
            <p:nvPr/>
          </p:nvGrpSpPr>
          <p:grpSpPr bwMode="auto">
            <a:xfrm>
              <a:off x="1215" y="3312"/>
              <a:ext cx="47" cy="47"/>
              <a:chOff x="373" y="1246"/>
              <a:chExt cx="36" cy="37"/>
            </a:xfrm>
          </p:grpSpPr>
          <p:sp>
            <p:nvSpPr>
              <p:cNvPr id="39431" name="Line 2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32" name="Line 2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39428" name="Rectangle 296"/>
            <p:cNvSpPr>
              <a:spLocks noChangeAspect="1" noChangeArrowheads="1"/>
            </p:cNvSpPr>
            <p:nvPr/>
          </p:nvSpPr>
          <p:spPr bwMode="auto">
            <a:xfrm>
              <a:off x="1066" y="3364"/>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429" name="Text Box 297"/>
            <p:cNvSpPr txBox="1">
              <a:spLocks noChangeArrowheads="1"/>
            </p:cNvSpPr>
            <p:nvPr/>
          </p:nvSpPr>
          <p:spPr bwMode="auto">
            <a:xfrm>
              <a:off x="1126" y="3389"/>
              <a:ext cx="2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DISCOM</a:t>
              </a:r>
            </a:p>
          </p:txBody>
        </p:sp>
        <p:sp>
          <p:nvSpPr>
            <p:cNvPr id="39430" name="Text Box 298"/>
            <p:cNvSpPr txBox="1">
              <a:spLocks noChangeArrowheads="1"/>
            </p:cNvSpPr>
            <p:nvPr/>
          </p:nvSpPr>
          <p:spPr bwMode="auto">
            <a:xfrm>
              <a:off x="1217" y="3475"/>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8974" name="Group 299"/>
          <p:cNvGrpSpPr>
            <a:grpSpLocks/>
          </p:cNvGrpSpPr>
          <p:nvPr/>
        </p:nvGrpSpPr>
        <p:grpSpPr bwMode="auto">
          <a:xfrm>
            <a:off x="930275" y="5257800"/>
            <a:ext cx="547688" cy="404813"/>
            <a:chOff x="586" y="3312"/>
            <a:chExt cx="345" cy="255"/>
          </a:xfrm>
        </p:grpSpPr>
        <p:sp>
          <p:nvSpPr>
            <p:cNvPr id="39421" name="Rectangle 300"/>
            <p:cNvSpPr>
              <a:spLocks noChangeAspect="1" noChangeArrowheads="1"/>
            </p:cNvSpPr>
            <p:nvPr/>
          </p:nvSpPr>
          <p:spPr bwMode="auto">
            <a:xfrm>
              <a:off x="586" y="3366"/>
              <a:ext cx="345" cy="201"/>
            </a:xfrm>
            <a:prstGeom prst="rect">
              <a:avLst/>
            </a:prstGeom>
            <a:noFill/>
            <a:ln w="12700">
              <a:solidFill>
                <a:srgbClr val="000000"/>
              </a:solidFill>
              <a:miter lim="800000"/>
              <a:headEnd/>
              <a:tailEnd/>
            </a:ln>
          </p:spPr>
          <p:txBody>
            <a:bodyPr wrap="none" anchor="ctr"/>
            <a:lstStyle/>
            <a:p>
              <a:endParaRPr lang="en-US"/>
            </a:p>
          </p:txBody>
        </p:sp>
        <p:sp>
          <p:nvSpPr>
            <p:cNvPr id="39422" name="Oval 301"/>
            <p:cNvSpPr>
              <a:spLocks noChangeAspect="1" noChangeArrowheads="1"/>
            </p:cNvSpPr>
            <p:nvPr/>
          </p:nvSpPr>
          <p:spPr bwMode="auto">
            <a:xfrm>
              <a:off x="715" y="3400"/>
              <a:ext cx="87" cy="86"/>
            </a:xfrm>
            <a:prstGeom prst="ellipse">
              <a:avLst/>
            </a:prstGeom>
            <a:solidFill>
              <a:srgbClr val="000000"/>
            </a:solidFill>
            <a:ln w="12700">
              <a:solidFill>
                <a:srgbClr val="000000"/>
              </a:solidFill>
              <a:round/>
              <a:headEnd/>
              <a:tailEnd/>
            </a:ln>
          </p:spPr>
          <p:txBody>
            <a:bodyPr wrap="none" anchor="ctr"/>
            <a:lstStyle/>
            <a:p>
              <a:endParaRPr lang="en-US"/>
            </a:p>
          </p:txBody>
        </p:sp>
        <p:grpSp>
          <p:nvGrpSpPr>
            <p:cNvPr id="39423" name="Group 302"/>
            <p:cNvGrpSpPr>
              <a:grpSpLocks/>
            </p:cNvGrpSpPr>
            <p:nvPr/>
          </p:nvGrpSpPr>
          <p:grpSpPr bwMode="auto">
            <a:xfrm>
              <a:off x="735" y="3312"/>
              <a:ext cx="47" cy="47"/>
              <a:chOff x="373" y="1246"/>
              <a:chExt cx="36" cy="37"/>
            </a:xfrm>
          </p:grpSpPr>
          <p:sp>
            <p:nvSpPr>
              <p:cNvPr id="39425" name="Line 30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26" name="Line 30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39424" name="Text Box 305"/>
            <p:cNvSpPr txBox="1">
              <a:spLocks noChangeArrowheads="1"/>
            </p:cNvSpPr>
            <p:nvPr/>
          </p:nvSpPr>
          <p:spPr bwMode="auto">
            <a:xfrm>
              <a:off x="737" y="3486"/>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8975" name="Group 306"/>
          <p:cNvGrpSpPr>
            <a:grpSpLocks/>
          </p:cNvGrpSpPr>
          <p:nvPr/>
        </p:nvGrpSpPr>
        <p:grpSpPr bwMode="auto">
          <a:xfrm>
            <a:off x="3719513" y="5257800"/>
            <a:ext cx="547687" cy="395288"/>
            <a:chOff x="2343" y="3312"/>
            <a:chExt cx="345" cy="249"/>
          </a:xfrm>
        </p:grpSpPr>
        <p:grpSp>
          <p:nvGrpSpPr>
            <p:cNvPr id="39412" name="Group 307"/>
            <p:cNvGrpSpPr>
              <a:grpSpLocks/>
            </p:cNvGrpSpPr>
            <p:nvPr/>
          </p:nvGrpSpPr>
          <p:grpSpPr bwMode="auto">
            <a:xfrm>
              <a:off x="2343" y="3360"/>
              <a:ext cx="345" cy="201"/>
              <a:chOff x="144" y="3687"/>
              <a:chExt cx="345" cy="201"/>
            </a:xfrm>
          </p:grpSpPr>
          <p:grpSp>
            <p:nvGrpSpPr>
              <p:cNvPr id="39416" name="Group 308"/>
              <p:cNvGrpSpPr>
                <a:grpSpLocks noChangeAspect="1"/>
              </p:cNvGrpSpPr>
              <p:nvPr/>
            </p:nvGrpSpPr>
            <p:grpSpPr bwMode="auto">
              <a:xfrm>
                <a:off x="144" y="3687"/>
                <a:ext cx="345" cy="201"/>
                <a:chOff x="379" y="200"/>
                <a:chExt cx="685" cy="401"/>
              </a:xfrm>
            </p:grpSpPr>
            <p:sp>
              <p:nvSpPr>
                <p:cNvPr id="39418" name="Rectangle 30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419" name="Line 31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420" name="Line 31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sp>
            <p:nvSpPr>
              <p:cNvPr id="39417" name="Text Box 312"/>
              <p:cNvSpPr txBox="1">
                <a:spLocks noChangeArrowheads="1"/>
              </p:cNvSpPr>
              <p:nvPr/>
            </p:nvSpPr>
            <p:spPr bwMode="auto">
              <a:xfrm>
                <a:off x="295" y="381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9413" name="Group 313"/>
            <p:cNvGrpSpPr>
              <a:grpSpLocks noChangeAspect="1"/>
            </p:cNvGrpSpPr>
            <p:nvPr/>
          </p:nvGrpSpPr>
          <p:grpSpPr bwMode="auto">
            <a:xfrm>
              <a:off x="2497" y="3312"/>
              <a:ext cx="38" cy="52"/>
              <a:chOff x="3195" y="1627"/>
              <a:chExt cx="75" cy="104"/>
            </a:xfrm>
          </p:grpSpPr>
          <p:sp>
            <p:nvSpPr>
              <p:cNvPr id="39414" name="Line 31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415" name="Line 31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76" name="Group 316"/>
          <p:cNvGrpSpPr>
            <a:grpSpLocks/>
          </p:cNvGrpSpPr>
          <p:nvPr/>
        </p:nvGrpSpPr>
        <p:grpSpPr bwMode="auto">
          <a:xfrm>
            <a:off x="228600" y="5259388"/>
            <a:ext cx="547688" cy="393700"/>
            <a:chOff x="144" y="3313"/>
            <a:chExt cx="345" cy="248"/>
          </a:xfrm>
        </p:grpSpPr>
        <p:grpSp>
          <p:nvGrpSpPr>
            <p:cNvPr id="39399" name="Group 317"/>
            <p:cNvGrpSpPr>
              <a:grpSpLocks/>
            </p:cNvGrpSpPr>
            <p:nvPr/>
          </p:nvGrpSpPr>
          <p:grpSpPr bwMode="auto">
            <a:xfrm>
              <a:off x="144" y="3360"/>
              <a:ext cx="345" cy="201"/>
              <a:chOff x="144" y="3687"/>
              <a:chExt cx="345" cy="201"/>
            </a:xfrm>
          </p:grpSpPr>
          <p:grpSp>
            <p:nvGrpSpPr>
              <p:cNvPr id="39407" name="Group 318"/>
              <p:cNvGrpSpPr>
                <a:grpSpLocks noChangeAspect="1"/>
              </p:cNvGrpSpPr>
              <p:nvPr/>
            </p:nvGrpSpPr>
            <p:grpSpPr bwMode="auto">
              <a:xfrm>
                <a:off x="144" y="3687"/>
                <a:ext cx="345" cy="201"/>
                <a:chOff x="379" y="200"/>
                <a:chExt cx="685" cy="401"/>
              </a:xfrm>
            </p:grpSpPr>
            <p:sp>
              <p:nvSpPr>
                <p:cNvPr id="39409" name="Rectangle 31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410" name="Line 32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411" name="Line 32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sp>
            <p:nvSpPr>
              <p:cNvPr id="39408" name="Text Box 322"/>
              <p:cNvSpPr txBox="1">
                <a:spLocks noChangeArrowheads="1"/>
              </p:cNvSpPr>
              <p:nvPr/>
            </p:nvSpPr>
            <p:spPr bwMode="auto">
              <a:xfrm>
                <a:off x="295" y="381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9400" name="Group 323"/>
            <p:cNvGrpSpPr>
              <a:grpSpLocks/>
            </p:cNvGrpSpPr>
            <p:nvPr/>
          </p:nvGrpSpPr>
          <p:grpSpPr bwMode="auto">
            <a:xfrm>
              <a:off x="269" y="3313"/>
              <a:ext cx="95" cy="47"/>
              <a:chOff x="337" y="1056"/>
              <a:chExt cx="95" cy="47"/>
            </a:xfrm>
          </p:grpSpPr>
          <p:grpSp>
            <p:nvGrpSpPr>
              <p:cNvPr id="39401" name="Group 324"/>
              <p:cNvGrpSpPr>
                <a:grpSpLocks/>
              </p:cNvGrpSpPr>
              <p:nvPr/>
            </p:nvGrpSpPr>
            <p:grpSpPr bwMode="auto">
              <a:xfrm>
                <a:off x="337" y="1056"/>
                <a:ext cx="47" cy="47"/>
                <a:chOff x="373" y="1246"/>
                <a:chExt cx="36" cy="37"/>
              </a:xfrm>
            </p:grpSpPr>
            <p:sp>
              <p:nvSpPr>
                <p:cNvPr id="39405" name="Line 3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06" name="Line 3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402" name="Group 327"/>
              <p:cNvGrpSpPr>
                <a:grpSpLocks/>
              </p:cNvGrpSpPr>
              <p:nvPr/>
            </p:nvGrpSpPr>
            <p:grpSpPr bwMode="auto">
              <a:xfrm>
                <a:off x="385" y="1056"/>
                <a:ext cx="47" cy="47"/>
                <a:chOff x="373" y="1246"/>
                <a:chExt cx="36" cy="37"/>
              </a:xfrm>
            </p:grpSpPr>
            <p:sp>
              <p:nvSpPr>
                <p:cNvPr id="39403" name="Line 32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404" name="Line 32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977" name="Group 330"/>
          <p:cNvGrpSpPr>
            <a:grpSpLocks/>
          </p:cNvGrpSpPr>
          <p:nvPr/>
        </p:nvGrpSpPr>
        <p:grpSpPr bwMode="auto">
          <a:xfrm>
            <a:off x="2347913" y="5259388"/>
            <a:ext cx="547687" cy="393700"/>
            <a:chOff x="1479" y="3313"/>
            <a:chExt cx="345" cy="248"/>
          </a:xfrm>
        </p:grpSpPr>
        <p:grpSp>
          <p:nvGrpSpPr>
            <p:cNvPr id="39390" name="Group 331"/>
            <p:cNvGrpSpPr>
              <a:grpSpLocks/>
            </p:cNvGrpSpPr>
            <p:nvPr/>
          </p:nvGrpSpPr>
          <p:grpSpPr bwMode="auto">
            <a:xfrm>
              <a:off x="1479" y="3360"/>
              <a:ext cx="345" cy="201"/>
              <a:chOff x="144" y="3687"/>
              <a:chExt cx="345" cy="201"/>
            </a:xfrm>
          </p:grpSpPr>
          <p:grpSp>
            <p:nvGrpSpPr>
              <p:cNvPr id="39394" name="Group 332"/>
              <p:cNvGrpSpPr>
                <a:grpSpLocks noChangeAspect="1"/>
              </p:cNvGrpSpPr>
              <p:nvPr/>
            </p:nvGrpSpPr>
            <p:grpSpPr bwMode="auto">
              <a:xfrm>
                <a:off x="144" y="3687"/>
                <a:ext cx="345" cy="201"/>
                <a:chOff x="379" y="200"/>
                <a:chExt cx="685" cy="401"/>
              </a:xfrm>
            </p:grpSpPr>
            <p:sp>
              <p:nvSpPr>
                <p:cNvPr id="39396" name="Rectangle 33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397" name="Line 33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398" name="Line 33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sp>
            <p:nvSpPr>
              <p:cNvPr id="39395" name="Text Box 336"/>
              <p:cNvSpPr txBox="1">
                <a:spLocks noChangeArrowheads="1"/>
              </p:cNvSpPr>
              <p:nvPr/>
            </p:nvSpPr>
            <p:spPr bwMode="auto">
              <a:xfrm>
                <a:off x="295" y="381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9391" name="Group 337"/>
            <p:cNvGrpSpPr>
              <a:grpSpLocks/>
            </p:cNvGrpSpPr>
            <p:nvPr/>
          </p:nvGrpSpPr>
          <p:grpSpPr bwMode="auto">
            <a:xfrm>
              <a:off x="1628" y="3313"/>
              <a:ext cx="47" cy="47"/>
              <a:chOff x="373" y="1246"/>
              <a:chExt cx="36" cy="37"/>
            </a:xfrm>
          </p:grpSpPr>
          <p:sp>
            <p:nvSpPr>
              <p:cNvPr id="39392" name="Line 33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93" name="Line 33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78" name="Group 340"/>
          <p:cNvGrpSpPr>
            <a:grpSpLocks/>
          </p:cNvGrpSpPr>
          <p:nvPr/>
        </p:nvGrpSpPr>
        <p:grpSpPr bwMode="auto">
          <a:xfrm>
            <a:off x="3048000" y="5259388"/>
            <a:ext cx="549275" cy="493712"/>
            <a:chOff x="1920" y="3313"/>
            <a:chExt cx="346" cy="311"/>
          </a:xfrm>
        </p:grpSpPr>
        <p:grpSp>
          <p:nvGrpSpPr>
            <p:cNvPr id="39378" name="Group 341"/>
            <p:cNvGrpSpPr>
              <a:grpSpLocks/>
            </p:cNvGrpSpPr>
            <p:nvPr/>
          </p:nvGrpSpPr>
          <p:grpSpPr bwMode="auto">
            <a:xfrm>
              <a:off x="1920" y="3365"/>
              <a:ext cx="346" cy="259"/>
              <a:chOff x="1920" y="3365"/>
              <a:chExt cx="346" cy="259"/>
            </a:xfrm>
          </p:grpSpPr>
          <p:grpSp>
            <p:nvGrpSpPr>
              <p:cNvPr id="39383" name="Group 342"/>
              <p:cNvGrpSpPr>
                <a:grpSpLocks/>
              </p:cNvGrpSpPr>
              <p:nvPr/>
            </p:nvGrpSpPr>
            <p:grpSpPr bwMode="auto">
              <a:xfrm>
                <a:off x="1920" y="3365"/>
                <a:ext cx="346" cy="202"/>
                <a:chOff x="1920" y="3365"/>
                <a:chExt cx="346" cy="202"/>
              </a:xfrm>
            </p:grpSpPr>
            <p:sp>
              <p:nvSpPr>
                <p:cNvPr id="39386" name="Rectangle 343"/>
                <p:cNvSpPr>
                  <a:spLocks noChangeAspect="1" noChangeArrowheads="1"/>
                </p:cNvSpPr>
                <p:nvPr/>
              </p:nvSpPr>
              <p:spPr bwMode="auto">
                <a:xfrm>
                  <a:off x="1921" y="3366"/>
                  <a:ext cx="345" cy="201"/>
                </a:xfrm>
                <a:prstGeom prst="rect">
                  <a:avLst/>
                </a:prstGeom>
                <a:noFill/>
                <a:ln w="12700">
                  <a:solidFill>
                    <a:srgbClr val="000000"/>
                  </a:solidFill>
                  <a:miter lim="800000"/>
                  <a:headEnd/>
                  <a:tailEnd/>
                </a:ln>
              </p:spPr>
              <p:txBody>
                <a:bodyPr wrap="none" anchor="ctr"/>
                <a:lstStyle/>
                <a:p>
                  <a:endParaRPr lang="en-US"/>
                </a:p>
              </p:txBody>
            </p:sp>
            <p:sp>
              <p:nvSpPr>
                <p:cNvPr id="39387" name="Line 344"/>
                <p:cNvSpPr>
                  <a:spLocks noChangeAspect="1" noChangeShapeType="1"/>
                </p:cNvSpPr>
                <p:nvPr/>
              </p:nvSpPr>
              <p:spPr bwMode="auto">
                <a:xfrm>
                  <a:off x="1922" y="3365"/>
                  <a:ext cx="342" cy="16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88" name="Line 345"/>
                <p:cNvSpPr>
                  <a:spLocks noChangeAspect="1" noChangeShapeType="1"/>
                </p:cNvSpPr>
                <p:nvPr/>
              </p:nvSpPr>
              <p:spPr bwMode="auto">
                <a:xfrm flipV="1">
                  <a:off x="1922" y="3365"/>
                  <a:ext cx="342" cy="16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89" name="Freeform 346"/>
                <p:cNvSpPr>
                  <a:spLocks/>
                </p:cNvSpPr>
                <p:nvPr/>
              </p:nvSpPr>
              <p:spPr bwMode="auto">
                <a:xfrm>
                  <a:off x="1920" y="3536"/>
                  <a:ext cx="345" cy="1"/>
                </a:xfrm>
                <a:custGeom>
                  <a:avLst/>
                  <a:gdLst>
                    <a:gd name="T0" fmla="*/ 0 w 345"/>
                    <a:gd name="T1" fmla="*/ 0 h 1"/>
                    <a:gd name="T2" fmla="*/ 345 w 345"/>
                    <a:gd name="T3" fmla="*/ 0 h 1"/>
                    <a:gd name="T4" fmla="*/ 0 60000 65536"/>
                    <a:gd name="T5" fmla="*/ 0 60000 65536"/>
                    <a:gd name="T6" fmla="*/ 0 w 345"/>
                    <a:gd name="T7" fmla="*/ 0 h 1"/>
                    <a:gd name="T8" fmla="*/ 345 w 345"/>
                    <a:gd name="T9" fmla="*/ 1 h 1"/>
                  </a:gdLst>
                  <a:ahLst/>
                  <a:cxnLst>
                    <a:cxn ang="T4">
                      <a:pos x="T0" y="T1"/>
                    </a:cxn>
                    <a:cxn ang="T5">
                      <a:pos x="T2" y="T3"/>
                    </a:cxn>
                  </a:cxnLst>
                  <a:rect l="T6" t="T7" r="T8" b="T9"/>
                  <a:pathLst>
                    <a:path w="345" h="1">
                      <a:moveTo>
                        <a:pt x="0" y="0"/>
                      </a:moveTo>
                      <a:lnTo>
                        <a:pt x="345"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sp>
            <p:nvSpPr>
              <p:cNvPr id="39384" name="Oval 347"/>
              <p:cNvSpPr>
                <a:spLocks noChangeAspect="1" noChangeArrowheads="1"/>
              </p:cNvSpPr>
              <p:nvPr/>
            </p:nvSpPr>
            <p:spPr bwMode="auto">
              <a:xfrm>
                <a:off x="2212" y="3567"/>
                <a:ext cx="53" cy="57"/>
              </a:xfrm>
              <a:prstGeom prst="ellipse">
                <a:avLst/>
              </a:prstGeom>
              <a:solidFill>
                <a:srgbClr val="FFFFFF"/>
              </a:solidFill>
              <a:ln w="12700">
                <a:solidFill>
                  <a:srgbClr val="000000"/>
                </a:solidFill>
                <a:round/>
                <a:headEnd/>
                <a:tailEnd/>
              </a:ln>
            </p:spPr>
            <p:txBody>
              <a:bodyPr wrap="none" anchor="ctr"/>
              <a:lstStyle/>
              <a:p>
                <a:endParaRPr lang="en-US"/>
              </a:p>
            </p:txBody>
          </p:sp>
          <p:sp>
            <p:nvSpPr>
              <p:cNvPr id="39385" name="Oval 348"/>
              <p:cNvSpPr>
                <a:spLocks noChangeAspect="1" noChangeArrowheads="1"/>
              </p:cNvSpPr>
              <p:nvPr/>
            </p:nvSpPr>
            <p:spPr bwMode="auto">
              <a:xfrm>
                <a:off x="1920" y="3567"/>
                <a:ext cx="53" cy="57"/>
              </a:xfrm>
              <a:prstGeom prst="ellipse">
                <a:avLst/>
              </a:prstGeom>
              <a:solidFill>
                <a:srgbClr val="FFFFFF"/>
              </a:solidFill>
              <a:ln w="12700">
                <a:solidFill>
                  <a:srgbClr val="000000"/>
                </a:solidFill>
                <a:round/>
                <a:headEnd/>
                <a:tailEnd/>
              </a:ln>
            </p:spPr>
            <p:txBody>
              <a:bodyPr wrap="none" anchor="ctr"/>
              <a:lstStyle/>
              <a:p>
                <a:endParaRPr lang="en-US"/>
              </a:p>
            </p:txBody>
          </p:sp>
        </p:grpSp>
        <p:sp>
          <p:nvSpPr>
            <p:cNvPr id="39379" name="Text Box 349"/>
            <p:cNvSpPr txBox="1">
              <a:spLocks noChangeArrowheads="1"/>
            </p:cNvSpPr>
            <p:nvPr/>
          </p:nvSpPr>
          <p:spPr bwMode="auto">
            <a:xfrm>
              <a:off x="2071" y="3454"/>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nvGrpSpPr>
            <p:cNvPr id="39380" name="Group 350"/>
            <p:cNvGrpSpPr>
              <a:grpSpLocks/>
            </p:cNvGrpSpPr>
            <p:nvPr/>
          </p:nvGrpSpPr>
          <p:grpSpPr bwMode="auto">
            <a:xfrm>
              <a:off x="2069" y="3313"/>
              <a:ext cx="47" cy="47"/>
              <a:chOff x="373" y="1246"/>
              <a:chExt cx="36" cy="37"/>
            </a:xfrm>
          </p:grpSpPr>
          <p:sp>
            <p:nvSpPr>
              <p:cNvPr id="39381" name="Line 35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82" name="Line 35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8979" name="Rectangle 353"/>
          <p:cNvSpPr>
            <a:spLocks noChangeArrowheads="1"/>
          </p:cNvSpPr>
          <p:nvPr/>
        </p:nvSpPr>
        <p:spPr bwMode="auto">
          <a:xfrm>
            <a:off x="4876800" y="152400"/>
            <a:ext cx="368935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Infantry Division </a:t>
            </a:r>
            <a:r>
              <a:rPr lang="en-US" sz="900" b="1">
                <a:solidFill>
                  <a:srgbClr val="000000"/>
                </a:solidFill>
              </a:rPr>
              <a:t>(see pages A-4, 5 MCRP 5-12A or FM 101-5-1)</a:t>
            </a:r>
          </a:p>
        </p:txBody>
      </p:sp>
      <p:sp>
        <p:nvSpPr>
          <p:cNvPr id="38980" name="Rectangle 354"/>
          <p:cNvSpPr>
            <a:spLocks noChangeArrowheads="1"/>
          </p:cNvSpPr>
          <p:nvPr/>
        </p:nvSpPr>
        <p:spPr bwMode="auto">
          <a:xfrm>
            <a:off x="4876800" y="990600"/>
            <a:ext cx="3460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IN Div</a:t>
            </a:r>
          </a:p>
        </p:txBody>
      </p:sp>
      <p:sp>
        <p:nvSpPr>
          <p:cNvPr id="38981" name="Rectangle 355"/>
          <p:cNvSpPr>
            <a:spLocks noChangeArrowheads="1"/>
          </p:cNvSpPr>
          <p:nvPr/>
        </p:nvSpPr>
        <p:spPr bwMode="auto">
          <a:xfrm>
            <a:off x="7123113" y="990600"/>
            <a:ext cx="385762"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IN Bde</a:t>
            </a:r>
          </a:p>
        </p:txBody>
      </p:sp>
      <p:grpSp>
        <p:nvGrpSpPr>
          <p:cNvPr id="38982" name="Group 356"/>
          <p:cNvGrpSpPr>
            <a:grpSpLocks/>
          </p:cNvGrpSpPr>
          <p:nvPr/>
        </p:nvGrpSpPr>
        <p:grpSpPr bwMode="auto">
          <a:xfrm>
            <a:off x="4800600" y="468313"/>
            <a:ext cx="547688" cy="393700"/>
            <a:chOff x="3024" y="289"/>
            <a:chExt cx="345" cy="248"/>
          </a:xfrm>
        </p:grpSpPr>
        <p:grpSp>
          <p:nvGrpSpPr>
            <p:cNvPr id="39367" name="Group 357"/>
            <p:cNvGrpSpPr>
              <a:grpSpLocks noChangeAspect="1"/>
            </p:cNvGrpSpPr>
            <p:nvPr/>
          </p:nvGrpSpPr>
          <p:grpSpPr bwMode="auto">
            <a:xfrm>
              <a:off x="3024" y="336"/>
              <a:ext cx="345" cy="201"/>
              <a:chOff x="379" y="200"/>
              <a:chExt cx="685" cy="401"/>
            </a:xfrm>
          </p:grpSpPr>
          <p:sp>
            <p:nvSpPr>
              <p:cNvPr id="39375" name="Rectangle 35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376" name="Line 35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377" name="Line 36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grpSp>
          <p:nvGrpSpPr>
            <p:cNvPr id="39368" name="Group 361"/>
            <p:cNvGrpSpPr>
              <a:grpSpLocks/>
            </p:cNvGrpSpPr>
            <p:nvPr/>
          </p:nvGrpSpPr>
          <p:grpSpPr bwMode="auto">
            <a:xfrm>
              <a:off x="3149" y="289"/>
              <a:ext cx="95" cy="47"/>
              <a:chOff x="337" y="1056"/>
              <a:chExt cx="95" cy="47"/>
            </a:xfrm>
          </p:grpSpPr>
          <p:grpSp>
            <p:nvGrpSpPr>
              <p:cNvPr id="39369" name="Group 362"/>
              <p:cNvGrpSpPr>
                <a:grpSpLocks/>
              </p:cNvGrpSpPr>
              <p:nvPr/>
            </p:nvGrpSpPr>
            <p:grpSpPr bwMode="auto">
              <a:xfrm>
                <a:off x="337" y="1056"/>
                <a:ext cx="47" cy="47"/>
                <a:chOff x="373" y="1246"/>
                <a:chExt cx="36" cy="37"/>
              </a:xfrm>
            </p:grpSpPr>
            <p:sp>
              <p:nvSpPr>
                <p:cNvPr id="39373" name="Line 36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74" name="Line 36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370" name="Group 365"/>
              <p:cNvGrpSpPr>
                <a:grpSpLocks/>
              </p:cNvGrpSpPr>
              <p:nvPr/>
            </p:nvGrpSpPr>
            <p:grpSpPr bwMode="auto">
              <a:xfrm>
                <a:off x="385" y="1056"/>
                <a:ext cx="47" cy="47"/>
                <a:chOff x="373" y="1246"/>
                <a:chExt cx="36" cy="37"/>
              </a:xfrm>
            </p:grpSpPr>
            <p:sp>
              <p:nvSpPr>
                <p:cNvPr id="39371" name="Line 36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72" name="Line 36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38983" name="Group 368"/>
          <p:cNvGrpSpPr>
            <a:grpSpLocks/>
          </p:cNvGrpSpPr>
          <p:nvPr/>
        </p:nvGrpSpPr>
        <p:grpSpPr bwMode="auto">
          <a:xfrm>
            <a:off x="6938963" y="468313"/>
            <a:ext cx="547687" cy="393700"/>
            <a:chOff x="4359" y="289"/>
            <a:chExt cx="345" cy="248"/>
          </a:xfrm>
        </p:grpSpPr>
        <p:grpSp>
          <p:nvGrpSpPr>
            <p:cNvPr id="39360" name="Group 369"/>
            <p:cNvGrpSpPr>
              <a:grpSpLocks noChangeAspect="1"/>
            </p:cNvGrpSpPr>
            <p:nvPr/>
          </p:nvGrpSpPr>
          <p:grpSpPr bwMode="auto">
            <a:xfrm>
              <a:off x="4359" y="336"/>
              <a:ext cx="345" cy="201"/>
              <a:chOff x="379" y="200"/>
              <a:chExt cx="685" cy="401"/>
            </a:xfrm>
          </p:grpSpPr>
          <p:sp>
            <p:nvSpPr>
              <p:cNvPr id="39364" name="Rectangle 37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365" name="Line 37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366" name="Line 37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grpSp>
          <p:nvGrpSpPr>
            <p:cNvPr id="39361" name="Group 373"/>
            <p:cNvGrpSpPr>
              <a:grpSpLocks/>
            </p:cNvGrpSpPr>
            <p:nvPr/>
          </p:nvGrpSpPr>
          <p:grpSpPr bwMode="auto">
            <a:xfrm>
              <a:off x="4508" y="289"/>
              <a:ext cx="47" cy="47"/>
              <a:chOff x="373" y="1246"/>
              <a:chExt cx="36" cy="37"/>
            </a:xfrm>
          </p:grpSpPr>
          <p:sp>
            <p:nvSpPr>
              <p:cNvPr id="39362" name="Line 37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63" name="Line 37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38984" name="Group 376"/>
          <p:cNvGrpSpPr>
            <a:grpSpLocks/>
          </p:cNvGrpSpPr>
          <p:nvPr/>
        </p:nvGrpSpPr>
        <p:grpSpPr bwMode="auto">
          <a:xfrm>
            <a:off x="6226175" y="457200"/>
            <a:ext cx="547688" cy="404813"/>
            <a:chOff x="3924" y="624"/>
            <a:chExt cx="345" cy="255"/>
          </a:xfrm>
        </p:grpSpPr>
        <p:grpSp>
          <p:nvGrpSpPr>
            <p:cNvPr id="39354" name="Group 377"/>
            <p:cNvGrpSpPr>
              <a:grpSpLocks/>
            </p:cNvGrpSpPr>
            <p:nvPr/>
          </p:nvGrpSpPr>
          <p:grpSpPr bwMode="auto">
            <a:xfrm>
              <a:off x="4073" y="624"/>
              <a:ext cx="47" cy="47"/>
              <a:chOff x="373" y="1246"/>
              <a:chExt cx="36" cy="37"/>
            </a:xfrm>
          </p:grpSpPr>
          <p:sp>
            <p:nvSpPr>
              <p:cNvPr id="39358" name="Line 37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59" name="Line 37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39355" name="Group 380"/>
            <p:cNvGrpSpPr>
              <a:grpSpLocks/>
            </p:cNvGrpSpPr>
            <p:nvPr/>
          </p:nvGrpSpPr>
          <p:grpSpPr bwMode="auto">
            <a:xfrm>
              <a:off x="3924" y="676"/>
              <a:ext cx="345" cy="203"/>
              <a:chOff x="3924" y="676"/>
              <a:chExt cx="345" cy="203"/>
            </a:xfrm>
          </p:grpSpPr>
          <p:sp>
            <p:nvSpPr>
              <p:cNvPr id="39356" name="Rectangle 381"/>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357" name="Text Box 382"/>
              <p:cNvSpPr txBox="1">
                <a:spLocks noChangeArrowheads="1"/>
              </p:cNvSpPr>
              <p:nvPr/>
            </p:nvSpPr>
            <p:spPr bwMode="auto">
              <a:xfrm>
                <a:off x="3984" y="744"/>
                <a:ext cx="2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DISCOM</a:t>
                </a:r>
              </a:p>
            </p:txBody>
          </p:sp>
        </p:grpSp>
      </p:grpSp>
      <p:grpSp>
        <p:nvGrpSpPr>
          <p:cNvPr id="38985" name="Group 383"/>
          <p:cNvGrpSpPr>
            <a:grpSpLocks/>
          </p:cNvGrpSpPr>
          <p:nvPr/>
        </p:nvGrpSpPr>
        <p:grpSpPr bwMode="auto">
          <a:xfrm>
            <a:off x="5513388" y="457200"/>
            <a:ext cx="547687" cy="404813"/>
            <a:chOff x="3456" y="288"/>
            <a:chExt cx="345" cy="255"/>
          </a:xfrm>
        </p:grpSpPr>
        <p:sp>
          <p:nvSpPr>
            <p:cNvPr id="39349" name="Rectangle 384"/>
            <p:cNvSpPr>
              <a:spLocks noChangeAspect="1" noChangeArrowheads="1"/>
            </p:cNvSpPr>
            <p:nvPr/>
          </p:nvSpPr>
          <p:spPr bwMode="auto">
            <a:xfrm>
              <a:off x="3456" y="342"/>
              <a:ext cx="345" cy="201"/>
            </a:xfrm>
            <a:prstGeom prst="rect">
              <a:avLst/>
            </a:prstGeom>
            <a:noFill/>
            <a:ln w="12700">
              <a:solidFill>
                <a:srgbClr val="000000"/>
              </a:solidFill>
              <a:miter lim="800000"/>
              <a:headEnd/>
              <a:tailEnd/>
            </a:ln>
          </p:spPr>
          <p:txBody>
            <a:bodyPr wrap="none" anchor="ctr"/>
            <a:lstStyle/>
            <a:p>
              <a:endParaRPr lang="en-US"/>
            </a:p>
          </p:txBody>
        </p:sp>
        <p:sp>
          <p:nvSpPr>
            <p:cNvPr id="39350" name="Oval 385"/>
            <p:cNvSpPr>
              <a:spLocks noChangeAspect="1" noChangeArrowheads="1"/>
            </p:cNvSpPr>
            <p:nvPr/>
          </p:nvSpPr>
          <p:spPr bwMode="auto">
            <a:xfrm>
              <a:off x="3574" y="389"/>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nvGrpSpPr>
            <p:cNvPr id="39351" name="Group 386"/>
            <p:cNvGrpSpPr>
              <a:grpSpLocks/>
            </p:cNvGrpSpPr>
            <p:nvPr/>
          </p:nvGrpSpPr>
          <p:grpSpPr bwMode="auto">
            <a:xfrm>
              <a:off x="3605" y="288"/>
              <a:ext cx="47" cy="47"/>
              <a:chOff x="373" y="1246"/>
              <a:chExt cx="36" cy="37"/>
            </a:xfrm>
          </p:grpSpPr>
          <p:sp>
            <p:nvSpPr>
              <p:cNvPr id="39352" name="Line 38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39353" name="Line 38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38986" name="Rectangle 389"/>
          <p:cNvSpPr>
            <a:spLocks noChangeArrowheads="1"/>
          </p:cNvSpPr>
          <p:nvPr/>
        </p:nvSpPr>
        <p:spPr bwMode="auto">
          <a:xfrm>
            <a:off x="5470525" y="990600"/>
            <a:ext cx="4445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Arty</a:t>
            </a:r>
          </a:p>
        </p:txBody>
      </p:sp>
      <p:sp>
        <p:nvSpPr>
          <p:cNvPr id="38987" name="Rectangle 390"/>
          <p:cNvSpPr>
            <a:spLocks noChangeArrowheads="1"/>
          </p:cNvSpPr>
          <p:nvPr/>
        </p:nvSpPr>
        <p:spPr bwMode="auto">
          <a:xfrm>
            <a:off x="6164263" y="990600"/>
            <a:ext cx="71120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Div Spt Cmd</a:t>
            </a:r>
          </a:p>
        </p:txBody>
      </p:sp>
      <p:grpSp>
        <p:nvGrpSpPr>
          <p:cNvPr id="38988" name="Group 391"/>
          <p:cNvGrpSpPr>
            <a:grpSpLocks/>
          </p:cNvGrpSpPr>
          <p:nvPr/>
        </p:nvGrpSpPr>
        <p:grpSpPr bwMode="auto">
          <a:xfrm>
            <a:off x="7651750" y="455613"/>
            <a:ext cx="547688" cy="406400"/>
            <a:chOff x="1488" y="2543"/>
            <a:chExt cx="345" cy="256"/>
          </a:xfrm>
        </p:grpSpPr>
        <p:grpSp>
          <p:nvGrpSpPr>
            <p:cNvPr id="39343" name="Group 392"/>
            <p:cNvGrpSpPr>
              <a:grpSpLocks/>
            </p:cNvGrpSpPr>
            <p:nvPr/>
          </p:nvGrpSpPr>
          <p:grpSpPr bwMode="auto">
            <a:xfrm>
              <a:off x="1488" y="2598"/>
              <a:ext cx="345" cy="201"/>
              <a:chOff x="1488" y="2598"/>
              <a:chExt cx="345" cy="201"/>
            </a:xfrm>
          </p:grpSpPr>
          <p:sp>
            <p:nvSpPr>
              <p:cNvPr id="39347" name="Rectangle 393"/>
              <p:cNvSpPr>
                <a:spLocks noChangeAspect="1" noChangeArrowheads="1"/>
              </p:cNvSpPr>
              <p:nvPr/>
            </p:nvSpPr>
            <p:spPr bwMode="auto">
              <a:xfrm>
                <a:off x="1488" y="2598"/>
                <a:ext cx="345" cy="201"/>
              </a:xfrm>
              <a:prstGeom prst="rect">
                <a:avLst/>
              </a:prstGeom>
              <a:noFill/>
              <a:ln w="12700">
                <a:solidFill>
                  <a:srgbClr val="000000"/>
                </a:solidFill>
                <a:miter lim="800000"/>
                <a:headEnd/>
                <a:tailEnd/>
              </a:ln>
            </p:spPr>
            <p:txBody>
              <a:bodyPr wrap="none" anchor="ctr"/>
              <a:lstStyle/>
              <a:p>
                <a:endParaRPr lang="en-US"/>
              </a:p>
            </p:txBody>
          </p:sp>
          <p:sp>
            <p:nvSpPr>
              <p:cNvPr id="39348" name="Oval 394"/>
              <p:cNvSpPr>
                <a:spLocks noChangeAspect="1" noChangeArrowheads="1"/>
              </p:cNvSpPr>
              <p:nvPr/>
            </p:nvSpPr>
            <p:spPr bwMode="auto">
              <a:xfrm>
                <a:off x="1531" y="2632"/>
                <a:ext cx="259" cy="133"/>
              </a:xfrm>
              <a:prstGeom prst="ellipse">
                <a:avLst/>
              </a:prstGeom>
              <a:noFill/>
              <a:ln w="12700">
                <a:solidFill>
                  <a:srgbClr val="000000"/>
                </a:solidFill>
                <a:round/>
                <a:headEnd/>
                <a:tailEnd/>
              </a:ln>
            </p:spPr>
            <p:txBody>
              <a:bodyPr wrap="none" anchor="ctr"/>
              <a:lstStyle/>
              <a:p>
                <a:endParaRPr lang="en-US"/>
              </a:p>
            </p:txBody>
          </p:sp>
        </p:grpSp>
        <p:grpSp>
          <p:nvGrpSpPr>
            <p:cNvPr id="39344" name="Group 395"/>
            <p:cNvGrpSpPr>
              <a:grpSpLocks noChangeAspect="1"/>
            </p:cNvGrpSpPr>
            <p:nvPr/>
          </p:nvGrpSpPr>
          <p:grpSpPr bwMode="auto">
            <a:xfrm>
              <a:off x="1641" y="2543"/>
              <a:ext cx="38" cy="52"/>
              <a:chOff x="3195" y="1627"/>
              <a:chExt cx="75" cy="104"/>
            </a:xfrm>
          </p:grpSpPr>
          <p:sp>
            <p:nvSpPr>
              <p:cNvPr id="39345" name="Line 39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346" name="Line 39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8989" name="Rectangle 398"/>
          <p:cNvSpPr>
            <a:spLocks noChangeArrowheads="1"/>
          </p:cNvSpPr>
          <p:nvPr/>
        </p:nvSpPr>
        <p:spPr bwMode="auto">
          <a:xfrm>
            <a:off x="7758113" y="990600"/>
            <a:ext cx="36512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AR Bn</a:t>
            </a:r>
          </a:p>
        </p:txBody>
      </p:sp>
      <p:grpSp>
        <p:nvGrpSpPr>
          <p:cNvPr id="38990" name="Group 399"/>
          <p:cNvGrpSpPr>
            <a:grpSpLocks/>
          </p:cNvGrpSpPr>
          <p:nvPr/>
        </p:nvGrpSpPr>
        <p:grpSpPr bwMode="auto">
          <a:xfrm>
            <a:off x="8364538" y="457200"/>
            <a:ext cx="549275" cy="404813"/>
            <a:chOff x="5269" y="366"/>
            <a:chExt cx="346" cy="255"/>
          </a:xfrm>
        </p:grpSpPr>
        <p:grpSp>
          <p:nvGrpSpPr>
            <p:cNvPr id="39328" name="Group 400"/>
            <p:cNvGrpSpPr>
              <a:grpSpLocks/>
            </p:cNvGrpSpPr>
            <p:nvPr/>
          </p:nvGrpSpPr>
          <p:grpSpPr bwMode="auto">
            <a:xfrm>
              <a:off x="5323" y="480"/>
              <a:ext cx="239" cy="130"/>
              <a:chOff x="153" y="156"/>
              <a:chExt cx="257" cy="130"/>
            </a:xfrm>
          </p:grpSpPr>
          <p:grpSp>
            <p:nvGrpSpPr>
              <p:cNvPr id="39335" name="Group 401"/>
              <p:cNvGrpSpPr>
                <a:grpSpLocks/>
              </p:cNvGrpSpPr>
              <p:nvPr/>
            </p:nvGrpSpPr>
            <p:grpSpPr bwMode="auto">
              <a:xfrm>
                <a:off x="153" y="156"/>
                <a:ext cx="257" cy="130"/>
                <a:chOff x="3896" y="1131"/>
                <a:chExt cx="257" cy="130"/>
              </a:xfrm>
            </p:grpSpPr>
            <p:sp>
              <p:nvSpPr>
                <p:cNvPr id="39337" name="Line 402"/>
                <p:cNvSpPr>
                  <a:spLocks noChangeShapeType="1"/>
                </p:cNvSpPr>
                <p:nvPr/>
              </p:nvSpPr>
              <p:spPr bwMode="auto">
                <a:xfrm>
                  <a:off x="4025" y="1132"/>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9338" name="Group 403"/>
                <p:cNvGrpSpPr>
                  <a:grpSpLocks/>
                </p:cNvGrpSpPr>
                <p:nvPr/>
              </p:nvGrpSpPr>
              <p:grpSpPr bwMode="auto">
                <a:xfrm>
                  <a:off x="3896" y="1131"/>
                  <a:ext cx="257" cy="74"/>
                  <a:chOff x="3972" y="1163"/>
                  <a:chExt cx="125" cy="36"/>
                </a:xfrm>
              </p:grpSpPr>
              <p:sp>
                <p:nvSpPr>
                  <p:cNvPr id="39339" name="Line 404"/>
                  <p:cNvSpPr>
                    <a:spLocks noChangeShapeType="1"/>
                  </p:cNvSpPr>
                  <p:nvPr/>
                </p:nvSpPr>
                <p:spPr bwMode="auto">
                  <a:xfrm>
                    <a:off x="3973" y="1163"/>
                    <a:ext cx="123" cy="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40" name="Line 405"/>
                  <p:cNvSpPr>
                    <a:spLocks noChangeShapeType="1"/>
                  </p:cNvSpPr>
                  <p:nvPr/>
                </p:nvSpPr>
                <p:spPr bwMode="auto">
                  <a:xfrm flipH="1">
                    <a:off x="3973" y="1163"/>
                    <a:ext cx="124" cy="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41" name="Line 406"/>
                  <p:cNvSpPr>
                    <a:spLocks noChangeShapeType="1"/>
                  </p:cNvSpPr>
                  <p:nvPr/>
                </p:nvSpPr>
                <p:spPr bwMode="auto">
                  <a:xfrm>
                    <a:off x="4097" y="1163"/>
                    <a:ext cx="0" cy="3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42" name="Line 407"/>
                  <p:cNvSpPr>
                    <a:spLocks noChangeShapeType="1"/>
                  </p:cNvSpPr>
                  <p:nvPr/>
                </p:nvSpPr>
                <p:spPr bwMode="auto">
                  <a:xfrm>
                    <a:off x="3972" y="1163"/>
                    <a:ext cx="0" cy="35"/>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9336" name="Line 408"/>
              <p:cNvSpPr>
                <a:spLocks noChangeShapeType="1"/>
              </p:cNvSpPr>
              <p:nvPr/>
            </p:nvSpPr>
            <p:spPr bwMode="auto">
              <a:xfrm>
                <a:off x="239" y="283"/>
                <a:ext cx="85" cy="0"/>
              </a:xfrm>
              <a:prstGeom prst="line">
                <a:avLst/>
              </a:prstGeom>
              <a:noFill/>
              <a:ln w="12700">
                <a:solidFill>
                  <a:schemeClr val="tx1"/>
                </a:solidFill>
                <a:round/>
                <a:headEnd/>
                <a:tailEnd/>
              </a:ln>
            </p:spPr>
            <p:txBody>
              <a:bodyPr wrap="none" anchor="ctr"/>
              <a:lstStyle/>
              <a:p>
                <a:endParaRPr lang="en-US"/>
              </a:p>
            </p:txBody>
          </p:sp>
        </p:grpSp>
        <p:grpSp>
          <p:nvGrpSpPr>
            <p:cNvPr id="39329" name="Group 409"/>
            <p:cNvGrpSpPr>
              <a:grpSpLocks/>
            </p:cNvGrpSpPr>
            <p:nvPr/>
          </p:nvGrpSpPr>
          <p:grpSpPr bwMode="auto">
            <a:xfrm>
              <a:off x="5270" y="366"/>
              <a:ext cx="345" cy="255"/>
              <a:chOff x="5271" y="384"/>
              <a:chExt cx="345" cy="255"/>
            </a:xfrm>
          </p:grpSpPr>
          <p:sp>
            <p:nvSpPr>
              <p:cNvPr id="39331" name="Rectangle 410"/>
              <p:cNvSpPr>
                <a:spLocks noChangeAspect="1" noChangeArrowheads="1"/>
              </p:cNvSpPr>
              <p:nvPr/>
            </p:nvSpPr>
            <p:spPr bwMode="auto">
              <a:xfrm>
                <a:off x="5271" y="438"/>
                <a:ext cx="345" cy="201"/>
              </a:xfrm>
              <a:prstGeom prst="rect">
                <a:avLst/>
              </a:prstGeom>
              <a:noFill/>
              <a:ln w="12700">
                <a:solidFill>
                  <a:srgbClr val="000000"/>
                </a:solidFill>
                <a:miter lim="800000"/>
                <a:headEnd/>
                <a:tailEnd/>
              </a:ln>
            </p:spPr>
            <p:txBody>
              <a:bodyPr wrap="none" anchor="ctr"/>
              <a:lstStyle/>
              <a:p>
                <a:endParaRPr lang="en-US"/>
              </a:p>
            </p:txBody>
          </p:sp>
          <p:grpSp>
            <p:nvGrpSpPr>
              <p:cNvPr id="39332" name="Group 411"/>
              <p:cNvGrpSpPr>
                <a:grpSpLocks noChangeAspect="1"/>
              </p:cNvGrpSpPr>
              <p:nvPr/>
            </p:nvGrpSpPr>
            <p:grpSpPr bwMode="auto">
              <a:xfrm>
                <a:off x="5424" y="384"/>
                <a:ext cx="38" cy="52"/>
                <a:chOff x="3195" y="1627"/>
                <a:chExt cx="75" cy="104"/>
              </a:xfrm>
            </p:grpSpPr>
            <p:sp>
              <p:nvSpPr>
                <p:cNvPr id="39333" name="Line 41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334" name="Line 41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330" name="Line 414"/>
            <p:cNvSpPr>
              <a:spLocks noChangeShapeType="1"/>
            </p:cNvSpPr>
            <p:nvPr/>
          </p:nvSpPr>
          <p:spPr bwMode="auto">
            <a:xfrm flipV="1">
              <a:off x="5269" y="420"/>
              <a:ext cx="346" cy="198"/>
            </a:xfrm>
            <a:prstGeom prst="line">
              <a:avLst/>
            </a:prstGeom>
            <a:noFill/>
            <a:ln w="12700">
              <a:solidFill>
                <a:srgbClr val="000000"/>
              </a:solidFill>
              <a:round/>
              <a:headEnd/>
              <a:tailEnd/>
            </a:ln>
          </p:spPr>
          <p:txBody>
            <a:bodyPr wrap="none" anchor="ctr"/>
            <a:lstStyle/>
            <a:p>
              <a:endParaRPr lang="en-US"/>
            </a:p>
          </p:txBody>
        </p:sp>
      </p:grpSp>
      <p:sp>
        <p:nvSpPr>
          <p:cNvPr id="38991" name="Rectangle 415"/>
          <p:cNvSpPr>
            <a:spLocks noChangeArrowheads="1"/>
          </p:cNvSpPr>
          <p:nvPr/>
        </p:nvSpPr>
        <p:spPr bwMode="auto">
          <a:xfrm>
            <a:off x="8372475" y="990600"/>
            <a:ext cx="4159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Air Cav</a:t>
            </a:r>
          </a:p>
          <a:p>
            <a:pPr algn="ctr" eaLnBrk="0" hangingPunct="0"/>
            <a:r>
              <a:rPr lang="en-US" sz="1000">
                <a:solidFill>
                  <a:srgbClr val="000000"/>
                </a:solidFill>
              </a:rPr>
              <a:t>Sqdn</a:t>
            </a:r>
          </a:p>
        </p:txBody>
      </p:sp>
      <p:sp>
        <p:nvSpPr>
          <p:cNvPr id="38992" name="Line 416"/>
          <p:cNvSpPr>
            <a:spLocks noChangeShapeType="1"/>
          </p:cNvSpPr>
          <p:nvPr/>
        </p:nvSpPr>
        <p:spPr bwMode="auto">
          <a:xfrm>
            <a:off x="4572000" y="76200"/>
            <a:ext cx="0" cy="6629400"/>
          </a:xfrm>
          <a:prstGeom prst="line">
            <a:avLst/>
          </a:prstGeom>
          <a:noFill/>
          <a:ln w="28575">
            <a:solidFill>
              <a:srgbClr val="000000"/>
            </a:solidFill>
            <a:round/>
            <a:headEnd/>
            <a:tailEnd/>
          </a:ln>
        </p:spPr>
        <p:txBody>
          <a:bodyPr wrap="none" anchor="ctr"/>
          <a:lstStyle/>
          <a:p>
            <a:endParaRPr lang="en-US"/>
          </a:p>
        </p:txBody>
      </p:sp>
      <p:grpSp>
        <p:nvGrpSpPr>
          <p:cNvPr id="38993" name="Group 417"/>
          <p:cNvGrpSpPr>
            <a:grpSpLocks/>
          </p:cNvGrpSpPr>
          <p:nvPr/>
        </p:nvGrpSpPr>
        <p:grpSpPr bwMode="auto">
          <a:xfrm>
            <a:off x="5699125" y="1371600"/>
            <a:ext cx="549275" cy="404813"/>
            <a:chOff x="5269" y="366"/>
            <a:chExt cx="346" cy="255"/>
          </a:xfrm>
        </p:grpSpPr>
        <p:grpSp>
          <p:nvGrpSpPr>
            <p:cNvPr id="39313" name="Group 418"/>
            <p:cNvGrpSpPr>
              <a:grpSpLocks/>
            </p:cNvGrpSpPr>
            <p:nvPr/>
          </p:nvGrpSpPr>
          <p:grpSpPr bwMode="auto">
            <a:xfrm>
              <a:off x="5323" y="480"/>
              <a:ext cx="239" cy="130"/>
              <a:chOff x="153" y="156"/>
              <a:chExt cx="257" cy="130"/>
            </a:xfrm>
          </p:grpSpPr>
          <p:grpSp>
            <p:nvGrpSpPr>
              <p:cNvPr id="39320" name="Group 419"/>
              <p:cNvGrpSpPr>
                <a:grpSpLocks/>
              </p:cNvGrpSpPr>
              <p:nvPr/>
            </p:nvGrpSpPr>
            <p:grpSpPr bwMode="auto">
              <a:xfrm>
                <a:off x="153" y="156"/>
                <a:ext cx="257" cy="130"/>
                <a:chOff x="3896" y="1131"/>
                <a:chExt cx="257" cy="130"/>
              </a:xfrm>
            </p:grpSpPr>
            <p:sp>
              <p:nvSpPr>
                <p:cNvPr id="39322" name="Line 420"/>
                <p:cNvSpPr>
                  <a:spLocks noChangeShapeType="1"/>
                </p:cNvSpPr>
                <p:nvPr/>
              </p:nvSpPr>
              <p:spPr bwMode="auto">
                <a:xfrm>
                  <a:off x="4025" y="1132"/>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9323" name="Group 421"/>
                <p:cNvGrpSpPr>
                  <a:grpSpLocks/>
                </p:cNvGrpSpPr>
                <p:nvPr/>
              </p:nvGrpSpPr>
              <p:grpSpPr bwMode="auto">
                <a:xfrm>
                  <a:off x="3896" y="1131"/>
                  <a:ext cx="257" cy="74"/>
                  <a:chOff x="3972" y="1163"/>
                  <a:chExt cx="125" cy="36"/>
                </a:xfrm>
              </p:grpSpPr>
              <p:sp>
                <p:nvSpPr>
                  <p:cNvPr id="39324" name="Line 422"/>
                  <p:cNvSpPr>
                    <a:spLocks noChangeShapeType="1"/>
                  </p:cNvSpPr>
                  <p:nvPr/>
                </p:nvSpPr>
                <p:spPr bwMode="auto">
                  <a:xfrm>
                    <a:off x="3973" y="1163"/>
                    <a:ext cx="123" cy="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25" name="Line 423"/>
                  <p:cNvSpPr>
                    <a:spLocks noChangeShapeType="1"/>
                  </p:cNvSpPr>
                  <p:nvPr/>
                </p:nvSpPr>
                <p:spPr bwMode="auto">
                  <a:xfrm flipH="1">
                    <a:off x="3973" y="1163"/>
                    <a:ext cx="124" cy="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26" name="Line 424"/>
                  <p:cNvSpPr>
                    <a:spLocks noChangeShapeType="1"/>
                  </p:cNvSpPr>
                  <p:nvPr/>
                </p:nvSpPr>
                <p:spPr bwMode="auto">
                  <a:xfrm>
                    <a:off x="4097" y="1163"/>
                    <a:ext cx="0" cy="3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327" name="Line 425"/>
                  <p:cNvSpPr>
                    <a:spLocks noChangeShapeType="1"/>
                  </p:cNvSpPr>
                  <p:nvPr/>
                </p:nvSpPr>
                <p:spPr bwMode="auto">
                  <a:xfrm>
                    <a:off x="3972" y="1163"/>
                    <a:ext cx="0" cy="35"/>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9321" name="Line 426"/>
              <p:cNvSpPr>
                <a:spLocks noChangeShapeType="1"/>
              </p:cNvSpPr>
              <p:nvPr/>
            </p:nvSpPr>
            <p:spPr bwMode="auto">
              <a:xfrm>
                <a:off x="239" y="283"/>
                <a:ext cx="85" cy="0"/>
              </a:xfrm>
              <a:prstGeom prst="line">
                <a:avLst/>
              </a:prstGeom>
              <a:noFill/>
              <a:ln w="12700">
                <a:solidFill>
                  <a:schemeClr val="tx1"/>
                </a:solidFill>
                <a:round/>
                <a:headEnd/>
                <a:tailEnd/>
              </a:ln>
            </p:spPr>
            <p:txBody>
              <a:bodyPr wrap="none" anchor="ctr"/>
              <a:lstStyle/>
              <a:p>
                <a:endParaRPr lang="en-US"/>
              </a:p>
            </p:txBody>
          </p:sp>
        </p:grpSp>
        <p:grpSp>
          <p:nvGrpSpPr>
            <p:cNvPr id="39314" name="Group 427"/>
            <p:cNvGrpSpPr>
              <a:grpSpLocks/>
            </p:cNvGrpSpPr>
            <p:nvPr/>
          </p:nvGrpSpPr>
          <p:grpSpPr bwMode="auto">
            <a:xfrm>
              <a:off x="5270" y="366"/>
              <a:ext cx="345" cy="255"/>
              <a:chOff x="5271" y="384"/>
              <a:chExt cx="345" cy="255"/>
            </a:xfrm>
          </p:grpSpPr>
          <p:sp>
            <p:nvSpPr>
              <p:cNvPr id="39316" name="Rectangle 428"/>
              <p:cNvSpPr>
                <a:spLocks noChangeAspect="1" noChangeArrowheads="1"/>
              </p:cNvSpPr>
              <p:nvPr/>
            </p:nvSpPr>
            <p:spPr bwMode="auto">
              <a:xfrm>
                <a:off x="5271" y="438"/>
                <a:ext cx="345" cy="201"/>
              </a:xfrm>
              <a:prstGeom prst="rect">
                <a:avLst/>
              </a:prstGeom>
              <a:noFill/>
              <a:ln w="12700">
                <a:solidFill>
                  <a:srgbClr val="000000"/>
                </a:solidFill>
                <a:miter lim="800000"/>
                <a:headEnd/>
                <a:tailEnd/>
              </a:ln>
            </p:spPr>
            <p:txBody>
              <a:bodyPr wrap="none" anchor="ctr"/>
              <a:lstStyle/>
              <a:p>
                <a:endParaRPr lang="en-US"/>
              </a:p>
            </p:txBody>
          </p:sp>
          <p:grpSp>
            <p:nvGrpSpPr>
              <p:cNvPr id="39317" name="Group 429"/>
              <p:cNvGrpSpPr>
                <a:grpSpLocks noChangeAspect="1"/>
              </p:cNvGrpSpPr>
              <p:nvPr/>
            </p:nvGrpSpPr>
            <p:grpSpPr bwMode="auto">
              <a:xfrm>
                <a:off x="5424" y="384"/>
                <a:ext cx="38" cy="52"/>
                <a:chOff x="3195" y="1627"/>
                <a:chExt cx="75" cy="104"/>
              </a:xfrm>
            </p:grpSpPr>
            <p:sp>
              <p:nvSpPr>
                <p:cNvPr id="39318" name="Line 43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319" name="Line 43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315" name="Line 432"/>
            <p:cNvSpPr>
              <a:spLocks noChangeShapeType="1"/>
            </p:cNvSpPr>
            <p:nvPr/>
          </p:nvSpPr>
          <p:spPr bwMode="auto">
            <a:xfrm flipV="1">
              <a:off x="5269" y="420"/>
              <a:ext cx="346" cy="198"/>
            </a:xfrm>
            <a:prstGeom prst="line">
              <a:avLst/>
            </a:prstGeom>
            <a:noFill/>
            <a:ln w="12700">
              <a:solidFill>
                <a:srgbClr val="000000"/>
              </a:solidFill>
              <a:round/>
              <a:headEnd/>
              <a:tailEnd/>
            </a:ln>
          </p:spPr>
          <p:txBody>
            <a:bodyPr wrap="none" anchor="ctr"/>
            <a:lstStyle/>
            <a:p>
              <a:endParaRPr lang="en-US"/>
            </a:p>
          </p:txBody>
        </p:sp>
      </p:grpSp>
      <p:sp>
        <p:nvSpPr>
          <p:cNvPr id="38994" name="Rectangle 433"/>
          <p:cNvSpPr>
            <a:spLocks noChangeArrowheads="1"/>
          </p:cNvSpPr>
          <p:nvPr/>
        </p:nvSpPr>
        <p:spPr bwMode="auto">
          <a:xfrm>
            <a:off x="5543550" y="1905000"/>
            <a:ext cx="744538"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Air Cav Sqdn</a:t>
            </a:r>
          </a:p>
        </p:txBody>
      </p:sp>
      <p:grpSp>
        <p:nvGrpSpPr>
          <p:cNvPr id="38995" name="Group 434"/>
          <p:cNvGrpSpPr>
            <a:grpSpLocks/>
          </p:cNvGrpSpPr>
          <p:nvPr/>
        </p:nvGrpSpPr>
        <p:grpSpPr bwMode="auto">
          <a:xfrm>
            <a:off x="6518275" y="1371600"/>
            <a:ext cx="547688" cy="398463"/>
            <a:chOff x="3927" y="864"/>
            <a:chExt cx="345" cy="251"/>
          </a:xfrm>
        </p:grpSpPr>
        <p:sp>
          <p:nvSpPr>
            <p:cNvPr id="39307" name="Freeform 435"/>
            <p:cNvSpPr>
              <a:spLocks/>
            </p:cNvSpPr>
            <p:nvPr/>
          </p:nvSpPr>
          <p:spPr bwMode="auto">
            <a:xfrm>
              <a:off x="3955" y="988"/>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sp>
          <p:nvSpPr>
            <p:cNvPr id="39308" name="Rectangle 436"/>
            <p:cNvSpPr>
              <a:spLocks noChangeAspect="1" noChangeArrowheads="1"/>
            </p:cNvSpPr>
            <p:nvPr/>
          </p:nvSpPr>
          <p:spPr bwMode="auto">
            <a:xfrm>
              <a:off x="3927" y="912"/>
              <a:ext cx="345" cy="203"/>
            </a:xfrm>
            <a:prstGeom prst="rect">
              <a:avLst/>
            </a:prstGeom>
            <a:noFill/>
            <a:ln w="12700">
              <a:solidFill>
                <a:srgbClr val="000000"/>
              </a:solidFill>
              <a:miter lim="800000"/>
              <a:headEnd/>
              <a:tailEnd/>
            </a:ln>
          </p:spPr>
          <p:txBody>
            <a:bodyPr wrap="none" anchor="ctr"/>
            <a:lstStyle/>
            <a:p>
              <a:endParaRPr lang="en-US"/>
            </a:p>
          </p:txBody>
        </p:sp>
        <p:sp>
          <p:nvSpPr>
            <p:cNvPr id="39309" name="Text Box 437"/>
            <p:cNvSpPr txBox="1">
              <a:spLocks noChangeArrowheads="1"/>
            </p:cNvSpPr>
            <p:nvPr/>
          </p:nvSpPr>
          <p:spPr bwMode="auto">
            <a:xfrm>
              <a:off x="4035" y="936"/>
              <a:ext cx="1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CBT</a:t>
              </a:r>
            </a:p>
          </p:txBody>
        </p:sp>
        <p:grpSp>
          <p:nvGrpSpPr>
            <p:cNvPr id="39310" name="Group 438"/>
            <p:cNvGrpSpPr>
              <a:grpSpLocks noChangeAspect="1"/>
            </p:cNvGrpSpPr>
            <p:nvPr/>
          </p:nvGrpSpPr>
          <p:grpSpPr bwMode="auto">
            <a:xfrm>
              <a:off x="4081" y="864"/>
              <a:ext cx="38" cy="52"/>
              <a:chOff x="3195" y="1627"/>
              <a:chExt cx="75" cy="104"/>
            </a:xfrm>
          </p:grpSpPr>
          <p:sp>
            <p:nvSpPr>
              <p:cNvPr id="39311" name="Line 43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312" name="Line 44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8996" name="Group 441"/>
          <p:cNvGrpSpPr>
            <a:grpSpLocks/>
          </p:cNvGrpSpPr>
          <p:nvPr/>
        </p:nvGrpSpPr>
        <p:grpSpPr bwMode="auto">
          <a:xfrm>
            <a:off x="4778375" y="1371600"/>
            <a:ext cx="547688" cy="404813"/>
            <a:chOff x="3010" y="864"/>
            <a:chExt cx="345" cy="255"/>
          </a:xfrm>
        </p:grpSpPr>
        <p:sp>
          <p:nvSpPr>
            <p:cNvPr id="39299" name="Rectangle 442"/>
            <p:cNvSpPr>
              <a:spLocks noChangeAspect="1" noChangeArrowheads="1"/>
            </p:cNvSpPr>
            <p:nvPr/>
          </p:nvSpPr>
          <p:spPr bwMode="auto">
            <a:xfrm>
              <a:off x="3120" y="936"/>
              <a:ext cx="124"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MI</a:t>
              </a:r>
              <a:endParaRPr lang="en-US" sz="2900" b="1">
                <a:solidFill>
                  <a:srgbClr val="000000"/>
                </a:solidFill>
              </a:endParaRPr>
            </a:p>
          </p:txBody>
        </p:sp>
        <p:grpSp>
          <p:nvGrpSpPr>
            <p:cNvPr id="39300" name="Group 443"/>
            <p:cNvGrpSpPr>
              <a:grpSpLocks/>
            </p:cNvGrpSpPr>
            <p:nvPr/>
          </p:nvGrpSpPr>
          <p:grpSpPr bwMode="auto">
            <a:xfrm>
              <a:off x="3084" y="1060"/>
              <a:ext cx="197" cy="35"/>
              <a:chOff x="143" y="1247"/>
              <a:chExt cx="197" cy="35"/>
            </a:xfrm>
          </p:grpSpPr>
          <p:sp>
            <p:nvSpPr>
              <p:cNvPr id="39305" name="Freeform 44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306" name="Freeform 44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39301" name="Group 446"/>
            <p:cNvGrpSpPr>
              <a:grpSpLocks noChangeAspect="1"/>
            </p:cNvGrpSpPr>
            <p:nvPr/>
          </p:nvGrpSpPr>
          <p:grpSpPr bwMode="auto">
            <a:xfrm>
              <a:off x="3164" y="864"/>
              <a:ext cx="38" cy="52"/>
              <a:chOff x="3195" y="1627"/>
              <a:chExt cx="75" cy="104"/>
            </a:xfrm>
          </p:grpSpPr>
          <p:sp>
            <p:nvSpPr>
              <p:cNvPr id="39303" name="Line 44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304" name="Line 44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302" name="Rectangle 449"/>
            <p:cNvSpPr>
              <a:spLocks noChangeAspect="1" noChangeArrowheads="1"/>
            </p:cNvSpPr>
            <p:nvPr/>
          </p:nvSpPr>
          <p:spPr bwMode="auto">
            <a:xfrm>
              <a:off x="3010" y="917"/>
              <a:ext cx="345" cy="202"/>
            </a:xfrm>
            <a:prstGeom prst="rect">
              <a:avLst/>
            </a:prstGeom>
            <a:noFill/>
            <a:ln w="12700">
              <a:solidFill>
                <a:srgbClr val="000000"/>
              </a:solidFill>
              <a:miter lim="800000"/>
              <a:headEnd/>
              <a:tailEnd/>
            </a:ln>
          </p:spPr>
          <p:txBody>
            <a:bodyPr wrap="none" anchor="ctr"/>
            <a:lstStyle/>
            <a:p>
              <a:endParaRPr lang="en-US"/>
            </a:p>
          </p:txBody>
        </p:sp>
      </p:grpSp>
      <p:grpSp>
        <p:nvGrpSpPr>
          <p:cNvPr id="38997" name="Group 450"/>
          <p:cNvGrpSpPr>
            <a:grpSpLocks/>
          </p:cNvGrpSpPr>
          <p:nvPr/>
        </p:nvGrpSpPr>
        <p:grpSpPr bwMode="auto">
          <a:xfrm>
            <a:off x="7408863" y="1365250"/>
            <a:ext cx="547687" cy="403225"/>
            <a:chOff x="4359" y="860"/>
            <a:chExt cx="345" cy="254"/>
          </a:xfrm>
        </p:grpSpPr>
        <p:grpSp>
          <p:nvGrpSpPr>
            <p:cNvPr id="39291" name="Group 451"/>
            <p:cNvGrpSpPr>
              <a:grpSpLocks/>
            </p:cNvGrpSpPr>
            <p:nvPr/>
          </p:nvGrpSpPr>
          <p:grpSpPr bwMode="auto">
            <a:xfrm>
              <a:off x="4359" y="860"/>
              <a:ext cx="345" cy="254"/>
              <a:chOff x="4359" y="860"/>
              <a:chExt cx="345" cy="254"/>
            </a:xfrm>
          </p:grpSpPr>
          <p:grpSp>
            <p:nvGrpSpPr>
              <p:cNvPr id="39294" name="Group 452"/>
              <p:cNvGrpSpPr>
                <a:grpSpLocks/>
              </p:cNvGrpSpPr>
              <p:nvPr/>
            </p:nvGrpSpPr>
            <p:grpSpPr bwMode="auto">
              <a:xfrm>
                <a:off x="4433" y="1050"/>
                <a:ext cx="197" cy="35"/>
                <a:chOff x="143" y="1247"/>
                <a:chExt cx="197" cy="35"/>
              </a:xfrm>
            </p:grpSpPr>
            <p:sp>
              <p:nvSpPr>
                <p:cNvPr id="39297" name="Freeform 453"/>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298" name="Freeform 454"/>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39295" name="Line 455"/>
              <p:cNvSpPr>
                <a:spLocks noChangeAspect="1" noChangeShapeType="1"/>
              </p:cNvSpPr>
              <p:nvPr/>
            </p:nvSpPr>
            <p:spPr bwMode="auto">
              <a:xfrm>
                <a:off x="4532" y="8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96" name="Rectangle 456"/>
              <p:cNvSpPr>
                <a:spLocks noChangeAspect="1" noChangeArrowheads="1"/>
              </p:cNvSpPr>
              <p:nvPr/>
            </p:nvSpPr>
            <p:spPr bwMode="auto">
              <a:xfrm>
                <a:off x="4359" y="912"/>
                <a:ext cx="345" cy="202"/>
              </a:xfrm>
              <a:prstGeom prst="rect">
                <a:avLst/>
              </a:prstGeom>
              <a:noFill/>
              <a:ln w="12700">
                <a:solidFill>
                  <a:srgbClr val="000000"/>
                </a:solidFill>
                <a:miter lim="800000"/>
                <a:headEnd/>
                <a:tailEnd/>
              </a:ln>
            </p:spPr>
            <p:txBody>
              <a:bodyPr wrap="none" anchor="ctr"/>
              <a:lstStyle/>
              <a:p>
                <a:endParaRPr lang="en-US"/>
              </a:p>
            </p:txBody>
          </p:sp>
        </p:grpSp>
        <p:sp>
          <p:nvSpPr>
            <p:cNvPr id="39292" name="Freeform 457"/>
            <p:cNvSpPr>
              <a:spLocks/>
            </p:cNvSpPr>
            <p:nvPr/>
          </p:nvSpPr>
          <p:spPr bwMode="auto">
            <a:xfrm>
              <a:off x="4359" y="911"/>
              <a:ext cx="344" cy="202"/>
            </a:xfrm>
            <a:custGeom>
              <a:avLst/>
              <a:gdLst>
                <a:gd name="T0" fmla="*/ 0 w 344"/>
                <a:gd name="T1" fmla="*/ 202 h 202"/>
                <a:gd name="T2" fmla="*/ 173 w 344"/>
                <a:gd name="T3" fmla="*/ 0 h 202"/>
                <a:gd name="T4" fmla="*/ 344 w 344"/>
                <a:gd name="T5" fmla="*/ 202 h 202"/>
                <a:gd name="T6" fmla="*/ 0 60000 65536"/>
                <a:gd name="T7" fmla="*/ 0 60000 65536"/>
                <a:gd name="T8" fmla="*/ 0 60000 65536"/>
                <a:gd name="T9" fmla="*/ 0 w 344"/>
                <a:gd name="T10" fmla="*/ 0 h 202"/>
                <a:gd name="T11" fmla="*/ 344 w 344"/>
                <a:gd name="T12" fmla="*/ 202 h 202"/>
              </a:gdLst>
              <a:ahLst/>
              <a:cxnLst>
                <a:cxn ang="T6">
                  <a:pos x="T0" y="T1"/>
                </a:cxn>
                <a:cxn ang="T7">
                  <a:pos x="T2" y="T3"/>
                </a:cxn>
                <a:cxn ang="T8">
                  <a:pos x="T4" y="T5"/>
                </a:cxn>
              </a:cxnLst>
              <a:rect l="T9" t="T10" r="T11" b="T12"/>
              <a:pathLst>
                <a:path w="344" h="202">
                  <a:moveTo>
                    <a:pt x="0" y="202"/>
                  </a:moveTo>
                  <a:lnTo>
                    <a:pt x="173" y="0"/>
                  </a:lnTo>
                  <a:lnTo>
                    <a:pt x="344" y="202"/>
                  </a:lnTo>
                </a:path>
              </a:pathLst>
            </a:custGeom>
            <a:noFill/>
            <a:ln w="12700" cap="flat" cmpd="sng">
              <a:solidFill>
                <a:srgbClr val="000000"/>
              </a:solidFill>
              <a:prstDash val="solid"/>
              <a:round/>
              <a:headEnd/>
              <a:tailEnd/>
            </a:ln>
          </p:spPr>
          <p:txBody>
            <a:bodyPr wrap="none" anchor="ctr"/>
            <a:lstStyle/>
            <a:p>
              <a:endParaRPr lang="en-US"/>
            </a:p>
          </p:txBody>
        </p:sp>
        <p:sp>
          <p:nvSpPr>
            <p:cNvPr id="39293" name="Line 458"/>
            <p:cNvSpPr>
              <a:spLocks noChangeShapeType="1"/>
            </p:cNvSpPr>
            <p:nvPr/>
          </p:nvSpPr>
          <p:spPr bwMode="auto">
            <a:xfrm>
              <a:off x="4531" y="912"/>
              <a:ext cx="0" cy="200"/>
            </a:xfrm>
            <a:prstGeom prst="line">
              <a:avLst/>
            </a:prstGeom>
            <a:noFill/>
            <a:ln w="12700">
              <a:solidFill>
                <a:srgbClr val="000000"/>
              </a:solidFill>
              <a:round/>
              <a:headEnd/>
              <a:tailEnd/>
            </a:ln>
          </p:spPr>
          <p:txBody>
            <a:bodyPr wrap="none" anchor="ctr"/>
            <a:lstStyle/>
            <a:p>
              <a:endParaRPr lang="en-US"/>
            </a:p>
          </p:txBody>
        </p:sp>
      </p:grpSp>
      <p:grpSp>
        <p:nvGrpSpPr>
          <p:cNvPr id="38998" name="Group 459"/>
          <p:cNvGrpSpPr>
            <a:grpSpLocks/>
          </p:cNvGrpSpPr>
          <p:nvPr/>
        </p:nvGrpSpPr>
        <p:grpSpPr bwMode="auto">
          <a:xfrm>
            <a:off x="8305800" y="1371600"/>
            <a:ext cx="547688" cy="403225"/>
            <a:chOff x="4800" y="864"/>
            <a:chExt cx="345" cy="254"/>
          </a:xfrm>
        </p:grpSpPr>
        <p:grpSp>
          <p:nvGrpSpPr>
            <p:cNvPr id="39281" name="Group 460"/>
            <p:cNvGrpSpPr>
              <a:grpSpLocks/>
            </p:cNvGrpSpPr>
            <p:nvPr/>
          </p:nvGrpSpPr>
          <p:grpSpPr bwMode="auto">
            <a:xfrm>
              <a:off x="4874" y="1054"/>
              <a:ext cx="197" cy="35"/>
              <a:chOff x="143" y="1247"/>
              <a:chExt cx="197" cy="35"/>
            </a:xfrm>
          </p:grpSpPr>
          <p:sp>
            <p:nvSpPr>
              <p:cNvPr id="39289" name="Freeform 46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290" name="Freeform 46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39282" name="Line 463"/>
            <p:cNvSpPr>
              <a:spLocks noChangeAspect="1" noChangeShapeType="1"/>
            </p:cNvSpPr>
            <p:nvPr/>
          </p:nvSpPr>
          <p:spPr bwMode="auto">
            <a:xfrm>
              <a:off x="4973" y="86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83" name="Rectangle 464"/>
            <p:cNvSpPr>
              <a:spLocks noChangeAspect="1" noChangeArrowheads="1"/>
            </p:cNvSpPr>
            <p:nvPr/>
          </p:nvSpPr>
          <p:spPr bwMode="auto">
            <a:xfrm>
              <a:off x="4800" y="916"/>
              <a:ext cx="345" cy="202"/>
            </a:xfrm>
            <a:prstGeom prst="rect">
              <a:avLst/>
            </a:prstGeom>
            <a:noFill/>
            <a:ln w="12700">
              <a:solidFill>
                <a:srgbClr val="000000"/>
              </a:solidFill>
              <a:miter lim="800000"/>
              <a:headEnd/>
              <a:tailEnd/>
            </a:ln>
          </p:spPr>
          <p:txBody>
            <a:bodyPr wrap="none" anchor="ctr"/>
            <a:lstStyle/>
            <a:p>
              <a:endParaRPr lang="en-US"/>
            </a:p>
          </p:txBody>
        </p:sp>
        <p:grpSp>
          <p:nvGrpSpPr>
            <p:cNvPr id="39284" name="Group 465"/>
            <p:cNvGrpSpPr>
              <a:grpSpLocks/>
            </p:cNvGrpSpPr>
            <p:nvPr/>
          </p:nvGrpSpPr>
          <p:grpSpPr bwMode="auto">
            <a:xfrm>
              <a:off x="4866" y="930"/>
              <a:ext cx="214" cy="126"/>
              <a:chOff x="4070" y="2780"/>
              <a:chExt cx="214" cy="126"/>
            </a:xfrm>
          </p:grpSpPr>
          <p:sp>
            <p:nvSpPr>
              <p:cNvPr id="39285" name="Oval 466"/>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39286" name="Freeform 467"/>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39287" name="Oval 468"/>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39288" name="Freeform 469"/>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38999" name="Rectangle 470"/>
          <p:cNvSpPr>
            <a:spLocks noChangeArrowheads="1"/>
          </p:cNvSpPr>
          <p:nvPr/>
        </p:nvSpPr>
        <p:spPr bwMode="auto">
          <a:xfrm>
            <a:off x="4800600" y="1905000"/>
            <a:ext cx="58896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MI Bn</a:t>
            </a:r>
          </a:p>
        </p:txBody>
      </p:sp>
      <p:sp>
        <p:nvSpPr>
          <p:cNvPr id="39000" name="Rectangle 471"/>
          <p:cNvSpPr>
            <a:spLocks noChangeArrowheads="1"/>
          </p:cNvSpPr>
          <p:nvPr/>
        </p:nvSpPr>
        <p:spPr bwMode="auto">
          <a:xfrm>
            <a:off x="7383463" y="1905000"/>
            <a:ext cx="617537"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Abn AT Co</a:t>
            </a:r>
          </a:p>
        </p:txBody>
      </p:sp>
      <p:sp>
        <p:nvSpPr>
          <p:cNvPr id="39001" name="Rectangle 472"/>
          <p:cNvSpPr>
            <a:spLocks noChangeArrowheads="1"/>
          </p:cNvSpPr>
          <p:nvPr/>
        </p:nvSpPr>
        <p:spPr bwMode="auto">
          <a:xfrm>
            <a:off x="6448425" y="1905000"/>
            <a:ext cx="6381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Cbt Avn Bn</a:t>
            </a:r>
          </a:p>
        </p:txBody>
      </p:sp>
      <p:sp>
        <p:nvSpPr>
          <p:cNvPr id="39002" name="Rectangle 473"/>
          <p:cNvSpPr>
            <a:spLocks noChangeArrowheads="1"/>
          </p:cNvSpPr>
          <p:nvPr/>
        </p:nvSpPr>
        <p:spPr bwMode="auto">
          <a:xfrm>
            <a:off x="8229600" y="1905000"/>
            <a:ext cx="79375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Abn Chem Co</a:t>
            </a:r>
          </a:p>
        </p:txBody>
      </p:sp>
      <p:sp>
        <p:nvSpPr>
          <p:cNvPr id="39003" name="Rectangle 474"/>
          <p:cNvSpPr>
            <a:spLocks noChangeArrowheads="1"/>
          </p:cNvSpPr>
          <p:nvPr/>
        </p:nvSpPr>
        <p:spPr bwMode="auto">
          <a:xfrm>
            <a:off x="4808538" y="2643188"/>
            <a:ext cx="449262"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ADA Bn</a:t>
            </a:r>
          </a:p>
          <a:p>
            <a:pPr algn="ctr" eaLnBrk="0" hangingPunct="0"/>
            <a:r>
              <a:rPr lang="en-US" sz="1000">
                <a:solidFill>
                  <a:srgbClr val="000000"/>
                </a:solidFill>
              </a:rPr>
              <a:t>AASLT</a:t>
            </a:r>
          </a:p>
        </p:txBody>
      </p:sp>
      <p:sp>
        <p:nvSpPr>
          <p:cNvPr id="39004" name="Rectangle 475"/>
          <p:cNvSpPr>
            <a:spLocks noChangeArrowheads="1"/>
          </p:cNvSpPr>
          <p:nvPr/>
        </p:nvSpPr>
        <p:spPr bwMode="auto">
          <a:xfrm>
            <a:off x="5562600" y="2667000"/>
            <a:ext cx="744538"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Air Cav Sqdn</a:t>
            </a:r>
          </a:p>
          <a:p>
            <a:pPr algn="ctr" eaLnBrk="0" hangingPunct="0"/>
            <a:r>
              <a:rPr lang="en-US" sz="1000">
                <a:solidFill>
                  <a:srgbClr val="000000"/>
                </a:solidFill>
              </a:rPr>
              <a:t>AASLT</a:t>
            </a:r>
          </a:p>
        </p:txBody>
      </p:sp>
      <p:grpSp>
        <p:nvGrpSpPr>
          <p:cNvPr id="39005" name="Group 476"/>
          <p:cNvGrpSpPr>
            <a:grpSpLocks/>
          </p:cNvGrpSpPr>
          <p:nvPr/>
        </p:nvGrpSpPr>
        <p:grpSpPr bwMode="auto">
          <a:xfrm>
            <a:off x="5665788" y="2133600"/>
            <a:ext cx="549275" cy="403225"/>
            <a:chOff x="3599" y="1388"/>
            <a:chExt cx="346" cy="254"/>
          </a:xfrm>
        </p:grpSpPr>
        <p:grpSp>
          <p:nvGrpSpPr>
            <p:cNvPr id="39269" name="Group 477"/>
            <p:cNvGrpSpPr>
              <a:grpSpLocks/>
            </p:cNvGrpSpPr>
            <p:nvPr/>
          </p:nvGrpSpPr>
          <p:grpSpPr bwMode="auto">
            <a:xfrm>
              <a:off x="3600" y="1440"/>
              <a:ext cx="345" cy="202"/>
              <a:chOff x="1632" y="1680"/>
              <a:chExt cx="345" cy="202"/>
            </a:xfrm>
          </p:grpSpPr>
          <p:sp>
            <p:nvSpPr>
              <p:cNvPr id="39274" name="Freeform 478"/>
              <p:cNvSpPr>
                <a:spLocks/>
              </p:cNvSpPr>
              <p:nvPr/>
            </p:nvSpPr>
            <p:spPr bwMode="auto">
              <a:xfrm>
                <a:off x="1732" y="1760"/>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nvGrpSpPr>
              <p:cNvPr id="39275" name="Group 479"/>
              <p:cNvGrpSpPr>
                <a:grpSpLocks/>
              </p:cNvGrpSpPr>
              <p:nvPr/>
            </p:nvGrpSpPr>
            <p:grpSpPr bwMode="auto">
              <a:xfrm>
                <a:off x="1632" y="1680"/>
                <a:ext cx="345" cy="202"/>
                <a:chOff x="96" y="480"/>
                <a:chExt cx="343" cy="201"/>
              </a:xfrm>
            </p:grpSpPr>
            <p:sp>
              <p:nvSpPr>
                <p:cNvPr id="39276" name="Rectangle 480"/>
                <p:cNvSpPr>
                  <a:spLocks noChangeArrowheads="1"/>
                </p:cNvSpPr>
                <p:nvPr/>
              </p:nvSpPr>
              <p:spPr bwMode="auto">
                <a:xfrm>
                  <a:off x="96" y="480"/>
                  <a:ext cx="343" cy="201"/>
                </a:xfrm>
                <a:prstGeom prst="rect">
                  <a:avLst/>
                </a:prstGeom>
                <a:noFill/>
                <a:ln w="12700">
                  <a:solidFill>
                    <a:srgbClr val="000000"/>
                  </a:solidFill>
                  <a:miter lim="800000"/>
                  <a:headEnd/>
                  <a:tailEnd/>
                </a:ln>
              </p:spPr>
              <p:txBody>
                <a:bodyPr wrap="none" anchor="ctr"/>
                <a:lstStyle/>
                <a:p>
                  <a:endParaRPr lang="en-US"/>
                </a:p>
              </p:txBody>
            </p:sp>
            <p:grpSp>
              <p:nvGrpSpPr>
                <p:cNvPr id="39277" name="Group 481"/>
                <p:cNvGrpSpPr>
                  <a:grpSpLocks/>
                </p:cNvGrpSpPr>
                <p:nvPr/>
              </p:nvGrpSpPr>
              <p:grpSpPr bwMode="auto">
                <a:xfrm>
                  <a:off x="205" y="505"/>
                  <a:ext cx="124" cy="151"/>
                  <a:chOff x="191" y="495"/>
                  <a:chExt cx="124" cy="151"/>
                </a:xfrm>
              </p:grpSpPr>
              <p:sp>
                <p:nvSpPr>
                  <p:cNvPr id="39278" name="Line 482"/>
                  <p:cNvSpPr>
                    <a:spLocks noChangeShapeType="1"/>
                  </p:cNvSpPr>
                  <p:nvPr/>
                </p:nvSpPr>
                <p:spPr bwMode="auto">
                  <a:xfrm>
                    <a:off x="253" y="541"/>
                    <a:ext cx="0" cy="105"/>
                  </a:xfrm>
                  <a:prstGeom prst="line">
                    <a:avLst/>
                  </a:prstGeom>
                  <a:noFill/>
                  <a:ln w="12700">
                    <a:solidFill>
                      <a:schemeClr val="tx1"/>
                    </a:solidFill>
                    <a:round/>
                    <a:headEnd/>
                    <a:tailEnd/>
                  </a:ln>
                </p:spPr>
                <p:txBody>
                  <a:bodyPr wrap="none" anchor="ctr"/>
                  <a:lstStyle/>
                  <a:p>
                    <a:endParaRPr lang="en-US"/>
                  </a:p>
                </p:txBody>
              </p:sp>
              <p:sp>
                <p:nvSpPr>
                  <p:cNvPr id="39279" name="Line 483"/>
                  <p:cNvSpPr>
                    <a:spLocks noChangeShapeType="1"/>
                  </p:cNvSpPr>
                  <p:nvPr/>
                </p:nvSpPr>
                <p:spPr bwMode="auto">
                  <a:xfrm>
                    <a:off x="211" y="644"/>
                    <a:ext cx="84" cy="0"/>
                  </a:xfrm>
                  <a:prstGeom prst="line">
                    <a:avLst/>
                  </a:prstGeom>
                  <a:noFill/>
                  <a:ln w="12700">
                    <a:solidFill>
                      <a:schemeClr val="tx1"/>
                    </a:solidFill>
                    <a:round/>
                    <a:headEnd/>
                    <a:tailEnd/>
                  </a:ln>
                </p:spPr>
                <p:txBody>
                  <a:bodyPr wrap="none" anchor="ctr"/>
                  <a:lstStyle/>
                  <a:p>
                    <a:endParaRPr lang="en-US"/>
                  </a:p>
                </p:txBody>
              </p:sp>
              <p:sp>
                <p:nvSpPr>
                  <p:cNvPr id="39280" name="Freeform 484"/>
                  <p:cNvSpPr>
                    <a:spLocks/>
                  </p:cNvSpPr>
                  <p:nvPr/>
                </p:nvSpPr>
                <p:spPr bwMode="auto">
                  <a:xfrm>
                    <a:off x="191" y="49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39270" name="Line 485"/>
            <p:cNvSpPr>
              <a:spLocks noChangeShapeType="1"/>
            </p:cNvSpPr>
            <p:nvPr/>
          </p:nvSpPr>
          <p:spPr bwMode="auto">
            <a:xfrm flipV="1">
              <a:off x="3599" y="1440"/>
              <a:ext cx="345" cy="201"/>
            </a:xfrm>
            <a:prstGeom prst="line">
              <a:avLst/>
            </a:prstGeom>
            <a:noFill/>
            <a:ln w="12700">
              <a:solidFill>
                <a:srgbClr val="000000"/>
              </a:solidFill>
              <a:round/>
              <a:headEnd/>
              <a:tailEnd/>
            </a:ln>
          </p:spPr>
          <p:txBody>
            <a:bodyPr wrap="none" anchor="ctr"/>
            <a:lstStyle/>
            <a:p>
              <a:endParaRPr lang="en-US"/>
            </a:p>
          </p:txBody>
        </p:sp>
        <p:grpSp>
          <p:nvGrpSpPr>
            <p:cNvPr id="39271" name="Group 486"/>
            <p:cNvGrpSpPr>
              <a:grpSpLocks noChangeAspect="1"/>
            </p:cNvGrpSpPr>
            <p:nvPr/>
          </p:nvGrpSpPr>
          <p:grpSpPr bwMode="auto">
            <a:xfrm>
              <a:off x="3753" y="1388"/>
              <a:ext cx="38" cy="52"/>
              <a:chOff x="3195" y="1627"/>
              <a:chExt cx="75" cy="104"/>
            </a:xfrm>
          </p:grpSpPr>
          <p:sp>
            <p:nvSpPr>
              <p:cNvPr id="39272" name="Line 48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73" name="Line 48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006" name="Group 489"/>
          <p:cNvGrpSpPr>
            <a:grpSpLocks/>
          </p:cNvGrpSpPr>
          <p:nvPr/>
        </p:nvGrpSpPr>
        <p:grpSpPr bwMode="auto">
          <a:xfrm>
            <a:off x="4791075" y="2135188"/>
            <a:ext cx="541338" cy="401637"/>
            <a:chOff x="3018" y="1392"/>
            <a:chExt cx="341" cy="253"/>
          </a:xfrm>
        </p:grpSpPr>
        <p:sp>
          <p:nvSpPr>
            <p:cNvPr id="39262" name="Rectangle 490"/>
            <p:cNvSpPr>
              <a:spLocks noChangeAspect="1" noChangeArrowheads="1"/>
            </p:cNvSpPr>
            <p:nvPr/>
          </p:nvSpPr>
          <p:spPr bwMode="auto">
            <a:xfrm>
              <a:off x="3019" y="1446"/>
              <a:ext cx="340" cy="199"/>
            </a:xfrm>
            <a:prstGeom prst="rect">
              <a:avLst/>
            </a:prstGeom>
            <a:noFill/>
            <a:ln w="12700">
              <a:solidFill>
                <a:srgbClr val="000000"/>
              </a:solidFill>
              <a:miter lim="800000"/>
              <a:headEnd/>
              <a:tailEnd/>
            </a:ln>
          </p:spPr>
          <p:txBody>
            <a:bodyPr wrap="none" anchor="ctr"/>
            <a:lstStyle/>
            <a:p>
              <a:endParaRPr lang="en-US"/>
            </a:p>
          </p:txBody>
        </p:sp>
        <p:sp>
          <p:nvSpPr>
            <p:cNvPr id="39263" name="Rectangle 491"/>
            <p:cNvSpPr>
              <a:spLocks noChangeAspect="1" noChangeArrowheads="1"/>
            </p:cNvSpPr>
            <p:nvPr/>
          </p:nvSpPr>
          <p:spPr bwMode="auto">
            <a:xfrm>
              <a:off x="3019" y="1446"/>
              <a:ext cx="340" cy="199"/>
            </a:xfrm>
            <a:prstGeom prst="rect">
              <a:avLst/>
            </a:prstGeom>
            <a:noFill/>
            <a:ln w="12700">
              <a:solidFill>
                <a:srgbClr val="000000"/>
              </a:solidFill>
              <a:miter lim="800000"/>
              <a:headEnd/>
              <a:tailEnd/>
            </a:ln>
          </p:spPr>
          <p:txBody>
            <a:bodyPr wrap="none" anchor="ctr"/>
            <a:lstStyle/>
            <a:p>
              <a:endParaRPr lang="en-US"/>
            </a:p>
          </p:txBody>
        </p:sp>
        <p:grpSp>
          <p:nvGrpSpPr>
            <p:cNvPr id="39264" name="Group 492"/>
            <p:cNvGrpSpPr>
              <a:grpSpLocks noChangeAspect="1"/>
            </p:cNvGrpSpPr>
            <p:nvPr/>
          </p:nvGrpSpPr>
          <p:grpSpPr bwMode="auto">
            <a:xfrm>
              <a:off x="3170" y="1392"/>
              <a:ext cx="38" cy="52"/>
              <a:chOff x="3195" y="1627"/>
              <a:chExt cx="75" cy="104"/>
            </a:xfrm>
          </p:grpSpPr>
          <p:sp>
            <p:nvSpPr>
              <p:cNvPr id="39267" name="Line 49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68" name="Line 49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265" name="Freeform 495"/>
            <p:cNvSpPr>
              <a:spLocks/>
            </p:cNvSpPr>
            <p:nvPr/>
          </p:nvSpPr>
          <p:spPr bwMode="auto">
            <a:xfrm>
              <a:off x="3127" y="1484"/>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sp>
          <p:nvSpPr>
            <p:cNvPr id="39266" name="Freeform 496"/>
            <p:cNvSpPr>
              <a:spLocks noChangeAspect="1"/>
            </p:cNvSpPr>
            <p:nvPr/>
          </p:nvSpPr>
          <p:spPr bwMode="auto">
            <a:xfrm>
              <a:off x="3018" y="1559"/>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39007" name="Group 497"/>
          <p:cNvGrpSpPr>
            <a:grpSpLocks/>
          </p:cNvGrpSpPr>
          <p:nvPr/>
        </p:nvGrpSpPr>
        <p:grpSpPr bwMode="auto">
          <a:xfrm>
            <a:off x="6550025" y="2133600"/>
            <a:ext cx="539750" cy="403225"/>
            <a:chOff x="4176" y="1344"/>
            <a:chExt cx="340" cy="254"/>
          </a:xfrm>
        </p:grpSpPr>
        <p:sp>
          <p:nvSpPr>
            <p:cNvPr id="39256" name="Rectangle 498"/>
            <p:cNvSpPr>
              <a:spLocks noChangeAspect="1" noChangeArrowheads="1"/>
            </p:cNvSpPr>
            <p:nvPr/>
          </p:nvSpPr>
          <p:spPr bwMode="auto">
            <a:xfrm>
              <a:off x="4176" y="1399"/>
              <a:ext cx="340" cy="199"/>
            </a:xfrm>
            <a:prstGeom prst="rect">
              <a:avLst/>
            </a:prstGeom>
            <a:noFill/>
            <a:ln w="12700">
              <a:solidFill>
                <a:srgbClr val="000000"/>
              </a:solidFill>
              <a:miter lim="800000"/>
              <a:headEnd/>
              <a:tailEnd/>
            </a:ln>
          </p:spPr>
          <p:txBody>
            <a:bodyPr wrap="none" anchor="ctr"/>
            <a:lstStyle/>
            <a:p>
              <a:endParaRPr lang="en-US"/>
            </a:p>
          </p:txBody>
        </p:sp>
        <p:grpSp>
          <p:nvGrpSpPr>
            <p:cNvPr id="39257" name="Group 499"/>
            <p:cNvGrpSpPr>
              <a:grpSpLocks noChangeAspect="1"/>
            </p:cNvGrpSpPr>
            <p:nvPr/>
          </p:nvGrpSpPr>
          <p:grpSpPr bwMode="auto">
            <a:xfrm>
              <a:off x="4327" y="1344"/>
              <a:ext cx="38" cy="52"/>
              <a:chOff x="3195" y="1627"/>
              <a:chExt cx="75" cy="104"/>
            </a:xfrm>
          </p:grpSpPr>
          <p:sp>
            <p:nvSpPr>
              <p:cNvPr id="39260" name="Line 50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61" name="Line 50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258" name="Freeform 502"/>
            <p:cNvSpPr>
              <a:spLocks/>
            </p:cNvSpPr>
            <p:nvPr/>
          </p:nvSpPr>
          <p:spPr bwMode="auto">
            <a:xfrm>
              <a:off x="4282" y="1409"/>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sp>
          <p:nvSpPr>
            <p:cNvPr id="39259" name="Freeform 503"/>
            <p:cNvSpPr>
              <a:spLocks noChangeAspect="1"/>
            </p:cNvSpPr>
            <p:nvPr/>
          </p:nvSpPr>
          <p:spPr bwMode="auto">
            <a:xfrm>
              <a:off x="4176" y="1398"/>
              <a:ext cx="339" cy="200"/>
            </a:xfrm>
            <a:custGeom>
              <a:avLst/>
              <a:gdLst>
                <a:gd name="T0" fmla="*/ 0 w 339"/>
                <a:gd name="T1" fmla="*/ 0 h 200"/>
                <a:gd name="T2" fmla="*/ 171 w 339"/>
                <a:gd name="T3" fmla="*/ 128 h 200"/>
                <a:gd name="T4" fmla="*/ 171 w 339"/>
                <a:gd name="T5" fmla="*/ 72 h 200"/>
                <a:gd name="T6" fmla="*/ 339 w 339"/>
                <a:gd name="T7" fmla="*/ 200 h 200"/>
                <a:gd name="T8" fmla="*/ 338 w 339"/>
                <a:gd name="T9" fmla="*/ 198 h 200"/>
                <a:gd name="T10" fmla="*/ 0 60000 65536"/>
                <a:gd name="T11" fmla="*/ 0 60000 65536"/>
                <a:gd name="T12" fmla="*/ 0 60000 65536"/>
                <a:gd name="T13" fmla="*/ 0 60000 65536"/>
                <a:gd name="T14" fmla="*/ 0 60000 65536"/>
                <a:gd name="T15" fmla="*/ 0 w 339"/>
                <a:gd name="T16" fmla="*/ 0 h 200"/>
                <a:gd name="T17" fmla="*/ 339 w 339"/>
                <a:gd name="T18" fmla="*/ 200 h 200"/>
              </a:gdLst>
              <a:ahLst/>
              <a:cxnLst>
                <a:cxn ang="T10">
                  <a:pos x="T0" y="T1"/>
                </a:cxn>
                <a:cxn ang="T11">
                  <a:pos x="T2" y="T3"/>
                </a:cxn>
                <a:cxn ang="T12">
                  <a:pos x="T4" y="T5"/>
                </a:cxn>
                <a:cxn ang="T13">
                  <a:pos x="T6" y="T7"/>
                </a:cxn>
                <a:cxn ang="T14">
                  <a:pos x="T8" y="T9"/>
                </a:cxn>
              </a:cxnLst>
              <a:rect l="T15" t="T16" r="T17" b="T18"/>
              <a:pathLst>
                <a:path w="339" h="200">
                  <a:moveTo>
                    <a:pt x="0" y="0"/>
                  </a:moveTo>
                  <a:lnTo>
                    <a:pt x="171" y="128"/>
                  </a:lnTo>
                  <a:lnTo>
                    <a:pt x="171" y="72"/>
                  </a:lnTo>
                  <a:lnTo>
                    <a:pt x="339" y="200"/>
                  </a:lnTo>
                  <a:lnTo>
                    <a:pt x="338" y="198"/>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9008" name="Group 504"/>
          <p:cNvGrpSpPr>
            <a:grpSpLocks/>
          </p:cNvGrpSpPr>
          <p:nvPr/>
        </p:nvGrpSpPr>
        <p:grpSpPr bwMode="auto">
          <a:xfrm>
            <a:off x="7424738" y="2135188"/>
            <a:ext cx="539750" cy="401637"/>
            <a:chOff x="4652" y="1296"/>
            <a:chExt cx="340" cy="253"/>
          </a:xfrm>
        </p:grpSpPr>
        <p:sp>
          <p:nvSpPr>
            <p:cNvPr id="39250" name="Rectangle 505"/>
            <p:cNvSpPr>
              <a:spLocks noChangeAspect="1" noChangeArrowheads="1"/>
            </p:cNvSpPr>
            <p:nvPr/>
          </p:nvSpPr>
          <p:spPr bwMode="auto">
            <a:xfrm>
              <a:off x="4778" y="1440"/>
              <a:ext cx="89"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MI</a:t>
              </a:r>
            </a:p>
          </p:txBody>
        </p:sp>
        <p:sp>
          <p:nvSpPr>
            <p:cNvPr id="39251" name="Rectangle 506"/>
            <p:cNvSpPr>
              <a:spLocks noChangeAspect="1" noChangeArrowheads="1"/>
            </p:cNvSpPr>
            <p:nvPr/>
          </p:nvSpPr>
          <p:spPr bwMode="auto">
            <a:xfrm>
              <a:off x="4652" y="1350"/>
              <a:ext cx="340" cy="199"/>
            </a:xfrm>
            <a:prstGeom prst="rect">
              <a:avLst/>
            </a:prstGeom>
            <a:noFill/>
            <a:ln w="12700">
              <a:solidFill>
                <a:srgbClr val="000000"/>
              </a:solidFill>
              <a:miter lim="800000"/>
              <a:headEnd/>
              <a:tailEnd/>
            </a:ln>
          </p:spPr>
          <p:txBody>
            <a:bodyPr wrap="none" anchor="ctr"/>
            <a:lstStyle/>
            <a:p>
              <a:endParaRPr lang="en-US"/>
            </a:p>
          </p:txBody>
        </p:sp>
        <p:grpSp>
          <p:nvGrpSpPr>
            <p:cNvPr id="39252" name="Group 507"/>
            <p:cNvGrpSpPr>
              <a:grpSpLocks noChangeAspect="1"/>
            </p:cNvGrpSpPr>
            <p:nvPr/>
          </p:nvGrpSpPr>
          <p:grpSpPr bwMode="auto">
            <a:xfrm>
              <a:off x="4803" y="1296"/>
              <a:ext cx="38" cy="52"/>
              <a:chOff x="3195" y="1627"/>
              <a:chExt cx="75" cy="104"/>
            </a:xfrm>
          </p:grpSpPr>
          <p:sp>
            <p:nvSpPr>
              <p:cNvPr id="39254" name="Line 50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55" name="Line 50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253" name="Freeform 510"/>
            <p:cNvSpPr>
              <a:spLocks/>
            </p:cNvSpPr>
            <p:nvPr/>
          </p:nvSpPr>
          <p:spPr bwMode="auto">
            <a:xfrm>
              <a:off x="4760" y="1361"/>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39009" name="Group 511"/>
          <p:cNvGrpSpPr>
            <a:grpSpLocks/>
          </p:cNvGrpSpPr>
          <p:nvPr/>
        </p:nvGrpSpPr>
        <p:grpSpPr bwMode="auto">
          <a:xfrm>
            <a:off x="8299450" y="2135188"/>
            <a:ext cx="539750" cy="401637"/>
            <a:chOff x="5084" y="1440"/>
            <a:chExt cx="340" cy="253"/>
          </a:xfrm>
        </p:grpSpPr>
        <p:sp>
          <p:nvSpPr>
            <p:cNvPr id="39246" name="Rectangle 512"/>
            <p:cNvSpPr>
              <a:spLocks noChangeAspect="1" noChangeArrowheads="1"/>
            </p:cNvSpPr>
            <p:nvPr/>
          </p:nvSpPr>
          <p:spPr bwMode="auto">
            <a:xfrm>
              <a:off x="5210" y="1584"/>
              <a:ext cx="120"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MP</a:t>
              </a:r>
            </a:p>
          </p:txBody>
        </p:sp>
        <p:sp>
          <p:nvSpPr>
            <p:cNvPr id="39247" name="Rectangle 513"/>
            <p:cNvSpPr>
              <a:spLocks noChangeAspect="1" noChangeArrowheads="1"/>
            </p:cNvSpPr>
            <p:nvPr/>
          </p:nvSpPr>
          <p:spPr bwMode="auto">
            <a:xfrm>
              <a:off x="5084" y="1494"/>
              <a:ext cx="340" cy="199"/>
            </a:xfrm>
            <a:prstGeom prst="rect">
              <a:avLst/>
            </a:prstGeom>
            <a:noFill/>
            <a:ln w="12700">
              <a:solidFill>
                <a:srgbClr val="000000"/>
              </a:solidFill>
              <a:miter lim="800000"/>
              <a:headEnd/>
              <a:tailEnd/>
            </a:ln>
          </p:spPr>
          <p:txBody>
            <a:bodyPr wrap="none" anchor="ctr"/>
            <a:lstStyle/>
            <a:p>
              <a:endParaRPr lang="en-US"/>
            </a:p>
          </p:txBody>
        </p:sp>
        <p:sp>
          <p:nvSpPr>
            <p:cNvPr id="39248" name="Line 514"/>
            <p:cNvSpPr>
              <a:spLocks noChangeAspect="1" noChangeShapeType="1"/>
            </p:cNvSpPr>
            <p:nvPr/>
          </p:nvSpPr>
          <p:spPr bwMode="auto">
            <a:xfrm>
              <a:off x="5254" y="144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49" name="Freeform 515"/>
            <p:cNvSpPr>
              <a:spLocks/>
            </p:cNvSpPr>
            <p:nvPr/>
          </p:nvSpPr>
          <p:spPr bwMode="auto">
            <a:xfrm>
              <a:off x="5192" y="1505"/>
              <a:ext cx="124"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sp>
        <p:nvSpPr>
          <p:cNvPr id="39010" name="Rectangle 516"/>
          <p:cNvSpPr>
            <a:spLocks noChangeArrowheads="1"/>
          </p:cNvSpPr>
          <p:nvPr/>
        </p:nvSpPr>
        <p:spPr bwMode="auto">
          <a:xfrm>
            <a:off x="8169275" y="2667000"/>
            <a:ext cx="82232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MP Co AASLT</a:t>
            </a:r>
          </a:p>
        </p:txBody>
      </p:sp>
      <p:sp>
        <p:nvSpPr>
          <p:cNvPr id="39011" name="Rectangle 517"/>
          <p:cNvSpPr>
            <a:spLocks noChangeArrowheads="1"/>
          </p:cNvSpPr>
          <p:nvPr/>
        </p:nvSpPr>
        <p:spPr bwMode="auto">
          <a:xfrm>
            <a:off x="7315200" y="2667000"/>
            <a:ext cx="76517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MI Bn AASLT</a:t>
            </a:r>
          </a:p>
        </p:txBody>
      </p:sp>
      <p:sp>
        <p:nvSpPr>
          <p:cNvPr id="39012" name="Rectangle 518"/>
          <p:cNvSpPr>
            <a:spLocks noChangeArrowheads="1"/>
          </p:cNvSpPr>
          <p:nvPr/>
        </p:nvSpPr>
        <p:spPr bwMode="auto">
          <a:xfrm>
            <a:off x="6400800" y="2667000"/>
            <a:ext cx="80645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Sig Bn AASLT</a:t>
            </a:r>
          </a:p>
        </p:txBody>
      </p:sp>
      <p:grpSp>
        <p:nvGrpSpPr>
          <p:cNvPr id="39013" name="Group 519"/>
          <p:cNvGrpSpPr>
            <a:grpSpLocks/>
          </p:cNvGrpSpPr>
          <p:nvPr/>
        </p:nvGrpSpPr>
        <p:grpSpPr bwMode="auto">
          <a:xfrm>
            <a:off x="4764088" y="3079750"/>
            <a:ext cx="547687" cy="398463"/>
            <a:chOff x="3001" y="1968"/>
            <a:chExt cx="345" cy="271"/>
          </a:xfrm>
        </p:grpSpPr>
        <p:grpSp>
          <p:nvGrpSpPr>
            <p:cNvPr id="39240" name="Group 520"/>
            <p:cNvGrpSpPr>
              <a:grpSpLocks/>
            </p:cNvGrpSpPr>
            <p:nvPr/>
          </p:nvGrpSpPr>
          <p:grpSpPr bwMode="auto">
            <a:xfrm>
              <a:off x="3001" y="2020"/>
              <a:ext cx="345" cy="219"/>
              <a:chOff x="288" y="2626"/>
              <a:chExt cx="345" cy="219"/>
            </a:xfrm>
          </p:grpSpPr>
          <p:sp>
            <p:nvSpPr>
              <p:cNvPr id="39244" name="Rectangle 521"/>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245" name="Freeform 522"/>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9241" name="Group 523"/>
            <p:cNvGrpSpPr>
              <a:grpSpLocks noChangeAspect="1"/>
            </p:cNvGrpSpPr>
            <p:nvPr/>
          </p:nvGrpSpPr>
          <p:grpSpPr bwMode="auto">
            <a:xfrm>
              <a:off x="3155" y="1968"/>
              <a:ext cx="38" cy="52"/>
              <a:chOff x="3195" y="1627"/>
              <a:chExt cx="75" cy="104"/>
            </a:xfrm>
          </p:grpSpPr>
          <p:sp>
            <p:nvSpPr>
              <p:cNvPr id="39242" name="Line 52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43" name="Line 52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14" name="Rectangle 526"/>
          <p:cNvSpPr>
            <a:spLocks noChangeArrowheads="1"/>
          </p:cNvSpPr>
          <p:nvPr/>
        </p:nvSpPr>
        <p:spPr bwMode="auto">
          <a:xfrm>
            <a:off x="4851400" y="3581400"/>
            <a:ext cx="3714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Sig Bn</a:t>
            </a:r>
          </a:p>
        </p:txBody>
      </p:sp>
      <p:grpSp>
        <p:nvGrpSpPr>
          <p:cNvPr id="39015" name="Group 527"/>
          <p:cNvGrpSpPr>
            <a:grpSpLocks/>
          </p:cNvGrpSpPr>
          <p:nvPr/>
        </p:nvGrpSpPr>
        <p:grpSpPr bwMode="auto">
          <a:xfrm>
            <a:off x="5486400" y="3079750"/>
            <a:ext cx="547688" cy="398463"/>
            <a:chOff x="3408" y="1968"/>
            <a:chExt cx="345" cy="251"/>
          </a:xfrm>
        </p:grpSpPr>
        <p:sp>
          <p:nvSpPr>
            <p:cNvPr id="39235" name="Rectangle 528"/>
            <p:cNvSpPr>
              <a:spLocks noChangeAspect="1" noChangeArrowheads="1"/>
            </p:cNvSpPr>
            <p:nvPr/>
          </p:nvSpPr>
          <p:spPr bwMode="auto">
            <a:xfrm>
              <a:off x="3408" y="2016"/>
              <a:ext cx="345" cy="203"/>
            </a:xfrm>
            <a:prstGeom prst="rect">
              <a:avLst/>
            </a:prstGeom>
            <a:noFill/>
            <a:ln w="12700">
              <a:solidFill>
                <a:srgbClr val="000000"/>
              </a:solidFill>
              <a:miter lim="800000"/>
              <a:headEnd/>
              <a:tailEnd/>
            </a:ln>
          </p:spPr>
          <p:txBody>
            <a:bodyPr wrap="none" anchor="ctr"/>
            <a:lstStyle/>
            <a:p>
              <a:endParaRPr lang="en-US"/>
            </a:p>
          </p:txBody>
        </p:sp>
        <p:sp>
          <p:nvSpPr>
            <p:cNvPr id="39236" name="Text Box 529"/>
            <p:cNvSpPr txBox="1">
              <a:spLocks noChangeArrowheads="1"/>
            </p:cNvSpPr>
            <p:nvPr/>
          </p:nvSpPr>
          <p:spPr bwMode="auto">
            <a:xfrm>
              <a:off x="3487" y="2060"/>
              <a:ext cx="187" cy="115"/>
            </a:xfrm>
            <a:prstGeom prst="rect">
              <a:avLst/>
            </a:prstGeom>
            <a:noFill/>
            <a:ln w="12700">
              <a:noFill/>
              <a:miter lim="800000"/>
              <a:headEnd/>
              <a:tailEnd/>
            </a:ln>
          </p:spPr>
          <p:txBody>
            <a:bodyPr wrap="none" lIns="0" tIns="0" rIns="0" bIns="0">
              <a:spAutoFit/>
            </a:bodyPr>
            <a:lstStyle/>
            <a:p>
              <a:pPr algn="ctr" eaLnBrk="0" hangingPunct="0"/>
              <a:r>
                <a:rPr lang="en-US" sz="1200"/>
                <a:t>FSB</a:t>
              </a:r>
            </a:p>
          </p:txBody>
        </p:sp>
        <p:grpSp>
          <p:nvGrpSpPr>
            <p:cNvPr id="39237" name="Group 530"/>
            <p:cNvGrpSpPr>
              <a:grpSpLocks noChangeAspect="1"/>
            </p:cNvGrpSpPr>
            <p:nvPr/>
          </p:nvGrpSpPr>
          <p:grpSpPr bwMode="auto">
            <a:xfrm>
              <a:off x="3562" y="1968"/>
              <a:ext cx="38" cy="52"/>
              <a:chOff x="3195" y="1627"/>
              <a:chExt cx="75" cy="104"/>
            </a:xfrm>
          </p:grpSpPr>
          <p:sp>
            <p:nvSpPr>
              <p:cNvPr id="39238" name="Line 53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39" name="Line 53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16" name="Rectangle 533"/>
          <p:cNvSpPr>
            <a:spLocks noChangeArrowheads="1"/>
          </p:cNvSpPr>
          <p:nvPr/>
        </p:nvSpPr>
        <p:spPr bwMode="auto">
          <a:xfrm>
            <a:off x="5480050" y="3581400"/>
            <a:ext cx="4635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Fwd Spt</a:t>
            </a:r>
          </a:p>
          <a:p>
            <a:pPr algn="ctr" eaLnBrk="0" hangingPunct="0"/>
            <a:r>
              <a:rPr lang="en-US" sz="1000">
                <a:solidFill>
                  <a:srgbClr val="000000"/>
                </a:solidFill>
              </a:rPr>
              <a:t>Bn</a:t>
            </a:r>
          </a:p>
        </p:txBody>
      </p:sp>
      <p:grpSp>
        <p:nvGrpSpPr>
          <p:cNvPr id="39017" name="Group 534"/>
          <p:cNvGrpSpPr>
            <a:grpSpLocks/>
          </p:cNvGrpSpPr>
          <p:nvPr/>
        </p:nvGrpSpPr>
        <p:grpSpPr bwMode="auto">
          <a:xfrm>
            <a:off x="6208713" y="3087688"/>
            <a:ext cx="547687" cy="390525"/>
            <a:chOff x="3888" y="1968"/>
            <a:chExt cx="345" cy="267"/>
          </a:xfrm>
        </p:grpSpPr>
        <p:grpSp>
          <p:nvGrpSpPr>
            <p:cNvPr id="39225" name="Group 535"/>
            <p:cNvGrpSpPr>
              <a:grpSpLocks/>
            </p:cNvGrpSpPr>
            <p:nvPr/>
          </p:nvGrpSpPr>
          <p:grpSpPr bwMode="auto">
            <a:xfrm>
              <a:off x="3888" y="2016"/>
              <a:ext cx="345" cy="219"/>
              <a:chOff x="3936" y="1941"/>
              <a:chExt cx="345" cy="219"/>
            </a:xfrm>
          </p:grpSpPr>
          <p:sp>
            <p:nvSpPr>
              <p:cNvPr id="39227" name="Rectangle 536"/>
              <p:cNvSpPr>
                <a:spLocks noChangeAspect="1" noChangeArrowheads="1"/>
              </p:cNvSpPr>
              <p:nvPr/>
            </p:nvSpPr>
            <p:spPr bwMode="auto">
              <a:xfrm>
                <a:off x="3936" y="1941"/>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grpSp>
            <p:nvGrpSpPr>
              <p:cNvPr id="39228" name="Group 537"/>
              <p:cNvGrpSpPr>
                <a:grpSpLocks/>
              </p:cNvGrpSpPr>
              <p:nvPr/>
            </p:nvGrpSpPr>
            <p:grpSpPr bwMode="auto">
              <a:xfrm>
                <a:off x="4036" y="1985"/>
                <a:ext cx="144" cy="131"/>
                <a:chOff x="1470" y="2553"/>
                <a:chExt cx="144" cy="131"/>
              </a:xfrm>
            </p:grpSpPr>
            <p:grpSp>
              <p:nvGrpSpPr>
                <p:cNvPr id="39229" name="Group 538"/>
                <p:cNvGrpSpPr>
                  <a:grpSpLocks/>
                </p:cNvGrpSpPr>
                <p:nvPr/>
              </p:nvGrpSpPr>
              <p:grpSpPr bwMode="auto">
                <a:xfrm>
                  <a:off x="1510" y="2553"/>
                  <a:ext cx="63" cy="131"/>
                  <a:chOff x="1509" y="2553"/>
                  <a:chExt cx="63" cy="131"/>
                </a:xfrm>
              </p:grpSpPr>
              <p:sp>
                <p:nvSpPr>
                  <p:cNvPr id="39231" name="Line 539"/>
                  <p:cNvSpPr>
                    <a:spLocks noChangeAspect="1" noChangeShapeType="1"/>
                  </p:cNvSpPr>
                  <p:nvPr/>
                </p:nvSpPr>
                <p:spPr bwMode="auto">
                  <a:xfrm>
                    <a:off x="1509" y="2684"/>
                    <a:ext cx="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39232" name="Group 540"/>
                  <p:cNvGrpSpPr>
                    <a:grpSpLocks/>
                  </p:cNvGrpSpPr>
                  <p:nvPr/>
                </p:nvGrpSpPr>
                <p:grpSpPr bwMode="auto">
                  <a:xfrm>
                    <a:off x="1522" y="2553"/>
                    <a:ext cx="38" cy="131"/>
                    <a:chOff x="1522" y="2544"/>
                    <a:chExt cx="38" cy="131"/>
                  </a:xfrm>
                </p:grpSpPr>
                <p:sp>
                  <p:nvSpPr>
                    <p:cNvPr id="39233" name="Line 541"/>
                    <p:cNvSpPr>
                      <a:spLocks noChangeAspect="1" noChangeShapeType="1"/>
                    </p:cNvSpPr>
                    <p:nvPr/>
                  </p:nvSpPr>
                  <p:spPr bwMode="auto">
                    <a:xfrm>
                      <a:off x="1540" y="2544"/>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234" name="Freeform 542"/>
                    <p:cNvSpPr>
                      <a:spLocks/>
                    </p:cNvSpPr>
                    <p:nvPr/>
                  </p:nvSpPr>
                  <p:spPr bwMode="auto">
                    <a:xfrm>
                      <a:off x="1522" y="2544"/>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39230" name="Freeform 543"/>
                <p:cNvSpPr>
                  <a:spLocks/>
                </p:cNvSpPr>
                <p:nvPr/>
              </p:nvSpPr>
              <p:spPr bwMode="auto">
                <a:xfrm>
                  <a:off x="1470" y="2582"/>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sp>
          <p:nvSpPr>
            <p:cNvPr id="39226" name="Line 544"/>
            <p:cNvSpPr>
              <a:spLocks noChangeAspect="1" noChangeShapeType="1"/>
            </p:cNvSpPr>
            <p:nvPr/>
          </p:nvSpPr>
          <p:spPr bwMode="auto">
            <a:xfrm>
              <a:off x="4060" y="196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018" name="Group 545"/>
          <p:cNvGrpSpPr>
            <a:grpSpLocks/>
          </p:cNvGrpSpPr>
          <p:nvPr/>
        </p:nvGrpSpPr>
        <p:grpSpPr bwMode="auto">
          <a:xfrm>
            <a:off x="6931025" y="3071813"/>
            <a:ext cx="547688" cy="406400"/>
            <a:chOff x="4311" y="1952"/>
            <a:chExt cx="345" cy="256"/>
          </a:xfrm>
        </p:grpSpPr>
        <p:sp>
          <p:nvSpPr>
            <p:cNvPr id="39212" name="Line 546"/>
            <p:cNvSpPr>
              <a:spLocks noChangeAspect="1" noChangeShapeType="1"/>
            </p:cNvSpPr>
            <p:nvPr/>
          </p:nvSpPr>
          <p:spPr bwMode="auto">
            <a:xfrm>
              <a:off x="4484" y="195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39213" name="Group 547"/>
            <p:cNvGrpSpPr>
              <a:grpSpLocks/>
            </p:cNvGrpSpPr>
            <p:nvPr/>
          </p:nvGrpSpPr>
          <p:grpSpPr bwMode="auto">
            <a:xfrm>
              <a:off x="4311" y="2005"/>
              <a:ext cx="345" cy="203"/>
              <a:chOff x="2832" y="1872"/>
              <a:chExt cx="345" cy="203"/>
            </a:xfrm>
          </p:grpSpPr>
          <p:grpSp>
            <p:nvGrpSpPr>
              <p:cNvPr id="39214" name="Group 548"/>
              <p:cNvGrpSpPr>
                <a:grpSpLocks/>
              </p:cNvGrpSpPr>
              <p:nvPr/>
            </p:nvGrpSpPr>
            <p:grpSpPr bwMode="auto">
              <a:xfrm>
                <a:off x="2881" y="1884"/>
                <a:ext cx="246" cy="114"/>
                <a:chOff x="3753" y="1920"/>
                <a:chExt cx="279" cy="144"/>
              </a:xfrm>
            </p:grpSpPr>
            <p:sp>
              <p:nvSpPr>
                <p:cNvPr id="39221" name="Oval 549"/>
                <p:cNvSpPr>
                  <a:spLocks noChangeArrowheads="1"/>
                </p:cNvSpPr>
                <p:nvPr/>
              </p:nvSpPr>
              <p:spPr bwMode="auto">
                <a:xfrm>
                  <a:off x="3753" y="1920"/>
                  <a:ext cx="279" cy="144"/>
                </a:xfrm>
                <a:prstGeom prst="ellipse">
                  <a:avLst/>
                </a:prstGeom>
                <a:noFill/>
                <a:ln w="12700">
                  <a:solidFill>
                    <a:srgbClr val="000000"/>
                  </a:solidFill>
                  <a:round/>
                  <a:headEnd/>
                  <a:tailEnd/>
                </a:ln>
              </p:spPr>
              <p:txBody>
                <a:bodyPr wrap="none" anchor="ctr"/>
                <a:lstStyle/>
                <a:p>
                  <a:endParaRPr lang="en-US"/>
                </a:p>
              </p:txBody>
            </p:sp>
            <p:grpSp>
              <p:nvGrpSpPr>
                <p:cNvPr id="39222" name="Group 550"/>
                <p:cNvGrpSpPr>
                  <a:grpSpLocks/>
                </p:cNvGrpSpPr>
                <p:nvPr/>
              </p:nvGrpSpPr>
              <p:grpSpPr bwMode="auto">
                <a:xfrm>
                  <a:off x="3796" y="1964"/>
                  <a:ext cx="193" cy="57"/>
                  <a:chOff x="3793" y="1968"/>
                  <a:chExt cx="193" cy="57"/>
                </a:xfrm>
              </p:grpSpPr>
              <p:sp>
                <p:nvSpPr>
                  <p:cNvPr id="39223" name="Freeform 551"/>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sp>
                <p:nvSpPr>
                  <p:cNvPr id="39224" name="Freeform 552"/>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2700" cap="flat" cmpd="sng">
                    <a:solidFill>
                      <a:srgbClr val="000000"/>
                    </a:solidFill>
                    <a:prstDash val="solid"/>
                    <a:round/>
                    <a:headEnd/>
                    <a:tailEnd/>
                  </a:ln>
                </p:spPr>
                <p:txBody>
                  <a:bodyPr wrap="none" anchor="ctr"/>
                  <a:lstStyle/>
                  <a:p>
                    <a:endParaRPr lang="en-US"/>
                  </a:p>
                </p:txBody>
              </p:sp>
            </p:grpSp>
          </p:grpSp>
          <p:sp>
            <p:nvSpPr>
              <p:cNvPr id="39215" name="Rectangle 553"/>
              <p:cNvSpPr>
                <a:spLocks noChangeAspect="1" noChangeArrowheads="1"/>
              </p:cNvSpPr>
              <p:nvPr/>
            </p:nvSpPr>
            <p:spPr bwMode="auto">
              <a:xfrm>
                <a:off x="2832" y="1872"/>
                <a:ext cx="345" cy="203"/>
              </a:xfrm>
              <a:prstGeom prst="rect">
                <a:avLst/>
              </a:prstGeom>
              <a:noFill/>
              <a:ln w="12700">
                <a:solidFill>
                  <a:srgbClr val="000000"/>
                </a:solidFill>
                <a:miter lim="800000"/>
                <a:headEnd/>
                <a:tailEnd/>
              </a:ln>
            </p:spPr>
            <p:txBody>
              <a:bodyPr wrap="none" anchor="ctr"/>
              <a:lstStyle/>
              <a:p>
                <a:endParaRPr lang="en-US"/>
              </a:p>
            </p:txBody>
          </p:sp>
          <p:grpSp>
            <p:nvGrpSpPr>
              <p:cNvPr id="39216" name="Group 554"/>
              <p:cNvGrpSpPr>
                <a:grpSpLocks/>
              </p:cNvGrpSpPr>
              <p:nvPr/>
            </p:nvGrpSpPr>
            <p:grpSpPr bwMode="auto">
              <a:xfrm>
                <a:off x="2949" y="2013"/>
                <a:ext cx="110" cy="51"/>
                <a:chOff x="2914" y="1930"/>
                <a:chExt cx="172" cy="89"/>
              </a:xfrm>
            </p:grpSpPr>
            <p:sp>
              <p:nvSpPr>
                <p:cNvPr id="39217" name="Line 555"/>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218" name="Line 556"/>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219" name="Line 557"/>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220" name="Line 558"/>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grpSp>
        <p:nvGrpSpPr>
          <p:cNvPr id="39019" name="Group 559"/>
          <p:cNvGrpSpPr>
            <a:grpSpLocks/>
          </p:cNvGrpSpPr>
          <p:nvPr/>
        </p:nvGrpSpPr>
        <p:grpSpPr bwMode="auto">
          <a:xfrm>
            <a:off x="7653338" y="3076575"/>
            <a:ext cx="541337" cy="401638"/>
            <a:chOff x="4746" y="1968"/>
            <a:chExt cx="341" cy="253"/>
          </a:xfrm>
        </p:grpSpPr>
        <p:sp>
          <p:nvSpPr>
            <p:cNvPr id="39206" name="Rectangle 560"/>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sp>
          <p:nvSpPr>
            <p:cNvPr id="39207" name="Freeform 561"/>
            <p:cNvSpPr>
              <a:spLocks noChangeAspect="1"/>
            </p:cNvSpPr>
            <p:nvPr/>
          </p:nvSpPr>
          <p:spPr bwMode="auto">
            <a:xfrm>
              <a:off x="4746" y="2136"/>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208" name="Rectangle 562"/>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grpSp>
          <p:nvGrpSpPr>
            <p:cNvPr id="39209" name="Group 563"/>
            <p:cNvGrpSpPr>
              <a:grpSpLocks noChangeAspect="1"/>
            </p:cNvGrpSpPr>
            <p:nvPr/>
          </p:nvGrpSpPr>
          <p:grpSpPr bwMode="auto">
            <a:xfrm>
              <a:off x="4897" y="1968"/>
              <a:ext cx="38" cy="52"/>
              <a:chOff x="3195" y="1627"/>
              <a:chExt cx="75" cy="104"/>
            </a:xfrm>
          </p:grpSpPr>
          <p:sp>
            <p:nvSpPr>
              <p:cNvPr id="39210" name="Line 56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211" name="Line 56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20" name="Rectangle 566"/>
          <p:cNvSpPr>
            <a:spLocks noChangeArrowheads="1"/>
          </p:cNvSpPr>
          <p:nvPr/>
        </p:nvSpPr>
        <p:spPr bwMode="auto">
          <a:xfrm>
            <a:off x="7704138" y="3581400"/>
            <a:ext cx="449262"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ADA Bn</a:t>
            </a:r>
          </a:p>
        </p:txBody>
      </p:sp>
      <p:grpSp>
        <p:nvGrpSpPr>
          <p:cNvPr id="39021" name="Group 567"/>
          <p:cNvGrpSpPr>
            <a:grpSpLocks/>
          </p:cNvGrpSpPr>
          <p:nvPr/>
        </p:nvGrpSpPr>
        <p:grpSpPr bwMode="auto">
          <a:xfrm>
            <a:off x="8369300" y="3076575"/>
            <a:ext cx="547688" cy="401638"/>
            <a:chOff x="5223" y="1964"/>
            <a:chExt cx="345" cy="253"/>
          </a:xfrm>
        </p:grpSpPr>
        <p:grpSp>
          <p:nvGrpSpPr>
            <p:cNvPr id="39197" name="Group 568"/>
            <p:cNvGrpSpPr>
              <a:grpSpLocks/>
            </p:cNvGrpSpPr>
            <p:nvPr/>
          </p:nvGrpSpPr>
          <p:grpSpPr bwMode="auto">
            <a:xfrm>
              <a:off x="5223" y="2016"/>
              <a:ext cx="345" cy="201"/>
              <a:chOff x="4272" y="3735"/>
              <a:chExt cx="345" cy="201"/>
            </a:xfrm>
          </p:grpSpPr>
          <p:grpSp>
            <p:nvGrpSpPr>
              <p:cNvPr id="39199" name="Group 569"/>
              <p:cNvGrpSpPr>
                <a:grpSpLocks noChangeAspect="1"/>
              </p:cNvGrpSpPr>
              <p:nvPr/>
            </p:nvGrpSpPr>
            <p:grpSpPr bwMode="auto">
              <a:xfrm>
                <a:off x="4272" y="3735"/>
                <a:ext cx="345" cy="201"/>
                <a:chOff x="380" y="773"/>
                <a:chExt cx="686" cy="401"/>
              </a:xfrm>
            </p:grpSpPr>
            <p:sp>
              <p:nvSpPr>
                <p:cNvPr id="39204" name="Rectangle 570"/>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39205" name="Oval 571"/>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39200" name="Group 572"/>
              <p:cNvGrpSpPr>
                <a:grpSpLocks/>
              </p:cNvGrpSpPr>
              <p:nvPr/>
            </p:nvGrpSpPr>
            <p:grpSpPr bwMode="auto">
              <a:xfrm>
                <a:off x="4413" y="3791"/>
                <a:ext cx="62" cy="90"/>
                <a:chOff x="4903" y="2380"/>
                <a:chExt cx="95" cy="138"/>
              </a:xfrm>
            </p:grpSpPr>
            <p:sp>
              <p:nvSpPr>
                <p:cNvPr id="39201" name="Oval 573"/>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39202" name="Freeform 574"/>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39203" name="Freeform 575"/>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sp>
          <p:nvSpPr>
            <p:cNvPr id="39198" name="Line 576"/>
            <p:cNvSpPr>
              <a:spLocks noChangeAspect="1" noChangeShapeType="1"/>
            </p:cNvSpPr>
            <p:nvPr/>
          </p:nvSpPr>
          <p:spPr bwMode="auto">
            <a:xfrm>
              <a:off x="5395" y="19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022" name="Rectangle 577"/>
          <p:cNvSpPr>
            <a:spLocks noChangeArrowheads="1"/>
          </p:cNvSpPr>
          <p:nvPr/>
        </p:nvSpPr>
        <p:spPr bwMode="auto">
          <a:xfrm>
            <a:off x="8337550" y="3581400"/>
            <a:ext cx="6127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MLRS Btry</a:t>
            </a:r>
          </a:p>
        </p:txBody>
      </p:sp>
      <p:sp>
        <p:nvSpPr>
          <p:cNvPr id="39023" name="Rectangle 578"/>
          <p:cNvSpPr>
            <a:spLocks noChangeArrowheads="1"/>
          </p:cNvSpPr>
          <p:nvPr/>
        </p:nvSpPr>
        <p:spPr bwMode="auto">
          <a:xfrm>
            <a:off x="6889750" y="3581400"/>
            <a:ext cx="5619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Bridge Co</a:t>
            </a:r>
          </a:p>
          <a:p>
            <a:pPr algn="ctr" eaLnBrk="0" hangingPunct="0"/>
            <a:r>
              <a:rPr lang="en-US" sz="1000">
                <a:solidFill>
                  <a:srgbClr val="000000"/>
                </a:solidFill>
              </a:rPr>
              <a:t>En Bn</a:t>
            </a:r>
          </a:p>
        </p:txBody>
      </p:sp>
      <p:sp>
        <p:nvSpPr>
          <p:cNvPr id="39024" name="Rectangle 579"/>
          <p:cNvSpPr>
            <a:spLocks noChangeArrowheads="1"/>
          </p:cNvSpPr>
          <p:nvPr/>
        </p:nvSpPr>
        <p:spPr bwMode="auto">
          <a:xfrm>
            <a:off x="6175375" y="3581400"/>
            <a:ext cx="60483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Atk Hel Co</a:t>
            </a:r>
          </a:p>
        </p:txBody>
      </p:sp>
      <p:grpSp>
        <p:nvGrpSpPr>
          <p:cNvPr id="39025" name="Group 580"/>
          <p:cNvGrpSpPr>
            <a:grpSpLocks/>
          </p:cNvGrpSpPr>
          <p:nvPr/>
        </p:nvGrpSpPr>
        <p:grpSpPr bwMode="auto">
          <a:xfrm>
            <a:off x="4813300" y="4038600"/>
            <a:ext cx="547688" cy="404813"/>
            <a:chOff x="3912" y="912"/>
            <a:chExt cx="345" cy="255"/>
          </a:xfrm>
        </p:grpSpPr>
        <p:grpSp>
          <p:nvGrpSpPr>
            <p:cNvPr id="39191" name="Group 581"/>
            <p:cNvGrpSpPr>
              <a:grpSpLocks/>
            </p:cNvGrpSpPr>
            <p:nvPr/>
          </p:nvGrpSpPr>
          <p:grpSpPr bwMode="auto">
            <a:xfrm>
              <a:off x="3912" y="964"/>
              <a:ext cx="345" cy="203"/>
              <a:chOff x="3924" y="676"/>
              <a:chExt cx="345" cy="203"/>
            </a:xfrm>
          </p:grpSpPr>
          <p:sp>
            <p:nvSpPr>
              <p:cNvPr id="39195" name="Rectangle 582"/>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196" name="Text Box 583"/>
              <p:cNvSpPr txBox="1">
                <a:spLocks noChangeArrowheads="1"/>
              </p:cNvSpPr>
              <p:nvPr/>
            </p:nvSpPr>
            <p:spPr bwMode="auto">
              <a:xfrm>
                <a:off x="4033" y="744"/>
                <a:ext cx="12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MSB</a:t>
                </a:r>
              </a:p>
            </p:txBody>
          </p:sp>
        </p:grpSp>
        <p:grpSp>
          <p:nvGrpSpPr>
            <p:cNvPr id="39192" name="Group 584"/>
            <p:cNvGrpSpPr>
              <a:grpSpLocks noChangeAspect="1"/>
            </p:cNvGrpSpPr>
            <p:nvPr/>
          </p:nvGrpSpPr>
          <p:grpSpPr bwMode="auto">
            <a:xfrm>
              <a:off x="4066" y="912"/>
              <a:ext cx="38" cy="52"/>
              <a:chOff x="3195" y="1627"/>
              <a:chExt cx="75" cy="104"/>
            </a:xfrm>
          </p:grpSpPr>
          <p:sp>
            <p:nvSpPr>
              <p:cNvPr id="39193" name="Line 58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94" name="Line 58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026" name="Group 587"/>
          <p:cNvGrpSpPr>
            <a:grpSpLocks/>
          </p:cNvGrpSpPr>
          <p:nvPr/>
        </p:nvGrpSpPr>
        <p:grpSpPr bwMode="auto">
          <a:xfrm>
            <a:off x="6261100" y="4037013"/>
            <a:ext cx="547688" cy="406400"/>
            <a:chOff x="3927" y="2543"/>
            <a:chExt cx="345" cy="256"/>
          </a:xfrm>
        </p:grpSpPr>
        <p:grpSp>
          <p:nvGrpSpPr>
            <p:cNvPr id="39185" name="Group 588"/>
            <p:cNvGrpSpPr>
              <a:grpSpLocks noChangeAspect="1"/>
            </p:cNvGrpSpPr>
            <p:nvPr/>
          </p:nvGrpSpPr>
          <p:grpSpPr bwMode="auto">
            <a:xfrm>
              <a:off x="3927" y="2597"/>
              <a:ext cx="345" cy="202"/>
              <a:chOff x="380" y="1957"/>
              <a:chExt cx="686" cy="402"/>
            </a:xfrm>
          </p:grpSpPr>
          <p:sp>
            <p:nvSpPr>
              <p:cNvPr id="39187" name="Rectangle 589"/>
              <p:cNvSpPr>
                <a:spLocks noChangeAspect="1" noChangeArrowheads="1"/>
              </p:cNvSpPr>
              <p:nvPr/>
            </p:nvSpPr>
            <p:spPr bwMode="auto">
              <a:xfrm>
                <a:off x="380" y="1958"/>
                <a:ext cx="686" cy="401"/>
              </a:xfrm>
              <a:prstGeom prst="rect">
                <a:avLst/>
              </a:prstGeom>
              <a:noFill/>
              <a:ln w="12700">
                <a:solidFill>
                  <a:srgbClr val="000000"/>
                </a:solidFill>
                <a:miter lim="800000"/>
                <a:headEnd/>
                <a:tailEnd/>
              </a:ln>
            </p:spPr>
            <p:txBody>
              <a:bodyPr wrap="none" anchor="ctr"/>
              <a:lstStyle/>
              <a:p>
                <a:endParaRPr lang="en-US"/>
              </a:p>
            </p:txBody>
          </p:sp>
          <p:sp>
            <p:nvSpPr>
              <p:cNvPr id="39188" name="Line 590"/>
              <p:cNvSpPr>
                <a:spLocks noChangeAspect="1" noChangeShapeType="1"/>
              </p:cNvSpPr>
              <p:nvPr/>
            </p:nvSpPr>
            <p:spPr bwMode="auto">
              <a:xfrm>
                <a:off x="382"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89" name="Line 591"/>
              <p:cNvSpPr>
                <a:spLocks noChangeAspect="1" noChangeShapeType="1"/>
              </p:cNvSpPr>
              <p:nvPr/>
            </p:nvSpPr>
            <p:spPr bwMode="auto">
              <a:xfrm flipV="1">
                <a:off x="381" y="1957"/>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90" name="Oval 592"/>
              <p:cNvSpPr>
                <a:spLocks noChangeAspect="1" noChangeArrowheads="1"/>
              </p:cNvSpPr>
              <p:nvPr/>
            </p:nvSpPr>
            <p:spPr bwMode="auto">
              <a:xfrm>
                <a:off x="465" y="2026"/>
                <a:ext cx="516" cy="265"/>
              </a:xfrm>
              <a:prstGeom prst="ellipse">
                <a:avLst/>
              </a:prstGeom>
              <a:noFill/>
              <a:ln w="12700">
                <a:solidFill>
                  <a:srgbClr val="000000"/>
                </a:solidFill>
                <a:round/>
                <a:headEnd/>
                <a:tailEnd/>
              </a:ln>
            </p:spPr>
            <p:txBody>
              <a:bodyPr wrap="none" anchor="ctr"/>
              <a:lstStyle/>
              <a:p>
                <a:endParaRPr lang="en-US"/>
              </a:p>
            </p:txBody>
          </p:sp>
        </p:grpSp>
        <p:sp>
          <p:nvSpPr>
            <p:cNvPr id="39186" name="Line 593"/>
            <p:cNvSpPr>
              <a:spLocks noChangeAspect="1" noChangeShapeType="1"/>
            </p:cNvSpPr>
            <p:nvPr/>
          </p:nvSpPr>
          <p:spPr bwMode="auto">
            <a:xfrm>
              <a:off x="4100" y="254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027" name="Rectangle 594"/>
          <p:cNvSpPr>
            <a:spLocks noChangeArrowheads="1"/>
          </p:cNvSpPr>
          <p:nvPr/>
        </p:nvSpPr>
        <p:spPr bwMode="auto">
          <a:xfrm>
            <a:off x="6172200" y="4572000"/>
            <a:ext cx="646113"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Mech In Co</a:t>
            </a:r>
          </a:p>
        </p:txBody>
      </p:sp>
      <p:grpSp>
        <p:nvGrpSpPr>
          <p:cNvPr id="39028" name="Group 595"/>
          <p:cNvGrpSpPr>
            <a:grpSpLocks/>
          </p:cNvGrpSpPr>
          <p:nvPr/>
        </p:nvGrpSpPr>
        <p:grpSpPr bwMode="auto">
          <a:xfrm>
            <a:off x="5530850" y="4038600"/>
            <a:ext cx="547688" cy="404813"/>
            <a:chOff x="3484" y="2544"/>
            <a:chExt cx="345" cy="255"/>
          </a:xfrm>
        </p:grpSpPr>
        <p:grpSp>
          <p:nvGrpSpPr>
            <p:cNvPr id="39178" name="Group 596"/>
            <p:cNvGrpSpPr>
              <a:grpSpLocks noChangeAspect="1"/>
            </p:cNvGrpSpPr>
            <p:nvPr/>
          </p:nvGrpSpPr>
          <p:grpSpPr bwMode="auto">
            <a:xfrm>
              <a:off x="3484" y="2597"/>
              <a:ext cx="345" cy="202"/>
              <a:chOff x="373" y="1369"/>
              <a:chExt cx="685" cy="401"/>
            </a:xfrm>
          </p:grpSpPr>
          <p:sp>
            <p:nvSpPr>
              <p:cNvPr id="39182" name="Rectangle 597"/>
              <p:cNvSpPr>
                <a:spLocks noChangeAspect="1" noChangeArrowheads="1"/>
              </p:cNvSpPr>
              <p:nvPr/>
            </p:nvSpPr>
            <p:spPr bwMode="auto">
              <a:xfrm>
                <a:off x="373" y="1369"/>
                <a:ext cx="685" cy="401"/>
              </a:xfrm>
              <a:prstGeom prst="rect">
                <a:avLst/>
              </a:prstGeom>
              <a:noFill/>
              <a:ln w="12700">
                <a:solidFill>
                  <a:srgbClr val="000000"/>
                </a:solidFill>
                <a:miter lim="800000"/>
                <a:headEnd/>
                <a:tailEnd/>
              </a:ln>
            </p:spPr>
            <p:txBody>
              <a:bodyPr wrap="none" anchor="ctr"/>
              <a:lstStyle/>
              <a:p>
                <a:endParaRPr lang="en-US"/>
              </a:p>
            </p:txBody>
          </p:sp>
          <p:sp>
            <p:nvSpPr>
              <p:cNvPr id="39183" name="Line 598"/>
              <p:cNvSpPr>
                <a:spLocks noChangeAspect="1" noChangeShapeType="1"/>
              </p:cNvSpPr>
              <p:nvPr/>
            </p:nvSpPr>
            <p:spPr bwMode="auto">
              <a:xfrm flipV="1">
                <a:off x="376" y="1371"/>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84" name="Oval 599"/>
              <p:cNvSpPr>
                <a:spLocks noChangeAspect="1" noChangeArrowheads="1"/>
              </p:cNvSpPr>
              <p:nvPr/>
            </p:nvSpPr>
            <p:spPr bwMode="auto">
              <a:xfrm>
                <a:off x="459" y="1439"/>
                <a:ext cx="516" cy="266"/>
              </a:xfrm>
              <a:prstGeom prst="ellipse">
                <a:avLst/>
              </a:prstGeom>
              <a:noFill/>
              <a:ln w="12700">
                <a:solidFill>
                  <a:srgbClr val="000000"/>
                </a:solidFill>
                <a:round/>
                <a:headEnd/>
                <a:tailEnd/>
              </a:ln>
            </p:spPr>
            <p:txBody>
              <a:bodyPr wrap="none" anchor="ctr"/>
              <a:lstStyle/>
              <a:p>
                <a:endParaRPr lang="en-US"/>
              </a:p>
            </p:txBody>
          </p:sp>
        </p:grpSp>
        <p:grpSp>
          <p:nvGrpSpPr>
            <p:cNvPr id="39179" name="Group 600"/>
            <p:cNvGrpSpPr>
              <a:grpSpLocks noChangeAspect="1"/>
            </p:cNvGrpSpPr>
            <p:nvPr/>
          </p:nvGrpSpPr>
          <p:grpSpPr bwMode="auto">
            <a:xfrm>
              <a:off x="3637" y="2544"/>
              <a:ext cx="38" cy="52"/>
              <a:chOff x="3195" y="1627"/>
              <a:chExt cx="75" cy="104"/>
            </a:xfrm>
          </p:grpSpPr>
          <p:sp>
            <p:nvSpPr>
              <p:cNvPr id="39180" name="Line 60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81" name="Line 60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029" name="Group 603"/>
          <p:cNvGrpSpPr>
            <a:grpSpLocks/>
          </p:cNvGrpSpPr>
          <p:nvPr/>
        </p:nvGrpSpPr>
        <p:grpSpPr bwMode="auto">
          <a:xfrm>
            <a:off x="6991350" y="4038600"/>
            <a:ext cx="547688" cy="404813"/>
            <a:chOff x="4404" y="2544"/>
            <a:chExt cx="345" cy="255"/>
          </a:xfrm>
        </p:grpSpPr>
        <p:grpSp>
          <p:nvGrpSpPr>
            <p:cNvPr id="39170" name="Group 604"/>
            <p:cNvGrpSpPr>
              <a:grpSpLocks/>
            </p:cNvGrpSpPr>
            <p:nvPr/>
          </p:nvGrpSpPr>
          <p:grpSpPr bwMode="auto">
            <a:xfrm>
              <a:off x="4404" y="2597"/>
              <a:ext cx="345" cy="202"/>
              <a:chOff x="4455" y="2592"/>
              <a:chExt cx="345" cy="202"/>
            </a:xfrm>
          </p:grpSpPr>
          <p:sp>
            <p:nvSpPr>
              <p:cNvPr id="39172" name="Rectangle 605"/>
              <p:cNvSpPr>
                <a:spLocks noChangeArrowheads="1"/>
              </p:cNvSpPr>
              <p:nvPr/>
            </p:nvSpPr>
            <p:spPr bwMode="auto">
              <a:xfrm>
                <a:off x="4455" y="2592"/>
                <a:ext cx="345" cy="202"/>
              </a:xfrm>
              <a:prstGeom prst="rect">
                <a:avLst/>
              </a:prstGeom>
              <a:noFill/>
              <a:ln w="12700">
                <a:solidFill>
                  <a:srgbClr val="000000"/>
                </a:solidFill>
                <a:miter lim="800000"/>
                <a:headEnd/>
                <a:tailEnd/>
              </a:ln>
            </p:spPr>
            <p:txBody>
              <a:bodyPr wrap="none" anchor="ctr"/>
              <a:lstStyle/>
              <a:p>
                <a:endParaRPr lang="en-US"/>
              </a:p>
            </p:txBody>
          </p:sp>
          <p:sp>
            <p:nvSpPr>
              <p:cNvPr id="39173" name="Freeform 606"/>
              <p:cNvSpPr>
                <a:spLocks/>
              </p:cNvSpPr>
              <p:nvPr/>
            </p:nvSpPr>
            <p:spPr bwMode="auto">
              <a:xfrm>
                <a:off x="4481" y="2688"/>
                <a:ext cx="293" cy="78"/>
              </a:xfrm>
              <a:custGeom>
                <a:avLst/>
                <a:gdLst>
                  <a:gd name="T0" fmla="*/ 0 w 260"/>
                  <a:gd name="T1" fmla="*/ 78 h 78"/>
                  <a:gd name="T2" fmla="*/ 260 w 260"/>
                  <a:gd name="T3" fmla="*/ 0 h 78"/>
                  <a:gd name="T4" fmla="*/ 260 w 260"/>
                  <a:gd name="T5" fmla="*/ 78 h 78"/>
                  <a:gd name="T6" fmla="*/ 0 w 260"/>
                  <a:gd name="T7" fmla="*/ 1 h 78"/>
                  <a:gd name="T8" fmla="*/ 0 w 260"/>
                  <a:gd name="T9" fmla="*/ 78 h 78"/>
                  <a:gd name="T10" fmla="*/ 0 60000 65536"/>
                  <a:gd name="T11" fmla="*/ 0 60000 65536"/>
                  <a:gd name="T12" fmla="*/ 0 60000 65536"/>
                  <a:gd name="T13" fmla="*/ 0 60000 65536"/>
                  <a:gd name="T14" fmla="*/ 0 60000 65536"/>
                  <a:gd name="T15" fmla="*/ 0 w 260"/>
                  <a:gd name="T16" fmla="*/ 0 h 78"/>
                  <a:gd name="T17" fmla="*/ 260 w 260"/>
                  <a:gd name="T18" fmla="*/ 78 h 78"/>
                </a:gdLst>
                <a:ahLst/>
                <a:cxnLst>
                  <a:cxn ang="T10">
                    <a:pos x="T0" y="T1"/>
                  </a:cxn>
                  <a:cxn ang="T11">
                    <a:pos x="T2" y="T3"/>
                  </a:cxn>
                  <a:cxn ang="T12">
                    <a:pos x="T4" y="T5"/>
                  </a:cxn>
                  <a:cxn ang="T13">
                    <a:pos x="T6" y="T7"/>
                  </a:cxn>
                  <a:cxn ang="T14">
                    <a:pos x="T8" y="T9"/>
                  </a:cxn>
                </a:cxnLst>
                <a:rect l="T15" t="T16" r="T17" b="T18"/>
                <a:pathLst>
                  <a:path w="260" h="78">
                    <a:moveTo>
                      <a:pt x="0" y="78"/>
                    </a:moveTo>
                    <a:lnTo>
                      <a:pt x="260" y="0"/>
                    </a:lnTo>
                    <a:lnTo>
                      <a:pt x="260" y="78"/>
                    </a:lnTo>
                    <a:lnTo>
                      <a:pt x="0" y="1"/>
                    </a:lnTo>
                    <a:lnTo>
                      <a:pt x="0" y="78"/>
                    </a:lnTo>
                    <a:close/>
                  </a:path>
                </a:pathLst>
              </a:custGeom>
              <a:noFill/>
              <a:ln w="12700" cap="flat" cmpd="sng">
                <a:solidFill>
                  <a:schemeClr val="tx1"/>
                </a:solidFill>
                <a:prstDash val="solid"/>
                <a:round/>
                <a:headEnd/>
                <a:tailEnd/>
              </a:ln>
            </p:spPr>
            <p:txBody>
              <a:bodyPr wrap="none" anchor="ctr"/>
              <a:lstStyle/>
              <a:p>
                <a:endParaRPr lang="en-US"/>
              </a:p>
            </p:txBody>
          </p:sp>
          <p:grpSp>
            <p:nvGrpSpPr>
              <p:cNvPr id="39174" name="Group 607"/>
              <p:cNvGrpSpPr>
                <a:grpSpLocks/>
              </p:cNvGrpSpPr>
              <p:nvPr/>
            </p:nvGrpSpPr>
            <p:grpSpPr bwMode="auto">
              <a:xfrm>
                <a:off x="4501" y="2613"/>
                <a:ext cx="252" cy="62"/>
                <a:chOff x="3499" y="105"/>
                <a:chExt cx="504" cy="174"/>
              </a:xfrm>
            </p:grpSpPr>
            <p:sp>
              <p:nvSpPr>
                <p:cNvPr id="39175" name="Freeform 60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176" name="Freeform 60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177" name="Line 61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39171" name="Line 611"/>
            <p:cNvSpPr>
              <a:spLocks noChangeAspect="1" noChangeShapeType="1"/>
            </p:cNvSpPr>
            <p:nvPr/>
          </p:nvSpPr>
          <p:spPr bwMode="auto">
            <a:xfrm>
              <a:off x="4576" y="25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030" name="Group 612"/>
          <p:cNvGrpSpPr>
            <a:grpSpLocks/>
          </p:cNvGrpSpPr>
          <p:nvPr/>
        </p:nvGrpSpPr>
        <p:grpSpPr bwMode="auto">
          <a:xfrm>
            <a:off x="7721600" y="4038600"/>
            <a:ext cx="539750" cy="404813"/>
            <a:chOff x="4864" y="2544"/>
            <a:chExt cx="340" cy="255"/>
          </a:xfrm>
        </p:grpSpPr>
        <p:grpSp>
          <p:nvGrpSpPr>
            <p:cNvPr id="39162" name="Group 613"/>
            <p:cNvGrpSpPr>
              <a:grpSpLocks/>
            </p:cNvGrpSpPr>
            <p:nvPr/>
          </p:nvGrpSpPr>
          <p:grpSpPr bwMode="auto">
            <a:xfrm>
              <a:off x="4864" y="2600"/>
              <a:ext cx="340" cy="199"/>
              <a:chOff x="4272" y="2723"/>
              <a:chExt cx="340" cy="199"/>
            </a:xfrm>
          </p:grpSpPr>
          <p:grpSp>
            <p:nvGrpSpPr>
              <p:cNvPr id="39164" name="Group 614"/>
              <p:cNvGrpSpPr>
                <a:grpSpLocks/>
              </p:cNvGrpSpPr>
              <p:nvPr/>
            </p:nvGrpSpPr>
            <p:grpSpPr bwMode="auto">
              <a:xfrm>
                <a:off x="4414" y="2745"/>
                <a:ext cx="57" cy="77"/>
                <a:chOff x="4414" y="2754"/>
                <a:chExt cx="57" cy="77"/>
              </a:xfrm>
            </p:grpSpPr>
            <p:sp>
              <p:nvSpPr>
                <p:cNvPr id="39168" name="Freeform 615"/>
                <p:cNvSpPr>
                  <a:spLocks/>
                </p:cNvSpPr>
                <p:nvPr/>
              </p:nvSpPr>
              <p:spPr bwMode="auto">
                <a:xfrm rot="-2521422">
                  <a:off x="4414" y="2754"/>
                  <a:ext cx="39" cy="77"/>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39169" name="Freeform 616"/>
                <p:cNvSpPr>
                  <a:spLocks/>
                </p:cNvSpPr>
                <p:nvPr/>
              </p:nvSpPr>
              <p:spPr bwMode="auto">
                <a:xfrm rot="-90977">
                  <a:off x="4420" y="2765"/>
                  <a:ext cx="51" cy="40"/>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39165" name="Rectangle 617"/>
              <p:cNvSpPr>
                <a:spLocks noChangeAspect="1" noChangeArrowheads="1"/>
              </p:cNvSpPr>
              <p:nvPr/>
            </p:nvSpPr>
            <p:spPr bwMode="auto">
              <a:xfrm>
                <a:off x="4272" y="2723"/>
                <a:ext cx="340" cy="199"/>
              </a:xfrm>
              <a:prstGeom prst="rect">
                <a:avLst/>
              </a:prstGeom>
              <a:noFill/>
              <a:ln w="12700">
                <a:solidFill>
                  <a:srgbClr val="000000"/>
                </a:solidFill>
                <a:miter lim="800000"/>
                <a:headEnd/>
                <a:tailEnd/>
              </a:ln>
            </p:spPr>
            <p:txBody>
              <a:bodyPr wrap="none" anchor="ctr"/>
              <a:lstStyle/>
              <a:p>
                <a:endParaRPr lang="en-US"/>
              </a:p>
            </p:txBody>
          </p:sp>
          <p:sp>
            <p:nvSpPr>
              <p:cNvPr id="39166" name="Rectangle 618"/>
              <p:cNvSpPr>
                <a:spLocks noChangeAspect="1" noChangeArrowheads="1"/>
              </p:cNvSpPr>
              <p:nvPr/>
            </p:nvSpPr>
            <p:spPr bwMode="auto">
              <a:xfrm>
                <a:off x="4272" y="2723"/>
                <a:ext cx="340" cy="199"/>
              </a:xfrm>
              <a:prstGeom prst="rect">
                <a:avLst/>
              </a:prstGeom>
              <a:noFill/>
              <a:ln w="12700">
                <a:solidFill>
                  <a:srgbClr val="000000"/>
                </a:solidFill>
                <a:miter lim="800000"/>
                <a:headEnd/>
                <a:tailEnd/>
              </a:ln>
            </p:spPr>
            <p:txBody>
              <a:bodyPr wrap="none" anchor="ctr"/>
              <a:lstStyle/>
              <a:p>
                <a:endParaRPr lang="en-US"/>
              </a:p>
            </p:txBody>
          </p:sp>
          <p:sp>
            <p:nvSpPr>
              <p:cNvPr id="39167" name="Oval 619"/>
              <p:cNvSpPr>
                <a:spLocks noChangeArrowheads="1"/>
              </p:cNvSpPr>
              <p:nvPr/>
            </p:nvSpPr>
            <p:spPr bwMode="auto">
              <a:xfrm>
                <a:off x="4400" y="2817"/>
                <a:ext cx="85" cy="86"/>
              </a:xfrm>
              <a:prstGeom prst="ellipse">
                <a:avLst/>
              </a:prstGeom>
              <a:solidFill>
                <a:schemeClr val="tx1"/>
              </a:solidFill>
              <a:ln w="12700">
                <a:solidFill>
                  <a:srgbClr val="000000"/>
                </a:solidFill>
                <a:round/>
                <a:headEnd/>
                <a:tailEnd/>
              </a:ln>
            </p:spPr>
            <p:txBody>
              <a:bodyPr wrap="none" anchor="ctr"/>
              <a:lstStyle/>
              <a:p>
                <a:endParaRPr lang="en-US"/>
              </a:p>
            </p:txBody>
          </p:sp>
        </p:grpSp>
        <p:sp>
          <p:nvSpPr>
            <p:cNvPr id="39163" name="Line 620"/>
            <p:cNvSpPr>
              <a:spLocks noChangeAspect="1" noChangeShapeType="1"/>
            </p:cNvSpPr>
            <p:nvPr/>
          </p:nvSpPr>
          <p:spPr bwMode="auto">
            <a:xfrm>
              <a:off x="5034" y="25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031" name="Group 621"/>
          <p:cNvGrpSpPr>
            <a:grpSpLocks/>
          </p:cNvGrpSpPr>
          <p:nvPr/>
        </p:nvGrpSpPr>
        <p:grpSpPr bwMode="auto">
          <a:xfrm>
            <a:off x="8443913" y="4038600"/>
            <a:ext cx="547687" cy="404813"/>
            <a:chOff x="5319" y="2544"/>
            <a:chExt cx="345" cy="255"/>
          </a:xfrm>
        </p:grpSpPr>
        <p:grpSp>
          <p:nvGrpSpPr>
            <p:cNvPr id="39157" name="Group 622"/>
            <p:cNvGrpSpPr>
              <a:grpSpLocks/>
            </p:cNvGrpSpPr>
            <p:nvPr/>
          </p:nvGrpSpPr>
          <p:grpSpPr bwMode="auto">
            <a:xfrm>
              <a:off x="5319" y="2597"/>
              <a:ext cx="345" cy="202"/>
              <a:chOff x="336" y="2880"/>
              <a:chExt cx="345" cy="202"/>
            </a:xfrm>
          </p:grpSpPr>
          <p:sp>
            <p:nvSpPr>
              <p:cNvPr id="39159" name="Rectangle 623"/>
              <p:cNvSpPr>
                <a:spLocks noChangeArrowheads="1"/>
              </p:cNvSpPr>
              <p:nvPr/>
            </p:nvSpPr>
            <p:spPr bwMode="auto">
              <a:xfrm>
                <a:off x="336" y="2880"/>
                <a:ext cx="345" cy="202"/>
              </a:xfrm>
              <a:prstGeom prst="rect">
                <a:avLst/>
              </a:prstGeom>
              <a:noFill/>
              <a:ln w="12700">
                <a:solidFill>
                  <a:srgbClr val="000000"/>
                </a:solidFill>
                <a:miter lim="800000"/>
                <a:headEnd/>
                <a:tailEnd/>
              </a:ln>
            </p:spPr>
            <p:txBody>
              <a:bodyPr wrap="none" anchor="ctr"/>
              <a:lstStyle/>
              <a:p>
                <a:endParaRPr lang="en-US"/>
              </a:p>
            </p:txBody>
          </p:sp>
          <p:sp>
            <p:nvSpPr>
              <p:cNvPr id="39160" name="Text Box 624"/>
              <p:cNvSpPr txBox="1">
                <a:spLocks noChangeArrowheads="1"/>
              </p:cNvSpPr>
              <p:nvPr/>
            </p:nvSpPr>
            <p:spPr bwMode="auto">
              <a:xfrm>
                <a:off x="383" y="2895"/>
                <a:ext cx="250" cy="77"/>
              </a:xfrm>
              <a:prstGeom prst="rect">
                <a:avLst/>
              </a:prstGeom>
              <a:noFill/>
              <a:ln w="12700">
                <a:noFill/>
                <a:miter lim="800000"/>
                <a:headEnd/>
                <a:tailEnd/>
              </a:ln>
            </p:spPr>
            <p:txBody>
              <a:bodyPr lIns="0" tIns="0" rIns="0" bIns="0" anchor="ctr">
                <a:spAutoFit/>
              </a:bodyPr>
              <a:lstStyle/>
              <a:p>
                <a:pPr algn="ctr" eaLnBrk="0" hangingPunct="0"/>
                <a:r>
                  <a:rPr lang="en-US" sz="800"/>
                  <a:t>CMD</a:t>
                </a:r>
              </a:p>
            </p:txBody>
          </p:sp>
          <p:sp>
            <p:nvSpPr>
              <p:cNvPr id="39161" name="Freeform 625"/>
              <p:cNvSpPr>
                <a:spLocks/>
              </p:cNvSpPr>
              <p:nvPr/>
            </p:nvSpPr>
            <p:spPr bwMode="auto">
              <a:xfrm>
                <a:off x="362" y="2976"/>
                <a:ext cx="293" cy="78"/>
              </a:xfrm>
              <a:custGeom>
                <a:avLst/>
                <a:gdLst>
                  <a:gd name="T0" fmla="*/ 0 w 260"/>
                  <a:gd name="T1" fmla="*/ 78 h 78"/>
                  <a:gd name="T2" fmla="*/ 260 w 260"/>
                  <a:gd name="T3" fmla="*/ 0 h 78"/>
                  <a:gd name="T4" fmla="*/ 260 w 260"/>
                  <a:gd name="T5" fmla="*/ 78 h 78"/>
                  <a:gd name="T6" fmla="*/ 0 w 260"/>
                  <a:gd name="T7" fmla="*/ 1 h 78"/>
                  <a:gd name="T8" fmla="*/ 0 w 260"/>
                  <a:gd name="T9" fmla="*/ 78 h 78"/>
                  <a:gd name="T10" fmla="*/ 0 60000 65536"/>
                  <a:gd name="T11" fmla="*/ 0 60000 65536"/>
                  <a:gd name="T12" fmla="*/ 0 60000 65536"/>
                  <a:gd name="T13" fmla="*/ 0 60000 65536"/>
                  <a:gd name="T14" fmla="*/ 0 60000 65536"/>
                  <a:gd name="T15" fmla="*/ 0 w 260"/>
                  <a:gd name="T16" fmla="*/ 0 h 78"/>
                  <a:gd name="T17" fmla="*/ 260 w 260"/>
                  <a:gd name="T18" fmla="*/ 78 h 78"/>
                </a:gdLst>
                <a:ahLst/>
                <a:cxnLst>
                  <a:cxn ang="T10">
                    <a:pos x="T0" y="T1"/>
                  </a:cxn>
                  <a:cxn ang="T11">
                    <a:pos x="T2" y="T3"/>
                  </a:cxn>
                  <a:cxn ang="T12">
                    <a:pos x="T4" y="T5"/>
                  </a:cxn>
                  <a:cxn ang="T13">
                    <a:pos x="T6" y="T7"/>
                  </a:cxn>
                  <a:cxn ang="T14">
                    <a:pos x="T8" y="T9"/>
                  </a:cxn>
                </a:cxnLst>
                <a:rect l="T15" t="T16" r="T17" b="T18"/>
                <a:pathLst>
                  <a:path w="260" h="78">
                    <a:moveTo>
                      <a:pt x="0" y="78"/>
                    </a:moveTo>
                    <a:lnTo>
                      <a:pt x="260" y="0"/>
                    </a:lnTo>
                    <a:lnTo>
                      <a:pt x="260" y="78"/>
                    </a:lnTo>
                    <a:lnTo>
                      <a:pt x="0" y="1"/>
                    </a:lnTo>
                    <a:lnTo>
                      <a:pt x="0" y="78"/>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39158" name="Line 626"/>
            <p:cNvSpPr>
              <a:spLocks noChangeAspect="1" noChangeShapeType="1"/>
            </p:cNvSpPr>
            <p:nvPr/>
          </p:nvSpPr>
          <p:spPr bwMode="auto">
            <a:xfrm>
              <a:off x="5491" y="25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39032" name="Rectangle 627"/>
          <p:cNvSpPr>
            <a:spLocks noChangeArrowheads="1"/>
          </p:cNvSpPr>
          <p:nvPr/>
        </p:nvSpPr>
        <p:spPr bwMode="auto">
          <a:xfrm>
            <a:off x="4838700" y="4572000"/>
            <a:ext cx="4984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Main Spt</a:t>
            </a:r>
          </a:p>
          <a:p>
            <a:pPr algn="ctr" eaLnBrk="0" hangingPunct="0"/>
            <a:r>
              <a:rPr lang="en-US" sz="1000">
                <a:solidFill>
                  <a:srgbClr val="000000"/>
                </a:solidFill>
              </a:rPr>
              <a:t>Bn</a:t>
            </a:r>
          </a:p>
        </p:txBody>
      </p:sp>
      <p:sp>
        <p:nvSpPr>
          <p:cNvPr id="39033" name="Rectangle 628"/>
          <p:cNvSpPr>
            <a:spLocks noChangeArrowheads="1"/>
          </p:cNvSpPr>
          <p:nvPr/>
        </p:nvSpPr>
        <p:spPr bwMode="auto">
          <a:xfrm>
            <a:off x="5483225" y="4572000"/>
            <a:ext cx="554038"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Cav Sqdn</a:t>
            </a:r>
          </a:p>
        </p:txBody>
      </p:sp>
      <p:sp>
        <p:nvSpPr>
          <p:cNvPr id="39034" name="Rectangle 629"/>
          <p:cNvSpPr>
            <a:spLocks noChangeArrowheads="1"/>
          </p:cNvSpPr>
          <p:nvPr/>
        </p:nvSpPr>
        <p:spPr bwMode="auto">
          <a:xfrm>
            <a:off x="7620000" y="4572000"/>
            <a:ext cx="69532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Tgt Acq Btry</a:t>
            </a:r>
          </a:p>
        </p:txBody>
      </p:sp>
      <p:sp>
        <p:nvSpPr>
          <p:cNvPr id="39035" name="Rectangle 630"/>
          <p:cNvSpPr>
            <a:spLocks noChangeArrowheads="1"/>
          </p:cNvSpPr>
          <p:nvPr/>
        </p:nvSpPr>
        <p:spPr bwMode="auto">
          <a:xfrm>
            <a:off x="8382000" y="4572000"/>
            <a:ext cx="71755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Cmd Avn Co</a:t>
            </a:r>
          </a:p>
        </p:txBody>
      </p:sp>
      <p:sp>
        <p:nvSpPr>
          <p:cNvPr id="39036" name="Rectangle 631"/>
          <p:cNvSpPr>
            <a:spLocks noChangeArrowheads="1"/>
          </p:cNvSpPr>
          <p:nvPr/>
        </p:nvSpPr>
        <p:spPr bwMode="auto">
          <a:xfrm>
            <a:off x="7092950" y="4572000"/>
            <a:ext cx="309563"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AVIM</a:t>
            </a:r>
          </a:p>
        </p:txBody>
      </p:sp>
      <p:sp>
        <p:nvSpPr>
          <p:cNvPr id="39037" name="Rectangle 632"/>
          <p:cNvSpPr>
            <a:spLocks noChangeArrowheads="1"/>
          </p:cNvSpPr>
          <p:nvPr/>
        </p:nvSpPr>
        <p:spPr bwMode="auto">
          <a:xfrm>
            <a:off x="4792663" y="5410200"/>
            <a:ext cx="71120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Recon Bn</a:t>
            </a:r>
          </a:p>
          <a:p>
            <a:pPr algn="ctr" eaLnBrk="0" hangingPunct="0"/>
            <a:r>
              <a:rPr lang="en-US" sz="1000">
                <a:solidFill>
                  <a:srgbClr val="000000"/>
                </a:solidFill>
              </a:rPr>
              <a:t>(Light) in Div</a:t>
            </a:r>
          </a:p>
        </p:txBody>
      </p:sp>
      <p:grpSp>
        <p:nvGrpSpPr>
          <p:cNvPr id="39038" name="Group 633"/>
          <p:cNvGrpSpPr>
            <a:grpSpLocks/>
          </p:cNvGrpSpPr>
          <p:nvPr/>
        </p:nvGrpSpPr>
        <p:grpSpPr bwMode="auto">
          <a:xfrm>
            <a:off x="4862513" y="4953000"/>
            <a:ext cx="547687" cy="395288"/>
            <a:chOff x="2343" y="3312"/>
            <a:chExt cx="345" cy="249"/>
          </a:xfrm>
        </p:grpSpPr>
        <p:grpSp>
          <p:nvGrpSpPr>
            <p:cNvPr id="39148" name="Group 634"/>
            <p:cNvGrpSpPr>
              <a:grpSpLocks/>
            </p:cNvGrpSpPr>
            <p:nvPr/>
          </p:nvGrpSpPr>
          <p:grpSpPr bwMode="auto">
            <a:xfrm>
              <a:off x="2343" y="3360"/>
              <a:ext cx="345" cy="201"/>
              <a:chOff x="144" y="3687"/>
              <a:chExt cx="345" cy="201"/>
            </a:xfrm>
          </p:grpSpPr>
          <p:grpSp>
            <p:nvGrpSpPr>
              <p:cNvPr id="39152" name="Group 635"/>
              <p:cNvGrpSpPr>
                <a:grpSpLocks noChangeAspect="1"/>
              </p:cNvGrpSpPr>
              <p:nvPr/>
            </p:nvGrpSpPr>
            <p:grpSpPr bwMode="auto">
              <a:xfrm>
                <a:off x="144" y="3687"/>
                <a:ext cx="345" cy="201"/>
                <a:chOff x="379" y="200"/>
                <a:chExt cx="685" cy="401"/>
              </a:xfrm>
            </p:grpSpPr>
            <p:sp>
              <p:nvSpPr>
                <p:cNvPr id="39154" name="Rectangle 63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lIns="0" tIns="0" rIns="0" bIns="0" anchor="ctr"/>
                <a:lstStyle/>
                <a:p>
                  <a:endParaRPr lang="en-US"/>
                </a:p>
              </p:txBody>
            </p:sp>
            <p:sp>
              <p:nvSpPr>
                <p:cNvPr id="39155" name="Line 63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sp>
              <p:nvSpPr>
                <p:cNvPr id="39156" name="Line 63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lIns="0" tIns="0" rIns="0" bIns="0" anchor="ctr"/>
                <a:lstStyle/>
                <a:p>
                  <a:endParaRPr lang="en-US"/>
                </a:p>
              </p:txBody>
            </p:sp>
          </p:grpSp>
          <p:sp>
            <p:nvSpPr>
              <p:cNvPr id="39153" name="Text Box 639"/>
              <p:cNvSpPr txBox="1">
                <a:spLocks noChangeArrowheads="1"/>
              </p:cNvSpPr>
              <p:nvPr/>
            </p:nvSpPr>
            <p:spPr bwMode="auto">
              <a:xfrm>
                <a:off x="295" y="3810"/>
                <a:ext cx="43"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L</a:t>
                </a:r>
              </a:p>
            </p:txBody>
          </p:sp>
        </p:grpSp>
        <p:grpSp>
          <p:nvGrpSpPr>
            <p:cNvPr id="39149" name="Group 640"/>
            <p:cNvGrpSpPr>
              <a:grpSpLocks noChangeAspect="1"/>
            </p:cNvGrpSpPr>
            <p:nvPr/>
          </p:nvGrpSpPr>
          <p:grpSpPr bwMode="auto">
            <a:xfrm>
              <a:off x="2497" y="3312"/>
              <a:ext cx="38" cy="52"/>
              <a:chOff x="3195" y="1627"/>
              <a:chExt cx="75" cy="104"/>
            </a:xfrm>
          </p:grpSpPr>
          <p:sp>
            <p:nvSpPr>
              <p:cNvPr id="39150" name="Line 64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51" name="Line 64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39" name="Rectangle 643"/>
          <p:cNvSpPr>
            <a:spLocks noChangeArrowheads="1"/>
          </p:cNvSpPr>
          <p:nvPr/>
        </p:nvSpPr>
        <p:spPr bwMode="auto">
          <a:xfrm>
            <a:off x="5537200" y="5410200"/>
            <a:ext cx="44926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ADA Bn</a:t>
            </a:r>
          </a:p>
        </p:txBody>
      </p:sp>
      <p:grpSp>
        <p:nvGrpSpPr>
          <p:cNvPr id="39040" name="Group 644"/>
          <p:cNvGrpSpPr>
            <a:grpSpLocks/>
          </p:cNvGrpSpPr>
          <p:nvPr/>
        </p:nvGrpSpPr>
        <p:grpSpPr bwMode="auto">
          <a:xfrm>
            <a:off x="5486400" y="4953000"/>
            <a:ext cx="541338" cy="401638"/>
            <a:chOff x="3456" y="3120"/>
            <a:chExt cx="341" cy="253"/>
          </a:xfrm>
        </p:grpSpPr>
        <p:grpSp>
          <p:nvGrpSpPr>
            <p:cNvPr id="39140" name="Group 645"/>
            <p:cNvGrpSpPr>
              <a:grpSpLocks/>
            </p:cNvGrpSpPr>
            <p:nvPr/>
          </p:nvGrpSpPr>
          <p:grpSpPr bwMode="auto">
            <a:xfrm>
              <a:off x="3456" y="3120"/>
              <a:ext cx="341" cy="253"/>
              <a:chOff x="4746" y="1968"/>
              <a:chExt cx="341" cy="253"/>
            </a:xfrm>
          </p:grpSpPr>
          <p:sp>
            <p:nvSpPr>
              <p:cNvPr id="39142" name="Rectangle 646"/>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sp>
            <p:nvSpPr>
              <p:cNvPr id="39143" name="Freeform 647"/>
              <p:cNvSpPr>
                <a:spLocks noChangeAspect="1"/>
              </p:cNvSpPr>
              <p:nvPr/>
            </p:nvSpPr>
            <p:spPr bwMode="auto">
              <a:xfrm>
                <a:off x="4746" y="2136"/>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144" name="Rectangle 648"/>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grpSp>
            <p:nvGrpSpPr>
              <p:cNvPr id="39145" name="Group 649"/>
              <p:cNvGrpSpPr>
                <a:grpSpLocks noChangeAspect="1"/>
              </p:cNvGrpSpPr>
              <p:nvPr/>
            </p:nvGrpSpPr>
            <p:grpSpPr bwMode="auto">
              <a:xfrm>
                <a:off x="4897" y="1968"/>
                <a:ext cx="38" cy="52"/>
                <a:chOff x="3195" y="1627"/>
                <a:chExt cx="75" cy="104"/>
              </a:xfrm>
            </p:grpSpPr>
            <p:sp>
              <p:nvSpPr>
                <p:cNvPr id="39146" name="Line 65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47" name="Line 65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141" name="Text Box 652"/>
            <p:cNvSpPr txBox="1">
              <a:spLocks noChangeArrowheads="1"/>
            </p:cNvSpPr>
            <p:nvPr/>
          </p:nvSpPr>
          <p:spPr bwMode="auto">
            <a:xfrm>
              <a:off x="3605" y="3200"/>
              <a:ext cx="43" cy="77"/>
            </a:xfrm>
            <a:prstGeom prst="rect">
              <a:avLst/>
            </a:prstGeom>
            <a:noFill/>
            <a:ln w="12700">
              <a:noFill/>
              <a:miter lim="800000"/>
              <a:headEnd/>
              <a:tailEnd/>
            </a:ln>
          </p:spPr>
          <p:txBody>
            <a:bodyPr wrap="none" lIns="0" tIns="0" rIns="0" bIns="0">
              <a:spAutoFit/>
            </a:bodyPr>
            <a:lstStyle/>
            <a:p>
              <a:pPr algn="ctr" eaLnBrk="0" hangingPunct="0"/>
              <a:r>
                <a:rPr lang="en-US" sz="800">
                  <a:latin typeface="Arial Black" pitchFamily="34" charset="0"/>
                </a:rPr>
                <a:t>L</a:t>
              </a:r>
            </a:p>
          </p:txBody>
        </p:sp>
      </p:grpSp>
      <p:grpSp>
        <p:nvGrpSpPr>
          <p:cNvPr id="39041" name="Group 653"/>
          <p:cNvGrpSpPr>
            <a:grpSpLocks/>
          </p:cNvGrpSpPr>
          <p:nvPr/>
        </p:nvGrpSpPr>
        <p:grpSpPr bwMode="auto">
          <a:xfrm>
            <a:off x="6248400" y="4953000"/>
            <a:ext cx="547688" cy="398463"/>
            <a:chOff x="2352" y="1104"/>
            <a:chExt cx="345" cy="251"/>
          </a:xfrm>
        </p:grpSpPr>
        <p:grpSp>
          <p:nvGrpSpPr>
            <p:cNvPr id="39129" name="Group 654"/>
            <p:cNvGrpSpPr>
              <a:grpSpLocks/>
            </p:cNvGrpSpPr>
            <p:nvPr/>
          </p:nvGrpSpPr>
          <p:grpSpPr bwMode="auto">
            <a:xfrm>
              <a:off x="2352" y="1152"/>
              <a:ext cx="345" cy="203"/>
              <a:chOff x="2820" y="2154"/>
              <a:chExt cx="345" cy="203"/>
            </a:xfrm>
          </p:grpSpPr>
          <p:sp>
            <p:nvSpPr>
              <p:cNvPr id="39133" name="Rectangle 655"/>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39134" name="Group 656"/>
              <p:cNvGrpSpPr>
                <a:grpSpLocks/>
              </p:cNvGrpSpPr>
              <p:nvPr/>
            </p:nvGrpSpPr>
            <p:grpSpPr bwMode="auto">
              <a:xfrm>
                <a:off x="2937" y="2295"/>
                <a:ext cx="110" cy="51"/>
                <a:chOff x="2914" y="1930"/>
                <a:chExt cx="172" cy="89"/>
              </a:xfrm>
            </p:grpSpPr>
            <p:sp>
              <p:nvSpPr>
                <p:cNvPr id="39136" name="Line 65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37" name="Line 65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38" name="Line 65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139" name="Line 66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9135" name="Text Box 661"/>
              <p:cNvSpPr txBox="1">
                <a:spLocks noChangeArrowheads="1"/>
              </p:cNvSpPr>
              <p:nvPr/>
            </p:nvSpPr>
            <p:spPr bwMode="auto">
              <a:xfrm>
                <a:off x="2842" y="2165"/>
                <a:ext cx="301" cy="135"/>
              </a:xfrm>
              <a:prstGeom prst="rect">
                <a:avLst/>
              </a:prstGeom>
              <a:noFill/>
              <a:ln w="12700">
                <a:noFill/>
                <a:miter lim="800000"/>
                <a:headEnd/>
                <a:tailEnd/>
              </a:ln>
            </p:spPr>
            <p:txBody>
              <a:bodyPr wrap="none">
                <a:spAutoFit/>
              </a:bodyPr>
              <a:lstStyle/>
              <a:p>
                <a:pPr algn="ctr" eaLnBrk="0" hangingPunct="0"/>
                <a:r>
                  <a:rPr lang="en-US" sz="800"/>
                  <a:t>CBT-L</a:t>
                </a:r>
              </a:p>
            </p:txBody>
          </p:sp>
        </p:grpSp>
        <p:grpSp>
          <p:nvGrpSpPr>
            <p:cNvPr id="39130" name="Group 662"/>
            <p:cNvGrpSpPr>
              <a:grpSpLocks noChangeAspect="1"/>
            </p:cNvGrpSpPr>
            <p:nvPr/>
          </p:nvGrpSpPr>
          <p:grpSpPr bwMode="auto">
            <a:xfrm>
              <a:off x="2506" y="1104"/>
              <a:ext cx="38" cy="52"/>
              <a:chOff x="3195" y="1627"/>
              <a:chExt cx="75" cy="104"/>
            </a:xfrm>
          </p:grpSpPr>
          <p:sp>
            <p:nvSpPr>
              <p:cNvPr id="39131" name="Line 66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32" name="Line 66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42" name="Rectangle 665"/>
          <p:cNvSpPr>
            <a:spLocks noChangeArrowheads="1"/>
          </p:cNvSpPr>
          <p:nvPr/>
        </p:nvSpPr>
        <p:spPr bwMode="auto">
          <a:xfrm>
            <a:off x="6311900" y="5410200"/>
            <a:ext cx="41275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Eng Bn</a:t>
            </a:r>
          </a:p>
        </p:txBody>
      </p:sp>
      <p:grpSp>
        <p:nvGrpSpPr>
          <p:cNvPr id="39043" name="Group 666"/>
          <p:cNvGrpSpPr>
            <a:grpSpLocks/>
          </p:cNvGrpSpPr>
          <p:nvPr/>
        </p:nvGrpSpPr>
        <p:grpSpPr bwMode="auto">
          <a:xfrm>
            <a:off x="6919913" y="4953000"/>
            <a:ext cx="547687" cy="404813"/>
            <a:chOff x="3912" y="912"/>
            <a:chExt cx="345" cy="255"/>
          </a:xfrm>
        </p:grpSpPr>
        <p:grpSp>
          <p:nvGrpSpPr>
            <p:cNvPr id="39123" name="Group 667"/>
            <p:cNvGrpSpPr>
              <a:grpSpLocks/>
            </p:cNvGrpSpPr>
            <p:nvPr/>
          </p:nvGrpSpPr>
          <p:grpSpPr bwMode="auto">
            <a:xfrm>
              <a:off x="3912" y="964"/>
              <a:ext cx="345" cy="203"/>
              <a:chOff x="3924" y="676"/>
              <a:chExt cx="345" cy="203"/>
            </a:xfrm>
          </p:grpSpPr>
          <p:sp>
            <p:nvSpPr>
              <p:cNvPr id="39127" name="Rectangle 668"/>
              <p:cNvSpPr>
                <a:spLocks noChangeAspect="1" noChangeArrowheads="1"/>
              </p:cNvSpPr>
              <p:nvPr/>
            </p:nvSpPr>
            <p:spPr bwMode="auto">
              <a:xfrm>
                <a:off x="3924" y="676"/>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128" name="Text Box 669"/>
              <p:cNvSpPr txBox="1">
                <a:spLocks noChangeArrowheads="1"/>
              </p:cNvSpPr>
              <p:nvPr/>
            </p:nvSpPr>
            <p:spPr bwMode="auto">
              <a:xfrm>
                <a:off x="4033" y="711"/>
                <a:ext cx="124" cy="134"/>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MSB</a:t>
                </a:r>
              </a:p>
              <a:p>
                <a:pPr algn="ctr" eaLnBrk="0" hangingPunct="0"/>
                <a:r>
                  <a:rPr lang="en-US" sz="700" b="1"/>
                  <a:t>L</a:t>
                </a:r>
              </a:p>
            </p:txBody>
          </p:sp>
        </p:grpSp>
        <p:grpSp>
          <p:nvGrpSpPr>
            <p:cNvPr id="39124" name="Group 670"/>
            <p:cNvGrpSpPr>
              <a:grpSpLocks noChangeAspect="1"/>
            </p:cNvGrpSpPr>
            <p:nvPr/>
          </p:nvGrpSpPr>
          <p:grpSpPr bwMode="auto">
            <a:xfrm>
              <a:off x="4066" y="912"/>
              <a:ext cx="38" cy="52"/>
              <a:chOff x="3195" y="1627"/>
              <a:chExt cx="75" cy="104"/>
            </a:xfrm>
          </p:grpSpPr>
          <p:sp>
            <p:nvSpPr>
              <p:cNvPr id="39125" name="Line 67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26" name="Line 67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44" name="Rectangle 673"/>
          <p:cNvSpPr>
            <a:spLocks noChangeArrowheads="1"/>
          </p:cNvSpPr>
          <p:nvPr/>
        </p:nvSpPr>
        <p:spPr bwMode="auto">
          <a:xfrm>
            <a:off x="6945313" y="5410200"/>
            <a:ext cx="4984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Main Spt</a:t>
            </a:r>
          </a:p>
          <a:p>
            <a:pPr algn="ctr" eaLnBrk="0" hangingPunct="0"/>
            <a:r>
              <a:rPr lang="en-US" sz="1000">
                <a:solidFill>
                  <a:srgbClr val="000000"/>
                </a:solidFill>
              </a:rPr>
              <a:t>Bn</a:t>
            </a:r>
          </a:p>
        </p:txBody>
      </p:sp>
      <p:grpSp>
        <p:nvGrpSpPr>
          <p:cNvPr id="39045" name="Group 674"/>
          <p:cNvGrpSpPr>
            <a:grpSpLocks/>
          </p:cNvGrpSpPr>
          <p:nvPr/>
        </p:nvGrpSpPr>
        <p:grpSpPr bwMode="auto">
          <a:xfrm>
            <a:off x="7626350" y="4953000"/>
            <a:ext cx="547688" cy="398463"/>
            <a:chOff x="4804" y="3120"/>
            <a:chExt cx="345" cy="251"/>
          </a:xfrm>
        </p:grpSpPr>
        <p:grpSp>
          <p:nvGrpSpPr>
            <p:cNvPr id="39117" name="Group 675"/>
            <p:cNvGrpSpPr>
              <a:grpSpLocks/>
            </p:cNvGrpSpPr>
            <p:nvPr/>
          </p:nvGrpSpPr>
          <p:grpSpPr bwMode="auto">
            <a:xfrm>
              <a:off x="4804" y="3168"/>
              <a:ext cx="345" cy="203"/>
              <a:chOff x="4804" y="3181"/>
              <a:chExt cx="345" cy="203"/>
            </a:xfrm>
          </p:grpSpPr>
          <p:sp>
            <p:nvSpPr>
              <p:cNvPr id="39121" name="Rectangle 676"/>
              <p:cNvSpPr>
                <a:spLocks noChangeAspect="1" noChangeArrowheads="1"/>
              </p:cNvSpPr>
              <p:nvPr/>
            </p:nvSpPr>
            <p:spPr bwMode="auto">
              <a:xfrm>
                <a:off x="4804" y="3181"/>
                <a:ext cx="345" cy="203"/>
              </a:xfrm>
              <a:prstGeom prst="rect">
                <a:avLst/>
              </a:prstGeom>
              <a:noFill/>
              <a:ln w="12700">
                <a:solidFill>
                  <a:srgbClr val="000000"/>
                </a:solidFill>
                <a:miter lim="800000"/>
                <a:headEnd/>
                <a:tailEnd/>
              </a:ln>
            </p:spPr>
            <p:txBody>
              <a:bodyPr wrap="none" anchor="ctr"/>
              <a:lstStyle/>
              <a:p>
                <a:endParaRPr lang="en-US"/>
              </a:p>
            </p:txBody>
          </p:sp>
          <p:sp>
            <p:nvSpPr>
              <p:cNvPr id="39122" name="Text Box 677"/>
              <p:cNvSpPr txBox="1">
                <a:spLocks noChangeArrowheads="1"/>
              </p:cNvSpPr>
              <p:nvPr/>
            </p:nvSpPr>
            <p:spPr bwMode="auto">
              <a:xfrm>
                <a:off x="4914" y="3206"/>
                <a:ext cx="125" cy="154"/>
              </a:xfrm>
              <a:prstGeom prst="rect">
                <a:avLst/>
              </a:prstGeom>
              <a:noFill/>
              <a:ln w="12700">
                <a:noFill/>
                <a:miter lim="800000"/>
                <a:headEnd/>
                <a:tailEnd/>
              </a:ln>
            </p:spPr>
            <p:txBody>
              <a:bodyPr wrap="none" lIns="0" tIns="0" rIns="0" bIns="0">
                <a:spAutoFit/>
              </a:bodyPr>
              <a:lstStyle/>
              <a:p>
                <a:pPr algn="ctr" eaLnBrk="0" hangingPunct="0"/>
                <a:r>
                  <a:rPr lang="en-US" sz="800"/>
                  <a:t>FSB</a:t>
                </a:r>
              </a:p>
              <a:p>
                <a:pPr algn="ctr" eaLnBrk="0" hangingPunct="0"/>
                <a:r>
                  <a:rPr lang="en-US" sz="800"/>
                  <a:t>L</a:t>
                </a:r>
              </a:p>
            </p:txBody>
          </p:sp>
        </p:grpSp>
        <p:grpSp>
          <p:nvGrpSpPr>
            <p:cNvPr id="39118" name="Group 678"/>
            <p:cNvGrpSpPr>
              <a:grpSpLocks noChangeAspect="1"/>
            </p:cNvGrpSpPr>
            <p:nvPr/>
          </p:nvGrpSpPr>
          <p:grpSpPr bwMode="auto">
            <a:xfrm>
              <a:off x="4958" y="3120"/>
              <a:ext cx="38" cy="52"/>
              <a:chOff x="3195" y="1627"/>
              <a:chExt cx="75" cy="104"/>
            </a:xfrm>
          </p:grpSpPr>
          <p:sp>
            <p:nvSpPr>
              <p:cNvPr id="39119" name="Line 67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20" name="Line 68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46" name="Rectangle 681"/>
          <p:cNvSpPr>
            <a:spLocks noChangeArrowheads="1"/>
          </p:cNvSpPr>
          <p:nvPr/>
        </p:nvSpPr>
        <p:spPr bwMode="auto">
          <a:xfrm>
            <a:off x="7577138" y="5410200"/>
            <a:ext cx="652462"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Fwd Spt Bn</a:t>
            </a:r>
          </a:p>
        </p:txBody>
      </p:sp>
      <p:sp>
        <p:nvSpPr>
          <p:cNvPr id="39047" name="Rectangle 682"/>
          <p:cNvSpPr>
            <a:spLocks noChangeArrowheads="1"/>
          </p:cNvSpPr>
          <p:nvPr/>
        </p:nvSpPr>
        <p:spPr bwMode="auto">
          <a:xfrm>
            <a:off x="8378825" y="5410200"/>
            <a:ext cx="3714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Sig Bn</a:t>
            </a:r>
          </a:p>
        </p:txBody>
      </p:sp>
      <p:grpSp>
        <p:nvGrpSpPr>
          <p:cNvPr id="39048" name="Group 683"/>
          <p:cNvGrpSpPr>
            <a:grpSpLocks/>
          </p:cNvGrpSpPr>
          <p:nvPr/>
        </p:nvGrpSpPr>
        <p:grpSpPr bwMode="auto">
          <a:xfrm>
            <a:off x="8291513" y="4953000"/>
            <a:ext cx="547687" cy="398463"/>
            <a:chOff x="5223" y="3120"/>
            <a:chExt cx="345" cy="251"/>
          </a:xfrm>
        </p:grpSpPr>
        <p:grpSp>
          <p:nvGrpSpPr>
            <p:cNvPr id="39109" name="Group 684"/>
            <p:cNvGrpSpPr>
              <a:grpSpLocks/>
            </p:cNvGrpSpPr>
            <p:nvPr/>
          </p:nvGrpSpPr>
          <p:grpSpPr bwMode="auto">
            <a:xfrm>
              <a:off x="5223" y="3120"/>
              <a:ext cx="345" cy="251"/>
              <a:chOff x="3001" y="1968"/>
              <a:chExt cx="345" cy="271"/>
            </a:xfrm>
          </p:grpSpPr>
          <p:grpSp>
            <p:nvGrpSpPr>
              <p:cNvPr id="39111" name="Group 685"/>
              <p:cNvGrpSpPr>
                <a:grpSpLocks/>
              </p:cNvGrpSpPr>
              <p:nvPr/>
            </p:nvGrpSpPr>
            <p:grpSpPr bwMode="auto">
              <a:xfrm>
                <a:off x="3001" y="2020"/>
                <a:ext cx="345" cy="219"/>
                <a:chOff x="288" y="2626"/>
                <a:chExt cx="345" cy="219"/>
              </a:xfrm>
            </p:grpSpPr>
            <p:sp>
              <p:nvSpPr>
                <p:cNvPr id="39115" name="Rectangle 686"/>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116" name="Freeform 687"/>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9112" name="Group 688"/>
              <p:cNvGrpSpPr>
                <a:grpSpLocks noChangeAspect="1"/>
              </p:cNvGrpSpPr>
              <p:nvPr/>
            </p:nvGrpSpPr>
            <p:grpSpPr bwMode="auto">
              <a:xfrm>
                <a:off x="3155" y="1968"/>
                <a:ext cx="38" cy="52"/>
                <a:chOff x="3195" y="1627"/>
                <a:chExt cx="75" cy="104"/>
              </a:xfrm>
            </p:grpSpPr>
            <p:sp>
              <p:nvSpPr>
                <p:cNvPr id="39113" name="Line 68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14" name="Line 69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110" name="Text Box 691"/>
            <p:cNvSpPr txBox="1">
              <a:spLocks noChangeArrowheads="1"/>
            </p:cNvSpPr>
            <p:nvPr/>
          </p:nvSpPr>
          <p:spPr bwMode="auto">
            <a:xfrm>
              <a:off x="5377" y="3288"/>
              <a:ext cx="36" cy="77"/>
            </a:xfrm>
            <a:prstGeom prst="rect">
              <a:avLst/>
            </a:prstGeom>
            <a:noFill/>
            <a:ln w="12700">
              <a:noFill/>
              <a:miter lim="800000"/>
              <a:headEnd/>
              <a:tailEnd/>
            </a:ln>
          </p:spPr>
          <p:txBody>
            <a:bodyPr wrap="none" lIns="0" tIns="0" rIns="0" bIns="0">
              <a:spAutoFit/>
            </a:bodyPr>
            <a:lstStyle/>
            <a:p>
              <a:pPr algn="ctr" eaLnBrk="0" hangingPunct="0"/>
              <a:r>
                <a:rPr lang="en-US" sz="800"/>
                <a:t>L</a:t>
              </a:r>
            </a:p>
          </p:txBody>
        </p:sp>
      </p:grpSp>
      <p:grpSp>
        <p:nvGrpSpPr>
          <p:cNvPr id="39049" name="Group 692"/>
          <p:cNvGrpSpPr>
            <a:grpSpLocks/>
          </p:cNvGrpSpPr>
          <p:nvPr/>
        </p:nvGrpSpPr>
        <p:grpSpPr bwMode="auto">
          <a:xfrm>
            <a:off x="4862513" y="5791200"/>
            <a:ext cx="547687" cy="404813"/>
            <a:chOff x="3063" y="3648"/>
            <a:chExt cx="345" cy="255"/>
          </a:xfrm>
        </p:grpSpPr>
        <p:grpSp>
          <p:nvGrpSpPr>
            <p:cNvPr id="39102" name="Group 693"/>
            <p:cNvGrpSpPr>
              <a:grpSpLocks noChangeAspect="1"/>
            </p:cNvGrpSpPr>
            <p:nvPr/>
          </p:nvGrpSpPr>
          <p:grpSpPr bwMode="auto">
            <a:xfrm>
              <a:off x="3216" y="3648"/>
              <a:ext cx="38" cy="52"/>
              <a:chOff x="3195" y="1627"/>
              <a:chExt cx="75" cy="104"/>
            </a:xfrm>
          </p:grpSpPr>
          <p:sp>
            <p:nvSpPr>
              <p:cNvPr id="39107" name="Line 69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08" name="Line 69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103" name="Group 696"/>
            <p:cNvGrpSpPr>
              <a:grpSpLocks/>
            </p:cNvGrpSpPr>
            <p:nvPr/>
          </p:nvGrpSpPr>
          <p:grpSpPr bwMode="auto">
            <a:xfrm>
              <a:off x="3063" y="3701"/>
              <a:ext cx="345" cy="202"/>
              <a:chOff x="336" y="2880"/>
              <a:chExt cx="345" cy="202"/>
            </a:xfrm>
          </p:grpSpPr>
          <p:sp>
            <p:nvSpPr>
              <p:cNvPr id="39104" name="Rectangle 697"/>
              <p:cNvSpPr>
                <a:spLocks noChangeArrowheads="1"/>
              </p:cNvSpPr>
              <p:nvPr/>
            </p:nvSpPr>
            <p:spPr bwMode="auto">
              <a:xfrm>
                <a:off x="336" y="2880"/>
                <a:ext cx="345" cy="202"/>
              </a:xfrm>
              <a:prstGeom prst="rect">
                <a:avLst/>
              </a:prstGeom>
              <a:noFill/>
              <a:ln w="12700">
                <a:solidFill>
                  <a:srgbClr val="000000"/>
                </a:solidFill>
                <a:miter lim="800000"/>
                <a:headEnd/>
                <a:tailEnd/>
              </a:ln>
            </p:spPr>
            <p:txBody>
              <a:bodyPr wrap="none" anchor="ctr"/>
              <a:lstStyle/>
              <a:p>
                <a:endParaRPr lang="en-US"/>
              </a:p>
            </p:txBody>
          </p:sp>
          <p:sp>
            <p:nvSpPr>
              <p:cNvPr id="39105" name="Text Box 698"/>
              <p:cNvSpPr txBox="1">
                <a:spLocks noChangeArrowheads="1"/>
              </p:cNvSpPr>
              <p:nvPr/>
            </p:nvSpPr>
            <p:spPr bwMode="auto">
              <a:xfrm>
                <a:off x="383" y="2895"/>
                <a:ext cx="250" cy="77"/>
              </a:xfrm>
              <a:prstGeom prst="rect">
                <a:avLst/>
              </a:prstGeom>
              <a:noFill/>
              <a:ln w="12700">
                <a:noFill/>
                <a:miter lim="800000"/>
                <a:headEnd/>
                <a:tailEnd/>
              </a:ln>
            </p:spPr>
            <p:txBody>
              <a:bodyPr lIns="0" tIns="0" rIns="0" bIns="0" anchor="ctr">
                <a:spAutoFit/>
              </a:bodyPr>
              <a:lstStyle/>
              <a:p>
                <a:pPr algn="ctr" eaLnBrk="0" hangingPunct="0"/>
                <a:r>
                  <a:rPr lang="en-US" sz="800"/>
                  <a:t>CMD</a:t>
                </a:r>
              </a:p>
            </p:txBody>
          </p:sp>
          <p:sp>
            <p:nvSpPr>
              <p:cNvPr id="39106" name="Freeform 699"/>
              <p:cNvSpPr>
                <a:spLocks/>
              </p:cNvSpPr>
              <p:nvPr/>
            </p:nvSpPr>
            <p:spPr bwMode="auto">
              <a:xfrm>
                <a:off x="362" y="2976"/>
                <a:ext cx="293" cy="78"/>
              </a:xfrm>
              <a:custGeom>
                <a:avLst/>
                <a:gdLst>
                  <a:gd name="T0" fmla="*/ 0 w 260"/>
                  <a:gd name="T1" fmla="*/ 78 h 78"/>
                  <a:gd name="T2" fmla="*/ 260 w 260"/>
                  <a:gd name="T3" fmla="*/ 0 h 78"/>
                  <a:gd name="T4" fmla="*/ 260 w 260"/>
                  <a:gd name="T5" fmla="*/ 78 h 78"/>
                  <a:gd name="T6" fmla="*/ 0 w 260"/>
                  <a:gd name="T7" fmla="*/ 1 h 78"/>
                  <a:gd name="T8" fmla="*/ 0 w 260"/>
                  <a:gd name="T9" fmla="*/ 78 h 78"/>
                  <a:gd name="T10" fmla="*/ 0 60000 65536"/>
                  <a:gd name="T11" fmla="*/ 0 60000 65536"/>
                  <a:gd name="T12" fmla="*/ 0 60000 65536"/>
                  <a:gd name="T13" fmla="*/ 0 60000 65536"/>
                  <a:gd name="T14" fmla="*/ 0 60000 65536"/>
                  <a:gd name="T15" fmla="*/ 0 w 260"/>
                  <a:gd name="T16" fmla="*/ 0 h 78"/>
                  <a:gd name="T17" fmla="*/ 260 w 260"/>
                  <a:gd name="T18" fmla="*/ 78 h 78"/>
                </a:gdLst>
                <a:ahLst/>
                <a:cxnLst>
                  <a:cxn ang="T10">
                    <a:pos x="T0" y="T1"/>
                  </a:cxn>
                  <a:cxn ang="T11">
                    <a:pos x="T2" y="T3"/>
                  </a:cxn>
                  <a:cxn ang="T12">
                    <a:pos x="T4" y="T5"/>
                  </a:cxn>
                  <a:cxn ang="T13">
                    <a:pos x="T6" y="T7"/>
                  </a:cxn>
                  <a:cxn ang="T14">
                    <a:pos x="T8" y="T9"/>
                  </a:cxn>
                </a:cxnLst>
                <a:rect l="T15" t="T16" r="T17" b="T18"/>
                <a:pathLst>
                  <a:path w="260" h="78">
                    <a:moveTo>
                      <a:pt x="0" y="78"/>
                    </a:moveTo>
                    <a:lnTo>
                      <a:pt x="260" y="0"/>
                    </a:lnTo>
                    <a:lnTo>
                      <a:pt x="260" y="78"/>
                    </a:lnTo>
                    <a:lnTo>
                      <a:pt x="0" y="1"/>
                    </a:lnTo>
                    <a:lnTo>
                      <a:pt x="0" y="78"/>
                    </a:lnTo>
                    <a:close/>
                  </a:path>
                </a:pathLst>
              </a:custGeom>
              <a:noFill/>
              <a:ln w="12700" cap="flat" cmpd="sng">
                <a:solidFill>
                  <a:schemeClr val="tx1"/>
                </a:solidFill>
                <a:prstDash val="solid"/>
                <a:round/>
                <a:headEnd/>
                <a:tailEnd/>
              </a:ln>
            </p:spPr>
            <p:txBody>
              <a:bodyPr wrap="none" anchor="ctr"/>
              <a:lstStyle/>
              <a:p>
                <a:endParaRPr lang="en-US"/>
              </a:p>
            </p:txBody>
          </p:sp>
        </p:grpSp>
      </p:grpSp>
      <p:sp>
        <p:nvSpPr>
          <p:cNvPr id="39050" name="Rectangle 700"/>
          <p:cNvSpPr>
            <a:spLocks noChangeArrowheads="1"/>
          </p:cNvSpPr>
          <p:nvPr/>
        </p:nvSpPr>
        <p:spPr bwMode="auto">
          <a:xfrm>
            <a:off x="4724400" y="6286500"/>
            <a:ext cx="73183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Cmd Avn BN</a:t>
            </a:r>
          </a:p>
        </p:txBody>
      </p:sp>
      <p:grpSp>
        <p:nvGrpSpPr>
          <p:cNvPr id="39051" name="Group 701"/>
          <p:cNvGrpSpPr>
            <a:grpSpLocks/>
          </p:cNvGrpSpPr>
          <p:nvPr/>
        </p:nvGrpSpPr>
        <p:grpSpPr bwMode="auto">
          <a:xfrm>
            <a:off x="5562600" y="5791200"/>
            <a:ext cx="541338" cy="401638"/>
            <a:chOff x="4746" y="1968"/>
            <a:chExt cx="341" cy="253"/>
          </a:xfrm>
        </p:grpSpPr>
        <p:sp>
          <p:nvSpPr>
            <p:cNvPr id="39096" name="Rectangle 702"/>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sp>
          <p:nvSpPr>
            <p:cNvPr id="39097" name="Freeform 703"/>
            <p:cNvSpPr>
              <a:spLocks noChangeAspect="1"/>
            </p:cNvSpPr>
            <p:nvPr/>
          </p:nvSpPr>
          <p:spPr bwMode="auto">
            <a:xfrm>
              <a:off x="4746" y="2136"/>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39098" name="Rectangle 704"/>
            <p:cNvSpPr>
              <a:spLocks noChangeAspect="1" noChangeArrowheads="1"/>
            </p:cNvSpPr>
            <p:nvPr/>
          </p:nvSpPr>
          <p:spPr bwMode="auto">
            <a:xfrm>
              <a:off x="4746" y="2022"/>
              <a:ext cx="340" cy="199"/>
            </a:xfrm>
            <a:prstGeom prst="rect">
              <a:avLst/>
            </a:prstGeom>
            <a:noFill/>
            <a:ln w="12700">
              <a:solidFill>
                <a:srgbClr val="000000"/>
              </a:solidFill>
              <a:miter lim="800000"/>
              <a:headEnd/>
              <a:tailEnd/>
            </a:ln>
          </p:spPr>
          <p:txBody>
            <a:bodyPr wrap="none" anchor="ctr"/>
            <a:lstStyle/>
            <a:p>
              <a:endParaRPr lang="en-US"/>
            </a:p>
          </p:txBody>
        </p:sp>
        <p:grpSp>
          <p:nvGrpSpPr>
            <p:cNvPr id="39099" name="Group 705"/>
            <p:cNvGrpSpPr>
              <a:grpSpLocks noChangeAspect="1"/>
            </p:cNvGrpSpPr>
            <p:nvPr/>
          </p:nvGrpSpPr>
          <p:grpSpPr bwMode="auto">
            <a:xfrm>
              <a:off x="4897" y="1968"/>
              <a:ext cx="38" cy="52"/>
              <a:chOff x="3195" y="1627"/>
              <a:chExt cx="75" cy="104"/>
            </a:xfrm>
          </p:grpSpPr>
          <p:sp>
            <p:nvSpPr>
              <p:cNvPr id="39100" name="Line 70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101" name="Line 70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52" name="Rectangle 708"/>
          <p:cNvSpPr>
            <a:spLocks noChangeArrowheads="1"/>
          </p:cNvSpPr>
          <p:nvPr/>
        </p:nvSpPr>
        <p:spPr bwMode="auto">
          <a:xfrm>
            <a:off x="5613400" y="6286500"/>
            <a:ext cx="44926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ADA Bn</a:t>
            </a:r>
          </a:p>
        </p:txBody>
      </p:sp>
      <p:grpSp>
        <p:nvGrpSpPr>
          <p:cNvPr id="39053" name="Group 709"/>
          <p:cNvGrpSpPr>
            <a:grpSpLocks/>
          </p:cNvGrpSpPr>
          <p:nvPr/>
        </p:nvGrpSpPr>
        <p:grpSpPr bwMode="auto">
          <a:xfrm>
            <a:off x="6248400" y="5791200"/>
            <a:ext cx="547688" cy="398463"/>
            <a:chOff x="2352" y="1104"/>
            <a:chExt cx="345" cy="251"/>
          </a:xfrm>
        </p:grpSpPr>
        <p:grpSp>
          <p:nvGrpSpPr>
            <p:cNvPr id="39085" name="Group 710"/>
            <p:cNvGrpSpPr>
              <a:grpSpLocks/>
            </p:cNvGrpSpPr>
            <p:nvPr/>
          </p:nvGrpSpPr>
          <p:grpSpPr bwMode="auto">
            <a:xfrm>
              <a:off x="2352" y="1152"/>
              <a:ext cx="345" cy="203"/>
              <a:chOff x="2820" y="2154"/>
              <a:chExt cx="345" cy="203"/>
            </a:xfrm>
          </p:grpSpPr>
          <p:sp>
            <p:nvSpPr>
              <p:cNvPr id="39089" name="Rectangle 711"/>
              <p:cNvSpPr>
                <a:spLocks noChangeAspect="1" noChangeArrowheads="1"/>
              </p:cNvSpPr>
              <p:nvPr/>
            </p:nvSpPr>
            <p:spPr bwMode="auto">
              <a:xfrm>
                <a:off x="2820" y="2154"/>
                <a:ext cx="345" cy="203"/>
              </a:xfrm>
              <a:prstGeom prst="rect">
                <a:avLst/>
              </a:prstGeom>
              <a:noFill/>
              <a:ln w="12700">
                <a:solidFill>
                  <a:srgbClr val="000000"/>
                </a:solidFill>
                <a:miter lim="800000"/>
                <a:headEnd/>
                <a:tailEnd/>
              </a:ln>
            </p:spPr>
            <p:txBody>
              <a:bodyPr wrap="none" anchor="ctr"/>
              <a:lstStyle/>
              <a:p>
                <a:endParaRPr lang="en-US"/>
              </a:p>
            </p:txBody>
          </p:sp>
          <p:grpSp>
            <p:nvGrpSpPr>
              <p:cNvPr id="39090" name="Group 712"/>
              <p:cNvGrpSpPr>
                <a:grpSpLocks/>
              </p:cNvGrpSpPr>
              <p:nvPr/>
            </p:nvGrpSpPr>
            <p:grpSpPr bwMode="auto">
              <a:xfrm>
                <a:off x="2937" y="2295"/>
                <a:ext cx="110" cy="51"/>
                <a:chOff x="2914" y="1930"/>
                <a:chExt cx="172" cy="89"/>
              </a:xfrm>
            </p:grpSpPr>
            <p:sp>
              <p:nvSpPr>
                <p:cNvPr id="39092" name="Line 71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093" name="Line 71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094" name="Line 71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39095" name="Line 71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39091" name="Text Box 717"/>
              <p:cNvSpPr txBox="1">
                <a:spLocks noChangeArrowheads="1"/>
              </p:cNvSpPr>
              <p:nvPr/>
            </p:nvSpPr>
            <p:spPr bwMode="auto">
              <a:xfrm>
                <a:off x="2870" y="2165"/>
                <a:ext cx="244" cy="135"/>
              </a:xfrm>
              <a:prstGeom prst="rect">
                <a:avLst/>
              </a:prstGeom>
              <a:noFill/>
              <a:ln w="12700">
                <a:noFill/>
                <a:miter lim="800000"/>
                <a:headEnd/>
                <a:tailEnd/>
              </a:ln>
            </p:spPr>
            <p:txBody>
              <a:bodyPr wrap="none">
                <a:spAutoFit/>
              </a:bodyPr>
              <a:lstStyle/>
              <a:p>
                <a:pPr algn="ctr" eaLnBrk="0" hangingPunct="0"/>
                <a:r>
                  <a:rPr lang="en-US" sz="800"/>
                  <a:t>CBT</a:t>
                </a:r>
              </a:p>
            </p:txBody>
          </p:sp>
        </p:grpSp>
        <p:grpSp>
          <p:nvGrpSpPr>
            <p:cNvPr id="39086" name="Group 718"/>
            <p:cNvGrpSpPr>
              <a:grpSpLocks noChangeAspect="1"/>
            </p:cNvGrpSpPr>
            <p:nvPr/>
          </p:nvGrpSpPr>
          <p:grpSpPr bwMode="auto">
            <a:xfrm>
              <a:off x="2506" y="1104"/>
              <a:ext cx="38" cy="52"/>
              <a:chOff x="3195" y="1627"/>
              <a:chExt cx="75" cy="104"/>
            </a:xfrm>
          </p:grpSpPr>
          <p:sp>
            <p:nvSpPr>
              <p:cNvPr id="39087" name="Line 71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088" name="Line 72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54" name="Rectangle 721"/>
          <p:cNvSpPr>
            <a:spLocks noChangeArrowheads="1"/>
          </p:cNvSpPr>
          <p:nvPr/>
        </p:nvSpPr>
        <p:spPr bwMode="auto">
          <a:xfrm>
            <a:off x="6311900" y="6286500"/>
            <a:ext cx="41275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Eng Bn</a:t>
            </a:r>
          </a:p>
        </p:txBody>
      </p:sp>
      <p:sp>
        <p:nvSpPr>
          <p:cNvPr id="39055" name="Rectangle 722"/>
          <p:cNvSpPr>
            <a:spLocks noChangeArrowheads="1"/>
          </p:cNvSpPr>
          <p:nvPr/>
        </p:nvSpPr>
        <p:spPr bwMode="auto">
          <a:xfrm>
            <a:off x="7021513" y="6286500"/>
            <a:ext cx="371475"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Sig Bn</a:t>
            </a:r>
          </a:p>
        </p:txBody>
      </p:sp>
      <p:grpSp>
        <p:nvGrpSpPr>
          <p:cNvPr id="39056" name="Group 723"/>
          <p:cNvGrpSpPr>
            <a:grpSpLocks/>
          </p:cNvGrpSpPr>
          <p:nvPr/>
        </p:nvGrpSpPr>
        <p:grpSpPr bwMode="auto">
          <a:xfrm>
            <a:off x="6934200" y="5791200"/>
            <a:ext cx="547688" cy="398463"/>
            <a:chOff x="5223" y="3120"/>
            <a:chExt cx="345" cy="251"/>
          </a:xfrm>
        </p:grpSpPr>
        <p:grpSp>
          <p:nvGrpSpPr>
            <p:cNvPr id="39077" name="Group 724"/>
            <p:cNvGrpSpPr>
              <a:grpSpLocks/>
            </p:cNvGrpSpPr>
            <p:nvPr/>
          </p:nvGrpSpPr>
          <p:grpSpPr bwMode="auto">
            <a:xfrm>
              <a:off x="5223" y="3120"/>
              <a:ext cx="345" cy="251"/>
              <a:chOff x="3001" y="1968"/>
              <a:chExt cx="345" cy="271"/>
            </a:xfrm>
          </p:grpSpPr>
          <p:grpSp>
            <p:nvGrpSpPr>
              <p:cNvPr id="39079" name="Group 725"/>
              <p:cNvGrpSpPr>
                <a:grpSpLocks/>
              </p:cNvGrpSpPr>
              <p:nvPr/>
            </p:nvGrpSpPr>
            <p:grpSpPr bwMode="auto">
              <a:xfrm>
                <a:off x="3001" y="2020"/>
                <a:ext cx="345" cy="219"/>
                <a:chOff x="288" y="2626"/>
                <a:chExt cx="345" cy="219"/>
              </a:xfrm>
            </p:grpSpPr>
            <p:sp>
              <p:nvSpPr>
                <p:cNvPr id="39083" name="Rectangle 726"/>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39084" name="Freeform 727"/>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39080" name="Group 728"/>
              <p:cNvGrpSpPr>
                <a:grpSpLocks noChangeAspect="1"/>
              </p:cNvGrpSpPr>
              <p:nvPr/>
            </p:nvGrpSpPr>
            <p:grpSpPr bwMode="auto">
              <a:xfrm>
                <a:off x="3155" y="1968"/>
                <a:ext cx="38" cy="52"/>
                <a:chOff x="3195" y="1627"/>
                <a:chExt cx="75" cy="104"/>
              </a:xfrm>
            </p:grpSpPr>
            <p:sp>
              <p:nvSpPr>
                <p:cNvPr id="39081" name="Line 7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082" name="Line 7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78" name="Text Box 731"/>
            <p:cNvSpPr txBox="1">
              <a:spLocks noChangeArrowheads="1"/>
            </p:cNvSpPr>
            <p:nvPr/>
          </p:nvSpPr>
          <p:spPr bwMode="auto">
            <a:xfrm>
              <a:off x="5395" y="3288"/>
              <a:ext cx="1" cy="77"/>
            </a:xfrm>
            <a:prstGeom prst="rect">
              <a:avLst/>
            </a:prstGeom>
            <a:noFill/>
            <a:ln w="12700">
              <a:noFill/>
              <a:miter lim="800000"/>
              <a:headEnd/>
              <a:tailEnd/>
            </a:ln>
          </p:spPr>
          <p:txBody>
            <a:bodyPr wrap="none" lIns="0" tIns="0" rIns="0" bIns="0">
              <a:spAutoFit/>
            </a:bodyPr>
            <a:lstStyle/>
            <a:p>
              <a:pPr algn="ctr" eaLnBrk="0" hangingPunct="0"/>
              <a:endParaRPr lang="en-US" sz="800"/>
            </a:p>
          </p:txBody>
        </p:sp>
      </p:grpSp>
      <p:grpSp>
        <p:nvGrpSpPr>
          <p:cNvPr id="39057" name="Group 732"/>
          <p:cNvGrpSpPr>
            <a:grpSpLocks/>
          </p:cNvGrpSpPr>
          <p:nvPr/>
        </p:nvGrpSpPr>
        <p:grpSpPr bwMode="auto">
          <a:xfrm>
            <a:off x="7650163" y="5792788"/>
            <a:ext cx="539750" cy="401637"/>
            <a:chOff x="4819" y="3649"/>
            <a:chExt cx="340" cy="253"/>
          </a:xfrm>
        </p:grpSpPr>
        <p:sp>
          <p:nvSpPr>
            <p:cNvPr id="39072" name="Rectangle 733"/>
            <p:cNvSpPr>
              <a:spLocks noChangeAspect="1" noChangeArrowheads="1"/>
            </p:cNvSpPr>
            <p:nvPr/>
          </p:nvSpPr>
          <p:spPr bwMode="auto">
            <a:xfrm>
              <a:off x="4917" y="3726"/>
              <a:ext cx="143" cy="154"/>
            </a:xfrm>
            <a:prstGeom prst="rect">
              <a:avLst/>
            </a:prstGeom>
            <a:noFill/>
            <a:ln w="9525">
              <a:noFill/>
              <a:miter lim="800000"/>
              <a:headEnd/>
              <a:tailEnd/>
            </a:ln>
          </p:spPr>
          <p:txBody>
            <a:bodyPr wrap="none" lIns="0" tIns="0" rIns="0" bIns="0">
              <a:spAutoFit/>
            </a:bodyPr>
            <a:lstStyle/>
            <a:p>
              <a:pPr eaLnBrk="0" hangingPunct="0"/>
              <a:r>
                <a:rPr lang="en-US" sz="1600" b="1">
                  <a:solidFill>
                    <a:srgbClr val="000000"/>
                  </a:solidFill>
                </a:rPr>
                <a:t>MI</a:t>
              </a:r>
            </a:p>
          </p:txBody>
        </p:sp>
        <p:sp>
          <p:nvSpPr>
            <p:cNvPr id="39073" name="Rectangle 734"/>
            <p:cNvSpPr>
              <a:spLocks noChangeAspect="1" noChangeArrowheads="1"/>
            </p:cNvSpPr>
            <p:nvPr/>
          </p:nvSpPr>
          <p:spPr bwMode="auto">
            <a:xfrm>
              <a:off x="4819" y="3703"/>
              <a:ext cx="340" cy="199"/>
            </a:xfrm>
            <a:prstGeom prst="rect">
              <a:avLst/>
            </a:prstGeom>
            <a:noFill/>
            <a:ln w="12700">
              <a:solidFill>
                <a:srgbClr val="000000"/>
              </a:solidFill>
              <a:miter lim="800000"/>
              <a:headEnd/>
              <a:tailEnd/>
            </a:ln>
          </p:spPr>
          <p:txBody>
            <a:bodyPr wrap="none" anchor="ctr"/>
            <a:lstStyle/>
            <a:p>
              <a:endParaRPr lang="en-US"/>
            </a:p>
          </p:txBody>
        </p:sp>
        <p:grpSp>
          <p:nvGrpSpPr>
            <p:cNvPr id="39074" name="Group 735"/>
            <p:cNvGrpSpPr>
              <a:grpSpLocks noChangeAspect="1"/>
            </p:cNvGrpSpPr>
            <p:nvPr/>
          </p:nvGrpSpPr>
          <p:grpSpPr bwMode="auto">
            <a:xfrm>
              <a:off x="4970" y="3649"/>
              <a:ext cx="38" cy="52"/>
              <a:chOff x="3195" y="1627"/>
              <a:chExt cx="75" cy="104"/>
            </a:xfrm>
          </p:grpSpPr>
          <p:sp>
            <p:nvSpPr>
              <p:cNvPr id="39075" name="Line 73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076" name="Line 73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39058" name="Rectangle 738"/>
          <p:cNvSpPr>
            <a:spLocks noChangeArrowheads="1"/>
          </p:cNvSpPr>
          <p:nvPr/>
        </p:nvSpPr>
        <p:spPr bwMode="auto">
          <a:xfrm>
            <a:off x="7754938" y="6286500"/>
            <a:ext cx="330200"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MI Bn</a:t>
            </a:r>
          </a:p>
        </p:txBody>
      </p:sp>
      <p:grpSp>
        <p:nvGrpSpPr>
          <p:cNvPr id="39059" name="Group 739"/>
          <p:cNvGrpSpPr>
            <a:grpSpLocks/>
          </p:cNvGrpSpPr>
          <p:nvPr/>
        </p:nvGrpSpPr>
        <p:grpSpPr bwMode="auto">
          <a:xfrm>
            <a:off x="8382000" y="5791200"/>
            <a:ext cx="547688" cy="403225"/>
            <a:chOff x="5280" y="3648"/>
            <a:chExt cx="345" cy="254"/>
          </a:xfrm>
        </p:grpSpPr>
        <p:grpSp>
          <p:nvGrpSpPr>
            <p:cNvPr id="39064" name="Group 740"/>
            <p:cNvGrpSpPr>
              <a:grpSpLocks/>
            </p:cNvGrpSpPr>
            <p:nvPr/>
          </p:nvGrpSpPr>
          <p:grpSpPr bwMode="auto">
            <a:xfrm>
              <a:off x="5280" y="3648"/>
              <a:ext cx="345" cy="254"/>
              <a:chOff x="5280" y="3648"/>
              <a:chExt cx="345" cy="254"/>
            </a:xfrm>
          </p:grpSpPr>
          <p:sp>
            <p:nvSpPr>
              <p:cNvPr id="39070" name="Line 741"/>
              <p:cNvSpPr>
                <a:spLocks noChangeAspect="1" noChangeShapeType="1"/>
              </p:cNvSpPr>
              <p:nvPr/>
            </p:nvSpPr>
            <p:spPr bwMode="auto">
              <a:xfrm>
                <a:off x="5453" y="364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39071" name="Rectangle 742"/>
              <p:cNvSpPr>
                <a:spLocks noChangeAspect="1" noChangeArrowheads="1"/>
              </p:cNvSpPr>
              <p:nvPr/>
            </p:nvSpPr>
            <p:spPr bwMode="auto">
              <a:xfrm>
                <a:off x="5280" y="3700"/>
                <a:ext cx="345" cy="202"/>
              </a:xfrm>
              <a:prstGeom prst="rect">
                <a:avLst/>
              </a:prstGeom>
              <a:noFill/>
              <a:ln w="12700">
                <a:solidFill>
                  <a:srgbClr val="000000"/>
                </a:solidFill>
                <a:miter lim="800000"/>
                <a:headEnd/>
                <a:tailEnd/>
              </a:ln>
            </p:spPr>
            <p:txBody>
              <a:bodyPr wrap="none" anchor="ctr"/>
              <a:lstStyle/>
              <a:p>
                <a:endParaRPr lang="en-US"/>
              </a:p>
            </p:txBody>
          </p:sp>
        </p:grpSp>
        <p:grpSp>
          <p:nvGrpSpPr>
            <p:cNvPr id="39065" name="Group 743"/>
            <p:cNvGrpSpPr>
              <a:grpSpLocks/>
            </p:cNvGrpSpPr>
            <p:nvPr/>
          </p:nvGrpSpPr>
          <p:grpSpPr bwMode="auto">
            <a:xfrm>
              <a:off x="5346" y="3736"/>
              <a:ext cx="214" cy="126"/>
              <a:chOff x="4070" y="2780"/>
              <a:chExt cx="214" cy="126"/>
            </a:xfrm>
          </p:grpSpPr>
          <p:sp>
            <p:nvSpPr>
              <p:cNvPr id="39066" name="Oval 744"/>
              <p:cNvSpPr>
                <a:spLocks noChangeArrowheads="1"/>
              </p:cNvSpPr>
              <p:nvPr/>
            </p:nvSpPr>
            <p:spPr bwMode="auto">
              <a:xfrm rot="1379487">
                <a:off x="4236" y="280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39067" name="Freeform 745"/>
              <p:cNvSpPr>
                <a:spLocks/>
              </p:cNvSpPr>
              <p:nvPr/>
            </p:nvSpPr>
            <p:spPr bwMode="auto">
              <a:xfrm rot="1379487">
                <a:off x="4135" y="278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39068" name="Oval 746"/>
              <p:cNvSpPr>
                <a:spLocks noChangeArrowheads="1"/>
              </p:cNvSpPr>
              <p:nvPr/>
            </p:nvSpPr>
            <p:spPr bwMode="auto">
              <a:xfrm rot="20220513" flipH="1">
                <a:off x="4070" y="280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39069" name="Freeform 747"/>
              <p:cNvSpPr>
                <a:spLocks/>
              </p:cNvSpPr>
              <p:nvPr/>
            </p:nvSpPr>
            <p:spPr bwMode="auto">
              <a:xfrm rot="20220513" flipH="1">
                <a:off x="4109" y="278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sp>
        <p:nvSpPr>
          <p:cNvPr id="39060" name="Rectangle 748"/>
          <p:cNvSpPr>
            <a:spLocks noChangeArrowheads="1"/>
          </p:cNvSpPr>
          <p:nvPr/>
        </p:nvSpPr>
        <p:spPr bwMode="auto">
          <a:xfrm>
            <a:off x="8434388" y="6286500"/>
            <a:ext cx="534987"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Chem Co</a:t>
            </a:r>
          </a:p>
        </p:txBody>
      </p:sp>
      <p:sp>
        <p:nvSpPr>
          <p:cNvPr id="39061" name="AutoShape 74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39062" name="Rectangle 750"/>
          <p:cNvSpPr>
            <a:spLocks noChangeArrowheads="1"/>
          </p:cNvSpPr>
          <p:nvPr/>
        </p:nvSpPr>
        <p:spPr bwMode="auto">
          <a:xfrm>
            <a:off x="342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39063" name="Text Box 751"/>
          <p:cNvSpPr>
            <a:spLocks noGrp="1" noChangeArrowheads="1"/>
          </p:cNvSpPr>
          <p:nvPr>
            <p:ph type="title"/>
          </p:nvPr>
        </p:nvSpPr>
        <p:spPr>
          <a:xfrm>
            <a:off x="0" y="0"/>
            <a:ext cx="4086225" cy="365125"/>
          </a:xfrm>
          <a:noFill/>
        </p:spPr>
        <p:txBody>
          <a:bodyPr wrap="none" lIns="0" tIns="0" rIns="0" bIns="0" anchorCtr="1">
            <a:spAutoFit/>
          </a:bodyPr>
          <a:lstStyle/>
          <a:p>
            <a:pPr eaLnBrk="1" hangingPunct="1"/>
            <a:r>
              <a:rPr lang="en-US" sz="2400">
                <a:solidFill>
                  <a:schemeClr val="tx1"/>
                </a:solidFill>
              </a:rPr>
              <a:t>Examples of Units in Divisions</a:t>
            </a:r>
          </a:p>
        </p:txBody>
      </p:sp>
    </p:spTree>
  </p:cSld>
  <p:clrMapOvr>
    <a:masterClrMapping/>
  </p:clrMapOvr>
  <p:transitio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938" name="Group 2"/>
          <p:cNvGrpSpPr>
            <a:grpSpLocks/>
          </p:cNvGrpSpPr>
          <p:nvPr/>
        </p:nvGrpSpPr>
        <p:grpSpPr bwMode="auto">
          <a:xfrm>
            <a:off x="2533650" y="762000"/>
            <a:ext cx="547688" cy="320675"/>
            <a:chOff x="1968" y="1200"/>
            <a:chExt cx="345" cy="202"/>
          </a:xfrm>
        </p:grpSpPr>
        <p:grpSp>
          <p:nvGrpSpPr>
            <p:cNvPr id="40391" name="Group 3"/>
            <p:cNvGrpSpPr>
              <a:grpSpLocks/>
            </p:cNvGrpSpPr>
            <p:nvPr/>
          </p:nvGrpSpPr>
          <p:grpSpPr bwMode="auto">
            <a:xfrm>
              <a:off x="2020" y="1226"/>
              <a:ext cx="240" cy="103"/>
              <a:chOff x="1968" y="1152"/>
              <a:chExt cx="352" cy="230"/>
            </a:xfrm>
          </p:grpSpPr>
          <p:sp>
            <p:nvSpPr>
              <p:cNvPr id="40395" name="Oval 4"/>
              <p:cNvSpPr>
                <a:spLocks noChangeArrowheads="1"/>
              </p:cNvSpPr>
              <p:nvPr/>
            </p:nvSpPr>
            <p:spPr bwMode="auto">
              <a:xfrm>
                <a:off x="2261" y="1152"/>
                <a:ext cx="59" cy="230"/>
              </a:xfrm>
              <a:prstGeom prst="ellipse">
                <a:avLst/>
              </a:prstGeom>
              <a:solidFill>
                <a:srgbClr val="FFFFFF"/>
              </a:solidFill>
              <a:ln w="12700">
                <a:solidFill>
                  <a:srgbClr val="000000"/>
                </a:solidFill>
                <a:round/>
                <a:headEnd/>
                <a:tailEnd/>
              </a:ln>
            </p:spPr>
            <p:txBody>
              <a:bodyPr wrap="none" anchor="ctr"/>
              <a:lstStyle/>
              <a:p>
                <a:endParaRPr lang="en-US"/>
              </a:p>
            </p:txBody>
          </p:sp>
          <p:sp>
            <p:nvSpPr>
              <p:cNvPr id="40396" name="Line 5"/>
              <p:cNvSpPr>
                <a:spLocks noChangeShapeType="1"/>
              </p:cNvSpPr>
              <p:nvPr/>
            </p:nvSpPr>
            <p:spPr bwMode="auto">
              <a:xfrm flipH="1">
                <a:off x="1968" y="1265"/>
                <a:ext cx="29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97" name="Freeform 6"/>
              <p:cNvSpPr>
                <a:spLocks/>
              </p:cNvSpPr>
              <p:nvPr/>
            </p:nvSpPr>
            <p:spPr bwMode="auto">
              <a:xfrm>
                <a:off x="2015" y="1315"/>
                <a:ext cx="50" cy="1"/>
              </a:xfrm>
              <a:custGeom>
                <a:avLst/>
                <a:gdLst>
                  <a:gd name="T0" fmla="*/ 50 w 50"/>
                  <a:gd name="T1" fmla="*/ 0 h 1"/>
                  <a:gd name="T2" fmla="*/ 0 w 50"/>
                  <a:gd name="T3" fmla="*/ 1 h 1"/>
                  <a:gd name="T4" fmla="*/ 0 60000 65536"/>
                  <a:gd name="T5" fmla="*/ 0 60000 65536"/>
                  <a:gd name="T6" fmla="*/ 0 w 50"/>
                  <a:gd name="T7" fmla="*/ 0 h 1"/>
                  <a:gd name="T8" fmla="*/ 50 w 50"/>
                  <a:gd name="T9" fmla="*/ 1 h 1"/>
                </a:gdLst>
                <a:ahLst/>
                <a:cxnLst>
                  <a:cxn ang="T4">
                    <a:pos x="T0" y="T1"/>
                  </a:cxn>
                  <a:cxn ang="T5">
                    <a:pos x="T2" y="T3"/>
                  </a:cxn>
                </a:cxnLst>
                <a:rect l="T6" t="T7" r="T8" b="T9"/>
                <a:pathLst>
                  <a:path w="50" h="1">
                    <a:moveTo>
                      <a:pt x="50" y="0"/>
                    </a:moveTo>
                    <a:lnTo>
                      <a:pt x="0" y="1"/>
                    </a:lnTo>
                  </a:path>
                </a:pathLst>
              </a:custGeom>
              <a:noFill/>
              <a:ln w="12700">
                <a:solidFill>
                  <a:srgbClr val="000000"/>
                </a:solidFill>
                <a:round/>
                <a:headEnd type="none" w="sm" len="sm"/>
                <a:tailEnd type="none" w="sm" len="sm"/>
              </a:ln>
            </p:spPr>
            <p:txBody>
              <a:bodyPr wrap="none" anchor="ctr"/>
              <a:lstStyle/>
              <a:p>
                <a:endParaRPr lang="en-US"/>
              </a:p>
            </p:txBody>
          </p:sp>
          <p:sp>
            <p:nvSpPr>
              <p:cNvPr id="40398" name="Line 7"/>
              <p:cNvSpPr>
                <a:spLocks noChangeShapeType="1"/>
              </p:cNvSpPr>
              <p:nvPr/>
            </p:nvSpPr>
            <p:spPr bwMode="auto">
              <a:xfrm>
                <a:off x="2067" y="126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99" name="Line 8"/>
              <p:cNvSpPr>
                <a:spLocks noChangeShapeType="1"/>
              </p:cNvSpPr>
              <p:nvPr/>
            </p:nvSpPr>
            <p:spPr bwMode="auto">
              <a:xfrm>
                <a:off x="2013" y="1263"/>
                <a:ext cx="0" cy="86"/>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0392" name="Group 9"/>
            <p:cNvGrpSpPr>
              <a:grpSpLocks noChangeAspect="1"/>
            </p:cNvGrpSpPr>
            <p:nvPr/>
          </p:nvGrpSpPr>
          <p:grpSpPr bwMode="auto">
            <a:xfrm>
              <a:off x="1968" y="1200"/>
              <a:ext cx="345" cy="202"/>
              <a:chOff x="2856" y="3851"/>
              <a:chExt cx="744" cy="436"/>
            </a:xfrm>
          </p:grpSpPr>
          <p:sp>
            <p:nvSpPr>
              <p:cNvPr id="40393" name="Rectangle 1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94" name="Line 1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39939" name="Group 12"/>
          <p:cNvGrpSpPr>
            <a:grpSpLocks/>
          </p:cNvGrpSpPr>
          <p:nvPr/>
        </p:nvGrpSpPr>
        <p:grpSpPr bwMode="auto">
          <a:xfrm>
            <a:off x="6203950" y="762000"/>
            <a:ext cx="547688" cy="320675"/>
            <a:chOff x="1968" y="1440"/>
            <a:chExt cx="345" cy="202"/>
          </a:xfrm>
        </p:grpSpPr>
        <p:grpSp>
          <p:nvGrpSpPr>
            <p:cNvPr id="40385" name="Group 13"/>
            <p:cNvGrpSpPr>
              <a:grpSpLocks/>
            </p:cNvGrpSpPr>
            <p:nvPr/>
          </p:nvGrpSpPr>
          <p:grpSpPr bwMode="auto">
            <a:xfrm>
              <a:off x="2079" y="1460"/>
              <a:ext cx="123" cy="136"/>
              <a:chOff x="2064" y="1460"/>
              <a:chExt cx="123" cy="136"/>
            </a:xfrm>
          </p:grpSpPr>
          <p:sp>
            <p:nvSpPr>
              <p:cNvPr id="40389" name="Freeform 14"/>
              <p:cNvSpPr>
                <a:spLocks/>
              </p:cNvSpPr>
              <p:nvPr/>
            </p:nvSpPr>
            <p:spPr bwMode="auto">
              <a:xfrm>
                <a:off x="2125" y="1548"/>
                <a:ext cx="1" cy="48"/>
              </a:xfrm>
              <a:custGeom>
                <a:avLst/>
                <a:gdLst>
                  <a:gd name="T0" fmla="*/ 0 w 1"/>
                  <a:gd name="T1" fmla="*/ 0 h 48"/>
                  <a:gd name="T2" fmla="*/ 1 w 1"/>
                  <a:gd name="T3" fmla="*/ 48 h 48"/>
                  <a:gd name="T4" fmla="*/ 0 60000 65536"/>
                  <a:gd name="T5" fmla="*/ 0 60000 65536"/>
                  <a:gd name="T6" fmla="*/ 0 w 1"/>
                  <a:gd name="T7" fmla="*/ 0 h 48"/>
                  <a:gd name="T8" fmla="*/ 1 w 1"/>
                  <a:gd name="T9" fmla="*/ 48 h 48"/>
                </a:gdLst>
                <a:ahLst/>
                <a:cxnLst>
                  <a:cxn ang="T4">
                    <a:pos x="T0" y="T1"/>
                  </a:cxn>
                  <a:cxn ang="T5">
                    <a:pos x="T2" y="T3"/>
                  </a:cxn>
                </a:cxnLst>
                <a:rect l="T6" t="T7" r="T8" b="T9"/>
                <a:pathLst>
                  <a:path w="1" h="48">
                    <a:moveTo>
                      <a:pt x="0" y="0"/>
                    </a:moveTo>
                    <a:lnTo>
                      <a:pt x="1" y="48"/>
                    </a:lnTo>
                  </a:path>
                </a:pathLst>
              </a:custGeom>
              <a:noFill/>
              <a:ln w="12700">
                <a:solidFill>
                  <a:srgbClr val="000000"/>
                </a:solidFill>
                <a:round/>
                <a:headEnd type="none" w="sm" len="sm"/>
                <a:tailEnd type="none" w="sm" len="sm"/>
              </a:ln>
            </p:spPr>
            <p:txBody>
              <a:bodyPr wrap="none" anchor="ctr"/>
              <a:lstStyle/>
              <a:p>
                <a:endParaRPr lang="en-US"/>
              </a:p>
            </p:txBody>
          </p:sp>
          <p:sp>
            <p:nvSpPr>
              <p:cNvPr id="40390" name="AutoShape 15"/>
              <p:cNvSpPr>
                <a:spLocks noChangeArrowheads="1"/>
              </p:cNvSpPr>
              <p:nvPr/>
            </p:nvSpPr>
            <p:spPr bwMode="auto">
              <a:xfrm flipV="1">
                <a:off x="2064" y="1460"/>
                <a:ext cx="123" cy="89"/>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40386" name="Group 16"/>
            <p:cNvGrpSpPr>
              <a:grpSpLocks noChangeAspect="1"/>
            </p:cNvGrpSpPr>
            <p:nvPr/>
          </p:nvGrpSpPr>
          <p:grpSpPr bwMode="auto">
            <a:xfrm>
              <a:off x="1968" y="1440"/>
              <a:ext cx="345" cy="202"/>
              <a:chOff x="2856" y="3851"/>
              <a:chExt cx="744" cy="436"/>
            </a:xfrm>
          </p:grpSpPr>
          <p:sp>
            <p:nvSpPr>
              <p:cNvPr id="40387" name="Rectangle 1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88" name="Line 1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39940" name="Group 19"/>
          <p:cNvGrpSpPr>
            <a:grpSpLocks/>
          </p:cNvGrpSpPr>
          <p:nvPr/>
        </p:nvGrpSpPr>
        <p:grpSpPr bwMode="auto">
          <a:xfrm>
            <a:off x="8040688" y="762000"/>
            <a:ext cx="547687" cy="320675"/>
            <a:chOff x="2016" y="1728"/>
            <a:chExt cx="345" cy="202"/>
          </a:xfrm>
        </p:grpSpPr>
        <p:grpSp>
          <p:nvGrpSpPr>
            <p:cNvPr id="40377" name="Group 20"/>
            <p:cNvGrpSpPr>
              <a:grpSpLocks/>
            </p:cNvGrpSpPr>
            <p:nvPr/>
          </p:nvGrpSpPr>
          <p:grpSpPr bwMode="auto">
            <a:xfrm>
              <a:off x="2080" y="1752"/>
              <a:ext cx="216" cy="110"/>
              <a:chOff x="4791" y="2841"/>
              <a:chExt cx="312" cy="194"/>
            </a:xfrm>
          </p:grpSpPr>
          <p:sp>
            <p:nvSpPr>
              <p:cNvPr id="40381" name="Line 21"/>
              <p:cNvSpPr>
                <a:spLocks noChangeShapeType="1"/>
              </p:cNvSpPr>
              <p:nvPr/>
            </p:nvSpPr>
            <p:spPr bwMode="auto">
              <a:xfrm>
                <a:off x="4948" y="2845"/>
                <a:ext cx="0" cy="1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82" name="Line 22"/>
              <p:cNvSpPr>
                <a:spLocks noChangeShapeType="1"/>
              </p:cNvSpPr>
              <p:nvPr/>
            </p:nvSpPr>
            <p:spPr bwMode="auto">
              <a:xfrm>
                <a:off x="4791"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83" name="Line 23"/>
              <p:cNvSpPr>
                <a:spLocks noChangeShapeType="1"/>
              </p:cNvSpPr>
              <p:nvPr/>
            </p:nvSpPr>
            <p:spPr bwMode="auto">
              <a:xfrm>
                <a:off x="5103"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84" name="Line 24"/>
              <p:cNvSpPr>
                <a:spLocks noChangeShapeType="1"/>
              </p:cNvSpPr>
              <p:nvPr/>
            </p:nvSpPr>
            <p:spPr bwMode="auto">
              <a:xfrm>
                <a:off x="4793" y="2841"/>
                <a:ext cx="310"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0378" name="Group 25"/>
            <p:cNvGrpSpPr>
              <a:grpSpLocks noChangeAspect="1"/>
            </p:cNvGrpSpPr>
            <p:nvPr/>
          </p:nvGrpSpPr>
          <p:grpSpPr bwMode="auto">
            <a:xfrm>
              <a:off x="2016" y="1728"/>
              <a:ext cx="345" cy="202"/>
              <a:chOff x="2856" y="3851"/>
              <a:chExt cx="744" cy="436"/>
            </a:xfrm>
          </p:grpSpPr>
          <p:sp>
            <p:nvSpPr>
              <p:cNvPr id="40379" name="Rectangle 26"/>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80" name="Line 27"/>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39941" name="Group 28"/>
          <p:cNvGrpSpPr>
            <a:grpSpLocks/>
          </p:cNvGrpSpPr>
          <p:nvPr/>
        </p:nvGrpSpPr>
        <p:grpSpPr bwMode="auto">
          <a:xfrm>
            <a:off x="1616075" y="762000"/>
            <a:ext cx="547688" cy="320675"/>
            <a:chOff x="1104" y="480"/>
            <a:chExt cx="345" cy="202"/>
          </a:xfrm>
        </p:grpSpPr>
        <p:grpSp>
          <p:nvGrpSpPr>
            <p:cNvPr id="40373" name="Group 29"/>
            <p:cNvGrpSpPr>
              <a:grpSpLocks noChangeAspect="1"/>
            </p:cNvGrpSpPr>
            <p:nvPr/>
          </p:nvGrpSpPr>
          <p:grpSpPr bwMode="auto">
            <a:xfrm>
              <a:off x="1104" y="480"/>
              <a:ext cx="345" cy="202"/>
              <a:chOff x="2856" y="3851"/>
              <a:chExt cx="744" cy="436"/>
            </a:xfrm>
          </p:grpSpPr>
          <p:sp>
            <p:nvSpPr>
              <p:cNvPr id="40375" name="Rectangle 3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76" name="Line 3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374" name="AutoShape 32"/>
            <p:cNvSpPr>
              <a:spLocks noChangeArrowheads="1"/>
            </p:cNvSpPr>
            <p:nvPr/>
          </p:nvSpPr>
          <p:spPr bwMode="auto">
            <a:xfrm rot="-2277901">
              <a:off x="1239" y="504"/>
              <a:ext cx="75" cy="144"/>
            </a:xfrm>
            <a:prstGeom prst="moon">
              <a:avLst>
                <a:gd name="adj" fmla="val 50000"/>
              </a:avLst>
            </a:prstGeom>
            <a:noFill/>
            <a:ln w="12700">
              <a:solidFill>
                <a:srgbClr val="000000"/>
              </a:solidFill>
              <a:miter lim="800000"/>
              <a:headEnd/>
              <a:tailEnd/>
            </a:ln>
          </p:spPr>
          <p:txBody>
            <a:bodyPr wrap="none" anchor="ctr"/>
            <a:lstStyle/>
            <a:p>
              <a:endParaRPr lang="en-US"/>
            </a:p>
          </p:txBody>
        </p:sp>
      </p:grpSp>
      <p:grpSp>
        <p:nvGrpSpPr>
          <p:cNvPr id="39942" name="Group 33"/>
          <p:cNvGrpSpPr>
            <a:grpSpLocks/>
          </p:cNvGrpSpPr>
          <p:nvPr/>
        </p:nvGrpSpPr>
        <p:grpSpPr bwMode="auto">
          <a:xfrm>
            <a:off x="1608138" y="2481263"/>
            <a:ext cx="547687" cy="322262"/>
            <a:chOff x="1896" y="2975"/>
            <a:chExt cx="345" cy="203"/>
          </a:xfrm>
        </p:grpSpPr>
        <p:grpSp>
          <p:nvGrpSpPr>
            <p:cNvPr id="40368" name="Group 34"/>
            <p:cNvGrpSpPr>
              <a:grpSpLocks noChangeAspect="1"/>
            </p:cNvGrpSpPr>
            <p:nvPr/>
          </p:nvGrpSpPr>
          <p:grpSpPr bwMode="auto">
            <a:xfrm>
              <a:off x="1896" y="2976"/>
              <a:ext cx="345" cy="202"/>
              <a:chOff x="2856" y="3851"/>
              <a:chExt cx="744" cy="436"/>
            </a:xfrm>
          </p:grpSpPr>
          <p:sp>
            <p:nvSpPr>
              <p:cNvPr id="40371" name="Rectangle 35"/>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72" name="Line 36"/>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369" name="Freeform 37"/>
            <p:cNvSpPr>
              <a:spLocks/>
            </p:cNvSpPr>
            <p:nvPr/>
          </p:nvSpPr>
          <p:spPr bwMode="auto">
            <a:xfrm>
              <a:off x="2069" y="2975"/>
              <a:ext cx="1" cy="160"/>
            </a:xfrm>
            <a:custGeom>
              <a:avLst/>
              <a:gdLst>
                <a:gd name="T0" fmla="*/ 0 w 1"/>
                <a:gd name="T1" fmla="*/ 0 h 160"/>
                <a:gd name="T2" fmla="*/ 0 w 1"/>
                <a:gd name="T3" fmla="*/ 160 h 160"/>
                <a:gd name="T4" fmla="*/ 0 60000 65536"/>
                <a:gd name="T5" fmla="*/ 0 60000 65536"/>
                <a:gd name="T6" fmla="*/ 0 w 1"/>
                <a:gd name="T7" fmla="*/ 0 h 160"/>
                <a:gd name="T8" fmla="*/ 1 w 1"/>
                <a:gd name="T9" fmla="*/ 160 h 160"/>
              </a:gdLst>
              <a:ahLst/>
              <a:cxnLst>
                <a:cxn ang="T4">
                  <a:pos x="T0" y="T1"/>
                </a:cxn>
                <a:cxn ang="T5">
                  <a:pos x="T2" y="T3"/>
                </a:cxn>
              </a:cxnLst>
              <a:rect l="T6" t="T7" r="T8" b="T9"/>
              <a:pathLst>
                <a:path w="1" h="160">
                  <a:moveTo>
                    <a:pt x="0" y="0"/>
                  </a:moveTo>
                  <a:lnTo>
                    <a:pt x="0" y="160"/>
                  </a:lnTo>
                </a:path>
              </a:pathLst>
            </a:custGeom>
            <a:noFill/>
            <a:ln w="12700">
              <a:solidFill>
                <a:srgbClr val="000000"/>
              </a:solidFill>
              <a:round/>
              <a:headEnd type="none" w="sm" len="sm"/>
              <a:tailEnd type="none" w="sm" len="sm"/>
            </a:ln>
          </p:spPr>
          <p:txBody>
            <a:bodyPr wrap="none" anchor="ctr"/>
            <a:lstStyle/>
            <a:p>
              <a:endParaRPr lang="en-US"/>
            </a:p>
          </p:txBody>
        </p:sp>
        <p:sp>
          <p:nvSpPr>
            <p:cNvPr id="40370" name="Freeform 38"/>
            <p:cNvSpPr>
              <a:spLocks/>
            </p:cNvSpPr>
            <p:nvPr/>
          </p:nvSpPr>
          <p:spPr bwMode="auto">
            <a:xfrm>
              <a:off x="1896" y="3059"/>
              <a:ext cx="344" cy="1"/>
            </a:xfrm>
            <a:custGeom>
              <a:avLst/>
              <a:gdLst>
                <a:gd name="T0" fmla="*/ 344 w 344"/>
                <a:gd name="T1" fmla="*/ 0 h 1"/>
                <a:gd name="T2" fmla="*/ 0 w 344"/>
                <a:gd name="T3" fmla="*/ 0 h 1"/>
                <a:gd name="T4" fmla="*/ 0 60000 65536"/>
                <a:gd name="T5" fmla="*/ 0 60000 65536"/>
                <a:gd name="T6" fmla="*/ 0 w 344"/>
                <a:gd name="T7" fmla="*/ 0 h 1"/>
                <a:gd name="T8" fmla="*/ 344 w 344"/>
                <a:gd name="T9" fmla="*/ 1 h 1"/>
              </a:gdLst>
              <a:ahLst/>
              <a:cxnLst>
                <a:cxn ang="T4">
                  <a:pos x="T0" y="T1"/>
                </a:cxn>
                <a:cxn ang="T5">
                  <a:pos x="T2" y="T3"/>
                </a:cxn>
              </a:cxnLst>
              <a:rect l="T6" t="T7" r="T8" b="T9"/>
              <a:pathLst>
                <a:path w="344" h="1">
                  <a:moveTo>
                    <a:pt x="344" y="0"/>
                  </a:moveTo>
                  <a:lnTo>
                    <a:pt x="0" y="0"/>
                  </a:lnTo>
                </a:path>
              </a:pathLst>
            </a:custGeom>
            <a:noFill/>
            <a:ln w="12700">
              <a:solidFill>
                <a:srgbClr val="000000"/>
              </a:solidFill>
              <a:round/>
              <a:headEnd type="none" w="sm" len="sm"/>
              <a:tailEnd type="none" w="sm" len="sm"/>
            </a:ln>
          </p:spPr>
          <p:txBody>
            <a:bodyPr wrap="none" anchor="ctr"/>
            <a:lstStyle/>
            <a:p>
              <a:endParaRPr lang="en-US"/>
            </a:p>
          </p:txBody>
        </p:sp>
      </p:grpSp>
      <p:grpSp>
        <p:nvGrpSpPr>
          <p:cNvPr id="39943" name="Group 39"/>
          <p:cNvGrpSpPr>
            <a:grpSpLocks/>
          </p:cNvGrpSpPr>
          <p:nvPr/>
        </p:nvGrpSpPr>
        <p:grpSpPr bwMode="auto">
          <a:xfrm>
            <a:off x="3429000" y="2481263"/>
            <a:ext cx="547688" cy="320675"/>
            <a:chOff x="2688" y="1344"/>
            <a:chExt cx="345" cy="202"/>
          </a:xfrm>
        </p:grpSpPr>
        <p:grpSp>
          <p:nvGrpSpPr>
            <p:cNvPr id="40364" name="Group 40"/>
            <p:cNvGrpSpPr>
              <a:grpSpLocks noChangeAspect="1"/>
            </p:cNvGrpSpPr>
            <p:nvPr/>
          </p:nvGrpSpPr>
          <p:grpSpPr bwMode="auto">
            <a:xfrm>
              <a:off x="2688" y="1344"/>
              <a:ext cx="345" cy="202"/>
              <a:chOff x="2856" y="3851"/>
              <a:chExt cx="744" cy="436"/>
            </a:xfrm>
          </p:grpSpPr>
          <p:sp>
            <p:nvSpPr>
              <p:cNvPr id="40366" name="Rectangle 41"/>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67" name="Line 42"/>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365" name="Rectangle 43"/>
            <p:cNvSpPr>
              <a:spLocks noChangeArrowheads="1"/>
            </p:cNvSpPr>
            <p:nvPr/>
          </p:nvSpPr>
          <p:spPr bwMode="auto">
            <a:xfrm>
              <a:off x="2761" y="1378"/>
              <a:ext cx="199"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ALL</a:t>
              </a:r>
            </a:p>
          </p:txBody>
        </p:sp>
      </p:grpSp>
      <p:grpSp>
        <p:nvGrpSpPr>
          <p:cNvPr id="39944" name="Group 44"/>
          <p:cNvGrpSpPr>
            <a:grpSpLocks/>
          </p:cNvGrpSpPr>
          <p:nvPr/>
        </p:nvGrpSpPr>
        <p:grpSpPr bwMode="auto">
          <a:xfrm>
            <a:off x="698500" y="762000"/>
            <a:ext cx="547688" cy="320675"/>
            <a:chOff x="3888" y="2246"/>
            <a:chExt cx="345" cy="202"/>
          </a:xfrm>
        </p:grpSpPr>
        <p:grpSp>
          <p:nvGrpSpPr>
            <p:cNvPr id="40357" name="Group 45"/>
            <p:cNvGrpSpPr>
              <a:grpSpLocks noChangeAspect="1"/>
            </p:cNvGrpSpPr>
            <p:nvPr/>
          </p:nvGrpSpPr>
          <p:grpSpPr bwMode="auto">
            <a:xfrm>
              <a:off x="3888" y="2246"/>
              <a:ext cx="345" cy="202"/>
              <a:chOff x="2856" y="3851"/>
              <a:chExt cx="744" cy="436"/>
            </a:xfrm>
          </p:grpSpPr>
          <p:sp>
            <p:nvSpPr>
              <p:cNvPr id="40362" name="Rectangle 46"/>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63" name="Line 47"/>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358" name="Group 48"/>
            <p:cNvGrpSpPr>
              <a:grpSpLocks/>
            </p:cNvGrpSpPr>
            <p:nvPr/>
          </p:nvGrpSpPr>
          <p:grpSpPr bwMode="auto">
            <a:xfrm>
              <a:off x="3947" y="2287"/>
              <a:ext cx="226" cy="83"/>
              <a:chOff x="3939" y="2269"/>
              <a:chExt cx="226" cy="83"/>
            </a:xfrm>
          </p:grpSpPr>
          <p:sp>
            <p:nvSpPr>
              <p:cNvPr id="40359" name="Freeform 49"/>
              <p:cNvSpPr>
                <a:spLocks/>
              </p:cNvSpPr>
              <p:nvPr/>
            </p:nvSpPr>
            <p:spPr bwMode="auto">
              <a:xfrm>
                <a:off x="3939" y="2295"/>
                <a:ext cx="22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40360" name="Line 50"/>
              <p:cNvSpPr>
                <a:spLocks noChangeShapeType="1"/>
              </p:cNvSpPr>
              <p:nvPr/>
            </p:nvSpPr>
            <p:spPr bwMode="auto">
              <a:xfrm>
                <a:off x="4028" y="2269"/>
                <a:ext cx="48" cy="0"/>
              </a:xfrm>
              <a:prstGeom prst="line">
                <a:avLst/>
              </a:prstGeom>
              <a:noFill/>
              <a:ln w="19050">
                <a:solidFill>
                  <a:srgbClr val="000000"/>
                </a:solidFill>
                <a:round/>
                <a:headEnd/>
                <a:tailEnd/>
              </a:ln>
            </p:spPr>
            <p:txBody>
              <a:bodyPr wrap="none" anchor="ctr"/>
              <a:lstStyle/>
              <a:p>
                <a:endParaRPr lang="en-US"/>
              </a:p>
            </p:txBody>
          </p:sp>
          <p:sp>
            <p:nvSpPr>
              <p:cNvPr id="40361" name="Line 51"/>
              <p:cNvSpPr>
                <a:spLocks noChangeShapeType="1"/>
              </p:cNvSpPr>
              <p:nvPr/>
            </p:nvSpPr>
            <p:spPr bwMode="auto">
              <a:xfrm>
                <a:off x="4052" y="2274"/>
                <a:ext cx="0" cy="21"/>
              </a:xfrm>
              <a:prstGeom prst="line">
                <a:avLst/>
              </a:prstGeom>
              <a:noFill/>
              <a:ln w="19050">
                <a:solidFill>
                  <a:srgbClr val="000000"/>
                </a:solidFill>
                <a:round/>
                <a:headEnd/>
                <a:tailEnd/>
              </a:ln>
            </p:spPr>
            <p:txBody>
              <a:bodyPr wrap="none" anchor="ctr"/>
              <a:lstStyle/>
              <a:p>
                <a:endParaRPr lang="en-US"/>
              </a:p>
            </p:txBody>
          </p:sp>
        </p:grpSp>
      </p:grpSp>
      <p:grpSp>
        <p:nvGrpSpPr>
          <p:cNvPr id="39945" name="Group 52"/>
          <p:cNvGrpSpPr>
            <a:grpSpLocks/>
          </p:cNvGrpSpPr>
          <p:nvPr/>
        </p:nvGrpSpPr>
        <p:grpSpPr bwMode="auto">
          <a:xfrm>
            <a:off x="3451225" y="762000"/>
            <a:ext cx="547688" cy="320675"/>
            <a:chOff x="2246" y="480"/>
            <a:chExt cx="345" cy="202"/>
          </a:xfrm>
        </p:grpSpPr>
        <p:grpSp>
          <p:nvGrpSpPr>
            <p:cNvPr id="40353" name="Group 53"/>
            <p:cNvGrpSpPr>
              <a:grpSpLocks noChangeAspect="1"/>
            </p:cNvGrpSpPr>
            <p:nvPr/>
          </p:nvGrpSpPr>
          <p:grpSpPr bwMode="auto">
            <a:xfrm>
              <a:off x="2246" y="480"/>
              <a:ext cx="345" cy="202"/>
              <a:chOff x="2856" y="3851"/>
              <a:chExt cx="744" cy="436"/>
            </a:xfrm>
          </p:grpSpPr>
          <p:sp>
            <p:nvSpPr>
              <p:cNvPr id="40355" name="Rectangle 54"/>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56" name="Line 55"/>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354" name="Text Box 56"/>
            <p:cNvSpPr txBox="1">
              <a:spLocks noChangeArrowheads="1"/>
            </p:cNvSpPr>
            <p:nvPr/>
          </p:nvSpPr>
          <p:spPr bwMode="auto">
            <a:xfrm>
              <a:off x="2287" y="498"/>
              <a:ext cx="263" cy="115"/>
            </a:xfrm>
            <a:prstGeom prst="rect">
              <a:avLst/>
            </a:prstGeom>
            <a:noFill/>
            <a:ln w="12700">
              <a:noFill/>
              <a:miter lim="800000"/>
              <a:headEnd/>
              <a:tailEnd/>
            </a:ln>
          </p:spPr>
          <p:txBody>
            <a:bodyPr wrap="none" lIns="0" tIns="0" rIns="0" bIns="0">
              <a:spAutoFit/>
            </a:bodyPr>
            <a:lstStyle/>
            <a:p>
              <a:pPr algn="ctr" eaLnBrk="0" hangingPunct="0"/>
              <a:r>
                <a:rPr lang="en-US" sz="1200"/>
                <a:t>II &amp; VI</a:t>
              </a:r>
            </a:p>
          </p:txBody>
        </p:sp>
      </p:grpSp>
      <p:grpSp>
        <p:nvGrpSpPr>
          <p:cNvPr id="39946" name="Group 57"/>
          <p:cNvGrpSpPr>
            <a:grpSpLocks/>
          </p:cNvGrpSpPr>
          <p:nvPr/>
        </p:nvGrpSpPr>
        <p:grpSpPr bwMode="auto">
          <a:xfrm>
            <a:off x="4368800" y="762000"/>
            <a:ext cx="547688" cy="320675"/>
            <a:chOff x="2880" y="480"/>
            <a:chExt cx="345" cy="202"/>
          </a:xfrm>
        </p:grpSpPr>
        <p:grpSp>
          <p:nvGrpSpPr>
            <p:cNvPr id="40342" name="Group 58"/>
            <p:cNvGrpSpPr>
              <a:grpSpLocks/>
            </p:cNvGrpSpPr>
            <p:nvPr/>
          </p:nvGrpSpPr>
          <p:grpSpPr bwMode="auto">
            <a:xfrm>
              <a:off x="2971" y="514"/>
              <a:ext cx="163" cy="122"/>
              <a:chOff x="1367" y="2038"/>
              <a:chExt cx="245" cy="218"/>
            </a:xfrm>
          </p:grpSpPr>
          <p:sp>
            <p:nvSpPr>
              <p:cNvPr id="40346" name="Line 59"/>
              <p:cNvSpPr>
                <a:spLocks noChangeShapeType="1"/>
              </p:cNvSpPr>
              <p:nvPr/>
            </p:nvSpPr>
            <p:spPr bwMode="auto">
              <a:xfrm>
                <a:off x="1368" y="2109"/>
                <a:ext cx="244"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47" name="Line 60"/>
              <p:cNvSpPr>
                <a:spLocks noChangeShapeType="1"/>
              </p:cNvSpPr>
              <p:nvPr/>
            </p:nvSpPr>
            <p:spPr bwMode="auto">
              <a:xfrm flipH="1">
                <a:off x="1368" y="2109"/>
                <a:ext cx="244"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48" name="Line 61"/>
              <p:cNvSpPr>
                <a:spLocks noChangeShapeType="1"/>
              </p:cNvSpPr>
              <p:nvPr/>
            </p:nvSpPr>
            <p:spPr bwMode="auto">
              <a:xfrm>
                <a:off x="1612" y="2109"/>
                <a:ext cx="0"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49" name="Line 62"/>
              <p:cNvSpPr>
                <a:spLocks noChangeShapeType="1"/>
              </p:cNvSpPr>
              <p:nvPr/>
            </p:nvSpPr>
            <p:spPr bwMode="auto">
              <a:xfrm>
                <a:off x="1367" y="2109"/>
                <a:ext cx="0" cy="67"/>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40350" name="Group 63"/>
              <p:cNvGrpSpPr>
                <a:grpSpLocks/>
              </p:cNvGrpSpPr>
              <p:nvPr/>
            </p:nvGrpSpPr>
            <p:grpSpPr bwMode="auto">
              <a:xfrm>
                <a:off x="1440" y="2038"/>
                <a:ext cx="96" cy="218"/>
                <a:chOff x="2602" y="1926"/>
                <a:chExt cx="96" cy="218"/>
              </a:xfrm>
            </p:grpSpPr>
            <p:sp>
              <p:nvSpPr>
                <p:cNvPr id="40351" name="Line 64"/>
                <p:cNvSpPr>
                  <a:spLocks noChangeShapeType="1"/>
                </p:cNvSpPr>
                <p:nvPr/>
              </p:nvSpPr>
              <p:spPr bwMode="auto">
                <a:xfrm>
                  <a:off x="2650" y="202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52" name="AutoShape 65"/>
                <p:cNvSpPr>
                  <a:spLocks noChangeArrowheads="1"/>
                </p:cNvSpPr>
                <p:nvPr/>
              </p:nvSpPr>
              <p:spPr bwMode="auto">
                <a:xfrm flipV="1">
                  <a:off x="2602" y="1926"/>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40343" name="Group 66"/>
            <p:cNvGrpSpPr>
              <a:grpSpLocks noChangeAspect="1"/>
            </p:cNvGrpSpPr>
            <p:nvPr/>
          </p:nvGrpSpPr>
          <p:grpSpPr bwMode="auto">
            <a:xfrm>
              <a:off x="2880" y="480"/>
              <a:ext cx="345" cy="202"/>
              <a:chOff x="2856" y="3851"/>
              <a:chExt cx="744" cy="436"/>
            </a:xfrm>
          </p:grpSpPr>
          <p:sp>
            <p:nvSpPr>
              <p:cNvPr id="40344" name="Rectangle 6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45" name="Line 6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39947" name="Group 69"/>
          <p:cNvGrpSpPr>
            <a:grpSpLocks/>
          </p:cNvGrpSpPr>
          <p:nvPr/>
        </p:nvGrpSpPr>
        <p:grpSpPr bwMode="auto">
          <a:xfrm>
            <a:off x="7121525" y="762000"/>
            <a:ext cx="547688" cy="320675"/>
            <a:chOff x="4080" y="480"/>
            <a:chExt cx="345" cy="202"/>
          </a:xfrm>
        </p:grpSpPr>
        <p:grpSp>
          <p:nvGrpSpPr>
            <p:cNvPr id="40336" name="Group 70"/>
            <p:cNvGrpSpPr>
              <a:grpSpLocks/>
            </p:cNvGrpSpPr>
            <p:nvPr/>
          </p:nvGrpSpPr>
          <p:grpSpPr bwMode="auto">
            <a:xfrm>
              <a:off x="4112" y="528"/>
              <a:ext cx="281" cy="74"/>
              <a:chOff x="1794" y="2090"/>
              <a:chExt cx="330" cy="74"/>
            </a:xfrm>
          </p:grpSpPr>
          <p:sp>
            <p:nvSpPr>
              <p:cNvPr id="40340" name="Rectangle 71"/>
              <p:cNvSpPr>
                <a:spLocks noChangeArrowheads="1"/>
              </p:cNvSpPr>
              <p:nvPr/>
            </p:nvSpPr>
            <p:spPr bwMode="auto">
              <a:xfrm>
                <a:off x="1848" y="2090"/>
                <a:ext cx="222" cy="72"/>
              </a:xfrm>
              <a:prstGeom prst="rect">
                <a:avLst/>
              </a:prstGeom>
              <a:noFill/>
              <a:ln w="12700">
                <a:solidFill>
                  <a:srgbClr val="000000"/>
                </a:solidFill>
                <a:miter lim="800000"/>
                <a:headEnd/>
                <a:tailEnd/>
              </a:ln>
            </p:spPr>
            <p:txBody>
              <a:bodyPr wrap="none" anchor="ctr"/>
              <a:lstStyle/>
              <a:p>
                <a:endParaRPr lang="en-US"/>
              </a:p>
            </p:txBody>
          </p:sp>
          <p:sp>
            <p:nvSpPr>
              <p:cNvPr id="40341" name="Line 72"/>
              <p:cNvSpPr>
                <a:spLocks noChangeShapeType="1"/>
              </p:cNvSpPr>
              <p:nvPr/>
            </p:nvSpPr>
            <p:spPr bwMode="auto">
              <a:xfrm>
                <a:off x="1794" y="2164"/>
                <a:ext cx="330"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0337" name="Group 73"/>
            <p:cNvGrpSpPr>
              <a:grpSpLocks noChangeAspect="1"/>
            </p:cNvGrpSpPr>
            <p:nvPr/>
          </p:nvGrpSpPr>
          <p:grpSpPr bwMode="auto">
            <a:xfrm>
              <a:off x="4080" y="480"/>
              <a:ext cx="345" cy="202"/>
              <a:chOff x="2856" y="3851"/>
              <a:chExt cx="744" cy="436"/>
            </a:xfrm>
          </p:grpSpPr>
          <p:sp>
            <p:nvSpPr>
              <p:cNvPr id="40338" name="Rectangle 74"/>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39" name="Line 75"/>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grpSp>
        <p:nvGrpSpPr>
          <p:cNvPr id="39948" name="Group 76"/>
          <p:cNvGrpSpPr>
            <a:grpSpLocks/>
          </p:cNvGrpSpPr>
          <p:nvPr/>
        </p:nvGrpSpPr>
        <p:grpSpPr bwMode="auto">
          <a:xfrm>
            <a:off x="5286375" y="762000"/>
            <a:ext cx="547688" cy="320675"/>
            <a:chOff x="3408" y="480"/>
            <a:chExt cx="345" cy="202"/>
          </a:xfrm>
        </p:grpSpPr>
        <p:grpSp>
          <p:nvGrpSpPr>
            <p:cNvPr id="40324" name="Group 77"/>
            <p:cNvGrpSpPr>
              <a:grpSpLocks/>
            </p:cNvGrpSpPr>
            <p:nvPr/>
          </p:nvGrpSpPr>
          <p:grpSpPr bwMode="auto">
            <a:xfrm>
              <a:off x="3484" y="507"/>
              <a:ext cx="194" cy="131"/>
              <a:chOff x="3484" y="493"/>
              <a:chExt cx="194" cy="131"/>
            </a:xfrm>
          </p:grpSpPr>
          <p:grpSp>
            <p:nvGrpSpPr>
              <p:cNvPr id="40328" name="Group 78"/>
              <p:cNvGrpSpPr>
                <a:grpSpLocks/>
              </p:cNvGrpSpPr>
              <p:nvPr/>
            </p:nvGrpSpPr>
            <p:grpSpPr bwMode="auto">
              <a:xfrm>
                <a:off x="3484" y="543"/>
                <a:ext cx="194" cy="43"/>
                <a:chOff x="3484" y="543"/>
                <a:chExt cx="194" cy="43"/>
              </a:xfrm>
            </p:grpSpPr>
            <p:sp>
              <p:nvSpPr>
                <p:cNvPr id="40332" name="Line 79"/>
                <p:cNvSpPr>
                  <a:spLocks noChangeShapeType="1"/>
                </p:cNvSpPr>
                <p:nvPr/>
              </p:nvSpPr>
              <p:spPr bwMode="auto">
                <a:xfrm>
                  <a:off x="3503" y="543"/>
                  <a:ext cx="152" cy="4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33" name="Line 80"/>
                <p:cNvSpPr>
                  <a:spLocks noChangeShapeType="1"/>
                </p:cNvSpPr>
                <p:nvPr/>
              </p:nvSpPr>
              <p:spPr bwMode="auto">
                <a:xfrm flipH="1">
                  <a:off x="3503" y="543"/>
                  <a:ext cx="153" cy="4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34" name="Freeform 81"/>
                <p:cNvSpPr>
                  <a:spLocks/>
                </p:cNvSpPr>
                <p:nvPr/>
              </p:nvSpPr>
              <p:spPr bwMode="auto">
                <a:xfrm>
                  <a:off x="3484" y="544"/>
                  <a:ext cx="20" cy="42"/>
                </a:xfrm>
                <a:custGeom>
                  <a:avLst/>
                  <a:gdLst>
                    <a:gd name="T0" fmla="*/ 31 w 32"/>
                    <a:gd name="T1" fmla="*/ 0 h 69"/>
                    <a:gd name="T2" fmla="*/ 8 w 32"/>
                    <a:gd name="T3" fmla="*/ 12 h 69"/>
                    <a:gd name="T4" fmla="*/ 0 w 32"/>
                    <a:gd name="T5" fmla="*/ 34 h 69"/>
                    <a:gd name="T6" fmla="*/ 7 w 32"/>
                    <a:gd name="T7" fmla="*/ 56 h 69"/>
                    <a:gd name="T8" fmla="*/ 31 w 32"/>
                    <a:gd name="T9" fmla="*/ 68 h 69"/>
                    <a:gd name="T10" fmla="*/ 0 60000 65536"/>
                    <a:gd name="T11" fmla="*/ 0 60000 65536"/>
                    <a:gd name="T12" fmla="*/ 0 60000 65536"/>
                    <a:gd name="T13" fmla="*/ 0 60000 65536"/>
                    <a:gd name="T14" fmla="*/ 0 60000 65536"/>
                    <a:gd name="T15" fmla="*/ 0 w 32"/>
                    <a:gd name="T16" fmla="*/ 0 h 69"/>
                    <a:gd name="T17" fmla="*/ 32 w 32"/>
                    <a:gd name="T18" fmla="*/ 69 h 69"/>
                  </a:gdLst>
                  <a:ahLst/>
                  <a:cxnLst>
                    <a:cxn ang="T10">
                      <a:pos x="T0" y="T1"/>
                    </a:cxn>
                    <a:cxn ang="T11">
                      <a:pos x="T2" y="T3"/>
                    </a:cxn>
                    <a:cxn ang="T12">
                      <a:pos x="T4" y="T5"/>
                    </a:cxn>
                    <a:cxn ang="T13">
                      <a:pos x="T6" y="T7"/>
                    </a:cxn>
                    <a:cxn ang="T14">
                      <a:pos x="T8" y="T9"/>
                    </a:cxn>
                  </a:cxnLst>
                  <a:rect l="T15" t="T16" r="T17" b="T18"/>
                  <a:pathLst>
                    <a:path w="32" h="69">
                      <a:moveTo>
                        <a:pt x="31" y="0"/>
                      </a:moveTo>
                      <a:lnTo>
                        <a:pt x="8" y="12"/>
                      </a:lnTo>
                      <a:lnTo>
                        <a:pt x="0" y="34"/>
                      </a:lnTo>
                      <a:lnTo>
                        <a:pt x="7" y="56"/>
                      </a:lnTo>
                      <a:lnTo>
                        <a:pt x="31" y="6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0335" name="Freeform 82"/>
                <p:cNvSpPr>
                  <a:spLocks/>
                </p:cNvSpPr>
                <p:nvPr/>
              </p:nvSpPr>
              <p:spPr bwMode="auto">
                <a:xfrm>
                  <a:off x="3657" y="544"/>
                  <a:ext cx="21" cy="42"/>
                </a:xfrm>
                <a:custGeom>
                  <a:avLst/>
                  <a:gdLst>
                    <a:gd name="T0" fmla="*/ 0 w 33"/>
                    <a:gd name="T1" fmla="*/ 0 h 69"/>
                    <a:gd name="T2" fmla="*/ 23 w 33"/>
                    <a:gd name="T3" fmla="*/ 12 h 69"/>
                    <a:gd name="T4" fmla="*/ 32 w 33"/>
                    <a:gd name="T5" fmla="*/ 34 h 69"/>
                    <a:gd name="T6" fmla="*/ 25 w 33"/>
                    <a:gd name="T7" fmla="*/ 56 h 69"/>
                    <a:gd name="T8" fmla="*/ 1 w 33"/>
                    <a:gd name="T9" fmla="*/ 68 h 69"/>
                    <a:gd name="T10" fmla="*/ 0 60000 65536"/>
                    <a:gd name="T11" fmla="*/ 0 60000 65536"/>
                    <a:gd name="T12" fmla="*/ 0 60000 65536"/>
                    <a:gd name="T13" fmla="*/ 0 60000 65536"/>
                    <a:gd name="T14" fmla="*/ 0 60000 65536"/>
                    <a:gd name="T15" fmla="*/ 0 w 33"/>
                    <a:gd name="T16" fmla="*/ 0 h 69"/>
                    <a:gd name="T17" fmla="*/ 33 w 33"/>
                    <a:gd name="T18" fmla="*/ 69 h 69"/>
                  </a:gdLst>
                  <a:ahLst/>
                  <a:cxnLst>
                    <a:cxn ang="T10">
                      <a:pos x="T0" y="T1"/>
                    </a:cxn>
                    <a:cxn ang="T11">
                      <a:pos x="T2" y="T3"/>
                    </a:cxn>
                    <a:cxn ang="T12">
                      <a:pos x="T4" y="T5"/>
                    </a:cxn>
                    <a:cxn ang="T13">
                      <a:pos x="T6" y="T7"/>
                    </a:cxn>
                    <a:cxn ang="T14">
                      <a:pos x="T8" y="T9"/>
                    </a:cxn>
                  </a:cxnLst>
                  <a:rect l="T15" t="T16" r="T17" b="T18"/>
                  <a:pathLst>
                    <a:path w="33" h="69">
                      <a:moveTo>
                        <a:pt x="0" y="0"/>
                      </a:moveTo>
                      <a:lnTo>
                        <a:pt x="23" y="12"/>
                      </a:lnTo>
                      <a:lnTo>
                        <a:pt x="32" y="34"/>
                      </a:lnTo>
                      <a:lnTo>
                        <a:pt x="25" y="56"/>
                      </a:lnTo>
                      <a:lnTo>
                        <a:pt x="1" y="68"/>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0329" name="Group 83"/>
              <p:cNvGrpSpPr>
                <a:grpSpLocks/>
              </p:cNvGrpSpPr>
              <p:nvPr/>
            </p:nvGrpSpPr>
            <p:grpSpPr bwMode="auto">
              <a:xfrm>
                <a:off x="3551" y="493"/>
                <a:ext cx="60" cy="131"/>
                <a:chOff x="2602" y="1926"/>
                <a:chExt cx="96" cy="218"/>
              </a:xfrm>
            </p:grpSpPr>
            <p:sp>
              <p:nvSpPr>
                <p:cNvPr id="40330" name="Line 84"/>
                <p:cNvSpPr>
                  <a:spLocks noChangeShapeType="1"/>
                </p:cNvSpPr>
                <p:nvPr/>
              </p:nvSpPr>
              <p:spPr bwMode="auto">
                <a:xfrm>
                  <a:off x="2650" y="202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331" name="AutoShape 85"/>
                <p:cNvSpPr>
                  <a:spLocks noChangeArrowheads="1"/>
                </p:cNvSpPr>
                <p:nvPr/>
              </p:nvSpPr>
              <p:spPr bwMode="auto">
                <a:xfrm flipV="1">
                  <a:off x="2602" y="1926"/>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40325" name="Group 86"/>
            <p:cNvGrpSpPr>
              <a:grpSpLocks noChangeAspect="1"/>
            </p:cNvGrpSpPr>
            <p:nvPr/>
          </p:nvGrpSpPr>
          <p:grpSpPr bwMode="auto">
            <a:xfrm>
              <a:off x="3408" y="480"/>
              <a:ext cx="345" cy="202"/>
              <a:chOff x="2856" y="3851"/>
              <a:chExt cx="744" cy="436"/>
            </a:xfrm>
          </p:grpSpPr>
          <p:sp>
            <p:nvSpPr>
              <p:cNvPr id="40326" name="Rectangle 8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27" name="Line 8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sp>
        <p:nvSpPr>
          <p:cNvPr id="39949" name="Rectangle 89"/>
          <p:cNvSpPr>
            <a:spLocks noChangeArrowheads="1"/>
          </p:cNvSpPr>
          <p:nvPr/>
        </p:nvSpPr>
        <p:spPr bwMode="auto">
          <a:xfrm>
            <a:off x="762000" y="1219200"/>
            <a:ext cx="338138"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Water</a:t>
            </a:r>
          </a:p>
        </p:txBody>
      </p:sp>
      <p:sp>
        <p:nvSpPr>
          <p:cNvPr id="39950" name="Rectangle 90"/>
          <p:cNvSpPr>
            <a:spLocks noChangeArrowheads="1"/>
          </p:cNvSpPr>
          <p:nvPr/>
        </p:nvSpPr>
        <p:spPr bwMode="auto">
          <a:xfrm>
            <a:off x="1844675" y="1219200"/>
            <a:ext cx="387350"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Class I</a:t>
            </a:r>
          </a:p>
        </p:txBody>
      </p:sp>
      <p:sp>
        <p:nvSpPr>
          <p:cNvPr id="39951" name="Rectangle 91"/>
          <p:cNvSpPr>
            <a:spLocks noChangeArrowheads="1"/>
          </p:cNvSpPr>
          <p:nvPr/>
        </p:nvSpPr>
        <p:spPr bwMode="auto">
          <a:xfrm>
            <a:off x="2663825" y="1219200"/>
            <a:ext cx="42227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II</a:t>
            </a:r>
          </a:p>
        </p:txBody>
      </p:sp>
      <p:sp>
        <p:nvSpPr>
          <p:cNvPr id="39952" name="Rectangle 92"/>
          <p:cNvSpPr>
            <a:spLocks noChangeArrowheads="1"/>
          </p:cNvSpPr>
          <p:nvPr/>
        </p:nvSpPr>
        <p:spPr bwMode="auto">
          <a:xfrm>
            <a:off x="3576638" y="1219200"/>
            <a:ext cx="450850"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Multiple</a:t>
            </a:r>
          </a:p>
          <a:p>
            <a:pPr eaLnBrk="0" hangingPunct="0"/>
            <a:r>
              <a:rPr lang="en-US" sz="1000">
                <a:solidFill>
                  <a:srgbClr val="000000"/>
                </a:solidFill>
              </a:rPr>
              <a:t>Classes</a:t>
            </a:r>
          </a:p>
        </p:txBody>
      </p:sp>
      <p:sp>
        <p:nvSpPr>
          <p:cNvPr id="39953" name="Rectangle 93"/>
          <p:cNvSpPr>
            <a:spLocks noChangeArrowheads="1"/>
          </p:cNvSpPr>
          <p:nvPr/>
        </p:nvSpPr>
        <p:spPr bwMode="auto">
          <a:xfrm>
            <a:off x="5100638" y="1219200"/>
            <a:ext cx="8223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III</a:t>
            </a:r>
          </a:p>
          <a:p>
            <a:pPr algn="ctr" eaLnBrk="0" hangingPunct="0"/>
            <a:r>
              <a:rPr lang="en-US" sz="1000">
                <a:solidFill>
                  <a:srgbClr val="000000"/>
                </a:solidFill>
              </a:rPr>
              <a:t>USAF Aviation</a:t>
            </a:r>
          </a:p>
        </p:txBody>
      </p:sp>
      <p:sp>
        <p:nvSpPr>
          <p:cNvPr id="39954" name="Rectangle 94"/>
          <p:cNvSpPr>
            <a:spLocks noChangeArrowheads="1"/>
          </p:cNvSpPr>
          <p:nvPr/>
        </p:nvSpPr>
        <p:spPr bwMode="auto">
          <a:xfrm>
            <a:off x="6245225" y="1219200"/>
            <a:ext cx="45720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III</a:t>
            </a:r>
          </a:p>
          <a:p>
            <a:pPr algn="ctr" eaLnBrk="0" hangingPunct="0"/>
            <a:r>
              <a:rPr lang="en-US" sz="1000">
                <a:solidFill>
                  <a:srgbClr val="000000"/>
                </a:solidFill>
              </a:rPr>
              <a:t>Ground</a:t>
            </a:r>
          </a:p>
        </p:txBody>
      </p:sp>
      <p:sp>
        <p:nvSpPr>
          <p:cNvPr id="39955" name="Rectangle 95"/>
          <p:cNvSpPr>
            <a:spLocks noChangeArrowheads="1"/>
          </p:cNvSpPr>
          <p:nvPr/>
        </p:nvSpPr>
        <p:spPr bwMode="auto">
          <a:xfrm>
            <a:off x="7034213" y="1219200"/>
            <a:ext cx="5619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III</a:t>
            </a:r>
          </a:p>
          <a:p>
            <a:pPr algn="ctr" eaLnBrk="0" hangingPunct="0"/>
            <a:r>
              <a:rPr lang="en-US" sz="1000">
                <a:solidFill>
                  <a:srgbClr val="000000"/>
                </a:solidFill>
              </a:rPr>
              <a:t>Solid Fuel</a:t>
            </a:r>
          </a:p>
        </p:txBody>
      </p:sp>
      <p:sp>
        <p:nvSpPr>
          <p:cNvPr id="39956" name="Rectangle 96"/>
          <p:cNvSpPr>
            <a:spLocks noChangeArrowheads="1"/>
          </p:cNvSpPr>
          <p:nvPr/>
        </p:nvSpPr>
        <p:spPr bwMode="auto">
          <a:xfrm>
            <a:off x="8078788" y="1219200"/>
            <a:ext cx="471487"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Class IV</a:t>
            </a:r>
          </a:p>
        </p:txBody>
      </p:sp>
      <p:sp>
        <p:nvSpPr>
          <p:cNvPr id="39957" name="Rectangle 97"/>
          <p:cNvSpPr>
            <a:spLocks noChangeArrowheads="1"/>
          </p:cNvSpPr>
          <p:nvPr/>
        </p:nvSpPr>
        <p:spPr bwMode="auto">
          <a:xfrm>
            <a:off x="762000" y="2895600"/>
            <a:ext cx="436563"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Tank</a:t>
            </a:r>
          </a:p>
        </p:txBody>
      </p:sp>
      <p:sp>
        <p:nvSpPr>
          <p:cNvPr id="39958" name="Rectangle 98"/>
          <p:cNvSpPr>
            <a:spLocks noChangeArrowheads="1"/>
          </p:cNvSpPr>
          <p:nvPr/>
        </p:nvSpPr>
        <p:spPr bwMode="auto">
          <a:xfrm>
            <a:off x="1784350" y="2895600"/>
            <a:ext cx="506413"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VII</a:t>
            </a:r>
          </a:p>
        </p:txBody>
      </p:sp>
      <p:sp>
        <p:nvSpPr>
          <p:cNvPr id="39959" name="Rectangle 99"/>
          <p:cNvSpPr>
            <a:spLocks noChangeArrowheads="1"/>
          </p:cNvSpPr>
          <p:nvPr/>
        </p:nvSpPr>
        <p:spPr bwMode="auto">
          <a:xfrm>
            <a:off x="2638425" y="2895600"/>
            <a:ext cx="471488"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IX</a:t>
            </a:r>
          </a:p>
        </p:txBody>
      </p:sp>
      <p:sp>
        <p:nvSpPr>
          <p:cNvPr id="39960" name="Rectangle 100"/>
          <p:cNvSpPr>
            <a:spLocks noChangeArrowheads="1"/>
          </p:cNvSpPr>
          <p:nvPr/>
        </p:nvSpPr>
        <p:spPr bwMode="auto">
          <a:xfrm>
            <a:off x="3489325" y="2895600"/>
            <a:ext cx="627063"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All Classes</a:t>
            </a:r>
          </a:p>
        </p:txBody>
      </p:sp>
      <p:sp>
        <p:nvSpPr>
          <p:cNvPr id="39961" name="Rectangle 101"/>
          <p:cNvSpPr>
            <a:spLocks noChangeArrowheads="1"/>
          </p:cNvSpPr>
          <p:nvPr/>
        </p:nvSpPr>
        <p:spPr bwMode="auto">
          <a:xfrm>
            <a:off x="4229100" y="1219200"/>
            <a:ext cx="7810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III</a:t>
            </a:r>
          </a:p>
          <a:p>
            <a:pPr algn="ctr" eaLnBrk="0" hangingPunct="0"/>
            <a:r>
              <a:rPr lang="en-US" sz="1000">
                <a:solidFill>
                  <a:srgbClr val="000000"/>
                </a:solidFill>
              </a:rPr>
              <a:t>Army Aviation</a:t>
            </a:r>
          </a:p>
        </p:txBody>
      </p:sp>
      <p:sp>
        <p:nvSpPr>
          <p:cNvPr id="39962" name="Rectangle 102"/>
          <p:cNvSpPr>
            <a:spLocks noChangeArrowheads="1"/>
          </p:cNvSpPr>
          <p:nvPr/>
        </p:nvSpPr>
        <p:spPr bwMode="auto">
          <a:xfrm>
            <a:off x="762000" y="2057400"/>
            <a:ext cx="520700"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Class V</a:t>
            </a:r>
          </a:p>
          <a:p>
            <a:pPr eaLnBrk="0" hangingPunct="0"/>
            <a:r>
              <a:rPr lang="en-US" sz="1000">
                <a:solidFill>
                  <a:srgbClr val="000000"/>
                </a:solidFill>
              </a:rPr>
              <a:t>All Types</a:t>
            </a:r>
          </a:p>
        </p:txBody>
      </p:sp>
      <p:sp>
        <p:nvSpPr>
          <p:cNvPr id="39963" name="Rectangle 103"/>
          <p:cNvSpPr>
            <a:spLocks noChangeArrowheads="1"/>
          </p:cNvSpPr>
          <p:nvPr/>
        </p:nvSpPr>
        <p:spPr bwMode="auto">
          <a:xfrm>
            <a:off x="1708150" y="2057400"/>
            <a:ext cx="66040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Air Defense</a:t>
            </a:r>
          </a:p>
        </p:txBody>
      </p:sp>
      <p:sp>
        <p:nvSpPr>
          <p:cNvPr id="39964" name="Rectangle 104"/>
          <p:cNvSpPr>
            <a:spLocks noChangeArrowheads="1"/>
          </p:cNvSpPr>
          <p:nvPr/>
        </p:nvSpPr>
        <p:spPr bwMode="auto">
          <a:xfrm>
            <a:off x="2749550" y="2057400"/>
            <a:ext cx="252413"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ASP</a:t>
            </a:r>
          </a:p>
        </p:txBody>
      </p:sp>
      <p:sp>
        <p:nvSpPr>
          <p:cNvPr id="39965" name="Rectangle 105"/>
          <p:cNvSpPr>
            <a:spLocks noChangeArrowheads="1"/>
          </p:cNvSpPr>
          <p:nvPr/>
        </p:nvSpPr>
        <p:spPr bwMode="auto">
          <a:xfrm>
            <a:off x="3679825" y="2057400"/>
            <a:ext cx="246063" cy="1524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ATP</a:t>
            </a:r>
          </a:p>
        </p:txBody>
      </p:sp>
      <p:sp>
        <p:nvSpPr>
          <p:cNvPr id="39966" name="Rectangle 106"/>
          <p:cNvSpPr>
            <a:spLocks noChangeArrowheads="1"/>
          </p:cNvSpPr>
          <p:nvPr/>
        </p:nvSpPr>
        <p:spPr bwMode="auto">
          <a:xfrm>
            <a:off x="5278438" y="2057400"/>
            <a:ext cx="436562"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Artillery</a:t>
            </a:r>
          </a:p>
        </p:txBody>
      </p:sp>
      <p:sp>
        <p:nvSpPr>
          <p:cNvPr id="39967" name="Rectangle 107"/>
          <p:cNvSpPr>
            <a:spLocks noChangeArrowheads="1"/>
          </p:cNvSpPr>
          <p:nvPr/>
        </p:nvSpPr>
        <p:spPr bwMode="auto">
          <a:xfrm>
            <a:off x="6100763" y="2057400"/>
            <a:ext cx="604837" cy="4572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Mines &amp;</a:t>
            </a:r>
          </a:p>
          <a:p>
            <a:pPr algn="ctr" eaLnBrk="0" hangingPunct="0"/>
            <a:r>
              <a:rPr lang="en-US" sz="1000">
                <a:solidFill>
                  <a:srgbClr val="000000"/>
                </a:solidFill>
              </a:rPr>
              <a:t>Explosives</a:t>
            </a:r>
          </a:p>
        </p:txBody>
      </p:sp>
      <p:sp>
        <p:nvSpPr>
          <p:cNvPr id="39968" name="Rectangle 108"/>
          <p:cNvSpPr>
            <a:spLocks noChangeArrowheads="1"/>
          </p:cNvSpPr>
          <p:nvPr/>
        </p:nvSpPr>
        <p:spPr bwMode="auto">
          <a:xfrm>
            <a:off x="6891338" y="2057400"/>
            <a:ext cx="852487"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Rocket Artillery</a:t>
            </a:r>
          </a:p>
        </p:txBody>
      </p:sp>
      <p:sp>
        <p:nvSpPr>
          <p:cNvPr id="39969" name="Rectangle 109"/>
          <p:cNvSpPr>
            <a:spLocks noChangeArrowheads="1"/>
          </p:cNvSpPr>
          <p:nvPr/>
        </p:nvSpPr>
        <p:spPr bwMode="auto">
          <a:xfrm>
            <a:off x="7989888" y="2057400"/>
            <a:ext cx="649287"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Small Arms</a:t>
            </a:r>
          </a:p>
        </p:txBody>
      </p:sp>
      <p:sp>
        <p:nvSpPr>
          <p:cNvPr id="39970" name="Rectangle 110"/>
          <p:cNvSpPr>
            <a:spLocks noChangeArrowheads="1"/>
          </p:cNvSpPr>
          <p:nvPr/>
        </p:nvSpPr>
        <p:spPr bwMode="auto">
          <a:xfrm>
            <a:off x="4229100" y="2057400"/>
            <a:ext cx="7810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Class V</a:t>
            </a:r>
          </a:p>
          <a:p>
            <a:pPr algn="ctr" eaLnBrk="0" hangingPunct="0"/>
            <a:r>
              <a:rPr lang="en-US" sz="1000">
                <a:solidFill>
                  <a:srgbClr val="000000"/>
                </a:solidFill>
              </a:rPr>
              <a:t>Army Aviation</a:t>
            </a:r>
          </a:p>
        </p:txBody>
      </p:sp>
      <p:sp>
        <p:nvSpPr>
          <p:cNvPr id="39971" name="Text Box 111"/>
          <p:cNvSpPr txBox="1">
            <a:spLocks noChangeArrowheads="1"/>
          </p:cNvSpPr>
          <p:nvPr/>
        </p:nvSpPr>
        <p:spPr bwMode="auto">
          <a:xfrm>
            <a:off x="1570038" y="3048000"/>
            <a:ext cx="6048375" cy="457200"/>
          </a:xfrm>
          <a:prstGeom prst="rect">
            <a:avLst/>
          </a:prstGeom>
          <a:noFill/>
          <a:ln w="12700">
            <a:noFill/>
            <a:miter lim="800000"/>
            <a:headEnd/>
            <a:tailEnd/>
          </a:ln>
        </p:spPr>
        <p:txBody>
          <a:bodyPr wrap="none">
            <a:spAutoFit/>
          </a:bodyPr>
          <a:lstStyle/>
          <a:p>
            <a:pPr algn="ctr" eaLnBrk="0" hangingPunct="0"/>
            <a:r>
              <a:rPr lang="en-US" sz="2400"/>
              <a:t>Examples of Combat Service Support Units</a:t>
            </a:r>
          </a:p>
        </p:txBody>
      </p:sp>
      <p:grpSp>
        <p:nvGrpSpPr>
          <p:cNvPr id="39972" name="Group 112"/>
          <p:cNvGrpSpPr>
            <a:grpSpLocks/>
          </p:cNvGrpSpPr>
          <p:nvPr/>
        </p:nvGrpSpPr>
        <p:grpSpPr bwMode="auto">
          <a:xfrm>
            <a:off x="698500" y="3659188"/>
            <a:ext cx="547688" cy="409575"/>
            <a:chOff x="493" y="2392"/>
            <a:chExt cx="345" cy="258"/>
          </a:xfrm>
        </p:grpSpPr>
        <p:grpSp>
          <p:nvGrpSpPr>
            <p:cNvPr id="40320" name="Group 113"/>
            <p:cNvGrpSpPr>
              <a:grpSpLocks noChangeAspect="1"/>
            </p:cNvGrpSpPr>
            <p:nvPr/>
          </p:nvGrpSpPr>
          <p:grpSpPr bwMode="auto">
            <a:xfrm>
              <a:off x="493" y="2448"/>
              <a:ext cx="345" cy="202"/>
              <a:chOff x="2856" y="3851"/>
              <a:chExt cx="744" cy="436"/>
            </a:xfrm>
          </p:grpSpPr>
          <p:sp>
            <p:nvSpPr>
              <p:cNvPr id="40322" name="Rectangle 114"/>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23" name="Line 115"/>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321" name="Line 116"/>
            <p:cNvSpPr>
              <a:spLocks noChangeAspect="1" noChangeShapeType="1"/>
            </p:cNvSpPr>
            <p:nvPr/>
          </p:nvSpPr>
          <p:spPr bwMode="auto">
            <a:xfrm>
              <a:off x="665" y="2392"/>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973" name="Group 117"/>
          <p:cNvGrpSpPr>
            <a:grpSpLocks/>
          </p:cNvGrpSpPr>
          <p:nvPr/>
        </p:nvGrpSpPr>
        <p:grpSpPr bwMode="auto">
          <a:xfrm>
            <a:off x="5032375" y="3746500"/>
            <a:ext cx="547688" cy="322263"/>
            <a:chOff x="2256" y="2448"/>
            <a:chExt cx="345" cy="203"/>
          </a:xfrm>
        </p:grpSpPr>
        <p:grpSp>
          <p:nvGrpSpPr>
            <p:cNvPr id="40309" name="Group 118"/>
            <p:cNvGrpSpPr>
              <a:grpSpLocks/>
            </p:cNvGrpSpPr>
            <p:nvPr/>
          </p:nvGrpSpPr>
          <p:grpSpPr bwMode="auto">
            <a:xfrm>
              <a:off x="2390" y="2518"/>
              <a:ext cx="78" cy="126"/>
              <a:chOff x="5023" y="226"/>
              <a:chExt cx="187" cy="344"/>
            </a:xfrm>
          </p:grpSpPr>
          <p:sp>
            <p:nvSpPr>
              <p:cNvPr id="40312" name="Line 119"/>
              <p:cNvSpPr>
                <a:spLocks noChangeShapeType="1"/>
              </p:cNvSpPr>
              <p:nvPr/>
            </p:nvSpPr>
            <p:spPr bwMode="auto">
              <a:xfrm>
                <a:off x="5023" y="377"/>
                <a:ext cx="18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0313" name="Oval 120"/>
              <p:cNvSpPr>
                <a:spLocks noChangeArrowheads="1"/>
              </p:cNvSpPr>
              <p:nvPr/>
            </p:nvSpPr>
            <p:spPr bwMode="auto">
              <a:xfrm>
                <a:off x="5072" y="226"/>
                <a:ext cx="87" cy="84"/>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40314" name="Line 121"/>
              <p:cNvSpPr>
                <a:spLocks noChangeShapeType="1"/>
              </p:cNvSpPr>
              <p:nvPr/>
            </p:nvSpPr>
            <p:spPr bwMode="auto">
              <a:xfrm>
                <a:off x="5096" y="248"/>
                <a:ext cx="0" cy="1"/>
              </a:xfrm>
              <a:prstGeom prst="line">
                <a:avLst/>
              </a:prstGeom>
              <a:noFill/>
              <a:ln w="12700">
                <a:solidFill>
                  <a:srgbClr val="FFFFFF"/>
                </a:solidFill>
                <a:round/>
                <a:headEnd type="none" w="sm" len="sm"/>
                <a:tailEnd type="none" w="sm" len="sm"/>
              </a:ln>
            </p:spPr>
            <p:txBody>
              <a:bodyPr wrap="none" lIns="0" tIns="0" rIns="0" bIns="0" anchor="ctr" anchorCtr="1">
                <a:spAutoFit/>
              </a:bodyPr>
              <a:lstStyle/>
              <a:p>
                <a:endParaRPr lang="en-US"/>
              </a:p>
            </p:txBody>
          </p:sp>
          <p:sp>
            <p:nvSpPr>
              <p:cNvPr id="40315" name="Line 122"/>
              <p:cNvSpPr>
                <a:spLocks noChangeShapeType="1"/>
              </p:cNvSpPr>
              <p:nvPr/>
            </p:nvSpPr>
            <p:spPr bwMode="auto">
              <a:xfrm>
                <a:off x="5128" y="248"/>
                <a:ext cx="0" cy="1"/>
              </a:xfrm>
              <a:prstGeom prst="line">
                <a:avLst/>
              </a:prstGeom>
              <a:noFill/>
              <a:ln w="12700">
                <a:solidFill>
                  <a:srgbClr val="FFFFFF"/>
                </a:solidFill>
                <a:round/>
                <a:headEnd type="none" w="sm" len="sm"/>
                <a:tailEnd type="none" w="sm" len="sm"/>
              </a:ln>
            </p:spPr>
            <p:txBody>
              <a:bodyPr wrap="none" lIns="0" tIns="0" rIns="0" bIns="0" anchor="ctr" anchorCtr="1">
                <a:spAutoFit/>
              </a:bodyPr>
              <a:lstStyle/>
              <a:p>
                <a:endParaRPr lang="en-US"/>
              </a:p>
            </p:txBody>
          </p:sp>
          <p:sp>
            <p:nvSpPr>
              <p:cNvPr id="40316" name="Freeform 123"/>
              <p:cNvSpPr>
                <a:spLocks/>
              </p:cNvSpPr>
              <p:nvPr/>
            </p:nvSpPr>
            <p:spPr bwMode="auto">
              <a:xfrm>
                <a:off x="5088" y="276"/>
                <a:ext cx="48" cy="17"/>
              </a:xfrm>
              <a:custGeom>
                <a:avLst/>
                <a:gdLst>
                  <a:gd name="T0" fmla="*/ 0 w 48"/>
                  <a:gd name="T1" fmla="*/ 0 h 17"/>
                  <a:gd name="T2" fmla="*/ 23 w 48"/>
                  <a:gd name="T3" fmla="*/ 16 h 17"/>
                  <a:gd name="T4" fmla="*/ 47 w 48"/>
                  <a:gd name="T5" fmla="*/ 0 h 17"/>
                  <a:gd name="T6" fmla="*/ 0 60000 65536"/>
                  <a:gd name="T7" fmla="*/ 0 60000 65536"/>
                  <a:gd name="T8" fmla="*/ 0 60000 65536"/>
                  <a:gd name="T9" fmla="*/ 0 w 48"/>
                  <a:gd name="T10" fmla="*/ 0 h 17"/>
                  <a:gd name="T11" fmla="*/ 48 w 48"/>
                  <a:gd name="T12" fmla="*/ 17 h 17"/>
                </a:gdLst>
                <a:ahLst/>
                <a:cxnLst>
                  <a:cxn ang="T6">
                    <a:pos x="T0" y="T1"/>
                  </a:cxn>
                  <a:cxn ang="T7">
                    <a:pos x="T2" y="T3"/>
                  </a:cxn>
                  <a:cxn ang="T8">
                    <a:pos x="T4" y="T5"/>
                  </a:cxn>
                </a:cxnLst>
                <a:rect l="T9" t="T10" r="T11" b="T12"/>
                <a:pathLst>
                  <a:path w="48" h="17">
                    <a:moveTo>
                      <a:pt x="0" y="0"/>
                    </a:moveTo>
                    <a:lnTo>
                      <a:pt x="23" y="16"/>
                    </a:lnTo>
                    <a:lnTo>
                      <a:pt x="47" y="0"/>
                    </a:lnTo>
                  </a:path>
                </a:pathLst>
              </a:custGeom>
              <a:noFill/>
              <a:ln w="12700" cap="rnd" cmpd="sng">
                <a:solidFill>
                  <a:srgbClr val="FFFFFF"/>
                </a:solidFill>
                <a:prstDash val="solid"/>
                <a:round/>
                <a:headEnd type="none" w="sm" len="sm"/>
                <a:tailEnd type="none" w="sm" len="sm"/>
              </a:ln>
            </p:spPr>
            <p:txBody>
              <a:bodyPr wrap="none" lIns="0" tIns="0" rIns="0" bIns="0" anchor="ctr" anchorCtr="1">
                <a:spAutoFit/>
              </a:bodyPr>
              <a:lstStyle/>
              <a:p>
                <a:endParaRPr lang="en-US"/>
              </a:p>
            </p:txBody>
          </p:sp>
          <p:sp>
            <p:nvSpPr>
              <p:cNvPr id="40317" name="Line 124"/>
              <p:cNvSpPr>
                <a:spLocks noChangeShapeType="1"/>
              </p:cNvSpPr>
              <p:nvPr/>
            </p:nvSpPr>
            <p:spPr bwMode="auto">
              <a:xfrm flipH="1">
                <a:off x="5060" y="500"/>
                <a:ext cx="55" cy="7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0318" name="Line 125"/>
              <p:cNvSpPr>
                <a:spLocks noChangeShapeType="1"/>
              </p:cNvSpPr>
              <p:nvPr/>
            </p:nvSpPr>
            <p:spPr bwMode="auto">
              <a:xfrm>
                <a:off x="5118" y="500"/>
                <a:ext cx="55" cy="7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0319" name="Line 126"/>
              <p:cNvSpPr>
                <a:spLocks noChangeShapeType="1"/>
              </p:cNvSpPr>
              <p:nvPr/>
            </p:nvSpPr>
            <p:spPr bwMode="auto">
              <a:xfrm flipV="1">
                <a:off x="5115" y="310"/>
                <a:ext cx="0" cy="19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40310" name="Rectangle 127"/>
            <p:cNvSpPr>
              <a:spLocks noChangeAspect="1" noChangeArrowheads="1"/>
            </p:cNvSpPr>
            <p:nvPr/>
          </p:nvSpPr>
          <p:spPr bwMode="auto">
            <a:xfrm>
              <a:off x="2256" y="2448"/>
              <a:ext cx="345" cy="203"/>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311" name="Text Box 128"/>
            <p:cNvSpPr txBox="1">
              <a:spLocks noChangeArrowheads="1"/>
            </p:cNvSpPr>
            <p:nvPr/>
          </p:nvSpPr>
          <p:spPr bwMode="auto">
            <a:xfrm>
              <a:off x="2368" y="2451"/>
              <a:ext cx="121"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TFE</a:t>
              </a:r>
            </a:p>
          </p:txBody>
        </p:sp>
      </p:grpSp>
      <p:grpSp>
        <p:nvGrpSpPr>
          <p:cNvPr id="39974" name="Group 129"/>
          <p:cNvGrpSpPr>
            <a:grpSpLocks/>
          </p:cNvGrpSpPr>
          <p:nvPr/>
        </p:nvGrpSpPr>
        <p:grpSpPr bwMode="auto">
          <a:xfrm>
            <a:off x="698500" y="1600200"/>
            <a:ext cx="547688" cy="320675"/>
            <a:chOff x="440" y="1008"/>
            <a:chExt cx="345" cy="202"/>
          </a:xfrm>
        </p:grpSpPr>
        <p:grpSp>
          <p:nvGrpSpPr>
            <p:cNvPr id="40300" name="Group 130"/>
            <p:cNvGrpSpPr>
              <a:grpSpLocks noChangeAspect="1"/>
            </p:cNvGrpSpPr>
            <p:nvPr/>
          </p:nvGrpSpPr>
          <p:grpSpPr bwMode="auto">
            <a:xfrm>
              <a:off x="440" y="1008"/>
              <a:ext cx="345" cy="202"/>
              <a:chOff x="2856" y="3851"/>
              <a:chExt cx="744" cy="436"/>
            </a:xfrm>
          </p:grpSpPr>
          <p:sp>
            <p:nvSpPr>
              <p:cNvPr id="40307" name="Rectangle 131"/>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308" name="Line 132"/>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301" name="Group 133"/>
            <p:cNvGrpSpPr>
              <a:grpSpLocks/>
            </p:cNvGrpSpPr>
            <p:nvPr/>
          </p:nvGrpSpPr>
          <p:grpSpPr bwMode="auto">
            <a:xfrm>
              <a:off x="551" y="1028"/>
              <a:ext cx="123" cy="120"/>
              <a:chOff x="1056" y="3077"/>
              <a:chExt cx="144" cy="139"/>
            </a:xfrm>
          </p:grpSpPr>
          <p:grpSp>
            <p:nvGrpSpPr>
              <p:cNvPr id="40302" name="Group 134"/>
              <p:cNvGrpSpPr>
                <a:grpSpLocks/>
              </p:cNvGrpSpPr>
              <p:nvPr/>
            </p:nvGrpSpPr>
            <p:grpSpPr bwMode="auto">
              <a:xfrm>
                <a:off x="1080" y="3077"/>
                <a:ext cx="96" cy="139"/>
                <a:chOff x="2688" y="1632"/>
                <a:chExt cx="255" cy="240"/>
              </a:xfrm>
            </p:grpSpPr>
            <p:sp>
              <p:nvSpPr>
                <p:cNvPr id="40304" name="Freeform 135"/>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305" name="Line 136"/>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306" name="Line 137"/>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303" name="Line 138"/>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75" name="Group 139"/>
          <p:cNvGrpSpPr>
            <a:grpSpLocks/>
          </p:cNvGrpSpPr>
          <p:nvPr/>
        </p:nvGrpSpPr>
        <p:grpSpPr bwMode="auto">
          <a:xfrm>
            <a:off x="1616075" y="1600200"/>
            <a:ext cx="547688" cy="320675"/>
            <a:chOff x="1111" y="1008"/>
            <a:chExt cx="345" cy="202"/>
          </a:xfrm>
        </p:grpSpPr>
        <p:sp>
          <p:nvSpPr>
            <p:cNvPr id="40290" name="Freeform 140"/>
            <p:cNvSpPr>
              <a:spLocks noChangeAspect="1"/>
            </p:cNvSpPr>
            <p:nvPr/>
          </p:nvSpPr>
          <p:spPr bwMode="auto">
            <a:xfrm>
              <a:off x="1113" y="1118"/>
              <a:ext cx="341" cy="47"/>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40291" name="Group 141"/>
            <p:cNvGrpSpPr>
              <a:grpSpLocks noChangeAspect="1"/>
            </p:cNvGrpSpPr>
            <p:nvPr/>
          </p:nvGrpSpPr>
          <p:grpSpPr bwMode="auto">
            <a:xfrm>
              <a:off x="1111" y="1008"/>
              <a:ext cx="345" cy="202"/>
              <a:chOff x="2856" y="3851"/>
              <a:chExt cx="744" cy="436"/>
            </a:xfrm>
          </p:grpSpPr>
          <p:sp>
            <p:nvSpPr>
              <p:cNvPr id="40298" name="Rectangle 142"/>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99" name="Line 143"/>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92" name="Group 144"/>
            <p:cNvGrpSpPr>
              <a:grpSpLocks/>
            </p:cNvGrpSpPr>
            <p:nvPr/>
          </p:nvGrpSpPr>
          <p:grpSpPr bwMode="auto">
            <a:xfrm>
              <a:off x="1222" y="1027"/>
              <a:ext cx="123" cy="120"/>
              <a:chOff x="1056" y="3077"/>
              <a:chExt cx="144" cy="139"/>
            </a:xfrm>
          </p:grpSpPr>
          <p:grpSp>
            <p:nvGrpSpPr>
              <p:cNvPr id="40293" name="Group 145"/>
              <p:cNvGrpSpPr>
                <a:grpSpLocks/>
              </p:cNvGrpSpPr>
              <p:nvPr/>
            </p:nvGrpSpPr>
            <p:grpSpPr bwMode="auto">
              <a:xfrm>
                <a:off x="1080" y="3077"/>
                <a:ext cx="96" cy="139"/>
                <a:chOff x="2688" y="1632"/>
                <a:chExt cx="255" cy="240"/>
              </a:xfrm>
            </p:grpSpPr>
            <p:sp>
              <p:nvSpPr>
                <p:cNvPr id="40295" name="Freeform 14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96" name="Line 14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97" name="Line 14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94" name="Line 14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76" name="Group 150"/>
          <p:cNvGrpSpPr>
            <a:grpSpLocks/>
          </p:cNvGrpSpPr>
          <p:nvPr/>
        </p:nvGrpSpPr>
        <p:grpSpPr bwMode="auto">
          <a:xfrm>
            <a:off x="3451225" y="1600200"/>
            <a:ext cx="547688" cy="320675"/>
            <a:chOff x="2222" y="1008"/>
            <a:chExt cx="345" cy="202"/>
          </a:xfrm>
        </p:grpSpPr>
        <p:grpSp>
          <p:nvGrpSpPr>
            <p:cNvPr id="40281" name="Group 151"/>
            <p:cNvGrpSpPr>
              <a:grpSpLocks noChangeAspect="1"/>
            </p:cNvGrpSpPr>
            <p:nvPr/>
          </p:nvGrpSpPr>
          <p:grpSpPr bwMode="auto">
            <a:xfrm>
              <a:off x="2222" y="1008"/>
              <a:ext cx="345" cy="202"/>
              <a:chOff x="2856" y="3851"/>
              <a:chExt cx="744" cy="436"/>
            </a:xfrm>
          </p:grpSpPr>
          <p:sp>
            <p:nvSpPr>
              <p:cNvPr id="40288" name="Rectangle 152"/>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89" name="Line 153"/>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82" name="Group 154"/>
            <p:cNvGrpSpPr>
              <a:grpSpLocks/>
            </p:cNvGrpSpPr>
            <p:nvPr/>
          </p:nvGrpSpPr>
          <p:grpSpPr bwMode="auto">
            <a:xfrm>
              <a:off x="2333" y="1024"/>
              <a:ext cx="123" cy="120"/>
              <a:chOff x="1056" y="3077"/>
              <a:chExt cx="144" cy="139"/>
            </a:xfrm>
          </p:grpSpPr>
          <p:grpSp>
            <p:nvGrpSpPr>
              <p:cNvPr id="40283" name="Group 155"/>
              <p:cNvGrpSpPr>
                <a:grpSpLocks/>
              </p:cNvGrpSpPr>
              <p:nvPr/>
            </p:nvGrpSpPr>
            <p:grpSpPr bwMode="auto">
              <a:xfrm>
                <a:off x="1080" y="3077"/>
                <a:ext cx="96" cy="139"/>
                <a:chOff x="2688" y="1632"/>
                <a:chExt cx="255" cy="240"/>
              </a:xfrm>
            </p:grpSpPr>
            <p:sp>
              <p:nvSpPr>
                <p:cNvPr id="40285" name="Freeform 15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86" name="Line 15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87" name="Line 15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84" name="Line 15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77" name="Group 160"/>
          <p:cNvGrpSpPr>
            <a:grpSpLocks/>
          </p:cNvGrpSpPr>
          <p:nvPr/>
        </p:nvGrpSpPr>
        <p:grpSpPr bwMode="auto">
          <a:xfrm>
            <a:off x="2533650" y="1600200"/>
            <a:ext cx="547688" cy="320675"/>
            <a:chOff x="1638" y="1008"/>
            <a:chExt cx="345" cy="202"/>
          </a:xfrm>
        </p:grpSpPr>
        <p:grpSp>
          <p:nvGrpSpPr>
            <p:cNvPr id="40272" name="Group 161"/>
            <p:cNvGrpSpPr>
              <a:grpSpLocks noChangeAspect="1"/>
            </p:cNvGrpSpPr>
            <p:nvPr/>
          </p:nvGrpSpPr>
          <p:grpSpPr bwMode="auto">
            <a:xfrm>
              <a:off x="1638" y="1008"/>
              <a:ext cx="345" cy="202"/>
              <a:chOff x="2856" y="3851"/>
              <a:chExt cx="744" cy="436"/>
            </a:xfrm>
          </p:grpSpPr>
          <p:sp>
            <p:nvSpPr>
              <p:cNvPr id="40279" name="Rectangle 162"/>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80" name="Line 163"/>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73" name="Group 164"/>
            <p:cNvGrpSpPr>
              <a:grpSpLocks/>
            </p:cNvGrpSpPr>
            <p:nvPr/>
          </p:nvGrpSpPr>
          <p:grpSpPr bwMode="auto">
            <a:xfrm>
              <a:off x="1749" y="1023"/>
              <a:ext cx="123" cy="120"/>
              <a:chOff x="1056" y="3077"/>
              <a:chExt cx="144" cy="139"/>
            </a:xfrm>
          </p:grpSpPr>
          <p:grpSp>
            <p:nvGrpSpPr>
              <p:cNvPr id="40274" name="Group 165"/>
              <p:cNvGrpSpPr>
                <a:grpSpLocks/>
              </p:cNvGrpSpPr>
              <p:nvPr/>
            </p:nvGrpSpPr>
            <p:grpSpPr bwMode="auto">
              <a:xfrm>
                <a:off x="1080" y="3077"/>
                <a:ext cx="96" cy="139"/>
                <a:chOff x="2688" y="1632"/>
                <a:chExt cx="255" cy="240"/>
              </a:xfrm>
            </p:grpSpPr>
            <p:sp>
              <p:nvSpPr>
                <p:cNvPr id="40276" name="Freeform 166"/>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77" name="Line 167"/>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78" name="Line 168"/>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75" name="Line 169"/>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78" name="Group 170"/>
          <p:cNvGrpSpPr>
            <a:grpSpLocks/>
          </p:cNvGrpSpPr>
          <p:nvPr/>
        </p:nvGrpSpPr>
        <p:grpSpPr bwMode="auto">
          <a:xfrm>
            <a:off x="4368800" y="1600200"/>
            <a:ext cx="547688" cy="320675"/>
            <a:chOff x="2738" y="1008"/>
            <a:chExt cx="345" cy="202"/>
          </a:xfrm>
        </p:grpSpPr>
        <p:sp>
          <p:nvSpPr>
            <p:cNvPr id="40262" name="Freeform 171"/>
            <p:cNvSpPr>
              <a:spLocks/>
            </p:cNvSpPr>
            <p:nvPr/>
          </p:nvSpPr>
          <p:spPr bwMode="auto">
            <a:xfrm>
              <a:off x="2814" y="1056"/>
              <a:ext cx="192" cy="5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nvGrpSpPr>
            <p:cNvPr id="40263" name="Group 172"/>
            <p:cNvGrpSpPr>
              <a:grpSpLocks noChangeAspect="1"/>
            </p:cNvGrpSpPr>
            <p:nvPr/>
          </p:nvGrpSpPr>
          <p:grpSpPr bwMode="auto">
            <a:xfrm>
              <a:off x="2738" y="1008"/>
              <a:ext cx="345" cy="202"/>
              <a:chOff x="2856" y="3851"/>
              <a:chExt cx="744" cy="436"/>
            </a:xfrm>
          </p:grpSpPr>
          <p:sp>
            <p:nvSpPr>
              <p:cNvPr id="40270" name="Rectangle 173"/>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71" name="Line 174"/>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64" name="Group 175"/>
            <p:cNvGrpSpPr>
              <a:grpSpLocks/>
            </p:cNvGrpSpPr>
            <p:nvPr/>
          </p:nvGrpSpPr>
          <p:grpSpPr bwMode="auto">
            <a:xfrm>
              <a:off x="2849" y="1026"/>
              <a:ext cx="123" cy="120"/>
              <a:chOff x="1056" y="3077"/>
              <a:chExt cx="144" cy="139"/>
            </a:xfrm>
          </p:grpSpPr>
          <p:grpSp>
            <p:nvGrpSpPr>
              <p:cNvPr id="40265" name="Group 176"/>
              <p:cNvGrpSpPr>
                <a:grpSpLocks/>
              </p:cNvGrpSpPr>
              <p:nvPr/>
            </p:nvGrpSpPr>
            <p:grpSpPr bwMode="auto">
              <a:xfrm>
                <a:off x="1080" y="3077"/>
                <a:ext cx="96" cy="139"/>
                <a:chOff x="2688" y="1632"/>
                <a:chExt cx="255" cy="240"/>
              </a:xfrm>
            </p:grpSpPr>
            <p:sp>
              <p:nvSpPr>
                <p:cNvPr id="40267" name="Freeform 17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68" name="Line 178"/>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69" name="Line 179"/>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66" name="Line 180"/>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79" name="Group 181"/>
          <p:cNvGrpSpPr>
            <a:grpSpLocks/>
          </p:cNvGrpSpPr>
          <p:nvPr/>
        </p:nvGrpSpPr>
        <p:grpSpPr bwMode="auto">
          <a:xfrm>
            <a:off x="5286375" y="1600200"/>
            <a:ext cx="547688" cy="320675"/>
            <a:chOff x="3326" y="1008"/>
            <a:chExt cx="345" cy="202"/>
          </a:xfrm>
        </p:grpSpPr>
        <p:grpSp>
          <p:nvGrpSpPr>
            <p:cNvPr id="40252" name="Group 182"/>
            <p:cNvGrpSpPr>
              <a:grpSpLocks noChangeAspect="1"/>
            </p:cNvGrpSpPr>
            <p:nvPr/>
          </p:nvGrpSpPr>
          <p:grpSpPr bwMode="auto">
            <a:xfrm>
              <a:off x="3326" y="1008"/>
              <a:ext cx="345" cy="202"/>
              <a:chOff x="2856" y="3851"/>
              <a:chExt cx="744" cy="436"/>
            </a:xfrm>
          </p:grpSpPr>
          <p:sp>
            <p:nvSpPr>
              <p:cNvPr id="40260" name="Rectangle 183"/>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61" name="Line 184"/>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253" name="Oval 185"/>
            <p:cNvSpPr>
              <a:spLocks noChangeArrowheads="1"/>
            </p:cNvSpPr>
            <p:nvPr/>
          </p:nvSpPr>
          <p:spPr bwMode="auto">
            <a:xfrm>
              <a:off x="3475" y="1087"/>
              <a:ext cx="47" cy="45"/>
            </a:xfrm>
            <a:prstGeom prst="ellipse">
              <a:avLst/>
            </a:prstGeom>
            <a:solidFill>
              <a:schemeClr val="tx1"/>
            </a:solidFill>
            <a:ln w="3175">
              <a:noFill/>
              <a:round/>
              <a:headEnd/>
              <a:tailEnd/>
            </a:ln>
          </p:spPr>
          <p:txBody>
            <a:bodyPr wrap="none" anchor="ctr"/>
            <a:lstStyle/>
            <a:p>
              <a:endParaRPr lang="en-US"/>
            </a:p>
          </p:txBody>
        </p:sp>
        <p:grpSp>
          <p:nvGrpSpPr>
            <p:cNvPr id="40254" name="Group 186"/>
            <p:cNvGrpSpPr>
              <a:grpSpLocks/>
            </p:cNvGrpSpPr>
            <p:nvPr/>
          </p:nvGrpSpPr>
          <p:grpSpPr bwMode="auto">
            <a:xfrm>
              <a:off x="3437" y="1029"/>
              <a:ext cx="123" cy="120"/>
              <a:chOff x="1056" y="3077"/>
              <a:chExt cx="144" cy="139"/>
            </a:xfrm>
          </p:grpSpPr>
          <p:grpSp>
            <p:nvGrpSpPr>
              <p:cNvPr id="40255" name="Group 187"/>
              <p:cNvGrpSpPr>
                <a:grpSpLocks/>
              </p:cNvGrpSpPr>
              <p:nvPr/>
            </p:nvGrpSpPr>
            <p:grpSpPr bwMode="auto">
              <a:xfrm>
                <a:off x="1080" y="3077"/>
                <a:ext cx="96" cy="139"/>
                <a:chOff x="2688" y="1632"/>
                <a:chExt cx="255" cy="240"/>
              </a:xfrm>
            </p:grpSpPr>
            <p:sp>
              <p:nvSpPr>
                <p:cNvPr id="40257" name="Freeform 188"/>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58" name="Line 189"/>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59" name="Line 190"/>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56" name="Line 191"/>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80" name="Group 192"/>
          <p:cNvGrpSpPr>
            <a:grpSpLocks/>
          </p:cNvGrpSpPr>
          <p:nvPr/>
        </p:nvGrpSpPr>
        <p:grpSpPr bwMode="auto">
          <a:xfrm>
            <a:off x="6203950" y="1600200"/>
            <a:ext cx="547688" cy="320675"/>
            <a:chOff x="3892" y="1008"/>
            <a:chExt cx="345" cy="202"/>
          </a:xfrm>
        </p:grpSpPr>
        <p:grpSp>
          <p:nvGrpSpPr>
            <p:cNvPr id="40238" name="Group 193"/>
            <p:cNvGrpSpPr>
              <a:grpSpLocks/>
            </p:cNvGrpSpPr>
            <p:nvPr/>
          </p:nvGrpSpPr>
          <p:grpSpPr bwMode="auto">
            <a:xfrm>
              <a:off x="3999" y="1062"/>
              <a:ext cx="132" cy="69"/>
              <a:chOff x="3999" y="1062"/>
              <a:chExt cx="132" cy="69"/>
            </a:xfrm>
          </p:grpSpPr>
          <p:sp>
            <p:nvSpPr>
              <p:cNvPr id="40248" name="Line 194"/>
              <p:cNvSpPr>
                <a:spLocks noChangeAspect="1" noChangeShapeType="1"/>
              </p:cNvSpPr>
              <p:nvPr/>
            </p:nvSpPr>
            <p:spPr bwMode="auto">
              <a:xfrm>
                <a:off x="4065" y="1064"/>
                <a:ext cx="0" cy="5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249" name="Line 195"/>
              <p:cNvSpPr>
                <a:spLocks noChangeAspect="1" noChangeShapeType="1"/>
              </p:cNvSpPr>
              <p:nvPr/>
            </p:nvSpPr>
            <p:spPr bwMode="auto">
              <a:xfrm>
                <a:off x="3999" y="1064"/>
                <a:ext cx="0"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250" name="Line 196"/>
              <p:cNvSpPr>
                <a:spLocks noChangeAspect="1" noChangeShapeType="1"/>
              </p:cNvSpPr>
              <p:nvPr/>
            </p:nvSpPr>
            <p:spPr bwMode="auto">
              <a:xfrm>
                <a:off x="4130" y="1064"/>
                <a:ext cx="0"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0251" name="Line 197"/>
              <p:cNvSpPr>
                <a:spLocks noChangeAspect="1" noChangeShapeType="1"/>
              </p:cNvSpPr>
              <p:nvPr/>
            </p:nvSpPr>
            <p:spPr bwMode="auto">
              <a:xfrm>
                <a:off x="4000" y="1062"/>
                <a:ext cx="13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0239" name="Group 198"/>
            <p:cNvGrpSpPr>
              <a:grpSpLocks noChangeAspect="1"/>
            </p:cNvGrpSpPr>
            <p:nvPr/>
          </p:nvGrpSpPr>
          <p:grpSpPr bwMode="auto">
            <a:xfrm>
              <a:off x="3892" y="1008"/>
              <a:ext cx="345" cy="202"/>
              <a:chOff x="2856" y="3851"/>
              <a:chExt cx="744" cy="436"/>
            </a:xfrm>
          </p:grpSpPr>
          <p:sp>
            <p:nvSpPr>
              <p:cNvPr id="40246" name="Rectangle 199"/>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47" name="Line 200"/>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40" name="Group 201"/>
            <p:cNvGrpSpPr>
              <a:grpSpLocks/>
            </p:cNvGrpSpPr>
            <p:nvPr/>
          </p:nvGrpSpPr>
          <p:grpSpPr bwMode="auto">
            <a:xfrm>
              <a:off x="4003" y="1024"/>
              <a:ext cx="123" cy="120"/>
              <a:chOff x="1056" y="3077"/>
              <a:chExt cx="144" cy="139"/>
            </a:xfrm>
          </p:grpSpPr>
          <p:grpSp>
            <p:nvGrpSpPr>
              <p:cNvPr id="40241" name="Group 202"/>
              <p:cNvGrpSpPr>
                <a:grpSpLocks/>
              </p:cNvGrpSpPr>
              <p:nvPr/>
            </p:nvGrpSpPr>
            <p:grpSpPr bwMode="auto">
              <a:xfrm>
                <a:off x="1080" y="3077"/>
                <a:ext cx="96" cy="139"/>
                <a:chOff x="2688" y="1632"/>
                <a:chExt cx="255" cy="240"/>
              </a:xfrm>
            </p:grpSpPr>
            <p:sp>
              <p:nvSpPr>
                <p:cNvPr id="40243" name="Freeform 20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44" name="Line 204"/>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45" name="Line 205"/>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42" name="Line 206"/>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81" name="Group 207"/>
          <p:cNvGrpSpPr>
            <a:grpSpLocks/>
          </p:cNvGrpSpPr>
          <p:nvPr/>
        </p:nvGrpSpPr>
        <p:grpSpPr bwMode="auto">
          <a:xfrm>
            <a:off x="7121525" y="1600200"/>
            <a:ext cx="547688" cy="320675"/>
            <a:chOff x="4457" y="1008"/>
            <a:chExt cx="345" cy="202"/>
          </a:xfrm>
        </p:grpSpPr>
        <p:grpSp>
          <p:nvGrpSpPr>
            <p:cNvPr id="40225" name="Group 208"/>
            <p:cNvGrpSpPr>
              <a:grpSpLocks noChangeAspect="1"/>
            </p:cNvGrpSpPr>
            <p:nvPr/>
          </p:nvGrpSpPr>
          <p:grpSpPr bwMode="auto">
            <a:xfrm>
              <a:off x="4457" y="1008"/>
              <a:ext cx="345" cy="202"/>
              <a:chOff x="2856" y="3851"/>
              <a:chExt cx="744" cy="436"/>
            </a:xfrm>
          </p:grpSpPr>
          <p:sp>
            <p:nvSpPr>
              <p:cNvPr id="40236" name="Rectangle 209"/>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37" name="Line 210"/>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26" name="Group 211"/>
            <p:cNvGrpSpPr>
              <a:grpSpLocks/>
            </p:cNvGrpSpPr>
            <p:nvPr/>
          </p:nvGrpSpPr>
          <p:grpSpPr bwMode="auto">
            <a:xfrm>
              <a:off x="4568" y="1025"/>
              <a:ext cx="123" cy="120"/>
              <a:chOff x="4564" y="1025"/>
              <a:chExt cx="123" cy="120"/>
            </a:xfrm>
          </p:grpSpPr>
          <p:sp>
            <p:nvSpPr>
              <p:cNvPr id="40227" name="Oval 212"/>
              <p:cNvSpPr>
                <a:spLocks noChangeArrowheads="1"/>
              </p:cNvSpPr>
              <p:nvPr/>
            </p:nvSpPr>
            <p:spPr bwMode="auto">
              <a:xfrm>
                <a:off x="4602" y="1092"/>
                <a:ext cx="47" cy="45"/>
              </a:xfrm>
              <a:prstGeom prst="ellipse">
                <a:avLst/>
              </a:prstGeom>
              <a:solidFill>
                <a:schemeClr val="tx1"/>
              </a:solidFill>
              <a:ln w="3175">
                <a:noFill/>
                <a:round/>
                <a:headEnd/>
                <a:tailEnd/>
              </a:ln>
            </p:spPr>
            <p:txBody>
              <a:bodyPr wrap="none" anchor="ctr"/>
              <a:lstStyle/>
              <a:p>
                <a:endParaRPr lang="en-US"/>
              </a:p>
            </p:txBody>
          </p:sp>
          <p:sp>
            <p:nvSpPr>
              <p:cNvPr id="40228" name="Freeform 213"/>
              <p:cNvSpPr>
                <a:spLocks/>
              </p:cNvSpPr>
              <p:nvPr/>
            </p:nvSpPr>
            <p:spPr bwMode="auto">
              <a:xfrm>
                <a:off x="4584" y="1069"/>
                <a:ext cx="82" cy="41"/>
              </a:xfrm>
              <a:custGeom>
                <a:avLst/>
                <a:gdLst>
                  <a:gd name="T0" fmla="*/ 0 w 82"/>
                  <a:gd name="T1" fmla="*/ 41 h 41"/>
                  <a:gd name="T2" fmla="*/ 42 w 82"/>
                  <a:gd name="T3" fmla="*/ 0 h 41"/>
                  <a:gd name="T4" fmla="*/ 82 w 82"/>
                  <a:gd name="T5" fmla="*/ 38 h 41"/>
                  <a:gd name="T6" fmla="*/ 0 60000 65536"/>
                  <a:gd name="T7" fmla="*/ 0 60000 65536"/>
                  <a:gd name="T8" fmla="*/ 0 60000 65536"/>
                  <a:gd name="T9" fmla="*/ 0 w 82"/>
                  <a:gd name="T10" fmla="*/ 0 h 41"/>
                  <a:gd name="T11" fmla="*/ 82 w 82"/>
                  <a:gd name="T12" fmla="*/ 41 h 41"/>
                </a:gdLst>
                <a:ahLst/>
                <a:cxnLst>
                  <a:cxn ang="T6">
                    <a:pos x="T0" y="T1"/>
                  </a:cxn>
                  <a:cxn ang="T7">
                    <a:pos x="T2" y="T3"/>
                  </a:cxn>
                  <a:cxn ang="T8">
                    <a:pos x="T4" y="T5"/>
                  </a:cxn>
                </a:cxnLst>
                <a:rect l="T9" t="T10" r="T11" b="T12"/>
                <a:pathLst>
                  <a:path w="82" h="41">
                    <a:moveTo>
                      <a:pt x="0" y="41"/>
                    </a:moveTo>
                    <a:lnTo>
                      <a:pt x="42" y="0"/>
                    </a:lnTo>
                    <a:lnTo>
                      <a:pt x="82" y="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229" name="Freeform 214"/>
              <p:cNvSpPr>
                <a:spLocks/>
              </p:cNvSpPr>
              <p:nvPr/>
            </p:nvSpPr>
            <p:spPr bwMode="auto">
              <a:xfrm>
                <a:off x="4584" y="1051"/>
                <a:ext cx="82" cy="40"/>
              </a:xfrm>
              <a:custGeom>
                <a:avLst/>
                <a:gdLst>
                  <a:gd name="T0" fmla="*/ 0 w 82"/>
                  <a:gd name="T1" fmla="*/ 40 h 40"/>
                  <a:gd name="T2" fmla="*/ 42 w 82"/>
                  <a:gd name="T3" fmla="*/ 0 h 40"/>
                  <a:gd name="T4" fmla="*/ 82 w 82"/>
                  <a:gd name="T5" fmla="*/ 38 h 40"/>
                  <a:gd name="T6" fmla="*/ 0 60000 65536"/>
                  <a:gd name="T7" fmla="*/ 0 60000 65536"/>
                  <a:gd name="T8" fmla="*/ 0 60000 65536"/>
                  <a:gd name="T9" fmla="*/ 0 w 82"/>
                  <a:gd name="T10" fmla="*/ 0 h 40"/>
                  <a:gd name="T11" fmla="*/ 82 w 82"/>
                  <a:gd name="T12" fmla="*/ 40 h 40"/>
                </a:gdLst>
                <a:ahLst/>
                <a:cxnLst>
                  <a:cxn ang="T6">
                    <a:pos x="T0" y="T1"/>
                  </a:cxn>
                  <a:cxn ang="T7">
                    <a:pos x="T2" y="T3"/>
                  </a:cxn>
                  <a:cxn ang="T8">
                    <a:pos x="T4" y="T5"/>
                  </a:cxn>
                </a:cxnLst>
                <a:rect l="T9" t="T10" r="T11" b="T12"/>
                <a:pathLst>
                  <a:path w="82" h="40">
                    <a:moveTo>
                      <a:pt x="0" y="40"/>
                    </a:moveTo>
                    <a:lnTo>
                      <a:pt x="42" y="0"/>
                    </a:lnTo>
                    <a:lnTo>
                      <a:pt x="82" y="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40230" name="Group 215"/>
              <p:cNvGrpSpPr>
                <a:grpSpLocks/>
              </p:cNvGrpSpPr>
              <p:nvPr/>
            </p:nvGrpSpPr>
            <p:grpSpPr bwMode="auto">
              <a:xfrm>
                <a:off x="4564" y="1025"/>
                <a:ext cx="123" cy="120"/>
                <a:chOff x="1056" y="3077"/>
                <a:chExt cx="144" cy="139"/>
              </a:xfrm>
            </p:grpSpPr>
            <p:grpSp>
              <p:nvGrpSpPr>
                <p:cNvPr id="40231" name="Group 216"/>
                <p:cNvGrpSpPr>
                  <a:grpSpLocks/>
                </p:cNvGrpSpPr>
                <p:nvPr/>
              </p:nvGrpSpPr>
              <p:grpSpPr bwMode="auto">
                <a:xfrm>
                  <a:off x="1080" y="3077"/>
                  <a:ext cx="96" cy="139"/>
                  <a:chOff x="2688" y="1632"/>
                  <a:chExt cx="255" cy="240"/>
                </a:xfrm>
              </p:grpSpPr>
              <p:sp>
                <p:nvSpPr>
                  <p:cNvPr id="40233" name="Freeform 21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34" name="Line 218"/>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35" name="Line 219"/>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32" name="Line 220"/>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grpSp>
        <p:nvGrpSpPr>
          <p:cNvPr id="39982" name="Group 221"/>
          <p:cNvGrpSpPr>
            <a:grpSpLocks/>
          </p:cNvGrpSpPr>
          <p:nvPr/>
        </p:nvGrpSpPr>
        <p:grpSpPr bwMode="auto">
          <a:xfrm>
            <a:off x="8040688" y="1600200"/>
            <a:ext cx="547687" cy="320675"/>
            <a:chOff x="5023" y="1008"/>
            <a:chExt cx="345" cy="202"/>
          </a:xfrm>
        </p:grpSpPr>
        <p:grpSp>
          <p:nvGrpSpPr>
            <p:cNvPr id="40214" name="Group 222"/>
            <p:cNvGrpSpPr>
              <a:grpSpLocks noChangeAspect="1"/>
            </p:cNvGrpSpPr>
            <p:nvPr/>
          </p:nvGrpSpPr>
          <p:grpSpPr bwMode="auto">
            <a:xfrm>
              <a:off x="5023" y="1008"/>
              <a:ext cx="345" cy="202"/>
              <a:chOff x="2856" y="3851"/>
              <a:chExt cx="744" cy="436"/>
            </a:xfrm>
          </p:grpSpPr>
          <p:sp>
            <p:nvSpPr>
              <p:cNvPr id="40223" name="Rectangle 223"/>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24" name="Line 224"/>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40215" name="Line 225"/>
            <p:cNvSpPr>
              <a:spLocks noChangeShapeType="1"/>
            </p:cNvSpPr>
            <p:nvPr/>
          </p:nvSpPr>
          <p:spPr bwMode="auto">
            <a:xfrm flipV="1">
              <a:off x="5026" y="1011"/>
              <a:ext cx="338" cy="197"/>
            </a:xfrm>
            <a:prstGeom prst="line">
              <a:avLst/>
            </a:prstGeom>
            <a:noFill/>
            <a:ln w="12700">
              <a:solidFill>
                <a:srgbClr val="000000"/>
              </a:solidFill>
              <a:round/>
              <a:headEnd/>
              <a:tailEnd/>
            </a:ln>
          </p:spPr>
          <p:txBody>
            <a:bodyPr wrap="none" anchor="ctr"/>
            <a:lstStyle/>
            <a:p>
              <a:endParaRPr lang="en-US"/>
            </a:p>
          </p:txBody>
        </p:sp>
        <p:sp>
          <p:nvSpPr>
            <p:cNvPr id="40216" name="Line 226"/>
            <p:cNvSpPr>
              <a:spLocks noChangeShapeType="1"/>
            </p:cNvSpPr>
            <p:nvPr/>
          </p:nvSpPr>
          <p:spPr bwMode="auto">
            <a:xfrm>
              <a:off x="5026" y="1011"/>
              <a:ext cx="339" cy="197"/>
            </a:xfrm>
            <a:prstGeom prst="line">
              <a:avLst/>
            </a:prstGeom>
            <a:noFill/>
            <a:ln w="12700">
              <a:solidFill>
                <a:srgbClr val="000000"/>
              </a:solidFill>
              <a:round/>
              <a:headEnd/>
              <a:tailEnd/>
            </a:ln>
          </p:spPr>
          <p:txBody>
            <a:bodyPr wrap="none" anchor="ctr"/>
            <a:lstStyle/>
            <a:p>
              <a:endParaRPr lang="en-US"/>
            </a:p>
          </p:txBody>
        </p:sp>
        <p:grpSp>
          <p:nvGrpSpPr>
            <p:cNvPr id="40217" name="Group 227"/>
            <p:cNvGrpSpPr>
              <a:grpSpLocks/>
            </p:cNvGrpSpPr>
            <p:nvPr/>
          </p:nvGrpSpPr>
          <p:grpSpPr bwMode="auto">
            <a:xfrm>
              <a:off x="5134" y="1032"/>
              <a:ext cx="123" cy="120"/>
              <a:chOff x="1056" y="3077"/>
              <a:chExt cx="144" cy="139"/>
            </a:xfrm>
          </p:grpSpPr>
          <p:grpSp>
            <p:nvGrpSpPr>
              <p:cNvPr id="40218" name="Group 228"/>
              <p:cNvGrpSpPr>
                <a:grpSpLocks/>
              </p:cNvGrpSpPr>
              <p:nvPr/>
            </p:nvGrpSpPr>
            <p:grpSpPr bwMode="auto">
              <a:xfrm>
                <a:off x="1080" y="3077"/>
                <a:ext cx="96" cy="139"/>
                <a:chOff x="2688" y="1632"/>
                <a:chExt cx="255" cy="240"/>
              </a:xfrm>
            </p:grpSpPr>
            <p:sp>
              <p:nvSpPr>
                <p:cNvPr id="40220" name="Freeform 22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21" name="Line 230"/>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22" name="Line 231"/>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19" name="Line 232"/>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83" name="Group 233"/>
          <p:cNvGrpSpPr>
            <a:grpSpLocks/>
          </p:cNvGrpSpPr>
          <p:nvPr/>
        </p:nvGrpSpPr>
        <p:grpSpPr bwMode="auto">
          <a:xfrm>
            <a:off x="698500" y="2481263"/>
            <a:ext cx="547688" cy="320675"/>
            <a:chOff x="499" y="1563"/>
            <a:chExt cx="345" cy="202"/>
          </a:xfrm>
        </p:grpSpPr>
        <p:grpSp>
          <p:nvGrpSpPr>
            <p:cNvPr id="40200" name="Group 234"/>
            <p:cNvGrpSpPr>
              <a:grpSpLocks noChangeAspect="1"/>
            </p:cNvGrpSpPr>
            <p:nvPr/>
          </p:nvGrpSpPr>
          <p:grpSpPr bwMode="auto">
            <a:xfrm>
              <a:off x="499" y="1563"/>
              <a:ext cx="345" cy="202"/>
              <a:chOff x="2856" y="3851"/>
              <a:chExt cx="744" cy="436"/>
            </a:xfrm>
          </p:grpSpPr>
          <p:sp>
            <p:nvSpPr>
              <p:cNvPr id="40212" name="Rectangle 235"/>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213" name="Line 236"/>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201" name="Group 237"/>
            <p:cNvGrpSpPr>
              <a:grpSpLocks/>
            </p:cNvGrpSpPr>
            <p:nvPr/>
          </p:nvGrpSpPr>
          <p:grpSpPr bwMode="auto">
            <a:xfrm>
              <a:off x="605" y="1582"/>
              <a:ext cx="133" cy="126"/>
              <a:chOff x="576" y="1344"/>
              <a:chExt cx="147" cy="144"/>
            </a:xfrm>
          </p:grpSpPr>
          <p:sp>
            <p:nvSpPr>
              <p:cNvPr id="40208" name="Line 238"/>
              <p:cNvSpPr>
                <a:spLocks noChangeShapeType="1"/>
              </p:cNvSpPr>
              <p:nvPr/>
            </p:nvSpPr>
            <p:spPr bwMode="auto">
              <a:xfrm>
                <a:off x="576" y="1344"/>
                <a:ext cx="0" cy="144"/>
              </a:xfrm>
              <a:prstGeom prst="line">
                <a:avLst/>
              </a:prstGeom>
              <a:noFill/>
              <a:ln w="12700">
                <a:solidFill>
                  <a:srgbClr val="000000"/>
                </a:solidFill>
                <a:round/>
                <a:headEnd/>
                <a:tailEnd/>
              </a:ln>
            </p:spPr>
            <p:txBody>
              <a:bodyPr wrap="none" anchor="ctr"/>
              <a:lstStyle/>
              <a:p>
                <a:endParaRPr lang="en-US"/>
              </a:p>
            </p:txBody>
          </p:sp>
          <p:sp>
            <p:nvSpPr>
              <p:cNvPr id="40209" name="Line 239"/>
              <p:cNvSpPr>
                <a:spLocks noChangeShapeType="1"/>
              </p:cNvSpPr>
              <p:nvPr/>
            </p:nvSpPr>
            <p:spPr bwMode="auto">
              <a:xfrm>
                <a:off x="720" y="1344"/>
                <a:ext cx="0" cy="144"/>
              </a:xfrm>
              <a:prstGeom prst="line">
                <a:avLst/>
              </a:prstGeom>
              <a:noFill/>
              <a:ln w="12700">
                <a:solidFill>
                  <a:srgbClr val="000000"/>
                </a:solidFill>
                <a:round/>
                <a:headEnd/>
                <a:tailEnd/>
              </a:ln>
            </p:spPr>
            <p:txBody>
              <a:bodyPr wrap="none" anchor="ctr"/>
              <a:lstStyle/>
              <a:p>
                <a:endParaRPr lang="en-US"/>
              </a:p>
            </p:txBody>
          </p:sp>
          <p:sp>
            <p:nvSpPr>
              <p:cNvPr id="40210" name="Line 240"/>
              <p:cNvSpPr>
                <a:spLocks noChangeShapeType="1"/>
              </p:cNvSpPr>
              <p:nvPr/>
            </p:nvSpPr>
            <p:spPr bwMode="auto">
              <a:xfrm>
                <a:off x="578" y="1372"/>
                <a:ext cx="144" cy="0"/>
              </a:xfrm>
              <a:prstGeom prst="line">
                <a:avLst/>
              </a:prstGeom>
              <a:noFill/>
              <a:ln w="12700">
                <a:solidFill>
                  <a:srgbClr val="000000"/>
                </a:solidFill>
                <a:round/>
                <a:headEnd/>
                <a:tailEnd/>
              </a:ln>
            </p:spPr>
            <p:txBody>
              <a:bodyPr wrap="none" anchor="ctr"/>
              <a:lstStyle/>
              <a:p>
                <a:endParaRPr lang="en-US"/>
              </a:p>
            </p:txBody>
          </p:sp>
          <p:sp>
            <p:nvSpPr>
              <p:cNvPr id="40211" name="Line 241"/>
              <p:cNvSpPr>
                <a:spLocks noChangeShapeType="1"/>
              </p:cNvSpPr>
              <p:nvPr/>
            </p:nvSpPr>
            <p:spPr bwMode="auto">
              <a:xfrm>
                <a:off x="579" y="1462"/>
                <a:ext cx="144" cy="0"/>
              </a:xfrm>
              <a:prstGeom prst="line">
                <a:avLst/>
              </a:prstGeom>
              <a:noFill/>
              <a:ln w="12700">
                <a:solidFill>
                  <a:srgbClr val="000000"/>
                </a:solidFill>
                <a:round/>
                <a:headEnd/>
                <a:tailEnd/>
              </a:ln>
            </p:spPr>
            <p:txBody>
              <a:bodyPr wrap="none" anchor="ctr"/>
              <a:lstStyle/>
              <a:p>
                <a:endParaRPr lang="en-US"/>
              </a:p>
            </p:txBody>
          </p:sp>
        </p:grpSp>
        <p:grpSp>
          <p:nvGrpSpPr>
            <p:cNvPr id="40202" name="Group 242"/>
            <p:cNvGrpSpPr>
              <a:grpSpLocks/>
            </p:cNvGrpSpPr>
            <p:nvPr/>
          </p:nvGrpSpPr>
          <p:grpSpPr bwMode="auto">
            <a:xfrm>
              <a:off x="617" y="1577"/>
              <a:ext cx="108" cy="133"/>
              <a:chOff x="1056" y="3077"/>
              <a:chExt cx="144" cy="139"/>
            </a:xfrm>
          </p:grpSpPr>
          <p:grpSp>
            <p:nvGrpSpPr>
              <p:cNvPr id="40203" name="Group 243"/>
              <p:cNvGrpSpPr>
                <a:grpSpLocks/>
              </p:cNvGrpSpPr>
              <p:nvPr/>
            </p:nvGrpSpPr>
            <p:grpSpPr bwMode="auto">
              <a:xfrm>
                <a:off x="1080" y="3077"/>
                <a:ext cx="96" cy="139"/>
                <a:chOff x="2688" y="1632"/>
                <a:chExt cx="255" cy="240"/>
              </a:xfrm>
            </p:grpSpPr>
            <p:sp>
              <p:nvSpPr>
                <p:cNvPr id="40205" name="Freeform 244"/>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0206" name="Line 245"/>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0207" name="Line 246"/>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0204" name="Line 247"/>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grpSp>
        <p:nvGrpSpPr>
          <p:cNvPr id="39984" name="Group 248"/>
          <p:cNvGrpSpPr>
            <a:grpSpLocks/>
          </p:cNvGrpSpPr>
          <p:nvPr/>
        </p:nvGrpSpPr>
        <p:grpSpPr bwMode="auto">
          <a:xfrm>
            <a:off x="698500" y="5710238"/>
            <a:ext cx="957263" cy="396875"/>
            <a:chOff x="440" y="3493"/>
            <a:chExt cx="603" cy="250"/>
          </a:xfrm>
        </p:grpSpPr>
        <p:grpSp>
          <p:nvGrpSpPr>
            <p:cNvPr id="40188" name="Group 249"/>
            <p:cNvGrpSpPr>
              <a:grpSpLocks/>
            </p:cNvGrpSpPr>
            <p:nvPr/>
          </p:nvGrpSpPr>
          <p:grpSpPr bwMode="auto">
            <a:xfrm>
              <a:off x="440" y="3493"/>
              <a:ext cx="345" cy="250"/>
              <a:chOff x="3080" y="2965"/>
              <a:chExt cx="345" cy="250"/>
            </a:xfrm>
          </p:grpSpPr>
          <p:grpSp>
            <p:nvGrpSpPr>
              <p:cNvPr id="40190" name="Group 250"/>
              <p:cNvGrpSpPr>
                <a:grpSpLocks noChangeAspect="1"/>
              </p:cNvGrpSpPr>
              <p:nvPr/>
            </p:nvGrpSpPr>
            <p:grpSpPr bwMode="auto">
              <a:xfrm>
                <a:off x="3233" y="2965"/>
                <a:ext cx="38" cy="52"/>
                <a:chOff x="3195" y="1627"/>
                <a:chExt cx="75" cy="104"/>
              </a:xfrm>
            </p:grpSpPr>
            <p:sp>
              <p:nvSpPr>
                <p:cNvPr id="40198" name="Line 25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0199" name="Line 25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40191" name="Group 253"/>
              <p:cNvGrpSpPr>
                <a:grpSpLocks/>
              </p:cNvGrpSpPr>
              <p:nvPr/>
            </p:nvGrpSpPr>
            <p:grpSpPr bwMode="auto">
              <a:xfrm>
                <a:off x="3080" y="3013"/>
                <a:ext cx="345" cy="202"/>
                <a:chOff x="3024" y="2976"/>
                <a:chExt cx="345" cy="202"/>
              </a:xfrm>
            </p:grpSpPr>
            <p:grpSp>
              <p:nvGrpSpPr>
                <p:cNvPr id="40192" name="Group 254"/>
                <p:cNvGrpSpPr>
                  <a:grpSpLocks/>
                </p:cNvGrpSpPr>
                <p:nvPr/>
              </p:nvGrpSpPr>
              <p:grpSpPr bwMode="auto">
                <a:xfrm>
                  <a:off x="3124" y="3006"/>
                  <a:ext cx="144" cy="142"/>
                  <a:chOff x="3120" y="3024"/>
                  <a:chExt cx="144" cy="142"/>
                </a:xfrm>
              </p:grpSpPr>
              <p:sp>
                <p:nvSpPr>
                  <p:cNvPr id="40196" name="Freeform 25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40197" name="AutoShape 256"/>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40193" name="Group 257"/>
                <p:cNvGrpSpPr>
                  <a:grpSpLocks/>
                </p:cNvGrpSpPr>
                <p:nvPr/>
              </p:nvGrpSpPr>
              <p:grpSpPr bwMode="auto">
                <a:xfrm>
                  <a:off x="3024" y="2976"/>
                  <a:ext cx="345" cy="202"/>
                  <a:chOff x="3067" y="2774"/>
                  <a:chExt cx="345" cy="202"/>
                </a:xfrm>
              </p:grpSpPr>
              <p:sp>
                <p:nvSpPr>
                  <p:cNvPr id="40194" name="Rectangle 258"/>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195" name="Freeform 259"/>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sp>
          <p:nvSpPr>
            <p:cNvPr id="40189" name="Text Box 260"/>
            <p:cNvSpPr txBox="1">
              <a:spLocks noChangeArrowheads="1"/>
            </p:cNvSpPr>
            <p:nvPr/>
          </p:nvSpPr>
          <p:spPr bwMode="auto">
            <a:xfrm>
              <a:off x="816" y="3600"/>
              <a:ext cx="227" cy="96"/>
            </a:xfrm>
            <a:prstGeom prst="rect">
              <a:avLst/>
            </a:prstGeom>
            <a:noFill/>
            <a:ln w="12700">
              <a:noFill/>
              <a:miter lim="800000"/>
              <a:headEnd/>
              <a:tailEnd/>
            </a:ln>
          </p:spPr>
          <p:txBody>
            <a:bodyPr wrap="none" lIns="0" tIns="0" rIns="0" bIns="0">
              <a:spAutoFit/>
            </a:bodyPr>
            <a:lstStyle/>
            <a:p>
              <a:pPr algn="ctr" eaLnBrk="0" hangingPunct="0"/>
              <a:r>
                <a:rPr lang="en-US" sz="1000"/>
                <a:t>TERM</a:t>
              </a:r>
            </a:p>
          </p:txBody>
        </p:sp>
      </p:grpSp>
      <p:grpSp>
        <p:nvGrpSpPr>
          <p:cNvPr id="39985" name="Group 261"/>
          <p:cNvGrpSpPr>
            <a:grpSpLocks/>
          </p:cNvGrpSpPr>
          <p:nvPr/>
        </p:nvGrpSpPr>
        <p:grpSpPr bwMode="auto">
          <a:xfrm>
            <a:off x="6462713" y="5702300"/>
            <a:ext cx="547687" cy="404813"/>
            <a:chOff x="3984" y="3489"/>
            <a:chExt cx="345" cy="255"/>
          </a:xfrm>
        </p:grpSpPr>
        <p:grpSp>
          <p:nvGrpSpPr>
            <p:cNvPr id="40176" name="Group 262"/>
            <p:cNvGrpSpPr>
              <a:grpSpLocks/>
            </p:cNvGrpSpPr>
            <p:nvPr/>
          </p:nvGrpSpPr>
          <p:grpSpPr bwMode="auto">
            <a:xfrm>
              <a:off x="3984" y="3542"/>
              <a:ext cx="345" cy="202"/>
              <a:chOff x="480" y="3408"/>
              <a:chExt cx="345" cy="202"/>
            </a:xfrm>
          </p:grpSpPr>
          <p:grpSp>
            <p:nvGrpSpPr>
              <p:cNvPr id="40181" name="Group 263"/>
              <p:cNvGrpSpPr>
                <a:grpSpLocks/>
              </p:cNvGrpSpPr>
              <p:nvPr/>
            </p:nvGrpSpPr>
            <p:grpSpPr bwMode="auto">
              <a:xfrm>
                <a:off x="480" y="3408"/>
                <a:ext cx="345" cy="202"/>
                <a:chOff x="3495" y="2545"/>
                <a:chExt cx="345" cy="202"/>
              </a:xfrm>
            </p:grpSpPr>
            <p:sp>
              <p:nvSpPr>
                <p:cNvPr id="40185" name="Rectangle 264"/>
                <p:cNvSpPr>
                  <a:spLocks noChangeAspect="1" noChangeArrowheads="1"/>
                </p:cNvSpPr>
                <p:nvPr/>
              </p:nvSpPr>
              <p:spPr bwMode="auto">
                <a:xfrm>
                  <a:off x="3495" y="2545"/>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186" name="Freeform 265"/>
                <p:cNvSpPr>
                  <a:spLocks noChangeAspect="1"/>
                </p:cNvSpPr>
                <p:nvPr/>
              </p:nvSpPr>
              <p:spPr bwMode="auto">
                <a:xfrm>
                  <a:off x="3787" y="2546"/>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sp>
              <p:nvSpPr>
                <p:cNvPr id="40187" name="Freeform 266"/>
                <p:cNvSpPr>
                  <a:spLocks noChangeAspect="1"/>
                </p:cNvSpPr>
                <p:nvPr/>
              </p:nvSpPr>
              <p:spPr bwMode="auto">
                <a:xfrm flipH="1">
                  <a:off x="3495" y="2545"/>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40182" name="Group 267"/>
              <p:cNvGrpSpPr>
                <a:grpSpLocks/>
              </p:cNvGrpSpPr>
              <p:nvPr/>
            </p:nvGrpSpPr>
            <p:grpSpPr bwMode="auto">
              <a:xfrm>
                <a:off x="580" y="3438"/>
                <a:ext cx="144" cy="142"/>
                <a:chOff x="3120" y="3024"/>
                <a:chExt cx="144" cy="142"/>
              </a:xfrm>
            </p:grpSpPr>
            <p:sp>
              <p:nvSpPr>
                <p:cNvPr id="40183" name="Freeform 268"/>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2700">
                  <a:solidFill>
                    <a:srgbClr val="000000"/>
                  </a:solidFill>
                  <a:round/>
                  <a:headEnd type="none" w="sm" len="sm"/>
                  <a:tailEnd type="none" w="sm" len="sm"/>
                </a:ln>
              </p:spPr>
              <p:txBody>
                <a:bodyPr wrap="none" anchor="ctr"/>
                <a:lstStyle/>
                <a:p>
                  <a:endParaRPr lang="en-US"/>
                </a:p>
              </p:txBody>
            </p:sp>
            <p:sp>
              <p:nvSpPr>
                <p:cNvPr id="40184" name="AutoShape 269"/>
                <p:cNvSpPr>
                  <a:spLocks noChangeArrowheads="1"/>
                </p:cNvSpPr>
                <p:nvPr/>
              </p:nvSpPr>
              <p:spPr bwMode="auto">
                <a:xfrm flipV="1">
                  <a:off x="3120" y="3024"/>
                  <a:ext cx="144"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40177" name="Group 270"/>
            <p:cNvGrpSpPr>
              <a:grpSpLocks noChangeAspect="1"/>
            </p:cNvGrpSpPr>
            <p:nvPr/>
          </p:nvGrpSpPr>
          <p:grpSpPr bwMode="auto">
            <a:xfrm>
              <a:off x="4121" y="3489"/>
              <a:ext cx="71" cy="53"/>
              <a:chOff x="3160" y="1400"/>
              <a:chExt cx="141" cy="106"/>
            </a:xfrm>
          </p:grpSpPr>
          <p:sp>
            <p:nvSpPr>
              <p:cNvPr id="40178" name="Line 271"/>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0179" name="Line 272"/>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0180" name="Line 273"/>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986" name="Group 274"/>
          <p:cNvGrpSpPr>
            <a:grpSpLocks/>
          </p:cNvGrpSpPr>
          <p:nvPr/>
        </p:nvGrpSpPr>
        <p:grpSpPr bwMode="auto">
          <a:xfrm>
            <a:off x="7924800" y="5705475"/>
            <a:ext cx="547688" cy="401638"/>
            <a:chOff x="4992" y="3501"/>
            <a:chExt cx="345" cy="253"/>
          </a:xfrm>
        </p:grpSpPr>
        <p:grpSp>
          <p:nvGrpSpPr>
            <p:cNvPr id="40167" name="Group 275"/>
            <p:cNvGrpSpPr>
              <a:grpSpLocks/>
            </p:cNvGrpSpPr>
            <p:nvPr/>
          </p:nvGrpSpPr>
          <p:grpSpPr bwMode="auto">
            <a:xfrm>
              <a:off x="4992" y="3552"/>
              <a:ext cx="345" cy="202"/>
              <a:chOff x="1008" y="3408"/>
              <a:chExt cx="345" cy="202"/>
            </a:xfrm>
          </p:grpSpPr>
          <p:grpSp>
            <p:nvGrpSpPr>
              <p:cNvPr id="40169" name="Group 276"/>
              <p:cNvGrpSpPr>
                <a:grpSpLocks/>
              </p:cNvGrpSpPr>
              <p:nvPr/>
            </p:nvGrpSpPr>
            <p:grpSpPr bwMode="auto">
              <a:xfrm>
                <a:off x="1132" y="3427"/>
                <a:ext cx="97" cy="164"/>
                <a:chOff x="1804" y="3620"/>
                <a:chExt cx="97" cy="164"/>
              </a:xfrm>
            </p:grpSpPr>
            <p:sp>
              <p:nvSpPr>
                <p:cNvPr id="40173" name="Rectangle 277"/>
                <p:cNvSpPr>
                  <a:spLocks noChangeAspect="1" noChangeArrowheads="1"/>
                </p:cNvSpPr>
                <p:nvPr/>
              </p:nvSpPr>
              <p:spPr bwMode="auto">
                <a:xfrm rot="5400000">
                  <a:off x="1771" y="3653"/>
                  <a:ext cx="164" cy="97"/>
                </a:xfrm>
                <a:prstGeom prst="rect">
                  <a:avLst/>
                </a:prstGeom>
                <a:noFill/>
                <a:ln w="12700">
                  <a:solidFill>
                    <a:srgbClr val="000000"/>
                  </a:solidFill>
                  <a:miter lim="800000"/>
                  <a:headEnd/>
                  <a:tailEnd/>
                </a:ln>
              </p:spPr>
              <p:txBody>
                <a:bodyPr lIns="0" tIns="0" rIns="0" anchor="ctr">
                  <a:spAutoFit/>
                </a:bodyPr>
                <a:lstStyle/>
                <a:p>
                  <a:endParaRPr lang="en-US"/>
                </a:p>
              </p:txBody>
            </p:sp>
            <p:sp>
              <p:nvSpPr>
                <p:cNvPr id="40174" name="Freeform 278"/>
                <p:cNvSpPr>
                  <a:spLocks/>
                </p:cNvSpPr>
                <p:nvPr/>
              </p:nvSpPr>
              <p:spPr bwMode="auto">
                <a:xfrm>
                  <a:off x="1852" y="3641"/>
                  <a:ext cx="1" cy="128"/>
                </a:xfrm>
                <a:custGeom>
                  <a:avLst/>
                  <a:gdLst>
                    <a:gd name="T0" fmla="*/ 0 w 1"/>
                    <a:gd name="T1" fmla="*/ 0 h 128"/>
                    <a:gd name="T2" fmla="*/ 0 w 1"/>
                    <a:gd name="T3" fmla="*/ 128 h 128"/>
                    <a:gd name="T4" fmla="*/ 0 60000 65536"/>
                    <a:gd name="T5" fmla="*/ 0 60000 65536"/>
                    <a:gd name="T6" fmla="*/ 0 w 1"/>
                    <a:gd name="T7" fmla="*/ 0 h 128"/>
                    <a:gd name="T8" fmla="*/ 1 w 1"/>
                    <a:gd name="T9" fmla="*/ 128 h 128"/>
                  </a:gdLst>
                  <a:ahLst/>
                  <a:cxnLst>
                    <a:cxn ang="T4">
                      <a:pos x="T0" y="T1"/>
                    </a:cxn>
                    <a:cxn ang="T5">
                      <a:pos x="T2" y="T3"/>
                    </a:cxn>
                  </a:cxnLst>
                  <a:rect l="T6" t="T7" r="T8" b="T9"/>
                  <a:pathLst>
                    <a:path w="1" h="128">
                      <a:moveTo>
                        <a:pt x="0" y="0"/>
                      </a:moveTo>
                      <a:lnTo>
                        <a:pt x="0" y="128"/>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40175" name="Freeform 279"/>
                <p:cNvSpPr>
                  <a:spLocks/>
                </p:cNvSpPr>
                <p:nvPr/>
              </p:nvSpPr>
              <p:spPr bwMode="auto">
                <a:xfrm>
                  <a:off x="1815" y="3675"/>
                  <a:ext cx="74" cy="1"/>
                </a:xfrm>
                <a:custGeom>
                  <a:avLst/>
                  <a:gdLst>
                    <a:gd name="T0" fmla="*/ 0 w 74"/>
                    <a:gd name="T1" fmla="*/ 0 h 1"/>
                    <a:gd name="T2" fmla="*/ 74 w 74"/>
                    <a:gd name="T3" fmla="*/ 0 h 1"/>
                    <a:gd name="T4" fmla="*/ 0 60000 65536"/>
                    <a:gd name="T5" fmla="*/ 0 60000 65536"/>
                    <a:gd name="T6" fmla="*/ 0 w 74"/>
                    <a:gd name="T7" fmla="*/ 0 h 1"/>
                    <a:gd name="T8" fmla="*/ 74 w 74"/>
                    <a:gd name="T9" fmla="*/ 1 h 1"/>
                  </a:gdLst>
                  <a:ahLst/>
                  <a:cxnLst>
                    <a:cxn ang="T4">
                      <a:pos x="T0" y="T1"/>
                    </a:cxn>
                    <a:cxn ang="T5">
                      <a:pos x="T2" y="T3"/>
                    </a:cxn>
                  </a:cxnLst>
                  <a:rect l="T6" t="T7" r="T8" b="T9"/>
                  <a:pathLst>
                    <a:path w="74" h="1">
                      <a:moveTo>
                        <a:pt x="0" y="0"/>
                      </a:moveTo>
                      <a:lnTo>
                        <a:pt x="74"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40170" name="Group 280"/>
              <p:cNvGrpSpPr>
                <a:grpSpLocks/>
              </p:cNvGrpSpPr>
              <p:nvPr/>
            </p:nvGrpSpPr>
            <p:grpSpPr bwMode="auto">
              <a:xfrm>
                <a:off x="1008" y="3408"/>
                <a:ext cx="345" cy="202"/>
                <a:chOff x="3067" y="2774"/>
                <a:chExt cx="345" cy="202"/>
              </a:xfrm>
            </p:grpSpPr>
            <p:sp>
              <p:nvSpPr>
                <p:cNvPr id="40171" name="Rectangle 281"/>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172" name="Freeform 282"/>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40168" name="Line 283"/>
            <p:cNvSpPr>
              <a:spLocks noChangeAspect="1" noChangeShapeType="1"/>
            </p:cNvSpPr>
            <p:nvPr/>
          </p:nvSpPr>
          <p:spPr bwMode="auto">
            <a:xfrm>
              <a:off x="5164" y="3501"/>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987" name="Group 284"/>
          <p:cNvGrpSpPr>
            <a:grpSpLocks/>
          </p:cNvGrpSpPr>
          <p:nvPr/>
        </p:nvGrpSpPr>
        <p:grpSpPr bwMode="auto">
          <a:xfrm>
            <a:off x="2143125" y="3662363"/>
            <a:ext cx="547688" cy="406400"/>
            <a:chOff x="1130" y="2394"/>
            <a:chExt cx="345" cy="256"/>
          </a:xfrm>
        </p:grpSpPr>
        <p:grpSp>
          <p:nvGrpSpPr>
            <p:cNvPr id="40161" name="Group 285"/>
            <p:cNvGrpSpPr>
              <a:grpSpLocks/>
            </p:cNvGrpSpPr>
            <p:nvPr/>
          </p:nvGrpSpPr>
          <p:grpSpPr bwMode="auto">
            <a:xfrm>
              <a:off x="1130" y="2448"/>
              <a:ext cx="345" cy="202"/>
              <a:chOff x="1047" y="2448"/>
              <a:chExt cx="345" cy="202"/>
            </a:xfrm>
          </p:grpSpPr>
          <p:sp>
            <p:nvSpPr>
              <p:cNvPr id="40163" name="Text Box 286"/>
              <p:cNvSpPr txBox="1">
                <a:spLocks noChangeArrowheads="1"/>
              </p:cNvSpPr>
              <p:nvPr/>
            </p:nvSpPr>
            <p:spPr bwMode="auto">
              <a:xfrm>
                <a:off x="1121" y="2471"/>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SVC</a:t>
                </a:r>
              </a:p>
            </p:txBody>
          </p:sp>
          <p:grpSp>
            <p:nvGrpSpPr>
              <p:cNvPr id="40164" name="Group 287"/>
              <p:cNvGrpSpPr>
                <a:grpSpLocks noChangeAspect="1"/>
              </p:cNvGrpSpPr>
              <p:nvPr/>
            </p:nvGrpSpPr>
            <p:grpSpPr bwMode="auto">
              <a:xfrm>
                <a:off x="1047" y="2448"/>
                <a:ext cx="345" cy="202"/>
                <a:chOff x="2856" y="3851"/>
                <a:chExt cx="744" cy="436"/>
              </a:xfrm>
            </p:grpSpPr>
            <p:sp>
              <p:nvSpPr>
                <p:cNvPr id="40165" name="Rectangle 288"/>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166" name="Line 289"/>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sp>
          <p:nvSpPr>
            <p:cNvPr id="40162" name="Line 290"/>
            <p:cNvSpPr>
              <a:spLocks noChangeAspect="1" noChangeShapeType="1"/>
            </p:cNvSpPr>
            <p:nvPr/>
          </p:nvSpPr>
          <p:spPr bwMode="auto">
            <a:xfrm>
              <a:off x="1302" y="2394"/>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88" name="Group 291"/>
          <p:cNvGrpSpPr>
            <a:grpSpLocks/>
          </p:cNvGrpSpPr>
          <p:nvPr/>
        </p:nvGrpSpPr>
        <p:grpSpPr bwMode="auto">
          <a:xfrm>
            <a:off x="3587750" y="3657600"/>
            <a:ext cx="547688" cy="411163"/>
            <a:chOff x="1780" y="2392"/>
            <a:chExt cx="345" cy="259"/>
          </a:xfrm>
        </p:grpSpPr>
        <p:grpSp>
          <p:nvGrpSpPr>
            <p:cNvPr id="40154" name="Group 292"/>
            <p:cNvGrpSpPr>
              <a:grpSpLocks/>
            </p:cNvGrpSpPr>
            <p:nvPr/>
          </p:nvGrpSpPr>
          <p:grpSpPr bwMode="auto">
            <a:xfrm>
              <a:off x="1780" y="2448"/>
              <a:ext cx="345" cy="203"/>
              <a:chOff x="1680" y="2448"/>
              <a:chExt cx="345" cy="203"/>
            </a:xfrm>
          </p:grpSpPr>
          <p:sp>
            <p:nvSpPr>
              <p:cNvPr id="40156" name="Rectangle 293"/>
              <p:cNvSpPr>
                <a:spLocks noChangeAspect="1" noChangeArrowheads="1"/>
              </p:cNvSpPr>
              <p:nvPr/>
            </p:nvSpPr>
            <p:spPr bwMode="auto">
              <a:xfrm>
                <a:off x="1680" y="2448"/>
                <a:ext cx="345" cy="203"/>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157" name="Text Box 294"/>
              <p:cNvSpPr txBox="1">
                <a:spLocks noChangeArrowheads="1"/>
              </p:cNvSpPr>
              <p:nvPr/>
            </p:nvSpPr>
            <p:spPr bwMode="auto">
              <a:xfrm>
                <a:off x="1757" y="2472"/>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AES</a:t>
                </a:r>
              </a:p>
            </p:txBody>
          </p:sp>
          <p:grpSp>
            <p:nvGrpSpPr>
              <p:cNvPr id="40158" name="Group 295"/>
              <p:cNvGrpSpPr>
                <a:grpSpLocks/>
              </p:cNvGrpSpPr>
              <p:nvPr/>
            </p:nvGrpSpPr>
            <p:grpSpPr bwMode="auto">
              <a:xfrm>
                <a:off x="1754" y="2592"/>
                <a:ext cx="197" cy="35"/>
                <a:chOff x="143" y="1247"/>
                <a:chExt cx="197" cy="35"/>
              </a:xfrm>
            </p:grpSpPr>
            <p:sp>
              <p:nvSpPr>
                <p:cNvPr id="40159" name="Freeform 296"/>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160" name="Freeform 297"/>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sp>
          <p:nvSpPr>
            <p:cNvPr id="40155" name="Line 298"/>
            <p:cNvSpPr>
              <a:spLocks noChangeAspect="1" noChangeShapeType="1"/>
            </p:cNvSpPr>
            <p:nvPr/>
          </p:nvSpPr>
          <p:spPr bwMode="auto">
            <a:xfrm>
              <a:off x="1952" y="2392"/>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89" name="Group 299"/>
          <p:cNvGrpSpPr>
            <a:grpSpLocks/>
          </p:cNvGrpSpPr>
          <p:nvPr/>
        </p:nvGrpSpPr>
        <p:grpSpPr bwMode="auto">
          <a:xfrm>
            <a:off x="6477000" y="3660775"/>
            <a:ext cx="547688" cy="407988"/>
            <a:chOff x="4080" y="2306"/>
            <a:chExt cx="345" cy="257"/>
          </a:xfrm>
        </p:grpSpPr>
        <p:grpSp>
          <p:nvGrpSpPr>
            <p:cNvPr id="40138" name="Group 300"/>
            <p:cNvGrpSpPr>
              <a:grpSpLocks noChangeAspect="1"/>
            </p:cNvGrpSpPr>
            <p:nvPr/>
          </p:nvGrpSpPr>
          <p:grpSpPr bwMode="auto">
            <a:xfrm>
              <a:off x="4180" y="2370"/>
              <a:ext cx="145" cy="138"/>
              <a:chOff x="774" y="1760"/>
              <a:chExt cx="2247" cy="2128"/>
            </a:xfrm>
          </p:grpSpPr>
          <p:sp>
            <p:nvSpPr>
              <p:cNvPr id="40145" name="Oval 301"/>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nchorCtr="1">
                <a:spAutoFit/>
              </a:bodyPr>
              <a:lstStyle/>
              <a:p>
                <a:endParaRPr lang="en-US"/>
              </a:p>
            </p:txBody>
          </p:sp>
          <p:sp>
            <p:nvSpPr>
              <p:cNvPr id="40146" name="Freeform 302"/>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47" name="Freeform 303"/>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48" name="Line 304"/>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lIns="0" tIns="0" rIns="0" bIns="0" anchor="ctr" anchorCtr="1">
                <a:spAutoFit/>
              </a:bodyPr>
              <a:lstStyle/>
              <a:p>
                <a:endParaRPr lang="en-US"/>
              </a:p>
            </p:txBody>
          </p:sp>
          <p:sp>
            <p:nvSpPr>
              <p:cNvPr id="40149" name="Freeform 305"/>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50" name="Freeform 306"/>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51" name="Freeform 307"/>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52" name="Freeform 308"/>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sp>
            <p:nvSpPr>
              <p:cNvPr id="40153" name="Freeform 309"/>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lIns="0" tIns="0" rIns="0" bIns="0" anchor="ctr" anchorCtr="1">
                <a:spAutoFit/>
              </a:bodyPr>
              <a:lstStyle/>
              <a:p>
                <a:endParaRPr lang="en-US"/>
              </a:p>
            </p:txBody>
          </p:sp>
        </p:grpSp>
        <p:grpSp>
          <p:nvGrpSpPr>
            <p:cNvPr id="40139" name="Group 310"/>
            <p:cNvGrpSpPr>
              <a:grpSpLocks/>
            </p:cNvGrpSpPr>
            <p:nvPr/>
          </p:nvGrpSpPr>
          <p:grpSpPr bwMode="auto">
            <a:xfrm>
              <a:off x="4080" y="2360"/>
              <a:ext cx="345" cy="203"/>
              <a:chOff x="2971" y="2448"/>
              <a:chExt cx="345" cy="203"/>
            </a:xfrm>
          </p:grpSpPr>
          <p:sp>
            <p:nvSpPr>
              <p:cNvPr id="40141" name="Freeform 311"/>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142" name="Group 312"/>
              <p:cNvGrpSpPr>
                <a:grpSpLocks/>
              </p:cNvGrpSpPr>
              <p:nvPr/>
            </p:nvGrpSpPr>
            <p:grpSpPr bwMode="auto">
              <a:xfrm>
                <a:off x="2971" y="2448"/>
                <a:ext cx="345" cy="203"/>
                <a:chOff x="2971" y="2448"/>
                <a:chExt cx="345" cy="203"/>
              </a:xfrm>
            </p:grpSpPr>
            <p:sp>
              <p:nvSpPr>
                <p:cNvPr id="40143" name="Rectangle 313"/>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144" name="Freeform 314"/>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sp>
          <p:nvSpPr>
            <p:cNvPr id="40140" name="Line 315"/>
            <p:cNvSpPr>
              <a:spLocks noChangeAspect="1" noChangeShapeType="1"/>
            </p:cNvSpPr>
            <p:nvPr/>
          </p:nvSpPr>
          <p:spPr bwMode="auto">
            <a:xfrm>
              <a:off x="4252" y="2306"/>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90" name="Group 316"/>
          <p:cNvGrpSpPr>
            <a:grpSpLocks/>
          </p:cNvGrpSpPr>
          <p:nvPr/>
        </p:nvGrpSpPr>
        <p:grpSpPr bwMode="auto">
          <a:xfrm>
            <a:off x="7923213" y="3670300"/>
            <a:ext cx="763587" cy="398463"/>
            <a:chOff x="3730" y="2400"/>
            <a:chExt cx="481" cy="251"/>
          </a:xfrm>
        </p:grpSpPr>
        <p:sp>
          <p:nvSpPr>
            <p:cNvPr id="40124" name="Text Box 317"/>
            <p:cNvSpPr txBox="1">
              <a:spLocks noChangeArrowheads="1"/>
            </p:cNvSpPr>
            <p:nvPr/>
          </p:nvSpPr>
          <p:spPr bwMode="auto">
            <a:xfrm>
              <a:off x="4096" y="2498"/>
              <a:ext cx="11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GS</a:t>
              </a:r>
            </a:p>
          </p:txBody>
        </p:sp>
        <p:grpSp>
          <p:nvGrpSpPr>
            <p:cNvPr id="40125" name="Group 318"/>
            <p:cNvGrpSpPr>
              <a:grpSpLocks/>
            </p:cNvGrpSpPr>
            <p:nvPr/>
          </p:nvGrpSpPr>
          <p:grpSpPr bwMode="auto">
            <a:xfrm>
              <a:off x="3730" y="2400"/>
              <a:ext cx="345" cy="251"/>
              <a:chOff x="3730" y="2400"/>
              <a:chExt cx="345" cy="251"/>
            </a:xfrm>
          </p:grpSpPr>
          <p:grpSp>
            <p:nvGrpSpPr>
              <p:cNvPr id="40126" name="Group 319"/>
              <p:cNvGrpSpPr>
                <a:grpSpLocks/>
              </p:cNvGrpSpPr>
              <p:nvPr/>
            </p:nvGrpSpPr>
            <p:grpSpPr bwMode="auto">
              <a:xfrm>
                <a:off x="3730" y="2448"/>
                <a:ext cx="345" cy="203"/>
                <a:chOff x="3591" y="2448"/>
                <a:chExt cx="345" cy="203"/>
              </a:xfrm>
            </p:grpSpPr>
            <p:grpSp>
              <p:nvGrpSpPr>
                <p:cNvPr id="40128" name="Group 320"/>
                <p:cNvGrpSpPr>
                  <a:grpSpLocks/>
                </p:cNvGrpSpPr>
                <p:nvPr/>
              </p:nvGrpSpPr>
              <p:grpSpPr bwMode="auto">
                <a:xfrm>
                  <a:off x="3591" y="2448"/>
                  <a:ext cx="345" cy="203"/>
                  <a:chOff x="2971" y="2448"/>
                  <a:chExt cx="345" cy="203"/>
                </a:xfrm>
              </p:grpSpPr>
              <p:sp>
                <p:nvSpPr>
                  <p:cNvPr id="40134" name="Freeform 321"/>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135" name="Group 322"/>
                  <p:cNvGrpSpPr>
                    <a:grpSpLocks/>
                  </p:cNvGrpSpPr>
                  <p:nvPr/>
                </p:nvGrpSpPr>
                <p:grpSpPr bwMode="auto">
                  <a:xfrm>
                    <a:off x="2971" y="2448"/>
                    <a:ext cx="345" cy="203"/>
                    <a:chOff x="2971" y="2448"/>
                    <a:chExt cx="345" cy="203"/>
                  </a:xfrm>
                </p:grpSpPr>
                <p:sp>
                  <p:nvSpPr>
                    <p:cNvPr id="40136" name="Rectangle 323"/>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137" name="Freeform 324"/>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grpSp>
              <p:nvGrpSpPr>
                <p:cNvPr id="40129" name="Group 325"/>
                <p:cNvGrpSpPr>
                  <a:grpSpLocks/>
                </p:cNvGrpSpPr>
                <p:nvPr/>
              </p:nvGrpSpPr>
              <p:grpSpPr bwMode="auto">
                <a:xfrm>
                  <a:off x="3620" y="2513"/>
                  <a:ext cx="240" cy="103"/>
                  <a:chOff x="1968" y="2708"/>
                  <a:chExt cx="240" cy="96"/>
                </a:xfrm>
              </p:grpSpPr>
              <p:grpSp>
                <p:nvGrpSpPr>
                  <p:cNvPr id="40130" name="Group 326"/>
                  <p:cNvGrpSpPr>
                    <a:grpSpLocks/>
                  </p:cNvGrpSpPr>
                  <p:nvPr/>
                </p:nvGrpSpPr>
                <p:grpSpPr bwMode="auto">
                  <a:xfrm>
                    <a:off x="1968" y="2712"/>
                    <a:ext cx="240" cy="48"/>
                    <a:chOff x="1968" y="2736"/>
                    <a:chExt cx="240" cy="48"/>
                  </a:xfrm>
                </p:grpSpPr>
                <p:sp>
                  <p:nvSpPr>
                    <p:cNvPr id="40132" name="Oval 327"/>
                    <p:cNvSpPr>
                      <a:spLocks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nchorCtr="1">
                      <a:spAutoFit/>
                    </a:bodyPr>
                    <a:lstStyle/>
                    <a:p>
                      <a:endParaRPr lang="en-US"/>
                    </a:p>
                  </p:txBody>
                </p:sp>
                <p:sp>
                  <p:nvSpPr>
                    <p:cNvPr id="40133" name="Oval 328"/>
                    <p:cNvSpPr>
                      <a:spLocks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nchorCtr="1">
                      <a:spAutoFit/>
                    </a:bodyPr>
                    <a:lstStyle/>
                    <a:p>
                      <a:endParaRPr lang="en-US"/>
                    </a:p>
                  </p:txBody>
                </p:sp>
              </p:grpSp>
              <p:sp>
                <p:nvSpPr>
                  <p:cNvPr id="40131" name="AutoShape 329"/>
                  <p:cNvSpPr>
                    <a:spLocks noChangeArrowheads="1"/>
                  </p:cNvSpPr>
                  <p:nvPr/>
                </p:nvSpPr>
                <p:spPr bwMode="auto">
                  <a:xfrm>
                    <a:off x="1985" y="2708"/>
                    <a:ext cx="205" cy="96"/>
                  </a:xfrm>
                  <a:custGeom>
                    <a:avLst/>
                    <a:gdLst>
                      <a:gd name="T0" fmla="*/ 103 w 21600"/>
                      <a:gd name="T1" fmla="*/ 0 h 21600"/>
                      <a:gd name="T2" fmla="*/ 2 w 21600"/>
                      <a:gd name="T3" fmla="*/ 45 h 21600"/>
                      <a:gd name="T4" fmla="*/ 103 w 21600"/>
                      <a:gd name="T5" fmla="*/ 2 h 21600"/>
                      <a:gd name="T6" fmla="*/ 203 w 21600"/>
                      <a:gd name="T7" fmla="*/ 45 h 21600"/>
                      <a:gd name="T8" fmla="*/ 0 60000 65536"/>
                      <a:gd name="T9" fmla="*/ 0 60000 65536"/>
                      <a:gd name="T10" fmla="*/ 0 60000 65536"/>
                      <a:gd name="T11" fmla="*/ 0 60000 65536"/>
                      <a:gd name="T12" fmla="*/ 211 w 21600"/>
                      <a:gd name="T13" fmla="*/ 0 h 21600"/>
                      <a:gd name="T14" fmla="*/ 21389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lIns="0" tIns="0" rIns="0" bIns="0" anchor="ctr" anchorCtr="1">
                    <a:spAutoFit/>
                  </a:bodyPr>
                  <a:lstStyle/>
                  <a:p>
                    <a:endParaRPr lang="en-US"/>
                  </a:p>
                </p:txBody>
              </p:sp>
            </p:grpSp>
          </p:grpSp>
          <p:sp>
            <p:nvSpPr>
              <p:cNvPr id="40127" name="Line 330"/>
              <p:cNvSpPr>
                <a:spLocks noChangeAspect="1" noChangeShapeType="1"/>
              </p:cNvSpPr>
              <p:nvPr/>
            </p:nvSpPr>
            <p:spPr bwMode="auto">
              <a:xfrm>
                <a:off x="3902" y="2400"/>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39991" name="Group 331"/>
          <p:cNvGrpSpPr>
            <a:grpSpLocks/>
          </p:cNvGrpSpPr>
          <p:nvPr/>
        </p:nvGrpSpPr>
        <p:grpSpPr bwMode="auto">
          <a:xfrm>
            <a:off x="698500" y="4724400"/>
            <a:ext cx="773113" cy="398463"/>
            <a:chOff x="4380" y="2400"/>
            <a:chExt cx="487" cy="251"/>
          </a:xfrm>
        </p:grpSpPr>
        <p:sp>
          <p:nvSpPr>
            <p:cNvPr id="40111" name="Text Box 332"/>
            <p:cNvSpPr txBox="1">
              <a:spLocks noChangeArrowheads="1"/>
            </p:cNvSpPr>
            <p:nvPr/>
          </p:nvSpPr>
          <p:spPr bwMode="auto">
            <a:xfrm>
              <a:off x="4752" y="2496"/>
              <a:ext cx="115" cy="96"/>
            </a:xfrm>
            <a:prstGeom prst="rect">
              <a:avLst/>
            </a:prstGeom>
            <a:noFill/>
            <a:ln w="12700">
              <a:noFill/>
              <a:miter lim="800000"/>
              <a:headEnd/>
              <a:tailEnd/>
            </a:ln>
          </p:spPr>
          <p:txBody>
            <a:bodyPr wrap="none" lIns="0" tIns="0" rIns="0" bIns="0">
              <a:spAutoFit/>
            </a:bodyPr>
            <a:lstStyle/>
            <a:p>
              <a:pPr algn="ctr" eaLnBrk="0" hangingPunct="0"/>
              <a:r>
                <a:rPr lang="en-US" sz="1000"/>
                <a:t>GS</a:t>
              </a:r>
            </a:p>
          </p:txBody>
        </p:sp>
        <p:grpSp>
          <p:nvGrpSpPr>
            <p:cNvPr id="40112" name="Group 333"/>
            <p:cNvGrpSpPr>
              <a:grpSpLocks/>
            </p:cNvGrpSpPr>
            <p:nvPr/>
          </p:nvGrpSpPr>
          <p:grpSpPr bwMode="auto">
            <a:xfrm>
              <a:off x="4380" y="2400"/>
              <a:ext cx="345" cy="251"/>
              <a:chOff x="4380" y="2400"/>
              <a:chExt cx="345" cy="251"/>
            </a:xfrm>
          </p:grpSpPr>
          <p:grpSp>
            <p:nvGrpSpPr>
              <p:cNvPr id="40113" name="Group 334"/>
              <p:cNvGrpSpPr>
                <a:grpSpLocks/>
              </p:cNvGrpSpPr>
              <p:nvPr/>
            </p:nvGrpSpPr>
            <p:grpSpPr bwMode="auto">
              <a:xfrm>
                <a:off x="4380" y="2448"/>
                <a:ext cx="345" cy="203"/>
                <a:chOff x="4128" y="2448"/>
                <a:chExt cx="345" cy="203"/>
              </a:xfrm>
            </p:grpSpPr>
            <p:grpSp>
              <p:nvGrpSpPr>
                <p:cNvPr id="40115" name="Group 335"/>
                <p:cNvGrpSpPr>
                  <a:grpSpLocks/>
                </p:cNvGrpSpPr>
                <p:nvPr/>
              </p:nvGrpSpPr>
              <p:grpSpPr bwMode="auto">
                <a:xfrm>
                  <a:off x="4128" y="2448"/>
                  <a:ext cx="345" cy="203"/>
                  <a:chOff x="2971" y="2448"/>
                  <a:chExt cx="345" cy="203"/>
                </a:xfrm>
              </p:grpSpPr>
              <p:sp>
                <p:nvSpPr>
                  <p:cNvPr id="40120" name="Freeform 336"/>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anchor="ctr">
                    <a:spAutoFit/>
                  </a:bodyPr>
                  <a:lstStyle/>
                  <a:p>
                    <a:endParaRPr lang="en-US"/>
                  </a:p>
                </p:txBody>
              </p:sp>
              <p:grpSp>
                <p:nvGrpSpPr>
                  <p:cNvPr id="40121" name="Group 337"/>
                  <p:cNvGrpSpPr>
                    <a:grpSpLocks/>
                  </p:cNvGrpSpPr>
                  <p:nvPr/>
                </p:nvGrpSpPr>
                <p:grpSpPr bwMode="auto">
                  <a:xfrm>
                    <a:off x="2971" y="2448"/>
                    <a:ext cx="345" cy="203"/>
                    <a:chOff x="2971" y="2448"/>
                    <a:chExt cx="345" cy="203"/>
                  </a:xfrm>
                </p:grpSpPr>
                <p:sp>
                  <p:nvSpPr>
                    <p:cNvPr id="40122" name="Rectangle 338"/>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123" name="Freeform 339"/>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40116" name="Group 340"/>
                <p:cNvGrpSpPr>
                  <a:grpSpLocks/>
                </p:cNvGrpSpPr>
                <p:nvPr/>
              </p:nvGrpSpPr>
              <p:grpSpPr bwMode="auto">
                <a:xfrm>
                  <a:off x="4162" y="2493"/>
                  <a:ext cx="226" cy="83"/>
                  <a:chOff x="3939" y="2269"/>
                  <a:chExt cx="226" cy="83"/>
                </a:xfrm>
              </p:grpSpPr>
              <p:sp>
                <p:nvSpPr>
                  <p:cNvPr id="40117" name="Freeform 341"/>
                  <p:cNvSpPr>
                    <a:spLocks/>
                  </p:cNvSpPr>
                  <p:nvPr/>
                </p:nvSpPr>
                <p:spPr bwMode="auto">
                  <a:xfrm>
                    <a:off x="3939" y="2295"/>
                    <a:ext cx="22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40118" name="Line 342"/>
                  <p:cNvSpPr>
                    <a:spLocks noChangeShapeType="1"/>
                  </p:cNvSpPr>
                  <p:nvPr/>
                </p:nvSpPr>
                <p:spPr bwMode="auto">
                  <a:xfrm>
                    <a:off x="4028" y="2269"/>
                    <a:ext cx="48" cy="0"/>
                  </a:xfrm>
                  <a:prstGeom prst="line">
                    <a:avLst/>
                  </a:prstGeom>
                  <a:noFill/>
                  <a:ln w="19050">
                    <a:solidFill>
                      <a:srgbClr val="000000"/>
                    </a:solidFill>
                    <a:round/>
                    <a:headEnd/>
                    <a:tailEnd/>
                  </a:ln>
                </p:spPr>
                <p:txBody>
                  <a:bodyPr wrap="none" anchor="ctr"/>
                  <a:lstStyle/>
                  <a:p>
                    <a:endParaRPr lang="en-US"/>
                  </a:p>
                </p:txBody>
              </p:sp>
              <p:sp>
                <p:nvSpPr>
                  <p:cNvPr id="40119" name="Line 343"/>
                  <p:cNvSpPr>
                    <a:spLocks noChangeShapeType="1"/>
                  </p:cNvSpPr>
                  <p:nvPr/>
                </p:nvSpPr>
                <p:spPr bwMode="auto">
                  <a:xfrm>
                    <a:off x="4052" y="2274"/>
                    <a:ext cx="0" cy="21"/>
                  </a:xfrm>
                  <a:prstGeom prst="line">
                    <a:avLst/>
                  </a:prstGeom>
                  <a:noFill/>
                  <a:ln w="19050">
                    <a:solidFill>
                      <a:srgbClr val="000000"/>
                    </a:solidFill>
                    <a:round/>
                    <a:headEnd/>
                    <a:tailEnd/>
                  </a:ln>
                </p:spPr>
                <p:txBody>
                  <a:bodyPr wrap="none" anchor="ctr"/>
                  <a:lstStyle/>
                  <a:p>
                    <a:endParaRPr lang="en-US"/>
                  </a:p>
                </p:txBody>
              </p:sp>
            </p:grpSp>
          </p:grpSp>
          <p:sp>
            <p:nvSpPr>
              <p:cNvPr id="40114" name="Line 344"/>
              <p:cNvSpPr>
                <a:spLocks noChangeAspect="1" noChangeShapeType="1"/>
              </p:cNvSpPr>
              <p:nvPr/>
            </p:nvSpPr>
            <p:spPr bwMode="auto">
              <a:xfrm>
                <a:off x="4552" y="2400"/>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992" name="Group 345"/>
          <p:cNvGrpSpPr>
            <a:grpSpLocks/>
          </p:cNvGrpSpPr>
          <p:nvPr/>
        </p:nvGrpSpPr>
        <p:grpSpPr bwMode="auto">
          <a:xfrm>
            <a:off x="2133600" y="4724400"/>
            <a:ext cx="806450" cy="398463"/>
            <a:chOff x="1124" y="2976"/>
            <a:chExt cx="508" cy="251"/>
          </a:xfrm>
        </p:grpSpPr>
        <p:grpSp>
          <p:nvGrpSpPr>
            <p:cNvPr id="40100" name="Group 346"/>
            <p:cNvGrpSpPr>
              <a:grpSpLocks/>
            </p:cNvGrpSpPr>
            <p:nvPr/>
          </p:nvGrpSpPr>
          <p:grpSpPr bwMode="auto">
            <a:xfrm>
              <a:off x="1124" y="3024"/>
              <a:ext cx="345" cy="203"/>
              <a:chOff x="4752" y="2448"/>
              <a:chExt cx="345" cy="203"/>
            </a:xfrm>
          </p:grpSpPr>
          <p:grpSp>
            <p:nvGrpSpPr>
              <p:cNvPr id="40103" name="Group 347"/>
              <p:cNvGrpSpPr>
                <a:grpSpLocks/>
              </p:cNvGrpSpPr>
              <p:nvPr/>
            </p:nvGrpSpPr>
            <p:grpSpPr bwMode="auto">
              <a:xfrm>
                <a:off x="4752" y="2448"/>
                <a:ext cx="345" cy="203"/>
                <a:chOff x="2971" y="2448"/>
                <a:chExt cx="345" cy="203"/>
              </a:xfrm>
            </p:grpSpPr>
            <p:sp>
              <p:nvSpPr>
                <p:cNvPr id="40107" name="Freeform 348"/>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anchor="ctr">
                  <a:spAutoFit/>
                </a:bodyPr>
                <a:lstStyle/>
                <a:p>
                  <a:endParaRPr lang="en-US"/>
                </a:p>
              </p:txBody>
            </p:sp>
            <p:grpSp>
              <p:nvGrpSpPr>
                <p:cNvPr id="40108" name="Group 349"/>
                <p:cNvGrpSpPr>
                  <a:grpSpLocks/>
                </p:cNvGrpSpPr>
                <p:nvPr/>
              </p:nvGrpSpPr>
              <p:grpSpPr bwMode="auto">
                <a:xfrm>
                  <a:off x="2971" y="2448"/>
                  <a:ext cx="345" cy="203"/>
                  <a:chOff x="2971" y="2448"/>
                  <a:chExt cx="345" cy="203"/>
                </a:xfrm>
              </p:grpSpPr>
              <p:sp>
                <p:nvSpPr>
                  <p:cNvPr id="40109" name="Rectangle 350"/>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110" name="Freeform 351"/>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grpSp>
            <p:nvGrpSpPr>
              <p:cNvPr id="40104" name="Group 352"/>
              <p:cNvGrpSpPr>
                <a:grpSpLocks/>
              </p:cNvGrpSpPr>
              <p:nvPr/>
            </p:nvGrpSpPr>
            <p:grpSpPr bwMode="auto">
              <a:xfrm>
                <a:off x="4864" y="2474"/>
                <a:ext cx="96" cy="114"/>
                <a:chOff x="4864" y="2474"/>
                <a:chExt cx="96" cy="114"/>
              </a:xfrm>
            </p:grpSpPr>
            <p:sp>
              <p:nvSpPr>
                <p:cNvPr id="40105" name="Freeform 353"/>
                <p:cNvSpPr>
                  <a:spLocks/>
                </p:cNvSpPr>
                <p:nvPr/>
              </p:nvSpPr>
              <p:spPr bwMode="auto">
                <a:xfrm>
                  <a:off x="4912" y="2549"/>
                  <a:ext cx="1" cy="39"/>
                </a:xfrm>
                <a:custGeom>
                  <a:avLst/>
                  <a:gdLst>
                    <a:gd name="T0" fmla="*/ 0 w 1"/>
                    <a:gd name="T1" fmla="*/ 0 h 39"/>
                    <a:gd name="T2" fmla="*/ 1 w 1"/>
                    <a:gd name="T3" fmla="*/ 39 h 39"/>
                    <a:gd name="T4" fmla="*/ 0 60000 65536"/>
                    <a:gd name="T5" fmla="*/ 0 60000 65536"/>
                    <a:gd name="T6" fmla="*/ 0 w 1"/>
                    <a:gd name="T7" fmla="*/ 0 h 39"/>
                    <a:gd name="T8" fmla="*/ 1 w 1"/>
                    <a:gd name="T9" fmla="*/ 39 h 39"/>
                  </a:gdLst>
                  <a:ahLst/>
                  <a:cxnLst>
                    <a:cxn ang="T4">
                      <a:pos x="T0" y="T1"/>
                    </a:cxn>
                    <a:cxn ang="T5">
                      <a:pos x="T2" y="T3"/>
                    </a:cxn>
                  </a:cxnLst>
                  <a:rect l="T6" t="T7" r="T8" b="T9"/>
                  <a:pathLst>
                    <a:path w="1" h="39">
                      <a:moveTo>
                        <a:pt x="0" y="0"/>
                      </a:moveTo>
                      <a:lnTo>
                        <a:pt x="1" y="39"/>
                      </a:lnTo>
                    </a:path>
                  </a:pathLst>
                </a:custGeom>
                <a:noFill/>
                <a:ln w="12700">
                  <a:solidFill>
                    <a:srgbClr val="000000"/>
                  </a:solidFill>
                  <a:round/>
                  <a:headEnd type="none" w="sm" len="sm"/>
                  <a:tailEnd type="none" w="sm" len="sm"/>
                </a:ln>
              </p:spPr>
              <p:txBody>
                <a:bodyPr wrap="none" anchor="ctr"/>
                <a:lstStyle/>
                <a:p>
                  <a:endParaRPr lang="en-US"/>
                </a:p>
              </p:txBody>
            </p:sp>
            <p:sp>
              <p:nvSpPr>
                <p:cNvPr id="40106" name="AutoShape 354"/>
                <p:cNvSpPr>
                  <a:spLocks noChangeArrowheads="1"/>
                </p:cNvSpPr>
                <p:nvPr/>
              </p:nvSpPr>
              <p:spPr bwMode="auto">
                <a:xfrm flipV="1">
                  <a:off x="4864" y="2474"/>
                  <a:ext cx="96" cy="75"/>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sp>
          <p:nvSpPr>
            <p:cNvPr id="40101" name="Text Box 355"/>
            <p:cNvSpPr txBox="1">
              <a:spLocks noChangeArrowheads="1"/>
            </p:cNvSpPr>
            <p:nvPr/>
          </p:nvSpPr>
          <p:spPr bwMode="auto">
            <a:xfrm>
              <a:off x="1517" y="3072"/>
              <a:ext cx="115" cy="96"/>
            </a:xfrm>
            <a:prstGeom prst="rect">
              <a:avLst/>
            </a:prstGeom>
            <a:noFill/>
            <a:ln w="12700">
              <a:noFill/>
              <a:miter lim="800000"/>
              <a:headEnd/>
              <a:tailEnd/>
            </a:ln>
          </p:spPr>
          <p:txBody>
            <a:bodyPr wrap="none" lIns="0" tIns="0" rIns="0" bIns="0">
              <a:spAutoFit/>
            </a:bodyPr>
            <a:lstStyle/>
            <a:p>
              <a:pPr algn="ctr" eaLnBrk="0" hangingPunct="0"/>
              <a:r>
                <a:rPr lang="en-US" sz="1000"/>
                <a:t>GS</a:t>
              </a:r>
            </a:p>
          </p:txBody>
        </p:sp>
        <p:sp>
          <p:nvSpPr>
            <p:cNvPr id="40102" name="Line 356"/>
            <p:cNvSpPr>
              <a:spLocks noChangeAspect="1" noChangeShapeType="1"/>
            </p:cNvSpPr>
            <p:nvPr/>
          </p:nvSpPr>
          <p:spPr bwMode="auto">
            <a:xfrm>
              <a:off x="1277" y="2976"/>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39993" name="Group 357"/>
          <p:cNvGrpSpPr>
            <a:grpSpLocks/>
          </p:cNvGrpSpPr>
          <p:nvPr/>
        </p:nvGrpSpPr>
        <p:grpSpPr bwMode="auto">
          <a:xfrm>
            <a:off x="3581400" y="4724400"/>
            <a:ext cx="547688" cy="398463"/>
            <a:chOff x="480" y="2965"/>
            <a:chExt cx="345" cy="251"/>
          </a:xfrm>
        </p:grpSpPr>
        <p:grpSp>
          <p:nvGrpSpPr>
            <p:cNvPr id="40088" name="Group 358"/>
            <p:cNvGrpSpPr>
              <a:grpSpLocks/>
            </p:cNvGrpSpPr>
            <p:nvPr/>
          </p:nvGrpSpPr>
          <p:grpSpPr bwMode="auto">
            <a:xfrm>
              <a:off x="480" y="3013"/>
              <a:ext cx="345" cy="203"/>
              <a:chOff x="480" y="2976"/>
              <a:chExt cx="345" cy="203"/>
            </a:xfrm>
          </p:grpSpPr>
          <p:grpSp>
            <p:nvGrpSpPr>
              <p:cNvPr id="40090" name="Group 359"/>
              <p:cNvGrpSpPr>
                <a:grpSpLocks/>
              </p:cNvGrpSpPr>
              <p:nvPr/>
            </p:nvGrpSpPr>
            <p:grpSpPr bwMode="auto">
              <a:xfrm>
                <a:off x="480" y="2976"/>
                <a:ext cx="345" cy="203"/>
                <a:chOff x="2971" y="2448"/>
                <a:chExt cx="345" cy="203"/>
              </a:xfrm>
            </p:grpSpPr>
            <p:sp>
              <p:nvSpPr>
                <p:cNvPr id="40096" name="Freeform 360"/>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097" name="Group 361"/>
                <p:cNvGrpSpPr>
                  <a:grpSpLocks/>
                </p:cNvGrpSpPr>
                <p:nvPr/>
              </p:nvGrpSpPr>
              <p:grpSpPr bwMode="auto">
                <a:xfrm>
                  <a:off x="2971" y="2448"/>
                  <a:ext cx="345" cy="203"/>
                  <a:chOff x="2971" y="2448"/>
                  <a:chExt cx="345" cy="203"/>
                </a:xfrm>
              </p:grpSpPr>
              <p:sp>
                <p:nvSpPr>
                  <p:cNvPr id="40098" name="Rectangle 362"/>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099" name="Freeform 363"/>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grpSp>
            <p:nvGrpSpPr>
              <p:cNvPr id="40091" name="Group 364"/>
              <p:cNvGrpSpPr>
                <a:grpSpLocks/>
              </p:cNvGrpSpPr>
              <p:nvPr/>
            </p:nvGrpSpPr>
            <p:grpSpPr bwMode="auto">
              <a:xfrm>
                <a:off x="528" y="2986"/>
                <a:ext cx="197" cy="131"/>
                <a:chOff x="554" y="2976"/>
                <a:chExt cx="197" cy="131"/>
              </a:xfrm>
            </p:grpSpPr>
            <p:grpSp>
              <p:nvGrpSpPr>
                <p:cNvPr id="40092" name="Group 365"/>
                <p:cNvGrpSpPr>
                  <a:grpSpLocks/>
                </p:cNvGrpSpPr>
                <p:nvPr/>
              </p:nvGrpSpPr>
              <p:grpSpPr bwMode="auto">
                <a:xfrm>
                  <a:off x="554" y="3072"/>
                  <a:ext cx="197" cy="35"/>
                  <a:chOff x="143" y="1247"/>
                  <a:chExt cx="197" cy="35"/>
                </a:xfrm>
              </p:grpSpPr>
              <p:sp>
                <p:nvSpPr>
                  <p:cNvPr id="40094" name="Freeform 366"/>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095" name="Freeform 367"/>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sp>
              <p:nvSpPr>
                <p:cNvPr id="40093" name="Text Box 368"/>
                <p:cNvSpPr txBox="1">
                  <a:spLocks noChangeArrowheads="1"/>
                </p:cNvSpPr>
                <p:nvPr/>
              </p:nvSpPr>
              <p:spPr bwMode="auto">
                <a:xfrm>
                  <a:off x="597" y="2976"/>
                  <a:ext cx="11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AD</a:t>
                  </a:r>
                </a:p>
              </p:txBody>
            </p:sp>
          </p:grpSp>
        </p:grpSp>
        <p:sp>
          <p:nvSpPr>
            <p:cNvPr id="40089" name="Line 369"/>
            <p:cNvSpPr>
              <a:spLocks noChangeAspect="1" noChangeShapeType="1"/>
            </p:cNvSpPr>
            <p:nvPr/>
          </p:nvSpPr>
          <p:spPr bwMode="auto">
            <a:xfrm>
              <a:off x="652" y="2965"/>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94" name="Group 370"/>
          <p:cNvGrpSpPr>
            <a:grpSpLocks/>
          </p:cNvGrpSpPr>
          <p:nvPr/>
        </p:nvGrpSpPr>
        <p:grpSpPr bwMode="auto">
          <a:xfrm>
            <a:off x="5029200" y="4725988"/>
            <a:ext cx="547688" cy="396875"/>
            <a:chOff x="1130" y="2965"/>
            <a:chExt cx="345" cy="250"/>
          </a:xfrm>
        </p:grpSpPr>
        <p:grpSp>
          <p:nvGrpSpPr>
            <p:cNvPr id="40076" name="Group 371"/>
            <p:cNvGrpSpPr>
              <a:grpSpLocks/>
            </p:cNvGrpSpPr>
            <p:nvPr/>
          </p:nvGrpSpPr>
          <p:grpSpPr bwMode="auto">
            <a:xfrm>
              <a:off x="1130" y="3013"/>
              <a:ext cx="345" cy="202"/>
              <a:chOff x="1008" y="2976"/>
              <a:chExt cx="345" cy="202"/>
            </a:xfrm>
          </p:grpSpPr>
          <p:grpSp>
            <p:nvGrpSpPr>
              <p:cNvPr id="40078" name="Group 372"/>
              <p:cNvGrpSpPr>
                <a:grpSpLocks/>
              </p:cNvGrpSpPr>
              <p:nvPr/>
            </p:nvGrpSpPr>
            <p:grpSpPr bwMode="auto">
              <a:xfrm>
                <a:off x="1008" y="2976"/>
                <a:ext cx="345" cy="202"/>
                <a:chOff x="3495" y="2545"/>
                <a:chExt cx="345" cy="202"/>
              </a:xfrm>
            </p:grpSpPr>
            <p:sp>
              <p:nvSpPr>
                <p:cNvPr id="40083" name="Freeform 373"/>
                <p:cNvSpPr>
                  <a:spLocks noChangeAspect="1"/>
                </p:cNvSpPr>
                <p:nvPr/>
              </p:nvSpPr>
              <p:spPr bwMode="auto">
                <a:xfrm>
                  <a:off x="3515" y="2706"/>
                  <a:ext cx="302" cy="1"/>
                </a:xfrm>
                <a:custGeom>
                  <a:avLst/>
                  <a:gdLst>
                    <a:gd name="T0" fmla="*/ 0 w 302"/>
                    <a:gd name="T1" fmla="*/ 0 h 1"/>
                    <a:gd name="T2" fmla="*/ 302 w 302"/>
                    <a:gd name="T3" fmla="*/ 0 h 1"/>
                    <a:gd name="T4" fmla="*/ 0 60000 65536"/>
                    <a:gd name="T5" fmla="*/ 0 60000 65536"/>
                    <a:gd name="T6" fmla="*/ 0 w 302"/>
                    <a:gd name="T7" fmla="*/ 0 h 1"/>
                    <a:gd name="T8" fmla="*/ 302 w 302"/>
                    <a:gd name="T9" fmla="*/ 1 h 1"/>
                  </a:gdLst>
                  <a:ahLst/>
                  <a:cxnLst>
                    <a:cxn ang="T4">
                      <a:pos x="T0" y="T1"/>
                    </a:cxn>
                    <a:cxn ang="T5">
                      <a:pos x="T2" y="T3"/>
                    </a:cxn>
                  </a:cxnLst>
                  <a:rect l="T6" t="T7" r="T8" b="T9"/>
                  <a:pathLst>
                    <a:path w="302" h="1">
                      <a:moveTo>
                        <a:pt x="0" y="0"/>
                      </a:moveTo>
                      <a:lnTo>
                        <a:pt x="302"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084" name="Group 374"/>
                <p:cNvGrpSpPr>
                  <a:grpSpLocks/>
                </p:cNvGrpSpPr>
                <p:nvPr/>
              </p:nvGrpSpPr>
              <p:grpSpPr bwMode="auto">
                <a:xfrm>
                  <a:off x="3495" y="2545"/>
                  <a:ext cx="345" cy="202"/>
                  <a:chOff x="3495" y="2545"/>
                  <a:chExt cx="345" cy="202"/>
                </a:xfrm>
              </p:grpSpPr>
              <p:sp>
                <p:nvSpPr>
                  <p:cNvPr id="40085" name="Rectangle 375"/>
                  <p:cNvSpPr>
                    <a:spLocks noChangeAspect="1" noChangeArrowheads="1"/>
                  </p:cNvSpPr>
                  <p:nvPr/>
                </p:nvSpPr>
                <p:spPr bwMode="auto">
                  <a:xfrm>
                    <a:off x="3495" y="2545"/>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086" name="Freeform 376"/>
                  <p:cNvSpPr>
                    <a:spLocks noChangeAspect="1"/>
                  </p:cNvSpPr>
                  <p:nvPr/>
                </p:nvSpPr>
                <p:spPr bwMode="auto">
                  <a:xfrm>
                    <a:off x="3787" y="2546"/>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087" name="Freeform 377"/>
                  <p:cNvSpPr>
                    <a:spLocks noChangeAspect="1"/>
                  </p:cNvSpPr>
                  <p:nvPr/>
                </p:nvSpPr>
                <p:spPr bwMode="auto">
                  <a:xfrm flipH="1">
                    <a:off x="3495" y="2545"/>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grpSp>
            <p:nvGrpSpPr>
              <p:cNvPr id="40079" name="Group 378"/>
              <p:cNvGrpSpPr>
                <a:grpSpLocks/>
              </p:cNvGrpSpPr>
              <p:nvPr/>
            </p:nvGrpSpPr>
            <p:grpSpPr bwMode="auto">
              <a:xfrm>
                <a:off x="1082" y="3072"/>
                <a:ext cx="197" cy="35"/>
                <a:chOff x="143" y="1247"/>
                <a:chExt cx="197" cy="35"/>
              </a:xfrm>
            </p:grpSpPr>
            <p:sp>
              <p:nvSpPr>
                <p:cNvPr id="40081" name="Freeform 379"/>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082" name="Freeform 380"/>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sp>
            <p:nvSpPr>
              <p:cNvPr id="40080" name="Text Box 381"/>
              <p:cNvSpPr txBox="1">
                <a:spLocks noChangeArrowheads="1"/>
              </p:cNvSpPr>
              <p:nvPr/>
            </p:nvSpPr>
            <p:spPr bwMode="auto">
              <a:xfrm>
                <a:off x="1125" y="2976"/>
                <a:ext cx="11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AD</a:t>
                </a:r>
              </a:p>
            </p:txBody>
          </p:sp>
        </p:grpSp>
        <p:sp>
          <p:nvSpPr>
            <p:cNvPr id="40077" name="Line 382"/>
            <p:cNvSpPr>
              <a:spLocks noChangeAspect="1" noChangeShapeType="1"/>
            </p:cNvSpPr>
            <p:nvPr/>
          </p:nvSpPr>
          <p:spPr bwMode="auto">
            <a:xfrm>
              <a:off x="1302" y="2965"/>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95" name="Group 383"/>
          <p:cNvGrpSpPr>
            <a:grpSpLocks/>
          </p:cNvGrpSpPr>
          <p:nvPr/>
        </p:nvGrpSpPr>
        <p:grpSpPr bwMode="auto">
          <a:xfrm>
            <a:off x="6477000" y="4724400"/>
            <a:ext cx="547688" cy="398463"/>
            <a:chOff x="1780" y="2965"/>
            <a:chExt cx="345" cy="251"/>
          </a:xfrm>
        </p:grpSpPr>
        <p:grpSp>
          <p:nvGrpSpPr>
            <p:cNvPr id="40065" name="Group 384"/>
            <p:cNvGrpSpPr>
              <a:grpSpLocks/>
            </p:cNvGrpSpPr>
            <p:nvPr/>
          </p:nvGrpSpPr>
          <p:grpSpPr bwMode="auto">
            <a:xfrm>
              <a:off x="1780" y="3013"/>
              <a:ext cx="345" cy="203"/>
              <a:chOff x="1680" y="2976"/>
              <a:chExt cx="345" cy="203"/>
            </a:xfrm>
          </p:grpSpPr>
          <p:grpSp>
            <p:nvGrpSpPr>
              <p:cNvPr id="40067" name="Group 385"/>
              <p:cNvGrpSpPr>
                <a:grpSpLocks/>
              </p:cNvGrpSpPr>
              <p:nvPr/>
            </p:nvGrpSpPr>
            <p:grpSpPr bwMode="auto">
              <a:xfrm>
                <a:off x="1680" y="2976"/>
                <a:ext cx="345" cy="203"/>
                <a:chOff x="2971" y="2448"/>
                <a:chExt cx="345" cy="203"/>
              </a:xfrm>
            </p:grpSpPr>
            <p:sp>
              <p:nvSpPr>
                <p:cNvPr id="40072" name="Freeform 386"/>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073" name="Group 387"/>
                <p:cNvGrpSpPr>
                  <a:grpSpLocks/>
                </p:cNvGrpSpPr>
                <p:nvPr/>
              </p:nvGrpSpPr>
              <p:grpSpPr bwMode="auto">
                <a:xfrm>
                  <a:off x="2971" y="2448"/>
                  <a:ext cx="345" cy="203"/>
                  <a:chOff x="2971" y="2448"/>
                  <a:chExt cx="345" cy="203"/>
                </a:xfrm>
              </p:grpSpPr>
              <p:sp>
                <p:nvSpPr>
                  <p:cNvPr id="40074" name="Rectangle 388"/>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075" name="Freeform 389"/>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grpSp>
            <p:nvGrpSpPr>
              <p:cNvPr id="40068" name="Group 390"/>
              <p:cNvGrpSpPr>
                <a:grpSpLocks/>
              </p:cNvGrpSpPr>
              <p:nvPr/>
            </p:nvGrpSpPr>
            <p:grpSpPr bwMode="auto">
              <a:xfrm>
                <a:off x="1728" y="3072"/>
                <a:ext cx="197" cy="35"/>
                <a:chOff x="143" y="1247"/>
                <a:chExt cx="197" cy="35"/>
              </a:xfrm>
            </p:grpSpPr>
            <p:sp>
              <p:nvSpPr>
                <p:cNvPr id="40070" name="Freeform 39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071" name="Freeform 39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sp>
            <p:nvSpPr>
              <p:cNvPr id="40069" name="Text Box 393"/>
              <p:cNvSpPr txBox="1">
                <a:spLocks noChangeArrowheads="1"/>
              </p:cNvSpPr>
              <p:nvPr/>
            </p:nvSpPr>
            <p:spPr bwMode="auto">
              <a:xfrm>
                <a:off x="1748" y="2976"/>
                <a:ext cx="15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AES</a:t>
                </a:r>
              </a:p>
            </p:txBody>
          </p:sp>
        </p:grpSp>
        <p:sp>
          <p:nvSpPr>
            <p:cNvPr id="40066" name="Line 394"/>
            <p:cNvSpPr>
              <a:spLocks noChangeAspect="1" noChangeShapeType="1"/>
            </p:cNvSpPr>
            <p:nvPr/>
          </p:nvSpPr>
          <p:spPr bwMode="auto">
            <a:xfrm>
              <a:off x="1952" y="2965"/>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96" name="Group 395"/>
          <p:cNvGrpSpPr>
            <a:grpSpLocks/>
          </p:cNvGrpSpPr>
          <p:nvPr/>
        </p:nvGrpSpPr>
        <p:grpSpPr bwMode="auto">
          <a:xfrm>
            <a:off x="7924800" y="4725988"/>
            <a:ext cx="547688" cy="396875"/>
            <a:chOff x="2430" y="2965"/>
            <a:chExt cx="345" cy="250"/>
          </a:xfrm>
        </p:grpSpPr>
        <p:grpSp>
          <p:nvGrpSpPr>
            <p:cNvPr id="40056" name="Group 396"/>
            <p:cNvGrpSpPr>
              <a:grpSpLocks/>
            </p:cNvGrpSpPr>
            <p:nvPr/>
          </p:nvGrpSpPr>
          <p:grpSpPr bwMode="auto">
            <a:xfrm>
              <a:off x="2430" y="3013"/>
              <a:ext cx="345" cy="202"/>
              <a:chOff x="2304" y="2976"/>
              <a:chExt cx="345" cy="202"/>
            </a:xfrm>
          </p:grpSpPr>
          <p:grpSp>
            <p:nvGrpSpPr>
              <p:cNvPr id="40058" name="Group 397"/>
              <p:cNvGrpSpPr>
                <a:grpSpLocks/>
              </p:cNvGrpSpPr>
              <p:nvPr/>
            </p:nvGrpSpPr>
            <p:grpSpPr bwMode="auto">
              <a:xfrm>
                <a:off x="2304" y="2976"/>
                <a:ext cx="345" cy="202"/>
                <a:chOff x="3495" y="2545"/>
                <a:chExt cx="345" cy="202"/>
              </a:xfrm>
            </p:grpSpPr>
            <p:sp>
              <p:nvSpPr>
                <p:cNvPr id="40060" name="Freeform 398"/>
                <p:cNvSpPr>
                  <a:spLocks noChangeAspect="1"/>
                </p:cNvSpPr>
                <p:nvPr/>
              </p:nvSpPr>
              <p:spPr bwMode="auto">
                <a:xfrm>
                  <a:off x="3515" y="2706"/>
                  <a:ext cx="302" cy="1"/>
                </a:xfrm>
                <a:custGeom>
                  <a:avLst/>
                  <a:gdLst>
                    <a:gd name="T0" fmla="*/ 0 w 302"/>
                    <a:gd name="T1" fmla="*/ 0 h 1"/>
                    <a:gd name="T2" fmla="*/ 302 w 302"/>
                    <a:gd name="T3" fmla="*/ 0 h 1"/>
                    <a:gd name="T4" fmla="*/ 0 60000 65536"/>
                    <a:gd name="T5" fmla="*/ 0 60000 65536"/>
                    <a:gd name="T6" fmla="*/ 0 w 302"/>
                    <a:gd name="T7" fmla="*/ 0 h 1"/>
                    <a:gd name="T8" fmla="*/ 302 w 302"/>
                    <a:gd name="T9" fmla="*/ 1 h 1"/>
                  </a:gdLst>
                  <a:ahLst/>
                  <a:cxnLst>
                    <a:cxn ang="T4">
                      <a:pos x="T0" y="T1"/>
                    </a:cxn>
                    <a:cxn ang="T5">
                      <a:pos x="T2" y="T3"/>
                    </a:cxn>
                  </a:cxnLst>
                  <a:rect l="T6" t="T7" r="T8" b="T9"/>
                  <a:pathLst>
                    <a:path w="302" h="1">
                      <a:moveTo>
                        <a:pt x="0" y="0"/>
                      </a:moveTo>
                      <a:lnTo>
                        <a:pt x="302" y="0"/>
                      </a:lnTo>
                    </a:path>
                  </a:pathLst>
                </a:cu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nvGrpSpPr>
                <p:cNvPr id="40061" name="Group 399"/>
                <p:cNvGrpSpPr>
                  <a:grpSpLocks/>
                </p:cNvGrpSpPr>
                <p:nvPr/>
              </p:nvGrpSpPr>
              <p:grpSpPr bwMode="auto">
                <a:xfrm>
                  <a:off x="3495" y="2545"/>
                  <a:ext cx="345" cy="202"/>
                  <a:chOff x="3495" y="2545"/>
                  <a:chExt cx="345" cy="202"/>
                </a:xfrm>
              </p:grpSpPr>
              <p:sp>
                <p:nvSpPr>
                  <p:cNvPr id="40062" name="Rectangle 400"/>
                  <p:cNvSpPr>
                    <a:spLocks noChangeAspect="1" noChangeArrowheads="1"/>
                  </p:cNvSpPr>
                  <p:nvPr/>
                </p:nvSpPr>
                <p:spPr bwMode="auto">
                  <a:xfrm>
                    <a:off x="3495" y="2545"/>
                    <a:ext cx="345" cy="202"/>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0063" name="Freeform 401"/>
                  <p:cNvSpPr>
                    <a:spLocks noChangeAspect="1"/>
                  </p:cNvSpPr>
                  <p:nvPr/>
                </p:nvSpPr>
                <p:spPr bwMode="auto">
                  <a:xfrm>
                    <a:off x="3787" y="2546"/>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40064" name="Freeform 402"/>
                  <p:cNvSpPr>
                    <a:spLocks noChangeAspect="1"/>
                  </p:cNvSpPr>
                  <p:nvPr/>
                </p:nvSpPr>
                <p:spPr bwMode="auto">
                  <a:xfrm flipH="1">
                    <a:off x="3495" y="2545"/>
                    <a:ext cx="52" cy="200"/>
                  </a:xfrm>
                  <a:custGeom>
                    <a:avLst/>
                    <a:gdLst>
                      <a:gd name="T0" fmla="*/ 50 w 52"/>
                      <a:gd name="T1" fmla="*/ 0 h 200"/>
                      <a:gd name="T2" fmla="*/ 0 w 52"/>
                      <a:gd name="T3" fmla="*/ 98 h 200"/>
                      <a:gd name="T4" fmla="*/ 52 w 52"/>
                      <a:gd name="T5" fmla="*/ 200 h 200"/>
                      <a:gd name="T6" fmla="*/ 0 60000 65536"/>
                      <a:gd name="T7" fmla="*/ 0 60000 65536"/>
                      <a:gd name="T8" fmla="*/ 0 60000 65536"/>
                      <a:gd name="T9" fmla="*/ 0 w 52"/>
                      <a:gd name="T10" fmla="*/ 0 h 200"/>
                      <a:gd name="T11" fmla="*/ 52 w 52"/>
                      <a:gd name="T12" fmla="*/ 200 h 200"/>
                    </a:gdLst>
                    <a:ahLst/>
                    <a:cxnLst>
                      <a:cxn ang="T6">
                        <a:pos x="T0" y="T1"/>
                      </a:cxn>
                      <a:cxn ang="T7">
                        <a:pos x="T2" y="T3"/>
                      </a:cxn>
                      <a:cxn ang="T8">
                        <a:pos x="T4" y="T5"/>
                      </a:cxn>
                    </a:cxnLst>
                    <a:rect l="T9" t="T10" r="T11" b="T12"/>
                    <a:pathLst>
                      <a:path w="52" h="200">
                        <a:moveTo>
                          <a:pt x="50" y="0"/>
                        </a:moveTo>
                        <a:lnTo>
                          <a:pt x="0" y="98"/>
                        </a:lnTo>
                        <a:lnTo>
                          <a:pt x="52" y="20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grpSp>
          </p:grpSp>
          <p:sp>
            <p:nvSpPr>
              <p:cNvPr id="40059" name="Text Box 403"/>
              <p:cNvSpPr txBox="1">
                <a:spLocks noChangeArrowheads="1"/>
              </p:cNvSpPr>
              <p:nvPr/>
            </p:nvSpPr>
            <p:spPr bwMode="auto">
              <a:xfrm>
                <a:off x="2368" y="3024"/>
                <a:ext cx="217"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AERB</a:t>
                </a:r>
              </a:p>
            </p:txBody>
          </p:sp>
        </p:grpSp>
        <p:sp>
          <p:nvSpPr>
            <p:cNvPr id="40057" name="Line 404"/>
            <p:cNvSpPr>
              <a:spLocks noChangeAspect="1" noChangeShapeType="1"/>
            </p:cNvSpPr>
            <p:nvPr/>
          </p:nvSpPr>
          <p:spPr bwMode="auto">
            <a:xfrm>
              <a:off x="2602" y="2965"/>
              <a:ext cx="1" cy="53"/>
            </a:xfrm>
            <a:prstGeom prst="line">
              <a:avLst/>
            </a:prstGeom>
            <a:noFill/>
            <a:ln w="28575">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39997" name="Group 405"/>
          <p:cNvGrpSpPr>
            <a:grpSpLocks/>
          </p:cNvGrpSpPr>
          <p:nvPr/>
        </p:nvGrpSpPr>
        <p:grpSpPr bwMode="auto">
          <a:xfrm>
            <a:off x="2133600" y="5708650"/>
            <a:ext cx="731838" cy="398463"/>
            <a:chOff x="1090" y="3493"/>
            <a:chExt cx="461" cy="251"/>
          </a:xfrm>
        </p:grpSpPr>
        <p:sp>
          <p:nvSpPr>
            <p:cNvPr id="40048" name="Text Box 406"/>
            <p:cNvSpPr txBox="1">
              <a:spLocks noChangeArrowheads="1"/>
            </p:cNvSpPr>
            <p:nvPr/>
          </p:nvSpPr>
          <p:spPr bwMode="auto">
            <a:xfrm>
              <a:off x="1440" y="3589"/>
              <a:ext cx="111" cy="96"/>
            </a:xfrm>
            <a:prstGeom prst="rect">
              <a:avLst/>
            </a:prstGeom>
            <a:noFill/>
            <a:ln w="12700">
              <a:noFill/>
              <a:miter lim="800000"/>
              <a:headEnd/>
              <a:tailEnd/>
            </a:ln>
          </p:spPr>
          <p:txBody>
            <a:bodyPr wrap="none" lIns="0" tIns="0" rIns="0" bIns="0">
              <a:spAutoFit/>
            </a:bodyPr>
            <a:lstStyle/>
            <a:p>
              <a:pPr algn="ctr" eaLnBrk="0" hangingPunct="0"/>
              <a:r>
                <a:rPr lang="en-US" sz="1000"/>
                <a:t>DS</a:t>
              </a:r>
            </a:p>
          </p:txBody>
        </p:sp>
        <p:grpSp>
          <p:nvGrpSpPr>
            <p:cNvPr id="40049" name="Group 407"/>
            <p:cNvGrpSpPr>
              <a:grpSpLocks/>
            </p:cNvGrpSpPr>
            <p:nvPr/>
          </p:nvGrpSpPr>
          <p:grpSpPr bwMode="auto">
            <a:xfrm>
              <a:off x="1090" y="3493"/>
              <a:ext cx="345" cy="251"/>
              <a:chOff x="1090" y="3493"/>
              <a:chExt cx="345" cy="251"/>
            </a:xfrm>
          </p:grpSpPr>
          <p:grpSp>
            <p:nvGrpSpPr>
              <p:cNvPr id="40050" name="Group 408"/>
              <p:cNvGrpSpPr>
                <a:grpSpLocks/>
              </p:cNvGrpSpPr>
              <p:nvPr/>
            </p:nvGrpSpPr>
            <p:grpSpPr bwMode="auto">
              <a:xfrm>
                <a:off x="1090" y="3541"/>
                <a:ext cx="345" cy="203"/>
                <a:chOff x="2971" y="2448"/>
                <a:chExt cx="345" cy="203"/>
              </a:xfrm>
            </p:grpSpPr>
            <p:sp>
              <p:nvSpPr>
                <p:cNvPr id="40052" name="Freeform 409"/>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anchor="ctr">
                  <a:spAutoFit/>
                </a:bodyPr>
                <a:lstStyle/>
                <a:p>
                  <a:endParaRPr lang="en-US"/>
                </a:p>
              </p:txBody>
            </p:sp>
            <p:grpSp>
              <p:nvGrpSpPr>
                <p:cNvPr id="40053" name="Group 410"/>
                <p:cNvGrpSpPr>
                  <a:grpSpLocks/>
                </p:cNvGrpSpPr>
                <p:nvPr/>
              </p:nvGrpSpPr>
              <p:grpSpPr bwMode="auto">
                <a:xfrm>
                  <a:off x="2971" y="2448"/>
                  <a:ext cx="345" cy="203"/>
                  <a:chOff x="2971" y="2448"/>
                  <a:chExt cx="345" cy="203"/>
                </a:xfrm>
              </p:grpSpPr>
              <p:sp>
                <p:nvSpPr>
                  <p:cNvPr id="40054" name="Rectangle 411"/>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055" name="Freeform 412"/>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40051" name="Line 413"/>
              <p:cNvSpPr>
                <a:spLocks noChangeAspect="1" noChangeShapeType="1"/>
              </p:cNvSpPr>
              <p:nvPr/>
            </p:nvSpPr>
            <p:spPr bwMode="auto">
              <a:xfrm>
                <a:off x="1262" y="3493"/>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998" name="Group 414"/>
          <p:cNvGrpSpPr>
            <a:grpSpLocks/>
          </p:cNvGrpSpPr>
          <p:nvPr/>
        </p:nvGrpSpPr>
        <p:grpSpPr bwMode="auto">
          <a:xfrm>
            <a:off x="3581400" y="5691188"/>
            <a:ext cx="792163" cy="415925"/>
            <a:chOff x="2112" y="3493"/>
            <a:chExt cx="499" cy="262"/>
          </a:xfrm>
        </p:grpSpPr>
        <p:sp>
          <p:nvSpPr>
            <p:cNvPr id="40040" name="Text Box 415"/>
            <p:cNvSpPr txBox="1">
              <a:spLocks noChangeArrowheads="1"/>
            </p:cNvSpPr>
            <p:nvPr/>
          </p:nvSpPr>
          <p:spPr bwMode="auto">
            <a:xfrm>
              <a:off x="2496" y="3605"/>
              <a:ext cx="115" cy="96"/>
            </a:xfrm>
            <a:prstGeom prst="rect">
              <a:avLst/>
            </a:prstGeom>
            <a:noFill/>
            <a:ln w="12700">
              <a:noFill/>
              <a:miter lim="800000"/>
              <a:headEnd/>
              <a:tailEnd/>
            </a:ln>
          </p:spPr>
          <p:txBody>
            <a:bodyPr wrap="none" lIns="0" tIns="0" rIns="0" bIns="0">
              <a:spAutoFit/>
            </a:bodyPr>
            <a:lstStyle/>
            <a:p>
              <a:pPr algn="ctr" eaLnBrk="0" hangingPunct="0"/>
              <a:r>
                <a:rPr lang="en-US" sz="1000"/>
                <a:t>GS</a:t>
              </a:r>
            </a:p>
          </p:txBody>
        </p:sp>
        <p:grpSp>
          <p:nvGrpSpPr>
            <p:cNvPr id="40041" name="Group 416"/>
            <p:cNvGrpSpPr>
              <a:grpSpLocks/>
            </p:cNvGrpSpPr>
            <p:nvPr/>
          </p:nvGrpSpPr>
          <p:grpSpPr bwMode="auto">
            <a:xfrm>
              <a:off x="2112" y="3493"/>
              <a:ext cx="345" cy="262"/>
              <a:chOff x="2112" y="3493"/>
              <a:chExt cx="345" cy="262"/>
            </a:xfrm>
          </p:grpSpPr>
          <p:grpSp>
            <p:nvGrpSpPr>
              <p:cNvPr id="40042" name="Group 417"/>
              <p:cNvGrpSpPr>
                <a:grpSpLocks/>
              </p:cNvGrpSpPr>
              <p:nvPr/>
            </p:nvGrpSpPr>
            <p:grpSpPr bwMode="auto">
              <a:xfrm>
                <a:off x="2112" y="3552"/>
                <a:ext cx="345" cy="203"/>
                <a:chOff x="2971" y="2448"/>
                <a:chExt cx="345" cy="203"/>
              </a:xfrm>
            </p:grpSpPr>
            <p:sp>
              <p:nvSpPr>
                <p:cNvPr id="40044" name="Freeform 418"/>
                <p:cNvSpPr>
                  <a:spLocks noChangeAspect="1"/>
                </p:cNvSpPr>
                <p:nvPr/>
              </p:nvSpPr>
              <p:spPr bwMode="auto">
                <a:xfrm>
                  <a:off x="2973" y="2610"/>
                  <a:ext cx="320" cy="1"/>
                </a:xfrm>
                <a:custGeom>
                  <a:avLst/>
                  <a:gdLst>
                    <a:gd name="T0" fmla="*/ 0 w 320"/>
                    <a:gd name="T1" fmla="*/ 0 h 1"/>
                    <a:gd name="T2" fmla="*/ 320 w 320"/>
                    <a:gd name="T3" fmla="*/ 0 h 1"/>
                    <a:gd name="T4" fmla="*/ 0 60000 65536"/>
                    <a:gd name="T5" fmla="*/ 0 60000 65536"/>
                    <a:gd name="T6" fmla="*/ 0 w 320"/>
                    <a:gd name="T7" fmla="*/ 0 h 1"/>
                    <a:gd name="T8" fmla="*/ 320 w 320"/>
                    <a:gd name="T9" fmla="*/ 1 h 1"/>
                  </a:gdLst>
                  <a:ahLst/>
                  <a:cxnLst>
                    <a:cxn ang="T4">
                      <a:pos x="T0" y="T1"/>
                    </a:cxn>
                    <a:cxn ang="T5">
                      <a:pos x="T2" y="T3"/>
                    </a:cxn>
                  </a:cxnLst>
                  <a:rect l="T6" t="T7" r="T8" b="T9"/>
                  <a:pathLst>
                    <a:path w="320" h="1">
                      <a:moveTo>
                        <a:pt x="0" y="0"/>
                      </a:moveTo>
                      <a:lnTo>
                        <a:pt x="320" y="0"/>
                      </a:lnTo>
                    </a:path>
                  </a:pathLst>
                </a:custGeom>
                <a:noFill/>
                <a:ln w="12700">
                  <a:solidFill>
                    <a:srgbClr val="000000"/>
                  </a:solidFill>
                  <a:round/>
                  <a:headEnd type="none" w="sm" len="sm"/>
                  <a:tailEnd type="none" w="sm" len="sm"/>
                </a:ln>
              </p:spPr>
              <p:txBody>
                <a:bodyPr wrap="none" lIns="0" tIns="0" rIns="0" anchor="ctr">
                  <a:spAutoFit/>
                </a:bodyPr>
                <a:lstStyle/>
                <a:p>
                  <a:endParaRPr lang="en-US"/>
                </a:p>
              </p:txBody>
            </p:sp>
            <p:grpSp>
              <p:nvGrpSpPr>
                <p:cNvPr id="40045" name="Group 419"/>
                <p:cNvGrpSpPr>
                  <a:grpSpLocks/>
                </p:cNvGrpSpPr>
                <p:nvPr/>
              </p:nvGrpSpPr>
              <p:grpSpPr bwMode="auto">
                <a:xfrm>
                  <a:off x="2971" y="2448"/>
                  <a:ext cx="345" cy="203"/>
                  <a:chOff x="2971" y="2448"/>
                  <a:chExt cx="345" cy="203"/>
                </a:xfrm>
              </p:grpSpPr>
              <p:sp>
                <p:nvSpPr>
                  <p:cNvPr id="40046" name="Rectangle 420"/>
                  <p:cNvSpPr>
                    <a:spLocks noChangeAspect="1" noChangeArrowheads="1"/>
                  </p:cNvSpPr>
                  <p:nvPr/>
                </p:nvSpPr>
                <p:spPr bwMode="auto">
                  <a:xfrm>
                    <a:off x="2971" y="2449"/>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047" name="Freeform 421"/>
                  <p:cNvSpPr>
                    <a:spLocks noChangeAspect="1"/>
                  </p:cNvSpPr>
                  <p:nvPr/>
                </p:nvSpPr>
                <p:spPr bwMode="auto">
                  <a:xfrm>
                    <a:off x="3263" y="2448"/>
                    <a:ext cx="52" cy="203"/>
                  </a:xfrm>
                  <a:custGeom>
                    <a:avLst/>
                    <a:gdLst>
                      <a:gd name="T0" fmla="*/ 52 w 52"/>
                      <a:gd name="T1" fmla="*/ 0 h 203"/>
                      <a:gd name="T2" fmla="*/ 0 w 52"/>
                      <a:gd name="T3" fmla="*/ 101 h 203"/>
                      <a:gd name="T4" fmla="*/ 52 w 52"/>
                      <a:gd name="T5" fmla="*/ 203 h 203"/>
                      <a:gd name="T6" fmla="*/ 0 60000 65536"/>
                      <a:gd name="T7" fmla="*/ 0 60000 65536"/>
                      <a:gd name="T8" fmla="*/ 0 60000 65536"/>
                      <a:gd name="T9" fmla="*/ 0 w 52"/>
                      <a:gd name="T10" fmla="*/ 0 h 203"/>
                      <a:gd name="T11" fmla="*/ 52 w 52"/>
                      <a:gd name="T12" fmla="*/ 203 h 203"/>
                    </a:gdLst>
                    <a:ahLst/>
                    <a:cxnLst>
                      <a:cxn ang="T6">
                        <a:pos x="T0" y="T1"/>
                      </a:cxn>
                      <a:cxn ang="T7">
                        <a:pos x="T2" y="T3"/>
                      </a:cxn>
                      <a:cxn ang="T8">
                        <a:pos x="T4" y="T5"/>
                      </a:cxn>
                    </a:cxnLst>
                    <a:rect l="T9" t="T10" r="T11" b="T12"/>
                    <a:pathLst>
                      <a:path w="52" h="203">
                        <a:moveTo>
                          <a:pt x="52" y="0"/>
                        </a:moveTo>
                        <a:lnTo>
                          <a:pt x="0" y="101"/>
                        </a:lnTo>
                        <a:lnTo>
                          <a:pt x="52" y="203"/>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sp>
            <p:nvSpPr>
              <p:cNvPr id="40043" name="Line 422"/>
              <p:cNvSpPr>
                <a:spLocks noChangeAspect="1" noChangeShapeType="1"/>
              </p:cNvSpPr>
              <p:nvPr/>
            </p:nvSpPr>
            <p:spPr bwMode="auto">
              <a:xfrm>
                <a:off x="2284" y="3493"/>
                <a:ext cx="1" cy="53"/>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39999" name="Group 423"/>
          <p:cNvGrpSpPr>
            <a:grpSpLocks/>
          </p:cNvGrpSpPr>
          <p:nvPr/>
        </p:nvGrpSpPr>
        <p:grpSpPr bwMode="auto">
          <a:xfrm>
            <a:off x="5029200" y="5710238"/>
            <a:ext cx="547688" cy="396875"/>
            <a:chOff x="3218" y="3493"/>
            <a:chExt cx="345" cy="250"/>
          </a:xfrm>
        </p:grpSpPr>
        <p:grpSp>
          <p:nvGrpSpPr>
            <p:cNvPr id="40035" name="Group 424"/>
            <p:cNvGrpSpPr>
              <a:grpSpLocks/>
            </p:cNvGrpSpPr>
            <p:nvPr/>
          </p:nvGrpSpPr>
          <p:grpSpPr bwMode="auto">
            <a:xfrm>
              <a:off x="3218" y="3541"/>
              <a:ext cx="345" cy="202"/>
              <a:chOff x="3067" y="2774"/>
              <a:chExt cx="345" cy="202"/>
            </a:xfrm>
          </p:grpSpPr>
          <p:sp>
            <p:nvSpPr>
              <p:cNvPr id="40038" name="Rectangle 425"/>
              <p:cNvSpPr>
                <a:spLocks noChangeAspect="1" noChangeArrowheads="1"/>
              </p:cNvSpPr>
              <p:nvPr/>
            </p:nvSpPr>
            <p:spPr bwMode="auto">
              <a:xfrm>
                <a:off x="3067" y="2774"/>
                <a:ext cx="345"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039" name="Freeform 426"/>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40036" name="Line 427"/>
            <p:cNvSpPr>
              <a:spLocks noChangeAspect="1" noChangeShapeType="1"/>
            </p:cNvSpPr>
            <p:nvPr/>
          </p:nvSpPr>
          <p:spPr bwMode="auto">
            <a:xfrm>
              <a:off x="3390" y="3493"/>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0037" name="Text Box 428"/>
            <p:cNvSpPr txBox="1">
              <a:spLocks noChangeArrowheads="1"/>
            </p:cNvSpPr>
            <p:nvPr/>
          </p:nvSpPr>
          <p:spPr bwMode="auto">
            <a:xfrm>
              <a:off x="3311" y="3594"/>
              <a:ext cx="102" cy="96"/>
            </a:xfrm>
            <a:prstGeom prst="rect">
              <a:avLst/>
            </a:prstGeom>
            <a:noFill/>
            <a:ln w="12700">
              <a:noFill/>
              <a:miter lim="800000"/>
              <a:headEnd/>
              <a:tailEnd/>
            </a:ln>
          </p:spPr>
          <p:txBody>
            <a:bodyPr wrap="none" lIns="0" tIns="0" rIns="0" bIns="0">
              <a:spAutoFit/>
            </a:bodyPr>
            <a:lstStyle/>
            <a:p>
              <a:pPr algn="ctr" eaLnBrk="0" hangingPunct="0"/>
              <a:r>
                <a:rPr lang="en-US" sz="1000"/>
                <a:t>FS</a:t>
              </a:r>
            </a:p>
          </p:txBody>
        </p:sp>
      </p:grpSp>
      <p:sp>
        <p:nvSpPr>
          <p:cNvPr id="40000" name="Rectangle 429"/>
          <p:cNvSpPr>
            <a:spLocks noChangeArrowheads="1"/>
          </p:cNvSpPr>
          <p:nvPr/>
        </p:nvSpPr>
        <p:spPr bwMode="auto">
          <a:xfrm>
            <a:off x="609600" y="4191000"/>
            <a:ext cx="865188"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Division Supply</a:t>
            </a:r>
          </a:p>
          <a:p>
            <a:pPr algn="ctr" eaLnBrk="0" hangingPunct="0"/>
            <a:r>
              <a:rPr lang="en-US" sz="1000">
                <a:solidFill>
                  <a:srgbClr val="000000"/>
                </a:solidFill>
              </a:rPr>
              <a:t>Company</a:t>
            </a:r>
          </a:p>
        </p:txBody>
      </p:sp>
      <p:sp>
        <p:nvSpPr>
          <p:cNvPr id="40001" name="Rectangle 430"/>
          <p:cNvSpPr>
            <a:spLocks noChangeArrowheads="1"/>
          </p:cNvSpPr>
          <p:nvPr/>
        </p:nvSpPr>
        <p:spPr bwMode="auto">
          <a:xfrm>
            <a:off x="2057400" y="4191000"/>
            <a:ext cx="865188"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Division Supply</a:t>
            </a:r>
          </a:p>
          <a:p>
            <a:pPr algn="ctr" eaLnBrk="0" hangingPunct="0"/>
            <a:r>
              <a:rPr lang="en-US" sz="1000">
                <a:solidFill>
                  <a:srgbClr val="000000"/>
                </a:solidFill>
              </a:rPr>
              <a:t>&amp; Services Co.</a:t>
            </a:r>
          </a:p>
        </p:txBody>
      </p:sp>
      <p:sp>
        <p:nvSpPr>
          <p:cNvPr id="40002" name="Rectangle 431"/>
          <p:cNvSpPr>
            <a:spLocks noChangeArrowheads="1"/>
          </p:cNvSpPr>
          <p:nvPr/>
        </p:nvSpPr>
        <p:spPr bwMode="auto">
          <a:xfrm>
            <a:off x="3429000" y="4191000"/>
            <a:ext cx="76517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Airdrop Equip</a:t>
            </a:r>
          </a:p>
          <a:p>
            <a:pPr algn="ctr" eaLnBrk="0" hangingPunct="0"/>
            <a:r>
              <a:rPr lang="en-US" sz="1000">
                <a:solidFill>
                  <a:srgbClr val="000000"/>
                </a:solidFill>
              </a:rPr>
              <a:t>Support Co</a:t>
            </a:r>
          </a:p>
        </p:txBody>
      </p:sp>
      <p:sp>
        <p:nvSpPr>
          <p:cNvPr id="40003" name="Rectangle 432"/>
          <p:cNvSpPr>
            <a:spLocks noChangeArrowheads="1"/>
          </p:cNvSpPr>
          <p:nvPr/>
        </p:nvSpPr>
        <p:spPr bwMode="auto">
          <a:xfrm>
            <a:off x="4953000" y="4191000"/>
            <a:ext cx="7461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Tactical Field</a:t>
            </a:r>
          </a:p>
          <a:p>
            <a:pPr algn="ctr" eaLnBrk="0" hangingPunct="0"/>
            <a:r>
              <a:rPr lang="en-US" sz="1000">
                <a:solidFill>
                  <a:srgbClr val="000000"/>
                </a:solidFill>
              </a:rPr>
              <a:t>Exchange</a:t>
            </a:r>
          </a:p>
        </p:txBody>
      </p:sp>
      <p:sp>
        <p:nvSpPr>
          <p:cNvPr id="40004" name="Rectangle 433"/>
          <p:cNvSpPr>
            <a:spLocks noChangeArrowheads="1"/>
          </p:cNvSpPr>
          <p:nvPr/>
        </p:nvSpPr>
        <p:spPr bwMode="auto">
          <a:xfrm>
            <a:off x="6248400" y="4191000"/>
            <a:ext cx="9207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Repair Parts</a:t>
            </a:r>
          </a:p>
          <a:p>
            <a:pPr algn="ctr" eaLnBrk="0" hangingPunct="0"/>
            <a:r>
              <a:rPr lang="en-US" sz="1000">
                <a:solidFill>
                  <a:srgbClr val="000000"/>
                </a:solidFill>
              </a:rPr>
              <a:t>Supply Co. (GS)</a:t>
            </a:r>
          </a:p>
        </p:txBody>
      </p:sp>
      <p:sp>
        <p:nvSpPr>
          <p:cNvPr id="40005" name="Rectangle 434"/>
          <p:cNvSpPr>
            <a:spLocks noChangeArrowheads="1"/>
          </p:cNvSpPr>
          <p:nvPr/>
        </p:nvSpPr>
        <p:spPr bwMode="auto">
          <a:xfrm>
            <a:off x="7870825" y="4191000"/>
            <a:ext cx="8858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Heavy Material</a:t>
            </a:r>
          </a:p>
          <a:p>
            <a:pPr algn="ctr" eaLnBrk="0" hangingPunct="0"/>
            <a:r>
              <a:rPr lang="en-US" sz="1000">
                <a:solidFill>
                  <a:srgbClr val="000000"/>
                </a:solidFill>
              </a:rPr>
              <a:t>Supply Co (GS)</a:t>
            </a:r>
          </a:p>
        </p:txBody>
      </p:sp>
      <p:sp>
        <p:nvSpPr>
          <p:cNvPr id="40006" name="Rectangle 435"/>
          <p:cNvSpPr>
            <a:spLocks noChangeArrowheads="1"/>
          </p:cNvSpPr>
          <p:nvPr/>
        </p:nvSpPr>
        <p:spPr bwMode="auto">
          <a:xfrm>
            <a:off x="609600" y="5181600"/>
            <a:ext cx="7588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Water Supply</a:t>
            </a:r>
          </a:p>
          <a:p>
            <a:pPr algn="ctr" eaLnBrk="0" hangingPunct="0"/>
            <a:r>
              <a:rPr lang="en-US" sz="1000">
                <a:solidFill>
                  <a:srgbClr val="000000"/>
                </a:solidFill>
              </a:rPr>
              <a:t>Co. (GS)</a:t>
            </a:r>
          </a:p>
        </p:txBody>
      </p:sp>
      <p:sp>
        <p:nvSpPr>
          <p:cNvPr id="40007" name="Rectangle 436"/>
          <p:cNvSpPr>
            <a:spLocks noChangeArrowheads="1"/>
          </p:cNvSpPr>
          <p:nvPr/>
        </p:nvSpPr>
        <p:spPr bwMode="auto">
          <a:xfrm>
            <a:off x="1905000" y="5181600"/>
            <a:ext cx="885825"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Petroleum</a:t>
            </a:r>
          </a:p>
          <a:p>
            <a:pPr algn="ctr" eaLnBrk="0" hangingPunct="0"/>
            <a:r>
              <a:rPr lang="en-US" sz="1000">
                <a:solidFill>
                  <a:srgbClr val="000000"/>
                </a:solidFill>
              </a:rPr>
              <a:t>Supply Co (GS)</a:t>
            </a:r>
          </a:p>
        </p:txBody>
      </p:sp>
      <p:sp>
        <p:nvSpPr>
          <p:cNvPr id="40008" name="Rectangle 437"/>
          <p:cNvSpPr>
            <a:spLocks noChangeArrowheads="1"/>
          </p:cNvSpPr>
          <p:nvPr/>
        </p:nvSpPr>
        <p:spPr bwMode="auto">
          <a:xfrm>
            <a:off x="3505200" y="5181600"/>
            <a:ext cx="715963" cy="304800"/>
          </a:xfrm>
          <a:prstGeom prst="rect">
            <a:avLst/>
          </a:prstGeom>
          <a:noFill/>
          <a:ln w="9525">
            <a:noFill/>
            <a:miter lim="800000"/>
            <a:headEnd/>
            <a:tailEnd/>
          </a:ln>
        </p:spPr>
        <p:txBody>
          <a:bodyPr wrap="none" lIns="0" tIns="0" rIns="0" bIns="0" anchor="ctr" anchorCtr="1">
            <a:spAutoFit/>
          </a:bodyPr>
          <a:lstStyle/>
          <a:p>
            <a:pPr algn="ctr" eaLnBrk="0" hangingPunct="0"/>
            <a:r>
              <a:rPr lang="en-US" sz="1000">
                <a:solidFill>
                  <a:srgbClr val="000000"/>
                </a:solidFill>
              </a:rPr>
              <a:t>Light Airdrop</a:t>
            </a:r>
          </a:p>
          <a:p>
            <a:pPr algn="ctr" eaLnBrk="0" hangingPunct="0"/>
            <a:r>
              <a:rPr lang="en-US" sz="1000">
                <a:solidFill>
                  <a:srgbClr val="000000"/>
                </a:solidFill>
              </a:rPr>
              <a:t>Supply Co</a:t>
            </a:r>
          </a:p>
        </p:txBody>
      </p:sp>
      <p:sp>
        <p:nvSpPr>
          <p:cNvPr id="40009" name="Rectangle 438"/>
          <p:cNvSpPr>
            <a:spLocks noChangeArrowheads="1"/>
          </p:cNvSpPr>
          <p:nvPr/>
        </p:nvSpPr>
        <p:spPr bwMode="auto">
          <a:xfrm>
            <a:off x="4876800" y="5181600"/>
            <a:ext cx="801688" cy="304800"/>
          </a:xfrm>
          <a:prstGeom prst="rect">
            <a:avLst/>
          </a:prstGeom>
          <a:noFill/>
          <a:ln w="9525">
            <a:noFill/>
            <a:miter lim="800000"/>
            <a:headEnd/>
            <a:tailEnd/>
          </a:ln>
        </p:spPr>
        <p:txBody>
          <a:bodyPr wrap="none" lIns="0" tIns="0" rIns="0" bIns="0" anchor="ctr" anchorCtr="1">
            <a:spAutoFit/>
          </a:bodyPr>
          <a:lstStyle/>
          <a:p>
            <a:pPr algn="ctr" eaLnBrk="0" hangingPunct="0"/>
            <a:r>
              <a:rPr lang="en-US" sz="1000">
                <a:solidFill>
                  <a:srgbClr val="000000"/>
                </a:solidFill>
              </a:rPr>
              <a:t>Heavy Airdrop</a:t>
            </a:r>
          </a:p>
          <a:p>
            <a:pPr algn="ctr" eaLnBrk="0" hangingPunct="0"/>
            <a:r>
              <a:rPr lang="en-US" sz="1000">
                <a:solidFill>
                  <a:srgbClr val="000000"/>
                </a:solidFill>
              </a:rPr>
              <a:t>Supply Co</a:t>
            </a:r>
          </a:p>
        </p:txBody>
      </p:sp>
      <p:sp>
        <p:nvSpPr>
          <p:cNvPr id="40010" name="Rectangle 439"/>
          <p:cNvSpPr>
            <a:spLocks noChangeArrowheads="1"/>
          </p:cNvSpPr>
          <p:nvPr/>
        </p:nvSpPr>
        <p:spPr bwMode="auto">
          <a:xfrm>
            <a:off x="6397625" y="5181600"/>
            <a:ext cx="765175" cy="304800"/>
          </a:xfrm>
          <a:prstGeom prst="rect">
            <a:avLst/>
          </a:prstGeom>
          <a:noFill/>
          <a:ln w="9525">
            <a:noFill/>
            <a:miter lim="800000"/>
            <a:headEnd/>
            <a:tailEnd/>
          </a:ln>
        </p:spPr>
        <p:txBody>
          <a:bodyPr wrap="none" lIns="0" tIns="0" rIns="0" bIns="0" anchor="ctr" anchorCtr="1">
            <a:spAutoFit/>
          </a:bodyPr>
          <a:lstStyle/>
          <a:p>
            <a:pPr algn="ctr" eaLnBrk="0" hangingPunct="0"/>
            <a:r>
              <a:rPr lang="en-US" sz="1000">
                <a:solidFill>
                  <a:srgbClr val="000000"/>
                </a:solidFill>
              </a:rPr>
              <a:t>Airdrop Equip</a:t>
            </a:r>
          </a:p>
          <a:p>
            <a:pPr algn="ctr" eaLnBrk="0" hangingPunct="0"/>
            <a:r>
              <a:rPr lang="en-US" sz="1000">
                <a:solidFill>
                  <a:srgbClr val="000000"/>
                </a:solidFill>
              </a:rPr>
              <a:t>Support Co</a:t>
            </a:r>
          </a:p>
        </p:txBody>
      </p:sp>
      <p:sp>
        <p:nvSpPr>
          <p:cNvPr id="40011" name="Rectangle 440"/>
          <p:cNvSpPr>
            <a:spLocks noChangeArrowheads="1"/>
          </p:cNvSpPr>
          <p:nvPr/>
        </p:nvSpPr>
        <p:spPr bwMode="auto">
          <a:xfrm>
            <a:off x="7696200" y="5181600"/>
            <a:ext cx="1109663" cy="304800"/>
          </a:xfrm>
          <a:prstGeom prst="rect">
            <a:avLst/>
          </a:prstGeom>
          <a:noFill/>
          <a:ln w="9525">
            <a:noFill/>
            <a:miter lim="800000"/>
            <a:headEnd/>
            <a:tailEnd/>
          </a:ln>
        </p:spPr>
        <p:txBody>
          <a:bodyPr wrap="none" lIns="0" tIns="0" rIns="0" bIns="0" anchor="ctr" anchorCtr="1">
            <a:spAutoFit/>
          </a:bodyPr>
          <a:lstStyle/>
          <a:p>
            <a:pPr algn="ctr" eaLnBrk="0" hangingPunct="0"/>
            <a:r>
              <a:rPr lang="en-US" sz="1000">
                <a:solidFill>
                  <a:srgbClr val="000000"/>
                </a:solidFill>
              </a:rPr>
              <a:t>Airdrop Equip</a:t>
            </a:r>
          </a:p>
          <a:p>
            <a:pPr algn="ctr" eaLnBrk="0" hangingPunct="0"/>
            <a:r>
              <a:rPr lang="en-US" sz="1000">
                <a:solidFill>
                  <a:srgbClr val="000000"/>
                </a:solidFill>
              </a:rPr>
              <a:t>Repair &amp; Supply Co</a:t>
            </a:r>
          </a:p>
        </p:txBody>
      </p:sp>
      <p:sp>
        <p:nvSpPr>
          <p:cNvPr id="40012" name="Rectangle 441"/>
          <p:cNvSpPr>
            <a:spLocks noChangeArrowheads="1"/>
          </p:cNvSpPr>
          <p:nvPr/>
        </p:nvSpPr>
        <p:spPr bwMode="auto">
          <a:xfrm>
            <a:off x="288925" y="6324600"/>
            <a:ext cx="1390650"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Petroleum Pipeline</a:t>
            </a:r>
          </a:p>
          <a:p>
            <a:pPr algn="ctr" eaLnBrk="0" hangingPunct="0"/>
            <a:r>
              <a:rPr lang="en-US" sz="1000">
                <a:solidFill>
                  <a:srgbClr val="000000"/>
                </a:solidFill>
              </a:rPr>
              <a:t>&amp; Terminal Operating Bn</a:t>
            </a:r>
          </a:p>
        </p:txBody>
      </p:sp>
      <p:sp>
        <p:nvSpPr>
          <p:cNvPr id="40013" name="Rectangle 442"/>
          <p:cNvSpPr>
            <a:spLocks noChangeArrowheads="1"/>
          </p:cNvSpPr>
          <p:nvPr/>
        </p:nvSpPr>
        <p:spPr bwMode="auto">
          <a:xfrm>
            <a:off x="2057400" y="6324600"/>
            <a:ext cx="87947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Supply Co (DS)</a:t>
            </a:r>
          </a:p>
        </p:txBody>
      </p:sp>
      <p:sp>
        <p:nvSpPr>
          <p:cNvPr id="40014" name="Rectangle 443"/>
          <p:cNvSpPr>
            <a:spLocks noChangeArrowheads="1"/>
          </p:cNvSpPr>
          <p:nvPr/>
        </p:nvSpPr>
        <p:spPr bwMode="auto">
          <a:xfrm>
            <a:off x="3457575" y="6324600"/>
            <a:ext cx="885825"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Supply Co (GS)</a:t>
            </a:r>
          </a:p>
        </p:txBody>
      </p:sp>
      <p:sp>
        <p:nvSpPr>
          <p:cNvPr id="40015" name="Rectangle 444"/>
          <p:cNvSpPr>
            <a:spLocks noChangeArrowheads="1"/>
          </p:cNvSpPr>
          <p:nvPr/>
        </p:nvSpPr>
        <p:spPr bwMode="auto">
          <a:xfrm>
            <a:off x="4800600" y="6324600"/>
            <a:ext cx="928688" cy="1524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Field Service Co</a:t>
            </a:r>
          </a:p>
        </p:txBody>
      </p:sp>
      <p:sp>
        <p:nvSpPr>
          <p:cNvPr id="40016" name="Rectangle 445"/>
          <p:cNvSpPr>
            <a:spLocks noChangeArrowheads="1"/>
          </p:cNvSpPr>
          <p:nvPr/>
        </p:nvSpPr>
        <p:spPr bwMode="auto">
          <a:xfrm>
            <a:off x="6434138" y="6324600"/>
            <a:ext cx="576262"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Petroleum</a:t>
            </a:r>
          </a:p>
          <a:p>
            <a:pPr algn="ctr" eaLnBrk="0" hangingPunct="0"/>
            <a:r>
              <a:rPr lang="en-US" sz="1000">
                <a:solidFill>
                  <a:srgbClr val="000000"/>
                </a:solidFill>
              </a:rPr>
              <a:t>Group</a:t>
            </a:r>
          </a:p>
        </p:txBody>
      </p:sp>
      <p:sp>
        <p:nvSpPr>
          <p:cNvPr id="40017" name="Rectangle 446"/>
          <p:cNvSpPr>
            <a:spLocks noChangeArrowheads="1"/>
          </p:cNvSpPr>
          <p:nvPr/>
        </p:nvSpPr>
        <p:spPr bwMode="auto">
          <a:xfrm>
            <a:off x="7772400" y="6324600"/>
            <a:ext cx="893763"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Mortuary Affairs</a:t>
            </a:r>
          </a:p>
          <a:p>
            <a:pPr algn="ctr" eaLnBrk="0" hangingPunct="0"/>
            <a:r>
              <a:rPr lang="en-US" sz="1000">
                <a:solidFill>
                  <a:srgbClr val="000000"/>
                </a:solidFill>
              </a:rPr>
              <a:t>Co</a:t>
            </a:r>
          </a:p>
        </p:txBody>
      </p:sp>
      <p:sp>
        <p:nvSpPr>
          <p:cNvPr id="40018" name="AutoShape 447">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0019" name="Rectangle 448"/>
          <p:cNvSpPr>
            <a:spLocks noChangeArrowheads="1"/>
          </p:cNvSpPr>
          <p:nvPr/>
        </p:nvSpPr>
        <p:spPr bwMode="auto">
          <a:xfrm>
            <a:off x="330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40020" name="Group 449"/>
          <p:cNvGrpSpPr>
            <a:grpSpLocks/>
          </p:cNvGrpSpPr>
          <p:nvPr/>
        </p:nvGrpSpPr>
        <p:grpSpPr bwMode="auto">
          <a:xfrm>
            <a:off x="2517775" y="2481263"/>
            <a:ext cx="547688" cy="320675"/>
            <a:chOff x="1586" y="1563"/>
            <a:chExt cx="345" cy="202"/>
          </a:xfrm>
        </p:grpSpPr>
        <p:grpSp>
          <p:nvGrpSpPr>
            <p:cNvPr id="40022" name="Group 450"/>
            <p:cNvGrpSpPr>
              <a:grpSpLocks noChangeAspect="1"/>
            </p:cNvGrpSpPr>
            <p:nvPr/>
          </p:nvGrpSpPr>
          <p:grpSpPr bwMode="auto">
            <a:xfrm>
              <a:off x="1586" y="1563"/>
              <a:ext cx="345" cy="202"/>
              <a:chOff x="2856" y="3851"/>
              <a:chExt cx="744" cy="436"/>
            </a:xfrm>
          </p:grpSpPr>
          <p:sp>
            <p:nvSpPr>
              <p:cNvPr id="40033" name="Rectangle 451"/>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40034" name="Line 452"/>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40023" name="Group 453"/>
            <p:cNvGrpSpPr>
              <a:grpSpLocks noChangeAspect="1"/>
            </p:cNvGrpSpPr>
            <p:nvPr/>
          </p:nvGrpSpPr>
          <p:grpSpPr bwMode="auto">
            <a:xfrm>
              <a:off x="1686" y="1575"/>
              <a:ext cx="145" cy="138"/>
              <a:chOff x="774" y="1760"/>
              <a:chExt cx="2247" cy="2128"/>
            </a:xfrm>
          </p:grpSpPr>
          <p:sp>
            <p:nvSpPr>
              <p:cNvPr id="40024" name="Oval 454"/>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40025" name="Freeform 455"/>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26" name="Freeform 456"/>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27" name="Line 457"/>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40028" name="Freeform 458"/>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29" name="Freeform 459"/>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30" name="Freeform 460"/>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31" name="Freeform 461"/>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40032" name="Freeform 462"/>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sp>
        <p:nvSpPr>
          <p:cNvPr id="40021" name="Rectangle 463"/>
          <p:cNvSpPr>
            <a:spLocks noGrp="1" noChangeArrowheads="1"/>
          </p:cNvSpPr>
          <p:nvPr>
            <p:ph type="title" idx="4294967295"/>
          </p:nvPr>
        </p:nvSpPr>
        <p:spPr>
          <a:xfrm>
            <a:off x="2270125" y="95250"/>
            <a:ext cx="4603750" cy="487363"/>
          </a:xfrm>
          <a:noFill/>
        </p:spPr>
        <p:txBody>
          <a:bodyPr wrap="none" lIns="0" tIns="0" rIns="0" bIns="0">
            <a:spAutoFit/>
          </a:bodyPr>
          <a:lstStyle/>
          <a:p>
            <a:pPr eaLnBrk="1" hangingPunct="1"/>
            <a:r>
              <a:rPr lang="en-US" sz="3200"/>
              <a:t>Examples of Supply Sites</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ChangeArrowheads="1"/>
          </p:cNvSpPr>
          <p:nvPr/>
        </p:nvSpPr>
        <p:spPr bwMode="auto">
          <a:xfrm>
            <a:off x="5862638" y="782638"/>
            <a:ext cx="1190625"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AP mine/belt</a:t>
            </a:r>
          </a:p>
        </p:txBody>
      </p:sp>
      <p:sp>
        <p:nvSpPr>
          <p:cNvPr id="40963" name="Rectangle 3"/>
          <p:cNvSpPr>
            <a:spLocks noChangeArrowheads="1"/>
          </p:cNvSpPr>
          <p:nvPr/>
        </p:nvSpPr>
        <p:spPr bwMode="auto">
          <a:xfrm>
            <a:off x="5862638" y="1490663"/>
            <a:ext cx="1179512"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AT mine/belt</a:t>
            </a:r>
          </a:p>
        </p:txBody>
      </p:sp>
      <p:sp>
        <p:nvSpPr>
          <p:cNvPr id="40964" name="Rectangle 4"/>
          <p:cNvSpPr>
            <a:spLocks noChangeArrowheads="1"/>
          </p:cNvSpPr>
          <p:nvPr/>
        </p:nvSpPr>
        <p:spPr bwMode="auto">
          <a:xfrm>
            <a:off x="5862638" y="2274888"/>
            <a:ext cx="1879600"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Unspecified mine/belt</a:t>
            </a:r>
          </a:p>
        </p:txBody>
      </p:sp>
      <p:grpSp>
        <p:nvGrpSpPr>
          <p:cNvPr id="40965" name="Group 5"/>
          <p:cNvGrpSpPr>
            <a:grpSpLocks noChangeAspect="1"/>
          </p:cNvGrpSpPr>
          <p:nvPr/>
        </p:nvGrpSpPr>
        <p:grpSpPr bwMode="auto">
          <a:xfrm>
            <a:off x="5154613" y="3254375"/>
            <a:ext cx="414337" cy="127000"/>
            <a:chOff x="4214" y="1882"/>
            <a:chExt cx="521" cy="160"/>
          </a:xfrm>
        </p:grpSpPr>
        <p:sp>
          <p:nvSpPr>
            <p:cNvPr id="41092" name="Rectangle 6"/>
            <p:cNvSpPr>
              <a:spLocks noChangeAspect="1" noChangeArrowheads="1"/>
            </p:cNvSpPr>
            <p:nvPr/>
          </p:nvSpPr>
          <p:spPr bwMode="auto">
            <a:xfrm>
              <a:off x="4214" y="1882"/>
              <a:ext cx="521" cy="160"/>
            </a:xfrm>
            <a:prstGeom prst="rect">
              <a:avLst/>
            </a:prstGeom>
            <a:noFill/>
            <a:ln w="12700">
              <a:solidFill>
                <a:srgbClr val="000000"/>
              </a:solidFill>
              <a:miter lim="800000"/>
              <a:headEnd/>
              <a:tailEnd/>
            </a:ln>
          </p:spPr>
          <p:txBody>
            <a:bodyPr wrap="none" anchor="ctr"/>
            <a:lstStyle/>
            <a:p>
              <a:endParaRPr lang="en-US"/>
            </a:p>
          </p:txBody>
        </p:sp>
        <p:sp>
          <p:nvSpPr>
            <p:cNvPr id="41093" name="Freeform 7"/>
            <p:cNvSpPr>
              <a:spLocks noChangeAspect="1"/>
            </p:cNvSpPr>
            <p:nvPr/>
          </p:nvSpPr>
          <p:spPr bwMode="auto">
            <a:xfrm>
              <a:off x="4243" y="1925"/>
              <a:ext cx="224" cy="77"/>
            </a:xfrm>
            <a:custGeom>
              <a:avLst/>
              <a:gdLst>
                <a:gd name="T0" fmla="*/ 0 w 224"/>
                <a:gd name="T1" fmla="*/ 0 h 77"/>
                <a:gd name="T2" fmla="*/ 220 w 224"/>
                <a:gd name="T3" fmla="*/ 0 h 77"/>
                <a:gd name="T4" fmla="*/ 223 w 224"/>
                <a:gd name="T5" fmla="*/ 5 h 77"/>
                <a:gd name="T6" fmla="*/ 186 w 224"/>
                <a:gd name="T7" fmla="*/ 72 h 77"/>
                <a:gd name="T8" fmla="*/ 187 w 224"/>
                <a:gd name="T9" fmla="*/ 74 h 77"/>
                <a:gd name="T10" fmla="*/ 150 w 224"/>
                <a:gd name="T11" fmla="*/ 8 h 77"/>
                <a:gd name="T12" fmla="*/ 150 w 224"/>
                <a:gd name="T13" fmla="*/ 9 h 77"/>
                <a:gd name="T14" fmla="*/ 113 w 224"/>
                <a:gd name="T15" fmla="*/ 76 h 77"/>
                <a:gd name="T16" fmla="*/ 114 w 224"/>
                <a:gd name="T17" fmla="*/ 74 h 77"/>
                <a:gd name="T18" fmla="*/ 77 w 224"/>
                <a:gd name="T19" fmla="*/ 8 h 77"/>
                <a:gd name="T20" fmla="*/ 77 w 224"/>
                <a:gd name="T21" fmla="*/ 5 h 77"/>
                <a:gd name="T22" fmla="*/ 39 w 224"/>
                <a:gd name="T23" fmla="*/ 72 h 77"/>
                <a:gd name="T24" fmla="*/ 41 w 224"/>
                <a:gd name="T25" fmla="*/ 74 h 77"/>
                <a:gd name="T26" fmla="*/ 4 w 224"/>
                <a:gd name="T27" fmla="*/ 8 h 77"/>
                <a:gd name="T28" fmla="*/ 0 w 224"/>
                <a:gd name="T29" fmla="*/ 0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4"/>
                <a:gd name="T46" fmla="*/ 0 h 77"/>
                <a:gd name="T47" fmla="*/ 224 w 224"/>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4" h="77">
                  <a:moveTo>
                    <a:pt x="0" y="0"/>
                  </a:moveTo>
                  <a:lnTo>
                    <a:pt x="220" y="0"/>
                  </a:lnTo>
                  <a:lnTo>
                    <a:pt x="223" y="5"/>
                  </a:lnTo>
                  <a:lnTo>
                    <a:pt x="186" y="72"/>
                  </a:lnTo>
                  <a:lnTo>
                    <a:pt x="187" y="74"/>
                  </a:lnTo>
                  <a:lnTo>
                    <a:pt x="150" y="8"/>
                  </a:lnTo>
                  <a:lnTo>
                    <a:pt x="150" y="9"/>
                  </a:lnTo>
                  <a:lnTo>
                    <a:pt x="113" y="76"/>
                  </a:lnTo>
                  <a:lnTo>
                    <a:pt x="114" y="74"/>
                  </a:lnTo>
                  <a:lnTo>
                    <a:pt x="77" y="8"/>
                  </a:lnTo>
                  <a:lnTo>
                    <a:pt x="77" y="5"/>
                  </a:lnTo>
                  <a:lnTo>
                    <a:pt x="39" y="72"/>
                  </a:lnTo>
                  <a:lnTo>
                    <a:pt x="41" y="74"/>
                  </a:lnTo>
                  <a:lnTo>
                    <a:pt x="4" y="8"/>
                  </a:lnTo>
                  <a:lnTo>
                    <a:pt x="0" y="0"/>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41094" name="Freeform 8"/>
            <p:cNvSpPr>
              <a:spLocks noChangeAspect="1"/>
            </p:cNvSpPr>
            <p:nvPr/>
          </p:nvSpPr>
          <p:spPr bwMode="auto">
            <a:xfrm>
              <a:off x="4466" y="1925"/>
              <a:ext cx="224" cy="77"/>
            </a:xfrm>
            <a:custGeom>
              <a:avLst/>
              <a:gdLst>
                <a:gd name="T0" fmla="*/ 0 w 224"/>
                <a:gd name="T1" fmla="*/ 0 h 77"/>
                <a:gd name="T2" fmla="*/ 220 w 224"/>
                <a:gd name="T3" fmla="*/ 0 h 77"/>
                <a:gd name="T4" fmla="*/ 223 w 224"/>
                <a:gd name="T5" fmla="*/ 5 h 77"/>
                <a:gd name="T6" fmla="*/ 186 w 224"/>
                <a:gd name="T7" fmla="*/ 72 h 77"/>
                <a:gd name="T8" fmla="*/ 187 w 224"/>
                <a:gd name="T9" fmla="*/ 74 h 77"/>
                <a:gd name="T10" fmla="*/ 150 w 224"/>
                <a:gd name="T11" fmla="*/ 8 h 77"/>
                <a:gd name="T12" fmla="*/ 150 w 224"/>
                <a:gd name="T13" fmla="*/ 9 h 77"/>
                <a:gd name="T14" fmla="*/ 113 w 224"/>
                <a:gd name="T15" fmla="*/ 76 h 77"/>
                <a:gd name="T16" fmla="*/ 114 w 224"/>
                <a:gd name="T17" fmla="*/ 74 h 77"/>
                <a:gd name="T18" fmla="*/ 77 w 224"/>
                <a:gd name="T19" fmla="*/ 8 h 77"/>
                <a:gd name="T20" fmla="*/ 77 w 224"/>
                <a:gd name="T21" fmla="*/ 5 h 77"/>
                <a:gd name="T22" fmla="*/ 40 w 224"/>
                <a:gd name="T23" fmla="*/ 72 h 77"/>
                <a:gd name="T24" fmla="*/ 41 w 224"/>
                <a:gd name="T25" fmla="*/ 74 h 77"/>
                <a:gd name="T26" fmla="*/ 4 w 224"/>
                <a:gd name="T27" fmla="*/ 8 h 77"/>
                <a:gd name="T28" fmla="*/ 0 w 224"/>
                <a:gd name="T29" fmla="*/ 0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4"/>
                <a:gd name="T46" fmla="*/ 0 h 77"/>
                <a:gd name="T47" fmla="*/ 224 w 224"/>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4" h="77">
                  <a:moveTo>
                    <a:pt x="0" y="0"/>
                  </a:moveTo>
                  <a:lnTo>
                    <a:pt x="220" y="0"/>
                  </a:lnTo>
                  <a:lnTo>
                    <a:pt x="223" y="5"/>
                  </a:lnTo>
                  <a:lnTo>
                    <a:pt x="186" y="72"/>
                  </a:lnTo>
                  <a:lnTo>
                    <a:pt x="187" y="74"/>
                  </a:lnTo>
                  <a:lnTo>
                    <a:pt x="150" y="8"/>
                  </a:lnTo>
                  <a:lnTo>
                    <a:pt x="150" y="9"/>
                  </a:lnTo>
                  <a:lnTo>
                    <a:pt x="113" y="76"/>
                  </a:lnTo>
                  <a:lnTo>
                    <a:pt x="114" y="74"/>
                  </a:lnTo>
                  <a:lnTo>
                    <a:pt x="77" y="8"/>
                  </a:lnTo>
                  <a:lnTo>
                    <a:pt x="77" y="5"/>
                  </a:lnTo>
                  <a:lnTo>
                    <a:pt x="40" y="72"/>
                  </a:lnTo>
                  <a:lnTo>
                    <a:pt x="41" y="74"/>
                  </a:lnTo>
                  <a:lnTo>
                    <a:pt x="4" y="8"/>
                  </a:lnTo>
                  <a:lnTo>
                    <a:pt x="0" y="0"/>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40966" name="Group 9"/>
          <p:cNvGrpSpPr>
            <a:grpSpLocks noChangeAspect="1"/>
          </p:cNvGrpSpPr>
          <p:nvPr/>
        </p:nvGrpSpPr>
        <p:grpSpPr bwMode="auto">
          <a:xfrm>
            <a:off x="5154613" y="3717925"/>
            <a:ext cx="414337" cy="127000"/>
            <a:chOff x="4214" y="2174"/>
            <a:chExt cx="521" cy="160"/>
          </a:xfrm>
        </p:grpSpPr>
        <p:sp>
          <p:nvSpPr>
            <p:cNvPr id="41089" name="Rectangle 10"/>
            <p:cNvSpPr>
              <a:spLocks noChangeAspect="1" noChangeArrowheads="1"/>
            </p:cNvSpPr>
            <p:nvPr/>
          </p:nvSpPr>
          <p:spPr bwMode="auto">
            <a:xfrm>
              <a:off x="4214" y="2174"/>
              <a:ext cx="521" cy="160"/>
            </a:xfrm>
            <a:prstGeom prst="rect">
              <a:avLst/>
            </a:prstGeom>
            <a:noFill/>
            <a:ln w="12700">
              <a:solidFill>
                <a:srgbClr val="000000"/>
              </a:solidFill>
              <a:miter lim="800000"/>
              <a:headEnd/>
              <a:tailEnd/>
            </a:ln>
          </p:spPr>
          <p:txBody>
            <a:bodyPr wrap="none" anchor="ctr"/>
            <a:lstStyle/>
            <a:p>
              <a:endParaRPr lang="en-US"/>
            </a:p>
          </p:txBody>
        </p:sp>
        <p:sp>
          <p:nvSpPr>
            <p:cNvPr id="41090" name="Freeform 11"/>
            <p:cNvSpPr>
              <a:spLocks noChangeAspect="1"/>
            </p:cNvSpPr>
            <p:nvPr/>
          </p:nvSpPr>
          <p:spPr bwMode="auto">
            <a:xfrm>
              <a:off x="4243" y="2217"/>
              <a:ext cx="224" cy="77"/>
            </a:xfrm>
            <a:custGeom>
              <a:avLst/>
              <a:gdLst>
                <a:gd name="T0" fmla="*/ 0 w 224"/>
                <a:gd name="T1" fmla="*/ 0 h 77"/>
                <a:gd name="T2" fmla="*/ 220 w 224"/>
                <a:gd name="T3" fmla="*/ 0 h 77"/>
                <a:gd name="T4" fmla="*/ 223 w 224"/>
                <a:gd name="T5" fmla="*/ 5 h 77"/>
                <a:gd name="T6" fmla="*/ 186 w 224"/>
                <a:gd name="T7" fmla="*/ 72 h 77"/>
                <a:gd name="T8" fmla="*/ 187 w 224"/>
                <a:gd name="T9" fmla="*/ 74 h 77"/>
                <a:gd name="T10" fmla="*/ 150 w 224"/>
                <a:gd name="T11" fmla="*/ 8 h 77"/>
                <a:gd name="T12" fmla="*/ 150 w 224"/>
                <a:gd name="T13" fmla="*/ 9 h 77"/>
                <a:gd name="T14" fmla="*/ 113 w 224"/>
                <a:gd name="T15" fmla="*/ 76 h 77"/>
                <a:gd name="T16" fmla="*/ 114 w 224"/>
                <a:gd name="T17" fmla="*/ 74 h 77"/>
                <a:gd name="T18" fmla="*/ 77 w 224"/>
                <a:gd name="T19" fmla="*/ 8 h 77"/>
                <a:gd name="T20" fmla="*/ 77 w 224"/>
                <a:gd name="T21" fmla="*/ 5 h 77"/>
                <a:gd name="T22" fmla="*/ 39 w 224"/>
                <a:gd name="T23" fmla="*/ 72 h 77"/>
                <a:gd name="T24" fmla="*/ 41 w 224"/>
                <a:gd name="T25" fmla="*/ 74 h 77"/>
                <a:gd name="T26" fmla="*/ 4 w 224"/>
                <a:gd name="T27" fmla="*/ 8 h 77"/>
                <a:gd name="T28" fmla="*/ 0 w 224"/>
                <a:gd name="T29" fmla="*/ 0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4"/>
                <a:gd name="T46" fmla="*/ 0 h 77"/>
                <a:gd name="T47" fmla="*/ 224 w 224"/>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4" h="77">
                  <a:moveTo>
                    <a:pt x="0" y="0"/>
                  </a:moveTo>
                  <a:lnTo>
                    <a:pt x="220" y="0"/>
                  </a:lnTo>
                  <a:lnTo>
                    <a:pt x="223" y="5"/>
                  </a:lnTo>
                  <a:lnTo>
                    <a:pt x="186" y="72"/>
                  </a:lnTo>
                  <a:lnTo>
                    <a:pt x="187" y="74"/>
                  </a:lnTo>
                  <a:lnTo>
                    <a:pt x="150" y="8"/>
                  </a:lnTo>
                  <a:lnTo>
                    <a:pt x="150" y="9"/>
                  </a:lnTo>
                  <a:lnTo>
                    <a:pt x="113" y="76"/>
                  </a:lnTo>
                  <a:lnTo>
                    <a:pt x="114" y="74"/>
                  </a:lnTo>
                  <a:lnTo>
                    <a:pt x="77" y="8"/>
                  </a:lnTo>
                  <a:lnTo>
                    <a:pt x="77" y="5"/>
                  </a:lnTo>
                  <a:lnTo>
                    <a:pt x="39" y="72"/>
                  </a:lnTo>
                  <a:lnTo>
                    <a:pt x="41" y="74"/>
                  </a:lnTo>
                  <a:lnTo>
                    <a:pt x="4" y="8"/>
                  </a:lnTo>
                  <a:lnTo>
                    <a:pt x="0" y="0"/>
                  </a:lnTo>
                </a:path>
              </a:pathLst>
            </a:custGeom>
            <a:noFill/>
            <a:ln w="12700" cap="rnd" cmpd="sng">
              <a:solidFill>
                <a:srgbClr val="000000"/>
              </a:solidFill>
              <a:prstDash val="solid"/>
              <a:round/>
              <a:headEnd/>
              <a:tailEnd/>
            </a:ln>
          </p:spPr>
          <p:txBody>
            <a:bodyPr/>
            <a:lstStyle/>
            <a:p>
              <a:endParaRPr lang="en-US"/>
            </a:p>
          </p:txBody>
        </p:sp>
        <p:sp>
          <p:nvSpPr>
            <p:cNvPr id="41091" name="Freeform 12"/>
            <p:cNvSpPr>
              <a:spLocks noChangeAspect="1"/>
            </p:cNvSpPr>
            <p:nvPr/>
          </p:nvSpPr>
          <p:spPr bwMode="auto">
            <a:xfrm>
              <a:off x="4466" y="2217"/>
              <a:ext cx="224" cy="77"/>
            </a:xfrm>
            <a:custGeom>
              <a:avLst/>
              <a:gdLst>
                <a:gd name="T0" fmla="*/ 0 w 224"/>
                <a:gd name="T1" fmla="*/ 0 h 77"/>
                <a:gd name="T2" fmla="*/ 220 w 224"/>
                <a:gd name="T3" fmla="*/ 0 h 77"/>
                <a:gd name="T4" fmla="*/ 223 w 224"/>
                <a:gd name="T5" fmla="*/ 5 h 77"/>
                <a:gd name="T6" fmla="*/ 186 w 224"/>
                <a:gd name="T7" fmla="*/ 72 h 77"/>
                <a:gd name="T8" fmla="*/ 187 w 224"/>
                <a:gd name="T9" fmla="*/ 74 h 77"/>
                <a:gd name="T10" fmla="*/ 150 w 224"/>
                <a:gd name="T11" fmla="*/ 8 h 77"/>
                <a:gd name="T12" fmla="*/ 150 w 224"/>
                <a:gd name="T13" fmla="*/ 9 h 77"/>
                <a:gd name="T14" fmla="*/ 113 w 224"/>
                <a:gd name="T15" fmla="*/ 76 h 77"/>
                <a:gd name="T16" fmla="*/ 114 w 224"/>
                <a:gd name="T17" fmla="*/ 74 h 77"/>
                <a:gd name="T18" fmla="*/ 77 w 224"/>
                <a:gd name="T19" fmla="*/ 8 h 77"/>
                <a:gd name="T20" fmla="*/ 77 w 224"/>
                <a:gd name="T21" fmla="*/ 5 h 77"/>
                <a:gd name="T22" fmla="*/ 40 w 224"/>
                <a:gd name="T23" fmla="*/ 72 h 77"/>
                <a:gd name="T24" fmla="*/ 41 w 224"/>
                <a:gd name="T25" fmla="*/ 74 h 77"/>
                <a:gd name="T26" fmla="*/ 4 w 224"/>
                <a:gd name="T27" fmla="*/ 8 h 77"/>
                <a:gd name="T28" fmla="*/ 0 w 224"/>
                <a:gd name="T29" fmla="*/ 0 h 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4"/>
                <a:gd name="T46" fmla="*/ 0 h 77"/>
                <a:gd name="T47" fmla="*/ 224 w 224"/>
                <a:gd name="T48" fmla="*/ 77 h 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4" h="77">
                  <a:moveTo>
                    <a:pt x="0" y="0"/>
                  </a:moveTo>
                  <a:lnTo>
                    <a:pt x="220" y="0"/>
                  </a:lnTo>
                  <a:lnTo>
                    <a:pt x="223" y="5"/>
                  </a:lnTo>
                  <a:lnTo>
                    <a:pt x="186" y="72"/>
                  </a:lnTo>
                  <a:lnTo>
                    <a:pt x="187" y="74"/>
                  </a:lnTo>
                  <a:lnTo>
                    <a:pt x="150" y="8"/>
                  </a:lnTo>
                  <a:lnTo>
                    <a:pt x="150" y="9"/>
                  </a:lnTo>
                  <a:lnTo>
                    <a:pt x="113" y="76"/>
                  </a:lnTo>
                  <a:lnTo>
                    <a:pt x="114" y="74"/>
                  </a:lnTo>
                  <a:lnTo>
                    <a:pt x="77" y="8"/>
                  </a:lnTo>
                  <a:lnTo>
                    <a:pt x="77" y="5"/>
                  </a:lnTo>
                  <a:lnTo>
                    <a:pt x="40" y="72"/>
                  </a:lnTo>
                  <a:lnTo>
                    <a:pt x="41" y="74"/>
                  </a:lnTo>
                  <a:lnTo>
                    <a:pt x="4" y="8"/>
                  </a:lnTo>
                  <a:lnTo>
                    <a:pt x="0" y="0"/>
                  </a:lnTo>
                </a:path>
              </a:pathLst>
            </a:custGeom>
            <a:noFill/>
            <a:ln w="12700" cap="rnd" cmpd="sng">
              <a:solidFill>
                <a:srgbClr val="000000"/>
              </a:solidFill>
              <a:prstDash val="solid"/>
              <a:round/>
              <a:headEnd/>
              <a:tailEnd/>
            </a:ln>
          </p:spPr>
          <p:txBody>
            <a:bodyPr/>
            <a:lstStyle/>
            <a:p>
              <a:endParaRPr lang="en-US"/>
            </a:p>
          </p:txBody>
        </p:sp>
      </p:grpSp>
      <p:sp>
        <p:nvSpPr>
          <p:cNvPr id="40967" name="Rectangle 13"/>
          <p:cNvSpPr>
            <a:spLocks noChangeArrowheads="1"/>
          </p:cNvSpPr>
          <p:nvPr/>
        </p:nvSpPr>
        <p:spPr bwMode="auto">
          <a:xfrm>
            <a:off x="5862638" y="3182938"/>
            <a:ext cx="1671637"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AT Ditch prepared/</a:t>
            </a:r>
          </a:p>
        </p:txBody>
      </p:sp>
      <p:sp>
        <p:nvSpPr>
          <p:cNvPr id="40968" name="Rectangle 14"/>
          <p:cNvSpPr>
            <a:spLocks noChangeArrowheads="1"/>
          </p:cNvSpPr>
          <p:nvPr/>
        </p:nvSpPr>
        <p:spPr bwMode="auto">
          <a:xfrm>
            <a:off x="5862638" y="3517900"/>
            <a:ext cx="1581150"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under preparation</a:t>
            </a:r>
          </a:p>
        </p:txBody>
      </p:sp>
      <p:grpSp>
        <p:nvGrpSpPr>
          <p:cNvPr id="40969" name="Group 15"/>
          <p:cNvGrpSpPr>
            <a:grpSpLocks noChangeAspect="1"/>
          </p:cNvGrpSpPr>
          <p:nvPr/>
        </p:nvGrpSpPr>
        <p:grpSpPr bwMode="auto">
          <a:xfrm>
            <a:off x="5146675" y="4362450"/>
            <a:ext cx="430213" cy="55563"/>
            <a:chOff x="4200" y="2580"/>
            <a:chExt cx="541" cy="69"/>
          </a:xfrm>
        </p:grpSpPr>
        <p:sp>
          <p:nvSpPr>
            <p:cNvPr id="41079" name="Line 16"/>
            <p:cNvSpPr>
              <a:spLocks noChangeAspect="1" noChangeShapeType="1"/>
            </p:cNvSpPr>
            <p:nvPr/>
          </p:nvSpPr>
          <p:spPr bwMode="auto">
            <a:xfrm flipV="1">
              <a:off x="4462" y="2580"/>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0" name="Line 17"/>
            <p:cNvSpPr>
              <a:spLocks noChangeAspect="1" noChangeShapeType="1"/>
            </p:cNvSpPr>
            <p:nvPr/>
          </p:nvSpPr>
          <p:spPr bwMode="auto">
            <a:xfrm flipH="1" flipV="1">
              <a:off x="4426" y="2582"/>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1" name="Line 18"/>
            <p:cNvSpPr>
              <a:spLocks noChangeAspect="1" noChangeShapeType="1"/>
            </p:cNvSpPr>
            <p:nvPr/>
          </p:nvSpPr>
          <p:spPr bwMode="auto">
            <a:xfrm>
              <a:off x="4200" y="2581"/>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2" name="Line 19"/>
            <p:cNvSpPr>
              <a:spLocks noChangeAspect="1" noChangeShapeType="1"/>
            </p:cNvSpPr>
            <p:nvPr/>
          </p:nvSpPr>
          <p:spPr bwMode="auto">
            <a:xfrm flipV="1">
              <a:off x="4627" y="2580"/>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3" name="Line 20"/>
            <p:cNvSpPr>
              <a:spLocks noChangeAspect="1" noChangeShapeType="1"/>
            </p:cNvSpPr>
            <p:nvPr/>
          </p:nvSpPr>
          <p:spPr bwMode="auto">
            <a:xfrm flipH="1" flipV="1">
              <a:off x="4591" y="2582"/>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4" name="Line 21"/>
            <p:cNvSpPr>
              <a:spLocks noChangeAspect="1" noChangeShapeType="1"/>
            </p:cNvSpPr>
            <p:nvPr/>
          </p:nvSpPr>
          <p:spPr bwMode="auto">
            <a:xfrm flipV="1">
              <a:off x="4310" y="2580"/>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5" name="Line 22"/>
            <p:cNvSpPr>
              <a:spLocks noChangeAspect="1" noChangeShapeType="1"/>
            </p:cNvSpPr>
            <p:nvPr/>
          </p:nvSpPr>
          <p:spPr bwMode="auto">
            <a:xfrm flipH="1" flipV="1">
              <a:off x="4275" y="2582"/>
              <a:ext cx="37"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6" name="Line 23"/>
            <p:cNvSpPr>
              <a:spLocks noChangeAspect="1" noChangeShapeType="1"/>
            </p:cNvSpPr>
            <p:nvPr/>
          </p:nvSpPr>
          <p:spPr bwMode="auto">
            <a:xfrm>
              <a:off x="4351" y="2581"/>
              <a:ext cx="7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7" name="Line 24"/>
            <p:cNvSpPr>
              <a:spLocks noChangeAspect="1" noChangeShapeType="1"/>
            </p:cNvSpPr>
            <p:nvPr/>
          </p:nvSpPr>
          <p:spPr bwMode="auto">
            <a:xfrm>
              <a:off x="4509" y="2581"/>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88" name="Line 25"/>
            <p:cNvSpPr>
              <a:spLocks noChangeAspect="1" noChangeShapeType="1"/>
            </p:cNvSpPr>
            <p:nvPr/>
          </p:nvSpPr>
          <p:spPr bwMode="auto">
            <a:xfrm>
              <a:off x="4666" y="2581"/>
              <a:ext cx="75"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0970" name="Rectangle 26"/>
          <p:cNvSpPr>
            <a:spLocks noChangeArrowheads="1"/>
          </p:cNvSpPr>
          <p:nvPr/>
        </p:nvSpPr>
        <p:spPr bwMode="auto">
          <a:xfrm>
            <a:off x="5862638" y="4111625"/>
            <a:ext cx="1111250"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Unspecified</a:t>
            </a:r>
          </a:p>
        </p:txBody>
      </p:sp>
      <p:sp>
        <p:nvSpPr>
          <p:cNvPr id="40971" name="Rectangle 27"/>
          <p:cNvSpPr>
            <a:spLocks noChangeArrowheads="1"/>
          </p:cNvSpPr>
          <p:nvPr/>
        </p:nvSpPr>
        <p:spPr bwMode="auto">
          <a:xfrm>
            <a:off x="5862638" y="4446588"/>
            <a:ext cx="1219200"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Obstacle belt</a:t>
            </a:r>
          </a:p>
        </p:txBody>
      </p:sp>
      <p:sp>
        <p:nvSpPr>
          <p:cNvPr id="40972" name="Oval 28"/>
          <p:cNvSpPr>
            <a:spLocks noChangeAspect="1" noChangeArrowheads="1"/>
          </p:cNvSpPr>
          <p:nvPr/>
        </p:nvSpPr>
        <p:spPr bwMode="auto">
          <a:xfrm>
            <a:off x="4662488" y="1562100"/>
            <a:ext cx="73025" cy="82550"/>
          </a:xfrm>
          <a:prstGeom prst="ellipse">
            <a:avLst/>
          </a:prstGeom>
          <a:solidFill>
            <a:srgbClr val="000000"/>
          </a:solidFill>
          <a:ln w="12700">
            <a:solidFill>
              <a:srgbClr val="000000"/>
            </a:solidFill>
            <a:round/>
            <a:headEnd/>
            <a:tailEnd/>
          </a:ln>
        </p:spPr>
        <p:txBody>
          <a:bodyPr wrap="none" anchor="ctr"/>
          <a:lstStyle/>
          <a:p>
            <a:endParaRPr lang="en-US"/>
          </a:p>
        </p:txBody>
      </p:sp>
      <p:grpSp>
        <p:nvGrpSpPr>
          <p:cNvPr id="40973" name="Group 29"/>
          <p:cNvGrpSpPr>
            <a:grpSpLocks noChangeAspect="1"/>
          </p:cNvGrpSpPr>
          <p:nvPr/>
        </p:nvGrpSpPr>
        <p:grpSpPr bwMode="auto">
          <a:xfrm>
            <a:off x="5143500" y="5132388"/>
            <a:ext cx="438150" cy="61912"/>
            <a:chOff x="4217" y="3065"/>
            <a:chExt cx="551" cy="78"/>
          </a:xfrm>
        </p:grpSpPr>
        <p:sp>
          <p:nvSpPr>
            <p:cNvPr id="41066" name="Line 30"/>
            <p:cNvSpPr>
              <a:spLocks noChangeAspect="1" noChangeShapeType="1"/>
            </p:cNvSpPr>
            <p:nvPr/>
          </p:nvSpPr>
          <p:spPr bwMode="auto">
            <a:xfrm>
              <a:off x="4217" y="3065"/>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67" name="Line 31"/>
            <p:cNvSpPr>
              <a:spLocks noChangeAspect="1" noChangeShapeType="1"/>
            </p:cNvSpPr>
            <p:nvPr/>
          </p:nvSpPr>
          <p:spPr bwMode="auto">
            <a:xfrm flipV="1">
              <a:off x="4293" y="3065"/>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68" name="Line 32"/>
            <p:cNvSpPr>
              <a:spLocks noChangeAspect="1" noChangeShapeType="1"/>
            </p:cNvSpPr>
            <p:nvPr/>
          </p:nvSpPr>
          <p:spPr bwMode="auto">
            <a:xfrm>
              <a:off x="4296" y="3142"/>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69" name="Line 33"/>
            <p:cNvSpPr>
              <a:spLocks noChangeAspect="1" noChangeShapeType="1"/>
            </p:cNvSpPr>
            <p:nvPr/>
          </p:nvSpPr>
          <p:spPr bwMode="auto">
            <a:xfrm>
              <a:off x="4373" y="3069"/>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0" name="Line 34"/>
            <p:cNvSpPr>
              <a:spLocks noChangeAspect="1" noChangeShapeType="1"/>
            </p:cNvSpPr>
            <p:nvPr/>
          </p:nvSpPr>
          <p:spPr bwMode="auto">
            <a:xfrm>
              <a:off x="4372" y="3065"/>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1" name="Line 35"/>
            <p:cNvSpPr>
              <a:spLocks noChangeAspect="1" noChangeShapeType="1"/>
            </p:cNvSpPr>
            <p:nvPr/>
          </p:nvSpPr>
          <p:spPr bwMode="auto">
            <a:xfrm flipV="1">
              <a:off x="4448" y="3065"/>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2" name="Line 36"/>
            <p:cNvSpPr>
              <a:spLocks noChangeAspect="1" noChangeShapeType="1"/>
            </p:cNvSpPr>
            <p:nvPr/>
          </p:nvSpPr>
          <p:spPr bwMode="auto">
            <a:xfrm>
              <a:off x="4451" y="3142"/>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3" name="Line 37"/>
            <p:cNvSpPr>
              <a:spLocks noChangeAspect="1" noChangeShapeType="1"/>
            </p:cNvSpPr>
            <p:nvPr/>
          </p:nvSpPr>
          <p:spPr bwMode="auto">
            <a:xfrm>
              <a:off x="4527" y="3069"/>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4" name="Line 38"/>
            <p:cNvSpPr>
              <a:spLocks noChangeAspect="1" noChangeShapeType="1"/>
            </p:cNvSpPr>
            <p:nvPr/>
          </p:nvSpPr>
          <p:spPr bwMode="auto">
            <a:xfrm>
              <a:off x="4694" y="3065"/>
              <a:ext cx="7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5" name="Line 39"/>
            <p:cNvSpPr>
              <a:spLocks noChangeAspect="1" noChangeShapeType="1"/>
            </p:cNvSpPr>
            <p:nvPr/>
          </p:nvSpPr>
          <p:spPr bwMode="auto">
            <a:xfrm flipV="1">
              <a:off x="4611" y="3065"/>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6" name="Line 40"/>
            <p:cNvSpPr>
              <a:spLocks noChangeAspect="1" noChangeShapeType="1"/>
            </p:cNvSpPr>
            <p:nvPr/>
          </p:nvSpPr>
          <p:spPr bwMode="auto">
            <a:xfrm>
              <a:off x="4616" y="3142"/>
              <a:ext cx="7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7" name="Line 41"/>
            <p:cNvSpPr>
              <a:spLocks noChangeAspect="1" noChangeShapeType="1"/>
            </p:cNvSpPr>
            <p:nvPr/>
          </p:nvSpPr>
          <p:spPr bwMode="auto">
            <a:xfrm>
              <a:off x="4692" y="3069"/>
              <a:ext cx="0" cy="7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78" name="Line 42"/>
            <p:cNvSpPr>
              <a:spLocks noChangeAspect="1" noChangeShapeType="1"/>
            </p:cNvSpPr>
            <p:nvPr/>
          </p:nvSpPr>
          <p:spPr bwMode="auto">
            <a:xfrm>
              <a:off x="4531" y="3065"/>
              <a:ext cx="75"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0974" name="Rectangle 43"/>
          <p:cNvSpPr>
            <a:spLocks noChangeArrowheads="1"/>
          </p:cNvSpPr>
          <p:nvPr/>
        </p:nvSpPr>
        <p:spPr bwMode="auto">
          <a:xfrm>
            <a:off x="5862638" y="4937125"/>
            <a:ext cx="962025"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 Prepared</a:t>
            </a:r>
          </a:p>
        </p:txBody>
      </p:sp>
      <p:sp>
        <p:nvSpPr>
          <p:cNvPr id="40975" name="Rectangle 44"/>
          <p:cNvSpPr>
            <a:spLocks noChangeArrowheads="1"/>
          </p:cNvSpPr>
          <p:nvPr/>
        </p:nvSpPr>
        <p:spPr bwMode="auto">
          <a:xfrm>
            <a:off x="5862638" y="5272088"/>
            <a:ext cx="933450"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 positions</a:t>
            </a:r>
          </a:p>
        </p:txBody>
      </p:sp>
      <p:sp>
        <p:nvSpPr>
          <p:cNvPr id="40976" name="Oval 45"/>
          <p:cNvSpPr>
            <a:spLocks noChangeAspect="1" noChangeArrowheads="1"/>
          </p:cNvSpPr>
          <p:nvPr/>
        </p:nvSpPr>
        <p:spPr bwMode="auto">
          <a:xfrm>
            <a:off x="4662488" y="2422525"/>
            <a:ext cx="73025" cy="82550"/>
          </a:xfrm>
          <a:prstGeom prst="ellipse">
            <a:avLst/>
          </a:prstGeom>
          <a:noFill/>
          <a:ln w="12700">
            <a:solidFill>
              <a:srgbClr val="000000"/>
            </a:solidFill>
            <a:round/>
            <a:headEnd/>
            <a:tailEnd/>
          </a:ln>
        </p:spPr>
        <p:txBody>
          <a:bodyPr wrap="none" anchor="ctr"/>
          <a:lstStyle/>
          <a:p>
            <a:endParaRPr lang="en-US"/>
          </a:p>
        </p:txBody>
      </p:sp>
      <p:grpSp>
        <p:nvGrpSpPr>
          <p:cNvPr id="40977" name="Group 46"/>
          <p:cNvGrpSpPr>
            <a:grpSpLocks/>
          </p:cNvGrpSpPr>
          <p:nvPr/>
        </p:nvGrpSpPr>
        <p:grpSpPr bwMode="auto">
          <a:xfrm>
            <a:off x="5073650" y="1565275"/>
            <a:ext cx="577850" cy="127000"/>
            <a:chOff x="3196" y="986"/>
            <a:chExt cx="364" cy="80"/>
          </a:xfrm>
        </p:grpSpPr>
        <p:sp>
          <p:nvSpPr>
            <p:cNvPr id="41060" name="Oval 47"/>
            <p:cNvSpPr>
              <a:spLocks noChangeAspect="1" noChangeArrowheads="1"/>
            </p:cNvSpPr>
            <p:nvPr/>
          </p:nvSpPr>
          <p:spPr bwMode="auto">
            <a:xfrm>
              <a:off x="3356" y="1000"/>
              <a:ext cx="45" cy="52"/>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1061" name="Oval 48"/>
            <p:cNvSpPr>
              <a:spLocks noChangeAspect="1" noChangeArrowheads="1"/>
            </p:cNvSpPr>
            <p:nvPr/>
          </p:nvSpPr>
          <p:spPr bwMode="auto">
            <a:xfrm>
              <a:off x="3219" y="1000"/>
              <a:ext cx="45" cy="52"/>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1062" name="Oval 49"/>
            <p:cNvSpPr>
              <a:spLocks noChangeAspect="1" noChangeArrowheads="1"/>
            </p:cNvSpPr>
            <p:nvPr/>
          </p:nvSpPr>
          <p:spPr bwMode="auto">
            <a:xfrm>
              <a:off x="3287" y="1000"/>
              <a:ext cx="45" cy="52"/>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1063" name="Oval 50"/>
            <p:cNvSpPr>
              <a:spLocks noChangeAspect="1" noChangeArrowheads="1"/>
            </p:cNvSpPr>
            <p:nvPr/>
          </p:nvSpPr>
          <p:spPr bwMode="auto">
            <a:xfrm>
              <a:off x="3425" y="1000"/>
              <a:ext cx="46" cy="52"/>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1064" name="Oval 51"/>
            <p:cNvSpPr>
              <a:spLocks noChangeAspect="1" noChangeArrowheads="1"/>
            </p:cNvSpPr>
            <p:nvPr/>
          </p:nvSpPr>
          <p:spPr bwMode="auto">
            <a:xfrm>
              <a:off x="3495" y="1000"/>
              <a:ext cx="45" cy="52"/>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1065" name="Rectangle 52"/>
            <p:cNvSpPr>
              <a:spLocks noChangeAspect="1" noChangeArrowheads="1"/>
            </p:cNvSpPr>
            <p:nvPr/>
          </p:nvSpPr>
          <p:spPr bwMode="auto">
            <a:xfrm>
              <a:off x="3196" y="986"/>
              <a:ext cx="364" cy="80"/>
            </a:xfrm>
            <a:prstGeom prst="rect">
              <a:avLst/>
            </a:prstGeom>
            <a:noFill/>
            <a:ln w="12700">
              <a:solidFill>
                <a:srgbClr val="000000"/>
              </a:solidFill>
              <a:miter lim="800000"/>
              <a:headEnd/>
              <a:tailEnd/>
            </a:ln>
          </p:spPr>
          <p:txBody>
            <a:bodyPr wrap="none" anchor="ctr"/>
            <a:lstStyle/>
            <a:p>
              <a:endParaRPr lang="en-US"/>
            </a:p>
          </p:txBody>
        </p:sp>
      </p:grpSp>
      <p:grpSp>
        <p:nvGrpSpPr>
          <p:cNvPr id="40978" name="Group 53"/>
          <p:cNvGrpSpPr>
            <a:grpSpLocks/>
          </p:cNvGrpSpPr>
          <p:nvPr/>
        </p:nvGrpSpPr>
        <p:grpSpPr bwMode="auto">
          <a:xfrm>
            <a:off x="5073650" y="2400300"/>
            <a:ext cx="577850" cy="127000"/>
            <a:chOff x="3196" y="1512"/>
            <a:chExt cx="364" cy="80"/>
          </a:xfrm>
        </p:grpSpPr>
        <p:sp>
          <p:nvSpPr>
            <p:cNvPr id="41054" name="Oval 54"/>
            <p:cNvSpPr>
              <a:spLocks noChangeAspect="1" noChangeArrowheads="1"/>
            </p:cNvSpPr>
            <p:nvPr/>
          </p:nvSpPr>
          <p:spPr bwMode="auto">
            <a:xfrm>
              <a:off x="3356" y="1526"/>
              <a:ext cx="45" cy="52"/>
            </a:xfrm>
            <a:prstGeom prst="ellipse">
              <a:avLst/>
            </a:prstGeom>
            <a:noFill/>
            <a:ln w="12700">
              <a:solidFill>
                <a:srgbClr val="000000"/>
              </a:solidFill>
              <a:round/>
              <a:headEnd/>
              <a:tailEnd/>
            </a:ln>
          </p:spPr>
          <p:txBody>
            <a:bodyPr wrap="none" anchor="ctr"/>
            <a:lstStyle/>
            <a:p>
              <a:endParaRPr lang="en-US"/>
            </a:p>
          </p:txBody>
        </p:sp>
        <p:sp>
          <p:nvSpPr>
            <p:cNvPr id="41055" name="Oval 55"/>
            <p:cNvSpPr>
              <a:spLocks noChangeAspect="1" noChangeArrowheads="1"/>
            </p:cNvSpPr>
            <p:nvPr/>
          </p:nvSpPr>
          <p:spPr bwMode="auto">
            <a:xfrm>
              <a:off x="3219" y="1526"/>
              <a:ext cx="45" cy="52"/>
            </a:xfrm>
            <a:prstGeom prst="ellipse">
              <a:avLst/>
            </a:prstGeom>
            <a:noFill/>
            <a:ln w="12700">
              <a:solidFill>
                <a:srgbClr val="000000"/>
              </a:solidFill>
              <a:round/>
              <a:headEnd/>
              <a:tailEnd/>
            </a:ln>
          </p:spPr>
          <p:txBody>
            <a:bodyPr wrap="none" anchor="ctr"/>
            <a:lstStyle/>
            <a:p>
              <a:endParaRPr lang="en-US"/>
            </a:p>
          </p:txBody>
        </p:sp>
        <p:sp>
          <p:nvSpPr>
            <p:cNvPr id="41056" name="Oval 56"/>
            <p:cNvSpPr>
              <a:spLocks noChangeAspect="1" noChangeArrowheads="1"/>
            </p:cNvSpPr>
            <p:nvPr/>
          </p:nvSpPr>
          <p:spPr bwMode="auto">
            <a:xfrm>
              <a:off x="3287" y="1526"/>
              <a:ext cx="45" cy="52"/>
            </a:xfrm>
            <a:prstGeom prst="ellipse">
              <a:avLst/>
            </a:prstGeom>
            <a:noFill/>
            <a:ln w="12700">
              <a:solidFill>
                <a:srgbClr val="000000"/>
              </a:solidFill>
              <a:round/>
              <a:headEnd/>
              <a:tailEnd/>
            </a:ln>
          </p:spPr>
          <p:txBody>
            <a:bodyPr wrap="none" anchor="ctr"/>
            <a:lstStyle/>
            <a:p>
              <a:endParaRPr lang="en-US"/>
            </a:p>
          </p:txBody>
        </p:sp>
        <p:sp>
          <p:nvSpPr>
            <p:cNvPr id="41057" name="Oval 57"/>
            <p:cNvSpPr>
              <a:spLocks noChangeAspect="1" noChangeArrowheads="1"/>
            </p:cNvSpPr>
            <p:nvPr/>
          </p:nvSpPr>
          <p:spPr bwMode="auto">
            <a:xfrm>
              <a:off x="3425" y="1526"/>
              <a:ext cx="46" cy="52"/>
            </a:xfrm>
            <a:prstGeom prst="ellipse">
              <a:avLst/>
            </a:prstGeom>
            <a:noFill/>
            <a:ln w="12700">
              <a:solidFill>
                <a:srgbClr val="000000"/>
              </a:solidFill>
              <a:round/>
              <a:headEnd/>
              <a:tailEnd/>
            </a:ln>
          </p:spPr>
          <p:txBody>
            <a:bodyPr wrap="none" anchor="ctr"/>
            <a:lstStyle/>
            <a:p>
              <a:endParaRPr lang="en-US"/>
            </a:p>
          </p:txBody>
        </p:sp>
        <p:sp>
          <p:nvSpPr>
            <p:cNvPr id="41058" name="Oval 58"/>
            <p:cNvSpPr>
              <a:spLocks noChangeAspect="1" noChangeArrowheads="1"/>
            </p:cNvSpPr>
            <p:nvPr/>
          </p:nvSpPr>
          <p:spPr bwMode="auto">
            <a:xfrm>
              <a:off x="3495" y="1526"/>
              <a:ext cx="45" cy="52"/>
            </a:xfrm>
            <a:prstGeom prst="ellipse">
              <a:avLst/>
            </a:prstGeom>
            <a:noFill/>
            <a:ln w="12700">
              <a:solidFill>
                <a:srgbClr val="000000"/>
              </a:solidFill>
              <a:round/>
              <a:headEnd/>
              <a:tailEnd/>
            </a:ln>
          </p:spPr>
          <p:txBody>
            <a:bodyPr wrap="none" anchor="ctr"/>
            <a:lstStyle/>
            <a:p>
              <a:endParaRPr lang="en-US"/>
            </a:p>
          </p:txBody>
        </p:sp>
        <p:sp>
          <p:nvSpPr>
            <p:cNvPr id="41059" name="Rectangle 59"/>
            <p:cNvSpPr>
              <a:spLocks noChangeAspect="1" noChangeArrowheads="1"/>
            </p:cNvSpPr>
            <p:nvPr/>
          </p:nvSpPr>
          <p:spPr bwMode="auto">
            <a:xfrm>
              <a:off x="3196" y="1512"/>
              <a:ext cx="364" cy="80"/>
            </a:xfrm>
            <a:prstGeom prst="rect">
              <a:avLst/>
            </a:prstGeom>
            <a:noFill/>
            <a:ln w="12700">
              <a:solidFill>
                <a:srgbClr val="000000"/>
              </a:solidFill>
              <a:miter lim="800000"/>
              <a:headEnd/>
              <a:tailEnd/>
            </a:ln>
          </p:spPr>
          <p:txBody>
            <a:bodyPr wrap="none" anchor="ctr"/>
            <a:lstStyle/>
            <a:p>
              <a:endParaRPr lang="en-US"/>
            </a:p>
          </p:txBody>
        </p:sp>
      </p:grpSp>
      <p:sp>
        <p:nvSpPr>
          <p:cNvPr id="40979" name="Text Box 60"/>
          <p:cNvSpPr txBox="1">
            <a:spLocks noChangeArrowheads="1"/>
          </p:cNvSpPr>
          <p:nvPr/>
        </p:nvSpPr>
        <p:spPr bwMode="auto">
          <a:xfrm>
            <a:off x="919163" y="611188"/>
            <a:ext cx="13700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Limited </a:t>
            </a:r>
          </a:p>
          <a:p>
            <a:pPr algn="ctr" eaLnBrk="0" hangingPunct="0"/>
            <a:r>
              <a:rPr lang="en-US" sz="1400"/>
              <a:t>Cross Country</a:t>
            </a:r>
          </a:p>
        </p:txBody>
      </p:sp>
      <p:sp>
        <p:nvSpPr>
          <p:cNvPr id="40980" name="Text Box 61"/>
          <p:cNvSpPr txBox="1">
            <a:spLocks noChangeArrowheads="1"/>
          </p:cNvSpPr>
          <p:nvPr/>
        </p:nvSpPr>
        <p:spPr bwMode="auto">
          <a:xfrm>
            <a:off x="938213" y="1265238"/>
            <a:ext cx="1133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X country veh </a:t>
            </a:r>
          </a:p>
        </p:txBody>
      </p:sp>
      <p:sp>
        <p:nvSpPr>
          <p:cNvPr id="40981" name="Text Box 62"/>
          <p:cNvSpPr txBox="1">
            <a:spLocks noChangeArrowheads="1"/>
          </p:cNvSpPr>
          <p:nvPr/>
        </p:nvSpPr>
        <p:spPr bwMode="auto">
          <a:xfrm>
            <a:off x="944563" y="1738313"/>
            <a:ext cx="10239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Towed trailer</a:t>
            </a:r>
          </a:p>
        </p:txBody>
      </p:sp>
      <p:sp>
        <p:nvSpPr>
          <p:cNvPr id="40982" name="Text Box 63"/>
          <p:cNvSpPr txBox="1">
            <a:spLocks noChangeArrowheads="1"/>
          </p:cNvSpPr>
          <p:nvPr/>
        </p:nvSpPr>
        <p:spPr bwMode="auto">
          <a:xfrm>
            <a:off x="971550" y="2119313"/>
            <a:ext cx="622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Railway</a:t>
            </a:r>
          </a:p>
        </p:txBody>
      </p:sp>
      <p:sp>
        <p:nvSpPr>
          <p:cNvPr id="40983" name="Text Box 64"/>
          <p:cNvSpPr txBox="1">
            <a:spLocks noChangeArrowheads="1"/>
          </p:cNvSpPr>
          <p:nvPr/>
        </p:nvSpPr>
        <p:spPr bwMode="auto">
          <a:xfrm>
            <a:off x="965200" y="2620963"/>
            <a:ext cx="749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Half track</a:t>
            </a:r>
          </a:p>
        </p:txBody>
      </p:sp>
      <p:grpSp>
        <p:nvGrpSpPr>
          <p:cNvPr id="40984" name="Group 65"/>
          <p:cNvGrpSpPr>
            <a:grpSpLocks/>
          </p:cNvGrpSpPr>
          <p:nvPr/>
        </p:nvGrpSpPr>
        <p:grpSpPr bwMode="auto">
          <a:xfrm>
            <a:off x="304800" y="3616325"/>
            <a:ext cx="446088" cy="117475"/>
            <a:chOff x="3888" y="240"/>
            <a:chExt cx="281" cy="74"/>
          </a:xfrm>
        </p:grpSpPr>
        <p:sp>
          <p:nvSpPr>
            <p:cNvPr id="41051" name="Freeform 66"/>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1052" name="Freeform 67"/>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1053" name="Line 68"/>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sp>
        <p:nvSpPr>
          <p:cNvPr id="40985" name="Freeform 69"/>
          <p:cNvSpPr>
            <a:spLocks/>
          </p:cNvSpPr>
          <p:nvPr/>
        </p:nvSpPr>
        <p:spPr bwMode="auto">
          <a:xfrm>
            <a:off x="304800" y="3048000"/>
            <a:ext cx="457200" cy="76200"/>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40986" name="Text Box 70"/>
          <p:cNvSpPr txBox="1">
            <a:spLocks noChangeArrowheads="1"/>
          </p:cNvSpPr>
          <p:nvPr/>
        </p:nvSpPr>
        <p:spPr bwMode="auto">
          <a:xfrm>
            <a:off x="938213" y="2925763"/>
            <a:ext cx="1122362" cy="425450"/>
          </a:xfrm>
          <a:prstGeom prst="rect">
            <a:avLst/>
          </a:prstGeom>
          <a:noFill/>
          <a:ln w="12700">
            <a:noFill/>
            <a:miter lim="800000"/>
            <a:headEnd/>
            <a:tailEnd/>
          </a:ln>
        </p:spPr>
        <p:txBody>
          <a:bodyPr wrap="none" lIns="0" tIns="0" rIns="0" bIns="0" anchor="ctr" anchorCtr="1">
            <a:spAutoFit/>
          </a:bodyPr>
          <a:lstStyle/>
          <a:p>
            <a:pPr eaLnBrk="0" hangingPunct="0"/>
            <a:r>
              <a:rPr lang="en-US" sz="1400"/>
              <a:t>Over-snow </a:t>
            </a:r>
          </a:p>
          <a:p>
            <a:pPr eaLnBrk="0" hangingPunct="0"/>
            <a:r>
              <a:rPr lang="en-US" sz="1400"/>
              <a:t>(Prime Mover)</a:t>
            </a:r>
          </a:p>
        </p:txBody>
      </p:sp>
      <p:sp>
        <p:nvSpPr>
          <p:cNvPr id="40987" name="Text Box 71"/>
          <p:cNvSpPr txBox="1">
            <a:spLocks noChangeArrowheads="1"/>
          </p:cNvSpPr>
          <p:nvPr/>
        </p:nvSpPr>
        <p:spPr bwMode="auto">
          <a:xfrm>
            <a:off x="946150" y="3567113"/>
            <a:ext cx="9953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Sled (towed)</a:t>
            </a:r>
          </a:p>
        </p:txBody>
      </p:sp>
      <p:grpSp>
        <p:nvGrpSpPr>
          <p:cNvPr id="40988" name="Group 72"/>
          <p:cNvGrpSpPr>
            <a:grpSpLocks/>
          </p:cNvGrpSpPr>
          <p:nvPr/>
        </p:nvGrpSpPr>
        <p:grpSpPr bwMode="auto">
          <a:xfrm>
            <a:off x="230188" y="4813300"/>
            <a:ext cx="542925" cy="85725"/>
            <a:chOff x="96" y="1287"/>
            <a:chExt cx="369" cy="58"/>
          </a:xfrm>
        </p:grpSpPr>
        <p:sp>
          <p:nvSpPr>
            <p:cNvPr id="41046" name="Freeform 73"/>
            <p:cNvSpPr>
              <a:spLocks/>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1047" name="Freeform 74"/>
            <p:cNvSpPr>
              <a:spLocks/>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1048" name="Freeform 75"/>
            <p:cNvSpPr>
              <a:spLocks/>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1049" name="Freeform 76"/>
            <p:cNvSpPr>
              <a:spLocks/>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1050" name="Freeform 77"/>
            <p:cNvSpPr>
              <a:spLocks/>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40989" name="Rectangle 78"/>
          <p:cNvSpPr>
            <a:spLocks noChangeArrowheads="1"/>
          </p:cNvSpPr>
          <p:nvPr/>
        </p:nvSpPr>
        <p:spPr bwMode="auto">
          <a:xfrm>
            <a:off x="950913" y="4756150"/>
            <a:ext cx="927100" cy="212725"/>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Amphibious</a:t>
            </a:r>
          </a:p>
        </p:txBody>
      </p:sp>
      <p:sp>
        <p:nvSpPr>
          <p:cNvPr id="40990" name="Rectangle 79"/>
          <p:cNvSpPr>
            <a:spLocks noChangeArrowheads="1"/>
          </p:cNvSpPr>
          <p:nvPr/>
        </p:nvSpPr>
        <p:spPr bwMode="auto">
          <a:xfrm>
            <a:off x="904875" y="3902075"/>
            <a:ext cx="1587500" cy="425450"/>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Horse, Camel Pack-</a:t>
            </a:r>
          </a:p>
          <a:p>
            <a:pPr eaLnBrk="0" hangingPunct="0"/>
            <a:r>
              <a:rPr lang="en-US" sz="1400">
                <a:solidFill>
                  <a:srgbClr val="000000"/>
                </a:solidFill>
              </a:rPr>
              <a:t>Animal Equipped</a:t>
            </a:r>
          </a:p>
        </p:txBody>
      </p:sp>
      <p:grpSp>
        <p:nvGrpSpPr>
          <p:cNvPr id="40991" name="Group 80"/>
          <p:cNvGrpSpPr>
            <a:grpSpLocks/>
          </p:cNvGrpSpPr>
          <p:nvPr/>
        </p:nvGrpSpPr>
        <p:grpSpPr bwMode="auto">
          <a:xfrm>
            <a:off x="423863" y="4038600"/>
            <a:ext cx="161925" cy="76200"/>
            <a:chOff x="266" y="3179"/>
            <a:chExt cx="102" cy="48"/>
          </a:xfrm>
        </p:grpSpPr>
        <p:sp>
          <p:nvSpPr>
            <p:cNvPr id="41044" name="Freeform 81"/>
            <p:cNvSpPr>
              <a:spLocks/>
            </p:cNvSpPr>
            <p:nvPr/>
          </p:nvSpPr>
          <p:spPr bwMode="auto">
            <a:xfrm rot="364348">
              <a:off x="266"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sp>
          <p:nvSpPr>
            <p:cNvPr id="41045" name="Freeform 82"/>
            <p:cNvSpPr>
              <a:spLocks/>
            </p:cNvSpPr>
            <p:nvPr/>
          </p:nvSpPr>
          <p:spPr bwMode="auto">
            <a:xfrm rot="364348">
              <a:off x="320" y="3179"/>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a:tailEnd/>
            </a:ln>
          </p:spPr>
          <p:txBody>
            <a:bodyPr wrap="none" anchor="ctr"/>
            <a:lstStyle/>
            <a:p>
              <a:endParaRPr lang="en-US"/>
            </a:p>
          </p:txBody>
        </p:sp>
      </p:grpSp>
      <p:sp>
        <p:nvSpPr>
          <p:cNvPr id="40992" name="Rectangle 83"/>
          <p:cNvSpPr>
            <a:spLocks noChangeArrowheads="1"/>
          </p:cNvSpPr>
          <p:nvPr/>
        </p:nvSpPr>
        <p:spPr bwMode="auto">
          <a:xfrm>
            <a:off x="984250" y="4405313"/>
            <a:ext cx="473075" cy="212725"/>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Barge</a:t>
            </a:r>
          </a:p>
        </p:txBody>
      </p:sp>
      <p:sp>
        <p:nvSpPr>
          <p:cNvPr id="40993" name="AutoShape 84">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40994" name="Group 85"/>
          <p:cNvGrpSpPr>
            <a:grpSpLocks/>
          </p:cNvGrpSpPr>
          <p:nvPr/>
        </p:nvGrpSpPr>
        <p:grpSpPr bwMode="auto">
          <a:xfrm>
            <a:off x="265113" y="2185988"/>
            <a:ext cx="479425" cy="76200"/>
            <a:chOff x="1744" y="1488"/>
            <a:chExt cx="302" cy="48"/>
          </a:xfrm>
        </p:grpSpPr>
        <p:sp>
          <p:nvSpPr>
            <p:cNvPr id="41039" name="Line 86"/>
            <p:cNvSpPr>
              <a:spLocks noChangeAspect="1" noChangeShapeType="1"/>
            </p:cNvSpPr>
            <p:nvPr/>
          </p:nvSpPr>
          <p:spPr bwMode="auto">
            <a:xfrm>
              <a:off x="1764" y="1488"/>
              <a:ext cx="2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40" name="Oval 87"/>
            <p:cNvSpPr>
              <a:spLocks noChangeAspect="1" noChangeArrowheads="1"/>
            </p:cNvSpPr>
            <p:nvPr/>
          </p:nvSpPr>
          <p:spPr bwMode="auto">
            <a:xfrm>
              <a:off x="1998" y="1488"/>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41" name="Oval 88"/>
            <p:cNvSpPr>
              <a:spLocks noChangeAspect="1" noChangeArrowheads="1"/>
            </p:cNvSpPr>
            <p:nvPr/>
          </p:nvSpPr>
          <p:spPr bwMode="auto">
            <a:xfrm>
              <a:off x="1929" y="1488"/>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42" name="Oval 89"/>
            <p:cNvSpPr>
              <a:spLocks noChangeAspect="1" noChangeArrowheads="1"/>
            </p:cNvSpPr>
            <p:nvPr/>
          </p:nvSpPr>
          <p:spPr bwMode="auto">
            <a:xfrm>
              <a:off x="1813" y="1488"/>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43" name="Oval 90"/>
            <p:cNvSpPr>
              <a:spLocks noChangeAspect="1" noChangeArrowheads="1"/>
            </p:cNvSpPr>
            <p:nvPr/>
          </p:nvSpPr>
          <p:spPr bwMode="auto">
            <a:xfrm>
              <a:off x="1744" y="1488"/>
              <a:ext cx="48" cy="48"/>
            </a:xfrm>
            <a:prstGeom prst="ellipse">
              <a:avLst/>
            </a:prstGeom>
            <a:solidFill>
              <a:schemeClr val="bg1"/>
            </a:solidFill>
            <a:ln w="12700">
              <a:solidFill>
                <a:srgbClr val="000000"/>
              </a:solidFill>
              <a:round/>
              <a:headEnd/>
              <a:tailEnd/>
            </a:ln>
          </p:spPr>
          <p:txBody>
            <a:bodyPr wrap="none" anchor="ctr"/>
            <a:lstStyle/>
            <a:p>
              <a:endParaRPr lang="en-US"/>
            </a:p>
          </p:txBody>
        </p:sp>
      </p:grpSp>
      <p:grpSp>
        <p:nvGrpSpPr>
          <p:cNvPr id="40995" name="Group 91"/>
          <p:cNvGrpSpPr>
            <a:grpSpLocks/>
          </p:cNvGrpSpPr>
          <p:nvPr/>
        </p:nvGrpSpPr>
        <p:grpSpPr bwMode="auto">
          <a:xfrm>
            <a:off x="292100" y="1785938"/>
            <a:ext cx="379413" cy="77787"/>
            <a:chOff x="1777" y="1232"/>
            <a:chExt cx="239" cy="49"/>
          </a:xfrm>
        </p:grpSpPr>
        <p:sp>
          <p:nvSpPr>
            <p:cNvPr id="41036" name="Line 92"/>
            <p:cNvSpPr>
              <a:spLocks noChangeAspect="1" noChangeShapeType="1"/>
            </p:cNvSpPr>
            <p:nvPr/>
          </p:nvSpPr>
          <p:spPr bwMode="auto">
            <a:xfrm>
              <a:off x="1824" y="1257"/>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37" name="Oval 93"/>
            <p:cNvSpPr>
              <a:spLocks noChangeAspect="1" noChangeArrowheads="1"/>
            </p:cNvSpPr>
            <p:nvPr/>
          </p:nvSpPr>
          <p:spPr bwMode="auto">
            <a:xfrm>
              <a:off x="1968" y="1232"/>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38" name="Oval 94"/>
            <p:cNvSpPr>
              <a:spLocks noChangeAspect="1" noChangeArrowheads="1"/>
            </p:cNvSpPr>
            <p:nvPr/>
          </p:nvSpPr>
          <p:spPr bwMode="auto">
            <a:xfrm>
              <a:off x="1777" y="1233"/>
              <a:ext cx="48" cy="48"/>
            </a:xfrm>
            <a:prstGeom prst="ellipse">
              <a:avLst/>
            </a:prstGeom>
            <a:solidFill>
              <a:schemeClr val="bg1"/>
            </a:solidFill>
            <a:ln w="12700">
              <a:solidFill>
                <a:srgbClr val="000000"/>
              </a:solidFill>
              <a:round/>
              <a:headEnd/>
              <a:tailEnd/>
            </a:ln>
          </p:spPr>
          <p:txBody>
            <a:bodyPr wrap="none" anchor="ctr"/>
            <a:lstStyle/>
            <a:p>
              <a:endParaRPr lang="en-US"/>
            </a:p>
          </p:txBody>
        </p:sp>
      </p:grpSp>
      <p:grpSp>
        <p:nvGrpSpPr>
          <p:cNvPr id="40996" name="Group 95"/>
          <p:cNvGrpSpPr>
            <a:grpSpLocks/>
          </p:cNvGrpSpPr>
          <p:nvPr/>
        </p:nvGrpSpPr>
        <p:grpSpPr bwMode="auto">
          <a:xfrm>
            <a:off x="338138" y="1377950"/>
            <a:ext cx="306387" cy="76200"/>
            <a:chOff x="2052" y="989"/>
            <a:chExt cx="193" cy="48"/>
          </a:xfrm>
        </p:grpSpPr>
        <p:sp>
          <p:nvSpPr>
            <p:cNvPr id="41032" name="Line 96"/>
            <p:cNvSpPr>
              <a:spLocks noChangeAspect="1" noChangeShapeType="1"/>
            </p:cNvSpPr>
            <p:nvPr/>
          </p:nvSpPr>
          <p:spPr bwMode="auto">
            <a:xfrm>
              <a:off x="2077" y="98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33" name="Oval 97"/>
            <p:cNvSpPr>
              <a:spLocks noChangeAspect="1" noChangeArrowheads="1"/>
            </p:cNvSpPr>
            <p:nvPr/>
          </p:nvSpPr>
          <p:spPr bwMode="auto">
            <a:xfrm>
              <a:off x="2197" y="989"/>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34" name="Oval 98"/>
            <p:cNvSpPr>
              <a:spLocks noChangeAspect="1" noChangeArrowheads="1"/>
            </p:cNvSpPr>
            <p:nvPr/>
          </p:nvSpPr>
          <p:spPr bwMode="auto">
            <a:xfrm>
              <a:off x="2052" y="989"/>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35" name="Oval 99"/>
            <p:cNvSpPr>
              <a:spLocks noChangeAspect="1" noChangeArrowheads="1"/>
            </p:cNvSpPr>
            <p:nvPr/>
          </p:nvSpPr>
          <p:spPr bwMode="auto">
            <a:xfrm>
              <a:off x="2126" y="989"/>
              <a:ext cx="48" cy="48"/>
            </a:xfrm>
            <a:prstGeom prst="ellipse">
              <a:avLst/>
            </a:prstGeom>
            <a:solidFill>
              <a:schemeClr val="bg1"/>
            </a:solidFill>
            <a:ln w="12700">
              <a:solidFill>
                <a:srgbClr val="000000"/>
              </a:solidFill>
              <a:round/>
              <a:headEnd/>
              <a:tailEnd/>
            </a:ln>
          </p:spPr>
          <p:txBody>
            <a:bodyPr wrap="none" anchor="ctr"/>
            <a:lstStyle/>
            <a:p>
              <a:endParaRPr lang="en-US"/>
            </a:p>
          </p:txBody>
        </p:sp>
      </p:grpSp>
      <p:grpSp>
        <p:nvGrpSpPr>
          <p:cNvPr id="40997" name="Group 100"/>
          <p:cNvGrpSpPr>
            <a:grpSpLocks/>
          </p:cNvGrpSpPr>
          <p:nvPr/>
        </p:nvGrpSpPr>
        <p:grpSpPr bwMode="auto">
          <a:xfrm>
            <a:off x="360363" y="787400"/>
            <a:ext cx="306387" cy="76200"/>
            <a:chOff x="1786" y="699"/>
            <a:chExt cx="193" cy="48"/>
          </a:xfrm>
        </p:grpSpPr>
        <p:sp>
          <p:nvSpPr>
            <p:cNvPr id="41029" name="Line 101"/>
            <p:cNvSpPr>
              <a:spLocks noChangeAspect="1" noChangeShapeType="1"/>
            </p:cNvSpPr>
            <p:nvPr/>
          </p:nvSpPr>
          <p:spPr bwMode="auto">
            <a:xfrm>
              <a:off x="1811" y="69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30" name="Oval 102"/>
            <p:cNvSpPr>
              <a:spLocks noChangeAspect="1" noChangeArrowheads="1"/>
            </p:cNvSpPr>
            <p:nvPr/>
          </p:nvSpPr>
          <p:spPr bwMode="auto">
            <a:xfrm>
              <a:off x="1931" y="699"/>
              <a:ext cx="48" cy="48"/>
            </a:xfrm>
            <a:prstGeom prst="ellipse">
              <a:avLst/>
            </a:prstGeom>
            <a:solidFill>
              <a:schemeClr val="bg1"/>
            </a:solidFill>
            <a:ln w="12700">
              <a:solidFill>
                <a:srgbClr val="000000"/>
              </a:solidFill>
              <a:round/>
              <a:headEnd/>
              <a:tailEnd/>
            </a:ln>
          </p:spPr>
          <p:txBody>
            <a:bodyPr wrap="none" anchor="ctr"/>
            <a:lstStyle/>
            <a:p>
              <a:endParaRPr lang="en-US"/>
            </a:p>
          </p:txBody>
        </p:sp>
        <p:sp>
          <p:nvSpPr>
            <p:cNvPr id="41031" name="Oval 103"/>
            <p:cNvSpPr>
              <a:spLocks noChangeAspect="1" noChangeArrowheads="1"/>
            </p:cNvSpPr>
            <p:nvPr/>
          </p:nvSpPr>
          <p:spPr bwMode="auto">
            <a:xfrm>
              <a:off x="1786" y="699"/>
              <a:ext cx="48" cy="48"/>
            </a:xfrm>
            <a:prstGeom prst="ellipse">
              <a:avLst/>
            </a:prstGeom>
            <a:solidFill>
              <a:schemeClr val="bg1"/>
            </a:solidFill>
            <a:ln w="12700">
              <a:solidFill>
                <a:srgbClr val="000000"/>
              </a:solidFill>
              <a:round/>
              <a:headEnd/>
              <a:tailEnd/>
            </a:ln>
          </p:spPr>
          <p:txBody>
            <a:bodyPr wrap="none" anchor="ctr"/>
            <a:lstStyle/>
            <a:p>
              <a:endParaRPr lang="en-US"/>
            </a:p>
          </p:txBody>
        </p:sp>
      </p:grpSp>
      <p:grpSp>
        <p:nvGrpSpPr>
          <p:cNvPr id="40998" name="Group 104"/>
          <p:cNvGrpSpPr>
            <a:grpSpLocks noChangeAspect="1"/>
          </p:cNvGrpSpPr>
          <p:nvPr/>
        </p:nvGrpSpPr>
        <p:grpSpPr bwMode="auto">
          <a:xfrm>
            <a:off x="361950" y="2676525"/>
            <a:ext cx="384175" cy="73025"/>
            <a:chOff x="1199" y="1988"/>
            <a:chExt cx="2521" cy="480"/>
          </a:xfrm>
        </p:grpSpPr>
        <p:sp>
          <p:nvSpPr>
            <p:cNvPr id="41027" name="Oval 105"/>
            <p:cNvSpPr>
              <a:spLocks noChangeAspect="1" noChangeArrowheads="1"/>
            </p:cNvSpPr>
            <p:nvPr/>
          </p:nvSpPr>
          <p:spPr bwMode="auto">
            <a:xfrm>
              <a:off x="1199" y="1988"/>
              <a:ext cx="480" cy="480"/>
            </a:xfrm>
            <a:prstGeom prst="ellipse">
              <a:avLst/>
            </a:prstGeom>
            <a:solidFill>
              <a:schemeClr val="bg1"/>
            </a:solidFill>
            <a:ln w="12700">
              <a:solidFill>
                <a:schemeClr val="tx1"/>
              </a:solidFill>
              <a:round/>
              <a:headEnd/>
              <a:tailEnd/>
            </a:ln>
          </p:spPr>
          <p:txBody>
            <a:bodyPr wrap="none" anchor="ctr"/>
            <a:lstStyle/>
            <a:p>
              <a:endParaRPr lang="en-US"/>
            </a:p>
          </p:txBody>
        </p:sp>
        <p:sp>
          <p:nvSpPr>
            <p:cNvPr id="41028" name="Freeform 106"/>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40999" name="Freeform 107"/>
          <p:cNvSpPr>
            <a:spLocks noChangeAspect="1"/>
          </p:cNvSpPr>
          <p:nvPr/>
        </p:nvSpPr>
        <p:spPr bwMode="auto">
          <a:xfrm>
            <a:off x="369888" y="4479925"/>
            <a:ext cx="374650" cy="73025"/>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nvGrpSpPr>
          <p:cNvPr id="41000" name="Group 108"/>
          <p:cNvGrpSpPr>
            <a:grpSpLocks/>
          </p:cNvGrpSpPr>
          <p:nvPr/>
        </p:nvGrpSpPr>
        <p:grpSpPr bwMode="auto">
          <a:xfrm>
            <a:off x="5073650" y="884238"/>
            <a:ext cx="577850" cy="127000"/>
            <a:chOff x="3196" y="557"/>
            <a:chExt cx="364" cy="80"/>
          </a:xfrm>
        </p:grpSpPr>
        <p:grpSp>
          <p:nvGrpSpPr>
            <p:cNvPr id="41006" name="Group 109"/>
            <p:cNvGrpSpPr>
              <a:grpSpLocks/>
            </p:cNvGrpSpPr>
            <p:nvPr/>
          </p:nvGrpSpPr>
          <p:grpSpPr bwMode="auto">
            <a:xfrm>
              <a:off x="3223" y="569"/>
              <a:ext cx="43" cy="56"/>
              <a:chOff x="2805" y="557"/>
              <a:chExt cx="55" cy="71"/>
            </a:xfrm>
          </p:grpSpPr>
          <p:sp>
            <p:nvSpPr>
              <p:cNvPr id="41024" name="Line 110"/>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25" name="Line 111"/>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26" name="Oval 112"/>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41007" name="Rectangle 113"/>
            <p:cNvSpPr>
              <a:spLocks noChangeAspect="1" noChangeArrowheads="1"/>
            </p:cNvSpPr>
            <p:nvPr/>
          </p:nvSpPr>
          <p:spPr bwMode="auto">
            <a:xfrm>
              <a:off x="3196" y="557"/>
              <a:ext cx="364" cy="80"/>
            </a:xfrm>
            <a:prstGeom prst="rect">
              <a:avLst/>
            </a:prstGeom>
            <a:noFill/>
            <a:ln w="12700">
              <a:solidFill>
                <a:srgbClr val="000000"/>
              </a:solidFill>
              <a:miter lim="800000"/>
              <a:headEnd/>
              <a:tailEnd/>
            </a:ln>
          </p:spPr>
          <p:txBody>
            <a:bodyPr wrap="none" anchor="ctr"/>
            <a:lstStyle/>
            <a:p>
              <a:endParaRPr lang="en-US"/>
            </a:p>
          </p:txBody>
        </p:sp>
        <p:grpSp>
          <p:nvGrpSpPr>
            <p:cNvPr id="41008" name="Group 114"/>
            <p:cNvGrpSpPr>
              <a:grpSpLocks/>
            </p:cNvGrpSpPr>
            <p:nvPr/>
          </p:nvGrpSpPr>
          <p:grpSpPr bwMode="auto">
            <a:xfrm>
              <a:off x="3292" y="569"/>
              <a:ext cx="43" cy="56"/>
              <a:chOff x="2805" y="557"/>
              <a:chExt cx="55" cy="71"/>
            </a:xfrm>
          </p:grpSpPr>
          <p:sp>
            <p:nvSpPr>
              <p:cNvPr id="41021" name="Line 115"/>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22" name="Line 116"/>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23" name="Oval 117"/>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41009" name="Group 118"/>
            <p:cNvGrpSpPr>
              <a:grpSpLocks/>
            </p:cNvGrpSpPr>
            <p:nvPr/>
          </p:nvGrpSpPr>
          <p:grpSpPr bwMode="auto">
            <a:xfrm>
              <a:off x="3361" y="569"/>
              <a:ext cx="43" cy="56"/>
              <a:chOff x="2805" y="557"/>
              <a:chExt cx="55" cy="71"/>
            </a:xfrm>
          </p:grpSpPr>
          <p:sp>
            <p:nvSpPr>
              <p:cNvPr id="41018" name="Line 119"/>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19" name="Line 120"/>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20" name="Oval 121"/>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41010" name="Group 122"/>
            <p:cNvGrpSpPr>
              <a:grpSpLocks/>
            </p:cNvGrpSpPr>
            <p:nvPr/>
          </p:nvGrpSpPr>
          <p:grpSpPr bwMode="auto">
            <a:xfrm>
              <a:off x="3430" y="569"/>
              <a:ext cx="43" cy="56"/>
              <a:chOff x="2805" y="557"/>
              <a:chExt cx="55" cy="71"/>
            </a:xfrm>
          </p:grpSpPr>
          <p:sp>
            <p:nvSpPr>
              <p:cNvPr id="41015" name="Line 123"/>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16" name="Line 124"/>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17" name="Oval 125"/>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41011" name="Group 126"/>
            <p:cNvGrpSpPr>
              <a:grpSpLocks/>
            </p:cNvGrpSpPr>
            <p:nvPr/>
          </p:nvGrpSpPr>
          <p:grpSpPr bwMode="auto">
            <a:xfrm>
              <a:off x="3499" y="569"/>
              <a:ext cx="43" cy="56"/>
              <a:chOff x="2805" y="557"/>
              <a:chExt cx="55" cy="71"/>
            </a:xfrm>
          </p:grpSpPr>
          <p:sp>
            <p:nvSpPr>
              <p:cNvPr id="41012" name="Line 127"/>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13" name="Line 128"/>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14" name="Oval 129"/>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grpSp>
      <p:grpSp>
        <p:nvGrpSpPr>
          <p:cNvPr id="41001" name="Group 130"/>
          <p:cNvGrpSpPr>
            <a:grpSpLocks/>
          </p:cNvGrpSpPr>
          <p:nvPr/>
        </p:nvGrpSpPr>
        <p:grpSpPr bwMode="auto">
          <a:xfrm>
            <a:off x="4660900" y="879475"/>
            <a:ext cx="68263" cy="88900"/>
            <a:chOff x="2805" y="557"/>
            <a:chExt cx="55" cy="71"/>
          </a:xfrm>
        </p:grpSpPr>
        <p:sp>
          <p:nvSpPr>
            <p:cNvPr id="41003" name="Line 131"/>
            <p:cNvSpPr>
              <a:spLocks noChangeAspect="1" noChangeShapeType="1"/>
            </p:cNvSpPr>
            <p:nvPr/>
          </p:nvSpPr>
          <p:spPr bwMode="auto">
            <a:xfrm flipV="1">
              <a:off x="2842" y="557"/>
              <a:ext cx="18" cy="3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04" name="Line 132"/>
            <p:cNvSpPr>
              <a:spLocks noChangeAspect="1" noChangeShapeType="1"/>
            </p:cNvSpPr>
            <p:nvPr/>
          </p:nvSpPr>
          <p:spPr bwMode="auto">
            <a:xfrm flipH="1" flipV="1">
              <a:off x="2805" y="557"/>
              <a:ext cx="19" cy="3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1005" name="Oval 133"/>
            <p:cNvSpPr>
              <a:spLocks noChangeAspect="1" noChangeArrowheads="1"/>
            </p:cNvSpPr>
            <p:nvPr/>
          </p:nvSpPr>
          <p:spPr bwMode="auto">
            <a:xfrm>
              <a:off x="2809" y="576"/>
              <a:ext cx="46" cy="52"/>
            </a:xfrm>
            <a:prstGeom prst="ellipse">
              <a:avLst/>
            </a:prstGeom>
            <a:solidFill>
              <a:srgbClr val="000000"/>
            </a:solidFill>
            <a:ln w="12700">
              <a:solidFill>
                <a:srgbClr val="000000"/>
              </a:solidFill>
              <a:round/>
              <a:headEnd/>
              <a:tailEnd/>
            </a:ln>
          </p:spPr>
          <p:txBody>
            <a:bodyPr wrap="none" anchor="ctr"/>
            <a:lstStyle/>
            <a:p>
              <a:endParaRPr lang="en-US"/>
            </a:p>
          </p:txBody>
        </p:sp>
      </p:grpSp>
      <p:sp>
        <p:nvSpPr>
          <p:cNvPr id="41002" name="Rectangle 134"/>
          <p:cNvSpPr>
            <a:spLocks noGrp="1" noChangeArrowheads="1"/>
          </p:cNvSpPr>
          <p:nvPr>
            <p:ph type="title" idx="4294967295"/>
          </p:nvPr>
        </p:nvSpPr>
        <p:spPr>
          <a:xfrm>
            <a:off x="414338" y="238125"/>
            <a:ext cx="6850062" cy="365125"/>
          </a:xfrm>
          <a:noFill/>
        </p:spPr>
        <p:txBody>
          <a:bodyPr wrap="none" lIns="0" tIns="0" rIns="0" bIns="0">
            <a:spAutoFit/>
          </a:bodyPr>
          <a:lstStyle/>
          <a:p>
            <a:pPr eaLnBrk="1" hangingPunct="1"/>
            <a:r>
              <a:rPr lang="en-US" sz="2400"/>
              <a:t>Mobility Modifiers                          Tactical Symbols</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ChangeArrowheads="1"/>
          </p:cNvSpPr>
          <p:nvPr/>
        </p:nvSpPr>
        <p:spPr bwMode="auto">
          <a:xfrm>
            <a:off x="2235200" y="685800"/>
            <a:ext cx="1412875" cy="6096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Tank</a:t>
            </a:r>
          </a:p>
          <a:p>
            <a:pPr eaLnBrk="0" hangingPunct="0"/>
            <a:r>
              <a:rPr lang="en-US" sz="1500">
                <a:solidFill>
                  <a:srgbClr val="000000"/>
                </a:solidFill>
              </a:rPr>
              <a:t>Lt, Med Heavy</a:t>
            </a:r>
          </a:p>
        </p:txBody>
      </p:sp>
      <p:sp>
        <p:nvSpPr>
          <p:cNvPr id="41987" name="Rectangle 3"/>
          <p:cNvSpPr>
            <a:spLocks noChangeArrowheads="1"/>
          </p:cNvSpPr>
          <p:nvPr/>
        </p:nvSpPr>
        <p:spPr bwMode="auto">
          <a:xfrm>
            <a:off x="2235200" y="1295400"/>
            <a:ext cx="681038"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APC</a:t>
            </a:r>
          </a:p>
        </p:txBody>
      </p:sp>
      <p:sp>
        <p:nvSpPr>
          <p:cNvPr id="41988" name="Rectangle 4"/>
          <p:cNvSpPr>
            <a:spLocks noChangeArrowheads="1"/>
          </p:cNvSpPr>
          <p:nvPr/>
        </p:nvSpPr>
        <p:spPr bwMode="auto">
          <a:xfrm>
            <a:off x="2235200" y="1752600"/>
            <a:ext cx="1004888"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Bradley</a:t>
            </a:r>
          </a:p>
        </p:txBody>
      </p:sp>
      <p:grpSp>
        <p:nvGrpSpPr>
          <p:cNvPr id="41989" name="Group 5"/>
          <p:cNvGrpSpPr>
            <a:grpSpLocks noChangeAspect="1"/>
          </p:cNvGrpSpPr>
          <p:nvPr/>
        </p:nvGrpSpPr>
        <p:grpSpPr bwMode="auto">
          <a:xfrm>
            <a:off x="979488" y="4529138"/>
            <a:ext cx="250825" cy="361950"/>
            <a:chOff x="1701" y="3747"/>
            <a:chExt cx="316" cy="455"/>
          </a:xfrm>
        </p:grpSpPr>
        <p:sp>
          <p:nvSpPr>
            <p:cNvPr id="42150" name="Line 6"/>
            <p:cNvSpPr>
              <a:spLocks noChangeAspect="1" noChangeShapeType="1"/>
            </p:cNvSpPr>
            <p:nvPr/>
          </p:nvSpPr>
          <p:spPr bwMode="auto">
            <a:xfrm>
              <a:off x="1782" y="3851"/>
              <a:ext cx="0" cy="25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2151" name="Line 7"/>
            <p:cNvSpPr>
              <a:spLocks noChangeAspect="1" noChangeShapeType="1"/>
            </p:cNvSpPr>
            <p:nvPr/>
          </p:nvSpPr>
          <p:spPr bwMode="auto">
            <a:xfrm>
              <a:off x="1927" y="3851"/>
              <a:ext cx="0" cy="25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2152" name="Line 8"/>
            <p:cNvSpPr>
              <a:spLocks noChangeAspect="1" noChangeShapeType="1"/>
            </p:cNvSpPr>
            <p:nvPr/>
          </p:nvSpPr>
          <p:spPr bwMode="auto">
            <a:xfrm flipH="1" flipV="1">
              <a:off x="1701" y="3975"/>
              <a:ext cx="153" cy="22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53" name="Line 9"/>
            <p:cNvSpPr>
              <a:spLocks noChangeAspect="1" noChangeShapeType="1"/>
            </p:cNvSpPr>
            <p:nvPr/>
          </p:nvSpPr>
          <p:spPr bwMode="auto">
            <a:xfrm flipV="1">
              <a:off x="1863" y="3975"/>
              <a:ext cx="154" cy="22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54" name="Line 10"/>
            <p:cNvSpPr>
              <a:spLocks noChangeAspect="1" noChangeShapeType="1"/>
            </p:cNvSpPr>
            <p:nvPr/>
          </p:nvSpPr>
          <p:spPr bwMode="auto">
            <a:xfrm flipH="1">
              <a:off x="1701" y="3747"/>
              <a:ext cx="153"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55" name="Line 11"/>
            <p:cNvSpPr>
              <a:spLocks noChangeAspect="1" noChangeShapeType="1"/>
            </p:cNvSpPr>
            <p:nvPr/>
          </p:nvSpPr>
          <p:spPr bwMode="auto">
            <a:xfrm>
              <a:off x="1863" y="3747"/>
              <a:ext cx="154"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56" name="Freeform 12"/>
            <p:cNvSpPr>
              <a:spLocks noChangeAspect="1"/>
            </p:cNvSpPr>
            <p:nvPr/>
          </p:nvSpPr>
          <p:spPr bwMode="auto">
            <a:xfrm>
              <a:off x="1813" y="3992"/>
              <a:ext cx="95" cy="31"/>
            </a:xfrm>
            <a:custGeom>
              <a:avLst/>
              <a:gdLst>
                <a:gd name="T0" fmla="*/ 94 w 95"/>
                <a:gd name="T1" fmla="*/ 1 h 31"/>
                <a:gd name="T2" fmla="*/ 80 w 95"/>
                <a:gd name="T3" fmla="*/ 21 h 31"/>
                <a:gd name="T4" fmla="*/ 47 w 95"/>
                <a:gd name="T5" fmla="*/ 30 h 31"/>
                <a:gd name="T6" fmla="*/ 13 w 95"/>
                <a:gd name="T7" fmla="*/ 21 h 31"/>
                <a:gd name="T8" fmla="*/ 0 w 95"/>
                <a:gd name="T9" fmla="*/ 0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4" y="1"/>
                  </a:moveTo>
                  <a:lnTo>
                    <a:pt x="80" y="21"/>
                  </a:lnTo>
                  <a:lnTo>
                    <a:pt x="47" y="30"/>
                  </a:lnTo>
                  <a:lnTo>
                    <a:pt x="13" y="2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57" name="Freeform 13"/>
            <p:cNvSpPr>
              <a:spLocks noChangeAspect="1"/>
            </p:cNvSpPr>
            <p:nvPr/>
          </p:nvSpPr>
          <p:spPr bwMode="auto">
            <a:xfrm>
              <a:off x="1909" y="3962"/>
              <a:ext cx="95" cy="31"/>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58" name="Freeform 14"/>
            <p:cNvSpPr>
              <a:spLocks noChangeAspect="1"/>
            </p:cNvSpPr>
            <p:nvPr/>
          </p:nvSpPr>
          <p:spPr bwMode="auto">
            <a:xfrm>
              <a:off x="1717" y="3962"/>
              <a:ext cx="95" cy="31"/>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1990" name="Group 15"/>
          <p:cNvGrpSpPr>
            <a:grpSpLocks noChangeAspect="1"/>
          </p:cNvGrpSpPr>
          <p:nvPr/>
        </p:nvGrpSpPr>
        <p:grpSpPr bwMode="auto">
          <a:xfrm>
            <a:off x="979488" y="3895725"/>
            <a:ext cx="250825" cy="361950"/>
            <a:chOff x="1705" y="3028"/>
            <a:chExt cx="316" cy="455"/>
          </a:xfrm>
        </p:grpSpPr>
        <p:sp>
          <p:nvSpPr>
            <p:cNvPr id="42143" name="Line 16"/>
            <p:cNvSpPr>
              <a:spLocks noChangeAspect="1" noChangeShapeType="1"/>
            </p:cNvSpPr>
            <p:nvPr/>
          </p:nvSpPr>
          <p:spPr bwMode="auto">
            <a:xfrm flipH="1" flipV="1">
              <a:off x="1705" y="3256"/>
              <a:ext cx="153" cy="22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44" name="Line 17"/>
            <p:cNvSpPr>
              <a:spLocks noChangeAspect="1" noChangeShapeType="1"/>
            </p:cNvSpPr>
            <p:nvPr/>
          </p:nvSpPr>
          <p:spPr bwMode="auto">
            <a:xfrm flipV="1">
              <a:off x="1867" y="3256"/>
              <a:ext cx="154" cy="22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45" name="Line 18"/>
            <p:cNvSpPr>
              <a:spLocks noChangeAspect="1" noChangeShapeType="1"/>
            </p:cNvSpPr>
            <p:nvPr/>
          </p:nvSpPr>
          <p:spPr bwMode="auto">
            <a:xfrm flipH="1">
              <a:off x="1705" y="3028"/>
              <a:ext cx="153"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46" name="Line 19"/>
            <p:cNvSpPr>
              <a:spLocks noChangeAspect="1" noChangeShapeType="1"/>
            </p:cNvSpPr>
            <p:nvPr/>
          </p:nvSpPr>
          <p:spPr bwMode="auto">
            <a:xfrm>
              <a:off x="1867" y="3028"/>
              <a:ext cx="154" cy="229"/>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47" name="Freeform 20"/>
            <p:cNvSpPr>
              <a:spLocks noChangeAspect="1"/>
            </p:cNvSpPr>
            <p:nvPr/>
          </p:nvSpPr>
          <p:spPr bwMode="auto">
            <a:xfrm>
              <a:off x="1817" y="3273"/>
              <a:ext cx="95" cy="31"/>
            </a:xfrm>
            <a:custGeom>
              <a:avLst/>
              <a:gdLst>
                <a:gd name="T0" fmla="*/ 94 w 95"/>
                <a:gd name="T1" fmla="*/ 1 h 31"/>
                <a:gd name="T2" fmla="*/ 80 w 95"/>
                <a:gd name="T3" fmla="*/ 21 h 31"/>
                <a:gd name="T4" fmla="*/ 47 w 95"/>
                <a:gd name="T5" fmla="*/ 30 h 31"/>
                <a:gd name="T6" fmla="*/ 13 w 95"/>
                <a:gd name="T7" fmla="*/ 21 h 31"/>
                <a:gd name="T8" fmla="*/ 0 w 95"/>
                <a:gd name="T9" fmla="*/ 0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4" y="1"/>
                  </a:moveTo>
                  <a:lnTo>
                    <a:pt x="80" y="21"/>
                  </a:lnTo>
                  <a:lnTo>
                    <a:pt x="47" y="30"/>
                  </a:lnTo>
                  <a:lnTo>
                    <a:pt x="13" y="2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48" name="Freeform 21"/>
            <p:cNvSpPr>
              <a:spLocks noChangeAspect="1"/>
            </p:cNvSpPr>
            <p:nvPr/>
          </p:nvSpPr>
          <p:spPr bwMode="auto">
            <a:xfrm>
              <a:off x="1913" y="3243"/>
              <a:ext cx="95" cy="31"/>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49" name="Freeform 22"/>
            <p:cNvSpPr>
              <a:spLocks noChangeAspect="1"/>
            </p:cNvSpPr>
            <p:nvPr/>
          </p:nvSpPr>
          <p:spPr bwMode="auto">
            <a:xfrm>
              <a:off x="1721" y="3243"/>
              <a:ext cx="95" cy="31"/>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1991" name="Group 23"/>
          <p:cNvGrpSpPr>
            <a:grpSpLocks noChangeAspect="1"/>
          </p:cNvGrpSpPr>
          <p:nvPr/>
        </p:nvGrpSpPr>
        <p:grpSpPr bwMode="auto">
          <a:xfrm>
            <a:off x="979488" y="3284538"/>
            <a:ext cx="250825" cy="361950"/>
            <a:chOff x="1698" y="2378"/>
            <a:chExt cx="315" cy="455"/>
          </a:xfrm>
        </p:grpSpPr>
        <p:sp>
          <p:nvSpPr>
            <p:cNvPr id="42132" name="Line 24"/>
            <p:cNvSpPr>
              <a:spLocks noChangeAspect="1" noChangeShapeType="1"/>
            </p:cNvSpPr>
            <p:nvPr/>
          </p:nvSpPr>
          <p:spPr bwMode="auto">
            <a:xfrm flipH="1" flipV="1">
              <a:off x="1698" y="2605"/>
              <a:ext cx="152" cy="22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3" name="Line 25"/>
            <p:cNvSpPr>
              <a:spLocks noChangeAspect="1" noChangeShapeType="1"/>
            </p:cNvSpPr>
            <p:nvPr/>
          </p:nvSpPr>
          <p:spPr bwMode="auto">
            <a:xfrm flipV="1">
              <a:off x="1859" y="2605"/>
              <a:ext cx="154" cy="22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4" name="Line 26"/>
            <p:cNvSpPr>
              <a:spLocks noChangeAspect="1" noChangeShapeType="1"/>
            </p:cNvSpPr>
            <p:nvPr/>
          </p:nvSpPr>
          <p:spPr bwMode="auto">
            <a:xfrm flipH="1">
              <a:off x="1698" y="2378"/>
              <a:ext cx="152" cy="22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5" name="Line 27"/>
            <p:cNvSpPr>
              <a:spLocks noChangeAspect="1" noChangeShapeType="1"/>
            </p:cNvSpPr>
            <p:nvPr/>
          </p:nvSpPr>
          <p:spPr bwMode="auto">
            <a:xfrm>
              <a:off x="1859" y="2378"/>
              <a:ext cx="154" cy="22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6" name="Freeform 28"/>
            <p:cNvSpPr>
              <a:spLocks noChangeAspect="1"/>
            </p:cNvSpPr>
            <p:nvPr/>
          </p:nvSpPr>
          <p:spPr bwMode="auto">
            <a:xfrm>
              <a:off x="1809" y="2622"/>
              <a:ext cx="95" cy="31"/>
            </a:xfrm>
            <a:custGeom>
              <a:avLst/>
              <a:gdLst>
                <a:gd name="T0" fmla="*/ 94 w 95"/>
                <a:gd name="T1" fmla="*/ 1 h 31"/>
                <a:gd name="T2" fmla="*/ 80 w 95"/>
                <a:gd name="T3" fmla="*/ 21 h 31"/>
                <a:gd name="T4" fmla="*/ 47 w 95"/>
                <a:gd name="T5" fmla="*/ 30 h 31"/>
                <a:gd name="T6" fmla="*/ 13 w 95"/>
                <a:gd name="T7" fmla="*/ 21 h 31"/>
                <a:gd name="T8" fmla="*/ 0 w 95"/>
                <a:gd name="T9" fmla="*/ 0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4" y="1"/>
                  </a:moveTo>
                  <a:lnTo>
                    <a:pt x="80" y="21"/>
                  </a:lnTo>
                  <a:lnTo>
                    <a:pt x="47" y="30"/>
                  </a:lnTo>
                  <a:lnTo>
                    <a:pt x="13" y="2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37" name="Freeform 29"/>
            <p:cNvSpPr>
              <a:spLocks noChangeAspect="1"/>
            </p:cNvSpPr>
            <p:nvPr/>
          </p:nvSpPr>
          <p:spPr bwMode="auto">
            <a:xfrm>
              <a:off x="1905" y="2592"/>
              <a:ext cx="95" cy="31"/>
            </a:xfrm>
            <a:custGeom>
              <a:avLst/>
              <a:gdLst>
                <a:gd name="T0" fmla="*/ 94 w 95"/>
                <a:gd name="T1" fmla="*/ 30 h 31"/>
                <a:gd name="T2" fmla="*/ 80 w 95"/>
                <a:gd name="T3" fmla="*/ 10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10"/>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38" name="Freeform 30"/>
            <p:cNvSpPr>
              <a:spLocks noChangeAspect="1"/>
            </p:cNvSpPr>
            <p:nvPr/>
          </p:nvSpPr>
          <p:spPr bwMode="auto">
            <a:xfrm>
              <a:off x="1713" y="2592"/>
              <a:ext cx="95" cy="31"/>
            </a:xfrm>
            <a:custGeom>
              <a:avLst/>
              <a:gdLst>
                <a:gd name="T0" fmla="*/ 94 w 95"/>
                <a:gd name="T1" fmla="*/ 30 h 31"/>
                <a:gd name="T2" fmla="*/ 81 w 95"/>
                <a:gd name="T3" fmla="*/ 10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1" y="10"/>
                  </a:lnTo>
                  <a:lnTo>
                    <a:pt x="47" y="0"/>
                  </a:lnTo>
                  <a:lnTo>
                    <a:pt x="29" y="2"/>
                  </a:lnTo>
                  <a:lnTo>
                    <a:pt x="13" y="9"/>
                  </a:lnTo>
                  <a:lnTo>
                    <a:pt x="0" y="3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2139" name="Line 31"/>
            <p:cNvSpPr>
              <a:spLocks noChangeAspect="1" noChangeShapeType="1"/>
            </p:cNvSpPr>
            <p:nvPr/>
          </p:nvSpPr>
          <p:spPr bwMode="auto">
            <a:xfrm>
              <a:off x="1861" y="2517"/>
              <a:ext cx="0" cy="5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2140" name="Line 32"/>
            <p:cNvSpPr>
              <a:spLocks noChangeAspect="1" noChangeShapeType="1"/>
            </p:cNvSpPr>
            <p:nvPr/>
          </p:nvSpPr>
          <p:spPr bwMode="auto">
            <a:xfrm>
              <a:off x="1796" y="2518"/>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2141" name="Line 33"/>
            <p:cNvSpPr>
              <a:spLocks noChangeAspect="1" noChangeShapeType="1"/>
            </p:cNvSpPr>
            <p:nvPr/>
          </p:nvSpPr>
          <p:spPr bwMode="auto">
            <a:xfrm>
              <a:off x="1925" y="2518"/>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2142" name="Line 34"/>
            <p:cNvSpPr>
              <a:spLocks noChangeAspect="1" noChangeShapeType="1"/>
            </p:cNvSpPr>
            <p:nvPr/>
          </p:nvSpPr>
          <p:spPr bwMode="auto">
            <a:xfrm>
              <a:off x="1797" y="2516"/>
              <a:ext cx="128"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1992" name="Rectangle 35"/>
          <p:cNvSpPr>
            <a:spLocks noChangeArrowheads="1"/>
          </p:cNvSpPr>
          <p:nvPr/>
        </p:nvSpPr>
        <p:spPr bwMode="auto">
          <a:xfrm>
            <a:off x="2235200" y="3276600"/>
            <a:ext cx="787400"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LVTE</a:t>
            </a:r>
          </a:p>
        </p:txBody>
      </p:sp>
      <p:sp>
        <p:nvSpPr>
          <p:cNvPr id="41993" name="Rectangle 36"/>
          <p:cNvSpPr>
            <a:spLocks noChangeArrowheads="1"/>
          </p:cNvSpPr>
          <p:nvPr/>
        </p:nvSpPr>
        <p:spPr bwMode="auto">
          <a:xfrm>
            <a:off x="2235200" y="4521200"/>
            <a:ext cx="801688"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LVTR</a:t>
            </a:r>
          </a:p>
        </p:txBody>
      </p:sp>
      <p:sp>
        <p:nvSpPr>
          <p:cNvPr id="41994" name="Rectangle 37"/>
          <p:cNvSpPr>
            <a:spLocks noChangeArrowheads="1"/>
          </p:cNvSpPr>
          <p:nvPr/>
        </p:nvSpPr>
        <p:spPr bwMode="auto">
          <a:xfrm>
            <a:off x="2235200" y="3886200"/>
            <a:ext cx="787400"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LVTP</a:t>
            </a:r>
          </a:p>
        </p:txBody>
      </p:sp>
      <p:sp>
        <p:nvSpPr>
          <p:cNvPr id="41995" name="Rectangle 38"/>
          <p:cNvSpPr>
            <a:spLocks noChangeArrowheads="1"/>
          </p:cNvSpPr>
          <p:nvPr/>
        </p:nvSpPr>
        <p:spPr bwMode="auto">
          <a:xfrm>
            <a:off x="2235200" y="2362200"/>
            <a:ext cx="639763"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LAV</a:t>
            </a:r>
          </a:p>
        </p:txBody>
      </p:sp>
      <p:grpSp>
        <p:nvGrpSpPr>
          <p:cNvPr id="41996" name="Group 39"/>
          <p:cNvGrpSpPr>
            <a:grpSpLocks/>
          </p:cNvGrpSpPr>
          <p:nvPr/>
        </p:nvGrpSpPr>
        <p:grpSpPr bwMode="auto">
          <a:xfrm>
            <a:off x="946150" y="2362200"/>
            <a:ext cx="319088" cy="325438"/>
            <a:chOff x="1598" y="2448"/>
            <a:chExt cx="201" cy="205"/>
          </a:xfrm>
        </p:grpSpPr>
        <p:sp>
          <p:nvSpPr>
            <p:cNvPr id="42120" name="Oval 40"/>
            <p:cNvSpPr>
              <a:spLocks noChangeAspect="1" noChangeArrowheads="1"/>
            </p:cNvSpPr>
            <p:nvPr/>
          </p:nvSpPr>
          <p:spPr bwMode="auto">
            <a:xfrm>
              <a:off x="1608" y="2601"/>
              <a:ext cx="46" cy="52"/>
            </a:xfrm>
            <a:prstGeom prst="ellipse">
              <a:avLst/>
            </a:prstGeom>
            <a:noFill/>
            <a:ln w="19050">
              <a:solidFill>
                <a:srgbClr val="000000"/>
              </a:solidFill>
              <a:round/>
              <a:headEnd/>
              <a:tailEnd/>
            </a:ln>
          </p:spPr>
          <p:txBody>
            <a:bodyPr wrap="none" anchor="ctr"/>
            <a:lstStyle/>
            <a:p>
              <a:endParaRPr lang="en-US"/>
            </a:p>
          </p:txBody>
        </p:sp>
        <p:grpSp>
          <p:nvGrpSpPr>
            <p:cNvPr id="42121" name="Group 41"/>
            <p:cNvGrpSpPr>
              <a:grpSpLocks/>
            </p:cNvGrpSpPr>
            <p:nvPr/>
          </p:nvGrpSpPr>
          <p:grpSpPr bwMode="auto">
            <a:xfrm>
              <a:off x="1598" y="2448"/>
              <a:ext cx="201" cy="149"/>
              <a:chOff x="1598" y="2448"/>
              <a:chExt cx="201" cy="149"/>
            </a:xfrm>
          </p:grpSpPr>
          <p:grpSp>
            <p:nvGrpSpPr>
              <p:cNvPr id="42124" name="Group 42"/>
              <p:cNvGrpSpPr>
                <a:grpSpLocks noChangeAspect="1"/>
              </p:cNvGrpSpPr>
              <p:nvPr/>
            </p:nvGrpSpPr>
            <p:grpSpPr bwMode="auto">
              <a:xfrm>
                <a:off x="1630" y="2448"/>
                <a:ext cx="138" cy="146"/>
                <a:chOff x="1721" y="1753"/>
                <a:chExt cx="275" cy="291"/>
              </a:xfrm>
            </p:grpSpPr>
            <p:sp>
              <p:nvSpPr>
                <p:cNvPr id="42126" name="Line 43"/>
                <p:cNvSpPr>
                  <a:spLocks noChangeAspect="1" noChangeShapeType="1"/>
                </p:cNvSpPr>
                <p:nvPr/>
              </p:nvSpPr>
              <p:spPr bwMode="auto">
                <a:xfrm flipH="1" flipV="1">
                  <a:off x="1723" y="1882"/>
                  <a:ext cx="131" cy="16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27" name="Line 44"/>
                <p:cNvSpPr>
                  <a:spLocks noChangeAspect="1" noChangeShapeType="1"/>
                </p:cNvSpPr>
                <p:nvPr/>
              </p:nvSpPr>
              <p:spPr bwMode="auto">
                <a:xfrm flipV="1">
                  <a:off x="1862" y="1882"/>
                  <a:ext cx="132" cy="16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28" name="Line 45"/>
                <p:cNvSpPr>
                  <a:spLocks noChangeAspect="1" noChangeShapeType="1"/>
                </p:cNvSpPr>
                <p:nvPr/>
              </p:nvSpPr>
              <p:spPr bwMode="auto">
                <a:xfrm>
                  <a:off x="1721" y="1785"/>
                  <a:ext cx="0" cy="25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29" name="Line 46"/>
                <p:cNvSpPr>
                  <a:spLocks noChangeAspect="1" noChangeShapeType="1"/>
                </p:cNvSpPr>
                <p:nvPr/>
              </p:nvSpPr>
              <p:spPr bwMode="auto">
                <a:xfrm>
                  <a:off x="1996" y="1785"/>
                  <a:ext cx="0" cy="25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0" name="Line 47"/>
                <p:cNvSpPr>
                  <a:spLocks noChangeAspect="1" noChangeShapeType="1"/>
                </p:cNvSpPr>
                <p:nvPr/>
              </p:nvSpPr>
              <p:spPr bwMode="auto">
                <a:xfrm flipH="1">
                  <a:off x="1723" y="1753"/>
                  <a:ext cx="131" cy="162"/>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2131" name="Line 48"/>
                <p:cNvSpPr>
                  <a:spLocks noChangeAspect="1" noChangeShapeType="1"/>
                </p:cNvSpPr>
                <p:nvPr/>
              </p:nvSpPr>
              <p:spPr bwMode="auto">
                <a:xfrm>
                  <a:off x="1862" y="1753"/>
                  <a:ext cx="132" cy="162"/>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42125" name="Line 49"/>
              <p:cNvSpPr>
                <a:spLocks noChangeShapeType="1"/>
              </p:cNvSpPr>
              <p:nvPr/>
            </p:nvSpPr>
            <p:spPr bwMode="auto">
              <a:xfrm>
                <a:off x="1598" y="2597"/>
                <a:ext cx="201" cy="0"/>
              </a:xfrm>
              <a:prstGeom prst="line">
                <a:avLst/>
              </a:prstGeom>
              <a:noFill/>
              <a:ln w="19050">
                <a:solidFill>
                  <a:schemeClr val="tx1"/>
                </a:solidFill>
                <a:round/>
                <a:headEnd/>
                <a:tailEnd/>
              </a:ln>
            </p:spPr>
            <p:txBody>
              <a:bodyPr wrap="none" anchor="ctr"/>
              <a:lstStyle/>
              <a:p>
                <a:endParaRPr lang="en-US"/>
              </a:p>
            </p:txBody>
          </p:sp>
        </p:grpSp>
        <p:sp>
          <p:nvSpPr>
            <p:cNvPr id="42122" name="Oval 50"/>
            <p:cNvSpPr>
              <a:spLocks noChangeAspect="1" noChangeArrowheads="1"/>
            </p:cNvSpPr>
            <p:nvPr/>
          </p:nvSpPr>
          <p:spPr bwMode="auto">
            <a:xfrm>
              <a:off x="1676" y="2601"/>
              <a:ext cx="46" cy="52"/>
            </a:xfrm>
            <a:prstGeom prst="ellipse">
              <a:avLst/>
            </a:prstGeom>
            <a:noFill/>
            <a:ln w="19050">
              <a:solidFill>
                <a:srgbClr val="000000"/>
              </a:solidFill>
              <a:round/>
              <a:headEnd/>
              <a:tailEnd/>
            </a:ln>
          </p:spPr>
          <p:txBody>
            <a:bodyPr wrap="none" anchor="ctr"/>
            <a:lstStyle/>
            <a:p>
              <a:endParaRPr lang="en-US"/>
            </a:p>
          </p:txBody>
        </p:sp>
        <p:sp>
          <p:nvSpPr>
            <p:cNvPr id="42123" name="Oval 51"/>
            <p:cNvSpPr>
              <a:spLocks noChangeAspect="1" noChangeArrowheads="1"/>
            </p:cNvSpPr>
            <p:nvPr/>
          </p:nvSpPr>
          <p:spPr bwMode="auto">
            <a:xfrm>
              <a:off x="1745" y="2601"/>
              <a:ext cx="46" cy="52"/>
            </a:xfrm>
            <a:prstGeom prst="ellipse">
              <a:avLst/>
            </a:prstGeom>
            <a:noFill/>
            <a:ln w="19050">
              <a:solidFill>
                <a:srgbClr val="000000"/>
              </a:solidFill>
              <a:round/>
              <a:headEnd/>
              <a:tailEnd/>
            </a:ln>
          </p:spPr>
          <p:txBody>
            <a:bodyPr wrap="none" anchor="ctr"/>
            <a:lstStyle/>
            <a:p>
              <a:endParaRPr lang="en-US"/>
            </a:p>
          </p:txBody>
        </p:sp>
      </p:grpSp>
      <p:grpSp>
        <p:nvGrpSpPr>
          <p:cNvPr id="41997" name="Group 52"/>
          <p:cNvGrpSpPr>
            <a:grpSpLocks/>
          </p:cNvGrpSpPr>
          <p:nvPr/>
        </p:nvGrpSpPr>
        <p:grpSpPr bwMode="auto">
          <a:xfrm>
            <a:off x="1524000" y="3886200"/>
            <a:ext cx="304800" cy="381000"/>
            <a:chOff x="1920" y="3408"/>
            <a:chExt cx="192" cy="240"/>
          </a:xfrm>
        </p:grpSpPr>
        <p:sp>
          <p:nvSpPr>
            <p:cNvPr id="42114" name="Freeform 53"/>
            <p:cNvSpPr>
              <a:spLocks/>
            </p:cNvSpPr>
            <p:nvPr/>
          </p:nvSpPr>
          <p:spPr bwMode="auto">
            <a:xfrm>
              <a:off x="1920" y="3408"/>
              <a:ext cx="192" cy="240"/>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anchor="ctr"/>
            <a:lstStyle/>
            <a:p>
              <a:endParaRPr lang="en-US"/>
            </a:p>
          </p:txBody>
        </p:sp>
        <p:sp>
          <p:nvSpPr>
            <p:cNvPr id="42115" name="Freeform 54"/>
            <p:cNvSpPr>
              <a:spLocks/>
            </p:cNvSpPr>
            <p:nvPr/>
          </p:nvSpPr>
          <p:spPr bwMode="auto">
            <a:xfrm>
              <a:off x="1920" y="3408"/>
              <a:ext cx="192" cy="96"/>
            </a:xfrm>
            <a:custGeom>
              <a:avLst/>
              <a:gdLst>
                <a:gd name="T0" fmla="*/ 0 w 192"/>
                <a:gd name="T1" fmla="*/ 96 h 96"/>
                <a:gd name="T2" fmla="*/ 96 w 192"/>
                <a:gd name="T3" fmla="*/ 0 h 96"/>
                <a:gd name="T4" fmla="*/ 192 w 192"/>
                <a:gd name="T5" fmla="*/ 96 h 96"/>
                <a:gd name="T6" fmla="*/ 0 60000 65536"/>
                <a:gd name="T7" fmla="*/ 0 60000 65536"/>
                <a:gd name="T8" fmla="*/ 0 60000 65536"/>
                <a:gd name="T9" fmla="*/ 0 w 192"/>
                <a:gd name="T10" fmla="*/ 0 h 96"/>
                <a:gd name="T11" fmla="*/ 192 w 192"/>
                <a:gd name="T12" fmla="*/ 96 h 96"/>
              </a:gdLst>
              <a:ahLst/>
              <a:cxnLst>
                <a:cxn ang="T6">
                  <a:pos x="T0" y="T1"/>
                </a:cxn>
                <a:cxn ang="T7">
                  <a:pos x="T2" y="T3"/>
                </a:cxn>
                <a:cxn ang="T8">
                  <a:pos x="T4" y="T5"/>
                </a:cxn>
              </a:cxnLst>
              <a:rect l="T9" t="T10" r="T11" b="T12"/>
              <a:pathLst>
                <a:path w="192" h="96">
                  <a:moveTo>
                    <a:pt x="0" y="96"/>
                  </a:moveTo>
                  <a:lnTo>
                    <a:pt x="96" y="0"/>
                  </a:lnTo>
                  <a:lnTo>
                    <a:pt x="192" y="96"/>
                  </a:lnTo>
                </a:path>
              </a:pathLst>
            </a:custGeom>
            <a:noFill/>
            <a:ln w="28575" cap="flat" cmpd="sng">
              <a:solidFill>
                <a:schemeClr val="tx1"/>
              </a:solidFill>
              <a:prstDash val="solid"/>
              <a:round/>
              <a:headEnd/>
              <a:tailEnd/>
            </a:ln>
          </p:spPr>
          <p:txBody>
            <a:bodyPr wrap="none" anchor="ctr"/>
            <a:lstStyle/>
            <a:p>
              <a:endParaRPr lang="en-US"/>
            </a:p>
          </p:txBody>
        </p:sp>
        <p:grpSp>
          <p:nvGrpSpPr>
            <p:cNvPr id="42116" name="Group 55"/>
            <p:cNvGrpSpPr>
              <a:grpSpLocks/>
            </p:cNvGrpSpPr>
            <p:nvPr/>
          </p:nvGrpSpPr>
          <p:grpSpPr bwMode="auto">
            <a:xfrm>
              <a:off x="1920" y="3505"/>
              <a:ext cx="192" cy="47"/>
              <a:chOff x="1400" y="3612"/>
              <a:chExt cx="144" cy="30"/>
            </a:xfrm>
          </p:grpSpPr>
          <p:sp>
            <p:nvSpPr>
              <p:cNvPr id="42117" name="Freeform 56"/>
              <p:cNvSpPr>
                <a:spLocks noChangeAspect="1"/>
              </p:cNvSpPr>
              <p:nvPr/>
            </p:nvSpPr>
            <p:spPr bwMode="auto">
              <a:xfrm>
                <a:off x="1448" y="3627"/>
                <a:ext cx="48" cy="15"/>
              </a:xfrm>
              <a:custGeom>
                <a:avLst/>
                <a:gdLst>
                  <a:gd name="T0" fmla="*/ 94 w 95"/>
                  <a:gd name="T1" fmla="*/ 1 h 31"/>
                  <a:gd name="T2" fmla="*/ 80 w 95"/>
                  <a:gd name="T3" fmla="*/ 21 h 31"/>
                  <a:gd name="T4" fmla="*/ 47 w 95"/>
                  <a:gd name="T5" fmla="*/ 30 h 31"/>
                  <a:gd name="T6" fmla="*/ 13 w 95"/>
                  <a:gd name="T7" fmla="*/ 21 h 31"/>
                  <a:gd name="T8" fmla="*/ 0 w 95"/>
                  <a:gd name="T9" fmla="*/ 0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4" y="1"/>
                    </a:moveTo>
                    <a:lnTo>
                      <a:pt x="80" y="21"/>
                    </a:lnTo>
                    <a:lnTo>
                      <a:pt x="47" y="30"/>
                    </a:lnTo>
                    <a:lnTo>
                      <a:pt x="13" y="21"/>
                    </a:lnTo>
                    <a:lnTo>
                      <a:pt x="0" y="0"/>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42118" name="Freeform 57"/>
              <p:cNvSpPr>
                <a:spLocks noChangeAspect="1"/>
              </p:cNvSpPr>
              <p:nvPr/>
            </p:nvSpPr>
            <p:spPr bwMode="auto">
              <a:xfrm>
                <a:off x="1496" y="3612"/>
                <a:ext cx="48" cy="15"/>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42119" name="Freeform 58"/>
              <p:cNvSpPr>
                <a:spLocks noChangeAspect="1"/>
              </p:cNvSpPr>
              <p:nvPr/>
            </p:nvSpPr>
            <p:spPr bwMode="auto">
              <a:xfrm>
                <a:off x="1400" y="3612"/>
                <a:ext cx="48" cy="15"/>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28575" cap="rnd" cmpd="sng">
                <a:solidFill>
                  <a:srgbClr val="000000"/>
                </a:solidFill>
                <a:prstDash val="solid"/>
                <a:round/>
                <a:headEnd type="none" w="sm" len="sm"/>
                <a:tailEnd type="none" w="sm" len="sm"/>
              </a:ln>
            </p:spPr>
            <p:txBody>
              <a:bodyPr/>
              <a:lstStyle/>
              <a:p>
                <a:endParaRPr lang="en-US"/>
              </a:p>
            </p:txBody>
          </p:sp>
        </p:grpSp>
      </p:grpSp>
      <p:sp>
        <p:nvSpPr>
          <p:cNvPr id="41998" name="Rectangle 59"/>
          <p:cNvSpPr>
            <a:spLocks noChangeArrowheads="1"/>
          </p:cNvSpPr>
          <p:nvPr/>
        </p:nvSpPr>
        <p:spPr bwMode="auto">
          <a:xfrm>
            <a:off x="2235200" y="2819400"/>
            <a:ext cx="801688"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LVTC</a:t>
            </a:r>
          </a:p>
        </p:txBody>
      </p:sp>
      <p:grpSp>
        <p:nvGrpSpPr>
          <p:cNvPr id="41999" name="Group 60"/>
          <p:cNvGrpSpPr>
            <a:grpSpLocks noChangeAspect="1"/>
          </p:cNvGrpSpPr>
          <p:nvPr/>
        </p:nvGrpSpPr>
        <p:grpSpPr bwMode="auto">
          <a:xfrm>
            <a:off x="985838" y="2819400"/>
            <a:ext cx="238125" cy="295275"/>
            <a:chOff x="1920" y="2736"/>
            <a:chExt cx="192" cy="240"/>
          </a:xfrm>
        </p:grpSpPr>
        <p:grpSp>
          <p:nvGrpSpPr>
            <p:cNvPr id="42106" name="Group 61"/>
            <p:cNvGrpSpPr>
              <a:grpSpLocks noChangeAspect="1"/>
            </p:cNvGrpSpPr>
            <p:nvPr/>
          </p:nvGrpSpPr>
          <p:grpSpPr bwMode="auto">
            <a:xfrm>
              <a:off x="1920" y="2736"/>
              <a:ext cx="192" cy="240"/>
              <a:chOff x="1920" y="3408"/>
              <a:chExt cx="192" cy="240"/>
            </a:xfrm>
          </p:grpSpPr>
          <p:sp>
            <p:nvSpPr>
              <p:cNvPr id="42108" name="Freeform 62"/>
              <p:cNvSpPr>
                <a:spLocks noChangeAspect="1"/>
              </p:cNvSpPr>
              <p:nvPr/>
            </p:nvSpPr>
            <p:spPr bwMode="auto">
              <a:xfrm>
                <a:off x="1920" y="3408"/>
                <a:ext cx="192" cy="240"/>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anchor="ctr"/>
              <a:lstStyle/>
              <a:p>
                <a:endParaRPr lang="en-US"/>
              </a:p>
            </p:txBody>
          </p:sp>
          <p:sp>
            <p:nvSpPr>
              <p:cNvPr id="42109" name="Freeform 63"/>
              <p:cNvSpPr>
                <a:spLocks noChangeAspect="1"/>
              </p:cNvSpPr>
              <p:nvPr/>
            </p:nvSpPr>
            <p:spPr bwMode="auto">
              <a:xfrm>
                <a:off x="1920" y="3408"/>
                <a:ext cx="192" cy="96"/>
              </a:xfrm>
              <a:custGeom>
                <a:avLst/>
                <a:gdLst>
                  <a:gd name="T0" fmla="*/ 0 w 192"/>
                  <a:gd name="T1" fmla="*/ 96 h 96"/>
                  <a:gd name="T2" fmla="*/ 96 w 192"/>
                  <a:gd name="T3" fmla="*/ 0 h 96"/>
                  <a:gd name="T4" fmla="*/ 192 w 192"/>
                  <a:gd name="T5" fmla="*/ 96 h 96"/>
                  <a:gd name="T6" fmla="*/ 0 60000 65536"/>
                  <a:gd name="T7" fmla="*/ 0 60000 65536"/>
                  <a:gd name="T8" fmla="*/ 0 60000 65536"/>
                  <a:gd name="T9" fmla="*/ 0 w 192"/>
                  <a:gd name="T10" fmla="*/ 0 h 96"/>
                  <a:gd name="T11" fmla="*/ 192 w 192"/>
                  <a:gd name="T12" fmla="*/ 96 h 96"/>
                </a:gdLst>
                <a:ahLst/>
                <a:cxnLst>
                  <a:cxn ang="T6">
                    <a:pos x="T0" y="T1"/>
                  </a:cxn>
                  <a:cxn ang="T7">
                    <a:pos x="T2" y="T3"/>
                  </a:cxn>
                  <a:cxn ang="T8">
                    <a:pos x="T4" y="T5"/>
                  </a:cxn>
                </a:cxnLst>
                <a:rect l="T9" t="T10" r="T11" b="T12"/>
                <a:pathLst>
                  <a:path w="192" h="96">
                    <a:moveTo>
                      <a:pt x="0" y="96"/>
                    </a:moveTo>
                    <a:lnTo>
                      <a:pt x="96" y="0"/>
                    </a:lnTo>
                    <a:lnTo>
                      <a:pt x="192" y="96"/>
                    </a:lnTo>
                  </a:path>
                </a:pathLst>
              </a:custGeom>
              <a:noFill/>
              <a:ln w="28575" cap="flat" cmpd="sng">
                <a:solidFill>
                  <a:schemeClr val="tx1"/>
                </a:solidFill>
                <a:prstDash val="solid"/>
                <a:round/>
                <a:headEnd/>
                <a:tailEnd/>
              </a:ln>
            </p:spPr>
            <p:txBody>
              <a:bodyPr wrap="none" anchor="ctr"/>
              <a:lstStyle/>
              <a:p>
                <a:endParaRPr lang="en-US"/>
              </a:p>
            </p:txBody>
          </p:sp>
          <p:grpSp>
            <p:nvGrpSpPr>
              <p:cNvPr id="42110" name="Group 64"/>
              <p:cNvGrpSpPr>
                <a:grpSpLocks noChangeAspect="1"/>
              </p:cNvGrpSpPr>
              <p:nvPr/>
            </p:nvGrpSpPr>
            <p:grpSpPr bwMode="auto">
              <a:xfrm>
                <a:off x="1920" y="3505"/>
                <a:ext cx="192" cy="47"/>
                <a:chOff x="1400" y="3612"/>
                <a:chExt cx="144" cy="30"/>
              </a:xfrm>
            </p:grpSpPr>
            <p:sp>
              <p:nvSpPr>
                <p:cNvPr id="42111" name="Freeform 65"/>
                <p:cNvSpPr>
                  <a:spLocks noChangeAspect="1"/>
                </p:cNvSpPr>
                <p:nvPr/>
              </p:nvSpPr>
              <p:spPr bwMode="auto">
                <a:xfrm>
                  <a:off x="1448" y="3627"/>
                  <a:ext cx="48" cy="15"/>
                </a:xfrm>
                <a:custGeom>
                  <a:avLst/>
                  <a:gdLst>
                    <a:gd name="T0" fmla="*/ 94 w 95"/>
                    <a:gd name="T1" fmla="*/ 1 h 31"/>
                    <a:gd name="T2" fmla="*/ 80 w 95"/>
                    <a:gd name="T3" fmla="*/ 21 h 31"/>
                    <a:gd name="T4" fmla="*/ 47 w 95"/>
                    <a:gd name="T5" fmla="*/ 30 h 31"/>
                    <a:gd name="T6" fmla="*/ 13 w 95"/>
                    <a:gd name="T7" fmla="*/ 21 h 31"/>
                    <a:gd name="T8" fmla="*/ 0 w 95"/>
                    <a:gd name="T9" fmla="*/ 0 h 31"/>
                    <a:gd name="T10" fmla="*/ 0 60000 65536"/>
                    <a:gd name="T11" fmla="*/ 0 60000 65536"/>
                    <a:gd name="T12" fmla="*/ 0 60000 65536"/>
                    <a:gd name="T13" fmla="*/ 0 60000 65536"/>
                    <a:gd name="T14" fmla="*/ 0 60000 65536"/>
                    <a:gd name="T15" fmla="*/ 0 w 95"/>
                    <a:gd name="T16" fmla="*/ 0 h 31"/>
                    <a:gd name="T17" fmla="*/ 95 w 95"/>
                    <a:gd name="T18" fmla="*/ 31 h 31"/>
                  </a:gdLst>
                  <a:ahLst/>
                  <a:cxnLst>
                    <a:cxn ang="T10">
                      <a:pos x="T0" y="T1"/>
                    </a:cxn>
                    <a:cxn ang="T11">
                      <a:pos x="T2" y="T3"/>
                    </a:cxn>
                    <a:cxn ang="T12">
                      <a:pos x="T4" y="T5"/>
                    </a:cxn>
                    <a:cxn ang="T13">
                      <a:pos x="T6" y="T7"/>
                    </a:cxn>
                    <a:cxn ang="T14">
                      <a:pos x="T8" y="T9"/>
                    </a:cxn>
                  </a:cxnLst>
                  <a:rect l="T15" t="T16" r="T17" b="T18"/>
                  <a:pathLst>
                    <a:path w="95" h="31">
                      <a:moveTo>
                        <a:pt x="94" y="1"/>
                      </a:moveTo>
                      <a:lnTo>
                        <a:pt x="80" y="21"/>
                      </a:lnTo>
                      <a:lnTo>
                        <a:pt x="47" y="30"/>
                      </a:lnTo>
                      <a:lnTo>
                        <a:pt x="13" y="21"/>
                      </a:lnTo>
                      <a:lnTo>
                        <a:pt x="0" y="0"/>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42112" name="Freeform 66"/>
                <p:cNvSpPr>
                  <a:spLocks noChangeAspect="1"/>
                </p:cNvSpPr>
                <p:nvPr/>
              </p:nvSpPr>
              <p:spPr bwMode="auto">
                <a:xfrm>
                  <a:off x="1496" y="3612"/>
                  <a:ext cx="48" cy="15"/>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42113" name="Freeform 67"/>
                <p:cNvSpPr>
                  <a:spLocks noChangeAspect="1"/>
                </p:cNvSpPr>
                <p:nvPr/>
              </p:nvSpPr>
              <p:spPr bwMode="auto">
                <a:xfrm>
                  <a:off x="1400" y="3612"/>
                  <a:ext cx="48" cy="15"/>
                </a:xfrm>
                <a:custGeom>
                  <a:avLst/>
                  <a:gdLst>
                    <a:gd name="T0" fmla="*/ 94 w 95"/>
                    <a:gd name="T1" fmla="*/ 30 h 31"/>
                    <a:gd name="T2" fmla="*/ 80 w 95"/>
                    <a:gd name="T3" fmla="*/ 9 h 31"/>
                    <a:gd name="T4" fmla="*/ 47 w 95"/>
                    <a:gd name="T5" fmla="*/ 0 h 31"/>
                    <a:gd name="T6" fmla="*/ 29 w 95"/>
                    <a:gd name="T7" fmla="*/ 2 h 31"/>
                    <a:gd name="T8" fmla="*/ 13 w 95"/>
                    <a:gd name="T9" fmla="*/ 9 h 31"/>
                    <a:gd name="T10" fmla="*/ 0 w 95"/>
                    <a:gd name="T11" fmla="*/ 3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94" y="30"/>
                      </a:moveTo>
                      <a:lnTo>
                        <a:pt x="80" y="9"/>
                      </a:lnTo>
                      <a:lnTo>
                        <a:pt x="47" y="0"/>
                      </a:lnTo>
                      <a:lnTo>
                        <a:pt x="29" y="2"/>
                      </a:lnTo>
                      <a:lnTo>
                        <a:pt x="13" y="9"/>
                      </a:lnTo>
                      <a:lnTo>
                        <a:pt x="0" y="30"/>
                      </a:lnTo>
                    </a:path>
                  </a:pathLst>
                </a:custGeom>
                <a:noFill/>
                <a:ln w="28575" cap="rnd" cmpd="sng">
                  <a:solidFill>
                    <a:srgbClr val="000000"/>
                  </a:solidFill>
                  <a:prstDash val="solid"/>
                  <a:round/>
                  <a:headEnd type="none" w="sm" len="sm"/>
                  <a:tailEnd type="none" w="sm" len="sm"/>
                </a:ln>
              </p:spPr>
              <p:txBody>
                <a:bodyPr/>
                <a:lstStyle/>
                <a:p>
                  <a:endParaRPr lang="en-US"/>
                </a:p>
              </p:txBody>
            </p:sp>
          </p:grpSp>
        </p:grpSp>
        <p:sp>
          <p:nvSpPr>
            <p:cNvPr id="42107" name="Freeform 68"/>
            <p:cNvSpPr>
              <a:spLocks noChangeAspect="1"/>
            </p:cNvSpPr>
            <p:nvPr/>
          </p:nvSpPr>
          <p:spPr bwMode="auto">
            <a:xfrm>
              <a:off x="1920" y="2880"/>
              <a:ext cx="192" cy="96"/>
            </a:xfrm>
            <a:custGeom>
              <a:avLst/>
              <a:gdLst>
                <a:gd name="T0" fmla="*/ 0 w 192"/>
                <a:gd name="T1" fmla="*/ 0 h 96"/>
                <a:gd name="T2" fmla="*/ 144 w 192"/>
                <a:gd name="T3" fmla="*/ 48 h 96"/>
                <a:gd name="T4" fmla="*/ 48 w 192"/>
                <a:gd name="T5" fmla="*/ 48 h 96"/>
                <a:gd name="T6" fmla="*/ 192 w 192"/>
                <a:gd name="T7" fmla="*/ 96 h 96"/>
                <a:gd name="T8" fmla="*/ 0 60000 65536"/>
                <a:gd name="T9" fmla="*/ 0 60000 65536"/>
                <a:gd name="T10" fmla="*/ 0 60000 65536"/>
                <a:gd name="T11" fmla="*/ 0 60000 65536"/>
                <a:gd name="T12" fmla="*/ 0 w 192"/>
                <a:gd name="T13" fmla="*/ 0 h 96"/>
                <a:gd name="T14" fmla="*/ 192 w 192"/>
                <a:gd name="T15" fmla="*/ 96 h 96"/>
              </a:gdLst>
              <a:ahLst/>
              <a:cxnLst>
                <a:cxn ang="T8">
                  <a:pos x="T0" y="T1"/>
                </a:cxn>
                <a:cxn ang="T9">
                  <a:pos x="T2" y="T3"/>
                </a:cxn>
                <a:cxn ang="T10">
                  <a:pos x="T4" y="T5"/>
                </a:cxn>
                <a:cxn ang="T11">
                  <a:pos x="T6" y="T7"/>
                </a:cxn>
              </a:cxnLst>
              <a:rect l="T12" t="T13" r="T14" b="T15"/>
              <a:pathLst>
                <a:path w="192" h="96">
                  <a:moveTo>
                    <a:pt x="0" y="0"/>
                  </a:moveTo>
                  <a:lnTo>
                    <a:pt x="144" y="48"/>
                  </a:lnTo>
                  <a:lnTo>
                    <a:pt x="48" y="48"/>
                  </a:lnTo>
                  <a:lnTo>
                    <a:pt x="192" y="96"/>
                  </a:lnTo>
                </a:path>
              </a:pathLst>
            </a:custGeom>
            <a:noFill/>
            <a:ln w="28575" cap="flat" cmpd="sng">
              <a:solidFill>
                <a:schemeClr val="tx1"/>
              </a:solidFill>
              <a:prstDash val="solid"/>
              <a:round/>
              <a:headEnd/>
              <a:tailEnd/>
            </a:ln>
          </p:spPr>
          <p:txBody>
            <a:bodyPr wrap="none" anchor="ctr"/>
            <a:lstStyle/>
            <a:p>
              <a:endParaRPr lang="en-US"/>
            </a:p>
          </p:txBody>
        </p:sp>
      </p:grpSp>
      <p:sp>
        <p:nvSpPr>
          <p:cNvPr id="42000" name="Rectangle 69"/>
          <p:cNvSpPr>
            <a:spLocks noChangeArrowheads="1"/>
          </p:cNvSpPr>
          <p:nvPr/>
        </p:nvSpPr>
        <p:spPr bwMode="auto">
          <a:xfrm>
            <a:off x="2235200" y="5105400"/>
            <a:ext cx="788988"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Truck</a:t>
            </a:r>
          </a:p>
        </p:txBody>
      </p:sp>
      <p:grpSp>
        <p:nvGrpSpPr>
          <p:cNvPr id="42001" name="Group 70"/>
          <p:cNvGrpSpPr>
            <a:grpSpLocks/>
          </p:cNvGrpSpPr>
          <p:nvPr/>
        </p:nvGrpSpPr>
        <p:grpSpPr bwMode="auto">
          <a:xfrm>
            <a:off x="952500" y="5143500"/>
            <a:ext cx="304800" cy="304800"/>
            <a:chOff x="3024" y="3888"/>
            <a:chExt cx="192" cy="192"/>
          </a:xfrm>
        </p:grpSpPr>
        <p:sp>
          <p:nvSpPr>
            <p:cNvPr id="42102" name="Freeform 71"/>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anchor="ctr"/>
            <a:lstStyle/>
            <a:p>
              <a:endParaRPr lang="en-US"/>
            </a:p>
          </p:txBody>
        </p:sp>
        <p:sp>
          <p:nvSpPr>
            <p:cNvPr id="42103" name="Freeform 72"/>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28575" cap="flat" cmpd="sng">
              <a:solidFill>
                <a:schemeClr val="tx1"/>
              </a:solidFill>
              <a:prstDash val="solid"/>
              <a:round/>
              <a:headEnd/>
              <a:tailEnd/>
            </a:ln>
          </p:spPr>
          <p:txBody>
            <a:bodyPr wrap="none" anchor="ctr"/>
            <a:lstStyle/>
            <a:p>
              <a:endParaRPr lang="en-US"/>
            </a:p>
          </p:txBody>
        </p:sp>
        <p:sp>
          <p:nvSpPr>
            <p:cNvPr id="42104" name="Oval 73"/>
            <p:cNvSpPr>
              <a:spLocks noChangeArrowheads="1"/>
            </p:cNvSpPr>
            <p:nvPr/>
          </p:nvSpPr>
          <p:spPr bwMode="auto">
            <a:xfrm>
              <a:off x="3024" y="4032"/>
              <a:ext cx="48" cy="48"/>
            </a:xfrm>
            <a:prstGeom prst="ellipse">
              <a:avLst/>
            </a:prstGeom>
            <a:noFill/>
            <a:ln w="28575">
              <a:solidFill>
                <a:schemeClr val="tx1"/>
              </a:solidFill>
              <a:round/>
              <a:headEnd/>
              <a:tailEnd/>
            </a:ln>
          </p:spPr>
          <p:txBody>
            <a:bodyPr wrap="none" anchor="ctr"/>
            <a:lstStyle/>
            <a:p>
              <a:endParaRPr lang="en-US"/>
            </a:p>
          </p:txBody>
        </p:sp>
        <p:sp>
          <p:nvSpPr>
            <p:cNvPr id="42105" name="Oval 74"/>
            <p:cNvSpPr>
              <a:spLocks noChangeArrowheads="1"/>
            </p:cNvSpPr>
            <p:nvPr/>
          </p:nvSpPr>
          <p:spPr bwMode="auto">
            <a:xfrm>
              <a:off x="3168" y="4032"/>
              <a:ext cx="48" cy="48"/>
            </a:xfrm>
            <a:prstGeom prst="ellipse">
              <a:avLst/>
            </a:prstGeom>
            <a:noFill/>
            <a:ln w="28575">
              <a:solidFill>
                <a:schemeClr val="tx1"/>
              </a:solidFill>
              <a:round/>
              <a:headEnd/>
              <a:tailEnd/>
            </a:ln>
          </p:spPr>
          <p:txBody>
            <a:bodyPr wrap="none" anchor="ctr"/>
            <a:lstStyle/>
            <a:p>
              <a:endParaRPr lang="en-US"/>
            </a:p>
          </p:txBody>
        </p:sp>
      </p:grpSp>
      <p:sp>
        <p:nvSpPr>
          <p:cNvPr id="42002" name="Freeform 75"/>
          <p:cNvSpPr>
            <a:spLocks/>
          </p:cNvSpPr>
          <p:nvPr/>
        </p:nvSpPr>
        <p:spPr bwMode="auto">
          <a:xfrm>
            <a:off x="914400" y="5638800"/>
            <a:ext cx="381000" cy="381000"/>
          </a:xfrm>
          <a:custGeom>
            <a:avLst/>
            <a:gdLst>
              <a:gd name="T0" fmla="*/ 0 w 240"/>
              <a:gd name="T1" fmla="*/ 0 h 240"/>
              <a:gd name="T2" fmla="*/ 0 w 240"/>
              <a:gd name="T3" fmla="*/ 240 h 240"/>
              <a:gd name="T4" fmla="*/ 240 w 240"/>
              <a:gd name="T5" fmla="*/ 240 h 240"/>
              <a:gd name="T6" fmla="*/ 234 w 240"/>
              <a:gd name="T7" fmla="*/ 126 h 240"/>
              <a:gd name="T8" fmla="*/ 102 w 240"/>
              <a:gd name="T9" fmla="*/ 120 h 240"/>
              <a:gd name="T10" fmla="*/ 102 w 240"/>
              <a:gd name="T11" fmla="*/ 0 h 240"/>
              <a:gd name="T12" fmla="*/ 0 w 240"/>
              <a:gd name="T13" fmla="*/ 0 h 240"/>
              <a:gd name="T14" fmla="*/ 0 60000 65536"/>
              <a:gd name="T15" fmla="*/ 0 60000 65536"/>
              <a:gd name="T16" fmla="*/ 0 60000 65536"/>
              <a:gd name="T17" fmla="*/ 0 60000 65536"/>
              <a:gd name="T18" fmla="*/ 0 60000 65536"/>
              <a:gd name="T19" fmla="*/ 0 60000 65536"/>
              <a:gd name="T20" fmla="*/ 0 60000 65536"/>
              <a:gd name="T21" fmla="*/ 0 w 240"/>
              <a:gd name="T22" fmla="*/ 0 h 240"/>
              <a:gd name="T23" fmla="*/ 240 w 240"/>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240">
                <a:moveTo>
                  <a:pt x="0" y="0"/>
                </a:moveTo>
                <a:lnTo>
                  <a:pt x="0" y="240"/>
                </a:lnTo>
                <a:lnTo>
                  <a:pt x="240" y="240"/>
                </a:lnTo>
                <a:lnTo>
                  <a:pt x="234" y="126"/>
                </a:lnTo>
                <a:lnTo>
                  <a:pt x="102" y="120"/>
                </a:lnTo>
                <a:lnTo>
                  <a:pt x="102" y="0"/>
                </a:lnTo>
                <a:lnTo>
                  <a:pt x="0" y="0"/>
                </a:lnTo>
                <a:close/>
              </a:path>
            </a:pathLst>
          </a:custGeom>
          <a:noFill/>
          <a:ln w="28575" cap="flat" cmpd="sng">
            <a:solidFill>
              <a:srgbClr val="000000"/>
            </a:solidFill>
            <a:prstDash val="solid"/>
            <a:round/>
            <a:headEnd/>
            <a:tailEnd/>
          </a:ln>
        </p:spPr>
        <p:txBody>
          <a:bodyPr wrap="none" anchor="ctr"/>
          <a:lstStyle/>
          <a:p>
            <a:endParaRPr lang="en-US"/>
          </a:p>
        </p:txBody>
      </p:sp>
      <p:sp>
        <p:nvSpPr>
          <p:cNvPr id="42003" name="Rectangle 76"/>
          <p:cNvSpPr>
            <a:spLocks noChangeArrowheads="1"/>
          </p:cNvSpPr>
          <p:nvPr/>
        </p:nvSpPr>
        <p:spPr bwMode="auto">
          <a:xfrm>
            <a:off x="2235200" y="5562600"/>
            <a:ext cx="1422400"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Locomotive</a:t>
            </a:r>
          </a:p>
        </p:txBody>
      </p:sp>
      <p:sp>
        <p:nvSpPr>
          <p:cNvPr id="42004" name="Rectangle 77"/>
          <p:cNvSpPr>
            <a:spLocks noChangeArrowheads="1"/>
          </p:cNvSpPr>
          <p:nvPr/>
        </p:nvSpPr>
        <p:spPr bwMode="auto">
          <a:xfrm>
            <a:off x="4876800" y="609600"/>
            <a:ext cx="2225675" cy="669925"/>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Armored Combat</a:t>
            </a:r>
          </a:p>
          <a:p>
            <a:pPr eaLnBrk="0" hangingPunct="0"/>
            <a:r>
              <a:rPr lang="en-US" sz="1900">
                <a:solidFill>
                  <a:srgbClr val="000000"/>
                </a:solidFill>
              </a:rPr>
              <a:t>Earth Mover (ACE)</a:t>
            </a:r>
          </a:p>
        </p:txBody>
      </p:sp>
      <p:sp>
        <p:nvSpPr>
          <p:cNvPr id="42005" name="Rectangle 78"/>
          <p:cNvSpPr>
            <a:spLocks noChangeArrowheads="1"/>
          </p:cNvSpPr>
          <p:nvPr/>
        </p:nvSpPr>
        <p:spPr bwMode="auto">
          <a:xfrm>
            <a:off x="4876800" y="1539875"/>
            <a:ext cx="2860675" cy="669925"/>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Armored Vehicle-</a:t>
            </a:r>
          </a:p>
          <a:p>
            <a:pPr eaLnBrk="0" hangingPunct="0"/>
            <a:r>
              <a:rPr lang="en-US" sz="1900">
                <a:solidFill>
                  <a:srgbClr val="000000"/>
                </a:solidFill>
              </a:rPr>
              <a:t>Launched Bridge (AVLB)</a:t>
            </a:r>
          </a:p>
        </p:txBody>
      </p:sp>
      <p:grpSp>
        <p:nvGrpSpPr>
          <p:cNvPr id="42006" name="Group 79"/>
          <p:cNvGrpSpPr>
            <a:grpSpLocks/>
          </p:cNvGrpSpPr>
          <p:nvPr/>
        </p:nvGrpSpPr>
        <p:grpSpPr bwMode="auto">
          <a:xfrm>
            <a:off x="3733800" y="2500313"/>
            <a:ext cx="533400" cy="242887"/>
            <a:chOff x="2400" y="1584"/>
            <a:chExt cx="336" cy="171"/>
          </a:xfrm>
        </p:grpSpPr>
        <p:sp>
          <p:nvSpPr>
            <p:cNvPr id="42096" name="Freeform 80"/>
            <p:cNvSpPr>
              <a:spLocks/>
            </p:cNvSpPr>
            <p:nvPr/>
          </p:nvSpPr>
          <p:spPr bwMode="auto">
            <a:xfrm>
              <a:off x="2400" y="1680"/>
              <a:ext cx="336" cy="75"/>
            </a:xfrm>
            <a:custGeom>
              <a:avLst/>
              <a:gdLst>
                <a:gd name="T0" fmla="*/ 0 w 336"/>
                <a:gd name="T1" fmla="*/ 0 h 75"/>
                <a:gd name="T2" fmla="*/ 336 w 336"/>
                <a:gd name="T3" fmla="*/ 0 h 75"/>
                <a:gd name="T4" fmla="*/ 303 w 336"/>
                <a:gd name="T5" fmla="*/ 75 h 75"/>
                <a:gd name="T6" fmla="*/ 32 w 336"/>
                <a:gd name="T7" fmla="*/ 75 h 75"/>
                <a:gd name="T8" fmla="*/ 0 w 336"/>
                <a:gd name="T9" fmla="*/ 0 h 75"/>
                <a:gd name="T10" fmla="*/ 0 60000 65536"/>
                <a:gd name="T11" fmla="*/ 0 60000 65536"/>
                <a:gd name="T12" fmla="*/ 0 60000 65536"/>
                <a:gd name="T13" fmla="*/ 0 60000 65536"/>
                <a:gd name="T14" fmla="*/ 0 60000 65536"/>
                <a:gd name="T15" fmla="*/ 0 w 336"/>
                <a:gd name="T16" fmla="*/ 0 h 75"/>
                <a:gd name="T17" fmla="*/ 336 w 336"/>
                <a:gd name="T18" fmla="*/ 75 h 75"/>
              </a:gdLst>
              <a:ahLst/>
              <a:cxnLst>
                <a:cxn ang="T10">
                  <a:pos x="T0" y="T1"/>
                </a:cxn>
                <a:cxn ang="T11">
                  <a:pos x="T2" y="T3"/>
                </a:cxn>
                <a:cxn ang="T12">
                  <a:pos x="T4" y="T5"/>
                </a:cxn>
                <a:cxn ang="T13">
                  <a:pos x="T6" y="T7"/>
                </a:cxn>
                <a:cxn ang="T14">
                  <a:pos x="T8" y="T9"/>
                </a:cxn>
              </a:cxnLst>
              <a:rect l="T15" t="T16" r="T17" b="T18"/>
              <a:pathLst>
                <a:path w="336" h="75">
                  <a:moveTo>
                    <a:pt x="0" y="0"/>
                  </a:moveTo>
                  <a:lnTo>
                    <a:pt x="336" y="0"/>
                  </a:lnTo>
                  <a:lnTo>
                    <a:pt x="303" y="75"/>
                  </a:lnTo>
                  <a:lnTo>
                    <a:pt x="32" y="75"/>
                  </a:lnTo>
                  <a:lnTo>
                    <a:pt x="0" y="0"/>
                  </a:lnTo>
                  <a:close/>
                </a:path>
              </a:pathLst>
            </a:custGeom>
            <a:solidFill>
              <a:schemeClr val="tx1"/>
            </a:solidFill>
            <a:ln w="12700" cap="flat" cmpd="sng">
              <a:solidFill>
                <a:srgbClr val="000000"/>
              </a:solidFill>
              <a:prstDash val="solid"/>
              <a:round/>
              <a:headEnd/>
              <a:tailEnd/>
            </a:ln>
          </p:spPr>
          <p:txBody>
            <a:bodyPr wrap="none" anchor="ctr"/>
            <a:lstStyle/>
            <a:p>
              <a:endParaRPr lang="en-US"/>
            </a:p>
          </p:txBody>
        </p:sp>
        <p:grpSp>
          <p:nvGrpSpPr>
            <p:cNvPr id="42097" name="Group 81"/>
            <p:cNvGrpSpPr>
              <a:grpSpLocks/>
            </p:cNvGrpSpPr>
            <p:nvPr/>
          </p:nvGrpSpPr>
          <p:grpSpPr bwMode="auto">
            <a:xfrm>
              <a:off x="2453" y="1584"/>
              <a:ext cx="231" cy="96"/>
              <a:chOff x="2457" y="1584"/>
              <a:chExt cx="231" cy="96"/>
            </a:xfrm>
          </p:grpSpPr>
          <p:sp>
            <p:nvSpPr>
              <p:cNvPr id="42098" name="Line 82"/>
              <p:cNvSpPr>
                <a:spLocks noChangeShapeType="1"/>
              </p:cNvSpPr>
              <p:nvPr/>
            </p:nvSpPr>
            <p:spPr bwMode="auto">
              <a:xfrm flipV="1">
                <a:off x="2688" y="1584"/>
                <a:ext cx="0" cy="96"/>
              </a:xfrm>
              <a:prstGeom prst="line">
                <a:avLst/>
              </a:prstGeom>
              <a:noFill/>
              <a:ln w="12700">
                <a:solidFill>
                  <a:srgbClr val="000000"/>
                </a:solidFill>
                <a:round/>
                <a:headEnd/>
                <a:tailEnd/>
              </a:ln>
            </p:spPr>
            <p:txBody>
              <a:bodyPr wrap="none" anchor="ctr"/>
              <a:lstStyle/>
              <a:p>
                <a:endParaRPr lang="en-US"/>
              </a:p>
            </p:txBody>
          </p:sp>
          <p:grpSp>
            <p:nvGrpSpPr>
              <p:cNvPr id="42099" name="Group 83"/>
              <p:cNvGrpSpPr>
                <a:grpSpLocks/>
              </p:cNvGrpSpPr>
              <p:nvPr/>
            </p:nvGrpSpPr>
            <p:grpSpPr bwMode="auto">
              <a:xfrm>
                <a:off x="2457" y="1584"/>
                <a:ext cx="231" cy="96"/>
                <a:chOff x="2448" y="1584"/>
                <a:chExt cx="231" cy="96"/>
              </a:xfrm>
            </p:grpSpPr>
            <p:sp>
              <p:nvSpPr>
                <p:cNvPr id="42100" name="Rectangle 84"/>
                <p:cNvSpPr>
                  <a:spLocks noChangeArrowheads="1"/>
                </p:cNvSpPr>
                <p:nvPr/>
              </p:nvSpPr>
              <p:spPr bwMode="auto">
                <a:xfrm>
                  <a:off x="2448" y="1610"/>
                  <a:ext cx="231" cy="70"/>
                </a:xfrm>
                <a:prstGeom prst="rect">
                  <a:avLst/>
                </a:prstGeom>
                <a:solidFill>
                  <a:schemeClr val="tx1"/>
                </a:solidFill>
                <a:ln w="12700">
                  <a:solidFill>
                    <a:srgbClr val="000000"/>
                  </a:solidFill>
                  <a:miter lim="800000"/>
                  <a:headEnd/>
                  <a:tailEnd/>
                </a:ln>
              </p:spPr>
              <p:txBody>
                <a:bodyPr wrap="none" anchor="ctr"/>
                <a:lstStyle/>
                <a:p>
                  <a:endParaRPr lang="en-US"/>
                </a:p>
              </p:txBody>
            </p:sp>
            <p:sp>
              <p:nvSpPr>
                <p:cNvPr id="42101" name="Line 85"/>
                <p:cNvSpPr>
                  <a:spLocks noChangeShapeType="1"/>
                </p:cNvSpPr>
                <p:nvPr/>
              </p:nvSpPr>
              <p:spPr bwMode="auto">
                <a:xfrm flipV="1">
                  <a:off x="2448" y="1584"/>
                  <a:ext cx="0" cy="96"/>
                </a:xfrm>
                <a:prstGeom prst="line">
                  <a:avLst/>
                </a:prstGeom>
                <a:noFill/>
                <a:ln w="12700">
                  <a:solidFill>
                    <a:srgbClr val="000000"/>
                  </a:solidFill>
                  <a:round/>
                  <a:headEnd/>
                  <a:tailEnd/>
                </a:ln>
              </p:spPr>
              <p:txBody>
                <a:bodyPr wrap="none" anchor="ctr"/>
                <a:lstStyle/>
                <a:p>
                  <a:endParaRPr lang="en-US"/>
                </a:p>
              </p:txBody>
            </p:sp>
          </p:grpSp>
        </p:grpSp>
      </p:grpSp>
      <p:sp>
        <p:nvSpPr>
          <p:cNvPr id="42007" name="Rectangle 86"/>
          <p:cNvSpPr>
            <a:spLocks noChangeArrowheads="1"/>
          </p:cNvSpPr>
          <p:nvPr/>
        </p:nvSpPr>
        <p:spPr bwMode="auto">
          <a:xfrm>
            <a:off x="4876800" y="2438400"/>
            <a:ext cx="1300163"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Hovercraft</a:t>
            </a:r>
          </a:p>
        </p:txBody>
      </p:sp>
      <p:grpSp>
        <p:nvGrpSpPr>
          <p:cNvPr id="42008" name="Group 87"/>
          <p:cNvGrpSpPr>
            <a:grpSpLocks/>
          </p:cNvGrpSpPr>
          <p:nvPr/>
        </p:nvGrpSpPr>
        <p:grpSpPr bwMode="auto">
          <a:xfrm>
            <a:off x="4349750" y="3124200"/>
            <a:ext cx="374650" cy="285750"/>
            <a:chOff x="2784" y="1968"/>
            <a:chExt cx="236" cy="180"/>
          </a:xfrm>
        </p:grpSpPr>
        <p:grpSp>
          <p:nvGrpSpPr>
            <p:cNvPr id="42089" name="Group 88"/>
            <p:cNvGrpSpPr>
              <a:grpSpLocks/>
            </p:cNvGrpSpPr>
            <p:nvPr/>
          </p:nvGrpSpPr>
          <p:grpSpPr bwMode="auto">
            <a:xfrm>
              <a:off x="2832" y="1968"/>
              <a:ext cx="144" cy="158"/>
              <a:chOff x="2832" y="1968"/>
              <a:chExt cx="144" cy="158"/>
            </a:xfrm>
          </p:grpSpPr>
          <p:grpSp>
            <p:nvGrpSpPr>
              <p:cNvPr id="42092" name="Group 89"/>
              <p:cNvGrpSpPr>
                <a:grpSpLocks/>
              </p:cNvGrpSpPr>
              <p:nvPr/>
            </p:nvGrpSpPr>
            <p:grpSpPr bwMode="auto">
              <a:xfrm>
                <a:off x="2860" y="1968"/>
                <a:ext cx="87" cy="158"/>
                <a:chOff x="2505" y="1962"/>
                <a:chExt cx="87" cy="158"/>
              </a:xfrm>
            </p:grpSpPr>
            <p:sp>
              <p:nvSpPr>
                <p:cNvPr id="42094" name="AutoShape 90"/>
                <p:cNvSpPr>
                  <a:spLocks noChangeArrowheads="1"/>
                </p:cNvSpPr>
                <p:nvPr/>
              </p:nvSpPr>
              <p:spPr bwMode="auto">
                <a:xfrm>
                  <a:off x="2505" y="2057"/>
                  <a:ext cx="87" cy="63"/>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42095" name="Line 91"/>
                <p:cNvSpPr>
                  <a:spLocks noChangeShapeType="1"/>
                </p:cNvSpPr>
                <p:nvPr/>
              </p:nvSpPr>
              <p:spPr bwMode="auto">
                <a:xfrm flipV="1">
                  <a:off x="2548" y="1962"/>
                  <a:ext cx="0" cy="97"/>
                </a:xfrm>
                <a:prstGeom prst="line">
                  <a:avLst/>
                </a:prstGeom>
                <a:noFill/>
                <a:ln w="12700">
                  <a:solidFill>
                    <a:srgbClr val="000000"/>
                  </a:solidFill>
                  <a:round/>
                  <a:headEnd/>
                  <a:tailEnd/>
                </a:ln>
              </p:spPr>
              <p:txBody>
                <a:bodyPr wrap="none" anchor="ctr"/>
                <a:lstStyle/>
                <a:p>
                  <a:endParaRPr lang="en-US"/>
                </a:p>
              </p:txBody>
            </p:sp>
          </p:grpSp>
          <p:sp>
            <p:nvSpPr>
              <p:cNvPr id="42093" name="Line 92"/>
              <p:cNvSpPr>
                <a:spLocks noChangeShapeType="1"/>
              </p:cNvSpPr>
              <p:nvPr/>
            </p:nvSpPr>
            <p:spPr bwMode="auto">
              <a:xfrm>
                <a:off x="2832" y="2126"/>
                <a:ext cx="144" cy="0"/>
              </a:xfrm>
              <a:prstGeom prst="line">
                <a:avLst/>
              </a:prstGeom>
              <a:noFill/>
              <a:ln w="12700">
                <a:solidFill>
                  <a:srgbClr val="000000"/>
                </a:solidFill>
                <a:round/>
                <a:headEnd/>
                <a:tailEnd/>
              </a:ln>
            </p:spPr>
            <p:txBody>
              <a:bodyPr wrap="none" anchor="ctr"/>
              <a:lstStyle/>
              <a:p>
                <a:endParaRPr lang="en-US"/>
              </a:p>
            </p:txBody>
          </p:sp>
        </p:grpSp>
        <p:sp>
          <p:nvSpPr>
            <p:cNvPr id="42090" name="Oval 93"/>
            <p:cNvSpPr>
              <a:spLocks noChangeArrowheads="1"/>
            </p:cNvSpPr>
            <p:nvPr/>
          </p:nvSpPr>
          <p:spPr bwMode="auto">
            <a:xfrm>
              <a:off x="2784" y="2101"/>
              <a:ext cx="47" cy="47"/>
            </a:xfrm>
            <a:prstGeom prst="ellipse">
              <a:avLst/>
            </a:prstGeom>
            <a:noFill/>
            <a:ln w="12700">
              <a:solidFill>
                <a:srgbClr val="000000"/>
              </a:solidFill>
              <a:round/>
              <a:headEnd/>
              <a:tailEnd/>
            </a:ln>
          </p:spPr>
          <p:txBody>
            <a:bodyPr wrap="none" anchor="ctr"/>
            <a:lstStyle/>
            <a:p>
              <a:endParaRPr lang="en-US"/>
            </a:p>
          </p:txBody>
        </p:sp>
        <p:sp>
          <p:nvSpPr>
            <p:cNvPr id="42091" name="Oval 94"/>
            <p:cNvSpPr>
              <a:spLocks noChangeArrowheads="1"/>
            </p:cNvSpPr>
            <p:nvPr/>
          </p:nvSpPr>
          <p:spPr bwMode="auto">
            <a:xfrm>
              <a:off x="2973" y="2101"/>
              <a:ext cx="47" cy="47"/>
            </a:xfrm>
            <a:prstGeom prst="ellipse">
              <a:avLst/>
            </a:prstGeom>
            <a:noFill/>
            <a:ln w="12700">
              <a:solidFill>
                <a:srgbClr val="000000"/>
              </a:solidFill>
              <a:round/>
              <a:headEnd/>
              <a:tailEnd/>
            </a:ln>
          </p:spPr>
          <p:txBody>
            <a:bodyPr wrap="none" anchor="ctr"/>
            <a:lstStyle/>
            <a:p>
              <a:endParaRPr lang="en-US"/>
            </a:p>
          </p:txBody>
        </p:sp>
      </p:grpSp>
      <p:sp>
        <p:nvSpPr>
          <p:cNvPr id="42009" name="Rectangle 95"/>
          <p:cNvSpPr>
            <a:spLocks noChangeArrowheads="1"/>
          </p:cNvSpPr>
          <p:nvPr/>
        </p:nvSpPr>
        <p:spPr bwMode="auto">
          <a:xfrm>
            <a:off x="4876800" y="2984500"/>
            <a:ext cx="4114800" cy="669925"/>
          </a:xfrm>
          <a:prstGeom prst="rect">
            <a:avLst/>
          </a:prstGeom>
          <a:noFill/>
          <a:ln w="9525">
            <a:noFill/>
            <a:miter lim="800000"/>
            <a:headEnd/>
            <a:tailEnd/>
          </a:ln>
        </p:spPr>
        <p:txBody>
          <a:bodyPr lIns="92075" tIns="46038" rIns="92075" bIns="46038">
            <a:spAutoFit/>
          </a:bodyPr>
          <a:lstStyle/>
          <a:p>
            <a:pPr eaLnBrk="0" hangingPunct="0"/>
            <a:r>
              <a:rPr lang="en-US" sz="1900">
                <a:solidFill>
                  <a:srgbClr val="000000"/>
                </a:solidFill>
              </a:rPr>
              <a:t>Armored Vehicle-Mounted MICLIC (AVLM) Trailer-mounted MICLIC</a:t>
            </a:r>
          </a:p>
        </p:txBody>
      </p:sp>
      <p:sp>
        <p:nvSpPr>
          <p:cNvPr id="42010" name="Rectangle 96"/>
          <p:cNvSpPr>
            <a:spLocks noChangeArrowheads="1"/>
          </p:cNvSpPr>
          <p:nvPr/>
        </p:nvSpPr>
        <p:spPr bwMode="auto">
          <a:xfrm>
            <a:off x="4724400" y="3673475"/>
            <a:ext cx="4437063"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Tractor, Full-tracked Low-speed (dozer)</a:t>
            </a:r>
          </a:p>
        </p:txBody>
      </p:sp>
      <p:sp>
        <p:nvSpPr>
          <p:cNvPr id="42011" name="Rectangle 97"/>
          <p:cNvSpPr>
            <a:spLocks noChangeArrowheads="1"/>
          </p:cNvSpPr>
          <p:nvPr/>
        </p:nvSpPr>
        <p:spPr bwMode="auto">
          <a:xfrm>
            <a:off x="4876800" y="5105400"/>
            <a:ext cx="2754313"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Truck-mounted Volcano</a:t>
            </a:r>
          </a:p>
        </p:txBody>
      </p:sp>
      <p:sp>
        <p:nvSpPr>
          <p:cNvPr id="42012" name="Rectangle 98"/>
          <p:cNvSpPr>
            <a:spLocks noChangeArrowheads="1"/>
          </p:cNvSpPr>
          <p:nvPr/>
        </p:nvSpPr>
        <p:spPr bwMode="auto">
          <a:xfrm>
            <a:off x="4876800" y="4495800"/>
            <a:ext cx="3359150" cy="381000"/>
          </a:xfrm>
          <a:prstGeom prst="rect">
            <a:avLst/>
          </a:prstGeom>
          <a:noFill/>
          <a:ln w="9525">
            <a:noFill/>
            <a:miter lim="800000"/>
            <a:headEnd/>
            <a:tailEnd/>
          </a:ln>
        </p:spPr>
        <p:txBody>
          <a:bodyPr wrap="none" lIns="92075" tIns="46038" rIns="92075" bIns="46038">
            <a:spAutoFit/>
          </a:bodyPr>
          <a:lstStyle/>
          <a:p>
            <a:pPr eaLnBrk="0" hangingPunct="0"/>
            <a:r>
              <a:rPr lang="en-US" sz="1900">
                <a:solidFill>
                  <a:srgbClr val="000000"/>
                </a:solidFill>
              </a:rPr>
              <a:t>Armored Carrier with Volcano</a:t>
            </a:r>
          </a:p>
        </p:txBody>
      </p:sp>
      <p:grpSp>
        <p:nvGrpSpPr>
          <p:cNvPr id="42013" name="Group 99"/>
          <p:cNvGrpSpPr>
            <a:grpSpLocks/>
          </p:cNvGrpSpPr>
          <p:nvPr/>
        </p:nvGrpSpPr>
        <p:grpSpPr bwMode="auto">
          <a:xfrm>
            <a:off x="3890963" y="4495800"/>
            <a:ext cx="306387" cy="385763"/>
            <a:chOff x="2451" y="2832"/>
            <a:chExt cx="193" cy="243"/>
          </a:xfrm>
        </p:grpSpPr>
        <p:sp>
          <p:nvSpPr>
            <p:cNvPr id="42085" name="Freeform 100"/>
            <p:cNvSpPr>
              <a:spLocks/>
            </p:cNvSpPr>
            <p:nvPr/>
          </p:nvSpPr>
          <p:spPr bwMode="auto">
            <a:xfrm>
              <a:off x="2452" y="2832"/>
              <a:ext cx="192" cy="96"/>
            </a:xfrm>
            <a:custGeom>
              <a:avLst/>
              <a:gdLst>
                <a:gd name="T0" fmla="*/ 0 w 192"/>
                <a:gd name="T1" fmla="*/ 96 h 96"/>
                <a:gd name="T2" fmla="*/ 96 w 192"/>
                <a:gd name="T3" fmla="*/ 0 h 96"/>
                <a:gd name="T4" fmla="*/ 192 w 192"/>
                <a:gd name="T5" fmla="*/ 96 h 96"/>
                <a:gd name="T6" fmla="*/ 0 60000 65536"/>
                <a:gd name="T7" fmla="*/ 0 60000 65536"/>
                <a:gd name="T8" fmla="*/ 0 60000 65536"/>
                <a:gd name="T9" fmla="*/ 0 w 192"/>
                <a:gd name="T10" fmla="*/ 0 h 96"/>
                <a:gd name="T11" fmla="*/ 192 w 192"/>
                <a:gd name="T12" fmla="*/ 96 h 96"/>
              </a:gdLst>
              <a:ahLst/>
              <a:cxnLst>
                <a:cxn ang="T6">
                  <a:pos x="T0" y="T1"/>
                </a:cxn>
                <a:cxn ang="T7">
                  <a:pos x="T2" y="T3"/>
                </a:cxn>
                <a:cxn ang="T8">
                  <a:pos x="T4" y="T5"/>
                </a:cxn>
              </a:cxnLst>
              <a:rect l="T9" t="T10" r="T11" b="T12"/>
              <a:pathLst>
                <a:path w="192" h="96">
                  <a:moveTo>
                    <a:pt x="0" y="96"/>
                  </a:moveTo>
                  <a:lnTo>
                    <a:pt x="96" y="0"/>
                  </a:lnTo>
                  <a:lnTo>
                    <a:pt x="192" y="96"/>
                  </a:lnTo>
                </a:path>
              </a:pathLst>
            </a:custGeom>
            <a:noFill/>
            <a:ln w="28575" cap="flat" cmpd="sng">
              <a:solidFill>
                <a:schemeClr val="tx1"/>
              </a:solidFill>
              <a:prstDash val="solid"/>
              <a:round/>
              <a:headEnd/>
              <a:tailEnd/>
            </a:ln>
          </p:spPr>
          <p:txBody>
            <a:bodyPr wrap="none" lIns="0" tIns="0" rIns="0" bIns="0" anchor="ctr" anchorCtr="1">
              <a:spAutoFit/>
            </a:bodyPr>
            <a:lstStyle/>
            <a:p>
              <a:endParaRPr lang="en-US"/>
            </a:p>
          </p:txBody>
        </p:sp>
        <p:grpSp>
          <p:nvGrpSpPr>
            <p:cNvPr id="42086" name="Group 101"/>
            <p:cNvGrpSpPr>
              <a:grpSpLocks/>
            </p:cNvGrpSpPr>
            <p:nvPr/>
          </p:nvGrpSpPr>
          <p:grpSpPr bwMode="auto">
            <a:xfrm>
              <a:off x="2451" y="2832"/>
              <a:ext cx="192" cy="243"/>
              <a:chOff x="2523" y="2832"/>
              <a:chExt cx="192" cy="243"/>
            </a:xfrm>
          </p:grpSpPr>
          <p:sp>
            <p:nvSpPr>
              <p:cNvPr id="42087" name="Freeform 102"/>
              <p:cNvSpPr>
                <a:spLocks/>
              </p:cNvSpPr>
              <p:nvPr/>
            </p:nvSpPr>
            <p:spPr bwMode="auto">
              <a:xfrm>
                <a:off x="2523" y="2832"/>
                <a:ext cx="192" cy="240"/>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lIns="0" tIns="0" rIns="0" bIns="0" anchor="ctr" anchorCtr="1">
                <a:spAutoFit/>
              </a:bodyPr>
              <a:lstStyle/>
              <a:p>
                <a:endParaRPr lang="en-US"/>
              </a:p>
            </p:txBody>
          </p:sp>
          <p:sp>
            <p:nvSpPr>
              <p:cNvPr id="42088" name="Text Box 103"/>
              <p:cNvSpPr txBox="1">
                <a:spLocks noChangeArrowheads="1"/>
              </p:cNvSpPr>
              <p:nvPr/>
            </p:nvSpPr>
            <p:spPr bwMode="auto">
              <a:xfrm>
                <a:off x="2568" y="2845"/>
                <a:ext cx="96"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v</a:t>
                </a:r>
              </a:p>
            </p:txBody>
          </p:sp>
        </p:grpSp>
      </p:grpSp>
      <p:grpSp>
        <p:nvGrpSpPr>
          <p:cNvPr id="42014" name="Group 104"/>
          <p:cNvGrpSpPr>
            <a:grpSpLocks/>
          </p:cNvGrpSpPr>
          <p:nvPr/>
        </p:nvGrpSpPr>
        <p:grpSpPr bwMode="auto">
          <a:xfrm>
            <a:off x="3848100" y="5143500"/>
            <a:ext cx="304800" cy="304800"/>
            <a:chOff x="2501" y="3240"/>
            <a:chExt cx="192" cy="192"/>
          </a:xfrm>
        </p:grpSpPr>
        <p:grpSp>
          <p:nvGrpSpPr>
            <p:cNvPr id="42079" name="Group 105"/>
            <p:cNvGrpSpPr>
              <a:grpSpLocks/>
            </p:cNvGrpSpPr>
            <p:nvPr/>
          </p:nvGrpSpPr>
          <p:grpSpPr bwMode="auto">
            <a:xfrm>
              <a:off x="2501" y="3240"/>
              <a:ext cx="192" cy="192"/>
              <a:chOff x="3024" y="3888"/>
              <a:chExt cx="192" cy="192"/>
            </a:xfrm>
          </p:grpSpPr>
          <p:sp>
            <p:nvSpPr>
              <p:cNvPr id="42081" name="Freeform 106"/>
              <p:cNvSpPr>
                <a:spLocks/>
              </p:cNvSpPr>
              <p:nvPr/>
            </p:nvSpPr>
            <p:spPr bwMode="auto">
              <a:xfrm>
                <a:off x="3024" y="3888"/>
                <a:ext cx="192" cy="144"/>
              </a:xfrm>
              <a:custGeom>
                <a:avLst/>
                <a:gdLst>
                  <a:gd name="T0" fmla="*/ 0 w 192"/>
                  <a:gd name="T1" fmla="*/ 0 h 240"/>
                  <a:gd name="T2" fmla="*/ 0 w 192"/>
                  <a:gd name="T3" fmla="*/ 240 h 240"/>
                  <a:gd name="T4" fmla="*/ 192 w 192"/>
                  <a:gd name="T5" fmla="*/ 240 h 240"/>
                  <a:gd name="T6" fmla="*/ 192 w 192"/>
                  <a:gd name="T7" fmla="*/ 0 h 240"/>
                  <a:gd name="T8" fmla="*/ 0 60000 65536"/>
                  <a:gd name="T9" fmla="*/ 0 60000 65536"/>
                  <a:gd name="T10" fmla="*/ 0 60000 65536"/>
                  <a:gd name="T11" fmla="*/ 0 60000 65536"/>
                  <a:gd name="T12" fmla="*/ 0 w 192"/>
                  <a:gd name="T13" fmla="*/ 0 h 240"/>
                  <a:gd name="T14" fmla="*/ 192 w 192"/>
                  <a:gd name="T15" fmla="*/ 240 h 240"/>
                </a:gdLst>
                <a:ahLst/>
                <a:cxnLst>
                  <a:cxn ang="T8">
                    <a:pos x="T0" y="T1"/>
                  </a:cxn>
                  <a:cxn ang="T9">
                    <a:pos x="T2" y="T3"/>
                  </a:cxn>
                  <a:cxn ang="T10">
                    <a:pos x="T4" y="T5"/>
                  </a:cxn>
                  <a:cxn ang="T11">
                    <a:pos x="T6" y="T7"/>
                  </a:cxn>
                </a:cxnLst>
                <a:rect l="T12" t="T13" r="T14" b="T15"/>
                <a:pathLst>
                  <a:path w="192" h="240">
                    <a:moveTo>
                      <a:pt x="0" y="0"/>
                    </a:moveTo>
                    <a:lnTo>
                      <a:pt x="0" y="240"/>
                    </a:lnTo>
                    <a:lnTo>
                      <a:pt x="192" y="240"/>
                    </a:lnTo>
                    <a:lnTo>
                      <a:pt x="192" y="0"/>
                    </a:lnTo>
                  </a:path>
                </a:pathLst>
              </a:custGeom>
              <a:noFill/>
              <a:ln w="28575" cap="flat" cmpd="sng">
                <a:solidFill>
                  <a:schemeClr val="tx1"/>
                </a:solidFill>
                <a:prstDash val="solid"/>
                <a:round/>
                <a:headEnd/>
                <a:tailEnd/>
              </a:ln>
            </p:spPr>
            <p:txBody>
              <a:bodyPr wrap="none" lIns="0" tIns="0" rIns="0" bIns="0" anchor="ctr" anchorCtr="1">
                <a:spAutoFit/>
              </a:bodyPr>
              <a:lstStyle/>
              <a:p>
                <a:endParaRPr lang="en-US"/>
              </a:p>
            </p:txBody>
          </p:sp>
          <p:sp>
            <p:nvSpPr>
              <p:cNvPr id="42082" name="Freeform 107"/>
              <p:cNvSpPr>
                <a:spLocks/>
              </p:cNvSpPr>
              <p:nvPr/>
            </p:nvSpPr>
            <p:spPr bwMode="auto">
              <a:xfrm>
                <a:off x="3024" y="3888"/>
                <a:ext cx="192" cy="48"/>
              </a:xfrm>
              <a:custGeom>
                <a:avLst/>
                <a:gdLst>
                  <a:gd name="T0" fmla="*/ 0 w 192"/>
                  <a:gd name="T1" fmla="*/ 0 h 48"/>
                  <a:gd name="T2" fmla="*/ 96 w 192"/>
                  <a:gd name="T3" fmla="*/ 48 h 48"/>
                  <a:gd name="T4" fmla="*/ 192 w 192"/>
                  <a:gd name="T5" fmla="*/ 0 h 48"/>
                  <a:gd name="T6" fmla="*/ 0 60000 65536"/>
                  <a:gd name="T7" fmla="*/ 0 60000 65536"/>
                  <a:gd name="T8" fmla="*/ 0 60000 65536"/>
                  <a:gd name="T9" fmla="*/ 0 w 192"/>
                  <a:gd name="T10" fmla="*/ 0 h 48"/>
                  <a:gd name="T11" fmla="*/ 192 w 192"/>
                  <a:gd name="T12" fmla="*/ 48 h 48"/>
                </a:gdLst>
                <a:ahLst/>
                <a:cxnLst>
                  <a:cxn ang="T6">
                    <a:pos x="T0" y="T1"/>
                  </a:cxn>
                  <a:cxn ang="T7">
                    <a:pos x="T2" y="T3"/>
                  </a:cxn>
                  <a:cxn ang="T8">
                    <a:pos x="T4" y="T5"/>
                  </a:cxn>
                </a:cxnLst>
                <a:rect l="T9" t="T10" r="T11" b="T12"/>
                <a:pathLst>
                  <a:path w="192" h="48">
                    <a:moveTo>
                      <a:pt x="0" y="0"/>
                    </a:moveTo>
                    <a:cubicBezTo>
                      <a:pt x="32" y="24"/>
                      <a:pt x="64" y="48"/>
                      <a:pt x="96" y="48"/>
                    </a:cubicBezTo>
                    <a:cubicBezTo>
                      <a:pt x="128" y="48"/>
                      <a:pt x="160" y="24"/>
                      <a:pt x="192" y="0"/>
                    </a:cubicBezTo>
                  </a:path>
                </a:pathLst>
              </a:custGeom>
              <a:noFill/>
              <a:ln w="28575" cap="flat" cmpd="sng">
                <a:solidFill>
                  <a:schemeClr val="tx1"/>
                </a:solidFill>
                <a:prstDash val="solid"/>
                <a:round/>
                <a:headEnd/>
                <a:tailEnd/>
              </a:ln>
            </p:spPr>
            <p:txBody>
              <a:bodyPr wrap="none" lIns="0" tIns="0" rIns="0" bIns="0" anchor="ctr" anchorCtr="1">
                <a:spAutoFit/>
              </a:bodyPr>
              <a:lstStyle/>
              <a:p>
                <a:endParaRPr lang="en-US"/>
              </a:p>
            </p:txBody>
          </p:sp>
          <p:sp>
            <p:nvSpPr>
              <p:cNvPr id="42083" name="Oval 108"/>
              <p:cNvSpPr>
                <a:spLocks noChangeArrowheads="1"/>
              </p:cNvSpPr>
              <p:nvPr/>
            </p:nvSpPr>
            <p:spPr bwMode="auto">
              <a:xfrm>
                <a:off x="3024" y="4032"/>
                <a:ext cx="48" cy="48"/>
              </a:xfrm>
              <a:prstGeom prst="ellipse">
                <a:avLst/>
              </a:prstGeom>
              <a:noFill/>
              <a:ln w="28575">
                <a:solidFill>
                  <a:schemeClr val="tx1"/>
                </a:solidFill>
                <a:round/>
                <a:headEnd/>
                <a:tailEnd/>
              </a:ln>
            </p:spPr>
            <p:txBody>
              <a:bodyPr wrap="none" lIns="0" tIns="0" rIns="0" bIns="0" anchor="ctr" anchorCtr="1">
                <a:spAutoFit/>
              </a:bodyPr>
              <a:lstStyle/>
              <a:p>
                <a:endParaRPr lang="en-US"/>
              </a:p>
            </p:txBody>
          </p:sp>
          <p:sp>
            <p:nvSpPr>
              <p:cNvPr id="42084" name="Oval 109"/>
              <p:cNvSpPr>
                <a:spLocks noChangeArrowheads="1"/>
              </p:cNvSpPr>
              <p:nvPr/>
            </p:nvSpPr>
            <p:spPr bwMode="auto">
              <a:xfrm>
                <a:off x="3168" y="4032"/>
                <a:ext cx="48" cy="48"/>
              </a:xfrm>
              <a:prstGeom prst="ellipse">
                <a:avLst/>
              </a:prstGeom>
              <a:noFill/>
              <a:ln w="28575">
                <a:solidFill>
                  <a:schemeClr val="tx1"/>
                </a:solidFill>
                <a:round/>
                <a:headEnd/>
                <a:tailEnd/>
              </a:ln>
            </p:spPr>
            <p:txBody>
              <a:bodyPr wrap="none" lIns="0" tIns="0" rIns="0" bIns="0" anchor="ctr" anchorCtr="1">
                <a:spAutoFit/>
              </a:bodyPr>
              <a:lstStyle/>
              <a:p>
                <a:endParaRPr lang="en-US"/>
              </a:p>
            </p:txBody>
          </p:sp>
        </p:grpSp>
        <p:sp>
          <p:nvSpPr>
            <p:cNvPr id="42080" name="Text Box 110"/>
            <p:cNvSpPr txBox="1">
              <a:spLocks noChangeArrowheads="1"/>
            </p:cNvSpPr>
            <p:nvPr/>
          </p:nvSpPr>
          <p:spPr bwMode="auto">
            <a:xfrm>
              <a:off x="2573" y="3253"/>
              <a:ext cx="4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v</a:t>
              </a:r>
            </a:p>
          </p:txBody>
        </p:sp>
      </p:grpSp>
      <p:grpSp>
        <p:nvGrpSpPr>
          <p:cNvPr id="42015" name="Group 111"/>
          <p:cNvGrpSpPr>
            <a:grpSpLocks/>
          </p:cNvGrpSpPr>
          <p:nvPr/>
        </p:nvGrpSpPr>
        <p:grpSpPr bwMode="auto">
          <a:xfrm>
            <a:off x="990600" y="1752600"/>
            <a:ext cx="227013" cy="314325"/>
            <a:chOff x="4560" y="3216"/>
            <a:chExt cx="143" cy="198"/>
          </a:xfrm>
        </p:grpSpPr>
        <p:grpSp>
          <p:nvGrpSpPr>
            <p:cNvPr id="42074" name="Group 112"/>
            <p:cNvGrpSpPr>
              <a:grpSpLocks/>
            </p:cNvGrpSpPr>
            <p:nvPr/>
          </p:nvGrpSpPr>
          <p:grpSpPr bwMode="auto">
            <a:xfrm>
              <a:off x="4560" y="3216"/>
              <a:ext cx="143" cy="197"/>
              <a:chOff x="4896" y="3216"/>
              <a:chExt cx="143" cy="197"/>
            </a:xfrm>
          </p:grpSpPr>
          <p:sp>
            <p:nvSpPr>
              <p:cNvPr id="42077" name="Line 113"/>
              <p:cNvSpPr>
                <a:spLocks noChangeAspect="1" noChangeShapeType="1"/>
              </p:cNvSpPr>
              <p:nvPr/>
            </p:nvSpPr>
            <p:spPr bwMode="auto">
              <a:xfrm>
                <a:off x="4896" y="3216"/>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78" name="Line 114"/>
              <p:cNvSpPr>
                <a:spLocks noChangeAspect="1" noChangeShapeType="1"/>
              </p:cNvSpPr>
              <p:nvPr/>
            </p:nvSpPr>
            <p:spPr bwMode="auto">
              <a:xfrm>
                <a:off x="5039" y="3216"/>
                <a:ext cx="0" cy="197"/>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2075" name="Freeform 115"/>
            <p:cNvSpPr>
              <a:spLocks/>
            </p:cNvSpPr>
            <p:nvPr/>
          </p:nvSpPr>
          <p:spPr bwMode="auto">
            <a:xfrm>
              <a:off x="4560" y="3353"/>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sp>
          <p:nvSpPr>
            <p:cNvPr id="42076" name="Freeform 116"/>
            <p:cNvSpPr>
              <a:spLocks/>
            </p:cNvSpPr>
            <p:nvPr/>
          </p:nvSpPr>
          <p:spPr bwMode="auto">
            <a:xfrm flipV="1">
              <a:off x="4560" y="3216"/>
              <a:ext cx="143" cy="61"/>
            </a:xfrm>
            <a:custGeom>
              <a:avLst/>
              <a:gdLst>
                <a:gd name="T0" fmla="*/ 0 w 143"/>
                <a:gd name="T1" fmla="*/ 0 h 61"/>
                <a:gd name="T2" fmla="*/ 72 w 143"/>
                <a:gd name="T3" fmla="*/ 61 h 61"/>
                <a:gd name="T4" fmla="*/ 143 w 143"/>
                <a:gd name="T5" fmla="*/ 4 h 61"/>
                <a:gd name="T6" fmla="*/ 0 60000 65536"/>
                <a:gd name="T7" fmla="*/ 0 60000 65536"/>
                <a:gd name="T8" fmla="*/ 0 60000 65536"/>
                <a:gd name="T9" fmla="*/ 0 w 143"/>
                <a:gd name="T10" fmla="*/ 0 h 61"/>
                <a:gd name="T11" fmla="*/ 143 w 143"/>
                <a:gd name="T12" fmla="*/ 61 h 61"/>
              </a:gdLst>
              <a:ahLst/>
              <a:cxnLst>
                <a:cxn ang="T6">
                  <a:pos x="T0" y="T1"/>
                </a:cxn>
                <a:cxn ang="T7">
                  <a:pos x="T2" y="T3"/>
                </a:cxn>
                <a:cxn ang="T8">
                  <a:pos x="T4" y="T5"/>
                </a:cxn>
              </a:cxnLst>
              <a:rect l="T9" t="T10" r="T11" b="T12"/>
              <a:pathLst>
                <a:path w="143" h="61">
                  <a:moveTo>
                    <a:pt x="0" y="0"/>
                  </a:moveTo>
                  <a:lnTo>
                    <a:pt x="72" y="61"/>
                  </a:lnTo>
                  <a:lnTo>
                    <a:pt x="143" y="4"/>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grpSp>
        <p:nvGrpSpPr>
          <p:cNvPr id="42016" name="Group 117"/>
          <p:cNvGrpSpPr>
            <a:grpSpLocks/>
          </p:cNvGrpSpPr>
          <p:nvPr/>
        </p:nvGrpSpPr>
        <p:grpSpPr bwMode="auto">
          <a:xfrm>
            <a:off x="1676400" y="762000"/>
            <a:ext cx="228600" cy="312738"/>
            <a:chOff x="1056" y="480"/>
            <a:chExt cx="144" cy="197"/>
          </a:xfrm>
        </p:grpSpPr>
        <p:sp>
          <p:nvSpPr>
            <p:cNvPr id="42068" name="Line 118"/>
            <p:cNvSpPr>
              <a:spLocks noChangeAspect="1" noChangeShapeType="1"/>
            </p:cNvSpPr>
            <p:nvPr/>
          </p:nvSpPr>
          <p:spPr bwMode="auto">
            <a:xfrm>
              <a:off x="1056" y="48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69" name="Line 119"/>
            <p:cNvSpPr>
              <a:spLocks noChangeAspect="1" noChangeShapeType="1"/>
            </p:cNvSpPr>
            <p:nvPr/>
          </p:nvSpPr>
          <p:spPr bwMode="auto">
            <a:xfrm>
              <a:off x="1199" y="48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70" name="Freeform 120"/>
            <p:cNvSpPr>
              <a:spLocks noChangeAspect="1"/>
            </p:cNvSpPr>
            <p:nvPr/>
          </p:nvSpPr>
          <p:spPr bwMode="auto">
            <a:xfrm>
              <a:off x="1059" y="65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71" name="Line 121"/>
            <p:cNvSpPr>
              <a:spLocks noChangeAspect="1" noChangeShapeType="1"/>
            </p:cNvSpPr>
            <p:nvPr/>
          </p:nvSpPr>
          <p:spPr bwMode="auto">
            <a:xfrm flipH="1" flipV="1">
              <a:off x="1058" y="508"/>
              <a:ext cx="142" cy="0"/>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72" name="Line 122"/>
            <p:cNvSpPr>
              <a:spLocks noChangeShapeType="1"/>
            </p:cNvSpPr>
            <p:nvPr/>
          </p:nvSpPr>
          <p:spPr bwMode="auto">
            <a:xfrm>
              <a:off x="1155" y="509"/>
              <a:ext cx="0" cy="141"/>
            </a:xfrm>
            <a:prstGeom prst="line">
              <a:avLst/>
            </a:prstGeom>
            <a:noFill/>
            <a:ln w="28575">
              <a:solidFill>
                <a:srgbClr val="000000"/>
              </a:solidFill>
              <a:round/>
              <a:headEnd/>
              <a:tailEnd/>
            </a:ln>
          </p:spPr>
          <p:txBody>
            <a:bodyPr wrap="none" anchor="ctr"/>
            <a:lstStyle/>
            <a:p>
              <a:endParaRPr lang="en-US"/>
            </a:p>
          </p:txBody>
        </p:sp>
        <p:sp>
          <p:nvSpPr>
            <p:cNvPr id="42073" name="Line 123"/>
            <p:cNvSpPr>
              <a:spLocks noChangeShapeType="1"/>
            </p:cNvSpPr>
            <p:nvPr/>
          </p:nvSpPr>
          <p:spPr bwMode="auto">
            <a:xfrm>
              <a:off x="1102" y="506"/>
              <a:ext cx="0" cy="141"/>
            </a:xfrm>
            <a:prstGeom prst="line">
              <a:avLst/>
            </a:prstGeom>
            <a:noFill/>
            <a:ln w="28575">
              <a:solidFill>
                <a:srgbClr val="000000"/>
              </a:solidFill>
              <a:round/>
              <a:headEnd/>
              <a:tailEnd/>
            </a:ln>
          </p:spPr>
          <p:txBody>
            <a:bodyPr wrap="none" anchor="ctr"/>
            <a:lstStyle/>
            <a:p>
              <a:endParaRPr lang="en-US"/>
            </a:p>
          </p:txBody>
        </p:sp>
      </p:grpSp>
      <p:grpSp>
        <p:nvGrpSpPr>
          <p:cNvPr id="42017" name="Group 124"/>
          <p:cNvGrpSpPr>
            <a:grpSpLocks/>
          </p:cNvGrpSpPr>
          <p:nvPr/>
        </p:nvGrpSpPr>
        <p:grpSpPr bwMode="auto">
          <a:xfrm>
            <a:off x="990600" y="762000"/>
            <a:ext cx="228600" cy="312738"/>
            <a:chOff x="624" y="240"/>
            <a:chExt cx="144" cy="197"/>
          </a:xfrm>
        </p:grpSpPr>
        <p:grpSp>
          <p:nvGrpSpPr>
            <p:cNvPr id="42062" name="Group 125"/>
            <p:cNvGrpSpPr>
              <a:grpSpLocks/>
            </p:cNvGrpSpPr>
            <p:nvPr/>
          </p:nvGrpSpPr>
          <p:grpSpPr bwMode="auto">
            <a:xfrm>
              <a:off x="624" y="240"/>
              <a:ext cx="144" cy="197"/>
              <a:chOff x="624" y="240"/>
              <a:chExt cx="144" cy="197"/>
            </a:xfrm>
          </p:grpSpPr>
          <p:sp>
            <p:nvSpPr>
              <p:cNvPr id="42064" name="Line 126"/>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65" name="Line 127"/>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66" name="Freeform 12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67" name="Line 129"/>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2063" name="Line 130"/>
            <p:cNvSpPr>
              <a:spLocks noChangeShapeType="1"/>
            </p:cNvSpPr>
            <p:nvPr/>
          </p:nvSpPr>
          <p:spPr bwMode="auto">
            <a:xfrm>
              <a:off x="696" y="269"/>
              <a:ext cx="0" cy="141"/>
            </a:xfrm>
            <a:prstGeom prst="line">
              <a:avLst/>
            </a:prstGeom>
            <a:noFill/>
            <a:ln w="28575">
              <a:solidFill>
                <a:srgbClr val="000000"/>
              </a:solidFill>
              <a:round/>
              <a:headEnd/>
              <a:tailEnd/>
            </a:ln>
          </p:spPr>
          <p:txBody>
            <a:bodyPr wrap="none" anchor="ctr"/>
            <a:lstStyle/>
            <a:p>
              <a:endParaRPr lang="en-US"/>
            </a:p>
          </p:txBody>
        </p:sp>
      </p:grpSp>
      <p:grpSp>
        <p:nvGrpSpPr>
          <p:cNvPr id="42018" name="Group 131"/>
          <p:cNvGrpSpPr>
            <a:grpSpLocks/>
          </p:cNvGrpSpPr>
          <p:nvPr/>
        </p:nvGrpSpPr>
        <p:grpSpPr bwMode="auto">
          <a:xfrm>
            <a:off x="381000" y="762000"/>
            <a:ext cx="228600" cy="312738"/>
            <a:chOff x="624" y="240"/>
            <a:chExt cx="144" cy="197"/>
          </a:xfrm>
        </p:grpSpPr>
        <p:sp>
          <p:nvSpPr>
            <p:cNvPr id="42058" name="Line 132"/>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59" name="Line 133"/>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60" name="Freeform 13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61" name="Line 135"/>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42019" name="Group 136"/>
          <p:cNvGrpSpPr>
            <a:grpSpLocks/>
          </p:cNvGrpSpPr>
          <p:nvPr/>
        </p:nvGrpSpPr>
        <p:grpSpPr bwMode="auto">
          <a:xfrm>
            <a:off x="3886200" y="3771900"/>
            <a:ext cx="228600" cy="350838"/>
            <a:chOff x="2355" y="2376"/>
            <a:chExt cx="144" cy="221"/>
          </a:xfrm>
        </p:grpSpPr>
        <p:sp>
          <p:nvSpPr>
            <p:cNvPr id="42051" name="Line 137"/>
            <p:cNvSpPr>
              <a:spLocks noChangeShapeType="1"/>
            </p:cNvSpPr>
            <p:nvPr/>
          </p:nvSpPr>
          <p:spPr bwMode="auto">
            <a:xfrm flipV="1">
              <a:off x="2427" y="2377"/>
              <a:ext cx="0" cy="59"/>
            </a:xfrm>
            <a:prstGeom prst="line">
              <a:avLst/>
            </a:prstGeom>
            <a:noFill/>
            <a:ln w="28575">
              <a:solidFill>
                <a:srgbClr val="000000"/>
              </a:solidFill>
              <a:round/>
              <a:headEnd/>
              <a:tailEnd/>
            </a:ln>
          </p:spPr>
          <p:txBody>
            <a:bodyPr wrap="none" anchor="ctr"/>
            <a:lstStyle/>
            <a:p>
              <a:endParaRPr lang="en-US"/>
            </a:p>
          </p:txBody>
        </p:sp>
        <p:sp>
          <p:nvSpPr>
            <p:cNvPr id="42052" name="Freeform 138"/>
            <p:cNvSpPr>
              <a:spLocks/>
            </p:cNvSpPr>
            <p:nvPr/>
          </p:nvSpPr>
          <p:spPr bwMode="auto">
            <a:xfrm>
              <a:off x="2355" y="2376"/>
              <a:ext cx="141" cy="1"/>
            </a:xfrm>
            <a:custGeom>
              <a:avLst/>
              <a:gdLst>
                <a:gd name="T0" fmla="*/ 0 w 141"/>
                <a:gd name="T1" fmla="*/ 0 h 1"/>
                <a:gd name="T2" fmla="*/ 42 w 141"/>
                <a:gd name="T3" fmla="*/ 0 h 1"/>
                <a:gd name="T4" fmla="*/ 72 w 141"/>
                <a:gd name="T5" fmla="*/ 0 h 1"/>
                <a:gd name="T6" fmla="*/ 102 w 141"/>
                <a:gd name="T7" fmla="*/ 0 h 1"/>
                <a:gd name="T8" fmla="*/ 141 w 141"/>
                <a:gd name="T9" fmla="*/ 0 h 1"/>
                <a:gd name="T10" fmla="*/ 0 60000 65536"/>
                <a:gd name="T11" fmla="*/ 0 60000 65536"/>
                <a:gd name="T12" fmla="*/ 0 60000 65536"/>
                <a:gd name="T13" fmla="*/ 0 60000 65536"/>
                <a:gd name="T14" fmla="*/ 0 60000 65536"/>
                <a:gd name="T15" fmla="*/ 0 w 141"/>
                <a:gd name="T16" fmla="*/ 0 h 1"/>
                <a:gd name="T17" fmla="*/ 141 w 141"/>
                <a:gd name="T18" fmla="*/ 1 h 1"/>
              </a:gdLst>
              <a:ahLst/>
              <a:cxnLst>
                <a:cxn ang="T10">
                  <a:pos x="T0" y="T1"/>
                </a:cxn>
                <a:cxn ang="T11">
                  <a:pos x="T2" y="T3"/>
                </a:cxn>
                <a:cxn ang="T12">
                  <a:pos x="T4" y="T5"/>
                </a:cxn>
                <a:cxn ang="T13">
                  <a:pos x="T6" y="T7"/>
                </a:cxn>
                <a:cxn ang="T14">
                  <a:pos x="T8" y="T9"/>
                </a:cxn>
              </a:cxnLst>
              <a:rect l="T15" t="T16" r="T17" b="T18"/>
              <a:pathLst>
                <a:path w="141" h="1">
                  <a:moveTo>
                    <a:pt x="0" y="0"/>
                  </a:moveTo>
                  <a:lnTo>
                    <a:pt x="42" y="0"/>
                  </a:lnTo>
                  <a:lnTo>
                    <a:pt x="72" y="0"/>
                  </a:lnTo>
                  <a:lnTo>
                    <a:pt x="102" y="0"/>
                  </a:lnTo>
                  <a:lnTo>
                    <a:pt x="141" y="0"/>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42053" name="Group 139"/>
            <p:cNvGrpSpPr>
              <a:grpSpLocks/>
            </p:cNvGrpSpPr>
            <p:nvPr/>
          </p:nvGrpSpPr>
          <p:grpSpPr bwMode="auto">
            <a:xfrm>
              <a:off x="2355" y="2400"/>
              <a:ext cx="144" cy="197"/>
              <a:chOff x="624" y="240"/>
              <a:chExt cx="144" cy="197"/>
            </a:xfrm>
          </p:grpSpPr>
          <p:sp>
            <p:nvSpPr>
              <p:cNvPr id="42054" name="Line 140"/>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55" name="Line 141"/>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56" name="Freeform 14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57" name="Line 143"/>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42020" name="Group 144"/>
          <p:cNvGrpSpPr>
            <a:grpSpLocks/>
          </p:cNvGrpSpPr>
          <p:nvPr/>
        </p:nvGrpSpPr>
        <p:grpSpPr bwMode="auto">
          <a:xfrm>
            <a:off x="3886200" y="3116263"/>
            <a:ext cx="228600" cy="312737"/>
            <a:chOff x="2256" y="1963"/>
            <a:chExt cx="144" cy="197"/>
          </a:xfrm>
        </p:grpSpPr>
        <p:grpSp>
          <p:nvGrpSpPr>
            <p:cNvPr id="42043" name="Group 145"/>
            <p:cNvGrpSpPr>
              <a:grpSpLocks/>
            </p:cNvGrpSpPr>
            <p:nvPr/>
          </p:nvGrpSpPr>
          <p:grpSpPr bwMode="auto">
            <a:xfrm>
              <a:off x="2263" y="1994"/>
              <a:ext cx="129" cy="134"/>
              <a:chOff x="2505" y="1962"/>
              <a:chExt cx="87" cy="158"/>
            </a:xfrm>
          </p:grpSpPr>
          <p:sp>
            <p:nvSpPr>
              <p:cNvPr id="42049" name="AutoShape 146"/>
              <p:cNvSpPr>
                <a:spLocks noChangeArrowheads="1"/>
              </p:cNvSpPr>
              <p:nvPr/>
            </p:nvSpPr>
            <p:spPr bwMode="auto">
              <a:xfrm>
                <a:off x="2505" y="2057"/>
                <a:ext cx="87" cy="63"/>
              </a:xfrm>
              <a:prstGeom prst="triangle">
                <a:avLst>
                  <a:gd name="adj" fmla="val 50000"/>
                </a:avLst>
              </a:prstGeom>
              <a:noFill/>
              <a:ln w="12700">
                <a:solidFill>
                  <a:srgbClr val="000000"/>
                </a:solidFill>
                <a:miter lim="800000"/>
                <a:headEnd/>
                <a:tailEnd/>
              </a:ln>
            </p:spPr>
            <p:txBody>
              <a:bodyPr wrap="none" anchor="ctr"/>
              <a:lstStyle/>
              <a:p>
                <a:endParaRPr lang="en-US"/>
              </a:p>
            </p:txBody>
          </p:sp>
          <p:sp>
            <p:nvSpPr>
              <p:cNvPr id="42050" name="Line 147"/>
              <p:cNvSpPr>
                <a:spLocks noChangeShapeType="1"/>
              </p:cNvSpPr>
              <p:nvPr/>
            </p:nvSpPr>
            <p:spPr bwMode="auto">
              <a:xfrm flipV="1">
                <a:off x="2548" y="1962"/>
                <a:ext cx="0" cy="97"/>
              </a:xfrm>
              <a:prstGeom prst="line">
                <a:avLst/>
              </a:prstGeom>
              <a:noFill/>
              <a:ln w="12700">
                <a:solidFill>
                  <a:srgbClr val="000000"/>
                </a:solidFill>
                <a:round/>
                <a:headEnd/>
                <a:tailEnd/>
              </a:ln>
            </p:spPr>
            <p:txBody>
              <a:bodyPr wrap="none" anchor="ctr"/>
              <a:lstStyle/>
              <a:p>
                <a:endParaRPr lang="en-US"/>
              </a:p>
            </p:txBody>
          </p:sp>
        </p:grpSp>
        <p:grpSp>
          <p:nvGrpSpPr>
            <p:cNvPr id="42044" name="Group 148"/>
            <p:cNvGrpSpPr>
              <a:grpSpLocks/>
            </p:cNvGrpSpPr>
            <p:nvPr/>
          </p:nvGrpSpPr>
          <p:grpSpPr bwMode="auto">
            <a:xfrm>
              <a:off x="2256" y="1963"/>
              <a:ext cx="144" cy="197"/>
              <a:chOff x="624" y="240"/>
              <a:chExt cx="144" cy="197"/>
            </a:xfrm>
          </p:grpSpPr>
          <p:sp>
            <p:nvSpPr>
              <p:cNvPr id="42045" name="Line 149"/>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46" name="Line 150"/>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47" name="Freeform 151"/>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48" name="Line 152"/>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42021" name="Group 153"/>
          <p:cNvGrpSpPr>
            <a:grpSpLocks/>
          </p:cNvGrpSpPr>
          <p:nvPr/>
        </p:nvGrpSpPr>
        <p:grpSpPr bwMode="auto">
          <a:xfrm>
            <a:off x="3886200" y="1524000"/>
            <a:ext cx="228600" cy="312738"/>
            <a:chOff x="2736" y="960"/>
            <a:chExt cx="144" cy="197"/>
          </a:xfrm>
        </p:grpSpPr>
        <p:grpSp>
          <p:nvGrpSpPr>
            <p:cNvPr id="42035" name="Group 154"/>
            <p:cNvGrpSpPr>
              <a:grpSpLocks/>
            </p:cNvGrpSpPr>
            <p:nvPr/>
          </p:nvGrpSpPr>
          <p:grpSpPr bwMode="auto">
            <a:xfrm>
              <a:off x="2767" y="1014"/>
              <a:ext cx="82" cy="89"/>
              <a:chOff x="2561" y="1118"/>
              <a:chExt cx="58" cy="89"/>
            </a:xfrm>
          </p:grpSpPr>
          <p:sp>
            <p:nvSpPr>
              <p:cNvPr id="42041" name="Freeform 155"/>
              <p:cNvSpPr>
                <a:spLocks/>
              </p:cNvSpPr>
              <p:nvPr/>
            </p:nvSpPr>
            <p:spPr bwMode="auto">
              <a:xfrm rot="5400000">
                <a:off x="2525" y="1154"/>
                <a:ext cx="89"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sp>
            <p:nvSpPr>
              <p:cNvPr id="42042" name="Freeform 156"/>
              <p:cNvSpPr>
                <a:spLocks/>
              </p:cNvSpPr>
              <p:nvPr/>
            </p:nvSpPr>
            <p:spPr bwMode="auto">
              <a:xfrm rot="16200000" flipH="1">
                <a:off x="2565" y="1154"/>
                <a:ext cx="89"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grpSp>
          <p:nvGrpSpPr>
            <p:cNvPr id="42036" name="Group 157"/>
            <p:cNvGrpSpPr>
              <a:grpSpLocks/>
            </p:cNvGrpSpPr>
            <p:nvPr/>
          </p:nvGrpSpPr>
          <p:grpSpPr bwMode="auto">
            <a:xfrm>
              <a:off x="2736" y="960"/>
              <a:ext cx="144" cy="197"/>
              <a:chOff x="624" y="240"/>
              <a:chExt cx="144" cy="197"/>
            </a:xfrm>
          </p:grpSpPr>
          <p:sp>
            <p:nvSpPr>
              <p:cNvPr id="42037" name="Line 158"/>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38" name="Line 159"/>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39" name="Freeform 160"/>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40" name="Line 161"/>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42022" name="Group 162"/>
          <p:cNvGrpSpPr>
            <a:grpSpLocks/>
          </p:cNvGrpSpPr>
          <p:nvPr/>
        </p:nvGrpSpPr>
        <p:grpSpPr bwMode="auto">
          <a:xfrm>
            <a:off x="3886200" y="708025"/>
            <a:ext cx="228600" cy="366713"/>
            <a:chOff x="2750" y="446"/>
            <a:chExt cx="144" cy="231"/>
          </a:xfrm>
        </p:grpSpPr>
        <p:sp>
          <p:nvSpPr>
            <p:cNvPr id="42028" name="Line 163"/>
            <p:cNvSpPr>
              <a:spLocks noChangeShapeType="1"/>
            </p:cNvSpPr>
            <p:nvPr/>
          </p:nvSpPr>
          <p:spPr bwMode="auto">
            <a:xfrm flipV="1">
              <a:off x="2822" y="447"/>
              <a:ext cx="0" cy="59"/>
            </a:xfrm>
            <a:prstGeom prst="line">
              <a:avLst/>
            </a:prstGeom>
            <a:noFill/>
            <a:ln w="28575">
              <a:solidFill>
                <a:srgbClr val="000000"/>
              </a:solidFill>
              <a:round/>
              <a:headEnd/>
              <a:tailEnd/>
            </a:ln>
          </p:spPr>
          <p:txBody>
            <a:bodyPr wrap="none" anchor="ctr"/>
            <a:lstStyle/>
            <a:p>
              <a:endParaRPr lang="en-US"/>
            </a:p>
          </p:txBody>
        </p:sp>
        <p:sp>
          <p:nvSpPr>
            <p:cNvPr id="42029" name="Freeform 164"/>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42030" name="Group 165"/>
            <p:cNvGrpSpPr>
              <a:grpSpLocks/>
            </p:cNvGrpSpPr>
            <p:nvPr/>
          </p:nvGrpSpPr>
          <p:grpSpPr bwMode="auto">
            <a:xfrm>
              <a:off x="2750" y="480"/>
              <a:ext cx="144" cy="197"/>
              <a:chOff x="624" y="240"/>
              <a:chExt cx="144" cy="197"/>
            </a:xfrm>
          </p:grpSpPr>
          <p:sp>
            <p:nvSpPr>
              <p:cNvPr id="42031" name="Line 166"/>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32" name="Line 167"/>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2033" name="Freeform 168"/>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42034" name="Line 169"/>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42023" name="AutoShape 170">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42024" name="Group 171"/>
          <p:cNvGrpSpPr>
            <a:grpSpLocks/>
          </p:cNvGrpSpPr>
          <p:nvPr/>
        </p:nvGrpSpPr>
        <p:grpSpPr bwMode="auto">
          <a:xfrm>
            <a:off x="982663" y="1366838"/>
            <a:ext cx="230187" cy="212725"/>
            <a:chOff x="431" y="861"/>
            <a:chExt cx="145" cy="134"/>
          </a:xfrm>
        </p:grpSpPr>
        <p:sp>
          <p:nvSpPr>
            <p:cNvPr id="42026" name="Freeform 172"/>
            <p:cNvSpPr>
              <a:spLocks/>
            </p:cNvSpPr>
            <p:nvPr/>
          </p:nvSpPr>
          <p:spPr bwMode="auto">
            <a:xfrm>
              <a:off x="432" y="861"/>
              <a:ext cx="144" cy="134"/>
            </a:xfrm>
            <a:custGeom>
              <a:avLst/>
              <a:gdLst>
                <a:gd name="T0" fmla="*/ 0 w 144"/>
                <a:gd name="T1" fmla="*/ 0 h 134"/>
                <a:gd name="T2" fmla="*/ 0 w 144"/>
                <a:gd name="T3" fmla="*/ 134 h 134"/>
                <a:gd name="T4" fmla="*/ 144 w 144"/>
                <a:gd name="T5" fmla="*/ 134 h 134"/>
                <a:gd name="T6" fmla="*/ 144 w 144"/>
                <a:gd name="T7" fmla="*/ 2 h 134"/>
                <a:gd name="T8" fmla="*/ 0 60000 65536"/>
                <a:gd name="T9" fmla="*/ 0 60000 65536"/>
                <a:gd name="T10" fmla="*/ 0 60000 65536"/>
                <a:gd name="T11" fmla="*/ 0 60000 65536"/>
                <a:gd name="T12" fmla="*/ 0 w 144"/>
                <a:gd name="T13" fmla="*/ 0 h 134"/>
                <a:gd name="T14" fmla="*/ 144 w 144"/>
                <a:gd name="T15" fmla="*/ 134 h 134"/>
              </a:gdLst>
              <a:ahLst/>
              <a:cxnLst>
                <a:cxn ang="T8">
                  <a:pos x="T0" y="T1"/>
                </a:cxn>
                <a:cxn ang="T9">
                  <a:pos x="T2" y="T3"/>
                </a:cxn>
                <a:cxn ang="T10">
                  <a:pos x="T4" y="T5"/>
                </a:cxn>
                <a:cxn ang="T11">
                  <a:pos x="T6" y="T7"/>
                </a:cxn>
              </a:cxnLst>
              <a:rect l="T12" t="T13" r="T14" b="T15"/>
              <a:pathLst>
                <a:path w="144" h="134">
                  <a:moveTo>
                    <a:pt x="0" y="0"/>
                  </a:moveTo>
                  <a:lnTo>
                    <a:pt x="0" y="134"/>
                  </a:lnTo>
                  <a:lnTo>
                    <a:pt x="144" y="134"/>
                  </a:lnTo>
                  <a:lnTo>
                    <a:pt x="144" y="2"/>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sp>
          <p:nvSpPr>
            <p:cNvPr id="42027" name="Freeform 173"/>
            <p:cNvSpPr>
              <a:spLocks/>
            </p:cNvSpPr>
            <p:nvPr/>
          </p:nvSpPr>
          <p:spPr bwMode="auto">
            <a:xfrm>
              <a:off x="431" y="861"/>
              <a:ext cx="145" cy="58"/>
            </a:xfrm>
            <a:custGeom>
              <a:avLst/>
              <a:gdLst>
                <a:gd name="T0" fmla="*/ 0 w 145"/>
                <a:gd name="T1" fmla="*/ 57 h 58"/>
                <a:gd name="T2" fmla="*/ 73 w 145"/>
                <a:gd name="T3" fmla="*/ 0 h 58"/>
                <a:gd name="T4" fmla="*/ 145 w 145"/>
                <a:gd name="T5" fmla="*/ 58 h 58"/>
                <a:gd name="T6" fmla="*/ 0 60000 65536"/>
                <a:gd name="T7" fmla="*/ 0 60000 65536"/>
                <a:gd name="T8" fmla="*/ 0 60000 65536"/>
                <a:gd name="T9" fmla="*/ 0 w 145"/>
                <a:gd name="T10" fmla="*/ 0 h 58"/>
                <a:gd name="T11" fmla="*/ 145 w 145"/>
                <a:gd name="T12" fmla="*/ 58 h 58"/>
              </a:gdLst>
              <a:ahLst/>
              <a:cxnLst>
                <a:cxn ang="T6">
                  <a:pos x="T0" y="T1"/>
                </a:cxn>
                <a:cxn ang="T7">
                  <a:pos x="T2" y="T3"/>
                </a:cxn>
                <a:cxn ang="T8">
                  <a:pos x="T4" y="T5"/>
                </a:cxn>
              </a:cxnLst>
              <a:rect l="T9" t="T10" r="T11" b="T12"/>
              <a:pathLst>
                <a:path w="145" h="58">
                  <a:moveTo>
                    <a:pt x="0" y="57"/>
                  </a:moveTo>
                  <a:lnTo>
                    <a:pt x="73" y="0"/>
                  </a:lnTo>
                  <a:lnTo>
                    <a:pt x="145" y="58"/>
                  </a:lnTo>
                </a:path>
              </a:pathLst>
            </a:custGeom>
            <a:noFill/>
            <a:ln w="28575" cap="flat" cmpd="sng">
              <a:solidFill>
                <a:schemeClr val="tx1"/>
              </a:solidFill>
              <a:prstDash val="solid"/>
              <a:round/>
              <a:headEnd type="none" w="med" len="med"/>
              <a:tailEnd type="none" w="med" len="med"/>
            </a:ln>
          </p:spPr>
          <p:txBody>
            <a:bodyPr wrap="none" anchor="ctr"/>
            <a:lstStyle/>
            <a:p>
              <a:endParaRPr lang="en-US"/>
            </a:p>
          </p:txBody>
        </p:sp>
      </p:grpSp>
      <p:sp>
        <p:nvSpPr>
          <p:cNvPr id="42025" name="Rectangle 174"/>
          <p:cNvSpPr>
            <a:spLocks noGrp="1" noChangeArrowheads="1"/>
          </p:cNvSpPr>
          <p:nvPr>
            <p:ph type="title"/>
          </p:nvPr>
        </p:nvSpPr>
        <p:spPr>
          <a:xfrm>
            <a:off x="2419350" y="0"/>
            <a:ext cx="4132263" cy="669925"/>
          </a:xfrm>
        </p:spPr>
        <p:txBody>
          <a:bodyPr wrap="none" lIns="0" tIns="0" rIns="0" bIns="0" anchorCtr="1">
            <a:spAutoFit/>
          </a:bodyPr>
          <a:lstStyle/>
          <a:p>
            <a:pPr eaLnBrk="1" hangingPunct="1"/>
            <a:r>
              <a:rPr lang="en-US"/>
              <a:t>Vehicle Symbols</a:t>
            </a: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2"/>
          <p:cNvSpPr>
            <a:spLocks noChangeArrowheads="1"/>
          </p:cNvSpPr>
          <p:nvPr/>
        </p:nvSpPr>
        <p:spPr bwMode="auto">
          <a:xfrm>
            <a:off x="533400" y="838200"/>
            <a:ext cx="152558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Helicopters </a:t>
            </a:r>
          </a:p>
        </p:txBody>
      </p:sp>
      <p:sp>
        <p:nvSpPr>
          <p:cNvPr id="43011" name="Rectangle 3"/>
          <p:cNvSpPr>
            <a:spLocks noChangeArrowheads="1"/>
          </p:cNvSpPr>
          <p:nvPr/>
        </p:nvSpPr>
        <p:spPr bwMode="auto">
          <a:xfrm>
            <a:off x="2133600" y="2667000"/>
            <a:ext cx="989013"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Recon </a:t>
            </a:r>
          </a:p>
        </p:txBody>
      </p:sp>
      <p:grpSp>
        <p:nvGrpSpPr>
          <p:cNvPr id="43012" name="Group 4"/>
          <p:cNvGrpSpPr>
            <a:grpSpLocks noChangeAspect="1"/>
          </p:cNvGrpSpPr>
          <p:nvPr/>
        </p:nvGrpSpPr>
        <p:grpSpPr bwMode="auto">
          <a:xfrm>
            <a:off x="1143000" y="2743200"/>
            <a:ext cx="227013" cy="242888"/>
            <a:chOff x="1014" y="2471"/>
            <a:chExt cx="286" cy="306"/>
          </a:xfrm>
        </p:grpSpPr>
        <p:sp>
          <p:nvSpPr>
            <p:cNvPr id="43081" name="Line 5"/>
            <p:cNvSpPr>
              <a:spLocks noChangeAspect="1" noChangeShapeType="1"/>
            </p:cNvSpPr>
            <p:nvPr/>
          </p:nvSpPr>
          <p:spPr bwMode="auto">
            <a:xfrm>
              <a:off x="1153" y="2471"/>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2" name="Line 6"/>
            <p:cNvSpPr>
              <a:spLocks noChangeAspect="1" noChangeShapeType="1"/>
            </p:cNvSpPr>
            <p:nvPr/>
          </p:nvSpPr>
          <p:spPr bwMode="auto">
            <a:xfrm flipV="1">
              <a:off x="1111" y="2687"/>
              <a:ext cx="85" cy="9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3" name="Line 7"/>
            <p:cNvSpPr>
              <a:spLocks noChangeAspect="1" noChangeShapeType="1"/>
            </p:cNvSpPr>
            <p:nvPr/>
          </p:nvSpPr>
          <p:spPr bwMode="auto">
            <a:xfrm>
              <a:off x="1014" y="25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4" name="Line 8"/>
            <p:cNvSpPr>
              <a:spLocks noChangeAspect="1" noChangeShapeType="1"/>
            </p:cNvSpPr>
            <p:nvPr/>
          </p:nvSpPr>
          <p:spPr bwMode="auto">
            <a:xfrm flipH="1">
              <a:off x="1015" y="25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5" name="Line 9"/>
            <p:cNvSpPr>
              <a:spLocks noChangeAspect="1" noChangeShapeType="1"/>
            </p:cNvSpPr>
            <p:nvPr/>
          </p:nvSpPr>
          <p:spPr bwMode="auto">
            <a:xfrm>
              <a:off x="1300" y="25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6" name="Line 10"/>
            <p:cNvSpPr>
              <a:spLocks noChangeAspect="1" noChangeShapeType="1"/>
            </p:cNvSpPr>
            <p:nvPr/>
          </p:nvSpPr>
          <p:spPr bwMode="auto">
            <a:xfrm>
              <a:off x="1014" y="2509"/>
              <a:ext cx="0" cy="78"/>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3013" name="Group 11"/>
          <p:cNvGrpSpPr>
            <a:grpSpLocks noChangeAspect="1"/>
          </p:cNvGrpSpPr>
          <p:nvPr/>
        </p:nvGrpSpPr>
        <p:grpSpPr bwMode="auto">
          <a:xfrm>
            <a:off x="533400" y="3352800"/>
            <a:ext cx="228600" cy="350838"/>
            <a:chOff x="626" y="2880"/>
            <a:chExt cx="287" cy="442"/>
          </a:xfrm>
        </p:grpSpPr>
        <p:sp>
          <p:nvSpPr>
            <p:cNvPr id="43070" name="Line 12"/>
            <p:cNvSpPr>
              <a:spLocks noChangeAspect="1" noChangeShapeType="1"/>
            </p:cNvSpPr>
            <p:nvPr/>
          </p:nvSpPr>
          <p:spPr bwMode="auto">
            <a:xfrm>
              <a:off x="770" y="3017"/>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1" name="Line 13"/>
            <p:cNvSpPr>
              <a:spLocks noChangeAspect="1" noChangeShapeType="1"/>
            </p:cNvSpPr>
            <p:nvPr/>
          </p:nvSpPr>
          <p:spPr bwMode="auto">
            <a:xfrm>
              <a:off x="627"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2" name="Line 14"/>
            <p:cNvSpPr>
              <a:spLocks noChangeAspect="1" noChangeShapeType="1"/>
            </p:cNvSpPr>
            <p:nvPr/>
          </p:nvSpPr>
          <p:spPr bwMode="auto">
            <a:xfrm flipH="1">
              <a:off x="628"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3" name="Line 15"/>
            <p:cNvSpPr>
              <a:spLocks noChangeAspect="1" noChangeShapeType="1"/>
            </p:cNvSpPr>
            <p:nvPr/>
          </p:nvSpPr>
          <p:spPr bwMode="auto">
            <a:xfrm>
              <a:off x="913"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4" name="Line 16"/>
            <p:cNvSpPr>
              <a:spLocks noChangeAspect="1" noChangeShapeType="1"/>
            </p:cNvSpPr>
            <p:nvPr/>
          </p:nvSpPr>
          <p:spPr bwMode="auto">
            <a:xfrm>
              <a:off x="626"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5" name="Oval 17"/>
            <p:cNvSpPr>
              <a:spLocks noChangeAspect="1" noChangeArrowheads="1"/>
            </p:cNvSpPr>
            <p:nvPr/>
          </p:nvSpPr>
          <p:spPr bwMode="auto">
            <a:xfrm>
              <a:off x="699" y="2883"/>
              <a:ext cx="141" cy="122"/>
            </a:xfrm>
            <a:prstGeom prst="ellipse">
              <a:avLst/>
            </a:prstGeom>
            <a:noFill/>
            <a:ln w="12700">
              <a:solidFill>
                <a:srgbClr val="000000"/>
              </a:solidFill>
              <a:round/>
              <a:headEnd/>
              <a:tailEnd/>
            </a:ln>
          </p:spPr>
          <p:txBody>
            <a:bodyPr wrap="none" anchor="ctr"/>
            <a:lstStyle/>
            <a:p>
              <a:endParaRPr lang="en-US"/>
            </a:p>
          </p:txBody>
        </p:sp>
        <p:sp>
          <p:nvSpPr>
            <p:cNvPr id="43076" name="Line 18"/>
            <p:cNvSpPr>
              <a:spLocks noChangeAspect="1" noChangeShapeType="1"/>
            </p:cNvSpPr>
            <p:nvPr/>
          </p:nvSpPr>
          <p:spPr bwMode="auto">
            <a:xfrm>
              <a:off x="699" y="2949"/>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7" name="Line 19"/>
            <p:cNvSpPr>
              <a:spLocks noChangeAspect="1" noChangeShapeType="1"/>
            </p:cNvSpPr>
            <p:nvPr/>
          </p:nvSpPr>
          <p:spPr bwMode="auto">
            <a:xfrm flipV="1">
              <a:off x="769" y="2880"/>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8" name="Line 20"/>
            <p:cNvSpPr>
              <a:spLocks noChangeAspect="1" noChangeShapeType="1"/>
            </p:cNvSpPr>
            <p:nvPr/>
          </p:nvSpPr>
          <p:spPr bwMode="auto">
            <a:xfrm flipH="1" flipV="1">
              <a:off x="717" y="2905"/>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79" name="Line 21"/>
            <p:cNvSpPr>
              <a:spLocks noChangeAspect="1" noChangeShapeType="1"/>
            </p:cNvSpPr>
            <p:nvPr/>
          </p:nvSpPr>
          <p:spPr bwMode="auto">
            <a:xfrm flipV="1">
              <a:off x="721" y="2902"/>
              <a:ext cx="104" cy="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80" name="Line 22"/>
            <p:cNvSpPr>
              <a:spLocks noChangeAspect="1" noChangeShapeType="1"/>
            </p:cNvSpPr>
            <p:nvPr/>
          </p:nvSpPr>
          <p:spPr bwMode="auto">
            <a:xfrm>
              <a:off x="729" y="3322"/>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3014" name="Group 23"/>
          <p:cNvGrpSpPr>
            <a:grpSpLocks noChangeAspect="1"/>
          </p:cNvGrpSpPr>
          <p:nvPr/>
        </p:nvGrpSpPr>
        <p:grpSpPr bwMode="auto">
          <a:xfrm>
            <a:off x="1736725" y="3363913"/>
            <a:ext cx="227013" cy="344487"/>
            <a:chOff x="1384" y="2887"/>
            <a:chExt cx="286" cy="433"/>
          </a:xfrm>
        </p:grpSpPr>
        <p:sp>
          <p:nvSpPr>
            <p:cNvPr id="43057" name="Line 24"/>
            <p:cNvSpPr>
              <a:spLocks noChangeAspect="1" noChangeShapeType="1"/>
            </p:cNvSpPr>
            <p:nvPr/>
          </p:nvSpPr>
          <p:spPr bwMode="auto">
            <a:xfrm>
              <a:off x="1527" y="3024"/>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8" name="Line 25"/>
            <p:cNvSpPr>
              <a:spLocks noChangeAspect="1" noChangeShapeType="1"/>
            </p:cNvSpPr>
            <p:nvPr/>
          </p:nvSpPr>
          <p:spPr bwMode="auto">
            <a:xfrm>
              <a:off x="1385"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9" name="Line 26"/>
            <p:cNvSpPr>
              <a:spLocks noChangeAspect="1" noChangeShapeType="1"/>
            </p:cNvSpPr>
            <p:nvPr/>
          </p:nvSpPr>
          <p:spPr bwMode="auto">
            <a:xfrm flipH="1">
              <a:off x="1385"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0" name="Line 27"/>
            <p:cNvSpPr>
              <a:spLocks noChangeAspect="1" noChangeShapeType="1"/>
            </p:cNvSpPr>
            <p:nvPr/>
          </p:nvSpPr>
          <p:spPr bwMode="auto">
            <a:xfrm>
              <a:off x="1670"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1" name="Line 28"/>
            <p:cNvSpPr>
              <a:spLocks noChangeAspect="1" noChangeShapeType="1"/>
            </p:cNvSpPr>
            <p:nvPr/>
          </p:nvSpPr>
          <p:spPr bwMode="auto">
            <a:xfrm>
              <a:off x="1384"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2" name="Oval 29"/>
            <p:cNvSpPr>
              <a:spLocks noChangeAspect="1" noChangeArrowheads="1"/>
            </p:cNvSpPr>
            <p:nvPr/>
          </p:nvSpPr>
          <p:spPr bwMode="auto">
            <a:xfrm>
              <a:off x="1456" y="2890"/>
              <a:ext cx="142" cy="122"/>
            </a:xfrm>
            <a:prstGeom prst="ellipse">
              <a:avLst/>
            </a:prstGeom>
            <a:noFill/>
            <a:ln w="12700">
              <a:solidFill>
                <a:srgbClr val="000000"/>
              </a:solidFill>
              <a:round/>
              <a:headEnd/>
              <a:tailEnd/>
            </a:ln>
          </p:spPr>
          <p:txBody>
            <a:bodyPr wrap="none" anchor="ctr"/>
            <a:lstStyle/>
            <a:p>
              <a:endParaRPr lang="en-US"/>
            </a:p>
          </p:txBody>
        </p:sp>
        <p:sp>
          <p:nvSpPr>
            <p:cNvPr id="43063" name="Line 30"/>
            <p:cNvSpPr>
              <a:spLocks noChangeAspect="1" noChangeShapeType="1"/>
            </p:cNvSpPr>
            <p:nvPr/>
          </p:nvSpPr>
          <p:spPr bwMode="auto">
            <a:xfrm>
              <a:off x="1456" y="2955"/>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4" name="Line 31"/>
            <p:cNvSpPr>
              <a:spLocks noChangeAspect="1" noChangeShapeType="1"/>
            </p:cNvSpPr>
            <p:nvPr/>
          </p:nvSpPr>
          <p:spPr bwMode="auto">
            <a:xfrm flipV="1">
              <a:off x="1526" y="2887"/>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5" name="Line 32"/>
            <p:cNvSpPr>
              <a:spLocks noChangeAspect="1" noChangeShapeType="1"/>
            </p:cNvSpPr>
            <p:nvPr/>
          </p:nvSpPr>
          <p:spPr bwMode="auto">
            <a:xfrm flipH="1" flipV="1">
              <a:off x="1475" y="2912"/>
              <a:ext cx="105" cy="8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6" name="Line 33"/>
            <p:cNvSpPr>
              <a:spLocks noChangeAspect="1" noChangeShapeType="1"/>
            </p:cNvSpPr>
            <p:nvPr/>
          </p:nvSpPr>
          <p:spPr bwMode="auto">
            <a:xfrm flipV="1">
              <a:off x="1479" y="2909"/>
              <a:ext cx="104"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7" name="Line 34"/>
            <p:cNvSpPr>
              <a:spLocks noChangeAspect="1" noChangeShapeType="1"/>
            </p:cNvSpPr>
            <p:nvPr/>
          </p:nvSpPr>
          <p:spPr bwMode="auto">
            <a:xfrm>
              <a:off x="1484" y="3212"/>
              <a:ext cx="8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8" name="Line 35"/>
            <p:cNvSpPr>
              <a:spLocks noChangeAspect="1" noChangeShapeType="1"/>
            </p:cNvSpPr>
            <p:nvPr/>
          </p:nvSpPr>
          <p:spPr bwMode="auto">
            <a:xfrm>
              <a:off x="1484" y="3151"/>
              <a:ext cx="8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69" name="Line 36"/>
            <p:cNvSpPr>
              <a:spLocks noChangeAspect="1" noChangeShapeType="1"/>
            </p:cNvSpPr>
            <p:nvPr/>
          </p:nvSpPr>
          <p:spPr bwMode="auto">
            <a:xfrm>
              <a:off x="1481" y="3319"/>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3015" name="Group 37"/>
          <p:cNvGrpSpPr>
            <a:grpSpLocks noChangeAspect="1"/>
          </p:cNvGrpSpPr>
          <p:nvPr/>
        </p:nvGrpSpPr>
        <p:grpSpPr bwMode="auto">
          <a:xfrm>
            <a:off x="1119188" y="3352800"/>
            <a:ext cx="227012" cy="346075"/>
            <a:chOff x="995" y="2880"/>
            <a:chExt cx="286" cy="435"/>
          </a:xfrm>
        </p:grpSpPr>
        <p:sp>
          <p:nvSpPr>
            <p:cNvPr id="43045" name="Line 38"/>
            <p:cNvSpPr>
              <a:spLocks noChangeAspect="1" noChangeShapeType="1"/>
            </p:cNvSpPr>
            <p:nvPr/>
          </p:nvSpPr>
          <p:spPr bwMode="auto">
            <a:xfrm>
              <a:off x="1093" y="3315"/>
              <a:ext cx="8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6" name="Line 39"/>
            <p:cNvSpPr>
              <a:spLocks noChangeAspect="1" noChangeShapeType="1"/>
            </p:cNvSpPr>
            <p:nvPr/>
          </p:nvSpPr>
          <p:spPr bwMode="auto">
            <a:xfrm>
              <a:off x="1138" y="3017"/>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7" name="Line 40"/>
            <p:cNvSpPr>
              <a:spLocks noChangeAspect="1" noChangeShapeType="1"/>
            </p:cNvSpPr>
            <p:nvPr/>
          </p:nvSpPr>
          <p:spPr bwMode="auto">
            <a:xfrm>
              <a:off x="995" y="304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8" name="Line 41"/>
            <p:cNvSpPr>
              <a:spLocks noChangeAspect="1" noChangeShapeType="1"/>
            </p:cNvSpPr>
            <p:nvPr/>
          </p:nvSpPr>
          <p:spPr bwMode="auto">
            <a:xfrm flipH="1">
              <a:off x="996" y="304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9" name="Line 42"/>
            <p:cNvSpPr>
              <a:spLocks noChangeAspect="1" noChangeShapeType="1"/>
            </p:cNvSpPr>
            <p:nvPr/>
          </p:nvSpPr>
          <p:spPr bwMode="auto">
            <a:xfrm>
              <a:off x="1281" y="3042"/>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0" name="Line 43"/>
            <p:cNvSpPr>
              <a:spLocks noChangeAspect="1" noChangeShapeType="1"/>
            </p:cNvSpPr>
            <p:nvPr/>
          </p:nvSpPr>
          <p:spPr bwMode="auto">
            <a:xfrm>
              <a:off x="995" y="3042"/>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1" name="Oval 44"/>
            <p:cNvSpPr>
              <a:spLocks noChangeAspect="1" noChangeArrowheads="1"/>
            </p:cNvSpPr>
            <p:nvPr/>
          </p:nvSpPr>
          <p:spPr bwMode="auto">
            <a:xfrm>
              <a:off x="1067" y="2883"/>
              <a:ext cx="142" cy="122"/>
            </a:xfrm>
            <a:prstGeom prst="ellipse">
              <a:avLst/>
            </a:prstGeom>
            <a:noFill/>
            <a:ln w="12700">
              <a:solidFill>
                <a:srgbClr val="000000"/>
              </a:solidFill>
              <a:round/>
              <a:headEnd/>
              <a:tailEnd/>
            </a:ln>
          </p:spPr>
          <p:txBody>
            <a:bodyPr wrap="none" anchor="ctr"/>
            <a:lstStyle/>
            <a:p>
              <a:endParaRPr lang="en-US"/>
            </a:p>
          </p:txBody>
        </p:sp>
        <p:sp>
          <p:nvSpPr>
            <p:cNvPr id="43052" name="Line 45"/>
            <p:cNvSpPr>
              <a:spLocks noChangeAspect="1" noChangeShapeType="1"/>
            </p:cNvSpPr>
            <p:nvPr/>
          </p:nvSpPr>
          <p:spPr bwMode="auto">
            <a:xfrm>
              <a:off x="1067" y="2949"/>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3" name="Line 46"/>
            <p:cNvSpPr>
              <a:spLocks noChangeAspect="1" noChangeShapeType="1"/>
            </p:cNvSpPr>
            <p:nvPr/>
          </p:nvSpPr>
          <p:spPr bwMode="auto">
            <a:xfrm flipV="1">
              <a:off x="1137" y="2880"/>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4" name="Line 47"/>
            <p:cNvSpPr>
              <a:spLocks noChangeAspect="1" noChangeShapeType="1"/>
            </p:cNvSpPr>
            <p:nvPr/>
          </p:nvSpPr>
          <p:spPr bwMode="auto">
            <a:xfrm flipH="1" flipV="1">
              <a:off x="1085" y="2905"/>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5" name="Line 48"/>
            <p:cNvSpPr>
              <a:spLocks noChangeAspect="1" noChangeShapeType="1"/>
            </p:cNvSpPr>
            <p:nvPr/>
          </p:nvSpPr>
          <p:spPr bwMode="auto">
            <a:xfrm flipV="1">
              <a:off x="1089" y="2902"/>
              <a:ext cx="105" cy="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56" name="Line 49"/>
            <p:cNvSpPr>
              <a:spLocks noChangeAspect="1" noChangeShapeType="1"/>
            </p:cNvSpPr>
            <p:nvPr/>
          </p:nvSpPr>
          <p:spPr bwMode="auto">
            <a:xfrm>
              <a:off x="1093" y="3183"/>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3016" name="Rectangle 50"/>
          <p:cNvSpPr>
            <a:spLocks noChangeArrowheads="1"/>
          </p:cNvSpPr>
          <p:nvPr/>
        </p:nvSpPr>
        <p:spPr bwMode="auto">
          <a:xfrm>
            <a:off x="2133600" y="3336925"/>
            <a:ext cx="3327400"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Transport: light, med, heavy</a:t>
            </a:r>
          </a:p>
        </p:txBody>
      </p:sp>
      <p:grpSp>
        <p:nvGrpSpPr>
          <p:cNvPr id="43017" name="Group 51"/>
          <p:cNvGrpSpPr>
            <a:grpSpLocks noChangeAspect="1"/>
          </p:cNvGrpSpPr>
          <p:nvPr/>
        </p:nvGrpSpPr>
        <p:grpSpPr bwMode="auto">
          <a:xfrm>
            <a:off x="1143000" y="2063750"/>
            <a:ext cx="228600" cy="222250"/>
            <a:chOff x="1039" y="1553"/>
            <a:chExt cx="287" cy="280"/>
          </a:xfrm>
        </p:grpSpPr>
        <p:sp>
          <p:nvSpPr>
            <p:cNvPr id="43037" name="Line 52"/>
            <p:cNvSpPr>
              <a:spLocks noChangeAspect="1" noChangeShapeType="1"/>
            </p:cNvSpPr>
            <p:nvPr/>
          </p:nvSpPr>
          <p:spPr bwMode="auto">
            <a:xfrm>
              <a:off x="1179" y="1571"/>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38" name="Line 53"/>
            <p:cNvSpPr>
              <a:spLocks noChangeAspect="1" noChangeShapeType="1"/>
            </p:cNvSpPr>
            <p:nvPr/>
          </p:nvSpPr>
          <p:spPr bwMode="auto">
            <a:xfrm>
              <a:off x="1125" y="1830"/>
              <a:ext cx="12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39" name="Line 54"/>
            <p:cNvSpPr>
              <a:spLocks noChangeAspect="1" noChangeShapeType="1"/>
            </p:cNvSpPr>
            <p:nvPr/>
          </p:nvSpPr>
          <p:spPr bwMode="auto">
            <a:xfrm>
              <a:off x="1040" y="16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0" name="Line 55"/>
            <p:cNvSpPr>
              <a:spLocks noChangeAspect="1" noChangeShapeType="1"/>
            </p:cNvSpPr>
            <p:nvPr/>
          </p:nvSpPr>
          <p:spPr bwMode="auto">
            <a:xfrm flipH="1">
              <a:off x="1041" y="16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1" name="Line 56"/>
            <p:cNvSpPr>
              <a:spLocks noChangeAspect="1" noChangeShapeType="1"/>
            </p:cNvSpPr>
            <p:nvPr/>
          </p:nvSpPr>
          <p:spPr bwMode="auto">
            <a:xfrm>
              <a:off x="1326" y="16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2" name="Line 57"/>
            <p:cNvSpPr>
              <a:spLocks noChangeAspect="1" noChangeShapeType="1"/>
            </p:cNvSpPr>
            <p:nvPr/>
          </p:nvSpPr>
          <p:spPr bwMode="auto">
            <a:xfrm>
              <a:off x="1039" y="16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3" name="Line 58"/>
            <p:cNvSpPr>
              <a:spLocks noChangeAspect="1" noChangeShapeType="1"/>
            </p:cNvSpPr>
            <p:nvPr/>
          </p:nvSpPr>
          <p:spPr bwMode="auto">
            <a:xfrm flipH="1">
              <a:off x="1140" y="1553"/>
              <a:ext cx="38" cy="5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44" name="Line 59"/>
            <p:cNvSpPr>
              <a:spLocks noChangeAspect="1" noChangeShapeType="1"/>
            </p:cNvSpPr>
            <p:nvPr/>
          </p:nvSpPr>
          <p:spPr bwMode="auto">
            <a:xfrm>
              <a:off x="1180" y="1553"/>
              <a:ext cx="39" cy="58"/>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3018" name="Rectangle 60"/>
          <p:cNvSpPr>
            <a:spLocks noChangeArrowheads="1"/>
          </p:cNvSpPr>
          <p:nvPr/>
        </p:nvSpPr>
        <p:spPr bwMode="auto">
          <a:xfrm>
            <a:off x="2133600" y="1981200"/>
            <a:ext cx="2441575"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Attack/ASW/ASUW </a:t>
            </a:r>
          </a:p>
        </p:txBody>
      </p:sp>
      <p:sp>
        <p:nvSpPr>
          <p:cNvPr id="43019" name="Rectangle 61"/>
          <p:cNvSpPr>
            <a:spLocks noChangeArrowheads="1"/>
          </p:cNvSpPr>
          <p:nvPr/>
        </p:nvSpPr>
        <p:spPr bwMode="auto">
          <a:xfrm>
            <a:off x="2133600" y="1355725"/>
            <a:ext cx="1076325"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Civilian </a:t>
            </a:r>
          </a:p>
        </p:txBody>
      </p:sp>
      <p:grpSp>
        <p:nvGrpSpPr>
          <p:cNvPr id="43020" name="Group 62"/>
          <p:cNvGrpSpPr>
            <a:grpSpLocks/>
          </p:cNvGrpSpPr>
          <p:nvPr/>
        </p:nvGrpSpPr>
        <p:grpSpPr bwMode="auto">
          <a:xfrm>
            <a:off x="1184275" y="1406525"/>
            <a:ext cx="152400" cy="269875"/>
            <a:chOff x="746" y="886"/>
            <a:chExt cx="96" cy="170"/>
          </a:xfrm>
        </p:grpSpPr>
        <p:sp>
          <p:nvSpPr>
            <p:cNvPr id="43031" name="Line 63"/>
            <p:cNvSpPr>
              <a:spLocks noChangeAspect="1" noChangeShapeType="1"/>
            </p:cNvSpPr>
            <p:nvPr/>
          </p:nvSpPr>
          <p:spPr bwMode="auto">
            <a:xfrm>
              <a:off x="794" y="925"/>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32" name="Line 64"/>
            <p:cNvSpPr>
              <a:spLocks noChangeAspect="1" noChangeShapeType="1"/>
            </p:cNvSpPr>
            <p:nvPr/>
          </p:nvSpPr>
          <p:spPr bwMode="auto">
            <a:xfrm>
              <a:off x="763" y="1055"/>
              <a:ext cx="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43033" name="Group 65"/>
            <p:cNvGrpSpPr>
              <a:grpSpLocks/>
            </p:cNvGrpSpPr>
            <p:nvPr/>
          </p:nvGrpSpPr>
          <p:grpSpPr bwMode="auto">
            <a:xfrm>
              <a:off x="746" y="886"/>
              <a:ext cx="96" cy="144"/>
              <a:chOff x="797" y="936"/>
              <a:chExt cx="96" cy="144"/>
            </a:xfrm>
          </p:grpSpPr>
          <p:sp>
            <p:nvSpPr>
              <p:cNvPr id="43035" name="Line 66"/>
              <p:cNvSpPr>
                <a:spLocks noChangeShapeType="1"/>
              </p:cNvSpPr>
              <p:nvPr/>
            </p:nvSpPr>
            <p:spPr bwMode="auto">
              <a:xfrm>
                <a:off x="797" y="936"/>
                <a:ext cx="96" cy="144"/>
              </a:xfrm>
              <a:prstGeom prst="line">
                <a:avLst/>
              </a:prstGeom>
              <a:noFill/>
              <a:ln w="12700">
                <a:solidFill>
                  <a:srgbClr val="000000"/>
                </a:solidFill>
                <a:round/>
                <a:headEnd/>
                <a:tailEnd/>
              </a:ln>
            </p:spPr>
            <p:txBody>
              <a:bodyPr wrap="none" anchor="ctr"/>
              <a:lstStyle/>
              <a:p>
                <a:endParaRPr lang="en-US"/>
              </a:p>
            </p:txBody>
          </p:sp>
          <p:sp>
            <p:nvSpPr>
              <p:cNvPr id="43036" name="Line 67"/>
              <p:cNvSpPr>
                <a:spLocks noChangeShapeType="1"/>
              </p:cNvSpPr>
              <p:nvPr/>
            </p:nvSpPr>
            <p:spPr bwMode="auto">
              <a:xfrm flipH="1">
                <a:off x="797" y="936"/>
                <a:ext cx="96" cy="144"/>
              </a:xfrm>
              <a:prstGeom prst="line">
                <a:avLst/>
              </a:prstGeom>
              <a:noFill/>
              <a:ln w="12700">
                <a:solidFill>
                  <a:srgbClr val="000000"/>
                </a:solidFill>
                <a:round/>
                <a:headEnd/>
                <a:tailEnd/>
              </a:ln>
            </p:spPr>
            <p:txBody>
              <a:bodyPr wrap="none" anchor="ctr"/>
              <a:lstStyle/>
              <a:p>
                <a:endParaRPr lang="en-US"/>
              </a:p>
            </p:txBody>
          </p:sp>
        </p:grpSp>
        <p:sp>
          <p:nvSpPr>
            <p:cNvPr id="43034" name="Oval 68"/>
            <p:cNvSpPr>
              <a:spLocks noChangeArrowheads="1"/>
            </p:cNvSpPr>
            <p:nvPr/>
          </p:nvSpPr>
          <p:spPr bwMode="auto">
            <a:xfrm>
              <a:off x="770" y="910"/>
              <a:ext cx="48" cy="96"/>
            </a:xfrm>
            <a:prstGeom prst="ellipse">
              <a:avLst/>
            </a:prstGeom>
            <a:solidFill>
              <a:schemeClr val="bg1"/>
            </a:solidFill>
            <a:ln w="12700">
              <a:solidFill>
                <a:srgbClr val="000000"/>
              </a:solidFill>
              <a:round/>
              <a:headEnd/>
              <a:tailEnd/>
            </a:ln>
          </p:spPr>
          <p:txBody>
            <a:bodyPr wrap="none" anchor="ctr"/>
            <a:lstStyle/>
            <a:p>
              <a:endParaRPr lang="en-US"/>
            </a:p>
          </p:txBody>
        </p:sp>
      </p:grpSp>
      <p:grpSp>
        <p:nvGrpSpPr>
          <p:cNvPr id="43021" name="Group 69"/>
          <p:cNvGrpSpPr>
            <a:grpSpLocks/>
          </p:cNvGrpSpPr>
          <p:nvPr/>
        </p:nvGrpSpPr>
        <p:grpSpPr bwMode="auto">
          <a:xfrm>
            <a:off x="1066800" y="4135438"/>
            <a:ext cx="228600" cy="207962"/>
            <a:chOff x="672" y="2605"/>
            <a:chExt cx="144" cy="131"/>
          </a:xfrm>
        </p:grpSpPr>
        <p:sp>
          <p:nvSpPr>
            <p:cNvPr id="43025" name="Line 70"/>
            <p:cNvSpPr>
              <a:spLocks noChangeAspect="1" noChangeShapeType="1"/>
            </p:cNvSpPr>
            <p:nvPr/>
          </p:nvSpPr>
          <p:spPr bwMode="auto">
            <a:xfrm>
              <a:off x="742" y="2605"/>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26" name="Line 71"/>
            <p:cNvSpPr>
              <a:spLocks noChangeAspect="1" noChangeShapeType="1"/>
            </p:cNvSpPr>
            <p:nvPr/>
          </p:nvSpPr>
          <p:spPr bwMode="auto">
            <a:xfrm>
              <a:off x="715" y="2735"/>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27" name="Line 72"/>
            <p:cNvSpPr>
              <a:spLocks noChangeAspect="1" noChangeShapeType="1"/>
            </p:cNvSpPr>
            <p:nvPr/>
          </p:nvSpPr>
          <p:spPr bwMode="auto">
            <a:xfrm>
              <a:off x="673" y="2624"/>
              <a:ext cx="142" cy="4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28" name="Line 73"/>
            <p:cNvSpPr>
              <a:spLocks noChangeAspect="1" noChangeShapeType="1"/>
            </p:cNvSpPr>
            <p:nvPr/>
          </p:nvSpPr>
          <p:spPr bwMode="auto">
            <a:xfrm flipH="1">
              <a:off x="673" y="2624"/>
              <a:ext cx="143" cy="4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29" name="Line 74"/>
            <p:cNvSpPr>
              <a:spLocks noChangeAspect="1" noChangeShapeType="1"/>
            </p:cNvSpPr>
            <p:nvPr/>
          </p:nvSpPr>
          <p:spPr bwMode="auto">
            <a:xfrm>
              <a:off x="816" y="2624"/>
              <a:ext cx="0" cy="3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3030" name="Line 75"/>
            <p:cNvSpPr>
              <a:spLocks noChangeAspect="1" noChangeShapeType="1"/>
            </p:cNvSpPr>
            <p:nvPr/>
          </p:nvSpPr>
          <p:spPr bwMode="auto">
            <a:xfrm>
              <a:off x="672" y="2624"/>
              <a:ext cx="0" cy="3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3022" name="Rectangle 76"/>
          <p:cNvSpPr>
            <a:spLocks noChangeArrowheads="1"/>
          </p:cNvSpPr>
          <p:nvPr/>
        </p:nvSpPr>
        <p:spPr bwMode="auto">
          <a:xfrm>
            <a:off x="2133600" y="4038600"/>
            <a:ext cx="3187700"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Support: SAR &amp; C2, MCM </a:t>
            </a:r>
          </a:p>
        </p:txBody>
      </p:sp>
      <p:sp>
        <p:nvSpPr>
          <p:cNvPr id="43023" name="AutoShape 77">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3024" name="Rectangle 78"/>
          <p:cNvSpPr>
            <a:spLocks noGrp="1" noChangeArrowheads="1"/>
          </p:cNvSpPr>
          <p:nvPr>
            <p:ph type="title" idx="4294967295"/>
          </p:nvPr>
        </p:nvSpPr>
        <p:spPr>
          <a:xfrm>
            <a:off x="2189163" y="269875"/>
            <a:ext cx="4610100" cy="365125"/>
          </a:xfrm>
          <a:noFill/>
        </p:spPr>
        <p:txBody>
          <a:bodyPr wrap="none" lIns="0" tIns="0" rIns="0" bIns="0">
            <a:spAutoFit/>
          </a:bodyPr>
          <a:lstStyle/>
          <a:p>
            <a:pPr eaLnBrk="1" hangingPunct="1"/>
            <a:r>
              <a:rPr lang="en-US" sz="2400"/>
              <a:t>Aircraft / Aerial Vehicles (2 pages)</a:t>
            </a:r>
          </a:p>
        </p:txBody>
      </p:sp>
    </p:spTree>
  </p:cSld>
  <p:clrMapOvr>
    <a:masterClrMapping/>
  </p:clrMapOvr>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Freeform 2"/>
          <p:cNvSpPr>
            <a:spLocks/>
          </p:cNvSpPr>
          <p:nvPr/>
        </p:nvSpPr>
        <p:spPr bwMode="auto">
          <a:xfrm>
            <a:off x="533400" y="1069975"/>
            <a:ext cx="7943850" cy="1588"/>
          </a:xfrm>
          <a:custGeom>
            <a:avLst/>
            <a:gdLst>
              <a:gd name="T0" fmla="*/ 0 w 5004"/>
              <a:gd name="T1" fmla="*/ 0 h 1"/>
              <a:gd name="T2" fmla="*/ 5004 w 5004"/>
              <a:gd name="T3" fmla="*/ 0 h 1"/>
              <a:gd name="T4" fmla="*/ 0 60000 65536"/>
              <a:gd name="T5" fmla="*/ 0 60000 65536"/>
              <a:gd name="T6" fmla="*/ 0 w 5004"/>
              <a:gd name="T7" fmla="*/ 0 h 1"/>
              <a:gd name="T8" fmla="*/ 5004 w 5004"/>
              <a:gd name="T9" fmla="*/ 1 h 1"/>
            </a:gdLst>
            <a:ahLst/>
            <a:cxnLst>
              <a:cxn ang="T4">
                <a:pos x="T0" y="T1"/>
              </a:cxn>
              <a:cxn ang="T5">
                <a:pos x="T2" y="T3"/>
              </a:cxn>
            </a:cxnLst>
            <a:rect l="T6" t="T7" r="T8" b="T9"/>
            <a:pathLst>
              <a:path w="5004" h="1">
                <a:moveTo>
                  <a:pt x="0" y="0"/>
                </a:moveTo>
                <a:lnTo>
                  <a:pt x="5004" y="0"/>
                </a:lnTo>
              </a:path>
            </a:pathLst>
          </a:custGeom>
          <a:solidFill>
            <a:srgbClr val="FFFFFF"/>
          </a:solidFill>
          <a:ln w="11113">
            <a:solidFill>
              <a:srgbClr val="000000"/>
            </a:solidFill>
            <a:round/>
            <a:headEnd/>
            <a:tailEnd/>
          </a:ln>
        </p:spPr>
        <p:txBody>
          <a:bodyPr/>
          <a:lstStyle/>
          <a:p>
            <a:endParaRPr lang="en-US"/>
          </a:p>
        </p:txBody>
      </p:sp>
      <p:sp>
        <p:nvSpPr>
          <p:cNvPr id="7171" name="Line 3"/>
          <p:cNvSpPr>
            <a:spLocks noChangeShapeType="1"/>
          </p:cNvSpPr>
          <p:nvPr/>
        </p:nvSpPr>
        <p:spPr bwMode="auto">
          <a:xfrm>
            <a:off x="533400" y="1069975"/>
            <a:ext cx="1588" cy="98425"/>
          </a:xfrm>
          <a:prstGeom prst="line">
            <a:avLst/>
          </a:prstGeom>
          <a:noFill/>
          <a:ln w="11113">
            <a:solidFill>
              <a:srgbClr val="000000"/>
            </a:solidFill>
            <a:round/>
            <a:headEnd/>
            <a:tailEnd/>
          </a:ln>
        </p:spPr>
        <p:txBody>
          <a:bodyPr/>
          <a:lstStyle/>
          <a:p>
            <a:endParaRPr lang="en-US"/>
          </a:p>
        </p:txBody>
      </p:sp>
      <p:sp>
        <p:nvSpPr>
          <p:cNvPr id="7172" name="Line 4"/>
          <p:cNvSpPr>
            <a:spLocks noChangeShapeType="1"/>
          </p:cNvSpPr>
          <p:nvPr/>
        </p:nvSpPr>
        <p:spPr bwMode="auto">
          <a:xfrm>
            <a:off x="6080125" y="1069975"/>
            <a:ext cx="1588" cy="98425"/>
          </a:xfrm>
          <a:prstGeom prst="line">
            <a:avLst/>
          </a:prstGeom>
          <a:noFill/>
          <a:ln w="11113">
            <a:solidFill>
              <a:srgbClr val="000000"/>
            </a:solidFill>
            <a:round/>
            <a:headEnd/>
            <a:tailEnd/>
          </a:ln>
        </p:spPr>
        <p:txBody>
          <a:bodyPr/>
          <a:lstStyle/>
          <a:p>
            <a:endParaRPr lang="en-US"/>
          </a:p>
        </p:txBody>
      </p:sp>
      <p:sp>
        <p:nvSpPr>
          <p:cNvPr id="7173" name="Line 5"/>
          <p:cNvSpPr>
            <a:spLocks noChangeShapeType="1"/>
          </p:cNvSpPr>
          <p:nvPr/>
        </p:nvSpPr>
        <p:spPr bwMode="auto">
          <a:xfrm>
            <a:off x="3719513" y="1069975"/>
            <a:ext cx="1587" cy="98425"/>
          </a:xfrm>
          <a:prstGeom prst="line">
            <a:avLst/>
          </a:prstGeom>
          <a:noFill/>
          <a:ln w="11113">
            <a:solidFill>
              <a:srgbClr val="000000"/>
            </a:solidFill>
            <a:round/>
            <a:headEnd/>
            <a:tailEnd/>
          </a:ln>
        </p:spPr>
        <p:txBody>
          <a:bodyPr/>
          <a:lstStyle/>
          <a:p>
            <a:endParaRPr lang="en-US"/>
          </a:p>
        </p:txBody>
      </p:sp>
      <p:sp>
        <p:nvSpPr>
          <p:cNvPr id="7174" name="Line 6"/>
          <p:cNvSpPr>
            <a:spLocks noChangeShapeType="1"/>
          </p:cNvSpPr>
          <p:nvPr/>
        </p:nvSpPr>
        <p:spPr bwMode="auto">
          <a:xfrm>
            <a:off x="4511675" y="927100"/>
            <a:ext cx="4763" cy="246063"/>
          </a:xfrm>
          <a:prstGeom prst="line">
            <a:avLst/>
          </a:prstGeom>
          <a:noFill/>
          <a:ln w="11113">
            <a:solidFill>
              <a:srgbClr val="000000"/>
            </a:solidFill>
            <a:round/>
            <a:headEnd/>
            <a:tailEnd/>
          </a:ln>
        </p:spPr>
        <p:txBody>
          <a:bodyPr/>
          <a:lstStyle/>
          <a:p>
            <a:endParaRPr lang="en-US"/>
          </a:p>
        </p:txBody>
      </p:sp>
      <p:sp>
        <p:nvSpPr>
          <p:cNvPr id="7175" name="Line 7"/>
          <p:cNvSpPr>
            <a:spLocks noChangeShapeType="1"/>
          </p:cNvSpPr>
          <p:nvPr/>
        </p:nvSpPr>
        <p:spPr bwMode="auto">
          <a:xfrm>
            <a:off x="5305425" y="1069975"/>
            <a:ext cx="1588" cy="98425"/>
          </a:xfrm>
          <a:prstGeom prst="line">
            <a:avLst/>
          </a:prstGeom>
          <a:noFill/>
          <a:ln w="11113">
            <a:solidFill>
              <a:srgbClr val="000000"/>
            </a:solidFill>
            <a:round/>
            <a:headEnd/>
            <a:tailEnd/>
          </a:ln>
        </p:spPr>
        <p:txBody>
          <a:bodyPr/>
          <a:lstStyle/>
          <a:p>
            <a:endParaRPr lang="en-US"/>
          </a:p>
        </p:txBody>
      </p:sp>
      <p:sp>
        <p:nvSpPr>
          <p:cNvPr id="7176" name="Rectangle 8"/>
          <p:cNvSpPr>
            <a:spLocks noChangeArrowheads="1"/>
          </p:cNvSpPr>
          <p:nvPr/>
        </p:nvSpPr>
        <p:spPr bwMode="auto">
          <a:xfrm>
            <a:off x="3683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7177" name="Group 9"/>
          <p:cNvGrpSpPr>
            <a:grpSpLocks/>
          </p:cNvGrpSpPr>
          <p:nvPr/>
        </p:nvGrpSpPr>
        <p:grpSpPr bwMode="auto">
          <a:xfrm>
            <a:off x="4137025" y="438150"/>
            <a:ext cx="654050" cy="406400"/>
            <a:chOff x="3647" y="621"/>
            <a:chExt cx="412" cy="256"/>
          </a:xfrm>
        </p:grpSpPr>
        <p:grpSp>
          <p:nvGrpSpPr>
            <p:cNvPr id="7762" name="Group 10"/>
            <p:cNvGrpSpPr>
              <a:grpSpLocks/>
            </p:cNvGrpSpPr>
            <p:nvPr/>
          </p:nvGrpSpPr>
          <p:grpSpPr bwMode="auto">
            <a:xfrm>
              <a:off x="3714" y="621"/>
              <a:ext cx="345" cy="256"/>
              <a:chOff x="1671" y="618"/>
              <a:chExt cx="345" cy="256"/>
            </a:xfrm>
          </p:grpSpPr>
          <p:grpSp>
            <p:nvGrpSpPr>
              <p:cNvPr id="7764" name="Group 11"/>
              <p:cNvGrpSpPr>
                <a:grpSpLocks/>
              </p:cNvGrpSpPr>
              <p:nvPr/>
            </p:nvGrpSpPr>
            <p:grpSpPr bwMode="auto">
              <a:xfrm>
                <a:off x="1796" y="618"/>
                <a:ext cx="95" cy="47"/>
                <a:chOff x="337" y="1056"/>
                <a:chExt cx="95" cy="47"/>
              </a:xfrm>
            </p:grpSpPr>
            <p:grpSp>
              <p:nvGrpSpPr>
                <p:cNvPr id="7769" name="Group 12"/>
                <p:cNvGrpSpPr>
                  <a:grpSpLocks/>
                </p:cNvGrpSpPr>
                <p:nvPr/>
              </p:nvGrpSpPr>
              <p:grpSpPr bwMode="auto">
                <a:xfrm>
                  <a:off x="337" y="1056"/>
                  <a:ext cx="47" cy="47"/>
                  <a:chOff x="373" y="1246"/>
                  <a:chExt cx="36" cy="37"/>
                </a:xfrm>
              </p:grpSpPr>
              <p:sp>
                <p:nvSpPr>
                  <p:cNvPr id="7773"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7774"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7770" name="Group 15"/>
                <p:cNvGrpSpPr>
                  <a:grpSpLocks/>
                </p:cNvGrpSpPr>
                <p:nvPr/>
              </p:nvGrpSpPr>
              <p:grpSpPr bwMode="auto">
                <a:xfrm>
                  <a:off x="385" y="1056"/>
                  <a:ext cx="47" cy="47"/>
                  <a:chOff x="373" y="1246"/>
                  <a:chExt cx="36" cy="37"/>
                </a:xfrm>
              </p:grpSpPr>
              <p:sp>
                <p:nvSpPr>
                  <p:cNvPr id="7771" name="Line 1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7772" name="Line 1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7765" name="Group 18"/>
              <p:cNvGrpSpPr>
                <a:grpSpLocks noChangeAspect="1"/>
              </p:cNvGrpSpPr>
              <p:nvPr/>
            </p:nvGrpSpPr>
            <p:grpSpPr bwMode="auto">
              <a:xfrm>
                <a:off x="1671" y="672"/>
                <a:ext cx="345" cy="202"/>
                <a:chOff x="379" y="200"/>
                <a:chExt cx="685" cy="401"/>
              </a:xfrm>
            </p:grpSpPr>
            <p:sp>
              <p:nvSpPr>
                <p:cNvPr id="7766" name="Rectangle 19"/>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7767" name="Line 2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68" name="Line 2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7763" name="Rectangle 22"/>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78" name="Group 23"/>
          <p:cNvGrpSpPr>
            <a:grpSpLocks/>
          </p:cNvGrpSpPr>
          <p:nvPr/>
        </p:nvGrpSpPr>
        <p:grpSpPr bwMode="auto">
          <a:xfrm>
            <a:off x="261938" y="1836738"/>
            <a:ext cx="547687" cy="406400"/>
            <a:chOff x="1304" y="2002"/>
            <a:chExt cx="345" cy="256"/>
          </a:xfrm>
        </p:grpSpPr>
        <p:sp>
          <p:nvSpPr>
            <p:cNvPr id="7758" name="Rectangle 24"/>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7759" name="Group 25"/>
            <p:cNvGrpSpPr>
              <a:grpSpLocks/>
            </p:cNvGrpSpPr>
            <p:nvPr/>
          </p:nvGrpSpPr>
          <p:grpSpPr bwMode="auto">
            <a:xfrm>
              <a:off x="1304" y="2002"/>
              <a:ext cx="345" cy="256"/>
              <a:chOff x="4347" y="2675"/>
              <a:chExt cx="345" cy="256"/>
            </a:xfrm>
          </p:grpSpPr>
          <p:sp>
            <p:nvSpPr>
              <p:cNvPr id="7760" name="Rectangle 26"/>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7761" name="Line 27"/>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7179" name="Group 28"/>
          <p:cNvGrpSpPr>
            <a:grpSpLocks/>
          </p:cNvGrpSpPr>
          <p:nvPr/>
        </p:nvGrpSpPr>
        <p:grpSpPr bwMode="auto">
          <a:xfrm>
            <a:off x="249238" y="2976563"/>
            <a:ext cx="547687" cy="427037"/>
            <a:chOff x="814" y="2746"/>
            <a:chExt cx="345" cy="269"/>
          </a:xfrm>
        </p:grpSpPr>
        <p:grpSp>
          <p:nvGrpSpPr>
            <p:cNvPr id="7754" name="Group 29"/>
            <p:cNvGrpSpPr>
              <a:grpSpLocks/>
            </p:cNvGrpSpPr>
            <p:nvPr/>
          </p:nvGrpSpPr>
          <p:grpSpPr bwMode="auto">
            <a:xfrm>
              <a:off x="814" y="2796"/>
              <a:ext cx="345" cy="219"/>
              <a:chOff x="3888" y="1365"/>
              <a:chExt cx="345" cy="219"/>
            </a:xfrm>
          </p:grpSpPr>
          <p:sp>
            <p:nvSpPr>
              <p:cNvPr id="7756" name="Rectangle 3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757" name="Freeform 3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7755" name="Line 32"/>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180" name="Group 33"/>
          <p:cNvGrpSpPr>
            <a:grpSpLocks/>
          </p:cNvGrpSpPr>
          <p:nvPr/>
        </p:nvGrpSpPr>
        <p:grpSpPr bwMode="auto">
          <a:xfrm>
            <a:off x="230188" y="2419350"/>
            <a:ext cx="584200" cy="419100"/>
            <a:chOff x="2762" y="3929"/>
            <a:chExt cx="368" cy="264"/>
          </a:xfrm>
        </p:grpSpPr>
        <p:grpSp>
          <p:nvGrpSpPr>
            <p:cNvPr id="7746" name="Group 34"/>
            <p:cNvGrpSpPr>
              <a:grpSpLocks noChangeAspect="1"/>
            </p:cNvGrpSpPr>
            <p:nvPr/>
          </p:nvGrpSpPr>
          <p:grpSpPr bwMode="auto">
            <a:xfrm>
              <a:off x="2762" y="3977"/>
              <a:ext cx="368" cy="216"/>
              <a:chOff x="212" y="796"/>
              <a:chExt cx="736" cy="432"/>
            </a:xfrm>
          </p:grpSpPr>
          <p:sp>
            <p:nvSpPr>
              <p:cNvPr id="7748" name="Rectangle 35"/>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7749" name="Oval 36"/>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7750" name="Line 37"/>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51" name="Line 38"/>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52" name="Line 39"/>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53" name="Line 40"/>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7747" name="Line 41"/>
            <p:cNvSpPr>
              <a:spLocks noChangeAspect="1" noChangeShapeType="1"/>
            </p:cNvSpPr>
            <p:nvPr/>
          </p:nvSpPr>
          <p:spPr bwMode="auto">
            <a:xfrm>
              <a:off x="2946"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181" name="Group 42"/>
          <p:cNvGrpSpPr>
            <a:grpSpLocks/>
          </p:cNvGrpSpPr>
          <p:nvPr/>
        </p:nvGrpSpPr>
        <p:grpSpPr bwMode="auto">
          <a:xfrm>
            <a:off x="249238" y="3576638"/>
            <a:ext cx="547687" cy="407987"/>
            <a:chOff x="624" y="3919"/>
            <a:chExt cx="345" cy="257"/>
          </a:xfrm>
        </p:grpSpPr>
        <p:sp>
          <p:nvSpPr>
            <p:cNvPr id="7743" name="Rectangle 43"/>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7744" name="Rectangle 44"/>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MP</a:t>
              </a:r>
              <a:endParaRPr lang="en-US" sz="2900" b="1">
                <a:solidFill>
                  <a:srgbClr val="000000"/>
                </a:solidFill>
              </a:endParaRPr>
            </a:p>
          </p:txBody>
        </p:sp>
        <p:sp>
          <p:nvSpPr>
            <p:cNvPr id="7745" name="Line 45"/>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182" name="Group 46"/>
          <p:cNvGrpSpPr>
            <a:grpSpLocks/>
          </p:cNvGrpSpPr>
          <p:nvPr/>
        </p:nvGrpSpPr>
        <p:grpSpPr bwMode="auto">
          <a:xfrm>
            <a:off x="261938" y="1271588"/>
            <a:ext cx="547687" cy="404812"/>
            <a:chOff x="285" y="1056"/>
            <a:chExt cx="345" cy="255"/>
          </a:xfrm>
        </p:grpSpPr>
        <p:grpSp>
          <p:nvGrpSpPr>
            <p:cNvPr id="7738" name="Group 47"/>
            <p:cNvGrpSpPr>
              <a:grpSpLocks/>
            </p:cNvGrpSpPr>
            <p:nvPr/>
          </p:nvGrpSpPr>
          <p:grpSpPr bwMode="auto">
            <a:xfrm>
              <a:off x="438" y="1056"/>
              <a:ext cx="38" cy="52"/>
              <a:chOff x="1315" y="4145"/>
              <a:chExt cx="38" cy="52"/>
            </a:xfrm>
          </p:grpSpPr>
          <p:sp>
            <p:nvSpPr>
              <p:cNvPr id="7741" name="Line 48"/>
              <p:cNvSpPr>
                <a:spLocks noChangeAspect="1" noChangeShapeType="1"/>
              </p:cNvSpPr>
              <p:nvPr/>
            </p:nvSpPr>
            <p:spPr bwMode="auto">
              <a:xfrm>
                <a:off x="1315"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42" name="Line 49"/>
              <p:cNvSpPr>
                <a:spLocks noChangeAspect="1" noChangeShapeType="1"/>
              </p:cNvSpPr>
              <p:nvPr/>
            </p:nvSpPr>
            <p:spPr bwMode="auto">
              <a:xfrm>
                <a:off x="1353"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739" name="Rectangle 50"/>
            <p:cNvSpPr>
              <a:spLocks noChangeAspect="1" noChangeArrowheads="1"/>
            </p:cNvSpPr>
            <p:nvPr/>
          </p:nvSpPr>
          <p:spPr bwMode="auto">
            <a:xfrm>
              <a:off x="386" y="1153"/>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sp>
          <p:nvSpPr>
            <p:cNvPr id="7740" name="Rectangle 51"/>
            <p:cNvSpPr>
              <a:spLocks noChangeAspect="1" noChangeArrowheads="1"/>
            </p:cNvSpPr>
            <p:nvPr/>
          </p:nvSpPr>
          <p:spPr bwMode="auto">
            <a:xfrm>
              <a:off x="285" y="110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7183" name="Group 52"/>
          <p:cNvGrpSpPr>
            <a:grpSpLocks/>
          </p:cNvGrpSpPr>
          <p:nvPr/>
        </p:nvGrpSpPr>
        <p:grpSpPr bwMode="auto">
          <a:xfrm>
            <a:off x="982663" y="1271588"/>
            <a:ext cx="622300" cy="404812"/>
            <a:chOff x="531" y="1081"/>
            <a:chExt cx="392" cy="255"/>
          </a:xfrm>
        </p:grpSpPr>
        <p:sp>
          <p:nvSpPr>
            <p:cNvPr id="7730" name="Rectangle 53"/>
            <p:cNvSpPr>
              <a:spLocks noChangeArrowheads="1"/>
            </p:cNvSpPr>
            <p:nvPr/>
          </p:nvSpPr>
          <p:spPr bwMode="auto">
            <a:xfrm>
              <a:off x="531" y="124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7731" name="Group 54"/>
            <p:cNvGrpSpPr>
              <a:grpSpLocks/>
            </p:cNvGrpSpPr>
            <p:nvPr/>
          </p:nvGrpSpPr>
          <p:grpSpPr bwMode="auto">
            <a:xfrm>
              <a:off x="578" y="1081"/>
              <a:ext cx="345" cy="255"/>
              <a:chOff x="4208" y="3264"/>
              <a:chExt cx="345" cy="255"/>
            </a:xfrm>
          </p:grpSpPr>
          <p:grpSp>
            <p:nvGrpSpPr>
              <p:cNvPr id="7732" name="Group 55"/>
              <p:cNvGrpSpPr>
                <a:grpSpLocks/>
              </p:cNvGrpSpPr>
              <p:nvPr/>
            </p:nvGrpSpPr>
            <p:grpSpPr bwMode="auto">
              <a:xfrm>
                <a:off x="4208" y="3317"/>
                <a:ext cx="345" cy="202"/>
                <a:chOff x="2720" y="196"/>
                <a:chExt cx="686" cy="401"/>
              </a:xfrm>
            </p:grpSpPr>
            <p:sp>
              <p:nvSpPr>
                <p:cNvPr id="7736" name="Rectangle 56"/>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7737" name="Line 57"/>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733" name="Group 58"/>
              <p:cNvGrpSpPr>
                <a:grpSpLocks/>
              </p:cNvGrpSpPr>
              <p:nvPr/>
            </p:nvGrpSpPr>
            <p:grpSpPr bwMode="auto">
              <a:xfrm>
                <a:off x="4363" y="3264"/>
                <a:ext cx="36" cy="52"/>
                <a:chOff x="2625" y="2324"/>
                <a:chExt cx="36" cy="52"/>
              </a:xfrm>
            </p:grpSpPr>
            <p:sp>
              <p:nvSpPr>
                <p:cNvPr id="7734" name="Line 59"/>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35" name="Line 60"/>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7184" name="Group 61"/>
          <p:cNvGrpSpPr>
            <a:grpSpLocks/>
          </p:cNvGrpSpPr>
          <p:nvPr/>
        </p:nvGrpSpPr>
        <p:grpSpPr bwMode="auto">
          <a:xfrm>
            <a:off x="1778000" y="1846263"/>
            <a:ext cx="717550" cy="396875"/>
            <a:chOff x="1280" y="1443"/>
            <a:chExt cx="452" cy="250"/>
          </a:xfrm>
        </p:grpSpPr>
        <p:grpSp>
          <p:nvGrpSpPr>
            <p:cNvPr id="7720" name="Group 62"/>
            <p:cNvGrpSpPr>
              <a:grpSpLocks/>
            </p:cNvGrpSpPr>
            <p:nvPr/>
          </p:nvGrpSpPr>
          <p:grpSpPr bwMode="auto">
            <a:xfrm>
              <a:off x="1330" y="1443"/>
              <a:ext cx="345" cy="250"/>
              <a:chOff x="96" y="2880"/>
              <a:chExt cx="345" cy="250"/>
            </a:xfrm>
          </p:grpSpPr>
          <p:grpSp>
            <p:nvGrpSpPr>
              <p:cNvPr id="7723" name="Group 63"/>
              <p:cNvGrpSpPr>
                <a:grpSpLocks noChangeAspect="1"/>
              </p:cNvGrpSpPr>
              <p:nvPr/>
            </p:nvGrpSpPr>
            <p:grpSpPr bwMode="auto">
              <a:xfrm>
                <a:off x="96" y="2928"/>
                <a:ext cx="345" cy="202"/>
                <a:chOff x="379" y="200"/>
                <a:chExt cx="685" cy="401"/>
              </a:xfrm>
            </p:grpSpPr>
            <p:sp>
              <p:nvSpPr>
                <p:cNvPr id="7727" name="Rectangle 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728" name="Line 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29" name="Line 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724" name="Group 67"/>
              <p:cNvGrpSpPr>
                <a:grpSpLocks noChangeAspect="1"/>
              </p:cNvGrpSpPr>
              <p:nvPr/>
            </p:nvGrpSpPr>
            <p:grpSpPr bwMode="auto">
              <a:xfrm>
                <a:off x="249" y="2880"/>
                <a:ext cx="38" cy="52"/>
                <a:chOff x="3195" y="1627"/>
                <a:chExt cx="75" cy="104"/>
              </a:xfrm>
            </p:grpSpPr>
            <p:sp>
              <p:nvSpPr>
                <p:cNvPr id="7725" name="Line 6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26" name="Line 6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721" name="Rectangle 70"/>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722" name="Rectangle 71"/>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85" name="Group 72"/>
          <p:cNvGrpSpPr>
            <a:grpSpLocks/>
          </p:cNvGrpSpPr>
          <p:nvPr/>
        </p:nvGrpSpPr>
        <p:grpSpPr bwMode="auto">
          <a:xfrm>
            <a:off x="1782763" y="1266825"/>
            <a:ext cx="617537" cy="409575"/>
            <a:chOff x="1035" y="1078"/>
            <a:chExt cx="389" cy="258"/>
          </a:xfrm>
        </p:grpSpPr>
        <p:grpSp>
          <p:nvGrpSpPr>
            <p:cNvPr id="7710" name="Group 73"/>
            <p:cNvGrpSpPr>
              <a:grpSpLocks/>
            </p:cNvGrpSpPr>
            <p:nvPr/>
          </p:nvGrpSpPr>
          <p:grpSpPr bwMode="auto">
            <a:xfrm>
              <a:off x="1079" y="1078"/>
              <a:ext cx="345" cy="258"/>
              <a:chOff x="528" y="2872"/>
              <a:chExt cx="345" cy="258"/>
            </a:xfrm>
          </p:grpSpPr>
          <p:grpSp>
            <p:nvGrpSpPr>
              <p:cNvPr id="7712" name="Group 74"/>
              <p:cNvGrpSpPr>
                <a:grpSpLocks noChangeAspect="1"/>
              </p:cNvGrpSpPr>
              <p:nvPr/>
            </p:nvGrpSpPr>
            <p:grpSpPr bwMode="auto">
              <a:xfrm>
                <a:off x="528" y="2928"/>
                <a:ext cx="345" cy="202"/>
                <a:chOff x="379" y="200"/>
                <a:chExt cx="685" cy="401"/>
              </a:xfrm>
            </p:grpSpPr>
            <p:sp>
              <p:nvSpPr>
                <p:cNvPr id="7717" name="Rectangle 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718" name="Line 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19" name="Line 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713" name="Group 78"/>
              <p:cNvGrpSpPr>
                <a:grpSpLocks noChangeAspect="1"/>
              </p:cNvGrpSpPr>
              <p:nvPr/>
            </p:nvGrpSpPr>
            <p:grpSpPr bwMode="auto">
              <a:xfrm>
                <a:off x="665" y="2872"/>
                <a:ext cx="71" cy="53"/>
                <a:chOff x="3160" y="1400"/>
                <a:chExt cx="141" cy="106"/>
              </a:xfrm>
            </p:grpSpPr>
            <p:sp>
              <p:nvSpPr>
                <p:cNvPr id="7714" name="Line 79"/>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15" name="Line 80"/>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16" name="Line 81"/>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711" name="Rectangle 82"/>
            <p:cNvSpPr>
              <a:spLocks noChangeArrowheads="1"/>
            </p:cNvSpPr>
            <p:nvPr/>
          </p:nvSpPr>
          <p:spPr bwMode="auto">
            <a:xfrm>
              <a:off x="1035" y="124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86" name="Group 83"/>
          <p:cNvGrpSpPr>
            <a:grpSpLocks/>
          </p:cNvGrpSpPr>
          <p:nvPr/>
        </p:nvGrpSpPr>
        <p:grpSpPr bwMode="auto">
          <a:xfrm>
            <a:off x="4960938" y="1273175"/>
            <a:ext cx="620712" cy="403225"/>
            <a:chOff x="3037" y="1082"/>
            <a:chExt cx="391" cy="254"/>
          </a:xfrm>
        </p:grpSpPr>
        <p:grpSp>
          <p:nvGrpSpPr>
            <p:cNvPr id="7702" name="Group 84"/>
            <p:cNvGrpSpPr>
              <a:grpSpLocks/>
            </p:cNvGrpSpPr>
            <p:nvPr/>
          </p:nvGrpSpPr>
          <p:grpSpPr bwMode="auto">
            <a:xfrm>
              <a:off x="3083" y="1082"/>
              <a:ext cx="345" cy="254"/>
              <a:chOff x="144" y="3452"/>
              <a:chExt cx="345" cy="254"/>
            </a:xfrm>
          </p:grpSpPr>
          <p:grpSp>
            <p:nvGrpSpPr>
              <p:cNvPr id="7704" name="Group 85"/>
              <p:cNvGrpSpPr>
                <a:grpSpLocks noChangeAspect="1"/>
              </p:cNvGrpSpPr>
              <p:nvPr/>
            </p:nvGrpSpPr>
            <p:grpSpPr bwMode="auto">
              <a:xfrm>
                <a:off x="144" y="3504"/>
                <a:ext cx="345" cy="202"/>
                <a:chOff x="380" y="773"/>
                <a:chExt cx="686" cy="401"/>
              </a:xfrm>
            </p:grpSpPr>
            <p:sp>
              <p:nvSpPr>
                <p:cNvPr id="7708" name="Rectangle 86"/>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7709" name="Oval 87"/>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7705" name="Group 88"/>
              <p:cNvGrpSpPr>
                <a:grpSpLocks noChangeAspect="1"/>
              </p:cNvGrpSpPr>
              <p:nvPr/>
            </p:nvGrpSpPr>
            <p:grpSpPr bwMode="auto">
              <a:xfrm>
                <a:off x="297" y="3452"/>
                <a:ext cx="38" cy="52"/>
                <a:chOff x="3195" y="1627"/>
                <a:chExt cx="75" cy="104"/>
              </a:xfrm>
            </p:grpSpPr>
            <p:sp>
              <p:nvSpPr>
                <p:cNvPr id="7706" name="Line 8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707" name="Line 9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703" name="Rectangle 91"/>
            <p:cNvSpPr>
              <a:spLocks noChangeArrowheads="1"/>
            </p:cNvSpPr>
            <p:nvPr/>
          </p:nvSpPr>
          <p:spPr bwMode="auto">
            <a:xfrm>
              <a:off x="3037" y="124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87" name="Group 92"/>
          <p:cNvGrpSpPr>
            <a:grpSpLocks/>
          </p:cNvGrpSpPr>
          <p:nvPr/>
        </p:nvGrpSpPr>
        <p:grpSpPr bwMode="auto">
          <a:xfrm>
            <a:off x="5738813" y="1282700"/>
            <a:ext cx="625475" cy="393700"/>
            <a:chOff x="3527" y="1088"/>
            <a:chExt cx="394" cy="248"/>
          </a:xfrm>
        </p:grpSpPr>
        <p:grpSp>
          <p:nvGrpSpPr>
            <p:cNvPr id="7687" name="Group 93"/>
            <p:cNvGrpSpPr>
              <a:grpSpLocks/>
            </p:cNvGrpSpPr>
            <p:nvPr/>
          </p:nvGrpSpPr>
          <p:grpSpPr bwMode="auto">
            <a:xfrm>
              <a:off x="3576" y="1088"/>
              <a:ext cx="345" cy="248"/>
              <a:chOff x="3648" y="1074"/>
              <a:chExt cx="345" cy="248"/>
            </a:xfrm>
          </p:grpSpPr>
          <p:grpSp>
            <p:nvGrpSpPr>
              <p:cNvPr id="7689" name="Group 94"/>
              <p:cNvGrpSpPr>
                <a:grpSpLocks/>
              </p:cNvGrpSpPr>
              <p:nvPr/>
            </p:nvGrpSpPr>
            <p:grpSpPr bwMode="auto">
              <a:xfrm>
                <a:off x="3690" y="1146"/>
                <a:ext cx="260" cy="155"/>
                <a:chOff x="336" y="1584"/>
                <a:chExt cx="258" cy="167"/>
              </a:xfrm>
            </p:grpSpPr>
            <p:sp>
              <p:nvSpPr>
                <p:cNvPr id="7697" name="Oval 95"/>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698" name="Group 96"/>
                <p:cNvGrpSpPr>
                  <a:grpSpLocks noChangeAspect="1"/>
                </p:cNvGrpSpPr>
                <p:nvPr/>
              </p:nvGrpSpPr>
              <p:grpSpPr bwMode="auto">
                <a:xfrm>
                  <a:off x="377" y="1705"/>
                  <a:ext cx="176" cy="46"/>
                  <a:chOff x="3095" y="2115"/>
                  <a:chExt cx="351" cy="91"/>
                </a:xfrm>
              </p:grpSpPr>
              <p:sp>
                <p:nvSpPr>
                  <p:cNvPr id="7699" name="Oval 9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700" name="Oval 9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701" name="Oval 9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690" name="Rectangle 100"/>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7691" name="Freeform 101"/>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692" name="Freeform 102"/>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693" name="Freeform 103"/>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7694" name="Group 104"/>
              <p:cNvGrpSpPr>
                <a:grpSpLocks/>
              </p:cNvGrpSpPr>
              <p:nvPr/>
            </p:nvGrpSpPr>
            <p:grpSpPr bwMode="auto">
              <a:xfrm>
                <a:off x="3802" y="1074"/>
                <a:ext cx="36" cy="48"/>
                <a:chOff x="2345" y="624"/>
                <a:chExt cx="36" cy="52"/>
              </a:xfrm>
            </p:grpSpPr>
            <p:sp>
              <p:nvSpPr>
                <p:cNvPr id="7695" name="Line 105"/>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96" name="Line 106"/>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688" name="Rectangle 107"/>
            <p:cNvSpPr>
              <a:spLocks noChangeArrowheads="1"/>
            </p:cNvSpPr>
            <p:nvPr/>
          </p:nvSpPr>
          <p:spPr bwMode="auto">
            <a:xfrm>
              <a:off x="3527" y="124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88" name="Group 108"/>
          <p:cNvGrpSpPr>
            <a:grpSpLocks/>
          </p:cNvGrpSpPr>
          <p:nvPr/>
        </p:nvGrpSpPr>
        <p:grpSpPr bwMode="auto">
          <a:xfrm>
            <a:off x="8140700" y="1271588"/>
            <a:ext cx="622300" cy="404812"/>
            <a:chOff x="5040" y="1081"/>
            <a:chExt cx="392" cy="255"/>
          </a:xfrm>
        </p:grpSpPr>
        <p:grpSp>
          <p:nvGrpSpPr>
            <p:cNvPr id="7676" name="Group 109"/>
            <p:cNvGrpSpPr>
              <a:grpSpLocks/>
            </p:cNvGrpSpPr>
            <p:nvPr/>
          </p:nvGrpSpPr>
          <p:grpSpPr bwMode="auto">
            <a:xfrm>
              <a:off x="5087" y="1081"/>
              <a:ext cx="345" cy="255"/>
              <a:chOff x="144" y="3788"/>
              <a:chExt cx="345" cy="255"/>
            </a:xfrm>
          </p:grpSpPr>
          <p:grpSp>
            <p:nvGrpSpPr>
              <p:cNvPr id="7678" name="Group 110"/>
              <p:cNvGrpSpPr>
                <a:grpSpLocks noChangeAspect="1"/>
              </p:cNvGrpSpPr>
              <p:nvPr/>
            </p:nvGrpSpPr>
            <p:grpSpPr bwMode="auto">
              <a:xfrm>
                <a:off x="144" y="3840"/>
                <a:ext cx="345" cy="203"/>
                <a:chOff x="105" y="40"/>
                <a:chExt cx="743" cy="437"/>
              </a:xfrm>
            </p:grpSpPr>
            <p:sp>
              <p:nvSpPr>
                <p:cNvPr id="7682" name="Rectangle 111"/>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683" name="Line 112"/>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84" name="Line 113"/>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85" name="Line 114"/>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86" name="Line 115"/>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7679" name="Group 116"/>
              <p:cNvGrpSpPr>
                <a:grpSpLocks noChangeAspect="1"/>
              </p:cNvGrpSpPr>
              <p:nvPr/>
            </p:nvGrpSpPr>
            <p:grpSpPr bwMode="auto">
              <a:xfrm>
                <a:off x="297" y="3788"/>
                <a:ext cx="38" cy="52"/>
                <a:chOff x="3195" y="1627"/>
                <a:chExt cx="75" cy="104"/>
              </a:xfrm>
            </p:grpSpPr>
            <p:sp>
              <p:nvSpPr>
                <p:cNvPr id="7680" name="Line 11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81" name="Line 11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677" name="Rectangle 119"/>
            <p:cNvSpPr>
              <a:spLocks noChangeArrowheads="1"/>
            </p:cNvSpPr>
            <p:nvPr/>
          </p:nvSpPr>
          <p:spPr bwMode="auto">
            <a:xfrm>
              <a:off x="5040" y="124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7189" name="Group 120"/>
          <p:cNvGrpSpPr>
            <a:grpSpLocks/>
          </p:cNvGrpSpPr>
          <p:nvPr/>
        </p:nvGrpSpPr>
        <p:grpSpPr bwMode="auto">
          <a:xfrm>
            <a:off x="942975" y="1846263"/>
            <a:ext cx="663575" cy="396875"/>
            <a:chOff x="754" y="1443"/>
            <a:chExt cx="418" cy="250"/>
          </a:xfrm>
        </p:grpSpPr>
        <p:grpSp>
          <p:nvGrpSpPr>
            <p:cNvPr id="7670" name="Group 121"/>
            <p:cNvGrpSpPr>
              <a:grpSpLocks/>
            </p:cNvGrpSpPr>
            <p:nvPr/>
          </p:nvGrpSpPr>
          <p:grpSpPr bwMode="auto">
            <a:xfrm>
              <a:off x="827" y="1443"/>
              <a:ext cx="345" cy="250"/>
              <a:chOff x="1104" y="3264"/>
              <a:chExt cx="345" cy="250"/>
            </a:xfrm>
          </p:grpSpPr>
          <p:grpSp>
            <p:nvGrpSpPr>
              <p:cNvPr id="7672" name="Group 122"/>
              <p:cNvGrpSpPr>
                <a:grpSpLocks/>
              </p:cNvGrpSpPr>
              <p:nvPr/>
            </p:nvGrpSpPr>
            <p:grpSpPr bwMode="auto">
              <a:xfrm>
                <a:off x="1104" y="3312"/>
                <a:ext cx="345" cy="202"/>
                <a:chOff x="2720" y="196"/>
                <a:chExt cx="686" cy="401"/>
              </a:xfrm>
            </p:grpSpPr>
            <p:sp>
              <p:nvSpPr>
                <p:cNvPr id="7674" name="Rectangle 123"/>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7675" name="Line 124"/>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7673" name="Line 125"/>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671" name="Rectangle 126"/>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7190" name="Group 127"/>
          <p:cNvGrpSpPr>
            <a:grpSpLocks/>
          </p:cNvGrpSpPr>
          <p:nvPr/>
        </p:nvGrpSpPr>
        <p:grpSpPr bwMode="auto">
          <a:xfrm>
            <a:off x="4953000" y="1839913"/>
            <a:ext cx="715963" cy="403225"/>
            <a:chOff x="3280" y="1439"/>
            <a:chExt cx="451" cy="254"/>
          </a:xfrm>
        </p:grpSpPr>
        <p:grpSp>
          <p:nvGrpSpPr>
            <p:cNvPr id="7663" name="Group 128"/>
            <p:cNvGrpSpPr>
              <a:grpSpLocks/>
            </p:cNvGrpSpPr>
            <p:nvPr/>
          </p:nvGrpSpPr>
          <p:grpSpPr bwMode="auto">
            <a:xfrm>
              <a:off x="3341" y="1439"/>
              <a:ext cx="345" cy="254"/>
              <a:chOff x="3428" y="1433"/>
              <a:chExt cx="345" cy="254"/>
            </a:xfrm>
          </p:grpSpPr>
          <p:grpSp>
            <p:nvGrpSpPr>
              <p:cNvPr id="7666" name="Group 129"/>
              <p:cNvGrpSpPr>
                <a:grpSpLocks noChangeAspect="1"/>
              </p:cNvGrpSpPr>
              <p:nvPr/>
            </p:nvGrpSpPr>
            <p:grpSpPr bwMode="auto">
              <a:xfrm>
                <a:off x="3428" y="1485"/>
                <a:ext cx="345" cy="202"/>
                <a:chOff x="380" y="773"/>
                <a:chExt cx="686" cy="401"/>
              </a:xfrm>
            </p:grpSpPr>
            <p:sp>
              <p:nvSpPr>
                <p:cNvPr id="7668" name="Rectangle 130"/>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7669" name="Oval 131"/>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7667" name="Line 132"/>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664" name="Rectangle 133"/>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665" name="Rectangle 134"/>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7191" name="Group 135"/>
          <p:cNvGrpSpPr>
            <a:grpSpLocks/>
          </p:cNvGrpSpPr>
          <p:nvPr/>
        </p:nvGrpSpPr>
        <p:grpSpPr bwMode="auto">
          <a:xfrm>
            <a:off x="5738813" y="1849438"/>
            <a:ext cx="746125" cy="393700"/>
            <a:chOff x="3775" y="1445"/>
            <a:chExt cx="470" cy="248"/>
          </a:xfrm>
        </p:grpSpPr>
        <p:grpSp>
          <p:nvGrpSpPr>
            <p:cNvPr id="7648" name="Group 136"/>
            <p:cNvGrpSpPr>
              <a:grpSpLocks/>
            </p:cNvGrpSpPr>
            <p:nvPr/>
          </p:nvGrpSpPr>
          <p:grpSpPr bwMode="auto">
            <a:xfrm>
              <a:off x="3843" y="1445"/>
              <a:ext cx="345" cy="248"/>
              <a:chOff x="3905" y="1435"/>
              <a:chExt cx="345" cy="248"/>
            </a:xfrm>
          </p:grpSpPr>
          <p:grpSp>
            <p:nvGrpSpPr>
              <p:cNvPr id="7651" name="Group 137"/>
              <p:cNvGrpSpPr>
                <a:grpSpLocks/>
              </p:cNvGrpSpPr>
              <p:nvPr/>
            </p:nvGrpSpPr>
            <p:grpSpPr bwMode="auto">
              <a:xfrm>
                <a:off x="3905" y="1481"/>
                <a:ext cx="345" cy="202"/>
                <a:chOff x="3905" y="1481"/>
                <a:chExt cx="345" cy="202"/>
              </a:xfrm>
            </p:grpSpPr>
            <p:grpSp>
              <p:nvGrpSpPr>
                <p:cNvPr id="7653" name="Group 138"/>
                <p:cNvGrpSpPr>
                  <a:grpSpLocks/>
                </p:cNvGrpSpPr>
                <p:nvPr/>
              </p:nvGrpSpPr>
              <p:grpSpPr bwMode="auto">
                <a:xfrm>
                  <a:off x="3947" y="1507"/>
                  <a:ext cx="260" cy="155"/>
                  <a:chOff x="336" y="1584"/>
                  <a:chExt cx="258" cy="167"/>
                </a:xfrm>
              </p:grpSpPr>
              <p:sp>
                <p:nvSpPr>
                  <p:cNvPr id="7658" name="Oval 139"/>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659" name="Group 140"/>
                  <p:cNvGrpSpPr>
                    <a:grpSpLocks noChangeAspect="1"/>
                  </p:cNvGrpSpPr>
                  <p:nvPr/>
                </p:nvGrpSpPr>
                <p:grpSpPr bwMode="auto">
                  <a:xfrm>
                    <a:off x="377" y="1705"/>
                    <a:ext cx="176" cy="46"/>
                    <a:chOff x="3095" y="2115"/>
                    <a:chExt cx="351" cy="91"/>
                  </a:xfrm>
                </p:grpSpPr>
                <p:sp>
                  <p:nvSpPr>
                    <p:cNvPr id="7660" name="Oval 141"/>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661" name="Oval 142"/>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662" name="Oval 143"/>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654" name="Rectangle 144"/>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655" name="Freeform 145"/>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656" name="Freeform 146"/>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657" name="Freeform 147"/>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652" name="Line 148"/>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649" name="Rectangle 149"/>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650" name="Rectangle 150"/>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7192" name="Group 151"/>
          <p:cNvGrpSpPr>
            <a:grpSpLocks/>
          </p:cNvGrpSpPr>
          <p:nvPr/>
        </p:nvGrpSpPr>
        <p:grpSpPr bwMode="auto">
          <a:xfrm>
            <a:off x="8147050" y="1838325"/>
            <a:ext cx="723900" cy="404813"/>
            <a:chOff x="5292" y="1438"/>
            <a:chExt cx="456" cy="255"/>
          </a:xfrm>
        </p:grpSpPr>
        <p:grpSp>
          <p:nvGrpSpPr>
            <p:cNvPr id="7639" name="Group 152"/>
            <p:cNvGrpSpPr>
              <a:grpSpLocks noChangeAspect="1"/>
            </p:cNvGrpSpPr>
            <p:nvPr/>
          </p:nvGrpSpPr>
          <p:grpSpPr bwMode="auto">
            <a:xfrm>
              <a:off x="5354" y="1490"/>
              <a:ext cx="345" cy="203"/>
              <a:chOff x="105" y="40"/>
              <a:chExt cx="743" cy="437"/>
            </a:xfrm>
          </p:grpSpPr>
          <p:sp>
            <p:nvSpPr>
              <p:cNvPr id="7643" name="Rectangle 15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644" name="Line 15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45" name="Line 15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46" name="Line 15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647" name="Line 15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7640" name="Line 158"/>
            <p:cNvSpPr>
              <a:spLocks noChangeAspect="1" noChangeShapeType="1"/>
            </p:cNvSpPr>
            <p:nvPr/>
          </p:nvSpPr>
          <p:spPr bwMode="auto">
            <a:xfrm>
              <a:off x="5526"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41" name="Rectangle 159"/>
            <p:cNvSpPr>
              <a:spLocks noChangeArrowheads="1"/>
            </p:cNvSpPr>
            <p:nvPr/>
          </p:nvSpPr>
          <p:spPr bwMode="auto">
            <a:xfrm>
              <a:off x="5704"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642" name="Rectangle 160"/>
            <p:cNvSpPr>
              <a:spLocks noChangeArrowheads="1"/>
            </p:cNvSpPr>
            <p:nvPr/>
          </p:nvSpPr>
          <p:spPr bwMode="auto">
            <a:xfrm>
              <a:off x="5292"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7193" name="Group 161"/>
          <p:cNvGrpSpPr>
            <a:grpSpLocks/>
          </p:cNvGrpSpPr>
          <p:nvPr/>
        </p:nvGrpSpPr>
        <p:grpSpPr bwMode="auto">
          <a:xfrm>
            <a:off x="2571750" y="1266825"/>
            <a:ext cx="623888" cy="409575"/>
            <a:chOff x="1532" y="1078"/>
            <a:chExt cx="393" cy="258"/>
          </a:xfrm>
        </p:grpSpPr>
        <p:grpSp>
          <p:nvGrpSpPr>
            <p:cNvPr id="7629" name="Group 162"/>
            <p:cNvGrpSpPr>
              <a:grpSpLocks/>
            </p:cNvGrpSpPr>
            <p:nvPr/>
          </p:nvGrpSpPr>
          <p:grpSpPr bwMode="auto">
            <a:xfrm>
              <a:off x="1580" y="1078"/>
              <a:ext cx="345" cy="258"/>
              <a:chOff x="528" y="2872"/>
              <a:chExt cx="345" cy="258"/>
            </a:xfrm>
          </p:grpSpPr>
          <p:grpSp>
            <p:nvGrpSpPr>
              <p:cNvPr id="7631" name="Group 163"/>
              <p:cNvGrpSpPr>
                <a:grpSpLocks noChangeAspect="1"/>
              </p:cNvGrpSpPr>
              <p:nvPr/>
            </p:nvGrpSpPr>
            <p:grpSpPr bwMode="auto">
              <a:xfrm>
                <a:off x="528" y="2928"/>
                <a:ext cx="345" cy="202"/>
                <a:chOff x="379" y="200"/>
                <a:chExt cx="685" cy="401"/>
              </a:xfrm>
            </p:grpSpPr>
            <p:sp>
              <p:nvSpPr>
                <p:cNvPr id="7636" name="Rectangle 1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637" name="Line 1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38" name="Line 1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632" name="Group 167"/>
              <p:cNvGrpSpPr>
                <a:grpSpLocks noChangeAspect="1"/>
              </p:cNvGrpSpPr>
              <p:nvPr/>
            </p:nvGrpSpPr>
            <p:grpSpPr bwMode="auto">
              <a:xfrm>
                <a:off x="665" y="2872"/>
                <a:ext cx="71" cy="53"/>
                <a:chOff x="3160" y="1400"/>
                <a:chExt cx="141" cy="106"/>
              </a:xfrm>
            </p:grpSpPr>
            <p:sp>
              <p:nvSpPr>
                <p:cNvPr id="7633" name="Line 16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34" name="Line 16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35" name="Line 17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630" name="Rectangle 171"/>
            <p:cNvSpPr>
              <a:spLocks noChangeArrowheads="1"/>
            </p:cNvSpPr>
            <p:nvPr/>
          </p:nvSpPr>
          <p:spPr bwMode="auto">
            <a:xfrm>
              <a:off x="1532" y="1240"/>
              <a:ext cx="44" cy="96"/>
            </a:xfrm>
            <a:prstGeom prst="rect">
              <a:avLst/>
            </a:prstGeom>
            <a:noFill/>
            <a:ln w="9525">
              <a:noFill/>
              <a:miter lim="800000"/>
              <a:headEnd/>
              <a:tailEnd/>
            </a:ln>
          </p:spPr>
          <p:txBody>
            <a:bodyPr wrap="none" lIns="0" tIns="0" rIns="0" bIns="0">
              <a:spAutoFit/>
            </a:bodyPr>
            <a:lstStyle/>
            <a:p>
              <a:pPr eaLnBrk="0" hangingPunct="0"/>
              <a:r>
                <a:rPr lang="en-US" sz="1000" b="1"/>
                <a:t>5</a:t>
              </a:r>
            </a:p>
          </p:txBody>
        </p:sp>
      </p:grpSp>
      <p:grpSp>
        <p:nvGrpSpPr>
          <p:cNvPr id="7194" name="Group 172"/>
          <p:cNvGrpSpPr>
            <a:grpSpLocks/>
          </p:cNvGrpSpPr>
          <p:nvPr/>
        </p:nvGrpSpPr>
        <p:grpSpPr bwMode="auto">
          <a:xfrm>
            <a:off x="2562225" y="1846263"/>
            <a:ext cx="728663" cy="396875"/>
            <a:chOff x="1774" y="1443"/>
            <a:chExt cx="459" cy="250"/>
          </a:xfrm>
        </p:grpSpPr>
        <p:grpSp>
          <p:nvGrpSpPr>
            <p:cNvPr id="7619" name="Group 173"/>
            <p:cNvGrpSpPr>
              <a:grpSpLocks/>
            </p:cNvGrpSpPr>
            <p:nvPr/>
          </p:nvGrpSpPr>
          <p:grpSpPr bwMode="auto">
            <a:xfrm>
              <a:off x="1833" y="1443"/>
              <a:ext cx="345" cy="250"/>
              <a:chOff x="96" y="2880"/>
              <a:chExt cx="345" cy="250"/>
            </a:xfrm>
          </p:grpSpPr>
          <p:grpSp>
            <p:nvGrpSpPr>
              <p:cNvPr id="7622" name="Group 174"/>
              <p:cNvGrpSpPr>
                <a:grpSpLocks noChangeAspect="1"/>
              </p:cNvGrpSpPr>
              <p:nvPr/>
            </p:nvGrpSpPr>
            <p:grpSpPr bwMode="auto">
              <a:xfrm>
                <a:off x="96" y="2928"/>
                <a:ext cx="345" cy="202"/>
                <a:chOff x="379" y="200"/>
                <a:chExt cx="685" cy="401"/>
              </a:xfrm>
            </p:grpSpPr>
            <p:sp>
              <p:nvSpPr>
                <p:cNvPr id="7626" name="Rectangle 1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627" name="Line 1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28" name="Line 1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623" name="Group 178"/>
              <p:cNvGrpSpPr>
                <a:grpSpLocks noChangeAspect="1"/>
              </p:cNvGrpSpPr>
              <p:nvPr/>
            </p:nvGrpSpPr>
            <p:grpSpPr bwMode="auto">
              <a:xfrm>
                <a:off x="249" y="2880"/>
                <a:ext cx="38" cy="52"/>
                <a:chOff x="3195" y="1627"/>
                <a:chExt cx="75" cy="104"/>
              </a:xfrm>
            </p:grpSpPr>
            <p:sp>
              <p:nvSpPr>
                <p:cNvPr id="7624" name="Line 17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25" name="Line 18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620" name="Rectangle 181"/>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621" name="Rectangle 182"/>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5</a:t>
              </a:r>
            </a:p>
          </p:txBody>
        </p:sp>
      </p:grpSp>
      <p:grpSp>
        <p:nvGrpSpPr>
          <p:cNvPr id="7195" name="Group 183"/>
          <p:cNvGrpSpPr>
            <a:grpSpLocks/>
          </p:cNvGrpSpPr>
          <p:nvPr/>
        </p:nvGrpSpPr>
        <p:grpSpPr bwMode="auto">
          <a:xfrm>
            <a:off x="3362325" y="1266825"/>
            <a:ext cx="628650" cy="409575"/>
            <a:chOff x="2030" y="1078"/>
            <a:chExt cx="396" cy="258"/>
          </a:xfrm>
        </p:grpSpPr>
        <p:grpSp>
          <p:nvGrpSpPr>
            <p:cNvPr id="7609" name="Group 184"/>
            <p:cNvGrpSpPr>
              <a:grpSpLocks/>
            </p:cNvGrpSpPr>
            <p:nvPr/>
          </p:nvGrpSpPr>
          <p:grpSpPr bwMode="auto">
            <a:xfrm>
              <a:off x="2081" y="1078"/>
              <a:ext cx="345" cy="258"/>
              <a:chOff x="528" y="2872"/>
              <a:chExt cx="345" cy="258"/>
            </a:xfrm>
          </p:grpSpPr>
          <p:grpSp>
            <p:nvGrpSpPr>
              <p:cNvPr id="7611" name="Group 185"/>
              <p:cNvGrpSpPr>
                <a:grpSpLocks noChangeAspect="1"/>
              </p:cNvGrpSpPr>
              <p:nvPr/>
            </p:nvGrpSpPr>
            <p:grpSpPr bwMode="auto">
              <a:xfrm>
                <a:off x="528" y="2928"/>
                <a:ext cx="345" cy="202"/>
                <a:chOff x="379" y="200"/>
                <a:chExt cx="685" cy="401"/>
              </a:xfrm>
            </p:grpSpPr>
            <p:sp>
              <p:nvSpPr>
                <p:cNvPr id="7616" name="Rectangle 18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617" name="Line 18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18" name="Line 18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612" name="Group 189"/>
              <p:cNvGrpSpPr>
                <a:grpSpLocks noChangeAspect="1"/>
              </p:cNvGrpSpPr>
              <p:nvPr/>
            </p:nvGrpSpPr>
            <p:grpSpPr bwMode="auto">
              <a:xfrm>
                <a:off x="665" y="2872"/>
                <a:ext cx="71" cy="53"/>
                <a:chOff x="3160" y="1400"/>
                <a:chExt cx="141" cy="106"/>
              </a:xfrm>
            </p:grpSpPr>
            <p:sp>
              <p:nvSpPr>
                <p:cNvPr id="7613" name="Line 190"/>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14" name="Line 191"/>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15" name="Line 192"/>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610" name="Rectangle 193"/>
            <p:cNvSpPr>
              <a:spLocks noChangeArrowheads="1"/>
            </p:cNvSpPr>
            <p:nvPr/>
          </p:nvSpPr>
          <p:spPr bwMode="auto">
            <a:xfrm>
              <a:off x="2030" y="1240"/>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7196" name="Group 194"/>
          <p:cNvGrpSpPr>
            <a:grpSpLocks/>
          </p:cNvGrpSpPr>
          <p:nvPr/>
        </p:nvGrpSpPr>
        <p:grpSpPr bwMode="auto">
          <a:xfrm>
            <a:off x="4097338" y="1274763"/>
            <a:ext cx="688975" cy="401637"/>
            <a:chOff x="2493" y="1083"/>
            <a:chExt cx="434" cy="253"/>
          </a:xfrm>
        </p:grpSpPr>
        <p:grpSp>
          <p:nvGrpSpPr>
            <p:cNvPr id="7600" name="Group 195"/>
            <p:cNvGrpSpPr>
              <a:grpSpLocks/>
            </p:cNvGrpSpPr>
            <p:nvPr/>
          </p:nvGrpSpPr>
          <p:grpSpPr bwMode="auto">
            <a:xfrm>
              <a:off x="2582" y="1083"/>
              <a:ext cx="345" cy="253"/>
              <a:chOff x="1728" y="621"/>
              <a:chExt cx="345" cy="253"/>
            </a:xfrm>
          </p:grpSpPr>
          <p:grpSp>
            <p:nvGrpSpPr>
              <p:cNvPr id="7602" name="Group 196"/>
              <p:cNvGrpSpPr>
                <a:grpSpLocks/>
              </p:cNvGrpSpPr>
              <p:nvPr/>
            </p:nvGrpSpPr>
            <p:grpSpPr bwMode="auto">
              <a:xfrm>
                <a:off x="1865" y="621"/>
                <a:ext cx="71" cy="53"/>
                <a:chOff x="1872" y="624"/>
                <a:chExt cx="71" cy="53"/>
              </a:xfrm>
            </p:grpSpPr>
            <p:sp>
              <p:nvSpPr>
                <p:cNvPr id="7606" name="Line 197"/>
                <p:cNvSpPr>
                  <a:spLocks noChangeAspect="1" noChangeShapeType="1"/>
                </p:cNvSpPr>
                <p:nvPr/>
              </p:nvSpPr>
              <p:spPr bwMode="auto">
                <a:xfrm>
                  <a:off x="1872"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07" name="Line 198"/>
                <p:cNvSpPr>
                  <a:spLocks noChangeAspect="1" noChangeShapeType="1"/>
                </p:cNvSpPr>
                <p:nvPr/>
              </p:nvSpPr>
              <p:spPr bwMode="auto">
                <a:xfrm>
                  <a:off x="1943" y="624"/>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608" name="Line 199"/>
                <p:cNvSpPr>
                  <a:spLocks noChangeAspect="1" noChangeShapeType="1"/>
                </p:cNvSpPr>
                <p:nvPr/>
              </p:nvSpPr>
              <p:spPr bwMode="auto">
                <a:xfrm>
                  <a:off x="1908"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603" name="Group 200"/>
              <p:cNvGrpSpPr>
                <a:grpSpLocks noChangeAspect="1"/>
              </p:cNvGrpSpPr>
              <p:nvPr/>
            </p:nvGrpSpPr>
            <p:grpSpPr bwMode="auto">
              <a:xfrm>
                <a:off x="1728" y="672"/>
                <a:ext cx="345" cy="202"/>
                <a:chOff x="2720" y="705"/>
                <a:chExt cx="686" cy="401"/>
              </a:xfrm>
            </p:grpSpPr>
            <p:sp>
              <p:nvSpPr>
                <p:cNvPr id="7604" name="Oval 201"/>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7605" name="Rectangle 202"/>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sp>
          <p:nvSpPr>
            <p:cNvPr id="7601" name="Rectangle 203"/>
            <p:cNvSpPr>
              <a:spLocks noChangeArrowheads="1"/>
            </p:cNvSpPr>
            <p:nvPr/>
          </p:nvSpPr>
          <p:spPr bwMode="auto">
            <a:xfrm>
              <a:off x="2493" y="1240"/>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7197" name="Group 204"/>
          <p:cNvGrpSpPr>
            <a:grpSpLocks/>
          </p:cNvGrpSpPr>
          <p:nvPr/>
        </p:nvGrpSpPr>
        <p:grpSpPr bwMode="auto">
          <a:xfrm>
            <a:off x="3384550" y="1846263"/>
            <a:ext cx="693738" cy="396875"/>
            <a:chOff x="2292" y="1443"/>
            <a:chExt cx="437" cy="250"/>
          </a:xfrm>
        </p:grpSpPr>
        <p:grpSp>
          <p:nvGrpSpPr>
            <p:cNvPr id="7590" name="Group 205"/>
            <p:cNvGrpSpPr>
              <a:grpSpLocks/>
            </p:cNvGrpSpPr>
            <p:nvPr/>
          </p:nvGrpSpPr>
          <p:grpSpPr bwMode="auto">
            <a:xfrm>
              <a:off x="2335" y="1443"/>
              <a:ext cx="345" cy="250"/>
              <a:chOff x="96" y="2880"/>
              <a:chExt cx="345" cy="250"/>
            </a:xfrm>
          </p:grpSpPr>
          <p:grpSp>
            <p:nvGrpSpPr>
              <p:cNvPr id="7593" name="Group 206"/>
              <p:cNvGrpSpPr>
                <a:grpSpLocks noChangeAspect="1"/>
              </p:cNvGrpSpPr>
              <p:nvPr/>
            </p:nvGrpSpPr>
            <p:grpSpPr bwMode="auto">
              <a:xfrm>
                <a:off x="96" y="2928"/>
                <a:ext cx="345" cy="202"/>
                <a:chOff x="379" y="200"/>
                <a:chExt cx="685" cy="401"/>
              </a:xfrm>
            </p:grpSpPr>
            <p:sp>
              <p:nvSpPr>
                <p:cNvPr id="7597" name="Rectangle 20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598" name="Line 20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599" name="Line 20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594" name="Group 210"/>
              <p:cNvGrpSpPr>
                <a:grpSpLocks noChangeAspect="1"/>
              </p:cNvGrpSpPr>
              <p:nvPr/>
            </p:nvGrpSpPr>
            <p:grpSpPr bwMode="auto">
              <a:xfrm>
                <a:off x="249" y="2880"/>
                <a:ext cx="38" cy="52"/>
                <a:chOff x="3195" y="1627"/>
                <a:chExt cx="75" cy="104"/>
              </a:xfrm>
            </p:grpSpPr>
            <p:sp>
              <p:nvSpPr>
                <p:cNvPr id="7595" name="Line 21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96" name="Line 21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591" name="Rectangle 213"/>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592" name="Rectangle 214"/>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7198" name="Group 215"/>
          <p:cNvGrpSpPr>
            <a:grpSpLocks/>
          </p:cNvGrpSpPr>
          <p:nvPr/>
        </p:nvGrpSpPr>
        <p:grpSpPr bwMode="auto">
          <a:xfrm>
            <a:off x="4179888" y="1846263"/>
            <a:ext cx="763587" cy="396875"/>
            <a:chOff x="2793" y="1443"/>
            <a:chExt cx="481" cy="250"/>
          </a:xfrm>
        </p:grpSpPr>
        <p:grpSp>
          <p:nvGrpSpPr>
            <p:cNvPr id="7582" name="Group 216"/>
            <p:cNvGrpSpPr>
              <a:grpSpLocks/>
            </p:cNvGrpSpPr>
            <p:nvPr/>
          </p:nvGrpSpPr>
          <p:grpSpPr bwMode="auto">
            <a:xfrm>
              <a:off x="2838" y="1443"/>
              <a:ext cx="345" cy="250"/>
              <a:chOff x="2969" y="1438"/>
              <a:chExt cx="345" cy="250"/>
            </a:xfrm>
          </p:grpSpPr>
          <p:sp>
            <p:nvSpPr>
              <p:cNvPr id="7585" name="Oval 217"/>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7586" name="Rectangle 218"/>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7587" name="Group 219"/>
              <p:cNvGrpSpPr>
                <a:grpSpLocks/>
              </p:cNvGrpSpPr>
              <p:nvPr/>
            </p:nvGrpSpPr>
            <p:grpSpPr bwMode="auto">
              <a:xfrm>
                <a:off x="3122" y="1438"/>
                <a:ext cx="38" cy="52"/>
                <a:chOff x="3122" y="1438"/>
                <a:chExt cx="38" cy="52"/>
              </a:xfrm>
            </p:grpSpPr>
            <p:sp>
              <p:nvSpPr>
                <p:cNvPr id="7588" name="Line 220"/>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89" name="Line 221"/>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583" name="Rectangle 222"/>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584" name="Rectangle 223"/>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7199" name="Group 224"/>
          <p:cNvGrpSpPr>
            <a:grpSpLocks/>
          </p:cNvGrpSpPr>
          <p:nvPr/>
        </p:nvGrpSpPr>
        <p:grpSpPr bwMode="auto">
          <a:xfrm>
            <a:off x="6535738" y="1282700"/>
            <a:ext cx="620712" cy="393700"/>
            <a:chOff x="4029" y="1088"/>
            <a:chExt cx="391" cy="248"/>
          </a:xfrm>
        </p:grpSpPr>
        <p:grpSp>
          <p:nvGrpSpPr>
            <p:cNvPr id="7567" name="Group 225"/>
            <p:cNvGrpSpPr>
              <a:grpSpLocks/>
            </p:cNvGrpSpPr>
            <p:nvPr/>
          </p:nvGrpSpPr>
          <p:grpSpPr bwMode="auto">
            <a:xfrm>
              <a:off x="4075" y="1088"/>
              <a:ext cx="345" cy="248"/>
              <a:chOff x="3648" y="1074"/>
              <a:chExt cx="345" cy="248"/>
            </a:xfrm>
          </p:grpSpPr>
          <p:grpSp>
            <p:nvGrpSpPr>
              <p:cNvPr id="7569" name="Group 226"/>
              <p:cNvGrpSpPr>
                <a:grpSpLocks/>
              </p:cNvGrpSpPr>
              <p:nvPr/>
            </p:nvGrpSpPr>
            <p:grpSpPr bwMode="auto">
              <a:xfrm>
                <a:off x="3690" y="1146"/>
                <a:ext cx="260" cy="155"/>
                <a:chOff x="336" y="1584"/>
                <a:chExt cx="258" cy="167"/>
              </a:xfrm>
            </p:grpSpPr>
            <p:sp>
              <p:nvSpPr>
                <p:cNvPr id="7577" name="Oval 227"/>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578" name="Group 228"/>
                <p:cNvGrpSpPr>
                  <a:grpSpLocks noChangeAspect="1"/>
                </p:cNvGrpSpPr>
                <p:nvPr/>
              </p:nvGrpSpPr>
              <p:grpSpPr bwMode="auto">
                <a:xfrm>
                  <a:off x="377" y="1705"/>
                  <a:ext cx="176" cy="46"/>
                  <a:chOff x="3095" y="2115"/>
                  <a:chExt cx="351" cy="91"/>
                </a:xfrm>
              </p:grpSpPr>
              <p:sp>
                <p:nvSpPr>
                  <p:cNvPr id="7579" name="Oval 229"/>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580" name="Oval 230"/>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581" name="Oval 231"/>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570" name="Rectangle 232"/>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7571" name="Freeform 233"/>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572" name="Freeform 234"/>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573" name="Freeform 235"/>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7574" name="Group 236"/>
              <p:cNvGrpSpPr>
                <a:grpSpLocks/>
              </p:cNvGrpSpPr>
              <p:nvPr/>
            </p:nvGrpSpPr>
            <p:grpSpPr bwMode="auto">
              <a:xfrm>
                <a:off x="3802" y="1074"/>
                <a:ext cx="36" cy="48"/>
                <a:chOff x="2345" y="624"/>
                <a:chExt cx="36" cy="52"/>
              </a:xfrm>
            </p:grpSpPr>
            <p:sp>
              <p:nvSpPr>
                <p:cNvPr id="7575" name="Line 237"/>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76" name="Line 238"/>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568" name="Rectangle 239"/>
            <p:cNvSpPr>
              <a:spLocks noChangeArrowheads="1"/>
            </p:cNvSpPr>
            <p:nvPr/>
          </p:nvSpPr>
          <p:spPr bwMode="auto">
            <a:xfrm>
              <a:off x="4029" y="124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00" name="Group 240"/>
          <p:cNvGrpSpPr>
            <a:grpSpLocks/>
          </p:cNvGrpSpPr>
          <p:nvPr/>
        </p:nvGrpSpPr>
        <p:grpSpPr bwMode="auto">
          <a:xfrm>
            <a:off x="6543675" y="1849438"/>
            <a:ext cx="736600" cy="393700"/>
            <a:chOff x="4282" y="1445"/>
            <a:chExt cx="464" cy="248"/>
          </a:xfrm>
        </p:grpSpPr>
        <p:grpSp>
          <p:nvGrpSpPr>
            <p:cNvPr id="7552" name="Group 241"/>
            <p:cNvGrpSpPr>
              <a:grpSpLocks/>
            </p:cNvGrpSpPr>
            <p:nvPr/>
          </p:nvGrpSpPr>
          <p:grpSpPr bwMode="auto">
            <a:xfrm>
              <a:off x="4346" y="1445"/>
              <a:ext cx="345" cy="248"/>
              <a:chOff x="3905" y="1435"/>
              <a:chExt cx="345" cy="248"/>
            </a:xfrm>
          </p:grpSpPr>
          <p:grpSp>
            <p:nvGrpSpPr>
              <p:cNvPr id="7555" name="Group 242"/>
              <p:cNvGrpSpPr>
                <a:grpSpLocks/>
              </p:cNvGrpSpPr>
              <p:nvPr/>
            </p:nvGrpSpPr>
            <p:grpSpPr bwMode="auto">
              <a:xfrm>
                <a:off x="3905" y="1481"/>
                <a:ext cx="345" cy="202"/>
                <a:chOff x="3905" y="1481"/>
                <a:chExt cx="345" cy="202"/>
              </a:xfrm>
            </p:grpSpPr>
            <p:grpSp>
              <p:nvGrpSpPr>
                <p:cNvPr id="7557" name="Group 243"/>
                <p:cNvGrpSpPr>
                  <a:grpSpLocks/>
                </p:cNvGrpSpPr>
                <p:nvPr/>
              </p:nvGrpSpPr>
              <p:grpSpPr bwMode="auto">
                <a:xfrm>
                  <a:off x="3947" y="1507"/>
                  <a:ext cx="260" cy="155"/>
                  <a:chOff x="336" y="1584"/>
                  <a:chExt cx="258" cy="167"/>
                </a:xfrm>
              </p:grpSpPr>
              <p:sp>
                <p:nvSpPr>
                  <p:cNvPr id="7562" name="Oval 244"/>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563" name="Group 245"/>
                  <p:cNvGrpSpPr>
                    <a:grpSpLocks noChangeAspect="1"/>
                  </p:cNvGrpSpPr>
                  <p:nvPr/>
                </p:nvGrpSpPr>
                <p:grpSpPr bwMode="auto">
                  <a:xfrm>
                    <a:off x="377" y="1705"/>
                    <a:ext cx="176" cy="46"/>
                    <a:chOff x="3095" y="2115"/>
                    <a:chExt cx="351" cy="91"/>
                  </a:xfrm>
                </p:grpSpPr>
                <p:sp>
                  <p:nvSpPr>
                    <p:cNvPr id="7564" name="Oval 246"/>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565" name="Oval 247"/>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566" name="Oval 248"/>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558" name="Rectangle 249"/>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559" name="Freeform 250"/>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560" name="Freeform 251"/>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561" name="Freeform 252"/>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556" name="Line 253"/>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553" name="Rectangle 254"/>
            <p:cNvSpPr>
              <a:spLocks noChangeArrowheads="1"/>
            </p:cNvSpPr>
            <p:nvPr/>
          </p:nvSpPr>
          <p:spPr bwMode="auto">
            <a:xfrm>
              <a:off x="4282"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7554" name="Rectangle 255"/>
            <p:cNvSpPr>
              <a:spLocks noChangeArrowheads="1"/>
            </p:cNvSpPr>
            <p:nvPr/>
          </p:nvSpPr>
          <p:spPr bwMode="auto">
            <a:xfrm>
              <a:off x="470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01" name="Group 256"/>
          <p:cNvGrpSpPr>
            <a:grpSpLocks/>
          </p:cNvGrpSpPr>
          <p:nvPr/>
        </p:nvGrpSpPr>
        <p:grpSpPr bwMode="auto">
          <a:xfrm>
            <a:off x="7353300" y="1282700"/>
            <a:ext cx="623888" cy="393700"/>
            <a:chOff x="4544" y="1088"/>
            <a:chExt cx="393" cy="248"/>
          </a:xfrm>
        </p:grpSpPr>
        <p:grpSp>
          <p:nvGrpSpPr>
            <p:cNvPr id="7538" name="Group 257"/>
            <p:cNvGrpSpPr>
              <a:grpSpLocks/>
            </p:cNvGrpSpPr>
            <p:nvPr/>
          </p:nvGrpSpPr>
          <p:grpSpPr bwMode="auto">
            <a:xfrm>
              <a:off x="4592" y="1088"/>
              <a:ext cx="345" cy="248"/>
              <a:chOff x="144" y="3120"/>
              <a:chExt cx="345" cy="266"/>
            </a:xfrm>
          </p:grpSpPr>
          <p:grpSp>
            <p:nvGrpSpPr>
              <p:cNvPr id="7540" name="Group 258"/>
              <p:cNvGrpSpPr>
                <a:grpSpLocks/>
              </p:cNvGrpSpPr>
              <p:nvPr/>
            </p:nvGrpSpPr>
            <p:grpSpPr bwMode="auto">
              <a:xfrm>
                <a:off x="144" y="3168"/>
                <a:ext cx="345" cy="218"/>
                <a:chOff x="98" y="672"/>
                <a:chExt cx="372" cy="218"/>
              </a:xfrm>
            </p:grpSpPr>
            <p:sp>
              <p:nvSpPr>
                <p:cNvPr id="7544" name="Oval 259"/>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545" name="Rectangle 260"/>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546" name="Group 261"/>
                <p:cNvGrpSpPr>
                  <a:grpSpLocks/>
                </p:cNvGrpSpPr>
                <p:nvPr/>
              </p:nvGrpSpPr>
              <p:grpSpPr bwMode="auto">
                <a:xfrm>
                  <a:off x="99" y="752"/>
                  <a:ext cx="369" cy="58"/>
                  <a:chOff x="96" y="1287"/>
                  <a:chExt cx="369" cy="58"/>
                </a:xfrm>
              </p:grpSpPr>
              <p:sp>
                <p:nvSpPr>
                  <p:cNvPr id="7547" name="Freeform 26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48" name="Freeform 26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49" name="Freeform 26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50" name="Freeform 26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51" name="Freeform 26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7541" name="Group 267"/>
              <p:cNvGrpSpPr>
                <a:grpSpLocks noChangeAspect="1"/>
              </p:cNvGrpSpPr>
              <p:nvPr/>
            </p:nvGrpSpPr>
            <p:grpSpPr bwMode="auto">
              <a:xfrm>
                <a:off x="297" y="3120"/>
                <a:ext cx="38" cy="52"/>
                <a:chOff x="3195" y="1627"/>
                <a:chExt cx="75" cy="104"/>
              </a:xfrm>
            </p:grpSpPr>
            <p:sp>
              <p:nvSpPr>
                <p:cNvPr id="7542" name="Line 26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43" name="Line 26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539" name="Rectangle 270"/>
            <p:cNvSpPr>
              <a:spLocks noChangeArrowheads="1"/>
            </p:cNvSpPr>
            <p:nvPr/>
          </p:nvSpPr>
          <p:spPr bwMode="auto">
            <a:xfrm>
              <a:off x="4544" y="124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02" name="Group 271"/>
          <p:cNvGrpSpPr>
            <a:grpSpLocks/>
          </p:cNvGrpSpPr>
          <p:nvPr/>
        </p:nvGrpSpPr>
        <p:grpSpPr bwMode="auto">
          <a:xfrm>
            <a:off x="7346950" y="1849438"/>
            <a:ext cx="738188" cy="393700"/>
            <a:chOff x="4788" y="1445"/>
            <a:chExt cx="465" cy="248"/>
          </a:xfrm>
        </p:grpSpPr>
        <p:grpSp>
          <p:nvGrpSpPr>
            <p:cNvPr id="7526" name="Group 272"/>
            <p:cNvGrpSpPr>
              <a:grpSpLocks/>
            </p:cNvGrpSpPr>
            <p:nvPr/>
          </p:nvGrpSpPr>
          <p:grpSpPr bwMode="auto">
            <a:xfrm>
              <a:off x="4851" y="1490"/>
              <a:ext cx="345" cy="203"/>
              <a:chOff x="98" y="672"/>
              <a:chExt cx="372" cy="218"/>
            </a:xfrm>
          </p:grpSpPr>
          <p:sp>
            <p:nvSpPr>
              <p:cNvPr id="7530" name="Oval 273"/>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531" name="Rectangle 274"/>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532" name="Group 275"/>
              <p:cNvGrpSpPr>
                <a:grpSpLocks/>
              </p:cNvGrpSpPr>
              <p:nvPr/>
            </p:nvGrpSpPr>
            <p:grpSpPr bwMode="auto">
              <a:xfrm>
                <a:off x="99" y="752"/>
                <a:ext cx="369" cy="58"/>
                <a:chOff x="96" y="1287"/>
                <a:chExt cx="369" cy="58"/>
              </a:xfrm>
            </p:grpSpPr>
            <p:sp>
              <p:nvSpPr>
                <p:cNvPr id="7533" name="Freeform 27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34" name="Freeform 27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35" name="Freeform 27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36" name="Freeform 27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537" name="Freeform 28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7527" name="Line 281"/>
            <p:cNvSpPr>
              <a:spLocks noChangeAspect="1" noChangeShapeType="1"/>
            </p:cNvSpPr>
            <p:nvPr/>
          </p:nvSpPr>
          <p:spPr bwMode="auto">
            <a:xfrm>
              <a:off x="5023" y="1445"/>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28" name="Rectangle 282"/>
            <p:cNvSpPr>
              <a:spLocks noChangeArrowheads="1"/>
            </p:cNvSpPr>
            <p:nvPr/>
          </p:nvSpPr>
          <p:spPr bwMode="auto">
            <a:xfrm>
              <a:off x="4788"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7529" name="Rectangle 283"/>
            <p:cNvSpPr>
              <a:spLocks noChangeArrowheads="1"/>
            </p:cNvSpPr>
            <p:nvPr/>
          </p:nvSpPr>
          <p:spPr bwMode="auto">
            <a:xfrm>
              <a:off x="5209"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03" name="Group 284"/>
          <p:cNvGrpSpPr>
            <a:grpSpLocks/>
          </p:cNvGrpSpPr>
          <p:nvPr/>
        </p:nvGrpSpPr>
        <p:grpSpPr bwMode="auto">
          <a:xfrm>
            <a:off x="1779588" y="2432050"/>
            <a:ext cx="717550" cy="396875"/>
            <a:chOff x="1280" y="1443"/>
            <a:chExt cx="452" cy="250"/>
          </a:xfrm>
        </p:grpSpPr>
        <p:grpSp>
          <p:nvGrpSpPr>
            <p:cNvPr id="7516" name="Group 285"/>
            <p:cNvGrpSpPr>
              <a:grpSpLocks/>
            </p:cNvGrpSpPr>
            <p:nvPr/>
          </p:nvGrpSpPr>
          <p:grpSpPr bwMode="auto">
            <a:xfrm>
              <a:off x="1330" y="1443"/>
              <a:ext cx="345" cy="250"/>
              <a:chOff x="96" y="2880"/>
              <a:chExt cx="345" cy="250"/>
            </a:xfrm>
          </p:grpSpPr>
          <p:grpSp>
            <p:nvGrpSpPr>
              <p:cNvPr id="7519" name="Group 286"/>
              <p:cNvGrpSpPr>
                <a:grpSpLocks noChangeAspect="1"/>
              </p:cNvGrpSpPr>
              <p:nvPr/>
            </p:nvGrpSpPr>
            <p:grpSpPr bwMode="auto">
              <a:xfrm>
                <a:off x="96" y="2928"/>
                <a:ext cx="345" cy="202"/>
                <a:chOff x="379" y="200"/>
                <a:chExt cx="685" cy="401"/>
              </a:xfrm>
            </p:grpSpPr>
            <p:sp>
              <p:nvSpPr>
                <p:cNvPr id="7523" name="Rectangle 28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524" name="Line 28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525" name="Line 28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520" name="Group 290"/>
              <p:cNvGrpSpPr>
                <a:grpSpLocks noChangeAspect="1"/>
              </p:cNvGrpSpPr>
              <p:nvPr/>
            </p:nvGrpSpPr>
            <p:grpSpPr bwMode="auto">
              <a:xfrm>
                <a:off x="249" y="2880"/>
                <a:ext cx="38" cy="52"/>
                <a:chOff x="3195" y="1627"/>
                <a:chExt cx="75" cy="104"/>
              </a:xfrm>
            </p:grpSpPr>
            <p:sp>
              <p:nvSpPr>
                <p:cNvPr id="7521" name="Line 29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522" name="Line 29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517" name="Rectangle 293"/>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518" name="Rectangle 294"/>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7204" name="Group 295"/>
          <p:cNvGrpSpPr>
            <a:grpSpLocks/>
          </p:cNvGrpSpPr>
          <p:nvPr/>
        </p:nvGrpSpPr>
        <p:grpSpPr bwMode="auto">
          <a:xfrm>
            <a:off x="944563" y="2432050"/>
            <a:ext cx="663575" cy="396875"/>
            <a:chOff x="754" y="1443"/>
            <a:chExt cx="418" cy="250"/>
          </a:xfrm>
        </p:grpSpPr>
        <p:grpSp>
          <p:nvGrpSpPr>
            <p:cNvPr id="7510" name="Group 296"/>
            <p:cNvGrpSpPr>
              <a:grpSpLocks/>
            </p:cNvGrpSpPr>
            <p:nvPr/>
          </p:nvGrpSpPr>
          <p:grpSpPr bwMode="auto">
            <a:xfrm>
              <a:off x="827" y="1443"/>
              <a:ext cx="345" cy="250"/>
              <a:chOff x="1104" y="3264"/>
              <a:chExt cx="345" cy="250"/>
            </a:xfrm>
          </p:grpSpPr>
          <p:grpSp>
            <p:nvGrpSpPr>
              <p:cNvPr id="7512" name="Group 297"/>
              <p:cNvGrpSpPr>
                <a:grpSpLocks/>
              </p:cNvGrpSpPr>
              <p:nvPr/>
            </p:nvGrpSpPr>
            <p:grpSpPr bwMode="auto">
              <a:xfrm>
                <a:off x="1104" y="3312"/>
                <a:ext cx="345" cy="202"/>
                <a:chOff x="2720" y="196"/>
                <a:chExt cx="686" cy="401"/>
              </a:xfrm>
            </p:grpSpPr>
            <p:sp>
              <p:nvSpPr>
                <p:cNvPr id="7514" name="Rectangle 298"/>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7515" name="Line 299"/>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7513" name="Line 300"/>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511" name="Rectangle 301"/>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7205" name="Group 302"/>
          <p:cNvGrpSpPr>
            <a:grpSpLocks/>
          </p:cNvGrpSpPr>
          <p:nvPr/>
        </p:nvGrpSpPr>
        <p:grpSpPr bwMode="auto">
          <a:xfrm>
            <a:off x="4954588" y="2425700"/>
            <a:ext cx="715962" cy="403225"/>
            <a:chOff x="3280" y="1439"/>
            <a:chExt cx="451" cy="254"/>
          </a:xfrm>
        </p:grpSpPr>
        <p:grpSp>
          <p:nvGrpSpPr>
            <p:cNvPr id="7503" name="Group 303"/>
            <p:cNvGrpSpPr>
              <a:grpSpLocks/>
            </p:cNvGrpSpPr>
            <p:nvPr/>
          </p:nvGrpSpPr>
          <p:grpSpPr bwMode="auto">
            <a:xfrm>
              <a:off x="3341" y="1439"/>
              <a:ext cx="345" cy="254"/>
              <a:chOff x="3428" y="1433"/>
              <a:chExt cx="345" cy="254"/>
            </a:xfrm>
          </p:grpSpPr>
          <p:grpSp>
            <p:nvGrpSpPr>
              <p:cNvPr id="7506" name="Group 304"/>
              <p:cNvGrpSpPr>
                <a:grpSpLocks noChangeAspect="1"/>
              </p:cNvGrpSpPr>
              <p:nvPr/>
            </p:nvGrpSpPr>
            <p:grpSpPr bwMode="auto">
              <a:xfrm>
                <a:off x="3428" y="1485"/>
                <a:ext cx="345" cy="202"/>
                <a:chOff x="380" y="773"/>
                <a:chExt cx="686" cy="401"/>
              </a:xfrm>
            </p:grpSpPr>
            <p:sp>
              <p:nvSpPr>
                <p:cNvPr id="7508" name="Rectangle 305"/>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7509" name="Oval 306"/>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7507" name="Line 307"/>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504" name="Rectangle 308"/>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505" name="Rectangle 309"/>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7206" name="Group 310"/>
          <p:cNvGrpSpPr>
            <a:grpSpLocks/>
          </p:cNvGrpSpPr>
          <p:nvPr/>
        </p:nvGrpSpPr>
        <p:grpSpPr bwMode="auto">
          <a:xfrm>
            <a:off x="5740400" y="2435225"/>
            <a:ext cx="746125" cy="393700"/>
            <a:chOff x="3775" y="1445"/>
            <a:chExt cx="470" cy="248"/>
          </a:xfrm>
        </p:grpSpPr>
        <p:grpSp>
          <p:nvGrpSpPr>
            <p:cNvPr id="7488" name="Group 311"/>
            <p:cNvGrpSpPr>
              <a:grpSpLocks/>
            </p:cNvGrpSpPr>
            <p:nvPr/>
          </p:nvGrpSpPr>
          <p:grpSpPr bwMode="auto">
            <a:xfrm>
              <a:off x="3843" y="1445"/>
              <a:ext cx="345" cy="248"/>
              <a:chOff x="3905" y="1435"/>
              <a:chExt cx="345" cy="248"/>
            </a:xfrm>
          </p:grpSpPr>
          <p:grpSp>
            <p:nvGrpSpPr>
              <p:cNvPr id="7491" name="Group 312"/>
              <p:cNvGrpSpPr>
                <a:grpSpLocks/>
              </p:cNvGrpSpPr>
              <p:nvPr/>
            </p:nvGrpSpPr>
            <p:grpSpPr bwMode="auto">
              <a:xfrm>
                <a:off x="3905" y="1481"/>
                <a:ext cx="345" cy="202"/>
                <a:chOff x="3905" y="1481"/>
                <a:chExt cx="345" cy="202"/>
              </a:xfrm>
            </p:grpSpPr>
            <p:grpSp>
              <p:nvGrpSpPr>
                <p:cNvPr id="7493" name="Group 313"/>
                <p:cNvGrpSpPr>
                  <a:grpSpLocks/>
                </p:cNvGrpSpPr>
                <p:nvPr/>
              </p:nvGrpSpPr>
              <p:grpSpPr bwMode="auto">
                <a:xfrm>
                  <a:off x="3947" y="1507"/>
                  <a:ext cx="260" cy="155"/>
                  <a:chOff x="336" y="1584"/>
                  <a:chExt cx="258" cy="167"/>
                </a:xfrm>
              </p:grpSpPr>
              <p:sp>
                <p:nvSpPr>
                  <p:cNvPr id="7498" name="Oval 314"/>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499" name="Group 315"/>
                  <p:cNvGrpSpPr>
                    <a:grpSpLocks noChangeAspect="1"/>
                  </p:cNvGrpSpPr>
                  <p:nvPr/>
                </p:nvGrpSpPr>
                <p:grpSpPr bwMode="auto">
                  <a:xfrm>
                    <a:off x="377" y="1705"/>
                    <a:ext cx="176" cy="46"/>
                    <a:chOff x="3095" y="2115"/>
                    <a:chExt cx="351" cy="91"/>
                  </a:xfrm>
                </p:grpSpPr>
                <p:sp>
                  <p:nvSpPr>
                    <p:cNvPr id="7500" name="Oval 316"/>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501" name="Oval 317"/>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502" name="Oval 318"/>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494" name="Rectangle 319"/>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495" name="Freeform 320"/>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496" name="Freeform 321"/>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497" name="Freeform 322"/>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492" name="Line 323"/>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489" name="Rectangle 324"/>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490" name="Rectangle 325"/>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7207" name="Group 326"/>
          <p:cNvGrpSpPr>
            <a:grpSpLocks/>
          </p:cNvGrpSpPr>
          <p:nvPr/>
        </p:nvGrpSpPr>
        <p:grpSpPr bwMode="auto">
          <a:xfrm>
            <a:off x="8148638" y="2424113"/>
            <a:ext cx="723900" cy="404812"/>
            <a:chOff x="5293" y="1807"/>
            <a:chExt cx="456" cy="255"/>
          </a:xfrm>
        </p:grpSpPr>
        <p:grpSp>
          <p:nvGrpSpPr>
            <p:cNvPr id="7479" name="Group 327"/>
            <p:cNvGrpSpPr>
              <a:grpSpLocks noChangeAspect="1"/>
            </p:cNvGrpSpPr>
            <p:nvPr/>
          </p:nvGrpSpPr>
          <p:grpSpPr bwMode="auto">
            <a:xfrm>
              <a:off x="5354" y="1859"/>
              <a:ext cx="345" cy="203"/>
              <a:chOff x="105" y="40"/>
              <a:chExt cx="743" cy="437"/>
            </a:xfrm>
          </p:grpSpPr>
          <p:sp>
            <p:nvSpPr>
              <p:cNvPr id="7483" name="Rectangle 328"/>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484" name="Line 329"/>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485" name="Line 330"/>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486" name="Line 331"/>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487" name="Line 332"/>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7480" name="Line 333"/>
            <p:cNvSpPr>
              <a:spLocks noChangeAspect="1" noChangeShapeType="1"/>
            </p:cNvSpPr>
            <p:nvPr/>
          </p:nvSpPr>
          <p:spPr bwMode="auto">
            <a:xfrm>
              <a:off x="5526" y="1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81" name="Rectangle 334"/>
            <p:cNvSpPr>
              <a:spLocks noChangeArrowheads="1"/>
            </p:cNvSpPr>
            <p:nvPr/>
          </p:nvSpPr>
          <p:spPr bwMode="auto">
            <a:xfrm>
              <a:off x="5705" y="1966"/>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482" name="Rectangle 335"/>
            <p:cNvSpPr>
              <a:spLocks noChangeArrowheads="1"/>
            </p:cNvSpPr>
            <p:nvPr/>
          </p:nvSpPr>
          <p:spPr bwMode="auto">
            <a:xfrm>
              <a:off x="5293" y="196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7208" name="Group 336"/>
          <p:cNvGrpSpPr>
            <a:grpSpLocks/>
          </p:cNvGrpSpPr>
          <p:nvPr/>
        </p:nvGrpSpPr>
        <p:grpSpPr bwMode="auto">
          <a:xfrm>
            <a:off x="2563813" y="2432050"/>
            <a:ext cx="728662" cy="396875"/>
            <a:chOff x="1774" y="1443"/>
            <a:chExt cx="459" cy="250"/>
          </a:xfrm>
        </p:grpSpPr>
        <p:grpSp>
          <p:nvGrpSpPr>
            <p:cNvPr id="7469" name="Group 337"/>
            <p:cNvGrpSpPr>
              <a:grpSpLocks/>
            </p:cNvGrpSpPr>
            <p:nvPr/>
          </p:nvGrpSpPr>
          <p:grpSpPr bwMode="auto">
            <a:xfrm>
              <a:off x="1833" y="1443"/>
              <a:ext cx="345" cy="250"/>
              <a:chOff x="96" y="2880"/>
              <a:chExt cx="345" cy="250"/>
            </a:xfrm>
          </p:grpSpPr>
          <p:grpSp>
            <p:nvGrpSpPr>
              <p:cNvPr id="7472" name="Group 338"/>
              <p:cNvGrpSpPr>
                <a:grpSpLocks noChangeAspect="1"/>
              </p:cNvGrpSpPr>
              <p:nvPr/>
            </p:nvGrpSpPr>
            <p:grpSpPr bwMode="auto">
              <a:xfrm>
                <a:off x="96" y="2928"/>
                <a:ext cx="345" cy="202"/>
                <a:chOff x="379" y="200"/>
                <a:chExt cx="685" cy="401"/>
              </a:xfrm>
            </p:grpSpPr>
            <p:sp>
              <p:nvSpPr>
                <p:cNvPr id="7476" name="Rectangle 33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477" name="Line 34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478" name="Line 34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473" name="Group 342"/>
              <p:cNvGrpSpPr>
                <a:grpSpLocks noChangeAspect="1"/>
              </p:cNvGrpSpPr>
              <p:nvPr/>
            </p:nvGrpSpPr>
            <p:grpSpPr bwMode="auto">
              <a:xfrm>
                <a:off x="249" y="2880"/>
                <a:ext cx="38" cy="52"/>
                <a:chOff x="3195" y="1627"/>
                <a:chExt cx="75" cy="104"/>
              </a:xfrm>
            </p:grpSpPr>
            <p:sp>
              <p:nvSpPr>
                <p:cNvPr id="7474" name="Line 34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75" name="Line 34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470" name="Rectangle 345"/>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7471" name="Rectangle 346"/>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5</a:t>
              </a:r>
            </a:p>
          </p:txBody>
        </p:sp>
      </p:grpSp>
      <p:grpSp>
        <p:nvGrpSpPr>
          <p:cNvPr id="7209" name="Group 347"/>
          <p:cNvGrpSpPr>
            <a:grpSpLocks/>
          </p:cNvGrpSpPr>
          <p:nvPr/>
        </p:nvGrpSpPr>
        <p:grpSpPr bwMode="auto">
          <a:xfrm>
            <a:off x="3386138" y="2432050"/>
            <a:ext cx="693737" cy="396875"/>
            <a:chOff x="2292" y="1443"/>
            <a:chExt cx="437" cy="250"/>
          </a:xfrm>
        </p:grpSpPr>
        <p:grpSp>
          <p:nvGrpSpPr>
            <p:cNvPr id="7459" name="Group 348"/>
            <p:cNvGrpSpPr>
              <a:grpSpLocks/>
            </p:cNvGrpSpPr>
            <p:nvPr/>
          </p:nvGrpSpPr>
          <p:grpSpPr bwMode="auto">
            <a:xfrm>
              <a:off x="2335" y="1443"/>
              <a:ext cx="345" cy="250"/>
              <a:chOff x="96" y="2880"/>
              <a:chExt cx="345" cy="250"/>
            </a:xfrm>
          </p:grpSpPr>
          <p:grpSp>
            <p:nvGrpSpPr>
              <p:cNvPr id="7462" name="Group 349"/>
              <p:cNvGrpSpPr>
                <a:grpSpLocks noChangeAspect="1"/>
              </p:cNvGrpSpPr>
              <p:nvPr/>
            </p:nvGrpSpPr>
            <p:grpSpPr bwMode="auto">
              <a:xfrm>
                <a:off x="96" y="2928"/>
                <a:ext cx="345" cy="202"/>
                <a:chOff x="379" y="200"/>
                <a:chExt cx="685" cy="401"/>
              </a:xfrm>
            </p:grpSpPr>
            <p:sp>
              <p:nvSpPr>
                <p:cNvPr id="7466" name="Rectangle 350"/>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467" name="Line 351"/>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468" name="Line 352"/>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463" name="Group 353"/>
              <p:cNvGrpSpPr>
                <a:grpSpLocks noChangeAspect="1"/>
              </p:cNvGrpSpPr>
              <p:nvPr/>
            </p:nvGrpSpPr>
            <p:grpSpPr bwMode="auto">
              <a:xfrm>
                <a:off x="249" y="2880"/>
                <a:ext cx="38" cy="52"/>
                <a:chOff x="3195" y="1627"/>
                <a:chExt cx="75" cy="104"/>
              </a:xfrm>
            </p:grpSpPr>
            <p:sp>
              <p:nvSpPr>
                <p:cNvPr id="7464" name="Line 35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65" name="Line 35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460" name="Rectangle 356"/>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7461" name="Rectangle 357"/>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7210" name="Group 358"/>
          <p:cNvGrpSpPr>
            <a:grpSpLocks/>
          </p:cNvGrpSpPr>
          <p:nvPr/>
        </p:nvGrpSpPr>
        <p:grpSpPr bwMode="auto">
          <a:xfrm>
            <a:off x="4181475" y="2432050"/>
            <a:ext cx="763588" cy="396875"/>
            <a:chOff x="2793" y="1443"/>
            <a:chExt cx="481" cy="250"/>
          </a:xfrm>
        </p:grpSpPr>
        <p:grpSp>
          <p:nvGrpSpPr>
            <p:cNvPr id="7451" name="Group 359"/>
            <p:cNvGrpSpPr>
              <a:grpSpLocks/>
            </p:cNvGrpSpPr>
            <p:nvPr/>
          </p:nvGrpSpPr>
          <p:grpSpPr bwMode="auto">
            <a:xfrm>
              <a:off x="2838" y="1443"/>
              <a:ext cx="345" cy="250"/>
              <a:chOff x="2969" y="1438"/>
              <a:chExt cx="345" cy="250"/>
            </a:xfrm>
          </p:grpSpPr>
          <p:sp>
            <p:nvSpPr>
              <p:cNvPr id="7454" name="Oval 360"/>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7455" name="Rectangle 361"/>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7456" name="Group 362"/>
              <p:cNvGrpSpPr>
                <a:grpSpLocks/>
              </p:cNvGrpSpPr>
              <p:nvPr/>
            </p:nvGrpSpPr>
            <p:grpSpPr bwMode="auto">
              <a:xfrm>
                <a:off x="3122" y="1438"/>
                <a:ext cx="38" cy="52"/>
                <a:chOff x="3122" y="1438"/>
                <a:chExt cx="38" cy="52"/>
              </a:xfrm>
            </p:grpSpPr>
            <p:sp>
              <p:nvSpPr>
                <p:cNvPr id="7457" name="Line 363"/>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58" name="Line 364"/>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452" name="Rectangle 365"/>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7453" name="Rectangle 366"/>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7211" name="Group 367"/>
          <p:cNvGrpSpPr>
            <a:grpSpLocks/>
          </p:cNvGrpSpPr>
          <p:nvPr/>
        </p:nvGrpSpPr>
        <p:grpSpPr bwMode="auto">
          <a:xfrm>
            <a:off x="6545263" y="2435225"/>
            <a:ext cx="736600" cy="393700"/>
            <a:chOff x="4282" y="1445"/>
            <a:chExt cx="464" cy="248"/>
          </a:xfrm>
        </p:grpSpPr>
        <p:grpSp>
          <p:nvGrpSpPr>
            <p:cNvPr id="7436" name="Group 368"/>
            <p:cNvGrpSpPr>
              <a:grpSpLocks/>
            </p:cNvGrpSpPr>
            <p:nvPr/>
          </p:nvGrpSpPr>
          <p:grpSpPr bwMode="auto">
            <a:xfrm>
              <a:off x="4346" y="1445"/>
              <a:ext cx="345" cy="248"/>
              <a:chOff x="3905" y="1435"/>
              <a:chExt cx="345" cy="248"/>
            </a:xfrm>
          </p:grpSpPr>
          <p:grpSp>
            <p:nvGrpSpPr>
              <p:cNvPr id="7439" name="Group 369"/>
              <p:cNvGrpSpPr>
                <a:grpSpLocks/>
              </p:cNvGrpSpPr>
              <p:nvPr/>
            </p:nvGrpSpPr>
            <p:grpSpPr bwMode="auto">
              <a:xfrm>
                <a:off x="3905" y="1481"/>
                <a:ext cx="345" cy="202"/>
                <a:chOff x="3905" y="1481"/>
                <a:chExt cx="345" cy="202"/>
              </a:xfrm>
            </p:grpSpPr>
            <p:grpSp>
              <p:nvGrpSpPr>
                <p:cNvPr id="7441" name="Group 370"/>
                <p:cNvGrpSpPr>
                  <a:grpSpLocks/>
                </p:cNvGrpSpPr>
                <p:nvPr/>
              </p:nvGrpSpPr>
              <p:grpSpPr bwMode="auto">
                <a:xfrm>
                  <a:off x="3947" y="1507"/>
                  <a:ext cx="260" cy="155"/>
                  <a:chOff x="336" y="1584"/>
                  <a:chExt cx="258" cy="167"/>
                </a:xfrm>
              </p:grpSpPr>
              <p:sp>
                <p:nvSpPr>
                  <p:cNvPr id="7446" name="Oval 371"/>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447" name="Group 372"/>
                  <p:cNvGrpSpPr>
                    <a:grpSpLocks noChangeAspect="1"/>
                  </p:cNvGrpSpPr>
                  <p:nvPr/>
                </p:nvGrpSpPr>
                <p:grpSpPr bwMode="auto">
                  <a:xfrm>
                    <a:off x="377" y="1705"/>
                    <a:ext cx="176" cy="46"/>
                    <a:chOff x="3095" y="2115"/>
                    <a:chExt cx="351" cy="91"/>
                  </a:xfrm>
                </p:grpSpPr>
                <p:sp>
                  <p:nvSpPr>
                    <p:cNvPr id="7448" name="Oval 373"/>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449" name="Oval 374"/>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450" name="Oval 375"/>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442" name="Rectangle 376"/>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443" name="Freeform 377"/>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444" name="Freeform 378"/>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445" name="Freeform 379"/>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440" name="Line 380"/>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437" name="Rectangle 381"/>
            <p:cNvSpPr>
              <a:spLocks noChangeArrowheads="1"/>
            </p:cNvSpPr>
            <p:nvPr/>
          </p:nvSpPr>
          <p:spPr bwMode="auto">
            <a:xfrm>
              <a:off x="4282"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7438" name="Rectangle 382"/>
            <p:cNvSpPr>
              <a:spLocks noChangeArrowheads="1"/>
            </p:cNvSpPr>
            <p:nvPr/>
          </p:nvSpPr>
          <p:spPr bwMode="auto">
            <a:xfrm>
              <a:off x="470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12" name="Group 383"/>
          <p:cNvGrpSpPr>
            <a:grpSpLocks/>
          </p:cNvGrpSpPr>
          <p:nvPr/>
        </p:nvGrpSpPr>
        <p:grpSpPr bwMode="auto">
          <a:xfrm>
            <a:off x="7348538" y="2435225"/>
            <a:ext cx="738187" cy="393700"/>
            <a:chOff x="4789" y="1814"/>
            <a:chExt cx="465" cy="248"/>
          </a:xfrm>
        </p:grpSpPr>
        <p:grpSp>
          <p:nvGrpSpPr>
            <p:cNvPr id="7424" name="Group 384"/>
            <p:cNvGrpSpPr>
              <a:grpSpLocks/>
            </p:cNvGrpSpPr>
            <p:nvPr/>
          </p:nvGrpSpPr>
          <p:grpSpPr bwMode="auto">
            <a:xfrm>
              <a:off x="4851" y="1859"/>
              <a:ext cx="345" cy="203"/>
              <a:chOff x="98" y="672"/>
              <a:chExt cx="372" cy="218"/>
            </a:xfrm>
          </p:grpSpPr>
          <p:sp>
            <p:nvSpPr>
              <p:cNvPr id="7428" name="Oval 385"/>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429" name="Rectangle 386"/>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430" name="Group 387"/>
              <p:cNvGrpSpPr>
                <a:grpSpLocks/>
              </p:cNvGrpSpPr>
              <p:nvPr/>
            </p:nvGrpSpPr>
            <p:grpSpPr bwMode="auto">
              <a:xfrm>
                <a:off x="99" y="752"/>
                <a:ext cx="369" cy="58"/>
                <a:chOff x="96" y="1287"/>
                <a:chExt cx="369" cy="58"/>
              </a:xfrm>
            </p:grpSpPr>
            <p:sp>
              <p:nvSpPr>
                <p:cNvPr id="7431" name="Freeform 388"/>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432" name="Freeform 389"/>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433" name="Freeform 390"/>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434" name="Freeform 391"/>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435" name="Freeform 392"/>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7425" name="Line 393"/>
            <p:cNvSpPr>
              <a:spLocks noChangeAspect="1" noChangeShapeType="1"/>
            </p:cNvSpPr>
            <p:nvPr/>
          </p:nvSpPr>
          <p:spPr bwMode="auto">
            <a:xfrm>
              <a:off x="5023" y="1814"/>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26" name="Rectangle 394"/>
            <p:cNvSpPr>
              <a:spLocks noChangeArrowheads="1"/>
            </p:cNvSpPr>
            <p:nvPr/>
          </p:nvSpPr>
          <p:spPr bwMode="auto">
            <a:xfrm>
              <a:off x="4789" y="196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7427" name="Rectangle 395"/>
            <p:cNvSpPr>
              <a:spLocks noChangeArrowheads="1"/>
            </p:cNvSpPr>
            <p:nvPr/>
          </p:nvSpPr>
          <p:spPr bwMode="auto">
            <a:xfrm>
              <a:off x="5210" y="1966"/>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13" name="Group 396"/>
          <p:cNvGrpSpPr>
            <a:grpSpLocks/>
          </p:cNvGrpSpPr>
          <p:nvPr/>
        </p:nvGrpSpPr>
        <p:grpSpPr bwMode="auto">
          <a:xfrm>
            <a:off x="1781175" y="2992438"/>
            <a:ext cx="717550" cy="396875"/>
            <a:chOff x="1280" y="1443"/>
            <a:chExt cx="452" cy="250"/>
          </a:xfrm>
        </p:grpSpPr>
        <p:grpSp>
          <p:nvGrpSpPr>
            <p:cNvPr id="7414" name="Group 397"/>
            <p:cNvGrpSpPr>
              <a:grpSpLocks/>
            </p:cNvGrpSpPr>
            <p:nvPr/>
          </p:nvGrpSpPr>
          <p:grpSpPr bwMode="auto">
            <a:xfrm>
              <a:off x="1330" y="1443"/>
              <a:ext cx="345" cy="250"/>
              <a:chOff x="96" y="2880"/>
              <a:chExt cx="345" cy="250"/>
            </a:xfrm>
          </p:grpSpPr>
          <p:grpSp>
            <p:nvGrpSpPr>
              <p:cNvPr id="7417" name="Group 398"/>
              <p:cNvGrpSpPr>
                <a:grpSpLocks noChangeAspect="1"/>
              </p:cNvGrpSpPr>
              <p:nvPr/>
            </p:nvGrpSpPr>
            <p:grpSpPr bwMode="auto">
              <a:xfrm>
                <a:off x="96" y="2928"/>
                <a:ext cx="345" cy="202"/>
                <a:chOff x="379" y="200"/>
                <a:chExt cx="685" cy="401"/>
              </a:xfrm>
            </p:grpSpPr>
            <p:sp>
              <p:nvSpPr>
                <p:cNvPr id="7421" name="Rectangle 399"/>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422" name="Line 40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423" name="Line 40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418" name="Group 402"/>
              <p:cNvGrpSpPr>
                <a:grpSpLocks noChangeAspect="1"/>
              </p:cNvGrpSpPr>
              <p:nvPr/>
            </p:nvGrpSpPr>
            <p:grpSpPr bwMode="auto">
              <a:xfrm>
                <a:off x="249" y="2880"/>
                <a:ext cx="38" cy="52"/>
                <a:chOff x="3195" y="1627"/>
                <a:chExt cx="75" cy="104"/>
              </a:xfrm>
            </p:grpSpPr>
            <p:sp>
              <p:nvSpPr>
                <p:cNvPr id="7419" name="Line 40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420" name="Line 40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415" name="Rectangle 405"/>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416" name="Rectangle 406"/>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14" name="Group 407"/>
          <p:cNvGrpSpPr>
            <a:grpSpLocks/>
          </p:cNvGrpSpPr>
          <p:nvPr/>
        </p:nvGrpSpPr>
        <p:grpSpPr bwMode="auto">
          <a:xfrm>
            <a:off x="946150" y="2992438"/>
            <a:ext cx="663575" cy="396875"/>
            <a:chOff x="754" y="1443"/>
            <a:chExt cx="418" cy="250"/>
          </a:xfrm>
        </p:grpSpPr>
        <p:grpSp>
          <p:nvGrpSpPr>
            <p:cNvPr id="7408" name="Group 408"/>
            <p:cNvGrpSpPr>
              <a:grpSpLocks/>
            </p:cNvGrpSpPr>
            <p:nvPr/>
          </p:nvGrpSpPr>
          <p:grpSpPr bwMode="auto">
            <a:xfrm>
              <a:off x="827" y="1443"/>
              <a:ext cx="345" cy="250"/>
              <a:chOff x="1104" y="3264"/>
              <a:chExt cx="345" cy="250"/>
            </a:xfrm>
          </p:grpSpPr>
          <p:grpSp>
            <p:nvGrpSpPr>
              <p:cNvPr id="7410" name="Group 409"/>
              <p:cNvGrpSpPr>
                <a:grpSpLocks/>
              </p:cNvGrpSpPr>
              <p:nvPr/>
            </p:nvGrpSpPr>
            <p:grpSpPr bwMode="auto">
              <a:xfrm>
                <a:off x="1104" y="3312"/>
                <a:ext cx="345" cy="202"/>
                <a:chOff x="2720" y="196"/>
                <a:chExt cx="686" cy="401"/>
              </a:xfrm>
            </p:grpSpPr>
            <p:sp>
              <p:nvSpPr>
                <p:cNvPr id="7412" name="Rectangle 410"/>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7413" name="Line 411"/>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7411" name="Line 412"/>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409" name="Rectangle 413"/>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7215" name="Group 414"/>
          <p:cNvGrpSpPr>
            <a:grpSpLocks/>
          </p:cNvGrpSpPr>
          <p:nvPr/>
        </p:nvGrpSpPr>
        <p:grpSpPr bwMode="auto">
          <a:xfrm>
            <a:off x="4956175" y="2986088"/>
            <a:ext cx="715963" cy="403225"/>
            <a:chOff x="3280" y="1439"/>
            <a:chExt cx="451" cy="254"/>
          </a:xfrm>
        </p:grpSpPr>
        <p:grpSp>
          <p:nvGrpSpPr>
            <p:cNvPr id="7401" name="Group 415"/>
            <p:cNvGrpSpPr>
              <a:grpSpLocks/>
            </p:cNvGrpSpPr>
            <p:nvPr/>
          </p:nvGrpSpPr>
          <p:grpSpPr bwMode="auto">
            <a:xfrm>
              <a:off x="3341" y="1439"/>
              <a:ext cx="345" cy="254"/>
              <a:chOff x="3428" y="1433"/>
              <a:chExt cx="345" cy="254"/>
            </a:xfrm>
          </p:grpSpPr>
          <p:grpSp>
            <p:nvGrpSpPr>
              <p:cNvPr id="7404" name="Group 416"/>
              <p:cNvGrpSpPr>
                <a:grpSpLocks noChangeAspect="1"/>
              </p:cNvGrpSpPr>
              <p:nvPr/>
            </p:nvGrpSpPr>
            <p:grpSpPr bwMode="auto">
              <a:xfrm>
                <a:off x="3428" y="1485"/>
                <a:ext cx="345" cy="202"/>
                <a:chOff x="380" y="773"/>
                <a:chExt cx="686" cy="401"/>
              </a:xfrm>
            </p:grpSpPr>
            <p:sp>
              <p:nvSpPr>
                <p:cNvPr id="7406" name="Rectangle 417"/>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7407" name="Oval 418"/>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7405" name="Line 419"/>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402" name="Rectangle 420"/>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403" name="Rectangle 421"/>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7216" name="Group 422"/>
          <p:cNvGrpSpPr>
            <a:grpSpLocks/>
          </p:cNvGrpSpPr>
          <p:nvPr/>
        </p:nvGrpSpPr>
        <p:grpSpPr bwMode="auto">
          <a:xfrm>
            <a:off x="5741988" y="2995613"/>
            <a:ext cx="746125" cy="393700"/>
            <a:chOff x="3775" y="1445"/>
            <a:chExt cx="470" cy="248"/>
          </a:xfrm>
        </p:grpSpPr>
        <p:grpSp>
          <p:nvGrpSpPr>
            <p:cNvPr id="7386" name="Group 423"/>
            <p:cNvGrpSpPr>
              <a:grpSpLocks/>
            </p:cNvGrpSpPr>
            <p:nvPr/>
          </p:nvGrpSpPr>
          <p:grpSpPr bwMode="auto">
            <a:xfrm>
              <a:off x="3843" y="1445"/>
              <a:ext cx="345" cy="248"/>
              <a:chOff x="3905" y="1435"/>
              <a:chExt cx="345" cy="248"/>
            </a:xfrm>
          </p:grpSpPr>
          <p:grpSp>
            <p:nvGrpSpPr>
              <p:cNvPr id="7389" name="Group 424"/>
              <p:cNvGrpSpPr>
                <a:grpSpLocks/>
              </p:cNvGrpSpPr>
              <p:nvPr/>
            </p:nvGrpSpPr>
            <p:grpSpPr bwMode="auto">
              <a:xfrm>
                <a:off x="3905" y="1481"/>
                <a:ext cx="345" cy="202"/>
                <a:chOff x="3905" y="1481"/>
                <a:chExt cx="345" cy="202"/>
              </a:xfrm>
            </p:grpSpPr>
            <p:grpSp>
              <p:nvGrpSpPr>
                <p:cNvPr id="7391" name="Group 425"/>
                <p:cNvGrpSpPr>
                  <a:grpSpLocks/>
                </p:cNvGrpSpPr>
                <p:nvPr/>
              </p:nvGrpSpPr>
              <p:grpSpPr bwMode="auto">
                <a:xfrm>
                  <a:off x="3947" y="1507"/>
                  <a:ext cx="260" cy="155"/>
                  <a:chOff x="336" y="1584"/>
                  <a:chExt cx="258" cy="167"/>
                </a:xfrm>
              </p:grpSpPr>
              <p:sp>
                <p:nvSpPr>
                  <p:cNvPr id="7396" name="Oval 426"/>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397" name="Group 427"/>
                  <p:cNvGrpSpPr>
                    <a:grpSpLocks noChangeAspect="1"/>
                  </p:cNvGrpSpPr>
                  <p:nvPr/>
                </p:nvGrpSpPr>
                <p:grpSpPr bwMode="auto">
                  <a:xfrm>
                    <a:off x="377" y="1705"/>
                    <a:ext cx="176" cy="46"/>
                    <a:chOff x="3095" y="2115"/>
                    <a:chExt cx="351" cy="91"/>
                  </a:xfrm>
                </p:grpSpPr>
                <p:sp>
                  <p:nvSpPr>
                    <p:cNvPr id="7398" name="Oval 428"/>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399" name="Oval 429"/>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400" name="Oval 430"/>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392" name="Rectangle 431"/>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393" name="Freeform 432"/>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394" name="Freeform 433"/>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395" name="Freeform 434"/>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390" name="Line 435"/>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387" name="Rectangle 436"/>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388" name="Rectangle 437"/>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7217" name="Group 438"/>
          <p:cNvGrpSpPr>
            <a:grpSpLocks/>
          </p:cNvGrpSpPr>
          <p:nvPr/>
        </p:nvGrpSpPr>
        <p:grpSpPr bwMode="auto">
          <a:xfrm>
            <a:off x="8150225" y="2984500"/>
            <a:ext cx="723900" cy="404813"/>
            <a:chOff x="5294" y="2160"/>
            <a:chExt cx="456" cy="255"/>
          </a:xfrm>
        </p:grpSpPr>
        <p:grpSp>
          <p:nvGrpSpPr>
            <p:cNvPr id="7377" name="Group 439"/>
            <p:cNvGrpSpPr>
              <a:grpSpLocks noChangeAspect="1"/>
            </p:cNvGrpSpPr>
            <p:nvPr/>
          </p:nvGrpSpPr>
          <p:grpSpPr bwMode="auto">
            <a:xfrm>
              <a:off x="5354" y="2212"/>
              <a:ext cx="345" cy="203"/>
              <a:chOff x="105" y="40"/>
              <a:chExt cx="743" cy="437"/>
            </a:xfrm>
          </p:grpSpPr>
          <p:sp>
            <p:nvSpPr>
              <p:cNvPr id="7381" name="Rectangle 440"/>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382" name="Line 441"/>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383" name="Line 442"/>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384" name="Line 443"/>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385" name="Line 444"/>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7378" name="Line 445"/>
            <p:cNvSpPr>
              <a:spLocks noChangeAspect="1" noChangeShapeType="1"/>
            </p:cNvSpPr>
            <p:nvPr/>
          </p:nvSpPr>
          <p:spPr bwMode="auto">
            <a:xfrm>
              <a:off x="5526" y="21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379" name="Rectangle 446"/>
            <p:cNvSpPr>
              <a:spLocks noChangeArrowheads="1"/>
            </p:cNvSpPr>
            <p:nvPr/>
          </p:nvSpPr>
          <p:spPr bwMode="auto">
            <a:xfrm>
              <a:off x="5706" y="2319"/>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380" name="Rectangle 447"/>
            <p:cNvSpPr>
              <a:spLocks noChangeArrowheads="1"/>
            </p:cNvSpPr>
            <p:nvPr/>
          </p:nvSpPr>
          <p:spPr bwMode="auto">
            <a:xfrm>
              <a:off x="5294" y="231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7218" name="Group 448"/>
          <p:cNvGrpSpPr>
            <a:grpSpLocks/>
          </p:cNvGrpSpPr>
          <p:nvPr/>
        </p:nvGrpSpPr>
        <p:grpSpPr bwMode="auto">
          <a:xfrm>
            <a:off x="2565400" y="2992438"/>
            <a:ext cx="728663" cy="396875"/>
            <a:chOff x="1774" y="1443"/>
            <a:chExt cx="459" cy="250"/>
          </a:xfrm>
        </p:grpSpPr>
        <p:grpSp>
          <p:nvGrpSpPr>
            <p:cNvPr id="7367" name="Group 449"/>
            <p:cNvGrpSpPr>
              <a:grpSpLocks/>
            </p:cNvGrpSpPr>
            <p:nvPr/>
          </p:nvGrpSpPr>
          <p:grpSpPr bwMode="auto">
            <a:xfrm>
              <a:off x="1833" y="1443"/>
              <a:ext cx="345" cy="250"/>
              <a:chOff x="96" y="2880"/>
              <a:chExt cx="345" cy="250"/>
            </a:xfrm>
          </p:grpSpPr>
          <p:grpSp>
            <p:nvGrpSpPr>
              <p:cNvPr id="7370" name="Group 450"/>
              <p:cNvGrpSpPr>
                <a:grpSpLocks noChangeAspect="1"/>
              </p:cNvGrpSpPr>
              <p:nvPr/>
            </p:nvGrpSpPr>
            <p:grpSpPr bwMode="auto">
              <a:xfrm>
                <a:off x="96" y="2928"/>
                <a:ext cx="345" cy="202"/>
                <a:chOff x="379" y="200"/>
                <a:chExt cx="685" cy="401"/>
              </a:xfrm>
            </p:grpSpPr>
            <p:sp>
              <p:nvSpPr>
                <p:cNvPr id="7374" name="Rectangle 45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375" name="Line 45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76" name="Line 45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371" name="Group 454"/>
              <p:cNvGrpSpPr>
                <a:grpSpLocks noChangeAspect="1"/>
              </p:cNvGrpSpPr>
              <p:nvPr/>
            </p:nvGrpSpPr>
            <p:grpSpPr bwMode="auto">
              <a:xfrm>
                <a:off x="249" y="2880"/>
                <a:ext cx="38" cy="52"/>
                <a:chOff x="3195" y="1627"/>
                <a:chExt cx="75" cy="104"/>
              </a:xfrm>
            </p:grpSpPr>
            <p:sp>
              <p:nvSpPr>
                <p:cNvPr id="7372" name="Line 45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373" name="Line 45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368" name="Rectangle 457"/>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7369" name="Rectangle 458"/>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5</a:t>
              </a:r>
            </a:p>
          </p:txBody>
        </p:sp>
      </p:grpSp>
      <p:grpSp>
        <p:nvGrpSpPr>
          <p:cNvPr id="7219" name="Group 459"/>
          <p:cNvGrpSpPr>
            <a:grpSpLocks/>
          </p:cNvGrpSpPr>
          <p:nvPr/>
        </p:nvGrpSpPr>
        <p:grpSpPr bwMode="auto">
          <a:xfrm>
            <a:off x="3387725" y="2992438"/>
            <a:ext cx="693738" cy="396875"/>
            <a:chOff x="2292" y="1443"/>
            <a:chExt cx="437" cy="250"/>
          </a:xfrm>
        </p:grpSpPr>
        <p:grpSp>
          <p:nvGrpSpPr>
            <p:cNvPr id="7357" name="Group 460"/>
            <p:cNvGrpSpPr>
              <a:grpSpLocks/>
            </p:cNvGrpSpPr>
            <p:nvPr/>
          </p:nvGrpSpPr>
          <p:grpSpPr bwMode="auto">
            <a:xfrm>
              <a:off x="2335" y="1443"/>
              <a:ext cx="345" cy="250"/>
              <a:chOff x="96" y="2880"/>
              <a:chExt cx="345" cy="250"/>
            </a:xfrm>
          </p:grpSpPr>
          <p:grpSp>
            <p:nvGrpSpPr>
              <p:cNvPr id="7360" name="Group 461"/>
              <p:cNvGrpSpPr>
                <a:grpSpLocks noChangeAspect="1"/>
              </p:cNvGrpSpPr>
              <p:nvPr/>
            </p:nvGrpSpPr>
            <p:grpSpPr bwMode="auto">
              <a:xfrm>
                <a:off x="96" y="2928"/>
                <a:ext cx="345" cy="202"/>
                <a:chOff x="379" y="200"/>
                <a:chExt cx="685" cy="401"/>
              </a:xfrm>
            </p:grpSpPr>
            <p:sp>
              <p:nvSpPr>
                <p:cNvPr id="7364" name="Rectangle 462"/>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7365" name="Line 46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66" name="Line 46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7361" name="Group 465"/>
              <p:cNvGrpSpPr>
                <a:grpSpLocks noChangeAspect="1"/>
              </p:cNvGrpSpPr>
              <p:nvPr/>
            </p:nvGrpSpPr>
            <p:grpSpPr bwMode="auto">
              <a:xfrm>
                <a:off x="249" y="2880"/>
                <a:ext cx="38" cy="52"/>
                <a:chOff x="3195" y="1627"/>
                <a:chExt cx="75" cy="104"/>
              </a:xfrm>
            </p:grpSpPr>
            <p:sp>
              <p:nvSpPr>
                <p:cNvPr id="7362" name="Line 46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363" name="Line 46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358" name="Rectangle 468"/>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7359" name="Rectangle 469"/>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7220" name="Group 470"/>
          <p:cNvGrpSpPr>
            <a:grpSpLocks/>
          </p:cNvGrpSpPr>
          <p:nvPr/>
        </p:nvGrpSpPr>
        <p:grpSpPr bwMode="auto">
          <a:xfrm>
            <a:off x="4183063" y="2992438"/>
            <a:ext cx="763587" cy="396875"/>
            <a:chOff x="2793" y="1443"/>
            <a:chExt cx="481" cy="250"/>
          </a:xfrm>
        </p:grpSpPr>
        <p:grpSp>
          <p:nvGrpSpPr>
            <p:cNvPr id="7349" name="Group 471"/>
            <p:cNvGrpSpPr>
              <a:grpSpLocks/>
            </p:cNvGrpSpPr>
            <p:nvPr/>
          </p:nvGrpSpPr>
          <p:grpSpPr bwMode="auto">
            <a:xfrm>
              <a:off x="2838" y="1443"/>
              <a:ext cx="345" cy="250"/>
              <a:chOff x="2969" y="1438"/>
              <a:chExt cx="345" cy="250"/>
            </a:xfrm>
          </p:grpSpPr>
          <p:sp>
            <p:nvSpPr>
              <p:cNvPr id="7352" name="Oval 472"/>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7353" name="Rectangle 473"/>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7354" name="Group 474"/>
              <p:cNvGrpSpPr>
                <a:grpSpLocks/>
              </p:cNvGrpSpPr>
              <p:nvPr/>
            </p:nvGrpSpPr>
            <p:grpSpPr bwMode="auto">
              <a:xfrm>
                <a:off x="3122" y="1438"/>
                <a:ext cx="38" cy="52"/>
                <a:chOff x="3122" y="1438"/>
                <a:chExt cx="38" cy="52"/>
              </a:xfrm>
            </p:grpSpPr>
            <p:sp>
              <p:nvSpPr>
                <p:cNvPr id="7355" name="Line 475"/>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356" name="Line 476"/>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350" name="Rectangle 477"/>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7351" name="Rectangle 478"/>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7221" name="Group 479"/>
          <p:cNvGrpSpPr>
            <a:grpSpLocks/>
          </p:cNvGrpSpPr>
          <p:nvPr/>
        </p:nvGrpSpPr>
        <p:grpSpPr bwMode="auto">
          <a:xfrm>
            <a:off x="6546850" y="2995613"/>
            <a:ext cx="736600" cy="393700"/>
            <a:chOff x="4282" y="1445"/>
            <a:chExt cx="464" cy="248"/>
          </a:xfrm>
        </p:grpSpPr>
        <p:grpSp>
          <p:nvGrpSpPr>
            <p:cNvPr id="7334" name="Group 480"/>
            <p:cNvGrpSpPr>
              <a:grpSpLocks/>
            </p:cNvGrpSpPr>
            <p:nvPr/>
          </p:nvGrpSpPr>
          <p:grpSpPr bwMode="auto">
            <a:xfrm>
              <a:off x="4346" y="1445"/>
              <a:ext cx="345" cy="248"/>
              <a:chOff x="3905" y="1435"/>
              <a:chExt cx="345" cy="248"/>
            </a:xfrm>
          </p:grpSpPr>
          <p:grpSp>
            <p:nvGrpSpPr>
              <p:cNvPr id="7337" name="Group 481"/>
              <p:cNvGrpSpPr>
                <a:grpSpLocks/>
              </p:cNvGrpSpPr>
              <p:nvPr/>
            </p:nvGrpSpPr>
            <p:grpSpPr bwMode="auto">
              <a:xfrm>
                <a:off x="3905" y="1481"/>
                <a:ext cx="345" cy="202"/>
                <a:chOff x="3905" y="1481"/>
                <a:chExt cx="345" cy="202"/>
              </a:xfrm>
            </p:grpSpPr>
            <p:grpSp>
              <p:nvGrpSpPr>
                <p:cNvPr id="7339" name="Group 482"/>
                <p:cNvGrpSpPr>
                  <a:grpSpLocks/>
                </p:cNvGrpSpPr>
                <p:nvPr/>
              </p:nvGrpSpPr>
              <p:grpSpPr bwMode="auto">
                <a:xfrm>
                  <a:off x="3947" y="1507"/>
                  <a:ext cx="260" cy="155"/>
                  <a:chOff x="336" y="1584"/>
                  <a:chExt cx="258" cy="167"/>
                </a:xfrm>
              </p:grpSpPr>
              <p:sp>
                <p:nvSpPr>
                  <p:cNvPr id="7344" name="Oval 483"/>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345" name="Group 484"/>
                  <p:cNvGrpSpPr>
                    <a:grpSpLocks noChangeAspect="1"/>
                  </p:cNvGrpSpPr>
                  <p:nvPr/>
                </p:nvGrpSpPr>
                <p:grpSpPr bwMode="auto">
                  <a:xfrm>
                    <a:off x="377" y="1705"/>
                    <a:ext cx="176" cy="46"/>
                    <a:chOff x="3095" y="2115"/>
                    <a:chExt cx="351" cy="91"/>
                  </a:xfrm>
                </p:grpSpPr>
                <p:sp>
                  <p:nvSpPr>
                    <p:cNvPr id="7346" name="Oval 485"/>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347" name="Oval 486"/>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348" name="Oval 487"/>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340" name="Rectangle 488"/>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341" name="Freeform 489"/>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342" name="Freeform 490"/>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343" name="Freeform 491"/>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338" name="Line 492"/>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335" name="Rectangle 493"/>
            <p:cNvSpPr>
              <a:spLocks noChangeArrowheads="1"/>
            </p:cNvSpPr>
            <p:nvPr/>
          </p:nvSpPr>
          <p:spPr bwMode="auto">
            <a:xfrm>
              <a:off x="4282"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7336" name="Rectangle 494"/>
            <p:cNvSpPr>
              <a:spLocks noChangeArrowheads="1"/>
            </p:cNvSpPr>
            <p:nvPr/>
          </p:nvSpPr>
          <p:spPr bwMode="auto">
            <a:xfrm>
              <a:off x="470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22" name="Group 495"/>
          <p:cNvGrpSpPr>
            <a:grpSpLocks/>
          </p:cNvGrpSpPr>
          <p:nvPr/>
        </p:nvGrpSpPr>
        <p:grpSpPr bwMode="auto">
          <a:xfrm>
            <a:off x="7350125" y="2995613"/>
            <a:ext cx="738188" cy="393700"/>
            <a:chOff x="4790" y="2167"/>
            <a:chExt cx="465" cy="248"/>
          </a:xfrm>
        </p:grpSpPr>
        <p:grpSp>
          <p:nvGrpSpPr>
            <p:cNvPr id="7322" name="Group 496"/>
            <p:cNvGrpSpPr>
              <a:grpSpLocks/>
            </p:cNvGrpSpPr>
            <p:nvPr/>
          </p:nvGrpSpPr>
          <p:grpSpPr bwMode="auto">
            <a:xfrm>
              <a:off x="4851" y="2212"/>
              <a:ext cx="345" cy="203"/>
              <a:chOff x="98" y="672"/>
              <a:chExt cx="372" cy="218"/>
            </a:xfrm>
          </p:grpSpPr>
          <p:sp>
            <p:nvSpPr>
              <p:cNvPr id="7326" name="Oval 497"/>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327" name="Rectangle 498"/>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328" name="Group 499"/>
              <p:cNvGrpSpPr>
                <a:grpSpLocks/>
              </p:cNvGrpSpPr>
              <p:nvPr/>
            </p:nvGrpSpPr>
            <p:grpSpPr bwMode="auto">
              <a:xfrm>
                <a:off x="99" y="752"/>
                <a:ext cx="369" cy="58"/>
                <a:chOff x="96" y="1287"/>
                <a:chExt cx="369" cy="58"/>
              </a:xfrm>
            </p:grpSpPr>
            <p:sp>
              <p:nvSpPr>
                <p:cNvPr id="7329" name="Freeform 50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330" name="Freeform 50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331" name="Freeform 50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332" name="Freeform 50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333" name="Freeform 50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7323" name="Line 505"/>
            <p:cNvSpPr>
              <a:spLocks noChangeAspect="1" noChangeShapeType="1"/>
            </p:cNvSpPr>
            <p:nvPr/>
          </p:nvSpPr>
          <p:spPr bwMode="auto">
            <a:xfrm>
              <a:off x="5023" y="2167"/>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324" name="Rectangle 506"/>
            <p:cNvSpPr>
              <a:spLocks noChangeArrowheads="1"/>
            </p:cNvSpPr>
            <p:nvPr/>
          </p:nvSpPr>
          <p:spPr bwMode="auto">
            <a:xfrm>
              <a:off x="4790" y="231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7325" name="Rectangle 507"/>
            <p:cNvSpPr>
              <a:spLocks noChangeArrowheads="1"/>
            </p:cNvSpPr>
            <p:nvPr/>
          </p:nvSpPr>
          <p:spPr bwMode="auto">
            <a:xfrm>
              <a:off x="5211" y="2319"/>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23" name="Group 508"/>
          <p:cNvGrpSpPr>
            <a:grpSpLocks/>
          </p:cNvGrpSpPr>
          <p:nvPr/>
        </p:nvGrpSpPr>
        <p:grpSpPr bwMode="auto">
          <a:xfrm>
            <a:off x="4957763" y="3559175"/>
            <a:ext cx="715962" cy="403225"/>
            <a:chOff x="3280" y="1439"/>
            <a:chExt cx="451" cy="254"/>
          </a:xfrm>
        </p:grpSpPr>
        <p:grpSp>
          <p:nvGrpSpPr>
            <p:cNvPr id="7315" name="Group 509"/>
            <p:cNvGrpSpPr>
              <a:grpSpLocks/>
            </p:cNvGrpSpPr>
            <p:nvPr/>
          </p:nvGrpSpPr>
          <p:grpSpPr bwMode="auto">
            <a:xfrm>
              <a:off x="3341" y="1439"/>
              <a:ext cx="345" cy="254"/>
              <a:chOff x="3428" y="1433"/>
              <a:chExt cx="345" cy="254"/>
            </a:xfrm>
          </p:grpSpPr>
          <p:grpSp>
            <p:nvGrpSpPr>
              <p:cNvPr id="7318" name="Group 510"/>
              <p:cNvGrpSpPr>
                <a:grpSpLocks noChangeAspect="1"/>
              </p:cNvGrpSpPr>
              <p:nvPr/>
            </p:nvGrpSpPr>
            <p:grpSpPr bwMode="auto">
              <a:xfrm>
                <a:off x="3428" y="1485"/>
                <a:ext cx="345" cy="202"/>
                <a:chOff x="380" y="773"/>
                <a:chExt cx="686" cy="401"/>
              </a:xfrm>
            </p:grpSpPr>
            <p:sp>
              <p:nvSpPr>
                <p:cNvPr id="7320" name="Rectangle 511"/>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7321" name="Oval 512"/>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7319" name="Line 513"/>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316" name="Rectangle 514"/>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317" name="Rectangle 515"/>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7224" name="Group 516"/>
          <p:cNvGrpSpPr>
            <a:grpSpLocks/>
          </p:cNvGrpSpPr>
          <p:nvPr/>
        </p:nvGrpSpPr>
        <p:grpSpPr bwMode="auto">
          <a:xfrm>
            <a:off x="5743575" y="3568700"/>
            <a:ext cx="746125" cy="393700"/>
            <a:chOff x="3775" y="1445"/>
            <a:chExt cx="470" cy="248"/>
          </a:xfrm>
        </p:grpSpPr>
        <p:grpSp>
          <p:nvGrpSpPr>
            <p:cNvPr id="7300" name="Group 517"/>
            <p:cNvGrpSpPr>
              <a:grpSpLocks/>
            </p:cNvGrpSpPr>
            <p:nvPr/>
          </p:nvGrpSpPr>
          <p:grpSpPr bwMode="auto">
            <a:xfrm>
              <a:off x="3843" y="1445"/>
              <a:ext cx="345" cy="248"/>
              <a:chOff x="3905" y="1435"/>
              <a:chExt cx="345" cy="248"/>
            </a:xfrm>
          </p:grpSpPr>
          <p:grpSp>
            <p:nvGrpSpPr>
              <p:cNvPr id="7303" name="Group 518"/>
              <p:cNvGrpSpPr>
                <a:grpSpLocks/>
              </p:cNvGrpSpPr>
              <p:nvPr/>
            </p:nvGrpSpPr>
            <p:grpSpPr bwMode="auto">
              <a:xfrm>
                <a:off x="3905" y="1481"/>
                <a:ext cx="345" cy="202"/>
                <a:chOff x="3905" y="1481"/>
                <a:chExt cx="345" cy="202"/>
              </a:xfrm>
            </p:grpSpPr>
            <p:grpSp>
              <p:nvGrpSpPr>
                <p:cNvPr id="7305" name="Group 519"/>
                <p:cNvGrpSpPr>
                  <a:grpSpLocks/>
                </p:cNvGrpSpPr>
                <p:nvPr/>
              </p:nvGrpSpPr>
              <p:grpSpPr bwMode="auto">
                <a:xfrm>
                  <a:off x="3947" y="1507"/>
                  <a:ext cx="260" cy="155"/>
                  <a:chOff x="336" y="1584"/>
                  <a:chExt cx="258" cy="167"/>
                </a:xfrm>
              </p:grpSpPr>
              <p:sp>
                <p:nvSpPr>
                  <p:cNvPr id="7310" name="Oval 520"/>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311" name="Group 521"/>
                  <p:cNvGrpSpPr>
                    <a:grpSpLocks noChangeAspect="1"/>
                  </p:cNvGrpSpPr>
                  <p:nvPr/>
                </p:nvGrpSpPr>
                <p:grpSpPr bwMode="auto">
                  <a:xfrm>
                    <a:off x="377" y="1705"/>
                    <a:ext cx="176" cy="46"/>
                    <a:chOff x="3095" y="2115"/>
                    <a:chExt cx="351" cy="91"/>
                  </a:xfrm>
                </p:grpSpPr>
                <p:sp>
                  <p:nvSpPr>
                    <p:cNvPr id="7312" name="Oval 522"/>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313" name="Oval 523"/>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314" name="Oval 524"/>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306" name="Rectangle 525"/>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307" name="Freeform 526"/>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308" name="Freeform 527"/>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309" name="Freeform 528"/>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304" name="Line 529"/>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301" name="Rectangle 530"/>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302" name="Rectangle 531"/>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7225" name="Group 532"/>
          <p:cNvGrpSpPr>
            <a:grpSpLocks/>
          </p:cNvGrpSpPr>
          <p:nvPr/>
        </p:nvGrpSpPr>
        <p:grpSpPr bwMode="auto">
          <a:xfrm>
            <a:off x="8151813" y="3557588"/>
            <a:ext cx="723900" cy="404812"/>
            <a:chOff x="5295" y="2521"/>
            <a:chExt cx="456" cy="255"/>
          </a:xfrm>
        </p:grpSpPr>
        <p:grpSp>
          <p:nvGrpSpPr>
            <p:cNvPr id="7291" name="Group 533"/>
            <p:cNvGrpSpPr>
              <a:grpSpLocks noChangeAspect="1"/>
            </p:cNvGrpSpPr>
            <p:nvPr/>
          </p:nvGrpSpPr>
          <p:grpSpPr bwMode="auto">
            <a:xfrm>
              <a:off x="5354" y="2573"/>
              <a:ext cx="345" cy="203"/>
              <a:chOff x="105" y="40"/>
              <a:chExt cx="743" cy="437"/>
            </a:xfrm>
          </p:grpSpPr>
          <p:sp>
            <p:nvSpPr>
              <p:cNvPr id="7295" name="Rectangle 534"/>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296" name="Line 535"/>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297" name="Line 536"/>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298" name="Line 537"/>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7299" name="Line 538"/>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7292" name="Line 539"/>
            <p:cNvSpPr>
              <a:spLocks noChangeAspect="1" noChangeShapeType="1"/>
            </p:cNvSpPr>
            <p:nvPr/>
          </p:nvSpPr>
          <p:spPr bwMode="auto">
            <a:xfrm>
              <a:off x="5526" y="252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293" name="Rectangle 540"/>
            <p:cNvSpPr>
              <a:spLocks noChangeArrowheads="1"/>
            </p:cNvSpPr>
            <p:nvPr/>
          </p:nvSpPr>
          <p:spPr bwMode="auto">
            <a:xfrm>
              <a:off x="5707" y="2680"/>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294" name="Rectangle 541"/>
            <p:cNvSpPr>
              <a:spLocks noChangeArrowheads="1"/>
            </p:cNvSpPr>
            <p:nvPr/>
          </p:nvSpPr>
          <p:spPr bwMode="auto">
            <a:xfrm>
              <a:off x="5295" y="268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7226" name="Group 542"/>
          <p:cNvGrpSpPr>
            <a:grpSpLocks/>
          </p:cNvGrpSpPr>
          <p:nvPr/>
        </p:nvGrpSpPr>
        <p:grpSpPr bwMode="auto">
          <a:xfrm>
            <a:off x="4184650" y="3565525"/>
            <a:ext cx="763588" cy="396875"/>
            <a:chOff x="2793" y="1443"/>
            <a:chExt cx="481" cy="250"/>
          </a:xfrm>
        </p:grpSpPr>
        <p:grpSp>
          <p:nvGrpSpPr>
            <p:cNvPr id="7283" name="Group 543"/>
            <p:cNvGrpSpPr>
              <a:grpSpLocks/>
            </p:cNvGrpSpPr>
            <p:nvPr/>
          </p:nvGrpSpPr>
          <p:grpSpPr bwMode="auto">
            <a:xfrm>
              <a:off x="2838" y="1443"/>
              <a:ext cx="345" cy="250"/>
              <a:chOff x="2969" y="1438"/>
              <a:chExt cx="345" cy="250"/>
            </a:xfrm>
          </p:grpSpPr>
          <p:sp>
            <p:nvSpPr>
              <p:cNvPr id="7286" name="Oval 544"/>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7287" name="Rectangle 545"/>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7288" name="Group 546"/>
              <p:cNvGrpSpPr>
                <a:grpSpLocks/>
              </p:cNvGrpSpPr>
              <p:nvPr/>
            </p:nvGrpSpPr>
            <p:grpSpPr bwMode="auto">
              <a:xfrm>
                <a:off x="3122" y="1438"/>
                <a:ext cx="38" cy="52"/>
                <a:chOff x="3122" y="1438"/>
                <a:chExt cx="38" cy="52"/>
              </a:xfrm>
            </p:grpSpPr>
            <p:sp>
              <p:nvSpPr>
                <p:cNvPr id="7289" name="Line 547"/>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290" name="Line 548"/>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7284" name="Rectangle 549"/>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7285" name="Rectangle 550"/>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7227" name="Group 551"/>
          <p:cNvGrpSpPr>
            <a:grpSpLocks/>
          </p:cNvGrpSpPr>
          <p:nvPr/>
        </p:nvGrpSpPr>
        <p:grpSpPr bwMode="auto">
          <a:xfrm>
            <a:off x="6548438" y="3568700"/>
            <a:ext cx="736600" cy="393700"/>
            <a:chOff x="4282" y="1445"/>
            <a:chExt cx="464" cy="248"/>
          </a:xfrm>
        </p:grpSpPr>
        <p:grpSp>
          <p:nvGrpSpPr>
            <p:cNvPr id="7268" name="Group 552"/>
            <p:cNvGrpSpPr>
              <a:grpSpLocks/>
            </p:cNvGrpSpPr>
            <p:nvPr/>
          </p:nvGrpSpPr>
          <p:grpSpPr bwMode="auto">
            <a:xfrm>
              <a:off x="4346" y="1445"/>
              <a:ext cx="345" cy="248"/>
              <a:chOff x="3905" y="1435"/>
              <a:chExt cx="345" cy="248"/>
            </a:xfrm>
          </p:grpSpPr>
          <p:grpSp>
            <p:nvGrpSpPr>
              <p:cNvPr id="7271" name="Group 553"/>
              <p:cNvGrpSpPr>
                <a:grpSpLocks/>
              </p:cNvGrpSpPr>
              <p:nvPr/>
            </p:nvGrpSpPr>
            <p:grpSpPr bwMode="auto">
              <a:xfrm>
                <a:off x="3905" y="1481"/>
                <a:ext cx="345" cy="202"/>
                <a:chOff x="3905" y="1481"/>
                <a:chExt cx="345" cy="202"/>
              </a:xfrm>
            </p:grpSpPr>
            <p:grpSp>
              <p:nvGrpSpPr>
                <p:cNvPr id="7273" name="Group 554"/>
                <p:cNvGrpSpPr>
                  <a:grpSpLocks/>
                </p:cNvGrpSpPr>
                <p:nvPr/>
              </p:nvGrpSpPr>
              <p:grpSpPr bwMode="auto">
                <a:xfrm>
                  <a:off x="3947" y="1507"/>
                  <a:ext cx="260" cy="155"/>
                  <a:chOff x="336" y="1584"/>
                  <a:chExt cx="258" cy="167"/>
                </a:xfrm>
              </p:grpSpPr>
              <p:sp>
                <p:nvSpPr>
                  <p:cNvPr id="7278" name="Oval 555"/>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7279" name="Group 556"/>
                  <p:cNvGrpSpPr>
                    <a:grpSpLocks noChangeAspect="1"/>
                  </p:cNvGrpSpPr>
                  <p:nvPr/>
                </p:nvGrpSpPr>
                <p:grpSpPr bwMode="auto">
                  <a:xfrm>
                    <a:off x="377" y="1705"/>
                    <a:ext cx="176" cy="46"/>
                    <a:chOff x="3095" y="2115"/>
                    <a:chExt cx="351" cy="91"/>
                  </a:xfrm>
                </p:grpSpPr>
                <p:sp>
                  <p:nvSpPr>
                    <p:cNvPr id="7280" name="Oval 55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7281" name="Oval 55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7282" name="Oval 55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7274" name="Rectangle 560"/>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7275" name="Freeform 561"/>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7276" name="Freeform 562"/>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7277" name="Freeform 563"/>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7272" name="Line 564"/>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7269" name="Rectangle 565"/>
            <p:cNvSpPr>
              <a:spLocks noChangeArrowheads="1"/>
            </p:cNvSpPr>
            <p:nvPr/>
          </p:nvSpPr>
          <p:spPr bwMode="auto">
            <a:xfrm>
              <a:off x="4282" y="1597"/>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sp>
          <p:nvSpPr>
            <p:cNvPr id="7270" name="Rectangle 566"/>
            <p:cNvSpPr>
              <a:spLocks noChangeArrowheads="1"/>
            </p:cNvSpPr>
            <p:nvPr/>
          </p:nvSpPr>
          <p:spPr bwMode="auto">
            <a:xfrm>
              <a:off x="470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28" name="Group 567"/>
          <p:cNvGrpSpPr>
            <a:grpSpLocks/>
          </p:cNvGrpSpPr>
          <p:nvPr/>
        </p:nvGrpSpPr>
        <p:grpSpPr bwMode="auto">
          <a:xfrm>
            <a:off x="7351713" y="3568700"/>
            <a:ext cx="738187" cy="393700"/>
            <a:chOff x="4791" y="2528"/>
            <a:chExt cx="465" cy="248"/>
          </a:xfrm>
        </p:grpSpPr>
        <p:grpSp>
          <p:nvGrpSpPr>
            <p:cNvPr id="7256" name="Group 568"/>
            <p:cNvGrpSpPr>
              <a:grpSpLocks/>
            </p:cNvGrpSpPr>
            <p:nvPr/>
          </p:nvGrpSpPr>
          <p:grpSpPr bwMode="auto">
            <a:xfrm>
              <a:off x="4851" y="2573"/>
              <a:ext cx="345" cy="203"/>
              <a:chOff x="98" y="672"/>
              <a:chExt cx="372" cy="218"/>
            </a:xfrm>
          </p:grpSpPr>
          <p:sp>
            <p:nvSpPr>
              <p:cNvPr id="7260" name="Oval 569"/>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261" name="Rectangle 570"/>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262" name="Group 571"/>
              <p:cNvGrpSpPr>
                <a:grpSpLocks/>
              </p:cNvGrpSpPr>
              <p:nvPr/>
            </p:nvGrpSpPr>
            <p:grpSpPr bwMode="auto">
              <a:xfrm>
                <a:off x="99" y="752"/>
                <a:ext cx="369" cy="58"/>
                <a:chOff x="96" y="1287"/>
                <a:chExt cx="369" cy="58"/>
              </a:xfrm>
            </p:grpSpPr>
            <p:sp>
              <p:nvSpPr>
                <p:cNvPr id="7263" name="Freeform 57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64" name="Freeform 57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65" name="Freeform 57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66" name="Freeform 57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67" name="Freeform 57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7257" name="Line 577"/>
            <p:cNvSpPr>
              <a:spLocks noChangeAspect="1" noChangeShapeType="1"/>
            </p:cNvSpPr>
            <p:nvPr/>
          </p:nvSpPr>
          <p:spPr bwMode="auto">
            <a:xfrm>
              <a:off x="5023" y="2528"/>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258" name="Rectangle 578"/>
            <p:cNvSpPr>
              <a:spLocks noChangeArrowheads="1"/>
            </p:cNvSpPr>
            <p:nvPr/>
          </p:nvSpPr>
          <p:spPr bwMode="auto">
            <a:xfrm>
              <a:off x="4791" y="268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sp>
          <p:nvSpPr>
            <p:cNvPr id="7259" name="Rectangle 579"/>
            <p:cNvSpPr>
              <a:spLocks noChangeArrowheads="1"/>
            </p:cNvSpPr>
            <p:nvPr/>
          </p:nvSpPr>
          <p:spPr bwMode="auto">
            <a:xfrm>
              <a:off x="5212" y="2680"/>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29" name="Group 580"/>
          <p:cNvGrpSpPr>
            <a:grpSpLocks/>
          </p:cNvGrpSpPr>
          <p:nvPr/>
        </p:nvGrpSpPr>
        <p:grpSpPr bwMode="auto">
          <a:xfrm>
            <a:off x="7353300" y="4167188"/>
            <a:ext cx="738188" cy="393700"/>
            <a:chOff x="4792" y="2905"/>
            <a:chExt cx="465" cy="248"/>
          </a:xfrm>
        </p:grpSpPr>
        <p:grpSp>
          <p:nvGrpSpPr>
            <p:cNvPr id="7244" name="Group 581"/>
            <p:cNvGrpSpPr>
              <a:grpSpLocks/>
            </p:cNvGrpSpPr>
            <p:nvPr/>
          </p:nvGrpSpPr>
          <p:grpSpPr bwMode="auto">
            <a:xfrm>
              <a:off x="4851" y="2950"/>
              <a:ext cx="345" cy="203"/>
              <a:chOff x="98" y="672"/>
              <a:chExt cx="372" cy="218"/>
            </a:xfrm>
          </p:grpSpPr>
          <p:sp>
            <p:nvSpPr>
              <p:cNvPr id="7248" name="Oval 582"/>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7249" name="Rectangle 583"/>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7250" name="Group 584"/>
              <p:cNvGrpSpPr>
                <a:grpSpLocks/>
              </p:cNvGrpSpPr>
              <p:nvPr/>
            </p:nvGrpSpPr>
            <p:grpSpPr bwMode="auto">
              <a:xfrm>
                <a:off x="99" y="752"/>
                <a:ext cx="369" cy="58"/>
                <a:chOff x="96" y="1287"/>
                <a:chExt cx="369" cy="58"/>
              </a:xfrm>
            </p:grpSpPr>
            <p:sp>
              <p:nvSpPr>
                <p:cNvPr id="7251" name="Freeform 58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52" name="Freeform 58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53" name="Freeform 58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54" name="Freeform 58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7255" name="Freeform 58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7245" name="Line 590"/>
            <p:cNvSpPr>
              <a:spLocks noChangeAspect="1" noChangeShapeType="1"/>
            </p:cNvSpPr>
            <p:nvPr/>
          </p:nvSpPr>
          <p:spPr bwMode="auto">
            <a:xfrm>
              <a:off x="5023" y="2905"/>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246" name="Rectangle 591"/>
            <p:cNvSpPr>
              <a:spLocks noChangeArrowheads="1"/>
            </p:cNvSpPr>
            <p:nvPr/>
          </p:nvSpPr>
          <p:spPr bwMode="auto">
            <a:xfrm>
              <a:off x="4792" y="3057"/>
              <a:ext cx="53" cy="96"/>
            </a:xfrm>
            <a:prstGeom prst="rect">
              <a:avLst/>
            </a:prstGeom>
            <a:noFill/>
            <a:ln w="9525">
              <a:noFill/>
              <a:miter lim="800000"/>
              <a:headEnd/>
              <a:tailEnd/>
            </a:ln>
          </p:spPr>
          <p:txBody>
            <a:bodyPr wrap="none" lIns="0" tIns="0" rIns="0" bIns="0">
              <a:spAutoFit/>
            </a:bodyPr>
            <a:lstStyle/>
            <a:p>
              <a:pPr eaLnBrk="0" hangingPunct="0"/>
              <a:r>
                <a:rPr lang="en-US" sz="1000" b="1"/>
                <a:t>E</a:t>
              </a:r>
            </a:p>
          </p:txBody>
        </p:sp>
        <p:sp>
          <p:nvSpPr>
            <p:cNvPr id="7247" name="Rectangle 592"/>
            <p:cNvSpPr>
              <a:spLocks noChangeArrowheads="1"/>
            </p:cNvSpPr>
            <p:nvPr/>
          </p:nvSpPr>
          <p:spPr bwMode="auto">
            <a:xfrm>
              <a:off x="5213" y="305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7230" name="Group 593"/>
          <p:cNvGrpSpPr>
            <a:grpSpLocks/>
          </p:cNvGrpSpPr>
          <p:nvPr/>
        </p:nvGrpSpPr>
        <p:grpSpPr bwMode="auto">
          <a:xfrm>
            <a:off x="8245475" y="4156075"/>
            <a:ext cx="631825" cy="404813"/>
            <a:chOff x="5354" y="2898"/>
            <a:chExt cx="398" cy="255"/>
          </a:xfrm>
        </p:grpSpPr>
        <p:sp>
          <p:nvSpPr>
            <p:cNvPr id="7240" name="Rectangle 594"/>
            <p:cNvSpPr>
              <a:spLocks noChangeArrowheads="1"/>
            </p:cNvSpPr>
            <p:nvPr/>
          </p:nvSpPr>
          <p:spPr bwMode="auto">
            <a:xfrm>
              <a:off x="5708" y="305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7241" name="Rectangle 595"/>
            <p:cNvSpPr>
              <a:spLocks noChangeAspect="1" noChangeArrowheads="1"/>
            </p:cNvSpPr>
            <p:nvPr/>
          </p:nvSpPr>
          <p:spPr bwMode="auto">
            <a:xfrm>
              <a:off x="5354" y="2950"/>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7242" name="Line 596"/>
            <p:cNvSpPr>
              <a:spLocks noChangeAspect="1" noChangeShapeType="1"/>
            </p:cNvSpPr>
            <p:nvPr/>
          </p:nvSpPr>
          <p:spPr bwMode="auto">
            <a:xfrm>
              <a:off x="5526" y="289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243" name="Rectangle 597"/>
            <p:cNvSpPr>
              <a:spLocks noChangeAspect="1" noChangeArrowheads="1"/>
            </p:cNvSpPr>
            <p:nvPr/>
          </p:nvSpPr>
          <p:spPr bwMode="auto">
            <a:xfrm>
              <a:off x="5449" y="2972"/>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sp>
        <p:nvSpPr>
          <p:cNvPr id="7231" name="Line 598"/>
          <p:cNvSpPr>
            <a:spLocks noChangeShapeType="1"/>
          </p:cNvSpPr>
          <p:nvPr/>
        </p:nvSpPr>
        <p:spPr bwMode="auto">
          <a:xfrm>
            <a:off x="1322388" y="1069975"/>
            <a:ext cx="1587" cy="98425"/>
          </a:xfrm>
          <a:prstGeom prst="line">
            <a:avLst/>
          </a:prstGeom>
          <a:noFill/>
          <a:ln w="11113">
            <a:solidFill>
              <a:srgbClr val="000000"/>
            </a:solidFill>
            <a:round/>
            <a:headEnd/>
            <a:tailEnd/>
          </a:ln>
        </p:spPr>
        <p:txBody>
          <a:bodyPr/>
          <a:lstStyle/>
          <a:p>
            <a:endParaRPr lang="en-US"/>
          </a:p>
        </p:txBody>
      </p:sp>
      <p:sp>
        <p:nvSpPr>
          <p:cNvPr id="7232" name="Line 599"/>
          <p:cNvSpPr>
            <a:spLocks noChangeShapeType="1"/>
          </p:cNvSpPr>
          <p:nvPr/>
        </p:nvSpPr>
        <p:spPr bwMode="auto">
          <a:xfrm>
            <a:off x="2120900" y="1069975"/>
            <a:ext cx="1588" cy="98425"/>
          </a:xfrm>
          <a:prstGeom prst="line">
            <a:avLst/>
          </a:prstGeom>
          <a:noFill/>
          <a:ln w="11113">
            <a:solidFill>
              <a:srgbClr val="000000"/>
            </a:solidFill>
            <a:round/>
            <a:headEnd/>
            <a:tailEnd/>
          </a:ln>
        </p:spPr>
        <p:txBody>
          <a:bodyPr/>
          <a:lstStyle/>
          <a:p>
            <a:endParaRPr lang="en-US"/>
          </a:p>
        </p:txBody>
      </p:sp>
      <p:sp>
        <p:nvSpPr>
          <p:cNvPr id="7233" name="Line 600"/>
          <p:cNvSpPr>
            <a:spLocks noChangeShapeType="1"/>
          </p:cNvSpPr>
          <p:nvPr/>
        </p:nvSpPr>
        <p:spPr bwMode="auto">
          <a:xfrm>
            <a:off x="2919413" y="1069975"/>
            <a:ext cx="1587" cy="98425"/>
          </a:xfrm>
          <a:prstGeom prst="line">
            <a:avLst/>
          </a:prstGeom>
          <a:noFill/>
          <a:ln w="11113">
            <a:solidFill>
              <a:srgbClr val="000000"/>
            </a:solidFill>
            <a:round/>
            <a:headEnd/>
            <a:tailEnd/>
          </a:ln>
        </p:spPr>
        <p:txBody>
          <a:bodyPr/>
          <a:lstStyle/>
          <a:p>
            <a:endParaRPr lang="en-US"/>
          </a:p>
        </p:txBody>
      </p:sp>
      <p:sp>
        <p:nvSpPr>
          <p:cNvPr id="7234" name="Line 601"/>
          <p:cNvSpPr>
            <a:spLocks noChangeShapeType="1"/>
          </p:cNvSpPr>
          <p:nvPr/>
        </p:nvSpPr>
        <p:spPr bwMode="auto">
          <a:xfrm>
            <a:off x="6878638" y="1069975"/>
            <a:ext cx="1587" cy="98425"/>
          </a:xfrm>
          <a:prstGeom prst="line">
            <a:avLst/>
          </a:prstGeom>
          <a:noFill/>
          <a:ln w="11113">
            <a:solidFill>
              <a:srgbClr val="000000"/>
            </a:solidFill>
            <a:round/>
            <a:headEnd/>
            <a:tailEnd/>
          </a:ln>
        </p:spPr>
        <p:txBody>
          <a:bodyPr/>
          <a:lstStyle/>
          <a:p>
            <a:endParaRPr lang="en-US"/>
          </a:p>
        </p:txBody>
      </p:sp>
      <p:sp>
        <p:nvSpPr>
          <p:cNvPr id="7235" name="Line 602"/>
          <p:cNvSpPr>
            <a:spLocks noChangeShapeType="1"/>
          </p:cNvSpPr>
          <p:nvPr/>
        </p:nvSpPr>
        <p:spPr bwMode="auto">
          <a:xfrm>
            <a:off x="7693025" y="1069975"/>
            <a:ext cx="1588" cy="98425"/>
          </a:xfrm>
          <a:prstGeom prst="line">
            <a:avLst/>
          </a:prstGeom>
          <a:noFill/>
          <a:ln w="11113">
            <a:solidFill>
              <a:srgbClr val="000000"/>
            </a:solidFill>
            <a:round/>
            <a:headEnd/>
            <a:tailEnd/>
          </a:ln>
        </p:spPr>
        <p:txBody>
          <a:bodyPr/>
          <a:lstStyle/>
          <a:p>
            <a:endParaRPr lang="en-US"/>
          </a:p>
        </p:txBody>
      </p:sp>
      <p:sp>
        <p:nvSpPr>
          <p:cNvPr id="7236" name="Line 603"/>
          <p:cNvSpPr>
            <a:spLocks noChangeShapeType="1"/>
          </p:cNvSpPr>
          <p:nvPr/>
        </p:nvSpPr>
        <p:spPr bwMode="auto">
          <a:xfrm>
            <a:off x="8475663" y="1069975"/>
            <a:ext cx="1587" cy="98425"/>
          </a:xfrm>
          <a:prstGeom prst="line">
            <a:avLst/>
          </a:prstGeom>
          <a:noFill/>
          <a:ln w="11113">
            <a:solidFill>
              <a:srgbClr val="000000"/>
            </a:solidFill>
            <a:round/>
            <a:headEnd/>
            <a:tailEnd/>
          </a:ln>
        </p:spPr>
        <p:txBody>
          <a:bodyPr/>
          <a:lstStyle/>
          <a:p>
            <a:endParaRPr lang="en-US"/>
          </a:p>
        </p:txBody>
      </p:sp>
      <p:sp>
        <p:nvSpPr>
          <p:cNvPr id="7237" name="Text Box 604"/>
          <p:cNvSpPr txBox="1">
            <a:spLocks noChangeArrowheads="1"/>
          </p:cNvSpPr>
          <p:nvPr/>
        </p:nvSpPr>
        <p:spPr bwMode="auto">
          <a:xfrm>
            <a:off x="95250" y="4441825"/>
            <a:ext cx="8926513" cy="1616075"/>
          </a:xfrm>
          <a:prstGeom prst="rect">
            <a:avLst/>
          </a:prstGeom>
          <a:noFill/>
          <a:ln w="12700" algn="ctr">
            <a:noFill/>
            <a:miter lim="800000"/>
            <a:headEnd/>
            <a:tailEnd/>
          </a:ln>
        </p:spPr>
        <p:txBody>
          <a:bodyPr wrap="none">
            <a:spAutoFit/>
          </a:bodyPr>
          <a:lstStyle/>
          <a:p>
            <a:pPr eaLnBrk="0" hangingPunct="0"/>
            <a:r>
              <a:rPr lang="en-US" sz="1000" b="1"/>
              <a:t>Notes:</a:t>
            </a:r>
          </a:p>
          <a:p>
            <a:pPr eaLnBrk="0" hangingPunct="0"/>
            <a:r>
              <a:rPr lang="en-US" sz="1000" b="1"/>
              <a:t>1st Regt sources Bns to West Coast MEUs one Bn is deployed and one prepping at all times</a:t>
            </a:r>
          </a:p>
          <a:p>
            <a:pPr eaLnBrk="0" hangingPunct="0"/>
            <a:r>
              <a:rPr lang="en-US" sz="1000" b="1"/>
              <a:t>5th Regt sources Bns to III MEF with a follow-on chop to 31st MEU, one Bn deployed and one Bn Prepping</a:t>
            </a:r>
          </a:p>
          <a:p>
            <a:pPr eaLnBrk="0" hangingPunct="0"/>
            <a:r>
              <a:rPr lang="en-US" sz="1000" b="1"/>
              <a:t>7th Regt sources UDP Bns to 4th Marines, 3d MarDiv, one Bn deployed one Bn prepping</a:t>
            </a:r>
          </a:p>
          <a:p>
            <a:pPr eaLnBrk="0" hangingPunct="0"/>
            <a:r>
              <a:rPr lang="en-US" sz="1000" b="1"/>
              <a:t>11th Mar source Arty Brtys to West Coast MEUs, one is deployed and one prepping to deploy, one arty btry is sourced UDP to the BLT, 31st MEU</a:t>
            </a:r>
          </a:p>
          <a:p>
            <a:pPr eaLnBrk="0" hangingPunct="0"/>
            <a:r>
              <a:rPr lang="en-US" sz="1000" b="1"/>
              <a:t>1st LAR Bn sources Companies (-) to West Coast MEUs, one deployed and one prepping at all times</a:t>
            </a:r>
          </a:p>
          <a:p>
            <a:pPr eaLnBrk="0" hangingPunct="0"/>
            <a:r>
              <a:rPr lang="en-US" sz="1000" b="1"/>
              <a:t>3d LAR Bn sources UDP companies to 3d MAR Div, one company deployed one prepping to deploy</a:t>
            </a:r>
          </a:p>
          <a:p>
            <a:pPr eaLnBrk="0" hangingPunct="0"/>
            <a:r>
              <a:rPr lang="en-US" sz="1000" b="1"/>
              <a:t>3d AA Bn sources UDP companies to 3d Mar Div, and sources plats to deploying West Coast MEU’s, one company and plat are deployed and one</a:t>
            </a:r>
          </a:p>
          <a:p>
            <a:pPr eaLnBrk="0" hangingPunct="0"/>
            <a:r>
              <a:rPr lang="en-US" sz="1000" b="1"/>
              <a:t>set prepping to deploy at all times.</a:t>
            </a:r>
          </a:p>
          <a:p>
            <a:pPr eaLnBrk="0" hangingPunct="0"/>
            <a:r>
              <a:rPr lang="en-US" sz="1000" b="1"/>
              <a:t>1st Combat Engineer Bn sources Plats to MEUs, one plat deployed ant one plat prepping at all times.</a:t>
            </a:r>
          </a:p>
        </p:txBody>
      </p:sp>
      <p:sp>
        <p:nvSpPr>
          <p:cNvPr id="7238" name="AutoShape 60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239" name="Rectangle 606"/>
          <p:cNvSpPr>
            <a:spLocks noGrp="1" noChangeArrowheads="1"/>
          </p:cNvSpPr>
          <p:nvPr>
            <p:ph type="title"/>
          </p:nvPr>
        </p:nvSpPr>
        <p:spPr>
          <a:xfrm>
            <a:off x="198438" y="228600"/>
            <a:ext cx="2055812" cy="565150"/>
          </a:xfrm>
        </p:spPr>
        <p:txBody>
          <a:bodyPr/>
          <a:lstStyle/>
          <a:p>
            <a:pPr eaLnBrk="1" hangingPunct="1"/>
            <a:r>
              <a:rPr lang="en-US" sz="2900">
                <a:solidFill>
                  <a:srgbClr val="000000"/>
                </a:solidFill>
              </a:rPr>
              <a:t>1</a:t>
            </a:r>
            <a:r>
              <a:rPr lang="en-US" sz="2900" baseline="30000">
                <a:solidFill>
                  <a:srgbClr val="000000"/>
                </a:solidFill>
              </a:rPr>
              <a:t>st</a:t>
            </a:r>
            <a:r>
              <a:rPr lang="en-US" sz="2900">
                <a:solidFill>
                  <a:srgbClr val="000000"/>
                </a:solidFill>
              </a:rPr>
              <a:t> Mar Div</a:t>
            </a:r>
            <a:endParaRPr lang="en-US" sz="2400">
              <a:solidFill>
                <a:schemeClr val="tx1"/>
              </a:solidFill>
            </a:endParaRPr>
          </a:p>
        </p:txBody>
      </p:sp>
    </p:spTree>
  </p:cSld>
  <p:clrMapOvr>
    <a:masterClrMapping/>
  </p:clrMapOvr>
  <p:transition/>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2"/>
          <p:cNvSpPr>
            <a:spLocks noChangeArrowheads="1"/>
          </p:cNvSpPr>
          <p:nvPr/>
        </p:nvSpPr>
        <p:spPr bwMode="auto">
          <a:xfrm>
            <a:off x="4464050" y="5006975"/>
            <a:ext cx="777875"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RPV </a:t>
            </a:r>
          </a:p>
        </p:txBody>
      </p:sp>
      <p:sp>
        <p:nvSpPr>
          <p:cNvPr id="44035" name="Rectangle 3"/>
          <p:cNvSpPr>
            <a:spLocks noChangeArrowheads="1"/>
          </p:cNvSpPr>
          <p:nvPr/>
        </p:nvSpPr>
        <p:spPr bwMode="auto">
          <a:xfrm>
            <a:off x="0" y="1270000"/>
            <a:ext cx="777875"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Helo </a:t>
            </a:r>
          </a:p>
        </p:txBody>
      </p:sp>
      <p:sp>
        <p:nvSpPr>
          <p:cNvPr id="44036" name="Rectangle 4"/>
          <p:cNvSpPr>
            <a:spLocks noChangeArrowheads="1"/>
          </p:cNvSpPr>
          <p:nvPr/>
        </p:nvSpPr>
        <p:spPr bwMode="auto">
          <a:xfrm>
            <a:off x="1590675" y="496888"/>
            <a:ext cx="84613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Army </a:t>
            </a:r>
          </a:p>
        </p:txBody>
      </p:sp>
      <p:sp>
        <p:nvSpPr>
          <p:cNvPr id="44037" name="Rectangle 5"/>
          <p:cNvSpPr>
            <a:spLocks noChangeArrowheads="1"/>
          </p:cNvSpPr>
          <p:nvPr/>
        </p:nvSpPr>
        <p:spPr bwMode="auto">
          <a:xfrm>
            <a:off x="3114675" y="496888"/>
            <a:ext cx="128428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Air Force </a:t>
            </a:r>
          </a:p>
        </p:txBody>
      </p:sp>
      <p:grpSp>
        <p:nvGrpSpPr>
          <p:cNvPr id="44038" name="Group 6"/>
          <p:cNvGrpSpPr>
            <a:grpSpLocks noChangeAspect="1"/>
          </p:cNvGrpSpPr>
          <p:nvPr/>
        </p:nvGrpSpPr>
        <p:grpSpPr bwMode="auto">
          <a:xfrm>
            <a:off x="7731125" y="5080000"/>
            <a:ext cx="287338" cy="249238"/>
            <a:chOff x="4870" y="3489"/>
            <a:chExt cx="362" cy="313"/>
          </a:xfrm>
        </p:grpSpPr>
        <p:sp>
          <p:nvSpPr>
            <p:cNvPr id="44232" name="Line 7"/>
            <p:cNvSpPr>
              <a:spLocks noChangeAspect="1" noChangeShapeType="1"/>
            </p:cNvSpPr>
            <p:nvPr/>
          </p:nvSpPr>
          <p:spPr bwMode="auto">
            <a:xfrm>
              <a:off x="5041" y="3489"/>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33" name="Freeform 8"/>
            <p:cNvSpPr>
              <a:spLocks noChangeAspect="1"/>
            </p:cNvSpPr>
            <p:nvPr/>
          </p:nvSpPr>
          <p:spPr bwMode="auto">
            <a:xfrm>
              <a:off x="5021" y="3724"/>
              <a:ext cx="40" cy="78"/>
            </a:xfrm>
            <a:custGeom>
              <a:avLst/>
              <a:gdLst>
                <a:gd name="T0" fmla="*/ 39 w 40"/>
                <a:gd name="T1" fmla="*/ 0 h 78"/>
                <a:gd name="T2" fmla="*/ 20 w 40"/>
                <a:gd name="T3" fmla="*/ 77 h 78"/>
                <a:gd name="T4" fmla="*/ 0 w 40"/>
                <a:gd name="T5" fmla="*/ 0 h 78"/>
                <a:gd name="T6" fmla="*/ 39 w 40"/>
                <a:gd name="T7" fmla="*/ 0 h 78"/>
                <a:gd name="T8" fmla="*/ 0 60000 65536"/>
                <a:gd name="T9" fmla="*/ 0 60000 65536"/>
                <a:gd name="T10" fmla="*/ 0 60000 65536"/>
                <a:gd name="T11" fmla="*/ 0 60000 65536"/>
                <a:gd name="T12" fmla="*/ 0 w 40"/>
                <a:gd name="T13" fmla="*/ 0 h 78"/>
                <a:gd name="T14" fmla="*/ 40 w 40"/>
                <a:gd name="T15" fmla="*/ 78 h 78"/>
              </a:gdLst>
              <a:ahLst/>
              <a:cxnLst>
                <a:cxn ang="T8">
                  <a:pos x="T0" y="T1"/>
                </a:cxn>
                <a:cxn ang="T9">
                  <a:pos x="T2" y="T3"/>
                </a:cxn>
                <a:cxn ang="T10">
                  <a:pos x="T4" y="T5"/>
                </a:cxn>
                <a:cxn ang="T11">
                  <a:pos x="T6" y="T7"/>
                </a:cxn>
              </a:cxnLst>
              <a:rect l="T12" t="T13" r="T14" b="T15"/>
              <a:pathLst>
                <a:path w="40" h="78">
                  <a:moveTo>
                    <a:pt x="39" y="0"/>
                  </a:moveTo>
                  <a:lnTo>
                    <a:pt x="20" y="77"/>
                  </a:lnTo>
                  <a:lnTo>
                    <a:pt x="0" y="0"/>
                  </a:lnTo>
                  <a:lnTo>
                    <a:pt x="39" y="0"/>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44234" name="Line 9"/>
            <p:cNvSpPr>
              <a:spLocks noChangeAspect="1" noChangeShapeType="1"/>
            </p:cNvSpPr>
            <p:nvPr/>
          </p:nvSpPr>
          <p:spPr bwMode="auto">
            <a:xfrm>
              <a:off x="4906" y="3536"/>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35" name="Line 10"/>
            <p:cNvSpPr>
              <a:spLocks noChangeAspect="1" noChangeShapeType="1"/>
            </p:cNvSpPr>
            <p:nvPr/>
          </p:nvSpPr>
          <p:spPr bwMode="auto">
            <a:xfrm flipH="1">
              <a:off x="4907" y="3536"/>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36" name="Freeform 11"/>
            <p:cNvSpPr>
              <a:spLocks noChangeAspect="1"/>
            </p:cNvSpPr>
            <p:nvPr/>
          </p:nvSpPr>
          <p:spPr bwMode="auto">
            <a:xfrm>
              <a:off x="4870" y="3537"/>
              <a:ext cx="38" cy="81"/>
            </a:xfrm>
            <a:custGeom>
              <a:avLst/>
              <a:gdLst>
                <a:gd name="T0" fmla="*/ 37 w 38"/>
                <a:gd name="T1" fmla="*/ 0 h 81"/>
                <a:gd name="T2" fmla="*/ 10 w 38"/>
                <a:gd name="T3" fmla="*/ 14 h 81"/>
                <a:gd name="T4" fmla="*/ 0 w 38"/>
                <a:gd name="T5" fmla="*/ 40 h 81"/>
                <a:gd name="T6" fmla="*/ 8 w 38"/>
                <a:gd name="T7" fmla="*/ 66 h 81"/>
                <a:gd name="T8" fmla="*/ 36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37" y="0"/>
                  </a:moveTo>
                  <a:lnTo>
                    <a:pt x="10" y="14"/>
                  </a:lnTo>
                  <a:lnTo>
                    <a:pt x="0" y="40"/>
                  </a:lnTo>
                  <a:lnTo>
                    <a:pt x="8" y="66"/>
                  </a:lnTo>
                  <a:lnTo>
                    <a:pt x="36" y="8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237" name="Freeform 12"/>
            <p:cNvSpPr>
              <a:spLocks noChangeAspect="1"/>
            </p:cNvSpPr>
            <p:nvPr/>
          </p:nvSpPr>
          <p:spPr bwMode="auto">
            <a:xfrm>
              <a:off x="5194" y="3537"/>
              <a:ext cx="38" cy="81"/>
            </a:xfrm>
            <a:custGeom>
              <a:avLst/>
              <a:gdLst>
                <a:gd name="T0" fmla="*/ 0 w 38"/>
                <a:gd name="T1" fmla="*/ 0 h 81"/>
                <a:gd name="T2" fmla="*/ 27 w 38"/>
                <a:gd name="T3" fmla="*/ 14 h 81"/>
                <a:gd name="T4" fmla="*/ 37 w 38"/>
                <a:gd name="T5" fmla="*/ 40 h 81"/>
                <a:gd name="T6" fmla="*/ 29 w 38"/>
                <a:gd name="T7" fmla="*/ 66 h 81"/>
                <a:gd name="T8" fmla="*/ 1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0" y="0"/>
                  </a:moveTo>
                  <a:lnTo>
                    <a:pt x="27" y="14"/>
                  </a:lnTo>
                  <a:lnTo>
                    <a:pt x="37" y="40"/>
                  </a:lnTo>
                  <a:lnTo>
                    <a:pt x="29" y="66"/>
                  </a:lnTo>
                  <a:lnTo>
                    <a:pt x="1" y="80"/>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4039" name="Group 13"/>
          <p:cNvGrpSpPr>
            <a:grpSpLocks noChangeAspect="1"/>
          </p:cNvGrpSpPr>
          <p:nvPr/>
        </p:nvGrpSpPr>
        <p:grpSpPr bwMode="auto">
          <a:xfrm>
            <a:off x="6132513" y="5080000"/>
            <a:ext cx="227012" cy="249238"/>
            <a:chOff x="3863" y="3489"/>
            <a:chExt cx="286" cy="313"/>
          </a:xfrm>
        </p:grpSpPr>
        <p:sp>
          <p:nvSpPr>
            <p:cNvPr id="44226" name="Line 14"/>
            <p:cNvSpPr>
              <a:spLocks noChangeAspect="1" noChangeShapeType="1"/>
            </p:cNvSpPr>
            <p:nvPr/>
          </p:nvSpPr>
          <p:spPr bwMode="auto">
            <a:xfrm>
              <a:off x="3996" y="3489"/>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7" name="Freeform 15"/>
            <p:cNvSpPr>
              <a:spLocks noChangeAspect="1"/>
            </p:cNvSpPr>
            <p:nvPr/>
          </p:nvSpPr>
          <p:spPr bwMode="auto">
            <a:xfrm>
              <a:off x="3977" y="3724"/>
              <a:ext cx="39" cy="78"/>
            </a:xfrm>
            <a:custGeom>
              <a:avLst/>
              <a:gdLst>
                <a:gd name="T0" fmla="*/ 38 w 39"/>
                <a:gd name="T1" fmla="*/ 0 h 78"/>
                <a:gd name="T2" fmla="*/ 19 w 39"/>
                <a:gd name="T3" fmla="*/ 77 h 78"/>
                <a:gd name="T4" fmla="*/ 0 w 39"/>
                <a:gd name="T5" fmla="*/ 0 h 78"/>
                <a:gd name="T6" fmla="*/ 38 w 39"/>
                <a:gd name="T7" fmla="*/ 0 h 78"/>
                <a:gd name="T8" fmla="*/ 0 60000 65536"/>
                <a:gd name="T9" fmla="*/ 0 60000 65536"/>
                <a:gd name="T10" fmla="*/ 0 60000 65536"/>
                <a:gd name="T11" fmla="*/ 0 60000 65536"/>
                <a:gd name="T12" fmla="*/ 0 w 39"/>
                <a:gd name="T13" fmla="*/ 0 h 78"/>
                <a:gd name="T14" fmla="*/ 39 w 39"/>
                <a:gd name="T15" fmla="*/ 78 h 78"/>
              </a:gdLst>
              <a:ahLst/>
              <a:cxnLst>
                <a:cxn ang="T8">
                  <a:pos x="T0" y="T1"/>
                </a:cxn>
                <a:cxn ang="T9">
                  <a:pos x="T2" y="T3"/>
                </a:cxn>
                <a:cxn ang="T10">
                  <a:pos x="T4" y="T5"/>
                </a:cxn>
                <a:cxn ang="T11">
                  <a:pos x="T6" y="T7"/>
                </a:cxn>
              </a:cxnLst>
              <a:rect l="T12" t="T13" r="T14" b="T15"/>
              <a:pathLst>
                <a:path w="39" h="78">
                  <a:moveTo>
                    <a:pt x="38" y="0"/>
                  </a:moveTo>
                  <a:lnTo>
                    <a:pt x="19" y="77"/>
                  </a:lnTo>
                  <a:lnTo>
                    <a:pt x="0" y="0"/>
                  </a:lnTo>
                  <a:lnTo>
                    <a:pt x="38" y="0"/>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44228" name="Line 16"/>
            <p:cNvSpPr>
              <a:spLocks noChangeAspect="1" noChangeShapeType="1"/>
            </p:cNvSpPr>
            <p:nvPr/>
          </p:nvSpPr>
          <p:spPr bwMode="auto">
            <a:xfrm>
              <a:off x="3863" y="3514"/>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9" name="Line 17"/>
            <p:cNvSpPr>
              <a:spLocks noChangeAspect="1" noChangeShapeType="1"/>
            </p:cNvSpPr>
            <p:nvPr/>
          </p:nvSpPr>
          <p:spPr bwMode="auto">
            <a:xfrm flipH="1">
              <a:off x="3864" y="3514"/>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30" name="Line 18"/>
            <p:cNvSpPr>
              <a:spLocks noChangeAspect="1" noChangeShapeType="1"/>
            </p:cNvSpPr>
            <p:nvPr/>
          </p:nvSpPr>
          <p:spPr bwMode="auto">
            <a:xfrm>
              <a:off x="4149" y="3514"/>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31" name="Line 19"/>
            <p:cNvSpPr>
              <a:spLocks noChangeAspect="1" noChangeShapeType="1"/>
            </p:cNvSpPr>
            <p:nvPr/>
          </p:nvSpPr>
          <p:spPr bwMode="auto">
            <a:xfrm>
              <a:off x="3863" y="3514"/>
              <a:ext cx="0" cy="7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40" name="Group 20"/>
          <p:cNvGrpSpPr>
            <a:grpSpLocks noChangeAspect="1"/>
          </p:cNvGrpSpPr>
          <p:nvPr/>
        </p:nvGrpSpPr>
        <p:grpSpPr bwMode="auto">
          <a:xfrm>
            <a:off x="1649413" y="1246188"/>
            <a:ext cx="228600" cy="207962"/>
            <a:chOff x="1039" y="1135"/>
            <a:chExt cx="287" cy="262"/>
          </a:xfrm>
        </p:grpSpPr>
        <p:sp>
          <p:nvSpPr>
            <p:cNvPr id="44220" name="Line 21"/>
            <p:cNvSpPr>
              <a:spLocks noChangeAspect="1" noChangeShapeType="1"/>
            </p:cNvSpPr>
            <p:nvPr/>
          </p:nvSpPr>
          <p:spPr bwMode="auto">
            <a:xfrm>
              <a:off x="1179" y="1135"/>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1" name="Line 22"/>
            <p:cNvSpPr>
              <a:spLocks noChangeAspect="1" noChangeShapeType="1"/>
            </p:cNvSpPr>
            <p:nvPr/>
          </p:nvSpPr>
          <p:spPr bwMode="auto">
            <a:xfrm>
              <a:off x="1125" y="1394"/>
              <a:ext cx="12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2" name="Line 23"/>
            <p:cNvSpPr>
              <a:spLocks noChangeAspect="1" noChangeShapeType="1"/>
            </p:cNvSpPr>
            <p:nvPr/>
          </p:nvSpPr>
          <p:spPr bwMode="auto">
            <a:xfrm>
              <a:off x="1040" y="117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3" name="Line 24"/>
            <p:cNvSpPr>
              <a:spLocks noChangeAspect="1" noChangeShapeType="1"/>
            </p:cNvSpPr>
            <p:nvPr/>
          </p:nvSpPr>
          <p:spPr bwMode="auto">
            <a:xfrm flipH="1">
              <a:off x="1041" y="117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4" name="Line 25"/>
            <p:cNvSpPr>
              <a:spLocks noChangeAspect="1" noChangeShapeType="1"/>
            </p:cNvSpPr>
            <p:nvPr/>
          </p:nvSpPr>
          <p:spPr bwMode="auto">
            <a:xfrm>
              <a:off x="1326" y="1172"/>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25" name="Line 26"/>
            <p:cNvSpPr>
              <a:spLocks noChangeAspect="1" noChangeShapeType="1"/>
            </p:cNvSpPr>
            <p:nvPr/>
          </p:nvSpPr>
          <p:spPr bwMode="auto">
            <a:xfrm>
              <a:off x="1039" y="1172"/>
              <a:ext cx="0" cy="7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41" name="Group 27"/>
          <p:cNvGrpSpPr>
            <a:grpSpLocks/>
          </p:cNvGrpSpPr>
          <p:nvPr/>
        </p:nvGrpSpPr>
        <p:grpSpPr bwMode="auto">
          <a:xfrm>
            <a:off x="3322638" y="1293813"/>
            <a:ext cx="258762" cy="207962"/>
            <a:chOff x="2093" y="1165"/>
            <a:chExt cx="163" cy="131"/>
          </a:xfrm>
        </p:grpSpPr>
        <p:grpSp>
          <p:nvGrpSpPr>
            <p:cNvPr id="44211" name="Group 28"/>
            <p:cNvGrpSpPr>
              <a:grpSpLocks/>
            </p:cNvGrpSpPr>
            <p:nvPr/>
          </p:nvGrpSpPr>
          <p:grpSpPr bwMode="auto">
            <a:xfrm>
              <a:off x="2143" y="1165"/>
              <a:ext cx="63" cy="131"/>
              <a:chOff x="2177" y="1165"/>
              <a:chExt cx="63" cy="131"/>
            </a:xfrm>
          </p:grpSpPr>
          <p:sp>
            <p:nvSpPr>
              <p:cNvPr id="44218" name="Line 29"/>
              <p:cNvSpPr>
                <a:spLocks noChangeAspect="1" noChangeShapeType="1"/>
              </p:cNvSpPr>
              <p:nvPr/>
            </p:nvSpPr>
            <p:spPr bwMode="auto">
              <a:xfrm>
                <a:off x="2177" y="1295"/>
                <a:ext cx="63"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19" name="Line 30"/>
              <p:cNvSpPr>
                <a:spLocks noChangeAspect="1" noChangeShapeType="1"/>
              </p:cNvSpPr>
              <p:nvPr/>
            </p:nvSpPr>
            <p:spPr bwMode="auto">
              <a:xfrm>
                <a:off x="2207" y="1165"/>
                <a:ext cx="1" cy="131"/>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212" name="Group 31"/>
            <p:cNvGrpSpPr>
              <a:grpSpLocks/>
            </p:cNvGrpSpPr>
            <p:nvPr/>
          </p:nvGrpSpPr>
          <p:grpSpPr bwMode="auto">
            <a:xfrm>
              <a:off x="2093" y="1193"/>
              <a:ext cx="163" cy="41"/>
              <a:chOff x="2093" y="1193"/>
              <a:chExt cx="163" cy="41"/>
            </a:xfrm>
          </p:grpSpPr>
          <p:grpSp>
            <p:nvGrpSpPr>
              <p:cNvPr id="44213" name="Group 32"/>
              <p:cNvGrpSpPr>
                <a:grpSpLocks/>
              </p:cNvGrpSpPr>
              <p:nvPr/>
            </p:nvGrpSpPr>
            <p:grpSpPr bwMode="auto">
              <a:xfrm>
                <a:off x="2097" y="1193"/>
                <a:ext cx="143" cy="41"/>
                <a:chOff x="2097" y="1190"/>
                <a:chExt cx="143" cy="41"/>
              </a:xfrm>
            </p:grpSpPr>
            <p:sp>
              <p:nvSpPr>
                <p:cNvPr id="44216" name="Line 33"/>
                <p:cNvSpPr>
                  <a:spLocks noChangeAspect="1" noChangeShapeType="1"/>
                </p:cNvSpPr>
                <p:nvPr/>
              </p:nvSpPr>
              <p:spPr bwMode="auto">
                <a:xfrm>
                  <a:off x="2097" y="1190"/>
                  <a:ext cx="143" cy="4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17" name="Line 34"/>
                <p:cNvSpPr>
                  <a:spLocks noChangeAspect="1" noChangeShapeType="1"/>
                </p:cNvSpPr>
                <p:nvPr/>
              </p:nvSpPr>
              <p:spPr bwMode="auto">
                <a:xfrm flipH="1">
                  <a:off x="2097" y="1190"/>
                  <a:ext cx="143" cy="41"/>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4214" name="Freeform 35"/>
              <p:cNvSpPr>
                <a:spLocks noChangeAspect="1"/>
              </p:cNvSpPr>
              <p:nvPr/>
            </p:nvSpPr>
            <p:spPr bwMode="auto">
              <a:xfrm>
                <a:off x="2093" y="1193"/>
                <a:ext cx="19" cy="41"/>
              </a:xfrm>
              <a:custGeom>
                <a:avLst/>
                <a:gdLst>
                  <a:gd name="T0" fmla="*/ 36 w 37"/>
                  <a:gd name="T1" fmla="*/ 0 h 81"/>
                  <a:gd name="T2" fmla="*/ 9 w 37"/>
                  <a:gd name="T3" fmla="*/ 14 h 81"/>
                  <a:gd name="T4" fmla="*/ 0 w 37"/>
                  <a:gd name="T5" fmla="*/ 40 h 81"/>
                  <a:gd name="T6" fmla="*/ 8 w 37"/>
                  <a:gd name="T7" fmla="*/ 66 h 81"/>
                  <a:gd name="T8" fmla="*/ 36 w 37"/>
                  <a:gd name="T9" fmla="*/ 80 h 81"/>
                  <a:gd name="T10" fmla="*/ 0 60000 65536"/>
                  <a:gd name="T11" fmla="*/ 0 60000 65536"/>
                  <a:gd name="T12" fmla="*/ 0 60000 65536"/>
                  <a:gd name="T13" fmla="*/ 0 60000 65536"/>
                  <a:gd name="T14" fmla="*/ 0 60000 65536"/>
                  <a:gd name="T15" fmla="*/ 0 w 37"/>
                  <a:gd name="T16" fmla="*/ 0 h 81"/>
                  <a:gd name="T17" fmla="*/ 37 w 37"/>
                  <a:gd name="T18" fmla="*/ 81 h 81"/>
                </a:gdLst>
                <a:ahLst/>
                <a:cxnLst>
                  <a:cxn ang="T10">
                    <a:pos x="T0" y="T1"/>
                  </a:cxn>
                  <a:cxn ang="T11">
                    <a:pos x="T2" y="T3"/>
                  </a:cxn>
                  <a:cxn ang="T12">
                    <a:pos x="T4" y="T5"/>
                  </a:cxn>
                  <a:cxn ang="T13">
                    <a:pos x="T6" y="T7"/>
                  </a:cxn>
                  <a:cxn ang="T14">
                    <a:pos x="T8" y="T9"/>
                  </a:cxn>
                </a:cxnLst>
                <a:rect l="T15" t="T16" r="T17" b="T18"/>
                <a:pathLst>
                  <a:path w="37" h="81">
                    <a:moveTo>
                      <a:pt x="36" y="0"/>
                    </a:moveTo>
                    <a:lnTo>
                      <a:pt x="9" y="14"/>
                    </a:lnTo>
                    <a:lnTo>
                      <a:pt x="0" y="40"/>
                    </a:lnTo>
                    <a:lnTo>
                      <a:pt x="8" y="66"/>
                    </a:lnTo>
                    <a:lnTo>
                      <a:pt x="36" y="8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215" name="Freeform 36"/>
              <p:cNvSpPr>
                <a:spLocks noChangeAspect="1"/>
              </p:cNvSpPr>
              <p:nvPr/>
            </p:nvSpPr>
            <p:spPr bwMode="auto">
              <a:xfrm>
                <a:off x="2237" y="1193"/>
                <a:ext cx="19" cy="41"/>
              </a:xfrm>
              <a:custGeom>
                <a:avLst/>
                <a:gdLst>
                  <a:gd name="T0" fmla="*/ 0 w 38"/>
                  <a:gd name="T1" fmla="*/ 0 h 81"/>
                  <a:gd name="T2" fmla="*/ 27 w 38"/>
                  <a:gd name="T3" fmla="*/ 14 h 81"/>
                  <a:gd name="T4" fmla="*/ 37 w 38"/>
                  <a:gd name="T5" fmla="*/ 40 h 81"/>
                  <a:gd name="T6" fmla="*/ 28 w 38"/>
                  <a:gd name="T7" fmla="*/ 66 h 81"/>
                  <a:gd name="T8" fmla="*/ 1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0" y="0"/>
                    </a:moveTo>
                    <a:lnTo>
                      <a:pt x="27" y="14"/>
                    </a:lnTo>
                    <a:lnTo>
                      <a:pt x="37" y="40"/>
                    </a:lnTo>
                    <a:lnTo>
                      <a:pt x="28" y="66"/>
                    </a:lnTo>
                    <a:lnTo>
                      <a:pt x="1" y="80"/>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44042" name="Rectangle 37"/>
          <p:cNvSpPr>
            <a:spLocks noChangeArrowheads="1"/>
          </p:cNvSpPr>
          <p:nvPr/>
        </p:nvSpPr>
        <p:spPr bwMode="auto">
          <a:xfrm>
            <a:off x="5943600" y="496888"/>
            <a:ext cx="84613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Army </a:t>
            </a:r>
          </a:p>
        </p:txBody>
      </p:sp>
      <p:sp>
        <p:nvSpPr>
          <p:cNvPr id="44043" name="Rectangle 38"/>
          <p:cNvSpPr>
            <a:spLocks noChangeArrowheads="1"/>
          </p:cNvSpPr>
          <p:nvPr/>
        </p:nvSpPr>
        <p:spPr bwMode="auto">
          <a:xfrm>
            <a:off x="7467600" y="496888"/>
            <a:ext cx="128428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Air Force </a:t>
            </a:r>
          </a:p>
        </p:txBody>
      </p:sp>
      <p:sp>
        <p:nvSpPr>
          <p:cNvPr id="44044" name="Rectangle 39"/>
          <p:cNvSpPr>
            <a:spLocks noChangeArrowheads="1"/>
          </p:cNvSpPr>
          <p:nvPr/>
        </p:nvSpPr>
        <p:spPr bwMode="auto">
          <a:xfrm>
            <a:off x="4464050" y="1247775"/>
            <a:ext cx="152558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Fixed Wing </a:t>
            </a:r>
          </a:p>
        </p:txBody>
      </p:sp>
      <p:grpSp>
        <p:nvGrpSpPr>
          <p:cNvPr id="44045" name="Group 40"/>
          <p:cNvGrpSpPr>
            <a:grpSpLocks noChangeAspect="1"/>
          </p:cNvGrpSpPr>
          <p:nvPr/>
        </p:nvGrpSpPr>
        <p:grpSpPr bwMode="auto">
          <a:xfrm>
            <a:off x="6113463" y="1223963"/>
            <a:ext cx="227012" cy="207962"/>
            <a:chOff x="3851" y="1121"/>
            <a:chExt cx="286" cy="262"/>
          </a:xfrm>
        </p:grpSpPr>
        <p:sp>
          <p:nvSpPr>
            <p:cNvPr id="44206" name="Line 41"/>
            <p:cNvSpPr>
              <a:spLocks noChangeAspect="1" noChangeShapeType="1"/>
            </p:cNvSpPr>
            <p:nvPr/>
          </p:nvSpPr>
          <p:spPr bwMode="auto">
            <a:xfrm>
              <a:off x="3990" y="1121"/>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7" name="Line 42"/>
            <p:cNvSpPr>
              <a:spLocks noChangeAspect="1" noChangeShapeType="1"/>
            </p:cNvSpPr>
            <p:nvPr/>
          </p:nvSpPr>
          <p:spPr bwMode="auto">
            <a:xfrm>
              <a:off x="3851" y="115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8" name="Line 43"/>
            <p:cNvSpPr>
              <a:spLocks noChangeAspect="1" noChangeShapeType="1"/>
            </p:cNvSpPr>
            <p:nvPr/>
          </p:nvSpPr>
          <p:spPr bwMode="auto">
            <a:xfrm flipH="1">
              <a:off x="3852" y="115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9" name="Line 44"/>
            <p:cNvSpPr>
              <a:spLocks noChangeAspect="1" noChangeShapeType="1"/>
            </p:cNvSpPr>
            <p:nvPr/>
          </p:nvSpPr>
          <p:spPr bwMode="auto">
            <a:xfrm>
              <a:off x="4137" y="1158"/>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10" name="Line 45"/>
            <p:cNvSpPr>
              <a:spLocks noChangeAspect="1" noChangeShapeType="1"/>
            </p:cNvSpPr>
            <p:nvPr/>
          </p:nvSpPr>
          <p:spPr bwMode="auto">
            <a:xfrm>
              <a:off x="3851" y="1158"/>
              <a:ext cx="0" cy="7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46" name="Group 46"/>
          <p:cNvGrpSpPr>
            <a:grpSpLocks noChangeAspect="1"/>
          </p:cNvGrpSpPr>
          <p:nvPr/>
        </p:nvGrpSpPr>
        <p:grpSpPr bwMode="auto">
          <a:xfrm>
            <a:off x="7734300" y="1219200"/>
            <a:ext cx="287338" cy="207963"/>
            <a:chOff x="4872" y="1118"/>
            <a:chExt cx="362" cy="262"/>
          </a:xfrm>
        </p:grpSpPr>
        <p:sp>
          <p:nvSpPr>
            <p:cNvPr id="44201" name="Line 47"/>
            <p:cNvSpPr>
              <a:spLocks noChangeAspect="1" noChangeShapeType="1"/>
            </p:cNvSpPr>
            <p:nvPr/>
          </p:nvSpPr>
          <p:spPr bwMode="auto">
            <a:xfrm>
              <a:off x="5050" y="1118"/>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2" name="Line 48"/>
            <p:cNvSpPr>
              <a:spLocks noChangeAspect="1" noChangeShapeType="1"/>
            </p:cNvSpPr>
            <p:nvPr/>
          </p:nvSpPr>
          <p:spPr bwMode="auto">
            <a:xfrm>
              <a:off x="4908" y="1176"/>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3" name="Line 49"/>
            <p:cNvSpPr>
              <a:spLocks noChangeAspect="1" noChangeShapeType="1"/>
            </p:cNvSpPr>
            <p:nvPr/>
          </p:nvSpPr>
          <p:spPr bwMode="auto">
            <a:xfrm flipH="1">
              <a:off x="4909" y="1176"/>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204" name="Freeform 50"/>
            <p:cNvSpPr>
              <a:spLocks noChangeAspect="1"/>
            </p:cNvSpPr>
            <p:nvPr/>
          </p:nvSpPr>
          <p:spPr bwMode="auto">
            <a:xfrm>
              <a:off x="4872" y="1177"/>
              <a:ext cx="38" cy="81"/>
            </a:xfrm>
            <a:custGeom>
              <a:avLst/>
              <a:gdLst>
                <a:gd name="T0" fmla="*/ 37 w 38"/>
                <a:gd name="T1" fmla="*/ 0 h 81"/>
                <a:gd name="T2" fmla="*/ 10 w 38"/>
                <a:gd name="T3" fmla="*/ 14 h 81"/>
                <a:gd name="T4" fmla="*/ 0 w 38"/>
                <a:gd name="T5" fmla="*/ 40 h 81"/>
                <a:gd name="T6" fmla="*/ 8 w 38"/>
                <a:gd name="T7" fmla="*/ 66 h 81"/>
                <a:gd name="T8" fmla="*/ 36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37" y="0"/>
                  </a:moveTo>
                  <a:lnTo>
                    <a:pt x="10" y="14"/>
                  </a:lnTo>
                  <a:lnTo>
                    <a:pt x="0" y="40"/>
                  </a:lnTo>
                  <a:lnTo>
                    <a:pt x="8" y="66"/>
                  </a:lnTo>
                  <a:lnTo>
                    <a:pt x="36" y="8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205" name="Freeform 51"/>
            <p:cNvSpPr>
              <a:spLocks noChangeAspect="1"/>
            </p:cNvSpPr>
            <p:nvPr/>
          </p:nvSpPr>
          <p:spPr bwMode="auto">
            <a:xfrm>
              <a:off x="5196" y="1177"/>
              <a:ext cx="38" cy="81"/>
            </a:xfrm>
            <a:custGeom>
              <a:avLst/>
              <a:gdLst>
                <a:gd name="T0" fmla="*/ 0 w 38"/>
                <a:gd name="T1" fmla="*/ 0 h 81"/>
                <a:gd name="T2" fmla="*/ 27 w 38"/>
                <a:gd name="T3" fmla="*/ 14 h 81"/>
                <a:gd name="T4" fmla="*/ 37 w 38"/>
                <a:gd name="T5" fmla="*/ 40 h 81"/>
                <a:gd name="T6" fmla="*/ 29 w 38"/>
                <a:gd name="T7" fmla="*/ 66 h 81"/>
                <a:gd name="T8" fmla="*/ 1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0" y="0"/>
                  </a:moveTo>
                  <a:lnTo>
                    <a:pt x="27" y="14"/>
                  </a:lnTo>
                  <a:lnTo>
                    <a:pt x="37" y="40"/>
                  </a:lnTo>
                  <a:lnTo>
                    <a:pt x="29" y="66"/>
                  </a:lnTo>
                  <a:lnTo>
                    <a:pt x="1" y="80"/>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44047" name="Rectangle 52"/>
          <p:cNvSpPr>
            <a:spLocks noChangeAspect="1" noChangeArrowheads="1"/>
          </p:cNvSpPr>
          <p:nvPr/>
        </p:nvSpPr>
        <p:spPr bwMode="auto">
          <a:xfrm>
            <a:off x="2333625" y="865188"/>
            <a:ext cx="388938" cy="198437"/>
          </a:xfrm>
          <a:prstGeom prst="rect">
            <a:avLst/>
          </a:prstGeom>
          <a:noFill/>
          <a:ln w="9525">
            <a:noFill/>
            <a:miter lim="800000"/>
            <a:headEnd/>
            <a:tailEnd/>
          </a:ln>
        </p:spPr>
        <p:txBody>
          <a:bodyPr wrap="none" lIns="92075" tIns="46038" rIns="92075" bIns="46038"/>
          <a:lstStyle/>
          <a:p>
            <a:pPr eaLnBrk="0" hangingPunct="0"/>
            <a:r>
              <a:rPr lang="en-US" sz="2000">
                <a:solidFill>
                  <a:srgbClr val="000000"/>
                </a:solidFill>
              </a:rPr>
              <a:t>Helo </a:t>
            </a:r>
          </a:p>
        </p:txBody>
      </p:sp>
      <p:sp>
        <p:nvSpPr>
          <p:cNvPr id="44048" name="Rectangle 53"/>
          <p:cNvSpPr>
            <a:spLocks noChangeArrowheads="1"/>
          </p:cNvSpPr>
          <p:nvPr/>
        </p:nvSpPr>
        <p:spPr bwMode="auto">
          <a:xfrm>
            <a:off x="6480175" y="865188"/>
            <a:ext cx="1525588"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Fixed Wing </a:t>
            </a:r>
          </a:p>
        </p:txBody>
      </p:sp>
      <p:sp>
        <p:nvSpPr>
          <p:cNvPr id="44049" name="Rectangle 54"/>
          <p:cNvSpPr>
            <a:spLocks noChangeArrowheads="1"/>
          </p:cNvSpPr>
          <p:nvPr/>
        </p:nvSpPr>
        <p:spPr bwMode="auto">
          <a:xfrm>
            <a:off x="23813" y="3413125"/>
            <a:ext cx="989012"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Recon </a:t>
            </a:r>
          </a:p>
        </p:txBody>
      </p:sp>
      <p:sp>
        <p:nvSpPr>
          <p:cNvPr id="44050" name="Rectangle 55"/>
          <p:cNvSpPr>
            <a:spLocks noChangeArrowheads="1"/>
          </p:cNvSpPr>
          <p:nvPr/>
        </p:nvSpPr>
        <p:spPr bwMode="auto">
          <a:xfrm>
            <a:off x="4464050" y="1958975"/>
            <a:ext cx="1143000"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Bomber </a:t>
            </a:r>
          </a:p>
        </p:txBody>
      </p:sp>
      <p:sp>
        <p:nvSpPr>
          <p:cNvPr id="44051" name="Rectangle 56"/>
          <p:cNvSpPr>
            <a:spLocks noChangeArrowheads="1"/>
          </p:cNvSpPr>
          <p:nvPr/>
        </p:nvSpPr>
        <p:spPr bwMode="auto">
          <a:xfrm>
            <a:off x="4464050" y="2674938"/>
            <a:ext cx="1044575"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Fighter </a:t>
            </a:r>
          </a:p>
        </p:txBody>
      </p:sp>
      <p:grpSp>
        <p:nvGrpSpPr>
          <p:cNvPr id="44052" name="Group 57"/>
          <p:cNvGrpSpPr>
            <a:grpSpLocks noChangeAspect="1"/>
          </p:cNvGrpSpPr>
          <p:nvPr/>
        </p:nvGrpSpPr>
        <p:grpSpPr bwMode="auto">
          <a:xfrm>
            <a:off x="7734300" y="2024063"/>
            <a:ext cx="287338" cy="276225"/>
            <a:chOff x="4872" y="1625"/>
            <a:chExt cx="362" cy="347"/>
          </a:xfrm>
        </p:grpSpPr>
        <p:sp>
          <p:nvSpPr>
            <p:cNvPr id="44195" name="Oval 58"/>
            <p:cNvSpPr>
              <a:spLocks noChangeAspect="1" noChangeArrowheads="1"/>
            </p:cNvSpPr>
            <p:nvPr/>
          </p:nvSpPr>
          <p:spPr bwMode="auto">
            <a:xfrm>
              <a:off x="5003" y="1865"/>
              <a:ext cx="93" cy="107"/>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4196" name="Line 59"/>
            <p:cNvSpPr>
              <a:spLocks noChangeAspect="1" noChangeShapeType="1"/>
            </p:cNvSpPr>
            <p:nvPr/>
          </p:nvSpPr>
          <p:spPr bwMode="auto">
            <a:xfrm>
              <a:off x="5050" y="1625"/>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7" name="Line 60"/>
            <p:cNvSpPr>
              <a:spLocks noChangeAspect="1" noChangeShapeType="1"/>
            </p:cNvSpPr>
            <p:nvPr/>
          </p:nvSpPr>
          <p:spPr bwMode="auto">
            <a:xfrm>
              <a:off x="4908" y="1683"/>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8" name="Line 61"/>
            <p:cNvSpPr>
              <a:spLocks noChangeAspect="1" noChangeShapeType="1"/>
            </p:cNvSpPr>
            <p:nvPr/>
          </p:nvSpPr>
          <p:spPr bwMode="auto">
            <a:xfrm flipH="1">
              <a:off x="4909" y="1683"/>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9" name="Freeform 62"/>
            <p:cNvSpPr>
              <a:spLocks noChangeAspect="1"/>
            </p:cNvSpPr>
            <p:nvPr/>
          </p:nvSpPr>
          <p:spPr bwMode="auto">
            <a:xfrm>
              <a:off x="4872" y="1684"/>
              <a:ext cx="38" cy="81"/>
            </a:xfrm>
            <a:custGeom>
              <a:avLst/>
              <a:gdLst>
                <a:gd name="T0" fmla="*/ 37 w 38"/>
                <a:gd name="T1" fmla="*/ 0 h 81"/>
                <a:gd name="T2" fmla="*/ 10 w 38"/>
                <a:gd name="T3" fmla="*/ 14 h 81"/>
                <a:gd name="T4" fmla="*/ 0 w 38"/>
                <a:gd name="T5" fmla="*/ 40 h 81"/>
                <a:gd name="T6" fmla="*/ 8 w 38"/>
                <a:gd name="T7" fmla="*/ 65 h 81"/>
                <a:gd name="T8" fmla="*/ 36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37" y="0"/>
                  </a:moveTo>
                  <a:lnTo>
                    <a:pt x="10" y="14"/>
                  </a:lnTo>
                  <a:lnTo>
                    <a:pt x="0" y="40"/>
                  </a:lnTo>
                  <a:lnTo>
                    <a:pt x="8" y="65"/>
                  </a:lnTo>
                  <a:lnTo>
                    <a:pt x="36" y="8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200" name="Freeform 63"/>
            <p:cNvSpPr>
              <a:spLocks noChangeAspect="1"/>
            </p:cNvSpPr>
            <p:nvPr/>
          </p:nvSpPr>
          <p:spPr bwMode="auto">
            <a:xfrm>
              <a:off x="5196" y="1684"/>
              <a:ext cx="38" cy="81"/>
            </a:xfrm>
            <a:custGeom>
              <a:avLst/>
              <a:gdLst>
                <a:gd name="T0" fmla="*/ 0 w 38"/>
                <a:gd name="T1" fmla="*/ 0 h 81"/>
                <a:gd name="T2" fmla="*/ 27 w 38"/>
                <a:gd name="T3" fmla="*/ 14 h 81"/>
                <a:gd name="T4" fmla="*/ 37 w 38"/>
                <a:gd name="T5" fmla="*/ 40 h 81"/>
                <a:gd name="T6" fmla="*/ 29 w 38"/>
                <a:gd name="T7" fmla="*/ 65 h 81"/>
                <a:gd name="T8" fmla="*/ 1 w 38"/>
                <a:gd name="T9" fmla="*/ 80 h 81"/>
                <a:gd name="T10" fmla="*/ 0 60000 65536"/>
                <a:gd name="T11" fmla="*/ 0 60000 65536"/>
                <a:gd name="T12" fmla="*/ 0 60000 65536"/>
                <a:gd name="T13" fmla="*/ 0 60000 65536"/>
                <a:gd name="T14" fmla="*/ 0 60000 65536"/>
                <a:gd name="T15" fmla="*/ 0 w 38"/>
                <a:gd name="T16" fmla="*/ 0 h 81"/>
                <a:gd name="T17" fmla="*/ 38 w 38"/>
                <a:gd name="T18" fmla="*/ 81 h 81"/>
              </a:gdLst>
              <a:ahLst/>
              <a:cxnLst>
                <a:cxn ang="T10">
                  <a:pos x="T0" y="T1"/>
                </a:cxn>
                <a:cxn ang="T11">
                  <a:pos x="T2" y="T3"/>
                </a:cxn>
                <a:cxn ang="T12">
                  <a:pos x="T4" y="T5"/>
                </a:cxn>
                <a:cxn ang="T13">
                  <a:pos x="T6" y="T7"/>
                </a:cxn>
                <a:cxn ang="T14">
                  <a:pos x="T8" y="T9"/>
                </a:cxn>
              </a:cxnLst>
              <a:rect l="T15" t="T16" r="T17" b="T18"/>
              <a:pathLst>
                <a:path w="38" h="81">
                  <a:moveTo>
                    <a:pt x="0" y="0"/>
                  </a:moveTo>
                  <a:lnTo>
                    <a:pt x="27" y="14"/>
                  </a:lnTo>
                  <a:lnTo>
                    <a:pt x="37" y="40"/>
                  </a:lnTo>
                  <a:lnTo>
                    <a:pt x="29" y="65"/>
                  </a:lnTo>
                  <a:lnTo>
                    <a:pt x="1" y="80"/>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4053" name="Group 64"/>
          <p:cNvGrpSpPr>
            <a:grpSpLocks noChangeAspect="1"/>
          </p:cNvGrpSpPr>
          <p:nvPr/>
        </p:nvGrpSpPr>
        <p:grpSpPr bwMode="auto">
          <a:xfrm>
            <a:off x="7734300" y="2757488"/>
            <a:ext cx="287338" cy="209550"/>
            <a:chOff x="4872" y="2087"/>
            <a:chExt cx="362" cy="264"/>
          </a:xfrm>
        </p:grpSpPr>
        <p:sp>
          <p:nvSpPr>
            <p:cNvPr id="44188" name="Line 65"/>
            <p:cNvSpPr>
              <a:spLocks noChangeAspect="1" noChangeShapeType="1"/>
            </p:cNvSpPr>
            <p:nvPr/>
          </p:nvSpPr>
          <p:spPr bwMode="auto">
            <a:xfrm>
              <a:off x="5050" y="2089"/>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9" name="Line 66"/>
            <p:cNvSpPr>
              <a:spLocks noChangeAspect="1" noChangeShapeType="1"/>
            </p:cNvSpPr>
            <p:nvPr/>
          </p:nvSpPr>
          <p:spPr bwMode="auto">
            <a:xfrm>
              <a:off x="4908" y="2147"/>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0" name="Line 67"/>
            <p:cNvSpPr>
              <a:spLocks noChangeAspect="1" noChangeShapeType="1"/>
            </p:cNvSpPr>
            <p:nvPr/>
          </p:nvSpPr>
          <p:spPr bwMode="auto">
            <a:xfrm flipH="1">
              <a:off x="4909" y="2147"/>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1" name="Freeform 68"/>
            <p:cNvSpPr>
              <a:spLocks noChangeAspect="1"/>
            </p:cNvSpPr>
            <p:nvPr/>
          </p:nvSpPr>
          <p:spPr bwMode="auto">
            <a:xfrm>
              <a:off x="4872" y="2148"/>
              <a:ext cx="38" cy="80"/>
            </a:xfrm>
            <a:custGeom>
              <a:avLst/>
              <a:gdLst>
                <a:gd name="T0" fmla="*/ 37 w 38"/>
                <a:gd name="T1" fmla="*/ 0 h 80"/>
                <a:gd name="T2" fmla="*/ 10 w 38"/>
                <a:gd name="T3" fmla="*/ 13 h 80"/>
                <a:gd name="T4" fmla="*/ 0 w 38"/>
                <a:gd name="T5" fmla="*/ 40 h 80"/>
                <a:gd name="T6" fmla="*/ 8 w 38"/>
                <a:gd name="T7" fmla="*/ 65 h 80"/>
                <a:gd name="T8" fmla="*/ 36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37" y="0"/>
                  </a:moveTo>
                  <a:lnTo>
                    <a:pt x="10" y="13"/>
                  </a:lnTo>
                  <a:lnTo>
                    <a:pt x="0" y="40"/>
                  </a:lnTo>
                  <a:lnTo>
                    <a:pt x="8" y="65"/>
                  </a:lnTo>
                  <a:lnTo>
                    <a:pt x="36"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92" name="Freeform 69"/>
            <p:cNvSpPr>
              <a:spLocks noChangeAspect="1"/>
            </p:cNvSpPr>
            <p:nvPr/>
          </p:nvSpPr>
          <p:spPr bwMode="auto">
            <a:xfrm>
              <a:off x="5196" y="2148"/>
              <a:ext cx="38" cy="80"/>
            </a:xfrm>
            <a:custGeom>
              <a:avLst/>
              <a:gdLst>
                <a:gd name="T0" fmla="*/ 0 w 38"/>
                <a:gd name="T1" fmla="*/ 0 h 80"/>
                <a:gd name="T2" fmla="*/ 27 w 38"/>
                <a:gd name="T3" fmla="*/ 13 h 80"/>
                <a:gd name="T4" fmla="*/ 37 w 38"/>
                <a:gd name="T5" fmla="*/ 40 h 80"/>
                <a:gd name="T6" fmla="*/ 29 w 38"/>
                <a:gd name="T7" fmla="*/ 65 h 80"/>
                <a:gd name="T8" fmla="*/ 1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0" y="0"/>
                  </a:moveTo>
                  <a:lnTo>
                    <a:pt x="27" y="13"/>
                  </a:lnTo>
                  <a:lnTo>
                    <a:pt x="37" y="40"/>
                  </a:lnTo>
                  <a:lnTo>
                    <a:pt x="29" y="65"/>
                  </a:lnTo>
                  <a:lnTo>
                    <a:pt x="1"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93" name="Line 70"/>
            <p:cNvSpPr>
              <a:spLocks noChangeAspect="1" noChangeShapeType="1"/>
            </p:cNvSpPr>
            <p:nvPr/>
          </p:nvSpPr>
          <p:spPr bwMode="auto">
            <a:xfrm flipH="1">
              <a:off x="5007" y="2087"/>
              <a:ext cx="38" cy="5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94" name="Line 71"/>
            <p:cNvSpPr>
              <a:spLocks noChangeAspect="1" noChangeShapeType="1"/>
            </p:cNvSpPr>
            <p:nvPr/>
          </p:nvSpPr>
          <p:spPr bwMode="auto">
            <a:xfrm>
              <a:off x="5047" y="2087"/>
              <a:ext cx="39" cy="58"/>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54" name="Group 72"/>
          <p:cNvGrpSpPr>
            <a:grpSpLocks noChangeAspect="1"/>
          </p:cNvGrpSpPr>
          <p:nvPr/>
        </p:nvGrpSpPr>
        <p:grpSpPr bwMode="auto">
          <a:xfrm>
            <a:off x="1609725" y="3367088"/>
            <a:ext cx="227013" cy="242887"/>
            <a:chOff x="1014" y="2471"/>
            <a:chExt cx="286" cy="306"/>
          </a:xfrm>
        </p:grpSpPr>
        <p:sp>
          <p:nvSpPr>
            <p:cNvPr id="44182" name="Line 73"/>
            <p:cNvSpPr>
              <a:spLocks noChangeAspect="1" noChangeShapeType="1"/>
            </p:cNvSpPr>
            <p:nvPr/>
          </p:nvSpPr>
          <p:spPr bwMode="auto">
            <a:xfrm>
              <a:off x="1153" y="2471"/>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3" name="Line 74"/>
            <p:cNvSpPr>
              <a:spLocks noChangeAspect="1" noChangeShapeType="1"/>
            </p:cNvSpPr>
            <p:nvPr/>
          </p:nvSpPr>
          <p:spPr bwMode="auto">
            <a:xfrm flipV="1">
              <a:off x="1111" y="2687"/>
              <a:ext cx="85" cy="9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4" name="Line 75"/>
            <p:cNvSpPr>
              <a:spLocks noChangeAspect="1" noChangeShapeType="1"/>
            </p:cNvSpPr>
            <p:nvPr/>
          </p:nvSpPr>
          <p:spPr bwMode="auto">
            <a:xfrm>
              <a:off x="1014" y="25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5" name="Line 76"/>
            <p:cNvSpPr>
              <a:spLocks noChangeAspect="1" noChangeShapeType="1"/>
            </p:cNvSpPr>
            <p:nvPr/>
          </p:nvSpPr>
          <p:spPr bwMode="auto">
            <a:xfrm flipH="1">
              <a:off x="1015" y="25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6" name="Line 77"/>
            <p:cNvSpPr>
              <a:spLocks noChangeAspect="1" noChangeShapeType="1"/>
            </p:cNvSpPr>
            <p:nvPr/>
          </p:nvSpPr>
          <p:spPr bwMode="auto">
            <a:xfrm>
              <a:off x="1300" y="25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7" name="Line 78"/>
            <p:cNvSpPr>
              <a:spLocks noChangeAspect="1" noChangeShapeType="1"/>
            </p:cNvSpPr>
            <p:nvPr/>
          </p:nvSpPr>
          <p:spPr bwMode="auto">
            <a:xfrm>
              <a:off x="1014" y="2509"/>
              <a:ext cx="0" cy="78"/>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55" name="Group 79"/>
          <p:cNvGrpSpPr>
            <a:grpSpLocks noChangeAspect="1"/>
          </p:cNvGrpSpPr>
          <p:nvPr/>
        </p:nvGrpSpPr>
        <p:grpSpPr bwMode="auto">
          <a:xfrm>
            <a:off x="7734300" y="3360738"/>
            <a:ext cx="287338" cy="238125"/>
            <a:chOff x="4872" y="2467"/>
            <a:chExt cx="362" cy="300"/>
          </a:xfrm>
        </p:grpSpPr>
        <p:sp>
          <p:nvSpPr>
            <p:cNvPr id="44176" name="Line 80"/>
            <p:cNvSpPr>
              <a:spLocks noChangeAspect="1" noChangeShapeType="1"/>
            </p:cNvSpPr>
            <p:nvPr/>
          </p:nvSpPr>
          <p:spPr bwMode="auto">
            <a:xfrm flipV="1">
              <a:off x="5011" y="2676"/>
              <a:ext cx="85" cy="9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7" name="Line 81"/>
            <p:cNvSpPr>
              <a:spLocks noChangeAspect="1" noChangeShapeType="1"/>
            </p:cNvSpPr>
            <p:nvPr/>
          </p:nvSpPr>
          <p:spPr bwMode="auto">
            <a:xfrm>
              <a:off x="5050" y="2467"/>
              <a:ext cx="0" cy="26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8" name="Line 82"/>
            <p:cNvSpPr>
              <a:spLocks noChangeAspect="1" noChangeShapeType="1"/>
            </p:cNvSpPr>
            <p:nvPr/>
          </p:nvSpPr>
          <p:spPr bwMode="auto">
            <a:xfrm>
              <a:off x="4908" y="2525"/>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9" name="Line 83"/>
            <p:cNvSpPr>
              <a:spLocks noChangeAspect="1" noChangeShapeType="1"/>
            </p:cNvSpPr>
            <p:nvPr/>
          </p:nvSpPr>
          <p:spPr bwMode="auto">
            <a:xfrm flipH="1">
              <a:off x="4909" y="2525"/>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80" name="Freeform 84"/>
            <p:cNvSpPr>
              <a:spLocks noChangeAspect="1"/>
            </p:cNvSpPr>
            <p:nvPr/>
          </p:nvSpPr>
          <p:spPr bwMode="auto">
            <a:xfrm>
              <a:off x="4872" y="2527"/>
              <a:ext cx="38" cy="80"/>
            </a:xfrm>
            <a:custGeom>
              <a:avLst/>
              <a:gdLst>
                <a:gd name="T0" fmla="*/ 37 w 38"/>
                <a:gd name="T1" fmla="*/ 0 h 80"/>
                <a:gd name="T2" fmla="*/ 10 w 38"/>
                <a:gd name="T3" fmla="*/ 13 h 80"/>
                <a:gd name="T4" fmla="*/ 0 w 38"/>
                <a:gd name="T5" fmla="*/ 40 h 80"/>
                <a:gd name="T6" fmla="*/ 8 w 38"/>
                <a:gd name="T7" fmla="*/ 65 h 80"/>
                <a:gd name="T8" fmla="*/ 36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37" y="0"/>
                  </a:moveTo>
                  <a:lnTo>
                    <a:pt x="10" y="13"/>
                  </a:lnTo>
                  <a:lnTo>
                    <a:pt x="0" y="40"/>
                  </a:lnTo>
                  <a:lnTo>
                    <a:pt x="8" y="65"/>
                  </a:lnTo>
                  <a:lnTo>
                    <a:pt x="36"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81" name="Freeform 85"/>
            <p:cNvSpPr>
              <a:spLocks noChangeAspect="1"/>
            </p:cNvSpPr>
            <p:nvPr/>
          </p:nvSpPr>
          <p:spPr bwMode="auto">
            <a:xfrm>
              <a:off x="5196" y="2527"/>
              <a:ext cx="38" cy="80"/>
            </a:xfrm>
            <a:custGeom>
              <a:avLst/>
              <a:gdLst>
                <a:gd name="T0" fmla="*/ 0 w 38"/>
                <a:gd name="T1" fmla="*/ 0 h 80"/>
                <a:gd name="T2" fmla="*/ 27 w 38"/>
                <a:gd name="T3" fmla="*/ 13 h 80"/>
                <a:gd name="T4" fmla="*/ 37 w 38"/>
                <a:gd name="T5" fmla="*/ 40 h 80"/>
                <a:gd name="T6" fmla="*/ 29 w 38"/>
                <a:gd name="T7" fmla="*/ 65 h 80"/>
                <a:gd name="T8" fmla="*/ 1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0" y="0"/>
                  </a:moveTo>
                  <a:lnTo>
                    <a:pt x="27" y="13"/>
                  </a:lnTo>
                  <a:lnTo>
                    <a:pt x="37" y="40"/>
                  </a:lnTo>
                  <a:lnTo>
                    <a:pt x="29" y="65"/>
                  </a:lnTo>
                  <a:lnTo>
                    <a:pt x="1" y="79"/>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4056" name="Group 86"/>
          <p:cNvGrpSpPr>
            <a:grpSpLocks noChangeAspect="1"/>
          </p:cNvGrpSpPr>
          <p:nvPr/>
        </p:nvGrpSpPr>
        <p:grpSpPr bwMode="auto">
          <a:xfrm>
            <a:off x="7013575" y="4105275"/>
            <a:ext cx="287338" cy="327025"/>
            <a:chOff x="4418" y="2936"/>
            <a:chExt cx="362" cy="411"/>
          </a:xfrm>
        </p:grpSpPr>
        <p:sp>
          <p:nvSpPr>
            <p:cNvPr id="44166" name="Line 87"/>
            <p:cNvSpPr>
              <a:spLocks noChangeAspect="1" noChangeShapeType="1"/>
            </p:cNvSpPr>
            <p:nvPr/>
          </p:nvSpPr>
          <p:spPr bwMode="auto">
            <a:xfrm>
              <a:off x="4588" y="3051"/>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7" name="Line 88"/>
            <p:cNvSpPr>
              <a:spLocks noChangeAspect="1" noChangeShapeType="1"/>
            </p:cNvSpPr>
            <p:nvPr/>
          </p:nvSpPr>
          <p:spPr bwMode="auto">
            <a:xfrm>
              <a:off x="4454"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8" name="Line 89"/>
            <p:cNvSpPr>
              <a:spLocks noChangeAspect="1" noChangeShapeType="1"/>
            </p:cNvSpPr>
            <p:nvPr/>
          </p:nvSpPr>
          <p:spPr bwMode="auto">
            <a:xfrm flipH="1">
              <a:off x="4454"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9" name="Freeform 90"/>
            <p:cNvSpPr>
              <a:spLocks noChangeAspect="1"/>
            </p:cNvSpPr>
            <p:nvPr/>
          </p:nvSpPr>
          <p:spPr bwMode="auto">
            <a:xfrm>
              <a:off x="4418" y="3100"/>
              <a:ext cx="37" cy="80"/>
            </a:xfrm>
            <a:custGeom>
              <a:avLst/>
              <a:gdLst>
                <a:gd name="T0" fmla="*/ 36 w 37"/>
                <a:gd name="T1" fmla="*/ 0 h 80"/>
                <a:gd name="T2" fmla="*/ 9 w 37"/>
                <a:gd name="T3" fmla="*/ 13 h 80"/>
                <a:gd name="T4" fmla="*/ 0 w 37"/>
                <a:gd name="T5" fmla="*/ 40 h 80"/>
                <a:gd name="T6" fmla="*/ 8 w 37"/>
                <a:gd name="T7" fmla="*/ 65 h 80"/>
                <a:gd name="T8" fmla="*/ 36 w 37"/>
                <a:gd name="T9" fmla="*/ 79 h 80"/>
                <a:gd name="T10" fmla="*/ 0 60000 65536"/>
                <a:gd name="T11" fmla="*/ 0 60000 65536"/>
                <a:gd name="T12" fmla="*/ 0 60000 65536"/>
                <a:gd name="T13" fmla="*/ 0 60000 65536"/>
                <a:gd name="T14" fmla="*/ 0 60000 65536"/>
                <a:gd name="T15" fmla="*/ 0 w 37"/>
                <a:gd name="T16" fmla="*/ 0 h 80"/>
                <a:gd name="T17" fmla="*/ 37 w 37"/>
                <a:gd name="T18" fmla="*/ 80 h 80"/>
              </a:gdLst>
              <a:ahLst/>
              <a:cxnLst>
                <a:cxn ang="T10">
                  <a:pos x="T0" y="T1"/>
                </a:cxn>
                <a:cxn ang="T11">
                  <a:pos x="T2" y="T3"/>
                </a:cxn>
                <a:cxn ang="T12">
                  <a:pos x="T4" y="T5"/>
                </a:cxn>
                <a:cxn ang="T13">
                  <a:pos x="T6" y="T7"/>
                </a:cxn>
                <a:cxn ang="T14">
                  <a:pos x="T8" y="T9"/>
                </a:cxn>
              </a:cxnLst>
              <a:rect l="T15" t="T16" r="T17" b="T18"/>
              <a:pathLst>
                <a:path w="37" h="80">
                  <a:moveTo>
                    <a:pt x="36" y="0"/>
                  </a:moveTo>
                  <a:lnTo>
                    <a:pt x="9" y="13"/>
                  </a:lnTo>
                  <a:lnTo>
                    <a:pt x="0" y="40"/>
                  </a:lnTo>
                  <a:lnTo>
                    <a:pt x="8" y="65"/>
                  </a:lnTo>
                  <a:lnTo>
                    <a:pt x="36"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70" name="Freeform 91"/>
            <p:cNvSpPr>
              <a:spLocks noChangeAspect="1"/>
            </p:cNvSpPr>
            <p:nvPr/>
          </p:nvSpPr>
          <p:spPr bwMode="auto">
            <a:xfrm>
              <a:off x="4742" y="3100"/>
              <a:ext cx="38" cy="80"/>
            </a:xfrm>
            <a:custGeom>
              <a:avLst/>
              <a:gdLst>
                <a:gd name="T0" fmla="*/ 0 w 38"/>
                <a:gd name="T1" fmla="*/ 0 h 80"/>
                <a:gd name="T2" fmla="*/ 27 w 38"/>
                <a:gd name="T3" fmla="*/ 13 h 80"/>
                <a:gd name="T4" fmla="*/ 37 w 38"/>
                <a:gd name="T5" fmla="*/ 40 h 80"/>
                <a:gd name="T6" fmla="*/ 29 w 38"/>
                <a:gd name="T7" fmla="*/ 65 h 80"/>
                <a:gd name="T8" fmla="*/ 1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0" y="0"/>
                  </a:moveTo>
                  <a:lnTo>
                    <a:pt x="27" y="13"/>
                  </a:lnTo>
                  <a:lnTo>
                    <a:pt x="37" y="40"/>
                  </a:lnTo>
                  <a:lnTo>
                    <a:pt x="29" y="65"/>
                  </a:lnTo>
                  <a:lnTo>
                    <a:pt x="1"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71" name="Oval 92"/>
            <p:cNvSpPr>
              <a:spLocks noChangeAspect="1" noChangeArrowheads="1"/>
            </p:cNvSpPr>
            <p:nvPr/>
          </p:nvSpPr>
          <p:spPr bwMode="auto">
            <a:xfrm>
              <a:off x="4517" y="2939"/>
              <a:ext cx="142" cy="122"/>
            </a:xfrm>
            <a:prstGeom prst="ellipse">
              <a:avLst/>
            </a:prstGeom>
            <a:noFill/>
            <a:ln w="12700">
              <a:solidFill>
                <a:srgbClr val="000000"/>
              </a:solidFill>
              <a:round/>
              <a:headEnd/>
              <a:tailEnd/>
            </a:ln>
          </p:spPr>
          <p:txBody>
            <a:bodyPr wrap="none" anchor="ctr"/>
            <a:lstStyle/>
            <a:p>
              <a:endParaRPr lang="en-US"/>
            </a:p>
          </p:txBody>
        </p:sp>
        <p:sp>
          <p:nvSpPr>
            <p:cNvPr id="44172" name="Line 93"/>
            <p:cNvSpPr>
              <a:spLocks noChangeAspect="1" noChangeShapeType="1"/>
            </p:cNvSpPr>
            <p:nvPr/>
          </p:nvSpPr>
          <p:spPr bwMode="auto">
            <a:xfrm>
              <a:off x="4517" y="3005"/>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3" name="Line 94"/>
            <p:cNvSpPr>
              <a:spLocks noChangeAspect="1" noChangeShapeType="1"/>
            </p:cNvSpPr>
            <p:nvPr/>
          </p:nvSpPr>
          <p:spPr bwMode="auto">
            <a:xfrm flipV="1">
              <a:off x="4587" y="2936"/>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4" name="Line 95"/>
            <p:cNvSpPr>
              <a:spLocks noChangeAspect="1" noChangeShapeType="1"/>
            </p:cNvSpPr>
            <p:nvPr/>
          </p:nvSpPr>
          <p:spPr bwMode="auto">
            <a:xfrm flipH="1" flipV="1">
              <a:off x="4536" y="2961"/>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75" name="Line 96"/>
            <p:cNvSpPr>
              <a:spLocks noChangeAspect="1" noChangeShapeType="1"/>
            </p:cNvSpPr>
            <p:nvPr/>
          </p:nvSpPr>
          <p:spPr bwMode="auto">
            <a:xfrm flipV="1">
              <a:off x="4540" y="2958"/>
              <a:ext cx="104" cy="88"/>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57" name="Group 97"/>
          <p:cNvGrpSpPr>
            <a:grpSpLocks noChangeAspect="1"/>
          </p:cNvGrpSpPr>
          <p:nvPr/>
        </p:nvGrpSpPr>
        <p:grpSpPr bwMode="auto">
          <a:xfrm>
            <a:off x="8451850" y="4105275"/>
            <a:ext cx="287338" cy="327025"/>
            <a:chOff x="5324" y="2936"/>
            <a:chExt cx="361" cy="411"/>
          </a:xfrm>
        </p:grpSpPr>
        <p:sp>
          <p:nvSpPr>
            <p:cNvPr id="44154" name="Line 98"/>
            <p:cNvSpPr>
              <a:spLocks noChangeAspect="1" noChangeShapeType="1"/>
            </p:cNvSpPr>
            <p:nvPr/>
          </p:nvSpPr>
          <p:spPr bwMode="auto">
            <a:xfrm>
              <a:off x="5494" y="3051"/>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5" name="Line 99"/>
            <p:cNvSpPr>
              <a:spLocks noChangeAspect="1" noChangeShapeType="1"/>
            </p:cNvSpPr>
            <p:nvPr/>
          </p:nvSpPr>
          <p:spPr bwMode="auto">
            <a:xfrm>
              <a:off x="5359"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6" name="Line 100"/>
            <p:cNvSpPr>
              <a:spLocks noChangeAspect="1" noChangeShapeType="1"/>
            </p:cNvSpPr>
            <p:nvPr/>
          </p:nvSpPr>
          <p:spPr bwMode="auto">
            <a:xfrm flipH="1">
              <a:off x="5360"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7" name="Freeform 101"/>
            <p:cNvSpPr>
              <a:spLocks noChangeAspect="1"/>
            </p:cNvSpPr>
            <p:nvPr/>
          </p:nvSpPr>
          <p:spPr bwMode="auto">
            <a:xfrm>
              <a:off x="5324" y="3100"/>
              <a:ext cx="37" cy="80"/>
            </a:xfrm>
            <a:custGeom>
              <a:avLst/>
              <a:gdLst>
                <a:gd name="T0" fmla="*/ 36 w 37"/>
                <a:gd name="T1" fmla="*/ 0 h 80"/>
                <a:gd name="T2" fmla="*/ 9 w 37"/>
                <a:gd name="T3" fmla="*/ 13 h 80"/>
                <a:gd name="T4" fmla="*/ 0 w 37"/>
                <a:gd name="T5" fmla="*/ 40 h 80"/>
                <a:gd name="T6" fmla="*/ 8 w 37"/>
                <a:gd name="T7" fmla="*/ 65 h 80"/>
                <a:gd name="T8" fmla="*/ 35 w 37"/>
                <a:gd name="T9" fmla="*/ 79 h 80"/>
                <a:gd name="T10" fmla="*/ 0 60000 65536"/>
                <a:gd name="T11" fmla="*/ 0 60000 65536"/>
                <a:gd name="T12" fmla="*/ 0 60000 65536"/>
                <a:gd name="T13" fmla="*/ 0 60000 65536"/>
                <a:gd name="T14" fmla="*/ 0 60000 65536"/>
                <a:gd name="T15" fmla="*/ 0 w 37"/>
                <a:gd name="T16" fmla="*/ 0 h 80"/>
                <a:gd name="T17" fmla="*/ 37 w 37"/>
                <a:gd name="T18" fmla="*/ 80 h 80"/>
              </a:gdLst>
              <a:ahLst/>
              <a:cxnLst>
                <a:cxn ang="T10">
                  <a:pos x="T0" y="T1"/>
                </a:cxn>
                <a:cxn ang="T11">
                  <a:pos x="T2" y="T3"/>
                </a:cxn>
                <a:cxn ang="T12">
                  <a:pos x="T4" y="T5"/>
                </a:cxn>
                <a:cxn ang="T13">
                  <a:pos x="T6" y="T7"/>
                </a:cxn>
                <a:cxn ang="T14">
                  <a:pos x="T8" y="T9"/>
                </a:cxn>
              </a:cxnLst>
              <a:rect l="T15" t="T16" r="T17" b="T18"/>
              <a:pathLst>
                <a:path w="37" h="80">
                  <a:moveTo>
                    <a:pt x="36" y="0"/>
                  </a:moveTo>
                  <a:lnTo>
                    <a:pt x="9" y="13"/>
                  </a:lnTo>
                  <a:lnTo>
                    <a:pt x="0" y="40"/>
                  </a:lnTo>
                  <a:lnTo>
                    <a:pt x="8" y="65"/>
                  </a:lnTo>
                  <a:lnTo>
                    <a:pt x="35"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58" name="Freeform 102"/>
            <p:cNvSpPr>
              <a:spLocks noChangeAspect="1"/>
            </p:cNvSpPr>
            <p:nvPr/>
          </p:nvSpPr>
          <p:spPr bwMode="auto">
            <a:xfrm>
              <a:off x="5648" y="3100"/>
              <a:ext cx="37" cy="80"/>
            </a:xfrm>
            <a:custGeom>
              <a:avLst/>
              <a:gdLst>
                <a:gd name="T0" fmla="*/ 0 w 37"/>
                <a:gd name="T1" fmla="*/ 0 h 80"/>
                <a:gd name="T2" fmla="*/ 27 w 37"/>
                <a:gd name="T3" fmla="*/ 13 h 80"/>
                <a:gd name="T4" fmla="*/ 36 w 37"/>
                <a:gd name="T5" fmla="*/ 40 h 80"/>
                <a:gd name="T6" fmla="*/ 28 w 37"/>
                <a:gd name="T7" fmla="*/ 65 h 80"/>
                <a:gd name="T8" fmla="*/ 1 w 37"/>
                <a:gd name="T9" fmla="*/ 79 h 80"/>
                <a:gd name="T10" fmla="*/ 0 60000 65536"/>
                <a:gd name="T11" fmla="*/ 0 60000 65536"/>
                <a:gd name="T12" fmla="*/ 0 60000 65536"/>
                <a:gd name="T13" fmla="*/ 0 60000 65536"/>
                <a:gd name="T14" fmla="*/ 0 60000 65536"/>
                <a:gd name="T15" fmla="*/ 0 w 37"/>
                <a:gd name="T16" fmla="*/ 0 h 80"/>
                <a:gd name="T17" fmla="*/ 37 w 37"/>
                <a:gd name="T18" fmla="*/ 80 h 80"/>
              </a:gdLst>
              <a:ahLst/>
              <a:cxnLst>
                <a:cxn ang="T10">
                  <a:pos x="T0" y="T1"/>
                </a:cxn>
                <a:cxn ang="T11">
                  <a:pos x="T2" y="T3"/>
                </a:cxn>
                <a:cxn ang="T12">
                  <a:pos x="T4" y="T5"/>
                </a:cxn>
                <a:cxn ang="T13">
                  <a:pos x="T6" y="T7"/>
                </a:cxn>
                <a:cxn ang="T14">
                  <a:pos x="T8" y="T9"/>
                </a:cxn>
              </a:cxnLst>
              <a:rect l="T15" t="T16" r="T17" b="T18"/>
              <a:pathLst>
                <a:path w="37" h="80">
                  <a:moveTo>
                    <a:pt x="0" y="0"/>
                  </a:moveTo>
                  <a:lnTo>
                    <a:pt x="27" y="13"/>
                  </a:lnTo>
                  <a:lnTo>
                    <a:pt x="36" y="40"/>
                  </a:lnTo>
                  <a:lnTo>
                    <a:pt x="28" y="65"/>
                  </a:lnTo>
                  <a:lnTo>
                    <a:pt x="1"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59" name="Oval 103"/>
            <p:cNvSpPr>
              <a:spLocks noChangeAspect="1" noChangeArrowheads="1"/>
            </p:cNvSpPr>
            <p:nvPr/>
          </p:nvSpPr>
          <p:spPr bwMode="auto">
            <a:xfrm>
              <a:off x="5423" y="2939"/>
              <a:ext cx="142" cy="122"/>
            </a:xfrm>
            <a:prstGeom prst="ellipse">
              <a:avLst/>
            </a:prstGeom>
            <a:noFill/>
            <a:ln w="12700">
              <a:solidFill>
                <a:srgbClr val="000000"/>
              </a:solidFill>
              <a:round/>
              <a:headEnd/>
              <a:tailEnd/>
            </a:ln>
          </p:spPr>
          <p:txBody>
            <a:bodyPr wrap="none" anchor="ctr"/>
            <a:lstStyle/>
            <a:p>
              <a:endParaRPr lang="en-US"/>
            </a:p>
          </p:txBody>
        </p:sp>
        <p:sp>
          <p:nvSpPr>
            <p:cNvPr id="44160" name="Line 104"/>
            <p:cNvSpPr>
              <a:spLocks noChangeAspect="1" noChangeShapeType="1"/>
            </p:cNvSpPr>
            <p:nvPr/>
          </p:nvSpPr>
          <p:spPr bwMode="auto">
            <a:xfrm>
              <a:off x="5423" y="3005"/>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1" name="Line 105"/>
            <p:cNvSpPr>
              <a:spLocks noChangeAspect="1" noChangeShapeType="1"/>
            </p:cNvSpPr>
            <p:nvPr/>
          </p:nvSpPr>
          <p:spPr bwMode="auto">
            <a:xfrm flipV="1">
              <a:off x="5493" y="2936"/>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2" name="Line 106"/>
            <p:cNvSpPr>
              <a:spLocks noChangeAspect="1" noChangeShapeType="1"/>
            </p:cNvSpPr>
            <p:nvPr/>
          </p:nvSpPr>
          <p:spPr bwMode="auto">
            <a:xfrm flipH="1" flipV="1">
              <a:off x="5441" y="2961"/>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3" name="Line 107"/>
            <p:cNvSpPr>
              <a:spLocks noChangeAspect="1" noChangeShapeType="1"/>
            </p:cNvSpPr>
            <p:nvPr/>
          </p:nvSpPr>
          <p:spPr bwMode="auto">
            <a:xfrm flipV="1">
              <a:off x="5445" y="2958"/>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4" name="Line 108"/>
            <p:cNvSpPr>
              <a:spLocks noChangeAspect="1" noChangeShapeType="1"/>
            </p:cNvSpPr>
            <p:nvPr/>
          </p:nvSpPr>
          <p:spPr bwMode="auto">
            <a:xfrm>
              <a:off x="5452" y="3270"/>
              <a:ext cx="8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65" name="Line 109"/>
            <p:cNvSpPr>
              <a:spLocks noChangeAspect="1" noChangeShapeType="1"/>
            </p:cNvSpPr>
            <p:nvPr/>
          </p:nvSpPr>
          <p:spPr bwMode="auto">
            <a:xfrm>
              <a:off x="5452" y="3208"/>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58" name="Group 110"/>
          <p:cNvGrpSpPr>
            <a:grpSpLocks noChangeAspect="1"/>
          </p:cNvGrpSpPr>
          <p:nvPr/>
        </p:nvGrpSpPr>
        <p:grpSpPr bwMode="auto">
          <a:xfrm>
            <a:off x="993775" y="4016375"/>
            <a:ext cx="228600" cy="350838"/>
            <a:chOff x="626" y="2880"/>
            <a:chExt cx="287" cy="442"/>
          </a:xfrm>
        </p:grpSpPr>
        <p:sp>
          <p:nvSpPr>
            <p:cNvPr id="44143" name="Line 111"/>
            <p:cNvSpPr>
              <a:spLocks noChangeAspect="1" noChangeShapeType="1"/>
            </p:cNvSpPr>
            <p:nvPr/>
          </p:nvSpPr>
          <p:spPr bwMode="auto">
            <a:xfrm>
              <a:off x="770" y="3017"/>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4" name="Line 112"/>
            <p:cNvSpPr>
              <a:spLocks noChangeAspect="1" noChangeShapeType="1"/>
            </p:cNvSpPr>
            <p:nvPr/>
          </p:nvSpPr>
          <p:spPr bwMode="auto">
            <a:xfrm>
              <a:off x="627"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5" name="Line 113"/>
            <p:cNvSpPr>
              <a:spLocks noChangeAspect="1" noChangeShapeType="1"/>
            </p:cNvSpPr>
            <p:nvPr/>
          </p:nvSpPr>
          <p:spPr bwMode="auto">
            <a:xfrm flipH="1">
              <a:off x="628"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6" name="Line 114"/>
            <p:cNvSpPr>
              <a:spLocks noChangeAspect="1" noChangeShapeType="1"/>
            </p:cNvSpPr>
            <p:nvPr/>
          </p:nvSpPr>
          <p:spPr bwMode="auto">
            <a:xfrm>
              <a:off x="913"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7" name="Line 115"/>
            <p:cNvSpPr>
              <a:spLocks noChangeAspect="1" noChangeShapeType="1"/>
            </p:cNvSpPr>
            <p:nvPr/>
          </p:nvSpPr>
          <p:spPr bwMode="auto">
            <a:xfrm>
              <a:off x="626"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8" name="Oval 116"/>
            <p:cNvSpPr>
              <a:spLocks noChangeAspect="1" noChangeArrowheads="1"/>
            </p:cNvSpPr>
            <p:nvPr/>
          </p:nvSpPr>
          <p:spPr bwMode="auto">
            <a:xfrm>
              <a:off x="699" y="2883"/>
              <a:ext cx="141" cy="122"/>
            </a:xfrm>
            <a:prstGeom prst="ellipse">
              <a:avLst/>
            </a:prstGeom>
            <a:noFill/>
            <a:ln w="12700">
              <a:solidFill>
                <a:srgbClr val="000000"/>
              </a:solidFill>
              <a:round/>
              <a:headEnd/>
              <a:tailEnd/>
            </a:ln>
          </p:spPr>
          <p:txBody>
            <a:bodyPr wrap="none" anchor="ctr"/>
            <a:lstStyle/>
            <a:p>
              <a:endParaRPr lang="en-US"/>
            </a:p>
          </p:txBody>
        </p:sp>
        <p:sp>
          <p:nvSpPr>
            <p:cNvPr id="44149" name="Line 117"/>
            <p:cNvSpPr>
              <a:spLocks noChangeAspect="1" noChangeShapeType="1"/>
            </p:cNvSpPr>
            <p:nvPr/>
          </p:nvSpPr>
          <p:spPr bwMode="auto">
            <a:xfrm>
              <a:off x="699" y="2949"/>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0" name="Line 118"/>
            <p:cNvSpPr>
              <a:spLocks noChangeAspect="1" noChangeShapeType="1"/>
            </p:cNvSpPr>
            <p:nvPr/>
          </p:nvSpPr>
          <p:spPr bwMode="auto">
            <a:xfrm flipV="1">
              <a:off x="769" y="2880"/>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1" name="Line 119"/>
            <p:cNvSpPr>
              <a:spLocks noChangeAspect="1" noChangeShapeType="1"/>
            </p:cNvSpPr>
            <p:nvPr/>
          </p:nvSpPr>
          <p:spPr bwMode="auto">
            <a:xfrm flipH="1" flipV="1">
              <a:off x="717" y="2905"/>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2" name="Line 120"/>
            <p:cNvSpPr>
              <a:spLocks noChangeAspect="1" noChangeShapeType="1"/>
            </p:cNvSpPr>
            <p:nvPr/>
          </p:nvSpPr>
          <p:spPr bwMode="auto">
            <a:xfrm flipV="1">
              <a:off x="721" y="2902"/>
              <a:ext cx="104" cy="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53" name="Line 121"/>
            <p:cNvSpPr>
              <a:spLocks noChangeAspect="1" noChangeShapeType="1"/>
            </p:cNvSpPr>
            <p:nvPr/>
          </p:nvSpPr>
          <p:spPr bwMode="auto">
            <a:xfrm>
              <a:off x="729" y="3322"/>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59" name="Group 122"/>
          <p:cNvGrpSpPr>
            <a:grpSpLocks noChangeAspect="1"/>
          </p:cNvGrpSpPr>
          <p:nvPr/>
        </p:nvGrpSpPr>
        <p:grpSpPr bwMode="auto">
          <a:xfrm>
            <a:off x="2197100" y="4027488"/>
            <a:ext cx="227013" cy="344487"/>
            <a:chOff x="1384" y="2887"/>
            <a:chExt cx="286" cy="433"/>
          </a:xfrm>
        </p:grpSpPr>
        <p:sp>
          <p:nvSpPr>
            <p:cNvPr id="44130" name="Line 123"/>
            <p:cNvSpPr>
              <a:spLocks noChangeAspect="1" noChangeShapeType="1"/>
            </p:cNvSpPr>
            <p:nvPr/>
          </p:nvSpPr>
          <p:spPr bwMode="auto">
            <a:xfrm>
              <a:off x="1527" y="3024"/>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1" name="Line 124"/>
            <p:cNvSpPr>
              <a:spLocks noChangeAspect="1" noChangeShapeType="1"/>
            </p:cNvSpPr>
            <p:nvPr/>
          </p:nvSpPr>
          <p:spPr bwMode="auto">
            <a:xfrm>
              <a:off x="1385"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2" name="Line 125"/>
            <p:cNvSpPr>
              <a:spLocks noChangeAspect="1" noChangeShapeType="1"/>
            </p:cNvSpPr>
            <p:nvPr/>
          </p:nvSpPr>
          <p:spPr bwMode="auto">
            <a:xfrm flipH="1">
              <a:off x="1385" y="3049"/>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3" name="Line 126"/>
            <p:cNvSpPr>
              <a:spLocks noChangeAspect="1" noChangeShapeType="1"/>
            </p:cNvSpPr>
            <p:nvPr/>
          </p:nvSpPr>
          <p:spPr bwMode="auto">
            <a:xfrm>
              <a:off x="1670"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4" name="Line 127"/>
            <p:cNvSpPr>
              <a:spLocks noChangeAspect="1" noChangeShapeType="1"/>
            </p:cNvSpPr>
            <p:nvPr/>
          </p:nvSpPr>
          <p:spPr bwMode="auto">
            <a:xfrm>
              <a:off x="1384" y="3049"/>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5" name="Oval 128"/>
            <p:cNvSpPr>
              <a:spLocks noChangeAspect="1" noChangeArrowheads="1"/>
            </p:cNvSpPr>
            <p:nvPr/>
          </p:nvSpPr>
          <p:spPr bwMode="auto">
            <a:xfrm>
              <a:off x="1456" y="2890"/>
              <a:ext cx="142" cy="122"/>
            </a:xfrm>
            <a:prstGeom prst="ellipse">
              <a:avLst/>
            </a:prstGeom>
            <a:noFill/>
            <a:ln w="12700">
              <a:solidFill>
                <a:srgbClr val="000000"/>
              </a:solidFill>
              <a:round/>
              <a:headEnd/>
              <a:tailEnd/>
            </a:ln>
          </p:spPr>
          <p:txBody>
            <a:bodyPr wrap="none" anchor="ctr"/>
            <a:lstStyle/>
            <a:p>
              <a:endParaRPr lang="en-US"/>
            </a:p>
          </p:txBody>
        </p:sp>
        <p:sp>
          <p:nvSpPr>
            <p:cNvPr id="44136" name="Line 129"/>
            <p:cNvSpPr>
              <a:spLocks noChangeAspect="1" noChangeShapeType="1"/>
            </p:cNvSpPr>
            <p:nvPr/>
          </p:nvSpPr>
          <p:spPr bwMode="auto">
            <a:xfrm>
              <a:off x="1456" y="2955"/>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7" name="Line 130"/>
            <p:cNvSpPr>
              <a:spLocks noChangeAspect="1" noChangeShapeType="1"/>
            </p:cNvSpPr>
            <p:nvPr/>
          </p:nvSpPr>
          <p:spPr bwMode="auto">
            <a:xfrm flipV="1">
              <a:off x="1526" y="2887"/>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8" name="Line 131"/>
            <p:cNvSpPr>
              <a:spLocks noChangeAspect="1" noChangeShapeType="1"/>
            </p:cNvSpPr>
            <p:nvPr/>
          </p:nvSpPr>
          <p:spPr bwMode="auto">
            <a:xfrm flipH="1" flipV="1">
              <a:off x="1475" y="2912"/>
              <a:ext cx="105" cy="8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39" name="Line 132"/>
            <p:cNvSpPr>
              <a:spLocks noChangeAspect="1" noChangeShapeType="1"/>
            </p:cNvSpPr>
            <p:nvPr/>
          </p:nvSpPr>
          <p:spPr bwMode="auto">
            <a:xfrm flipV="1">
              <a:off x="1479" y="2909"/>
              <a:ext cx="104"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0" name="Line 133"/>
            <p:cNvSpPr>
              <a:spLocks noChangeAspect="1" noChangeShapeType="1"/>
            </p:cNvSpPr>
            <p:nvPr/>
          </p:nvSpPr>
          <p:spPr bwMode="auto">
            <a:xfrm>
              <a:off x="1484" y="3212"/>
              <a:ext cx="8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1" name="Line 134"/>
            <p:cNvSpPr>
              <a:spLocks noChangeAspect="1" noChangeShapeType="1"/>
            </p:cNvSpPr>
            <p:nvPr/>
          </p:nvSpPr>
          <p:spPr bwMode="auto">
            <a:xfrm>
              <a:off x="1484" y="3151"/>
              <a:ext cx="8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42" name="Line 135"/>
            <p:cNvSpPr>
              <a:spLocks noChangeAspect="1" noChangeShapeType="1"/>
            </p:cNvSpPr>
            <p:nvPr/>
          </p:nvSpPr>
          <p:spPr bwMode="auto">
            <a:xfrm>
              <a:off x="1481" y="3319"/>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60" name="Group 136"/>
          <p:cNvGrpSpPr>
            <a:grpSpLocks noChangeAspect="1"/>
          </p:cNvGrpSpPr>
          <p:nvPr/>
        </p:nvGrpSpPr>
        <p:grpSpPr bwMode="auto">
          <a:xfrm>
            <a:off x="1579563" y="4016375"/>
            <a:ext cx="227012" cy="346075"/>
            <a:chOff x="995" y="2880"/>
            <a:chExt cx="286" cy="435"/>
          </a:xfrm>
        </p:grpSpPr>
        <p:sp>
          <p:nvSpPr>
            <p:cNvPr id="44118" name="Line 137"/>
            <p:cNvSpPr>
              <a:spLocks noChangeAspect="1" noChangeShapeType="1"/>
            </p:cNvSpPr>
            <p:nvPr/>
          </p:nvSpPr>
          <p:spPr bwMode="auto">
            <a:xfrm>
              <a:off x="1093" y="3315"/>
              <a:ext cx="8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9" name="Line 138"/>
            <p:cNvSpPr>
              <a:spLocks noChangeAspect="1" noChangeShapeType="1"/>
            </p:cNvSpPr>
            <p:nvPr/>
          </p:nvSpPr>
          <p:spPr bwMode="auto">
            <a:xfrm>
              <a:off x="1138" y="3017"/>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0" name="Line 139"/>
            <p:cNvSpPr>
              <a:spLocks noChangeAspect="1" noChangeShapeType="1"/>
            </p:cNvSpPr>
            <p:nvPr/>
          </p:nvSpPr>
          <p:spPr bwMode="auto">
            <a:xfrm>
              <a:off x="995" y="304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1" name="Line 140"/>
            <p:cNvSpPr>
              <a:spLocks noChangeAspect="1" noChangeShapeType="1"/>
            </p:cNvSpPr>
            <p:nvPr/>
          </p:nvSpPr>
          <p:spPr bwMode="auto">
            <a:xfrm flipH="1">
              <a:off x="996" y="3042"/>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2" name="Line 141"/>
            <p:cNvSpPr>
              <a:spLocks noChangeAspect="1" noChangeShapeType="1"/>
            </p:cNvSpPr>
            <p:nvPr/>
          </p:nvSpPr>
          <p:spPr bwMode="auto">
            <a:xfrm>
              <a:off x="1281" y="3042"/>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3" name="Line 142"/>
            <p:cNvSpPr>
              <a:spLocks noChangeAspect="1" noChangeShapeType="1"/>
            </p:cNvSpPr>
            <p:nvPr/>
          </p:nvSpPr>
          <p:spPr bwMode="auto">
            <a:xfrm>
              <a:off x="995" y="3042"/>
              <a:ext cx="0" cy="7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4" name="Oval 143"/>
            <p:cNvSpPr>
              <a:spLocks noChangeAspect="1" noChangeArrowheads="1"/>
            </p:cNvSpPr>
            <p:nvPr/>
          </p:nvSpPr>
          <p:spPr bwMode="auto">
            <a:xfrm>
              <a:off x="1067" y="2883"/>
              <a:ext cx="142" cy="122"/>
            </a:xfrm>
            <a:prstGeom prst="ellipse">
              <a:avLst/>
            </a:prstGeom>
            <a:noFill/>
            <a:ln w="12700">
              <a:solidFill>
                <a:srgbClr val="000000"/>
              </a:solidFill>
              <a:round/>
              <a:headEnd/>
              <a:tailEnd/>
            </a:ln>
          </p:spPr>
          <p:txBody>
            <a:bodyPr wrap="none" anchor="ctr"/>
            <a:lstStyle/>
            <a:p>
              <a:endParaRPr lang="en-US"/>
            </a:p>
          </p:txBody>
        </p:sp>
        <p:sp>
          <p:nvSpPr>
            <p:cNvPr id="44125" name="Line 144"/>
            <p:cNvSpPr>
              <a:spLocks noChangeAspect="1" noChangeShapeType="1"/>
            </p:cNvSpPr>
            <p:nvPr/>
          </p:nvSpPr>
          <p:spPr bwMode="auto">
            <a:xfrm>
              <a:off x="1067" y="2949"/>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6" name="Line 145"/>
            <p:cNvSpPr>
              <a:spLocks noChangeAspect="1" noChangeShapeType="1"/>
            </p:cNvSpPr>
            <p:nvPr/>
          </p:nvSpPr>
          <p:spPr bwMode="auto">
            <a:xfrm flipV="1">
              <a:off x="1137" y="2880"/>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7" name="Line 146"/>
            <p:cNvSpPr>
              <a:spLocks noChangeAspect="1" noChangeShapeType="1"/>
            </p:cNvSpPr>
            <p:nvPr/>
          </p:nvSpPr>
          <p:spPr bwMode="auto">
            <a:xfrm flipH="1" flipV="1">
              <a:off x="1085" y="2905"/>
              <a:ext cx="105"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8" name="Line 147"/>
            <p:cNvSpPr>
              <a:spLocks noChangeAspect="1" noChangeShapeType="1"/>
            </p:cNvSpPr>
            <p:nvPr/>
          </p:nvSpPr>
          <p:spPr bwMode="auto">
            <a:xfrm flipV="1">
              <a:off x="1089" y="2902"/>
              <a:ext cx="105" cy="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29" name="Line 148"/>
            <p:cNvSpPr>
              <a:spLocks noChangeAspect="1" noChangeShapeType="1"/>
            </p:cNvSpPr>
            <p:nvPr/>
          </p:nvSpPr>
          <p:spPr bwMode="auto">
            <a:xfrm>
              <a:off x="1093" y="3183"/>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61" name="Group 149"/>
          <p:cNvGrpSpPr>
            <a:grpSpLocks noChangeAspect="1"/>
          </p:cNvGrpSpPr>
          <p:nvPr/>
        </p:nvGrpSpPr>
        <p:grpSpPr bwMode="auto">
          <a:xfrm>
            <a:off x="7732713" y="4105275"/>
            <a:ext cx="287337" cy="327025"/>
            <a:chOff x="4871" y="2936"/>
            <a:chExt cx="362" cy="411"/>
          </a:xfrm>
        </p:grpSpPr>
        <p:sp>
          <p:nvSpPr>
            <p:cNvPr id="44107" name="Line 150"/>
            <p:cNvSpPr>
              <a:spLocks noChangeAspect="1" noChangeShapeType="1"/>
            </p:cNvSpPr>
            <p:nvPr/>
          </p:nvSpPr>
          <p:spPr bwMode="auto">
            <a:xfrm>
              <a:off x="5041" y="3051"/>
              <a:ext cx="0" cy="29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8" name="Line 151"/>
            <p:cNvSpPr>
              <a:spLocks noChangeAspect="1" noChangeShapeType="1"/>
            </p:cNvSpPr>
            <p:nvPr/>
          </p:nvSpPr>
          <p:spPr bwMode="auto">
            <a:xfrm>
              <a:off x="4907"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9" name="Line 152"/>
            <p:cNvSpPr>
              <a:spLocks noChangeAspect="1" noChangeShapeType="1"/>
            </p:cNvSpPr>
            <p:nvPr/>
          </p:nvSpPr>
          <p:spPr bwMode="auto">
            <a:xfrm flipH="1">
              <a:off x="4907" y="3098"/>
              <a:ext cx="285"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0" name="Freeform 153"/>
            <p:cNvSpPr>
              <a:spLocks noChangeAspect="1"/>
            </p:cNvSpPr>
            <p:nvPr/>
          </p:nvSpPr>
          <p:spPr bwMode="auto">
            <a:xfrm>
              <a:off x="4871" y="3100"/>
              <a:ext cx="37" cy="80"/>
            </a:xfrm>
            <a:custGeom>
              <a:avLst/>
              <a:gdLst>
                <a:gd name="T0" fmla="*/ 36 w 37"/>
                <a:gd name="T1" fmla="*/ 0 h 80"/>
                <a:gd name="T2" fmla="*/ 9 w 37"/>
                <a:gd name="T3" fmla="*/ 13 h 80"/>
                <a:gd name="T4" fmla="*/ 0 w 37"/>
                <a:gd name="T5" fmla="*/ 40 h 80"/>
                <a:gd name="T6" fmla="*/ 8 w 37"/>
                <a:gd name="T7" fmla="*/ 65 h 80"/>
                <a:gd name="T8" fmla="*/ 36 w 37"/>
                <a:gd name="T9" fmla="*/ 79 h 80"/>
                <a:gd name="T10" fmla="*/ 0 60000 65536"/>
                <a:gd name="T11" fmla="*/ 0 60000 65536"/>
                <a:gd name="T12" fmla="*/ 0 60000 65536"/>
                <a:gd name="T13" fmla="*/ 0 60000 65536"/>
                <a:gd name="T14" fmla="*/ 0 60000 65536"/>
                <a:gd name="T15" fmla="*/ 0 w 37"/>
                <a:gd name="T16" fmla="*/ 0 h 80"/>
                <a:gd name="T17" fmla="*/ 37 w 37"/>
                <a:gd name="T18" fmla="*/ 80 h 80"/>
              </a:gdLst>
              <a:ahLst/>
              <a:cxnLst>
                <a:cxn ang="T10">
                  <a:pos x="T0" y="T1"/>
                </a:cxn>
                <a:cxn ang="T11">
                  <a:pos x="T2" y="T3"/>
                </a:cxn>
                <a:cxn ang="T12">
                  <a:pos x="T4" y="T5"/>
                </a:cxn>
                <a:cxn ang="T13">
                  <a:pos x="T6" y="T7"/>
                </a:cxn>
                <a:cxn ang="T14">
                  <a:pos x="T8" y="T9"/>
                </a:cxn>
              </a:cxnLst>
              <a:rect l="T15" t="T16" r="T17" b="T18"/>
              <a:pathLst>
                <a:path w="37" h="80">
                  <a:moveTo>
                    <a:pt x="36" y="0"/>
                  </a:moveTo>
                  <a:lnTo>
                    <a:pt x="9" y="13"/>
                  </a:lnTo>
                  <a:lnTo>
                    <a:pt x="0" y="40"/>
                  </a:lnTo>
                  <a:lnTo>
                    <a:pt x="8" y="65"/>
                  </a:lnTo>
                  <a:lnTo>
                    <a:pt x="36"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11" name="Freeform 154"/>
            <p:cNvSpPr>
              <a:spLocks noChangeAspect="1"/>
            </p:cNvSpPr>
            <p:nvPr/>
          </p:nvSpPr>
          <p:spPr bwMode="auto">
            <a:xfrm>
              <a:off x="5195" y="3100"/>
              <a:ext cx="38" cy="80"/>
            </a:xfrm>
            <a:custGeom>
              <a:avLst/>
              <a:gdLst>
                <a:gd name="T0" fmla="*/ 0 w 38"/>
                <a:gd name="T1" fmla="*/ 0 h 80"/>
                <a:gd name="T2" fmla="*/ 27 w 38"/>
                <a:gd name="T3" fmla="*/ 13 h 80"/>
                <a:gd name="T4" fmla="*/ 37 w 38"/>
                <a:gd name="T5" fmla="*/ 40 h 80"/>
                <a:gd name="T6" fmla="*/ 28 w 38"/>
                <a:gd name="T7" fmla="*/ 65 h 80"/>
                <a:gd name="T8" fmla="*/ 1 w 38"/>
                <a:gd name="T9" fmla="*/ 79 h 80"/>
                <a:gd name="T10" fmla="*/ 0 60000 65536"/>
                <a:gd name="T11" fmla="*/ 0 60000 65536"/>
                <a:gd name="T12" fmla="*/ 0 60000 65536"/>
                <a:gd name="T13" fmla="*/ 0 60000 65536"/>
                <a:gd name="T14" fmla="*/ 0 60000 65536"/>
                <a:gd name="T15" fmla="*/ 0 w 38"/>
                <a:gd name="T16" fmla="*/ 0 h 80"/>
                <a:gd name="T17" fmla="*/ 38 w 38"/>
                <a:gd name="T18" fmla="*/ 80 h 80"/>
              </a:gdLst>
              <a:ahLst/>
              <a:cxnLst>
                <a:cxn ang="T10">
                  <a:pos x="T0" y="T1"/>
                </a:cxn>
                <a:cxn ang="T11">
                  <a:pos x="T2" y="T3"/>
                </a:cxn>
                <a:cxn ang="T12">
                  <a:pos x="T4" y="T5"/>
                </a:cxn>
                <a:cxn ang="T13">
                  <a:pos x="T6" y="T7"/>
                </a:cxn>
                <a:cxn ang="T14">
                  <a:pos x="T8" y="T9"/>
                </a:cxn>
              </a:cxnLst>
              <a:rect l="T15" t="T16" r="T17" b="T18"/>
              <a:pathLst>
                <a:path w="38" h="80">
                  <a:moveTo>
                    <a:pt x="0" y="0"/>
                  </a:moveTo>
                  <a:lnTo>
                    <a:pt x="27" y="13"/>
                  </a:lnTo>
                  <a:lnTo>
                    <a:pt x="37" y="40"/>
                  </a:lnTo>
                  <a:lnTo>
                    <a:pt x="28" y="65"/>
                  </a:lnTo>
                  <a:lnTo>
                    <a:pt x="1" y="79"/>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4112" name="Oval 155"/>
            <p:cNvSpPr>
              <a:spLocks noChangeAspect="1" noChangeArrowheads="1"/>
            </p:cNvSpPr>
            <p:nvPr/>
          </p:nvSpPr>
          <p:spPr bwMode="auto">
            <a:xfrm>
              <a:off x="4970" y="2939"/>
              <a:ext cx="142" cy="122"/>
            </a:xfrm>
            <a:prstGeom prst="ellipse">
              <a:avLst/>
            </a:prstGeom>
            <a:noFill/>
            <a:ln w="12700">
              <a:solidFill>
                <a:srgbClr val="000000"/>
              </a:solidFill>
              <a:round/>
              <a:headEnd/>
              <a:tailEnd/>
            </a:ln>
          </p:spPr>
          <p:txBody>
            <a:bodyPr wrap="none" anchor="ctr"/>
            <a:lstStyle/>
            <a:p>
              <a:endParaRPr lang="en-US"/>
            </a:p>
          </p:txBody>
        </p:sp>
        <p:sp>
          <p:nvSpPr>
            <p:cNvPr id="44113" name="Line 156"/>
            <p:cNvSpPr>
              <a:spLocks noChangeAspect="1" noChangeShapeType="1"/>
            </p:cNvSpPr>
            <p:nvPr/>
          </p:nvSpPr>
          <p:spPr bwMode="auto">
            <a:xfrm>
              <a:off x="4970" y="3005"/>
              <a:ext cx="146"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4" name="Line 157"/>
            <p:cNvSpPr>
              <a:spLocks noChangeAspect="1" noChangeShapeType="1"/>
            </p:cNvSpPr>
            <p:nvPr/>
          </p:nvSpPr>
          <p:spPr bwMode="auto">
            <a:xfrm flipV="1">
              <a:off x="5040" y="2936"/>
              <a:ext cx="1"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5" name="Line 158"/>
            <p:cNvSpPr>
              <a:spLocks noChangeAspect="1" noChangeShapeType="1"/>
            </p:cNvSpPr>
            <p:nvPr/>
          </p:nvSpPr>
          <p:spPr bwMode="auto">
            <a:xfrm flipH="1" flipV="1">
              <a:off x="4989" y="2961"/>
              <a:ext cx="104"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6" name="Line 159"/>
            <p:cNvSpPr>
              <a:spLocks noChangeAspect="1" noChangeShapeType="1"/>
            </p:cNvSpPr>
            <p:nvPr/>
          </p:nvSpPr>
          <p:spPr bwMode="auto">
            <a:xfrm flipV="1">
              <a:off x="4993" y="2958"/>
              <a:ext cx="104" cy="8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17" name="Line 160"/>
            <p:cNvSpPr>
              <a:spLocks noChangeAspect="1" noChangeShapeType="1"/>
            </p:cNvSpPr>
            <p:nvPr/>
          </p:nvSpPr>
          <p:spPr bwMode="auto">
            <a:xfrm>
              <a:off x="5000" y="3223"/>
              <a:ext cx="8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4062" name="Rectangle 161"/>
          <p:cNvSpPr>
            <a:spLocks noChangeArrowheads="1"/>
          </p:cNvSpPr>
          <p:nvPr/>
        </p:nvSpPr>
        <p:spPr bwMode="auto">
          <a:xfrm>
            <a:off x="23813" y="4132263"/>
            <a:ext cx="592137"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Lift </a:t>
            </a:r>
          </a:p>
        </p:txBody>
      </p:sp>
      <p:grpSp>
        <p:nvGrpSpPr>
          <p:cNvPr id="44063" name="Group 162"/>
          <p:cNvGrpSpPr>
            <a:grpSpLocks noChangeAspect="1"/>
          </p:cNvGrpSpPr>
          <p:nvPr/>
        </p:nvGrpSpPr>
        <p:grpSpPr bwMode="auto">
          <a:xfrm>
            <a:off x="1649413" y="1909763"/>
            <a:ext cx="228600" cy="222250"/>
            <a:chOff x="1039" y="1553"/>
            <a:chExt cx="287" cy="280"/>
          </a:xfrm>
        </p:grpSpPr>
        <p:sp>
          <p:nvSpPr>
            <p:cNvPr id="44099" name="Line 163"/>
            <p:cNvSpPr>
              <a:spLocks noChangeAspect="1" noChangeShapeType="1"/>
            </p:cNvSpPr>
            <p:nvPr/>
          </p:nvSpPr>
          <p:spPr bwMode="auto">
            <a:xfrm>
              <a:off x="1179" y="1571"/>
              <a:ext cx="0" cy="26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0" name="Line 164"/>
            <p:cNvSpPr>
              <a:spLocks noChangeAspect="1" noChangeShapeType="1"/>
            </p:cNvSpPr>
            <p:nvPr/>
          </p:nvSpPr>
          <p:spPr bwMode="auto">
            <a:xfrm>
              <a:off x="1125" y="1830"/>
              <a:ext cx="12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1" name="Line 165"/>
            <p:cNvSpPr>
              <a:spLocks noChangeAspect="1" noChangeShapeType="1"/>
            </p:cNvSpPr>
            <p:nvPr/>
          </p:nvSpPr>
          <p:spPr bwMode="auto">
            <a:xfrm>
              <a:off x="1040" y="16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2" name="Line 166"/>
            <p:cNvSpPr>
              <a:spLocks noChangeAspect="1" noChangeShapeType="1"/>
            </p:cNvSpPr>
            <p:nvPr/>
          </p:nvSpPr>
          <p:spPr bwMode="auto">
            <a:xfrm flipH="1">
              <a:off x="1041" y="1609"/>
              <a:ext cx="285" cy="8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3" name="Line 167"/>
            <p:cNvSpPr>
              <a:spLocks noChangeAspect="1" noChangeShapeType="1"/>
            </p:cNvSpPr>
            <p:nvPr/>
          </p:nvSpPr>
          <p:spPr bwMode="auto">
            <a:xfrm>
              <a:off x="1326" y="16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4" name="Line 168"/>
            <p:cNvSpPr>
              <a:spLocks noChangeAspect="1" noChangeShapeType="1"/>
            </p:cNvSpPr>
            <p:nvPr/>
          </p:nvSpPr>
          <p:spPr bwMode="auto">
            <a:xfrm>
              <a:off x="1039" y="1609"/>
              <a:ext cx="0" cy="7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5" name="Line 169"/>
            <p:cNvSpPr>
              <a:spLocks noChangeAspect="1" noChangeShapeType="1"/>
            </p:cNvSpPr>
            <p:nvPr/>
          </p:nvSpPr>
          <p:spPr bwMode="auto">
            <a:xfrm flipH="1">
              <a:off x="1140" y="1553"/>
              <a:ext cx="38" cy="5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106" name="Line 170"/>
            <p:cNvSpPr>
              <a:spLocks noChangeAspect="1" noChangeShapeType="1"/>
            </p:cNvSpPr>
            <p:nvPr/>
          </p:nvSpPr>
          <p:spPr bwMode="auto">
            <a:xfrm>
              <a:off x="1180" y="1553"/>
              <a:ext cx="39" cy="58"/>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4064" name="Rectangle 171"/>
          <p:cNvSpPr>
            <a:spLocks noChangeArrowheads="1"/>
          </p:cNvSpPr>
          <p:nvPr/>
        </p:nvSpPr>
        <p:spPr bwMode="auto">
          <a:xfrm>
            <a:off x="0" y="1943100"/>
            <a:ext cx="958850" cy="396875"/>
          </a:xfrm>
          <a:prstGeom prst="rect">
            <a:avLst/>
          </a:prstGeom>
          <a:noFill/>
          <a:ln w="9525">
            <a:noFill/>
            <a:miter lim="800000"/>
            <a:headEnd/>
            <a:tailEnd/>
          </a:ln>
        </p:spPr>
        <p:txBody>
          <a:bodyPr wrap="none" lIns="92075" tIns="46038" rIns="92075" bIns="46038">
            <a:spAutoFit/>
          </a:bodyPr>
          <a:lstStyle/>
          <a:p>
            <a:pPr eaLnBrk="0" hangingPunct="0"/>
            <a:r>
              <a:rPr lang="en-US" sz="2000">
                <a:solidFill>
                  <a:srgbClr val="000000"/>
                </a:solidFill>
              </a:rPr>
              <a:t>Attack </a:t>
            </a:r>
          </a:p>
        </p:txBody>
      </p:sp>
      <p:grpSp>
        <p:nvGrpSpPr>
          <p:cNvPr id="44065" name="Group 172"/>
          <p:cNvGrpSpPr>
            <a:grpSpLocks noChangeAspect="1"/>
          </p:cNvGrpSpPr>
          <p:nvPr/>
        </p:nvGrpSpPr>
        <p:grpSpPr bwMode="auto">
          <a:xfrm>
            <a:off x="168275" y="4721225"/>
            <a:ext cx="584200" cy="342900"/>
            <a:chOff x="3369" y="1394"/>
            <a:chExt cx="736" cy="432"/>
          </a:xfrm>
        </p:grpSpPr>
        <p:sp>
          <p:nvSpPr>
            <p:cNvPr id="44096" name="Rectangle 173"/>
            <p:cNvSpPr>
              <a:spLocks noChangeAspect="1" noChangeArrowheads="1"/>
            </p:cNvSpPr>
            <p:nvPr/>
          </p:nvSpPr>
          <p:spPr bwMode="auto">
            <a:xfrm>
              <a:off x="3369" y="1394"/>
              <a:ext cx="736" cy="432"/>
            </a:xfrm>
            <a:prstGeom prst="rect">
              <a:avLst/>
            </a:prstGeom>
            <a:noFill/>
            <a:ln w="12700">
              <a:solidFill>
                <a:srgbClr val="000000"/>
              </a:solidFill>
              <a:miter lim="800000"/>
              <a:headEnd/>
              <a:tailEnd/>
            </a:ln>
          </p:spPr>
          <p:txBody>
            <a:bodyPr wrap="none" anchor="ctr"/>
            <a:lstStyle/>
            <a:p>
              <a:endParaRPr lang="en-US"/>
            </a:p>
          </p:txBody>
        </p:sp>
        <p:sp>
          <p:nvSpPr>
            <p:cNvPr id="44097" name="Freeform 174"/>
            <p:cNvSpPr>
              <a:spLocks noChangeAspect="1"/>
            </p:cNvSpPr>
            <p:nvPr/>
          </p:nvSpPr>
          <p:spPr bwMode="auto">
            <a:xfrm>
              <a:off x="3597" y="1742"/>
              <a:ext cx="140" cy="50"/>
            </a:xfrm>
            <a:custGeom>
              <a:avLst/>
              <a:gdLst>
                <a:gd name="T0" fmla="*/ 139 w 140"/>
                <a:gd name="T1" fmla="*/ 49 h 50"/>
                <a:gd name="T2" fmla="*/ 137 w 140"/>
                <a:gd name="T3" fmla="*/ 31 h 50"/>
                <a:gd name="T4" fmla="*/ 123 w 140"/>
                <a:gd name="T5" fmla="*/ 15 h 50"/>
                <a:gd name="T6" fmla="*/ 70 w 140"/>
                <a:gd name="T7" fmla="*/ 0 h 50"/>
                <a:gd name="T8" fmla="*/ 40 w 140"/>
                <a:gd name="T9" fmla="*/ 3 h 50"/>
                <a:gd name="T10" fmla="*/ 17 w 140"/>
                <a:gd name="T11" fmla="*/ 14 h 50"/>
                <a:gd name="T12" fmla="*/ 3 w 140"/>
                <a:gd name="T13" fmla="*/ 30 h 50"/>
                <a:gd name="T14" fmla="*/ 0 w 140"/>
                <a:gd name="T15" fmla="*/ 49 h 50"/>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50"/>
                <a:gd name="T26" fmla="*/ 140 w 140"/>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50">
                  <a:moveTo>
                    <a:pt x="139" y="49"/>
                  </a:moveTo>
                  <a:lnTo>
                    <a:pt x="137" y="31"/>
                  </a:lnTo>
                  <a:lnTo>
                    <a:pt x="123" y="15"/>
                  </a:lnTo>
                  <a:lnTo>
                    <a:pt x="70" y="0"/>
                  </a:lnTo>
                  <a:lnTo>
                    <a:pt x="40" y="3"/>
                  </a:lnTo>
                  <a:lnTo>
                    <a:pt x="17" y="14"/>
                  </a:lnTo>
                  <a:lnTo>
                    <a:pt x="3" y="30"/>
                  </a:lnTo>
                  <a:lnTo>
                    <a:pt x="0" y="49"/>
                  </a:lnTo>
                </a:path>
              </a:pathLst>
            </a:custGeom>
            <a:noFill/>
            <a:ln w="25400" cap="rnd" cmpd="sng">
              <a:solidFill>
                <a:srgbClr val="000000"/>
              </a:solidFill>
              <a:prstDash val="solid"/>
              <a:round/>
              <a:headEnd type="none" w="sm" len="sm"/>
              <a:tailEnd type="none" w="sm" len="sm"/>
            </a:ln>
          </p:spPr>
          <p:txBody>
            <a:bodyPr/>
            <a:lstStyle/>
            <a:p>
              <a:endParaRPr lang="en-US"/>
            </a:p>
          </p:txBody>
        </p:sp>
        <p:sp>
          <p:nvSpPr>
            <p:cNvPr id="44098" name="Freeform 175"/>
            <p:cNvSpPr>
              <a:spLocks noChangeAspect="1"/>
            </p:cNvSpPr>
            <p:nvPr/>
          </p:nvSpPr>
          <p:spPr bwMode="auto">
            <a:xfrm>
              <a:off x="3738" y="1742"/>
              <a:ext cx="141" cy="50"/>
            </a:xfrm>
            <a:custGeom>
              <a:avLst/>
              <a:gdLst>
                <a:gd name="T0" fmla="*/ 0 w 141"/>
                <a:gd name="T1" fmla="*/ 49 h 50"/>
                <a:gd name="T2" fmla="*/ 2 w 141"/>
                <a:gd name="T3" fmla="*/ 31 h 50"/>
                <a:gd name="T4" fmla="*/ 17 w 141"/>
                <a:gd name="T5" fmla="*/ 15 h 50"/>
                <a:gd name="T6" fmla="*/ 69 w 141"/>
                <a:gd name="T7" fmla="*/ 0 h 50"/>
                <a:gd name="T8" fmla="*/ 99 w 141"/>
                <a:gd name="T9" fmla="*/ 3 h 50"/>
                <a:gd name="T10" fmla="*/ 122 w 141"/>
                <a:gd name="T11" fmla="*/ 14 h 50"/>
                <a:gd name="T12" fmla="*/ 136 w 141"/>
                <a:gd name="T13" fmla="*/ 30 h 50"/>
                <a:gd name="T14" fmla="*/ 140 w 141"/>
                <a:gd name="T15" fmla="*/ 49 h 50"/>
                <a:gd name="T16" fmla="*/ 0 60000 65536"/>
                <a:gd name="T17" fmla="*/ 0 60000 65536"/>
                <a:gd name="T18" fmla="*/ 0 60000 65536"/>
                <a:gd name="T19" fmla="*/ 0 60000 65536"/>
                <a:gd name="T20" fmla="*/ 0 60000 65536"/>
                <a:gd name="T21" fmla="*/ 0 60000 65536"/>
                <a:gd name="T22" fmla="*/ 0 60000 65536"/>
                <a:gd name="T23" fmla="*/ 0 60000 65536"/>
                <a:gd name="T24" fmla="*/ 0 w 141"/>
                <a:gd name="T25" fmla="*/ 0 h 50"/>
                <a:gd name="T26" fmla="*/ 141 w 141"/>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1" h="50">
                  <a:moveTo>
                    <a:pt x="0" y="49"/>
                  </a:moveTo>
                  <a:lnTo>
                    <a:pt x="2" y="31"/>
                  </a:lnTo>
                  <a:lnTo>
                    <a:pt x="17" y="15"/>
                  </a:lnTo>
                  <a:lnTo>
                    <a:pt x="69" y="0"/>
                  </a:lnTo>
                  <a:lnTo>
                    <a:pt x="99" y="3"/>
                  </a:lnTo>
                  <a:lnTo>
                    <a:pt x="122" y="14"/>
                  </a:lnTo>
                  <a:lnTo>
                    <a:pt x="136" y="30"/>
                  </a:lnTo>
                  <a:lnTo>
                    <a:pt x="140" y="49"/>
                  </a:lnTo>
                </a:path>
              </a:pathLst>
            </a:custGeom>
            <a:noFill/>
            <a:ln w="25400" cap="rnd" cmpd="sng">
              <a:solidFill>
                <a:srgbClr val="000000"/>
              </a:solidFill>
              <a:prstDash val="solid"/>
              <a:round/>
              <a:headEnd type="none" w="sm" len="sm"/>
              <a:tailEnd type="none" w="sm" len="sm"/>
            </a:ln>
          </p:spPr>
          <p:txBody>
            <a:bodyPr/>
            <a:lstStyle/>
            <a:p>
              <a:endParaRPr lang="en-US"/>
            </a:p>
          </p:txBody>
        </p:sp>
      </p:grpSp>
      <p:grpSp>
        <p:nvGrpSpPr>
          <p:cNvPr id="44066" name="Group 176"/>
          <p:cNvGrpSpPr>
            <a:grpSpLocks noChangeAspect="1"/>
          </p:cNvGrpSpPr>
          <p:nvPr/>
        </p:nvGrpSpPr>
        <p:grpSpPr bwMode="auto">
          <a:xfrm>
            <a:off x="3282950" y="4911725"/>
            <a:ext cx="223838" cy="39688"/>
            <a:chOff x="5310" y="1572"/>
            <a:chExt cx="281" cy="50"/>
          </a:xfrm>
        </p:grpSpPr>
        <p:sp>
          <p:nvSpPr>
            <p:cNvPr id="44094" name="Freeform 177"/>
            <p:cNvSpPr>
              <a:spLocks noChangeAspect="1"/>
            </p:cNvSpPr>
            <p:nvPr/>
          </p:nvSpPr>
          <p:spPr bwMode="auto">
            <a:xfrm>
              <a:off x="5310" y="1572"/>
              <a:ext cx="140" cy="50"/>
            </a:xfrm>
            <a:custGeom>
              <a:avLst/>
              <a:gdLst>
                <a:gd name="T0" fmla="*/ 139 w 140"/>
                <a:gd name="T1" fmla="*/ 49 h 50"/>
                <a:gd name="T2" fmla="*/ 137 w 140"/>
                <a:gd name="T3" fmla="*/ 31 h 50"/>
                <a:gd name="T4" fmla="*/ 123 w 140"/>
                <a:gd name="T5" fmla="*/ 15 h 50"/>
                <a:gd name="T6" fmla="*/ 69 w 140"/>
                <a:gd name="T7" fmla="*/ 0 h 50"/>
                <a:gd name="T8" fmla="*/ 40 w 140"/>
                <a:gd name="T9" fmla="*/ 4 h 50"/>
                <a:gd name="T10" fmla="*/ 17 w 140"/>
                <a:gd name="T11" fmla="*/ 15 h 50"/>
                <a:gd name="T12" fmla="*/ 3 w 140"/>
                <a:gd name="T13" fmla="*/ 31 h 50"/>
                <a:gd name="T14" fmla="*/ 0 w 140"/>
                <a:gd name="T15" fmla="*/ 49 h 50"/>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50"/>
                <a:gd name="T26" fmla="*/ 140 w 140"/>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50">
                  <a:moveTo>
                    <a:pt x="139" y="49"/>
                  </a:moveTo>
                  <a:lnTo>
                    <a:pt x="137" y="31"/>
                  </a:lnTo>
                  <a:lnTo>
                    <a:pt x="123" y="15"/>
                  </a:lnTo>
                  <a:lnTo>
                    <a:pt x="69" y="0"/>
                  </a:lnTo>
                  <a:lnTo>
                    <a:pt x="40" y="4"/>
                  </a:lnTo>
                  <a:lnTo>
                    <a:pt x="17" y="15"/>
                  </a:lnTo>
                  <a:lnTo>
                    <a:pt x="3" y="31"/>
                  </a:lnTo>
                  <a:lnTo>
                    <a:pt x="0" y="49"/>
                  </a:lnTo>
                </a:path>
              </a:pathLst>
            </a:custGeom>
            <a:noFill/>
            <a:ln w="25400" cap="rnd" cmpd="sng">
              <a:solidFill>
                <a:srgbClr val="000000"/>
              </a:solidFill>
              <a:prstDash val="solid"/>
              <a:round/>
              <a:headEnd type="none" w="sm" len="sm"/>
              <a:tailEnd type="none" w="sm" len="sm"/>
            </a:ln>
          </p:spPr>
          <p:txBody>
            <a:bodyPr/>
            <a:lstStyle/>
            <a:p>
              <a:endParaRPr lang="en-US"/>
            </a:p>
          </p:txBody>
        </p:sp>
        <p:sp>
          <p:nvSpPr>
            <p:cNvPr id="44095" name="Freeform 178"/>
            <p:cNvSpPr>
              <a:spLocks noChangeAspect="1"/>
            </p:cNvSpPr>
            <p:nvPr/>
          </p:nvSpPr>
          <p:spPr bwMode="auto">
            <a:xfrm>
              <a:off x="5451" y="1572"/>
              <a:ext cx="140" cy="50"/>
            </a:xfrm>
            <a:custGeom>
              <a:avLst/>
              <a:gdLst>
                <a:gd name="T0" fmla="*/ 0 w 140"/>
                <a:gd name="T1" fmla="*/ 49 h 50"/>
                <a:gd name="T2" fmla="*/ 2 w 140"/>
                <a:gd name="T3" fmla="*/ 31 h 50"/>
                <a:gd name="T4" fmla="*/ 17 w 140"/>
                <a:gd name="T5" fmla="*/ 15 h 50"/>
                <a:gd name="T6" fmla="*/ 69 w 140"/>
                <a:gd name="T7" fmla="*/ 0 h 50"/>
                <a:gd name="T8" fmla="*/ 99 w 140"/>
                <a:gd name="T9" fmla="*/ 4 h 50"/>
                <a:gd name="T10" fmla="*/ 122 w 140"/>
                <a:gd name="T11" fmla="*/ 15 h 50"/>
                <a:gd name="T12" fmla="*/ 136 w 140"/>
                <a:gd name="T13" fmla="*/ 31 h 50"/>
                <a:gd name="T14" fmla="*/ 139 w 140"/>
                <a:gd name="T15" fmla="*/ 49 h 50"/>
                <a:gd name="T16" fmla="*/ 0 60000 65536"/>
                <a:gd name="T17" fmla="*/ 0 60000 65536"/>
                <a:gd name="T18" fmla="*/ 0 60000 65536"/>
                <a:gd name="T19" fmla="*/ 0 60000 65536"/>
                <a:gd name="T20" fmla="*/ 0 60000 65536"/>
                <a:gd name="T21" fmla="*/ 0 60000 65536"/>
                <a:gd name="T22" fmla="*/ 0 60000 65536"/>
                <a:gd name="T23" fmla="*/ 0 60000 65536"/>
                <a:gd name="T24" fmla="*/ 0 w 140"/>
                <a:gd name="T25" fmla="*/ 0 h 50"/>
                <a:gd name="T26" fmla="*/ 140 w 140"/>
                <a:gd name="T27" fmla="*/ 50 h 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0" h="50">
                  <a:moveTo>
                    <a:pt x="0" y="49"/>
                  </a:moveTo>
                  <a:lnTo>
                    <a:pt x="2" y="31"/>
                  </a:lnTo>
                  <a:lnTo>
                    <a:pt x="17" y="15"/>
                  </a:lnTo>
                  <a:lnTo>
                    <a:pt x="69" y="0"/>
                  </a:lnTo>
                  <a:lnTo>
                    <a:pt x="99" y="4"/>
                  </a:lnTo>
                  <a:lnTo>
                    <a:pt x="122" y="15"/>
                  </a:lnTo>
                  <a:lnTo>
                    <a:pt x="136" y="31"/>
                  </a:lnTo>
                  <a:lnTo>
                    <a:pt x="139" y="49"/>
                  </a:lnTo>
                </a:path>
              </a:pathLst>
            </a:custGeom>
            <a:noFill/>
            <a:ln w="25400" cap="rnd" cmpd="sng">
              <a:solidFill>
                <a:srgbClr val="000000"/>
              </a:solidFill>
              <a:prstDash val="solid"/>
              <a:round/>
              <a:headEnd type="none" w="sm" len="sm"/>
              <a:tailEnd type="none" w="sm" len="sm"/>
            </a:ln>
          </p:spPr>
          <p:txBody>
            <a:bodyPr/>
            <a:lstStyle/>
            <a:p>
              <a:endParaRPr lang="en-US"/>
            </a:p>
          </p:txBody>
        </p:sp>
      </p:grpSp>
      <p:sp>
        <p:nvSpPr>
          <p:cNvPr id="44067" name="Rectangle 179"/>
          <p:cNvSpPr>
            <a:spLocks noChangeArrowheads="1"/>
          </p:cNvSpPr>
          <p:nvPr/>
        </p:nvSpPr>
        <p:spPr bwMode="auto">
          <a:xfrm>
            <a:off x="1458913" y="4535488"/>
            <a:ext cx="1446212"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Airborne Unit</a:t>
            </a:r>
          </a:p>
        </p:txBody>
      </p:sp>
      <p:sp>
        <p:nvSpPr>
          <p:cNvPr id="44068" name="Rectangle 180"/>
          <p:cNvSpPr>
            <a:spLocks noChangeArrowheads="1"/>
          </p:cNvSpPr>
          <p:nvPr/>
        </p:nvSpPr>
        <p:spPr bwMode="auto">
          <a:xfrm>
            <a:off x="1458913" y="4830763"/>
            <a:ext cx="1014412"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Identifier</a:t>
            </a:r>
          </a:p>
        </p:txBody>
      </p:sp>
      <p:grpSp>
        <p:nvGrpSpPr>
          <p:cNvPr id="44069" name="Group 181"/>
          <p:cNvGrpSpPr>
            <a:grpSpLocks noChangeAspect="1"/>
          </p:cNvGrpSpPr>
          <p:nvPr/>
        </p:nvGrpSpPr>
        <p:grpSpPr bwMode="auto">
          <a:xfrm>
            <a:off x="3352800" y="5397500"/>
            <a:ext cx="85725" cy="76200"/>
            <a:chOff x="5440" y="2337"/>
            <a:chExt cx="108" cy="96"/>
          </a:xfrm>
        </p:grpSpPr>
        <p:sp>
          <p:nvSpPr>
            <p:cNvPr id="44092" name="Line 182"/>
            <p:cNvSpPr>
              <a:spLocks noChangeAspect="1" noChangeShapeType="1"/>
            </p:cNvSpPr>
            <p:nvPr/>
          </p:nvSpPr>
          <p:spPr bwMode="auto">
            <a:xfrm flipH="1" flipV="1">
              <a:off x="5440" y="2337"/>
              <a:ext cx="52"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93" name="Line 183"/>
            <p:cNvSpPr>
              <a:spLocks noChangeAspect="1" noChangeShapeType="1"/>
            </p:cNvSpPr>
            <p:nvPr/>
          </p:nvSpPr>
          <p:spPr bwMode="auto">
            <a:xfrm flipV="1">
              <a:off x="5495" y="2337"/>
              <a:ext cx="53" cy="96"/>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4070" name="Group 184"/>
          <p:cNvGrpSpPr>
            <a:grpSpLocks noChangeAspect="1"/>
          </p:cNvGrpSpPr>
          <p:nvPr/>
        </p:nvGrpSpPr>
        <p:grpSpPr bwMode="auto">
          <a:xfrm>
            <a:off x="152400" y="5372100"/>
            <a:ext cx="584200" cy="342900"/>
            <a:chOff x="3359" y="2138"/>
            <a:chExt cx="736" cy="432"/>
          </a:xfrm>
        </p:grpSpPr>
        <p:sp>
          <p:nvSpPr>
            <p:cNvPr id="44089" name="Rectangle 185"/>
            <p:cNvSpPr>
              <a:spLocks noChangeAspect="1" noChangeArrowheads="1"/>
            </p:cNvSpPr>
            <p:nvPr/>
          </p:nvSpPr>
          <p:spPr bwMode="auto">
            <a:xfrm>
              <a:off x="3359" y="2138"/>
              <a:ext cx="736" cy="432"/>
            </a:xfrm>
            <a:prstGeom prst="rect">
              <a:avLst/>
            </a:prstGeom>
            <a:noFill/>
            <a:ln w="12700">
              <a:solidFill>
                <a:srgbClr val="000000"/>
              </a:solidFill>
              <a:miter lim="800000"/>
              <a:headEnd/>
              <a:tailEnd/>
            </a:ln>
          </p:spPr>
          <p:txBody>
            <a:bodyPr wrap="none" anchor="ctr"/>
            <a:lstStyle/>
            <a:p>
              <a:endParaRPr lang="en-US"/>
            </a:p>
          </p:txBody>
        </p:sp>
        <p:sp>
          <p:nvSpPr>
            <p:cNvPr id="44090" name="Line 186"/>
            <p:cNvSpPr>
              <a:spLocks noChangeAspect="1" noChangeShapeType="1"/>
            </p:cNvSpPr>
            <p:nvPr/>
          </p:nvSpPr>
          <p:spPr bwMode="auto">
            <a:xfrm flipH="1" flipV="1">
              <a:off x="3669" y="2178"/>
              <a:ext cx="52" cy="9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91" name="Line 187"/>
            <p:cNvSpPr>
              <a:spLocks noChangeAspect="1" noChangeShapeType="1"/>
            </p:cNvSpPr>
            <p:nvPr/>
          </p:nvSpPr>
          <p:spPr bwMode="auto">
            <a:xfrm flipV="1">
              <a:off x="3724" y="2178"/>
              <a:ext cx="52" cy="9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44071" name="Rectangle 188"/>
          <p:cNvSpPr>
            <a:spLocks noChangeArrowheads="1"/>
          </p:cNvSpPr>
          <p:nvPr/>
        </p:nvSpPr>
        <p:spPr bwMode="auto">
          <a:xfrm>
            <a:off x="1458913" y="5145088"/>
            <a:ext cx="1662112"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Air Assault Unit</a:t>
            </a:r>
          </a:p>
        </p:txBody>
      </p:sp>
      <p:sp>
        <p:nvSpPr>
          <p:cNvPr id="44072" name="Rectangle 189"/>
          <p:cNvSpPr>
            <a:spLocks noChangeArrowheads="1"/>
          </p:cNvSpPr>
          <p:nvPr/>
        </p:nvSpPr>
        <p:spPr bwMode="auto">
          <a:xfrm>
            <a:off x="1458913" y="5440363"/>
            <a:ext cx="1254125"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lift required</a:t>
            </a:r>
          </a:p>
        </p:txBody>
      </p:sp>
      <p:sp>
        <p:nvSpPr>
          <p:cNvPr id="44073" name="Rectangle 190"/>
          <p:cNvSpPr>
            <a:spLocks noChangeArrowheads="1"/>
          </p:cNvSpPr>
          <p:nvPr/>
        </p:nvSpPr>
        <p:spPr bwMode="auto">
          <a:xfrm>
            <a:off x="1458913" y="5754688"/>
            <a:ext cx="1662112"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Air Assault Unit</a:t>
            </a:r>
          </a:p>
        </p:txBody>
      </p:sp>
      <p:sp>
        <p:nvSpPr>
          <p:cNvPr id="44074" name="Rectangle 191"/>
          <p:cNvSpPr>
            <a:spLocks noChangeArrowheads="1"/>
          </p:cNvSpPr>
          <p:nvPr/>
        </p:nvSpPr>
        <p:spPr bwMode="auto">
          <a:xfrm>
            <a:off x="1458913" y="6049963"/>
            <a:ext cx="1290637"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Lift Organic</a:t>
            </a:r>
          </a:p>
        </p:txBody>
      </p:sp>
      <p:grpSp>
        <p:nvGrpSpPr>
          <p:cNvPr id="44075" name="Group 192"/>
          <p:cNvGrpSpPr>
            <a:grpSpLocks noChangeAspect="1"/>
          </p:cNvGrpSpPr>
          <p:nvPr/>
        </p:nvGrpSpPr>
        <p:grpSpPr bwMode="auto">
          <a:xfrm>
            <a:off x="152400" y="5905500"/>
            <a:ext cx="584200" cy="342900"/>
            <a:chOff x="3359" y="2772"/>
            <a:chExt cx="736" cy="432"/>
          </a:xfrm>
        </p:grpSpPr>
        <p:sp>
          <p:nvSpPr>
            <p:cNvPr id="44084" name="Rectangle 193"/>
            <p:cNvSpPr>
              <a:spLocks noChangeAspect="1" noChangeArrowheads="1"/>
            </p:cNvSpPr>
            <p:nvPr/>
          </p:nvSpPr>
          <p:spPr bwMode="auto">
            <a:xfrm>
              <a:off x="3359" y="2772"/>
              <a:ext cx="736" cy="432"/>
            </a:xfrm>
            <a:prstGeom prst="rect">
              <a:avLst/>
            </a:prstGeom>
            <a:noFill/>
            <a:ln w="12700">
              <a:solidFill>
                <a:srgbClr val="000000"/>
              </a:solidFill>
              <a:miter lim="800000"/>
              <a:headEnd/>
              <a:tailEnd/>
            </a:ln>
          </p:spPr>
          <p:txBody>
            <a:bodyPr wrap="none" anchor="ctr"/>
            <a:lstStyle/>
            <a:p>
              <a:endParaRPr lang="en-US"/>
            </a:p>
          </p:txBody>
        </p:sp>
        <p:sp>
          <p:nvSpPr>
            <p:cNvPr id="44085" name="Line 194"/>
            <p:cNvSpPr>
              <a:spLocks noChangeAspect="1" noChangeShapeType="1"/>
            </p:cNvSpPr>
            <p:nvPr/>
          </p:nvSpPr>
          <p:spPr bwMode="auto">
            <a:xfrm flipH="1" flipV="1">
              <a:off x="3669" y="2812"/>
              <a:ext cx="52"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86" name="Line 195"/>
            <p:cNvSpPr>
              <a:spLocks noChangeAspect="1" noChangeShapeType="1"/>
            </p:cNvSpPr>
            <p:nvPr/>
          </p:nvSpPr>
          <p:spPr bwMode="auto">
            <a:xfrm flipV="1">
              <a:off x="3724" y="2812"/>
              <a:ext cx="52"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87" name="Line 196"/>
            <p:cNvSpPr>
              <a:spLocks noChangeAspect="1" noChangeShapeType="1"/>
            </p:cNvSpPr>
            <p:nvPr/>
          </p:nvSpPr>
          <p:spPr bwMode="auto">
            <a:xfrm>
              <a:off x="3725" y="2917"/>
              <a:ext cx="0" cy="22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088" name="Line 197"/>
            <p:cNvSpPr>
              <a:spLocks noChangeAspect="1" noChangeShapeType="1"/>
            </p:cNvSpPr>
            <p:nvPr/>
          </p:nvSpPr>
          <p:spPr bwMode="auto">
            <a:xfrm>
              <a:off x="3678" y="3142"/>
              <a:ext cx="10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4076" name="Group 198"/>
          <p:cNvGrpSpPr>
            <a:grpSpLocks noChangeAspect="1"/>
          </p:cNvGrpSpPr>
          <p:nvPr/>
        </p:nvGrpSpPr>
        <p:grpSpPr bwMode="auto">
          <a:xfrm>
            <a:off x="3349625" y="5983288"/>
            <a:ext cx="93663" cy="265112"/>
            <a:chOff x="5426" y="2812"/>
            <a:chExt cx="118" cy="333"/>
          </a:xfrm>
        </p:grpSpPr>
        <p:sp>
          <p:nvSpPr>
            <p:cNvPr id="44080" name="Line 199"/>
            <p:cNvSpPr>
              <a:spLocks noChangeAspect="1" noChangeShapeType="1"/>
            </p:cNvSpPr>
            <p:nvPr/>
          </p:nvSpPr>
          <p:spPr bwMode="auto">
            <a:xfrm flipH="1" flipV="1">
              <a:off x="5426" y="2812"/>
              <a:ext cx="52"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81" name="Line 200"/>
            <p:cNvSpPr>
              <a:spLocks noChangeAspect="1" noChangeShapeType="1"/>
            </p:cNvSpPr>
            <p:nvPr/>
          </p:nvSpPr>
          <p:spPr bwMode="auto">
            <a:xfrm flipV="1">
              <a:off x="5481" y="2812"/>
              <a:ext cx="53"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4082" name="Line 201"/>
            <p:cNvSpPr>
              <a:spLocks noChangeAspect="1" noChangeShapeType="1"/>
            </p:cNvSpPr>
            <p:nvPr/>
          </p:nvSpPr>
          <p:spPr bwMode="auto">
            <a:xfrm>
              <a:off x="5482" y="2917"/>
              <a:ext cx="0" cy="228"/>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4083" name="Line 202"/>
            <p:cNvSpPr>
              <a:spLocks noChangeAspect="1" noChangeShapeType="1"/>
            </p:cNvSpPr>
            <p:nvPr/>
          </p:nvSpPr>
          <p:spPr bwMode="auto">
            <a:xfrm>
              <a:off x="5435" y="3142"/>
              <a:ext cx="109"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4077" name="Freeform 203"/>
          <p:cNvSpPr>
            <a:spLocks/>
          </p:cNvSpPr>
          <p:nvPr/>
        </p:nvSpPr>
        <p:spPr bwMode="auto">
          <a:xfrm>
            <a:off x="5638800" y="5129213"/>
            <a:ext cx="304800" cy="152400"/>
          </a:xfrm>
          <a:custGeom>
            <a:avLst/>
            <a:gdLst>
              <a:gd name="T0" fmla="*/ 0 w 192"/>
              <a:gd name="T1" fmla="*/ 0 h 96"/>
              <a:gd name="T2" fmla="*/ 96 w 192"/>
              <a:gd name="T3" fmla="*/ 96 h 96"/>
              <a:gd name="T4" fmla="*/ 192 w 192"/>
              <a:gd name="T5" fmla="*/ 0 h 96"/>
              <a:gd name="T6" fmla="*/ 96 w 192"/>
              <a:gd name="T7" fmla="*/ 48 h 96"/>
              <a:gd name="T8" fmla="*/ 0 w 192"/>
              <a:gd name="T9" fmla="*/ 0 h 96"/>
              <a:gd name="T10" fmla="*/ 0 60000 65536"/>
              <a:gd name="T11" fmla="*/ 0 60000 65536"/>
              <a:gd name="T12" fmla="*/ 0 60000 65536"/>
              <a:gd name="T13" fmla="*/ 0 60000 65536"/>
              <a:gd name="T14" fmla="*/ 0 60000 65536"/>
              <a:gd name="T15" fmla="*/ 0 w 192"/>
              <a:gd name="T16" fmla="*/ 0 h 96"/>
              <a:gd name="T17" fmla="*/ 192 w 192"/>
              <a:gd name="T18" fmla="*/ 96 h 96"/>
            </a:gdLst>
            <a:ahLst/>
            <a:cxnLst>
              <a:cxn ang="T10">
                <a:pos x="T0" y="T1"/>
              </a:cxn>
              <a:cxn ang="T11">
                <a:pos x="T2" y="T3"/>
              </a:cxn>
              <a:cxn ang="T12">
                <a:pos x="T4" y="T5"/>
              </a:cxn>
              <a:cxn ang="T13">
                <a:pos x="T6" y="T7"/>
              </a:cxn>
              <a:cxn ang="T14">
                <a:pos x="T8" y="T9"/>
              </a:cxn>
            </a:cxnLst>
            <a:rect l="T15" t="T16" r="T17" b="T18"/>
            <a:pathLst>
              <a:path w="192" h="96">
                <a:moveTo>
                  <a:pt x="0" y="0"/>
                </a:moveTo>
                <a:lnTo>
                  <a:pt x="96" y="96"/>
                </a:lnTo>
                <a:lnTo>
                  <a:pt x="192" y="0"/>
                </a:lnTo>
                <a:lnTo>
                  <a:pt x="96" y="48"/>
                </a:lnTo>
                <a:lnTo>
                  <a:pt x="0" y="0"/>
                </a:lnTo>
                <a:close/>
              </a:path>
            </a:pathLst>
          </a:custGeom>
          <a:solidFill>
            <a:schemeClr val="tx2"/>
          </a:solidFill>
          <a:ln w="12700" cap="flat" cmpd="sng">
            <a:solidFill>
              <a:schemeClr val="tx1"/>
            </a:solidFill>
            <a:prstDash val="solid"/>
            <a:round/>
            <a:headEnd/>
            <a:tailEnd/>
          </a:ln>
        </p:spPr>
        <p:txBody>
          <a:bodyPr wrap="none" anchor="ctr"/>
          <a:lstStyle/>
          <a:p>
            <a:endParaRPr lang="en-US"/>
          </a:p>
        </p:txBody>
      </p:sp>
      <p:sp>
        <p:nvSpPr>
          <p:cNvPr id="44078" name="AutoShape 20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4079" name="Rectangle 205"/>
          <p:cNvSpPr>
            <a:spLocks noGrp="1" noChangeArrowheads="1"/>
          </p:cNvSpPr>
          <p:nvPr>
            <p:ph type="title" idx="4294967295"/>
          </p:nvPr>
        </p:nvSpPr>
        <p:spPr>
          <a:xfrm>
            <a:off x="3402013" y="93663"/>
            <a:ext cx="2339975" cy="365125"/>
          </a:xfrm>
          <a:noFill/>
        </p:spPr>
        <p:txBody>
          <a:bodyPr wrap="none" lIns="0" tIns="0" rIns="0" bIns="0">
            <a:spAutoFit/>
          </a:bodyPr>
          <a:lstStyle/>
          <a:p>
            <a:pPr eaLnBrk="1" hangingPunct="1"/>
            <a:r>
              <a:rPr lang="en-US" sz="2400"/>
              <a:t>Aviation Symbols</a:t>
            </a:r>
          </a:p>
        </p:txBody>
      </p:sp>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AutoShape 2"/>
          <p:cNvSpPr>
            <a:spLocks noChangeArrowheads="1"/>
          </p:cNvSpPr>
          <p:nvPr/>
        </p:nvSpPr>
        <p:spPr bwMode="auto">
          <a:xfrm flipV="1">
            <a:off x="342900" y="849313"/>
            <a:ext cx="152400" cy="152400"/>
          </a:xfrm>
          <a:prstGeom prst="triangle">
            <a:avLst>
              <a:gd name="adj" fmla="val 50000"/>
            </a:avLst>
          </a:prstGeom>
          <a:noFill/>
          <a:ln w="9525">
            <a:solidFill>
              <a:schemeClr val="tx1"/>
            </a:solidFill>
            <a:miter lim="800000"/>
            <a:headEnd/>
            <a:tailEnd/>
          </a:ln>
        </p:spPr>
        <p:txBody>
          <a:bodyPr wrap="none" anchor="ctr"/>
          <a:lstStyle/>
          <a:p>
            <a:endParaRPr lang="en-US"/>
          </a:p>
        </p:txBody>
      </p:sp>
      <p:grpSp>
        <p:nvGrpSpPr>
          <p:cNvPr id="45059" name="Group 3"/>
          <p:cNvGrpSpPr>
            <a:grpSpLocks/>
          </p:cNvGrpSpPr>
          <p:nvPr/>
        </p:nvGrpSpPr>
        <p:grpSpPr bwMode="auto">
          <a:xfrm>
            <a:off x="377825" y="1385888"/>
            <a:ext cx="80963" cy="225425"/>
            <a:chOff x="5277" y="1058"/>
            <a:chExt cx="51" cy="142"/>
          </a:xfrm>
        </p:grpSpPr>
        <p:sp>
          <p:nvSpPr>
            <p:cNvPr id="45095" name="Oval 4"/>
            <p:cNvSpPr>
              <a:spLocks noChangeArrowheads="1"/>
            </p:cNvSpPr>
            <p:nvPr/>
          </p:nvSpPr>
          <p:spPr bwMode="auto">
            <a:xfrm>
              <a:off x="5280" y="1152"/>
              <a:ext cx="48" cy="48"/>
            </a:xfrm>
            <a:prstGeom prst="ellipse">
              <a:avLst/>
            </a:prstGeom>
            <a:noFill/>
            <a:ln w="9525">
              <a:solidFill>
                <a:schemeClr val="tx1"/>
              </a:solidFill>
              <a:round/>
              <a:headEnd/>
              <a:tailEnd/>
            </a:ln>
          </p:spPr>
          <p:txBody>
            <a:bodyPr wrap="none" anchor="ctr"/>
            <a:lstStyle/>
            <a:p>
              <a:endParaRPr lang="en-US"/>
            </a:p>
          </p:txBody>
        </p:sp>
        <p:sp>
          <p:nvSpPr>
            <p:cNvPr id="45096" name="Line 5"/>
            <p:cNvSpPr>
              <a:spLocks noChangeShapeType="1"/>
            </p:cNvSpPr>
            <p:nvPr/>
          </p:nvSpPr>
          <p:spPr bwMode="auto">
            <a:xfrm>
              <a:off x="5277" y="1059"/>
              <a:ext cx="47" cy="0"/>
            </a:xfrm>
            <a:prstGeom prst="line">
              <a:avLst/>
            </a:prstGeom>
            <a:noFill/>
            <a:ln w="9525">
              <a:solidFill>
                <a:schemeClr val="tx1"/>
              </a:solidFill>
              <a:round/>
              <a:headEnd/>
              <a:tailEnd/>
            </a:ln>
          </p:spPr>
          <p:txBody>
            <a:bodyPr wrap="none" anchor="ctr"/>
            <a:lstStyle/>
            <a:p>
              <a:endParaRPr lang="en-US"/>
            </a:p>
          </p:txBody>
        </p:sp>
        <p:sp>
          <p:nvSpPr>
            <p:cNvPr id="45097" name="Freeform 6"/>
            <p:cNvSpPr>
              <a:spLocks/>
            </p:cNvSpPr>
            <p:nvPr/>
          </p:nvSpPr>
          <p:spPr bwMode="auto">
            <a:xfrm>
              <a:off x="5289" y="1058"/>
              <a:ext cx="29" cy="93"/>
            </a:xfrm>
            <a:custGeom>
              <a:avLst/>
              <a:gdLst>
                <a:gd name="T0" fmla="*/ 12 w 29"/>
                <a:gd name="T1" fmla="*/ 0 h 93"/>
                <a:gd name="T2" fmla="*/ 29 w 29"/>
                <a:gd name="T3" fmla="*/ 54 h 93"/>
                <a:gd name="T4" fmla="*/ 0 w 29"/>
                <a:gd name="T5" fmla="*/ 40 h 93"/>
                <a:gd name="T6" fmla="*/ 15 w 29"/>
                <a:gd name="T7" fmla="*/ 93 h 93"/>
                <a:gd name="T8" fmla="*/ 0 60000 65536"/>
                <a:gd name="T9" fmla="*/ 0 60000 65536"/>
                <a:gd name="T10" fmla="*/ 0 60000 65536"/>
                <a:gd name="T11" fmla="*/ 0 60000 65536"/>
                <a:gd name="T12" fmla="*/ 0 w 29"/>
                <a:gd name="T13" fmla="*/ 0 h 93"/>
                <a:gd name="T14" fmla="*/ 29 w 29"/>
                <a:gd name="T15" fmla="*/ 93 h 93"/>
              </a:gdLst>
              <a:ahLst/>
              <a:cxnLst>
                <a:cxn ang="T8">
                  <a:pos x="T0" y="T1"/>
                </a:cxn>
                <a:cxn ang="T9">
                  <a:pos x="T2" y="T3"/>
                </a:cxn>
                <a:cxn ang="T10">
                  <a:pos x="T4" y="T5"/>
                </a:cxn>
                <a:cxn ang="T11">
                  <a:pos x="T6" y="T7"/>
                </a:cxn>
              </a:cxnLst>
              <a:rect l="T12" t="T13" r="T14" b="T15"/>
              <a:pathLst>
                <a:path w="29" h="93">
                  <a:moveTo>
                    <a:pt x="12" y="0"/>
                  </a:moveTo>
                  <a:lnTo>
                    <a:pt x="29" y="54"/>
                  </a:lnTo>
                  <a:lnTo>
                    <a:pt x="0" y="40"/>
                  </a:lnTo>
                  <a:lnTo>
                    <a:pt x="15" y="93"/>
                  </a:lnTo>
                </a:path>
              </a:pathLst>
            </a:custGeom>
            <a:noFill/>
            <a:ln w="9525">
              <a:solidFill>
                <a:schemeClr val="tx1"/>
              </a:solidFill>
              <a:round/>
              <a:headEnd/>
              <a:tailEnd/>
            </a:ln>
          </p:spPr>
          <p:txBody>
            <a:bodyPr wrap="none" anchor="ctr"/>
            <a:lstStyle/>
            <a:p>
              <a:endParaRPr lang="en-US"/>
            </a:p>
          </p:txBody>
        </p:sp>
      </p:grpSp>
      <p:grpSp>
        <p:nvGrpSpPr>
          <p:cNvPr id="45060" name="Group 7"/>
          <p:cNvGrpSpPr>
            <a:grpSpLocks/>
          </p:cNvGrpSpPr>
          <p:nvPr/>
        </p:nvGrpSpPr>
        <p:grpSpPr bwMode="auto">
          <a:xfrm>
            <a:off x="304800" y="1839913"/>
            <a:ext cx="228600" cy="228600"/>
            <a:chOff x="5232" y="1344"/>
            <a:chExt cx="144" cy="144"/>
          </a:xfrm>
        </p:grpSpPr>
        <p:sp>
          <p:nvSpPr>
            <p:cNvPr id="45093" name="AutoShape 8"/>
            <p:cNvSpPr>
              <a:spLocks noChangeArrowheads="1"/>
            </p:cNvSpPr>
            <p:nvPr/>
          </p:nvSpPr>
          <p:spPr bwMode="auto">
            <a:xfrm flipV="1">
              <a:off x="5232" y="1344"/>
              <a:ext cx="144" cy="144"/>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45094" name="Line 9"/>
            <p:cNvSpPr>
              <a:spLocks noChangeShapeType="1"/>
            </p:cNvSpPr>
            <p:nvPr/>
          </p:nvSpPr>
          <p:spPr bwMode="auto">
            <a:xfrm flipV="1">
              <a:off x="5304" y="1347"/>
              <a:ext cx="0" cy="138"/>
            </a:xfrm>
            <a:prstGeom prst="line">
              <a:avLst/>
            </a:prstGeom>
            <a:noFill/>
            <a:ln w="9525">
              <a:solidFill>
                <a:schemeClr val="tx1"/>
              </a:solidFill>
              <a:round/>
              <a:headEnd/>
              <a:tailEnd type="arrow" w="sm" len="med"/>
            </a:ln>
          </p:spPr>
          <p:txBody>
            <a:bodyPr wrap="none" anchor="ctr"/>
            <a:lstStyle/>
            <a:p>
              <a:endParaRPr lang="en-US"/>
            </a:p>
          </p:txBody>
        </p:sp>
      </p:grpSp>
      <p:grpSp>
        <p:nvGrpSpPr>
          <p:cNvPr id="45061" name="Group 10"/>
          <p:cNvGrpSpPr>
            <a:grpSpLocks/>
          </p:cNvGrpSpPr>
          <p:nvPr/>
        </p:nvGrpSpPr>
        <p:grpSpPr bwMode="auto">
          <a:xfrm>
            <a:off x="304800" y="2297113"/>
            <a:ext cx="228600" cy="228600"/>
            <a:chOff x="5232" y="1632"/>
            <a:chExt cx="144" cy="144"/>
          </a:xfrm>
        </p:grpSpPr>
        <p:sp>
          <p:nvSpPr>
            <p:cNvPr id="45091" name="AutoShape 11"/>
            <p:cNvSpPr>
              <a:spLocks noChangeArrowheads="1"/>
            </p:cNvSpPr>
            <p:nvPr/>
          </p:nvSpPr>
          <p:spPr bwMode="auto">
            <a:xfrm flipV="1">
              <a:off x="5232" y="1632"/>
              <a:ext cx="144" cy="144"/>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45092" name="Freeform 12"/>
            <p:cNvSpPr>
              <a:spLocks/>
            </p:cNvSpPr>
            <p:nvPr/>
          </p:nvSpPr>
          <p:spPr bwMode="auto">
            <a:xfrm>
              <a:off x="5264" y="1632"/>
              <a:ext cx="69" cy="89"/>
            </a:xfrm>
            <a:custGeom>
              <a:avLst/>
              <a:gdLst>
                <a:gd name="T0" fmla="*/ 0 w 69"/>
                <a:gd name="T1" fmla="*/ 0 h 89"/>
                <a:gd name="T2" fmla="*/ 37 w 69"/>
                <a:gd name="T3" fmla="*/ 72 h 89"/>
                <a:gd name="T4" fmla="*/ 37 w 69"/>
                <a:gd name="T5" fmla="*/ 29 h 89"/>
                <a:gd name="T6" fmla="*/ 69 w 69"/>
                <a:gd name="T7" fmla="*/ 89 h 89"/>
                <a:gd name="T8" fmla="*/ 0 60000 65536"/>
                <a:gd name="T9" fmla="*/ 0 60000 65536"/>
                <a:gd name="T10" fmla="*/ 0 60000 65536"/>
                <a:gd name="T11" fmla="*/ 0 60000 65536"/>
                <a:gd name="T12" fmla="*/ 0 w 69"/>
                <a:gd name="T13" fmla="*/ 0 h 89"/>
                <a:gd name="T14" fmla="*/ 69 w 69"/>
                <a:gd name="T15" fmla="*/ 89 h 89"/>
              </a:gdLst>
              <a:ahLst/>
              <a:cxnLst>
                <a:cxn ang="T8">
                  <a:pos x="T0" y="T1"/>
                </a:cxn>
                <a:cxn ang="T9">
                  <a:pos x="T2" y="T3"/>
                </a:cxn>
                <a:cxn ang="T10">
                  <a:pos x="T4" y="T5"/>
                </a:cxn>
                <a:cxn ang="T11">
                  <a:pos x="T6" y="T7"/>
                </a:cxn>
              </a:cxnLst>
              <a:rect l="T12" t="T13" r="T14" b="T15"/>
              <a:pathLst>
                <a:path w="69" h="89">
                  <a:moveTo>
                    <a:pt x="0" y="0"/>
                  </a:moveTo>
                  <a:lnTo>
                    <a:pt x="37" y="72"/>
                  </a:lnTo>
                  <a:lnTo>
                    <a:pt x="37" y="29"/>
                  </a:lnTo>
                  <a:lnTo>
                    <a:pt x="69" y="89"/>
                  </a:lnTo>
                </a:path>
              </a:pathLst>
            </a:custGeom>
            <a:noFill/>
            <a:ln w="9525">
              <a:solidFill>
                <a:schemeClr val="tx1"/>
              </a:solidFill>
              <a:round/>
              <a:headEnd/>
              <a:tailEnd/>
            </a:ln>
          </p:spPr>
          <p:txBody>
            <a:bodyPr wrap="none" anchor="ctr"/>
            <a:lstStyle/>
            <a:p>
              <a:endParaRPr lang="en-US"/>
            </a:p>
          </p:txBody>
        </p:sp>
      </p:grpSp>
      <p:grpSp>
        <p:nvGrpSpPr>
          <p:cNvPr id="45062" name="Group 13"/>
          <p:cNvGrpSpPr>
            <a:grpSpLocks/>
          </p:cNvGrpSpPr>
          <p:nvPr/>
        </p:nvGrpSpPr>
        <p:grpSpPr bwMode="auto">
          <a:xfrm flipH="1">
            <a:off x="366713" y="2754313"/>
            <a:ext cx="104775" cy="141287"/>
            <a:chOff x="2070" y="1786"/>
            <a:chExt cx="66" cy="89"/>
          </a:xfrm>
        </p:grpSpPr>
        <p:sp>
          <p:nvSpPr>
            <p:cNvPr id="45089" name="Freeform 14"/>
            <p:cNvSpPr>
              <a:spLocks/>
            </p:cNvSpPr>
            <p:nvPr/>
          </p:nvSpPr>
          <p:spPr bwMode="auto">
            <a:xfrm rot="-1801322">
              <a:off x="2070" y="1786"/>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45090" name="Freeform 15"/>
            <p:cNvSpPr>
              <a:spLocks/>
            </p:cNvSpPr>
            <p:nvPr/>
          </p:nvSpPr>
          <p:spPr bwMode="auto">
            <a:xfrm>
              <a:off x="2074" y="1800"/>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45063" name="Text Box 16"/>
          <p:cNvSpPr txBox="1">
            <a:spLocks noChangeArrowheads="1"/>
          </p:cNvSpPr>
          <p:nvPr/>
        </p:nvSpPr>
        <p:spPr bwMode="auto">
          <a:xfrm>
            <a:off x="1905000" y="0"/>
            <a:ext cx="184150" cy="457200"/>
          </a:xfrm>
          <a:prstGeom prst="rect">
            <a:avLst/>
          </a:prstGeom>
          <a:noFill/>
          <a:ln w="12700">
            <a:noFill/>
            <a:miter lim="800000"/>
            <a:headEnd/>
            <a:tailEnd/>
          </a:ln>
        </p:spPr>
        <p:txBody>
          <a:bodyPr wrap="none" anchor="ctr">
            <a:spAutoFit/>
          </a:bodyPr>
          <a:lstStyle/>
          <a:p>
            <a:pPr eaLnBrk="0" hangingPunct="0"/>
            <a:endParaRPr lang="en-US" sz="2400"/>
          </a:p>
        </p:txBody>
      </p:sp>
      <p:sp>
        <p:nvSpPr>
          <p:cNvPr id="45064" name="Text Box 17"/>
          <p:cNvSpPr txBox="1">
            <a:spLocks noChangeArrowheads="1"/>
          </p:cNvSpPr>
          <p:nvPr/>
        </p:nvSpPr>
        <p:spPr bwMode="auto">
          <a:xfrm>
            <a:off x="835025" y="822325"/>
            <a:ext cx="2801938" cy="336550"/>
          </a:xfrm>
          <a:prstGeom prst="rect">
            <a:avLst/>
          </a:prstGeom>
          <a:noFill/>
          <a:ln w="12700">
            <a:noFill/>
            <a:miter lim="800000"/>
            <a:headEnd/>
            <a:tailEnd/>
          </a:ln>
        </p:spPr>
        <p:txBody>
          <a:bodyPr wrap="none" anchor="ctr">
            <a:spAutoFit/>
          </a:bodyPr>
          <a:lstStyle/>
          <a:p>
            <a:pPr eaLnBrk="0" hangingPunct="0"/>
            <a:r>
              <a:rPr lang="en-US" sz="1600"/>
              <a:t>Generic Signals or Electronic</a:t>
            </a:r>
          </a:p>
        </p:txBody>
      </p:sp>
      <p:sp>
        <p:nvSpPr>
          <p:cNvPr id="45065" name="Text Box 18"/>
          <p:cNvSpPr txBox="1">
            <a:spLocks noChangeArrowheads="1"/>
          </p:cNvSpPr>
          <p:nvPr/>
        </p:nvSpPr>
        <p:spPr bwMode="auto">
          <a:xfrm>
            <a:off x="835025" y="1371600"/>
            <a:ext cx="2168525" cy="336550"/>
          </a:xfrm>
          <a:prstGeom prst="rect">
            <a:avLst/>
          </a:prstGeom>
          <a:noFill/>
          <a:ln w="12700">
            <a:noFill/>
            <a:miter lim="800000"/>
            <a:headEnd/>
            <a:tailEnd/>
          </a:ln>
        </p:spPr>
        <p:txBody>
          <a:bodyPr wrap="none" anchor="ctr">
            <a:spAutoFit/>
          </a:bodyPr>
          <a:lstStyle/>
          <a:p>
            <a:pPr eaLnBrk="0" hangingPunct="0"/>
            <a:r>
              <a:rPr lang="en-US" sz="1600"/>
              <a:t>Radio Retransmission</a:t>
            </a:r>
          </a:p>
        </p:txBody>
      </p:sp>
      <p:sp>
        <p:nvSpPr>
          <p:cNvPr id="45066" name="Text Box 19"/>
          <p:cNvSpPr txBox="1">
            <a:spLocks noChangeArrowheads="1"/>
          </p:cNvSpPr>
          <p:nvPr/>
        </p:nvSpPr>
        <p:spPr bwMode="auto">
          <a:xfrm>
            <a:off x="835025" y="1752600"/>
            <a:ext cx="1616075" cy="336550"/>
          </a:xfrm>
          <a:prstGeom prst="rect">
            <a:avLst/>
          </a:prstGeom>
          <a:noFill/>
          <a:ln w="12700">
            <a:noFill/>
            <a:miter lim="800000"/>
            <a:headEnd/>
            <a:tailEnd/>
          </a:ln>
        </p:spPr>
        <p:txBody>
          <a:bodyPr wrap="none" anchor="ctr">
            <a:spAutoFit/>
          </a:bodyPr>
          <a:lstStyle/>
          <a:p>
            <a:pPr eaLnBrk="0" hangingPunct="0"/>
            <a:r>
              <a:rPr lang="en-US" sz="1600"/>
              <a:t>Direction Finder</a:t>
            </a:r>
          </a:p>
        </p:txBody>
      </p:sp>
      <p:sp>
        <p:nvSpPr>
          <p:cNvPr id="45067" name="Text Box 20"/>
          <p:cNvSpPr txBox="1">
            <a:spLocks noChangeArrowheads="1"/>
          </p:cNvSpPr>
          <p:nvPr/>
        </p:nvSpPr>
        <p:spPr bwMode="auto">
          <a:xfrm>
            <a:off x="835025" y="2286000"/>
            <a:ext cx="2306638" cy="336550"/>
          </a:xfrm>
          <a:prstGeom prst="rect">
            <a:avLst/>
          </a:prstGeom>
          <a:noFill/>
          <a:ln w="12700">
            <a:noFill/>
            <a:miter lim="800000"/>
            <a:headEnd/>
            <a:tailEnd/>
          </a:ln>
        </p:spPr>
        <p:txBody>
          <a:bodyPr wrap="none" anchor="ctr">
            <a:spAutoFit/>
          </a:bodyPr>
          <a:lstStyle/>
          <a:p>
            <a:pPr eaLnBrk="0" hangingPunct="0"/>
            <a:r>
              <a:rPr lang="en-US" sz="1600"/>
              <a:t>Signal or Comm Center</a:t>
            </a:r>
          </a:p>
        </p:txBody>
      </p:sp>
      <p:sp>
        <p:nvSpPr>
          <p:cNvPr id="45068" name="Text Box 21"/>
          <p:cNvSpPr txBox="1">
            <a:spLocks noChangeArrowheads="1"/>
          </p:cNvSpPr>
          <p:nvPr/>
        </p:nvSpPr>
        <p:spPr bwMode="auto">
          <a:xfrm>
            <a:off x="835025" y="2743200"/>
            <a:ext cx="736600" cy="336550"/>
          </a:xfrm>
          <a:prstGeom prst="rect">
            <a:avLst/>
          </a:prstGeom>
          <a:noFill/>
          <a:ln w="12700">
            <a:noFill/>
            <a:miter lim="800000"/>
            <a:headEnd/>
            <a:tailEnd/>
          </a:ln>
        </p:spPr>
        <p:txBody>
          <a:bodyPr wrap="none" anchor="ctr">
            <a:spAutoFit/>
          </a:bodyPr>
          <a:lstStyle/>
          <a:p>
            <a:pPr eaLnBrk="0" hangingPunct="0"/>
            <a:r>
              <a:rPr lang="en-US" sz="1600"/>
              <a:t>Radar</a:t>
            </a:r>
          </a:p>
        </p:txBody>
      </p:sp>
      <p:sp>
        <p:nvSpPr>
          <p:cNvPr id="45069" name="Text Box 22"/>
          <p:cNvSpPr txBox="1">
            <a:spLocks noChangeArrowheads="1"/>
          </p:cNvSpPr>
          <p:nvPr/>
        </p:nvSpPr>
        <p:spPr bwMode="auto">
          <a:xfrm>
            <a:off x="835025" y="3321050"/>
            <a:ext cx="1855788" cy="336550"/>
          </a:xfrm>
          <a:prstGeom prst="rect">
            <a:avLst/>
          </a:prstGeom>
          <a:noFill/>
          <a:ln w="12700">
            <a:noFill/>
            <a:miter lim="800000"/>
            <a:headEnd/>
            <a:tailEnd/>
          </a:ln>
        </p:spPr>
        <p:txBody>
          <a:bodyPr wrap="none" anchor="ctr">
            <a:spAutoFit/>
          </a:bodyPr>
          <a:lstStyle/>
          <a:p>
            <a:pPr eaLnBrk="0" hangingPunct="0"/>
            <a:r>
              <a:rPr lang="en-US" sz="1600"/>
              <a:t>Electronic Warfare</a:t>
            </a:r>
          </a:p>
        </p:txBody>
      </p:sp>
      <p:grpSp>
        <p:nvGrpSpPr>
          <p:cNvPr id="45070" name="Group 23"/>
          <p:cNvGrpSpPr>
            <a:grpSpLocks/>
          </p:cNvGrpSpPr>
          <p:nvPr/>
        </p:nvGrpSpPr>
        <p:grpSpPr bwMode="auto">
          <a:xfrm>
            <a:off x="342900" y="3398838"/>
            <a:ext cx="268288" cy="239712"/>
            <a:chOff x="216" y="2141"/>
            <a:chExt cx="169" cy="151"/>
          </a:xfrm>
        </p:grpSpPr>
        <p:sp>
          <p:nvSpPr>
            <p:cNvPr id="45087" name="AutoShape 24"/>
            <p:cNvSpPr>
              <a:spLocks noChangeArrowheads="1"/>
            </p:cNvSpPr>
            <p:nvPr/>
          </p:nvSpPr>
          <p:spPr bwMode="auto">
            <a:xfrm flipV="1">
              <a:off x="216" y="2145"/>
              <a:ext cx="169" cy="147"/>
            </a:xfrm>
            <a:prstGeom prst="triangle">
              <a:avLst>
                <a:gd name="adj" fmla="val 50000"/>
              </a:avLst>
            </a:prstGeom>
            <a:noFill/>
            <a:ln w="9525">
              <a:solidFill>
                <a:schemeClr val="tx1"/>
              </a:solidFill>
              <a:miter lim="800000"/>
              <a:headEnd/>
              <a:tailEnd/>
            </a:ln>
          </p:spPr>
          <p:txBody>
            <a:bodyPr wrap="none" anchor="ctr"/>
            <a:lstStyle/>
            <a:p>
              <a:endParaRPr lang="en-US"/>
            </a:p>
          </p:txBody>
        </p:sp>
        <p:sp>
          <p:nvSpPr>
            <p:cNvPr id="45088" name="Text Box 25"/>
            <p:cNvSpPr txBox="1">
              <a:spLocks noChangeArrowheads="1"/>
            </p:cNvSpPr>
            <p:nvPr/>
          </p:nvSpPr>
          <p:spPr bwMode="auto">
            <a:xfrm>
              <a:off x="250" y="2141"/>
              <a:ext cx="103" cy="77"/>
            </a:xfrm>
            <a:prstGeom prst="rect">
              <a:avLst/>
            </a:prstGeom>
            <a:noFill/>
            <a:ln w="12700">
              <a:noFill/>
              <a:miter lim="800000"/>
              <a:headEnd/>
              <a:tailEnd/>
            </a:ln>
          </p:spPr>
          <p:txBody>
            <a:bodyPr wrap="none" lIns="0" tIns="0" rIns="0" bIns="0" anchor="ctr">
              <a:spAutoFit/>
            </a:bodyPr>
            <a:lstStyle/>
            <a:p>
              <a:pPr algn="ctr" eaLnBrk="0" hangingPunct="0"/>
              <a:r>
                <a:rPr lang="en-US" sz="800" b="1"/>
                <a:t>EW</a:t>
              </a:r>
            </a:p>
          </p:txBody>
        </p:sp>
      </p:grpSp>
      <p:grpSp>
        <p:nvGrpSpPr>
          <p:cNvPr id="45071" name="Group 26"/>
          <p:cNvGrpSpPr>
            <a:grpSpLocks/>
          </p:cNvGrpSpPr>
          <p:nvPr/>
        </p:nvGrpSpPr>
        <p:grpSpPr bwMode="auto">
          <a:xfrm>
            <a:off x="228600" y="3886200"/>
            <a:ext cx="457200" cy="457200"/>
            <a:chOff x="3456" y="1200"/>
            <a:chExt cx="288" cy="288"/>
          </a:xfrm>
        </p:grpSpPr>
        <p:sp>
          <p:nvSpPr>
            <p:cNvPr id="45083" name="Freeform 27"/>
            <p:cNvSpPr>
              <a:spLocks/>
            </p:cNvSpPr>
            <p:nvPr/>
          </p:nvSpPr>
          <p:spPr bwMode="auto">
            <a:xfrm>
              <a:off x="3600" y="1200"/>
              <a:ext cx="144" cy="144"/>
            </a:xfrm>
            <a:custGeom>
              <a:avLst/>
              <a:gdLst>
                <a:gd name="T0" fmla="*/ 0 w 144"/>
                <a:gd name="T1" fmla="*/ 0 h 144"/>
                <a:gd name="T2" fmla="*/ 41 w 144"/>
                <a:gd name="T3" fmla="*/ 99 h 144"/>
                <a:gd name="T4" fmla="*/ 144 w 144"/>
                <a:gd name="T5" fmla="*/ 144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0"/>
                  </a:moveTo>
                  <a:cubicBezTo>
                    <a:pt x="8" y="37"/>
                    <a:pt x="17" y="75"/>
                    <a:pt x="41" y="99"/>
                  </a:cubicBezTo>
                  <a:cubicBezTo>
                    <a:pt x="65" y="123"/>
                    <a:pt x="104" y="133"/>
                    <a:pt x="144" y="144"/>
                  </a:cubicBezTo>
                </a:path>
              </a:pathLst>
            </a:custGeom>
            <a:noFill/>
            <a:ln w="12700" cap="flat" cmpd="sng">
              <a:solidFill>
                <a:schemeClr val="tx1"/>
              </a:solidFill>
              <a:prstDash val="solid"/>
              <a:round/>
              <a:headEnd/>
              <a:tailEnd/>
            </a:ln>
          </p:spPr>
          <p:txBody>
            <a:bodyPr wrap="none" anchor="ctr"/>
            <a:lstStyle/>
            <a:p>
              <a:endParaRPr lang="en-US"/>
            </a:p>
          </p:txBody>
        </p:sp>
        <p:sp>
          <p:nvSpPr>
            <p:cNvPr id="45084" name="Freeform 28"/>
            <p:cNvSpPr>
              <a:spLocks/>
            </p:cNvSpPr>
            <p:nvPr/>
          </p:nvSpPr>
          <p:spPr bwMode="auto">
            <a:xfrm flipH="1">
              <a:off x="3456" y="1200"/>
              <a:ext cx="144" cy="144"/>
            </a:xfrm>
            <a:custGeom>
              <a:avLst/>
              <a:gdLst>
                <a:gd name="T0" fmla="*/ 0 w 144"/>
                <a:gd name="T1" fmla="*/ 0 h 144"/>
                <a:gd name="T2" fmla="*/ 41 w 144"/>
                <a:gd name="T3" fmla="*/ 99 h 144"/>
                <a:gd name="T4" fmla="*/ 144 w 144"/>
                <a:gd name="T5" fmla="*/ 144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0"/>
                  </a:moveTo>
                  <a:cubicBezTo>
                    <a:pt x="8" y="37"/>
                    <a:pt x="17" y="75"/>
                    <a:pt x="41" y="99"/>
                  </a:cubicBezTo>
                  <a:cubicBezTo>
                    <a:pt x="65" y="123"/>
                    <a:pt x="104" y="133"/>
                    <a:pt x="144" y="144"/>
                  </a:cubicBezTo>
                </a:path>
              </a:pathLst>
            </a:custGeom>
            <a:noFill/>
            <a:ln w="12700" cap="flat" cmpd="sng">
              <a:solidFill>
                <a:schemeClr val="tx1"/>
              </a:solidFill>
              <a:prstDash val="solid"/>
              <a:round/>
              <a:headEnd/>
              <a:tailEnd/>
            </a:ln>
          </p:spPr>
          <p:txBody>
            <a:bodyPr wrap="none" anchor="ctr"/>
            <a:lstStyle/>
            <a:p>
              <a:endParaRPr lang="en-US"/>
            </a:p>
          </p:txBody>
        </p:sp>
        <p:sp>
          <p:nvSpPr>
            <p:cNvPr id="45085" name="Freeform 29"/>
            <p:cNvSpPr>
              <a:spLocks/>
            </p:cNvSpPr>
            <p:nvPr/>
          </p:nvSpPr>
          <p:spPr bwMode="auto">
            <a:xfrm flipV="1">
              <a:off x="3600" y="1344"/>
              <a:ext cx="144" cy="144"/>
            </a:xfrm>
            <a:custGeom>
              <a:avLst/>
              <a:gdLst>
                <a:gd name="T0" fmla="*/ 0 w 144"/>
                <a:gd name="T1" fmla="*/ 0 h 144"/>
                <a:gd name="T2" fmla="*/ 41 w 144"/>
                <a:gd name="T3" fmla="*/ 99 h 144"/>
                <a:gd name="T4" fmla="*/ 144 w 144"/>
                <a:gd name="T5" fmla="*/ 144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0"/>
                  </a:moveTo>
                  <a:cubicBezTo>
                    <a:pt x="8" y="37"/>
                    <a:pt x="17" y="75"/>
                    <a:pt x="41" y="99"/>
                  </a:cubicBezTo>
                  <a:cubicBezTo>
                    <a:pt x="65" y="123"/>
                    <a:pt x="104" y="133"/>
                    <a:pt x="144" y="144"/>
                  </a:cubicBezTo>
                </a:path>
              </a:pathLst>
            </a:custGeom>
            <a:noFill/>
            <a:ln w="12700" cap="flat" cmpd="sng">
              <a:solidFill>
                <a:schemeClr val="tx1"/>
              </a:solidFill>
              <a:prstDash val="solid"/>
              <a:round/>
              <a:headEnd/>
              <a:tailEnd/>
            </a:ln>
          </p:spPr>
          <p:txBody>
            <a:bodyPr wrap="none" anchor="ctr"/>
            <a:lstStyle/>
            <a:p>
              <a:endParaRPr lang="en-US"/>
            </a:p>
          </p:txBody>
        </p:sp>
        <p:sp>
          <p:nvSpPr>
            <p:cNvPr id="45086" name="Freeform 30"/>
            <p:cNvSpPr>
              <a:spLocks/>
            </p:cNvSpPr>
            <p:nvPr/>
          </p:nvSpPr>
          <p:spPr bwMode="auto">
            <a:xfrm flipH="1" flipV="1">
              <a:off x="3456" y="1344"/>
              <a:ext cx="144" cy="144"/>
            </a:xfrm>
            <a:custGeom>
              <a:avLst/>
              <a:gdLst>
                <a:gd name="T0" fmla="*/ 0 w 144"/>
                <a:gd name="T1" fmla="*/ 0 h 144"/>
                <a:gd name="T2" fmla="*/ 41 w 144"/>
                <a:gd name="T3" fmla="*/ 99 h 144"/>
                <a:gd name="T4" fmla="*/ 144 w 144"/>
                <a:gd name="T5" fmla="*/ 144 h 144"/>
                <a:gd name="T6" fmla="*/ 0 60000 65536"/>
                <a:gd name="T7" fmla="*/ 0 60000 65536"/>
                <a:gd name="T8" fmla="*/ 0 60000 65536"/>
                <a:gd name="T9" fmla="*/ 0 w 144"/>
                <a:gd name="T10" fmla="*/ 0 h 144"/>
                <a:gd name="T11" fmla="*/ 144 w 144"/>
                <a:gd name="T12" fmla="*/ 144 h 144"/>
              </a:gdLst>
              <a:ahLst/>
              <a:cxnLst>
                <a:cxn ang="T6">
                  <a:pos x="T0" y="T1"/>
                </a:cxn>
                <a:cxn ang="T7">
                  <a:pos x="T2" y="T3"/>
                </a:cxn>
                <a:cxn ang="T8">
                  <a:pos x="T4" y="T5"/>
                </a:cxn>
              </a:cxnLst>
              <a:rect l="T9" t="T10" r="T11" b="T12"/>
              <a:pathLst>
                <a:path w="144" h="144">
                  <a:moveTo>
                    <a:pt x="0" y="0"/>
                  </a:moveTo>
                  <a:cubicBezTo>
                    <a:pt x="8" y="37"/>
                    <a:pt x="17" y="75"/>
                    <a:pt x="41" y="99"/>
                  </a:cubicBezTo>
                  <a:cubicBezTo>
                    <a:pt x="65" y="123"/>
                    <a:pt x="104" y="133"/>
                    <a:pt x="144" y="144"/>
                  </a:cubicBezTo>
                </a:path>
              </a:pathLst>
            </a:custGeom>
            <a:noFill/>
            <a:ln w="12700" cap="flat" cmpd="sng">
              <a:solidFill>
                <a:schemeClr val="tx1"/>
              </a:solidFill>
              <a:prstDash val="solid"/>
              <a:round/>
              <a:headEnd/>
              <a:tailEnd/>
            </a:ln>
          </p:spPr>
          <p:txBody>
            <a:bodyPr wrap="none" anchor="ctr"/>
            <a:lstStyle/>
            <a:p>
              <a:endParaRPr lang="en-US"/>
            </a:p>
          </p:txBody>
        </p:sp>
      </p:grpSp>
      <p:sp>
        <p:nvSpPr>
          <p:cNvPr id="45072" name="Text Box 31"/>
          <p:cNvSpPr txBox="1">
            <a:spLocks noChangeArrowheads="1"/>
          </p:cNvSpPr>
          <p:nvPr/>
        </p:nvSpPr>
        <p:spPr bwMode="auto">
          <a:xfrm>
            <a:off x="835025" y="3930650"/>
            <a:ext cx="2668588" cy="336550"/>
          </a:xfrm>
          <a:prstGeom prst="rect">
            <a:avLst/>
          </a:prstGeom>
          <a:noFill/>
          <a:ln w="12700">
            <a:noFill/>
            <a:miter lim="800000"/>
            <a:headEnd/>
            <a:tailEnd/>
          </a:ln>
        </p:spPr>
        <p:txBody>
          <a:bodyPr wrap="none" anchor="ctr">
            <a:spAutoFit/>
          </a:bodyPr>
          <a:lstStyle/>
          <a:p>
            <a:pPr eaLnBrk="0" hangingPunct="0"/>
            <a:r>
              <a:rPr lang="en-US" sz="1600"/>
              <a:t>Unattended Ground Sensor</a:t>
            </a:r>
          </a:p>
        </p:txBody>
      </p:sp>
      <p:grpSp>
        <p:nvGrpSpPr>
          <p:cNvPr id="45073" name="Group 32"/>
          <p:cNvGrpSpPr>
            <a:grpSpLocks/>
          </p:cNvGrpSpPr>
          <p:nvPr/>
        </p:nvGrpSpPr>
        <p:grpSpPr bwMode="auto">
          <a:xfrm>
            <a:off x="171450" y="4729163"/>
            <a:ext cx="666750" cy="71437"/>
            <a:chOff x="983" y="2259"/>
            <a:chExt cx="420" cy="45"/>
          </a:xfrm>
        </p:grpSpPr>
        <p:sp>
          <p:nvSpPr>
            <p:cNvPr id="45078" name="Line 33"/>
            <p:cNvSpPr>
              <a:spLocks noChangeShapeType="1"/>
            </p:cNvSpPr>
            <p:nvPr/>
          </p:nvSpPr>
          <p:spPr bwMode="auto">
            <a:xfrm>
              <a:off x="983" y="2280"/>
              <a:ext cx="420" cy="0"/>
            </a:xfrm>
            <a:prstGeom prst="line">
              <a:avLst/>
            </a:prstGeom>
            <a:noFill/>
            <a:ln w="9525">
              <a:solidFill>
                <a:schemeClr val="tx1"/>
              </a:solidFill>
              <a:round/>
              <a:headEnd/>
              <a:tailEnd/>
            </a:ln>
          </p:spPr>
          <p:txBody>
            <a:bodyPr wrap="none" lIns="0" tIns="0" rIns="0" bIns="0" anchor="ctr" anchorCtr="1"/>
            <a:lstStyle/>
            <a:p>
              <a:endParaRPr lang="en-US"/>
            </a:p>
          </p:txBody>
        </p:sp>
        <p:sp>
          <p:nvSpPr>
            <p:cNvPr id="45079" name="AutoShape 34"/>
            <p:cNvSpPr>
              <a:spLocks noChangeArrowheads="1"/>
            </p:cNvSpPr>
            <p:nvPr/>
          </p:nvSpPr>
          <p:spPr bwMode="auto">
            <a:xfrm>
              <a:off x="1008" y="2259"/>
              <a:ext cx="79" cy="45"/>
            </a:xfrm>
            <a:custGeom>
              <a:avLst/>
              <a:gdLst>
                <a:gd name="T0" fmla="*/ 69 w 21600"/>
                <a:gd name="T1" fmla="*/ 23 h 21600"/>
                <a:gd name="T2" fmla="*/ 40 w 21600"/>
                <a:gd name="T3" fmla="*/ 45 h 21600"/>
                <a:gd name="T4" fmla="*/ 10 w 21600"/>
                <a:gd name="T5" fmla="*/ 23 h 21600"/>
                <a:gd name="T6" fmla="*/ 40 w 21600"/>
                <a:gd name="T7" fmla="*/ 0 h 21600"/>
                <a:gd name="T8" fmla="*/ 0 60000 65536"/>
                <a:gd name="T9" fmla="*/ 0 60000 65536"/>
                <a:gd name="T10" fmla="*/ 0 60000 65536"/>
                <a:gd name="T11" fmla="*/ 0 60000 65536"/>
                <a:gd name="T12" fmla="*/ 4375 w 21600"/>
                <a:gd name="T13" fmla="*/ 4320 h 21600"/>
                <a:gd name="T14" fmla="*/ 17225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9525">
              <a:solidFill>
                <a:schemeClr val="tx1"/>
              </a:solidFill>
              <a:miter lim="800000"/>
              <a:headEnd/>
              <a:tailEnd/>
            </a:ln>
          </p:spPr>
          <p:txBody>
            <a:bodyPr wrap="none" lIns="0" tIns="0" rIns="0" bIns="0" anchor="ctr"/>
            <a:lstStyle/>
            <a:p>
              <a:endParaRPr lang="en-US"/>
            </a:p>
          </p:txBody>
        </p:sp>
        <p:sp>
          <p:nvSpPr>
            <p:cNvPr id="45080" name="AutoShape 35"/>
            <p:cNvSpPr>
              <a:spLocks noChangeArrowheads="1"/>
            </p:cNvSpPr>
            <p:nvPr/>
          </p:nvSpPr>
          <p:spPr bwMode="auto">
            <a:xfrm>
              <a:off x="1104" y="2259"/>
              <a:ext cx="79" cy="45"/>
            </a:xfrm>
            <a:custGeom>
              <a:avLst/>
              <a:gdLst>
                <a:gd name="T0" fmla="*/ 69 w 21600"/>
                <a:gd name="T1" fmla="*/ 23 h 21600"/>
                <a:gd name="T2" fmla="*/ 40 w 21600"/>
                <a:gd name="T3" fmla="*/ 45 h 21600"/>
                <a:gd name="T4" fmla="*/ 10 w 21600"/>
                <a:gd name="T5" fmla="*/ 23 h 21600"/>
                <a:gd name="T6" fmla="*/ 40 w 21600"/>
                <a:gd name="T7" fmla="*/ 0 h 21600"/>
                <a:gd name="T8" fmla="*/ 0 60000 65536"/>
                <a:gd name="T9" fmla="*/ 0 60000 65536"/>
                <a:gd name="T10" fmla="*/ 0 60000 65536"/>
                <a:gd name="T11" fmla="*/ 0 60000 65536"/>
                <a:gd name="T12" fmla="*/ 4375 w 21600"/>
                <a:gd name="T13" fmla="*/ 4320 h 21600"/>
                <a:gd name="T14" fmla="*/ 17225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9525">
              <a:solidFill>
                <a:schemeClr val="tx1"/>
              </a:solidFill>
              <a:miter lim="800000"/>
              <a:headEnd/>
              <a:tailEnd/>
            </a:ln>
          </p:spPr>
          <p:txBody>
            <a:bodyPr wrap="none" lIns="0" tIns="0" rIns="0" bIns="0" anchor="ctr"/>
            <a:lstStyle/>
            <a:p>
              <a:endParaRPr lang="en-US"/>
            </a:p>
          </p:txBody>
        </p:sp>
        <p:sp>
          <p:nvSpPr>
            <p:cNvPr id="45081" name="AutoShape 36"/>
            <p:cNvSpPr>
              <a:spLocks noChangeArrowheads="1"/>
            </p:cNvSpPr>
            <p:nvPr/>
          </p:nvSpPr>
          <p:spPr bwMode="auto">
            <a:xfrm>
              <a:off x="1200" y="2259"/>
              <a:ext cx="79" cy="45"/>
            </a:xfrm>
            <a:custGeom>
              <a:avLst/>
              <a:gdLst>
                <a:gd name="T0" fmla="*/ 69 w 21600"/>
                <a:gd name="T1" fmla="*/ 23 h 21600"/>
                <a:gd name="T2" fmla="*/ 40 w 21600"/>
                <a:gd name="T3" fmla="*/ 45 h 21600"/>
                <a:gd name="T4" fmla="*/ 10 w 21600"/>
                <a:gd name="T5" fmla="*/ 23 h 21600"/>
                <a:gd name="T6" fmla="*/ 40 w 21600"/>
                <a:gd name="T7" fmla="*/ 0 h 21600"/>
                <a:gd name="T8" fmla="*/ 0 60000 65536"/>
                <a:gd name="T9" fmla="*/ 0 60000 65536"/>
                <a:gd name="T10" fmla="*/ 0 60000 65536"/>
                <a:gd name="T11" fmla="*/ 0 60000 65536"/>
                <a:gd name="T12" fmla="*/ 4375 w 21600"/>
                <a:gd name="T13" fmla="*/ 4320 h 21600"/>
                <a:gd name="T14" fmla="*/ 17225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9525">
              <a:solidFill>
                <a:schemeClr val="tx1"/>
              </a:solidFill>
              <a:miter lim="800000"/>
              <a:headEnd/>
              <a:tailEnd/>
            </a:ln>
          </p:spPr>
          <p:txBody>
            <a:bodyPr wrap="none" lIns="0" tIns="0" rIns="0" bIns="0" anchor="ctr"/>
            <a:lstStyle/>
            <a:p>
              <a:endParaRPr lang="en-US"/>
            </a:p>
          </p:txBody>
        </p:sp>
        <p:sp>
          <p:nvSpPr>
            <p:cNvPr id="45082" name="AutoShape 37"/>
            <p:cNvSpPr>
              <a:spLocks noChangeArrowheads="1"/>
            </p:cNvSpPr>
            <p:nvPr/>
          </p:nvSpPr>
          <p:spPr bwMode="auto">
            <a:xfrm>
              <a:off x="1296" y="2259"/>
              <a:ext cx="79" cy="45"/>
            </a:xfrm>
            <a:custGeom>
              <a:avLst/>
              <a:gdLst>
                <a:gd name="T0" fmla="*/ 69 w 21600"/>
                <a:gd name="T1" fmla="*/ 23 h 21600"/>
                <a:gd name="T2" fmla="*/ 40 w 21600"/>
                <a:gd name="T3" fmla="*/ 45 h 21600"/>
                <a:gd name="T4" fmla="*/ 10 w 21600"/>
                <a:gd name="T5" fmla="*/ 23 h 21600"/>
                <a:gd name="T6" fmla="*/ 40 w 21600"/>
                <a:gd name="T7" fmla="*/ 0 h 21600"/>
                <a:gd name="T8" fmla="*/ 0 60000 65536"/>
                <a:gd name="T9" fmla="*/ 0 60000 65536"/>
                <a:gd name="T10" fmla="*/ 0 60000 65536"/>
                <a:gd name="T11" fmla="*/ 0 60000 65536"/>
                <a:gd name="T12" fmla="*/ 4375 w 21600"/>
                <a:gd name="T13" fmla="*/ 4320 h 21600"/>
                <a:gd name="T14" fmla="*/ 17225 w 21600"/>
                <a:gd name="T15" fmla="*/ 1728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9525">
              <a:solidFill>
                <a:schemeClr val="tx1"/>
              </a:solidFill>
              <a:miter lim="800000"/>
              <a:headEnd/>
              <a:tailEnd/>
            </a:ln>
          </p:spPr>
          <p:txBody>
            <a:bodyPr wrap="none" lIns="0" tIns="0" rIns="0" bIns="0" anchor="ctr"/>
            <a:lstStyle/>
            <a:p>
              <a:endParaRPr lang="en-US"/>
            </a:p>
          </p:txBody>
        </p:sp>
      </p:grpSp>
      <p:sp>
        <p:nvSpPr>
          <p:cNvPr id="45074" name="Text Box 38"/>
          <p:cNvSpPr txBox="1">
            <a:spLocks noChangeArrowheads="1"/>
          </p:cNvSpPr>
          <p:nvPr/>
        </p:nvSpPr>
        <p:spPr bwMode="auto">
          <a:xfrm>
            <a:off x="835025" y="4572000"/>
            <a:ext cx="1414463" cy="336550"/>
          </a:xfrm>
          <a:prstGeom prst="rect">
            <a:avLst/>
          </a:prstGeom>
          <a:noFill/>
          <a:ln w="12700">
            <a:noFill/>
            <a:miter lim="800000"/>
            <a:headEnd/>
            <a:tailEnd/>
          </a:ln>
        </p:spPr>
        <p:txBody>
          <a:bodyPr wrap="none" anchor="ctr">
            <a:spAutoFit/>
          </a:bodyPr>
          <a:lstStyle/>
          <a:p>
            <a:pPr eaLnBrk="0" hangingPunct="0"/>
            <a:r>
              <a:rPr lang="en-US" sz="1600"/>
              <a:t>Sensor String</a:t>
            </a:r>
          </a:p>
        </p:txBody>
      </p:sp>
      <p:sp>
        <p:nvSpPr>
          <p:cNvPr id="45075" name="AutoShape 39">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5076" name="Rectangle 40"/>
          <p:cNvSpPr>
            <a:spLocks noChangeArrowheads="1"/>
          </p:cNvSpPr>
          <p:nvPr/>
        </p:nvSpPr>
        <p:spPr bwMode="auto">
          <a:xfrm>
            <a:off x="3683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45077" name="Rectangle 41"/>
          <p:cNvSpPr>
            <a:spLocks noGrp="1" noChangeArrowheads="1"/>
          </p:cNvSpPr>
          <p:nvPr>
            <p:ph type="title" idx="4294967295"/>
          </p:nvPr>
        </p:nvSpPr>
        <p:spPr>
          <a:xfrm>
            <a:off x="887413" y="0"/>
            <a:ext cx="7772400" cy="585788"/>
          </a:xfrm>
        </p:spPr>
        <p:txBody>
          <a:bodyPr/>
          <a:lstStyle/>
          <a:p>
            <a:pPr eaLnBrk="1" hangingPunct="1"/>
            <a:r>
              <a:rPr lang="en-US" sz="2400">
                <a:solidFill>
                  <a:schemeClr val="tx1"/>
                </a:solidFill>
              </a:rPr>
              <a:t>Miscellaneous Comm or Electronics</a:t>
            </a: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ChangeArrowheads="1"/>
          </p:cNvSpPr>
          <p:nvPr/>
        </p:nvSpPr>
        <p:spPr bwMode="auto">
          <a:xfrm>
            <a:off x="6629400" y="457200"/>
            <a:ext cx="2301875" cy="304800"/>
          </a:xfrm>
          <a:prstGeom prst="rect">
            <a:avLst/>
          </a:prstGeom>
          <a:noFill/>
          <a:ln w="9525">
            <a:noFill/>
            <a:miter lim="800000"/>
            <a:headEnd/>
            <a:tailEnd/>
          </a:ln>
        </p:spPr>
        <p:txBody>
          <a:bodyPr wrap="none" lIns="0" tIns="0" rIns="0" bIns="0">
            <a:spAutoFit/>
          </a:bodyPr>
          <a:lstStyle/>
          <a:p>
            <a:pPr eaLnBrk="0" hangingPunct="0"/>
            <a:r>
              <a:rPr lang="en-US" sz="1000">
                <a:solidFill>
                  <a:srgbClr val="000000"/>
                </a:solidFill>
              </a:rPr>
              <a:t>The letters will not change scale with the</a:t>
            </a:r>
            <a:r>
              <a:rPr lang="en-US" sz="1000"/>
              <a:t> </a:t>
            </a:r>
          </a:p>
          <a:p>
            <a:pPr eaLnBrk="0" hangingPunct="0"/>
            <a:r>
              <a:rPr lang="en-US" sz="1000">
                <a:solidFill>
                  <a:srgbClr val="000000"/>
                </a:solidFill>
              </a:rPr>
              <a:t>graphics, the Font size must be changed</a:t>
            </a:r>
          </a:p>
        </p:txBody>
      </p:sp>
      <p:sp>
        <p:nvSpPr>
          <p:cNvPr id="46083" name="Rectangle 3"/>
          <p:cNvSpPr>
            <a:spLocks noChangeArrowheads="1"/>
          </p:cNvSpPr>
          <p:nvPr/>
        </p:nvSpPr>
        <p:spPr bwMode="auto">
          <a:xfrm>
            <a:off x="7086600" y="2979738"/>
            <a:ext cx="1962150"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Electronic Warfare</a:t>
            </a:r>
          </a:p>
        </p:txBody>
      </p:sp>
      <p:sp>
        <p:nvSpPr>
          <p:cNvPr id="46084" name="Rectangle 4"/>
          <p:cNvSpPr>
            <a:spLocks noChangeAspect="1" noChangeArrowheads="1"/>
          </p:cNvSpPr>
          <p:nvPr/>
        </p:nvSpPr>
        <p:spPr bwMode="auto">
          <a:xfrm>
            <a:off x="4724400" y="5410200"/>
            <a:ext cx="990600" cy="333375"/>
          </a:xfrm>
          <a:prstGeom prst="rect">
            <a:avLst/>
          </a:prstGeom>
          <a:noFill/>
          <a:ln w="9525">
            <a:noFill/>
            <a:miter lim="800000"/>
            <a:headEnd/>
            <a:tailEnd/>
          </a:ln>
        </p:spPr>
        <p:txBody>
          <a:bodyPr wrap="none" lIns="92075" tIns="46038" rIns="92075" bIns="46038"/>
          <a:lstStyle/>
          <a:p>
            <a:pPr eaLnBrk="0" hangingPunct="0"/>
            <a:r>
              <a:rPr lang="en-US" sz="1700">
                <a:solidFill>
                  <a:srgbClr val="000000"/>
                </a:solidFill>
              </a:rPr>
              <a:t>Engineer</a:t>
            </a:r>
          </a:p>
        </p:txBody>
      </p:sp>
      <p:sp>
        <p:nvSpPr>
          <p:cNvPr id="46085" name="Rectangle 5"/>
          <p:cNvSpPr>
            <a:spLocks noChangeAspect="1" noChangeArrowheads="1"/>
          </p:cNvSpPr>
          <p:nvPr/>
        </p:nvSpPr>
        <p:spPr bwMode="auto">
          <a:xfrm>
            <a:off x="7104063" y="879475"/>
            <a:ext cx="887412" cy="336550"/>
          </a:xfrm>
          <a:prstGeom prst="rect">
            <a:avLst/>
          </a:prstGeom>
          <a:noFill/>
          <a:ln w="9525">
            <a:noFill/>
            <a:miter lim="800000"/>
            <a:headEnd/>
            <a:tailEnd/>
          </a:ln>
        </p:spPr>
        <p:txBody>
          <a:bodyPr wrap="none" lIns="92075" tIns="46038" rIns="92075" bIns="46038"/>
          <a:lstStyle/>
          <a:p>
            <a:pPr eaLnBrk="0" hangingPunct="0"/>
            <a:r>
              <a:rPr lang="en-US" sz="1700">
                <a:solidFill>
                  <a:srgbClr val="000000"/>
                </a:solidFill>
              </a:rPr>
              <a:t>Medical</a:t>
            </a:r>
          </a:p>
        </p:txBody>
      </p:sp>
      <p:sp>
        <p:nvSpPr>
          <p:cNvPr id="46086" name="Rectangle 6"/>
          <p:cNvSpPr>
            <a:spLocks noChangeAspect="1" noChangeArrowheads="1"/>
          </p:cNvSpPr>
          <p:nvPr/>
        </p:nvSpPr>
        <p:spPr bwMode="auto">
          <a:xfrm>
            <a:off x="7086600" y="2225675"/>
            <a:ext cx="1801813" cy="354013"/>
          </a:xfrm>
          <a:prstGeom prst="rect">
            <a:avLst/>
          </a:prstGeom>
          <a:noFill/>
          <a:ln w="9525">
            <a:noFill/>
            <a:miter lim="800000"/>
            <a:headEnd/>
            <a:tailEnd/>
          </a:ln>
        </p:spPr>
        <p:txBody>
          <a:bodyPr wrap="none" lIns="92075" tIns="46038" rIns="92075" bIns="46038"/>
          <a:lstStyle/>
          <a:p>
            <a:pPr eaLnBrk="0" hangingPunct="0"/>
            <a:r>
              <a:rPr lang="en-US" sz="1700">
                <a:solidFill>
                  <a:srgbClr val="000000"/>
                </a:solidFill>
              </a:rPr>
              <a:t>Communications /</a:t>
            </a:r>
          </a:p>
          <a:p>
            <a:pPr eaLnBrk="0" hangingPunct="0"/>
            <a:r>
              <a:rPr lang="en-US" sz="1700">
                <a:solidFill>
                  <a:srgbClr val="000000"/>
                </a:solidFill>
              </a:rPr>
              <a:t>Signal</a:t>
            </a:r>
          </a:p>
        </p:txBody>
      </p:sp>
      <p:sp>
        <p:nvSpPr>
          <p:cNvPr id="46087" name="Rectangle 7"/>
          <p:cNvSpPr>
            <a:spLocks noChangeArrowheads="1"/>
          </p:cNvSpPr>
          <p:nvPr/>
        </p:nvSpPr>
        <p:spPr bwMode="auto">
          <a:xfrm>
            <a:off x="4724400" y="296863"/>
            <a:ext cx="141446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Headquarters</a:t>
            </a:r>
          </a:p>
        </p:txBody>
      </p:sp>
      <p:sp>
        <p:nvSpPr>
          <p:cNvPr id="46088" name="Rectangle 8"/>
          <p:cNvSpPr>
            <a:spLocks noChangeArrowheads="1"/>
          </p:cNvSpPr>
          <p:nvPr/>
        </p:nvSpPr>
        <p:spPr bwMode="auto">
          <a:xfrm>
            <a:off x="7086600" y="5551488"/>
            <a:ext cx="1808163"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 Supply &amp; Repair</a:t>
            </a:r>
          </a:p>
        </p:txBody>
      </p:sp>
      <p:sp>
        <p:nvSpPr>
          <p:cNvPr id="46089" name="Rectangle 9"/>
          <p:cNvSpPr>
            <a:spLocks noChangeArrowheads="1"/>
          </p:cNvSpPr>
          <p:nvPr/>
        </p:nvSpPr>
        <p:spPr bwMode="auto">
          <a:xfrm>
            <a:off x="7086600" y="4202113"/>
            <a:ext cx="2097088"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Supply &amp; Transport </a:t>
            </a:r>
          </a:p>
        </p:txBody>
      </p:sp>
      <p:sp>
        <p:nvSpPr>
          <p:cNvPr id="46090" name="Rectangle 10"/>
          <p:cNvSpPr>
            <a:spLocks noChangeArrowheads="1"/>
          </p:cNvSpPr>
          <p:nvPr/>
        </p:nvSpPr>
        <p:spPr bwMode="auto">
          <a:xfrm>
            <a:off x="7086600" y="4914900"/>
            <a:ext cx="1722438" cy="350838"/>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Motor Transport</a:t>
            </a:r>
          </a:p>
        </p:txBody>
      </p:sp>
      <p:sp>
        <p:nvSpPr>
          <p:cNvPr id="46091" name="Rectangle 11"/>
          <p:cNvSpPr>
            <a:spLocks noChangeArrowheads="1"/>
          </p:cNvSpPr>
          <p:nvPr/>
        </p:nvSpPr>
        <p:spPr bwMode="auto">
          <a:xfrm>
            <a:off x="7086600" y="6240463"/>
            <a:ext cx="1423988"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Maintenance</a:t>
            </a:r>
          </a:p>
        </p:txBody>
      </p:sp>
      <p:sp>
        <p:nvSpPr>
          <p:cNvPr id="46092" name="Rectangle 12"/>
          <p:cNvSpPr>
            <a:spLocks noChangeArrowheads="1"/>
          </p:cNvSpPr>
          <p:nvPr/>
        </p:nvSpPr>
        <p:spPr bwMode="auto">
          <a:xfrm>
            <a:off x="7123113" y="3603625"/>
            <a:ext cx="846137" cy="350838"/>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Supply</a:t>
            </a:r>
          </a:p>
        </p:txBody>
      </p:sp>
      <p:grpSp>
        <p:nvGrpSpPr>
          <p:cNvPr id="46093" name="Group 13"/>
          <p:cNvGrpSpPr>
            <a:grpSpLocks/>
          </p:cNvGrpSpPr>
          <p:nvPr/>
        </p:nvGrpSpPr>
        <p:grpSpPr bwMode="auto">
          <a:xfrm>
            <a:off x="6629400" y="3581400"/>
            <a:ext cx="381000" cy="381000"/>
            <a:chOff x="4008" y="2352"/>
            <a:chExt cx="240" cy="240"/>
          </a:xfrm>
        </p:grpSpPr>
        <p:sp>
          <p:nvSpPr>
            <p:cNvPr id="46415" name="Rectangle 14"/>
            <p:cNvSpPr>
              <a:spLocks noChangeArrowheads="1"/>
            </p:cNvSpPr>
            <p:nvPr/>
          </p:nvSpPr>
          <p:spPr bwMode="auto">
            <a:xfrm rot="-8140681">
              <a:off x="4008" y="2352"/>
              <a:ext cx="240" cy="240"/>
            </a:xfrm>
            <a:prstGeom prst="rect">
              <a:avLst/>
            </a:prstGeom>
            <a:noFill/>
            <a:ln w="12700">
              <a:solidFill>
                <a:schemeClr val="tx1"/>
              </a:solidFill>
              <a:miter lim="800000"/>
              <a:headEnd/>
              <a:tailEnd/>
            </a:ln>
          </p:spPr>
          <p:txBody>
            <a:bodyPr wrap="none" anchor="ctr"/>
            <a:lstStyle/>
            <a:p>
              <a:endParaRPr lang="en-US"/>
            </a:p>
          </p:txBody>
        </p:sp>
        <p:sp>
          <p:nvSpPr>
            <p:cNvPr id="46416" name="Line 15"/>
            <p:cNvSpPr>
              <a:spLocks noChangeShapeType="1"/>
            </p:cNvSpPr>
            <p:nvPr/>
          </p:nvSpPr>
          <p:spPr bwMode="auto">
            <a:xfrm>
              <a:off x="4045" y="2558"/>
              <a:ext cx="167" cy="0"/>
            </a:xfrm>
            <a:prstGeom prst="line">
              <a:avLst/>
            </a:prstGeom>
            <a:noFill/>
            <a:ln w="12700">
              <a:solidFill>
                <a:schemeClr val="tx1"/>
              </a:solidFill>
              <a:round/>
              <a:headEnd/>
              <a:tailEnd/>
            </a:ln>
          </p:spPr>
          <p:txBody>
            <a:bodyPr wrap="none" anchor="ctr"/>
            <a:lstStyle/>
            <a:p>
              <a:endParaRPr lang="en-US"/>
            </a:p>
          </p:txBody>
        </p:sp>
      </p:grpSp>
      <p:sp>
        <p:nvSpPr>
          <p:cNvPr id="46094" name="Rectangle 16"/>
          <p:cNvSpPr>
            <a:spLocks noChangeAspect="1" noChangeArrowheads="1"/>
          </p:cNvSpPr>
          <p:nvPr/>
        </p:nvSpPr>
        <p:spPr bwMode="auto">
          <a:xfrm>
            <a:off x="7099300" y="1552575"/>
            <a:ext cx="887413" cy="336550"/>
          </a:xfrm>
          <a:prstGeom prst="rect">
            <a:avLst/>
          </a:prstGeom>
          <a:noFill/>
          <a:ln w="9525">
            <a:noFill/>
            <a:miter lim="800000"/>
            <a:headEnd/>
            <a:tailEnd/>
          </a:ln>
        </p:spPr>
        <p:txBody>
          <a:bodyPr wrap="none" lIns="92075" tIns="46038" rIns="92075" bIns="46038"/>
          <a:lstStyle/>
          <a:p>
            <a:pPr eaLnBrk="0" hangingPunct="0"/>
            <a:r>
              <a:rPr lang="en-US" sz="1700">
                <a:solidFill>
                  <a:srgbClr val="000000"/>
                </a:solidFill>
              </a:rPr>
              <a:t>Medical</a:t>
            </a:r>
          </a:p>
          <a:p>
            <a:pPr eaLnBrk="0" hangingPunct="0"/>
            <a:r>
              <a:rPr lang="en-US" sz="1700">
                <a:solidFill>
                  <a:srgbClr val="000000"/>
                </a:solidFill>
              </a:rPr>
              <a:t>Treatment</a:t>
            </a:r>
          </a:p>
        </p:txBody>
      </p:sp>
      <p:sp>
        <p:nvSpPr>
          <p:cNvPr id="46095" name="Rectangle 17"/>
          <p:cNvSpPr>
            <a:spLocks noChangeArrowheads="1"/>
          </p:cNvSpPr>
          <p:nvPr/>
        </p:nvSpPr>
        <p:spPr bwMode="auto">
          <a:xfrm>
            <a:off x="4724400" y="1995488"/>
            <a:ext cx="1336675"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Military Intel</a:t>
            </a:r>
          </a:p>
        </p:txBody>
      </p:sp>
      <p:sp>
        <p:nvSpPr>
          <p:cNvPr id="46096" name="Rectangle 18"/>
          <p:cNvSpPr>
            <a:spLocks noChangeArrowheads="1"/>
          </p:cNvSpPr>
          <p:nvPr/>
        </p:nvSpPr>
        <p:spPr bwMode="auto">
          <a:xfrm>
            <a:off x="4724400" y="2682875"/>
            <a:ext cx="1516063" cy="350838"/>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Military Police</a:t>
            </a:r>
          </a:p>
        </p:txBody>
      </p:sp>
      <p:sp>
        <p:nvSpPr>
          <p:cNvPr id="46097" name="Rectangle 19"/>
          <p:cNvSpPr>
            <a:spLocks noChangeArrowheads="1"/>
          </p:cNvSpPr>
          <p:nvPr/>
        </p:nvSpPr>
        <p:spPr bwMode="auto">
          <a:xfrm>
            <a:off x="4724400" y="1325563"/>
            <a:ext cx="1314450"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Amphibious</a:t>
            </a:r>
          </a:p>
        </p:txBody>
      </p:sp>
      <p:sp>
        <p:nvSpPr>
          <p:cNvPr id="46098" name="Rectangle 20"/>
          <p:cNvSpPr>
            <a:spLocks noChangeArrowheads="1"/>
          </p:cNvSpPr>
          <p:nvPr/>
        </p:nvSpPr>
        <p:spPr bwMode="auto">
          <a:xfrm>
            <a:off x="4724400" y="3367088"/>
            <a:ext cx="639763"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NBC</a:t>
            </a:r>
          </a:p>
        </p:txBody>
      </p:sp>
      <p:sp>
        <p:nvSpPr>
          <p:cNvPr id="46099" name="Rectangle 21"/>
          <p:cNvSpPr>
            <a:spLocks noChangeArrowheads="1"/>
          </p:cNvSpPr>
          <p:nvPr/>
        </p:nvSpPr>
        <p:spPr bwMode="auto">
          <a:xfrm>
            <a:off x="4724400" y="4052888"/>
            <a:ext cx="1843088"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Afloat or Riverine</a:t>
            </a:r>
          </a:p>
        </p:txBody>
      </p:sp>
      <p:sp>
        <p:nvSpPr>
          <p:cNvPr id="46100" name="Rectangle 22"/>
          <p:cNvSpPr>
            <a:spLocks noChangeArrowheads="1"/>
          </p:cNvSpPr>
          <p:nvPr/>
        </p:nvSpPr>
        <p:spPr bwMode="auto">
          <a:xfrm>
            <a:off x="4724400" y="4738688"/>
            <a:ext cx="736600" cy="350837"/>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Naval</a:t>
            </a:r>
          </a:p>
        </p:txBody>
      </p:sp>
      <p:grpSp>
        <p:nvGrpSpPr>
          <p:cNvPr id="46101" name="Group 23"/>
          <p:cNvGrpSpPr>
            <a:grpSpLocks/>
          </p:cNvGrpSpPr>
          <p:nvPr/>
        </p:nvGrpSpPr>
        <p:grpSpPr bwMode="auto">
          <a:xfrm>
            <a:off x="4191000" y="3276600"/>
            <a:ext cx="533400" cy="533400"/>
            <a:chOff x="2928" y="3840"/>
            <a:chExt cx="336" cy="336"/>
          </a:xfrm>
        </p:grpSpPr>
        <p:sp>
          <p:nvSpPr>
            <p:cNvPr id="46410" name="Oval 24"/>
            <p:cNvSpPr>
              <a:spLocks noChangeArrowheads="1"/>
            </p:cNvSpPr>
            <p:nvPr/>
          </p:nvSpPr>
          <p:spPr bwMode="auto">
            <a:xfrm>
              <a:off x="3141" y="394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46411" name="Freeform 25"/>
            <p:cNvSpPr>
              <a:spLocks/>
            </p:cNvSpPr>
            <p:nvPr/>
          </p:nvSpPr>
          <p:spPr bwMode="auto">
            <a:xfrm>
              <a:off x="3052" y="3947"/>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46412" name="Oval 26"/>
            <p:cNvSpPr>
              <a:spLocks noChangeArrowheads="1"/>
            </p:cNvSpPr>
            <p:nvPr/>
          </p:nvSpPr>
          <p:spPr bwMode="auto">
            <a:xfrm flipH="1">
              <a:off x="3002" y="394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46413" name="Freeform 27"/>
            <p:cNvSpPr>
              <a:spLocks/>
            </p:cNvSpPr>
            <p:nvPr/>
          </p:nvSpPr>
          <p:spPr bwMode="auto">
            <a:xfrm flipH="1">
              <a:off x="3029" y="394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46414" name="AutoShape 28"/>
            <p:cNvSpPr>
              <a:spLocks noChangeArrowheads="1"/>
            </p:cNvSpPr>
            <p:nvPr/>
          </p:nvSpPr>
          <p:spPr bwMode="auto">
            <a:xfrm>
              <a:off x="2928" y="384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2" name="Group 29"/>
          <p:cNvGrpSpPr>
            <a:grpSpLocks/>
          </p:cNvGrpSpPr>
          <p:nvPr/>
        </p:nvGrpSpPr>
        <p:grpSpPr bwMode="auto">
          <a:xfrm>
            <a:off x="4191000" y="1241425"/>
            <a:ext cx="533400" cy="533400"/>
            <a:chOff x="864" y="2976"/>
            <a:chExt cx="336" cy="336"/>
          </a:xfrm>
        </p:grpSpPr>
        <p:sp>
          <p:nvSpPr>
            <p:cNvPr id="46403" name="AutoShape 30"/>
            <p:cNvSpPr>
              <a:spLocks noChangeArrowheads="1"/>
            </p:cNvSpPr>
            <p:nvPr/>
          </p:nvSpPr>
          <p:spPr bwMode="auto">
            <a:xfrm>
              <a:off x="864" y="2976"/>
              <a:ext cx="336" cy="336"/>
            </a:xfrm>
            <a:prstGeom prst="diamond">
              <a:avLst/>
            </a:prstGeom>
            <a:noFill/>
            <a:ln w="12700">
              <a:solidFill>
                <a:schemeClr val="tx1"/>
              </a:solidFill>
              <a:miter lim="800000"/>
              <a:headEnd/>
              <a:tailEnd/>
            </a:ln>
          </p:spPr>
          <p:txBody>
            <a:bodyPr wrap="none" anchor="ctr"/>
            <a:lstStyle/>
            <a:p>
              <a:endParaRPr lang="en-US"/>
            </a:p>
          </p:txBody>
        </p:sp>
        <p:grpSp>
          <p:nvGrpSpPr>
            <p:cNvPr id="46404" name="Group 31"/>
            <p:cNvGrpSpPr>
              <a:grpSpLocks noChangeAspect="1"/>
            </p:cNvGrpSpPr>
            <p:nvPr/>
          </p:nvGrpSpPr>
          <p:grpSpPr bwMode="auto">
            <a:xfrm>
              <a:off x="868" y="3123"/>
              <a:ext cx="326" cy="47"/>
              <a:chOff x="96" y="1287"/>
              <a:chExt cx="369" cy="58"/>
            </a:xfrm>
          </p:grpSpPr>
          <p:sp>
            <p:nvSpPr>
              <p:cNvPr id="46405" name="Freeform 3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6406" name="Freeform 3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6407" name="Freeform 3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6408" name="Freeform 3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6409" name="Freeform 3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46103" name="Group 37"/>
          <p:cNvGrpSpPr>
            <a:grpSpLocks/>
          </p:cNvGrpSpPr>
          <p:nvPr/>
        </p:nvGrpSpPr>
        <p:grpSpPr bwMode="auto">
          <a:xfrm>
            <a:off x="4191000" y="3962400"/>
            <a:ext cx="533400" cy="533400"/>
            <a:chOff x="1872" y="3072"/>
            <a:chExt cx="336" cy="336"/>
          </a:xfrm>
        </p:grpSpPr>
        <p:grpSp>
          <p:nvGrpSpPr>
            <p:cNvPr id="46399" name="Group 38"/>
            <p:cNvGrpSpPr>
              <a:grpSpLocks/>
            </p:cNvGrpSpPr>
            <p:nvPr/>
          </p:nvGrpSpPr>
          <p:grpSpPr bwMode="auto">
            <a:xfrm>
              <a:off x="1920" y="3192"/>
              <a:ext cx="240" cy="96"/>
              <a:chOff x="3360" y="480"/>
              <a:chExt cx="240" cy="96"/>
            </a:xfrm>
          </p:grpSpPr>
          <p:sp>
            <p:nvSpPr>
              <p:cNvPr id="46401" name="AutoShape 39"/>
              <p:cNvSpPr>
                <a:spLocks noChangeArrowheads="1"/>
              </p:cNvSpPr>
              <p:nvPr/>
            </p:nvSpPr>
            <p:spPr bwMode="auto">
              <a:xfrm flipV="1">
                <a:off x="3360" y="480"/>
                <a:ext cx="238" cy="96"/>
              </a:xfrm>
              <a:custGeom>
                <a:avLst/>
                <a:gdLst>
                  <a:gd name="T0" fmla="*/ 119 w 21600"/>
                  <a:gd name="T1" fmla="*/ 0 h 21600"/>
                  <a:gd name="T2" fmla="*/ 2 w 21600"/>
                  <a:gd name="T3" fmla="*/ 45 h 21600"/>
                  <a:gd name="T4" fmla="*/ 119 w 21600"/>
                  <a:gd name="T5" fmla="*/ 2 h 21600"/>
                  <a:gd name="T6" fmla="*/ 236 w 21600"/>
                  <a:gd name="T7" fmla="*/ 45 h 21600"/>
                  <a:gd name="T8" fmla="*/ 0 60000 65536"/>
                  <a:gd name="T9" fmla="*/ 0 60000 65536"/>
                  <a:gd name="T10" fmla="*/ 0 60000 65536"/>
                  <a:gd name="T11" fmla="*/ 0 60000 65536"/>
                  <a:gd name="T12" fmla="*/ 272 w 21600"/>
                  <a:gd name="T13" fmla="*/ 0 h 21600"/>
                  <a:gd name="T14" fmla="*/ 21328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sp>
            <p:nvSpPr>
              <p:cNvPr id="46402" name="Line 40"/>
              <p:cNvSpPr>
                <a:spLocks noChangeShapeType="1"/>
              </p:cNvSpPr>
              <p:nvPr/>
            </p:nvSpPr>
            <p:spPr bwMode="auto">
              <a:xfrm>
                <a:off x="3360" y="528"/>
                <a:ext cx="240" cy="0"/>
              </a:xfrm>
              <a:prstGeom prst="line">
                <a:avLst/>
              </a:prstGeom>
              <a:noFill/>
              <a:ln w="12700">
                <a:solidFill>
                  <a:schemeClr val="tx1"/>
                </a:solidFill>
                <a:round/>
                <a:headEnd/>
                <a:tailEnd/>
              </a:ln>
            </p:spPr>
            <p:txBody>
              <a:bodyPr wrap="none" anchor="ctr"/>
              <a:lstStyle/>
              <a:p>
                <a:endParaRPr lang="en-US"/>
              </a:p>
            </p:txBody>
          </p:sp>
        </p:grpSp>
        <p:sp>
          <p:nvSpPr>
            <p:cNvPr id="46400" name="AutoShape 41"/>
            <p:cNvSpPr>
              <a:spLocks noChangeArrowheads="1"/>
            </p:cNvSpPr>
            <p:nvPr/>
          </p:nvSpPr>
          <p:spPr bwMode="auto">
            <a:xfrm>
              <a:off x="1872" y="3072"/>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4" name="Group 42"/>
          <p:cNvGrpSpPr>
            <a:grpSpLocks/>
          </p:cNvGrpSpPr>
          <p:nvPr/>
        </p:nvGrpSpPr>
        <p:grpSpPr bwMode="auto">
          <a:xfrm>
            <a:off x="6553200" y="6172200"/>
            <a:ext cx="533400" cy="533400"/>
            <a:chOff x="3936" y="3888"/>
            <a:chExt cx="336" cy="336"/>
          </a:xfrm>
        </p:grpSpPr>
        <p:grpSp>
          <p:nvGrpSpPr>
            <p:cNvPr id="46394" name="Group 43"/>
            <p:cNvGrpSpPr>
              <a:grpSpLocks/>
            </p:cNvGrpSpPr>
            <p:nvPr/>
          </p:nvGrpSpPr>
          <p:grpSpPr bwMode="auto">
            <a:xfrm>
              <a:off x="3992" y="4024"/>
              <a:ext cx="223" cy="65"/>
              <a:chOff x="1986" y="1684"/>
              <a:chExt cx="251" cy="86"/>
            </a:xfrm>
          </p:grpSpPr>
          <p:sp>
            <p:nvSpPr>
              <p:cNvPr id="46396" name="Freeform 44"/>
              <p:cNvSpPr>
                <a:spLocks noChangeAspect="1"/>
              </p:cNvSpPr>
              <p:nvPr/>
            </p:nvSpPr>
            <p:spPr bwMode="auto">
              <a:xfrm>
                <a:off x="1986" y="1684"/>
                <a:ext cx="57" cy="86"/>
              </a:xfrm>
              <a:custGeom>
                <a:avLst/>
                <a:gdLst>
                  <a:gd name="T0" fmla="*/ 0 w 113"/>
                  <a:gd name="T1" fmla="*/ 171 h 172"/>
                  <a:gd name="T2" fmla="*/ 42 w 113"/>
                  <a:gd name="T3" fmla="*/ 166 h 172"/>
                  <a:gd name="T4" fmla="*/ 79 w 113"/>
                  <a:gd name="T5" fmla="*/ 147 h 172"/>
                  <a:gd name="T6" fmla="*/ 103 w 113"/>
                  <a:gd name="T7" fmla="*/ 120 h 172"/>
                  <a:gd name="T8" fmla="*/ 112 w 113"/>
                  <a:gd name="T9" fmla="*/ 86 h 172"/>
                  <a:gd name="T10" fmla="*/ 110 w 113"/>
                  <a:gd name="T11" fmla="*/ 69 h 172"/>
                  <a:gd name="T12" fmla="*/ 103 w 113"/>
                  <a:gd name="T13" fmla="*/ 52 h 172"/>
                  <a:gd name="T14" fmla="*/ 79 w 113"/>
                  <a:gd name="T15" fmla="*/ 24 h 172"/>
                  <a:gd name="T16" fmla="*/ 44 w 113"/>
                  <a:gd name="T17" fmla="*/ 6 h 172"/>
                  <a:gd name="T18" fmla="*/ 23 w 113"/>
                  <a:gd name="T19" fmla="*/ 1 h 172"/>
                  <a:gd name="T20" fmla="*/ 0 w 113"/>
                  <a:gd name="T21" fmla="*/ 0 h 1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2"/>
                  <a:gd name="T35" fmla="*/ 113 w 113"/>
                  <a:gd name="T36" fmla="*/ 172 h 1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2">
                    <a:moveTo>
                      <a:pt x="0" y="171"/>
                    </a:moveTo>
                    <a:lnTo>
                      <a:pt x="42" y="166"/>
                    </a:lnTo>
                    <a:lnTo>
                      <a:pt x="79" y="147"/>
                    </a:lnTo>
                    <a:lnTo>
                      <a:pt x="103" y="120"/>
                    </a:lnTo>
                    <a:lnTo>
                      <a:pt x="112" y="86"/>
                    </a:lnTo>
                    <a:lnTo>
                      <a:pt x="110" y="69"/>
                    </a:lnTo>
                    <a:lnTo>
                      <a:pt x="103" y="52"/>
                    </a:lnTo>
                    <a:lnTo>
                      <a:pt x="79" y="24"/>
                    </a:lnTo>
                    <a:lnTo>
                      <a:pt x="44" y="6"/>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6397" name="Freeform 45"/>
              <p:cNvSpPr>
                <a:spLocks noChangeAspect="1"/>
              </p:cNvSpPr>
              <p:nvPr/>
            </p:nvSpPr>
            <p:spPr bwMode="auto">
              <a:xfrm>
                <a:off x="2181" y="1684"/>
                <a:ext cx="56" cy="86"/>
              </a:xfrm>
              <a:custGeom>
                <a:avLst/>
                <a:gdLst>
                  <a:gd name="T0" fmla="*/ 112 w 113"/>
                  <a:gd name="T1" fmla="*/ 171 h 172"/>
                  <a:gd name="T2" fmla="*/ 69 w 113"/>
                  <a:gd name="T3" fmla="*/ 166 h 172"/>
                  <a:gd name="T4" fmla="*/ 33 w 113"/>
                  <a:gd name="T5" fmla="*/ 147 h 172"/>
                  <a:gd name="T6" fmla="*/ 9 w 113"/>
                  <a:gd name="T7" fmla="*/ 120 h 172"/>
                  <a:gd name="T8" fmla="*/ 0 w 113"/>
                  <a:gd name="T9" fmla="*/ 86 h 172"/>
                  <a:gd name="T10" fmla="*/ 9 w 113"/>
                  <a:gd name="T11" fmla="*/ 52 h 172"/>
                  <a:gd name="T12" fmla="*/ 33 w 113"/>
                  <a:gd name="T13" fmla="*/ 24 h 172"/>
                  <a:gd name="T14" fmla="*/ 68 w 113"/>
                  <a:gd name="T15" fmla="*/ 6 h 172"/>
                  <a:gd name="T16" fmla="*/ 89 w 113"/>
                  <a:gd name="T17" fmla="*/ 1 h 172"/>
                  <a:gd name="T18" fmla="*/ 112 w 113"/>
                  <a:gd name="T19" fmla="*/ 0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2"/>
                  <a:gd name="T32" fmla="*/ 113 w 113"/>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2">
                    <a:moveTo>
                      <a:pt x="112" y="171"/>
                    </a:moveTo>
                    <a:lnTo>
                      <a:pt x="69" y="166"/>
                    </a:lnTo>
                    <a:lnTo>
                      <a:pt x="33" y="147"/>
                    </a:lnTo>
                    <a:lnTo>
                      <a:pt x="9" y="120"/>
                    </a:lnTo>
                    <a:lnTo>
                      <a:pt x="0" y="86"/>
                    </a:lnTo>
                    <a:lnTo>
                      <a:pt x="9" y="52"/>
                    </a:lnTo>
                    <a:lnTo>
                      <a:pt x="33" y="24"/>
                    </a:lnTo>
                    <a:lnTo>
                      <a:pt x="68" y="6"/>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6398" name="Line 46"/>
              <p:cNvSpPr>
                <a:spLocks noChangeAspect="1" noChangeShapeType="1"/>
              </p:cNvSpPr>
              <p:nvPr/>
            </p:nvSpPr>
            <p:spPr bwMode="auto">
              <a:xfrm>
                <a:off x="2041" y="1725"/>
                <a:ext cx="14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395" name="AutoShape 47"/>
            <p:cNvSpPr>
              <a:spLocks noChangeArrowheads="1"/>
            </p:cNvSpPr>
            <p:nvPr/>
          </p:nvSpPr>
          <p:spPr bwMode="auto">
            <a:xfrm>
              <a:off x="3936" y="3888"/>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5" name="Group 48"/>
          <p:cNvGrpSpPr>
            <a:grpSpLocks/>
          </p:cNvGrpSpPr>
          <p:nvPr/>
        </p:nvGrpSpPr>
        <p:grpSpPr bwMode="auto">
          <a:xfrm>
            <a:off x="4191000" y="152400"/>
            <a:ext cx="533400" cy="806450"/>
            <a:chOff x="1895" y="245"/>
            <a:chExt cx="336" cy="508"/>
          </a:xfrm>
        </p:grpSpPr>
        <p:sp>
          <p:nvSpPr>
            <p:cNvPr id="46392" name="Line 49"/>
            <p:cNvSpPr>
              <a:spLocks noChangeShapeType="1"/>
            </p:cNvSpPr>
            <p:nvPr/>
          </p:nvSpPr>
          <p:spPr bwMode="auto">
            <a:xfrm>
              <a:off x="1895" y="411"/>
              <a:ext cx="0" cy="342"/>
            </a:xfrm>
            <a:prstGeom prst="line">
              <a:avLst/>
            </a:prstGeom>
            <a:noFill/>
            <a:ln w="12700">
              <a:solidFill>
                <a:schemeClr val="tx1"/>
              </a:solidFill>
              <a:round/>
              <a:headEnd/>
              <a:tailEnd/>
            </a:ln>
          </p:spPr>
          <p:txBody>
            <a:bodyPr wrap="none" anchor="ctr"/>
            <a:lstStyle/>
            <a:p>
              <a:endParaRPr lang="en-US"/>
            </a:p>
          </p:txBody>
        </p:sp>
        <p:sp>
          <p:nvSpPr>
            <p:cNvPr id="46393" name="AutoShape 50"/>
            <p:cNvSpPr>
              <a:spLocks noChangeArrowheads="1"/>
            </p:cNvSpPr>
            <p:nvPr/>
          </p:nvSpPr>
          <p:spPr bwMode="auto">
            <a:xfrm>
              <a:off x="1895" y="245"/>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6" name="Group 51"/>
          <p:cNvGrpSpPr>
            <a:grpSpLocks/>
          </p:cNvGrpSpPr>
          <p:nvPr/>
        </p:nvGrpSpPr>
        <p:grpSpPr bwMode="auto">
          <a:xfrm>
            <a:off x="4191000" y="1905000"/>
            <a:ext cx="533400" cy="533400"/>
            <a:chOff x="1872" y="1440"/>
            <a:chExt cx="336" cy="336"/>
          </a:xfrm>
        </p:grpSpPr>
        <p:sp>
          <p:nvSpPr>
            <p:cNvPr id="46390" name="Rectangle 52"/>
            <p:cNvSpPr>
              <a:spLocks noChangeAspect="1" noChangeArrowheads="1"/>
            </p:cNvSpPr>
            <p:nvPr/>
          </p:nvSpPr>
          <p:spPr bwMode="auto">
            <a:xfrm>
              <a:off x="1986" y="1550"/>
              <a:ext cx="107" cy="115"/>
            </a:xfrm>
            <a:prstGeom prst="rect">
              <a:avLst/>
            </a:prstGeom>
            <a:noFill/>
            <a:ln w="9525">
              <a:noFill/>
              <a:miter lim="800000"/>
              <a:headEnd/>
              <a:tailEnd/>
            </a:ln>
          </p:spPr>
          <p:txBody>
            <a:bodyPr wrap="none" lIns="0" tIns="0" rIns="0" bIns="0" anchor="ctr" anchorCtr="1">
              <a:spAutoFit/>
            </a:bodyPr>
            <a:lstStyle/>
            <a:p>
              <a:pPr eaLnBrk="0" hangingPunct="0"/>
              <a:r>
                <a:rPr lang="en-US" sz="1200" b="1">
                  <a:solidFill>
                    <a:srgbClr val="000000"/>
                  </a:solidFill>
                </a:rPr>
                <a:t>MI</a:t>
              </a:r>
              <a:endParaRPr lang="en-US" sz="2900" b="1">
                <a:solidFill>
                  <a:srgbClr val="000000"/>
                </a:solidFill>
              </a:endParaRPr>
            </a:p>
          </p:txBody>
        </p:sp>
        <p:sp>
          <p:nvSpPr>
            <p:cNvPr id="46391" name="AutoShape 53"/>
            <p:cNvSpPr>
              <a:spLocks noChangeArrowheads="1"/>
            </p:cNvSpPr>
            <p:nvPr/>
          </p:nvSpPr>
          <p:spPr bwMode="auto">
            <a:xfrm>
              <a:off x="1872" y="1440"/>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grpSp>
      <p:grpSp>
        <p:nvGrpSpPr>
          <p:cNvPr id="46107" name="Group 54"/>
          <p:cNvGrpSpPr>
            <a:grpSpLocks/>
          </p:cNvGrpSpPr>
          <p:nvPr/>
        </p:nvGrpSpPr>
        <p:grpSpPr bwMode="auto">
          <a:xfrm>
            <a:off x="4191000" y="5353050"/>
            <a:ext cx="533400" cy="533400"/>
            <a:chOff x="2640" y="3372"/>
            <a:chExt cx="336" cy="336"/>
          </a:xfrm>
        </p:grpSpPr>
        <p:grpSp>
          <p:nvGrpSpPr>
            <p:cNvPr id="46384" name="Group 55"/>
            <p:cNvGrpSpPr>
              <a:grpSpLocks/>
            </p:cNvGrpSpPr>
            <p:nvPr/>
          </p:nvGrpSpPr>
          <p:grpSpPr bwMode="auto">
            <a:xfrm>
              <a:off x="2715" y="3492"/>
              <a:ext cx="186" cy="96"/>
              <a:chOff x="3708" y="2799"/>
              <a:chExt cx="186" cy="96"/>
            </a:xfrm>
          </p:grpSpPr>
          <p:sp>
            <p:nvSpPr>
              <p:cNvPr id="46386" name="Line 56"/>
              <p:cNvSpPr>
                <a:spLocks noChangeAspect="1" noChangeShapeType="1"/>
              </p:cNvSpPr>
              <p:nvPr/>
            </p:nvSpPr>
            <p:spPr bwMode="auto">
              <a:xfrm>
                <a:off x="3801" y="2802"/>
                <a:ext cx="0"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87" name="Line 57"/>
              <p:cNvSpPr>
                <a:spLocks noChangeAspect="1" noChangeShapeType="1"/>
              </p:cNvSpPr>
              <p:nvPr/>
            </p:nvSpPr>
            <p:spPr bwMode="auto">
              <a:xfrm>
                <a:off x="3708" y="2802"/>
                <a:ext cx="0" cy="9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88" name="Line 58"/>
              <p:cNvSpPr>
                <a:spLocks noChangeAspect="1" noChangeShapeType="1"/>
              </p:cNvSpPr>
              <p:nvPr/>
            </p:nvSpPr>
            <p:spPr bwMode="auto">
              <a:xfrm>
                <a:off x="3893" y="2802"/>
                <a:ext cx="0" cy="9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89" name="Line 59"/>
              <p:cNvSpPr>
                <a:spLocks noChangeAspect="1" noChangeShapeType="1"/>
              </p:cNvSpPr>
              <p:nvPr/>
            </p:nvSpPr>
            <p:spPr bwMode="auto">
              <a:xfrm>
                <a:off x="3709" y="2799"/>
                <a:ext cx="185"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385" name="AutoShape 60"/>
            <p:cNvSpPr>
              <a:spLocks noChangeArrowheads="1"/>
            </p:cNvSpPr>
            <p:nvPr/>
          </p:nvSpPr>
          <p:spPr bwMode="auto">
            <a:xfrm>
              <a:off x="2640" y="3372"/>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8" name="Group 61"/>
          <p:cNvGrpSpPr>
            <a:grpSpLocks/>
          </p:cNvGrpSpPr>
          <p:nvPr/>
        </p:nvGrpSpPr>
        <p:grpSpPr bwMode="auto">
          <a:xfrm>
            <a:off x="6553200" y="838200"/>
            <a:ext cx="533400" cy="533400"/>
            <a:chOff x="3941" y="450"/>
            <a:chExt cx="336" cy="336"/>
          </a:xfrm>
        </p:grpSpPr>
        <p:sp>
          <p:nvSpPr>
            <p:cNvPr id="46381" name="Freeform 62"/>
            <p:cNvSpPr>
              <a:spLocks/>
            </p:cNvSpPr>
            <p:nvPr/>
          </p:nvSpPr>
          <p:spPr bwMode="auto">
            <a:xfrm>
              <a:off x="3945" y="618"/>
              <a:ext cx="324" cy="1"/>
            </a:xfrm>
            <a:custGeom>
              <a:avLst/>
              <a:gdLst>
                <a:gd name="T0" fmla="*/ 0 w 324"/>
                <a:gd name="T1" fmla="*/ 0 h 1"/>
                <a:gd name="T2" fmla="*/ 324 w 324"/>
                <a:gd name="T3" fmla="*/ 0 h 1"/>
                <a:gd name="T4" fmla="*/ 0 60000 65536"/>
                <a:gd name="T5" fmla="*/ 0 60000 65536"/>
                <a:gd name="T6" fmla="*/ 0 w 324"/>
                <a:gd name="T7" fmla="*/ 0 h 1"/>
                <a:gd name="T8" fmla="*/ 324 w 324"/>
                <a:gd name="T9" fmla="*/ 1 h 1"/>
              </a:gdLst>
              <a:ahLst/>
              <a:cxnLst>
                <a:cxn ang="T4">
                  <a:pos x="T0" y="T1"/>
                </a:cxn>
                <a:cxn ang="T5">
                  <a:pos x="T2" y="T3"/>
                </a:cxn>
              </a:cxnLst>
              <a:rect l="T6" t="T7" r="T8" b="T9"/>
              <a:pathLst>
                <a:path w="324" h="1">
                  <a:moveTo>
                    <a:pt x="0" y="0"/>
                  </a:moveTo>
                  <a:lnTo>
                    <a:pt x="324" y="0"/>
                  </a:lnTo>
                </a:path>
              </a:pathLst>
            </a:custGeom>
            <a:noFill/>
            <a:ln w="12700">
              <a:solidFill>
                <a:schemeClr val="tx1"/>
              </a:solidFill>
              <a:round/>
              <a:headEnd/>
              <a:tailEnd/>
            </a:ln>
          </p:spPr>
          <p:txBody>
            <a:bodyPr wrap="none" anchor="ctr"/>
            <a:lstStyle/>
            <a:p>
              <a:endParaRPr lang="en-US"/>
            </a:p>
          </p:txBody>
        </p:sp>
        <p:sp>
          <p:nvSpPr>
            <p:cNvPr id="46382" name="Freeform 63"/>
            <p:cNvSpPr>
              <a:spLocks/>
            </p:cNvSpPr>
            <p:nvPr/>
          </p:nvSpPr>
          <p:spPr bwMode="auto">
            <a:xfrm>
              <a:off x="4109" y="450"/>
              <a:ext cx="1" cy="335"/>
            </a:xfrm>
            <a:custGeom>
              <a:avLst/>
              <a:gdLst>
                <a:gd name="T0" fmla="*/ 0 w 1"/>
                <a:gd name="T1" fmla="*/ 0 h 335"/>
                <a:gd name="T2" fmla="*/ 0 w 1"/>
                <a:gd name="T3" fmla="*/ 335 h 335"/>
                <a:gd name="T4" fmla="*/ 0 60000 65536"/>
                <a:gd name="T5" fmla="*/ 0 60000 65536"/>
                <a:gd name="T6" fmla="*/ 0 w 1"/>
                <a:gd name="T7" fmla="*/ 0 h 335"/>
                <a:gd name="T8" fmla="*/ 1 w 1"/>
                <a:gd name="T9" fmla="*/ 335 h 335"/>
              </a:gdLst>
              <a:ahLst/>
              <a:cxnLst>
                <a:cxn ang="T4">
                  <a:pos x="T0" y="T1"/>
                </a:cxn>
                <a:cxn ang="T5">
                  <a:pos x="T2" y="T3"/>
                </a:cxn>
              </a:cxnLst>
              <a:rect l="T6" t="T7" r="T8" b="T9"/>
              <a:pathLst>
                <a:path w="1" h="335">
                  <a:moveTo>
                    <a:pt x="0" y="0"/>
                  </a:moveTo>
                  <a:lnTo>
                    <a:pt x="0" y="335"/>
                  </a:lnTo>
                </a:path>
              </a:pathLst>
            </a:custGeom>
            <a:noFill/>
            <a:ln w="12700">
              <a:solidFill>
                <a:schemeClr val="tx1"/>
              </a:solidFill>
              <a:round/>
              <a:headEnd/>
              <a:tailEnd/>
            </a:ln>
          </p:spPr>
          <p:txBody>
            <a:bodyPr wrap="none" anchor="ctr"/>
            <a:lstStyle/>
            <a:p>
              <a:endParaRPr lang="en-US"/>
            </a:p>
          </p:txBody>
        </p:sp>
        <p:sp>
          <p:nvSpPr>
            <p:cNvPr id="46383" name="AutoShape 64"/>
            <p:cNvSpPr>
              <a:spLocks noChangeArrowheads="1"/>
            </p:cNvSpPr>
            <p:nvPr/>
          </p:nvSpPr>
          <p:spPr bwMode="auto">
            <a:xfrm>
              <a:off x="3941" y="45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09" name="Group 65"/>
          <p:cNvGrpSpPr>
            <a:grpSpLocks/>
          </p:cNvGrpSpPr>
          <p:nvPr/>
        </p:nvGrpSpPr>
        <p:grpSpPr bwMode="auto">
          <a:xfrm>
            <a:off x="6553200" y="2209800"/>
            <a:ext cx="533400" cy="533400"/>
            <a:chOff x="3552" y="1440"/>
            <a:chExt cx="336" cy="336"/>
          </a:xfrm>
        </p:grpSpPr>
        <p:sp>
          <p:nvSpPr>
            <p:cNvPr id="46379" name="Freeform 66"/>
            <p:cNvSpPr>
              <a:spLocks noChangeAspect="1"/>
            </p:cNvSpPr>
            <p:nvPr/>
          </p:nvSpPr>
          <p:spPr bwMode="auto">
            <a:xfrm>
              <a:off x="3614" y="1545"/>
              <a:ext cx="213" cy="125"/>
            </a:xfrm>
            <a:custGeom>
              <a:avLst/>
              <a:gdLst>
                <a:gd name="T0" fmla="*/ 0 w 739"/>
                <a:gd name="T1" fmla="*/ 0 h 436"/>
                <a:gd name="T2" fmla="*/ 332 w 739"/>
                <a:gd name="T3" fmla="*/ 250 h 436"/>
                <a:gd name="T4" fmla="*/ 332 w 739"/>
                <a:gd name="T5" fmla="*/ 148 h 436"/>
                <a:gd name="T6" fmla="*/ 738 w 739"/>
                <a:gd name="T7" fmla="*/ 435 h 436"/>
                <a:gd name="T8" fmla="*/ 0 60000 65536"/>
                <a:gd name="T9" fmla="*/ 0 60000 65536"/>
                <a:gd name="T10" fmla="*/ 0 60000 65536"/>
                <a:gd name="T11" fmla="*/ 0 60000 65536"/>
                <a:gd name="T12" fmla="*/ 0 w 739"/>
                <a:gd name="T13" fmla="*/ 0 h 436"/>
                <a:gd name="T14" fmla="*/ 739 w 739"/>
                <a:gd name="T15" fmla="*/ 436 h 436"/>
              </a:gdLst>
              <a:ahLst/>
              <a:cxnLst>
                <a:cxn ang="T8">
                  <a:pos x="T0" y="T1"/>
                </a:cxn>
                <a:cxn ang="T9">
                  <a:pos x="T2" y="T3"/>
                </a:cxn>
                <a:cxn ang="T10">
                  <a:pos x="T4" y="T5"/>
                </a:cxn>
                <a:cxn ang="T11">
                  <a:pos x="T6" y="T7"/>
                </a:cxn>
              </a:cxnLst>
              <a:rect l="T12" t="T13" r="T14" b="T15"/>
              <a:pathLst>
                <a:path w="739" h="436">
                  <a:moveTo>
                    <a:pt x="0" y="0"/>
                  </a:moveTo>
                  <a:lnTo>
                    <a:pt x="332" y="250"/>
                  </a:lnTo>
                  <a:lnTo>
                    <a:pt x="332" y="148"/>
                  </a:lnTo>
                  <a:lnTo>
                    <a:pt x="738" y="43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6380" name="AutoShape 67"/>
            <p:cNvSpPr>
              <a:spLocks noChangeArrowheads="1"/>
            </p:cNvSpPr>
            <p:nvPr/>
          </p:nvSpPr>
          <p:spPr bwMode="auto">
            <a:xfrm>
              <a:off x="3552" y="144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10" name="Group 68"/>
          <p:cNvGrpSpPr>
            <a:grpSpLocks/>
          </p:cNvGrpSpPr>
          <p:nvPr/>
        </p:nvGrpSpPr>
        <p:grpSpPr bwMode="auto">
          <a:xfrm>
            <a:off x="6553200" y="4114800"/>
            <a:ext cx="533400" cy="533400"/>
            <a:chOff x="3960" y="2736"/>
            <a:chExt cx="336" cy="336"/>
          </a:xfrm>
        </p:grpSpPr>
        <p:sp>
          <p:nvSpPr>
            <p:cNvPr id="46370" name="Line 69"/>
            <p:cNvSpPr>
              <a:spLocks noChangeShapeType="1"/>
            </p:cNvSpPr>
            <p:nvPr/>
          </p:nvSpPr>
          <p:spPr bwMode="auto">
            <a:xfrm>
              <a:off x="4044" y="2990"/>
              <a:ext cx="167" cy="0"/>
            </a:xfrm>
            <a:prstGeom prst="line">
              <a:avLst/>
            </a:prstGeom>
            <a:noFill/>
            <a:ln w="12700">
              <a:solidFill>
                <a:schemeClr val="tx1"/>
              </a:solidFill>
              <a:round/>
              <a:headEnd/>
              <a:tailEnd/>
            </a:ln>
          </p:spPr>
          <p:txBody>
            <a:bodyPr wrap="none" anchor="ctr"/>
            <a:lstStyle/>
            <a:p>
              <a:endParaRPr lang="en-US"/>
            </a:p>
          </p:txBody>
        </p:sp>
        <p:grpSp>
          <p:nvGrpSpPr>
            <p:cNvPr id="46371" name="Group 70"/>
            <p:cNvGrpSpPr>
              <a:grpSpLocks/>
            </p:cNvGrpSpPr>
            <p:nvPr/>
          </p:nvGrpSpPr>
          <p:grpSpPr bwMode="auto">
            <a:xfrm>
              <a:off x="3960" y="2736"/>
              <a:ext cx="336" cy="336"/>
              <a:chOff x="3936" y="2736"/>
              <a:chExt cx="336" cy="336"/>
            </a:xfrm>
          </p:grpSpPr>
          <p:grpSp>
            <p:nvGrpSpPr>
              <p:cNvPr id="46372" name="Group 71"/>
              <p:cNvGrpSpPr>
                <a:grpSpLocks/>
              </p:cNvGrpSpPr>
              <p:nvPr/>
            </p:nvGrpSpPr>
            <p:grpSpPr bwMode="auto">
              <a:xfrm>
                <a:off x="4044" y="2843"/>
                <a:ext cx="119" cy="122"/>
                <a:chOff x="2067" y="1035"/>
                <a:chExt cx="119" cy="122"/>
              </a:xfrm>
            </p:grpSpPr>
            <p:sp>
              <p:nvSpPr>
                <p:cNvPr id="46374" name="Oval 72"/>
                <p:cNvSpPr>
                  <a:spLocks noChangeAspect="1" noChangeArrowheads="1"/>
                </p:cNvSpPr>
                <p:nvPr/>
              </p:nvSpPr>
              <p:spPr bwMode="auto">
                <a:xfrm>
                  <a:off x="2067" y="1038"/>
                  <a:ext cx="118" cy="116"/>
                </a:xfrm>
                <a:prstGeom prst="ellipse">
                  <a:avLst/>
                </a:prstGeom>
                <a:noFill/>
                <a:ln w="12700">
                  <a:solidFill>
                    <a:srgbClr val="000000"/>
                  </a:solidFill>
                  <a:round/>
                  <a:headEnd/>
                  <a:tailEnd/>
                </a:ln>
              </p:spPr>
              <p:txBody>
                <a:bodyPr wrap="none" anchor="ctr"/>
                <a:lstStyle/>
                <a:p>
                  <a:endParaRPr lang="en-US"/>
                </a:p>
              </p:txBody>
            </p:sp>
            <p:sp>
              <p:nvSpPr>
                <p:cNvPr id="46375" name="Line 73"/>
                <p:cNvSpPr>
                  <a:spLocks noChangeAspect="1" noChangeShapeType="1"/>
                </p:cNvSpPr>
                <p:nvPr/>
              </p:nvSpPr>
              <p:spPr bwMode="auto">
                <a:xfrm>
                  <a:off x="2067" y="1099"/>
                  <a:ext cx="11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76" name="Line 74"/>
                <p:cNvSpPr>
                  <a:spLocks noChangeAspect="1" noChangeShapeType="1"/>
                </p:cNvSpPr>
                <p:nvPr/>
              </p:nvSpPr>
              <p:spPr bwMode="auto">
                <a:xfrm flipV="1">
                  <a:off x="2124" y="1035"/>
                  <a:ext cx="1"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77" name="Line 75"/>
                <p:cNvSpPr>
                  <a:spLocks noChangeAspect="1" noChangeShapeType="1"/>
                </p:cNvSpPr>
                <p:nvPr/>
              </p:nvSpPr>
              <p:spPr bwMode="auto">
                <a:xfrm flipH="1" flipV="1">
                  <a:off x="2082" y="1058"/>
                  <a:ext cx="86" cy="8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78" name="Line 76"/>
                <p:cNvSpPr>
                  <a:spLocks noChangeAspect="1" noChangeShapeType="1"/>
                </p:cNvSpPr>
                <p:nvPr/>
              </p:nvSpPr>
              <p:spPr bwMode="auto">
                <a:xfrm flipV="1">
                  <a:off x="2085" y="1056"/>
                  <a:ext cx="86" cy="8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373" name="AutoShape 77"/>
              <p:cNvSpPr>
                <a:spLocks noChangeArrowheads="1"/>
              </p:cNvSpPr>
              <p:nvPr/>
            </p:nvSpPr>
            <p:spPr bwMode="auto">
              <a:xfrm>
                <a:off x="3936" y="2736"/>
                <a:ext cx="336" cy="336"/>
              </a:xfrm>
              <a:prstGeom prst="diamond">
                <a:avLst/>
              </a:prstGeom>
              <a:noFill/>
              <a:ln w="12700">
                <a:solidFill>
                  <a:schemeClr val="tx1"/>
                </a:solidFill>
                <a:miter lim="800000"/>
                <a:headEnd/>
                <a:tailEnd/>
              </a:ln>
            </p:spPr>
            <p:txBody>
              <a:bodyPr wrap="none" anchor="ctr"/>
              <a:lstStyle/>
              <a:p>
                <a:endParaRPr lang="en-US"/>
              </a:p>
            </p:txBody>
          </p:sp>
        </p:grpSp>
      </p:grpSp>
      <p:grpSp>
        <p:nvGrpSpPr>
          <p:cNvPr id="46111" name="Group 78"/>
          <p:cNvGrpSpPr>
            <a:grpSpLocks/>
          </p:cNvGrpSpPr>
          <p:nvPr/>
        </p:nvGrpSpPr>
        <p:grpSpPr bwMode="auto">
          <a:xfrm>
            <a:off x="6553200" y="4800600"/>
            <a:ext cx="533400" cy="533400"/>
            <a:chOff x="3936" y="3120"/>
            <a:chExt cx="336" cy="336"/>
          </a:xfrm>
        </p:grpSpPr>
        <p:grpSp>
          <p:nvGrpSpPr>
            <p:cNvPr id="46363" name="Group 79"/>
            <p:cNvGrpSpPr>
              <a:grpSpLocks/>
            </p:cNvGrpSpPr>
            <p:nvPr/>
          </p:nvGrpSpPr>
          <p:grpSpPr bwMode="auto">
            <a:xfrm>
              <a:off x="4044" y="3227"/>
              <a:ext cx="120" cy="122"/>
              <a:chOff x="2065" y="1392"/>
              <a:chExt cx="120" cy="122"/>
            </a:xfrm>
          </p:grpSpPr>
          <p:sp>
            <p:nvSpPr>
              <p:cNvPr id="46365" name="Oval 80"/>
              <p:cNvSpPr>
                <a:spLocks noChangeAspect="1" noChangeArrowheads="1"/>
              </p:cNvSpPr>
              <p:nvPr/>
            </p:nvSpPr>
            <p:spPr bwMode="auto">
              <a:xfrm>
                <a:off x="2065" y="1395"/>
                <a:ext cx="118" cy="117"/>
              </a:xfrm>
              <a:prstGeom prst="ellipse">
                <a:avLst/>
              </a:prstGeom>
              <a:noFill/>
              <a:ln w="12700">
                <a:solidFill>
                  <a:srgbClr val="000000"/>
                </a:solidFill>
                <a:round/>
                <a:headEnd/>
                <a:tailEnd/>
              </a:ln>
            </p:spPr>
            <p:txBody>
              <a:bodyPr wrap="none" anchor="ctr"/>
              <a:lstStyle/>
              <a:p>
                <a:endParaRPr lang="en-US"/>
              </a:p>
            </p:txBody>
          </p:sp>
          <p:sp>
            <p:nvSpPr>
              <p:cNvPr id="46366" name="Line 81"/>
              <p:cNvSpPr>
                <a:spLocks noChangeAspect="1" noChangeShapeType="1"/>
              </p:cNvSpPr>
              <p:nvPr/>
            </p:nvSpPr>
            <p:spPr bwMode="auto">
              <a:xfrm>
                <a:off x="2065" y="1456"/>
                <a:ext cx="12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67" name="Line 82"/>
              <p:cNvSpPr>
                <a:spLocks noChangeAspect="1" noChangeShapeType="1"/>
              </p:cNvSpPr>
              <p:nvPr/>
            </p:nvSpPr>
            <p:spPr bwMode="auto">
              <a:xfrm flipV="1">
                <a:off x="2123" y="139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68" name="Line 83"/>
              <p:cNvSpPr>
                <a:spLocks noChangeAspect="1" noChangeShapeType="1"/>
              </p:cNvSpPr>
              <p:nvPr/>
            </p:nvSpPr>
            <p:spPr bwMode="auto">
              <a:xfrm flipH="1" flipV="1">
                <a:off x="2080" y="1415"/>
                <a:ext cx="86" cy="8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369" name="Line 84"/>
              <p:cNvSpPr>
                <a:spLocks noChangeAspect="1" noChangeShapeType="1"/>
              </p:cNvSpPr>
              <p:nvPr/>
            </p:nvSpPr>
            <p:spPr bwMode="auto">
              <a:xfrm flipV="1">
                <a:off x="2083" y="1413"/>
                <a:ext cx="86" cy="8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364" name="AutoShape 85"/>
            <p:cNvSpPr>
              <a:spLocks noChangeArrowheads="1"/>
            </p:cNvSpPr>
            <p:nvPr/>
          </p:nvSpPr>
          <p:spPr bwMode="auto">
            <a:xfrm>
              <a:off x="3936" y="312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12" name="Group 86"/>
          <p:cNvGrpSpPr>
            <a:grpSpLocks/>
          </p:cNvGrpSpPr>
          <p:nvPr/>
        </p:nvGrpSpPr>
        <p:grpSpPr bwMode="auto">
          <a:xfrm>
            <a:off x="6553200" y="5486400"/>
            <a:ext cx="533400" cy="533400"/>
            <a:chOff x="3936" y="3526"/>
            <a:chExt cx="336" cy="336"/>
          </a:xfrm>
        </p:grpSpPr>
        <p:grpSp>
          <p:nvGrpSpPr>
            <p:cNvPr id="46357" name="Group 87"/>
            <p:cNvGrpSpPr>
              <a:grpSpLocks/>
            </p:cNvGrpSpPr>
            <p:nvPr/>
          </p:nvGrpSpPr>
          <p:grpSpPr bwMode="auto">
            <a:xfrm>
              <a:off x="3992" y="3656"/>
              <a:ext cx="223" cy="65"/>
              <a:chOff x="1986" y="1684"/>
              <a:chExt cx="251" cy="86"/>
            </a:xfrm>
          </p:grpSpPr>
          <p:sp>
            <p:nvSpPr>
              <p:cNvPr id="46360" name="Freeform 88"/>
              <p:cNvSpPr>
                <a:spLocks noChangeAspect="1"/>
              </p:cNvSpPr>
              <p:nvPr/>
            </p:nvSpPr>
            <p:spPr bwMode="auto">
              <a:xfrm>
                <a:off x="1986" y="1684"/>
                <a:ext cx="57" cy="86"/>
              </a:xfrm>
              <a:custGeom>
                <a:avLst/>
                <a:gdLst>
                  <a:gd name="T0" fmla="*/ 0 w 113"/>
                  <a:gd name="T1" fmla="*/ 171 h 172"/>
                  <a:gd name="T2" fmla="*/ 42 w 113"/>
                  <a:gd name="T3" fmla="*/ 166 h 172"/>
                  <a:gd name="T4" fmla="*/ 79 w 113"/>
                  <a:gd name="T5" fmla="*/ 147 h 172"/>
                  <a:gd name="T6" fmla="*/ 103 w 113"/>
                  <a:gd name="T7" fmla="*/ 120 h 172"/>
                  <a:gd name="T8" fmla="*/ 112 w 113"/>
                  <a:gd name="T9" fmla="*/ 86 h 172"/>
                  <a:gd name="T10" fmla="*/ 110 w 113"/>
                  <a:gd name="T11" fmla="*/ 69 h 172"/>
                  <a:gd name="T12" fmla="*/ 103 w 113"/>
                  <a:gd name="T13" fmla="*/ 52 h 172"/>
                  <a:gd name="T14" fmla="*/ 79 w 113"/>
                  <a:gd name="T15" fmla="*/ 24 h 172"/>
                  <a:gd name="T16" fmla="*/ 44 w 113"/>
                  <a:gd name="T17" fmla="*/ 6 h 172"/>
                  <a:gd name="T18" fmla="*/ 23 w 113"/>
                  <a:gd name="T19" fmla="*/ 1 h 172"/>
                  <a:gd name="T20" fmla="*/ 0 w 113"/>
                  <a:gd name="T21" fmla="*/ 0 h 1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2"/>
                  <a:gd name="T35" fmla="*/ 113 w 113"/>
                  <a:gd name="T36" fmla="*/ 172 h 1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2">
                    <a:moveTo>
                      <a:pt x="0" y="171"/>
                    </a:moveTo>
                    <a:lnTo>
                      <a:pt x="42" y="166"/>
                    </a:lnTo>
                    <a:lnTo>
                      <a:pt x="79" y="147"/>
                    </a:lnTo>
                    <a:lnTo>
                      <a:pt x="103" y="120"/>
                    </a:lnTo>
                    <a:lnTo>
                      <a:pt x="112" y="86"/>
                    </a:lnTo>
                    <a:lnTo>
                      <a:pt x="110" y="69"/>
                    </a:lnTo>
                    <a:lnTo>
                      <a:pt x="103" y="52"/>
                    </a:lnTo>
                    <a:lnTo>
                      <a:pt x="79" y="24"/>
                    </a:lnTo>
                    <a:lnTo>
                      <a:pt x="44" y="6"/>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6361" name="Freeform 89"/>
              <p:cNvSpPr>
                <a:spLocks noChangeAspect="1"/>
              </p:cNvSpPr>
              <p:nvPr/>
            </p:nvSpPr>
            <p:spPr bwMode="auto">
              <a:xfrm>
                <a:off x="2181" y="1684"/>
                <a:ext cx="56" cy="86"/>
              </a:xfrm>
              <a:custGeom>
                <a:avLst/>
                <a:gdLst>
                  <a:gd name="T0" fmla="*/ 112 w 113"/>
                  <a:gd name="T1" fmla="*/ 171 h 172"/>
                  <a:gd name="T2" fmla="*/ 69 w 113"/>
                  <a:gd name="T3" fmla="*/ 166 h 172"/>
                  <a:gd name="T4" fmla="*/ 33 w 113"/>
                  <a:gd name="T5" fmla="*/ 147 h 172"/>
                  <a:gd name="T6" fmla="*/ 9 w 113"/>
                  <a:gd name="T7" fmla="*/ 120 h 172"/>
                  <a:gd name="T8" fmla="*/ 0 w 113"/>
                  <a:gd name="T9" fmla="*/ 86 h 172"/>
                  <a:gd name="T10" fmla="*/ 9 w 113"/>
                  <a:gd name="T11" fmla="*/ 52 h 172"/>
                  <a:gd name="T12" fmla="*/ 33 w 113"/>
                  <a:gd name="T13" fmla="*/ 24 h 172"/>
                  <a:gd name="T14" fmla="*/ 68 w 113"/>
                  <a:gd name="T15" fmla="*/ 6 h 172"/>
                  <a:gd name="T16" fmla="*/ 89 w 113"/>
                  <a:gd name="T17" fmla="*/ 1 h 172"/>
                  <a:gd name="T18" fmla="*/ 112 w 113"/>
                  <a:gd name="T19" fmla="*/ 0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2"/>
                  <a:gd name="T32" fmla="*/ 113 w 113"/>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2">
                    <a:moveTo>
                      <a:pt x="112" y="171"/>
                    </a:moveTo>
                    <a:lnTo>
                      <a:pt x="69" y="166"/>
                    </a:lnTo>
                    <a:lnTo>
                      <a:pt x="33" y="147"/>
                    </a:lnTo>
                    <a:lnTo>
                      <a:pt x="9" y="120"/>
                    </a:lnTo>
                    <a:lnTo>
                      <a:pt x="0" y="86"/>
                    </a:lnTo>
                    <a:lnTo>
                      <a:pt x="9" y="52"/>
                    </a:lnTo>
                    <a:lnTo>
                      <a:pt x="33" y="24"/>
                    </a:lnTo>
                    <a:lnTo>
                      <a:pt x="68" y="6"/>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6362" name="Line 90"/>
              <p:cNvSpPr>
                <a:spLocks noChangeAspect="1" noChangeShapeType="1"/>
              </p:cNvSpPr>
              <p:nvPr/>
            </p:nvSpPr>
            <p:spPr bwMode="auto">
              <a:xfrm>
                <a:off x="2041" y="1725"/>
                <a:ext cx="14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358" name="Line 91"/>
            <p:cNvSpPr>
              <a:spLocks noChangeShapeType="1"/>
            </p:cNvSpPr>
            <p:nvPr/>
          </p:nvSpPr>
          <p:spPr bwMode="auto">
            <a:xfrm>
              <a:off x="4013" y="3771"/>
              <a:ext cx="182" cy="0"/>
            </a:xfrm>
            <a:prstGeom prst="line">
              <a:avLst/>
            </a:prstGeom>
            <a:noFill/>
            <a:ln w="12700">
              <a:solidFill>
                <a:schemeClr val="tx1"/>
              </a:solidFill>
              <a:round/>
              <a:headEnd/>
              <a:tailEnd/>
            </a:ln>
          </p:spPr>
          <p:txBody>
            <a:bodyPr wrap="none" anchor="ctr"/>
            <a:lstStyle/>
            <a:p>
              <a:endParaRPr lang="en-US"/>
            </a:p>
          </p:txBody>
        </p:sp>
        <p:sp>
          <p:nvSpPr>
            <p:cNvPr id="46359" name="AutoShape 92"/>
            <p:cNvSpPr>
              <a:spLocks noChangeArrowheads="1"/>
            </p:cNvSpPr>
            <p:nvPr/>
          </p:nvSpPr>
          <p:spPr bwMode="auto">
            <a:xfrm>
              <a:off x="3936" y="3526"/>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13" name="Group 93"/>
          <p:cNvGrpSpPr>
            <a:grpSpLocks/>
          </p:cNvGrpSpPr>
          <p:nvPr/>
        </p:nvGrpSpPr>
        <p:grpSpPr bwMode="auto">
          <a:xfrm>
            <a:off x="4191000" y="2590800"/>
            <a:ext cx="533400" cy="533400"/>
            <a:chOff x="1872" y="1440"/>
            <a:chExt cx="336" cy="336"/>
          </a:xfrm>
        </p:grpSpPr>
        <p:sp>
          <p:nvSpPr>
            <p:cNvPr id="46355" name="Rectangle 94"/>
            <p:cNvSpPr>
              <a:spLocks noChangeAspect="1" noChangeArrowheads="1"/>
            </p:cNvSpPr>
            <p:nvPr/>
          </p:nvSpPr>
          <p:spPr bwMode="auto">
            <a:xfrm>
              <a:off x="1986" y="1550"/>
              <a:ext cx="144" cy="115"/>
            </a:xfrm>
            <a:prstGeom prst="rect">
              <a:avLst/>
            </a:prstGeom>
            <a:noFill/>
            <a:ln w="9525">
              <a:noFill/>
              <a:miter lim="800000"/>
              <a:headEnd/>
              <a:tailEnd/>
            </a:ln>
          </p:spPr>
          <p:txBody>
            <a:bodyPr wrap="none" lIns="0" tIns="0" rIns="0" bIns="0" anchor="ctr" anchorCtr="1">
              <a:spAutoFit/>
            </a:bodyPr>
            <a:lstStyle/>
            <a:p>
              <a:pPr eaLnBrk="0" hangingPunct="0"/>
              <a:r>
                <a:rPr lang="en-US" sz="1200" b="1">
                  <a:solidFill>
                    <a:srgbClr val="000000"/>
                  </a:solidFill>
                </a:rPr>
                <a:t>MP</a:t>
              </a:r>
              <a:endParaRPr lang="en-US" sz="2900" b="1">
                <a:solidFill>
                  <a:srgbClr val="000000"/>
                </a:solidFill>
              </a:endParaRPr>
            </a:p>
          </p:txBody>
        </p:sp>
        <p:sp>
          <p:nvSpPr>
            <p:cNvPr id="46356" name="AutoShape 95"/>
            <p:cNvSpPr>
              <a:spLocks noChangeArrowheads="1"/>
            </p:cNvSpPr>
            <p:nvPr/>
          </p:nvSpPr>
          <p:spPr bwMode="auto">
            <a:xfrm>
              <a:off x="1872" y="1440"/>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grpSp>
      <p:grpSp>
        <p:nvGrpSpPr>
          <p:cNvPr id="46114" name="Group 96"/>
          <p:cNvGrpSpPr>
            <a:grpSpLocks/>
          </p:cNvGrpSpPr>
          <p:nvPr/>
        </p:nvGrpSpPr>
        <p:grpSpPr bwMode="auto">
          <a:xfrm>
            <a:off x="6553200" y="1524000"/>
            <a:ext cx="533400" cy="533400"/>
            <a:chOff x="3936" y="960"/>
            <a:chExt cx="336" cy="336"/>
          </a:xfrm>
        </p:grpSpPr>
        <p:grpSp>
          <p:nvGrpSpPr>
            <p:cNvPr id="46348" name="Group 97"/>
            <p:cNvGrpSpPr>
              <a:grpSpLocks/>
            </p:cNvGrpSpPr>
            <p:nvPr/>
          </p:nvGrpSpPr>
          <p:grpSpPr bwMode="auto">
            <a:xfrm>
              <a:off x="4036" y="1076"/>
              <a:ext cx="137" cy="105"/>
              <a:chOff x="4041" y="1076"/>
              <a:chExt cx="137" cy="105"/>
            </a:xfrm>
          </p:grpSpPr>
          <p:sp>
            <p:nvSpPr>
              <p:cNvPr id="46353" name="Line 98"/>
              <p:cNvSpPr>
                <a:spLocks noChangeShapeType="1"/>
              </p:cNvSpPr>
              <p:nvPr/>
            </p:nvSpPr>
            <p:spPr bwMode="auto">
              <a:xfrm>
                <a:off x="4041" y="1076"/>
                <a:ext cx="0" cy="105"/>
              </a:xfrm>
              <a:prstGeom prst="line">
                <a:avLst/>
              </a:prstGeom>
              <a:noFill/>
              <a:ln w="12700">
                <a:solidFill>
                  <a:schemeClr val="tx1"/>
                </a:solidFill>
                <a:round/>
                <a:headEnd/>
                <a:tailEnd/>
              </a:ln>
            </p:spPr>
            <p:txBody>
              <a:bodyPr wrap="none" anchor="ctr"/>
              <a:lstStyle/>
              <a:p>
                <a:endParaRPr lang="en-US"/>
              </a:p>
            </p:txBody>
          </p:sp>
          <p:sp>
            <p:nvSpPr>
              <p:cNvPr id="46354" name="Line 99"/>
              <p:cNvSpPr>
                <a:spLocks noChangeShapeType="1"/>
              </p:cNvSpPr>
              <p:nvPr/>
            </p:nvSpPr>
            <p:spPr bwMode="auto">
              <a:xfrm>
                <a:off x="4178" y="1076"/>
                <a:ext cx="0" cy="105"/>
              </a:xfrm>
              <a:prstGeom prst="line">
                <a:avLst/>
              </a:prstGeom>
              <a:noFill/>
              <a:ln w="12700">
                <a:solidFill>
                  <a:schemeClr val="tx1"/>
                </a:solidFill>
                <a:round/>
                <a:headEnd/>
                <a:tailEnd/>
              </a:ln>
            </p:spPr>
            <p:txBody>
              <a:bodyPr wrap="none" anchor="ctr"/>
              <a:lstStyle/>
              <a:p>
                <a:endParaRPr lang="en-US"/>
              </a:p>
            </p:txBody>
          </p:sp>
        </p:grpSp>
        <p:grpSp>
          <p:nvGrpSpPr>
            <p:cNvPr id="46349" name="Group 100"/>
            <p:cNvGrpSpPr>
              <a:grpSpLocks/>
            </p:cNvGrpSpPr>
            <p:nvPr/>
          </p:nvGrpSpPr>
          <p:grpSpPr bwMode="auto">
            <a:xfrm>
              <a:off x="3936" y="960"/>
              <a:ext cx="336" cy="336"/>
              <a:chOff x="3941" y="450"/>
              <a:chExt cx="336" cy="336"/>
            </a:xfrm>
          </p:grpSpPr>
          <p:sp>
            <p:nvSpPr>
              <p:cNvPr id="46350" name="Freeform 101"/>
              <p:cNvSpPr>
                <a:spLocks/>
              </p:cNvSpPr>
              <p:nvPr/>
            </p:nvSpPr>
            <p:spPr bwMode="auto">
              <a:xfrm>
                <a:off x="3945" y="618"/>
                <a:ext cx="324" cy="1"/>
              </a:xfrm>
              <a:custGeom>
                <a:avLst/>
                <a:gdLst>
                  <a:gd name="T0" fmla="*/ 0 w 324"/>
                  <a:gd name="T1" fmla="*/ 0 h 1"/>
                  <a:gd name="T2" fmla="*/ 324 w 324"/>
                  <a:gd name="T3" fmla="*/ 0 h 1"/>
                  <a:gd name="T4" fmla="*/ 0 60000 65536"/>
                  <a:gd name="T5" fmla="*/ 0 60000 65536"/>
                  <a:gd name="T6" fmla="*/ 0 w 324"/>
                  <a:gd name="T7" fmla="*/ 0 h 1"/>
                  <a:gd name="T8" fmla="*/ 324 w 324"/>
                  <a:gd name="T9" fmla="*/ 1 h 1"/>
                </a:gdLst>
                <a:ahLst/>
                <a:cxnLst>
                  <a:cxn ang="T4">
                    <a:pos x="T0" y="T1"/>
                  </a:cxn>
                  <a:cxn ang="T5">
                    <a:pos x="T2" y="T3"/>
                  </a:cxn>
                </a:cxnLst>
                <a:rect l="T6" t="T7" r="T8" b="T9"/>
                <a:pathLst>
                  <a:path w="324" h="1">
                    <a:moveTo>
                      <a:pt x="0" y="0"/>
                    </a:moveTo>
                    <a:lnTo>
                      <a:pt x="324" y="0"/>
                    </a:lnTo>
                  </a:path>
                </a:pathLst>
              </a:custGeom>
              <a:noFill/>
              <a:ln w="12700">
                <a:solidFill>
                  <a:schemeClr val="tx1"/>
                </a:solidFill>
                <a:round/>
                <a:headEnd/>
                <a:tailEnd/>
              </a:ln>
            </p:spPr>
            <p:txBody>
              <a:bodyPr wrap="none" anchor="ctr"/>
              <a:lstStyle/>
              <a:p>
                <a:endParaRPr lang="en-US"/>
              </a:p>
            </p:txBody>
          </p:sp>
          <p:sp>
            <p:nvSpPr>
              <p:cNvPr id="46351" name="Freeform 102"/>
              <p:cNvSpPr>
                <a:spLocks/>
              </p:cNvSpPr>
              <p:nvPr/>
            </p:nvSpPr>
            <p:spPr bwMode="auto">
              <a:xfrm>
                <a:off x="4109" y="450"/>
                <a:ext cx="1" cy="335"/>
              </a:xfrm>
              <a:custGeom>
                <a:avLst/>
                <a:gdLst>
                  <a:gd name="T0" fmla="*/ 0 w 1"/>
                  <a:gd name="T1" fmla="*/ 0 h 335"/>
                  <a:gd name="T2" fmla="*/ 0 w 1"/>
                  <a:gd name="T3" fmla="*/ 335 h 335"/>
                  <a:gd name="T4" fmla="*/ 0 60000 65536"/>
                  <a:gd name="T5" fmla="*/ 0 60000 65536"/>
                  <a:gd name="T6" fmla="*/ 0 w 1"/>
                  <a:gd name="T7" fmla="*/ 0 h 335"/>
                  <a:gd name="T8" fmla="*/ 1 w 1"/>
                  <a:gd name="T9" fmla="*/ 335 h 335"/>
                </a:gdLst>
                <a:ahLst/>
                <a:cxnLst>
                  <a:cxn ang="T4">
                    <a:pos x="T0" y="T1"/>
                  </a:cxn>
                  <a:cxn ang="T5">
                    <a:pos x="T2" y="T3"/>
                  </a:cxn>
                </a:cxnLst>
                <a:rect l="T6" t="T7" r="T8" b="T9"/>
                <a:pathLst>
                  <a:path w="1" h="335">
                    <a:moveTo>
                      <a:pt x="0" y="0"/>
                    </a:moveTo>
                    <a:lnTo>
                      <a:pt x="0" y="335"/>
                    </a:lnTo>
                  </a:path>
                </a:pathLst>
              </a:custGeom>
              <a:noFill/>
              <a:ln w="12700">
                <a:solidFill>
                  <a:schemeClr val="tx1"/>
                </a:solidFill>
                <a:round/>
                <a:headEnd/>
                <a:tailEnd/>
              </a:ln>
            </p:spPr>
            <p:txBody>
              <a:bodyPr wrap="none" anchor="ctr"/>
              <a:lstStyle/>
              <a:p>
                <a:endParaRPr lang="en-US"/>
              </a:p>
            </p:txBody>
          </p:sp>
          <p:sp>
            <p:nvSpPr>
              <p:cNvPr id="46352" name="AutoShape 103"/>
              <p:cNvSpPr>
                <a:spLocks noChangeArrowheads="1"/>
              </p:cNvSpPr>
              <p:nvPr/>
            </p:nvSpPr>
            <p:spPr bwMode="auto">
              <a:xfrm>
                <a:off x="3941" y="450"/>
                <a:ext cx="336" cy="336"/>
              </a:xfrm>
              <a:prstGeom prst="diamond">
                <a:avLst/>
              </a:prstGeom>
              <a:noFill/>
              <a:ln w="12700">
                <a:solidFill>
                  <a:schemeClr val="tx1"/>
                </a:solidFill>
                <a:miter lim="800000"/>
                <a:headEnd/>
                <a:tailEnd/>
              </a:ln>
            </p:spPr>
            <p:txBody>
              <a:bodyPr wrap="none" anchor="ctr"/>
              <a:lstStyle/>
              <a:p>
                <a:endParaRPr lang="en-US"/>
              </a:p>
            </p:txBody>
          </p:sp>
        </p:grpSp>
      </p:grpSp>
      <p:grpSp>
        <p:nvGrpSpPr>
          <p:cNvPr id="46115" name="Group 104"/>
          <p:cNvGrpSpPr>
            <a:grpSpLocks/>
          </p:cNvGrpSpPr>
          <p:nvPr/>
        </p:nvGrpSpPr>
        <p:grpSpPr bwMode="auto">
          <a:xfrm>
            <a:off x="6553200" y="2895600"/>
            <a:ext cx="533400" cy="533400"/>
            <a:chOff x="3456" y="1488"/>
            <a:chExt cx="336" cy="336"/>
          </a:xfrm>
        </p:grpSpPr>
        <p:sp>
          <p:nvSpPr>
            <p:cNvPr id="46346" name="Rectangle 105"/>
            <p:cNvSpPr>
              <a:spLocks noChangeAspect="1" noChangeArrowheads="1"/>
            </p:cNvSpPr>
            <p:nvPr/>
          </p:nvSpPr>
          <p:spPr bwMode="auto">
            <a:xfrm>
              <a:off x="3547" y="1598"/>
              <a:ext cx="155" cy="115"/>
            </a:xfrm>
            <a:prstGeom prst="rect">
              <a:avLst/>
            </a:prstGeom>
            <a:noFill/>
            <a:ln w="9525">
              <a:noFill/>
              <a:miter lim="800000"/>
              <a:headEnd/>
              <a:tailEnd/>
            </a:ln>
          </p:spPr>
          <p:txBody>
            <a:bodyPr wrap="none" lIns="0" tIns="0" rIns="0" bIns="0" anchor="ctr" anchorCtr="1">
              <a:spAutoFit/>
            </a:bodyPr>
            <a:lstStyle/>
            <a:p>
              <a:pPr eaLnBrk="0" hangingPunct="0"/>
              <a:r>
                <a:rPr lang="en-US" sz="1200" b="1">
                  <a:solidFill>
                    <a:srgbClr val="000000"/>
                  </a:solidFill>
                </a:rPr>
                <a:t>EW</a:t>
              </a:r>
              <a:endParaRPr lang="en-US" sz="2900" b="1">
                <a:solidFill>
                  <a:srgbClr val="000000"/>
                </a:solidFill>
              </a:endParaRPr>
            </a:p>
          </p:txBody>
        </p:sp>
        <p:sp>
          <p:nvSpPr>
            <p:cNvPr id="46347" name="AutoShape 106"/>
            <p:cNvSpPr>
              <a:spLocks noChangeArrowheads="1"/>
            </p:cNvSpPr>
            <p:nvPr/>
          </p:nvSpPr>
          <p:spPr bwMode="auto">
            <a:xfrm>
              <a:off x="3456" y="1488"/>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grpSp>
      <p:grpSp>
        <p:nvGrpSpPr>
          <p:cNvPr id="46116" name="Group 107"/>
          <p:cNvGrpSpPr>
            <a:grpSpLocks/>
          </p:cNvGrpSpPr>
          <p:nvPr/>
        </p:nvGrpSpPr>
        <p:grpSpPr bwMode="auto">
          <a:xfrm>
            <a:off x="539750" y="2209800"/>
            <a:ext cx="112713" cy="84138"/>
            <a:chOff x="340" y="1392"/>
            <a:chExt cx="71" cy="53"/>
          </a:xfrm>
        </p:grpSpPr>
        <p:sp>
          <p:nvSpPr>
            <p:cNvPr id="46343" name="Line 108"/>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344" name="Line 109"/>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345" name="Line 110"/>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6117" name="Line 111"/>
          <p:cNvSpPr>
            <a:spLocks noChangeAspect="1" noChangeShapeType="1"/>
          </p:cNvSpPr>
          <p:nvPr/>
        </p:nvSpPr>
        <p:spPr bwMode="auto">
          <a:xfrm>
            <a:off x="650875" y="2703513"/>
            <a:ext cx="1588" cy="84137"/>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46118" name="Group 112"/>
          <p:cNvGrpSpPr>
            <a:grpSpLocks/>
          </p:cNvGrpSpPr>
          <p:nvPr/>
        </p:nvGrpSpPr>
        <p:grpSpPr bwMode="auto">
          <a:xfrm>
            <a:off x="611188" y="1971675"/>
            <a:ext cx="74612" cy="74613"/>
            <a:chOff x="373" y="1246"/>
            <a:chExt cx="36" cy="37"/>
          </a:xfrm>
        </p:grpSpPr>
        <p:sp>
          <p:nvSpPr>
            <p:cNvPr id="46341" name="Line 1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42" name="Line 1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46119" name="Rectangle 115"/>
          <p:cNvSpPr>
            <a:spLocks noChangeAspect="1" noChangeArrowheads="1"/>
          </p:cNvSpPr>
          <p:nvPr/>
        </p:nvSpPr>
        <p:spPr bwMode="auto">
          <a:xfrm>
            <a:off x="914400" y="930275"/>
            <a:ext cx="8890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 Group</a:t>
            </a:r>
          </a:p>
        </p:txBody>
      </p:sp>
      <p:sp>
        <p:nvSpPr>
          <p:cNvPr id="46120" name="Rectangle 116"/>
          <p:cNvSpPr>
            <a:spLocks noChangeAspect="1" noChangeArrowheads="1"/>
          </p:cNvSpPr>
          <p:nvPr/>
        </p:nvSpPr>
        <p:spPr bwMode="auto">
          <a:xfrm>
            <a:off x="914400" y="1176338"/>
            <a:ext cx="38735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a:t>
            </a:r>
          </a:p>
        </p:txBody>
      </p:sp>
      <p:sp>
        <p:nvSpPr>
          <p:cNvPr id="46121" name="Rectangle 117"/>
          <p:cNvSpPr>
            <a:spLocks noChangeAspect="1" noChangeArrowheads="1"/>
          </p:cNvSpPr>
          <p:nvPr/>
        </p:nvSpPr>
        <p:spPr bwMode="auto">
          <a:xfrm>
            <a:off x="914400" y="1666875"/>
            <a:ext cx="10969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Division/Wing </a:t>
            </a:r>
          </a:p>
        </p:txBody>
      </p:sp>
      <p:sp>
        <p:nvSpPr>
          <p:cNvPr id="46122" name="Rectangle 118"/>
          <p:cNvSpPr>
            <a:spLocks noChangeAspect="1" noChangeArrowheads="1"/>
          </p:cNvSpPr>
          <p:nvPr/>
        </p:nvSpPr>
        <p:spPr bwMode="auto">
          <a:xfrm>
            <a:off x="914400" y="2647950"/>
            <a:ext cx="12446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Co/Battery/Troop</a:t>
            </a:r>
          </a:p>
        </p:txBody>
      </p:sp>
      <p:sp>
        <p:nvSpPr>
          <p:cNvPr id="46123" name="Rectangle 119"/>
          <p:cNvSpPr>
            <a:spLocks noChangeAspect="1" noChangeArrowheads="1"/>
          </p:cNvSpPr>
          <p:nvPr/>
        </p:nvSpPr>
        <p:spPr bwMode="auto">
          <a:xfrm>
            <a:off x="914400" y="2401888"/>
            <a:ext cx="974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BN/Squadron</a:t>
            </a:r>
          </a:p>
        </p:txBody>
      </p:sp>
      <p:sp>
        <p:nvSpPr>
          <p:cNvPr id="46124" name="Rectangle 120"/>
          <p:cNvSpPr>
            <a:spLocks noChangeAspect="1" noChangeArrowheads="1"/>
          </p:cNvSpPr>
          <p:nvPr/>
        </p:nvSpPr>
        <p:spPr bwMode="auto">
          <a:xfrm>
            <a:off x="914400" y="2157413"/>
            <a:ext cx="1195388"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Regiment/Group</a:t>
            </a:r>
          </a:p>
        </p:txBody>
      </p:sp>
      <p:sp>
        <p:nvSpPr>
          <p:cNvPr id="46125" name="Rectangle 121"/>
          <p:cNvSpPr>
            <a:spLocks noChangeAspect="1" noChangeArrowheads="1"/>
          </p:cNvSpPr>
          <p:nvPr/>
        </p:nvSpPr>
        <p:spPr bwMode="auto">
          <a:xfrm>
            <a:off x="914400" y="1911350"/>
            <a:ext cx="6524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Brigade </a:t>
            </a:r>
          </a:p>
        </p:txBody>
      </p:sp>
      <p:grpSp>
        <p:nvGrpSpPr>
          <p:cNvPr id="46126" name="Group 122"/>
          <p:cNvGrpSpPr>
            <a:grpSpLocks noChangeAspect="1"/>
          </p:cNvGrpSpPr>
          <p:nvPr/>
        </p:nvGrpSpPr>
        <p:grpSpPr bwMode="auto">
          <a:xfrm>
            <a:off x="592138" y="2457450"/>
            <a:ext cx="60325" cy="82550"/>
            <a:chOff x="3195" y="1627"/>
            <a:chExt cx="75" cy="104"/>
          </a:xfrm>
        </p:grpSpPr>
        <p:sp>
          <p:nvSpPr>
            <p:cNvPr id="46339" name="Line 12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340" name="Line 12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6127" name="Oval 125"/>
          <p:cNvSpPr>
            <a:spLocks noChangeAspect="1" noChangeArrowheads="1"/>
          </p:cNvSpPr>
          <p:nvPr/>
        </p:nvSpPr>
        <p:spPr bwMode="auto">
          <a:xfrm>
            <a:off x="615950" y="3424238"/>
            <a:ext cx="61913" cy="71437"/>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46128" name="Group 126"/>
          <p:cNvGrpSpPr>
            <a:grpSpLocks/>
          </p:cNvGrpSpPr>
          <p:nvPr/>
        </p:nvGrpSpPr>
        <p:grpSpPr bwMode="auto">
          <a:xfrm>
            <a:off x="398463" y="2951163"/>
            <a:ext cx="279400" cy="73025"/>
            <a:chOff x="4187" y="1420"/>
            <a:chExt cx="176" cy="46"/>
          </a:xfrm>
        </p:grpSpPr>
        <p:sp>
          <p:nvSpPr>
            <p:cNvPr id="46336" name="Oval 127"/>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337" name="Oval 128"/>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338" name="Oval 129"/>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46129" name="Group 130"/>
          <p:cNvGrpSpPr>
            <a:grpSpLocks noChangeAspect="1"/>
          </p:cNvGrpSpPr>
          <p:nvPr/>
        </p:nvGrpSpPr>
        <p:grpSpPr bwMode="auto">
          <a:xfrm>
            <a:off x="506413" y="3187700"/>
            <a:ext cx="171450" cy="73025"/>
            <a:chOff x="3095" y="2314"/>
            <a:chExt cx="215" cy="91"/>
          </a:xfrm>
        </p:grpSpPr>
        <p:sp>
          <p:nvSpPr>
            <p:cNvPr id="46334" name="Oval 131"/>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335" name="Oval 132"/>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46130" name="Rectangle 133"/>
          <p:cNvSpPr>
            <a:spLocks noChangeAspect="1" noChangeArrowheads="1"/>
          </p:cNvSpPr>
          <p:nvPr/>
        </p:nvSpPr>
        <p:spPr bwMode="auto">
          <a:xfrm>
            <a:off x="914400" y="3382963"/>
            <a:ext cx="466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Squad</a:t>
            </a:r>
          </a:p>
        </p:txBody>
      </p:sp>
      <p:sp>
        <p:nvSpPr>
          <p:cNvPr id="46131" name="Rectangle 134"/>
          <p:cNvSpPr>
            <a:spLocks noChangeAspect="1" noChangeArrowheads="1"/>
          </p:cNvSpPr>
          <p:nvPr/>
        </p:nvSpPr>
        <p:spPr bwMode="auto">
          <a:xfrm>
            <a:off x="914400" y="3138488"/>
            <a:ext cx="550863"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Section</a:t>
            </a:r>
          </a:p>
        </p:txBody>
      </p:sp>
      <p:sp>
        <p:nvSpPr>
          <p:cNvPr id="46132" name="Rectangle 135"/>
          <p:cNvSpPr>
            <a:spLocks noChangeAspect="1" noChangeArrowheads="1"/>
          </p:cNvSpPr>
          <p:nvPr/>
        </p:nvSpPr>
        <p:spPr bwMode="auto">
          <a:xfrm>
            <a:off x="914400" y="2892425"/>
            <a:ext cx="1668463"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Platoon or Detachment</a:t>
            </a:r>
          </a:p>
        </p:txBody>
      </p:sp>
      <p:sp>
        <p:nvSpPr>
          <p:cNvPr id="46133" name="Rectangle 136"/>
          <p:cNvSpPr>
            <a:spLocks noChangeAspect="1" noChangeArrowheads="1"/>
          </p:cNvSpPr>
          <p:nvPr/>
        </p:nvSpPr>
        <p:spPr bwMode="auto">
          <a:xfrm>
            <a:off x="914400" y="685800"/>
            <a:ext cx="517525"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Region</a:t>
            </a:r>
          </a:p>
        </p:txBody>
      </p:sp>
      <p:grpSp>
        <p:nvGrpSpPr>
          <p:cNvPr id="46134" name="Group 137"/>
          <p:cNvGrpSpPr>
            <a:grpSpLocks/>
          </p:cNvGrpSpPr>
          <p:nvPr/>
        </p:nvGrpSpPr>
        <p:grpSpPr bwMode="auto">
          <a:xfrm>
            <a:off x="534988" y="1733550"/>
            <a:ext cx="150812" cy="74613"/>
            <a:chOff x="337" y="1056"/>
            <a:chExt cx="95" cy="47"/>
          </a:xfrm>
        </p:grpSpPr>
        <p:grpSp>
          <p:nvGrpSpPr>
            <p:cNvPr id="46328" name="Group 138"/>
            <p:cNvGrpSpPr>
              <a:grpSpLocks/>
            </p:cNvGrpSpPr>
            <p:nvPr/>
          </p:nvGrpSpPr>
          <p:grpSpPr bwMode="auto">
            <a:xfrm>
              <a:off x="337" y="1056"/>
              <a:ext cx="47" cy="47"/>
              <a:chOff x="373" y="1246"/>
              <a:chExt cx="36" cy="37"/>
            </a:xfrm>
          </p:grpSpPr>
          <p:sp>
            <p:nvSpPr>
              <p:cNvPr id="46332" name="Line 1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33" name="Line 1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329" name="Group 141"/>
            <p:cNvGrpSpPr>
              <a:grpSpLocks/>
            </p:cNvGrpSpPr>
            <p:nvPr/>
          </p:nvGrpSpPr>
          <p:grpSpPr bwMode="auto">
            <a:xfrm>
              <a:off x="385" y="1056"/>
              <a:ext cx="47" cy="47"/>
              <a:chOff x="373" y="1246"/>
              <a:chExt cx="36" cy="37"/>
            </a:xfrm>
          </p:grpSpPr>
          <p:sp>
            <p:nvSpPr>
              <p:cNvPr id="46330" name="Line 14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31" name="Line 14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135" name="Group 144"/>
          <p:cNvGrpSpPr>
            <a:grpSpLocks/>
          </p:cNvGrpSpPr>
          <p:nvPr/>
        </p:nvGrpSpPr>
        <p:grpSpPr bwMode="auto">
          <a:xfrm>
            <a:off x="458788" y="1493838"/>
            <a:ext cx="225425" cy="76200"/>
            <a:chOff x="289" y="816"/>
            <a:chExt cx="142" cy="48"/>
          </a:xfrm>
        </p:grpSpPr>
        <p:grpSp>
          <p:nvGrpSpPr>
            <p:cNvPr id="46319" name="Group 145"/>
            <p:cNvGrpSpPr>
              <a:grpSpLocks/>
            </p:cNvGrpSpPr>
            <p:nvPr/>
          </p:nvGrpSpPr>
          <p:grpSpPr bwMode="auto">
            <a:xfrm>
              <a:off x="289" y="816"/>
              <a:ext cx="47" cy="47"/>
              <a:chOff x="373" y="1246"/>
              <a:chExt cx="36" cy="37"/>
            </a:xfrm>
          </p:grpSpPr>
          <p:sp>
            <p:nvSpPr>
              <p:cNvPr id="46326" name="Line 14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27" name="Line 14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320" name="Group 148"/>
            <p:cNvGrpSpPr>
              <a:grpSpLocks/>
            </p:cNvGrpSpPr>
            <p:nvPr/>
          </p:nvGrpSpPr>
          <p:grpSpPr bwMode="auto">
            <a:xfrm>
              <a:off x="336" y="816"/>
              <a:ext cx="47" cy="47"/>
              <a:chOff x="373" y="1246"/>
              <a:chExt cx="36" cy="37"/>
            </a:xfrm>
          </p:grpSpPr>
          <p:sp>
            <p:nvSpPr>
              <p:cNvPr id="46324" name="Line 14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25" name="Line 15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321" name="Group 151"/>
            <p:cNvGrpSpPr>
              <a:grpSpLocks/>
            </p:cNvGrpSpPr>
            <p:nvPr/>
          </p:nvGrpSpPr>
          <p:grpSpPr bwMode="auto">
            <a:xfrm>
              <a:off x="384" y="817"/>
              <a:ext cx="47" cy="47"/>
              <a:chOff x="373" y="1246"/>
              <a:chExt cx="36" cy="37"/>
            </a:xfrm>
          </p:grpSpPr>
          <p:sp>
            <p:nvSpPr>
              <p:cNvPr id="46322" name="Line 15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23" name="Line 15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136" name="Group 154"/>
          <p:cNvGrpSpPr>
            <a:grpSpLocks/>
          </p:cNvGrpSpPr>
          <p:nvPr/>
        </p:nvGrpSpPr>
        <p:grpSpPr bwMode="auto">
          <a:xfrm>
            <a:off x="381000" y="1254125"/>
            <a:ext cx="304800" cy="76200"/>
            <a:chOff x="240" y="576"/>
            <a:chExt cx="192" cy="48"/>
          </a:xfrm>
        </p:grpSpPr>
        <p:grpSp>
          <p:nvGrpSpPr>
            <p:cNvPr id="46305" name="Group 155"/>
            <p:cNvGrpSpPr>
              <a:grpSpLocks/>
            </p:cNvGrpSpPr>
            <p:nvPr/>
          </p:nvGrpSpPr>
          <p:grpSpPr bwMode="auto">
            <a:xfrm>
              <a:off x="337" y="577"/>
              <a:ext cx="95" cy="47"/>
              <a:chOff x="337" y="1056"/>
              <a:chExt cx="95" cy="47"/>
            </a:xfrm>
          </p:grpSpPr>
          <p:grpSp>
            <p:nvGrpSpPr>
              <p:cNvPr id="46313" name="Group 156"/>
              <p:cNvGrpSpPr>
                <a:grpSpLocks/>
              </p:cNvGrpSpPr>
              <p:nvPr/>
            </p:nvGrpSpPr>
            <p:grpSpPr bwMode="auto">
              <a:xfrm>
                <a:off x="337" y="1056"/>
                <a:ext cx="47" cy="47"/>
                <a:chOff x="373" y="1246"/>
                <a:chExt cx="36" cy="37"/>
              </a:xfrm>
            </p:grpSpPr>
            <p:sp>
              <p:nvSpPr>
                <p:cNvPr id="46317" name="Line 1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18" name="Line 1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314" name="Group 159"/>
              <p:cNvGrpSpPr>
                <a:grpSpLocks/>
              </p:cNvGrpSpPr>
              <p:nvPr/>
            </p:nvGrpSpPr>
            <p:grpSpPr bwMode="auto">
              <a:xfrm>
                <a:off x="385" y="1056"/>
                <a:ext cx="47" cy="47"/>
                <a:chOff x="373" y="1246"/>
                <a:chExt cx="36" cy="37"/>
              </a:xfrm>
            </p:grpSpPr>
            <p:sp>
              <p:nvSpPr>
                <p:cNvPr id="46315" name="Line 16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16" name="Line 16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306" name="Group 162"/>
            <p:cNvGrpSpPr>
              <a:grpSpLocks/>
            </p:cNvGrpSpPr>
            <p:nvPr/>
          </p:nvGrpSpPr>
          <p:grpSpPr bwMode="auto">
            <a:xfrm>
              <a:off x="240" y="576"/>
              <a:ext cx="95" cy="47"/>
              <a:chOff x="337" y="1056"/>
              <a:chExt cx="95" cy="47"/>
            </a:xfrm>
          </p:grpSpPr>
          <p:grpSp>
            <p:nvGrpSpPr>
              <p:cNvPr id="46307" name="Group 163"/>
              <p:cNvGrpSpPr>
                <a:grpSpLocks/>
              </p:cNvGrpSpPr>
              <p:nvPr/>
            </p:nvGrpSpPr>
            <p:grpSpPr bwMode="auto">
              <a:xfrm>
                <a:off x="337" y="1056"/>
                <a:ext cx="47" cy="47"/>
                <a:chOff x="373" y="1246"/>
                <a:chExt cx="36" cy="37"/>
              </a:xfrm>
            </p:grpSpPr>
            <p:sp>
              <p:nvSpPr>
                <p:cNvPr id="46311" name="Line 16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12" name="Line 16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308" name="Group 166"/>
              <p:cNvGrpSpPr>
                <a:grpSpLocks/>
              </p:cNvGrpSpPr>
              <p:nvPr/>
            </p:nvGrpSpPr>
            <p:grpSpPr bwMode="auto">
              <a:xfrm>
                <a:off x="385" y="1056"/>
                <a:ext cx="47" cy="47"/>
                <a:chOff x="373" y="1246"/>
                <a:chExt cx="36" cy="37"/>
              </a:xfrm>
            </p:grpSpPr>
            <p:sp>
              <p:nvSpPr>
                <p:cNvPr id="46309" name="Line 16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10" name="Line 16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46137" name="Group 169"/>
          <p:cNvGrpSpPr>
            <a:grpSpLocks/>
          </p:cNvGrpSpPr>
          <p:nvPr/>
        </p:nvGrpSpPr>
        <p:grpSpPr bwMode="auto">
          <a:xfrm>
            <a:off x="304800" y="1014413"/>
            <a:ext cx="377825" cy="76200"/>
            <a:chOff x="192" y="336"/>
            <a:chExt cx="238" cy="48"/>
          </a:xfrm>
        </p:grpSpPr>
        <p:grpSp>
          <p:nvGrpSpPr>
            <p:cNvPr id="46288" name="Group 170"/>
            <p:cNvGrpSpPr>
              <a:grpSpLocks/>
            </p:cNvGrpSpPr>
            <p:nvPr/>
          </p:nvGrpSpPr>
          <p:grpSpPr bwMode="auto">
            <a:xfrm>
              <a:off x="288" y="336"/>
              <a:ext cx="142" cy="48"/>
              <a:chOff x="289" y="816"/>
              <a:chExt cx="142" cy="48"/>
            </a:xfrm>
          </p:grpSpPr>
          <p:grpSp>
            <p:nvGrpSpPr>
              <p:cNvPr id="46296" name="Group 171"/>
              <p:cNvGrpSpPr>
                <a:grpSpLocks/>
              </p:cNvGrpSpPr>
              <p:nvPr/>
            </p:nvGrpSpPr>
            <p:grpSpPr bwMode="auto">
              <a:xfrm>
                <a:off x="289" y="816"/>
                <a:ext cx="47" cy="47"/>
                <a:chOff x="373" y="1246"/>
                <a:chExt cx="36" cy="37"/>
              </a:xfrm>
            </p:grpSpPr>
            <p:sp>
              <p:nvSpPr>
                <p:cNvPr id="46303" name="Line 17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04" name="Line 17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97" name="Group 174"/>
              <p:cNvGrpSpPr>
                <a:grpSpLocks/>
              </p:cNvGrpSpPr>
              <p:nvPr/>
            </p:nvGrpSpPr>
            <p:grpSpPr bwMode="auto">
              <a:xfrm>
                <a:off x="336" y="816"/>
                <a:ext cx="47" cy="47"/>
                <a:chOff x="373" y="1246"/>
                <a:chExt cx="36" cy="37"/>
              </a:xfrm>
            </p:grpSpPr>
            <p:sp>
              <p:nvSpPr>
                <p:cNvPr id="46301" name="Line 17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02" name="Line 17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98" name="Group 177"/>
              <p:cNvGrpSpPr>
                <a:grpSpLocks/>
              </p:cNvGrpSpPr>
              <p:nvPr/>
            </p:nvGrpSpPr>
            <p:grpSpPr bwMode="auto">
              <a:xfrm>
                <a:off x="384" y="817"/>
                <a:ext cx="47" cy="47"/>
                <a:chOff x="373" y="1246"/>
                <a:chExt cx="36" cy="37"/>
              </a:xfrm>
            </p:grpSpPr>
            <p:sp>
              <p:nvSpPr>
                <p:cNvPr id="46299" name="Line 17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300" name="Line 17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289" name="Group 180"/>
            <p:cNvGrpSpPr>
              <a:grpSpLocks/>
            </p:cNvGrpSpPr>
            <p:nvPr/>
          </p:nvGrpSpPr>
          <p:grpSpPr bwMode="auto">
            <a:xfrm>
              <a:off x="192" y="336"/>
              <a:ext cx="95" cy="47"/>
              <a:chOff x="337" y="1056"/>
              <a:chExt cx="95" cy="47"/>
            </a:xfrm>
          </p:grpSpPr>
          <p:grpSp>
            <p:nvGrpSpPr>
              <p:cNvPr id="46290" name="Group 181"/>
              <p:cNvGrpSpPr>
                <a:grpSpLocks/>
              </p:cNvGrpSpPr>
              <p:nvPr/>
            </p:nvGrpSpPr>
            <p:grpSpPr bwMode="auto">
              <a:xfrm>
                <a:off x="337" y="1056"/>
                <a:ext cx="47" cy="47"/>
                <a:chOff x="373" y="1246"/>
                <a:chExt cx="36" cy="37"/>
              </a:xfrm>
            </p:grpSpPr>
            <p:sp>
              <p:nvSpPr>
                <p:cNvPr id="46294" name="Line 18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95" name="Line 18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91" name="Group 184"/>
              <p:cNvGrpSpPr>
                <a:grpSpLocks/>
              </p:cNvGrpSpPr>
              <p:nvPr/>
            </p:nvGrpSpPr>
            <p:grpSpPr bwMode="auto">
              <a:xfrm>
                <a:off x="385" y="1056"/>
                <a:ext cx="47" cy="47"/>
                <a:chOff x="373" y="1246"/>
                <a:chExt cx="36" cy="37"/>
              </a:xfrm>
            </p:grpSpPr>
            <p:sp>
              <p:nvSpPr>
                <p:cNvPr id="46292" name="Line 18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93" name="Line 18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46138" name="Group 187"/>
          <p:cNvGrpSpPr>
            <a:grpSpLocks/>
          </p:cNvGrpSpPr>
          <p:nvPr/>
        </p:nvGrpSpPr>
        <p:grpSpPr bwMode="auto">
          <a:xfrm>
            <a:off x="228600" y="774700"/>
            <a:ext cx="457200" cy="76200"/>
            <a:chOff x="144" y="96"/>
            <a:chExt cx="288" cy="48"/>
          </a:xfrm>
        </p:grpSpPr>
        <p:grpSp>
          <p:nvGrpSpPr>
            <p:cNvPr id="46266" name="Group 188"/>
            <p:cNvGrpSpPr>
              <a:grpSpLocks/>
            </p:cNvGrpSpPr>
            <p:nvPr/>
          </p:nvGrpSpPr>
          <p:grpSpPr bwMode="auto">
            <a:xfrm>
              <a:off x="240" y="96"/>
              <a:ext cx="192" cy="48"/>
              <a:chOff x="240" y="576"/>
              <a:chExt cx="192" cy="48"/>
            </a:xfrm>
          </p:grpSpPr>
          <p:grpSp>
            <p:nvGrpSpPr>
              <p:cNvPr id="46274" name="Group 189"/>
              <p:cNvGrpSpPr>
                <a:grpSpLocks/>
              </p:cNvGrpSpPr>
              <p:nvPr/>
            </p:nvGrpSpPr>
            <p:grpSpPr bwMode="auto">
              <a:xfrm>
                <a:off x="337" y="577"/>
                <a:ext cx="95" cy="47"/>
                <a:chOff x="337" y="1056"/>
                <a:chExt cx="95" cy="47"/>
              </a:xfrm>
            </p:grpSpPr>
            <p:grpSp>
              <p:nvGrpSpPr>
                <p:cNvPr id="46282" name="Group 190"/>
                <p:cNvGrpSpPr>
                  <a:grpSpLocks/>
                </p:cNvGrpSpPr>
                <p:nvPr/>
              </p:nvGrpSpPr>
              <p:grpSpPr bwMode="auto">
                <a:xfrm>
                  <a:off x="337" y="1056"/>
                  <a:ext cx="47" cy="47"/>
                  <a:chOff x="373" y="1246"/>
                  <a:chExt cx="36" cy="37"/>
                </a:xfrm>
              </p:grpSpPr>
              <p:sp>
                <p:nvSpPr>
                  <p:cNvPr id="46286" name="Line 1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87" name="Line 1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83" name="Group 193"/>
                <p:cNvGrpSpPr>
                  <a:grpSpLocks/>
                </p:cNvGrpSpPr>
                <p:nvPr/>
              </p:nvGrpSpPr>
              <p:grpSpPr bwMode="auto">
                <a:xfrm>
                  <a:off x="385" y="1056"/>
                  <a:ext cx="47" cy="47"/>
                  <a:chOff x="373" y="1246"/>
                  <a:chExt cx="36" cy="37"/>
                </a:xfrm>
              </p:grpSpPr>
              <p:sp>
                <p:nvSpPr>
                  <p:cNvPr id="46284" name="Line 19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85" name="Line 19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275" name="Group 196"/>
              <p:cNvGrpSpPr>
                <a:grpSpLocks/>
              </p:cNvGrpSpPr>
              <p:nvPr/>
            </p:nvGrpSpPr>
            <p:grpSpPr bwMode="auto">
              <a:xfrm>
                <a:off x="240" y="576"/>
                <a:ext cx="95" cy="47"/>
                <a:chOff x="337" y="1056"/>
                <a:chExt cx="95" cy="47"/>
              </a:xfrm>
            </p:grpSpPr>
            <p:grpSp>
              <p:nvGrpSpPr>
                <p:cNvPr id="46276" name="Group 197"/>
                <p:cNvGrpSpPr>
                  <a:grpSpLocks/>
                </p:cNvGrpSpPr>
                <p:nvPr/>
              </p:nvGrpSpPr>
              <p:grpSpPr bwMode="auto">
                <a:xfrm>
                  <a:off x="337" y="1056"/>
                  <a:ext cx="47" cy="47"/>
                  <a:chOff x="373" y="1246"/>
                  <a:chExt cx="36" cy="37"/>
                </a:xfrm>
              </p:grpSpPr>
              <p:sp>
                <p:nvSpPr>
                  <p:cNvPr id="46280" name="Line 19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81" name="Line 19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77" name="Group 200"/>
                <p:cNvGrpSpPr>
                  <a:grpSpLocks/>
                </p:cNvGrpSpPr>
                <p:nvPr/>
              </p:nvGrpSpPr>
              <p:grpSpPr bwMode="auto">
                <a:xfrm>
                  <a:off x="385" y="1056"/>
                  <a:ext cx="47" cy="47"/>
                  <a:chOff x="373" y="1246"/>
                  <a:chExt cx="36" cy="37"/>
                </a:xfrm>
              </p:grpSpPr>
              <p:sp>
                <p:nvSpPr>
                  <p:cNvPr id="46278" name="Line 20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79" name="Line 20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46267" name="Group 203"/>
            <p:cNvGrpSpPr>
              <a:grpSpLocks/>
            </p:cNvGrpSpPr>
            <p:nvPr/>
          </p:nvGrpSpPr>
          <p:grpSpPr bwMode="auto">
            <a:xfrm>
              <a:off x="144" y="96"/>
              <a:ext cx="95" cy="47"/>
              <a:chOff x="337" y="1056"/>
              <a:chExt cx="95" cy="47"/>
            </a:xfrm>
          </p:grpSpPr>
          <p:grpSp>
            <p:nvGrpSpPr>
              <p:cNvPr id="46268" name="Group 204"/>
              <p:cNvGrpSpPr>
                <a:grpSpLocks/>
              </p:cNvGrpSpPr>
              <p:nvPr/>
            </p:nvGrpSpPr>
            <p:grpSpPr bwMode="auto">
              <a:xfrm>
                <a:off x="337" y="1056"/>
                <a:ext cx="47" cy="47"/>
                <a:chOff x="373" y="1246"/>
                <a:chExt cx="36" cy="37"/>
              </a:xfrm>
            </p:grpSpPr>
            <p:sp>
              <p:nvSpPr>
                <p:cNvPr id="46272" name="Line 20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73" name="Line 20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69" name="Group 207"/>
              <p:cNvGrpSpPr>
                <a:grpSpLocks/>
              </p:cNvGrpSpPr>
              <p:nvPr/>
            </p:nvGrpSpPr>
            <p:grpSpPr bwMode="auto">
              <a:xfrm>
                <a:off x="385" y="1056"/>
                <a:ext cx="47" cy="47"/>
                <a:chOff x="373" y="1246"/>
                <a:chExt cx="36" cy="37"/>
              </a:xfrm>
            </p:grpSpPr>
            <p:sp>
              <p:nvSpPr>
                <p:cNvPr id="46270" name="Line 20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71" name="Line 20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46139" name="Rectangle 210"/>
          <p:cNvSpPr>
            <a:spLocks noChangeAspect="1" noChangeArrowheads="1"/>
          </p:cNvSpPr>
          <p:nvPr/>
        </p:nvSpPr>
        <p:spPr bwMode="auto">
          <a:xfrm>
            <a:off x="914400" y="3629025"/>
            <a:ext cx="896938" cy="182563"/>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Team / Crew</a:t>
            </a:r>
          </a:p>
        </p:txBody>
      </p:sp>
      <p:grpSp>
        <p:nvGrpSpPr>
          <p:cNvPr id="46140" name="Group 211"/>
          <p:cNvGrpSpPr>
            <a:grpSpLocks/>
          </p:cNvGrpSpPr>
          <p:nvPr/>
        </p:nvGrpSpPr>
        <p:grpSpPr bwMode="auto">
          <a:xfrm>
            <a:off x="582613" y="3659188"/>
            <a:ext cx="95250" cy="152400"/>
            <a:chOff x="4303" y="1872"/>
            <a:chExt cx="60" cy="96"/>
          </a:xfrm>
        </p:grpSpPr>
        <p:sp>
          <p:nvSpPr>
            <p:cNvPr id="46264" name="Oval 212"/>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46265" name="Line 213"/>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sp>
        <p:nvSpPr>
          <p:cNvPr id="46141" name="Rectangle 214"/>
          <p:cNvSpPr>
            <a:spLocks noChangeAspect="1" noChangeArrowheads="1"/>
          </p:cNvSpPr>
          <p:nvPr/>
        </p:nvSpPr>
        <p:spPr bwMode="auto">
          <a:xfrm>
            <a:off x="914400" y="3875088"/>
            <a:ext cx="806450" cy="182562"/>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Installation</a:t>
            </a:r>
          </a:p>
        </p:txBody>
      </p:sp>
      <p:sp>
        <p:nvSpPr>
          <p:cNvPr id="46142" name="Rectangle 215"/>
          <p:cNvSpPr>
            <a:spLocks noChangeArrowheads="1"/>
          </p:cNvSpPr>
          <p:nvPr/>
        </p:nvSpPr>
        <p:spPr bwMode="auto">
          <a:xfrm>
            <a:off x="533400" y="3975100"/>
            <a:ext cx="152400" cy="76200"/>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46143" name="Text Box 216"/>
          <p:cNvSpPr txBox="1">
            <a:spLocks noChangeArrowheads="1"/>
          </p:cNvSpPr>
          <p:nvPr/>
        </p:nvSpPr>
        <p:spPr bwMode="auto">
          <a:xfrm>
            <a:off x="722313" y="228600"/>
            <a:ext cx="2627312" cy="365125"/>
          </a:xfrm>
          <a:prstGeom prst="rect">
            <a:avLst/>
          </a:prstGeom>
          <a:noFill/>
          <a:ln w="12700">
            <a:noFill/>
            <a:miter lim="800000"/>
            <a:headEnd/>
            <a:tailEnd/>
          </a:ln>
        </p:spPr>
        <p:txBody>
          <a:bodyPr wrap="none" lIns="0" tIns="0" rIns="0" bIns="0">
            <a:spAutoFit/>
          </a:bodyPr>
          <a:lstStyle/>
          <a:p>
            <a:pPr algn="ctr" eaLnBrk="0" hangingPunct="0"/>
            <a:r>
              <a:rPr lang="en-US" sz="2400"/>
              <a:t>Unit Size Indicators</a:t>
            </a:r>
          </a:p>
        </p:txBody>
      </p:sp>
      <p:sp>
        <p:nvSpPr>
          <p:cNvPr id="46144" name="Rectangle 217"/>
          <p:cNvSpPr>
            <a:spLocks noChangeAspect="1" noChangeArrowheads="1"/>
          </p:cNvSpPr>
          <p:nvPr/>
        </p:nvSpPr>
        <p:spPr bwMode="auto">
          <a:xfrm>
            <a:off x="914400" y="1420813"/>
            <a:ext cx="439738"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Corps</a:t>
            </a:r>
          </a:p>
        </p:txBody>
      </p:sp>
      <p:grpSp>
        <p:nvGrpSpPr>
          <p:cNvPr id="46145" name="Group 218"/>
          <p:cNvGrpSpPr>
            <a:grpSpLocks/>
          </p:cNvGrpSpPr>
          <p:nvPr/>
        </p:nvGrpSpPr>
        <p:grpSpPr bwMode="auto">
          <a:xfrm>
            <a:off x="3052763" y="1743075"/>
            <a:ext cx="200025" cy="107950"/>
            <a:chOff x="1968" y="1296"/>
            <a:chExt cx="126" cy="68"/>
          </a:xfrm>
        </p:grpSpPr>
        <p:grpSp>
          <p:nvGrpSpPr>
            <p:cNvPr id="46256" name="Group 219"/>
            <p:cNvGrpSpPr>
              <a:grpSpLocks/>
            </p:cNvGrpSpPr>
            <p:nvPr/>
          </p:nvGrpSpPr>
          <p:grpSpPr bwMode="auto">
            <a:xfrm>
              <a:off x="1984" y="1311"/>
              <a:ext cx="95" cy="47"/>
              <a:chOff x="337" y="1056"/>
              <a:chExt cx="95" cy="47"/>
            </a:xfrm>
          </p:grpSpPr>
          <p:grpSp>
            <p:nvGrpSpPr>
              <p:cNvPr id="46258" name="Group 220"/>
              <p:cNvGrpSpPr>
                <a:grpSpLocks/>
              </p:cNvGrpSpPr>
              <p:nvPr/>
            </p:nvGrpSpPr>
            <p:grpSpPr bwMode="auto">
              <a:xfrm>
                <a:off x="337" y="1056"/>
                <a:ext cx="47" cy="47"/>
                <a:chOff x="373" y="1246"/>
                <a:chExt cx="36" cy="37"/>
              </a:xfrm>
            </p:grpSpPr>
            <p:sp>
              <p:nvSpPr>
                <p:cNvPr id="46262" name="Line 22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63" name="Line 22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59" name="Group 223"/>
              <p:cNvGrpSpPr>
                <a:grpSpLocks/>
              </p:cNvGrpSpPr>
              <p:nvPr/>
            </p:nvGrpSpPr>
            <p:grpSpPr bwMode="auto">
              <a:xfrm>
                <a:off x="385" y="1056"/>
                <a:ext cx="47" cy="47"/>
                <a:chOff x="373" y="1246"/>
                <a:chExt cx="36" cy="37"/>
              </a:xfrm>
            </p:grpSpPr>
            <p:sp>
              <p:nvSpPr>
                <p:cNvPr id="46260" name="Line 22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61" name="Line 22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46257" name="Freeform 226"/>
            <p:cNvSpPr>
              <a:spLocks/>
            </p:cNvSpPr>
            <p:nvPr/>
          </p:nvSpPr>
          <p:spPr bwMode="auto">
            <a:xfrm>
              <a:off x="1968" y="1296"/>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46146" name="Rectangle 227"/>
          <p:cNvSpPr>
            <a:spLocks noChangeAspect="1" noChangeArrowheads="1"/>
          </p:cNvSpPr>
          <p:nvPr/>
        </p:nvSpPr>
        <p:spPr bwMode="auto">
          <a:xfrm>
            <a:off x="2514600" y="685800"/>
            <a:ext cx="11938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Organized*</a:t>
            </a:r>
          </a:p>
        </p:txBody>
      </p:sp>
      <p:grpSp>
        <p:nvGrpSpPr>
          <p:cNvPr id="46147" name="Group 228"/>
          <p:cNvGrpSpPr>
            <a:grpSpLocks/>
          </p:cNvGrpSpPr>
          <p:nvPr/>
        </p:nvGrpSpPr>
        <p:grpSpPr bwMode="auto">
          <a:xfrm>
            <a:off x="2971800" y="1504950"/>
            <a:ext cx="280988" cy="107950"/>
            <a:chOff x="1968" y="1150"/>
            <a:chExt cx="177" cy="68"/>
          </a:xfrm>
        </p:grpSpPr>
        <p:grpSp>
          <p:nvGrpSpPr>
            <p:cNvPr id="46245" name="Group 229"/>
            <p:cNvGrpSpPr>
              <a:grpSpLocks/>
            </p:cNvGrpSpPr>
            <p:nvPr/>
          </p:nvGrpSpPr>
          <p:grpSpPr bwMode="auto">
            <a:xfrm>
              <a:off x="1985" y="1170"/>
              <a:ext cx="142" cy="48"/>
              <a:chOff x="289" y="816"/>
              <a:chExt cx="142" cy="48"/>
            </a:xfrm>
          </p:grpSpPr>
          <p:grpSp>
            <p:nvGrpSpPr>
              <p:cNvPr id="46247" name="Group 230"/>
              <p:cNvGrpSpPr>
                <a:grpSpLocks/>
              </p:cNvGrpSpPr>
              <p:nvPr/>
            </p:nvGrpSpPr>
            <p:grpSpPr bwMode="auto">
              <a:xfrm>
                <a:off x="289" y="816"/>
                <a:ext cx="47" cy="47"/>
                <a:chOff x="373" y="1246"/>
                <a:chExt cx="36" cy="37"/>
              </a:xfrm>
            </p:grpSpPr>
            <p:sp>
              <p:nvSpPr>
                <p:cNvPr id="46254" name="Line 23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55" name="Line 23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48" name="Group 233"/>
              <p:cNvGrpSpPr>
                <a:grpSpLocks/>
              </p:cNvGrpSpPr>
              <p:nvPr/>
            </p:nvGrpSpPr>
            <p:grpSpPr bwMode="auto">
              <a:xfrm>
                <a:off x="336" y="816"/>
                <a:ext cx="47" cy="47"/>
                <a:chOff x="373" y="1246"/>
                <a:chExt cx="36" cy="37"/>
              </a:xfrm>
            </p:grpSpPr>
            <p:sp>
              <p:nvSpPr>
                <p:cNvPr id="46252" name="Line 23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53" name="Line 23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49" name="Group 236"/>
              <p:cNvGrpSpPr>
                <a:grpSpLocks/>
              </p:cNvGrpSpPr>
              <p:nvPr/>
            </p:nvGrpSpPr>
            <p:grpSpPr bwMode="auto">
              <a:xfrm>
                <a:off x="384" y="817"/>
                <a:ext cx="47" cy="47"/>
                <a:chOff x="373" y="1246"/>
                <a:chExt cx="36" cy="37"/>
              </a:xfrm>
            </p:grpSpPr>
            <p:sp>
              <p:nvSpPr>
                <p:cNvPr id="46250" name="Line 23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51" name="Line 23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46246" name="Freeform 239"/>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48" name="Group 240"/>
          <p:cNvGrpSpPr>
            <a:grpSpLocks/>
          </p:cNvGrpSpPr>
          <p:nvPr/>
        </p:nvGrpSpPr>
        <p:grpSpPr bwMode="auto">
          <a:xfrm>
            <a:off x="3100388" y="2455863"/>
            <a:ext cx="152400" cy="107950"/>
            <a:chOff x="2016" y="1728"/>
            <a:chExt cx="96" cy="68"/>
          </a:xfrm>
        </p:grpSpPr>
        <p:grpSp>
          <p:nvGrpSpPr>
            <p:cNvPr id="46241" name="Group 241"/>
            <p:cNvGrpSpPr>
              <a:grpSpLocks noChangeAspect="1"/>
            </p:cNvGrpSpPr>
            <p:nvPr/>
          </p:nvGrpSpPr>
          <p:grpSpPr bwMode="auto">
            <a:xfrm>
              <a:off x="2045" y="1744"/>
              <a:ext cx="38" cy="52"/>
              <a:chOff x="3195" y="1627"/>
              <a:chExt cx="75" cy="104"/>
            </a:xfrm>
          </p:grpSpPr>
          <p:sp>
            <p:nvSpPr>
              <p:cNvPr id="46243" name="Line 24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244" name="Line 24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6242" name="Freeform 244"/>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49" name="Group 245"/>
          <p:cNvGrpSpPr>
            <a:grpSpLocks/>
          </p:cNvGrpSpPr>
          <p:nvPr/>
        </p:nvGrpSpPr>
        <p:grpSpPr bwMode="auto">
          <a:xfrm>
            <a:off x="3052763" y="2217738"/>
            <a:ext cx="200025" cy="107950"/>
            <a:chOff x="1923" y="1397"/>
            <a:chExt cx="126" cy="68"/>
          </a:xfrm>
        </p:grpSpPr>
        <p:grpSp>
          <p:nvGrpSpPr>
            <p:cNvPr id="46236" name="Group 246"/>
            <p:cNvGrpSpPr>
              <a:grpSpLocks/>
            </p:cNvGrpSpPr>
            <p:nvPr/>
          </p:nvGrpSpPr>
          <p:grpSpPr bwMode="auto">
            <a:xfrm>
              <a:off x="1951" y="1412"/>
              <a:ext cx="71" cy="53"/>
              <a:chOff x="1951" y="1412"/>
              <a:chExt cx="71" cy="53"/>
            </a:xfrm>
          </p:grpSpPr>
          <p:sp>
            <p:nvSpPr>
              <p:cNvPr id="46238" name="Line 247"/>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239" name="Line 248"/>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240" name="Line 249"/>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46237" name="Freeform 250"/>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0" name="Group 251"/>
          <p:cNvGrpSpPr>
            <a:grpSpLocks/>
          </p:cNvGrpSpPr>
          <p:nvPr/>
        </p:nvGrpSpPr>
        <p:grpSpPr bwMode="auto">
          <a:xfrm>
            <a:off x="3019425" y="3179763"/>
            <a:ext cx="233363" cy="119062"/>
            <a:chOff x="1981" y="2174"/>
            <a:chExt cx="147" cy="75"/>
          </a:xfrm>
        </p:grpSpPr>
        <p:grpSp>
          <p:nvGrpSpPr>
            <p:cNvPr id="46232" name="Group 252"/>
            <p:cNvGrpSpPr>
              <a:grpSpLocks noChangeAspect="1"/>
            </p:cNvGrpSpPr>
            <p:nvPr/>
          </p:nvGrpSpPr>
          <p:grpSpPr bwMode="auto">
            <a:xfrm>
              <a:off x="2000" y="2189"/>
              <a:ext cx="108" cy="46"/>
              <a:chOff x="3095" y="2314"/>
              <a:chExt cx="215" cy="91"/>
            </a:xfrm>
          </p:grpSpPr>
          <p:sp>
            <p:nvSpPr>
              <p:cNvPr id="46234" name="Oval 253"/>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235" name="Oval 254"/>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46233" name="Freeform 255"/>
            <p:cNvSpPr>
              <a:spLocks/>
            </p:cNvSpPr>
            <p:nvPr/>
          </p:nvSpPr>
          <p:spPr bwMode="auto">
            <a:xfrm>
              <a:off x="1981" y="2174"/>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1" name="Group 256"/>
          <p:cNvGrpSpPr>
            <a:grpSpLocks/>
          </p:cNvGrpSpPr>
          <p:nvPr/>
        </p:nvGrpSpPr>
        <p:grpSpPr bwMode="auto">
          <a:xfrm>
            <a:off x="2911475" y="2924175"/>
            <a:ext cx="341313" cy="125413"/>
            <a:chOff x="1930" y="2034"/>
            <a:chExt cx="215" cy="79"/>
          </a:xfrm>
        </p:grpSpPr>
        <p:grpSp>
          <p:nvGrpSpPr>
            <p:cNvPr id="46227" name="Group 257"/>
            <p:cNvGrpSpPr>
              <a:grpSpLocks/>
            </p:cNvGrpSpPr>
            <p:nvPr/>
          </p:nvGrpSpPr>
          <p:grpSpPr bwMode="auto">
            <a:xfrm>
              <a:off x="1950" y="2053"/>
              <a:ext cx="176" cy="46"/>
              <a:chOff x="4187" y="1420"/>
              <a:chExt cx="176" cy="46"/>
            </a:xfrm>
          </p:grpSpPr>
          <p:sp>
            <p:nvSpPr>
              <p:cNvPr id="46229" name="Oval 258"/>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230" name="Oval 259"/>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231" name="Oval 260"/>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46228" name="Freeform 261"/>
            <p:cNvSpPr>
              <a:spLocks/>
            </p:cNvSpPr>
            <p:nvPr/>
          </p:nvSpPr>
          <p:spPr bwMode="auto">
            <a:xfrm>
              <a:off x="1930" y="2034"/>
              <a:ext cx="215" cy="79"/>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2" name="Group 262"/>
          <p:cNvGrpSpPr>
            <a:grpSpLocks/>
          </p:cNvGrpSpPr>
          <p:nvPr/>
        </p:nvGrpSpPr>
        <p:grpSpPr bwMode="auto">
          <a:xfrm>
            <a:off x="3124200" y="3429000"/>
            <a:ext cx="128588" cy="119063"/>
            <a:chOff x="2064" y="2352"/>
            <a:chExt cx="81" cy="75"/>
          </a:xfrm>
        </p:grpSpPr>
        <p:sp>
          <p:nvSpPr>
            <p:cNvPr id="46225" name="Oval 263"/>
            <p:cNvSpPr>
              <a:spLocks noChangeAspect="1" noChangeArrowheads="1"/>
            </p:cNvSpPr>
            <p:nvPr/>
          </p:nvSpPr>
          <p:spPr bwMode="auto">
            <a:xfrm>
              <a:off x="2085" y="236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6226" name="Freeform 264"/>
            <p:cNvSpPr>
              <a:spLocks/>
            </p:cNvSpPr>
            <p:nvPr/>
          </p:nvSpPr>
          <p:spPr bwMode="auto">
            <a:xfrm>
              <a:off x="2064" y="2352"/>
              <a:ext cx="81"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3" name="Group 265"/>
          <p:cNvGrpSpPr>
            <a:grpSpLocks/>
          </p:cNvGrpSpPr>
          <p:nvPr/>
        </p:nvGrpSpPr>
        <p:grpSpPr bwMode="auto">
          <a:xfrm>
            <a:off x="2897188" y="1268413"/>
            <a:ext cx="355600" cy="107950"/>
            <a:chOff x="1905" y="991"/>
            <a:chExt cx="224" cy="68"/>
          </a:xfrm>
        </p:grpSpPr>
        <p:grpSp>
          <p:nvGrpSpPr>
            <p:cNvPr id="46209" name="Group 266"/>
            <p:cNvGrpSpPr>
              <a:grpSpLocks/>
            </p:cNvGrpSpPr>
            <p:nvPr/>
          </p:nvGrpSpPr>
          <p:grpSpPr bwMode="auto">
            <a:xfrm>
              <a:off x="1921" y="1011"/>
              <a:ext cx="192" cy="48"/>
              <a:chOff x="240" y="576"/>
              <a:chExt cx="192" cy="48"/>
            </a:xfrm>
          </p:grpSpPr>
          <p:grpSp>
            <p:nvGrpSpPr>
              <p:cNvPr id="46211" name="Group 267"/>
              <p:cNvGrpSpPr>
                <a:grpSpLocks/>
              </p:cNvGrpSpPr>
              <p:nvPr/>
            </p:nvGrpSpPr>
            <p:grpSpPr bwMode="auto">
              <a:xfrm>
                <a:off x="337" y="577"/>
                <a:ext cx="95" cy="47"/>
                <a:chOff x="337" y="1056"/>
                <a:chExt cx="95" cy="47"/>
              </a:xfrm>
            </p:grpSpPr>
            <p:grpSp>
              <p:nvGrpSpPr>
                <p:cNvPr id="46219" name="Group 268"/>
                <p:cNvGrpSpPr>
                  <a:grpSpLocks/>
                </p:cNvGrpSpPr>
                <p:nvPr/>
              </p:nvGrpSpPr>
              <p:grpSpPr bwMode="auto">
                <a:xfrm>
                  <a:off x="337" y="1056"/>
                  <a:ext cx="47" cy="47"/>
                  <a:chOff x="373" y="1246"/>
                  <a:chExt cx="36" cy="37"/>
                </a:xfrm>
              </p:grpSpPr>
              <p:sp>
                <p:nvSpPr>
                  <p:cNvPr id="46223" name="Line 26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24" name="Line 27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20" name="Group 271"/>
                <p:cNvGrpSpPr>
                  <a:grpSpLocks/>
                </p:cNvGrpSpPr>
                <p:nvPr/>
              </p:nvGrpSpPr>
              <p:grpSpPr bwMode="auto">
                <a:xfrm>
                  <a:off x="385" y="1056"/>
                  <a:ext cx="47" cy="47"/>
                  <a:chOff x="373" y="1246"/>
                  <a:chExt cx="36" cy="37"/>
                </a:xfrm>
              </p:grpSpPr>
              <p:sp>
                <p:nvSpPr>
                  <p:cNvPr id="46221" name="Line 27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22" name="Line 27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46212" name="Group 274"/>
              <p:cNvGrpSpPr>
                <a:grpSpLocks/>
              </p:cNvGrpSpPr>
              <p:nvPr/>
            </p:nvGrpSpPr>
            <p:grpSpPr bwMode="auto">
              <a:xfrm>
                <a:off x="240" y="576"/>
                <a:ext cx="95" cy="47"/>
                <a:chOff x="337" y="1056"/>
                <a:chExt cx="95" cy="47"/>
              </a:xfrm>
            </p:grpSpPr>
            <p:grpSp>
              <p:nvGrpSpPr>
                <p:cNvPr id="46213" name="Group 275"/>
                <p:cNvGrpSpPr>
                  <a:grpSpLocks/>
                </p:cNvGrpSpPr>
                <p:nvPr/>
              </p:nvGrpSpPr>
              <p:grpSpPr bwMode="auto">
                <a:xfrm>
                  <a:off x="337" y="1056"/>
                  <a:ext cx="47" cy="47"/>
                  <a:chOff x="373" y="1246"/>
                  <a:chExt cx="36" cy="37"/>
                </a:xfrm>
              </p:grpSpPr>
              <p:sp>
                <p:nvSpPr>
                  <p:cNvPr id="46217" name="Line 27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18" name="Line 27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6214" name="Group 278"/>
                <p:cNvGrpSpPr>
                  <a:grpSpLocks/>
                </p:cNvGrpSpPr>
                <p:nvPr/>
              </p:nvGrpSpPr>
              <p:grpSpPr bwMode="auto">
                <a:xfrm>
                  <a:off x="385" y="1056"/>
                  <a:ext cx="47" cy="47"/>
                  <a:chOff x="373" y="1246"/>
                  <a:chExt cx="36" cy="37"/>
                </a:xfrm>
              </p:grpSpPr>
              <p:sp>
                <p:nvSpPr>
                  <p:cNvPr id="46215" name="Line 27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16" name="Line 28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46210" name="Freeform 281"/>
            <p:cNvSpPr>
              <a:spLocks/>
            </p:cNvSpPr>
            <p:nvPr/>
          </p:nvSpPr>
          <p:spPr bwMode="auto">
            <a:xfrm>
              <a:off x="1905" y="991"/>
              <a:ext cx="224"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4" name="Group 282"/>
          <p:cNvGrpSpPr>
            <a:grpSpLocks/>
          </p:cNvGrpSpPr>
          <p:nvPr/>
        </p:nvGrpSpPr>
        <p:grpSpPr bwMode="auto">
          <a:xfrm>
            <a:off x="3125788" y="1981200"/>
            <a:ext cx="127000" cy="107950"/>
            <a:chOff x="2040" y="1440"/>
            <a:chExt cx="80" cy="68"/>
          </a:xfrm>
        </p:grpSpPr>
        <p:grpSp>
          <p:nvGrpSpPr>
            <p:cNvPr id="46205" name="Group 283"/>
            <p:cNvGrpSpPr>
              <a:grpSpLocks/>
            </p:cNvGrpSpPr>
            <p:nvPr/>
          </p:nvGrpSpPr>
          <p:grpSpPr bwMode="auto">
            <a:xfrm>
              <a:off x="2056" y="1461"/>
              <a:ext cx="47" cy="47"/>
              <a:chOff x="373" y="1246"/>
              <a:chExt cx="36" cy="37"/>
            </a:xfrm>
          </p:grpSpPr>
          <p:sp>
            <p:nvSpPr>
              <p:cNvPr id="46207" name="Line 28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6208" name="Line 28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46206" name="Freeform 286"/>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46155" name="Group 287"/>
          <p:cNvGrpSpPr>
            <a:grpSpLocks/>
          </p:cNvGrpSpPr>
          <p:nvPr/>
        </p:nvGrpSpPr>
        <p:grpSpPr bwMode="auto">
          <a:xfrm>
            <a:off x="3176588" y="2693988"/>
            <a:ext cx="76200" cy="107950"/>
            <a:chOff x="2064" y="1841"/>
            <a:chExt cx="48" cy="68"/>
          </a:xfrm>
        </p:grpSpPr>
        <p:sp>
          <p:nvSpPr>
            <p:cNvPr id="46203" name="Line 288"/>
            <p:cNvSpPr>
              <a:spLocks noChangeAspect="1" noChangeShapeType="1"/>
            </p:cNvSpPr>
            <p:nvPr/>
          </p:nvSpPr>
          <p:spPr bwMode="auto">
            <a:xfrm>
              <a:off x="2088" y="1856"/>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46204" name="Freeform 289"/>
            <p:cNvSpPr>
              <a:spLocks/>
            </p:cNvSpPr>
            <p:nvPr/>
          </p:nvSpPr>
          <p:spPr bwMode="auto">
            <a:xfrm>
              <a:off x="2064" y="1841"/>
              <a:ext cx="48"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46156" name="Rectangle 290"/>
          <p:cNvSpPr>
            <a:spLocks noChangeAspect="1" noChangeArrowheads="1"/>
          </p:cNvSpPr>
          <p:nvPr/>
        </p:nvSpPr>
        <p:spPr bwMode="auto">
          <a:xfrm>
            <a:off x="533400" y="4267200"/>
            <a:ext cx="3146425" cy="36512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Organization can also </a:t>
            </a:r>
          </a:p>
          <a:p>
            <a:pPr eaLnBrk="0" hangingPunct="0"/>
            <a:r>
              <a:rPr lang="en-US" sz="1200" b="1">
                <a:solidFill>
                  <a:srgbClr val="000000"/>
                </a:solidFill>
              </a:rPr>
              <a:t>be designated by (M) in the text description</a:t>
            </a:r>
          </a:p>
        </p:txBody>
      </p:sp>
      <p:sp>
        <p:nvSpPr>
          <p:cNvPr id="46157" name="Rectangle 291"/>
          <p:cNvSpPr>
            <a:spLocks noChangeArrowheads="1"/>
          </p:cNvSpPr>
          <p:nvPr/>
        </p:nvSpPr>
        <p:spPr bwMode="auto">
          <a:xfrm>
            <a:off x="7545388" y="76200"/>
            <a:ext cx="0" cy="365125"/>
          </a:xfrm>
          <a:prstGeom prst="rect">
            <a:avLst/>
          </a:prstGeom>
          <a:noFill/>
          <a:ln w="12700">
            <a:noFill/>
            <a:miter lim="800000"/>
            <a:headEnd/>
            <a:tailEnd/>
          </a:ln>
        </p:spPr>
        <p:txBody>
          <a:bodyPr wrap="none" lIns="0" tIns="0" rIns="0" bIns="0">
            <a:spAutoFit/>
          </a:bodyPr>
          <a:lstStyle/>
          <a:p>
            <a:pPr algn="ctr" eaLnBrk="0" hangingPunct="0"/>
            <a:endParaRPr lang="en-US" sz="2400"/>
          </a:p>
        </p:txBody>
      </p:sp>
      <p:grpSp>
        <p:nvGrpSpPr>
          <p:cNvPr id="46158" name="Group 292"/>
          <p:cNvGrpSpPr>
            <a:grpSpLocks/>
          </p:cNvGrpSpPr>
          <p:nvPr/>
        </p:nvGrpSpPr>
        <p:grpSpPr bwMode="auto">
          <a:xfrm>
            <a:off x="4191000" y="6019800"/>
            <a:ext cx="533400" cy="533400"/>
            <a:chOff x="2712" y="3792"/>
            <a:chExt cx="336" cy="336"/>
          </a:xfrm>
        </p:grpSpPr>
        <p:grpSp>
          <p:nvGrpSpPr>
            <p:cNvPr id="46195" name="Group 293"/>
            <p:cNvGrpSpPr>
              <a:grpSpLocks/>
            </p:cNvGrpSpPr>
            <p:nvPr/>
          </p:nvGrpSpPr>
          <p:grpSpPr bwMode="auto">
            <a:xfrm>
              <a:off x="2712" y="3792"/>
              <a:ext cx="336" cy="336"/>
              <a:chOff x="2784" y="720"/>
              <a:chExt cx="336" cy="336"/>
            </a:xfrm>
          </p:grpSpPr>
          <p:sp>
            <p:nvSpPr>
              <p:cNvPr id="46201" name="Oval 294"/>
              <p:cNvSpPr>
                <a:spLocks noChangeAspect="1" noChangeArrowheads="1"/>
              </p:cNvSpPr>
              <p:nvPr/>
            </p:nvSpPr>
            <p:spPr bwMode="auto">
              <a:xfrm>
                <a:off x="2823" y="821"/>
                <a:ext cx="258" cy="133"/>
              </a:xfrm>
              <a:prstGeom prst="ellipse">
                <a:avLst/>
              </a:prstGeom>
              <a:noFill/>
              <a:ln w="12700">
                <a:solidFill>
                  <a:srgbClr val="000000"/>
                </a:solidFill>
                <a:round/>
                <a:headEnd/>
                <a:tailEnd/>
              </a:ln>
            </p:spPr>
            <p:txBody>
              <a:bodyPr wrap="none" anchor="ctr"/>
              <a:lstStyle/>
              <a:p>
                <a:endParaRPr lang="en-US"/>
              </a:p>
            </p:txBody>
          </p:sp>
          <p:sp>
            <p:nvSpPr>
              <p:cNvPr id="46202" name="AutoShape 295"/>
              <p:cNvSpPr>
                <a:spLocks noChangeArrowheads="1"/>
              </p:cNvSpPr>
              <p:nvPr/>
            </p:nvSpPr>
            <p:spPr bwMode="auto">
              <a:xfrm>
                <a:off x="2784" y="72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6196" name="Group 296"/>
            <p:cNvGrpSpPr>
              <a:grpSpLocks/>
            </p:cNvGrpSpPr>
            <p:nvPr/>
          </p:nvGrpSpPr>
          <p:grpSpPr bwMode="auto">
            <a:xfrm>
              <a:off x="2791" y="3930"/>
              <a:ext cx="178" cy="60"/>
              <a:chOff x="3708" y="2799"/>
              <a:chExt cx="186" cy="96"/>
            </a:xfrm>
          </p:grpSpPr>
          <p:sp>
            <p:nvSpPr>
              <p:cNvPr id="46197" name="Line 297"/>
              <p:cNvSpPr>
                <a:spLocks noChangeAspect="1" noChangeShapeType="1"/>
              </p:cNvSpPr>
              <p:nvPr/>
            </p:nvSpPr>
            <p:spPr bwMode="auto">
              <a:xfrm>
                <a:off x="3801" y="2802"/>
                <a:ext cx="0"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198" name="Line 298"/>
              <p:cNvSpPr>
                <a:spLocks noChangeAspect="1" noChangeShapeType="1"/>
              </p:cNvSpPr>
              <p:nvPr/>
            </p:nvSpPr>
            <p:spPr bwMode="auto">
              <a:xfrm>
                <a:off x="3708" y="2802"/>
                <a:ext cx="0" cy="9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199" name="Line 299"/>
              <p:cNvSpPr>
                <a:spLocks noChangeAspect="1" noChangeShapeType="1"/>
              </p:cNvSpPr>
              <p:nvPr/>
            </p:nvSpPr>
            <p:spPr bwMode="auto">
              <a:xfrm>
                <a:off x="3893" y="2802"/>
                <a:ext cx="0" cy="9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200" name="Line 300"/>
              <p:cNvSpPr>
                <a:spLocks noChangeAspect="1" noChangeShapeType="1"/>
              </p:cNvSpPr>
              <p:nvPr/>
            </p:nvSpPr>
            <p:spPr bwMode="auto">
              <a:xfrm>
                <a:off x="3709" y="2799"/>
                <a:ext cx="185"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46159" name="Rectangle 301"/>
          <p:cNvSpPr>
            <a:spLocks noChangeAspect="1" noChangeArrowheads="1"/>
          </p:cNvSpPr>
          <p:nvPr/>
        </p:nvSpPr>
        <p:spPr bwMode="auto">
          <a:xfrm>
            <a:off x="4724400" y="6096000"/>
            <a:ext cx="990600" cy="333375"/>
          </a:xfrm>
          <a:prstGeom prst="rect">
            <a:avLst/>
          </a:prstGeom>
          <a:noFill/>
          <a:ln w="9525">
            <a:noFill/>
            <a:miter lim="800000"/>
            <a:headEnd/>
            <a:tailEnd/>
          </a:ln>
        </p:spPr>
        <p:txBody>
          <a:bodyPr wrap="none" lIns="92075" tIns="46038" rIns="92075" bIns="46038"/>
          <a:lstStyle/>
          <a:p>
            <a:pPr eaLnBrk="0" hangingPunct="0"/>
            <a:r>
              <a:rPr lang="en-US" sz="1700">
                <a:solidFill>
                  <a:srgbClr val="000000"/>
                </a:solidFill>
              </a:rPr>
              <a:t>Mech Engineer</a:t>
            </a:r>
          </a:p>
        </p:txBody>
      </p:sp>
      <p:sp>
        <p:nvSpPr>
          <p:cNvPr id="46160" name="Text Box 302"/>
          <p:cNvSpPr txBox="1">
            <a:spLocks noChangeArrowheads="1"/>
          </p:cNvSpPr>
          <p:nvPr/>
        </p:nvSpPr>
        <p:spPr bwMode="auto">
          <a:xfrm>
            <a:off x="241300" y="4711700"/>
            <a:ext cx="3541713" cy="304800"/>
          </a:xfrm>
          <a:prstGeom prst="rect">
            <a:avLst/>
          </a:prstGeom>
          <a:noFill/>
          <a:ln w="12700">
            <a:noFill/>
            <a:miter lim="800000"/>
            <a:headEnd/>
            <a:tailEnd/>
          </a:ln>
        </p:spPr>
        <p:txBody>
          <a:bodyPr wrap="none" lIns="0" tIns="0" rIns="0" bIns="0">
            <a:spAutoFit/>
          </a:bodyPr>
          <a:lstStyle/>
          <a:p>
            <a:pPr algn="ctr" eaLnBrk="0" hangingPunct="0"/>
            <a:r>
              <a:rPr lang="en-US" sz="2000"/>
              <a:t>Examples of Enemy Equipment</a:t>
            </a:r>
          </a:p>
        </p:txBody>
      </p:sp>
      <p:sp>
        <p:nvSpPr>
          <p:cNvPr id="46161" name="Freeform 303"/>
          <p:cNvSpPr>
            <a:spLocks/>
          </p:cNvSpPr>
          <p:nvPr/>
        </p:nvSpPr>
        <p:spPr bwMode="auto">
          <a:xfrm>
            <a:off x="304800" y="5029200"/>
            <a:ext cx="160338" cy="368300"/>
          </a:xfrm>
          <a:custGeom>
            <a:avLst/>
            <a:gdLst>
              <a:gd name="T0" fmla="*/ 50 w 101"/>
              <a:gd name="T1" fmla="*/ 232 h 232"/>
              <a:gd name="T2" fmla="*/ 0 w 101"/>
              <a:gd name="T3" fmla="*/ 118 h 232"/>
              <a:gd name="T4" fmla="*/ 50 w 101"/>
              <a:gd name="T5" fmla="*/ 0 h 232"/>
              <a:gd name="T6" fmla="*/ 101 w 101"/>
              <a:gd name="T7" fmla="*/ 118 h 232"/>
              <a:gd name="T8" fmla="*/ 50 w 101"/>
              <a:gd name="T9" fmla="*/ 232 h 232"/>
              <a:gd name="T10" fmla="*/ 0 60000 65536"/>
              <a:gd name="T11" fmla="*/ 0 60000 65536"/>
              <a:gd name="T12" fmla="*/ 0 60000 65536"/>
              <a:gd name="T13" fmla="*/ 0 60000 65536"/>
              <a:gd name="T14" fmla="*/ 0 60000 65536"/>
              <a:gd name="T15" fmla="*/ 0 w 101"/>
              <a:gd name="T16" fmla="*/ 0 h 232"/>
              <a:gd name="T17" fmla="*/ 101 w 101"/>
              <a:gd name="T18" fmla="*/ 232 h 232"/>
            </a:gdLst>
            <a:ahLst/>
            <a:cxnLst>
              <a:cxn ang="T10">
                <a:pos x="T0" y="T1"/>
              </a:cxn>
              <a:cxn ang="T11">
                <a:pos x="T2" y="T3"/>
              </a:cxn>
              <a:cxn ang="T12">
                <a:pos x="T4" y="T5"/>
              </a:cxn>
              <a:cxn ang="T13">
                <a:pos x="T6" y="T7"/>
              </a:cxn>
              <a:cxn ang="T14">
                <a:pos x="T8" y="T9"/>
              </a:cxn>
            </a:cxnLst>
            <a:rect l="T15" t="T16" r="T17" b="T18"/>
            <a:pathLst>
              <a:path w="101" h="232">
                <a:moveTo>
                  <a:pt x="50" y="232"/>
                </a:moveTo>
                <a:lnTo>
                  <a:pt x="0" y="118"/>
                </a:lnTo>
                <a:lnTo>
                  <a:pt x="50" y="0"/>
                </a:lnTo>
                <a:lnTo>
                  <a:pt x="101" y="118"/>
                </a:lnTo>
                <a:lnTo>
                  <a:pt x="50" y="232"/>
                </a:lnTo>
                <a:close/>
              </a:path>
            </a:pathLst>
          </a:custGeom>
          <a:noFill/>
          <a:ln w="19050" cap="flat" cmpd="sng">
            <a:solidFill>
              <a:srgbClr val="000000"/>
            </a:solidFill>
            <a:prstDash val="solid"/>
            <a:round/>
            <a:headEnd/>
            <a:tailEnd/>
          </a:ln>
        </p:spPr>
        <p:txBody>
          <a:bodyPr wrap="none" anchor="ctr"/>
          <a:lstStyle/>
          <a:p>
            <a:endParaRPr lang="en-US"/>
          </a:p>
        </p:txBody>
      </p:sp>
      <p:sp>
        <p:nvSpPr>
          <p:cNvPr id="46162" name="Rectangle 304"/>
          <p:cNvSpPr>
            <a:spLocks noChangeAspect="1" noChangeArrowheads="1"/>
          </p:cNvSpPr>
          <p:nvPr/>
        </p:nvSpPr>
        <p:spPr bwMode="auto">
          <a:xfrm>
            <a:off x="939800" y="5065713"/>
            <a:ext cx="481013" cy="258762"/>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Tank</a:t>
            </a:r>
          </a:p>
        </p:txBody>
      </p:sp>
      <p:grpSp>
        <p:nvGrpSpPr>
          <p:cNvPr id="46163" name="Group 305"/>
          <p:cNvGrpSpPr>
            <a:grpSpLocks/>
          </p:cNvGrpSpPr>
          <p:nvPr/>
        </p:nvGrpSpPr>
        <p:grpSpPr bwMode="auto">
          <a:xfrm>
            <a:off x="307975" y="5524500"/>
            <a:ext cx="153988" cy="342900"/>
            <a:chOff x="193" y="3576"/>
            <a:chExt cx="97" cy="216"/>
          </a:xfrm>
        </p:grpSpPr>
        <p:grpSp>
          <p:nvGrpSpPr>
            <p:cNvPr id="46190" name="Group 306"/>
            <p:cNvGrpSpPr>
              <a:grpSpLocks/>
            </p:cNvGrpSpPr>
            <p:nvPr/>
          </p:nvGrpSpPr>
          <p:grpSpPr bwMode="auto">
            <a:xfrm>
              <a:off x="193" y="3576"/>
              <a:ext cx="96" cy="216"/>
              <a:chOff x="191" y="3576"/>
              <a:chExt cx="96" cy="216"/>
            </a:xfrm>
          </p:grpSpPr>
          <p:sp>
            <p:nvSpPr>
              <p:cNvPr id="46192" name="Line 307"/>
              <p:cNvSpPr>
                <a:spLocks noChangeAspect="1" noChangeShapeType="1"/>
              </p:cNvSpPr>
              <p:nvPr/>
            </p:nvSpPr>
            <p:spPr bwMode="auto">
              <a:xfrm rot="-5400000">
                <a:off x="107" y="3708"/>
                <a:ext cx="16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46193" name="Line 308"/>
              <p:cNvSpPr>
                <a:spLocks noChangeAspect="1" noChangeShapeType="1"/>
              </p:cNvSpPr>
              <p:nvPr/>
            </p:nvSpPr>
            <p:spPr bwMode="auto">
              <a:xfrm rot="-5400000">
                <a:off x="203" y="3708"/>
                <a:ext cx="16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46194" name="Freeform 309"/>
              <p:cNvSpPr>
                <a:spLocks/>
              </p:cNvSpPr>
              <p:nvPr/>
            </p:nvSpPr>
            <p:spPr bwMode="auto">
              <a:xfrm>
                <a:off x="191" y="3576"/>
                <a:ext cx="96" cy="51"/>
              </a:xfrm>
              <a:custGeom>
                <a:avLst/>
                <a:gdLst>
                  <a:gd name="T0" fmla="*/ 0 w 96"/>
                  <a:gd name="T1" fmla="*/ 50 h 51"/>
                  <a:gd name="T2" fmla="*/ 1 w 96"/>
                  <a:gd name="T3" fmla="*/ 38 h 51"/>
                  <a:gd name="T4" fmla="*/ 7 w 96"/>
                  <a:gd name="T5" fmla="*/ 23 h 51"/>
                  <a:gd name="T6" fmla="*/ 16 w 96"/>
                  <a:gd name="T7" fmla="*/ 14 h 51"/>
                  <a:gd name="T8" fmla="*/ 22 w 96"/>
                  <a:gd name="T9" fmla="*/ 8 h 51"/>
                  <a:gd name="T10" fmla="*/ 34 w 96"/>
                  <a:gd name="T11" fmla="*/ 2 h 51"/>
                  <a:gd name="T12" fmla="*/ 48 w 96"/>
                  <a:gd name="T13" fmla="*/ 0 h 51"/>
                  <a:gd name="T14" fmla="*/ 61 w 96"/>
                  <a:gd name="T15" fmla="*/ 2 h 51"/>
                  <a:gd name="T16" fmla="*/ 75 w 96"/>
                  <a:gd name="T17" fmla="*/ 8 h 51"/>
                  <a:gd name="T18" fmla="*/ 79 w 96"/>
                  <a:gd name="T19" fmla="*/ 12 h 51"/>
                  <a:gd name="T20" fmla="*/ 87 w 96"/>
                  <a:gd name="T21" fmla="*/ 18 h 51"/>
                  <a:gd name="T22" fmla="*/ 93 w 96"/>
                  <a:gd name="T23" fmla="*/ 29 h 51"/>
                  <a:gd name="T24" fmla="*/ 96 w 96"/>
                  <a:gd name="T25" fmla="*/ 41 h 51"/>
                  <a:gd name="T26" fmla="*/ 96 w 96"/>
                  <a:gd name="T27" fmla="*/ 51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6"/>
                  <a:gd name="T43" fmla="*/ 0 h 51"/>
                  <a:gd name="T44" fmla="*/ 96 w 96"/>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6" h="51">
                    <a:moveTo>
                      <a:pt x="0" y="50"/>
                    </a:moveTo>
                    <a:lnTo>
                      <a:pt x="1" y="38"/>
                    </a:lnTo>
                    <a:lnTo>
                      <a:pt x="7" y="23"/>
                    </a:lnTo>
                    <a:lnTo>
                      <a:pt x="16" y="14"/>
                    </a:lnTo>
                    <a:lnTo>
                      <a:pt x="22" y="8"/>
                    </a:lnTo>
                    <a:lnTo>
                      <a:pt x="34" y="2"/>
                    </a:lnTo>
                    <a:lnTo>
                      <a:pt x="48" y="0"/>
                    </a:lnTo>
                    <a:lnTo>
                      <a:pt x="61" y="2"/>
                    </a:lnTo>
                    <a:lnTo>
                      <a:pt x="75" y="8"/>
                    </a:lnTo>
                    <a:lnTo>
                      <a:pt x="79" y="12"/>
                    </a:lnTo>
                    <a:lnTo>
                      <a:pt x="87" y="18"/>
                    </a:lnTo>
                    <a:lnTo>
                      <a:pt x="93" y="29"/>
                    </a:lnTo>
                    <a:lnTo>
                      <a:pt x="96" y="41"/>
                    </a:lnTo>
                    <a:lnTo>
                      <a:pt x="96" y="51"/>
                    </a:lnTo>
                  </a:path>
                </a:pathLst>
              </a:custGeom>
              <a:noFill/>
              <a:ln w="19050" cap="flat" cmpd="sng">
                <a:solidFill>
                  <a:srgbClr val="000000"/>
                </a:solidFill>
                <a:prstDash val="solid"/>
                <a:round/>
                <a:headEnd/>
                <a:tailEnd/>
              </a:ln>
            </p:spPr>
            <p:txBody>
              <a:bodyPr wrap="none" anchor="ctr"/>
              <a:lstStyle/>
              <a:p>
                <a:endParaRPr lang="en-US"/>
              </a:p>
            </p:txBody>
          </p:sp>
        </p:grpSp>
        <p:sp>
          <p:nvSpPr>
            <p:cNvPr id="46191" name="Line 310"/>
            <p:cNvSpPr>
              <a:spLocks noChangeShapeType="1"/>
            </p:cNvSpPr>
            <p:nvPr/>
          </p:nvSpPr>
          <p:spPr bwMode="auto">
            <a:xfrm>
              <a:off x="194" y="3785"/>
              <a:ext cx="96" cy="0"/>
            </a:xfrm>
            <a:prstGeom prst="line">
              <a:avLst/>
            </a:prstGeom>
            <a:noFill/>
            <a:ln w="19050">
              <a:solidFill>
                <a:srgbClr val="000000"/>
              </a:solidFill>
              <a:round/>
              <a:headEnd/>
              <a:tailEnd/>
            </a:ln>
          </p:spPr>
          <p:txBody>
            <a:bodyPr wrap="none" anchor="ctr"/>
            <a:lstStyle/>
            <a:p>
              <a:endParaRPr lang="en-US"/>
            </a:p>
          </p:txBody>
        </p:sp>
      </p:grpSp>
      <p:sp>
        <p:nvSpPr>
          <p:cNvPr id="46164" name="Rectangle 311"/>
          <p:cNvSpPr>
            <a:spLocks noChangeAspect="1" noChangeArrowheads="1"/>
          </p:cNvSpPr>
          <p:nvPr/>
        </p:nvSpPr>
        <p:spPr bwMode="auto">
          <a:xfrm>
            <a:off x="838200" y="5562600"/>
            <a:ext cx="2092325" cy="258763"/>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Tracked Wheeled IFV</a:t>
            </a:r>
          </a:p>
        </p:txBody>
      </p:sp>
      <p:sp>
        <p:nvSpPr>
          <p:cNvPr id="46165" name="Rectangle 312"/>
          <p:cNvSpPr>
            <a:spLocks noChangeAspect="1" noChangeArrowheads="1"/>
          </p:cNvSpPr>
          <p:nvPr/>
        </p:nvSpPr>
        <p:spPr bwMode="auto">
          <a:xfrm>
            <a:off x="836613" y="6019800"/>
            <a:ext cx="2092325" cy="258763"/>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Tracked Wheeled IFV</a:t>
            </a:r>
          </a:p>
        </p:txBody>
      </p:sp>
      <p:sp>
        <p:nvSpPr>
          <p:cNvPr id="46166" name="Freeform 313"/>
          <p:cNvSpPr>
            <a:spLocks/>
          </p:cNvSpPr>
          <p:nvPr/>
        </p:nvSpPr>
        <p:spPr bwMode="auto">
          <a:xfrm>
            <a:off x="307975" y="5943600"/>
            <a:ext cx="152400" cy="381000"/>
          </a:xfrm>
          <a:custGeom>
            <a:avLst/>
            <a:gdLst>
              <a:gd name="T0" fmla="*/ 48 w 96"/>
              <a:gd name="T1" fmla="*/ 240 h 240"/>
              <a:gd name="T2" fmla="*/ 96 w 96"/>
              <a:gd name="T3" fmla="*/ 240 h 240"/>
              <a:gd name="T4" fmla="*/ 96 w 96"/>
              <a:gd name="T5" fmla="*/ 48 h 240"/>
              <a:gd name="T6" fmla="*/ 48 w 96"/>
              <a:gd name="T7" fmla="*/ 0 h 240"/>
              <a:gd name="T8" fmla="*/ 0 w 96"/>
              <a:gd name="T9" fmla="*/ 48 h 240"/>
              <a:gd name="T10" fmla="*/ 0 w 96"/>
              <a:gd name="T11" fmla="*/ 240 h 240"/>
              <a:gd name="T12" fmla="*/ 48 w 96"/>
              <a:gd name="T13" fmla="*/ 240 h 240"/>
              <a:gd name="T14" fmla="*/ 0 60000 65536"/>
              <a:gd name="T15" fmla="*/ 0 60000 65536"/>
              <a:gd name="T16" fmla="*/ 0 60000 65536"/>
              <a:gd name="T17" fmla="*/ 0 60000 65536"/>
              <a:gd name="T18" fmla="*/ 0 60000 65536"/>
              <a:gd name="T19" fmla="*/ 0 60000 65536"/>
              <a:gd name="T20" fmla="*/ 0 60000 65536"/>
              <a:gd name="T21" fmla="*/ 0 w 96"/>
              <a:gd name="T22" fmla="*/ 0 h 240"/>
              <a:gd name="T23" fmla="*/ 96 w 96"/>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 h="240">
                <a:moveTo>
                  <a:pt x="48" y="240"/>
                </a:moveTo>
                <a:lnTo>
                  <a:pt x="96" y="240"/>
                </a:lnTo>
                <a:lnTo>
                  <a:pt x="96" y="48"/>
                </a:lnTo>
                <a:lnTo>
                  <a:pt x="48" y="0"/>
                </a:lnTo>
                <a:lnTo>
                  <a:pt x="0" y="48"/>
                </a:lnTo>
                <a:lnTo>
                  <a:pt x="0" y="240"/>
                </a:lnTo>
                <a:lnTo>
                  <a:pt x="48" y="240"/>
                </a:lnTo>
                <a:close/>
              </a:path>
            </a:pathLst>
          </a:custGeom>
          <a:noFill/>
          <a:ln w="19050" cap="flat" cmpd="sng">
            <a:solidFill>
              <a:srgbClr val="000000"/>
            </a:solidFill>
            <a:prstDash val="solid"/>
            <a:round/>
            <a:headEnd/>
            <a:tailEnd/>
          </a:ln>
        </p:spPr>
        <p:txBody>
          <a:bodyPr wrap="none" anchor="ctr"/>
          <a:lstStyle/>
          <a:p>
            <a:endParaRPr lang="en-US"/>
          </a:p>
        </p:txBody>
      </p:sp>
      <p:grpSp>
        <p:nvGrpSpPr>
          <p:cNvPr id="46167" name="Group 314"/>
          <p:cNvGrpSpPr>
            <a:grpSpLocks/>
          </p:cNvGrpSpPr>
          <p:nvPr/>
        </p:nvGrpSpPr>
        <p:grpSpPr bwMode="auto">
          <a:xfrm>
            <a:off x="76200" y="6345238"/>
            <a:ext cx="762000" cy="376237"/>
            <a:chOff x="48" y="3997"/>
            <a:chExt cx="480" cy="237"/>
          </a:xfrm>
        </p:grpSpPr>
        <p:grpSp>
          <p:nvGrpSpPr>
            <p:cNvPr id="46179" name="Group 315"/>
            <p:cNvGrpSpPr>
              <a:grpSpLocks/>
            </p:cNvGrpSpPr>
            <p:nvPr/>
          </p:nvGrpSpPr>
          <p:grpSpPr bwMode="auto">
            <a:xfrm>
              <a:off x="382" y="3997"/>
              <a:ext cx="49" cy="237"/>
              <a:chOff x="382" y="3996"/>
              <a:chExt cx="49" cy="237"/>
            </a:xfrm>
          </p:grpSpPr>
          <p:grpSp>
            <p:nvGrpSpPr>
              <p:cNvPr id="46182" name="Group 316"/>
              <p:cNvGrpSpPr>
                <a:grpSpLocks/>
              </p:cNvGrpSpPr>
              <p:nvPr/>
            </p:nvGrpSpPr>
            <p:grpSpPr bwMode="auto">
              <a:xfrm>
                <a:off x="382" y="4080"/>
                <a:ext cx="49" cy="153"/>
                <a:chOff x="184" y="4151"/>
                <a:chExt cx="49" cy="153"/>
              </a:xfrm>
            </p:grpSpPr>
            <p:grpSp>
              <p:nvGrpSpPr>
                <p:cNvPr id="46184" name="Group 317"/>
                <p:cNvGrpSpPr>
                  <a:grpSpLocks/>
                </p:cNvGrpSpPr>
                <p:nvPr/>
              </p:nvGrpSpPr>
              <p:grpSpPr bwMode="auto">
                <a:xfrm>
                  <a:off x="184" y="4151"/>
                  <a:ext cx="49" cy="123"/>
                  <a:chOff x="732" y="2497"/>
                  <a:chExt cx="49" cy="123"/>
                </a:xfrm>
              </p:grpSpPr>
              <p:sp>
                <p:nvSpPr>
                  <p:cNvPr id="46186" name="Line 318"/>
                  <p:cNvSpPr>
                    <a:spLocks noChangeAspect="1" noChangeShapeType="1"/>
                  </p:cNvSpPr>
                  <p:nvPr/>
                </p:nvSpPr>
                <p:spPr bwMode="auto">
                  <a:xfrm>
                    <a:off x="757" y="2497"/>
                    <a:ext cx="0" cy="12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187" name="Line 319"/>
                  <p:cNvSpPr>
                    <a:spLocks noChangeAspect="1" noChangeShapeType="1"/>
                  </p:cNvSpPr>
                  <p:nvPr/>
                </p:nvSpPr>
                <p:spPr bwMode="auto">
                  <a:xfrm>
                    <a:off x="732" y="2559"/>
                    <a:ext cx="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188" name="Line 320"/>
                  <p:cNvSpPr>
                    <a:spLocks noChangeAspect="1" noChangeShapeType="1"/>
                  </p:cNvSpPr>
                  <p:nvPr/>
                </p:nvSpPr>
                <p:spPr bwMode="auto">
                  <a:xfrm>
                    <a:off x="734" y="2532"/>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6189" name="Line 321"/>
                  <p:cNvSpPr>
                    <a:spLocks noChangeAspect="1" noChangeShapeType="1"/>
                  </p:cNvSpPr>
                  <p:nvPr/>
                </p:nvSpPr>
                <p:spPr bwMode="auto">
                  <a:xfrm>
                    <a:off x="781" y="2532"/>
                    <a:ext cx="0" cy="56"/>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6185" name="Freeform 322"/>
                <p:cNvSpPr>
                  <a:spLocks/>
                </p:cNvSpPr>
                <p:nvPr/>
              </p:nvSpPr>
              <p:spPr bwMode="auto">
                <a:xfrm>
                  <a:off x="190" y="4272"/>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sp>
            <p:nvSpPr>
              <p:cNvPr id="46183" name="Text Box 323"/>
              <p:cNvSpPr txBox="1">
                <a:spLocks noChangeArrowheads="1"/>
              </p:cNvSpPr>
              <p:nvPr/>
            </p:nvSpPr>
            <p:spPr bwMode="auto">
              <a:xfrm>
                <a:off x="384" y="3996"/>
                <a:ext cx="43" cy="77"/>
              </a:xfrm>
              <a:prstGeom prst="rect">
                <a:avLst/>
              </a:prstGeom>
              <a:noFill/>
              <a:ln w="12700">
                <a:noFill/>
                <a:miter lim="800000"/>
                <a:headEnd type="none" w="sm" len="sm"/>
                <a:tailEnd type="none" w="sm" len="sm"/>
              </a:ln>
            </p:spPr>
            <p:txBody>
              <a:bodyPr wrap="none" lIns="0" tIns="0" rIns="0" bIns="0" anchor="ctr" anchorCtr="1">
                <a:spAutoFit/>
              </a:bodyPr>
              <a:lstStyle/>
              <a:p>
                <a:pPr algn="ctr" eaLnBrk="0" hangingPunct="0"/>
                <a:r>
                  <a:rPr lang="en-US" sz="800">
                    <a:latin typeface="Arial Black" pitchFamily="34" charset="0"/>
                  </a:rPr>
                  <a:t>2</a:t>
                </a:r>
              </a:p>
            </p:txBody>
          </p:sp>
        </p:grpSp>
        <p:sp>
          <p:nvSpPr>
            <p:cNvPr id="46180" name="Text Box 324"/>
            <p:cNvSpPr txBox="1">
              <a:spLocks noChangeArrowheads="1"/>
            </p:cNvSpPr>
            <p:nvPr/>
          </p:nvSpPr>
          <p:spPr bwMode="auto">
            <a:xfrm>
              <a:off x="478" y="4157"/>
              <a:ext cx="50" cy="77"/>
            </a:xfrm>
            <a:prstGeom prst="rect">
              <a:avLst/>
            </a:prstGeom>
            <a:noFill/>
            <a:ln w="12700">
              <a:noFill/>
              <a:miter lim="800000"/>
              <a:headEnd type="none" w="sm" len="sm"/>
              <a:tailEnd type="none" w="sm" len="sm"/>
            </a:ln>
          </p:spPr>
          <p:txBody>
            <a:bodyPr wrap="none" lIns="0" tIns="0" rIns="0" bIns="0" anchor="ctr" anchorCtr="1">
              <a:spAutoFit/>
            </a:bodyPr>
            <a:lstStyle/>
            <a:p>
              <a:pPr algn="ctr" eaLnBrk="0" hangingPunct="0"/>
              <a:r>
                <a:rPr lang="en-US" sz="800">
                  <a:latin typeface="Arial Black" pitchFamily="34" charset="0"/>
                </a:rPr>
                <a:t>B</a:t>
              </a:r>
            </a:p>
          </p:txBody>
        </p:sp>
        <p:sp>
          <p:nvSpPr>
            <p:cNvPr id="46181" name="Text Box 325"/>
            <p:cNvSpPr txBox="1">
              <a:spLocks noChangeArrowheads="1"/>
            </p:cNvSpPr>
            <p:nvPr/>
          </p:nvSpPr>
          <p:spPr bwMode="auto">
            <a:xfrm>
              <a:off x="48" y="4080"/>
              <a:ext cx="304" cy="154"/>
            </a:xfrm>
            <a:prstGeom prst="rect">
              <a:avLst/>
            </a:prstGeom>
            <a:noFill/>
            <a:ln w="12700">
              <a:noFill/>
              <a:miter lim="800000"/>
              <a:headEnd type="none" w="sm" len="sm"/>
              <a:tailEnd type="none" w="sm" len="sm"/>
            </a:ln>
          </p:spPr>
          <p:txBody>
            <a:bodyPr wrap="none" lIns="0" tIns="0" rIns="0" bIns="0" anchor="ctr" anchorCtr="1">
              <a:spAutoFit/>
            </a:bodyPr>
            <a:lstStyle/>
            <a:p>
              <a:pPr algn="r" eaLnBrk="0" hangingPunct="0"/>
              <a:r>
                <a:rPr lang="en-US" sz="800">
                  <a:latin typeface="Arial Black" pitchFamily="34" charset="0"/>
                </a:rPr>
                <a:t>121800Z</a:t>
              </a:r>
            </a:p>
            <a:p>
              <a:pPr algn="r" eaLnBrk="0" hangingPunct="0"/>
              <a:r>
                <a:rPr lang="en-US" sz="800">
                  <a:latin typeface="Arial Black" pitchFamily="34" charset="0"/>
                </a:rPr>
                <a:t>57</a:t>
              </a:r>
            </a:p>
          </p:txBody>
        </p:sp>
      </p:grpSp>
      <p:sp>
        <p:nvSpPr>
          <p:cNvPr id="46168" name="Rectangle 326"/>
          <p:cNvSpPr>
            <a:spLocks noChangeAspect="1" noChangeArrowheads="1"/>
          </p:cNvSpPr>
          <p:nvPr/>
        </p:nvSpPr>
        <p:spPr bwMode="auto">
          <a:xfrm>
            <a:off x="958850" y="6477000"/>
            <a:ext cx="3308350" cy="258763"/>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2- 57mm AT Guns report 121800Z</a:t>
            </a:r>
          </a:p>
        </p:txBody>
      </p:sp>
      <p:sp>
        <p:nvSpPr>
          <p:cNvPr id="46169" name="AutoShape 327">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6170" name="Rectangle 328"/>
          <p:cNvSpPr>
            <a:spLocks noChangeArrowheads="1"/>
          </p:cNvSpPr>
          <p:nvPr/>
        </p:nvSpPr>
        <p:spPr bwMode="auto">
          <a:xfrm>
            <a:off x="330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46171" name="Group 329"/>
          <p:cNvGrpSpPr>
            <a:grpSpLocks/>
          </p:cNvGrpSpPr>
          <p:nvPr/>
        </p:nvGrpSpPr>
        <p:grpSpPr bwMode="auto">
          <a:xfrm>
            <a:off x="4191000" y="4648200"/>
            <a:ext cx="533400" cy="533400"/>
            <a:chOff x="2640" y="2928"/>
            <a:chExt cx="336" cy="336"/>
          </a:xfrm>
        </p:grpSpPr>
        <p:sp>
          <p:nvSpPr>
            <p:cNvPr id="46173" name="AutoShape 330"/>
            <p:cNvSpPr>
              <a:spLocks noChangeArrowheads="1"/>
            </p:cNvSpPr>
            <p:nvPr/>
          </p:nvSpPr>
          <p:spPr bwMode="auto">
            <a:xfrm>
              <a:off x="2640" y="2928"/>
              <a:ext cx="336" cy="336"/>
            </a:xfrm>
            <a:prstGeom prst="diamond">
              <a:avLst/>
            </a:prstGeom>
            <a:noFill/>
            <a:ln w="12700">
              <a:solidFill>
                <a:schemeClr val="tx1"/>
              </a:solidFill>
              <a:miter lim="800000"/>
              <a:headEnd/>
              <a:tailEnd/>
            </a:ln>
          </p:spPr>
          <p:txBody>
            <a:bodyPr wrap="none" anchor="ctr"/>
            <a:lstStyle/>
            <a:p>
              <a:endParaRPr lang="en-US"/>
            </a:p>
          </p:txBody>
        </p:sp>
        <p:grpSp>
          <p:nvGrpSpPr>
            <p:cNvPr id="46174" name="Group 331"/>
            <p:cNvGrpSpPr>
              <a:grpSpLocks/>
            </p:cNvGrpSpPr>
            <p:nvPr/>
          </p:nvGrpSpPr>
          <p:grpSpPr bwMode="auto">
            <a:xfrm>
              <a:off x="2785" y="2953"/>
              <a:ext cx="46" cy="65"/>
              <a:chOff x="5382" y="757"/>
              <a:chExt cx="46" cy="65"/>
            </a:xfrm>
          </p:grpSpPr>
          <p:sp>
            <p:nvSpPr>
              <p:cNvPr id="46175" name="Line 332"/>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46176" name="Line 333"/>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46177" name="Oval 334"/>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46178" name="AutoShape 335"/>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sp>
        <p:nvSpPr>
          <p:cNvPr id="46172" name="Rectangle 336"/>
          <p:cNvSpPr>
            <a:spLocks noGrp="1" noChangeArrowheads="1"/>
          </p:cNvSpPr>
          <p:nvPr>
            <p:ph type="title" idx="4294967295"/>
          </p:nvPr>
        </p:nvSpPr>
        <p:spPr>
          <a:xfrm>
            <a:off x="4916488" y="53975"/>
            <a:ext cx="3541712" cy="368300"/>
          </a:xfrm>
        </p:spPr>
        <p:txBody>
          <a:bodyPr/>
          <a:lstStyle/>
          <a:p>
            <a:pPr eaLnBrk="1" hangingPunct="1"/>
            <a:r>
              <a:rPr lang="en-US" sz="2400">
                <a:solidFill>
                  <a:schemeClr val="tx1"/>
                </a:solidFill>
              </a:rPr>
              <a:t>Enemy Units (2 pages)</a:t>
            </a:r>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1006475" y="1071563"/>
            <a:ext cx="679450"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Infantry</a:t>
            </a:r>
          </a:p>
        </p:txBody>
      </p:sp>
      <p:sp>
        <p:nvSpPr>
          <p:cNvPr id="47107" name="Rectangle 3"/>
          <p:cNvSpPr>
            <a:spLocks noChangeArrowheads="1"/>
          </p:cNvSpPr>
          <p:nvPr/>
        </p:nvSpPr>
        <p:spPr bwMode="auto">
          <a:xfrm>
            <a:off x="5495925" y="1071563"/>
            <a:ext cx="55403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Armor</a:t>
            </a:r>
          </a:p>
        </p:txBody>
      </p:sp>
      <p:sp>
        <p:nvSpPr>
          <p:cNvPr id="47108" name="Rectangle 4"/>
          <p:cNvSpPr>
            <a:spLocks noChangeArrowheads="1"/>
          </p:cNvSpPr>
          <p:nvPr/>
        </p:nvSpPr>
        <p:spPr bwMode="auto">
          <a:xfrm>
            <a:off x="5495925" y="2282825"/>
            <a:ext cx="1196975"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Light Armor/ </a:t>
            </a:r>
          </a:p>
          <a:p>
            <a:pPr eaLnBrk="0" hangingPunct="0"/>
            <a:r>
              <a:rPr lang="en-US" sz="1600">
                <a:solidFill>
                  <a:srgbClr val="000000"/>
                </a:solidFill>
              </a:rPr>
              <a:t>Armored Cav</a:t>
            </a:r>
          </a:p>
        </p:txBody>
      </p:sp>
      <p:sp>
        <p:nvSpPr>
          <p:cNvPr id="47109" name="Rectangle 5"/>
          <p:cNvSpPr>
            <a:spLocks noChangeArrowheads="1"/>
          </p:cNvSpPr>
          <p:nvPr/>
        </p:nvSpPr>
        <p:spPr bwMode="auto">
          <a:xfrm>
            <a:off x="5495925" y="1735138"/>
            <a:ext cx="781050"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Mech Inf</a:t>
            </a:r>
          </a:p>
        </p:txBody>
      </p:sp>
      <p:sp>
        <p:nvSpPr>
          <p:cNvPr id="47110" name="Rectangle 6"/>
          <p:cNvSpPr>
            <a:spLocks noChangeArrowheads="1"/>
          </p:cNvSpPr>
          <p:nvPr/>
        </p:nvSpPr>
        <p:spPr bwMode="auto">
          <a:xfrm>
            <a:off x="7559675" y="4486275"/>
            <a:ext cx="1060450"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 Defense</a:t>
            </a:r>
          </a:p>
        </p:txBody>
      </p:sp>
      <p:sp>
        <p:nvSpPr>
          <p:cNvPr id="47111" name="Rectangle 7"/>
          <p:cNvSpPr>
            <a:spLocks noChangeArrowheads="1"/>
          </p:cNvSpPr>
          <p:nvPr/>
        </p:nvSpPr>
        <p:spPr bwMode="auto">
          <a:xfrm>
            <a:off x="1006475" y="5532438"/>
            <a:ext cx="687388"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Recon/</a:t>
            </a:r>
          </a:p>
          <a:p>
            <a:pPr eaLnBrk="0" hangingPunct="0"/>
            <a:r>
              <a:rPr lang="en-US" sz="1600">
                <a:solidFill>
                  <a:srgbClr val="000000"/>
                </a:solidFill>
              </a:rPr>
              <a:t>Calvary</a:t>
            </a:r>
          </a:p>
        </p:txBody>
      </p:sp>
      <p:sp>
        <p:nvSpPr>
          <p:cNvPr id="47112" name="Rectangle 8"/>
          <p:cNvSpPr>
            <a:spLocks noChangeArrowheads="1"/>
          </p:cNvSpPr>
          <p:nvPr/>
        </p:nvSpPr>
        <p:spPr bwMode="auto">
          <a:xfrm>
            <a:off x="1006475" y="5102225"/>
            <a:ext cx="892175"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Motorized</a:t>
            </a:r>
          </a:p>
        </p:txBody>
      </p:sp>
      <p:sp>
        <p:nvSpPr>
          <p:cNvPr id="47113" name="Rectangle 9"/>
          <p:cNvSpPr>
            <a:spLocks noChangeArrowheads="1"/>
          </p:cNvSpPr>
          <p:nvPr/>
        </p:nvSpPr>
        <p:spPr bwMode="auto">
          <a:xfrm>
            <a:off x="1006475" y="3825875"/>
            <a:ext cx="117633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Motorized Inf</a:t>
            </a:r>
          </a:p>
        </p:txBody>
      </p:sp>
      <p:sp>
        <p:nvSpPr>
          <p:cNvPr id="47114" name="Rectangle 10"/>
          <p:cNvSpPr>
            <a:spLocks noChangeAspect="1" noChangeArrowheads="1"/>
          </p:cNvSpPr>
          <p:nvPr/>
        </p:nvSpPr>
        <p:spPr bwMode="auto">
          <a:xfrm>
            <a:off x="7559675" y="3100388"/>
            <a:ext cx="563563"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MLRS</a:t>
            </a:r>
          </a:p>
        </p:txBody>
      </p:sp>
      <p:sp>
        <p:nvSpPr>
          <p:cNvPr id="47115" name="Rectangle 11"/>
          <p:cNvSpPr>
            <a:spLocks noChangeAspect="1" noChangeArrowheads="1"/>
          </p:cNvSpPr>
          <p:nvPr/>
        </p:nvSpPr>
        <p:spPr bwMode="auto">
          <a:xfrm>
            <a:off x="5454650" y="3819525"/>
            <a:ext cx="936625" cy="258763"/>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Antiarmor</a:t>
            </a:r>
          </a:p>
        </p:txBody>
      </p:sp>
      <p:sp>
        <p:nvSpPr>
          <p:cNvPr id="47116" name="Rectangle 12"/>
          <p:cNvSpPr>
            <a:spLocks noChangeAspect="1" noChangeArrowheads="1"/>
          </p:cNvSpPr>
          <p:nvPr/>
        </p:nvSpPr>
        <p:spPr bwMode="auto">
          <a:xfrm>
            <a:off x="1006475" y="4478338"/>
            <a:ext cx="890588" cy="258762"/>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Mountain</a:t>
            </a:r>
          </a:p>
        </p:txBody>
      </p:sp>
      <p:sp>
        <p:nvSpPr>
          <p:cNvPr id="47117" name="Rectangle 13"/>
          <p:cNvSpPr>
            <a:spLocks noChangeArrowheads="1"/>
          </p:cNvSpPr>
          <p:nvPr/>
        </p:nvSpPr>
        <p:spPr bwMode="auto">
          <a:xfrm>
            <a:off x="5495925" y="2855913"/>
            <a:ext cx="936625" cy="73342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Mech or </a:t>
            </a:r>
          </a:p>
          <a:p>
            <a:pPr eaLnBrk="0" hangingPunct="0"/>
            <a:r>
              <a:rPr lang="en-US" sz="1600">
                <a:solidFill>
                  <a:srgbClr val="000000"/>
                </a:solidFill>
              </a:rPr>
              <a:t>Armored</a:t>
            </a:r>
          </a:p>
          <a:p>
            <a:pPr eaLnBrk="0" hangingPunct="0"/>
            <a:r>
              <a:rPr lang="en-US" sz="1600">
                <a:solidFill>
                  <a:srgbClr val="000000"/>
                </a:solidFill>
              </a:rPr>
              <a:t>(Wheeled)</a:t>
            </a:r>
          </a:p>
        </p:txBody>
      </p:sp>
      <p:sp>
        <p:nvSpPr>
          <p:cNvPr id="47118" name="Rectangle 14"/>
          <p:cNvSpPr>
            <a:spLocks noChangeArrowheads="1"/>
          </p:cNvSpPr>
          <p:nvPr/>
        </p:nvSpPr>
        <p:spPr bwMode="auto">
          <a:xfrm>
            <a:off x="1006475" y="2976563"/>
            <a:ext cx="949325"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Motorized </a:t>
            </a:r>
          </a:p>
          <a:p>
            <a:pPr eaLnBrk="0" hangingPunct="0"/>
            <a:r>
              <a:rPr lang="en-US" sz="1600">
                <a:solidFill>
                  <a:srgbClr val="000000"/>
                </a:solidFill>
              </a:rPr>
              <a:t>Scouts</a:t>
            </a:r>
          </a:p>
        </p:txBody>
      </p:sp>
      <p:sp>
        <p:nvSpPr>
          <p:cNvPr id="47119" name="Rectangle 15"/>
          <p:cNvSpPr>
            <a:spLocks noChangeArrowheads="1"/>
          </p:cNvSpPr>
          <p:nvPr/>
        </p:nvSpPr>
        <p:spPr bwMode="auto">
          <a:xfrm>
            <a:off x="7553325" y="2405063"/>
            <a:ext cx="1003300"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SP Artillery</a:t>
            </a:r>
          </a:p>
        </p:txBody>
      </p:sp>
      <p:sp>
        <p:nvSpPr>
          <p:cNvPr id="47120" name="Rectangle 16"/>
          <p:cNvSpPr>
            <a:spLocks noChangeArrowheads="1"/>
          </p:cNvSpPr>
          <p:nvPr/>
        </p:nvSpPr>
        <p:spPr bwMode="auto">
          <a:xfrm>
            <a:off x="1006475" y="1735138"/>
            <a:ext cx="766763"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Rangers</a:t>
            </a:r>
          </a:p>
        </p:txBody>
      </p:sp>
      <p:sp>
        <p:nvSpPr>
          <p:cNvPr id="47121" name="Rectangle 17"/>
          <p:cNvSpPr>
            <a:spLocks noChangeArrowheads="1"/>
          </p:cNvSpPr>
          <p:nvPr/>
        </p:nvSpPr>
        <p:spPr bwMode="auto">
          <a:xfrm>
            <a:off x="1006475" y="2405063"/>
            <a:ext cx="43973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Light</a:t>
            </a:r>
          </a:p>
        </p:txBody>
      </p:sp>
      <p:sp>
        <p:nvSpPr>
          <p:cNvPr id="47122" name="Text Box 18"/>
          <p:cNvSpPr txBox="1">
            <a:spLocks noChangeArrowheads="1"/>
          </p:cNvSpPr>
          <p:nvPr/>
        </p:nvSpPr>
        <p:spPr bwMode="auto">
          <a:xfrm>
            <a:off x="2366963" y="350838"/>
            <a:ext cx="0" cy="365125"/>
          </a:xfrm>
          <a:prstGeom prst="rect">
            <a:avLst/>
          </a:prstGeom>
          <a:noFill/>
          <a:ln w="12700">
            <a:noFill/>
            <a:miter lim="800000"/>
            <a:headEnd/>
            <a:tailEnd/>
          </a:ln>
        </p:spPr>
        <p:txBody>
          <a:bodyPr wrap="none" lIns="0" tIns="0" rIns="0" bIns="0" anchor="ctr" anchorCtr="1">
            <a:spAutoFit/>
          </a:bodyPr>
          <a:lstStyle/>
          <a:p>
            <a:pPr algn="ctr" eaLnBrk="0" hangingPunct="0"/>
            <a:endParaRPr lang="en-US" sz="2400" b="1"/>
          </a:p>
        </p:txBody>
      </p:sp>
      <p:sp>
        <p:nvSpPr>
          <p:cNvPr id="47123" name="Rectangle 19"/>
          <p:cNvSpPr>
            <a:spLocks noChangeArrowheads="1"/>
          </p:cNvSpPr>
          <p:nvPr/>
        </p:nvSpPr>
        <p:spPr bwMode="auto">
          <a:xfrm>
            <a:off x="5495925" y="4486275"/>
            <a:ext cx="812800"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AT Mech</a:t>
            </a:r>
          </a:p>
        </p:txBody>
      </p:sp>
      <p:sp>
        <p:nvSpPr>
          <p:cNvPr id="47124" name="Rectangle 20"/>
          <p:cNvSpPr>
            <a:spLocks noChangeArrowheads="1"/>
          </p:cNvSpPr>
          <p:nvPr/>
        </p:nvSpPr>
        <p:spPr bwMode="auto">
          <a:xfrm>
            <a:off x="5495925" y="5102225"/>
            <a:ext cx="120808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AT Motorized</a:t>
            </a:r>
          </a:p>
        </p:txBody>
      </p:sp>
      <p:sp>
        <p:nvSpPr>
          <p:cNvPr id="47125" name="Rectangle 21"/>
          <p:cNvSpPr>
            <a:spLocks noChangeArrowheads="1"/>
          </p:cNvSpPr>
          <p:nvPr/>
        </p:nvSpPr>
        <p:spPr bwMode="auto">
          <a:xfrm>
            <a:off x="1006475" y="6300788"/>
            <a:ext cx="1430338" cy="258762"/>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Special Forces</a:t>
            </a:r>
          </a:p>
        </p:txBody>
      </p:sp>
      <p:sp>
        <p:nvSpPr>
          <p:cNvPr id="47126" name="Rectangle 22"/>
          <p:cNvSpPr>
            <a:spLocks noChangeArrowheads="1"/>
          </p:cNvSpPr>
          <p:nvPr/>
        </p:nvSpPr>
        <p:spPr bwMode="auto">
          <a:xfrm>
            <a:off x="7559675" y="4981575"/>
            <a:ext cx="1117600"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 Defense </a:t>
            </a:r>
          </a:p>
          <a:p>
            <a:pPr eaLnBrk="0" hangingPunct="0"/>
            <a:r>
              <a:rPr lang="en-US" sz="1600">
                <a:solidFill>
                  <a:srgbClr val="000000"/>
                </a:solidFill>
              </a:rPr>
              <a:t>Radar</a:t>
            </a:r>
          </a:p>
        </p:txBody>
      </p:sp>
      <p:sp>
        <p:nvSpPr>
          <p:cNvPr id="47127" name="Rectangle 23"/>
          <p:cNvSpPr>
            <a:spLocks noChangeAspect="1" noChangeArrowheads="1"/>
          </p:cNvSpPr>
          <p:nvPr/>
        </p:nvSpPr>
        <p:spPr bwMode="auto">
          <a:xfrm>
            <a:off x="7516813" y="3705225"/>
            <a:ext cx="1412875"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Counter-battery</a:t>
            </a:r>
          </a:p>
          <a:p>
            <a:pPr eaLnBrk="0" hangingPunct="0"/>
            <a:r>
              <a:rPr lang="en-US" sz="1600">
                <a:solidFill>
                  <a:srgbClr val="000000"/>
                </a:solidFill>
              </a:rPr>
              <a:t>Radar</a:t>
            </a:r>
          </a:p>
        </p:txBody>
      </p:sp>
      <p:sp>
        <p:nvSpPr>
          <p:cNvPr id="47128" name="Rectangle 24"/>
          <p:cNvSpPr>
            <a:spLocks noChangeArrowheads="1"/>
          </p:cNvSpPr>
          <p:nvPr/>
        </p:nvSpPr>
        <p:spPr bwMode="auto">
          <a:xfrm>
            <a:off x="2835275" y="1071563"/>
            <a:ext cx="1503363"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Airborne Infantry</a:t>
            </a:r>
          </a:p>
        </p:txBody>
      </p:sp>
      <p:sp>
        <p:nvSpPr>
          <p:cNvPr id="47129" name="Rectangle 25"/>
          <p:cNvSpPr>
            <a:spLocks noChangeArrowheads="1"/>
          </p:cNvSpPr>
          <p:nvPr/>
        </p:nvSpPr>
        <p:spPr bwMode="auto">
          <a:xfrm>
            <a:off x="2835275" y="1612900"/>
            <a:ext cx="1706563"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 Assault Infantry</a:t>
            </a:r>
          </a:p>
          <a:p>
            <a:pPr eaLnBrk="0" hangingPunct="0"/>
            <a:r>
              <a:rPr lang="en-US" sz="1600">
                <a:solidFill>
                  <a:srgbClr val="000000"/>
                </a:solidFill>
              </a:rPr>
              <a:t>with out aircraft</a:t>
            </a:r>
          </a:p>
        </p:txBody>
      </p:sp>
      <p:sp>
        <p:nvSpPr>
          <p:cNvPr id="47130" name="Rectangle 26"/>
          <p:cNvSpPr>
            <a:spLocks noChangeArrowheads="1"/>
          </p:cNvSpPr>
          <p:nvPr/>
        </p:nvSpPr>
        <p:spPr bwMode="auto">
          <a:xfrm>
            <a:off x="2835275" y="3098800"/>
            <a:ext cx="665163"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 Cav</a:t>
            </a:r>
          </a:p>
        </p:txBody>
      </p:sp>
      <p:sp>
        <p:nvSpPr>
          <p:cNvPr id="47131" name="Rectangle 27"/>
          <p:cNvSpPr>
            <a:spLocks noChangeArrowheads="1"/>
          </p:cNvSpPr>
          <p:nvPr/>
        </p:nvSpPr>
        <p:spPr bwMode="auto">
          <a:xfrm>
            <a:off x="2835275" y="2282825"/>
            <a:ext cx="1706563"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Air Assault Infantry</a:t>
            </a:r>
          </a:p>
          <a:p>
            <a:pPr eaLnBrk="0" hangingPunct="0"/>
            <a:r>
              <a:rPr lang="en-US" sz="1600">
                <a:solidFill>
                  <a:srgbClr val="000000"/>
                </a:solidFill>
              </a:rPr>
              <a:t>with aircraft</a:t>
            </a:r>
          </a:p>
        </p:txBody>
      </p:sp>
      <p:sp>
        <p:nvSpPr>
          <p:cNvPr id="47132" name="Rectangle 28"/>
          <p:cNvSpPr>
            <a:spLocks noChangeArrowheads="1"/>
          </p:cNvSpPr>
          <p:nvPr/>
        </p:nvSpPr>
        <p:spPr bwMode="auto">
          <a:xfrm>
            <a:off x="2835275" y="3705225"/>
            <a:ext cx="1660525"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Attack Helo on the</a:t>
            </a:r>
          </a:p>
          <a:p>
            <a:pPr eaLnBrk="0" hangingPunct="0"/>
            <a:r>
              <a:rPr lang="en-US" sz="1600">
                <a:solidFill>
                  <a:srgbClr val="000000"/>
                </a:solidFill>
              </a:rPr>
              <a:t>Ground</a:t>
            </a:r>
          </a:p>
        </p:txBody>
      </p:sp>
      <p:sp>
        <p:nvSpPr>
          <p:cNvPr id="47133" name="Rectangle 29"/>
          <p:cNvSpPr>
            <a:spLocks noChangeArrowheads="1"/>
          </p:cNvSpPr>
          <p:nvPr/>
        </p:nvSpPr>
        <p:spPr bwMode="auto">
          <a:xfrm>
            <a:off x="2835275" y="5095875"/>
            <a:ext cx="1443038" cy="258763"/>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Marine Infantry</a:t>
            </a:r>
          </a:p>
        </p:txBody>
      </p:sp>
      <p:sp>
        <p:nvSpPr>
          <p:cNvPr id="47134" name="Rectangle 30"/>
          <p:cNvSpPr>
            <a:spLocks noChangeArrowheads="1"/>
          </p:cNvSpPr>
          <p:nvPr/>
        </p:nvSpPr>
        <p:spPr bwMode="auto">
          <a:xfrm>
            <a:off x="7553325" y="1071563"/>
            <a:ext cx="676275"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Artillery</a:t>
            </a:r>
          </a:p>
        </p:txBody>
      </p:sp>
      <p:sp>
        <p:nvSpPr>
          <p:cNvPr id="47135" name="Rectangle 31"/>
          <p:cNvSpPr>
            <a:spLocks noChangeArrowheads="1"/>
          </p:cNvSpPr>
          <p:nvPr/>
        </p:nvSpPr>
        <p:spPr bwMode="auto">
          <a:xfrm>
            <a:off x="7519988" y="1735138"/>
            <a:ext cx="588962"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Mortar</a:t>
            </a:r>
          </a:p>
        </p:txBody>
      </p:sp>
      <p:sp>
        <p:nvSpPr>
          <p:cNvPr id="47136" name="Rectangle 32"/>
          <p:cNvSpPr>
            <a:spLocks noChangeArrowheads="1"/>
          </p:cNvSpPr>
          <p:nvPr/>
        </p:nvSpPr>
        <p:spPr bwMode="auto">
          <a:xfrm>
            <a:off x="3657600" y="228600"/>
            <a:ext cx="5129213" cy="609600"/>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 The letters will not change scale with the graphics, </a:t>
            </a:r>
          </a:p>
          <a:p>
            <a:pPr eaLnBrk="0" hangingPunct="0"/>
            <a:r>
              <a:rPr lang="en-US" sz="1700">
                <a:solidFill>
                  <a:srgbClr val="000000"/>
                </a:solidFill>
              </a:rPr>
              <a:t>the Font size must be changed </a:t>
            </a:r>
          </a:p>
        </p:txBody>
      </p:sp>
      <p:sp>
        <p:nvSpPr>
          <p:cNvPr id="47137" name="Rectangle 33"/>
          <p:cNvSpPr>
            <a:spLocks noChangeArrowheads="1"/>
          </p:cNvSpPr>
          <p:nvPr/>
        </p:nvSpPr>
        <p:spPr bwMode="auto">
          <a:xfrm>
            <a:off x="2873375" y="5710238"/>
            <a:ext cx="1335088" cy="258762"/>
          </a:xfrm>
          <a:prstGeom prst="rect">
            <a:avLst/>
          </a:prstGeom>
          <a:noFill/>
          <a:ln w="9525">
            <a:noFill/>
            <a:miter lim="800000"/>
            <a:headEnd/>
            <a:tailEnd/>
          </a:ln>
        </p:spPr>
        <p:txBody>
          <a:bodyPr wrap="none" lIns="0" tIns="0" rIns="0" bIns="0" anchor="ctr" anchorCtr="1">
            <a:spAutoFit/>
          </a:bodyPr>
          <a:lstStyle/>
          <a:p>
            <a:pPr eaLnBrk="0" hangingPunct="0"/>
            <a:r>
              <a:rPr lang="en-US" sz="1700">
                <a:solidFill>
                  <a:srgbClr val="000000"/>
                </a:solidFill>
              </a:rPr>
              <a:t>Naval Infantry</a:t>
            </a:r>
          </a:p>
        </p:txBody>
      </p:sp>
      <p:grpSp>
        <p:nvGrpSpPr>
          <p:cNvPr id="47138" name="Group 34"/>
          <p:cNvGrpSpPr>
            <a:grpSpLocks/>
          </p:cNvGrpSpPr>
          <p:nvPr/>
        </p:nvGrpSpPr>
        <p:grpSpPr bwMode="auto">
          <a:xfrm>
            <a:off x="342900" y="4341813"/>
            <a:ext cx="533400" cy="533400"/>
            <a:chOff x="240" y="2736"/>
            <a:chExt cx="336" cy="336"/>
          </a:xfrm>
        </p:grpSpPr>
        <p:grpSp>
          <p:nvGrpSpPr>
            <p:cNvPr id="47364" name="Group 35"/>
            <p:cNvGrpSpPr>
              <a:grpSpLocks/>
            </p:cNvGrpSpPr>
            <p:nvPr/>
          </p:nvGrpSpPr>
          <p:grpSpPr bwMode="auto">
            <a:xfrm>
              <a:off x="377" y="2939"/>
              <a:ext cx="61" cy="133"/>
              <a:chOff x="377" y="2913"/>
              <a:chExt cx="61" cy="133"/>
            </a:xfrm>
          </p:grpSpPr>
          <p:sp>
            <p:nvSpPr>
              <p:cNvPr id="47366" name="Freeform 36"/>
              <p:cNvSpPr>
                <a:spLocks noChangeAspect="1"/>
              </p:cNvSpPr>
              <p:nvPr/>
            </p:nvSpPr>
            <p:spPr bwMode="auto">
              <a:xfrm>
                <a:off x="378" y="2913"/>
                <a:ext cx="59" cy="101"/>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47367" name="Freeform 37"/>
              <p:cNvSpPr>
                <a:spLocks/>
              </p:cNvSpPr>
              <p:nvPr/>
            </p:nvSpPr>
            <p:spPr bwMode="auto">
              <a:xfrm>
                <a:off x="377" y="3013"/>
                <a:ext cx="61" cy="33"/>
              </a:xfrm>
              <a:custGeom>
                <a:avLst/>
                <a:gdLst>
                  <a:gd name="T0" fmla="*/ 0 w 61"/>
                  <a:gd name="T1" fmla="*/ 0 h 33"/>
                  <a:gd name="T2" fmla="*/ 30 w 61"/>
                  <a:gd name="T3" fmla="*/ 33 h 33"/>
                  <a:gd name="T4" fmla="*/ 61 w 61"/>
                  <a:gd name="T5" fmla="*/ 1 h 33"/>
                  <a:gd name="T6" fmla="*/ 0 w 61"/>
                  <a:gd name="T7" fmla="*/ 0 h 33"/>
                  <a:gd name="T8" fmla="*/ 0 60000 65536"/>
                  <a:gd name="T9" fmla="*/ 0 60000 65536"/>
                  <a:gd name="T10" fmla="*/ 0 60000 65536"/>
                  <a:gd name="T11" fmla="*/ 0 60000 65536"/>
                  <a:gd name="T12" fmla="*/ 0 w 61"/>
                  <a:gd name="T13" fmla="*/ 0 h 33"/>
                  <a:gd name="T14" fmla="*/ 61 w 61"/>
                  <a:gd name="T15" fmla="*/ 33 h 33"/>
                </a:gdLst>
                <a:ahLst/>
                <a:cxnLst>
                  <a:cxn ang="T8">
                    <a:pos x="T0" y="T1"/>
                  </a:cxn>
                  <a:cxn ang="T9">
                    <a:pos x="T2" y="T3"/>
                  </a:cxn>
                  <a:cxn ang="T10">
                    <a:pos x="T4" y="T5"/>
                  </a:cxn>
                  <a:cxn ang="T11">
                    <a:pos x="T6" y="T7"/>
                  </a:cxn>
                </a:cxnLst>
                <a:rect l="T12" t="T13" r="T14" b="T15"/>
                <a:pathLst>
                  <a:path w="61" h="33">
                    <a:moveTo>
                      <a:pt x="0" y="0"/>
                    </a:moveTo>
                    <a:lnTo>
                      <a:pt x="30" y="33"/>
                    </a:lnTo>
                    <a:lnTo>
                      <a:pt x="61" y="1"/>
                    </a:lnTo>
                    <a:lnTo>
                      <a:pt x="0" y="0"/>
                    </a:lnTo>
                    <a:close/>
                  </a:path>
                </a:pathLst>
              </a:custGeom>
              <a:solidFill>
                <a:schemeClr val="tx1"/>
              </a:solidFill>
              <a:ln w="12700" cap="flat" cmpd="sng">
                <a:solidFill>
                  <a:schemeClr val="tx1"/>
                </a:solidFill>
                <a:prstDash val="solid"/>
                <a:round/>
                <a:headEnd/>
                <a:tailEnd/>
              </a:ln>
            </p:spPr>
            <p:txBody>
              <a:bodyPr wrap="none" anchor="ctr"/>
              <a:lstStyle/>
              <a:p>
                <a:endParaRPr lang="en-US"/>
              </a:p>
            </p:txBody>
          </p:sp>
        </p:grpSp>
        <p:sp>
          <p:nvSpPr>
            <p:cNvPr id="47365" name="AutoShape 38"/>
            <p:cNvSpPr>
              <a:spLocks noChangeArrowheads="1"/>
            </p:cNvSpPr>
            <p:nvPr/>
          </p:nvSpPr>
          <p:spPr bwMode="auto">
            <a:xfrm>
              <a:off x="240" y="2736"/>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39" name="Group 39"/>
          <p:cNvGrpSpPr>
            <a:grpSpLocks/>
          </p:cNvGrpSpPr>
          <p:nvPr/>
        </p:nvGrpSpPr>
        <p:grpSpPr bwMode="auto">
          <a:xfrm>
            <a:off x="342900" y="927100"/>
            <a:ext cx="533400" cy="533400"/>
            <a:chOff x="480" y="2880"/>
            <a:chExt cx="336" cy="336"/>
          </a:xfrm>
        </p:grpSpPr>
        <p:sp>
          <p:nvSpPr>
            <p:cNvPr id="47361" name="AutoShape 40"/>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362" name="Line 41"/>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363" name="Line 42"/>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nvGrpSpPr>
          <p:cNvPr id="47140" name="Group 43"/>
          <p:cNvGrpSpPr>
            <a:grpSpLocks/>
          </p:cNvGrpSpPr>
          <p:nvPr/>
        </p:nvGrpSpPr>
        <p:grpSpPr bwMode="auto">
          <a:xfrm>
            <a:off x="2171700" y="4959350"/>
            <a:ext cx="533400" cy="533400"/>
            <a:chOff x="864" y="2976"/>
            <a:chExt cx="336" cy="336"/>
          </a:xfrm>
        </p:grpSpPr>
        <p:grpSp>
          <p:nvGrpSpPr>
            <p:cNvPr id="47350" name="Group 44"/>
            <p:cNvGrpSpPr>
              <a:grpSpLocks/>
            </p:cNvGrpSpPr>
            <p:nvPr/>
          </p:nvGrpSpPr>
          <p:grpSpPr bwMode="auto">
            <a:xfrm>
              <a:off x="864" y="2976"/>
              <a:ext cx="336" cy="336"/>
              <a:chOff x="864" y="2976"/>
              <a:chExt cx="336" cy="336"/>
            </a:xfrm>
          </p:grpSpPr>
          <p:sp>
            <p:nvSpPr>
              <p:cNvPr id="47354" name="AutoShape 45"/>
              <p:cNvSpPr>
                <a:spLocks noChangeArrowheads="1"/>
              </p:cNvSpPr>
              <p:nvPr/>
            </p:nvSpPr>
            <p:spPr bwMode="auto">
              <a:xfrm>
                <a:off x="864" y="2976"/>
                <a:ext cx="336" cy="336"/>
              </a:xfrm>
              <a:prstGeom prst="diamond">
                <a:avLst/>
              </a:prstGeom>
              <a:noFill/>
              <a:ln w="12700">
                <a:solidFill>
                  <a:schemeClr val="tx1"/>
                </a:solidFill>
                <a:miter lim="800000"/>
                <a:headEnd/>
                <a:tailEnd/>
              </a:ln>
            </p:spPr>
            <p:txBody>
              <a:bodyPr wrap="none" anchor="ctr"/>
              <a:lstStyle/>
              <a:p>
                <a:endParaRPr lang="en-US"/>
              </a:p>
            </p:txBody>
          </p:sp>
          <p:grpSp>
            <p:nvGrpSpPr>
              <p:cNvPr id="47355" name="Group 46"/>
              <p:cNvGrpSpPr>
                <a:grpSpLocks noChangeAspect="1"/>
              </p:cNvGrpSpPr>
              <p:nvPr/>
            </p:nvGrpSpPr>
            <p:grpSpPr bwMode="auto">
              <a:xfrm>
                <a:off x="868" y="3123"/>
                <a:ext cx="326" cy="47"/>
                <a:chOff x="96" y="1287"/>
                <a:chExt cx="369" cy="58"/>
              </a:xfrm>
            </p:grpSpPr>
            <p:sp>
              <p:nvSpPr>
                <p:cNvPr id="47356" name="Freeform 47"/>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357" name="Freeform 48"/>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358" name="Freeform 49"/>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359" name="Freeform 50"/>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360" name="Freeform 51"/>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47351" name="Group 52"/>
            <p:cNvGrpSpPr>
              <a:grpSpLocks/>
            </p:cNvGrpSpPr>
            <p:nvPr/>
          </p:nvGrpSpPr>
          <p:grpSpPr bwMode="auto">
            <a:xfrm>
              <a:off x="949" y="3060"/>
              <a:ext cx="166" cy="168"/>
              <a:chOff x="1285" y="2916"/>
              <a:chExt cx="166" cy="168"/>
            </a:xfrm>
          </p:grpSpPr>
          <p:sp>
            <p:nvSpPr>
              <p:cNvPr id="47352" name="Line 53"/>
              <p:cNvSpPr>
                <a:spLocks noChangeShapeType="1"/>
              </p:cNvSpPr>
              <p:nvPr/>
            </p:nvSpPr>
            <p:spPr bwMode="auto">
              <a:xfrm flipV="1">
                <a:off x="1285" y="2916"/>
                <a:ext cx="166" cy="167"/>
              </a:xfrm>
              <a:prstGeom prst="line">
                <a:avLst/>
              </a:prstGeom>
              <a:noFill/>
              <a:ln w="12700">
                <a:solidFill>
                  <a:schemeClr val="tx1"/>
                </a:solidFill>
                <a:round/>
                <a:headEnd/>
                <a:tailEnd/>
              </a:ln>
            </p:spPr>
            <p:txBody>
              <a:bodyPr wrap="none" anchor="ctr"/>
              <a:lstStyle/>
              <a:p>
                <a:endParaRPr lang="en-US"/>
              </a:p>
            </p:txBody>
          </p:sp>
          <p:sp>
            <p:nvSpPr>
              <p:cNvPr id="47353" name="Line 54"/>
              <p:cNvSpPr>
                <a:spLocks noChangeShapeType="1"/>
              </p:cNvSpPr>
              <p:nvPr/>
            </p:nvSpPr>
            <p:spPr bwMode="auto">
              <a:xfrm flipH="1" flipV="1">
                <a:off x="1285" y="2917"/>
                <a:ext cx="166" cy="167"/>
              </a:xfrm>
              <a:prstGeom prst="line">
                <a:avLst/>
              </a:prstGeom>
              <a:noFill/>
              <a:ln w="12700">
                <a:solidFill>
                  <a:schemeClr val="tx1"/>
                </a:solidFill>
                <a:round/>
                <a:headEnd/>
                <a:tailEnd/>
              </a:ln>
            </p:spPr>
            <p:txBody>
              <a:bodyPr wrap="none" anchor="ctr"/>
              <a:lstStyle/>
              <a:p>
                <a:endParaRPr lang="en-US"/>
              </a:p>
            </p:txBody>
          </p:sp>
        </p:grpSp>
      </p:grpSp>
      <p:grpSp>
        <p:nvGrpSpPr>
          <p:cNvPr id="47141" name="Group 55"/>
          <p:cNvGrpSpPr>
            <a:grpSpLocks/>
          </p:cNvGrpSpPr>
          <p:nvPr/>
        </p:nvGrpSpPr>
        <p:grpSpPr bwMode="auto">
          <a:xfrm>
            <a:off x="342900" y="1589088"/>
            <a:ext cx="533400" cy="533400"/>
            <a:chOff x="206" y="1078"/>
            <a:chExt cx="336" cy="336"/>
          </a:xfrm>
        </p:grpSpPr>
        <p:sp>
          <p:nvSpPr>
            <p:cNvPr id="47345" name="Text Box 56"/>
            <p:cNvSpPr txBox="1">
              <a:spLocks noChangeArrowheads="1"/>
            </p:cNvSpPr>
            <p:nvPr/>
          </p:nvSpPr>
          <p:spPr bwMode="auto">
            <a:xfrm>
              <a:off x="349" y="1290"/>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R</a:t>
              </a:r>
            </a:p>
          </p:txBody>
        </p:sp>
        <p:grpSp>
          <p:nvGrpSpPr>
            <p:cNvPr id="47346" name="Group 57"/>
            <p:cNvGrpSpPr>
              <a:grpSpLocks/>
            </p:cNvGrpSpPr>
            <p:nvPr/>
          </p:nvGrpSpPr>
          <p:grpSpPr bwMode="auto">
            <a:xfrm>
              <a:off x="206" y="1078"/>
              <a:ext cx="336" cy="336"/>
              <a:chOff x="480" y="2880"/>
              <a:chExt cx="336" cy="336"/>
            </a:xfrm>
          </p:grpSpPr>
          <p:sp>
            <p:nvSpPr>
              <p:cNvPr id="47347" name="AutoShape 58"/>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7348" name="Line 59"/>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7349" name="Line 60"/>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grpSp>
      <p:grpSp>
        <p:nvGrpSpPr>
          <p:cNvPr id="47142" name="Group 61"/>
          <p:cNvGrpSpPr>
            <a:grpSpLocks/>
          </p:cNvGrpSpPr>
          <p:nvPr/>
        </p:nvGrpSpPr>
        <p:grpSpPr bwMode="auto">
          <a:xfrm>
            <a:off x="342900" y="2260600"/>
            <a:ext cx="533400" cy="533400"/>
            <a:chOff x="206" y="1078"/>
            <a:chExt cx="336" cy="336"/>
          </a:xfrm>
        </p:grpSpPr>
        <p:sp>
          <p:nvSpPr>
            <p:cNvPr id="47340" name="Text Box 62"/>
            <p:cNvSpPr txBox="1">
              <a:spLocks noChangeArrowheads="1"/>
            </p:cNvSpPr>
            <p:nvPr/>
          </p:nvSpPr>
          <p:spPr bwMode="auto">
            <a:xfrm>
              <a:off x="349" y="1290"/>
              <a:ext cx="43"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L</a:t>
              </a:r>
            </a:p>
          </p:txBody>
        </p:sp>
        <p:grpSp>
          <p:nvGrpSpPr>
            <p:cNvPr id="47341" name="Group 63"/>
            <p:cNvGrpSpPr>
              <a:grpSpLocks/>
            </p:cNvGrpSpPr>
            <p:nvPr/>
          </p:nvGrpSpPr>
          <p:grpSpPr bwMode="auto">
            <a:xfrm>
              <a:off x="206" y="1078"/>
              <a:ext cx="336" cy="336"/>
              <a:chOff x="480" y="2880"/>
              <a:chExt cx="336" cy="336"/>
            </a:xfrm>
          </p:grpSpPr>
          <p:sp>
            <p:nvSpPr>
              <p:cNvPr id="47342" name="AutoShape 64"/>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7343" name="Line 65"/>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7344" name="Line 66"/>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grpSp>
      <p:grpSp>
        <p:nvGrpSpPr>
          <p:cNvPr id="47143" name="Group 67"/>
          <p:cNvGrpSpPr>
            <a:grpSpLocks/>
          </p:cNvGrpSpPr>
          <p:nvPr/>
        </p:nvGrpSpPr>
        <p:grpSpPr bwMode="auto">
          <a:xfrm>
            <a:off x="342900" y="3679825"/>
            <a:ext cx="533400" cy="536575"/>
            <a:chOff x="48" y="1920"/>
            <a:chExt cx="336" cy="338"/>
          </a:xfrm>
        </p:grpSpPr>
        <p:grpSp>
          <p:nvGrpSpPr>
            <p:cNvPr id="47335" name="Group 68"/>
            <p:cNvGrpSpPr>
              <a:grpSpLocks/>
            </p:cNvGrpSpPr>
            <p:nvPr/>
          </p:nvGrpSpPr>
          <p:grpSpPr bwMode="auto">
            <a:xfrm>
              <a:off x="48" y="1920"/>
              <a:ext cx="336" cy="336"/>
              <a:chOff x="480" y="2880"/>
              <a:chExt cx="336" cy="336"/>
            </a:xfrm>
          </p:grpSpPr>
          <p:sp>
            <p:nvSpPr>
              <p:cNvPr id="47337" name="AutoShape 69"/>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338" name="Line 70"/>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339" name="Line 71"/>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sp>
          <p:nvSpPr>
            <p:cNvPr id="47336" name="Line 72"/>
            <p:cNvSpPr>
              <a:spLocks noChangeShapeType="1"/>
            </p:cNvSpPr>
            <p:nvPr/>
          </p:nvSpPr>
          <p:spPr bwMode="auto">
            <a:xfrm>
              <a:off x="216" y="1920"/>
              <a:ext cx="0" cy="338"/>
            </a:xfrm>
            <a:prstGeom prst="line">
              <a:avLst/>
            </a:prstGeom>
            <a:noFill/>
            <a:ln w="12700">
              <a:solidFill>
                <a:schemeClr val="tx1"/>
              </a:solidFill>
              <a:round/>
              <a:headEnd/>
              <a:tailEnd/>
            </a:ln>
          </p:spPr>
          <p:txBody>
            <a:bodyPr wrap="none" anchor="ctr"/>
            <a:lstStyle/>
            <a:p>
              <a:endParaRPr lang="en-US"/>
            </a:p>
          </p:txBody>
        </p:sp>
      </p:grpSp>
      <p:grpSp>
        <p:nvGrpSpPr>
          <p:cNvPr id="47144" name="Group 73"/>
          <p:cNvGrpSpPr>
            <a:grpSpLocks/>
          </p:cNvGrpSpPr>
          <p:nvPr/>
        </p:nvGrpSpPr>
        <p:grpSpPr bwMode="auto">
          <a:xfrm>
            <a:off x="342900" y="2952750"/>
            <a:ext cx="533400" cy="536575"/>
            <a:chOff x="192" y="1872"/>
            <a:chExt cx="336" cy="338"/>
          </a:xfrm>
        </p:grpSpPr>
        <p:grpSp>
          <p:nvGrpSpPr>
            <p:cNvPr id="47331" name="Group 74"/>
            <p:cNvGrpSpPr>
              <a:grpSpLocks/>
            </p:cNvGrpSpPr>
            <p:nvPr/>
          </p:nvGrpSpPr>
          <p:grpSpPr bwMode="auto">
            <a:xfrm>
              <a:off x="192" y="1872"/>
              <a:ext cx="336" cy="336"/>
              <a:chOff x="192" y="1872"/>
              <a:chExt cx="336" cy="336"/>
            </a:xfrm>
          </p:grpSpPr>
          <p:sp>
            <p:nvSpPr>
              <p:cNvPr id="47333" name="AutoShape 75"/>
              <p:cNvSpPr>
                <a:spLocks noChangeArrowheads="1"/>
              </p:cNvSpPr>
              <p:nvPr/>
            </p:nvSpPr>
            <p:spPr bwMode="auto">
              <a:xfrm>
                <a:off x="192" y="1872"/>
                <a:ext cx="336" cy="336"/>
              </a:xfrm>
              <a:prstGeom prst="diamond">
                <a:avLst/>
              </a:prstGeom>
              <a:noFill/>
              <a:ln w="12700">
                <a:solidFill>
                  <a:schemeClr val="tx1"/>
                </a:solidFill>
                <a:miter lim="800000"/>
                <a:headEnd/>
                <a:tailEnd/>
              </a:ln>
            </p:spPr>
            <p:txBody>
              <a:bodyPr wrap="none" anchor="ctr"/>
              <a:lstStyle/>
              <a:p>
                <a:endParaRPr lang="en-US"/>
              </a:p>
            </p:txBody>
          </p:sp>
          <p:sp>
            <p:nvSpPr>
              <p:cNvPr id="47334" name="Line 76"/>
              <p:cNvSpPr>
                <a:spLocks noChangeShapeType="1"/>
              </p:cNvSpPr>
              <p:nvPr/>
            </p:nvSpPr>
            <p:spPr bwMode="auto">
              <a:xfrm flipV="1">
                <a:off x="277" y="1956"/>
                <a:ext cx="166" cy="167"/>
              </a:xfrm>
              <a:prstGeom prst="line">
                <a:avLst/>
              </a:prstGeom>
              <a:noFill/>
              <a:ln w="12700">
                <a:solidFill>
                  <a:schemeClr val="tx1"/>
                </a:solidFill>
                <a:round/>
                <a:headEnd/>
                <a:tailEnd/>
              </a:ln>
            </p:spPr>
            <p:txBody>
              <a:bodyPr wrap="none" anchor="ctr"/>
              <a:lstStyle/>
              <a:p>
                <a:endParaRPr lang="en-US"/>
              </a:p>
            </p:txBody>
          </p:sp>
        </p:grpSp>
        <p:sp>
          <p:nvSpPr>
            <p:cNvPr id="47332" name="Line 77"/>
            <p:cNvSpPr>
              <a:spLocks noChangeShapeType="1"/>
            </p:cNvSpPr>
            <p:nvPr/>
          </p:nvSpPr>
          <p:spPr bwMode="auto">
            <a:xfrm>
              <a:off x="360" y="1872"/>
              <a:ext cx="0" cy="338"/>
            </a:xfrm>
            <a:prstGeom prst="line">
              <a:avLst/>
            </a:prstGeom>
            <a:noFill/>
            <a:ln w="12700">
              <a:solidFill>
                <a:schemeClr val="tx1"/>
              </a:solidFill>
              <a:round/>
              <a:headEnd/>
              <a:tailEnd/>
            </a:ln>
          </p:spPr>
          <p:txBody>
            <a:bodyPr wrap="none" anchor="ctr"/>
            <a:lstStyle/>
            <a:p>
              <a:endParaRPr lang="en-US"/>
            </a:p>
          </p:txBody>
        </p:sp>
      </p:grpSp>
      <p:grpSp>
        <p:nvGrpSpPr>
          <p:cNvPr id="47145" name="Group 78"/>
          <p:cNvGrpSpPr>
            <a:grpSpLocks/>
          </p:cNvGrpSpPr>
          <p:nvPr/>
        </p:nvGrpSpPr>
        <p:grpSpPr bwMode="auto">
          <a:xfrm>
            <a:off x="342900" y="4956175"/>
            <a:ext cx="533400" cy="536575"/>
            <a:chOff x="240" y="3120"/>
            <a:chExt cx="336" cy="338"/>
          </a:xfrm>
        </p:grpSpPr>
        <p:sp>
          <p:nvSpPr>
            <p:cNvPr id="47329" name="AutoShape 79"/>
            <p:cNvSpPr>
              <a:spLocks noChangeArrowheads="1"/>
            </p:cNvSpPr>
            <p:nvPr/>
          </p:nvSpPr>
          <p:spPr bwMode="auto">
            <a:xfrm>
              <a:off x="240" y="3120"/>
              <a:ext cx="336" cy="336"/>
            </a:xfrm>
            <a:prstGeom prst="diamond">
              <a:avLst/>
            </a:prstGeom>
            <a:noFill/>
            <a:ln w="12700">
              <a:solidFill>
                <a:schemeClr val="tx1"/>
              </a:solidFill>
              <a:miter lim="800000"/>
              <a:headEnd/>
              <a:tailEnd/>
            </a:ln>
          </p:spPr>
          <p:txBody>
            <a:bodyPr wrap="none" anchor="ctr"/>
            <a:lstStyle/>
            <a:p>
              <a:endParaRPr lang="en-US"/>
            </a:p>
          </p:txBody>
        </p:sp>
        <p:sp>
          <p:nvSpPr>
            <p:cNvPr id="47330" name="Line 80"/>
            <p:cNvSpPr>
              <a:spLocks noChangeShapeType="1"/>
            </p:cNvSpPr>
            <p:nvPr/>
          </p:nvSpPr>
          <p:spPr bwMode="auto">
            <a:xfrm>
              <a:off x="408" y="3120"/>
              <a:ext cx="0" cy="338"/>
            </a:xfrm>
            <a:prstGeom prst="line">
              <a:avLst/>
            </a:prstGeom>
            <a:noFill/>
            <a:ln w="12700">
              <a:solidFill>
                <a:schemeClr val="tx1"/>
              </a:solidFill>
              <a:round/>
              <a:headEnd/>
              <a:tailEnd/>
            </a:ln>
          </p:spPr>
          <p:txBody>
            <a:bodyPr wrap="none" anchor="ctr"/>
            <a:lstStyle/>
            <a:p>
              <a:endParaRPr lang="en-US"/>
            </a:p>
          </p:txBody>
        </p:sp>
      </p:grpSp>
      <p:grpSp>
        <p:nvGrpSpPr>
          <p:cNvPr id="47146" name="Group 81"/>
          <p:cNvGrpSpPr>
            <a:grpSpLocks/>
          </p:cNvGrpSpPr>
          <p:nvPr/>
        </p:nvGrpSpPr>
        <p:grpSpPr bwMode="auto">
          <a:xfrm>
            <a:off x="342900" y="5562600"/>
            <a:ext cx="533400" cy="533400"/>
            <a:chOff x="240" y="3504"/>
            <a:chExt cx="336" cy="336"/>
          </a:xfrm>
        </p:grpSpPr>
        <p:sp>
          <p:nvSpPr>
            <p:cNvPr id="47327" name="AutoShape 82"/>
            <p:cNvSpPr>
              <a:spLocks noChangeArrowheads="1"/>
            </p:cNvSpPr>
            <p:nvPr/>
          </p:nvSpPr>
          <p:spPr bwMode="auto">
            <a:xfrm>
              <a:off x="240" y="3504"/>
              <a:ext cx="336" cy="336"/>
            </a:xfrm>
            <a:prstGeom prst="diamond">
              <a:avLst/>
            </a:prstGeom>
            <a:noFill/>
            <a:ln w="12700">
              <a:solidFill>
                <a:schemeClr val="tx1"/>
              </a:solidFill>
              <a:miter lim="800000"/>
              <a:headEnd/>
              <a:tailEnd/>
            </a:ln>
          </p:spPr>
          <p:txBody>
            <a:bodyPr wrap="none" anchor="ctr"/>
            <a:lstStyle/>
            <a:p>
              <a:endParaRPr lang="en-US"/>
            </a:p>
          </p:txBody>
        </p:sp>
        <p:sp>
          <p:nvSpPr>
            <p:cNvPr id="47328" name="Line 83"/>
            <p:cNvSpPr>
              <a:spLocks noChangeShapeType="1"/>
            </p:cNvSpPr>
            <p:nvPr/>
          </p:nvSpPr>
          <p:spPr bwMode="auto">
            <a:xfrm flipV="1">
              <a:off x="325" y="3589"/>
              <a:ext cx="166" cy="166"/>
            </a:xfrm>
            <a:prstGeom prst="line">
              <a:avLst/>
            </a:prstGeom>
            <a:noFill/>
            <a:ln w="12700">
              <a:solidFill>
                <a:schemeClr val="tx1"/>
              </a:solidFill>
              <a:round/>
              <a:headEnd/>
              <a:tailEnd/>
            </a:ln>
          </p:spPr>
          <p:txBody>
            <a:bodyPr wrap="none" anchor="ctr"/>
            <a:lstStyle/>
            <a:p>
              <a:endParaRPr lang="en-US"/>
            </a:p>
          </p:txBody>
        </p:sp>
      </p:grpSp>
      <p:grpSp>
        <p:nvGrpSpPr>
          <p:cNvPr id="47147" name="Group 84"/>
          <p:cNvGrpSpPr>
            <a:grpSpLocks/>
          </p:cNvGrpSpPr>
          <p:nvPr/>
        </p:nvGrpSpPr>
        <p:grpSpPr bwMode="auto">
          <a:xfrm>
            <a:off x="342900" y="6172200"/>
            <a:ext cx="533400" cy="533400"/>
            <a:chOff x="264" y="3803"/>
            <a:chExt cx="336" cy="336"/>
          </a:xfrm>
        </p:grpSpPr>
        <p:sp>
          <p:nvSpPr>
            <p:cNvPr id="47325" name="Rectangle 85"/>
            <p:cNvSpPr>
              <a:spLocks noChangeAspect="1" noChangeArrowheads="1"/>
            </p:cNvSpPr>
            <p:nvPr/>
          </p:nvSpPr>
          <p:spPr bwMode="auto">
            <a:xfrm>
              <a:off x="360" y="3905"/>
              <a:ext cx="143" cy="134"/>
            </a:xfrm>
            <a:prstGeom prst="rect">
              <a:avLst/>
            </a:prstGeom>
            <a:noFill/>
            <a:ln w="9525">
              <a:noFill/>
              <a:miter lim="800000"/>
              <a:headEnd/>
              <a:tailEnd/>
            </a:ln>
          </p:spPr>
          <p:txBody>
            <a:bodyPr wrap="none" lIns="0" tIns="0" rIns="0" bIns="0" anchor="ctr" anchorCtr="1">
              <a:spAutoFit/>
            </a:bodyPr>
            <a:lstStyle/>
            <a:p>
              <a:pPr eaLnBrk="0" hangingPunct="0"/>
              <a:r>
                <a:rPr lang="en-US" sz="1400" b="1">
                  <a:solidFill>
                    <a:srgbClr val="000000"/>
                  </a:solidFill>
                </a:rPr>
                <a:t>SF</a:t>
              </a:r>
              <a:endParaRPr lang="en-US" sz="2900" b="1">
                <a:solidFill>
                  <a:srgbClr val="000000"/>
                </a:solidFill>
              </a:endParaRPr>
            </a:p>
          </p:txBody>
        </p:sp>
        <p:sp>
          <p:nvSpPr>
            <p:cNvPr id="47326" name="AutoShape 86"/>
            <p:cNvSpPr>
              <a:spLocks noChangeArrowheads="1"/>
            </p:cNvSpPr>
            <p:nvPr/>
          </p:nvSpPr>
          <p:spPr bwMode="auto">
            <a:xfrm>
              <a:off x="264" y="3803"/>
              <a:ext cx="336" cy="336"/>
            </a:xfrm>
            <a:prstGeom prst="diamond">
              <a:avLst/>
            </a:prstGeom>
            <a:noFill/>
            <a:ln w="12700">
              <a:solidFill>
                <a:schemeClr val="tx1"/>
              </a:solidFill>
              <a:miter lim="800000"/>
              <a:headEnd/>
              <a:tailEnd/>
            </a:ln>
          </p:spPr>
          <p:txBody>
            <a:bodyPr wrap="none" lIns="0" tIns="0" rIns="0" bIns="0" anchor="ctr" anchorCtr="1">
              <a:spAutoFit/>
            </a:bodyPr>
            <a:lstStyle/>
            <a:p>
              <a:endParaRPr lang="en-US"/>
            </a:p>
          </p:txBody>
        </p:sp>
      </p:grpSp>
      <p:grpSp>
        <p:nvGrpSpPr>
          <p:cNvPr id="47148" name="Group 87"/>
          <p:cNvGrpSpPr>
            <a:grpSpLocks/>
          </p:cNvGrpSpPr>
          <p:nvPr/>
        </p:nvGrpSpPr>
        <p:grpSpPr bwMode="auto">
          <a:xfrm>
            <a:off x="2171700" y="1590675"/>
            <a:ext cx="533400" cy="533400"/>
            <a:chOff x="1344" y="1200"/>
            <a:chExt cx="336" cy="336"/>
          </a:xfrm>
        </p:grpSpPr>
        <p:grpSp>
          <p:nvGrpSpPr>
            <p:cNvPr id="47318" name="Group 88"/>
            <p:cNvGrpSpPr>
              <a:grpSpLocks/>
            </p:cNvGrpSpPr>
            <p:nvPr/>
          </p:nvGrpSpPr>
          <p:grpSpPr bwMode="auto">
            <a:xfrm>
              <a:off x="1485" y="1270"/>
              <a:ext cx="54" cy="48"/>
              <a:chOff x="1511" y="1270"/>
              <a:chExt cx="54" cy="48"/>
            </a:xfrm>
          </p:grpSpPr>
          <p:sp>
            <p:nvSpPr>
              <p:cNvPr id="47323" name="Line 89"/>
              <p:cNvSpPr>
                <a:spLocks noChangeAspect="1" noChangeShapeType="1"/>
              </p:cNvSpPr>
              <p:nvPr/>
            </p:nvSpPr>
            <p:spPr bwMode="auto">
              <a:xfrm flipH="1" flipV="1">
                <a:off x="1511" y="1270"/>
                <a:ext cx="26" cy="48"/>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7324" name="Line 90"/>
              <p:cNvSpPr>
                <a:spLocks noChangeAspect="1" noChangeShapeType="1"/>
              </p:cNvSpPr>
              <p:nvPr/>
            </p:nvSpPr>
            <p:spPr bwMode="auto">
              <a:xfrm flipV="1">
                <a:off x="1539" y="1270"/>
                <a:ext cx="26" cy="48"/>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47319" name="Group 91"/>
            <p:cNvGrpSpPr>
              <a:grpSpLocks/>
            </p:cNvGrpSpPr>
            <p:nvPr/>
          </p:nvGrpSpPr>
          <p:grpSpPr bwMode="auto">
            <a:xfrm>
              <a:off x="1344" y="1200"/>
              <a:ext cx="336" cy="336"/>
              <a:chOff x="480" y="2880"/>
              <a:chExt cx="336" cy="336"/>
            </a:xfrm>
          </p:grpSpPr>
          <p:sp>
            <p:nvSpPr>
              <p:cNvPr id="47320" name="AutoShape 92"/>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321" name="Line 93"/>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322" name="Line 94"/>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grpSp>
        <p:nvGrpSpPr>
          <p:cNvPr id="47149" name="Group 95"/>
          <p:cNvGrpSpPr>
            <a:grpSpLocks/>
          </p:cNvGrpSpPr>
          <p:nvPr/>
        </p:nvGrpSpPr>
        <p:grpSpPr bwMode="auto">
          <a:xfrm>
            <a:off x="2171700" y="2954338"/>
            <a:ext cx="533400" cy="533400"/>
            <a:chOff x="1180" y="2064"/>
            <a:chExt cx="336" cy="336"/>
          </a:xfrm>
        </p:grpSpPr>
        <p:grpSp>
          <p:nvGrpSpPr>
            <p:cNvPr id="47306" name="Group 96"/>
            <p:cNvGrpSpPr>
              <a:grpSpLocks/>
            </p:cNvGrpSpPr>
            <p:nvPr/>
          </p:nvGrpSpPr>
          <p:grpSpPr bwMode="auto">
            <a:xfrm>
              <a:off x="1245" y="2167"/>
              <a:ext cx="208" cy="129"/>
              <a:chOff x="1433" y="2076"/>
              <a:chExt cx="208" cy="129"/>
            </a:xfrm>
          </p:grpSpPr>
          <p:grpSp>
            <p:nvGrpSpPr>
              <p:cNvPr id="47311" name="Group 97"/>
              <p:cNvGrpSpPr>
                <a:grpSpLocks/>
              </p:cNvGrpSpPr>
              <p:nvPr/>
            </p:nvGrpSpPr>
            <p:grpSpPr bwMode="auto">
              <a:xfrm>
                <a:off x="1509" y="2090"/>
                <a:ext cx="55" cy="115"/>
                <a:chOff x="2016" y="1020"/>
                <a:chExt cx="55" cy="115"/>
              </a:xfrm>
            </p:grpSpPr>
            <p:sp>
              <p:nvSpPr>
                <p:cNvPr id="47316" name="Line 98"/>
                <p:cNvSpPr>
                  <a:spLocks noChangeShapeType="1"/>
                </p:cNvSpPr>
                <p:nvPr/>
              </p:nvSpPr>
              <p:spPr bwMode="auto">
                <a:xfrm>
                  <a:off x="2043" y="1020"/>
                  <a:ext cx="0" cy="11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317" name="Line 99"/>
                <p:cNvSpPr>
                  <a:spLocks noChangeShapeType="1"/>
                </p:cNvSpPr>
                <p:nvPr/>
              </p:nvSpPr>
              <p:spPr bwMode="auto">
                <a:xfrm>
                  <a:off x="2016" y="1133"/>
                  <a:ext cx="55"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7312" name="Line 100"/>
              <p:cNvSpPr>
                <a:spLocks noChangeShapeType="1"/>
              </p:cNvSpPr>
              <p:nvPr/>
            </p:nvSpPr>
            <p:spPr bwMode="auto">
              <a:xfrm flipV="1">
                <a:off x="1435" y="2078"/>
                <a:ext cx="0" cy="118"/>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313" name="Line 101"/>
              <p:cNvSpPr>
                <a:spLocks noChangeShapeType="1"/>
              </p:cNvSpPr>
              <p:nvPr/>
            </p:nvSpPr>
            <p:spPr bwMode="auto">
              <a:xfrm flipV="1">
                <a:off x="1639" y="2076"/>
                <a:ext cx="0" cy="118"/>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314" name="Line 102"/>
              <p:cNvSpPr>
                <a:spLocks noChangeShapeType="1"/>
              </p:cNvSpPr>
              <p:nvPr/>
            </p:nvSpPr>
            <p:spPr bwMode="auto">
              <a:xfrm>
                <a:off x="1433" y="2078"/>
                <a:ext cx="206" cy="116"/>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315" name="Line 103"/>
              <p:cNvSpPr>
                <a:spLocks noChangeShapeType="1"/>
              </p:cNvSpPr>
              <p:nvPr/>
            </p:nvSpPr>
            <p:spPr bwMode="auto">
              <a:xfrm flipV="1">
                <a:off x="1436" y="2077"/>
                <a:ext cx="205" cy="116"/>
              </a:xfrm>
              <a:prstGeom prst="line">
                <a:avLst/>
              </a:prstGeom>
              <a:noFill/>
              <a:ln w="12700">
                <a:solidFill>
                  <a:schemeClr val="tx1"/>
                </a:solidFill>
                <a:round/>
                <a:headEnd/>
                <a:tailEnd/>
              </a:ln>
            </p:spPr>
            <p:txBody>
              <a:bodyPr wrap="none" anchor="ctr"/>
              <a:lstStyle/>
              <a:p>
                <a:endParaRPr lang="en-US"/>
              </a:p>
            </p:txBody>
          </p:sp>
        </p:grpSp>
        <p:grpSp>
          <p:nvGrpSpPr>
            <p:cNvPr id="47307" name="Group 104"/>
            <p:cNvGrpSpPr>
              <a:grpSpLocks/>
            </p:cNvGrpSpPr>
            <p:nvPr/>
          </p:nvGrpSpPr>
          <p:grpSpPr bwMode="auto">
            <a:xfrm>
              <a:off x="1180" y="2064"/>
              <a:ext cx="336" cy="336"/>
              <a:chOff x="480" y="2880"/>
              <a:chExt cx="336" cy="336"/>
            </a:xfrm>
          </p:grpSpPr>
          <p:sp>
            <p:nvSpPr>
              <p:cNvPr id="47308" name="AutoShape 105"/>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309" name="Line 106"/>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310" name="Line 107"/>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grpSp>
        <p:nvGrpSpPr>
          <p:cNvPr id="47150" name="Group 108"/>
          <p:cNvGrpSpPr>
            <a:grpSpLocks/>
          </p:cNvGrpSpPr>
          <p:nvPr/>
        </p:nvGrpSpPr>
        <p:grpSpPr bwMode="auto">
          <a:xfrm>
            <a:off x="4762500" y="1590675"/>
            <a:ext cx="533400" cy="533400"/>
            <a:chOff x="3024" y="1200"/>
            <a:chExt cx="336" cy="336"/>
          </a:xfrm>
        </p:grpSpPr>
        <p:sp>
          <p:nvSpPr>
            <p:cNvPr id="47301" name="Oval 109"/>
            <p:cNvSpPr>
              <a:spLocks noChangeAspect="1" noChangeArrowheads="1"/>
            </p:cNvSpPr>
            <p:nvPr/>
          </p:nvSpPr>
          <p:spPr bwMode="auto">
            <a:xfrm>
              <a:off x="3063" y="1301"/>
              <a:ext cx="258" cy="133"/>
            </a:xfrm>
            <a:prstGeom prst="ellipse">
              <a:avLst/>
            </a:prstGeom>
            <a:noFill/>
            <a:ln w="12700">
              <a:solidFill>
                <a:srgbClr val="000000"/>
              </a:solidFill>
              <a:round/>
              <a:headEnd/>
              <a:tailEnd/>
            </a:ln>
          </p:spPr>
          <p:txBody>
            <a:bodyPr wrap="none" anchor="ctr"/>
            <a:lstStyle/>
            <a:p>
              <a:endParaRPr lang="en-US"/>
            </a:p>
          </p:txBody>
        </p:sp>
        <p:grpSp>
          <p:nvGrpSpPr>
            <p:cNvPr id="47302" name="Group 110"/>
            <p:cNvGrpSpPr>
              <a:grpSpLocks/>
            </p:cNvGrpSpPr>
            <p:nvPr/>
          </p:nvGrpSpPr>
          <p:grpSpPr bwMode="auto">
            <a:xfrm>
              <a:off x="3024" y="1200"/>
              <a:ext cx="336" cy="336"/>
              <a:chOff x="480" y="2880"/>
              <a:chExt cx="336" cy="336"/>
            </a:xfrm>
          </p:grpSpPr>
          <p:sp>
            <p:nvSpPr>
              <p:cNvPr id="47303" name="AutoShape 111"/>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304" name="Line 112"/>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305" name="Line 113"/>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grpSp>
        <p:nvGrpSpPr>
          <p:cNvPr id="47151" name="Group 114"/>
          <p:cNvGrpSpPr>
            <a:grpSpLocks/>
          </p:cNvGrpSpPr>
          <p:nvPr/>
        </p:nvGrpSpPr>
        <p:grpSpPr bwMode="auto">
          <a:xfrm>
            <a:off x="2171700" y="2260600"/>
            <a:ext cx="533400" cy="533400"/>
            <a:chOff x="1173" y="1536"/>
            <a:chExt cx="336" cy="336"/>
          </a:xfrm>
        </p:grpSpPr>
        <p:grpSp>
          <p:nvGrpSpPr>
            <p:cNvPr id="47291" name="Group 115"/>
            <p:cNvGrpSpPr>
              <a:grpSpLocks/>
            </p:cNvGrpSpPr>
            <p:nvPr/>
          </p:nvGrpSpPr>
          <p:grpSpPr bwMode="auto">
            <a:xfrm>
              <a:off x="1299" y="1629"/>
              <a:ext cx="84" cy="151"/>
              <a:chOff x="1494" y="1670"/>
              <a:chExt cx="84" cy="151"/>
            </a:xfrm>
          </p:grpSpPr>
          <p:grpSp>
            <p:nvGrpSpPr>
              <p:cNvPr id="47296" name="Group 116"/>
              <p:cNvGrpSpPr>
                <a:grpSpLocks noChangeAspect="1"/>
              </p:cNvGrpSpPr>
              <p:nvPr/>
            </p:nvGrpSpPr>
            <p:grpSpPr bwMode="auto">
              <a:xfrm>
                <a:off x="1509" y="1670"/>
                <a:ext cx="54" cy="48"/>
                <a:chOff x="5440" y="2337"/>
                <a:chExt cx="108" cy="96"/>
              </a:xfrm>
            </p:grpSpPr>
            <p:sp>
              <p:nvSpPr>
                <p:cNvPr id="47299" name="Line 117"/>
                <p:cNvSpPr>
                  <a:spLocks noChangeAspect="1" noChangeShapeType="1"/>
                </p:cNvSpPr>
                <p:nvPr/>
              </p:nvSpPr>
              <p:spPr bwMode="auto">
                <a:xfrm flipH="1" flipV="1">
                  <a:off x="5440" y="2337"/>
                  <a:ext cx="52" cy="96"/>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47300" name="Line 118"/>
                <p:cNvSpPr>
                  <a:spLocks noChangeAspect="1" noChangeShapeType="1"/>
                </p:cNvSpPr>
                <p:nvPr/>
              </p:nvSpPr>
              <p:spPr bwMode="auto">
                <a:xfrm flipV="1">
                  <a:off x="5495" y="2337"/>
                  <a:ext cx="53" cy="96"/>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47297" name="Line 119"/>
              <p:cNvSpPr>
                <a:spLocks noChangeShapeType="1"/>
              </p:cNvSpPr>
              <p:nvPr/>
            </p:nvSpPr>
            <p:spPr bwMode="auto">
              <a:xfrm>
                <a:off x="1536" y="1716"/>
                <a:ext cx="0" cy="105"/>
              </a:xfrm>
              <a:prstGeom prst="line">
                <a:avLst/>
              </a:prstGeom>
              <a:noFill/>
              <a:ln w="28575">
                <a:solidFill>
                  <a:schemeClr val="tx1"/>
                </a:solidFill>
                <a:round/>
                <a:headEnd/>
                <a:tailEnd/>
              </a:ln>
            </p:spPr>
            <p:txBody>
              <a:bodyPr wrap="none" anchor="ctr"/>
              <a:lstStyle/>
              <a:p>
                <a:endParaRPr lang="en-US"/>
              </a:p>
            </p:txBody>
          </p:sp>
          <p:sp>
            <p:nvSpPr>
              <p:cNvPr id="47298" name="Line 120"/>
              <p:cNvSpPr>
                <a:spLocks noChangeShapeType="1"/>
              </p:cNvSpPr>
              <p:nvPr/>
            </p:nvSpPr>
            <p:spPr bwMode="auto">
              <a:xfrm>
                <a:off x="1494" y="1819"/>
                <a:ext cx="84" cy="0"/>
              </a:xfrm>
              <a:prstGeom prst="line">
                <a:avLst/>
              </a:prstGeom>
              <a:noFill/>
              <a:ln w="19050">
                <a:solidFill>
                  <a:schemeClr val="tx1"/>
                </a:solidFill>
                <a:round/>
                <a:headEnd/>
                <a:tailEnd/>
              </a:ln>
            </p:spPr>
            <p:txBody>
              <a:bodyPr wrap="none" anchor="ctr"/>
              <a:lstStyle/>
              <a:p>
                <a:endParaRPr lang="en-US"/>
              </a:p>
            </p:txBody>
          </p:sp>
        </p:grpSp>
        <p:grpSp>
          <p:nvGrpSpPr>
            <p:cNvPr id="47292" name="Group 121"/>
            <p:cNvGrpSpPr>
              <a:grpSpLocks/>
            </p:cNvGrpSpPr>
            <p:nvPr/>
          </p:nvGrpSpPr>
          <p:grpSpPr bwMode="auto">
            <a:xfrm>
              <a:off x="1173" y="1536"/>
              <a:ext cx="336" cy="336"/>
              <a:chOff x="480" y="2880"/>
              <a:chExt cx="336" cy="336"/>
            </a:xfrm>
          </p:grpSpPr>
          <p:sp>
            <p:nvSpPr>
              <p:cNvPr id="47293" name="AutoShape 122"/>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294" name="Line 123"/>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295" name="Line 124"/>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sp>
        <p:nvSpPr>
          <p:cNvPr id="47152" name="AutoShape 125"/>
          <p:cNvSpPr>
            <a:spLocks noChangeArrowheads="1"/>
          </p:cNvSpPr>
          <p:nvPr/>
        </p:nvSpPr>
        <p:spPr bwMode="auto">
          <a:xfrm>
            <a:off x="2171700" y="3683000"/>
            <a:ext cx="533400" cy="533400"/>
          </a:xfrm>
          <a:prstGeom prst="diamond">
            <a:avLst/>
          </a:prstGeom>
          <a:noFill/>
          <a:ln w="12700">
            <a:solidFill>
              <a:schemeClr val="tx1"/>
            </a:solidFill>
            <a:miter lim="800000"/>
            <a:headEnd/>
            <a:tailEnd/>
          </a:ln>
        </p:spPr>
        <p:txBody>
          <a:bodyPr wrap="none" anchor="ctr"/>
          <a:lstStyle/>
          <a:p>
            <a:endParaRPr lang="en-US"/>
          </a:p>
        </p:txBody>
      </p:sp>
      <p:grpSp>
        <p:nvGrpSpPr>
          <p:cNvPr id="47153" name="Group 126"/>
          <p:cNvGrpSpPr>
            <a:grpSpLocks/>
          </p:cNvGrpSpPr>
          <p:nvPr/>
        </p:nvGrpSpPr>
        <p:grpSpPr bwMode="auto">
          <a:xfrm>
            <a:off x="2324100" y="3844925"/>
            <a:ext cx="228600" cy="207963"/>
            <a:chOff x="1470" y="2553"/>
            <a:chExt cx="144" cy="131"/>
          </a:xfrm>
        </p:grpSpPr>
        <p:grpSp>
          <p:nvGrpSpPr>
            <p:cNvPr id="47285" name="Group 127"/>
            <p:cNvGrpSpPr>
              <a:grpSpLocks/>
            </p:cNvGrpSpPr>
            <p:nvPr/>
          </p:nvGrpSpPr>
          <p:grpSpPr bwMode="auto">
            <a:xfrm>
              <a:off x="1510" y="2553"/>
              <a:ext cx="63" cy="131"/>
              <a:chOff x="1509" y="2553"/>
              <a:chExt cx="63" cy="131"/>
            </a:xfrm>
          </p:grpSpPr>
          <p:sp>
            <p:nvSpPr>
              <p:cNvPr id="47287" name="Line 128"/>
              <p:cNvSpPr>
                <a:spLocks noChangeAspect="1" noChangeShapeType="1"/>
              </p:cNvSpPr>
              <p:nvPr/>
            </p:nvSpPr>
            <p:spPr bwMode="auto">
              <a:xfrm>
                <a:off x="1509" y="2684"/>
                <a:ext cx="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47288" name="Group 129"/>
              <p:cNvGrpSpPr>
                <a:grpSpLocks/>
              </p:cNvGrpSpPr>
              <p:nvPr/>
            </p:nvGrpSpPr>
            <p:grpSpPr bwMode="auto">
              <a:xfrm>
                <a:off x="1522" y="2553"/>
                <a:ext cx="38" cy="131"/>
                <a:chOff x="1522" y="2544"/>
                <a:chExt cx="38" cy="131"/>
              </a:xfrm>
            </p:grpSpPr>
            <p:sp>
              <p:nvSpPr>
                <p:cNvPr id="47289" name="Line 130"/>
                <p:cNvSpPr>
                  <a:spLocks noChangeAspect="1" noChangeShapeType="1"/>
                </p:cNvSpPr>
                <p:nvPr/>
              </p:nvSpPr>
              <p:spPr bwMode="auto">
                <a:xfrm>
                  <a:off x="1540" y="2544"/>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90" name="Freeform 131"/>
                <p:cNvSpPr>
                  <a:spLocks/>
                </p:cNvSpPr>
                <p:nvPr/>
              </p:nvSpPr>
              <p:spPr bwMode="auto">
                <a:xfrm>
                  <a:off x="1522" y="2544"/>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47286" name="Freeform 132"/>
            <p:cNvSpPr>
              <a:spLocks/>
            </p:cNvSpPr>
            <p:nvPr/>
          </p:nvSpPr>
          <p:spPr bwMode="auto">
            <a:xfrm>
              <a:off x="1470" y="2582"/>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47154" name="Group 133"/>
          <p:cNvGrpSpPr>
            <a:grpSpLocks/>
          </p:cNvGrpSpPr>
          <p:nvPr/>
        </p:nvGrpSpPr>
        <p:grpSpPr bwMode="auto">
          <a:xfrm>
            <a:off x="4762500" y="2955925"/>
            <a:ext cx="533400" cy="533400"/>
            <a:chOff x="3024" y="2112"/>
            <a:chExt cx="336" cy="336"/>
          </a:xfrm>
        </p:grpSpPr>
        <p:grpSp>
          <p:nvGrpSpPr>
            <p:cNvPr id="47279" name="Group 134"/>
            <p:cNvGrpSpPr>
              <a:grpSpLocks/>
            </p:cNvGrpSpPr>
            <p:nvPr/>
          </p:nvGrpSpPr>
          <p:grpSpPr bwMode="auto">
            <a:xfrm>
              <a:off x="3085" y="2197"/>
              <a:ext cx="213" cy="166"/>
              <a:chOff x="3066" y="2198"/>
              <a:chExt cx="213" cy="166"/>
            </a:xfrm>
          </p:grpSpPr>
          <p:sp>
            <p:nvSpPr>
              <p:cNvPr id="47281" name="Oval 135"/>
              <p:cNvSpPr>
                <a:spLocks noChangeAspect="1" noChangeArrowheads="1"/>
              </p:cNvSpPr>
              <p:nvPr/>
            </p:nvSpPr>
            <p:spPr bwMode="auto">
              <a:xfrm>
                <a:off x="3066" y="2198"/>
                <a:ext cx="213" cy="101"/>
              </a:xfrm>
              <a:prstGeom prst="ellipse">
                <a:avLst/>
              </a:prstGeom>
              <a:noFill/>
              <a:ln w="12700">
                <a:solidFill>
                  <a:srgbClr val="000000"/>
                </a:solidFill>
                <a:round/>
                <a:headEnd/>
                <a:tailEnd/>
              </a:ln>
            </p:spPr>
            <p:txBody>
              <a:bodyPr wrap="none" anchor="ctr"/>
              <a:lstStyle/>
              <a:p>
                <a:endParaRPr lang="en-US"/>
              </a:p>
            </p:txBody>
          </p:sp>
          <p:sp>
            <p:nvSpPr>
              <p:cNvPr id="47282" name="Oval 136"/>
              <p:cNvSpPr>
                <a:spLocks noChangeAspect="1" noChangeArrowheads="1"/>
              </p:cNvSpPr>
              <p:nvPr/>
            </p:nvSpPr>
            <p:spPr bwMode="auto">
              <a:xfrm>
                <a:off x="3213" y="2319"/>
                <a:ext cx="39" cy="45"/>
              </a:xfrm>
              <a:prstGeom prst="ellipse">
                <a:avLst/>
              </a:prstGeom>
              <a:noFill/>
              <a:ln w="12700">
                <a:solidFill>
                  <a:srgbClr val="000000"/>
                </a:solidFill>
                <a:round/>
                <a:headEnd/>
                <a:tailEnd/>
              </a:ln>
            </p:spPr>
            <p:txBody>
              <a:bodyPr wrap="none" anchor="ctr"/>
              <a:lstStyle/>
              <a:p>
                <a:endParaRPr lang="en-US"/>
              </a:p>
            </p:txBody>
          </p:sp>
          <p:sp>
            <p:nvSpPr>
              <p:cNvPr id="47283" name="Oval 137"/>
              <p:cNvSpPr>
                <a:spLocks noChangeAspect="1" noChangeArrowheads="1"/>
              </p:cNvSpPr>
              <p:nvPr/>
            </p:nvSpPr>
            <p:spPr bwMode="auto">
              <a:xfrm>
                <a:off x="3153" y="2319"/>
                <a:ext cx="39" cy="45"/>
              </a:xfrm>
              <a:prstGeom prst="ellipse">
                <a:avLst/>
              </a:prstGeom>
              <a:noFill/>
              <a:ln w="12700">
                <a:solidFill>
                  <a:srgbClr val="000000"/>
                </a:solidFill>
                <a:round/>
                <a:headEnd/>
                <a:tailEnd/>
              </a:ln>
            </p:spPr>
            <p:txBody>
              <a:bodyPr wrap="none" anchor="ctr"/>
              <a:lstStyle/>
              <a:p>
                <a:endParaRPr lang="en-US"/>
              </a:p>
            </p:txBody>
          </p:sp>
          <p:sp>
            <p:nvSpPr>
              <p:cNvPr id="47284" name="Oval 138"/>
              <p:cNvSpPr>
                <a:spLocks noChangeAspect="1" noChangeArrowheads="1"/>
              </p:cNvSpPr>
              <p:nvPr/>
            </p:nvSpPr>
            <p:spPr bwMode="auto">
              <a:xfrm>
                <a:off x="3094" y="2319"/>
                <a:ext cx="39" cy="45"/>
              </a:xfrm>
              <a:prstGeom prst="ellipse">
                <a:avLst/>
              </a:prstGeom>
              <a:noFill/>
              <a:ln w="12700">
                <a:solidFill>
                  <a:srgbClr val="000000"/>
                </a:solidFill>
                <a:round/>
                <a:headEnd/>
                <a:tailEnd/>
              </a:ln>
            </p:spPr>
            <p:txBody>
              <a:bodyPr wrap="none" anchor="ctr"/>
              <a:lstStyle/>
              <a:p>
                <a:endParaRPr lang="en-US"/>
              </a:p>
            </p:txBody>
          </p:sp>
        </p:grpSp>
        <p:sp>
          <p:nvSpPr>
            <p:cNvPr id="47280" name="AutoShape 139"/>
            <p:cNvSpPr>
              <a:spLocks noChangeArrowheads="1"/>
            </p:cNvSpPr>
            <p:nvPr/>
          </p:nvSpPr>
          <p:spPr bwMode="auto">
            <a:xfrm>
              <a:off x="3024" y="2112"/>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55" name="Group 140"/>
          <p:cNvGrpSpPr>
            <a:grpSpLocks/>
          </p:cNvGrpSpPr>
          <p:nvPr/>
        </p:nvGrpSpPr>
        <p:grpSpPr bwMode="auto">
          <a:xfrm>
            <a:off x="4762500" y="4341813"/>
            <a:ext cx="533400" cy="533400"/>
            <a:chOff x="3003" y="3022"/>
            <a:chExt cx="336" cy="336"/>
          </a:xfrm>
        </p:grpSpPr>
        <p:sp>
          <p:nvSpPr>
            <p:cNvPr id="47276" name="Freeform 141"/>
            <p:cNvSpPr>
              <a:spLocks/>
            </p:cNvSpPr>
            <p:nvPr/>
          </p:nvSpPr>
          <p:spPr bwMode="auto">
            <a:xfrm>
              <a:off x="3086" y="3024"/>
              <a:ext cx="170" cy="251"/>
            </a:xfrm>
            <a:custGeom>
              <a:avLst/>
              <a:gdLst>
                <a:gd name="T0" fmla="*/ 0 w 170"/>
                <a:gd name="T1" fmla="*/ 251 h 251"/>
                <a:gd name="T2" fmla="*/ 85 w 170"/>
                <a:gd name="T3" fmla="*/ 0 h 251"/>
                <a:gd name="T4" fmla="*/ 170 w 170"/>
                <a:gd name="T5" fmla="*/ 249 h 251"/>
                <a:gd name="T6" fmla="*/ 0 60000 65536"/>
                <a:gd name="T7" fmla="*/ 0 60000 65536"/>
                <a:gd name="T8" fmla="*/ 0 60000 65536"/>
                <a:gd name="T9" fmla="*/ 0 w 170"/>
                <a:gd name="T10" fmla="*/ 0 h 251"/>
                <a:gd name="T11" fmla="*/ 170 w 170"/>
                <a:gd name="T12" fmla="*/ 251 h 251"/>
              </a:gdLst>
              <a:ahLst/>
              <a:cxnLst>
                <a:cxn ang="T6">
                  <a:pos x="T0" y="T1"/>
                </a:cxn>
                <a:cxn ang="T7">
                  <a:pos x="T2" y="T3"/>
                </a:cxn>
                <a:cxn ang="T8">
                  <a:pos x="T4" y="T5"/>
                </a:cxn>
              </a:cxnLst>
              <a:rect l="T9" t="T10" r="T11" b="T12"/>
              <a:pathLst>
                <a:path w="170" h="251">
                  <a:moveTo>
                    <a:pt x="0" y="251"/>
                  </a:moveTo>
                  <a:lnTo>
                    <a:pt x="85" y="0"/>
                  </a:lnTo>
                  <a:lnTo>
                    <a:pt x="170" y="249"/>
                  </a:lnTo>
                </a:path>
              </a:pathLst>
            </a:custGeom>
            <a:noFill/>
            <a:ln w="12700" cap="flat" cmpd="sng">
              <a:solidFill>
                <a:schemeClr val="tx1"/>
              </a:solidFill>
              <a:prstDash val="solid"/>
              <a:round/>
              <a:headEnd/>
              <a:tailEnd/>
            </a:ln>
          </p:spPr>
          <p:txBody>
            <a:bodyPr wrap="none" anchor="ctr"/>
            <a:lstStyle/>
            <a:p>
              <a:endParaRPr lang="en-US"/>
            </a:p>
          </p:txBody>
        </p:sp>
        <p:sp>
          <p:nvSpPr>
            <p:cNvPr id="47277" name="Oval 142"/>
            <p:cNvSpPr>
              <a:spLocks noChangeAspect="1" noChangeArrowheads="1"/>
            </p:cNvSpPr>
            <p:nvPr/>
          </p:nvSpPr>
          <p:spPr bwMode="auto">
            <a:xfrm>
              <a:off x="3042" y="3123"/>
              <a:ext cx="258" cy="132"/>
            </a:xfrm>
            <a:prstGeom prst="ellipse">
              <a:avLst/>
            </a:prstGeom>
            <a:noFill/>
            <a:ln w="12700">
              <a:solidFill>
                <a:srgbClr val="000000"/>
              </a:solidFill>
              <a:round/>
              <a:headEnd/>
              <a:tailEnd/>
            </a:ln>
          </p:spPr>
          <p:txBody>
            <a:bodyPr wrap="none" anchor="ctr"/>
            <a:lstStyle/>
            <a:p>
              <a:endParaRPr lang="en-US"/>
            </a:p>
          </p:txBody>
        </p:sp>
        <p:sp>
          <p:nvSpPr>
            <p:cNvPr id="47278" name="AutoShape 143"/>
            <p:cNvSpPr>
              <a:spLocks noChangeArrowheads="1"/>
            </p:cNvSpPr>
            <p:nvPr/>
          </p:nvSpPr>
          <p:spPr bwMode="auto">
            <a:xfrm>
              <a:off x="3003" y="3022"/>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56" name="Group 144"/>
          <p:cNvGrpSpPr>
            <a:grpSpLocks/>
          </p:cNvGrpSpPr>
          <p:nvPr/>
        </p:nvGrpSpPr>
        <p:grpSpPr bwMode="auto">
          <a:xfrm>
            <a:off x="6897688" y="3683000"/>
            <a:ext cx="533400" cy="533400"/>
            <a:chOff x="4345" y="2320"/>
            <a:chExt cx="336" cy="336"/>
          </a:xfrm>
        </p:grpSpPr>
        <p:sp>
          <p:nvSpPr>
            <p:cNvPr id="47271" name="Oval 145"/>
            <p:cNvSpPr>
              <a:spLocks noChangeAspect="1" noChangeArrowheads="1"/>
            </p:cNvSpPr>
            <p:nvPr/>
          </p:nvSpPr>
          <p:spPr bwMode="auto">
            <a:xfrm>
              <a:off x="4469" y="2510"/>
              <a:ext cx="88" cy="86"/>
            </a:xfrm>
            <a:prstGeom prst="ellipse">
              <a:avLst/>
            </a:prstGeom>
            <a:solidFill>
              <a:srgbClr val="000000"/>
            </a:solidFill>
            <a:ln w="3175">
              <a:solidFill>
                <a:srgbClr val="000000"/>
              </a:solidFill>
              <a:round/>
              <a:headEnd/>
              <a:tailEnd/>
            </a:ln>
          </p:spPr>
          <p:txBody>
            <a:bodyPr wrap="none" anchor="ctr"/>
            <a:lstStyle/>
            <a:p>
              <a:endParaRPr lang="en-US"/>
            </a:p>
          </p:txBody>
        </p:sp>
        <p:grpSp>
          <p:nvGrpSpPr>
            <p:cNvPr id="47272" name="Group 146"/>
            <p:cNvGrpSpPr>
              <a:grpSpLocks/>
            </p:cNvGrpSpPr>
            <p:nvPr/>
          </p:nvGrpSpPr>
          <p:grpSpPr bwMode="auto">
            <a:xfrm>
              <a:off x="4480" y="2401"/>
              <a:ext cx="66" cy="89"/>
              <a:chOff x="4474" y="2625"/>
              <a:chExt cx="66" cy="89"/>
            </a:xfrm>
          </p:grpSpPr>
          <p:sp>
            <p:nvSpPr>
              <p:cNvPr id="47274" name="Freeform 147"/>
              <p:cNvSpPr>
                <a:spLocks/>
              </p:cNvSpPr>
              <p:nvPr/>
            </p:nvSpPr>
            <p:spPr bwMode="auto">
              <a:xfrm rot="-1801322">
                <a:off x="4474" y="2625"/>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47275" name="Freeform 148"/>
              <p:cNvSpPr>
                <a:spLocks/>
              </p:cNvSpPr>
              <p:nvPr/>
            </p:nvSpPr>
            <p:spPr bwMode="auto">
              <a:xfrm>
                <a:off x="4478" y="2639"/>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47273" name="AutoShape 149"/>
            <p:cNvSpPr>
              <a:spLocks noChangeArrowheads="1"/>
            </p:cNvSpPr>
            <p:nvPr/>
          </p:nvSpPr>
          <p:spPr bwMode="auto">
            <a:xfrm>
              <a:off x="4345" y="232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57" name="Group 150"/>
          <p:cNvGrpSpPr>
            <a:grpSpLocks/>
          </p:cNvGrpSpPr>
          <p:nvPr/>
        </p:nvGrpSpPr>
        <p:grpSpPr bwMode="auto">
          <a:xfrm>
            <a:off x="6897688" y="4341813"/>
            <a:ext cx="533400" cy="533400"/>
            <a:chOff x="4331" y="3024"/>
            <a:chExt cx="336" cy="336"/>
          </a:xfrm>
        </p:grpSpPr>
        <p:sp>
          <p:nvSpPr>
            <p:cNvPr id="47269" name="Freeform 151"/>
            <p:cNvSpPr>
              <a:spLocks noChangeAspect="1"/>
            </p:cNvSpPr>
            <p:nvPr/>
          </p:nvSpPr>
          <p:spPr bwMode="auto">
            <a:xfrm>
              <a:off x="4332" y="3110"/>
              <a:ext cx="334" cy="82"/>
            </a:xfrm>
            <a:custGeom>
              <a:avLst/>
              <a:gdLst>
                <a:gd name="T0" fmla="*/ 334 w 334"/>
                <a:gd name="T1" fmla="*/ 82 h 82"/>
                <a:gd name="T2" fmla="*/ 294 w 334"/>
                <a:gd name="T3" fmla="*/ 47 h 82"/>
                <a:gd name="T4" fmla="*/ 251 w 334"/>
                <a:gd name="T5" fmla="*/ 21 h 82"/>
                <a:gd name="T6" fmla="*/ 208 w 334"/>
                <a:gd name="T7" fmla="*/ 6 h 82"/>
                <a:gd name="T8" fmla="*/ 165 w 334"/>
                <a:gd name="T9" fmla="*/ 0 h 82"/>
                <a:gd name="T10" fmla="*/ 154 w 334"/>
                <a:gd name="T11" fmla="*/ 0 h 82"/>
                <a:gd name="T12" fmla="*/ 143 w 334"/>
                <a:gd name="T13" fmla="*/ 2 h 82"/>
                <a:gd name="T14" fmla="*/ 121 w 334"/>
                <a:gd name="T15" fmla="*/ 5 h 82"/>
                <a:gd name="T16" fmla="*/ 78 w 334"/>
                <a:gd name="T17" fmla="*/ 21 h 82"/>
                <a:gd name="T18" fmla="*/ 36 w 334"/>
                <a:gd name="T19" fmla="*/ 46 h 82"/>
                <a:gd name="T20" fmla="*/ 0 w 334"/>
                <a:gd name="T21" fmla="*/ 82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4"/>
                <a:gd name="T34" fmla="*/ 0 h 82"/>
                <a:gd name="T35" fmla="*/ 334 w 334"/>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4" h="82">
                  <a:moveTo>
                    <a:pt x="334" y="82"/>
                  </a:moveTo>
                  <a:lnTo>
                    <a:pt x="294" y="47"/>
                  </a:lnTo>
                  <a:lnTo>
                    <a:pt x="251" y="21"/>
                  </a:lnTo>
                  <a:lnTo>
                    <a:pt x="208" y="6"/>
                  </a:lnTo>
                  <a:lnTo>
                    <a:pt x="165" y="0"/>
                  </a:lnTo>
                  <a:lnTo>
                    <a:pt x="154" y="0"/>
                  </a:lnTo>
                  <a:lnTo>
                    <a:pt x="143" y="2"/>
                  </a:lnTo>
                  <a:lnTo>
                    <a:pt x="121" y="5"/>
                  </a:lnTo>
                  <a:lnTo>
                    <a:pt x="78" y="21"/>
                  </a:lnTo>
                  <a:lnTo>
                    <a:pt x="36" y="46"/>
                  </a:lnTo>
                  <a:lnTo>
                    <a:pt x="0" y="82"/>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7270" name="AutoShape 152"/>
            <p:cNvSpPr>
              <a:spLocks noChangeArrowheads="1"/>
            </p:cNvSpPr>
            <p:nvPr/>
          </p:nvSpPr>
          <p:spPr bwMode="auto">
            <a:xfrm>
              <a:off x="4331" y="3024"/>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58" name="Group 153"/>
          <p:cNvGrpSpPr>
            <a:grpSpLocks/>
          </p:cNvGrpSpPr>
          <p:nvPr/>
        </p:nvGrpSpPr>
        <p:grpSpPr bwMode="auto">
          <a:xfrm>
            <a:off x="6897688" y="4959350"/>
            <a:ext cx="533400" cy="533400"/>
            <a:chOff x="4340" y="3528"/>
            <a:chExt cx="336" cy="336"/>
          </a:xfrm>
        </p:grpSpPr>
        <p:sp>
          <p:nvSpPr>
            <p:cNvPr id="47264" name="Freeform 154"/>
            <p:cNvSpPr>
              <a:spLocks noChangeAspect="1"/>
            </p:cNvSpPr>
            <p:nvPr/>
          </p:nvSpPr>
          <p:spPr bwMode="auto">
            <a:xfrm>
              <a:off x="4441" y="3749"/>
              <a:ext cx="132" cy="47"/>
            </a:xfrm>
            <a:custGeom>
              <a:avLst/>
              <a:gdLst>
                <a:gd name="T0" fmla="*/ 695 w 696"/>
                <a:gd name="T1" fmla="*/ 163 h 164"/>
                <a:gd name="T2" fmla="*/ 613 w 696"/>
                <a:gd name="T3" fmla="*/ 93 h 164"/>
                <a:gd name="T4" fmla="*/ 526 w 696"/>
                <a:gd name="T5" fmla="*/ 41 h 164"/>
                <a:gd name="T6" fmla="*/ 438 w 696"/>
                <a:gd name="T7" fmla="*/ 11 h 164"/>
                <a:gd name="T8" fmla="*/ 348 w 696"/>
                <a:gd name="T9" fmla="*/ 0 h 164"/>
                <a:gd name="T10" fmla="*/ 327 w 696"/>
                <a:gd name="T11" fmla="*/ 0 h 164"/>
                <a:gd name="T12" fmla="*/ 304 w 696"/>
                <a:gd name="T13" fmla="*/ 3 h 164"/>
                <a:gd name="T14" fmla="*/ 259 w 696"/>
                <a:gd name="T15" fmla="*/ 10 h 164"/>
                <a:gd name="T16" fmla="*/ 170 w 696"/>
                <a:gd name="T17" fmla="*/ 41 h 164"/>
                <a:gd name="T18" fmla="*/ 84 w 696"/>
                <a:gd name="T19" fmla="*/ 91 h 164"/>
                <a:gd name="T20" fmla="*/ 0 w 696"/>
                <a:gd name="T21" fmla="*/ 163 h 1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96"/>
                <a:gd name="T34" fmla="*/ 0 h 164"/>
                <a:gd name="T35" fmla="*/ 696 w 696"/>
                <a:gd name="T36" fmla="*/ 164 h 1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96" h="164">
                  <a:moveTo>
                    <a:pt x="695" y="163"/>
                  </a:moveTo>
                  <a:lnTo>
                    <a:pt x="613" y="93"/>
                  </a:lnTo>
                  <a:lnTo>
                    <a:pt x="526" y="41"/>
                  </a:lnTo>
                  <a:lnTo>
                    <a:pt x="438" y="11"/>
                  </a:lnTo>
                  <a:lnTo>
                    <a:pt x="348" y="0"/>
                  </a:lnTo>
                  <a:lnTo>
                    <a:pt x="327" y="0"/>
                  </a:lnTo>
                  <a:lnTo>
                    <a:pt x="304" y="3"/>
                  </a:lnTo>
                  <a:lnTo>
                    <a:pt x="259" y="10"/>
                  </a:lnTo>
                  <a:lnTo>
                    <a:pt x="170" y="41"/>
                  </a:lnTo>
                  <a:lnTo>
                    <a:pt x="84" y="91"/>
                  </a:lnTo>
                  <a:lnTo>
                    <a:pt x="0" y="163"/>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47265" name="Group 155"/>
            <p:cNvGrpSpPr>
              <a:grpSpLocks/>
            </p:cNvGrpSpPr>
            <p:nvPr/>
          </p:nvGrpSpPr>
          <p:grpSpPr bwMode="auto">
            <a:xfrm>
              <a:off x="4475" y="3637"/>
              <a:ext cx="66" cy="89"/>
              <a:chOff x="4475" y="3637"/>
              <a:chExt cx="66" cy="89"/>
            </a:xfrm>
          </p:grpSpPr>
          <p:sp>
            <p:nvSpPr>
              <p:cNvPr id="47267" name="Freeform 156"/>
              <p:cNvSpPr>
                <a:spLocks/>
              </p:cNvSpPr>
              <p:nvPr/>
            </p:nvSpPr>
            <p:spPr bwMode="auto">
              <a:xfrm rot="-1801322">
                <a:off x="4475" y="3637"/>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47268" name="Freeform 157"/>
              <p:cNvSpPr>
                <a:spLocks/>
              </p:cNvSpPr>
              <p:nvPr/>
            </p:nvSpPr>
            <p:spPr bwMode="auto">
              <a:xfrm>
                <a:off x="4479" y="3651"/>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47266" name="AutoShape 158"/>
            <p:cNvSpPr>
              <a:spLocks noChangeArrowheads="1"/>
            </p:cNvSpPr>
            <p:nvPr/>
          </p:nvSpPr>
          <p:spPr bwMode="auto">
            <a:xfrm>
              <a:off x="4340" y="3528"/>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59" name="Group 159"/>
          <p:cNvGrpSpPr>
            <a:grpSpLocks/>
          </p:cNvGrpSpPr>
          <p:nvPr/>
        </p:nvGrpSpPr>
        <p:grpSpPr bwMode="auto">
          <a:xfrm>
            <a:off x="6899275" y="927100"/>
            <a:ext cx="533400" cy="533400"/>
            <a:chOff x="4368" y="768"/>
            <a:chExt cx="336" cy="336"/>
          </a:xfrm>
        </p:grpSpPr>
        <p:sp>
          <p:nvSpPr>
            <p:cNvPr id="47262" name="Oval 160"/>
            <p:cNvSpPr>
              <a:spLocks noChangeAspect="1" noChangeArrowheads="1"/>
            </p:cNvSpPr>
            <p:nvPr/>
          </p:nvSpPr>
          <p:spPr bwMode="auto">
            <a:xfrm>
              <a:off x="4481" y="882"/>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7263" name="AutoShape 161"/>
            <p:cNvSpPr>
              <a:spLocks noChangeArrowheads="1"/>
            </p:cNvSpPr>
            <p:nvPr/>
          </p:nvSpPr>
          <p:spPr bwMode="auto">
            <a:xfrm>
              <a:off x="4368" y="768"/>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60" name="Group 162"/>
          <p:cNvGrpSpPr>
            <a:grpSpLocks/>
          </p:cNvGrpSpPr>
          <p:nvPr/>
        </p:nvGrpSpPr>
        <p:grpSpPr bwMode="auto">
          <a:xfrm>
            <a:off x="6897688" y="1590675"/>
            <a:ext cx="533400" cy="533400"/>
            <a:chOff x="4323" y="1002"/>
            <a:chExt cx="336" cy="336"/>
          </a:xfrm>
        </p:grpSpPr>
        <p:sp>
          <p:nvSpPr>
            <p:cNvPr id="47257" name="Line 163"/>
            <p:cNvSpPr>
              <a:spLocks noChangeShapeType="1"/>
            </p:cNvSpPr>
            <p:nvPr/>
          </p:nvSpPr>
          <p:spPr bwMode="auto">
            <a:xfrm>
              <a:off x="4377" y="1170"/>
              <a:ext cx="228" cy="0"/>
            </a:xfrm>
            <a:prstGeom prst="line">
              <a:avLst/>
            </a:prstGeom>
            <a:noFill/>
            <a:ln w="12700">
              <a:solidFill>
                <a:schemeClr val="tx1"/>
              </a:solidFill>
              <a:round/>
              <a:headEnd/>
              <a:tailEnd/>
            </a:ln>
          </p:spPr>
          <p:txBody>
            <a:bodyPr wrap="none" anchor="ctr"/>
            <a:lstStyle/>
            <a:p>
              <a:endParaRPr lang="en-US"/>
            </a:p>
          </p:txBody>
        </p:sp>
        <p:grpSp>
          <p:nvGrpSpPr>
            <p:cNvPr id="47258" name="Group 164"/>
            <p:cNvGrpSpPr>
              <a:grpSpLocks/>
            </p:cNvGrpSpPr>
            <p:nvPr/>
          </p:nvGrpSpPr>
          <p:grpSpPr bwMode="auto">
            <a:xfrm>
              <a:off x="4323" y="1002"/>
              <a:ext cx="336" cy="336"/>
              <a:chOff x="4323" y="1204"/>
              <a:chExt cx="336" cy="336"/>
            </a:xfrm>
          </p:grpSpPr>
          <p:sp>
            <p:nvSpPr>
              <p:cNvPr id="47259" name="Line 165"/>
              <p:cNvSpPr>
                <a:spLocks noChangeShapeType="1"/>
              </p:cNvSpPr>
              <p:nvPr/>
            </p:nvSpPr>
            <p:spPr bwMode="auto">
              <a:xfrm flipV="1">
                <a:off x="4491" y="1256"/>
                <a:ext cx="0" cy="111"/>
              </a:xfrm>
              <a:prstGeom prst="line">
                <a:avLst/>
              </a:prstGeom>
              <a:noFill/>
              <a:ln w="12700">
                <a:solidFill>
                  <a:schemeClr val="tx1"/>
                </a:solidFill>
                <a:round/>
                <a:headEnd/>
                <a:tailEnd/>
              </a:ln>
            </p:spPr>
            <p:txBody>
              <a:bodyPr wrap="none" anchor="ctr"/>
              <a:lstStyle/>
              <a:p>
                <a:endParaRPr lang="en-US"/>
              </a:p>
            </p:txBody>
          </p:sp>
          <p:sp>
            <p:nvSpPr>
              <p:cNvPr id="47260" name="Oval 166"/>
              <p:cNvSpPr>
                <a:spLocks noChangeAspect="1" noChangeArrowheads="1"/>
              </p:cNvSpPr>
              <p:nvPr/>
            </p:nvSpPr>
            <p:spPr bwMode="auto">
              <a:xfrm>
                <a:off x="4436" y="1318"/>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47261" name="AutoShape 167"/>
              <p:cNvSpPr>
                <a:spLocks noChangeArrowheads="1"/>
              </p:cNvSpPr>
              <p:nvPr/>
            </p:nvSpPr>
            <p:spPr bwMode="auto">
              <a:xfrm>
                <a:off x="4323" y="1204"/>
                <a:ext cx="336" cy="336"/>
              </a:xfrm>
              <a:prstGeom prst="diamond">
                <a:avLst/>
              </a:prstGeom>
              <a:noFill/>
              <a:ln w="12700">
                <a:solidFill>
                  <a:schemeClr val="tx1"/>
                </a:solidFill>
                <a:miter lim="800000"/>
                <a:headEnd/>
                <a:tailEnd/>
              </a:ln>
            </p:spPr>
            <p:txBody>
              <a:bodyPr wrap="none" anchor="ctr"/>
              <a:lstStyle/>
              <a:p>
                <a:endParaRPr lang="en-US"/>
              </a:p>
            </p:txBody>
          </p:sp>
        </p:grpSp>
      </p:grpSp>
      <p:grpSp>
        <p:nvGrpSpPr>
          <p:cNvPr id="47161" name="Group 168"/>
          <p:cNvGrpSpPr>
            <a:grpSpLocks/>
          </p:cNvGrpSpPr>
          <p:nvPr/>
        </p:nvGrpSpPr>
        <p:grpSpPr bwMode="auto">
          <a:xfrm>
            <a:off x="6899275" y="2260600"/>
            <a:ext cx="533400" cy="533400"/>
            <a:chOff x="4368" y="1659"/>
            <a:chExt cx="336" cy="336"/>
          </a:xfrm>
        </p:grpSpPr>
        <p:sp>
          <p:nvSpPr>
            <p:cNvPr id="47254" name="Oval 169"/>
            <p:cNvSpPr>
              <a:spLocks noChangeAspect="1" noChangeArrowheads="1"/>
            </p:cNvSpPr>
            <p:nvPr/>
          </p:nvSpPr>
          <p:spPr bwMode="auto">
            <a:xfrm>
              <a:off x="4407" y="1760"/>
              <a:ext cx="258" cy="133"/>
            </a:xfrm>
            <a:prstGeom prst="ellipse">
              <a:avLst/>
            </a:prstGeom>
            <a:noFill/>
            <a:ln w="12700">
              <a:solidFill>
                <a:srgbClr val="000000"/>
              </a:solidFill>
              <a:round/>
              <a:headEnd/>
              <a:tailEnd/>
            </a:ln>
          </p:spPr>
          <p:txBody>
            <a:bodyPr wrap="none" anchor="ctr"/>
            <a:lstStyle/>
            <a:p>
              <a:endParaRPr lang="en-US"/>
            </a:p>
          </p:txBody>
        </p:sp>
        <p:sp>
          <p:nvSpPr>
            <p:cNvPr id="47255" name="Oval 170"/>
            <p:cNvSpPr>
              <a:spLocks noChangeAspect="1" noChangeArrowheads="1"/>
            </p:cNvSpPr>
            <p:nvPr/>
          </p:nvSpPr>
          <p:spPr bwMode="auto">
            <a:xfrm>
              <a:off x="4481" y="1773"/>
              <a:ext cx="109" cy="108"/>
            </a:xfrm>
            <a:prstGeom prst="ellipse">
              <a:avLst/>
            </a:prstGeom>
            <a:solidFill>
              <a:srgbClr val="000000"/>
            </a:solidFill>
            <a:ln w="12700">
              <a:noFill/>
              <a:round/>
              <a:headEnd/>
              <a:tailEnd/>
            </a:ln>
          </p:spPr>
          <p:txBody>
            <a:bodyPr wrap="none" anchor="ctr"/>
            <a:lstStyle/>
            <a:p>
              <a:endParaRPr lang="en-US"/>
            </a:p>
          </p:txBody>
        </p:sp>
        <p:sp>
          <p:nvSpPr>
            <p:cNvPr id="47256" name="AutoShape 171"/>
            <p:cNvSpPr>
              <a:spLocks noChangeArrowheads="1"/>
            </p:cNvSpPr>
            <p:nvPr/>
          </p:nvSpPr>
          <p:spPr bwMode="auto">
            <a:xfrm>
              <a:off x="4368" y="1659"/>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62" name="Group 172"/>
          <p:cNvGrpSpPr>
            <a:grpSpLocks/>
          </p:cNvGrpSpPr>
          <p:nvPr/>
        </p:nvGrpSpPr>
        <p:grpSpPr bwMode="auto">
          <a:xfrm>
            <a:off x="4762500" y="927100"/>
            <a:ext cx="533400" cy="533400"/>
            <a:chOff x="2784" y="720"/>
            <a:chExt cx="336" cy="336"/>
          </a:xfrm>
        </p:grpSpPr>
        <p:sp>
          <p:nvSpPr>
            <p:cNvPr id="47252" name="Oval 173"/>
            <p:cNvSpPr>
              <a:spLocks noChangeAspect="1" noChangeArrowheads="1"/>
            </p:cNvSpPr>
            <p:nvPr/>
          </p:nvSpPr>
          <p:spPr bwMode="auto">
            <a:xfrm>
              <a:off x="2823" y="821"/>
              <a:ext cx="258" cy="133"/>
            </a:xfrm>
            <a:prstGeom prst="ellipse">
              <a:avLst/>
            </a:prstGeom>
            <a:noFill/>
            <a:ln w="12700">
              <a:solidFill>
                <a:srgbClr val="000000"/>
              </a:solidFill>
              <a:round/>
              <a:headEnd/>
              <a:tailEnd/>
            </a:ln>
          </p:spPr>
          <p:txBody>
            <a:bodyPr wrap="none" anchor="ctr"/>
            <a:lstStyle/>
            <a:p>
              <a:endParaRPr lang="en-US"/>
            </a:p>
          </p:txBody>
        </p:sp>
        <p:sp>
          <p:nvSpPr>
            <p:cNvPr id="47253" name="AutoShape 174"/>
            <p:cNvSpPr>
              <a:spLocks noChangeArrowheads="1"/>
            </p:cNvSpPr>
            <p:nvPr/>
          </p:nvSpPr>
          <p:spPr bwMode="auto">
            <a:xfrm>
              <a:off x="2784" y="720"/>
              <a:ext cx="336" cy="336"/>
            </a:xfrm>
            <a:prstGeom prst="diamond">
              <a:avLst/>
            </a:prstGeom>
            <a:noFill/>
            <a:ln w="12700">
              <a:solidFill>
                <a:schemeClr val="tx1"/>
              </a:solidFill>
              <a:miter lim="800000"/>
              <a:headEnd/>
              <a:tailEnd/>
            </a:ln>
          </p:spPr>
          <p:txBody>
            <a:bodyPr wrap="none" anchor="ctr"/>
            <a:lstStyle/>
            <a:p>
              <a:endParaRPr lang="en-US"/>
            </a:p>
          </p:txBody>
        </p:sp>
      </p:grpSp>
      <p:grpSp>
        <p:nvGrpSpPr>
          <p:cNvPr id="47163" name="Group 175"/>
          <p:cNvGrpSpPr>
            <a:grpSpLocks/>
          </p:cNvGrpSpPr>
          <p:nvPr/>
        </p:nvGrpSpPr>
        <p:grpSpPr bwMode="auto">
          <a:xfrm>
            <a:off x="4762500" y="4959350"/>
            <a:ext cx="533400" cy="533400"/>
            <a:chOff x="3000" y="3124"/>
            <a:chExt cx="336" cy="336"/>
          </a:xfrm>
        </p:grpSpPr>
        <p:sp>
          <p:nvSpPr>
            <p:cNvPr id="47249" name="Line 176"/>
            <p:cNvSpPr>
              <a:spLocks noChangeShapeType="1"/>
            </p:cNvSpPr>
            <p:nvPr/>
          </p:nvSpPr>
          <p:spPr bwMode="auto">
            <a:xfrm flipH="1" flipV="1">
              <a:off x="3168" y="3126"/>
              <a:ext cx="0" cy="331"/>
            </a:xfrm>
            <a:prstGeom prst="line">
              <a:avLst/>
            </a:prstGeom>
            <a:noFill/>
            <a:ln w="12700">
              <a:solidFill>
                <a:schemeClr val="tx1"/>
              </a:solidFill>
              <a:round/>
              <a:headEnd/>
              <a:tailEnd/>
            </a:ln>
          </p:spPr>
          <p:txBody>
            <a:bodyPr wrap="none" anchor="ctr"/>
            <a:lstStyle/>
            <a:p>
              <a:endParaRPr lang="en-US"/>
            </a:p>
          </p:txBody>
        </p:sp>
        <p:sp>
          <p:nvSpPr>
            <p:cNvPr id="47250" name="AutoShape 177"/>
            <p:cNvSpPr>
              <a:spLocks noChangeArrowheads="1"/>
            </p:cNvSpPr>
            <p:nvPr/>
          </p:nvSpPr>
          <p:spPr bwMode="auto">
            <a:xfrm>
              <a:off x="3000" y="3124"/>
              <a:ext cx="336" cy="336"/>
            </a:xfrm>
            <a:prstGeom prst="diamond">
              <a:avLst/>
            </a:prstGeom>
            <a:noFill/>
            <a:ln w="12700">
              <a:solidFill>
                <a:schemeClr val="tx1"/>
              </a:solidFill>
              <a:miter lim="800000"/>
              <a:headEnd/>
              <a:tailEnd/>
            </a:ln>
          </p:spPr>
          <p:txBody>
            <a:bodyPr wrap="none" anchor="ctr"/>
            <a:lstStyle/>
            <a:p>
              <a:endParaRPr lang="en-US"/>
            </a:p>
          </p:txBody>
        </p:sp>
        <p:sp>
          <p:nvSpPr>
            <p:cNvPr id="47251" name="Freeform 178"/>
            <p:cNvSpPr>
              <a:spLocks/>
            </p:cNvSpPr>
            <p:nvPr/>
          </p:nvSpPr>
          <p:spPr bwMode="auto">
            <a:xfrm>
              <a:off x="3083" y="3124"/>
              <a:ext cx="170" cy="251"/>
            </a:xfrm>
            <a:custGeom>
              <a:avLst/>
              <a:gdLst>
                <a:gd name="T0" fmla="*/ 0 w 170"/>
                <a:gd name="T1" fmla="*/ 251 h 251"/>
                <a:gd name="T2" fmla="*/ 85 w 170"/>
                <a:gd name="T3" fmla="*/ 0 h 251"/>
                <a:gd name="T4" fmla="*/ 170 w 170"/>
                <a:gd name="T5" fmla="*/ 249 h 251"/>
                <a:gd name="T6" fmla="*/ 0 60000 65536"/>
                <a:gd name="T7" fmla="*/ 0 60000 65536"/>
                <a:gd name="T8" fmla="*/ 0 60000 65536"/>
                <a:gd name="T9" fmla="*/ 0 w 170"/>
                <a:gd name="T10" fmla="*/ 0 h 251"/>
                <a:gd name="T11" fmla="*/ 170 w 170"/>
                <a:gd name="T12" fmla="*/ 251 h 251"/>
              </a:gdLst>
              <a:ahLst/>
              <a:cxnLst>
                <a:cxn ang="T6">
                  <a:pos x="T0" y="T1"/>
                </a:cxn>
                <a:cxn ang="T7">
                  <a:pos x="T2" y="T3"/>
                </a:cxn>
                <a:cxn ang="T8">
                  <a:pos x="T4" y="T5"/>
                </a:cxn>
              </a:cxnLst>
              <a:rect l="T9" t="T10" r="T11" b="T12"/>
              <a:pathLst>
                <a:path w="170" h="251">
                  <a:moveTo>
                    <a:pt x="0" y="251"/>
                  </a:moveTo>
                  <a:lnTo>
                    <a:pt x="85" y="0"/>
                  </a:lnTo>
                  <a:lnTo>
                    <a:pt x="170" y="249"/>
                  </a:lnTo>
                </a:path>
              </a:pathLst>
            </a:custGeom>
            <a:noFill/>
            <a:ln w="12700" cap="flat" cmpd="sng">
              <a:solidFill>
                <a:schemeClr val="tx1"/>
              </a:solidFill>
              <a:prstDash val="solid"/>
              <a:round/>
              <a:headEnd/>
              <a:tailEnd/>
            </a:ln>
          </p:spPr>
          <p:txBody>
            <a:bodyPr wrap="none" anchor="ctr"/>
            <a:lstStyle/>
            <a:p>
              <a:endParaRPr lang="en-US"/>
            </a:p>
          </p:txBody>
        </p:sp>
      </p:grpSp>
      <p:grpSp>
        <p:nvGrpSpPr>
          <p:cNvPr id="47164" name="Group 179"/>
          <p:cNvGrpSpPr>
            <a:grpSpLocks/>
          </p:cNvGrpSpPr>
          <p:nvPr/>
        </p:nvGrpSpPr>
        <p:grpSpPr bwMode="auto">
          <a:xfrm>
            <a:off x="4762500" y="3683000"/>
            <a:ext cx="533400" cy="533400"/>
            <a:chOff x="2976" y="2591"/>
            <a:chExt cx="336" cy="336"/>
          </a:xfrm>
        </p:grpSpPr>
        <p:sp>
          <p:nvSpPr>
            <p:cNvPr id="47247" name="AutoShape 180"/>
            <p:cNvSpPr>
              <a:spLocks noChangeArrowheads="1"/>
            </p:cNvSpPr>
            <p:nvPr/>
          </p:nvSpPr>
          <p:spPr bwMode="auto">
            <a:xfrm>
              <a:off x="2976" y="2591"/>
              <a:ext cx="336" cy="336"/>
            </a:xfrm>
            <a:prstGeom prst="diamond">
              <a:avLst/>
            </a:prstGeom>
            <a:noFill/>
            <a:ln w="12700">
              <a:solidFill>
                <a:schemeClr val="tx1"/>
              </a:solidFill>
              <a:miter lim="800000"/>
              <a:headEnd/>
              <a:tailEnd/>
            </a:ln>
          </p:spPr>
          <p:txBody>
            <a:bodyPr wrap="none" anchor="ctr"/>
            <a:lstStyle/>
            <a:p>
              <a:endParaRPr lang="en-US"/>
            </a:p>
          </p:txBody>
        </p:sp>
        <p:sp>
          <p:nvSpPr>
            <p:cNvPr id="47248" name="Freeform 181"/>
            <p:cNvSpPr>
              <a:spLocks/>
            </p:cNvSpPr>
            <p:nvPr/>
          </p:nvSpPr>
          <p:spPr bwMode="auto">
            <a:xfrm>
              <a:off x="3059" y="2591"/>
              <a:ext cx="170" cy="251"/>
            </a:xfrm>
            <a:custGeom>
              <a:avLst/>
              <a:gdLst>
                <a:gd name="T0" fmla="*/ 0 w 170"/>
                <a:gd name="T1" fmla="*/ 251 h 251"/>
                <a:gd name="T2" fmla="*/ 85 w 170"/>
                <a:gd name="T3" fmla="*/ 0 h 251"/>
                <a:gd name="T4" fmla="*/ 170 w 170"/>
                <a:gd name="T5" fmla="*/ 249 h 251"/>
                <a:gd name="T6" fmla="*/ 0 60000 65536"/>
                <a:gd name="T7" fmla="*/ 0 60000 65536"/>
                <a:gd name="T8" fmla="*/ 0 60000 65536"/>
                <a:gd name="T9" fmla="*/ 0 w 170"/>
                <a:gd name="T10" fmla="*/ 0 h 251"/>
                <a:gd name="T11" fmla="*/ 170 w 170"/>
                <a:gd name="T12" fmla="*/ 251 h 251"/>
              </a:gdLst>
              <a:ahLst/>
              <a:cxnLst>
                <a:cxn ang="T6">
                  <a:pos x="T0" y="T1"/>
                </a:cxn>
                <a:cxn ang="T7">
                  <a:pos x="T2" y="T3"/>
                </a:cxn>
                <a:cxn ang="T8">
                  <a:pos x="T4" y="T5"/>
                </a:cxn>
              </a:cxnLst>
              <a:rect l="T9" t="T10" r="T11" b="T12"/>
              <a:pathLst>
                <a:path w="170" h="251">
                  <a:moveTo>
                    <a:pt x="0" y="251"/>
                  </a:moveTo>
                  <a:lnTo>
                    <a:pt x="85" y="0"/>
                  </a:lnTo>
                  <a:lnTo>
                    <a:pt x="170" y="249"/>
                  </a:lnTo>
                </a:path>
              </a:pathLst>
            </a:custGeom>
            <a:noFill/>
            <a:ln w="12700" cap="flat" cmpd="sng">
              <a:solidFill>
                <a:schemeClr val="tx1"/>
              </a:solidFill>
              <a:prstDash val="solid"/>
              <a:round/>
              <a:headEnd/>
              <a:tailEnd/>
            </a:ln>
          </p:spPr>
          <p:txBody>
            <a:bodyPr wrap="none" anchor="ctr"/>
            <a:lstStyle/>
            <a:p>
              <a:endParaRPr lang="en-US"/>
            </a:p>
          </p:txBody>
        </p:sp>
      </p:grpSp>
      <p:grpSp>
        <p:nvGrpSpPr>
          <p:cNvPr id="47165" name="Group 182"/>
          <p:cNvGrpSpPr>
            <a:grpSpLocks/>
          </p:cNvGrpSpPr>
          <p:nvPr/>
        </p:nvGrpSpPr>
        <p:grpSpPr bwMode="auto">
          <a:xfrm>
            <a:off x="6897688" y="2955925"/>
            <a:ext cx="533400" cy="533400"/>
            <a:chOff x="4341" y="2097"/>
            <a:chExt cx="336" cy="336"/>
          </a:xfrm>
        </p:grpSpPr>
        <p:sp>
          <p:nvSpPr>
            <p:cNvPr id="47242" name="AutoShape 183"/>
            <p:cNvSpPr>
              <a:spLocks noChangeArrowheads="1"/>
            </p:cNvSpPr>
            <p:nvPr/>
          </p:nvSpPr>
          <p:spPr bwMode="auto">
            <a:xfrm>
              <a:off x="4341" y="2097"/>
              <a:ext cx="336" cy="336"/>
            </a:xfrm>
            <a:prstGeom prst="diamond">
              <a:avLst/>
            </a:prstGeom>
            <a:noFill/>
            <a:ln w="12700">
              <a:solidFill>
                <a:schemeClr val="tx1"/>
              </a:solidFill>
              <a:miter lim="800000"/>
              <a:headEnd/>
              <a:tailEnd/>
            </a:ln>
          </p:spPr>
          <p:txBody>
            <a:bodyPr wrap="none" anchor="ctr"/>
            <a:lstStyle/>
            <a:p>
              <a:endParaRPr lang="en-US"/>
            </a:p>
          </p:txBody>
        </p:sp>
        <p:grpSp>
          <p:nvGrpSpPr>
            <p:cNvPr id="47243" name="Group 184"/>
            <p:cNvGrpSpPr>
              <a:grpSpLocks/>
            </p:cNvGrpSpPr>
            <p:nvPr/>
          </p:nvGrpSpPr>
          <p:grpSpPr bwMode="auto">
            <a:xfrm>
              <a:off x="4462" y="2196"/>
              <a:ext cx="95" cy="138"/>
              <a:chOff x="4903" y="2380"/>
              <a:chExt cx="95" cy="138"/>
            </a:xfrm>
          </p:grpSpPr>
          <p:sp>
            <p:nvSpPr>
              <p:cNvPr id="47244" name="Oval 185"/>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47245" name="Freeform 186"/>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47246" name="Freeform 187"/>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47166" name="Group 188"/>
          <p:cNvGrpSpPr>
            <a:grpSpLocks/>
          </p:cNvGrpSpPr>
          <p:nvPr/>
        </p:nvGrpSpPr>
        <p:grpSpPr bwMode="auto">
          <a:xfrm>
            <a:off x="4762500" y="5638800"/>
            <a:ext cx="533400" cy="533400"/>
            <a:chOff x="1872" y="3840"/>
            <a:chExt cx="336" cy="336"/>
          </a:xfrm>
        </p:grpSpPr>
        <p:grpSp>
          <p:nvGrpSpPr>
            <p:cNvPr id="47223" name="Group 189"/>
            <p:cNvGrpSpPr>
              <a:grpSpLocks/>
            </p:cNvGrpSpPr>
            <p:nvPr/>
          </p:nvGrpSpPr>
          <p:grpSpPr bwMode="auto">
            <a:xfrm>
              <a:off x="1949" y="3884"/>
              <a:ext cx="181" cy="201"/>
              <a:chOff x="1931" y="3884"/>
              <a:chExt cx="181" cy="201"/>
            </a:xfrm>
          </p:grpSpPr>
          <p:grpSp>
            <p:nvGrpSpPr>
              <p:cNvPr id="47225" name="Group 190"/>
              <p:cNvGrpSpPr>
                <a:grpSpLocks/>
              </p:cNvGrpSpPr>
              <p:nvPr/>
            </p:nvGrpSpPr>
            <p:grpSpPr bwMode="auto">
              <a:xfrm>
                <a:off x="1991" y="3884"/>
                <a:ext cx="60" cy="148"/>
                <a:chOff x="1152" y="3216"/>
                <a:chExt cx="60" cy="148"/>
              </a:xfrm>
            </p:grpSpPr>
            <p:sp>
              <p:nvSpPr>
                <p:cNvPr id="47234" name="Line 191"/>
                <p:cNvSpPr>
                  <a:spLocks noChangeAspect="1" noChangeShapeType="1"/>
                </p:cNvSpPr>
                <p:nvPr/>
              </p:nvSpPr>
              <p:spPr bwMode="auto">
                <a:xfrm>
                  <a:off x="1181" y="3240"/>
                  <a:ext cx="0" cy="123"/>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5" name="Line 192"/>
                <p:cNvSpPr>
                  <a:spLocks noChangeAspect="1" noChangeShapeType="1"/>
                </p:cNvSpPr>
                <p:nvPr/>
              </p:nvSpPr>
              <p:spPr bwMode="auto">
                <a:xfrm>
                  <a:off x="1163" y="3322"/>
                  <a:ext cx="37"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6" name="Line 193"/>
                <p:cNvSpPr>
                  <a:spLocks noChangeAspect="1" noChangeShapeType="1"/>
                </p:cNvSpPr>
                <p:nvPr/>
              </p:nvSpPr>
              <p:spPr bwMode="auto">
                <a:xfrm>
                  <a:off x="1163" y="3293"/>
                  <a:ext cx="37"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7" name="Line 194"/>
                <p:cNvSpPr>
                  <a:spLocks noChangeAspect="1" noChangeShapeType="1"/>
                </p:cNvSpPr>
                <p:nvPr/>
              </p:nvSpPr>
              <p:spPr bwMode="auto">
                <a:xfrm>
                  <a:off x="1163" y="3241"/>
                  <a:ext cx="0" cy="123"/>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8" name="Line 195"/>
                <p:cNvSpPr>
                  <a:spLocks noChangeAspect="1" noChangeShapeType="1"/>
                </p:cNvSpPr>
                <p:nvPr/>
              </p:nvSpPr>
              <p:spPr bwMode="auto">
                <a:xfrm>
                  <a:off x="1199" y="3241"/>
                  <a:ext cx="0" cy="123"/>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9" name="Freeform 196"/>
                <p:cNvSpPr>
                  <a:spLocks noChangeAspect="1"/>
                </p:cNvSpPr>
                <p:nvPr/>
              </p:nvSpPr>
              <p:spPr bwMode="auto">
                <a:xfrm>
                  <a:off x="1162" y="3216"/>
                  <a:ext cx="24" cy="23"/>
                </a:xfrm>
                <a:custGeom>
                  <a:avLst/>
                  <a:gdLst>
                    <a:gd name="T0" fmla="*/ 0 w 47"/>
                    <a:gd name="T1" fmla="*/ 45 h 46"/>
                    <a:gd name="T2" fmla="*/ 0 w 47"/>
                    <a:gd name="T3" fmla="*/ 37 h 46"/>
                    <a:gd name="T4" fmla="*/ 4 w 47"/>
                    <a:gd name="T5" fmla="*/ 20 h 46"/>
                    <a:gd name="T6" fmla="*/ 12 w 47"/>
                    <a:gd name="T7" fmla="*/ 3 h 46"/>
                    <a:gd name="T8" fmla="*/ 25 w 47"/>
                    <a:gd name="T9" fmla="*/ 0 h 46"/>
                    <a:gd name="T10" fmla="*/ 33 w 47"/>
                    <a:gd name="T11" fmla="*/ 0 h 46"/>
                    <a:gd name="T12" fmla="*/ 46 w 47"/>
                    <a:gd name="T13" fmla="*/ 0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45"/>
                      </a:moveTo>
                      <a:lnTo>
                        <a:pt x="0" y="37"/>
                      </a:lnTo>
                      <a:lnTo>
                        <a:pt x="4" y="20"/>
                      </a:lnTo>
                      <a:lnTo>
                        <a:pt x="12" y="3"/>
                      </a:lnTo>
                      <a:lnTo>
                        <a:pt x="25" y="0"/>
                      </a:lnTo>
                      <a:lnTo>
                        <a:pt x="33" y="0"/>
                      </a:lnTo>
                      <a:lnTo>
                        <a:pt x="46" y="0"/>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240" name="Freeform 197"/>
                <p:cNvSpPr>
                  <a:spLocks noChangeAspect="1"/>
                </p:cNvSpPr>
                <p:nvPr/>
              </p:nvSpPr>
              <p:spPr bwMode="auto">
                <a:xfrm>
                  <a:off x="1175" y="3216"/>
                  <a:ext cx="24" cy="23"/>
                </a:xfrm>
                <a:custGeom>
                  <a:avLst/>
                  <a:gdLst>
                    <a:gd name="T0" fmla="*/ 46 w 47"/>
                    <a:gd name="T1" fmla="*/ 45 h 46"/>
                    <a:gd name="T2" fmla="*/ 46 w 47"/>
                    <a:gd name="T3" fmla="*/ 37 h 46"/>
                    <a:gd name="T4" fmla="*/ 42 w 47"/>
                    <a:gd name="T5" fmla="*/ 20 h 46"/>
                    <a:gd name="T6" fmla="*/ 34 w 47"/>
                    <a:gd name="T7" fmla="*/ 3 h 46"/>
                    <a:gd name="T8" fmla="*/ 21 w 47"/>
                    <a:gd name="T9" fmla="*/ 0 h 46"/>
                    <a:gd name="T10" fmla="*/ 13 w 47"/>
                    <a:gd name="T11" fmla="*/ 0 h 46"/>
                    <a:gd name="T12" fmla="*/ 0 w 47"/>
                    <a:gd name="T13" fmla="*/ 0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45"/>
                      </a:moveTo>
                      <a:lnTo>
                        <a:pt x="46" y="37"/>
                      </a:lnTo>
                      <a:lnTo>
                        <a:pt x="42" y="20"/>
                      </a:lnTo>
                      <a:lnTo>
                        <a:pt x="34" y="3"/>
                      </a:lnTo>
                      <a:lnTo>
                        <a:pt x="21" y="0"/>
                      </a:lnTo>
                      <a:lnTo>
                        <a:pt x="13" y="0"/>
                      </a:lnTo>
                      <a:lnTo>
                        <a:pt x="0" y="0"/>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47241" name="Line 198"/>
                <p:cNvSpPr>
                  <a:spLocks noChangeAspect="1" noChangeShapeType="1"/>
                </p:cNvSpPr>
                <p:nvPr/>
              </p:nvSpPr>
              <p:spPr bwMode="auto">
                <a:xfrm>
                  <a:off x="1152" y="3364"/>
                  <a:ext cx="60" cy="0"/>
                </a:xfrm>
                <a:prstGeom prst="line">
                  <a:avLst/>
                </a:prstGeom>
                <a:noFill/>
                <a:ln w="12700">
                  <a:solidFill>
                    <a:schemeClr val="tx1"/>
                  </a:solidFill>
                  <a:round/>
                  <a:headEnd type="none" w="sm" len="sm"/>
                  <a:tailEnd type="none" w="sm" len="sm"/>
                </a:ln>
              </p:spPr>
              <p:txBody>
                <a:bodyPr wrap="none" anchor="ctr"/>
                <a:lstStyle/>
                <a:p>
                  <a:endParaRPr lang="en-US"/>
                </a:p>
              </p:txBody>
            </p:sp>
          </p:grpSp>
          <p:grpSp>
            <p:nvGrpSpPr>
              <p:cNvPr id="47226" name="Group 199"/>
              <p:cNvGrpSpPr>
                <a:grpSpLocks/>
              </p:cNvGrpSpPr>
              <p:nvPr/>
            </p:nvGrpSpPr>
            <p:grpSpPr bwMode="auto">
              <a:xfrm>
                <a:off x="1931" y="4032"/>
                <a:ext cx="181" cy="53"/>
                <a:chOff x="3408" y="3408"/>
                <a:chExt cx="209" cy="75"/>
              </a:xfrm>
            </p:grpSpPr>
            <p:sp>
              <p:nvSpPr>
                <p:cNvPr id="47227" name="Line 200"/>
                <p:cNvSpPr>
                  <a:spLocks noChangeAspect="1" noChangeShapeType="1"/>
                </p:cNvSpPr>
                <p:nvPr/>
              </p:nvSpPr>
              <p:spPr bwMode="auto">
                <a:xfrm>
                  <a:off x="3440" y="3408"/>
                  <a:ext cx="147"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28" name="Line 201"/>
                <p:cNvSpPr>
                  <a:spLocks noChangeAspect="1" noChangeShapeType="1"/>
                </p:cNvSpPr>
                <p:nvPr/>
              </p:nvSpPr>
              <p:spPr bwMode="auto">
                <a:xfrm>
                  <a:off x="3592" y="3429"/>
                  <a:ext cx="0"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29" name="Line 202"/>
                <p:cNvSpPr>
                  <a:spLocks noChangeAspect="1" noChangeShapeType="1"/>
                </p:cNvSpPr>
                <p:nvPr/>
              </p:nvSpPr>
              <p:spPr bwMode="auto">
                <a:xfrm>
                  <a:off x="3615" y="3429"/>
                  <a:ext cx="0"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0" name="Line 203"/>
                <p:cNvSpPr>
                  <a:spLocks noChangeAspect="1" noChangeShapeType="1"/>
                </p:cNvSpPr>
                <p:nvPr/>
              </p:nvSpPr>
              <p:spPr bwMode="auto">
                <a:xfrm>
                  <a:off x="3433" y="3424"/>
                  <a:ext cx="0" cy="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1" name="Line 204"/>
                <p:cNvSpPr>
                  <a:spLocks noChangeAspect="1" noChangeShapeType="1"/>
                </p:cNvSpPr>
                <p:nvPr/>
              </p:nvSpPr>
              <p:spPr bwMode="auto">
                <a:xfrm>
                  <a:off x="3455" y="3424"/>
                  <a:ext cx="0" cy="1"/>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47232" name="Oval 205"/>
                <p:cNvSpPr>
                  <a:spLocks noChangeAspect="1" noChangeArrowheads="1"/>
                </p:cNvSpPr>
                <p:nvPr/>
              </p:nvSpPr>
              <p:spPr bwMode="auto">
                <a:xfrm>
                  <a:off x="3408" y="3408"/>
                  <a:ext cx="65" cy="75"/>
                </a:xfrm>
                <a:prstGeom prst="ellipse">
                  <a:avLst/>
                </a:prstGeom>
                <a:solidFill>
                  <a:srgbClr val="FFFFFF"/>
                </a:solidFill>
                <a:ln w="12700">
                  <a:solidFill>
                    <a:schemeClr val="tx1"/>
                  </a:solidFill>
                  <a:round/>
                  <a:headEnd/>
                  <a:tailEnd/>
                </a:ln>
              </p:spPr>
              <p:txBody>
                <a:bodyPr wrap="none" anchor="ctr"/>
                <a:lstStyle/>
                <a:p>
                  <a:endParaRPr lang="en-US"/>
                </a:p>
              </p:txBody>
            </p:sp>
            <p:sp>
              <p:nvSpPr>
                <p:cNvPr id="47233" name="Oval 206"/>
                <p:cNvSpPr>
                  <a:spLocks noChangeAspect="1" noChangeArrowheads="1"/>
                </p:cNvSpPr>
                <p:nvPr/>
              </p:nvSpPr>
              <p:spPr bwMode="auto">
                <a:xfrm>
                  <a:off x="3552" y="3408"/>
                  <a:ext cx="65" cy="75"/>
                </a:xfrm>
                <a:prstGeom prst="ellipse">
                  <a:avLst/>
                </a:prstGeom>
                <a:solidFill>
                  <a:srgbClr val="FFFFFF"/>
                </a:solidFill>
                <a:ln w="12700">
                  <a:solidFill>
                    <a:schemeClr val="tx1"/>
                  </a:solidFill>
                  <a:round/>
                  <a:headEnd/>
                  <a:tailEnd/>
                </a:ln>
              </p:spPr>
              <p:txBody>
                <a:bodyPr wrap="none" anchor="ctr"/>
                <a:lstStyle/>
                <a:p>
                  <a:endParaRPr lang="en-US"/>
                </a:p>
              </p:txBody>
            </p:sp>
          </p:grpSp>
        </p:grpSp>
        <p:sp>
          <p:nvSpPr>
            <p:cNvPr id="47224" name="AutoShape 207"/>
            <p:cNvSpPr>
              <a:spLocks noChangeArrowheads="1"/>
            </p:cNvSpPr>
            <p:nvPr/>
          </p:nvSpPr>
          <p:spPr bwMode="auto">
            <a:xfrm>
              <a:off x="1872" y="3840"/>
              <a:ext cx="336" cy="336"/>
            </a:xfrm>
            <a:prstGeom prst="diamond">
              <a:avLst/>
            </a:prstGeom>
            <a:noFill/>
            <a:ln w="12700">
              <a:solidFill>
                <a:schemeClr val="tx1"/>
              </a:solidFill>
              <a:miter lim="800000"/>
              <a:headEnd/>
              <a:tailEnd/>
            </a:ln>
          </p:spPr>
          <p:txBody>
            <a:bodyPr wrap="none" anchor="ctr"/>
            <a:lstStyle/>
            <a:p>
              <a:endParaRPr lang="en-US"/>
            </a:p>
          </p:txBody>
        </p:sp>
      </p:grpSp>
      <p:sp>
        <p:nvSpPr>
          <p:cNvPr id="47167" name="Rectangle 208"/>
          <p:cNvSpPr>
            <a:spLocks noChangeArrowheads="1"/>
          </p:cNvSpPr>
          <p:nvPr/>
        </p:nvSpPr>
        <p:spPr bwMode="auto">
          <a:xfrm>
            <a:off x="5502275" y="5805488"/>
            <a:ext cx="1150938" cy="488950"/>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Mobile SSM </a:t>
            </a:r>
          </a:p>
          <a:p>
            <a:pPr eaLnBrk="0" hangingPunct="0"/>
            <a:r>
              <a:rPr lang="en-US" sz="1600">
                <a:solidFill>
                  <a:srgbClr val="000000"/>
                </a:solidFill>
              </a:rPr>
              <a:t>(IRBM)</a:t>
            </a:r>
          </a:p>
        </p:txBody>
      </p:sp>
      <p:grpSp>
        <p:nvGrpSpPr>
          <p:cNvPr id="47168" name="Group 209"/>
          <p:cNvGrpSpPr>
            <a:grpSpLocks/>
          </p:cNvGrpSpPr>
          <p:nvPr/>
        </p:nvGrpSpPr>
        <p:grpSpPr bwMode="auto">
          <a:xfrm>
            <a:off x="6899275" y="5715000"/>
            <a:ext cx="533400" cy="533400"/>
            <a:chOff x="1104" y="3840"/>
            <a:chExt cx="336" cy="336"/>
          </a:xfrm>
        </p:grpSpPr>
        <p:sp>
          <p:nvSpPr>
            <p:cNvPr id="47206" name="AutoShape 210"/>
            <p:cNvSpPr>
              <a:spLocks noChangeArrowheads="1"/>
            </p:cNvSpPr>
            <p:nvPr/>
          </p:nvSpPr>
          <p:spPr bwMode="auto">
            <a:xfrm>
              <a:off x="1104" y="3840"/>
              <a:ext cx="336" cy="336"/>
            </a:xfrm>
            <a:prstGeom prst="diamond">
              <a:avLst/>
            </a:prstGeom>
            <a:noFill/>
            <a:ln w="12700">
              <a:solidFill>
                <a:schemeClr val="tx1"/>
              </a:solidFill>
              <a:miter lim="800000"/>
              <a:headEnd/>
              <a:tailEnd/>
            </a:ln>
          </p:spPr>
          <p:txBody>
            <a:bodyPr wrap="none" anchor="ctr"/>
            <a:lstStyle/>
            <a:p>
              <a:endParaRPr lang="en-US"/>
            </a:p>
          </p:txBody>
        </p:sp>
        <p:grpSp>
          <p:nvGrpSpPr>
            <p:cNvPr id="47207" name="Group 211"/>
            <p:cNvGrpSpPr>
              <a:grpSpLocks/>
            </p:cNvGrpSpPr>
            <p:nvPr/>
          </p:nvGrpSpPr>
          <p:grpSpPr bwMode="auto">
            <a:xfrm>
              <a:off x="1182" y="3932"/>
              <a:ext cx="181" cy="151"/>
              <a:chOff x="1200" y="3888"/>
              <a:chExt cx="181" cy="151"/>
            </a:xfrm>
          </p:grpSpPr>
          <p:sp>
            <p:nvSpPr>
              <p:cNvPr id="47208" name="Freeform 212"/>
              <p:cNvSpPr>
                <a:spLocks noChangeAspect="1"/>
              </p:cNvSpPr>
              <p:nvPr/>
            </p:nvSpPr>
            <p:spPr bwMode="auto">
              <a:xfrm>
                <a:off x="1241" y="3911"/>
                <a:ext cx="73" cy="73"/>
              </a:xfrm>
              <a:custGeom>
                <a:avLst/>
                <a:gdLst>
                  <a:gd name="T0" fmla="*/ 0 w 73"/>
                  <a:gd name="T1" fmla="*/ 0 h 73"/>
                  <a:gd name="T2" fmla="*/ 73 w 73"/>
                  <a:gd name="T3" fmla="*/ 73 h 73"/>
                  <a:gd name="T4" fmla="*/ 0 60000 65536"/>
                  <a:gd name="T5" fmla="*/ 0 60000 65536"/>
                  <a:gd name="T6" fmla="*/ 0 w 73"/>
                  <a:gd name="T7" fmla="*/ 0 h 73"/>
                  <a:gd name="T8" fmla="*/ 73 w 73"/>
                  <a:gd name="T9" fmla="*/ 73 h 73"/>
                </a:gdLst>
                <a:ahLst/>
                <a:cxnLst>
                  <a:cxn ang="T4">
                    <a:pos x="T0" y="T1"/>
                  </a:cxn>
                  <a:cxn ang="T5">
                    <a:pos x="T2" y="T3"/>
                  </a:cxn>
                </a:cxnLst>
                <a:rect l="T6" t="T7" r="T8" b="T9"/>
                <a:pathLst>
                  <a:path w="73" h="73">
                    <a:moveTo>
                      <a:pt x="0" y="0"/>
                    </a:moveTo>
                    <a:lnTo>
                      <a:pt x="73" y="73"/>
                    </a:lnTo>
                  </a:path>
                </a:pathLst>
              </a:custGeom>
              <a:noFill/>
              <a:ln w="12700">
                <a:solidFill>
                  <a:srgbClr val="000000"/>
                </a:solidFill>
                <a:round/>
                <a:headEnd type="none" w="sm" len="sm"/>
                <a:tailEnd type="none" w="sm" len="sm"/>
              </a:ln>
            </p:spPr>
            <p:txBody>
              <a:bodyPr wrap="none" anchor="ctr"/>
              <a:lstStyle/>
              <a:p>
                <a:endParaRPr lang="en-US"/>
              </a:p>
            </p:txBody>
          </p:sp>
          <p:sp>
            <p:nvSpPr>
              <p:cNvPr id="47209" name="Line 213"/>
              <p:cNvSpPr>
                <a:spLocks noChangeAspect="1" noChangeShapeType="1"/>
              </p:cNvSpPr>
              <p:nvPr/>
            </p:nvSpPr>
            <p:spPr bwMode="auto">
              <a:xfrm flipV="1">
                <a:off x="1273" y="3939"/>
                <a:ext cx="27"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0" name="Line 214"/>
              <p:cNvSpPr>
                <a:spLocks noChangeAspect="1" noChangeShapeType="1"/>
              </p:cNvSpPr>
              <p:nvPr/>
            </p:nvSpPr>
            <p:spPr bwMode="auto">
              <a:xfrm flipV="1">
                <a:off x="1253" y="3919"/>
                <a:ext cx="26" cy="2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1" name="Freeform 215"/>
              <p:cNvSpPr>
                <a:spLocks noChangeAspect="1"/>
              </p:cNvSpPr>
              <p:nvPr/>
            </p:nvSpPr>
            <p:spPr bwMode="auto">
              <a:xfrm>
                <a:off x="1232" y="3925"/>
                <a:ext cx="58" cy="61"/>
              </a:xfrm>
              <a:custGeom>
                <a:avLst/>
                <a:gdLst>
                  <a:gd name="T0" fmla="*/ 0 w 58"/>
                  <a:gd name="T1" fmla="*/ 0 h 61"/>
                  <a:gd name="T2" fmla="*/ 58 w 58"/>
                  <a:gd name="T3" fmla="*/ 61 h 61"/>
                  <a:gd name="T4" fmla="*/ 0 60000 65536"/>
                  <a:gd name="T5" fmla="*/ 0 60000 65536"/>
                  <a:gd name="T6" fmla="*/ 0 w 58"/>
                  <a:gd name="T7" fmla="*/ 0 h 61"/>
                  <a:gd name="T8" fmla="*/ 58 w 58"/>
                  <a:gd name="T9" fmla="*/ 61 h 61"/>
                </a:gdLst>
                <a:ahLst/>
                <a:cxnLst>
                  <a:cxn ang="T4">
                    <a:pos x="T0" y="T1"/>
                  </a:cxn>
                  <a:cxn ang="T5">
                    <a:pos x="T2" y="T3"/>
                  </a:cxn>
                </a:cxnLst>
                <a:rect l="T6" t="T7" r="T8" b="T9"/>
                <a:pathLst>
                  <a:path w="58" h="61">
                    <a:moveTo>
                      <a:pt x="0" y="0"/>
                    </a:moveTo>
                    <a:lnTo>
                      <a:pt x="58" y="61"/>
                    </a:lnTo>
                  </a:path>
                </a:pathLst>
              </a:custGeom>
              <a:noFill/>
              <a:ln w="12700">
                <a:solidFill>
                  <a:srgbClr val="000000"/>
                </a:solidFill>
                <a:round/>
                <a:headEnd type="none" w="sm" len="sm"/>
                <a:tailEnd type="none" w="sm" len="sm"/>
              </a:ln>
            </p:spPr>
            <p:txBody>
              <a:bodyPr wrap="none" anchor="ctr"/>
              <a:lstStyle/>
              <a:p>
                <a:endParaRPr lang="en-US"/>
              </a:p>
            </p:txBody>
          </p:sp>
          <p:sp>
            <p:nvSpPr>
              <p:cNvPr id="47212" name="Line 216"/>
              <p:cNvSpPr>
                <a:spLocks noChangeAspect="1" noChangeShapeType="1"/>
              </p:cNvSpPr>
              <p:nvPr/>
            </p:nvSpPr>
            <p:spPr bwMode="auto">
              <a:xfrm>
                <a:off x="1258" y="3900"/>
                <a:ext cx="86"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3" name="Freeform 217"/>
              <p:cNvSpPr>
                <a:spLocks noChangeAspect="1"/>
              </p:cNvSpPr>
              <p:nvPr/>
            </p:nvSpPr>
            <p:spPr bwMode="auto">
              <a:xfrm>
                <a:off x="1220" y="3892"/>
                <a:ext cx="11" cy="32"/>
              </a:xfrm>
              <a:custGeom>
                <a:avLst/>
                <a:gdLst>
                  <a:gd name="T0" fmla="*/ 20 w 21"/>
                  <a:gd name="T1" fmla="*/ 64 h 65"/>
                  <a:gd name="T2" fmla="*/ 15 w 21"/>
                  <a:gd name="T3" fmla="*/ 59 h 65"/>
                  <a:gd name="T4" fmla="*/ 6 w 21"/>
                  <a:gd name="T5" fmla="*/ 44 h 65"/>
                  <a:gd name="T6" fmla="*/ 0 w 21"/>
                  <a:gd name="T7" fmla="*/ 27 h 65"/>
                  <a:gd name="T8" fmla="*/ 6 w 21"/>
                  <a:gd name="T9" fmla="*/ 15 h 65"/>
                  <a:gd name="T10" fmla="*/ 12 w 21"/>
                  <a:gd name="T11" fmla="*/ 9 h 65"/>
                  <a:gd name="T12" fmla="*/ 20 w 21"/>
                  <a:gd name="T13" fmla="*/ 0 h 65"/>
                  <a:gd name="T14" fmla="*/ 0 60000 65536"/>
                  <a:gd name="T15" fmla="*/ 0 60000 65536"/>
                  <a:gd name="T16" fmla="*/ 0 60000 65536"/>
                  <a:gd name="T17" fmla="*/ 0 60000 65536"/>
                  <a:gd name="T18" fmla="*/ 0 60000 65536"/>
                  <a:gd name="T19" fmla="*/ 0 60000 65536"/>
                  <a:gd name="T20" fmla="*/ 0 60000 65536"/>
                  <a:gd name="T21" fmla="*/ 0 w 21"/>
                  <a:gd name="T22" fmla="*/ 0 h 65"/>
                  <a:gd name="T23" fmla="*/ 21 w 21"/>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5">
                    <a:moveTo>
                      <a:pt x="20" y="64"/>
                    </a:moveTo>
                    <a:lnTo>
                      <a:pt x="15" y="59"/>
                    </a:lnTo>
                    <a:lnTo>
                      <a:pt x="6" y="44"/>
                    </a:lnTo>
                    <a:lnTo>
                      <a:pt x="0" y="27"/>
                    </a:lnTo>
                    <a:lnTo>
                      <a:pt x="6" y="15"/>
                    </a:lnTo>
                    <a:lnTo>
                      <a:pt x="12" y="9"/>
                    </a:lnTo>
                    <a:lnTo>
                      <a:pt x="2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7214" name="Freeform 218"/>
              <p:cNvSpPr>
                <a:spLocks noChangeAspect="1"/>
              </p:cNvSpPr>
              <p:nvPr/>
            </p:nvSpPr>
            <p:spPr bwMode="auto">
              <a:xfrm>
                <a:off x="1223" y="3888"/>
                <a:ext cx="33" cy="11"/>
              </a:xfrm>
              <a:custGeom>
                <a:avLst/>
                <a:gdLst>
                  <a:gd name="T0" fmla="*/ 65 w 66"/>
                  <a:gd name="T1" fmla="*/ 21 h 22"/>
                  <a:gd name="T2" fmla="*/ 59 w 66"/>
                  <a:gd name="T3" fmla="*/ 15 h 22"/>
                  <a:gd name="T4" fmla="*/ 45 w 66"/>
                  <a:gd name="T5" fmla="*/ 6 h 22"/>
                  <a:gd name="T6" fmla="*/ 27 w 66"/>
                  <a:gd name="T7" fmla="*/ 0 h 22"/>
                  <a:gd name="T8" fmla="*/ 16 w 66"/>
                  <a:gd name="T9" fmla="*/ 6 h 22"/>
                  <a:gd name="T10" fmla="*/ 10 w 66"/>
                  <a:gd name="T11" fmla="*/ 12 h 22"/>
                  <a:gd name="T12" fmla="*/ 0 w 66"/>
                  <a:gd name="T13" fmla="*/ 21 h 22"/>
                  <a:gd name="T14" fmla="*/ 0 60000 65536"/>
                  <a:gd name="T15" fmla="*/ 0 60000 65536"/>
                  <a:gd name="T16" fmla="*/ 0 60000 65536"/>
                  <a:gd name="T17" fmla="*/ 0 60000 65536"/>
                  <a:gd name="T18" fmla="*/ 0 60000 65536"/>
                  <a:gd name="T19" fmla="*/ 0 60000 65536"/>
                  <a:gd name="T20" fmla="*/ 0 60000 65536"/>
                  <a:gd name="T21" fmla="*/ 0 w 66"/>
                  <a:gd name="T22" fmla="*/ 0 h 22"/>
                  <a:gd name="T23" fmla="*/ 66 w 66"/>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22">
                    <a:moveTo>
                      <a:pt x="65" y="21"/>
                    </a:moveTo>
                    <a:lnTo>
                      <a:pt x="59" y="15"/>
                    </a:lnTo>
                    <a:lnTo>
                      <a:pt x="45" y="6"/>
                    </a:lnTo>
                    <a:lnTo>
                      <a:pt x="27" y="0"/>
                    </a:lnTo>
                    <a:lnTo>
                      <a:pt x="16" y="6"/>
                    </a:lnTo>
                    <a:lnTo>
                      <a:pt x="10" y="12"/>
                    </a:lnTo>
                    <a:lnTo>
                      <a:pt x="0" y="21"/>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47215" name="Group 219"/>
              <p:cNvGrpSpPr>
                <a:grpSpLocks/>
              </p:cNvGrpSpPr>
              <p:nvPr/>
            </p:nvGrpSpPr>
            <p:grpSpPr bwMode="auto">
              <a:xfrm>
                <a:off x="1200" y="3986"/>
                <a:ext cx="181" cy="53"/>
                <a:chOff x="3408" y="3408"/>
                <a:chExt cx="209" cy="75"/>
              </a:xfrm>
            </p:grpSpPr>
            <p:sp>
              <p:nvSpPr>
                <p:cNvPr id="47216" name="Line 220"/>
                <p:cNvSpPr>
                  <a:spLocks noChangeAspect="1" noChangeShapeType="1"/>
                </p:cNvSpPr>
                <p:nvPr/>
              </p:nvSpPr>
              <p:spPr bwMode="auto">
                <a:xfrm>
                  <a:off x="3440" y="3408"/>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7" name="Line 221"/>
                <p:cNvSpPr>
                  <a:spLocks noChangeAspect="1" noChangeShapeType="1"/>
                </p:cNvSpPr>
                <p:nvPr/>
              </p:nvSpPr>
              <p:spPr bwMode="auto">
                <a:xfrm>
                  <a:off x="3592"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8" name="Line 222"/>
                <p:cNvSpPr>
                  <a:spLocks noChangeAspect="1" noChangeShapeType="1"/>
                </p:cNvSpPr>
                <p:nvPr/>
              </p:nvSpPr>
              <p:spPr bwMode="auto">
                <a:xfrm>
                  <a:off x="3615" y="3429"/>
                  <a:ext cx="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19" name="Line 223"/>
                <p:cNvSpPr>
                  <a:spLocks noChangeAspect="1" noChangeShapeType="1"/>
                </p:cNvSpPr>
                <p:nvPr/>
              </p:nvSpPr>
              <p:spPr bwMode="auto">
                <a:xfrm>
                  <a:off x="3433"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20" name="Line 224"/>
                <p:cNvSpPr>
                  <a:spLocks noChangeAspect="1" noChangeShapeType="1"/>
                </p:cNvSpPr>
                <p:nvPr/>
              </p:nvSpPr>
              <p:spPr bwMode="auto">
                <a:xfrm>
                  <a:off x="3455" y="3424"/>
                  <a:ext cx="0"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21" name="Oval 225"/>
                <p:cNvSpPr>
                  <a:spLocks noChangeAspect="1" noChangeArrowheads="1"/>
                </p:cNvSpPr>
                <p:nvPr/>
              </p:nvSpPr>
              <p:spPr bwMode="auto">
                <a:xfrm>
                  <a:off x="3408"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sp>
              <p:nvSpPr>
                <p:cNvPr id="47222" name="Oval 226"/>
                <p:cNvSpPr>
                  <a:spLocks noChangeAspect="1" noChangeArrowheads="1"/>
                </p:cNvSpPr>
                <p:nvPr/>
              </p:nvSpPr>
              <p:spPr bwMode="auto">
                <a:xfrm>
                  <a:off x="3552" y="3408"/>
                  <a:ext cx="65" cy="75"/>
                </a:xfrm>
                <a:prstGeom prst="ellipse">
                  <a:avLst/>
                </a:prstGeom>
                <a:solidFill>
                  <a:srgbClr val="FFFFFF"/>
                </a:solidFill>
                <a:ln w="12700">
                  <a:solidFill>
                    <a:srgbClr val="000000"/>
                  </a:solidFill>
                  <a:round/>
                  <a:headEnd/>
                  <a:tailEnd/>
                </a:ln>
              </p:spPr>
              <p:txBody>
                <a:bodyPr wrap="none" anchor="ctr"/>
                <a:lstStyle/>
                <a:p>
                  <a:endParaRPr lang="en-US"/>
                </a:p>
              </p:txBody>
            </p:sp>
          </p:grpSp>
        </p:grpSp>
      </p:grpSp>
      <p:sp>
        <p:nvSpPr>
          <p:cNvPr id="47169" name="Rectangle 227"/>
          <p:cNvSpPr>
            <a:spLocks noChangeArrowheads="1"/>
          </p:cNvSpPr>
          <p:nvPr/>
        </p:nvSpPr>
        <p:spPr bwMode="auto">
          <a:xfrm>
            <a:off x="7534275" y="5837238"/>
            <a:ext cx="123983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Mobile ASCM</a:t>
            </a:r>
          </a:p>
        </p:txBody>
      </p:sp>
      <p:grpSp>
        <p:nvGrpSpPr>
          <p:cNvPr id="47170" name="Group 228"/>
          <p:cNvGrpSpPr>
            <a:grpSpLocks/>
          </p:cNvGrpSpPr>
          <p:nvPr/>
        </p:nvGrpSpPr>
        <p:grpSpPr bwMode="auto">
          <a:xfrm>
            <a:off x="4762500" y="2260600"/>
            <a:ext cx="533400" cy="533400"/>
            <a:chOff x="3024" y="1680"/>
            <a:chExt cx="336" cy="336"/>
          </a:xfrm>
        </p:grpSpPr>
        <p:grpSp>
          <p:nvGrpSpPr>
            <p:cNvPr id="47202" name="Group 229"/>
            <p:cNvGrpSpPr>
              <a:grpSpLocks/>
            </p:cNvGrpSpPr>
            <p:nvPr/>
          </p:nvGrpSpPr>
          <p:grpSpPr bwMode="auto">
            <a:xfrm>
              <a:off x="3024" y="1680"/>
              <a:ext cx="336" cy="336"/>
              <a:chOff x="3024" y="1680"/>
              <a:chExt cx="336" cy="336"/>
            </a:xfrm>
          </p:grpSpPr>
          <p:sp>
            <p:nvSpPr>
              <p:cNvPr id="47204" name="Oval 230"/>
              <p:cNvSpPr>
                <a:spLocks noChangeAspect="1" noChangeArrowheads="1"/>
              </p:cNvSpPr>
              <p:nvPr/>
            </p:nvSpPr>
            <p:spPr bwMode="auto">
              <a:xfrm>
                <a:off x="3063" y="1781"/>
                <a:ext cx="258" cy="133"/>
              </a:xfrm>
              <a:prstGeom prst="ellipse">
                <a:avLst/>
              </a:prstGeom>
              <a:noFill/>
              <a:ln w="12700">
                <a:solidFill>
                  <a:srgbClr val="000000"/>
                </a:solidFill>
                <a:round/>
                <a:headEnd/>
                <a:tailEnd/>
              </a:ln>
            </p:spPr>
            <p:txBody>
              <a:bodyPr wrap="none" anchor="ctr"/>
              <a:lstStyle/>
              <a:p>
                <a:endParaRPr lang="en-US"/>
              </a:p>
            </p:txBody>
          </p:sp>
          <p:sp>
            <p:nvSpPr>
              <p:cNvPr id="47205" name="AutoShape 231"/>
              <p:cNvSpPr>
                <a:spLocks noChangeArrowheads="1"/>
              </p:cNvSpPr>
              <p:nvPr/>
            </p:nvSpPr>
            <p:spPr bwMode="auto">
              <a:xfrm>
                <a:off x="3024" y="1680"/>
                <a:ext cx="336" cy="336"/>
              </a:xfrm>
              <a:prstGeom prst="diamond">
                <a:avLst/>
              </a:prstGeom>
              <a:noFill/>
              <a:ln w="12700">
                <a:solidFill>
                  <a:schemeClr val="tx1"/>
                </a:solidFill>
                <a:miter lim="800000"/>
                <a:headEnd/>
                <a:tailEnd/>
              </a:ln>
            </p:spPr>
            <p:txBody>
              <a:bodyPr wrap="none" anchor="ctr"/>
              <a:lstStyle/>
              <a:p>
                <a:endParaRPr lang="en-US"/>
              </a:p>
            </p:txBody>
          </p:sp>
        </p:grpSp>
        <p:sp>
          <p:nvSpPr>
            <p:cNvPr id="47203" name="Line 232"/>
            <p:cNvSpPr>
              <a:spLocks noChangeShapeType="1"/>
            </p:cNvSpPr>
            <p:nvPr/>
          </p:nvSpPr>
          <p:spPr bwMode="auto">
            <a:xfrm flipV="1">
              <a:off x="3108" y="1763"/>
              <a:ext cx="168" cy="169"/>
            </a:xfrm>
            <a:prstGeom prst="line">
              <a:avLst/>
            </a:prstGeom>
            <a:noFill/>
            <a:ln w="12700">
              <a:solidFill>
                <a:srgbClr val="000000"/>
              </a:solidFill>
              <a:round/>
              <a:headEnd/>
              <a:tailEnd/>
            </a:ln>
          </p:spPr>
          <p:txBody>
            <a:bodyPr wrap="none" anchor="ctr"/>
            <a:lstStyle/>
            <a:p>
              <a:endParaRPr lang="en-US"/>
            </a:p>
          </p:txBody>
        </p:sp>
      </p:grpSp>
      <p:sp>
        <p:nvSpPr>
          <p:cNvPr id="47171" name="Rectangle 233"/>
          <p:cNvSpPr>
            <a:spLocks noChangeArrowheads="1"/>
          </p:cNvSpPr>
          <p:nvPr/>
        </p:nvSpPr>
        <p:spPr bwMode="auto">
          <a:xfrm>
            <a:off x="2835275" y="4486275"/>
            <a:ext cx="1804988" cy="244475"/>
          </a:xfrm>
          <a:prstGeom prst="rect">
            <a:avLst/>
          </a:prstGeom>
          <a:noFill/>
          <a:ln w="9525">
            <a:noFill/>
            <a:miter lim="800000"/>
            <a:headEnd/>
            <a:tailEnd/>
          </a:ln>
        </p:spPr>
        <p:txBody>
          <a:bodyPr wrap="none" lIns="0" tIns="0" rIns="0" bIns="0" anchor="ctr" anchorCtr="1">
            <a:spAutoFit/>
          </a:bodyPr>
          <a:lstStyle/>
          <a:p>
            <a:pPr eaLnBrk="0" hangingPunct="0"/>
            <a:r>
              <a:rPr lang="en-US" sz="1600">
                <a:solidFill>
                  <a:srgbClr val="000000"/>
                </a:solidFill>
              </a:rPr>
              <a:t>Attack Helo in Flight</a:t>
            </a:r>
          </a:p>
        </p:txBody>
      </p:sp>
      <p:grpSp>
        <p:nvGrpSpPr>
          <p:cNvPr id="47172" name="Group 234"/>
          <p:cNvGrpSpPr>
            <a:grpSpLocks/>
          </p:cNvGrpSpPr>
          <p:nvPr/>
        </p:nvGrpSpPr>
        <p:grpSpPr bwMode="auto">
          <a:xfrm>
            <a:off x="2174875" y="4422775"/>
            <a:ext cx="528638" cy="371475"/>
            <a:chOff x="1394" y="2870"/>
            <a:chExt cx="333" cy="234"/>
          </a:xfrm>
        </p:grpSpPr>
        <p:grpSp>
          <p:nvGrpSpPr>
            <p:cNvPr id="47194" name="Group 235"/>
            <p:cNvGrpSpPr>
              <a:grpSpLocks/>
            </p:cNvGrpSpPr>
            <p:nvPr/>
          </p:nvGrpSpPr>
          <p:grpSpPr bwMode="auto">
            <a:xfrm>
              <a:off x="1488" y="2973"/>
              <a:ext cx="144" cy="131"/>
              <a:chOff x="1470" y="2553"/>
              <a:chExt cx="144" cy="131"/>
            </a:xfrm>
          </p:grpSpPr>
          <p:grpSp>
            <p:nvGrpSpPr>
              <p:cNvPr id="47196" name="Group 236"/>
              <p:cNvGrpSpPr>
                <a:grpSpLocks/>
              </p:cNvGrpSpPr>
              <p:nvPr/>
            </p:nvGrpSpPr>
            <p:grpSpPr bwMode="auto">
              <a:xfrm>
                <a:off x="1510" y="2553"/>
                <a:ext cx="63" cy="131"/>
                <a:chOff x="1509" y="2553"/>
                <a:chExt cx="63" cy="131"/>
              </a:xfrm>
            </p:grpSpPr>
            <p:sp>
              <p:nvSpPr>
                <p:cNvPr id="47198" name="Line 237"/>
                <p:cNvSpPr>
                  <a:spLocks noChangeAspect="1" noChangeShapeType="1"/>
                </p:cNvSpPr>
                <p:nvPr/>
              </p:nvSpPr>
              <p:spPr bwMode="auto">
                <a:xfrm>
                  <a:off x="1509" y="2684"/>
                  <a:ext cx="63" cy="0"/>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47199" name="Group 238"/>
                <p:cNvGrpSpPr>
                  <a:grpSpLocks/>
                </p:cNvGrpSpPr>
                <p:nvPr/>
              </p:nvGrpSpPr>
              <p:grpSpPr bwMode="auto">
                <a:xfrm>
                  <a:off x="1522" y="2553"/>
                  <a:ext cx="38" cy="131"/>
                  <a:chOff x="1522" y="2544"/>
                  <a:chExt cx="38" cy="131"/>
                </a:xfrm>
              </p:grpSpPr>
              <p:sp>
                <p:nvSpPr>
                  <p:cNvPr id="47200" name="Line 239"/>
                  <p:cNvSpPr>
                    <a:spLocks noChangeAspect="1" noChangeShapeType="1"/>
                  </p:cNvSpPr>
                  <p:nvPr/>
                </p:nvSpPr>
                <p:spPr bwMode="auto">
                  <a:xfrm>
                    <a:off x="1540" y="2544"/>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7201" name="Freeform 240"/>
                  <p:cNvSpPr>
                    <a:spLocks/>
                  </p:cNvSpPr>
                  <p:nvPr/>
                </p:nvSpPr>
                <p:spPr bwMode="auto">
                  <a:xfrm>
                    <a:off x="1522" y="2544"/>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anchor="ctr"/>
                  <a:lstStyle/>
                  <a:p>
                    <a:endParaRPr lang="en-US"/>
                  </a:p>
                </p:txBody>
              </p:sp>
            </p:grpSp>
          </p:grpSp>
          <p:sp>
            <p:nvSpPr>
              <p:cNvPr id="47197" name="Freeform 241"/>
              <p:cNvSpPr>
                <a:spLocks/>
              </p:cNvSpPr>
              <p:nvPr/>
            </p:nvSpPr>
            <p:spPr bwMode="auto">
              <a:xfrm>
                <a:off x="1470" y="2582"/>
                <a:ext cx="144" cy="42"/>
              </a:xfrm>
              <a:custGeom>
                <a:avLst/>
                <a:gdLst>
                  <a:gd name="T0" fmla="*/ 0 w 144"/>
                  <a:gd name="T1" fmla="*/ 0 h 42"/>
                  <a:gd name="T2" fmla="*/ 0 w 144"/>
                  <a:gd name="T3" fmla="*/ 42 h 42"/>
                  <a:gd name="T4" fmla="*/ 144 w 144"/>
                  <a:gd name="T5" fmla="*/ 0 h 42"/>
                  <a:gd name="T6" fmla="*/ 144 w 144"/>
                  <a:gd name="T7" fmla="*/ 42 h 42"/>
                  <a:gd name="T8" fmla="*/ 0 w 144"/>
                  <a:gd name="T9" fmla="*/ 0 h 42"/>
                  <a:gd name="T10" fmla="*/ 0 60000 65536"/>
                  <a:gd name="T11" fmla="*/ 0 60000 65536"/>
                  <a:gd name="T12" fmla="*/ 0 60000 65536"/>
                  <a:gd name="T13" fmla="*/ 0 60000 65536"/>
                  <a:gd name="T14" fmla="*/ 0 60000 65536"/>
                  <a:gd name="T15" fmla="*/ 0 w 144"/>
                  <a:gd name="T16" fmla="*/ 0 h 42"/>
                  <a:gd name="T17" fmla="*/ 144 w 144"/>
                  <a:gd name="T18" fmla="*/ 42 h 42"/>
                </a:gdLst>
                <a:ahLst/>
                <a:cxnLst>
                  <a:cxn ang="T10">
                    <a:pos x="T0" y="T1"/>
                  </a:cxn>
                  <a:cxn ang="T11">
                    <a:pos x="T2" y="T3"/>
                  </a:cxn>
                  <a:cxn ang="T12">
                    <a:pos x="T4" y="T5"/>
                  </a:cxn>
                  <a:cxn ang="T13">
                    <a:pos x="T6" y="T7"/>
                  </a:cxn>
                  <a:cxn ang="T14">
                    <a:pos x="T8" y="T9"/>
                  </a:cxn>
                </a:cxnLst>
                <a:rect l="T15" t="T16" r="T17" b="T18"/>
                <a:pathLst>
                  <a:path w="144" h="42">
                    <a:moveTo>
                      <a:pt x="0" y="0"/>
                    </a:moveTo>
                    <a:lnTo>
                      <a:pt x="0" y="42"/>
                    </a:lnTo>
                    <a:lnTo>
                      <a:pt x="144" y="0"/>
                    </a:lnTo>
                    <a:lnTo>
                      <a:pt x="144" y="42"/>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47195" name="Freeform 242"/>
            <p:cNvSpPr>
              <a:spLocks/>
            </p:cNvSpPr>
            <p:nvPr/>
          </p:nvSpPr>
          <p:spPr bwMode="auto">
            <a:xfrm>
              <a:off x="1394" y="2870"/>
              <a:ext cx="333" cy="169"/>
            </a:xfrm>
            <a:custGeom>
              <a:avLst/>
              <a:gdLst>
                <a:gd name="T0" fmla="*/ 0 w 333"/>
                <a:gd name="T1" fmla="*/ 168 h 169"/>
                <a:gd name="T2" fmla="*/ 166 w 333"/>
                <a:gd name="T3" fmla="*/ 0 h 169"/>
                <a:gd name="T4" fmla="*/ 333 w 333"/>
                <a:gd name="T5" fmla="*/ 169 h 169"/>
                <a:gd name="T6" fmla="*/ 0 60000 65536"/>
                <a:gd name="T7" fmla="*/ 0 60000 65536"/>
                <a:gd name="T8" fmla="*/ 0 60000 65536"/>
                <a:gd name="T9" fmla="*/ 0 w 333"/>
                <a:gd name="T10" fmla="*/ 0 h 169"/>
                <a:gd name="T11" fmla="*/ 333 w 333"/>
                <a:gd name="T12" fmla="*/ 169 h 169"/>
              </a:gdLst>
              <a:ahLst/>
              <a:cxnLst>
                <a:cxn ang="T6">
                  <a:pos x="T0" y="T1"/>
                </a:cxn>
                <a:cxn ang="T7">
                  <a:pos x="T2" y="T3"/>
                </a:cxn>
                <a:cxn ang="T8">
                  <a:pos x="T4" y="T5"/>
                </a:cxn>
              </a:cxnLst>
              <a:rect l="T9" t="T10" r="T11" b="T12"/>
              <a:pathLst>
                <a:path w="333" h="169">
                  <a:moveTo>
                    <a:pt x="0" y="168"/>
                  </a:moveTo>
                  <a:lnTo>
                    <a:pt x="166" y="0"/>
                  </a:lnTo>
                  <a:lnTo>
                    <a:pt x="333" y="169"/>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grpSp>
      <p:grpSp>
        <p:nvGrpSpPr>
          <p:cNvPr id="47173" name="Group 243"/>
          <p:cNvGrpSpPr>
            <a:grpSpLocks/>
          </p:cNvGrpSpPr>
          <p:nvPr/>
        </p:nvGrpSpPr>
        <p:grpSpPr bwMode="auto">
          <a:xfrm>
            <a:off x="2171700" y="927100"/>
            <a:ext cx="533400" cy="533400"/>
            <a:chOff x="1344" y="768"/>
            <a:chExt cx="336" cy="336"/>
          </a:xfrm>
        </p:grpSpPr>
        <p:grpSp>
          <p:nvGrpSpPr>
            <p:cNvPr id="47187" name="Group 244"/>
            <p:cNvGrpSpPr>
              <a:grpSpLocks/>
            </p:cNvGrpSpPr>
            <p:nvPr/>
          </p:nvGrpSpPr>
          <p:grpSpPr bwMode="auto">
            <a:xfrm>
              <a:off x="1344" y="768"/>
              <a:ext cx="336" cy="336"/>
              <a:chOff x="480" y="2880"/>
              <a:chExt cx="336" cy="336"/>
            </a:xfrm>
          </p:grpSpPr>
          <p:sp>
            <p:nvSpPr>
              <p:cNvPr id="47191" name="AutoShape 245"/>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192" name="Line 246"/>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193" name="Line 247"/>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nvGrpSpPr>
            <p:cNvPr id="47188" name="Group 248"/>
            <p:cNvGrpSpPr>
              <a:grpSpLocks/>
            </p:cNvGrpSpPr>
            <p:nvPr/>
          </p:nvGrpSpPr>
          <p:grpSpPr bwMode="auto">
            <a:xfrm>
              <a:off x="1471" y="1004"/>
              <a:ext cx="81" cy="23"/>
              <a:chOff x="143" y="1247"/>
              <a:chExt cx="197" cy="35"/>
            </a:xfrm>
          </p:grpSpPr>
          <p:sp>
            <p:nvSpPr>
              <p:cNvPr id="47189" name="Freeform 249"/>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7190" name="Freeform 250"/>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47174" name="AutoShape 251">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lIns="0" tIns="0" rIns="0" bIns="0" anchor="ctr" anchorCtr="1">
            <a:spAutoFit/>
          </a:bodyPr>
          <a:lstStyle/>
          <a:p>
            <a:endParaRPr lang="en-US"/>
          </a:p>
        </p:txBody>
      </p:sp>
      <p:sp>
        <p:nvSpPr>
          <p:cNvPr id="47175" name="Rectangle 252"/>
          <p:cNvSpPr>
            <a:spLocks noChangeArrowheads="1"/>
          </p:cNvSpPr>
          <p:nvPr/>
        </p:nvSpPr>
        <p:spPr bwMode="auto">
          <a:xfrm>
            <a:off x="3175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47176" name="Group 253"/>
          <p:cNvGrpSpPr>
            <a:grpSpLocks/>
          </p:cNvGrpSpPr>
          <p:nvPr/>
        </p:nvGrpSpPr>
        <p:grpSpPr bwMode="auto">
          <a:xfrm>
            <a:off x="2171700" y="5588000"/>
            <a:ext cx="533400" cy="533400"/>
            <a:chOff x="1368" y="3520"/>
            <a:chExt cx="336" cy="336"/>
          </a:xfrm>
        </p:grpSpPr>
        <p:grpSp>
          <p:nvGrpSpPr>
            <p:cNvPr id="47178" name="Group 254"/>
            <p:cNvGrpSpPr>
              <a:grpSpLocks/>
            </p:cNvGrpSpPr>
            <p:nvPr/>
          </p:nvGrpSpPr>
          <p:grpSpPr bwMode="auto">
            <a:xfrm>
              <a:off x="1368" y="3520"/>
              <a:ext cx="336" cy="336"/>
              <a:chOff x="480" y="2880"/>
              <a:chExt cx="336" cy="336"/>
            </a:xfrm>
          </p:grpSpPr>
          <p:sp>
            <p:nvSpPr>
              <p:cNvPr id="47184" name="AutoShape 255"/>
              <p:cNvSpPr>
                <a:spLocks noChangeArrowheads="1"/>
              </p:cNvSpPr>
              <p:nvPr/>
            </p:nvSpPr>
            <p:spPr bwMode="auto">
              <a:xfrm>
                <a:off x="480" y="2880"/>
                <a:ext cx="336" cy="336"/>
              </a:xfrm>
              <a:prstGeom prst="diamond">
                <a:avLst/>
              </a:prstGeom>
              <a:noFill/>
              <a:ln w="12700">
                <a:solidFill>
                  <a:schemeClr val="tx1"/>
                </a:solidFill>
                <a:miter lim="800000"/>
                <a:headEnd/>
                <a:tailEnd/>
              </a:ln>
            </p:spPr>
            <p:txBody>
              <a:bodyPr wrap="none" anchor="ctr"/>
              <a:lstStyle/>
              <a:p>
                <a:endParaRPr lang="en-US"/>
              </a:p>
            </p:txBody>
          </p:sp>
          <p:sp>
            <p:nvSpPr>
              <p:cNvPr id="47185" name="Line 256"/>
              <p:cNvSpPr>
                <a:spLocks noChangeShapeType="1"/>
              </p:cNvSpPr>
              <p:nvPr/>
            </p:nvSpPr>
            <p:spPr bwMode="auto">
              <a:xfrm flipV="1">
                <a:off x="565" y="2964"/>
                <a:ext cx="166" cy="167"/>
              </a:xfrm>
              <a:prstGeom prst="line">
                <a:avLst/>
              </a:prstGeom>
              <a:noFill/>
              <a:ln w="12700">
                <a:solidFill>
                  <a:schemeClr val="tx1"/>
                </a:solidFill>
                <a:round/>
                <a:headEnd/>
                <a:tailEnd/>
              </a:ln>
            </p:spPr>
            <p:txBody>
              <a:bodyPr wrap="none" anchor="ctr"/>
              <a:lstStyle/>
              <a:p>
                <a:endParaRPr lang="en-US"/>
              </a:p>
            </p:txBody>
          </p:sp>
          <p:sp>
            <p:nvSpPr>
              <p:cNvPr id="47186" name="Line 257"/>
              <p:cNvSpPr>
                <a:spLocks noChangeShapeType="1"/>
              </p:cNvSpPr>
              <p:nvPr/>
            </p:nvSpPr>
            <p:spPr bwMode="auto">
              <a:xfrm flipH="1" flipV="1">
                <a:off x="565" y="2965"/>
                <a:ext cx="166" cy="167"/>
              </a:xfrm>
              <a:prstGeom prst="line">
                <a:avLst/>
              </a:prstGeom>
              <a:noFill/>
              <a:ln w="12700">
                <a:solidFill>
                  <a:schemeClr val="tx1"/>
                </a:solidFill>
                <a:round/>
                <a:headEnd/>
                <a:tailEnd/>
              </a:ln>
            </p:spPr>
            <p:txBody>
              <a:bodyPr wrap="none" anchor="ctr"/>
              <a:lstStyle/>
              <a:p>
                <a:endParaRPr lang="en-US"/>
              </a:p>
            </p:txBody>
          </p:sp>
        </p:grpSp>
        <p:grpSp>
          <p:nvGrpSpPr>
            <p:cNvPr id="47179" name="Group 258"/>
            <p:cNvGrpSpPr>
              <a:grpSpLocks/>
            </p:cNvGrpSpPr>
            <p:nvPr/>
          </p:nvGrpSpPr>
          <p:grpSpPr bwMode="auto">
            <a:xfrm>
              <a:off x="1513" y="3562"/>
              <a:ext cx="46" cy="65"/>
              <a:chOff x="5382" y="757"/>
              <a:chExt cx="46" cy="65"/>
            </a:xfrm>
          </p:grpSpPr>
          <p:sp>
            <p:nvSpPr>
              <p:cNvPr id="47180" name="Line 259"/>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47181" name="Line 260"/>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47182" name="Oval 261"/>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47183" name="AutoShape 262"/>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sp>
        <p:nvSpPr>
          <p:cNvPr id="47177" name="Rectangle 263"/>
          <p:cNvSpPr>
            <a:spLocks noGrp="1" noChangeArrowheads="1"/>
          </p:cNvSpPr>
          <p:nvPr>
            <p:ph type="title" idx="4294967295"/>
          </p:nvPr>
        </p:nvSpPr>
        <p:spPr>
          <a:xfrm>
            <a:off x="639763" y="331788"/>
            <a:ext cx="1911350" cy="365125"/>
          </a:xfrm>
          <a:noFill/>
        </p:spPr>
        <p:txBody>
          <a:bodyPr wrap="none" lIns="182880" tIns="0" rIns="0" bIns="0">
            <a:spAutoFit/>
          </a:bodyPr>
          <a:lstStyle/>
          <a:p>
            <a:pPr eaLnBrk="1" hangingPunct="1"/>
            <a:r>
              <a:rPr lang="en-US" sz="2400">
                <a:solidFill>
                  <a:schemeClr val="tx1"/>
                </a:solidFill>
              </a:rPr>
              <a:t>Enemy Units</a:t>
            </a:r>
            <a:endParaRPr lang="en-US" sz="2400" b="1">
              <a:solidFill>
                <a:schemeClr val="tx1"/>
              </a:solidFill>
            </a:endParaRPr>
          </a:p>
        </p:txBody>
      </p: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Text Box 2"/>
          <p:cNvSpPr txBox="1">
            <a:spLocks noChangeArrowheads="1"/>
          </p:cNvSpPr>
          <p:nvPr/>
        </p:nvSpPr>
        <p:spPr bwMode="auto">
          <a:xfrm>
            <a:off x="427038" y="5886450"/>
            <a:ext cx="1712912" cy="274638"/>
          </a:xfrm>
          <a:prstGeom prst="rect">
            <a:avLst/>
          </a:prstGeom>
          <a:noFill/>
          <a:ln w="12700">
            <a:noFill/>
            <a:miter lim="800000"/>
            <a:headEnd/>
            <a:tailEnd/>
          </a:ln>
        </p:spPr>
        <p:txBody>
          <a:bodyPr wrap="none" anchor="ctr">
            <a:spAutoFit/>
          </a:bodyPr>
          <a:lstStyle/>
          <a:p>
            <a:pPr eaLnBrk="0" hangingPunct="0"/>
            <a:r>
              <a:rPr lang="en-US" sz="1200"/>
              <a:t>Reference FM 101-5-1</a:t>
            </a:r>
            <a:endParaRPr lang="en-US" sz="2400"/>
          </a:p>
        </p:txBody>
      </p:sp>
      <p:grpSp>
        <p:nvGrpSpPr>
          <p:cNvPr id="48131" name="Group 3"/>
          <p:cNvGrpSpPr>
            <a:grpSpLocks/>
          </p:cNvGrpSpPr>
          <p:nvPr/>
        </p:nvGrpSpPr>
        <p:grpSpPr bwMode="auto">
          <a:xfrm>
            <a:off x="304800" y="1301750"/>
            <a:ext cx="588963" cy="346075"/>
            <a:chOff x="3388" y="733"/>
            <a:chExt cx="371" cy="218"/>
          </a:xfrm>
        </p:grpSpPr>
        <p:sp>
          <p:nvSpPr>
            <p:cNvPr id="48351" name="Rectangle 4"/>
            <p:cNvSpPr>
              <a:spLocks noChangeArrowheads="1"/>
            </p:cNvSpPr>
            <p:nvPr/>
          </p:nvSpPr>
          <p:spPr bwMode="auto">
            <a:xfrm>
              <a:off x="3388" y="733"/>
              <a:ext cx="371" cy="218"/>
            </a:xfrm>
            <a:prstGeom prst="rect">
              <a:avLst/>
            </a:prstGeom>
            <a:noFill/>
            <a:ln w="12700">
              <a:solidFill>
                <a:srgbClr val="000000"/>
              </a:solidFill>
              <a:miter lim="800000"/>
              <a:headEnd/>
              <a:tailEnd/>
            </a:ln>
          </p:spPr>
          <p:txBody>
            <a:bodyPr wrap="none" anchor="ctr"/>
            <a:lstStyle/>
            <a:p>
              <a:endParaRPr lang="en-US"/>
            </a:p>
          </p:txBody>
        </p:sp>
        <p:grpSp>
          <p:nvGrpSpPr>
            <p:cNvPr id="48352" name="Group 5"/>
            <p:cNvGrpSpPr>
              <a:grpSpLocks/>
            </p:cNvGrpSpPr>
            <p:nvPr/>
          </p:nvGrpSpPr>
          <p:grpSpPr bwMode="auto">
            <a:xfrm>
              <a:off x="3546" y="765"/>
              <a:ext cx="55" cy="155"/>
              <a:chOff x="4776" y="906"/>
              <a:chExt cx="63" cy="177"/>
            </a:xfrm>
          </p:grpSpPr>
          <p:grpSp>
            <p:nvGrpSpPr>
              <p:cNvPr id="48354" name="Group 6"/>
              <p:cNvGrpSpPr>
                <a:grpSpLocks/>
              </p:cNvGrpSpPr>
              <p:nvPr/>
            </p:nvGrpSpPr>
            <p:grpSpPr bwMode="auto">
              <a:xfrm>
                <a:off x="4776" y="954"/>
                <a:ext cx="63" cy="129"/>
                <a:chOff x="4776" y="954"/>
                <a:chExt cx="63" cy="129"/>
              </a:xfrm>
            </p:grpSpPr>
            <p:sp>
              <p:nvSpPr>
                <p:cNvPr id="48356" name="Line 7"/>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57" name="Line 8"/>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55" name="Oval 9"/>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sp>
          <p:nvSpPr>
            <p:cNvPr id="48353" name="Oval 10"/>
            <p:cNvSpPr>
              <a:spLocks noChangeArrowheads="1"/>
            </p:cNvSpPr>
            <p:nvPr/>
          </p:nvSpPr>
          <p:spPr bwMode="auto">
            <a:xfrm>
              <a:off x="3477" y="747"/>
              <a:ext cx="192" cy="192"/>
            </a:xfrm>
            <a:prstGeom prst="ellipse">
              <a:avLst/>
            </a:prstGeom>
            <a:noFill/>
            <a:ln w="12700">
              <a:solidFill>
                <a:schemeClr val="tx1"/>
              </a:solidFill>
              <a:round/>
              <a:headEnd/>
              <a:tailEnd/>
            </a:ln>
          </p:spPr>
          <p:txBody>
            <a:bodyPr wrap="none" anchor="ctr"/>
            <a:lstStyle/>
            <a:p>
              <a:endParaRPr lang="en-US"/>
            </a:p>
          </p:txBody>
        </p:sp>
      </p:grpSp>
      <p:grpSp>
        <p:nvGrpSpPr>
          <p:cNvPr id="48132" name="Group 11"/>
          <p:cNvGrpSpPr>
            <a:grpSpLocks/>
          </p:cNvGrpSpPr>
          <p:nvPr/>
        </p:nvGrpSpPr>
        <p:grpSpPr bwMode="auto">
          <a:xfrm>
            <a:off x="319088" y="1898650"/>
            <a:ext cx="588962" cy="346075"/>
            <a:chOff x="3936" y="672"/>
            <a:chExt cx="371" cy="218"/>
          </a:xfrm>
        </p:grpSpPr>
        <p:sp>
          <p:nvSpPr>
            <p:cNvPr id="48349" name="Rectangle 12"/>
            <p:cNvSpPr>
              <a:spLocks noChangeArrowheads="1"/>
            </p:cNvSpPr>
            <p:nvPr/>
          </p:nvSpPr>
          <p:spPr bwMode="auto">
            <a:xfrm>
              <a:off x="3936" y="672"/>
              <a:ext cx="371" cy="218"/>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8350" name="Text Box 13"/>
            <p:cNvSpPr txBox="1">
              <a:spLocks noChangeArrowheads="1"/>
            </p:cNvSpPr>
            <p:nvPr/>
          </p:nvSpPr>
          <p:spPr bwMode="auto">
            <a:xfrm>
              <a:off x="3985" y="718"/>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MASS</a:t>
              </a:r>
              <a:endParaRPr lang="en-US" sz="1400"/>
            </a:p>
          </p:txBody>
        </p:sp>
      </p:grpSp>
      <p:grpSp>
        <p:nvGrpSpPr>
          <p:cNvPr id="48133" name="Group 14"/>
          <p:cNvGrpSpPr>
            <a:grpSpLocks/>
          </p:cNvGrpSpPr>
          <p:nvPr/>
        </p:nvGrpSpPr>
        <p:grpSpPr bwMode="auto">
          <a:xfrm>
            <a:off x="304800" y="2497138"/>
            <a:ext cx="588963" cy="346075"/>
            <a:chOff x="3936" y="384"/>
            <a:chExt cx="371" cy="218"/>
          </a:xfrm>
        </p:grpSpPr>
        <p:sp>
          <p:nvSpPr>
            <p:cNvPr id="48339" name="Rectangle 15"/>
            <p:cNvSpPr>
              <a:spLocks noChangeArrowheads="1"/>
            </p:cNvSpPr>
            <p:nvPr/>
          </p:nvSpPr>
          <p:spPr bwMode="auto">
            <a:xfrm>
              <a:off x="3936" y="384"/>
              <a:ext cx="371" cy="218"/>
            </a:xfrm>
            <a:prstGeom prst="rect">
              <a:avLst/>
            </a:prstGeom>
            <a:noFill/>
            <a:ln w="12700">
              <a:solidFill>
                <a:srgbClr val="000000"/>
              </a:solidFill>
              <a:miter lim="800000"/>
              <a:headEnd/>
              <a:tailEnd/>
            </a:ln>
          </p:spPr>
          <p:txBody>
            <a:bodyPr wrap="none" anchor="ctr"/>
            <a:lstStyle/>
            <a:p>
              <a:endParaRPr lang="en-US"/>
            </a:p>
          </p:txBody>
        </p:sp>
        <p:grpSp>
          <p:nvGrpSpPr>
            <p:cNvPr id="48340" name="Group 16"/>
            <p:cNvGrpSpPr>
              <a:grpSpLocks/>
            </p:cNvGrpSpPr>
            <p:nvPr/>
          </p:nvGrpSpPr>
          <p:grpSpPr bwMode="auto">
            <a:xfrm>
              <a:off x="3993" y="404"/>
              <a:ext cx="96" cy="96"/>
              <a:chOff x="3984" y="384"/>
              <a:chExt cx="48" cy="96"/>
            </a:xfrm>
          </p:grpSpPr>
          <p:sp>
            <p:nvSpPr>
              <p:cNvPr id="48347" name="Rectangle 17"/>
              <p:cNvSpPr>
                <a:spLocks noChangeArrowheads="1"/>
              </p:cNvSpPr>
              <p:nvPr/>
            </p:nvSpPr>
            <p:spPr bwMode="auto">
              <a:xfrm>
                <a:off x="3984" y="432"/>
                <a:ext cx="48" cy="48"/>
              </a:xfrm>
              <a:prstGeom prst="rect">
                <a:avLst/>
              </a:prstGeom>
              <a:noFill/>
              <a:ln w="12700">
                <a:solidFill>
                  <a:schemeClr val="tx1"/>
                </a:solidFill>
                <a:miter lim="800000"/>
                <a:headEnd/>
                <a:tailEnd/>
              </a:ln>
            </p:spPr>
            <p:txBody>
              <a:bodyPr wrap="none" anchor="ctr"/>
              <a:lstStyle/>
              <a:p>
                <a:endParaRPr lang="en-US"/>
              </a:p>
            </p:txBody>
          </p:sp>
          <p:sp>
            <p:nvSpPr>
              <p:cNvPr id="48348" name="AutoShape 18"/>
              <p:cNvSpPr>
                <a:spLocks noChangeArrowheads="1"/>
              </p:cNvSpPr>
              <p:nvPr/>
            </p:nvSpPr>
            <p:spPr bwMode="auto">
              <a:xfrm>
                <a:off x="3984" y="384"/>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48341" name="Group 19"/>
            <p:cNvGrpSpPr>
              <a:grpSpLocks/>
            </p:cNvGrpSpPr>
            <p:nvPr/>
          </p:nvGrpSpPr>
          <p:grpSpPr bwMode="auto">
            <a:xfrm>
              <a:off x="4032" y="480"/>
              <a:ext cx="146" cy="96"/>
              <a:chOff x="3984" y="480"/>
              <a:chExt cx="146" cy="96"/>
            </a:xfrm>
          </p:grpSpPr>
          <p:sp>
            <p:nvSpPr>
              <p:cNvPr id="48342" name="Freeform 20"/>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anchor="ctr"/>
              <a:lstStyle/>
              <a:p>
                <a:endParaRPr lang="en-US"/>
              </a:p>
            </p:txBody>
          </p:sp>
          <p:sp>
            <p:nvSpPr>
              <p:cNvPr id="48343" name="Line 21"/>
              <p:cNvSpPr>
                <a:spLocks noChangeShapeType="1"/>
              </p:cNvSpPr>
              <p:nvPr/>
            </p:nvSpPr>
            <p:spPr bwMode="auto">
              <a:xfrm>
                <a:off x="4082" y="493"/>
                <a:ext cx="48" cy="0"/>
              </a:xfrm>
              <a:prstGeom prst="line">
                <a:avLst/>
              </a:prstGeom>
              <a:noFill/>
              <a:ln w="12700">
                <a:solidFill>
                  <a:schemeClr val="tx1"/>
                </a:solidFill>
                <a:round/>
                <a:headEnd/>
                <a:tailEnd/>
              </a:ln>
            </p:spPr>
            <p:txBody>
              <a:bodyPr wrap="none" anchor="ctr"/>
              <a:lstStyle/>
              <a:p>
                <a:endParaRPr lang="en-US"/>
              </a:p>
            </p:txBody>
          </p:sp>
          <p:sp>
            <p:nvSpPr>
              <p:cNvPr id="48344" name="Line 22"/>
              <p:cNvSpPr>
                <a:spLocks noChangeShapeType="1"/>
              </p:cNvSpPr>
              <p:nvPr/>
            </p:nvSpPr>
            <p:spPr bwMode="auto">
              <a:xfrm>
                <a:off x="4080" y="563"/>
                <a:ext cx="48" cy="0"/>
              </a:xfrm>
              <a:prstGeom prst="line">
                <a:avLst/>
              </a:prstGeom>
              <a:noFill/>
              <a:ln w="12700">
                <a:solidFill>
                  <a:schemeClr val="tx1"/>
                </a:solidFill>
                <a:round/>
                <a:headEnd/>
                <a:tailEnd/>
              </a:ln>
            </p:spPr>
            <p:txBody>
              <a:bodyPr wrap="none" anchor="ctr"/>
              <a:lstStyle/>
              <a:p>
                <a:endParaRPr lang="en-US"/>
              </a:p>
            </p:txBody>
          </p:sp>
          <p:sp>
            <p:nvSpPr>
              <p:cNvPr id="48345" name="Line 23"/>
              <p:cNvSpPr>
                <a:spLocks noChangeShapeType="1"/>
              </p:cNvSpPr>
              <p:nvPr/>
            </p:nvSpPr>
            <p:spPr bwMode="auto">
              <a:xfrm>
                <a:off x="4081" y="542"/>
                <a:ext cx="48" cy="0"/>
              </a:xfrm>
              <a:prstGeom prst="line">
                <a:avLst/>
              </a:prstGeom>
              <a:noFill/>
              <a:ln w="12700">
                <a:solidFill>
                  <a:schemeClr val="tx1"/>
                </a:solidFill>
                <a:round/>
                <a:headEnd/>
                <a:tailEnd/>
              </a:ln>
            </p:spPr>
            <p:txBody>
              <a:bodyPr wrap="none" anchor="ctr"/>
              <a:lstStyle/>
              <a:p>
                <a:endParaRPr lang="en-US"/>
              </a:p>
            </p:txBody>
          </p:sp>
          <p:sp>
            <p:nvSpPr>
              <p:cNvPr id="48346" name="Line 24"/>
              <p:cNvSpPr>
                <a:spLocks noChangeShapeType="1"/>
              </p:cNvSpPr>
              <p:nvPr/>
            </p:nvSpPr>
            <p:spPr bwMode="auto">
              <a:xfrm>
                <a:off x="4082" y="517"/>
                <a:ext cx="48" cy="0"/>
              </a:xfrm>
              <a:prstGeom prst="line">
                <a:avLst/>
              </a:prstGeom>
              <a:noFill/>
              <a:ln w="12700">
                <a:solidFill>
                  <a:schemeClr val="tx1"/>
                </a:solidFill>
                <a:round/>
                <a:headEnd/>
                <a:tailEnd/>
              </a:ln>
            </p:spPr>
            <p:txBody>
              <a:bodyPr wrap="none" anchor="ctr"/>
              <a:lstStyle/>
              <a:p>
                <a:endParaRPr lang="en-US"/>
              </a:p>
            </p:txBody>
          </p:sp>
        </p:grpSp>
      </p:grpSp>
      <p:grpSp>
        <p:nvGrpSpPr>
          <p:cNvPr id="48134" name="Group 25"/>
          <p:cNvGrpSpPr>
            <a:grpSpLocks/>
          </p:cNvGrpSpPr>
          <p:nvPr/>
        </p:nvGrpSpPr>
        <p:grpSpPr bwMode="auto">
          <a:xfrm>
            <a:off x="304800" y="3762375"/>
            <a:ext cx="588963" cy="346075"/>
            <a:chOff x="4368" y="672"/>
            <a:chExt cx="371" cy="218"/>
          </a:xfrm>
        </p:grpSpPr>
        <p:sp>
          <p:nvSpPr>
            <p:cNvPr id="48323" name="Rectangle 26"/>
            <p:cNvSpPr>
              <a:spLocks noChangeArrowheads="1"/>
            </p:cNvSpPr>
            <p:nvPr/>
          </p:nvSpPr>
          <p:spPr bwMode="auto">
            <a:xfrm>
              <a:off x="4368" y="672"/>
              <a:ext cx="371" cy="218"/>
            </a:xfrm>
            <a:prstGeom prst="rect">
              <a:avLst/>
            </a:prstGeom>
            <a:noFill/>
            <a:ln w="12700">
              <a:solidFill>
                <a:srgbClr val="000000"/>
              </a:solidFill>
              <a:miter lim="800000"/>
              <a:headEnd/>
              <a:tailEnd/>
            </a:ln>
          </p:spPr>
          <p:txBody>
            <a:bodyPr wrap="none" anchor="ctr"/>
            <a:lstStyle/>
            <a:p>
              <a:endParaRPr lang="en-US"/>
            </a:p>
          </p:txBody>
        </p:sp>
        <p:grpSp>
          <p:nvGrpSpPr>
            <p:cNvPr id="48324" name="Group 27"/>
            <p:cNvGrpSpPr>
              <a:grpSpLocks/>
            </p:cNvGrpSpPr>
            <p:nvPr/>
          </p:nvGrpSpPr>
          <p:grpSpPr bwMode="auto">
            <a:xfrm>
              <a:off x="4420" y="695"/>
              <a:ext cx="55" cy="155"/>
              <a:chOff x="4776" y="906"/>
              <a:chExt cx="63" cy="177"/>
            </a:xfrm>
          </p:grpSpPr>
          <p:grpSp>
            <p:nvGrpSpPr>
              <p:cNvPr id="48335" name="Group 28"/>
              <p:cNvGrpSpPr>
                <a:grpSpLocks/>
              </p:cNvGrpSpPr>
              <p:nvPr/>
            </p:nvGrpSpPr>
            <p:grpSpPr bwMode="auto">
              <a:xfrm>
                <a:off x="4776" y="954"/>
                <a:ext cx="63" cy="129"/>
                <a:chOff x="4776" y="954"/>
                <a:chExt cx="63" cy="129"/>
              </a:xfrm>
            </p:grpSpPr>
            <p:sp>
              <p:nvSpPr>
                <p:cNvPr id="48337" name="Line 29"/>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38" name="Line 30"/>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36" name="Oval 31"/>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48325" name="Group 32"/>
            <p:cNvGrpSpPr>
              <a:grpSpLocks/>
            </p:cNvGrpSpPr>
            <p:nvPr/>
          </p:nvGrpSpPr>
          <p:grpSpPr bwMode="auto">
            <a:xfrm>
              <a:off x="4523" y="708"/>
              <a:ext cx="55" cy="155"/>
              <a:chOff x="4776" y="906"/>
              <a:chExt cx="63" cy="177"/>
            </a:xfrm>
          </p:grpSpPr>
          <p:grpSp>
            <p:nvGrpSpPr>
              <p:cNvPr id="48331" name="Group 33"/>
              <p:cNvGrpSpPr>
                <a:grpSpLocks/>
              </p:cNvGrpSpPr>
              <p:nvPr/>
            </p:nvGrpSpPr>
            <p:grpSpPr bwMode="auto">
              <a:xfrm>
                <a:off x="4776" y="954"/>
                <a:ext cx="63" cy="129"/>
                <a:chOff x="4776" y="954"/>
                <a:chExt cx="63" cy="129"/>
              </a:xfrm>
            </p:grpSpPr>
            <p:sp>
              <p:nvSpPr>
                <p:cNvPr id="48333" name="Line 34"/>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34" name="Line 35"/>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32" name="Oval 36"/>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48326" name="Group 37"/>
            <p:cNvGrpSpPr>
              <a:grpSpLocks/>
            </p:cNvGrpSpPr>
            <p:nvPr/>
          </p:nvGrpSpPr>
          <p:grpSpPr bwMode="auto">
            <a:xfrm>
              <a:off x="4632" y="696"/>
              <a:ext cx="55" cy="155"/>
              <a:chOff x="4776" y="906"/>
              <a:chExt cx="63" cy="177"/>
            </a:xfrm>
          </p:grpSpPr>
          <p:grpSp>
            <p:nvGrpSpPr>
              <p:cNvPr id="48327" name="Group 38"/>
              <p:cNvGrpSpPr>
                <a:grpSpLocks/>
              </p:cNvGrpSpPr>
              <p:nvPr/>
            </p:nvGrpSpPr>
            <p:grpSpPr bwMode="auto">
              <a:xfrm>
                <a:off x="4776" y="954"/>
                <a:ext cx="63" cy="129"/>
                <a:chOff x="4776" y="954"/>
                <a:chExt cx="63" cy="129"/>
              </a:xfrm>
            </p:grpSpPr>
            <p:sp>
              <p:nvSpPr>
                <p:cNvPr id="48329" name="Line 39"/>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30" name="Line 40"/>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28" name="Oval 41"/>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grpSp>
        <p:nvGrpSpPr>
          <p:cNvPr id="48135" name="Group 42"/>
          <p:cNvGrpSpPr>
            <a:grpSpLocks/>
          </p:cNvGrpSpPr>
          <p:nvPr/>
        </p:nvGrpSpPr>
        <p:grpSpPr bwMode="auto">
          <a:xfrm>
            <a:off x="304800" y="3095625"/>
            <a:ext cx="785813" cy="415925"/>
            <a:chOff x="3386" y="2064"/>
            <a:chExt cx="495" cy="262"/>
          </a:xfrm>
        </p:grpSpPr>
        <p:grpSp>
          <p:nvGrpSpPr>
            <p:cNvPr id="48318" name="Group 43"/>
            <p:cNvGrpSpPr>
              <a:grpSpLocks/>
            </p:cNvGrpSpPr>
            <p:nvPr/>
          </p:nvGrpSpPr>
          <p:grpSpPr bwMode="auto">
            <a:xfrm>
              <a:off x="3386" y="2108"/>
              <a:ext cx="371" cy="218"/>
              <a:chOff x="3386" y="2108"/>
              <a:chExt cx="741" cy="436"/>
            </a:xfrm>
          </p:grpSpPr>
          <p:sp>
            <p:nvSpPr>
              <p:cNvPr id="48320" name="Rectangle 44"/>
              <p:cNvSpPr>
                <a:spLocks noChangeArrowheads="1"/>
              </p:cNvSpPr>
              <p:nvPr/>
            </p:nvSpPr>
            <p:spPr bwMode="auto">
              <a:xfrm>
                <a:off x="3386" y="2109"/>
                <a:ext cx="741" cy="435"/>
              </a:xfrm>
              <a:prstGeom prst="rect">
                <a:avLst/>
              </a:prstGeom>
              <a:noFill/>
              <a:ln w="12700">
                <a:solidFill>
                  <a:srgbClr val="000000"/>
                </a:solidFill>
                <a:miter lim="800000"/>
                <a:headEnd/>
                <a:tailEnd/>
              </a:ln>
            </p:spPr>
            <p:txBody>
              <a:bodyPr wrap="none" anchor="ctr"/>
              <a:lstStyle/>
              <a:p>
                <a:endParaRPr lang="en-US"/>
              </a:p>
            </p:txBody>
          </p:sp>
          <p:sp>
            <p:nvSpPr>
              <p:cNvPr id="48321" name="Line 45"/>
              <p:cNvSpPr>
                <a:spLocks noChangeShapeType="1"/>
              </p:cNvSpPr>
              <p:nvPr/>
            </p:nvSpPr>
            <p:spPr bwMode="auto">
              <a:xfrm>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22" name="Line 46"/>
              <p:cNvSpPr>
                <a:spLocks noChangeShapeType="1"/>
              </p:cNvSpPr>
              <p:nvPr/>
            </p:nvSpPr>
            <p:spPr bwMode="auto">
              <a:xfrm flipV="1">
                <a:off x="3387" y="2108"/>
                <a:ext cx="736" cy="431"/>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19" name="Text Box 47"/>
            <p:cNvSpPr txBox="1">
              <a:spLocks noChangeArrowheads="1"/>
            </p:cNvSpPr>
            <p:nvPr/>
          </p:nvSpPr>
          <p:spPr bwMode="auto">
            <a:xfrm>
              <a:off x="3703" y="2064"/>
              <a:ext cx="178" cy="192"/>
            </a:xfrm>
            <a:prstGeom prst="rect">
              <a:avLst/>
            </a:prstGeom>
            <a:noFill/>
            <a:ln w="12700">
              <a:noFill/>
              <a:miter lim="800000"/>
              <a:headEnd/>
              <a:tailEnd/>
            </a:ln>
          </p:spPr>
          <p:txBody>
            <a:bodyPr wrap="none" anchor="ctr">
              <a:spAutoFit/>
            </a:bodyPr>
            <a:lstStyle/>
            <a:p>
              <a:pPr algn="ctr" eaLnBrk="0" hangingPunct="0"/>
              <a:r>
                <a:rPr lang="en-US" sz="1400"/>
                <a:t>?</a:t>
              </a:r>
            </a:p>
          </p:txBody>
        </p:sp>
      </p:grpSp>
      <p:grpSp>
        <p:nvGrpSpPr>
          <p:cNvPr id="48136" name="Group 48"/>
          <p:cNvGrpSpPr>
            <a:grpSpLocks/>
          </p:cNvGrpSpPr>
          <p:nvPr/>
        </p:nvGrpSpPr>
        <p:grpSpPr bwMode="auto">
          <a:xfrm>
            <a:off x="304800" y="4360863"/>
            <a:ext cx="588963" cy="346075"/>
            <a:chOff x="3936" y="672"/>
            <a:chExt cx="371" cy="218"/>
          </a:xfrm>
        </p:grpSpPr>
        <p:sp>
          <p:nvSpPr>
            <p:cNvPr id="48316" name="Rectangle 49"/>
            <p:cNvSpPr>
              <a:spLocks noChangeArrowheads="1"/>
            </p:cNvSpPr>
            <p:nvPr/>
          </p:nvSpPr>
          <p:spPr bwMode="auto">
            <a:xfrm>
              <a:off x="3936" y="672"/>
              <a:ext cx="371" cy="218"/>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sp>
          <p:nvSpPr>
            <p:cNvPr id="48317" name="Text Box 50"/>
            <p:cNvSpPr txBox="1">
              <a:spLocks noChangeArrowheads="1"/>
            </p:cNvSpPr>
            <p:nvPr/>
          </p:nvSpPr>
          <p:spPr bwMode="auto">
            <a:xfrm>
              <a:off x="3996" y="718"/>
              <a:ext cx="251"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SAFE</a:t>
              </a:r>
              <a:endParaRPr lang="en-US" sz="1400"/>
            </a:p>
          </p:txBody>
        </p:sp>
      </p:grpSp>
      <p:grpSp>
        <p:nvGrpSpPr>
          <p:cNvPr id="48137" name="Group 51"/>
          <p:cNvGrpSpPr>
            <a:grpSpLocks/>
          </p:cNvGrpSpPr>
          <p:nvPr/>
        </p:nvGrpSpPr>
        <p:grpSpPr bwMode="auto">
          <a:xfrm>
            <a:off x="304800" y="4987925"/>
            <a:ext cx="588963" cy="346075"/>
            <a:chOff x="2976" y="1632"/>
            <a:chExt cx="371" cy="218"/>
          </a:xfrm>
        </p:grpSpPr>
        <p:sp>
          <p:nvSpPr>
            <p:cNvPr id="48308" name="Rectangle 52"/>
            <p:cNvSpPr>
              <a:spLocks noChangeArrowheads="1"/>
            </p:cNvSpPr>
            <p:nvPr/>
          </p:nvSpPr>
          <p:spPr bwMode="auto">
            <a:xfrm>
              <a:off x="2976" y="1632"/>
              <a:ext cx="371" cy="218"/>
            </a:xfrm>
            <a:prstGeom prst="rect">
              <a:avLst/>
            </a:prstGeom>
            <a:noFill/>
            <a:ln w="12700">
              <a:solidFill>
                <a:srgbClr val="000000"/>
              </a:solidFill>
              <a:miter lim="800000"/>
              <a:headEnd/>
              <a:tailEnd/>
            </a:ln>
          </p:spPr>
          <p:txBody>
            <a:bodyPr wrap="none" lIns="0" tIns="0" rIns="0" bIns="0" anchor="ctr" anchorCtr="1">
              <a:spAutoFit/>
            </a:bodyPr>
            <a:lstStyle/>
            <a:p>
              <a:endParaRPr lang="en-US"/>
            </a:p>
          </p:txBody>
        </p:sp>
        <p:grpSp>
          <p:nvGrpSpPr>
            <p:cNvPr id="48309" name="Group 53"/>
            <p:cNvGrpSpPr>
              <a:grpSpLocks/>
            </p:cNvGrpSpPr>
            <p:nvPr/>
          </p:nvGrpSpPr>
          <p:grpSpPr bwMode="auto">
            <a:xfrm>
              <a:off x="3072" y="1728"/>
              <a:ext cx="146" cy="96"/>
              <a:chOff x="3984" y="480"/>
              <a:chExt cx="146" cy="96"/>
            </a:xfrm>
          </p:grpSpPr>
          <p:sp>
            <p:nvSpPr>
              <p:cNvPr id="48311" name="Freeform 54"/>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sp>
            <p:nvSpPr>
              <p:cNvPr id="48312" name="Line 55"/>
              <p:cNvSpPr>
                <a:spLocks noChangeShapeType="1"/>
              </p:cNvSpPr>
              <p:nvPr/>
            </p:nvSpPr>
            <p:spPr bwMode="auto">
              <a:xfrm>
                <a:off x="4082" y="49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313" name="Line 56"/>
              <p:cNvSpPr>
                <a:spLocks noChangeShapeType="1"/>
              </p:cNvSpPr>
              <p:nvPr/>
            </p:nvSpPr>
            <p:spPr bwMode="auto">
              <a:xfrm>
                <a:off x="4080" y="56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314" name="Line 57"/>
              <p:cNvSpPr>
                <a:spLocks noChangeShapeType="1"/>
              </p:cNvSpPr>
              <p:nvPr/>
            </p:nvSpPr>
            <p:spPr bwMode="auto">
              <a:xfrm>
                <a:off x="4081" y="542"/>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315" name="Line 58"/>
              <p:cNvSpPr>
                <a:spLocks noChangeShapeType="1"/>
              </p:cNvSpPr>
              <p:nvPr/>
            </p:nvSpPr>
            <p:spPr bwMode="auto">
              <a:xfrm>
                <a:off x="4082" y="517"/>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sp>
          <p:nvSpPr>
            <p:cNvPr id="48310" name="Text Box 59"/>
            <p:cNvSpPr txBox="1">
              <a:spLocks noChangeArrowheads="1"/>
            </p:cNvSpPr>
            <p:nvPr/>
          </p:nvSpPr>
          <p:spPr bwMode="auto">
            <a:xfrm>
              <a:off x="3052" y="1643"/>
              <a:ext cx="91"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W</a:t>
              </a:r>
            </a:p>
          </p:txBody>
        </p:sp>
      </p:grpSp>
      <p:sp>
        <p:nvSpPr>
          <p:cNvPr id="48138" name="Text Box 60"/>
          <p:cNvSpPr txBox="1">
            <a:spLocks noChangeArrowheads="1"/>
          </p:cNvSpPr>
          <p:nvPr/>
        </p:nvSpPr>
        <p:spPr bwMode="auto">
          <a:xfrm>
            <a:off x="193675" y="822325"/>
            <a:ext cx="2844800" cy="336550"/>
          </a:xfrm>
          <a:prstGeom prst="rect">
            <a:avLst/>
          </a:prstGeom>
          <a:noFill/>
          <a:ln w="12700">
            <a:noFill/>
            <a:miter lim="800000"/>
            <a:headEnd/>
            <a:tailEnd/>
          </a:ln>
        </p:spPr>
        <p:txBody>
          <a:bodyPr wrap="none" anchor="ctr">
            <a:spAutoFit/>
          </a:bodyPr>
          <a:lstStyle/>
          <a:p>
            <a:pPr eaLnBrk="0" hangingPunct="0"/>
            <a:r>
              <a:rPr lang="en-US" sz="1600"/>
              <a:t>Friendly Activities or Facilities</a:t>
            </a:r>
          </a:p>
        </p:txBody>
      </p:sp>
      <p:sp>
        <p:nvSpPr>
          <p:cNvPr id="48139" name="Text Box 61"/>
          <p:cNvSpPr txBox="1">
            <a:spLocks noChangeArrowheads="1"/>
          </p:cNvSpPr>
          <p:nvPr/>
        </p:nvSpPr>
        <p:spPr bwMode="auto">
          <a:xfrm>
            <a:off x="1046163" y="1371600"/>
            <a:ext cx="657225" cy="304800"/>
          </a:xfrm>
          <a:prstGeom prst="rect">
            <a:avLst/>
          </a:prstGeom>
          <a:noFill/>
          <a:ln w="12700">
            <a:noFill/>
            <a:miter lim="800000"/>
            <a:headEnd/>
            <a:tailEnd/>
          </a:ln>
        </p:spPr>
        <p:txBody>
          <a:bodyPr wrap="none" anchor="ctr">
            <a:spAutoFit/>
          </a:bodyPr>
          <a:lstStyle/>
          <a:p>
            <a:pPr eaLnBrk="0" hangingPunct="0"/>
            <a:r>
              <a:rPr lang="en-US" sz="1400"/>
              <a:t>Arrest</a:t>
            </a:r>
          </a:p>
        </p:txBody>
      </p:sp>
      <p:sp>
        <p:nvSpPr>
          <p:cNvPr id="48140" name="Text Box 62"/>
          <p:cNvSpPr txBox="1">
            <a:spLocks noChangeArrowheads="1"/>
          </p:cNvSpPr>
          <p:nvPr/>
        </p:nvSpPr>
        <p:spPr bwMode="auto">
          <a:xfrm>
            <a:off x="1046163" y="1981200"/>
            <a:ext cx="1336675" cy="304800"/>
          </a:xfrm>
          <a:prstGeom prst="rect">
            <a:avLst/>
          </a:prstGeom>
          <a:noFill/>
          <a:ln w="12700">
            <a:noFill/>
            <a:miter lim="800000"/>
            <a:headEnd/>
            <a:tailEnd/>
          </a:ln>
        </p:spPr>
        <p:txBody>
          <a:bodyPr wrap="none" anchor="ctr">
            <a:spAutoFit/>
          </a:bodyPr>
          <a:lstStyle/>
          <a:p>
            <a:pPr eaLnBrk="0" hangingPunct="0"/>
            <a:r>
              <a:rPr lang="en-US" sz="1400"/>
              <a:t>Demonstration</a:t>
            </a:r>
          </a:p>
        </p:txBody>
      </p:sp>
      <p:sp>
        <p:nvSpPr>
          <p:cNvPr id="48141" name="Text Box 63"/>
          <p:cNvSpPr txBox="1">
            <a:spLocks noChangeArrowheads="1"/>
          </p:cNvSpPr>
          <p:nvPr/>
        </p:nvSpPr>
        <p:spPr bwMode="auto">
          <a:xfrm>
            <a:off x="1046163" y="2484438"/>
            <a:ext cx="1425575" cy="517525"/>
          </a:xfrm>
          <a:prstGeom prst="rect">
            <a:avLst/>
          </a:prstGeom>
          <a:noFill/>
          <a:ln w="12700">
            <a:noFill/>
            <a:miter lim="800000"/>
            <a:headEnd/>
            <a:tailEnd/>
          </a:ln>
        </p:spPr>
        <p:txBody>
          <a:bodyPr wrap="none" anchor="ctr">
            <a:spAutoFit/>
          </a:bodyPr>
          <a:lstStyle/>
          <a:p>
            <a:pPr eaLnBrk="0" hangingPunct="0"/>
            <a:r>
              <a:rPr lang="en-US" sz="1400"/>
              <a:t>House to house</a:t>
            </a:r>
          </a:p>
          <a:p>
            <a:pPr eaLnBrk="0" hangingPunct="0"/>
            <a:r>
              <a:rPr lang="en-US" sz="1400"/>
              <a:t>Propaganda</a:t>
            </a:r>
          </a:p>
        </p:txBody>
      </p:sp>
      <p:sp>
        <p:nvSpPr>
          <p:cNvPr id="48142" name="Text Box 64"/>
          <p:cNvSpPr txBox="1">
            <a:spLocks noChangeArrowheads="1"/>
          </p:cNvSpPr>
          <p:nvPr/>
        </p:nvSpPr>
        <p:spPr bwMode="auto">
          <a:xfrm>
            <a:off x="1046163" y="3094038"/>
            <a:ext cx="1701800" cy="517525"/>
          </a:xfrm>
          <a:prstGeom prst="rect">
            <a:avLst/>
          </a:prstGeom>
          <a:noFill/>
          <a:ln w="12700">
            <a:noFill/>
            <a:miter lim="800000"/>
            <a:headEnd/>
            <a:tailEnd/>
          </a:ln>
        </p:spPr>
        <p:txBody>
          <a:bodyPr wrap="none" anchor="ctr">
            <a:spAutoFit/>
          </a:bodyPr>
          <a:lstStyle/>
          <a:p>
            <a:pPr eaLnBrk="0" hangingPunct="0"/>
            <a:r>
              <a:rPr lang="en-US" sz="1400"/>
              <a:t>Suspected Friendly</a:t>
            </a:r>
          </a:p>
          <a:p>
            <a:pPr eaLnBrk="0" hangingPunct="0"/>
            <a:r>
              <a:rPr lang="en-US" sz="1400"/>
              <a:t>Infantry Unit</a:t>
            </a:r>
          </a:p>
        </p:txBody>
      </p:sp>
      <p:sp>
        <p:nvSpPr>
          <p:cNvPr id="48143" name="Text Box 65"/>
          <p:cNvSpPr txBox="1">
            <a:spLocks noChangeArrowheads="1"/>
          </p:cNvSpPr>
          <p:nvPr/>
        </p:nvSpPr>
        <p:spPr bwMode="auto">
          <a:xfrm>
            <a:off x="1046163" y="3733800"/>
            <a:ext cx="942975" cy="304800"/>
          </a:xfrm>
          <a:prstGeom prst="rect">
            <a:avLst/>
          </a:prstGeom>
          <a:noFill/>
          <a:ln w="12700">
            <a:noFill/>
            <a:miter lim="800000"/>
            <a:headEnd/>
            <a:tailEnd/>
          </a:ln>
        </p:spPr>
        <p:txBody>
          <a:bodyPr wrap="none" anchor="ctr">
            <a:spAutoFit/>
          </a:bodyPr>
          <a:lstStyle/>
          <a:p>
            <a:pPr eaLnBrk="0" hangingPunct="0"/>
            <a:r>
              <a:rPr lang="en-US" sz="1400"/>
              <a:t>Refugees</a:t>
            </a:r>
          </a:p>
        </p:txBody>
      </p:sp>
      <p:sp>
        <p:nvSpPr>
          <p:cNvPr id="48144" name="Text Box 66"/>
          <p:cNvSpPr txBox="1">
            <a:spLocks noChangeArrowheads="1"/>
          </p:cNvSpPr>
          <p:nvPr/>
        </p:nvSpPr>
        <p:spPr bwMode="auto">
          <a:xfrm>
            <a:off x="1046163" y="4419600"/>
            <a:ext cx="1081087" cy="304800"/>
          </a:xfrm>
          <a:prstGeom prst="rect">
            <a:avLst/>
          </a:prstGeom>
          <a:noFill/>
          <a:ln w="12700">
            <a:noFill/>
            <a:miter lim="800000"/>
            <a:headEnd/>
            <a:tailEnd/>
          </a:ln>
        </p:spPr>
        <p:txBody>
          <a:bodyPr wrap="none" anchor="ctr">
            <a:spAutoFit/>
          </a:bodyPr>
          <a:lstStyle/>
          <a:p>
            <a:pPr eaLnBrk="0" hangingPunct="0"/>
            <a:r>
              <a:rPr lang="en-US" sz="1400"/>
              <a:t>Safe house</a:t>
            </a:r>
          </a:p>
        </p:txBody>
      </p:sp>
      <p:sp>
        <p:nvSpPr>
          <p:cNvPr id="48145" name="Text Box 67"/>
          <p:cNvSpPr txBox="1">
            <a:spLocks noChangeArrowheads="1"/>
          </p:cNvSpPr>
          <p:nvPr/>
        </p:nvSpPr>
        <p:spPr bwMode="auto">
          <a:xfrm>
            <a:off x="1046163" y="5105400"/>
            <a:ext cx="1760537" cy="304800"/>
          </a:xfrm>
          <a:prstGeom prst="rect">
            <a:avLst/>
          </a:prstGeom>
          <a:noFill/>
          <a:ln w="12700">
            <a:noFill/>
            <a:miter lim="800000"/>
            <a:headEnd/>
            <a:tailEnd/>
          </a:ln>
        </p:spPr>
        <p:txBody>
          <a:bodyPr wrap="none" anchor="ctr">
            <a:spAutoFit/>
          </a:bodyPr>
          <a:lstStyle/>
          <a:p>
            <a:pPr eaLnBrk="0" hangingPunct="0"/>
            <a:r>
              <a:rPr lang="en-US" sz="1400"/>
              <a:t>Written Propaganda</a:t>
            </a:r>
          </a:p>
        </p:txBody>
      </p:sp>
      <p:sp>
        <p:nvSpPr>
          <p:cNvPr id="48146" name="Text Box 68"/>
          <p:cNvSpPr txBox="1">
            <a:spLocks noChangeArrowheads="1"/>
          </p:cNvSpPr>
          <p:nvPr/>
        </p:nvSpPr>
        <p:spPr bwMode="auto">
          <a:xfrm>
            <a:off x="3048000" y="838200"/>
            <a:ext cx="2778125" cy="336550"/>
          </a:xfrm>
          <a:prstGeom prst="rect">
            <a:avLst/>
          </a:prstGeom>
          <a:noFill/>
          <a:ln w="12700">
            <a:noFill/>
            <a:miter lim="800000"/>
            <a:headEnd/>
            <a:tailEnd/>
          </a:ln>
        </p:spPr>
        <p:txBody>
          <a:bodyPr wrap="none" anchor="ctr">
            <a:spAutoFit/>
          </a:bodyPr>
          <a:lstStyle/>
          <a:p>
            <a:pPr eaLnBrk="0" hangingPunct="0"/>
            <a:r>
              <a:rPr lang="en-US" sz="1600"/>
              <a:t>Neutral Activities or Facilities</a:t>
            </a:r>
          </a:p>
        </p:txBody>
      </p:sp>
      <p:sp>
        <p:nvSpPr>
          <p:cNvPr id="48147" name="Text Box 69"/>
          <p:cNvSpPr txBox="1">
            <a:spLocks noChangeArrowheads="1"/>
          </p:cNvSpPr>
          <p:nvPr/>
        </p:nvSpPr>
        <p:spPr bwMode="auto">
          <a:xfrm>
            <a:off x="3900488" y="1387475"/>
            <a:ext cx="1978025" cy="304800"/>
          </a:xfrm>
          <a:prstGeom prst="rect">
            <a:avLst/>
          </a:prstGeom>
          <a:noFill/>
          <a:ln w="12700">
            <a:noFill/>
            <a:miter lim="800000"/>
            <a:headEnd/>
            <a:tailEnd/>
          </a:ln>
        </p:spPr>
        <p:txBody>
          <a:bodyPr wrap="none" anchor="ctr">
            <a:spAutoFit/>
          </a:bodyPr>
          <a:lstStyle/>
          <a:p>
            <a:pPr eaLnBrk="0" hangingPunct="0"/>
            <a:r>
              <a:rPr lang="en-US" sz="1400"/>
              <a:t>NGO Food Distribution</a:t>
            </a:r>
          </a:p>
        </p:txBody>
      </p:sp>
      <p:sp>
        <p:nvSpPr>
          <p:cNvPr id="48148" name="Text Box 70"/>
          <p:cNvSpPr txBox="1">
            <a:spLocks noChangeArrowheads="1"/>
          </p:cNvSpPr>
          <p:nvPr/>
        </p:nvSpPr>
        <p:spPr bwMode="auto">
          <a:xfrm>
            <a:off x="3900488" y="1997075"/>
            <a:ext cx="774700" cy="304800"/>
          </a:xfrm>
          <a:prstGeom prst="rect">
            <a:avLst/>
          </a:prstGeom>
          <a:noFill/>
          <a:ln w="12700">
            <a:noFill/>
            <a:miter lim="800000"/>
            <a:headEnd/>
            <a:tailEnd/>
          </a:ln>
        </p:spPr>
        <p:txBody>
          <a:bodyPr wrap="none" anchor="ctr">
            <a:spAutoFit/>
          </a:bodyPr>
          <a:lstStyle/>
          <a:p>
            <a:pPr eaLnBrk="0" hangingPunct="0"/>
            <a:r>
              <a:rPr lang="en-US" sz="1400"/>
              <a:t>Infantry</a:t>
            </a:r>
          </a:p>
        </p:txBody>
      </p:sp>
      <p:sp>
        <p:nvSpPr>
          <p:cNvPr id="48149" name="Text Box 71"/>
          <p:cNvSpPr txBox="1">
            <a:spLocks noChangeArrowheads="1"/>
          </p:cNvSpPr>
          <p:nvPr/>
        </p:nvSpPr>
        <p:spPr bwMode="auto">
          <a:xfrm>
            <a:off x="3900488" y="2500313"/>
            <a:ext cx="1651000" cy="517525"/>
          </a:xfrm>
          <a:prstGeom prst="rect">
            <a:avLst/>
          </a:prstGeom>
          <a:noFill/>
          <a:ln w="12700">
            <a:noFill/>
            <a:miter lim="800000"/>
            <a:headEnd/>
            <a:tailEnd/>
          </a:ln>
        </p:spPr>
        <p:txBody>
          <a:bodyPr wrap="none" anchor="ctr">
            <a:spAutoFit/>
          </a:bodyPr>
          <a:lstStyle/>
          <a:p>
            <a:pPr eaLnBrk="0" hangingPunct="0"/>
            <a:r>
              <a:rPr lang="en-US" sz="1400"/>
              <a:t>Medical Treatment</a:t>
            </a:r>
          </a:p>
          <a:p>
            <a:pPr eaLnBrk="0" hangingPunct="0"/>
            <a:r>
              <a:rPr lang="en-US" sz="1400"/>
              <a:t>Facility</a:t>
            </a:r>
          </a:p>
        </p:txBody>
      </p:sp>
      <p:sp>
        <p:nvSpPr>
          <p:cNvPr id="48150" name="Text Box 72"/>
          <p:cNvSpPr txBox="1">
            <a:spLocks noChangeArrowheads="1"/>
          </p:cNvSpPr>
          <p:nvPr/>
        </p:nvSpPr>
        <p:spPr bwMode="auto">
          <a:xfrm>
            <a:off x="4092575" y="3200400"/>
            <a:ext cx="942975" cy="304800"/>
          </a:xfrm>
          <a:prstGeom prst="rect">
            <a:avLst/>
          </a:prstGeom>
          <a:noFill/>
          <a:ln w="12700">
            <a:noFill/>
            <a:miter lim="800000"/>
            <a:headEnd/>
            <a:tailEnd/>
          </a:ln>
        </p:spPr>
        <p:txBody>
          <a:bodyPr wrap="none" anchor="ctr">
            <a:spAutoFit/>
          </a:bodyPr>
          <a:lstStyle/>
          <a:p>
            <a:pPr eaLnBrk="0" hangingPunct="0"/>
            <a:r>
              <a:rPr lang="en-US" sz="1400"/>
              <a:t>Refugees</a:t>
            </a:r>
          </a:p>
        </p:txBody>
      </p:sp>
      <p:sp>
        <p:nvSpPr>
          <p:cNvPr id="48151" name="Text Box 73"/>
          <p:cNvSpPr txBox="1">
            <a:spLocks noChangeArrowheads="1"/>
          </p:cNvSpPr>
          <p:nvPr/>
        </p:nvSpPr>
        <p:spPr bwMode="auto">
          <a:xfrm>
            <a:off x="3783013" y="5791200"/>
            <a:ext cx="1760537" cy="304800"/>
          </a:xfrm>
          <a:prstGeom prst="rect">
            <a:avLst/>
          </a:prstGeom>
          <a:noFill/>
          <a:ln w="12700">
            <a:noFill/>
            <a:miter lim="800000"/>
            <a:headEnd/>
            <a:tailEnd/>
          </a:ln>
        </p:spPr>
        <p:txBody>
          <a:bodyPr wrap="none" anchor="ctr">
            <a:spAutoFit/>
          </a:bodyPr>
          <a:lstStyle/>
          <a:p>
            <a:pPr eaLnBrk="0" hangingPunct="0"/>
            <a:r>
              <a:rPr lang="en-US" sz="1400"/>
              <a:t>Written Propaganda</a:t>
            </a:r>
          </a:p>
        </p:txBody>
      </p:sp>
      <p:grpSp>
        <p:nvGrpSpPr>
          <p:cNvPr id="48152" name="Group 74"/>
          <p:cNvGrpSpPr>
            <a:grpSpLocks/>
          </p:cNvGrpSpPr>
          <p:nvPr/>
        </p:nvGrpSpPr>
        <p:grpSpPr bwMode="auto">
          <a:xfrm>
            <a:off x="3352800" y="3230563"/>
            <a:ext cx="342900" cy="342900"/>
            <a:chOff x="1991" y="2381"/>
            <a:chExt cx="216" cy="216"/>
          </a:xfrm>
        </p:grpSpPr>
        <p:grpSp>
          <p:nvGrpSpPr>
            <p:cNvPr id="48292" name="Group 75"/>
            <p:cNvGrpSpPr>
              <a:grpSpLocks/>
            </p:cNvGrpSpPr>
            <p:nvPr/>
          </p:nvGrpSpPr>
          <p:grpSpPr bwMode="auto">
            <a:xfrm>
              <a:off x="2004" y="2398"/>
              <a:ext cx="55" cy="155"/>
              <a:chOff x="4776" y="906"/>
              <a:chExt cx="63" cy="177"/>
            </a:xfrm>
          </p:grpSpPr>
          <p:grpSp>
            <p:nvGrpSpPr>
              <p:cNvPr id="48304" name="Group 76"/>
              <p:cNvGrpSpPr>
                <a:grpSpLocks/>
              </p:cNvGrpSpPr>
              <p:nvPr/>
            </p:nvGrpSpPr>
            <p:grpSpPr bwMode="auto">
              <a:xfrm>
                <a:off x="4776" y="954"/>
                <a:ext cx="63" cy="129"/>
                <a:chOff x="4776" y="954"/>
                <a:chExt cx="63" cy="129"/>
              </a:xfrm>
            </p:grpSpPr>
            <p:sp>
              <p:nvSpPr>
                <p:cNvPr id="48306" name="Line 77"/>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07" name="Line 78"/>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05" name="Oval 79"/>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48293" name="Group 80"/>
            <p:cNvGrpSpPr>
              <a:grpSpLocks/>
            </p:cNvGrpSpPr>
            <p:nvPr/>
          </p:nvGrpSpPr>
          <p:grpSpPr bwMode="auto">
            <a:xfrm>
              <a:off x="2066" y="2412"/>
              <a:ext cx="55" cy="155"/>
              <a:chOff x="4776" y="906"/>
              <a:chExt cx="63" cy="177"/>
            </a:xfrm>
          </p:grpSpPr>
          <p:grpSp>
            <p:nvGrpSpPr>
              <p:cNvPr id="48300" name="Group 81"/>
              <p:cNvGrpSpPr>
                <a:grpSpLocks/>
              </p:cNvGrpSpPr>
              <p:nvPr/>
            </p:nvGrpSpPr>
            <p:grpSpPr bwMode="auto">
              <a:xfrm>
                <a:off x="4776" y="954"/>
                <a:ext cx="63" cy="129"/>
                <a:chOff x="4776" y="954"/>
                <a:chExt cx="63" cy="129"/>
              </a:xfrm>
            </p:grpSpPr>
            <p:sp>
              <p:nvSpPr>
                <p:cNvPr id="48302" name="Line 82"/>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303" name="Line 83"/>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301" name="Oval 84"/>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nvGrpSpPr>
            <p:cNvPr id="48294" name="Group 85"/>
            <p:cNvGrpSpPr>
              <a:grpSpLocks/>
            </p:cNvGrpSpPr>
            <p:nvPr/>
          </p:nvGrpSpPr>
          <p:grpSpPr bwMode="auto">
            <a:xfrm>
              <a:off x="2138" y="2399"/>
              <a:ext cx="55" cy="155"/>
              <a:chOff x="4776" y="906"/>
              <a:chExt cx="63" cy="177"/>
            </a:xfrm>
          </p:grpSpPr>
          <p:grpSp>
            <p:nvGrpSpPr>
              <p:cNvPr id="48296" name="Group 86"/>
              <p:cNvGrpSpPr>
                <a:grpSpLocks/>
              </p:cNvGrpSpPr>
              <p:nvPr/>
            </p:nvGrpSpPr>
            <p:grpSpPr bwMode="auto">
              <a:xfrm>
                <a:off x="4776" y="954"/>
                <a:ext cx="63" cy="129"/>
                <a:chOff x="4776" y="954"/>
                <a:chExt cx="63" cy="129"/>
              </a:xfrm>
            </p:grpSpPr>
            <p:sp>
              <p:nvSpPr>
                <p:cNvPr id="48298" name="Line 87"/>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299" name="Line 88"/>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297" name="Oval 89"/>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sp>
          <p:nvSpPr>
            <p:cNvPr id="48295" name="Rectangle 90"/>
            <p:cNvSpPr>
              <a:spLocks noChangeArrowheads="1"/>
            </p:cNvSpPr>
            <p:nvPr/>
          </p:nvSpPr>
          <p:spPr bwMode="auto">
            <a:xfrm>
              <a:off x="1991" y="2381"/>
              <a:ext cx="216" cy="216"/>
            </a:xfrm>
            <a:prstGeom prst="rect">
              <a:avLst/>
            </a:prstGeom>
            <a:noFill/>
            <a:ln w="12700">
              <a:solidFill>
                <a:schemeClr val="tx1"/>
              </a:solidFill>
              <a:miter lim="800000"/>
              <a:headEnd/>
              <a:tailEnd/>
            </a:ln>
          </p:spPr>
          <p:txBody>
            <a:bodyPr wrap="none" anchor="ctr"/>
            <a:lstStyle/>
            <a:p>
              <a:endParaRPr lang="en-US"/>
            </a:p>
          </p:txBody>
        </p:sp>
      </p:grpSp>
      <p:grpSp>
        <p:nvGrpSpPr>
          <p:cNvPr id="48153" name="Group 91"/>
          <p:cNvGrpSpPr>
            <a:grpSpLocks/>
          </p:cNvGrpSpPr>
          <p:nvPr/>
        </p:nvGrpSpPr>
        <p:grpSpPr bwMode="auto">
          <a:xfrm>
            <a:off x="3352800" y="1371600"/>
            <a:ext cx="342900" cy="342900"/>
            <a:chOff x="1728" y="816"/>
            <a:chExt cx="216" cy="216"/>
          </a:xfrm>
        </p:grpSpPr>
        <p:grpSp>
          <p:nvGrpSpPr>
            <p:cNvPr id="48286" name="Group 92"/>
            <p:cNvGrpSpPr>
              <a:grpSpLocks noChangeAspect="1"/>
            </p:cNvGrpSpPr>
            <p:nvPr/>
          </p:nvGrpSpPr>
          <p:grpSpPr bwMode="auto">
            <a:xfrm>
              <a:off x="1785" y="846"/>
              <a:ext cx="77" cy="134"/>
              <a:chOff x="2414" y="197"/>
              <a:chExt cx="224" cy="387"/>
            </a:xfrm>
          </p:grpSpPr>
          <p:sp>
            <p:nvSpPr>
              <p:cNvPr id="48290" name="Freeform 93"/>
              <p:cNvSpPr>
                <a:spLocks noChangeAspect="1"/>
              </p:cNvSpPr>
              <p:nvPr/>
            </p:nvSpPr>
            <p:spPr bwMode="auto">
              <a:xfrm>
                <a:off x="2512" y="197"/>
                <a:ext cx="126" cy="387"/>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48291" name="Freeform 94"/>
              <p:cNvSpPr>
                <a:spLocks noChangeAspect="1"/>
              </p:cNvSpPr>
              <p:nvPr/>
            </p:nvSpPr>
            <p:spPr bwMode="auto">
              <a:xfrm>
                <a:off x="2414" y="197"/>
                <a:ext cx="224" cy="387"/>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48287" name="Group 95"/>
            <p:cNvGrpSpPr>
              <a:grpSpLocks/>
            </p:cNvGrpSpPr>
            <p:nvPr/>
          </p:nvGrpSpPr>
          <p:grpSpPr bwMode="auto">
            <a:xfrm>
              <a:off x="1728" y="816"/>
              <a:ext cx="216" cy="216"/>
              <a:chOff x="1728" y="816"/>
              <a:chExt cx="216" cy="216"/>
            </a:xfrm>
          </p:grpSpPr>
          <p:sp>
            <p:nvSpPr>
              <p:cNvPr id="48288" name="Rectangle 96"/>
              <p:cNvSpPr>
                <a:spLocks noChangeArrowheads="1"/>
              </p:cNvSpPr>
              <p:nvPr/>
            </p:nvSpPr>
            <p:spPr bwMode="auto">
              <a:xfrm>
                <a:off x="1728" y="816"/>
                <a:ext cx="216" cy="216"/>
              </a:xfrm>
              <a:prstGeom prst="rect">
                <a:avLst/>
              </a:prstGeom>
              <a:noFill/>
              <a:ln w="12700">
                <a:solidFill>
                  <a:schemeClr val="tx1"/>
                </a:solidFill>
                <a:miter lim="800000"/>
                <a:headEnd/>
                <a:tailEnd/>
              </a:ln>
            </p:spPr>
            <p:txBody>
              <a:bodyPr wrap="none" anchor="ctr"/>
              <a:lstStyle/>
              <a:p>
                <a:endParaRPr lang="en-US"/>
              </a:p>
            </p:txBody>
          </p:sp>
          <p:sp>
            <p:nvSpPr>
              <p:cNvPr id="48289" name="Line 97"/>
              <p:cNvSpPr>
                <a:spLocks noChangeShapeType="1"/>
              </p:cNvSpPr>
              <p:nvPr/>
            </p:nvSpPr>
            <p:spPr bwMode="auto">
              <a:xfrm>
                <a:off x="1733" y="1004"/>
                <a:ext cx="211" cy="0"/>
              </a:xfrm>
              <a:prstGeom prst="line">
                <a:avLst/>
              </a:prstGeom>
              <a:noFill/>
              <a:ln w="12700">
                <a:solidFill>
                  <a:schemeClr val="tx1"/>
                </a:solidFill>
                <a:round/>
                <a:headEnd/>
                <a:tailEnd/>
              </a:ln>
            </p:spPr>
            <p:txBody>
              <a:bodyPr wrap="none" anchor="ctr"/>
              <a:lstStyle/>
              <a:p>
                <a:endParaRPr lang="en-US"/>
              </a:p>
            </p:txBody>
          </p:sp>
        </p:grpSp>
      </p:grpSp>
      <p:grpSp>
        <p:nvGrpSpPr>
          <p:cNvPr id="48154" name="Group 98"/>
          <p:cNvGrpSpPr>
            <a:grpSpLocks/>
          </p:cNvGrpSpPr>
          <p:nvPr/>
        </p:nvGrpSpPr>
        <p:grpSpPr bwMode="auto">
          <a:xfrm>
            <a:off x="3351213" y="1981200"/>
            <a:ext cx="344487" cy="342900"/>
            <a:chOff x="2111" y="1248"/>
            <a:chExt cx="217" cy="216"/>
          </a:xfrm>
        </p:grpSpPr>
        <p:sp>
          <p:nvSpPr>
            <p:cNvPr id="48283" name="Rectangle 99"/>
            <p:cNvSpPr>
              <a:spLocks noChangeArrowheads="1"/>
            </p:cNvSpPr>
            <p:nvPr/>
          </p:nvSpPr>
          <p:spPr bwMode="auto">
            <a:xfrm>
              <a:off x="2112" y="1248"/>
              <a:ext cx="216" cy="216"/>
            </a:xfrm>
            <a:prstGeom prst="rect">
              <a:avLst/>
            </a:prstGeom>
            <a:noFill/>
            <a:ln w="12700">
              <a:solidFill>
                <a:schemeClr val="tx1"/>
              </a:solidFill>
              <a:miter lim="800000"/>
              <a:headEnd/>
              <a:tailEnd/>
            </a:ln>
          </p:spPr>
          <p:txBody>
            <a:bodyPr wrap="none" anchor="ctr"/>
            <a:lstStyle/>
            <a:p>
              <a:endParaRPr lang="en-US"/>
            </a:p>
          </p:txBody>
        </p:sp>
        <p:sp>
          <p:nvSpPr>
            <p:cNvPr id="48284" name="Line 100"/>
            <p:cNvSpPr>
              <a:spLocks noChangeShapeType="1"/>
            </p:cNvSpPr>
            <p:nvPr/>
          </p:nvSpPr>
          <p:spPr bwMode="auto">
            <a:xfrm>
              <a:off x="2111" y="1248"/>
              <a:ext cx="217" cy="216"/>
            </a:xfrm>
            <a:prstGeom prst="line">
              <a:avLst/>
            </a:prstGeom>
            <a:noFill/>
            <a:ln w="12700">
              <a:solidFill>
                <a:schemeClr val="tx1"/>
              </a:solidFill>
              <a:round/>
              <a:headEnd/>
              <a:tailEnd/>
            </a:ln>
          </p:spPr>
          <p:txBody>
            <a:bodyPr wrap="none" anchor="ctr"/>
            <a:lstStyle/>
            <a:p>
              <a:endParaRPr lang="en-US"/>
            </a:p>
          </p:txBody>
        </p:sp>
        <p:sp>
          <p:nvSpPr>
            <p:cNvPr id="48285" name="Line 101"/>
            <p:cNvSpPr>
              <a:spLocks noChangeShapeType="1"/>
            </p:cNvSpPr>
            <p:nvPr/>
          </p:nvSpPr>
          <p:spPr bwMode="auto">
            <a:xfrm flipV="1">
              <a:off x="2111" y="1248"/>
              <a:ext cx="214" cy="215"/>
            </a:xfrm>
            <a:prstGeom prst="line">
              <a:avLst/>
            </a:prstGeom>
            <a:noFill/>
            <a:ln w="12700">
              <a:solidFill>
                <a:schemeClr val="tx1"/>
              </a:solidFill>
              <a:round/>
              <a:headEnd/>
              <a:tailEnd/>
            </a:ln>
          </p:spPr>
          <p:txBody>
            <a:bodyPr wrap="none" anchor="ctr"/>
            <a:lstStyle/>
            <a:p>
              <a:endParaRPr lang="en-US"/>
            </a:p>
          </p:txBody>
        </p:sp>
      </p:grpSp>
      <p:grpSp>
        <p:nvGrpSpPr>
          <p:cNvPr id="48155" name="Group 102"/>
          <p:cNvGrpSpPr>
            <a:grpSpLocks/>
          </p:cNvGrpSpPr>
          <p:nvPr/>
        </p:nvGrpSpPr>
        <p:grpSpPr bwMode="auto">
          <a:xfrm>
            <a:off x="3352800" y="2590800"/>
            <a:ext cx="342900" cy="342900"/>
            <a:chOff x="2112" y="1632"/>
            <a:chExt cx="216" cy="216"/>
          </a:xfrm>
        </p:grpSpPr>
        <p:grpSp>
          <p:nvGrpSpPr>
            <p:cNvPr id="48277" name="Group 103"/>
            <p:cNvGrpSpPr>
              <a:grpSpLocks/>
            </p:cNvGrpSpPr>
            <p:nvPr/>
          </p:nvGrpSpPr>
          <p:grpSpPr bwMode="auto">
            <a:xfrm>
              <a:off x="2112" y="1632"/>
              <a:ext cx="216" cy="216"/>
              <a:chOff x="2112" y="1632"/>
              <a:chExt cx="216" cy="216"/>
            </a:xfrm>
          </p:grpSpPr>
          <p:sp>
            <p:nvSpPr>
              <p:cNvPr id="48280" name="Rectangle 104"/>
              <p:cNvSpPr>
                <a:spLocks noChangeArrowheads="1"/>
              </p:cNvSpPr>
              <p:nvPr/>
            </p:nvSpPr>
            <p:spPr bwMode="auto">
              <a:xfrm>
                <a:off x="2112" y="1632"/>
                <a:ext cx="216" cy="216"/>
              </a:xfrm>
              <a:prstGeom prst="rect">
                <a:avLst/>
              </a:prstGeom>
              <a:noFill/>
              <a:ln w="12700">
                <a:solidFill>
                  <a:schemeClr val="tx1"/>
                </a:solidFill>
                <a:miter lim="800000"/>
                <a:headEnd/>
                <a:tailEnd/>
              </a:ln>
            </p:spPr>
            <p:txBody>
              <a:bodyPr wrap="none" anchor="ctr"/>
              <a:lstStyle/>
              <a:p>
                <a:endParaRPr lang="en-US"/>
              </a:p>
            </p:txBody>
          </p:sp>
          <p:sp>
            <p:nvSpPr>
              <p:cNvPr id="48281" name="Line 105"/>
              <p:cNvSpPr>
                <a:spLocks noChangeShapeType="1"/>
              </p:cNvSpPr>
              <p:nvPr/>
            </p:nvSpPr>
            <p:spPr bwMode="auto">
              <a:xfrm>
                <a:off x="2112" y="1740"/>
                <a:ext cx="216" cy="0"/>
              </a:xfrm>
              <a:prstGeom prst="line">
                <a:avLst/>
              </a:prstGeom>
              <a:noFill/>
              <a:ln w="12700">
                <a:solidFill>
                  <a:schemeClr val="tx1"/>
                </a:solidFill>
                <a:round/>
                <a:headEnd/>
                <a:tailEnd/>
              </a:ln>
            </p:spPr>
            <p:txBody>
              <a:bodyPr wrap="none" anchor="ctr"/>
              <a:lstStyle/>
              <a:p>
                <a:endParaRPr lang="en-US"/>
              </a:p>
            </p:txBody>
          </p:sp>
          <p:sp>
            <p:nvSpPr>
              <p:cNvPr id="48282" name="Line 106"/>
              <p:cNvSpPr>
                <a:spLocks noChangeShapeType="1"/>
              </p:cNvSpPr>
              <p:nvPr/>
            </p:nvSpPr>
            <p:spPr bwMode="auto">
              <a:xfrm flipV="1">
                <a:off x="2219" y="1632"/>
                <a:ext cx="0" cy="215"/>
              </a:xfrm>
              <a:prstGeom prst="line">
                <a:avLst/>
              </a:prstGeom>
              <a:noFill/>
              <a:ln w="12700">
                <a:solidFill>
                  <a:schemeClr val="tx1"/>
                </a:solidFill>
                <a:round/>
                <a:headEnd/>
                <a:tailEnd/>
              </a:ln>
            </p:spPr>
            <p:txBody>
              <a:bodyPr wrap="none" anchor="ctr"/>
              <a:lstStyle/>
              <a:p>
                <a:endParaRPr lang="en-US"/>
              </a:p>
            </p:txBody>
          </p:sp>
        </p:grpSp>
        <p:sp>
          <p:nvSpPr>
            <p:cNvPr id="48278" name="Line 107"/>
            <p:cNvSpPr>
              <a:spLocks noChangeShapeType="1"/>
            </p:cNvSpPr>
            <p:nvPr/>
          </p:nvSpPr>
          <p:spPr bwMode="auto">
            <a:xfrm>
              <a:off x="2165" y="1696"/>
              <a:ext cx="0" cy="88"/>
            </a:xfrm>
            <a:prstGeom prst="line">
              <a:avLst/>
            </a:prstGeom>
            <a:noFill/>
            <a:ln w="12700">
              <a:solidFill>
                <a:schemeClr val="tx1"/>
              </a:solidFill>
              <a:round/>
              <a:headEnd/>
              <a:tailEnd/>
            </a:ln>
          </p:spPr>
          <p:txBody>
            <a:bodyPr wrap="none" anchor="ctr"/>
            <a:lstStyle/>
            <a:p>
              <a:endParaRPr lang="en-US"/>
            </a:p>
          </p:txBody>
        </p:sp>
        <p:sp>
          <p:nvSpPr>
            <p:cNvPr id="48279" name="Line 108"/>
            <p:cNvSpPr>
              <a:spLocks noChangeShapeType="1"/>
            </p:cNvSpPr>
            <p:nvPr/>
          </p:nvSpPr>
          <p:spPr bwMode="auto">
            <a:xfrm>
              <a:off x="2273" y="1696"/>
              <a:ext cx="0" cy="88"/>
            </a:xfrm>
            <a:prstGeom prst="line">
              <a:avLst/>
            </a:prstGeom>
            <a:noFill/>
            <a:ln w="12700">
              <a:solidFill>
                <a:schemeClr val="tx1"/>
              </a:solidFill>
              <a:round/>
              <a:headEnd/>
              <a:tailEnd/>
            </a:ln>
          </p:spPr>
          <p:txBody>
            <a:bodyPr wrap="none" anchor="ctr"/>
            <a:lstStyle/>
            <a:p>
              <a:endParaRPr lang="en-US"/>
            </a:p>
          </p:txBody>
        </p:sp>
      </p:grpSp>
      <p:grpSp>
        <p:nvGrpSpPr>
          <p:cNvPr id="48156" name="Group 109"/>
          <p:cNvGrpSpPr>
            <a:grpSpLocks/>
          </p:cNvGrpSpPr>
          <p:nvPr/>
        </p:nvGrpSpPr>
        <p:grpSpPr bwMode="auto">
          <a:xfrm>
            <a:off x="3346450" y="5713413"/>
            <a:ext cx="341313" cy="368300"/>
            <a:chOff x="2109" y="3104"/>
            <a:chExt cx="215" cy="232"/>
          </a:xfrm>
        </p:grpSpPr>
        <p:grpSp>
          <p:nvGrpSpPr>
            <p:cNvPr id="48256" name="Group 110"/>
            <p:cNvGrpSpPr>
              <a:grpSpLocks/>
            </p:cNvGrpSpPr>
            <p:nvPr/>
          </p:nvGrpSpPr>
          <p:grpSpPr bwMode="auto">
            <a:xfrm>
              <a:off x="2169" y="3205"/>
              <a:ext cx="96" cy="48"/>
              <a:chOff x="3984" y="480"/>
              <a:chExt cx="146" cy="96"/>
            </a:xfrm>
          </p:grpSpPr>
          <p:sp>
            <p:nvSpPr>
              <p:cNvPr id="48272" name="Freeform 111"/>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sp>
            <p:nvSpPr>
              <p:cNvPr id="48273" name="Line 112"/>
              <p:cNvSpPr>
                <a:spLocks noChangeShapeType="1"/>
              </p:cNvSpPr>
              <p:nvPr/>
            </p:nvSpPr>
            <p:spPr bwMode="auto">
              <a:xfrm>
                <a:off x="4082" y="49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274" name="Line 113"/>
              <p:cNvSpPr>
                <a:spLocks noChangeShapeType="1"/>
              </p:cNvSpPr>
              <p:nvPr/>
            </p:nvSpPr>
            <p:spPr bwMode="auto">
              <a:xfrm>
                <a:off x="4080" y="56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275" name="Line 114"/>
              <p:cNvSpPr>
                <a:spLocks noChangeShapeType="1"/>
              </p:cNvSpPr>
              <p:nvPr/>
            </p:nvSpPr>
            <p:spPr bwMode="auto">
              <a:xfrm>
                <a:off x="4081" y="542"/>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48276" name="Line 115"/>
              <p:cNvSpPr>
                <a:spLocks noChangeShapeType="1"/>
              </p:cNvSpPr>
              <p:nvPr/>
            </p:nvSpPr>
            <p:spPr bwMode="auto">
              <a:xfrm>
                <a:off x="4082" y="517"/>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grpSp>
          <p:nvGrpSpPr>
            <p:cNvPr id="48257" name="Group 116"/>
            <p:cNvGrpSpPr>
              <a:grpSpLocks/>
            </p:cNvGrpSpPr>
            <p:nvPr/>
          </p:nvGrpSpPr>
          <p:grpSpPr bwMode="auto">
            <a:xfrm>
              <a:off x="2109" y="3120"/>
              <a:ext cx="215" cy="216"/>
              <a:chOff x="1824" y="2496"/>
              <a:chExt cx="145" cy="146"/>
            </a:xfrm>
          </p:grpSpPr>
          <p:grpSp>
            <p:nvGrpSpPr>
              <p:cNvPr id="48259" name="Group 117"/>
              <p:cNvGrpSpPr>
                <a:grpSpLocks/>
              </p:cNvGrpSpPr>
              <p:nvPr/>
            </p:nvGrpSpPr>
            <p:grpSpPr bwMode="auto">
              <a:xfrm>
                <a:off x="1824" y="2496"/>
                <a:ext cx="144" cy="144"/>
                <a:chOff x="1824" y="2496"/>
                <a:chExt cx="144" cy="144"/>
              </a:xfrm>
            </p:grpSpPr>
            <p:sp>
              <p:nvSpPr>
                <p:cNvPr id="48264" name="Line 118"/>
                <p:cNvSpPr>
                  <a:spLocks noChangeShapeType="1"/>
                </p:cNvSpPr>
                <p:nvPr/>
              </p:nvSpPr>
              <p:spPr bwMode="auto">
                <a:xfrm flipV="1">
                  <a:off x="1920"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65" name="Line 119"/>
                <p:cNvSpPr>
                  <a:spLocks noChangeShapeType="1"/>
                </p:cNvSpPr>
                <p:nvPr/>
              </p:nvSpPr>
              <p:spPr bwMode="auto">
                <a:xfrm flipV="1">
                  <a:off x="1872"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66" name="Line 120"/>
                <p:cNvSpPr>
                  <a:spLocks noChangeShapeType="1"/>
                </p:cNvSpPr>
                <p:nvPr/>
              </p:nvSpPr>
              <p:spPr bwMode="auto">
                <a:xfrm flipV="1">
                  <a:off x="1872"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67" name="Line 121"/>
                <p:cNvSpPr>
                  <a:spLocks noChangeShapeType="1"/>
                </p:cNvSpPr>
                <p:nvPr/>
              </p:nvSpPr>
              <p:spPr bwMode="auto">
                <a:xfrm flipV="1">
                  <a:off x="1920"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68" name="Line 122"/>
                <p:cNvSpPr>
                  <a:spLocks noChangeShapeType="1"/>
                </p:cNvSpPr>
                <p:nvPr/>
              </p:nvSpPr>
              <p:spPr bwMode="auto">
                <a:xfrm rot="5400000" flipV="1">
                  <a:off x="1944"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69" name="Line 123"/>
                <p:cNvSpPr>
                  <a:spLocks noChangeShapeType="1"/>
                </p:cNvSpPr>
                <p:nvPr/>
              </p:nvSpPr>
              <p:spPr bwMode="auto">
                <a:xfrm rot="5400000" flipV="1">
                  <a:off x="1944"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70" name="Line 124"/>
                <p:cNvSpPr>
                  <a:spLocks noChangeShapeType="1"/>
                </p:cNvSpPr>
                <p:nvPr/>
              </p:nvSpPr>
              <p:spPr bwMode="auto">
                <a:xfrm rot="5400000" flipV="1">
                  <a:off x="1848"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71" name="Line 125"/>
                <p:cNvSpPr>
                  <a:spLocks noChangeShapeType="1"/>
                </p:cNvSpPr>
                <p:nvPr/>
              </p:nvSpPr>
              <p:spPr bwMode="auto">
                <a:xfrm rot="5400000" flipV="1">
                  <a:off x="1848"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cxnSp>
            <p:nvCxnSpPr>
              <p:cNvPr id="48260" name="AutoShape 126"/>
              <p:cNvCxnSpPr>
                <a:cxnSpLocks noChangeShapeType="1"/>
                <a:stCxn id="48265" idx="1"/>
                <a:endCxn id="48264" idx="1"/>
              </p:cNvCxnSpPr>
              <p:nvPr/>
            </p:nvCxnSpPr>
            <p:spPr bwMode="auto">
              <a:xfrm rot="5400000" flipV="1">
                <a:off x="1895" y="2473"/>
                <a:ext cx="1" cy="48"/>
              </a:xfrm>
              <a:prstGeom prst="curvedConnector3">
                <a:avLst>
                  <a:gd name="adj1" fmla="val -3300005"/>
                </a:avLst>
              </a:prstGeom>
              <a:noFill/>
              <a:ln w="12700">
                <a:solidFill>
                  <a:srgbClr val="000000"/>
                </a:solidFill>
                <a:round/>
                <a:headEnd type="none" w="sm" len="sm"/>
                <a:tailEnd type="none" w="sm" len="sm"/>
              </a:ln>
            </p:spPr>
          </p:cxnSp>
          <p:cxnSp>
            <p:nvCxnSpPr>
              <p:cNvPr id="48261" name="AutoShape 127"/>
              <p:cNvCxnSpPr>
                <a:cxnSpLocks noChangeShapeType="1"/>
              </p:cNvCxnSpPr>
              <p:nvPr/>
            </p:nvCxnSpPr>
            <p:spPr bwMode="auto">
              <a:xfrm>
                <a:off x="1968" y="2544"/>
                <a:ext cx="1" cy="48"/>
              </a:xfrm>
              <a:prstGeom prst="curvedConnector3">
                <a:avLst>
                  <a:gd name="adj1" fmla="val 2800000"/>
                </a:avLst>
              </a:prstGeom>
              <a:noFill/>
              <a:ln w="12700">
                <a:solidFill>
                  <a:srgbClr val="000000"/>
                </a:solidFill>
                <a:round/>
                <a:headEnd type="none" w="sm" len="sm"/>
                <a:tailEnd type="none" w="sm" len="sm"/>
              </a:ln>
            </p:spPr>
          </p:cxnSp>
          <p:cxnSp>
            <p:nvCxnSpPr>
              <p:cNvPr id="48262" name="AutoShape 128"/>
              <p:cNvCxnSpPr>
                <a:cxnSpLocks noChangeShapeType="1"/>
              </p:cNvCxnSpPr>
              <p:nvPr/>
            </p:nvCxnSpPr>
            <p:spPr bwMode="auto">
              <a:xfrm rot="5400000">
                <a:off x="1895" y="2618"/>
                <a:ext cx="1" cy="48"/>
              </a:xfrm>
              <a:prstGeom prst="curvedConnector3">
                <a:avLst>
                  <a:gd name="adj1" fmla="val 2899995"/>
                </a:avLst>
              </a:prstGeom>
              <a:noFill/>
              <a:ln w="12700">
                <a:solidFill>
                  <a:srgbClr val="000000"/>
                </a:solidFill>
                <a:round/>
                <a:headEnd type="none" w="sm" len="sm"/>
                <a:tailEnd type="none" w="sm" len="sm"/>
              </a:ln>
            </p:spPr>
          </p:cxnSp>
          <p:cxnSp>
            <p:nvCxnSpPr>
              <p:cNvPr id="48263" name="AutoShape 129"/>
              <p:cNvCxnSpPr>
                <a:cxnSpLocks noChangeShapeType="1"/>
                <a:stCxn id="48271" idx="0"/>
                <a:endCxn id="48270" idx="0"/>
              </p:cNvCxnSpPr>
              <p:nvPr/>
            </p:nvCxnSpPr>
            <p:spPr bwMode="auto">
              <a:xfrm rot="10800000" flipH="1" flipV="1">
                <a:off x="1824" y="2544"/>
                <a:ext cx="1" cy="48"/>
              </a:xfrm>
              <a:prstGeom prst="curvedConnector3">
                <a:avLst>
                  <a:gd name="adj1" fmla="val -2800005"/>
                </a:avLst>
              </a:prstGeom>
              <a:noFill/>
              <a:ln w="12700">
                <a:solidFill>
                  <a:srgbClr val="000000"/>
                </a:solidFill>
                <a:round/>
                <a:headEnd type="none" w="sm" len="sm"/>
                <a:tailEnd type="none" w="sm" len="sm"/>
              </a:ln>
            </p:spPr>
          </p:cxnSp>
        </p:grpSp>
        <p:sp>
          <p:nvSpPr>
            <p:cNvPr id="48258" name="Text Box 130"/>
            <p:cNvSpPr txBox="1">
              <a:spLocks noChangeArrowheads="1"/>
            </p:cNvSpPr>
            <p:nvPr/>
          </p:nvSpPr>
          <p:spPr bwMode="auto">
            <a:xfrm>
              <a:off x="2184" y="3104"/>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W</a:t>
              </a:r>
            </a:p>
          </p:txBody>
        </p:sp>
      </p:grpSp>
      <p:sp>
        <p:nvSpPr>
          <p:cNvPr id="48157" name="Text Box 131"/>
          <p:cNvSpPr txBox="1">
            <a:spLocks noChangeArrowheads="1"/>
          </p:cNvSpPr>
          <p:nvPr/>
        </p:nvSpPr>
        <p:spPr bwMode="auto">
          <a:xfrm>
            <a:off x="3935413" y="4572000"/>
            <a:ext cx="1744662" cy="304800"/>
          </a:xfrm>
          <a:prstGeom prst="rect">
            <a:avLst/>
          </a:prstGeom>
          <a:noFill/>
          <a:ln w="12700">
            <a:noFill/>
            <a:miter lim="800000"/>
            <a:headEnd/>
            <a:tailEnd/>
          </a:ln>
        </p:spPr>
        <p:txBody>
          <a:bodyPr wrap="none" anchor="ctr">
            <a:spAutoFit/>
          </a:bodyPr>
          <a:lstStyle/>
          <a:p>
            <a:pPr eaLnBrk="0" hangingPunct="0"/>
            <a:r>
              <a:rPr lang="en-US" sz="1400"/>
              <a:t>DEMONSTRATION</a:t>
            </a:r>
          </a:p>
        </p:txBody>
      </p:sp>
      <p:grpSp>
        <p:nvGrpSpPr>
          <p:cNvPr id="48158" name="Group 132"/>
          <p:cNvGrpSpPr>
            <a:grpSpLocks/>
          </p:cNvGrpSpPr>
          <p:nvPr/>
        </p:nvGrpSpPr>
        <p:grpSpPr bwMode="auto">
          <a:xfrm>
            <a:off x="3346450" y="4403725"/>
            <a:ext cx="341313" cy="342900"/>
            <a:chOff x="2109" y="3120"/>
            <a:chExt cx="215" cy="216"/>
          </a:xfrm>
        </p:grpSpPr>
        <p:grpSp>
          <p:nvGrpSpPr>
            <p:cNvPr id="48241" name="Group 133"/>
            <p:cNvGrpSpPr>
              <a:grpSpLocks/>
            </p:cNvGrpSpPr>
            <p:nvPr/>
          </p:nvGrpSpPr>
          <p:grpSpPr bwMode="auto">
            <a:xfrm>
              <a:off x="2109" y="3120"/>
              <a:ext cx="215" cy="216"/>
              <a:chOff x="1824" y="2496"/>
              <a:chExt cx="145" cy="146"/>
            </a:xfrm>
          </p:grpSpPr>
          <p:grpSp>
            <p:nvGrpSpPr>
              <p:cNvPr id="48243" name="Group 134"/>
              <p:cNvGrpSpPr>
                <a:grpSpLocks/>
              </p:cNvGrpSpPr>
              <p:nvPr/>
            </p:nvGrpSpPr>
            <p:grpSpPr bwMode="auto">
              <a:xfrm>
                <a:off x="1824" y="2496"/>
                <a:ext cx="144" cy="144"/>
                <a:chOff x="1824" y="2496"/>
                <a:chExt cx="144" cy="144"/>
              </a:xfrm>
            </p:grpSpPr>
            <p:sp>
              <p:nvSpPr>
                <p:cNvPr id="48248" name="Line 135"/>
                <p:cNvSpPr>
                  <a:spLocks noChangeShapeType="1"/>
                </p:cNvSpPr>
                <p:nvPr/>
              </p:nvSpPr>
              <p:spPr bwMode="auto">
                <a:xfrm flipV="1">
                  <a:off x="1920"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49" name="Line 136"/>
                <p:cNvSpPr>
                  <a:spLocks noChangeShapeType="1"/>
                </p:cNvSpPr>
                <p:nvPr/>
              </p:nvSpPr>
              <p:spPr bwMode="auto">
                <a:xfrm flipV="1">
                  <a:off x="1872"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0" name="Line 137"/>
                <p:cNvSpPr>
                  <a:spLocks noChangeShapeType="1"/>
                </p:cNvSpPr>
                <p:nvPr/>
              </p:nvSpPr>
              <p:spPr bwMode="auto">
                <a:xfrm flipV="1">
                  <a:off x="1872"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1" name="Line 138"/>
                <p:cNvSpPr>
                  <a:spLocks noChangeShapeType="1"/>
                </p:cNvSpPr>
                <p:nvPr/>
              </p:nvSpPr>
              <p:spPr bwMode="auto">
                <a:xfrm flipV="1">
                  <a:off x="1920"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2" name="Line 139"/>
                <p:cNvSpPr>
                  <a:spLocks noChangeShapeType="1"/>
                </p:cNvSpPr>
                <p:nvPr/>
              </p:nvSpPr>
              <p:spPr bwMode="auto">
                <a:xfrm rot="5400000" flipV="1">
                  <a:off x="1944"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3" name="Line 140"/>
                <p:cNvSpPr>
                  <a:spLocks noChangeShapeType="1"/>
                </p:cNvSpPr>
                <p:nvPr/>
              </p:nvSpPr>
              <p:spPr bwMode="auto">
                <a:xfrm rot="5400000" flipV="1">
                  <a:off x="1944"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4" name="Line 141"/>
                <p:cNvSpPr>
                  <a:spLocks noChangeShapeType="1"/>
                </p:cNvSpPr>
                <p:nvPr/>
              </p:nvSpPr>
              <p:spPr bwMode="auto">
                <a:xfrm rot="5400000" flipV="1">
                  <a:off x="1848"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55" name="Line 142"/>
                <p:cNvSpPr>
                  <a:spLocks noChangeShapeType="1"/>
                </p:cNvSpPr>
                <p:nvPr/>
              </p:nvSpPr>
              <p:spPr bwMode="auto">
                <a:xfrm rot="5400000" flipV="1">
                  <a:off x="1848"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cxnSp>
            <p:nvCxnSpPr>
              <p:cNvPr id="48244" name="AutoShape 143"/>
              <p:cNvCxnSpPr>
                <a:cxnSpLocks noChangeShapeType="1"/>
                <a:stCxn id="48249" idx="1"/>
                <a:endCxn id="48248" idx="1"/>
              </p:cNvCxnSpPr>
              <p:nvPr/>
            </p:nvCxnSpPr>
            <p:spPr bwMode="auto">
              <a:xfrm rot="5400000" flipV="1">
                <a:off x="1895" y="2473"/>
                <a:ext cx="1" cy="48"/>
              </a:xfrm>
              <a:prstGeom prst="curvedConnector3">
                <a:avLst>
                  <a:gd name="adj1" fmla="val -3300005"/>
                </a:avLst>
              </a:prstGeom>
              <a:noFill/>
              <a:ln w="12700">
                <a:solidFill>
                  <a:srgbClr val="000000"/>
                </a:solidFill>
                <a:round/>
                <a:headEnd type="none" w="sm" len="sm"/>
                <a:tailEnd type="none" w="sm" len="sm"/>
              </a:ln>
            </p:spPr>
          </p:cxnSp>
          <p:cxnSp>
            <p:nvCxnSpPr>
              <p:cNvPr id="48245" name="AutoShape 144"/>
              <p:cNvCxnSpPr>
                <a:cxnSpLocks noChangeShapeType="1"/>
              </p:cNvCxnSpPr>
              <p:nvPr/>
            </p:nvCxnSpPr>
            <p:spPr bwMode="auto">
              <a:xfrm>
                <a:off x="1968" y="2544"/>
                <a:ext cx="1" cy="48"/>
              </a:xfrm>
              <a:prstGeom prst="curvedConnector3">
                <a:avLst>
                  <a:gd name="adj1" fmla="val 2800000"/>
                </a:avLst>
              </a:prstGeom>
              <a:noFill/>
              <a:ln w="12700">
                <a:solidFill>
                  <a:srgbClr val="000000"/>
                </a:solidFill>
                <a:round/>
                <a:headEnd type="none" w="sm" len="sm"/>
                <a:tailEnd type="none" w="sm" len="sm"/>
              </a:ln>
            </p:spPr>
          </p:cxnSp>
          <p:cxnSp>
            <p:nvCxnSpPr>
              <p:cNvPr id="48246" name="AutoShape 145"/>
              <p:cNvCxnSpPr>
                <a:cxnSpLocks noChangeShapeType="1"/>
              </p:cNvCxnSpPr>
              <p:nvPr/>
            </p:nvCxnSpPr>
            <p:spPr bwMode="auto">
              <a:xfrm rot="5400000">
                <a:off x="1895" y="2618"/>
                <a:ext cx="1" cy="48"/>
              </a:xfrm>
              <a:prstGeom prst="curvedConnector3">
                <a:avLst>
                  <a:gd name="adj1" fmla="val 2899995"/>
                </a:avLst>
              </a:prstGeom>
              <a:noFill/>
              <a:ln w="12700">
                <a:solidFill>
                  <a:srgbClr val="000000"/>
                </a:solidFill>
                <a:round/>
                <a:headEnd type="none" w="sm" len="sm"/>
                <a:tailEnd type="none" w="sm" len="sm"/>
              </a:ln>
            </p:spPr>
          </p:cxnSp>
          <p:cxnSp>
            <p:nvCxnSpPr>
              <p:cNvPr id="48247" name="AutoShape 146"/>
              <p:cNvCxnSpPr>
                <a:cxnSpLocks noChangeShapeType="1"/>
                <a:stCxn id="48255" idx="0"/>
                <a:endCxn id="48254" idx="0"/>
              </p:cNvCxnSpPr>
              <p:nvPr/>
            </p:nvCxnSpPr>
            <p:spPr bwMode="auto">
              <a:xfrm rot="10800000" flipH="1" flipV="1">
                <a:off x="1824" y="2544"/>
                <a:ext cx="1" cy="48"/>
              </a:xfrm>
              <a:prstGeom prst="curvedConnector3">
                <a:avLst>
                  <a:gd name="adj1" fmla="val -2800005"/>
                </a:avLst>
              </a:prstGeom>
              <a:noFill/>
              <a:ln w="12700">
                <a:solidFill>
                  <a:srgbClr val="000000"/>
                </a:solidFill>
                <a:round/>
                <a:headEnd type="none" w="sm" len="sm"/>
                <a:tailEnd type="none" w="sm" len="sm"/>
              </a:ln>
            </p:spPr>
          </p:cxnSp>
        </p:grpSp>
        <p:sp>
          <p:nvSpPr>
            <p:cNvPr id="48242" name="Text Box 147"/>
            <p:cNvSpPr txBox="1">
              <a:spLocks noChangeArrowheads="1"/>
            </p:cNvSpPr>
            <p:nvPr/>
          </p:nvSpPr>
          <p:spPr bwMode="auto">
            <a:xfrm>
              <a:off x="2126" y="3190"/>
              <a:ext cx="182"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MASS</a:t>
              </a:r>
            </a:p>
          </p:txBody>
        </p:sp>
      </p:grpSp>
      <p:sp>
        <p:nvSpPr>
          <p:cNvPr id="48159" name="Text Box 148"/>
          <p:cNvSpPr txBox="1">
            <a:spLocks noChangeArrowheads="1"/>
          </p:cNvSpPr>
          <p:nvPr/>
        </p:nvSpPr>
        <p:spPr bwMode="auto">
          <a:xfrm>
            <a:off x="3836988" y="5181600"/>
            <a:ext cx="884237" cy="304800"/>
          </a:xfrm>
          <a:prstGeom prst="rect">
            <a:avLst/>
          </a:prstGeom>
          <a:noFill/>
          <a:ln w="12700">
            <a:noFill/>
            <a:miter lim="800000"/>
            <a:headEnd/>
            <a:tailEnd/>
          </a:ln>
        </p:spPr>
        <p:txBody>
          <a:bodyPr wrap="none" anchor="ctr">
            <a:spAutoFit/>
          </a:bodyPr>
          <a:lstStyle/>
          <a:p>
            <a:pPr eaLnBrk="0" hangingPunct="0"/>
            <a:r>
              <a:rPr lang="en-US" sz="1400"/>
              <a:t>Bombing</a:t>
            </a:r>
          </a:p>
        </p:txBody>
      </p:sp>
      <p:grpSp>
        <p:nvGrpSpPr>
          <p:cNvPr id="48160" name="Group 149"/>
          <p:cNvGrpSpPr>
            <a:grpSpLocks/>
          </p:cNvGrpSpPr>
          <p:nvPr/>
        </p:nvGrpSpPr>
        <p:grpSpPr bwMode="auto">
          <a:xfrm>
            <a:off x="3348038" y="5089525"/>
            <a:ext cx="341312" cy="342900"/>
            <a:chOff x="2109" y="3120"/>
            <a:chExt cx="215" cy="216"/>
          </a:xfrm>
        </p:grpSpPr>
        <p:grpSp>
          <p:nvGrpSpPr>
            <p:cNvPr id="48226" name="Group 150"/>
            <p:cNvGrpSpPr>
              <a:grpSpLocks/>
            </p:cNvGrpSpPr>
            <p:nvPr/>
          </p:nvGrpSpPr>
          <p:grpSpPr bwMode="auto">
            <a:xfrm>
              <a:off x="2109" y="3120"/>
              <a:ext cx="215" cy="216"/>
              <a:chOff x="1824" y="2496"/>
              <a:chExt cx="145" cy="146"/>
            </a:xfrm>
          </p:grpSpPr>
          <p:grpSp>
            <p:nvGrpSpPr>
              <p:cNvPr id="48228" name="Group 151"/>
              <p:cNvGrpSpPr>
                <a:grpSpLocks/>
              </p:cNvGrpSpPr>
              <p:nvPr/>
            </p:nvGrpSpPr>
            <p:grpSpPr bwMode="auto">
              <a:xfrm>
                <a:off x="1824" y="2496"/>
                <a:ext cx="144" cy="144"/>
                <a:chOff x="1824" y="2496"/>
                <a:chExt cx="144" cy="144"/>
              </a:xfrm>
            </p:grpSpPr>
            <p:sp>
              <p:nvSpPr>
                <p:cNvPr id="48233" name="Line 152"/>
                <p:cNvSpPr>
                  <a:spLocks noChangeShapeType="1"/>
                </p:cNvSpPr>
                <p:nvPr/>
              </p:nvSpPr>
              <p:spPr bwMode="auto">
                <a:xfrm flipV="1">
                  <a:off x="1920"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4" name="Line 153"/>
                <p:cNvSpPr>
                  <a:spLocks noChangeShapeType="1"/>
                </p:cNvSpPr>
                <p:nvPr/>
              </p:nvSpPr>
              <p:spPr bwMode="auto">
                <a:xfrm flipV="1">
                  <a:off x="1872" y="2496"/>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5" name="Line 154"/>
                <p:cNvSpPr>
                  <a:spLocks noChangeShapeType="1"/>
                </p:cNvSpPr>
                <p:nvPr/>
              </p:nvSpPr>
              <p:spPr bwMode="auto">
                <a:xfrm flipV="1">
                  <a:off x="1872"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6" name="Line 155"/>
                <p:cNvSpPr>
                  <a:spLocks noChangeShapeType="1"/>
                </p:cNvSpPr>
                <p:nvPr/>
              </p:nvSpPr>
              <p:spPr bwMode="auto">
                <a:xfrm flipV="1">
                  <a:off x="1920" y="2592"/>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7" name="Line 156"/>
                <p:cNvSpPr>
                  <a:spLocks noChangeShapeType="1"/>
                </p:cNvSpPr>
                <p:nvPr/>
              </p:nvSpPr>
              <p:spPr bwMode="auto">
                <a:xfrm rot="5400000" flipV="1">
                  <a:off x="1944"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8" name="Line 157"/>
                <p:cNvSpPr>
                  <a:spLocks noChangeShapeType="1"/>
                </p:cNvSpPr>
                <p:nvPr/>
              </p:nvSpPr>
              <p:spPr bwMode="auto">
                <a:xfrm rot="5400000" flipV="1">
                  <a:off x="1944"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39" name="Line 158"/>
                <p:cNvSpPr>
                  <a:spLocks noChangeShapeType="1"/>
                </p:cNvSpPr>
                <p:nvPr/>
              </p:nvSpPr>
              <p:spPr bwMode="auto">
                <a:xfrm rot="5400000" flipV="1">
                  <a:off x="1848" y="2568"/>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8240" name="Line 159"/>
                <p:cNvSpPr>
                  <a:spLocks noChangeShapeType="1"/>
                </p:cNvSpPr>
                <p:nvPr/>
              </p:nvSpPr>
              <p:spPr bwMode="auto">
                <a:xfrm rot="5400000" flipV="1">
                  <a:off x="1848" y="2520"/>
                  <a:ext cx="0" cy="48"/>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cxnSp>
            <p:nvCxnSpPr>
              <p:cNvPr id="48229" name="AutoShape 160"/>
              <p:cNvCxnSpPr>
                <a:cxnSpLocks noChangeShapeType="1"/>
                <a:stCxn id="48234" idx="1"/>
                <a:endCxn id="48233" idx="1"/>
              </p:cNvCxnSpPr>
              <p:nvPr/>
            </p:nvCxnSpPr>
            <p:spPr bwMode="auto">
              <a:xfrm rot="5400000" flipV="1">
                <a:off x="1895" y="2473"/>
                <a:ext cx="1" cy="48"/>
              </a:xfrm>
              <a:prstGeom prst="curvedConnector3">
                <a:avLst>
                  <a:gd name="adj1" fmla="val -3300005"/>
                </a:avLst>
              </a:prstGeom>
              <a:noFill/>
              <a:ln w="12700">
                <a:solidFill>
                  <a:srgbClr val="000000"/>
                </a:solidFill>
                <a:round/>
                <a:headEnd type="none" w="sm" len="sm"/>
                <a:tailEnd type="none" w="sm" len="sm"/>
              </a:ln>
            </p:spPr>
          </p:cxnSp>
          <p:cxnSp>
            <p:nvCxnSpPr>
              <p:cNvPr id="48230" name="AutoShape 161"/>
              <p:cNvCxnSpPr>
                <a:cxnSpLocks noChangeShapeType="1"/>
              </p:cNvCxnSpPr>
              <p:nvPr/>
            </p:nvCxnSpPr>
            <p:spPr bwMode="auto">
              <a:xfrm>
                <a:off x="1968" y="2544"/>
                <a:ext cx="1" cy="48"/>
              </a:xfrm>
              <a:prstGeom prst="curvedConnector3">
                <a:avLst>
                  <a:gd name="adj1" fmla="val 2800000"/>
                </a:avLst>
              </a:prstGeom>
              <a:noFill/>
              <a:ln w="12700">
                <a:solidFill>
                  <a:srgbClr val="000000"/>
                </a:solidFill>
                <a:round/>
                <a:headEnd type="none" w="sm" len="sm"/>
                <a:tailEnd type="none" w="sm" len="sm"/>
              </a:ln>
            </p:spPr>
          </p:cxnSp>
          <p:cxnSp>
            <p:nvCxnSpPr>
              <p:cNvPr id="48231" name="AutoShape 162"/>
              <p:cNvCxnSpPr>
                <a:cxnSpLocks noChangeShapeType="1"/>
              </p:cNvCxnSpPr>
              <p:nvPr/>
            </p:nvCxnSpPr>
            <p:spPr bwMode="auto">
              <a:xfrm rot="5400000">
                <a:off x="1895" y="2618"/>
                <a:ext cx="1" cy="48"/>
              </a:xfrm>
              <a:prstGeom prst="curvedConnector3">
                <a:avLst>
                  <a:gd name="adj1" fmla="val 2899995"/>
                </a:avLst>
              </a:prstGeom>
              <a:noFill/>
              <a:ln w="12700">
                <a:solidFill>
                  <a:srgbClr val="000000"/>
                </a:solidFill>
                <a:round/>
                <a:headEnd type="none" w="sm" len="sm"/>
                <a:tailEnd type="none" w="sm" len="sm"/>
              </a:ln>
            </p:spPr>
          </p:cxnSp>
          <p:cxnSp>
            <p:nvCxnSpPr>
              <p:cNvPr id="48232" name="AutoShape 163"/>
              <p:cNvCxnSpPr>
                <a:cxnSpLocks noChangeShapeType="1"/>
                <a:stCxn id="48240" idx="0"/>
                <a:endCxn id="48239" idx="0"/>
              </p:cNvCxnSpPr>
              <p:nvPr/>
            </p:nvCxnSpPr>
            <p:spPr bwMode="auto">
              <a:xfrm rot="10800000" flipH="1" flipV="1">
                <a:off x="1824" y="2544"/>
                <a:ext cx="1" cy="48"/>
              </a:xfrm>
              <a:prstGeom prst="curvedConnector3">
                <a:avLst>
                  <a:gd name="adj1" fmla="val -2800005"/>
                </a:avLst>
              </a:prstGeom>
              <a:noFill/>
              <a:ln w="12700">
                <a:solidFill>
                  <a:srgbClr val="000000"/>
                </a:solidFill>
                <a:round/>
                <a:headEnd type="none" w="sm" len="sm"/>
                <a:tailEnd type="none" w="sm" len="sm"/>
              </a:ln>
            </p:spPr>
          </p:cxnSp>
        </p:grpSp>
        <p:sp>
          <p:nvSpPr>
            <p:cNvPr id="48227" name="Text Box 164"/>
            <p:cNvSpPr txBox="1">
              <a:spLocks noChangeArrowheads="1"/>
            </p:cNvSpPr>
            <p:nvPr/>
          </p:nvSpPr>
          <p:spPr bwMode="auto">
            <a:xfrm>
              <a:off x="2122" y="3190"/>
              <a:ext cx="18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BOMB</a:t>
              </a:r>
            </a:p>
          </p:txBody>
        </p:sp>
      </p:grpSp>
      <p:sp>
        <p:nvSpPr>
          <p:cNvPr id="48161" name="Text Box 165"/>
          <p:cNvSpPr txBox="1">
            <a:spLocks noChangeArrowheads="1"/>
          </p:cNvSpPr>
          <p:nvPr/>
        </p:nvSpPr>
        <p:spPr bwMode="auto">
          <a:xfrm>
            <a:off x="3048000" y="3886200"/>
            <a:ext cx="2767013" cy="336550"/>
          </a:xfrm>
          <a:prstGeom prst="rect">
            <a:avLst/>
          </a:prstGeom>
          <a:noFill/>
          <a:ln w="12700">
            <a:noFill/>
            <a:miter lim="800000"/>
            <a:headEnd/>
            <a:tailEnd/>
          </a:ln>
        </p:spPr>
        <p:txBody>
          <a:bodyPr wrap="none" anchor="ctr">
            <a:spAutoFit/>
          </a:bodyPr>
          <a:lstStyle/>
          <a:p>
            <a:pPr eaLnBrk="0" hangingPunct="0"/>
            <a:r>
              <a:rPr lang="en-US" sz="1600"/>
              <a:t>Activities Sponsors unknown</a:t>
            </a:r>
          </a:p>
        </p:txBody>
      </p:sp>
      <p:sp>
        <p:nvSpPr>
          <p:cNvPr id="48162" name="Text Box 166"/>
          <p:cNvSpPr txBox="1">
            <a:spLocks noChangeArrowheads="1"/>
          </p:cNvSpPr>
          <p:nvPr/>
        </p:nvSpPr>
        <p:spPr bwMode="auto">
          <a:xfrm>
            <a:off x="7086600" y="1409700"/>
            <a:ext cx="835025" cy="304800"/>
          </a:xfrm>
          <a:prstGeom prst="rect">
            <a:avLst/>
          </a:prstGeom>
          <a:noFill/>
          <a:ln w="12700">
            <a:noFill/>
            <a:miter lim="800000"/>
            <a:headEnd/>
            <a:tailEnd/>
          </a:ln>
        </p:spPr>
        <p:txBody>
          <a:bodyPr wrap="none" anchor="ctr">
            <a:spAutoFit/>
          </a:bodyPr>
          <a:lstStyle/>
          <a:p>
            <a:pPr eaLnBrk="0" hangingPunct="0"/>
            <a:r>
              <a:rPr lang="en-US" sz="1400"/>
              <a:t>Ambush</a:t>
            </a:r>
          </a:p>
        </p:txBody>
      </p:sp>
      <p:sp>
        <p:nvSpPr>
          <p:cNvPr id="48163" name="Text Box 167"/>
          <p:cNvSpPr txBox="1">
            <a:spLocks noChangeArrowheads="1"/>
          </p:cNvSpPr>
          <p:nvPr/>
        </p:nvSpPr>
        <p:spPr bwMode="auto">
          <a:xfrm>
            <a:off x="5867400" y="838200"/>
            <a:ext cx="3319463" cy="336550"/>
          </a:xfrm>
          <a:prstGeom prst="rect">
            <a:avLst/>
          </a:prstGeom>
          <a:noFill/>
          <a:ln w="12700">
            <a:noFill/>
            <a:miter lim="800000"/>
            <a:headEnd/>
            <a:tailEnd/>
          </a:ln>
        </p:spPr>
        <p:txBody>
          <a:bodyPr wrap="none" anchor="ctr">
            <a:spAutoFit/>
          </a:bodyPr>
          <a:lstStyle/>
          <a:p>
            <a:pPr eaLnBrk="0" hangingPunct="0"/>
            <a:r>
              <a:rPr lang="en-US" sz="1600"/>
              <a:t>Hostile Activities, Units or Facilities</a:t>
            </a:r>
          </a:p>
        </p:txBody>
      </p:sp>
      <p:sp>
        <p:nvSpPr>
          <p:cNvPr id="48164" name="Text Box 168"/>
          <p:cNvSpPr txBox="1">
            <a:spLocks noChangeArrowheads="1"/>
          </p:cNvSpPr>
          <p:nvPr/>
        </p:nvSpPr>
        <p:spPr bwMode="auto">
          <a:xfrm>
            <a:off x="7086600" y="2019300"/>
            <a:ext cx="1258888" cy="304800"/>
          </a:xfrm>
          <a:prstGeom prst="rect">
            <a:avLst/>
          </a:prstGeom>
          <a:noFill/>
          <a:ln w="12700">
            <a:noFill/>
            <a:miter lim="800000"/>
            <a:headEnd/>
            <a:tailEnd/>
          </a:ln>
        </p:spPr>
        <p:txBody>
          <a:bodyPr wrap="none" anchor="ctr">
            <a:spAutoFit/>
          </a:bodyPr>
          <a:lstStyle/>
          <a:p>
            <a:pPr eaLnBrk="0" hangingPunct="0"/>
            <a:r>
              <a:rPr lang="en-US" sz="1400"/>
              <a:t>Ammo Cache</a:t>
            </a:r>
          </a:p>
        </p:txBody>
      </p:sp>
      <p:sp>
        <p:nvSpPr>
          <p:cNvPr id="48165" name="Text Box 169"/>
          <p:cNvSpPr txBox="1">
            <a:spLocks noChangeArrowheads="1"/>
          </p:cNvSpPr>
          <p:nvPr/>
        </p:nvSpPr>
        <p:spPr bwMode="auto">
          <a:xfrm>
            <a:off x="7086600" y="2705100"/>
            <a:ext cx="1001713" cy="304800"/>
          </a:xfrm>
          <a:prstGeom prst="rect">
            <a:avLst/>
          </a:prstGeom>
          <a:noFill/>
          <a:ln w="12700">
            <a:noFill/>
            <a:miter lim="800000"/>
            <a:headEnd/>
            <a:tailEnd/>
          </a:ln>
        </p:spPr>
        <p:txBody>
          <a:bodyPr wrap="none" anchor="ctr">
            <a:spAutoFit/>
          </a:bodyPr>
          <a:lstStyle/>
          <a:p>
            <a:pPr eaLnBrk="0" hangingPunct="0"/>
            <a:r>
              <a:rPr lang="en-US" sz="1400"/>
              <a:t>Arson Fire</a:t>
            </a:r>
          </a:p>
        </p:txBody>
      </p:sp>
      <p:sp>
        <p:nvSpPr>
          <p:cNvPr id="48166" name="Text Box 170"/>
          <p:cNvSpPr txBox="1">
            <a:spLocks noChangeArrowheads="1"/>
          </p:cNvSpPr>
          <p:nvPr/>
        </p:nvSpPr>
        <p:spPr bwMode="auto">
          <a:xfrm>
            <a:off x="7086600" y="3284538"/>
            <a:ext cx="1130300" cy="517525"/>
          </a:xfrm>
          <a:prstGeom prst="rect">
            <a:avLst/>
          </a:prstGeom>
          <a:noFill/>
          <a:ln w="12700">
            <a:noFill/>
            <a:miter lim="800000"/>
            <a:headEnd/>
            <a:tailEnd/>
          </a:ln>
        </p:spPr>
        <p:txBody>
          <a:bodyPr wrap="none" anchor="ctr">
            <a:spAutoFit/>
          </a:bodyPr>
          <a:lstStyle/>
          <a:p>
            <a:pPr eaLnBrk="0" hangingPunct="0"/>
            <a:r>
              <a:rPr lang="en-US" sz="1400"/>
              <a:t>Artillery</a:t>
            </a:r>
          </a:p>
          <a:p>
            <a:pPr eaLnBrk="0" hangingPunct="0"/>
            <a:r>
              <a:rPr lang="en-US" sz="1400"/>
              <a:t>Artillery Fire</a:t>
            </a:r>
          </a:p>
        </p:txBody>
      </p:sp>
      <p:sp>
        <p:nvSpPr>
          <p:cNvPr id="48167" name="Text Box 171"/>
          <p:cNvSpPr txBox="1">
            <a:spLocks noChangeArrowheads="1"/>
          </p:cNvSpPr>
          <p:nvPr/>
        </p:nvSpPr>
        <p:spPr bwMode="auto">
          <a:xfrm>
            <a:off x="7086600" y="3894138"/>
            <a:ext cx="1573213" cy="517525"/>
          </a:xfrm>
          <a:prstGeom prst="rect">
            <a:avLst/>
          </a:prstGeom>
          <a:noFill/>
          <a:ln w="12700">
            <a:noFill/>
            <a:miter lim="800000"/>
            <a:headEnd/>
            <a:tailEnd/>
          </a:ln>
        </p:spPr>
        <p:txBody>
          <a:bodyPr wrap="none" anchor="ctr">
            <a:spAutoFit/>
          </a:bodyPr>
          <a:lstStyle/>
          <a:p>
            <a:pPr eaLnBrk="0" hangingPunct="0"/>
            <a:r>
              <a:rPr lang="en-US" sz="1400"/>
              <a:t>Assassination</a:t>
            </a:r>
          </a:p>
          <a:p>
            <a:pPr eaLnBrk="0" hangingPunct="0"/>
            <a:r>
              <a:rPr lang="en-US" sz="1400"/>
              <a:t>Murder/Execution</a:t>
            </a:r>
          </a:p>
        </p:txBody>
      </p:sp>
      <p:sp>
        <p:nvSpPr>
          <p:cNvPr id="48168" name="Text Box 172"/>
          <p:cNvSpPr txBox="1">
            <a:spLocks noChangeArrowheads="1"/>
          </p:cNvSpPr>
          <p:nvPr/>
        </p:nvSpPr>
        <p:spPr bwMode="auto">
          <a:xfrm>
            <a:off x="7086600" y="4686300"/>
            <a:ext cx="1733550" cy="304800"/>
          </a:xfrm>
          <a:prstGeom prst="rect">
            <a:avLst/>
          </a:prstGeom>
          <a:noFill/>
          <a:ln w="12700">
            <a:noFill/>
            <a:miter lim="800000"/>
            <a:headEnd/>
            <a:tailEnd/>
          </a:ln>
        </p:spPr>
        <p:txBody>
          <a:bodyPr wrap="none" anchor="ctr">
            <a:spAutoFit/>
          </a:bodyPr>
          <a:lstStyle/>
          <a:p>
            <a:pPr eaLnBrk="0" hangingPunct="0"/>
            <a:r>
              <a:rPr lang="en-US" sz="1400"/>
              <a:t>Black List Location*</a:t>
            </a:r>
          </a:p>
        </p:txBody>
      </p:sp>
      <p:sp>
        <p:nvSpPr>
          <p:cNvPr id="48169" name="Text Box 173"/>
          <p:cNvSpPr txBox="1">
            <a:spLocks noChangeArrowheads="1"/>
          </p:cNvSpPr>
          <p:nvPr/>
        </p:nvSpPr>
        <p:spPr bwMode="auto">
          <a:xfrm>
            <a:off x="7086600" y="5372100"/>
            <a:ext cx="1495425" cy="304800"/>
          </a:xfrm>
          <a:prstGeom prst="rect">
            <a:avLst/>
          </a:prstGeom>
          <a:noFill/>
          <a:ln w="12700">
            <a:noFill/>
            <a:miter lim="800000"/>
            <a:headEnd/>
            <a:tailEnd/>
          </a:ln>
        </p:spPr>
        <p:txBody>
          <a:bodyPr wrap="none" anchor="ctr">
            <a:spAutoFit/>
          </a:bodyPr>
          <a:lstStyle/>
          <a:p>
            <a:pPr eaLnBrk="0" hangingPunct="0"/>
            <a:r>
              <a:rPr lang="en-US" sz="1400"/>
              <a:t>Bomb / Bombing</a:t>
            </a:r>
          </a:p>
        </p:txBody>
      </p:sp>
      <p:sp>
        <p:nvSpPr>
          <p:cNvPr id="48170" name="Text Box 174"/>
          <p:cNvSpPr txBox="1">
            <a:spLocks noChangeArrowheads="1"/>
          </p:cNvSpPr>
          <p:nvPr/>
        </p:nvSpPr>
        <p:spPr bwMode="auto">
          <a:xfrm>
            <a:off x="7086600" y="6057900"/>
            <a:ext cx="1050925" cy="304800"/>
          </a:xfrm>
          <a:prstGeom prst="rect">
            <a:avLst/>
          </a:prstGeom>
          <a:noFill/>
          <a:ln w="12700">
            <a:noFill/>
            <a:miter lim="800000"/>
            <a:headEnd/>
            <a:tailEnd/>
          </a:ln>
        </p:spPr>
        <p:txBody>
          <a:bodyPr wrap="none" anchor="ctr">
            <a:spAutoFit/>
          </a:bodyPr>
          <a:lstStyle/>
          <a:p>
            <a:pPr eaLnBrk="0" hangingPunct="0"/>
            <a:r>
              <a:rPr lang="en-US" sz="1400"/>
              <a:t>Booby-trap</a:t>
            </a:r>
          </a:p>
        </p:txBody>
      </p:sp>
      <p:grpSp>
        <p:nvGrpSpPr>
          <p:cNvPr id="48171" name="Group 175"/>
          <p:cNvGrpSpPr>
            <a:grpSpLocks/>
          </p:cNvGrpSpPr>
          <p:nvPr/>
        </p:nvGrpSpPr>
        <p:grpSpPr bwMode="auto">
          <a:xfrm>
            <a:off x="6400800" y="1371600"/>
            <a:ext cx="401638" cy="381000"/>
            <a:chOff x="4032" y="864"/>
            <a:chExt cx="253" cy="240"/>
          </a:xfrm>
        </p:grpSpPr>
        <p:sp>
          <p:nvSpPr>
            <p:cNvPr id="48216" name="Rectangle 176"/>
            <p:cNvSpPr>
              <a:spLocks noChangeArrowheads="1"/>
            </p:cNvSpPr>
            <p:nvPr/>
          </p:nvSpPr>
          <p:spPr bwMode="auto">
            <a:xfrm rot="-8140681">
              <a:off x="4032" y="864"/>
              <a:ext cx="240" cy="240"/>
            </a:xfrm>
            <a:prstGeom prst="rect">
              <a:avLst/>
            </a:prstGeom>
            <a:noFill/>
            <a:ln w="12700">
              <a:solidFill>
                <a:schemeClr val="tx1"/>
              </a:solidFill>
              <a:miter lim="800000"/>
              <a:headEnd/>
              <a:tailEnd/>
            </a:ln>
          </p:spPr>
          <p:txBody>
            <a:bodyPr wrap="none" anchor="ctr"/>
            <a:lstStyle/>
            <a:p>
              <a:endParaRPr lang="en-US"/>
            </a:p>
          </p:txBody>
        </p:sp>
        <p:sp>
          <p:nvSpPr>
            <p:cNvPr id="48217" name="Line 177"/>
            <p:cNvSpPr>
              <a:spLocks noChangeShapeType="1"/>
            </p:cNvSpPr>
            <p:nvPr/>
          </p:nvSpPr>
          <p:spPr bwMode="auto">
            <a:xfrm>
              <a:off x="4141" y="984"/>
              <a:ext cx="144" cy="0"/>
            </a:xfrm>
            <a:prstGeom prst="line">
              <a:avLst/>
            </a:prstGeom>
            <a:noFill/>
            <a:ln w="12700">
              <a:solidFill>
                <a:schemeClr val="tx1"/>
              </a:solidFill>
              <a:round/>
              <a:headEnd/>
              <a:tailEnd type="arrow" w="med" len="med"/>
            </a:ln>
          </p:spPr>
          <p:txBody>
            <a:bodyPr wrap="none" anchor="ctr"/>
            <a:lstStyle/>
            <a:p>
              <a:endParaRPr lang="en-US"/>
            </a:p>
          </p:txBody>
        </p:sp>
        <p:sp>
          <p:nvSpPr>
            <p:cNvPr id="48218" name="Freeform 178"/>
            <p:cNvSpPr>
              <a:spLocks/>
            </p:cNvSpPr>
            <p:nvPr/>
          </p:nvSpPr>
          <p:spPr bwMode="auto">
            <a:xfrm>
              <a:off x="4106" y="881"/>
              <a:ext cx="36" cy="199"/>
            </a:xfrm>
            <a:custGeom>
              <a:avLst/>
              <a:gdLst>
                <a:gd name="T0" fmla="*/ 4 w 36"/>
                <a:gd name="T1" fmla="*/ 0 h 199"/>
                <a:gd name="T2" fmla="*/ 27 w 36"/>
                <a:gd name="T3" fmla="*/ 45 h 199"/>
                <a:gd name="T4" fmla="*/ 36 w 36"/>
                <a:gd name="T5" fmla="*/ 103 h 199"/>
                <a:gd name="T6" fmla="*/ 21 w 36"/>
                <a:gd name="T7" fmla="*/ 154 h 199"/>
                <a:gd name="T8" fmla="*/ 0 w 36"/>
                <a:gd name="T9" fmla="*/ 199 h 199"/>
                <a:gd name="T10" fmla="*/ 0 60000 65536"/>
                <a:gd name="T11" fmla="*/ 0 60000 65536"/>
                <a:gd name="T12" fmla="*/ 0 60000 65536"/>
                <a:gd name="T13" fmla="*/ 0 60000 65536"/>
                <a:gd name="T14" fmla="*/ 0 60000 65536"/>
                <a:gd name="T15" fmla="*/ 0 w 36"/>
                <a:gd name="T16" fmla="*/ 0 h 199"/>
                <a:gd name="T17" fmla="*/ 36 w 36"/>
                <a:gd name="T18" fmla="*/ 199 h 199"/>
              </a:gdLst>
              <a:ahLst/>
              <a:cxnLst>
                <a:cxn ang="T10">
                  <a:pos x="T0" y="T1"/>
                </a:cxn>
                <a:cxn ang="T11">
                  <a:pos x="T2" y="T3"/>
                </a:cxn>
                <a:cxn ang="T12">
                  <a:pos x="T4" y="T5"/>
                </a:cxn>
                <a:cxn ang="T13">
                  <a:pos x="T6" y="T7"/>
                </a:cxn>
                <a:cxn ang="T14">
                  <a:pos x="T8" y="T9"/>
                </a:cxn>
              </a:cxnLst>
              <a:rect l="T15" t="T16" r="T17" b="T18"/>
              <a:pathLst>
                <a:path w="36" h="199">
                  <a:moveTo>
                    <a:pt x="4" y="0"/>
                  </a:moveTo>
                  <a:lnTo>
                    <a:pt x="27" y="45"/>
                  </a:lnTo>
                  <a:lnTo>
                    <a:pt x="36" y="103"/>
                  </a:lnTo>
                  <a:lnTo>
                    <a:pt x="21" y="154"/>
                  </a:lnTo>
                  <a:lnTo>
                    <a:pt x="0" y="199"/>
                  </a:lnTo>
                </a:path>
              </a:pathLst>
            </a:custGeom>
            <a:noFill/>
            <a:ln w="12700" cap="flat" cmpd="sng">
              <a:solidFill>
                <a:schemeClr val="tx1"/>
              </a:solidFill>
              <a:prstDash val="solid"/>
              <a:round/>
              <a:headEnd/>
              <a:tailEnd/>
            </a:ln>
          </p:spPr>
          <p:txBody>
            <a:bodyPr wrap="none" anchor="ctr"/>
            <a:lstStyle/>
            <a:p>
              <a:endParaRPr lang="en-US"/>
            </a:p>
          </p:txBody>
        </p:sp>
        <p:sp>
          <p:nvSpPr>
            <p:cNvPr id="48219" name="Line 179"/>
            <p:cNvSpPr>
              <a:spLocks noChangeShapeType="1"/>
            </p:cNvSpPr>
            <p:nvPr/>
          </p:nvSpPr>
          <p:spPr bwMode="auto">
            <a:xfrm>
              <a:off x="4092" y="903"/>
              <a:ext cx="29" cy="0"/>
            </a:xfrm>
            <a:prstGeom prst="line">
              <a:avLst/>
            </a:prstGeom>
            <a:noFill/>
            <a:ln w="12700">
              <a:solidFill>
                <a:schemeClr val="tx1"/>
              </a:solidFill>
              <a:round/>
              <a:headEnd/>
              <a:tailEnd/>
            </a:ln>
          </p:spPr>
          <p:txBody>
            <a:bodyPr wrap="none" anchor="ctr"/>
            <a:lstStyle/>
            <a:p>
              <a:endParaRPr lang="en-US"/>
            </a:p>
          </p:txBody>
        </p:sp>
        <p:sp>
          <p:nvSpPr>
            <p:cNvPr id="48220" name="Line 180"/>
            <p:cNvSpPr>
              <a:spLocks noChangeShapeType="1"/>
            </p:cNvSpPr>
            <p:nvPr/>
          </p:nvSpPr>
          <p:spPr bwMode="auto">
            <a:xfrm>
              <a:off x="4106" y="1008"/>
              <a:ext cx="29" cy="0"/>
            </a:xfrm>
            <a:prstGeom prst="line">
              <a:avLst/>
            </a:prstGeom>
            <a:noFill/>
            <a:ln w="12700">
              <a:solidFill>
                <a:schemeClr val="tx1"/>
              </a:solidFill>
              <a:round/>
              <a:headEnd/>
              <a:tailEnd/>
            </a:ln>
          </p:spPr>
          <p:txBody>
            <a:bodyPr wrap="none" anchor="ctr"/>
            <a:lstStyle/>
            <a:p>
              <a:endParaRPr lang="en-US"/>
            </a:p>
          </p:txBody>
        </p:sp>
        <p:sp>
          <p:nvSpPr>
            <p:cNvPr id="48221" name="Line 181"/>
            <p:cNvSpPr>
              <a:spLocks noChangeShapeType="1"/>
            </p:cNvSpPr>
            <p:nvPr/>
          </p:nvSpPr>
          <p:spPr bwMode="auto">
            <a:xfrm>
              <a:off x="4108" y="983"/>
              <a:ext cx="29" cy="0"/>
            </a:xfrm>
            <a:prstGeom prst="line">
              <a:avLst/>
            </a:prstGeom>
            <a:noFill/>
            <a:ln w="12700">
              <a:solidFill>
                <a:schemeClr val="tx1"/>
              </a:solidFill>
              <a:round/>
              <a:headEnd/>
              <a:tailEnd/>
            </a:ln>
          </p:spPr>
          <p:txBody>
            <a:bodyPr wrap="none" anchor="ctr"/>
            <a:lstStyle/>
            <a:p>
              <a:endParaRPr lang="en-US"/>
            </a:p>
          </p:txBody>
        </p:sp>
        <p:sp>
          <p:nvSpPr>
            <p:cNvPr id="48222" name="Line 182"/>
            <p:cNvSpPr>
              <a:spLocks noChangeShapeType="1"/>
            </p:cNvSpPr>
            <p:nvPr/>
          </p:nvSpPr>
          <p:spPr bwMode="auto">
            <a:xfrm>
              <a:off x="4109" y="954"/>
              <a:ext cx="29" cy="0"/>
            </a:xfrm>
            <a:prstGeom prst="line">
              <a:avLst/>
            </a:prstGeom>
            <a:noFill/>
            <a:ln w="12700">
              <a:solidFill>
                <a:schemeClr val="tx1"/>
              </a:solidFill>
              <a:round/>
              <a:headEnd/>
              <a:tailEnd/>
            </a:ln>
          </p:spPr>
          <p:txBody>
            <a:bodyPr wrap="none" anchor="ctr"/>
            <a:lstStyle/>
            <a:p>
              <a:endParaRPr lang="en-US"/>
            </a:p>
          </p:txBody>
        </p:sp>
        <p:sp>
          <p:nvSpPr>
            <p:cNvPr id="48223" name="Line 183"/>
            <p:cNvSpPr>
              <a:spLocks noChangeShapeType="1"/>
            </p:cNvSpPr>
            <p:nvPr/>
          </p:nvSpPr>
          <p:spPr bwMode="auto">
            <a:xfrm>
              <a:off x="4101" y="932"/>
              <a:ext cx="29" cy="0"/>
            </a:xfrm>
            <a:prstGeom prst="line">
              <a:avLst/>
            </a:prstGeom>
            <a:noFill/>
            <a:ln w="12700">
              <a:solidFill>
                <a:schemeClr val="tx1"/>
              </a:solidFill>
              <a:round/>
              <a:headEnd/>
              <a:tailEnd/>
            </a:ln>
          </p:spPr>
          <p:txBody>
            <a:bodyPr wrap="none" anchor="ctr"/>
            <a:lstStyle/>
            <a:p>
              <a:endParaRPr lang="en-US"/>
            </a:p>
          </p:txBody>
        </p:sp>
        <p:sp>
          <p:nvSpPr>
            <p:cNvPr id="48224" name="Line 184"/>
            <p:cNvSpPr>
              <a:spLocks noChangeShapeType="1"/>
            </p:cNvSpPr>
            <p:nvPr/>
          </p:nvSpPr>
          <p:spPr bwMode="auto">
            <a:xfrm>
              <a:off x="4087" y="1054"/>
              <a:ext cx="29" cy="0"/>
            </a:xfrm>
            <a:prstGeom prst="line">
              <a:avLst/>
            </a:prstGeom>
            <a:noFill/>
            <a:ln w="12700">
              <a:solidFill>
                <a:schemeClr val="tx1"/>
              </a:solidFill>
              <a:round/>
              <a:headEnd/>
              <a:tailEnd/>
            </a:ln>
          </p:spPr>
          <p:txBody>
            <a:bodyPr wrap="none" anchor="ctr"/>
            <a:lstStyle/>
            <a:p>
              <a:endParaRPr lang="en-US"/>
            </a:p>
          </p:txBody>
        </p:sp>
        <p:sp>
          <p:nvSpPr>
            <p:cNvPr id="48225" name="Line 185"/>
            <p:cNvSpPr>
              <a:spLocks noChangeShapeType="1"/>
            </p:cNvSpPr>
            <p:nvPr/>
          </p:nvSpPr>
          <p:spPr bwMode="auto">
            <a:xfrm>
              <a:off x="4099" y="1032"/>
              <a:ext cx="29" cy="0"/>
            </a:xfrm>
            <a:prstGeom prst="line">
              <a:avLst/>
            </a:prstGeom>
            <a:noFill/>
            <a:ln w="12700">
              <a:solidFill>
                <a:schemeClr val="tx1"/>
              </a:solidFill>
              <a:round/>
              <a:headEnd/>
              <a:tailEnd/>
            </a:ln>
          </p:spPr>
          <p:txBody>
            <a:bodyPr wrap="none" anchor="ctr"/>
            <a:lstStyle/>
            <a:p>
              <a:endParaRPr lang="en-US"/>
            </a:p>
          </p:txBody>
        </p:sp>
      </p:grpSp>
      <p:grpSp>
        <p:nvGrpSpPr>
          <p:cNvPr id="48172" name="Group 186"/>
          <p:cNvGrpSpPr>
            <a:grpSpLocks/>
          </p:cNvGrpSpPr>
          <p:nvPr/>
        </p:nvGrpSpPr>
        <p:grpSpPr bwMode="auto">
          <a:xfrm>
            <a:off x="6400800" y="2667000"/>
            <a:ext cx="381000" cy="381000"/>
            <a:chOff x="4032" y="1680"/>
            <a:chExt cx="240" cy="240"/>
          </a:xfrm>
        </p:grpSpPr>
        <p:sp>
          <p:nvSpPr>
            <p:cNvPr id="48214" name="Rectangle 187"/>
            <p:cNvSpPr>
              <a:spLocks noChangeArrowheads="1"/>
            </p:cNvSpPr>
            <p:nvPr/>
          </p:nvSpPr>
          <p:spPr bwMode="auto">
            <a:xfrm rot="-8140681">
              <a:off x="4032" y="168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8215" name="Text Box 188"/>
            <p:cNvSpPr txBox="1">
              <a:spLocks noChangeArrowheads="1"/>
            </p:cNvSpPr>
            <p:nvPr/>
          </p:nvSpPr>
          <p:spPr bwMode="auto">
            <a:xfrm>
              <a:off x="4060" y="1759"/>
              <a:ext cx="182"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FIRE</a:t>
              </a:r>
            </a:p>
          </p:txBody>
        </p:sp>
      </p:grpSp>
      <p:grpSp>
        <p:nvGrpSpPr>
          <p:cNvPr id="48173" name="Group 189"/>
          <p:cNvGrpSpPr>
            <a:grpSpLocks/>
          </p:cNvGrpSpPr>
          <p:nvPr/>
        </p:nvGrpSpPr>
        <p:grpSpPr bwMode="auto">
          <a:xfrm>
            <a:off x="6400800" y="3352800"/>
            <a:ext cx="381000" cy="381000"/>
            <a:chOff x="4032" y="2112"/>
            <a:chExt cx="240" cy="240"/>
          </a:xfrm>
        </p:grpSpPr>
        <p:sp>
          <p:nvSpPr>
            <p:cNvPr id="48208" name="Rectangle 190"/>
            <p:cNvSpPr>
              <a:spLocks noChangeArrowheads="1"/>
            </p:cNvSpPr>
            <p:nvPr/>
          </p:nvSpPr>
          <p:spPr bwMode="auto">
            <a:xfrm rot="-8140681">
              <a:off x="4032" y="2112"/>
              <a:ext cx="240" cy="240"/>
            </a:xfrm>
            <a:prstGeom prst="rect">
              <a:avLst/>
            </a:prstGeom>
            <a:noFill/>
            <a:ln w="12700">
              <a:solidFill>
                <a:schemeClr val="tx1"/>
              </a:solidFill>
              <a:miter lim="800000"/>
              <a:headEnd/>
              <a:tailEnd/>
            </a:ln>
          </p:spPr>
          <p:txBody>
            <a:bodyPr wrap="none" anchor="ctr"/>
            <a:lstStyle/>
            <a:p>
              <a:endParaRPr lang="en-US"/>
            </a:p>
          </p:txBody>
        </p:sp>
        <p:grpSp>
          <p:nvGrpSpPr>
            <p:cNvPr id="48209" name="Group 191"/>
            <p:cNvGrpSpPr>
              <a:grpSpLocks/>
            </p:cNvGrpSpPr>
            <p:nvPr/>
          </p:nvGrpSpPr>
          <p:grpSpPr bwMode="auto">
            <a:xfrm>
              <a:off x="4126" y="2160"/>
              <a:ext cx="48" cy="167"/>
              <a:chOff x="4126" y="2160"/>
              <a:chExt cx="48" cy="167"/>
            </a:xfrm>
          </p:grpSpPr>
          <p:sp>
            <p:nvSpPr>
              <p:cNvPr id="48210" name="Line 192"/>
              <p:cNvSpPr>
                <a:spLocks noChangeAspect="1" noChangeShapeType="1"/>
              </p:cNvSpPr>
              <p:nvPr/>
            </p:nvSpPr>
            <p:spPr bwMode="auto">
              <a:xfrm>
                <a:off x="4151" y="2160"/>
                <a:ext cx="0" cy="12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211" name="Line 193"/>
              <p:cNvSpPr>
                <a:spLocks noChangeAspect="1" noChangeShapeType="1"/>
              </p:cNvSpPr>
              <p:nvPr/>
            </p:nvSpPr>
            <p:spPr bwMode="auto">
              <a:xfrm>
                <a:off x="4128" y="2201"/>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212" name="Line 194"/>
              <p:cNvSpPr>
                <a:spLocks noChangeAspect="1" noChangeShapeType="1"/>
              </p:cNvSpPr>
              <p:nvPr/>
            </p:nvSpPr>
            <p:spPr bwMode="auto">
              <a:xfrm>
                <a:off x="4173" y="2201"/>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213" name="Oval 195"/>
              <p:cNvSpPr>
                <a:spLocks noChangeArrowheads="1"/>
              </p:cNvSpPr>
              <p:nvPr/>
            </p:nvSpPr>
            <p:spPr bwMode="auto">
              <a:xfrm>
                <a:off x="4126" y="2279"/>
                <a:ext cx="48" cy="48"/>
              </a:xfrm>
              <a:prstGeom prst="ellipse">
                <a:avLst/>
              </a:prstGeom>
              <a:noFill/>
              <a:ln w="12700">
                <a:solidFill>
                  <a:schemeClr val="tx1"/>
                </a:solidFill>
                <a:round/>
                <a:headEnd/>
                <a:tailEnd/>
              </a:ln>
            </p:spPr>
            <p:txBody>
              <a:bodyPr wrap="none" anchor="ctr"/>
              <a:lstStyle/>
              <a:p>
                <a:endParaRPr lang="en-US"/>
              </a:p>
            </p:txBody>
          </p:sp>
        </p:grpSp>
      </p:grpSp>
      <p:grpSp>
        <p:nvGrpSpPr>
          <p:cNvPr id="48174" name="Group 196"/>
          <p:cNvGrpSpPr>
            <a:grpSpLocks/>
          </p:cNvGrpSpPr>
          <p:nvPr/>
        </p:nvGrpSpPr>
        <p:grpSpPr bwMode="auto">
          <a:xfrm>
            <a:off x="6400800" y="3962400"/>
            <a:ext cx="381000" cy="381000"/>
            <a:chOff x="4032" y="2496"/>
            <a:chExt cx="240" cy="240"/>
          </a:xfrm>
        </p:grpSpPr>
        <p:grpSp>
          <p:nvGrpSpPr>
            <p:cNvPr id="48199" name="Group 197"/>
            <p:cNvGrpSpPr>
              <a:grpSpLocks/>
            </p:cNvGrpSpPr>
            <p:nvPr/>
          </p:nvGrpSpPr>
          <p:grpSpPr bwMode="auto">
            <a:xfrm>
              <a:off x="4032" y="2496"/>
              <a:ext cx="240" cy="240"/>
              <a:chOff x="4032" y="2496"/>
              <a:chExt cx="240" cy="240"/>
            </a:xfrm>
          </p:grpSpPr>
          <p:sp>
            <p:nvSpPr>
              <p:cNvPr id="48202" name="Rectangle 198"/>
              <p:cNvSpPr>
                <a:spLocks noChangeArrowheads="1"/>
              </p:cNvSpPr>
              <p:nvPr/>
            </p:nvSpPr>
            <p:spPr bwMode="auto">
              <a:xfrm rot="-8140681">
                <a:off x="4032" y="2496"/>
                <a:ext cx="240" cy="240"/>
              </a:xfrm>
              <a:prstGeom prst="rect">
                <a:avLst/>
              </a:prstGeom>
              <a:noFill/>
              <a:ln w="12700">
                <a:solidFill>
                  <a:schemeClr val="tx1"/>
                </a:solidFill>
                <a:miter lim="800000"/>
                <a:headEnd/>
                <a:tailEnd/>
              </a:ln>
            </p:spPr>
            <p:txBody>
              <a:bodyPr wrap="none" anchor="ctr"/>
              <a:lstStyle/>
              <a:p>
                <a:endParaRPr lang="en-US"/>
              </a:p>
            </p:txBody>
          </p:sp>
          <p:grpSp>
            <p:nvGrpSpPr>
              <p:cNvPr id="48203" name="Group 199"/>
              <p:cNvGrpSpPr>
                <a:grpSpLocks/>
              </p:cNvGrpSpPr>
              <p:nvPr/>
            </p:nvGrpSpPr>
            <p:grpSpPr bwMode="auto">
              <a:xfrm>
                <a:off x="4120" y="2527"/>
                <a:ext cx="63" cy="177"/>
                <a:chOff x="4776" y="906"/>
                <a:chExt cx="63" cy="177"/>
              </a:xfrm>
            </p:grpSpPr>
            <p:grpSp>
              <p:nvGrpSpPr>
                <p:cNvPr id="48204" name="Group 200"/>
                <p:cNvGrpSpPr>
                  <a:grpSpLocks/>
                </p:cNvGrpSpPr>
                <p:nvPr/>
              </p:nvGrpSpPr>
              <p:grpSpPr bwMode="auto">
                <a:xfrm>
                  <a:off x="4776" y="954"/>
                  <a:ext cx="63" cy="129"/>
                  <a:chOff x="4776" y="954"/>
                  <a:chExt cx="63" cy="129"/>
                </a:xfrm>
              </p:grpSpPr>
              <p:sp>
                <p:nvSpPr>
                  <p:cNvPr id="48206" name="Line 201"/>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8207" name="Line 202"/>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48205" name="Oval 203"/>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anchor="ctr"/>
                <a:lstStyle/>
                <a:p>
                  <a:endParaRPr lang="en-US"/>
                </a:p>
              </p:txBody>
            </p:sp>
          </p:grpSp>
        </p:grpSp>
        <p:sp>
          <p:nvSpPr>
            <p:cNvPr id="48200" name="Line 204"/>
            <p:cNvSpPr>
              <a:spLocks noChangeShapeType="1"/>
            </p:cNvSpPr>
            <p:nvPr/>
          </p:nvSpPr>
          <p:spPr bwMode="auto">
            <a:xfrm>
              <a:off x="4080" y="2544"/>
              <a:ext cx="0" cy="0"/>
            </a:xfrm>
            <a:prstGeom prst="line">
              <a:avLst/>
            </a:prstGeom>
            <a:noFill/>
            <a:ln w="12700">
              <a:solidFill>
                <a:schemeClr val="tx1"/>
              </a:solidFill>
              <a:round/>
              <a:headEnd/>
              <a:tailEnd/>
            </a:ln>
          </p:spPr>
          <p:txBody>
            <a:bodyPr wrap="none" anchor="ctr"/>
            <a:lstStyle/>
            <a:p>
              <a:endParaRPr lang="en-US"/>
            </a:p>
          </p:txBody>
        </p:sp>
        <p:sp>
          <p:nvSpPr>
            <p:cNvPr id="48201" name="Line 205"/>
            <p:cNvSpPr>
              <a:spLocks noChangeShapeType="1"/>
            </p:cNvSpPr>
            <p:nvPr/>
          </p:nvSpPr>
          <p:spPr bwMode="auto">
            <a:xfrm>
              <a:off x="4065" y="2536"/>
              <a:ext cx="171" cy="168"/>
            </a:xfrm>
            <a:prstGeom prst="line">
              <a:avLst/>
            </a:prstGeom>
            <a:noFill/>
            <a:ln w="12700">
              <a:solidFill>
                <a:schemeClr val="tx1"/>
              </a:solidFill>
              <a:round/>
              <a:headEnd/>
              <a:tailEnd/>
            </a:ln>
          </p:spPr>
          <p:txBody>
            <a:bodyPr wrap="none" anchor="ctr"/>
            <a:lstStyle/>
            <a:p>
              <a:endParaRPr lang="en-US"/>
            </a:p>
          </p:txBody>
        </p:sp>
      </p:grpSp>
      <p:grpSp>
        <p:nvGrpSpPr>
          <p:cNvPr id="48175" name="Group 206"/>
          <p:cNvGrpSpPr>
            <a:grpSpLocks/>
          </p:cNvGrpSpPr>
          <p:nvPr/>
        </p:nvGrpSpPr>
        <p:grpSpPr bwMode="auto">
          <a:xfrm>
            <a:off x="6400800" y="4648200"/>
            <a:ext cx="381000" cy="381000"/>
            <a:chOff x="4032" y="2928"/>
            <a:chExt cx="240" cy="240"/>
          </a:xfrm>
        </p:grpSpPr>
        <p:sp>
          <p:nvSpPr>
            <p:cNvPr id="48197" name="Rectangle 207"/>
            <p:cNvSpPr>
              <a:spLocks noChangeArrowheads="1"/>
            </p:cNvSpPr>
            <p:nvPr/>
          </p:nvSpPr>
          <p:spPr bwMode="auto">
            <a:xfrm rot="-8140681">
              <a:off x="4032" y="2928"/>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8198" name="Text Box 208"/>
            <p:cNvSpPr txBox="1">
              <a:spLocks noChangeArrowheads="1"/>
            </p:cNvSpPr>
            <p:nvPr/>
          </p:nvSpPr>
          <p:spPr bwMode="auto">
            <a:xfrm>
              <a:off x="4057" y="2984"/>
              <a:ext cx="181"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BLK</a:t>
              </a:r>
            </a:p>
          </p:txBody>
        </p:sp>
      </p:grpSp>
      <p:grpSp>
        <p:nvGrpSpPr>
          <p:cNvPr id="48176" name="Group 209"/>
          <p:cNvGrpSpPr>
            <a:grpSpLocks/>
          </p:cNvGrpSpPr>
          <p:nvPr/>
        </p:nvGrpSpPr>
        <p:grpSpPr bwMode="auto">
          <a:xfrm>
            <a:off x="6400800" y="5334000"/>
            <a:ext cx="381000" cy="381000"/>
            <a:chOff x="4032" y="3360"/>
            <a:chExt cx="240" cy="240"/>
          </a:xfrm>
        </p:grpSpPr>
        <p:sp>
          <p:nvSpPr>
            <p:cNvPr id="48195" name="Rectangle 210"/>
            <p:cNvSpPr>
              <a:spLocks noChangeArrowheads="1"/>
            </p:cNvSpPr>
            <p:nvPr/>
          </p:nvSpPr>
          <p:spPr bwMode="auto">
            <a:xfrm rot="-8140681">
              <a:off x="4032" y="336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8196" name="Text Box 211"/>
            <p:cNvSpPr txBox="1">
              <a:spLocks noChangeArrowheads="1"/>
            </p:cNvSpPr>
            <p:nvPr/>
          </p:nvSpPr>
          <p:spPr bwMode="auto">
            <a:xfrm>
              <a:off x="4035" y="3439"/>
              <a:ext cx="23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BOMB</a:t>
              </a:r>
            </a:p>
          </p:txBody>
        </p:sp>
      </p:grpSp>
      <p:grpSp>
        <p:nvGrpSpPr>
          <p:cNvPr id="48177" name="Group 212"/>
          <p:cNvGrpSpPr>
            <a:grpSpLocks/>
          </p:cNvGrpSpPr>
          <p:nvPr/>
        </p:nvGrpSpPr>
        <p:grpSpPr bwMode="auto">
          <a:xfrm>
            <a:off x="6400800" y="6019800"/>
            <a:ext cx="381000" cy="381000"/>
            <a:chOff x="4032" y="3792"/>
            <a:chExt cx="240" cy="240"/>
          </a:xfrm>
        </p:grpSpPr>
        <p:sp>
          <p:nvSpPr>
            <p:cNvPr id="48191" name="Rectangle 213"/>
            <p:cNvSpPr>
              <a:spLocks noChangeArrowheads="1"/>
            </p:cNvSpPr>
            <p:nvPr/>
          </p:nvSpPr>
          <p:spPr bwMode="auto">
            <a:xfrm rot="-8140681">
              <a:off x="4032" y="3792"/>
              <a:ext cx="240" cy="240"/>
            </a:xfrm>
            <a:prstGeom prst="rect">
              <a:avLst/>
            </a:prstGeom>
            <a:noFill/>
            <a:ln w="12700">
              <a:solidFill>
                <a:schemeClr val="tx1"/>
              </a:solidFill>
              <a:miter lim="800000"/>
              <a:headEnd/>
              <a:tailEnd/>
            </a:ln>
          </p:spPr>
          <p:txBody>
            <a:bodyPr wrap="none" anchor="ctr"/>
            <a:lstStyle/>
            <a:p>
              <a:endParaRPr lang="en-US"/>
            </a:p>
          </p:txBody>
        </p:sp>
        <p:grpSp>
          <p:nvGrpSpPr>
            <p:cNvPr id="48192" name="Group 214"/>
            <p:cNvGrpSpPr>
              <a:grpSpLocks/>
            </p:cNvGrpSpPr>
            <p:nvPr/>
          </p:nvGrpSpPr>
          <p:grpSpPr bwMode="auto">
            <a:xfrm>
              <a:off x="4080" y="3840"/>
              <a:ext cx="144" cy="144"/>
              <a:chOff x="4080" y="3840"/>
              <a:chExt cx="144" cy="144"/>
            </a:xfrm>
          </p:grpSpPr>
          <p:sp>
            <p:nvSpPr>
              <p:cNvPr id="48193" name="AutoShape 215"/>
              <p:cNvSpPr>
                <a:spLocks noChangeArrowheads="1"/>
              </p:cNvSpPr>
              <p:nvPr/>
            </p:nvSpPr>
            <p:spPr bwMode="auto">
              <a:xfrm>
                <a:off x="4080" y="3936"/>
                <a:ext cx="144" cy="48"/>
              </a:xfrm>
              <a:prstGeom prst="roundRect">
                <a:avLst>
                  <a:gd name="adj" fmla="val 16667"/>
                </a:avLst>
              </a:prstGeom>
              <a:noFill/>
              <a:ln w="12700">
                <a:solidFill>
                  <a:schemeClr val="tx1"/>
                </a:solidFill>
                <a:round/>
                <a:headEnd/>
                <a:tailEnd/>
              </a:ln>
            </p:spPr>
            <p:txBody>
              <a:bodyPr wrap="none" anchor="ctr"/>
              <a:lstStyle/>
              <a:p>
                <a:endParaRPr lang="en-US"/>
              </a:p>
            </p:txBody>
          </p:sp>
          <p:sp>
            <p:nvSpPr>
              <p:cNvPr id="48194" name="AutoShape 216"/>
              <p:cNvSpPr>
                <a:spLocks noChangeArrowheads="1"/>
              </p:cNvSpPr>
              <p:nvPr/>
            </p:nvSpPr>
            <p:spPr bwMode="auto">
              <a:xfrm>
                <a:off x="4104" y="3840"/>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48178" name="Group 217"/>
          <p:cNvGrpSpPr>
            <a:grpSpLocks/>
          </p:cNvGrpSpPr>
          <p:nvPr/>
        </p:nvGrpSpPr>
        <p:grpSpPr bwMode="auto">
          <a:xfrm>
            <a:off x="6400800" y="1981200"/>
            <a:ext cx="381000" cy="381000"/>
            <a:chOff x="4032" y="1248"/>
            <a:chExt cx="240" cy="240"/>
          </a:xfrm>
        </p:grpSpPr>
        <p:sp>
          <p:nvSpPr>
            <p:cNvPr id="48184" name="Rectangle 218"/>
            <p:cNvSpPr>
              <a:spLocks noChangeArrowheads="1"/>
            </p:cNvSpPr>
            <p:nvPr/>
          </p:nvSpPr>
          <p:spPr bwMode="auto">
            <a:xfrm rot="-8140681">
              <a:off x="4032" y="1248"/>
              <a:ext cx="240" cy="240"/>
            </a:xfrm>
            <a:prstGeom prst="rect">
              <a:avLst/>
            </a:prstGeom>
            <a:noFill/>
            <a:ln w="12700">
              <a:solidFill>
                <a:schemeClr val="tx1"/>
              </a:solidFill>
              <a:miter lim="800000"/>
              <a:headEnd/>
              <a:tailEnd/>
            </a:ln>
          </p:spPr>
          <p:txBody>
            <a:bodyPr wrap="none" anchor="ctr"/>
            <a:lstStyle/>
            <a:p>
              <a:endParaRPr lang="en-US"/>
            </a:p>
          </p:txBody>
        </p:sp>
        <p:grpSp>
          <p:nvGrpSpPr>
            <p:cNvPr id="48185" name="Group 219"/>
            <p:cNvGrpSpPr>
              <a:grpSpLocks/>
            </p:cNvGrpSpPr>
            <p:nvPr/>
          </p:nvGrpSpPr>
          <p:grpSpPr bwMode="auto">
            <a:xfrm>
              <a:off x="4098" y="1291"/>
              <a:ext cx="106" cy="152"/>
              <a:chOff x="1056" y="3077"/>
              <a:chExt cx="144" cy="139"/>
            </a:xfrm>
          </p:grpSpPr>
          <p:grpSp>
            <p:nvGrpSpPr>
              <p:cNvPr id="48186" name="Group 220"/>
              <p:cNvGrpSpPr>
                <a:grpSpLocks/>
              </p:cNvGrpSpPr>
              <p:nvPr/>
            </p:nvGrpSpPr>
            <p:grpSpPr bwMode="auto">
              <a:xfrm>
                <a:off x="1080" y="3077"/>
                <a:ext cx="96" cy="139"/>
                <a:chOff x="2688" y="1632"/>
                <a:chExt cx="255" cy="240"/>
              </a:xfrm>
            </p:grpSpPr>
            <p:sp>
              <p:nvSpPr>
                <p:cNvPr id="48188" name="Freeform 221"/>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48189" name="Line 222"/>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48190" name="Line 223"/>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48187" name="Line 224"/>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sp>
        <p:nvSpPr>
          <p:cNvPr id="48179" name="AutoShape 22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48180" name="Rectangle 226"/>
          <p:cNvSpPr>
            <a:spLocks noChangeArrowheads="1"/>
          </p:cNvSpPr>
          <p:nvPr/>
        </p:nvSpPr>
        <p:spPr bwMode="auto">
          <a:xfrm>
            <a:off x="3048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48181" name="Rectangle 227"/>
          <p:cNvSpPr>
            <a:spLocks noGrp="1" noChangeArrowheads="1"/>
          </p:cNvSpPr>
          <p:nvPr>
            <p:ph type="title" idx="4294967295"/>
          </p:nvPr>
        </p:nvSpPr>
        <p:spPr>
          <a:xfrm>
            <a:off x="661988" y="301625"/>
            <a:ext cx="7758112" cy="365125"/>
          </a:xfrm>
          <a:noFill/>
        </p:spPr>
        <p:txBody>
          <a:bodyPr wrap="none" lIns="0" tIns="0" rIns="0" bIns="0">
            <a:spAutoFit/>
          </a:bodyPr>
          <a:lstStyle/>
          <a:p>
            <a:pPr eaLnBrk="1" hangingPunct="1"/>
            <a:r>
              <a:rPr lang="en-US" sz="2400">
                <a:solidFill>
                  <a:schemeClr val="tx1"/>
                </a:solidFill>
              </a:rPr>
              <a:t>Operations Other Than War Symbology OOTW (3 pages)</a:t>
            </a:r>
          </a:p>
        </p:txBody>
      </p:sp>
      <p:sp>
        <p:nvSpPr>
          <p:cNvPr id="48182" name="Text Box 228"/>
          <p:cNvSpPr txBox="1">
            <a:spLocks noChangeArrowheads="1"/>
          </p:cNvSpPr>
          <p:nvPr/>
        </p:nvSpPr>
        <p:spPr bwMode="auto">
          <a:xfrm>
            <a:off x="7302500" y="5105400"/>
            <a:ext cx="1312863" cy="168275"/>
          </a:xfrm>
          <a:prstGeom prst="rect">
            <a:avLst/>
          </a:prstGeom>
          <a:noFill/>
          <a:ln w="12700">
            <a:noFill/>
            <a:miter lim="800000"/>
            <a:headEnd/>
            <a:tailEnd/>
          </a:ln>
        </p:spPr>
        <p:txBody>
          <a:bodyPr wrap="none" lIns="0" tIns="0" rIns="0" bIns="0" anchor="ctr" anchorCtr="1">
            <a:spAutoFit/>
          </a:bodyPr>
          <a:lstStyle/>
          <a:p>
            <a:pPr algn="ctr" eaLnBrk="0" hangingPunct="0"/>
            <a:r>
              <a:rPr lang="en-US" sz="1100" b="1"/>
              <a:t>*See Speaker Notes</a:t>
            </a:r>
          </a:p>
        </p:txBody>
      </p:sp>
      <p:sp>
        <p:nvSpPr>
          <p:cNvPr id="48183" name="Text Box 229"/>
          <p:cNvSpPr txBox="1">
            <a:spLocks noChangeArrowheads="1"/>
          </p:cNvSpPr>
          <p:nvPr/>
        </p:nvSpPr>
        <p:spPr bwMode="auto">
          <a:xfrm>
            <a:off x="395288" y="6389688"/>
            <a:ext cx="1352550" cy="182562"/>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Text Box 2"/>
          <p:cNvSpPr txBox="1">
            <a:spLocks noChangeArrowheads="1"/>
          </p:cNvSpPr>
          <p:nvPr/>
        </p:nvSpPr>
        <p:spPr bwMode="auto">
          <a:xfrm>
            <a:off x="5741988" y="6583363"/>
            <a:ext cx="1712912" cy="274637"/>
          </a:xfrm>
          <a:prstGeom prst="rect">
            <a:avLst/>
          </a:prstGeom>
          <a:noFill/>
          <a:ln w="12700">
            <a:noFill/>
            <a:miter lim="800000"/>
            <a:headEnd/>
            <a:tailEnd/>
          </a:ln>
        </p:spPr>
        <p:txBody>
          <a:bodyPr wrap="none" anchor="ctr">
            <a:spAutoFit/>
          </a:bodyPr>
          <a:lstStyle/>
          <a:p>
            <a:pPr eaLnBrk="0" hangingPunct="0"/>
            <a:r>
              <a:rPr lang="en-US" sz="1200"/>
              <a:t>Reference FM 101-5-1</a:t>
            </a:r>
            <a:endParaRPr lang="en-US" sz="2400"/>
          </a:p>
        </p:txBody>
      </p:sp>
      <p:sp>
        <p:nvSpPr>
          <p:cNvPr id="49155" name="Text Box 3"/>
          <p:cNvSpPr txBox="1">
            <a:spLocks noChangeArrowheads="1"/>
          </p:cNvSpPr>
          <p:nvPr/>
        </p:nvSpPr>
        <p:spPr bwMode="auto">
          <a:xfrm>
            <a:off x="1447800" y="1455738"/>
            <a:ext cx="1152525" cy="212725"/>
          </a:xfrm>
          <a:prstGeom prst="rect">
            <a:avLst/>
          </a:prstGeom>
          <a:noFill/>
          <a:ln w="12700">
            <a:noFill/>
            <a:miter lim="800000"/>
            <a:headEnd/>
            <a:tailEnd/>
          </a:ln>
        </p:spPr>
        <p:txBody>
          <a:bodyPr wrap="none" lIns="0" tIns="0" rIns="0" bIns="0" anchor="ctr">
            <a:spAutoFit/>
          </a:bodyPr>
          <a:lstStyle/>
          <a:p>
            <a:pPr eaLnBrk="0" hangingPunct="0"/>
            <a:r>
              <a:rPr lang="en-US" sz="1400"/>
              <a:t>Demonstration</a:t>
            </a:r>
          </a:p>
        </p:txBody>
      </p:sp>
      <p:sp>
        <p:nvSpPr>
          <p:cNvPr id="49156" name="Text Box 4"/>
          <p:cNvSpPr txBox="1">
            <a:spLocks noChangeArrowheads="1"/>
          </p:cNvSpPr>
          <p:nvPr/>
        </p:nvSpPr>
        <p:spPr bwMode="auto">
          <a:xfrm>
            <a:off x="228600" y="838200"/>
            <a:ext cx="3319463" cy="336550"/>
          </a:xfrm>
          <a:prstGeom prst="rect">
            <a:avLst/>
          </a:prstGeom>
          <a:noFill/>
          <a:ln w="12700">
            <a:noFill/>
            <a:miter lim="800000"/>
            <a:headEnd/>
            <a:tailEnd/>
          </a:ln>
        </p:spPr>
        <p:txBody>
          <a:bodyPr wrap="none" anchor="ctr">
            <a:spAutoFit/>
          </a:bodyPr>
          <a:lstStyle/>
          <a:p>
            <a:pPr eaLnBrk="0" hangingPunct="0"/>
            <a:r>
              <a:rPr lang="en-US" sz="1600"/>
              <a:t>Hostile Activities, Units or Facilities</a:t>
            </a:r>
          </a:p>
        </p:txBody>
      </p:sp>
      <p:sp>
        <p:nvSpPr>
          <p:cNvPr id="49157" name="Text Box 5"/>
          <p:cNvSpPr txBox="1">
            <a:spLocks noChangeArrowheads="1"/>
          </p:cNvSpPr>
          <p:nvPr/>
        </p:nvSpPr>
        <p:spPr bwMode="auto">
          <a:xfrm>
            <a:off x="1447800" y="2065338"/>
            <a:ext cx="1400175" cy="212725"/>
          </a:xfrm>
          <a:prstGeom prst="rect">
            <a:avLst/>
          </a:prstGeom>
          <a:noFill/>
          <a:ln w="12700">
            <a:noFill/>
            <a:miter lim="800000"/>
            <a:headEnd/>
            <a:tailEnd/>
          </a:ln>
        </p:spPr>
        <p:txBody>
          <a:bodyPr wrap="none" lIns="0" tIns="0" rIns="0" bIns="0" anchor="ctr">
            <a:spAutoFit/>
          </a:bodyPr>
          <a:lstStyle/>
          <a:p>
            <a:pPr eaLnBrk="0" hangingPunct="0"/>
            <a:r>
              <a:rPr lang="en-US" sz="1400"/>
              <a:t>Drive by Shooting</a:t>
            </a:r>
          </a:p>
        </p:txBody>
      </p:sp>
      <p:sp>
        <p:nvSpPr>
          <p:cNvPr id="49158" name="Text Box 6"/>
          <p:cNvSpPr txBox="1">
            <a:spLocks noChangeArrowheads="1"/>
          </p:cNvSpPr>
          <p:nvPr/>
        </p:nvSpPr>
        <p:spPr bwMode="auto">
          <a:xfrm>
            <a:off x="1447800" y="2751138"/>
            <a:ext cx="1211263" cy="212725"/>
          </a:xfrm>
          <a:prstGeom prst="rect">
            <a:avLst/>
          </a:prstGeom>
          <a:noFill/>
          <a:ln w="12700">
            <a:noFill/>
            <a:miter lim="800000"/>
            <a:headEnd/>
            <a:tailEnd/>
          </a:ln>
        </p:spPr>
        <p:txBody>
          <a:bodyPr wrap="none" lIns="0" tIns="0" rIns="0" bIns="0" anchor="ctr">
            <a:spAutoFit/>
          </a:bodyPr>
          <a:lstStyle/>
          <a:p>
            <a:pPr eaLnBrk="0" hangingPunct="0"/>
            <a:r>
              <a:rPr lang="en-US" sz="1400"/>
              <a:t>Drug Operation</a:t>
            </a:r>
          </a:p>
        </p:txBody>
      </p:sp>
      <p:sp>
        <p:nvSpPr>
          <p:cNvPr id="49159" name="Text Box 7"/>
          <p:cNvSpPr txBox="1">
            <a:spLocks noChangeArrowheads="1"/>
          </p:cNvSpPr>
          <p:nvPr/>
        </p:nvSpPr>
        <p:spPr bwMode="auto">
          <a:xfrm>
            <a:off x="1447800" y="3436938"/>
            <a:ext cx="1016000" cy="212725"/>
          </a:xfrm>
          <a:prstGeom prst="rect">
            <a:avLst/>
          </a:prstGeom>
          <a:noFill/>
          <a:ln w="12700">
            <a:noFill/>
            <a:miter lim="800000"/>
            <a:headEnd/>
            <a:tailEnd/>
          </a:ln>
        </p:spPr>
        <p:txBody>
          <a:bodyPr wrap="none" lIns="0" tIns="0" rIns="0" bIns="0" anchor="ctr">
            <a:spAutoFit/>
          </a:bodyPr>
          <a:lstStyle/>
          <a:p>
            <a:pPr eaLnBrk="0" hangingPunct="0"/>
            <a:r>
              <a:rPr lang="en-US" sz="1400"/>
              <a:t>Drug Vehicle</a:t>
            </a:r>
          </a:p>
        </p:txBody>
      </p:sp>
      <p:sp>
        <p:nvSpPr>
          <p:cNvPr id="49160" name="Text Box 8"/>
          <p:cNvSpPr txBox="1">
            <a:spLocks noChangeArrowheads="1"/>
          </p:cNvSpPr>
          <p:nvPr/>
        </p:nvSpPr>
        <p:spPr bwMode="auto">
          <a:xfrm>
            <a:off x="1447800" y="4046538"/>
            <a:ext cx="1025525" cy="212725"/>
          </a:xfrm>
          <a:prstGeom prst="rect">
            <a:avLst/>
          </a:prstGeom>
          <a:noFill/>
          <a:ln w="12700">
            <a:noFill/>
            <a:miter lim="800000"/>
            <a:headEnd/>
            <a:tailEnd/>
          </a:ln>
        </p:spPr>
        <p:txBody>
          <a:bodyPr wrap="none" lIns="0" tIns="0" rIns="0" bIns="0" anchor="ctr">
            <a:spAutoFit/>
          </a:bodyPr>
          <a:lstStyle/>
          <a:p>
            <a:pPr eaLnBrk="0" hangingPunct="0"/>
            <a:r>
              <a:rPr lang="en-US" sz="1400"/>
              <a:t>EW Intercept</a:t>
            </a:r>
          </a:p>
        </p:txBody>
      </p:sp>
      <p:sp>
        <p:nvSpPr>
          <p:cNvPr id="49161" name="Text Box 9"/>
          <p:cNvSpPr txBox="1">
            <a:spLocks noChangeArrowheads="1"/>
          </p:cNvSpPr>
          <p:nvPr/>
        </p:nvSpPr>
        <p:spPr bwMode="auto">
          <a:xfrm>
            <a:off x="1447800" y="4732338"/>
            <a:ext cx="700088" cy="212725"/>
          </a:xfrm>
          <a:prstGeom prst="rect">
            <a:avLst/>
          </a:prstGeom>
          <a:noFill/>
          <a:ln w="12700">
            <a:noFill/>
            <a:miter lim="800000"/>
            <a:headEnd/>
            <a:tailEnd/>
          </a:ln>
        </p:spPr>
        <p:txBody>
          <a:bodyPr wrap="none" lIns="0" tIns="0" rIns="0" bIns="0" anchor="ctr">
            <a:spAutoFit/>
          </a:bodyPr>
          <a:lstStyle/>
          <a:p>
            <a:pPr eaLnBrk="0" hangingPunct="0"/>
            <a:r>
              <a:rPr lang="en-US" sz="1400"/>
              <a:t>Extortion</a:t>
            </a:r>
          </a:p>
        </p:txBody>
      </p:sp>
      <p:sp>
        <p:nvSpPr>
          <p:cNvPr id="49162" name="Text Box 10"/>
          <p:cNvSpPr txBox="1">
            <a:spLocks noChangeArrowheads="1"/>
          </p:cNvSpPr>
          <p:nvPr/>
        </p:nvSpPr>
        <p:spPr bwMode="auto">
          <a:xfrm>
            <a:off x="1447800" y="5311775"/>
            <a:ext cx="798513" cy="425450"/>
          </a:xfrm>
          <a:prstGeom prst="rect">
            <a:avLst/>
          </a:prstGeom>
          <a:noFill/>
          <a:ln w="12700">
            <a:noFill/>
            <a:miter lim="800000"/>
            <a:headEnd/>
            <a:tailEnd/>
          </a:ln>
        </p:spPr>
        <p:txBody>
          <a:bodyPr wrap="none" lIns="0" tIns="0" rIns="0" bIns="0" anchor="ctr">
            <a:spAutoFit/>
          </a:bodyPr>
          <a:lstStyle/>
          <a:p>
            <a:pPr eaLnBrk="0" hangingPunct="0"/>
            <a:r>
              <a:rPr lang="en-US" sz="1400"/>
              <a:t>Foraging /</a:t>
            </a:r>
          </a:p>
          <a:p>
            <a:pPr eaLnBrk="0" hangingPunct="0"/>
            <a:r>
              <a:rPr lang="en-US" sz="1400"/>
              <a:t>Searching</a:t>
            </a:r>
          </a:p>
        </p:txBody>
      </p:sp>
      <p:sp>
        <p:nvSpPr>
          <p:cNvPr id="49163" name="Text Box 11"/>
          <p:cNvSpPr txBox="1">
            <a:spLocks noChangeArrowheads="1"/>
          </p:cNvSpPr>
          <p:nvPr/>
        </p:nvSpPr>
        <p:spPr bwMode="auto">
          <a:xfrm>
            <a:off x="1447800" y="6103938"/>
            <a:ext cx="571500" cy="212725"/>
          </a:xfrm>
          <a:prstGeom prst="rect">
            <a:avLst/>
          </a:prstGeom>
          <a:noFill/>
          <a:ln w="12700">
            <a:noFill/>
            <a:miter lim="800000"/>
            <a:headEnd/>
            <a:tailEnd/>
          </a:ln>
        </p:spPr>
        <p:txBody>
          <a:bodyPr wrap="none" lIns="0" tIns="0" rIns="0" bIns="0" anchor="ctr">
            <a:spAutoFit/>
          </a:bodyPr>
          <a:lstStyle/>
          <a:p>
            <a:pPr eaLnBrk="0" hangingPunct="0"/>
            <a:r>
              <a:rPr lang="en-US" sz="1400"/>
              <a:t>Graffitti</a:t>
            </a:r>
          </a:p>
        </p:txBody>
      </p:sp>
      <p:grpSp>
        <p:nvGrpSpPr>
          <p:cNvPr id="49164" name="Group 12"/>
          <p:cNvGrpSpPr>
            <a:grpSpLocks/>
          </p:cNvGrpSpPr>
          <p:nvPr/>
        </p:nvGrpSpPr>
        <p:grpSpPr bwMode="auto">
          <a:xfrm>
            <a:off x="762000" y="2667000"/>
            <a:ext cx="381000" cy="381000"/>
            <a:chOff x="480" y="1680"/>
            <a:chExt cx="240" cy="240"/>
          </a:xfrm>
        </p:grpSpPr>
        <p:sp>
          <p:nvSpPr>
            <p:cNvPr id="49348" name="Rectangle 13"/>
            <p:cNvSpPr>
              <a:spLocks noChangeArrowheads="1"/>
            </p:cNvSpPr>
            <p:nvPr/>
          </p:nvSpPr>
          <p:spPr bwMode="auto">
            <a:xfrm rot="-8140681">
              <a:off x="480" y="168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49" name="Text Box 14"/>
            <p:cNvSpPr txBox="1">
              <a:spLocks noChangeArrowheads="1"/>
            </p:cNvSpPr>
            <p:nvPr/>
          </p:nvSpPr>
          <p:spPr bwMode="auto">
            <a:xfrm>
              <a:off x="480" y="1759"/>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49165" name="Group 15"/>
          <p:cNvGrpSpPr>
            <a:grpSpLocks/>
          </p:cNvGrpSpPr>
          <p:nvPr/>
        </p:nvGrpSpPr>
        <p:grpSpPr bwMode="auto">
          <a:xfrm>
            <a:off x="762000" y="4648200"/>
            <a:ext cx="381000" cy="381000"/>
            <a:chOff x="480" y="2928"/>
            <a:chExt cx="240" cy="240"/>
          </a:xfrm>
        </p:grpSpPr>
        <p:sp>
          <p:nvSpPr>
            <p:cNvPr id="49346" name="Rectangle 16"/>
            <p:cNvSpPr>
              <a:spLocks noChangeArrowheads="1"/>
            </p:cNvSpPr>
            <p:nvPr/>
          </p:nvSpPr>
          <p:spPr bwMode="auto">
            <a:xfrm rot="-8140681">
              <a:off x="480" y="2928"/>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47" name="Text Box 17"/>
            <p:cNvSpPr txBox="1">
              <a:spLocks noChangeArrowheads="1"/>
            </p:cNvSpPr>
            <p:nvPr/>
          </p:nvSpPr>
          <p:spPr bwMode="auto">
            <a:xfrm>
              <a:off x="544" y="2928"/>
              <a:ext cx="107"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a:t>
              </a:r>
              <a:endParaRPr lang="en-US" sz="1200"/>
            </a:p>
          </p:txBody>
        </p:sp>
      </p:grpSp>
      <p:sp>
        <p:nvSpPr>
          <p:cNvPr id="49166" name="Text Box 18"/>
          <p:cNvSpPr txBox="1">
            <a:spLocks noChangeArrowheads="1"/>
          </p:cNvSpPr>
          <p:nvPr/>
        </p:nvSpPr>
        <p:spPr bwMode="auto">
          <a:xfrm>
            <a:off x="4764088" y="1349375"/>
            <a:ext cx="758825" cy="425450"/>
          </a:xfrm>
          <a:prstGeom prst="rect">
            <a:avLst/>
          </a:prstGeom>
          <a:noFill/>
          <a:ln w="12700">
            <a:noFill/>
            <a:miter lim="800000"/>
            <a:headEnd/>
            <a:tailEnd/>
          </a:ln>
        </p:spPr>
        <p:txBody>
          <a:bodyPr wrap="none" lIns="0" tIns="0" rIns="0" bIns="0" anchor="ctr">
            <a:spAutoFit/>
          </a:bodyPr>
          <a:lstStyle/>
          <a:p>
            <a:pPr eaLnBrk="0" hangingPunct="0"/>
            <a:r>
              <a:rPr lang="en-US" sz="1400"/>
              <a:t>Gray List </a:t>
            </a:r>
          </a:p>
          <a:p>
            <a:pPr eaLnBrk="0" hangingPunct="0"/>
            <a:r>
              <a:rPr lang="en-US" sz="1400"/>
              <a:t>Location*</a:t>
            </a:r>
          </a:p>
        </p:txBody>
      </p:sp>
      <p:sp>
        <p:nvSpPr>
          <p:cNvPr id="49167" name="Text Box 19"/>
          <p:cNvSpPr txBox="1">
            <a:spLocks noChangeArrowheads="1"/>
          </p:cNvSpPr>
          <p:nvPr/>
        </p:nvSpPr>
        <p:spPr bwMode="auto">
          <a:xfrm>
            <a:off x="4764088" y="2065338"/>
            <a:ext cx="798512" cy="212725"/>
          </a:xfrm>
          <a:prstGeom prst="rect">
            <a:avLst/>
          </a:prstGeom>
          <a:noFill/>
          <a:ln w="12700">
            <a:noFill/>
            <a:miter lim="800000"/>
            <a:headEnd/>
            <a:tailEnd/>
          </a:ln>
        </p:spPr>
        <p:txBody>
          <a:bodyPr wrap="none" lIns="0" tIns="0" rIns="0" bIns="0" anchor="ctr">
            <a:spAutoFit/>
          </a:bodyPr>
          <a:lstStyle/>
          <a:p>
            <a:pPr eaLnBrk="0" hangingPunct="0"/>
            <a:r>
              <a:rPr lang="en-US" sz="1400"/>
              <a:t>Helicopter</a:t>
            </a:r>
          </a:p>
        </p:txBody>
      </p:sp>
      <p:sp>
        <p:nvSpPr>
          <p:cNvPr id="49168" name="Text Box 20"/>
          <p:cNvSpPr txBox="1">
            <a:spLocks noChangeArrowheads="1"/>
          </p:cNvSpPr>
          <p:nvPr/>
        </p:nvSpPr>
        <p:spPr bwMode="auto">
          <a:xfrm>
            <a:off x="4764088" y="2751138"/>
            <a:ext cx="720725" cy="212725"/>
          </a:xfrm>
          <a:prstGeom prst="rect">
            <a:avLst/>
          </a:prstGeom>
          <a:noFill/>
          <a:ln w="12700">
            <a:noFill/>
            <a:miter lim="800000"/>
            <a:headEnd/>
            <a:tailEnd/>
          </a:ln>
        </p:spPr>
        <p:txBody>
          <a:bodyPr wrap="none" lIns="0" tIns="0" rIns="0" bIns="0" anchor="ctr">
            <a:spAutoFit/>
          </a:bodyPr>
          <a:lstStyle/>
          <a:p>
            <a:pPr eaLnBrk="0" hangingPunct="0"/>
            <a:r>
              <a:rPr lang="en-US" sz="1400"/>
              <a:t>Hijacking</a:t>
            </a:r>
          </a:p>
        </p:txBody>
      </p:sp>
      <p:sp>
        <p:nvSpPr>
          <p:cNvPr id="49169" name="Text Box 21"/>
          <p:cNvSpPr txBox="1">
            <a:spLocks noChangeArrowheads="1"/>
          </p:cNvSpPr>
          <p:nvPr/>
        </p:nvSpPr>
        <p:spPr bwMode="auto">
          <a:xfrm>
            <a:off x="4764088" y="3436938"/>
            <a:ext cx="935037" cy="212725"/>
          </a:xfrm>
          <a:prstGeom prst="rect">
            <a:avLst/>
          </a:prstGeom>
          <a:noFill/>
          <a:ln w="12700">
            <a:noFill/>
            <a:miter lim="800000"/>
            <a:headEnd/>
            <a:tailEnd/>
          </a:ln>
        </p:spPr>
        <p:txBody>
          <a:bodyPr wrap="none" lIns="0" tIns="0" rIns="0" bIns="0" anchor="ctr">
            <a:spAutoFit/>
          </a:bodyPr>
          <a:lstStyle/>
          <a:p>
            <a:pPr eaLnBrk="0" hangingPunct="0"/>
            <a:r>
              <a:rPr lang="en-US" sz="1400"/>
              <a:t>Indirect Fire</a:t>
            </a:r>
          </a:p>
        </p:txBody>
      </p:sp>
      <p:sp>
        <p:nvSpPr>
          <p:cNvPr id="49170" name="Text Box 22"/>
          <p:cNvSpPr txBox="1">
            <a:spLocks noChangeArrowheads="1"/>
          </p:cNvSpPr>
          <p:nvPr/>
        </p:nvSpPr>
        <p:spPr bwMode="auto">
          <a:xfrm>
            <a:off x="4764088" y="4046538"/>
            <a:ext cx="887412" cy="212725"/>
          </a:xfrm>
          <a:prstGeom prst="rect">
            <a:avLst/>
          </a:prstGeom>
          <a:noFill/>
          <a:ln w="12700">
            <a:noFill/>
            <a:miter lim="800000"/>
            <a:headEnd/>
            <a:tailEnd/>
          </a:ln>
        </p:spPr>
        <p:txBody>
          <a:bodyPr wrap="none" lIns="0" tIns="0" rIns="0" bIns="0" anchor="ctr">
            <a:spAutoFit/>
          </a:bodyPr>
          <a:lstStyle/>
          <a:p>
            <a:pPr eaLnBrk="0" hangingPunct="0"/>
            <a:r>
              <a:rPr lang="en-US" sz="1400"/>
              <a:t>Kidnapping</a:t>
            </a:r>
          </a:p>
        </p:txBody>
      </p:sp>
      <p:sp>
        <p:nvSpPr>
          <p:cNvPr id="49171" name="Text Box 23"/>
          <p:cNvSpPr txBox="1">
            <a:spLocks noChangeArrowheads="1"/>
          </p:cNvSpPr>
          <p:nvPr/>
        </p:nvSpPr>
        <p:spPr bwMode="auto">
          <a:xfrm>
            <a:off x="4764088" y="4625975"/>
            <a:ext cx="1330325" cy="425450"/>
          </a:xfrm>
          <a:prstGeom prst="rect">
            <a:avLst/>
          </a:prstGeom>
          <a:noFill/>
          <a:ln w="12700">
            <a:noFill/>
            <a:miter lim="800000"/>
            <a:headEnd/>
            <a:tailEnd/>
          </a:ln>
        </p:spPr>
        <p:txBody>
          <a:bodyPr wrap="none" lIns="0" tIns="0" rIns="0" bIns="0" anchor="ctr">
            <a:spAutoFit/>
          </a:bodyPr>
          <a:lstStyle/>
          <a:p>
            <a:pPr eaLnBrk="0" hangingPunct="0"/>
            <a:r>
              <a:rPr lang="en-US" sz="1400"/>
              <a:t>Known Insurgent</a:t>
            </a:r>
          </a:p>
          <a:p>
            <a:pPr eaLnBrk="0" hangingPunct="0"/>
            <a:r>
              <a:rPr lang="en-US" sz="1400"/>
              <a:t>Vehicle</a:t>
            </a:r>
          </a:p>
        </p:txBody>
      </p:sp>
      <p:sp>
        <p:nvSpPr>
          <p:cNvPr id="49172" name="Text Box 24"/>
          <p:cNvSpPr txBox="1">
            <a:spLocks noChangeArrowheads="1"/>
          </p:cNvSpPr>
          <p:nvPr/>
        </p:nvSpPr>
        <p:spPr bwMode="auto">
          <a:xfrm>
            <a:off x="7085013" y="666750"/>
            <a:ext cx="1084262" cy="425450"/>
          </a:xfrm>
          <a:prstGeom prst="rect">
            <a:avLst/>
          </a:prstGeom>
          <a:noFill/>
          <a:ln w="12700">
            <a:noFill/>
            <a:miter lim="800000"/>
            <a:headEnd/>
            <a:tailEnd/>
          </a:ln>
        </p:spPr>
        <p:txBody>
          <a:bodyPr wrap="none" lIns="0" tIns="0" rIns="0" bIns="0" anchor="ctr">
            <a:spAutoFit/>
          </a:bodyPr>
          <a:lstStyle/>
          <a:p>
            <a:pPr eaLnBrk="0" hangingPunct="0"/>
            <a:r>
              <a:rPr lang="en-US" sz="1400"/>
              <a:t>Minelaying in </a:t>
            </a:r>
          </a:p>
          <a:p>
            <a:pPr eaLnBrk="0" hangingPunct="0"/>
            <a:r>
              <a:rPr lang="en-US" sz="1400"/>
              <a:t>Progress</a:t>
            </a:r>
          </a:p>
        </p:txBody>
      </p:sp>
      <p:sp>
        <p:nvSpPr>
          <p:cNvPr id="49173" name="Text Box 25"/>
          <p:cNvSpPr txBox="1">
            <a:spLocks noChangeArrowheads="1"/>
          </p:cNvSpPr>
          <p:nvPr/>
        </p:nvSpPr>
        <p:spPr bwMode="auto">
          <a:xfrm>
            <a:off x="4764088" y="5997575"/>
            <a:ext cx="955675" cy="425450"/>
          </a:xfrm>
          <a:prstGeom prst="rect">
            <a:avLst/>
          </a:prstGeom>
          <a:noFill/>
          <a:ln w="12700">
            <a:noFill/>
            <a:miter lim="800000"/>
            <a:headEnd/>
            <a:tailEnd/>
          </a:ln>
        </p:spPr>
        <p:txBody>
          <a:bodyPr wrap="none" lIns="0" tIns="0" rIns="0" bIns="0" anchor="ctr">
            <a:spAutoFit/>
          </a:bodyPr>
          <a:lstStyle/>
          <a:p>
            <a:pPr eaLnBrk="0" hangingPunct="0"/>
            <a:r>
              <a:rPr lang="en-US" sz="1400"/>
              <a:t>Recruitment</a:t>
            </a:r>
          </a:p>
          <a:p>
            <a:pPr eaLnBrk="0" hangingPunct="0"/>
            <a:r>
              <a:rPr lang="en-US" sz="1400"/>
              <a:t>(Willing)</a:t>
            </a:r>
          </a:p>
        </p:txBody>
      </p:sp>
      <p:sp>
        <p:nvSpPr>
          <p:cNvPr id="49174" name="Text Box 26"/>
          <p:cNvSpPr txBox="1">
            <a:spLocks noChangeArrowheads="1"/>
          </p:cNvSpPr>
          <p:nvPr/>
        </p:nvSpPr>
        <p:spPr bwMode="auto">
          <a:xfrm>
            <a:off x="4779963" y="5330825"/>
            <a:ext cx="955675" cy="425450"/>
          </a:xfrm>
          <a:prstGeom prst="rect">
            <a:avLst/>
          </a:prstGeom>
          <a:noFill/>
          <a:ln w="12700">
            <a:noFill/>
            <a:miter lim="800000"/>
            <a:headEnd/>
            <a:tailEnd/>
          </a:ln>
        </p:spPr>
        <p:txBody>
          <a:bodyPr wrap="none" lIns="0" tIns="0" rIns="0" bIns="0" anchor="ctr">
            <a:spAutoFit/>
          </a:bodyPr>
          <a:lstStyle/>
          <a:p>
            <a:pPr eaLnBrk="0" hangingPunct="0"/>
            <a:r>
              <a:rPr lang="en-US" sz="1400"/>
              <a:t>Recruitment</a:t>
            </a:r>
          </a:p>
          <a:p>
            <a:pPr eaLnBrk="0" hangingPunct="0"/>
            <a:r>
              <a:rPr lang="en-US" sz="1400"/>
              <a:t>(Coerced)</a:t>
            </a:r>
          </a:p>
        </p:txBody>
      </p:sp>
      <p:sp>
        <p:nvSpPr>
          <p:cNvPr id="49175" name="Text Box 27"/>
          <p:cNvSpPr txBox="1">
            <a:spLocks noChangeArrowheads="1"/>
          </p:cNvSpPr>
          <p:nvPr/>
        </p:nvSpPr>
        <p:spPr bwMode="auto">
          <a:xfrm>
            <a:off x="7099300" y="2065338"/>
            <a:ext cx="838200" cy="212725"/>
          </a:xfrm>
          <a:prstGeom prst="rect">
            <a:avLst/>
          </a:prstGeom>
          <a:noFill/>
          <a:ln w="12700">
            <a:noFill/>
            <a:miter lim="800000"/>
            <a:headEnd/>
            <a:tailEnd/>
          </a:ln>
        </p:spPr>
        <p:txBody>
          <a:bodyPr wrap="none" lIns="0" tIns="0" rIns="0" bIns="0" anchor="ctr">
            <a:spAutoFit/>
          </a:bodyPr>
          <a:lstStyle/>
          <a:p>
            <a:pPr eaLnBrk="0" hangingPunct="0"/>
            <a:r>
              <a:rPr lang="en-US" sz="1400"/>
              <a:t>Roadblock</a:t>
            </a:r>
          </a:p>
        </p:txBody>
      </p:sp>
      <p:sp>
        <p:nvSpPr>
          <p:cNvPr id="49176" name="Text Box 28"/>
          <p:cNvSpPr txBox="1">
            <a:spLocks noChangeArrowheads="1"/>
          </p:cNvSpPr>
          <p:nvPr/>
        </p:nvSpPr>
        <p:spPr bwMode="auto">
          <a:xfrm>
            <a:off x="7099300" y="3436938"/>
            <a:ext cx="927100" cy="212725"/>
          </a:xfrm>
          <a:prstGeom prst="rect">
            <a:avLst/>
          </a:prstGeom>
          <a:noFill/>
          <a:ln w="12700">
            <a:noFill/>
            <a:miter lim="800000"/>
            <a:headEnd/>
            <a:tailEnd/>
          </a:ln>
        </p:spPr>
        <p:txBody>
          <a:bodyPr wrap="none" lIns="0" tIns="0" rIns="0" bIns="0" anchor="ctr">
            <a:spAutoFit/>
          </a:bodyPr>
          <a:lstStyle/>
          <a:p>
            <a:pPr eaLnBrk="0" hangingPunct="0"/>
            <a:r>
              <a:rPr lang="en-US" sz="1400"/>
              <a:t>Safe House</a:t>
            </a:r>
          </a:p>
        </p:txBody>
      </p:sp>
      <p:sp>
        <p:nvSpPr>
          <p:cNvPr id="49177" name="Text Box 29"/>
          <p:cNvSpPr txBox="1">
            <a:spLocks noChangeArrowheads="1"/>
          </p:cNvSpPr>
          <p:nvPr/>
        </p:nvSpPr>
        <p:spPr bwMode="auto">
          <a:xfrm>
            <a:off x="7099300" y="4016375"/>
            <a:ext cx="906463" cy="425450"/>
          </a:xfrm>
          <a:prstGeom prst="rect">
            <a:avLst/>
          </a:prstGeom>
          <a:noFill/>
          <a:ln w="12700">
            <a:noFill/>
            <a:miter lim="800000"/>
            <a:headEnd/>
            <a:tailEnd/>
          </a:ln>
        </p:spPr>
        <p:txBody>
          <a:bodyPr wrap="none" lIns="0" tIns="0" rIns="0" bIns="0" anchor="ctr">
            <a:spAutoFit/>
          </a:bodyPr>
          <a:lstStyle/>
          <a:p>
            <a:pPr eaLnBrk="0" hangingPunct="0"/>
            <a:r>
              <a:rPr lang="en-US" sz="1400"/>
              <a:t>Rocket /</a:t>
            </a:r>
          </a:p>
          <a:p>
            <a:pPr eaLnBrk="0" hangingPunct="0"/>
            <a:r>
              <a:rPr lang="en-US" sz="1400"/>
              <a:t>Rocket Fire</a:t>
            </a:r>
          </a:p>
        </p:txBody>
      </p:sp>
      <p:sp>
        <p:nvSpPr>
          <p:cNvPr id="49178" name="Text Box 30"/>
          <p:cNvSpPr txBox="1">
            <a:spLocks noChangeArrowheads="1"/>
          </p:cNvSpPr>
          <p:nvPr/>
        </p:nvSpPr>
        <p:spPr bwMode="auto">
          <a:xfrm>
            <a:off x="7099300" y="4625975"/>
            <a:ext cx="1104900" cy="425450"/>
          </a:xfrm>
          <a:prstGeom prst="rect">
            <a:avLst/>
          </a:prstGeom>
          <a:noFill/>
          <a:ln w="12700">
            <a:noFill/>
            <a:miter lim="800000"/>
            <a:headEnd/>
            <a:tailEnd/>
          </a:ln>
        </p:spPr>
        <p:txBody>
          <a:bodyPr wrap="none" lIns="0" tIns="0" rIns="0" bIns="0" anchor="ctr">
            <a:spAutoFit/>
          </a:bodyPr>
          <a:lstStyle/>
          <a:p>
            <a:pPr eaLnBrk="0" hangingPunct="0"/>
            <a:r>
              <a:rPr lang="en-US" sz="1400"/>
              <a:t>Signal / Radio</a:t>
            </a:r>
          </a:p>
          <a:p>
            <a:pPr eaLnBrk="0" hangingPunct="0"/>
            <a:r>
              <a:rPr lang="en-US" sz="1400"/>
              <a:t>Station</a:t>
            </a:r>
          </a:p>
        </p:txBody>
      </p:sp>
      <p:sp>
        <p:nvSpPr>
          <p:cNvPr id="49179" name="Text Box 31"/>
          <p:cNvSpPr txBox="1">
            <a:spLocks noChangeArrowheads="1"/>
          </p:cNvSpPr>
          <p:nvPr/>
        </p:nvSpPr>
        <p:spPr bwMode="auto">
          <a:xfrm>
            <a:off x="7099300" y="5418138"/>
            <a:ext cx="1524000" cy="212725"/>
          </a:xfrm>
          <a:prstGeom prst="rect">
            <a:avLst/>
          </a:prstGeom>
          <a:noFill/>
          <a:ln w="12700">
            <a:noFill/>
            <a:miter lim="800000"/>
            <a:headEnd/>
            <a:tailEnd/>
          </a:ln>
        </p:spPr>
        <p:txBody>
          <a:bodyPr wrap="none" lIns="0" tIns="0" rIns="0" bIns="0" anchor="ctr">
            <a:spAutoFit/>
          </a:bodyPr>
          <a:lstStyle/>
          <a:p>
            <a:pPr eaLnBrk="0" hangingPunct="0"/>
            <a:r>
              <a:rPr lang="en-US" sz="1400"/>
              <a:t>Mortar / Mortar Fire</a:t>
            </a:r>
          </a:p>
        </p:txBody>
      </p:sp>
      <p:sp>
        <p:nvSpPr>
          <p:cNvPr id="49180" name="Text Box 32"/>
          <p:cNvSpPr txBox="1">
            <a:spLocks noChangeArrowheads="1"/>
          </p:cNvSpPr>
          <p:nvPr/>
        </p:nvSpPr>
        <p:spPr bwMode="auto">
          <a:xfrm>
            <a:off x="7099300" y="6103938"/>
            <a:ext cx="739775" cy="212725"/>
          </a:xfrm>
          <a:prstGeom prst="rect">
            <a:avLst/>
          </a:prstGeom>
          <a:noFill/>
          <a:ln w="12700">
            <a:noFill/>
            <a:miter lim="800000"/>
            <a:headEnd/>
            <a:tailEnd/>
          </a:ln>
        </p:spPr>
        <p:txBody>
          <a:bodyPr wrap="none" lIns="0" tIns="0" rIns="0" bIns="0" anchor="ctr">
            <a:spAutoFit/>
          </a:bodyPr>
          <a:lstStyle/>
          <a:p>
            <a:pPr eaLnBrk="0" hangingPunct="0"/>
            <a:r>
              <a:rPr lang="en-US" sz="1400"/>
              <a:t>Patrolling</a:t>
            </a:r>
          </a:p>
        </p:txBody>
      </p:sp>
      <p:grpSp>
        <p:nvGrpSpPr>
          <p:cNvPr id="49181" name="Group 33"/>
          <p:cNvGrpSpPr>
            <a:grpSpLocks/>
          </p:cNvGrpSpPr>
          <p:nvPr/>
        </p:nvGrpSpPr>
        <p:grpSpPr bwMode="auto">
          <a:xfrm>
            <a:off x="6413500" y="3352800"/>
            <a:ext cx="381000" cy="381000"/>
            <a:chOff x="4040" y="2112"/>
            <a:chExt cx="240" cy="240"/>
          </a:xfrm>
        </p:grpSpPr>
        <p:sp>
          <p:nvSpPr>
            <p:cNvPr id="49344" name="Rectangle 34"/>
            <p:cNvSpPr>
              <a:spLocks noChangeArrowheads="1"/>
            </p:cNvSpPr>
            <p:nvPr/>
          </p:nvSpPr>
          <p:spPr bwMode="auto">
            <a:xfrm rot="-8140681">
              <a:off x="4040" y="2112"/>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45" name="Text Box 35"/>
            <p:cNvSpPr txBox="1">
              <a:spLocks noChangeArrowheads="1"/>
            </p:cNvSpPr>
            <p:nvPr/>
          </p:nvSpPr>
          <p:spPr bwMode="auto">
            <a:xfrm>
              <a:off x="4056" y="2191"/>
              <a:ext cx="20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SAFE</a:t>
              </a:r>
            </a:p>
          </p:txBody>
        </p:sp>
      </p:grpSp>
      <p:grpSp>
        <p:nvGrpSpPr>
          <p:cNvPr id="49182" name="Group 36"/>
          <p:cNvGrpSpPr>
            <a:grpSpLocks/>
          </p:cNvGrpSpPr>
          <p:nvPr/>
        </p:nvGrpSpPr>
        <p:grpSpPr bwMode="auto">
          <a:xfrm>
            <a:off x="739775" y="1371600"/>
            <a:ext cx="431800" cy="381000"/>
            <a:chOff x="466" y="864"/>
            <a:chExt cx="272" cy="240"/>
          </a:xfrm>
        </p:grpSpPr>
        <p:sp>
          <p:nvSpPr>
            <p:cNvPr id="49342" name="Rectangle 37"/>
            <p:cNvSpPr>
              <a:spLocks noChangeArrowheads="1"/>
            </p:cNvSpPr>
            <p:nvPr/>
          </p:nvSpPr>
          <p:spPr bwMode="auto">
            <a:xfrm rot="-8140681">
              <a:off x="480" y="864"/>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43" name="Text Box 38"/>
            <p:cNvSpPr txBox="1">
              <a:spLocks noChangeArrowheads="1"/>
            </p:cNvSpPr>
            <p:nvPr/>
          </p:nvSpPr>
          <p:spPr bwMode="auto">
            <a:xfrm>
              <a:off x="466" y="925"/>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MASS</a:t>
              </a:r>
            </a:p>
          </p:txBody>
        </p:sp>
      </p:grpSp>
      <p:grpSp>
        <p:nvGrpSpPr>
          <p:cNvPr id="49183" name="Group 39"/>
          <p:cNvGrpSpPr>
            <a:grpSpLocks/>
          </p:cNvGrpSpPr>
          <p:nvPr/>
        </p:nvGrpSpPr>
        <p:grpSpPr bwMode="auto">
          <a:xfrm>
            <a:off x="762000" y="3352800"/>
            <a:ext cx="381000" cy="381000"/>
            <a:chOff x="480" y="2112"/>
            <a:chExt cx="240" cy="240"/>
          </a:xfrm>
        </p:grpSpPr>
        <p:sp>
          <p:nvSpPr>
            <p:cNvPr id="49334" name="Rectangle 40"/>
            <p:cNvSpPr>
              <a:spLocks noChangeArrowheads="1"/>
            </p:cNvSpPr>
            <p:nvPr/>
          </p:nvSpPr>
          <p:spPr bwMode="auto">
            <a:xfrm rot="-8140681">
              <a:off x="480" y="2112"/>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49335" name="Group 41"/>
            <p:cNvGrpSpPr>
              <a:grpSpLocks/>
            </p:cNvGrpSpPr>
            <p:nvPr/>
          </p:nvGrpSpPr>
          <p:grpSpPr bwMode="auto">
            <a:xfrm>
              <a:off x="531" y="2257"/>
              <a:ext cx="138" cy="49"/>
              <a:chOff x="538" y="2257"/>
              <a:chExt cx="138" cy="49"/>
            </a:xfrm>
          </p:grpSpPr>
          <p:sp>
            <p:nvSpPr>
              <p:cNvPr id="49337" name="Line 42"/>
              <p:cNvSpPr>
                <a:spLocks noChangeAspect="1" noChangeShapeType="1"/>
              </p:cNvSpPr>
              <p:nvPr/>
            </p:nvSpPr>
            <p:spPr bwMode="auto">
              <a:xfrm>
                <a:off x="564" y="2258"/>
                <a:ext cx="95"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338" name="Line 43"/>
              <p:cNvSpPr>
                <a:spLocks noChangeAspect="1" noChangeShapeType="1"/>
              </p:cNvSpPr>
              <p:nvPr/>
            </p:nvSpPr>
            <p:spPr bwMode="auto">
              <a:xfrm>
                <a:off x="650" y="2274"/>
                <a:ext cx="0"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339" name="Line 44"/>
              <p:cNvSpPr>
                <a:spLocks noChangeAspect="1" noChangeShapeType="1"/>
              </p:cNvSpPr>
              <p:nvPr/>
            </p:nvSpPr>
            <p:spPr bwMode="auto">
              <a:xfrm>
                <a:off x="665" y="2274"/>
                <a:ext cx="0"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340" name="Oval 45"/>
              <p:cNvSpPr>
                <a:spLocks noChangeAspect="1" noChangeArrowheads="1"/>
              </p:cNvSpPr>
              <p:nvPr/>
            </p:nvSpPr>
            <p:spPr bwMode="auto">
              <a:xfrm>
                <a:off x="634" y="2258"/>
                <a:ext cx="42" cy="48"/>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sp>
            <p:nvSpPr>
              <p:cNvPr id="49341" name="Oval 46"/>
              <p:cNvSpPr>
                <a:spLocks noChangeAspect="1" noChangeArrowheads="1"/>
              </p:cNvSpPr>
              <p:nvPr/>
            </p:nvSpPr>
            <p:spPr bwMode="auto">
              <a:xfrm>
                <a:off x="538" y="2257"/>
                <a:ext cx="42" cy="48"/>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sp>
          <p:nvSpPr>
            <p:cNvPr id="49336" name="Text Box 47"/>
            <p:cNvSpPr txBox="1">
              <a:spLocks noChangeArrowheads="1"/>
            </p:cNvSpPr>
            <p:nvPr/>
          </p:nvSpPr>
          <p:spPr bwMode="auto">
            <a:xfrm>
              <a:off x="482" y="2164"/>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49184" name="Group 48"/>
          <p:cNvGrpSpPr>
            <a:grpSpLocks/>
          </p:cNvGrpSpPr>
          <p:nvPr/>
        </p:nvGrpSpPr>
        <p:grpSpPr bwMode="auto">
          <a:xfrm>
            <a:off x="762000" y="3962400"/>
            <a:ext cx="381000" cy="457200"/>
            <a:chOff x="480" y="2496"/>
            <a:chExt cx="240" cy="288"/>
          </a:xfrm>
        </p:grpSpPr>
        <p:sp>
          <p:nvSpPr>
            <p:cNvPr id="49326" name="Line 49"/>
            <p:cNvSpPr>
              <a:spLocks noChangeShapeType="1"/>
            </p:cNvSpPr>
            <p:nvPr/>
          </p:nvSpPr>
          <p:spPr bwMode="auto">
            <a:xfrm>
              <a:off x="528" y="2544"/>
              <a:ext cx="0"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nvGrpSpPr>
            <p:cNvPr id="49327" name="Group 50"/>
            <p:cNvGrpSpPr>
              <a:grpSpLocks/>
            </p:cNvGrpSpPr>
            <p:nvPr/>
          </p:nvGrpSpPr>
          <p:grpSpPr bwMode="auto">
            <a:xfrm>
              <a:off x="480" y="2496"/>
              <a:ext cx="240" cy="288"/>
              <a:chOff x="480" y="2496"/>
              <a:chExt cx="240" cy="288"/>
            </a:xfrm>
          </p:grpSpPr>
          <p:grpSp>
            <p:nvGrpSpPr>
              <p:cNvPr id="49328" name="Group 51"/>
              <p:cNvGrpSpPr>
                <a:grpSpLocks/>
              </p:cNvGrpSpPr>
              <p:nvPr/>
            </p:nvGrpSpPr>
            <p:grpSpPr bwMode="auto">
              <a:xfrm>
                <a:off x="480" y="2496"/>
                <a:ext cx="240" cy="288"/>
                <a:chOff x="480" y="2496"/>
                <a:chExt cx="240" cy="288"/>
              </a:xfrm>
            </p:grpSpPr>
            <p:grpSp>
              <p:nvGrpSpPr>
                <p:cNvPr id="49330" name="Group 52"/>
                <p:cNvGrpSpPr>
                  <a:grpSpLocks/>
                </p:cNvGrpSpPr>
                <p:nvPr/>
              </p:nvGrpSpPr>
              <p:grpSpPr bwMode="auto">
                <a:xfrm>
                  <a:off x="480" y="2496"/>
                  <a:ext cx="240" cy="288"/>
                  <a:chOff x="480" y="2496"/>
                  <a:chExt cx="240" cy="288"/>
                </a:xfrm>
              </p:grpSpPr>
              <p:sp>
                <p:nvSpPr>
                  <p:cNvPr id="49332" name="Rectangle 53"/>
                  <p:cNvSpPr>
                    <a:spLocks noChangeArrowheads="1"/>
                  </p:cNvSpPr>
                  <p:nvPr/>
                </p:nvSpPr>
                <p:spPr bwMode="auto">
                  <a:xfrm rot="-8140681">
                    <a:off x="480" y="2496"/>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33" name="AutoShape 54"/>
                  <p:cNvSpPr>
                    <a:spLocks noChangeArrowheads="1"/>
                  </p:cNvSpPr>
                  <p:nvPr/>
                </p:nvSpPr>
                <p:spPr bwMode="auto">
                  <a:xfrm flipV="1">
                    <a:off x="554" y="2736"/>
                    <a:ext cx="96" cy="48"/>
                  </a:xfrm>
                  <a:prstGeom prst="triangle">
                    <a:avLst>
                      <a:gd name="adj" fmla="val 50000"/>
                    </a:avLst>
                  </a:prstGeom>
                  <a:solidFill>
                    <a:schemeClr val="tx2"/>
                  </a:solidFill>
                  <a:ln w="12700">
                    <a:solidFill>
                      <a:schemeClr val="tx1"/>
                    </a:solidFill>
                    <a:miter lim="800000"/>
                    <a:headEnd/>
                    <a:tailEnd/>
                  </a:ln>
                </p:spPr>
                <p:txBody>
                  <a:bodyPr wrap="none" lIns="0" tIns="0" rIns="0" bIns="0" anchor="ctr" anchorCtr="1">
                    <a:spAutoFit/>
                  </a:bodyPr>
                  <a:lstStyle/>
                  <a:p>
                    <a:endParaRPr lang="en-US"/>
                  </a:p>
                </p:txBody>
              </p:sp>
            </p:grpSp>
            <p:sp>
              <p:nvSpPr>
                <p:cNvPr id="49331" name="Line 55"/>
                <p:cNvSpPr>
                  <a:spLocks noChangeShapeType="1"/>
                </p:cNvSpPr>
                <p:nvPr/>
              </p:nvSpPr>
              <p:spPr bwMode="auto">
                <a:xfrm flipV="1">
                  <a:off x="600" y="2532"/>
                  <a:ext cx="0" cy="251"/>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sp>
            <p:nvSpPr>
              <p:cNvPr id="49329" name="Text Box 56"/>
              <p:cNvSpPr txBox="1">
                <a:spLocks noChangeArrowheads="1"/>
              </p:cNvSpPr>
              <p:nvPr/>
            </p:nvSpPr>
            <p:spPr bwMode="auto">
              <a:xfrm>
                <a:off x="517" y="2542"/>
                <a:ext cx="18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49185" name="Group 57"/>
          <p:cNvGrpSpPr>
            <a:grpSpLocks/>
          </p:cNvGrpSpPr>
          <p:nvPr/>
        </p:nvGrpSpPr>
        <p:grpSpPr bwMode="auto">
          <a:xfrm>
            <a:off x="762000" y="5334000"/>
            <a:ext cx="381000" cy="381000"/>
            <a:chOff x="480" y="3360"/>
            <a:chExt cx="240" cy="240"/>
          </a:xfrm>
        </p:grpSpPr>
        <p:sp>
          <p:nvSpPr>
            <p:cNvPr id="49324" name="Rectangle 58"/>
            <p:cNvSpPr>
              <a:spLocks noChangeArrowheads="1"/>
            </p:cNvSpPr>
            <p:nvPr/>
          </p:nvSpPr>
          <p:spPr bwMode="auto">
            <a:xfrm rot="-8140681">
              <a:off x="480" y="3360"/>
              <a:ext cx="240" cy="240"/>
            </a:xfrm>
            <a:prstGeom prst="rect">
              <a:avLst/>
            </a:prstGeom>
            <a:noFill/>
            <a:ln w="12700">
              <a:solidFill>
                <a:schemeClr val="tx1"/>
              </a:solidFill>
              <a:miter lim="800000"/>
              <a:headEnd/>
              <a:tailEnd/>
            </a:ln>
          </p:spPr>
          <p:txBody>
            <a:bodyPr wrap="none" anchor="ctr"/>
            <a:lstStyle/>
            <a:p>
              <a:endParaRPr lang="en-US"/>
            </a:p>
          </p:txBody>
        </p:sp>
        <p:sp>
          <p:nvSpPr>
            <p:cNvPr id="49325" name="Freeform 59"/>
            <p:cNvSpPr>
              <a:spLocks/>
            </p:cNvSpPr>
            <p:nvPr/>
          </p:nvSpPr>
          <p:spPr bwMode="auto">
            <a:xfrm>
              <a:off x="491" y="3467"/>
              <a:ext cx="219" cy="60"/>
            </a:xfrm>
            <a:custGeom>
              <a:avLst/>
              <a:gdLst>
                <a:gd name="T0" fmla="*/ 0 w 219"/>
                <a:gd name="T1" fmla="*/ 33 h 60"/>
                <a:gd name="T2" fmla="*/ 30 w 219"/>
                <a:gd name="T3" fmla="*/ 9 h 60"/>
                <a:gd name="T4" fmla="*/ 52 w 219"/>
                <a:gd name="T5" fmla="*/ 0 h 60"/>
                <a:gd name="T6" fmla="*/ 76 w 219"/>
                <a:gd name="T7" fmla="*/ 7 h 60"/>
                <a:gd name="T8" fmla="*/ 91 w 219"/>
                <a:gd name="T9" fmla="*/ 31 h 60"/>
                <a:gd name="T10" fmla="*/ 121 w 219"/>
                <a:gd name="T11" fmla="*/ 60 h 60"/>
                <a:gd name="T12" fmla="*/ 132 w 219"/>
                <a:gd name="T13" fmla="*/ 57 h 60"/>
                <a:gd name="T14" fmla="*/ 142 w 219"/>
                <a:gd name="T15" fmla="*/ 52 h 60"/>
                <a:gd name="T16" fmla="*/ 184 w 219"/>
                <a:gd name="T17" fmla="*/ 19 h 60"/>
                <a:gd name="T18" fmla="*/ 219 w 219"/>
                <a:gd name="T19" fmla="*/ 19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9"/>
                <a:gd name="T31" fmla="*/ 0 h 60"/>
                <a:gd name="T32" fmla="*/ 219 w 219"/>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9" h="60">
                  <a:moveTo>
                    <a:pt x="0" y="33"/>
                  </a:moveTo>
                  <a:cubicBezTo>
                    <a:pt x="6" y="27"/>
                    <a:pt x="20" y="11"/>
                    <a:pt x="30" y="9"/>
                  </a:cubicBezTo>
                  <a:cubicBezTo>
                    <a:pt x="37" y="4"/>
                    <a:pt x="44" y="1"/>
                    <a:pt x="52" y="0"/>
                  </a:cubicBezTo>
                  <a:cubicBezTo>
                    <a:pt x="65" y="1"/>
                    <a:pt x="67" y="0"/>
                    <a:pt x="76" y="7"/>
                  </a:cubicBezTo>
                  <a:cubicBezTo>
                    <a:pt x="79" y="15"/>
                    <a:pt x="84" y="25"/>
                    <a:pt x="91" y="31"/>
                  </a:cubicBezTo>
                  <a:cubicBezTo>
                    <a:pt x="98" y="43"/>
                    <a:pt x="108" y="54"/>
                    <a:pt x="121" y="60"/>
                  </a:cubicBezTo>
                  <a:cubicBezTo>
                    <a:pt x="125" y="59"/>
                    <a:pt x="128" y="58"/>
                    <a:pt x="132" y="57"/>
                  </a:cubicBezTo>
                  <a:cubicBezTo>
                    <a:pt x="135" y="56"/>
                    <a:pt x="142" y="52"/>
                    <a:pt x="142" y="52"/>
                  </a:cubicBezTo>
                  <a:cubicBezTo>
                    <a:pt x="151" y="35"/>
                    <a:pt x="166" y="25"/>
                    <a:pt x="184" y="19"/>
                  </a:cubicBezTo>
                  <a:cubicBezTo>
                    <a:pt x="202" y="21"/>
                    <a:pt x="205" y="19"/>
                    <a:pt x="219" y="19"/>
                  </a:cubicBezTo>
                </a:path>
              </a:pathLst>
            </a:custGeom>
            <a:noFill/>
            <a:ln w="12700" cap="flat" cmpd="sng">
              <a:solidFill>
                <a:schemeClr val="tx1"/>
              </a:solidFill>
              <a:prstDash val="solid"/>
              <a:round/>
              <a:headEnd type="none" w="med" len="med"/>
              <a:tailEnd type="arrow" w="med" len="med"/>
            </a:ln>
          </p:spPr>
          <p:txBody>
            <a:bodyPr wrap="none" anchor="ctr"/>
            <a:lstStyle/>
            <a:p>
              <a:endParaRPr lang="en-US"/>
            </a:p>
          </p:txBody>
        </p:sp>
      </p:grpSp>
      <p:grpSp>
        <p:nvGrpSpPr>
          <p:cNvPr id="49186" name="Group 60"/>
          <p:cNvGrpSpPr>
            <a:grpSpLocks/>
          </p:cNvGrpSpPr>
          <p:nvPr/>
        </p:nvGrpSpPr>
        <p:grpSpPr bwMode="auto">
          <a:xfrm>
            <a:off x="762000" y="6019800"/>
            <a:ext cx="381000" cy="381000"/>
            <a:chOff x="480" y="3792"/>
            <a:chExt cx="240" cy="240"/>
          </a:xfrm>
        </p:grpSpPr>
        <p:sp>
          <p:nvSpPr>
            <p:cNvPr id="49321" name="Rectangle 61"/>
            <p:cNvSpPr>
              <a:spLocks noChangeArrowheads="1"/>
            </p:cNvSpPr>
            <p:nvPr/>
          </p:nvSpPr>
          <p:spPr bwMode="auto">
            <a:xfrm rot="-8140681">
              <a:off x="480" y="3792"/>
              <a:ext cx="240" cy="240"/>
            </a:xfrm>
            <a:prstGeom prst="rect">
              <a:avLst/>
            </a:prstGeom>
            <a:noFill/>
            <a:ln w="12700">
              <a:solidFill>
                <a:schemeClr val="tx1"/>
              </a:solidFill>
              <a:miter lim="800000"/>
              <a:headEnd/>
              <a:tailEnd/>
            </a:ln>
          </p:spPr>
          <p:txBody>
            <a:bodyPr wrap="none" anchor="ctr"/>
            <a:lstStyle/>
            <a:p>
              <a:endParaRPr lang="en-US"/>
            </a:p>
          </p:txBody>
        </p:sp>
        <p:sp>
          <p:nvSpPr>
            <p:cNvPr id="49322" name="Freeform 62"/>
            <p:cNvSpPr>
              <a:spLocks/>
            </p:cNvSpPr>
            <p:nvPr/>
          </p:nvSpPr>
          <p:spPr bwMode="auto">
            <a:xfrm>
              <a:off x="518" y="3826"/>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2700" cap="flat" cmpd="sng">
              <a:solidFill>
                <a:schemeClr val="tx1"/>
              </a:solidFill>
              <a:prstDash val="solid"/>
              <a:round/>
              <a:headEnd/>
              <a:tailEnd/>
            </a:ln>
          </p:spPr>
          <p:txBody>
            <a:bodyPr wrap="none" anchor="ctr"/>
            <a:lstStyle/>
            <a:p>
              <a:endParaRPr lang="en-US"/>
            </a:p>
          </p:txBody>
        </p:sp>
        <p:sp>
          <p:nvSpPr>
            <p:cNvPr id="49323" name="Freeform 63"/>
            <p:cNvSpPr>
              <a:spLocks/>
            </p:cNvSpPr>
            <p:nvPr/>
          </p:nvSpPr>
          <p:spPr bwMode="auto">
            <a:xfrm>
              <a:off x="576" y="3840"/>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2700" cap="flat" cmpd="sng">
              <a:solidFill>
                <a:schemeClr val="tx1"/>
              </a:solidFill>
              <a:prstDash val="solid"/>
              <a:round/>
              <a:headEnd/>
              <a:tailEnd/>
            </a:ln>
          </p:spPr>
          <p:txBody>
            <a:bodyPr wrap="none" anchor="ctr"/>
            <a:lstStyle/>
            <a:p>
              <a:endParaRPr lang="en-US"/>
            </a:p>
          </p:txBody>
        </p:sp>
      </p:grpSp>
      <p:grpSp>
        <p:nvGrpSpPr>
          <p:cNvPr id="49187" name="Group 64"/>
          <p:cNvGrpSpPr>
            <a:grpSpLocks/>
          </p:cNvGrpSpPr>
          <p:nvPr/>
        </p:nvGrpSpPr>
        <p:grpSpPr bwMode="auto">
          <a:xfrm>
            <a:off x="3897313" y="1371600"/>
            <a:ext cx="431800" cy="381000"/>
            <a:chOff x="2455" y="864"/>
            <a:chExt cx="272" cy="240"/>
          </a:xfrm>
        </p:grpSpPr>
        <p:sp>
          <p:nvSpPr>
            <p:cNvPr id="49319" name="Rectangle 65"/>
            <p:cNvSpPr>
              <a:spLocks noChangeArrowheads="1"/>
            </p:cNvSpPr>
            <p:nvPr/>
          </p:nvSpPr>
          <p:spPr bwMode="auto">
            <a:xfrm rot="-8140681">
              <a:off x="2469" y="864"/>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20" name="Text Box 66"/>
            <p:cNvSpPr txBox="1">
              <a:spLocks noChangeArrowheads="1"/>
            </p:cNvSpPr>
            <p:nvPr/>
          </p:nvSpPr>
          <p:spPr bwMode="auto">
            <a:xfrm>
              <a:off x="2455" y="932"/>
              <a:ext cx="27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GRAY</a:t>
              </a:r>
            </a:p>
          </p:txBody>
        </p:sp>
      </p:grpSp>
      <p:grpSp>
        <p:nvGrpSpPr>
          <p:cNvPr id="49188" name="Group 67"/>
          <p:cNvGrpSpPr>
            <a:grpSpLocks/>
          </p:cNvGrpSpPr>
          <p:nvPr/>
        </p:nvGrpSpPr>
        <p:grpSpPr bwMode="auto">
          <a:xfrm>
            <a:off x="3919538" y="1981200"/>
            <a:ext cx="381000" cy="381000"/>
            <a:chOff x="2469" y="1248"/>
            <a:chExt cx="240" cy="240"/>
          </a:xfrm>
        </p:grpSpPr>
        <p:sp>
          <p:nvSpPr>
            <p:cNvPr id="49312" name="Line 68"/>
            <p:cNvSpPr>
              <a:spLocks noChangeShapeType="1"/>
            </p:cNvSpPr>
            <p:nvPr/>
          </p:nvSpPr>
          <p:spPr bwMode="auto">
            <a:xfrm flipH="1" flipV="1">
              <a:off x="2541" y="1283"/>
              <a:ext cx="96" cy="96"/>
            </a:xfrm>
            <a:prstGeom prst="line">
              <a:avLst/>
            </a:prstGeom>
            <a:noFill/>
            <a:ln w="12700">
              <a:solidFill>
                <a:schemeClr val="tx1"/>
              </a:solidFill>
              <a:round/>
              <a:headEnd/>
              <a:tailEnd/>
            </a:ln>
          </p:spPr>
          <p:txBody>
            <a:bodyPr wrap="none" anchor="ctr"/>
            <a:lstStyle/>
            <a:p>
              <a:endParaRPr lang="en-US"/>
            </a:p>
          </p:txBody>
        </p:sp>
        <p:sp>
          <p:nvSpPr>
            <p:cNvPr id="49313" name="Line 69"/>
            <p:cNvSpPr>
              <a:spLocks noChangeShapeType="1"/>
            </p:cNvSpPr>
            <p:nvPr/>
          </p:nvSpPr>
          <p:spPr bwMode="auto">
            <a:xfrm flipV="1">
              <a:off x="2540" y="1286"/>
              <a:ext cx="96" cy="96"/>
            </a:xfrm>
            <a:prstGeom prst="line">
              <a:avLst/>
            </a:prstGeom>
            <a:noFill/>
            <a:ln w="12700">
              <a:solidFill>
                <a:schemeClr val="tx1"/>
              </a:solidFill>
              <a:round/>
              <a:headEnd/>
              <a:tailEnd/>
            </a:ln>
          </p:spPr>
          <p:txBody>
            <a:bodyPr wrap="none" anchor="ctr"/>
            <a:lstStyle/>
            <a:p>
              <a:endParaRPr lang="en-US"/>
            </a:p>
          </p:txBody>
        </p:sp>
        <p:sp>
          <p:nvSpPr>
            <p:cNvPr id="49314" name="Rectangle 70"/>
            <p:cNvSpPr>
              <a:spLocks noChangeArrowheads="1"/>
            </p:cNvSpPr>
            <p:nvPr/>
          </p:nvSpPr>
          <p:spPr bwMode="auto">
            <a:xfrm rot="-8140681">
              <a:off x="2469" y="1248"/>
              <a:ext cx="240" cy="240"/>
            </a:xfrm>
            <a:prstGeom prst="rect">
              <a:avLst/>
            </a:prstGeom>
            <a:noFill/>
            <a:ln w="12700">
              <a:solidFill>
                <a:schemeClr val="tx1"/>
              </a:solidFill>
              <a:miter lim="800000"/>
              <a:headEnd/>
              <a:tailEnd/>
            </a:ln>
          </p:spPr>
          <p:txBody>
            <a:bodyPr wrap="none" anchor="ctr"/>
            <a:lstStyle/>
            <a:p>
              <a:endParaRPr lang="en-US"/>
            </a:p>
          </p:txBody>
        </p:sp>
        <p:grpSp>
          <p:nvGrpSpPr>
            <p:cNvPr id="49315" name="Group 71"/>
            <p:cNvGrpSpPr>
              <a:grpSpLocks/>
            </p:cNvGrpSpPr>
            <p:nvPr/>
          </p:nvGrpSpPr>
          <p:grpSpPr bwMode="auto">
            <a:xfrm>
              <a:off x="2550" y="1364"/>
              <a:ext cx="78" cy="58"/>
              <a:chOff x="2550" y="1364"/>
              <a:chExt cx="78" cy="58"/>
            </a:xfrm>
          </p:grpSpPr>
          <p:sp>
            <p:nvSpPr>
              <p:cNvPr id="49317" name="Line 72"/>
              <p:cNvSpPr>
                <a:spLocks noChangeShapeType="1"/>
              </p:cNvSpPr>
              <p:nvPr/>
            </p:nvSpPr>
            <p:spPr bwMode="auto">
              <a:xfrm>
                <a:off x="2550" y="1422"/>
                <a:ext cx="7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9318" name="Line 73"/>
              <p:cNvSpPr>
                <a:spLocks noChangeShapeType="1"/>
              </p:cNvSpPr>
              <p:nvPr/>
            </p:nvSpPr>
            <p:spPr bwMode="auto">
              <a:xfrm flipV="1">
                <a:off x="2588" y="1364"/>
                <a:ext cx="0" cy="58"/>
              </a:xfrm>
              <a:prstGeom prst="line">
                <a:avLst/>
              </a:prstGeom>
              <a:noFill/>
              <a:ln w="12700">
                <a:solidFill>
                  <a:schemeClr val="tx1"/>
                </a:solidFill>
                <a:round/>
                <a:headEnd/>
                <a:tailEnd/>
              </a:ln>
            </p:spPr>
            <p:txBody>
              <a:bodyPr wrap="none" anchor="ctr"/>
              <a:lstStyle/>
              <a:p>
                <a:endParaRPr lang="en-US"/>
              </a:p>
            </p:txBody>
          </p:sp>
        </p:grpSp>
        <p:sp>
          <p:nvSpPr>
            <p:cNvPr id="49316" name="Oval 74"/>
            <p:cNvSpPr>
              <a:spLocks noChangeArrowheads="1"/>
            </p:cNvSpPr>
            <p:nvPr/>
          </p:nvSpPr>
          <p:spPr bwMode="auto">
            <a:xfrm>
              <a:off x="2564" y="1295"/>
              <a:ext cx="48" cy="74"/>
            </a:xfrm>
            <a:prstGeom prst="ellipse">
              <a:avLst/>
            </a:prstGeom>
            <a:solidFill>
              <a:schemeClr val="bg1"/>
            </a:solidFill>
            <a:ln w="12700">
              <a:solidFill>
                <a:schemeClr val="tx1"/>
              </a:solidFill>
              <a:round/>
              <a:headEnd/>
              <a:tailEnd/>
            </a:ln>
          </p:spPr>
          <p:txBody>
            <a:bodyPr wrap="none" anchor="ctr"/>
            <a:lstStyle/>
            <a:p>
              <a:endParaRPr lang="en-US"/>
            </a:p>
          </p:txBody>
        </p:sp>
      </p:grpSp>
      <p:grpSp>
        <p:nvGrpSpPr>
          <p:cNvPr id="49189" name="Group 75"/>
          <p:cNvGrpSpPr>
            <a:grpSpLocks/>
          </p:cNvGrpSpPr>
          <p:nvPr/>
        </p:nvGrpSpPr>
        <p:grpSpPr bwMode="auto">
          <a:xfrm>
            <a:off x="3046413" y="2659063"/>
            <a:ext cx="381000" cy="388937"/>
            <a:chOff x="1919" y="1675"/>
            <a:chExt cx="240" cy="245"/>
          </a:xfrm>
        </p:grpSpPr>
        <p:sp>
          <p:nvSpPr>
            <p:cNvPr id="49306" name="Rectangle 76"/>
            <p:cNvSpPr>
              <a:spLocks noChangeArrowheads="1"/>
            </p:cNvSpPr>
            <p:nvPr/>
          </p:nvSpPr>
          <p:spPr bwMode="auto">
            <a:xfrm rot="-8140681">
              <a:off x="1919" y="168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49307" name="Group 77"/>
            <p:cNvGrpSpPr>
              <a:grpSpLocks/>
            </p:cNvGrpSpPr>
            <p:nvPr/>
          </p:nvGrpSpPr>
          <p:grpSpPr bwMode="auto">
            <a:xfrm>
              <a:off x="1967" y="1824"/>
              <a:ext cx="144" cy="55"/>
              <a:chOff x="1968" y="1824"/>
              <a:chExt cx="144" cy="55"/>
            </a:xfrm>
          </p:grpSpPr>
          <p:sp>
            <p:nvSpPr>
              <p:cNvPr id="49309" name="Line 78"/>
              <p:cNvSpPr>
                <a:spLocks noChangeAspect="1" noChangeShapeType="1"/>
              </p:cNvSpPr>
              <p:nvPr/>
            </p:nvSpPr>
            <p:spPr bwMode="auto">
              <a:xfrm>
                <a:off x="1983" y="1824"/>
                <a:ext cx="111"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310" name="Oval 79"/>
              <p:cNvSpPr>
                <a:spLocks noChangeAspect="1" noChangeArrowheads="1"/>
              </p:cNvSpPr>
              <p:nvPr/>
            </p:nvSpPr>
            <p:spPr bwMode="auto">
              <a:xfrm>
                <a:off x="2065" y="1824"/>
                <a:ext cx="47" cy="55"/>
              </a:xfrm>
              <a:prstGeom prst="ellipse">
                <a:avLst/>
              </a:prstGeom>
              <a:solidFill>
                <a:schemeClr val="bg1"/>
              </a:solidFill>
              <a:ln w="12700">
                <a:solidFill>
                  <a:srgbClr val="000000"/>
                </a:solidFill>
                <a:round/>
                <a:headEnd/>
                <a:tailEnd/>
              </a:ln>
            </p:spPr>
            <p:txBody>
              <a:bodyPr wrap="none" lIns="0" tIns="0" rIns="0" bIns="0" anchor="ctr" anchorCtr="1">
                <a:spAutoFit/>
              </a:bodyPr>
              <a:lstStyle/>
              <a:p>
                <a:endParaRPr lang="en-US"/>
              </a:p>
            </p:txBody>
          </p:sp>
          <p:sp>
            <p:nvSpPr>
              <p:cNvPr id="49311" name="Oval 80"/>
              <p:cNvSpPr>
                <a:spLocks noChangeAspect="1" noChangeArrowheads="1"/>
              </p:cNvSpPr>
              <p:nvPr/>
            </p:nvSpPr>
            <p:spPr bwMode="auto">
              <a:xfrm>
                <a:off x="1968" y="1824"/>
                <a:ext cx="47" cy="55"/>
              </a:xfrm>
              <a:prstGeom prst="ellipse">
                <a:avLst/>
              </a:prstGeom>
              <a:solidFill>
                <a:schemeClr val="bg1"/>
              </a:solidFill>
              <a:ln w="12700">
                <a:solidFill>
                  <a:srgbClr val="000000"/>
                </a:solidFill>
                <a:round/>
                <a:headEnd/>
                <a:tailEnd/>
              </a:ln>
            </p:spPr>
            <p:txBody>
              <a:bodyPr wrap="none" lIns="0" tIns="0" rIns="0" bIns="0" anchor="ctr" anchorCtr="1">
                <a:spAutoFit/>
              </a:bodyPr>
              <a:lstStyle/>
              <a:p>
                <a:endParaRPr lang="en-US"/>
              </a:p>
            </p:txBody>
          </p:sp>
        </p:grpSp>
        <p:sp>
          <p:nvSpPr>
            <p:cNvPr id="49308" name="Text Box 81"/>
            <p:cNvSpPr txBox="1">
              <a:spLocks noChangeArrowheads="1"/>
            </p:cNvSpPr>
            <p:nvPr/>
          </p:nvSpPr>
          <p:spPr bwMode="auto">
            <a:xfrm>
              <a:off x="2004" y="1675"/>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nvGrpSpPr>
          <p:cNvPr id="49190" name="Group 82"/>
          <p:cNvGrpSpPr>
            <a:grpSpLocks/>
          </p:cNvGrpSpPr>
          <p:nvPr/>
        </p:nvGrpSpPr>
        <p:grpSpPr bwMode="auto">
          <a:xfrm>
            <a:off x="3630613" y="2636838"/>
            <a:ext cx="384175" cy="411162"/>
            <a:chOff x="2287" y="1661"/>
            <a:chExt cx="242" cy="259"/>
          </a:xfrm>
        </p:grpSpPr>
        <p:grpSp>
          <p:nvGrpSpPr>
            <p:cNvPr id="49300" name="Group 83"/>
            <p:cNvGrpSpPr>
              <a:grpSpLocks/>
            </p:cNvGrpSpPr>
            <p:nvPr/>
          </p:nvGrpSpPr>
          <p:grpSpPr bwMode="auto">
            <a:xfrm>
              <a:off x="2287" y="1731"/>
              <a:ext cx="240" cy="144"/>
              <a:chOff x="2287" y="1731"/>
              <a:chExt cx="240" cy="144"/>
            </a:xfrm>
          </p:grpSpPr>
          <p:sp>
            <p:nvSpPr>
              <p:cNvPr id="49303" name="Rectangle 84"/>
              <p:cNvSpPr>
                <a:spLocks noChangeArrowheads="1"/>
              </p:cNvSpPr>
              <p:nvPr/>
            </p:nvSpPr>
            <p:spPr bwMode="auto">
              <a:xfrm>
                <a:off x="2448" y="1755"/>
                <a:ext cx="48" cy="96"/>
              </a:xfrm>
              <a:prstGeom prst="rect">
                <a:avLst/>
              </a:prstGeom>
              <a:solidFill>
                <a:schemeClr val="bg1"/>
              </a:solidFill>
              <a:ln w="12700">
                <a:solidFill>
                  <a:schemeClr val="tx1"/>
                </a:solidFill>
                <a:miter lim="800000"/>
                <a:headEnd/>
                <a:tailEnd/>
              </a:ln>
            </p:spPr>
            <p:txBody>
              <a:bodyPr wrap="none" lIns="0" tIns="0" rIns="0" bIns="0" anchor="ctr" anchorCtr="1">
                <a:spAutoFit/>
              </a:bodyPr>
              <a:lstStyle/>
              <a:p>
                <a:endParaRPr lang="en-US"/>
              </a:p>
            </p:txBody>
          </p:sp>
          <p:sp>
            <p:nvSpPr>
              <p:cNvPr id="49304" name="Rectangle 85"/>
              <p:cNvSpPr>
                <a:spLocks noChangeArrowheads="1"/>
              </p:cNvSpPr>
              <p:nvPr/>
            </p:nvSpPr>
            <p:spPr bwMode="auto">
              <a:xfrm>
                <a:off x="2325" y="1731"/>
                <a:ext cx="48" cy="144"/>
              </a:xfrm>
              <a:prstGeom prst="rect">
                <a:avLst/>
              </a:prstGeom>
              <a:solidFill>
                <a:schemeClr val="bg1"/>
              </a:solidFill>
              <a:ln w="12700">
                <a:solidFill>
                  <a:schemeClr val="tx1"/>
                </a:solidFill>
                <a:miter lim="800000"/>
                <a:headEnd/>
                <a:tailEnd/>
              </a:ln>
            </p:spPr>
            <p:txBody>
              <a:bodyPr wrap="none" lIns="0" tIns="0" rIns="0" bIns="0" anchor="ctr" anchorCtr="1">
                <a:spAutoFit/>
              </a:bodyPr>
              <a:lstStyle/>
              <a:p>
                <a:endParaRPr lang="en-US"/>
              </a:p>
            </p:txBody>
          </p:sp>
          <p:sp>
            <p:nvSpPr>
              <p:cNvPr id="49305" name="Rectangle 86"/>
              <p:cNvSpPr>
                <a:spLocks noChangeArrowheads="1"/>
              </p:cNvSpPr>
              <p:nvPr/>
            </p:nvSpPr>
            <p:spPr bwMode="auto">
              <a:xfrm>
                <a:off x="2287" y="1780"/>
                <a:ext cx="240" cy="47"/>
              </a:xfrm>
              <a:prstGeom prst="rect">
                <a:avLst/>
              </a:prstGeom>
              <a:solidFill>
                <a:schemeClr val="bg1"/>
              </a:solidFill>
              <a:ln w="12700">
                <a:solidFill>
                  <a:schemeClr val="tx1"/>
                </a:solidFill>
                <a:miter lim="800000"/>
                <a:headEnd/>
                <a:tailEnd/>
              </a:ln>
            </p:spPr>
            <p:txBody>
              <a:bodyPr wrap="none" lIns="0" tIns="0" rIns="0" bIns="0" anchor="ctr" anchorCtr="1">
                <a:spAutoFit/>
              </a:bodyPr>
              <a:lstStyle/>
              <a:p>
                <a:endParaRPr lang="en-US"/>
              </a:p>
            </p:txBody>
          </p:sp>
        </p:grpSp>
        <p:sp>
          <p:nvSpPr>
            <p:cNvPr id="49301" name="Rectangle 87"/>
            <p:cNvSpPr>
              <a:spLocks noChangeArrowheads="1"/>
            </p:cNvSpPr>
            <p:nvPr/>
          </p:nvSpPr>
          <p:spPr bwMode="auto">
            <a:xfrm rot="-8140681">
              <a:off x="2289" y="168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302" name="Text Box 88"/>
            <p:cNvSpPr txBox="1">
              <a:spLocks noChangeArrowheads="1"/>
            </p:cNvSpPr>
            <p:nvPr/>
          </p:nvSpPr>
          <p:spPr bwMode="auto">
            <a:xfrm>
              <a:off x="2373" y="1661"/>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nvGrpSpPr>
          <p:cNvPr id="49191" name="Group 89"/>
          <p:cNvGrpSpPr>
            <a:grpSpLocks/>
          </p:cNvGrpSpPr>
          <p:nvPr/>
        </p:nvGrpSpPr>
        <p:grpSpPr bwMode="auto">
          <a:xfrm>
            <a:off x="4222750" y="2624138"/>
            <a:ext cx="381000" cy="423862"/>
            <a:chOff x="2660" y="1653"/>
            <a:chExt cx="240" cy="267"/>
          </a:xfrm>
        </p:grpSpPr>
        <p:sp>
          <p:nvSpPr>
            <p:cNvPr id="49295" name="Rectangle 90"/>
            <p:cNvSpPr>
              <a:spLocks noChangeArrowheads="1"/>
            </p:cNvSpPr>
            <p:nvPr/>
          </p:nvSpPr>
          <p:spPr bwMode="auto">
            <a:xfrm rot="-8140681">
              <a:off x="2660" y="1680"/>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296" name="Text Box 91"/>
            <p:cNvSpPr txBox="1">
              <a:spLocks noChangeArrowheads="1"/>
            </p:cNvSpPr>
            <p:nvPr/>
          </p:nvSpPr>
          <p:spPr bwMode="auto">
            <a:xfrm>
              <a:off x="2741" y="165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nvGrpSpPr>
            <p:cNvPr id="49297" name="Group 92"/>
            <p:cNvGrpSpPr>
              <a:grpSpLocks/>
            </p:cNvGrpSpPr>
            <p:nvPr/>
          </p:nvGrpSpPr>
          <p:grpSpPr bwMode="auto">
            <a:xfrm>
              <a:off x="2712" y="1761"/>
              <a:ext cx="144" cy="148"/>
              <a:chOff x="2712" y="1761"/>
              <a:chExt cx="144" cy="148"/>
            </a:xfrm>
          </p:grpSpPr>
          <p:sp>
            <p:nvSpPr>
              <p:cNvPr id="49298" name="AutoShape 93"/>
              <p:cNvSpPr>
                <a:spLocks noChangeArrowheads="1"/>
              </p:cNvSpPr>
              <p:nvPr/>
            </p:nvSpPr>
            <p:spPr bwMode="auto">
              <a:xfrm>
                <a:off x="2712" y="1861"/>
                <a:ext cx="144" cy="48"/>
              </a:xfrm>
              <a:custGeom>
                <a:avLst/>
                <a:gdLst>
                  <a:gd name="T0" fmla="*/ 126 w 21600"/>
                  <a:gd name="T1" fmla="*/ 24 h 21600"/>
                  <a:gd name="T2" fmla="*/ 72 w 21600"/>
                  <a:gd name="T3" fmla="*/ 48 h 21600"/>
                  <a:gd name="T4" fmla="*/ 18 w 21600"/>
                  <a:gd name="T5" fmla="*/ 24 h 21600"/>
                  <a:gd name="T6" fmla="*/ 72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12700">
                <a:solidFill>
                  <a:schemeClr val="tx1"/>
                </a:solidFill>
                <a:miter lim="800000"/>
                <a:headEnd/>
                <a:tailEnd/>
              </a:ln>
            </p:spPr>
            <p:txBody>
              <a:bodyPr wrap="none" lIns="0" tIns="0" rIns="0" bIns="0" anchor="ctr" anchorCtr="1">
                <a:spAutoFit/>
              </a:bodyPr>
              <a:lstStyle/>
              <a:p>
                <a:endParaRPr lang="en-US"/>
              </a:p>
            </p:txBody>
          </p:sp>
          <p:sp>
            <p:nvSpPr>
              <p:cNvPr id="49299" name="AutoShape 94"/>
              <p:cNvSpPr>
                <a:spLocks noChangeArrowheads="1"/>
              </p:cNvSpPr>
              <p:nvPr/>
            </p:nvSpPr>
            <p:spPr bwMode="auto">
              <a:xfrm>
                <a:off x="2790" y="1761"/>
                <a:ext cx="48" cy="96"/>
              </a:xfrm>
              <a:prstGeom prst="rtTriangle">
                <a:avLst/>
              </a:prstGeom>
              <a:noFill/>
              <a:ln w="12700">
                <a:solidFill>
                  <a:schemeClr val="tx1"/>
                </a:solidFill>
                <a:miter lim="800000"/>
                <a:headEnd/>
                <a:tailEnd/>
              </a:ln>
            </p:spPr>
            <p:txBody>
              <a:bodyPr wrap="none" lIns="0" tIns="0" rIns="0" bIns="0" anchor="ctr" anchorCtr="1">
                <a:spAutoFit/>
              </a:bodyPr>
              <a:lstStyle/>
              <a:p>
                <a:endParaRPr lang="en-US"/>
              </a:p>
            </p:txBody>
          </p:sp>
        </p:grpSp>
      </p:grpSp>
      <p:sp>
        <p:nvSpPr>
          <p:cNvPr id="49192" name="Text Box 95"/>
          <p:cNvSpPr txBox="1">
            <a:spLocks noChangeArrowheads="1"/>
          </p:cNvSpPr>
          <p:nvPr/>
        </p:nvSpPr>
        <p:spPr bwMode="auto">
          <a:xfrm>
            <a:off x="2943225" y="3121025"/>
            <a:ext cx="598488" cy="244475"/>
          </a:xfrm>
          <a:prstGeom prst="rect">
            <a:avLst/>
          </a:prstGeom>
          <a:noFill/>
          <a:ln w="12700">
            <a:noFill/>
            <a:miter lim="800000"/>
            <a:headEnd/>
            <a:tailEnd/>
          </a:ln>
        </p:spPr>
        <p:txBody>
          <a:bodyPr wrap="none" anchor="ctr">
            <a:spAutoFit/>
          </a:bodyPr>
          <a:lstStyle/>
          <a:p>
            <a:pPr eaLnBrk="0" hangingPunct="0"/>
            <a:r>
              <a:rPr lang="en-US" sz="1000"/>
              <a:t>Vehicle</a:t>
            </a:r>
          </a:p>
        </p:txBody>
      </p:sp>
      <p:sp>
        <p:nvSpPr>
          <p:cNvPr id="49193" name="Text Box 96"/>
          <p:cNvSpPr txBox="1">
            <a:spLocks noChangeArrowheads="1"/>
          </p:cNvSpPr>
          <p:nvPr/>
        </p:nvSpPr>
        <p:spPr bwMode="auto">
          <a:xfrm>
            <a:off x="3505200" y="3124200"/>
            <a:ext cx="647700" cy="244475"/>
          </a:xfrm>
          <a:prstGeom prst="rect">
            <a:avLst/>
          </a:prstGeom>
          <a:noFill/>
          <a:ln w="12700">
            <a:noFill/>
            <a:miter lim="800000"/>
            <a:headEnd/>
            <a:tailEnd/>
          </a:ln>
        </p:spPr>
        <p:txBody>
          <a:bodyPr wrap="none" anchor="ctr">
            <a:spAutoFit/>
          </a:bodyPr>
          <a:lstStyle/>
          <a:p>
            <a:pPr eaLnBrk="0" hangingPunct="0"/>
            <a:r>
              <a:rPr lang="en-US" sz="1000"/>
              <a:t>Airplane</a:t>
            </a:r>
          </a:p>
        </p:txBody>
      </p:sp>
      <p:sp>
        <p:nvSpPr>
          <p:cNvPr id="49194" name="Text Box 97"/>
          <p:cNvSpPr txBox="1">
            <a:spLocks noChangeArrowheads="1"/>
          </p:cNvSpPr>
          <p:nvPr/>
        </p:nvSpPr>
        <p:spPr bwMode="auto">
          <a:xfrm>
            <a:off x="4191000" y="3124200"/>
            <a:ext cx="442913" cy="244475"/>
          </a:xfrm>
          <a:prstGeom prst="rect">
            <a:avLst/>
          </a:prstGeom>
          <a:noFill/>
          <a:ln w="12700">
            <a:noFill/>
            <a:miter lim="800000"/>
            <a:headEnd/>
            <a:tailEnd/>
          </a:ln>
        </p:spPr>
        <p:txBody>
          <a:bodyPr wrap="none" anchor="ctr">
            <a:spAutoFit/>
          </a:bodyPr>
          <a:lstStyle/>
          <a:p>
            <a:pPr eaLnBrk="0" hangingPunct="0"/>
            <a:r>
              <a:rPr lang="en-US" sz="1000"/>
              <a:t>Boat</a:t>
            </a:r>
          </a:p>
        </p:txBody>
      </p:sp>
      <p:grpSp>
        <p:nvGrpSpPr>
          <p:cNvPr id="49195" name="Group 98"/>
          <p:cNvGrpSpPr>
            <a:grpSpLocks/>
          </p:cNvGrpSpPr>
          <p:nvPr/>
        </p:nvGrpSpPr>
        <p:grpSpPr bwMode="auto">
          <a:xfrm>
            <a:off x="3919538" y="3352800"/>
            <a:ext cx="381000" cy="381000"/>
            <a:chOff x="2469" y="2112"/>
            <a:chExt cx="240" cy="240"/>
          </a:xfrm>
        </p:grpSpPr>
        <p:sp>
          <p:nvSpPr>
            <p:cNvPr id="49291" name="Rectangle 99"/>
            <p:cNvSpPr>
              <a:spLocks noChangeArrowheads="1"/>
            </p:cNvSpPr>
            <p:nvPr/>
          </p:nvSpPr>
          <p:spPr bwMode="auto">
            <a:xfrm rot="-8140681">
              <a:off x="2469" y="2112"/>
              <a:ext cx="240" cy="240"/>
            </a:xfrm>
            <a:prstGeom prst="rect">
              <a:avLst/>
            </a:prstGeom>
            <a:noFill/>
            <a:ln w="12700">
              <a:solidFill>
                <a:schemeClr val="tx1"/>
              </a:solidFill>
              <a:miter lim="800000"/>
              <a:headEnd/>
              <a:tailEnd/>
            </a:ln>
          </p:spPr>
          <p:txBody>
            <a:bodyPr wrap="none" anchor="ctr"/>
            <a:lstStyle/>
            <a:p>
              <a:endParaRPr lang="en-US"/>
            </a:p>
          </p:txBody>
        </p:sp>
        <p:grpSp>
          <p:nvGrpSpPr>
            <p:cNvPr id="49292" name="Group 100"/>
            <p:cNvGrpSpPr>
              <a:grpSpLocks/>
            </p:cNvGrpSpPr>
            <p:nvPr/>
          </p:nvGrpSpPr>
          <p:grpSpPr bwMode="auto">
            <a:xfrm>
              <a:off x="2517" y="2160"/>
              <a:ext cx="144" cy="144"/>
              <a:chOff x="2525" y="2160"/>
              <a:chExt cx="144" cy="144"/>
            </a:xfrm>
          </p:grpSpPr>
          <p:sp>
            <p:nvSpPr>
              <p:cNvPr id="49293" name="Line 101"/>
              <p:cNvSpPr>
                <a:spLocks noChangeShapeType="1"/>
              </p:cNvSpPr>
              <p:nvPr/>
            </p:nvSpPr>
            <p:spPr bwMode="auto">
              <a:xfrm>
                <a:off x="2597" y="2160"/>
                <a:ext cx="0" cy="144"/>
              </a:xfrm>
              <a:prstGeom prst="line">
                <a:avLst/>
              </a:prstGeom>
              <a:noFill/>
              <a:ln w="12700">
                <a:solidFill>
                  <a:schemeClr val="tx1"/>
                </a:solidFill>
                <a:round/>
                <a:headEnd/>
                <a:tailEnd/>
              </a:ln>
            </p:spPr>
            <p:txBody>
              <a:bodyPr wrap="none" anchor="ctr"/>
              <a:lstStyle/>
              <a:p>
                <a:endParaRPr lang="en-US"/>
              </a:p>
            </p:txBody>
          </p:sp>
          <p:sp>
            <p:nvSpPr>
              <p:cNvPr id="49294" name="Line 102"/>
              <p:cNvSpPr>
                <a:spLocks noChangeShapeType="1"/>
              </p:cNvSpPr>
              <p:nvPr/>
            </p:nvSpPr>
            <p:spPr bwMode="auto">
              <a:xfrm rot="-5400000">
                <a:off x="2597" y="2157"/>
                <a:ext cx="0" cy="144"/>
              </a:xfrm>
              <a:prstGeom prst="line">
                <a:avLst/>
              </a:prstGeom>
              <a:noFill/>
              <a:ln w="12700">
                <a:solidFill>
                  <a:schemeClr val="tx1"/>
                </a:solidFill>
                <a:round/>
                <a:headEnd/>
                <a:tailEnd/>
              </a:ln>
            </p:spPr>
            <p:txBody>
              <a:bodyPr wrap="none" anchor="ctr"/>
              <a:lstStyle/>
              <a:p>
                <a:endParaRPr lang="en-US"/>
              </a:p>
            </p:txBody>
          </p:sp>
        </p:grpSp>
      </p:grpSp>
      <p:grpSp>
        <p:nvGrpSpPr>
          <p:cNvPr id="49196" name="Group 103"/>
          <p:cNvGrpSpPr>
            <a:grpSpLocks/>
          </p:cNvGrpSpPr>
          <p:nvPr/>
        </p:nvGrpSpPr>
        <p:grpSpPr bwMode="auto">
          <a:xfrm>
            <a:off x="3919538" y="3937000"/>
            <a:ext cx="381000" cy="450850"/>
            <a:chOff x="2469" y="2480"/>
            <a:chExt cx="240" cy="284"/>
          </a:xfrm>
        </p:grpSpPr>
        <p:sp>
          <p:nvSpPr>
            <p:cNvPr id="49282" name="Line 104"/>
            <p:cNvSpPr>
              <a:spLocks noChangeShapeType="1"/>
            </p:cNvSpPr>
            <p:nvPr/>
          </p:nvSpPr>
          <p:spPr bwMode="auto">
            <a:xfrm>
              <a:off x="2517" y="2544"/>
              <a:ext cx="0"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nvGrpSpPr>
            <p:cNvPr id="49283" name="Group 105"/>
            <p:cNvGrpSpPr>
              <a:grpSpLocks/>
            </p:cNvGrpSpPr>
            <p:nvPr/>
          </p:nvGrpSpPr>
          <p:grpSpPr bwMode="auto">
            <a:xfrm>
              <a:off x="2469" y="2480"/>
              <a:ext cx="240" cy="284"/>
              <a:chOff x="2469" y="2480"/>
              <a:chExt cx="240" cy="284"/>
            </a:xfrm>
          </p:grpSpPr>
          <p:sp>
            <p:nvSpPr>
              <p:cNvPr id="49284" name="Rectangle 106"/>
              <p:cNvSpPr>
                <a:spLocks noChangeArrowheads="1"/>
              </p:cNvSpPr>
              <p:nvPr/>
            </p:nvSpPr>
            <p:spPr bwMode="auto">
              <a:xfrm rot="-8140681">
                <a:off x="2469" y="2496"/>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49285" name="Group 107"/>
              <p:cNvGrpSpPr>
                <a:grpSpLocks/>
              </p:cNvGrpSpPr>
              <p:nvPr/>
            </p:nvGrpSpPr>
            <p:grpSpPr bwMode="auto">
              <a:xfrm>
                <a:off x="2559" y="2587"/>
                <a:ext cx="63" cy="177"/>
                <a:chOff x="4776" y="906"/>
                <a:chExt cx="63" cy="177"/>
              </a:xfrm>
            </p:grpSpPr>
            <p:grpSp>
              <p:nvGrpSpPr>
                <p:cNvPr id="49287" name="Group 108"/>
                <p:cNvGrpSpPr>
                  <a:grpSpLocks/>
                </p:cNvGrpSpPr>
                <p:nvPr/>
              </p:nvGrpSpPr>
              <p:grpSpPr bwMode="auto">
                <a:xfrm>
                  <a:off x="4776" y="954"/>
                  <a:ext cx="63" cy="129"/>
                  <a:chOff x="4776" y="954"/>
                  <a:chExt cx="63" cy="129"/>
                </a:xfrm>
              </p:grpSpPr>
              <p:sp>
                <p:nvSpPr>
                  <p:cNvPr id="49289" name="Line 109"/>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290" name="Line 110"/>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49288" name="Oval 111"/>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lIns="0" tIns="0" rIns="0" bIns="0" anchor="ctr" anchorCtr="1">
                  <a:spAutoFit/>
                </a:bodyPr>
                <a:lstStyle/>
                <a:p>
                  <a:endParaRPr lang="en-US"/>
                </a:p>
              </p:txBody>
            </p:sp>
          </p:grpSp>
          <p:sp>
            <p:nvSpPr>
              <p:cNvPr id="49286" name="Text Box 112"/>
              <p:cNvSpPr txBox="1">
                <a:spLocks noChangeArrowheads="1"/>
              </p:cNvSpPr>
              <p:nvPr/>
            </p:nvSpPr>
            <p:spPr bwMode="auto">
              <a:xfrm>
                <a:off x="2569" y="2480"/>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K</a:t>
                </a:r>
              </a:p>
            </p:txBody>
          </p:sp>
        </p:grpSp>
      </p:grpSp>
      <p:grpSp>
        <p:nvGrpSpPr>
          <p:cNvPr id="49197" name="Group 113"/>
          <p:cNvGrpSpPr>
            <a:grpSpLocks/>
          </p:cNvGrpSpPr>
          <p:nvPr/>
        </p:nvGrpSpPr>
        <p:grpSpPr bwMode="auto">
          <a:xfrm>
            <a:off x="3919538" y="4648200"/>
            <a:ext cx="381000" cy="381000"/>
            <a:chOff x="2469" y="2928"/>
            <a:chExt cx="240" cy="240"/>
          </a:xfrm>
        </p:grpSpPr>
        <p:sp>
          <p:nvSpPr>
            <p:cNvPr id="49277" name="Rectangle 114"/>
            <p:cNvSpPr>
              <a:spLocks noChangeArrowheads="1"/>
            </p:cNvSpPr>
            <p:nvPr/>
          </p:nvSpPr>
          <p:spPr bwMode="auto">
            <a:xfrm rot="-8140681">
              <a:off x="2469" y="2928"/>
              <a:ext cx="240" cy="240"/>
            </a:xfrm>
            <a:prstGeom prst="rect">
              <a:avLst/>
            </a:prstGeom>
            <a:noFill/>
            <a:ln w="12700">
              <a:solidFill>
                <a:schemeClr val="tx1"/>
              </a:solidFill>
              <a:miter lim="800000"/>
              <a:headEnd/>
              <a:tailEnd/>
            </a:ln>
          </p:spPr>
          <p:txBody>
            <a:bodyPr wrap="none" anchor="ctr"/>
            <a:lstStyle/>
            <a:p>
              <a:endParaRPr lang="en-US"/>
            </a:p>
          </p:txBody>
        </p:sp>
        <p:grpSp>
          <p:nvGrpSpPr>
            <p:cNvPr id="49278" name="Group 115"/>
            <p:cNvGrpSpPr>
              <a:grpSpLocks/>
            </p:cNvGrpSpPr>
            <p:nvPr/>
          </p:nvGrpSpPr>
          <p:grpSpPr bwMode="auto">
            <a:xfrm>
              <a:off x="2509" y="3024"/>
              <a:ext cx="159" cy="57"/>
              <a:chOff x="2544" y="3024"/>
              <a:chExt cx="159" cy="57"/>
            </a:xfrm>
          </p:grpSpPr>
          <p:sp>
            <p:nvSpPr>
              <p:cNvPr id="49279" name="Line 116"/>
              <p:cNvSpPr>
                <a:spLocks noChangeAspect="1" noChangeShapeType="1"/>
              </p:cNvSpPr>
              <p:nvPr/>
            </p:nvSpPr>
            <p:spPr bwMode="auto">
              <a:xfrm>
                <a:off x="2573" y="3024"/>
                <a:ext cx="111"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9280" name="Oval 117"/>
              <p:cNvSpPr>
                <a:spLocks noChangeAspect="1" noChangeArrowheads="1"/>
              </p:cNvSpPr>
              <p:nvPr/>
            </p:nvSpPr>
            <p:spPr bwMode="auto">
              <a:xfrm>
                <a:off x="2656" y="3024"/>
                <a:ext cx="47" cy="57"/>
              </a:xfrm>
              <a:prstGeom prst="ellipse">
                <a:avLst/>
              </a:prstGeom>
              <a:solidFill>
                <a:schemeClr val="bg1"/>
              </a:solidFill>
              <a:ln w="12700">
                <a:solidFill>
                  <a:srgbClr val="000000"/>
                </a:solidFill>
                <a:round/>
                <a:headEnd/>
                <a:tailEnd/>
              </a:ln>
            </p:spPr>
            <p:txBody>
              <a:bodyPr wrap="none" anchor="ctr"/>
              <a:lstStyle/>
              <a:p>
                <a:endParaRPr lang="en-US"/>
              </a:p>
            </p:txBody>
          </p:sp>
          <p:sp>
            <p:nvSpPr>
              <p:cNvPr id="49281" name="Oval 118"/>
              <p:cNvSpPr>
                <a:spLocks noChangeAspect="1" noChangeArrowheads="1"/>
              </p:cNvSpPr>
              <p:nvPr/>
            </p:nvSpPr>
            <p:spPr bwMode="auto">
              <a:xfrm>
                <a:off x="2544" y="3024"/>
                <a:ext cx="47" cy="55"/>
              </a:xfrm>
              <a:prstGeom prst="ellipse">
                <a:avLst/>
              </a:prstGeom>
              <a:solidFill>
                <a:schemeClr val="bg1"/>
              </a:solidFill>
              <a:ln w="12700">
                <a:solidFill>
                  <a:srgbClr val="000000"/>
                </a:solidFill>
                <a:round/>
                <a:headEnd/>
                <a:tailEnd/>
              </a:ln>
            </p:spPr>
            <p:txBody>
              <a:bodyPr wrap="none" anchor="ctr"/>
              <a:lstStyle/>
              <a:p>
                <a:endParaRPr lang="en-US"/>
              </a:p>
            </p:txBody>
          </p:sp>
        </p:grpSp>
      </p:grpSp>
      <p:grpSp>
        <p:nvGrpSpPr>
          <p:cNvPr id="49198" name="Group 119"/>
          <p:cNvGrpSpPr>
            <a:grpSpLocks/>
          </p:cNvGrpSpPr>
          <p:nvPr/>
        </p:nvGrpSpPr>
        <p:grpSpPr bwMode="auto">
          <a:xfrm>
            <a:off x="6399213" y="688975"/>
            <a:ext cx="381000" cy="381000"/>
            <a:chOff x="4031" y="434"/>
            <a:chExt cx="240" cy="240"/>
          </a:xfrm>
        </p:grpSpPr>
        <p:sp>
          <p:nvSpPr>
            <p:cNvPr id="49271" name="Rectangle 120"/>
            <p:cNvSpPr>
              <a:spLocks noChangeArrowheads="1"/>
            </p:cNvSpPr>
            <p:nvPr/>
          </p:nvSpPr>
          <p:spPr bwMode="auto">
            <a:xfrm rot="-8140681">
              <a:off x="4031" y="434"/>
              <a:ext cx="240" cy="240"/>
            </a:xfrm>
            <a:prstGeom prst="rect">
              <a:avLst/>
            </a:prstGeom>
            <a:noFill/>
            <a:ln w="12700">
              <a:solidFill>
                <a:schemeClr val="tx1"/>
              </a:solidFill>
              <a:miter lim="800000"/>
              <a:headEnd/>
              <a:tailEnd/>
            </a:ln>
          </p:spPr>
          <p:txBody>
            <a:bodyPr wrap="none" anchor="ctr"/>
            <a:lstStyle/>
            <a:p>
              <a:endParaRPr lang="en-US"/>
            </a:p>
          </p:txBody>
        </p:sp>
        <p:grpSp>
          <p:nvGrpSpPr>
            <p:cNvPr id="49272" name="Group 121"/>
            <p:cNvGrpSpPr>
              <a:grpSpLocks/>
            </p:cNvGrpSpPr>
            <p:nvPr/>
          </p:nvGrpSpPr>
          <p:grpSpPr bwMode="auto">
            <a:xfrm>
              <a:off x="4053" y="505"/>
              <a:ext cx="201" cy="96"/>
              <a:chOff x="4053" y="505"/>
              <a:chExt cx="201" cy="96"/>
            </a:xfrm>
          </p:grpSpPr>
          <p:sp>
            <p:nvSpPr>
              <p:cNvPr id="49273" name="Oval 122"/>
              <p:cNvSpPr>
                <a:spLocks noChangeArrowheads="1"/>
              </p:cNvSpPr>
              <p:nvPr/>
            </p:nvSpPr>
            <p:spPr bwMode="auto">
              <a:xfrm>
                <a:off x="4067" y="529"/>
                <a:ext cx="48" cy="48"/>
              </a:xfrm>
              <a:prstGeom prst="ellipse">
                <a:avLst/>
              </a:prstGeom>
              <a:noFill/>
              <a:ln w="12700">
                <a:solidFill>
                  <a:schemeClr val="tx1"/>
                </a:solidFill>
                <a:round/>
                <a:headEnd/>
                <a:tailEnd/>
              </a:ln>
            </p:spPr>
            <p:txBody>
              <a:bodyPr wrap="none" anchor="ctr"/>
              <a:lstStyle/>
              <a:p>
                <a:endParaRPr lang="en-US"/>
              </a:p>
            </p:txBody>
          </p:sp>
          <p:sp>
            <p:nvSpPr>
              <p:cNvPr id="49274" name="Oval 123"/>
              <p:cNvSpPr>
                <a:spLocks noChangeArrowheads="1"/>
              </p:cNvSpPr>
              <p:nvPr/>
            </p:nvSpPr>
            <p:spPr bwMode="auto">
              <a:xfrm>
                <a:off x="4131" y="529"/>
                <a:ext cx="48" cy="48"/>
              </a:xfrm>
              <a:prstGeom prst="ellipse">
                <a:avLst/>
              </a:prstGeom>
              <a:noFill/>
              <a:ln w="12700">
                <a:solidFill>
                  <a:schemeClr val="tx1"/>
                </a:solidFill>
                <a:round/>
                <a:headEnd/>
                <a:tailEnd/>
              </a:ln>
            </p:spPr>
            <p:txBody>
              <a:bodyPr wrap="none" anchor="ctr"/>
              <a:lstStyle/>
              <a:p>
                <a:endParaRPr lang="en-US"/>
              </a:p>
            </p:txBody>
          </p:sp>
          <p:sp>
            <p:nvSpPr>
              <p:cNvPr id="49275" name="Oval 124"/>
              <p:cNvSpPr>
                <a:spLocks noChangeArrowheads="1"/>
              </p:cNvSpPr>
              <p:nvPr/>
            </p:nvSpPr>
            <p:spPr bwMode="auto">
              <a:xfrm>
                <a:off x="4196" y="528"/>
                <a:ext cx="48" cy="48"/>
              </a:xfrm>
              <a:prstGeom prst="ellipse">
                <a:avLst/>
              </a:prstGeom>
              <a:noFill/>
              <a:ln w="12700">
                <a:solidFill>
                  <a:schemeClr val="tx1"/>
                </a:solidFill>
                <a:round/>
                <a:headEnd/>
                <a:tailEnd/>
              </a:ln>
            </p:spPr>
            <p:txBody>
              <a:bodyPr wrap="none" anchor="ctr"/>
              <a:lstStyle/>
              <a:p>
                <a:endParaRPr lang="en-US"/>
              </a:p>
            </p:txBody>
          </p:sp>
          <p:sp>
            <p:nvSpPr>
              <p:cNvPr id="49276" name="Rectangle 125"/>
              <p:cNvSpPr>
                <a:spLocks noChangeArrowheads="1"/>
              </p:cNvSpPr>
              <p:nvPr/>
            </p:nvSpPr>
            <p:spPr bwMode="auto">
              <a:xfrm>
                <a:off x="4053" y="505"/>
                <a:ext cx="201" cy="96"/>
              </a:xfrm>
              <a:prstGeom prst="rect">
                <a:avLst/>
              </a:prstGeom>
              <a:noFill/>
              <a:ln w="12700">
                <a:solidFill>
                  <a:schemeClr val="tx1"/>
                </a:solidFill>
                <a:prstDash val="dash"/>
                <a:miter lim="800000"/>
                <a:headEnd/>
                <a:tailEnd/>
              </a:ln>
            </p:spPr>
            <p:txBody>
              <a:bodyPr wrap="none" anchor="ctr"/>
              <a:lstStyle/>
              <a:p>
                <a:endParaRPr lang="en-US"/>
              </a:p>
            </p:txBody>
          </p:sp>
        </p:grpSp>
      </p:grpSp>
      <p:grpSp>
        <p:nvGrpSpPr>
          <p:cNvPr id="49199" name="Group 126"/>
          <p:cNvGrpSpPr>
            <a:grpSpLocks/>
          </p:cNvGrpSpPr>
          <p:nvPr/>
        </p:nvGrpSpPr>
        <p:grpSpPr bwMode="auto">
          <a:xfrm>
            <a:off x="3922713" y="5322888"/>
            <a:ext cx="381000" cy="450850"/>
            <a:chOff x="2469" y="2480"/>
            <a:chExt cx="240" cy="284"/>
          </a:xfrm>
        </p:grpSpPr>
        <p:sp>
          <p:nvSpPr>
            <p:cNvPr id="49264" name="Rectangle 127"/>
            <p:cNvSpPr>
              <a:spLocks noChangeArrowheads="1"/>
            </p:cNvSpPr>
            <p:nvPr/>
          </p:nvSpPr>
          <p:spPr bwMode="auto">
            <a:xfrm rot="-8140681">
              <a:off x="2469" y="2496"/>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49265" name="Group 128"/>
            <p:cNvGrpSpPr>
              <a:grpSpLocks/>
            </p:cNvGrpSpPr>
            <p:nvPr/>
          </p:nvGrpSpPr>
          <p:grpSpPr bwMode="auto">
            <a:xfrm>
              <a:off x="2559" y="2587"/>
              <a:ext cx="63" cy="177"/>
              <a:chOff x="4776" y="906"/>
              <a:chExt cx="63" cy="177"/>
            </a:xfrm>
          </p:grpSpPr>
          <p:grpSp>
            <p:nvGrpSpPr>
              <p:cNvPr id="49267" name="Group 129"/>
              <p:cNvGrpSpPr>
                <a:grpSpLocks/>
              </p:cNvGrpSpPr>
              <p:nvPr/>
            </p:nvGrpSpPr>
            <p:grpSpPr bwMode="auto">
              <a:xfrm>
                <a:off x="4776" y="954"/>
                <a:ext cx="63" cy="129"/>
                <a:chOff x="4776" y="954"/>
                <a:chExt cx="63" cy="129"/>
              </a:xfrm>
            </p:grpSpPr>
            <p:sp>
              <p:nvSpPr>
                <p:cNvPr id="49269" name="Line 130"/>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270" name="Line 131"/>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49268" name="Oval 132"/>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lIns="0" tIns="0" rIns="0" bIns="0" anchor="ctr" anchorCtr="1">
                <a:spAutoFit/>
              </a:bodyPr>
              <a:lstStyle/>
              <a:p>
                <a:endParaRPr lang="en-US"/>
              </a:p>
            </p:txBody>
          </p:sp>
        </p:grpSp>
        <p:sp>
          <p:nvSpPr>
            <p:cNvPr id="49266" name="Text Box 133"/>
            <p:cNvSpPr txBox="1">
              <a:spLocks noChangeArrowheads="1"/>
            </p:cNvSpPr>
            <p:nvPr/>
          </p:nvSpPr>
          <p:spPr bwMode="auto">
            <a:xfrm>
              <a:off x="2567" y="2480"/>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C</a:t>
              </a:r>
            </a:p>
          </p:txBody>
        </p:sp>
      </p:grpSp>
      <p:grpSp>
        <p:nvGrpSpPr>
          <p:cNvPr id="49200" name="Group 134"/>
          <p:cNvGrpSpPr>
            <a:grpSpLocks/>
          </p:cNvGrpSpPr>
          <p:nvPr/>
        </p:nvGrpSpPr>
        <p:grpSpPr bwMode="auto">
          <a:xfrm>
            <a:off x="3886200" y="6065838"/>
            <a:ext cx="381000" cy="450850"/>
            <a:chOff x="2469" y="2480"/>
            <a:chExt cx="240" cy="284"/>
          </a:xfrm>
        </p:grpSpPr>
        <p:sp>
          <p:nvSpPr>
            <p:cNvPr id="49257" name="Rectangle 135"/>
            <p:cNvSpPr>
              <a:spLocks noChangeArrowheads="1"/>
            </p:cNvSpPr>
            <p:nvPr/>
          </p:nvSpPr>
          <p:spPr bwMode="auto">
            <a:xfrm rot="-8140681">
              <a:off x="2469" y="2496"/>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49258" name="Group 136"/>
            <p:cNvGrpSpPr>
              <a:grpSpLocks/>
            </p:cNvGrpSpPr>
            <p:nvPr/>
          </p:nvGrpSpPr>
          <p:grpSpPr bwMode="auto">
            <a:xfrm>
              <a:off x="2559" y="2587"/>
              <a:ext cx="63" cy="177"/>
              <a:chOff x="4776" y="906"/>
              <a:chExt cx="63" cy="177"/>
            </a:xfrm>
          </p:grpSpPr>
          <p:grpSp>
            <p:nvGrpSpPr>
              <p:cNvPr id="49260" name="Group 137"/>
              <p:cNvGrpSpPr>
                <a:grpSpLocks/>
              </p:cNvGrpSpPr>
              <p:nvPr/>
            </p:nvGrpSpPr>
            <p:grpSpPr bwMode="auto">
              <a:xfrm>
                <a:off x="4776" y="954"/>
                <a:ext cx="63" cy="129"/>
                <a:chOff x="4776" y="954"/>
                <a:chExt cx="63" cy="129"/>
              </a:xfrm>
            </p:grpSpPr>
            <p:sp>
              <p:nvSpPr>
                <p:cNvPr id="49262" name="Line 138"/>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263" name="Line 139"/>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49261" name="Oval 140"/>
              <p:cNvSpPr>
                <a:spLocks noChangeArrowheads="1"/>
              </p:cNvSpPr>
              <p:nvPr/>
            </p:nvSpPr>
            <p:spPr bwMode="auto">
              <a:xfrm>
                <a:off x="4788" y="906"/>
                <a:ext cx="39" cy="45"/>
              </a:xfrm>
              <a:prstGeom prst="ellipse">
                <a:avLst/>
              </a:prstGeom>
              <a:solidFill>
                <a:srgbClr val="FFFFFF"/>
              </a:solidFill>
              <a:ln w="12700">
                <a:solidFill>
                  <a:srgbClr val="000000"/>
                </a:solidFill>
                <a:round/>
                <a:headEnd/>
                <a:tailEnd/>
              </a:ln>
            </p:spPr>
            <p:txBody>
              <a:bodyPr wrap="none" lIns="0" tIns="0" rIns="0" bIns="0" anchor="ctr" anchorCtr="1">
                <a:spAutoFit/>
              </a:bodyPr>
              <a:lstStyle/>
              <a:p>
                <a:endParaRPr lang="en-US"/>
              </a:p>
            </p:txBody>
          </p:sp>
        </p:grpSp>
        <p:sp>
          <p:nvSpPr>
            <p:cNvPr id="49259" name="Text Box 141"/>
            <p:cNvSpPr txBox="1">
              <a:spLocks noChangeArrowheads="1"/>
            </p:cNvSpPr>
            <p:nvPr/>
          </p:nvSpPr>
          <p:spPr bwMode="auto">
            <a:xfrm>
              <a:off x="2559" y="2480"/>
              <a:ext cx="6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W</a:t>
              </a:r>
            </a:p>
          </p:txBody>
        </p:sp>
      </p:grpSp>
      <p:grpSp>
        <p:nvGrpSpPr>
          <p:cNvPr id="49201" name="Group 142"/>
          <p:cNvGrpSpPr>
            <a:grpSpLocks/>
          </p:cNvGrpSpPr>
          <p:nvPr/>
        </p:nvGrpSpPr>
        <p:grpSpPr bwMode="auto">
          <a:xfrm>
            <a:off x="6413500" y="1981200"/>
            <a:ext cx="381000" cy="381000"/>
            <a:chOff x="4040" y="1248"/>
            <a:chExt cx="240" cy="240"/>
          </a:xfrm>
        </p:grpSpPr>
        <p:sp>
          <p:nvSpPr>
            <p:cNvPr id="49254" name="Rectangle 143"/>
            <p:cNvSpPr>
              <a:spLocks noChangeArrowheads="1"/>
            </p:cNvSpPr>
            <p:nvPr/>
          </p:nvSpPr>
          <p:spPr bwMode="auto">
            <a:xfrm rot="-8140681">
              <a:off x="4040" y="1248"/>
              <a:ext cx="240" cy="240"/>
            </a:xfrm>
            <a:prstGeom prst="rect">
              <a:avLst/>
            </a:prstGeom>
            <a:noFill/>
            <a:ln w="12700">
              <a:solidFill>
                <a:schemeClr val="tx1"/>
              </a:solidFill>
              <a:miter lim="800000"/>
              <a:headEnd/>
              <a:tailEnd/>
            </a:ln>
          </p:spPr>
          <p:txBody>
            <a:bodyPr wrap="none" anchor="ctr"/>
            <a:lstStyle/>
            <a:p>
              <a:endParaRPr lang="en-US"/>
            </a:p>
          </p:txBody>
        </p:sp>
        <p:sp>
          <p:nvSpPr>
            <p:cNvPr id="49255" name="Line 144"/>
            <p:cNvSpPr>
              <a:spLocks noChangeShapeType="1"/>
            </p:cNvSpPr>
            <p:nvPr/>
          </p:nvSpPr>
          <p:spPr bwMode="auto">
            <a:xfrm>
              <a:off x="4100" y="1299"/>
              <a:ext cx="124" cy="132"/>
            </a:xfrm>
            <a:prstGeom prst="line">
              <a:avLst/>
            </a:prstGeom>
            <a:noFill/>
            <a:ln w="38100" cmpd="dbl">
              <a:solidFill>
                <a:schemeClr val="tx1"/>
              </a:solidFill>
              <a:round/>
              <a:headEnd/>
              <a:tailEnd/>
            </a:ln>
          </p:spPr>
          <p:txBody>
            <a:bodyPr wrap="none" anchor="ctr"/>
            <a:lstStyle/>
            <a:p>
              <a:endParaRPr lang="en-US"/>
            </a:p>
          </p:txBody>
        </p:sp>
        <p:sp>
          <p:nvSpPr>
            <p:cNvPr id="49256" name="Line 145"/>
            <p:cNvSpPr>
              <a:spLocks noChangeShapeType="1"/>
            </p:cNvSpPr>
            <p:nvPr/>
          </p:nvSpPr>
          <p:spPr bwMode="auto">
            <a:xfrm rot="-5400000">
              <a:off x="4102" y="1298"/>
              <a:ext cx="124" cy="132"/>
            </a:xfrm>
            <a:prstGeom prst="line">
              <a:avLst/>
            </a:prstGeom>
            <a:noFill/>
            <a:ln w="38100" cmpd="dbl">
              <a:solidFill>
                <a:schemeClr val="tx1"/>
              </a:solidFill>
              <a:round/>
              <a:headEnd/>
              <a:tailEnd/>
            </a:ln>
          </p:spPr>
          <p:txBody>
            <a:bodyPr wrap="none" anchor="ctr"/>
            <a:lstStyle/>
            <a:p>
              <a:endParaRPr lang="en-US"/>
            </a:p>
          </p:txBody>
        </p:sp>
      </p:grpSp>
      <p:sp>
        <p:nvSpPr>
          <p:cNvPr id="49202" name="Text Box 146"/>
          <p:cNvSpPr txBox="1">
            <a:spLocks noChangeArrowheads="1"/>
          </p:cNvSpPr>
          <p:nvPr/>
        </p:nvSpPr>
        <p:spPr bwMode="auto">
          <a:xfrm>
            <a:off x="7086600" y="2644775"/>
            <a:ext cx="1457325" cy="425450"/>
          </a:xfrm>
          <a:prstGeom prst="rect">
            <a:avLst/>
          </a:prstGeom>
          <a:noFill/>
          <a:ln w="12700">
            <a:noFill/>
            <a:miter lim="800000"/>
            <a:headEnd/>
            <a:tailEnd/>
          </a:ln>
        </p:spPr>
        <p:txBody>
          <a:bodyPr wrap="none" lIns="0" tIns="0" rIns="0" bIns="0" anchor="ctr">
            <a:spAutoFit/>
          </a:bodyPr>
          <a:lstStyle/>
          <a:p>
            <a:pPr eaLnBrk="0" hangingPunct="0"/>
            <a:r>
              <a:rPr lang="en-US" sz="1400"/>
              <a:t>Roadblock</a:t>
            </a:r>
          </a:p>
          <a:p>
            <a:pPr eaLnBrk="0" hangingPunct="0"/>
            <a:r>
              <a:rPr lang="en-US" sz="1400"/>
              <a:t>under construction</a:t>
            </a:r>
          </a:p>
        </p:txBody>
      </p:sp>
      <p:grpSp>
        <p:nvGrpSpPr>
          <p:cNvPr id="49203" name="Group 147"/>
          <p:cNvGrpSpPr>
            <a:grpSpLocks/>
          </p:cNvGrpSpPr>
          <p:nvPr/>
        </p:nvGrpSpPr>
        <p:grpSpPr bwMode="auto">
          <a:xfrm>
            <a:off x="6400800" y="2667000"/>
            <a:ext cx="381000" cy="381000"/>
            <a:chOff x="4032" y="1680"/>
            <a:chExt cx="240" cy="240"/>
          </a:xfrm>
        </p:grpSpPr>
        <p:sp>
          <p:nvSpPr>
            <p:cNvPr id="49251" name="Rectangle 148"/>
            <p:cNvSpPr>
              <a:spLocks noChangeArrowheads="1"/>
            </p:cNvSpPr>
            <p:nvPr/>
          </p:nvSpPr>
          <p:spPr bwMode="auto">
            <a:xfrm rot="-8140681">
              <a:off x="4032" y="1680"/>
              <a:ext cx="240" cy="240"/>
            </a:xfrm>
            <a:prstGeom prst="rect">
              <a:avLst/>
            </a:prstGeom>
            <a:noFill/>
            <a:ln w="12700">
              <a:solidFill>
                <a:schemeClr val="tx1"/>
              </a:solidFill>
              <a:miter lim="800000"/>
              <a:headEnd/>
              <a:tailEnd/>
            </a:ln>
          </p:spPr>
          <p:txBody>
            <a:bodyPr wrap="none" anchor="ctr"/>
            <a:lstStyle/>
            <a:p>
              <a:endParaRPr lang="en-US"/>
            </a:p>
          </p:txBody>
        </p:sp>
        <p:sp>
          <p:nvSpPr>
            <p:cNvPr id="49252" name="Line 149"/>
            <p:cNvSpPr>
              <a:spLocks noChangeShapeType="1"/>
            </p:cNvSpPr>
            <p:nvPr/>
          </p:nvSpPr>
          <p:spPr bwMode="auto">
            <a:xfrm>
              <a:off x="4092" y="1731"/>
              <a:ext cx="124" cy="132"/>
            </a:xfrm>
            <a:prstGeom prst="line">
              <a:avLst/>
            </a:prstGeom>
            <a:noFill/>
            <a:ln w="38100" cmpd="dbl">
              <a:solidFill>
                <a:schemeClr val="tx1"/>
              </a:solidFill>
              <a:prstDash val="sysDot"/>
              <a:round/>
              <a:headEnd/>
              <a:tailEnd/>
            </a:ln>
          </p:spPr>
          <p:txBody>
            <a:bodyPr wrap="none" anchor="ctr"/>
            <a:lstStyle/>
            <a:p>
              <a:endParaRPr lang="en-US"/>
            </a:p>
          </p:txBody>
        </p:sp>
        <p:sp>
          <p:nvSpPr>
            <p:cNvPr id="49253" name="Line 150"/>
            <p:cNvSpPr>
              <a:spLocks noChangeShapeType="1"/>
            </p:cNvSpPr>
            <p:nvPr/>
          </p:nvSpPr>
          <p:spPr bwMode="auto">
            <a:xfrm rot="-5400000">
              <a:off x="4094" y="1730"/>
              <a:ext cx="124" cy="132"/>
            </a:xfrm>
            <a:prstGeom prst="line">
              <a:avLst/>
            </a:prstGeom>
            <a:noFill/>
            <a:ln w="38100" cmpd="dbl">
              <a:solidFill>
                <a:schemeClr val="tx1"/>
              </a:solidFill>
              <a:round/>
              <a:headEnd/>
              <a:tailEnd/>
            </a:ln>
          </p:spPr>
          <p:txBody>
            <a:bodyPr wrap="none" anchor="ctr"/>
            <a:lstStyle/>
            <a:p>
              <a:endParaRPr lang="en-US"/>
            </a:p>
          </p:txBody>
        </p:sp>
      </p:grpSp>
      <p:grpSp>
        <p:nvGrpSpPr>
          <p:cNvPr id="49204" name="Group 151"/>
          <p:cNvGrpSpPr>
            <a:grpSpLocks/>
          </p:cNvGrpSpPr>
          <p:nvPr/>
        </p:nvGrpSpPr>
        <p:grpSpPr bwMode="auto">
          <a:xfrm>
            <a:off x="6413500" y="4648200"/>
            <a:ext cx="381000" cy="381000"/>
            <a:chOff x="4040" y="2928"/>
            <a:chExt cx="240" cy="240"/>
          </a:xfrm>
        </p:grpSpPr>
        <p:sp>
          <p:nvSpPr>
            <p:cNvPr id="49247" name="Line 152"/>
            <p:cNvSpPr>
              <a:spLocks noChangeShapeType="1"/>
            </p:cNvSpPr>
            <p:nvPr/>
          </p:nvSpPr>
          <p:spPr bwMode="auto">
            <a:xfrm>
              <a:off x="4088" y="2976"/>
              <a:ext cx="0" cy="0"/>
            </a:xfrm>
            <a:prstGeom prst="line">
              <a:avLst/>
            </a:prstGeom>
            <a:noFill/>
            <a:ln w="12700">
              <a:solidFill>
                <a:schemeClr val="tx1"/>
              </a:solidFill>
              <a:round/>
              <a:headEnd/>
              <a:tailEnd/>
            </a:ln>
          </p:spPr>
          <p:txBody>
            <a:bodyPr wrap="none" anchor="ctr"/>
            <a:lstStyle/>
            <a:p>
              <a:endParaRPr lang="en-US"/>
            </a:p>
          </p:txBody>
        </p:sp>
        <p:grpSp>
          <p:nvGrpSpPr>
            <p:cNvPr id="49248" name="Group 153"/>
            <p:cNvGrpSpPr>
              <a:grpSpLocks/>
            </p:cNvGrpSpPr>
            <p:nvPr/>
          </p:nvGrpSpPr>
          <p:grpSpPr bwMode="auto">
            <a:xfrm>
              <a:off x="4040" y="2928"/>
              <a:ext cx="240" cy="240"/>
              <a:chOff x="4040" y="2928"/>
              <a:chExt cx="240" cy="240"/>
            </a:xfrm>
          </p:grpSpPr>
          <p:sp>
            <p:nvSpPr>
              <p:cNvPr id="49249" name="Rectangle 154"/>
              <p:cNvSpPr>
                <a:spLocks noChangeArrowheads="1"/>
              </p:cNvSpPr>
              <p:nvPr/>
            </p:nvSpPr>
            <p:spPr bwMode="auto">
              <a:xfrm rot="-8140681">
                <a:off x="4040" y="2928"/>
                <a:ext cx="240" cy="240"/>
              </a:xfrm>
              <a:prstGeom prst="rect">
                <a:avLst/>
              </a:prstGeom>
              <a:noFill/>
              <a:ln w="12700">
                <a:solidFill>
                  <a:schemeClr val="tx1"/>
                </a:solidFill>
                <a:miter lim="800000"/>
                <a:headEnd/>
                <a:tailEnd/>
              </a:ln>
            </p:spPr>
            <p:txBody>
              <a:bodyPr wrap="none" anchor="ctr"/>
              <a:lstStyle/>
              <a:p>
                <a:endParaRPr lang="en-US"/>
              </a:p>
            </p:txBody>
          </p:sp>
          <p:sp>
            <p:nvSpPr>
              <p:cNvPr id="49250" name="Freeform 155"/>
              <p:cNvSpPr>
                <a:spLocks/>
              </p:cNvSpPr>
              <p:nvPr/>
            </p:nvSpPr>
            <p:spPr bwMode="auto">
              <a:xfrm>
                <a:off x="4078" y="2962"/>
                <a:ext cx="170" cy="168"/>
              </a:xfrm>
              <a:custGeom>
                <a:avLst/>
                <a:gdLst>
                  <a:gd name="T0" fmla="*/ 170 w 170"/>
                  <a:gd name="T1" fmla="*/ 168 h 168"/>
                  <a:gd name="T2" fmla="*/ 60 w 170"/>
                  <a:gd name="T3" fmla="*/ 94 h 168"/>
                  <a:gd name="T4" fmla="*/ 114 w 170"/>
                  <a:gd name="T5" fmla="*/ 88 h 168"/>
                  <a:gd name="T6" fmla="*/ 0 w 170"/>
                  <a:gd name="T7" fmla="*/ 0 h 168"/>
                  <a:gd name="T8" fmla="*/ 0 60000 65536"/>
                  <a:gd name="T9" fmla="*/ 0 60000 65536"/>
                  <a:gd name="T10" fmla="*/ 0 60000 65536"/>
                  <a:gd name="T11" fmla="*/ 0 60000 65536"/>
                  <a:gd name="T12" fmla="*/ 0 w 170"/>
                  <a:gd name="T13" fmla="*/ 0 h 168"/>
                  <a:gd name="T14" fmla="*/ 170 w 170"/>
                  <a:gd name="T15" fmla="*/ 168 h 168"/>
                </a:gdLst>
                <a:ahLst/>
                <a:cxnLst>
                  <a:cxn ang="T8">
                    <a:pos x="T0" y="T1"/>
                  </a:cxn>
                  <a:cxn ang="T9">
                    <a:pos x="T2" y="T3"/>
                  </a:cxn>
                  <a:cxn ang="T10">
                    <a:pos x="T4" y="T5"/>
                  </a:cxn>
                  <a:cxn ang="T11">
                    <a:pos x="T6" y="T7"/>
                  </a:cxn>
                </a:cxnLst>
                <a:rect l="T12" t="T13" r="T14" b="T15"/>
                <a:pathLst>
                  <a:path w="170" h="168">
                    <a:moveTo>
                      <a:pt x="170" y="168"/>
                    </a:moveTo>
                    <a:lnTo>
                      <a:pt x="60" y="94"/>
                    </a:lnTo>
                    <a:lnTo>
                      <a:pt x="114" y="88"/>
                    </a:lnTo>
                    <a:lnTo>
                      <a:pt x="0"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49205" name="Group 156"/>
          <p:cNvGrpSpPr>
            <a:grpSpLocks/>
          </p:cNvGrpSpPr>
          <p:nvPr/>
        </p:nvGrpSpPr>
        <p:grpSpPr bwMode="auto">
          <a:xfrm>
            <a:off x="6400800" y="6019800"/>
            <a:ext cx="393700" cy="381000"/>
            <a:chOff x="4032" y="3792"/>
            <a:chExt cx="248" cy="240"/>
          </a:xfrm>
        </p:grpSpPr>
        <p:sp>
          <p:nvSpPr>
            <p:cNvPr id="49244" name="Rectangle 157"/>
            <p:cNvSpPr>
              <a:spLocks noChangeArrowheads="1"/>
            </p:cNvSpPr>
            <p:nvPr/>
          </p:nvSpPr>
          <p:spPr bwMode="auto">
            <a:xfrm rot="-8140681">
              <a:off x="4040" y="3792"/>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49245" name="Text Box 158"/>
            <p:cNvSpPr txBox="1">
              <a:spLocks noChangeArrowheads="1"/>
            </p:cNvSpPr>
            <p:nvPr/>
          </p:nvSpPr>
          <p:spPr bwMode="auto">
            <a:xfrm>
              <a:off x="4229" y="3875"/>
              <a:ext cx="43"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P</a:t>
              </a:r>
            </a:p>
          </p:txBody>
        </p:sp>
        <p:sp>
          <p:nvSpPr>
            <p:cNvPr id="49246" name="Freeform 159"/>
            <p:cNvSpPr>
              <a:spLocks/>
            </p:cNvSpPr>
            <p:nvPr/>
          </p:nvSpPr>
          <p:spPr bwMode="auto">
            <a:xfrm>
              <a:off x="4032" y="3888"/>
              <a:ext cx="192" cy="48"/>
            </a:xfrm>
            <a:custGeom>
              <a:avLst/>
              <a:gdLst>
                <a:gd name="T0" fmla="*/ 144 w 144"/>
                <a:gd name="T1" fmla="*/ 0 h 48"/>
                <a:gd name="T2" fmla="*/ 48 w 144"/>
                <a:gd name="T3" fmla="*/ 0 h 48"/>
                <a:gd name="T4" fmla="*/ 96 w 144"/>
                <a:gd name="T5" fmla="*/ 48 h 48"/>
                <a:gd name="T6" fmla="*/ 0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144" y="0"/>
                  </a:moveTo>
                  <a:lnTo>
                    <a:pt x="48" y="0"/>
                  </a:lnTo>
                  <a:lnTo>
                    <a:pt x="96" y="48"/>
                  </a:lnTo>
                  <a:lnTo>
                    <a:pt x="0" y="48"/>
                  </a:lnTo>
                </a:path>
              </a:pathLst>
            </a:custGeom>
            <a:noFill/>
            <a:ln w="12700" cap="flat" cmpd="sng">
              <a:solidFill>
                <a:schemeClr val="tx1"/>
              </a:solidFill>
              <a:prstDash val="solid"/>
              <a:round/>
              <a:headEnd type="none" w="med" len="med"/>
              <a:tailEnd type="arrow" w="med" len="sm"/>
            </a:ln>
          </p:spPr>
          <p:txBody>
            <a:bodyPr wrap="none" lIns="0" tIns="0" rIns="0" bIns="0" anchor="ctr" anchorCtr="1">
              <a:spAutoFit/>
            </a:bodyPr>
            <a:lstStyle/>
            <a:p>
              <a:endParaRPr lang="en-US"/>
            </a:p>
          </p:txBody>
        </p:sp>
      </p:grpSp>
      <p:sp>
        <p:nvSpPr>
          <p:cNvPr id="49206" name="AutoShape 16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lIns="0" tIns="0" rIns="0" bIns="0" anchor="ctr"/>
          <a:lstStyle/>
          <a:p>
            <a:endParaRPr lang="en-US"/>
          </a:p>
        </p:txBody>
      </p:sp>
      <p:sp>
        <p:nvSpPr>
          <p:cNvPr id="49207" name="Rectangle 161"/>
          <p:cNvSpPr>
            <a:spLocks noChangeArrowheads="1"/>
          </p:cNvSpPr>
          <p:nvPr/>
        </p:nvSpPr>
        <p:spPr bwMode="auto">
          <a:xfrm>
            <a:off x="330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49208" name="Text Box 162"/>
          <p:cNvSpPr txBox="1">
            <a:spLocks noChangeArrowheads="1"/>
          </p:cNvSpPr>
          <p:nvPr/>
        </p:nvSpPr>
        <p:spPr bwMode="auto">
          <a:xfrm>
            <a:off x="7085013" y="1352550"/>
            <a:ext cx="896937" cy="425450"/>
          </a:xfrm>
          <a:prstGeom prst="rect">
            <a:avLst/>
          </a:prstGeom>
          <a:noFill/>
          <a:ln w="12700">
            <a:noFill/>
            <a:miter lim="800000"/>
            <a:headEnd/>
            <a:tailEnd/>
          </a:ln>
        </p:spPr>
        <p:txBody>
          <a:bodyPr wrap="none" lIns="0" tIns="0" rIns="0" bIns="0" anchor="ctr">
            <a:spAutoFit/>
          </a:bodyPr>
          <a:lstStyle/>
          <a:p>
            <a:pPr eaLnBrk="0" hangingPunct="0"/>
            <a:r>
              <a:rPr lang="en-US" sz="1400"/>
              <a:t>Minelaying </a:t>
            </a:r>
          </a:p>
          <a:p>
            <a:pPr eaLnBrk="0" hangingPunct="0"/>
            <a:r>
              <a:rPr lang="en-US" sz="1400"/>
              <a:t>Complete</a:t>
            </a:r>
          </a:p>
        </p:txBody>
      </p:sp>
      <p:grpSp>
        <p:nvGrpSpPr>
          <p:cNvPr id="49209" name="Group 163"/>
          <p:cNvGrpSpPr>
            <a:grpSpLocks/>
          </p:cNvGrpSpPr>
          <p:nvPr/>
        </p:nvGrpSpPr>
        <p:grpSpPr bwMode="auto">
          <a:xfrm>
            <a:off x="6399213" y="1374775"/>
            <a:ext cx="381000" cy="381000"/>
            <a:chOff x="2469" y="3360"/>
            <a:chExt cx="240" cy="240"/>
          </a:xfrm>
        </p:grpSpPr>
        <p:sp>
          <p:nvSpPr>
            <p:cNvPr id="49238" name="Rectangle 164"/>
            <p:cNvSpPr>
              <a:spLocks noChangeArrowheads="1"/>
            </p:cNvSpPr>
            <p:nvPr/>
          </p:nvSpPr>
          <p:spPr bwMode="auto">
            <a:xfrm rot="-8140681">
              <a:off x="2469" y="3360"/>
              <a:ext cx="240" cy="240"/>
            </a:xfrm>
            <a:prstGeom prst="rect">
              <a:avLst/>
            </a:prstGeom>
            <a:noFill/>
            <a:ln w="12700">
              <a:solidFill>
                <a:schemeClr val="tx1"/>
              </a:solidFill>
              <a:miter lim="800000"/>
              <a:headEnd/>
              <a:tailEnd/>
            </a:ln>
          </p:spPr>
          <p:txBody>
            <a:bodyPr wrap="none" anchor="ctr"/>
            <a:lstStyle/>
            <a:p>
              <a:endParaRPr lang="en-US"/>
            </a:p>
          </p:txBody>
        </p:sp>
        <p:grpSp>
          <p:nvGrpSpPr>
            <p:cNvPr id="49239" name="Group 165"/>
            <p:cNvGrpSpPr>
              <a:grpSpLocks/>
            </p:cNvGrpSpPr>
            <p:nvPr/>
          </p:nvGrpSpPr>
          <p:grpSpPr bwMode="auto">
            <a:xfrm>
              <a:off x="2491" y="3431"/>
              <a:ext cx="201" cy="96"/>
              <a:chOff x="2482" y="3431"/>
              <a:chExt cx="201" cy="96"/>
            </a:xfrm>
          </p:grpSpPr>
          <p:sp>
            <p:nvSpPr>
              <p:cNvPr id="49240" name="Oval 166"/>
              <p:cNvSpPr>
                <a:spLocks noChangeArrowheads="1"/>
              </p:cNvSpPr>
              <p:nvPr/>
            </p:nvSpPr>
            <p:spPr bwMode="auto">
              <a:xfrm>
                <a:off x="2496" y="3455"/>
                <a:ext cx="48" cy="48"/>
              </a:xfrm>
              <a:prstGeom prst="ellipse">
                <a:avLst/>
              </a:prstGeom>
              <a:noFill/>
              <a:ln w="12700">
                <a:solidFill>
                  <a:schemeClr val="tx1"/>
                </a:solidFill>
                <a:round/>
                <a:headEnd/>
                <a:tailEnd/>
              </a:ln>
            </p:spPr>
            <p:txBody>
              <a:bodyPr wrap="none" anchor="ctr"/>
              <a:lstStyle/>
              <a:p>
                <a:endParaRPr lang="en-US"/>
              </a:p>
            </p:txBody>
          </p:sp>
          <p:sp>
            <p:nvSpPr>
              <p:cNvPr id="49241" name="Oval 167"/>
              <p:cNvSpPr>
                <a:spLocks noChangeArrowheads="1"/>
              </p:cNvSpPr>
              <p:nvPr/>
            </p:nvSpPr>
            <p:spPr bwMode="auto">
              <a:xfrm>
                <a:off x="2560" y="3455"/>
                <a:ext cx="48" cy="48"/>
              </a:xfrm>
              <a:prstGeom prst="ellipse">
                <a:avLst/>
              </a:prstGeom>
              <a:noFill/>
              <a:ln w="12700">
                <a:solidFill>
                  <a:schemeClr val="tx1"/>
                </a:solidFill>
                <a:round/>
                <a:headEnd/>
                <a:tailEnd/>
              </a:ln>
            </p:spPr>
            <p:txBody>
              <a:bodyPr wrap="none" anchor="ctr"/>
              <a:lstStyle/>
              <a:p>
                <a:endParaRPr lang="en-US"/>
              </a:p>
            </p:txBody>
          </p:sp>
          <p:sp>
            <p:nvSpPr>
              <p:cNvPr id="49242" name="Oval 168"/>
              <p:cNvSpPr>
                <a:spLocks noChangeArrowheads="1"/>
              </p:cNvSpPr>
              <p:nvPr/>
            </p:nvSpPr>
            <p:spPr bwMode="auto">
              <a:xfrm>
                <a:off x="2625" y="3454"/>
                <a:ext cx="48" cy="48"/>
              </a:xfrm>
              <a:prstGeom prst="ellipse">
                <a:avLst/>
              </a:prstGeom>
              <a:noFill/>
              <a:ln w="12700">
                <a:solidFill>
                  <a:schemeClr val="tx1"/>
                </a:solidFill>
                <a:round/>
                <a:headEnd/>
                <a:tailEnd/>
              </a:ln>
            </p:spPr>
            <p:txBody>
              <a:bodyPr wrap="none" anchor="ctr"/>
              <a:lstStyle/>
              <a:p>
                <a:endParaRPr lang="en-US"/>
              </a:p>
            </p:txBody>
          </p:sp>
          <p:sp>
            <p:nvSpPr>
              <p:cNvPr id="49243" name="Rectangle 169"/>
              <p:cNvSpPr>
                <a:spLocks noChangeArrowheads="1"/>
              </p:cNvSpPr>
              <p:nvPr/>
            </p:nvSpPr>
            <p:spPr bwMode="auto">
              <a:xfrm>
                <a:off x="2482" y="3431"/>
                <a:ext cx="201" cy="96"/>
              </a:xfrm>
              <a:prstGeom prst="rect">
                <a:avLst/>
              </a:prstGeom>
              <a:noFill/>
              <a:ln w="12700">
                <a:solidFill>
                  <a:schemeClr val="tx1"/>
                </a:solidFill>
                <a:miter lim="800000"/>
                <a:headEnd/>
                <a:tailEnd/>
              </a:ln>
            </p:spPr>
            <p:txBody>
              <a:bodyPr wrap="none" anchor="ctr"/>
              <a:lstStyle/>
              <a:p>
                <a:endParaRPr lang="en-US"/>
              </a:p>
            </p:txBody>
          </p:sp>
        </p:grpSp>
      </p:grpSp>
      <p:grpSp>
        <p:nvGrpSpPr>
          <p:cNvPr id="49210" name="Group 170"/>
          <p:cNvGrpSpPr>
            <a:grpSpLocks/>
          </p:cNvGrpSpPr>
          <p:nvPr/>
        </p:nvGrpSpPr>
        <p:grpSpPr bwMode="auto">
          <a:xfrm>
            <a:off x="762000" y="1981200"/>
            <a:ext cx="381000" cy="381000"/>
            <a:chOff x="480" y="1248"/>
            <a:chExt cx="240" cy="240"/>
          </a:xfrm>
        </p:grpSpPr>
        <p:sp>
          <p:nvSpPr>
            <p:cNvPr id="49230" name="Rectangle 171"/>
            <p:cNvSpPr>
              <a:spLocks noChangeArrowheads="1"/>
            </p:cNvSpPr>
            <p:nvPr/>
          </p:nvSpPr>
          <p:spPr bwMode="auto">
            <a:xfrm rot="-8140681">
              <a:off x="480" y="1248"/>
              <a:ext cx="240" cy="240"/>
            </a:xfrm>
            <a:prstGeom prst="rect">
              <a:avLst/>
            </a:prstGeom>
            <a:noFill/>
            <a:ln w="12700">
              <a:solidFill>
                <a:schemeClr val="tx1"/>
              </a:solidFill>
              <a:miter lim="800000"/>
              <a:headEnd/>
              <a:tailEnd/>
            </a:ln>
          </p:spPr>
          <p:txBody>
            <a:bodyPr wrap="none" anchor="ctr"/>
            <a:lstStyle/>
            <a:p>
              <a:endParaRPr lang="en-US"/>
            </a:p>
          </p:txBody>
        </p:sp>
        <p:grpSp>
          <p:nvGrpSpPr>
            <p:cNvPr id="49231" name="Group 172"/>
            <p:cNvGrpSpPr>
              <a:grpSpLocks/>
            </p:cNvGrpSpPr>
            <p:nvPr/>
          </p:nvGrpSpPr>
          <p:grpSpPr bwMode="auto">
            <a:xfrm>
              <a:off x="528" y="1393"/>
              <a:ext cx="144" cy="49"/>
              <a:chOff x="532" y="1393"/>
              <a:chExt cx="144" cy="49"/>
            </a:xfrm>
          </p:grpSpPr>
          <p:sp>
            <p:nvSpPr>
              <p:cNvPr id="49235" name="Line 173"/>
              <p:cNvSpPr>
                <a:spLocks noChangeAspect="1" noChangeShapeType="1"/>
              </p:cNvSpPr>
              <p:nvPr/>
            </p:nvSpPr>
            <p:spPr bwMode="auto">
              <a:xfrm>
                <a:off x="558" y="1394"/>
                <a:ext cx="9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9236" name="Oval 174"/>
              <p:cNvSpPr>
                <a:spLocks noChangeAspect="1" noChangeArrowheads="1"/>
              </p:cNvSpPr>
              <p:nvPr/>
            </p:nvSpPr>
            <p:spPr bwMode="auto">
              <a:xfrm>
                <a:off x="634" y="1394"/>
                <a:ext cx="42" cy="48"/>
              </a:xfrm>
              <a:prstGeom prst="ellipse">
                <a:avLst/>
              </a:prstGeom>
              <a:noFill/>
              <a:ln w="12700">
                <a:solidFill>
                  <a:srgbClr val="000000"/>
                </a:solidFill>
                <a:round/>
                <a:headEnd/>
                <a:tailEnd/>
              </a:ln>
            </p:spPr>
            <p:txBody>
              <a:bodyPr wrap="none" anchor="ctr"/>
              <a:lstStyle/>
              <a:p>
                <a:endParaRPr lang="en-US"/>
              </a:p>
            </p:txBody>
          </p:sp>
          <p:sp>
            <p:nvSpPr>
              <p:cNvPr id="49237" name="Oval 175"/>
              <p:cNvSpPr>
                <a:spLocks noChangeAspect="1" noChangeArrowheads="1"/>
              </p:cNvSpPr>
              <p:nvPr/>
            </p:nvSpPr>
            <p:spPr bwMode="auto">
              <a:xfrm>
                <a:off x="532" y="1393"/>
                <a:ext cx="42" cy="48"/>
              </a:xfrm>
              <a:prstGeom prst="ellipse">
                <a:avLst/>
              </a:prstGeom>
              <a:noFill/>
              <a:ln w="12700">
                <a:solidFill>
                  <a:srgbClr val="000000"/>
                </a:solidFill>
                <a:round/>
                <a:headEnd/>
                <a:tailEnd/>
              </a:ln>
            </p:spPr>
            <p:txBody>
              <a:bodyPr wrap="none" anchor="ctr"/>
              <a:lstStyle/>
              <a:p>
                <a:endParaRPr lang="en-US"/>
              </a:p>
            </p:txBody>
          </p:sp>
        </p:grpSp>
        <p:grpSp>
          <p:nvGrpSpPr>
            <p:cNvPr id="49232" name="Group 176"/>
            <p:cNvGrpSpPr>
              <a:grpSpLocks/>
            </p:cNvGrpSpPr>
            <p:nvPr/>
          </p:nvGrpSpPr>
          <p:grpSpPr bwMode="auto">
            <a:xfrm>
              <a:off x="579" y="1267"/>
              <a:ext cx="42" cy="126"/>
              <a:chOff x="485" y="3174"/>
              <a:chExt cx="42" cy="126"/>
            </a:xfrm>
          </p:grpSpPr>
          <p:sp>
            <p:nvSpPr>
              <p:cNvPr id="49233" name="Line 177"/>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234" name="Freeform 178"/>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49211" name="Group 179"/>
          <p:cNvGrpSpPr>
            <a:grpSpLocks/>
          </p:cNvGrpSpPr>
          <p:nvPr/>
        </p:nvGrpSpPr>
        <p:grpSpPr bwMode="auto">
          <a:xfrm>
            <a:off x="6413500" y="4038600"/>
            <a:ext cx="381000" cy="381000"/>
            <a:chOff x="4040" y="2544"/>
            <a:chExt cx="240" cy="240"/>
          </a:xfrm>
        </p:grpSpPr>
        <p:sp>
          <p:nvSpPr>
            <p:cNvPr id="49221" name="Rectangle 180"/>
            <p:cNvSpPr>
              <a:spLocks noChangeArrowheads="1"/>
            </p:cNvSpPr>
            <p:nvPr/>
          </p:nvSpPr>
          <p:spPr bwMode="auto">
            <a:xfrm rot="-8140681">
              <a:off x="4040" y="2544"/>
              <a:ext cx="240" cy="240"/>
            </a:xfrm>
            <a:prstGeom prst="rect">
              <a:avLst/>
            </a:prstGeom>
            <a:noFill/>
            <a:ln w="12700">
              <a:solidFill>
                <a:schemeClr val="tx1"/>
              </a:solidFill>
              <a:miter lim="800000"/>
              <a:headEnd/>
              <a:tailEnd/>
            </a:ln>
          </p:spPr>
          <p:txBody>
            <a:bodyPr wrap="none" anchor="ctr"/>
            <a:lstStyle/>
            <a:p>
              <a:endParaRPr lang="en-US"/>
            </a:p>
          </p:txBody>
        </p:sp>
        <p:grpSp>
          <p:nvGrpSpPr>
            <p:cNvPr id="49222" name="Group 181"/>
            <p:cNvGrpSpPr>
              <a:grpSpLocks/>
            </p:cNvGrpSpPr>
            <p:nvPr/>
          </p:nvGrpSpPr>
          <p:grpSpPr bwMode="auto">
            <a:xfrm>
              <a:off x="4137" y="2585"/>
              <a:ext cx="45" cy="156"/>
              <a:chOff x="4139" y="2597"/>
              <a:chExt cx="45" cy="156"/>
            </a:xfrm>
          </p:grpSpPr>
          <p:grpSp>
            <p:nvGrpSpPr>
              <p:cNvPr id="49223" name="Group 182"/>
              <p:cNvGrpSpPr>
                <a:grpSpLocks/>
              </p:cNvGrpSpPr>
              <p:nvPr/>
            </p:nvGrpSpPr>
            <p:grpSpPr bwMode="auto">
              <a:xfrm>
                <a:off x="4139" y="2630"/>
                <a:ext cx="45" cy="123"/>
                <a:chOff x="4136" y="2592"/>
                <a:chExt cx="45" cy="123"/>
              </a:xfrm>
            </p:grpSpPr>
            <p:sp>
              <p:nvSpPr>
                <p:cNvPr id="49227" name="Line 183"/>
                <p:cNvSpPr>
                  <a:spLocks noChangeAspect="1" noChangeShapeType="1"/>
                </p:cNvSpPr>
                <p:nvPr/>
              </p:nvSpPr>
              <p:spPr bwMode="auto">
                <a:xfrm>
                  <a:off x="4159" y="2592"/>
                  <a:ext cx="0" cy="12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9228" name="Line 184"/>
                <p:cNvSpPr>
                  <a:spLocks noChangeAspect="1" noChangeShapeType="1"/>
                </p:cNvSpPr>
                <p:nvPr/>
              </p:nvSpPr>
              <p:spPr bwMode="auto">
                <a:xfrm>
                  <a:off x="4136" y="2633"/>
                  <a:ext cx="0" cy="5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49229" name="Line 185"/>
                <p:cNvSpPr>
                  <a:spLocks noChangeAspect="1" noChangeShapeType="1"/>
                </p:cNvSpPr>
                <p:nvPr/>
              </p:nvSpPr>
              <p:spPr bwMode="auto">
                <a:xfrm>
                  <a:off x="4181" y="2633"/>
                  <a:ext cx="0" cy="56"/>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49224" name="Group 186"/>
              <p:cNvGrpSpPr>
                <a:grpSpLocks/>
              </p:cNvGrpSpPr>
              <p:nvPr/>
            </p:nvGrpSpPr>
            <p:grpSpPr bwMode="auto">
              <a:xfrm>
                <a:off x="4141" y="2597"/>
                <a:ext cx="42" cy="61"/>
                <a:chOff x="1172" y="1509"/>
                <a:chExt cx="42" cy="61"/>
              </a:xfrm>
            </p:grpSpPr>
            <p:sp>
              <p:nvSpPr>
                <p:cNvPr id="49225" name="Freeform 187"/>
                <p:cNvSpPr>
                  <a:spLocks/>
                </p:cNvSpPr>
                <p:nvPr/>
              </p:nvSpPr>
              <p:spPr bwMode="auto">
                <a:xfrm>
                  <a:off x="1172" y="153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sp>
              <p:nvSpPr>
                <p:cNvPr id="49226" name="Freeform 188"/>
                <p:cNvSpPr>
                  <a:spLocks/>
                </p:cNvSpPr>
                <p:nvPr/>
              </p:nvSpPr>
              <p:spPr bwMode="auto">
                <a:xfrm>
                  <a:off x="1172" y="1509"/>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49212" name="Group 189"/>
          <p:cNvGrpSpPr>
            <a:grpSpLocks/>
          </p:cNvGrpSpPr>
          <p:nvPr/>
        </p:nvGrpSpPr>
        <p:grpSpPr bwMode="auto">
          <a:xfrm>
            <a:off x="6413500" y="5334000"/>
            <a:ext cx="381000" cy="381000"/>
            <a:chOff x="4040" y="3360"/>
            <a:chExt cx="240" cy="240"/>
          </a:xfrm>
        </p:grpSpPr>
        <p:sp>
          <p:nvSpPr>
            <p:cNvPr id="49216" name="Rectangle 190"/>
            <p:cNvSpPr>
              <a:spLocks noChangeArrowheads="1"/>
            </p:cNvSpPr>
            <p:nvPr/>
          </p:nvSpPr>
          <p:spPr bwMode="auto">
            <a:xfrm rot="-8140681">
              <a:off x="4040" y="3360"/>
              <a:ext cx="240" cy="240"/>
            </a:xfrm>
            <a:prstGeom prst="rect">
              <a:avLst/>
            </a:prstGeom>
            <a:noFill/>
            <a:ln w="12700">
              <a:solidFill>
                <a:schemeClr val="tx1"/>
              </a:solidFill>
              <a:miter lim="800000"/>
              <a:headEnd/>
              <a:tailEnd/>
            </a:ln>
          </p:spPr>
          <p:txBody>
            <a:bodyPr wrap="none" anchor="ctr"/>
            <a:lstStyle/>
            <a:p>
              <a:endParaRPr lang="en-US"/>
            </a:p>
          </p:txBody>
        </p:sp>
        <p:sp>
          <p:nvSpPr>
            <p:cNvPr id="49217" name="Oval 191"/>
            <p:cNvSpPr>
              <a:spLocks noChangeArrowheads="1"/>
            </p:cNvSpPr>
            <p:nvPr/>
          </p:nvSpPr>
          <p:spPr bwMode="auto">
            <a:xfrm>
              <a:off x="4135" y="3527"/>
              <a:ext cx="48" cy="48"/>
            </a:xfrm>
            <a:prstGeom prst="ellipse">
              <a:avLst/>
            </a:prstGeom>
            <a:noFill/>
            <a:ln w="12700">
              <a:solidFill>
                <a:schemeClr val="tx1"/>
              </a:solidFill>
              <a:round/>
              <a:headEnd/>
              <a:tailEnd/>
            </a:ln>
          </p:spPr>
          <p:txBody>
            <a:bodyPr wrap="none" anchor="ctr"/>
            <a:lstStyle/>
            <a:p>
              <a:endParaRPr lang="en-US"/>
            </a:p>
          </p:txBody>
        </p:sp>
        <p:grpSp>
          <p:nvGrpSpPr>
            <p:cNvPr id="49218" name="Group 192"/>
            <p:cNvGrpSpPr>
              <a:grpSpLocks/>
            </p:cNvGrpSpPr>
            <p:nvPr/>
          </p:nvGrpSpPr>
          <p:grpSpPr bwMode="auto">
            <a:xfrm>
              <a:off x="4138" y="3399"/>
              <a:ext cx="42" cy="126"/>
              <a:chOff x="485" y="3174"/>
              <a:chExt cx="42" cy="126"/>
            </a:xfrm>
          </p:grpSpPr>
          <p:sp>
            <p:nvSpPr>
              <p:cNvPr id="49219" name="Line 193"/>
              <p:cNvSpPr>
                <a:spLocks noChangeAspect="1" noChangeShapeType="1"/>
              </p:cNvSpPr>
              <p:nvPr/>
            </p:nvSpPr>
            <p:spPr bwMode="auto">
              <a:xfrm>
                <a:off x="506" y="317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49220" name="Freeform 194"/>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sp>
        <p:nvSpPr>
          <p:cNvPr id="49213" name="Rectangle 195"/>
          <p:cNvSpPr>
            <a:spLocks noGrp="1" noChangeArrowheads="1"/>
          </p:cNvSpPr>
          <p:nvPr>
            <p:ph type="title" idx="4294967295"/>
          </p:nvPr>
        </p:nvSpPr>
        <p:spPr>
          <a:xfrm>
            <a:off x="685800" y="212725"/>
            <a:ext cx="7772400" cy="320675"/>
          </a:xfrm>
        </p:spPr>
        <p:txBody>
          <a:bodyPr/>
          <a:lstStyle/>
          <a:p>
            <a:pPr eaLnBrk="1" hangingPunct="1"/>
            <a:r>
              <a:rPr lang="en-US" sz="2400">
                <a:solidFill>
                  <a:schemeClr val="tx1"/>
                </a:solidFill>
              </a:rPr>
              <a:t>Operations Other Than War Symbology OOTW</a:t>
            </a:r>
          </a:p>
        </p:txBody>
      </p:sp>
      <p:sp>
        <p:nvSpPr>
          <p:cNvPr id="49214" name="Text Box 196"/>
          <p:cNvSpPr txBox="1">
            <a:spLocks noChangeArrowheads="1"/>
          </p:cNvSpPr>
          <p:nvPr/>
        </p:nvSpPr>
        <p:spPr bwMode="auto">
          <a:xfrm>
            <a:off x="5068888" y="1824038"/>
            <a:ext cx="1312862" cy="168275"/>
          </a:xfrm>
          <a:prstGeom prst="rect">
            <a:avLst/>
          </a:prstGeom>
          <a:noFill/>
          <a:ln w="12700">
            <a:noFill/>
            <a:miter lim="800000"/>
            <a:headEnd/>
            <a:tailEnd/>
          </a:ln>
        </p:spPr>
        <p:txBody>
          <a:bodyPr wrap="none" lIns="0" tIns="0" rIns="0" bIns="0" anchor="ctr" anchorCtr="1">
            <a:spAutoFit/>
          </a:bodyPr>
          <a:lstStyle/>
          <a:p>
            <a:pPr algn="ctr" eaLnBrk="0" hangingPunct="0"/>
            <a:r>
              <a:rPr lang="en-US" sz="1100" b="1"/>
              <a:t>*See Speaker Notes</a:t>
            </a:r>
          </a:p>
        </p:txBody>
      </p:sp>
      <p:sp>
        <p:nvSpPr>
          <p:cNvPr id="49215" name="Text Box 197"/>
          <p:cNvSpPr txBox="1">
            <a:spLocks noChangeArrowheads="1"/>
          </p:cNvSpPr>
          <p:nvPr/>
        </p:nvSpPr>
        <p:spPr bwMode="auto">
          <a:xfrm>
            <a:off x="395288" y="6489700"/>
            <a:ext cx="1352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Text Box 2"/>
          <p:cNvSpPr txBox="1">
            <a:spLocks noChangeArrowheads="1"/>
          </p:cNvSpPr>
          <p:nvPr/>
        </p:nvSpPr>
        <p:spPr bwMode="auto">
          <a:xfrm>
            <a:off x="457200" y="204788"/>
            <a:ext cx="1528763" cy="228600"/>
          </a:xfrm>
          <a:prstGeom prst="rect">
            <a:avLst/>
          </a:prstGeom>
          <a:noFill/>
          <a:ln w="12700">
            <a:noFill/>
            <a:miter lim="800000"/>
            <a:headEnd/>
            <a:tailEnd/>
          </a:ln>
        </p:spPr>
        <p:txBody>
          <a:bodyPr wrap="none" lIns="0" tIns="0" rIns="0" anchor="ctr">
            <a:spAutoFit/>
          </a:bodyPr>
          <a:lstStyle/>
          <a:p>
            <a:pPr eaLnBrk="0" hangingPunct="0"/>
            <a:r>
              <a:rPr lang="en-US" sz="1200"/>
              <a:t>Reference FM 101-5-1</a:t>
            </a:r>
            <a:endParaRPr lang="en-US" sz="2400"/>
          </a:p>
        </p:txBody>
      </p:sp>
      <p:sp>
        <p:nvSpPr>
          <p:cNvPr id="50179" name="Text Box 3"/>
          <p:cNvSpPr txBox="1">
            <a:spLocks noChangeArrowheads="1"/>
          </p:cNvSpPr>
          <p:nvPr/>
        </p:nvSpPr>
        <p:spPr bwMode="auto">
          <a:xfrm>
            <a:off x="1447800" y="1431925"/>
            <a:ext cx="779463" cy="258763"/>
          </a:xfrm>
          <a:prstGeom prst="rect">
            <a:avLst/>
          </a:prstGeom>
          <a:noFill/>
          <a:ln w="12700">
            <a:noFill/>
            <a:miter lim="800000"/>
            <a:headEnd/>
            <a:tailEnd/>
          </a:ln>
        </p:spPr>
        <p:txBody>
          <a:bodyPr wrap="none" lIns="0" tIns="0" rIns="0" anchor="ctr">
            <a:spAutoFit/>
          </a:bodyPr>
          <a:lstStyle/>
          <a:p>
            <a:pPr eaLnBrk="0" hangingPunct="0"/>
            <a:r>
              <a:rPr lang="en-US" sz="1400"/>
              <a:t>Poisoning</a:t>
            </a:r>
          </a:p>
        </p:txBody>
      </p:sp>
      <p:sp>
        <p:nvSpPr>
          <p:cNvPr id="50180" name="Text Box 4"/>
          <p:cNvSpPr txBox="1">
            <a:spLocks noChangeArrowheads="1"/>
          </p:cNvSpPr>
          <p:nvPr/>
        </p:nvSpPr>
        <p:spPr bwMode="auto">
          <a:xfrm>
            <a:off x="228600" y="860425"/>
            <a:ext cx="3135313" cy="290513"/>
          </a:xfrm>
          <a:prstGeom prst="rect">
            <a:avLst/>
          </a:prstGeom>
          <a:noFill/>
          <a:ln w="12700">
            <a:noFill/>
            <a:miter lim="800000"/>
            <a:headEnd/>
            <a:tailEnd/>
          </a:ln>
        </p:spPr>
        <p:txBody>
          <a:bodyPr wrap="none" lIns="0" tIns="0" rIns="0" anchor="ctr">
            <a:spAutoFit/>
          </a:bodyPr>
          <a:lstStyle/>
          <a:p>
            <a:pPr eaLnBrk="0" hangingPunct="0"/>
            <a:r>
              <a:rPr lang="en-US" sz="1600"/>
              <a:t>Hostile Activities, Units or Facilities</a:t>
            </a:r>
          </a:p>
        </p:txBody>
      </p:sp>
      <p:sp>
        <p:nvSpPr>
          <p:cNvPr id="50181" name="Text Box 5"/>
          <p:cNvSpPr txBox="1">
            <a:spLocks noChangeArrowheads="1"/>
          </p:cNvSpPr>
          <p:nvPr/>
        </p:nvSpPr>
        <p:spPr bwMode="auto">
          <a:xfrm>
            <a:off x="1447800" y="2041525"/>
            <a:ext cx="493713" cy="258763"/>
          </a:xfrm>
          <a:prstGeom prst="rect">
            <a:avLst/>
          </a:prstGeom>
          <a:noFill/>
          <a:ln w="12700">
            <a:noFill/>
            <a:miter lim="800000"/>
            <a:headEnd/>
            <a:tailEnd/>
          </a:ln>
        </p:spPr>
        <p:txBody>
          <a:bodyPr wrap="none" lIns="0" tIns="0" rIns="0" anchor="ctr">
            <a:spAutoFit/>
          </a:bodyPr>
          <a:lstStyle/>
          <a:p>
            <a:pPr eaLnBrk="0" hangingPunct="0"/>
            <a:r>
              <a:rPr lang="en-US" sz="1400"/>
              <a:t>Psyop</a:t>
            </a:r>
          </a:p>
        </p:txBody>
      </p:sp>
      <p:sp>
        <p:nvSpPr>
          <p:cNvPr id="50182" name="Text Box 6"/>
          <p:cNvSpPr txBox="1">
            <a:spLocks noChangeArrowheads="1"/>
          </p:cNvSpPr>
          <p:nvPr/>
        </p:nvSpPr>
        <p:spPr bwMode="auto">
          <a:xfrm>
            <a:off x="1447800" y="2727325"/>
            <a:ext cx="1341438" cy="258763"/>
          </a:xfrm>
          <a:prstGeom prst="rect">
            <a:avLst/>
          </a:prstGeom>
          <a:noFill/>
          <a:ln w="12700">
            <a:noFill/>
            <a:miter lim="800000"/>
            <a:headEnd/>
            <a:tailEnd/>
          </a:ln>
        </p:spPr>
        <p:txBody>
          <a:bodyPr wrap="none" lIns="0" tIns="0" rIns="0" anchor="ctr">
            <a:spAutoFit/>
          </a:bodyPr>
          <a:lstStyle/>
          <a:p>
            <a:pPr eaLnBrk="0" hangingPunct="0"/>
            <a:r>
              <a:rPr lang="en-US" sz="1400"/>
              <a:t>Broadcast Pysop</a:t>
            </a:r>
          </a:p>
        </p:txBody>
      </p:sp>
      <p:sp>
        <p:nvSpPr>
          <p:cNvPr id="50183" name="Text Box 7"/>
          <p:cNvSpPr txBox="1">
            <a:spLocks noChangeArrowheads="1"/>
          </p:cNvSpPr>
          <p:nvPr/>
        </p:nvSpPr>
        <p:spPr bwMode="auto">
          <a:xfrm>
            <a:off x="1447800" y="3413125"/>
            <a:ext cx="1104900" cy="258763"/>
          </a:xfrm>
          <a:prstGeom prst="rect">
            <a:avLst/>
          </a:prstGeom>
          <a:noFill/>
          <a:ln w="12700">
            <a:noFill/>
            <a:miter lim="800000"/>
            <a:headEnd/>
            <a:tailEnd/>
          </a:ln>
        </p:spPr>
        <p:txBody>
          <a:bodyPr wrap="none" lIns="0" tIns="0" rIns="0" anchor="ctr">
            <a:spAutoFit/>
          </a:bodyPr>
          <a:lstStyle/>
          <a:p>
            <a:pPr eaLnBrk="0" hangingPunct="0"/>
            <a:r>
              <a:rPr lang="en-US" sz="1400"/>
              <a:t>Written Pysop</a:t>
            </a:r>
          </a:p>
        </p:txBody>
      </p:sp>
      <p:sp>
        <p:nvSpPr>
          <p:cNvPr id="50184" name="Text Box 8"/>
          <p:cNvSpPr txBox="1">
            <a:spLocks noChangeArrowheads="1"/>
          </p:cNvSpPr>
          <p:nvPr/>
        </p:nvSpPr>
        <p:spPr bwMode="auto">
          <a:xfrm>
            <a:off x="1447800" y="4022725"/>
            <a:ext cx="966788" cy="258763"/>
          </a:xfrm>
          <a:prstGeom prst="rect">
            <a:avLst/>
          </a:prstGeom>
          <a:noFill/>
          <a:ln w="12700">
            <a:noFill/>
            <a:miter lim="800000"/>
            <a:headEnd/>
            <a:tailEnd/>
          </a:ln>
        </p:spPr>
        <p:txBody>
          <a:bodyPr wrap="none" lIns="0" tIns="0" rIns="0" anchor="ctr">
            <a:spAutoFit/>
          </a:bodyPr>
          <a:lstStyle/>
          <a:p>
            <a:pPr eaLnBrk="0" hangingPunct="0"/>
            <a:r>
              <a:rPr lang="en-US" sz="1400"/>
              <a:t>Surveillance</a:t>
            </a:r>
          </a:p>
        </p:txBody>
      </p:sp>
      <p:sp>
        <p:nvSpPr>
          <p:cNvPr id="50185" name="Text Box 9"/>
          <p:cNvSpPr txBox="1">
            <a:spLocks noChangeArrowheads="1"/>
          </p:cNvSpPr>
          <p:nvPr/>
        </p:nvSpPr>
        <p:spPr bwMode="auto">
          <a:xfrm>
            <a:off x="1447800" y="4708525"/>
            <a:ext cx="592138" cy="258763"/>
          </a:xfrm>
          <a:prstGeom prst="rect">
            <a:avLst/>
          </a:prstGeom>
          <a:noFill/>
          <a:ln w="12700">
            <a:noFill/>
            <a:miter lim="800000"/>
            <a:headEnd/>
            <a:tailEnd/>
          </a:ln>
        </p:spPr>
        <p:txBody>
          <a:bodyPr wrap="none" lIns="0" tIns="0" rIns="0" anchor="ctr">
            <a:spAutoFit/>
          </a:bodyPr>
          <a:lstStyle/>
          <a:p>
            <a:pPr eaLnBrk="0" hangingPunct="0"/>
            <a:r>
              <a:rPr lang="en-US" sz="1400"/>
              <a:t>Sniping</a:t>
            </a:r>
          </a:p>
        </p:txBody>
      </p:sp>
      <p:sp>
        <p:nvSpPr>
          <p:cNvPr id="50186" name="Text Box 10"/>
          <p:cNvSpPr txBox="1">
            <a:spLocks noChangeArrowheads="1"/>
          </p:cNvSpPr>
          <p:nvPr/>
        </p:nvSpPr>
        <p:spPr bwMode="auto">
          <a:xfrm>
            <a:off x="1447800" y="5394325"/>
            <a:ext cx="306388" cy="258763"/>
          </a:xfrm>
          <a:prstGeom prst="rect">
            <a:avLst/>
          </a:prstGeom>
          <a:noFill/>
          <a:ln w="12700">
            <a:noFill/>
            <a:miter lim="800000"/>
            <a:headEnd/>
            <a:tailEnd/>
          </a:ln>
        </p:spPr>
        <p:txBody>
          <a:bodyPr wrap="none" lIns="0" tIns="0" rIns="0" anchor="ctr">
            <a:spAutoFit/>
          </a:bodyPr>
          <a:lstStyle/>
          <a:p>
            <a:pPr eaLnBrk="0" hangingPunct="0"/>
            <a:r>
              <a:rPr lang="en-US" sz="1400"/>
              <a:t>Spy</a:t>
            </a:r>
          </a:p>
        </p:txBody>
      </p:sp>
      <p:sp>
        <p:nvSpPr>
          <p:cNvPr id="50187" name="Text Box 11"/>
          <p:cNvSpPr txBox="1">
            <a:spLocks noChangeArrowheads="1"/>
          </p:cNvSpPr>
          <p:nvPr/>
        </p:nvSpPr>
        <p:spPr bwMode="auto">
          <a:xfrm>
            <a:off x="1447800" y="6080125"/>
            <a:ext cx="1104900" cy="258763"/>
          </a:xfrm>
          <a:prstGeom prst="rect">
            <a:avLst/>
          </a:prstGeom>
          <a:noFill/>
          <a:ln w="12700">
            <a:noFill/>
            <a:miter lim="800000"/>
            <a:headEnd/>
            <a:tailEnd/>
          </a:ln>
        </p:spPr>
        <p:txBody>
          <a:bodyPr wrap="none" lIns="0" tIns="0" rIns="0" anchor="ctr">
            <a:spAutoFit/>
          </a:bodyPr>
          <a:lstStyle/>
          <a:p>
            <a:pPr eaLnBrk="0" hangingPunct="0"/>
            <a:r>
              <a:rPr lang="en-US" sz="1400"/>
              <a:t>Supply Cache</a:t>
            </a:r>
          </a:p>
        </p:txBody>
      </p:sp>
      <p:sp>
        <p:nvSpPr>
          <p:cNvPr id="50188" name="Text Box 12"/>
          <p:cNvSpPr txBox="1">
            <a:spLocks noChangeArrowheads="1"/>
          </p:cNvSpPr>
          <p:nvPr/>
        </p:nvSpPr>
        <p:spPr bwMode="auto">
          <a:xfrm>
            <a:off x="4605338" y="2119313"/>
            <a:ext cx="2284412" cy="425450"/>
          </a:xfrm>
          <a:prstGeom prst="rect">
            <a:avLst/>
          </a:prstGeom>
          <a:noFill/>
          <a:ln w="12700">
            <a:noFill/>
            <a:miter lim="800000"/>
            <a:headEnd/>
            <a:tailEnd/>
          </a:ln>
        </p:spPr>
        <p:txBody>
          <a:bodyPr wrap="none" lIns="0" tIns="0" rIns="0" bIns="0" anchor="ctr">
            <a:spAutoFit/>
          </a:bodyPr>
          <a:lstStyle/>
          <a:p>
            <a:pPr eaLnBrk="0" hangingPunct="0"/>
            <a:r>
              <a:rPr lang="en-US" sz="1400"/>
              <a:t>White List </a:t>
            </a:r>
          </a:p>
          <a:p>
            <a:pPr eaLnBrk="0" hangingPunct="0"/>
            <a:r>
              <a:rPr lang="en-US" sz="1400"/>
              <a:t>Location (see speaker notes)</a:t>
            </a:r>
          </a:p>
        </p:txBody>
      </p:sp>
      <p:sp>
        <p:nvSpPr>
          <p:cNvPr id="50189" name="Text Box 13"/>
          <p:cNvSpPr txBox="1">
            <a:spLocks noChangeArrowheads="1"/>
          </p:cNvSpPr>
          <p:nvPr/>
        </p:nvSpPr>
        <p:spPr bwMode="auto">
          <a:xfrm>
            <a:off x="4605338" y="1455738"/>
            <a:ext cx="3194050" cy="212725"/>
          </a:xfrm>
          <a:prstGeom prst="rect">
            <a:avLst/>
          </a:prstGeom>
          <a:noFill/>
          <a:ln w="12700">
            <a:noFill/>
            <a:miter lim="800000"/>
            <a:headEnd/>
            <a:tailEnd/>
          </a:ln>
        </p:spPr>
        <p:txBody>
          <a:bodyPr wrap="none" lIns="0" tIns="0" rIns="0" bIns="0" anchor="ctr">
            <a:spAutoFit/>
          </a:bodyPr>
          <a:lstStyle/>
          <a:p>
            <a:pPr eaLnBrk="0" hangingPunct="0"/>
            <a:r>
              <a:rPr lang="en-US" sz="1400"/>
              <a:t>Vandalism /Rape/Loot/ Ransack/Plunder</a:t>
            </a:r>
          </a:p>
        </p:txBody>
      </p:sp>
      <p:grpSp>
        <p:nvGrpSpPr>
          <p:cNvPr id="50190" name="Group 14"/>
          <p:cNvGrpSpPr>
            <a:grpSpLocks/>
          </p:cNvGrpSpPr>
          <p:nvPr/>
        </p:nvGrpSpPr>
        <p:grpSpPr bwMode="auto">
          <a:xfrm>
            <a:off x="3919538" y="2141538"/>
            <a:ext cx="381000" cy="381000"/>
            <a:chOff x="2469" y="1349"/>
            <a:chExt cx="240" cy="240"/>
          </a:xfrm>
        </p:grpSpPr>
        <p:sp>
          <p:nvSpPr>
            <p:cNvPr id="50259" name="Rectangle 15"/>
            <p:cNvSpPr>
              <a:spLocks noChangeArrowheads="1"/>
            </p:cNvSpPr>
            <p:nvPr/>
          </p:nvSpPr>
          <p:spPr bwMode="auto">
            <a:xfrm rot="-8140681">
              <a:off x="2469" y="1349"/>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50260" name="Text Box 16"/>
            <p:cNvSpPr txBox="1">
              <a:spLocks noChangeArrowheads="1"/>
            </p:cNvSpPr>
            <p:nvPr/>
          </p:nvSpPr>
          <p:spPr bwMode="auto">
            <a:xfrm>
              <a:off x="2482" y="1417"/>
              <a:ext cx="21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WHT</a:t>
              </a:r>
            </a:p>
          </p:txBody>
        </p:sp>
      </p:grpSp>
      <p:grpSp>
        <p:nvGrpSpPr>
          <p:cNvPr id="50191" name="Group 17"/>
          <p:cNvGrpSpPr>
            <a:grpSpLocks/>
          </p:cNvGrpSpPr>
          <p:nvPr/>
        </p:nvGrpSpPr>
        <p:grpSpPr bwMode="auto">
          <a:xfrm>
            <a:off x="762000" y="1371600"/>
            <a:ext cx="381000" cy="381000"/>
            <a:chOff x="480" y="864"/>
            <a:chExt cx="240" cy="240"/>
          </a:xfrm>
        </p:grpSpPr>
        <p:sp>
          <p:nvSpPr>
            <p:cNvPr id="50255" name="Rectangle 18"/>
            <p:cNvSpPr>
              <a:spLocks noChangeArrowheads="1"/>
            </p:cNvSpPr>
            <p:nvPr/>
          </p:nvSpPr>
          <p:spPr bwMode="auto">
            <a:xfrm rot="-8140681">
              <a:off x="480" y="864"/>
              <a:ext cx="240" cy="240"/>
            </a:xfrm>
            <a:prstGeom prst="rect">
              <a:avLst/>
            </a:prstGeom>
            <a:noFill/>
            <a:ln w="12700">
              <a:solidFill>
                <a:schemeClr val="tx1"/>
              </a:solidFill>
              <a:miter lim="800000"/>
              <a:headEnd/>
              <a:tailEnd/>
            </a:ln>
          </p:spPr>
          <p:txBody>
            <a:bodyPr wrap="none" anchor="ctr"/>
            <a:lstStyle/>
            <a:p>
              <a:endParaRPr lang="en-US"/>
            </a:p>
          </p:txBody>
        </p:sp>
        <p:sp>
          <p:nvSpPr>
            <p:cNvPr id="50256" name="Oval 19"/>
            <p:cNvSpPr>
              <a:spLocks noChangeArrowheads="1"/>
            </p:cNvSpPr>
            <p:nvPr/>
          </p:nvSpPr>
          <p:spPr bwMode="auto">
            <a:xfrm>
              <a:off x="563" y="920"/>
              <a:ext cx="73" cy="73"/>
            </a:xfrm>
            <a:prstGeom prst="ellipse">
              <a:avLst/>
            </a:prstGeom>
            <a:noFill/>
            <a:ln w="12700">
              <a:solidFill>
                <a:schemeClr val="tx1"/>
              </a:solidFill>
              <a:round/>
              <a:headEnd/>
              <a:tailEnd/>
            </a:ln>
          </p:spPr>
          <p:txBody>
            <a:bodyPr wrap="none" anchor="ctr"/>
            <a:lstStyle/>
            <a:p>
              <a:endParaRPr lang="en-US"/>
            </a:p>
          </p:txBody>
        </p:sp>
        <p:sp>
          <p:nvSpPr>
            <p:cNvPr id="50257" name="Line 20"/>
            <p:cNvSpPr>
              <a:spLocks noChangeShapeType="1"/>
            </p:cNvSpPr>
            <p:nvPr/>
          </p:nvSpPr>
          <p:spPr bwMode="auto">
            <a:xfrm>
              <a:off x="526" y="969"/>
              <a:ext cx="147" cy="57"/>
            </a:xfrm>
            <a:prstGeom prst="line">
              <a:avLst/>
            </a:prstGeom>
            <a:noFill/>
            <a:ln w="12700">
              <a:solidFill>
                <a:schemeClr val="tx1"/>
              </a:solidFill>
              <a:round/>
              <a:headEnd/>
              <a:tailEnd/>
            </a:ln>
          </p:spPr>
          <p:txBody>
            <a:bodyPr wrap="none" anchor="ctr"/>
            <a:lstStyle/>
            <a:p>
              <a:endParaRPr lang="en-US"/>
            </a:p>
          </p:txBody>
        </p:sp>
        <p:sp>
          <p:nvSpPr>
            <p:cNvPr id="50258" name="Line 21"/>
            <p:cNvSpPr>
              <a:spLocks noChangeShapeType="1"/>
            </p:cNvSpPr>
            <p:nvPr/>
          </p:nvSpPr>
          <p:spPr bwMode="auto">
            <a:xfrm flipH="1">
              <a:off x="526" y="969"/>
              <a:ext cx="147" cy="57"/>
            </a:xfrm>
            <a:prstGeom prst="line">
              <a:avLst/>
            </a:prstGeom>
            <a:noFill/>
            <a:ln w="12700">
              <a:solidFill>
                <a:schemeClr val="tx1"/>
              </a:solidFill>
              <a:round/>
              <a:headEnd/>
              <a:tailEnd/>
            </a:ln>
          </p:spPr>
          <p:txBody>
            <a:bodyPr wrap="none" anchor="ctr"/>
            <a:lstStyle/>
            <a:p>
              <a:endParaRPr lang="en-US"/>
            </a:p>
          </p:txBody>
        </p:sp>
      </p:grpSp>
      <p:grpSp>
        <p:nvGrpSpPr>
          <p:cNvPr id="50192" name="Group 22"/>
          <p:cNvGrpSpPr>
            <a:grpSpLocks/>
          </p:cNvGrpSpPr>
          <p:nvPr/>
        </p:nvGrpSpPr>
        <p:grpSpPr bwMode="auto">
          <a:xfrm>
            <a:off x="762000" y="3352800"/>
            <a:ext cx="381000" cy="381000"/>
            <a:chOff x="480" y="2112"/>
            <a:chExt cx="240" cy="240"/>
          </a:xfrm>
        </p:grpSpPr>
        <p:sp>
          <p:nvSpPr>
            <p:cNvPr id="50247" name="Rectangle 23"/>
            <p:cNvSpPr>
              <a:spLocks noChangeArrowheads="1"/>
            </p:cNvSpPr>
            <p:nvPr/>
          </p:nvSpPr>
          <p:spPr bwMode="auto">
            <a:xfrm rot="-8140681">
              <a:off x="480" y="2112"/>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grpSp>
          <p:nvGrpSpPr>
            <p:cNvPr id="50248" name="Group 24"/>
            <p:cNvGrpSpPr>
              <a:grpSpLocks/>
            </p:cNvGrpSpPr>
            <p:nvPr/>
          </p:nvGrpSpPr>
          <p:grpSpPr bwMode="auto">
            <a:xfrm>
              <a:off x="542" y="2247"/>
              <a:ext cx="108" cy="54"/>
              <a:chOff x="3984" y="480"/>
              <a:chExt cx="146" cy="96"/>
            </a:xfrm>
          </p:grpSpPr>
          <p:sp>
            <p:nvSpPr>
              <p:cNvPr id="50250" name="Freeform 25"/>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sp>
            <p:nvSpPr>
              <p:cNvPr id="50251" name="Line 26"/>
              <p:cNvSpPr>
                <a:spLocks noChangeShapeType="1"/>
              </p:cNvSpPr>
              <p:nvPr/>
            </p:nvSpPr>
            <p:spPr bwMode="auto">
              <a:xfrm>
                <a:off x="4082" y="49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50252" name="Line 27"/>
              <p:cNvSpPr>
                <a:spLocks noChangeShapeType="1"/>
              </p:cNvSpPr>
              <p:nvPr/>
            </p:nvSpPr>
            <p:spPr bwMode="auto">
              <a:xfrm>
                <a:off x="4080" y="563"/>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50253" name="Line 28"/>
              <p:cNvSpPr>
                <a:spLocks noChangeShapeType="1"/>
              </p:cNvSpPr>
              <p:nvPr/>
            </p:nvSpPr>
            <p:spPr bwMode="auto">
              <a:xfrm>
                <a:off x="4081" y="542"/>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sp>
            <p:nvSpPr>
              <p:cNvPr id="50254" name="Line 29"/>
              <p:cNvSpPr>
                <a:spLocks noChangeShapeType="1"/>
              </p:cNvSpPr>
              <p:nvPr/>
            </p:nvSpPr>
            <p:spPr bwMode="auto">
              <a:xfrm>
                <a:off x="4082" y="517"/>
                <a:ext cx="48" cy="0"/>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sp>
          <p:nvSpPr>
            <p:cNvPr id="50249" name="Text Box 30"/>
            <p:cNvSpPr txBox="1">
              <a:spLocks noChangeArrowheads="1"/>
            </p:cNvSpPr>
            <p:nvPr/>
          </p:nvSpPr>
          <p:spPr bwMode="auto">
            <a:xfrm>
              <a:off x="569" y="2146"/>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W</a:t>
              </a:r>
            </a:p>
          </p:txBody>
        </p:sp>
      </p:grpSp>
      <p:grpSp>
        <p:nvGrpSpPr>
          <p:cNvPr id="50193" name="Group 31"/>
          <p:cNvGrpSpPr>
            <a:grpSpLocks/>
          </p:cNvGrpSpPr>
          <p:nvPr/>
        </p:nvGrpSpPr>
        <p:grpSpPr bwMode="auto">
          <a:xfrm>
            <a:off x="762000" y="1981200"/>
            <a:ext cx="381000" cy="381000"/>
            <a:chOff x="480" y="1248"/>
            <a:chExt cx="240" cy="240"/>
          </a:xfrm>
        </p:grpSpPr>
        <p:sp>
          <p:nvSpPr>
            <p:cNvPr id="50240" name="Rectangle 32"/>
            <p:cNvSpPr>
              <a:spLocks noChangeArrowheads="1"/>
            </p:cNvSpPr>
            <p:nvPr/>
          </p:nvSpPr>
          <p:spPr bwMode="auto">
            <a:xfrm rot="-8140681">
              <a:off x="480" y="1248"/>
              <a:ext cx="240" cy="240"/>
            </a:xfrm>
            <a:prstGeom prst="rect">
              <a:avLst/>
            </a:prstGeom>
            <a:noFill/>
            <a:ln w="12700">
              <a:solidFill>
                <a:schemeClr val="tx1"/>
              </a:solidFill>
              <a:miter lim="800000"/>
              <a:headEnd/>
              <a:tailEnd/>
            </a:ln>
          </p:spPr>
          <p:txBody>
            <a:bodyPr wrap="none" anchor="ctr"/>
            <a:lstStyle/>
            <a:p>
              <a:endParaRPr lang="en-US"/>
            </a:p>
          </p:txBody>
        </p:sp>
        <p:grpSp>
          <p:nvGrpSpPr>
            <p:cNvPr id="50241" name="Group 33"/>
            <p:cNvGrpSpPr>
              <a:grpSpLocks/>
            </p:cNvGrpSpPr>
            <p:nvPr/>
          </p:nvGrpSpPr>
          <p:grpSpPr bwMode="auto">
            <a:xfrm>
              <a:off x="498" y="1320"/>
              <a:ext cx="192" cy="96"/>
              <a:chOff x="3984" y="480"/>
              <a:chExt cx="146" cy="96"/>
            </a:xfrm>
          </p:grpSpPr>
          <p:sp>
            <p:nvSpPr>
              <p:cNvPr id="50242" name="Freeform 34"/>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anchor="ctr"/>
              <a:lstStyle/>
              <a:p>
                <a:endParaRPr lang="en-US"/>
              </a:p>
            </p:txBody>
          </p:sp>
          <p:sp>
            <p:nvSpPr>
              <p:cNvPr id="50243" name="Line 35"/>
              <p:cNvSpPr>
                <a:spLocks noChangeShapeType="1"/>
              </p:cNvSpPr>
              <p:nvPr/>
            </p:nvSpPr>
            <p:spPr bwMode="auto">
              <a:xfrm>
                <a:off x="4082" y="493"/>
                <a:ext cx="48" cy="0"/>
              </a:xfrm>
              <a:prstGeom prst="line">
                <a:avLst/>
              </a:prstGeom>
              <a:noFill/>
              <a:ln w="12700">
                <a:solidFill>
                  <a:schemeClr val="tx1"/>
                </a:solidFill>
                <a:round/>
                <a:headEnd/>
                <a:tailEnd/>
              </a:ln>
            </p:spPr>
            <p:txBody>
              <a:bodyPr wrap="none" anchor="ctr"/>
              <a:lstStyle/>
              <a:p>
                <a:endParaRPr lang="en-US"/>
              </a:p>
            </p:txBody>
          </p:sp>
          <p:sp>
            <p:nvSpPr>
              <p:cNvPr id="50244" name="Line 36"/>
              <p:cNvSpPr>
                <a:spLocks noChangeShapeType="1"/>
              </p:cNvSpPr>
              <p:nvPr/>
            </p:nvSpPr>
            <p:spPr bwMode="auto">
              <a:xfrm>
                <a:off x="4080" y="563"/>
                <a:ext cx="48" cy="0"/>
              </a:xfrm>
              <a:prstGeom prst="line">
                <a:avLst/>
              </a:prstGeom>
              <a:noFill/>
              <a:ln w="12700">
                <a:solidFill>
                  <a:schemeClr val="tx1"/>
                </a:solidFill>
                <a:round/>
                <a:headEnd/>
                <a:tailEnd/>
              </a:ln>
            </p:spPr>
            <p:txBody>
              <a:bodyPr wrap="none" anchor="ctr"/>
              <a:lstStyle/>
              <a:p>
                <a:endParaRPr lang="en-US"/>
              </a:p>
            </p:txBody>
          </p:sp>
          <p:sp>
            <p:nvSpPr>
              <p:cNvPr id="50245" name="Line 37"/>
              <p:cNvSpPr>
                <a:spLocks noChangeShapeType="1"/>
              </p:cNvSpPr>
              <p:nvPr/>
            </p:nvSpPr>
            <p:spPr bwMode="auto">
              <a:xfrm>
                <a:off x="4081" y="542"/>
                <a:ext cx="48" cy="0"/>
              </a:xfrm>
              <a:prstGeom prst="line">
                <a:avLst/>
              </a:prstGeom>
              <a:noFill/>
              <a:ln w="12700">
                <a:solidFill>
                  <a:schemeClr val="tx1"/>
                </a:solidFill>
                <a:round/>
                <a:headEnd/>
                <a:tailEnd/>
              </a:ln>
            </p:spPr>
            <p:txBody>
              <a:bodyPr wrap="none" anchor="ctr"/>
              <a:lstStyle/>
              <a:p>
                <a:endParaRPr lang="en-US"/>
              </a:p>
            </p:txBody>
          </p:sp>
          <p:sp>
            <p:nvSpPr>
              <p:cNvPr id="50246" name="Line 38"/>
              <p:cNvSpPr>
                <a:spLocks noChangeShapeType="1"/>
              </p:cNvSpPr>
              <p:nvPr/>
            </p:nvSpPr>
            <p:spPr bwMode="auto">
              <a:xfrm>
                <a:off x="4082" y="517"/>
                <a:ext cx="48" cy="0"/>
              </a:xfrm>
              <a:prstGeom prst="line">
                <a:avLst/>
              </a:prstGeom>
              <a:noFill/>
              <a:ln w="12700">
                <a:solidFill>
                  <a:schemeClr val="tx1"/>
                </a:solidFill>
                <a:round/>
                <a:headEnd/>
                <a:tailEnd/>
              </a:ln>
            </p:spPr>
            <p:txBody>
              <a:bodyPr wrap="none" anchor="ctr"/>
              <a:lstStyle/>
              <a:p>
                <a:endParaRPr lang="en-US"/>
              </a:p>
            </p:txBody>
          </p:sp>
        </p:grpSp>
      </p:grpSp>
      <p:grpSp>
        <p:nvGrpSpPr>
          <p:cNvPr id="50194" name="Group 39"/>
          <p:cNvGrpSpPr>
            <a:grpSpLocks/>
          </p:cNvGrpSpPr>
          <p:nvPr/>
        </p:nvGrpSpPr>
        <p:grpSpPr bwMode="auto">
          <a:xfrm>
            <a:off x="762000" y="2667000"/>
            <a:ext cx="381000" cy="381000"/>
            <a:chOff x="480" y="1680"/>
            <a:chExt cx="240" cy="240"/>
          </a:xfrm>
        </p:grpSpPr>
        <p:grpSp>
          <p:nvGrpSpPr>
            <p:cNvPr id="50231" name="Group 40"/>
            <p:cNvGrpSpPr>
              <a:grpSpLocks/>
            </p:cNvGrpSpPr>
            <p:nvPr/>
          </p:nvGrpSpPr>
          <p:grpSpPr bwMode="auto">
            <a:xfrm>
              <a:off x="480" y="1680"/>
              <a:ext cx="240" cy="240"/>
              <a:chOff x="480" y="1680"/>
              <a:chExt cx="240" cy="240"/>
            </a:xfrm>
          </p:grpSpPr>
          <p:sp>
            <p:nvSpPr>
              <p:cNvPr id="50233" name="Rectangle 41"/>
              <p:cNvSpPr>
                <a:spLocks noChangeArrowheads="1"/>
              </p:cNvSpPr>
              <p:nvPr/>
            </p:nvSpPr>
            <p:spPr bwMode="auto">
              <a:xfrm rot="-8140681">
                <a:off x="480" y="1680"/>
                <a:ext cx="240" cy="240"/>
              </a:xfrm>
              <a:prstGeom prst="rect">
                <a:avLst/>
              </a:prstGeom>
              <a:noFill/>
              <a:ln w="12700">
                <a:solidFill>
                  <a:schemeClr val="tx1"/>
                </a:solidFill>
                <a:miter lim="800000"/>
                <a:headEnd/>
                <a:tailEnd/>
              </a:ln>
            </p:spPr>
            <p:txBody>
              <a:bodyPr wrap="none" anchor="ctr"/>
              <a:lstStyle/>
              <a:p>
                <a:endParaRPr lang="en-US"/>
              </a:p>
            </p:txBody>
          </p:sp>
          <p:grpSp>
            <p:nvGrpSpPr>
              <p:cNvPr id="50234" name="Group 42"/>
              <p:cNvGrpSpPr>
                <a:grpSpLocks/>
              </p:cNvGrpSpPr>
              <p:nvPr/>
            </p:nvGrpSpPr>
            <p:grpSpPr bwMode="auto">
              <a:xfrm>
                <a:off x="522" y="1761"/>
                <a:ext cx="156" cy="78"/>
                <a:chOff x="3984" y="480"/>
                <a:chExt cx="146" cy="96"/>
              </a:xfrm>
            </p:grpSpPr>
            <p:sp>
              <p:nvSpPr>
                <p:cNvPr id="50235" name="Freeform 4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2700" cap="flat" cmpd="sng">
                  <a:solidFill>
                    <a:schemeClr val="tx1"/>
                  </a:solidFill>
                  <a:prstDash val="solid"/>
                  <a:round/>
                  <a:headEnd/>
                  <a:tailEnd/>
                </a:ln>
              </p:spPr>
              <p:txBody>
                <a:bodyPr wrap="none" anchor="ctr"/>
                <a:lstStyle/>
                <a:p>
                  <a:endParaRPr lang="en-US"/>
                </a:p>
              </p:txBody>
            </p:sp>
            <p:sp>
              <p:nvSpPr>
                <p:cNvPr id="50236" name="Line 44"/>
                <p:cNvSpPr>
                  <a:spLocks noChangeShapeType="1"/>
                </p:cNvSpPr>
                <p:nvPr/>
              </p:nvSpPr>
              <p:spPr bwMode="auto">
                <a:xfrm>
                  <a:off x="4082" y="493"/>
                  <a:ext cx="48" cy="0"/>
                </a:xfrm>
                <a:prstGeom prst="line">
                  <a:avLst/>
                </a:prstGeom>
                <a:noFill/>
                <a:ln w="12700">
                  <a:solidFill>
                    <a:schemeClr val="tx1"/>
                  </a:solidFill>
                  <a:round/>
                  <a:headEnd/>
                  <a:tailEnd/>
                </a:ln>
              </p:spPr>
              <p:txBody>
                <a:bodyPr wrap="none" anchor="ctr"/>
                <a:lstStyle/>
                <a:p>
                  <a:endParaRPr lang="en-US"/>
                </a:p>
              </p:txBody>
            </p:sp>
            <p:sp>
              <p:nvSpPr>
                <p:cNvPr id="50237" name="Line 45"/>
                <p:cNvSpPr>
                  <a:spLocks noChangeShapeType="1"/>
                </p:cNvSpPr>
                <p:nvPr/>
              </p:nvSpPr>
              <p:spPr bwMode="auto">
                <a:xfrm>
                  <a:off x="4080" y="563"/>
                  <a:ext cx="48" cy="0"/>
                </a:xfrm>
                <a:prstGeom prst="line">
                  <a:avLst/>
                </a:prstGeom>
                <a:noFill/>
                <a:ln w="12700">
                  <a:solidFill>
                    <a:schemeClr val="tx1"/>
                  </a:solidFill>
                  <a:round/>
                  <a:headEnd/>
                  <a:tailEnd/>
                </a:ln>
              </p:spPr>
              <p:txBody>
                <a:bodyPr wrap="none" anchor="ctr"/>
                <a:lstStyle/>
                <a:p>
                  <a:endParaRPr lang="en-US"/>
                </a:p>
              </p:txBody>
            </p:sp>
            <p:sp>
              <p:nvSpPr>
                <p:cNvPr id="50238" name="Line 46"/>
                <p:cNvSpPr>
                  <a:spLocks noChangeShapeType="1"/>
                </p:cNvSpPr>
                <p:nvPr/>
              </p:nvSpPr>
              <p:spPr bwMode="auto">
                <a:xfrm>
                  <a:off x="4081" y="542"/>
                  <a:ext cx="48" cy="0"/>
                </a:xfrm>
                <a:prstGeom prst="line">
                  <a:avLst/>
                </a:prstGeom>
                <a:noFill/>
                <a:ln w="12700">
                  <a:solidFill>
                    <a:schemeClr val="tx1"/>
                  </a:solidFill>
                  <a:round/>
                  <a:headEnd/>
                  <a:tailEnd/>
                </a:ln>
              </p:spPr>
              <p:txBody>
                <a:bodyPr wrap="none" anchor="ctr"/>
                <a:lstStyle/>
                <a:p>
                  <a:endParaRPr lang="en-US"/>
                </a:p>
              </p:txBody>
            </p:sp>
            <p:sp>
              <p:nvSpPr>
                <p:cNvPr id="50239" name="Line 47"/>
                <p:cNvSpPr>
                  <a:spLocks noChangeShapeType="1"/>
                </p:cNvSpPr>
                <p:nvPr/>
              </p:nvSpPr>
              <p:spPr bwMode="auto">
                <a:xfrm>
                  <a:off x="4082" y="517"/>
                  <a:ext cx="48" cy="0"/>
                </a:xfrm>
                <a:prstGeom prst="line">
                  <a:avLst/>
                </a:prstGeom>
                <a:noFill/>
                <a:ln w="12700">
                  <a:solidFill>
                    <a:schemeClr val="tx1"/>
                  </a:solidFill>
                  <a:round/>
                  <a:headEnd/>
                  <a:tailEnd/>
                </a:ln>
              </p:spPr>
              <p:txBody>
                <a:bodyPr wrap="none" anchor="ctr"/>
                <a:lstStyle/>
                <a:p>
                  <a:endParaRPr lang="en-US"/>
                </a:p>
              </p:txBody>
            </p:sp>
          </p:grpSp>
        </p:grpSp>
        <p:sp>
          <p:nvSpPr>
            <p:cNvPr id="50232" name="Freeform 48"/>
            <p:cNvSpPr>
              <a:spLocks/>
            </p:cNvSpPr>
            <p:nvPr/>
          </p:nvSpPr>
          <p:spPr bwMode="auto">
            <a:xfrm>
              <a:off x="524" y="1709"/>
              <a:ext cx="168" cy="166"/>
            </a:xfrm>
            <a:custGeom>
              <a:avLst/>
              <a:gdLst>
                <a:gd name="T0" fmla="*/ 168 w 168"/>
                <a:gd name="T1" fmla="*/ 166 h 166"/>
                <a:gd name="T2" fmla="*/ 91 w 168"/>
                <a:gd name="T3" fmla="*/ 69 h 166"/>
                <a:gd name="T4" fmla="*/ 91 w 168"/>
                <a:gd name="T5" fmla="*/ 111 h 166"/>
                <a:gd name="T6" fmla="*/ 0 w 168"/>
                <a:gd name="T7" fmla="*/ 0 h 166"/>
                <a:gd name="T8" fmla="*/ 0 60000 65536"/>
                <a:gd name="T9" fmla="*/ 0 60000 65536"/>
                <a:gd name="T10" fmla="*/ 0 60000 65536"/>
                <a:gd name="T11" fmla="*/ 0 60000 65536"/>
                <a:gd name="T12" fmla="*/ 0 w 168"/>
                <a:gd name="T13" fmla="*/ 0 h 166"/>
                <a:gd name="T14" fmla="*/ 168 w 168"/>
                <a:gd name="T15" fmla="*/ 166 h 166"/>
              </a:gdLst>
              <a:ahLst/>
              <a:cxnLst>
                <a:cxn ang="T8">
                  <a:pos x="T0" y="T1"/>
                </a:cxn>
                <a:cxn ang="T9">
                  <a:pos x="T2" y="T3"/>
                </a:cxn>
                <a:cxn ang="T10">
                  <a:pos x="T4" y="T5"/>
                </a:cxn>
                <a:cxn ang="T11">
                  <a:pos x="T6" y="T7"/>
                </a:cxn>
              </a:cxnLst>
              <a:rect l="T12" t="T13" r="T14" b="T15"/>
              <a:pathLst>
                <a:path w="168" h="166">
                  <a:moveTo>
                    <a:pt x="168" y="166"/>
                  </a:moveTo>
                  <a:lnTo>
                    <a:pt x="91" y="69"/>
                  </a:lnTo>
                  <a:lnTo>
                    <a:pt x="91" y="111"/>
                  </a:lnTo>
                  <a:lnTo>
                    <a:pt x="0"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0195" name="Group 49"/>
          <p:cNvGrpSpPr>
            <a:grpSpLocks/>
          </p:cNvGrpSpPr>
          <p:nvPr/>
        </p:nvGrpSpPr>
        <p:grpSpPr bwMode="auto">
          <a:xfrm>
            <a:off x="762000" y="3962400"/>
            <a:ext cx="381000" cy="381000"/>
            <a:chOff x="480" y="2496"/>
            <a:chExt cx="240" cy="240"/>
          </a:xfrm>
        </p:grpSpPr>
        <p:sp>
          <p:nvSpPr>
            <p:cNvPr id="50227" name="Line 50"/>
            <p:cNvSpPr>
              <a:spLocks noChangeShapeType="1"/>
            </p:cNvSpPr>
            <p:nvPr/>
          </p:nvSpPr>
          <p:spPr bwMode="auto">
            <a:xfrm>
              <a:off x="528" y="2544"/>
              <a:ext cx="0" cy="0"/>
            </a:xfrm>
            <a:prstGeom prst="line">
              <a:avLst/>
            </a:prstGeom>
            <a:noFill/>
            <a:ln w="12700">
              <a:solidFill>
                <a:schemeClr val="tx1"/>
              </a:solidFill>
              <a:round/>
              <a:headEnd/>
              <a:tailEnd/>
            </a:ln>
          </p:spPr>
          <p:txBody>
            <a:bodyPr wrap="none" anchor="ctr"/>
            <a:lstStyle/>
            <a:p>
              <a:endParaRPr lang="en-US"/>
            </a:p>
          </p:txBody>
        </p:sp>
        <p:grpSp>
          <p:nvGrpSpPr>
            <p:cNvPr id="50228" name="Group 51"/>
            <p:cNvGrpSpPr>
              <a:grpSpLocks/>
            </p:cNvGrpSpPr>
            <p:nvPr/>
          </p:nvGrpSpPr>
          <p:grpSpPr bwMode="auto">
            <a:xfrm flipH="1">
              <a:off x="480" y="2496"/>
              <a:ext cx="240" cy="240"/>
              <a:chOff x="480" y="2496"/>
              <a:chExt cx="240" cy="240"/>
            </a:xfrm>
          </p:grpSpPr>
          <p:sp>
            <p:nvSpPr>
              <p:cNvPr id="50229" name="Rectangle 52"/>
              <p:cNvSpPr>
                <a:spLocks noChangeArrowheads="1"/>
              </p:cNvSpPr>
              <p:nvPr/>
            </p:nvSpPr>
            <p:spPr bwMode="auto">
              <a:xfrm rot="-8140681">
                <a:off x="480" y="2496"/>
                <a:ext cx="240" cy="240"/>
              </a:xfrm>
              <a:prstGeom prst="rect">
                <a:avLst/>
              </a:prstGeom>
              <a:noFill/>
              <a:ln w="12700">
                <a:solidFill>
                  <a:schemeClr val="tx1"/>
                </a:solidFill>
                <a:miter lim="800000"/>
                <a:headEnd/>
                <a:tailEnd/>
              </a:ln>
            </p:spPr>
            <p:txBody>
              <a:bodyPr wrap="none" anchor="ctr"/>
              <a:lstStyle/>
              <a:p>
                <a:endParaRPr lang="en-US"/>
              </a:p>
            </p:txBody>
          </p:sp>
          <p:sp>
            <p:nvSpPr>
              <p:cNvPr id="50230" name="Line 53"/>
              <p:cNvSpPr>
                <a:spLocks noChangeShapeType="1"/>
              </p:cNvSpPr>
              <p:nvPr/>
            </p:nvSpPr>
            <p:spPr bwMode="auto">
              <a:xfrm>
                <a:off x="514" y="2532"/>
                <a:ext cx="171" cy="168"/>
              </a:xfrm>
              <a:prstGeom prst="line">
                <a:avLst/>
              </a:prstGeom>
              <a:noFill/>
              <a:ln w="12700">
                <a:solidFill>
                  <a:schemeClr val="tx1"/>
                </a:solidFill>
                <a:round/>
                <a:headEnd/>
                <a:tailEnd/>
              </a:ln>
            </p:spPr>
            <p:txBody>
              <a:bodyPr wrap="none" anchor="ctr"/>
              <a:lstStyle/>
              <a:p>
                <a:endParaRPr lang="en-US"/>
              </a:p>
            </p:txBody>
          </p:sp>
        </p:grpSp>
      </p:grpSp>
      <p:grpSp>
        <p:nvGrpSpPr>
          <p:cNvPr id="50196" name="Group 54"/>
          <p:cNvGrpSpPr>
            <a:grpSpLocks/>
          </p:cNvGrpSpPr>
          <p:nvPr/>
        </p:nvGrpSpPr>
        <p:grpSpPr bwMode="auto">
          <a:xfrm>
            <a:off x="688975" y="5334000"/>
            <a:ext cx="541338" cy="381000"/>
            <a:chOff x="434" y="3360"/>
            <a:chExt cx="341" cy="240"/>
          </a:xfrm>
        </p:grpSpPr>
        <p:sp>
          <p:nvSpPr>
            <p:cNvPr id="50225" name="Rectangle 55"/>
            <p:cNvSpPr>
              <a:spLocks noChangeArrowheads="1"/>
            </p:cNvSpPr>
            <p:nvPr/>
          </p:nvSpPr>
          <p:spPr bwMode="auto">
            <a:xfrm rot="-8140681">
              <a:off x="485" y="3360"/>
              <a:ext cx="240" cy="240"/>
            </a:xfrm>
            <a:prstGeom prst="rect">
              <a:avLst/>
            </a:prstGeom>
            <a:noFill/>
            <a:ln w="12700">
              <a:solidFill>
                <a:schemeClr val="tx1"/>
              </a:solidFill>
              <a:miter lim="800000"/>
              <a:headEnd/>
              <a:tailEnd/>
            </a:ln>
          </p:spPr>
          <p:txBody>
            <a:bodyPr wrap="none" anchor="ctr"/>
            <a:lstStyle/>
            <a:p>
              <a:endParaRPr lang="en-US"/>
            </a:p>
          </p:txBody>
        </p:sp>
        <p:sp>
          <p:nvSpPr>
            <p:cNvPr id="50226" name="Text Box 56"/>
            <p:cNvSpPr txBox="1">
              <a:spLocks noChangeArrowheads="1"/>
            </p:cNvSpPr>
            <p:nvPr/>
          </p:nvSpPr>
          <p:spPr bwMode="auto">
            <a:xfrm>
              <a:off x="434" y="3384"/>
              <a:ext cx="341" cy="192"/>
            </a:xfrm>
            <a:prstGeom prst="rect">
              <a:avLst/>
            </a:prstGeom>
            <a:noFill/>
            <a:ln w="12700">
              <a:noFill/>
              <a:miter lim="800000"/>
              <a:headEnd/>
              <a:tailEnd/>
            </a:ln>
          </p:spPr>
          <p:txBody>
            <a:bodyPr wrap="none" anchor="ctr">
              <a:spAutoFit/>
            </a:bodyPr>
            <a:lstStyle/>
            <a:p>
              <a:pPr algn="ctr" eaLnBrk="0" hangingPunct="0"/>
              <a:r>
                <a:rPr lang="en-US" sz="1400"/>
                <a:t>SPY</a:t>
              </a:r>
            </a:p>
          </p:txBody>
        </p:sp>
      </p:grpSp>
      <p:grpSp>
        <p:nvGrpSpPr>
          <p:cNvPr id="50197" name="Group 57"/>
          <p:cNvGrpSpPr>
            <a:grpSpLocks/>
          </p:cNvGrpSpPr>
          <p:nvPr/>
        </p:nvGrpSpPr>
        <p:grpSpPr bwMode="auto">
          <a:xfrm>
            <a:off x="762000" y="6019800"/>
            <a:ext cx="381000" cy="381000"/>
            <a:chOff x="480" y="3792"/>
            <a:chExt cx="240" cy="240"/>
          </a:xfrm>
        </p:grpSpPr>
        <p:sp>
          <p:nvSpPr>
            <p:cNvPr id="50223" name="Rectangle 58"/>
            <p:cNvSpPr>
              <a:spLocks noChangeArrowheads="1"/>
            </p:cNvSpPr>
            <p:nvPr/>
          </p:nvSpPr>
          <p:spPr bwMode="auto">
            <a:xfrm rot="-8140681">
              <a:off x="480" y="3792"/>
              <a:ext cx="240" cy="240"/>
            </a:xfrm>
            <a:prstGeom prst="rect">
              <a:avLst/>
            </a:prstGeom>
            <a:noFill/>
            <a:ln w="12700">
              <a:solidFill>
                <a:schemeClr val="tx1"/>
              </a:solidFill>
              <a:miter lim="800000"/>
              <a:headEnd/>
              <a:tailEnd/>
            </a:ln>
          </p:spPr>
          <p:txBody>
            <a:bodyPr wrap="none" anchor="ctr"/>
            <a:lstStyle/>
            <a:p>
              <a:endParaRPr lang="en-US"/>
            </a:p>
          </p:txBody>
        </p:sp>
        <p:sp>
          <p:nvSpPr>
            <p:cNvPr id="50224" name="Line 59"/>
            <p:cNvSpPr>
              <a:spLocks noChangeShapeType="1"/>
            </p:cNvSpPr>
            <p:nvPr/>
          </p:nvSpPr>
          <p:spPr bwMode="auto">
            <a:xfrm>
              <a:off x="518" y="3999"/>
              <a:ext cx="165" cy="0"/>
            </a:xfrm>
            <a:prstGeom prst="line">
              <a:avLst/>
            </a:prstGeom>
            <a:noFill/>
            <a:ln w="12700">
              <a:solidFill>
                <a:schemeClr val="tx1"/>
              </a:solidFill>
              <a:round/>
              <a:headEnd/>
              <a:tailEnd/>
            </a:ln>
          </p:spPr>
          <p:txBody>
            <a:bodyPr wrap="none" anchor="ctr"/>
            <a:lstStyle/>
            <a:p>
              <a:endParaRPr lang="en-US"/>
            </a:p>
          </p:txBody>
        </p:sp>
      </p:grpSp>
      <p:grpSp>
        <p:nvGrpSpPr>
          <p:cNvPr id="50198" name="Group 60"/>
          <p:cNvGrpSpPr>
            <a:grpSpLocks/>
          </p:cNvGrpSpPr>
          <p:nvPr/>
        </p:nvGrpSpPr>
        <p:grpSpPr bwMode="auto">
          <a:xfrm>
            <a:off x="3919538" y="1371600"/>
            <a:ext cx="381000" cy="381000"/>
            <a:chOff x="2469" y="864"/>
            <a:chExt cx="240" cy="240"/>
          </a:xfrm>
        </p:grpSpPr>
        <p:sp>
          <p:nvSpPr>
            <p:cNvPr id="50218" name="Rectangle 61"/>
            <p:cNvSpPr>
              <a:spLocks noChangeArrowheads="1"/>
            </p:cNvSpPr>
            <p:nvPr/>
          </p:nvSpPr>
          <p:spPr bwMode="auto">
            <a:xfrm rot="-8140681">
              <a:off x="2469" y="864"/>
              <a:ext cx="240" cy="240"/>
            </a:xfrm>
            <a:prstGeom prst="rect">
              <a:avLst/>
            </a:prstGeom>
            <a:noFill/>
            <a:ln w="12700">
              <a:solidFill>
                <a:schemeClr val="tx1"/>
              </a:solidFill>
              <a:miter lim="800000"/>
              <a:headEnd/>
              <a:tailEnd/>
            </a:ln>
          </p:spPr>
          <p:txBody>
            <a:bodyPr wrap="none" anchor="ctr"/>
            <a:lstStyle/>
            <a:p>
              <a:endParaRPr lang="en-US"/>
            </a:p>
          </p:txBody>
        </p:sp>
        <p:grpSp>
          <p:nvGrpSpPr>
            <p:cNvPr id="50219" name="Group 62"/>
            <p:cNvGrpSpPr>
              <a:grpSpLocks/>
            </p:cNvGrpSpPr>
            <p:nvPr/>
          </p:nvGrpSpPr>
          <p:grpSpPr bwMode="auto">
            <a:xfrm>
              <a:off x="2503" y="936"/>
              <a:ext cx="170" cy="120"/>
              <a:chOff x="2495" y="936"/>
              <a:chExt cx="170" cy="120"/>
            </a:xfrm>
          </p:grpSpPr>
          <p:sp>
            <p:nvSpPr>
              <p:cNvPr id="50220" name="AutoShape 63"/>
              <p:cNvSpPr>
                <a:spLocks noChangeArrowheads="1"/>
              </p:cNvSpPr>
              <p:nvPr/>
            </p:nvSpPr>
            <p:spPr bwMode="auto">
              <a:xfrm rot="-5400000">
                <a:off x="2544" y="960"/>
                <a:ext cx="72" cy="120"/>
              </a:xfrm>
              <a:prstGeom prst="flowChartDelay">
                <a:avLst/>
              </a:prstGeom>
              <a:noFill/>
              <a:ln w="12700">
                <a:solidFill>
                  <a:schemeClr val="tx1"/>
                </a:solidFill>
                <a:miter lim="800000"/>
                <a:headEnd/>
                <a:tailEnd/>
              </a:ln>
            </p:spPr>
            <p:txBody>
              <a:bodyPr wrap="none" anchor="ctr"/>
              <a:lstStyle/>
              <a:p>
                <a:endParaRPr lang="en-US"/>
              </a:p>
            </p:txBody>
          </p:sp>
          <p:sp>
            <p:nvSpPr>
              <p:cNvPr id="50221" name="Freeform 64"/>
              <p:cNvSpPr>
                <a:spLocks/>
              </p:cNvSpPr>
              <p:nvPr/>
            </p:nvSpPr>
            <p:spPr bwMode="auto">
              <a:xfrm rot="865437">
                <a:off x="2618" y="936"/>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2700" cap="flat" cmpd="sng">
                <a:solidFill>
                  <a:schemeClr val="tx1"/>
                </a:solidFill>
                <a:prstDash val="solid"/>
                <a:round/>
                <a:headEnd/>
                <a:tailEnd/>
              </a:ln>
            </p:spPr>
            <p:txBody>
              <a:bodyPr wrap="none" anchor="ctr"/>
              <a:lstStyle/>
              <a:p>
                <a:endParaRPr lang="en-US"/>
              </a:p>
            </p:txBody>
          </p:sp>
          <p:sp>
            <p:nvSpPr>
              <p:cNvPr id="50222" name="Freeform 65"/>
              <p:cNvSpPr>
                <a:spLocks/>
              </p:cNvSpPr>
              <p:nvPr/>
            </p:nvSpPr>
            <p:spPr bwMode="auto">
              <a:xfrm rot="20734563" flipH="1">
                <a:off x="2495" y="936"/>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50199" name="Group 66"/>
          <p:cNvGrpSpPr>
            <a:grpSpLocks/>
          </p:cNvGrpSpPr>
          <p:nvPr/>
        </p:nvGrpSpPr>
        <p:grpSpPr bwMode="auto">
          <a:xfrm>
            <a:off x="754063" y="4587875"/>
            <a:ext cx="388937" cy="517525"/>
            <a:chOff x="475" y="2890"/>
            <a:chExt cx="245" cy="326"/>
          </a:xfrm>
        </p:grpSpPr>
        <p:sp>
          <p:nvSpPr>
            <p:cNvPr id="50214" name="Rectangle 67"/>
            <p:cNvSpPr>
              <a:spLocks noChangeAspect="1" noChangeArrowheads="1"/>
            </p:cNvSpPr>
            <p:nvPr/>
          </p:nvSpPr>
          <p:spPr bwMode="auto">
            <a:xfrm rot="-8140681">
              <a:off x="475" y="2929"/>
              <a:ext cx="245" cy="246"/>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50215" name="Text Box 68"/>
            <p:cNvSpPr txBox="1">
              <a:spLocks noChangeAspect="1" noChangeArrowheads="1"/>
            </p:cNvSpPr>
            <p:nvPr/>
          </p:nvSpPr>
          <p:spPr bwMode="auto">
            <a:xfrm>
              <a:off x="571" y="2890"/>
              <a:ext cx="48" cy="11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s</a:t>
              </a:r>
            </a:p>
          </p:txBody>
        </p:sp>
        <p:sp>
          <p:nvSpPr>
            <p:cNvPr id="50216" name="Line 69"/>
            <p:cNvSpPr>
              <a:spLocks noChangeShapeType="1"/>
            </p:cNvSpPr>
            <p:nvPr/>
          </p:nvSpPr>
          <p:spPr bwMode="auto">
            <a:xfrm flipV="1">
              <a:off x="598" y="3024"/>
              <a:ext cx="0" cy="192"/>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50217" name="Freeform 70"/>
            <p:cNvSpPr>
              <a:spLocks/>
            </p:cNvSpPr>
            <p:nvPr/>
          </p:nvSpPr>
          <p:spPr bwMode="auto">
            <a:xfrm>
              <a:off x="534" y="3024"/>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2700" cap="flat" cmpd="sng">
              <a:solidFill>
                <a:schemeClr val="tx1"/>
              </a:solidFill>
              <a:prstDash val="solid"/>
              <a:round/>
              <a:headEnd type="none" w="sm" len="sm"/>
              <a:tailEnd type="none" w="sm" len="sm"/>
            </a:ln>
          </p:spPr>
          <p:txBody>
            <a:bodyPr wrap="none" lIns="0" tIns="0" rIns="0" bIns="0" anchor="ctr" anchorCtr="1">
              <a:spAutoFit/>
            </a:bodyPr>
            <a:lstStyle/>
            <a:p>
              <a:endParaRPr lang="en-US"/>
            </a:p>
          </p:txBody>
        </p:sp>
      </p:grpSp>
      <p:sp>
        <p:nvSpPr>
          <p:cNvPr id="50200" name="AutoShape 71">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0201" name="Rectangle 72"/>
          <p:cNvSpPr>
            <a:spLocks noChangeArrowheads="1"/>
          </p:cNvSpPr>
          <p:nvPr/>
        </p:nvSpPr>
        <p:spPr bwMode="auto">
          <a:xfrm>
            <a:off x="4699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50202" name="Text Box 73"/>
          <p:cNvSpPr txBox="1">
            <a:spLocks noChangeArrowheads="1"/>
          </p:cNvSpPr>
          <p:nvPr/>
        </p:nvSpPr>
        <p:spPr bwMode="auto">
          <a:xfrm>
            <a:off x="4591050" y="2811463"/>
            <a:ext cx="1962150" cy="212725"/>
          </a:xfrm>
          <a:prstGeom prst="rect">
            <a:avLst/>
          </a:prstGeom>
          <a:noFill/>
          <a:ln w="12700">
            <a:noFill/>
            <a:miter lim="800000"/>
            <a:headEnd/>
            <a:tailEnd/>
          </a:ln>
        </p:spPr>
        <p:txBody>
          <a:bodyPr wrap="none" lIns="0" tIns="0" rIns="0" bIns="0" anchor="ctr">
            <a:spAutoFit/>
          </a:bodyPr>
          <a:lstStyle/>
          <a:p>
            <a:pPr eaLnBrk="0" hangingPunct="0"/>
            <a:r>
              <a:rPr lang="en-US" sz="1400"/>
              <a:t>Known Insurgent Vehicle</a:t>
            </a:r>
          </a:p>
        </p:txBody>
      </p:sp>
      <p:grpSp>
        <p:nvGrpSpPr>
          <p:cNvPr id="50203" name="Group 74"/>
          <p:cNvGrpSpPr>
            <a:grpSpLocks/>
          </p:cNvGrpSpPr>
          <p:nvPr/>
        </p:nvGrpSpPr>
        <p:grpSpPr bwMode="auto">
          <a:xfrm>
            <a:off x="3905250" y="2727325"/>
            <a:ext cx="381000" cy="381000"/>
            <a:chOff x="2460" y="1718"/>
            <a:chExt cx="240" cy="240"/>
          </a:xfrm>
        </p:grpSpPr>
        <p:sp>
          <p:nvSpPr>
            <p:cNvPr id="50209" name="Rectangle 75"/>
            <p:cNvSpPr>
              <a:spLocks noChangeArrowheads="1"/>
            </p:cNvSpPr>
            <p:nvPr/>
          </p:nvSpPr>
          <p:spPr bwMode="auto">
            <a:xfrm rot="-8140681">
              <a:off x="2460" y="1718"/>
              <a:ext cx="240" cy="240"/>
            </a:xfrm>
            <a:prstGeom prst="rect">
              <a:avLst/>
            </a:prstGeom>
            <a:noFill/>
            <a:ln w="12700">
              <a:solidFill>
                <a:schemeClr val="tx1"/>
              </a:solidFill>
              <a:miter lim="800000"/>
              <a:headEnd/>
              <a:tailEnd/>
            </a:ln>
          </p:spPr>
          <p:txBody>
            <a:bodyPr wrap="none" anchor="ctr"/>
            <a:lstStyle/>
            <a:p>
              <a:endParaRPr lang="en-US"/>
            </a:p>
          </p:txBody>
        </p:sp>
        <p:grpSp>
          <p:nvGrpSpPr>
            <p:cNvPr id="50210" name="Group 76"/>
            <p:cNvGrpSpPr>
              <a:grpSpLocks/>
            </p:cNvGrpSpPr>
            <p:nvPr/>
          </p:nvGrpSpPr>
          <p:grpSpPr bwMode="auto">
            <a:xfrm>
              <a:off x="2481" y="1800"/>
              <a:ext cx="197" cy="66"/>
              <a:chOff x="2481" y="1800"/>
              <a:chExt cx="197" cy="66"/>
            </a:xfrm>
          </p:grpSpPr>
          <p:sp>
            <p:nvSpPr>
              <p:cNvPr id="50211" name="Line 77"/>
              <p:cNvSpPr>
                <a:spLocks noChangeAspect="1" noChangeShapeType="1"/>
              </p:cNvSpPr>
              <p:nvPr/>
            </p:nvSpPr>
            <p:spPr bwMode="auto">
              <a:xfrm>
                <a:off x="2514" y="1800"/>
                <a:ext cx="137" cy="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50212" name="Oval 78"/>
              <p:cNvSpPr>
                <a:spLocks noChangeAspect="1" noChangeArrowheads="1"/>
              </p:cNvSpPr>
              <p:nvPr/>
            </p:nvSpPr>
            <p:spPr bwMode="auto">
              <a:xfrm>
                <a:off x="2617" y="1800"/>
                <a:ext cx="61" cy="66"/>
              </a:xfrm>
              <a:prstGeom prst="ellipse">
                <a:avLst/>
              </a:prstGeom>
              <a:noFill/>
              <a:ln w="12700">
                <a:solidFill>
                  <a:schemeClr val="tx1"/>
                </a:solidFill>
                <a:round/>
                <a:headEnd/>
                <a:tailEnd/>
              </a:ln>
            </p:spPr>
            <p:txBody>
              <a:bodyPr wrap="none" anchor="ctr"/>
              <a:lstStyle/>
              <a:p>
                <a:endParaRPr lang="en-US"/>
              </a:p>
            </p:txBody>
          </p:sp>
          <p:sp>
            <p:nvSpPr>
              <p:cNvPr id="50213" name="Oval 79"/>
              <p:cNvSpPr>
                <a:spLocks noChangeAspect="1" noChangeArrowheads="1"/>
              </p:cNvSpPr>
              <p:nvPr/>
            </p:nvSpPr>
            <p:spPr bwMode="auto">
              <a:xfrm>
                <a:off x="2481" y="1800"/>
                <a:ext cx="61" cy="66"/>
              </a:xfrm>
              <a:prstGeom prst="ellipse">
                <a:avLst/>
              </a:prstGeom>
              <a:noFill/>
              <a:ln w="12700">
                <a:solidFill>
                  <a:schemeClr val="tx1"/>
                </a:solidFill>
                <a:round/>
                <a:headEnd/>
                <a:tailEnd/>
              </a:ln>
            </p:spPr>
            <p:txBody>
              <a:bodyPr wrap="none" anchor="ctr"/>
              <a:lstStyle/>
              <a:p>
                <a:endParaRPr lang="en-US"/>
              </a:p>
            </p:txBody>
          </p:sp>
        </p:grpSp>
      </p:grpSp>
      <p:sp>
        <p:nvSpPr>
          <p:cNvPr id="50204" name="Text Box 80"/>
          <p:cNvSpPr txBox="1">
            <a:spLocks noChangeArrowheads="1"/>
          </p:cNvSpPr>
          <p:nvPr/>
        </p:nvSpPr>
        <p:spPr bwMode="auto">
          <a:xfrm>
            <a:off x="4584700" y="3581400"/>
            <a:ext cx="1782763" cy="212725"/>
          </a:xfrm>
          <a:prstGeom prst="rect">
            <a:avLst/>
          </a:prstGeom>
          <a:noFill/>
          <a:ln w="12700">
            <a:noFill/>
            <a:miter lim="800000"/>
            <a:headEnd/>
            <a:tailEnd/>
          </a:ln>
        </p:spPr>
        <p:txBody>
          <a:bodyPr wrap="none" lIns="0" tIns="0" rIns="0" bIns="0" anchor="ctr">
            <a:spAutoFit/>
          </a:bodyPr>
          <a:lstStyle/>
          <a:p>
            <a:pPr eaLnBrk="0" hangingPunct="0"/>
            <a:r>
              <a:rPr lang="en-US" sz="1400"/>
              <a:t>Internal Security Force</a:t>
            </a:r>
          </a:p>
        </p:txBody>
      </p:sp>
      <p:grpSp>
        <p:nvGrpSpPr>
          <p:cNvPr id="50205" name="Group 81"/>
          <p:cNvGrpSpPr>
            <a:grpSpLocks/>
          </p:cNvGrpSpPr>
          <p:nvPr/>
        </p:nvGrpSpPr>
        <p:grpSpPr bwMode="auto">
          <a:xfrm>
            <a:off x="3906838" y="3497263"/>
            <a:ext cx="381000" cy="381000"/>
            <a:chOff x="2461" y="2203"/>
            <a:chExt cx="240" cy="240"/>
          </a:xfrm>
        </p:grpSpPr>
        <p:sp>
          <p:nvSpPr>
            <p:cNvPr id="50207" name="Rectangle 82"/>
            <p:cNvSpPr>
              <a:spLocks noChangeArrowheads="1"/>
            </p:cNvSpPr>
            <p:nvPr/>
          </p:nvSpPr>
          <p:spPr bwMode="auto">
            <a:xfrm rot="-8140681">
              <a:off x="2461" y="2203"/>
              <a:ext cx="240" cy="240"/>
            </a:xfrm>
            <a:prstGeom prst="rect">
              <a:avLst/>
            </a:prstGeom>
            <a:noFill/>
            <a:ln w="12700">
              <a:solidFill>
                <a:schemeClr val="tx1"/>
              </a:solidFill>
              <a:miter lim="800000"/>
              <a:headEnd/>
              <a:tailEnd/>
            </a:ln>
          </p:spPr>
          <p:txBody>
            <a:bodyPr wrap="none" lIns="0" tIns="0" rIns="0" bIns="0" anchor="ctr" anchorCtr="1">
              <a:spAutoFit/>
            </a:bodyPr>
            <a:lstStyle/>
            <a:p>
              <a:endParaRPr lang="en-US"/>
            </a:p>
          </p:txBody>
        </p:sp>
        <p:sp>
          <p:nvSpPr>
            <p:cNvPr id="50208" name="Text Box 83"/>
            <p:cNvSpPr txBox="1">
              <a:spLocks noChangeArrowheads="1"/>
            </p:cNvSpPr>
            <p:nvPr/>
          </p:nvSpPr>
          <p:spPr bwMode="auto">
            <a:xfrm>
              <a:off x="2494" y="2256"/>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ISF</a:t>
              </a:r>
            </a:p>
          </p:txBody>
        </p:sp>
      </p:grpSp>
      <p:sp>
        <p:nvSpPr>
          <p:cNvPr id="50206" name="Rectangle 84"/>
          <p:cNvSpPr>
            <a:spLocks noGrp="1" noChangeArrowheads="1"/>
          </p:cNvSpPr>
          <p:nvPr>
            <p:ph type="title" idx="4294967295"/>
          </p:nvPr>
        </p:nvSpPr>
        <p:spPr>
          <a:xfrm>
            <a:off x="2049463" y="127000"/>
            <a:ext cx="6967537" cy="492125"/>
          </a:xfrm>
        </p:spPr>
        <p:txBody>
          <a:bodyPr/>
          <a:lstStyle/>
          <a:p>
            <a:pPr eaLnBrk="1" hangingPunct="1"/>
            <a:r>
              <a:rPr lang="en-US" sz="2400">
                <a:solidFill>
                  <a:schemeClr val="tx1"/>
                </a:solidFill>
              </a:rPr>
              <a:t>Operations Other Than War Symbology OOTW</a:t>
            </a: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202" name="Group 2"/>
          <p:cNvGrpSpPr>
            <a:grpSpLocks/>
          </p:cNvGrpSpPr>
          <p:nvPr/>
        </p:nvGrpSpPr>
        <p:grpSpPr bwMode="auto">
          <a:xfrm>
            <a:off x="7743825" y="234950"/>
            <a:ext cx="773113" cy="792163"/>
            <a:chOff x="4878" y="148"/>
            <a:chExt cx="487" cy="499"/>
          </a:xfrm>
        </p:grpSpPr>
        <p:sp>
          <p:nvSpPr>
            <p:cNvPr id="51306" name="Oval 3"/>
            <p:cNvSpPr>
              <a:spLocks noChangeArrowheads="1"/>
            </p:cNvSpPr>
            <p:nvPr/>
          </p:nvSpPr>
          <p:spPr bwMode="auto">
            <a:xfrm>
              <a:off x="4878" y="148"/>
              <a:ext cx="487" cy="499"/>
            </a:xfrm>
            <a:prstGeom prst="ellipse">
              <a:avLst/>
            </a:prstGeom>
            <a:noFill/>
            <a:ln w="12700">
              <a:solidFill>
                <a:srgbClr val="000000"/>
              </a:solidFill>
              <a:round/>
              <a:headEnd/>
              <a:tailEnd/>
            </a:ln>
          </p:spPr>
          <p:txBody>
            <a:bodyPr wrap="none" anchor="ctr"/>
            <a:lstStyle/>
            <a:p>
              <a:endParaRPr lang="en-US"/>
            </a:p>
          </p:txBody>
        </p:sp>
        <p:sp>
          <p:nvSpPr>
            <p:cNvPr id="51307" name="Line 4"/>
            <p:cNvSpPr>
              <a:spLocks noChangeShapeType="1"/>
            </p:cNvSpPr>
            <p:nvPr/>
          </p:nvSpPr>
          <p:spPr bwMode="auto">
            <a:xfrm>
              <a:off x="5023" y="377"/>
              <a:ext cx="18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308" name="Oval 5"/>
            <p:cNvSpPr>
              <a:spLocks noChangeArrowheads="1"/>
            </p:cNvSpPr>
            <p:nvPr/>
          </p:nvSpPr>
          <p:spPr bwMode="auto">
            <a:xfrm>
              <a:off x="5072" y="226"/>
              <a:ext cx="87" cy="84"/>
            </a:xfrm>
            <a:prstGeom prst="ellipse">
              <a:avLst/>
            </a:prstGeom>
            <a:noFill/>
            <a:ln w="12700">
              <a:solidFill>
                <a:srgbClr val="000000"/>
              </a:solidFill>
              <a:round/>
              <a:headEnd/>
              <a:tailEnd/>
            </a:ln>
          </p:spPr>
          <p:txBody>
            <a:bodyPr wrap="none" anchor="ctr"/>
            <a:lstStyle/>
            <a:p>
              <a:endParaRPr lang="en-US"/>
            </a:p>
          </p:txBody>
        </p:sp>
        <p:sp>
          <p:nvSpPr>
            <p:cNvPr id="51309" name="Line 6"/>
            <p:cNvSpPr>
              <a:spLocks noChangeShapeType="1"/>
            </p:cNvSpPr>
            <p:nvPr/>
          </p:nvSpPr>
          <p:spPr bwMode="auto">
            <a:xfrm>
              <a:off x="5096" y="248"/>
              <a:ext cx="0" cy="1"/>
            </a:xfrm>
            <a:prstGeom prst="line">
              <a:avLst/>
            </a:prstGeom>
            <a:noFill/>
            <a:ln w="12700">
              <a:solidFill>
                <a:srgbClr val="FFFFFF"/>
              </a:solidFill>
              <a:round/>
              <a:headEnd type="none" w="sm" len="sm"/>
              <a:tailEnd type="none" w="sm" len="sm"/>
            </a:ln>
          </p:spPr>
          <p:txBody>
            <a:bodyPr wrap="none" anchor="ctr"/>
            <a:lstStyle/>
            <a:p>
              <a:endParaRPr lang="en-US"/>
            </a:p>
          </p:txBody>
        </p:sp>
        <p:sp>
          <p:nvSpPr>
            <p:cNvPr id="51310" name="Line 7"/>
            <p:cNvSpPr>
              <a:spLocks noChangeShapeType="1"/>
            </p:cNvSpPr>
            <p:nvPr/>
          </p:nvSpPr>
          <p:spPr bwMode="auto">
            <a:xfrm>
              <a:off x="5128" y="248"/>
              <a:ext cx="0" cy="1"/>
            </a:xfrm>
            <a:prstGeom prst="line">
              <a:avLst/>
            </a:prstGeom>
            <a:noFill/>
            <a:ln w="12700">
              <a:solidFill>
                <a:srgbClr val="FFFFFF"/>
              </a:solidFill>
              <a:round/>
              <a:headEnd type="none" w="sm" len="sm"/>
              <a:tailEnd type="none" w="sm" len="sm"/>
            </a:ln>
          </p:spPr>
          <p:txBody>
            <a:bodyPr wrap="none" anchor="ctr"/>
            <a:lstStyle/>
            <a:p>
              <a:endParaRPr lang="en-US"/>
            </a:p>
          </p:txBody>
        </p:sp>
        <p:sp>
          <p:nvSpPr>
            <p:cNvPr id="51311" name="Freeform 8"/>
            <p:cNvSpPr>
              <a:spLocks/>
            </p:cNvSpPr>
            <p:nvPr/>
          </p:nvSpPr>
          <p:spPr bwMode="auto">
            <a:xfrm>
              <a:off x="5088" y="276"/>
              <a:ext cx="48" cy="17"/>
            </a:xfrm>
            <a:custGeom>
              <a:avLst/>
              <a:gdLst>
                <a:gd name="T0" fmla="*/ 0 w 48"/>
                <a:gd name="T1" fmla="*/ 0 h 17"/>
                <a:gd name="T2" fmla="*/ 23 w 48"/>
                <a:gd name="T3" fmla="*/ 16 h 17"/>
                <a:gd name="T4" fmla="*/ 47 w 48"/>
                <a:gd name="T5" fmla="*/ 0 h 17"/>
                <a:gd name="T6" fmla="*/ 0 60000 65536"/>
                <a:gd name="T7" fmla="*/ 0 60000 65536"/>
                <a:gd name="T8" fmla="*/ 0 60000 65536"/>
                <a:gd name="T9" fmla="*/ 0 w 48"/>
                <a:gd name="T10" fmla="*/ 0 h 17"/>
                <a:gd name="T11" fmla="*/ 48 w 48"/>
                <a:gd name="T12" fmla="*/ 17 h 17"/>
              </a:gdLst>
              <a:ahLst/>
              <a:cxnLst>
                <a:cxn ang="T6">
                  <a:pos x="T0" y="T1"/>
                </a:cxn>
                <a:cxn ang="T7">
                  <a:pos x="T2" y="T3"/>
                </a:cxn>
                <a:cxn ang="T8">
                  <a:pos x="T4" y="T5"/>
                </a:cxn>
              </a:cxnLst>
              <a:rect l="T9" t="T10" r="T11" b="T12"/>
              <a:pathLst>
                <a:path w="48" h="17">
                  <a:moveTo>
                    <a:pt x="0" y="0"/>
                  </a:moveTo>
                  <a:lnTo>
                    <a:pt x="23" y="16"/>
                  </a:lnTo>
                  <a:lnTo>
                    <a:pt x="47" y="0"/>
                  </a:lnTo>
                </a:path>
              </a:pathLst>
            </a:custGeom>
            <a:noFill/>
            <a:ln w="12700" cap="rnd" cmpd="sng">
              <a:solidFill>
                <a:srgbClr val="FFFFFF"/>
              </a:solidFill>
              <a:prstDash val="solid"/>
              <a:round/>
              <a:headEnd type="none" w="sm" len="sm"/>
              <a:tailEnd type="none" w="sm" len="sm"/>
            </a:ln>
          </p:spPr>
          <p:txBody>
            <a:bodyPr/>
            <a:lstStyle/>
            <a:p>
              <a:endParaRPr lang="en-US"/>
            </a:p>
          </p:txBody>
        </p:sp>
        <p:sp>
          <p:nvSpPr>
            <p:cNvPr id="51312" name="Line 9"/>
            <p:cNvSpPr>
              <a:spLocks noChangeShapeType="1"/>
            </p:cNvSpPr>
            <p:nvPr/>
          </p:nvSpPr>
          <p:spPr bwMode="auto">
            <a:xfrm flipH="1">
              <a:off x="5060" y="500"/>
              <a:ext cx="55"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313" name="Line 10"/>
            <p:cNvSpPr>
              <a:spLocks noChangeShapeType="1"/>
            </p:cNvSpPr>
            <p:nvPr/>
          </p:nvSpPr>
          <p:spPr bwMode="auto">
            <a:xfrm>
              <a:off x="5118" y="500"/>
              <a:ext cx="55"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314" name="Line 11"/>
            <p:cNvSpPr>
              <a:spLocks noChangeShapeType="1"/>
            </p:cNvSpPr>
            <p:nvPr/>
          </p:nvSpPr>
          <p:spPr bwMode="auto">
            <a:xfrm flipV="1">
              <a:off x="5115" y="310"/>
              <a:ext cx="0" cy="19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1203" name="Group 12"/>
          <p:cNvGrpSpPr>
            <a:grpSpLocks/>
          </p:cNvGrpSpPr>
          <p:nvPr/>
        </p:nvGrpSpPr>
        <p:grpSpPr bwMode="auto">
          <a:xfrm>
            <a:off x="7743825" y="2682875"/>
            <a:ext cx="774700" cy="792163"/>
            <a:chOff x="4878" y="1690"/>
            <a:chExt cx="488" cy="499"/>
          </a:xfrm>
        </p:grpSpPr>
        <p:sp>
          <p:nvSpPr>
            <p:cNvPr id="51303" name="Oval 13"/>
            <p:cNvSpPr>
              <a:spLocks noChangeArrowheads="1"/>
            </p:cNvSpPr>
            <p:nvPr/>
          </p:nvSpPr>
          <p:spPr bwMode="auto">
            <a:xfrm>
              <a:off x="4878" y="1690"/>
              <a:ext cx="487" cy="499"/>
            </a:xfrm>
            <a:prstGeom prst="ellipse">
              <a:avLst/>
            </a:prstGeom>
            <a:noFill/>
            <a:ln w="12700">
              <a:solidFill>
                <a:srgbClr val="000000"/>
              </a:solidFill>
              <a:round/>
              <a:headEnd/>
              <a:tailEnd/>
            </a:ln>
          </p:spPr>
          <p:txBody>
            <a:bodyPr wrap="none" anchor="ctr"/>
            <a:lstStyle/>
            <a:p>
              <a:endParaRPr lang="en-US"/>
            </a:p>
          </p:txBody>
        </p:sp>
        <p:sp>
          <p:nvSpPr>
            <p:cNvPr id="51304" name="Line 14"/>
            <p:cNvSpPr>
              <a:spLocks noChangeShapeType="1"/>
            </p:cNvSpPr>
            <p:nvPr/>
          </p:nvSpPr>
          <p:spPr bwMode="auto">
            <a:xfrm>
              <a:off x="5122" y="1694"/>
              <a:ext cx="0" cy="49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305" name="Line 15"/>
            <p:cNvSpPr>
              <a:spLocks noChangeShapeType="1"/>
            </p:cNvSpPr>
            <p:nvPr/>
          </p:nvSpPr>
          <p:spPr bwMode="auto">
            <a:xfrm flipH="1" flipV="1">
              <a:off x="4878" y="1939"/>
              <a:ext cx="488" cy="1"/>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51204" name="Group 16"/>
          <p:cNvGrpSpPr>
            <a:grpSpLocks/>
          </p:cNvGrpSpPr>
          <p:nvPr/>
        </p:nvGrpSpPr>
        <p:grpSpPr bwMode="auto">
          <a:xfrm>
            <a:off x="7743825" y="5508625"/>
            <a:ext cx="773113" cy="790575"/>
            <a:chOff x="4878" y="3470"/>
            <a:chExt cx="487" cy="498"/>
          </a:xfrm>
        </p:grpSpPr>
        <p:sp>
          <p:nvSpPr>
            <p:cNvPr id="51301" name="Rectangle 17"/>
            <p:cNvSpPr>
              <a:spLocks noChangeArrowheads="1"/>
            </p:cNvSpPr>
            <p:nvPr/>
          </p:nvSpPr>
          <p:spPr bwMode="auto">
            <a:xfrm>
              <a:off x="4960" y="3580"/>
              <a:ext cx="323" cy="278"/>
            </a:xfrm>
            <a:prstGeom prst="rect">
              <a:avLst/>
            </a:prstGeom>
            <a:noFill/>
            <a:ln w="9525">
              <a:noFill/>
              <a:miter lim="800000"/>
              <a:headEnd/>
              <a:tailEnd/>
            </a:ln>
          </p:spPr>
          <p:txBody>
            <a:bodyPr wrap="none" lIns="0" tIns="0" rIns="0" bIns="0" anchor="ctr" anchorCtr="1">
              <a:spAutoFit/>
            </a:bodyPr>
            <a:lstStyle/>
            <a:p>
              <a:pPr eaLnBrk="0" hangingPunct="0"/>
              <a:r>
                <a:rPr lang="en-US" sz="2900">
                  <a:solidFill>
                    <a:srgbClr val="000000"/>
                  </a:solidFill>
                </a:rPr>
                <a:t>CA</a:t>
              </a:r>
            </a:p>
          </p:txBody>
        </p:sp>
        <p:sp>
          <p:nvSpPr>
            <p:cNvPr id="51302" name="Oval 18"/>
            <p:cNvSpPr>
              <a:spLocks noChangeArrowheads="1"/>
            </p:cNvSpPr>
            <p:nvPr/>
          </p:nvSpPr>
          <p:spPr bwMode="auto">
            <a:xfrm>
              <a:off x="4878" y="3470"/>
              <a:ext cx="487" cy="498"/>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grpSp>
        <p:nvGrpSpPr>
          <p:cNvPr id="51205" name="Group 19"/>
          <p:cNvGrpSpPr>
            <a:grpSpLocks/>
          </p:cNvGrpSpPr>
          <p:nvPr/>
        </p:nvGrpSpPr>
        <p:grpSpPr bwMode="auto">
          <a:xfrm>
            <a:off x="3668713" y="234950"/>
            <a:ext cx="773112" cy="792163"/>
            <a:chOff x="2311" y="148"/>
            <a:chExt cx="487" cy="499"/>
          </a:xfrm>
        </p:grpSpPr>
        <p:grpSp>
          <p:nvGrpSpPr>
            <p:cNvPr id="51297" name="Group 20"/>
            <p:cNvGrpSpPr>
              <a:grpSpLocks/>
            </p:cNvGrpSpPr>
            <p:nvPr/>
          </p:nvGrpSpPr>
          <p:grpSpPr bwMode="auto">
            <a:xfrm>
              <a:off x="2414" y="197"/>
              <a:ext cx="224" cy="387"/>
              <a:chOff x="2414" y="197"/>
              <a:chExt cx="224" cy="387"/>
            </a:xfrm>
          </p:grpSpPr>
          <p:sp>
            <p:nvSpPr>
              <p:cNvPr id="51299" name="Freeform 21"/>
              <p:cNvSpPr>
                <a:spLocks/>
              </p:cNvSpPr>
              <p:nvPr/>
            </p:nvSpPr>
            <p:spPr bwMode="auto">
              <a:xfrm>
                <a:off x="2512" y="197"/>
                <a:ext cx="126" cy="387"/>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51300" name="Freeform 22"/>
              <p:cNvSpPr>
                <a:spLocks/>
              </p:cNvSpPr>
              <p:nvPr/>
            </p:nvSpPr>
            <p:spPr bwMode="auto">
              <a:xfrm>
                <a:off x="2414" y="197"/>
                <a:ext cx="224" cy="387"/>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51298" name="Oval 23"/>
            <p:cNvSpPr>
              <a:spLocks noChangeArrowheads="1"/>
            </p:cNvSpPr>
            <p:nvPr/>
          </p:nvSpPr>
          <p:spPr bwMode="auto">
            <a:xfrm>
              <a:off x="2311" y="148"/>
              <a:ext cx="487" cy="499"/>
            </a:xfrm>
            <a:prstGeom prst="ellipse">
              <a:avLst/>
            </a:prstGeom>
            <a:noFill/>
            <a:ln w="12700">
              <a:solidFill>
                <a:srgbClr val="000000"/>
              </a:solidFill>
              <a:round/>
              <a:headEnd/>
              <a:tailEnd/>
            </a:ln>
          </p:spPr>
          <p:txBody>
            <a:bodyPr wrap="none" anchor="ctr"/>
            <a:lstStyle/>
            <a:p>
              <a:endParaRPr lang="en-US"/>
            </a:p>
          </p:txBody>
        </p:sp>
      </p:grpSp>
      <p:grpSp>
        <p:nvGrpSpPr>
          <p:cNvPr id="51206" name="Group 24"/>
          <p:cNvGrpSpPr>
            <a:grpSpLocks/>
          </p:cNvGrpSpPr>
          <p:nvPr/>
        </p:nvGrpSpPr>
        <p:grpSpPr bwMode="auto">
          <a:xfrm>
            <a:off x="3668713" y="1401763"/>
            <a:ext cx="773112" cy="792162"/>
            <a:chOff x="2311" y="883"/>
            <a:chExt cx="487" cy="499"/>
          </a:xfrm>
        </p:grpSpPr>
        <p:sp>
          <p:nvSpPr>
            <p:cNvPr id="51291" name="Oval 25"/>
            <p:cNvSpPr>
              <a:spLocks noChangeArrowheads="1"/>
            </p:cNvSpPr>
            <p:nvPr/>
          </p:nvSpPr>
          <p:spPr bwMode="auto">
            <a:xfrm>
              <a:off x="2669" y="1018"/>
              <a:ext cx="59" cy="230"/>
            </a:xfrm>
            <a:prstGeom prst="ellipse">
              <a:avLst/>
            </a:prstGeom>
            <a:solidFill>
              <a:srgbClr val="FFFFFF"/>
            </a:solidFill>
            <a:ln w="12700">
              <a:solidFill>
                <a:srgbClr val="000000"/>
              </a:solidFill>
              <a:round/>
              <a:headEnd/>
              <a:tailEnd/>
            </a:ln>
          </p:spPr>
          <p:txBody>
            <a:bodyPr wrap="none" anchor="ctr"/>
            <a:lstStyle/>
            <a:p>
              <a:endParaRPr lang="en-US"/>
            </a:p>
          </p:txBody>
        </p:sp>
        <p:sp>
          <p:nvSpPr>
            <p:cNvPr id="51292" name="Line 26"/>
            <p:cNvSpPr>
              <a:spLocks noChangeShapeType="1"/>
            </p:cNvSpPr>
            <p:nvPr/>
          </p:nvSpPr>
          <p:spPr bwMode="auto">
            <a:xfrm flipH="1">
              <a:off x="2376" y="1131"/>
              <a:ext cx="29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93" name="Line 27"/>
            <p:cNvSpPr>
              <a:spLocks noChangeShapeType="1"/>
            </p:cNvSpPr>
            <p:nvPr/>
          </p:nvSpPr>
          <p:spPr bwMode="auto">
            <a:xfrm flipH="1">
              <a:off x="2429" y="1181"/>
              <a:ext cx="4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94" name="Line 28"/>
            <p:cNvSpPr>
              <a:spLocks noChangeShapeType="1"/>
            </p:cNvSpPr>
            <p:nvPr/>
          </p:nvSpPr>
          <p:spPr bwMode="auto">
            <a:xfrm>
              <a:off x="2475" y="112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95" name="Line 29"/>
            <p:cNvSpPr>
              <a:spLocks noChangeShapeType="1"/>
            </p:cNvSpPr>
            <p:nvPr/>
          </p:nvSpPr>
          <p:spPr bwMode="auto">
            <a:xfrm>
              <a:off x="2421" y="112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96" name="Oval 30"/>
            <p:cNvSpPr>
              <a:spLocks noChangeArrowheads="1"/>
            </p:cNvSpPr>
            <p:nvPr/>
          </p:nvSpPr>
          <p:spPr bwMode="auto">
            <a:xfrm>
              <a:off x="2311" y="883"/>
              <a:ext cx="487" cy="499"/>
            </a:xfrm>
            <a:prstGeom prst="ellipse">
              <a:avLst/>
            </a:prstGeom>
            <a:noFill/>
            <a:ln w="12700">
              <a:solidFill>
                <a:srgbClr val="000000"/>
              </a:solidFill>
              <a:round/>
              <a:headEnd/>
              <a:tailEnd/>
            </a:ln>
          </p:spPr>
          <p:txBody>
            <a:bodyPr wrap="none" anchor="ctr"/>
            <a:lstStyle/>
            <a:p>
              <a:endParaRPr lang="en-US"/>
            </a:p>
          </p:txBody>
        </p:sp>
      </p:grpSp>
      <p:grpSp>
        <p:nvGrpSpPr>
          <p:cNvPr id="51207" name="Group 31"/>
          <p:cNvGrpSpPr>
            <a:grpSpLocks/>
          </p:cNvGrpSpPr>
          <p:nvPr/>
        </p:nvGrpSpPr>
        <p:grpSpPr bwMode="auto">
          <a:xfrm>
            <a:off x="3668713" y="4276725"/>
            <a:ext cx="773112" cy="792163"/>
            <a:chOff x="2311" y="2694"/>
            <a:chExt cx="487" cy="499"/>
          </a:xfrm>
        </p:grpSpPr>
        <p:sp>
          <p:nvSpPr>
            <p:cNvPr id="51286" name="Line 32"/>
            <p:cNvSpPr>
              <a:spLocks noChangeShapeType="1"/>
            </p:cNvSpPr>
            <p:nvPr/>
          </p:nvSpPr>
          <p:spPr bwMode="auto">
            <a:xfrm>
              <a:off x="2562" y="2845"/>
              <a:ext cx="0" cy="1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87" name="Line 33"/>
            <p:cNvSpPr>
              <a:spLocks noChangeShapeType="1"/>
            </p:cNvSpPr>
            <p:nvPr/>
          </p:nvSpPr>
          <p:spPr bwMode="auto">
            <a:xfrm>
              <a:off x="2405"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88" name="Line 34"/>
            <p:cNvSpPr>
              <a:spLocks noChangeShapeType="1"/>
            </p:cNvSpPr>
            <p:nvPr/>
          </p:nvSpPr>
          <p:spPr bwMode="auto">
            <a:xfrm>
              <a:off x="2717" y="2846"/>
              <a:ext cx="0" cy="18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89" name="Line 35"/>
            <p:cNvSpPr>
              <a:spLocks noChangeShapeType="1"/>
            </p:cNvSpPr>
            <p:nvPr/>
          </p:nvSpPr>
          <p:spPr bwMode="auto">
            <a:xfrm>
              <a:off x="2407" y="2841"/>
              <a:ext cx="31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90" name="Oval 36"/>
            <p:cNvSpPr>
              <a:spLocks noChangeArrowheads="1"/>
            </p:cNvSpPr>
            <p:nvPr/>
          </p:nvSpPr>
          <p:spPr bwMode="auto">
            <a:xfrm>
              <a:off x="2311" y="2694"/>
              <a:ext cx="487" cy="499"/>
            </a:xfrm>
            <a:prstGeom prst="ellipse">
              <a:avLst/>
            </a:prstGeom>
            <a:noFill/>
            <a:ln w="12700">
              <a:solidFill>
                <a:srgbClr val="000000"/>
              </a:solidFill>
              <a:round/>
              <a:headEnd/>
              <a:tailEnd/>
            </a:ln>
          </p:spPr>
          <p:txBody>
            <a:bodyPr wrap="none" anchor="ctr"/>
            <a:lstStyle/>
            <a:p>
              <a:endParaRPr lang="en-US"/>
            </a:p>
          </p:txBody>
        </p:sp>
      </p:grpSp>
      <p:sp>
        <p:nvSpPr>
          <p:cNvPr id="51208" name="Rectangle 37"/>
          <p:cNvSpPr>
            <a:spLocks noChangeArrowheads="1"/>
          </p:cNvSpPr>
          <p:nvPr/>
        </p:nvSpPr>
        <p:spPr bwMode="auto">
          <a:xfrm>
            <a:off x="747713" y="436563"/>
            <a:ext cx="2451100"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I Subsistence</a:t>
            </a:r>
          </a:p>
        </p:txBody>
      </p:sp>
      <p:sp>
        <p:nvSpPr>
          <p:cNvPr id="51209" name="Rectangle 38"/>
          <p:cNvSpPr>
            <a:spLocks noChangeArrowheads="1"/>
          </p:cNvSpPr>
          <p:nvPr/>
        </p:nvSpPr>
        <p:spPr bwMode="auto">
          <a:xfrm>
            <a:off x="735013" y="5681663"/>
            <a:ext cx="1954212"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V  AMMO</a:t>
            </a:r>
          </a:p>
        </p:txBody>
      </p:sp>
      <p:sp>
        <p:nvSpPr>
          <p:cNvPr id="51210" name="Rectangle 39"/>
          <p:cNvSpPr>
            <a:spLocks noChangeArrowheads="1"/>
          </p:cNvSpPr>
          <p:nvPr/>
        </p:nvSpPr>
        <p:spPr bwMode="auto">
          <a:xfrm>
            <a:off x="735013" y="6005513"/>
            <a:ext cx="2571750"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all types less special</a:t>
            </a:r>
          </a:p>
        </p:txBody>
      </p:sp>
      <p:sp>
        <p:nvSpPr>
          <p:cNvPr id="51211" name="Rectangle 40"/>
          <p:cNvSpPr>
            <a:spLocks noChangeArrowheads="1"/>
          </p:cNvSpPr>
          <p:nvPr/>
        </p:nvSpPr>
        <p:spPr bwMode="auto">
          <a:xfrm>
            <a:off x="741363" y="1574800"/>
            <a:ext cx="2771775"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II Clothing, Indiv</a:t>
            </a:r>
          </a:p>
        </p:txBody>
      </p:sp>
      <p:sp>
        <p:nvSpPr>
          <p:cNvPr id="51212" name="Rectangle 41"/>
          <p:cNvSpPr>
            <a:spLocks noChangeArrowheads="1"/>
          </p:cNvSpPr>
          <p:nvPr/>
        </p:nvSpPr>
        <p:spPr bwMode="auto">
          <a:xfrm>
            <a:off x="741363" y="1898650"/>
            <a:ext cx="2911475"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Equipment, Tentage etc</a:t>
            </a:r>
          </a:p>
        </p:txBody>
      </p:sp>
      <p:sp>
        <p:nvSpPr>
          <p:cNvPr id="51213" name="Rectangle 42"/>
          <p:cNvSpPr>
            <a:spLocks noChangeArrowheads="1"/>
          </p:cNvSpPr>
          <p:nvPr/>
        </p:nvSpPr>
        <p:spPr bwMode="auto">
          <a:xfrm>
            <a:off x="747713" y="2827338"/>
            <a:ext cx="2463800"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III POL &amp; Fuel</a:t>
            </a:r>
          </a:p>
        </p:txBody>
      </p:sp>
      <p:sp>
        <p:nvSpPr>
          <p:cNvPr id="51214" name="Rectangle 43"/>
          <p:cNvSpPr>
            <a:spLocks noChangeArrowheads="1"/>
          </p:cNvSpPr>
          <p:nvPr/>
        </p:nvSpPr>
        <p:spPr bwMode="auto">
          <a:xfrm>
            <a:off x="747713" y="4398963"/>
            <a:ext cx="2690812"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IV Construction</a:t>
            </a:r>
          </a:p>
        </p:txBody>
      </p:sp>
      <p:sp>
        <p:nvSpPr>
          <p:cNvPr id="51215" name="Rectangle 44"/>
          <p:cNvSpPr>
            <a:spLocks noChangeArrowheads="1"/>
          </p:cNvSpPr>
          <p:nvPr/>
        </p:nvSpPr>
        <p:spPr bwMode="auto">
          <a:xfrm>
            <a:off x="4714875" y="436563"/>
            <a:ext cx="2906713"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VI Personal Items</a:t>
            </a:r>
          </a:p>
        </p:txBody>
      </p:sp>
      <p:sp>
        <p:nvSpPr>
          <p:cNvPr id="51216" name="Rectangle 45"/>
          <p:cNvSpPr>
            <a:spLocks noChangeArrowheads="1"/>
          </p:cNvSpPr>
          <p:nvPr/>
        </p:nvSpPr>
        <p:spPr bwMode="auto">
          <a:xfrm>
            <a:off x="4714875" y="5688013"/>
            <a:ext cx="1766888"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X Civic </a:t>
            </a:r>
          </a:p>
        </p:txBody>
      </p:sp>
      <p:sp>
        <p:nvSpPr>
          <p:cNvPr id="51217" name="Rectangle 46"/>
          <p:cNvSpPr>
            <a:spLocks noChangeArrowheads="1"/>
          </p:cNvSpPr>
          <p:nvPr/>
        </p:nvSpPr>
        <p:spPr bwMode="auto">
          <a:xfrm>
            <a:off x="4714875" y="5969000"/>
            <a:ext cx="2397125"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Affairs/Non Military</a:t>
            </a:r>
          </a:p>
        </p:txBody>
      </p:sp>
      <p:sp>
        <p:nvSpPr>
          <p:cNvPr id="51218" name="Rectangle 47"/>
          <p:cNvSpPr>
            <a:spLocks noChangeArrowheads="1"/>
          </p:cNvSpPr>
          <p:nvPr/>
        </p:nvSpPr>
        <p:spPr bwMode="auto">
          <a:xfrm>
            <a:off x="4714875" y="1581150"/>
            <a:ext cx="2490788"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VII Major End </a:t>
            </a:r>
          </a:p>
        </p:txBody>
      </p:sp>
      <p:sp>
        <p:nvSpPr>
          <p:cNvPr id="51219" name="Rectangle 48"/>
          <p:cNvSpPr>
            <a:spLocks noChangeArrowheads="1"/>
          </p:cNvSpPr>
          <p:nvPr/>
        </p:nvSpPr>
        <p:spPr bwMode="auto">
          <a:xfrm>
            <a:off x="4714875" y="1862138"/>
            <a:ext cx="814388"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Items</a:t>
            </a:r>
          </a:p>
        </p:txBody>
      </p:sp>
      <p:sp>
        <p:nvSpPr>
          <p:cNvPr id="51220" name="Rectangle 49"/>
          <p:cNvSpPr>
            <a:spLocks noChangeArrowheads="1"/>
          </p:cNvSpPr>
          <p:nvPr/>
        </p:nvSpPr>
        <p:spPr bwMode="auto">
          <a:xfrm>
            <a:off x="4714875" y="2827338"/>
            <a:ext cx="2209800"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VIII Medical</a:t>
            </a:r>
          </a:p>
        </p:txBody>
      </p:sp>
      <p:sp>
        <p:nvSpPr>
          <p:cNvPr id="51221" name="Rectangle 50"/>
          <p:cNvSpPr>
            <a:spLocks noChangeArrowheads="1"/>
          </p:cNvSpPr>
          <p:nvPr/>
        </p:nvSpPr>
        <p:spPr bwMode="auto">
          <a:xfrm>
            <a:off x="4714875" y="4398963"/>
            <a:ext cx="2611438" cy="381000"/>
          </a:xfrm>
          <a:prstGeom prst="rect">
            <a:avLst/>
          </a:prstGeom>
          <a:noFill/>
          <a:ln w="9525">
            <a:noFill/>
            <a:miter lim="800000"/>
            <a:headEnd/>
            <a:tailEnd/>
          </a:ln>
        </p:spPr>
        <p:txBody>
          <a:bodyPr wrap="none" lIns="92075" tIns="46038" rIns="92075" bIns="46038">
            <a:spAutoFit/>
          </a:bodyPr>
          <a:lstStyle/>
          <a:p>
            <a:pPr eaLnBrk="0" hangingPunct="0"/>
            <a:r>
              <a:rPr lang="en-US" sz="1900" b="1">
                <a:solidFill>
                  <a:srgbClr val="000000"/>
                </a:solidFill>
              </a:rPr>
              <a:t>Class IX Repair Parts</a:t>
            </a:r>
          </a:p>
        </p:txBody>
      </p:sp>
      <p:sp>
        <p:nvSpPr>
          <p:cNvPr id="51222" name="Rectangle 51"/>
          <p:cNvSpPr>
            <a:spLocks noChangeArrowheads="1"/>
          </p:cNvSpPr>
          <p:nvPr/>
        </p:nvSpPr>
        <p:spPr bwMode="auto">
          <a:xfrm>
            <a:off x="1978025" y="3584575"/>
            <a:ext cx="606425" cy="290513"/>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Army</a:t>
            </a:r>
          </a:p>
        </p:txBody>
      </p:sp>
      <p:sp>
        <p:nvSpPr>
          <p:cNvPr id="51223" name="Rectangle 52"/>
          <p:cNvSpPr>
            <a:spLocks noChangeArrowheads="1"/>
          </p:cNvSpPr>
          <p:nvPr/>
        </p:nvSpPr>
        <p:spPr bwMode="auto">
          <a:xfrm>
            <a:off x="1978025" y="3808413"/>
            <a:ext cx="835025" cy="290512"/>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Aviation</a:t>
            </a:r>
          </a:p>
        </p:txBody>
      </p:sp>
      <p:sp>
        <p:nvSpPr>
          <p:cNvPr id="51224" name="Rectangle 53"/>
          <p:cNvSpPr>
            <a:spLocks noChangeArrowheads="1"/>
          </p:cNvSpPr>
          <p:nvPr/>
        </p:nvSpPr>
        <p:spPr bwMode="auto">
          <a:xfrm>
            <a:off x="1301750" y="3568700"/>
            <a:ext cx="412750" cy="290513"/>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Air</a:t>
            </a:r>
          </a:p>
        </p:txBody>
      </p:sp>
      <p:sp>
        <p:nvSpPr>
          <p:cNvPr id="51225" name="Rectangle 54"/>
          <p:cNvSpPr>
            <a:spLocks noChangeArrowheads="1"/>
          </p:cNvSpPr>
          <p:nvPr/>
        </p:nvSpPr>
        <p:spPr bwMode="auto">
          <a:xfrm>
            <a:off x="1301750" y="3794125"/>
            <a:ext cx="633413" cy="290513"/>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Force</a:t>
            </a:r>
          </a:p>
        </p:txBody>
      </p:sp>
      <p:sp>
        <p:nvSpPr>
          <p:cNvPr id="51226" name="Rectangle 55"/>
          <p:cNvSpPr>
            <a:spLocks noChangeArrowheads="1"/>
          </p:cNvSpPr>
          <p:nvPr/>
        </p:nvSpPr>
        <p:spPr bwMode="auto">
          <a:xfrm>
            <a:off x="527050" y="3594100"/>
            <a:ext cx="779463" cy="290513"/>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Ground</a:t>
            </a:r>
          </a:p>
        </p:txBody>
      </p:sp>
      <p:grpSp>
        <p:nvGrpSpPr>
          <p:cNvPr id="51227" name="Group 56"/>
          <p:cNvGrpSpPr>
            <a:grpSpLocks/>
          </p:cNvGrpSpPr>
          <p:nvPr/>
        </p:nvGrpSpPr>
        <p:grpSpPr bwMode="auto">
          <a:xfrm>
            <a:off x="2847975" y="3317875"/>
            <a:ext cx="523875" cy="117475"/>
            <a:chOff x="1794" y="2090"/>
            <a:chExt cx="330" cy="74"/>
          </a:xfrm>
        </p:grpSpPr>
        <p:sp>
          <p:nvSpPr>
            <p:cNvPr id="51284" name="Rectangle 57"/>
            <p:cNvSpPr>
              <a:spLocks noChangeArrowheads="1"/>
            </p:cNvSpPr>
            <p:nvPr/>
          </p:nvSpPr>
          <p:spPr bwMode="auto">
            <a:xfrm>
              <a:off x="1848" y="2090"/>
              <a:ext cx="222" cy="72"/>
            </a:xfrm>
            <a:prstGeom prst="rect">
              <a:avLst/>
            </a:prstGeom>
            <a:noFill/>
            <a:ln w="12700">
              <a:solidFill>
                <a:srgbClr val="000000"/>
              </a:solidFill>
              <a:miter lim="800000"/>
              <a:headEnd/>
              <a:tailEnd/>
            </a:ln>
          </p:spPr>
          <p:txBody>
            <a:bodyPr wrap="none" anchor="ctr"/>
            <a:lstStyle/>
            <a:p>
              <a:endParaRPr lang="en-US"/>
            </a:p>
          </p:txBody>
        </p:sp>
        <p:sp>
          <p:nvSpPr>
            <p:cNvPr id="51285" name="Line 58"/>
            <p:cNvSpPr>
              <a:spLocks noChangeShapeType="1"/>
            </p:cNvSpPr>
            <p:nvPr/>
          </p:nvSpPr>
          <p:spPr bwMode="auto">
            <a:xfrm>
              <a:off x="1794" y="2164"/>
              <a:ext cx="330"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51228" name="Rectangle 59"/>
          <p:cNvSpPr>
            <a:spLocks noChangeArrowheads="1"/>
          </p:cNvSpPr>
          <p:nvPr/>
        </p:nvSpPr>
        <p:spPr bwMode="auto">
          <a:xfrm>
            <a:off x="2676525" y="3594100"/>
            <a:ext cx="973138" cy="290513"/>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Solid Fuel</a:t>
            </a:r>
          </a:p>
        </p:txBody>
      </p:sp>
      <p:sp>
        <p:nvSpPr>
          <p:cNvPr id="51229" name="Rectangle 60"/>
          <p:cNvSpPr>
            <a:spLocks noChangeArrowheads="1"/>
          </p:cNvSpPr>
          <p:nvPr/>
        </p:nvSpPr>
        <p:spPr bwMode="auto">
          <a:xfrm>
            <a:off x="2676525" y="3821113"/>
            <a:ext cx="1101725" cy="290512"/>
          </a:xfrm>
          <a:prstGeom prst="rect">
            <a:avLst/>
          </a:prstGeom>
          <a:noFill/>
          <a:ln w="9525">
            <a:noFill/>
            <a:miter lim="800000"/>
            <a:headEnd/>
            <a:tailEnd/>
          </a:ln>
        </p:spPr>
        <p:txBody>
          <a:bodyPr wrap="none" lIns="92075" tIns="46038" rIns="92075" bIns="46038">
            <a:spAutoFit/>
          </a:bodyPr>
          <a:lstStyle/>
          <a:p>
            <a:pPr eaLnBrk="0" hangingPunct="0"/>
            <a:r>
              <a:rPr lang="en-US" sz="1300" b="1">
                <a:solidFill>
                  <a:srgbClr val="000000"/>
                </a:solidFill>
              </a:rPr>
              <a:t>(coal/wood)</a:t>
            </a:r>
          </a:p>
        </p:txBody>
      </p:sp>
      <p:grpSp>
        <p:nvGrpSpPr>
          <p:cNvPr id="51230" name="Group 61"/>
          <p:cNvGrpSpPr>
            <a:grpSpLocks/>
          </p:cNvGrpSpPr>
          <p:nvPr/>
        </p:nvGrpSpPr>
        <p:grpSpPr bwMode="auto">
          <a:xfrm>
            <a:off x="3668713" y="2682875"/>
            <a:ext cx="773112" cy="792163"/>
            <a:chOff x="2311" y="1690"/>
            <a:chExt cx="487" cy="499"/>
          </a:xfrm>
        </p:grpSpPr>
        <p:sp>
          <p:nvSpPr>
            <p:cNvPr id="51280" name="Oval 62"/>
            <p:cNvSpPr>
              <a:spLocks noChangeArrowheads="1"/>
            </p:cNvSpPr>
            <p:nvPr/>
          </p:nvSpPr>
          <p:spPr bwMode="auto">
            <a:xfrm>
              <a:off x="2311" y="1690"/>
              <a:ext cx="487" cy="499"/>
            </a:xfrm>
            <a:prstGeom prst="ellipse">
              <a:avLst/>
            </a:prstGeom>
            <a:noFill/>
            <a:ln w="12700">
              <a:solidFill>
                <a:srgbClr val="000000"/>
              </a:solidFill>
              <a:round/>
              <a:headEnd/>
              <a:tailEnd/>
            </a:ln>
          </p:spPr>
          <p:txBody>
            <a:bodyPr wrap="none" anchor="ctr"/>
            <a:lstStyle/>
            <a:p>
              <a:endParaRPr lang="en-US"/>
            </a:p>
          </p:txBody>
        </p:sp>
        <p:grpSp>
          <p:nvGrpSpPr>
            <p:cNvPr id="51281" name="Group 63"/>
            <p:cNvGrpSpPr>
              <a:grpSpLocks/>
            </p:cNvGrpSpPr>
            <p:nvPr/>
          </p:nvGrpSpPr>
          <p:grpSpPr bwMode="auto">
            <a:xfrm>
              <a:off x="2506" y="1830"/>
              <a:ext cx="96" cy="218"/>
              <a:chOff x="2496" y="1824"/>
              <a:chExt cx="96" cy="218"/>
            </a:xfrm>
          </p:grpSpPr>
          <p:sp>
            <p:nvSpPr>
              <p:cNvPr id="51282" name="Line 64"/>
              <p:cNvSpPr>
                <a:spLocks noChangeShapeType="1"/>
              </p:cNvSpPr>
              <p:nvPr/>
            </p:nvSpPr>
            <p:spPr bwMode="auto">
              <a:xfrm>
                <a:off x="2544" y="1920"/>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83" name="AutoShape 65"/>
              <p:cNvSpPr>
                <a:spLocks noChangeArrowheads="1"/>
              </p:cNvSpPr>
              <p:nvPr/>
            </p:nvSpPr>
            <p:spPr bwMode="auto">
              <a:xfrm flipV="1">
                <a:off x="2496" y="1824"/>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51231" name="Group 66"/>
          <p:cNvGrpSpPr>
            <a:grpSpLocks/>
          </p:cNvGrpSpPr>
          <p:nvPr/>
        </p:nvGrpSpPr>
        <p:grpSpPr bwMode="auto">
          <a:xfrm>
            <a:off x="838200" y="3235325"/>
            <a:ext cx="152400" cy="346075"/>
            <a:chOff x="2602" y="1926"/>
            <a:chExt cx="96" cy="218"/>
          </a:xfrm>
        </p:grpSpPr>
        <p:sp>
          <p:nvSpPr>
            <p:cNvPr id="51278" name="Line 67"/>
            <p:cNvSpPr>
              <a:spLocks noChangeShapeType="1"/>
            </p:cNvSpPr>
            <p:nvPr/>
          </p:nvSpPr>
          <p:spPr bwMode="auto">
            <a:xfrm>
              <a:off x="2650" y="202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9" name="AutoShape 68"/>
            <p:cNvSpPr>
              <a:spLocks noChangeArrowheads="1"/>
            </p:cNvSpPr>
            <p:nvPr/>
          </p:nvSpPr>
          <p:spPr bwMode="auto">
            <a:xfrm flipV="1">
              <a:off x="2602" y="1926"/>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nvGrpSpPr>
          <p:cNvPr id="51232" name="Group 69"/>
          <p:cNvGrpSpPr>
            <a:grpSpLocks/>
          </p:cNvGrpSpPr>
          <p:nvPr/>
        </p:nvGrpSpPr>
        <p:grpSpPr bwMode="auto">
          <a:xfrm>
            <a:off x="2170113" y="3235325"/>
            <a:ext cx="388937" cy="346075"/>
            <a:chOff x="1367" y="2038"/>
            <a:chExt cx="245" cy="218"/>
          </a:xfrm>
        </p:grpSpPr>
        <p:sp>
          <p:nvSpPr>
            <p:cNvPr id="51271" name="Line 70"/>
            <p:cNvSpPr>
              <a:spLocks noChangeShapeType="1"/>
            </p:cNvSpPr>
            <p:nvPr/>
          </p:nvSpPr>
          <p:spPr bwMode="auto">
            <a:xfrm>
              <a:off x="1368" y="2109"/>
              <a:ext cx="244"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2" name="Line 71"/>
            <p:cNvSpPr>
              <a:spLocks noChangeShapeType="1"/>
            </p:cNvSpPr>
            <p:nvPr/>
          </p:nvSpPr>
          <p:spPr bwMode="auto">
            <a:xfrm flipH="1">
              <a:off x="1368" y="2109"/>
              <a:ext cx="244" cy="6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3" name="Line 72"/>
            <p:cNvSpPr>
              <a:spLocks noChangeShapeType="1"/>
            </p:cNvSpPr>
            <p:nvPr/>
          </p:nvSpPr>
          <p:spPr bwMode="auto">
            <a:xfrm>
              <a:off x="1612" y="2109"/>
              <a:ext cx="0" cy="6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4" name="Line 73"/>
            <p:cNvSpPr>
              <a:spLocks noChangeShapeType="1"/>
            </p:cNvSpPr>
            <p:nvPr/>
          </p:nvSpPr>
          <p:spPr bwMode="auto">
            <a:xfrm>
              <a:off x="1367" y="2109"/>
              <a:ext cx="0" cy="67"/>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51275" name="Group 74"/>
            <p:cNvGrpSpPr>
              <a:grpSpLocks/>
            </p:cNvGrpSpPr>
            <p:nvPr/>
          </p:nvGrpSpPr>
          <p:grpSpPr bwMode="auto">
            <a:xfrm>
              <a:off x="1440" y="2038"/>
              <a:ext cx="96" cy="218"/>
              <a:chOff x="2602" y="1926"/>
              <a:chExt cx="96" cy="218"/>
            </a:xfrm>
          </p:grpSpPr>
          <p:sp>
            <p:nvSpPr>
              <p:cNvPr id="51276" name="Line 75"/>
              <p:cNvSpPr>
                <a:spLocks noChangeShapeType="1"/>
              </p:cNvSpPr>
              <p:nvPr/>
            </p:nvSpPr>
            <p:spPr bwMode="auto">
              <a:xfrm>
                <a:off x="2650" y="202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7" name="AutoShape 76"/>
              <p:cNvSpPr>
                <a:spLocks noChangeArrowheads="1"/>
              </p:cNvSpPr>
              <p:nvPr/>
            </p:nvSpPr>
            <p:spPr bwMode="auto">
              <a:xfrm flipV="1">
                <a:off x="2602" y="1926"/>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51233" name="Group 77"/>
          <p:cNvGrpSpPr>
            <a:grpSpLocks/>
          </p:cNvGrpSpPr>
          <p:nvPr/>
        </p:nvGrpSpPr>
        <p:grpSpPr bwMode="auto">
          <a:xfrm>
            <a:off x="1368425" y="3235325"/>
            <a:ext cx="492125" cy="346075"/>
            <a:chOff x="862" y="2038"/>
            <a:chExt cx="310" cy="218"/>
          </a:xfrm>
        </p:grpSpPr>
        <p:sp>
          <p:nvSpPr>
            <p:cNvPr id="51264" name="Line 78"/>
            <p:cNvSpPr>
              <a:spLocks noChangeShapeType="1"/>
            </p:cNvSpPr>
            <p:nvPr/>
          </p:nvSpPr>
          <p:spPr bwMode="auto">
            <a:xfrm>
              <a:off x="893" y="2122"/>
              <a:ext cx="243"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65" name="Line 79"/>
            <p:cNvSpPr>
              <a:spLocks noChangeShapeType="1"/>
            </p:cNvSpPr>
            <p:nvPr/>
          </p:nvSpPr>
          <p:spPr bwMode="auto">
            <a:xfrm flipH="1">
              <a:off x="893" y="2122"/>
              <a:ext cx="244"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66" name="Freeform 80"/>
            <p:cNvSpPr>
              <a:spLocks/>
            </p:cNvSpPr>
            <p:nvPr/>
          </p:nvSpPr>
          <p:spPr bwMode="auto">
            <a:xfrm>
              <a:off x="862" y="2123"/>
              <a:ext cx="32" cy="69"/>
            </a:xfrm>
            <a:custGeom>
              <a:avLst/>
              <a:gdLst>
                <a:gd name="T0" fmla="*/ 31 w 32"/>
                <a:gd name="T1" fmla="*/ 0 h 69"/>
                <a:gd name="T2" fmla="*/ 8 w 32"/>
                <a:gd name="T3" fmla="*/ 12 h 69"/>
                <a:gd name="T4" fmla="*/ 0 w 32"/>
                <a:gd name="T5" fmla="*/ 34 h 69"/>
                <a:gd name="T6" fmla="*/ 7 w 32"/>
                <a:gd name="T7" fmla="*/ 56 h 69"/>
                <a:gd name="T8" fmla="*/ 31 w 32"/>
                <a:gd name="T9" fmla="*/ 68 h 69"/>
                <a:gd name="T10" fmla="*/ 0 60000 65536"/>
                <a:gd name="T11" fmla="*/ 0 60000 65536"/>
                <a:gd name="T12" fmla="*/ 0 60000 65536"/>
                <a:gd name="T13" fmla="*/ 0 60000 65536"/>
                <a:gd name="T14" fmla="*/ 0 60000 65536"/>
                <a:gd name="T15" fmla="*/ 0 w 32"/>
                <a:gd name="T16" fmla="*/ 0 h 69"/>
                <a:gd name="T17" fmla="*/ 32 w 32"/>
                <a:gd name="T18" fmla="*/ 69 h 69"/>
              </a:gdLst>
              <a:ahLst/>
              <a:cxnLst>
                <a:cxn ang="T10">
                  <a:pos x="T0" y="T1"/>
                </a:cxn>
                <a:cxn ang="T11">
                  <a:pos x="T2" y="T3"/>
                </a:cxn>
                <a:cxn ang="T12">
                  <a:pos x="T4" y="T5"/>
                </a:cxn>
                <a:cxn ang="T13">
                  <a:pos x="T6" y="T7"/>
                </a:cxn>
                <a:cxn ang="T14">
                  <a:pos x="T8" y="T9"/>
                </a:cxn>
              </a:cxnLst>
              <a:rect l="T15" t="T16" r="T17" b="T18"/>
              <a:pathLst>
                <a:path w="32" h="69">
                  <a:moveTo>
                    <a:pt x="31" y="0"/>
                  </a:moveTo>
                  <a:lnTo>
                    <a:pt x="8" y="12"/>
                  </a:lnTo>
                  <a:lnTo>
                    <a:pt x="0" y="34"/>
                  </a:lnTo>
                  <a:lnTo>
                    <a:pt x="7" y="56"/>
                  </a:lnTo>
                  <a:lnTo>
                    <a:pt x="31" y="68"/>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51267" name="Freeform 81"/>
            <p:cNvSpPr>
              <a:spLocks/>
            </p:cNvSpPr>
            <p:nvPr/>
          </p:nvSpPr>
          <p:spPr bwMode="auto">
            <a:xfrm>
              <a:off x="1139" y="2123"/>
              <a:ext cx="33" cy="69"/>
            </a:xfrm>
            <a:custGeom>
              <a:avLst/>
              <a:gdLst>
                <a:gd name="T0" fmla="*/ 0 w 33"/>
                <a:gd name="T1" fmla="*/ 0 h 69"/>
                <a:gd name="T2" fmla="*/ 23 w 33"/>
                <a:gd name="T3" fmla="*/ 12 h 69"/>
                <a:gd name="T4" fmla="*/ 32 w 33"/>
                <a:gd name="T5" fmla="*/ 34 h 69"/>
                <a:gd name="T6" fmla="*/ 25 w 33"/>
                <a:gd name="T7" fmla="*/ 56 h 69"/>
                <a:gd name="T8" fmla="*/ 1 w 33"/>
                <a:gd name="T9" fmla="*/ 68 h 69"/>
                <a:gd name="T10" fmla="*/ 0 60000 65536"/>
                <a:gd name="T11" fmla="*/ 0 60000 65536"/>
                <a:gd name="T12" fmla="*/ 0 60000 65536"/>
                <a:gd name="T13" fmla="*/ 0 60000 65536"/>
                <a:gd name="T14" fmla="*/ 0 60000 65536"/>
                <a:gd name="T15" fmla="*/ 0 w 33"/>
                <a:gd name="T16" fmla="*/ 0 h 69"/>
                <a:gd name="T17" fmla="*/ 33 w 33"/>
                <a:gd name="T18" fmla="*/ 69 h 69"/>
              </a:gdLst>
              <a:ahLst/>
              <a:cxnLst>
                <a:cxn ang="T10">
                  <a:pos x="T0" y="T1"/>
                </a:cxn>
                <a:cxn ang="T11">
                  <a:pos x="T2" y="T3"/>
                </a:cxn>
                <a:cxn ang="T12">
                  <a:pos x="T4" y="T5"/>
                </a:cxn>
                <a:cxn ang="T13">
                  <a:pos x="T6" y="T7"/>
                </a:cxn>
                <a:cxn ang="T14">
                  <a:pos x="T8" y="T9"/>
                </a:cxn>
              </a:cxnLst>
              <a:rect l="T15" t="T16" r="T17" b="T18"/>
              <a:pathLst>
                <a:path w="33" h="69">
                  <a:moveTo>
                    <a:pt x="0" y="0"/>
                  </a:moveTo>
                  <a:lnTo>
                    <a:pt x="23" y="12"/>
                  </a:lnTo>
                  <a:lnTo>
                    <a:pt x="32" y="34"/>
                  </a:lnTo>
                  <a:lnTo>
                    <a:pt x="25" y="56"/>
                  </a:lnTo>
                  <a:lnTo>
                    <a:pt x="1" y="68"/>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51268" name="Group 82"/>
            <p:cNvGrpSpPr>
              <a:grpSpLocks/>
            </p:cNvGrpSpPr>
            <p:nvPr/>
          </p:nvGrpSpPr>
          <p:grpSpPr bwMode="auto">
            <a:xfrm>
              <a:off x="960" y="2038"/>
              <a:ext cx="96" cy="218"/>
              <a:chOff x="2602" y="1926"/>
              <a:chExt cx="96" cy="218"/>
            </a:xfrm>
          </p:grpSpPr>
          <p:sp>
            <p:nvSpPr>
              <p:cNvPr id="51269" name="Line 83"/>
              <p:cNvSpPr>
                <a:spLocks noChangeShapeType="1"/>
              </p:cNvSpPr>
              <p:nvPr/>
            </p:nvSpPr>
            <p:spPr bwMode="auto">
              <a:xfrm>
                <a:off x="2650" y="2022"/>
                <a:ext cx="0" cy="12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1270" name="AutoShape 84"/>
              <p:cNvSpPr>
                <a:spLocks noChangeArrowheads="1"/>
              </p:cNvSpPr>
              <p:nvPr/>
            </p:nvSpPr>
            <p:spPr bwMode="auto">
              <a:xfrm flipV="1">
                <a:off x="2602" y="1926"/>
                <a:ext cx="96" cy="96"/>
              </a:xfrm>
              <a:prstGeom prst="triangle">
                <a:avLst>
                  <a:gd name="adj" fmla="val 50000"/>
                </a:avLst>
              </a:prstGeom>
              <a:noFill/>
              <a:ln w="12700">
                <a:solidFill>
                  <a:schemeClr val="tx1"/>
                </a:solidFill>
                <a:miter lim="800000"/>
                <a:headEnd/>
                <a:tailEnd/>
              </a:ln>
            </p:spPr>
            <p:txBody>
              <a:bodyPr wrap="none" anchor="ctr"/>
              <a:lstStyle/>
              <a:p>
                <a:endParaRPr lang="en-US"/>
              </a:p>
            </p:txBody>
          </p:sp>
        </p:grpSp>
      </p:grpSp>
      <p:grpSp>
        <p:nvGrpSpPr>
          <p:cNvPr id="51234" name="Group 85"/>
          <p:cNvGrpSpPr>
            <a:grpSpLocks/>
          </p:cNvGrpSpPr>
          <p:nvPr/>
        </p:nvGrpSpPr>
        <p:grpSpPr bwMode="auto">
          <a:xfrm>
            <a:off x="3657600" y="5486400"/>
            <a:ext cx="773113" cy="790575"/>
            <a:chOff x="2304" y="3456"/>
            <a:chExt cx="487" cy="498"/>
          </a:xfrm>
        </p:grpSpPr>
        <p:sp>
          <p:nvSpPr>
            <p:cNvPr id="51257" name="Oval 86"/>
            <p:cNvSpPr>
              <a:spLocks noChangeArrowheads="1"/>
            </p:cNvSpPr>
            <p:nvPr/>
          </p:nvSpPr>
          <p:spPr bwMode="auto">
            <a:xfrm>
              <a:off x="2304" y="3456"/>
              <a:ext cx="487" cy="498"/>
            </a:xfrm>
            <a:prstGeom prst="ellipse">
              <a:avLst/>
            </a:prstGeom>
            <a:noFill/>
            <a:ln w="12700">
              <a:solidFill>
                <a:srgbClr val="000000"/>
              </a:solidFill>
              <a:round/>
              <a:headEnd/>
              <a:tailEnd/>
            </a:ln>
          </p:spPr>
          <p:txBody>
            <a:bodyPr wrap="none" anchor="ctr"/>
            <a:lstStyle/>
            <a:p>
              <a:endParaRPr lang="en-US"/>
            </a:p>
          </p:txBody>
        </p:sp>
        <p:grpSp>
          <p:nvGrpSpPr>
            <p:cNvPr id="51258" name="Group 87"/>
            <p:cNvGrpSpPr>
              <a:grpSpLocks/>
            </p:cNvGrpSpPr>
            <p:nvPr/>
          </p:nvGrpSpPr>
          <p:grpSpPr bwMode="auto">
            <a:xfrm>
              <a:off x="2486" y="3556"/>
              <a:ext cx="123" cy="298"/>
              <a:chOff x="1056" y="3077"/>
              <a:chExt cx="144" cy="139"/>
            </a:xfrm>
          </p:grpSpPr>
          <p:grpSp>
            <p:nvGrpSpPr>
              <p:cNvPr id="51259" name="Group 88"/>
              <p:cNvGrpSpPr>
                <a:grpSpLocks/>
              </p:cNvGrpSpPr>
              <p:nvPr/>
            </p:nvGrpSpPr>
            <p:grpSpPr bwMode="auto">
              <a:xfrm>
                <a:off x="1080" y="3077"/>
                <a:ext cx="96" cy="139"/>
                <a:chOff x="2688" y="1632"/>
                <a:chExt cx="255" cy="240"/>
              </a:xfrm>
            </p:grpSpPr>
            <p:sp>
              <p:nvSpPr>
                <p:cNvPr id="51261" name="Freeform 8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51262" name="Line 90"/>
                <p:cNvSpPr>
                  <a:spLocks noChangeShapeType="1"/>
                </p:cNvSpPr>
                <p:nvPr/>
              </p:nvSpPr>
              <p:spPr bwMode="auto">
                <a:xfrm>
                  <a:off x="2943" y="1750"/>
                  <a:ext cx="0" cy="122"/>
                </a:xfrm>
                <a:prstGeom prst="line">
                  <a:avLst/>
                </a:prstGeom>
                <a:noFill/>
                <a:ln w="12700">
                  <a:solidFill>
                    <a:schemeClr val="tx1"/>
                  </a:solidFill>
                  <a:round/>
                  <a:headEnd/>
                  <a:tailEnd/>
                </a:ln>
              </p:spPr>
              <p:txBody>
                <a:bodyPr wrap="none" anchor="ctr"/>
                <a:lstStyle/>
                <a:p>
                  <a:endParaRPr lang="en-US"/>
                </a:p>
              </p:txBody>
            </p:sp>
            <p:sp>
              <p:nvSpPr>
                <p:cNvPr id="51263" name="Line 91"/>
                <p:cNvSpPr>
                  <a:spLocks noChangeShapeType="1"/>
                </p:cNvSpPr>
                <p:nvPr/>
              </p:nvSpPr>
              <p:spPr bwMode="auto">
                <a:xfrm>
                  <a:off x="2688" y="1750"/>
                  <a:ext cx="0" cy="122"/>
                </a:xfrm>
                <a:prstGeom prst="line">
                  <a:avLst/>
                </a:prstGeom>
                <a:noFill/>
                <a:ln w="12700">
                  <a:solidFill>
                    <a:schemeClr val="tx1"/>
                  </a:solidFill>
                  <a:round/>
                  <a:headEnd/>
                  <a:tailEnd/>
                </a:ln>
              </p:spPr>
              <p:txBody>
                <a:bodyPr wrap="none" anchor="ctr"/>
                <a:lstStyle/>
                <a:p>
                  <a:endParaRPr lang="en-US"/>
                </a:p>
              </p:txBody>
            </p:sp>
          </p:grpSp>
          <p:sp>
            <p:nvSpPr>
              <p:cNvPr id="51260" name="Line 92"/>
              <p:cNvSpPr>
                <a:spLocks noChangeShapeType="1"/>
              </p:cNvSpPr>
              <p:nvPr/>
            </p:nvSpPr>
            <p:spPr bwMode="auto">
              <a:xfrm>
                <a:off x="1056" y="3216"/>
                <a:ext cx="144" cy="0"/>
              </a:xfrm>
              <a:prstGeom prst="line">
                <a:avLst/>
              </a:prstGeom>
              <a:noFill/>
              <a:ln w="12700">
                <a:solidFill>
                  <a:srgbClr val="000000"/>
                </a:solidFill>
                <a:round/>
                <a:headEnd/>
                <a:tailEnd/>
              </a:ln>
            </p:spPr>
            <p:txBody>
              <a:bodyPr wrap="none" anchor="ctr"/>
              <a:lstStyle/>
              <a:p>
                <a:endParaRPr lang="en-US"/>
              </a:p>
            </p:txBody>
          </p:sp>
        </p:grpSp>
      </p:grpSp>
      <p:sp>
        <p:nvSpPr>
          <p:cNvPr id="51235" name="AutoShape 9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1236" name="Rectangle 94"/>
          <p:cNvSpPr>
            <a:spLocks noChangeArrowheads="1"/>
          </p:cNvSpPr>
          <p:nvPr/>
        </p:nvSpPr>
        <p:spPr bwMode="auto">
          <a:xfrm>
            <a:off x="3556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51237" name="Group 95"/>
          <p:cNvGrpSpPr>
            <a:grpSpLocks/>
          </p:cNvGrpSpPr>
          <p:nvPr/>
        </p:nvGrpSpPr>
        <p:grpSpPr bwMode="auto">
          <a:xfrm>
            <a:off x="7743825" y="4276725"/>
            <a:ext cx="773113" cy="792163"/>
            <a:chOff x="4878" y="2694"/>
            <a:chExt cx="487" cy="499"/>
          </a:xfrm>
        </p:grpSpPr>
        <p:sp>
          <p:nvSpPr>
            <p:cNvPr id="51246" name="Oval 96"/>
            <p:cNvSpPr>
              <a:spLocks noChangeArrowheads="1"/>
            </p:cNvSpPr>
            <p:nvPr/>
          </p:nvSpPr>
          <p:spPr bwMode="auto">
            <a:xfrm>
              <a:off x="4878" y="2694"/>
              <a:ext cx="487" cy="499"/>
            </a:xfrm>
            <a:prstGeom prst="ellipse">
              <a:avLst/>
            </a:prstGeom>
            <a:noFill/>
            <a:ln w="12700">
              <a:solidFill>
                <a:srgbClr val="000000"/>
              </a:solidFill>
              <a:round/>
              <a:headEnd/>
              <a:tailEnd/>
            </a:ln>
          </p:spPr>
          <p:txBody>
            <a:bodyPr wrap="none" anchor="ctr"/>
            <a:lstStyle/>
            <a:p>
              <a:endParaRPr lang="en-US"/>
            </a:p>
          </p:txBody>
        </p:sp>
        <p:grpSp>
          <p:nvGrpSpPr>
            <p:cNvPr id="51247" name="Group 97"/>
            <p:cNvGrpSpPr>
              <a:grpSpLocks noChangeAspect="1"/>
            </p:cNvGrpSpPr>
            <p:nvPr/>
          </p:nvGrpSpPr>
          <p:grpSpPr bwMode="auto">
            <a:xfrm>
              <a:off x="4944" y="2776"/>
              <a:ext cx="355" cy="336"/>
              <a:chOff x="774" y="1760"/>
              <a:chExt cx="2247" cy="2128"/>
            </a:xfrm>
          </p:grpSpPr>
          <p:sp>
            <p:nvSpPr>
              <p:cNvPr id="51248" name="Oval 98"/>
              <p:cNvSpPr>
                <a:spLocks noChangeAspect="1" noChangeArrowheads="1"/>
              </p:cNvSpPr>
              <p:nvPr/>
            </p:nvSpPr>
            <p:spPr bwMode="auto">
              <a:xfrm>
                <a:off x="1243" y="2211"/>
                <a:ext cx="1314" cy="1235"/>
              </a:xfrm>
              <a:prstGeom prst="ellipse">
                <a:avLst/>
              </a:prstGeom>
              <a:noFill/>
              <a:ln w="12700">
                <a:solidFill>
                  <a:schemeClr val="tx1"/>
                </a:solidFill>
                <a:round/>
                <a:headEnd/>
                <a:tailEnd/>
              </a:ln>
            </p:spPr>
            <p:txBody>
              <a:bodyPr wrap="none" lIns="0" tIns="0" rIns="0" bIns="0" anchor="ctr">
                <a:spAutoFit/>
              </a:bodyPr>
              <a:lstStyle/>
              <a:p>
                <a:endParaRPr lang="en-US"/>
              </a:p>
            </p:txBody>
          </p:sp>
          <p:sp>
            <p:nvSpPr>
              <p:cNvPr id="51249" name="Freeform 99"/>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0" name="Freeform 100"/>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1" name="Line 101"/>
              <p:cNvSpPr>
                <a:spLocks noChangeAspect="1" noChangeShapeType="1"/>
              </p:cNvSpPr>
              <p:nvPr/>
            </p:nvSpPr>
            <p:spPr bwMode="auto">
              <a:xfrm flipV="1">
                <a:off x="1900" y="1760"/>
                <a:ext cx="0" cy="448"/>
              </a:xfrm>
              <a:prstGeom prst="line">
                <a:avLst/>
              </a:prstGeom>
              <a:noFill/>
              <a:ln w="12700">
                <a:solidFill>
                  <a:schemeClr val="tx1"/>
                </a:solidFill>
                <a:round/>
                <a:headEnd/>
                <a:tailEnd/>
              </a:ln>
            </p:spPr>
            <p:txBody>
              <a:bodyPr wrap="none" anchor="ctr"/>
              <a:lstStyle/>
              <a:p>
                <a:endParaRPr lang="en-US"/>
              </a:p>
            </p:txBody>
          </p:sp>
          <p:sp>
            <p:nvSpPr>
              <p:cNvPr id="51252" name="Freeform 102"/>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3" name="Freeform 103"/>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4" name="Freeform 104"/>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5" name="Freeform 105"/>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1256" name="Freeform 106"/>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51238" name="Group 107"/>
          <p:cNvGrpSpPr>
            <a:grpSpLocks/>
          </p:cNvGrpSpPr>
          <p:nvPr/>
        </p:nvGrpSpPr>
        <p:grpSpPr bwMode="auto">
          <a:xfrm>
            <a:off x="7743825" y="1401763"/>
            <a:ext cx="773113" cy="792162"/>
            <a:chOff x="4878" y="883"/>
            <a:chExt cx="487" cy="499"/>
          </a:xfrm>
        </p:grpSpPr>
        <p:sp>
          <p:nvSpPr>
            <p:cNvPr id="51240" name="Oval 108"/>
            <p:cNvSpPr>
              <a:spLocks noChangeArrowheads="1"/>
            </p:cNvSpPr>
            <p:nvPr/>
          </p:nvSpPr>
          <p:spPr bwMode="auto">
            <a:xfrm>
              <a:off x="4878" y="883"/>
              <a:ext cx="487" cy="499"/>
            </a:xfrm>
            <a:prstGeom prst="ellipse">
              <a:avLst/>
            </a:prstGeom>
            <a:noFill/>
            <a:ln w="12700">
              <a:solidFill>
                <a:srgbClr val="000000"/>
              </a:solidFill>
              <a:round/>
              <a:headEnd/>
              <a:tailEnd/>
            </a:ln>
          </p:spPr>
          <p:txBody>
            <a:bodyPr wrap="none" anchor="ctr"/>
            <a:lstStyle/>
            <a:p>
              <a:endParaRPr lang="en-US"/>
            </a:p>
          </p:txBody>
        </p:sp>
        <p:grpSp>
          <p:nvGrpSpPr>
            <p:cNvPr id="51241" name="Group 109"/>
            <p:cNvGrpSpPr>
              <a:grpSpLocks/>
            </p:cNvGrpSpPr>
            <p:nvPr/>
          </p:nvGrpSpPr>
          <p:grpSpPr bwMode="auto">
            <a:xfrm>
              <a:off x="4924" y="1091"/>
              <a:ext cx="396" cy="85"/>
              <a:chOff x="2927" y="177"/>
              <a:chExt cx="242" cy="52"/>
            </a:xfrm>
          </p:grpSpPr>
          <p:grpSp>
            <p:nvGrpSpPr>
              <p:cNvPr id="51242" name="Group 110"/>
              <p:cNvGrpSpPr>
                <a:grpSpLocks noChangeAspect="1"/>
              </p:cNvGrpSpPr>
              <p:nvPr/>
            </p:nvGrpSpPr>
            <p:grpSpPr bwMode="auto">
              <a:xfrm>
                <a:off x="2927" y="180"/>
                <a:ext cx="242" cy="49"/>
                <a:chOff x="1968" y="2736"/>
                <a:chExt cx="240" cy="48"/>
              </a:xfrm>
            </p:grpSpPr>
            <p:sp>
              <p:nvSpPr>
                <p:cNvPr id="51244" name="Oval 111"/>
                <p:cNvSpPr>
                  <a:spLocks noChangeAspect="1" noChangeArrowheads="1"/>
                </p:cNvSpPr>
                <p:nvPr/>
              </p:nvSpPr>
              <p:spPr bwMode="auto">
                <a:xfrm>
                  <a:off x="1968"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sp>
              <p:nvSpPr>
                <p:cNvPr id="51245" name="Oval 112"/>
                <p:cNvSpPr>
                  <a:spLocks noChangeAspect="1" noChangeArrowheads="1"/>
                </p:cNvSpPr>
                <p:nvPr/>
              </p:nvSpPr>
              <p:spPr bwMode="auto">
                <a:xfrm>
                  <a:off x="2160" y="2736"/>
                  <a:ext cx="48" cy="48"/>
                </a:xfrm>
                <a:prstGeom prst="ellipse">
                  <a:avLst/>
                </a:prstGeom>
                <a:solidFill>
                  <a:schemeClr val="tx2"/>
                </a:solidFill>
                <a:ln w="12700">
                  <a:solidFill>
                    <a:srgbClr val="000000"/>
                  </a:solidFill>
                  <a:round/>
                  <a:headEnd/>
                  <a:tailEnd/>
                </a:ln>
              </p:spPr>
              <p:txBody>
                <a:bodyPr wrap="none" lIns="0" tIns="0" rIns="0" bIns="0" anchor="ctr">
                  <a:spAutoFit/>
                </a:bodyPr>
                <a:lstStyle/>
                <a:p>
                  <a:endParaRPr lang="en-US"/>
                </a:p>
              </p:txBody>
            </p:sp>
          </p:grpSp>
          <p:sp>
            <p:nvSpPr>
              <p:cNvPr id="51243" name="Freeform 113"/>
              <p:cNvSpPr>
                <a:spLocks noChangeAspect="1"/>
              </p:cNvSpPr>
              <p:nvPr/>
            </p:nvSpPr>
            <p:spPr bwMode="auto">
              <a:xfrm>
                <a:off x="2973" y="177"/>
                <a:ext cx="151" cy="16"/>
              </a:xfrm>
              <a:custGeom>
                <a:avLst/>
                <a:gdLst>
                  <a:gd name="T0" fmla="*/ 0 w 604"/>
                  <a:gd name="T1" fmla="*/ 63 h 65"/>
                  <a:gd name="T2" fmla="*/ 40 w 604"/>
                  <a:gd name="T3" fmla="*/ 42 h 65"/>
                  <a:gd name="T4" fmla="*/ 66 w 604"/>
                  <a:gd name="T5" fmla="*/ 33 h 65"/>
                  <a:gd name="T6" fmla="*/ 103 w 604"/>
                  <a:gd name="T7" fmla="*/ 23 h 65"/>
                  <a:gd name="T8" fmla="*/ 142 w 604"/>
                  <a:gd name="T9" fmla="*/ 14 h 65"/>
                  <a:gd name="T10" fmla="*/ 175 w 604"/>
                  <a:gd name="T11" fmla="*/ 9 h 65"/>
                  <a:gd name="T12" fmla="*/ 204 w 604"/>
                  <a:gd name="T13" fmla="*/ 5 h 65"/>
                  <a:gd name="T14" fmla="*/ 247 w 604"/>
                  <a:gd name="T15" fmla="*/ 2 h 65"/>
                  <a:gd name="T16" fmla="*/ 288 w 604"/>
                  <a:gd name="T17" fmla="*/ 0 h 65"/>
                  <a:gd name="T18" fmla="*/ 319 w 604"/>
                  <a:gd name="T19" fmla="*/ 0 h 65"/>
                  <a:gd name="T20" fmla="*/ 361 w 604"/>
                  <a:gd name="T21" fmla="*/ 2 h 65"/>
                  <a:gd name="T22" fmla="*/ 390 w 604"/>
                  <a:gd name="T23" fmla="*/ 5 h 65"/>
                  <a:gd name="T24" fmla="*/ 421 w 604"/>
                  <a:gd name="T25" fmla="*/ 9 h 65"/>
                  <a:gd name="T26" fmla="*/ 445 w 604"/>
                  <a:gd name="T27" fmla="*/ 12 h 65"/>
                  <a:gd name="T28" fmla="*/ 468 w 604"/>
                  <a:gd name="T29" fmla="*/ 17 h 65"/>
                  <a:gd name="T30" fmla="*/ 493 w 604"/>
                  <a:gd name="T31" fmla="*/ 23 h 65"/>
                  <a:gd name="T32" fmla="*/ 529 w 604"/>
                  <a:gd name="T33" fmla="*/ 33 h 65"/>
                  <a:gd name="T34" fmla="*/ 559 w 604"/>
                  <a:gd name="T35" fmla="*/ 45 h 65"/>
                  <a:gd name="T36" fmla="*/ 583 w 604"/>
                  <a:gd name="T37" fmla="*/ 56 h 65"/>
                  <a:gd name="T38" fmla="*/ 604 w 604"/>
                  <a:gd name="T39" fmla="*/ 6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604"/>
                  <a:gd name="T61" fmla="*/ 0 h 65"/>
                  <a:gd name="T62" fmla="*/ 604 w 604"/>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604" h="65">
                    <a:moveTo>
                      <a:pt x="0" y="63"/>
                    </a:moveTo>
                    <a:lnTo>
                      <a:pt x="40" y="42"/>
                    </a:lnTo>
                    <a:lnTo>
                      <a:pt x="66" y="33"/>
                    </a:lnTo>
                    <a:lnTo>
                      <a:pt x="103" y="23"/>
                    </a:lnTo>
                    <a:lnTo>
                      <a:pt x="142" y="14"/>
                    </a:lnTo>
                    <a:lnTo>
                      <a:pt x="175" y="9"/>
                    </a:lnTo>
                    <a:lnTo>
                      <a:pt x="204" y="5"/>
                    </a:lnTo>
                    <a:lnTo>
                      <a:pt x="247" y="2"/>
                    </a:lnTo>
                    <a:lnTo>
                      <a:pt x="288" y="0"/>
                    </a:lnTo>
                    <a:lnTo>
                      <a:pt x="319" y="0"/>
                    </a:lnTo>
                    <a:lnTo>
                      <a:pt x="361" y="2"/>
                    </a:lnTo>
                    <a:lnTo>
                      <a:pt x="390" y="5"/>
                    </a:lnTo>
                    <a:lnTo>
                      <a:pt x="421" y="9"/>
                    </a:lnTo>
                    <a:lnTo>
                      <a:pt x="445" y="12"/>
                    </a:lnTo>
                    <a:lnTo>
                      <a:pt x="468" y="17"/>
                    </a:lnTo>
                    <a:lnTo>
                      <a:pt x="493" y="23"/>
                    </a:lnTo>
                    <a:lnTo>
                      <a:pt x="529" y="33"/>
                    </a:lnTo>
                    <a:lnTo>
                      <a:pt x="559" y="45"/>
                    </a:lnTo>
                    <a:lnTo>
                      <a:pt x="583" y="56"/>
                    </a:lnTo>
                    <a:lnTo>
                      <a:pt x="604" y="65"/>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sp>
        <p:nvSpPr>
          <p:cNvPr id="51239" name="Rectangle 114"/>
          <p:cNvSpPr>
            <a:spLocks noGrp="1" noChangeArrowheads="1"/>
          </p:cNvSpPr>
          <p:nvPr>
            <p:ph type="title" idx="4294967295"/>
          </p:nvPr>
        </p:nvSpPr>
        <p:spPr>
          <a:xfrm>
            <a:off x="0" y="0"/>
            <a:ext cx="1397000" cy="244475"/>
          </a:xfrm>
          <a:noFill/>
        </p:spPr>
        <p:txBody>
          <a:bodyPr wrap="none" lIns="0" tIns="0" rIns="0" bIns="0">
            <a:spAutoFit/>
          </a:bodyPr>
          <a:lstStyle/>
          <a:p>
            <a:pPr eaLnBrk="1" hangingPunct="1"/>
            <a:r>
              <a:rPr lang="en-US" sz="1600"/>
              <a:t>Supply Classes</a:t>
            </a:r>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Grp="1" noChangeArrowheads="1"/>
          </p:cNvSpPr>
          <p:nvPr>
            <p:ph type="title"/>
          </p:nvPr>
        </p:nvSpPr>
        <p:spPr>
          <a:xfrm>
            <a:off x="1700213" y="106363"/>
            <a:ext cx="5740400" cy="549275"/>
          </a:xfrm>
        </p:spPr>
        <p:txBody>
          <a:bodyPr wrap="none" lIns="0" tIns="0" rIns="0" bIns="0" anchorCtr="1">
            <a:spAutoFit/>
          </a:bodyPr>
          <a:lstStyle/>
          <a:p>
            <a:pPr eaLnBrk="1" hangingPunct="1"/>
            <a:r>
              <a:rPr lang="en-US" sz="3600"/>
              <a:t>Army Experimental Symbols</a:t>
            </a:r>
          </a:p>
        </p:txBody>
      </p:sp>
      <p:sp>
        <p:nvSpPr>
          <p:cNvPr id="52227" name="Rectangle 3"/>
          <p:cNvSpPr>
            <a:spLocks noChangeAspect="1" noChangeArrowheads="1"/>
          </p:cNvSpPr>
          <p:nvPr/>
        </p:nvSpPr>
        <p:spPr bwMode="auto">
          <a:xfrm>
            <a:off x="1231900" y="1076325"/>
            <a:ext cx="84772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Unit of Effort</a:t>
            </a:r>
          </a:p>
        </p:txBody>
      </p:sp>
      <p:sp>
        <p:nvSpPr>
          <p:cNvPr id="52228" name="Rectangle 4"/>
          <p:cNvSpPr>
            <a:spLocks noChangeArrowheads="1"/>
          </p:cNvSpPr>
          <p:nvPr/>
        </p:nvSpPr>
        <p:spPr bwMode="auto">
          <a:xfrm>
            <a:off x="1231900" y="1495425"/>
            <a:ext cx="904875"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Unit of Action</a:t>
            </a:r>
          </a:p>
        </p:txBody>
      </p:sp>
      <p:sp>
        <p:nvSpPr>
          <p:cNvPr id="52229" name="Rectangle 5"/>
          <p:cNvSpPr>
            <a:spLocks noChangeAspect="1" noChangeArrowheads="1"/>
          </p:cNvSpPr>
          <p:nvPr/>
        </p:nvSpPr>
        <p:spPr bwMode="auto">
          <a:xfrm>
            <a:off x="1231900" y="2049463"/>
            <a:ext cx="1976438" cy="730250"/>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Mobility Enhancement Unit </a:t>
            </a:r>
          </a:p>
          <a:p>
            <a:pPr eaLnBrk="0" hangingPunct="0"/>
            <a:r>
              <a:rPr lang="en-US" sz="1200">
                <a:solidFill>
                  <a:srgbClr val="000000"/>
                </a:solidFill>
              </a:rPr>
              <a:t>A task organized unit</a:t>
            </a:r>
          </a:p>
          <a:p>
            <a:pPr eaLnBrk="0" hangingPunct="0"/>
            <a:r>
              <a:rPr lang="en-US" sz="1200">
                <a:solidFill>
                  <a:srgbClr val="000000"/>
                </a:solidFill>
              </a:rPr>
              <a:t>Consisting of MP’s, Chemical</a:t>
            </a:r>
          </a:p>
          <a:p>
            <a:pPr eaLnBrk="0" hangingPunct="0"/>
            <a:r>
              <a:rPr lang="en-US" sz="1200">
                <a:solidFill>
                  <a:srgbClr val="000000"/>
                </a:solidFill>
              </a:rPr>
              <a:t> Warfare, and Engineers</a:t>
            </a:r>
          </a:p>
        </p:txBody>
      </p:sp>
      <p:sp>
        <p:nvSpPr>
          <p:cNvPr id="52230" name="Rectangle 6"/>
          <p:cNvSpPr>
            <a:spLocks noChangeAspect="1" noChangeArrowheads="1"/>
          </p:cNvSpPr>
          <p:nvPr/>
        </p:nvSpPr>
        <p:spPr bwMode="auto">
          <a:xfrm>
            <a:off x="1231900" y="3160713"/>
            <a:ext cx="1906588" cy="36512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Place holder subordinate Bn</a:t>
            </a:r>
          </a:p>
          <a:p>
            <a:pPr eaLnBrk="0" hangingPunct="0"/>
            <a:r>
              <a:rPr lang="en-US" sz="1200">
                <a:solidFill>
                  <a:srgbClr val="000000"/>
                </a:solidFill>
              </a:rPr>
              <a:t>of undefined composition</a:t>
            </a:r>
          </a:p>
        </p:txBody>
      </p:sp>
      <p:sp>
        <p:nvSpPr>
          <p:cNvPr id="52231" name="Rectangle 7"/>
          <p:cNvSpPr>
            <a:spLocks noChangeAspect="1" noChangeArrowheads="1"/>
          </p:cNvSpPr>
          <p:nvPr/>
        </p:nvSpPr>
        <p:spPr bwMode="auto">
          <a:xfrm>
            <a:off x="554038" y="6323013"/>
            <a:ext cx="6037262"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Reference: Experimental Units from Army OOB slides UC04, SV04 and EW04 Wargames</a:t>
            </a:r>
          </a:p>
        </p:txBody>
      </p:sp>
      <p:grpSp>
        <p:nvGrpSpPr>
          <p:cNvPr id="52232" name="Group 8"/>
          <p:cNvGrpSpPr>
            <a:grpSpLocks noChangeAspect="1"/>
          </p:cNvGrpSpPr>
          <p:nvPr/>
        </p:nvGrpSpPr>
        <p:grpSpPr bwMode="auto">
          <a:xfrm>
            <a:off x="646113" y="3030538"/>
            <a:ext cx="60325" cy="82550"/>
            <a:chOff x="3195" y="1627"/>
            <a:chExt cx="75" cy="104"/>
          </a:xfrm>
        </p:grpSpPr>
        <p:sp>
          <p:nvSpPr>
            <p:cNvPr id="52303" name="Line 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2304" name="Line 1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52233" name="Group 11"/>
          <p:cNvGrpSpPr>
            <a:grpSpLocks/>
          </p:cNvGrpSpPr>
          <p:nvPr/>
        </p:nvGrpSpPr>
        <p:grpSpPr bwMode="auto">
          <a:xfrm>
            <a:off x="411163" y="896938"/>
            <a:ext cx="547687" cy="407987"/>
            <a:chOff x="3066" y="994"/>
            <a:chExt cx="345" cy="257"/>
          </a:xfrm>
        </p:grpSpPr>
        <p:grpSp>
          <p:nvGrpSpPr>
            <p:cNvPr id="52292" name="Group 12"/>
            <p:cNvGrpSpPr>
              <a:grpSpLocks/>
            </p:cNvGrpSpPr>
            <p:nvPr/>
          </p:nvGrpSpPr>
          <p:grpSpPr bwMode="auto">
            <a:xfrm>
              <a:off x="3191" y="994"/>
              <a:ext cx="95" cy="47"/>
              <a:chOff x="337" y="1056"/>
              <a:chExt cx="95" cy="47"/>
            </a:xfrm>
          </p:grpSpPr>
          <p:grpSp>
            <p:nvGrpSpPr>
              <p:cNvPr id="52297" name="Group 13"/>
              <p:cNvGrpSpPr>
                <a:grpSpLocks/>
              </p:cNvGrpSpPr>
              <p:nvPr/>
            </p:nvGrpSpPr>
            <p:grpSpPr bwMode="auto">
              <a:xfrm>
                <a:off x="337" y="1056"/>
                <a:ext cx="47" cy="47"/>
                <a:chOff x="373" y="1246"/>
                <a:chExt cx="36" cy="37"/>
              </a:xfrm>
            </p:grpSpPr>
            <p:sp>
              <p:nvSpPr>
                <p:cNvPr id="52301" name="Line 1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302" name="Line 1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2298" name="Group 16"/>
              <p:cNvGrpSpPr>
                <a:grpSpLocks/>
              </p:cNvGrpSpPr>
              <p:nvPr/>
            </p:nvGrpSpPr>
            <p:grpSpPr bwMode="auto">
              <a:xfrm>
                <a:off x="385" y="1056"/>
                <a:ext cx="47" cy="47"/>
                <a:chOff x="373" y="1246"/>
                <a:chExt cx="36" cy="37"/>
              </a:xfrm>
            </p:grpSpPr>
            <p:sp>
              <p:nvSpPr>
                <p:cNvPr id="52299" name="Line 1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300" name="Line 1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52293" name="Group 19"/>
            <p:cNvGrpSpPr>
              <a:grpSpLocks/>
            </p:cNvGrpSpPr>
            <p:nvPr/>
          </p:nvGrpSpPr>
          <p:grpSpPr bwMode="auto">
            <a:xfrm>
              <a:off x="3066" y="1048"/>
              <a:ext cx="345" cy="203"/>
              <a:chOff x="2965" y="1524"/>
              <a:chExt cx="345" cy="203"/>
            </a:xfrm>
          </p:grpSpPr>
          <p:sp>
            <p:nvSpPr>
              <p:cNvPr id="52294" name="Rectangle 20"/>
              <p:cNvSpPr>
                <a:spLocks noChangeAspect="1" noChangeArrowheads="1"/>
              </p:cNvSpPr>
              <p:nvPr/>
            </p:nvSpPr>
            <p:spPr bwMode="auto">
              <a:xfrm>
                <a:off x="2965" y="1524"/>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295" name="AutoShape 21"/>
              <p:cNvSpPr>
                <a:spLocks noChangeArrowheads="1"/>
              </p:cNvSpPr>
              <p:nvPr/>
            </p:nvSpPr>
            <p:spPr bwMode="auto">
              <a:xfrm>
                <a:off x="2992" y="1551"/>
                <a:ext cx="291" cy="148"/>
              </a:xfrm>
              <a:prstGeom prst="hexagon">
                <a:avLst>
                  <a:gd name="adj" fmla="val 49155"/>
                  <a:gd name="vf" fmla="val 115470"/>
                </a:avLst>
              </a:prstGeom>
              <a:noFill/>
              <a:ln w="12700">
                <a:solidFill>
                  <a:schemeClr val="tx1"/>
                </a:solidFill>
                <a:miter lim="800000"/>
                <a:headEnd/>
                <a:tailEnd/>
              </a:ln>
            </p:spPr>
            <p:txBody>
              <a:bodyPr wrap="none" anchor="ctr"/>
              <a:lstStyle/>
              <a:p>
                <a:endParaRPr lang="en-US"/>
              </a:p>
            </p:txBody>
          </p:sp>
          <p:sp>
            <p:nvSpPr>
              <p:cNvPr id="52296" name="Text Box 22"/>
              <p:cNvSpPr txBox="1">
                <a:spLocks noChangeArrowheads="1"/>
              </p:cNvSpPr>
              <p:nvPr/>
            </p:nvSpPr>
            <p:spPr bwMode="auto">
              <a:xfrm>
                <a:off x="3065" y="1563"/>
                <a:ext cx="144" cy="125"/>
              </a:xfrm>
              <a:prstGeom prst="rect">
                <a:avLst/>
              </a:prstGeom>
              <a:noFill/>
              <a:ln w="12700">
                <a:noFill/>
                <a:miter lim="800000"/>
                <a:headEnd/>
                <a:tailEnd/>
              </a:ln>
            </p:spPr>
            <p:txBody>
              <a:bodyPr wrap="none" lIns="0" tIns="0" rIns="0" bIns="0" anchor="ctr" anchorCtr="1">
                <a:spAutoFit/>
              </a:bodyPr>
              <a:lstStyle/>
              <a:p>
                <a:pPr algn="ctr" eaLnBrk="0" hangingPunct="0"/>
                <a:r>
                  <a:rPr lang="en-US" sz="1300" b="1"/>
                  <a:t>UE</a:t>
                </a:r>
              </a:p>
            </p:txBody>
          </p:sp>
        </p:grpSp>
      </p:grpSp>
      <p:grpSp>
        <p:nvGrpSpPr>
          <p:cNvPr id="52234" name="Group 23"/>
          <p:cNvGrpSpPr>
            <a:grpSpLocks/>
          </p:cNvGrpSpPr>
          <p:nvPr/>
        </p:nvGrpSpPr>
        <p:grpSpPr bwMode="auto">
          <a:xfrm>
            <a:off x="419100" y="1395413"/>
            <a:ext cx="547688" cy="409575"/>
            <a:chOff x="2961" y="1702"/>
            <a:chExt cx="345" cy="258"/>
          </a:xfrm>
        </p:grpSpPr>
        <p:grpSp>
          <p:nvGrpSpPr>
            <p:cNvPr id="52285" name="Group 24"/>
            <p:cNvGrpSpPr>
              <a:grpSpLocks/>
            </p:cNvGrpSpPr>
            <p:nvPr/>
          </p:nvGrpSpPr>
          <p:grpSpPr bwMode="auto">
            <a:xfrm>
              <a:off x="3110" y="1702"/>
              <a:ext cx="47" cy="47"/>
              <a:chOff x="373" y="1246"/>
              <a:chExt cx="36" cy="37"/>
            </a:xfrm>
          </p:grpSpPr>
          <p:sp>
            <p:nvSpPr>
              <p:cNvPr id="52290" name="Line 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291" name="Line 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2286" name="Group 27"/>
            <p:cNvGrpSpPr>
              <a:grpSpLocks/>
            </p:cNvGrpSpPr>
            <p:nvPr/>
          </p:nvGrpSpPr>
          <p:grpSpPr bwMode="auto">
            <a:xfrm>
              <a:off x="2961" y="1757"/>
              <a:ext cx="345" cy="203"/>
              <a:chOff x="2965" y="1524"/>
              <a:chExt cx="345" cy="203"/>
            </a:xfrm>
          </p:grpSpPr>
          <p:sp>
            <p:nvSpPr>
              <p:cNvPr id="52287" name="Rectangle 28"/>
              <p:cNvSpPr>
                <a:spLocks noChangeAspect="1" noChangeArrowheads="1"/>
              </p:cNvSpPr>
              <p:nvPr/>
            </p:nvSpPr>
            <p:spPr bwMode="auto">
              <a:xfrm>
                <a:off x="2965" y="1524"/>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288" name="AutoShape 29"/>
              <p:cNvSpPr>
                <a:spLocks noChangeArrowheads="1"/>
              </p:cNvSpPr>
              <p:nvPr/>
            </p:nvSpPr>
            <p:spPr bwMode="auto">
              <a:xfrm>
                <a:off x="2992" y="1551"/>
                <a:ext cx="291" cy="148"/>
              </a:xfrm>
              <a:prstGeom prst="hexagon">
                <a:avLst>
                  <a:gd name="adj" fmla="val 49155"/>
                  <a:gd name="vf" fmla="val 115470"/>
                </a:avLst>
              </a:prstGeom>
              <a:noFill/>
              <a:ln w="12700">
                <a:solidFill>
                  <a:schemeClr val="tx1"/>
                </a:solidFill>
                <a:miter lim="800000"/>
                <a:headEnd/>
                <a:tailEnd/>
              </a:ln>
            </p:spPr>
            <p:txBody>
              <a:bodyPr wrap="none" anchor="ctr"/>
              <a:lstStyle/>
              <a:p>
                <a:endParaRPr lang="en-US"/>
              </a:p>
            </p:txBody>
          </p:sp>
          <p:sp>
            <p:nvSpPr>
              <p:cNvPr id="52289" name="Text Box 30"/>
              <p:cNvSpPr txBox="1">
                <a:spLocks noChangeArrowheads="1"/>
              </p:cNvSpPr>
              <p:nvPr/>
            </p:nvSpPr>
            <p:spPr bwMode="auto">
              <a:xfrm>
                <a:off x="3062" y="1563"/>
                <a:ext cx="150" cy="125"/>
              </a:xfrm>
              <a:prstGeom prst="rect">
                <a:avLst/>
              </a:prstGeom>
              <a:noFill/>
              <a:ln w="12700">
                <a:noFill/>
                <a:miter lim="800000"/>
                <a:headEnd/>
                <a:tailEnd/>
              </a:ln>
            </p:spPr>
            <p:txBody>
              <a:bodyPr wrap="none" lIns="0" tIns="0" rIns="0" bIns="0" anchor="ctr" anchorCtr="1">
                <a:spAutoFit/>
              </a:bodyPr>
              <a:lstStyle/>
              <a:p>
                <a:pPr algn="ctr" eaLnBrk="0" hangingPunct="0"/>
                <a:r>
                  <a:rPr lang="en-US" sz="1300" b="1"/>
                  <a:t>UA</a:t>
                </a:r>
              </a:p>
            </p:txBody>
          </p:sp>
        </p:grpSp>
      </p:grpSp>
      <p:grpSp>
        <p:nvGrpSpPr>
          <p:cNvPr id="52235" name="Group 31"/>
          <p:cNvGrpSpPr>
            <a:grpSpLocks/>
          </p:cNvGrpSpPr>
          <p:nvPr/>
        </p:nvGrpSpPr>
        <p:grpSpPr bwMode="auto">
          <a:xfrm>
            <a:off x="401638" y="3113088"/>
            <a:ext cx="547687" cy="322262"/>
            <a:chOff x="2969" y="2059"/>
            <a:chExt cx="345" cy="203"/>
          </a:xfrm>
        </p:grpSpPr>
        <p:sp>
          <p:nvSpPr>
            <p:cNvPr id="52280" name="Rectangle 32"/>
            <p:cNvSpPr>
              <a:spLocks noChangeAspect="1" noChangeArrowheads="1"/>
            </p:cNvSpPr>
            <p:nvPr/>
          </p:nvSpPr>
          <p:spPr bwMode="auto">
            <a:xfrm>
              <a:off x="2969" y="2059"/>
              <a:ext cx="345" cy="203"/>
            </a:xfrm>
            <a:prstGeom prst="rect">
              <a:avLst/>
            </a:prstGeom>
            <a:solidFill>
              <a:srgbClr val="808000"/>
            </a:solidFill>
            <a:ln w="12700">
              <a:solidFill>
                <a:srgbClr val="00CC00"/>
              </a:solidFill>
              <a:miter lim="800000"/>
              <a:headEnd/>
              <a:tailEnd/>
            </a:ln>
          </p:spPr>
          <p:txBody>
            <a:bodyPr wrap="none" lIns="0" tIns="0" rIns="0" anchor="ctr">
              <a:spAutoFit/>
            </a:bodyPr>
            <a:lstStyle/>
            <a:p>
              <a:endParaRPr lang="en-US"/>
            </a:p>
          </p:txBody>
        </p:sp>
        <p:grpSp>
          <p:nvGrpSpPr>
            <p:cNvPr id="52281" name="Group 33"/>
            <p:cNvGrpSpPr>
              <a:grpSpLocks/>
            </p:cNvGrpSpPr>
            <p:nvPr/>
          </p:nvGrpSpPr>
          <p:grpSpPr bwMode="auto">
            <a:xfrm>
              <a:off x="3051" y="2070"/>
              <a:ext cx="184" cy="181"/>
              <a:chOff x="3042" y="2069"/>
              <a:chExt cx="184" cy="181"/>
            </a:xfrm>
          </p:grpSpPr>
          <p:sp>
            <p:nvSpPr>
              <p:cNvPr id="52282" name="Oval 34"/>
              <p:cNvSpPr>
                <a:spLocks noChangeAspect="1" noChangeArrowheads="1"/>
              </p:cNvSpPr>
              <p:nvPr/>
            </p:nvSpPr>
            <p:spPr bwMode="auto">
              <a:xfrm>
                <a:off x="3042" y="2069"/>
                <a:ext cx="184" cy="181"/>
              </a:xfrm>
              <a:prstGeom prst="ellipse">
                <a:avLst/>
              </a:prstGeom>
              <a:solidFill>
                <a:srgbClr val="FFFF00"/>
              </a:solidFill>
              <a:ln w="12700">
                <a:solidFill>
                  <a:schemeClr val="tx1"/>
                </a:solidFill>
                <a:round/>
                <a:headEnd/>
                <a:tailEnd/>
              </a:ln>
            </p:spPr>
            <p:txBody>
              <a:bodyPr wrap="none" anchor="ctr"/>
              <a:lstStyle/>
              <a:p>
                <a:endParaRPr lang="en-US"/>
              </a:p>
            </p:txBody>
          </p:sp>
          <p:sp>
            <p:nvSpPr>
              <p:cNvPr id="52283" name="Freeform 35"/>
              <p:cNvSpPr>
                <a:spLocks noChangeAspect="1"/>
              </p:cNvSpPr>
              <p:nvPr/>
            </p:nvSpPr>
            <p:spPr bwMode="auto">
              <a:xfrm>
                <a:off x="3042" y="2074"/>
                <a:ext cx="61" cy="171"/>
              </a:xfrm>
              <a:custGeom>
                <a:avLst/>
                <a:gdLst>
                  <a:gd name="T0" fmla="*/ 1225 w 1227"/>
                  <a:gd name="T1" fmla="*/ 0 h 3438"/>
                  <a:gd name="T2" fmla="*/ 1227 w 1227"/>
                  <a:gd name="T3" fmla="*/ 3438 h 3438"/>
                  <a:gd name="T4" fmla="*/ 1197 w 1227"/>
                  <a:gd name="T5" fmla="*/ 3426 h 3438"/>
                  <a:gd name="T6" fmla="*/ 1114 w 1227"/>
                  <a:gd name="T7" fmla="*/ 3393 h 3438"/>
                  <a:gd name="T8" fmla="*/ 1017 w 1227"/>
                  <a:gd name="T9" fmla="*/ 3348 h 3438"/>
                  <a:gd name="T10" fmla="*/ 930 w 1227"/>
                  <a:gd name="T11" fmla="*/ 3303 h 3438"/>
                  <a:gd name="T12" fmla="*/ 832 w 1227"/>
                  <a:gd name="T13" fmla="*/ 3243 h 3438"/>
                  <a:gd name="T14" fmla="*/ 747 w 1227"/>
                  <a:gd name="T15" fmla="*/ 3186 h 3438"/>
                  <a:gd name="T16" fmla="*/ 661 w 1227"/>
                  <a:gd name="T17" fmla="*/ 3117 h 3438"/>
                  <a:gd name="T18" fmla="*/ 574 w 1227"/>
                  <a:gd name="T19" fmla="*/ 3040 h 3438"/>
                  <a:gd name="T20" fmla="*/ 505 w 1227"/>
                  <a:gd name="T21" fmla="*/ 2975 h 3438"/>
                  <a:gd name="T22" fmla="*/ 418 w 1227"/>
                  <a:gd name="T23" fmla="*/ 2877 h 3438"/>
                  <a:gd name="T24" fmla="*/ 351 w 1227"/>
                  <a:gd name="T25" fmla="*/ 2789 h 3438"/>
                  <a:gd name="T26" fmla="*/ 291 w 1227"/>
                  <a:gd name="T27" fmla="*/ 2701 h 3438"/>
                  <a:gd name="T28" fmla="*/ 219 w 1227"/>
                  <a:gd name="T29" fmla="*/ 2586 h 3438"/>
                  <a:gd name="T30" fmla="*/ 160 w 1227"/>
                  <a:gd name="T31" fmla="*/ 2463 h 3438"/>
                  <a:gd name="T32" fmla="*/ 108 w 1227"/>
                  <a:gd name="T33" fmla="*/ 2339 h 3438"/>
                  <a:gd name="T34" fmla="*/ 71 w 1227"/>
                  <a:gd name="T35" fmla="*/ 2226 h 3438"/>
                  <a:gd name="T36" fmla="*/ 48 w 1227"/>
                  <a:gd name="T37" fmla="*/ 2138 h 3438"/>
                  <a:gd name="T38" fmla="*/ 27 w 1227"/>
                  <a:gd name="T39" fmla="*/ 2027 h 3438"/>
                  <a:gd name="T40" fmla="*/ 13 w 1227"/>
                  <a:gd name="T41" fmla="*/ 1935 h 3438"/>
                  <a:gd name="T42" fmla="*/ 4 w 1227"/>
                  <a:gd name="T43" fmla="*/ 1845 h 3438"/>
                  <a:gd name="T44" fmla="*/ 0 w 1227"/>
                  <a:gd name="T45" fmla="*/ 1758 h 3438"/>
                  <a:gd name="T46" fmla="*/ 1 w 1227"/>
                  <a:gd name="T47" fmla="*/ 1671 h 3438"/>
                  <a:gd name="T48" fmla="*/ 3 w 1227"/>
                  <a:gd name="T49" fmla="*/ 1613 h 3438"/>
                  <a:gd name="T50" fmla="*/ 9 w 1227"/>
                  <a:gd name="T51" fmla="*/ 1533 h 3438"/>
                  <a:gd name="T52" fmla="*/ 18 w 1227"/>
                  <a:gd name="T53" fmla="*/ 1457 h 3438"/>
                  <a:gd name="T54" fmla="*/ 31 w 1227"/>
                  <a:gd name="T55" fmla="*/ 1377 h 3438"/>
                  <a:gd name="T56" fmla="*/ 48 w 1227"/>
                  <a:gd name="T57" fmla="*/ 1302 h 3438"/>
                  <a:gd name="T58" fmla="*/ 73 w 1227"/>
                  <a:gd name="T59" fmla="*/ 1208 h 3438"/>
                  <a:gd name="T60" fmla="*/ 109 w 1227"/>
                  <a:gd name="T61" fmla="*/ 1098 h 3438"/>
                  <a:gd name="T62" fmla="*/ 145 w 1227"/>
                  <a:gd name="T63" fmla="*/ 1011 h 3438"/>
                  <a:gd name="T64" fmla="*/ 192 w 1227"/>
                  <a:gd name="T65" fmla="*/ 909 h 3438"/>
                  <a:gd name="T66" fmla="*/ 240 w 1227"/>
                  <a:gd name="T67" fmla="*/ 819 h 3438"/>
                  <a:gd name="T68" fmla="*/ 301 w 1227"/>
                  <a:gd name="T69" fmla="*/ 719 h 3438"/>
                  <a:gd name="T70" fmla="*/ 358 w 1227"/>
                  <a:gd name="T71" fmla="*/ 635 h 3438"/>
                  <a:gd name="T72" fmla="*/ 424 w 1227"/>
                  <a:gd name="T73" fmla="*/ 557 h 3438"/>
                  <a:gd name="T74" fmla="*/ 496 w 1227"/>
                  <a:gd name="T75" fmla="*/ 477 h 3438"/>
                  <a:gd name="T76" fmla="*/ 579 w 1227"/>
                  <a:gd name="T77" fmla="*/ 395 h 3438"/>
                  <a:gd name="T78" fmla="*/ 664 w 1227"/>
                  <a:gd name="T79" fmla="*/ 318 h 3438"/>
                  <a:gd name="T80" fmla="*/ 766 w 1227"/>
                  <a:gd name="T81" fmla="*/ 242 h 3438"/>
                  <a:gd name="T82" fmla="*/ 885 w 1227"/>
                  <a:gd name="T83" fmla="*/ 160 h 3438"/>
                  <a:gd name="T84" fmla="*/ 970 w 1227"/>
                  <a:gd name="T85" fmla="*/ 114 h 3438"/>
                  <a:gd name="T86" fmla="*/ 1059 w 1227"/>
                  <a:gd name="T87" fmla="*/ 68 h 3438"/>
                  <a:gd name="T88" fmla="*/ 1174 w 1227"/>
                  <a:gd name="T89" fmla="*/ 20 h 3438"/>
                  <a:gd name="T90" fmla="*/ 1225 w 1227"/>
                  <a:gd name="T91" fmla="*/ 0 h 343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27"/>
                  <a:gd name="T139" fmla="*/ 0 h 3438"/>
                  <a:gd name="T140" fmla="*/ 1227 w 1227"/>
                  <a:gd name="T141" fmla="*/ 3438 h 343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27" h="3438">
                    <a:moveTo>
                      <a:pt x="1225" y="0"/>
                    </a:moveTo>
                    <a:lnTo>
                      <a:pt x="1227" y="3438"/>
                    </a:lnTo>
                    <a:lnTo>
                      <a:pt x="1197" y="3426"/>
                    </a:lnTo>
                    <a:lnTo>
                      <a:pt x="1114" y="3393"/>
                    </a:lnTo>
                    <a:lnTo>
                      <a:pt x="1017" y="3348"/>
                    </a:lnTo>
                    <a:lnTo>
                      <a:pt x="930" y="3303"/>
                    </a:lnTo>
                    <a:lnTo>
                      <a:pt x="832" y="3243"/>
                    </a:lnTo>
                    <a:lnTo>
                      <a:pt x="747" y="3186"/>
                    </a:lnTo>
                    <a:lnTo>
                      <a:pt x="661" y="3117"/>
                    </a:lnTo>
                    <a:lnTo>
                      <a:pt x="574" y="3040"/>
                    </a:lnTo>
                    <a:lnTo>
                      <a:pt x="505" y="2975"/>
                    </a:lnTo>
                    <a:lnTo>
                      <a:pt x="418" y="2877"/>
                    </a:lnTo>
                    <a:lnTo>
                      <a:pt x="351" y="2789"/>
                    </a:lnTo>
                    <a:lnTo>
                      <a:pt x="291" y="2701"/>
                    </a:lnTo>
                    <a:lnTo>
                      <a:pt x="219" y="2586"/>
                    </a:lnTo>
                    <a:lnTo>
                      <a:pt x="160" y="2463"/>
                    </a:lnTo>
                    <a:lnTo>
                      <a:pt x="108" y="2339"/>
                    </a:lnTo>
                    <a:lnTo>
                      <a:pt x="71" y="2226"/>
                    </a:lnTo>
                    <a:lnTo>
                      <a:pt x="48" y="2138"/>
                    </a:lnTo>
                    <a:lnTo>
                      <a:pt x="27" y="2027"/>
                    </a:lnTo>
                    <a:lnTo>
                      <a:pt x="13" y="1935"/>
                    </a:lnTo>
                    <a:lnTo>
                      <a:pt x="4" y="1845"/>
                    </a:lnTo>
                    <a:lnTo>
                      <a:pt x="0" y="1758"/>
                    </a:lnTo>
                    <a:lnTo>
                      <a:pt x="1" y="1671"/>
                    </a:lnTo>
                    <a:lnTo>
                      <a:pt x="3" y="1613"/>
                    </a:lnTo>
                    <a:lnTo>
                      <a:pt x="9" y="1533"/>
                    </a:lnTo>
                    <a:lnTo>
                      <a:pt x="18" y="1457"/>
                    </a:lnTo>
                    <a:lnTo>
                      <a:pt x="31" y="1377"/>
                    </a:lnTo>
                    <a:lnTo>
                      <a:pt x="48" y="1302"/>
                    </a:lnTo>
                    <a:lnTo>
                      <a:pt x="73" y="1208"/>
                    </a:lnTo>
                    <a:lnTo>
                      <a:pt x="109" y="1098"/>
                    </a:lnTo>
                    <a:lnTo>
                      <a:pt x="145" y="1011"/>
                    </a:lnTo>
                    <a:lnTo>
                      <a:pt x="192" y="909"/>
                    </a:lnTo>
                    <a:lnTo>
                      <a:pt x="240" y="819"/>
                    </a:lnTo>
                    <a:lnTo>
                      <a:pt x="301" y="719"/>
                    </a:lnTo>
                    <a:lnTo>
                      <a:pt x="358" y="635"/>
                    </a:lnTo>
                    <a:lnTo>
                      <a:pt x="424" y="557"/>
                    </a:lnTo>
                    <a:lnTo>
                      <a:pt x="496" y="477"/>
                    </a:lnTo>
                    <a:lnTo>
                      <a:pt x="579" y="395"/>
                    </a:lnTo>
                    <a:lnTo>
                      <a:pt x="664" y="318"/>
                    </a:lnTo>
                    <a:lnTo>
                      <a:pt x="766" y="242"/>
                    </a:lnTo>
                    <a:lnTo>
                      <a:pt x="885" y="160"/>
                    </a:lnTo>
                    <a:lnTo>
                      <a:pt x="970" y="114"/>
                    </a:lnTo>
                    <a:lnTo>
                      <a:pt x="1059" y="68"/>
                    </a:lnTo>
                    <a:lnTo>
                      <a:pt x="1174" y="20"/>
                    </a:lnTo>
                    <a:lnTo>
                      <a:pt x="1225" y="0"/>
                    </a:lnTo>
                    <a:close/>
                  </a:path>
                </a:pathLst>
              </a:custGeom>
              <a:solidFill>
                <a:srgbClr val="0000FF"/>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52284" name="Freeform 36"/>
              <p:cNvSpPr>
                <a:spLocks noChangeAspect="1"/>
              </p:cNvSpPr>
              <p:nvPr/>
            </p:nvSpPr>
            <p:spPr bwMode="auto">
              <a:xfrm flipH="1">
                <a:off x="3165" y="2074"/>
                <a:ext cx="61" cy="171"/>
              </a:xfrm>
              <a:custGeom>
                <a:avLst/>
                <a:gdLst>
                  <a:gd name="T0" fmla="*/ 1225 w 1227"/>
                  <a:gd name="T1" fmla="*/ 0 h 3438"/>
                  <a:gd name="T2" fmla="*/ 1227 w 1227"/>
                  <a:gd name="T3" fmla="*/ 3438 h 3438"/>
                  <a:gd name="T4" fmla="*/ 1197 w 1227"/>
                  <a:gd name="T5" fmla="*/ 3426 h 3438"/>
                  <a:gd name="T6" fmla="*/ 1114 w 1227"/>
                  <a:gd name="T7" fmla="*/ 3393 h 3438"/>
                  <a:gd name="T8" fmla="*/ 1017 w 1227"/>
                  <a:gd name="T9" fmla="*/ 3348 h 3438"/>
                  <a:gd name="T10" fmla="*/ 930 w 1227"/>
                  <a:gd name="T11" fmla="*/ 3303 h 3438"/>
                  <a:gd name="T12" fmla="*/ 832 w 1227"/>
                  <a:gd name="T13" fmla="*/ 3243 h 3438"/>
                  <a:gd name="T14" fmla="*/ 747 w 1227"/>
                  <a:gd name="T15" fmla="*/ 3186 h 3438"/>
                  <a:gd name="T16" fmla="*/ 661 w 1227"/>
                  <a:gd name="T17" fmla="*/ 3117 h 3438"/>
                  <a:gd name="T18" fmla="*/ 574 w 1227"/>
                  <a:gd name="T19" fmla="*/ 3040 h 3438"/>
                  <a:gd name="T20" fmla="*/ 505 w 1227"/>
                  <a:gd name="T21" fmla="*/ 2975 h 3438"/>
                  <a:gd name="T22" fmla="*/ 418 w 1227"/>
                  <a:gd name="T23" fmla="*/ 2877 h 3438"/>
                  <a:gd name="T24" fmla="*/ 351 w 1227"/>
                  <a:gd name="T25" fmla="*/ 2789 h 3438"/>
                  <a:gd name="T26" fmla="*/ 291 w 1227"/>
                  <a:gd name="T27" fmla="*/ 2701 h 3438"/>
                  <a:gd name="T28" fmla="*/ 219 w 1227"/>
                  <a:gd name="T29" fmla="*/ 2586 h 3438"/>
                  <a:gd name="T30" fmla="*/ 160 w 1227"/>
                  <a:gd name="T31" fmla="*/ 2463 h 3438"/>
                  <a:gd name="T32" fmla="*/ 108 w 1227"/>
                  <a:gd name="T33" fmla="*/ 2339 h 3438"/>
                  <a:gd name="T34" fmla="*/ 71 w 1227"/>
                  <a:gd name="T35" fmla="*/ 2226 h 3438"/>
                  <a:gd name="T36" fmla="*/ 48 w 1227"/>
                  <a:gd name="T37" fmla="*/ 2138 h 3438"/>
                  <a:gd name="T38" fmla="*/ 27 w 1227"/>
                  <a:gd name="T39" fmla="*/ 2027 h 3438"/>
                  <a:gd name="T40" fmla="*/ 13 w 1227"/>
                  <a:gd name="T41" fmla="*/ 1935 h 3438"/>
                  <a:gd name="T42" fmla="*/ 4 w 1227"/>
                  <a:gd name="T43" fmla="*/ 1845 h 3438"/>
                  <a:gd name="T44" fmla="*/ 0 w 1227"/>
                  <a:gd name="T45" fmla="*/ 1758 h 3438"/>
                  <a:gd name="T46" fmla="*/ 1 w 1227"/>
                  <a:gd name="T47" fmla="*/ 1671 h 3438"/>
                  <a:gd name="T48" fmla="*/ 3 w 1227"/>
                  <a:gd name="T49" fmla="*/ 1613 h 3438"/>
                  <a:gd name="T50" fmla="*/ 9 w 1227"/>
                  <a:gd name="T51" fmla="*/ 1533 h 3438"/>
                  <a:gd name="T52" fmla="*/ 18 w 1227"/>
                  <a:gd name="T53" fmla="*/ 1457 h 3438"/>
                  <a:gd name="T54" fmla="*/ 31 w 1227"/>
                  <a:gd name="T55" fmla="*/ 1377 h 3438"/>
                  <a:gd name="T56" fmla="*/ 48 w 1227"/>
                  <a:gd name="T57" fmla="*/ 1302 h 3438"/>
                  <a:gd name="T58" fmla="*/ 73 w 1227"/>
                  <a:gd name="T59" fmla="*/ 1208 h 3438"/>
                  <a:gd name="T60" fmla="*/ 109 w 1227"/>
                  <a:gd name="T61" fmla="*/ 1098 h 3438"/>
                  <a:gd name="T62" fmla="*/ 145 w 1227"/>
                  <a:gd name="T63" fmla="*/ 1011 h 3438"/>
                  <a:gd name="T64" fmla="*/ 192 w 1227"/>
                  <a:gd name="T65" fmla="*/ 909 h 3438"/>
                  <a:gd name="T66" fmla="*/ 240 w 1227"/>
                  <a:gd name="T67" fmla="*/ 819 h 3438"/>
                  <a:gd name="T68" fmla="*/ 301 w 1227"/>
                  <a:gd name="T69" fmla="*/ 719 h 3438"/>
                  <a:gd name="T70" fmla="*/ 358 w 1227"/>
                  <a:gd name="T71" fmla="*/ 635 h 3438"/>
                  <a:gd name="T72" fmla="*/ 424 w 1227"/>
                  <a:gd name="T73" fmla="*/ 557 h 3438"/>
                  <a:gd name="T74" fmla="*/ 496 w 1227"/>
                  <a:gd name="T75" fmla="*/ 477 h 3438"/>
                  <a:gd name="T76" fmla="*/ 579 w 1227"/>
                  <a:gd name="T77" fmla="*/ 395 h 3438"/>
                  <a:gd name="T78" fmla="*/ 664 w 1227"/>
                  <a:gd name="T79" fmla="*/ 318 h 3438"/>
                  <a:gd name="T80" fmla="*/ 766 w 1227"/>
                  <a:gd name="T81" fmla="*/ 242 h 3438"/>
                  <a:gd name="T82" fmla="*/ 885 w 1227"/>
                  <a:gd name="T83" fmla="*/ 160 h 3438"/>
                  <a:gd name="T84" fmla="*/ 970 w 1227"/>
                  <a:gd name="T85" fmla="*/ 114 h 3438"/>
                  <a:gd name="T86" fmla="*/ 1059 w 1227"/>
                  <a:gd name="T87" fmla="*/ 68 h 3438"/>
                  <a:gd name="T88" fmla="*/ 1174 w 1227"/>
                  <a:gd name="T89" fmla="*/ 20 h 3438"/>
                  <a:gd name="T90" fmla="*/ 1225 w 1227"/>
                  <a:gd name="T91" fmla="*/ 0 h 343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227"/>
                  <a:gd name="T139" fmla="*/ 0 h 3438"/>
                  <a:gd name="T140" fmla="*/ 1227 w 1227"/>
                  <a:gd name="T141" fmla="*/ 3438 h 343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227" h="3438">
                    <a:moveTo>
                      <a:pt x="1225" y="0"/>
                    </a:moveTo>
                    <a:lnTo>
                      <a:pt x="1227" y="3438"/>
                    </a:lnTo>
                    <a:lnTo>
                      <a:pt x="1197" y="3426"/>
                    </a:lnTo>
                    <a:lnTo>
                      <a:pt x="1114" y="3393"/>
                    </a:lnTo>
                    <a:lnTo>
                      <a:pt x="1017" y="3348"/>
                    </a:lnTo>
                    <a:lnTo>
                      <a:pt x="930" y="3303"/>
                    </a:lnTo>
                    <a:lnTo>
                      <a:pt x="832" y="3243"/>
                    </a:lnTo>
                    <a:lnTo>
                      <a:pt x="747" y="3186"/>
                    </a:lnTo>
                    <a:lnTo>
                      <a:pt x="661" y="3117"/>
                    </a:lnTo>
                    <a:lnTo>
                      <a:pt x="574" y="3040"/>
                    </a:lnTo>
                    <a:lnTo>
                      <a:pt x="505" y="2975"/>
                    </a:lnTo>
                    <a:lnTo>
                      <a:pt x="418" y="2877"/>
                    </a:lnTo>
                    <a:lnTo>
                      <a:pt x="351" y="2789"/>
                    </a:lnTo>
                    <a:lnTo>
                      <a:pt x="291" y="2701"/>
                    </a:lnTo>
                    <a:lnTo>
                      <a:pt x="219" y="2586"/>
                    </a:lnTo>
                    <a:lnTo>
                      <a:pt x="160" y="2463"/>
                    </a:lnTo>
                    <a:lnTo>
                      <a:pt x="108" y="2339"/>
                    </a:lnTo>
                    <a:lnTo>
                      <a:pt x="71" y="2226"/>
                    </a:lnTo>
                    <a:lnTo>
                      <a:pt x="48" y="2138"/>
                    </a:lnTo>
                    <a:lnTo>
                      <a:pt x="27" y="2027"/>
                    </a:lnTo>
                    <a:lnTo>
                      <a:pt x="13" y="1935"/>
                    </a:lnTo>
                    <a:lnTo>
                      <a:pt x="4" y="1845"/>
                    </a:lnTo>
                    <a:lnTo>
                      <a:pt x="0" y="1758"/>
                    </a:lnTo>
                    <a:lnTo>
                      <a:pt x="1" y="1671"/>
                    </a:lnTo>
                    <a:lnTo>
                      <a:pt x="3" y="1613"/>
                    </a:lnTo>
                    <a:lnTo>
                      <a:pt x="9" y="1533"/>
                    </a:lnTo>
                    <a:lnTo>
                      <a:pt x="18" y="1457"/>
                    </a:lnTo>
                    <a:lnTo>
                      <a:pt x="31" y="1377"/>
                    </a:lnTo>
                    <a:lnTo>
                      <a:pt x="48" y="1302"/>
                    </a:lnTo>
                    <a:lnTo>
                      <a:pt x="73" y="1208"/>
                    </a:lnTo>
                    <a:lnTo>
                      <a:pt x="109" y="1098"/>
                    </a:lnTo>
                    <a:lnTo>
                      <a:pt x="145" y="1011"/>
                    </a:lnTo>
                    <a:lnTo>
                      <a:pt x="192" y="909"/>
                    </a:lnTo>
                    <a:lnTo>
                      <a:pt x="240" y="819"/>
                    </a:lnTo>
                    <a:lnTo>
                      <a:pt x="301" y="719"/>
                    </a:lnTo>
                    <a:lnTo>
                      <a:pt x="358" y="635"/>
                    </a:lnTo>
                    <a:lnTo>
                      <a:pt x="424" y="557"/>
                    </a:lnTo>
                    <a:lnTo>
                      <a:pt x="496" y="477"/>
                    </a:lnTo>
                    <a:lnTo>
                      <a:pt x="579" y="395"/>
                    </a:lnTo>
                    <a:lnTo>
                      <a:pt x="664" y="318"/>
                    </a:lnTo>
                    <a:lnTo>
                      <a:pt x="766" y="242"/>
                    </a:lnTo>
                    <a:lnTo>
                      <a:pt x="885" y="160"/>
                    </a:lnTo>
                    <a:lnTo>
                      <a:pt x="970" y="114"/>
                    </a:lnTo>
                    <a:lnTo>
                      <a:pt x="1059" y="68"/>
                    </a:lnTo>
                    <a:lnTo>
                      <a:pt x="1174" y="20"/>
                    </a:lnTo>
                    <a:lnTo>
                      <a:pt x="1225" y="0"/>
                    </a:lnTo>
                    <a:close/>
                  </a:path>
                </a:pathLst>
              </a:custGeom>
              <a:solidFill>
                <a:srgbClr val="FF0000"/>
              </a:solid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52236" name="Group 37"/>
          <p:cNvGrpSpPr>
            <a:grpSpLocks/>
          </p:cNvGrpSpPr>
          <p:nvPr/>
        </p:nvGrpSpPr>
        <p:grpSpPr bwMode="auto">
          <a:xfrm>
            <a:off x="422275" y="1897063"/>
            <a:ext cx="547688" cy="407987"/>
            <a:chOff x="3064" y="1232"/>
            <a:chExt cx="345" cy="257"/>
          </a:xfrm>
        </p:grpSpPr>
        <p:grpSp>
          <p:nvGrpSpPr>
            <p:cNvPr id="52274" name="Group 38"/>
            <p:cNvGrpSpPr>
              <a:grpSpLocks/>
            </p:cNvGrpSpPr>
            <p:nvPr/>
          </p:nvGrpSpPr>
          <p:grpSpPr bwMode="auto">
            <a:xfrm>
              <a:off x="3064" y="1286"/>
              <a:ext cx="345" cy="203"/>
              <a:chOff x="3522" y="1789"/>
              <a:chExt cx="345" cy="203"/>
            </a:xfrm>
          </p:grpSpPr>
          <p:sp>
            <p:nvSpPr>
              <p:cNvPr id="52278" name="Rectangle 39"/>
              <p:cNvSpPr>
                <a:spLocks noChangeAspect="1" noChangeArrowheads="1"/>
              </p:cNvSpPr>
              <p:nvPr/>
            </p:nvSpPr>
            <p:spPr bwMode="auto">
              <a:xfrm>
                <a:off x="3522" y="1789"/>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52279" name="AutoShape 40"/>
              <p:cNvSpPr>
                <a:spLocks noChangeArrowheads="1"/>
              </p:cNvSpPr>
              <p:nvPr/>
            </p:nvSpPr>
            <p:spPr bwMode="auto">
              <a:xfrm rot="5400000">
                <a:off x="3631" y="1835"/>
                <a:ext cx="128" cy="109"/>
              </a:xfrm>
              <a:prstGeom prst="homePlate">
                <a:avLst>
                  <a:gd name="adj" fmla="val 29358"/>
                </a:avLst>
              </a:prstGeom>
              <a:solidFill>
                <a:schemeClr val="tx1"/>
              </a:solidFill>
              <a:ln w="12700">
                <a:solidFill>
                  <a:schemeClr val="tx1"/>
                </a:solidFill>
                <a:miter lim="800000"/>
                <a:headEnd/>
                <a:tailEnd/>
              </a:ln>
            </p:spPr>
            <p:txBody>
              <a:bodyPr wrap="none" anchor="ctr"/>
              <a:lstStyle/>
              <a:p>
                <a:endParaRPr lang="en-US"/>
              </a:p>
            </p:txBody>
          </p:sp>
        </p:grpSp>
        <p:grpSp>
          <p:nvGrpSpPr>
            <p:cNvPr id="52275" name="Group 41"/>
            <p:cNvGrpSpPr>
              <a:grpSpLocks/>
            </p:cNvGrpSpPr>
            <p:nvPr/>
          </p:nvGrpSpPr>
          <p:grpSpPr bwMode="auto">
            <a:xfrm>
              <a:off x="3213" y="1232"/>
              <a:ext cx="47" cy="47"/>
              <a:chOff x="373" y="1246"/>
              <a:chExt cx="36" cy="37"/>
            </a:xfrm>
          </p:grpSpPr>
          <p:sp>
            <p:nvSpPr>
              <p:cNvPr id="52276" name="Line 4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277" name="Line 4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52237" name="Group 44"/>
          <p:cNvGrpSpPr>
            <a:grpSpLocks/>
          </p:cNvGrpSpPr>
          <p:nvPr/>
        </p:nvGrpSpPr>
        <p:grpSpPr bwMode="auto">
          <a:xfrm>
            <a:off x="403225" y="3771900"/>
            <a:ext cx="547688" cy="412750"/>
            <a:chOff x="2841" y="1837"/>
            <a:chExt cx="345" cy="260"/>
          </a:xfrm>
        </p:grpSpPr>
        <p:grpSp>
          <p:nvGrpSpPr>
            <p:cNvPr id="52268" name="Group 45"/>
            <p:cNvGrpSpPr>
              <a:grpSpLocks/>
            </p:cNvGrpSpPr>
            <p:nvPr/>
          </p:nvGrpSpPr>
          <p:grpSpPr bwMode="auto">
            <a:xfrm>
              <a:off x="2841" y="1837"/>
              <a:ext cx="345" cy="260"/>
              <a:chOff x="2800" y="1220"/>
              <a:chExt cx="345" cy="260"/>
            </a:xfrm>
          </p:grpSpPr>
          <p:grpSp>
            <p:nvGrpSpPr>
              <p:cNvPr id="52270" name="Group 46"/>
              <p:cNvGrpSpPr>
                <a:grpSpLocks/>
              </p:cNvGrpSpPr>
              <p:nvPr/>
            </p:nvGrpSpPr>
            <p:grpSpPr bwMode="auto">
              <a:xfrm>
                <a:off x="2949" y="1220"/>
                <a:ext cx="47" cy="47"/>
                <a:chOff x="373" y="1246"/>
                <a:chExt cx="36" cy="37"/>
              </a:xfrm>
            </p:grpSpPr>
            <p:sp>
              <p:nvSpPr>
                <p:cNvPr id="52272" name="Line 4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273" name="Line 4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52271" name="Rectangle 49"/>
              <p:cNvSpPr>
                <a:spLocks noChangeAspect="1" noChangeArrowheads="1"/>
              </p:cNvSpPr>
              <p:nvPr/>
            </p:nvSpPr>
            <p:spPr bwMode="auto">
              <a:xfrm>
                <a:off x="2800" y="1277"/>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52269" name="Text Box 50"/>
            <p:cNvSpPr txBox="1">
              <a:spLocks noChangeArrowheads="1"/>
            </p:cNvSpPr>
            <p:nvPr/>
          </p:nvSpPr>
          <p:spPr bwMode="auto">
            <a:xfrm>
              <a:off x="2851" y="1941"/>
              <a:ext cx="324" cy="106"/>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1100" b="1"/>
                <a:t>STRIKE</a:t>
              </a:r>
            </a:p>
          </p:txBody>
        </p:sp>
      </p:grpSp>
      <p:grpSp>
        <p:nvGrpSpPr>
          <p:cNvPr id="52238" name="Group 51"/>
          <p:cNvGrpSpPr>
            <a:grpSpLocks/>
          </p:cNvGrpSpPr>
          <p:nvPr/>
        </p:nvGrpSpPr>
        <p:grpSpPr bwMode="auto">
          <a:xfrm>
            <a:off x="411163" y="4373563"/>
            <a:ext cx="547687" cy="412750"/>
            <a:chOff x="3349" y="2737"/>
            <a:chExt cx="345" cy="260"/>
          </a:xfrm>
        </p:grpSpPr>
        <p:grpSp>
          <p:nvGrpSpPr>
            <p:cNvPr id="52262" name="Group 52"/>
            <p:cNvGrpSpPr>
              <a:grpSpLocks/>
            </p:cNvGrpSpPr>
            <p:nvPr/>
          </p:nvGrpSpPr>
          <p:grpSpPr bwMode="auto">
            <a:xfrm>
              <a:off x="3349" y="2737"/>
              <a:ext cx="345" cy="260"/>
              <a:chOff x="2800" y="1220"/>
              <a:chExt cx="345" cy="260"/>
            </a:xfrm>
          </p:grpSpPr>
          <p:grpSp>
            <p:nvGrpSpPr>
              <p:cNvPr id="52264" name="Group 53"/>
              <p:cNvGrpSpPr>
                <a:grpSpLocks/>
              </p:cNvGrpSpPr>
              <p:nvPr/>
            </p:nvGrpSpPr>
            <p:grpSpPr bwMode="auto">
              <a:xfrm>
                <a:off x="2949" y="1220"/>
                <a:ext cx="47" cy="47"/>
                <a:chOff x="373" y="1246"/>
                <a:chExt cx="36" cy="37"/>
              </a:xfrm>
            </p:grpSpPr>
            <p:sp>
              <p:nvSpPr>
                <p:cNvPr id="52266" name="Line 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2267" name="Line 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52265" name="Rectangle 56"/>
              <p:cNvSpPr>
                <a:spLocks noChangeAspect="1" noChangeArrowheads="1"/>
              </p:cNvSpPr>
              <p:nvPr/>
            </p:nvSpPr>
            <p:spPr bwMode="auto">
              <a:xfrm>
                <a:off x="2800" y="1277"/>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grpSp>
        <p:sp>
          <p:nvSpPr>
            <p:cNvPr id="52263" name="Text Box 57"/>
            <p:cNvSpPr txBox="1">
              <a:spLocks noChangeArrowheads="1"/>
            </p:cNvSpPr>
            <p:nvPr/>
          </p:nvSpPr>
          <p:spPr bwMode="auto">
            <a:xfrm>
              <a:off x="3403" y="2850"/>
              <a:ext cx="236" cy="106"/>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1100" b="1"/>
                <a:t>SUST</a:t>
              </a:r>
            </a:p>
          </p:txBody>
        </p:sp>
      </p:grpSp>
      <p:sp>
        <p:nvSpPr>
          <p:cNvPr id="52239" name="Rectangle 58"/>
          <p:cNvSpPr>
            <a:spLocks noChangeArrowheads="1"/>
          </p:cNvSpPr>
          <p:nvPr/>
        </p:nvSpPr>
        <p:spPr bwMode="auto">
          <a:xfrm>
            <a:off x="1209675" y="3940175"/>
            <a:ext cx="1004888"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Striker Brigade</a:t>
            </a:r>
          </a:p>
        </p:txBody>
      </p:sp>
      <p:sp>
        <p:nvSpPr>
          <p:cNvPr id="52240" name="Rectangle 59"/>
          <p:cNvSpPr>
            <a:spLocks noChangeArrowheads="1"/>
          </p:cNvSpPr>
          <p:nvPr/>
        </p:nvSpPr>
        <p:spPr bwMode="auto">
          <a:xfrm>
            <a:off x="1260475" y="4513263"/>
            <a:ext cx="140970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Sustainment Brigade</a:t>
            </a:r>
          </a:p>
        </p:txBody>
      </p:sp>
      <p:grpSp>
        <p:nvGrpSpPr>
          <p:cNvPr id="52241" name="Group 60"/>
          <p:cNvGrpSpPr>
            <a:grpSpLocks/>
          </p:cNvGrpSpPr>
          <p:nvPr/>
        </p:nvGrpSpPr>
        <p:grpSpPr bwMode="auto">
          <a:xfrm>
            <a:off x="387350" y="5019675"/>
            <a:ext cx="547688" cy="400050"/>
            <a:chOff x="3462" y="1937"/>
            <a:chExt cx="345" cy="252"/>
          </a:xfrm>
        </p:grpSpPr>
        <p:grpSp>
          <p:nvGrpSpPr>
            <p:cNvPr id="52256" name="Group 61"/>
            <p:cNvGrpSpPr>
              <a:grpSpLocks/>
            </p:cNvGrpSpPr>
            <p:nvPr/>
          </p:nvGrpSpPr>
          <p:grpSpPr bwMode="auto">
            <a:xfrm>
              <a:off x="3462" y="1937"/>
              <a:ext cx="345" cy="252"/>
              <a:chOff x="3421" y="1320"/>
              <a:chExt cx="345" cy="252"/>
            </a:xfrm>
          </p:grpSpPr>
          <p:sp>
            <p:nvSpPr>
              <p:cNvPr id="52258" name="Rectangle 62"/>
              <p:cNvSpPr>
                <a:spLocks noChangeAspect="1" noChangeArrowheads="1"/>
              </p:cNvSpPr>
              <p:nvPr/>
            </p:nvSpPr>
            <p:spPr bwMode="auto">
              <a:xfrm>
                <a:off x="3421" y="1369"/>
                <a:ext cx="345" cy="203"/>
              </a:xfrm>
              <a:prstGeom prst="rect">
                <a:avLst/>
              </a:prstGeom>
              <a:solidFill>
                <a:srgbClr val="FF0000"/>
              </a:solidFill>
              <a:ln w="12700">
                <a:solidFill>
                  <a:srgbClr val="000000"/>
                </a:solidFill>
                <a:miter lim="800000"/>
                <a:headEnd/>
                <a:tailEnd/>
              </a:ln>
            </p:spPr>
            <p:txBody>
              <a:bodyPr wrap="none" lIns="0" tIns="0" rIns="0" anchor="ctr">
                <a:spAutoFit/>
              </a:bodyPr>
              <a:lstStyle/>
              <a:p>
                <a:endParaRPr lang="en-US"/>
              </a:p>
            </p:txBody>
          </p:sp>
          <p:grpSp>
            <p:nvGrpSpPr>
              <p:cNvPr id="52259" name="Group 63"/>
              <p:cNvGrpSpPr>
                <a:grpSpLocks noChangeAspect="1"/>
              </p:cNvGrpSpPr>
              <p:nvPr/>
            </p:nvGrpSpPr>
            <p:grpSpPr bwMode="auto">
              <a:xfrm>
                <a:off x="3575" y="1320"/>
                <a:ext cx="38" cy="52"/>
                <a:chOff x="3195" y="1627"/>
                <a:chExt cx="75" cy="104"/>
              </a:xfrm>
            </p:grpSpPr>
            <p:sp>
              <p:nvSpPr>
                <p:cNvPr id="52260" name="Line 6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2261" name="Line 6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52257" name="Text Box 66"/>
            <p:cNvSpPr txBox="1">
              <a:spLocks noChangeArrowheads="1"/>
            </p:cNvSpPr>
            <p:nvPr/>
          </p:nvSpPr>
          <p:spPr bwMode="auto">
            <a:xfrm>
              <a:off x="3512" y="2032"/>
              <a:ext cx="245" cy="106"/>
            </a:xfrm>
            <a:prstGeom prst="rect">
              <a:avLst/>
            </a:prstGeom>
            <a:solidFill>
              <a:srgbClr val="FF0000"/>
            </a:solidFill>
            <a:ln w="12700">
              <a:noFill/>
              <a:miter lim="800000"/>
              <a:headEnd/>
              <a:tailEnd/>
            </a:ln>
          </p:spPr>
          <p:txBody>
            <a:bodyPr wrap="none" lIns="0" tIns="0" rIns="0" bIns="0" anchor="ctr" anchorCtr="1">
              <a:spAutoFit/>
            </a:bodyPr>
            <a:lstStyle/>
            <a:p>
              <a:pPr algn="ctr" eaLnBrk="0" hangingPunct="0">
                <a:spcBef>
                  <a:spcPct val="50000"/>
                </a:spcBef>
              </a:pPr>
              <a:r>
                <a:rPr lang="en-US" sz="1100" b="1"/>
                <a:t>NLOS</a:t>
              </a:r>
            </a:p>
          </p:txBody>
        </p:sp>
      </p:grpSp>
      <p:sp>
        <p:nvSpPr>
          <p:cNvPr id="52242" name="Rectangle 67"/>
          <p:cNvSpPr>
            <a:spLocks noChangeArrowheads="1"/>
          </p:cNvSpPr>
          <p:nvPr/>
        </p:nvSpPr>
        <p:spPr bwMode="auto">
          <a:xfrm>
            <a:off x="1238250" y="5145088"/>
            <a:ext cx="1570038"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Non-Line-of-Sight Fires</a:t>
            </a:r>
          </a:p>
        </p:txBody>
      </p:sp>
      <p:grpSp>
        <p:nvGrpSpPr>
          <p:cNvPr id="52243" name="Group 68"/>
          <p:cNvGrpSpPr>
            <a:grpSpLocks/>
          </p:cNvGrpSpPr>
          <p:nvPr/>
        </p:nvGrpSpPr>
        <p:grpSpPr bwMode="auto">
          <a:xfrm>
            <a:off x="3959225" y="1019175"/>
            <a:ext cx="547688" cy="322263"/>
            <a:chOff x="2713" y="1922"/>
            <a:chExt cx="345" cy="203"/>
          </a:xfrm>
        </p:grpSpPr>
        <p:sp>
          <p:nvSpPr>
            <p:cNvPr id="52254" name="Rectangle 69"/>
            <p:cNvSpPr>
              <a:spLocks noChangeAspect="1" noChangeArrowheads="1"/>
            </p:cNvSpPr>
            <p:nvPr/>
          </p:nvSpPr>
          <p:spPr bwMode="auto">
            <a:xfrm>
              <a:off x="2713" y="1922"/>
              <a:ext cx="345" cy="203"/>
            </a:xfrm>
            <a:prstGeom prst="rect">
              <a:avLst/>
            </a:prstGeom>
            <a:solidFill>
              <a:srgbClr val="000099"/>
            </a:solidFill>
            <a:ln w="12700">
              <a:solidFill>
                <a:srgbClr val="000000"/>
              </a:solidFill>
              <a:miter lim="800000"/>
              <a:headEnd/>
              <a:tailEnd/>
            </a:ln>
          </p:spPr>
          <p:txBody>
            <a:bodyPr wrap="none" lIns="0" tIns="0" rIns="0" anchor="ctr">
              <a:spAutoFit/>
            </a:bodyPr>
            <a:lstStyle/>
            <a:p>
              <a:endParaRPr lang="en-US"/>
            </a:p>
          </p:txBody>
        </p:sp>
        <p:sp>
          <p:nvSpPr>
            <p:cNvPr id="52255" name="Freeform 70"/>
            <p:cNvSpPr>
              <a:spLocks/>
            </p:cNvSpPr>
            <p:nvPr/>
          </p:nvSpPr>
          <p:spPr bwMode="auto">
            <a:xfrm>
              <a:off x="2742" y="1965"/>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bg1"/>
            </a:solidFill>
            <a:ln w="3175" cap="flat" cmpd="sng">
              <a:solidFill>
                <a:schemeClr val="bg1"/>
              </a:solidFill>
              <a:prstDash val="solid"/>
              <a:round/>
              <a:headEnd/>
              <a:tailEnd/>
            </a:ln>
          </p:spPr>
          <p:txBody>
            <a:bodyPr wrap="none" anchor="ctr"/>
            <a:lstStyle/>
            <a:p>
              <a:endParaRPr lang="en-US"/>
            </a:p>
          </p:txBody>
        </p:sp>
      </p:grpSp>
      <p:grpSp>
        <p:nvGrpSpPr>
          <p:cNvPr id="52244" name="Group 71"/>
          <p:cNvGrpSpPr>
            <a:grpSpLocks/>
          </p:cNvGrpSpPr>
          <p:nvPr/>
        </p:nvGrpSpPr>
        <p:grpSpPr bwMode="auto">
          <a:xfrm>
            <a:off x="3957638" y="1533525"/>
            <a:ext cx="547687" cy="322263"/>
            <a:chOff x="3124" y="1908"/>
            <a:chExt cx="345" cy="203"/>
          </a:xfrm>
        </p:grpSpPr>
        <p:sp>
          <p:nvSpPr>
            <p:cNvPr id="52252" name="Rectangle 72"/>
            <p:cNvSpPr>
              <a:spLocks noChangeAspect="1" noChangeArrowheads="1"/>
            </p:cNvSpPr>
            <p:nvPr/>
          </p:nvSpPr>
          <p:spPr bwMode="auto">
            <a:xfrm>
              <a:off x="3124" y="1908"/>
              <a:ext cx="345" cy="203"/>
            </a:xfrm>
            <a:prstGeom prst="rect">
              <a:avLst/>
            </a:prstGeom>
            <a:solidFill>
              <a:srgbClr val="CC0000"/>
            </a:solidFill>
            <a:ln w="12700">
              <a:solidFill>
                <a:srgbClr val="000000"/>
              </a:solidFill>
              <a:miter lim="800000"/>
              <a:headEnd/>
              <a:tailEnd/>
            </a:ln>
          </p:spPr>
          <p:txBody>
            <a:bodyPr wrap="none" lIns="0" tIns="0" rIns="0" anchor="ctr">
              <a:spAutoFit/>
            </a:bodyPr>
            <a:lstStyle/>
            <a:p>
              <a:endParaRPr lang="en-US"/>
            </a:p>
          </p:txBody>
        </p:sp>
        <p:sp>
          <p:nvSpPr>
            <p:cNvPr id="52253" name="Freeform 73"/>
            <p:cNvSpPr>
              <a:spLocks/>
            </p:cNvSpPr>
            <p:nvPr/>
          </p:nvSpPr>
          <p:spPr bwMode="auto">
            <a:xfrm>
              <a:off x="3153" y="1951"/>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bg1"/>
            </a:solidFill>
            <a:ln w="3175" cap="flat" cmpd="sng">
              <a:solidFill>
                <a:schemeClr val="bg1"/>
              </a:solidFill>
              <a:prstDash val="solid"/>
              <a:round/>
              <a:headEnd/>
              <a:tailEnd/>
            </a:ln>
          </p:spPr>
          <p:txBody>
            <a:bodyPr wrap="none" anchor="ctr"/>
            <a:lstStyle/>
            <a:p>
              <a:endParaRPr lang="en-US"/>
            </a:p>
          </p:txBody>
        </p:sp>
      </p:grpSp>
      <p:sp>
        <p:nvSpPr>
          <p:cNvPr id="52245" name="Rectangle 74"/>
          <p:cNvSpPr>
            <a:spLocks noChangeArrowheads="1"/>
          </p:cNvSpPr>
          <p:nvPr/>
        </p:nvSpPr>
        <p:spPr bwMode="auto">
          <a:xfrm>
            <a:off x="4656138" y="1074738"/>
            <a:ext cx="727075"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 Assault</a:t>
            </a:r>
          </a:p>
        </p:txBody>
      </p:sp>
      <p:sp>
        <p:nvSpPr>
          <p:cNvPr id="52246" name="Rectangle 75"/>
          <p:cNvSpPr>
            <a:spLocks noChangeArrowheads="1"/>
          </p:cNvSpPr>
          <p:nvPr/>
        </p:nvSpPr>
        <p:spPr bwMode="auto">
          <a:xfrm>
            <a:off x="4678363" y="1604963"/>
            <a:ext cx="615950" cy="182562"/>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Medevac</a:t>
            </a:r>
          </a:p>
        </p:txBody>
      </p:sp>
      <p:grpSp>
        <p:nvGrpSpPr>
          <p:cNvPr id="52247" name="Group 76"/>
          <p:cNvGrpSpPr>
            <a:grpSpLocks noChangeAspect="1"/>
          </p:cNvGrpSpPr>
          <p:nvPr/>
        </p:nvGrpSpPr>
        <p:grpSpPr bwMode="auto">
          <a:xfrm>
            <a:off x="3965575" y="2055813"/>
            <a:ext cx="539750" cy="317500"/>
            <a:chOff x="2169" y="1249"/>
            <a:chExt cx="3455" cy="2033"/>
          </a:xfrm>
        </p:grpSpPr>
        <p:sp>
          <p:nvSpPr>
            <p:cNvPr id="52250" name="Rectangle 77"/>
            <p:cNvSpPr>
              <a:spLocks noChangeAspect="1" noChangeArrowheads="1"/>
            </p:cNvSpPr>
            <p:nvPr/>
          </p:nvSpPr>
          <p:spPr bwMode="auto">
            <a:xfrm>
              <a:off x="2169" y="1249"/>
              <a:ext cx="3455" cy="2033"/>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52251" name="Freeform 78"/>
            <p:cNvSpPr>
              <a:spLocks noChangeAspect="1"/>
            </p:cNvSpPr>
            <p:nvPr/>
          </p:nvSpPr>
          <p:spPr bwMode="auto">
            <a:xfrm>
              <a:off x="2174" y="1253"/>
              <a:ext cx="3447" cy="2025"/>
            </a:xfrm>
            <a:custGeom>
              <a:avLst/>
              <a:gdLst>
                <a:gd name="T0" fmla="*/ 0 w 3447"/>
                <a:gd name="T1" fmla="*/ 2025 h 2025"/>
                <a:gd name="T2" fmla="*/ 0 w 3447"/>
                <a:gd name="T3" fmla="*/ 0 h 2025"/>
                <a:gd name="T4" fmla="*/ 3447 w 3447"/>
                <a:gd name="T5" fmla="*/ 0 h 2025"/>
                <a:gd name="T6" fmla="*/ 0 w 3447"/>
                <a:gd name="T7" fmla="*/ 2025 h 2025"/>
                <a:gd name="T8" fmla="*/ 0 60000 65536"/>
                <a:gd name="T9" fmla="*/ 0 60000 65536"/>
                <a:gd name="T10" fmla="*/ 0 60000 65536"/>
                <a:gd name="T11" fmla="*/ 0 60000 65536"/>
                <a:gd name="T12" fmla="*/ 0 w 3447"/>
                <a:gd name="T13" fmla="*/ 0 h 2025"/>
                <a:gd name="T14" fmla="*/ 3447 w 3447"/>
                <a:gd name="T15" fmla="*/ 2025 h 2025"/>
              </a:gdLst>
              <a:ahLst/>
              <a:cxnLst>
                <a:cxn ang="T8">
                  <a:pos x="T0" y="T1"/>
                </a:cxn>
                <a:cxn ang="T9">
                  <a:pos x="T2" y="T3"/>
                </a:cxn>
                <a:cxn ang="T10">
                  <a:pos x="T4" y="T5"/>
                </a:cxn>
                <a:cxn ang="T11">
                  <a:pos x="T6" y="T7"/>
                </a:cxn>
              </a:cxnLst>
              <a:rect l="T12" t="T13" r="T14" b="T15"/>
              <a:pathLst>
                <a:path w="3447" h="2025">
                  <a:moveTo>
                    <a:pt x="0" y="2025"/>
                  </a:moveTo>
                  <a:lnTo>
                    <a:pt x="0" y="0"/>
                  </a:lnTo>
                  <a:lnTo>
                    <a:pt x="3447" y="0"/>
                  </a:lnTo>
                  <a:lnTo>
                    <a:pt x="0" y="2025"/>
                  </a:lnTo>
                  <a:close/>
                </a:path>
              </a:pathLst>
            </a:custGeom>
            <a:solidFill>
              <a:srgbClr val="CC0000"/>
            </a:solidFill>
            <a:ln w="12700" cap="flat" cmpd="sng">
              <a:noFill/>
              <a:prstDash val="solid"/>
              <a:round/>
              <a:headEnd type="none" w="med" len="med"/>
              <a:tailEnd type="none" w="med" len="med"/>
            </a:ln>
          </p:spPr>
          <p:txBody>
            <a:bodyPr wrap="none" anchor="ctr"/>
            <a:lstStyle/>
            <a:p>
              <a:endParaRPr lang="en-US"/>
            </a:p>
          </p:txBody>
        </p:sp>
      </p:grpSp>
      <p:sp>
        <p:nvSpPr>
          <p:cNvPr id="52248" name="Rectangle 79"/>
          <p:cNvSpPr>
            <a:spLocks noChangeArrowheads="1"/>
          </p:cNvSpPr>
          <p:nvPr/>
        </p:nvSpPr>
        <p:spPr bwMode="auto">
          <a:xfrm>
            <a:off x="4729163" y="2105025"/>
            <a:ext cx="1485900" cy="18256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Airborne Scout Recon</a:t>
            </a:r>
          </a:p>
        </p:txBody>
      </p:sp>
      <p:sp>
        <p:nvSpPr>
          <p:cNvPr id="52249" name="AutoShape 80">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2"/>
          <p:cNvSpPr>
            <a:spLocks noGrp="1" noChangeArrowheads="1"/>
          </p:cNvSpPr>
          <p:nvPr>
            <p:ph type="title"/>
          </p:nvPr>
        </p:nvSpPr>
        <p:spPr/>
        <p:txBody>
          <a:bodyPr/>
          <a:lstStyle/>
          <a:p>
            <a:pPr eaLnBrk="1" hangingPunct="1"/>
            <a:r>
              <a:rPr lang="en-US"/>
              <a:t>Navy Unique Symbols</a:t>
            </a:r>
          </a:p>
        </p:txBody>
      </p:sp>
      <p:grpSp>
        <p:nvGrpSpPr>
          <p:cNvPr id="53251" name="Group 3"/>
          <p:cNvGrpSpPr>
            <a:grpSpLocks/>
          </p:cNvGrpSpPr>
          <p:nvPr/>
        </p:nvGrpSpPr>
        <p:grpSpPr bwMode="auto">
          <a:xfrm>
            <a:off x="311150" y="1905000"/>
            <a:ext cx="457200" cy="457200"/>
            <a:chOff x="576" y="1200"/>
            <a:chExt cx="288" cy="288"/>
          </a:xfrm>
        </p:grpSpPr>
        <p:sp>
          <p:nvSpPr>
            <p:cNvPr id="53300" name="Oval 4"/>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301" name="Text Box 5"/>
            <p:cNvSpPr txBox="1">
              <a:spLocks noChangeArrowheads="1"/>
            </p:cNvSpPr>
            <p:nvPr/>
          </p:nvSpPr>
          <p:spPr bwMode="auto">
            <a:xfrm>
              <a:off x="634" y="1277"/>
              <a:ext cx="168"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CG</a:t>
              </a:r>
            </a:p>
          </p:txBody>
        </p:sp>
      </p:grpSp>
      <p:sp>
        <p:nvSpPr>
          <p:cNvPr id="53252" name="Rectangle 6"/>
          <p:cNvSpPr>
            <a:spLocks noChangeArrowheads="1"/>
          </p:cNvSpPr>
          <p:nvPr/>
        </p:nvSpPr>
        <p:spPr bwMode="auto">
          <a:xfrm>
            <a:off x="1524000" y="1905000"/>
            <a:ext cx="24828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Guided Missile Cruiser</a:t>
            </a:r>
          </a:p>
        </p:txBody>
      </p:sp>
      <p:grpSp>
        <p:nvGrpSpPr>
          <p:cNvPr id="53253" name="Group 7"/>
          <p:cNvGrpSpPr>
            <a:grpSpLocks/>
          </p:cNvGrpSpPr>
          <p:nvPr/>
        </p:nvGrpSpPr>
        <p:grpSpPr bwMode="auto">
          <a:xfrm>
            <a:off x="312738" y="2514600"/>
            <a:ext cx="457200" cy="457200"/>
            <a:chOff x="576" y="1200"/>
            <a:chExt cx="288" cy="288"/>
          </a:xfrm>
        </p:grpSpPr>
        <p:sp>
          <p:nvSpPr>
            <p:cNvPr id="53298" name="Oval 8"/>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99" name="Text Box 9"/>
            <p:cNvSpPr txBox="1">
              <a:spLocks noChangeArrowheads="1"/>
            </p:cNvSpPr>
            <p:nvPr/>
          </p:nvSpPr>
          <p:spPr bwMode="auto">
            <a:xfrm>
              <a:off x="594" y="1277"/>
              <a:ext cx="249"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DDG</a:t>
              </a:r>
            </a:p>
          </p:txBody>
        </p:sp>
      </p:grpSp>
      <p:sp>
        <p:nvSpPr>
          <p:cNvPr id="53254" name="Rectangle 10"/>
          <p:cNvSpPr>
            <a:spLocks noChangeArrowheads="1"/>
          </p:cNvSpPr>
          <p:nvPr/>
        </p:nvSpPr>
        <p:spPr bwMode="auto">
          <a:xfrm>
            <a:off x="1492250" y="2514600"/>
            <a:ext cx="27368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Guided Missile Destroyer</a:t>
            </a:r>
          </a:p>
        </p:txBody>
      </p:sp>
      <p:grpSp>
        <p:nvGrpSpPr>
          <p:cNvPr id="53255" name="Group 11"/>
          <p:cNvGrpSpPr>
            <a:grpSpLocks/>
          </p:cNvGrpSpPr>
          <p:nvPr/>
        </p:nvGrpSpPr>
        <p:grpSpPr bwMode="auto">
          <a:xfrm>
            <a:off x="314325" y="3200400"/>
            <a:ext cx="457200" cy="457200"/>
            <a:chOff x="576" y="1200"/>
            <a:chExt cx="288" cy="288"/>
          </a:xfrm>
        </p:grpSpPr>
        <p:sp>
          <p:nvSpPr>
            <p:cNvPr id="53296" name="Oval 12"/>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97" name="Text Box 13"/>
            <p:cNvSpPr txBox="1">
              <a:spLocks noChangeArrowheads="1"/>
            </p:cNvSpPr>
            <p:nvPr/>
          </p:nvSpPr>
          <p:spPr bwMode="auto">
            <a:xfrm>
              <a:off x="606" y="1277"/>
              <a:ext cx="223"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FFG</a:t>
              </a:r>
            </a:p>
          </p:txBody>
        </p:sp>
      </p:grpSp>
      <p:sp>
        <p:nvSpPr>
          <p:cNvPr id="53256" name="Rectangle 14"/>
          <p:cNvSpPr>
            <a:spLocks noChangeArrowheads="1"/>
          </p:cNvSpPr>
          <p:nvPr/>
        </p:nvSpPr>
        <p:spPr bwMode="auto">
          <a:xfrm>
            <a:off x="1492250" y="3200400"/>
            <a:ext cx="24574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Guided Missile Frigate</a:t>
            </a:r>
          </a:p>
        </p:txBody>
      </p:sp>
      <p:grpSp>
        <p:nvGrpSpPr>
          <p:cNvPr id="53257" name="Group 15"/>
          <p:cNvGrpSpPr>
            <a:grpSpLocks/>
          </p:cNvGrpSpPr>
          <p:nvPr/>
        </p:nvGrpSpPr>
        <p:grpSpPr bwMode="auto">
          <a:xfrm>
            <a:off x="312738" y="3886200"/>
            <a:ext cx="457200" cy="457200"/>
            <a:chOff x="576" y="1200"/>
            <a:chExt cx="288" cy="288"/>
          </a:xfrm>
        </p:grpSpPr>
        <p:sp>
          <p:nvSpPr>
            <p:cNvPr id="53294" name="Oval 16"/>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95" name="Text Box 17"/>
            <p:cNvSpPr txBox="1">
              <a:spLocks noChangeArrowheads="1"/>
            </p:cNvSpPr>
            <p:nvPr/>
          </p:nvSpPr>
          <p:spPr bwMode="auto">
            <a:xfrm>
              <a:off x="600" y="1277"/>
              <a:ext cx="237"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CVN</a:t>
              </a:r>
            </a:p>
          </p:txBody>
        </p:sp>
      </p:grpSp>
      <p:sp>
        <p:nvSpPr>
          <p:cNvPr id="53258" name="Rectangle 18"/>
          <p:cNvSpPr>
            <a:spLocks noChangeArrowheads="1"/>
          </p:cNvSpPr>
          <p:nvPr/>
        </p:nvSpPr>
        <p:spPr bwMode="auto">
          <a:xfrm>
            <a:off x="1492250" y="3886200"/>
            <a:ext cx="20891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Aircraft Carrier </a:t>
            </a:r>
          </a:p>
          <a:p>
            <a:pPr eaLnBrk="0" hangingPunct="0"/>
            <a:r>
              <a:rPr lang="en-US">
                <a:solidFill>
                  <a:srgbClr val="000000"/>
                </a:solidFill>
              </a:rPr>
              <a:t>(Nuclear Powered)</a:t>
            </a:r>
          </a:p>
        </p:txBody>
      </p:sp>
      <p:sp>
        <p:nvSpPr>
          <p:cNvPr id="53259" name="Rectangle 19"/>
          <p:cNvSpPr>
            <a:spLocks noChangeArrowheads="1"/>
          </p:cNvSpPr>
          <p:nvPr/>
        </p:nvSpPr>
        <p:spPr bwMode="auto">
          <a:xfrm>
            <a:off x="1492250" y="4495800"/>
            <a:ext cx="23177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Amphibious Warfare </a:t>
            </a:r>
          </a:p>
          <a:p>
            <a:pPr eaLnBrk="0" hangingPunct="0"/>
            <a:r>
              <a:rPr lang="en-US">
                <a:solidFill>
                  <a:srgbClr val="000000"/>
                </a:solidFill>
              </a:rPr>
              <a:t>(Multiple Ships)</a:t>
            </a:r>
          </a:p>
        </p:txBody>
      </p:sp>
      <p:sp>
        <p:nvSpPr>
          <p:cNvPr id="53260" name="Rectangle 20"/>
          <p:cNvSpPr>
            <a:spLocks noChangeArrowheads="1"/>
          </p:cNvSpPr>
          <p:nvPr/>
        </p:nvSpPr>
        <p:spPr bwMode="auto">
          <a:xfrm>
            <a:off x="1447800" y="5105400"/>
            <a:ext cx="23685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Maritime Component </a:t>
            </a:r>
          </a:p>
          <a:p>
            <a:pPr eaLnBrk="0" hangingPunct="0"/>
            <a:r>
              <a:rPr lang="en-US">
                <a:solidFill>
                  <a:srgbClr val="000000"/>
                </a:solidFill>
              </a:rPr>
              <a:t>Commander HQ</a:t>
            </a:r>
          </a:p>
        </p:txBody>
      </p:sp>
      <p:grpSp>
        <p:nvGrpSpPr>
          <p:cNvPr id="53261" name="Group 21"/>
          <p:cNvGrpSpPr>
            <a:grpSpLocks/>
          </p:cNvGrpSpPr>
          <p:nvPr/>
        </p:nvGrpSpPr>
        <p:grpSpPr bwMode="auto">
          <a:xfrm>
            <a:off x="309563" y="4495800"/>
            <a:ext cx="457200" cy="457200"/>
            <a:chOff x="195" y="2832"/>
            <a:chExt cx="288" cy="288"/>
          </a:xfrm>
        </p:grpSpPr>
        <p:sp>
          <p:nvSpPr>
            <p:cNvPr id="53290" name="Oval 22"/>
            <p:cNvSpPr>
              <a:spLocks noChangeArrowheads="1"/>
            </p:cNvSpPr>
            <p:nvPr/>
          </p:nvSpPr>
          <p:spPr bwMode="auto">
            <a:xfrm>
              <a:off x="195" y="2832"/>
              <a:ext cx="288" cy="288"/>
            </a:xfrm>
            <a:prstGeom prst="ellipse">
              <a:avLst/>
            </a:prstGeom>
            <a:noFill/>
            <a:ln w="12700">
              <a:solidFill>
                <a:schemeClr val="tx1"/>
              </a:solidFill>
              <a:round/>
              <a:headEnd/>
              <a:tailEnd/>
            </a:ln>
          </p:spPr>
          <p:txBody>
            <a:bodyPr wrap="none" anchor="ctr"/>
            <a:lstStyle/>
            <a:p>
              <a:endParaRPr lang="en-US"/>
            </a:p>
          </p:txBody>
        </p:sp>
        <p:grpSp>
          <p:nvGrpSpPr>
            <p:cNvPr id="53291" name="Group 23"/>
            <p:cNvGrpSpPr>
              <a:grpSpLocks/>
            </p:cNvGrpSpPr>
            <p:nvPr/>
          </p:nvGrpSpPr>
          <p:grpSpPr bwMode="auto">
            <a:xfrm>
              <a:off x="243" y="2958"/>
              <a:ext cx="192" cy="147"/>
              <a:chOff x="579" y="2958"/>
              <a:chExt cx="192" cy="147"/>
            </a:xfrm>
          </p:grpSpPr>
          <p:sp>
            <p:nvSpPr>
              <p:cNvPr id="53292" name="AutoShape 24"/>
              <p:cNvSpPr>
                <a:spLocks noChangeArrowheads="1"/>
              </p:cNvSpPr>
              <p:nvPr/>
            </p:nvSpPr>
            <p:spPr bwMode="auto">
              <a:xfrm flipV="1">
                <a:off x="579" y="3009"/>
                <a:ext cx="192" cy="96"/>
              </a:xfrm>
              <a:prstGeom prst="triangle">
                <a:avLst>
                  <a:gd name="adj" fmla="val 50000"/>
                </a:avLst>
              </a:prstGeom>
              <a:solidFill>
                <a:schemeClr val="tx2"/>
              </a:solidFill>
              <a:ln w="12700">
                <a:solidFill>
                  <a:schemeClr val="tx1"/>
                </a:solidFill>
                <a:miter lim="800000"/>
                <a:headEnd/>
                <a:tailEnd/>
              </a:ln>
            </p:spPr>
            <p:txBody>
              <a:bodyPr wrap="none" anchor="ctr"/>
              <a:lstStyle/>
              <a:p>
                <a:endParaRPr lang="en-US"/>
              </a:p>
            </p:txBody>
          </p:sp>
          <p:sp>
            <p:nvSpPr>
              <p:cNvPr id="53293" name="Rectangle 25"/>
              <p:cNvSpPr>
                <a:spLocks noChangeArrowheads="1"/>
              </p:cNvSpPr>
              <p:nvPr/>
            </p:nvSpPr>
            <p:spPr bwMode="auto">
              <a:xfrm>
                <a:off x="627" y="2958"/>
                <a:ext cx="96" cy="48"/>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53262" name="Group 26"/>
          <p:cNvGrpSpPr>
            <a:grpSpLocks/>
          </p:cNvGrpSpPr>
          <p:nvPr/>
        </p:nvGrpSpPr>
        <p:grpSpPr bwMode="auto">
          <a:xfrm>
            <a:off x="312738" y="5105400"/>
            <a:ext cx="457200" cy="681038"/>
            <a:chOff x="528" y="3216"/>
            <a:chExt cx="288" cy="429"/>
          </a:xfrm>
        </p:grpSpPr>
        <p:grpSp>
          <p:nvGrpSpPr>
            <p:cNvPr id="53286" name="Group 27"/>
            <p:cNvGrpSpPr>
              <a:grpSpLocks/>
            </p:cNvGrpSpPr>
            <p:nvPr/>
          </p:nvGrpSpPr>
          <p:grpSpPr bwMode="auto">
            <a:xfrm>
              <a:off x="528" y="3216"/>
              <a:ext cx="288" cy="288"/>
              <a:chOff x="576" y="1200"/>
              <a:chExt cx="288" cy="288"/>
            </a:xfrm>
          </p:grpSpPr>
          <p:sp>
            <p:nvSpPr>
              <p:cNvPr id="53288" name="Oval 28"/>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89" name="Text Box 29"/>
              <p:cNvSpPr txBox="1">
                <a:spLocks noChangeArrowheads="1"/>
              </p:cNvSpPr>
              <p:nvPr/>
            </p:nvSpPr>
            <p:spPr bwMode="auto">
              <a:xfrm>
                <a:off x="629" y="1248"/>
                <a:ext cx="178"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a:t>MAR</a:t>
                </a:r>
              </a:p>
              <a:p>
                <a:pPr algn="ctr" eaLnBrk="0" hangingPunct="0"/>
                <a:r>
                  <a:rPr lang="en-US" sz="1000"/>
                  <a:t>CC</a:t>
                </a:r>
                <a:endParaRPr lang="en-US" sz="1400"/>
              </a:p>
            </p:txBody>
          </p:sp>
        </p:grpSp>
        <p:sp>
          <p:nvSpPr>
            <p:cNvPr id="53287" name="Line 30"/>
            <p:cNvSpPr>
              <a:spLocks noChangeShapeType="1"/>
            </p:cNvSpPr>
            <p:nvPr/>
          </p:nvSpPr>
          <p:spPr bwMode="auto">
            <a:xfrm>
              <a:off x="528" y="3363"/>
              <a:ext cx="0" cy="282"/>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sp>
        <p:nvSpPr>
          <p:cNvPr id="53263" name="Rectangle 31"/>
          <p:cNvSpPr>
            <a:spLocks noChangeArrowheads="1"/>
          </p:cNvSpPr>
          <p:nvPr/>
        </p:nvSpPr>
        <p:spPr bwMode="auto">
          <a:xfrm>
            <a:off x="1487488" y="5988050"/>
            <a:ext cx="26860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Nuclear Powered</a:t>
            </a:r>
          </a:p>
          <a:p>
            <a:pPr eaLnBrk="0" hangingPunct="0"/>
            <a:r>
              <a:rPr lang="en-US">
                <a:solidFill>
                  <a:srgbClr val="000000"/>
                </a:solidFill>
              </a:rPr>
              <a:t>Submarine (Submerged)</a:t>
            </a:r>
          </a:p>
        </p:txBody>
      </p:sp>
      <p:grpSp>
        <p:nvGrpSpPr>
          <p:cNvPr id="53264" name="Group 32"/>
          <p:cNvGrpSpPr>
            <a:grpSpLocks/>
          </p:cNvGrpSpPr>
          <p:nvPr/>
        </p:nvGrpSpPr>
        <p:grpSpPr bwMode="auto">
          <a:xfrm>
            <a:off x="381000" y="6172200"/>
            <a:ext cx="344488" cy="228600"/>
            <a:chOff x="240" y="3888"/>
            <a:chExt cx="217" cy="144"/>
          </a:xfrm>
        </p:grpSpPr>
        <p:grpSp>
          <p:nvGrpSpPr>
            <p:cNvPr id="53280" name="Group 33"/>
            <p:cNvGrpSpPr>
              <a:grpSpLocks/>
            </p:cNvGrpSpPr>
            <p:nvPr/>
          </p:nvGrpSpPr>
          <p:grpSpPr bwMode="auto">
            <a:xfrm flipV="1">
              <a:off x="240" y="3888"/>
              <a:ext cx="217" cy="144"/>
              <a:chOff x="2663" y="1680"/>
              <a:chExt cx="217" cy="121"/>
            </a:xfrm>
          </p:grpSpPr>
          <p:sp>
            <p:nvSpPr>
              <p:cNvPr id="53284" name="Arc 34"/>
              <p:cNvSpPr>
                <a:spLocks/>
              </p:cNvSpPr>
              <p:nvPr/>
            </p:nvSpPr>
            <p:spPr bwMode="auto">
              <a:xfrm rot="-5400000">
                <a:off x="2664" y="1679"/>
                <a:ext cx="120" cy="121"/>
              </a:xfrm>
              <a:custGeom>
                <a:avLst/>
                <a:gdLst>
                  <a:gd name="T0" fmla="*/ 0 w 21598"/>
                  <a:gd name="T1" fmla="*/ 0 h 21600"/>
                  <a:gd name="T2" fmla="*/ 120 w 21598"/>
                  <a:gd name="T3" fmla="*/ 120 h 21600"/>
                  <a:gd name="T4" fmla="*/ 0 w 21598"/>
                  <a:gd name="T5" fmla="*/ 121 h 21600"/>
                  <a:gd name="T6" fmla="*/ 0 60000 65536"/>
                  <a:gd name="T7" fmla="*/ 0 60000 65536"/>
                  <a:gd name="T8" fmla="*/ 0 60000 65536"/>
                  <a:gd name="T9" fmla="*/ 0 w 21598"/>
                  <a:gd name="T10" fmla="*/ 0 h 21600"/>
                  <a:gd name="T11" fmla="*/ 21598 w 21598"/>
                  <a:gd name="T12" fmla="*/ 21600 h 21600"/>
                </a:gdLst>
                <a:ahLst/>
                <a:cxnLst>
                  <a:cxn ang="T6">
                    <a:pos x="T0" y="T1"/>
                  </a:cxn>
                  <a:cxn ang="T7">
                    <a:pos x="T2" y="T3"/>
                  </a:cxn>
                  <a:cxn ang="T8">
                    <a:pos x="T4" y="T5"/>
                  </a:cxn>
                </a:cxnLst>
                <a:rect l="T9" t="T10" r="T11" b="T12"/>
                <a:pathLst>
                  <a:path w="21598" h="21600" fill="none" extrusionOk="0">
                    <a:moveTo>
                      <a:pt x="-1" y="0"/>
                    </a:moveTo>
                    <a:cubicBezTo>
                      <a:pt x="11827" y="0"/>
                      <a:pt x="21456" y="9512"/>
                      <a:pt x="21598" y="21339"/>
                    </a:cubicBezTo>
                  </a:path>
                  <a:path w="21598" h="21600" stroke="0" extrusionOk="0">
                    <a:moveTo>
                      <a:pt x="-1" y="0"/>
                    </a:moveTo>
                    <a:cubicBezTo>
                      <a:pt x="11827" y="0"/>
                      <a:pt x="21456" y="9512"/>
                      <a:pt x="21598" y="21339"/>
                    </a:cubicBezTo>
                    <a:lnTo>
                      <a:pt x="0" y="21600"/>
                    </a:lnTo>
                    <a:close/>
                  </a:path>
                </a:pathLst>
              </a:custGeom>
              <a:noFill/>
              <a:ln w="19050">
                <a:solidFill>
                  <a:srgbClr val="000000"/>
                </a:solidFill>
                <a:round/>
                <a:headEnd type="none" w="sm" len="sm"/>
                <a:tailEnd type="none" w="sm" len="sm"/>
              </a:ln>
            </p:spPr>
            <p:txBody>
              <a:bodyPr wrap="none" anchor="ctr"/>
              <a:lstStyle/>
              <a:p>
                <a:endParaRPr lang="en-US"/>
              </a:p>
            </p:txBody>
          </p:sp>
          <p:sp>
            <p:nvSpPr>
              <p:cNvPr id="53285" name="Arc 35"/>
              <p:cNvSpPr>
                <a:spLocks/>
              </p:cNvSpPr>
              <p:nvPr/>
            </p:nvSpPr>
            <p:spPr bwMode="auto">
              <a:xfrm>
                <a:off x="2760" y="1680"/>
                <a:ext cx="120" cy="121"/>
              </a:xfrm>
              <a:custGeom>
                <a:avLst/>
                <a:gdLst>
                  <a:gd name="T0" fmla="*/ 0 w 21598"/>
                  <a:gd name="T1" fmla="*/ 0 h 21600"/>
                  <a:gd name="T2" fmla="*/ 120 w 21598"/>
                  <a:gd name="T3" fmla="*/ 120 h 21600"/>
                  <a:gd name="T4" fmla="*/ 0 w 21598"/>
                  <a:gd name="T5" fmla="*/ 121 h 21600"/>
                  <a:gd name="T6" fmla="*/ 0 60000 65536"/>
                  <a:gd name="T7" fmla="*/ 0 60000 65536"/>
                  <a:gd name="T8" fmla="*/ 0 60000 65536"/>
                  <a:gd name="T9" fmla="*/ 0 w 21598"/>
                  <a:gd name="T10" fmla="*/ 0 h 21600"/>
                  <a:gd name="T11" fmla="*/ 21598 w 21598"/>
                  <a:gd name="T12" fmla="*/ 21600 h 21600"/>
                </a:gdLst>
                <a:ahLst/>
                <a:cxnLst>
                  <a:cxn ang="T6">
                    <a:pos x="T0" y="T1"/>
                  </a:cxn>
                  <a:cxn ang="T7">
                    <a:pos x="T2" y="T3"/>
                  </a:cxn>
                  <a:cxn ang="T8">
                    <a:pos x="T4" y="T5"/>
                  </a:cxn>
                </a:cxnLst>
                <a:rect l="T9" t="T10" r="T11" b="T12"/>
                <a:pathLst>
                  <a:path w="21598" h="21600" fill="none" extrusionOk="0">
                    <a:moveTo>
                      <a:pt x="-1" y="0"/>
                    </a:moveTo>
                    <a:cubicBezTo>
                      <a:pt x="11827" y="0"/>
                      <a:pt x="21456" y="9512"/>
                      <a:pt x="21598" y="21339"/>
                    </a:cubicBezTo>
                  </a:path>
                  <a:path w="21598" h="21600" stroke="0" extrusionOk="0">
                    <a:moveTo>
                      <a:pt x="-1" y="0"/>
                    </a:moveTo>
                    <a:cubicBezTo>
                      <a:pt x="11827" y="0"/>
                      <a:pt x="21456" y="9512"/>
                      <a:pt x="21598" y="21339"/>
                    </a:cubicBezTo>
                    <a:lnTo>
                      <a:pt x="0" y="21600"/>
                    </a:lnTo>
                    <a:close/>
                  </a:path>
                </a:pathLst>
              </a:custGeom>
              <a:noFill/>
              <a:ln w="19050">
                <a:solidFill>
                  <a:srgbClr val="000000"/>
                </a:solidFill>
                <a:round/>
                <a:headEnd type="none" w="sm" len="sm"/>
                <a:tailEnd type="none" w="sm" len="sm"/>
              </a:ln>
            </p:spPr>
            <p:txBody>
              <a:bodyPr wrap="none" anchor="ctr"/>
              <a:lstStyle/>
              <a:p>
                <a:endParaRPr lang="en-US"/>
              </a:p>
            </p:txBody>
          </p:sp>
        </p:grpSp>
        <p:grpSp>
          <p:nvGrpSpPr>
            <p:cNvPr id="53281" name="Group 36"/>
            <p:cNvGrpSpPr>
              <a:grpSpLocks/>
            </p:cNvGrpSpPr>
            <p:nvPr/>
          </p:nvGrpSpPr>
          <p:grpSpPr bwMode="auto">
            <a:xfrm>
              <a:off x="276" y="3888"/>
              <a:ext cx="144" cy="87"/>
              <a:chOff x="276" y="3888"/>
              <a:chExt cx="144" cy="87"/>
            </a:xfrm>
          </p:grpSpPr>
          <p:sp>
            <p:nvSpPr>
              <p:cNvPr id="53282" name="AutoShape 37"/>
              <p:cNvSpPr>
                <a:spLocks noChangeArrowheads="1"/>
              </p:cNvSpPr>
              <p:nvPr/>
            </p:nvSpPr>
            <p:spPr bwMode="auto">
              <a:xfrm>
                <a:off x="276" y="3927"/>
                <a:ext cx="144" cy="48"/>
              </a:xfrm>
              <a:prstGeom prst="flowChartPreparation">
                <a:avLst/>
              </a:prstGeom>
              <a:solidFill>
                <a:schemeClr val="tx2"/>
              </a:solidFill>
              <a:ln w="12700">
                <a:solidFill>
                  <a:schemeClr val="tx1"/>
                </a:solidFill>
                <a:miter lim="800000"/>
                <a:headEnd/>
                <a:tailEnd/>
              </a:ln>
            </p:spPr>
            <p:txBody>
              <a:bodyPr wrap="none" anchor="ctr"/>
              <a:lstStyle/>
              <a:p>
                <a:endParaRPr lang="en-US"/>
              </a:p>
            </p:txBody>
          </p:sp>
          <p:sp>
            <p:nvSpPr>
              <p:cNvPr id="53283" name="Rectangle 38"/>
              <p:cNvSpPr>
                <a:spLocks noChangeArrowheads="1"/>
              </p:cNvSpPr>
              <p:nvPr/>
            </p:nvSpPr>
            <p:spPr bwMode="auto">
              <a:xfrm>
                <a:off x="315" y="3888"/>
                <a:ext cx="69" cy="48"/>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53265" name="Group 39"/>
          <p:cNvGrpSpPr>
            <a:grpSpLocks/>
          </p:cNvGrpSpPr>
          <p:nvPr/>
        </p:nvGrpSpPr>
        <p:grpSpPr bwMode="auto">
          <a:xfrm>
            <a:off x="4610100" y="1905000"/>
            <a:ext cx="457200" cy="457200"/>
            <a:chOff x="576" y="1200"/>
            <a:chExt cx="288" cy="288"/>
          </a:xfrm>
        </p:grpSpPr>
        <p:sp>
          <p:nvSpPr>
            <p:cNvPr id="53278" name="Oval 40"/>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79" name="Text Box 41"/>
            <p:cNvSpPr txBox="1">
              <a:spLocks noChangeArrowheads="1"/>
            </p:cNvSpPr>
            <p:nvPr/>
          </p:nvSpPr>
          <p:spPr bwMode="auto">
            <a:xfrm>
              <a:off x="631" y="1277"/>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P-3</a:t>
              </a:r>
            </a:p>
          </p:txBody>
        </p:sp>
      </p:grpSp>
      <p:sp>
        <p:nvSpPr>
          <p:cNvPr id="53266" name="Rectangle 42"/>
          <p:cNvSpPr>
            <a:spLocks noChangeArrowheads="1"/>
          </p:cNvSpPr>
          <p:nvPr/>
        </p:nvSpPr>
        <p:spPr bwMode="auto">
          <a:xfrm>
            <a:off x="5822950" y="1905000"/>
            <a:ext cx="18986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Patrol Aircraft</a:t>
            </a:r>
          </a:p>
          <a:p>
            <a:pPr eaLnBrk="0" hangingPunct="0"/>
            <a:r>
              <a:rPr lang="en-US">
                <a:solidFill>
                  <a:srgbClr val="000000"/>
                </a:solidFill>
              </a:rPr>
              <a:t>UAV, Recon, Etc</a:t>
            </a:r>
          </a:p>
        </p:txBody>
      </p:sp>
      <p:grpSp>
        <p:nvGrpSpPr>
          <p:cNvPr id="53267" name="Group 43"/>
          <p:cNvGrpSpPr>
            <a:grpSpLocks/>
          </p:cNvGrpSpPr>
          <p:nvPr/>
        </p:nvGrpSpPr>
        <p:grpSpPr bwMode="auto">
          <a:xfrm>
            <a:off x="4610100" y="2514600"/>
            <a:ext cx="457200" cy="457200"/>
            <a:chOff x="576" y="1200"/>
            <a:chExt cx="288" cy="288"/>
          </a:xfrm>
        </p:grpSpPr>
        <p:sp>
          <p:nvSpPr>
            <p:cNvPr id="53276" name="Oval 44"/>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3277" name="Text Box 45"/>
            <p:cNvSpPr txBox="1">
              <a:spLocks noChangeArrowheads="1"/>
            </p:cNvSpPr>
            <p:nvPr/>
          </p:nvSpPr>
          <p:spPr bwMode="auto">
            <a:xfrm>
              <a:off x="619" y="128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F-14</a:t>
              </a:r>
              <a:endParaRPr lang="en-US" sz="1400"/>
            </a:p>
          </p:txBody>
        </p:sp>
      </p:grpSp>
      <p:sp>
        <p:nvSpPr>
          <p:cNvPr id="53268" name="Rectangle 46"/>
          <p:cNvSpPr>
            <a:spLocks noChangeArrowheads="1"/>
          </p:cNvSpPr>
          <p:nvPr/>
        </p:nvSpPr>
        <p:spPr bwMode="auto">
          <a:xfrm>
            <a:off x="5822950" y="2514600"/>
            <a:ext cx="16827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Fighter Aircraft</a:t>
            </a:r>
          </a:p>
        </p:txBody>
      </p:sp>
      <p:grpSp>
        <p:nvGrpSpPr>
          <p:cNvPr id="53269" name="Group 47"/>
          <p:cNvGrpSpPr>
            <a:grpSpLocks/>
          </p:cNvGrpSpPr>
          <p:nvPr/>
        </p:nvGrpSpPr>
        <p:grpSpPr bwMode="auto">
          <a:xfrm>
            <a:off x="5257800" y="1905000"/>
            <a:ext cx="457200" cy="457200"/>
            <a:chOff x="3312" y="1200"/>
            <a:chExt cx="288" cy="288"/>
          </a:xfrm>
        </p:grpSpPr>
        <p:sp>
          <p:nvSpPr>
            <p:cNvPr id="53274" name="Oval 48"/>
            <p:cNvSpPr>
              <a:spLocks noChangeArrowheads="1"/>
            </p:cNvSpPr>
            <p:nvPr/>
          </p:nvSpPr>
          <p:spPr bwMode="auto">
            <a:xfrm>
              <a:off x="3312" y="1200"/>
              <a:ext cx="288" cy="288"/>
            </a:xfrm>
            <a:prstGeom prst="ellipse">
              <a:avLst/>
            </a:prstGeom>
            <a:noFill/>
            <a:ln w="12700">
              <a:solidFill>
                <a:schemeClr val="tx1"/>
              </a:solidFill>
              <a:round/>
              <a:headEnd/>
              <a:tailEnd/>
            </a:ln>
          </p:spPr>
          <p:txBody>
            <a:bodyPr wrap="none" anchor="ctr"/>
            <a:lstStyle/>
            <a:p>
              <a:endParaRPr lang="en-US"/>
            </a:p>
          </p:txBody>
        </p:sp>
        <p:sp>
          <p:nvSpPr>
            <p:cNvPr id="53275" name="Freeform 49"/>
            <p:cNvSpPr>
              <a:spLocks/>
            </p:cNvSpPr>
            <p:nvPr/>
          </p:nvSpPr>
          <p:spPr bwMode="auto">
            <a:xfrm>
              <a:off x="3360" y="1296"/>
              <a:ext cx="192" cy="96"/>
            </a:xfrm>
            <a:custGeom>
              <a:avLst/>
              <a:gdLst>
                <a:gd name="T0" fmla="*/ 0 w 192"/>
                <a:gd name="T1" fmla="*/ 0 h 96"/>
                <a:gd name="T2" fmla="*/ 96 w 192"/>
                <a:gd name="T3" fmla="*/ 96 h 96"/>
                <a:gd name="T4" fmla="*/ 192 w 192"/>
                <a:gd name="T5" fmla="*/ 0 h 96"/>
                <a:gd name="T6" fmla="*/ 96 w 192"/>
                <a:gd name="T7" fmla="*/ 48 h 96"/>
                <a:gd name="T8" fmla="*/ 0 w 192"/>
                <a:gd name="T9" fmla="*/ 0 h 96"/>
                <a:gd name="T10" fmla="*/ 0 60000 65536"/>
                <a:gd name="T11" fmla="*/ 0 60000 65536"/>
                <a:gd name="T12" fmla="*/ 0 60000 65536"/>
                <a:gd name="T13" fmla="*/ 0 60000 65536"/>
                <a:gd name="T14" fmla="*/ 0 60000 65536"/>
                <a:gd name="T15" fmla="*/ 0 w 192"/>
                <a:gd name="T16" fmla="*/ 0 h 96"/>
                <a:gd name="T17" fmla="*/ 192 w 192"/>
                <a:gd name="T18" fmla="*/ 96 h 96"/>
              </a:gdLst>
              <a:ahLst/>
              <a:cxnLst>
                <a:cxn ang="T10">
                  <a:pos x="T0" y="T1"/>
                </a:cxn>
                <a:cxn ang="T11">
                  <a:pos x="T2" y="T3"/>
                </a:cxn>
                <a:cxn ang="T12">
                  <a:pos x="T4" y="T5"/>
                </a:cxn>
                <a:cxn ang="T13">
                  <a:pos x="T6" y="T7"/>
                </a:cxn>
                <a:cxn ang="T14">
                  <a:pos x="T8" y="T9"/>
                </a:cxn>
              </a:cxnLst>
              <a:rect l="T15" t="T16" r="T17" b="T18"/>
              <a:pathLst>
                <a:path w="192" h="96">
                  <a:moveTo>
                    <a:pt x="0" y="0"/>
                  </a:moveTo>
                  <a:lnTo>
                    <a:pt x="96" y="96"/>
                  </a:lnTo>
                  <a:lnTo>
                    <a:pt x="192" y="0"/>
                  </a:lnTo>
                  <a:lnTo>
                    <a:pt x="96" y="48"/>
                  </a:lnTo>
                  <a:lnTo>
                    <a:pt x="0" y="0"/>
                  </a:lnTo>
                  <a:close/>
                </a:path>
              </a:pathLst>
            </a:custGeom>
            <a:solidFill>
              <a:schemeClr val="tx2"/>
            </a:solidFill>
            <a:ln w="12700" cap="flat" cmpd="sng">
              <a:solidFill>
                <a:schemeClr val="tx1"/>
              </a:solidFill>
              <a:prstDash val="solid"/>
              <a:round/>
              <a:headEnd/>
              <a:tailEnd/>
            </a:ln>
          </p:spPr>
          <p:txBody>
            <a:bodyPr wrap="none" anchor="ctr"/>
            <a:lstStyle/>
            <a:p>
              <a:endParaRPr lang="en-US"/>
            </a:p>
          </p:txBody>
        </p:sp>
      </p:grpSp>
      <p:sp>
        <p:nvSpPr>
          <p:cNvPr id="53270" name="Rectangle 50"/>
          <p:cNvSpPr>
            <a:spLocks noChangeArrowheads="1"/>
          </p:cNvSpPr>
          <p:nvPr/>
        </p:nvSpPr>
        <p:spPr bwMode="auto">
          <a:xfrm>
            <a:off x="3657600" y="3886200"/>
            <a:ext cx="5430838" cy="609600"/>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The Sea Surface Symbols in the MIL-STD 2525B have</a:t>
            </a:r>
          </a:p>
          <a:p>
            <a:pPr eaLnBrk="0" hangingPunct="0"/>
            <a:r>
              <a:rPr lang="en-US" sz="1700">
                <a:solidFill>
                  <a:srgbClr val="000000"/>
                </a:solidFill>
              </a:rPr>
              <a:t>more examples of maritime symbols </a:t>
            </a:r>
          </a:p>
        </p:txBody>
      </p:sp>
      <p:sp>
        <p:nvSpPr>
          <p:cNvPr id="53271" name="AutoShape 51">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3272" name="Rectangle 52"/>
          <p:cNvSpPr>
            <a:spLocks noChangeArrowheads="1"/>
          </p:cNvSpPr>
          <p:nvPr/>
        </p:nvSpPr>
        <p:spPr bwMode="auto">
          <a:xfrm>
            <a:off x="3683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53273" name="AutoShape 53">
            <a:hlinkClick r:id="rId3" action="ppaction://hlinksldjump" highlightClick="1"/>
          </p:cNvPr>
          <p:cNvSpPr>
            <a:spLocks noChangeArrowheads="1"/>
          </p:cNvSpPr>
          <p:nvPr/>
        </p:nvSpPr>
        <p:spPr bwMode="auto">
          <a:xfrm>
            <a:off x="7402513" y="4281488"/>
            <a:ext cx="333375" cy="319087"/>
          </a:xfrm>
          <a:prstGeom prst="actionButtonInformation">
            <a:avLst/>
          </a:prstGeom>
          <a:solidFill>
            <a:schemeClr val="accent1"/>
          </a:solidFill>
          <a:ln w="12700">
            <a:solidFill>
              <a:schemeClr val="tx1"/>
            </a:solidFill>
            <a:miter lim="800000"/>
            <a:headEnd/>
            <a:tailEnd/>
          </a:ln>
        </p:spPr>
        <p:txBody>
          <a:bodyPr wrap="none" anchor="ctr"/>
          <a:lstStyle/>
          <a:p>
            <a:endParaRPr lang="en-US"/>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94" name="Group 2"/>
          <p:cNvGrpSpPr>
            <a:grpSpLocks/>
          </p:cNvGrpSpPr>
          <p:nvPr/>
        </p:nvGrpSpPr>
        <p:grpSpPr bwMode="auto">
          <a:xfrm>
            <a:off x="4481513" y="241300"/>
            <a:ext cx="650875" cy="460375"/>
            <a:chOff x="518" y="1542"/>
            <a:chExt cx="410" cy="290"/>
          </a:xfrm>
        </p:grpSpPr>
        <p:sp>
          <p:nvSpPr>
            <p:cNvPr id="8904" name="Rectangle 3"/>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8905" name="Group 4"/>
            <p:cNvGrpSpPr>
              <a:grpSpLocks/>
            </p:cNvGrpSpPr>
            <p:nvPr/>
          </p:nvGrpSpPr>
          <p:grpSpPr bwMode="auto">
            <a:xfrm>
              <a:off x="708" y="1542"/>
              <a:ext cx="95" cy="47"/>
              <a:chOff x="337" y="1056"/>
              <a:chExt cx="95" cy="47"/>
            </a:xfrm>
          </p:grpSpPr>
          <p:grpSp>
            <p:nvGrpSpPr>
              <p:cNvPr id="8908" name="Group 5"/>
              <p:cNvGrpSpPr>
                <a:grpSpLocks/>
              </p:cNvGrpSpPr>
              <p:nvPr/>
            </p:nvGrpSpPr>
            <p:grpSpPr bwMode="auto">
              <a:xfrm>
                <a:off x="337" y="1056"/>
                <a:ext cx="47" cy="47"/>
                <a:chOff x="373" y="1246"/>
                <a:chExt cx="36" cy="37"/>
              </a:xfrm>
            </p:grpSpPr>
            <p:sp>
              <p:nvSpPr>
                <p:cNvPr id="8912" name="Line 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8913" name="Line 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8909" name="Group 8"/>
              <p:cNvGrpSpPr>
                <a:grpSpLocks/>
              </p:cNvGrpSpPr>
              <p:nvPr/>
            </p:nvGrpSpPr>
            <p:grpSpPr bwMode="auto">
              <a:xfrm>
                <a:off x="385" y="1056"/>
                <a:ext cx="47" cy="47"/>
                <a:chOff x="373" y="1246"/>
                <a:chExt cx="36" cy="37"/>
              </a:xfrm>
            </p:grpSpPr>
            <p:sp>
              <p:nvSpPr>
                <p:cNvPr id="8910" name="Line 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8911" name="Line 1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8906" name="Rectangle 11"/>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8907" name="Freeform 12"/>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sp>
        <p:nvSpPr>
          <p:cNvPr id="8195" name="Line 13"/>
          <p:cNvSpPr>
            <a:spLocks noChangeShapeType="1"/>
          </p:cNvSpPr>
          <p:nvPr/>
        </p:nvSpPr>
        <p:spPr bwMode="auto">
          <a:xfrm>
            <a:off x="4857750" y="676275"/>
            <a:ext cx="1588" cy="96838"/>
          </a:xfrm>
          <a:prstGeom prst="line">
            <a:avLst/>
          </a:prstGeom>
          <a:noFill/>
          <a:ln w="11113">
            <a:solidFill>
              <a:srgbClr val="000000"/>
            </a:solidFill>
            <a:round/>
            <a:headEnd/>
            <a:tailEnd/>
          </a:ln>
        </p:spPr>
        <p:txBody>
          <a:bodyPr/>
          <a:lstStyle/>
          <a:p>
            <a:endParaRPr lang="en-US"/>
          </a:p>
        </p:txBody>
      </p:sp>
      <p:sp>
        <p:nvSpPr>
          <p:cNvPr id="8196" name="Freeform 14"/>
          <p:cNvSpPr>
            <a:spLocks/>
          </p:cNvSpPr>
          <p:nvPr/>
        </p:nvSpPr>
        <p:spPr bwMode="auto">
          <a:xfrm>
            <a:off x="1350963" y="835025"/>
            <a:ext cx="6902450" cy="1588"/>
          </a:xfrm>
          <a:custGeom>
            <a:avLst/>
            <a:gdLst>
              <a:gd name="T0" fmla="*/ 0 w 4348"/>
              <a:gd name="T1" fmla="*/ 0 h 1"/>
              <a:gd name="T2" fmla="*/ 4348 w 4348"/>
              <a:gd name="T3" fmla="*/ 1 h 1"/>
              <a:gd name="T4" fmla="*/ 0 60000 65536"/>
              <a:gd name="T5" fmla="*/ 0 60000 65536"/>
              <a:gd name="T6" fmla="*/ 0 w 4348"/>
              <a:gd name="T7" fmla="*/ 0 h 1"/>
              <a:gd name="T8" fmla="*/ 4348 w 4348"/>
              <a:gd name="T9" fmla="*/ 1 h 1"/>
            </a:gdLst>
            <a:ahLst/>
            <a:cxnLst>
              <a:cxn ang="T4">
                <a:pos x="T0" y="T1"/>
              </a:cxn>
              <a:cxn ang="T5">
                <a:pos x="T2" y="T3"/>
              </a:cxn>
            </a:cxnLst>
            <a:rect l="T6" t="T7" r="T8" b="T9"/>
            <a:pathLst>
              <a:path w="4348" h="1">
                <a:moveTo>
                  <a:pt x="0" y="0"/>
                </a:moveTo>
                <a:lnTo>
                  <a:pt x="4348" y="1"/>
                </a:lnTo>
              </a:path>
            </a:pathLst>
          </a:custGeom>
          <a:solidFill>
            <a:srgbClr val="FFFFFF"/>
          </a:solidFill>
          <a:ln w="11113">
            <a:solidFill>
              <a:srgbClr val="000000"/>
            </a:solidFill>
            <a:round/>
            <a:headEnd/>
            <a:tailEnd/>
          </a:ln>
        </p:spPr>
        <p:txBody>
          <a:bodyPr/>
          <a:lstStyle/>
          <a:p>
            <a:endParaRPr lang="en-US"/>
          </a:p>
        </p:txBody>
      </p:sp>
      <p:sp>
        <p:nvSpPr>
          <p:cNvPr id="8197" name="Line 15"/>
          <p:cNvSpPr>
            <a:spLocks noChangeShapeType="1"/>
          </p:cNvSpPr>
          <p:nvPr/>
        </p:nvSpPr>
        <p:spPr bwMode="auto">
          <a:xfrm>
            <a:off x="2708275" y="835025"/>
            <a:ext cx="3175" cy="84138"/>
          </a:xfrm>
          <a:prstGeom prst="line">
            <a:avLst/>
          </a:prstGeom>
          <a:noFill/>
          <a:ln w="11113">
            <a:solidFill>
              <a:srgbClr val="000000"/>
            </a:solidFill>
            <a:round/>
            <a:headEnd/>
            <a:tailEnd/>
          </a:ln>
        </p:spPr>
        <p:txBody>
          <a:bodyPr/>
          <a:lstStyle/>
          <a:p>
            <a:endParaRPr lang="en-US"/>
          </a:p>
        </p:txBody>
      </p:sp>
      <p:sp>
        <p:nvSpPr>
          <p:cNvPr id="8198" name="Line 16"/>
          <p:cNvSpPr>
            <a:spLocks noChangeShapeType="1"/>
          </p:cNvSpPr>
          <p:nvPr/>
        </p:nvSpPr>
        <p:spPr bwMode="auto">
          <a:xfrm>
            <a:off x="4098925" y="835025"/>
            <a:ext cx="3175" cy="84138"/>
          </a:xfrm>
          <a:prstGeom prst="line">
            <a:avLst/>
          </a:prstGeom>
          <a:noFill/>
          <a:ln w="11113">
            <a:solidFill>
              <a:srgbClr val="000000"/>
            </a:solidFill>
            <a:round/>
            <a:headEnd/>
            <a:tailEnd/>
          </a:ln>
        </p:spPr>
        <p:txBody>
          <a:bodyPr/>
          <a:lstStyle/>
          <a:p>
            <a:endParaRPr lang="en-US"/>
          </a:p>
        </p:txBody>
      </p:sp>
      <p:sp>
        <p:nvSpPr>
          <p:cNvPr id="8199" name="Line 17"/>
          <p:cNvSpPr>
            <a:spLocks noChangeShapeType="1"/>
          </p:cNvSpPr>
          <p:nvPr/>
        </p:nvSpPr>
        <p:spPr bwMode="auto">
          <a:xfrm>
            <a:off x="6873875" y="835025"/>
            <a:ext cx="3175" cy="84138"/>
          </a:xfrm>
          <a:prstGeom prst="line">
            <a:avLst/>
          </a:prstGeom>
          <a:noFill/>
          <a:ln w="11113">
            <a:solidFill>
              <a:srgbClr val="000000"/>
            </a:solidFill>
            <a:round/>
            <a:headEnd/>
            <a:tailEnd/>
          </a:ln>
        </p:spPr>
        <p:txBody>
          <a:bodyPr/>
          <a:lstStyle/>
          <a:p>
            <a:endParaRPr lang="en-US"/>
          </a:p>
        </p:txBody>
      </p:sp>
      <p:sp>
        <p:nvSpPr>
          <p:cNvPr id="8200" name="Line 18"/>
          <p:cNvSpPr>
            <a:spLocks noChangeShapeType="1"/>
          </p:cNvSpPr>
          <p:nvPr/>
        </p:nvSpPr>
        <p:spPr bwMode="auto">
          <a:xfrm>
            <a:off x="8255000" y="835025"/>
            <a:ext cx="3175" cy="84138"/>
          </a:xfrm>
          <a:prstGeom prst="line">
            <a:avLst/>
          </a:prstGeom>
          <a:noFill/>
          <a:ln w="11113">
            <a:solidFill>
              <a:srgbClr val="000000"/>
            </a:solidFill>
            <a:round/>
            <a:headEnd/>
            <a:tailEnd/>
          </a:ln>
        </p:spPr>
        <p:txBody>
          <a:bodyPr/>
          <a:lstStyle/>
          <a:p>
            <a:endParaRPr lang="en-US"/>
          </a:p>
        </p:txBody>
      </p:sp>
      <p:sp>
        <p:nvSpPr>
          <p:cNvPr id="8201" name="Line 19"/>
          <p:cNvSpPr>
            <a:spLocks noChangeShapeType="1"/>
          </p:cNvSpPr>
          <p:nvPr/>
        </p:nvSpPr>
        <p:spPr bwMode="auto">
          <a:xfrm>
            <a:off x="1350963" y="835025"/>
            <a:ext cx="3175" cy="84138"/>
          </a:xfrm>
          <a:prstGeom prst="line">
            <a:avLst/>
          </a:prstGeom>
          <a:noFill/>
          <a:ln w="11113">
            <a:solidFill>
              <a:srgbClr val="000000"/>
            </a:solidFill>
            <a:round/>
            <a:headEnd/>
            <a:tailEnd/>
          </a:ln>
        </p:spPr>
        <p:txBody>
          <a:bodyPr/>
          <a:lstStyle/>
          <a:p>
            <a:endParaRPr lang="en-US"/>
          </a:p>
        </p:txBody>
      </p:sp>
      <p:sp>
        <p:nvSpPr>
          <p:cNvPr id="8202" name="Rectangle 20"/>
          <p:cNvSpPr>
            <a:spLocks noChangeArrowheads="1"/>
          </p:cNvSpPr>
          <p:nvPr/>
        </p:nvSpPr>
        <p:spPr bwMode="auto">
          <a:xfrm>
            <a:off x="3556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8203" name="Group 21"/>
          <p:cNvGrpSpPr>
            <a:grpSpLocks/>
          </p:cNvGrpSpPr>
          <p:nvPr/>
        </p:nvGrpSpPr>
        <p:grpSpPr bwMode="auto">
          <a:xfrm>
            <a:off x="1323975" y="1538288"/>
            <a:ext cx="731838" cy="430212"/>
            <a:chOff x="834" y="1017"/>
            <a:chExt cx="461" cy="271"/>
          </a:xfrm>
        </p:grpSpPr>
        <p:grpSp>
          <p:nvGrpSpPr>
            <p:cNvPr id="8892" name="Group 22"/>
            <p:cNvGrpSpPr>
              <a:grpSpLocks/>
            </p:cNvGrpSpPr>
            <p:nvPr/>
          </p:nvGrpSpPr>
          <p:grpSpPr bwMode="auto">
            <a:xfrm>
              <a:off x="950" y="1017"/>
              <a:ext cx="345" cy="271"/>
              <a:chOff x="2471" y="2324"/>
              <a:chExt cx="345" cy="271"/>
            </a:xfrm>
          </p:grpSpPr>
          <p:sp>
            <p:nvSpPr>
              <p:cNvPr id="8894" name="Rectangle 2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895" name="Group 24"/>
              <p:cNvGrpSpPr>
                <a:grpSpLocks/>
              </p:cNvGrpSpPr>
              <p:nvPr/>
            </p:nvGrpSpPr>
            <p:grpSpPr bwMode="auto">
              <a:xfrm>
                <a:off x="2625" y="2324"/>
                <a:ext cx="36" cy="52"/>
                <a:chOff x="2625" y="2324"/>
                <a:chExt cx="36" cy="52"/>
              </a:xfrm>
            </p:grpSpPr>
            <p:sp>
              <p:nvSpPr>
                <p:cNvPr id="8902" name="Line 2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903" name="Line 2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96" name="Group 27"/>
              <p:cNvGrpSpPr>
                <a:grpSpLocks/>
              </p:cNvGrpSpPr>
              <p:nvPr/>
            </p:nvGrpSpPr>
            <p:grpSpPr bwMode="auto">
              <a:xfrm>
                <a:off x="2488" y="2411"/>
                <a:ext cx="310" cy="75"/>
                <a:chOff x="2488" y="2411"/>
                <a:chExt cx="310" cy="75"/>
              </a:xfrm>
            </p:grpSpPr>
            <p:sp>
              <p:nvSpPr>
                <p:cNvPr id="8898" name="Line 2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99" name="Line 2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900" name="Freeform 3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901" name="Freeform 3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897" name="Rectangle 32"/>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8893" name="Rectangle 33"/>
            <p:cNvSpPr>
              <a:spLocks noChangeArrowheads="1"/>
            </p:cNvSpPr>
            <p:nvPr/>
          </p:nvSpPr>
          <p:spPr bwMode="auto">
            <a:xfrm>
              <a:off x="834" y="1192"/>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grpSp>
        <p:nvGrpSpPr>
          <p:cNvPr id="8204" name="Group 34"/>
          <p:cNvGrpSpPr>
            <a:grpSpLocks/>
          </p:cNvGrpSpPr>
          <p:nvPr/>
        </p:nvGrpSpPr>
        <p:grpSpPr bwMode="auto">
          <a:xfrm>
            <a:off x="884238" y="1025525"/>
            <a:ext cx="723900" cy="425450"/>
            <a:chOff x="557" y="646"/>
            <a:chExt cx="456" cy="268"/>
          </a:xfrm>
        </p:grpSpPr>
        <p:sp>
          <p:nvSpPr>
            <p:cNvPr id="8879" name="Rectangle 35"/>
            <p:cNvSpPr>
              <a:spLocks noChangeArrowheads="1"/>
            </p:cNvSpPr>
            <p:nvPr/>
          </p:nvSpPr>
          <p:spPr bwMode="auto">
            <a:xfrm>
              <a:off x="557" y="818"/>
              <a:ext cx="88" cy="96"/>
            </a:xfrm>
            <a:prstGeom prst="rect">
              <a:avLst/>
            </a:prstGeom>
            <a:noFill/>
            <a:ln w="9525">
              <a:noFill/>
              <a:miter lim="800000"/>
              <a:headEnd/>
              <a:tailEnd/>
            </a:ln>
          </p:spPr>
          <p:txBody>
            <a:bodyPr wrap="none" lIns="0" tIns="0" rIns="0" bIns="0">
              <a:spAutoFit/>
            </a:bodyPr>
            <a:lstStyle/>
            <a:p>
              <a:pPr eaLnBrk="0" hangingPunct="0"/>
              <a:r>
                <a:rPr lang="en-US" sz="1000" b="1"/>
                <a:t>11</a:t>
              </a:r>
            </a:p>
          </p:txBody>
        </p:sp>
        <p:grpSp>
          <p:nvGrpSpPr>
            <p:cNvPr id="8880" name="Group 36"/>
            <p:cNvGrpSpPr>
              <a:grpSpLocks/>
            </p:cNvGrpSpPr>
            <p:nvPr/>
          </p:nvGrpSpPr>
          <p:grpSpPr bwMode="auto">
            <a:xfrm>
              <a:off x="668" y="646"/>
              <a:ext cx="345" cy="268"/>
              <a:chOff x="3072" y="1104"/>
              <a:chExt cx="345" cy="268"/>
            </a:xfrm>
          </p:grpSpPr>
          <p:grpSp>
            <p:nvGrpSpPr>
              <p:cNvPr id="8881" name="Group 37"/>
              <p:cNvGrpSpPr>
                <a:grpSpLocks/>
              </p:cNvGrpSpPr>
              <p:nvPr/>
            </p:nvGrpSpPr>
            <p:grpSpPr bwMode="auto">
              <a:xfrm>
                <a:off x="3211" y="1104"/>
                <a:ext cx="67" cy="53"/>
                <a:chOff x="2610" y="1990"/>
                <a:chExt cx="67" cy="53"/>
              </a:xfrm>
            </p:grpSpPr>
            <p:sp>
              <p:nvSpPr>
                <p:cNvPr id="8889" name="Line 38"/>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90" name="Line 39"/>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91" name="Line 40"/>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82" name="Group 41"/>
              <p:cNvGrpSpPr>
                <a:grpSpLocks/>
              </p:cNvGrpSpPr>
              <p:nvPr/>
            </p:nvGrpSpPr>
            <p:grpSpPr bwMode="auto">
              <a:xfrm>
                <a:off x="3072" y="1154"/>
                <a:ext cx="345" cy="218"/>
                <a:chOff x="3072" y="1154"/>
                <a:chExt cx="345" cy="218"/>
              </a:xfrm>
            </p:grpSpPr>
            <p:sp>
              <p:nvSpPr>
                <p:cNvPr id="8883" name="Rectangle 42"/>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8884" name="Group 43"/>
                <p:cNvGrpSpPr>
                  <a:grpSpLocks/>
                </p:cNvGrpSpPr>
                <p:nvPr/>
              </p:nvGrpSpPr>
              <p:grpSpPr bwMode="auto">
                <a:xfrm>
                  <a:off x="3090" y="1225"/>
                  <a:ext cx="310" cy="75"/>
                  <a:chOff x="2489" y="2075"/>
                  <a:chExt cx="310" cy="75"/>
                </a:xfrm>
              </p:grpSpPr>
              <p:sp>
                <p:nvSpPr>
                  <p:cNvPr id="8885" name="Line 44"/>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86" name="Line 45"/>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87" name="Freeform 46"/>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888" name="Freeform 47"/>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grpSp>
        <p:nvGrpSpPr>
          <p:cNvPr id="8205" name="Group 48"/>
          <p:cNvGrpSpPr>
            <a:grpSpLocks/>
          </p:cNvGrpSpPr>
          <p:nvPr/>
        </p:nvGrpSpPr>
        <p:grpSpPr bwMode="auto">
          <a:xfrm>
            <a:off x="2270125" y="1025525"/>
            <a:ext cx="722313" cy="425450"/>
            <a:chOff x="1430" y="646"/>
            <a:chExt cx="455" cy="268"/>
          </a:xfrm>
        </p:grpSpPr>
        <p:grpSp>
          <p:nvGrpSpPr>
            <p:cNvPr id="8866" name="Group 49"/>
            <p:cNvGrpSpPr>
              <a:grpSpLocks/>
            </p:cNvGrpSpPr>
            <p:nvPr/>
          </p:nvGrpSpPr>
          <p:grpSpPr bwMode="auto">
            <a:xfrm>
              <a:off x="1540" y="646"/>
              <a:ext cx="345" cy="268"/>
              <a:chOff x="3072" y="1104"/>
              <a:chExt cx="345" cy="268"/>
            </a:xfrm>
          </p:grpSpPr>
          <p:grpSp>
            <p:nvGrpSpPr>
              <p:cNvPr id="8868" name="Group 50"/>
              <p:cNvGrpSpPr>
                <a:grpSpLocks/>
              </p:cNvGrpSpPr>
              <p:nvPr/>
            </p:nvGrpSpPr>
            <p:grpSpPr bwMode="auto">
              <a:xfrm>
                <a:off x="3211" y="1104"/>
                <a:ext cx="67" cy="53"/>
                <a:chOff x="2610" y="1990"/>
                <a:chExt cx="67" cy="53"/>
              </a:xfrm>
            </p:grpSpPr>
            <p:sp>
              <p:nvSpPr>
                <p:cNvPr id="8876" name="Line 51"/>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77" name="Line 52"/>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78" name="Line 53"/>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69" name="Group 54"/>
              <p:cNvGrpSpPr>
                <a:grpSpLocks/>
              </p:cNvGrpSpPr>
              <p:nvPr/>
            </p:nvGrpSpPr>
            <p:grpSpPr bwMode="auto">
              <a:xfrm>
                <a:off x="3072" y="1154"/>
                <a:ext cx="345" cy="218"/>
                <a:chOff x="3072" y="1154"/>
                <a:chExt cx="345" cy="218"/>
              </a:xfrm>
            </p:grpSpPr>
            <p:sp>
              <p:nvSpPr>
                <p:cNvPr id="8870" name="Rectangle 55"/>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8871" name="Group 56"/>
                <p:cNvGrpSpPr>
                  <a:grpSpLocks/>
                </p:cNvGrpSpPr>
                <p:nvPr/>
              </p:nvGrpSpPr>
              <p:grpSpPr bwMode="auto">
                <a:xfrm>
                  <a:off x="3090" y="1225"/>
                  <a:ext cx="310" cy="75"/>
                  <a:chOff x="2489" y="2075"/>
                  <a:chExt cx="310" cy="75"/>
                </a:xfrm>
              </p:grpSpPr>
              <p:sp>
                <p:nvSpPr>
                  <p:cNvPr id="8872" name="Line 57"/>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73" name="Line 58"/>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74" name="Freeform 59"/>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875" name="Freeform 60"/>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8867" name="Rectangle 61"/>
            <p:cNvSpPr>
              <a:spLocks noChangeArrowheads="1"/>
            </p:cNvSpPr>
            <p:nvPr/>
          </p:nvSpPr>
          <p:spPr bwMode="auto">
            <a:xfrm>
              <a:off x="1430" y="818"/>
              <a:ext cx="88" cy="96"/>
            </a:xfrm>
            <a:prstGeom prst="rect">
              <a:avLst/>
            </a:prstGeom>
            <a:noFill/>
            <a:ln w="9525">
              <a:noFill/>
              <a:miter lim="800000"/>
              <a:headEnd/>
              <a:tailEnd/>
            </a:ln>
          </p:spPr>
          <p:txBody>
            <a:bodyPr wrap="none" lIns="0" tIns="0" rIns="0" bIns="0">
              <a:spAutoFit/>
            </a:bodyPr>
            <a:lstStyle/>
            <a:p>
              <a:pPr eaLnBrk="0" hangingPunct="0"/>
              <a:r>
                <a:rPr lang="en-US" sz="1000" b="1"/>
                <a:t>13</a:t>
              </a:r>
            </a:p>
          </p:txBody>
        </p:sp>
      </p:grpSp>
      <p:grpSp>
        <p:nvGrpSpPr>
          <p:cNvPr id="8206" name="Group 62"/>
          <p:cNvGrpSpPr>
            <a:grpSpLocks/>
          </p:cNvGrpSpPr>
          <p:nvPr/>
        </p:nvGrpSpPr>
        <p:grpSpPr bwMode="auto">
          <a:xfrm>
            <a:off x="3643313" y="1019175"/>
            <a:ext cx="735012" cy="431800"/>
            <a:chOff x="2295" y="642"/>
            <a:chExt cx="463" cy="272"/>
          </a:xfrm>
        </p:grpSpPr>
        <p:grpSp>
          <p:nvGrpSpPr>
            <p:cNvPr id="8853" name="Group 63"/>
            <p:cNvGrpSpPr>
              <a:grpSpLocks/>
            </p:cNvGrpSpPr>
            <p:nvPr/>
          </p:nvGrpSpPr>
          <p:grpSpPr bwMode="auto">
            <a:xfrm>
              <a:off x="2413" y="642"/>
              <a:ext cx="345" cy="272"/>
              <a:chOff x="3504" y="624"/>
              <a:chExt cx="345" cy="272"/>
            </a:xfrm>
          </p:grpSpPr>
          <p:grpSp>
            <p:nvGrpSpPr>
              <p:cNvPr id="8855" name="Group 64"/>
              <p:cNvGrpSpPr>
                <a:grpSpLocks/>
              </p:cNvGrpSpPr>
              <p:nvPr/>
            </p:nvGrpSpPr>
            <p:grpSpPr bwMode="auto">
              <a:xfrm>
                <a:off x="3643" y="624"/>
                <a:ext cx="67" cy="53"/>
                <a:chOff x="2610" y="1990"/>
                <a:chExt cx="67" cy="53"/>
              </a:xfrm>
            </p:grpSpPr>
            <p:sp>
              <p:nvSpPr>
                <p:cNvPr id="8863" name="Line 65"/>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64" name="Line 66"/>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65" name="Line 67"/>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56" name="Group 68"/>
              <p:cNvGrpSpPr>
                <a:grpSpLocks/>
              </p:cNvGrpSpPr>
              <p:nvPr/>
            </p:nvGrpSpPr>
            <p:grpSpPr bwMode="auto">
              <a:xfrm>
                <a:off x="3504" y="678"/>
                <a:ext cx="345" cy="218"/>
                <a:chOff x="3504" y="678"/>
                <a:chExt cx="345" cy="218"/>
              </a:xfrm>
            </p:grpSpPr>
            <p:sp>
              <p:nvSpPr>
                <p:cNvPr id="8857" name="Rectangle 69"/>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8858" name="Group 70"/>
                <p:cNvGrpSpPr>
                  <a:grpSpLocks/>
                </p:cNvGrpSpPr>
                <p:nvPr/>
              </p:nvGrpSpPr>
              <p:grpSpPr bwMode="auto">
                <a:xfrm>
                  <a:off x="3557" y="721"/>
                  <a:ext cx="240" cy="131"/>
                  <a:chOff x="2525" y="3725"/>
                  <a:chExt cx="240" cy="131"/>
                </a:xfrm>
              </p:grpSpPr>
              <p:sp>
                <p:nvSpPr>
                  <p:cNvPr id="8859" name="Freeform 7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860" name="Line 7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61" name="Line 7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862" name="Line 7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8854" name="Rectangle 75"/>
            <p:cNvSpPr>
              <a:spLocks noChangeArrowheads="1"/>
            </p:cNvSpPr>
            <p:nvPr/>
          </p:nvSpPr>
          <p:spPr bwMode="auto">
            <a:xfrm>
              <a:off x="2295" y="818"/>
              <a:ext cx="88" cy="96"/>
            </a:xfrm>
            <a:prstGeom prst="rect">
              <a:avLst/>
            </a:prstGeom>
            <a:noFill/>
            <a:ln w="9525">
              <a:noFill/>
              <a:miter lim="800000"/>
              <a:headEnd/>
              <a:tailEnd/>
            </a:ln>
          </p:spPr>
          <p:txBody>
            <a:bodyPr wrap="none" lIns="0" tIns="0" rIns="0" bIns="0">
              <a:spAutoFit/>
            </a:bodyPr>
            <a:lstStyle/>
            <a:p>
              <a:pPr eaLnBrk="0" hangingPunct="0"/>
              <a:r>
                <a:rPr lang="en-US" sz="1000" b="1"/>
                <a:t>16</a:t>
              </a:r>
            </a:p>
          </p:txBody>
        </p:sp>
      </p:grpSp>
      <p:grpSp>
        <p:nvGrpSpPr>
          <p:cNvPr id="8207" name="Group 76"/>
          <p:cNvGrpSpPr>
            <a:grpSpLocks/>
          </p:cNvGrpSpPr>
          <p:nvPr/>
        </p:nvGrpSpPr>
        <p:grpSpPr bwMode="auto">
          <a:xfrm>
            <a:off x="5189538" y="1019175"/>
            <a:ext cx="727075" cy="431800"/>
            <a:chOff x="3172" y="642"/>
            <a:chExt cx="458" cy="272"/>
          </a:xfrm>
        </p:grpSpPr>
        <p:grpSp>
          <p:nvGrpSpPr>
            <p:cNvPr id="8840" name="Group 77"/>
            <p:cNvGrpSpPr>
              <a:grpSpLocks/>
            </p:cNvGrpSpPr>
            <p:nvPr/>
          </p:nvGrpSpPr>
          <p:grpSpPr bwMode="auto">
            <a:xfrm>
              <a:off x="3285" y="642"/>
              <a:ext cx="345" cy="272"/>
              <a:chOff x="3504" y="624"/>
              <a:chExt cx="345" cy="272"/>
            </a:xfrm>
          </p:grpSpPr>
          <p:grpSp>
            <p:nvGrpSpPr>
              <p:cNvPr id="8842" name="Group 78"/>
              <p:cNvGrpSpPr>
                <a:grpSpLocks/>
              </p:cNvGrpSpPr>
              <p:nvPr/>
            </p:nvGrpSpPr>
            <p:grpSpPr bwMode="auto">
              <a:xfrm>
                <a:off x="3643" y="624"/>
                <a:ext cx="67" cy="53"/>
                <a:chOff x="2610" y="1990"/>
                <a:chExt cx="67" cy="53"/>
              </a:xfrm>
            </p:grpSpPr>
            <p:sp>
              <p:nvSpPr>
                <p:cNvPr id="8850" name="Line 79"/>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51" name="Line 80"/>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52" name="Line 81"/>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43" name="Group 82"/>
              <p:cNvGrpSpPr>
                <a:grpSpLocks/>
              </p:cNvGrpSpPr>
              <p:nvPr/>
            </p:nvGrpSpPr>
            <p:grpSpPr bwMode="auto">
              <a:xfrm>
                <a:off x="3504" y="678"/>
                <a:ext cx="345" cy="218"/>
                <a:chOff x="3504" y="678"/>
                <a:chExt cx="345" cy="218"/>
              </a:xfrm>
            </p:grpSpPr>
            <p:sp>
              <p:nvSpPr>
                <p:cNvPr id="8844" name="Rectangle 83"/>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8845" name="Group 84"/>
                <p:cNvGrpSpPr>
                  <a:grpSpLocks/>
                </p:cNvGrpSpPr>
                <p:nvPr/>
              </p:nvGrpSpPr>
              <p:grpSpPr bwMode="auto">
                <a:xfrm>
                  <a:off x="3557" y="721"/>
                  <a:ext cx="240" cy="131"/>
                  <a:chOff x="2525" y="3725"/>
                  <a:chExt cx="240" cy="131"/>
                </a:xfrm>
              </p:grpSpPr>
              <p:sp>
                <p:nvSpPr>
                  <p:cNvPr id="8846" name="Freeform 85"/>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847" name="Line 86"/>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48" name="Line 87"/>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849" name="Line 88"/>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8841" name="Rectangle 89"/>
            <p:cNvSpPr>
              <a:spLocks noChangeArrowheads="1"/>
            </p:cNvSpPr>
            <p:nvPr/>
          </p:nvSpPr>
          <p:spPr bwMode="auto">
            <a:xfrm>
              <a:off x="3172" y="818"/>
              <a:ext cx="88" cy="96"/>
            </a:xfrm>
            <a:prstGeom prst="rect">
              <a:avLst/>
            </a:prstGeom>
            <a:noFill/>
            <a:ln w="9525">
              <a:noFill/>
              <a:miter lim="800000"/>
              <a:headEnd/>
              <a:tailEnd/>
            </a:ln>
          </p:spPr>
          <p:txBody>
            <a:bodyPr wrap="none" lIns="0" tIns="0" rIns="0" bIns="0">
              <a:spAutoFit/>
            </a:bodyPr>
            <a:lstStyle/>
            <a:p>
              <a:pPr eaLnBrk="0" hangingPunct="0"/>
              <a:r>
                <a:rPr lang="en-US" sz="1000" b="1"/>
                <a:t>39</a:t>
              </a:r>
            </a:p>
          </p:txBody>
        </p:sp>
      </p:grpSp>
      <p:grpSp>
        <p:nvGrpSpPr>
          <p:cNvPr id="8208" name="Group 90"/>
          <p:cNvGrpSpPr>
            <a:grpSpLocks/>
          </p:cNvGrpSpPr>
          <p:nvPr/>
        </p:nvGrpSpPr>
        <p:grpSpPr bwMode="auto">
          <a:xfrm>
            <a:off x="6426200" y="1025525"/>
            <a:ext cx="722313" cy="425450"/>
            <a:chOff x="4048" y="646"/>
            <a:chExt cx="455" cy="268"/>
          </a:xfrm>
        </p:grpSpPr>
        <p:grpSp>
          <p:nvGrpSpPr>
            <p:cNvPr id="8827" name="Group 91"/>
            <p:cNvGrpSpPr>
              <a:grpSpLocks/>
            </p:cNvGrpSpPr>
            <p:nvPr/>
          </p:nvGrpSpPr>
          <p:grpSpPr bwMode="auto">
            <a:xfrm>
              <a:off x="4158" y="646"/>
              <a:ext cx="345" cy="268"/>
              <a:chOff x="2471" y="1990"/>
              <a:chExt cx="345" cy="268"/>
            </a:xfrm>
          </p:grpSpPr>
          <p:sp>
            <p:nvSpPr>
              <p:cNvPr id="8829" name="Rectangle 92"/>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8830" name="Group 93"/>
              <p:cNvGrpSpPr>
                <a:grpSpLocks/>
              </p:cNvGrpSpPr>
              <p:nvPr/>
            </p:nvGrpSpPr>
            <p:grpSpPr bwMode="auto">
              <a:xfrm>
                <a:off x="2610" y="1990"/>
                <a:ext cx="67" cy="53"/>
                <a:chOff x="2610" y="1990"/>
                <a:chExt cx="67" cy="53"/>
              </a:xfrm>
            </p:grpSpPr>
            <p:sp>
              <p:nvSpPr>
                <p:cNvPr id="8837" name="Line 94"/>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8" name="Line 95"/>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9" name="Line 96"/>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31" name="Group 97"/>
              <p:cNvGrpSpPr>
                <a:grpSpLocks/>
              </p:cNvGrpSpPr>
              <p:nvPr/>
            </p:nvGrpSpPr>
            <p:grpSpPr bwMode="auto">
              <a:xfrm>
                <a:off x="2489" y="2075"/>
                <a:ext cx="310" cy="75"/>
                <a:chOff x="2489" y="2075"/>
                <a:chExt cx="310" cy="75"/>
              </a:xfrm>
            </p:grpSpPr>
            <p:sp>
              <p:nvSpPr>
                <p:cNvPr id="8833" name="Line 98"/>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4" name="Line 99"/>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5" name="Freeform 100"/>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836" name="Freeform 101"/>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832" name="Rectangle 102"/>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8828" name="Rectangle 103"/>
            <p:cNvSpPr>
              <a:spLocks noChangeArrowheads="1"/>
            </p:cNvSpPr>
            <p:nvPr/>
          </p:nvSpPr>
          <p:spPr bwMode="auto">
            <a:xfrm>
              <a:off x="4048" y="818"/>
              <a:ext cx="88" cy="96"/>
            </a:xfrm>
            <a:prstGeom prst="rect">
              <a:avLst/>
            </a:prstGeom>
            <a:noFill/>
            <a:ln w="9525">
              <a:noFill/>
              <a:miter lim="800000"/>
              <a:headEnd/>
              <a:tailEnd/>
            </a:ln>
          </p:spPr>
          <p:txBody>
            <a:bodyPr wrap="none" lIns="0" tIns="0" rIns="0" bIns="0">
              <a:spAutoFit/>
            </a:bodyPr>
            <a:lstStyle/>
            <a:p>
              <a:pPr eaLnBrk="0" hangingPunct="0"/>
              <a:r>
                <a:rPr lang="en-US" sz="1000" b="1"/>
                <a:t>38</a:t>
              </a:r>
            </a:p>
          </p:txBody>
        </p:sp>
      </p:grpSp>
      <p:grpSp>
        <p:nvGrpSpPr>
          <p:cNvPr id="8209" name="Group 104"/>
          <p:cNvGrpSpPr>
            <a:grpSpLocks/>
          </p:cNvGrpSpPr>
          <p:nvPr/>
        </p:nvGrpSpPr>
        <p:grpSpPr bwMode="auto">
          <a:xfrm>
            <a:off x="7812088" y="1025525"/>
            <a:ext cx="722312" cy="425450"/>
            <a:chOff x="4921" y="646"/>
            <a:chExt cx="455" cy="268"/>
          </a:xfrm>
        </p:grpSpPr>
        <p:grpSp>
          <p:nvGrpSpPr>
            <p:cNvPr id="8814" name="Group 105"/>
            <p:cNvGrpSpPr>
              <a:grpSpLocks/>
            </p:cNvGrpSpPr>
            <p:nvPr/>
          </p:nvGrpSpPr>
          <p:grpSpPr bwMode="auto">
            <a:xfrm>
              <a:off x="5031" y="646"/>
              <a:ext cx="345" cy="268"/>
              <a:chOff x="2471" y="1990"/>
              <a:chExt cx="345" cy="268"/>
            </a:xfrm>
          </p:grpSpPr>
          <p:sp>
            <p:nvSpPr>
              <p:cNvPr id="8816" name="Rectangle 106"/>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8817" name="Group 107"/>
              <p:cNvGrpSpPr>
                <a:grpSpLocks/>
              </p:cNvGrpSpPr>
              <p:nvPr/>
            </p:nvGrpSpPr>
            <p:grpSpPr bwMode="auto">
              <a:xfrm>
                <a:off x="2610" y="1990"/>
                <a:ext cx="67" cy="53"/>
                <a:chOff x="2610" y="1990"/>
                <a:chExt cx="67" cy="53"/>
              </a:xfrm>
            </p:grpSpPr>
            <p:sp>
              <p:nvSpPr>
                <p:cNvPr id="8824" name="Line 108"/>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5" name="Line 109"/>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6" name="Line 110"/>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818" name="Group 111"/>
              <p:cNvGrpSpPr>
                <a:grpSpLocks/>
              </p:cNvGrpSpPr>
              <p:nvPr/>
            </p:nvGrpSpPr>
            <p:grpSpPr bwMode="auto">
              <a:xfrm>
                <a:off x="2489" y="2075"/>
                <a:ext cx="310" cy="75"/>
                <a:chOff x="2489" y="2075"/>
                <a:chExt cx="310" cy="75"/>
              </a:xfrm>
            </p:grpSpPr>
            <p:sp>
              <p:nvSpPr>
                <p:cNvPr id="8820" name="Line 112"/>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1" name="Line 113"/>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2" name="Freeform 114"/>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823" name="Freeform 115"/>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819" name="Rectangle 116"/>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8815" name="Rectangle 117"/>
            <p:cNvSpPr>
              <a:spLocks noChangeArrowheads="1"/>
            </p:cNvSpPr>
            <p:nvPr/>
          </p:nvSpPr>
          <p:spPr bwMode="auto">
            <a:xfrm>
              <a:off x="4921" y="818"/>
              <a:ext cx="88" cy="96"/>
            </a:xfrm>
            <a:prstGeom prst="rect">
              <a:avLst/>
            </a:prstGeom>
            <a:noFill/>
            <a:ln w="9525">
              <a:noFill/>
              <a:miter lim="800000"/>
              <a:headEnd/>
              <a:tailEnd/>
            </a:ln>
          </p:spPr>
          <p:txBody>
            <a:bodyPr wrap="none" lIns="0" tIns="0" rIns="0" bIns="0">
              <a:spAutoFit/>
            </a:bodyPr>
            <a:lstStyle/>
            <a:p>
              <a:pPr eaLnBrk="0" hangingPunct="0"/>
              <a:r>
                <a:rPr lang="en-US" sz="1000" b="1"/>
                <a:t>37</a:t>
              </a:r>
            </a:p>
          </p:txBody>
        </p:sp>
      </p:grpSp>
      <p:grpSp>
        <p:nvGrpSpPr>
          <p:cNvPr id="8210" name="Group 118"/>
          <p:cNvGrpSpPr>
            <a:grpSpLocks/>
          </p:cNvGrpSpPr>
          <p:nvPr/>
        </p:nvGrpSpPr>
        <p:grpSpPr bwMode="auto">
          <a:xfrm>
            <a:off x="5540375" y="2063750"/>
            <a:ext cx="815975" cy="431800"/>
            <a:chOff x="3311" y="1397"/>
            <a:chExt cx="514" cy="272"/>
          </a:xfrm>
        </p:grpSpPr>
        <p:grpSp>
          <p:nvGrpSpPr>
            <p:cNvPr id="8803" name="Group 119"/>
            <p:cNvGrpSpPr>
              <a:grpSpLocks/>
            </p:cNvGrpSpPr>
            <p:nvPr/>
          </p:nvGrpSpPr>
          <p:grpSpPr bwMode="auto">
            <a:xfrm>
              <a:off x="3480" y="1397"/>
              <a:ext cx="345" cy="272"/>
              <a:chOff x="4313" y="1583"/>
              <a:chExt cx="345" cy="272"/>
            </a:xfrm>
          </p:grpSpPr>
          <p:sp>
            <p:nvSpPr>
              <p:cNvPr id="8805" name="Text Box 120"/>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8806" name="Rectangle 121"/>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807" name="Group 122"/>
              <p:cNvGrpSpPr>
                <a:grpSpLocks/>
              </p:cNvGrpSpPr>
              <p:nvPr/>
            </p:nvGrpSpPr>
            <p:grpSpPr bwMode="auto">
              <a:xfrm>
                <a:off x="4366" y="1648"/>
                <a:ext cx="240" cy="131"/>
                <a:chOff x="3653" y="1409"/>
                <a:chExt cx="240" cy="131"/>
              </a:xfrm>
            </p:grpSpPr>
            <p:sp>
              <p:nvSpPr>
                <p:cNvPr id="8811" name="Freeform 123"/>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812" name="Line 124"/>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3" name="Line 125"/>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8808" name="Group 126"/>
              <p:cNvGrpSpPr>
                <a:grpSpLocks/>
              </p:cNvGrpSpPr>
              <p:nvPr/>
            </p:nvGrpSpPr>
            <p:grpSpPr bwMode="auto">
              <a:xfrm>
                <a:off x="4467" y="1583"/>
                <a:ext cx="36" cy="52"/>
                <a:chOff x="3754" y="1344"/>
                <a:chExt cx="36" cy="52"/>
              </a:xfrm>
            </p:grpSpPr>
            <p:sp>
              <p:nvSpPr>
                <p:cNvPr id="8809" name="Line 127"/>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0" name="Line 128"/>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804" name="Rectangle 129"/>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169</a:t>
              </a:r>
            </a:p>
          </p:txBody>
        </p:sp>
      </p:grpSp>
      <p:grpSp>
        <p:nvGrpSpPr>
          <p:cNvPr id="8211" name="Group 130"/>
          <p:cNvGrpSpPr>
            <a:grpSpLocks/>
          </p:cNvGrpSpPr>
          <p:nvPr/>
        </p:nvGrpSpPr>
        <p:grpSpPr bwMode="auto">
          <a:xfrm>
            <a:off x="2620963" y="1525588"/>
            <a:ext cx="747712" cy="430212"/>
            <a:chOff x="1651" y="1017"/>
            <a:chExt cx="471" cy="271"/>
          </a:xfrm>
        </p:grpSpPr>
        <p:grpSp>
          <p:nvGrpSpPr>
            <p:cNvPr id="8791" name="Group 131"/>
            <p:cNvGrpSpPr>
              <a:grpSpLocks/>
            </p:cNvGrpSpPr>
            <p:nvPr/>
          </p:nvGrpSpPr>
          <p:grpSpPr bwMode="auto">
            <a:xfrm>
              <a:off x="1777" y="1017"/>
              <a:ext cx="345" cy="271"/>
              <a:chOff x="2471" y="2324"/>
              <a:chExt cx="345" cy="271"/>
            </a:xfrm>
          </p:grpSpPr>
          <p:sp>
            <p:nvSpPr>
              <p:cNvPr id="8793" name="Rectangle 13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94" name="Group 133"/>
              <p:cNvGrpSpPr>
                <a:grpSpLocks/>
              </p:cNvGrpSpPr>
              <p:nvPr/>
            </p:nvGrpSpPr>
            <p:grpSpPr bwMode="auto">
              <a:xfrm>
                <a:off x="2625" y="2324"/>
                <a:ext cx="36" cy="52"/>
                <a:chOff x="2625" y="2324"/>
                <a:chExt cx="36" cy="52"/>
              </a:xfrm>
            </p:grpSpPr>
            <p:sp>
              <p:nvSpPr>
                <p:cNvPr id="8801" name="Line 13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02" name="Line 13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95" name="Group 136"/>
              <p:cNvGrpSpPr>
                <a:grpSpLocks/>
              </p:cNvGrpSpPr>
              <p:nvPr/>
            </p:nvGrpSpPr>
            <p:grpSpPr bwMode="auto">
              <a:xfrm>
                <a:off x="2488" y="2411"/>
                <a:ext cx="310" cy="75"/>
                <a:chOff x="2488" y="2411"/>
                <a:chExt cx="310" cy="75"/>
              </a:xfrm>
            </p:grpSpPr>
            <p:sp>
              <p:nvSpPr>
                <p:cNvPr id="8797" name="Line 13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98" name="Line 13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99" name="Freeform 13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800" name="Freeform 14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96" name="Rectangle 14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8792" name="Rectangle 142"/>
            <p:cNvSpPr>
              <a:spLocks noChangeArrowheads="1"/>
            </p:cNvSpPr>
            <p:nvPr/>
          </p:nvSpPr>
          <p:spPr bwMode="auto">
            <a:xfrm>
              <a:off x="1651" y="1192"/>
              <a:ext cx="88" cy="96"/>
            </a:xfrm>
            <a:prstGeom prst="rect">
              <a:avLst/>
            </a:prstGeom>
            <a:noFill/>
            <a:ln w="9525">
              <a:noFill/>
              <a:miter lim="800000"/>
              <a:headEnd/>
              <a:tailEnd/>
            </a:ln>
          </p:spPr>
          <p:txBody>
            <a:bodyPr wrap="none" lIns="0" tIns="0" rIns="0" bIns="0">
              <a:spAutoFit/>
            </a:bodyPr>
            <a:lstStyle/>
            <a:p>
              <a:pPr eaLnBrk="0" hangingPunct="0"/>
              <a:r>
                <a:rPr lang="en-US" sz="1000" b="1"/>
                <a:t>13</a:t>
              </a:r>
            </a:p>
          </p:txBody>
        </p:sp>
      </p:grpSp>
      <p:grpSp>
        <p:nvGrpSpPr>
          <p:cNvPr id="8212" name="Group 143"/>
          <p:cNvGrpSpPr>
            <a:grpSpLocks/>
          </p:cNvGrpSpPr>
          <p:nvPr/>
        </p:nvGrpSpPr>
        <p:grpSpPr bwMode="auto">
          <a:xfrm>
            <a:off x="4019550" y="1538288"/>
            <a:ext cx="717550" cy="430212"/>
            <a:chOff x="2532" y="1017"/>
            <a:chExt cx="452" cy="271"/>
          </a:xfrm>
        </p:grpSpPr>
        <p:grpSp>
          <p:nvGrpSpPr>
            <p:cNvPr id="8779" name="Group 144"/>
            <p:cNvGrpSpPr>
              <a:grpSpLocks/>
            </p:cNvGrpSpPr>
            <p:nvPr/>
          </p:nvGrpSpPr>
          <p:grpSpPr bwMode="auto">
            <a:xfrm>
              <a:off x="2639" y="1017"/>
              <a:ext cx="345" cy="271"/>
              <a:chOff x="2471" y="2324"/>
              <a:chExt cx="345" cy="271"/>
            </a:xfrm>
          </p:grpSpPr>
          <p:sp>
            <p:nvSpPr>
              <p:cNvPr id="8781" name="Rectangle 14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82" name="Group 146"/>
              <p:cNvGrpSpPr>
                <a:grpSpLocks/>
              </p:cNvGrpSpPr>
              <p:nvPr/>
            </p:nvGrpSpPr>
            <p:grpSpPr bwMode="auto">
              <a:xfrm>
                <a:off x="2625" y="2324"/>
                <a:ext cx="36" cy="52"/>
                <a:chOff x="2625" y="2324"/>
                <a:chExt cx="36" cy="52"/>
              </a:xfrm>
            </p:grpSpPr>
            <p:sp>
              <p:nvSpPr>
                <p:cNvPr id="8789" name="Line 14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90" name="Line 14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83" name="Group 149"/>
              <p:cNvGrpSpPr>
                <a:grpSpLocks/>
              </p:cNvGrpSpPr>
              <p:nvPr/>
            </p:nvGrpSpPr>
            <p:grpSpPr bwMode="auto">
              <a:xfrm>
                <a:off x="2488" y="2411"/>
                <a:ext cx="310" cy="75"/>
                <a:chOff x="2488" y="2411"/>
                <a:chExt cx="310" cy="75"/>
              </a:xfrm>
            </p:grpSpPr>
            <p:sp>
              <p:nvSpPr>
                <p:cNvPr id="8785" name="Line 15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86" name="Line 15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87" name="Freeform 15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88" name="Freeform 15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84" name="Rectangle 15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8780" name="Rectangle 155"/>
            <p:cNvSpPr>
              <a:spLocks noChangeArrowheads="1"/>
            </p:cNvSpPr>
            <p:nvPr/>
          </p:nvSpPr>
          <p:spPr bwMode="auto">
            <a:xfrm>
              <a:off x="2532" y="1192"/>
              <a:ext cx="88" cy="96"/>
            </a:xfrm>
            <a:prstGeom prst="rect">
              <a:avLst/>
            </a:prstGeom>
            <a:noFill/>
            <a:ln w="9525">
              <a:noFill/>
              <a:miter lim="800000"/>
              <a:headEnd/>
              <a:tailEnd/>
            </a:ln>
          </p:spPr>
          <p:txBody>
            <a:bodyPr wrap="none" lIns="0" tIns="0" rIns="0" bIns="0">
              <a:spAutoFit/>
            </a:bodyPr>
            <a:lstStyle/>
            <a:p>
              <a:pPr eaLnBrk="0" hangingPunct="0"/>
              <a:r>
                <a:rPr lang="en-US" sz="1000" b="1"/>
                <a:t>16</a:t>
              </a:r>
            </a:p>
          </p:txBody>
        </p:sp>
      </p:grpSp>
      <p:grpSp>
        <p:nvGrpSpPr>
          <p:cNvPr id="8213" name="Group 156"/>
          <p:cNvGrpSpPr>
            <a:grpSpLocks/>
          </p:cNvGrpSpPr>
          <p:nvPr/>
        </p:nvGrpSpPr>
        <p:grpSpPr bwMode="auto">
          <a:xfrm>
            <a:off x="5578475" y="1541463"/>
            <a:ext cx="738188" cy="430212"/>
            <a:chOff x="3346" y="1017"/>
            <a:chExt cx="465" cy="271"/>
          </a:xfrm>
        </p:grpSpPr>
        <p:grpSp>
          <p:nvGrpSpPr>
            <p:cNvPr id="8767" name="Group 157"/>
            <p:cNvGrpSpPr>
              <a:grpSpLocks/>
            </p:cNvGrpSpPr>
            <p:nvPr/>
          </p:nvGrpSpPr>
          <p:grpSpPr bwMode="auto">
            <a:xfrm>
              <a:off x="3466" y="1017"/>
              <a:ext cx="345" cy="271"/>
              <a:chOff x="2471" y="2324"/>
              <a:chExt cx="345" cy="271"/>
            </a:xfrm>
          </p:grpSpPr>
          <p:sp>
            <p:nvSpPr>
              <p:cNvPr id="8769" name="Rectangle 15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70" name="Group 159"/>
              <p:cNvGrpSpPr>
                <a:grpSpLocks/>
              </p:cNvGrpSpPr>
              <p:nvPr/>
            </p:nvGrpSpPr>
            <p:grpSpPr bwMode="auto">
              <a:xfrm>
                <a:off x="2625" y="2324"/>
                <a:ext cx="36" cy="52"/>
                <a:chOff x="2625" y="2324"/>
                <a:chExt cx="36" cy="52"/>
              </a:xfrm>
            </p:grpSpPr>
            <p:sp>
              <p:nvSpPr>
                <p:cNvPr id="8777" name="Line 16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78" name="Line 16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71" name="Group 162"/>
              <p:cNvGrpSpPr>
                <a:grpSpLocks/>
              </p:cNvGrpSpPr>
              <p:nvPr/>
            </p:nvGrpSpPr>
            <p:grpSpPr bwMode="auto">
              <a:xfrm>
                <a:off x="2488" y="2411"/>
                <a:ext cx="310" cy="75"/>
                <a:chOff x="2488" y="2411"/>
                <a:chExt cx="310" cy="75"/>
              </a:xfrm>
            </p:grpSpPr>
            <p:sp>
              <p:nvSpPr>
                <p:cNvPr id="8773" name="Line 16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74" name="Line 16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75" name="Freeform 16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76" name="Freeform 16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72" name="Rectangle 167"/>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8768" name="Rectangle 168"/>
            <p:cNvSpPr>
              <a:spLocks noChangeArrowheads="1"/>
            </p:cNvSpPr>
            <p:nvPr/>
          </p:nvSpPr>
          <p:spPr bwMode="auto">
            <a:xfrm>
              <a:off x="3346" y="1192"/>
              <a:ext cx="88" cy="96"/>
            </a:xfrm>
            <a:prstGeom prst="rect">
              <a:avLst/>
            </a:prstGeom>
            <a:noFill/>
            <a:ln w="9525">
              <a:noFill/>
              <a:miter lim="800000"/>
              <a:headEnd/>
              <a:tailEnd/>
            </a:ln>
          </p:spPr>
          <p:txBody>
            <a:bodyPr wrap="none" lIns="0" tIns="0" rIns="0" bIns="0">
              <a:spAutoFit/>
            </a:bodyPr>
            <a:lstStyle/>
            <a:p>
              <a:pPr eaLnBrk="0" hangingPunct="0"/>
              <a:r>
                <a:rPr lang="en-US" sz="1000" b="1"/>
                <a:t>39</a:t>
              </a:r>
            </a:p>
          </p:txBody>
        </p:sp>
      </p:grpSp>
      <p:grpSp>
        <p:nvGrpSpPr>
          <p:cNvPr id="8214" name="Group 169"/>
          <p:cNvGrpSpPr>
            <a:grpSpLocks/>
          </p:cNvGrpSpPr>
          <p:nvPr/>
        </p:nvGrpSpPr>
        <p:grpSpPr bwMode="auto">
          <a:xfrm>
            <a:off x="6853238" y="1576388"/>
            <a:ext cx="655637" cy="392112"/>
            <a:chOff x="4317" y="1041"/>
            <a:chExt cx="413" cy="247"/>
          </a:xfrm>
        </p:grpSpPr>
        <p:grpSp>
          <p:nvGrpSpPr>
            <p:cNvPr id="8756" name="Group 170"/>
            <p:cNvGrpSpPr>
              <a:grpSpLocks/>
            </p:cNvGrpSpPr>
            <p:nvPr/>
          </p:nvGrpSpPr>
          <p:grpSpPr bwMode="auto">
            <a:xfrm>
              <a:off x="4389" y="1041"/>
              <a:ext cx="341" cy="247"/>
              <a:chOff x="4368" y="3408"/>
              <a:chExt cx="341" cy="247"/>
            </a:xfrm>
          </p:grpSpPr>
          <p:sp>
            <p:nvSpPr>
              <p:cNvPr id="8758" name="Rectangle 171"/>
              <p:cNvSpPr>
                <a:spLocks noChangeArrowheads="1"/>
              </p:cNvSpPr>
              <p:nvPr/>
            </p:nvSpPr>
            <p:spPr bwMode="auto">
              <a:xfrm>
                <a:off x="4430" y="3468"/>
                <a:ext cx="223"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LAAD</a:t>
                </a:r>
                <a:endParaRPr lang="en-US" sz="1000" b="1"/>
              </a:p>
            </p:txBody>
          </p:sp>
          <p:grpSp>
            <p:nvGrpSpPr>
              <p:cNvPr id="8759" name="Group 172"/>
              <p:cNvGrpSpPr>
                <a:grpSpLocks/>
              </p:cNvGrpSpPr>
              <p:nvPr/>
            </p:nvGrpSpPr>
            <p:grpSpPr bwMode="auto">
              <a:xfrm>
                <a:off x="4368" y="3408"/>
                <a:ext cx="341" cy="247"/>
                <a:chOff x="4368" y="3408"/>
                <a:chExt cx="341" cy="247"/>
              </a:xfrm>
            </p:grpSpPr>
            <p:grpSp>
              <p:nvGrpSpPr>
                <p:cNvPr id="8760" name="Group 173"/>
                <p:cNvGrpSpPr>
                  <a:grpSpLocks/>
                </p:cNvGrpSpPr>
                <p:nvPr/>
              </p:nvGrpSpPr>
              <p:grpSpPr bwMode="auto">
                <a:xfrm>
                  <a:off x="4521" y="3408"/>
                  <a:ext cx="34" cy="52"/>
                  <a:chOff x="2592" y="2658"/>
                  <a:chExt cx="29" cy="52"/>
                </a:xfrm>
              </p:grpSpPr>
              <p:sp>
                <p:nvSpPr>
                  <p:cNvPr id="8765" name="Line 174"/>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8766" name="Line 175"/>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8761" name="Group 176"/>
                <p:cNvGrpSpPr>
                  <a:grpSpLocks/>
                </p:cNvGrpSpPr>
                <p:nvPr/>
              </p:nvGrpSpPr>
              <p:grpSpPr bwMode="auto">
                <a:xfrm>
                  <a:off x="4368" y="3456"/>
                  <a:ext cx="341" cy="199"/>
                  <a:chOff x="122" y="293"/>
                  <a:chExt cx="341" cy="199"/>
                </a:xfrm>
              </p:grpSpPr>
              <p:sp>
                <p:nvSpPr>
                  <p:cNvPr id="8762" name="Rectangle 177"/>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8763" name="Freeform 178"/>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64" name="Rectangle 179"/>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grpSp>
        <p:sp>
          <p:nvSpPr>
            <p:cNvPr id="8757" name="Rectangle 180"/>
            <p:cNvSpPr>
              <a:spLocks noChangeArrowheads="1"/>
            </p:cNvSpPr>
            <p:nvPr/>
          </p:nvSpPr>
          <p:spPr bwMode="auto">
            <a:xfrm>
              <a:off x="4317" y="1192"/>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8215" name="Group 181"/>
          <p:cNvGrpSpPr>
            <a:grpSpLocks/>
          </p:cNvGrpSpPr>
          <p:nvPr/>
        </p:nvGrpSpPr>
        <p:grpSpPr bwMode="auto">
          <a:xfrm>
            <a:off x="8099425" y="1538288"/>
            <a:ext cx="792163" cy="430212"/>
            <a:chOff x="5102" y="1017"/>
            <a:chExt cx="499" cy="271"/>
          </a:xfrm>
        </p:grpSpPr>
        <p:grpSp>
          <p:nvGrpSpPr>
            <p:cNvPr id="8744" name="Group 182"/>
            <p:cNvGrpSpPr>
              <a:grpSpLocks/>
            </p:cNvGrpSpPr>
            <p:nvPr/>
          </p:nvGrpSpPr>
          <p:grpSpPr bwMode="auto">
            <a:xfrm>
              <a:off x="5256" y="1017"/>
              <a:ext cx="345" cy="271"/>
              <a:chOff x="2471" y="2324"/>
              <a:chExt cx="345" cy="271"/>
            </a:xfrm>
          </p:grpSpPr>
          <p:sp>
            <p:nvSpPr>
              <p:cNvPr id="8746" name="Rectangle 18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47" name="Group 184"/>
              <p:cNvGrpSpPr>
                <a:grpSpLocks/>
              </p:cNvGrpSpPr>
              <p:nvPr/>
            </p:nvGrpSpPr>
            <p:grpSpPr bwMode="auto">
              <a:xfrm>
                <a:off x="2625" y="2324"/>
                <a:ext cx="36" cy="52"/>
                <a:chOff x="2625" y="2324"/>
                <a:chExt cx="36" cy="52"/>
              </a:xfrm>
            </p:grpSpPr>
            <p:sp>
              <p:nvSpPr>
                <p:cNvPr id="8754" name="Line 18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55" name="Line 18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48" name="Group 187"/>
              <p:cNvGrpSpPr>
                <a:grpSpLocks/>
              </p:cNvGrpSpPr>
              <p:nvPr/>
            </p:nvGrpSpPr>
            <p:grpSpPr bwMode="auto">
              <a:xfrm>
                <a:off x="2488" y="2411"/>
                <a:ext cx="310" cy="75"/>
                <a:chOff x="2488" y="2411"/>
                <a:chExt cx="310" cy="75"/>
              </a:xfrm>
            </p:grpSpPr>
            <p:sp>
              <p:nvSpPr>
                <p:cNvPr id="8750" name="Line 18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51" name="Line 18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52" name="Freeform 19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53" name="Freeform 19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49" name="Rectangle 192"/>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8745" name="Rectangle 193"/>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371</a:t>
              </a:r>
            </a:p>
          </p:txBody>
        </p:sp>
      </p:grpSp>
      <p:sp>
        <p:nvSpPr>
          <p:cNvPr id="8216" name="Text Box 194"/>
          <p:cNvSpPr txBox="1">
            <a:spLocks noChangeArrowheads="1"/>
          </p:cNvSpPr>
          <p:nvPr/>
        </p:nvSpPr>
        <p:spPr bwMode="auto">
          <a:xfrm>
            <a:off x="7577138" y="4416425"/>
            <a:ext cx="625475" cy="122238"/>
          </a:xfrm>
          <a:prstGeom prst="rect">
            <a:avLst/>
          </a:prstGeom>
          <a:noFill/>
          <a:ln w="12700">
            <a:noFill/>
            <a:miter lim="800000"/>
            <a:headEnd/>
            <a:tailEnd/>
          </a:ln>
        </p:spPr>
        <p:txBody>
          <a:bodyPr wrap="none" lIns="0" tIns="0" rIns="0" bIns="0" anchor="ctr">
            <a:spAutoFit/>
          </a:bodyPr>
          <a:lstStyle/>
          <a:p>
            <a:pPr algn="ctr" eaLnBrk="0" hangingPunct="0"/>
            <a:r>
              <a:rPr lang="en-US" sz="800" b="1"/>
              <a:t>VMU-1 (UAV)</a:t>
            </a:r>
          </a:p>
        </p:txBody>
      </p:sp>
      <p:grpSp>
        <p:nvGrpSpPr>
          <p:cNvPr id="8217" name="Group 195"/>
          <p:cNvGrpSpPr>
            <a:grpSpLocks/>
          </p:cNvGrpSpPr>
          <p:nvPr/>
        </p:nvGrpSpPr>
        <p:grpSpPr bwMode="auto">
          <a:xfrm>
            <a:off x="6834188" y="2017713"/>
            <a:ext cx="676275" cy="430212"/>
            <a:chOff x="4305" y="1367"/>
            <a:chExt cx="426" cy="271"/>
          </a:xfrm>
        </p:grpSpPr>
        <p:grpSp>
          <p:nvGrpSpPr>
            <p:cNvPr id="8732" name="Group 196"/>
            <p:cNvGrpSpPr>
              <a:grpSpLocks/>
            </p:cNvGrpSpPr>
            <p:nvPr/>
          </p:nvGrpSpPr>
          <p:grpSpPr bwMode="auto">
            <a:xfrm>
              <a:off x="4386" y="1367"/>
              <a:ext cx="345" cy="271"/>
              <a:chOff x="2471" y="2324"/>
              <a:chExt cx="345" cy="271"/>
            </a:xfrm>
          </p:grpSpPr>
          <p:sp>
            <p:nvSpPr>
              <p:cNvPr id="8734" name="Rectangle 19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35" name="Group 198"/>
              <p:cNvGrpSpPr>
                <a:grpSpLocks/>
              </p:cNvGrpSpPr>
              <p:nvPr/>
            </p:nvGrpSpPr>
            <p:grpSpPr bwMode="auto">
              <a:xfrm>
                <a:off x="2625" y="2324"/>
                <a:ext cx="36" cy="52"/>
                <a:chOff x="2625" y="2324"/>
                <a:chExt cx="36" cy="52"/>
              </a:xfrm>
            </p:grpSpPr>
            <p:sp>
              <p:nvSpPr>
                <p:cNvPr id="8742" name="Line 19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43" name="Line 20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36" name="Group 201"/>
              <p:cNvGrpSpPr>
                <a:grpSpLocks/>
              </p:cNvGrpSpPr>
              <p:nvPr/>
            </p:nvGrpSpPr>
            <p:grpSpPr bwMode="auto">
              <a:xfrm>
                <a:off x="2488" y="2411"/>
                <a:ext cx="310" cy="75"/>
                <a:chOff x="2488" y="2411"/>
                <a:chExt cx="310" cy="75"/>
              </a:xfrm>
            </p:grpSpPr>
            <p:sp>
              <p:nvSpPr>
                <p:cNvPr id="8738" name="Line 20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39" name="Line 20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40" name="Freeform 20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41" name="Freeform 20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37" name="Rectangle 206"/>
              <p:cNvSpPr>
                <a:spLocks noChangeAspect="1" noChangeArrowheads="1"/>
              </p:cNvSpPr>
              <p:nvPr/>
            </p:nvSpPr>
            <p:spPr bwMode="auto">
              <a:xfrm>
                <a:off x="2553" y="2496"/>
                <a:ext cx="188"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MACS</a:t>
                </a:r>
              </a:p>
            </p:txBody>
          </p:sp>
        </p:grpSp>
        <p:sp>
          <p:nvSpPr>
            <p:cNvPr id="8733" name="Rectangle 207"/>
            <p:cNvSpPr>
              <a:spLocks noChangeArrowheads="1"/>
            </p:cNvSpPr>
            <p:nvPr/>
          </p:nvSpPr>
          <p:spPr bwMode="auto">
            <a:xfrm>
              <a:off x="4305" y="1542"/>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8218" name="Group 208"/>
          <p:cNvGrpSpPr>
            <a:grpSpLocks/>
          </p:cNvGrpSpPr>
          <p:nvPr/>
        </p:nvGrpSpPr>
        <p:grpSpPr bwMode="auto">
          <a:xfrm>
            <a:off x="6848475" y="2525713"/>
            <a:ext cx="676275" cy="430212"/>
            <a:chOff x="4314" y="1671"/>
            <a:chExt cx="426" cy="271"/>
          </a:xfrm>
        </p:grpSpPr>
        <p:grpSp>
          <p:nvGrpSpPr>
            <p:cNvPr id="8720" name="Group 209"/>
            <p:cNvGrpSpPr>
              <a:grpSpLocks/>
            </p:cNvGrpSpPr>
            <p:nvPr/>
          </p:nvGrpSpPr>
          <p:grpSpPr bwMode="auto">
            <a:xfrm>
              <a:off x="4395" y="1671"/>
              <a:ext cx="345" cy="271"/>
              <a:chOff x="2471" y="2324"/>
              <a:chExt cx="345" cy="271"/>
            </a:xfrm>
          </p:grpSpPr>
          <p:sp>
            <p:nvSpPr>
              <p:cNvPr id="8722" name="Rectangle 210"/>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23" name="Group 211"/>
              <p:cNvGrpSpPr>
                <a:grpSpLocks/>
              </p:cNvGrpSpPr>
              <p:nvPr/>
            </p:nvGrpSpPr>
            <p:grpSpPr bwMode="auto">
              <a:xfrm>
                <a:off x="2625" y="2324"/>
                <a:ext cx="36" cy="52"/>
                <a:chOff x="2625" y="2324"/>
                <a:chExt cx="36" cy="52"/>
              </a:xfrm>
            </p:grpSpPr>
            <p:sp>
              <p:nvSpPr>
                <p:cNvPr id="8730" name="Line 21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31" name="Line 21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24" name="Group 214"/>
              <p:cNvGrpSpPr>
                <a:grpSpLocks/>
              </p:cNvGrpSpPr>
              <p:nvPr/>
            </p:nvGrpSpPr>
            <p:grpSpPr bwMode="auto">
              <a:xfrm>
                <a:off x="2488" y="2411"/>
                <a:ext cx="310" cy="75"/>
                <a:chOff x="2488" y="2411"/>
                <a:chExt cx="310" cy="75"/>
              </a:xfrm>
            </p:grpSpPr>
            <p:sp>
              <p:nvSpPr>
                <p:cNvPr id="8726" name="Line 21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27" name="Line 21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28" name="Freeform 21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9" name="Freeform 21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25" name="Rectangle 219"/>
              <p:cNvSpPr>
                <a:spLocks noChangeAspect="1" noChangeArrowheads="1"/>
              </p:cNvSpPr>
              <p:nvPr/>
            </p:nvSpPr>
            <p:spPr bwMode="auto">
              <a:xfrm>
                <a:off x="2553" y="2496"/>
                <a:ext cx="18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MASS</a:t>
                </a:r>
              </a:p>
            </p:txBody>
          </p:sp>
        </p:grpSp>
        <p:sp>
          <p:nvSpPr>
            <p:cNvPr id="8721" name="Rectangle 220"/>
            <p:cNvSpPr>
              <a:spLocks noChangeArrowheads="1"/>
            </p:cNvSpPr>
            <p:nvPr/>
          </p:nvSpPr>
          <p:spPr bwMode="auto">
            <a:xfrm>
              <a:off x="4314" y="1846"/>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8219" name="Group 221"/>
          <p:cNvGrpSpPr>
            <a:grpSpLocks/>
          </p:cNvGrpSpPr>
          <p:nvPr/>
        </p:nvGrpSpPr>
        <p:grpSpPr bwMode="auto">
          <a:xfrm>
            <a:off x="6742113" y="3036888"/>
            <a:ext cx="754062" cy="430212"/>
            <a:chOff x="4247" y="2017"/>
            <a:chExt cx="475" cy="271"/>
          </a:xfrm>
        </p:grpSpPr>
        <p:grpSp>
          <p:nvGrpSpPr>
            <p:cNvPr id="8708" name="Group 222"/>
            <p:cNvGrpSpPr>
              <a:grpSpLocks/>
            </p:cNvGrpSpPr>
            <p:nvPr/>
          </p:nvGrpSpPr>
          <p:grpSpPr bwMode="auto">
            <a:xfrm>
              <a:off x="4377" y="2017"/>
              <a:ext cx="345" cy="271"/>
              <a:chOff x="2471" y="2324"/>
              <a:chExt cx="345" cy="271"/>
            </a:xfrm>
          </p:grpSpPr>
          <p:sp>
            <p:nvSpPr>
              <p:cNvPr id="8710" name="Rectangle 22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711" name="Group 224"/>
              <p:cNvGrpSpPr>
                <a:grpSpLocks/>
              </p:cNvGrpSpPr>
              <p:nvPr/>
            </p:nvGrpSpPr>
            <p:grpSpPr bwMode="auto">
              <a:xfrm>
                <a:off x="2625" y="2324"/>
                <a:ext cx="36" cy="52"/>
                <a:chOff x="2625" y="2324"/>
                <a:chExt cx="36" cy="52"/>
              </a:xfrm>
            </p:grpSpPr>
            <p:sp>
              <p:nvSpPr>
                <p:cNvPr id="8718" name="Line 22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19" name="Line 22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12" name="Group 227"/>
              <p:cNvGrpSpPr>
                <a:grpSpLocks/>
              </p:cNvGrpSpPr>
              <p:nvPr/>
            </p:nvGrpSpPr>
            <p:grpSpPr bwMode="auto">
              <a:xfrm>
                <a:off x="2488" y="2411"/>
                <a:ext cx="310" cy="75"/>
                <a:chOff x="2488" y="2411"/>
                <a:chExt cx="310" cy="75"/>
              </a:xfrm>
            </p:grpSpPr>
            <p:sp>
              <p:nvSpPr>
                <p:cNvPr id="8714" name="Line 22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15" name="Line 22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16" name="Freeform 23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17" name="Freeform 23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13" name="Rectangle 232"/>
              <p:cNvSpPr>
                <a:spLocks noChangeAspect="1" noChangeArrowheads="1"/>
              </p:cNvSpPr>
              <p:nvPr/>
            </p:nvSpPr>
            <p:spPr bwMode="auto">
              <a:xfrm>
                <a:off x="2553" y="2496"/>
                <a:ext cx="20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MWCS</a:t>
                </a:r>
              </a:p>
            </p:txBody>
          </p:sp>
        </p:grpSp>
        <p:sp>
          <p:nvSpPr>
            <p:cNvPr id="8709" name="Rectangle 233"/>
            <p:cNvSpPr>
              <a:spLocks noChangeArrowheads="1"/>
            </p:cNvSpPr>
            <p:nvPr/>
          </p:nvSpPr>
          <p:spPr bwMode="auto">
            <a:xfrm>
              <a:off x="4247" y="2192"/>
              <a:ext cx="88" cy="96"/>
            </a:xfrm>
            <a:prstGeom prst="rect">
              <a:avLst/>
            </a:prstGeom>
            <a:noFill/>
            <a:ln w="9525">
              <a:noFill/>
              <a:miter lim="800000"/>
              <a:headEnd/>
              <a:tailEnd/>
            </a:ln>
          </p:spPr>
          <p:txBody>
            <a:bodyPr wrap="none" lIns="0" tIns="0" rIns="0" bIns="0">
              <a:spAutoFit/>
            </a:bodyPr>
            <a:lstStyle/>
            <a:p>
              <a:pPr eaLnBrk="0" hangingPunct="0"/>
              <a:r>
                <a:rPr lang="en-US" sz="1000" b="1"/>
                <a:t>38</a:t>
              </a:r>
            </a:p>
          </p:txBody>
        </p:sp>
      </p:grpSp>
      <p:grpSp>
        <p:nvGrpSpPr>
          <p:cNvPr id="8220" name="Group 234"/>
          <p:cNvGrpSpPr>
            <a:grpSpLocks/>
          </p:cNvGrpSpPr>
          <p:nvPr/>
        </p:nvGrpSpPr>
        <p:grpSpPr bwMode="auto">
          <a:xfrm>
            <a:off x="6743700" y="3609975"/>
            <a:ext cx="727075" cy="430213"/>
            <a:chOff x="4248" y="2274"/>
            <a:chExt cx="458" cy="271"/>
          </a:xfrm>
        </p:grpSpPr>
        <p:grpSp>
          <p:nvGrpSpPr>
            <p:cNvPr id="8696" name="Group 235"/>
            <p:cNvGrpSpPr>
              <a:grpSpLocks/>
            </p:cNvGrpSpPr>
            <p:nvPr/>
          </p:nvGrpSpPr>
          <p:grpSpPr bwMode="auto">
            <a:xfrm>
              <a:off x="4361" y="2274"/>
              <a:ext cx="345" cy="271"/>
              <a:chOff x="4272" y="2928"/>
              <a:chExt cx="345" cy="271"/>
            </a:xfrm>
          </p:grpSpPr>
          <p:sp>
            <p:nvSpPr>
              <p:cNvPr id="8698" name="Rectangle 236"/>
              <p:cNvSpPr>
                <a:spLocks noChangeArrowheads="1"/>
              </p:cNvSpPr>
              <p:nvPr/>
            </p:nvSpPr>
            <p:spPr bwMode="auto">
              <a:xfrm>
                <a:off x="4272" y="2981"/>
                <a:ext cx="345" cy="218"/>
              </a:xfrm>
              <a:prstGeom prst="rect">
                <a:avLst/>
              </a:prstGeom>
              <a:noFill/>
              <a:ln w="12700">
                <a:solidFill>
                  <a:srgbClr val="000000"/>
                </a:solidFill>
                <a:miter lim="800000"/>
                <a:headEnd/>
                <a:tailEnd/>
              </a:ln>
            </p:spPr>
            <p:txBody>
              <a:bodyPr wrap="none" anchor="ctr"/>
              <a:lstStyle/>
              <a:p>
                <a:endParaRPr lang="en-US"/>
              </a:p>
            </p:txBody>
          </p:sp>
          <p:grpSp>
            <p:nvGrpSpPr>
              <p:cNvPr id="8699" name="Group 237"/>
              <p:cNvGrpSpPr>
                <a:grpSpLocks/>
              </p:cNvGrpSpPr>
              <p:nvPr/>
            </p:nvGrpSpPr>
            <p:grpSpPr bwMode="auto">
              <a:xfrm>
                <a:off x="4426" y="2928"/>
                <a:ext cx="36" cy="52"/>
                <a:chOff x="2625" y="2324"/>
                <a:chExt cx="36" cy="52"/>
              </a:xfrm>
            </p:grpSpPr>
            <p:sp>
              <p:nvSpPr>
                <p:cNvPr id="8706" name="Line 23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07" name="Line 23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700" name="Group 240"/>
              <p:cNvGrpSpPr>
                <a:grpSpLocks/>
              </p:cNvGrpSpPr>
              <p:nvPr/>
            </p:nvGrpSpPr>
            <p:grpSpPr bwMode="auto">
              <a:xfrm>
                <a:off x="4289" y="3015"/>
                <a:ext cx="310" cy="75"/>
                <a:chOff x="2488" y="2411"/>
                <a:chExt cx="310" cy="75"/>
              </a:xfrm>
            </p:grpSpPr>
            <p:sp>
              <p:nvSpPr>
                <p:cNvPr id="8702" name="Line 24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03" name="Line 24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704" name="Freeform 24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05" name="Freeform 24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701" name="Rectangle 245"/>
              <p:cNvSpPr>
                <a:spLocks noChangeAspect="1" noChangeArrowheads="1"/>
              </p:cNvSpPr>
              <p:nvPr/>
            </p:nvSpPr>
            <p:spPr bwMode="auto">
              <a:xfrm>
                <a:off x="4331" y="3100"/>
                <a:ext cx="227"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MTACS</a:t>
                </a:r>
              </a:p>
            </p:txBody>
          </p:sp>
        </p:grpSp>
        <p:sp>
          <p:nvSpPr>
            <p:cNvPr id="8697" name="Rectangle 246"/>
            <p:cNvSpPr>
              <a:spLocks noChangeArrowheads="1"/>
            </p:cNvSpPr>
            <p:nvPr/>
          </p:nvSpPr>
          <p:spPr bwMode="auto">
            <a:xfrm>
              <a:off x="4248" y="2449"/>
              <a:ext cx="88" cy="96"/>
            </a:xfrm>
            <a:prstGeom prst="rect">
              <a:avLst/>
            </a:prstGeom>
            <a:noFill/>
            <a:ln w="9525">
              <a:noFill/>
              <a:miter lim="800000"/>
              <a:headEnd/>
              <a:tailEnd/>
            </a:ln>
          </p:spPr>
          <p:txBody>
            <a:bodyPr wrap="none" lIns="0" tIns="0" rIns="0" bIns="0">
              <a:spAutoFit/>
            </a:bodyPr>
            <a:lstStyle/>
            <a:p>
              <a:pPr eaLnBrk="0" hangingPunct="0"/>
              <a:r>
                <a:rPr lang="en-US" sz="1000" b="1"/>
                <a:t>38</a:t>
              </a:r>
            </a:p>
          </p:txBody>
        </p:sp>
      </p:grpSp>
      <p:grpSp>
        <p:nvGrpSpPr>
          <p:cNvPr id="8221" name="Group 247"/>
          <p:cNvGrpSpPr>
            <a:grpSpLocks/>
          </p:cNvGrpSpPr>
          <p:nvPr/>
        </p:nvGrpSpPr>
        <p:grpSpPr bwMode="auto">
          <a:xfrm>
            <a:off x="5538788" y="2587625"/>
            <a:ext cx="815975" cy="431800"/>
            <a:chOff x="3311" y="1397"/>
            <a:chExt cx="514" cy="272"/>
          </a:xfrm>
        </p:grpSpPr>
        <p:grpSp>
          <p:nvGrpSpPr>
            <p:cNvPr id="8685" name="Group 248"/>
            <p:cNvGrpSpPr>
              <a:grpSpLocks/>
            </p:cNvGrpSpPr>
            <p:nvPr/>
          </p:nvGrpSpPr>
          <p:grpSpPr bwMode="auto">
            <a:xfrm>
              <a:off x="3480" y="1397"/>
              <a:ext cx="345" cy="272"/>
              <a:chOff x="4313" y="1583"/>
              <a:chExt cx="345" cy="272"/>
            </a:xfrm>
          </p:grpSpPr>
          <p:sp>
            <p:nvSpPr>
              <p:cNvPr id="8687" name="Text Box 24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8688" name="Rectangle 25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689" name="Group 251"/>
              <p:cNvGrpSpPr>
                <a:grpSpLocks/>
              </p:cNvGrpSpPr>
              <p:nvPr/>
            </p:nvGrpSpPr>
            <p:grpSpPr bwMode="auto">
              <a:xfrm>
                <a:off x="4366" y="1648"/>
                <a:ext cx="240" cy="131"/>
                <a:chOff x="3653" y="1409"/>
                <a:chExt cx="240" cy="131"/>
              </a:xfrm>
            </p:grpSpPr>
            <p:sp>
              <p:nvSpPr>
                <p:cNvPr id="8693" name="Freeform 25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94" name="Line 25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95" name="Line 25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8690" name="Group 255"/>
              <p:cNvGrpSpPr>
                <a:grpSpLocks/>
              </p:cNvGrpSpPr>
              <p:nvPr/>
            </p:nvGrpSpPr>
            <p:grpSpPr bwMode="auto">
              <a:xfrm>
                <a:off x="4467" y="1583"/>
                <a:ext cx="36" cy="52"/>
                <a:chOff x="3754" y="1344"/>
                <a:chExt cx="36" cy="52"/>
              </a:xfrm>
            </p:grpSpPr>
            <p:sp>
              <p:nvSpPr>
                <p:cNvPr id="8691" name="Line 25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92" name="Line 25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86" name="Rectangle 258"/>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267</a:t>
              </a:r>
            </a:p>
          </p:txBody>
        </p:sp>
      </p:grpSp>
      <p:grpSp>
        <p:nvGrpSpPr>
          <p:cNvPr id="8222" name="Group 259"/>
          <p:cNvGrpSpPr>
            <a:grpSpLocks/>
          </p:cNvGrpSpPr>
          <p:nvPr/>
        </p:nvGrpSpPr>
        <p:grpSpPr bwMode="auto">
          <a:xfrm>
            <a:off x="5538788" y="3111500"/>
            <a:ext cx="815975" cy="431800"/>
            <a:chOff x="3311" y="1397"/>
            <a:chExt cx="514" cy="272"/>
          </a:xfrm>
        </p:grpSpPr>
        <p:grpSp>
          <p:nvGrpSpPr>
            <p:cNvPr id="8674" name="Group 260"/>
            <p:cNvGrpSpPr>
              <a:grpSpLocks/>
            </p:cNvGrpSpPr>
            <p:nvPr/>
          </p:nvGrpSpPr>
          <p:grpSpPr bwMode="auto">
            <a:xfrm>
              <a:off x="3480" y="1397"/>
              <a:ext cx="345" cy="272"/>
              <a:chOff x="4313" y="1583"/>
              <a:chExt cx="345" cy="272"/>
            </a:xfrm>
          </p:grpSpPr>
          <p:sp>
            <p:nvSpPr>
              <p:cNvPr id="8676" name="Text Box 261"/>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8677" name="Rectangle 262"/>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678" name="Group 263"/>
              <p:cNvGrpSpPr>
                <a:grpSpLocks/>
              </p:cNvGrpSpPr>
              <p:nvPr/>
            </p:nvGrpSpPr>
            <p:grpSpPr bwMode="auto">
              <a:xfrm>
                <a:off x="4366" y="1648"/>
                <a:ext cx="240" cy="131"/>
                <a:chOff x="3653" y="1409"/>
                <a:chExt cx="240" cy="131"/>
              </a:xfrm>
            </p:grpSpPr>
            <p:sp>
              <p:nvSpPr>
                <p:cNvPr id="8682" name="Freeform 264"/>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83" name="Line 265"/>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84" name="Line 266"/>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8679" name="Group 267"/>
              <p:cNvGrpSpPr>
                <a:grpSpLocks/>
              </p:cNvGrpSpPr>
              <p:nvPr/>
            </p:nvGrpSpPr>
            <p:grpSpPr bwMode="auto">
              <a:xfrm>
                <a:off x="4467" y="1583"/>
                <a:ext cx="36" cy="52"/>
                <a:chOff x="3754" y="1344"/>
                <a:chExt cx="36" cy="52"/>
              </a:xfrm>
            </p:grpSpPr>
            <p:sp>
              <p:nvSpPr>
                <p:cNvPr id="8680" name="Line 268"/>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81" name="Line 269"/>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75" name="Rectangle 270"/>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367</a:t>
              </a:r>
            </a:p>
          </p:txBody>
        </p:sp>
      </p:grpSp>
      <p:grpSp>
        <p:nvGrpSpPr>
          <p:cNvPr id="8223" name="Group 271"/>
          <p:cNvGrpSpPr>
            <a:grpSpLocks/>
          </p:cNvGrpSpPr>
          <p:nvPr/>
        </p:nvGrpSpPr>
        <p:grpSpPr bwMode="auto">
          <a:xfrm>
            <a:off x="5538788" y="3635375"/>
            <a:ext cx="815975" cy="431800"/>
            <a:chOff x="3311" y="1397"/>
            <a:chExt cx="514" cy="272"/>
          </a:xfrm>
        </p:grpSpPr>
        <p:grpSp>
          <p:nvGrpSpPr>
            <p:cNvPr id="8663" name="Group 272"/>
            <p:cNvGrpSpPr>
              <a:grpSpLocks/>
            </p:cNvGrpSpPr>
            <p:nvPr/>
          </p:nvGrpSpPr>
          <p:grpSpPr bwMode="auto">
            <a:xfrm>
              <a:off x="3480" y="1397"/>
              <a:ext cx="345" cy="272"/>
              <a:chOff x="4313" y="1583"/>
              <a:chExt cx="345" cy="272"/>
            </a:xfrm>
          </p:grpSpPr>
          <p:sp>
            <p:nvSpPr>
              <p:cNvPr id="8665" name="Text Box 273"/>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8666" name="Rectangle 274"/>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667" name="Group 275"/>
              <p:cNvGrpSpPr>
                <a:grpSpLocks/>
              </p:cNvGrpSpPr>
              <p:nvPr/>
            </p:nvGrpSpPr>
            <p:grpSpPr bwMode="auto">
              <a:xfrm>
                <a:off x="4366" y="1648"/>
                <a:ext cx="240" cy="131"/>
                <a:chOff x="3653" y="1409"/>
                <a:chExt cx="240" cy="131"/>
              </a:xfrm>
            </p:grpSpPr>
            <p:sp>
              <p:nvSpPr>
                <p:cNvPr id="8671" name="Freeform 276"/>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72" name="Line 277"/>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73" name="Line 278"/>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8668" name="Group 279"/>
              <p:cNvGrpSpPr>
                <a:grpSpLocks/>
              </p:cNvGrpSpPr>
              <p:nvPr/>
            </p:nvGrpSpPr>
            <p:grpSpPr bwMode="auto">
              <a:xfrm>
                <a:off x="4467" y="1583"/>
                <a:ext cx="36" cy="52"/>
                <a:chOff x="3754" y="1344"/>
                <a:chExt cx="36" cy="52"/>
              </a:xfrm>
            </p:grpSpPr>
            <p:sp>
              <p:nvSpPr>
                <p:cNvPr id="8669" name="Line 280"/>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70" name="Line 281"/>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64" name="Rectangle 282"/>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369</a:t>
              </a:r>
            </a:p>
          </p:txBody>
        </p:sp>
      </p:grpSp>
      <p:grpSp>
        <p:nvGrpSpPr>
          <p:cNvPr id="8224" name="Group 283"/>
          <p:cNvGrpSpPr>
            <a:grpSpLocks/>
          </p:cNvGrpSpPr>
          <p:nvPr/>
        </p:nvGrpSpPr>
        <p:grpSpPr bwMode="auto">
          <a:xfrm>
            <a:off x="5549900" y="4159250"/>
            <a:ext cx="793750" cy="431800"/>
            <a:chOff x="3243" y="2852"/>
            <a:chExt cx="500" cy="272"/>
          </a:xfrm>
        </p:grpSpPr>
        <p:grpSp>
          <p:nvGrpSpPr>
            <p:cNvPr id="8651" name="Group 284"/>
            <p:cNvGrpSpPr>
              <a:grpSpLocks/>
            </p:cNvGrpSpPr>
            <p:nvPr/>
          </p:nvGrpSpPr>
          <p:grpSpPr bwMode="auto">
            <a:xfrm>
              <a:off x="3398" y="2852"/>
              <a:ext cx="345" cy="272"/>
              <a:chOff x="3812" y="2032"/>
              <a:chExt cx="345" cy="272"/>
            </a:xfrm>
          </p:grpSpPr>
          <p:sp>
            <p:nvSpPr>
              <p:cNvPr id="8653" name="Text Box 285"/>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654" name="Rectangle 286"/>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655" name="Group 287"/>
              <p:cNvGrpSpPr>
                <a:grpSpLocks/>
              </p:cNvGrpSpPr>
              <p:nvPr/>
            </p:nvGrpSpPr>
            <p:grpSpPr bwMode="auto">
              <a:xfrm>
                <a:off x="3865" y="2097"/>
                <a:ext cx="240" cy="131"/>
                <a:chOff x="2525" y="3725"/>
                <a:chExt cx="240" cy="131"/>
              </a:xfrm>
            </p:grpSpPr>
            <p:sp>
              <p:nvSpPr>
                <p:cNvPr id="8659" name="Freeform 288"/>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60" name="Line 289"/>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61" name="Line 290"/>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662" name="Line 291"/>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656" name="Group 292"/>
              <p:cNvGrpSpPr>
                <a:grpSpLocks/>
              </p:cNvGrpSpPr>
              <p:nvPr/>
            </p:nvGrpSpPr>
            <p:grpSpPr bwMode="auto">
              <a:xfrm>
                <a:off x="3966" y="2032"/>
                <a:ext cx="36" cy="52"/>
                <a:chOff x="2626" y="3660"/>
                <a:chExt cx="36" cy="52"/>
              </a:xfrm>
            </p:grpSpPr>
            <p:sp>
              <p:nvSpPr>
                <p:cNvPr id="8657" name="Line 293"/>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58" name="Line 294"/>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52" name="Rectangle 295"/>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165</a:t>
              </a:r>
            </a:p>
          </p:txBody>
        </p:sp>
      </p:grpSp>
      <p:grpSp>
        <p:nvGrpSpPr>
          <p:cNvPr id="8225" name="Group 296"/>
          <p:cNvGrpSpPr>
            <a:grpSpLocks/>
          </p:cNvGrpSpPr>
          <p:nvPr/>
        </p:nvGrpSpPr>
        <p:grpSpPr bwMode="auto">
          <a:xfrm>
            <a:off x="5549900" y="4683125"/>
            <a:ext cx="793750" cy="431800"/>
            <a:chOff x="3243" y="2852"/>
            <a:chExt cx="500" cy="272"/>
          </a:xfrm>
        </p:grpSpPr>
        <p:grpSp>
          <p:nvGrpSpPr>
            <p:cNvPr id="8639" name="Group 297"/>
            <p:cNvGrpSpPr>
              <a:grpSpLocks/>
            </p:cNvGrpSpPr>
            <p:nvPr/>
          </p:nvGrpSpPr>
          <p:grpSpPr bwMode="auto">
            <a:xfrm>
              <a:off x="3398" y="2852"/>
              <a:ext cx="345" cy="272"/>
              <a:chOff x="3812" y="2032"/>
              <a:chExt cx="345" cy="272"/>
            </a:xfrm>
          </p:grpSpPr>
          <p:sp>
            <p:nvSpPr>
              <p:cNvPr id="8641" name="Text Box 29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642" name="Rectangle 29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643" name="Group 300"/>
              <p:cNvGrpSpPr>
                <a:grpSpLocks/>
              </p:cNvGrpSpPr>
              <p:nvPr/>
            </p:nvGrpSpPr>
            <p:grpSpPr bwMode="auto">
              <a:xfrm>
                <a:off x="3865" y="2097"/>
                <a:ext cx="240" cy="131"/>
                <a:chOff x="2525" y="3725"/>
                <a:chExt cx="240" cy="131"/>
              </a:xfrm>
            </p:grpSpPr>
            <p:sp>
              <p:nvSpPr>
                <p:cNvPr id="8647" name="Freeform 30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48" name="Line 30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49" name="Line 30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650" name="Line 30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644" name="Group 305"/>
              <p:cNvGrpSpPr>
                <a:grpSpLocks/>
              </p:cNvGrpSpPr>
              <p:nvPr/>
            </p:nvGrpSpPr>
            <p:grpSpPr bwMode="auto">
              <a:xfrm>
                <a:off x="3966" y="2032"/>
                <a:ext cx="36" cy="52"/>
                <a:chOff x="2626" y="3660"/>
                <a:chExt cx="36" cy="52"/>
              </a:xfrm>
            </p:grpSpPr>
            <p:sp>
              <p:nvSpPr>
                <p:cNvPr id="8645" name="Line 30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46" name="Line 30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40" name="Rectangle 308"/>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166</a:t>
              </a:r>
            </a:p>
          </p:txBody>
        </p:sp>
      </p:grpSp>
      <p:grpSp>
        <p:nvGrpSpPr>
          <p:cNvPr id="8226" name="Group 309"/>
          <p:cNvGrpSpPr>
            <a:grpSpLocks/>
          </p:cNvGrpSpPr>
          <p:nvPr/>
        </p:nvGrpSpPr>
        <p:grpSpPr bwMode="auto">
          <a:xfrm>
            <a:off x="5549900" y="5207000"/>
            <a:ext cx="793750" cy="431800"/>
            <a:chOff x="3243" y="2852"/>
            <a:chExt cx="500" cy="272"/>
          </a:xfrm>
        </p:grpSpPr>
        <p:grpSp>
          <p:nvGrpSpPr>
            <p:cNvPr id="8627" name="Group 310"/>
            <p:cNvGrpSpPr>
              <a:grpSpLocks/>
            </p:cNvGrpSpPr>
            <p:nvPr/>
          </p:nvGrpSpPr>
          <p:grpSpPr bwMode="auto">
            <a:xfrm>
              <a:off x="3398" y="2852"/>
              <a:ext cx="345" cy="272"/>
              <a:chOff x="3812" y="2032"/>
              <a:chExt cx="345" cy="272"/>
            </a:xfrm>
          </p:grpSpPr>
          <p:sp>
            <p:nvSpPr>
              <p:cNvPr id="8629" name="Text Box 311"/>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630" name="Rectangle 312"/>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631" name="Group 313"/>
              <p:cNvGrpSpPr>
                <a:grpSpLocks/>
              </p:cNvGrpSpPr>
              <p:nvPr/>
            </p:nvGrpSpPr>
            <p:grpSpPr bwMode="auto">
              <a:xfrm>
                <a:off x="3865" y="2097"/>
                <a:ext cx="240" cy="131"/>
                <a:chOff x="2525" y="3725"/>
                <a:chExt cx="240" cy="131"/>
              </a:xfrm>
            </p:grpSpPr>
            <p:sp>
              <p:nvSpPr>
                <p:cNvPr id="8635" name="Freeform 31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36" name="Line 31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37" name="Line 31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638" name="Line 31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632" name="Group 318"/>
              <p:cNvGrpSpPr>
                <a:grpSpLocks/>
              </p:cNvGrpSpPr>
              <p:nvPr/>
            </p:nvGrpSpPr>
            <p:grpSpPr bwMode="auto">
              <a:xfrm>
                <a:off x="3966" y="2032"/>
                <a:ext cx="36" cy="52"/>
                <a:chOff x="2626" y="3660"/>
                <a:chExt cx="36" cy="52"/>
              </a:xfrm>
            </p:grpSpPr>
            <p:sp>
              <p:nvSpPr>
                <p:cNvPr id="8633" name="Line 319"/>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34" name="Line 320"/>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28" name="Rectangle 321"/>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268</a:t>
              </a:r>
            </a:p>
          </p:txBody>
        </p:sp>
      </p:grpSp>
      <p:grpSp>
        <p:nvGrpSpPr>
          <p:cNvPr id="8227" name="Group 322"/>
          <p:cNvGrpSpPr>
            <a:grpSpLocks/>
          </p:cNvGrpSpPr>
          <p:nvPr/>
        </p:nvGrpSpPr>
        <p:grpSpPr bwMode="auto">
          <a:xfrm>
            <a:off x="5549900" y="5730875"/>
            <a:ext cx="793750" cy="431800"/>
            <a:chOff x="3243" y="2852"/>
            <a:chExt cx="500" cy="272"/>
          </a:xfrm>
        </p:grpSpPr>
        <p:grpSp>
          <p:nvGrpSpPr>
            <p:cNvPr id="8615" name="Group 323"/>
            <p:cNvGrpSpPr>
              <a:grpSpLocks/>
            </p:cNvGrpSpPr>
            <p:nvPr/>
          </p:nvGrpSpPr>
          <p:grpSpPr bwMode="auto">
            <a:xfrm>
              <a:off x="3398" y="2852"/>
              <a:ext cx="345" cy="272"/>
              <a:chOff x="3812" y="2032"/>
              <a:chExt cx="345" cy="272"/>
            </a:xfrm>
          </p:grpSpPr>
          <p:sp>
            <p:nvSpPr>
              <p:cNvPr id="8617" name="Text Box 324"/>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618" name="Rectangle 325"/>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619" name="Group 326"/>
              <p:cNvGrpSpPr>
                <a:grpSpLocks/>
              </p:cNvGrpSpPr>
              <p:nvPr/>
            </p:nvGrpSpPr>
            <p:grpSpPr bwMode="auto">
              <a:xfrm>
                <a:off x="3865" y="2097"/>
                <a:ext cx="240" cy="131"/>
                <a:chOff x="2525" y="3725"/>
                <a:chExt cx="240" cy="131"/>
              </a:xfrm>
            </p:grpSpPr>
            <p:sp>
              <p:nvSpPr>
                <p:cNvPr id="8623" name="Freeform 327"/>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24" name="Line 328"/>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25" name="Line 329"/>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626" name="Line 330"/>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620" name="Group 331"/>
              <p:cNvGrpSpPr>
                <a:grpSpLocks/>
              </p:cNvGrpSpPr>
              <p:nvPr/>
            </p:nvGrpSpPr>
            <p:grpSpPr bwMode="auto">
              <a:xfrm>
                <a:off x="3966" y="2032"/>
                <a:ext cx="36" cy="52"/>
                <a:chOff x="2626" y="3660"/>
                <a:chExt cx="36" cy="52"/>
              </a:xfrm>
            </p:grpSpPr>
            <p:sp>
              <p:nvSpPr>
                <p:cNvPr id="8621" name="Line 332"/>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22" name="Line 333"/>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16" name="Rectangle 334"/>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364</a:t>
              </a:r>
            </a:p>
          </p:txBody>
        </p:sp>
      </p:grpSp>
      <p:grpSp>
        <p:nvGrpSpPr>
          <p:cNvPr id="8228" name="Group 335"/>
          <p:cNvGrpSpPr>
            <a:grpSpLocks/>
          </p:cNvGrpSpPr>
          <p:nvPr/>
        </p:nvGrpSpPr>
        <p:grpSpPr bwMode="auto">
          <a:xfrm>
            <a:off x="5540375" y="6254750"/>
            <a:ext cx="815975" cy="431800"/>
            <a:chOff x="3311" y="1397"/>
            <a:chExt cx="514" cy="272"/>
          </a:xfrm>
        </p:grpSpPr>
        <p:grpSp>
          <p:nvGrpSpPr>
            <p:cNvPr id="8604" name="Group 336"/>
            <p:cNvGrpSpPr>
              <a:grpSpLocks/>
            </p:cNvGrpSpPr>
            <p:nvPr/>
          </p:nvGrpSpPr>
          <p:grpSpPr bwMode="auto">
            <a:xfrm>
              <a:off x="3480" y="1397"/>
              <a:ext cx="345" cy="272"/>
              <a:chOff x="4313" y="1583"/>
              <a:chExt cx="345" cy="272"/>
            </a:xfrm>
          </p:grpSpPr>
          <p:sp>
            <p:nvSpPr>
              <p:cNvPr id="8606" name="Text Box 337"/>
              <p:cNvSpPr txBox="1">
                <a:spLocks noChangeArrowheads="1"/>
              </p:cNvSpPr>
              <p:nvPr/>
            </p:nvSpPr>
            <p:spPr bwMode="auto">
              <a:xfrm>
                <a:off x="4416" y="1776"/>
                <a:ext cx="138" cy="77"/>
              </a:xfrm>
              <a:prstGeom prst="rect">
                <a:avLst/>
              </a:prstGeom>
              <a:noFill/>
              <a:ln w="12700">
                <a:noFill/>
                <a:miter lim="800000"/>
                <a:headEnd/>
                <a:tailEnd/>
              </a:ln>
            </p:spPr>
            <p:txBody>
              <a:bodyPr wrap="none" lIns="0" tIns="0" rIns="0" bIns="0" anchor="ctr">
                <a:spAutoFit/>
              </a:bodyPr>
              <a:lstStyle/>
              <a:p>
                <a:pPr algn="ctr" eaLnBrk="0" hangingPunct="0"/>
                <a:r>
                  <a:rPr lang="en-US" sz="800" b="1"/>
                  <a:t>HMT</a:t>
                </a:r>
              </a:p>
            </p:txBody>
          </p:sp>
          <p:sp>
            <p:nvSpPr>
              <p:cNvPr id="8607" name="Rectangle 338"/>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608" name="Group 339"/>
              <p:cNvGrpSpPr>
                <a:grpSpLocks/>
              </p:cNvGrpSpPr>
              <p:nvPr/>
            </p:nvGrpSpPr>
            <p:grpSpPr bwMode="auto">
              <a:xfrm>
                <a:off x="4366" y="1648"/>
                <a:ext cx="240" cy="131"/>
                <a:chOff x="3653" y="1409"/>
                <a:chExt cx="240" cy="131"/>
              </a:xfrm>
            </p:grpSpPr>
            <p:sp>
              <p:nvSpPr>
                <p:cNvPr id="8612" name="Freeform 340"/>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613" name="Line 341"/>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14" name="Line 342"/>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8609" name="Group 343"/>
              <p:cNvGrpSpPr>
                <a:grpSpLocks/>
              </p:cNvGrpSpPr>
              <p:nvPr/>
            </p:nvGrpSpPr>
            <p:grpSpPr bwMode="auto">
              <a:xfrm>
                <a:off x="4467" y="1583"/>
                <a:ext cx="36" cy="52"/>
                <a:chOff x="3754" y="1344"/>
                <a:chExt cx="36" cy="52"/>
              </a:xfrm>
            </p:grpSpPr>
            <p:sp>
              <p:nvSpPr>
                <p:cNvPr id="8610" name="Line 34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11" name="Line 34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605" name="Rectangle 346"/>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303</a:t>
              </a:r>
            </a:p>
          </p:txBody>
        </p:sp>
      </p:grpSp>
      <p:grpSp>
        <p:nvGrpSpPr>
          <p:cNvPr id="8229" name="Group 347"/>
          <p:cNvGrpSpPr>
            <a:grpSpLocks/>
          </p:cNvGrpSpPr>
          <p:nvPr/>
        </p:nvGrpSpPr>
        <p:grpSpPr bwMode="auto">
          <a:xfrm>
            <a:off x="3946525" y="3594100"/>
            <a:ext cx="801688" cy="431800"/>
            <a:chOff x="2235" y="3109"/>
            <a:chExt cx="505" cy="272"/>
          </a:xfrm>
        </p:grpSpPr>
        <p:grpSp>
          <p:nvGrpSpPr>
            <p:cNvPr id="8591" name="Group 348"/>
            <p:cNvGrpSpPr>
              <a:grpSpLocks/>
            </p:cNvGrpSpPr>
            <p:nvPr/>
          </p:nvGrpSpPr>
          <p:grpSpPr bwMode="auto">
            <a:xfrm>
              <a:off x="2395" y="3109"/>
              <a:ext cx="345" cy="272"/>
              <a:chOff x="3811" y="1583"/>
              <a:chExt cx="345" cy="272"/>
            </a:xfrm>
          </p:grpSpPr>
          <p:sp>
            <p:nvSpPr>
              <p:cNvPr id="8593" name="Text Box 349"/>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8594" name="Rectangle 350"/>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595" name="Group 351"/>
              <p:cNvGrpSpPr>
                <a:grpSpLocks/>
              </p:cNvGrpSpPr>
              <p:nvPr/>
            </p:nvGrpSpPr>
            <p:grpSpPr bwMode="auto">
              <a:xfrm>
                <a:off x="3965" y="1583"/>
                <a:ext cx="36" cy="52"/>
                <a:chOff x="3754" y="1344"/>
                <a:chExt cx="36" cy="52"/>
              </a:xfrm>
            </p:grpSpPr>
            <p:sp>
              <p:nvSpPr>
                <p:cNvPr id="8602" name="Line 352"/>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603" name="Line 353"/>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96" name="Group 354"/>
              <p:cNvGrpSpPr>
                <a:grpSpLocks/>
              </p:cNvGrpSpPr>
              <p:nvPr/>
            </p:nvGrpSpPr>
            <p:grpSpPr bwMode="auto">
              <a:xfrm>
                <a:off x="3864" y="1648"/>
                <a:ext cx="240" cy="131"/>
                <a:chOff x="3864" y="1648"/>
                <a:chExt cx="240" cy="131"/>
              </a:xfrm>
            </p:grpSpPr>
            <p:sp>
              <p:nvSpPr>
                <p:cNvPr id="8597" name="Freeform 355"/>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98" name="Line 356"/>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99" name="Line 357"/>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8600" name="Line 358"/>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8601" name="Line 359"/>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8592" name="Rectangle 360"/>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361</a:t>
              </a:r>
            </a:p>
          </p:txBody>
        </p:sp>
      </p:grpSp>
      <p:grpSp>
        <p:nvGrpSpPr>
          <p:cNvPr id="8230" name="Group 361"/>
          <p:cNvGrpSpPr>
            <a:grpSpLocks/>
          </p:cNvGrpSpPr>
          <p:nvPr/>
        </p:nvGrpSpPr>
        <p:grpSpPr bwMode="auto">
          <a:xfrm>
            <a:off x="3967163" y="2043113"/>
            <a:ext cx="793750" cy="431800"/>
            <a:chOff x="3243" y="2852"/>
            <a:chExt cx="500" cy="272"/>
          </a:xfrm>
        </p:grpSpPr>
        <p:grpSp>
          <p:nvGrpSpPr>
            <p:cNvPr id="8579" name="Group 362"/>
            <p:cNvGrpSpPr>
              <a:grpSpLocks/>
            </p:cNvGrpSpPr>
            <p:nvPr/>
          </p:nvGrpSpPr>
          <p:grpSpPr bwMode="auto">
            <a:xfrm>
              <a:off x="3398" y="2852"/>
              <a:ext cx="345" cy="272"/>
              <a:chOff x="3812" y="2032"/>
              <a:chExt cx="345" cy="272"/>
            </a:xfrm>
          </p:grpSpPr>
          <p:sp>
            <p:nvSpPr>
              <p:cNvPr id="8581" name="Text Box 363"/>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582" name="Rectangle 364"/>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583" name="Group 365"/>
              <p:cNvGrpSpPr>
                <a:grpSpLocks/>
              </p:cNvGrpSpPr>
              <p:nvPr/>
            </p:nvGrpSpPr>
            <p:grpSpPr bwMode="auto">
              <a:xfrm>
                <a:off x="3865" y="2097"/>
                <a:ext cx="240" cy="131"/>
                <a:chOff x="2525" y="3725"/>
                <a:chExt cx="240" cy="131"/>
              </a:xfrm>
            </p:grpSpPr>
            <p:sp>
              <p:nvSpPr>
                <p:cNvPr id="8587" name="Freeform 366"/>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88" name="Line 367"/>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89" name="Line 368"/>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590" name="Line 369"/>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584" name="Group 370"/>
              <p:cNvGrpSpPr>
                <a:grpSpLocks/>
              </p:cNvGrpSpPr>
              <p:nvPr/>
            </p:nvGrpSpPr>
            <p:grpSpPr bwMode="auto">
              <a:xfrm>
                <a:off x="3966" y="2032"/>
                <a:ext cx="36" cy="52"/>
                <a:chOff x="2626" y="3660"/>
                <a:chExt cx="36" cy="52"/>
              </a:xfrm>
            </p:grpSpPr>
            <p:sp>
              <p:nvSpPr>
                <p:cNvPr id="8585" name="Line 371"/>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86" name="Line 372"/>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80" name="Rectangle 373"/>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161</a:t>
              </a:r>
            </a:p>
          </p:txBody>
        </p:sp>
      </p:grpSp>
      <p:grpSp>
        <p:nvGrpSpPr>
          <p:cNvPr id="8231" name="Group 374"/>
          <p:cNvGrpSpPr>
            <a:grpSpLocks/>
          </p:cNvGrpSpPr>
          <p:nvPr/>
        </p:nvGrpSpPr>
        <p:grpSpPr bwMode="auto">
          <a:xfrm>
            <a:off x="3967163" y="2566988"/>
            <a:ext cx="793750" cy="431800"/>
            <a:chOff x="3243" y="2852"/>
            <a:chExt cx="500" cy="272"/>
          </a:xfrm>
        </p:grpSpPr>
        <p:grpSp>
          <p:nvGrpSpPr>
            <p:cNvPr id="8567" name="Group 375"/>
            <p:cNvGrpSpPr>
              <a:grpSpLocks/>
            </p:cNvGrpSpPr>
            <p:nvPr/>
          </p:nvGrpSpPr>
          <p:grpSpPr bwMode="auto">
            <a:xfrm>
              <a:off x="3398" y="2852"/>
              <a:ext cx="345" cy="272"/>
              <a:chOff x="3812" y="2032"/>
              <a:chExt cx="345" cy="272"/>
            </a:xfrm>
          </p:grpSpPr>
          <p:sp>
            <p:nvSpPr>
              <p:cNvPr id="8569" name="Text Box 376"/>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8570" name="Rectangle 377"/>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571" name="Group 378"/>
              <p:cNvGrpSpPr>
                <a:grpSpLocks/>
              </p:cNvGrpSpPr>
              <p:nvPr/>
            </p:nvGrpSpPr>
            <p:grpSpPr bwMode="auto">
              <a:xfrm>
                <a:off x="3865" y="2097"/>
                <a:ext cx="240" cy="131"/>
                <a:chOff x="2525" y="3725"/>
                <a:chExt cx="240" cy="131"/>
              </a:xfrm>
            </p:grpSpPr>
            <p:sp>
              <p:nvSpPr>
                <p:cNvPr id="8575" name="Freeform 379"/>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76" name="Line 380"/>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77" name="Line 381"/>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578" name="Line 382"/>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572" name="Group 383"/>
              <p:cNvGrpSpPr>
                <a:grpSpLocks/>
              </p:cNvGrpSpPr>
              <p:nvPr/>
            </p:nvGrpSpPr>
            <p:grpSpPr bwMode="auto">
              <a:xfrm>
                <a:off x="3966" y="2032"/>
                <a:ext cx="36" cy="52"/>
                <a:chOff x="2626" y="3660"/>
                <a:chExt cx="36" cy="52"/>
              </a:xfrm>
            </p:grpSpPr>
            <p:sp>
              <p:nvSpPr>
                <p:cNvPr id="8573" name="Line 384"/>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74" name="Line 385"/>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68" name="Rectangle 386"/>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163</a:t>
              </a:r>
            </a:p>
          </p:txBody>
        </p:sp>
      </p:grpSp>
      <p:sp>
        <p:nvSpPr>
          <p:cNvPr id="8232" name="Text Box 387"/>
          <p:cNvSpPr txBox="1">
            <a:spLocks noChangeArrowheads="1"/>
          </p:cNvSpPr>
          <p:nvPr/>
        </p:nvSpPr>
        <p:spPr bwMode="auto">
          <a:xfrm>
            <a:off x="6480175" y="6438900"/>
            <a:ext cx="717550" cy="122238"/>
          </a:xfrm>
          <a:prstGeom prst="rect">
            <a:avLst/>
          </a:prstGeom>
          <a:noFill/>
          <a:ln w="12700">
            <a:noFill/>
            <a:miter lim="800000"/>
            <a:headEnd/>
            <a:tailEnd/>
          </a:ln>
        </p:spPr>
        <p:txBody>
          <a:bodyPr wrap="none" lIns="0" tIns="0" rIns="0" bIns="0" anchor="ctr">
            <a:spAutoFit/>
          </a:bodyPr>
          <a:lstStyle/>
          <a:p>
            <a:pPr algn="ctr" eaLnBrk="0" hangingPunct="0"/>
            <a:r>
              <a:rPr lang="en-US" sz="800" b="1"/>
              <a:t>(Helo Training)</a:t>
            </a:r>
          </a:p>
        </p:txBody>
      </p:sp>
      <p:grpSp>
        <p:nvGrpSpPr>
          <p:cNvPr id="8233" name="Group 388"/>
          <p:cNvGrpSpPr>
            <a:grpSpLocks/>
          </p:cNvGrpSpPr>
          <p:nvPr/>
        </p:nvGrpSpPr>
        <p:grpSpPr bwMode="auto">
          <a:xfrm>
            <a:off x="3956050" y="3076575"/>
            <a:ext cx="793750" cy="431800"/>
            <a:chOff x="3243" y="2852"/>
            <a:chExt cx="500" cy="272"/>
          </a:xfrm>
        </p:grpSpPr>
        <p:grpSp>
          <p:nvGrpSpPr>
            <p:cNvPr id="8555" name="Group 389"/>
            <p:cNvGrpSpPr>
              <a:grpSpLocks/>
            </p:cNvGrpSpPr>
            <p:nvPr/>
          </p:nvGrpSpPr>
          <p:grpSpPr bwMode="auto">
            <a:xfrm>
              <a:off x="3398" y="2852"/>
              <a:ext cx="345" cy="272"/>
              <a:chOff x="3812" y="2032"/>
              <a:chExt cx="345" cy="272"/>
            </a:xfrm>
          </p:grpSpPr>
          <p:sp>
            <p:nvSpPr>
              <p:cNvPr id="8557" name="Text Box 390"/>
              <p:cNvSpPr txBox="1">
                <a:spLocks noChangeArrowheads="1"/>
              </p:cNvSpPr>
              <p:nvPr/>
            </p:nvSpPr>
            <p:spPr bwMode="auto">
              <a:xfrm>
                <a:off x="3890" y="2225"/>
                <a:ext cx="191" cy="77"/>
              </a:xfrm>
              <a:prstGeom prst="rect">
                <a:avLst/>
              </a:prstGeom>
              <a:noFill/>
              <a:ln w="12700">
                <a:noFill/>
                <a:miter lim="800000"/>
                <a:headEnd/>
                <a:tailEnd/>
              </a:ln>
            </p:spPr>
            <p:txBody>
              <a:bodyPr wrap="none" lIns="0" tIns="0" rIns="0" bIns="0" anchor="ctr">
                <a:spAutoFit/>
              </a:bodyPr>
              <a:lstStyle/>
              <a:p>
                <a:pPr algn="ctr" eaLnBrk="0" hangingPunct="0"/>
                <a:r>
                  <a:rPr lang="en-US" sz="800" b="1"/>
                  <a:t>HMMT</a:t>
                </a:r>
              </a:p>
            </p:txBody>
          </p:sp>
          <p:sp>
            <p:nvSpPr>
              <p:cNvPr id="8558" name="Rectangle 391"/>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8559" name="Group 392"/>
              <p:cNvGrpSpPr>
                <a:grpSpLocks/>
              </p:cNvGrpSpPr>
              <p:nvPr/>
            </p:nvGrpSpPr>
            <p:grpSpPr bwMode="auto">
              <a:xfrm>
                <a:off x="3865" y="2097"/>
                <a:ext cx="240" cy="131"/>
                <a:chOff x="2525" y="3725"/>
                <a:chExt cx="240" cy="131"/>
              </a:xfrm>
            </p:grpSpPr>
            <p:sp>
              <p:nvSpPr>
                <p:cNvPr id="8563" name="Freeform 393"/>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64" name="Line 394"/>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65" name="Line 395"/>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8566" name="Line 396"/>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8560" name="Group 397"/>
              <p:cNvGrpSpPr>
                <a:grpSpLocks/>
              </p:cNvGrpSpPr>
              <p:nvPr/>
            </p:nvGrpSpPr>
            <p:grpSpPr bwMode="auto">
              <a:xfrm>
                <a:off x="3966" y="2032"/>
                <a:ext cx="36" cy="52"/>
                <a:chOff x="2626" y="3660"/>
                <a:chExt cx="36" cy="52"/>
              </a:xfrm>
            </p:grpSpPr>
            <p:sp>
              <p:nvSpPr>
                <p:cNvPr id="8561" name="Line 398"/>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62" name="Line 399"/>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56" name="Rectangle 400"/>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164</a:t>
              </a:r>
            </a:p>
          </p:txBody>
        </p:sp>
      </p:grpSp>
      <p:grpSp>
        <p:nvGrpSpPr>
          <p:cNvPr id="8234" name="Group 401"/>
          <p:cNvGrpSpPr>
            <a:grpSpLocks/>
          </p:cNvGrpSpPr>
          <p:nvPr/>
        </p:nvGrpSpPr>
        <p:grpSpPr bwMode="auto">
          <a:xfrm>
            <a:off x="3935413" y="4103688"/>
            <a:ext cx="801687" cy="431800"/>
            <a:chOff x="2235" y="3109"/>
            <a:chExt cx="505" cy="272"/>
          </a:xfrm>
        </p:grpSpPr>
        <p:grpSp>
          <p:nvGrpSpPr>
            <p:cNvPr id="8542" name="Group 402"/>
            <p:cNvGrpSpPr>
              <a:grpSpLocks/>
            </p:cNvGrpSpPr>
            <p:nvPr/>
          </p:nvGrpSpPr>
          <p:grpSpPr bwMode="auto">
            <a:xfrm>
              <a:off x="2395" y="3109"/>
              <a:ext cx="345" cy="272"/>
              <a:chOff x="3811" y="1583"/>
              <a:chExt cx="345" cy="272"/>
            </a:xfrm>
          </p:grpSpPr>
          <p:sp>
            <p:nvSpPr>
              <p:cNvPr id="8544" name="Text Box 403"/>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8545" name="Rectangle 404"/>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546" name="Group 405"/>
              <p:cNvGrpSpPr>
                <a:grpSpLocks/>
              </p:cNvGrpSpPr>
              <p:nvPr/>
            </p:nvGrpSpPr>
            <p:grpSpPr bwMode="auto">
              <a:xfrm>
                <a:off x="3965" y="1583"/>
                <a:ext cx="36" cy="52"/>
                <a:chOff x="3754" y="1344"/>
                <a:chExt cx="36" cy="52"/>
              </a:xfrm>
            </p:grpSpPr>
            <p:sp>
              <p:nvSpPr>
                <p:cNvPr id="8553" name="Line 40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54" name="Line 40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47" name="Group 408"/>
              <p:cNvGrpSpPr>
                <a:grpSpLocks/>
              </p:cNvGrpSpPr>
              <p:nvPr/>
            </p:nvGrpSpPr>
            <p:grpSpPr bwMode="auto">
              <a:xfrm>
                <a:off x="3864" y="1648"/>
                <a:ext cx="240" cy="131"/>
                <a:chOff x="3864" y="1648"/>
                <a:chExt cx="240" cy="131"/>
              </a:xfrm>
            </p:grpSpPr>
            <p:sp>
              <p:nvSpPr>
                <p:cNvPr id="8548" name="Freeform 409"/>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49" name="Line 410"/>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50" name="Line 411"/>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8551" name="Line 412"/>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8552" name="Line 413"/>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8543" name="Rectangle 414"/>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462</a:t>
              </a:r>
            </a:p>
          </p:txBody>
        </p:sp>
      </p:grpSp>
      <p:grpSp>
        <p:nvGrpSpPr>
          <p:cNvPr id="8235" name="Group 415"/>
          <p:cNvGrpSpPr>
            <a:grpSpLocks/>
          </p:cNvGrpSpPr>
          <p:nvPr/>
        </p:nvGrpSpPr>
        <p:grpSpPr bwMode="auto">
          <a:xfrm>
            <a:off x="3937000" y="4613275"/>
            <a:ext cx="801688" cy="431800"/>
            <a:chOff x="2235" y="3109"/>
            <a:chExt cx="505" cy="272"/>
          </a:xfrm>
        </p:grpSpPr>
        <p:grpSp>
          <p:nvGrpSpPr>
            <p:cNvPr id="8529" name="Group 416"/>
            <p:cNvGrpSpPr>
              <a:grpSpLocks/>
            </p:cNvGrpSpPr>
            <p:nvPr/>
          </p:nvGrpSpPr>
          <p:grpSpPr bwMode="auto">
            <a:xfrm>
              <a:off x="2395" y="3109"/>
              <a:ext cx="345" cy="272"/>
              <a:chOff x="3811" y="1583"/>
              <a:chExt cx="345" cy="272"/>
            </a:xfrm>
          </p:grpSpPr>
          <p:sp>
            <p:nvSpPr>
              <p:cNvPr id="8531" name="Text Box 417"/>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8532" name="Rectangle 418"/>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533" name="Group 419"/>
              <p:cNvGrpSpPr>
                <a:grpSpLocks/>
              </p:cNvGrpSpPr>
              <p:nvPr/>
            </p:nvGrpSpPr>
            <p:grpSpPr bwMode="auto">
              <a:xfrm>
                <a:off x="3965" y="1583"/>
                <a:ext cx="36" cy="52"/>
                <a:chOff x="3754" y="1344"/>
                <a:chExt cx="36" cy="52"/>
              </a:xfrm>
            </p:grpSpPr>
            <p:sp>
              <p:nvSpPr>
                <p:cNvPr id="8540" name="Line 420"/>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41" name="Line 421"/>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34" name="Group 422"/>
              <p:cNvGrpSpPr>
                <a:grpSpLocks/>
              </p:cNvGrpSpPr>
              <p:nvPr/>
            </p:nvGrpSpPr>
            <p:grpSpPr bwMode="auto">
              <a:xfrm>
                <a:off x="3864" y="1648"/>
                <a:ext cx="240" cy="131"/>
                <a:chOff x="3864" y="1648"/>
                <a:chExt cx="240" cy="131"/>
              </a:xfrm>
            </p:grpSpPr>
            <p:sp>
              <p:nvSpPr>
                <p:cNvPr id="8535" name="Freeform 423"/>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36" name="Line 424"/>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37" name="Line 425"/>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8538" name="Line 426"/>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8539" name="Line 427"/>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8530" name="Rectangle 428"/>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465</a:t>
              </a:r>
            </a:p>
          </p:txBody>
        </p:sp>
      </p:grpSp>
      <p:grpSp>
        <p:nvGrpSpPr>
          <p:cNvPr id="8236" name="Group 429"/>
          <p:cNvGrpSpPr>
            <a:grpSpLocks/>
          </p:cNvGrpSpPr>
          <p:nvPr/>
        </p:nvGrpSpPr>
        <p:grpSpPr bwMode="auto">
          <a:xfrm>
            <a:off x="3938588" y="5122863"/>
            <a:ext cx="801687" cy="431800"/>
            <a:chOff x="2235" y="3109"/>
            <a:chExt cx="505" cy="272"/>
          </a:xfrm>
        </p:grpSpPr>
        <p:grpSp>
          <p:nvGrpSpPr>
            <p:cNvPr id="8516" name="Group 430"/>
            <p:cNvGrpSpPr>
              <a:grpSpLocks/>
            </p:cNvGrpSpPr>
            <p:nvPr/>
          </p:nvGrpSpPr>
          <p:grpSpPr bwMode="auto">
            <a:xfrm>
              <a:off x="2395" y="3109"/>
              <a:ext cx="345" cy="272"/>
              <a:chOff x="3811" y="1583"/>
              <a:chExt cx="345" cy="272"/>
            </a:xfrm>
          </p:grpSpPr>
          <p:sp>
            <p:nvSpPr>
              <p:cNvPr id="8518" name="Text Box 431"/>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8519" name="Rectangle 432"/>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8520" name="Group 433"/>
              <p:cNvGrpSpPr>
                <a:grpSpLocks/>
              </p:cNvGrpSpPr>
              <p:nvPr/>
            </p:nvGrpSpPr>
            <p:grpSpPr bwMode="auto">
              <a:xfrm>
                <a:off x="3965" y="1583"/>
                <a:ext cx="36" cy="52"/>
                <a:chOff x="3754" y="1344"/>
                <a:chExt cx="36" cy="52"/>
              </a:xfrm>
            </p:grpSpPr>
            <p:sp>
              <p:nvSpPr>
                <p:cNvPr id="8527" name="Line 43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28" name="Line 43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21" name="Group 436"/>
              <p:cNvGrpSpPr>
                <a:grpSpLocks/>
              </p:cNvGrpSpPr>
              <p:nvPr/>
            </p:nvGrpSpPr>
            <p:grpSpPr bwMode="auto">
              <a:xfrm>
                <a:off x="3864" y="1648"/>
                <a:ext cx="240" cy="131"/>
                <a:chOff x="3864" y="1648"/>
                <a:chExt cx="240" cy="131"/>
              </a:xfrm>
            </p:grpSpPr>
            <p:sp>
              <p:nvSpPr>
                <p:cNvPr id="8522" name="Freeform 437"/>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8523" name="Line 438"/>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24" name="Line 439"/>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8525" name="Line 440"/>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8526" name="Line 441"/>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8517" name="Rectangle 442"/>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466</a:t>
              </a:r>
            </a:p>
          </p:txBody>
        </p:sp>
      </p:grpSp>
      <p:grpSp>
        <p:nvGrpSpPr>
          <p:cNvPr id="8237" name="Group 443"/>
          <p:cNvGrpSpPr>
            <a:grpSpLocks/>
          </p:cNvGrpSpPr>
          <p:nvPr/>
        </p:nvGrpSpPr>
        <p:grpSpPr bwMode="auto">
          <a:xfrm>
            <a:off x="8101013" y="2047875"/>
            <a:ext cx="792162" cy="430213"/>
            <a:chOff x="5102" y="1017"/>
            <a:chExt cx="499" cy="271"/>
          </a:xfrm>
        </p:grpSpPr>
        <p:grpSp>
          <p:nvGrpSpPr>
            <p:cNvPr id="8504" name="Group 444"/>
            <p:cNvGrpSpPr>
              <a:grpSpLocks/>
            </p:cNvGrpSpPr>
            <p:nvPr/>
          </p:nvGrpSpPr>
          <p:grpSpPr bwMode="auto">
            <a:xfrm>
              <a:off x="5256" y="1017"/>
              <a:ext cx="345" cy="271"/>
              <a:chOff x="2471" y="2324"/>
              <a:chExt cx="345" cy="271"/>
            </a:xfrm>
          </p:grpSpPr>
          <p:sp>
            <p:nvSpPr>
              <p:cNvPr id="8506" name="Rectangle 44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507" name="Group 446"/>
              <p:cNvGrpSpPr>
                <a:grpSpLocks/>
              </p:cNvGrpSpPr>
              <p:nvPr/>
            </p:nvGrpSpPr>
            <p:grpSpPr bwMode="auto">
              <a:xfrm>
                <a:off x="2625" y="2324"/>
                <a:ext cx="36" cy="52"/>
                <a:chOff x="2625" y="2324"/>
                <a:chExt cx="36" cy="52"/>
              </a:xfrm>
            </p:grpSpPr>
            <p:sp>
              <p:nvSpPr>
                <p:cNvPr id="8514" name="Line 44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5" name="Line 44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8" name="Group 449"/>
              <p:cNvGrpSpPr>
                <a:grpSpLocks/>
              </p:cNvGrpSpPr>
              <p:nvPr/>
            </p:nvGrpSpPr>
            <p:grpSpPr bwMode="auto">
              <a:xfrm>
                <a:off x="2488" y="2411"/>
                <a:ext cx="310" cy="75"/>
                <a:chOff x="2488" y="2411"/>
                <a:chExt cx="310" cy="75"/>
              </a:xfrm>
            </p:grpSpPr>
            <p:sp>
              <p:nvSpPr>
                <p:cNvPr id="8510" name="Line 45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1" name="Line 45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2" name="Freeform 45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13" name="Freeform 45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509" name="Rectangle 454"/>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8505" name="Rectangle 455"/>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372</a:t>
              </a:r>
            </a:p>
          </p:txBody>
        </p:sp>
      </p:grpSp>
      <p:grpSp>
        <p:nvGrpSpPr>
          <p:cNvPr id="8238" name="Group 456"/>
          <p:cNvGrpSpPr>
            <a:grpSpLocks/>
          </p:cNvGrpSpPr>
          <p:nvPr/>
        </p:nvGrpSpPr>
        <p:grpSpPr bwMode="auto">
          <a:xfrm>
            <a:off x="8102600" y="2544763"/>
            <a:ext cx="792163" cy="430212"/>
            <a:chOff x="5102" y="1017"/>
            <a:chExt cx="499" cy="271"/>
          </a:xfrm>
        </p:grpSpPr>
        <p:grpSp>
          <p:nvGrpSpPr>
            <p:cNvPr id="8492" name="Group 457"/>
            <p:cNvGrpSpPr>
              <a:grpSpLocks/>
            </p:cNvGrpSpPr>
            <p:nvPr/>
          </p:nvGrpSpPr>
          <p:grpSpPr bwMode="auto">
            <a:xfrm>
              <a:off x="5256" y="1017"/>
              <a:ext cx="345" cy="271"/>
              <a:chOff x="2471" y="2324"/>
              <a:chExt cx="345" cy="271"/>
            </a:xfrm>
          </p:grpSpPr>
          <p:sp>
            <p:nvSpPr>
              <p:cNvPr id="8494" name="Rectangle 458"/>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495" name="Group 459"/>
              <p:cNvGrpSpPr>
                <a:grpSpLocks/>
              </p:cNvGrpSpPr>
              <p:nvPr/>
            </p:nvGrpSpPr>
            <p:grpSpPr bwMode="auto">
              <a:xfrm>
                <a:off x="2625" y="2324"/>
                <a:ext cx="36" cy="52"/>
                <a:chOff x="2625" y="2324"/>
                <a:chExt cx="36" cy="52"/>
              </a:xfrm>
            </p:grpSpPr>
            <p:sp>
              <p:nvSpPr>
                <p:cNvPr id="8502" name="Line 46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03" name="Line 46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96" name="Group 462"/>
              <p:cNvGrpSpPr>
                <a:grpSpLocks/>
              </p:cNvGrpSpPr>
              <p:nvPr/>
            </p:nvGrpSpPr>
            <p:grpSpPr bwMode="auto">
              <a:xfrm>
                <a:off x="2488" y="2411"/>
                <a:ext cx="310" cy="75"/>
                <a:chOff x="2488" y="2411"/>
                <a:chExt cx="310" cy="75"/>
              </a:xfrm>
            </p:grpSpPr>
            <p:sp>
              <p:nvSpPr>
                <p:cNvPr id="8498" name="Line 46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99" name="Line 46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00" name="Freeform 46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1" name="Freeform 46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97" name="Rectangle 467"/>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8493" name="Rectangle 468"/>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373</a:t>
              </a:r>
            </a:p>
          </p:txBody>
        </p:sp>
      </p:grpSp>
      <p:grpSp>
        <p:nvGrpSpPr>
          <p:cNvPr id="8239" name="Group 469"/>
          <p:cNvGrpSpPr>
            <a:grpSpLocks/>
          </p:cNvGrpSpPr>
          <p:nvPr/>
        </p:nvGrpSpPr>
        <p:grpSpPr bwMode="auto">
          <a:xfrm>
            <a:off x="8104188" y="3054350"/>
            <a:ext cx="792162" cy="430213"/>
            <a:chOff x="5102" y="1017"/>
            <a:chExt cx="499" cy="271"/>
          </a:xfrm>
        </p:grpSpPr>
        <p:grpSp>
          <p:nvGrpSpPr>
            <p:cNvPr id="8480" name="Group 470"/>
            <p:cNvGrpSpPr>
              <a:grpSpLocks/>
            </p:cNvGrpSpPr>
            <p:nvPr/>
          </p:nvGrpSpPr>
          <p:grpSpPr bwMode="auto">
            <a:xfrm>
              <a:off x="5256" y="1017"/>
              <a:ext cx="345" cy="271"/>
              <a:chOff x="2471" y="2324"/>
              <a:chExt cx="345" cy="271"/>
            </a:xfrm>
          </p:grpSpPr>
          <p:sp>
            <p:nvSpPr>
              <p:cNvPr id="8482" name="Rectangle 47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483" name="Group 472"/>
              <p:cNvGrpSpPr>
                <a:grpSpLocks/>
              </p:cNvGrpSpPr>
              <p:nvPr/>
            </p:nvGrpSpPr>
            <p:grpSpPr bwMode="auto">
              <a:xfrm>
                <a:off x="2625" y="2324"/>
                <a:ext cx="36" cy="52"/>
                <a:chOff x="2625" y="2324"/>
                <a:chExt cx="36" cy="52"/>
              </a:xfrm>
            </p:grpSpPr>
            <p:sp>
              <p:nvSpPr>
                <p:cNvPr id="8490" name="Line 47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91" name="Line 47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84" name="Group 475"/>
              <p:cNvGrpSpPr>
                <a:grpSpLocks/>
              </p:cNvGrpSpPr>
              <p:nvPr/>
            </p:nvGrpSpPr>
            <p:grpSpPr bwMode="auto">
              <a:xfrm>
                <a:off x="2488" y="2411"/>
                <a:ext cx="310" cy="75"/>
                <a:chOff x="2488" y="2411"/>
                <a:chExt cx="310" cy="75"/>
              </a:xfrm>
            </p:grpSpPr>
            <p:sp>
              <p:nvSpPr>
                <p:cNvPr id="8486" name="Line 47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87" name="Line 47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88" name="Freeform 47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89" name="Freeform 47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85" name="Rectangle 480"/>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8481" name="Rectangle 481"/>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374</a:t>
              </a:r>
            </a:p>
          </p:txBody>
        </p:sp>
      </p:grpSp>
      <p:grpSp>
        <p:nvGrpSpPr>
          <p:cNvPr id="8240" name="Group 482"/>
          <p:cNvGrpSpPr>
            <a:grpSpLocks/>
          </p:cNvGrpSpPr>
          <p:nvPr/>
        </p:nvGrpSpPr>
        <p:grpSpPr bwMode="auto">
          <a:xfrm>
            <a:off x="1265238" y="2063750"/>
            <a:ext cx="804862" cy="430213"/>
            <a:chOff x="797" y="1348"/>
            <a:chExt cx="507" cy="271"/>
          </a:xfrm>
        </p:grpSpPr>
        <p:grpSp>
          <p:nvGrpSpPr>
            <p:cNvPr id="8468" name="Group 483"/>
            <p:cNvGrpSpPr>
              <a:grpSpLocks/>
            </p:cNvGrpSpPr>
            <p:nvPr/>
          </p:nvGrpSpPr>
          <p:grpSpPr bwMode="auto">
            <a:xfrm>
              <a:off x="959" y="1348"/>
              <a:ext cx="345" cy="271"/>
              <a:chOff x="2471" y="2324"/>
              <a:chExt cx="345" cy="271"/>
            </a:xfrm>
          </p:grpSpPr>
          <p:sp>
            <p:nvSpPr>
              <p:cNvPr id="8470" name="Rectangle 48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471" name="Group 485"/>
              <p:cNvGrpSpPr>
                <a:grpSpLocks/>
              </p:cNvGrpSpPr>
              <p:nvPr/>
            </p:nvGrpSpPr>
            <p:grpSpPr bwMode="auto">
              <a:xfrm>
                <a:off x="2625" y="2324"/>
                <a:ext cx="36" cy="52"/>
                <a:chOff x="2625" y="2324"/>
                <a:chExt cx="36" cy="52"/>
              </a:xfrm>
            </p:grpSpPr>
            <p:sp>
              <p:nvSpPr>
                <p:cNvPr id="8478" name="Line 48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79" name="Line 48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72" name="Group 488"/>
              <p:cNvGrpSpPr>
                <a:grpSpLocks/>
              </p:cNvGrpSpPr>
              <p:nvPr/>
            </p:nvGrpSpPr>
            <p:grpSpPr bwMode="auto">
              <a:xfrm>
                <a:off x="2488" y="2411"/>
                <a:ext cx="310" cy="75"/>
                <a:chOff x="2488" y="2411"/>
                <a:chExt cx="310" cy="75"/>
              </a:xfrm>
            </p:grpSpPr>
            <p:sp>
              <p:nvSpPr>
                <p:cNvPr id="8474" name="Line 48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75" name="Line 49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76" name="Freeform 49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77" name="Freeform 49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73" name="Rectangle 49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8469" name="Rectangle 494"/>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232</a:t>
              </a:r>
            </a:p>
          </p:txBody>
        </p:sp>
      </p:grpSp>
      <p:grpSp>
        <p:nvGrpSpPr>
          <p:cNvPr id="8241" name="Group 495"/>
          <p:cNvGrpSpPr>
            <a:grpSpLocks/>
          </p:cNvGrpSpPr>
          <p:nvPr/>
        </p:nvGrpSpPr>
        <p:grpSpPr bwMode="auto">
          <a:xfrm>
            <a:off x="2549525" y="3071813"/>
            <a:ext cx="798513" cy="430212"/>
            <a:chOff x="1327" y="1348"/>
            <a:chExt cx="503" cy="271"/>
          </a:xfrm>
        </p:grpSpPr>
        <p:grpSp>
          <p:nvGrpSpPr>
            <p:cNvPr id="8456" name="Group 496"/>
            <p:cNvGrpSpPr>
              <a:grpSpLocks/>
            </p:cNvGrpSpPr>
            <p:nvPr/>
          </p:nvGrpSpPr>
          <p:grpSpPr bwMode="auto">
            <a:xfrm>
              <a:off x="1485" y="1348"/>
              <a:ext cx="345" cy="271"/>
              <a:chOff x="2471" y="2992"/>
              <a:chExt cx="345" cy="271"/>
            </a:xfrm>
          </p:grpSpPr>
          <p:sp>
            <p:nvSpPr>
              <p:cNvPr id="8458" name="Rectangle 497"/>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8459" name="Group 498"/>
              <p:cNvGrpSpPr>
                <a:grpSpLocks/>
              </p:cNvGrpSpPr>
              <p:nvPr/>
            </p:nvGrpSpPr>
            <p:grpSpPr bwMode="auto">
              <a:xfrm>
                <a:off x="2625" y="2992"/>
                <a:ext cx="36" cy="52"/>
                <a:chOff x="2625" y="2992"/>
                <a:chExt cx="36" cy="52"/>
              </a:xfrm>
            </p:grpSpPr>
            <p:sp>
              <p:nvSpPr>
                <p:cNvPr id="8466" name="Line 499"/>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67" name="Line 500"/>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60" name="Group 501"/>
              <p:cNvGrpSpPr>
                <a:grpSpLocks/>
              </p:cNvGrpSpPr>
              <p:nvPr/>
            </p:nvGrpSpPr>
            <p:grpSpPr bwMode="auto">
              <a:xfrm>
                <a:off x="2488" y="3079"/>
                <a:ext cx="310" cy="75"/>
                <a:chOff x="2488" y="3079"/>
                <a:chExt cx="310" cy="75"/>
              </a:xfrm>
            </p:grpSpPr>
            <p:sp>
              <p:nvSpPr>
                <p:cNvPr id="8462" name="Line 502"/>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63" name="Line 503"/>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64" name="Freeform 504"/>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65" name="Freeform 505"/>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61" name="Rectangle 506"/>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8457" name="Rectangle 507"/>
            <p:cNvSpPr>
              <a:spLocks noChangeArrowheads="1"/>
            </p:cNvSpPr>
            <p:nvPr/>
          </p:nvSpPr>
          <p:spPr bwMode="auto">
            <a:xfrm>
              <a:off x="1327" y="1523"/>
              <a:ext cx="132" cy="96"/>
            </a:xfrm>
            <a:prstGeom prst="rect">
              <a:avLst/>
            </a:prstGeom>
            <a:noFill/>
            <a:ln w="9525">
              <a:noFill/>
              <a:miter lim="800000"/>
              <a:headEnd/>
              <a:tailEnd/>
            </a:ln>
          </p:spPr>
          <p:txBody>
            <a:bodyPr wrap="none" lIns="0" tIns="0" rIns="0" bIns="0">
              <a:spAutoFit/>
            </a:bodyPr>
            <a:lstStyle/>
            <a:p>
              <a:pPr eaLnBrk="0" hangingPunct="0"/>
              <a:r>
                <a:rPr lang="en-US" sz="1000" b="1"/>
                <a:t>311</a:t>
              </a:r>
            </a:p>
          </p:txBody>
        </p:sp>
      </p:grpSp>
      <p:grpSp>
        <p:nvGrpSpPr>
          <p:cNvPr id="8242" name="Group 508"/>
          <p:cNvGrpSpPr>
            <a:grpSpLocks/>
          </p:cNvGrpSpPr>
          <p:nvPr/>
        </p:nvGrpSpPr>
        <p:grpSpPr bwMode="auto">
          <a:xfrm>
            <a:off x="1266825" y="3606800"/>
            <a:ext cx="803275" cy="430213"/>
            <a:chOff x="113" y="1348"/>
            <a:chExt cx="506" cy="271"/>
          </a:xfrm>
        </p:grpSpPr>
        <p:grpSp>
          <p:nvGrpSpPr>
            <p:cNvPr id="8444" name="Group 509"/>
            <p:cNvGrpSpPr>
              <a:grpSpLocks/>
            </p:cNvGrpSpPr>
            <p:nvPr/>
          </p:nvGrpSpPr>
          <p:grpSpPr bwMode="auto">
            <a:xfrm>
              <a:off x="274" y="1348"/>
              <a:ext cx="345" cy="271"/>
              <a:chOff x="2471" y="3326"/>
              <a:chExt cx="345" cy="271"/>
            </a:xfrm>
          </p:grpSpPr>
          <p:sp>
            <p:nvSpPr>
              <p:cNvPr id="8446" name="Rectangle 510"/>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8447" name="Group 511"/>
              <p:cNvGrpSpPr>
                <a:grpSpLocks/>
              </p:cNvGrpSpPr>
              <p:nvPr/>
            </p:nvGrpSpPr>
            <p:grpSpPr bwMode="auto">
              <a:xfrm>
                <a:off x="2625" y="3326"/>
                <a:ext cx="36" cy="52"/>
                <a:chOff x="2625" y="3326"/>
                <a:chExt cx="36" cy="52"/>
              </a:xfrm>
            </p:grpSpPr>
            <p:sp>
              <p:nvSpPr>
                <p:cNvPr id="8454" name="Line 512"/>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55" name="Line 513"/>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48" name="Group 514"/>
              <p:cNvGrpSpPr>
                <a:grpSpLocks/>
              </p:cNvGrpSpPr>
              <p:nvPr/>
            </p:nvGrpSpPr>
            <p:grpSpPr bwMode="auto">
              <a:xfrm>
                <a:off x="2488" y="3413"/>
                <a:ext cx="310" cy="75"/>
                <a:chOff x="2488" y="3413"/>
                <a:chExt cx="310" cy="75"/>
              </a:xfrm>
            </p:grpSpPr>
            <p:sp>
              <p:nvSpPr>
                <p:cNvPr id="8450" name="Line 515"/>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51" name="Line 516"/>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52" name="Freeform 517"/>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53" name="Freeform 518"/>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49" name="Rectangle 519"/>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8445" name="Rectangle 520"/>
            <p:cNvSpPr>
              <a:spLocks noChangeArrowheads="1"/>
            </p:cNvSpPr>
            <p:nvPr/>
          </p:nvSpPr>
          <p:spPr bwMode="auto">
            <a:xfrm>
              <a:off x="113" y="1523"/>
              <a:ext cx="132" cy="96"/>
            </a:xfrm>
            <a:prstGeom prst="rect">
              <a:avLst/>
            </a:prstGeom>
            <a:noFill/>
            <a:ln w="9525">
              <a:noFill/>
              <a:miter lim="800000"/>
              <a:headEnd/>
              <a:tailEnd/>
            </a:ln>
          </p:spPr>
          <p:txBody>
            <a:bodyPr wrap="none" lIns="0" tIns="0" rIns="0" bIns="0">
              <a:spAutoFit/>
            </a:bodyPr>
            <a:lstStyle/>
            <a:p>
              <a:pPr eaLnBrk="0" hangingPunct="0"/>
              <a:r>
                <a:rPr lang="en-US" sz="1000" b="1"/>
                <a:t>352</a:t>
              </a:r>
            </a:p>
          </p:txBody>
        </p:sp>
      </p:grpSp>
      <p:grpSp>
        <p:nvGrpSpPr>
          <p:cNvPr id="8243" name="Group 521"/>
          <p:cNvGrpSpPr>
            <a:grpSpLocks/>
          </p:cNvGrpSpPr>
          <p:nvPr/>
        </p:nvGrpSpPr>
        <p:grpSpPr bwMode="auto">
          <a:xfrm>
            <a:off x="1266825" y="2573338"/>
            <a:ext cx="804863" cy="430212"/>
            <a:chOff x="797" y="1348"/>
            <a:chExt cx="507" cy="271"/>
          </a:xfrm>
        </p:grpSpPr>
        <p:grpSp>
          <p:nvGrpSpPr>
            <p:cNvPr id="8432" name="Group 522"/>
            <p:cNvGrpSpPr>
              <a:grpSpLocks/>
            </p:cNvGrpSpPr>
            <p:nvPr/>
          </p:nvGrpSpPr>
          <p:grpSpPr bwMode="auto">
            <a:xfrm>
              <a:off x="959" y="1348"/>
              <a:ext cx="345" cy="271"/>
              <a:chOff x="2471" y="2324"/>
              <a:chExt cx="345" cy="271"/>
            </a:xfrm>
          </p:grpSpPr>
          <p:sp>
            <p:nvSpPr>
              <p:cNvPr id="8434" name="Rectangle 523"/>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435" name="Group 524"/>
              <p:cNvGrpSpPr>
                <a:grpSpLocks/>
              </p:cNvGrpSpPr>
              <p:nvPr/>
            </p:nvGrpSpPr>
            <p:grpSpPr bwMode="auto">
              <a:xfrm>
                <a:off x="2625" y="2324"/>
                <a:ext cx="36" cy="52"/>
                <a:chOff x="2625" y="2324"/>
                <a:chExt cx="36" cy="52"/>
              </a:xfrm>
            </p:grpSpPr>
            <p:sp>
              <p:nvSpPr>
                <p:cNvPr id="8442" name="Line 52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43" name="Line 52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36" name="Group 527"/>
              <p:cNvGrpSpPr>
                <a:grpSpLocks/>
              </p:cNvGrpSpPr>
              <p:nvPr/>
            </p:nvGrpSpPr>
            <p:grpSpPr bwMode="auto">
              <a:xfrm>
                <a:off x="2488" y="2411"/>
                <a:ext cx="310" cy="75"/>
                <a:chOff x="2488" y="2411"/>
                <a:chExt cx="310" cy="75"/>
              </a:xfrm>
            </p:grpSpPr>
            <p:sp>
              <p:nvSpPr>
                <p:cNvPr id="8438" name="Line 52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39" name="Line 52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40" name="Freeform 53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41" name="Freeform 53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37" name="Rectangle 532"/>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8433" name="Rectangle 533"/>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314</a:t>
              </a:r>
            </a:p>
          </p:txBody>
        </p:sp>
      </p:grpSp>
      <p:grpSp>
        <p:nvGrpSpPr>
          <p:cNvPr id="8244" name="Group 534"/>
          <p:cNvGrpSpPr>
            <a:grpSpLocks/>
          </p:cNvGrpSpPr>
          <p:nvPr/>
        </p:nvGrpSpPr>
        <p:grpSpPr bwMode="auto">
          <a:xfrm>
            <a:off x="1268413" y="3082925"/>
            <a:ext cx="804862" cy="430213"/>
            <a:chOff x="797" y="1348"/>
            <a:chExt cx="507" cy="271"/>
          </a:xfrm>
        </p:grpSpPr>
        <p:grpSp>
          <p:nvGrpSpPr>
            <p:cNvPr id="8420" name="Group 535"/>
            <p:cNvGrpSpPr>
              <a:grpSpLocks/>
            </p:cNvGrpSpPr>
            <p:nvPr/>
          </p:nvGrpSpPr>
          <p:grpSpPr bwMode="auto">
            <a:xfrm>
              <a:off x="959" y="1348"/>
              <a:ext cx="345" cy="271"/>
              <a:chOff x="2471" y="2324"/>
              <a:chExt cx="345" cy="271"/>
            </a:xfrm>
          </p:grpSpPr>
          <p:sp>
            <p:nvSpPr>
              <p:cNvPr id="8422" name="Rectangle 53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423" name="Group 537"/>
              <p:cNvGrpSpPr>
                <a:grpSpLocks/>
              </p:cNvGrpSpPr>
              <p:nvPr/>
            </p:nvGrpSpPr>
            <p:grpSpPr bwMode="auto">
              <a:xfrm>
                <a:off x="2625" y="2324"/>
                <a:ext cx="36" cy="52"/>
                <a:chOff x="2625" y="2324"/>
                <a:chExt cx="36" cy="52"/>
              </a:xfrm>
            </p:grpSpPr>
            <p:sp>
              <p:nvSpPr>
                <p:cNvPr id="8430" name="Line 53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31" name="Line 53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24" name="Group 540"/>
              <p:cNvGrpSpPr>
                <a:grpSpLocks/>
              </p:cNvGrpSpPr>
              <p:nvPr/>
            </p:nvGrpSpPr>
            <p:grpSpPr bwMode="auto">
              <a:xfrm>
                <a:off x="2488" y="2411"/>
                <a:ext cx="310" cy="75"/>
                <a:chOff x="2488" y="2411"/>
                <a:chExt cx="310" cy="75"/>
              </a:xfrm>
            </p:grpSpPr>
            <p:sp>
              <p:nvSpPr>
                <p:cNvPr id="8426" name="Line 54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7" name="Line 54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8" name="Freeform 54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29" name="Freeform 54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25" name="Rectangle 545"/>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8421" name="Rectangle 546"/>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323</a:t>
              </a:r>
            </a:p>
          </p:txBody>
        </p:sp>
      </p:grpSp>
      <p:grpSp>
        <p:nvGrpSpPr>
          <p:cNvPr id="8245" name="Group 547"/>
          <p:cNvGrpSpPr>
            <a:grpSpLocks/>
          </p:cNvGrpSpPr>
          <p:nvPr/>
        </p:nvGrpSpPr>
        <p:grpSpPr bwMode="auto">
          <a:xfrm>
            <a:off x="1273175" y="4113213"/>
            <a:ext cx="790575" cy="430212"/>
            <a:chOff x="842" y="2591"/>
            <a:chExt cx="498" cy="271"/>
          </a:xfrm>
        </p:grpSpPr>
        <p:grpSp>
          <p:nvGrpSpPr>
            <p:cNvPr id="8408" name="Group 548"/>
            <p:cNvGrpSpPr>
              <a:grpSpLocks/>
            </p:cNvGrpSpPr>
            <p:nvPr/>
          </p:nvGrpSpPr>
          <p:grpSpPr bwMode="auto">
            <a:xfrm>
              <a:off x="995" y="2591"/>
              <a:ext cx="345" cy="271"/>
              <a:chOff x="995" y="2591"/>
              <a:chExt cx="345" cy="271"/>
            </a:xfrm>
          </p:grpSpPr>
          <p:sp>
            <p:nvSpPr>
              <p:cNvPr id="8410" name="Rectangle 549"/>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8411" name="Group 550"/>
              <p:cNvGrpSpPr>
                <a:grpSpLocks/>
              </p:cNvGrpSpPr>
              <p:nvPr/>
            </p:nvGrpSpPr>
            <p:grpSpPr bwMode="auto">
              <a:xfrm>
                <a:off x="1149" y="2591"/>
                <a:ext cx="36" cy="52"/>
                <a:chOff x="2625" y="2324"/>
                <a:chExt cx="36" cy="52"/>
              </a:xfrm>
            </p:grpSpPr>
            <p:sp>
              <p:nvSpPr>
                <p:cNvPr id="8418" name="Line 55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9" name="Line 55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12" name="Group 553"/>
              <p:cNvGrpSpPr>
                <a:grpSpLocks/>
              </p:cNvGrpSpPr>
              <p:nvPr/>
            </p:nvGrpSpPr>
            <p:grpSpPr bwMode="auto">
              <a:xfrm>
                <a:off x="1012" y="2678"/>
                <a:ext cx="310" cy="75"/>
                <a:chOff x="2488" y="2411"/>
                <a:chExt cx="310" cy="75"/>
              </a:xfrm>
            </p:grpSpPr>
            <p:sp>
              <p:nvSpPr>
                <p:cNvPr id="8414" name="Line 55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5" name="Line 55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6" name="Freeform 55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7" name="Freeform 55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13" name="Rectangle 558"/>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8409" name="Rectangle 559"/>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121</a:t>
              </a:r>
            </a:p>
          </p:txBody>
        </p:sp>
      </p:grpSp>
      <p:grpSp>
        <p:nvGrpSpPr>
          <p:cNvPr id="8246" name="Group 560"/>
          <p:cNvGrpSpPr>
            <a:grpSpLocks/>
          </p:cNvGrpSpPr>
          <p:nvPr/>
        </p:nvGrpSpPr>
        <p:grpSpPr bwMode="auto">
          <a:xfrm>
            <a:off x="1274763" y="4610100"/>
            <a:ext cx="790575" cy="430213"/>
            <a:chOff x="842" y="2591"/>
            <a:chExt cx="498" cy="271"/>
          </a:xfrm>
        </p:grpSpPr>
        <p:grpSp>
          <p:nvGrpSpPr>
            <p:cNvPr id="8396" name="Group 561"/>
            <p:cNvGrpSpPr>
              <a:grpSpLocks/>
            </p:cNvGrpSpPr>
            <p:nvPr/>
          </p:nvGrpSpPr>
          <p:grpSpPr bwMode="auto">
            <a:xfrm>
              <a:off x="995" y="2591"/>
              <a:ext cx="345" cy="271"/>
              <a:chOff x="995" y="2591"/>
              <a:chExt cx="345" cy="271"/>
            </a:xfrm>
          </p:grpSpPr>
          <p:sp>
            <p:nvSpPr>
              <p:cNvPr id="8398" name="Rectangle 562"/>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8399" name="Group 563"/>
              <p:cNvGrpSpPr>
                <a:grpSpLocks/>
              </p:cNvGrpSpPr>
              <p:nvPr/>
            </p:nvGrpSpPr>
            <p:grpSpPr bwMode="auto">
              <a:xfrm>
                <a:off x="1149" y="2591"/>
                <a:ext cx="36" cy="52"/>
                <a:chOff x="2625" y="2324"/>
                <a:chExt cx="36" cy="52"/>
              </a:xfrm>
            </p:grpSpPr>
            <p:sp>
              <p:nvSpPr>
                <p:cNvPr id="8406" name="Line 56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7" name="Line 56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400" name="Group 566"/>
              <p:cNvGrpSpPr>
                <a:grpSpLocks/>
              </p:cNvGrpSpPr>
              <p:nvPr/>
            </p:nvGrpSpPr>
            <p:grpSpPr bwMode="auto">
              <a:xfrm>
                <a:off x="1012" y="2678"/>
                <a:ext cx="310" cy="75"/>
                <a:chOff x="2488" y="2411"/>
                <a:chExt cx="310" cy="75"/>
              </a:xfrm>
            </p:grpSpPr>
            <p:sp>
              <p:nvSpPr>
                <p:cNvPr id="8402" name="Line 56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3" name="Line 56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4" name="Freeform 56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05" name="Freeform 57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401" name="Rectangle 571"/>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8397" name="Rectangle 572"/>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242</a:t>
              </a:r>
            </a:p>
          </p:txBody>
        </p:sp>
      </p:grpSp>
      <p:grpSp>
        <p:nvGrpSpPr>
          <p:cNvPr id="8247" name="Group 573"/>
          <p:cNvGrpSpPr>
            <a:grpSpLocks/>
          </p:cNvGrpSpPr>
          <p:nvPr/>
        </p:nvGrpSpPr>
        <p:grpSpPr bwMode="auto">
          <a:xfrm>
            <a:off x="1276350" y="5119688"/>
            <a:ext cx="790575" cy="430212"/>
            <a:chOff x="842" y="2591"/>
            <a:chExt cx="498" cy="271"/>
          </a:xfrm>
        </p:grpSpPr>
        <p:grpSp>
          <p:nvGrpSpPr>
            <p:cNvPr id="8384" name="Group 574"/>
            <p:cNvGrpSpPr>
              <a:grpSpLocks/>
            </p:cNvGrpSpPr>
            <p:nvPr/>
          </p:nvGrpSpPr>
          <p:grpSpPr bwMode="auto">
            <a:xfrm>
              <a:off x="995" y="2591"/>
              <a:ext cx="345" cy="271"/>
              <a:chOff x="995" y="2591"/>
              <a:chExt cx="345" cy="271"/>
            </a:xfrm>
          </p:grpSpPr>
          <p:sp>
            <p:nvSpPr>
              <p:cNvPr id="8386" name="Rectangle 575"/>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8387" name="Group 576"/>
              <p:cNvGrpSpPr>
                <a:grpSpLocks/>
              </p:cNvGrpSpPr>
              <p:nvPr/>
            </p:nvGrpSpPr>
            <p:grpSpPr bwMode="auto">
              <a:xfrm>
                <a:off x="1149" y="2591"/>
                <a:ext cx="36" cy="52"/>
                <a:chOff x="2625" y="2324"/>
                <a:chExt cx="36" cy="52"/>
              </a:xfrm>
            </p:grpSpPr>
            <p:sp>
              <p:nvSpPr>
                <p:cNvPr id="8394" name="Line 57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95" name="Line 57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88" name="Group 579"/>
              <p:cNvGrpSpPr>
                <a:grpSpLocks/>
              </p:cNvGrpSpPr>
              <p:nvPr/>
            </p:nvGrpSpPr>
            <p:grpSpPr bwMode="auto">
              <a:xfrm>
                <a:off x="1012" y="2678"/>
                <a:ext cx="310" cy="75"/>
                <a:chOff x="2488" y="2411"/>
                <a:chExt cx="310" cy="75"/>
              </a:xfrm>
            </p:grpSpPr>
            <p:sp>
              <p:nvSpPr>
                <p:cNvPr id="8390" name="Line 58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91" name="Line 58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92" name="Freeform 58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393" name="Freeform 58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389" name="Rectangle 584"/>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8385" name="Rectangle 585"/>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225</a:t>
              </a:r>
            </a:p>
          </p:txBody>
        </p:sp>
      </p:grpSp>
      <p:grpSp>
        <p:nvGrpSpPr>
          <p:cNvPr id="8248" name="Group 586"/>
          <p:cNvGrpSpPr>
            <a:grpSpLocks/>
          </p:cNvGrpSpPr>
          <p:nvPr/>
        </p:nvGrpSpPr>
        <p:grpSpPr bwMode="auto">
          <a:xfrm>
            <a:off x="1268413" y="5634038"/>
            <a:ext cx="790575" cy="430212"/>
            <a:chOff x="799" y="3549"/>
            <a:chExt cx="498" cy="271"/>
          </a:xfrm>
        </p:grpSpPr>
        <p:grpSp>
          <p:nvGrpSpPr>
            <p:cNvPr id="8372" name="Group 587"/>
            <p:cNvGrpSpPr>
              <a:grpSpLocks/>
            </p:cNvGrpSpPr>
            <p:nvPr/>
          </p:nvGrpSpPr>
          <p:grpSpPr bwMode="auto">
            <a:xfrm>
              <a:off x="952" y="3549"/>
              <a:ext cx="345" cy="271"/>
              <a:chOff x="952" y="3549"/>
              <a:chExt cx="345" cy="271"/>
            </a:xfrm>
          </p:grpSpPr>
          <p:sp>
            <p:nvSpPr>
              <p:cNvPr id="8374" name="Rectangle 588"/>
              <p:cNvSpPr>
                <a:spLocks noChangeArrowheads="1"/>
              </p:cNvSpPr>
              <p:nvPr/>
            </p:nvSpPr>
            <p:spPr bwMode="auto">
              <a:xfrm>
                <a:off x="952" y="3602"/>
                <a:ext cx="345" cy="218"/>
              </a:xfrm>
              <a:prstGeom prst="rect">
                <a:avLst/>
              </a:prstGeom>
              <a:noFill/>
              <a:ln w="12700">
                <a:solidFill>
                  <a:srgbClr val="000000"/>
                </a:solidFill>
                <a:miter lim="800000"/>
                <a:headEnd/>
                <a:tailEnd/>
              </a:ln>
            </p:spPr>
            <p:txBody>
              <a:bodyPr wrap="none" anchor="ctr"/>
              <a:lstStyle/>
              <a:p>
                <a:endParaRPr lang="en-US"/>
              </a:p>
            </p:txBody>
          </p:sp>
          <p:grpSp>
            <p:nvGrpSpPr>
              <p:cNvPr id="8375" name="Group 589"/>
              <p:cNvGrpSpPr>
                <a:grpSpLocks/>
              </p:cNvGrpSpPr>
              <p:nvPr/>
            </p:nvGrpSpPr>
            <p:grpSpPr bwMode="auto">
              <a:xfrm>
                <a:off x="1106" y="3549"/>
                <a:ext cx="36" cy="52"/>
                <a:chOff x="2625" y="2324"/>
                <a:chExt cx="36" cy="52"/>
              </a:xfrm>
            </p:grpSpPr>
            <p:sp>
              <p:nvSpPr>
                <p:cNvPr id="8382" name="Line 590"/>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83" name="Line 591"/>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76" name="Group 592"/>
              <p:cNvGrpSpPr>
                <a:grpSpLocks/>
              </p:cNvGrpSpPr>
              <p:nvPr/>
            </p:nvGrpSpPr>
            <p:grpSpPr bwMode="auto">
              <a:xfrm>
                <a:off x="969" y="3636"/>
                <a:ext cx="310" cy="75"/>
                <a:chOff x="2488" y="2411"/>
                <a:chExt cx="310" cy="75"/>
              </a:xfrm>
            </p:grpSpPr>
            <p:sp>
              <p:nvSpPr>
                <p:cNvPr id="8378" name="Line 593"/>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79" name="Line 594"/>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80" name="Freeform 595"/>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381" name="Freeform 596"/>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377" name="Rectangle 597"/>
              <p:cNvSpPr>
                <a:spLocks noChangeAspect="1" noChangeArrowheads="1"/>
              </p:cNvSpPr>
              <p:nvPr/>
            </p:nvSpPr>
            <p:spPr bwMode="auto">
              <a:xfrm>
                <a:off x="1014" y="3721"/>
                <a:ext cx="220"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VMFAT</a:t>
                </a:r>
              </a:p>
            </p:txBody>
          </p:sp>
        </p:grpSp>
        <p:sp>
          <p:nvSpPr>
            <p:cNvPr id="8373" name="Rectangle 598"/>
            <p:cNvSpPr>
              <a:spLocks noChangeArrowheads="1"/>
            </p:cNvSpPr>
            <p:nvPr/>
          </p:nvSpPr>
          <p:spPr bwMode="auto">
            <a:xfrm>
              <a:off x="799" y="3724"/>
              <a:ext cx="132" cy="96"/>
            </a:xfrm>
            <a:prstGeom prst="rect">
              <a:avLst/>
            </a:prstGeom>
            <a:noFill/>
            <a:ln w="9525">
              <a:noFill/>
              <a:miter lim="800000"/>
              <a:headEnd/>
              <a:tailEnd/>
            </a:ln>
          </p:spPr>
          <p:txBody>
            <a:bodyPr wrap="none" lIns="0" tIns="0" rIns="0" bIns="0">
              <a:spAutoFit/>
            </a:bodyPr>
            <a:lstStyle/>
            <a:p>
              <a:pPr eaLnBrk="0" hangingPunct="0"/>
              <a:r>
                <a:rPr lang="en-US" sz="1000" b="1"/>
                <a:t>242</a:t>
              </a:r>
            </a:p>
          </p:txBody>
        </p:sp>
      </p:grpSp>
      <p:grpSp>
        <p:nvGrpSpPr>
          <p:cNvPr id="8249" name="Group 599"/>
          <p:cNvGrpSpPr>
            <a:grpSpLocks/>
          </p:cNvGrpSpPr>
          <p:nvPr/>
        </p:nvGrpSpPr>
        <p:grpSpPr bwMode="auto">
          <a:xfrm>
            <a:off x="2549525" y="2065338"/>
            <a:ext cx="804863" cy="430212"/>
            <a:chOff x="797" y="1348"/>
            <a:chExt cx="507" cy="271"/>
          </a:xfrm>
        </p:grpSpPr>
        <p:grpSp>
          <p:nvGrpSpPr>
            <p:cNvPr id="8360" name="Group 600"/>
            <p:cNvGrpSpPr>
              <a:grpSpLocks/>
            </p:cNvGrpSpPr>
            <p:nvPr/>
          </p:nvGrpSpPr>
          <p:grpSpPr bwMode="auto">
            <a:xfrm>
              <a:off x="959" y="1348"/>
              <a:ext cx="345" cy="271"/>
              <a:chOff x="2471" y="2324"/>
              <a:chExt cx="345" cy="271"/>
            </a:xfrm>
          </p:grpSpPr>
          <p:sp>
            <p:nvSpPr>
              <p:cNvPr id="8362" name="Rectangle 60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363" name="Group 602"/>
              <p:cNvGrpSpPr>
                <a:grpSpLocks/>
              </p:cNvGrpSpPr>
              <p:nvPr/>
            </p:nvGrpSpPr>
            <p:grpSpPr bwMode="auto">
              <a:xfrm>
                <a:off x="2625" y="2324"/>
                <a:ext cx="36" cy="52"/>
                <a:chOff x="2625" y="2324"/>
                <a:chExt cx="36" cy="52"/>
              </a:xfrm>
            </p:grpSpPr>
            <p:sp>
              <p:nvSpPr>
                <p:cNvPr id="8370" name="Line 60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71" name="Line 60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64" name="Group 605"/>
              <p:cNvGrpSpPr>
                <a:grpSpLocks/>
              </p:cNvGrpSpPr>
              <p:nvPr/>
            </p:nvGrpSpPr>
            <p:grpSpPr bwMode="auto">
              <a:xfrm>
                <a:off x="2488" y="2411"/>
                <a:ext cx="310" cy="75"/>
                <a:chOff x="2488" y="2411"/>
                <a:chExt cx="310" cy="75"/>
              </a:xfrm>
            </p:grpSpPr>
            <p:sp>
              <p:nvSpPr>
                <p:cNvPr id="8366" name="Line 60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67" name="Line 60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68" name="Freeform 60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369" name="Freeform 60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365" name="Rectangle 610"/>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8361" name="Rectangle 611"/>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211</a:t>
              </a:r>
            </a:p>
          </p:txBody>
        </p:sp>
      </p:grpSp>
      <p:grpSp>
        <p:nvGrpSpPr>
          <p:cNvPr id="8250" name="Group 612"/>
          <p:cNvGrpSpPr>
            <a:grpSpLocks/>
          </p:cNvGrpSpPr>
          <p:nvPr/>
        </p:nvGrpSpPr>
        <p:grpSpPr bwMode="auto">
          <a:xfrm>
            <a:off x="2551113" y="2574925"/>
            <a:ext cx="804862" cy="430213"/>
            <a:chOff x="797" y="1348"/>
            <a:chExt cx="507" cy="271"/>
          </a:xfrm>
        </p:grpSpPr>
        <p:grpSp>
          <p:nvGrpSpPr>
            <p:cNvPr id="8348" name="Group 613"/>
            <p:cNvGrpSpPr>
              <a:grpSpLocks/>
            </p:cNvGrpSpPr>
            <p:nvPr/>
          </p:nvGrpSpPr>
          <p:grpSpPr bwMode="auto">
            <a:xfrm>
              <a:off x="959" y="1348"/>
              <a:ext cx="345" cy="271"/>
              <a:chOff x="2471" y="2324"/>
              <a:chExt cx="345" cy="271"/>
            </a:xfrm>
          </p:grpSpPr>
          <p:sp>
            <p:nvSpPr>
              <p:cNvPr id="8350" name="Rectangle 61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8351" name="Group 615"/>
              <p:cNvGrpSpPr>
                <a:grpSpLocks/>
              </p:cNvGrpSpPr>
              <p:nvPr/>
            </p:nvGrpSpPr>
            <p:grpSpPr bwMode="auto">
              <a:xfrm>
                <a:off x="2625" y="2324"/>
                <a:ext cx="36" cy="52"/>
                <a:chOff x="2625" y="2324"/>
                <a:chExt cx="36" cy="52"/>
              </a:xfrm>
            </p:grpSpPr>
            <p:sp>
              <p:nvSpPr>
                <p:cNvPr id="8358" name="Line 61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59" name="Line 61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52" name="Group 618"/>
              <p:cNvGrpSpPr>
                <a:grpSpLocks/>
              </p:cNvGrpSpPr>
              <p:nvPr/>
            </p:nvGrpSpPr>
            <p:grpSpPr bwMode="auto">
              <a:xfrm>
                <a:off x="2488" y="2411"/>
                <a:ext cx="310" cy="75"/>
                <a:chOff x="2488" y="2411"/>
                <a:chExt cx="310" cy="75"/>
              </a:xfrm>
            </p:grpSpPr>
            <p:sp>
              <p:nvSpPr>
                <p:cNvPr id="8354" name="Line 61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55" name="Line 62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56" name="Freeform 62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357" name="Freeform 62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353" name="Rectangle 62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8349" name="Rectangle 624"/>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214</a:t>
              </a:r>
            </a:p>
          </p:txBody>
        </p:sp>
      </p:grpSp>
      <p:grpSp>
        <p:nvGrpSpPr>
          <p:cNvPr id="8251" name="Group 625"/>
          <p:cNvGrpSpPr>
            <a:grpSpLocks/>
          </p:cNvGrpSpPr>
          <p:nvPr/>
        </p:nvGrpSpPr>
        <p:grpSpPr bwMode="auto">
          <a:xfrm>
            <a:off x="2551113" y="3581400"/>
            <a:ext cx="798512" cy="430213"/>
            <a:chOff x="1327" y="1348"/>
            <a:chExt cx="503" cy="271"/>
          </a:xfrm>
        </p:grpSpPr>
        <p:grpSp>
          <p:nvGrpSpPr>
            <p:cNvPr id="8336" name="Group 626"/>
            <p:cNvGrpSpPr>
              <a:grpSpLocks/>
            </p:cNvGrpSpPr>
            <p:nvPr/>
          </p:nvGrpSpPr>
          <p:grpSpPr bwMode="auto">
            <a:xfrm>
              <a:off x="1485" y="1348"/>
              <a:ext cx="345" cy="271"/>
              <a:chOff x="2471" y="2992"/>
              <a:chExt cx="345" cy="271"/>
            </a:xfrm>
          </p:grpSpPr>
          <p:sp>
            <p:nvSpPr>
              <p:cNvPr id="8338" name="Rectangle 627"/>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8339" name="Group 628"/>
              <p:cNvGrpSpPr>
                <a:grpSpLocks/>
              </p:cNvGrpSpPr>
              <p:nvPr/>
            </p:nvGrpSpPr>
            <p:grpSpPr bwMode="auto">
              <a:xfrm>
                <a:off x="2625" y="2992"/>
                <a:ext cx="36" cy="52"/>
                <a:chOff x="2625" y="2992"/>
                <a:chExt cx="36" cy="52"/>
              </a:xfrm>
            </p:grpSpPr>
            <p:sp>
              <p:nvSpPr>
                <p:cNvPr id="8346" name="Line 629"/>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47" name="Line 630"/>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40" name="Group 631"/>
              <p:cNvGrpSpPr>
                <a:grpSpLocks/>
              </p:cNvGrpSpPr>
              <p:nvPr/>
            </p:nvGrpSpPr>
            <p:grpSpPr bwMode="auto">
              <a:xfrm>
                <a:off x="2488" y="3079"/>
                <a:ext cx="310" cy="75"/>
                <a:chOff x="2488" y="3079"/>
                <a:chExt cx="310" cy="75"/>
              </a:xfrm>
            </p:grpSpPr>
            <p:sp>
              <p:nvSpPr>
                <p:cNvPr id="8342" name="Line 632"/>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43" name="Line 633"/>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44" name="Freeform 634"/>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345" name="Freeform 635"/>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8341" name="Rectangle 636"/>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8337" name="Rectangle 637"/>
            <p:cNvSpPr>
              <a:spLocks noChangeArrowheads="1"/>
            </p:cNvSpPr>
            <p:nvPr/>
          </p:nvSpPr>
          <p:spPr bwMode="auto">
            <a:xfrm>
              <a:off x="1327" y="1523"/>
              <a:ext cx="132" cy="96"/>
            </a:xfrm>
            <a:prstGeom prst="rect">
              <a:avLst/>
            </a:prstGeom>
            <a:noFill/>
            <a:ln w="9525">
              <a:noFill/>
              <a:miter lim="800000"/>
              <a:headEnd/>
              <a:tailEnd/>
            </a:ln>
          </p:spPr>
          <p:txBody>
            <a:bodyPr wrap="none" lIns="0" tIns="0" rIns="0" bIns="0">
              <a:spAutoFit/>
            </a:bodyPr>
            <a:lstStyle/>
            <a:p>
              <a:pPr eaLnBrk="0" hangingPunct="0"/>
              <a:r>
                <a:rPr lang="en-US" sz="1000" b="1"/>
                <a:t>513</a:t>
              </a:r>
            </a:p>
          </p:txBody>
        </p:sp>
      </p:grpSp>
      <p:grpSp>
        <p:nvGrpSpPr>
          <p:cNvPr id="8252" name="Group 638"/>
          <p:cNvGrpSpPr>
            <a:grpSpLocks/>
          </p:cNvGrpSpPr>
          <p:nvPr/>
        </p:nvGrpSpPr>
        <p:grpSpPr bwMode="auto">
          <a:xfrm>
            <a:off x="3121025" y="246063"/>
            <a:ext cx="647700" cy="431800"/>
            <a:chOff x="2206" y="121"/>
            <a:chExt cx="408" cy="272"/>
          </a:xfrm>
        </p:grpSpPr>
        <p:grpSp>
          <p:nvGrpSpPr>
            <p:cNvPr id="8328" name="Group 639"/>
            <p:cNvGrpSpPr>
              <a:grpSpLocks/>
            </p:cNvGrpSpPr>
            <p:nvPr/>
          </p:nvGrpSpPr>
          <p:grpSpPr bwMode="auto">
            <a:xfrm>
              <a:off x="2269" y="121"/>
              <a:ext cx="345" cy="272"/>
              <a:chOff x="2269" y="121"/>
              <a:chExt cx="345" cy="272"/>
            </a:xfrm>
          </p:grpSpPr>
          <p:sp>
            <p:nvSpPr>
              <p:cNvPr id="8330" name="Text Box 640"/>
              <p:cNvSpPr txBox="1">
                <a:spLocks noChangeArrowheads="1"/>
              </p:cNvSpPr>
              <p:nvPr/>
            </p:nvSpPr>
            <p:spPr bwMode="auto">
              <a:xfrm>
                <a:off x="2321" y="314"/>
                <a:ext cx="241" cy="77"/>
              </a:xfrm>
              <a:prstGeom prst="rect">
                <a:avLst/>
              </a:prstGeom>
              <a:noFill/>
              <a:ln w="12700">
                <a:noFill/>
                <a:miter lim="800000"/>
                <a:headEnd/>
                <a:tailEnd/>
              </a:ln>
            </p:spPr>
            <p:txBody>
              <a:bodyPr wrap="none" lIns="0" tIns="0" rIns="0" bIns="0" anchor="ctr">
                <a:spAutoFit/>
              </a:bodyPr>
              <a:lstStyle/>
              <a:p>
                <a:pPr algn="ctr" eaLnBrk="0" hangingPunct="0"/>
                <a:r>
                  <a:rPr lang="en-US" sz="800" b="1"/>
                  <a:t>MAWTS</a:t>
                </a:r>
              </a:p>
            </p:txBody>
          </p:sp>
          <p:sp>
            <p:nvSpPr>
              <p:cNvPr id="8331" name="Rectangle 641"/>
              <p:cNvSpPr>
                <a:spLocks noChangeArrowheads="1"/>
              </p:cNvSpPr>
              <p:nvPr/>
            </p:nvSpPr>
            <p:spPr bwMode="auto">
              <a:xfrm>
                <a:off x="2269" y="175"/>
                <a:ext cx="345" cy="218"/>
              </a:xfrm>
              <a:prstGeom prst="rect">
                <a:avLst/>
              </a:prstGeom>
              <a:noFill/>
              <a:ln w="12700">
                <a:solidFill>
                  <a:srgbClr val="000000"/>
                </a:solidFill>
                <a:miter lim="800000"/>
                <a:headEnd/>
                <a:tailEnd/>
              </a:ln>
            </p:spPr>
            <p:txBody>
              <a:bodyPr wrap="none" anchor="ctr"/>
              <a:lstStyle/>
              <a:p>
                <a:endParaRPr lang="en-US"/>
              </a:p>
            </p:txBody>
          </p:sp>
          <p:sp>
            <p:nvSpPr>
              <p:cNvPr id="8332" name="Freeform 642"/>
              <p:cNvSpPr>
                <a:spLocks/>
              </p:cNvSpPr>
              <p:nvPr/>
            </p:nvSpPr>
            <p:spPr bwMode="auto">
              <a:xfrm>
                <a:off x="2322" y="220"/>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grpSp>
            <p:nvGrpSpPr>
              <p:cNvPr id="8333" name="Group 643"/>
              <p:cNvGrpSpPr>
                <a:grpSpLocks/>
              </p:cNvGrpSpPr>
              <p:nvPr/>
            </p:nvGrpSpPr>
            <p:grpSpPr bwMode="auto">
              <a:xfrm>
                <a:off x="2423" y="121"/>
                <a:ext cx="36" cy="52"/>
                <a:chOff x="3754" y="1344"/>
                <a:chExt cx="36" cy="52"/>
              </a:xfrm>
            </p:grpSpPr>
            <p:sp>
              <p:nvSpPr>
                <p:cNvPr id="8334" name="Line 64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35" name="Line 64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329" name="Rectangle 646"/>
            <p:cNvSpPr>
              <a:spLocks noChangeArrowheads="1"/>
            </p:cNvSpPr>
            <p:nvPr/>
          </p:nvSpPr>
          <p:spPr bwMode="auto">
            <a:xfrm>
              <a:off x="2206" y="297"/>
              <a:ext cx="44" cy="96"/>
            </a:xfrm>
            <a:prstGeom prst="rect">
              <a:avLst/>
            </a:prstGeom>
            <a:noFill/>
            <a:ln w="9525">
              <a:noFill/>
              <a:miter lim="800000"/>
              <a:headEnd/>
              <a:tailEnd/>
            </a:ln>
          </p:spPr>
          <p:txBody>
            <a:bodyPr wrap="none" lIns="0" tIns="0" rIns="0" bIns="0">
              <a:spAutoFit/>
            </a:bodyPr>
            <a:lstStyle/>
            <a:p>
              <a:pPr algn="r" eaLnBrk="0" hangingPunct="0"/>
              <a:r>
                <a:rPr lang="en-US" sz="1000" b="1"/>
                <a:t>1</a:t>
              </a:r>
            </a:p>
          </p:txBody>
        </p:sp>
      </p:grpSp>
      <p:grpSp>
        <p:nvGrpSpPr>
          <p:cNvPr id="8253" name="Group 647"/>
          <p:cNvGrpSpPr>
            <a:grpSpLocks/>
          </p:cNvGrpSpPr>
          <p:nvPr/>
        </p:nvGrpSpPr>
        <p:grpSpPr bwMode="auto">
          <a:xfrm>
            <a:off x="5862638" y="252413"/>
            <a:ext cx="652462" cy="425450"/>
            <a:chOff x="3693" y="159"/>
            <a:chExt cx="411" cy="268"/>
          </a:xfrm>
        </p:grpSpPr>
        <p:grpSp>
          <p:nvGrpSpPr>
            <p:cNvPr id="8321" name="Group 648"/>
            <p:cNvGrpSpPr>
              <a:grpSpLocks/>
            </p:cNvGrpSpPr>
            <p:nvPr/>
          </p:nvGrpSpPr>
          <p:grpSpPr bwMode="auto">
            <a:xfrm>
              <a:off x="3759" y="159"/>
              <a:ext cx="345" cy="268"/>
              <a:chOff x="3759" y="159"/>
              <a:chExt cx="345" cy="268"/>
            </a:xfrm>
          </p:grpSpPr>
          <p:sp>
            <p:nvSpPr>
              <p:cNvPr id="8323" name="Rectangle 649"/>
              <p:cNvSpPr>
                <a:spLocks noChangeArrowheads="1"/>
              </p:cNvSpPr>
              <p:nvPr/>
            </p:nvSpPr>
            <p:spPr bwMode="auto">
              <a:xfrm>
                <a:off x="3759" y="209"/>
                <a:ext cx="345" cy="218"/>
              </a:xfrm>
              <a:prstGeom prst="rect">
                <a:avLst/>
              </a:prstGeom>
              <a:noFill/>
              <a:ln w="12700">
                <a:solidFill>
                  <a:srgbClr val="000000"/>
                </a:solidFill>
                <a:miter lim="800000"/>
                <a:headEnd/>
                <a:tailEnd/>
              </a:ln>
            </p:spPr>
            <p:txBody>
              <a:bodyPr wrap="none" anchor="ctr"/>
              <a:lstStyle/>
              <a:p>
                <a:endParaRPr lang="en-US"/>
              </a:p>
            </p:txBody>
          </p:sp>
          <p:grpSp>
            <p:nvGrpSpPr>
              <p:cNvPr id="8324" name="Group 650"/>
              <p:cNvGrpSpPr>
                <a:grpSpLocks/>
              </p:cNvGrpSpPr>
              <p:nvPr/>
            </p:nvGrpSpPr>
            <p:grpSpPr bwMode="auto">
              <a:xfrm>
                <a:off x="3915" y="159"/>
                <a:ext cx="33" cy="52"/>
                <a:chOff x="3898" y="159"/>
                <a:chExt cx="33" cy="52"/>
              </a:xfrm>
            </p:grpSpPr>
            <p:sp>
              <p:nvSpPr>
                <p:cNvPr id="8326" name="Line 651"/>
                <p:cNvSpPr>
                  <a:spLocks noChangeAspect="1" noChangeShapeType="1"/>
                </p:cNvSpPr>
                <p:nvPr/>
              </p:nvSpPr>
              <p:spPr bwMode="auto">
                <a:xfrm>
                  <a:off x="3898"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27" name="Line 652"/>
                <p:cNvSpPr>
                  <a:spLocks noChangeAspect="1" noChangeShapeType="1"/>
                </p:cNvSpPr>
                <p:nvPr/>
              </p:nvSpPr>
              <p:spPr bwMode="auto">
                <a:xfrm>
                  <a:off x="3931"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325" name="Rectangle 653"/>
              <p:cNvSpPr>
                <a:spLocks noChangeAspect="1" noChangeArrowheads="1"/>
              </p:cNvSpPr>
              <p:nvPr/>
            </p:nvSpPr>
            <p:spPr bwMode="auto">
              <a:xfrm>
                <a:off x="3780" y="259"/>
                <a:ext cx="304"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MWHS</a:t>
                </a:r>
                <a:endParaRPr lang="en-US" sz="1600">
                  <a:solidFill>
                    <a:srgbClr val="000000"/>
                  </a:solidFill>
                </a:endParaRPr>
              </a:p>
            </p:txBody>
          </p:sp>
        </p:grpSp>
        <p:sp>
          <p:nvSpPr>
            <p:cNvPr id="8322" name="Rectangle 654"/>
            <p:cNvSpPr>
              <a:spLocks noChangeArrowheads="1"/>
            </p:cNvSpPr>
            <p:nvPr/>
          </p:nvSpPr>
          <p:spPr bwMode="auto">
            <a:xfrm>
              <a:off x="3693" y="331"/>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sp>
        <p:nvSpPr>
          <p:cNvPr id="8254" name="Line 655"/>
          <p:cNvSpPr>
            <a:spLocks noChangeShapeType="1"/>
          </p:cNvSpPr>
          <p:nvPr/>
        </p:nvSpPr>
        <p:spPr bwMode="auto">
          <a:xfrm>
            <a:off x="5168900" y="517525"/>
            <a:ext cx="728663" cy="0"/>
          </a:xfrm>
          <a:prstGeom prst="line">
            <a:avLst/>
          </a:prstGeom>
          <a:noFill/>
          <a:ln w="28575">
            <a:solidFill>
              <a:schemeClr val="tx1"/>
            </a:solidFill>
            <a:round/>
            <a:headEnd/>
            <a:tailEnd/>
          </a:ln>
        </p:spPr>
        <p:txBody>
          <a:bodyPr wrap="none" anchor="ctr"/>
          <a:lstStyle/>
          <a:p>
            <a:endParaRPr lang="en-US"/>
          </a:p>
        </p:txBody>
      </p:sp>
      <p:sp>
        <p:nvSpPr>
          <p:cNvPr id="8255" name="Line 656"/>
          <p:cNvSpPr>
            <a:spLocks noChangeShapeType="1"/>
          </p:cNvSpPr>
          <p:nvPr/>
        </p:nvSpPr>
        <p:spPr bwMode="auto">
          <a:xfrm>
            <a:off x="3798888" y="519113"/>
            <a:ext cx="728662" cy="0"/>
          </a:xfrm>
          <a:prstGeom prst="line">
            <a:avLst/>
          </a:prstGeom>
          <a:noFill/>
          <a:ln w="28575">
            <a:solidFill>
              <a:schemeClr val="tx1"/>
            </a:solidFill>
            <a:prstDash val="dash"/>
            <a:round/>
            <a:headEnd/>
            <a:tailEnd/>
          </a:ln>
        </p:spPr>
        <p:txBody>
          <a:bodyPr wrap="none" anchor="ctr"/>
          <a:lstStyle/>
          <a:p>
            <a:endParaRPr lang="en-US"/>
          </a:p>
        </p:txBody>
      </p:sp>
      <p:sp>
        <p:nvSpPr>
          <p:cNvPr id="8256" name="Line 657"/>
          <p:cNvSpPr>
            <a:spLocks noChangeShapeType="1"/>
          </p:cNvSpPr>
          <p:nvPr/>
        </p:nvSpPr>
        <p:spPr bwMode="auto">
          <a:xfrm>
            <a:off x="5638800" y="836613"/>
            <a:ext cx="3175" cy="84137"/>
          </a:xfrm>
          <a:prstGeom prst="line">
            <a:avLst/>
          </a:prstGeom>
          <a:noFill/>
          <a:ln w="11113">
            <a:solidFill>
              <a:srgbClr val="000000"/>
            </a:solidFill>
            <a:round/>
            <a:headEnd/>
            <a:tailEnd/>
          </a:ln>
        </p:spPr>
        <p:txBody>
          <a:bodyPr/>
          <a:lstStyle/>
          <a:p>
            <a:endParaRPr lang="en-US"/>
          </a:p>
        </p:txBody>
      </p:sp>
      <p:sp>
        <p:nvSpPr>
          <p:cNvPr id="8257" name="Line 658"/>
          <p:cNvSpPr>
            <a:spLocks noChangeShapeType="1"/>
          </p:cNvSpPr>
          <p:nvPr/>
        </p:nvSpPr>
        <p:spPr bwMode="auto">
          <a:xfrm>
            <a:off x="1084263" y="1471613"/>
            <a:ext cx="0" cy="4398962"/>
          </a:xfrm>
          <a:prstGeom prst="line">
            <a:avLst/>
          </a:prstGeom>
          <a:noFill/>
          <a:ln w="12700">
            <a:solidFill>
              <a:schemeClr val="tx1"/>
            </a:solidFill>
            <a:round/>
            <a:headEnd/>
            <a:tailEnd/>
          </a:ln>
        </p:spPr>
        <p:txBody>
          <a:bodyPr wrap="none" anchor="ctr"/>
          <a:lstStyle/>
          <a:p>
            <a:endParaRPr lang="en-US"/>
          </a:p>
        </p:txBody>
      </p:sp>
      <p:sp>
        <p:nvSpPr>
          <p:cNvPr id="8258" name="Line 659"/>
          <p:cNvSpPr>
            <a:spLocks noChangeShapeType="1"/>
          </p:cNvSpPr>
          <p:nvPr/>
        </p:nvSpPr>
        <p:spPr bwMode="auto">
          <a:xfrm>
            <a:off x="1084263" y="1776413"/>
            <a:ext cx="225425" cy="0"/>
          </a:xfrm>
          <a:prstGeom prst="line">
            <a:avLst/>
          </a:prstGeom>
          <a:noFill/>
          <a:ln w="12700">
            <a:solidFill>
              <a:schemeClr val="tx1"/>
            </a:solidFill>
            <a:round/>
            <a:headEnd/>
            <a:tailEnd/>
          </a:ln>
        </p:spPr>
        <p:txBody>
          <a:bodyPr wrap="none" anchor="ctr"/>
          <a:lstStyle/>
          <a:p>
            <a:endParaRPr lang="en-US"/>
          </a:p>
        </p:txBody>
      </p:sp>
      <p:sp>
        <p:nvSpPr>
          <p:cNvPr id="8259" name="Line 660"/>
          <p:cNvSpPr>
            <a:spLocks noChangeShapeType="1"/>
          </p:cNvSpPr>
          <p:nvPr/>
        </p:nvSpPr>
        <p:spPr bwMode="auto">
          <a:xfrm>
            <a:off x="1084263" y="2286000"/>
            <a:ext cx="225425" cy="0"/>
          </a:xfrm>
          <a:prstGeom prst="line">
            <a:avLst/>
          </a:prstGeom>
          <a:noFill/>
          <a:ln w="12700">
            <a:solidFill>
              <a:schemeClr val="tx1"/>
            </a:solidFill>
            <a:round/>
            <a:headEnd/>
            <a:tailEnd/>
          </a:ln>
        </p:spPr>
        <p:txBody>
          <a:bodyPr wrap="none" anchor="ctr"/>
          <a:lstStyle/>
          <a:p>
            <a:endParaRPr lang="en-US"/>
          </a:p>
        </p:txBody>
      </p:sp>
      <p:sp>
        <p:nvSpPr>
          <p:cNvPr id="8260" name="Line 661"/>
          <p:cNvSpPr>
            <a:spLocks noChangeShapeType="1"/>
          </p:cNvSpPr>
          <p:nvPr/>
        </p:nvSpPr>
        <p:spPr bwMode="auto">
          <a:xfrm>
            <a:off x="1084263" y="2795588"/>
            <a:ext cx="225425" cy="0"/>
          </a:xfrm>
          <a:prstGeom prst="line">
            <a:avLst/>
          </a:prstGeom>
          <a:noFill/>
          <a:ln w="12700">
            <a:solidFill>
              <a:schemeClr val="tx1"/>
            </a:solidFill>
            <a:round/>
            <a:headEnd/>
            <a:tailEnd/>
          </a:ln>
        </p:spPr>
        <p:txBody>
          <a:bodyPr wrap="none" anchor="ctr"/>
          <a:lstStyle/>
          <a:p>
            <a:endParaRPr lang="en-US"/>
          </a:p>
        </p:txBody>
      </p:sp>
      <p:sp>
        <p:nvSpPr>
          <p:cNvPr id="8261" name="Line 662"/>
          <p:cNvSpPr>
            <a:spLocks noChangeShapeType="1"/>
          </p:cNvSpPr>
          <p:nvPr/>
        </p:nvSpPr>
        <p:spPr bwMode="auto">
          <a:xfrm>
            <a:off x="1084263" y="3292475"/>
            <a:ext cx="225425" cy="0"/>
          </a:xfrm>
          <a:prstGeom prst="line">
            <a:avLst/>
          </a:prstGeom>
          <a:noFill/>
          <a:ln w="12700">
            <a:solidFill>
              <a:schemeClr val="tx1"/>
            </a:solidFill>
            <a:round/>
            <a:headEnd/>
            <a:tailEnd/>
          </a:ln>
        </p:spPr>
        <p:txBody>
          <a:bodyPr wrap="none" anchor="ctr"/>
          <a:lstStyle/>
          <a:p>
            <a:endParaRPr lang="en-US"/>
          </a:p>
        </p:txBody>
      </p:sp>
      <p:sp>
        <p:nvSpPr>
          <p:cNvPr id="8262" name="Line 663"/>
          <p:cNvSpPr>
            <a:spLocks noChangeShapeType="1"/>
          </p:cNvSpPr>
          <p:nvPr/>
        </p:nvSpPr>
        <p:spPr bwMode="auto">
          <a:xfrm>
            <a:off x="1084263" y="3840163"/>
            <a:ext cx="225425" cy="0"/>
          </a:xfrm>
          <a:prstGeom prst="line">
            <a:avLst/>
          </a:prstGeom>
          <a:noFill/>
          <a:ln w="12700">
            <a:solidFill>
              <a:schemeClr val="tx1"/>
            </a:solidFill>
            <a:round/>
            <a:headEnd/>
            <a:tailEnd/>
          </a:ln>
        </p:spPr>
        <p:txBody>
          <a:bodyPr wrap="none" anchor="ctr"/>
          <a:lstStyle/>
          <a:p>
            <a:endParaRPr lang="en-US"/>
          </a:p>
        </p:txBody>
      </p:sp>
      <p:sp>
        <p:nvSpPr>
          <p:cNvPr id="8263" name="Line 664"/>
          <p:cNvSpPr>
            <a:spLocks noChangeShapeType="1"/>
          </p:cNvSpPr>
          <p:nvPr/>
        </p:nvSpPr>
        <p:spPr bwMode="auto">
          <a:xfrm>
            <a:off x="1084263" y="4337050"/>
            <a:ext cx="225425" cy="0"/>
          </a:xfrm>
          <a:prstGeom prst="line">
            <a:avLst/>
          </a:prstGeom>
          <a:noFill/>
          <a:ln w="12700">
            <a:solidFill>
              <a:schemeClr val="tx1"/>
            </a:solidFill>
            <a:round/>
            <a:headEnd/>
            <a:tailEnd/>
          </a:ln>
        </p:spPr>
        <p:txBody>
          <a:bodyPr wrap="none" anchor="ctr"/>
          <a:lstStyle/>
          <a:p>
            <a:endParaRPr lang="en-US"/>
          </a:p>
        </p:txBody>
      </p:sp>
      <p:sp>
        <p:nvSpPr>
          <p:cNvPr id="8264" name="Line 665"/>
          <p:cNvSpPr>
            <a:spLocks noChangeShapeType="1"/>
          </p:cNvSpPr>
          <p:nvPr/>
        </p:nvSpPr>
        <p:spPr bwMode="auto">
          <a:xfrm>
            <a:off x="1084263" y="4821238"/>
            <a:ext cx="225425" cy="0"/>
          </a:xfrm>
          <a:prstGeom prst="line">
            <a:avLst/>
          </a:prstGeom>
          <a:noFill/>
          <a:ln w="12700">
            <a:solidFill>
              <a:schemeClr val="tx1"/>
            </a:solidFill>
            <a:round/>
            <a:headEnd/>
            <a:tailEnd/>
          </a:ln>
        </p:spPr>
        <p:txBody>
          <a:bodyPr wrap="none" anchor="ctr"/>
          <a:lstStyle/>
          <a:p>
            <a:endParaRPr lang="en-US"/>
          </a:p>
        </p:txBody>
      </p:sp>
      <p:sp>
        <p:nvSpPr>
          <p:cNvPr id="8265" name="Line 666"/>
          <p:cNvSpPr>
            <a:spLocks noChangeShapeType="1"/>
          </p:cNvSpPr>
          <p:nvPr/>
        </p:nvSpPr>
        <p:spPr bwMode="auto">
          <a:xfrm>
            <a:off x="1084263" y="5356225"/>
            <a:ext cx="225425" cy="0"/>
          </a:xfrm>
          <a:prstGeom prst="line">
            <a:avLst/>
          </a:prstGeom>
          <a:noFill/>
          <a:ln w="12700">
            <a:solidFill>
              <a:schemeClr val="tx1"/>
            </a:solidFill>
            <a:round/>
            <a:headEnd/>
            <a:tailEnd/>
          </a:ln>
        </p:spPr>
        <p:txBody>
          <a:bodyPr wrap="none" anchor="ctr"/>
          <a:lstStyle/>
          <a:p>
            <a:endParaRPr lang="en-US"/>
          </a:p>
        </p:txBody>
      </p:sp>
      <p:sp>
        <p:nvSpPr>
          <p:cNvPr id="8266" name="Line 667"/>
          <p:cNvSpPr>
            <a:spLocks noChangeShapeType="1"/>
          </p:cNvSpPr>
          <p:nvPr/>
        </p:nvSpPr>
        <p:spPr bwMode="auto">
          <a:xfrm>
            <a:off x="1084263" y="5865813"/>
            <a:ext cx="225425" cy="0"/>
          </a:xfrm>
          <a:prstGeom prst="line">
            <a:avLst/>
          </a:prstGeom>
          <a:noFill/>
          <a:ln w="12700">
            <a:solidFill>
              <a:schemeClr val="tx1"/>
            </a:solidFill>
            <a:round/>
            <a:headEnd/>
            <a:tailEnd/>
          </a:ln>
        </p:spPr>
        <p:txBody>
          <a:bodyPr wrap="none" anchor="ctr"/>
          <a:lstStyle/>
          <a:p>
            <a:endParaRPr lang="en-US"/>
          </a:p>
        </p:txBody>
      </p:sp>
      <p:sp>
        <p:nvSpPr>
          <p:cNvPr id="8267" name="Freeform 668"/>
          <p:cNvSpPr>
            <a:spLocks/>
          </p:cNvSpPr>
          <p:nvPr/>
        </p:nvSpPr>
        <p:spPr bwMode="auto">
          <a:xfrm>
            <a:off x="2508250" y="1473200"/>
            <a:ext cx="1588" cy="2368550"/>
          </a:xfrm>
          <a:custGeom>
            <a:avLst/>
            <a:gdLst>
              <a:gd name="T0" fmla="*/ 0 w 1"/>
              <a:gd name="T1" fmla="*/ 0 h 1492"/>
              <a:gd name="T2" fmla="*/ 0 w 1"/>
              <a:gd name="T3" fmla="*/ 1492 h 1492"/>
              <a:gd name="T4" fmla="*/ 0 60000 65536"/>
              <a:gd name="T5" fmla="*/ 0 60000 65536"/>
              <a:gd name="T6" fmla="*/ 0 w 1"/>
              <a:gd name="T7" fmla="*/ 0 h 1492"/>
              <a:gd name="T8" fmla="*/ 1 w 1"/>
              <a:gd name="T9" fmla="*/ 1492 h 1492"/>
            </a:gdLst>
            <a:ahLst/>
            <a:cxnLst>
              <a:cxn ang="T4">
                <a:pos x="T0" y="T1"/>
              </a:cxn>
              <a:cxn ang="T5">
                <a:pos x="T2" y="T3"/>
              </a:cxn>
            </a:cxnLst>
            <a:rect l="T6" t="T7" r="T8" b="T9"/>
            <a:pathLst>
              <a:path w="1" h="1492">
                <a:moveTo>
                  <a:pt x="0" y="0"/>
                </a:moveTo>
                <a:lnTo>
                  <a:pt x="0" y="149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68" name="Line 669"/>
          <p:cNvSpPr>
            <a:spLocks noChangeShapeType="1"/>
          </p:cNvSpPr>
          <p:nvPr/>
        </p:nvSpPr>
        <p:spPr bwMode="auto">
          <a:xfrm>
            <a:off x="2508250" y="1778000"/>
            <a:ext cx="225425" cy="0"/>
          </a:xfrm>
          <a:prstGeom prst="line">
            <a:avLst/>
          </a:prstGeom>
          <a:noFill/>
          <a:ln w="12700">
            <a:solidFill>
              <a:schemeClr val="tx1"/>
            </a:solidFill>
            <a:round/>
            <a:headEnd/>
            <a:tailEnd/>
          </a:ln>
        </p:spPr>
        <p:txBody>
          <a:bodyPr wrap="none" anchor="ctr"/>
          <a:lstStyle/>
          <a:p>
            <a:endParaRPr lang="en-US"/>
          </a:p>
        </p:txBody>
      </p:sp>
      <p:sp>
        <p:nvSpPr>
          <p:cNvPr id="8269" name="Line 670"/>
          <p:cNvSpPr>
            <a:spLocks noChangeShapeType="1"/>
          </p:cNvSpPr>
          <p:nvPr/>
        </p:nvSpPr>
        <p:spPr bwMode="auto">
          <a:xfrm>
            <a:off x="2508250" y="2287588"/>
            <a:ext cx="225425" cy="0"/>
          </a:xfrm>
          <a:prstGeom prst="line">
            <a:avLst/>
          </a:prstGeom>
          <a:noFill/>
          <a:ln w="12700">
            <a:solidFill>
              <a:schemeClr val="tx1"/>
            </a:solidFill>
            <a:round/>
            <a:headEnd/>
            <a:tailEnd/>
          </a:ln>
        </p:spPr>
        <p:txBody>
          <a:bodyPr wrap="none" anchor="ctr"/>
          <a:lstStyle/>
          <a:p>
            <a:endParaRPr lang="en-US"/>
          </a:p>
        </p:txBody>
      </p:sp>
      <p:sp>
        <p:nvSpPr>
          <p:cNvPr id="8270" name="Line 671"/>
          <p:cNvSpPr>
            <a:spLocks noChangeShapeType="1"/>
          </p:cNvSpPr>
          <p:nvPr/>
        </p:nvSpPr>
        <p:spPr bwMode="auto">
          <a:xfrm>
            <a:off x="2508250" y="2797175"/>
            <a:ext cx="225425" cy="0"/>
          </a:xfrm>
          <a:prstGeom prst="line">
            <a:avLst/>
          </a:prstGeom>
          <a:noFill/>
          <a:ln w="12700">
            <a:solidFill>
              <a:schemeClr val="tx1"/>
            </a:solidFill>
            <a:round/>
            <a:headEnd/>
            <a:tailEnd/>
          </a:ln>
        </p:spPr>
        <p:txBody>
          <a:bodyPr wrap="none" anchor="ctr"/>
          <a:lstStyle/>
          <a:p>
            <a:endParaRPr lang="en-US"/>
          </a:p>
        </p:txBody>
      </p:sp>
      <p:sp>
        <p:nvSpPr>
          <p:cNvPr id="8271" name="Line 672"/>
          <p:cNvSpPr>
            <a:spLocks noChangeShapeType="1"/>
          </p:cNvSpPr>
          <p:nvPr/>
        </p:nvSpPr>
        <p:spPr bwMode="auto">
          <a:xfrm>
            <a:off x="2508250" y="3294063"/>
            <a:ext cx="225425" cy="0"/>
          </a:xfrm>
          <a:prstGeom prst="line">
            <a:avLst/>
          </a:prstGeom>
          <a:noFill/>
          <a:ln w="12700">
            <a:solidFill>
              <a:schemeClr val="tx1"/>
            </a:solidFill>
            <a:round/>
            <a:headEnd/>
            <a:tailEnd/>
          </a:ln>
        </p:spPr>
        <p:txBody>
          <a:bodyPr wrap="none" anchor="ctr"/>
          <a:lstStyle/>
          <a:p>
            <a:endParaRPr lang="en-US"/>
          </a:p>
        </p:txBody>
      </p:sp>
      <p:sp>
        <p:nvSpPr>
          <p:cNvPr id="8272" name="Line 673"/>
          <p:cNvSpPr>
            <a:spLocks noChangeShapeType="1"/>
          </p:cNvSpPr>
          <p:nvPr/>
        </p:nvSpPr>
        <p:spPr bwMode="auto">
          <a:xfrm>
            <a:off x="2508250" y="3841750"/>
            <a:ext cx="225425" cy="0"/>
          </a:xfrm>
          <a:prstGeom prst="line">
            <a:avLst/>
          </a:prstGeom>
          <a:noFill/>
          <a:ln w="12700">
            <a:solidFill>
              <a:schemeClr val="tx1"/>
            </a:solidFill>
            <a:round/>
            <a:headEnd/>
            <a:tailEnd/>
          </a:ln>
        </p:spPr>
        <p:txBody>
          <a:bodyPr wrap="none" anchor="ctr"/>
          <a:lstStyle/>
          <a:p>
            <a:endParaRPr lang="en-US"/>
          </a:p>
        </p:txBody>
      </p:sp>
      <p:sp>
        <p:nvSpPr>
          <p:cNvPr id="8273" name="Freeform 674"/>
          <p:cNvSpPr>
            <a:spLocks/>
          </p:cNvSpPr>
          <p:nvPr/>
        </p:nvSpPr>
        <p:spPr bwMode="auto">
          <a:xfrm>
            <a:off x="3890963" y="1474788"/>
            <a:ext cx="3175" cy="3883025"/>
          </a:xfrm>
          <a:custGeom>
            <a:avLst/>
            <a:gdLst>
              <a:gd name="T0" fmla="*/ 2 w 2"/>
              <a:gd name="T1" fmla="*/ 0 h 2446"/>
              <a:gd name="T2" fmla="*/ 0 w 2"/>
              <a:gd name="T3" fmla="*/ 2446 h 2446"/>
              <a:gd name="T4" fmla="*/ 0 60000 65536"/>
              <a:gd name="T5" fmla="*/ 0 60000 65536"/>
              <a:gd name="T6" fmla="*/ 0 w 2"/>
              <a:gd name="T7" fmla="*/ 0 h 2446"/>
              <a:gd name="T8" fmla="*/ 2 w 2"/>
              <a:gd name="T9" fmla="*/ 2446 h 2446"/>
            </a:gdLst>
            <a:ahLst/>
            <a:cxnLst>
              <a:cxn ang="T4">
                <a:pos x="T0" y="T1"/>
              </a:cxn>
              <a:cxn ang="T5">
                <a:pos x="T2" y="T3"/>
              </a:cxn>
            </a:cxnLst>
            <a:rect l="T6" t="T7" r="T8" b="T9"/>
            <a:pathLst>
              <a:path w="2" h="2446">
                <a:moveTo>
                  <a:pt x="2" y="0"/>
                </a:moveTo>
                <a:lnTo>
                  <a:pt x="0" y="244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74" name="Line 675"/>
          <p:cNvSpPr>
            <a:spLocks noChangeShapeType="1"/>
          </p:cNvSpPr>
          <p:nvPr/>
        </p:nvSpPr>
        <p:spPr bwMode="auto">
          <a:xfrm>
            <a:off x="3894138" y="1779588"/>
            <a:ext cx="225425" cy="0"/>
          </a:xfrm>
          <a:prstGeom prst="line">
            <a:avLst/>
          </a:prstGeom>
          <a:noFill/>
          <a:ln w="12700">
            <a:solidFill>
              <a:schemeClr val="tx1"/>
            </a:solidFill>
            <a:round/>
            <a:headEnd/>
            <a:tailEnd/>
          </a:ln>
        </p:spPr>
        <p:txBody>
          <a:bodyPr wrap="none" anchor="ctr"/>
          <a:lstStyle/>
          <a:p>
            <a:endParaRPr lang="en-US"/>
          </a:p>
        </p:txBody>
      </p:sp>
      <p:sp>
        <p:nvSpPr>
          <p:cNvPr id="8275" name="Line 676"/>
          <p:cNvSpPr>
            <a:spLocks noChangeShapeType="1"/>
          </p:cNvSpPr>
          <p:nvPr/>
        </p:nvSpPr>
        <p:spPr bwMode="auto">
          <a:xfrm>
            <a:off x="3894138" y="2289175"/>
            <a:ext cx="225425" cy="0"/>
          </a:xfrm>
          <a:prstGeom prst="line">
            <a:avLst/>
          </a:prstGeom>
          <a:noFill/>
          <a:ln w="12700">
            <a:solidFill>
              <a:schemeClr val="tx1"/>
            </a:solidFill>
            <a:round/>
            <a:headEnd/>
            <a:tailEnd/>
          </a:ln>
        </p:spPr>
        <p:txBody>
          <a:bodyPr wrap="none" anchor="ctr"/>
          <a:lstStyle/>
          <a:p>
            <a:endParaRPr lang="en-US"/>
          </a:p>
        </p:txBody>
      </p:sp>
      <p:sp>
        <p:nvSpPr>
          <p:cNvPr id="8276" name="Line 677"/>
          <p:cNvSpPr>
            <a:spLocks noChangeShapeType="1"/>
          </p:cNvSpPr>
          <p:nvPr/>
        </p:nvSpPr>
        <p:spPr bwMode="auto">
          <a:xfrm>
            <a:off x="3894138" y="2798763"/>
            <a:ext cx="225425" cy="0"/>
          </a:xfrm>
          <a:prstGeom prst="line">
            <a:avLst/>
          </a:prstGeom>
          <a:noFill/>
          <a:ln w="12700">
            <a:solidFill>
              <a:schemeClr val="tx1"/>
            </a:solidFill>
            <a:round/>
            <a:headEnd/>
            <a:tailEnd/>
          </a:ln>
        </p:spPr>
        <p:txBody>
          <a:bodyPr wrap="none" anchor="ctr"/>
          <a:lstStyle/>
          <a:p>
            <a:endParaRPr lang="en-US"/>
          </a:p>
        </p:txBody>
      </p:sp>
      <p:sp>
        <p:nvSpPr>
          <p:cNvPr id="8277" name="Line 678"/>
          <p:cNvSpPr>
            <a:spLocks noChangeShapeType="1"/>
          </p:cNvSpPr>
          <p:nvPr/>
        </p:nvSpPr>
        <p:spPr bwMode="auto">
          <a:xfrm>
            <a:off x="3894138" y="3295650"/>
            <a:ext cx="225425" cy="0"/>
          </a:xfrm>
          <a:prstGeom prst="line">
            <a:avLst/>
          </a:prstGeom>
          <a:noFill/>
          <a:ln w="12700">
            <a:solidFill>
              <a:schemeClr val="tx1"/>
            </a:solidFill>
            <a:round/>
            <a:headEnd/>
            <a:tailEnd/>
          </a:ln>
        </p:spPr>
        <p:txBody>
          <a:bodyPr wrap="none" anchor="ctr"/>
          <a:lstStyle/>
          <a:p>
            <a:endParaRPr lang="en-US"/>
          </a:p>
        </p:txBody>
      </p:sp>
      <p:sp>
        <p:nvSpPr>
          <p:cNvPr id="8278" name="Line 679"/>
          <p:cNvSpPr>
            <a:spLocks noChangeShapeType="1"/>
          </p:cNvSpPr>
          <p:nvPr/>
        </p:nvSpPr>
        <p:spPr bwMode="auto">
          <a:xfrm>
            <a:off x="3894138" y="3843338"/>
            <a:ext cx="225425" cy="0"/>
          </a:xfrm>
          <a:prstGeom prst="line">
            <a:avLst/>
          </a:prstGeom>
          <a:noFill/>
          <a:ln w="12700">
            <a:solidFill>
              <a:schemeClr val="tx1"/>
            </a:solidFill>
            <a:round/>
            <a:headEnd/>
            <a:tailEnd/>
          </a:ln>
        </p:spPr>
        <p:txBody>
          <a:bodyPr wrap="none" anchor="ctr"/>
          <a:lstStyle/>
          <a:p>
            <a:endParaRPr lang="en-US"/>
          </a:p>
        </p:txBody>
      </p:sp>
      <p:sp>
        <p:nvSpPr>
          <p:cNvPr id="8279" name="Line 680"/>
          <p:cNvSpPr>
            <a:spLocks noChangeShapeType="1"/>
          </p:cNvSpPr>
          <p:nvPr/>
        </p:nvSpPr>
        <p:spPr bwMode="auto">
          <a:xfrm>
            <a:off x="3894138" y="4340225"/>
            <a:ext cx="225425" cy="0"/>
          </a:xfrm>
          <a:prstGeom prst="line">
            <a:avLst/>
          </a:prstGeom>
          <a:noFill/>
          <a:ln w="12700">
            <a:solidFill>
              <a:schemeClr val="tx1"/>
            </a:solidFill>
            <a:round/>
            <a:headEnd/>
            <a:tailEnd/>
          </a:ln>
        </p:spPr>
        <p:txBody>
          <a:bodyPr wrap="none" anchor="ctr"/>
          <a:lstStyle/>
          <a:p>
            <a:endParaRPr lang="en-US"/>
          </a:p>
        </p:txBody>
      </p:sp>
      <p:sp>
        <p:nvSpPr>
          <p:cNvPr id="8280" name="Line 681"/>
          <p:cNvSpPr>
            <a:spLocks noChangeShapeType="1"/>
          </p:cNvSpPr>
          <p:nvPr/>
        </p:nvSpPr>
        <p:spPr bwMode="auto">
          <a:xfrm>
            <a:off x="3894138" y="4824413"/>
            <a:ext cx="225425" cy="0"/>
          </a:xfrm>
          <a:prstGeom prst="line">
            <a:avLst/>
          </a:prstGeom>
          <a:noFill/>
          <a:ln w="12700">
            <a:solidFill>
              <a:schemeClr val="tx1"/>
            </a:solidFill>
            <a:round/>
            <a:headEnd/>
            <a:tailEnd/>
          </a:ln>
        </p:spPr>
        <p:txBody>
          <a:bodyPr wrap="none" anchor="ctr"/>
          <a:lstStyle/>
          <a:p>
            <a:endParaRPr lang="en-US"/>
          </a:p>
        </p:txBody>
      </p:sp>
      <p:sp>
        <p:nvSpPr>
          <p:cNvPr id="8281" name="Line 682"/>
          <p:cNvSpPr>
            <a:spLocks noChangeShapeType="1"/>
          </p:cNvSpPr>
          <p:nvPr/>
        </p:nvSpPr>
        <p:spPr bwMode="auto">
          <a:xfrm>
            <a:off x="3889375" y="5354638"/>
            <a:ext cx="225425" cy="0"/>
          </a:xfrm>
          <a:prstGeom prst="line">
            <a:avLst/>
          </a:prstGeom>
          <a:noFill/>
          <a:ln w="12700">
            <a:solidFill>
              <a:schemeClr val="tx1"/>
            </a:solidFill>
            <a:round/>
            <a:headEnd/>
            <a:tailEnd/>
          </a:ln>
        </p:spPr>
        <p:txBody>
          <a:bodyPr wrap="none" anchor="ctr"/>
          <a:lstStyle/>
          <a:p>
            <a:endParaRPr lang="en-US"/>
          </a:p>
        </p:txBody>
      </p:sp>
      <p:sp>
        <p:nvSpPr>
          <p:cNvPr id="8282" name="Freeform 683"/>
          <p:cNvSpPr>
            <a:spLocks/>
          </p:cNvSpPr>
          <p:nvPr/>
        </p:nvSpPr>
        <p:spPr bwMode="auto">
          <a:xfrm>
            <a:off x="5443538" y="1476375"/>
            <a:ext cx="1587" cy="4991100"/>
          </a:xfrm>
          <a:custGeom>
            <a:avLst/>
            <a:gdLst>
              <a:gd name="T0" fmla="*/ 1 w 1"/>
              <a:gd name="T1" fmla="*/ 0 h 3144"/>
              <a:gd name="T2" fmla="*/ 0 w 1"/>
              <a:gd name="T3" fmla="*/ 3144 h 3144"/>
              <a:gd name="T4" fmla="*/ 0 60000 65536"/>
              <a:gd name="T5" fmla="*/ 0 60000 65536"/>
              <a:gd name="T6" fmla="*/ 0 w 1"/>
              <a:gd name="T7" fmla="*/ 0 h 3144"/>
              <a:gd name="T8" fmla="*/ 1 w 1"/>
              <a:gd name="T9" fmla="*/ 3144 h 3144"/>
            </a:gdLst>
            <a:ahLst/>
            <a:cxnLst>
              <a:cxn ang="T4">
                <a:pos x="T0" y="T1"/>
              </a:cxn>
              <a:cxn ang="T5">
                <a:pos x="T2" y="T3"/>
              </a:cxn>
            </a:cxnLst>
            <a:rect l="T6" t="T7" r="T8" b="T9"/>
            <a:pathLst>
              <a:path w="1" h="3144">
                <a:moveTo>
                  <a:pt x="1" y="0"/>
                </a:moveTo>
                <a:lnTo>
                  <a:pt x="0" y="3144"/>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83" name="Line 684"/>
          <p:cNvSpPr>
            <a:spLocks noChangeShapeType="1"/>
          </p:cNvSpPr>
          <p:nvPr/>
        </p:nvSpPr>
        <p:spPr bwMode="auto">
          <a:xfrm>
            <a:off x="5445125" y="1781175"/>
            <a:ext cx="225425" cy="0"/>
          </a:xfrm>
          <a:prstGeom prst="line">
            <a:avLst/>
          </a:prstGeom>
          <a:noFill/>
          <a:ln w="12700">
            <a:solidFill>
              <a:schemeClr val="tx1"/>
            </a:solidFill>
            <a:round/>
            <a:headEnd/>
            <a:tailEnd/>
          </a:ln>
        </p:spPr>
        <p:txBody>
          <a:bodyPr wrap="none" anchor="ctr"/>
          <a:lstStyle/>
          <a:p>
            <a:endParaRPr lang="en-US"/>
          </a:p>
        </p:txBody>
      </p:sp>
      <p:sp>
        <p:nvSpPr>
          <p:cNvPr id="8284" name="Line 685"/>
          <p:cNvSpPr>
            <a:spLocks noChangeShapeType="1"/>
          </p:cNvSpPr>
          <p:nvPr/>
        </p:nvSpPr>
        <p:spPr bwMode="auto">
          <a:xfrm>
            <a:off x="5445125" y="2290763"/>
            <a:ext cx="225425" cy="0"/>
          </a:xfrm>
          <a:prstGeom prst="line">
            <a:avLst/>
          </a:prstGeom>
          <a:noFill/>
          <a:ln w="12700">
            <a:solidFill>
              <a:schemeClr val="tx1"/>
            </a:solidFill>
            <a:round/>
            <a:headEnd/>
            <a:tailEnd/>
          </a:ln>
        </p:spPr>
        <p:txBody>
          <a:bodyPr wrap="none" anchor="ctr"/>
          <a:lstStyle/>
          <a:p>
            <a:endParaRPr lang="en-US"/>
          </a:p>
        </p:txBody>
      </p:sp>
      <p:sp>
        <p:nvSpPr>
          <p:cNvPr id="8285" name="Line 686"/>
          <p:cNvSpPr>
            <a:spLocks noChangeShapeType="1"/>
          </p:cNvSpPr>
          <p:nvPr/>
        </p:nvSpPr>
        <p:spPr bwMode="auto">
          <a:xfrm>
            <a:off x="5445125" y="2800350"/>
            <a:ext cx="225425" cy="0"/>
          </a:xfrm>
          <a:prstGeom prst="line">
            <a:avLst/>
          </a:prstGeom>
          <a:noFill/>
          <a:ln w="12700">
            <a:solidFill>
              <a:schemeClr val="tx1"/>
            </a:solidFill>
            <a:round/>
            <a:headEnd/>
            <a:tailEnd/>
          </a:ln>
        </p:spPr>
        <p:txBody>
          <a:bodyPr wrap="none" anchor="ctr"/>
          <a:lstStyle/>
          <a:p>
            <a:endParaRPr lang="en-US"/>
          </a:p>
        </p:txBody>
      </p:sp>
      <p:sp>
        <p:nvSpPr>
          <p:cNvPr id="8286" name="Line 687"/>
          <p:cNvSpPr>
            <a:spLocks noChangeShapeType="1"/>
          </p:cNvSpPr>
          <p:nvPr/>
        </p:nvSpPr>
        <p:spPr bwMode="auto">
          <a:xfrm>
            <a:off x="5445125" y="3297238"/>
            <a:ext cx="225425" cy="0"/>
          </a:xfrm>
          <a:prstGeom prst="line">
            <a:avLst/>
          </a:prstGeom>
          <a:noFill/>
          <a:ln w="12700">
            <a:solidFill>
              <a:schemeClr val="tx1"/>
            </a:solidFill>
            <a:round/>
            <a:headEnd/>
            <a:tailEnd/>
          </a:ln>
        </p:spPr>
        <p:txBody>
          <a:bodyPr wrap="none" anchor="ctr"/>
          <a:lstStyle/>
          <a:p>
            <a:endParaRPr lang="en-US"/>
          </a:p>
        </p:txBody>
      </p:sp>
      <p:sp>
        <p:nvSpPr>
          <p:cNvPr id="8287" name="Line 688"/>
          <p:cNvSpPr>
            <a:spLocks noChangeShapeType="1"/>
          </p:cNvSpPr>
          <p:nvPr/>
        </p:nvSpPr>
        <p:spPr bwMode="auto">
          <a:xfrm>
            <a:off x="5445125" y="3844925"/>
            <a:ext cx="225425" cy="0"/>
          </a:xfrm>
          <a:prstGeom prst="line">
            <a:avLst/>
          </a:prstGeom>
          <a:noFill/>
          <a:ln w="12700">
            <a:solidFill>
              <a:schemeClr val="tx1"/>
            </a:solidFill>
            <a:round/>
            <a:headEnd/>
            <a:tailEnd/>
          </a:ln>
        </p:spPr>
        <p:txBody>
          <a:bodyPr wrap="none" anchor="ctr"/>
          <a:lstStyle/>
          <a:p>
            <a:endParaRPr lang="en-US"/>
          </a:p>
        </p:txBody>
      </p:sp>
      <p:sp>
        <p:nvSpPr>
          <p:cNvPr id="8288" name="Line 689"/>
          <p:cNvSpPr>
            <a:spLocks noChangeShapeType="1"/>
          </p:cNvSpPr>
          <p:nvPr/>
        </p:nvSpPr>
        <p:spPr bwMode="auto">
          <a:xfrm>
            <a:off x="5445125" y="4341813"/>
            <a:ext cx="225425" cy="0"/>
          </a:xfrm>
          <a:prstGeom prst="line">
            <a:avLst/>
          </a:prstGeom>
          <a:noFill/>
          <a:ln w="12700">
            <a:solidFill>
              <a:schemeClr val="tx1"/>
            </a:solidFill>
            <a:round/>
            <a:headEnd/>
            <a:tailEnd/>
          </a:ln>
        </p:spPr>
        <p:txBody>
          <a:bodyPr wrap="none" anchor="ctr"/>
          <a:lstStyle/>
          <a:p>
            <a:endParaRPr lang="en-US"/>
          </a:p>
        </p:txBody>
      </p:sp>
      <p:sp>
        <p:nvSpPr>
          <p:cNvPr id="8289" name="Line 690"/>
          <p:cNvSpPr>
            <a:spLocks noChangeShapeType="1"/>
          </p:cNvSpPr>
          <p:nvPr/>
        </p:nvSpPr>
        <p:spPr bwMode="auto">
          <a:xfrm>
            <a:off x="5445125" y="4826000"/>
            <a:ext cx="225425" cy="0"/>
          </a:xfrm>
          <a:prstGeom prst="line">
            <a:avLst/>
          </a:prstGeom>
          <a:noFill/>
          <a:ln w="12700">
            <a:solidFill>
              <a:schemeClr val="tx1"/>
            </a:solidFill>
            <a:round/>
            <a:headEnd/>
            <a:tailEnd/>
          </a:ln>
        </p:spPr>
        <p:txBody>
          <a:bodyPr wrap="none" anchor="ctr"/>
          <a:lstStyle/>
          <a:p>
            <a:endParaRPr lang="en-US"/>
          </a:p>
        </p:txBody>
      </p:sp>
      <p:sp>
        <p:nvSpPr>
          <p:cNvPr id="8290" name="Line 691"/>
          <p:cNvSpPr>
            <a:spLocks noChangeShapeType="1"/>
          </p:cNvSpPr>
          <p:nvPr/>
        </p:nvSpPr>
        <p:spPr bwMode="auto">
          <a:xfrm>
            <a:off x="5445125" y="5360988"/>
            <a:ext cx="225425" cy="0"/>
          </a:xfrm>
          <a:prstGeom prst="line">
            <a:avLst/>
          </a:prstGeom>
          <a:noFill/>
          <a:ln w="12700">
            <a:solidFill>
              <a:schemeClr val="tx1"/>
            </a:solidFill>
            <a:round/>
            <a:headEnd/>
            <a:tailEnd/>
          </a:ln>
        </p:spPr>
        <p:txBody>
          <a:bodyPr wrap="none" anchor="ctr"/>
          <a:lstStyle/>
          <a:p>
            <a:endParaRPr lang="en-US"/>
          </a:p>
        </p:txBody>
      </p:sp>
      <p:sp>
        <p:nvSpPr>
          <p:cNvPr id="8291" name="Line 692"/>
          <p:cNvSpPr>
            <a:spLocks noChangeShapeType="1"/>
          </p:cNvSpPr>
          <p:nvPr/>
        </p:nvSpPr>
        <p:spPr bwMode="auto">
          <a:xfrm>
            <a:off x="5445125" y="5870575"/>
            <a:ext cx="225425" cy="0"/>
          </a:xfrm>
          <a:prstGeom prst="line">
            <a:avLst/>
          </a:prstGeom>
          <a:noFill/>
          <a:ln w="12700">
            <a:solidFill>
              <a:schemeClr val="tx1"/>
            </a:solidFill>
            <a:round/>
            <a:headEnd/>
            <a:tailEnd/>
          </a:ln>
        </p:spPr>
        <p:txBody>
          <a:bodyPr wrap="none" anchor="ctr"/>
          <a:lstStyle/>
          <a:p>
            <a:endParaRPr lang="en-US"/>
          </a:p>
        </p:txBody>
      </p:sp>
      <p:sp>
        <p:nvSpPr>
          <p:cNvPr id="8292" name="Freeform 693"/>
          <p:cNvSpPr>
            <a:spLocks/>
          </p:cNvSpPr>
          <p:nvPr/>
        </p:nvSpPr>
        <p:spPr bwMode="auto">
          <a:xfrm>
            <a:off x="6677025" y="1477963"/>
            <a:ext cx="1588" cy="2865437"/>
          </a:xfrm>
          <a:custGeom>
            <a:avLst/>
            <a:gdLst>
              <a:gd name="T0" fmla="*/ 1 w 1"/>
              <a:gd name="T1" fmla="*/ 0 h 1805"/>
              <a:gd name="T2" fmla="*/ 0 w 1"/>
              <a:gd name="T3" fmla="*/ 1805 h 1805"/>
              <a:gd name="T4" fmla="*/ 0 60000 65536"/>
              <a:gd name="T5" fmla="*/ 0 60000 65536"/>
              <a:gd name="T6" fmla="*/ 0 w 1"/>
              <a:gd name="T7" fmla="*/ 0 h 1805"/>
              <a:gd name="T8" fmla="*/ 1 w 1"/>
              <a:gd name="T9" fmla="*/ 1805 h 1805"/>
            </a:gdLst>
            <a:ahLst/>
            <a:cxnLst>
              <a:cxn ang="T4">
                <a:pos x="T0" y="T1"/>
              </a:cxn>
              <a:cxn ang="T5">
                <a:pos x="T2" y="T3"/>
              </a:cxn>
            </a:cxnLst>
            <a:rect l="T6" t="T7" r="T8" b="T9"/>
            <a:pathLst>
              <a:path w="1" h="1805">
                <a:moveTo>
                  <a:pt x="1" y="0"/>
                </a:moveTo>
                <a:lnTo>
                  <a:pt x="0" y="180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93" name="Line 694"/>
          <p:cNvSpPr>
            <a:spLocks noChangeShapeType="1"/>
          </p:cNvSpPr>
          <p:nvPr/>
        </p:nvSpPr>
        <p:spPr bwMode="auto">
          <a:xfrm>
            <a:off x="6678613" y="1782763"/>
            <a:ext cx="225425" cy="0"/>
          </a:xfrm>
          <a:prstGeom prst="line">
            <a:avLst/>
          </a:prstGeom>
          <a:noFill/>
          <a:ln w="12700">
            <a:solidFill>
              <a:schemeClr val="tx1"/>
            </a:solidFill>
            <a:round/>
            <a:headEnd/>
            <a:tailEnd/>
          </a:ln>
        </p:spPr>
        <p:txBody>
          <a:bodyPr wrap="none" anchor="ctr"/>
          <a:lstStyle/>
          <a:p>
            <a:endParaRPr lang="en-US"/>
          </a:p>
        </p:txBody>
      </p:sp>
      <p:sp>
        <p:nvSpPr>
          <p:cNvPr id="8294" name="Line 695"/>
          <p:cNvSpPr>
            <a:spLocks noChangeShapeType="1"/>
          </p:cNvSpPr>
          <p:nvPr/>
        </p:nvSpPr>
        <p:spPr bwMode="auto">
          <a:xfrm>
            <a:off x="6678613" y="2292350"/>
            <a:ext cx="225425" cy="0"/>
          </a:xfrm>
          <a:prstGeom prst="line">
            <a:avLst/>
          </a:prstGeom>
          <a:noFill/>
          <a:ln w="12700">
            <a:solidFill>
              <a:schemeClr val="tx1"/>
            </a:solidFill>
            <a:round/>
            <a:headEnd/>
            <a:tailEnd/>
          </a:ln>
        </p:spPr>
        <p:txBody>
          <a:bodyPr wrap="none" anchor="ctr"/>
          <a:lstStyle/>
          <a:p>
            <a:endParaRPr lang="en-US"/>
          </a:p>
        </p:txBody>
      </p:sp>
      <p:sp>
        <p:nvSpPr>
          <p:cNvPr id="8295" name="Line 696"/>
          <p:cNvSpPr>
            <a:spLocks noChangeShapeType="1"/>
          </p:cNvSpPr>
          <p:nvPr/>
        </p:nvSpPr>
        <p:spPr bwMode="auto">
          <a:xfrm>
            <a:off x="6678613" y="2801938"/>
            <a:ext cx="225425" cy="0"/>
          </a:xfrm>
          <a:prstGeom prst="line">
            <a:avLst/>
          </a:prstGeom>
          <a:noFill/>
          <a:ln w="12700">
            <a:solidFill>
              <a:schemeClr val="tx1"/>
            </a:solidFill>
            <a:round/>
            <a:headEnd/>
            <a:tailEnd/>
          </a:ln>
        </p:spPr>
        <p:txBody>
          <a:bodyPr wrap="none" anchor="ctr"/>
          <a:lstStyle/>
          <a:p>
            <a:endParaRPr lang="en-US"/>
          </a:p>
        </p:txBody>
      </p:sp>
      <p:sp>
        <p:nvSpPr>
          <p:cNvPr id="8296" name="Line 697"/>
          <p:cNvSpPr>
            <a:spLocks noChangeShapeType="1"/>
          </p:cNvSpPr>
          <p:nvPr/>
        </p:nvSpPr>
        <p:spPr bwMode="auto">
          <a:xfrm>
            <a:off x="6678613" y="3298825"/>
            <a:ext cx="225425" cy="0"/>
          </a:xfrm>
          <a:prstGeom prst="line">
            <a:avLst/>
          </a:prstGeom>
          <a:noFill/>
          <a:ln w="12700">
            <a:solidFill>
              <a:schemeClr val="tx1"/>
            </a:solidFill>
            <a:round/>
            <a:headEnd/>
            <a:tailEnd/>
          </a:ln>
        </p:spPr>
        <p:txBody>
          <a:bodyPr wrap="none" anchor="ctr"/>
          <a:lstStyle/>
          <a:p>
            <a:endParaRPr lang="en-US"/>
          </a:p>
        </p:txBody>
      </p:sp>
      <p:sp>
        <p:nvSpPr>
          <p:cNvPr id="8297" name="Line 698"/>
          <p:cNvSpPr>
            <a:spLocks noChangeShapeType="1"/>
          </p:cNvSpPr>
          <p:nvPr/>
        </p:nvSpPr>
        <p:spPr bwMode="auto">
          <a:xfrm>
            <a:off x="6678613" y="3846513"/>
            <a:ext cx="225425" cy="0"/>
          </a:xfrm>
          <a:prstGeom prst="line">
            <a:avLst/>
          </a:prstGeom>
          <a:noFill/>
          <a:ln w="12700">
            <a:solidFill>
              <a:schemeClr val="tx1"/>
            </a:solidFill>
            <a:round/>
            <a:headEnd/>
            <a:tailEnd/>
          </a:ln>
        </p:spPr>
        <p:txBody>
          <a:bodyPr wrap="none" anchor="ctr"/>
          <a:lstStyle/>
          <a:p>
            <a:endParaRPr lang="en-US"/>
          </a:p>
        </p:txBody>
      </p:sp>
      <p:sp>
        <p:nvSpPr>
          <p:cNvPr id="8298" name="Line 699"/>
          <p:cNvSpPr>
            <a:spLocks noChangeShapeType="1"/>
          </p:cNvSpPr>
          <p:nvPr/>
        </p:nvSpPr>
        <p:spPr bwMode="auto">
          <a:xfrm>
            <a:off x="6678613" y="4343400"/>
            <a:ext cx="225425" cy="0"/>
          </a:xfrm>
          <a:prstGeom prst="line">
            <a:avLst/>
          </a:prstGeom>
          <a:noFill/>
          <a:ln w="12700">
            <a:solidFill>
              <a:schemeClr val="tx1"/>
            </a:solidFill>
            <a:round/>
            <a:headEnd/>
            <a:tailEnd/>
          </a:ln>
        </p:spPr>
        <p:txBody>
          <a:bodyPr wrap="none" anchor="ctr"/>
          <a:lstStyle/>
          <a:p>
            <a:endParaRPr lang="en-US"/>
          </a:p>
        </p:txBody>
      </p:sp>
      <p:sp>
        <p:nvSpPr>
          <p:cNvPr id="8299" name="Freeform 700"/>
          <p:cNvSpPr>
            <a:spLocks/>
          </p:cNvSpPr>
          <p:nvPr/>
        </p:nvSpPr>
        <p:spPr bwMode="auto">
          <a:xfrm>
            <a:off x="8051800" y="1479550"/>
            <a:ext cx="1588" cy="1822450"/>
          </a:xfrm>
          <a:custGeom>
            <a:avLst/>
            <a:gdLst>
              <a:gd name="T0" fmla="*/ 0 w 1"/>
              <a:gd name="T1" fmla="*/ 0 h 1148"/>
              <a:gd name="T2" fmla="*/ 0 w 1"/>
              <a:gd name="T3" fmla="*/ 1148 h 1148"/>
              <a:gd name="T4" fmla="*/ 0 60000 65536"/>
              <a:gd name="T5" fmla="*/ 0 60000 65536"/>
              <a:gd name="T6" fmla="*/ 0 w 1"/>
              <a:gd name="T7" fmla="*/ 0 h 1148"/>
              <a:gd name="T8" fmla="*/ 1 w 1"/>
              <a:gd name="T9" fmla="*/ 1148 h 1148"/>
            </a:gdLst>
            <a:ahLst/>
            <a:cxnLst>
              <a:cxn ang="T4">
                <a:pos x="T0" y="T1"/>
              </a:cxn>
              <a:cxn ang="T5">
                <a:pos x="T2" y="T3"/>
              </a:cxn>
            </a:cxnLst>
            <a:rect l="T6" t="T7" r="T8" b="T9"/>
            <a:pathLst>
              <a:path w="1" h="1148">
                <a:moveTo>
                  <a:pt x="0" y="0"/>
                </a:moveTo>
                <a:lnTo>
                  <a:pt x="0" y="114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300" name="Line 701"/>
          <p:cNvSpPr>
            <a:spLocks noChangeShapeType="1"/>
          </p:cNvSpPr>
          <p:nvPr/>
        </p:nvSpPr>
        <p:spPr bwMode="auto">
          <a:xfrm>
            <a:off x="8051800" y="1784350"/>
            <a:ext cx="225425" cy="0"/>
          </a:xfrm>
          <a:prstGeom prst="line">
            <a:avLst/>
          </a:prstGeom>
          <a:noFill/>
          <a:ln w="12700">
            <a:solidFill>
              <a:schemeClr val="tx1"/>
            </a:solidFill>
            <a:round/>
            <a:headEnd/>
            <a:tailEnd/>
          </a:ln>
        </p:spPr>
        <p:txBody>
          <a:bodyPr wrap="none" anchor="ctr"/>
          <a:lstStyle/>
          <a:p>
            <a:endParaRPr lang="en-US"/>
          </a:p>
        </p:txBody>
      </p:sp>
      <p:sp>
        <p:nvSpPr>
          <p:cNvPr id="8301" name="Line 702"/>
          <p:cNvSpPr>
            <a:spLocks noChangeShapeType="1"/>
          </p:cNvSpPr>
          <p:nvPr/>
        </p:nvSpPr>
        <p:spPr bwMode="auto">
          <a:xfrm>
            <a:off x="8051800" y="2293938"/>
            <a:ext cx="225425" cy="0"/>
          </a:xfrm>
          <a:prstGeom prst="line">
            <a:avLst/>
          </a:prstGeom>
          <a:noFill/>
          <a:ln w="12700">
            <a:solidFill>
              <a:schemeClr val="tx1"/>
            </a:solidFill>
            <a:round/>
            <a:headEnd/>
            <a:tailEnd/>
          </a:ln>
        </p:spPr>
        <p:txBody>
          <a:bodyPr wrap="none" anchor="ctr"/>
          <a:lstStyle/>
          <a:p>
            <a:endParaRPr lang="en-US"/>
          </a:p>
        </p:txBody>
      </p:sp>
      <p:sp>
        <p:nvSpPr>
          <p:cNvPr id="8302" name="Line 703"/>
          <p:cNvSpPr>
            <a:spLocks noChangeShapeType="1"/>
          </p:cNvSpPr>
          <p:nvPr/>
        </p:nvSpPr>
        <p:spPr bwMode="auto">
          <a:xfrm>
            <a:off x="8051800" y="2803525"/>
            <a:ext cx="225425" cy="0"/>
          </a:xfrm>
          <a:prstGeom prst="line">
            <a:avLst/>
          </a:prstGeom>
          <a:noFill/>
          <a:ln w="12700">
            <a:solidFill>
              <a:schemeClr val="tx1"/>
            </a:solidFill>
            <a:round/>
            <a:headEnd/>
            <a:tailEnd/>
          </a:ln>
        </p:spPr>
        <p:txBody>
          <a:bodyPr wrap="none" anchor="ctr"/>
          <a:lstStyle/>
          <a:p>
            <a:endParaRPr lang="en-US"/>
          </a:p>
        </p:txBody>
      </p:sp>
      <p:sp>
        <p:nvSpPr>
          <p:cNvPr id="8303" name="Line 704"/>
          <p:cNvSpPr>
            <a:spLocks noChangeShapeType="1"/>
          </p:cNvSpPr>
          <p:nvPr/>
        </p:nvSpPr>
        <p:spPr bwMode="auto">
          <a:xfrm>
            <a:off x="8051800" y="3300413"/>
            <a:ext cx="225425" cy="0"/>
          </a:xfrm>
          <a:prstGeom prst="line">
            <a:avLst/>
          </a:prstGeom>
          <a:noFill/>
          <a:ln w="12700">
            <a:solidFill>
              <a:schemeClr val="tx1"/>
            </a:solidFill>
            <a:round/>
            <a:headEnd/>
            <a:tailEnd/>
          </a:ln>
        </p:spPr>
        <p:txBody>
          <a:bodyPr wrap="none" anchor="ctr"/>
          <a:lstStyle/>
          <a:p>
            <a:endParaRPr lang="en-US"/>
          </a:p>
        </p:txBody>
      </p:sp>
      <p:sp>
        <p:nvSpPr>
          <p:cNvPr id="8304" name="Line 705"/>
          <p:cNvSpPr>
            <a:spLocks noChangeShapeType="1"/>
          </p:cNvSpPr>
          <p:nvPr/>
        </p:nvSpPr>
        <p:spPr bwMode="auto">
          <a:xfrm>
            <a:off x="5438775" y="6464300"/>
            <a:ext cx="225425" cy="0"/>
          </a:xfrm>
          <a:prstGeom prst="line">
            <a:avLst/>
          </a:prstGeom>
          <a:noFill/>
          <a:ln w="12700">
            <a:solidFill>
              <a:schemeClr val="tx1"/>
            </a:solidFill>
            <a:round/>
            <a:headEnd/>
            <a:tailEnd/>
          </a:ln>
        </p:spPr>
        <p:txBody>
          <a:bodyPr wrap="none" anchor="ctr"/>
          <a:lstStyle/>
          <a:p>
            <a:endParaRPr lang="en-US"/>
          </a:p>
        </p:txBody>
      </p:sp>
      <p:sp>
        <p:nvSpPr>
          <p:cNvPr id="8305" name="Text Box 706"/>
          <p:cNvSpPr txBox="1">
            <a:spLocks noChangeArrowheads="1"/>
          </p:cNvSpPr>
          <p:nvPr/>
        </p:nvSpPr>
        <p:spPr bwMode="auto">
          <a:xfrm>
            <a:off x="63500" y="1473200"/>
            <a:ext cx="881063" cy="4114800"/>
          </a:xfrm>
          <a:prstGeom prst="rect">
            <a:avLst/>
          </a:prstGeom>
          <a:noFill/>
          <a:ln w="12700" algn="ctr">
            <a:noFill/>
            <a:miter lim="800000"/>
            <a:headEnd/>
            <a:tailEnd/>
          </a:ln>
        </p:spPr>
        <p:txBody>
          <a:bodyPr wrap="none" lIns="0" tIns="0" rIns="0" bIns="0">
            <a:spAutoFit/>
          </a:bodyPr>
          <a:lstStyle/>
          <a:p>
            <a:pPr eaLnBrk="0" hangingPunct="0"/>
            <a:r>
              <a:rPr lang="en-US" sz="1000" b="1"/>
              <a:t>Unit Locations</a:t>
            </a:r>
          </a:p>
          <a:p>
            <a:pPr eaLnBrk="0" hangingPunct="0"/>
            <a:r>
              <a:rPr lang="en-US" sz="1000" b="1"/>
              <a:t>Miramar</a:t>
            </a:r>
          </a:p>
          <a:p>
            <a:pPr eaLnBrk="0" hangingPunct="0"/>
            <a:r>
              <a:rPr lang="en-US" sz="1000" b="1"/>
              <a:t>MAG 11, 16</a:t>
            </a:r>
          </a:p>
          <a:p>
            <a:pPr eaLnBrk="0" hangingPunct="0"/>
            <a:r>
              <a:rPr lang="en-US" sz="1000" b="1"/>
              <a:t>MACG 38</a:t>
            </a:r>
          </a:p>
          <a:p>
            <a:pPr eaLnBrk="0" hangingPunct="0"/>
            <a:r>
              <a:rPr lang="en-US" sz="1000" b="1"/>
              <a:t>MWCS 38</a:t>
            </a:r>
          </a:p>
          <a:p>
            <a:pPr eaLnBrk="0" hangingPunct="0"/>
            <a:r>
              <a:rPr lang="en-US" sz="1000" b="1"/>
              <a:t>MTACS 38</a:t>
            </a:r>
          </a:p>
          <a:p>
            <a:pPr eaLnBrk="0" hangingPunct="0"/>
            <a:r>
              <a:rPr lang="en-US" sz="1000" b="1"/>
              <a:t>MWSS 373</a:t>
            </a:r>
          </a:p>
          <a:p>
            <a:pPr eaLnBrk="0" hangingPunct="0"/>
            <a:endParaRPr lang="en-US" sz="1000" b="1"/>
          </a:p>
          <a:p>
            <a:pPr eaLnBrk="0" hangingPunct="0"/>
            <a:r>
              <a:rPr lang="en-US" sz="1000" b="1"/>
              <a:t>Yuma</a:t>
            </a:r>
          </a:p>
          <a:p>
            <a:pPr eaLnBrk="0" hangingPunct="0"/>
            <a:r>
              <a:rPr lang="en-US" sz="1000" b="1"/>
              <a:t>MAG 16</a:t>
            </a:r>
          </a:p>
          <a:p>
            <a:pPr eaLnBrk="0" hangingPunct="0"/>
            <a:r>
              <a:rPr lang="en-US" sz="1000" b="1"/>
              <a:t>MACS 1</a:t>
            </a:r>
          </a:p>
          <a:p>
            <a:pPr eaLnBrk="0" hangingPunct="0"/>
            <a:r>
              <a:rPr lang="en-US" sz="1000" b="1"/>
              <a:t>MWSS 371</a:t>
            </a:r>
          </a:p>
          <a:p>
            <a:pPr eaLnBrk="0" hangingPunct="0"/>
            <a:endParaRPr lang="en-US" sz="1000" b="1"/>
          </a:p>
          <a:p>
            <a:pPr eaLnBrk="0" hangingPunct="0"/>
            <a:r>
              <a:rPr lang="en-US" sz="1000" b="1"/>
              <a:t>Pendleton</a:t>
            </a:r>
          </a:p>
          <a:p>
            <a:pPr eaLnBrk="0" hangingPunct="0"/>
            <a:r>
              <a:rPr lang="en-US" sz="1000" b="1"/>
              <a:t>MAG 39</a:t>
            </a:r>
          </a:p>
          <a:p>
            <a:pPr eaLnBrk="0" hangingPunct="0"/>
            <a:r>
              <a:rPr lang="en-US" sz="1000" b="1"/>
              <a:t>3</a:t>
            </a:r>
            <a:r>
              <a:rPr lang="en-US" sz="1000" b="1" baseline="30000"/>
              <a:t>rd</a:t>
            </a:r>
            <a:r>
              <a:rPr lang="en-US" sz="1000" b="1"/>
              <a:t> LAAD</a:t>
            </a:r>
          </a:p>
          <a:p>
            <a:pPr eaLnBrk="0" hangingPunct="0"/>
            <a:r>
              <a:rPr lang="en-US" sz="1000" b="1"/>
              <a:t>MASS 3</a:t>
            </a:r>
          </a:p>
          <a:p>
            <a:pPr eaLnBrk="0" hangingPunct="0"/>
            <a:r>
              <a:rPr lang="en-US" sz="1000" b="1"/>
              <a:t>MWSS 372</a:t>
            </a:r>
          </a:p>
          <a:p>
            <a:pPr eaLnBrk="0" hangingPunct="0"/>
            <a:endParaRPr lang="en-US" sz="1000" b="1"/>
          </a:p>
          <a:p>
            <a:pPr eaLnBrk="0" hangingPunct="0"/>
            <a:r>
              <a:rPr lang="en-US" sz="1000" b="1"/>
              <a:t>El Toro</a:t>
            </a:r>
          </a:p>
          <a:p>
            <a:pPr eaLnBrk="0" hangingPunct="0"/>
            <a:r>
              <a:rPr lang="en-US" sz="1000" b="1"/>
              <a:t>MWSG 37</a:t>
            </a:r>
          </a:p>
          <a:p>
            <a:pPr eaLnBrk="0" hangingPunct="0"/>
            <a:endParaRPr lang="en-US" sz="1000" b="1"/>
          </a:p>
          <a:p>
            <a:pPr eaLnBrk="0" hangingPunct="0"/>
            <a:r>
              <a:rPr lang="en-US" sz="1000" b="1"/>
              <a:t>29 Palms</a:t>
            </a:r>
          </a:p>
          <a:p>
            <a:pPr eaLnBrk="0" hangingPunct="0"/>
            <a:r>
              <a:rPr lang="en-US" sz="1000" b="1"/>
              <a:t>VMU-1</a:t>
            </a:r>
          </a:p>
          <a:p>
            <a:pPr eaLnBrk="0" hangingPunct="0"/>
            <a:r>
              <a:rPr lang="en-US" sz="1000" b="1"/>
              <a:t>MWSS 374</a:t>
            </a:r>
          </a:p>
          <a:p>
            <a:pPr eaLnBrk="0" hangingPunct="0"/>
            <a:endParaRPr lang="en-US" sz="1000" b="1"/>
          </a:p>
          <a:p>
            <a:pPr eaLnBrk="0" hangingPunct="0"/>
            <a:endParaRPr lang="en-US" sz="1000" b="1"/>
          </a:p>
        </p:txBody>
      </p:sp>
      <p:sp>
        <p:nvSpPr>
          <p:cNvPr id="8306" name="Text Box 707"/>
          <p:cNvSpPr txBox="1">
            <a:spLocks noChangeArrowheads="1"/>
          </p:cNvSpPr>
          <p:nvPr/>
        </p:nvSpPr>
        <p:spPr bwMode="auto">
          <a:xfrm>
            <a:off x="6581775" y="415925"/>
            <a:ext cx="904875" cy="152400"/>
          </a:xfrm>
          <a:prstGeom prst="rect">
            <a:avLst/>
          </a:prstGeom>
          <a:noFill/>
          <a:ln w="12700">
            <a:noFill/>
            <a:miter lim="800000"/>
            <a:headEnd/>
            <a:tailEnd/>
          </a:ln>
        </p:spPr>
        <p:txBody>
          <a:bodyPr wrap="none" lIns="0" tIns="0" rIns="0" bIns="0" anchor="ctr">
            <a:spAutoFit/>
          </a:bodyPr>
          <a:lstStyle/>
          <a:p>
            <a:pPr algn="ctr" eaLnBrk="0" hangingPunct="0"/>
            <a:r>
              <a:rPr lang="en-US" sz="1000" b="1"/>
              <a:t>(MAW HQ Sdn)</a:t>
            </a:r>
          </a:p>
        </p:txBody>
      </p:sp>
      <p:sp>
        <p:nvSpPr>
          <p:cNvPr id="8307" name="Text Box 708"/>
          <p:cNvSpPr txBox="1">
            <a:spLocks noChangeArrowheads="1"/>
          </p:cNvSpPr>
          <p:nvPr/>
        </p:nvSpPr>
        <p:spPr bwMode="auto">
          <a:xfrm>
            <a:off x="1468438" y="433388"/>
            <a:ext cx="1628775" cy="152400"/>
          </a:xfrm>
          <a:prstGeom prst="rect">
            <a:avLst/>
          </a:prstGeom>
          <a:noFill/>
          <a:ln w="12700">
            <a:noFill/>
            <a:miter lim="800000"/>
            <a:headEnd/>
            <a:tailEnd/>
          </a:ln>
        </p:spPr>
        <p:txBody>
          <a:bodyPr wrap="none" lIns="0" tIns="0" rIns="0" bIns="0" anchor="ctr">
            <a:spAutoFit/>
          </a:bodyPr>
          <a:lstStyle/>
          <a:p>
            <a:pPr algn="ctr" eaLnBrk="0" hangingPunct="0"/>
            <a:r>
              <a:rPr lang="en-US" sz="1000" b="1"/>
              <a:t>(Aviation Weps &amp; Tng Sdn)</a:t>
            </a:r>
          </a:p>
        </p:txBody>
      </p:sp>
      <p:sp>
        <p:nvSpPr>
          <p:cNvPr id="8308" name="AutoShape 70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309" name="Text Box 710"/>
          <p:cNvSpPr txBox="1">
            <a:spLocks noChangeArrowheads="1"/>
          </p:cNvSpPr>
          <p:nvPr/>
        </p:nvSpPr>
        <p:spPr bwMode="auto">
          <a:xfrm>
            <a:off x="2097088" y="4411663"/>
            <a:ext cx="1779587" cy="1616075"/>
          </a:xfrm>
          <a:prstGeom prst="rect">
            <a:avLst/>
          </a:prstGeom>
          <a:noFill/>
          <a:ln w="12700" algn="ctr">
            <a:noFill/>
            <a:miter lim="800000"/>
            <a:headEnd/>
            <a:tailEnd/>
          </a:ln>
        </p:spPr>
        <p:txBody>
          <a:bodyPr wrap="none">
            <a:spAutoFit/>
          </a:bodyPr>
          <a:lstStyle/>
          <a:p>
            <a:pPr eaLnBrk="0" hangingPunct="0"/>
            <a:r>
              <a:rPr lang="en-US" sz="1000" b="1"/>
              <a:t>MAG </a:t>
            </a:r>
            <a:r>
              <a:rPr lang="en-US" sz="1000"/>
              <a:t>Marine Air Group</a:t>
            </a:r>
            <a:endParaRPr lang="en-US" sz="1000" b="1"/>
          </a:p>
          <a:p>
            <a:pPr eaLnBrk="0" hangingPunct="0"/>
            <a:r>
              <a:rPr lang="en-US" sz="1000" b="1"/>
              <a:t>MACS </a:t>
            </a:r>
            <a:r>
              <a:rPr lang="en-US" sz="1000"/>
              <a:t>Air Control Sqd</a:t>
            </a:r>
            <a:endParaRPr lang="en-US" sz="1000" b="1"/>
          </a:p>
          <a:p>
            <a:pPr eaLnBrk="0" hangingPunct="0"/>
            <a:r>
              <a:rPr lang="en-US" sz="1000" b="1"/>
              <a:t>MACG</a:t>
            </a:r>
            <a:r>
              <a:rPr lang="en-US" sz="1000"/>
              <a:t>  Air Control Group</a:t>
            </a:r>
          </a:p>
          <a:p>
            <a:pPr eaLnBrk="0" hangingPunct="0"/>
            <a:r>
              <a:rPr lang="en-US" sz="1000" b="1"/>
              <a:t>MALS </a:t>
            </a:r>
            <a:r>
              <a:rPr lang="en-US" sz="1000"/>
              <a:t>Aviation Log Sqd</a:t>
            </a:r>
            <a:endParaRPr lang="en-US" sz="1000" b="1"/>
          </a:p>
          <a:p>
            <a:pPr eaLnBrk="0" hangingPunct="0"/>
            <a:r>
              <a:rPr lang="en-US" sz="1000" b="1"/>
              <a:t>MALSE Log Sqd Element</a:t>
            </a:r>
          </a:p>
          <a:p>
            <a:pPr eaLnBrk="0" hangingPunct="0"/>
            <a:r>
              <a:rPr lang="en-US" sz="1000" b="1"/>
              <a:t>MASS </a:t>
            </a:r>
            <a:r>
              <a:rPr lang="en-US" sz="1000"/>
              <a:t>Air Support Sqd</a:t>
            </a:r>
            <a:endParaRPr lang="en-US" sz="1000" b="1"/>
          </a:p>
          <a:p>
            <a:pPr eaLnBrk="0" hangingPunct="0"/>
            <a:r>
              <a:rPr lang="en-US" sz="1000" b="1"/>
              <a:t>MTACS </a:t>
            </a:r>
            <a:r>
              <a:rPr lang="en-US" sz="1000"/>
              <a:t>Tac Air Control Sqd</a:t>
            </a:r>
            <a:endParaRPr lang="en-US" sz="1000" b="1"/>
          </a:p>
          <a:p>
            <a:pPr eaLnBrk="0" hangingPunct="0"/>
            <a:r>
              <a:rPr lang="en-US" sz="1000" b="1"/>
              <a:t>MWSG</a:t>
            </a:r>
            <a:r>
              <a:rPr lang="en-US" sz="1000"/>
              <a:t> Wing Support Group</a:t>
            </a:r>
          </a:p>
          <a:p>
            <a:pPr eaLnBrk="0" hangingPunct="0"/>
            <a:r>
              <a:rPr lang="en-US" sz="1000" b="1"/>
              <a:t>MWCS </a:t>
            </a:r>
            <a:r>
              <a:rPr lang="en-US" sz="1000"/>
              <a:t>Wing Comm Sqd</a:t>
            </a:r>
            <a:endParaRPr lang="en-US" sz="1000" b="1"/>
          </a:p>
          <a:p>
            <a:pPr eaLnBrk="0" hangingPunct="0"/>
            <a:r>
              <a:rPr lang="en-US" sz="1000" b="1"/>
              <a:t>MWSS </a:t>
            </a:r>
            <a:r>
              <a:rPr lang="en-US" sz="1000"/>
              <a:t>Wing Suport Sqd</a:t>
            </a:r>
            <a:endParaRPr lang="en-US" sz="1000" b="1"/>
          </a:p>
        </p:txBody>
      </p:sp>
      <p:sp>
        <p:nvSpPr>
          <p:cNvPr id="8310" name="Text Box 711"/>
          <p:cNvSpPr txBox="1">
            <a:spLocks noChangeArrowheads="1"/>
          </p:cNvSpPr>
          <p:nvPr/>
        </p:nvSpPr>
        <p:spPr bwMode="auto">
          <a:xfrm>
            <a:off x="0" y="6118225"/>
            <a:ext cx="4092575" cy="549275"/>
          </a:xfrm>
          <a:prstGeom prst="rect">
            <a:avLst/>
          </a:prstGeom>
          <a:noFill/>
          <a:ln w="12700" algn="ctr">
            <a:noFill/>
            <a:miter lim="800000"/>
            <a:headEnd/>
            <a:tailEnd/>
          </a:ln>
        </p:spPr>
        <p:txBody>
          <a:bodyPr wrap="none">
            <a:spAutoFit/>
          </a:bodyPr>
          <a:lstStyle/>
          <a:p>
            <a:pPr eaLnBrk="0" hangingPunct="0"/>
            <a:r>
              <a:rPr lang="en-US" sz="1000" b="1"/>
              <a:t>HMH</a:t>
            </a:r>
            <a:r>
              <a:rPr lang="en-US" sz="1000"/>
              <a:t> Marine Heavy Helo Sqd     </a:t>
            </a:r>
            <a:r>
              <a:rPr lang="en-US" sz="1000" b="1"/>
              <a:t>HML/A</a:t>
            </a:r>
            <a:r>
              <a:rPr lang="en-US" sz="1000"/>
              <a:t> Marine Light Attack Helo Sqd</a:t>
            </a:r>
          </a:p>
          <a:p>
            <a:pPr eaLnBrk="0" hangingPunct="0"/>
            <a:r>
              <a:rPr lang="en-US" sz="1000" b="1"/>
              <a:t>HMM</a:t>
            </a:r>
            <a:r>
              <a:rPr lang="en-US" sz="1000"/>
              <a:t> Marine Medium Helo Sqd  </a:t>
            </a:r>
            <a:r>
              <a:rPr lang="en-US" sz="1000" b="1"/>
              <a:t>HMT </a:t>
            </a:r>
            <a:r>
              <a:rPr lang="en-US" sz="1000"/>
              <a:t> Marine Helo Training Sqd</a:t>
            </a:r>
          </a:p>
          <a:p>
            <a:pPr eaLnBrk="0" hangingPunct="0"/>
            <a:r>
              <a:rPr lang="en-US" sz="1000" b="1"/>
              <a:t>LAAD </a:t>
            </a:r>
            <a:r>
              <a:rPr lang="en-US" sz="1000"/>
              <a:t>Low Altitude Air Defense</a:t>
            </a:r>
          </a:p>
        </p:txBody>
      </p:sp>
      <p:sp>
        <p:nvSpPr>
          <p:cNvPr id="8311" name="Text Box 712"/>
          <p:cNvSpPr txBox="1">
            <a:spLocks noChangeArrowheads="1"/>
          </p:cNvSpPr>
          <p:nvPr/>
        </p:nvSpPr>
        <p:spPr bwMode="auto">
          <a:xfrm>
            <a:off x="6677025" y="5010150"/>
            <a:ext cx="2039938" cy="1311275"/>
          </a:xfrm>
          <a:prstGeom prst="rect">
            <a:avLst/>
          </a:prstGeom>
          <a:noFill/>
          <a:ln w="12700" algn="ctr">
            <a:noFill/>
            <a:miter lim="800000"/>
            <a:headEnd/>
            <a:tailEnd/>
          </a:ln>
        </p:spPr>
        <p:txBody>
          <a:bodyPr wrap="none">
            <a:spAutoFit/>
          </a:bodyPr>
          <a:lstStyle/>
          <a:p>
            <a:pPr eaLnBrk="0" hangingPunct="0"/>
            <a:r>
              <a:rPr lang="en-US" sz="1000" b="1"/>
              <a:t>VMFA</a:t>
            </a:r>
            <a:r>
              <a:rPr lang="en-US" sz="1000"/>
              <a:t> Marine Fighter Attack Sqd</a:t>
            </a:r>
          </a:p>
          <a:p>
            <a:pPr eaLnBrk="0" hangingPunct="0"/>
            <a:r>
              <a:rPr lang="en-US" sz="1000" b="1"/>
              <a:t>VMFA(AW)</a:t>
            </a:r>
            <a:r>
              <a:rPr lang="en-US" sz="1000"/>
              <a:t> All Weather VMFA</a:t>
            </a:r>
          </a:p>
          <a:p>
            <a:pPr eaLnBrk="0" hangingPunct="0"/>
            <a:r>
              <a:rPr lang="en-US" sz="1000"/>
              <a:t>XXX</a:t>
            </a:r>
            <a:r>
              <a:rPr lang="en-US" sz="1000" b="1"/>
              <a:t>T</a:t>
            </a:r>
            <a:r>
              <a:rPr lang="en-US" sz="1000"/>
              <a:t> Training Sqd</a:t>
            </a:r>
          </a:p>
          <a:p>
            <a:pPr eaLnBrk="0" hangingPunct="0"/>
            <a:r>
              <a:rPr lang="en-US" sz="1000" b="1"/>
              <a:t>VMAQ</a:t>
            </a:r>
            <a:r>
              <a:rPr lang="en-US" sz="1000"/>
              <a:t> Marine Tactical EW Sqd</a:t>
            </a:r>
          </a:p>
          <a:p>
            <a:pPr eaLnBrk="0" hangingPunct="0"/>
            <a:r>
              <a:rPr lang="en-US" sz="1000" b="1"/>
              <a:t>VMA</a:t>
            </a:r>
            <a:r>
              <a:rPr lang="en-US" sz="1000"/>
              <a:t> Marine Attack Sqd</a:t>
            </a:r>
          </a:p>
          <a:p>
            <a:pPr eaLnBrk="0" hangingPunct="0"/>
            <a:r>
              <a:rPr lang="en-US" sz="1000" b="1"/>
              <a:t>VMU </a:t>
            </a:r>
            <a:r>
              <a:rPr lang="en-US" sz="1000"/>
              <a:t>UAV Sqd</a:t>
            </a:r>
            <a:endParaRPr lang="en-US" sz="1000" b="1"/>
          </a:p>
          <a:p>
            <a:pPr eaLnBrk="0" hangingPunct="0"/>
            <a:r>
              <a:rPr lang="en-US" sz="1000" b="1"/>
              <a:t>VMGR</a:t>
            </a:r>
            <a:r>
              <a:rPr lang="en-US" sz="1000"/>
              <a:t> Marine Aerial Refueler / </a:t>
            </a:r>
          </a:p>
          <a:p>
            <a:pPr eaLnBrk="0" hangingPunct="0"/>
            <a:r>
              <a:rPr lang="en-US" sz="1000"/>
              <a:t>Transport Sqd</a:t>
            </a:r>
          </a:p>
        </p:txBody>
      </p:sp>
      <p:sp>
        <p:nvSpPr>
          <p:cNvPr id="8312" name="Rectangle 713"/>
          <p:cNvSpPr>
            <a:spLocks noGrp="1" noChangeArrowheads="1"/>
          </p:cNvSpPr>
          <p:nvPr>
            <p:ph type="title"/>
          </p:nvPr>
        </p:nvSpPr>
        <p:spPr>
          <a:xfrm>
            <a:off x="0" y="0"/>
            <a:ext cx="1447800" cy="639763"/>
          </a:xfrm>
        </p:spPr>
        <p:txBody>
          <a:bodyPr/>
          <a:lstStyle/>
          <a:p>
            <a:pPr eaLnBrk="1" hangingPunct="1"/>
            <a:r>
              <a:rPr lang="en-US" sz="2500">
                <a:solidFill>
                  <a:srgbClr val="000000"/>
                </a:solidFill>
              </a:rPr>
              <a:t>3</a:t>
            </a:r>
            <a:r>
              <a:rPr lang="en-US" sz="2500" baseline="30000">
                <a:solidFill>
                  <a:srgbClr val="000000"/>
                </a:solidFill>
              </a:rPr>
              <a:t>d</a:t>
            </a:r>
            <a:r>
              <a:rPr lang="en-US" sz="2500">
                <a:solidFill>
                  <a:srgbClr val="000000"/>
                </a:solidFill>
              </a:rPr>
              <a:t> MAW</a:t>
            </a:r>
            <a:endParaRPr lang="en-US" sz="2000">
              <a:solidFill>
                <a:schemeClr val="tx1"/>
              </a:solidFill>
            </a:endParaRPr>
          </a:p>
        </p:txBody>
      </p:sp>
      <p:grpSp>
        <p:nvGrpSpPr>
          <p:cNvPr id="8313" name="Group 714"/>
          <p:cNvGrpSpPr>
            <a:grpSpLocks/>
          </p:cNvGrpSpPr>
          <p:nvPr/>
        </p:nvGrpSpPr>
        <p:grpSpPr bwMode="auto">
          <a:xfrm>
            <a:off x="6824663" y="4114800"/>
            <a:ext cx="644525" cy="403225"/>
            <a:chOff x="4335" y="2520"/>
            <a:chExt cx="406" cy="254"/>
          </a:xfrm>
        </p:grpSpPr>
        <p:sp>
          <p:nvSpPr>
            <p:cNvPr id="8314" name="Rectangle 715"/>
            <p:cNvSpPr>
              <a:spLocks noChangeArrowheads="1"/>
            </p:cNvSpPr>
            <p:nvPr/>
          </p:nvSpPr>
          <p:spPr bwMode="auto">
            <a:xfrm>
              <a:off x="4335" y="2678"/>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8315" name="Group 716"/>
            <p:cNvGrpSpPr>
              <a:grpSpLocks/>
            </p:cNvGrpSpPr>
            <p:nvPr/>
          </p:nvGrpSpPr>
          <p:grpSpPr bwMode="auto">
            <a:xfrm>
              <a:off x="4396" y="2520"/>
              <a:ext cx="345" cy="248"/>
              <a:chOff x="4611" y="1496"/>
              <a:chExt cx="345" cy="248"/>
            </a:xfrm>
          </p:grpSpPr>
          <p:grpSp>
            <p:nvGrpSpPr>
              <p:cNvPr id="8316" name="Group 717"/>
              <p:cNvGrpSpPr>
                <a:grpSpLocks/>
              </p:cNvGrpSpPr>
              <p:nvPr/>
            </p:nvGrpSpPr>
            <p:grpSpPr bwMode="auto">
              <a:xfrm>
                <a:off x="4764" y="1496"/>
                <a:ext cx="36" cy="52"/>
                <a:chOff x="3754" y="1344"/>
                <a:chExt cx="36" cy="52"/>
              </a:xfrm>
            </p:grpSpPr>
            <p:sp>
              <p:nvSpPr>
                <p:cNvPr id="8319" name="Line 718"/>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320" name="Line 719"/>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317" name="Freeform 720"/>
              <p:cNvSpPr>
                <a:spLocks/>
              </p:cNvSpPr>
              <p:nvPr/>
            </p:nvSpPr>
            <p:spPr bwMode="auto">
              <a:xfrm>
                <a:off x="4664" y="1602"/>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8318" name="Rectangle 721"/>
              <p:cNvSpPr>
                <a:spLocks noChangeArrowheads="1"/>
              </p:cNvSpPr>
              <p:nvPr/>
            </p:nvSpPr>
            <p:spPr bwMode="auto">
              <a:xfrm>
                <a:off x="4611" y="1542"/>
                <a:ext cx="345" cy="202"/>
              </a:xfrm>
              <a:prstGeom prst="rect">
                <a:avLst/>
              </a:prstGeom>
              <a:noFill/>
              <a:ln w="12700">
                <a:solidFill>
                  <a:srgbClr val="000000"/>
                </a:solidFill>
                <a:miter lim="800000"/>
                <a:headEnd/>
                <a:tailEnd/>
              </a:ln>
            </p:spPr>
            <p:txBody>
              <a:bodyPr wrap="none" anchor="ctr"/>
              <a:lstStyle/>
              <a:p>
                <a:endParaRPr lang="en-US"/>
              </a:p>
            </p:txBody>
          </p:sp>
        </p:grpSp>
      </p:grpSp>
    </p:spTree>
  </p:cSld>
  <p:clrMapOvr>
    <a:masterClrMapping/>
  </p:clrMapOvr>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p:txBody>
          <a:bodyPr/>
          <a:lstStyle/>
          <a:p>
            <a:pPr eaLnBrk="1" hangingPunct="1"/>
            <a:r>
              <a:rPr lang="en-US"/>
              <a:t>Air Force Unique Symbols</a:t>
            </a:r>
          </a:p>
        </p:txBody>
      </p:sp>
      <p:sp>
        <p:nvSpPr>
          <p:cNvPr id="54275" name="Rectangle 3"/>
          <p:cNvSpPr>
            <a:spLocks noChangeArrowheads="1"/>
          </p:cNvSpPr>
          <p:nvPr/>
        </p:nvSpPr>
        <p:spPr bwMode="auto">
          <a:xfrm>
            <a:off x="1524000" y="1905000"/>
            <a:ext cx="17081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Civilian Aircraft</a:t>
            </a:r>
          </a:p>
        </p:txBody>
      </p:sp>
      <p:sp>
        <p:nvSpPr>
          <p:cNvPr id="54276" name="Rectangle 4"/>
          <p:cNvSpPr>
            <a:spLocks noChangeArrowheads="1"/>
          </p:cNvSpPr>
          <p:nvPr/>
        </p:nvSpPr>
        <p:spPr bwMode="auto">
          <a:xfrm>
            <a:off x="1492250" y="2514600"/>
            <a:ext cx="16954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Military Aircraft</a:t>
            </a:r>
          </a:p>
        </p:txBody>
      </p:sp>
      <p:grpSp>
        <p:nvGrpSpPr>
          <p:cNvPr id="54277" name="Group 5"/>
          <p:cNvGrpSpPr>
            <a:grpSpLocks/>
          </p:cNvGrpSpPr>
          <p:nvPr/>
        </p:nvGrpSpPr>
        <p:grpSpPr bwMode="auto">
          <a:xfrm>
            <a:off x="314325" y="3200400"/>
            <a:ext cx="457200" cy="457200"/>
            <a:chOff x="576" y="1200"/>
            <a:chExt cx="288" cy="288"/>
          </a:xfrm>
        </p:grpSpPr>
        <p:sp>
          <p:nvSpPr>
            <p:cNvPr id="54313" name="Oval 6"/>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4314" name="Text Box 7"/>
            <p:cNvSpPr txBox="1">
              <a:spLocks noChangeArrowheads="1"/>
            </p:cNvSpPr>
            <p:nvPr/>
          </p:nvSpPr>
          <p:spPr bwMode="auto">
            <a:xfrm>
              <a:off x="618" y="1277"/>
              <a:ext cx="199"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B52</a:t>
              </a:r>
            </a:p>
          </p:txBody>
        </p:sp>
      </p:grpSp>
      <p:sp>
        <p:nvSpPr>
          <p:cNvPr id="54278" name="Rectangle 8"/>
          <p:cNvSpPr>
            <a:spLocks noChangeArrowheads="1"/>
          </p:cNvSpPr>
          <p:nvPr/>
        </p:nvSpPr>
        <p:spPr bwMode="auto">
          <a:xfrm>
            <a:off x="1492250" y="3200400"/>
            <a:ext cx="9842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Bomber</a:t>
            </a:r>
          </a:p>
        </p:txBody>
      </p:sp>
      <p:grpSp>
        <p:nvGrpSpPr>
          <p:cNvPr id="54279" name="Group 9"/>
          <p:cNvGrpSpPr>
            <a:grpSpLocks/>
          </p:cNvGrpSpPr>
          <p:nvPr/>
        </p:nvGrpSpPr>
        <p:grpSpPr bwMode="auto">
          <a:xfrm>
            <a:off x="312738" y="3886200"/>
            <a:ext cx="457200" cy="457200"/>
            <a:chOff x="576" y="1200"/>
            <a:chExt cx="288" cy="288"/>
          </a:xfrm>
        </p:grpSpPr>
        <p:sp>
          <p:nvSpPr>
            <p:cNvPr id="54311" name="Oval 10"/>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4312" name="Text Box 11"/>
            <p:cNvSpPr txBox="1">
              <a:spLocks noChangeArrowheads="1"/>
            </p:cNvSpPr>
            <p:nvPr/>
          </p:nvSpPr>
          <p:spPr bwMode="auto">
            <a:xfrm>
              <a:off x="621" y="1277"/>
              <a:ext cx="192"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F16</a:t>
              </a:r>
            </a:p>
          </p:txBody>
        </p:sp>
      </p:grpSp>
      <p:sp>
        <p:nvSpPr>
          <p:cNvPr id="54280" name="Rectangle 12"/>
          <p:cNvSpPr>
            <a:spLocks noChangeArrowheads="1"/>
          </p:cNvSpPr>
          <p:nvPr/>
        </p:nvSpPr>
        <p:spPr bwMode="auto">
          <a:xfrm>
            <a:off x="1492250" y="3886200"/>
            <a:ext cx="8953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Fighter</a:t>
            </a:r>
          </a:p>
        </p:txBody>
      </p:sp>
      <p:sp>
        <p:nvSpPr>
          <p:cNvPr id="54281" name="Rectangle 13"/>
          <p:cNvSpPr>
            <a:spLocks noChangeArrowheads="1"/>
          </p:cNvSpPr>
          <p:nvPr/>
        </p:nvSpPr>
        <p:spPr bwMode="auto">
          <a:xfrm>
            <a:off x="1447800" y="5105400"/>
            <a:ext cx="1847850" cy="641350"/>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Air Component </a:t>
            </a:r>
          </a:p>
          <a:p>
            <a:pPr eaLnBrk="0" hangingPunct="0"/>
            <a:r>
              <a:rPr lang="en-US">
                <a:solidFill>
                  <a:srgbClr val="000000"/>
                </a:solidFill>
              </a:rPr>
              <a:t>Commander HQ</a:t>
            </a:r>
          </a:p>
        </p:txBody>
      </p:sp>
      <p:grpSp>
        <p:nvGrpSpPr>
          <p:cNvPr id="54282" name="Group 14"/>
          <p:cNvGrpSpPr>
            <a:grpSpLocks/>
          </p:cNvGrpSpPr>
          <p:nvPr/>
        </p:nvGrpSpPr>
        <p:grpSpPr bwMode="auto">
          <a:xfrm>
            <a:off x="312738" y="5105400"/>
            <a:ext cx="457200" cy="681038"/>
            <a:chOff x="528" y="3216"/>
            <a:chExt cx="288" cy="429"/>
          </a:xfrm>
        </p:grpSpPr>
        <p:grpSp>
          <p:nvGrpSpPr>
            <p:cNvPr id="54307" name="Group 15"/>
            <p:cNvGrpSpPr>
              <a:grpSpLocks/>
            </p:cNvGrpSpPr>
            <p:nvPr/>
          </p:nvGrpSpPr>
          <p:grpSpPr bwMode="auto">
            <a:xfrm>
              <a:off x="528" y="3216"/>
              <a:ext cx="288" cy="288"/>
              <a:chOff x="576" y="1200"/>
              <a:chExt cx="288" cy="288"/>
            </a:xfrm>
          </p:grpSpPr>
          <p:sp>
            <p:nvSpPr>
              <p:cNvPr id="54309" name="Oval 16"/>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4310" name="Text Box 17"/>
              <p:cNvSpPr txBox="1">
                <a:spLocks noChangeArrowheads="1"/>
              </p:cNvSpPr>
              <p:nvPr/>
            </p:nvSpPr>
            <p:spPr bwMode="auto">
              <a:xfrm>
                <a:off x="634" y="1296"/>
                <a:ext cx="16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ACC</a:t>
                </a:r>
                <a:endParaRPr lang="en-US" sz="1400"/>
              </a:p>
            </p:txBody>
          </p:sp>
        </p:grpSp>
        <p:sp>
          <p:nvSpPr>
            <p:cNvPr id="54308" name="Line 18"/>
            <p:cNvSpPr>
              <a:spLocks noChangeShapeType="1"/>
            </p:cNvSpPr>
            <p:nvPr/>
          </p:nvSpPr>
          <p:spPr bwMode="auto">
            <a:xfrm>
              <a:off x="528" y="3363"/>
              <a:ext cx="0" cy="282"/>
            </a:xfrm>
            <a:prstGeom prst="line">
              <a:avLst/>
            </a:prstGeom>
            <a:noFill/>
            <a:ln w="12700">
              <a:solidFill>
                <a:schemeClr val="tx1"/>
              </a:solidFill>
              <a:round/>
              <a:headEnd/>
              <a:tailEnd/>
            </a:ln>
          </p:spPr>
          <p:txBody>
            <a:bodyPr wrap="none" lIns="0" tIns="0" rIns="0" bIns="0" anchor="ctr" anchorCtr="1">
              <a:spAutoFit/>
            </a:bodyPr>
            <a:lstStyle/>
            <a:p>
              <a:endParaRPr lang="en-US"/>
            </a:p>
          </p:txBody>
        </p:sp>
      </p:grpSp>
      <p:sp>
        <p:nvSpPr>
          <p:cNvPr id="54283" name="Rectangle 19"/>
          <p:cNvSpPr>
            <a:spLocks noChangeArrowheads="1"/>
          </p:cNvSpPr>
          <p:nvPr/>
        </p:nvSpPr>
        <p:spPr bwMode="auto">
          <a:xfrm>
            <a:off x="5822950" y="1949450"/>
            <a:ext cx="18986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UAV, Recon, Etc</a:t>
            </a:r>
          </a:p>
        </p:txBody>
      </p:sp>
      <p:grpSp>
        <p:nvGrpSpPr>
          <p:cNvPr id="54284" name="Group 20"/>
          <p:cNvGrpSpPr>
            <a:grpSpLocks/>
          </p:cNvGrpSpPr>
          <p:nvPr/>
        </p:nvGrpSpPr>
        <p:grpSpPr bwMode="auto">
          <a:xfrm>
            <a:off x="4603750" y="2514600"/>
            <a:ext cx="457200" cy="457200"/>
            <a:chOff x="2900" y="1584"/>
            <a:chExt cx="288" cy="288"/>
          </a:xfrm>
        </p:grpSpPr>
        <p:sp>
          <p:nvSpPr>
            <p:cNvPr id="54305" name="Oval 21"/>
            <p:cNvSpPr>
              <a:spLocks noChangeArrowheads="1"/>
            </p:cNvSpPr>
            <p:nvPr/>
          </p:nvSpPr>
          <p:spPr bwMode="auto">
            <a:xfrm>
              <a:off x="2900" y="1584"/>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4306" name="Text Box 22"/>
            <p:cNvSpPr txBox="1">
              <a:spLocks noChangeArrowheads="1"/>
            </p:cNvSpPr>
            <p:nvPr/>
          </p:nvSpPr>
          <p:spPr bwMode="auto">
            <a:xfrm>
              <a:off x="2912" y="1684"/>
              <a:ext cx="26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AWACS</a:t>
              </a:r>
              <a:endParaRPr lang="en-US" sz="1400"/>
            </a:p>
          </p:txBody>
        </p:sp>
      </p:grpSp>
      <p:sp>
        <p:nvSpPr>
          <p:cNvPr id="54285" name="Rectangle 23"/>
          <p:cNvSpPr>
            <a:spLocks noChangeArrowheads="1"/>
          </p:cNvSpPr>
          <p:nvPr/>
        </p:nvSpPr>
        <p:spPr bwMode="auto">
          <a:xfrm>
            <a:off x="5822950" y="2514600"/>
            <a:ext cx="12509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C3I, AEW </a:t>
            </a:r>
          </a:p>
        </p:txBody>
      </p:sp>
      <p:grpSp>
        <p:nvGrpSpPr>
          <p:cNvPr id="54286" name="Group 24"/>
          <p:cNvGrpSpPr>
            <a:grpSpLocks/>
          </p:cNvGrpSpPr>
          <p:nvPr/>
        </p:nvGrpSpPr>
        <p:grpSpPr bwMode="auto">
          <a:xfrm>
            <a:off x="4603750" y="1905000"/>
            <a:ext cx="457200" cy="457200"/>
            <a:chOff x="3312" y="1200"/>
            <a:chExt cx="288" cy="288"/>
          </a:xfrm>
        </p:grpSpPr>
        <p:sp>
          <p:nvSpPr>
            <p:cNvPr id="54303" name="Oval 25"/>
            <p:cNvSpPr>
              <a:spLocks noChangeArrowheads="1"/>
            </p:cNvSpPr>
            <p:nvPr/>
          </p:nvSpPr>
          <p:spPr bwMode="auto">
            <a:xfrm>
              <a:off x="3312" y="1200"/>
              <a:ext cx="288" cy="288"/>
            </a:xfrm>
            <a:prstGeom prst="ellipse">
              <a:avLst/>
            </a:prstGeom>
            <a:noFill/>
            <a:ln w="12700">
              <a:solidFill>
                <a:schemeClr val="tx1"/>
              </a:solidFill>
              <a:round/>
              <a:headEnd/>
              <a:tailEnd/>
            </a:ln>
          </p:spPr>
          <p:txBody>
            <a:bodyPr wrap="none" anchor="ctr"/>
            <a:lstStyle/>
            <a:p>
              <a:endParaRPr lang="en-US"/>
            </a:p>
          </p:txBody>
        </p:sp>
        <p:sp>
          <p:nvSpPr>
            <p:cNvPr id="54304" name="Freeform 26"/>
            <p:cNvSpPr>
              <a:spLocks/>
            </p:cNvSpPr>
            <p:nvPr/>
          </p:nvSpPr>
          <p:spPr bwMode="auto">
            <a:xfrm>
              <a:off x="3360" y="1296"/>
              <a:ext cx="192" cy="96"/>
            </a:xfrm>
            <a:custGeom>
              <a:avLst/>
              <a:gdLst>
                <a:gd name="T0" fmla="*/ 0 w 192"/>
                <a:gd name="T1" fmla="*/ 0 h 96"/>
                <a:gd name="T2" fmla="*/ 96 w 192"/>
                <a:gd name="T3" fmla="*/ 96 h 96"/>
                <a:gd name="T4" fmla="*/ 192 w 192"/>
                <a:gd name="T5" fmla="*/ 0 h 96"/>
                <a:gd name="T6" fmla="*/ 96 w 192"/>
                <a:gd name="T7" fmla="*/ 48 h 96"/>
                <a:gd name="T8" fmla="*/ 0 w 192"/>
                <a:gd name="T9" fmla="*/ 0 h 96"/>
                <a:gd name="T10" fmla="*/ 0 60000 65536"/>
                <a:gd name="T11" fmla="*/ 0 60000 65536"/>
                <a:gd name="T12" fmla="*/ 0 60000 65536"/>
                <a:gd name="T13" fmla="*/ 0 60000 65536"/>
                <a:gd name="T14" fmla="*/ 0 60000 65536"/>
                <a:gd name="T15" fmla="*/ 0 w 192"/>
                <a:gd name="T16" fmla="*/ 0 h 96"/>
                <a:gd name="T17" fmla="*/ 192 w 192"/>
                <a:gd name="T18" fmla="*/ 96 h 96"/>
              </a:gdLst>
              <a:ahLst/>
              <a:cxnLst>
                <a:cxn ang="T10">
                  <a:pos x="T0" y="T1"/>
                </a:cxn>
                <a:cxn ang="T11">
                  <a:pos x="T2" y="T3"/>
                </a:cxn>
                <a:cxn ang="T12">
                  <a:pos x="T4" y="T5"/>
                </a:cxn>
                <a:cxn ang="T13">
                  <a:pos x="T6" y="T7"/>
                </a:cxn>
                <a:cxn ang="T14">
                  <a:pos x="T8" y="T9"/>
                </a:cxn>
              </a:cxnLst>
              <a:rect l="T15" t="T16" r="T17" b="T18"/>
              <a:pathLst>
                <a:path w="192" h="96">
                  <a:moveTo>
                    <a:pt x="0" y="0"/>
                  </a:moveTo>
                  <a:lnTo>
                    <a:pt x="96" y="96"/>
                  </a:lnTo>
                  <a:lnTo>
                    <a:pt x="192" y="0"/>
                  </a:lnTo>
                  <a:lnTo>
                    <a:pt x="96" y="48"/>
                  </a:lnTo>
                  <a:lnTo>
                    <a:pt x="0" y="0"/>
                  </a:lnTo>
                  <a:close/>
                </a:path>
              </a:pathLst>
            </a:custGeom>
            <a:solidFill>
              <a:schemeClr val="tx2"/>
            </a:solidFill>
            <a:ln w="12700" cap="flat" cmpd="sng">
              <a:solidFill>
                <a:schemeClr val="tx1"/>
              </a:solidFill>
              <a:prstDash val="solid"/>
              <a:round/>
              <a:headEnd/>
              <a:tailEnd/>
            </a:ln>
          </p:spPr>
          <p:txBody>
            <a:bodyPr wrap="none" anchor="ctr"/>
            <a:lstStyle/>
            <a:p>
              <a:endParaRPr lang="en-US"/>
            </a:p>
          </p:txBody>
        </p:sp>
      </p:grpSp>
      <p:grpSp>
        <p:nvGrpSpPr>
          <p:cNvPr id="54287" name="Group 27"/>
          <p:cNvGrpSpPr>
            <a:grpSpLocks/>
          </p:cNvGrpSpPr>
          <p:nvPr/>
        </p:nvGrpSpPr>
        <p:grpSpPr bwMode="auto">
          <a:xfrm>
            <a:off x="304800" y="1905000"/>
            <a:ext cx="457200" cy="304800"/>
            <a:chOff x="3168" y="2640"/>
            <a:chExt cx="288" cy="192"/>
          </a:xfrm>
        </p:grpSpPr>
        <p:sp>
          <p:nvSpPr>
            <p:cNvPr id="54300" name="Rectangle 28"/>
            <p:cNvSpPr>
              <a:spLocks noChangeArrowheads="1"/>
            </p:cNvSpPr>
            <p:nvPr/>
          </p:nvSpPr>
          <p:spPr bwMode="auto">
            <a:xfrm>
              <a:off x="3377" y="2676"/>
              <a:ext cx="48" cy="120"/>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54301" name="Rectangle 29"/>
            <p:cNvSpPr>
              <a:spLocks noChangeArrowheads="1"/>
            </p:cNvSpPr>
            <p:nvPr/>
          </p:nvSpPr>
          <p:spPr bwMode="auto">
            <a:xfrm>
              <a:off x="3206" y="2640"/>
              <a:ext cx="48" cy="192"/>
            </a:xfrm>
            <a:prstGeom prst="rect">
              <a:avLst/>
            </a:prstGeom>
            <a:solidFill>
              <a:schemeClr val="bg1"/>
            </a:solidFill>
            <a:ln w="12700">
              <a:solidFill>
                <a:schemeClr val="tx1"/>
              </a:solidFill>
              <a:miter lim="800000"/>
              <a:headEnd/>
              <a:tailEnd/>
            </a:ln>
          </p:spPr>
          <p:txBody>
            <a:bodyPr wrap="none" anchor="ctr"/>
            <a:lstStyle/>
            <a:p>
              <a:endParaRPr lang="en-US"/>
            </a:p>
          </p:txBody>
        </p:sp>
        <p:sp>
          <p:nvSpPr>
            <p:cNvPr id="54302" name="Rectangle 30"/>
            <p:cNvSpPr>
              <a:spLocks noChangeArrowheads="1"/>
            </p:cNvSpPr>
            <p:nvPr/>
          </p:nvSpPr>
          <p:spPr bwMode="auto">
            <a:xfrm>
              <a:off x="3168" y="2712"/>
              <a:ext cx="288" cy="48"/>
            </a:xfrm>
            <a:prstGeom prst="rect">
              <a:avLst/>
            </a:prstGeom>
            <a:solidFill>
              <a:schemeClr val="bg1"/>
            </a:solidFill>
            <a:ln w="12700">
              <a:solidFill>
                <a:schemeClr val="tx1"/>
              </a:solidFill>
              <a:miter lim="800000"/>
              <a:headEnd/>
              <a:tailEnd/>
            </a:ln>
          </p:spPr>
          <p:txBody>
            <a:bodyPr wrap="none" anchor="ctr"/>
            <a:lstStyle/>
            <a:p>
              <a:endParaRPr lang="en-US"/>
            </a:p>
          </p:txBody>
        </p:sp>
      </p:grpSp>
      <p:grpSp>
        <p:nvGrpSpPr>
          <p:cNvPr id="54288" name="Group 31"/>
          <p:cNvGrpSpPr>
            <a:grpSpLocks/>
          </p:cNvGrpSpPr>
          <p:nvPr/>
        </p:nvGrpSpPr>
        <p:grpSpPr bwMode="auto">
          <a:xfrm>
            <a:off x="304800" y="2590800"/>
            <a:ext cx="457200" cy="304800"/>
            <a:chOff x="3168" y="2640"/>
            <a:chExt cx="288" cy="192"/>
          </a:xfrm>
        </p:grpSpPr>
        <p:sp>
          <p:nvSpPr>
            <p:cNvPr id="54297" name="Rectangle 32"/>
            <p:cNvSpPr>
              <a:spLocks noChangeArrowheads="1"/>
            </p:cNvSpPr>
            <p:nvPr/>
          </p:nvSpPr>
          <p:spPr bwMode="auto">
            <a:xfrm>
              <a:off x="3377" y="2676"/>
              <a:ext cx="48" cy="120"/>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54298" name="Rectangle 33"/>
            <p:cNvSpPr>
              <a:spLocks noChangeArrowheads="1"/>
            </p:cNvSpPr>
            <p:nvPr/>
          </p:nvSpPr>
          <p:spPr bwMode="auto">
            <a:xfrm>
              <a:off x="3206" y="2640"/>
              <a:ext cx="48" cy="192"/>
            </a:xfrm>
            <a:prstGeom prst="rect">
              <a:avLst/>
            </a:prstGeom>
            <a:solidFill>
              <a:schemeClr val="tx2"/>
            </a:solidFill>
            <a:ln w="12700">
              <a:solidFill>
                <a:schemeClr val="tx1"/>
              </a:solidFill>
              <a:miter lim="800000"/>
              <a:headEnd/>
              <a:tailEnd/>
            </a:ln>
          </p:spPr>
          <p:txBody>
            <a:bodyPr wrap="none" anchor="ctr"/>
            <a:lstStyle/>
            <a:p>
              <a:endParaRPr lang="en-US"/>
            </a:p>
          </p:txBody>
        </p:sp>
        <p:sp>
          <p:nvSpPr>
            <p:cNvPr id="54299" name="Rectangle 34"/>
            <p:cNvSpPr>
              <a:spLocks noChangeArrowheads="1"/>
            </p:cNvSpPr>
            <p:nvPr/>
          </p:nvSpPr>
          <p:spPr bwMode="auto">
            <a:xfrm>
              <a:off x="3168" y="2712"/>
              <a:ext cx="288" cy="48"/>
            </a:xfrm>
            <a:prstGeom prst="rect">
              <a:avLst/>
            </a:prstGeom>
            <a:solidFill>
              <a:schemeClr val="tx2"/>
            </a:solidFill>
            <a:ln w="12700">
              <a:solidFill>
                <a:schemeClr val="tx1"/>
              </a:solidFill>
              <a:miter lim="800000"/>
              <a:headEnd/>
              <a:tailEnd/>
            </a:ln>
          </p:spPr>
          <p:txBody>
            <a:bodyPr wrap="none" anchor="ctr"/>
            <a:lstStyle/>
            <a:p>
              <a:endParaRPr lang="en-US"/>
            </a:p>
          </p:txBody>
        </p:sp>
      </p:grpSp>
      <p:grpSp>
        <p:nvGrpSpPr>
          <p:cNvPr id="54289" name="Group 35"/>
          <p:cNvGrpSpPr>
            <a:grpSpLocks/>
          </p:cNvGrpSpPr>
          <p:nvPr/>
        </p:nvGrpSpPr>
        <p:grpSpPr bwMode="auto">
          <a:xfrm>
            <a:off x="325438" y="4495800"/>
            <a:ext cx="457200" cy="457200"/>
            <a:chOff x="576" y="1200"/>
            <a:chExt cx="288" cy="288"/>
          </a:xfrm>
        </p:grpSpPr>
        <p:sp>
          <p:nvSpPr>
            <p:cNvPr id="54295" name="Oval 36"/>
            <p:cNvSpPr>
              <a:spLocks noChangeArrowheads="1"/>
            </p:cNvSpPr>
            <p:nvPr/>
          </p:nvSpPr>
          <p:spPr bwMode="auto">
            <a:xfrm>
              <a:off x="576" y="1200"/>
              <a:ext cx="288" cy="288"/>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54296" name="Text Box 37"/>
            <p:cNvSpPr txBox="1">
              <a:spLocks noChangeArrowheads="1"/>
            </p:cNvSpPr>
            <p:nvPr/>
          </p:nvSpPr>
          <p:spPr bwMode="auto">
            <a:xfrm>
              <a:off x="603" y="1286"/>
              <a:ext cx="22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C141</a:t>
              </a:r>
              <a:endParaRPr lang="en-US" sz="1400"/>
            </a:p>
          </p:txBody>
        </p:sp>
      </p:grpSp>
      <p:sp>
        <p:nvSpPr>
          <p:cNvPr id="54290" name="Rectangle 38"/>
          <p:cNvSpPr>
            <a:spLocks noChangeArrowheads="1"/>
          </p:cNvSpPr>
          <p:nvPr/>
        </p:nvSpPr>
        <p:spPr bwMode="auto">
          <a:xfrm>
            <a:off x="1504950" y="4495800"/>
            <a:ext cx="3892550" cy="366713"/>
          </a:xfrm>
          <a:prstGeom prst="rect">
            <a:avLst/>
          </a:prstGeom>
          <a:noFill/>
          <a:ln w="9525">
            <a:noFill/>
            <a:miter lim="800000"/>
            <a:headEnd/>
            <a:tailEnd/>
          </a:ln>
        </p:spPr>
        <p:txBody>
          <a:bodyPr wrap="none" lIns="92075" tIns="46038" rIns="92075" bIns="46038">
            <a:spAutoFit/>
          </a:bodyPr>
          <a:lstStyle/>
          <a:p>
            <a:pPr eaLnBrk="0" hangingPunct="0"/>
            <a:r>
              <a:rPr lang="en-US">
                <a:solidFill>
                  <a:srgbClr val="000000"/>
                </a:solidFill>
              </a:rPr>
              <a:t>Support A/C (Tanker, Transport, etc)</a:t>
            </a:r>
          </a:p>
        </p:txBody>
      </p:sp>
      <p:sp>
        <p:nvSpPr>
          <p:cNvPr id="54291" name="AutoShape 39">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4292" name="Rectangle 40"/>
          <p:cNvSpPr>
            <a:spLocks noChangeArrowheads="1"/>
          </p:cNvSpPr>
          <p:nvPr/>
        </p:nvSpPr>
        <p:spPr bwMode="auto">
          <a:xfrm>
            <a:off x="330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sp>
        <p:nvSpPr>
          <p:cNvPr id="54293" name="Rectangle 41"/>
          <p:cNvSpPr>
            <a:spLocks noChangeArrowheads="1"/>
          </p:cNvSpPr>
          <p:nvPr/>
        </p:nvSpPr>
        <p:spPr bwMode="auto">
          <a:xfrm>
            <a:off x="2800350" y="3536950"/>
            <a:ext cx="6343650" cy="609600"/>
          </a:xfrm>
          <a:prstGeom prst="rect">
            <a:avLst/>
          </a:prstGeom>
          <a:noFill/>
          <a:ln w="9525">
            <a:noFill/>
            <a:miter lim="800000"/>
            <a:headEnd/>
            <a:tailEnd/>
          </a:ln>
        </p:spPr>
        <p:txBody>
          <a:bodyPr wrap="none" lIns="92075" tIns="46038" rIns="92075" bIns="46038">
            <a:spAutoFit/>
          </a:bodyPr>
          <a:lstStyle/>
          <a:p>
            <a:pPr eaLnBrk="0" hangingPunct="0"/>
            <a:r>
              <a:rPr lang="en-US" sz="1700">
                <a:solidFill>
                  <a:srgbClr val="000000"/>
                </a:solidFill>
              </a:rPr>
              <a:t>The “Ground Units Aviation” section in the MIL-STD 2525B have</a:t>
            </a:r>
          </a:p>
          <a:p>
            <a:pPr eaLnBrk="0" hangingPunct="0"/>
            <a:r>
              <a:rPr lang="en-US" sz="1700">
                <a:solidFill>
                  <a:srgbClr val="000000"/>
                </a:solidFill>
              </a:rPr>
              <a:t>more examples of aviation symbols</a:t>
            </a:r>
          </a:p>
        </p:txBody>
      </p:sp>
      <p:sp>
        <p:nvSpPr>
          <p:cNvPr id="54294" name="AutoShape 42">
            <a:hlinkClick r:id="rId3" action="ppaction://hlinksldjump" highlightClick="1"/>
          </p:cNvPr>
          <p:cNvSpPr>
            <a:spLocks noChangeArrowheads="1"/>
          </p:cNvSpPr>
          <p:nvPr/>
        </p:nvSpPr>
        <p:spPr bwMode="auto">
          <a:xfrm>
            <a:off x="7402513" y="4281488"/>
            <a:ext cx="333375" cy="319087"/>
          </a:xfrm>
          <a:prstGeom prst="actionButtonInformation">
            <a:avLst/>
          </a:prstGeom>
          <a:solidFill>
            <a:schemeClr val="accent1"/>
          </a:solidFill>
          <a:ln w="12700">
            <a:solidFill>
              <a:schemeClr val="tx1"/>
            </a:solidFill>
            <a:miter lim="800000"/>
            <a:headEnd/>
            <a:tailEnd/>
          </a:ln>
        </p:spPr>
        <p:txBody>
          <a:bodyPr wrap="none" anchor="ctr"/>
          <a:lstStyle/>
          <a:p>
            <a:endParaRPr lang="en-US"/>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 Box 2"/>
          <p:cNvSpPr txBox="1">
            <a:spLocks noChangeArrowheads="1"/>
          </p:cNvSpPr>
          <p:nvPr/>
        </p:nvSpPr>
        <p:spPr bwMode="auto">
          <a:xfrm>
            <a:off x="4446588" y="276225"/>
            <a:ext cx="0" cy="304800"/>
          </a:xfrm>
          <a:prstGeom prst="rect">
            <a:avLst/>
          </a:prstGeom>
          <a:noFill/>
          <a:ln w="12700">
            <a:noFill/>
            <a:miter lim="800000"/>
            <a:headEnd/>
            <a:tailEnd/>
          </a:ln>
        </p:spPr>
        <p:txBody>
          <a:bodyPr wrap="none" lIns="0" tIns="0" rIns="0" bIns="0">
            <a:spAutoFit/>
          </a:bodyPr>
          <a:lstStyle/>
          <a:p>
            <a:pPr algn="ctr" eaLnBrk="0" hangingPunct="0"/>
            <a:endParaRPr lang="en-US" sz="2000"/>
          </a:p>
        </p:txBody>
      </p:sp>
      <p:sp>
        <p:nvSpPr>
          <p:cNvPr id="55299" name="AutoShape 3"/>
          <p:cNvSpPr>
            <a:spLocks noChangeArrowheads="1"/>
          </p:cNvSpPr>
          <p:nvPr/>
        </p:nvSpPr>
        <p:spPr bwMode="auto">
          <a:xfrm>
            <a:off x="1516063" y="3983038"/>
            <a:ext cx="76200" cy="76200"/>
          </a:xfrm>
          <a:prstGeom prst="triangle">
            <a:avLst>
              <a:gd name="adj" fmla="val 50000"/>
            </a:avLst>
          </a:prstGeom>
          <a:noFill/>
          <a:ln w="12700">
            <a:solidFill>
              <a:srgbClr val="000000"/>
            </a:solidFill>
            <a:miter lim="800000"/>
            <a:headEnd/>
            <a:tailEnd/>
          </a:ln>
        </p:spPr>
        <p:txBody>
          <a:bodyPr wrap="none" anchor="ctr"/>
          <a:lstStyle/>
          <a:p>
            <a:pPr algn="ctr" eaLnBrk="0" hangingPunct="0"/>
            <a:endParaRPr lang="en-US" sz="2400"/>
          </a:p>
        </p:txBody>
      </p:sp>
      <p:grpSp>
        <p:nvGrpSpPr>
          <p:cNvPr id="55300" name="Group 4"/>
          <p:cNvGrpSpPr>
            <a:grpSpLocks/>
          </p:cNvGrpSpPr>
          <p:nvPr/>
        </p:nvGrpSpPr>
        <p:grpSpPr bwMode="auto">
          <a:xfrm>
            <a:off x="1504950" y="6119813"/>
            <a:ext cx="98425" cy="74612"/>
            <a:chOff x="3696" y="1248"/>
            <a:chExt cx="96" cy="48"/>
          </a:xfrm>
        </p:grpSpPr>
        <p:sp>
          <p:nvSpPr>
            <p:cNvPr id="55554" name="AutoShape 5"/>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55555" name="AutoShape 6"/>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sp>
        <p:nvSpPr>
          <p:cNvPr id="55301" name="Rectangle 7"/>
          <p:cNvSpPr>
            <a:spLocks noChangeArrowheads="1"/>
          </p:cNvSpPr>
          <p:nvPr/>
        </p:nvSpPr>
        <p:spPr bwMode="auto">
          <a:xfrm>
            <a:off x="1497013" y="4156075"/>
            <a:ext cx="115887" cy="90488"/>
          </a:xfrm>
          <a:prstGeom prst="rect">
            <a:avLst/>
          </a:prstGeom>
          <a:noFill/>
          <a:ln w="12700">
            <a:solidFill>
              <a:srgbClr val="000000"/>
            </a:solidFill>
            <a:miter lim="800000"/>
            <a:headEnd/>
            <a:tailEnd/>
          </a:ln>
        </p:spPr>
        <p:txBody>
          <a:bodyPr wrap="none" anchor="ctr"/>
          <a:lstStyle/>
          <a:p>
            <a:endParaRPr lang="en-US"/>
          </a:p>
        </p:txBody>
      </p:sp>
      <p:sp>
        <p:nvSpPr>
          <p:cNvPr id="55302" name="AutoShape 8"/>
          <p:cNvSpPr>
            <a:spLocks noChangeArrowheads="1"/>
          </p:cNvSpPr>
          <p:nvPr/>
        </p:nvSpPr>
        <p:spPr bwMode="auto">
          <a:xfrm>
            <a:off x="1516063" y="3810000"/>
            <a:ext cx="76200" cy="76200"/>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303" name="Freeform 9"/>
          <p:cNvSpPr>
            <a:spLocks noChangeAspect="1"/>
          </p:cNvSpPr>
          <p:nvPr/>
        </p:nvSpPr>
        <p:spPr bwMode="auto">
          <a:xfrm>
            <a:off x="1495425" y="5656263"/>
            <a:ext cx="117475" cy="2222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55304" name="Group 10"/>
          <p:cNvGrpSpPr>
            <a:grpSpLocks/>
          </p:cNvGrpSpPr>
          <p:nvPr/>
        </p:nvGrpSpPr>
        <p:grpSpPr bwMode="auto">
          <a:xfrm>
            <a:off x="1497013" y="4343400"/>
            <a:ext cx="115887" cy="90488"/>
            <a:chOff x="3744" y="1330"/>
            <a:chExt cx="73" cy="57"/>
          </a:xfrm>
        </p:grpSpPr>
        <p:sp>
          <p:nvSpPr>
            <p:cNvPr id="55552" name="Rectangle 11"/>
            <p:cNvSpPr>
              <a:spLocks noChangeArrowheads="1"/>
            </p:cNvSpPr>
            <p:nvPr/>
          </p:nvSpPr>
          <p:spPr bwMode="auto">
            <a:xfrm>
              <a:off x="3744" y="1330"/>
              <a:ext cx="73" cy="57"/>
            </a:xfrm>
            <a:prstGeom prst="rect">
              <a:avLst/>
            </a:prstGeom>
            <a:noFill/>
            <a:ln w="12700">
              <a:solidFill>
                <a:srgbClr val="000000"/>
              </a:solidFill>
              <a:miter lim="800000"/>
              <a:headEnd/>
              <a:tailEnd/>
            </a:ln>
          </p:spPr>
          <p:txBody>
            <a:bodyPr wrap="none" anchor="ctr"/>
            <a:lstStyle/>
            <a:p>
              <a:endParaRPr lang="en-US"/>
            </a:p>
          </p:txBody>
        </p:sp>
        <p:sp>
          <p:nvSpPr>
            <p:cNvPr id="55553" name="Freeform 12"/>
            <p:cNvSpPr>
              <a:spLocks/>
            </p:cNvSpPr>
            <p:nvPr/>
          </p:nvSpPr>
          <p:spPr bwMode="auto">
            <a:xfrm>
              <a:off x="3763" y="1342"/>
              <a:ext cx="36" cy="19"/>
            </a:xfrm>
            <a:custGeom>
              <a:avLst/>
              <a:gdLst>
                <a:gd name="T0" fmla="*/ 0 w 36"/>
                <a:gd name="T1" fmla="*/ 0 h 19"/>
                <a:gd name="T2" fmla="*/ 18 w 36"/>
                <a:gd name="T3" fmla="*/ 19 h 19"/>
                <a:gd name="T4" fmla="*/ 36 w 36"/>
                <a:gd name="T5" fmla="*/ 0 h 19"/>
                <a:gd name="T6" fmla="*/ 0 60000 65536"/>
                <a:gd name="T7" fmla="*/ 0 60000 65536"/>
                <a:gd name="T8" fmla="*/ 0 60000 65536"/>
                <a:gd name="T9" fmla="*/ 0 w 36"/>
                <a:gd name="T10" fmla="*/ 0 h 19"/>
                <a:gd name="T11" fmla="*/ 36 w 36"/>
                <a:gd name="T12" fmla="*/ 19 h 19"/>
              </a:gdLst>
              <a:ahLst/>
              <a:cxnLst>
                <a:cxn ang="T6">
                  <a:pos x="T0" y="T1"/>
                </a:cxn>
                <a:cxn ang="T7">
                  <a:pos x="T2" y="T3"/>
                </a:cxn>
                <a:cxn ang="T8">
                  <a:pos x="T4" y="T5"/>
                </a:cxn>
              </a:cxnLst>
              <a:rect l="T9" t="T10" r="T11" b="T12"/>
              <a:pathLst>
                <a:path w="36" h="19">
                  <a:moveTo>
                    <a:pt x="0" y="0"/>
                  </a:moveTo>
                  <a:lnTo>
                    <a:pt x="18" y="19"/>
                  </a:lnTo>
                  <a:lnTo>
                    <a:pt x="36" y="0"/>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55305" name="Group 13"/>
          <p:cNvGrpSpPr>
            <a:grpSpLocks/>
          </p:cNvGrpSpPr>
          <p:nvPr/>
        </p:nvGrpSpPr>
        <p:grpSpPr bwMode="auto">
          <a:xfrm>
            <a:off x="1497013" y="4530725"/>
            <a:ext cx="115887" cy="90488"/>
            <a:chOff x="3744" y="1479"/>
            <a:chExt cx="73" cy="57"/>
          </a:xfrm>
        </p:grpSpPr>
        <p:grpSp>
          <p:nvGrpSpPr>
            <p:cNvPr id="55548" name="Group 14"/>
            <p:cNvGrpSpPr>
              <a:grpSpLocks noChangeAspect="1"/>
            </p:cNvGrpSpPr>
            <p:nvPr/>
          </p:nvGrpSpPr>
          <p:grpSpPr bwMode="auto">
            <a:xfrm>
              <a:off x="3760" y="1510"/>
              <a:ext cx="40" cy="11"/>
              <a:chOff x="143" y="1247"/>
              <a:chExt cx="197" cy="35"/>
            </a:xfrm>
          </p:grpSpPr>
          <p:sp>
            <p:nvSpPr>
              <p:cNvPr id="55550" name="Freeform 15"/>
              <p:cNvSpPr>
                <a:spLocks noChangeAspect="1"/>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55551" name="Freeform 16"/>
              <p:cNvSpPr>
                <a:spLocks noChangeAspect="1"/>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55549" name="Rectangle 17"/>
            <p:cNvSpPr>
              <a:spLocks noChangeArrowheads="1"/>
            </p:cNvSpPr>
            <p:nvPr/>
          </p:nvSpPr>
          <p:spPr bwMode="auto">
            <a:xfrm>
              <a:off x="3744" y="1479"/>
              <a:ext cx="73" cy="57"/>
            </a:xfrm>
            <a:prstGeom prst="rect">
              <a:avLst/>
            </a:prstGeom>
            <a:noFill/>
            <a:ln w="12700">
              <a:solidFill>
                <a:srgbClr val="000000"/>
              </a:solidFill>
              <a:miter lim="800000"/>
              <a:headEnd/>
              <a:tailEnd/>
            </a:ln>
          </p:spPr>
          <p:txBody>
            <a:bodyPr wrap="none" anchor="ctr"/>
            <a:lstStyle/>
            <a:p>
              <a:endParaRPr lang="en-US"/>
            </a:p>
          </p:txBody>
        </p:sp>
      </p:grpSp>
      <p:grpSp>
        <p:nvGrpSpPr>
          <p:cNvPr id="55306" name="Group 18"/>
          <p:cNvGrpSpPr>
            <a:grpSpLocks/>
          </p:cNvGrpSpPr>
          <p:nvPr/>
        </p:nvGrpSpPr>
        <p:grpSpPr bwMode="auto">
          <a:xfrm>
            <a:off x="1497013" y="4718050"/>
            <a:ext cx="115887" cy="90488"/>
            <a:chOff x="3744" y="1623"/>
            <a:chExt cx="73" cy="57"/>
          </a:xfrm>
        </p:grpSpPr>
        <p:sp>
          <p:nvSpPr>
            <p:cNvPr id="55546" name="Rectangle 19"/>
            <p:cNvSpPr>
              <a:spLocks noChangeArrowheads="1"/>
            </p:cNvSpPr>
            <p:nvPr/>
          </p:nvSpPr>
          <p:spPr bwMode="auto">
            <a:xfrm>
              <a:off x="3744" y="1623"/>
              <a:ext cx="73" cy="57"/>
            </a:xfrm>
            <a:prstGeom prst="rect">
              <a:avLst/>
            </a:prstGeom>
            <a:noFill/>
            <a:ln w="12700">
              <a:solidFill>
                <a:srgbClr val="000000"/>
              </a:solidFill>
              <a:miter lim="800000"/>
              <a:headEnd/>
              <a:tailEnd/>
            </a:ln>
          </p:spPr>
          <p:txBody>
            <a:bodyPr wrap="none" anchor="ctr"/>
            <a:lstStyle/>
            <a:p>
              <a:endParaRPr lang="en-US"/>
            </a:p>
          </p:txBody>
        </p:sp>
        <p:sp>
          <p:nvSpPr>
            <p:cNvPr id="55547" name="Text Box 20"/>
            <p:cNvSpPr txBox="1">
              <a:spLocks noChangeArrowheads="1"/>
            </p:cNvSpPr>
            <p:nvPr/>
          </p:nvSpPr>
          <p:spPr bwMode="auto">
            <a:xfrm>
              <a:off x="3770" y="1626"/>
              <a:ext cx="22"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6000"/>
                <a:t>L</a:t>
              </a:r>
            </a:p>
          </p:txBody>
        </p:sp>
      </p:grpSp>
      <p:sp>
        <p:nvSpPr>
          <p:cNvPr id="55307" name="Rectangle 21"/>
          <p:cNvSpPr>
            <a:spLocks noChangeArrowheads="1"/>
          </p:cNvSpPr>
          <p:nvPr/>
        </p:nvSpPr>
        <p:spPr bwMode="auto">
          <a:xfrm>
            <a:off x="1497013" y="4905375"/>
            <a:ext cx="115887" cy="90488"/>
          </a:xfrm>
          <a:prstGeom prst="rect">
            <a:avLst/>
          </a:prstGeom>
          <a:solidFill>
            <a:schemeClr val="tx2"/>
          </a:solidFill>
          <a:ln w="12700">
            <a:solidFill>
              <a:srgbClr val="000000"/>
            </a:solidFill>
            <a:miter lim="800000"/>
            <a:headEnd/>
            <a:tailEnd/>
          </a:ln>
        </p:spPr>
        <p:txBody>
          <a:bodyPr wrap="none" anchor="ctr"/>
          <a:lstStyle/>
          <a:p>
            <a:endParaRPr lang="en-US"/>
          </a:p>
        </p:txBody>
      </p:sp>
      <p:grpSp>
        <p:nvGrpSpPr>
          <p:cNvPr id="55308" name="Group 22"/>
          <p:cNvGrpSpPr>
            <a:grpSpLocks/>
          </p:cNvGrpSpPr>
          <p:nvPr/>
        </p:nvGrpSpPr>
        <p:grpSpPr bwMode="auto">
          <a:xfrm>
            <a:off x="1497013" y="5092700"/>
            <a:ext cx="115887" cy="90488"/>
            <a:chOff x="1579" y="3173"/>
            <a:chExt cx="73" cy="57"/>
          </a:xfrm>
        </p:grpSpPr>
        <p:sp>
          <p:nvSpPr>
            <p:cNvPr id="55544" name="Rectangle 23"/>
            <p:cNvSpPr>
              <a:spLocks noChangeArrowheads="1"/>
            </p:cNvSpPr>
            <p:nvPr/>
          </p:nvSpPr>
          <p:spPr bwMode="auto">
            <a:xfrm>
              <a:off x="1579" y="3173"/>
              <a:ext cx="73" cy="57"/>
            </a:xfrm>
            <a:prstGeom prst="rect">
              <a:avLst/>
            </a:prstGeom>
            <a:noFill/>
            <a:ln w="12700">
              <a:solidFill>
                <a:srgbClr val="000000"/>
              </a:solidFill>
              <a:miter lim="800000"/>
              <a:headEnd/>
              <a:tailEnd/>
            </a:ln>
          </p:spPr>
          <p:txBody>
            <a:bodyPr wrap="none" anchor="ctr"/>
            <a:lstStyle/>
            <a:p>
              <a:endParaRPr lang="en-US"/>
            </a:p>
          </p:txBody>
        </p:sp>
        <p:sp>
          <p:nvSpPr>
            <p:cNvPr id="55545" name="Freeform 24"/>
            <p:cNvSpPr>
              <a:spLocks/>
            </p:cNvSpPr>
            <p:nvPr/>
          </p:nvSpPr>
          <p:spPr bwMode="auto">
            <a:xfrm>
              <a:off x="1606" y="3206"/>
              <a:ext cx="18" cy="17"/>
            </a:xfrm>
            <a:custGeom>
              <a:avLst/>
              <a:gdLst>
                <a:gd name="T0" fmla="*/ 0 w 18"/>
                <a:gd name="T1" fmla="*/ 17 h 17"/>
                <a:gd name="T2" fmla="*/ 9 w 18"/>
                <a:gd name="T3" fmla="*/ 0 h 17"/>
                <a:gd name="T4" fmla="*/ 18 w 18"/>
                <a:gd name="T5" fmla="*/ 17 h 17"/>
                <a:gd name="T6" fmla="*/ 0 w 18"/>
                <a:gd name="T7" fmla="*/ 17 h 17"/>
                <a:gd name="T8" fmla="*/ 0 60000 65536"/>
                <a:gd name="T9" fmla="*/ 0 60000 65536"/>
                <a:gd name="T10" fmla="*/ 0 60000 65536"/>
                <a:gd name="T11" fmla="*/ 0 60000 65536"/>
                <a:gd name="T12" fmla="*/ 0 w 18"/>
                <a:gd name="T13" fmla="*/ 0 h 17"/>
                <a:gd name="T14" fmla="*/ 18 w 18"/>
                <a:gd name="T15" fmla="*/ 17 h 17"/>
              </a:gdLst>
              <a:ahLst/>
              <a:cxnLst>
                <a:cxn ang="T8">
                  <a:pos x="T0" y="T1"/>
                </a:cxn>
                <a:cxn ang="T9">
                  <a:pos x="T2" y="T3"/>
                </a:cxn>
                <a:cxn ang="T10">
                  <a:pos x="T4" y="T5"/>
                </a:cxn>
                <a:cxn ang="T11">
                  <a:pos x="T6" y="T7"/>
                </a:cxn>
              </a:cxnLst>
              <a:rect l="T12" t="T13" r="T14" b="T15"/>
              <a:pathLst>
                <a:path w="18" h="17">
                  <a:moveTo>
                    <a:pt x="0" y="17"/>
                  </a:moveTo>
                  <a:lnTo>
                    <a:pt x="9" y="0"/>
                  </a:lnTo>
                  <a:lnTo>
                    <a:pt x="18" y="17"/>
                  </a:lnTo>
                  <a:lnTo>
                    <a:pt x="0" y="17"/>
                  </a:lnTo>
                  <a:close/>
                </a:path>
              </a:pathLst>
            </a:custGeom>
            <a:solidFill>
              <a:schemeClr val="tx2"/>
            </a:solidFill>
            <a:ln w="12700" cap="flat" cmpd="sng">
              <a:solidFill>
                <a:srgbClr val="000000"/>
              </a:solidFill>
              <a:prstDash val="solid"/>
              <a:round/>
              <a:headEnd/>
              <a:tailEnd/>
            </a:ln>
          </p:spPr>
          <p:txBody>
            <a:bodyPr wrap="none" anchor="ctr"/>
            <a:lstStyle/>
            <a:p>
              <a:endParaRPr lang="en-US"/>
            </a:p>
          </p:txBody>
        </p:sp>
      </p:grpSp>
      <p:grpSp>
        <p:nvGrpSpPr>
          <p:cNvPr id="55309" name="Group 25"/>
          <p:cNvGrpSpPr>
            <a:grpSpLocks/>
          </p:cNvGrpSpPr>
          <p:nvPr/>
        </p:nvGrpSpPr>
        <p:grpSpPr bwMode="auto">
          <a:xfrm>
            <a:off x="1497013" y="5280025"/>
            <a:ext cx="115887" cy="90488"/>
            <a:chOff x="3744" y="1623"/>
            <a:chExt cx="73" cy="57"/>
          </a:xfrm>
        </p:grpSpPr>
        <p:sp>
          <p:nvSpPr>
            <p:cNvPr id="55542" name="Rectangle 26"/>
            <p:cNvSpPr>
              <a:spLocks noChangeArrowheads="1"/>
            </p:cNvSpPr>
            <p:nvPr/>
          </p:nvSpPr>
          <p:spPr bwMode="auto">
            <a:xfrm>
              <a:off x="3744" y="1623"/>
              <a:ext cx="73" cy="57"/>
            </a:xfrm>
            <a:prstGeom prst="rect">
              <a:avLst/>
            </a:prstGeom>
            <a:noFill/>
            <a:ln w="12700">
              <a:solidFill>
                <a:srgbClr val="000000"/>
              </a:solidFill>
              <a:miter lim="800000"/>
              <a:headEnd/>
              <a:tailEnd/>
            </a:ln>
          </p:spPr>
          <p:txBody>
            <a:bodyPr wrap="none" anchor="ctr"/>
            <a:lstStyle/>
            <a:p>
              <a:endParaRPr lang="en-US"/>
            </a:p>
          </p:txBody>
        </p:sp>
        <p:sp>
          <p:nvSpPr>
            <p:cNvPr id="55543" name="Text Box 27"/>
            <p:cNvSpPr txBox="1">
              <a:spLocks noChangeArrowheads="1"/>
            </p:cNvSpPr>
            <p:nvPr/>
          </p:nvSpPr>
          <p:spPr bwMode="auto">
            <a:xfrm>
              <a:off x="3750" y="1626"/>
              <a:ext cx="62"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6000"/>
                <a:t>MD</a:t>
              </a:r>
            </a:p>
          </p:txBody>
        </p:sp>
      </p:grpSp>
      <p:sp>
        <p:nvSpPr>
          <p:cNvPr id="55310" name="Freeform 28"/>
          <p:cNvSpPr>
            <a:spLocks/>
          </p:cNvSpPr>
          <p:nvPr/>
        </p:nvSpPr>
        <p:spPr bwMode="auto">
          <a:xfrm>
            <a:off x="1497013" y="5467350"/>
            <a:ext cx="115887" cy="92075"/>
          </a:xfrm>
          <a:custGeom>
            <a:avLst/>
            <a:gdLst>
              <a:gd name="T0" fmla="*/ 0 w 73"/>
              <a:gd name="T1" fmla="*/ 58 h 58"/>
              <a:gd name="T2" fmla="*/ 39 w 73"/>
              <a:gd name="T3" fmla="*/ 0 h 58"/>
              <a:gd name="T4" fmla="*/ 73 w 73"/>
              <a:gd name="T5" fmla="*/ 58 h 58"/>
              <a:gd name="T6" fmla="*/ 0 60000 65536"/>
              <a:gd name="T7" fmla="*/ 0 60000 65536"/>
              <a:gd name="T8" fmla="*/ 0 60000 65536"/>
              <a:gd name="T9" fmla="*/ 0 w 73"/>
              <a:gd name="T10" fmla="*/ 0 h 58"/>
              <a:gd name="T11" fmla="*/ 73 w 73"/>
              <a:gd name="T12" fmla="*/ 58 h 58"/>
            </a:gdLst>
            <a:ahLst/>
            <a:cxnLst>
              <a:cxn ang="T6">
                <a:pos x="T0" y="T1"/>
              </a:cxn>
              <a:cxn ang="T7">
                <a:pos x="T2" y="T3"/>
              </a:cxn>
              <a:cxn ang="T8">
                <a:pos x="T4" y="T5"/>
              </a:cxn>
            </a:cxnLst>
            <a:rect l="T9" t="T10" r="T11" b="T12"/>
            <a:pathLst>
              <a:path w="73" h="58">
                <a:moveTo>
                  <a:pt x="0" y="58"/>
                </a:moveTo>
                <a:lnTo>
                  <a:pt x="39" y="0"/>
                </a:lnTo>
                <a:lnTo>
                  <a:pt x="73" y="58"/>
                </a:lnTo>
              </a:path>
            </a:pathLst>
          </a:custGeom>
          <a:noFill/>
          <a:ln w="12700" cap="flat" cmpd="sng">
            <a:solidFill>
              <a:srgbClr val="000000"/>
            </a:solidFill>
            <a:prstDash val="solid"/>
            <a:round/>
            <a:headEnd/>
            <a:tailEnd/>
          </a:ln>
        </p:spPr>
        <p:txBody>
          <a:bodyPr wrap="none" anchor="ctr"/>
          <a:lstStyle/>
          <a:p>
            <a:endParaRPr lang="en-US"/>
          </a:p>
        </p:txBody>
      </p:sp>
      <p:grpSp>
        <p:nvGrpSpPr>
          <p:cNvPr id="55311" name="Group 29"/>
          <p:cNvGrpSpPr>
            <a:grpSpLocks/>
          </p:cNvGrpSpPr>
          <p:nvPr/>
        </p:nvGrpSpPr>
        <p:grpSpPr bwMode="auto">
          <a:xfrm>
            <a:off x="1501775" y="5775325"/>
            <a:ext cx="106363" cy="74613"/>
            <a:chOff x="3744" y="2160"/>
            <a:chExt cx="96" cy="48"/>
          </a:xfrm>
        </p:grpSpPr>
        <p:sp>
          <p:nvSpPr>
            <p:cNvPr id="55538" name="Line 30"/>
            <p:cNvSpPr>
              <a:spLocks noChangeShapeType="1"/>
            </p:cNvSpPr>
            <p:nvPr/>
          </p:nvSpPr>
          <p:spPr bwMode="auto">
            <a:xfrm>
              <a:off x="3744" y="2160"/>
              <a:ext cx="0" cy="48"/>
            </a:xfrm>
            <a:prstGeom prst="line">
              <a:avLst/>
            </a:prstGeom>
            <a:noFill/>
            <a:ln w="12700">
              <a:solidFill>
                <a:srgbClr val="000000"/>
              </a:solidFill>
              <a:round/>
              <a:headEnd/>
              <a:tailEnd/>
            </a:ln>
          </p:spPr>
          <p:txBody>
            <a:bodyPr wrap="none" anchor="ctr"/>
            <a:lstStyle/>
            <a:p>
              <a:endParaRPr lang="en-US"/>
            </a:p>
          </p:txBody>
        </p:sp>
        <p:sp>
          <p:nvSpPr>
            <p:cNvPr id="55539" name="Line 31"/>
            <p:cNvSpPr>
              <a:spLocks noChangeShapeType="1"/>
            </p:cNvSpPr>
            <p:nvPr/>
          </p:nvSpPr>
          <p:spPr bwMode="auto">
            <a:xfrm>
              <a:off x="3840" y="2160"/>
              <a:ext cx="0" cy="48"/>
            </a:xfrm>
            <a:prstGeom prst="line">
              <a:avLst/>
            </a:prstGeom>
            <a:noFill/>
            <a:ln w="12700">
              <a:solidFill>
                <a:srgbClr val="000000"/>
              </a:solidFill>
              <a:round/>
              <a:headEnd/>
              <a:tailEnd/>
            </a:ln>
          </p:spPr>
          <p:txBody>
            <a:bodyPr wrap="none" anchor="ctr"/>
            <a:lstStyle/>
            <a:p>
              <a:endParaRPr lang="en-US"/>
            </a:p>
          </p:txBody>
        </p:sp>
        <p:sp>
          <p:nvSpPr>
            <p:cNvPr id="55540" name="Line 32"/>
            <p:cNvSpPr>
              <a:spLocks noChangeShapeType="1"/>
            </p:cNvSpPr>
            <p:nvPr/>
          </p:nvSpPr>
          <p:spPr bwMode="auto">
            <a:xfrm>
              <a:off x="3744" y="2160"/>
              <a:ext cx="96" cy="0"/>
            </a:xfrm>
            <a:prstGeom prst="line">
              <a:avLst/>
            </a:prstGeom>
            <a:noFill/>
            <a:ln w="12700">
              <a:solidFill>
                <a:srgbClr val="000000"/>
              </a:solidFill>
              <a:round/>
              <a:headEnd/>
              <a:tailEnd/>
            </a:ln>
          </p:spPr>
          <p:txBody>
            <a:bodyPr wrap="none" anchor="ctr"/>
            <a:lstStyle/>
            <a:p>
              <a:endParaRPr lang="en-US"/>
            </a:p>
          </p:txBody>
        </p:sp>
        <p:sp>
          <p:nvSpPr>
            <p:cNvPr id="55541" name="Line 33"/>
            <p:cNvSpPr>
              <a:spLocks noChangeShapeType="1"/>
            </p:cNvSpPr>
            <p:nvPr/>
          </p:nvSpPr>
          <p:spPr bwMode="auto">
            <a:xfrm>
              <a:off x="3791" y="2160"/>
              <a:ext cx="0" cy="31"/>
            </a:xfrm>
            <a:prstGeom prst="line">
              <a:avLst/>
            </a:prstGeom>
            <a:noFill/>
            <a:ln w="12700">
              <a:solidFill>
                <a:srgbClr val="000000"/>
              </a:solidFill>
              <a:round/>
              <a:headEnd/>
              <a:tailEnd/>
            </a:ln>
          </p:spPr>
          <p:txBody>
            <a:bodyPr wrap="none" anchor="ctr"/>
            <a:lstStyle/>
            <a:p>
              <a:endParaRPr lang="en-US"/>
            </a:p>
          </p:txBody>
        </p:sp>
      </p:grpSp>
      <p:sp>
        <p:nvSpPr>
          <p:cNvPr id="55312" name="Oval 34"/>
          <p:cNvSpPr>
            <a:spLocks noChangeArrowheads="1"/>
          </p:cNvSpPr>
          <p:nvPr/>
        </p:nvSpPr>
        <p:spPr bwMode="auto">
          <a:xfrm>
            <a:off x="1516063" y="5946775"/>
            <a:ext cx="76200" cy="76200"/>
          </a:xfrm>
          <a:prstGeom prst="ellipse">
            <a:avLst/>
          </a:prstGeom>
          <a:solidFill>
            <a:schemeClr val="tx2"/>
          </a:solidFill>
          <a:ln w="12700">
            <a:solidFill>
              <a:srgbClr val="000000"/>
            </a:solidFill>
            <a:round/>
            <a:headEnd/>
            <a:tailEnd/>
          </a:ln>
        </p:spPr>
        <p:txBody>
          <a:bodyPr wrap="none" anchor="ctr"/>
          <a:lstStyle/>
          <a:p>
            <a:endParaRPr lang="en-US"/>
          </a:p>
        </p:txBody>
      </p:sp>
      <p:grpSp>
        <p:nvGrpSpPr>
          <p:cNvPr id="55313" name="Group 35"/>
          <p:cNvGrpSpPr>
            <a:grpSpLocks/>
          </p:cNvGrpSpPr>
          <p:nvPr/>
        </p:nvGrpSpPr>
        <p:grpSpPr bwMode="auto">
          <a:xfrm>
            <a:off x="1504950" y="6291263"/>
            <a:ext cx="98425" cy="74612"/>
            <a:chOff x="3696" y="1248"/>
            <a:chExt cx="96" cy="48"/>
          </a:xfrm>
        </p:grpSpPr>
        <p:sp>
          <p:nvSpPr>
            <p:cNvPr id="55536" name="AutoShape 36"/>
            <p:cNvSpPr>
              <a:spLocks noChangeArrowheads="1"/>
            </p:cNvSpPr>
            <p:nvPr/>
          </p:nvSpPr>
          <p:spPr bwMode="auto">
            <a:xfrm rot="5400000">
              <a:off x="3696" y="1248"/>
              <a:ext cx="48" cy="48"/>
            </a:xfrm>
            <a:prstGeom prst="triangle">
              <a:avLst>
                <a:gd name="adj" fmla="val 50000"/>
              </a:avLst>
            </a:prstGeom>
            <a:noFill/>
            <a:ln w="12700">
              <a:solidFill>
                <a:srgbClr val="000000"/>
              </a:solidFill>
              <a:miter lim="800000"/>
              <a:headEnd/>
              <a:tailEnd/>
            </a:ln>
          </p:spPr>
          <p:txBody>
            <a:bodyPr rot="10800000" vert="eaVert" wrap="none" anchor="ctr"/>
            <a:lstStyle/>
            <a:p>
              <a:pPr algn="ctr" eaLnBrk="0" hangingPunct="0"/>
              <a:endParaRPr lang="en-US" sz="2400"/>
            </a:p>
          </p:txBody>
        </p:sp>
        <p:sp>
          <p:nvSpPr>
            <p:cNvPr id="55537" name="AutoShape 37"/>
            <p:cNvSpPr>
              <a:spLocks noChangeArrowheads="1"/>
            </p:cNvSpPr>
            <p:nvPr/>
          </p:nvSpPr>
          <p:spPr bwMode="auto">
            <a:xfrm rot="-5400000">
              <a:off x="3744" y="1248"/>
              <a:ext cx="48" cy="48"/>
            </a:xfrm>
            <a:prstGeom prst="triangle">
              <a:avLst>
                <a:gd name="adj" fmla="val 50000"/>
              </a:avLst>
            </a:prstGeom>
            <a:noFill/>
            <a:ln w="12700">
              <a:solidFill>
                <a:srgbClr val="000000"/>
              </a:solidFill>
              <a:miter lim="800000"/>
              <a:headEnd/>
              <a:tailEnd/>
            </a:ln>
          </p:spPr>
          <p:txBody>
            <a:bodyPr vert="eaVert" wrap="none" anchor="ctr"/>
            <a:lstStyle/>
            <a:p>
              <a:pPr algn="ctr" eaLnBrk="0" hangingPunct="0"/>
              <a:endParaRPr lang="en-US" sz="2400"/>
            </a:p>
          </p:txBody>
        </p:sp>
      </p:grpSp>
      <p:grpSp>
        <p:nvGrpSpPr>
          <p:cNvPr id="55314" name="Group 38"/>
          <p:cNvGrpSpPr>
            <a:grpSpLocks/>
          </p:cNvGrpSpPr>
          <p:nvPr/>
        </p:nvGrpSpPr>
        <p:grpSpPr bwMode="auto">
          <a:xfrm>
            <a:off x="1504950" y="6462713"/>
            <a:ext cx="98425" cy="90487"/>
            <a:chOff x="3744" y="2678"/>
            <a:chExt cx="62" cy="57"/>
          </a:xfrm>
        </p:grpSpPr>
        <p:grpSp>
          <p:nvGrpSpPr>
            <p:cNvPr id="55532" name="Group 39"/>
            <p:cNvGrpSpPr>
              <a:grpSpLocks/>
            </p:cNvGrpSpPr>
            <p:nvPr/>
          </p:nvGrpSpPr>
          <p:grpSpPr bwMode="auto">
            <a:xfrm>
              <a:off x="3744" y="2688"/>
              <a:ext cx="62" cy="47"/>
              <a:chOff x="3696" y="1248"/>
              <a:chExt cx="96" cy="48"/>
            </a:xfrm>
          </p:grpSpPr>
          <p:sp>
            <p:nvSpPr>
              <p:cNvPr id="55534" name="AutoShape 40"/>
              <p:cNvSpPr>
                <a:spLocks noChangeArrowheads="1"/>
              </p:cNvSpPr>
              <p:nvPr/>
            </p:nvSpPr>
            <p:spPr bwMode="auto">
              <a:xfrm rot="5400000">
                <a:off x="3696" y="1248"/>
                <a:ext cx="48" cy="48"/>
              </a:xfrm>
              <a:prstGeom prst="triangle">
                <a:avLst>
                  <a:gd name="adj" fmla="val 50000"/>
                </a:avLst>
              </a:prstGeom>
              <a:noFill/>
              <a:ln w="12700">
                <a:solidFill>
                  <a:srgbClr val="000000"/>
                </a:solidFill>
                <a:miter lim="800000"/>
                <a:headEnd/>
                <a:tailEnd/>
              </a:ln>
            </p:spPr>
            <p:txBody>
              <a:bodyPr rot="10800000" vert="eaVert" wrap="none" anchor="ctr"/>
              <a:lstStyle/>
              <a:p>
                <a:pPr algn="ctr" eaLnBrk="0" hangingPunct="0"/>
                <a:endParaRPr lang="en-US" sz="2400"/>
              </a:p>
            </p:txBody>
          </p:sp>
          <p:sp>
            <p:nvSpPr>
              <p:cNvPr id="55535" name="AutoShape 41"/>
              <p:cNvSpPr>
                <a:spLocks noChangeArrowheads="1"/>
              </p:cNvSpPr>
              <p:nvPr/>
            </p:nvSpPr>
            <p:spPr bwMode="auto">
              <a:xfrm rot="-5400000">
                <a:off x="3744" y="1248"/>
                <a:ext cx="48" cy="48"/>
              </a:xfrm>
              <a:prstGeom prst="triangle">
                <a:avLst>
                  <a:gd name="adj" fmla="val 50000"/>
                </a:avLst>
              </a:prstGeom>
              <a:noFill/>
              <a:ln w="12700">
                <a:solidFill>
                  <a:srgbClr val="000000"/>
                </a:solidFill>
                <a:miter lim="800000"/>
                <a:headEnd/>
                <a:tailEnd/>
              </a:ln>
            </p:spPr>
            <p:txBody>
              <a:bodyPr vert="eaVert" wrap="none" anchor="ctr"/>
              <a:lstStyle/>
              <a:p>
                <a:pPr algn="ctr" eaLnBrk="0" hangingPunct="0"/>
                <a:endParaRPr lang="en-US" sz="2400"/>
              </a:p>
            </p:txBody>
          </p:sp>
        </p:grpSp>
        <p:sp>
          <p:nvSpPr>
            <p:cNvPr id="55533" name="Freeform 42"/>
            <p:cNvSpPr>
              <a:spLocks/>
            </p:cNvSpPr>
            <p:nvPr/>
          </p:nvSpPr>
          <p:spPr bwMode="auto">
            <a:xfrm>
              <a:off x="3756" y="2678"/>
              <a:ext cx="38" cy="16"/>
            </a:xfrm>
            <a:custGeom>
              <a:avLst/>
              <a:gdLst>
                <a:gd name="T0" fmla="*/ 0 w 38"/>
                <a:gd name="T1" fmla="*/ 1 h 16"/>
                <a:gd name="T2" fmla="*/ 18 w 38"/>
                <a:gd name="T3" fmla="*/ 16 h 16"/>
                <a:gd name="T4" fmla="*/ 38 w 38"/>
                <a:gd name="T5" fmla="*/ 0 h 16"/>
                <a:gd name="T6" fmla="*/ 0 60000 65536"/>
                <a:gd name="T7" fmla="*/ 0 60000 65536"/>
                <a:gd name="T8" fmla="*/ 0 60000 65536"/>
                <a:gd name="T9" fmla="*/ 0 w 38"/>
                <a:gd name="T10" fmla="*/ 0 h 16"/>
                <a:gd name="T11" fmla="*/ 38 w 38"/>
                <a:gd name="T12" fmla="*/ 16 h 16"/>
              </a:gdLst>
              <a:ahLst/>
              <a:cxnLst>
                <a:cxn ang="T6">
                  <a:pos x="T0" y="T1"/>
                </a:cxn>
                <a:cxn ang="T7">
                  <a:pos x="T2" y="T3"/>
                </a:cxn>
                <a:cxn ang="T8">
                  <a:pos x="T4" y="T5"/>
                </a:cxn>
              </a:cxnLst>
              <a:rect l="T9" t="T10" r="T11" b="T12"/>
              <a:pathLst>
                <a:path w="38" h="16">
                  <a:moveTo>
                    <a:pt x="0" y="1"/>
                  </a:moveTo>
                  <a:lnTo>
                    <a:pt x="18" y="16"/>
                  </a:lnTo>
                  <a:lnTo>
                    <a:pt x="38" y="0"/>
                  </a:lnTo>
                </a:path>
              </a:pathLst>
            </a:custGeom>
            <a:noFill/>
            <a:ln w="12700" cap="flat" cmpd="sng">
              <a:solidFill>
                <a:srgbClr val="000000"/>
              </a:solidFill>
              <a:prstDash val="solid"/>
              <a:round/>
              <a:headEnd/>
              <a:tailEnd/>
            </a:ln>
          </p:spPr>
          <p:txBody>
            <a:bodyPr wrap="none" anchor="ctr"/>
            <a:lstStyle/>
            <a:p>
              <a:endParaRPr lang="en-US"/>
            </a:p>
          </p:txBody>
        </p:sp>
      </p:grpSp>
      <p:sp>
        <p:nvSpPr>
          <p:cNvPr id="55315" name="Text Box 43"/>
          <p:cNvSpPr txBox="1">
            <a:spLocks noChangeArrowheads="1"/>
          </p:cNvSpPr>
          <p:nvPr/>
        </p:nvSpPr>
        <p:spPr bwMode="auto">
          <a:xfrm>
            <a:off x="381000" y="19050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r>
              <a:rPr lang="en-US" sz="800"/>
              <a:t>Commander’s Assessment of Ability to Perform Mission</a:t>
            </a:r>
          </a:p>
        </p:txBody>
      </p:sp>
      <p:sp>
        <p:nvSpPr>
          <p:cNvPr id="55316" name="Text Box 44"/>
          <p:cNvSpPr txBox="1">
            <a:spLocks noChangeArrowheads="1"/>
          </p:cNvSpPr>
          <p:nvPr/>
        </p:nvSpPr>
        <p:spPr bwMode="auto">
          <a:xfrm>
            <a:off x="3124200" y="19050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r>
              <a:rPr lang="en-US" sz="800"/>
              <a:t>Selected Status Pie Chart</a:t>
            </a:r>
          </a:p>
        </p:txBody>
      </p:sp>
      <p:sp>
        <p:nvSpPr>
          <p:cNvPr id="55317" name="Text Box 45"/>
          <p:cNvSpPr txBox="1">
            <a:spLocks noChangeArrowheads="1"/>
          </p:cNvSpPr>
          <p:nvPr/>
        </p:nvSpPr>
        <p:spPr bwMode="auto">
          <a:xfrm>
            <a:off x="1752600" y="19050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r>
              <a:rPr lang="en-US" sz="800"/>
              <a:t>Effectiveness Pie Chart</a:t>
            </a:r>
          </a:p>
        </p:txBody>
      </p:sp>
      <p:sp>
        <p:nvSpPr>
          <p:cNvPr id="55318" name="Text Box 46"/>
          <p:cNvSpPr txBox="1">
            <a:spLocks noChangeArrowheads="1"/>
          </p:cNvSpPr>
          <p:nvPr/>
        </p:nvSpPr>
        <p:spPr bwMode="auto">
          <a:xfrm>
            <a:off x="381000" y="2209800"/>
            <a:ext cx="1371600" cy="304800"/>
          </a:xfrm>
          <a:prstGeom prst="rect">
            <a:avLst/>
          </a:prstGeom>
          <a:noFill/>
          <a:ln w="12700">
            <a:solidFill>
              <a:schemeClr val="tx1"/>
            </a:solidFill>
            <a:miter lim="800000"/>
            <a:headEnd/>
            <a:tailEnd/>
          </a:ln>
        </p:spPr>
        <p:txBody>
          <a:bodyPr lIns="0" tIns="0" rIns="0" bIns="0"/>
          <a:lstStyle/>
          <a:p>
            <a:pPr algn="ctr" eaLnBrk="0" hangingPunct="0"/>
            <a:r>
              <a:rPr lang="en-US" sz="800"/>
              <a:t>“No Problem”</a:t>
            </a:r>
          </a:p>
        </p:txBody>
      </p:sp>
      <p:sp>
        <p:nvSpPr>
          <p:cNvPr id="55319" name="Text Box 47"/>
          <p:cNvSpPr txBox="1">
            <a:spLocks noChangeArrowheads="1"/>
          </p:cNvSpPr>
          <p:nvPr/>
        </p:nvSpPr>
        <p:spPr bwMode="auto">
          <a:xfrm>
            <a:off x="3124200" y="22098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0" name="Text Box 48"/>
          <p:cNvSpPr txBox="1">
            <a:spLocks noChangeArrowheads="1"/>
          </p:cNvSpPr>
          <p:nvPr/>
        </p:nvSpPr>
        <p:spPr bwMode="auto">
          <a:xfrm>
            <a:off x="1752600" y="22098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1" name="Text Box 49"/>
          <p:cNvSpPr txBox="1">
            <a:spLocks noChangeArrowheads="1"/>
          </p:cNvSpPr>
          <p:nvPr/>
        </p:nvSpPr>
        <p:spPr bwMode="auto">
          <a:xfrm>
            <a:off x="381000" y="2514600"/>
            <a:ext cx="1371600" cy="304800"/>
          </a:xfrm>
          <a:prstGeom prst="rect">
            <a:avLst/>
          </a:prstGeom>
          <a:noFill/>
          <a:ln w="12700">
            <a:solidFill>
              <a:schemeClr val="tx1"/>
            </a:solidFill>
            <a:miter lim="800000"/>
            <a:headEnd/>
            <a:tailEnd/>
          </a:ln>
        </p:spPr>
        <p:txBody>
          <a:bodyPr lIns="0" tIns="0" rIns="0" bIns="0"/>
          <a:lstStyle/>
          <a:p>
            <a:pPr algn="ctr" eaLnBrk="0" hangingPunct="0"/>
            <a:r>
              <a:rPr lang="en-US" sz="800"/>
              <a:t>“Some Problems”</a:t>
            </a:r>
          </a:p>
          <a:p>
            <a:pPr algn="ctr" eaLnBrk="0" hangingPunct="0"/>
            <a:r>
              <a:rPr lang="en-US" sz="800"/>
              <a:t>Personnel</a:t>
            </a:r>
          </a:p>
        </p:txBody>
      </p:sp>
      <p:sp>
        <p:nvSpPr>
          <p:cNvPr id="55322" name="Text Box 50"/>
          <p:cNvSpPr txBox="1">
            <a:spLocks noChangeArrowheads="1"/>
          </p:cNvSpPr>
          <p:nvPr/>
        </p:nvSpPr>
        <p:spPr bwMode="auto">
          <a:xfrm>
            <a:off x="3124200" y="25146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3" name="Text Box 51"/>
          <p:cNvSpPr txBox="1">
            <a:spLocks noChangeArrowheads="1"/>
          </p:cNvSpPr>
          <p:nvPr/>
        </p:nvSpPr>
        <p:spPr bwMode="auto">
          <a:xfrm>
            <a:off x="381000" y="2819400"/>
            <a:ext cx="1371600" cy="304800"/>
          </a:xfrm>
          <a:prstGeom prst="rect">
            <a:avLst/>
          </a:prstGeom>
          <a:noFill/>
          <a:ln w="12700">
            <a:solidFill>
              <a:schemeClr val="tx1"/>
            </a:solidFill>
            <a:miter lim="800000"/>
            <a:headEnd/>
            <a:tailEnd/>
          </a:ln>
        </p:spPr>
        <p:txBody>
          <a:bodyPr lIns="0" tIns="0" rIns="0" bIns="0"/>
          <a:lstStyle/>
          <a:p>
            <a:pPr algn="ctr" eaLnBrk="0" hangingPunct="0"/>
            <a:r>
              <a:rPr lang="en-US" sz="800"/>
              <a:t>“Major Problems”</a:t>
            </a:r>
          </a:p>
          <a:p>
            <a:pPr algn="ctr" eaLnBrk="0" hangingPunct="0"/>
            <a:r>
              <a:rPr lang="en-US" sz="800"/>
              <a:t>Weapons Systems</a:t>
            </a:r>
          </a:p>
        </p:txBody>
      </p:sp>
      <p:sp>
        <p:nvSpPr>
          <p:cNvPr id="55324" name="Text Box 52"/>
          <p:cNvSpPr txBox="1">
            <a:spLocks noChangeArrowheads="1"/>
          </p:cNvSpPr>
          <p:nvPr/>
        </p:nvSpPr>
        <p:spPr bwMode="auto">
          <a:xfrm>
            <a:off x="3124200" y="28194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5" name="Text Box 53"/>
          <p:cNvSpPr txBox="1">
            <a:spLocks noChangeArrowheads="1"/>
          </p:cNvSpPr>
          <p:nvPr/>
        </p:nvSpPr>
        <p:spPr bwMode="auto">
          <a:xfrm>
            <a:off x="1752600" y="28194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6" name="Text Box 54"/>
          <p:cNvSpPr txBox="1">
            <a:spLocks noChangeArrowheads="1"/>
          </p:cNvSpPr>
          <p:nvPr/>
        </p:nvSpPr>
        <p:spPr bwMode="auto">
          <a:xfrm>
            <a:off x="381000" y="3124200"/>
            <a:ext cx="1371600" cy="304800"/>
          </a:xfrm>
          <a:prstGeom prst="rect">
            <a:avLst/>
          </a:prstGeom>
          <a:noFill/>
          <a:ln w="12700">
            <a:solidFill>
              <a:schemeClr val="tx1"/>
            </a:solidFill>
            <a:miter lim="800000"/>
            <a:headEnd/>
            <a:tailEnd/>
          </a:ln>
        </p:spPr>
        <p:txBody>
          <a:bodyPr lIns="0" tIns="0" rIns="0" bIns="0"/>
          <a:lstStyle/>
          <a:p>
            <a:pPr algn="ctr" eaLnBrk="0" hangingPunct="0"/>
            <a:r>
              <a:rPr lang="en-US" sz="800"/>
              <a:t>Can’t Perform Mission </a:t>
            </a:r>
          </a:p>
          <a:p>
            <a:pPr algn="ctr" eaLnBrk="0" hangingPunct="0"/>
            <a:r>
              <a:rPr lang="en-US" sz="800"/>
              <a:t>Pers, Ammo, Weps</a:t>
            </a:r>
          </a:p>
        </p:txBody>
      </p:sp>
      <p:sp>
        <p:nvSpPr>
          <p:cNvPr id="55327" name="Text Box 55"/>
          <p:cNvSpPr txBox="1">
            <a:spLocks noChangeArrowheads="1"/>
          </p:cNvSpPr>
          <p:nvPr/>
        </p:nvSpPr>
        <p:spPr bwMode="auto">
          <a:xfrm>
            <a:off x="3124200" y="31242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sp>
        <p:nvSpPr>
          <p:cNvPr id="55328" name="Text Box 56"/>
          <p:cNvSpPr txBox="1">
            <a:spLocks noChangeArrowheads="1"/>
          </p:cNvSpPr>
          <p:nvPr/>
        </p:nvSpPr>
        <p:spPr bwMode="auto">
          <a:xfrm>
            <a:off x="1752600" y="3124200"/>
            <a:ext cx="1371600" cy="304800"/>
          </a:xfrm>
          <a:prstGeom prst="rect">
            <a:avLst/>
          </a:prstGeom>
          <a:noFill/>
          <a:ln w="12700">
            <a:solidFill>
              <a:schemeClr val="tx1"/>
            </a:solidFill>
            <a:miter lim="800000"/>
            <a:headEnd/>
            <a:tailEnd/>
          </a:ln>
        </p:spPr>
        <p:txBody>
          <a:bodyPr lIns="0" tIns="0" rIns="0" bIns="0"/>
          <a:lstStyle/>
          <a:p>
            <a:pPr algn="ctr" eaLnBrk="0" hangingPunct="0">
              <a:spcBef>
                <a:spcPct val="50000"/>
              </a:spcBef>
            </a:pPr>
            <a:endParaRPr lang="en-US" sz="800"/>
          </a:p>
        </p:txBody>
      </p:sp>
      <p:grpSp>
        <p:nvGrpSpPr>
          <p:cNvPr id="55329" name="Group 57"/>
          <p:cNvGrpSpPr>
            <a:grpSpLocks noChangeAspect="1"/>
          </p:cNvGrpSpPr>
          <p:nvPr/>
        </p:nvGrpSpPr>
        <p:grpSpPr bwMode="auto">
          <a:xfrm>
            <a:off x="2362200" y="2286000"/>
            <a:ext cx="92075" cy="88900"/>
            <a:chOff x="3887" y="825"/>
            <a:chExt cx="578" cy="558"/>
          </a:xfrm>
        </p:grpSpPr>
        <p:sp>
          <p:nvSpPr>
            <p:cNvPr id="55529" name="Freeform 58"/>
            <p:cNvSpPr>
              <a:spLocks noChangeAspect="1"/>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530" name="Freeform 59"/>
            <p:cNvSpPr>
              <a:spLocks noChangeAspect="1"/>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531" name="Freeform 60"/>
            <p:cNvSpPr>
              <a:spLocks noChangeAspect="1"/>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330" name="Group 61"/>
          <p:cNvGrpSpPr>
            <a:grpSpLocks noChangeAspect="1"/>
          </p:cNvGrpSpPr>
          <p:nvPr/>
        </p:nvGrpSpPr>
        <p:grpSpPr bwMode="auto">
          <a:xfrm>
            <a:off x="3733800" y="2286000"/>
            <a:ext cx="92075" cy="88900"/>
            <a:chOff x="4991" y="1017"/>
            <a:chExt cx="577" cy="559"/>
          </a:xfrm>
        </p:grpSpPr>
        <p:sp>
          <p:nvSpPr>
            <p:cNvPr id="55525" name="Freeform 62"/>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526" name="Freeform 63"/>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527" name="Freeform 64"/>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528" name="Freeform 65"/>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sp>
        <p:nvSpPr>
          <p:cNvPr id="55331" name="Freeform 66"/>
          <p:cNvSpPr>
            <a:spLocks noChangeAspect="1"/>
          </p:cNvSpPr>
          <p:nvPr/>
        </p:nvSpPr>
        <p:spPr bwMode="auto">
          <a:xfrm>
            <a:off x="3733800" y="2590800"/>
            <a:ext cx="46038" cy="44450"/>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32" name="Freeform 67"/>
          <p:cNvSpPr>
            <a:spLocks noChangeAspect="1"/>
          </p:cNvSpPr>
          <p:nvPr/>
        </p:nvSpPr>
        <p:spPr bwMode="auto">
          <a:xfrm>
            <a:off x="3733800" y="2635250"/>
            <a:ext cx="46038" cy="44450"/>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333" name="Freeform 68"/>
          <p:cNvSpPr>
            <a:spLocks noChangeAspect="1"/>
          </p:cNvSpPr>
          <p:nvPr/>
        </p:nvSpPr>
        <p:spPr bwMode="auto">
          <a:xfrm>
            <a:off x="3779838" y="2635250"/>
            <a:ext cx="46037" cy="44450"/>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334" name="Freeform 69"/>
          <p:cNvSpPr>
            <a:spLocks noChangeAspect="1"/>
          </p:cNvSpPr>
          <p:nvPr/>
        </p:nvSpPr>
        <p:spPr bwMode="auto">
          <a:xfrm>
            <a:off x="3779838" y="2590800"/>
            <a:ext cx="46037" cy="44450"/>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sp>
        <p:nvSpPr>
          <p:cNvPr id="55335" name="Freeform 70"/>
          <p:cNvSpPr>
            <a:spLocks noChangeAspect="1"/>
          </p:cNvSpPr>
          <p:nvPr/>
        </p:nvSpPr>
        <p:spPr bwMode="auto">
          <a:xfrm>
            <a:off x="3733800" y="2895600"/>
            <a:ext cx="46038" cy="44450"/>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336" name="Freeform 71"/>
          <p:cNvSpPr>
            <a:spLocks noChangeAspect="1"/>
          </p:cNvSpPr>
          <p:nvPr/>
        </p:nvSpPr>
        <p:spPr bwMode="auto">
          <a:xfrm>
            <a:off x="3733800" y="2940050"/>
            <a:ext cx="46038" cy="44450"/>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337" name="Freeform 72"/>
          <p:cNvSpPr>
            <a:spLocks noChangeAspect="1"/>
          </p:cNvSpPr>
          <p:nvPr/>
        </p:nvSpPr>
        <p:spPr bwMode="auto">
          <a:xfrm>
            <a:off x="3779838" y="2940050"/>
            <a:ext cx="46037" cy="44450"/>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38" name="Freeform 73"/>
          <p:cNvSpPr>
            <a:spLocks noChangeAspect="1"/>
          </p:cNvSpPr>
          <p:nvPr/>
        </p:nvSpPr>
        <p:spPr bwMode="auto">
          <a:xfrm>
            <a:off x="3779838" y="2895600"/>
            <a:ext cx="46037" cy="44450"/>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sp>
        <p:nvSpPr>
          <p:cNvPr id="55339" name="Freeform 74"/>
          <p:cNvSpPr>
            <a:spLocks noChangeAspect="1"/>
          </p:cNvSpPr>
          <p:nvPr/>
        </p:nvSpPr>
        <p:spPr bwMode="auto">
          <a:xfrm>
            <a:off x="3733800" y="3200400"/>
            <a:ext cx="46038" cy="44450"/>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0" name="Freeform 75"/>
          <p:cNvSpPr>
            <a:spLocks noChangeAspect="1"/>
          </p:cNvSpPr>
          <p:nvPr/>
        </p:nvSpPr>
        <p:spPr bwMode="auto">
          <a:xfrm>
            <a:off x="3733800" y="3244850"/>
            <a:ext cx="46038" cy="44450"/>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341" name="Freeform 76"/>
          <p:cNvSpPr>
            <a:spLocks noChangeAspect="1"/>
          </p:cNvSpPr>
          <p:nvPr/>
        </p:nvSpPr>
        <p:spPr bwMode="auto">
          <a:xfrm>
            <a:off x="3779838" y="3244850"/>
            <a:ext cx="46037" cy="44450"/>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2" name="Freeform 77"/>
          <p:cNvSpPr>
            <a:spLocks noChangeAspect="1"/>
          </p:cNvSpPr>
          <p:nvPr/>
        </p:nvSpPr>
        <p:spPr bwMode="auto">
          <a:xfrm>
            <a:off x="3779838" y="3200400"/>
            <a:ext cx="46037" cy="44450"/>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3" name="Freeform 78"/>
          <p:cNvSpPr>
            <a:spLocks noChangeAspect="1"/>
          </p:cNvSpPr>
          <p:nvPr/>
        </p:nvSpPr>
        <p:spPr bwMode="auto">
          <a:xfrm>
            <a:off x="2362200" y="2590800"/>
            <a:ext cx="46038" cy="66675"/>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344" name="Freeform 79"/>
          <p:cNvSpPr>
            <a:spLocks noChangeAspect="1"/>
          </p:cNvSpPr>
          <p:nvPr/>
        </p:nvSpPr>
        <p:spPr bwMode="auto">
          <a:xfrm>
            <a:off x="2408238" y="2590800"/>
            <a:ext cx="46037" cy="66675"/>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345" name="Freeform 80"/>
          <p:cNvSpPr>
            <a:spLocks noChangeAspect="1"/>
          </p:cNvSpPr>
          <p:nvPr/>
        </p:nvSpPr>
        <p:spPr bwMode="auto">
          <a:xfrm>
            <a:off x="2368550" y="2635250"/>
            <a:ext cx="79375" cy="44450"/>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6" name="Freeform 81"/>
          <p:cNvSpPr>
            <a:spLocks noChangeAspect="1"/>
          </p:cNvSpPr>
          <p:nvPr/>
        </p:nvSpPr>
        <p:spPr bwMode="auto">
          <a:xfrm>
            <a:off x="2362200" y="2895600"/>
            <a:ext cx="46038" cy="66675"/>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347" name="Freeform 82"/>
          <p:cNvSpPr>
            <a:spLocks noChangeAspect="1"/>
          </p:cNvSpPr>
          <p:nvPr/>
        </p:nvSpPr>
        <p:spPr bwMode="auto">
          <a:xfrm>
            <a:off x="2408238" y="2895600"/>
            <a:ext cx="46037" cy="66675"/>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8" name="Freeform 83"/>
          <p:cNvSpPr>
            <a:spLocks noChangeAspect="1"/>
          </p:cNvSpPr>
          <p:nvPr/>
        </p:nvSpPr>
        <p:spPr bwMode="auto">
          <a:xfrm>
            <a:off x="2368550" y="2940050"/>
            <a:ext cx="79375" cy="44450"/>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49" name="Freeform 84"/>
          <p:cNvSpPr>
            <a:spLocks noChangeAspect="1"/>
          </p:cNvSpPr>
          <p:nvPr/>
        </p:nvSpPr>
        <p:spPr bwMode="auto">
          <a:xfrm>
            <a:off x="2362200" y="3200400"/>
            <a:ext cx="46038" cy="66675"/>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50" name="Freeform 85"/>
          <p:cNvSpPr>
            <a:spLocks noChangeAspect="1"/>
          </p:cNvSpPr>
          <p:nvPr/>
        </p:nvSpPr>
        <p:spPr bwMode="auto">
          <a:xfrm>
            <a:off x="2408238" y="3200400"/>
            <a:ext cx="46037" cy="66675"/>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351" name="Freeform 86"/>
          <p:cNvSpPr>
            <a:spLocks noChangeAspect="1"/>
          </p:cNvSpPr>
          <p:nvPr/>
        </p:nvSpPr>
        <p:spPr bwMode="auto">
          <a:xfrm>
            <a:off x="2368550" y="3244850"/>
            <a:ext cx="79375" cy="44450"/>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grpSp>
        <p:nvGrpSpPr>
          <p:cNvPr id="55352" name="Group 87"/>
          <p:cNvGrpSpPr>
            <a:grpSpLocks noChangeAspect="1"/>
          </p:cNvGrpSpPr>
          <p:nvPr/>
        </p:nvGrpSpPr>
        <p:grpSpPr bwMode="auto">
          <a:xfrm>
            <a:off x="6265863" y="2362200"/>
            <a:ext cx="192087" cy="185738"/>
            <a:chOff x="4991" y="1017"/>
            <a:chExt cx="577" cy="559"/>
          </a:xfrm>
        </p:grpSpPr>
        <p:sp>
          <p:nvSpPr>
            <p:cNvPr id="55521" name="Freeform 88"/>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522" name="Freeform 89"/>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523" name="Freeform 90"/>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524" name="Freeform 91"/>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sp>
        <p:nvSpPr>
          <p:cNvPr id="55353" name="Text Box 92"/>
          <p:cNvSpPr txBox="1">
            <a:spLocks noChangeArrowheads="1"/>
          </p:cNvSpPr>
          <p:nvPr/>
        </p:nvSpPr>
        <p:spPr bwMode="auto">
          <a:xfrm>
            <a:off x="6502400" y="2286000"/>
            <a:ext cx="293688"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Ammo</a:t>
            </a:r>
          </a:p>
        </p:txBody>
      </p:sp>
      <p:sp>
        <p:nvSpPr>
          <p:cNvPr id="55354" name="Text Box 93"/>
          <p:cNvSpPr txBox="1">
            <a:spLocks noChangeArrowheads="1"/>
          </p:cNvSpPr>
          <p:nvPr/>
        </p:nvSpPr>
        <p:spPr bwMode="auto">
          <a:xfrm>
            <a:off x="6502400" y="2544763"/>
            <a:ext cx="431800" cy="12223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Weapons</a:t>
            </a:r>
          </a:p>
        </p:txBody>
      </p:sp>
      <p:sp>
        <p:nvSpPr>
          <p:cNvPr id="55355" name="Text Box 94"/>
          <p:cNvSpPr txBox="1">
            <a:spLocks noChangeArrowheads="1"/>
          </p:cNvSpPr>
          <p:nvPr/>
        </p:nvSpPr>
        <p:spPr bwMode="auto">
          <a:xfrm>
            <a:off x="5715000" y="2286000"/>
            <a:ext cx="46037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Personnel</a:t>
            </a:r>
          </a:p>
        </p:txBody>
      </p:sp>
      <p:sp>
        <p:nvSpPr>
          <p:cNvPr id="55356" name="Text Box 95"/>
          <p:cNvSpPr txBox="1">
            <a:spLocks noChangeArrowheads="1"/>
          </p:cNvSpPr>
          <p:nvPr/>
        </p:nvSpPr>
        <p:spPr bwMode="auto">
          <a:xfrm>
            <a:off x="5970588" y="2544763"/>
            <a:ext cx="204787" cy="12223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POL</a:t>
            </a:r>
          </a:p>
        </p:txBody>
      </p:sp>
      <p:sp>
        <p:nvSpPr>
          <p:cNvPr id="55357" name="Text Box 96"/>
          <p:cNvSpPr txBox="1">
            <a:spLocks noChangeArrowheads="1"/>
          </p:cNvSpPr>
          <p:nvPr/>
        </p:nvSpPr>
        <p:spPr bwMode="auto">
          <a:xfrm>
            <a:off x="5033963" y="1898650"/>
            <a:ext cx="2654300" cy="136525"/>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a:t>Selected Status Pie Chart Code (see speaker notes)</a:t>
            </a:r>
          </a:p>
        </p:txBody>
      </p:sp>
      <p:grpSp>
        <p:nvGrpSpPr>
          <p:cNvPr id="55358" name="Group 97"/>
          <p:cNvGrpSpPr>
            <a:grpSpLocks/>
          </p:cNvGrpSpPr>
          <p:nvPr/>
        </p:nvGrpSpPr>
        <p:grpSpPr bwMode="auto">
          <a:xfrm>
            <a:off x="3109913" y="1187450"/>
            <a:ext cx="547687" cy="428625"/>
            <a:chOff x="3207" y="1804"/>
            <a:chExt cx="345" cy="270"/>
          </a:xfrm>
        </p:grpSpPr>
        <p:sp>
          <p:nvSpPr>
            <p:cNvPr id="55504" name="Text Box 98"/>
            <p:cNvSpPr txBox="1">
              <a:spLocks noChangeArrowheads="1"/>
            </p:cNvSpPr>
            <p:nvPr/>
          </p:nvSpPr>
          <p:spPr bwMode="auto">
            <a:xfrm>
              <a:off x="3212" y="1876"/>
              <a:ext cx="146"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1-72(M)</a:t>
              </a:r>
            </a:p>
          </p:txBody>
        </p:sp>
        <p:sp>
          <p:nvSpPr>
            <p:cNvPr id="55505" name="Rectangle 99"/>
            <p:cNvSpPr>
              <a:spLocks noChangeArrowheads="1"/>
            </p:cNvSpPr>
            <p:nvPr/>
          </p:nvSpPr>
          <p:spPr bwMode="auto">
            <a:xfrm>
              <a:off x="3207" y="1872"/>
              <a:ext cx="345" cy="202"/>
            </a:xfrm>
            <a:prstGeom prst="rect">
              <a:avLst/>
            </a:prstGeom>
            <a:noFill/>
            <a:ln w="12700">
              <a:solidFill>
                <a:srgbClr val="000000"/>
              </a:solidFill>
              <a:miter lim="800000"/>
              <a:headEnd/>
              <a:tailEnd/>
            </a:ln>
          </p:spPr>
          <p:txBody>
            <a:bodyPr wrap="none" anchor="ctr"/>
            <a:lstStyle/>
            <a:p>
              <a:endParaRPr lang="en-US"/>
            </a:p>
          </p:txBody>
        </p:sp>
        <p:grpSp>
          <p:nvGrpSpPr>
            <p:cNvPr id="55506" name="Group 100"/>
            <p:cNvGrpSpPr>
              <a:grpSpLocks/>
            </p:cNvGrpSpPr>
            <p:nvPr/>
          </p:nvGrpSpPr>
          <p:grpSpPr bwMode="auto">
            <a:xfrm>
              <a:off x="3331" y="1804"/>
              <a:ext cx="96" cy="68"/>
              <a:chOff x="2016" y="1728"/>
              <a:chExt cx="96" cy="68"/>
            </a:xfrm>
          </p:grpSpPr>
          <p:grpSp>
            <p:nvGrpSpPr>
              <p:cNvPr id="55517" name="Group 101"/>
              <p:cNvGrpSpPr>
                <a:grpSpLocks noChangeAspect="1"/>
              </p:cNvGrpSpPr>
              <p:nvPr/>
            </p:nvGrpSpPr>
            <p:grpSpPr bwMode="auto">
              <a:xfrm>
                <a:off x="2045" y="1744"/>
                <a:ext cx="38" cy="52"/>
                <a:chOff x="3195" y="1627"/>
                <a:chExt cx="75" cy="104"/>
              </a:xfrm>
            </p:grpSpPr>
            <p:sp>
              <p:nvSpPr>
                <p:cNvPr id="55519" name="Line 10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5520" name="Line 10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55518" name="Freeform 104"/>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55507" name="AutoShape 105"/>
            <p:cNvSpPr>
              <a:spLocks noChangeArrowheads="1"/>
            </p:cNvSpPr>
            <p:nvPr/>
          </p:nvSpPr>
          <p:spPr bwMode="auto">
            <a:xfrm>
              <a:off x="3399" y="2006"/>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508" name="Rectangle 106"/>
            <p:cNvSpPr>
              <a:spLocks noChangeArrowheads="1"/>
            </p:cNvSpPr>
            <p:nvPr/>
          </p:nvSpPr>
          <p:spPr bwMode="auto">
            <a:xfrm>
              <a:off x="3222" y="2002"/>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509" name="Freeform 107"/>
            <p:cNvSpPr>
              <a:spLocks/>
            </p:cNvSpPr>
            <p:nvPr/>
          </p:nvSpPr>
          <p:spPr bwMode="auto">
            <a:xfrm>
              <a:off x="3234" y="1946"/>
              <a:ext cx="53" cy="47"/>
            </a:xfrm>
            <a:custGeom>
              <a:avLst/>
              <a:gdLst>
                <a:gd name="T0" fmla="*/ 0 w 73"/>
                <a:gd name="T1" fmla="*/ 58 h 58"/>
                <a:gd name="T2" fmla="*/ 39 w 73"/>
                <a:gd name="T3" fmla="*/ 0 h 58"/>
                <a:gd name="T4" fmla="*/ 73 w 73"/>
                <a:gd name="T5" fmla="*/ 58 h 58"/>
                <a:gd name="T6" fmla="*/ 0 60000 65536"/>
                <a:gd name="T7" fmla="*/ 0 60000 65536"/>
                <a:gd name="T8" fmla="*/ 0 60000 65536"/>
                <a:gd name="T9" fmla="*/ 0 w 73"/>
                <a:gd name="T10" fmla="*/ 0 h 58"/>
                <a:gd name="T11" fmla="*/ 73 w 73"/>
                <a:gd name="T12" fmla="*/ 58 h 58"/>
              </a:gdLst>
              <a:ahLst/>
              <a:cxnLst>
                <a:cxn ang="T6">
                  <a:pos x="T0" y="T1"/>
                </a:cxn>
                <a:cxn ang="T7">
                  <a:pos x="T2" y="T3"/>
                </a:cxn>
                <a:cxn ang="T8">
                  <a:pos x="T4" y="T5"/>
                </a:cxn>
              </a:cxnLst>
              <a:rect l="T9" t="T10" r="T11" b="T12"/>
              <a:pathLst>
                <a:path w="73" h="58">
                  <a:moveTo>
                    <a:pt x="0" y="58"/>
                  </a:moveTo>
                  <a:lnTo>
                    <a:pt x="39" y="0"/>
                  </a:lnTo>
                  <a:lnTo>
                    <a:pt x="73" y="58"/>
                  </a:lnTo>
                </a:path>
              </a:pathLst>
            </a:custGeom>
            <a:noFill/>
            <a:ln w="12700" cap="flat" cmpd="sng">
              <a:solidFill>
                <a:srgbClr val="000000"/>
              </a:solidFill>
              <a:prstDash val="solid"/>
              <a:round/>
              <a:headEnd/>
              <a:tailEnd/>
            </a:ln>
          </p:spPr>
          <p:txBody>
            <a:bodyPr wrap="none" anchor="ctr"/>
            <a:lstStyle/>
            <a:p>
              <a:endParaRPr lang="en-US"/>
            </a:p>
          </p:txBody>
        </p:sp>
        <p:grpSp>
          <p:nvGrpSpPr>
            <p:cNvPr id="55510" name="Group 108"/>
            <p:cNvGrpSpPr>
              <a:grpSpLocks/>
            </p:cNvGrpSpPr>
            <p:nvPr/>
          </p:nvGrpSpPr>
          <p:grpSpPr bwMode="auto">
            <a:xfrm>
              <a:off x="3465" y="2007"/>
              <a:ext cx="67" cy="47"/>
              <a:chOff x="3744" y="2160"/>
              <a:chExt cx="96" cy="48"/>
            </a:xfrm>
          </p:grpSpPr>
          <p:sp>
            <p:nvSpPr>
              <p:cNvPr id="55513" name="Line 109"/>
              <p:cNvSpPr>
                <a:spLocks noChangeShapeType="1"/>
              </p:cNvSpPr>
              <p:nvPr/>
            </p:nvSpPr>
            <p:spPr bwMode="auto">
              <a:xfrm>
                <a:off x="3744" y="2160"/>
                <a:ext cx="0" cy="48"/>
              </a:xfrm>
              <a:prstGeom prst="line">
                <a:avLst/>
              </a:prstGeom>
              <a:noFill/>
              <a:ln w="12700">
                <a:solidFill>
                  <a:srgbClr val="000000"/>
                </a:solidFill>
                <a:round/>
                <a:headEnd/>
                <a:tailEnd/>
              </a:ln>
            </p:spPr>
            <p:txBody>
              <a:bodyPr wrap="none" anchor="ctr"/>
              <a:lstStyle/>
              <a:p>
                <a:endParaRPr lang="en-US"/>
              </a:p>
            </p:txBody>
          </p:sp>
          <p:sp>
            <p:nvSpPr>
              <p:cNvPr id="55514" name="Line 110"/>
              <p:cNvSpPr>
                <a:spLocks noChangeShapeType="1"/>
              </p:cNvSpPr>
              <p:nvPr/>
            </p:nvSpPr>
            <p:spPr bwMode="auto">
              <a:xfrm>
                <a:off x="3840" y="2160"/>
                <a:ext cx="0" cy="48"/>
              </a:xfrm>
              <a:prstGeom prst="line">
                <a:avLst/>
              </a:prstGeom>
              <a:noFill/>
              <a:ln w="12700">
                <a:solidFill>
                  <a:srgbClr val="000000"/>
                </a:solidFill>
                <a:round/>
                <a:headEnd/>
                <a:tailEnd/>
              </a:ln>
            </p:spPr>
            <p:txBody>
              <a:bodyPr wrap="none" anchor="ctr"/>
              <a:lstStyle/>
              <a:p>
                <a:endParaRPr lang="en-US"/>
              </a:p>
            </p:txBody>
          </p:sp>
          <p:sp>
            <p:nvSpPr>
              <p:cNvPr id="55515" name="Line 111"/>
              <p:cNvSpPr>
                <a:spLocks noChangeShapeType="1"/>
              </p:cNvSpPr>
              <p:nvPr/>
            </p:nvSpPr>
            <p:spPr bwMode="auto">
              <a:xfrm>
                <a:off x="3744" y="2160"/>
                <a:ext cx="96" cy="0"/>
              </a:xfrm>
              <a:prstGeom prst="line">
                <a:avLst/>
              </a:prstGeom>
              <a:noFill/>
              <a:ln w="12700">
                <a:solidFill>
                  <a:srgbClr val="000000"/>
                </a:solidFill>
                <a:round/>
                <a:headEnd/>
                <a:tailEnd/>
              </a:ln>
            </p:spPr>
            <p:txBody>
              <a:bodyPr wrap="none" anchor="ctr"/>
              <a:lstStyle/>
              <a:p>
                <a:endParaRPr lang="en-US"/>
              </a:p>
            </p:txBody>
          </p:sp>
          <p:sp>
            <p:nvSpPr>
              <p:cNvPr id="55516" name="Line 112"/>
              <p:cNvSpPr>
                <a:spLocks noChangeShapeType="1"/>
              </p:cNvSpPr>
              <p:nvPr/>
            </p:nvSpPr>
            <p:spPr bwMode="auto">
              <a:xfrm>
                <a:off x="3791" y="2160"/>
                <a:ext cx="0" cy="31"/>
              </a:xfrm>
              <a:prstGeom prst="line">
                <a:avLst/>
              </a:prstGeom>
              <a:noFill/>
              <a:ln w="12700">
                <a:solidFill>
                  <a:srgbClr val="000000"/>
                </a:solidFill>
                <a:round/>
                <a:headEnd/>
                <a:tailEnd/>
              </a:ln>
            </p:spPr>
            <p:txBody>
              <a:bodyPr wrap="none" anchor="ctr"/>
              <a:lstStyle/>
              <a:p>
                <a:endParaRPr lang="en-US"/>
              </a:p>
            </p:txBody>
          </p:sp>
        </p:grpSp>
        <p:sp>
          <p:nvSpPr>
            <p:cNvPr id="55511" name="Rectangle 113"/>
            <p:cNvSpPr>
              <a:spLocks noChangeArrowheads="1"/>
            </p:cNvSpPr>
            <p:nvPr/>
          </p:nvSpPr>
          <p:spPr bwMode="auto">
            <a:xfrm>
              <a:off x="3312" y="2002"/>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512" name="Text Box 114"/>
            <p:cNvSpPr txBox="1">
              <a:spLocks noChangeArrowheads="1"/>
            </p:cNvSpPr>
            <p:nvPr/>
          </p:nvSpPr>
          <p:spPr bwMode="auto">
            <a:xfrm>
              <a:off x="3303" y="1944"/>
              <a:ext cx="34"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5000"/>
                <a:t>(-)</a:t>
              </a:r>
            </a:p>
          </p:txBody>
        </p:sp>
      </p:grpSp>
      <p:sp>
        <p:nvSpPr>
          <p:cNvPr id="55359" name="Text Box 115"/>
          <p:cNvSpPr txBox="1">
            <a:spLocks noChangeArrowheads="1"/>
          </p:cNvSpPr>
          <p:nvPr/>
        </p:nvSpPr>
        <p:spPr bwMode="auto">
          <a:xfrm>
            <a:off x="3200400" y="914400"/>
            <a:ext cx="2787650" cy="136525"/>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Example of a Task-Organized Composition Graphic</a:t>
            </a:r>
          </a:p>
        </p:txBody>
      </p:sp>
      <p:sp>
        <p:nvSpPr>
          <p:cNvPr id="55360" name="Text Box 116"/>
          <p:cNvSpPr txBox="1">
            <a:spLocks noChangeArrowheads="1"/>
          </p:cNvSpPr>
          <p:nvPr/>
        </p:nvSpPr>
        <p:spPr bwMode="auto">
          <a:xfrm>
            <a:off x="3886200" y="1371600"/>
            <a:ext cx="2832100" cy="244475"/>
          </a:xfrm>
          <a:prstGeom prst="rect">
            <a:avLst/>
          </a:prstGeom>
          <a:noFill/>
          <a:ln w="12700">
            <a:noFill/>
            <a:miter lim="800000"/>
            <a:headEnd/>
            <a:tailEnd/>
          </a:ln>
        </p:spPr>
        <p:txBody>
          <a:bodyPr lIns="0" tIns="0" rIns="0" bIns="0" anchor="ctr" anchorCtr="1">
            <a:spAutoFit/>
          </a:bodyPr>
          <a:lstStyle/>
          <a:p>
            <a:pPr algn="ctr" eaLnBrk="0" hangingPunct="0">
              <a:spcBef>
                <a:spcPct val="50000"/>
              </a:spcBef>
            </a:pPr>
            <a:r>
              <a:rPr lang="en-US" sz="800"/>
              <a:t>TF 1-72 IN(M) is organized with two mech Inf Co., one Armor Tm an AT Co. minus one platoon and an Engineer Co.</a:t>
            </a:r>
          </a:p>
        </p:txBody>
      </p:sp>
      <p:sp>
        <p:nvSpPr>
          <p:cNvPr id="55361" name="Text Box 117"/>
          <p:cNvSpPr txBox="1">
            <a:spLocks noChangeArrowheads="1"/>
          </p:cNvSpPr>
          <p:nvPr/>
        </p:nvSpPr>
        <p:spPr bwMode="auto">
          <a:xfrm>
            <a:off x="990600" y="3810000"/>
            <a:ext cx="27622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Armor</a:t>
            </a:r>
          </a:p>
        </p:txBody>
      </p:sp>
      <p:sp>
        <p:nvSpPr>
          <p:cNvPr id="55362" name="Text Box 118"/>
          <p:cNvSpPr txBox="1">
            <a:spLocks noChangeArrowheads="1"/>
          </p:cNvSpPr>
          <p:nvPr/>
        </p:nvSpPr>
        <p:spPr bwMode="auto">
          <a:xfrm>
            <a:off x="503238" y="3984625"/>
            <a:ext cx="763587"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Armored Cavalry</a:t>
            </a:r>
          </a:p>
        </p:txBody>
      </p:sp>
      <p:sp>
        <p:nvSpPr>
          <p:cNvPr id="55363" name="Text Box 119"/>
          <p:cNvSpPr txBox="1">
            <a:spLocks noChangeArrowheads="1"/>
          </p:cNvSpPr>
          <p:nvPr/>
        </p:nvSpPr>
        <p:spPr bwMode="auto">
          <a:xfrm>
            <a:off x="925513" y="4159250"/>
            <a:ext cx="341312"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Infantry</a:t>
            </a:r>
          </a:p>
        </p:txBody>
      </p:sp>
      <p:sp>
        <p:nvSpPr>
          <p:cNvPr id="55364" name="Text Box 120"/>
          <p:cNvSpPr txBox="1">
            <a:spLocks noChangeArrowheads="1"/>
          </p:cNvSpPr>
          <p:nvPr/>
        </p:nvSpPr>
        <p:spPr bwMode="auto">
          <a:xfrm>
            <a:off x="409575" y="4333875"/>
            <a:ext cx="85725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Air Assault Infantry</a:t>
            </a:r>
          </a:p>
        </p:txBody>
      </p:sp>
      <p:sp>
        <p:nvSpPr>
          <p:cNvPr id="55365" name="Text Box 121"/>
          <p:cNvSpPr txBox="1">
            <a:spLocks noChangeArrowheads="1"/>
          </p:cNvSpPr>
          <p:nvPr/>
        </p:nvSpPr>
        <p:spPr bwMode="auto">
          <a:xfrm>
            <a:off x="511175" y="4508500"/>
            <a:ext cx="75565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Airborne Infantry</a:t>
            </a:r>
          </a:p>
        </p:txBody>
      </p:sp>
      <p:sp>
        <p:nvSpPr>
          <p:cNvPr id="55366" name="Text Box 122"/>
          <p:cNvSpPr txBox="1">
            <a:spLocks noChangeArrowheads="1"/>
          </p:cNvSpPr>
          <p:nvPr/>
        </p:nvSpPr>
        <p:spPr bwMode="auto">
          <a:xfrm>
            <a:off x="674688" y="4683125"/>
            <a:ext cx="592137"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Light Infantry</a:t>
            </a:r>
          </a:p>
        </p:txBody>
      </p:sp>
      <p:sp>
        <p:nvSpPr>
          <p:cNvPr id="55367" name="Text Box 123"/>
          <p:cNvSpPr txBox="1">
            <a:spLocks noChangeArrowheads="1"/>
          </p:cNvSpPr>
          <p:nvPr/>
        </p:nvSpPr>
        <p:spPr bwMode="auto">
          <a:xfrm>
            <a:off x="647700" y="4857750"/>
            <a:ext cx="61912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Mech Infantry</a:t>
            </a:r>
          </a:p>
        </p:txBody>
      </p:sp>
      <p:sp>
        <p:nvSpPr>
          <p:cNvPr id="55368" name="Text Box 124"/>
          <p:cNvSpPr txBox="1">
            <a:spLocks noChangeArrowheads="1"/>
          </p:cNvSpPr>
          <p:nvPr/>
        </p:nvSpPr>
        <p:spPr bwMode="auto">
          <a:xfrm>
            <a:off x="476250" y="5032375"/>
            <a:ext cx="79057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Mountain Infantry</a:t>
            </a:r>
          </a:p>
        </p:txBody>
      </p:sp>
      <p:sp>
        <p:nvSpPr>
          <p:cNvPr id="55369" name="Text Box 125"/>
          <p:cNvSpPr txBox="1">
            <a:spLocks noChangeArrowheads="1"/>
          </p:cNvSpPr>
          <p:nvPr/>
        </p:nvSpPr>
        <p:spPr bwMode="auto">
          <a:xfrm>
            <a:off x="904875" y="5207000"/>
            <a:ext cx="36195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Medium</a:t>
            </a:r>
          </a:p>
        </p:txBody>
      </p:sp>
      <p:sp>
        <p:nvSpPr>
          <p:cNvPr id="55370" name="Text Box 126"/>
          <p:cNvSpPr txBox="1">
            <a:spLocks noChangeArrowheads="1"/>
          </p:cNvSpPr>
          <p:nvPr/>
        </p:nvSpPr>
        <p:spPr bwMode="auto">
          <a:xfrm>
            <a:off x="619125" y="5381625"/>
            <a:ext cx="64770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Antitank Mech</a:t>
            </a:r>
          </a:p>
        </p:txBody>
      </p:sp>
      <p:sp>
        <p:nvSpPr>
          <p:cNvPr id="55371" name="Text Box 127"/>
          <p:cNvSpPr txBox="1">
            <a:spLocks noChangeArrowheads="1"/>
          </p:cNvSpPr>
          <p:nvPr/>
        </p:nvSpPr>
        <p:spPr bwMode="auto">
          <a:xfrm>
            <a:off x="733425" y="5556250"/>
            <a:ext cx="533400"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Air Defense</a:t>
            </a:r>
          </a:p>
        </p:txBody>
      </p:sp>
      <p:sp>
        <p:nvSpPr>
          <p:cNvPr id="55372" name="Text Box 128"/>
          <p:cNvSpPr txBox="1">
            <a:spLocks noChangeArrowheads="1"/>
          </p:cNvSpPr>
          <p:nvPr/>
        </p:nvSpPr>
        <p:spPr bwMode="auto">
          <a:xfrm>
            <a:off x="857250" y="5730875"/>
            <a:ext cx="40957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Engineer</a:t>
            </a:r>
          </a:p>
        </p:txBody>
      </p:sp>
      <p:sp>
        <p:nvSpPr>
          <p:cNvPr id="55373" name="Text Box 129"/>
          <p:cNvSpPr txBox="1">
            <a:spLocks noChangeArrowheads="1"/>
          </p:cNvSpPr>
          <p:nvPr/>
        </p:nvSpPr>
        <p:spPr bwMode="auto">
          <a:xfrm>
            <a:off x="928688" y="5905500"/>
            <a:ext cx="338137"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Artillery</a:t>
            </a:r>
          </a:p>
        </p:txBody>
      </p:sp>
      <p:sp>
        <p:nvSpPr>
          <p:cNvPr id="55374" name="Text Box 130"/>
          <p:cNvSpPr txBox="1">
            <a:spLocks noChangeArrowheads="1"/>
          </p:cNvSpPr>
          <p:nvPr/>
        </p:nvSpPr>
        <p:spPr bwMode="auto">
          <a:xfrm>
            <a:off x="495300" y="6080125"/>
            <a:ext cx="771525"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Attack Helicopter</a:t>
            </a:r>
          </a:p>
        </p:txBody>
      </p:sp>
      <p:sp>
        <p:nvSpPr>
          <p:cNvPr id="55375" name="Text Box 131"/>
          <p:cNvSpPr txBox="1">
            <a:spLocks noChangeArrowheads="1"/>
          </p:cNvSpPr>
          <p:nvPr/>
        </p:nvSpPr>
        <p:spPr bwMode="auto">
          <a:xfrm>
            <a:off x="769938" y="6254750"/>
            <a:ext cx="496887" cy="12223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Air Cavalry</a:t>
            </a:r>
          </a:p>
        </p:txBody>
      </p:sp>
      <p:sp>
        <p:nvSpPr>
          <p:cNvPr id="55376" name="Text Box 132"/>
          <p:cNvSpPr txBox="1">
            <a:spLocks noChangeArrowheads="1"/>
          </p:cNvSpPr>
          <p:nvPr/>
        </p:nvSpPr>
        <p:spPr bwMode="auto">
          <a:xfrm>
            <a:off x="228600" y="6430963"/>
            <a:ext cx="1038225" cy="12223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a:t>Lift/Assault Helicopters</a:t>
            </a:r>
          </a:p>
        </p:txBody>
      </p:sp>
      <p:sp>
        <p:nvSpPr>
          <p:cNvPr id="55377" name="Text Box 133"/>
          <p:cNvSpPr txBox="1">
            <a:spLocks noChangeArrowheads="1"/>
          </p:cNvSpPr>
          <p:nvPr/>
        </p:nvSpPr>
        <p:spPr bwMode="auto">
          <a:xfrm>
            <a:off x="215900" y="3521075"/>
            <a:ext cx="1333500" cy="136525"/>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Shorthand Unit Symbols</a:t>
            </a:r>
          </a:p>
        </p:txBody>
      </p:sp>
      <p:sp>
        <p:nvSpPr>
          <p:cNvPr id="55378" name="Text Box 134"/>
          <p:cNvSpPr txBox="1">
            <a:spLocks noChangeArrowheads="1"/>
          </p:cNvSpPr>
          <p:nvPr/>
        </p:nvSpPr>
        <p:spPr bwMode="auto">
          <a:xfrm>
            <a:off x="5430838" y="2933700"/>
            <a:ext cx="1993900" cy="611188"/>
          </a:xfrm>
          <a:prstGeom prst="rect">
            <a:avLst/>
          </a:prstGeom>
          <a:noFill/>
          <a:ln w="12700">
            <a:noFill/>
            <a:miter lim="800000"/>
            <a:headEnd/>
            <a:tailEnd/>
          </a:ln>
        </p:spPr>
        <p:txBody>
          <a:bodyPr wrap="none" lIns="0" tIns="0" rIns="0" bIns="0" anchor="ctr" anchorCtr="1">
            <a:spAutoFit/>
          </a:bodyPr>
          <a:lstStyle/>
          <a:p>
            <a:pPr eaLnBrk="0" hangingPunct="0"/>
            <a:r>
              <a:rPr lang="en-US" sz="800"/>
              <a:t>Team A, 1</a:t>
            </a:r>
            <a:r>
              <a:rPr lang="en-US" sz="800" baseline="30000"/>
              <a:t>st</a:t>
            </a:r>
            <a:r>
              <a:rPr lang="en-US" sz="800"/>
              <a:t> Bn, 72d IN(M) is organized with</a:t>
            </a:r>
          </a:p>
          <a:p>
            <a:pPr eaLnBrk="0" hangingPunct="0"/>
            <a:r>
              <a:rPr lang="en-US" sz="800"/>
              <a:t>two mechanized infantry platoons and one</a:t>
            </a:r>
          </a:p>
          <a:p>
            <a:pPr eaLnBrk="0" hangingPunct="0"/>
            <a:r>
              <a:rPr lang="en-US" sz="800"/>
              <a:t>armor platoon.  It has “some difficulty” </a:t>
            </a:r>
          </a:p>
          <a:p>
            <a:pPr eaLnBrk="0" hangingPunct="0"/>
            <a:r>
              <a:rPr lang="en-US" sz="800"/>
              <a:t>performing its mission because of deadlined</a:t>
            </a:r>
          </a:p>
          <a:p>
            <a:pPr eaLnBrk="0" hangingPunct="0"/>
            <a:r>
              <a:rPr lang="en-US" sz="800"/>
              <a:t>weapons systems</a:t>
            </a:r>
          </a:p>
        </p:txBody>
      </p:sp>
      <p:grpSp>
        <p:nvGrpSpPr>
          <p:cNvPr id="55379" name="Group 135"/>
          <p:cNvGrpSpPr>
            <a:grpSpLocks/>
          </p:cNvGrpSpPr>
          <p:nvPr/>
        </p:nvGrpSpPr>
        <p:grpSpPr bwMode="auto">
          <a:xfrm>
            <a:off x="8153400" y="2963863"/>
            <a:ext cx="547688" cy="433387"/>
            <a:chOff x="5136" y="2319"/>
            <a:chExt cx="345" cy="273"/>
          </a:xfrm>
        </p:grpSpPr>
        <p:sp>
          <p:nvSpPr>
            <p:cNvPr id="55488" name="Text Box 136"/>
            <p:cNvSpPr txBox="1">
              <a:spLocks noChangeArrowheads="1"/>
            </p:cNvSpPr>
            <p:nvPr/>
          </p:nvSpPr>
          <p:spPr bwMode="auto">
            <a:xfrm>
              <a:off x="5163" y="2404"/>
              <a:ext cx="174"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1" baseline="2000"/>
                <a:t>A/1/72(M)</a:t>
              </a:r>
            </a:p>
          </p:txBody>
        </p:sp>
        <p:sp>
          <p:nvSpPr>
            <p:cNvPr id="55489" name="Freeform 137"/>
            <p:cNvSpPr>
              <a:spLocks noChangeAspect="1"/>
            </p:cNvSpPr>
            <p:nvPr/>
          </p:nvSpPr>
          <p:spPr bwMode="auto">
            <a:xfrm>
              <a:off x="5349" y="2396"/>
              <a:ext cx="29" cy="42"/>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90" name="Freeform 138"/>
            <p:cNvSpPr>
              <a:spLocks noChangeAspect="1"/>
            </p:cNvSpPr>
            <p:nvPr/>
          </p:nvSpPr>
          <p:spPr bwMode="auto">
            <a:xfrm>
              <a:off x="5378" y="2396"/>
              <a:ext cx="29" cy="42"/>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91" name="Freeform 139"/>
            <p:cNvSpPr>
              <a:spLocks noChangeAspect="1"/>
            </p:cNvSpPr>
            <p:nvPr/>
          </p:nvSpPr>
          <p:spPr bwMode="auto">
            <a:xfrm>
              <a:off x="5353" y="2424"/>
              <a:ext cx="50" cy="28"/>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92" name="Freeform 140"/>
            <p:cNvSpPr>
              <a:spLocks noChangeAspect="1"/>
            </p:cNvSpPr>
            <p:nvPr/>
          </p:nvSpPr>
          <p:spPr bwMode="auto">
            <a:xfrm>
              <a:off x="5414" y="2396"/>
              <a:ext cx="29" cy="28"/>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93" name="Freeform 141"/>
            <p:cNvSpPr>
              <a:spLocks noChangeAspect="1"/>
            </p:cNvSpPr>
            <p:nvPr/>
          </p:nvSpPr>
          <p:spPr bwMode="auto">
            <a:xfrm>
              <a:off x="5414" y="2424"/>
              <a:ext cx="29" cy="28"/>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494" name="Freeform 142"/>
            <p:cNvSpPr>
              <a:spLocks noChangeAspect="1"/>
            </p:cNvSpPr>
            <p:nvPr/>
          </p:nvSpPr>
          <p:spPr bwMode="auto">
            <a:xfrm>
              <a:off x="5443" y="2424"/>
              <a:ext cx="29" cy="28"/>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95" name="Freeform 143"/>
            <p:cNvSpPr>
              <a:spLocks noChangeAspect="1"/>
            </p:cNvSpPr>
            <p:nvPr/>
          </p:nvSpPr>
          <p:spPr bwMode="auto">
            <a:xfrm>
              <a:off x="5443" y="2396"/>
              <a:ext cx="29" cy="28"/>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nvGrpSpPr>
            <p:cNvPr id="55496" name="Group 144"/>
            <p:cNvGrpSpPr>
              <a:grpSpLocks/>
            </p:cNvGrpSpPr>
            <p:nvPr/>
          </p:nvGrpSpPr>
          <p:grpSpPr bwMode="auto">
            <a:xfrm>
              <a:off x="5136" y="2319"/>
              <a:ext cx="345" cy="273"/>
              <a:chOff x="5136" y="2319"/>
              <a:chExt cx="345" cy="273"/>
            </a:xfrm>
          </p:grpSpPr>
          <p:sp>
            <p:nvSpPr>
              <p:cNvPr id="55500" name="Rectangle 145"/>
              <p:cNvSpPr>
                <a:spLocks noChangeArrowheads="1"/>
              </p:cNvSpPr>
              <p:nvPr/>
            </p:nvSpPr>
            <p:spPr bwMode="auto">
              <a:xfrm>
                <a:off x="5136" y="2390"/>
                <a:ext cx="345" cy="202"/>
              </a:xfrm>
              <a:prstGeom prst="rect">
                <a:avLst/>
              </a:prstGeom>
              <a:noFill/>
              <a:ln w="12700">
                <a:solidFill>
                  <a:srgbClr val="000000"/>
                </a:solidFill>
                <a:miter lim="800000"/>
                <a:headEnd/>
                <a:tailEnd/>
              </a:ln>
            </p:spPr>
            <p:txBody>
              <a:bodyPr wrap="none" anchor="ctr"/>
              <a:lstStyle/>
              <a:p>
                <a:endParaRPr lang="en-US"/>
              </a:p>
            </p:txBody>
          </p:sp>
          <p:grpSp>
            <p:nvGrpSpPr>
              <p:cNvPr id="55501" name="Group 146"/>
              <p:cNvGrpSpPr>
                <a:grpSpLocks/>
              </p:cNvGrpSpPr>
              <p:nvPr/>
            </p:nvGrpSpPr>
            <p:grpSpPr bwMode="auto">
              <a:xfrm>
                <a:off x="5285" y="2319"/>
                <a:ext cx="48" cy="68"/>
                <a:chOff x="2064" y="1841"/>
                <a:chExt cx="48" cy="68"/>
              </a:xfrm>
            </p:grpSpPr>
            <p:sp>
              <p:nvSpPr>
                <p:cNvPr id="55502" name="Line 147"/>
                <p:cNvSpPr>
                  <a:spLocks noChangeAspect="1" noChangeShapeType="1"/>
                </p:cNvSpPr>
                <p:nvPr/>
              </p:nvSpPr>
              <p:spPr bwMode="auto">
                <a:xfrm>
                  <a:off x="2088" y="1856"/>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5503" name="Freeform 148"/>
                <p:cNvSpPr>
                  <a:spLocks/>
                </p:cNvSpPr>
                <p:nvPr/>
              </p:nvSpPr>
              <p:spPr bwMode="auto">
                <a:xfrm>
                  <a:off x="2064" y="1841"/>
                  <a:ext cx="48"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sp>
          <p:nvSpPr>
            <p:cNvPr id="55497" name="AutoShape 149"/>
            <p:cNvSpPr>
              <a:spLocks noChangeArrowheads="1"/>
            </p:cNvSpPr>
            <p:nvPr/>
          </p:nvSpPr>
          <p:spPr bwMode="auto">
            <a:xfrm>
              <a:off x="5356" y="2524"/>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498" name="Rectangle 150"/>
            <p:cNvSpPr>
              <a:spLocks noChangeArrowheads="1"/>
            </p:cNvSpPr>
            <p:nvPr/>
          </p:nvSpPr>
          <p:spPr bwMode="auto">
            <a:xfrm>
              <a:off x="5253" y="2515"/>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99" name="Rectangle 151"/>
            <p:cNvSpPr>
              <a:spLocks noChangeArrowheads="1"/>
            </p:cNvSpPr>
            <p:nvPr/>
          </p:nvSpPr>
          <p:spPr bwMode="auto">
            <a:xfrm>
              <a:off x="5157" y="2515"/>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grpSp>
      <p:grpSp>
        <p:nvGrpSpPr>
          <p:cNvPr id="55380" name="Group 152"/>
          <p:cNvGrpSpPr>
            <a:grpSpLocks/>
          </p:cNvGrpSpPr>
          <p:nvPr/>
        </p:nvGrpSpPr>
        <p:grpSpPr bwMode="auto">
          <a:xfrm>
            <a:off x="4419600" y="3749675"/>
            <a:ext cx="547688" cy="406400"/>
            <a:chOff x="5136" y="3104"/>
            <a:chExt cx="345" cy="256"/>
          </a:xfrm>
        </p:grpSpPr>
        <p:grpSp>
          <p:nvGrpSpPr>
            <p:cNvPr id="55467" name="Group 153"/>
            <p:cNvGrpSpPr>
              <a:grpSpLocks/>
            </p:cNvGrpSpPr>
            <p:nvPr/>
          </p:nvGrpSpPr>
          <p:grpSpPr bwMode="auto">
            <a:xfrm>
              <a:off x="5285" y="3104"/>
              <a:ext cx="47" cy="47"/>
              <a:chOff x="373" y="1246"/>
              <a:chExt cx="36" cy="37"/>
            </a:xfrm>
          </p:grpSpPr>
          <p:sp>
            <p:nvSpPr>
              <p:cNvPr id="55486" name="Line 15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5487" name="Line 15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5468" name="Group 156"/>
            <p:cNvGrpSpPr>
              <a:grpSpLocks/>
            </p:cNvGrpSpPr>
            <p:nvPr/>
          </p:nvGrpSpPr>
          <p:grpSpPr bwMode="auto">
            <a:xfrm>
              <a:off x="5136" y="3158"/>
              <a:ext cx="345" cy="202"/>
              <a:chOff x="5136" y="3158"/>
              <a:chExt cx="345" cy="202"/>
            </a:xfrm>
          </p:grpSpPr>
          <p:sp>
            <p:nvSpPr>
              <p:cNvPr id="55469" name="Rectangle 157"/>
              <p:cNvSpPr>
                <a:spLocks noChangeArrowheads="1"/>
              </p:cNvSpPr>
              <p:nvPr/>
            </p:nvSpPr>
            <p:spPr bwMode="auto">
              <a:xfrm>
                <a:off x="5136" y="3158"/>
                <a:ext cx="345" cy="202"/>
              </a:xfrm>
              <a:prstGeom prst="rect">
                <a:avLst/>
              </a:prstGeom>
              <a:noFill/>
              <a:ln w="12700">
                <a:solidFill>
                  <a:srgbClr val="000000"/>
                </a:solidFill>
                <a:miter lim="800000"/>
                <a:headEnd/>
                <a:tailEnd/>
              </a:ln>
            </p:spPr>
            <p:txBody>
              <a:bodyPr wrap="none" anchor="ctr"/>
              <a:lstStyle/>
              <a:p>
                <a:endParaRPr lang="en-US"/>
              </a:p>
            </p:txBody>
          </p:sp>
          <p:sp>
            <p:nvSpPr>
              <p:cNvPr id="55470" name="Text Box 158"/>
              <p:cNvSpPr txBox="1">
                <a:spLocks noChangeArrowheads="1"/>
              </p:cNvSpPr>
              <p:nvPr/>
            </p:nvSpPr>
            <p:spPr bwMode="auto">
              <a:xfrm>
                <a:off x="5162" y="3172"/>
                <a:ext cx="176"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aseline="2000"/>
                  <a:t>1/52/D(M)</a:t>
                </a:r>
              </a:p>
            </p:txBody>
          </p:sp>
          <p:grpSp>
            <p:nvGrpSpPr>
              <p:cNvPr id="55471" name="Group 159"/>
              <p:cNvGrpSpPr>
                <a:grpSpLocks noChangeAspect="1"/>
              </p:cNvGrpSpPr>
              <p:nvPr/>
            </p:nvGrpSpPr>
            <p:grpSpPr bwMode="auto">
              <a:xfrm>
                <a:off x="5349" y="3164"/>
                <a:ext cx="58" cy="56"/>
                <a:chOff x="3887" y="825"/>
                <a:chExt cx="578" cy="558"/>
              </a:xfrm>
            </p:grpSpPr>
            <p:sp>
              <p:nvSpPr>
                <p:cNvPr id="55483" name="Freeform 160"/>
                <p:cNvSpPr>
                  <a:spLocks noChangeAspect="1"/>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84" name="Freeform 161"/>
                <p:cNvSpPr>
                  <a:spLocks noChangeAspect="1"/>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85" name="Freeform 162"/>
                <p:cNvSpPr>
                  <a:spLocks noChangeAspect="1"/>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472" name="Group 163"/>
              <p:cNvGrpSpPr>
                <a:grpSpLocks noChangeAspect="1"/>
              </p:cNvGrpSpPr>
              <p:nvPr/>
            </p:nvGrpSpPr>
            <p:grpSpPr bwMode="auto">
              <a:xfrm>
                <a:off x="5414" y="3164"/>
                <a:ext cx="58" cy="56"/>
                <a:chOff x="4991" y="1017"/>
                <a:chExt cx="577" cy="559"/>
              </a:xfrm>
            </p:grpSpPr>
            <p:sp>
              <p:nvSpPr>
                <p:cNvPr id="55479" name="Freeform 164"/>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80" name="Freeform 165"/>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481" name="Freeform 166"/>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482" name="Freeform 167"/>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473" name="Group 168"/>
              <p:cNvGrpSpPr>
                <a:grpSpLocks/>
              </p:cNvGrpSpPr>
              <p:nvPr/>
            </p:nvGrpSpPr>
            <p:grpSpPr bwMode="auto">
              <a:xfrm>
                <a:off x="5393" y="3294"/>
                <a:ext cx="62" cy="47"/>
                <a:chOff x="3696" y="1248"/>
                <a:chExt cx="96" cy="48"/>
              </a:xfrm>
            </p:grpSpPr>
            <p:sp>
              <p:nvSpPr>
                <p:cNvPr id="55477" name="AutoShape 169"/>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55478" name="AutoShape 170"/>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sp>
            <p:nvSpPr>
              <p:cNvPr id="55474" name="Rectangle 171"/>
              <p:cNvSpPr>
                <a:spLocks noChangeArrowheads="1"/>
              </p:cNvSpPr>
              <p:nvPr/>
            </p:nvSpPr>
            <p:spPr bwMode="auto">
              <a:xfrm>
                <a:off x="5239" y="328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75" name="Rectangle 172"/>
              <p:cNvSpPr>
                <a:spLocks noChangeArrowheads="1"/>
              </p:cNvSpPr>
              <p:nvPr/>
            </p:nvSpPr>
            <p:spPr bwMode="auto">
              <a:xfrm>
                <a:off x="5150" y="328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76" name="AutoShape 173"/>
              <p:cNvSpPr>
                <a:spLocks noChangeArrowheads="1"/>
              </p:cNvSpPr>
              <p:nvPr/>
            </p:nvSpPr>
            <p:spPr bwMode="auto">
              <a:xfrm>
                <a:off x="5328" y="329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grpSp>
      </p:grpSp>
      <p:grpSp>
        <p:nvGrpSpPr>
          <p:cNvPr id="55381" name="Group 174"/>
          <p:cNvGrpSpPr>
            <a:grpSpLocks/>
          </p:cNvGrpSpPr>
          <p:nvPr/>
        </p:nvGrpSpPr>
        <p:grpSpPr bwMode="auto">
          <a:xfrm>
            <a:off x="8153400" y="3754438"/>
            <a:ext cx="547688" cy="428625"/>
            <a:chOff x="5136" y="2706"/>
            <a:chExt cx="345" cy="270"/>
          </a:xfrm>
        </p:grpSpPr>
        <p:grpSp>
          <p:nvGrpSpPr>
            <p:cNvPr id="55445" name="Group 175"/>
            <p:cNvGrpSpPr>
              <a:grpSpLocks/>
            </p:cNvGrpSpPr>
            <p:nvPr/>
          </p:nvGrpSpPr>
          <p:grpSpPr bwMode="auto">
            <a:xfrm>
              <a:off x="5136" y="2706"/>
              <a:ext cx="345" cy="270"/>
              <a:chOff x="5136" y="2706"/>
              <a:chExt cx="345" cy="270"/>
            </a:xfrm>
          </p:grpSpPr>
          <p:grpSp>
            <p:nvGrpSpPr>
              <p:cNvPr id="55461" name="Group 176"/>
              <p:cNvGrpSpPr>
                <a:grpSpLocks/>
              </p:cNvGrpSpPr>
              <p:nvPr/>
            </p:nvGrpSpPr>
            <p:grpSpPr bwMode="auto">
              <a:xfrm>
                <a:off x="5261" y="2706"/>
                <a:ext cx="96" cy="68"/>
                <a:chOff x="2016" y="1728"/>
                <a:chExt cx="96" cy="68"/>
              </a:xfrm>
            </p:grpSpPr>
            <p:grpSp>
              <p:nvGrpSpPr>
                <p:cNvPr id="55463" name="Group 177"/>
                <p:cNvGrpSpPr>
                  <a:grpSpLocks noChangeAspect="1"/>
                </p:cNvGrpSpPr>
                <p:nvPr/>
              </p:nvGrpSpPr>
              <p:grpSpPr bwMode="auto">
                <a:xfrm>
                  <a:off x="2045" y="1744"/>
                  <a:ext cx="38" cy="52"/>
                  <a:chOff x="3195" y="1627"/>
                  <a:chExt cx="75" cy="104"/>
                </a:xfrm>
              </p:grpSpPr>
              <p:sp>
                <p:nvSpPr>
                  <p:cNvPr id="55465" name="Line 17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55466" name="Line 17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55464" name="Freeform 180"/>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55462" name="Rectangle 181"/>
              <p:cNvSpPr>
                <a:spLocks noChangeArrowheads="1"/>
              </p:cNvSpPr>
              <p:nvPr/>
            </p:nvSpPr>
            <p:spPr bwMode="auto">
              <a:xfrm>
                <a:off x="5136" y="2774"/>
                <a:ext cx="345" cy="202"/>
              </a:xfrm>
              <a:prstGeom prst="rect">
                <a:avLst/>
              </a:prstGeom>
              <a:noFill/>
              <a:ln w="12700">
                <a:solidFill>
                  <a:srgbClr val="000000"/>
                </a:solidFill>
                <a:miter lim="800000"/>
                <a:headEnd/>
                <a:tailEnd/>
              </a:ln>
            </p:spPr>
            <p:txBody>
              <a:bodyPr wrap="none" anchor="ctr"/>
              <a:lstStyle/>
              <a:p>
                <a:endParaRPr lang="en-US"/>
              </a:p>
            </p:txBody>
          </p:sp>
        </p:grpSp>
        <p:sp>
          <p:nvSpPr>
            <p:cNvPr id="55446" name="Freeform 182"/>
            <p:cNvSpPr>
              <a:spLocks noChangeAspect="1"/>
            </p:cNvSpPr>
            <p:nvPr/>
          </p:nvSpPr>
          <p:spPr bwMode="auto">
            <a:xfrm>
              <a:off x="5349" y="2780"/>
              <a:ext cx="29" cy="42"/>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47" name="Freeform 183"/>
            <p:cNvSpPr>
              <a:spLocks noChangeAspect="1"/>
            </p:cNvSpPr>
            <p:nvPr/>
          </p:nvSpPr>
          <p:spPr bwMode="auto">
            <a:xfrm>
              <a:off x="5378" y="2780"/>
              <a:ext cx="29" cy="42"/>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48" name="Freeform 184"/>
            <p:cNvSpPr>
              <a:spLocks noChangeAspect="1"/>
            </p:cNvSpPr>
            <p:nvPr/>
          </p:nvSpPr>
          <p:spPr bwMode="auto">
            <a:xfrm>
              <a:off x="5353" y="2808"/>
              <a:ext cx="50" cy="28"/>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49" name="Freeform 185"/>
            <p:cNvSpPr>
              <a:spLocks noChangeAspect="1"/>
            </p:cNvSpPr>
            <p:nvPr/>
          </p:nvSpPr>
          <p:spPr bwMode="auto">
            <a:xfrm>
              <a:off x="5414" y="2780"/>
              <a:ext cx="29" cy="28"/>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50" name="Freeform 186"/>
            <p:cNvSpPr>
              <a:spLocks noChangeAspect="1"/>
            </p:cNvSpPr>
            <p:nvPr/>
          </p:nvSpPr>
          <p:spPr bwMode="auto">
            <a:xfrm>
              <a:off x="5414" y="2808"/>
              <a:ext cx="29" cy="28"/>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51" name="Freeform 187"/>
            <p:cNvSpPr>
              <a:spLocks noChangeAspect="1"/>
            </p:cNvSpPr>
            <p:nvPr/>
          </p:nvSpPr>
          <p:spPr bwMode="auto">
            <a:xfrm>
              <a:off x="5443" y="2808"/>
              <a:ext cx="29" cy="28"/>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solidFill>
              <a:schemeClr val="tx2"/>
            </a:solidFill>
            <a:ln w="3175" cap="flat" cmpd="sng">
              <a:solidFill>
                <a:schemeClr val="tx1"/>
              </a:solidFill>
              <a:prstDash val="solid"/>
              <a:round/>
              <a:headEnd/>
              <a:tailEnd/>
            </a:ln>
          </p:spPr>
          <p:txBody>
            <a:bodyPr wrap="none" anchor="ctr"/>
            <a:lstStyle/>
            <a:p>
              <a:endParaRPr lang="en-US"/>
            </a:p>
          </p:txBody>
        </p:sp>
        <p:sp>
          <p:nvSpPr>
            <p:cNvPr id="55452" name="Freeform 188"/>
            <p:cNvSpPr>
              <a:spLocks noChangeAspect="1"/>
            </p:cNvSpPr>
            <p:nvPr/>
          </p:nvSpPr>
          <p:spPr bwMode="auto">
            <a:xfrm>
              <a:off x="5443" y="2780"/>
              <a:ext cx="29" cy="28"/>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sp>
          <p:nvSpPr>
            <p:cNvPr id="55453" name="Rectangle 189"/>
            <p:cNvSpPr>
              <a:spLocks noChangeArrowheads="1"/>
            </p:cNvSpPr>
            <p:nvPr/>
          </p:nvSpPr>
          <p:spPr bwMode="auto">
            <a:xfrm>
              <a:off x="5244" y="290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54" name="Rectangle 190"/>
            <p:cNvSpPr>
              <a:spLocks noChangeArrowheads="1"/>
            </p:cNvSpPr>
            <p:nvPr/>
          </p:nvSpPr>
          <p:spPr bwMode="auto">
            <a:xfrm>
              <a:off x="5148" y="290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55" name="AutoShape 191"/>
            <p:cNvSpPr>
              <a:spLocks noChangeArrowheads="1"/>
            </p:cNvSpPr>
            <p:nvPr/>
          </p:nvSpPr>
          <p:spPr bwMode="auto">
            <a:xfrm>
              <a:off x="5341" y="291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456" name="AutoShape 192"/>
            <p:cNvSpPr>
              <a:spLocks noChangeArrowheads="1"/>
            </p:cNvSpPr>
            <p:nvPr/>
          </p:nvSpPr>
          <p:spPr bwMode="auto">
            <a:xfrm>
              <a:off x="5413" y="291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457" name="Text Box 193"/>
            <p:cNvSpPr txBox="1">
              <a:spLocks noChangeArrowheads="1"/>
            </p:cNvSpPr>
            <p:nvPr/>
          </p:nvSpPr>
          <p:spPr bwMode="auto">
            <a:xfrm>
              <a:off x="5151" y="2789"/>
              <a:ext cx="124"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aseline="2000"/>
                <a:t>1-6 AR</a:t>
              </a:r>
            </a:p>
          </p:txBody>
        </p:sp>
        <p:grpSp>
          <p:nvGrpSpPr>
            <p:cNvPr id="55458" name="Group 194"/>
            <p:cNvGrpSpPr>
              <a:grpSpLocks/>
            </p:cNvGrpSpPr>
            <p:nvPr/>
          </p:nvGrpSpPr>
          <p:grpSpPr bwMode="auto">
            <a:xfrm>
              <a:off x="5146" y="2797"/>
              <a:ext cx="74" cy="90"/>
              <a:chOff x="5206" y="2790"/>
              <a:chExt cx="74" cy="90"/>
            </a:xfrm>
          </p:grpSpPr>
          <p:sp>
            <p:nvSpPr>
              <p:cNvPr id="55459" name="Freeform 195"/>
              <p:cNvSpPr>
                <a:spLocks noChangeAspect="1"/>
              </p:cNvSpPr>
              <p:nvPr/>
            </p:nvSpPr>
            <p:spPr bwMode="auto">
              <a:xfrm>
                <a:off x="5206" y="2866"/>
                <a:ext cx="74" cy="14"/>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55460" name="Text Box 196"/>
              <p:cNvSpPr txBox="1">
                <a:spLocks noChangeArrowheads="1"/>
              </p:cNvSpPr>
              <p:nvPr/>
            </p:nvSpPr>
            <p:spPr bwMode="auto">
              <a:xfrm>
                <a:off x="5211" y="2790"/>
                <a:ext cx="64" cy="77"/>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1200" b="1" baseline="2000"/>
                  <a:t>…</a:t>
                </a:r>
              </a:p>
            </p:txBody>
          </p:sp>
        </p:grpSp>
      </p:grpSp>
      <p:sp>
        <p:nvSpPr>
          <p:cNvPr id="55382" name="Text Box 197"/>
          <p:cNvSpPr txBox="1">
            <a:spLocks noChangeArrowheads="1"/>
          </p:cNvSpPr>
          <p:nvPr/>
        </p:nvSpPr>
        <p:spPr bwMode="auto">
          <a:xfrm>
            <a:off x="5430838" y="3784600"/>
            <a:ext cx="2341562" cy="488950"/>
          </a:xfrm>
          <a:prstGeom prst="rect">
            <a:avLst/>
          </a:prstGeom>
          <a:noFill/>
          <a:ln w="12700">
            <a:noFill/>
            <a:miter lim="800000"/>
            <a:headEnd/>
            <a:tailEnd/>
          </a:ln>
        </p:spPr>
        <p:txBody>
          <a:bodyPr wrap="none" lIns="0" tIns="0" rIns="0" bIns="0" anchor="ctr" anchorCtr="1">
            <a:spAutoFit/>
          </a:bodyPr>
          <a:lstStyle/>
          <a:p>
            <a:pPr eaLnBrk="0" hangingPunct="0"/>
            <a:r>
              <a:rPr lang="en-US" sz="800"/>
              <a:t>TF 1-6 AR is organized with two armor teams, </a:t>
            </a:r>
          </a:p>
          <a:p>
            <a:pPr eaLnBrk="0" hangingPunct="0"/>
            <a:r>
              <a:rPr lang="en-US" sz="800"/>
              <a:t>two mechanized infantry teams, and an air defense</a:t>
            </a:r>
          </a:p>
          <a:p>
            <a:pPr eaLnBrk="0" hangingPunct="0"/>
            <a:r>
              <a:rPr lang="en-US" sz="800"/>
              <a:t>platoon.  It has “major problems” in performing its</a:t>
            </a:r>
          </a:p>
          <a:p>
            <a:pPr eaLnBrk="0" hangingPunct="0"/>
            <a:r>
              <a:rPr lang="en-US" sz="800"/>
              <a:t>Mission because of personnel and weapon systems</a:t>
            </a:r>
          </a:p>
        </p:txBody>
      </p:sp>
      <p:sp>
        <p:nvSpPr>
          <p:cNvPr id="55383" name="Text Box 198"/>
          <p:cNvSpPr txBox="1">
            <a:spLocks noChangeArrowheads="1"/>
          </p:cNvSpPr>
          <p:nvPr/>
        </p:nvSpPr>
        <p:spPr bwMode="auto">
          <a:xfrm>
            <a:off x="1905000" y="3733800"/>
            <a:ext cx="2035175" cy="488950"/>
          </a:xfrm>
          <a:prstGeom prst="rect">
            <a:avLst/>
          </a:prstGeom>
          <a:noFill/>
          <a:ln w="12700">
            <a:noFill/>
            <a:miter lim="800000"/>
            <a:headEnd/>
            <a:tailEnd/>
          </a:ln>
        </p:spPr>
        <p:txBody>
          <a:bodyPr wrap="none" lIns="0" tIns="0" rIns="0" bIns="0" anchor="ctr" anchorCtr="1">
            <a:spAutoFit/>
          </a:bodyPr>
          <a:lstStyle/>
          <a:p>
            <a:pPr eaLnBrk="0" hangingPunct="0"/>
            <a:r>
              <a:rPr lang="en-US" sz="800"/>
              <a:t>1</a:t>
            </a:r>
            <a:r>
              <a:rPr lang="en-US" sz="800" baseline="30000"/>
              <a:t>st</a:t>
            </a:r>
            <a:r>
              <a:rPr lang="en-US" sz="800"/>
              <a:t> Bde, 52 ID(M), is organized with two</a:t>
            </a:r>
          </a:p>
          <a:p>
            <a:pPr eaLnBrk="0" hangingPunct="0"/>
            <a:r>
              <a:rPr lang="en-US" sz="800"/>
              <a:t>mechanized infantry battalions, one armor</a:t>
            </a:r>
          </a:p>
          <a:p>
            <a:pPr eaLnBrk="0" hangingPunct="0"/>
            <a:r>
              <a:rPr lang="en-US" sz="800"/>
              <a:t>battalion, and an attack helicopter battalion.</a:t>
            </a:r>
          </a:p>
          <a:p>
            <a:pPr eaLnBrk="0" hangingPunct="0"/>
            <a:r>
              <a:rPr lang="en-US" sz="800"/>
              <a:t>It has “no problems” in performing its mission</a:t>
            </a:r>
          </a:p>
        </p:txBody>
      </p:sp>
      <p:sp>
        <p:nvSpPr>
          <p:cNvPr id="55384" name="Text Box 199"/>
          <p:cNvSpPr txBox="1">
            <a:spLocks noChangeArrowheads="1"/>
          </p:cNvSpPr>
          <p:nvPr/>
        </p:nvSpPr>
        <p:spPr bwMode="auto">
          <a:xfrm>
            <a:off x="4914900" y="2743200"/>
            <a:ext cx="1003300" cy="136525"/>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Decision Graphics</a:t>
            </a:r>
          </a:p>
        </p:txBody>
      </p:sp>
      <p:sp>
        <p:nvSpPr>
          <p:cNvPr id="55385" name="Text Box 200"/>
          <p:cNvSpPr txBox="1">
            <a:spLocks noChangeArrowheads="1"/>
          </p:cNvSpPr>
          <p:nvPr/>
        </p:nvSpPr>
        <p:spPr bwMode="auto">
          <a:xfrm>
            <a:off x="4095750" y="4359275"/>
            <a:ext cx="952500" cy="136525"/>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Mission Graphics</a:t>
            </a:r>
          </a:p>
        </p:txBody>
      </p:sp>
      <p:grpSp>
        <p:nvGrpSpPr>
          <p:cNvPr id="55386" name="Group 201"/>
          <p:cNvGrpSpPr>
            <a:grpSpLocks/>
          </p:cNvGrpSpPr>
          <p:nvPr/>
        </p:nvGrpSpPr>
        <p:grpSpPr bwMode="auto">
          <a:xfrm>
            <a:off x="5715000" y="5233988"/>
            <a:ext cx="547688" cy="406400"/>
            <a:chOff x="5136" y="3104"/>
            <a:chExt cx="345" cy="256"/>
          </a:xfrm>
        </p:grpSpPr>
        <p:grpSp>
          <p:nvGrpSpPr>
            <p:cNvPr id="55424" name="Group 202"/>
            <p:cNvGrpSpPr>
              <a:grpSpLocks/>
            </p:cNvGrpSpPr>
            <p:nvPr/>
          </p:nvGrpSpPr>
          <p:grpSpPr bwMode="auto">
            <a:xfrm>
              <a:off x="5285" y="3104"/>
              <a:ext cx="47" cy="47"/>
              <a:chOff x="373" y="1246"/>
              <a:chExt cx="36" cy="37"/>
            </a:xfrm>
          </p:grpSpPr>
          <p:sp>
            <p:nvSpPr>
              <p:cNvPr id="55443" name="Line 20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5444" name="Line 20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55425" name="Group 205"/>
            <p:cNvGrpSpPr>
              <a:grpSpLocks/>
            </p:cNvGrpSpPr>
            <p:nvPr/>
          </p:nvGrpSpPr>
          <p:grpSpPr bwMode="auto">
            <a:xfrm>
              <a:off x="5136" y="3158"/>
              <a:ext cx="345" cy="202"/>
              <a:chOff x="5136" y="3158"/>
              <a:chExt cx="345" cy="202"/>
            </a:xfrm>
          </p:grpSpPr>
          <p:sp>
            <p:nvSpPr>
              <p:cNvPr id="55426" name="Rectangle 206"/>
              <p:cNvSpPr>
                <a:spLocks noChangeArrowheads="1"/>
              </p:cNvSpPr>
              <p:nvPr/>
            </p:nvSpPr>
            <p:spPr bwMode="auto">
              <a:xfrm>
                <a:off x="5136" y="3158"/>
                <a:ext cx="345" cy="202"/>
              </a:xfrm>
              <a:prstGeom prst="rect">
                <a:avLst/>
              </a:prstGeom>
              <a:noFill/>
              <a:ln w="12700">
                <a:solidFill>
                  <a:srgbClr val="000000"/>
                </a:solidFill>
                <a:miter lim="800000"/>
                <a:headEnd/>
                <a:tailEnd/>
              </a:ln>
            </p:spPr>
            <p:txBody>
              <a:bodyPr wrap="none" anchor="ctr"/>
              <a:lstStyle/>
              <a:p>
                <a:endParaRPr lang="en-US"/>
              </a:p>
            </p:txBody>
          </p:sp>
          <p:sp>
            <p:nvSpPr>
              <p:cNvPr id="55427" name="Text Box 207"/>
              <p:cNvSpPr txBox="1">
                <a:spLocks noChangeArrowheads="1"/>
              </p:cNvSpPr>
              <p:nvPr/>
            </p:nvSpPr>
            <p:spPr bwMode="auto">
              <a:xfrm>
                <a:off x="5162" y="3172"/>
                <a:ext cx="176"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aseline="2000"/>
                  <a:t>1/52ID(M)</a:t>
                </a:r>
              </a:p>
            </p:txBody>
          </p:sp>
          <p:grpSp>
            <p:nvGrpSpPr>
              <p:cNvPr id="55428" name="Group 208"/>
              <p:cNvGrpSpPr>
                <a:grpSpLocks noChangeAspect="1"/>
              </p:cNvGrpSpPr>
              <p:nvPr/>
            </p:nvGrpSpPr>
            <p:grpSpPr bwMode="auto">
              <a:xfrm>
                <a:off x="5349" y="3164"/>
                <a:ext cx="58" cy="56"/>
                <a:chOff x="3887" y="825"/>
                <a:chExt cx="578" cy="558"/>
              </a:xfrm>
            </p:grpSpPr>
            <p:sp>
              <p:nvSpPr>
                <p:cNvPr id="55440" name="Freeform 209"/>
                <p:cNvSpPr>
                  <a:spLocks noChangeAspect="1"/>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41" name="Freeform 210"/>
                <p:cNvSpPr>
                  <a:spLocks noChangeAspect="1"/>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42" name="Freeform 211"/>
                <p:cNvSpPr>
                  <a:spLocks noChangeAspect="1"/>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429" name="Group 212"/>
              <p:cNvGrpSpPr>
                <a:grpSpLocks noChangeAspect="1"/>
              </p:cNvGrpSpPr>
              <p:nvPr/>
            </p:nvGrpSpPr>
            <p:grpSpPr bwMode="auto">
              <a:xfrm>
                <a:off x="5414" y="3164"/>
                <a:ext cx="58" cy="56"/>
                <a:chOff x="4991" y="1017"/>
                <a:chExt cx="577" cy="559"/>
              </a:xfrm>
            </p:grpSpPr>
            <p:sp>
              <p:nvSpPr>
                <p:cNvPr id="55436" name="Freeform 213"/>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37" name="Freeform 214"/>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438" name="Freeform 215"/>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439" name="Freeform 216"/>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430" name="Group 217"/>
              <p:cNvGrpSpPr>
                <a:grpSpLocks/>
              </p:cNvGrpSpPr>
              <p:nvPr/>
            </p:nvGrpSpPr>
            <p:grpSpPr bwMode="auto">
              <a:xfrm>
                <a:off x="5393" y="3294"/>
                <a:ext cx="62" cy="47"/>
                <a:chOff x="3696" y="1248"/>
                <a:chExt cx="96" cy="48"/>
              </a:xfrm>
            </p:grpSpPr>
            <p:sp>
              <p:nvSpPr>
                <p:cNvPr id="55434" name="AutoShape 218"/>
                <p:cNvSpPr>
                  <a:spLocks noChangeArrowheads="1"/>
                </p:cNvSpPr>
                <p:nvPr/>
              </p:nvSpPr>
              <p:spPr bwMode="auto">
                <a:xfrm rot="5400000">
                  <a:off x="3696" y="1248"/>
                  <a:ext cx="48" cy="48"/>
                </a:xfrm>
                <a:prstGeom prst="triangle">
                  <a:avLst>
                    <a:gd name="adj" fmla="val 50000"/>
                  </a:avLst>
                </a:prstGeom>
                <a:solidFill>
                  <a:schemeClr val="tx2"/>
                </a:solidFill>
                <a:ln w="12700">
                  <a:solidFill>
                    <a:srgbClr val="000000"/>
                  </a:solidFill>
                  <a:miter lim="800000"/>
                  <a:headEnd/>
                  <a:tailEnd/>
                </a:ln>
              </p:spPr>
              <p:txBody>
                <a:bodyPr rot="10800000" vert="eaVert" wrap="none" anchor="ctr"/>
                <a:lstStyle/>
                <a:p>
                  <a:pPr algn="ctr" eaLnBrk="0" hangingPunct="0"/>
                  <a:endParaRPr lang="en-US" sz="2400"/>
                </a:p>
              </p:txBody>
            </p:sp>
            <p:sp>
              <p:nvSpPr>
                <p:cNvPr id="55435" name="AutoShape 219"/>
                <p:cNvSpPr>
                  <a:spLocks noChangeArrowheads="1"/>
                </p:cNvSpPr>
                <p:nvPr/>
              </p:nvSpPr>
              <p:spPr bwMode="auto">
                <a:xfrm rot="-5400000">
                  <a:off x="3744" y="1248"/>
                  <a:ext cx="48" cy="48"/>
                </a:xfrm>
                <a:prstGeom prst="triangle">
                  <a:avLst>
                    <a:gd name="adj" fmla="val 50000"/>
                  </a:avLst>
                </a:prstGeom>
                <a:solidFill>
                  <a:schemeClr val="tx2"/>
                </a:solidFill>
                <a:ln w="12700">
                  <a:solidFill>
                    <a:srgbClr val="000000"/>
                  </a:solidFill>
                  <a:miter lim="800000"/>
                  <a:headEnd/>
                  <a:tailEnd/>
                </a:ln>
              </p:spPr>
              <p:txBody>
                <a:bodyPr vert="eaVert" wrap="none" anchor="ctr"/>
                <a:lstStyle/>
                <a:p>
                  <a:pPr algn="ctr" eaLnBrk="0" hangingPunct="0"/>
                  <a:endParaRPr lang="en-US" sz="2400"/>
                </a:p>
              </p:txBody>
            </p:sp>
          </p:grpSp>
          <p:sp>
            <p:nvSpPr>
              <p:cNvPr id="55431" name="Rectangle 220"/>
              <p:cNvSpPr>
                <a:spLocks noChangeArrowheads="1"/>
              </p:cNvSpPr>
              <p:nvPr/>
            </p:nvSpPr>
            <p:spPr bwMode="auto">
              <a:xfrm>
                <a:off x="5239" y="328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32" name="Rectangle 221"/>
              <p:cNvSpPr>
                <a:spLocks noChangeArrowheads="1"/>
              </p:cNvSpPr>
              <p:nvPr/>
            </p:nvSpPr>
            <p:spPr bwMode="auto">
              <a:xfrm>
                <a:off x="5150" y="3284"/>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33" name="AutoShape 222"/>
              <p:cNvSpPr>
                <a:spLocks noChangeArrowheads="1"/>
              </p:cNvSpPr>
              <p:nvPr/>
            </p:nvSpPr>
            <p:spPr bwMode="auto">
              <a:xfrm>
                <a:off x="5328" y="3293"/>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grpSp>
      </p:grpSp>
      <p:grpSp>
        <p:nvGrpSpPr>
          <p:cNvPr id="55387" name="Group 223"/>
          <p:cNvGrpSpPr>
            <a:grpSpLocks/>
          </p:cNvGrpSpPr>
          <p:nvPr/>
        </p:nvGrpSpPr>
        <p:grpSpPr bwMode="auto">
          <a:xfrm>
            <a:off x="3810000" y="5233988"/>
            <a:ext cx="547688" cy="406400"/>
            <a:chOff x="2400" y="3408"/>
            <a:chExt cx="345" cy="256"/>
          </a:xfrm>
        </p:grpSpPr>
        <p:grpSp>
          <p:nvGrpSpPr>
            <p:cNvPr id="55406" name="Group 224"/>
            <p:cNvGrpSpPr>
              <a:grpSpLocks/>
            </p:cNvGrpSpPr>
            <p:nvPr/>
          </p:nvGrpSpPr>
          <p:grpSpPr bwMode="auto">
            <a:xfrm>
              <a:off x="2549" y="3408"/>
              <a:ext cx="47" cy="47"/>
              <a:chOff x="373" y="1246"/>
              <a:chExt cx="36" cy="37"/>
            </a:xfrm>
          </p:grpSpPr>
          <p:sp>
            <p:nvSpPr>
              <p:cNvPr id="55422" name="Line 22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55423" name="Line 22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55407" name="Rectangle 227"/>
            <p:cNvSpPr>
              <a:spLocks noChangeArrowheads="1"/>
            </p:cNvSpPr>
            <p:nvPr/>
          </p:nvSpPr>
          <p:spPr bwMode="auto">
            <a:xfrm>
              <a:off x="2400" y="3462"/>
              <a:ext cx="345" cy="202"/>
            </a:xfrm>
            <a:prstGeom prst="rect">
              <a:avLst/>
            </a:prstGeom>
            <a:noFill/>
            <a:ln w="12700">
              <a:solidFill>
                <a:srgbClr val="000000"/>
              </a:solidFill>
              <a:miter lim="800000"/>
              <a:headEnd/>
              <a:tailEnd/>
            </a:ln>
          </p:spPr>
          <p:txBody>
            <a:bodyPr wrap="none" anchor="ctr"/>
            <a:lstStyle/>
            <a:p>
              <a:endParaRPr lang="en-US"/>
            </a:p>
          </p:txBody>
        </p:sp>
        <p:sp>
          <p:nvSpPr>
            <p:cNvPr id="55408" name="Text Box 228"/>
            <p:cNvSpPr txBox="1">
              <a:spLocks noChangeArrowheads="1"/>
            </p:cNvSpPr>
            <p:nvPr/>
          </p:nvSpPr>
          <p:spPr bwMode="auto">
            <a:xfrm>
              <a:off x="2426" y="3476"/>
              <a:ext cx="176" cy="48"/>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800" baseline="2000"/>
                <a:t>2/52ID(M)</a:t>
              </a:r>
            </a:p>
          </p:txBody>
        </p:sp>
        <p:grpSp>
          <p:nvGrpSpPr>
            <p:cNvPr id="55409" name="Group 229"/>
            <p:cNvGrpSpPr>
              <a:grpSpLocks noChangeAspect="1"/>
            </p:cNvGrpSpPr>
            <p:nvPr/>
          </p:nvGrpSpPr>
          <p:grpSpPr bwMode="auto">
            <a:xfrm>
              <a:off x="2613" y="3468"/>
              <a:ext cx="58" cy="56"/>
              <a:chOff x="3887" y="825"/>
              <a:chExt cx="578" cy="558"/>
            </a:xfrm>
          </p:grpSpPr>
          <p:sp>
            <p:nvSpPr>
              <p:cNvPr id="55419" name="Freeform 230"/>
              <p:cNvSpPr>
                <a:spLocks noChangeAspect="1"/>
              </p:cNvSpPr>
              <p:nvPr/>
            </p:nvSpPr>
            <p:spPr bwMode="auto">
              <a:xfrm>
                <a:off x="3887" y="825"/>
                <a:ext cx="289" cy="417"/>
              </a:xfrm>
              <a:custGeom>
                <a:avLst/>
                <a:gdLst>
                  <a:gd name="T0" fmla="*/ 289 w 289"/>
                  <a:gd name="T1" fmla="*/ 279 h 417"/>
                  <a:gd name="T2" fmla="*/ 37 w 289"/>
                  <a:gd name="T3" fmla="*/ 417 h 417"/>
                  <a:gd name="T4" fmla="*/ 22 w 289"/>
                  <a:gd name="T5" fmla="*/ 389 h 417"/>
                  <a:gd name="T6" fmla="*/ 12 w 289"/>
                  <a:gd name="T7" fmla="*/ 359 h 417"/>
                  <a:gd name="T8" fmla="*/ 6 w 289"/>
                  <a:gd name="T9" fmla="*/ 332 h 417"/>
                  <a:gd name="T10" fmla="*/ 1 w 289"/>
                  <a:gd name="T11" fmla="*/ 302 h 417"/>
                  <a:gd name="T12" fmla="*/ 0 w 289"/>
                  <a:gd name="T13" fmla="*/ 272 h 417"/>
                  <a:gd name="T14" fmla="*/ 3 w 289"/>
                  <a:gd name="T15" fmla="*/ 240 h 417"/>
                  <a:gd name="T16" fmla="*/ 10 w 289"/>
                  <a:gd name="T17" fmla="*/ 209 h 417"/>
                  <a:gd name="T18" fmla="*/ 18 w 289"/>
                  <a:gd name="T19" fmla="*/ 182 h 417"/>
                  <a:gd name="T20" fmla="*/ 37 w 289"/>
                  <a:gd name="T21" fmla="*/ 141 h 417"/>
                  <a:gd name="T22" fmla="*/ 55 w 289"/>
                  <a:gd name="T23" fmla="*/ 116 h 417"/>
                  <a:gd name="T24" fmla="*/ 79 w 289"/>
                  <a:gd name="T25" fmla="*/ 89 h 417"/>
                  <a:gd name="T26" fmla="*/ 105 w 289"/>
                  <a:gd name="T27" fmla="*/ 65 h 417"/>
                  <a:gd name="T28" fmla="*/ 144 w 289"/>
                  <a:gd name="T29" fmla="*/ 39 h 417"/>
                  <a:gd name="T30" fmla="*/ 187 w 289"/>
                  <a:gd name="T31" fmla="*/ 20 h 417"/>
                  <a:gd name="T32" fmla="*/ 235 w 289"/>
                  <a:gd name="T33" fmla="*/ 5 h 417"/>
                  <a:gd name="T34" fmla="*/ 289 w 289"/>
                  <a:gd name="T35" fmla="*/ 0 h 417"/>
                  <a:gd name="T36" fmla="*/ 289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289" y="279"/>
                    </a:moveTo>
                    <a:lnTo>
                      <a:pt x="37" y="417"/>
                    </a:lnTo>
                    <a:lnTo>
                      <a:pt x="22" y="389"/>
                    </a:lnTo>
                    <a:lnTo>
                      <a:pt x="12" y="359"/>
                    </a:lnTo>
                    <a:lnTo>
                      <a:pt x="6" y="332"/>
                    </a:lnTo>
                    <a:lnTo>
                      <a:pt x="1" y="302"/>
                    </a:lnTo>
                    <a:lnTo>
                      <a:pt x="0" y="272"/>
                    </a:lnTo>
                    <a:lnTo>
                      <a:pt x="3" y="240"/>
                    </a:lnTo>
                    <a:lnTo>
                      <a:pt x="10" y="209"/>
                    </a:lnTo>
                    <a:lnTo>
                      <a:pt x="18" y="182"/>
                    </a:lnTo>
                    <a:lnTo>
                      <a:pt x="37" y="141"/>
                    </a:lnTo>
                    <a:lnTo>
                      <a:pt x="55" y="116"/>
                    </a:lnTo>
                    <a:lnTo>
                      <a:pt x="79" y="89"/>
                    </a:lnTo>
                    <a:lnTo>
                      <a:pt x="105" y="65"/>
                    </a:lnTo>
                    <a:lnTo>
                      <a:pt x="144" y="39"/>
                    </a:lnTo>
                    <a:lnTo>
                      <a:pt x="187" y="20"/>
                    </a:lnTo>
                    <a:lnTo>
                      <a:pt x="235" y="5"/>
                    </a:lnTo>
                    <a:lnTo>
                      <a:pt x="289" y="0"/>
                    </a:lnTo>
                    <a:lnTo>
                      <a:pt x="289"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20" name="Freeform 231"/>
              <p:cNvSpPr>
                <a:spLocks noChangeAspect="1"/>
              </p:cNvSpPr>
              <p:nvPr/>
            </p:nvSpPr>
            <p:spPr bwMode="auto">
              <a:xfrm>
                <a:off x="4176" y="825"/>
                <a:ext cx="289" cy="417"/>
              </a:xfrm>
              <a:custGeom>
                <a:avLst/>
                <a:gdLst>
                  <a:gd name="T0" fmla="*/ 0 w 289"/>
                  <a:gd name="T1" fmla="*/ 279 h 417"/>
                  <a:gd name="T2" fmla="*/ 252 w 289"/>
                  <a:gd name="T3" fmla="*/ 417 h 417"/>
                  <a:gd name="T4" fmla="*/ 267 w 289"/>
                  <a:gd name="T5" fmla="*/ 389 h 417"/>
                  <a:gd name="T6" fmla="*/ 277 w 289"/>
                  <a:gd name="T7" fmla="*/ 359 h 417"/>
                  <a:gd name="T8" fmla="*/ 283 w 289"/>
                  <a:gd name="T9" fmla="*/ 332 h 417"/>
                  <a:gd name="T10" fmla="*/ 288 w 289"/>
                  <a:gd name="T11" fmla="*/ 302 h 417"/>
                  <a:gd name="T12" fmla="*/ 289 w 289"/>
                  <a:gd name="T13" fmla="*/ 272 h 417"/>
                  <a:gd name="T14" fmla="*/ 286 w 289"/>
                  <a:gd name="T15" fmla="*/ 240 h 417"/>
                  <a:gd name="T16" fmla="*/ 279 w 289"/>
                  <a:gd name="T17" fmla="*/ 209 h 417"/>
                  <a:gd name="T18" fmla="*/ 271 w 289"/>
                  <a:gd name="T19" fmla="*/ 182 h 417"/>
                  <a:gd name="T20" fmla="*/ 252 w 289"/>
                  <a:gd name="T21" fmla="*/ 141 h 417"/>
                  <a:gd name="T22" fmla="*/ 234 w 289"/>
                  <a:gd name="T23" fmla="*/ 116 h 417"/>
                  <a:gd name="T24" fmla="*/ 210 w 289"/>
                  <a:gd name="T25" fmla="*/ 89 h 417"/>
                  <a:gd name="T26" fmla="*/ 184 w 289"/>
                  <a:gd name="T27" fmla="*/ 65 h 417"/>
                  <a:gd name="T28" fmla="*/ 145 w 289"/>
                  <a:gd name="T29" fmla="*/ 39 h 417"/>
                  <a:gd name="T30" fmla="*/ 102 w 289"/>
                  <a:gd name="T31" fmla="*/ 20 h 417"/>
                  <a:gd name="T32" fmla="*/ 54 w 289"/>
                  <a:gd name="T33" fmla="*/ 5 h 417"/>
                  <a:gd name="T34" fmla="*/ 0 w 289"/>
                  <a:gd name="T35" fmla="*/ 0 h 417"/>
                  <a:gd name="T36" fmla="*/ 0 w 289"/>
                  <a:gd name="T37" fmla="*/ 279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9"/>
                  <a:gd name="T58" fmla="*/ 0 h 417"/>
                  <a:gd name="T59" fmla="*/ 289 w 289"/>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9" h="417">
                    <a:moveTo>
                      <a:pt x="0" y="279"/>
                    </a:moveTo>
                    <a:lnTo>
                      <a:pt x="252" y="417"/>
                    </a:lnTo>
                    <a:lnTo>
                      <a:pt x="267" y="389"/>
                    </a:lnTo>
                    <a:lnTo>
                      <a:pt x="277" y="359"/>
                    </a:lnTo>
                    <a:lnTo>
                      <a:pt x="283" y="332"/>
                    </a:lnTo>
                    <a:lnTo>
                      <a:pt x="288" y="302"/>
                    </a:lnTo>
                    <a:lnTo>
                      <a:pt x="289" y="272"/>
                    </a:lnTo>
                    <a:lnTo>
                      <a:pt x="286" y="240"/>
                    </a:lnTo>
                    <a:lnTo>
                      <a:pt x="279" y="209"/>
                    </a:lnTo>
                    <a:lnTo>
                      <a:pt x="271" y="182"/>
                    </a:lnTo>
                    <a:lnTo>
                      <a:pt x="252" y="141"/>
                    </a:lnTo>
                    <a:lnTo>
                      <a:pt x="234" y="116"/>
                    </a:lnTo>
                    <a:lnTo>
                      <a:pt x="210" y="89"/>
                    </a:lnTo>
                    <a:lnTo>
                      <a:pt x="184" y="65"/>
                    </a:lnTo>
                    <a:lnTo>
                      <a:pt x="145" y="39"/>
                    </a:lnTo>
                    <a:lnTo>
                      <a:pt x="102" y="20"/>
                    </a:lnTo>
                    <a:lnTo>
                      <a:pt x="54" y="5"/>
                    </a:lnTo>
                    <a:lnTo>
                      <a:pt x="0" y="0"/>
                    </a:lnTo>
                    <a:lnTo>
                      <a:pt x="0"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21" name="Freeform 232"/>
              <p:cNvSpPr>
                <a:spLocks noChangeAspect="1"/>
              </p:cNvSpPr>
              <p:nvPr/>
            </p:nvSpPr>
            <p:spPr bwMode="auto">
              <a:xfrm>
                <a:off x="3924" y="1104"/>
                <a:ext cx="504" cy="279"/>
              </a:xfrm>
              <a:custGeom>
                <a:avLst/>
                <a:gdLst>
                  <a:gd name="T0" fmla="*/ 252 w 504"/>
                  <a:gd name="T1" fmla="*/ 0 h 279"/>
                  <a:gd name="T2" fmla="*/ 0 w 504"/>
                  <a:gd name="T3" fmla="*/ 137 h 279"/>
                  <a:gd name="T4" fmla="*/ 23 w 504"/>
                  <a:gd name="T5" fmla="*/ 170 h 279"/>
                  <a:gd name="T6" fmla="*/ 44 w 504"/>
                  <a:gd name="T7" fmla="*/ 194 h 279"/>
                  <a:gd name="T8" fmla="*/ 60 w 504"/>
                  <a:gd name="T9" fmla="*/ 207 h 279"/>
                  <a:gd name="T10" fmla="*/ 83 w 504"/>
                  <a:gd name="T11" fmla="*/ 225 h 279"/>
                  <a:gd name="T12" fmla="*/ 108 w 504"/>
                  <a:gd name="T13" fmla="*/ 242 h 279"/>
                  <a:gd name="T14" fmla="*/ 134 w 504"/>
                  <a:gd name="T15" fmla="*/ 254 h 279"/>
                  <a:gd name="T16" fmla="*/ 167 w 504"/>
                  <a:gd name="T17" fmla="*/ 267 h 279"/>
                  <a:gd name="T18" fmla="*/ 197 w 504"/>
                  <a:gd name="T19" fmla="*/ 273 h 279"/>
                  <a:gd name="T20" fmla="*/ 237 w 504"/>
                  <a:gd name="T21" fmla="*/ 279 h 279"/>
                  <a:gd name="T22" fmla="*/ 267 w 504"/>
                  <a:gd name="T23" fmla="*/ 278 h 279"/>
                  <a:gd name="T24" fmla="*/ 303 w 504"/>
                  <a:gd name="T25" fmla="*/ 275 h 279"/>
                  <a:gd name="T26" fmla="*/ 337 w 504"/>
                  <a:gd name="T27" fmla="*/ 266 h 279"/>
                  <a:gd name="T28" fmla="*/ 380 w 504"/>
                  <a:gd name="T29" fmla="*/ 251 h 279"/>
                  <a:gd name="T30" fmla="*/ 420 w 504"/>
                  <a:gd name="T31" fmla="*/ 225 h 279"/>
                  <a:gd name="T32" fmla="*/ 459 w 504"/>
                  <a:gd name="T33" fmla="*/ 195 h 279"/>
                  <a:gd name="T34" fmla="*/ 504 w 504"/>
                  <a:gd name="T35" fmla="*/ 138 h 279"/>
                  <a:gd name="T36" fmla="*/ 252 w 504"/>
                  <a:gd name="T37" fmla="*/ 0 h 2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04"/>
                  <a:gd name="T58" fmla="*/ 0 h 279"/>
                  <a:gd name="T59" fmla="*/ 504 w 504"/>
                  <a:gd name="T60" fmla="*/ 279 h 2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04" h="279">
                    <a:moveTo>
                      <a:pt x="252" y="0"/>
                    </a:moveTo>
                    <a:lnTo>
                      <a:pt x="0" y="137"/>
                    </a:lnTo>
                    <a:lnTo>
                      <a:pt x="23" y="170"/>
                    </a:lnTo>
                    <a:lnTo>
                      <a:pt x="44" y="194"/>
                    </a:lnTo>
                    <a:lnTo>
                      <a:pt x="60" y="207"/>
                    </a:lnTo>
                    <a:lnTo>
                      <a:pt x="83" y="225"/>
                    </a:lnTo>
                    <a:lnTo>
                      <a:pt x="108" y="242"/>
                    </a:lnTo>
                    <a:lnTo>
                      <a:pt x="134" y="254"/>
                    </a:lnTo>
                    <a:lnTo>
                      <a:pt x="167" y="267"/>
                    </a:lnTo>
                    <a:lnTo>
                      <a:pt x="197" y="273"/>
                    </a:lnTo>
                    <a:lnTo>
                      <a:pt x="237" y="279"/>
                    </a:lnTo>
                    <a:lnTo>
                      <a:pt x="267" y="278"/>
                    </a:lnTo>
                    <a:lnTo>
                      <a:pt x="303" y="275"/>
                    </a:lnTo>
                    <a:lnTo>
                      <a:pt x="337" y="266"/>
                    </a:lnTo>
                    <a:lnTo>
                      <a:pt x="380" y="251"/>
                    </a:lnTo>
                    <a:lnTo>
                      <a:pt x="420" y="225"/>
                    </a:lnTo>
                    <a:lnTo>
                      <a:pt x="459" y="195"/>
                    </a:lnTo>
                    <a:lnTo>
                      <a:pt x="504" y="138"/>
                    </a:lnTo>
                    <a:lnTo>
                      <a:pt x="252" y="0"/>
                    </a:lnTo>
                    <a:close/>
                  </a:path>
                </a:pathLst>
              </a:custGeom>
              <a:noFill/>
              <a:ln w="3175" cap="flat" cmpd="sng">
                <a:solidFill>
                  <a:schemeClr val="tx1"/>
                </a:solidFill>
                <a:prstDash val="solid"/>
                <a:round/>
                <a:headEnd/>
                <a:tailEnd/>
              </a:ln>
            </p:spPr>
            <p:txBody>
              <a:bodyPr wrap="none" anchor="ctr"/>
              <a:lstStyle/>
              <a:p>
                <a:endParaRPr lang="en-US"/>
              </a:p>
            </p:txBody>
          </p:sp>
        </p:grpSp>
        <p:grpSp>
          <p:nvGrpSpPr>
            <p:cNvPr id="55410" name="Group 233"/>
            <p:cNvGrpSpPr>
              <a:grpSpLocks noChangeAspect="1"/>
            </p:cNvGrpSpPr>
            <p:nvPr/>
          </p:nvGrpSpPr>
          <p:grpSpPr bwMode="auto">
            <a:xfrm>
              <a:off x="2678" y="3468"/>
              <a:ext cx="58" cy="56"/>
              <a:chOff x="4991" y="1017"/>
              <a:chExt cx="577" cy="559"/>
            </a:xfrm>
          </p:grpSpPr>
          <p:sp>
            <p:nvSpPr>
              <p:cNvPr id="55415" name="Freeform 234"/>
              <p:cNvSpPr>
                <a:spLocks noChangeAspect="1"/>
              </p:cNvSpPr>
              <p:nvPr/>
            </p:nvSpPr>
            <p:spPr bwMode="auto">
              <a:xfrm>
                <a:off x="4992" y="1017"/>
                <a:ext cx="288" cy="279"/>
              </a:xfrm>
              <a:custGeom>
                <a:avLst/>
                <a:gdLst>
                  <a:gd name="T0" fmla="*/ 288 w 288"/>
                  <a:gd name="T1" fmla="*/ 279 h 279"/>
                  <a:gd name="T2" fmla="*/ 0 w 288"/>
                  <a:gd name="T3" fmla="*/ 279 h 279"/>
                  <a:gd name="T4" fmla="*/ 0 w 288"/>
                  <a:gd name="T5" fmla="*/ 249 h 279"/>
                  <a:gd name="T6" fmla="*/ 6 w 288"/>
                  <a:gd name="T7" fmla="*/ 216 h 279"/>
                  <a:gd name="T8" fmla="*/ 14 w 288"/>
                  <a:gd name="T9" fmla="*/ 183 h 279"/>
                  <a:gd name="T10" fmla="*/ 32 w 288"/>
                  <a:gd name="T11" fmla="*/ 147 h 279"/>
                  <a:gd name="T12" fmla="*/ 50 w 288"/>
                  <a:gd name="T13" fmla="*/ 119 h 279"/>
                  <a:gd name="T14" fmla="*/ 69 w 288"/>
                  <a:gd name="T15" fmla="*/ 96 h 279"/>
                  <a:gd name="T16" fmla="*/ 96 w 288"/>
                  <a:gd name="T17" fmla="*/ 71 h 279"/>
                  <a:gd name="T18" fmla="*/ 128 w 288"/>
                  <a:gd name="T19" fmla="*/ 47 h 279"/>
                  <a:gd name="T20" fmla="*/ 158 w 288"/>
                  <a:gd name="T21" fmla="*/ 30 h 279"/>
                  <a:gd name="T22" fmla="*/ 177 w 288"/>
                  <a:gd name="T23" fmla="*/ 23 h 279"/>
                  <a:gd name="T24" fmla="*/ 204 w 288"/>
                  <a:gd name="T25" fmla="*/ 11 h 279"/>
                  <a:gd name="T26" fmla="*/ 245 w 288"/>
                  <a:gd name="T27" fmla="*/ 3 h 279"/>
                  <a:gd name="T28" fmla="*/ 287 w 288"/>
                  <a:gd name="T29" fmla="*/ 0 h 279"/>
                  <a:gd name="T30" fmla="*/ 288 w 288"/>
                  <a:gd name="T31" fmla="*/ 279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88" y="279"/>
                    </a:moveTo>
                    <a:lnTo>
                      <a:pt x="0" y="279"/>
                    </a:lnTo>
                    <a:lnTo>
                      <a:pt x="0" y="249"/>
                    </a:lnTo>
                    <a:lnTo>
                      <a:pt x="6" y="216"/>
                    </a:lnTo>
                    <a:lnTo>
                      <a:pt x="14" y="183"/>
                    </a:lnTo>
                    <a:lnTo>
                      <a:pt x="32" y="147"/>
                    </a:lnTo>
                    <a:lnTo>
                      <a:pt x="50" y="119"/>
                    </a:lnTo>
                    <a:lnTo>
                      <a:pt x="69" y="96"/>
                    </a:lnTo>
                    <a:lnTo>
                      <a:pt x="96" y="71"/>
                    </a:lnTo>
                    <a:lnTo>
                      <a:pt x="128" y="47"/>
                    </a:lnTo>
                    <a:lnTo>
                      <a:pt x="158" y="30"/>
                    </a:lnTo>
                    <a:lnTo>
                      <a:pt x="177" y="23"/>
                    </a:lnTo>
                    <a:lnTo>
                      <a:pt x="204" y="11"/>
                    </a:lnTo>
                    <a:lnTo>
                      <a:pt x="245" y="3"/>
                    </a:lnTo>
                    <a:lnTo>
                      <a:pt x="287" y="0"/>
                    </a:lnTo>
                    <a:lnTo>
                      <a:pt x="288" y="279"/>
                    </a:lnTo>
                    <a:close/>
                  </a:path>
                </a:pathLst>
              </a:custGeom>
              <a:noFill/>
              <a:ln w="3175" cap="flat" cmpd="sng">
                <a:solidFill>
                  <a:schemeClr val="tx1"/>
                </a:solidFill>
                <a:prstDash val="solid"/>
                <a:round/>
                <a:headEnd/>
                <a:tailEnd/>
              </a:ln>
            </p:spPr>
            <p:txBody>
              <a:bodyPr wrap="none" anchor="ctr"/>
              <a:lstStyle/>
              <a:p>
                <a:endParaRPr lang="en-US"/>
              </a:p>
            </p:txBody>
          </p:sp>
          <p:sp>
            <p:nvSpPr>
              <p:cNvPr id="55416" name="Freeform 235"/>
              <p:cNvSpPr>
                <a:spLocks noChangeAspect="1"/>
              </p:cNvSpPr>
              <p:nvPr/>
            </p:nvSpPr>
            <p:spPr bwMode="auto">
              <a:xfrm>
                <a:off x="4991" y="1296"/>
                <a:ext cx="289" cy="279"/>
              </a:xfrm>
              <a:custGeom>
                <a:avLst/>
                <a:gdLst>
                  <a:gd name="T0" fmla="*/ 289 w 289"/>
                  <a:gd name="T1" fmla="*/ 0 h 279"/>
                  <a:gd name="T2" fmla="*/ 289 w 289"/>
                  <a:gd name="T3" fmla="*/ 279 h 279"/>
                  <a:gd name="T4" fmla="*/ 262 w 289"/>
                  <a:gd name="T5" fmla="*/ 278 h 279"/>
                  <a:gd name="T6" fmla="*/ 235 w 289"/>
                  <a:gd name="T7" fmla="*/ 275 h 279"/>
                  <a:gd name="T8" fmla="*/ 201 w 289"/>
                  <a:gd name="T9" fmla="*/ 266 h 279"/>
                  <a:gd name="T10" fmla="*/ 165 w 289"/>
                  <a:gd name="T11" fmla="*/ 251 h 279"/>
                  <a:gd name="T12" fmla="*/ 133 w 289"/>
                  <a:gd name="T13" fmla="*/ 236 h 279"/>
                  <a:gd name="T14" fmla="*/ 111 w 289"/>
                  <a:gd name="T15" fmla="*/ 219 h 279"/>
                  <a:gd name="T16" fmla="*/ 81 w 289"/>
                  <a:gd name="T17" fmla="*/ 192 h 279"/>
                  <a:gd name="T18" fmla="*/ 55 w 289"/>
                  <a:gd name="T19" fmla="*/ 164 h 279"/>
                  <a:gd name="T20" fmla="*/ 37 w 289"/>
                  <a:gd name="T21" fmla="*/ 137 h 279"/>
                  <a:gd name="T22" fmla="*/ 24 w 289"/>
                  <a:gd name="T23" fmla="*/ 113 h 279"/>
                  <a:gd name="T24" fmla="*/ 10 w 289"/>
                  <a:gd name="T25" fmla="*/ 80 h 279"/>
                  <a:gd name="T26" fmla="*/ 3 w 289"/>
                  <a:gd name="T27" fmla="*/ 41 h 279"/>
                  <a:gd name="T28" fmla="*/ 1 w 289"/>
                  <a:gd name="T29" fmla="*/ 20 h 279"/>
                  <a:gd name="T30" fmla="*/ 0 w 289"/>
                  <a:gd name="T31" fmla="*/ 0 h 279"/>
                  <a:gd name="T32" fmla="*/ 289 w 289"/>
                  <a:gd name="T33" fmla="*/ 0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89"/>
                  <a:gd name="T52" fmla="*/ 0 h 279"/>
                  <a:gd name="T53" fmla="*/ 289 w 28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89" h="279">
                    <a:moveTo>
                      <a:pt x="289" y="0"/>
                    </a:moveTo>
                    <a:lnTo>
                      <a:pt x="289" y="279"/>
                    </a:lnTo>
                    <a:lnTo>
                      <a:pt x="262" y="278"/>
                    </a:lnTo>
                    <a:lnTo>
                      <a:pt x="235" y="275"/>
                    </a:lnTo>
                    <a:lnTo>
                      <a:pt x="201" y="266"/>
                    </a:lnTo>
                    <a:lnTo>
                      <a:pt x="165" y="251"/>
                    </a:lnTo>
                    <a:lnTo>
                      <a:pt x="133" y="236"/>
                    </a:lnTo>
                    <a:lnTo>
                      <a:pt x="111" y="219"/>
                    </a:lnTo>
                    <a:lnTo>
                      <a:pt x="81" y="192"/>
                    </a:lnTo>
                    <a:lnTo>
                      <a:pt x="55" y="164"/>
                    </a:lnTo>
                    <a:lnTo>
                      <a:pt x="37" y="137"/>
                    </a:lnTo>
                    <a:lnTo>
                      <a:pt x="24" y="113"/>
                    </a:lnTo>
                    <a:lnTo>
                      <a:pt x="10" y="80"/>
                    </a:lnTo>
                    <a:lnTo>
                      <a:pt x="3" y="41"/>
                    </a:lnTo>
                    <a:lnTo>
                      <a:pt x="1" y="20"/>
                    </a:lnTo>
                    <a:lnTo>
                      <a:pt x="0" y="0"/>
                    </a:lnTo>
                    <a:lnTo>
                      <a:pt x="289" y="0"/>
                    </a:lnTo>
                    <a:close/>
                  </a:path>
                </a:pathLst>
              </a:custGeom>
              <a:noFill/>
              <a:ln w="3175" cap="flat" cmpd="sng">
                <a:solidFill>
                  <a:schemeClr val="tx1"/>
                </a:solidFill>
                <a:prstDash val="solid"/>
                <a:round/>
                <a:headEnd/>
                <a:tailEnd/>
              </a:ln>
            </p:spPr>
            <p:txBody>
              <a:bodyPr wrap="none" anchor="ctr"/>
              <a:lstStyle/>
              <a:p>
                <a:endParaRPr lang="en-US"/>
              </a:p>
            </p:txBody>
          </p:sp>
          <p:sp>
            <p:nvSpPr>
              <p:cNvPr id="55417" name="Freeform 236"/>
              <p:cNvSpPr>
                <a:spLocks noChangeAspect="1"/>
              </p:cNvSpPr>
              <p:nvPr/>
            </p:nvSpPr>
            <p:spPr bwMode="auto">
              <a:xfrm>
                <a:off x="5280" y="1297"/>
                <a:ext cx="288" cy="279"/>
              </a:xfrm>
              <a:custGeom>
                <a:avLst/>
                <a:gdLst>
                  <a:gd name="T0" fmla="*/ 0 w 288"/>
                  <a:gd name="T1" fmla="*/ 0 h 279"/>
                  <a:gd name="T2" fmla="*/ 288 w 288"/>
                  <a:gd name="T3" fmla="*/ 0 h 279"/>
                  <a:gd name="T4" fmla="*/ 288 w 288"/>
                  <a:gd name="T5" fmla="*/ 29 h 279"/>
                  <a:gd name="T6" fmla="*/ 281 w 288"/>
                  <a:gd name="T7" fmla="*/ 67 h 279"/>
                  <a:gd name="T8" fmla="*/ 267 w 288"/>
                  <a:gd name="T9" fmla="*/ 104 h 279"/>
                  <a:gd name="T10" fmla="*/ 252 w 288"/>
                  <a:gd name="T11" fmla="*/ 133 h 279"/>
                  <a:gd name="T12" fmla="*/ 237 w 288"/>
                  <a:gd name="T13" fmla="*/ 155 h 279"/>
                  <a:gd name="T14" fmla="*/ 218 w 288"/>
                  <a:gd name="T15" fmla="*/ 179 h 279"/>
                  <a:gd name="T16" fmla="*/ 192 w 288"/>
                  <a:gd name="T17" fmla="*/ 208 h 279"/>
                  <a:gd name="T18" fmla="*/ 159 w 288"/>
                  <a:gd name="T19" fmla="*/ 230 h 279"/>
                  <a:gd name="T20" fmla="*/ 135 w 288"/>
                  <a:gd name="T21" fmla="*/ 242 h 279"/>
                  <a:gd name="T22" fmla="*/ 111 w 288"/>
                  <a:gd name="T23" fmla="*/ 256 h 279"/>
                  <a:gd name="T24" fmla="*/ 80 w 288"/>
                  <a:gd name="T25" fmla="*/ 268 h 279"/>
                  <a:gd name="T26" fmla="*/ 43 w 288"/>
                  <a:gd name="T27" fmla="*/ 276 h 279"/>
                  <a:gd name="T28" fmla="*/ 1 w 288"/>
                  <a:gd name="T29" fmla="*/ 279 h 279"/>
                  <a:gd name="T30" fmla="*/ 0 w 288"/>
                  <a:gd name="T31" fmla="*/ 0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0" y="0"/>
                    </a:moveTo>
                    <a:lnTo>
                      <a:pt x="288" y="0"/>
                    </a:lnTo>
                    <a:lnTo>
                      <a:pt x="288" y="29"/>
                    </a:lnTo>
                    <a:lnTo>
                      <a:pt x="281" y="67"/>
                    </a:lnTo>
                    <a:lnTo>
                      <a:pt x="267" y="104"/>
                    </a:lnTo>
                    <a:lnTo>
                      <a:pt x="252" y="133"/>
                    </a:lnTo>
                    <a:lnTo>
                      <a:pt x="237" y="155"/>
                    </a:lnTo>
                    <a:lnTo>
                      <a:pt x="218" y="179"/>
                    </a:lnTo>
                    <a:lnTo>
                      <a:pt x="192" y="208"/>
                    </a:lnTo>
                    <a:lnTo>
                      <a:pt x="159" y="230"/>
                    </a:lnTo>
                    <a:lnTo>
                      <a:pt x="135" y="242"/>
                    </a:lnTo>
                    <a:lnTo>
                      <a:pt x="111" y="256"/>
                    </a:lnTo>
                    <a:lnTo>
                      <a:pt x="80" y="268"/>
                    </a:lnTo>
                    <a:lnTo>
                      <a:pt x="43" y="276"/>
                    </a:lnTo>
                    <a:lnTo>
                      <a:pt x="1" y="279"/>
                    </a:lnTo>
                    <a:lnTo>
                      <a:pt x="0" y="0"/>
                    </a:lnTo>
                    <a:close/>
                  </a:path>
                </a:pathLst>
              </a:custGeom>
              <a:noFill/>
              <a:ln w="3175" cap="flat" cmpd="sng">
                <a:solidFill>
                  <a:schemeClr val="tx1"/>
                </a:solidFill>
                <a:prstDash val="solid"/>
                <a:round/>
                <a:headEnd/>
                <a:tailEnd/>
              </a:ln>
            </p:spPr>
            <p:txBody>
              <a:bodyPr wrap="none" anchor="ctr"/>
              <a:lstStyle/>
              <a:p>
                <a:endParaRPr lang="en-US"/>
              </a:p>
            </p:txBody>
          </p:sp>
          <p:sp>
            <p:nvSpPr>
              <p:cNvPr id="55418" name="Freeform 237"/>
              <p:cNvSpPr>
                <a:spLocks noChangeAspect="1"/>
              </p:cNvSpPr>
              <p:nvPr/>
            </p:nvSpPr>
            <p:spPr bwMode="auto">
              <a:xfrm>
                <a:off x="5279" y="1017"/>
                <a:ext cx="288" cy="279"/>
              </a:xfrm>
              <a:custGeom>
                <a:avLst/>
                <a:gdLst>
                  <a:gd name="T0" fmla="*/ 2 w 288"/>
                  <a:gd name="T1" fmla="*/ 278 h 279"/>
                  <a:gd name="T2" fmla="*/ 0 w 288"/>
                  <a:gd name="T3" fmla="*/ 0 h 279"/>
                  <a:gd name="T4" fmla="*/ 39 w 288"/>
                  <a:gd name="T5" fmla="*/ 3 h 279"/>
                  <a:gd name="T6" fmla="*/ 69 w 288"/>
                  <a:gd name="T7" fmla="*/ 8 h 279"/>
                  <a:gd name="T8" fmla="*/ 100 w 288"/>
                  <a:gd name="T9" fmla="*/ 18 h 279"/>
                  <a:gd name="T10" fmla="*/ 136 w 288"/>
                  <a:gd name="T11" fmla="*/ 33 h 279"/>
                  <a:gd name="T12" fmla="*/ 159 w 288"/>
                  <a:gd name="T13" fmla="*/ 48 h 279"/>
                  <a:gd name="T14" fmla="*/ 189 w 288"/>
                  <a:gd name="T15" fmla="*/ 69 h 279"/>
                  <a:gd name="T16" fmla="*/ 210 w 288"/>
                  <a:gd name="T17" fmla="*/ 86 h 279"/>
                  <a:gd name="T18" fmla="*/ 231 w 288"/>
                  <a:gd name="T19" fmla="*/ 111 h 279"/>
                  <a:gd name="T20" fmla="*/ 247 w 288"/>
                  <a:gd name="T21" fmla="*/ 135 h 279"/>
                  <a:gd name="T22" fmla="*/ 262 w 288"/>
                  <a:gd name="T23" fmla="*/ 165 h 279"/>
                  <a:gd name="T24" fmla="*/ 273 w 288"/>
                  <a:gd name="T25" fmla="*/ 192 h 279"/>
                  <a:gd name="T26" fmla="*/ 283 w 288"/>
                  <a:gd name="T27" fmla="*/ 230 h 279"/>
                  <a:gd name="T28" fmla="*/ 288 w 288"/>
                  <a:gd name="T29" fmla="*/ 279 h 279"/>
                  <a:gd name="T30" fmla="*/ 2 w 288"/>
                  <a:gd name="T31" fmla="*/ 278 h 27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8"/>
                  <a:gd name="T49" fmla="*/ 0 h 279"/>
                  <a:gd name="T50" fmla="*/ 288 w 288"/>
                  <a:gd name="T51" fmla="*/ 279 h 27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8" h="279">
                    <a:moveTo>
                      <a:pt x="2" y="278"/>
                    </a:moveTo>
                    <a:lnTo>
                      <a:pt x="0" y="0"/>
                    </a:lnTo>
                    <a:lnTo>
                      <a:pt x="39" y="3"/>
                    </a:lnTo>
                    <a:lnTo>
                      <a:pt x="69" y="8"/>
                    </a:lnTo>
                    <a:lnTo>
                      <a:pt x="100" y="18"/>
                    </a:lnTo>
                    <a:lnTo>
                      <a:pt x="136" y="33"/>
                    </a:lnTo>
                    <a:lnTo>
                      <a:pt x="159" y="48"/>
                    </a:lnTo>
                    <a:lnTo>
                      <a:pt x="189" y="69"/>
                    </a:lnTo>
                    <a:lnTo>
                      <a:pt x="210" y="86"/>
                    </a:lnTo>
                    <a:lnTo>
                      <a:pt x="231" y="111"/>
                    </a:lnTo>
                    <a:lnTo>
                      <a:pt x="247" y="135"/>
                    </a:lnTo>
                    <a:lnTo>
                      <a:pt x="262" y="165"/>
                    </a:lnTo>
                    <a:lnTo>
                      <a:pt x="273" y="192"/>
                    </a:lnTo>
                    <a:lnTo>
                      <a:pt x="283" y="230"/>
                    </a:lnTo>
                    <a:lnTo>
                      <a:pt x="288" y="279"/>
                    </a:lnTo>
                    <a:lnTo>
                      <a:pt x="2" y="278"/>
                    </a:lnTo>
                    <a:close/>
                  </a:path>
                </a:pathLst>
              </a:custGeom>
              <a:noFill/>
              <a:ln w="3175" cap="flat" cmpd="sng">
                <a:solidFill>
                  <a:schemeClr val="tx1"/>
                </a:solidFill>
                <a:prstDash val="solid"/>
                <a:round/>
                <a:headEnd/>
                <a:tailEnd/>
              </a:ln>
            </p:spPr>
            <p:txBody>
              <a:bodyPr wrap="none" anchor="ctr"/>
              <a:lstStyle/>
              <a:p>
                <a:endParaRPr lang="en-US"/>
              </a:p>
            </p:txBody>
          </p:sp>
        </p:grpSp>
        <p:sp>
          <p:nvSpPr>
            <p:cNvPr id="55411" name="Rectangle 238"/>
            <p:cNvSpPr>
              <a:spLocks noChangeArrowheads="1"/>
            </p:cNvSpPr>
            <p:nvPr/>
          </p:nvSpPr>
          <p:spPr bwMode="auto">
            <a:xfrm>
              <a:off x="2503" y="3588"/>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12" name="Rectangle 239"/>
            <p:cNvSpPr>
              <a:spLocks noChangeArrowheads="1"/>
            </p:cNvSpPr>
            <p:nvPr/>
          </p:nvSpPr>
          <p:spPr bwMode="auto">
            <a:xfrm>
              <a:off x="2414" y="3588"/>
              <a:ext cx="73" cy="57"/>
            </a:xfrm>
            <a:prstGeom prst="rect">
              <a:avLst/>
            </a:prstGeom>
            <a:solidFill>
              <a:schemeClr val="tx2"/>
            </a:solidFill>
            <a:ln w="12700">
              <a:solidFill>
                <a:srgbClr val="000000"/>
              </a:solidFill>
              <a:miter lim="800000"/>
              <a:headEnd/>
              <a:tailEnd/>
            </a:ln>
          </p:spPr>
          <p:txBody>
            <a:bodyPr wrap="none" anchor="ctr"/>
            <a:lstStyle/>
            <a:p>
              <a:endParaRPr lang="en-US"/>
            </a:p>
          </p:txBody>
        </p:sp>
        <p:sp>
          <p:nvSpPr>
            <p:cNvPr id="55413" name="AutoShape 240"/>
            <p:cNvSpPr>
              <a:spLocks noChangeArrowheads="1"/>
            </p:cNvSpPr>
            <p:nvPr/>
          </p:nvSpPr>
          <p:spPr bwMode="auto">
            <a:xfrm>
              <a:off x="2592" y="3597"/>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sp>
          <p:nvSpPr>
            <p:cNvPr id="55414" name="AutoShape 241"/>
            <p:cNvSpPr>
              <a:spLocks noChangeArrowheads="1"/>
            </p:cNvSpPr>
            <p:nvPr/>
          </p:nvSpPr>
          <p:spPr bwMode="auto">
            <a:xfrm>
              <a:off x="2660" y="3597"/>
              <a:ext cx="48" cy="48"/>
            </a:xfrm>
            <a:prstGeom prst="triangle">
              <a:avLst>
                <a:gd name="adj" fmla="val 50000"/>
              </a:avLst>
            </a:prstGeom>
            <a:solidFill>
              <a:schemeClr val="tx2"/>
            </a:solidFill>
            <a:ln w="12700">
              <a:solidFill>
                <a:srgbClr val="000000"/>
              </a:solidFill>
              <a:miter lim="800000"/>
              <a:headEnd/>
              <a:tailEnd/>
            </a:ln>
          </p:spPr>
          <p:txBody>
            <a:bodyPr wrap="none" anchor="ctr"/>
            <a:lstStyle/>
            <a:p>
              <a:pPr algn="ctr" eaLnBrk="0" hangingPunct="0"/>
              <a:endParaRPr lang="en-US" sz="2400"/>
            </a:p>
          </p:txBody>
        </p:sp>
      </p:grpSp>
      <p:sp>
        <p:nvSpPr>
          <p:cNvPr id="55388" name="Text Box 242"/>
          <p:cNvSpPr txBox="1">
            <a:spLocks noChangeArrowheads="1"/>
          </p:cNvSpPr>
          <p:nvPr/>
        </p:nvSpPr>
        <p:spPr bwMode="auto">
          <a:xfrm>
            <a:off x="4660900" y="5791200"/>
            <a:ext cx="469900" cy="546100"/>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52 ID(M)</a:t>
            </a:r>
          </a:p>
          <a:p>
            <a:pPr algn="ctr" eaLnBrk="0" hangingPunct="0">
              <a:spcBef>
                <a:spcPct val="50000"/>
              </a:spcBef>
            </a:pPr>
            <a:r>
              <a:rPr lang="en-US" sz="900" b="1"/>
              <a:t>XX</a:t>
            </a:r>
          </a:p>
          <a:p>
            <a:pPr algn="ctr" eaLnBrk="0" hangingPunct="0">
              <a:spcBef>
                <a:spcPct val="50000"/>
              </a:spcBef>
            </a:pPr>
            <a:r>
              <a:rPr lang="en-US" sz="900" b="1"/>
              <a:t>208 ACR</a:t>
            </a:r>
          </a:p>
        </p:txBody>
      </p:sp>
      <p:sp>
        <p:nvSpPr>
          <p:cNvPr id="55389" name="Text Box 243"/>
          <p:cNvSpPr txBox="1">
            <a:spLocks noChangeArrowheads="1"/>
          </p:cNvSpPr>
          <p:nvPr/>
        </p:nvSpPr>
        <p:spPr bwMode="auto">
          <a:xfrm>
            <a:off x="7124700" y="5513388"/>
            <a:ext cx="266700" cy="341312"/>
          </a:xfrm>
          <a:prstGeom prst="rect">
            <a:avLst/>
          </a:prstGeom>
          <a:noFill/>
          <a:ln w="12700">
            <a:noFill/>
            <a:miter lim="800000"/>
            <a:headEnd/>
            <a:tailEnd/>
          </a:ln>
        </p:spPr>
        <p:txBody>
          <a:bodyPr wrap="none" lIns="0" tIns="0" rIns="0" bIns="0" anchor="ctr" anchorCtr="1">
            <a:spAutoFit/>
          </a:bodyPr>
          <a:lstStyle/>
          <a:p>
            <a:pPr algn="ctr" eaLnBrk="0" hangingPunct="0">
              <a:spcBef>
                <a:spcPct val="50000"/>
              </a:spcBef>
            </a:pPr>
            <a:r>
              <a:rPr lang="en-US" sz="900" b="1"/>
              <a:t>OBJ</a:t>
            </a:r>
          </a:p>
          <a:p>
            <a:pPr algn="ctr" eaLnBrk="0" hangingPunct="0">
              <a:spcBef>
                <a:spcPct val="50000"/>
              </a:spcBef>
            </a:pPr>
            <a:r>
              <a:rPr lang="en-US" sz="900" b="1"/>
              <a:t>TINA</a:t>
            </a:r>
          </a:p>
        </p:txBody>
      </p:sp>
      <p:sp>
        <p:nvSpPr>
          <p:cNvPr id="55390" name="Text Box 244"/>
          <p:cNvSpPr txBox="1">
            <a:spLocks noChangeArrowheads="1"/>
          </p:cNvSpPr>
          <p:nvPr/>
        </p:nvSpPr>
        <p:spPr bwMode="auto">
          <a:xfrm>
            <a:off x="4673600" y="4648200"/>
            <a:ext cx="444500" cy="546100"/>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spcBef>
                <a:spcPct val="50000"/>
              </a:spcBef>
            </a:pPr>
            <a:r>
              <a:rPr lang="en-US" sz="900" b="1"/>
              <a:t>23AD</a:t>
            </a:r>
          </a:p>
          <a:p>
            <a:pPr algn="ctr" eaLnBrk="0" hangingPunct="0">
              <a:spcBef>
                <a:spcPct val="50000"/>
              </a:spcBef>
            </a:pPr>
            <a:r>
              <a:rPr lang="en-US" sz="900" b="1"/>
              <a:t>XX</a:t>
            </a:r>
          </a:p>
          <a:p>
            <a:pPr algn="ctr" eaLnBrk="0" hangingPunct="0">
              <a:spcBef>
                <a:spcPct val="50000"/>
              </a:spcBef>
            </a:pPr>
            <a:r>
              <a:rPr lang="en-US" sz="900" b="1"/>
              <a:t>52 ID(M)</a:t>
            </a:r>
          </a:p>
        </p:txBody>
      </p:sp>
      <p:sp>
        <p:nvSpPr>
          <p:cNvPr id="55391" name="Freeform 245"/>
          <p:cNvSpPr>
            <a:spLocks/>
          </p:cNvSpPr>
          <p:nvPr/>
        </p:nvSpPr>
        <p:spPr bwMode="auto">
          <a:xfrm>
            <a:off x="5029200" y="4649788"/>
            <a:ext cx="1943100" cy="292100"/>
          </a:xfrm>
          <a:custGeom>
            <a:avLst/>
            <a:gdLst>
              <a:gd name="T0" fmla="*/ 0 w 1224"/>
              <a:gd name="T1" fmla="*/ 172 h 184"/>
              <a:gd name="T2" fmla="*/ 156 w 1224"/>
              <a:gd name="T3" fmla="*/ 160 h 184"/>
              <a:gd name="T4" fmla="*/ 280 w 1224"/>
              <a:gd name="T5" fmla="*/ 184 h 184"/>
              <a:gd name="T6" fmla="*/ 520 w 1224"/>
              <a:gd name="T7" fmla="*/ 116 h 184"/>
              <a:gd name="T8" fmla="*/ 708 w 1224"/>
              <a:gd name="T9" fmla="*/ 104 h 184"/>
              <a:gd name="T10" fmla="*/ 920 w 1224"/>
              <a:gd name="T11" fmla="*/ 80 h 184"/>
              <a:gd name="T12" fmla="*/ 1008 w 1224"/>
              <a:gd name="T13" fmla="*/ 68 h 184"/>
              <a:gd name="T14" fmla="*/ 1036 w 1224"/>
              <a:gd name="T15" fmla="*/ 44 h 184"/>
              <a:gd name="T16" fmla="*/ 1112 w 1224"/>
              <a:gd name="T17" fmla="*/ 0 h 184"/>
              <a:gd name="T18" fmla="*/ 1180 w 1224"/>
              <a:gd name="T19" fmla="*/ 4 h 184"/>
              <a:gd name="T20" fmla="*/ 1224 w 1224"/>
              <a:gd name="T21" fmla="*/ 16 h 184"/>
              <a:gd name="T22" fmla="*/ 1200 w 1224"/>
              <a:gd name="T23" fmla="*/ 32 h 1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4"/>
              <a:gd name="T37" fmla="*/ 0 h 184"/>
              <a:gd name="T38" fmla="*/ 1224 w 1224"/>
              <a:gd name="T39" fmla="*/ 184 h 1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4" h="184">
                <a:moveTo>
                  <a:pt x="0" y="172"/>
                </a:moveTo>
                <a:cubicBezTo>
                  <a:pt x="52" y="167"/>
                  <a:pt x="104" y="163"/>
                  <a:pt x="156" y="160"/>
                </a:cubicBezTo>
                <a:cubicBezTo>
                  <a:pt x="255" y="165"/>
                  <a:pt x="221" y="160"/>
                  <a:pt x="280" y="184"/>
                </a:cubicBezTo>
                <a:cubicBezTo>
                  <a:pt x="371" y="179"/>
                  <a:pt x="436" y="142"/>
                  <a:pt x="520" y="116"/>
                </a:cubicBezTo>
                <a:cubicBezTo>
                  <a:pt x="572" y="100"/>
                  <a:pt x="659" y="106"/>
                  <a:pt x="708" y="104"/>
                </a:cubicBezTo>
                <a:cubicBezTo>
                  <a:pt x="779" y="95"/>
                  <a:pt x="849" y="89"/>
                  <a:pt x="920" y="80"/>
                </a:cubicBezTo>
                <a:cubicBezTo>
                  <a:pt x="970" y="60"/>
                  <a:pt x="905" y="83"/>
                  <a:pt x="1008" y="68"/>
                </a:cubicBezTo>
                <a:cubicBezTo>
                  <a:pt x="1015" y="67"/>
                  <a:pt x="1034" y="46"/>
                  <a:pt x="1036" y="44"/>
                </a:cubicBezTo>
                <a:cubicBezTo>
                  <a:pt x="1059" y="24"/>
                  <a:pt x="1083" y="7"/>
                  <a:pt x="1112" y="0"/>
                </a:cubicBezTo>
                <a:cubicBezTo>
                  <a:pt x="1135" y="1"/>
                  <a:pt x="1157" y="2"/>
                  <a:pt x="1180" y="4"/>
                </a:cubicBezTo>
                <a:cubicBezTo>
                  <a:pt x="1199" y="6"/>
                  <a:pt x="1205" y="16"/>
                  <a:pt x="1224" y="16"/>
                </a:cubicBezTo>
                <a:lnTo>
                  <a:pt x="1200" y="32"/>
                </a:lnTo>
              </a:path>
            </a:pathLst>
          </a:custGeom>
          <a:noFill/>
          <a:ln w="12700" cap="flat" cmpd="sng">
            <a:solidFill>
              <a:srgbClr val="000000"/>
            </a:solidFill>
            <a:prstDash val="solid"/>
            <a:round/>
            <a:headEnd/>
            <a:tailEnd/>
          </a:ln>
        </p:spPr>
        <p:txBody>
          <a:bodyPr wrap="none" anchor="ctr"/>
          <a:lstStyle/>
          <a:p>
            <a:endParaRPr lang="en-US"/>
          </a:p>
        </p:txBody>
      </p:sp>
      <p:sp>
        <p:nvSpPr>
          <p:cNvPr id="55392" name="Freeform 246"/>
          <p:cNvSpPr>
            <a:spLocks/>
          </p:cNvSpPr>
          <p:nvPr/>
        </p:nvSpPr>
        <p:spPr bwMode="auto">
          <a:xfrm>
            <a:off x="2552700" y="4738688"/>
            <a:ext cx="2184400" cy="230187"/>
          </a:xfrm>
          <a:custGeom>
            <a:avLst/>
            <a:gdLst>
              <a:gd name="T0" fmla="*/ 1376 w 1376"/>
              <a:gd name="T1" fmla="*/ 120 h 145"/>
              <a:gd name="T2" fmla="*/ 1076 w 1376"/>
              <a:gd name="T3" fmla="*/ 104 h 145"/>
              <a:gd name="T4" fmla="*/ 1044 w 1376"/>
              <a:gd name="T5" fmla="*/ 96 h 145"/>
              <a:gd name="T6" fmla="*/ 1020 w 1376"/>
              <a:gd name="T7" fmla="*/ 88 h 145"/>
              <a:gd name="T8" fmla="*/ 988 w 1376"/>
              <a:gd name="T9" fmla="*/ 80 h 145"/>
              <a:gd name="T10" fmla="*/ 836 w 1376"/>
              <a:gd name="T11" fmla="*/ 84 h 145"/>
              <a:gd name="T12" fmla="*/ 788 w 1376"/>
              <a:gd name="T13" fmla="*/ 96 h 145"/>
              <a:gd name="T14" fmla="*/ 772 w 1376"/>
              <a:gd name="T15" fmla="*/ 100 h 145"/>
              <a:gd name="T16" fmla="*/ 704 w 1376"/>
              <a:gd name="T17" fmla="*/ 124 h 145"/>
              <a:gd name="T18" fmla="*/ 504 w 1376"/>
              <a:gd name="T19" fmla="*/ 92 h 145"/>
              <a:gd name="T20" fmla="*/ 348 w 1376"/>
              <a:gd name="T21" fmla="*/ 64 h 145"/>
              <a:gd name="T22" fmla="*/ 192 w 1376"/>
              <a:gd name="T23" fmla="*/ 0 h 145"/>
              <a:gd name="T24" fmla="*/ 128 w 1376"/>
              <a:gd name="T25" fmla="*/ 8 h 145"/>
              <a:gd name="T26" fmla="*/ 116 w 1376"/>
              <a:gd name="T27" fmla="*/ 20 h 145"/>
              <a:gd name="T28" fmla="*/ 0 w 1376"/>
              <a:gd name="T29" fmla="*/ 52 h 1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76"/>
              <a:gd name="T46" fmla="*/ 0 h 145"/>
              <a:gd name="T47" fmla="*/ 1376 w 1376"/>
              <a:gd name="T48" fmla="*/ 145 h 1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76" h="145">
                <a:moveTo>
                  <a:pt x="1376" y="120"/>
                </a:moveTo>
                <a:cubicBezTo>
                  <a:pt x="1269" y="118"/>
                  <a:pt x="1179" y="110"/>
                  <a:pt x="1076" y="104"/>
                </a:cubicBezTo>
                <a:cubicBezTo>
                  <a:pt x="1065" y="101"/>
                  <a:pt x="1055" y="99"/>
                  <a:pt x="1044" y="96"/>
                </a:cubicBezTo>
                <a:cubicBezTo>
                  <a:pt x="1036" y="94"/>
                  <a:pt x="1028" y="90"/>
                  <a:pt x="1020" y="88"/>
                </a:cubicBezTo>
                <a:cubicBezTo>
                  <a:pt x="1009" y="85"/>
                  <a:pt x="988" y="80"/>
                  <a:pt x="988" y="80"/>
                </a:cubicBezTo>
                <a:cubicBezTo>
                  <a:pt x="937" y="81"/>
                  <a:pt x="887" y="81"/>
                  <a:pt x="836" y="84"/>
                </a:cubicBezTo>
                <a:cubicBezTo>
                  <a:pt x="820" y="85"/>
                  <a:pt x="804" y="92"/>
                  <a:pt x="788" y="96"/>
                </a:cubicBezTo>
                <a:cubicBezTo>
                  <a:pt x="783" y="97"/>
                  <a:pt x="772" y="100"/>
                  <a:pt x="772" y="100"/>
                </a:cubicBezTo>
                <a:cubicBezTo>
                  <a:pt x="744" y="121"/>
                  <a:pt x="744" y="120"/>
                  <a:pt x="704" y="124"/>
                </a:cubicBezTo>
                <a:cubicBezTo>
                  <a:pt x="640" y="145"/>
                  <a:pt x="565" y="107"/>
                  <a:pt x="504" y="92"/>
                </a:cubicBezTo>
                <a:cubicBezTo>
                  <a:pt x="453" y="79"/>
                  <a:pt x="399" y="74"/>
                  <a:pt x="348" y="64"/>
                </a:cubicBezTo>
                <a:cubicBezTo>
                  <a:pt x="297" y="38"/>
                  <a:pt x="245" y="21"/>
                  <a:pt x="192" y="0"/>
                </a:cubicBezTo>
                <a:cubicBezTo>
                  <a:pt x="171" y="3"/>
                  <a:pt x="149" y="3"/>
                  <a:pt x="128" y="8"/>
                </a:cubicBezTo>
                <a:cubicBezTo>
                  <a:pt x="123" y="9"/>
                  <a:pt x="121" y="17"/>
                  <a:pt x="116" y="20"/>
                </a:cubicBezTo>
                <a:cubicBezTo>
                  <a:pt x="89" y="35"/>
                  <a:pt x="29" y="52"/>
                  <a:pt x="0" y="52"/>
                </a:cubicBezTo>
              </a:path>
            </a:pathLst>
          </a:custGeom>
          <a:noFill/>
          <a:ln w="12700" cap="flat" cmpd="sng">
            <a:solidFill>
              <a:srgbClr val="000000"/>
            </a:solidFill>
            <a:prstDash val="solid"/>
            <a:round/>
            <a:headEnd/>
            <a:tailEnd/>
          </a:ln>
        </p:spPr>
        <p:txBody>
          <a:bodyPr wrap="none" anchor="ctr"/>
          <a:lstStyle/>
          <a:p>
            <a:endParaRPr lang="en-US"/>
          </a:p>
        </p:txBody>
      </p:sp>
      <p:sp>
        <p:nvSpPr>
          <p:cNvPr id="55393" name="Freeform 247"/>
          <p:cNvSpPr>
            <a:spLocks/>
          </p:cNvSpPr>
          <p:nvPr/>
        </p:nvSpPr>
        <p:spPr bwMode="auto">
          <a:xfrm>
            <a:off x="5003800" y="6008688"/>
            <a:ext cx="2597150" cy="228600"/>
          </a:xfrm>
          <a:custGeom>
            <a:avLst/>
            <a:gdLst>
              <a:gd name="T0" fmla="*/ 0 w 1636"/>
              <a:gd name="T1" fmla="*/ 40 h 144"/>
              <a:gd name="T2" fmla="*/ 44 w 1636"/>
              <a:gd name="T3" fmla="*/ 52 h 144"/>
              <a:gd name="T4" fmla="*/ 464 w 1636"/>
              <a:gd name="T5" fmla="*/ 32 h 144"/>
              <a:gd name="T6" fmla="*/ 580 w 1636"/>
              <a:gd name="T7" fmla="*/ 0 h 144"/>
              <a:gd name="T8" fmla="*/ 1188 w 1636"/>
              <a:gd name="T9" fmla="*/ 28 h 144"/>
              <a:gd name="T10" fmla="*/ 1244 w 1636"/>
              <a:gd name="T11" fmla="*/ 40 h 144"/>
              <a:gd name="T12" fmla="*/ 1328 w 1636"/>
              <a:gd name="T13" fmla="*/ 100 h 144"/>
              <a:gd name="T14" fmla="*/ 1432 w 1636"/>
              <a:gd name="T15" fmla="*/ 144 h 144"/>
              <a:gd name="T16" fmla="*/ 1636 w 1636"/>
              <a:gd name="T17" fmla="*/ 136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36"/>
              <a:gd name="T28" fmla="*/ 0 h 144"/>
              <a:gd name="T29" fmla="*/ 1636 w 1636"/>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36" h="144">
                <a:moveTo>
                  <a:pt x="0" y="40"/>
                </a:moveTo>
                <a:cubicBezTo>
                  <a:pt x="15" y="45"/>
                  <a:pt x="29" y="47"/>
                  <a:pt x="44" y="52"/>
                </a:cubicBezTo>
                <a:cubicBezTo>
                  <a:pt x="184" y="47"/>
                  <a:pt x="324" y="45"/>
                  <a:pt x="464" y="32"/>
                </a:cubicBezTo>
                <a:cubicBezTo>
                  <a:pt x="493" y="13"/>
                  <a:pt x="545" y="6"/>
                  <a:pt x="580" y="0"/>
                </a:cubicBezTo>
                <a:cubicBezTo>
                  <a:pt x="787" y="3"/>
                  <a:pt x="983" y="18"/>
                  <a:pt x="1188" y="28"/>
                </a:cubicBezTo>
                <a:cubicBezTo>
                  <a:pt x="1207" y="32"/>
                  <a:pt x="1226" y="35"/>
                  <a:pt x="1244" y="40"/>
                </a:cubicBezTo>
                <a:cubicBezTo>
                  <a:pt x="1280" y="50"/>
                  <a:pt x="1299" y="79"/>
                  <a:pt x="1328" y="100"/>
                </a:cubicBezTo>
                <a:cubicBezTo>
                  <a:pt x="1358" y="122"/>
                  <a:pt x="1399" y="127"/>
                  <a:pt x="1432" y="144"/>
                </a:cubicBezTo>
                <a:cubicBezTo>
                  <a:pt x="1438" y="144"/>
                  <a:pt x="1576" y="136"/>
                  <a:pt x="1636" y="136"/>
                </a:cubicBezTo>
              </a:path>
            </a:pathLst>
          </a:custGeom>
          <a:noFill/>
          <a:ln w="12700" cap="flat" cmpd="sng">
            <a:solidFill>
              <a:srgbClr val="000000"/>
            </a:solidFill>
            <a:prstDash val="solid"/>
            <a:round/>
            <a:headEnd/>
            <a:tailEnd/>
          </a:ln>
        </p:spPr>
        <p:txBody>
          <a:bodyPr wrap="none" anchor="ctr"/>
          <a:lstStyle/>
          <a:p>
            <a:endParaRPr lang="en-US"/>
          </a:p>
        </p:txBody>
      </p:sp>
      <p:sp>
        <p:nvSpPr>
          <p:cNvPr id="55394" name="Freeform 248"/>
          <p:cNvSpPr>
            <a:spLocks/>
          </p:cNvSpPr>
          <p:nvPr/>
        </p:nvSpPr>
        <p:spPr bwMode="auto">
          <a:xfrm>
            <a:off x="2317750" y="6027738"/>
            <a:ext cx="2419350" cy="192087"/>
          </a:xfrm>
          <a:custGeom>
            <a:avLst/>
            <a:gdLst>
              <a:gd name="T0" fmla="*/ 1524 w 1524"/>
              <a:gd name="T1" fmla="*/ 24 h 121"/>
              <a:gd name="T2" fmla="*/ 1200 w 1524"/>
              <a:gd name="T3" fmla="*/ 8 h 121"/>
              <a:gd name="T4" fmla="*/ 896 w 1524"/>
              <a:gd name="T5" fmla="*/ 40 h 121"/>
              <a:gd name="T6" fmla="*/ 708 w 1524"/>
              <a:gd name="T7" fmla="*/ 120 h 121"/>
              <a:gd name="T8" fmla="*/ 544 w 1524"/>
              <a:gd name="T9" fmla="*/ 112 h 121"/>
              <a:gd name="T10" fmla="*/ 444 w 1524"/>
              <a:gd name="T11" fmla="*/ 68 h 121"/>
              <a:gd name="T12" fmla="*/ 288 w 1524"/>
              <a:gd name="T13" fmla="*/ 32 h 121"/>
              <a:gd name="T14" fmla="*/ 100 w 1524"/>
              <a:gd name="T15" fmla="*/ 0 h 121"/>
              <a:gd name="T16" fmla="*/ 0 w 1524"/>
              <a:gd name="T17" fmla="*/ 20 h 1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24"/>
              <a:gd name="T28" fmla="*/ 0 h 121"/>
              <a:gd name="T29" fmla="*/ 1524 w 1524"/>
              <a:gd name="T30" fmla="*/ 121 h 1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24" h="121">
                <a:moveTo>
                  <a:pt x="1524" y="24"/>
                </a:moveTo>
                <a:cubicBezTo>
                  <a:pt x="1420" y="22"/>
                  <a:pt x="1305" y="29"/>
                  <a:pt x="1200" y="8"/>
                </a:cubicBezTo>
                <a:cubicBezTo>
                  <a:pt x="1087" y="14"/>
                  <a:pt x="1004" y="20"/>
                  <a:pt x="896" y="40"/>
                </a:cubicBezTo>
                <a:cubicBezTo>
                  <a:pt x="828" y="52"/>
                  <a:pt x="775" y="107"/>
                  <a:pt x="708" y="120"/>
                </a:cubicBezTo>
                <a:cubicBezTo>
                  <a:pt x="653" y="117"/>
                  <a:pt x="598" y="121"/>
                  <a:pt x="544" y="112"/>
                </a:cubicBezTo>
                <a:cubicBezTo>
                  <a:pt x="542" y="112"/>
                  <a:pt x="459" y="75"/>
                  <a:pt x="444" y="68"/>
                </a:cubicBezTo>
                <a:cubicBezTo>
                  <a:pt x="391" y="44"/>
                  <a:pt x="347" y="36"/>
                  <a:pt x="288" y="32"/>
                </a:cubicBezTo>
                <a:cubicBezTo>
                  <a:pt x="225" y="21"/>
                  <a:pt x="163" y="9"/>
                  <a:pt x="100" y="0"/>
                </a:cubicBezTo>
                <a:cubicBezTo>
                  <a:pt x="55" y="3"/>
                  <a:pt x="36" y="2"/>
                  <a:pt x="0" y="20"/>
                </a:cubicBezTo>
              </a:path>
            </a:pathLst>
          </a:custGeom>
          <a:noFill/>
          <a:ln w="12700" cap="flat" cmpd="sng">
            <a:solidFill>
              <a:srgbClr val="000000"/>
            </a:solidFill>
            <a:prstDash val="solid"/>
            <a:round/>
            <a:headEnd/>
            <a:tailEnd/>
          </a:ln>
        </p:spPr>
        <p:txBody>
          <a:bodyPr wrap="none" anchor="ctr"/>
          <a:lstStyle/>
          <a:p>
            <a:endParaRPr lang="en-US"/>
          </a:p>
        </p:txBody>
      </p:sp>
      <p:grpSp>
        <p:nvGrpSpPr>
          <p:cNvPr id="55395" name="Group 249"/>
          <p:cNvGrpSpPr>
            <a:grpSpLocks/>
          </p:cNvGrpSpPr>
          <p:nvPr/>
        </p:nvGrpSpPr>
        <p:grpSpPr bwMode="auto">
          <a:xfrm>
            <a:off x="3505200" y="5691188"/>
            <a:ext cx="1219200" cy="152400"/>
            <a:chOff x="2160" y="864"/>
            <a:chExt cx="768" cy="96"/>
          </a:xfrm>
        </p:grpSpPr>
        <p:sp>
          <p:nvSpPr>
            <p:cNvPr id="55404" name="Line 250"/>
            <p:cNvSpPr>
              <a:spLocks noChangeShapeType="1"/>
            </p:cNvSpPr>
            <p:nvPr/>
          </p:nvSpPr>
          <p:spPr bwMode="auto">
            <a:xfrm>
              <a:off x="2400" y="912"/>
              <a:ext cx="528" cy="0"/>
            </a:xfrm>
            <a:prstGeom prst="line">
              <a:avLst/>
            </a:prstGeom>
            <a:noFill/>
            <a:ln w="12700">
              <a:solidFill>
                <a:schemeClr val="tx1"/>
              </a:solidFill>
              <a:round/>
              <a:headEnd/>
              <a:tailEnd type="stealth" w="lg" len="lg"/>
            </a:ln>
          </p:spPr>
          <p:txBody>
            <a:bodyPr wrap="none" anchor="ctr"/>
            <a:lstStyle/>
            <a:p>
              <a:endParaRPr lang="en-US"/>
            </a:p>
          </p:txBody>
        </p:sp>
        <p:sp>
          <p:nvSpPr>
            <p:cNvPr id="55405" name="AutoShape 251"/>
            <p:cNvSpPr>
              <a:spLocks noChangeArrowheads="1"/>
            </p:cNvSpPr>
            <p:nvPr/>
          </p:nvSpPr>
          <p:spPr bwMode="auto">
            <a:xfrm>
              <a:off x="2160" y="864"/>
              <a:ext cx="288" cy="96"/>
            </a:xfrm>
            <a:prstGeom prst="chevron">
              <a:avLst>
                <a:gd name="adj" fmla="val 75000"/>
              </a:avLst>
            </a:prstGeom>
            <a:solidFill>
              <a:schemeClr val="bg1"/>
            </a:solidFill>
            <a:ln w="12700">
              <a:solidFill>
                <a:schemeClr val="tx1"/>
              </a:solidFill>
              <a:miter lim="800000"/>
              <a:headEnd/>
              <a:tailEnd/>
            </a:ln>
          </p:spPr>
          <p:txBody>
            <a:bodyPr wrap="none" anchor="ctr"/>
            <a:lstStyle/>
            <a:p>
              <a:endParaRPr lang="en-US"/>
            </a:p>
          </p:txBody>
        </p:sp>
      </p:grpSp>
      <p:grpSp>
        <p:nvGrpSpPr>
          <p:cNvPr id="55396" name="Group 252"/>
          <p:cNvGrpSpPr>
            <a:grpSpLocks/>
          </p:cNvGrpSpPr>
          <p:nvPr/>
        </p:nvGrpSpPr>
        <p:grpSpPr bwMode="auto">
          <a:xfrm rot="2687314" flipV="1">
            <a:off x="6019800" y="5462588"/>
            <a:ext cx="762000" cy="609600"/>
            <a:chOff x="3264" y="2640"/>
            <a:chExt cx="480" cy="384"/>
          </a:xfrm>
        </p:grpSpPr>
        <p:sp>
          <p:nvSpPr>
            <p:cNvPr id="55402" name="Arc 253"/>
            <p:cNvSpPr>
              <a:spLocks/>
            </p:cNvSpPr>
            <p:nvPr/>
          </p:nvSpPr>
          <p:spPr bwMode="auto">
            <a:xfrm>
              <a:off x="3360" y="2688"/>
              <a:ext cx="384" cy="336"/>
            </a:xfrm>
            <a:custGeom>
              <a:avLst/>
              <a:gdLst>
                <a:gd name="T0" fmla="*/ 0 w 21600"/>
                <a:gd name="T1" fmla="*/ 0 h 21600"/>
                <a:gd name="T2" fmla="*/ 384 w 21600"/>
                <a:gd name="T3" fmla="*/ 336 h 21600"/>
                <a:gd name="T4" fmla="*/ 0 w 21600"/>
                <a:gd name="T5" fmla="*/ 33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55403" name="Oval 254"/>
            <p:cNvSpPr>
              <a:spLocks noChangeArrowheads="1"/>
            </p:cNvSpPr>
            <p:nvPr/>
          </p:nvSpPr>
          <p:spPr bwMode="auto">
            <a:xfrm>
              <a:off x="3264" y="2640"/>
              <a:ext cx="96" cy="96"/>
            </a:xfrm>
            <a:prstGeom prst="ellipse">
              <a:avLst/>
            </a:prstGeom>
            <a:noFill/>
            <a:ln w="12700">
              <a:solidFill>
                <a:schemeClr val="tx1"/>
              </a:solidFill>
              <a:round/>
              <a:headEnd/>
              <a:tailEnd/>
            </a:ln>
          </p:spPr>
          <p:txBody>
            <a:bodyPr wrap="none" anchor="ctr"/>
            <a:lstStyle/>
            <a:p>
              <a:endParaRPr lang="en-US"/>
            </a:p>
          </p:txBody>
        </p:sp>
      </p:grpSp>
      <p:sp>
        <p:nvSpPr>
          <p:cNvPr id="55397" name="Freeform 255"/>
          <p:cNvSpPr>
            <a:spLocks/>
          </p:cNvSpPr>
          <p:nvPr/>
        </p:nvSpPr>
        <p:spPr bwMode="auto">
          <a:xfrm>
            <a:off x="6921500" y="5295900"/>
            <a:ext cx="779463" cy="769938"/>
          </a:xfrm>
          <a:custGeom>
            <a:avLst/>
            <a:gdLst>
              <a:gd name="T0" fmla="*/ 97 w 491"/>
              <a:gd name="T1" fmla="*/ 53 h 485"/>
              <a:gd name="T2" fmla="*/ 0 w 491"/>
              <a:gd name="T3" fmla="*/ 186 h 485"/>
              <a:gd name="T4" fmla="*/ 62 w 491"/>
              <a:gd name="T5" fmla="*/ 408 h 485"/>
              <a:gd name="T6" fmla="*/ 115 w 491"/>
              <a:gd name="T7" fmla="*/ 461 h 485"/>
              <a:gd name="T8" fmla="*/ 177 w 491"/>
              <a:gd name="T9" fmla="*/ 479 h 485"/>
              <a:gd name="T10" fmla="*/ 328 w 491"/>
              <a:gd name="T11" fmla="*/ 470 h 485"/>
              <a:gd name="T12" fmla="*/ 452 w 491"/>
              <a:gd name="T13" fmla="*/ 337 h 485"/>
              <a:gd name="T14" fmla="*/ 470 w 491"/>
              <a:gd name="T15" fmla="*/ 160 h 485"/>
              <a:gd name="T16" fmla="*/ 381 w 491"/>
              <a:gd name="T17" fmla="*/ 71 h 485"/>
              <a:gd name="T18" fmla="*/ 266 w 491"/>
              <a:gd name="T19" fmla="*/ 0 h 485"/>
              <a:gd name="T20" fmla="*/ 97 w 491"/>
              <a:gd name="T21" fmla="*/ 53 h 4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91"/>
              <a:gd name="T34" fmla="*/ 0 h 485"/>
              <a:gd name="T35" fmla="*/ 491 w 491"/>
              <a:gd name="T36" fmla="*/ 485 h 4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91" h="485">
                <a:moveTo>
                  <a:pt x="97" y="53"/>
                </a:moveTo>
                <a:cubicBezTo>
                  <a:pt x="43" y="72"/>
                  <a:pt x="18" y="135"/>
                  <a:pt x="0" y="186"/>
                </a:cubicBezTo>
                <a:cubicBezTo>
                  <a:pt x="6" y="255"/>
                  <a:pt x="11" y="351"/>
                  <a:pt x="62" y="408"/>
                </a:cubicBezTo>
                <a:cubicBezTo>
                  <a:pt x="79" y="427"/>
                  <a:pt x="91" y="455"/>
                  <a:pt x="115" y="461"/>
                </a:cubicBezTo>
                <a:cubicBezTo>
                  <a:pt x="160" y="472"/>
                  <a:pt x="139" y="466"/>
                  <a:pt x="177" y="479"/>
                </a:cubicBezTo>
                <a:cubicBezTo>
                  <a:pt x="227" y="476"/>
                  <a:pt x="280" y="485"/>
                  <a:pt x="328" y="470"/>
                </a:cubicBezTo>
                <a:cubicBezTo>
                  <a:pt x="357" y="461"/>
                  <a:pt x="424" y="364"/>
                  <a:pt x="452" y="337"/>
                </a:cubicBezTo>
                <a:cubicBezTo>
                  <a:pt x="459" y="297"/>
                  <a:pt x="491" y="207"/>
                  <a:pt x="470" y="160"/>
                </a:cubicBezTo>
                <a:cubicBezTo>
                  <a:pt x="452" y="119"/>
                  <a:pt x="410" y="101"/>
                  <a:pt x="381" y="71"/>
                </a:cubicBezTo>
                <a:cubicBezTo>
                  <a:pt x="337" y="26"/>
                  <a:pt x="333" y="17"/>
                  <a:pt x="266" y="0"/>
                </a:cubicBezTo>
                <a:cubicBezTo>
                  <a:pt x="187" y="8"/>
                  <a:pt x="159" y="14"/>
                  <a:pt x="97" y="53"/>
                </a:cubicBezTo>
                <a:close/>
              </a:path>
            </a:pathLst>
          </a:custGeom>
          <a:noFill/>
          <a:ln w="12700" cap="flat" cmpd="sng">
            <a:solidFill>
              <a:srgbClr val="000000"/>
            </a:solidFill>
            <a:prstDash val="solid"/>
            <a:round/>
            <a:headEnd/>
            <a:tailEnd/>
          </a:ln>
        </p:spPr>
        <p:txBody>
          <a:bodyPr wrap="none" anchor="ctr"/>
          <a:lstStyle/>
          <a:p>
            <a:endParaRPr lang="en-US"/>
          </a:p>
        </p:txBody>
      </p:sp>
      <p:sp>
        <p:nvSpPr>
          <p:cNvPr id="55398" name="Text Box 256"/>
          <p:cNvSpPr txBox="1">
            <a:spLocks noChangeArrowheads="1"/>
          </p:cNvSpPr>
          <p:nvPr/>
        </p:nvSpPr>
        <p:spPr bwMode="auto">
          <a:xfrm>
            <a:off x="2057400" y="6384925"/>
            <a:ext cx="5334000" cy="366713"/>
          </a:xfrm>
          <a:prstGeom prst="rect">
            <a:avLst/>
          </a:prstGeom>
          <a:noFill/>
          <a:ln w="12700">
            <a:noFill/>
            <a:miter lim="800000"/>
            <a:headEnd/>
            <a:tailEnd/>
          </a:ln>
        </p:spPr>
        <p:txBody>
          <a:bodyPr lIns="0" tIns="0" rIns="0" bIns="0" anchor="ctr" anchorCtr="1">
            <a:spAutoFit/>
          </a:bodyPr>
          <a:lstStyle/>
          <a:p>
            <a:pPr eaLnBrk="0" hangingPunct="0"/>
            <a:r>
              <a:rPr lang="en-US" sz="800"/>
              <a:t>1</a:t>
            </a:r>
            <a:r>
              <a:rPr lang="en-US" sz="800" baseline="30000"/>
              <a:t>st</a:t>
            </a:r>
            <a:r>
              <a:rPr lang="en-US" sz="800"/>
              <a:t> Bde, 52 Inf Div(Mechanized) is task organized with two mech infantry Bn’s, an armor (tank) Bn, and an attack helo Bn.  It has no deficiencies.  Its task is to seize objective Tina.  The 2d Bde, 52 ID (Mech) is task organized with two Mech IN Bn’s and to Tank Bn’s.  It has no deficiencies.  Its task is to follow and support the first brigade.</a:t>
            </a:r>
          </a:p>
        </p:txBody>
      </p:sp>
      <p:sp>
        <p:nvSpPr>
          <p:cNvPr id="55399" name="AutoShape 257">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5400" name="Rectangle 258"/>
          <p:cNvSpPr>
            <a:spLocks noGrp="1" noChangeArrowheads="1"/>
          </p:cNvSpPr>
          <p:nvPr>
            <p:ph type="title" idx="4294967295"/>
          </p:nvPr>
        </p:nvSpPr>
        <p:spPr>
          <a:xfrm>
            <a:off x="685800" y="53975"/>
            <a:ext cx="7772400" cy="785813"/>
          </a:xfrm>
        </p:spPr>
        <p:txBody>
          <a:bodyPr/>
          <a:lstStyle/>
          <a:p>
            <a:pPr eaLnBrk="1" hangingPunct="1"/>
            <a:r>
              <a:rPr lang="en-US" sz="2400">
                <a:solidFill>
                  <a:schemeClr val="tx1"/>
                </a:solidFill>
              </a:rPr>
              <a:t>Examples of Combat Effectives Graphics</a:t>
            </a:r>
            <a:br>
              <a:rPr lang="en-US" sz="2400">
                <a:solidFill>
                  <a:schemeClr val="tx1"/>
                </a:solidFill>
              </a:rPr>
            </a:br>
            <a:r>
              <a:rPr lang="en-US" sz="2400">
                <a:solidFill>
                  <a:schemeClr val="tx1"/>
                </a:solidFill>
              </a:rPr>
              <a:t>Task-Organized Composition Graphics</a:t>
            </a:r>
          </a:p>
        </p:txBody>
      </p:sp>
      <p:sp>
        <p:nvSpPr>
          <p:cNvPr id="55401" name="Text Box 259"/>
          <p:cNvSpPr txBox="1">
            <a:spLocks noChangeArrowheads="1"/>
          </p:cNvSpPr>
          <p:nvPr/>
        </p:nvSpPr>
        <p:spPr bwMode="auto">
          <a:xfrm>
            <a:off x="7288213" y="6675438"/>
            <a:ext cx="1352550" cy="182562"/>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a:xfrm>
            <a:off x="6858000" y="76200"/>
            <a:ext cx="2133600" cy="381000"/>
          </a:xfrm>
        </p:spPr>
        <p:txBody>
          <a:bodyPr/>
          <a:lstStyle/>
          <a:p>
            <a:pPr eaLnBrk="1" hangingPunct="1"/>
            <a:r>
              <a:rPr lang="en-US" sz="1600" b="1"/>
              <a:t>Tactical Mission Graphics</a:t>
            </a:r>
          </a:p>
        </p:txBody>
      </p:sp>
      <p:sp>
        <p:nvSpPr>
          <p:cNvPr id="56323" name="Rectangle 3"/>
          <p:cNvSpPr>
            <a:spLocks noChangeArrowheads="1"/>
          </p:cNvSpPr>
          <p:nvPr/>
        </p:nvSpPr>
        <p:spPr bwMode="auto">
          <a:xfrm>
            <a:off x="381000" y="762000"/>
            <a:ext cx="9286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Ambush</a:t>
            </a:r>
          </a:p>
        </p:txBody>
      </p:sp>
      <p:grpSp>
        <p:nvGrpSpPr>
          <p:cNvPr id="56324" name="Group 4"/>
          <p:cNvGrpSpPr>
            <a:grpSpLocks/>
          </p:cNvGrpSpPr>
          <p:nvPr/>
        </p:nvGrpSpPr>
        <p:grpSpPr bwMode="auto">
          <a:xfrm>
            <a:off x="523875" y="76200"/>
            <a:ext cx="695325" cy="609600"/>
            <a:chOff x="330" y="432"/>
            <a:chExt cx="438" cy="576"/>
          </a:xfrm>
        </p:grpSpPr>
        <p:sp>
          <p:nvSpPr>
            <p:cNvPr id="56538" name="Line 5"/>
            <p:cNvSpPr>
              <a:spLocks noChangeShapeType="1"/>
            </p:cNvSpPr>
            <p:nvPr/>
          </p:nvSpPr>
          <p:spPr bwMode="auto">
            <a:xfrm>
              <a:off x="432" y="720"/>
              <a:ext cx="336" cy="0"/>
            </a:xfrm>
            <a:prstGeom prst="line">
              <a:avLst/>
            </a:prstGeom>
            <a:noFill/>
            <a:ln w="12700">
              <a:solidFill>
                <a:schemeClr val="tx1"/>
              </a:solidFill>
              <a:round/>
              <a:headEnd/>
              <a:tailEnd type="stealth" w="lg" len="lg"/>
            </a:ln>
          </p:spPr>
          <p:txBody>
            <a:bodyPr wrap="none" anchor="ctr"/>
            <a:lstStyle/>
            <a:p>
              <a:endParaRPr lang="en-US"/>
            </a:p>
          </p:txBody>
        </p:sp>
        <p:sp>
          <p:nvSpPr>
            <p:cNvPr id="56539" name="Freeform 6"/>
            <p:cNvSpPr>
              <a:spLocks/>
            </p:cNvSpPr>
            <p:nvPr/>
          </p:nvSpPr>
          <p:spPr bwMode="auto">
            <a:xfrm>
              <a:off x="432" y="432"/>
              <a:ext cx="96" cy="576"/>
            </a:xfrm>
            <a:custGeom>
              <a:avLst/>
              <a:gdLst>
                <a:gd name="T0" fmla="*/ 0 w 144"/>
                <a:gd name="T1" fmla="*/ 0 h 576"/>
                <a:gd name="T2" fmla="*/ 144 w 144"/>
                <a:gd name="T3" fmla="*/ 288 h 576"/>
                <a:gd name="T4" fmla="*/ 0 w 144"/>
                <a:gd name="T5" fmla="*/ 576 h 576"/>
                <a:gd name="T6" fmla="*/ 0 60000 65536"/>
                <a:gd name="T7" fmla="*/ 0 60000 65536"/>
                <a:gd name="T8" fmla="*/ 0 60000 65536"/>
                <a:gd name="T9" fmla="*/ 0 w 144"/>
                <a:gd name="T10" fmla="*/ 0 h 576"/>
                <a:gd name="T11" fmla="*/ 144 w 144"/>
                <a:gd name="T12" fmla="*/ 576 h 576"/>
              </a:gdLst>
              <a:ahLst/>
              <a:cxnLst>
                <a:cxn ang="T6">
                  <a:pos x="T0" y="T1"/>
                </a:cxn>
                <a:cxn ang="T7">
                  <a:pos x="T2" y="T3"/>
                </a:cxn>
                <a:cxn ang="T8">
                  <a:pos x="T4" y="T5"/>
                </a:cxn>
              </a:cxnLst>
              <a:rect l="T9" t="T10" r="T11" b="T12"/>
              <a:pathLst>
                <a:path w="144" h="576">
                  <a:moveTo>
                    <a:pt x="0" y="0"/>
                  </a:moveTo>
                  <a:cubicBezTo>
                    <a:pt x="72" y="96"/>
                    <a:pt x="144" y="192"/>
                    <a:pt x="144" y="288"/>
                  </a:cubicBezTo>
                  <a:cubicBezTo>
                    <a:pt x="144" y="384"/>
                    <a:pt x="24" y="528"/>
                    <a:pt x="0" y="576"/>
                  </a:cubicBezTo>
                </a:path>
              </a:pathLst>
            </a:custGeom>
            <a:noFill/>
            <a:ln w="12700" cap="flat" cmpd="sng">
              <a:solidFill>
                <a:schemeClr val="tx1"/>
              </a:solidFill>
              <a:prstDash val="solid"/>
              <a:round/>
              <a:headEnd/>
              <a:tailEnd/>
            </a:ln>
          </p:spPr>
          <p:txBody>
            <a:bodyPr wrap="none" anchor="ctr"/>
            <a:lstStyle/>
            <a:p>
              <a:endParaRPr lang="en-US"/>
            </a:p>
          </p:txBody>
        </p:sp>
        <p:sp>
          <p:nvSpPr>
            <p:cNvPr id="56540" name="Line 7"/>
            <p:cNvSpPr>
              <a:spLocks noChangeShapeType="1"/>
            </p:cNvSpPr>
            <p:nvPr/>
          </p:nvSpPr>
          <p:spPr bwMode="auto">
            <a:xfrm flipH="1">
              <a:off x="387" y="864"/>
              <a:ext cx="96" cy="0"/>
            </a:xfrm>
            <a:prstGeom prst="line">
              <a:avLst/>
            </a:prstGeom>
            <a:noFill/>
            <a:ln w="12700">
              <a:solidFill>
                <a:schemeClr val="tx1"/>
              </a:solidFill>
              <a:round/>
              <a:headEnd/>
              <a:tailEnd/>
            </a:ln>
          </p:spPr>
          <p:txBody>
            <a:bodyPr wrap="none" anchor="ctr"/>
            <a:lstStyle/>
            <a:p>
              <a:endParaRPr lang="en-US"/>
            </a:p>
          </p:txBody>
        </p:sp>
        <p:sp>
          <p:nvSpPr>
            <p:cNvPr id="56541" name="Line 8"/>
            <p:cNvSpPr>
              <a:spLocks noChangeShapeType="1"/>
            </p:cNvSpPr>
            <p:nvPr/>
          </p:nvSpPr>
          <p:spPr bwMode="auto">
            <a:xfrm flipH="1">
              <a:off x="330" y="999"/>
              <a:ext cx="96" cy="0"/>
            </a:xfrm>
            <a:prstGeom prst="line">
              <a:avLst/>
            </a:prstGeom>
            <a:noFill/>
            <a:ln w="12700">
              <a:solidFill>
                <a:schemeClr val="tx1"/>
              </a:solidFill>
              <a:round/>
              <a:headEnd/>
              <a:tailEnd/>
            </a:ln>
          </p:spPr>
          <p:txBody>
            <a:bodyPr wrap="none" anchor="ctr"/>
            <a:lstStyle/>
            <a:p>
              <a:endParaRPr lang="en-US"/>
            </a:p>
          </p:txBody>
        </p:sp>
        <p:sp>
          <p:nvSpPr>
            <p:cNvPr id="56542" name="Line 9"/>
            <p:cNvSpPr>
              <a:spLocks noChangeShapeType="1"/>
            </p:cNvSpPr>
            <p:nvPr/>
          </p:nvSpPr>
          <p:spPr bwMode="auto">
            <a:xfrm flipH="1">
              <a:off x="399" y="579"/>
              <a:ext cx="96" cy="0"/>
            </a:xfrm>
            <a:prstGeom prst="line">
              <a:avLst/>
            </a:prstGeom>
            <a:noFill/>
            <a:ln w="12700">
              <a:solidFill>
                <a:schemeClr val="tx1"/>
              </a:solidFill>
              <a:round/>
              <a:headEnd/>
              <a:tailEnd/>
            </a:ln>
          </p:spPr>
          <p:txBody>
            <a:bodyPr wrap="none" anchor="ctr"/>
            <a:lstStyle/>
            <a:p>
              <a:endParaRPr lang="en-US"/>
            </a:p>
          </p:txBody>
        </p:sp>
        <p:sp>
          <p:nvSpPr>
            <p:cNvPr id="56543" name="Line 10"/>
            <p:cNvSpPr>
              <a:spLocks noChangeShapeType="1"/>
            </p:cNvSpPr>
            <p:nvPr/>
          </p:nvSpPr>
          <p:spPr bwMode="auto">
            <a:xfrm flipH="1">
              <a:off x="330" y="438"/>
              <a:ext cx="96" cy="0"/>
            </a:xfrm>
            <a:prstGeom prst="line">
              <a:avLst/>
            </a:prstGeom>
            <a:noFill/>
            <a:ln w="12700">
              <a:solidFill>
                <a:schemeClr val="tx1"/>
              </a:solidFill>
              <a:round/>
              <a:headEnd/>
              <a:tailEnd/>
            </a:ln>
          </p:spPr>
          <p:txBody>
            <a:bodyPr wrap="none" anchor="ctr"/>
            <a:lstStyle/>
            <a:p>
              <a:endParaRPr lang="en-US"/>
            </a:p>
          </p:txBody>
        </p:sp>
      </p:grpSp>
      <p:sp>
        <p:nvSpPr>
          <p:cNvPr id="56325" name="Rectangle 11"/>
          <p:cNvSpPr>
            <a:spLocks noChangeArrowheads="1"/>
          </p:cNvSpPr>
          <p:nvPr/>
        </p:nvSpPr>
        <p:spPr bwMode="auto">
          <a:xfrm>
            <a:off x="5334000" y="762000"/>
            <a:ext cx="157321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Support by Fire</a:t>
            </a:r>
          </a:p>
        </p:txBody>
      </p:sp>
      <p:grpSp>
        <p:nvGrpSpPr>
          <p:cNvPr id="56326" name="Group 12"/>
          <p:cNvGrpSpPr>
            <a:grpSpLocks/>
          </p:cNvGrpSpPr>
          <p:nvPr/>
        </p:nvGrpSpPr>
        <p:grpSpPr bwMode="auto">
          <a:xfrm>
            <a:off x="304800" y="2133600"/>
            <a:ext cx="457200" cy="533400"/>
            <a:chOff x="336" y="2016"/>
            <a:chExt cx="288" cy="432"/>
          </a:xfrm>
        </p:grpSpPr>
        <p:sp>
          <p:nvSpPr>
            <p:cNvPr id="56536" name="Line 13"/>
            <p:cNvSpPr>
              <a:spLocks noChangeShapeType="1"/>
            </p:cNvSpPr>
            <p:nvPr/>
          </p:nvSpPr>
          <p:spPr bwMode="auto">
            <a:xfrm>
              <a:off x="336" y="2208"/>
              <a:ext cx="288" cy="0"/>
            </a:xfrm>
            <a:prstGeom prst="line">
              <a:avLst/>
            </a:prstGeom>
            <a:noFill/>
            <a:ln w="12700">
              <a:solidFill>
                <a:schemeClr val="tx1"/>
              </a:solidFill>
              <a:round/>
              <a:headEnd/>
              <a:tailEnd/>
            </a:ln>
          </p:spPr>
          <p:txBody>
            <a:bodyPr wrap="none" anchor="ctr"/>
            <a:lstStyle/>
            <a:p>
              <a:endParaRPr lang="en-US"/>
            </a:p>
          </p:txBody>
        </p:sp>
        <p:sp>
          <p:nvSpPr>
            <p:cNvPr id="56537" name="Line 14"/>
            <p:cNvSpPr>
              <a:spLocks noChangeShapeType="1"/>
            </p:cNvSpPr>
            <p:nvPr/>
          </p:nvSpPr>
          <p:spPr bwMode="auto">
            <a:xfrm>
              <a:off x="624" y="2016"/>
              <a:ext cx="0" cy="432"/>
            </a:xfrm>
            <a:prstGeom prst="line">
              <a:avLst/>
            </a:prstGeom>
            <a:noFill/>
            <a:ln w="12700">
              <a:solidFill>
                <a:schemeClr val="tx1"/>
              </a:solidFill>
              <a:round/>
              <a:headEnd/>
              <a:tailEnd/>
            </a:ln>
          </p:spPr>
          <p:txBody>
            <a:bodyPr wrap="none" anchor="ctr"/>
            <a:lstStyle/>
            <a:p>
              <a:endParaRPr lang="en-US"/>
            </a:p>
          </p:txBody>
        </p:sp>
      </p:grpSp>
      <p:sp>
        <p:nvSpPr>
          <p:cNvPr id="56327" name="Rectangle 15"/>
          <p:cNvSpPr>
            <a:spLocks noChangeArrowheads="1"/>
          </p:cNvSpPr>
          <p:nvPr/>
        </p:nvSpPr>
        <p:spPr bwMode="auto">
          <a:xfrm>
            <a:off x="387350" y="2667000"/>
            <a:ext cx="6794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Block</a:t>
            </a:r>
          </a:p>
        </p:txBody>
      </p:sp>
      <p:grpSp>
        <p:nvGrpSpPr>
          <p:cNvPr id="56328" name="Group 16"/>
          <p:cNvGrpSpPr>
            <a:grpSpLocks/>
          </p:cNvGrpSpPr>
          <p:nvPr/>
        </p:nvGrpSpPr>
        <p:grpSpPr bwMode="auto">
          <a:xfrm>
            <a:off x="228600" y="3124200"/>
            <a:ext cx="609600" cy="457200"/>
            <a:chOff x="432" y="2688"/>
            <a:chExt cx="384" cy="288"/>
          </a:xfrm>
        </p:grpSpPr>
        <p:sp>
          <p:nvSpPr>
            <p:cNvPr id="56533" name="Freeform 17"/>
            <p:cNvSpPr>
              <a:spLocks/>
            </p:cNvSpPr>
            <p:nvPr/>
          </p:nvSpPr>
          <p:spPr bwMode="auto">
            <a:xfrm>
              <a:off x="432" y="2736"/>
              <a:ext cx="336" cy="192"/>
            </a:xfrm>
            <a:custGeom>
              <a:avLst/>
              <a:gdLst>
                <a:gd name="T0" fmla="*/ 432 w 432"/>
                <a:gd name="T1" fmla="*/ 0 h 192"/>
                <a:gd name="T2" fmla="*/ 0 w 432"/>
                <a:gd name="T3" fmla="*/ 0 h 192"/>
                <a:gd name="T4" fmla="*/ 0 w 432"/>
                <a:gd name="T5" fmla="*/ 192 h 192"/>
                <a:gd name="T6" fmla="*/ 432 w 432"/>
                <a:gd name="T7" fmla="*/ 192 h 192"/>
                <a:gd name="T8" fmla="*/ 0 60000 65536"/>
                <a:gd name="T9" fmla="*/ 0 60000 65536"/>
                <a:gd name="T10" fmla="*/ 0 60000 65536"/>
                <a:gd name="T11" fmla="*/ 0 60000 65536"/>
                <a:gd name="T12" fmla="*/ 0 w 432"/>
                <a:gd name="T13" fmla="*/ 0 h 192"/>
                <a:gd name="T14" fmla="*/ 432 w 432"/>
                <a:gd name="T15" fmla="*/ 192 h 192"/>
              </a:gdLst>
              <a:ahLst/>
              <a:cxnLst>
                <a:cxn ang="T8">
                  <a:pos x="T0" y="T1"/>
                </a:cxn>
                <a:cxn ang="T9">
                  <a:pos x="T2" y="T3"/>
                </a:cxn>
                <a:cxn ang="T10">
                  <a:pos x="T4" y="T5"/>
                </a:cxn>
                <a:cxn ang="T11">
                  <a:pos x="T6" y="T7"/>
                </a:cxn>
              </a:cxnLst>
              <a:rect l="T12" t="T13" r="T14" b="T15"/>
              <a:pathLst>
                <a:path w="432" h="192">
                  <a:moveTo>
                    <a:pt x="432" y="0"/>
                  </a:moveTo>
                  <a:lnTo>
                    <a:pt x="0" y="0"/>
                  </a:lnTo>
                  <a:lnTo>
                    <a:pt x="0" y="192"/>
                  </a:lnTo>
                  <a:lnTo>
                    <a:pt x="432" y="192"/>
                  </a:lnTo>
                </a:path>
              </a:pathLst>
            </a:custGeom>
            <a:noFill/>
            <a:ln w="12700" cap="flat" cmpd="sng">
              <a:solidFill>
                <a:schemeClr val="tx1"/>
              </a:solidFill>
              <a:prstDash val="solid"/>
              <a:round/>
              <a:headEnd/>
              <a:tailEnd/>
            </a:ln>
          </p:spPr>
          <p:txBody>
            <a:bodyPr wrap="none" anchor="ctr"/>
            <a:lstStyle/>
            <a:p>
              <a:endParaRPr lang="en-US"/>
            </a:p>
          </p:txBody>
        </p:sp>
        <p:sp>
          <p:nvSpPr>
            <p:cNvPr id="56534" name="Line 18"/>
            <p:cNvSpPr>
              <a:spLocks noChangeShapeType="1"/>
            </p:cNvSpPr>
            <p:nvPr/>
          </p:nvSpPr>
          <p:spPr bwMode="auto">
            <a:xfrm flipV="1">
              <a:off x="720" y="2880"/>
              <a:ext cx="96" cy="96"/>
            </a:xfrm>
            <a:prstGeom prst="line">
              <a:avLst/>
            </a:prstGeom>
            <a:noFill/>
            <a:ln w="12700">
              <a:solidFill>
                <a:schemeClr val="tx1"/>
              </a:solidFill>
              <a:round/>
              <a:headEnd/>
              <a:tailEnd/>
            </a:ln>
          </p:spPr>
          <p:txBody>
            <a:bodyPr wrap="none" anchor="ctr"/>
            <a:lstStyle/>
            <a:p>
              <a:endParaRPr lang="en-US"/>
            </a:p>
          </p:txBody>
        </p:sp>
        <p:sp>
          <p:nvSpPr>
            <p:cNvPr id="56535" name="Line 19"/>
            <p:cNvSpPr>
              <a:spLocks noChangeShapeType="1"/>
            </p:cNvSpPr>
            <p:nvPr/>
          </p:nvSpPr>
          <p:spPr bwMode="auto">
            <a:xfrm>
              <a:off x="720" y="2688"/>
              <a:ext cx="96" cy="96"/>
            </a:xfrm>
            <a:prstGeom prst="line">
              <a:avLst/>
            </a:prstGeom>
            <a:noFill/>
            <a:ln w="12700">
              <a:solidFill>
                <a:schemeClr val="tx1"/>
              </a:solidFill>
              <a:round/>
              <a:headEnd/>
              <a:tailEnd/>
            </a:ln>
          </p:spPr>
          <p:txBody>
            <a:bodyPr wrap="none" anchor="ctr"/>
            <a:lstStyle/>
            <a:p>
              <a:endParaRPr lang="en-US"/>
            </a:p>
          </p:txBody>
        </p:sp>
      </p:grpSp>
      <p:sp>
        <p:nvSpPr>
          <p:cNvPr id="56329" name="Rectangle 20"/>
          <p:cNvSpPr>
            <a:spLocks noChangeArrowheads="1"/>
          </p:cNvSpPr>
          <p:nvPr/>
        </p:nvSpPr>
        <p:spPr bwMode="auto">
          <a:xfrm>
            <a:off x="304800" y="6019800"/>
            <a:ext cx="66833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Clear</a:t>
            </a:r>
          </a:p>
        </p:txBody>
      </p:sp>
      <p:sp>
        <p:nvSpPr>
          <p:cNvPr id="56330" name="Rectangle 21"/>
          <p:cNvSpPr>
            <a:spLocks noChangeArrowheads="1"/>
          </p:cNvSpPr>
          <p:nvPr/>
        </p:nvSpPr>
        <p:spPr bwMode="auto">
          <a:xfrm>
            <a:off x="228600" y="5105400"/>
            <a:ext cx="9715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Canalize</a:t>
            </a:r>
          </a:p>
        </p:txBody>
      </p:sp>
      <p:sp>
        <p:nvSpPr>
          <p:cNvPr id="56331" name="Rectangle 22"/>
          <p:cNvSpPr>
            <a:spLocks noChangeArrowheads="1"/>
          </p:cNvSpPr>
          <p:nvPr/>
        </p:nvSpPr>
        <p:spPr bwMode="auto">
          <a:xfrm>
            <a:off x="304800" y="4267200"/>
            <a:ext cx="84931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Bypass</a:t>
            </a:r>
          </a:p>
        </p:txBody>
      </p:sp>
      <p:sp>
        <p:nvSpPr>
          <p:cNvPr id="56332" name="Rectangle 23"/>
          <p:cNvSpPr>
            <a:spLocks noChangeArrowheads="1"/>
          </p:cNvSpPr>
          <p:nvPr/>
        </p:nvSpPr>
        <p:spPr bwMode="auto">
          <a:xfrm>
            <a:off x="228600" y="3505200"/>
            <a:ext cx="8270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Breach</a:t>
            </a:r>
          </a:p>
        </p:txBody>
      </p:sp>
      <p:sp>
        <p:nvSpPr>
          <p:cNvPr id="56333" name="Freeform 24"/>
          <p:cNvSpPr>
            <a:spLocks/>
          </p:cNvSpPr>
          <p:nvPr/>
        </p:nvSpPr>
        <p:spPr bwMode="auto">
          <a:xfrm>
            <a:off x="228600" y="3962400"/>
            <a:ext cx="533400" cy="304800"/>
          </a:xfrm>
          <a:custGeom>
            <a:avLst/>
            <a:gdLst>
              <a:gd name="T0" fmla="*/ 336 w 336"/>
              <a:gd name="T1" fmla="*/ 0 h 192"/>
              <a:gd name="T2" fmla="*/ 0 w 336"/>
              <a:gd name="T3" fmla="*/ 0 h 192"/>
              <a:gd name="T4" fmla="*/ 0 w 336"/>
              <a:gd name="T5" fmla="*/ 192 h 192"/>
              <a:gd name="T6" fmla="*/ 336 w 336"/>
              <a:gd name="T7" fmla="*/ 192 h 192"/>
              <a:gd name="T8" fmla="*/ 0 60000 65536"/>
              <a:gd name="T9" fmla="*/ 0 60000 65536"/>
              <a:gd name="T10" fmla="*/ 0 60000 65536"/>
              <a:gd name="T11" fmla="*/ 0 60000 65536"/>
              <a:gd name="T12" fmla="*/ 0 w 336"/>
              <a:gd name="T13" fmla="*/ 0 h 192"/>
              <a:gd name="T14" fmla="*/ 336 w 336"/>
              <a:gd name="T15" fmla="*/ 192 h 192"/>
            </a:gdLst>
            <a:ahLst/>
            <a:cxnLst>
              <a:cxn ang="T8">
                <a:pos x="T0" y="T1"/>
              </a:cxn>
              <a:cxn ang="T9">
                <a:pos x="T2" y="T3"/>
              </a:cxn>
              <a:cxn ang="T10">
                <a:pos x="T4" y="T5"/>
              </a:cxn>
              <a:cxn ang="T11">
                <a:pos x="T6" y="T7"/>
              </a:cxn>
            </a:cxnLst>
            <a:rect l="T12" t="T13" r="T14" b="T15"/>
            <a:pathLst>
              <a:path w="336" h="192">
                <a:moveTo>
                  <a:pt x="336" y="0"/>
                </a:moveTo>
                <a:lnTo>
                  <a:pt x="0" y="0"/>
                </a:lnTo>
                <a:lnTo>
                  <a:pt x="0" y="192"/>
                </a:lnTo>
                <a:lnTo>
                  <a:pt x="336" y="192"/>
                </a:lnTo>
              </a:path>
            </a:pathLst>
          </a:custGeom>
          <a:noFill/>
          <a:ln w="12700" cap="flat" cmpd="sng">
            <a:solidFill>
              <a:schemeClr val="tx1"/>
            </a:solidFill>
            <a:prstDash val="solid"/>
            <a:round/>
            <a:headEnd type="stealth" w="lg" len="lg"/>
            <a:tailEnd type="stealth" w="lg" len="lg"/>
          </a:ln>
        </p:spPr>
        <p:txBody>
          <a:bodyPr wrap="none" anchor="ctr"/>
          <a:lstStyle/>
          <a:p>
            <a:endParaRPr lang="en-US"/>
          </a:p>
        </p:txBody>
      </p:sp>
      <p:grpSp>
        <p:nvGrpSpPr>
          <p:cNvPr id="56334" name="Group 25"/>
          <p:cNvGrpSpPr>
            <a:grpSpLocks/>
          </p:cNvGrpSpPr>
          <p:nvPr/>
        </p:nvGrpSpPr>
        <p:grpSpPr bwMode="auto">
          <a:xfrm>
            <a:off x="228600" y="4648200"/>
            <a:ext cx="609600" cy="457200"/>
            <a:chOff x="432" y="3744"/>
            <a:chExt cx="384" cy="288"/>
          </a:xfrm>
        </p:grpSpPr>
        <p:sp>
          <p:nvSpPr>
            <p:cNvPr id="56530" name="Freeform 26"/>
            <p:cNvSpPr>
              <a:spLocks/>
            </p:cNvSpPr>
            <p:nvPr/>
          </p:nvSpPr>
          <p:spPr bwMode="auto">
            <a:xfrm>
              <a:off x="432" y="3792"/>
              <a:ext cx="336" cy="192"/>
            </a:xfrm>
            <a:custGeom>
              <a:avLst/>
              <a:gdLst>
                <a:gd name="T0" fmla="*/ 432 w 432"/>
                <a:gd name="T1" fmla="*/ 0 h 192"/>
                <a:gd name="T2" fmla="*/ 0 w 432"/>
                <a:gd name="T3" fmla="*/ 0 h 192"/>
                <a:gd name="T4" fmla="*/ 0 w 432"/>
                <a:gd name="T5" fmla="*/ 192 h 192"/>
                <a:gd name="T6" fmla="*/ 432 w 432"/>
                <a:gd name="T7" fmla="*/ 192 h 192"/>
                <a:gd name="T8" fmla="*/ 0 60000 65536"/>
                <a:gd name="T9" fmla="*/ 0 60000 65536"/>
                <a:gd name="T10" fmla="*/ 0 60000 65536"/>
                <a:gd name="T11" fmla="*/ 0 60000 65536"/>
                <a:gd name="T12" fmla="*/ 0 w 432"/>
                <a:gd name="T13" fmla="*/ 0 h 192"/>
                <a:gd name="T14" fmla="*/ 432 w 432"/>
                <a:gd name="T15" fmla="*/ 192 h 192"/>
              </a:gdLst>
              <a:ahLst/>
              <a:cxnLst>
                <a:cxn ang="T8">
                  <a:pos x="T0" y="T1"/>
                </a:cxn>
                <a:cxn ang="T9">
                  <a:pos x="T2" y="T3"/>
                </a:cxn>
                <a:cxn ang="T10">
                  <a:pos x="T4" y="T5"/>
                </a:cxn>
                <a:cxn ang="T11">
                  <a:pos x="T6" y="T7"/>
                </a:cxn>
              </a:cxnLst>
              <a:rect l="T12" t="T13" r="T14" b="T15"/>
              <a:pathLst>
                <a:path w="432" h="192">
                  <a:moveTo>
                    <a:pt x="432" y="0"/>
                  </a:moveTo>
                  <a:lnTo>
                    <a:pt x="0" y="0"/>
                  </a:lnTo>
                  <a:lnTo>
                    <a:pt x="0" y="192"/>
                  </a:lnTo>
                  <a:lnTo>
                    <a:pt x="432" y="192"/>
                  </a:lnTo>
                </a:path>
              </a:pathLst>
            </a:custGeom>
            <a:noFill/>
            <a:ln w="12700" cap="flat" cmpd="sng">
              <a:solidFill>
                <a:schemeClr val="tx1"/>
              </a:solidFill>
              <a:prstDash val="solid"/>
              <a:round/>
              <a:headEnd/>
              <a:tailEnd/>
            </a:ln>
          </p:spPr>
          <p:txBody>
            <a:bodyPr wrap="none" anchor="ctr"/>
            <a:lstStyle/>
            <a:p>
              <a:endParaRPr lang="en-US"/>
            </a:p>
          </p:txBody>
        </p:sp>
        <p:sp>
          <p:nvSpPr>
            <p:cNvPr id="56531" name="Line 27"/>
            <p:cNvSpPr>
              <a:spLocks noChangeShapeType="1"/>
            </p:cNvSpPr>
            <p:nvPr/>
          </p:nvSpPr>
          <p:spPr bwMode="auto">
            <a:xfrm>
              <a:off x="720" y="3936"/>
              <a:ext cx="96" cy="96"/>
            </a:xfrm>
            <a:prstGeom prst="line">
              <a:avLst/>
            </a:prstGeom>
            <a:noFill/>
            <a:ln w="12700">
              <a:solidFill>
                <a:schemeClr val="tx1"/>
              </a:solidFill>
              <a:round/>
              <a:headEnd/>
              <a:tailEnd/>
            </a:ln>
          </p:spPr>
          <p:txBody>
            <a:bodyPr wrap="none" anchor="ctr"/>
            <a:lstStyle/>
            <a:p>
              <a:endParaRPr lang="en-US"/>
            </a:p>
          </p:txBody>
        </p:sp>
        <p:sp>
          <p:nvSpPr>
            <p:cNvPr id="56532" name="Line 28"/>
            <p:cNvSpPr>
              <a:spLocks noChangeShapeType="1"/>
            </p:cNvSpPr>
            <p:nvPr/>
          </p:nvSpPr>
          <p:spPr bwMode="auto">
            <a:xfrm flipV="1">
              <a:off x="720" y="3744"/>
              <a:ext cx="96" cy="96"/>
            </a:xfrm>
            <a:prstGeom prst="line">
              <a:avLst/>
            </a:prstGeom>
            <a:noFill/>
            <a:ln w="12700">
              <a:solidFill>
                <a:schemeClr val="tx1"/>
              </a:solidFill>
              <a:round/>
              <a:headEnd/>
              <a:tailEnd/>
            </a:ln>
          </p:spPr>
          <p:txBody>
            <a:bodyPr wrap="none" anchor="ctr"/>
            <a:lstStyle/>
            <a:p>
              <a:endParaRPr lang="en-US"/>
            </a:p>
          </p:txBody>
        </p:sp>
      </p:grpSp>
      <p:grpSp>
        <p:nvGrpSpPr>
          <p:cNvPr id="56335" name="Group 29"/>
          <p:cNvGrpSpPr>
            <a:grpSpLocks/>
          </p:cNvGrpSpPr>
          <p:nvPr/>
        </p:nvGrpSpPr>
        <p:grpSpPr bwMode="auto">
          <a:xfrm>
            <a:off x="228600" y="5562600"/>
            <a:ext cx="533400" cy="533400"/>
            <a:chOff x="144" y="3504"/>
            <a:chExt cx="336" cy="336"/>
          </a:xfrm>
        </p:grpSpPr>
        <p:grpSp>
          <p:nvGrpSpPr>
            <p:cNvPr id="56525" name="Group 30"/>
            <p:cNvGrpSpPr>
              <a:grpSpLocks/>
            </p:cNvGrpSpPr>
            <p:nvPr/>
          </p:nvGrpSpPr>
          <p:grpSpPr bwMode="auto">
            <a:xfrm>
              <a:off x="144" y="3576"/>
              <a:ext cx="336" cy="192"/>
              <a:chOff x="144" y="3552"/>
              <a:chExt cx="336" cy="192"/>
            </a:xfrm>
          </p:grpSpPr>
          <p:sp>
            <p:nvSpPr>
              <p:cNvPr id="56527" name="Line 31"/>
              <p:cNvSpPr>
                <a:spLocks noChangeShapeType="1"/>
              </p:cNvSpPr>
              <p:nvPr/>
            </p:nvSpPr>
            <p:spPr bwMode="auto">
              <a:xfrm>
                <a:off x="144" y="3552"/>
                <a:ext cx="336" cy="0"/>
              </a:xfrm>
              <a:prstGeom prst="line">
                <a:avLst/>
              </a:prstGeom>
              <a:noFill/>
              <a:ln w="12700">
                <a:solidFill>
                  <a:schemeClr val="tx1"/>
                </a:solidFill>
                <a:round/>
                <a:headEnd/>
                <a:tailEnd type="stealth" w="lg" len="lg"/>
              </a:ln>
            </p:spPr>
            <p:txBody>
              <a:bodyPr wrap="none" anchor="ctr"/>
              <a:lstStyle/>
              <a:p>
                <a:endParaRPr lang="en-US"/>
              </a:p>
            </p:txBody>
          </p:sp>
          <p:sp>
            <p:nvSpPr>
              <p:cNvPr id="56528" name="Line 32"/>
              <p:cNvSpPr>
                <a:spLocks noChangeShapeType="1"/>
              </p:cNvSpPr>
              <p:nvPr/>
            </p:nvSpPr>
            <p:spPr bwMode="auto">
              <a:xfrm>
                <a:off x="144" y="3648"/>
                <a:ext cx="336" cy="0"/>
              </a:xfrm>
              <a:prstGeom prst="line">
                <a:avLst/>
              </a:prstGeom>
              <a:noFill/>
              <a:ln w="12700">
                <a:solidFill>
                  <a:schemeClr val="tx1"/>
                </a:solidFill>
                <a:round/>
                <a:headEnd/>
                <a:tailEnd type="stealth" w="lg" len="lg"/>
              </a:ln>
            </p:spPr>
            <p:txBody>
              <a:bodyPr wrap="none" anchor="ctr"/>
              <a:lstStyle/>
              <a:p>
                <a:endParaRPr lang="en-US"/>
              </a:p>
            </p:txBody>
          </p:sp>
          <p:sp>
            <p:nvSpPr>
              <p:cNvPr id="56529" name="Line 33"/>
              <p:cNvSpPr>
                <a:spLocks noChangeShapeType="1"/>
              </p:cNvSpPr>
              <p:nvPr/>
            </p:nvSpPr>
            <p:spPr bwMode="auto">
              <a:xfrm>
                <a:off x="144" y="3744"/>
                <a:ext cx="336" cy="0"/>
              </a:xfrm>
              <a:prstGeom prst="line">
                <a:avLst/>
              </a:prstGeom>
              <a:noFill/>
              <a:ln w="12700">
                <a:solidFill>
                  <a:schemeClr val="tx1"/>
                </a:solidFill>
                <a:round/>
                <a:headEnd/>
                <a:tailEnd type="stealth" w="lg" len="lg"/>
              </a:ln>
            </p:spPr>
            <p:txBody>
              <a:bodyPr wrap="none" anchor="ctr"/>
              <a:lstStyle/>
              <a:p>
                <a:endParaRPr lang="en-US"/>
              </a:p>
            </p:txBody>
          </p:sp>
        </p:grpSp>
        <p:sp>
          <p:nvSpPr>
            <p:cNvPr id="56526" name="Line 34"/>
            <p:cNvSpPr>
              <a:spLocks noChangeShapeType="1"/>
            </p:cNvSpPr>
            <p:nvPr/>
          </p:nvSpPr>
          <p:spPr bwMode="auto">
            <a:xfrm>
              <a:off x="480" y="3504"/>
              <a:ext cx="0" cy="336"/>
            </a:xfrm>
            <a:prstGeom prst="line">
              <a:avLst/>
            </a:prstGeom>
            <a:noFill/>
            <a:ln w="12700">
              <a:solidFill>
                <a:schemeClr val="tx1"/>
              </a:solidFill>
              <a:round/>
              <a:headEnd/>
              <a:tailEnd/>
            </a:ln>
          </p:spPr>
          <p:txBody>
            <a:bodyPr wrap="none" anchor="ctr"/>
            <a:lstStyle/>
            <a:p>
              <a:endParaRPr lang="en-US"/>
            </a:p>
          </p:txBody>
        </p:sp>
      </p:grpSp>
      <p:sp>
        <p:nvSpPr>
          <p:cNvPr id="56336" name="Rectangle 35"/>
          <p:cNvSpPr>
            <a:spLocks noChangeArrowheads="1"/>
          </p:cNvSpPr>
          <p:nvPr/>
        </p:nvSpPr>
        <p:spPr bwMode="auto">
          <a:xfrm>
            <a:off x="228600" y="6521450"/>
            <a:ext cx="7254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Cover</a:t>
            </a:r>
          </a:p>
        </p:txBody>
      </p:sp>
      <p:grpSp>
        <p:nvGrpSpPr>
          <p:cNvPr id="56337" name="Group 36"/>
          <p:cNvGrpSpPr>
            <a:grpSpLocks/>
          </p:cNvGrpSpPr>
          <p:nvPr/>
        </p:nvGrpSpPr>
        <p:grpSpPr bwMode="auto">
          <a:xfrm>
            <a:off x="152400" y="6324600"/>
            <a:ext cx="1133475" cy="214313"/>
            <a:chOff x="1514" y="2747"/>
            <a:chExt cx="714" cy="135"/>
          </a:xfrm>
        </p:grpSpPr>
        <p:sp>
          <p:nvSpPr>
            <p:cNvPr id="56519" name="Freeform 37"/>
            <p:cNvSpPr>
              <a:spLocks/>
            </p:cNvSpPr>
            <p:nvPr/>
          </p:nvSpPr>
          <p:spPr bwMode="auto">
            <a:xfrm>
              <a:off x="1988" y="2818"/>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nvGrpSpPr>
            <p:cNvPr id="56520" name="Group 38"/>
            <p:cNvGrpSpPr>
              <a:grpSpLocks/>
            </p:cNvGrpSpPr>
            <p:nvPr/>
          </p:nvGrpSpPr>
          <p:grpSpPr bwMode="auto">
            <a:xfrm>
              <a:off x="1700" y="2747"/>
              <a:ext cx="342" cy="135"/>
              <a:chOff x="1700" y="2747"/>
              <a:chExt cx="342" cy="135"/>
            </a:xfrm>
          </p:grpSpPr>
          <p:sp>
            <p:nvSpPr>
              <p:cNvPr id="56522" name="Rectangle 39"/>
              <p:cNvSpPr>
                <a:spLocks noChangeArrowheads="1"/>
              </p:cNvSpPr>
              <p:nvPr/>
            </p:nvSpPr>
            <p:spPr bwMode="auto">
              <a:xfrm>
                <a:off x="1823" y="2766"/>
                <a:ext cx="96" cy="96"/>
              </a:xfrm>
              <a:prstGeom prst="rect">
                <a:avLst/>
              </a:prstGeom>
              <a:noFill/>
              <a:ln w="12700">
                <a:solidFill>
                  <a:schemeClr val="tx1"/>
                </a:solidFill>
                <a:miter lim="800000"/>
                <a:headEnd/>
                <a:tailEnd/>
              </a:ln>
            </p:spPr>
            <p:txBody>
              <a:bodyPr wrap="none" anchor="ctr"/>
              <a:lstStyle/>
              <a:p>
                <a:endParaRPr lang="en-US"/>
              </a:p>
            </p:txBody>
          </p:sp>
          <p:sp>
            <p:nvSpPr>
              <p:cNvPr id="56523" name="Text Box 40"/>
              <p:cNvSpPr txBox="1">
                <a:spLocks noChangeArrowheads="1"/>
              </p:cNvSpPr>
              <p:nvPr/>
            </p:nvSpPr>
            <p:spPr bwMode="auto">
              <a:xfrm>
                <a:off x="1864"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C</a:t>
                </a:r>
              </a:p>
            </p:txBody>
          </p:sp>
          <p:sp>
            <p:nvSpPr>
              <p:cNvPr id="56524" name="Text Box 41"/>
              <p:cNvSpPr txBox="1">
                <a:spLocks noChangeArrowheads="1"/>
              </p:cNvSpPr>
              <p:nvPr/>
            </p:nvSpPr>
            <p:spPr bwMode="auto">
              <a:xfrm>
                <a:off x="1700"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C</a:t>
                </a:r>
              </a:p>
            </p:txBody>
          </p:sp>
        </p:grpSp>
        <p:sp>
          <p:nvSpPr>
            <p:cNvPr id="56521" name="Freeform 42"/>
            <p:cNvSpPr>
              <a:spLocks/>
            </p:cNvSpPr>
            <p:nvPr/>
          </p:nvSpPr>
          <p:spPr bwMode="auto">
            <a:xfrm flipH="1">
              <a:off x="1514" y="2814"/>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grpSp>
        <p:nvGrpSpPr>
          <p:cNvPr id="56338" name="Group 43"/>
          <p:cNvGrpSpPr>
            <a:grpSpLocks/>
          </p:cNvGrpSpPr>
          <p:nvPr/>
        </p:nvGrpSpPr>
        <p:grpSpPr bwMode="auto">
          <a:xfrm>
            <a:off x="1676400" y="6324600"/>
            <a:ext cx="1133475" cy="214313"/>
            <a:chOff x="1514" y="2747"/>
            <a:chExt cx="714" cy="135"/>
          </a:xfrm>
        </p:grpSpPr>
        <p:sp>
          <p:nvSpPr>
            <p:cNvPr id="56513" name="Freeform 44"/>
            <p:cNvSpPr>
              <a:spLocks/>
            </p:cNvSpPr>
            <p:nvPr/>
          </p:nvSpPr>
          <p:spPr bwMode="auto">
            <a:xfrm>
              <a:off x="1988" y="2818"/>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nvGrpSpPr>
            <p:cNvPr id="56514" name="Group 45"/>
            <p:cNvGrpSpPr>
              <a:grpSpLocks/>
            </p:cNvGrpSpPr>
            <p:nvPr/>
          </p:nvGrpSpPr>
          <p:grpSpPr bwMode="auto">
            <a:xfrm>
              <a:off x="1700" y="2747"/>
              <a:ext cx="342" cy="135"/>
              <a:chOff x="1700" y="2747"/>
              <a:chExt cx="342" cy="135"/>
            </a:xfrm>
          </p:grpSpPr>
          <p:sp>
            <p:nvSpPr>
              <p:cNvPr id="56516" name="Rectangle 46"/>
              <p:cNvSpPr>
                <a:spLocks noChangeArrowheads="1"/>
              </p:cNvSpPr>
              <p:nvPr/>
            </p:nvSpPr>
            <p:spPr bwMode="auto">
              <a:xfrm>
                <a:off x="1823" y="2766"/>
                <a:ext cx="96" cy="96"/>
              </a:xfrm>
              <a:prstGeom prst="rect">
                <a:avLst/>
              </a:prstGeom>
              <a:noFill/>
              <a:ln w="12700">
                <a:solidFill>
                  <a:schemeClr val="tx1"/>
                </a:solidFill>
                <a:miter lim="800000"/>
                <a:headEnd/>
                <a:tailEnd/>
              </a:ln>
            </p:spPr>
            <p:txBody>
              <a:bodyPr wrap="none" anchor="ctr"/>
              <a:lstStyle/>
              <a:p>
                <a:endParaRPr lang="en-US"/>
              </a:p>
            </p:txBody>
          </p:sp>
          <p:sp>
            <p:nvSpPr>
              <p:cNvPr id="56517" name="Text Box 47"/>
              <p:cNvSpPr txBox="1">
                <a:spLocks noChangeArrowheads="1"/>
              </p:cNvSpPr>
              <p:nvPr/>
            </p:nvSpPr>
            <p:spPr bwMode="auto">
              <a:xfrm>
                <a:off x="1864"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G</a:t>
                </a:r>
              </a:p>
            </p:txBody>
          </p:sp>
          <p:sp>
            <p:nvSpPr>
              <p:cNvPr id="56518" name="Text Box 48"/>
              <p:cNvSpPr txBox="1">
                <a:spLocks noChangeArrowheads="1"/>
              </p:cNvSpPr>
              <p:nvPr/>
            </p:nvSpPr>
            <p:spPr bwMode="auto">
              <a:xfrm>
                <a:off x="1700"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G</a:t>
                </a:r>
              </a:p>
            </p:txBody>
          </p:sp>
        </p:grpSp>
        <p:sp>
          <p:nvSpPr>
            <p:cNvPr id="56515" name="Freeform 49"/>
            <p:cNvSpPr>
              <a:spLocks/>
            </p:cNvSpPr>
            <p:nvPr/>
          </p:nvSpPr>
          <p:spPr bwMode="auto">
            <a:xfrm flipH="1">
              <a:off x="1514" y="2814"/>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grpSp>
        <p:nvGrpSpPr>
          <p:cNvPr id="56339" name="Group 50"/>
          <p:cNvGrpSpPr>
            <a:grpSpLocks/>
          </p:cNvGrpSpPr>
          <p:nvPr/>
        </p:nvGrpSpPr>
        <p:grpSpPr bwMode="auto">
          <a:xfrm>
            <a:off x="3124200" y="6324600"/>
            <a:ext cx="1133475" cy="214313"/>
            <a:chOff x="1514" y="2747"/>
            <a:chExt cx="714" cy="135"/>
          </a:xfrm>
        </p:grpSpPr>
        <p:sp>
          <p:nvSpPr>
            <p:cNvPr id="56507" name="Freeform 51"/>
            <p:cNvSpPr>
              <a:spLocks/>
            </p:cNvSpPr>
            <p:nvPr/>
          </p:nvSpPr>
          <p:spPr bwMode="auto">
            <a:xfrm>
              <a:off x="1988" y="2818"/>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nvGrpSpPr>
            <p:cNvPr id="56508" name="Group 52"/>
            <p:cNvGrpSpPr>
              <a:grpSpLocks/>
            </p:cNvGrpSpPr>
            <p:nvPr/>
          </p:nvGrpSpPr>
          <p:grpSpPr bwMode="auto">
            <a:xfrm>
              <a:off x="1700" y="2747"/>
              <a:ext cx="342" cy="135"/>
              <a:chOff x="1700" y="2747"/>
              <a:chExt cx="342" cy="135"/>
            </a:xfrm>
          </p:grpSpPr>
          <p:sp>
            <p:nvSpPr>
              <p:cNvPr id="56510" name="Rectangle 53"/>
              <p:cNvSpPr>
                <a:spLocks noChangeArrowheads="1"/>
              </p:cNvSpPr>
              <p:nvPr/>
            </p:nvSpPr>
            <p:spPr bwMode="auto">
              <a:xfrm>
                <a:off x="1823" y="2766"/>
                <a:ext cx="96" cy="96"/>
              </a:xfrm>
              <a:prstGeom prst="rect">
                <a:avLst/>
              </a:prstGeom>
              <a:noFill/>
              <a:ln w="12700">
                <a:solidFill>
                  <a:schemeClr val="tx1"/>
                </a:solidFill>
                <a:miter lim="800000"/>
                <a:headEnd/>
                <a:tailEnd/>
              </a:ln>
            </p:spPr>
            <p:txBody>
              <a:bodyPr wrap="none" anchor="ctr"/>
              <a:lstStyle/>
              <a:p>
                <a:endParaRPr lang="en-US"/>
              </a:p>
            </p:txBody>
          </p:sp>
          <p:sp>
            <p:nvSpPr>
              <p:cNvPr id="56511" name="Text Box 54"/>
              <p:cNvSpPr txBox="1">
                <a:spLocks noChangeArrowheads="1"/>
              </p:cNvSpPr>
              <p:nvPr/>
            </p:nvSpPr>
            <p:spPr bwMode="auto">
              <a:xfrm>
                <a:off x="1864"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S</a:t>
                </a:r>
              </a:p>
            </p:txBody>
          </p:sp>
          <p:sp>
            <p:nvSpPr>
              <p:cNvPr id="56512" name="Text Box 55"/>
              <p:cNvSpPr txBox="1">
                <a:spLocks noChangeArrowheads="1"/>
              </p:cNvSpPr>
              <p:nvPr/>
            </p:nvSpPr>
            <p:spPr bwMode="auto">
              <a:xfrm>
                <a:off x="1700" y="2747"/>
                <a:ext cx="178" cy="135"/>
              </a:xfrm>
              <a:prstGeom prst="rect">
                <a:avLst/>
              </a:prstGeom>
              <a:noFill/>
              <a:ln w="12700">
                <a:noFill/>
                <a:miter lim="800000"/>
                <a:headEnd/>
                <a:tailEnd/>
              </a:ln>
            </p:spPr>
            <p:txBody>
              <a:bodyPr>
                <a:spAutoFit/>
              </a:bodyPr>
              <a:lstStyle/>
              <a:p>
                <a:pPr algn="ctr" eaLnBrk="0" hangingPunct="0">
                  <a:spcBef>
                    <a:spcPct val="50000"/>
                  </a:spcBef>
                </a:pPr>
                <a:r>
                  <a:rPr lang="en-US" sz="800" b="1"/>
                  <a:t>S</a:t>
                </a:r>
              </a:p>
            </p:txBody>
          </p:sp>
        </p:grpSp>
        <p:sp>
          <p:nvSpPr>
            <p:cNvPr id="56509" name="Freeform 56"/>
            <p:cNvSpPr>
              <a:spLocks/>
            </p:cNvSpPr>
            <p:nvPr/>
          </p:nvSpPr>
          <p:spPr bwMode="auto">
            <a:xfrm flipH="1">
              <a:off x="1514" y="2814"/>
              <a:ext cx="240" cy="48"/>
            </a:xfrm>
            <a:custGeom>
              <a:avLst/>
              <a:gdLst>
                <a:gd name="T0" fmla="*/ 0 w 144"/>
                <a:gd name="T1" fmla="*/ 0 h 48"/>
                <a:gd name="T2" fmla="*/ 96 w 144"/>
                <a:gd name="T3" fmla="*/ 0 h 48"/>
                <a:gd name="T4" fmla="*/ 48 w 144"/>
                <a:gd name="T5" fmla="*/ 48 h 48"/>
                <a:gd name="T6" fmla="*/ 144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0" y="0"/>
                  </a:moveTo>
                  <a:lnTo>
                    <a:pt x="96" y="0"/>
                  </a:lnTo>
                  <a:lnTo>
                    <a:pt x="48" y="48"/>
                  </a:lnTo>
                  <a:lnTo>
                    <a:pt x="144" y="48"/>
                  </a:lnTo>
                </a:path>
              </a:pathLst>
            </a:custGeom>
            <a:noFill/>
            <a:ln w="12700" cap="flat" cmpd="sng">
              <a:solidFill>
                <a:schemeClr val="tx1"/>
              </a:solidFill>
              <a:prstDash val="solid"/>
              <a:round/>
              <a:headEnd/>
              <a:tailEnd type="stealth" w="sm" len="sm"/>
            </a:ln>
          </p:spPr>
          <p:txBody>
            <a:bodyPr wrap="none" anchor="ctr"/>
            <a:lstStyle/>
            <a:p>
              <a:endParaRPr lang="en-US"/>
            </a:p>
          </p:txBody>
        </p:sp>
      </p:grpSp>
      <p:grpSp>
        <p:nvGrpSpPr>
          <p:cNvPr id="56340" name="Group 57"/>
          <p:cNvGrpSpPr>
            <a:grpSpLocks/>
          </p:cNvGrpSpPr>
          <p:nvPr/>
        </p:nvGrpSpPr>
        <p:grpSpPr bwMode="auto">
          <a:xfrm>
            <a:off x="1676400" y="146050"/>
            <a:ext cx="838200" cy="615950"/>
            <a:chOff x="1056" y="92"/>
            <a:chExt cx="528" cy="388"/>
          </a:xfrm>
        </p:grpSpPr>
        <p:grpSp>
          <p:nvGrpSpPr>
            <p:cNvPr id="56493" name="Group 58"/>
            <p:cNvGrpSpPr>
              <a:grpSpLocks/>
            </p:cNvGrpSpPr>
            <p:nvPr/>
          </p:nvGrpSpPr>
          <p:grpSpPr bwMode="auto">
            <a:xfrm>
              <a:off x="1056" y="92"/>
              <a:ext cx="192" cy="388"/>
              <a:chOff x="1056" y="44"/>
              <a:chExt cx="296" cy="532"/>
            </a:xfrm>
          </p:grpSpPr>
          <p:grpSp>
            <p:nvGrpSpPr>
              <p:cNvPr id="56497" name="Group 59"/>
              <p:cNvGrpSpPr>
                <a:grpSpLocks/>
              </p:cNvGrpSpPr>
              <p:nvPr/>
            </p:nvGrpSpPr>
            <p:grpSpPr bwMode="auto">
              <a:xfrm>
                <a:off x="1056" y="44"/>
                <a:ext cx="296" cy="528"/>
                <a:chOff x="1488" y="384"/>
                <a:chExt cx="296" cy="528"/>
              </a:xfrm>
            </p:grpSpPr>
            <p:sp>
              <p:nvSpPr>
                <p:cNvPr id="56505" name="Arc 60"/>
                <p:cNvSpPr>
                  <a:spLocks/>
                </p:cNvSpPr>
                <p:nvPr/>
              </p:nvSpPr>
              <p:spPr bwMode="auto">
                <a:xfrm flipH="1">
                  <a:off x="1488" y="384"/>
                  <a:ext cx="288" cy="288"/>
                </a:xfrm>
                <a:custGeom>
                  <a:avLst/>
                  <a:gdLst>
                    <a:gd name="T0" fmla="*/ 0 w 21600"/>
                    <a:gd name="T1" fmla="*/ 0 h 21600"/>
                    <a:gd name="T2" fmla="*/ 288 w 21600"/>
                    <a:gd name="T3" fmla="*/ 288 h 21600"/>
                    <a:gd name="T4" fmla="*/ 0 w 21600"/>
                    <a:gd name="T5" fmla="*/ 288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506" name="Arc 61"/>
                <p:cNvSpPr>
                  <a:spLocks/>
                </p:cNvSpPr>
                <p:nvPr/>
              </p:nvSpPr>
              <p:spPr bwMode="auto">
                <a:xfrm flipH="1" flipV="1">
                  <a:off x="1488" y="672"/>
                  <a:ext cx="296" cy="240"/>
                </a:xfrm>
                <a:custGeom>
                  <a:avLst/>
                  <a:gdLst>
                    <a:gd name="T0" fmla="*/ 0 w 21937"/>
                    <a:gd name="T1" fmla="*/ 0 h 21600"/>
                    <a:gd name="T2" fmla="*/ 296 w 21937"/>
                    <a:gd name="T3" fmla="*/ 240 h 21600"/>
                    <a:gd name="T4" fmla="*/ 5 w 21937"/>
                    <a:gd name="T5" fmla="*/ 240 h 21600"/>
                    <a:gd name="T6" fmla="*/ 0 60000 65536"/>
                    <a:gd name="T7" fmla="*/ 0 60000 65536"/>
                    <a:gd name="T8" fmla="*/ 0 60000 65536"/>
                    <a:gd name="T9" fmla="*/ 0 w 21937"/>
                    <a:gd name="T10" fmla="*/ 0 h 21600"/>
                    <a:gd name="T11" fmla="*/ 21937 w 21937"/>
                    <a:gd name="T12" fmla="*/ 21600 h 21600"/>
                  </a:gdLst>
                  <a:ahLst/>
                  <a:cxnLst>
                    <a:cxn ang="T6">
                      <a:pos x="T0" y="T1"/>
                    </a:cxn>
                    <a:cxn ang="T7">
                      <a:pos x="T2" y="T3"/>
                    </a:cxn>
                    <a:cxn ang="T8">
                      <a:pos x="T4" y="T5"/>
                    </a:cxn>
                  </a:cxnLst>
                  <a:rect l="T9" t="T10" r="T11" b="T12"/>
                  <a:pathLst>
                    <a:path w="21937" h="21600" fill="none" extrusionOk="0">
                      <a:moveTo>
                        <a:pt x="-1" y="2"/>
                      </a:moveTo>
                      <a:cubicBezTo>
                        <a:pt x="112" y="0"/>
                        <a:pt x="224" y="-1"/>
                        <a:pt x="337" y="0"/>
                      </a:cubicBezTo>
                      <a:cubicBezTo>
                        <a:pt x="12266" y="0"/>
                        <a:pt x="21937" y="9670"/>
                        <a:pt x="21937" y="21600"/>
                      </a:cubicBezTo>
                    </a:path>
                    <a:path w="21937" h="21600" stroke="0" extrusionOk="0">
                      <a:moveTo>
                        <a:pt x="-1" y="2"/>
                      </a:moveTo>
                      <a:cubicBezTo>
                        <a:pt x="112" y="0"/>
                        <a:pt x="224" y="-1"/>
                        <a:pt x="337" y="0"/>
                      </a:cubicBezTo>
                      <a:cubicBezTo>
                        <a:pt x="12266" y="0"/>
                        <a:pt x="21937" y="9670"/>
                        <a:pt x="21937" y="21600"/>
                      </a:cubicBezTo>
                      <a:lnTo>
                        <a:pt x="337" y="21600"/>
                      </a:lnTo>
                      <a:close/>
                    </a:path>
                  </a:pathLst>
                </a:custGeom>
                <a:noFill/>
                <a:ln w="12700">
                  <a:solidFill>
                    <a:schemeClr val="tx1"/>
                  </a:solidFill>
                  <a:round/>
                  <a:headEnd/>
                  <a:tailEnd/>
                </a:ln>
              </p:spPr>
              <p:txBody>
                <a:bodyPr wrap="none" anchor="ctr"/>
                <a:lstStyle/>
                <a:p>
                  <a:endParaRPr lang="en-US"/>
                </a:p>
              </p:txBody>
            </p:sp>
          </p:grpSp>
          <p:sp>
            <p:nvSpPr>
              <p:cNvPr id="56498" name="Line 62"/>
              <p:cNvSpPr>
                <a:spLocks noChangeShapeType="1"/>
              </p:cNvSpPr>
              <p:nvPr/>
            </p:nvSpPr>
            <p:spPr bwMode="auto">
              <a:xfrm>
                <a:off x="1056" y="314"/>
                <a:ext cx="96" cy="0"/>
              </a:xfrm>
              <a:prstGeom prst="line">
                <a:avLst/>
              </a:prstGeom>
              <a:noFill/>
              <a:ln w="12700">
                <a:solidFill>
                  <a:schemeClr val="tx1"/>
                </a:solidFill>
                <a:round/>
                <a:headEnd/>
                <a:tailEnd/>
              </a:ln>
            </p:spPr>
            <p:txBody>
              <a:bodyPr wrap="none" anchor="ctr"/>
              <a:lstStyle/>
              <a:p>
                <a:endParaRPr lang="en-US"/>
              </a:p>
            </p:txBody>
          </p:sp>
          <p:sp>
            <p:nvSpPr>
              <p:cNvPr id="56499" name="Line 63"/>
              <p:cNvSpPr>
                <a:spLocks noChangeShapeType="1"/>
              </p:cNvSpPr>
              <p:nvPr/>
            </p:nvSpPr>
            <p:spPr bwMode="auto">
              <a:xfrm rot="5400000">
                <a:off x="1293" y="93"/>
                <a:ext cx="96" cy="0"/>
              </a:xfrm>
              <a:prstGeom prst="line">
                <a:avLst/>
              </a:prstGeom>
              <a:noFill/>
              <a:ln w="12700">
                <a:solidFill>
                  <a:schemeClr val="tx1"/>
                </a:solidFill>
                <a:round/>
                <a:headEnd/>
                <a:tailEnd/>
              </a:ln>
            </p:spPr>
            <p:txBody>
              <a:bodyPr wrap="none" anchor="ctr"/>
              <a:lstStyle/>
              <a:p>
                <a:endParaRPr lang="en-US"/>
              </a:p>
            </p:txBody>
          </p:sp>
          <p:sp>
            <p:nvSpPr>
              <p:cNvPr id="56500" name="Freeform 64"/>
              <p:cNvSpPr>
                <a:spLocks/>
              </p:cNvSpPr>
              <p:nvPr/>
            </p:nvSpPr>
            <p:spPr bwMode="auto">
              <a:xfrm>
                <a:off x="1170" y="104"/>
                <a:ext cx="68" cy="66"/>
              </a:xfrm>
              <a:custGeom>
                <a:avLst/>
                <a:gdLst>
                  <a:gd name="T0" fmla="*/ 0 w 68"/>
                  <a:gd name="T1" fmla="*/ 0 h 66"/>
                  <a:gd name="T2" fmla="*/ 68 w 68"/>
                  <a:gd name="T3" fmla="*/ 66 h 66"/>
                  <a:gd name="T4" fmla="*/ 0 60000 65536"/>
                  <a:gd name="T5" fmla="*/ 0 60000 65536"/>
                  <a:gd name="T6" fmla="*/ 0 w 68"/>
                  <a:gd name="T7" fmla="*/ 0 h 66"/>
                  <a:gd name="T8" fmla="*/ 68 w 68"/>
                  <a:gd name="T9" fmla="*/ 66 h 66"/>
                </a:gdLst>
                <a:ahLst/>
                <a:cxnLst>
                  <a:cxn ang="T4">
                    <a:pos x="T0" y="T1"/>
                  </a:cxn>
                  <a:cxn ang="T5">
                    <a:pos x="T2" y="T3"/>
                  </a:cxn>
                </a:cxnLst>
                <a:rect l="T6" t="T7" r="T8" b="T9"/>
                <a:pathLst>
                  <a:path w="68" h="66">
                    <a:moveTo>
                      <a:pt x="0" y="0"/>
                    </a:moveTo>
                    <a:lnTo>
                      <a:pt x="68" y="66"/>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6501" name="Freeform 65"/>
              <p:cNvSpPr>
                <a:spLocks/>
              </p:cNvSpPr>
              <p:nvPr/>
            </p:nvSpPr>
            <p:spPr bwMode="auto">
              <a:xfrm>
                <a:off x="1089" y="200"/>
                <a:ext cx="86" cy="39"/>
              </a:xfrm>
              <a:custGeom>
                <a:avLst/>
                <a:gdLst>
                  <a:gd name="T0" fmla="*/ 0 w 86"/>
                  <a:gd name="T1" fmla="*/ 0 h 39"/>
                  <a:gd name="T2" fmla="*/ 86 w 86"/>
                  <a:gd name="T3" fmla="*/ 39 h 39"/>
                  <a:gd name="T4" fmla="*/ 0 60000 65536"/>
                  <a:gd name="T5" fmla="*/ 0 60000 65536"/>
                  <a:gd name="T6" fmla="*/ 0 w 86"/>
                  <a:gd name="T7" fmla="*/ 0 h 39"/>
                  <a:gd name="T8" fmla="*/ 86 w 86"/>
                  <a:gd name="T9" fmla="*/ 39 h 39"/>
                </a:gdLst>
                <a:ahLst/>
                <a:cxnLst>
                  <a:cxn ang="T4">
                    <a:pos x="T0" y="T1"/>
                  </a:cxn>
                  <a:cxn ang="T5">
                    <a:pos x="T2" y="T3"/>
                  </a:cxn>
                </a:cxnLst>
                <a:rect l="T6" t="T7" r="T8" b="T9"/>
                <a:pathLst>
                  <a:path w="86" h="39">
                    <a:moveTo>
                      <a:pt x="0" y="0"/>
                    </a:moveTo>
                    <a:lnTo>
                      <a:pt x="86" y="3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6502" name="Freeform 66"/>
              <p:cNvSpPr>
                <a:spLocks/>
              </p:cNvSpPr>
              <p:nvPr/>
            </p:nvSpPr>
            <p:spPr bwMode="auto">
              <a:xfrm>
                <a:off x="1083" y="394"/>
                <a:ext cx="89" cy="39"/>
              </a:xfrm>
              <a:custGeom>
                <a:avLst/>
                <a:gdLst>
                  <a:gd name="T0" fmla="*/ 0 w 89"/>
                  <a:gd name="T1" fmla="*/ 39 h 39"/>
                  <a:gd name="T2" fmla="*/ 89 w 89"/>
                  <a:gd name="T3" fmla="*/ 0 h 39"/>
                  <a:gd name="T4" fmla="*/ 0 60000 65536"/>
                  <a:gd name="T5" fmla="*/ 0 60000 65536"/>
                  <a:gd name="T6" fmla="*/ 0 w 89"/>
                  <a:gd name="T7" fmla="*/ 0 h 39"/>
                  <a:gd name="T8" fmla="*/ 89 w 89"/>
                  <a:gd name="T9" fmla="*/ 39 h 39"/>
                </a:gdLst>
                <a:ahLst/>
                <a:cxnLst>
                  <a:cxn ang="T4">
                    <a:pos x="T0" y="T1"/>
                  </a:cxn>
                  <a:cxn ang="T5">
                    <a:pos x="T2" y="T3"/>
                  </a:cxn>
                </a:cxnLst>
                <a:rect l="T6" t="T7" r="T8" b="T9"/>
                <a:pathLst>
                  <a:path w="89" h="39">
                    <a:moveTo>
                      <a:pt x="0" y="39"/>
                    </a:moveTo>
                    <a:lnTo>
                      <a:pt x="8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6503" name="Freeform 67"/>
              <p:cNvSpPr>
                <a:spLocks/>
              </p:cNvSpPr>
              <p:nvPr/>
            </p:nvSpPr>
            <p:spPr bwMode="auto">
              <a:xfrm>
                <a:off x="1184" y="457"/>
                <a:ext cx="55" cy="73"/>
              </a:xfrm>
              <a:custGeom>
                <a:avLst/>
                <a:gdLst>
                  <a:gd name="T0" fmla="*/ 0 w 55"/>
                  <a:gd name="T1" fmla="*/ 73 h 73"/>
                  <a:gd name="T2" fmla="*/ 55 w 55"/>
                  <a:gd name="T3" fmla="*/ 0 h 73"/>
                  <a:gd name="T4" fmla="*/ 0 60000 65536"/>
                  <a:gd name="T5" fmla="*/ 0 60000 65536"/>
                  <a:gd name="T6" fmla="*/ 0 w 55"/>
                  <a:gd name="T7" fmla="*/ 0 h 73"/>
                  <a:gd name="T8" fmla="*/ 55 w 55"/>
                  <a:gd name="T9" fmla="*/ 73 h 73"/>
                </a:gdLst>
                <a:ahLst/>
                <a:cxnLst>
                  <a:cxn ang="T4">
                    <a:pos x="T0" y="T1"/>
                  </a:cxn>
                  <a:cxn ang="T5">
                    <a:pos x="T2" y="T3"/>
                  </a:cxn>
                </a:cxnLst>
                <a:rect l="T6" t="T7" r="T8" b="T9"/>
                <a:pathLst>
                  <a:path w="55" h="73">
                    <a:moveTo>
                      <a:pt x="0" y="73"/>
                    </a:moveTo>
                    <a:lnTo>
                      <a:pt x="55"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56504" name="Line 68"/>
              <p:cNvSpPr>
                <a:spLocks noChangeShapeType="1"/>
              </p:cNvSpPr>
              <p:nvPr/>
            </p:nvSpPr>
            <p:spPr bwMode="auto">
              <a:xfrm rot="5400000">
                <a:off x="1297" y="528"/>
                <a:ext cx="96" cy="0"/>
              </a:xfrm>
              <a:prstGeom prst="line">
                <a:avLst/>
              </a:prstGeom>
              <a:noFill/>
              <a:ln w="12700">
                <a:solidFill>
                  <a:schemeClr val="tx1"/>
                </a:solidFill>
                <a:round/>
                <a:headEnd/>
                <a:tailEnd/>
              </a:ln>
            </p:spPr>
            <p:txBody>
              <a:bodyPr wrap="none" anchor="ctr"/>
              <a:lstStyle/>
              <a:p>
                <a:endParaRPr lang="en-US"/>
              </a:p>
            </p:txBody>
          </p:sp>
        </p:grpSp>
        <p:grpSp>
          <p:nvGrpSpPr>
            <p:cNvPr id="56494" name="Group 69"/>
            <p:cNvGrpSpPr>
              <a:grpSpLocks/>
            </p:cNvGrpSpPr>
            <p:nvPr/>
          </p:nvGrpSpPr>
          <p:grpSpPr bwMode="auto">
            <a:xfrm>
              <a:off x="1152" y="243"/>
              <a:ext cx="432" cy="86"/>
              <a:chOff x="1680" y="640"/>
              <a:chExt cx="432" cy="86"/>
            </a:xfrm>
          </p:grpSpPr>
          <p:sp>
            <p:nvSpPr>
              <p:cNvPr id="56495" name="Line 70"/>
              <p:cNvSpPr>
                <a:spLocks noChangeShapeType="1"/>
              </p:cNvSpPr>
              <p:nvPr/>
            </p:nvSpPr>
            <p:spPr bwMode="auto">
              <a:xfrm flipH="1">
                <a:off x="1680" y="683"/>
                <a:ext cx="432" cy="0"/>
              </a:xfrm>
              <a:prstGeom prst="line">
                <a:avLst/>
              </a:prstGeom>
              <a:noFill/>
              <a:ln w="12700">
                <a:solidFill>
                  <a:schemeClr val="tx1"/>
                </a:solidFill>
                <a:round/>
                <a:headEnd/>
                <a:tailEnd type="stealth" w="med" len="med"/>
              </a:ln>
            </p:spPr>
            <p:txBody>
              <a:bodyPr wrap="none" anchor="ctr"/>
              <a:lstStyle/>
              <a:p>
                <a:endParaRPr lang="en-US"/>
              </a:p>
            </p:txBody>
          </p:sp>
          <p:sp>
            <p:nvSpPr>
              <p:cNvPr id="56496" name="Text Box 71"/>
              <p:cNvSpPr txBox="1">
                <a:spLocks noChangeArrowheads="1"/>
              </p:cNvSpPr>
              <p:nvPr/>
            </p:nvSpPr>
            <p:spPr bwMode="auto">
              <a:xfrm>
                <a:off x="1791" y="640"/>
                <a:ext cx="148" cy="86"/>
              </a:xfrm>
              <a:prstGeom prst="rect">
                <a:avLst/>
              </a:prstGeom>
              <a:solidFill>
                <a:schemeClr val="bg1"/>
              </a:solidFill>
              <a:ln w="12700">
                <a:noFill/>
                <a:miter lim="800000"/>
                <a:headEnd/>
                <a:tailEnd/>
              </a:ln>
            </p:spPr>
            <p:txBody>
              <a:bodyPr wrap="none" lIns="0" tIns="0" rIns="0" bIns="0">
                <a:spAutoFit/>
              </a:bodyPr>
              <a:lstStyle/>
              <a:p>
                <a:pPr algn="ctr" eaLnBrk="0" hangingPunct="0"/>
                <a:r>
                  <a:rPr lang="en-US" sz="900" b="1"/>
                  <a:t>ENY</a:t>
                </a:r>
              </a:p>
            </p:txBody>
          </p:sp>
        </p:grpSp>
      </p:grpSp>
      <p:sp>
        <p:nvSpPr>
          <p:cNvPr id="56341" name="Rectangle 72"/>
          <p:cNvSpPr>
            <a:spLocks noChangeArrowheads="1"/>
          </p:cNvSpPr>
          <p:nvPr/>
        </p:nvSpPr>
        <p:spPr bwMode="auto">
          <a:xfrm>
            <a:off x="1676400" y="838200"/>
            <a:ext cx="8826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Contain</a:t>
            </a:r>
          </a:p>
        </p:txBody>
      </p:sp>
      <p:sp>
        <p:nvSpPr>
          <p:cNvPr id="56342" name="Rectangle 73"/>
          <p:cNvSpPr>
            <a:spLocks noChangeArrowheads="1"/>
          </p:cNvSpPr>
          <p:nvPr/>
        </p:nvSpPr>
        <p:spPr bwMode="auto">
          <a:xfrm>
            <a:off x="1676400" y="1752600"/>
            <a:ext cx="14493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Counterattack</a:t>
            </a:r>
          </a:p>
        </p:txBody>
      </p:sp>
      <p:sp>
        <p:nvSpPr>
          <p:cNvPr id="56343" name="Rectangle 74"/>
          <p:cNvSpPr>
            <a:spLocks noChangeArrowheads="1"/>
          </p:cNvSpPr>
          <p:nvPr/>
        </p:nvSpPr>
        <p:spPr bwMode="auto">
          <a:xfrm>
            <a:off x="1676400" y="4343400"/>
            <a:ext cx="88423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Destroy</a:t>
            </a:r>
          </a:p>
        </p:txBody>
      </p:sp>
      <p:sp>
        <p:nvSpPr>
          <p:cNvPr id="56344" name="Rectangle 75"/>
          <p:cNvSpPr>
            <a:spLocks noChangeArrowheads="1"/>
          </p:cNvSpPr>
          <p:nvPr/>
        </p:nvSpPr>
        <p:spPr bwMode="auto">
          <a:xfrm>
            <a:off x="3124200" y="685800"/>
            <a:ext cx="1731963"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Follow and Assume</a:t>
            </a:r>
          </a:p>
        </p:txBody>
      </p:sp>
      <p:sp>
        <p:nvSpPr>
          <p:cNvPr id="56345" name="Rectangle 76"/>
          <p:cNvSpPr>
            <a:spLocks noChangeArrowheads="1"/>
          </p:cNvSpPr>
          <p:nvPr/>
        </p:nvSpPr>
        <p:spPr bwMode="auto">
          <a:xfrm>
            <a:off x="1676400" y="6521450"/>
            <a:ext cx="74930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Guard</a:t>
            </a:r>
          </a:p>
        </p:txBody>
      </p:sp>
      <p:sp>
        <p:nvSpPr>
          <p:cNvPr id="56346" name="Rectangle 77"/>
          <p:cNvSpPr>
            <a:spLocks noChangeArrowheads="1"/>
          </p:cNvSpPr>
          <p:nvPr/>
        </p:nvSpPr>
        <p:spPr bwMode="auto">
          <a:xfrm>
            <a:off x="3429000" y="1905000"/>
            <a:ext cx="9080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Interdict</a:t>
            </a:r>
          </a:p>
        </p:txBody>
      </p:sp>
      <p:sp>
        <p:nvSpPr>
          <p:cNvPr id="56347" name="Rectangle 78"/>
          <p:cNvSpPr>
            <a:spLocks noChangeArrowheads="1"/>
          </p:cNvSpPr>
          <p:nvPr/>
        </p:nvSpPr>
        <p:spPr bwMode="auto">
          <a:xfrm>
            <a:off x="3352800" y="3125788"/>
            <a:ext cx="78263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Isolate</a:t>
            </a:r>
          </a:p>
        </p:txBody>
      </p:sp>
      <p:sp>
        <p:nvSpPr>
          <p:cNvPr id="56348" name="Rectangle 79"/>
          <p:cNvSpPr>
            <a:spLocks noChangeArrowheads="1"/>
          </p:cNvSpPr>
          <p:nvPr/>
        </p:nvSpPr>
        <p:spPr bwMode="auto">
          <a:xfrm>
            <a:off x="3276600" y="6521450"/>
            <a:ext cx="8270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Screen</a:t>
            </a:r>
          </a:p>
        </p:txBody>
      </p:sp>
      <p:sp>
        <p:nvSpPr>
          <p:cNvPr id="56349" name="Rectangle 80"/>
          <p:cNvSpPr>
            <a:spLocks noChangeArrowheads="1"/>
          </p:cNvSpPr>
          <p:nvPr/>
        </p:nvSpPr>
        <p:spPr bwMode="auto">
          <a:xfrm>
            <a:off x="3276600" y="5943600"/>
            <a:ext cx="873125"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Occupy</a:t>
            </a:r>
          </a:p>
        </p:txBody>
      </p:sp>
      <p:sp>
        <p:nvSpPr>
          <p:cNvPr id="56350" name="Rectangle 81"/>
          <p:cNvSpPr>
            <a:spLocks noChangeArrowheads="1"/>
          </p:cNvSpPr>
          <p:nvPr/>
        </p:nvSpPr>
        <p:spPr bwMode="auto">
          <a:xfrm>
            <a:off x="5257800" y="3733800"/>
            <a:ext cx="76993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Retain</a:t>
            </a:r>
          </a:p>
        </p:txBody>
      </p:sp>
      <p:sp>
        <p:nvSpPr>
          <p:cNvPr id="56351" name="Rectangle 82"/>
          <p:cNvSpPr>
            <a:spLocks noChangeArrowheads="1"/>
          </p:cNvSpPr>
          <p:nvPr/>
        </p:nvSpPr>
        <p:spPr bwMode="auto">
          <a:xfrm>
            <a:off x="5257800" y="2133600"/>
            <a:ext cx="8270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Secure</a:t>
            </a:r>
          </a:p>
        </p:txBody>
      </p:sp>
      <p:sp>
        <p:nvSpPr>
          <p:cNvPr id="56352" name="Rectangle 83"/>
          <p:cNvSpPr>
            <a:spLocks noChangeArrowheads="1"/>
          </p:cNvSpPr>
          <p:nvPr/>
        </p:nvSpPr>
        <p:spPr bwMode="auto">
          <a:xfrm>
            <a:off x="4876800" y="4419600"/>
            <a:ext cx="69056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Seize</a:t>
            </a:r>
          </a:p>
        </p:txBody>
      </p:sp>
      <p:sp>
        <p:nvSpPr>
          <p:cNvPr id="56353" name="Rectangle 84"/>
          <p:cNvSpPr>
            <a:spLocks noChangeArrowheads="1"/>
          </p:cNvSpPr>
          <p:nvPr/>
        </p:nvSpPr>
        <p:spPr bwMode="auto">
          <a:xfrm>
            <a:off x="7162800" y="3124200"/>
            <a:ext cx="115411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Air Assault</a:t>
            </a:r>
          </a:p>
        </p:txBody>
      </p:sp>
      <p:sp>
        <p:nvSpPr>
          <p:cNvPr id="56354" name="AutoShape 85"/>
          <p:cNvSpPr>
            <a:spLocks noChangeArrowheads="1"/>
          </p:cNvSpPr>
          <p:nvPr/>
        </p:nvSpPr>
        <p:spPr bwMode="auto">
          <a:xfrm>
            <a:off x="1676400" y="1295400"/>
            <a:ext cx="990600" cy="381000"/>
          </a:xfrm>
          <a:prstGeom prst="rightArrow">
            <a:avLst>
              <a:gd name="adj1" fmla="val 50000"/>
              <a:gd name="adj2" fmla="val 65000"/>
            </a:avLst>
          </a:prstGeom>
          <a:solidFill>
            <a:schemeClr val="bg1"/>
          </a:solidFill>
          <a:ln w="12700">
            <a:solidFill>
              <a:schemeClr val="tx1"/>
            </a:solidFill>
            <a:prstDash val="sysDot"/>
            <a:miter lim="800000"/>
            <a:headEnd/>
            <a:tailEnd/>
          </a:ln>
        </p:spPr>
        <p:txBody>
          <a:bodyPr wrap="none" anchor="ctr"/>
          <a:lstStyle/>
          <a:p>
            <a:endParaRPr lang="en-US"/>
          </a:p>
        </p:txBody>
      </p:sp>
      <p:grpSp>
        <p:nvGrpSpPr>
          <p:cNvPr id="56355" name="Group 86"/>
          <p:cNvGrpSpPr>
            <a:grpSpLocks/>
          </p:cNvGrpSpPr>
          <p:nvPr/>
        </p:nvGrpSpPr>
        <p:grpSpPr bwMode="auto">
          <a:xfrm>
            <a:off x="1676400" y="2209800"/>
            <a:ext cx="1447800" cy="457200"/>
            <a:chOff x="1056" y="1392"/>
            <a:chExt cx="912" cy="384"/>
          </a:xfrm>
        </p:grpSpPr>
        <p:sp>
          <p:nvSpPr>
            <p:cNvPr id="56489" name="AutoShape 87"/>
            <p:cNvSpPr>
              <a:spLocks noChangeArrowheads="1"/>
            </p:cNvSpPr>
            <p:nvPr/>
          </p:nvSpPr>
          <p:spPr bwMode="auto">
            <a:xfrm>
              <a:off x="1056" y="1464"/>
              <a:ext cx="624" cy="240"/>
            </a:xfrm>
            <a:prstGeom prst="rightArrow">
              <a:avLst>
                <a:gd name="adj1" fmla="val 50000"/>
                <a:gd name="adj2" fmla="val 65000"/>
              </a:avLst>
            </a:prstGeom>
            <a:solidFill>
              <a:schemeClr val="bg1"/>
            </a:solidFill>
            <a:ln w="12700">
              <a:solidFill>
                <a:schemeClr val="tx1"/>
              </a:solidFill>
              <a:prstDash val="sysDot"/>
              <a:miter lim="800000"/>
              <a:headEnd/>
              <a:tailEnd/>
            </a:ln>
          </p:spPr>
          <p:txBody>
            <a:bodyPr wrap="none" anchor="ctr"/>
            <a:lstStyle/>
            <a:p>
              <a:endParaRPr lang="en-US"/>
            </a:p>
          </p:txBody>
        </p:sp>
        <p:grpSp>
          <p:nvGrpSpPr>
            <p:cNvPr id="56490" name="Group 88"/>
            <p:cNvGrpSpPr>
              <a:grpSpLocks/>
            </p:cNvGrpSpPr>
            <p:nvPr/>
          </p:nvGrpSpPr>
          <p:grpSpPr bwMode="auto">
            <a:xfrm>
              <a:off x="1632" y="1392"/>
              <a:ext cx="336" cy="384"/>
              <a:chOff x="384" y="1248"/>
              <a:chExt cx="336" cy="384"/>
            </a:xfrm>
          </p:grpSpPr>
          <p:sp>
            <p:nvSpPr>
              <p:cNvPr id="56491" name="Line 89"/>
              <p:cNvSpPr>
                <a:spLocks noChangeShapeType="1"/>
              </p:cNvSpPr>
              <p:nvPr/>
            </p:nvSpPr>
            <p:spPr bwMode="auto">
              <a:xfrm>
                <a:off x="480" y="1440"/>
                <a:ext cx="240" cy="0"/>
              </a:xfrm>
              <a:prstGeom prst="line">
                <a:avLst/>
              </a:prstGeom>
              <a:noFill/>
              <a:ln w="12700">
                <a:solidFill>
                  <a:schemeClr val="tx1"/>
                </a:solidFill>
                <a:prstDash val="sysDot"/>
                <a:round/>
                <a:headEnd/>
                <a:tailEnd type="stealth" w="lg" len="lg"/>
              </a:ln>
            </p:spPr>
            <p:txBody>
              <a:bodyPr wrap="none" anchor="ctr"/>
              <a:lstStyle/>
              <a:p>
                <a:endParaRPr lang="en-US"/>
              </a:p>
            </p:txBody>
          </p:sp>
          <p:sp>
            <p:nvSpPr>
              <p:cNvPr id="56492" name="Freeform 90"/>
              <p:cNvSpPr>
                <a:spLocks/>
              </p:cNvSpPr>
              <p:nvPr/>
            </p:nvSpPr>
            <p:spPr bwMode="auto">
              <a:xfrm>
                <a:off x="384" y="1248"/>
                <a:ext cx="96" cy="384"/>
              </a:xfrm>
              <a:custGeom>
                <a:avLst/>
                <a:gdLst>
                  <a:gd name="T0" fmla="*/ 0 w 96"/>
                  <a:gd name="T1" fmla="*/ 0 h 384"/>
                  <a:gd name="T2" fmla="*/ 96 w 96"/>
                  <a:gd name="T3" fmla="*/ 96 h 384"/>
                  <a:gd name="T4" fmla="*/ 96 w 96"/>
                  <a:gd name="T5" fmla="*/ 288 h 384"/>
                  <a:gd name="T6" fmla="*/ 0 w 96"/>
                  <a:gd name="T7" fmla="*/ 384 h 384"/>
                  <a:gd name="T8" fmla="*/ 0 60000 65536"/>
                  <a:gd name="T9" fmla="*/ 0 60000 65536"/>
                  <a:gd name="T10" fmla="*/ 0 60000 65536"/>
                  <a:gd name="T11" fmla="*/ 0 60000 65536"/>
                  <a:gd name="T12" fmla="*/ 0 w 96"/>
                  <a:gd name="T13" fmla="*/ 0 h 384"/>
                  <a:gd name="T14" fmla="*/ 96 w 96"/>
                  <a:gd name="T15" fmla="*/ 384 h 384"/>
                </a:gdLst>
                <a:ahLst/>
                <a:cxnLst>
                  <a:cxn ang="T8">
                    <a:pos x="T0" y="T1"/>
                  </a:cxn>
                  <a:cxn ang="T9">
                    <a:pos x="T2" y="T3"/>
                  </a:cxn>
                  <a:cxn ang="T10">
                    <a:pos x="T4" y="T5"/>
                  </a:cxn>
                  <a:cxn ang="T11">
                    <a:pos x="T6" y="T7"/>
                  </a:cxn>
                </a:cxnLst>
                <a:rect l="T12" t="T13" r="T14" b="T15"/>
                <a:pathLst>
                  <a:path w="96" h="384">
                    <a:moveTo>
                      <a:pt x="0" y="0"/>
                    </a:moveTo>
                    <a:lnTo>
                      <a:pt x="96" y="96"/>
                    </a:lnTo>
                    <a:lnTo>
                      <a:pt x="96" y="288"/>
                    </a:lnTo>
                    <a:lnTo>
                      <a:pt x="0" y="384"/>
                    </a:lnTo>
                  </a:path>
                </a:pathLst>
              </a:custGeom>
              <a:noFill/>
              <a:ln w="12700" cap="flat" cmpd="sng">
                <a:solidFill>
                  <a:schemeClr val="tx1"/>
                </a:solidFill>
                <a:prstDash val="sysDot"/>
                <a:round/>
                <a:headEnd/>
                <a:tailEnd/>
              </a:ln>
            </p:spPr>
            <p:txBody>
              <a:bodyPr wrap="none" anchor="ctr"/>
              <a:lstStyle/>
              <a:p>
                <a:endParaRPr lang="en-US"/>
              </a:p>
            </p:txBody>
          </p:sp>
        </p:grpSp>
      </p:grpSp>
      <p:sp>
        <p:nvSpPr>
          <p:cNvPr id="56356" name="Rectangle 91"/>
          <p:cNvSpPr>
            <a:spLocks noChangeArrowheads="1"/>
          </p:cNvSpPr>
          <p:nvPr/>
        </p:nvSpPr>
        <p:spPr bwMode="auto">
          <a:xfrm>
            <a:off x="1219200" y="2667000"/>
            <a:ext cx="21272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Counterattack by Fire</a:t>
            </a:r>
          </a:p>
        </p:txBody>
      </p:sp>
      <p:grpSp>
        <p:nvGrpSpPr>
          <p:cNvPr id="56357" name="Group 92"/>
          <p:cNvGrpSpPr>
            <a:grpSpLocks/>
          </p:cNvGrpSpPr>
          <p:nvPr/>
        </p:nvGrpSpPr>
        <p:grpSpPr bwMode="auto">
          <a:xfrm>
            <a:off x="1762125" y="2971800"/>
            <a:ext cx="992188" cy="363538"/>
            <a:chOff x="1110" y="2016"/>
            <a:chExt cx="625" cy="343"/>
          </a:xfrm>
        </p:grpSpPr>
        <p:sp>
          <p:nvSpPr>
            <p:cNvPr id="56487" name="Freeform 93"/>
            <p:cNvSpPr>
              <a:spLocks/>
            </p:cNvSpPr>
            <p:nvPr/>
          </p:nvSpPr>
          <p:spPr bwMode="auto">
            <a:xfrm>
              <a:off x="1110" y="2016"/>
              <a:ext cx="625" cy="211"/>
            </a:xfrm>
            <a:custGeom>
              <a:avLst/>
              <a:gdLst>
                <a:gd name="T0" fmla="*/ 522 w 625"/>
                <a:gd name="T1" fmla="*/ 0 h 211"/>
                <a:gd name="T2" fmla="*/ 618 w 625"/>
                <a:gd name="T3" fmla="*/ 96 h 211"/>
                <a:gd name="T4" fmla="*/ 522 w 625"/>
                <a:gd name="T5" fmla="*/ 192 h 211"/>
                <a:gd name="T6" fmla="*/ 0 w 625"/>
                <a:gd name="T7" fmla="*/ 208 h 211"/>
                <a:gd name="T8" fmla="*/ 0 60000 65536"/>
                <a:gd name="T9" fmla="*/ 0 60000 65536"/>
                <a:gd name="T10" fmla="*/ 0 60000 65536"/>
                <a:gd name="T11" fmla="*/ 0 60000 65536"/>
                <a:gd name="T12" fmla="*/ 0 w 625"/>
                <a:gd name="T13" fmla="*/ 0 h 211"/>
                <a:gd name="T14" fmla="*/ 625 w 625"/>
                <a:gd name="T15" fmla="*/ 211 h 211"/>
              </a:gdLst>
              <a:ahLst/>
              <a:cxnLst>
                <a:cxn ang="T8">
                  <a:pos x="T0" y="T1"/>
                </a:cxn>
                <a:cxn ang="T9">
                  <a:pos x="T2" y="T3"/>
                </a:cxn>
                <a:cxn ang="T10">
                  <a:pos x="T4" y="T5"/>
                </a:cxn>
                <a:cxn ang="T11">
                  <a:pos x="T6" y="T7"/>
                </a:cxn>
              </a:cxnLst>
              <a:rect l="T12" t="T13" r="T14" b="T15"/>
              <a:pathLst>
                <a:path w="625" h="211">
                  <a:moveTo>
                    <a:pt x="522" y="0"/>
                  </a:moveTo>
                  <a:cubicBezTo>
                    <a:pt x="570" y="32"/>
                    <a:pt x="618" y="64"/>
                    <a:pt x="618" y="96"/>
                  </a:cubicBezTo>
                  <a:cubicBezTo>
                    <a:pt x="618" y="128"/>
                    <a:pt x="625" y="173"/>
                    <a:pt x="522" y="192"/>
                  </a:cubicBezTo>
                  <a:cubicBezTo>
                    <a:pt x="419" y="211"/>
                    <a:pt x="109" y="205"/>
                    <a:pt x="0" y="208"/>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88" name="Text Box 94"/>
            <p:cNvSpPr txBox="1">
              <a:spLocks noChangeArrowheads="1"/>
            </p:cNvSpPr>
            <p:nvPr/>
          </p:nvSpPr>
          <p:spPr bwMode="auto">
            <a:xfrm>
              <a:off x="1318" y="2157"/>
              <a:ext cx="178" cy="202"/>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D</a:t>
              </a:r>
            </a:p>
          </p:txBody>
        </p:sp>
      </p:grpSp>
      <p:grpSp>
        <p:nvGrpSpPr>
          <p:cNvPr id="56358" name="Group 95"/>
          <p:cNvGrpSpPr>
            <a:grpSpLocks/>
          </p:cNvGrpSpPr>
          <p:nvPr/>
        </p:nvGrpSpPr>
        <p:grpSpPr bwMode="auto">
          <a:xfrm>
            <a:off x="1752600" y="3962400"/>
            <a:ext cx="685800" cy="381000"/>
            <a:chOff x="1104" y="2496"/>
            <a:chExt cx="432" cy="336"/>
          </a:xfrm>
        </p:grpSpPr>
        <p:sp>
          <p:nvSpPr>
            <p:cNvPr id="56485" name="Line 96"/>
            <p:cNvSpPr>
              <a:spLocks noChangeShapeType="1"/>
            </p:cNvSpPr>
            <p:nvPr/>
          </p:nvSpPr>
          <p:spPr bwMode="auto">
            <a:xfrm flipV="1">
              <a:off x="1104" y="2496"/>
              <a:ext cx="432" cy="336"/>
            </a:xfrm>
            <a:prstGeom prst="line">
              <a:avLst/>
            </a:prstGeom>
            <a:noFill/>
            <a:ln w="12700" cap="rnd">
              <a:solidFill>
                <a:schemeClr val="tx1"/>
              </a:solidFill>
              <a:prstDash val="sysDot"/>
              <a:round/>
              <a:headEnd/>
              <a:tailEnd/>
            </a:ln>
          </p:spPr>
          <p:txBody>
            <a:bodyPr wrap="none" anchor="ctr"/>
            <a:lstStyle/>
            <a:p>
              <a:endParaRPr lang="en-US"/>
            </a:p>
          </p:txBody>
        </p:sp>
        <p:sp>
          <p:nvSpPr>
            <p:cNvPr id="56486" name="Line 97"/>
            <p:cNvSpPr>
              <a:spLocks noChangeShapeType="1"/>
            </p:cNvSpPr>
            <p:nvPr/>
          </p:nvSpPr>
          <p:spPr bwMode="auto">
            <a:xfrm>
              <a:off x="1104" y="2496"/>
              <a:ext cx="432" cy="336"/>
            </a:xfrm>
            <a:prstGeom prst="line">
              <a:avLst/>
            </a:prstGeom>
            <a:noFill/>
            <a:ln w="12700" cap="rnd">
              <a:solidFill>
                <a:schemeClr val="tx1"/>
              </a:solidFill>
              <a:prstDash val="sysDot"/>
              <a:round/>
              <a:headEnd/>
              <a:tailEnd/>
            </a:ln>
          </p:spPr>
          <p:txBody>
            <a:bodyPr wrap="none" anchor="ctr"/>
            <a:lstStyle/>
            <a:p>
              <a:endParaRPr lang="en-US"/>
            </a:p>
          </p:txBody>
        </p:sp>
      </p:grpSp>
      <p:grpSp>
        <p:nvGrpSpPr>
          <p:cNvPr id="56359" name="Group 98"/>
          <p:cNvGrpSpPr>
            <a:grpSpLocks/>
          </p:cNvGrpSpPr>
          <p:nvPr/>
        </p:nvGrpSpPr>
        <p:grpSpPr bwMode="auto">
          <a:xfrm>
            <a:off x="1600200" y="4762500"/>
            <a:ext cx="914400" cy="309563"/>
            <a:chOff x="1008" y="3000"/>
            <a:chExt cx="576" cy="195"/>
          </a:xfrm>
        </p:grpSpPr>
        <p:sp>
          <p:nvSpPr>
            <p:cNvPr id="56481" name="Line 99"/>
            <p:cNvSpPr>
              <a:spLocks noChangeShapeType="1"/>
            </p:cNvSpPr>
            <p:nvPr/>
          </p:nvSpPr>
          <p:spPr bwMode="auto">
            <a:xfrm>
              <a:off x="1152" y="3000"/>
              <a:ext cx="192" cy="0"/>
            </a:xfrm>
            <a:prstGeom prst="line">
              <a:avLst/>
            </a:prstGeom>
            <a:noFill/>
            <a:ln w="12700">
              <a:solidFill>
                <a:schemeClr val="tx1"/>
              </a:solidFill>
              <a:round/>
              <a:headEnd/>
              <a:tailEnd type="stealth" w="lg" len="lg"/>
            </a:ln>
          </p:spPr>
          <p:txBody>
            <a:bodyPr wrap="none" anchor="ctr"/>
            <a:lstStyle/>
            <a:p>
              <a:endParaRPr lang="en-US"/>
            </a:p>
          </p:txBody>
        </p:sp>
        <p:sp>
          <p:nvSpPr>
            <p:cNvPr id="56482" name="Line 100"/>
            <p:cNvSpPr>
              <a:spLocks noChangeShapeType="1"/>
            </p:cNvSpPr>
            <p:nvPr/>
          </p:nvSpPr>
          <p:spPr bwMode="auto">
            <a:xfrm>
              <a:off x="1008" y="3096"/>
              <a:ext cx="450" cy="0"/>
            </a:xfrm>
            <a:prstGeom prst="line">
              <a:avLst/>
            </a:prstGeom>
            <a:noFill/>
            <a:ln w="12700">
              <a:solidFill>
                <a:schemeClr val="tx1"/>
              </a:solidFill>
              <a:round/>
              <a:headEnd/>
              <a:tailEnd type="stealth" w="lg" len="lg"/>
            </a:ln>
          </p:spPr>
          <p:txBody>
            <a:bodyPr wrap="none" anchor="ctr"/>
            <a:lstStyle/>
            <a:p>
              <a:endParaRPr lang="en-US"/>
            </a:p>
          </p:txBody>
        </p:sp>
        <p:sp>
          <p:nvSpPr>
            <p:cNvPr id="56483" name="Line 101"/>
            <p:cNvSpPr>
              <a:spLocks noChangeShapeType="1"/>
            </p:cNvSpPr>
            <p:nvPr/>
          </p:nvSpPr>
          <p:spPr bwMode="auto">
            <a:xfrm>
              <a:off x="1152" y="3192"/>
              <a:ext cx="432" cy="0"/>
            </a:xfrm>
            <a:prstGeom prst="line">
              <a:avLst/>
            </a:prstGeom>
            <a:noFill/>
            <a:ln w="12700">
              <a:solidFill>
                <a:schemeClr val="tx1"/>
              </a:solidFill>
              <a:round/>
              <a:headEnd/>
              <a:tailEnd type="stealth" w="lg" len="lg"/>
            </a:ln>
          </p:spPr>
          <p:txBody>
            <a:bodyPr wrap="none" anchor="ctr"/>
            <a:lstStyle/>
            <a:p>
              <a:endParaRPr lang="en-US"/>
            </a:p>
          </p:txBody>
        </p:sp>
        <p:sp>
          <p:nvSpPr>
            <p:cNvPr id="56484" name="Freeform 102"/>
            <p:cNvSpPr>
              <a:spLocks/>
            </p:cNvSpPr>
            <p:nvPr/>
          </p:nvSpPr>
          <p:spPr bwMode="auto">
            <a:xfrm>
              <a:off x="1152" y="3000"/>
              <a:ext cx="1" cy="195"/>
            </a:xfrm>
            <a:custGeom>
              <a:avLst/>
              <a:gdLst>
                <a:gd name="T0" fmla="*/ 0 w 1"/>
                <a:gd name="T1" fmla="*/ 0 h 195"/>
                <a:gd name="T2" fmla="*/ 0 w 1"/>
                <a:gd name="T3" fmla="*/ 195 h 195"/>
                <a:gd name="T4" fmla="*/ 0 60000 65536"/>
                <a:gd name="T5" fmla="*/ 0 60000 65536"/>
                <a:gd name="T6" fmla="*/ 0 w 1"/>
                <a:gd name="T7" fmla="*/ 0 h 195"/>
                <a:gd name="T8" fmla="*/ 1 w 1"/>
                <a:gd name="T9" fmla="*/ 195 h 195"/>
              </a:gdLst>
              <a:ahLst/>
              <a:cxnLst>
                <a:cxn ang="T4">
                  <a:pos x="T0" y="T1"/>
                </a:cxn>
                <a:cxn ang="T5">
                  <a:pos x="T2" y="T3"/>
                </a:cxn>
              </a:cxnLst>
              <a:rect l="T6" t="T7" r="T8" b="T9"/>
              <a:pathLst>
                <a:path w="1" h="195">
                  <a:moveTo>
                    <a:pt x="0" y="0"/>
                  </a:moveTo>
                  <a:lnTo>
                    <a:pt x="0" y="19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56360" name="Rectangle 103"/>
          <p:cNvSpPr>
            <a:spLocks noChangeArrowheads="1"/>
          </p:cNvSpPr>
          <p:nvPr/>
        </p:nvSpPr>
        <p:spPr bwMode="auto">
          <a:xfrm>
            <a:off x="1676400" y="5073650"/>
            <a:ext cx="8270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Disrupt</a:t>
            </a:r>
          </a:p>
        </p:txBody>
      </p:sp>
      <p:sp>
        <p:nvSpPr>
          <p:cNvPr id="56361" name="Freeform 104"/>
          <p:cNvSpPr>
            <a:spLocks/>
          </p:cNvSpPr>
          <p:nvPr/>
        </p:nvSpPr>
        <p:spPr bwMode="auto">
          <a:xfrm>
            <a:off x="1531938" y="5561013"/>
            <a:ext cx="1219200" cy="234950"/>
          </a:xfrm>
          <a:custGeom>
            <a:avLst/>
            <a:gdLst>
              <a:gd name="T0" fmla="*/ 0 w 768"/>
              <a:gd name="T1" fmla="*/ 73 h 148"/>
              <a:gd name="T2" fmla="*/ 162 w 768"/>
              <a:gd name="T3" fmla="*/ 73 h 148"/>
              <a:gd name="T4" fmla="*/ 187 w 768"/>
              <a:gd name="T5" fmla="*/ 148 h 148"/>
              <a:gd name="T6" fmla="*/ 237 w 768"/>
              <a:gd name="T7" fmla="*/ 0 h 148"/>
              <a:gd name="T8" fmla="*/ 285 w 768"/>
              <a:gd name="T9" fmla="*/ 147 h 148"/>
              <a:gd name="T10" fmla="*/ 331 w 768"/>
              <a:gd name="T11" fmla="*/ 0 h 148"/>
              <a:gd name="T12" fmla="*/ 379 w 768"/>
              <a:gd name="T13" fmla="*/ 147 h 148"/>
              <a:gd name="T14" fmla="*/ 427 w 768"/>
              <a:gd name="T15" fmla="*/ 0 h 148"/>
              <a:gd name="T16" fmla="*/ 475 w 768"/>
              <a:gd name="T17" fmla="*/ 147 h 148"/>
              <a:gd name="T18" fmla="*/ 523 w 768"/>
              <a:gd name="T19" fmla="*/ 0 h 148"/>
              <a:gd name="T20" fmla="*/ 573 w 768"/>
              <a:gd name="T21" fmla="*/ 148 h 148"/>
              <a:gd name="T22" fmla="*/ 597 w 768"/>
              <a:gd name="T23" fmla="*/ 75 h 148"/>
              <a:gd name="T24" fmla="*/ 768 w 768"/>
              <a:gd name="T25" fmla="*/ 74 h 1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68"/>
              <a:gd name="T40" fmla="*/ 0 h 148"/>
              <a:gd name="T41" fmla="*/ 768 w 768"/>
              <a:gd name="T42" fmla="*/ 148 h 1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68" h="148">
                <a:moveTo>
                  <a:pt x="0" y="73"/>
                </a:moveTo>
                <a:lnTo>
                  <a:pt x="162" y="73"/>
                </a:lnTo>
                <a:lnTo>
                  <a:pt x="187" y="148"/>
                </a:lnTo>
                <a:lnTo>
                  <a:pt x="237" y="0"/>
                </a:lnTo>
                <a:lnTo>
                  <a:pt x="285" y="147"/>
                </a:lnTo>
                <a:lnTo>
                  <a:pt x="331" y="0"/>
                </a:lnTo>
                <a:lnTo>
                  <a:pt x="379" y="147"/>
                </a:lnTo>
                <a:lnTo>
                  <a:pt x="427" y="0"/>
                </a:lnTo>
                <a:lnTo>
                  <a:pt x="475" y="147"/>
                </a:lnTo>
                <a:lnTo>
                  <a:pt x="523" y="0"/>
                </a:lnTo>
                <a:lnTo>
                  <a:pt x="573" y="148"/>
                </a:lnTo>
                <a:lnTo>
                  <a:pt x="597" y="75"/>
                </a:lnTo>
                <a:lnTo>
                  <a:pt x="768" y="74"/>
                </a:lnTo>
              </a:path>
            </a:pathLst>
          </a:custGeom>
          <a:noFill/>
          <a:ln w="12700" cap="flat" cmpd="sng">
            <a:solidFill>
              <a:schemeClr val="tx1"/>
            </a:solidFill>
            <a:prstDash val="solid"/>
            <a:round/>
            <a:headEnd type="none" w="med" len="med"/>
            <a:tailEnd type="stealth" w="lg" len="lg"/>
          </a:ln>
        </p:spPr>
        <p:txBody>
          <a:bodyPr wrap="none" anchor="ctr"/>
          <a:lstStyle/>
          <a:p>
            <a:endParaRPr lang="en-US"/>
          </a:p>
        </p:txBody>
      </p:sp>
      <p:sp>
        <p:nvSpPr>
          <p:cNvPr id="56362" name="Rectangle 105"/>
          <p:cNvSpPr>
            <a:spLocks noChangeArrowheads="1"/>
          </p:cNvSpPr>
          <p:nvPr/>
        </p:nvSpPr>
        <p:spPr bwMode="auto">
          <a:xfrm>
            <a:off x="1676400" y="5759450"/>
            <a:ext cx="511175"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Fix </a:t>
            </a:r>
          </a:p>
        </p:txBody>
      </p:sp>
      <p:grpSp>
        <p:nvGrpSpPr>
          <p:cNvPr id="56363" name="Group 106"/>
          <p:cNvGrpSpPr>
            <a:grpSpLocks/>
          </p:cNvGrpSpPr>
          <p:nvPr/>
        </p:nvGrpSpPr>
        <p:grpSpPr bwMode="auto">
          <a:xfrm>
            <a:off x="3505200" y="152400"/>
            <a:ext cx="1295400" cy="609600"/>
            <a:chOff x="2544" y="96"/>
            <a:chExt cx="816" cy="384"/>
          </a:xfrm>
        </p:grpSpPr>
        <p:sp>
          <p:nvSpPr>
            <p:cNvPr id="56478" name="Line 107"/>
            <p:cNvSpPr>
              <a:spLocks noChangeShapeType="1"/>
            </p:cNvSpPr>
            <p:nvPr/>
          </p:nvSpPr>
          <p:spPr bwMode="auto">
            <a:xfrm>
              <a:off x="2832" y="288"/>
              <a:ext cx="432" cy="0"/>
            </a:xfrm>
            <a:prstGeom prst="line">
              <a:avLst/>
            </a:prstGeom>
            <a:noFill/>
            <a:ln w="12700">
              <a:solidFill>
                <a:schemeClr val="tx1"/>
              </a:solidFill>
              <a:round/>
              <a:headEnd/>
              <a:tailEnd/>
            </a:ln>
          </p:spPr>
          <p:txBody>
            <a:bodyPr wrap="none" anchor="ctr"/>
            <a:lstStyle/>
            <a:p>
              <a:endParaRPr lang="en-US"/>
            </a:p>
          </p:txBody>
        </p:sp>
        <p:sp>
          <p:nvSpPr>
            <p:cNvPr id="56479" name="AutoShape 108"/>
            <p:cNvSpPr>
              <a:spLocks noChangeArrowheads="1"/>
            </p:cNvSpPr>
            <p:nvPr/>
          </p:nvSpPr>
          <p:spPr bwMode="auto">
            <a:xfrm>
              <a:off x="2544" y="216"/>
              <a:ext cx="288" cy="144"/>
            </a:xfrm>
            <a:prstGeom prst="homePlate">
              <a:avLst>
                <a:gd name="adj" fmla="val 50000"/>
              </a:avLst>
            </a:prstGeom>
            <a:solidFill>
              <a:schemeClr val="bg1"/>
            </a:solidFill>
            <a:ln w="12700">
              <a:solidFill>
                <a:schemeClr val="tx1"/>
              </a:solidFill>
              <a:miter lim="800000"/>
              <a:headEnd/>
              <a:tailEnd/>
            </a:ln>
          </p:spPr>
          <p:txBody>
            <a:bodyPr wrap="none" anchor="ctr"/>
            <a:lstStyle/>
            <a:p>
              <a:endParaRPr lang="en-US"/>
            </a:p>
          </p:txBody>
        </p:sp>
        <p:sp>
          <p:nvSpPr>
            <p:cNvPr id="56480" name="AutoShape 109"/>
            <p:cNvSpPr>
              <a:spLocks noChangeArrowheads="1"/>
            </p:cNvSpPr>
            <p:nvPr/>
          </p:nvSpPr>
          <p:spPr bwMode="auto">
            <a:xfrm>
              <a:off x="2976" y="96"/>
              <a:ext cx="384" cy="384"/>
            </a:xfrm>
            <a:prstGeom prst="chevron">
              <a:avLst>
                <a:gd name="adj" fmla="val 71616"/>
              </a:avLst>
            </a:prstGeom>
            <a:solidFill>
              <a:schemeClr val="bg1"/>
            </a:solidFill>
            <a:ln w="12700">
              <a:solidFill>
                <a:schemeClr val="tx1"/>
              </a:solidFill>
              <a:miter lim="800000"/>
              <a:headEnd/>
              <a:tailEnd/>
            </a:ln>
          </p:spPr>
          <p:txBody>
            <a:bodyPr wrap="none" anchor="ctr"/>
            <a:lstStyle/>
            <a:p>
              <a:endParaRPr lang="en-US"/>
            </a:p>
          </p:txBody>
        </p:sp>
      </p:grpSp>
      <p:grpSp>
        <p:nvGrpSpPr>
          <p:cNvPr id="56364" name="Group 110"/>
          <p:cNvGrpSpPr>
            <a:grpSpLocks/>
          </p:cNvGrpSpPr>
          <p:nvPr/>
        </p:nvGrpSpPr>
        <p:grpSpPr bwMode="auto">
          <a:xfrm>
            <a:off x="3429000" y="990600"/>
            <a:ext cx="1219200" cy="152400"/>
            <a:chOff x="2160" y="864"/>
            <a:chExt cx="768" cy="96"/>
          </a:xfrm>
        </p:grpSpPr>
        <p:sp>
          <p:nvSpPr>
            <p:cNvPr id="56476" name="Line 111"/>
            <p:cNvSpPr>
              <a:spLocks noChangeShapeType="1"/>
            </p:cNvSpPr>
            <p:nvPr/>
          </p:nvSpPr>
          <p:spPr bwMode="auto">
            <a:xfrm>
              <a:off x="2400" y="912"/>
              <a:ext cx="528" cy="0"/>
            </a:xfrm>
            <a:prstGeom prst="line">
              <a:avLst/>
            </a:prstGeom>
            <a:noFill/>
            <a:ln w="12700">
              <a:solidFill>
                <a:schemeClr val="tx1"/>
              </a:solidFill>
              <a:round/>
              <a:headEnd/>
              <a:tailEnd type="stealth" w="lg" len="lg"/>
            </a:ln>
          </p:spPr>
          <p:txBody>
            <a:bodyPr wrap="none" anchor="ctr"/>
            <a:lstStyle/>
            <a:p>
              <a:endParaRPr lang="en-US"/>
            </a:p>
          </p:txBody>
        </p:sp>
        <p:sp>
          <p:nvSpPr>
            <p:cNvPr id="56477" name="AutoShape 112"/>
            <p:cNvSpPr>
              <a:spLocks noChangeArrowheads="1"/>
            </p:cNvSpPr>
            <p:nvPr/>
          </p:nvSpPr>
          <p:spPr bwMode="auto">
            <a:xfrm>
              <a:off x="2160" y="864"/>
              <a:ext cx="288" cy="96"/>
            </a:xfrm>
            <a:prstGeom prst="chevron">
              <a:avLst>
                <a:gd name="adj" fmla="val 75000"/>
              </a:avLst>
            </a:prstGeom>
            <a:solidFill>
              <a:schemeClr val="bg1"/>
            </a:solidFill>
            <a:ln w="12700">
              <a:solidFill>
                <a:schemeClr val="tx1"/>
              </a:solidFill>
              <a:miter lim="800000"/>
              <a:headEnd/>
              <a:tailEnd/>
            </a:ln>
          </p:spPr>
          <p:txBody>
            <a:bodyPr wrap="none" anchor="ctr"/>
            <a:lstStyle/>
            <a:p>
              <a:endParaRPr lang="en-US"/>
            </a:p>
          </p:txBody>
        </p:sp>
      </p:grpSp>
      <p:sp>
        <p:nvSpPr>
          <p:cNvPr id="56365" name="Rectangle 113"/>
          <p:cNvSpPr>
            <a:spLocks noChangeArrowheads="1"/>
          </p:cNvSpPr>
          <p:nvPr/>
        </p:nvSpPr>
        <p:spPr bwMode="auto">
          <a:xfrm>
            <a:off x="3124200" y="1143000"/>
            <a:ext cx="1711325" cy="304800"/>
          </a:xfrm>
          <a:prstGeom prst="rect">
            <a:avLst/>
          </a:prstGeom>
          <a:noFill/>
          <a:ln w="9525">
            <a:noFill/>
            <a:miter lim="800000"/>
            <a:headEnd/>
            <a:tailEnd/>
          </a:ln>
        </p:spPr>
        <p:txBody>
          <a:bodyPr wrap="none" lIns="92075" tIns="46038" rIns="92075" bIns="46038">
            <a:spAutoFit/>
          </a:bodyPr>
          <a:lstStyle/>
          <a:p>
            <a:pPr eaLnBrk="0" hangingPunct="0"/>
            <a:r>
              <a:rPr lang="en-US" sz="1400">
                <a:solidFill>
                  <a:srgbClr val="000000"/>
                </a:solidFill>
              </a:rPr>
              <a:t>Follow and Support</a:t>
            </a:r>
          </a:p>
        </p:txBody>
      </p:sp>
      <p:grpSp>
        <p:nvGrpSpPr>
          <p:cNvPr id="56366" name="Group 114"/>
          <p:cNvGrpSpPr>
            <a:grpSpLocks/>
          </p:cNvGrpSpPr>
          <p:nvPr/>
        </p:nvGrpSpPr>
        <p:grpSpPr bwMode="auto">
          <a:xfrm>
            <a:off x="3581400" y="1447800"/>
            <a:ext cx="838200" cy="381000"/>
            <a:chOff x="2352" y="1392"/>
            <a:chExt cx="528" cy="240"/>
          </a:xfrm>
        </p:grpSpPr>
        <p:sp>
          <p:nvSpPr>
            <p:cNvPr id="56474" name="Line 115"/>
            <p:cNvSpPr>
              <a:spLocks noChangeShapeType="1"/>
            </p:cNvSpPr>
            <p:nvPr/>
          </p:nvSpPr>
          <p:spPr bwMode="auto">
            <a:xfrm>
              <a:off x="2352" y="1536"/>
              <a:ext cx="528" cy="0"/>
            </a:xfrm>
            <a:prstGeom prst="line">
              <a:avLst/>
            </a:prstGeom>
            <a:noFill/>
            <a:ln w="12700">
              <a:solidFill>
                <a:schemeClr val="tx1"/>
              </a:solidFill>
              <a:round/>
              <a:headEnd/>
              <a:tailEnd type="stealth" w="lg" len="lg"/>
            </a:ln>
          </p:spPr>
          <p:txBody>
            <a:bodyPr wrap="none" anchor="ctr"/>
            <a:lstStyle/>
            <a:p>
              <a:endParaRPr lang="en-US"/>
            </a:p>
          </p:txBody>
        </p:sp>
        <p:sp>
          <p:nvSpPr>
            <p:cNvPr id="56475" name="Line 116"/>
            <p:cNvSpPr>
              <a:spLocks noChangeShapeType="1"/>
            </p:cNvSpPr>
            <p:nvPr/>
          </p:nvSpPr>
          <p:spPr bwMode="auto">
            <a:xfrm flipV="1">
              <a:off x="2448" y="1392"/>
              <a:ext cx="288" cy="240"/>
            </a:xfrm>
            <a:prstGeom prst="line">
              <a:avLst/>
            </a:prstGeom>
            <a:noFill/>
            <a:ln w="12700">
              <a:solidFill>
                <a:schemeClr val="tx1"/>
              </a:solidFill>
              <a:round/>
              <a:headEnd/>
              <a:tailEnd type="stealth" w="lg" len="lg"/>
            </a:ln>
          </p:spPr>
          <p:txBody>
            <a:bodyPr wrap="none" anchor="ctr"/>
            <a:lstStyle/>
            <a:p>
              <a:endParaRPr lang="en-US"/>
            </a:p>
          </p:txBody>
        </p:sp>
      </p:grpSp>
      <p:grpSp>
        <p:nvGrpSpPr>
          <p:cNvPr id="56367" name="Group 117"/>
          <p:cNvGrpSpPr>
            <a:grpSpLocks/>
          </p:cNvGrpSpPr>
          <p:nvPr/>
        </p:nvGrpSpPr>
        <p:grpSpPr bwMode="auto">
          <a:xfrm rot="2893860">
            <a:off x="3276600" y="5105400"/>
            <a:ext cx="838200" cy="838200"/>
            <a:chOff x="3264" y="2160"/>
            <a:chExt cx="384" cy="384"/>
          </a:xfrm>
        </p:grpSpPr>
        <p:sp>
          <p:nvSpPr>
            <p:cNvPr id="56471" name="Arc 118"/>
            <p:cNvSpPr>
              <a:spLocks/>
            </p:cNvSpPr>
            <p:nvPr/>
          </p:nvSpPr>
          <p:spPr bwMode="auto">
            <a:xfrm>
              <a:off x="3456" y="2160"/>
              <a:ext cx="192" cy="192"/>
            </a:xfrm>
            <a:custGeom>
              <a:avLst/>
              <a:gdLst>
                <a:gd name="T0" fmla="*/ 0 w 21600"/>
                <a:gd name="T1" fmla="*/ 0 h 21600"/>
                <a:gd name="T2" fmla="*/ 192 w 21600"/>
                <a:gd name="T3" fmla="*/ 192 h 21600"/>
                <a:gd name="T4" fmla="*/ 0 w 21600"/>
                <a:gd name="T5" fmla="*/ 19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472" name="Arc 119"/>
            <p:cNvSpPr>
              <a:spLocks/>
            </p:cNvSpPr>
            <p:nvPr/>
          </p:nvSpPr>
          <p:spPr bwMode="auto">
            <a:xfrm rot="5400000">
              <a:off x="3456" y="2352"/>
              <a:ext cx="192" cy="192"/>
            </a:xfrm>
            <a:custGeom>
              <a:avLst/>
              <a:gdLst>
                <a:gd name="T0" fmla="*/ 0 w 21600"/>
                <a:gd name="T1" fmla="*/ 0 h 21600"/>
                <a:gd name="T2" fmla="*/ 192 w 21600"/>
                <a:gd name="T3" fmla="*/ 192 h 21600"/>
                <a:gd name="T4" fmla="*/ 0 w 21600"/>
                <a:gd name="T5" fmla="*/ 19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473" name="Arc 120"/>
            <p:cNvSpPr>
              <a:spLocks/>
            </p:cNvSpPr>
            <p:nvPr/>
          </p:nvSpPr>
          <p:spPr bwMode="auto">
            <a:xfrm rot="-5400000">
              <a:off x="3264" y="2160"/>
              <a:ext cx="192" cy="192"/>
            </a:xfrm>
            <a:custGeom>
              <a:avLst/>
              <a:gdLst>
                <a:gd name="T0" fmla="*/ 0 w 21600"/>
                <a:gd name="T1" fmla="*/ 0 h 21600"/>
                <a:gd name="T2" fmla="*/ 192 w 21600"/>
                <a:gd name="T3" fmla="*/ 192 h 21600"/>
                <a:gd name="T4" fmla="*/ 0 w 21600"/>
                <a:gd name="T5" fmla="*/ 192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grpSp>
      <p:grpSp>
        <p:nvGrpSpPr>
          <p:cNvPr id="56368" name="Group 121"/>
          <p:cNvGrpSpPr>
            <a:grpSpLocks/>
          </p:cNvGrpSpPr>
          <p:nvPr/>
        </p:nvGrpSpPr>
        <p:grpSpPr bwMode="auto">
          <a:xfrm>
            <a:off x="5486400" y="1143000"/>
            <a:ext cx="781050" cy="992188"/>
            <a:chOff x="2340" y="1919"/>
            <a:chExt cx="492" cy="625"/>
          </a:xfrm>
        </p:grpSpPr>
        <p:sp>
          <p:nvSpPr>
            <p:cNvPr id="56468" name="Arc 122"/>
            <p:cNvSpPr>
              <a:spLocks/>
            </p:cNvSpPr>
            <p:nvPr/>
          </p:nvSpPr>
          <p:spPr bwMode="auto">
            <a:xfrm rot="1824298">
              <a:off x="2568" y="2052"/>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469" name="Arc 123"/>
            <p:cNvSpPr>
              <a:spLocks/>
            </p:cNvSpPr>
            <p:nvPr/>
          </p:nvSpPr>
          <p:spPr bwMode="auto">
            <a:xfrm rot="7224298">
              <a:off x="2435" y="2280"/>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56470" name="Arc 124"/>
            <p:cNvSpPr>
              <a:spLocks/>
            </p:cNvSpPr>
            <p:nvPr/>
          </p:nvSpPr>
          <p:spPr bwMode="auto">
            <a:xfrm rot="-3575702">
              <a:off x="2340" y="1919"/>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grpSp>
      <p:grpSp>
        <p:nvGrpSpPr>
          <p:cNvPr id="56369" name="Group 125"/>
          <p:cNvGrpSpPr>
            <a:grpSpLocks/>
          </p:cNvGrpSpPr>
          <p:nvPr/>
        </p:nvGrpSpPr>
        <p:grpSpPr bwMode="auto">
          <a:xfrm>
            <a:off x="3425825" y="2209800"/>
            <a:ext cx="841375" cy="992188"/>
            <a:chOff x="2302" y="1919"/>
            <a:chExt cx="530" cy="625"/>
          </a:xfrm>
        </p:grpSpPr>
        <p:grpSp>
          <p:nvGrpSpPr>
            <p:cNvPr id="56458" name="Group 126"/>
            <p:cNvGrpSpPr>
              <a:grpSpLocks/>
            </p:cNvGrpSpPr>
            <p:nvPr/>
          </p:nvGrpSpPr>
          <p:grpSpPr bwMode="auto">
            <a:xfrm>
              <a:off x="2340" y="1919"/>
              <a:ext cx="492" cy="625"/>
              <a:chOff x="2340" y="1919"/>
              <a:chExt cx="492" cy="625"/>
            </a:xfrm>
          </p:grpSpPr>
          <p:sp>
            <p:nvSpPr>
              <p:cNvPr id="56465" name="Arc 127"/>
              <p:cNvSpPr>
                <a:spLocks/>
              </p:cNvSpPr>
              <p:nvPr/>
            </p:nvSpPr>
            <p:spPr bwMode="auto">
              <a:xfrm rot="1824298">
                <a:off x="2568" y="2052"/>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466" name="Arc 128"/>
              <p:cNvSpPr>
                <a:spLocks/>
              </p:cNvSpPr>
              <p:nvPr/>
            </p:nvSpPr>
            <p:spPr bwMode="auto">
              <a:xfrm rot="7224298">
                <a:off x="2435" y="2280"/>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56467" name="Arc 129"/>
              <p:cNvSpPr>
                <a:spLocks/>
              </p:cNvSpPr>
              <p:nvPr/>
            </p:nvSpPr>
            <p:spPr bwMode="auto">
              <a:xfrm rot="-3575702">
                <a:off x="2340" y="1919"/>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grpSp>
        <p:sp>
          <p:nvSpPr>
            <p:cNvPr id="56459" name="AutoShape 130"/>
            <p:cNvSpPr>
              <a:spLocks noChangeArrowheads="1"/>
            </p:cNvSpPr>
            <p:nvPr/>
          </p:nvSpPr>
          <p:spPr bwMode="auto">
            <a:xfrm>
              <a:off x="2492" y="2442"/>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56460" name="AutoShape 131"/>
            <p:cNvSpPr>
              <a:spLocks noChangeArrowheads="1"/>
            </p:cNvSpPr>
            <p:nvPr/>
          </p:nvSpPr>
          <p:spPr bwMode="auto">
            <a:xfrm rot="583868">
              <a:off x="2302" y="2048"/>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56461" name="AutoShape 132"/>
            <p:cNvSpPr>
              <a:spLocks noChangeArrowheads="1"/>
            </p:cNvSpPr>
            <p:nvPr/>
          </p:nvSpPr>
          <p:spPr bwMode="auto">
            <a:xfrm flipV="1">
              <a:off x="2496" y="1968"/>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56462" name="AutoShape 133"/>
            <p:cNvSpPr>
              <a:spLocks noChangeArrowheads="1"/>
            </p:cNvSpPr>
            <p:nvPr/>
          </p:nvSpPr>
          <p:spPr bwMode="auto">
            <a:xfrm rot="-5400000">
              <a:off x="2736" y="2208"/>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56463" name="AutoShape 134"/>
            <p:cNvSpPr>
              <a:spLocks noChangeArrowheads="1"/>
            </p:cNvSpPr>
            <p:nvPr/>
          </p:nvSpPr>
          <p:spPr bwMode="auto">
            <a:xfrm rot="-2598919">
              <a:off x="2666" y="2372"/>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56464" name="AutoShape 135"/>
            <p:cNvSpPr>
              <a:spLocks noChangeArrowheads="1"/>
            </p:cNvSpPr>
            <p:nvPr/>
          </p:nvSpPr>
          <p:spPr bwMode="auto">
            <a:xfrm rot="-1561775">
              <a:off x="2666" y="2028"/>
              <a:ext cx="48" cy="48"/>
            </a:xfrm>
            <a:prstGeom prst="triangle">
              <a:avLst>
                <a:gd name="adj" fmla="val 50000"/>
              </a:avLst>
            </a:prstGeom>
            <a:noFill/>
            <a:ln w="12700">
              <a:solidFill>
                <a:schemeClr val="tx1"/>
              </a:solidFill>
              <a:miter lim="800000"/>
              <a:headEnd/>
              <a:tailEnd/>
            </a:ln>
          </p:spPr>
          <p:txBody>
            <a:bodyPr wrap="none" anchor="ctr"/>
            <a:lstStyle/>
            <a:p>
              <a:endParaRPr lang="en-US"/>
            </a:p>
          </p:txBody>
        </p:sp>
      </p:grpSp>
      <p:sp>
        <p:nvSpPr>
          <p:cNvPr id="56370" name="Rectangle 136"/>
          <p:cNvSpPr>
            <a:spLocks noChangeArrowheads="1"/>
          </p:cNvSpPr>
          <p:nvPr/>
        </p:nvSpPr>
        <p:spPr bwMode="auto">
          <a:xfrm>
            <a:off x="3200400" y="3886200"/>
            <a:ext cx="109696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Neutralize</a:t>
            </a:r>
          </a:p>
        </p:txBody>
      </p:sp>
      <p:grpSp>
        <p:nvGrpSpPr>
          <p:cNvPr id="56371" name="Group 137"/>
          <p:cNvGrpSpPr>
            <a:grpSpLocks/>
          </p:cNvGrpSpPr>
          <p:nvPr/>
        </p:nvGrpSpPr>
        <p:grpSpPr bwMode="auto">
          <a:xfrm>
            <a:off x="3459163" y="3505200"/>
            <a:ext cx="685800" cy="381000"/>
            <a:chOff x="2179" y="2496"/>
            <a:chExt cx="432" cy="240"/>
          </a:xfrm>
        </p:grpSpPr>
        <p:sp>
          <p:nvSpPr>
            <p:cNvPr id="56456" name="Line 138"/>
            <p:cNvSpPr>
              <a:spLocks noChangeShapeType="1"/>
            </p:cNvSpPr>
            <p:nvPr/>
          </p:nvSpPr>
          <p:spPr bwMode="auto">
            <a:xfrm flipV="1">
              <a:off x="2179" y="2496"/>
              <a:ext cx="432" cy="240"/>
            </a:xfrm>
            <a:prstGeom prst="line">
              <a:avLst/>
            </a:prstGeom>
            <a:noFill/>
            <a:ln w="12700" cap="rnd">
              <a:solidFill>
                <a:schemeClr val="tx1"/>
              </a:solidFill>
              <a:prstDash val="sysDot"/>
              <a:round/>
              <a:headEnd/>
              <a:tailEnd/>
            </a:ln>
          </p:spPr>
          <p:txBody>
            <a:bodyPr wrap="none" anchor="ctr"/>
            <a:lstStyle/>
            <a:p>
              <a:endParaRPr lang="en-US"/>
            </a:p>
          </p:txBody>
        </p:sp>
        <p:sp>
          <p:nvSpPr>
            <p:cNvPr id="56457" name="Line 139"/>
            <p:cNvSpPr>
              <a:spLocks noChangeShapeType="1"/>
            </p:cNvSpPr>
            <p:nvPr/>
          </p:nvSpPr>
          <p:spPr bwMode="auto">
            <a:xfrm>
              <a:off x="2179" y="2496"/>
              <a:ext cx="432" cy="240"/>
            </a:xfrm>
            <a:prstGeom prst="line">
              <a:avLst/>
            </a:prstGeom>
            <a:noFill/>
            <a:ln w="12700">
              <a:solidFill>
                <a:schemeClr val="tx1"/>
              </a:solidFill>
              <a:round/>
              <a:headEnd/>
              <a:tailEnd/>
            </a:ln>
          </p:spPr>
          <p:txBody>
            <a:bodyPr wrap="none" anchor="ctr"/>
            <a:lstStyle/>
            <a:p>
              <a:endParaRPr lang="en-US"/>
            </a:p>
          </p:txBody>
        </p:sp>
      </p:grpSp>
      <p:sp>
        <p:nvSpPr>
          <p:cNvPr id="56372" name="Rectangle 140"/>
          <p:cNvSpPr>
            <a:spLocks noChangeArrowheads="1"/>
          </p:cNvSpPr>
          <p:nvPr/>
        </p:nvSpPr>
        <p:spPr bwMode="auto">
          <a:xfrm>
            <a:off x="3124200" y="4616450"/>
            <a:ext cx="106521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Penetrate</a:t>
            </a:r>
          </a:p>
        </p:txBody>
      </p:sp>
      <p:grpSp>
        <p:nvGrpSpPr>
          <p:cNvPr id="56373" name="Group 141"/>
          <p:cNvGrpSpPr>
            <a:grpSpLocks/>
          </p:cNvGrpSpPr>
          <p:nvPr/>
        </p:nvGrpSpPr>
        <p:grpSpPr bwMode="auto">
          <a:xfrm>
            <a:off x="3352800" y="4191000"/>
            <a:ext cx="533400" cy="533400"/>
            <a:chOff x="2112" y="2928"/>
            <a:chExt cx="336" cy="336"/>
          </a:xfrm>
        </p:grpSpPr>
        <p:sp>
          <p:nvSpPr>
            <p:cNvPr id="56454" name="Line 142"/>
            <p:cNvSpPr>
              <a:spLocks noChangeShapeType="1"/>
            </p:cNvSpPr>
            <p:nvPr/>
          </p:nvSpPr>
          <p:spPr bwMode="auto">
            <a:xfrm>
              <a:off x="2112" y="3096"/>
              <a:ext cx="336" cy="0"/>
            </a:xfrm>
            <a:prstGeom prst="line">
              <a:avLst/>
            </a:prstGeom>
            <a:noFill/>
            <a:ln w="12700">
              <a:solidFill>
                <a:schemeClr val="tx1"/>
              </a:solidFill>
              <a:round/>
              <a:headEnd/>
              <a:tailEnd type="stealth" w="lg" len="lg"/>
            </a:ln>
          </p:spPr>
          <p:txBody>
            <a:bodyPr wrap="none" anchor="ctr"/>
            <a:lstStyle/>
            <a:p>
              <a:endParaRPr lang="en-US"/>
            </a:p>
          </p:txBody>
        </p:sp>
        <p:sp>
          <p:nvSpPr>
            <p:cNvPr id="56455" name="Line 143"/>
            <p:cNvSpPr>
              <a:spLocks noChangeShapeType="1"/>
            </p:cNvSpPr>
            <p:nvPr/>
          </p:nvSpPr>
          <p:spPr bwMode="auto">
            <a:xfrm>
              <a:off x="2448" y="2928"/>
              <a:ext cx="0" cy="336"/>
            </a:xfrm>
            <a:prstGeom prst="line">
              <a:avLst/>
            </a:prstGeom>
            <a:noFill/>
            <a:ln w="12700">
              <a:solidFill>
                <a:schemeClr val="tx1"/>
              </a:solidFill>
              <a:round/>
              <a:headEnd/>
              <a:tailEnd/>
            </a:ln>
          </p:spPr>
          <p:txBody>
            <a:bodyPr wrap="none" anchor="ctr"/>
            <a:lstStyle/>
            <a:p>
              <a:endParaRPr lang="en-US"/>
            </a:p>
          </p:txBody>
        </p:sp>
      </p:grpSp>
      <p:grpSp>
        <p:nvGrpSpPr>
          <p:cNvPr id="56374" name="Group 144"/>
          <p:cNvGrpSpPr>
            <a:grpSpLocks/>
          </p:cNvGrpSpPr>
          <p:nvPr/>
        </p:nvGrpSpPr>
        <p:grpSpPr bwMode="auto">
          <a:xfrm>
            <a:off x="3308350" y="5730875"/>
            <a:ext cx="152400" cy="152400"/>
            <a:chOff x="2064" y="3600"/>
            <a:chExt cx="96" cy="96"/>
          </a:xfrm>
        </p:grpSpPr>
        <p:sp>
          <p:nvSpPr>
            <p:cNvPr id="56452" name="Line 145"/>
            <p:cNvSpPr>
              <a:spLocks noChangeShapeType="1"/>
            </p:cNvSpPr>
            <p:nvPr/>
          </p:nvSpPr>
          <p:spPr bwMode="auto">
            <a:xfrm>
              <a:off x="2112" y="3600"/>
              <a:ext cx="0" cy="96"/>
            </a:xfrm>
            <a:prstGeom prst="line">
              <a:avLst/>
            </a:prstGeom>
            <a:noFill/>
            <a:ln w="12700">
              <a:solidFill>
                <a:schemeClr val="tx1"/>
              </a:solidFill>
              <a:round/>
              <a:headEnd/>
              <a:tailEnd/>
            </a:ln>
          </p:spPr>
          <p:txBody>
            <a:bodyPr wrap="none" anchor="ctr"/>
            <a:lstStyle/>
            <a:p>
              <a:endParaRPr lang="en-US"/>
            </a:p>
          </p:txBody>
        </p:sp>
        <p:sp>
          <p:nvSpPr>
            <p:cNvPr id="56453" name="Line 146"/>
            <p:cNvSpPr>
              <a:spLocks noChangeShapeType="1"/>
            </p:cNvSpPr>
            <p:nvPr/>
          </p:nvSpPr>
          <p:spPr bwMode="auto">
            <a:xfrm rot="-5400000">
              <a:off x="2112" y="3600"/>
              <a:ext cx="0" cy="96"/>
            </a:xfrm>
            <a:prstGeom prst="line">
              <a:avLst/>
            </a:prstGeom>
            <a:noFill/>
            <a:ln w="12700">
              <a:solidFill>
                <a:schemeClr val="tx1"/>
              </a:solidFill>
              <a:round/>
              <a:headEnd/>
              <a:tailEnd/>
            </a:ln>
          </p:spPr>
          <p:txBody>
            <a:bodyPr wrap="none" anchor="ctr"/>
            <a:lstStyle/>
            <a:p>
              <a:endParaRPr lang="en-US"/>
            </a:p>
          </p:txBody>
        </p:sp>
      </p:grpSp>
      <p:grpSp>
        <p:nvGrpSpPr>
          <p:cNvPr id="56375" name="Group 147"/>
          <p:cNvGrpSpPr>
            <a:grpSpLocks/>
          </p:cNvGrpSpPr>
          <p:nvPr/>
        </p:nvGrpSpPr>
        <p:grpSpPr bwMode="auto">
          <a:xfrm>
            <a:off x="5638800" y="150813"/>
            <a:ext cx="531813" cy="611187"/>
            <a:chOff x="3552" y="95"/>
            <a:chExt cx="335" cy="385"/>
          </a:xfrm>
        </p:grpSpPr>
        <p:sp>
          <p:nvSpPr>
            <p:cNvPr id="56449" name="Line 148"/>
            <p:cNvSpPr>
              <a:spLocks noChangeShapeType="1"/>
            </p:cNvSpPr>
            <p:nvPr/>
          </p:nvSpPr>
          <p:spPr bwMode="auto">
            <a:xfrm flipV="1">
              <a:off x="3650" y="95"/>
              <a:ext cx="236" cy="97"/>
            </a:xfrm>
            <a:prstGeom prst="line">
              <a:avLst/>
            </a:prstGeom>
            <a:noFill/>
            <a:ln w="12700">
              <a:solidFill>
                <a:schemeClr val="tx1"/>
              </a:solidFill>
              <a:round/>
              <a:headEnd/>
              <a:tailEnd type="stealth" w="lg" len="lg"/>
            </a:ln>
          </p:spPr>
          <p:txBody>
            <a:bodyPr wrap="none" anchor="ctr"/>
            <a:lstStyle/>
            <a:p>
              <a:endParaRPr lang="en-US"/>
            </a:p>
          </p:txBody>
        </p:sp>
        <p:sp>
          <p:nvSpPr>
            <p:cNvPr id="56450" name="Freeform 149"/>
            <p:cNvSpPr>
              <a:spLocks/>
            </p:cNvSpPr>
            <p:nvPr/>
          </p:nvSpPr>
          <p:spPr bwMode="auto">
            <a:xfrm>
              <a:off x="3552" y="96"/>
              <a:ext cx="96" cy="384"/>
            </a:xfrm>
            <a:custGeom>
              <a:avLst/>
              <a:gdLst>
                <a:gd name="T0" fmla="*/ 0 w 96"/>
                <a:gd name="T1" fmla="*/ 0 h 384"/>
                <a:gd name="T2" fmla="*/ 96 w 96"/>
                <a:gd name="T3" fmla="*/ 96 h 384"/>
                <a:gd name="T4" fmla="*/ 96 w 96"/>
                <a:gd name="T5" fmla="*/ 288 h 384"/>
                <a:gd name="T6" fmla="*/ 0 w 96"/>
                <a:gd name="T7" fmla="*/ 384 h 384"/>
                <a:gd name="T8" fmla="*/ 0 60000 65536"/>
                <a:gd name="T9" fmla="*/ 0 60000 65536"/>
                <a:gd name="T10" fmla="*/ 0 60000 65536"/>
                <a:gd name="T11" fmla="*/ 0 60000 65536"/>
                <a:gd name="T12" fmla="*/ 0 w 96"/>
                <a:gd name="T13" fmla="*/ 0 h 384"/>
                <a:gd name="T14" fmla="*/ 96 w 96"/>
                <a:gd name="T15" fmla="*/ 384 h 384"/>
              </a:gdLst>
              <a:ahLst/>
              <a:cxnLst>
                <a:cxn ang="T8">
                  <a:pos x="T0" y="T1"/>
                </a:cxn>
                <a:cxn ang="T9">
                  <a:pos x="T2" y="T3"/>
                </a:cxn>
                <a:cxn ang="T10">
                  <a:pos x="T4" y="T5"/>
                </a:cxn>
                <a:cxn ang="T11">
                  <a:pos x="T6" y="T7"/>
                </a:cxn>
              </a:cxnLst>
              <a:rect l="T12" t="T13" r="T14" b="T15"/>
              <a:pathLst>
                <a:path w="96" h="384">
                  <a:moveTo>
                    <a:pt x="0" y="0"/>
                  </a:moveTo>
                  <a:lnTo>
                    <a:pt x="96" y="96"/>
                  </a:lnTo>
                  <a:lnTo>
                    <a:pt x="96" y="288"/>
                  </a:lnTo>
                  <a:lnTo>
                    <a:pt x="0" y="384"/>
                  </a:lnTo>
                </a:path>
              </a:pathLst>
            </a:custGeom>
            <a:noFill/>
            <a:ln w="12700" cap="flat" cmpd="sng">
              <a:solidFill>
                <a:schemeClr val="tx1"/>
              </a:solidFill>
              <a:prstDash val="solid"/>
              <a:round/>
              <a:headEnd/>
              <a:tailEnd/>
            </a:ln>
          </p:spPr>
          <p:txBody>
            <a:bodyPr wrap="none" anchor="ctr"/>
            <a:lstStyle/>
            <a:p>
              <a:endParaRPr lang="en-US"/>
            </a:p>
          </p:txBody>
        </p:sp>
        <p:sp>
          <p:nvSpPr>
            <p:cNvPr id="56451" name="Line 150"/>
            <p:cNvSpPr>
              <a:spLocks noChangeShapeType="1"/>
            </p:cNvSpPr>
            <p:nvPr/>
          </p:nvSpPr>
          <p:spPr bwMode="auto">
            <a:xfrm>
              <a:off x="3652" y="384"/>
              <a:ext cx="235" cy="94"/>
            </a:xfrm>
            <a:prstGeom prst="line">
              <a:avLst/>
            </a:prstGeom>
            <a:noFill/>
            <a:ln w="12700">
              <a:solidFill>
                <a:schemeClr val="tx1"/>
              </a:solidFill>
              <a:round/>
              <a:headEnd/>
              <a:tailEnd type="stealth" w="lg" len="lg"/>
            </a:ln>
          </p:spPr>
          <p:txBody>
            <a:bodyPr wrap="none" anchor="ctr"/>
            <a:lstStyle/>
            <a:p>
              <a:endParaRPr lang="en-US"/>
            </a:p>
          </p:txBody>
        </p:sp>
      </p:grpSp>
      <p:grpSp>
        <p:nvGrpSpPr>
          <p:cNvPr id="56376" name="Group 151"/>
          <p:cNvGrpSpPr>
            <a:grpSpLocks/>
          </p:cNvGrpSpPr>
          <p:nvPr/>
        </p:nvGrpSpPr>
        <p:grpSpPr bwMode="auto">
          <a:xfrm>
            <a:off x="5291138" y="2689225"/>
            <a:ext cx="962025" cy="1095375"/>
            <a:chOff x="3333" y="1694"/>
            <a:chExt cx="606" cy="690"/>
          </a:xfrm>
        </p:grpSpPr>
        <p:grpSp>
          <p:nvGrpSpPr>
            <p:cNvPr id="56434" name="Group 152"/>
            <p:cNvGrpSpPr>
              <a:grpSpLocks/>
            </p:cNvGrpSpPr>
            <p:nvPr/>
          </p:nvGrpSpPr>
          <p:grpSpPr bwMode="auto">
            <a:xfrm>
              <a:off x="3408" y="1728"/>
              <a:ext cx="492" cy="625"/>
              <a:chOff x="2340" y="1919"/>
              <a:chExt cx="492" cy="625"/>
            </a:xfrm>
          </p:grpSpPr>
          <p:sp>
            <p:nvSpPr>
              <p:cNvPr id="56446" name="Arc 153"/>
              <p:cNvSpPr>
                <a:spLocks/>
              </p:cNvSpPr>
              <p:nvPr/>
            </p:nvSpPr>
            <p:spPr bwMode="auto">
              <a:xfrm rot="1824298">
                <a:off x="2568" y="2052"/>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sp>
            <p:nvSpPr>
              <p:cNvPr id="56447" name="Arc 154"/>
              <p:cNvSpPr>
                <a:spLocks/>
              </p:cNvSpPr>
              <p:nvPr/>
            </p:nvSpPr>
            <p:spPr bwMode="auto">
              <a:xfrm rot="7224298">
                <a:off x="2435" y="2280"/>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56448" name="Arc 155"/>
              <p:cNvSpPr>
                <a:spLocks/>
              </p:cNvSpPr>
              <p:nvPr/>
            </p:nvSpPr>
            <p:spPr bwMode="auto">
              <a:xfrm rot="-3575702">
                <a:off x="2340" y="1919"/>
                <a:ext cx="264" cy="264"/>
              </a:xfrm>
              <a:custGeom>
                <a:avLst/>
                <a:gdLst>
                  <a:gd name="T0" fmla="*/ 0 w 21600"/>
                  <a:gd name="T1" fmla="*/ 0 h 21600"/>
                  <a:gd name="T2" fmla="*/ 264 w 21600"/>
                  <a:gd name="T3" fmla="*/ 264 h 21600"/>
                  <a:gd name="T4" fmla="*/ 0 w 21600"/>
                  <a:gd name="T5" fmla="*/ 264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a:ln>
            </p:spPr>
            <p:txBody>
              <a:bodyPr wrap="none" anchor="ctr"/>
              <a:lstStyle/>
              <a:p>
                <a:endParaRPr lang="en-US"/>
              </a:p>
            </p:txBody>
          </p:sp>
        </p:grpSp>
        <p:sp>
          <p:nvSpPr>
            <p:cNvPr id="56435" name="Line 156"/>
            <p:cNvSpPr>
              <a:spLocks noChangeShapeType="1"/>
            </p:cNvSpPr>
            <p:nvPr/>
          </p:nvSpPr>
          <p:spPr bwMode="auto">
            <a:xfrm flipV="1">
              <a:off x="3852" y="2041"/>
              <a:ext cx="87" cy="1"/>
            </a:xfrm>
            <a:prstGeom prst="line">
              <a:avLst/>
            </a:prstGeom>
            <a:noFill/>
            <a:ln w="12700">
              <a:solidFill>
                <a:schemeClr val="tx1"/>
              </a:solidFill>
              <a:round/>
              <a:headEnd/>
              <a:tailEnd/>
            </a:ln>
          </p:spPr>
          <p:txBody>
            <a:bodyPr wrap="none" anchor="ctr"/>
            <a:lstStyle/>
            <a:p>
              <a:endParaRPr lang="en-US"/>
            </a:p>
          </p:txBody>
        </p:sp>
        <p:sp>
          <p:nvSpPr>
            <p:cNvPr id="56436" name="Line 157"/>
            <p:cNvSpPr>
              <a:spLocks noChangeShapeType="1"/>
            </p:cNvSpPr>
            <p:nvPr/>
          </p:nvSpPr>
          <p:spPr bwMode="auto">
            <a:xfrm flipH="1">
              <a:off x="3600" y="2304"/>
              <a:ext cx="2" cy="80"/>
            </a:xfrm>
            <a:prstGeom prst="line">
              <a:avLst/>
            </a:prstGeom>
            <a:noFill/>
            <a:ln w="12700">
              <a:solidFill>
                <a:schemeClr val="tx1"/>
              </a:solidFill>
              <a:round/>
              <a:headEnd/>
              <a:tailEnd/>
            </a:ln>
          </p:spPr>
          <p:txBody>
            <a:bodyPr wrap="none" anchor="ctr"/>
            <a:lstStyle/>
            <a:p>
              <a:endParaRPr lang="en-US"/>
            </a:p>
          </p:txBody>
        </p:sp>
        <p:sp>
          <p:nvSpPr>
            <p:cNvPr id="56437" name="Line 158"/>
            <p:cNvSpPr>
              <a:spLocks noChangeShapeType="1"/>
            </p:cNvSpPr>
            <p:nvPr/>
          </p:nvSpPr>
          <p:spPr bwMode="auto">
            <a:xfrm flipH="1" flipV="1">
              <a:off x="3464" y="1724"/>
              <a:ext cx="30" cy="70"/>
            </a:xfrm>
            <a:prstGeom prst="line">
              <a:avLst/>
            </a:prstGeom>
            <a:noFill/>
            <a:ln w="12700">
              <a:solidFill>
                <a:schemeClr val="tx1"/>
              </a:solidFill>
              <a:round/>
              <a:headEnd/>
              <a:tailEnd/>
            </a:ln>
          </p:spPr>
          <p:txBody>
            <a:bodyPr wrap="none" anchor="ctr"/>
            <a:lstStyle/>
            <a:p>
              <a:endParaRPr lang="en-US"/>
            </a:p>
          </p:txBody>
        </p:sp>
        <p:sp>
          <p:nvSpPr>
            <p:cNvPr id="56438" name="Line 159"/>
            <p:cNvSpPr>
              <a:spLocks noChangeShapeType="1"/>
            </p:cNvSpPr>
            <p:nvPr/>
          </p:nvSpPr>
          <p:spPr bwMode="auto">
            <a:xfrm>
              <a:off x="3716" y="2268"/>
              <a:ext cx="40" cy="76"/>
            </a:xfrm>
            <a:prstGeom prst="line">
              <a:avLst/>
            </a:prstGeom>
            <a:noFill/>
            <a:ln w="12700">
              <a:solidFill>
                <a:schemeClr val="tx1"/>
              </a:solidFill>
              <a:round/>
              <a:headEnd/>
              <a:tailEnd/>
            </a:ln>
          </p:spPr>
          <p:txBody>
            <a:bodyPr wrap="none" anchor="ctr"/>
            <a:lstStyle/>
            <a:p>
              <a:endParaRPr lang="en-US"/>
            </a:p>
          </p:txBody>
        </p:sp>
        <p:sp>
          <p:nvSpPr>
            <p:cNvPr id="56439" name="Line 160"/>
            <p:cNvSpPr>
              <a:spLocks noChangeShapeType="1"/>
            </p:cNvSpPr>
            <p:nvPr/>
          </p:nvSpPr>
          <p:spPr bwMode="auto">
            <a:xfrm flipV="1">
              <a:off x="3775" y="1788"/>
              <a:ext cx="55" cy="62"/>
            </a:xfrm>
            <a:prstGeom prst="line">
              <a:avLst/>
            </a:prstGeom>
            <a:noFill/>
            <a:ln w="12700">
              <a:solidFill>
                <a:schemeClr val="tx1"/>
              </a:solidFill>
              <a:round/>
              <a:headEnd/>
              <a:tailEnd/>
            </a:ln>
          </p:spPr>
          <p:txBody>
            <a:bodyPr wrap="none" anchor="ctr"/>
            <a:lstStyle/>
            <a:p>
              <a:endParaRPr lang="en-US"/>
            </a:p>
          </p:txBody>
        </p:sp>
        <p:sp>
          <p:nvSpPr>
            <p:cNvPr id="56440" name="Line 161"/>
            <p:cNvSpPr>
              <a:spLocks noChangeShapeType="1"/>
            </p:cNvSpPr>
            <p:nvPr/>
          </p:nvSpPr>
          <p:spPr bwMode="auto">
            <a:xfrm flipV="1">
              <a:off x="3695" y="1720"/>
              <a:ext cx="33" cy="82"/>
            </a:xfrm>
            <a:prstGeom prst="line">
              <a:avLst/>
            </a:prstGeom>
            <a:noFill/>
            <a:ln w="12700">
              <a:solidFill>
                <a:schemeClr val="tx1"/>
              </a:solidFill>
              <a:round/>
              <a:headEnd/>
              <a:tailEnd/>
            </a:ln>
          </p:spPr>
          <p:txBody>
            <a:bodyPr wrap="none" anchor="ctr"/>
            <a:lstStyle/>
            <a:p>
              <a:endParaRPr lang="en-US"/>
            </a:p>
          </p:txBody>
        </p:sp>
        <p:sp>
          <p:nvSpPr>
            <p:cNvPr id="56441" name="Line 162"/>
            <p:cNvSpPr>
              <a:spLocks noChangeShapeType="1"/>
            </p:cNvSpPr>
            <p:nvPr/>
          </p:nvSpPr>
          <p:spPr bwMode="auto">
            <a:xfrm flipV="1">
              <a:off x="3831" y="1904"/>
              <a:ext cx="81" cy="35"/>
            </a:xfrm>
            <a:prstGeom prst="line">
              <a:avLst/>
            </a:prstGeom>
            <a:noFill/>
            <a:ln w="12700">
              <a:solidFill>
                <a:schemeClr val="tx1"/>
              </a:solidFill>
              <a:round/>
              <a:headEnd/>
              <a:tailEnd/>
            </a:ln>
          </p:spPr>
          <p:txBody>
            <a:bodyPr wrap="none" anchor="ctr"/>
            <a:lstStyle/>
            <a:p>
              <a:endParaRPr lang="en-US"/>
            </a:p>
          </p:txBody>
        </p:sp>
        <p:sp>
          <p:nvSpPr>
            <p:cNvPr id="56442" name="Line 163"/>
            <p:cNvSpPr>
              <a:spLocks noChangeShapeType="1"/>
            </p:cNvSpPr>
            <p:nvPr/>
          </p:nvSpPr>
          <p:spPr bwMode="auto">
            <a:xfrm>
              <a:off x="3839" y="2129"/>
              <a:ext cx="81" cy="28"/>
            </a:xfrm>
            <a:prstGeom prst="line">
              <a:avLst/>
            </a:prstGeom>
            <a:noFill/>
            <a:ln w="12700">
              <a:solidFill>
                <a:schemeClr val="tx1"/>
              </a:solidFill>
              <a:round/>
              <a:headEnd/>
              <a:tailEnd/>
            </a:ln>
          </p:spPr>
          <p:txBody>
            <a:bodyPr wrap="none" anchor="ctr"/>
            <a:lstStyle/>
            <a:p>
              <a:endParaRPr lang="en-US"/>
            </a:p>
          </p:txBody>
        </p:sp>
        <p:sp>
          <p:nvSpPr>
            <p:cNvPr id="56443" name="Line 164"/>
            <p:cNvSpPr>
              <a:spLocks noChangeShapeType="1"/>
            </p:cNvSpPr>
            <p:nvPr/>
          </p:nvSpPr>
          <p:spPr bwMode="auto">
            <a:xfrm>
              <a:off x="3798" y="2200"/>
              <a:ext cx="69" cy="55"/>
            </a:xfrm>
            <a:prstGeom prst="line">
              <a:avLst/>
            </a:prstGeom>
            <a:noFill/>
            <a:ln w="12700">
              <a:solidFill>
                <a:schemeClr val="tx1"/>
              </a:solidFill>
              <a:round/>
              <a:headEnd/>
              <a:tailEnd/>
            </a:ln>
          </p:spPr>
          <p:txBody>
            <a:bodyPr wrap="none" anchor="ctr"/>
            <a:lstStyle/>
            <a:p>
              <a:endParaRPr lang="en-US"/>
            </a:p>
          </p:txBody>
        </p:sp>
        <p:sp>
          <p:nvSpPr>
            <p:cNvPr id="56444" name="Line 165"/>
            <p:cNvSpPr>
              <a:spLocks noChangeShapeType="1"/>
            </p:cNvSpPr>
            <p:nvPr/>
          </p:nvSpPr>
          <p:spPr bwMode="auto">
            <a:xfrm>
              <a:off x="3333" y="1816"/>
              <a:ext cx="59" cy="48"/>
            </a:xfrm>
            <a:prstGeom prst="line">
              <a:avLst/>
            </a:prstGeom>
            <a:noFill/>
            <a:ln w="12700">
              <a:solidFill>
                <a:schemeClr val="tx1"/>
              </a:solidFill>
              <a:round/>
              <a:headEnd/>
              <a:tailEnd/>
            </a:ln>
          </p:spPr>
          <p:txBody>
            <a:bodyPr wrap="none" anchor="ctr"/>
            <a:lstStyle/>
            <a:p>
              <a:endParaRPr lang="en-US"/>
            </a:p>
          </p:txBody>
        </p:sp>
        <p:sp>
          <p:nvSpPr>
            <p:cNvPr id="56445" name="Line 166"/>
            <p:cNvSpPr>
              <a:spLocks noChangeShapeType="1"/>
            </p:cNvSpPr>
            <p:nvPr/>
          </p:nvSpPr>
          <p:spPr bwMode="auto">
            <a:xfrm>
              <a:off x="3597" y="1694"/>
              <a:ext cx="1" cy="84"/>
            </a:xfrm>
            <a:prstGeom prst="line">
              <a:avLst/>
            </a:prstGeom>
            <a:noFill/>
            <a:ln w="12700">
              <a:solidFill>
                <a:schemeClr val="tx1"/>
              </a:solidFill>
              <a:round/>
              <a:headEnd/>
              <a:tailEnd/>
            </a:ln>
          </p:spPr>
          <p:txBody>
            <a:bodyPr wrap="none" anchor="ctr"/>
            <a:lstStyle/>
            <a:p>
              <a:endParaRPr lang="en-US"/>
            </a:p>
          </p:txBody>
        </p:sp>
      </p:grpSp>
      <p:grpSp>
        <p:nvGrpSpPr>
          <p:cNvPr id="56377" name="Group 167"/>
          <p:cNvGrpSpPr>
            <a:grpSpLocks/>
          </p:cNvGrpSpPr>
          <p:nvPr/>
        </p:nvGrpSpPr>
        <p:grpSpPr bwMode="auto">
          <a:xfrm>
            <a:off x="381000" y="1068388"/>
            <a:ext cx="533400" cy="609600"/>
            <a:chOff x="240" y="673"/>
            <a:chExt cx="336" cy="384"/>
          </a:xfrm>
        </p:grpSpPr>
        <p:sp>
          <p:nvSpPr>
            <p:cNvPr id="56432" name="Freeform 168"/>
            <p:cNvSpPr>
              <a:spLocks/>
            </p:cNvSpPr>
            <p:nvPr/>
          </p:nvSpPr>
          <p:spPr bwMode="auto">
            <a:xfrm>
              <a:off x="240" y="673"/>
              <a:ext cx="96" cy="384"/>
            </a:xfrm>
            <a:custGeom>
              <a:avLst/>
              <a:gdLst>
                <a:gd name="T0" fmla="*/ 0 w 96"/>
                <a:gd name="T1" fmla="*/ 0 h 384"/>
                <a:gd name="T2" fmla="*/ 96 w 96"/>
                <a:gd name="T3" fmla="*/ 96 h 384"/>
                <a:gd name="T4" fmla="*/ 96 w 96"/>
                <a:gd name="T5" fmla="*/ 288 h 384"/>
                <a:gd name="T6" fmla="*/ 0 w 96"/>
                <a:gd name="T7" fmla="*/ 384 h 384"/>
                <a:gd name="T8" fmla="*/ 0 60000 65536"/>
                <a:gd name="T9" fmla="*/ 0 60000 65536"/>
                <a:gd name="T10" fmla="*/ 0 60000 65536"/>
                <a:gd name="T11" fmla="*/ 0 60000 65536"/>
                <a:gd name="T12" fmla="*/ 0 w 96"/>
                <a:gd name="T13" fmla="*/ 0 h 384"/>
                <a:gd name="T14" fmla="*/ 96 w 96"/>
                <a:gd name="T15" fmla="*/ 384 h 384"/>
              </a:gdLst>
              <a:ahLst/>
              <a:cxnLst>
                <a:cxn ang="T8">
                  <a:pos x="T0" y="T1"/>
                </a:cxn>
                <a:cxn ang="T9">
                  <a:pos x="T2" y="T3"/>
                </a:cxn>
                <a:cxn ang="T10">
                  <a:pos x="T4" y="T5"/>
                </a:cxn>
                <a:cxn ang="T11">
                  <a:pos x="T6" y="T7"/>
                </a:cxn>
              </a:cxnLst>
              <a:rect l="T12" t="T13" r="T14" b="T15"/>
              <a:pathLst>
                <a:path w="96" h="384">
                  <a:moveTo>
                    <a:pt x="0" y="0"/>
                  </a:moveTo>
                  <a:lnTo>
                    <a:pt x="96" y="96"/>
                  </a:lnTo>
                  <a:lnTo>
                    <a:pt x="96" y="288"/>
                  </a:lnTo>
                  <a:lnTo>
                    <a:pt x="0" y="384"/>
                  </a:lnTo>
                </a:path>
              </a:pathLst>
            </a:custGeom>
            <a:noFill/>
            <a:ln w="12700" cap="flat" cmpd="sng">
              <a:solidFill>
                <a:schemeClr val="tx1"/>
              </a:solidFill>
              <a:prstDash val="solid"/>
              <a:round/>
              <a:headEnd/>
              <a:tailEnd/>
            </a:ln>
          </p:spPr>
          <p:txBody>
            <a:bodyPr wrap="none" anchor="ctr"/>
            <a:lstStyle/>
            <a:p>
              <a:endParaRPr lang="en-US"/>
            </a:p>
          </p:txBody>
        </p:sp>
        <p:sp>
          <p:nvSpPr>
            <p:cNvPr id="56433" name="Line 169"/>
            <p:cNvSpPr>
              <a:spLocks noChangeShapeType="1"/>
            </p:cNvSpPr>
            <p:nvPr/>
          </p:nvSpPr>
          <p:spPr bwMode="auto">
            <a:xfrm>
              <a:off x="336" y="864"/>
              <a:ext cx="240" cy="0"/>
            </a:xfrm>
            <a:prstGeom prst="line">
              <a:avLst/>
            </a:prstGeom>
            <a:noFill/>
            <a:ln w="12700">
              <a:solidFill>
                <a:schemeClr val="tx1"/>
              </a:solidFill>
              <a:round/>
              <a:headEnd/>
              <a:tailEnd type="stealth" w="lg" len="lg"/>
            </a:ln>
          </p:spPr>
          <p:txBody>
            <a:bodyPr wrap="none" anchor="ctr"/>
            <a:lstStyle/>
            <a:p>
              <a:endParaRPr lang="en-US"/>
            </a:p>
          </p:txBody>
        </p:sp>
      </p:grpSp>
      <p:sp>
        <p:nvSpPr>
          <p:cNvPr id="56378" name="Rectangle 170"/>
          <p:cNvSpPr>
            <a:spLocks noChangeArrowheads="1"/>
          </p:cNvSpPr>
          <p:nvPr/>
        </p:nvSpPr>
        <p:spPr bwMode="auto">
          <a:xfrm>
            <a:off x="304800" y="1752600"/>
            <a:ext cx="1427163"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Attack by Fire</a:t>
            </a:r>
          </a:p>
        </p:txBody>
      </p:sp>
      <p:grpSp>
        <p:nvGrpSpPr>
          <p:cNvPr id="56379" name="Group 171"/>
          <p:cNvGrpSpPr>
            <a:grpSpLocks/>
          </p:cNvGrpSpPr>
          <p:nvPr/>
        </p:nvGrpSpPr>
        <p:grpSpPr bwMode="auto">
          <a:xfrm>
            <a:off x="5181600" y="4191000"/>
            <a:ext cx="762000" cy="609600"/>
            <a:chOff x="3264" y="2640"/>
            <a:chExt cx="480" cy="384"/>
          </a:xfrm>
        </p:grpSpPr>
        <p:sp>
          <p:nvSpPr>
            <p:cNvPr id="56430" name="Arc 172"/>
            <p:cNvSpPr>
              <a:spLocks/>
            </p:cNvSpPr>
            <p:nvPr/>
          </p:nvSpPr>
          <p:spPr bwMode="auto">
            <a:xfrm>
              <a:off x="3360" y="2688"/>
              <a:ext cx="384" cy="336"/>
            </a:xfrm>
            <a:custGeom>
              <a:avLst/>
              <a:gdLst>
                <a:gd name="T0" fmla="*/ 0 w 21600"/>
                <a:gd name="T1" fmla="*/ 0 h 21600"/>
                <a:gd name="T2" fmla="*/ 384 w 21600"/>
                <a:gd name="T3" fmla="*/ 336 h 21600"/>
                <a:gd name="T4" fmla="*/ 0 w 21600"/>
                <a:gd name="T5" fmla="*/ 336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1" y="0"/>
                  </a:moveTo>
                  <a:cubicBezTo>
                    <a:pt x="11929" y="0"/>
                    <a:pt x="21600" y="9670"/>
                    <a:pt x="21600" y="21600"/>
                  </a:cubicBezTo>
                </a:path>
                <a:path w="21600" h="21600" stroke="0" extrusionOk="0">
                  <a:moveTo>
                    <a:pt x="-1" y="0"/>
                  </a:moveTo>
                  <a:cubicBezTo>
                    <a:pt x="11929" y="0"/>
                    <a:pt x="21600" y="9670"/>
                    <a:pt x="21600" y="21600"/>
                  </a:cubicBezTo>
                  <a:lnTo>
                    <a:pt x="0" y="21600"/>
                  </a:lnTo>
                  <a:close/>
                </a:path>
              </a:pathLst>
            </a:custGeom>
            <a:noFill/>
            <a:ln w="12700">
              <a:solidFill>
                <a:schemeClr val="tx1"/>
              </a:solidFill>
              <a:round/>
              <a:headEnd/>
              <a:tailEnd type="stealth" w="lg" len="med"/>
            </a:ln>
          </p:spPr>
          <p:txBody>
            <a:bodyPr wrap="none" anchor="ctr"/>
            <a:lstStyle/>
            <a:p>
              <a:endParaRPr lang="en-US"/>
            </a:p>
          </p:txBody>
        </p:sp>
        <p:sp>
          <p:nvSpPr>
            <p:cNvPr id="56431" name="Oval 173"/>
            <p:cNvSpPr>
              <a:spLocks noChangeArrowheads="1"/>
            </p:cNvSpPr>
            <p:nvPr/>
          </p:nvSpPr>
          <p:spPr bwMode="auto">
            <a:xfrm>
              <a:off x="3264" y="2640"/>
              <a:ext cx="96" cy="96"/>
            </a:xfrm>
            <a:prstGeom prst="ellipse">
              <a:avLst/>
            </a:prstGeom>
            <a:noFill/>
            <a:ln w="12700">
              <a:solidFill>
                <a:schemeClr val="tx1"/>
              </a:solidFill>
              <a:round/>
              <a:headEnd/>
              <a:tailEnd/>
            </a:ln>
          </p:spPr>
          <p:txBody>
            <a:bodyPr wrap="none" anchor="ctr"/>
            <a:lstStyle/>
            <a:p>
              <a:endParaRPr lang="en-US"/>
            </a:p>
          </p:txBody>
        </p:sp>
      </p:grpSp>
      <p:sp>
        <p:nvSpPr>
          <p:cNvPr id="56380" name="Rectangle 174"/>
          <p:cNvSpPr>
            <a:spLocks noChangeArrowheads="1"/>
          </p:cNvSpPr>
          <p:nvPr/>
        </p:nvSpPr>
        <p:spPr bwMode="auto">
          <a:xfrm>
            <a:off x="5094288" y="5257800"/>
            <a:ext cx="1177925"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Retirement</a:t>
            </a:r>
          </a:p>
        </p:txBody>
      </p:sp>
      <p:grpSp>
        <p:nvGrpSpPr>
          <p:cNvPr id="56381" name="Group 175"/>
          <p:cNvGrpSpPr>
            <a:grpSpLocks/>
          </p:cNvGrpSpPr>
          <p:nvPr/>
        </p:nvGrpSpPr>
        <p:grpSpPr bwMode="auto">
          <a:xfrm>
            <a:off x="5027613" y="4953000"/>
            <a:ext cx="992187" cy="398463"/>
            <a:chOff x="1110" y="2016"/>
            <a:chExt cx="625" cy="304"/>
          </a:xfrm>
        </p:grpSpPr>
        <p:sp>
          <p:nvSpPr>
            <p:cNvPr id="56428" name="Freeform 176"/>
            <p:cNvSpPr>
              <a:spLocks/>
            </p:cNvSpPr>
            <p:nvPr/>
          </p:nvSpPr>
          <p:spPr bwMode="auto">
            <a:xfrm>
              <a:off x="1110" y="2016"/>
              <a:ext cx="625" cy="211"/>
            </a:xfrm>
            <a:custGeom>
              <a:avLst/>
              <a:gdLst>
                <a:gd name="T0" fmla="*/ 522 w 625"/>
                <a:gd name="T1" fmla="*/ 0 h 211"/>
                <a:gd name="T2" fmla="*/ 618 w 625"/>
                <a:gd name="T3" fmla="*/ 96 h 211"/>
                <a:gd name="T4" fmla="*/ 522 w 625"/>
                <a:gd name="T5" fmla="*/ 192 h 211"/>
                <a:gd name="T6" fmla="*/ 0 w 625"/>
                <a:gd name="T7" fmla="*/ 208 h 211"/>
                <a:gd name="T8" fmla="*/ 0 60000 65536"/>
                <a:gd name="T9" fmla="*/ 0 60000 65536"/>
                <a:gd name="T10" fmla="*/ 0 60000 65536"/>
                <a:gd name="T11" fmla="*/ 0 60000 65536"/>
                <a:gd name="T12" fmla="*/ 0 w 625"/>
                <a:gd name="T13" fmla="*/ 0 h 211"/>
                <a:gd name="T14" fmla="*/ 625 w 625"/>
                <a:gd name="T15" fmla="*/ 211 h 211"/>
              </a:gdLst>
              <a:ahLst/>
              <a:cxnLst>
                <a:cxn ang="T8">
                  <a:pos x="T0" y="T1"/>
                </a:cxn>
                <a:cxn ang="T9">
                  <a:pos x="T2" y="T3"/>
                </a:cxn>
                <a:cxn ang="T10">
                  <a:pos x="T4" y="T5"/>
                </a:cxn>
                <a:cxn ang="T11">
                  <a:pos x="T6" y="T7"/>
                </a:cxn>
              </a:cxnLst>
              <a:rect l="T12" t="T13" r="T14" b="T15"/>
              <a:pathLst>
                <a:path w="625" h="211">
                  <a:moveTo>
                    <a:pt x="522" y="0"/>
                  </a:moveTo>
                  <a:cubicBezTo>
                    <a:pt x="570" y="32"/>
                    <a:pt x="618" y="64"/>
                    <a:pt x="618" y="96"/>
                  </a:cubicBezTo>
                  <a:cubicBezTo>
                    <a:pt x="618" y="128"/>
                    <a:pt x="625" y="173"/>
                    <a:pt x="522" y="192"/>
                  </a:cubicBezTo>
                  <a:cubicBezTo>
                    <a:pt x="419" y="211"/>
                    <a:pt x="109" y="205"/>
                    <a:pt x="0" y="208"/>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29" name="Text Box 177"/>
            <p:cNvSpPr txBox="1">
              <a:spLocks noChangeArrowheads="1"/>
            </p:cNvSpPr>
            <p:nvPr/>
          </p:nvSpPr>
          <p:spPr bwMode="auto">
            <a:xfrm>
              <a:off x="1318" y="2157"/>
              <a:ext cx="178" cy="163"/>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R</a:t>
              </a:r>
            </a:p>
          </p:txBody>
        </p:sp>
      </p:grpSp>
      <p:sp>
        <p:nvSpPr>
          <p:cNvPr id="56382" name="Rectangle 178"/>
          <p:cNvSpPr>
            <a:spLocks noChangeArrowheads="1"/>
          </p:cNvSpPr>
          <p:nvPr/>
        </p:nvSpPr>
        <p:spPr bwMode="auto">
          <a:xfrm>
            <a:off x="5181600" y="6019800"/>
            <a:ext cx="11874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Withdrawal</a:t>
            </a:r>
          </a:p>
        </p:txBody>
      </p:sp>
      <p:grpSp>
        <p:nvGrpSpPr>
          <p:cNvPr id="56383" name="Group 179"/>
          <p:cNvGrpSpPr>
            <a:grpSpLocks/>
          </p:cNvGrpSpPr>
          <p:nvPr/>
        </p:nvGrpSpPr>
        <p:grpSpPr bwMode="auto">
          <a:xfrm>
            <a:off x="5029200" y="5638800"/>
            <a:ext cx="992188" cy="398463"/>
            <a:chOff x="1110" y="2016"/>
            <a:chExt cx="625" cy="304"/>
          </a:xfrm>
        </p:grpSpPr>
        <p:sp>
          <p:nvSpPr>
            <p:cNvPr id="56426" name="Freeform 180"/>
            <p:cNvSpPr>
              <a:spLocks/>
            </p:cNvSpPr>
            <p:nvPr/>
          </p:nvSpPr>
          <p:spPr bwMode="auto">
            <a:xfrm>
              <a:off x="1110" y="2016"/>
              <a:ext cx="625" cy="211"/>
            </a:xfrm>
            <a:custGeom>
              <a:avLst/>
              <a:gdLst>
                <a:gd name="T0" fmla="*/ 522 w 625"/>
                <a:gd name="T1" fmla="*/ 0 h 211"/>
                <a:gd name="T2" fmla="*/ 618 w 625"/>
                <a:gd name="T3" fmla="*/ 96 h 211"/>
                <a:gd name="T4" fmla="*/ 522 w 625"/>
                <a:gd name="T5" fmla="*/ 192 h 211"/>
                <a:gd name="T6" fmla="*/ 0 w 625"/>
                <a:gd name="T7" fmla="*/ 208 h 211"/>
                <a:gd name="T8" fmla="*/ 0 60000 65536"/>
                <a:gd name="T9" fmla="*/ 0 60000 65536"/>
                <a:gd name="T10" fmla="*/ 0 60000 65536"/>
                <a:gd name="T11" fmla="*/ 0 60000 65536"/>
                <a:gd name="T12" fmla="*/ 0 w 625"/>
                <a:gd name="T13" fmla="*/ 0 h 211"/>
                <a:gd name="T14" fmla="*/ 625 w 625"/>
                <a:gd name="T15" fmla="*/ 211 h 211"/>
              </a:gdLst>
              <a:ahLst/>
              <a:cxnLst>
                <a:cxn ang="T8">
                  <a:pos x="T0" y="T1"/>
                </a:cxn>
                <a:cxn ang="T9">
                  <a:pos x="T2" y="T3"/>
                </a:cxn>
                <a:cxn ang="T10">
                  <a:pos x="T4" y="T5"/>
                </a:cxn>
                <a:cxn ang="T11">
                  <a:pos x="T6" y="T7"/>
                </a:cxn>
              </a:cxnLst>
              <a:rect l="T12" t="T13" r="T14" b="T15"/>
              <a:pathLst>
                <a:path w="625" h="211">
                  <a:moveTo>
                    <a:pt x="522" y="0"/>
                  </a:moveTo>
                  <a:cubicBezTo>
                    <a:pt x="570" y="32"/>
                    <a:pt x="618" y="64"/>
                    <a:pt x="618" y="96"/>
                  </a:cubicBezTo>
                  <a:cubicBezTo>
                    <a:pt x="618" y="128"/>
                    <a:pt x="625" y="173"/>
                    <a:pt x="522" y="192"/>
                  </a:cubicBezTo>
                  <a:cubicBezTo>
                    <a:pt x="419" y="211"/>
                    <a:pt x="109" y="205"/>
                    <a:pt x="0" y="208"/>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27" name="Text Box 181"/>
            <p:cNvSpPr txBox="1">
              <a:spLocks noChangeArrowheads="1"/>
            </p:cNvSpPr>
            <p:nvPr/>
          </p:nvSpPr>
          <p:spPr bwMode="auto">
            <a:xfrm>
              <a:off x="1318" y="2157"/>
              <a:ext cx="178" cy="163"/>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W</a:t>
              </a:r>
            </a:p>
          </p:txBody>
        </p:sp>
      </p:grpSp>
      <p:sp>
        <p:nvSpPr>
          <p:cNvPr id="56384" name="Rectangle 182"/>
          <p:cNvSpPr>
            <a:spLocks noChangeArrowheads="1"/>
          </p:cNvSpPr>
          <p:nvPr/>
        </p:nvSpPr>
        <p:spPr bwMode="auto">
          <a:xfrm>
            <a:off x="7162800" y="2286000"/>
            <a:ext cx="14795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Relief in Place</a:t>
            </a:r>
          </a:p>
        </p:txBody>
      </p:sp>
      <p:grpSp>
        <p:nvGrpSpPr>
          <p:cNvPr id="56385" name="Group 183"/>
          <p:cNvGrpSpPr>
            <a:grpSpLocks/>
          </p:cNvGrpSpPr>
          <p:nvPr/>
        </p:nvGrpSpPr>
        <p:grpSpPr bwMode="auto">
          <a:xfrm>
            <a:off x="7162800" y="762000"/>
            <a:ext cx="992188" cy="398463"/>
            <a:chOff x="4512" y="480"/>
            <a:chExt cx="625" cy="251"/>
          </a:xfrm>
        </p:grpSpPr>
        <p:sp>
          <p:nvSpPr>
            <p:cNvPr id="56424" name="Freeform 184"/>
            <p:cNvSpPr>
              <a:spLocks/>
            </p:cNvSpPr>
            <p:nvPr/>
          </p:nvSpPr>
          <p:spPr bwMode="auto">
            <a:xfrm>
              <a:off x="4512" y="480"/>
              <a:ext cx="625" cy="174"/>
            </a:xfrm>
            <a:custGeom>
              <a:avLst/>
              <a:gdLst>
                <a:gd name="T0" fmla="*/ 522 w 625"/>
                <a:gd name="T1" fmla="*/ 0 h 211"/>
                <a:gd name="T2" fmla="*/ 618 w 625"/>
                <a:gd name="T3" fmla="*/ 96 h 211"/>
                <a:gd name="T4" fmla="*/ 522 w 625"/>
                <a:gd name="T5" fmla="*/ 192 h 211"/>
                <a:gd name="T6" fmla="*/ 0 w 625"/>
                <a:gd name="T7" fmla="*/ 208 h 211"/>
                <a:gd name="T8" fmla="*/ 0 60000 65536"/>
                <a:gd name="T9" fmla="*/ 0 60000 65536"/>
                <a:gd name="T10" fmla="*/ 0 60000 65536"/>
                <a:gd name="T11" fmla="*/ 0 60000 65536"/>
                <a:gd name="T12" fmla="*/ 0 w 625"/>
                <a:gd name="T13" fmla="*/ 0 h 211"/>
                <a:gd name="T14" fmla="*/ 625 w 625"/>
                <a:gd name="T15" fmla="*/ 211 h 211"/>
              </a:gdLst>
              <a:ahLst/>
              <a:cxnLst>
                <a:cxn ang="T8">
                  <a:pos x="T0" y="T1"/>
                </a:cxn>
                <a:cxn ang="T9">
                  <a:pos x="T2" y="T3"/>
                </a:cxn>
                <a:cxn ang="T10">
                  <a:pos x="T4" y="T5"/>
                </a:cxn>
                <a:cxn ang="T11">
                  <a:pos x="T6" y="T7"/>
                </a:cxn>
              </a:cxnLst>
              <a:rect l="T12" t="T13" r="T14" b="T15"/>
              <a:pathLst>
                <a:path w="625" h="211">
                  <a:moveTo>
                    <a:pt x="522" y="0"/>
                  </a:moveTo>
                  <a:cubicBezTo>
                    <a:pt x="570" y="32"/>
                    <a:pt x="618" y="64"/>
                    <a:pt x="618" y="96"/>
                  </a:cubicBezTo>
                  <a:cubicBezTo>
                    <a:pt x="618" y="128"/>
                    <a:pt x="625" y="173"/>
                    <a:pt x="522" y="192"/>
                  </a:cubicBezTo>
                  <a:cubicBezTo>
                    <a:pt x="419" y="211"/>
                    <a:pt x="109" y="205"/>
                    <a:pt x="0" y="208"/>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25" name="Text Box 185"/>
            <p:cNvSpPr txBox="1">
              <a:spLocks noChangeArrowheads="1"/>
            </p:cNvSpPr>
            <p:nvPr/>
          </p:nvSpPr>
          <p:spPr bwMode="auto">
            <a:xfrm>
              <a:off x="4720" y="596"/>
              <a:ext cx="272" cy="135"/>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WP</a:t>
              </a:r>
            </a:p>
          </p:txBody>
        </p:sp>
      </p:grpSp>
      <p:sp>
        <p:nvSpPr>
          <p:cNvPr id="56386" name="Rectangle 186"/>
          <p:cNvSpPr>
            <a:spLocks noChangeArrowheads="1"/>
          </p:cNvSpPr>
          <p:nvPr/>
        </p:nvSpPr>
        <p:spPr bwMode="auto">
          <a:xfrm>
            <a:off x="7391400" y="1143000"/>
            <a:ext cx="1584325" cy="581025"/>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Withdrawal</a:t>
            </a:r>
          </a:p>
          <a:p>
            <a:pPr eaLnBrk="0" hangingPunct="0"/>
            <a:r>
              <a:rPr lang="en-US" sz="1600">
                <a:solidFill>
                  <a:srgbClr val="000000"/>
                </a:solidFill>
              </a:rPr>
              <a:t>Under pressure</a:t>
            </a:r>
          </a:p>
        </p:txBody>
      </p:sp>
      <p:grpSp>
        <p:nvGrpSpPr>
          <p:cNvPr id="56387" name="Group 187"/>
          <p:cNvGrpSpPr>
            <a:grpSpLocks/>
          </p:cNvGrpSpPr>
          <p:nvPr/>
        </p:nvGrpSpPr>
        <p:grpSpPr bwMode="auto">
          <a:xfrm>
            <a:off x="7239000" y="1828800"/>
            <a:ext cx="992188" cy="384175"/>
            <a:chOff x="4560" y="2976"/>
            <a:chExt cx="625" cy="242"/>
          </a:xfrm>
        </p:grpSpPr>
        <p:sp>
          <p:nvSpPr>
            <p:cNvPr id="56421" name="Line 188"/>
            <p:cNvSpPr>
              <a:spLocks noChangeShapeType="1"/>
            </p:cNvSpPr>
            <p:nvPr/>
          </p:nvSpPr>
          <p:spPr bwMode="auto">
            <a:xfrm>
              <a:off x="4560" y="3216"/>
              <a:ext cx="528" cy="0"/>
            </a:xfrm>
            <a:prstGeom prst="line">
              <a:avLst/>
            </a:prstGeom>
            <a:noFill/>
            <a:ln w="12700">
              <a:solidFill>
                <a:schemeClr val="tx1"/>
              </a:solidFill>
              <a:round/>
              <a:headEnd/>
              <a:tailEnd type="stealth" w="lg" len="lg"/>
            </a:ln>
          </p:spPr>
          <p:txBody>
            <a:bodyPr wrap="none" anchor="ctr"/>
            <a:lstStyle/>
            <a:p>
              <a:endParaRPr lang="en-US"/>
            </a:p>
          </p:txBody>
        </p:sp>
        <p:sp>
          <p:nvSpPr>
            <p:cNvPr id="56422" name="Freeform 189"/>
            <p:cNvSpPr>
              <a:spLocks/>
            </p:cNvSpPr>
            <p:nvPr/>
          </p:nvSpPr>
          <p:spPr bwMode="auto">
            <a:xfrm>
              <a:off x="4560" y="2976"/>
              <a:ext cx="625" cy="242"/>
            </a:xfrm>
            <a:custGeom>
              <a:avLst/>
              <a:gdLst>
                <a:gd name="T0" fmla="*/ 522 w 625"/>
                <a:gd name="T1" fmla="*/ 240 h 242"/>
                <a:gd name="T2" fmla="*/ 567 w 625"/>
                <a:gd name="T3" fmla="*/ 224 h 242"/>
                <a:gd name="T4" fmla="*/ 618 w 625"/>
                <a:gd name="T5" fmla="*/ 131 h 242"/>
                <a:gd name="T6" fmla="*/ 522 w 625"/>
                <a:gd name="T7" fmla="*/ 22 h 242"/>
                <a:gd name="T8" fmla="*/ 0 w 625"/>
                <a:gd name="T9" fmla="*/ 3 h 242"/>
                <a:gd name="T10" fmla="*/ 0 60000 65536"/>
                <a:gd name="T11" fmla="*/ 0 60000 65536"/>
                <a:gd name="T12" fmla="*/ 0 60000 65536"/>
                <a:gd name="T13" fmla="*/ 0 60000 65536"/>
                <a:gd name="T14" fmla="*/ 0 60000 65536"/>
                <a:gd name="T15" fmla="*/ 0 w 625"/>
                <a:gd name="T16" fmla="*/ 0 h 242"/>
                <a:gd name="T17" fmla="*/ 625 w 625"/>
                <a:gd name="T18" fmla="*/ 242 h 242"/>
              </a:gdLst>
              <a:ahLst/>
              <a:cxnLst>
                <a:cxn ang="T10">
                  <a:pos x="T0" y="T1"/>
                </a:cxn>
                <a:cxn ang="T11">
                  <a:pos x="T2" y="T3"/>
                </a:cxn>
                <a:cxn ang="T12">
                  <a:pos x="T4" y="T5"/>
                </a:cxn>
                <a:cxn ang="T13">
                  <a:pos x="T6" y="T7"/>
                </a:cxn>
                <a:cxn ang="T14">
                  <a:pos x="T8" y="T9"/>
                </a:cxn>
              </a:cxnLst>
              <a:rect l="T15" t="T16" r="T17" b="T18"/>
              <a:pathLst>
                <a:path w="625" h="242">
                  <a:moveTo>
                    <a:pt x="522" y="240"/>
                  </a:moveTo>
                  <a:cubicBezTo>
                    <a:pt x="529" y="237"/>
                    <a:pt x="551" y="242"/>
                    <a:pt x="567" y="224"/>
                  </a:cubicBezTo>
                  <a:cubicBezTo>
                    <a:pt x="583" y="206"/>
                    <a:pt x="625" y="165"/>
                    <a:pt x="618" y="131"/>
                  </a:cubicBezTo>
                  <a:cubicBezTo>
                    <a:pt x="611" y="97"/>
                    <a:pt x="625" y="43"/>
                    <a:pt x="522" y="22"/>
                  </a:cubicBezTo>
                  <a:cubicBezTo>
                    <a:pt x="419" y="0"/>
                    <a:pt x="109" y="7"/>
                    <a:pt x="0" y="3"/>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23" name="Text Box 190"/>
            <p:cNvSpPr txBox="1">
              <a:spLocks noChangeArrowheads="1"/>
            </p:cNvSpPr>
            <p:nvPr/>
          </p:nvSpPr>
          <p:spPr bwMode="auto">
            <a:xfrm>
              <a:off x="4768" y="3024"/>
              <a:ext cx="272" cy="135"/>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RIP</a:t>
              </a:r>
            </a:p>
          </p:txBody>
        </p:sp>
      </p:grpSp>
      <p:sp>
        <p:nvSpPr>
          <p:cNvPr id="56388" name="AutoShape 191"/>
          <p:cNvSpPr>
            <a:spLocks noChangeArrowheads="1"/>
          </p:cNvSpPr>
          <p:nvPr/>
        </p:nvSpPr>
        <p:spPr bwMode="auto">
          <a:xfrm>
            <a:off x="6705600" y="2819400"/>
            <a:ext cx="2209800" cy="457200"/>
          </a:xfrm>
          <a:prstGeom prst="curvedDownArrow">
            <a:avLst>
              <a:gd name="adj1" fmla="val 39920"/>
              <a:gd name="adj2" fmla="val 130903"/>
              <a:gd name="adj3" fmla="val 33333"/>
            </a:avLst>
          </a:prstGeom>
          <a:noFill/>
          <a:ln w="12700">
            <a:solidFill>
              <a:schemeClr val="tx1"/>
            </a:solidFill>
            <a:miter lim="800000"/>
            <a:headEnd/>
            <a:tailEnd/>
          </a:ln>
        </p:spPr>
        <p:txBody>
          <a:bodyPr wrap="none" anchor="ctr"/>
          <a:lstStyle/>
          <a:p>
            <a:endParaRPr lang="en-US"/>
          </a:p>
        </p:txBody>
      </p:sp>
      <p:grpSp>
        <p:nvGrpSpPr>
          <p:cNvPr id="56389" name="Group 192"/>
          <p:cNvGrpSpPr>
            <a:grpSpLocks/>
          </p:cNvGrpSpPr>
          <p:nvPr/>
        </p:nvGrpSpPr>
        <p:grpSpPr bwMode="auto">
          <a:xfrm>
            <a:off x="6934200" y="3352800"/>
            <a:ext cx="1447800" cy="371475"/>
            <a:chOff x="4512" y="2309"/>
            <a:chExt cx="912" cy="234"/>
          </a:xfrm>
        </p:grpSpPr>
        <p:sp>
          <p:nvSpPr>
            <p:cNvPr id="56414" name="Freeform 193"/>
            <p:cNvSpPr>
              <a:spLocks/>
            </p:cNvSpPr>
            <p:nvPr/>
          </p:nvSpPr>
          <p:spPr bwMode="auto">
            <a:xfrm>
              <a:off x="4512" y="2309"/>
              <a:ext cx="912" cy="234"/>
            </a:xfrm>
            <a:custGeom>
              <a:avLst/>
              <a:gdLst>
                <a:gd name="T0" fmla="*/ 2 w 912"/>
                <a:gd name="T1" fmla="*/ 63 h 234"/>
                <a:gd name="T2" fmla="*/ 821 w 912"/>
                <a:gd name="T3" fmla="*/ 169 h 234"/>
                <a:gd name="T4" fmla="*/ 821 w 912"/>
                <a:gd name="T5" fmla="*/ 234 h 234"/>
                <a:gd name="T6" fmla="*/ 912 w 912"/>
                <a:gd name="T7" fmla="*/ 118 h 234"/>
                <a:gd name="T8" fmla="*/ 819 w 912"/>
                <a:gd name="T9" fmla="*/ 0 h 234"/>
                <a:gd name="T10" fmla="*/ 819 w 912"/>
                <a:gd name="T11" fmla="*/ 64 h 234"/>
                <a:gd name="T12" fmla="*/ 0 w 912"/>
                <a:gd name="T13" fmla="*/ 166 h 234"/>
                <a:gd name="T14" fmla="*/ 0 60000 65536"/>
                <a:gd name="T15" fmla="*/ 0 60000 65536"/>
                <a:gd name="T16" fmla="*/ 0 60000 65536"/>
                <a:gd name="T17" fmla="*/ 0 60000 65536"/>
                <a:gd name="T18" fmla="*/ 0 60000 65536"/>
                <a:gd name="T19" fmla="*/ 0 60000 65536"/>
                <a:gd name="T20" fmla="*/ 0 60000 65536"/>
                <a:gd name="T21" fmla="*/ 0 w 912"/>
                <a:gd name="T22" fmla="*/ 0 h 234"/>
                <a:gd name="T23" fmla="*/ 912 w 912"/>
                <a:gd name="T24" fmla="*/ 234 h 2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2" h="234">
                  <a:moveTo>
                    <a:pt x="2" y="63"/>
                  </a:moveTo>
                  <a:lnTo>
                    <a:pt x="821" y="169"/>
                  </a:lnTo>
                  <a:lnTo>
                    <a:pt x="821" y="234"/>
                  </a:lnTo>
                  <a:lnTo>
                    <a:pt x="912" y="118"/>
                  </a:lnTo>
                  <a:lnTo>
                    <a:pt x="819" y="0"/>
                  </a:lnTo>
                  <a:lnTo>
                    <a:pt x="819" y="64"/>
                  </a:lnTo>
                  <a:lnTo>
                    <a:pt x="0" y="166"/>
                  </a:lnTo>
                </a:path>
              </a:pathLst>
            </a:custGeom>
            <a:noFill/>
            <a:ln w="12700" cap="flat" cmpd="sng">
              <a:solidFill>
                <a:schemeClr val="tx1"/>
              </a:solidFill>
              <a:prstDash val="solid"/>
              <a:round/>
              <a:headEnd/>
              <a:tailEnd/>
            </a:ln>
          </p:spPr>
          <p:txBody>
            <a:bodyPr wrap="none" anchor="ctr"/>
            <a:lstStyle/>
            <a:p>
              <a:endParaRPr lang="en-US"/>
            </a:p>
          </p:txBody>
        </p:sp>
        <p:sp>
          <p:nvSpPr>
            <p:cNvPr id="56415" name="Line 194"/>
            <p:cNvSpPr>
              <a:spLocks noChangeAspect="1" noChangeShapeType="1"/>
            </p:cNvSpPr>
            <p:nvPr/>
          </p:nvSpPr>
          <p:spPr bwMode="auto">
            <a:xfrm>
              <a:off x="4929" y="2385"/>
              <a:ext cx="0" cy="13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6416" name="Line 195"/>
            <p:cNvSpPr>
              <a:spLocks noChangeAspect="1" noChangeShapeType="1"/>
            </p:cNvSpPr>
            <p:nvPr/>
          </p:nvSpPr>
          <p:spPr bwMode="auto">
            <a:xfrm>
              <a:off x="4902" y="2515"/>
              <a:ext cx="6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6417" name="Line 196"/>
            <p:cNvSpPr>
              <a:spLocks noChangeAspect="1" noChangeShapeType="1"/>
            </p:cNvSpPr>
            <p:nvPr/>
          </p:nvSpPr>
          <p:spPr bwMode="auto">
            <a:xfrm>
              <a:off x="5088" y="2404"/>
              <a:ext cx="0" cy="3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6418" name="Line 197"/>
            <p:cNvSpPr>
              <a:spLocks noChangeAspect="1" noChangeShapeType="1"/>
            </p:cNvSpPr>
            <p:nvPr/>
          </p:nvSpPr>
          <p:spPr bwMode="auto">
            <a:xfrm>
              <a:off x="4752" y="2404"/>
              <a:ext cx="0" cy="3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6419" name="Line 198"/>
            <p:cNvSpPr>
              <a:spLocks noChangeAspect="1" noChangeShapeType="1"/>
            </p:cNvSpPr>
            <p:nvPr/>
          </p:nvSpPr>
          <p:spPr bwMode="auto">
            <a:xfrm flipH="1">
              <a:off x="4910" y="2376"/>
              <a:ext cx="19" cy="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56420" name="Line 199"/>
            <p:cNvSpPr>
              <a:spLocks noChangeAspect="1" noChangeShapeType="1"/>
            </p:cNvSpPr>
            <p:nvPr/>
          </p:nvSpPr>
          <p:spPr bwMode="auto">
            <a:xfrm>
              <a:off x="4930" y="2376"/>
              <a:ext cx="19" cy="29"/>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56390" name="Rectangle 200"/>
          <p:cNvSpPr>
            <a:spLocks noChangeArrowheads="1"/>
          </p:cNvSpPr>
          <p:nvPr/>
        </p:nvSpPr>
        <p:spPr bwMode="auto">
          <a:xfrm>
            <a:off x="7086600" y="3649663"/>
            <a:ext cx="1222375"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Attack Helo</a:t>
            </a:r>
          </a:p>
        </p:txBody>
      </p:sp>
      <p:sp>
        <p:nvSpPr>
          <p:cNvPr id="56391" name="Freeform 201"/>
          <p:cNvSpPr>
            <a:spLocks/>
          </p:cNvSpPr>
          <p:nvPr/>
        </p:nvSpPr>
        <p:spPr bwMode="auto">
          <a:xfrm>
            <a:off x="6934200" y="4038600"/>
            <a:ext cx="1449388" cy="371475"/>
          </a:xfrm>
          <a:custGeom>
            <a:avLst/>
            <a:gdLst>
              <a:gd name="T0" fmla="*/ 1 w 913"/>
              <a:gd name="T1" fmla="*/ 48 h 234"/>
              <a:gd name="T2" fmla="*/ 840 w 913"/>
              <a:gd name="T3" fmla="*/ 65 h 234"/>
              <a:gd name="T4" fmla="*/ 840 w 913"/>
              <a:gd name="T5" fmla="*/ 0 h 234"/>
              <a:gd name="T6" fmla="*/ 913 w 913"/>
              <a:gd name="T7" fmla="*/ 117 h 234"/>
              <a:gd name="T8" fmla="*/ 841 w 913"/>
              <a:gd name="T9" fmla="*/ 234 h 234"/>
              <a:gd name="T10" fmla="*/ 838 w 913"/>
              <a:gd name="T11" fmla="*/ 170 h 234"/>
              <a:gd name="T12" fmla="*/ 0 w 913"/>
              <a:gd name="T13" fmla="*/ 185 h 234"/>
              <a:gd name="T14" fmla="*/ 0 60000 65536"/>
              <a:gd name="T15" fmla="*/ 0 60000 65536"/>
              <a:gd name="T16" fmla="*/ 0 60000 65536"/>
              <a:gd name="T17" fmla="*/ 0 60000 65536"/>
              <a:gd name="T18" fmla="*/ 0 60000 65536"/>
              <a:gd name="T19" fmla="*/ 0 60000 65536"/>
              <a:gd name="T20" fmla="*/ 0 60000 65536"/>
              <a:gd name="T21" fmla="*/ 0 w 913"/>
              <a:gd name="T22" fmla="*/ 0 h 234"/>
              <a:gd name="T23" fmla="*/ 913 w 913"/>
              <a:gd name="T24" fmla="*/ 234 h 2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3" h="234">
                <a:moveTo>
                  <a:pt x="1" y="48"/>
                </a:moveTo>
                <a:lnTo>
                  <a:pt x="840" y="65"/>
                </a:lnTo>
                <a:lnTo>
                  <a:pt x="840" y="0"/>
                </a:lnTo>
                <a:lnTo>
                  <a:pt x="913" y="117"/>
                </a:lnTo>
                <a:lnTo>
                  <a:pt x="841" y="234"/>
                </a:lnTo>
                <a:lnTo>
                  <a:pt x="838" y="170"/>
                </a:lnTo>
                <a:lnTo>
                  <a:pt x="0" y="185"/>
                </a:lnTo>
              </a:path>
            </a:pathLst>
          </a:custGeom>
          <a:noFill/>
          <a:ln w="12700" cap="flat" cmpd="sng">
            <a:solidFill>
              <a:schemeClr val="tx1"/>
            </a:solidFill>
            <a:prstDash val="solid"/>
            <a:round/>
            <a:headEnd/>
            <a:tailEnd/>
          </a:ln>
        </p:spPr>
        <p:txBody>
          <a:bodyPr wrap="none" anchor="ctr"/>
          <a:lstStyle/>
          <a:p>
            <a:endParaRPr lang="en-US"/>
          </a:p>
        </p:txBody>
      </p:sp>
      <p:grpSp>
        <p:nvGrpSpPr>
          <p:cNvPr id="56392" name="Group 202"/>
          <p:cNvGrpSpPr>
            <a:grpSpLocks/>
          </p:cNvGrpSpPr>
          <p:nvPr/>
        </p:nvGrpSpPr>
        <p:grpSpPr bwMode="auto">
          <a:xfrm>
            <a:off x="6827838" y="5989638"/>
            <a:ext cx="1630362" cy="411162"/>
            <a:chOff x="4301" y="3672"/>
            <a:chExt cx="1027" cy="259"/>
          </a:xfrm>
        </p:grpSpPr>
        <p:sp>
          <p:nvSpPr>
            <p:cNvPr id="56410" name="Freeform 203"/>
            <p:cNvSpPr>
              <a:spLocks/>
            </p:cNvSpPr>
            <p:nvPr/>
          </p:nvSpPr>
          <p:spPr bwMode="auto">
            <a:xfrm>
              <a:off x="5249" y="3672"/>
              <a:ext cx="79" cy="259"/>
            </a:xfrm>
            <a:custGeom>
              <a:avLst/>
              <a:gdLst>
                <a:gd name="T0" fmla="*/ 0 w 79"/>
                <a:gd name="T1" fmla="*/ 0 h 259"/>
                <a:gd name="T2" fmla="*/ 79 w 79"/>
                <a:gd name="T3" fmla="*/ 132 h 259"/>
                <a:gd name="T4" fmla="*/ 1 w 79"/>
                <a:gd name="T5" fmla="*/ 259 h 259"/>
                <a:gd name="T6" fmla="*/ 0 60000 65536"/>
                <a:gd name="T7" fmla="*/ 0 60000 65536"/>
                <a:gd name="T8" fmla="*/ 0 60000 65536"/>
                <a:gd name="T9" fmla="*/ 0 w 79"/>
                <a:gd name="T10" fmla="*/ 0 h 259"/>
                <a:gd name="T11" fmla="*/ 79 w 79"/>
                <a:gd name="T12" fmla="*/ 259 h 259"/>
              </a:gdLst>
              <a:ahLst/>
              <a:cxnLst>
                <a:cxn ang="T6">
                  <a:pos x="T0" y="T1"/>
                </a:cxn>
                <a:cxn ang="T7">
                  <a:pos x="T2" y="T3"/>
                </a:cxn>
                <a:cxn ang="T8">
                  <a:pos x="T4" y="T5"/>
                </a:cxn>
              </a:cxnLst>
              <a:rect l="T9" t="T10" r="T11" b="T12"/>
              <a:pathLst>
                <a:path w="79" h="259">
                  <a:moveTo>
                    <a:pt x="0" y="0"/>
                  </a:moveTo>
                  <a:lnTo>
                    <a:pt x="79" y="132"/>
                  </a:lnTo>
                  <a:lnTo>
                    <a:pt x="1" y="259"/>
                  </a:lnTo>
                </a:path>
              </a:pathLst>
            </a:custGeom>
            <a:noFill/>
            <a:ln w="12700" cap="flat" cmpd="sng">
              <a:solidFill>
                <a:schemeClr val="tx1"/>
              </a:solidFill>
              <a:prstDash val="solid"/>
              <a:round/>
              <a:headEnd/>
              <a:tailEnd/>
            </a:ln>
          </p:spPr>
          <p:txBody>
            <a:bodyPr wrap="none" anchor="ctr"/>
            <a:lstStyle/>
            <a:p>
              <a:endParaRPr lang="en-US"/>
            </a:p>
          </p:txBody>
        </p:sp>
        <p:grpSp>
          <p:nvGrpSpPr>
            <p:cNvPr id="56411" name="Group 204"/>
            <p:cNvGrpSpPr>
              <a:grpSpLocks/>
            </p:cNvGrpSpPr>
            <p:nvPr/>
          </p:nvGrpSpPr>
          <p:grpSpPr bwMode="auto">
            <a:xfrm>
              <a:off x="4301" y="3672"/>
              <a:ext cx="982" cy="259"/>
              <a:chOff x="4301" y="3062"/>
              <a:chExt cx="982" cy="259"/>
            </a:xfrm>
          </p:grpSpPr>
          <p:sp>
            <p:nvSpPr>
              <p:cNvPr id="56412" name="Freeform 205"/>
              <p:cNvSpPr>
                <a:spLocks/>
              </p:cNvSpPr>
              <p:nvPr/>
            </p:nvSpPr>
            <p:spPr bwMode="auto">
              <a:xfrm>
                <a:off x="5204" y="3062"/>
                <a:ext cx="79" cy="259"/>
              </a:xfrm>
              <a:custGeom>
                <a:avLst/>
                <a:gdLst>
                  <a:gd name="T0" fmla="*/ 0 w 79"/>
                  <a:gd name="T1" fmla="*/ 0 h 259"/>
                  <a:gd name="T2" fmla="*/ 79 w 79"/>
                  <a:gd name="T3" fmla="*/ 132 h 259"/>
                  <a:gd name="T4" fmla="*/ 1 w 79"/>
                  <a:gd name="T5" fmla="*/ 259 h 259"/>
                  <a:gd name="T6" fmla="*/ 0 60000 65536"/>
                  <a:gd name="T7" fmla="*/ 0 60000 65536"/>
                  <a:gd name="T8" fmla="*/ 0 60000 65536"/>
                  <a:gd name="T9" fmla="*/ 0 w 79"/>
                  <a:gd name="T10" fmla="*/ 0 h 259"/>
                  <a:gd name="T11" fmla="*/ 79 w 79"/>
                  <a:gd name="T12" fmla="*/ 259 h 259"/>
                </a:gdLst>
                <a:ahLst/>
                <a:cxnLst>
                  <a:cxn ang="T6">
                    <a:pos x="T0" y="T1"/>
                  </a:cxn>
                  <a:cxn ang="T7">
                    <a:pos x="T2" y="T3"/>
                  </a:cxn>
                  <a:cxn ang="T8">
                    <a:pos x="T4" y="T5"/>
                  </a:cxn>
                </a:cxnLst>
                <a:rect l="T9" t="T10" r="T11" b="T12"/>
                <a:pathLst>
                  <a:path w="79" h="259">
                    <a:moveTo>
                      <a:pt x="0" y="0"/>
                    </a:moveTo>
                    <a:lnTo>
                      <a:pt x="79" y="132"/>
                    </a:lnTo>
                    <a:lnTo>
                      <a:pt x="1" y="259"/>
                    </a:lnTo>
                  </a:path>
                </a:pathLst>
              </a:custGeom>
              <a:noFill/>
              <a:ln w="12700" cap="flat" cmpd="sng">
                <a:solidFill>
                  <a:schemeClr val="tx1"/>
                </a:solidFill>
                <a:prstDash val="solid"/>
                <a:round/>
                <a:headEnd/>
                <a:tailEnd/>
              </a:ln>
            </p:spPr>
            <p:txBody>
              <a:bodyPr wrap="none" anchor="ctr"/>
              <a:lstStyle/>
              <a:p>
                <a:endParaRPr lang="en-US"/>
              </a:p>
            </p:txBody>
          </p:sp>
          <p:sp>
            <p:nvSpPr>
              <p:cNvPr id="56413" name="Line 206"/>
              <p:cNvSpPr>
                <a:spLocks noChangeShapeType="1"/>
              </p:cNvSpPr>
              <p:nvPr/>
            </p:nvSpPr>
            <p:spPr bwMode="auto">
              <a:xfrm flipH="1" flipV="1">
                <a:off x="4301" y="3194"/>
                <a:ext cx="978" cy="1"/>
              </a:xfrm>
              <a:prstGeom prst="line">
                <a:avLst/>
              </a:prstGeom>
              <a:noFill/>
              <a:ln w="12700">
                <a:solidFill>
                  <a:schemeClr val="tx1"/>
                </a:solidFill>
                <a:round/>
                <a:headEnd/>
                <a:tailEnd/>
              </a:ln>
            </p:spPr>
            <p:txBody>
              <a:bodyPr wrap="none" anchor="ctr"/>
              <a:lstStyle/>
              <a:p>
                <a:endParaRPr lang="en-US"/>
              </a:p>
            </p:txBody>
          </p:sp>
        </p:grpSp>
      </p:grpSp>
      <p:sp>
        <p:nvSpPr>
          <p:cNvPr id="56393" name="Rectangle 207"/>
          <p:cNvSpPr>
            <a:spLocks noChangeArrowheads="1"/>
          </p:cNvSpPr>
          <p:nvPr/>
        </p:nvSpPr>
        <p:spPr bwMode="auto">
          <a:xfrm>
            <a:off x="6400800" y="4343400"/>
            <a:ext cx="2454275"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Axis of Supporting Attack</a:t>
            </a:r>
          </a:p>
        </p:txBody>
      </p:sp>
      <p:sp>
        <p:nvSpPr>
          <p:cNvPr id="56394" name="Rectangle 208"/>
          <p:cNvSpPr>
            <a:spLocks noChangeArrowheads="1"/>
          </p:cNvSpPr>
          <p:nvPr/>
        </p:nvSpPr>
        <p:spPr bwMode="auto">
          <a:xfrm>
            <a:off x="6400800" y="4997450"/>
            <a:ext cx="191293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Axis of Main Attack</a:t>
            </a:r>
          </a:p>
        </p:txBody>
      </p:sp>
      <p:grpSp>
        <p:nvGrpSpPr>
          <p:cNvPr id="56395" name="Group 209"/>
          <p:cNvGrpSpPr>
            <a:grpSpLocks/>
          </p:cNvGrpSpPr>
          <p:nvPr/>
        </p:nvGrpSpPr>
        <p:grpSpPr bwMode="auto">
          <a:xfrm>
            <a:off x="6934200" y="4649788"/>
            <a:ext cx="1497013" cy="411162"/>
            <a:chOff x="4368" y="2929"/>
            <a:chExt cx="943" cy="259"/>
          </a:xfrm>
        </p:grpSpPr>
        <p:sp>
          <p:nvSpPr>
            <p:cNvPr id="56408" name="Freeform 210"/>
            <p:cNvSpPr>
              <a:spLocks/>
            </p:cNvSpPr>
            <p:nvPr/>
          </p:nvSpPr>
          <p:spPr bwMode="auto">
            <a:xfrm>
              <a:off x="4368" y="2942"/>
              <a:ext cx="913" cy="234"/>
            </a:xfrm>
            <a:custGeom>
              <a:avLst/>
              <a:gdLst>
                <a:gd name="T0" fmla="*/ 1 w 913"/>
                <a:gd name="T1" fmla="*/ 48 h 234"/>
                <a:gd name="T2" fmla="*/ 840 w 913"/>
                <a:gd name="T3" fmla="*/ 65 h 234"/>
                <a:gd name="T4" fmla="*/ 840 w 913"/>
                <a:gd name="T5" fmla="*/ 0 h 234"/>
                <a:gd name="T6" fmla="*/ 913 w 913"/>
                <a:gd name="T7" fmla="*/ 117 h 234"/>
                <a:gd name="T8" fmla="*/ 841 w 913"/>
                <a:gd name="T9" fmla="*/ 234 h 234"/>
                <a:gd name="T10" fmla="*/ 838 w 913"/>
                <a:gd name="T11" fmla="*/ 170 h 234"/>
                <a:gd name="T12" fmla="*/ 0 w 913"/>
                <a:gd name="T13" fmla="*/ 185 h 234"/>
                <a:gd name="T14" fmla="*/ 0 60000 65536"/>
                <a:gd name="T15" fmla="*/ 0 60000 65536"/>
                <a:gd name="T16" fmla="*/ 0 60000 65536"/>
                <a:gd name="T17" fmla="*/ 0 60000 65536"/>
                <a:gd name="T18" fmla="*/ 0 60000 65536"/>
                <a:gd name="T19" fmla="*/ 0 60000 65536"/>
                <a:gd name="T20" fmla="*/ 0 60000 65536"/>
                <a:gd name="T21" fmla="*/ 0 w 913"/>
                <a:gd name="T22" fmla="*/ 0 h 234"/>
                <a:gd name="T23" fmla="*/ 913 w 913"/>
                <a:gd name="T24" fmla="*/ 234 h 2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3" h="234">
                  <a:moveTo>
                    <a:pt x="1" y="48"/>
                  </a:moveTo>
                  <a:lnTo>
                    <a:pt x="840" y="65"/>
                  </a:lnTo>
                  <a:lnTo>
                    <a:pt x="840" y="0"/>
                  </a:lnTo>
                  <a:lnTo>
                    <a:pt x="913" y="117"/>
                  </a:lnTo>
                  <a:lnTo>
                    <a:pt x="841" y="234"/>
                  </a:lnTo>
                  <a:lnTo>
                    <a:pt x="838" y="170"/>
                  </a:lnTo>
                  <a:lnTo>
                    <a:pt x="0" y="185"/>
                  </a:lnTo>
                </a:path>
              </a:pathLst>
            </a:custGeom>
            <a:noFill/>
            <a:ln w="12700" cap="flat" cmpd="sng">
              <a:solidFill>
                <a:schemeClr val="tx1"/>
              </a:solidFill>
              <a:prstDash val="solid"/>
              <a:round/>
              <a:headEnd/>
              <a:tailEnd/>
            </a:ln>
          </p:spPr>
          <p:txBody>
            <a:bodyPr wrap="none" anchor="ctr"/>
            <a:lstStyle/>
            <a:p>
              <a:endParaRPr lang="en-US"/>
            </a:p>
          </p:txBody>
        </p:sp>
        <p:sp>
          <p:nvSpPr>
            <p:cNvPr id="56409" name="Freeform 211"/>
            <p:cNvSpPr>
              <a:spLocks/>
            </p:cNvSpPr>
            <p:nvPr/>
          </p:nvSpPr>
          <p:spPr bwMode="auto">
            <a:xfrm>
              <a:off x="5232" y="2929"/>
              <a:ext cx="79" cy="259"/>
            </a:xfrm>
            <a:custGeom>
              <a:avLst/>
              <a:gdLst>
                <a:gd name="T0" fmla="*/ 0 w 79"/>
                <a:gd name="T1" fmla="*/ 0 h 259"/>
                <a:gd name="T2" fmla="*/ 79 w 79"/>
                <a:gd name="T3" fmla="*/ 132 h 259"/>
                <a:gd name="T4" fmla="*/ 1 w 79"/>
                <a:gd name="T5" fmla="*/ 259 h 259"/>
                <a:gd name="T6" fmla="*/ 0 60000 65536"/>
                <a:gd name="T7" fmla="*/ 0 60000 65536"/>
                <a:gd name="T8" fmla="*/ 0 60000 65536"/>
                <a:gd name="T9" fmla="*/ 0 w 79"/>
                <a:gd name="T10" fmla="*/ 0 h 259"/>
                <a:gd name="T11" fmla="*/ 79 w 79"/>
                <a:gd name="T12" fmla="*/ 259 h 259"/>
              </a:gdLst>
              <a:ahLst/>
              <a:cxnLst>
                <a:cxn ang="T6">
                  <a:pos x="T0" y="T1"/>
                </a:cxn>
                <a:cxn ang="T7">
                  <a:pos x="T2" y="T3"/>
                </a:cxn>
                <a:cxn ang="T8">
                  <a:pos x="T4" y="T5"/>
                </a:cxn>
              </a:cxnLst>
              <a:rect l="T9" t="T10" r="T11" b="T12"/>
              <a:pathLst>
                <a:path w="79" h="259">
                  <a:moveTo>
                    <a:pt x="0" y="0"/>
                  </a:moveTo>
                  <a:lnTo>
                    <a:pt x="79" y="132"/>
                  </a:lnTo>
                  <a:lnTo>
                    <a:pt x="1" y="259"/>
                  </a:lnTo>
                </a:path>
              </a:pathLst>
            </a:custGeom>
            <a:noFill/>
            <a:ln w="12700" cap="flat" cmpd="sng">
              <a:solidFill>
                <a:schemeClr val="tx1"/>
              </a:solidFill>
              <a:prstDash val="solid"/>
              <a:round/>
              <a:headEnd/>
              <a:tailEnd/>
            </a:ln>
          </p:spPr>
          <p:txBody>
            <a:bodyPr wrap="none" anchor="ctr"/>
            <a:lstStyle/>
            <a:p>
              <a:endParaRPr lang="en-US"/>
            </a:p>
          </p:txBody>
        </p:sp>
      </p:grpSp>
      <p:grpSp>
        <p:nvGrpSpPr>
          <p:cNvPr id="56396" name="Group 212"/>
          <p:cNvGrpSpPr>
            <a:grpSpLocks/>
          </p:cNvGrpSpPr>
          <p:nvPr/>
        </p:nvGrpSpPr>
        <p:grpSpPr bwMode="auto">
          <a:xfrm>
            <a:off x="6858000" y="5257800"/>
            <a:ext cx="1558925" cy="411163"/>
            <a:chOff x="4301" y="3062"/>
            <a:chExt cx="982" cy="259"/>
          </a:xfrm>
        </p:grpSpPr>
        <p:sp>
          <p:nvSpPr>
            <p:cNvPr id="56406" name="Freeform 213"/>
            <p:cNvSpPr>
              <a:spLocks/>
            </p:cNvSpPr>
            <p:nvPr/>
          </p:nvSpPr>
          <p:spPr bwMode="auto">
            <a:xfrm>
              <a:off x="5204" y="3062"/>
              <a:ext cx="79" cy="259"/>
            </a:xfrm>
            <a:custGeom>
              <a:avLst/>
              <a:gdLst>
                <a:gd name="T0" fmla="*/ 0 w 79"/>
                <a:gd name="T1" fmla="*/ 0 h 259"/>
                <a:gd name="T2" fmla="*/ 79 w 79"/>
                <a:gd name="T3" fmla="*/ 132 h 259"/>
                <a:gd name="T4" fmla="*/ 1 w 79"/>
                <a:gd name="T5" fmla="*/ 259 h 259"/>
                <a:gd name="T6" fmla="*/ 0 60000 65536"/>
                <a:gd name="T7" fmla="*/ 0 60000 65536"/>
                <a:gd name="T8" fmla="*/ 0 60000 65536"/>
                <a:gd name="T9" fmla="*/ 0 w 79"/>
                <a:gd name="T10" fmla="*/ 0 h 259"/>
                <a:gd name="T11" fmla="*/ 79 w 79"/>
                <a:gd name="T12" fmla="*/ 259 h 259"/>
              </a:gdLst>
              <a:ahLst/>
              <a:cxnLst>
                <a:cxn ang="T6">
                  <a:pos x="T0" y="T1"/>
                </a:cxn>
                <a:cxn ang="T7">
                  <a:pos x="T2" y="T3"/>
                </a:cxn>
                <a:cxn ang="T8">
                  <a:pos x="T4" y="T5"/>
                </a:cxn>
              </a:cxnLst>
              <a:rect l="T9" t="T10" r="T11" b="T12"/>
              <a:pathLst>
                <a:path w="79" h="259">
                  <a:moveTo>
                    <a:pt x="0" y="0"/>
                  </a:moveTo>
                  <a:lnTo>
                    <a:pt x="79" y="132"/>
                  </a:lnTo>
                  <a:lnTo>
                    <a:pt x="1" y="259"/>
                  </a:lnTo>
                </a:path>
              </a:pathLst>
            </a:custGeom>
            <a:noFill/>
            <a:ln w="12700" cap="flat" cmpd="sng">
              <a:solidFill>
                <a:schemeClr val="tx1"/>
              </a:solidFill>
              <a:prstDash val="solid"/>
              <a:round/>
              <a:headEnd/>
              <a:tailEnd/>
            </a:ln>
          </p:spPr>
          <p:txBody>
            <a:bodyPr wrap="none" anchor="ctr"/>
            <a:lstStyle/>
            <a:p>
              <a:endParaRPr lang="en-US"/>
            </a:p>
          </p:txBody>
        </p:sp>
        <p:sp>
          <p:nvSpPr>
            <p:cNvPr id="56407" name="Line 214"/>
            <p:cNvSpPr>
              <a:spLocks noChangeShapeType="1"/>
            </p:cNvSpPr>
            <p:nvPr/>
          </p:nvSpPr>
          <p:spPr bwMode="auto">
            <a:xfrm flipH="1" flipV="1">
              <a:off x="4301" y="3194"/>
              <a:ext cx="978" cy="1"/>
            </a:xfrm>
            <a:prstGeom prst="line">
              <a:avLst/>
            </a:prstGeom>
            <a:noFill/>
            <a:ln w="12700">
              <a:solidFill>
                <a:schemeClr val="tx1"/>
              </a:solidFill>
              <a:round/>
              <a:headEnd/>
              <a:tailEnd/>
            </a:ln>
          </p:spPr>
          <p:txBody>
            <a:bodyPr wrap="none" anchor="ctr"/>
            <a:lstStyle/>
            <a:p>
              <a:endParaRPr lang="en-US"/>
            </a:p>
          </p:txBody>
        </p:sp>
      </p:grpSp>
      <p:sp>
        <p:nvSpPr>
          <p:cNvPr id="56397" name="Rectangle 215"/>
          <p:cNvSpPr>
            <a:spLocks noChangeArrowheads="1"/>
          </p:cNvSpPr>
          <p:nvPr/>
        </p:nvSpPr>
        <p:spPr bwMode="auto">
          <a:xfrm>
            <a:off x="6553200" y="6369050"/>
            <a:ext cx="2330450"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Direction of Main Attack</a:t>
            </a:r>
          </a:p>
        </p:txBody>
      </p:sp>
      <p:sp>
        <p:nvSpPr>
          <p:cNvPr id="56398" name="Rectangle 216"/>
          <p:cNvSpPr>
            <a:spLocks noChangeArrowheads="1"/>
          </p:cNvSpPr>
          <p:nvPr/>
        </p:nvSpPr>
        <p:spPr bwMode="auto">
          <a:xfrm>
            <a:off x="6248400" y="5530850"/>
            <a:ext cx="2871788" cy="336550"/>
          </a:xfrm>
          <a:prstGeom prst="rect">
            <a:avLst/>
          </a:prstGeom>
          <a:noFill/>
          <a:ln w="9525">
            <a:noFill/>
            <a:miter lim="800000"/>
            <a:headEnd/>
            <a:tailEnd/>
          </a:ln>
        </p:spPr>
        <p:txBody>
          <a:bodyPr wrap="none" lIns="92075" tIns="46038" rIns="92075" bIns="46038">
            <a:spAutoFit/>
          </a:bodyPr>
          <a:lstStyle/>
          <a:p>
            <a:pPr eaLnBrk="0" hangingPunct="0"/>
            <a:r>
              <a:rPr lang="en-US" sz="1600">
                <a:solidFill>
                  <a:srgbClr val="000000"/>
                </a:solidFill>
              </a:rPr>
              <a:t>Direction of Supporting Attack</a:t>
            </a:r>
          </a:p>
        </p:txBody>
      </p:sp>
      <p:grpSp>
        <p:nvGrpSpPr>
          <p:cNvPr id="56399" name="Group 217"/>
          <p:cNvGrpSpPr>
            <a:grpSpLocks/>
          </p:cNvGrpSpPr>
          <p:nvPr/>
        </p:nvGrpSpPr>
        <p:grpSpPr bwMode="auto">
          <a:xfrm>
            <a:off x="1828800" y="3429000"/>
            <a:ext cx="992188" cy="363538"/>
            <a:chOff x="1110" y="2016"/>
            <a:chExt cx="625" cy="343"/>
          </a:xfrm>
        </p:grpSpPr>
        <p:sp>
          <p:nvSpPr>
            <p:cNvPr id="56404" name="Freeform 218"/>
            <p:cNvSpPr>
              <a:spLocks/>
            </p:cNvSpPr>
            <p:nvPr/>
          </p:nvSpPr>
          <p:spPr bwMode="auto">
            <a:xfrm>
              <a:off x="1110" y="2016"/>
              <a:ext cx="625" cy="211"/>
            </a:xfrm>
            <a:custGeom>
              <a:avLst/>
              <a:gdLst>
                <a:gd name="T0" fmla="*/ 522 w 625"/>
                <a:gd name="T1" fmla="*/ 0 h 211"/>
                <a:gd name="T2" fmla="*/ 618 w 625"/>
                <a:gd name="T3" fmla="*/ 96 h 211"/>
                <a:gd name="T4" fmla="*/ 522 w 625"/>
                <a:gd name="T5" fmla="*/ 192 h 211"/>
                <a:gd name="T6" fmla="*/ 0 w 625"/>
                <a:gd name="T7" fmla="*/ 208 h 211"/>
                <a:gd name="T8" fmla="*/ 0 60000 65536"/>
                <a:gd name="T9" fmla="*/ 0 60000 65536"/>
                <a:gd name="T10" fmla="*/ 0 60000 65536"/>
                <a:gd name="T11" fmla="*/ 0 60000 65536"/>
                <a:gd name="T12" fmla="*/ 0 w 625"/>
                <a:gd name="T13" fmla="*/ 0 h 211"/>
                <a:gd name="T14" fmla="*/ 625 w 625"/>
                <a:gd name="T15" fmla="*/ 211 h 211"/>
              </a:gdLst>
              <a:ahLst/>
              <a:cxnLst>
                <a:cxn ang="T8">
                  <a:pos x="T0" y="T1"/>
                </a:cxn>
                <a:cxn ang="T9">
                  <a:pos x="T2" y="T3"/>
                </a:cxn>
                <a:cxn ang="T10">
                  <a:pos x="T4" y="T5"/>
                </a:cxn>
                <a:cxn ang="T11">
                  <a:pos x="T6" y="T7"/>
                </a:cxn>
              </a:cxnLst>
              <a:rect l="T12" t="T13" r="T14" b="T15"/>
              <a:pathLst>
                <a:path w="625" h="211">
                  <a:moveTo>
                    <a:pt x="522" y="0"/>
                  </a:moveTo>
                  <a:cubicBezTo>
                    <a:pt x="570" y="32"/>
                    <a:pt x="618" y="64"/>
                    <a:pt x="618" y="96"/>
                  </a:cubicBezTo>
                  <a:cubicBezTo>
                    <a:pt x="618" y="128"/>
                    <a:pt x="625" y="173"/>
                    <a:pt x="522" y="192"/>
                  </a:cubicBezTo>
                  <a:cubicBezTo>
                    <a:pt x="419" y="211"/>
                    <a:pt x="109" y="205"/>
                    <a:pt x="0" y="208"/>
                  </a:cubicBezTo>
                </a:path>
              </a:pathLst>
            </a:custGeom>
            <a:noFill/>
            <a:ln w="12700" cap="flat" cmpd="sng">
              <a:solidFill>
                <a:schemeClr val="tx1"/>
              </a:solidFill>
              <a:prstDash val="solid"/>
              <a:round/>
              <a:headEnd/>
              <a:tailEnd type="stealth" w="lg" len="lg"/>
            </a:ln>
          </p:spPr>
          <p:txBody>
            <a:bodyPr wrap="none" anchor="ctr"/>
            <a:lstStyle/>
            <a:p>
              <a:endParaRPr lang="en-US"/>
            </a:p>
          </p:txBody>
        </p:sp>
        <p:sp>
          <p:nvSpPr>
            <p:cNvPr id="56405" name="Text Box 219"/>
            <p:cNvSpPr txBox="1">
              <a:spLocks noChangeArrowheads="1"/>
            </p:cNvSpPr>
            <p:nvPr/>
          </p:nvSpPr>
          <p:spPr bwMode="auto">
            <a:xfrm>
              <a:off x="1318" y="2157"/>
              <a:ext cx="178" cy="202"/>
            </a:xfrm>
            <a:prstGeom prst="rect">
              <a:avLst/>
            </a:prstGeom>
            <a:solidFill>
              <a:schemeClr val="bg1"/>
            </a:solidFill>
            <a:ln w="12700">
              <a:noFill/>
              <a:miter lim="800000"/>
              <a:headEnd/>
              <a:tailEnd/>
            </a:ln>
          </p:spPr>
          <p:txBody>
            <a:bodyPr>
              <a:spAutoFit/>
            </a:bodyPr>
            <a:lstStyle/>
            <a:p>
              <a:pPr algn="ctr" eaLnBrk="0" hangingPunct="0">
                <a:spcBef>
                  <a:spcPct val="50000"/>
                </a:spcBef>
              </a:pPr>
              <a:r>
                <a:rPr lang="en-US" sz="800" b="1"/>
                <a:t>D</a:t>
              </a:r>
            </a:p>
          </p:txBody>
        </p:sp>
      </p:grpSp>
      <p:sp>
        <p:nvSpPr>
          <p:cNvPr id="56400" name="Rectangle 220"/>
          <p:cNvSpPr>
            <a:spLocks noChangeArrowheads="1"/>
          </p:cNvSpPr>
          <p:nvPr/>
        </p:nvSpPr>
        <p:spPr bwMode="auto">
          <a:xfrm>
            <a:off x="1828800" y="3200400"/>
            <a:ext cx="517525" cy="244475"/>
          </a:xfrm>
          <a:prstGeom prst="rect">
            <a:avLst/>
          </a:prstGeom>
          <a:noFill/>
          <a:ln w="9525">
            <a:noFill/>
            <a:miter lim="800000"/>
            <a:headEnd/>
            <a:tailEnd/>
          </a:ln>
        </p:spPr>
        <p:txBody>
          <a:bodyPr wrap="none" lIns="0" tIns="0" rIns="0" bIns="0">
            <a:spAutoFit/>
          </a:bodyPr>
          <a:lstStyle/>
          <a:p>
            <a:pPr eaLnBrk="0" hangingPunct="0"/>
            <a:r>
              <a:rPr lang="en-US" sz="1600">
                <a:solidFill>
                  <a:srgbClr val="000000"/>
                </a:solidFill>
              </a:rPr>
              <a:t>Delay</a:t>
            </a:r>
          </a:p>
        </p:txBody>
      </p:sp>
      <p:sp>
        <p:nvSpPr>
          <p:cNvPr id="56401" name="Rectangle 221"/>
          <p:cNvSpPr>
            <a:spLocks noChangeArrowheads="1"/>
          </p:cNvSpPr>
          <p:nvPr/>
        </p:nvSpPr>
        <p:spPr bwMode="auto">
          <a:xfrm>
            <a:off x="1066800" y="3657600"/>
            <a:ext cx="2244725" cy="244475"/>
          </a:xfrm>
          <a:prstGeom prst="rect">
            <a:avLst/>
          </a:prstGeom>
          <a:noFill/>
          <a:ln w="9525">
            <a:noFill/>
            <a:miter lim="800000"/>
            <a:headEnd/>
            <a:tailEnd/>
          </a:ln>
        </p:spPr>
        <p:txBody>
          <a:bodyPr wrap="none" lIns="0" tIns="0" rIns="0" bIns="0">
            <a:spAutoFit/>
          </a:bodyPr>
          <a:lstStyle/>
          <a:p>
            <a:pPr eaLnBrk="0" hangingPunct="0"/>
            <a:r>
              <a:rPr lang="en-US" sz="1600">
                <a:solidFill>
                  <a:srgbClr val="000000"/>
                </a:solidFill>
              </a:rPr>
              <a:t>Delay until specified time</a:t>
            </a:r>
          </a:p>
        </p:txBody>
      </p:sp>
      <p:sp>
        <p:nvSpPr>
          <p:cNvPr id="56402" name="Rectangle 222"/>
          <p:cNvSpPr>
            <a:spLocks noChangeArrowheads="1"/>
          </p:cNvSpPr>
          <p:nvPr/>
        </p:nvSpPr>
        <p:spPr bwMode="auto">
          <a:xfrm>
            <a:off x="1995488" y="3486150"/>
            <a:ext cx="638175" cy="122238"/>
          </a:xfrm>
          <a:prstGeom prst="rect">
            <a:avLst/>
          </a:prstGeom>
          <a:noFill/>
          <a:ln w="9525">
            <a:noFill/>
            <a:miter lim="800000"/>
            <a:headEnd/>
            <a:tailEnd/>
          </a:ln>
        </p:spPr>
        <p:txBody>
          <a:bodyPr wrap="none" lIns="0" tIns="0" rIns="0" bIns="0">
            <a:spAutoFit/>
          </a:bodyPr>
          <a:lstStyle/>
          <a:p>
            <a:pPr eaLnBrk="0" hangingPunct="0"/>
            <a:r>
              <a:rPr lang="en-US" sz="800">
                <a:solidFill>
                  <a:srgbClr val="000000"/>
                </a:solidFill>
              </a:rPr>
              <a:t>272100Z SEP</a:t>
            </a:r>
          </a:p>
        </p:txBody>
      </p:sp>
      <p:sp>
        <p:nvSpPr>
          <p:cNvPr id="56403" name="AutoShape 223">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p:cNvSpPr>
            <a:spLocks noGrp="1" noChangeArrowheads="1"/>
          </p:cNvSpPr>
          <p:nvPr>
            <p:ph type="ctrTitle"/>
          </p:nvPr>
        </p:nvSpPr>
        <p:spPr>
          <a:xfrm>
            <a:off x="685800" y="1287463"/>
            <a:ext cx="7772400" cy="1143000"/>
          </a:xfrm>
        </p:spPr>
        <p:txBody>
          <a:bodyPr/>
          <a:lstStyle/>
          <a:p>
            <a:pPr eaLnBrk="1" hangingPunct="1"/>
            <a:r>
              <a:rPr lang="en-US"/>
              <a:t>MIL-STD-2525B</a:t>
            </a:r>
          </a:p>
        </p:txBody>
      </p:sp>
      <p:sp>
        <p:nvSpPr>
          <p:cNvPr id="57347" name="Rectangle 3"/>
          <p:cNvSpPr>
            <a:spLocks noGrp="1" noChangeArrowheads="1"/>
          </p:cNvSpPr>
          <p:nvPr>
            <p:ph type="subTitle" idx="1"/>
          </p:nvPr>
        </p:nvSpPr>
        <p:spPr>
          <a:xfrm>
            <a:off x="619125" y="2887663"/>
            <a:ext cx="7878763" cy="1752600"/>
          </a:xfrm>
        </p:spPr>
        <p:txBody>
          <a:bodyPr/>
          <a:lstStyle/>
          <a:p>
            <a:pPr eaLnBrk="1" hangingPunct="1">
              <a:lnSpc>
                <a:spcPct val="80000"/>
              </a:lnSpc>
            </a:pPr>
            <a:r>
              <a:rPr lang="en-US" sz="2800"/>
              <a:t>Department of Defense Interface Standard</a:t>
            </a:r>
          </a:p>
          <a:p>
            <a:pPr eaLnBrk="1" hangingPunct="1">
              <a:lnSpc>
                <a:spcPct val="80000"/>
              </a:lnSpc>
            </a:pPr>
            <a:endParaRPr lang="en-US" sz="2800"/>
          </a:p>
          <a:p>
            <a:pPr eaLnBrk="1" hangingPunct="1">
              <a:lnSpc>
                <a:spcPct val="80000"/>
              </a:lnSpc>
            </a:pPr>
            <a:r>
              <a:rPr lang="en-US" sz="2800"/>
              <a:t>COMMON WARFIGHTING SYMBOLOGY</a:t>
            </a:r>
          </a:p>
          <a:p>
            <a:pPr eaLnBrk="1" hangingPunct="1">
              <a:lnSpc>
                <a:spcPct val="80000"/>
              </a:lnSpc>
            </a:pPr>
            <a:endParaRPr lang="en-US" sz="2800">
              <a:solidFill>
                <a:srgbClr val="FF0000"/>
              </a:solidFill>
            </a:endParaRPr>
          </a:p>
          <a:p>
            <a:pPr eaLnBrk="1" hangingPunct="1">
              <a:lnSpc>
                <a:spcPct val="80000"/>
              </a:lnSpc>
            </a:pPr>
            <a:r>
              <a:rPr lang="en-US" sz="2800"/>
              <a:t>See next page for MIL-STD Table of Contents</a:t>
            </a:r>
          </a:p>
        </p:txBody>
      </p:sp>
      <p:sp>
        <p:nvSpPr>
          <p:cNvPr id="57348" name="AutoShape 4">
            <a:hlinkClick r:id="rId2" action="ppaction://hlinksldjump" highlightClick="1"/>
          </p:cNvPr>
          <p:cNvSpPr>
            <a:spLocks noChangeArrowheads="1"/>
          </p:cNvSpPr>
          <p:nvPr/>
        </p:nvSpPr>
        <p:spPr bwMode="auto">
          <a:xfrm>
            <a:off x="8839200" y="654685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7349" name="AutoShape 5">
            <a:hlinkClick r:id="rId3" action="ppaction://hlinksldjump" highlightClick="1"/>
          </p:cNvPr>
          <p:cNvSpPr>
            <a:spLocks noChangeArrowheads="1"/>
          </p:cNvSpPr>
          <p:nvPr/>
        </p:nvSpPr>
        <p:spPr bwMode="auto">
          <a:xfrm flipV="1">
            <a:off x="8296275" y="4672013"/>
            <a:ext cx="304800" cy="304800"/>
          </a:xfrm>
          <a:prstGeom prst="actionButtonReturn">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Grp="1" noChangeArrowheads="1"/>
          </p:cNvSpPr>
          <p:nvPr>
            <p:ph type="title"/>
          </p:nvPr>
        </p:nvSpPr>
        <p:spPr>
          <a:xfrm>
            <a:off x="1447800" y="60325"/>
            <a:ext cx="6246813" cy="487363"/>
          </a:xfrm>
        </p:spPr>
        <p:txBody>
          <a:bodyPr wrap="none" lIns="0" tIns="0" rIns="0" bIns="0">
            <a:spAutoFit/>
          </a:bodyPr>
          <a:lstStyle/>
          <a:p>
            <a:pPr eaLnBrk="1" hangingPunct="1"/>
            <a:r>
              <a:rPr lang="en-US" sz="3200"/>
              <a:t>MIL-STD-2525B Table of Contents</a:t>
            </a:r>
          </a:p>
        </p:txBody>
      </p:sp>
      <p:sp>
        <p:nvSpPr>
          <p:cNvPr id="58371" name="Text Box 3"/>
          <p:cNvSpPr txBox="1">
            <a:spLocks noChangeArrowheads="1"/>
          </p:cNvSpPr>
          <p:nvPr/>
        </p:nvSpPr>
        <p:spPr bwMode="auto">
          <a:xfrm>
            <a:off x="393700" y="574675"/>
            <a:ext cx="3579813" cy="6188075"/>
          </a:xfrm>
          <a:prstGeom prst="rect">
            <a:avLst/>
          </a:prstGeom>
          <a:noFill/>
          <a:ln w="12700">
            <a:noFill/>
            <a:miter lim="800000"/>
            <a:headEnd/>
            <a:tailEnd/>
          </a:ln>
        </p:spPr>
        <p:txBody>
          <a:bodyPr wrap="none">
            <a:spAutoFit/>
          </a:bodyPr>
          <a:lstStyle/>
          <a:p>
            <a:pPr eaLnBrk="0" hangingPunct="0"/>
            <a:r>
              <a:rPr lang="en-US" sz="2000"/>
              <a:t>Computer Fill Colors</a:t>
            </a:r>
          </a:p>
          <a:p>
            <a:pPr eaLnBrk="0" hangingPunct="0"/>
            <a:r>
              <a:rPr lang="en-US" sz="2000"/>
              <a:t>Icon Colors</a:t>
            </a:r>
          </a:p>
          <a:p>
            <a:pPr eaLnBrk="0" hangingPunct="0"/>
            <a:r>
              <a:rPr lang="en-US" sz="2000"/>
              <a:t>Hand Drawn Fill Colors</a:t>
            </a:r>
          </a:p>
          <a:p>
            <a:pPr eaLnBrk="0" hangingPunct="0"/>
            <a:r>
              <a:rPr lang="en-US" sz="2000"/>
              <a:t>Symbol Display Options</a:t>
            </a:r>
          </a:p>
          <a:p>
            <a:pPr eaLnBrk="0" hangingPunct="0"/>
            <a:r>
              <a:rPr lang="en-US" sz="2000">
                <a:solidFill>
                  <a:schemeClr val="tx2"/>
                </a:solidFill>
              </a:rPr>
              <a:t>Frame Shapes</a:t>
            </a:r>
          </a:p>
          <a:p>
            <a:pPr eaLnBrk="0" hangingPunct="0"/>
            <a:r>
              <a:rPr lang="en-US" sz="2000">
                <a:solidFill>
                  <a:schemeClr val="tx2"/>
                </a:solidFill>
              </a:rPr>
              <a:t>Present &amp; Planned Status</a:t>
            </a:r>
          </a:p>
          <a:p>
            <a:pPr eaLnBrk="0" hangingPunct="0"/>
            <a:r>
              <a:rPr lang="en-US" sz="2000">
                <a:solidFill>
                  <a:schemeClr val="tx2"/>
                </a:solidFill>
              </a:rPr>
              <a:t>Graphic Modifiers</a:t>
            </a:r>
          </a:p>
          <a:p>
            <a:pPr eaLnBrk="0" hangingPunct="0"/>
            <a:r>
              <a:rPr lang="en-US" sz="2000">
                <a:solidFill>
                  <a:schemeClr val="tx2"/>
                </a:solidFill>
              </a:rPr>
              <a:t>Equipment Mobility</a:t>
            </a:r>
          </a:p>
          <a:p>
            <a:pPr eaLnBrk="0" hangingPunct="0"/>
            <a:r>
              <a:rPr lang="en-US" sz="2000">
                <a:solidFill>
                  <a:schemeClr val="tx2"/>
                </a:solidFill>
              </a:rPr>
              <a:t>Auxiliary Equipment</a:t>
            </a:r>
          </a:p>
          <a:p>
            <a:pPr eaLnBrk="0" hangingPunct="0"/>
            <a:r>
              <a:rPr lang="en-US" sz="2000">
                <a:solidFill>
                  <a:schemeClr val="tx2"/>
                </a:solidFill>
              </a:rPr>
              <a:t>Structures &amp; Installations</a:t>
            </a:r>
          </a:p>
          <a:p>
            <a:pPr eaLnBrk="0" hangingPunct="0"/>
            <a:r>
              <a:rPr lang="en-US" sz="2000">
                <a:solidFill>
                  <a:schemeClr val="tx2"/>
                </a:solidFill>
              </a:rPr>
              <a:t>Operations Other than War</a:t>
            </a:r>
          </a:p>
          <a:p>
            <a:pPr eaLnBrk="0" hangingPunct="0"/>
            <a:r>
              <a:rPr lang="en-US" sz="2000">
                <a:solidFill>
                  <a:schemeClr val="tx2"/>
                </a:solidFill>
              </a:rPr>
              <a:t>Labeling for NBC, Lines, etc</a:t>
            </a:r>
          </a:p>
          <a:p>
            <a:pPr eaLnBrk="0" hangingPunct="0"/>
            <a:r>
              <a:rPr lang="en-US" sz="2000">
                <a:solidFill>
                  <a:schemeClr val="tx2"/>
                </a:solidFill>
              </a:rPr>
              <a:t>NBC Symbols</a:t>
            </a:r>
          </a:p>
          <a:p>
            <a:pPr eaLnBrk="0" hangingPunct="0"/>
            <a:r>
              <a:rPr lang="en-US" sz="2000">
                <a:solidFill>
                  <a:schemeClr val="tx2"/>
                </a:solidFill>
              </a:rPr>
              <a:t>HQ / Ground Symbols Infantry</a:t>
            </a:r>
          </a:p>
          <a:p>
            <a:pPr eaLnBrk="0" hangingPunct="0"/>
            <a:r>
              <a:rPr lang="en-US" sz="2000">
                <a:solidFill>
                  <a:schemeClr val="tx2"/>
                </a:solidFill>
              </a:rPr>
              <a:t>Ground Symbols Armor</a:t>
            </a:r>
          </a:p>
          <a:p>
            <a:pPr eaLnBrk="0" hangingPunct="0"/>
            <a:r>
              <a:rPr lang="en-US" sz="2000">
                <a:solidFill>
                  <a:schemeClr val="tx2"/>
                </a:solidFill>
              </a:rPr>
              <a:t>Ground Symbols Anti-Armor</a:t>
            </a:r>
          </a:p>
          <a:p>
            <a:pPr eaLnBrk="0" hangingPunct="0"/>
            <a:r>
              <a:rPr lang="en-US" sz="2000">
                <a:solidFill>
                  <a:schemeClr val="tx2"/>
                </a:solidFill>
              </a:rPr>
              <a:t>Ground Symbols Recon</a:t>
            </a:r>
          </a:p>
          <a:p>
            <a:pPr eaLnBrk="0" hangingPunct="0"/>
            <a:r>
              <a:rPr lang="en-US" sz="2000">
                <a:solidFill>
                  <a:schemeClr val="tx2"/>
                </a:solidFill>
              </a:rPr>
              <a:t>Ground Symbols Artillery</a:t>
            </a:r>
          </a:p>
          <a:p>
            <a:pPr eaLnBrk="0" hangingPunct="0"/>
            <a:r>
              <a:rPr lang="en-US" sz="2000">
                <a:solidFill>
                  <a:schemeClr val="tx2"/>
                </a:solidFill>
              </a:rPr>
              <a:t>Ground Symbols Rockets</a:t>
            </a:r>
          </a:p>
          <a:p>
            <a:pPr eaLnBrk="0" hangingPunct="0"/>
            <a:r>
              <a:rPr lang="en-US" sz="2000">
                <a:solidFill>
                  <a:schemeClr val="tx2"/>
                </a:solidFill>
              </a:rPr>
              <a:t>Ground Symbols Engineers</a:t>
            </a:r>
          </a:p>
        </p:txBody>
      </p:sp>
      <p:sp>
        <p:nvSpPr>
          <p:cNvPr id="58372" name="AutoShape 4">
            <a:hlinkClick r:id="rId2" action="ppaction://hlinksldjump" highlightClick="1"/>
          </p:cNvPr>
          <p:cNvSpPr>
            <a:spLocks noChangeArrowheads="1"/>
          </p:cNvSpPr>
          <p:nvPr/>
        </p:nvSpPr>
        <p:spPr bwMode="auto">
          <a:xfrm>
            <a:off x="4057650" y="6350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73" name="Text Box 5"/>
          <p:cNvSpPr txBox="1">
            <a:spLocks noChangeArrowheads="1"/>
          </p:cNvSpPr>
          <p:nvPr/>
        </p:nvSpPr>
        <p:spPr bwMode="auto">
          <a:xfrm>
            <a:off x="6677025" y="6461125"/>
            <a:ext cx="1833563" cy="396875"/>
          </a:xfrm>
          <a:prstGeom prst="rect">
            <a:avLst/>
          </a:prstGeom>
          <a:noFill/>
          <a:ln w="12700">
            <a:noFill/>
            <a:miter lim="800000"/>
            <a:headEnd/>
            <a:tailEnd/>
          </a:ln>
        </p:spPr>
        <p:txBody>
          <a:bodyPr wrap="none">
            <a:spAutoFit/>
          </a:bodyPr>
          <a:lstStyle/>
          <a:p>
            <a:pPr algn="r" eaLnBrk="0" hangingPunct="0"/>
            <a:r>
              <a:rPr lang="en-US" sz="2000"/>
              <a:t>Return to TOC</a:t>
            </a:r>
          </a:p>
        </p:txBody>
      </p:sp>
      <p:sp>
        <p:nvSpPr>
          <p:cNvPr id="58374" name="AutoShape 6">
            <a:hlinkClick r:id="rId3" action="ppaction://hlinksldjump" highlightClick="1"/>
          </p:cNvPr>
          <p:cNvSpPr>
            <a:spLocks noChangeArrowheads="1"/>
          </p:cNvSpPr>
          <p:nvPr/>
        </p:nvSpPr>
        <p:spPr bwMode="auto">
          <a:xfrm>
            <a:off x="8445500" y="6159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75" name="AutoShape 7">
            <a:hlinkClick r:id="rId4" action="ppaction://hlinksldjump" highlightClick="1"/>
          </p:cNvPr>
          <p:cNvSpPr>
            <a:spLocks noChangeArrowheads="1"/>
          </p:cNvSpPr>
          <p:nvPr/>
        </p:nvSpPr>
        <p:spPr bwMode="auto">
          <a:xfrm>
            <a:off x="8686800" y="6477000"/>
            <a:ext cx="457200" cy="381000"/>
          </a:xfrm>
          <a:prstGeom prst="actionButtonReturn">
            <a:avLst/>
          </a:prstGeom>
          <a:solidFill>
            <a:schemeClr val="accent1"/>
          </a:solidFill>
          <a:ln w="12700">
            <a:noFill/>
            <a:miter lim="800000"/>
            <a:headEnd/>
            <a:tailEnd/>
          </a:ln>
        </p:spPr>
        <p:txBody>
          <a:bodyPr wrap="none" anchor="ctr"/>
          <a:lstStyle/>
          <a:p>
            <a:endParaRPr lang="en-US"/>
          </a:p>
        </p:txBody>
      </p:sp>
      <p:sp>
        <p:nvSpPr>
          <p:cNvPr id="58376" name="AutoShape 8">
            <a:hlinkClick r:id="rId5" action="ppaction://hlinksldjump" highlightClick="1"/>
          </p:cNvPr>
          <p:cNvSpPr>
            <a:spLocks noChangeArrowheads="1"/>
          </p:cNvSpPr>
          <p:nvPr/>
        </p:nvSpPr>
        <p:spPr bwMode="auto">
          <a:xfrm>
            <a:off x="4057650" y="9445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77" name="AutoShape 9">
            <a:hlinkClick r:id="rId6" action="ppaction://hlinksldjump" highlightClick="1"/>
          </p:cNvPr>
          <p:cNvSpPr>
            <a:spLocks noChangeArrowheads="1"/>
          </p:cNvSpPr>
          <p:nvPr/>
        </p:nvSpPr>
        <p:spPr bwMode="auto">
          <a:xfrm>
            <a:off x="4057650" y="12557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78" name="AutoShape 10">
            <a:hlinkClick r:id="rId7" action="ppaction://hlinksldjump" highlightClick="1"/>
          </p:cNvPr>
          <p:cNvSpPr>
            <a:spLocks noChangeArrowheads="1"/>
          </p:cNvSpPr>
          <p:nvPr/>
        </p:nvSpPr>
        <p:spPr bwMode="auto">
          <a:xfrm>
            <a:off x="4057650" y="15668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79" name="AutoShape 11">
            <a:hlinkClick r:id="rId8" action="ppaction://hlinksldjump" highlightClick="1"/>
          </p:cNvPr>
          <p:cNvSpPr>
            <a:spLocks noChangeArrowheads="1"/>
          </p:cNvSpPr>
          <p:nvPr/>
        </p:nvSpPr>
        <p:spPr bwMode="auto">
          <a:xfrm>
            <a:off x="4057650" y="187642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0" name="AutoShape 12">
            <a:hlinkClick r:id="rId9" action="ppaction://hlinksldjump" highlightClick="1"/>
          </p:cNvPr>
          <p:cNvSpPr>
            <a:spLocks noChangeArrowheads="1"/>
          </p:cNvSpPr>
          <p:nvPr/>
        </p:nvSpPr>
        <p:spPr bwMode="auto">
          <a:xfrm>
            <a:off x="4057650" y="21875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1" name="AutoShape 13">
            <a:hlinkClick r:id="rId10" action="ppaction://hlinksldjump" highlightClick="1"/>
          </p:cNvPr>
          <p:cNvSpPr>
            <a:spLocks noChangeArrowheads="1"/>
          </p:cNvSpPr>
          <p:nvPr/>
        </p:nvSpPr>
        <p:spPr bwMode="auto">
          <a:xfrm>
            <a:off x="4057650" y="249872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2" name="AutoShape 14">
            <a:hlinkClick r:id="rId11" action="ppaction://hlinksldjump" highlightClick="1"/>
          </p:cNvPr>
          <p:cNvSpPr>
            <a:spLocks noChangeArrowheads="1"/>
          </p:cNvSpPr>
          <p:nvPr/>
        </p:nvSpPr>
        <p:spPr bwMode="auto">
          <a:xfrm>
            <a:off x="4057650" y="280828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83" name="AutoShape 15">
            <a:hlinkClick r:id="rId12" action="ppaction://hlinksldjump" highlightClick="1"/>
          </p:cNvPr>
          <p:cNvSpPr>
            <a:spLocks noChangeArrowheads="1"/>
          </p:cNvSpPr>
          <p:nvPr/>
        </p:nvSpPr>
        <p:spPr bwMode="auto">
          <a:xfrm>
            <a:off x="4057650" y="31194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84" name="AutoShape 16">
            <a:hlinkClick r:id="rId13" action="ppaction://hlinksldjump" highlightClick="1"/>
          </p:cNvPr>
          <p:cNvSpPr>
            <a:spLocks noChangeArrowheads="1"/>
          </p:cNvSpPr>
          <p:nvPr/>
        </p:nvSpPr>
        <p:spPr bwMode="auto">
          <a:xfrm>
            <a:off x="4057650" y="343058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85" name="AutoShape 17">
            <a:hlinkClick r:id="rId14" action="ppaction://hlinksldjump" highlightClick="1"/>
          </p:cNvPr>
          <p:cNvSpPr>
            <a:spLocks noChangeArrowheads="1"/>
          </p:cNvSpPr>
          <p:nvPr/>
        </p:nvSpPr>
        <p:spPr bwMode="auto">
          <a:xfrm>
            <a:off x="4057650" y="37417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86" name="AutoShape 18">
            <a:hlinkClick r:id="rId15" action="ppaction://hlinksldjump" highlightClick="1"/>
          </p:cNvPr>
          <p:cNvSpPr>
            <a:spLocks noChangeArrowheads="1"/>
          </p:cNvSpPr>
          <p:nvPr/>
        </p:nvSpPr>
        <p:spPr bwMode="auto">
          <a:xfrm>
            <a:off x="4057650" y="40513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7" name="AutoShape 19">
            <a:hlinkClick r:id="rId16" action="ppaction://hlinksldjump" highlightClick="1"/>
          </p:cNvPr>
          <p:cNvSpPr>
            <a:spLocks noChangeArrowheads="1"/>
          </p:cNvSpPr>
          <p:nvPr/>
        </p:nvSpPr>
        <p:spPr bwMode="auto">
          <a:xfrm>
            <a:off x="4057650" y="43624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8" name="AutoShape 20">
            <a:hlinkClick r:id="rId17" action="ppaction://hlinksldjump" highlightClick="1"/>
          </p:cNvPr>
          <p:cNvSpPr>
            <a:spLocks noChangeArrowheads="1"/>
          </p:cNvSpPr>
          <p:nvPr/>
        </p:nvSpPr>
        <p:spPr bwMode="auto">
          <a:xfrm>
            <a:off x="4057650" y="46736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89" name="AutoShape 21">
            <a:hlinkClick r:id="rId18" action="ppaction://hlinksldjump" highlightClick="1"/>
          </p:cNvPr>
          <p:cNvSpPr>
            <a:spLocks noChangeArrowheads="1"/>
          </p:cNvSpPr>
          <p:nvPr/>
        </p:nvSpPr>
        <p:spPr bwMode="auto">
          <a:xfrm>
            <a:off x="4057650" y="49831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0" name="AutoShape 22">
            <a:hlinkClick r:id="rId19" action="ppaction://hlinksldjump" highlightClick="1"/>
          </p:cNvPr>
          <p:cNvSpPr>
            <a:spLocks noChangeArrowheads="1"/>
          </p:cNvSpPr>
          <p:nvPr/>
        </p:nvSpPr>
        <p:spPr bwMode="auto">
          <a:xfrm>
            <a:off x="4057650" y="52943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1" name="AutoShape 23">
            <a:hlinkClick r:id="rId20" action="ppaction://hlinksldjump" highlightClick="1"/>
          </p:cNvPr>
          <p:cNvSpPr>
            <a:spLocks noChangeArrowheads="1"/>
          </p:cNvSpPr>
          <p:nvPr/>
        </p:nvSpPr>
        <p:spPr bwMode="auto">
          <a:xfrm>
            <a:off x="4057650" y="56054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2" name="AutoShape 24">
            <a:hlinkClick r:id="rId21" action="ppaction://hlinksldjump" highlightClick="1"/>
          </p:cNvPr>
          <p:cNvSpPr>
            <a:spLocks noChangeArrowheads="1"/>
          </p:cNvSpPr>
          <p:nvPr/>
        </p:nvSpPr>
        <p:spPr bwMode="auto">
          <a:xfrm>
            <a:off x="4057650" y="59166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3" name="AutoShape 25">
            <a:hlinkClick r:id="rId22" action="ppaction://hlinksldjump" highlightClick="1"/>
          </p:cNvPr>
          <p:cNvSpPr>
            <a:spLocks noChangeArrowheads="1"/>
          </p:cNvSpPr>
          <p:nvPr/>
        </p:nvSpPr>
        <p:spPr bwMode="auto">
          <a:xfrm>
            <a:off x="4057650" y="6221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4" name="AutoShape 26">
            <a:hlinkClick r:id="rId23" action="ppaction://hlinksldjump" highlightClick="1"/>
          </p:cNvPr>
          <p:cNvSpPr>
            <a:spLocks noChangeArrowheads="1"/>
          </p:cNvSpPr>
          <p:nvPr/>
        </p:nvSpPr>
        <p:spPr bwMode="auto">
          <a:xfrm>
            <a:off x="4057650" y="65008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5" name="Text Box 27"/>
          <p:cNvSpPr txBox="1">
            <a:spLocks noChangeArrowheads="1"/>
          </p:cNvSpPr>
          <p:nvPr/>
        </p:nvSpPr>
        <p:spPr bwMode="auto">
          <a:xfrm>
            <a:off x="4497388" y="530225"/>
            <a:ext cx="3992562" cy="5578475"/>
          </a:xfrm>
          <a:prstGeom prst="rect">
            <a:avLst/>
          </a:prstGeom>
          <a:noFill/>
          <a:ln w="12700">
            <a:noFill/>
            <a:miter lim="800000"/>
            <a:headEnd/>
            <a:tailEnd/>
          </a:ln>
        </p:spPr>
        <p:txBody>
          <a:bodyPr wrap="none">
            <a:spAutoFit/>
          </a:bodyPr>
          <a:lstStyle/>
          <a:p>
            <a:pPr eaLnBrk="0" hangingPunct="0"/>
            <a:r>
              <a:rPr lang="en-US" sz="2000">
                <a:solidFill>
                  <a:schemeClr val="tx2"/>
                </a:solidFill>
              </a:rPr>
              <a:t>Ground Symbols Aviation</a:t>
            </a:r>
          </a:p>
          <a:p>
            <a:pPr eaLnBrk="0" hangingPunct="0"/>
            <a:r>
              <a:rPr lang="en-US" sz="2000">
                <a:solidFill>
                  <a:schemeClr val="tx2"/>
                </a:solidFill>
              </a:rPr>
              <a:t>Air Defense</a:t>
            </a:r>
          </a:p>
          <a:p>
            <a:pPr eaLnBrk="0" hangingPunct="0"/>
            <a:r>
              <a:rPr lang="en-US" sz="2000">
                <a:solidFill>
                  <a:schemeClr val="tx2"/>
                </a:solidFill>
              </a:rPr>
              <a:t>SOF</a:t>
            </a:r>
          </a:p>
          <a:p>
            <a:pPr eaLnBrk="0" hangingPunct="0"/>
            <a:r>
              <a:rPr lang="en-US" sz="2000">
                <a:solidFill>
                  <a:schemeClr val="tx2"/>
                </a:solidFill>
              </a:rPr>
              <a:t>Internal Security</a:t>
            </a:r>
          </a:p>
          <a:p>
            <a:pPr eaLnBrk="0" hangingPunct="0"/>
            <a:r>
              <a:rPr lang="en-US" sz="2000">
                <a:solidFill>
                  <a:schemeClr val="tx2"/>
                </a:solidFill>
              </a:rPr>
              <a:t>Combat Support (CS)</a:t>
            </a:r>
          </a:p>
          <a:p>
            <a:pPr eaLnBrk="0" hangingPunct="0"/>
            <a:r>
              <a:rPr lang="en-US" sz="2000">
                <a:solidFill>
                  <a:schemeClr val="tx2"/>
                </a:solidFill>
              </a:rPr>
              <a:t>CS NBC</a:t>
            </a:r>
          </a:p>
          <a:p>
            <a:pPr eaLnBrk="0" hangingPunct="0"/>
            <a:r>
              <a:rPr lang="en-US" sz="2000">
                <a:solidFill>
                  <a:schemeClr val="tx2"/>
                </a:solidFill>
              </a:rPr>
              <a:t>CS Military Intel</a:t>
            </a:r>
          </a:p>
          <a:p>
            <a:pPr eaLnBrk="0" hangingPunct="0"/>
            <a:r>
              <a:rPr lang="en-US" sz="2000">
                <a:solidFill>
                  <a:schemeClr val="tx2"/>
                </a:solidFill>
              </a:rPr>
              <a:t>CS Law Enforcement</a:t>
            </a:r>
          </a:p>
          <a:p>
            <a:pPr eaLnBrk="0" hangingPunct="0"/>
            <a:r>
              <a:rPr lang="en-US" sz="2000">
                <a:solidFill>
                  <a:schemeClr val="tx2"/>
                </a:solidFill>
              </a:rPr>
              <a:t>CS Signals</a:t>
            </a:r>
          </a:p>
          <a:p>
            <a:pPr eaLnBrk="0" hangingPunct="0"/>
            <a:r>
              <a:rPr lang="en-US" sz="2000">
                <a:solidFill>
                  <a:schemeClr val="tx2"/>
                </a:solidFill>
              </a:rPr>
              <a:t>Combat Service Support (CSS)</a:t>
            </a:r>
          </a:p>
          <a:p>
            <a:pPr eaLnBrk="0" hangingPunct="0"/>
            <a:r>
              <a:rPr lang="en-US" sz="2000">
                <a:solidFill>
                  <a:schemeClr val="tx2"/>
                </a:solidFill>
              </a:rPr>
              <a:t>CSS Admin</a:t>
            </a:r>
          </a:p>
          <a:p>
            <a:pPr eaLnBrk="0" hangingPunct="0"/>
            <a:r>
              <a:rPr lang="en-US" sz="2000">
                <a:solidFill>
                  <a:schemeClr val="tx2"/>
                </a:solidFill>
              </a:rPr>
              <a:t>CSS Medical</a:t>
            </a:r>
          </a:p>
          <a:p>
            <a:pPr eaLnBrk="0" hangingPunct="0"/>
            <a:r>
              <a:rPr lang="en-US" sz="2000">
                <a:solidFill>
                  <a:schemeClr val="tx2"/>
                </a:solidFill>
              </a:rPr>
              <a:t>CSS Supply</a:t>
            </a:r>
          </a:p>
          <a:p>
            <a:pPr eaLnBrk="0" hangingPunct="0"/>
            <a:r>
              <a:rPr lang="en-US" sz="2000">
                <a:solidFill>
                  <a:schemeClr val="tx2"/>
                </a:solidFill>
              </a:rPr>
              <a:t>CSS Transportation, Ports, Bases</a:t>
            </a:r>
          </a:p>
          <a:p>
            <a:pPr eaLnBrk="0" hangingPunct="0"/>
            <a:r>
              <a:rPr lang="en-US" sz="2000">
                <a:solidFill>
                  <a:schemeClr val="tx2"/>
                </a:solidFill>
              </a:rPr>
              <a:t>CSS Maintenance</a:t>
            </a:r>
          </a:p>
          <a:p>
            <a:pPr eaLnBrk="0" hangingPunct="0"/>
            <a:r>
              <a:rPr lang="en-US" sz="2000">
                <a:solidFill>
                  <a:schemeClr val="tx2"/>
                </a:solidFill>
              </a:rPr>
              <a:t>Ground Weapons / Equipment</a:t>
            </a:r>
          </a:p>
          <a:p>
            <a:pPr eaLnBrk="0" hangingPunct="0"/>
            <a:r>
              <a:rPr lang="en-US" sz="2000">
                <a:solidFill>
                  <a:schemeClr val="tx2"/>
                </a:solidFill>
              </a:rPr>
              <a:t>Sea Surface</a:t>
            </a:r>
          </a:p>
          <a:p>
            <a:pPr eaLnBrk="0" hangingPunct="0"/>
            <a:r>
              <a:rPr lang="en-US" sz="2000">
                <a:solidFill>
                  <a:schemeClr val="tx2"/>
                </a:solidFill>
              </a:rPr>
              <a:t>Sub Surface (Undersea)</a:t>
            </a:r>
          </a:p>
        </p:txBody>
      </p:sp>
      <p:sp>
        <p:nvSpPr>
          <p:cNvPr id="58396" name="AutoShape 28">
            <a:hlinkClick r:id="rId24" action="ppaction://hlinksldjump" highlightClick="1"/>
          </p:cNvPr>
          <p:cNvSpPr>
            <a:spLocks noChangeArrowheads="1"/>
          </p:cNvSpPr>
          <p:nvPr/>
        </p:nvSpPr>
        <p:spPr bwMode="auto">
          <a:xfrm>
            <a:off x="8445500" y="9223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7" name="AutoShape 29">
            <a:hlinkClick r:id="rId25" action="ppaction://hlinksldjump" highlightClick="1"/>
          </p:cNvPr>
          <p:cNvSpPr>
            <a:spLocks noChangeArrowheads="1"/>
          </p:cNvSpPr>
          <p:nvPr/>
        </p:nvSpPr>
        <p:spPr bwMode="auto">
          <a:xfrm>
            <a:off x="8445500" y="122872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398" name="AutoShape 30">
            <a:hlinkClick r:id="rId26" action="ppaction://hlinksldjump" highlightClick="1"/>
          </p:cNvPr>
          <p:cNvSpPr>
            <a:spLocks noChangeArrowheads="1"/>
          </p:cNvSpPr>
          <p:nvPr/>
        </p:nvSpPr>
        <p:spPr bwMode="auto">
          <a:xfrm>
            <a:off x="8445500" y="15351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399" name="AutoShape 31">
            <a:hlinkClick r:id="rId27" action="ppaction://hlinksldjump" highlightClick="1"/>
          </p:cNvPr>
          <p:cNvSpPr>
            <a:spLocks noChangeArrowheads="1"/>
          </p:cNvSpPr>
          <p:nvPr/>
        </p:nvSpPr>
        <p:spPr bwMode="auto">
          <a:xfrm>
            <a:off x="8445500" y="18415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400" name="AutoShape 32">
            <a:hlinkClick r:id="rId28" action="ppaction://hlinksldjump" highlightClick="1"/>
          </p:cNvPr>
          <p:cNvSpPr>
            <a:spLocks noChangeArrowheads="1"/>
          </p:cNvSpPr>
          <p:nvPr/>
        </p:nvSpPr>
        <p:spPr bwMode="auto">
          <a:xfrm>
            <a:off x="8445500" y="214788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1" name="AutoShape 33">
            <a:hlinkClick r:id="rId29" action="ppaction://hlinksldjump" highlightClick="1"/>
          </p:cNvPr>
          <p:cNvSpPr>
            <a:spLocks noChangeArrowheads="1"/>
          </p:cNvSpPr>
          <p:nvPr/>
        </p:nvSpPr>
        <p:spPr bwMode="auto">
          <a:xfrm>
            <a:off x="8445500" y="24542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402" name="AutoShape 34">
            <a:hlinkClick r:id="rId30" action="ppaction://hlinksldjump" highlightClick="1"/>
          </p:cNvPr>
          <p:cNvSpPr>
            <a:spLocks noChangeArrowheads="1"/>
          </p:cNvSpPr>
          <p:nvPr/>
        </p:nvSpPr>
        <p:spPr bwMode="auto">
          <a:xfrm>
            <a:off x="8445500" y="276066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3" name="AutoShape 35">
            <a:hlinkClick r:id="rId31" action="ppaction://hlinksldjump" highlightClick="1"/>
          </p:cNvPr>
          <p:cNvSpPr>
            <a:spLocks noChangeArrowheads="1"/>
          </p:cNvSpPr>
          <p:nvPr/>
        </p:nvSpPr>
        <p:spPr bwMode="auto">
          <a:xfrm>
            <a:off x="8445500" y="306705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404" name="AutoShape 36">
            <a:hlinkClick r:id="rId32" action="ppaction://hlinksldjump" highlightClick="1"/>
          </p:cNvPr>
          <p:cNvSpPr>
            <a:spLocks noChangeArrowheads="1"/>
          </p:cNvSpPr>
          <p:nvPr/>
        </p:nvSpPr>
        <p:spPr bwMode="auto">
          <a:xfrm>
            <a:off x="8445500" y="33734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5" name="AutoShape 37">
            <a:hlinkClick r:id="rId32" action="ppaction://hlinksldjump" highlightClick="1"/>
          </p:cNvPr>
          <p:cNvSpPr>
            <a:spLocks noChangeArrowheads="1"/>
          </p:cNvSpPr>
          <p:nvPr/>
        </p:nvSpPr>
        <p:spPr bwMode="auto">
          <a:xfrm>
            <a:off x="8445500" y="3681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6" name="AutoShape 38">
            <a:hlinkClick r:id="rId33" action="ppaction://hlinksldjump" highlightClick="1"/>
          </p:cNvPr>
          <p:cNvSpPr>
            <a:spLocks noChangeArrowheads="1"/>
          </p:cNvSpPr>
          <p:nvPr/>
        </p:nvSpPr>
        <p:spPr bwMode="auto">
          <a:xfrm>
            <a:off x="8458200" y="39862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7" name="AutoShape 39">
            <a:hlinkClick r:id="rId34" action="ppaction://hlinksldjump" highlightClick="1"/>
          </p:cNvPr>
          <p:cNvSpPr>
            <a:spLocks noChangeArrowheads="1"/>
          </p:cNvSpPr>
          <p:nvPr/>
        </p:nvSpPr>
        <p:spPr bwMode="auto">
          <a:xfrm>
            <a:off x="8470900" y="42783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8" name="AutoShape 40">
            <a:hlinkClick r:id="rId35" action="ppaction://hlinksldjump" highlightClick="1"/>
          </p:cNvPr>
          <p:cNvSpPr>
            <a:spLocks noChangeArrowheads="1"/>
          </p:cNvSpPr>
          <p:nvPr/>
        </p:nvSpPr>
        <p:spPr bwMode="auto">
          <a:xfrm>
            <a:off x="8470900" y="45704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09" name="AutoShape 41">
            <a:hlinkClick r:id="rId36" action="ppaction://hlinksldjump" highlightClick="1"/>
          </p:cNvPr>
          <p:cNvSpPr>
            <a:spLocks noChangeArrowheads="1"/>
          </p:cNvSpPr>
          <p:nvPr/>
        </p:nvSpPr>
        <p:spPr bwMode="auto">
          <a:xfrm>
            <a:off x="8470900" y="4862513"/>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
        <p:nvSpPr>
          <p:cNvPr id="58410" name="AutoShape 42">
            <a:hlinkClick r:id="rId37" action="ppaction://hlinksldjump" highlightClick="1"/>
          </p:cNvPr>
          <p:cNvSpPr>
            <a:spLocks noChangeArrowheads="1"/>
          </p:cNvSpPr>
          <p:nvPr/>
        </p:nvSpPr>
        <p:spPr bwMode="auto">
          <a:xfrm>
            <a:off x="8472488" y="5168900"/>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411" name="AutoShape 43">
            <a:hlinkClick r:id="rId38" action="ppaction://hlinksldjump" highlightClick="1"/>
          </p:cNvPr>
          <p:cNvSpPr>
            <a:spLocks noChangeArrowheads="1"/>
          </p:cNvSpPr>
          <p:nvPr/>
        </p:nvSpPr>
        <p:spPr bwMode="auto">
          <a:xfrm>
            <a:off x="8482013" y="5464175"/>
            <a:ext cx="381000" cy="242888"/>
          </a:xfrm>
          <a:prstGeom prst="actionButtonForwardNext">
            <a:avLst/>
          </a:prstGeom>
          <a:solidFill>
            <a:schemeClr val="accent1"/>
          </a:solidFill>
          <a:ln w="12700">
            <a:noFill/>
            <a:miter lim="800000"/>
            <a:headEnd/>
            <a:tailEnd/>
          </a:ln>
        </p:spPr>
        <p:txBody>
          <a:bodyPr wrap="none" anchor="ctr"/>
          <a:lstStyle/>
          <a:p>
            <a:endParaRPr lang="en-US"/>
          </a:p>
        </p:txBody>
      </p:sp>
      <p:sp>
        <p:nvSpPr>
          <p:cNvPr id="58412" name="AutoShape 44">
            <a:hlinkClick r:id="rId39" action="ppaction://hlinksldjump" highlightClick="1"/>
          </p:cNvPr>
          <p:cNvSpPr>
            <a:spLocks noChangeArrowheads="1"/>
          </p:cNvSpPr>
          <p:nvPr/>
        </p:nvSpPr>
        <p:spPr bwMode="auto">
          <a:xfrm>
            <a:off x="8491538" y="5773738"/>
            <a:ext cx="381000" cy="242887"/>
          </a:xfrm>
          <a:prstGeom prst="actionButtonForwardNext">
            <a:avLst/>
          </a:prstGeom>
          <a:solidFill>
            <a:schemeClr val="accent1"/>
          </a:solidFill>
          <a:ln w="12700">
            <a:noFill/>
            <a:miter lim="800000"/>
            <a:headEnd/>
            <a:tailEnd/>
          </a:ln>
        </p:spPr>
        <p:txBody>
          <a:bodyPr wrap="none" anchor="ctr"/>
          <a:lstStyle/>
          <a:p>
            <a:endParaRPr lang="en-US"/>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Grp="1" noChangeArrowheads="1"/>
          </p:cNvSpPr>
          <p:nvPr>
            <p:ph type="title"/>
          </p:nvPr>
        </p:nvSpPr>
        <p:spPr>
          <a:xfrm>
            <a:off x="685800" y="452438"/>
            <a:ext cx="7772400" cy="723900"/>
          </a:xfrm>
        </p:spPr>
        <p:txBody>
          <a:bodyPr/>
          <a:lstStyle/>
          <a:p>
            <a:pPr eaLnBrk="1" hangingPunct="1"/>
            <a:r>
              <a:rPr lang="en-US" sz="2400"/>
              <a:t> </a:t>
            </a:r>
            <a:r>
              <a:rPr lang="en-US" sz="2400" b="1">
                <a:solidFill>
                  <a:schemeClr val="tx1"/>
                </a:solidFill>
              </a:rPr>
              <a:t>Default Fill Colors for Computer Displays</a:t>
            </a:r>
          </a:p>
        </p:txBody>
      </p:sp>
      <p:sp>
        <p:nvSpPr>
          <p:cNvPr id="59395" name="Rectangle 3"/>
          <p:cNvSpPr>
            <a:spLocks noChangeArrowheads="1"/>
          </p:cNvSpPr>
          <p:nvPr/>
        </p:nvSpPr>
        <p:spPr bwMode="auto">
          <a:xfrm>
            <a:off x="2598738" y="1390650"/>
            <a:ext cx="622300"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Land</a:t>
            </a:r>
            <a:endParaRPr lang="en-US" sz="2400"/>
          </a:p>
        </p:txBody>
      </p:sp>
      <p:sp>
        <p:nvSpPr>
          <p:cNvPr id="59396" name="Rectangle 4"/>
          <p:cNvSpPr>
            <a:spLocks noChangeArrowheads="1"/>
          </p:cNvSpPr>
          <p:nvPr/>
        </p:nvSpPr>
        <p:spPr bwMode="auto">
          <a:xfrm>
            <a:off x="4057650" y="1390650"/>
            <a:ext cx="1011238"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In-Flight</a:t>
            </a:r>
            <a:endParaRPr lang="en-US" sz="2400"/>
          </a:p>
        </p:txBody>
      </p:sp>
      <p:sp>
        <p:nvSpPr>
          <p:cNvPr id="59397" name="Rectangle 5"/>
          <p:cNvSpPr>
            <a:spLocks noChangeArrowheads="1"/>
          </p:cNvSpPr>
          <p:nvPr/>
        </p:nvSpPr>
        <p:spPr bwMode="auto">
          <a:xfrm>
            <a:off x="5700713" y="1390650"/>
            <a:ext cx="963612"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Surface</a:t>
            </a:r>
            <a:endParaRPr lang="en-US" sz="2400"/>
          </a:p>
        </p:txBody>
      </p:sp>
      <p:sp>
        <p:nvSpPr>
          <p:cNvPr id="59398" name="Rectangle 6"/>
          <p:cNvSpPr>
            <a:spLocks noChangeArrowheads="1"/>
          </p:cNvSpPr>
          <p:nvPr/>
        </p:nvSpPr>
        <p:spPr bwMode="auto">
          <a:xfrm>
            <a:off x="7096125" y="1390650"/>
            <a:ext cx="14144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Subsurface</a:t>
            </a:r>
            <a:endParaRPr lang="en-US" sz="2400"/>
          </a:p>
        </p:txBody>
      </p:sp>
      <p:sp>
        <p:nvSpPr>
          <p:cNvPr id="59399" name="Rectangle 7"/>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00" name="Line 8"/>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59401" name="Line 9"/>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59402" name="Rectangle 10"/>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03" name="Line 11"/>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59404" name="Line 12"/>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59405" name="Rectangle 13"/>
          <p:cNvSpPr>
            <a:spLocks noChangeArrowheads="1"/>
          </p:cNvSpPr>
          <p:nvPr/>
        </p:nvSpPr>
        <p:spPr bwMode="auto">
          <a:xfrm>
            <a:off x="485775" y="1371600"/>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59406" name="Line 14"/>
          <p:cNvSpPr>
            <a:spLocks noChangeShapeType="1"/>
          </p:cNvSpPr>
          <p:nvPr/>
        </p:nvSpPr>
        <p:spPr bwMode="auto">
          <a:xfrm>
            <a:off x="485775" y="1371600"/>
            <a:ext cx="1584325" cy="1588"/>
          </a:xfrm>
          <a:prstGeom prst="line">
            <a:avLst/>
          </a:prstGeom>
          <a:noFill/>
          <a:ln w="19050">
            <a:solidFill>
              <a:srgbClr val="000000"/>
            </a:solidFill>
            <a:round/>
            <a:headEnd/>
            <a:tailEnd/>
          </a:ln>
        </p:spPr>
        <p:txBody>
          <a:bodyPr/>
          <a:lstStyle/>
          <a:p>
            <a:endParaRPr lang="en-US"/>
          </a:p>
        </p:txBody>
      </p:sp>
      <p:sp>
        <p:nvSpPr>
          <p:cNvPr id="59407" name="Rectangle 15"/>
          <p:cNvSpPr>
            <a:spLocks noChangeArrowheads="1"/>
          </p:cNvSpPr>
          <p:nvPr/>
        </p:nvSpPr>
        <p:spPr bwMode="auto">
          <a:xfrm>
            <a:off x="207010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08" name="Line 16"/>
          <p:cNvSpPr>
            <a:spLocks noChangeShapeType="1"/>
          </p:cNvSpPr>
          <p:nvPr/>
        </p:nvSpPr>
        <p:spPr bwMode="auto">
          <a:xfrm>
            <a:off x="2070100" y="1371600"/>
            <a:ext cx="9525" cy="1588"/>
          </a:xfrm>
          <a:prstGeom prst="line">
            <a:avLst/>
          </a:prstGeom>
          <a:noFill/>
          <a:ln w="19050">
            <a:solidFill>
              <a:srgbClr val="000000"/>
            </a:solidFill>
            <a:round/>
            <a:headEnd/>
            <a:tailEnd/>
          </a:ln>
        </p:spPr>
        <p:txBody>
          <a:bodyPr/>
          <a:lstStyle/>
          <a:p>
            <a:endParaRPr lang="en-US"/>
          </a:p>
        </p:txBody>
      </p:sp>
      <p:sp>
        <p:nvSpPr>
          <p:cNvPr id="59409" name="Line 17"/>
          <p:cNvSpPr>
            <a:spLocks noChangeShapeType="1"/>
          </p:cNvSpPr>
          <p:nvPr/>
        </p:nvSpPr>
        <p:spPr bwMode="auto">
          <a:xfrm>
            <a:off x="2070100" y="1371600"/>
            <a:ext cx="1588" cy="9525"/>
          </a:xfrm>
          <a:prstGeom prst="line">
            <a:avLst/>
          </a:prstGeom>
          <a:noFill/>
          <a:ln w="19050">
            <a:solidFill>
              <a:srgbClr val="000000"/>
            </a:solidFill>
            <a:round/>
            <a:headEnd/>
            <a:tailEnd/>
          </a:ln>
        </p:spPr>
        <p:txBody>
          <a:bodyPr/>
          <a:lstStyle/>
          <a:p>
            <a:endParaRPr lang="en-US"/>
          </a:p>
        </p:txBody>
      </p:sp>
      <p:sp>
        <p:nvSpPr>
          <p:cNvPr id="59410" name="Rectangle 18"/>
          <p:cNvSpPr>
            <a:spLocks noChangeArrowheads="1"/>
          </p:cNvSpPr>
          <p:nvPr/>
        </p:nvSpPr>
        <p:spPr bwMode="auto">
          <a:xfrm>
            <a:off x="2079625"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59411" name="Line 19"/>
          <p:cNvSpPr>
            <a:spLocks noChangeShapeType="1"/>
          </p:cNvSpPr>
          <p:nvPr/>
        </p:nvSpPr>
        <p:spPr bwMode="auto">
          <a:xfrm>
            <a:off x="2079625" y="1371600"/>
            <a:ext cx="1609725" cy="1588"/>
          </a:xfrm>
          <a:prstGeom prst="line">
            <a:avLst/>
          </a:prstGeom>
          <a:noFill/>
          <a:ln w="19050">
            <a:solidFill>
              <a:srgbClr val="000000"/>
            </a:solidFill>
            <a:round/>
            <a:headEnd/>
            <a:tailEnd/>
          </a:ln>
        </p:spPr>
        <p:txBody>
          <a:bodyPr/>
          <a:lstStyle/>
          <a:p>
            <a:endParaRPr lang="en-US"/>
          </a:p>
        </p:txBody>
      </p:sp>
      <p:sp>
        <p:nvSpPr>
          <p:cNvPr id="59412" name="Rectangle 20"/>
          <p:cNvSpPr>
            <a:spLocks noChangeArrowheads="1"/>
          </p:cNvSpPr>
          <p:nvPr/>
        </p:nvSpPr>
        <p:spPr bwMode="auto">
          <a:xfrm>
            <a:off x="36893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13" name="Line 21"/>
          <p:cNvSpPr>
            <a:spLocks noChangeShapeType="1"/>
          </p:cNvSpPr>
          <p:nvPr/>
        </p:nvSpPr>
        <p:spPr bwMode="auto">
          <a:xfrm>
            <a:off x="3689350" y="1371600"/>
            <a:ext cx="9525" cy="1588"/>
          </a:xfrm>
          <a:prstGeom prst="line">
            <a:avLst/>
          </a:prstGeom>
          <a:noFill/>
          <a:ln w="19050">
            <a:solidFill>
              <a:srgbClr val="000000"/>
            </a:solidFill>
            <a:round/>
            <a:headEnd/>
            <a:tailEnd/>
          </a:ln>
        </p:spPr>
        <p:txBody>
          <a:bodyPr/>
          <a:lstStyle/>
          <a:p>
            <a:endParaRPr lang="en-US"/>
          </a:p>
        </p:txBody>
      </p:sp>
      <p:sp>
        <p:nvSpPr>
          <p:cNvPr id="59414" name="Line 22"/>
          <p:cNvSpPr>
            <a:spLocks noChangeShapeType="1"/>
          </p:cNvSpPr>
          <p:nvPr/>
        </p:nvSpPr>
        <p:spPr bwMode="auto">
          <a:xfrm>
            <a:off x="3689350" y="1371600"/>
            <a:ext cx="1588" cy="9525"/>
          </a:xfrm>
          <a:prstGeom prst="line">
            <a:avLst/>
          </a:prstGeom>
          <a:noFill/>
          <a:ln w="19050">
            <a:solidFill>
              <a:srgbClr val="000000"/>
            </a:solidFill>
            <a:round/>
            <a:headEnd/>
            <a:tailEnd/>
          </a:ln>
        </p:spPr>
        <p:txBody>
          <a:bodyPr/>
          <a:lstStyle/>
          <a:p>
            <a:endParaRPr lang="en-US"/>
          </a:p>
        </p:txBody>
      </p:sp>
      <p:sp>
        <p:nvSpPr>
          <p:cNvPr id="59415" name="Rectangle 23"/>
          <p:cNvSpPr>
            <a:spLocks noChangeArrowheads="1"/>
          </p:cNvSpPr>
          <p:nvPr/>
        </p:nvSpPr>
        <p:spPr bwMode="auto">
          <a:xfrm>
            <a:off x="3698875" y="1371600"/>
            <a:ext cx="1608138" cy="9525"/>
          </a:xfrm>
          <a:prstGeom prst="rect">
            <a:avLst/>
          </a:prstGeom>
          <a:solidFill>
            <a:srgbClr val="000000"/>
          </a:solidFill>
          <a:ln w="19050">
            <a:solidFill>
              <a:srgbClr val="000000"/>
            </a:solidFill>
            <a:miter lim="800000"/>
            <a:headEnd/>
            <a:tailEnd/>
          </a:ln>
        </p:spPr>
        <p:txBody>
          <a:bodyPr/>
          <a:lstStyle/>
          <a:p>
            <a:endParaRPr lang="en-US"/>
          </a:p>
        </p:txBody>
      </p:sp>
      <p:sp>
        <p:nvSpPr>
          <p:cNvPr id="59416" name="Line 24"/>
          <p:cNvSpPr>
            <a:spLocks noChangeShapeType="1"/>
          </p:cNvSpPr>
          <p:nvPr/>
        </p:nvSpPr>
        <p:spPr bwMode="auto">
          <a:xfrm>
            <a:off x="3698875" y="1371600"/>
            <a:ext cx="1608138" cy="1588"/>
          </a:xfrm>
          <a:prstGeom prst="line">
            <a:avLst/>
          </a:prstGeom>
          <a:noFill/>
          <a:ln w="19050">
            <a:solidFill>
              <a:srgbClr val="000000"/>
            </a:solidFill>
            <a:round/>
            <a:headEnd/>
            <a:tailEnd/>
          </a:ln>
        </p:spPr>
        <p:txBody>
          <a:bodyPr/>
          <a:lstStyle/>
          <a:p>
            <a:endParaRPr lang="en-US"/>
          </a:p>
        </p:txBody>
      </p:sp>
      <p:sp>
        <p:nvSpPr>
          <p:cNvPr id="59417" name="Rectangle 25"/>
          <p:cNvSpPr>
            <a:spLocks noChangeArrowheads="1"/>
          </p:cNvSpPr>
          <p:nvPr/>
        </p:nvSpPr>
        <p:spPr bwMode="auto">
          <a:xfrm>
            <a:off x="530701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18" name="Line 26"/>
          <p:cNvSpPr>
            <a:spLocks noChangeShapeType="1"/>
          </p:cNvSpPr>
          <p:nvPr/>
        </p:nvSpPr>
        <p:spPr bwMode="auto">
          <a:xfrm>
            <a:off x="5307013" y="1371600"/>
            <a:ext cx="9525" cy="1588"/>
          </a:xfrm>
          <a:prstGeom prst="line">
            <a:avLst/>
          </a:prstGeom>
          <a:noFill/>
          <a:ln w="19050">
            <a:solidFill>
              <a:srgbClr val="000000"/>
            </a:solidFill>
            <a:round/>
            <a:headEnd/>
            <a:tailEnd/>
          </a:ln>
        </p:spPr>
        <p:txBody>
          <a:bodyPr/>
          <a:lstStyle/>
          <a:p>
            <a:endParaRPr lang="en-US"/>
          </a:p>
        </p:txBody>
      </p:sp>
      <p:sp>
        <p:nvSpPr>
          <p:cNvPr id="59419" name="Line 27"/>
          <p:cNvSpPr>
            <a:spLocks noChangeShapeType="1"/>
          </p:cNvSpPr>
          <p:nvPr/>
        </p:nvSpPr>
        <p:spPr bwMode="auto">
          <a:xfrm>
            <a:off x="5307013" y="1371600"/>
            <a:ext cx="1587" cy="9525"/>
          </a:xfrm>
          <a:prstGeom prst="line">
            <a:avLst/>
          </a:prstGeom>
          <a:noFill/>
          <a:ln w="19050">
            <a:solidFill>
              <a:srgbClr val="000000"/>
            </a:solidFill>
            <a:round/>
            <a:headEnd/>
            <a:tailEnd/>
          </a:ln>
        </p:spPr>
        <p:txBody>
          <a:bodyPr/>
          <a:lstStyle/>
          <a:p>
            <a:endParaRPr lang="en-US"/>
          </a:p>
        </p:txBody>
      </p:sp>
      <p:sp>
        <p:nvSpPr>
          <p:cNvPr id="59420" name="Rectangle 28"/>
          <p:cNvSpPr>
            <a:spLocks noChangeArrowheads="1"/>
          </p:cNvSpPr>
          <p:nvPr/>
        </p:nvSpPr>
        <p:spPr bwMode="auto">
          <a:xfrm>
            <a:off x="5316538"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59421" name="Line 29"/>
          <p:cNvSpPr>
            <a:spLocks noChangeShapeType="1"/>
          </p:cNvSpPr>
          <p:nvPr/>
        </p:nvSpPr>
        <p:spPr bwMode="auto">
          <a:xfrm>
            <a:off x="5316538" y="1371600"/>
            <a:ext cx="1609725" cy="1588"/>
          </a:xfrm>
          <a:prstGeom prst="line">
            <a:avLst/>
          </a:prstGeom>
          <a:noFill/>
          <a:ln w="19050">
            <a:solidFill>
              <a:srgbClr val="000000"/>
            </a:solidFill>
            <a:round/>
            <a:headEnd/>
            <a:tailEnd/>
          </a:ln>
        </p:spPr>
        <p:txBody>
          <a:bodyPr/>
          <a:lstStyle/>
          <a:p>
            <a:endParaRPr lang="en-US"/>
          </a:p>
        </p:txBody>
      </p:sp>
      <p:sp>
        <p:nvSpPr>
          <p:cNvPr id="59422" name="Rectangle 30"/>
          <p:cNvSpPr>
            <a:spLocks noChangeArrowheads="1"/>
          </p:cNvSpPr>
          <p:nvPr/>
        </p:nvSpPr>
        <p:spPr bwMode="auto">
          <a:xfrm>
            <a:off x="692626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23" name="Line 31"/>
          <p:cNvSpPr>
            <a:spLocks noChangeShapeType="1"/>
          </p:cNvSpPr>
          <p:nvPr/>
        </p:nvSpPr>
        <p:spPr bwMode="auto">
          <a:xfrm>
            <a:off x="6926263" y="1371600"/>
            <a:ext cx="9525" cy="1588"/>
          </a:xfrm>
          <a:prstGeom prst="line">
            <a:avLst/>
          </a:prstGeom>
          <a:noFill/>
          <a:ln w="19050">
            <a:solidFill>
              <a:srgbClr val="000000"/>
            </a:solidFill>
            <a:round/>
            <a:headEnd/>
            <a:tailEnd/>
          </a:ln>
        </p:spPr>
        <p:txBody>
          <a:bodyPr/>
          <a:lstStyle/>
          <a:p>
            <a:endParaRPr lang="en-US"/>
          </a:p>
        </p:txBody>
      </p:sp>
      <p:sp>
        <p:nvSpPr>
          <p:cNvPr id="59424" name="Line 32"/>
          <p:cNvSpPr>
            <a:spLocks noChangeShapeType="1"/>
          </p:cNvSpPr>
          <p:nvPr/>
        </p:nvSpPr>
        <p:spPr bwMode="auto">
          <a:xfrm>
            <a:off x="6926263" y="1371600"/>
            <a:ext cx="1587" cy="9525"/>
          </a:xfrm>
          <a:prstGeom prst="line">
            <a:avLst/>
          </a:prstGeom>
          <a:noFill/>
          <a:ln w="19050">
            <a:solidFill>
              <a:srgbClr val="000000"/>
            </a:solidFill>
            <a:round/>
            <a:headEnd/>
            <a:tailEnd/>
          </a:ln>
        </p:spPr>
        <p:txBody>
          <a:bodyPr/>
          <a:lstStyle/>
          <a:p>
            <a:endParaRPr lang="en-US"/>
          </a:p>
        </p:txBody>
      </p:sp>
      <p:sp>
        <p:nvSpPr>
          <p:cNvPr id="59425" name="Rectangle 33"/>
          <p:cNvSpPr>
            <a:spLocks noChangeArrowheads="1"/>
          </p:cNvSpPr>
          <p:nvPr/>
        </p:nvSpPr>
        <p:spPr bwMode="auto">
          <a:xfrm>
            <a:off x="6935788" y="1371600"/>
            <a:ext cx="1608137" cy="9525"/>
          </a:xfrm>
          <a:prstGeom prst="rect">
            <a:avLst/>
          </a:prstGeom>
          <a:solidFill>
            <a:srgbClr val="000000"/>
          </a:solidFill>
          <a:ln w="19050">
            <a:solidFill>
              <a:srgbClr val="000000"/>
            </a:solidFill>
            <a:miter lim="800000"/>
            <a:headEnd/>
            <a:tailEnd/>
          </a:ln>
        </p:spPr>
        <p:txBody>
          <a:bodyPr/>
          <a:lstStyle/>
          <a:p>
            <a:endParaRPr lang="en-US"/>
          </a:p>
        </p:txBody>
      </p:sp>
      <p:sp>
        <p:nvSpPr>
          <p:cNvPr id="59426" name="Line 34"/>
          <p:cNvSpPr>
            <a:spLocks noChangeShapeType="1"/>
          </p:cNvSpPr>
          <p:nvPr/>
        </p:nvSpPr>
        <p:spPr bwMode="auto">
          <a:xfrm>
            <a:off x="6935788" y="1371600"/>
            <a:ext cx="1608137" cy="1588"/>
          </a:xfrm>
          <a:prstGeom prst="line">
            <a:avLst/>
          </a:prstGeom>
          <a:noFill/>
          <a:ln w="19050">
            <a:solidFill>
              <a:srgbClr val="000000"/>
            </a:solidFill>
            <a:round/>
            <a:headEnd/>
            <a:tailEnd/>
          </a:ln>
        </p:spPr>
        <p:txBody>
          <a:bodyPr/>
          <a:lstStyle/>
          <a:p>
            <a:endParaRPr lang="en-US"/>
          </a:p>
        </p:txBody>
      </p:sp>
      <p:sp>
        <p:nvSpPr>
          <p:cNvPr id="59427" name="Rectangle 35"/>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28" name="Line 36"/>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59429" name="Line 37"/>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59430" name="Rectangle 38"/>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31" name="Line 39"/>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59432" name="Line 40"/>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59433" name="Rectangle 41"/>
          <p:cNvSpPr>
            <a:spLocks noChangeArrowheads="1"/>
          </p:cNvSpPr>
          <p:nvPr/>
        </p:nvSpPr>
        <p:spPr bwMode="auto">
          <a:xfrm>
            <a:off x="4762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34" name="Line 42"/>
          <p:cNvSpPr>
            <a:spLocks noChangeShapeType="1"/>
          </p:cNvSpPr>
          <p:nvPr/>
        </p:nvSpPr>
        <p:spPr bwMode="auto">
          <a:xfrm>
            <a:off x="476250" y="1381125"/>
            <a:ext cx="1588" cy="941388"/>
          </a:xfrm>
          <a:prstGeom prst="line">
            <a:avLst/>
          </a:prstGeom>
          <a:noFill/>
          <a:ln w="19050">
            <a:solidFill>
              <a:srgbClr val="000000"/>
            </a:solidFill>
            <a:round/>
            <a:headEnd/>
            <a:tailEnd/>
          </a:ln>
        </p:spPr>
        <p:txBody>
          <a:bodyPr/>
          <a:lstStyle/>
          <a:p>
            <a:endParaRPr lang="en-US"/>
          </a:p>
        </p:txBody>
      </p:sp>
      <p:sp>
        <p:nvSpPr>
          <p:cNvPr id="59435" name="Rectangle 43"/>
          <p:cNvSpPr>
            <a:spLocks noChangeArrowheads="1"/>
          </p:cNvSpPr>
          <p:nvPr/>
        </p:nvSpPr>
        <p:spPr bwMode="auto">
          <a:xfrm>
            <a:off x="207010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36" name="Line 44"/>
          <p:cNvSpPr>
            <a:spLocks noChangeShapeType="1"/>
          </p:cNvSpPr>
          <p:nvPr/>
        </p:nvSpPr>
        <p:spPr bwMode="auto">
          <a:xfrm>
            <a:off x="2070100" y="1381125"/>
            <a:ext cx="1588" cy="941388"/>
          </a:xfrm>
          <a:prstGeom prst="line">
            <a:avLst/>
          </a:prstGeom>
          <a:noFill/>
          <a:ln w="19050">
            <a:solidFill>
              <a:srgbClr val="000000"/>
            </a:solidFill>
            <a:round/>
            <a:headEnd/>
            <a:tailEnd/>
          </a:ln>
        </p:spPr>
        <p:txBody>
          <a:bodyPr/>
          <a:lstStyle/>
          <a:p>
            <a:endParaRPr lang="en-US"/>
          </a:p>
        </p:txBody>
      </p:sp>
      <p:sp>
        <p:nvSpPr>
          <p:cNvPr id="59437" name="Rectangle 45"/>
          <p:cNvSpPr>
            <a:spLocks noChangeArrowheads="1"/>
          </p:cNvSpPr>
          <p:nvPr/>
        </p:nvSpPr>
        <p:spPr bwMode="auto">
          <a:xfrm>
            <a:off x="36893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38" name="Line 46"/>
          <p:cNvSpPr>
            <a:spLocks noChangeShapeType="1"/>
          </p:cNvSpPr>
          <p:nvPr/>
        </p:nvSpPr>
        <p:spPr bwMode="auto">
          <a:xfrm>
            <a:off x="3689350" y="1381125"/>
            <a:ext cx="1588" cy="941388"/>
          </a:xfrm>
          <a:prstGeom prst="line">
            <a:avLst/>
          </a:prstGeom>
          <a:noFill/>
          <a:ln w="19050">
            <a:solidFill>
              <a:srgbClr val="000000"/>
            </a:solidFill>
            <a:round/>
            <a:headEnd/>
            <a:tailEnd/>
          </a:ln>
        </p:spPr>
        <p:txBody>
          <a:bodyPr/>
          <a:lstStyle/>
          <a:p>
            <a:endParaRPr lang="en-US"/>
          </a:p>
        </p:txBody>
      </p:sp>
      <p:sp>
        <p:nvSpPr>
          <p:cNvPr id="59439" name="Rectangle 47"/>
          <p:cNvSpPr>
            <a:spLocks noChangeArrowheads="1"/>
          </p:cNvSpPr>
          <p:nvPr/>
        </p:nvSpPr>
        <p:spPr bwMode="auto">
          <a:xfrm>
            <a:off x="530701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40" name="Line 48"/>
          <p:cNvSpPr>
            <a:spLocks noChangeShapeType="1"/>
          </p:cNvSpPr>
          <p:nvPr/>
        </p:nvSpPr>
        <p:spPr bwMode="auto">
          <a:xfrm>
            <a:off x="5307013" y="1381125"/>
            <a:ext cx="1587" cy="941388"/>
          </a:xfrm>
          <a:prstGeom prst="line">
            <a:avLst/>
          </a:prstGeom>
          <a:noFill/>
          <a:ln w="19050">
            <a:solidFill>
              <a:srgbClr val="000000"/>
            </a:solidFill>
            <a:round/>
            <a:headEnd/>
            <a:tailEnd/>
          </a:ln>
        </p:spPr>
        <p:txBody>
          <a:bodyPr/>
          <a:lstStyle/>
          <a:p>
            <a:endParaRPr lang="en-US"/>
          </a:p>
        </p:txBody>
      </p:sp>
      <p:sp>
        <p:nvSpPr>
          <p:cNvPr id="59441" name="Rectangle 49"/>
          <p:cNvSpPr>
            <a:spLocks noChangeArrowheads="1"/>
          </p:cNvSpPr>
          <p:nvPr/>
        </p:nvSpPr>
        <p:spPr bwMode="auto">
          <a:xfrm>
            <a:off x="692626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42" name="Line 50"/>
          <p:cNvSpPr>
            <a:spLocks noChangeShapeType="1"/>
          </p:cNvSpPr>
          <p:nvPr/>
        </p:nvSpPr>
        <p:spPr bwMode="auto">
          <a:xfrm>
            <a:off x="6926263" y="1381125"/>
            <a:ext cx="1587" cy="941388"/>
          </a:xfrm>
          <a:prstGeom prst="line">
            <a:avLst/>
          </a:prstGeom>
          <a:noFill/>
          <a:ln w="19050">
            <a:solidFill>
              <a:srgbClr val="000000"/>
            </a:solidFill>
            <a:round/>
            <a:headEnd/>
            <a:tailEnd/>
          </a:ln>
        </p:spPr>
        <p:txBody>
          <a:bodyPr/>
          <a:lstStyle/>
          <a:p>
            <a:endParaRPr lang="en-US"/>
          </a:p>
        </p:txBody>
      </p:sp>
      <p:sp>
        <p:nvSpPr>
          <p:cNvPr id="59443" name="Rectangle 51"/>
          <p:cNvSpPr>
            <a:spLocks noChangeArrowheads="1"/>
          </p:cNvSpPr>
          <p:nvPr/>
        </p:nvSpPr>
        <p:spPr bwMode="auto">
          <a:xfrm>
            <a:off x="8543925"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44" name="Line 52"/>
          <p:cNvSpPr>
            <a:spLocks noChangeShapeType="1"/>
          </p:cNvSpPr>
          <p:nvPr/>
        </p:nvSpPr>
        <p:spPr bwMode="auto">
          <a:xfrm>
            <a:off x="8543925" y="1381125"/>
            <a:ext cx="1588" cy="941388"/>
          </a:xfrm>
          <a:prstGeom prst="line">
            <a:avLst/>
          </a:prstGeom>
          <a:noFill/>
          <a:ln w="19050">
            <a:solidFill>
              <a:srgbClr val="000000"/>
            </a:solidFill>
            <a:round/>
            <a:headEnd/>
            <a:tailEnd/>
          </a:ln>
        </p:spPr>
        <p:txBody>
          <a:bodyPr/>
          <a:lstStyle/>
          <a:p>
            <a:endParaRPr lang="en-US"/>
          </a:p>
        </p:txBody>
      </p:sp>
      <p:sp>
        <p:nvSpPr>
          <p:cNvPr id="59445" name="Rectangle 53"/>
          <p:cNvSpPr>
            <a:spLocks noChangeArrowheads="1"/>
          </p:cNvSpPr>
          <p:nvPr/>
        </p:nvSpPr>
        <p:spPr bwMode="auto">
          <a:xfrm>
            <a:off x="631825" y="2593975"/>
            <a:ext cx="9953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Friendly</a:t>
            </a:r>
            <a:endParaRPr lang="en-US" sz="2400"/>
          </a:p>
        </p:txBody>
      </p:sp>
      <p:sp>
        <p:nvSpPr>
          <p:cNvPr id="59446" name="Rectangle 54"/>
          <p:cNvSpPr>
            <a:spLocks noChangeArrowheads="1"/>
          </p:cNvSpPr>
          <p:nvPr/>
        </p:nvSpPr>
        <p:spPr bwMode="auto">
          <a:xfrm>
            <a:off x="4762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47" name="Line 55"/>
          <p:cNvSpPr>
            <a:spLocks noChangeShapeType="1"/>
          </p:cNvSpPr>
          <p:nvPr/>
        </p:nvSpPr>
        <p:spPr bwMode="auto">
          <a:xfrm>
            <a:off x="476250" y="2322513"/>
            <a:ext cx="9525" cy="1587"/>
          </a:xfrm>
          <a:prstGeom prst="line">
            <a:avLst/>
          </a:prstGeom>
          <a:noFill/>
          <a:ln w="19050">
            <a:solidFill>
              <a:srgbClr val="000000"/>
            </a:solidFill>
            <a:round/>
            <a:headEnd/>
            <a:tailEnd/>
          </a:ln>
        </p:spPr>
        <p:txBody>
          <a:bodyPr/>
          <a:lstStyle/>
          <a:p>
            <a:endParaRPr lang="en-US"/>
          </a:p>
        </p:txBody>
      </p:sp>
      <p:sp>
        <p:nvSpPr>
          <p:cNvPr id="59448" name="Line 56"/>
          <p:cNvSpPr>
            <a:spLocks noChangeShapeType="1"/>
          </p:cNvSpPr>
          <p:nvPr/>
        </p:nvSpPr>
        <p:spPr bwMode="auto">
          <a:xfrm>
            <a:off x="476250" y="2322513"/>
            <a:ext cx="1588" cy="7937"/>
          </a:xfrm>
          <a:prstGeom prst="line">
            <a:avLst/>
          </a:prstGeom>
          <a:noFill/>
          <a:ln w="19050">
            <a:solidFill>
              <a:srgbClr val="000000"/>
            </a:solidFill>
            <a:round/>
            <a:headEnd/>
            <a:tailEnd/>
          </a:ln>
        </p:spPr>
        <p:txBody>
          <a:bodyPr/>
          <a:lstStyle/>
          <a:p>
            <a:endParaRPr lang="en-US"/>
          </a:p>
        </p:txBody>
      </p:sp>
      <p:sp>
        <p:nvSpPr>
          <p:cNvPr id="59449" name="Rectangle 57"/>
          <p:cNvSpPr>
            <a:spLocks noChangeArrowheads="1"/>
          </p:cNvSpPr>
          <p:nvPr/>
        </p:nvSpPr>
        <p:spPr bwMode="auto">
          <a:xfrm>
            <a:off x="485775" y="2322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59450" name="Line 58"/>
          <p:cNvSpPr>
            <a:spLocks noChangeShapeType="1"/>
          </p:cNvSpPr>
          <p:nvPr/>
        </p:nvSpPr>
        <p:spPr bwMode="auto">
          <a:xfrm>
            <a:off x="485775" y="2322513"/>
            <a:ext cx="1584325" cy="1587"/>
          </a:xfrm>
          <a:prstGeom prst="line">
            <a:avLst/>
          </a:prstGeom>
          <a:noFill/>
          <a:ln w="19050">
            <a:solidFill>
              <a:srgbClr val="000000"/>
            </a:solidFill>
            <a:round/>
            <a:headEnd/>
            <a:tailEnd/>
          </a:ln>
        </p:spPr>
        <p:txBody>
          <a:bodyPr/>
          <a:lstStyle/>
          <a:p>
            <a:endParaRPr lang="en-US"/>
          </a:p>
        </p:txBody>
      </p:sp>
      <p:sp>
        <p:nvSpPr>
          <p:cNvPr id="59451" name="Rectangle 59"/>
          <p:cNvSpPr>
            <a:spLocks noChangeArrowheads="1"/>
          </p:cNvSpPr>
          <p:nvPr/>
        </p:nvSpPr>
        <p:spPr bwMode="auto">
          <a:xfrm>
            <a:off x="207010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52" name="Line 60"/>
          <p:cNvSpPr>
            <a:spLocks noChangeShapeType="1"/>
          </p:cNvSpPr>
          <p:nvPr/>
        </p:nvSpPr>
        <p:spPr bwMode="auto">
          <a:xfrm>
            <a:off x="2070100" y="2322513"/>
            <a:ext cx="9525" cy="1587"/>
          </a:xfrm>
          <a:prstGeom prst="line">
            <a:avLst/>
          </a:prstGeom>
          <a:noFill/>
          <a:ln w="19050">
            <a:solidFill>
              <a:srgbClr val="000000"/>
            </a:solidFill>
            <a:round/>
            <a:headEnd/>
            <a:tailEnd/>
          </a:ln>
        </p:spPr>
        <p:txBody>
          <a:bodyPr/>
          <a:lstStyle/>
          <a:p>
            <a:endParaRPr lang="en-US"/>
          </a:p>
        </p:txBody>
      </p:sp>
      <p:sp>
        <p:nvSpPr>
          <p:cNvPr id="59453" name="Line 61"/>
          <p:cNvSpPr>
            <a:spLocks noChangeShapeType="1"/>
          </p:cNvSpPr>
          <p:nvPr/>
        </p:nvSpPr>
        <p:spPr bwMode="auto">
          <a:xfrm>
            <a:off x="2070100" y="2322513"/>
            <a:ext cx="1588" cy="7937"/>
          </a:xfrm>
          <a:prstGeom prst="line">
            <a:avLst/>
          </a:prstGeom>
          <a:noFill/>
          <a:ln w="19050">
            <a:solidFill>
              <a:srgbClr val="000000"/>
            </a:solidFill>
            <a:round/>
            <a:headEnd/>
            <a:tailEnd/>
          </a:ln>
        </p:spPr>
        <p:txBody>
          <a:bodyPr/>
          <a:lstStyle/>
          <a:p>
            <a:endParaRPr lang="en-US"/>
          </a:p>
        </p:txBody>
      </p:sp>
      <p:sp>
        <p:nvSpPr>
          <p:cNvPr id="59454" name="Rectangle 62"/>
          <p:cNvSpPr>
            <a:spLocks noChangeArrowheads="1"/>
          </p:cNvSpPr>
          <p:nvPr/>
        </p:nvSpPr>
        <p:spPr bwMode="auto">
          <a:xfrm>
            <a:off x="2079625"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59455" name="Line 63"/>
          <p:cNvSpPr>
            <a:spLocks noChangeShapeType="1"/>
          </p:cNvSpPr>
          <p:nvPr/>
        </p:nvSpPr>
        <p:spPr bwMode="auto">
          <a:xfrm>
            <a:off x="2079625" y="2322513"/>
            <a:ext cx="1609725" cy="1587"/>
          </a:xfrm>
          <a:prstGeom prst="line">
            <a:avLst/>
          </a:prstGeom>
          <a:noFill/>
          <a:ln w="19050">
            <a:solidFill>
              <a:srgbClr val="000000"/>
            </a:solidFill>
            <a:round/>
            <a:headEnd/>
            <a:tailEnd/>
          </a:ln>
        </p:spPr>
        <p:txBody>
          <a:bodyPr/>
          <a:lstStyle/>
          <a:p>
            <a:endParaRPr lang="en-US"/>
          </a:p>
        </p:txBody>
      </p:sp>
      <p:sp>
        <p:nvSpPr>
          <p:cNvPr id="59456" name="Rectangle 64"/>
          <p:cNvSpPr>
            <a:spLocks noChangeArrowheads="1"/>
          </p:cNvSpPr>
          <p:nvPr/>
        </p:nvSpPr>
        <p:spPr bwMode="auto">
          <a:xfrm>
            <a:off x="36893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57" name="Line 65"/>
          <p:cNvSpPr>
            <a:spLocks noChangeShapeType="1"/>
          </p:cNvSpPr>
          <p:nvPr/>
        </p:nvSpPr>
        <p:spPr bwMode="auto">
          <a:xfrm>
            <a:off x="3689350" y="2322513"/>
            <a:ext cx="9525" cy="1587"/>
          </a:xfrm>
          <a:prstGeom prst="line">
            <a:avLst/>
          </a:prstGeom>
          <a:noFill/>
          <a:ln w="19050">
            <a:solidFill>
              <a:srgbClr val="000000"/>
            </a:solidFill>
            <a:round/>
            <a:headEnd/>
            <a:tailEnd/>
          </a:ln>
        </p:spPr>
        <p:txBody>
          <a:bodyPr/>
          <a:lstStyle/>
          <a:p>
            <a:endParaRPr lang="en-US"/>
          </a:p>
        </p:txBody>
      </p:sp>
      <p:sp>
        <p:nvSpPr>
          <p:cNvPr id="59458" name="Line 66"/>
          <p:cNvSpPr>
            <a:spLocks noChangeShapeType="1"/>
          </p:cNvSpPr>
          <p:nvPr/>
        </p:nvSpPr>
        <p:spPr bwMode="auto">
          <a:xfrm>
            <a:off x="3689350" y="2322513"/>
            <a:ext cx="1588" cy="7937"/>
          </a:xfrm>
          <a:prstGeom prst="line">
            <a:avLst/>
          </a:prstGeom>
          <a:noFill/>
          <a:ln w="19050">
            <a:solidFill>
              <a:srgbClr val="000000"/>
            </a:solidFill>
            <a:round/>
            <a:headEnd/>
            <a:tailEnd/>
          </a:ln>
        </p:spPr>
        <p:txBody>
          <a:bodyPr/>
          <a:lstStyle/>
          <a:p>
            <a:endParaRPr lang="en-US"/>
          </a:p>
        </p:txBody>
      </p:sp>
      <p:sp>
        <p:nvSpPr>
          <p:cNvPr id="59459" name="Rectangle 67"/>
          <p:cNvSpPr>
            <a:spLocks noChangeArrowheads="1"/>
          </p:cNvSpPr>
          <p:nvPr/>
        </p:nvSpPr>
        <p:spPr bwMode="auto">
          <a:xfrm>
            <a:off x="3698875" y="2322513"/>
            <a:ext cx="1608138" cy="7937"/>
          </a:xfrm>
          <a:prstGeom prst="rect">
            <a:avLst/>
          </a:prstGeom>
          <a:solidFill>
            <a:srgbClr val="000000"/>
          </a:solidFill>
          <a:ln w="19050">
            <a:solidFill>
              <a:srgbClr val="000000"/>
            </a:solidFill>
            <a:miter lim="800000"/>
            <a:headEnd/>
            <a:tailEnd/>
          </a:ln>
        </p:spPr>
        <p:txBody>
          <a:bodyPr/>
          <a:lstStyle/>
          <a:p>
            <a:endParaRPr lang="en-US"/>
          </a:p>
        </p:txBody>
      </p:sp>
      <p:sp>
        <p:nvSpPr>
          <p:cNvPr id="59460" name="Line 68"/>
          <p:cNvSpPr>
            <a:spLocks noChangeShapeType="1"/>
          </p:cNvSpPr>
          <p:nvPr/>
        </p:nvSpPr>
        <p:spPr bwMode="auto">
          <a:xfrm>
            <a:off x="3698875" y="2322513"/>
            <a:ext cx="1608138" cy="1587"/>
          </a:xfrm>
          <a:prstGeom prst="line">
            <a:avLst/>
          </a:prstGeom>
          <a:noFill/>
          <a:ln w="19050">
            <a:solidFill>
              <a:srgbClr val="000000"/>
            </a:solidFill>
            <a:round/>
            <a:headEnd/>
            <a:tailEnd/>
          </a:ln>
        </p:spPr>
        <p:txBody>
          <a:bodyPr/>
          <a:lstStyle/>
          <a:p>
            <a:endParaRPr lang="en-US"/>
          </a:p>
        </p:txBody>
      </p:sp>
      <p:sp>
        <p:nvSpPr>
          <p:cNvPr id="59461" name="Rectangle 69"/>
          <p:cNvSpPr>
            <a:spLocks noChangeArrowheads="1"/>
          </p:cNvSpPr>
          <p:nvPr/>
        </p:nvSpPr>
        <p:spPr bwMode="auto">
          <a:xfrm>
            <a:off x="5307013"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62" name="Line 70"/>
          <p:cNvSpPr>
            <a:spLocks noChangeShapeType="1"/>
          </p:cNvSpPr>
          <p:nvPr/>
        </p:nvSpPr>
        <p:spPr bwMode="auto">
          <a:xfrm>
            <a:off x="5307013" y="2322513"/>
            <a:ext cx="9525" cy="1587"/>
          </a:xfrm>
          <a:prstGeom prst="line">
            <a:avLst/>
          </a:prstGeom>
          <a:noFill/>
          <a:ln w="19050">
            <a:solidFill>
              <a:srgbClr val="000000"/>
            </a:solidFill>
            <a:round/>
            <a:headEnd/>
            <a:tailEnd/>
          </a:ln>
        </p:spPr>
        <p:txBody>
          <a:bodyPr/>
          <a:lstStyle/>
          <a:p>
            <a:endParaRPr lang="en-US"/>
          </a:p>
        </p:txBody>
      </p:sp>
      <p:sp>
        <p:nvSpPr>
          <p:cNvPr id="59463" name="Line 71"/>
          <p:cNvSpPr>
            <a:spLocks noChangeShapeType="1"/>
          </p:cNvSpPr>
          <p:nvPr/>
        </p:nvSpPr>
        <p:spPr bwMode="auto">
          <a:xfrm>
            <a:off x="5307013" y="2322513"/>
            <a:ext cx="1587" cy="7937"/>
          </a:xfrm>
          <a:prstGeom prst="line">
            <a:avLst/>
          </a:prstGeom>
          <a:noFill/>
          <a:ln w="19050">
            <a:solidFill>
              <a:srgbClr val="000000"/>
            </a:solidFill>
            <a:round/>
            <a:headEnd/>
            <a:tailEnd/>
          </a:ln>
        </p:spPr>
        <p:txBody>
          <a:bodyPr/>
          <a:lstStyle/>
          <a:p>
            <a:endParaRPr lang="en-US"/>
          </a:p>
        </p:txBody>
      </p:sp>
      <p:sp>
        <p:nvSpPr>
          <p:cNvPr id="59464" name="Rectangle 72"/>
          <p:cNvSpPr>
            <a:spLocks noChangeArrowheads="1"/>
          </p:cNvSpPr>
          <p:nvPr/>
        </p:nvSpPr>
        <p:spPr bwMode="auto">
          <a:xfrm>
            <a:off x="5316538"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59465" name="Line 73"/>
          <p:cNvSpPr>
            <a:spLocks noChangeShapeType="1"/>
          </p:cNvSpPr>
          <p:nvPr/>
        </p:nvSpPr>
        <p:spPr bwMode="auto">
          <a:xfrm>
            <a:off x="5316538" y="2322513"/>
            <a:ext cx="1609725" cy="1587"/>
          </a:xfrm>
          <a:prstGeom prst="line">
            <a:avLst/>
          </a:prstGeom>
          <a:noFill/>
          <a:ln w="19050">
            <a:solidFill>
              <a:srgbClr val="000000"/>
            </a:solidFill>
            <a:round/>
            <a:headEnd/>
            <a:tailEnd/>
          </a:ln>
        </p:spPr>
        <p:txBody>
          <a:bodyPr/>
          <a:lstStyle/>
          <a:p>
            <a:endParaRPr lang="en-US"/>
          </a:p>
        </p:txBody>
      </p:sp>
      <p:sp>
        <p:nvSpPr>
          <p:cNvPr id="59466" name="Rectangle 74"/>
          <p:cNvSpPr>
            <a:spLocks noChangeArrowheads="1"/>
          </p:cNvSpPr>
          <p:nvPr/>
        </p:nvSpPr>
        <p:spPr bwMode="auto">
          <a:xfrm>
            <a:off x="6926263"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67" name="Line 75"/>
          <p:cNvSpPr>
            <a:spLocks noChangeShapeType="1"/>
          </p:cNvSpPr>
          <p:nvPr/>
        </p:nvSpPr>
        <p:spPr bwMode="auto">
          <a:xfrm>
            <a:off x="6926263" y="2322513"/>
            <a:ext cx="9525" cy="1587"/>
          </a:xfrm>
          <a:prstGeom prst="line">
            <a:avLst/>
          </a:prstGeom>
          <a:noFill/>
          <a:ln w="19050">
            <a:solidFill>
              <a:srgbClr val="000000"/>
            </a:solidFill>
            <a:round/>
            <a:headEnd/>
            <a:tailEnd/>
          </a:ln>
        </p:spPr>
        <p:txBody>
          <a:bodyPr/>
          <a:lstStyle/>
          <a:p>
            <a:endParaRPr lang="en-US"/>
          </a:p>
        </p:txBody>
      </p:sp>
      <p:sp>
        <p:nvSpPr>
          <p:cNvPr id="59468" name="Line 76"/>
          <p:cNvSpPr>
            <a:spLocks noChangeShapeType="1"/>
          </p:cNvSpPr>
          <p:nvPr/>
        </p:nvSpPr>
        <p:spPr bwMode="auto">
          <a:xfrm>
            <a:off x="6926263" y="2322513"/>
            <a:ext cx="1587" cy="7937"/>
          </a:xfrm>
          <a:prstGeom prst="line">
            <a:avLst/>
          </a:prstGeom>
          <a:noFill/>
          <a:ln w="19050">
            <a:solidFill>
              <a:srgbClr val="000000"/>
            </a:solidFill>
            <a:round/>
            <a:headEnd/>
            <a:tailEnd/>
          </a:ln>
        </p:spPr>
        <p:txBody>
          <a:bodyPr/>
          <a:lstStyle/>
          <a:p>
            <a:endParaRPr lang="en-US"/>
          </a:p>
        </p:txBody>
      </p:sp>
      <p:sp>
        <p:nvSpPr>
          <p:cNvPr id="59469" name="Rectangle 77"/>
          <p:cNvSpPr>
            <a:spLocks noChangeArrowheads="1"/>
          </p:cNvSpPr>
          <p:nvPr/>
        </p:nvSpPr>
        <p:spPr bwMode="auto">
          <a:xfrm>
            <a:off x="6935788" y="2322513"/>
            <a:ext cx="1608137" cy="7937"/>
          </a:xfrm>
          <a:prstGeom prst="rect">
            <a:avLst/>
          </a:prstGeom>
          <a:solidFill>
            <a:srgbClr val="000000"/>
          </a:solidFill>
          <a:ln w="19050">
            <a:solidFill>
              <a:srgbClr val="000000"/>
            </a:solidFill>
            <a:miter lim="800000"/>
            <a:headEnd/>
            <a:tailEnd/>
          </a:ln>
        </p:spPr>
        <p:txBody>
          <a:bodyPr/>
          <a:lstStyle/>
          <a:p>
            <a:endParaRPr lang="en-US"/>
          </a:p>
        </p:txBody>
      </p:sp>
      <p:sp>
        <p:nvSpPr>
          <p:cNvPr id="59470" name="Line 78"/>
          <p:cNvSpPr>
            <a:spLocks noChangeShapeType="1"/>
          </p:cNvSpPr>
          <p:nvPr/>
        </p:nvSpPr>
        <p:spPr bwMode="auto">
          <a:xfrm>
            <a:off x="6935788" y="2322513"/>
            <a:ext cx="1608137" cy="1587"/>
          </a:xfrm>
          <a:prstGeom prst="line">
            <a:avLst/>
          </a:prstGeom>
          <a:noFill/>
          <a:ln w="19050">
            <a:solidFill>
              <a:srgbClr val="000000"/>
            </a:solidFill>
            <a:round/>
            <a:headEnd/>
            <a:tailEnd/>
          </a:ln>
        </p:spPr>
        <p:txBody>
          <a:bodyPr/>
          <a:lstStyle/>
          <a:p>
            <a:endParaRPr lang="en-US"/>
          </a:p>
        </p:txBody>
      </p:sp>
      <p:sp>
        <p:nvSpPr>
          <p:cNvPr id="59471" name="Rectangle 79"/>
          <p:cNvSpPr>
            <a:spLocks noChangeArrowheads="1"/>
          </p:cNvSpPr>
          <p:nvPr/>
        </p:nvSpPr>
        <p:spPr bwMode="auto">
          <a:xfrm>
            <a:off x="8543925"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472" name="Line 80"/>
          <p:cNvSpPr>
            <a:spLocks noChangeShapeType="1"/>
          </p:cNvSpPr>
          <p:nvPr/>
        </p:nvSpPr>
        <p:spPr bwMode="auto">
          <a:xfrm>
            <a:off x="8543925" y="2322513"/>
            <a:ext cx="9525" cy="1587"/>
          </a:xfrm>
          <a:prstGeom prst="line">
            <a:avLst/>
          </a:prstGeom>
          <a:noFill/>
          <a:ln w="19050">
            <a:solidFill>
              <a:srgbClr val="000000"/>
            </a:solidFill>
            <a:round/>
            <a:headEnd/>
            <a:tailEnd/>
          </a:ln>
        </p:spPr>
        <p:txBody>
          <a:bodyPr/>
          <a:lstStyle/>
          <a:p>
            <a:endParaRPr lang="en-US"/>
          </a:p>
        </p:txBody>
      </p:sp>
      <p:sp>
        <p:nvSpPr>
          <p:cNvPr id="59473" name="Line 81"/>
          <p:cNvSpPr>
            <a:spLocks noChangeShapeType="1"/>
          </p:cNvSpPr>
          <p:nvPr/>
        </p:nvSpPr>
        <p:spPr bwMode="auto">
          <a:xfrm>
            <a:off x="8543925" y="2322513"/>
            <a:ext cx="1588" cy="7937"/>
          </a:xfrm>
          <a:prstGeom prst="line">
            <a:avLst/>
          </a:prstGeom>
          <a:noFill/>
          <a:ln w="19050">
            <a:solidFill>
              <a:srgbClr val="000000"/>
            </a:solidFill>
            <a:round/>
            <a:headEnd/>
            <a:tailEnd/>
          </a:ln>
        </p:spPr>
        <p:txBody>
          <a:bodyPr/>
          <a:lstStyle/>
          <a:p>
            <a:endParaRPr lang="en-US"/>
          </a:p>
        </p:txBody>
      </p:sp>
      <p:sp>
        <p:nvSpPr>
          <p:cNvPr id="59474" name="Rectangle 82"/>
          <p:cNvSpPr>
            <a:spLocks noChangeArrowheads="1"/>
          </p:cNvSpPr>
          <p:nvPr/>
        </p:nvSpPr>
        <p:spPr bwMode="auto">
          <a:xfrm>
            <a:off x="4762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75" name="Line 83"/>
          <p:cNvSpPr>
            <a:spLocks noChangeShapeType="1"/>
          </p:cNvSpPr>
          <p:nvPr/>
        </p:nvSpPr>
        <p:spPr bwMode="auto">
          <a:xfrm>
            <a:off x="476250" y="2330450"/>
            <a:ext cx="1588" cy="941388"/>
          </a:xfrm>
          <a:prstGeom prst="line">
            <a:avLst/>
          </a:prstGeom>
          <a:noFill/>
          <a:ln w="19050">
            <a:solidFill>
              <a:srgbClr val="000000"/>
            </a:solidFill>
            <a:round/>
            <a:headEnd/>
            <a:tailEnd/>
          </a:ln>
        </p:spPr>
        <p:txBody>
          <a:bodyPr/>
          <a:lstStyle/>
          <a:p>
            <a:endParaRPr lang="en-US"/>
          </a:p>
        </p:txBody>
      </p:sp>
      <p:sp>
        <p:nvSpPr>
          <p:cNvPr id="59476" name="Rectangle 84"/>
          <p:cNvSpPr>
            <a:spLocks noChangeArrowheads="1"/>
          </p:cNvSpPr>
          <p:nvPr/>
        </p:nvSpPr>
        <p:spPr bwMode="auto">
          <a:xfrm>
            <a:off x="207010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77" name="Line 85"/>
          <p:cNvSpPr>
            <a:spLocks noChangeShapeType="1"/>
          </p:cNvSpPr>
          <p:nvPr/>
        </p:nvSpPr>
        <p:spPr bwMode="auto">
          <a:xfrm>
            <a:off x="2070100" y="2330450"/>
            <a:ext cx="1588" cy="941388"/>
          </a:xfrm>
          <a:prstGeom prst="line">
            <a:avLst/>
          </a:prstGeom>
          <a:noFill/>
          <a:ln w="19050">
            <a:solidFill>
              <a:srgbClr val="000000"/>
            </a:solidFill>
            <a:round/>
            <a:headEnd/>
            <a:tailEnd/>
          </a:ln>
        </p:spPr>
        <p:txBody>
          <a:bodyPr/>
          <a:lstStyle/>
          <a:p>
            <a:endParaRPr lang="en-US"/>
          </a:p>
        </p:txBody>
      </p:sp>
      <p:sp>
        <p:nvSpPr>
          <p:cNvPr id="59478" name="Rectangle 86"/>
          <p:cNvSpPr>
            <a:spLocks noChangeArrowheads="1"/>
          </p:cNvSpPr>
          <p:nvPr/>
        </p:nvSpPr>
        <p:spPr bwMode="auto">
          <a:xfrm>
            <a:off x="36893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79" name="Line 87"/>
          <p:cNvSpPr>
            <a:spLocks noChangeShapeType="1"/>
          </p:cNvSpPr>
          <p:nvPr/>
        </p:nvSpPr>
        <p:spPr bwMode="auto">
          <a:xfrm>
            <a:off x="3689350" y="2330450"/>
            <a:ext cx="1588" cy="941388"/>
          </a:xfrm>
          <a:prstGeom prst="line">
            <a:avLst/>
          </a:prstGeom>
          <a:noFill/>
          <a:ln w="19050">
            <a:solidFill>
              <a:srgbClr val="000000"/>
            </a:solidFill>
            <a:round/>
            <a:headEnd/>
            <a:tailEnd/>
          </a:ln>
        </p:spPr>
        <p:txBody>
          <a:bodyPr/>
          <a:lstStyle/>
          <a:p>
            <a:endParaRPr lang="en-US"/>
          </a:p>
        </p:txBody>
      </p:sp>
      <p:sp>
        <p:nvSpPr>
          <p:cNvPr id="59480" name="Rectangle 88"/>
          <p:cNvSpPr>
            <a:spLocks noChangeArrowheads="1"/>
          </p:cNvSpPr>
          <p:nvPr/>
        </p:nvSpPr>
        <p:spPr bwMode="auto">
          <a:xfrm>
            <a:off x="5307013"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81" name="Line 89"/>
          <p:cNvSpPr>
            <a:spLocks noChangeShapeType="1"/>
          </p:cNvSpPr>
          <p:nvPr/>
        </p:nvSpPr>
        <p:spPr bwMode="auto">
          <a:xfrm>
            <a:off x="5307013" y="2330450"/>
            <a:ext cx="1587" cy="941388"/>
          </a:xfrm>
          <a:prstGeom prst="line">
            <a:avLst/>
          </a:prstGeom>
          <a:noFill/>
          <a:ln w="19050">
            <a:solidFill>
              <a:srgbClr val="000000"/>
            </a:solidFill>
            <a:round/>
            <a:headEnd/>
            <a:tailEnd/>
          </a:ln>
        </p:spPr>
        <p:txBody>
          <a:bodyPr/>
          <a:lstStyle/>
          <a:p>
            <a:endParaRPr lang="en-US"/>
          </a:p>
        </p:txBody>
      </p:sp>
      <p:sp>
        <p:nvSpPr>
          <p:cNvPr id="59482" name="Rectangle 90"/>
          <p:cNvSpPr>
            <a:spLocks noChangeArrowheads="1"/>
          </p:cNvSpPr>
          <p:nvPr/>
        </p:nvSpPr>
        <p:spPr bwMode="auto">
          <a:xfrm>
            <a:off x="6926263"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83" name="Line 91"/>
          <p:cNvSpPr>
            <a:spLocks noChangeShapeType="1"/>
          </p:cNvSpPr>
          <p:nvPr/>
        </p:nvSpPr>
        <p:spPr bwMode="auto">
          <a:xfrm>
            <a:off x="6926263" y="2330450"/>
            <a:ext cx="1587" cy="941388"/>
          </a:xfrm>
          <a:prstGeom prst="line">
            <a:avLst/>
          </a:prstGeom>
          <a:noFill/>
          <a:ln w="19050">
            <a:solidFill>
              <a:srgbClr val="000000"/>
            </a:solidFill>
            <a:round/>
            <a:headEnd/>
            <a:tailEnd/>
          </a:ln>
        </p:spPr>
        <p:txBody>
          <a:bodyPr/>
          <a:lstStyle/>
          <a:p>
            <a:endParaRPr lang="en-US"/>
          </a:p>
        </p:txBody>
      </p:sp>
      <p:sp>
        <p:nvSpPr>
          <p:cNvPr id="59484" name="Rectangle 92"/>
          <p:cNvSpPr>
            <a:spLocks noChangeArrowheads="1"/>
          </p:cNvSpPr>
          <p:nvPr/>
        </p:nvSpPr>
        <p:spPr bwMode="auto">
          <a:xfrm>
            <a:off x="8543925"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485" name="Line 93"/>
          <p:cNvSpPr>
            <a:spLocks noChangeShapeType="1"/>
          </p:cNvSpPr>
          <p:nvPr/>
        </p:nvSpPr>
        <p:spPr bwMode="auto">
          <a:xfrm>
            <a:off x="8543925" y="2330450"/>
            <a:ext cx="1588" cy="941388"/>
          </a:xfrm>
          <a:prstGeom prst="line">
            <a:avLst/>
          </a:prstGeom>
          <a:noFill/>
          <a:ln w="19050">
            <a:solidFill>
              <a:srgbClr val="000000"/>
            </a:solidFill>
            <a:round/>
            <a:headEnd/>
            <a:tailEnd/>
          </a:ln>
        </p:spPr>
        <p:txBody>
          <a:bodyPr/>
          <a:lstStyle/>
          <a:p>
            <a:endParaRPr lang="en-US"/>
          </a:p>
        </p:txBody>
      </p:sp>
      <p:sp>
        <p:nvSpPr>
          <p:cNvPr id="59486" name="Rectangle 94"/>
          <p:cNvSpPr>
            <a:spLocks noChangeArrowheads="1"/>
          </p:cNvSpPr>
          <p:nvPr/>
        </p:nvSpPr>
        <p:spPr bwMode="auto">
          <a:xfrm>
            <a:off x="631825" y="3576638"/>
            <a:ext cx="86995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Enemy</a:t>
            </a:r>
            <a:endParaRPr lang="en-US" sz="2400"/>
          </a:p>
        </p:txBody>
      </p:sp>
      <p:sp>
        <p:nvSpPr>
          <p:cNvPr id="59487" name="Rectangle 95"/>
          <p:cNvSpPr>
            <a:spLocks noChangeArrowheads="1"/>
          </p:cNvSpPr>
          <p:nvPr/>
        </p:nvSpPr>
        <p:spPr bwMode="auto">
          <a:xfrm>
            <a:off x="47625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88" name="Line 96"/>
          <p:cNvSpPr>
            <a:spLocks noChangeShapeType="1"/>
          </p:cNvSpPr>
          <p:nvPr/>
        </p:nvSpPr>
        <p:spPr bwMode="auto">
          <a:xfrm>
            <a:off x="476250" y="3271838"/>
            <a:ext cx="9525" cy="1587"/>
          </a:xfrm>
          <a:prstGeom prst="line">
            <a:avLst/>
          </a:prstGeom>
          <a:noFill/>
          <a:ln w="19050">
            <a:solidFill>
              <a:srgbClr val="000000"/>
            </a:solidFill>
            <a:round/>
            <a:headEnd/>
            <a:tailEnd/>
          </a:ln>
        </p:spPr>
        <p:txBody>
          <a:bodyPr/>
          <a:lstStyle/>
          <a:p>
            <a:endParaRPr lang="en-US"/>
          </a:p>
        </p:txBody>
      </p:sp>
      <p:sp>
        <p:nvSpPr>
          <p:cNvPr id="59489" name="Line 97"/>
          <p:cNvSpPr>
            <a:spLocks noChangeShapeType="1"/>
          </p:cNvSpPr>
          <p:nvPr/>
        </p:nvSpPr>
        <p:spPr bwMode="auto">
          <a:xfrm>
            <a:off x="476250" y="3271838"/>
            <a:ext cx="1588" cy="9525"/>
          </a:xfrm>
          <a:prstGeom prst="line">
            <a:avLst/>
          </a:prstGeom>
          <a:noFill/>
          <a:ln w="19050">
            <a:solidFill>
              <a:srgbClr val="000000"/>
            </a:solidFill>
            <a:round/>
            <a:headEnd/>
            <a:tailEnd/>
          </a:ln>
        </p:spPr>
        <p:txBody>
          <a:bodyPr/>
          <a:lstStyle/>
          <a:p>
            <a:endParaRPr lang="en-US"/>
          </a:p>
        </p:txBody>
      </p:sp>
      <p:sp>
        <p:nvSpPr>
          <p:cNvPr id="59490" name="Rectangle 98"/>
          <p:cNvSpPr>
            <a:spLocks noChangeArrowheads="1"/>
          </p:cNvSpPr>
          <p:nvPr/>
        </p:nvSpPr>
        <p:spPr bwMode="auto">
          <a:xfrm>
            <a:off x="485775" y="3271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59491" name="Line 99"/>
          <p:cNvSpPr>
            <a:spLocks noChangeShapeType="1"/>
          </p:cNvSpPr>
          <p:nvPr/>
        </p:nvSpPr>
        <p:spPr bwMode="auto">
          <a:xfrm>
            <a:off x="485775" y="3271838"/>
            <a:ext cx="1584325" cy="1587"/>
          </a:xfrm>
          <a:prstGeom prst="line">
            <a:avLst/>
          </a:prstGeom>
          <a:noFill/>
          <a:ln w="19050">
            <a:solidFill>
              <a:srgbClr val="000000"/>
            </a:solidFill>
            <a:round/>
            <a:headEnd/>
            <a:tailEnd/>
          </a:ln>
        </p:spPr>
        <p:txBody>
          <a:bodyPr/>
          <a:lstStyle/>
          <a:p>
            <a:endParaRPr lang="en-US"/>
          </a:p>
        </p:txBody>
      </p:sp>
      <p:sp>
        <p:nvSpPr>
          <p:cNvPr id="59492" name="Rectangle 100"/>
          <p:cNvSpPr>
            <a:spLocks noChangeArrowheads="1"/>
          </p:cNvSpPr>
          <p:nvPr/>
        </p:nvSpPr>
        <p:spPr bwMode="auto">
          <a:xfrm>
            <a:off x="207010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493" name="Line 101"/>
          <p:cNvSpPr>
            <a:spLocks noChangeShapeType="1"/>
          </p:cNvSpPr>
          <p:nvPr/>
        </p:nvSpPr>
        <p:spPr bwMode="auto">
          <a:xfrm>
            <a:off x="2070100" y="3271838"/>
            <a:ext cx="9525" cy="1587"/>
          </a:xfrm>
          <a:prstGeom prst="line">
            <a:avLst/>
          </a:prstGeom>
          <a:noFill/>
          <a:ln w="19050">
            <a:solidFill>
              <a:srgbClr val="000000"/>
            </a:solidFill>
            <a:round/>
            <a:headEnd/>
            <a:tailEnd/>
          </a:ln>
        </p:spPr>
        <p:txBody>
          <a:bodyPr/>
          <a:lstStyle/>
          <a:p>
            <a:endParaRPr lang="en-US"/>
          </a:p>
        </p:txBody>
      </p:sp>
      <p:sp>
        <p:nvSpPr>
          <p:cNvPr id="59494" name="Line 102"/>
          <p:cNvSpPr>
            <a:spLocks noChangeShapeType="1"/>
          </p:cNvSpPr>
          <p:nvPr/>
        </p:nvSpPr>
        <p:spPr bwMode="auto">
          <a:xfrm>
            <a:off x="2070100" y="3271838"/>
            <a:ext cx="1588" cy="9525"/>
          </a:xfrm>
          <a:prstGeom prst="line">
            <a:avLst/>
          </a:prstGeom>
          <a:noFill/>
          <a:ln w="19050">
            <a:solidFill>
              <a:srgbClr val="000000"/>
            </a:solidFill>
            <a:round/>
            <a:headEnd/>
            <a:tailEnd/>
          </a:ln>
        </p:spPr>
        <p:txBody>
          <a:bodyPr/>
          <a:lstStyle/>
          <a:p>
            <a:endParaRPr lang="en-US"/>
          </a:p>
        </p:txBody>
      </p:sp>
      <p:sp>
        <p:nvSpPr>
          <p:cNvPr id="59495" name="Rectangle 103"/>
          <p:cNvSpPr>
            <a:spLocks noChangeArrowheads="1"/>
          </p:cNvSpPr>
          <p:nvPr/>
        </p:nvSpPr>
        <p:spPr bwMode="auto">
          <a:xfrm>
            <a:off x="2079625" y="3271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59496" name="Line 104"/>
          <p:cNvSpPr>
            <a:spLocks noChangeShapeType="1"/>
          </p:cNvSpPr>
          <p:nvPr/>
        </p:nvSpPr>
        <p:spPr bwMode="auto">
          <a:xfrm>
            <a:off x="2079625" y="3271838"/>
            <a:ext cx="1609725" cy="1587"/>
          </a:xfrm>
          <a:prstGeom prst="line">
            <a:avLst/>
          </a:prstGeom>
          <a:noFill/>
          <a:ln w="19050">
            <a:solidFill>
              <a:srgbClr val="000000"/>
            </a:solidFill>
            <a:round/>
            <a:headEnd/>
            <a:tailEnd/>
          </a:ln>
        </p:spPr>
        <p:txBody>
          <a:bodyPr/>
          <a:lstStyle/>
          <a:p>
            <a:endParaRPr lang="en-US"/>
          </a:p>
        </p:txBody>
      </p:sp>
      <p:sp>
        <p:nvSpPr>
          <p:cNvPr id="59497" name="Rectangle 105"/>
          <p:cNvSpPr>
            <a:spLocks noChangeArrowheads="1"/>
          </p:cNvSpPr>
          <p:nvPr/>
        </p:nvSpPr>
        <p:spPr bwMode="auto">
          <a:xfrm>
            <a:off x="3689350"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498" name="Line 106"/>
          <p:cNvSpPr>
            <a:spLocks noChangeShapeType="1"/>
          </p:cNvSpPr>
          <p:nvPr/>
        </p:nvSpPr>
        <p:spPr bwMode="auto">
          <a:xfrm>
            <a:off x="3689350" y="3271838"/>
            <a:ext cx="9525" cy="1587"/>
          </a:xfrm>
          <a:prstGeom prst="line">
            <a:avLst/>
          </a:prstGeom>
          <a:noFill/>
          <a:ln w="19050">
            <a:solidFill>
              <a:schemeClr val="tx1"/>
            </a:solidFill>
            <a:round/>
            <a:headEnd/>
            <a:tailEnd/>
          </a:ln>
        </p:spPr>
        <p:txBody>
          <a:bodyPr/>
          <a:lstStyle/>
          <a:p>
            <a:endParaRPr lang="en-US"/>
          </a:p>
        </p:txBody>
      </p:sp>
      <p:sp>
        <p:nvSpPr>
          <p:cNvPr id="59499" name="Line 107"/>
          <p:cNvSpPr>
            <a:spLocks noChangeShapeType="1"/>
          </p:cNvSpPr>
          <p:nvPr/>
        </p:nvSpPr>
        <p:spPr bwMode="auto">
          <a:xfrm>
            <a:off x="3689350" y="3271838"/>
            <a:ext cx="1588" cy="9525"/>
          </a:xfrm>
          <a:prstGeom prst="line">
            <a:avLst/>
          </a:prstGeom>
          <a:noFill/>
          <a:ln w="19050">
            <a:solidFill>
              <a:schemeClr val="tx1"/>
            </a:solidFill>
            <a:round/>
            <a:headEnd/>
            <a:tailEnd/>
          </a:ln>
        </p:spPr>
        <p:txBody>
          <a:bodyPr/>
          <a:lstStyle/>
          <a:p>
            <a:endParaRPr lang="en-US"/>
          </a:p>
        </p:txBody>
      </p:sp>
      <p:sp>
        <p:nvSpPr>
          <p:cNvPr id="59500" name="Rectangle 108"/>
          <p:cNvSpPr>
            <a:spLocks noChangeArrowheads="1"/>
          </p:cNvSpPr>
          <p:nvPr/>
        </p:nvSpPr>
        <p:spPr bwMode="auto">
          <a:xfrm>
            <a:off x="3698875" y="3271838"/>
            <a:ext cx="1608138" cy="9525"/>
          </a:xfrm>
          <a:prstGeom prst="rect">
            <a:avLst/>
          </a:prstGeom>
          <a:solidFill>
            <a:srgbClr val="000000"/>
          </a:solidFill>
          <a:ln w="19050">
            <a:solidFill>
              <a:schemeClr val="tx1"/>
            </a:solidFill>
            <a:miter lim="800000"/>
            <a:headEnd/>
            <a:tailEnd/>
          </a:ln>
        </p:spPr>
        <p:txBody>
          <a:bodyPr/>
          <a:lstStyle/>
          <a:p>
            <a:endParaRPr lang="en-US"/>
          </a:p>
        </p:txBody>
      </p:sp>
      <p:sp>
        <p:nvSpPr>
          <p:cNvPr id="59501" name="Line 109"/>
          <p:cNvSpPr>
            <a:spLocks noChangeShapeType="1"/>
          </p:cNvSpPr>
          <p:nvPr/>
        </p:nvSpPr>
        <p:spPr bwMode="auto">
          <a:xfrm>
            <a:off x="3698875" y="3271838"/>
            <a:ext cx="1608138" cy="1587"/>
          </a:xfrm>
          <a:prstGeom prst="line">
            <a:avLst/>
          </a:prstGeom>
          <a:noFill/>
          <a:ln w="19050">
            <a:solidFill>
              <a:schemeClr val="tx1"/>
            </a:solidFill>
            <a:round/>
            <a:headEnd/>
            <a:tailEnd/>
          </a:ln>
        </p:spPr>
        <p:txBody>
          <a:bodyPr/>
          <a:lstStyle/>
          <a:p>
            <a:endParaRPr lang="en-US"/>
          </a:p>
        </p:txBody>
      </p:sp>
      <p:sp>
        <p:nvSpPr>
          <p:cNvPr id="59502" name="Rectangle 110"/>
          <p:cNvSpPr>
            <a:spLocks noChangeArrowheads="1"/>
          </p:cNvSpPr>
          <p:nvPr/>
        </p:nvSpPr>
        <p:spPr bwMode="auto">
          <a:xfrm>
            <a:off x="5307013"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03" name="Line 111"/>
          <p:cNvSpPr>
            <a:spLocks noChangeShapeType="1"/>
          </p:cNvSpPr>
          <p:nvPr/>
        </p:nvSpPr>
        <p:spPr bwMode="auto">
          <a:xfrm>
            <a:off x="5307013" y="3271838"/>
            <a:ext cx="9525" cy="1587"/>
          </a:xfrm>
          <a:prstGeom prst="line">
            <a:avLst/>
          </a:prstGeom>
          <a:noFill/>
          <a:ln w="19050">
            <a:solidFill>
              <a:schemeClr val="tx1"/>
            </a:solidFill>
            <a:round/>
            <a:headEnd/>
            <a:tailEnd/>
          </a:ln>
        </p:spPr>
        <p:txBody>
          <a:bodyPr/>
          <a:lstStyle/>
          <a:p>
            <a:endParaRPr lang="en-US"/>
          </a:p>
        </p:txBody>
      </p:sp>
      <p:sp>
        <p:nvSpPr>
          <p:cNvPr id="59504" name="Line 112"/>
          <p:cNvSpPr>
            <a:spLocks noChangeShapeType="1"/>
          </p:cNvSpPr>
          <p:nvPr/>
        </p:nvSpPr>
        <p:spPr bwMode="auto">
          <a:xfrm>
            <a:off x="5307013" y="3271838"/>
            <a:ext cx="1587" cy="9525"/>
          </a:xfrm>
          <a:prstGeom prst="line">
            <a:avLst/>
          </a:prstGeom>
          <a:noFill/>
          <a:ln w="19050">
            <a:solidFill>
              <a:schemeClr val="tx1"/>
            </a:solidFill>
            <a:round/>
            <a:headEnd/>
            <a:tailEnd/>
          </a:ln>
        </p:spPr>
        <p:txBody>
          <a:bodyPr/>
          <a:lstStyle/>
          <a:p>
            <a:endParaRPr lang="en-US"/>
          </a:p>
        </p:txBody>
      </p:sp>
      <p:sp>
        <p:nvSpPr>
          <p:cNvPr id="59505" name="Rectangle 113"/>
          <p:cNvSpPr>
            <a:spLocks noChangeArrowheads="1"/>
          </p:cNvSpPr>
          <p:nvPr/>
        </p:nvSpPr>
        <p:spPr bwMode="auto">
          <a:xfrm>
            <a:off x="5316538" y="3271838"/>
            <a:ext cx="1609725" cy="9525"/>
          </a:xfrm>
          <a:prstGeom prst="rect">
            <a:avLst/>
          </a:prstGeom>
          <a:solidFill>
            <a:srgbClr val="000000"/>
          </a:solidFill>
          <a:ln w="19050">
            <a:solidFill>
              <a:schemeClr val="tx1"/>
            </a:solidFill>
            <a:miter lim="800000"/>
            <a:headEnd/>
            <a:tailEnd/>
          </a:ln>
        </p:spPr>
        <p:txBody>
          <a:bodyPr/>
          <a:lstStyle/>
          <a:p>
            <a:endParaRPr lang="en-US"/>
          </a:p>
        </p:txBody>
      </p:sp>
      <p:sp>
        <p:nvSpPr>
          <p:cNvPr id="59506" name="Line 114"/>
          <p:cNvSpPr>
            <a:spLocks noChangeShapeType="1"/>
          </p:cNvSpPr>
          <p:nvPr/>
        </p:nvSpPr>
        <p:spPr bwMode="auto">
          <a:xfrm>
            <a:off x="5316538" y="3271838"/>
            <a:ext cx="1609725" cy="1587"/>
          </a:xfrm>
          <a:prstGeom prst="line">
            <a:avLst/>
          </a:prstGeom>
          <a:noFill/>
          <a:ln w="19050">
            <a:solidFill>
              <a:schemeClr val="tx1"/>
            </a:solidFill>
            <a:round/>
            <a:headEnd/>
            <a:tailEnd/>
          </a:ln>
        </p:spPr>
        <p:txBody>
          <a:bodyPr/>
          <a:lstStyle/>
          <a:p>
            <a:endParaRPr lang="en-US"/>
          </a:p>
        </p:txBody>
      </p:sp>
      <p:sp>
        <p:nvSpPr>
          <p:cNvPr id="59507" name="Rectangle 115"/>
          <p:cNvSpPr>
            <a:spLocks noChangeArrowheads="1"/>
          </p:cNvSpPr>
          <p:nvPr/>
        </p:nvSpPr>
        <p:spPr bwMode="auto">
          <a:xfrm>
            <a:off x="6926263"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08" name="Line 116"/>
          <p:cNvSpPr>
            <a:spLocks noChangeShapeType="1"/>
          </p:cNvSpPr>
          <p:nvPr/>
        </p:nvSpPr>
        <p:spPr bwMode="auto">
          <a:xfrm>
            <a:off x="6926263" y="3271838"/>
            <a:ext cx="9525" cy="1587"/>
          </a:xfrm>
          <a:prstGeom prst="line">
            <a:avLst/>
          </a:prstGeom>
          <a:noFill/>
          <a:ln w="19050">
            <a:solidFill>
              <a:schemeClr val="tx1"/>
            </a:solidFill>
            <a:round/>
            <a:headEnd/>
            <a:tailEnd/>
          </a:ln>
        </p:spPr>
        <p:txBody>
          <a:bodyPr/>
          <a:lstStyle/>
          <a:p>
            <a:endParaRPr lang="en-US"/>
          </a:p>
        </p:txBody>
      </p:sp>
      <p:sp>
        <p:nvSpPr>
          <p:cNvPr id="59509" name="Line 117"/>
          <p:cNvSpPr>
            <a:spLocks noChangeShapeType="1"/>
          </p:cNvSpPr>
          <p:nvPr/>
        </p:nvSpPr>
        <p:spPr bwMode="auto">
          <a:xfrm>
            <a:off x="6926263" y="3271838"/>
            <a:ext cx="1587" cy="9525"/>
          </a:xfrm>
          <a:prstGeom prst="line">
            <a:avLst/>
          </a:prstGeom>
          <a:noFill/>
          <a:ln w="19050">
            <a:solidFill>
              <a:schemeClr val="tx1"/>
            </a:solidFill>
            <a:round/>
            <a:headEnd/>
            <a:tailEnd/>
          </a:ln>
        </p:spPr>
        <p:txBody>
          <a:bodyPr/>
          <a:lstStyle/>
          <a:p>
            <a:endParaRPr lang="en-US"/>
          </a:p>
        </p:txBody>
      </p:sp>
      <p:sp>
        <p:nvSpPr>
          <p:cNvPr id="59510" name="Rectangle 118"/>
          <p:cNvSpPr>
            <a:spLocks noChangeArrowheads="1"/>
          </p:cNvSpPr>
          <p:nvPr/>
        </p:nvSpPr>
        <p:spPr bwMode="auto">
          <a:xfrm>
            <a:off x="6935788" y="3271838"/>
            <a:ext cx="1608137" cy="9525"/>
          </a:xfrm>
          <a:prstGeom prst="rect">
            <a:avLst/>
          </a:prstGeom>
          <a:solidFill>
            <a:srgbClr val="000000"/>
          </a:solidFill>
          <a:ln w="19050">
            <a:solidFill>
              <a:schemeClr val="tx1"/>
            </a:solidFill>
            <a:miter lim="800000"/>
            <a:headEnd/>
            <a:tailEnd/>
          </a:ln>
        </p:spPr>
        <p:txBody>
          <a:bodyPr/>
          <a:lstStyle/>
          <a:p>
            <a:endParaRPr lang="en-US"/>
          </a:p>
        </p:txBody>
      </p:sp>
      <p:sp>
        <p:nvSpPr>
          <p:cNvPr id="59511" name="Line 119"/>
          <p:cNvSpPr>
            <a:spLocks noChangeShapeType="1"/>
          </p:cNvSpPr>
          <p:nvPr/>
        </p:nvSpPr>
        <p:spPr bwMode="auto">
          <a:xfrm>
            <a:off x="6935788" y="3271838"/>
            <a:ext cx="1608137" cy="1587"/>
          </a:xfrm>
          <a:prstGeom prst="line">
            <a:avLst/>
          </a:prstGeom>
          <a:noFill/>
          <a:ln w="19050">
            <a:solidFill>
              <a:schemeClr val="tx1"/>
            </a:solidFill>
            <a:round/>
            <a:headEnd/>
            <a:tailEnd/>
          </a:ln>
        </p:spPr>
        <p:txBody>
          <a:bodyPr/>
          <a:lstStyle/>
          <a:p>
            <a:endParaRPr lang="en-US"/>
          </a:p>
        </p:txBody>
      </p:sp>
      <p:sp>
        <p:nvSpPr>
          <p:cNvPr id="59512" name="Rectangle 120"/>
          <p:cNvSpPr>
            <a:spLocks noChangeArrowheads="1"/>
          </p:cNvSpPr>
          <p:nvPr/>
        </p:nvSpPr>
        <p:spPr bwMode="auto">
          <a:xfrm>
            <a:off x="8543925" y="3271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13" name="Line 121"/>
          <p:cNvSpPr>
            <a:spLocks noChangeShapeType="1"/>
          </p:cNvSpPr>
          <p:nvPr/>
        </p:nvSpPr>
        <p:spPr bwMode="auto">
          <a:xfrm>
            <a:off x="8543925" y="3271838"/>
            <a:ext cx="9525" cy="1587"/>
          </a:xfrm>
          <a:prstGeom prst="line">
            <a:avLst/>
          </a:prstGeom>
          <a:noFill/>
          <a:ln w="19050">
            <a:solidFill>
              <a:schemeClr val="tx1"/>
            </a:solidFill>
            <a:round/>
            <a:headEnd/>
            <a:tailEnd/>
          </a:ln>
        </p:spPr>
        <p:txBody>
          <a:bodyPr/>
          <a:lstStyle/>
          <a:p>
            <a:endParaRPr lang="en-US"/>
          </a:p>
        </p:txBody>
      </p:sp>
      <p:sp>
        <p:nvSpPr>
          <p:cNvPr id="59514" name="Line 122"/>
          <p:cNvSpPr>
            <a:spLocks noChangeShapeType="1"/>
          </p:cNvSpPr>
          <p:nvPr/>
        </p:nvSpPr>
        <p:spPr bwMode="auto">
          <a:xfrm>
            <a:off x="8543925" y="3271838"/>
            <a:ext cx="1588" cy="9525"/>
          </a:xfrm>
          <a:prstGeom prst="line">
            <a:avLst/>
          </a:prstGeom>
          <a:noFill/>
          <a:ln w="19050">
            <a:solidFill>
              <a:schemeClr val="tx1"/>
            </a:solidFill>
            <a:round/>
            <a:headEnd/>
            <a:tailEnd/>
          </a:ln>
        </p:spPr>
        <p:txBody>
          <a:bodyPr/>
          <a:lstStyle/>
          <a:p>
            <a:endParaRPr lang="en-US"/>
          </a:p>
        </p:txBody>
      </p:sp>
      <p:sp>
        <p:nvSpPr>
          <p:cNvPr id="59515" name="Rectangle 123"/>
          <p:cNvSpPr>
            <a:spLocks noChangeArrowheads="1"/>
          </p:cNvSpPr>
          <p:nvPr/>
        </p:nvSpPr>
        <p:spPr bwMode="auto">
          <a:xfrm>
            <a:off x="47625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59516" name="Line 124"/>
          <p:cNvSpPr>
            <a:spLocks noChangeShapeType="1"/>
          </p:cNvSpPr>
          <p:nvPr/>
        </p:nvSpPr>
        <p:spPr bwMode="auto">
          <a:xfrm>
            <a:off x="476250" y="3281363"/>
            <a:ext cx="1588" cy="941387"/>
          </a:xfrm>
          <a:prstGeom prst="line">
            <a:avLst/>
          </a:prstGeom>
          <a:noFill/>
          <a:ln w="19050">
            <a:solidFill>
              <a:srgbClr val="000000"/>
            </a:solidFill>
            <a:round/>
            <a:headEnd/>
            <a:tailEnd/>
          </a:ln>
        </p:spPr>
        <p:txBody>
          <a:bodyPr/>
          <a:lstStyle/>
          <a:p>
            <a:endParaRPr lang="en-US"/>
          </a:p>
        </p:txBody>
      </p:sp>
      <p:sp>
        <p:nvSpPr>
          <p:cNvPr id="59517" name="Rectangle 125"/>
          <p:cNvSpPr>
            <a:spLocks noChangeArrowheads="1"/>
          </p:cNvSpPr>
          <p:nvPr/>
        </p:nvSpPr>
        <p:spPr bwMode="auto">
          <a:xfrm>
            <a:off x="207010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59518" name="Line 126"/>
          <p:cNvSpPr>
            <a:spLocks noChangeShapeType="1"/>
          </p:cNvSpPr>
          <p:nvPr/>
        </p:nvSpPr>
        <p:spPr bwMode="auto">
          <a:xfrm>
            <a:off x="2070100" y="3281363"/>
            <a:ext cx="1588" cy="941387"/>
          </a:xfrm>
          <a:prstGeom prst="line">
            <a:avLst/>
          </a:prstGeom>
          <a:noFill/>
          <a:ln w="19050">
            <a:solidFill>
              <a:srgbClr val="000000"/>
            </a:solidFill>
            <a:round/>
            <a:headEnd/>
            <a:tailEnd/>
          </a:ln>
        </p:spPr>
        <p:txBody>
          <a:bodyPr/>
          <a:lstStyle/>
          <a:p>
            <a:endParaRPr lang="en-US"/>
          </a:p>
        </p:txBody>
      </p:sp>
      <p:sp>
        <p:nvSpPr>
          <p:cNvPr id="59519" name="Rectangle 127"/>
          <p:cNvSpPr>
            <a:spLocks noChangeArrowheads="1"/>
          </p:cNvSpPr>
          <p:nvPr/>
        </p:nvSpPr>
        <p:spPr bwMode="auto">
          <a:xfrm>
            <a:off x="3689350"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520" name="Line 128"/>
          <p:cNvSpPr>
            <a:spLocks noChangeShapeType="1"/>
          </p:cNvSpPr>
          <p:nvPr/>
        </p:nvSpPr>
        <p:spPr bwMode="auto">
          <a:xfrm>
            <a:off x="3689350" y="3281363"/>
            <a:ext cx="1588" cy="941387"/>
          </a:xfrm>
          <a:prstGeom prst="line">
            <a:avLst/>
          </a:prstGeom>
          <a:noFill/>
          <a:ln w="19050">
            <a:solidFill>
              <a:schemeClr val="tx1"/>
            </a:solidFill>
            <a:round/>
            <a:headEnd/>
            <a:tailEnd/>
          </a:ln>
        </p:spPr>
        <p:txBody>
          <a:bodyPr/>
          <a:lstStyle/>
          <a:p>
            <a:endParaRPr lang="en-US"/>
          </a:p>
        </p:txBody>
      </p:sp>
      <p:sp>
        <p:nvSpPr>
          <p:cNvPr id="59521" name="Rectangle 129"/>
          <p:cNvSpPr>
            <a:spLocks noChangeArrowheads="1"/>
          </p:cNvSpPr>
          <p:nvPr/>
        </p:nvSpPr>
        <p:spPr bwMode="auto">
          <a:xfrm>
            <a:off x="5307013"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522" name="Line 130"/>
          <p:cNvSpPr>
            <a:spLocks noChangeShapeType="1"/>
          </p:cNvSpPr>
          <p:nvPr/>
        </p:nvSpPr>
        <p:spPr bwMode="auto">
          <a:xfrm>
            <a:off x="5307013" y="3281363"/>
            <a:ext cx="1587" cy="941387"/>
          </a:xfrm>
          <a:prstGeom prst="line">
            <a:avLst/>
          </a:prstGeom>
          <a:noFill/>
          <a:ln w="19050">
            <a:solidFill>
              <a:schemeClr val="tx1"/>
            </a:solidFill>
            <a:round/>
            <a:headEnd/>
            <a:tailEnd/>
          </a:ln>
        </p:spPr>
        <p:txBody>
          <a:bodyPr/>
          <a:lstStyle/>
          <a:p>
            <a:endParaRPr lang="en-US"/>
          </a:p>
        </p:txBody>
      </p:sp>
      <p:sp>
        <p:nvSpPr>
          <p:cNvPr id="59523" name="Rectangle 131"/>
          <p:cNvSpPr>
            <a:spLocks noChangeArrowheads="1"/>
          </p:cNvSpPr>
          <p:nvPr/>
        </p:nvSpPr>
        <p:spPr bwMode="auto">
          <a:xfrm>
            <a:off x="6926263"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524" name="Line 132"/>
          <p:cNvSpPr>
            <a:spLocks noChangeShapeType="1"/>
          </p:cNvSpPr>
          <p:nvPr/>
        </p:nvSpPr>
        <p:spPr bwMode="auto">
          <a:xfrm>
            <a:off x="6926263" y="3281363"/>
            <a:ext cx="1587" cy="941387"/>
          </a:xfrm>
          <a:prstGeom prst="line">
            <a:avLst/>
          </a:prstGeom>
          <a:noFill/>
          <a:ln w="19050">
            <a:solidFill>
              <a:schemeClr val="tx1"/>
            </a:solidFill>
            <a:round/>
            <a:headEnd/>
            <a:tailEnd/>
          </a:ln>
        </p:spPr>
        <p:txBody>
          <a:bodyPr/>
          <a:lstStyle/>
          <a:p>
            <a:endParaRPr lang="en-US"/>
          </a:p>
        </p:txBody>
      </p:sp>
      <p:sp>
        <p:nvSpPr>
          <p:cNvPr id="59525" name="Rectangle 133"/>
          <p:cNvSpPr>
            <a:spLocks noChangeArrowheads="1"/>
          </p:cNvSpPr>
          <p:nvPr/>
        </p:nvSpPr>
        <p:spPr bwMode="auto">
          <a:xfrm>
            <a:off x="8543925" y="3281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526" name="Line 134"/>
          <p:cNvSpPr>
            <a:spLocks noChangeShapeType="1"/>
          </p:cNvSpPr>
          <p:nvPr/>
        </p:nvSpPr>
        <p:spPr bwMode="auto">
          <a:xfrm>
            <a:off x="8543925" y="3281363"/>
            <a:ext cx="1588" cy="941387"/>
          </a:xfrm>
          <a:prstGeom prst="line">
            <a:avLst/>
          </a:prstGeom>
          <a:noFill/>
          <a:ln w="19050">
            <a:solidFill>
              <a:schemeClr val="tx1"/>
            </a:solidFill>
            <a:round/>
            <a:headEnd/>
            <a:tailEnd/>
          </a:ln>
        </p:spPr>
        <p:txBody>
          <a:bodyPr/>
          <a:lstStyle/>
          <a:p>
            <a:endParaRPr lang="en-US"/>
          </a:p>
        </p:txBody>
      </p:sp>
      <p:sp>
        <p:nvSpPr>
          <p:cNvPr id="59527" name="Rectangle 135"/>
          <p:cNvSpPr>
            <a:spLocks noChangeArrowheads="1"/>
          </p:cNvSpPr>
          <p:nvPr/>
        </p:nvSpPr>
        <p:spPr bwMode="auto">
          <a:xfrm>
            <a:off x="631825" y="4583113"/>
            <a:ext cx="90170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Neutral</a:t>
            </a:r>
            <a:endParaRPr lang="en-US" sz="2400"/>
          </a:p>
        </p:txBody>
      </p:sp>
      <p:sp>
        <p:nvSpPr>
          <p:cNvPr id="59528" name="Rectangle 136"/>
          <p:cNvSpPr>
            <a:spLocks noChangeArrowheads="1"/>
          </p:cNvSpPr>
          <p:nvPr/>
        </p:nvSpPr>
        <p:spPr bwMode="auto">
          <a:xfrm>
            <a:off x="47625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529" name="Line 137"/>
          <p:cNvSpPr>
            <a:spLocks noChangeShapeType="1"/>
          </p:cNvSpPr>
          <p:nvPr/>
        </p:nvSpPr>
        <p:spPr bwMode="auto">
          <a:xfrm>
            <a:off x="476250" y="4227513"/>
            <a:ext cx="9525" cy="1587"/>
          </a:xfrm>
          <a:prstGeom prst="line">
            <a:avLst/>
          </a:prstGeom>
          <a:noFill/>
          <a:ln w="19050">
            <a:solidFill>
              <a:srgbClr val="000000"/>
            </a:solidFill>
            <a:round/>
            <a:headEnd/>
            <a:tailEnd/>
          </a:ln>
        </p:spPr>
        <p:txBody>
          <a:bodyPr/>
          <a:lstStyle/>
          <a:p>
            <a:endParaRPr lang="en-US"/>
          </a:p>
        </p:txBody>
      </p:sp>
      <p:sp>
        <p:nvSpPr>
          <p:cNvPr id="59530" name="Line 138"/>
          <p:cNvSpPr>
            <a:spLocks noChangeShapeType="1"/>
          </p:cNvSpPr>
          <p:nvPr/>
        </p:nvSpPr>
        <p:spPr bwMode="auto">
          <a:xfrm>
            <a:off x="476250" y="4227513"/>
            <a:ext cx="1588" cy="7937"/>
          </a:xfrm>
          <a:prstGeom prst="line">
            <a:avLst/>
          </a:prstGeom>
          <a:noFill/>
          <a:ln w="19050">
            <a:solidFill>
              <a:srgbClr val="000000"/>
            </a:solidFill>
            <a:round/>
            <a:headEnd/>
            <a:tailEnd/>
          </a:ln>
        </p:spPr>
        <p:txBody>
          <a:bodyPr/>
          <a:lstStyle/>
          <a:p>
            <a:endParaRPr lang="en-US"/>
          </a:p>
        </p:txBody>
      </p:sp>
      <p:sp>
        <p:nvSpPr>
          <p:cNvPr id="59531" name="Rectangle 139"/>
          <p:cNvSpPr>
            <a:spLocks noChangeArrowheads="1"/>
          </p:cNvSpPr>
          <p:nvPr/>
        </p:nvSpPr>
        <p:spPr bwMode="auto">
          <a:xfrm>
            <a:off x="485775" y="4227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59532" name="Line 140"/>
          <p:cNvSpPr>
            <a:spLocks noChangeShapeType="1"/>
          </p:cNvSpPr>
          <p:nvPr/>
        </p:nvSpPr>
        <p:spPr bwMode="auto">
          <a:xfrm>
            <a:off x="485775" y="4227513"/>
            <a:ext cx="1584325" cy="1587"/>
          </a:xfrm>
          <a:prstGeom prst="line">
            <a:avLst/>
          </a:prstGeom>
          <a:noFill/>
          <a:ln w="19050">
            <a:solidFill>
              <a:srgbClr val="000000"/>
            </a:solidFill>
            <a:round/>
            <a:headEnd/>
            <a:tailEnd/>
          </a:ln>
        </p:spPr>
        <p:txBody>
          <a:bodyPr/>
          <a:lstStyle/>
          <a:p>
            <a:endParaRPr lang="en-US"/>
          </a:p>
        </p:txBody>
      </p:sp>
      <p:sp>
        <p:nvSpPr>
          <p:cNvPr id="59533" name="Rectangle 141"/>
          <p:cNvSpPr>
            <a:spLocks noChangeArrowheads="1"/>
          </p:cNvSpPr>
          <p:nvPr/>
        </p:nvSpPr>
        <p:spPr bwMode="auto">
          <a:xfrm>
            <a:off x="207010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59534" name="Line 142"/>
          <p:cNvSpPr>
            <a:spLocks noChangeShapeType="1"/>
          </p:cNvSpPr>
          <p:nvPr/>
        </p:nvSpPr>
        <p:spPr bwMode="auto">
          <a:xfrm>
            <a:off x="2070100" y="4227513"/>
            <a:ext cx="9525" cy="1587"/>
          </a:xfrm>
          <a:prstGeom prst="line">
            <a:avLst/>
          </a:prstGeom>
          <a:noFill/>
          <a:ln w="19050">
            <a:solidFill>
              <a:srgbClr val="000000"/>
            </a:solidFill>
            <a:round/>
            <a:headEnd/>
            <a:tailEnd/>
          </a:ln>
        </p:spPr>
        <p:txBody>
          <a:bodyPr/>
          <a:lstStyle/>
          <a:p>
            <a:endParaRPr lang="en-US"/>
          </a:p>
        </p:txBody>
      </p:sp>
      <p:sp>
        <p:nvSpPr>
          <p:cNvPr id="59535" name="Line 143"/>
          <p:cNvSpPr>
            <a:spLocks noChangeShapeType="1"/>
          </p:cNvSpPr>
          <p:nvPr/>
        </p:nvSpPr>
        <p:spPr bwMode="auto">
          <a:xfrm>
            <a:off x="2070100" y="4227513"/>
            <a:ext cx="1588" cy="7937"/>
          </a:xfrm>
          <a:prstGeom prst="line">
            <a:avLst/>
          </a:prstGeom>
          <a:noFill/>
          <a:ln w="19050">
            <a:solidFill>
              <a:srgbClr val="000000"/>
            </a:solidFill>
            <a:round/>
            <a:headEnd/>
            <a:tailEnd/>
          </a:ln>
        </p:spPr>
        <p:txBody>
          <a:bodyPr/>
          <a:lstStyle/>
          <a:p>
            <a:endParaRPr lang="en-US"/>
          </a:p>
        </p:txBody>
      </p:sp>
      <p:sp>
        <p:nvSpPr>
          <p:cNvPr id="59536" name="Rectangle 144"/>
          <p:cNvSpPr>
            <a:spLocks noChangeArrowheads="1"/>
          </p:cNvSpPr>
          <p:nvPr/>
        </p:nvSpPr>
        <p:spPr bwMode="auto">
          <a:xfrm>
            <a:off x="2079625" y="4227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59537" name="Line 145"/>
          <p:cNvSpPr>
            <a:spLocks noChangeShapeType="1"/>
          </p:cNvSpPr>
          <p:nvPr/>
        </p:nvSpPr>
        <p:spPr bwMode="auto">
          <a:xfrm>
            <a:off x="2079625" y="4227513"/>
            <a:ext cx="1609725" cy="1587"/>
          </a:xfrm>
          <a:prstGeom prst="line">
            <a:avLst/>
          </a:prstGeom>
          <a:noFill/>
          <a:ln w="19050">
            <a:solidFill>
              <a:srgbClr val="000000"/>
            </a:solidFill>
            <a:round/>
            <a:headEnd/>
            <a:tailEnd/>
          </a:ln>
        </p:spPr>
        <p:txBody>
          <a:bodyPr/>
          <a:lstStyle/>
          <a:p>
            <a:endParaRPr lang="en-US"/>
          </a:p>
        </p:txBody>
      </p:sp>
      <p:sp>
        <p:nvSpPr>
          <p:cNvPr id="59538" name="Rectangle 146"/>
          <p:cNvSpPr>
            <a:spLocks noChangeArrowheads="1"/>
          </p:cNvSpPr>
          <p:nvPr/>
        </p:nvSpPr>
        <p:spPr bwMode="auto">
          <a:xfrm>
            <a:off x="3689350"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59539" name="Line 147"/>
          <p:cNvSpPr>
            <a:spLocks noChangeShapeType="1"/>
          </p:cNvSpPr>
          <p:nvPr/>
        </p:nvSpPr>
        <p:spPr bwMode="auto">
          <a:xfrm>
            <a:off x="3689350" y="4227513"/>
            <a:ext cx="9525" cy="1587"/>
          </a:xfrm>
          <a:prstGeom prst="line">
            <a:avLst/>
          </a:prstGeom>
          <a:noFill/>
          <a:ln w="19050">
            <a:solidFill>
              <a:schemeClr val="tx1"/>
            </a:solidFill>
            <a:round/>
            <a:headEnd/>
            <a:tailEnd/>
          </a:ln>
        </p:spPr>
        <p:txBody>
          <a:bodyPr/>
          <a:lstStyle/>
          <a:p>
            <a:endParaRPr lang="en-US"/>
          </a:p>
        </p:txBody>
      </p:sp>
      <p:sp>
        <p:nvSpPr>
          <p:cNvPr id="59540" name="Line 148"/>
          <p:cNvSpPr>
            <a:spLocks noChangeShapeType="1"/>
          </p:cNvSpPr>
          <p:nvPr/>
        </p:nvSpPr>
        <p:spPr bwMode="auto">
          <a:xfrm>
            <a:off x="3689350" y="4227513"/>
            <a:ext cx="1588" cy="7937"/>
          </a:xfrm>
          <a:prstGeom prst="line">
            <a:avLst/>
          </a:prstGeom>
          <a:noFill/>
          <a:ln w="19050">
            <a:solidFill>
              <a:schemeClr val="tx1"/>
            </a:solidFill>
            <a:round/>
            <a:headEnd/>
            <a:tailEnd/>
          </a:ln>
        </p:spPr>
        <p:txBody>
          <a:bodyPr/>
          <a:lstStyle/>
          <a:p>
            <a:endParaRPr lang="en-US"/>
          </a:p>
        </p:txBody>
      </p:sp>
      <p:sp>
        <p:nvSpPr>
          <p:cNvPr id="59541" name="Rectangle 149"/>
          <p:cNvSpPr>
            <a:spLocks noChangeArrowheads="1"/>
          </p:cNvSpPr>
          <p:nvPr/>
        </p:nvSpPr>
        <p:spPr bwMode="auto">
          <a:xfrm>
            <a:off x="3698875" y="4227513"/>
            <a:ext cx="1608138" cy="7937"/>
          </a:xfrm>
          <a:prstGeom prst="rect">
            <a:avLst/>
          </a:prstGeom>
          <a:solidFill>
            <a:schemeClr val="hlink"/>
          </a:solidFill>
          <a:ln w="19050">
            <a:solidFill>
              <a:schemeClr val="tx1"/>
            </a:solidFill>
            <a:miter lim="800000"/>
            <a:headEnd/>
            <a:tailEnd/>
          </a:ln>
        </p:spPr>
        <p:txBody>
          <a:bodyPr/>
          <a:lstStyle/>
          <a:p>
            <a:endParaRPr lang="en-US"/>
          </a:p>
        </p:txBody>
      </p:sp>
      <p:sp>
        <p:nvSpPr>
          <p:cNvPr id="59542" name="Line 150"/>
          <p:cNvSpPr>
            <a:spLocks noChangeShapeType="1"/>
          </p:cNvSpPr>
          <p:nvPr/>
        </p:nvSpPr>
        <p:spPr bwMode="auto">
          <a:xfrm>
            <a:off x="3698875" y="4227513"/>
            <a:ext cx="1608138" cy="1587"/>
          </a:xfrm>
          <a:prstGeom prst="line">
            <a:avLst/>
          </a:prstGeom>
          <a:noFill/>
          <a:ln w="19050">
            <a:solidFill>
              <a:schemeClr val="tx1"/>
            </a:solidFill>
            <a:round/>
            <a:headEnd/>
            <a:tailEnd/>
          </a:ln>
        </p:spPr>
        <p:txBody>
          <a:bodyPr/>
          <a:lstStyle/>
          <a:p>
            <a:endParaRPr lang="en-US"/>
          </a:p>
        </p:txBody>
      </p:sp>
      <p:sp>
        <p:nvSpPr>
          <p:cNvPr id="59543" name="Rectangle 151"/>
          <p:cNvSpPr>
            <a:spLocks noChangeArrowheads="1"/>
          </p:cNvSpPr>
          <p:nvPr/>
        </p:nvSpPr>
        <p:spPr bwMode="auto">
          <a:xfrm>
            <a:off x="5316538" y="4227513"/>
            <a:ext cx="1609725" cy="7937"/>
          </a:xfrm>
          <a:prstGeom prst="rect">
            <a:avLst/>
          </a:prstGeom>
          <a:solidFill>
            <a:schemeClr val="hlink"/>
          </a:solidFill>
          <a:ln w="19050">
            <a:solidFill>
              <a:schemeClr val="tx1"/>
            </a:solidFill>
            <a:miter lim="800000"/>
            <a:headEnd/>
            <a:tailEnd/>
          </a:ln>
        </p:spPr>
        <p:txBody>
          <a:bodyPr/>
          <a:lstStyle/>
          <a:p>
            <a:endParaRPr lang="en-US"/>
          </a:p>
        </p:txBody>
      </p:sp>
      <p:sp>
        <p:nvSpPr>
          <p:cNvPr id="59544" name="Line 152"/>
          <p:cNvSpPr>
            <a:spLocks noChangeShapeType="1"/>
          </p:cNvSpPr>
          <p:nvPr/>
        </p:nvSpPr>
        <p:spPr bwMode="auto">
          <a:xfrm>
            <a:off x="5316538" y="4227513"/>
            <a:ext cx="1609725" cy="1587"/>
          </a:xfrm>
          <a:prstGeom prst="line">
            <a:avLst/>
          </a:prstGeom>
          <a:noFill/>
          <a:ln w="19050">
            <a:solidFill>
              <a:schemeClr val="tx1"/>
            </a:solidFill>
            <a:round/>
            <a:headEnd/>
            <a:tailEnd/>
          </a:ln>
        </p:spPr>
        <p:txBody>
          <a:bodyPr/>
          <a:lstStyle/>
          <a:p>
            <a:endParaRPr lang="en-US"/>
          </a:p>
        </p:txBody>
      </p:sp>
      <p:sp>
        <p:nvSpPr>
          <p:cNvPr id="59545" name="Rectangle 153"/>
          <p:cNvSpPr>
            <a:spLocks noChangeArrowheads="1"/>
          </p:cNvSpPr>
          <p:nvPr/>
        </p:nvSpPr>
        <p:spPr bwMode="auto">
          <a:xfrm>
            <a:off x="6926263"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59546" name="Line 154"/>
          <p:cNvSpPr>
            <a:spLocks noChangeShapeType="1"/>
          </p:cNvSpPr>
          <p:nvPr/>
        </p:nvSpPr>
        <p:spPr bwMode="auto">
          <a:xfrm>
            <a:off x="6926263" y="4227513"/>
            <a:ext cx="9525" cy="1587"/>
          </a:xfrm>
          <a:prstGeom prst="line">
            <a:avLst/>
          </a:prstGeom>
          <a:noFill/>
          <a:ln w="19050">
            <a:solidFill>
              <a:schemeClr val="tx1"/>
            </a:solidFill>
            <a:round/>
            <a:headEnd/>
            <a:tailEnd/>
          </a:ln>
        </p:spPr>
        <p:txBody>
          <a:bodyPr/>
          <a:lstStyle/>
          <a:p>
            <a:endParaRPr lang="en-US"/>
          </a:p>
        </p:txBody>
      </p:sp>
      <p:sp>
        <p:nvSpPr>
          <p:cNvPr id="59547" name="Line 155"/>
          <p:cNvSpPr>
            <a:spLocks noChangeShapeType="1"/>
          </p:cNvSpPr>
          <p:nvPr/>
        </p:nvSpPr>
        <p:spPr bwMode="auto">
          <a:xfrm>
            <a:off x="6926263" y="4227513"/>
            <a:ext cx="1587" cy="7937"/>
          </a:xfrm>
          <a:prstGeom prst="line">
            <a:avLst/>
          </a:prstGeom>
          <a:noFill/>
          <a:ln w="19050">
            <a:solidFill>
              <a:schemeClr val="tx1"/>
            </a:solidFill>
            <a:round/>
            <a:headEnd/>
            <a:tailEnd/>
          </a:ln>
        </p:spPr>
        <p:txBody>
          <a:bodyPr/>
          <a:lstStyle/>
          <a:p>
            <a:endParaRPr lang="en-US"/>
          </a:p>
        </p:txBody>
      </p:sp>
      <p:sp>
        <p:nvSpPr>
          <p:cNvPr id="59548" name="Rectangle 156"/>
          <p:cNvSpPr>
            <a:spLocks noChangeArrowheads="1"/>
          </p:cNvSpPr>
          <p:nvPr/>
        </p:nvSpPr>
        <p:spPr bwMode="auto">
          <a:xfrm>
            <a:off x="6935788" y="4227513"/>
            <a:ext cx="1608137" cy="7937"/>
          </a:xfrm>
          <a:prstGeom prst="rect">
            <a:avLst/>
          </a:prstGeom>
          <a:solidFill>
            <a:schemeClr val="hlink"/>
          </a:solidFill>
          <a:ln w="19050">
            <a:solidFill>
              <a:schemeClr val="tx1"/>
            </a:solidFill>
            <a:miter lim="800000"/>
            <a:headEnd/>
            <a:tailEnd/>
          </a:ln>
        </p:spPr>
        <p:txBody>
          <a:bodyPr/>
          <a:lstStyle/>
          <a:p>
            <a:endParaRPr lang="en-US"/>
          </a:p>
        </p:txBody>
      </p:sp>
      <p:sp>
        <p:nvSpPr>
          <p:cNvPr id="59549" name="Line 157"/>
          <p:cNvSpPr>
            <a:spLocks noChangeShapeType="1"/>
          </p:cNvSpPr>
          <p:nvPr/>
        </p:nvSpPr>
        <p:spPr bwMode="auto">
          <a:xfrm>
            <a:off x="6935788" y="4227513"/>
            <a:ext cx="1608137" cy="1587"/>
          </a:xfrm>
          <a:prstGeom prst="line">
            <a:avLst/>
          </a:prstGeom>
          <a:noFill/>
          <a:ln w="19050">
            <a:solidFill>
              <a:schemeClr val="tx1"/>
            </a:solidFill>
            <a:round/>
            <a:headEnd/>
            <a:tailEnd/>
          </a:ln>
        </p:spPr>
        <p:txBody>
          <a:bodyPr/>
          <a:lstStyle/>
          <a:p>
            <a:endParaRPr lang="en-US"/>
          </a:p>
        </p:txBody>
      </p:sp>
      <p:sp>
        <p:nvSpPr>
          <p:cNvPr id="59550" name="Rectangle 158"/>
          <p:cNvSpPr>
            <a:spLocks noChangeArrowheads="1"/>
          </p:cNvSpPr>
          <p:nvPr/>
        </p:nvSpPr>
        <p:spPr bwMode="auto">
          <a:xfrm>
            <a:off x="8543925" y="4227513"/>
            <a:ext cx="9525" cy="7937"/>
          </a:xfrm>
          <a:prstGeom prst="rect">
            <a:avLst/>
          </a:prstGeom>
          <a:solidFill>
            <a:schemeClr val="hlink"/>
          </a:solidFill>
          <a:ln w="19050">
            <a:solidFill>
              <a:schemeClr val="tx1"/>
            </a:solidFill>
            <a:miter lim="800000"/>
            <a:headEnd/>
            <a:tailEnd/>
          </a:ln>
        </p:spPr>
        <p:txBody>
          <a:bodyPr/>
          <a:lstStyle/>
          <a:p>
            <a:endParaRPr lang="en-US"/>
          </a:p>
        </p:txBody>
      </p:sp>
      <p:sp>
        <p:nvSpPr>
          <p:cNvPr id="59551" name="Line 159"/>
          <p:cNvSpPr>
            <a:spLocks noChangeShapeType="1"/>
          </p:cNvSpPr>
          <p:nvPr/>
        </p:nvSpPr>
        <p:spPr bwMode="auto">
          <a:xfrm>
            <a:off x="8543925" y="4227513"/>
            <a:ext cx="9525" cy="1587"/>
          </a:xfrm>
          <a:prstGeom prst="line">
            <a:avLst/>
          </a:prstGeom>
          <a:noFill/>
          <a:ln w="19050">
            <a:solidFill>
              <a:schemeClr val="tx1"/>
            </a:solidFill>
            <a:round/>
            <a:headEnd/>
            <a:tailEnd/>
          </a:ln>
        </p:spPr>
        <p:txBody>
          <a:bodyPr/>
          <a:lstStyle/>
          <a:p>
            <a:endParaRPr lang="en-US"/>
          </a:p>
        </p:txBody>
      </p:sp>
      <p:sp>
        <p:nvSpPr>
          <p:cNvPr id="59552" name="Line 160"/>
          <p:cNvSpPr>
            <a:spLocks noChangeShapeType="1"/>
          </p:cNvSpPr>
          <p:nvPr/>
        </p:nvSpPr>
        <p:spPr bwMode="auto">
          <a:xfrm>
            <a:off x="8543925" y="4227513"/>
            <a:ext cx="1588" cy="7937"/>
          </a:xfrm>
          <a:prstGeom prst="line">
            <a:avLst/>
          </a:prstGeom>
          <a:noFill/>
          <a:ln w="19050">
            <a:solidFill>
              <a:schemeClr val="tx1"/>
            </a:solidFill>
            <a:round/>
            <a:headEnd/>
            <a:tailEnd/>
          </a:ln>
        </p:spPr>
        <p:txBody>
          <a:bodyPr/>
          <a:lstStyle/>
          <a:p>
            <a:endParaRPr lang="en-US"/>
          </a:p>
        </p:txBody>
      </p:sp>
      <p:sp>
        <p:nvSpPr>
          <p:cNvPr id="59553" name="Rectangle 161"/>
          <p:cNvSpPr>
            <a:spLocks noChangeArrowheads="1"/>
          </p:cNvSpPr>
          <p:nvPr/>
        </p:nvSpPr>
        <p:spPr bwMode="auto">
          <a:xfrm>
            <a:off x="47625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554" name="Line 162"/>
          <p:cNvSpPr>
            <a:spLocks noChangeShapeType="1"/>
          </p:cNvSpPr>
          <p:nvPr/>
        </p:nvSpPr>
        <p:spPr bwMode="auto">
          <a:xfrm>
            <a:off x="476250" y="4235450"/>
            <a:ext cx="1588" cy="941388"/>
          </a:xfrm>
          <a:prstGeom prst="line">
            <a:avLst/>
          </a:prstGeom>
          <a:noFill/>
          <a:ln w="19050">
            <a:solidFill>
              <a:srgbClr val="000000"/>
            </a:solidFill>
            <a:round/>
            <a:headEnd/>
            <a:tailEnd/>
          </a:ln>
        </p:spPr>
        <p:txBody>
          <a:bodyPr/>
          <a:lstStyle/>
          <a:p>
            <a:endParaRPr lang="en-US"/>
          </a:p>
        </p:txBody>
      </p:sp>
      <p:sp>
        <p:nvSpPr>
          <p:cNvPr id="59555" name="Rectangle 163"/>
          <p:cNvSpPr>
            <a:spLocks noChangeArrowheads="1"/>
          </p:cNvSpPr>
          <p:nvPr/>
        </p:nvSpPr>
        <p:spPr bwMode="auto">
          <a:xfrm>
            <a:off x="207010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59556" name="Line 164"/>
          <p:cNvSpPr>
            <a:spLocks noChangeShapeType="1"/>
          </p:cNvSpPr>
          <p:nvPr/>
        </p:nvSpPr>
        <p:spPr bwMode="auto">
          <a:xfrm>
            <a:off x="2070100" y="4235450"/>
            <a:ext cx="1588" cy="941388"/>
          </a:xfrm>
          <a:prstGeom prst="line">
            <a:avLst/>
          </a:prstGeom>
          <a:noFill/>
          <a:ln w="19050">
            <a:solidFill>
              <a:srgbClr val="000000"/>
            </a:solidFill>
            <a:round/>
            <a:headEnd/>
            <a:tailEnd/>
          </a:ln>
        </p:spPr>
        <p:txBody>
          <a:bodyPr/>
          <a:lstStyle/>
          <a:p>
            <a:endParaRPr lang="en-US"/>
          </a:p>
        </p:txBody>
      </p:sp>
      <p:sp>
        <p:nvSpPr>
          <p:cNvPr id="59557" name="Rectangle 165"/>
          <p:cNvSpPr>
            <a:spLocks noChangeArrowheads="1"/>
          </p:cNvSpPr>
          <p:nvPr/>
        </p:nvSpPr>
        <p:spPr bwMode="auto">
          <a:xfrm>
            <a:off x="3689350"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59558" name="Line 166"/>
          <p:cNvSpPr>
            <a:spLocks noChangeShapeType="1"/>
          </p:cNvSpPr>
          <p:nvPr/>
        </p:nvSpPr>
        <p:spPr bwMode="auto">
          <a:xfrm>
            <a:off x="3689350" y="4235450"/>
            <a:ext cx="1588" cy="941388"/>
          </a:xfrm>
          <a:prstGeom prst="line">
            <a:avLst/>
          </a:prstGeom>
          <a:noFill/>
          <a:ln w="19050">
            <a:solidFill>
              <a:schemeClr val="tx1"/>
            </a:solidFill>
            <a:round/>
            <a:headEnd/>
            <a:tailEnd/>
          </a:ln>
        </p:spPr>
        <p:txBody>
          <a:bodyPr/>
          <a:lstStyle/>
          <a:p>
            <a:endParaRPr lang="en-US"/>
          </a:p>
        </p:txBody>
      </p:sp>
      <p:sp>
        <p:nvSpPr>
          <p:cNvPr id="59559" name="Rectangle 167"/>
          <p:cNvSpPr>
            <a:spLocks noChangeArrowheads="1"/>
          </p:cNvSpPr>
          <p:nvPr/>
        </p:nvSpPr>
        <p:spPr bwMode="auto">
          <a:xfrm>
            <a:off x="5307013"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59560" name="Line 168"/>
          <p:cNvSpPr>
            <a:spLocks noChangeShapeType="1"/>
          </p:cNvSpPr>
          <p:nvPr/>
        </p:nvSpPr>
        <p:spPr bwMode="auto">
          <a:xfrm>
            <a:off x="5307013" y="4235450"/>
            <a:ext cx="1587" cy="941388"/>
          </a:xfrm>
          <a:prstGeom prst="line">
            <a:avLst/>
          </a:prstGeom>
          <a:noFill/>
          <a:ln w="19050">
            <a:solidFill>
              <a:schemeClr val="tx1"/>
            </a:solidFill>
            <a:round/>
            <a:headEnd/>
            <a:tailEnd/>
          </a:ln>
        </p:spPr>
        <p:txBody>
          <a:bodyPr/>
          <a:lstStyle/>
          <a:p>
            <a:endParaRPr lang="en-US"/>
          </a:p>
        </p:txBody>
      </p:sp>
      <p:sp>
        <p:nvSpPr>
          <p:cNvPr id="59561" name="Rectangle 169"/>
          <p:cNvSpPr>
            <a:spLocks noChangeArrowheads="1"/>
          </p:cNvSpPr>
          <p:nvPr/>
        </p:nvSpPr>
        <p:spPr bwMode="auto">
          <a:xfrm>
            <a:off x="6926263"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59562" name="Line 170"/>
          <p:cNvSpPr>
            <a:spLocks noChangeShapeType="1"/>
          </p:cNvSpPr>
          <p:nvPr/>
        </p:nvSpPr>
        <p:spPr bwMode="auto">
          <a:xfrm>
            <a:off x="6926263" y="4235450"/>
            <a:ext cx="1587" cy="941388"/>
          </a:xfrm>
          <a:prstGeom prst="line">
            <a:avLst/>
          </a:prstGeom>
          <a:noFill/>
          <a:ln w="19050">
            <a:solidFill>
              <a:schemeClr val="tx1"/>
            </a:solidFill>
            <a:round/>
            <a:headEnd/>
            <a:tailEnd/>
          </a:ln>
        </p:spPr>
        <p:txBody>
          <a:bodyPr/>
          <a:lstStyle/>
          <a:p>
            <a:endParaRPr lang="en-US"/>
          </a:p>
        </p:txBody>
      </p:sp>
      <p:sp>
        <p:nvSpPr>
          <p:cNvPr id="59563" name="Rectangle 171"/>
          <p:cNvSpPr>
            <a:spLocks noChangeArrowheads="1"/>
          </p:cNvSpPr>
          <p:nvPr/>
        </p:nvSpPr>
        <p:spPr bwMode="auto">
          <a:xfrm>
            <a:off x="8543925" y="4235450"/>
            <a:ext cx="9525" cy="941388"/>
          </a:xfrm>
          <a:prstGeom prst="rect">
            <a:avLst/>
          </a:prstGeom>
          <a:solidFill>
            <a:srgbClr val="000000"/>
          </a:solidFill>
          <a:ln w="19050">
            <a:solidFill>
              <a:schemeClr val="tx1"/>
            </a:solidFill>
            <a:miter lim="800000"/>
            <a:headEnd/>
            <a:tailEnd/>
          </a:ln>
        </p:spPr>
        <p:txBody>
          <a:bodyPr/>
          <a:lstStyle/>
          <a:p>
            <a:endParaRPr lang="en-US"/>
          </a:p>
        </p:txBody>
      </p:sp>
      <p:sp>
        <p:nvSpPr>
          <p:cNvPr id="59564" name="Line 172"/>
          <p:cNvSpPr>
            <a:spLocks noChangeShapeType="1"/>
          </p:cNvSpPr>
          <p:nvPr/>
        </p:nvSpPr>
        <p:spPr bwMode="auto">
          <a:xfrm>
            <a:off x="8543925" y="4235450"/>
            <a:ext cx="1588" cy="941388"/>
          </a:xfrm>
          <a:prstGeom prst="line">
            <a:avLst/>
          </a:prstGeom>
          <a:noFill/>
          <a:ln w="19050">
            <a:solidFill>
              <a:schemeClr val="tx1"/>
            </a:solidFill>
            <a:round/>
            <a:headEnd/>
            <a:tailEnd/>
          </a:ln>
        </p:spPr>
        <p:txBody>
          <a:bodyPr/>
          <a:lstStyle/>
          <a:p>
            <a:endParaRPr lang="en-US"/>
          </a:p>
        </p:txBody>
      </p:sp>
      <p:sp>
        <p:nvSpPr>
          <p:cNvPr id="59565" name="Rectangle 173"/>
          <p:cNvSpPr>
            <a:spLocks noChangeArrowheads="1"/>
          </p:cNvSpPr>
          <p:nvPr/>
        </p:nvSpPr>
        <p:spPr bwMode="auto">
          <a:xfrm>
            <a:off x="631825" y="5403850"/>
            <a:ext cx="1165225"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Unknown</a:t>
            </a:r>
            <a:endParaRPr lang="en-US" sz="2400"/>
          </a:p>
        </p:txBody>
      </p:sp>
      <p:sp>
        <p:nvSpPr>
          <p:cNvPr id="59566" name="Rectangle 174"/>
          <p:cNvSpPr>
            <a:spLocks noChangeArrowheads="1"/>
          </p:cNvSpPr>
          <p:nvPr/>
        </p:nvSpPr>
        <p:spPr bwMode="auto">
          <a:xfrm>
            <a:off x="47625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567" name="Line 175"/>
          <p:cNvSpPr>
            <a:spLocks noChangeShapeType="1"/>
          </p:cNvSpPr>
          <p:nvPr/>
        </p:nvSpPr>
        <p:spPr bwMode="auto">
          <a:xfrm>
            <a:off x="476250" y="5176838"/>
            <a:ext cx="9525" cy="1587"/>
          </a:xfrm>
          <a:prstGeom prst="line">
            <a:avLst/>
          </a:prstGeom>
          <a:noFill/>
          <a:ln w="19050">
            <a:solidFill>
              <a:srgbClr val="000000"/>
            </a:solidFill>
            <a:round/>
            <a:headEnd/>
            <a:tailEnd/>
          </a:ln>
        </p:spPr>
        <p:txBody>
          <a:bodyPr/>
          <a:lstStyle/>
          <a:p>
            <a:endParaRPr lang="en-US"/>
          </a:p>
        </p:txBody>
      </p:sp>
      <p:sp>
        <p:nvSpPr>
          <p:cNvPr id="59568" name="Line 176"/>
          <p:cNvSpPr>
            <a:spLocks noChangeShapeType="1"/>
          </p:cNvSpPr>
          <p:nvPr/>
        </p:nvSpPr>
        <p:spPr bwMode="auto">
          <a:xfrm>
            <a:off x="476250" y="5176838"/>
            <a:ext cx="1588" cy="9525"/>
          </a:xfrm>
          <a:prstGeom prst="line">
            <a:avLst/>
          </a:prstGeom>
          <a:noFill/>
          <a:ln w="19050">
            <a:solidFill>
              <a:srgbClr val="000000"/>
            </a:solidFill>
            <a:round/>
            <a:headEnd/>
            <a:tailEnd/>
          </a:ln>
        </p:spPr>
        <p:txBody>
          <a:bodyPr/>
          <a:lstStyle/>
          <a:p>
            <a:endParaRPr lang="en-US"/>
          </a:p>
        </p:txBody>
      </p:sp>
      <p:sp>
        <p:nvSpPr>
          <p:cNvPr id="59569" name="Rectangle 177"/>
          <p:cNvSpPr>
            <a:spLocks noChangeArrowheads="1"/>
          </p:cNvSpPr>
          <p:nvPr/>
        </p:nvSpPr>
        <p:spPr bwMode="auto">
          <a:xfrm>
            <a:off x="485775" y="5176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59570" name="Line 178"/>
          <p:cNvSpPr>
            <a:spLocks noChangeShapeType="1"/>
          </p:cNvSpPr>
          <p:nvPr/>
        </p:nvSpPr>
        <p:spPr bwMode="auto">
          <a:xfrm>
            <a:off x="485775" y="5176838"/>
            <a:ext cx="1584325" cy="1587"/>
          </a:xfrm>
          <a:prstGeom prst="line">
            <a:avLst/>
          </a:prstGeom>
          <a:noFill/>
          <a:ln w="19050">
            <a:solidFill>
              <a:srgbClr val="000000"/>
            </a:solidFill>
            <a:round/>
            <a:headEnd/>
            <a:tailEnd/>
          </a:ln>
        </p:spPr>
        <p:txBody>
          <a:bodyPr/>
          <a:lstStyle/>
          <a:p>
            <a:endParaRPr lang="en-US"/>
          </a:p>
        </p:txBody>
      </p:sp>
      <p:sp>
        <p:nvSpPr>
          <p:cNvPr id="59571" name="Rectangle 179"/>
          <p:cNvSpPr>
            <a:spLocks noChangeArrowheads="1"/>
          </p:cNvSpPr>
          <p:nvPr/>
        </p:nvSpPr>
        <p:spPr bwMode="auto">
          <a:xfrm>
            <a:off x="207010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59572" name="Line 180"/>
          <p:cNvSpPr>
            <a:spLocks noChangeShapeType="1"/>
          </p:cNvSpPr>
          <p:nvPr/>
        </p:nvSpPr>
        <p:spPr bwMode="auto">
          <a:xfrm>
            <a:off x="2070100" y="5176838"/>
            <a:ext cx="9525" cy="1587"/>
          </a:xfrm>
          <a:prstGeom prst="line">
            <a:avLst/>
          </a:prstGeom>
          <a:noFill/>
          <a:ln w="19050">
            <a:solidFill>
              <a:srgbClr val="000000"/>
            </a:solidFill>
            <a:round/>
            <a:headEnd/>
            <a:tailEnd/>
          </a:ln>
        </p:spPr>
        <p:txBody>
          <a:bodyPr/>
          <a:lstStyle/>
          <a:p>
            <a:endParaRPr lang="en-US"/>
          </a:p>
        </p:txBody>
      </p:sp>
      <p:sp>
        <p:nvSpPr>
          <p:cNvPr id="59573" name="Line 181"/>
          <p:cNvSpPr>
            <a:spLocks noChangeShapeType="1"/>
          </p:cNvSpPr>
          <p:nvPr/>
        </p:nvSpPr>
        <p:spPr bwMode="auto">
          <a:xfrm>
            <a:off x="2070100" y="5176838"/>
            <a:ext cx="1588" cy="9525"/>
          </a:xfrm>
          <a:prstGeom prst="line">
            <a:avLst/>
          </a:prstGeom>
          <a:noFill/>
          <a:ln w="19050">
            <a:solidFill>
              <a:srgbClr val="000000"/>
            </a:solidFill>
            <a:round/>
            <a:headEnd/>
            <a:tailEnd/>
          </a:ln>
        </p:spPr>
        <p:txBody>
          <a:bodyPr/>
          <a:lstStyle/>
          <a:p>
            <a:endParaRPr lang="en-US"/>
          </a:p>
        </p:txBody>
      </p:sp>
      <p:sp>
        <p:nvSpPr>
          <p:cNvPr id="59574" name="Rectangle 182"/>
          <p:cNvSpPr>
            <a:spLocks noChangeArrowheads="1"/>
          </p:cNvSpPr>
          <p:nvPr/>
        </p:nvSpPr>
        <p:spPr bwMode="auto">
          <a:xfrm>
            <a:off x="2079625" y="5176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59575" name="Line 183"/>
          <p:cNvSpPr>
            <a:spLocks noChangeShapeType="1"/>
          </p:cNvSpPr>
          <p:nvPr/>
        </p:nvSpPr>
        <p:spPr bwMode="auto">
          <a:xfrm>
            <a:off x="2079625" y="5176838"/>
            <a:ext cx="1609725" cy="1587"/>
          </a:xfrm>
          <a:prstGeom prst="line">
            <a:avLst/>
          </a:prstGeom>
          <a:noFill/>
          <a:ln w="19050">
            <a:solidFill>
              <a:srgbClr val="000000"/>
            </a:solidFill>
            <a:round/>
            <a:headEnd/>
            <a:tailEnd/>
          </a:ln>
        </p:spPr>
        <p:txBody>
          <a:bodyPr/>
          <a:lstStyle/>
          <a:p>
            <a:endParaRPr lang="en-US"/>
          </a:p>
        </p:txBody>
      </p:sp>
      <p:sp>
        <p:nvSpPr>
          <p:cNvPr id="59576" name="Rectangle 184"/>
          <p:cNvSpPr>
            <a:spLocks noChangeArrowheads="1"/>
          </p:cNvSpPr>
          <p:nvPr/>
        </p:nvSpPr>
        <p:spPr bwMode="auto">
          <a:xfrm>
            <a:off x="3689350"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77" name="Line 185"/>
          <p:cNvSpPr>
            <a:spLocks noChangeShapeType="1"/>
          </p:cNvSpPr>
          <p:nvPr/>
        </p:nvSpPr>
        <p:spPr bwMode="auto">
          <a:xfrm>
            <a:off x="3689350" y="5176838"/>
            <a:ext cx="9525" cy="1587"/>
          </a:xfrm>
          <a:prstGeom prst="line">
            <a:avLst/>
          </a:prstGeom>
          <a:noFill/>
          <a:ln w="19050">
            <a:solidFill>
              <a:schemeClr val="tx1"/>
            </a:solidFill>
            <a:round/>
            <a:headEnd/>
            <a:tailEnd/>
          </a:ln>
        </p:spPr>
        <p:txBody>
          <a:bodyPr/>
          <a:lstStyle/>
          <a:p>
            <a:endParaRPr lang="en-US"/>
          </a:p>
        </p:txBody>
      </p:sp>
      <p:sp>
        <p:nvSpPr>
          <p:cNvPr id="59578" name="Line 186"/>
          <p:cNvSpPr>
            <a:spLocks noChangeShapeType="1"/>
          </p:cNvSpPr>
          <p:nvPr/>
        </p:nvSpPr>
        <p:spPr bwMode="auto">
          <a:xfrm>
            <a:off x="3689350" y="5176838"/>
            <a:ext cx="1588" cy="9525"/>
          </a:xfrm>
          <a:prstGeom prst="line">
            <a:avLst/>
          </a:prstGeom>
          <a:noFill/>
          <a:ln w="19050">
            <a:solidFill>
              <a:schemeClr val="tx1"/>
            </a:solidFill>
            <a:round/>
            <a:headEnd/>
            <a:tailEnd/>
          </a:ln>
        </p:spPr>
        <p:txBody>
          <a:bodyPr/>
          <a:lstStyle/>
          <a:p>
            <a:endParaRPr lang="en-US"/>
          </a:p>
        </p:txBody>
      </p:sp>
      <p:sp>
        <p:nvSpPr>
          <p:cNvPr id="59579" name="Rectangle 187"/>
          <p:cNvSpPr>
            <a:spLocks noChangeArrowheads="1"/>
          </p:cNvSpPr>
          <p:nvPr/>
        </p:nvSpPr>
        <p:spPr bwMode="auto">
          <a:xfrm>
            <a:off x="3698875" y="5176838"/>
            <a:ext cx="1608138" cy="9525"/>
          </a:xfrm>
          <a:prstGeom prst="rect">
            <a:avLst/>
          </a:prstGeom>
          <a:solidFill>
            <a:srgbClr val="000000"/>
          </a:solidFill>
          <a:ln w="19050">
            <a:solidFill>
              <a:schemeClr val="tx1"/>
            </a:solidFill>
            <a:miter lim="800000"/>
            <a:headEnd/>
            <a:tailEnd/>
          </a:ln>
        </p:spPr>
        <p:txBody>
          <a:bodyPr/>
          <a:lstStyle/>
          <a:p>
            <a:endParaRPr lang="en-US"/>
          </a:p>
        </p:txBody>
      </p:sp>
      <p:sp>
        <p:nvSpPr>
          <p:cNvPr id="59580" name="Line 188"/>
          <p:cNvSpPr>
            <a:spLocks noChangeShapeType="1"/>
          </p:cNvSpPr>
          <p:nvPr/>
        </p:nvSpPr>
        <p:spPr bwMode="auto">
          <a:xfrm>
            <a:off x="3698875" y="5176838"/>
            <a:ext cx="1608138" cy="1587"/>
          </a:xfrm>
          <a:prstGeom prst="line">
            <a:avLst/>
          </a:prstGeom>
          <a:noFill/>
          <a:ln w="19050">
            <a:solidFill>
              <a:schemeClr val="tx1"/>
            </a:solidFill>
            <a:round/>
            <a:headEnd/>
            <a:tailEnd/>
          </a:ln>
        </p:spPr>
        <p:txBody>
          <a:bodyPr/>
          <a:lstStyle/>
          <a:p>
            <a:endParaRPr lang="en-US"/>
          </a:p>
        </p:txBody>
      </p:sp>
      <p:sp>
        <p:nvSpPr>
          <p:cNvPr id="59581" name="Rectangle 189"/>
          <p:cNvSpPr>
            <a:spLocks noChangeArrowheads="1"/>
          </p:cNvSpPr>
          <p:nvPr/>
        </p:nvSpPr>
        <p:spPr bwMode="auto">
          <a:xfrm>
            <a:off x="5307013"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82" name="Line 190"/>
          <p:cNvSpPr>
            <a:spLocks noChangeShapeType="1"/>
          </p:cNvSpPr>
          <p:nvPr/>
        </p:nvSpPr>
        <p:spPr bwMode="auto">
          <a:xfrm>
            <a:off x="5307013" y="5176838"/>
            <a:ext cx="9525" cy="1587"/>
          </a:xfrm>
          <a:prstGeom prst="line">
            <a:avLst/>
          </a:prstGeom>
          <a:noFill/>
          <a:ln w="19050">
            <a:solidFill>
              <a:schemeClr val="tx1"/>
            </a:solidFill>
            <a:round/>
            <a:headEnd/>
            <a:tailEnd/>
          </a:ln>
        </p:spPr>
        <p:txBody>
          <a:bodyPr/>
          <a:lstStyle/>
          <a:p>
            <a:endParaRPr lang="en-US"/>
          </a:p>
        </p:txBody>
      </p:sp>
      <p:sp>
        <p:nvSpPr>
          <p:cNvPr id="59583" name="Line 191"/>
          <p:cNvSpPr>
            <a:spLocks noChangeShapeType="1"/>
          </p:cNvSpPr>
          <p:nvPr/>
        </p:nvSpPr>
        <p:spPr bwMode="auto">
          <a:xfrm>
            <a:off x="5307013" y="5176838"/>
            <a:ext cx="1587" cy="9525"/>
          </a:xfrm>
          <a:prstGeom prst="line">
            <a:avLst/>
          </a:prstGeom>
          <a:noFill/>
          <a:ln w="19050">
            <a:solidFill>
              <a:schemeClr val="tx1"/>
            </a:solidFill>
            <a:round/>
            <a:headEnd/>
            <a:tailEnd/>
          </a:ln>
        </p:spPr>
        <p:txBody>
          <a:bodyPr/>
          <a:lstStyle/>
          <a:p>
            <a:endParaRPr lang="en-US"/>
          </a:p>
        </p:txBody>
      </p:sp>
      <p:sp>
        <p:nvSpPr>
          <p:cNvPr id="59584" name="Rectangle 192"/>
          <p:cNvSpPr>
            <a:spLocks noChangeArrowheads="1"/>
          </p:cNvSpPr>
          <p:nvPr/>
        </p:nvSpPr>
        <p:spPr bwMode="auto">
          <a:xfrm>
            <a:off x="5316538" y="5176838"/>
            <a:ext cx="1609725" cy="9525"/>
          </a:xfrm>
          <a:prstGeom prst="rect">
            <a:avLst/>
          </a:prstGeom>
          <a:solidFill>
            <a:srgbClr val="000000"/>
          </a:solidFill>
          <a:ln w="19050">
            <a:solidFill>
              <a:schemeClr val="tx1"/>
            </a:solidFill>
            <a:miter lim="800000"/>
            <a:headEnd/>
            <a:tailEnd/>
          </a:ln>
        </p:spPr>
        <p:txBody>
          <a:bodyPr/>
          <a:lstStyle/>
          <a:p>
            <a:endParaRPr lang="en-US"/>
          </a:p>
        </p:txBody>
      </p:sp>
      <p:sp>
        <p:nvSpPr>
          <p:cNvPr id="59585" name="Line 193"/>
          <p:cNvSpPr>
            <a:spLocks noChangeShapeType="1"/>
          </p:cNvSpPr>
          <p:nvPr/>
        </p:nvSpPr>
        <p:spPr bwMode="auto">
          <a:xfrm>
            <a:off x="5316538" y="5176838"/>
            <a:ext cx="1609725" cy="1587"/>
          </a:xfrm>
          <a:prstGeom prst="line">
            <a:avLst/>
          </a:prstGeom>
          <a:noFill/>
          <a:ln w="19050">
            <a:solidFill>
              <a:schemeClr val="tx1"/>
            </a:solidFill>
            <a:round/>
            <a:headEnd/>
            <a:tailEnd/>
          </a:ln>
        </p:spPr>
        <p:txBody>
          <a:bodyPr/>
          <a:lstStyle/>
          <a:p>
            <a:endParaRPr lang="en-US"/>
          </a:p>
        </p:txBody>
      </p:sp>
      <p:sp>
        <p:nvSpPr>
          <p:cNvPr id="59586" name="Rectangle 194"/>
          <p:cNvSpPr>
            <a:spLocks noChangeArrowheads="1"/>
          </p:cNvSpPr>
          <p:nvPr/>
        </p:nvSpPr>
        <p:spPr bwMode="auto">
          <a:xfrm>
            <a:off x="6926263"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87" name="Line 195"/>
          <p:cNvSpPr>
            <a:spLocks noChangeShapeType="1"/>
          </p:cNvSpPr>
          <p:nvPr/>
        </p:nvSpPr>
        <p:spPr bwMode="auto">
          <a:xfrm>
            <a:off x="6926263" y="5176838"/>
            <a:ext cx="9525" cy="1587"/>
          </a:xfrm>
          <a:prstGeom prst="line">
            <a:avLst/>
          </a:prstGeom>
          <a:noFill/>
          <a:ln w="19050">
            <a:solidFill>
              <a:schemeClr val="tx1"/>
            </a:solidFill>
            <a:round/>
            <a:headEnd/>
            <a:tailEnd/>
          </a:ln>
        </p:spPr>
        <p:txBody>
          <a:bodyPr/>
          <a:lstStyle/>
          <a:p>
            <a:endParaRPr lang="en-US"/>
          </a:p>
        </p:txBody>
      </p:sp>
      <p:sp>
        <p:nvSpPr>
          <p:cNvPr id="59588" name="Line 196"/>
          <p:cNvSpPr>
            <a:spLocks noChangeShapeType="1"/>
          </p:cNvSpPr>
          <p:nvPr/>
        </p:nvSpPr>
        <p:spPr bwMode="auto">
          <a:xfrm>
            <a:off x="6926263" y="5176838"/>
            <a:ext cx="1587" cy="9525"/>
          </a:xfrm>
          <a:prstGeom prst="line">
            <a:avLst/>
          </a:prstGeom>
          <a:noFill/>
          <a:ln w="19050">
            <a:solidFill>
              <a:schemeClr val="tx1"/>
            </a:solidFill>
            <a:round/>
            <a:headEnd/>
            <a:tailEnd/>
          </a:ln>
        </p:spPr>
        <p:txBody>
          <a:bodyPr/>
          <a:lstStyle/>
          <a:p>
            <a:endParaRPr lang="en-US"/>
          </a:p>
        </p:txBody>
      </p:sp>
      <p:sp>
        <p:nvSpPr>
          <p:cNvPr id="59589" name="Rectangle 197"/>
          <p:cNvSpPr>
            <a:spLocks noChangeArrowheads="1"/>
          </p:cNvSpPr>
          <p:nvPr/>
        </p:nvSpPr>
        <p:spPr bwMode="auto">
          <a:xfrm>
            <a:off x="6935788" y="5176838"/>
            <a:ext cx="1608137" cy="9525"/>
          </a:xfrm>
          <a:prstGeom prst="rect">
            <a:avLst/>
          </a:prstGeom>
          <a:solidFill>
            <a:srgbClr val="000000"/>
          </a:solidFill>
          <a:ln w="19050">
            <a:solidFill>
              <a:schemeClr val="tx1"/>
            </a:solidFill>
            <a:miter lim="800000"/>
            <a:headEnd/>
            <a:tailEnd/>
          </a:ln>
        </p:spPr>
        <p:txBody>
          <a:bodyPr/>
          <a:lstStyle/>
          <a:p>
            <a:endParaRPr lang="en-US"/>
          </a:p>
        </p:txBody>
      </p:sp>
      <p:sp>
        <p:nvSpPr>
          <p:cNvPr id="59590" name="Line 198"/>
          <p:cNvSpPr>
            <a:spLocks noChangeShapeType="1"/>
          </p:cNvSpPr>
          <p:nvPr/>
        </p:nvSpPr>
        <p:spPr bwMode="auto">
          <a:xfrm>
            <a:off x="6935788" y="5176838"/>
            <a:ext cx="1608137" cy="1587"/>
          </a:xfrm>
          <a:prstGeom prst="line">
            <a:avLst/>
          </a:prstGeom>
          <a:noFill/>
          <a:ln w="19050">
            <a:solidFill>
              <a:schemeClr val="tx1"/>
            </a:solidFill>
            <a:round/>
            <a:headEnd/>
            <a:tailEnd/>
          </a:ln>
        </p:spPr>
        <p:txBody>
          <a:bodyPr/>
          <a:lstStyle/>
          <a:p>
            <a:endParaRPr lang="en-US"/>
          </a:p>
        </p:txBody>
      </p:sp>
      <p:sp>
        <p:nvSpPr>
          <p:cNvPr id="59591" name="Rectangle 199"/>
          <p:cNvSpPr>
            <a:spLocks noChangeArrowheads="1"/>
          </p:cNvSpPr>
          <p:nvPr/>
        </p:nvSpPr>
        <p:spPr bwMode="auto">
          <a:xfrm>
            <a:off x="8543925" y="5176838"/>
            <a:ext cx="9525" cy="9525"/>
          </a:xfrm>
          <a:prstGeom prst="rect">
            <a:avLst/>
          </a:prstGeom>
          <a:solidFill>
            <a:srgbClr val="000000"/>
          </a:solidFill>
          <a:ln w="19050">
            <a:solidFill>
              <a:schemeClr val="tx1"/>
            </a:solidFill>
            <a:miter lim="800000"/>
            <a:headEnd/>
            <a:tailEnd/>
          </a:ln>
        </p:spPr>
        <p:txBody>
          <a:bodyPr/>
          <a:lstStyle/>
          <a:p>
            <a:endParaRPr lang="en-US"/>
          </a:p>
        </p:txBody>
      </p:sp>
      <p:sp>
        <p:nvSpPr>
          <p:cNvPr id="59592" name="Line 200"/>
          <p:cNvSpPr>
            <a:spLocks noChangeShapeType="1"/>
          </p:cNvSpPr>
          <p:nvPr/>
        </p:nvSpPr>
        <p:spPr bwMode="auto">
          <a:xfrm>
            <a:off x="8543925" y="5176838"/>
            <a:ext cx="9525" cy="1587"/>
          </a:xfrm>
          <a:prstGeom prst="line">
            <a:avLst/>
          </a:prstGeom>
          <a:noFill/>
          <a:ln w="19050">
            <a:solidFill>
              <a:schemeClr val="tx1"/>
            </a:solidFill>
            <a:round/>
            <a:headEnd/>
            <a:tailEnd/>
          </a:ln>
        </p:spPr>
        <p:txBody>
          <a:bodyPr/>
          <a:lstStyle/>
          <a:p>
            <a:endParaRPr lang="en-US"/>
          </a:p>
        </p:txBody>
      </p:sp>
      <p:sp>
        <p:nvSpPr>
          <p:cNvPr id="59593" name="Line 201"/>
          <p:cNvSpPr>
            <a:spLocks noChangeShapeType="1"/>
          </p:cNvSpPr>
          <p:nvPr/>
        </p:nvSpPr>
        <p:spPr bwMode="auto">
          <a:xfrm>
            <a:off x="8543925" y="5176838"/>
            <a:ext cx="1588" cy="9525"/>
          </a:xfrm>
          <a:prstGeom prst="line">
            <a:avLst/>
          </a:prstGeom>
          <a:noFill/>
          <a:ln w="19050">
            <a:solidFill>
              <a:schemeClr val="tx1"/>
            </a:solidFill>
            <a:round/>
            <a:headEnd/>
            <a:tailEnd/>
          </a:ln>
        </p:spPr>
        <p:txBody>
          <a:bodyPr/>
          <a:lstStyle/>
          <a:p>
            <a:endParaRPr lang="en-US"/>
          </a:p>
        </p:txBody>
      </p:sp>
      <p:sp>
        <p:nvSpPr>
          <p:cNvPr id="59594" name="Rectangle 202"/>
          <p:cNvSpPr>
            <a:spLocks noChangeArrowheads="1"/>
          </p:cNvSpPr>
          <p:nvPr/>
        </p:nvSpPr>
        <p:spPr bwMode="auto">
          <a:xfrm>
            <a:off x="47625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59595" name="Line 203"/>
          <p:cNvSpPr>
            <a:spLocks noChangeShapeType="1"/>
          </p:cNvSpPr>
          <p:nvPr/>
        </p:nvSpPr>
        <p:spPr bwMode="auto">
          <a:xfrm>
            <a:off x="476250" y="5186363"/>
            <a:ext cx="1588" cy="941387"/>
          </a:xfrm>
          <a:prstGeom prst="line">
            <a:avLst/>
          </a:prstGeom>
          <a:noFill/>
          <a:ln w="19050">
            <a:solidFill>
              <a:srgbClr val="000000"/>
            </a:solidFill>
            <a:round/>
            <a:headEnd/>
            <a:tailEnd/>
          </a:ln>
        </p:spPr>
        <p:txBody>
          <a:bodyPr/>
          <a:lstStyle/>
          <a:p>
            <a:endParaRPr lang="en-US"/>
          </a:p>
        </p:txBody>
      </p:sp>
      <p:sp>
        <p:nvSpPr>
          <p:cNvPr id="59596" name="Rectangle 204"/>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59597" name="Line 205"/>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59598" name="Line 206"/>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59599" name="Rectangle 207"/>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59600" name="Line 208"/>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59601" name="Line 209"/>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59602" name="Rectangle 210"/>
          <p:cNvSpPr>
            <a:spLocks noChangeArrowheads="1"/>
          </p:cNvSpPr>
          <p:nvPr/>
        </p:nvSpPr>
        <p:spPr bwMode="auto">
          <a:xfrm>
            <a:off x="485775" y="6127750"/>
            <a:ext cx="1584325" cy="7938"/>
          </a:xfrm>
          <a:prstGeom prst="rect">
            <a:avLst/>
          </a:prstGeom>
          <a:solidFill>
            <a:srgbClr val="000000"/>
          </a:solidFill>
          <a:ln w="19050">
            <a:solidFill>
              <a:srgbClr val="000000"/>
            </a:solidFill>
            <a:miter lim="800000"/>
            <a:headEnd/>
            <a:tailEnd/>
          </a:ln>
        </p:spPr>
        <p:txBody>
          <a:bodyPr/>
          <a:lstStyle/>
          <a:p>
            <a:endParaRPr lang="en-US"/>
          </a:p>
        </p:txBody>
      </p:sp>
      <p:sp>
        <p:nvSpPr>
          <p:cNvPr id="59603" name="Line 211"/>
          <p:cNvSpPr>
            <a:spLocks noChangeShapeType="1"/>
          </p:cNvSpPr>
          <p:nvPr/>
        </p:nvSpPr>
        <p:spPr bwMode="auto">
          <a:xfrm>
            <a:off x="485775" y="6127750"/>
            <a:ext cx="1584325" cy="1588"/>
          </a:xfrm>
          <a:prstGeom prst="line">
            <a:avLst/>
          </a:prstGeom>
          <a:noFill/>
          <a:ln w="19050">
            <a:solidFill>
              <a:srgbClr val="000000"/>
            </a:solidFill>
            <a:round/>
            <a:headEnd/>
            <a:tailEnd/>
          </a:ln>
        </p:spPr>
        <p:txBody>
          <a:bodyPr/>
          <a:lstStyle/>
          <a:p>
            <a:endParaRPr lang="en-US"/>
          </a:p>
        </p:txBody>
      </p:sp>
      <p:sp>
        <p:nvSpPr>
          <p:cNvPr id="59604" name="Rectangle 212"/>
          <p:cNvSpPr>
            <a:spLocks noChangeArrowheads="1"/>
          </p:cNvSpPr>
          <p:nvPr/>
        </p:nvSpPr>
        <p:spPr bwMode="auto">
          <a:xfrm>
            <a:off x="207010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59605" name="Line 213"/>
          <p:cNvSpPr>
            <a:spLocks noChangeShapeType="1"/>
          </p:cNvSpPr>
          <p:nvPr/>
        </p:nvSpPr>
        <p:spPr bwMode="auto">
          <a:xfrm>
            <a:off x="2070100" y="5186363"/>
            <a:ext cx="1588" cy="941387"/>
          </a:xfrm>
          <a:prstGeom prst="line">
            <a:avLst/>
          </a:prstGeom>
          <a:noFill/>
          <a:ln w="19050">
            <a:solidFill>
              <a:srgbClr val="000000"/>
            </a:solidFill>
            <a:round/>
            <a:headEnd/>
            <a:tailEnd/>
          </a:ln>
        </p:spPr>
        <p:txBody>
          <a:bodyPr/>
          <a:lstStyle/>
          <a:p>
            <a:endParaRPr lang="en-US"/>
          </a:p>
        </p:txBody>
      </p:sp>
      <p:sp>
        <p:nvSpPr>
          <p:cNvPr id="59606" name="Rectangle 214"/>
          <p:cNvSpPr>
            <a:spLocks noChangeArrowheads="1"/>
          </p:cNvSpPr>
          <p:nvPr/>
        </p:nvSpPr>
        <p:spPr bwMode="auto">
          <a:xfrm>
            <a:off x="207010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59607" name="Line 215"/>
          <p:cNvSpPr>
            <a:spLocks noChangeShapeType="1"/>
          </p:cNvSpPr>
          <p:nvPr/>
        </p:nvSpPr>
        <p:spPr bwMode="auto">
          <a:xfrm>
            <a:off x="2070100" y="6127750"/>
            <a:ext cx="9525" cy="1588"/>
          </a:xfrm>
          <a:prstGeom prst="line">
            <a:avLst/>
          </a:prstGeom>
          <a:noFill/>
          <a:ln w="19050">
            <a:solidFill>
              <a:srgbClr val="000000"/>
            </a:solidFill>
            <a:round/>
            <a:headEnd/>
            <a:tailEnd/>
          </a:ln>
        </p:spPr>
        <p:txBody>
          <a:bodyPr/>
          <a:lstStyle/>
          <a:p>
            <a:endParaRPr lang="en-US"/>
          </a:p>
        </p:txBody>
      </p:sp>
      <p:sp>
        <p:nvSpPr>
          <p:cNvPr id="59608" name="Line 216"/>
          <p:cNvSpPr>
            <a:spLocks noChangeShapeType="1"/>
          </p:cNvSpPr>
          <p:nvPr/>
        </p:nvSpPr>
        <p:spPr bwMode="auto">
          <a:xfrm>
            <a:off x="2070100" y="6127750"/>
            <a:ext cx="1588" cy="7938"/>
          </a:xfrm>
          <a:prstGeom prst="line">
            <a:avLst/>
          </a:prstGeom>
          <a:noFill/>
          <a:ln w="19050">
            <a:solidFill>
              <a:srgbClr val="000000"/>
            </a:solidFill>
            <a:round/>
            <a:headEnd/>
            <a:tailEnd/>
          </a:ln>
        </p:spPr>
        <p:txBody>
          <a:bodyPr/>
          <a:lstStyle/>
          <a:p>
            <a:endParaRPr lang="en-US"/>
          </a:p>
        </p:txBody>
      </p:sp>
      <p:sp>
        <p:nvSpPr>
          <p:cNvPr id="59609" name="Rectangle 217"/>
          <p:cNvSpPr>
            <a:spLocks noChangeArrowheads="1"/>
          </p:cNvSpPr>
          <p:nvPr/>
        </p:nvSpPr>
        <p:spPr bwMode="auto">
          <a:xfrm>
            <a:off x="2079625" y="6127750"/>
            <a:ext cx="1609725" cy="7938"/>
          </a:xfrm>
          <a:prstGeom prst="rect">
            <a:avLst/>
          </a:prstGeom>
          <a:solidFill>
            <a:srgbClr val="000000"/>
          </a:solidFill>
          <a:ln w="19050">
            <a:solidFill>
              <a:srgbClr val="000000"/>
            </a:solidFill>
            <a:miter lim="800000"/>
            <a:headEnd/>
            <a:tailEnd/>
          </a:ln>
        </p:spPr>
        <p:txBody>
          <a:bodyPr/>
          <a:lstStyle/>
          <a:p>
            <a:endParaRPr lang="en-US"/>
          </a:p>
        </p:txBody>
      </p:sp>
      <p:sp>
        <p:nvSpPr>
          <p:cNvPr id="59610" name="Line 218"/>
          <p:cNvSpPr>
            <a:spLocks noChangeShapeType="1"/>
          </p:cNvSpPr>
          <p:nvPr/>
        </p:nvSpPr>
        <p:spPr bwMode="auto">
          <a:xfrm>
            <a:off x="2079625" y="6127750"/>
            <a:ext cx="1609725" cy="1588"/>
          </a:xfrm>
          <a:prstGeom prst="line">
            <a:avLst/>
          </a:prstGeom>
          <a:noFill/>
          <a:ln w="19050">
            <a:solidFill>
              <a:srgbClr val="000000"/>
            </a:solidFill>
            <a:round/>
            <a:headEnd/>
            <a:tailEnd/>
          </a:ln>
        </p:spPr>
        <p:txBody>
          <a:bodyPr/>
          <a:lstStyle/>
          <a:p>
            <a:endParaRPr lang="en-US"/>
          </a:p>
        </p:txBody>
      </p:sp>
      <p:sp>
        <p:nvSpPr>
          <p:cNvPr id="59611" name="Rectangle 219"/>
          <p:cNvSpPr>
            <a:spLocks noChangeArrowheads="1"/>
          </p:cNvSpPr>
          <p:nvPr/>
        </p:nvSpPr>
        <p:spPr bwMode="auto">
          <a:xfrm>
            <a:off x="3689350"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612" name="Line 220"/>
          <p:cNvSpPr>
            <a:spLocks noChangeShapeType="1"/>
          </p:cNvSpPr>
          <p:nvPr/>
        </p:nvSpPr>
        <p:spPr bwMode="auto">
          <a:xfrm>
            <a:off x="3689350" y="5186363"/>
            <a:ext cx="1588" cy="941387"/>
          </a:xfrm>
          <a:prstGeom prst="line">
            <a:avLst/>
          </a:prstGeom>
          <a:noFill/>
          <a:ln w="19050">
            <a:solidFill>
              <a:schemeClr val="tx1"/>
            </a:solidFill>
            <a:round/>
            <a:headEnd/>
            <a:tailEnd/>
          </a:ln>
        </p:spPr>
        <p:txBody>
          <a:bodyPr/>
          <a:lstStyle/>
          <a:p>
            <a:endParaRPr lang="en-US"/>
          </a:p>
        </p:txBody>
      </p:sp>
      <p:sp>
        <p:nvSpPr>
          <p:cNvPr id="59613" name="Rectangle 221"/>
          <p:cNvSpPr>
            <a:spLocks noChangeArrowheads="1"/>
          </p:cNvSpPr>
          <p:nvPr/>
        </p:nvSpPr>
        <p:spPr bwMode="auto">
          <a:xfrm>
            <a:off x="3689350"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59614" name="Line 222"/>
          <p:cNvSpPr>
            <a:spLocks noChangeShapeType="1"/>
          </p:cNvSpPr>
          <p:nvPr/>
        </p:nvSpPr>
        <p:spPr bwMode="auto">
          <a:xfrm>
            <a:off x="3689350" y="6127750"/>
            <a:ext cx="9525" cy="1588"/>
          </a:xfrm>
          <a:prstGeom prst="line">
            <a:avLst/>
          </a:prstGeom>
          <a:noFill/>
          <a:ln w="19050">
            <a:solidFill>
              <a:schemeClr val="tx1"/>
            </a:solidFill>
            <a:round/>
            <a:headEnd/>
            <a:tailEnd/>
          </a:ln>
        </p:spPr>
        <p:txBody>
          <a:bodyPr/>
          <a:lstStyle/>
          <a:p>
            <a:endParaRPr lang="en-US"/>
          </a:p>
        </p:txBody>
      </p:sp>
      <p:sp>
        <p:nvSpPr>
          <p:cNvPr id="59615" name="Line 223"/>
          <p:cNvSpPr>
            <a:spLocks noChangeShapeType="1"/>
          </p:cNvSpPr>
          <p:nvPr/>
        </p:nvSpPr>
        <p:spPr bwMode="auto">
          <a:xfrm>
            <a:off x="3689350" y="6127750"/>
            <a:ext cx="1588" cy="7938"/>
          </a:xfrm>
          <a:prstGeom prst="line">
            <a:avLst/>
          </a:prstGeom>
          <a:noFill/>
          <a:ln w="19050">
            <a:solidFill>
              <a:schemeClr val="tx1"/>
            </a:solidFill>
            <a:round/>
            <a:headEnd/>
            <a:tailEnd/>
          </a:ln>
        </p:spPr>
        <p:txBody>
          <a:bodyPr/>
          <a:lstStyle/>
          <a:p>
            <a:endParaRPr lang="en-US"/>
          </a:p>
        </p:txBody>
      </p:sp>
      <p:sp>
        <p:nvSpPr>
          <p:cNvPr id="59616" name="Rectangle 224"/>
          <p:cNvSpPr>
            <a:spLocks noChangeArrowheads="1"/>
          </p:cNvSpPr>
          <p:nvPr/>
        </p:nvSpPr>
        <p:spPr bwMode="auto">
          <a:xfrm>
            <a:off x="3698875" y="6127750"/>
            <a:ext cx="1608138" cy="7938"/>
          </a:xfrm>
          <a:prstGeom prst="rect">
            <a:avLst/>
          </a:prstGeom>
          <a:solidFill>
            <a:srgbClr val="000000"/>
          </a:solidFill>
          <a:ln w="19050">
            <a:solidFill>
              <a:schemeClr val="tx1"/>
            </a:solidFill>
            <a:miter lim="800000"/>
            <a:headEnd/>
            <a:tailEnd/>
          </a:ln>
        </p:spPr>
        <p:txBody>
          <a:bodyPr/>
          <a:lstStyle/>
          <a:p>
            <a:endParaRPr lang="en-US"/>
          </a:p>
        </p:txBody>
      </p:sp>
      <p:sp>
        <p:nvSpPr>
          <p:cNvPr id="59617" name="Line 225"/>
          <p:cNvSpPr>
            <a:spLocks noChangeShapeType="1"/>
          </p:cNvSpPr>
          <p:nvPr/>
        </p:nvSpPr>
        <p:spPr bwMode="auto">
          <a:xfrm>
            <a:off x="3698875" y="6127750"/>
            <a:ext cx="1608138" cy="1588"/>
          </a:xfrm>
          <a:prstGeom prst="line">
            <a:avLst/>
          </a:prstGeom>
          <a:noFill/>
          <a:ln w="19050">
            <a:solidFill>
              <a:schemeClr val="tx1"/>
            </a:solidFill>
            <a:round/>
            <a:headEnd/>
            <a:tailEnd/>
          </a:ln>
        </p:spPr>
        <p:txBody>
          <a:bodyPr/>
          <a:lstStyle/>
          <a:p>
            <a:endParaRPr lang="en-US"/>
          </a:p>
        </p:txBody>
      </p:sp>
      <p:sp>
        <p:nvSpPr>
          <p:cNvPr id="59618" name="Rectangle 226"/>
          <p:cNvSpPr>
            <a:spLocks noChangeArrowheads="1"/>
          </p:cNvSpPr>
          <p:nvPr/>
        </p:nvSpPr>
        <p:spPr bwMode="auto">
          <a:xfrm>
            <a:off x="5307013"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619" name="Line 227"/>
          <p:cNvSpPr>
            <a:spLocks noChangeShapeType="1"/>
          </p:cNvSpPr>
          <p:nvPr/>
        </p:nvSpPr>
        <p:spPr bwMode="auto">
          <a:xfrm>
            <a:off x="5307013" y="5186363"/>
            <a:ext cx="1587" cy="941387"/>
          </a:xfrm>
          <a:prstGeom prst="line">
            <a:avLst/>
          </a:prstGeom>
          <a:noFill/>
          <a:ln w="19050">
            <a:solidFill>
              <a:schemeClr val="tx1"/>
            </a:solidFill>
            <a:round/>
            <a:headEnd/>
            <a:tailEnd/>
          </a:ln>
        </p:spPr>
        <p:txBody>
          <a:bodyPr/>
          <a:lstStyle/>
          <a:p>
            <a:endParaRPr lang="en-US"/>
          </a:p>
        </p:txBody>
      </p:sp>
      <p:sp>
        <p:nvSpPr>
          <p:cNvPr id="59620" name="Rectangle 228"/>
          <p:cNvSpPr>
            <a:spLocks noChangeArrowheads="1"/>
          </p:cNvSpPr>
          <p:nvPr/>
        </p:nvSpPr>
        <p:spPr bwMode="auto">
          <a:xfrm>
            <a:off x="5307013"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59621" name="Line 229"/>
          <p:cNvSpPr>
            <a:spLocks noChangeShapeType="1"/>
          </p:cNvSpPr>
          <p:nvPr/>
        </p:nvSpPr>
        <p:spPr bwMode="auto">
          <a:xfrm>
            <a:off x="5307013" y="6127750"/>
            <a:ext cx="9525" cy="1588"/>
          </a:xfrm>
          <a:prstGeom prst="line">
            <a:avLst/>
          </a:prstGeom>
          <a:noFill/>
          <a:ln w="19050">
            <a:solidFill>
              <a:schemeClr val="tx1"/>
            </a:solidFill>
            <a:round/>
            <a:headEnd/>
            <a:tailEnd/>
          </a:ln>
        </p:spPr>
        <p:txBody>
          <a:bodyPr/>
          <a:lstStyle/>
          <a:p>
            <a:endParaRPr lang="en-US"/>
          </a:p>
        </p:txBody>
      </p:sp>
      <p:sp>
        <p:nvSpPr>
          <p:cNvPr id="59622" name="Line 230"/>
          <p:cNvSpPr>
            <a:spLocks noChangeShapeType="1"/>
          </p:cNvSpPr>
          <p:nvPr/>
        </p:nvSpPr>
        <p:spPr bwMode="auto">
          <a:xfrm>
            <a:off x="5307013" y="6127750"/>
            <a:ext cx="1587" cy="7938"/>
          </a:xfrm>
          <a:prstGeom prst="line">
            <a:avLst/>
          </a:prstGeom>
          <a:noFill/>
          <a:ln w="19050">
            <a:solidFill>
              <a:schemeClr val="tx1"/>
            </a:solidFill>
            <a:round/>
            <a:headEnd/>
            <a:tailEnd/>
          </a:ln>
        </p:spPr>
        <p:txBody>
          <a:bodyPr/>
          <a:lstStyle/>
          <a:p>
            <a:endParaRPr lang="en-US"/>
          </a:p>
        </p:txBody>
      </p:sp>
      <p:sp>
        <p:nvSpPr>
          <p:cNvPr id="59623" name="Rectangle 231"/>
          <p:cNvSpPr>
            <a:spLocks noChangeArrowheads="1"/>
          </p:cNvSpPr>
          <p:nvPr/>
        </p:nvSpPr>
        <p:spPr bwMode="auto">
          <a:xfrm>
            <a:off x="5316538" y="6127750"/>
            <a:ext cx="1609725" cy="7938"/>
          </a:xfrm>
          <a:prstGeom prst="rect">
            <a:avLst/>
          </a:prstGeom>
          <a:solidFill>
            <a:srgbClr val="000000"/>
          </a:solidFill>
          <a:ln w="19050">
            <a:solidFill>
              <a:schemeClr val="tx1"/>
            </a:solidFill>
            <a:miter lim="800000"/>
            <a:headEnd/>
            <a:tailEnd/>
          </a:ln>
        </p:spPr>
        <p:txBody>
          <a:bodyPr/>
          <a:lstStyle/>
          <a:p>
            <a:endParaRPr lang="en-US"/>
          </a:p>
        </p:txBody>
      </p:sp>
      <p:sp>
        <p:nvSpPr>
          <p:cNvPr id="59624" name="Line 232"/>
          <p:cNvSpPr>
            <a:spLocks noChangeShapeType="1"/>
          </p:cNvSpPr>
          <p:nvPr/>
        </p:nvSpPr>
        <p:spPr bwMode="auto">
          <a:xfrm>
            <a:off x="5316538" y="6127750"/>
            <a:ext cx="1609725" cy="1588"/>
          </a:xfrm>
          <a:prstGeom prst="line">
            <a:avLst/>
          </a:prstGeom>
          <a:noFill/>
          <a:ln w="19050">
            <a:solidFill>
              <a:schemeClr val="tx1"/>
            </a:solidFill>
            <a:round/>
            <a:headEnd/>
            <a:tailEnd/>
          </a:ln>
        </p:spPr>
        <p:txBody>
          <a:bodyPr/>
          <a:lstStyle/>
          <a:p>
            <a:endParaRPr lang="en-US"/>
          </a:p>
        </p:txBody>
      </p:sp>
      <p:sp>
        <p:nvSpPr>
          <p:cNvPr id="59625" name="Rectangle 233"/>
          <p:cNvSpPr>
            <a:spLocks noChangeArrowheads="1"/>
          </p:cNvSpPr>
          <p:nvPr/>
        </p:nvSpPr>
        <p:spPr bwMode="auto">
          <a:xfrm>
            <a:off x="6926263"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626" name="Line 234"/>
          <p:cNvSpPr>
            <a:spLocks noChangeShapeType="1"/>
          </p:cNvSpPr>
          <p:nvPr/>
        </p:nvSpPr>
        <p:spPr bwMode="auto">
          <a:xfrm>
            <a:off x="6926263" y="5186363"/>
            <a:ext cx="1587" cy="941387"/>
          </a:xfrm>
          <a:prstGeom prst="line">
            <a:avLst/>
          </a:prstGeom>
          <a:noFill/>
          <a:ln w="19050">
            <a:solidFill>
              <a:schemeClr val="tx1"/>
            </a:solidFill>
            <a:round/>
            <a:headEnd/>
            <a:tailEnd/>
          </a:ln>
        </p:spPr>
        <p:txBody>
          <a:bodyPr/>
          <a:lstStyle/>
          <a:p>
            <a:endParaRPr lang="en-US"/>
          </a:p>
        </p:txBody>
      </p:sp>
      <p:sp>
        <p:nvSpPr>
          <p:cNvPr id="59627" name="Rectangle 235"/>
          <p:cNvSpPr>
            <a:spLocks noChangeArrowheads="1"/>
          </p:cNvSpPr>
          <p:nvPr/>
        </p:nvSpPr>
        <p:spPr bwMode="auto">
          <a:xfrm>
            <a:off x="6926263"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59628" name="Line 236"/>
          <p:cNvSpPr>
            <a:spLocks noChangeShapeType="1"/>
          </p:cNvSpPr>
          <p:nvPr/>
        </p:nvSpPr>
        <p:spPr bwMode="auto">
          <a:xfrm>
            <a:off x="6926263" y="6127750"/>
            <a:ext cx="9525" cy="1588"/>
          </a:xfrm>
          <a:prstGeom prst="line">
            <a:avLst/>
          </a:prstGeom>
          <a:noFill/>
          <a:ln w="19050">
            <a:solidFill>
              <a:schemeClr val="tx1"/>
            </a:solidFill>
            <a:round/>
            <a:headEnd/>
            <a:tailEnd/>
          </a:ln>
        </p:spPr>
        <p:txBody>
          <a:bodyPr/>
          <a:lstStyle/>
          <a:p>
            <a:endParaRPr lang="en-US"/>
          </a:p>
        </p:txBody>
      </p:sp>
      <p:sp>
        <p:nvSpPr>
          <p:cNvPr id="59629" name="Line 237"/>
          <p:cNvSpPr>
            <a:spLocks noChangeShapeType="1"/>
          </p:cNvSpPr>
          <p:nvPr/>
        </p:nvSpPr>
        <p:spPr bwMode="auto">
          <a:xfrm>
            <a:off x="6926263" y="6127750"/>
            <a:ext cx="1587" cy="7938"/>
          </a:xfrm>
          <a:prstGeom prst="line">
            <a:avLst/>
          </a:prstGeom>
          <a:noFill/>
          <a:ln w="19050">
            <a:solidFill>
              <a:schemeClr val="tx1"/>
            </a:solidFill>
            <a:round/>
            <a:headEnd/>
            <a:tailEnd/>
          </a:ln>
        </p:spPr>
        <p:txBody>
          <a:bodyPr/>
          <a:lstStyle/>
          <a:p>
            <a:endParaRPr lang="en-US"/>
          </a:p>
        </p:txBody>
      </p:sp>
      <p:sp>
        <p:nvSpPr>
          <p:cNvPr id="59630" name="Rectangle 238"/>
          <p:cNvSpPr>
            <a:spLocks noChangeArrowheads="1"/>
          </p:cNvSpPr>
          <p:nvPr/>
        </p:nvSpPr>
        <p:spPr bwMode="auto">
          <a:xfrm>
            <a:off x="6935788" y="6127750"/>
            <a:ext cx="1608137" cy="7938"/>
          </a:xfrm>
          <a:prstGeom prst="rect">
            <a:avLst/>
          </a:prstGeom>
          <a:solidFill>
            <a:srgbClr val="000000"/>
          </a:solidFill>
          <a:ln w="19050">
            <a:solidFill>
              <a:schemeClr val="tx1"/>
            </a:solidFill>
            <a:miter lim="800000"/>
            <a:headEnd/>
            <a:tailEnd/>
          </a:ln>
        </p:spPr>
        <p:txBody>
          <a:bodyPr/>
          <a:lstStyle/>
          <a:p>
            <a:endParaRPr lang="en-US"/>
          </a:p>
        </p:txBody>
      </p:sp>
      <p:sp>
        <p:nvSpPr>
          <p:cNvPr id="59631" name="Line 239"/>
          <p:cNvSpPr>
            <a:spLocks noChangeShapeType="1"/>
          </p:cNvSpPr>
          <p:nvPr/>
        </p:nvSpPr>
        <p:spPr bwMode="auto">
          <a:xfrm>
            <a:off x="6935788" y="6127750"/>
            <a:ext cx="1608137" cy="1588"/>
          </a:xfrm>
          <a:prstGeom prst="line">
            <a:avLst/>
          </a:prstGeom>
          <a:noFill/>
          <a:ln w="19050">
            <a:solidFill>
              <a:schemeClr val="tx1"/>
            </a:solidFill>
            <a:round/>
            <a:headEnd/>
            <a:tailEnd/>
          </a:ln>
        </p:spPr>
        <p:txBody>
          <a:bodyPr/>
          <a:lstStyle/>
          <a:p>
            <a:endParaRPr lang="en-US"/>
          </a:p>
        </p:txBody>
      </p:sp>
      <p:sp>
        <p:nvSpPr>
          <p:cNvPr id="59632" name="Rectangle 240"/>
          <p:cNvSpPr>
            <a:spLocks noChangeArrowheads="1"/>
          </p:cNvSpPr>
          <p:nvPr/>
        </p:nvSpPr>
        <p:spPr bwMode="auto">
          <a:xfrm>
            <a:off x="8543925" y="5186363"/>
            <a:ext cx="9525" cy="941387"/>
          </a:xfrm>
          <a:prstGeom prst="rect">
            <a:avLst/>
          </a:prstGeom>
          <a:solidFill>
            <a:srgbClr val="000000"/>
          </a:solidFill>
          <a:ln w="19050">
            <a:solidFill>
              <a:schemeClr val="tx1"/>
            </a:solidFill>
            <a:miter lim="800000"/>
            <a:headEnd/>
            <a:tailEnd/>
          </a:ln>
        </p:spPr>
        <p:txBody>
          <a:bodyPr/>
          <a:lstStyle/>
          <a:p>
            <a:endParaRPr lang="en-US"/>
          </a:p>
        </p:txBody>
      </p:sp>
      <p:sp>
        <p:nvSpPr>
          <p:cNvPr id="59633" name="Line 241"/>
          <p:cNvSpPr>
            <a:spLocks noChangeShapeType="1"/>
          </p:cNvSpPr>
          <p:nvPr/>
        </p:nvSpPr>
        <p:spPr bwMode="auto">
          <a:xfrm>
            <a:off x="8543925" y="5186363"/>
            <a:ext cx="1588" cy="941387"/>
          </a:xfrm>
          <a:prstGeom prst="line">
            <a:avLst/>
          </a:prstGeom>
          <a:noFill/>
          <a:ln w="19050">
            <a:solidFill>
              <a:schemeClr val="tx1"/>
            </a:solidFill>
            <a:round/>
            <a:headEnd/>
            <a:tailEnd/>
          </a:ln>
        </p:spPr>
        <p:txBody>
          <a:bodyPr/>
          <a:lstStyle/>
          <a:p>
            <a:endParaRPr lang="en-US"/>
          </a:p>
        </p:txBody>
      </p:sp>
      <p:sp>
        <p:nvSpPr>
          <p:cNvPr id="59634" name="Rectangle 242"/>
          <p:cNvSpPr>
            <a:spLocks noChangeArrowheads="1"/>
          </p:cNvSpPr>
          <p:nvPr/>
        </p:nvSpPr>
        <p:spPr bwMode="auto">
          <a:xfrm>
            <a:off x="8543925"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59635" name="Line 243"/>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59636" name="Line 244"/>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59637" name="Rectangle 245"/>
          <p:cNvSpPr>
            <a:spLocks noChangeArrowheads="1"/>
          </p:cNvSpPr>
          <p:nvPr/>
        </p:nvSpPr>
        <p:spPr bwMode="auto">
          <a:xfrm>
            <a:off x="8543925" y="6127750"/>
            <a:ext cx="9525" cy="7938"/>
          </a:xfrm>
          <a:prstGeom prst="rect">
            <a:avLst/>
          </a:prstGeom>
          <a:solidFill>
            <a:srgbClr val="000000"/>
          </a:solidFill>
          <a:ln w="19050">
            <a:solidFill>
              <a:schemeClr val="tx1"/>
            </a:solidFill>
            <a:miter lim="800000"/>
            <a:headEnd/>
            <a:tailEnd/>
          </a:ln>
        </p:spPr>
        <p:txBody>
          <a:bodyPr/>
          <a:lstStyle/>
          <a:p>
            <a:endParaRPr lang="en-US"/>
          </a:p>
        </p:txBody>
      </p:sp>
      <p:sp>
        <p:nvSpPr>
          <p:cNvPr id="59638" name="Line 246"/>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59639" name="Line 247"/>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59640" name="Rectangle 248"/>
          <p:cNvSpPr>
            <a:spLocks noChangeArrowheads="1"/>
          </p:cNvSpPr>
          <p:nvPr/>
        </p:nvSpPr>
        <p:spPr bwMode="auto">
          <a:xfrm>
            <a:off x="2617788" y="2578100"/>
            <a:ext cx="547687" cy="365125"/>
          </a:xfrm>
          <a:prstGeom prst="rect">
            <a:avLst/>
          </a:prstGeom>
          <a:solidFill>
            <a:srgbClr val="80E0FF"/>
          </a:solidFill>
          <a:ln w="28575">
            <a:solidFill>
              <a:schemeClr val="tx1"/>
            </a:solidFill>
            <a:miter lim="800000"/>
            <a:headEnd/>
            <a:tailEnd/>
          </a:ln>
        </p:spPr>
        <p:txBody>
          <a:bodyPr/>
          <a:lstStyle/>
          <a:p>
            <a:endParaRPr lang="en-US"/>
          </a:p>
        </p:txBody>
      </p:sp>
      <p:sp>
        <p:nvSpPr>
          <p:cNvPr id="59641" name="Oval 249"/>
          <p:cNvSpPr>
            <a:spLocks noChangeArrowheads="1"/>
          </p:cNvSpPr>
          <p:nvPr/>
        </p:nvSpPr>
        <p:spPr bwMode="auto">
          <a:xfrm>
            <a:off x="5948363" y="2509838"/>
            <a:ext cx="503237" cy="503237"/>
          </a:xfrm>
          <a:prstGeom prst="ellipse">
            <a:avLst/>
          </a:prstGeom>
          <a:solidFill>
            <a:srgbClr val="80E0FF"/>
          </a:solidFill>
          <a:ln w="28575">
            <a:solidFill>
              <a:schemeClr val="tx1"/>
            </a:solidFill>
            <a:round/>
            <a:headEnd/>
            <a:tailEnd/>
          </a:ln>
        </p:spPr>
        <p:txBody>
          <a:bodyPr/>
          <a:lstStyle/>
          <a:p>
            <a:endParaRPr lang="en-US"/>
          </a:p>
        </p:txBody>
      </p:sp>
      <p:sp>
        <p:nvSpPr>
          <p:cNvPr id="59642" name="Rectangle 250"/>
          <p:cNvSpPr>
            <a:spLocks noChangeArrowheads="1"/>
          </p:cNvSpPr>
          <p:nvPr/>
        </p:nvSpPr>
        <p:spPr bwMode="auto">
          <a:xfrm>
            <a:off x="2692400" y="4549775"/>
            <a:ext cx="401638" cy="401638"/>
          </a:xfrm>
          <a:prstGeom prst="rect">
            <a:avLst/>
          </a:prstGeom>
          <a:solidFill>
            <a:srgbClr val="AAFFAA"/>
          </a:solidFill>
          <a:ln w="28575">
            <a:solidFill>
              <a:schemeClr val="tx1"/>
            </a:solidFill>
            <a:miter lim="800000"/>
            <a:headEnd/>
            <a:tailEnd/>
          </a:ln>
        </p:spPr>
        <p:txBody>
          <a:bodyPr/>
          <a:lstStyle/>
          <a:p>
            <a:endParaRPr lang="en-US"/>
          </a:p>
        </p:txBody>
      </p:sp>
      <p:sp>
        <p:nvSpPr>
          <p:cNvPr id="59643" name="Rectangle 251"/>
          <p:cNvSpPr>
            <a:spLocks noChangeArrowheads="1"/>
          </p:cNvSpPr>
          <p:nvPr/>
        </p:nvSpPr>
        <p:spPr bwMode="auto">
          <a:xfrm>
            <a:off x="5999163" y="4549775"/>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59644" name="Rectangle 252"/>
          <p:cNvSpPr>
            <a:spLocks noChangeArrowheads="1"/>
          </p:cNvSpPr>
          <p:nvPr/>
        </p:nvSpPr>
        <p:spPr bwMode="auto">
          <a:xfrm>
            <a:off x="671513" y="381000"/>
            <a:ext cx="1282700" cy="274638"/>
          </a:xfrm>
          <a:prstGeom prst="rect">
            <a:avLst/>
          </a:prstGeom>
          <a:noFill/>
          <a:ln w="12700">
            <a:noFill/>
            <a:miter lim="800000"/>
            <a:headEnd/>
            <a:tailEnd/>
          </a:ln>
        </p:spPr>
        <p:txBody>
          <a:bodyPr wrap="none" anchor="ctr">
            <a:spAutoFit/>
          </a:bodyPr>
          <a:lstStyle/>
          <a:p>
            <a:pPr algn="ctr" eaLnBrk="0" hangingPunct="0"/>
            <a:r>
              <a:rPr lang="en-US" sz="1200"/>
              <a:t>MIL-STD-2525B</a:t>
            </a:r>
          </a:p>
        </p:txBody>
      </p:sp>
      <p:sp>
        <p:nvSpPr>
          <p:cNvPr id="59645" name="Freeform 253"/>
          <p:cNvSpPr>
            <a:spLocks/>
          </p:cNvSpPr>
          <p:nvPr/>
        </p:nvSpPr>
        <p:spPr bwMode="auto">
          <a:xfrm>
            <a:off x="4386263"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59646" name="Freeform 254"/>
          <p:cNvSpPr>
            <a:spLocks/>
          </p:cNvSpPr>
          <p:nvPr/>
        </p:nvSpPr>
        <p:spPr bwMode="auto">
          <a:xfrm flipV="1">
            <a:off x="7629525"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59647" name="AutoShape 25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59648" name="Freeform 256"/>
          <p:cNvSpPr>
            <a:spLocks noChangeAspect="1"/>
          </p:cNvSpPr>
          <p:nvPr/>
        </p:nvSpPr>
        <p:spPr bwMode="auto">
          <a:xfrm>
            <a:off x="262731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59649" name="Freeform 257"/>
          <p:cNvSpPr>
            <a:spLocks noChangeAspect="1"/>
          </p:cNvSpPr>
          <p:nvPr/>
        </p:nvSpPr>
        <p:spPr bwMode="auto">
          <a:xfrm>
            <a:off x="4313238" y="5365750"/>
            <a:ext cx="547687"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59650" name="Freeform 258"/>
          <p:cNvSpPr>
            <a:spLocks noChangeAspect="1"/>
          </p:cNvSpPr>
          <p:nvPr/>
        </p:nvSpPr>
        <p:spPr bwMode="auto">
          <a:xfrm flipV="1">
            <a:off x="7556500" y="5365750"/>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59651" name="Freeform 259"/>
          <p:cNvSpPr>
            <a:spLocks noChangeAspect="1"/>
          </p:cNvSpPr>
          <p:nvPr/>
        </p:nvSpPr>
        <p:spPr bwMode="auto">
          <a:xfrm>
            <a:off x="593566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59652" name="Freeform 260"/>
          <p:cNvSpPr>
            <a:spLocks noChangeAspect="1"/>
          </p:cNvSpPr>
          <p:nvPr/>
        </p:nvSpPr>
        <p:spPr bwMode="auto">
          <a:xfrm>
            <a:off x="4386263" y="3549650"/>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59653" name="Freeform 261"/>
          <p:cNvSpPr>
            <a:spLocks/>
          </p:cNvSpPr>
          <p:nvPr/>
        </p:nvSpPr>
        <p:spPr bwMode="auto">
          <a:xfrm>
            <a:off x="5934075"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59654" name="Freeform 262"/>
          <p:cNvSpPr>
            <a:spLocks noChangeAspect="1"/>
          </p:cNvSpPr>
          <p:nvPr/>
        </p:nvSpPr>
        <p:spPr bwMode="auto">
          <a:xfrm flipV="1">
            <a:off x="7629525" y="3543300"/>
            <a:ext cx="401638" cy="401638"/>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59655" name="Freeform 263"/>
          <p:cNvSpPr>
            <a:spLocks/>
          </p:cNvSpPr>
          <p:nvPr/>
        </p:nvSpPr>
        <p:spPr bwMode="auto">
          <a:xfrm>
            <a:off x="2627313"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59656" name="Text Box 264"/>
          <p:cNvSpPr txBox="1">
            <a:spLocks noChangeArrowheads="1"/>
          </p:cNvSpPr>
          <p:nvPr/>
        </p:nvSpPr>
        <p:spPr bwMode="auto">
          <a:xfrm>
            <a:off x="303213" y="6343650"/>
            <a:ext cx="1536700" cy="274638"/>
          </a:xfrm>
          <a:prstGeom prst="rect">
            <a:avLst/>
          </a:prstGeom>
          <a:noFill/>
          <a:ln w="12700">
            <a:noFill/>
            <a:miter lim="800000"/>
            <a:headEnd/>
            <a:tailEnd/>
          </a:ln>
        </p:spPr>
        <p:txBody>
          <a:bodyPr wrap="none">
            <a:spAutoFit/>
          </a:bodyPr>
          <a:lstStyle/>
          <a:p>
            <a:pPr algn="ctr" eaLnBrk="0" hangingPunct="0"/>
            <a:r>
              <a:rPr lang="en-US" sz="1200" b="1">
                <a:solidFill>
                  <a:srgbClr val="FF0000"/>
                </a:solidFill>
              </a:rPr>
              <a:t>See Speaker notes</a:t>
            </a:r>
          </a:p>
        </p:txBody>
      </p:sp>
      <p:sp>
        <p:nvSpPr>
          <p:cNvPr id="59657" name="Freeform 265"/>
          <p:cNvSpPr>
            <a:spLocks/>
          </p:cNvSpPr>
          <p:nvPr/>
        </p:nvSpPr>
        <p:spPr bwMode="auto">
          <a:xfrm flipV="1">
            <a:off x="7629525" y="2543175"/>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E0FF"/>
          </a:solidFill>
          <a:ln w="28575" cap="flat" cmpd="sng">
            <a:solidFill>
              <a:schemeClr val="tx1"/>
            </a:solidFill>
            <a:prstDash val="solid"/>
            <a:round/>
            <a:headEnd/>
            <a:tailEnd/>
          </a:ln>
        </p:spPr>
        <p:txBody>
          <a:bodyPr wrap="none" anchor="ctr"/>
          <a:lstStyle/>
          <a:p>
            <a:endParaRPr lang="en-US"/>
          </a:p>
        </p:txBody>
      </p:sp>
      <p:sp>
        <p:nvSpPr>
          <p:cNvPr id="59658" name="Freeform 266"/>
          <p:cNvSpPr>
            <a:spLocks/>
          </p:cNvSpPr>
          <p:nvPr/>
        </p:nvSpPr>
        <p:spPr bwMode="auto">
          <a:xfrm>
            <a:off x="4386263" y="25431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E0FF"/>
          </a:solidFill>
          <a:ln w="28575" cap="flat" cmpd="sng">
            <a:solidFill>
              <a:schemeClr val="tx1"/>
            </a:solidFill>
            <a:prstDash val="solid"/>
            <a:round/>
            <a:headEnd/>
            <a:tailEnd/>
          </a:ln>
        </p:spPr>
        <p:txBody>
          <a:bodyPr wrap="none" anchor="ctr"/>
          <a:lstStyle/>
          <a:p>
            <a:endParaRPr lang="en-US"/>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p:cNvSpPr>
            <a:spLocks noChangeArrowheads="1"/>
          </p:cNvSpPr>
          <p:nvPr/>
        </p:nvSpPr>
        <p:spPr bwMode="auto">
          <a:xfrm>
            <a:off x="2617788" y="2578100"/>
            <a:ext cx="547687" cy="365125"/>
          </a:xfrm>
          <a:prstGeom prst="rect">
            <a:avLst/>
          </a:prstGeom>
          <a:noFill/>
          <a:ln w="28575">
            <a:solidFill>
              <a:srgbClr val="00E1FF"/>
            </a:solidFill>
            <a:miter lim="800000"/>
            <a:headEnd/>
            <a:tailEnd/>
          </a:ln>
        </p:spPr>
        <p:txBody>
          <a:bodyPr/>
          <a:lstStyle/>
          <a:p>
            <a:endParaRPr lang="en-US"/>
          </a:p>
        </p:txBody>
      </p:sp>
      <p:sp>
        <p:nvSpPr>
          <p:cNvPr id="60419" name="Oval 3"/>
          <p:cNvSpPr>
            <a:spLocks noChangeArrowheads="1"/>
          </p:cNvSpPr>
          <p:nvPr/>
        </p:nvSpPr>
        <p:spPr bwMode="auto">
          <a:xfrm>
            <a:off x="5948363" y="2509838"/>
            <a:ext cx="503237" cy="503237"/>
          </a:xfrm>
          <a:prstGeom prst="ellipse">
            <a:avLst/>
          </a:prstGeom>
          <a:noFill/>
          <a:ln w="28575">
            <a:solidFill>
              <a:srgbClr val="00E1FF"/>
            </a:solidFill>
            <a:round/>
            <a:headEnd/>
            <a:tailEnd/>
          </a:ln>
        </p:spPr>
        <p:txBody>
          <a:bodyPr/>
          <a:lstStyle/>
          <a:p>
            <a:endParaRPr lang="en-US"/>
          </a:p>
        </p:txBody>
      </p:sp>
      <p:sp>
        <p:nvSpPr>
          <p:cNvPr id="60420" name="Rectangle 4"/>
          <p:cNvSpPr>
            <a:spLocks noChangeArrowheads="1"/>
          </p:cNvSpPr>
          <p:nvPr/>
        </p:nvSpPr>
        <p:spPr bwMode="auto">
          <a:xfrm>
            <a:off x="2692400" y="4549775"/>
            <a:ext cx="401638" cy="401638"/>
          </a:xfrm>
          <a:prstGeom prst="rect">
            <a:avLst/>
          </a:prstGeom>
          <a:noFill/>
          <a:ln w="28575">
            <a:solidFill>
              <a:srgbClr val="00FF00"/>
            </a:solidFill>
            <a:miter lim="800000"/>
            <a:headEnd/>
            <a:tailEnd/>
          </a:ln>
        </p:spPr>
        <p:txBody>
          <a:bodyPr/>
          <a:lstStyle/>
          <a:p>
            <a:endParaRPr lang="en-US"/>
          </a:p>
        </p:txBody>
      </p:sp>
      <p:sp>
        <p:nvSpPr>
          <p:cNvPr id="60421" name="Rectangle 5"/>
          <p:cNvSpPr>
            <a:spLocks noChangeArrowheads="1"/>
          </p:cNvSpPr>
          <p:nvPr/>
        </p:nvSpPr>
        <p:spPr bwMode="auto">
          <a:xfrm>
            <a:off x="5999163" y="4549775"/>
            <a:ext cx="401637" cy="401638"/>
          </a:xfrm>
          <a:prstGeom prst="rect">
            <a:avLst/>
          </a:prstGeom>
          <a:noFill/>
          <a:ln w="28575">
            <a:solidFill>
              <a:srgbClr val="00FF00"/>
            </a:solidFill>
            <a:miter lim="800000"/>
            <a:headEnd/>
            <a:tailEnd/>
          </a:ln>
        </p:spPr>
        <p:txBody>
          <a:bodyPr/>
          <a:lstStyle/>
          <a:p>
            <a:endParaRPr lang="en-US"/>
          </a:p>
        </p:txBody>
      </p:sp>
      <p:sp>
        <p:nvSpPr>
          <p:cNvPr id="60422" name="Freeform 6"/>
          <p:cNvSpPr>
            <a:spLocks/>
          </p:cNvSpPr>
          <p:nvPr/>
        </p:nvSpPr>
        <p:spPr bwMode="auto">
          <a:xfrm>
            <a:off x="4386263"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noFill/>
          <a:ln w="28575" cap="flat" cmpd="sng">
            <a:solidFill>
              <a:srgbClr val="00FF00"/>
            </a:solidFill>
            <a:prstDash val="solid"/>
            <a:round/>
            <a:headEnd/>
            <a:tailEnd/>
          </a:ln>
        </p:spPr>
        <p:txBody>
          <a:bodyPr wrap="none" anchor="ctr"/>
          <a:lstStyle/>
          <a:p>
            <a:endParaRPr lang="en-US"/>
          </a:p>
        </p:txBody>
      </p:sp>
      <p:sp>
        <p:nvSpPr>
          <p:cNvPr id="60423" name="Freeform 7"/>
          <p:cNvSpPr>
            <a:spLocks/>
          </p:cNvSpPr>
          <p:nvPr/>
        </p:nvSpPr>
        <p:spPr bwMode="auto">
          <a:xfrm flipV="1">
            <a:off x="7629525"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noFill/>
          <a:ln w="28575" cap="flat" cmpd="sng">
            <a:solidFill>
              <a:srgbClr val="00FF00"/>
            </a:solidFill>
            <a:prstDash val="solid"/>
            <a:round/>
            <a:headEnd/>
            <a:tailEnd/>
          </a:ln>
        </p:spPr>
        <p:txBody>
          <a:bodyPr wrap="none" anchor="ctr"/>
          <a:lstStyle/>
          <a:p>
            <a:endParaRPr lang="en-US"/>
          </a:p>
        </p:txBody>
      </p:sp>
      <p:sp>
        <p:nvSpPr>
          <p:cNvPr id="60424" name="Freeform 8"/>
          <p:cNvSpPr>
            <a:spLocks noChangeAspect="1"/>
          </p:cNvSpPr>
          <p:nvPr/>
        </p:nvSpPr>
        <p:spPr bwMode="auto">
          <a:xfrm>
            <a:off x="262731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noFill/>
          <a:ln w="28575" cap="flat" cmpd="sng">
            <a:solidFill>
              <a:srgbClr val="FFFF00"/>
            </a:solidFill>
            <a:prstDash val="solid"/>
            <a:round/>
            <a:headEnd/>
            <a:tailEnd/>
          </a:ln>
        </p:spPr>
        <p:txBody>
          <a:bodyPr wrap="none" anchor="ctr"/>
          <a:lstStyle/>
          <a:p>
            <a:endParaRPr lang="en-US"/>
          </a:p>
        </p:txBody>
      </p:sp>
      <p:sp>
        <p:nvSpPr>
          <p:cNvPr id="60425" name="Freeform 9"/>
          <p:cNvSpPr>
            <a:spLocks noChangeAspect="1"/>
          </p:cNvSpPr>
          <p:nvPr/>
        </p:nvSpPr>
        <p:spPr bwMode="auto">
          <a:xfrm>
            <a:off x="4313238" y="5365750"/>
            <a:ext cx="547687"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noFill/>
          <a:ln w="28575" cap="flat" cmpd="sng">
            <a:solidFill>
              <a:srgbClr val="FFFF00"/>
            </a:solidFill>
            <a:prstDash val="solid"/>
            <a:round/>
            <a:headEnd/>
            <a:tailEnd/>
          </a:ln>
        </p:spPr>
        <p:txBody>
          <a:bodyPr wrap="none" anchor="ctr"/>
          <a:lstStyle/>
          <a:p>
            <a:endParaRPr lang="en-US"/>
          </a:p>
        </p:txBody>
      </p:sp>
      <p:sp>
        <p:nvSpPr>
          <p:cNvPr id="60426" name="Freeform 10"/>
          <p:cNvSpPr>
            <a:spLocks noChangeAspect="1"/>
          </p:cNvSpPr>
          <p:nvPr/>
        </p:nvSpPr>
        <p:spPr bwMode="auto">
          <a:xfrm flipV="1">
            <a:off x="7556500" y="5365750"/>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noFill/>
          <a:ln w="28575" cap="flat" cmpd="sng">
            <a:solidFill>
              <a:srgbClr val="FFFF00"/>
            </a:solidFill>
            <a:prstDash val="solid"/>
            <a:round/>
            <a:headEnd/>
            <a:tailEnd/>
          </a:ln>
        </p:spPr>
        <p:txBody>
          <a:bodyPr wrap="none" anchor="ctr"/>
          <a:lstStyle/>
          <a:p>
            <a:endParaRPr lang="en-US"/>
          </a:p>
        </p:txBody>
      </p:sp>
      <p:sp>
        <p:nvSpPr>
          <p:cNvPr id="60427" name="Freeform 11"/>
          <p:cNvSpPr>
            <a:spLocks noChangeAspect="1"/>
          </p:cNvSpPr>
          <p:nvPr/>
        </p:nvSpPr>
        <p:spPr bwMode="auto">
          <a:xfrm>
            <a:off x="593566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noFill/>
          <a:ln w="28575" cap="flat" cmpd="sng">
            <a:solidFill>
              <a:srgbClr val="FFFF00"/>
            </a:solidFill>
            <a:prstDash val="solid"/>
            <a:round/>
            <a:headEnd/>
            <a:tailEnd/>
          </a:ln>
        </p:spPr>
        <p:txBody>
          <a:bodyPr wrap="none" anchor="ctr"/>
          <a:lstStyle/>
          <a:p>
            <a:endParaRPr lang="en-US"/>
          </a:p>
        </p:txBody>
      </p:sp>
      <p:sp>
        <p:nvSpPr>
          <p:cNvPr id="60428" name="Freeform 12"/>
          <p:cNvSpPr>
            <a:spLocks noChangeAspect="1"/>
          </p:cNvSpPr>
          <p:nvPr/>
        </p:nvSpPr>
        <p:spPr bwMode="auto">
          <a:xfrm>
            <a:off x="4386263" y="3549650"/>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noFill/>
          <a:ln w="28575" cap="flat" cmpd="sng">
            <a:solidFill>
              <a:srgbClr val="FF0000"/>
            </a:solidFill>
            <a:prstDash val="solid"/>
            <a:round/>
            <a:headEnd/>
            <a:tailEnd/>
          </a:ln>
        </p:spPr>
        <p:txBody>
          <a:bodyPr wrap="none" anchor="ctr"/>
          <a:lstStyle/>
          <a:p>
            <a:endParaRPr lang="en-US"/>
          </a:p>
        </p:txBody>
      </p:sp>
      <p:sp>
        <p:nvSpPr>
          <p:cNvPr id="60429" name="Freeform 13"/>
          <p:cNvSpPr>
            <a:spLocks/>
          </p:cNvSpPr>
          <p:nvPr/>
        </p:nvSpPr>
        <p:spPr bwMode="auto">
          <a:xfrm>
            <a:off x="5934075"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noFill/>
          <a:ln w="28575" cmpd="sng">
            <a:solidFill>
              <a:srgbClr val="FF0000"/>
            </a:solidFill>
            <a:prstDash val="solid"/>
            <a:round/>
            <a:headEnd/>
            <a:tailEnd/>
          </a:ln>
        </p:spPr>
        <p:txBody>
          <a:bodyPr/>
          <a:lstStyle/>
          <a:p>
            <a:endParaRPr lang="en-US"/>
          </a:p>
        </p:txBody>
      </p:sp>
      <p:sp>
        <p:nvSpPr>
          <p:cNvPr id="60430" name="Freeform 14"/>
          <p:cNvSpPr>
            <a:spLocks noChangeAspect="1"/>
          </p:cNvSpPr>
          <p:nvPr/>
        </p:nvSpPr>
        <p:spPr bwMode="auto">
          <a:xfrm flipV="1">
            <a:off x="7629525" y="3543300"/>
            <a:ext cx="401638" cy="401638"/>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noFill/>
          <a:ln w="28575" cap="flat" cmpd="sng">
            <a:solidFill>
              <a:srgbClr val="FF0000"/>
            </a:solidFill>
            <a:prstDash val="solid"/>
            <a:round/>
            <a:headEnd/>
            <a:tailEnd/>
          </a:ln>
        </p:spPr>
        <p:txBody>
          <a:bodyPr wrap="none" anchor="ctr"/>
          <a:lstStyle/>
          <a:p>
            <a:endParaRPr lang="en-US"/>
          </a:p>
        </p:txBody>
      </p:sp>
      <p:sp>
        <p:nvSpPr>
          <p:cNvPr id="60431" name="Freeform 15"/>
          <p:cNvSpPr>
            <a:spLocks/>
          </p:cNvSpPr>
          <p:nvPr/>
        </p:nvSpPr>
        <p:spPr bwMode="auto">
          <a:xfrm>
            <a:off x="2627313"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noFill/>
          <a:ln w="28575" cmpd="sng">
            <a:solidFill>
              <a:srgbClr val="FF0000"/>
            </a:solidFill>
            <a:prstDash val="solid"/>
            <a:round/>
            <a:headEnd/>
            <a:tailEnd/>
          </a:ln>
        </p:spPr>
        <p:txBody>
          <a:bodyPr/>
          <a:lstStyle/>
          <a:p>
            <a:endParaRPr lang="en-US"/>
          </a:p>
        </p:txBody>
      </p:sp>
      <p:sp>
        <p:nvSpPr>
          <p:cNvPr id="60432" name="Freeform 16"/>
          <p:cNvSpPr>
            <a:spLocks/>
          </p:cNvSpPr>
          <p:nvPr/>
        </p:nvSpPr>
        <p:spPr bwMode="auto">
          <a:xfrm flipV="1">
            <a:off x="7629525" y="2543175"/>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rgbClr val="00E1FF"/>
            </a:solidFill>
            <a:prstDash val="solid"/>
            <a:round/>
            <a:headEnd/>
            <a:tailEnd/>
          </a:ln>
        </p:spPr>
        <p:txBody>
          <a:bodyPr wrap="none" anchor="ctr"/>
          <a:lstStyle/>
          <a:p>
            <a:endParaRPr lang="en-US"/>
          </a:p>
        </p:txBody>
      </p:sp>
      <p:sp>
        <p:nvSpPr>
          <p:cNvPr id="60433" name="Freeform 17"/>
          <p:cNvSpPr>
            <a:spLocks/>
          </p:cNvSpPr>
          <p:nvPr/>
        </p:nvSpPr>
        <p:spPr bwMode="auto">
          <a:xfrm>
            <a:off x="4386263" y="25431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rgbClr val="00E1FF"/>
            </a:solidFill>
            <a:prstDash val="solid"/>
            <a:round/>
            <a:headEnd/>
            <a:tailEnd/>
          </a:ln>
        </p:spPr>
        <p:txBody>
          <a:bodyPr wrap="none" anchor="ctr"/>
          <a:lstStyle/>
          <a:p>
            <a:endParaRPr lang="en-US"/>
          </a:p>
        </p:txBody>
      </p:sp>
      <p:sp>
        <p:nvSpPr>
          <p:cNvPr id="60434" name="Rectangle 18"/>
          <p:cNvSpPr>
            <a:spLocks noGrp="1" noChangeArrowheads="1"/>
          </p:cNvSpPr>
          <p:nvPr>
            <p:ph type="title"/>
          </p:nvPr>
        </p:nvSpPr>
        <p:spPr>
          <a:xfrm>
            <a:off x="685800" y="452438"/>
            <a:ext cx="7772400" cy="723900"/>
          </a:xfrm>
        </p:spPr>
        <p:txBody>
          <a:bodyPr/>
          <a:lstStyle/>
          <a:p>
            <a:pPr eaLnBrk="1" hangingPunct="1"/>
            <a:r>
              <a:rPr lang="en-US" sz="2400"/>
              <a:t> </a:t>
            </a:r>
            <a:r>
              <a:rPr lang="en-US" sz="2400" b="1">
                <a:solidFill>
                  <a:schemeClr val="tx1"/>
                </a:solidFill>
              </a:rPr>
              <a:t>Default Icon Colors for Computer Displays</a:t>
            </a:r>
          </a:p>
        </p:txBody>
      </p:sp>
      <p:sp>
        <p:nvSpPr>
          <p:cNvPr id="60435" name="Rectangle 19"/>
          <p:cNvSpPr>
            <a:spLocks noChangeArrowheads="1"/>
          </p:cNvSpPr>
          <p:nvPr/>
        </p:nvSpPr>
        <p:spPr bwMode="auto">
          <a:xfrm>
            <a:off x="2598738" y="1390650"/>
            <a:ext cx="622300"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Land</a:t>
            </a:r>
            <a:endParaRPr lang="en-US" sz="2400"/>
          </a:p>
        </p:txBody>
      </p:sp>
      <p:sp>
        <p:nvSpPr>
          <p:cNvPr id="60436" name="Rectangle 20"/>
          <p:cNvSpPr>
            <a:spLocks noChangeArrowheads="1"/>
          </p:cNvSpPr>
          <p:nvPr/>
        </p:nvSpPr>
        <p:spPr bwMode="auto">
          <a:xfrm>
            <a:off x="4057650" y="1390650"/>
            <a:ext cx="1011238"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In-Flight</a:t>
            </a:r>
            <a:endParaRPr lang="en-US" sz="2400"/>
          </a:p>
        </p:txBody>
      </p:sp>
      <p:sp>
        <p:nvSpPr>
          <p:cNvPr id="60437" name="Rectangle 21"/>
          <p:cNvSpPr>
            <a:spLocks noChangeArrowheads="1"/>
          </p:cNvSpPr>
          <p:nvPr/>
        </p:nvSpPr>
        <p:spPr bwMode="auto">
          <a:xfrm>
            <a:off x="5700713" y="1390650"/>
            <a:ext cx="963612"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Surface</a:t>
            </a:r>
            <a:endParaRPr lang="en-US" sz="2400"/>
          </a:p>
        </p:txBody>
      </p:sp>
      <p:sp>
        <p:nvSpPr>
          <p:cNvPr id="60438" name="Rectangle 22"/>
          <p:cNvSpPr>
            <a:spLocks noChangeArrowheads="1"/>
          </p:cNvSpPr>
          <p:nvPr/>
        </p:nvSpPr>
        <p:spPr bwMode="auto">
          <a:xfrm>
            <a:off x="7096125" y="1390650"/>
            <a:ext cx="14144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Subsurface</a:t>
            </a:r>
            <a:endParaRPr lang="en-US" sz="2400"/>
          </a:p>
        </p:txBody>
      </p:sp>
      <p:sp>
        <p:nvSpPr>
          <p:cNvPr id="60439" name="Rectangle 23"/>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40" name="Line 24"/>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60441" name="Line 25"/>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60442" name="Rectangle 26"/>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43" name="Line 27"/>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60444" name="Line 28"/>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60445" name="Rectangle 29"/>
          <p:cNvSpPr>
            <a:spLocks noChangeArrowheads="1"/>
          </p:cNvSpPr>
          <p:nvPr/>
        </p:nvSpPr>
        <p:spPr bwMode="auto">
          <a:xfrm>
            <a:off x="485775" y="1371600"/>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0446" name="Line 30"/>
          <p:cNvSpPr>
            <a:spLocks noChangeShapeType="1"/>
          </p:cNvSpPr>
          <p:nvPr/>
        </p:nvSpPr>
        <p:spPr bwMode="auto">
          <a:xfrm>
            <a:off x="485775" y="1371600"/>
            <a:ext cx="1584325" cy="1588"/>
          </a:xfrm>
          <a:prstGeom prst="line">
            <a:avLst/>
          </a:prstGeom>
          <a:noFill/>
          <a:ln w="19050">
            <a:solidFill>
              <a:srgbClr val="000000"/>
            </a:solidFill>
            <a:round/>
            <a:headEnd/>
            <a:tailEnd/>
          </a:ln>
        </p:spPr>
        <p:txBody>
          <a:bodyPr/>
          <a:lstStyle/>
          <a:p>
            <a:endParaRPr lang="en-US"/>
          </a:p>
        </p:txBody>
      </p:sp>
      <p:sp>
        <p:nvSpPr>
          <p:cNvPr id="60447" name="Rectangle 31"/>
          <p:cNvSpPr>
            <a:spLocks noChangeArrowheads="1"/>
          </p:cNvSpPr>
          <p:nvPr/>
        </p:nvSpPr>
        <p:spPr bwMode="auto">
          <a:xfrm>
            <a:off x="207010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48" name="Line 32"/>
          <p:cNvSpPr>
            <a:spLocks noChangeShapeType="1"/>
          </p:cNvSpPr>
          <p:nvPr/>
        </p:nvSpPr>
        <p:spPr bwMode="auto">
          <a:xfrm>
            <a:off x="2070100" y="1371600"/>
            <a:ext cx="9525" cy="1588"/>
          </a:xfrm>
          <a:prstGeom prst="line">
            <a:avLst/>
          </a:prstGeom>
          <a:noFill/>
          <a:ln w="19050">
            <a:solidFill>
              <a:srgbClr val="000000"/>
            </a:solidFill>
            <a:round/>
            <a:headEnd/>
            <a:tailEnd/>
          </a:ln>
        </p:spPr>
        <p:txBody>
          <a:bodyPr/>
          <a:lstStyle/>
          <a:p>
            <a:endParaRPr lang="en-US"/>
          </a:p>
        </p:txBody>
      </p:sp>
      <p:sp>
        <p:nvSpPr>
          <p:cNvPr id="60449" name="Line 33"/>
          <p:cNvSpPr>
            <a:spLocks noChangeShapeType="1"/>
          </p:cNvSpPr>
          <p:nvPr/>
        </p:nvSpPr>
        <p:spPr bwMode="auto">
          <a:xfrm>
            <a:off x="2070100" y="1371600"/>
            <a:ext cx="1588" cy="9525"/>
          </a:xfrm>
          <a:prstGeom prst="line">
            <a:avLst/>
          </a:prstGeom>
          <a:noFill/>
          <a:ln w="19050">
            <a:solidFill>
              <a:srgbClr val="000000"/>
            </a:solidFill>
            <a:round/>
            <a:headEnd/>
            <a:tailEnd/>
          </a:ln>
        </p:spPr>
        <p:txBody>
          <a:bodyPr/>
          <a:lstStyle/>
          <a:p>
            <a:endParaRPr lang="en-US"/>
          </a:p>
        </p:txBody>
      </p:sp>
      <p:sp>
        <p:nvSpPr>
          <p:cNvPr id="60450" name="Rectangle 34"/>
          <p:cNvSpPr>
            <a:spLocks noChangeArrowheads="1"/>
          </p:cNvSpPr>
          <p:nvPr/>
        </p:nvSpPr>
        <p:spPr bwMode="auto">
          <a:xfrm>
            <a:off x="2079625"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0451" name="Line 35"/>
          <p:cNvSpPr>
            <a:spLocks noChangeShapeType="1"/>
          </p:cNvSpPr>
          <p:nvPr/>
        </p:nvSpPr>
        <p:spPr bwMode="auto">
          <a:xfrm>
            <a:off x="2079625" y="1371600"/>
            <a:ext cx="1609725" cy="1588"/>
          </a:xfrm>
          <a:prstGeom prst="line">
            <a:avLst/>
          </a:prstGeom>
          <a:noFill/>
          <a:ln w="19050">
            <a:solidFill>
              <a:srgbClr val="000000"/>
            </a:solidFill>
            <a:round/>
            <a:headEnd/>
            <a:tailEnd/>
          </a:ln>
        </p:spPr>
        <p:txBody>
          <a:bodyPr/>
          <a:lstStyle/>
          <a:p>
            <a:endParaRPr lang="en-US"/>
          </a:p>
        </p:txBody>
      </p:sp>
      <p:sp>
        <p:nvSpPr>
          <p:cNvPr id="60452" name="Rectangle 36"/>
          <p:cNvSpPr>
            <a:spLocks noChangeArrowheads="1"/>
          </p:cNvSpPr>
          <p:nvPr/>
        </p:nvSpPr>
        <p:spPr bwMode="auto">
          <a:xfrm>
            <a:off x="36893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53" name="Line 37"/>
          <p:cNvSpPr>
            <a:spLocks noChangeShapeType="1"/>
          </p:cNvSpPr>
          <p:nvPr/>
        </p:nvSpPr>
        <p:spPr bwMode="auto">
          <a:xfrm>
            <a:off x="3689350" y="1371600"/>
            <a:ext cx="9525" cy="1588"/>
          </a:xfrm>
          <a:prstGeom prst="line">
            <a:avLst/>
          </a:prstGeom>
          <a:noFill/>
          <a:ln w="19050">
            <a:solidFill>
              <a:srgbClr val="000000"/>
            </a:solidFill>
            <a:round/>
            <a:headEnd/>
            <a:tailEnd/>
          </a:ln>
        </p:spPr>
        <p:txBody>
          <a:bodyPr/>
          <a:lstStyle/>
          <a:p>
            <a:endParaRPr lang="en-US"/>
          </a:p>
        </p:txBody>
      </p:sp>
      <p:sp>
        <p:nvSpPr>
          <p:cNvPr id="60454" name="Line 38"/>
          <p:cNvSpPr>
            <a:spLocks noChangeShapeType="1"/>
          </p:cNvSpPr>
          <p:nvPr/>
        </p:nvSpPr>
        <p:spPr bwMode="auto">
          <a:xfrm>
            <a:off x="3689350" y="1371600"/>
            <a:ext cx="1588" cy="9525"/>
          </a:xfrm>
          <a:prstGeom prst="line">
            <a:avLst/>
          </a:prstGeom>
          <a:noFill/>
          <a:ln w="19050">
            <a:solidFill>
              <a:srgbClr val="000000"/>
            </a:solidFill>
            <a:round/>
            <a:headEnd/>
            <a:tailEnd/>
          </a:ln>
        </p:spPr>
        <p:txBody>
          <a:bodyPr/>
          <a:lstStyle/>
          <a:p>
            <a:endParaRPr lang="en-US"/>
          </a:p>
        </p:txBody>
      </p:sp>
      <p:sp>
        <p:nvSpPr>
          <p:cNvPr id="60455" name="Rectangle 39"/>
          <p:cNvSpPr>
            <a:spLocks noChangeArrowheads="1"/>
          </p:cNvSpPr>
          <p:nvPr/>
        </p:nvSpPr>
        <p:spPr bwMode="auto">
          <a:xfrm>
            <a:off x="3698875" y="1371600"/>
            <a:ext cx="1608138" cy="9525"/>
          </a:xfrm>
          <a:prstGeom prst="rect">
            <a:avLst/>
          </a:prstGeom>
          <a:solidFill>
            <a:srgbClr val="000000"/>
          </a:solidFill>
          <a:ln w="19050">
            <a:solidFill>
              <a:srgbClr val="000000"/>
            </a:solidFill>
            <a:miter lim="800000"/>
            <a:headEnd/>
            <a:tailEnd/>
          </a:ln>
        </p:spPr>
        <p:txBody>
          <a:bodyPr/>
          <a:lstStyle/>
          <a:p>
            <a:endParaRPr lang="en-US"/>
          </a:p>
        </p:txBody>
      </p:sp>
      <p:sp>
        <p:nvSpPr>
          <p:cNvPr id="60456" name="Line 40"/>
          <p:cNvSpPr>
            <a:spLocks noChangeShapeType="1"/>
          </p:cNvSpPr>
          <p:nvPr/>
        </p:nvSpPr>
        <p:spPr bwMode="auto">
          <a:xfrm>
            <a:off x="3698875" y="1371600"/>
            <a:ext cx="1608138" cy="1588"/>
          </a:xfrm>
          <a:prstGeom prst="line">
            <a:avLst/>
          </a:prstGeom>
          <a:noFill/>
          <a:ln w="19050">
            <a:solidFill>
              <a:srgbClr val="000000"/>
            </a:solidFill>
            <a:round/>
            <a:headEnd/>
            <a:tailEnd/>
          </a:ln>
        </p:spPr>
        <p:txBody>
          <a:bodyPr/>
          <a:lstStyle/>
          <a:p>
            <a:endParaRPr lang="en-US"/>
          </a:p>
        </p:txBody>
      </p:sp>
      <p:sp>
        <p:nvSpPr>
          <p:cNvPr id="60457" name="Rectangle 41"/>
          <p:cNvSpPr>
            <a:spLocks noChangeArrowheads="1"/>
          </p:cNvSpPr>
          <p:nvPr/>
        </p:nvSpPr>
        <p:spPr bwMode="auto">
          <a:xfrm>
            <a:off x="530701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58" name="Line 42"/>
          <p:cNvSpPr>
            <a:spLocks noChangeShapeType="1"/>
          </p:cNvSpPr>
          <p:nvPr/>
        </p:nvSpPr>
        <p:spPr bwMode="auto">
          <a:xfrm>
            <a:off x="5307013" y="1371600"/>
            <a:ext cx="9525" cy="1588"/>
          </a:xfrm>
          <a:prstGeom prst="line">
            <a:avLst/>
          </a:prstGeom>
          <a:noFill/>
          <a:ln w="19050">
            <a:solidFill>
              <a:srgbClr val="000000"/>
            </a:solidFill>
            <a:round/>
            <a:headEnd/>
            <a:tailEnd/>
          </a:ln>
        </p:spPr>
        <p:txBody>
          <a:bodyPr/>
          <a:lstStyle/>
          <a:p>
            <a:endParaRPr lang="en-US"/>
          </a:p>
        </p:txBody>
      </p:sp>
      <p:sp>
        <p:nvSpPr>
          <p:cNvPr id="60459" name="Line 43"/>
          <p:cNvSpPr>
            <a:spLocks noChangeShapeType="1"/>
          </p:cNvSpPr>
          <p:nvPr/>
        </p:nvSpPr>
        <p:spPr bwMode="auto">
          <a:xfrm>
            <a:off x="5307013" y="1371600"/>
            <a:ext cx="1587" cy="9525"/>
          </a:xfrm>
          <a:prstGeom prst="line">
            <a:avLst/>
          </a:prstGeom>
          <a:noFill/>
          <a:ln w="19050">
            <a:solidFill>
              <a:srgbClr val="000000"/>
            </a:solidFill>
            <a:round/>
            <a:headEnd/>
            <a:tailEnd/>
          </a:ln>
        </p:spPr>
        <p:txBody>
          <a:bodyPr/>
          <a:lstStyle/>
          <a:p>
            <a:endParaRPr lang="en-US"/>
          </a:p>
        </p:txBody>
      </p:sp>
      <p:sp>
        <p:nvSpPr>
          <p:cNvPr id="60460" name="Rectangle 44"/>
          <p:cNvSpPr>
            <a:spLocks noChangeArrowheads="1"/>
          </p:cNvSpPr>
          <p:nvPr/>
        </p:nvSpPr>
        <p:spPr bwMode="auto">
          <a:xfrm>
            <a:off x="5316538"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0461" name="Line 45"/>
          <p:cNvSpPr>
            <a:spLocks noChangeShapeType="1"/>
          </p:cNvSpPr>
          <p:nvPr/>
        </p:nvSpPr>
        <p:spPr bwMode="auto">
          <a:xfrm>
            <a:off x="5316538" y="1371600"/>
            <a:ext cx="1609725" cy="1588"/>
          </a:xfrm>
          <a:prstGeom prst="line">
            <a:avLst/>
          </a:prstGeom>
          <a:noFill/>
          <a:ln w="19050">
            <a:solidFill>
              <a:srgbClr val="000000"/>
            </a:solidFill>
            <a:round/>
            <a:headEnd/>
            <a:tailEnd/>
          </a:ln>
        </p:spPr>
        <p:txBody>
          <a:bodyPr/>
          <a:lstStyle/>
          <a:p>
            <a:endParaRPr lang="en-US"/>
          </a:p>
        </p:txBody>
      </p:sp>
      <p:sp>
        <p:nvSpPr>
          <p:cNvPr id="60462" name="Rectangle 46"/>
          <p:cNvSpPr>
            <a:spLocks noChangeArrowheads="1"/>
          </p:cNvSpPr>
          <p:nvPr/>
        </p:nvSpPr>
        <p:spPr bwMode="auto">
          <a:xfrm>
            <a:off x="692626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63" name="Line 47"/>
          <p:cNvSpPr>
            <a:spLocks noChangeShapeType="1"/>
          </p:cNvSpPr>
          <p:nvPr/>
        </p:nvSpPr>
        <p:spPr bwMode="auto">
          <a:xfrm>
            <a:off x="6926263" y="1371600"/>
            <a:ext cx="9525" cy="1588"/>
          </a:xfrm>
          <a:prstGeom prst="line">
            <a:avLst/>
          </a:prstGeom>
          <a:noFill/>
          <a:ln w="19050">
            <a:solidFill>
              <a:srgbClr val="000000"/>
            </a:solidFill>
            <a:round/>
            <a:headEnd/>
            <a:tailEnd/>
          </a:ln>
        </p:spPr>
        <p:txBody>
          <a:bodyPr/>
          <a:lstStyle/>
          <a:p>
            <a:endParaRPr lang="en-US"/>
          </a:p>
        </p:txBody>
      </p:sp>
      <p:sp>
        <p:nvSpPr>
          <p:cNvPr id="60464" name="Line 48"/>
          <p:cNvSpPr>
            <a:spLocks noChangeShapeType="1"/>
          </p:cNvSpPr>
          <p:nvPr/>
        </p:nvSpPr>
        <p:spPr bwMode="auto">
          <a:xfrm>
            <a:off x="6926263" y="1371600"/>
            <a:ext cx="1587" cy="9525"/>
          </a:xfrm>
          <a:prstGeom prst="line">
            <a:avLst/>
          </a:prstGeom>
          <a:noFill/>
          <a:ln w="19050">
            <a:solidFill>
              <a:srgbClr val="000000"/>
            </a:solidFill>
            <a:round/>
            <a:headEnd/>
            <a:tailEnd/>
          </a:ln>
        </p:spPr>
        <p:txBody>
          <a:bodyPr/>
          <a:lstStyle/>
          <a:p>
            <a:endParaRPr lang="en-US"/>
          </a:p>
        </p:txBody>
      </p:sp>
      <p:sp>
        <p:nvSpPr>
          <p:cNvPr id="60465" name="Rectangle 49"/>
          <p:cNvSpPr>
            <a:spLocks noChangeArrowheads="1"/>
          </p:cNvSpPr>
          <p:nvPr/>
        </p:nvSpPr>
        <p:spPr bwMode="auto">
          <a:xfrm>
            <a:off x="6935788" y="1371600"/>
            <a:ext cx="1608137" cy="9525"/>
          </a:xfrm>
          <a:prstGeom prst="rect">
            <a:avLst/>
          </a:prstGeom>
          <a:solidFill>
            <a:srgbClr val="000000"/>
          </a:solidFill>
          <a:ln w="19050">
            <a:solidFill>
              <a:srgbClr val="000000"/>
            </a:solidFill>
            <a:miter lim="800000"/>
            <a:headEnd/>
            <a:tailEnd/>
          </a:ln>
        </p:spPr>
        <p:txBody>
          <a:bodyPr/>
          <a:lstStyle/>
          <a:p>
            <a:endParaRPr lang="en-US"/>
          </a:p>
        </p:txBody>
      </p:sp>
      <p:sp>
        <p:nvSpPr>
          <p:cNvPr id="60466" name="Line 50"/>
          <p:cNvSpPr>
            <a:spLocks noChangeShapeType="1"/>
          </p:cNvSpPr>
          <p:nvPr/>
        </p:nvSpPr>
        <p:spPr bwMode="auto">
          <a:xfrm>
            <a:off x="6935788" y="1371600"/>
            <a:ext cx="1608137" cy="1588"/>
          </a:xfrm>
          <a:prstGeom prst="line">
            <a:avLst/>
          </a:prstGeom>
          <a:noFill/>
          <a:ln w="19050">
            <a:solidFill>
              <a:srgbClr val="000000"/>
            </a:solidFill>
            <a:round/>
            <a:headEnd/>
            <a:tailEnd/>
          </a:ln>
        </p:spPr>
        <p:txBody>
          <a:bodyPr/>
          <a:lstStyle/>
          <a:p>
            <a:endParaRPr lang="en-US"/>
          </a:p>
        </p:txBody>
      </p:sp>
      <p:sp>
        <p:nvSpPr>
          <p:cNvPr id="60467" name="Rectangle 51"/>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68" name="Line 52"/>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60469" name="Line 53"/>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60470" name="Rectangle 54"/>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471" name="Line 55"/>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60472" name="Line 56"/>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60473" name="Rectangle 57"/>
          <p:cNvSpPr>
            <a:spLocks noChangeArrowheads="1"/>
          </p:cNvSpPr>
          <p:nvPr/>
        </p:nvSpPr>
        <p:spPr bwMode="auto">
          <a:xfrm>
            <a:off x="4762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74" name="Line 58"/>
          <p:cNvSpPr>
            <a:spLocks noChangeShapeType="1"/>
          </p:cNvSpPr>
          <p:nvPr/>
        </p:nvSpPr>
        <p:spPr bwMode="auto">
          <a:xfrm>
            <a:off x="476250" y="1381125"/>
            <a:ext cx="1588" cy="941388"/>
          </a:xfrm>
          <a:prstGeom prst="line">
            <a:avLst/>
          </a:prstGeom>
          <a:noFill/>
          <a:ln w="19050">
            <a:solidFill>
              <a:srgbClr val="000000"/>
            </a:solidFill>
            <a:round/>
            <a:headEnd/>
            <a:tailEnd/>
          </a:ln>
        </p:spPr>
        <p:txBody>
          <a:bodyPr/>
          <a:lstStyle/>
          <a:p>
            <a:endParaRPr lang="en-US"/>
          </a:p>
        </p:txBody>
      </p:sp>
      <p:sp>
        <p:nvSpPr>
          <p:cNvPr id="60475" name="Rectangle 59"/>
          <p:cNvSpPr>
            <a:spLocks noChangeArrowheads="1"/>
          </p:cNvSpPr>
          <p:nvPr/>
        </p:nvSpPr>
        <p:spPr bwMode="auto">
          <a:xfrm>
            <a:off x="207010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76" name="Line 60"/>
          <p:cNvSpPr>
            <a:spLocks noChangeShapeType="1"/>
          </p:cNvSpPr>
          <p:nvPr/>
        </p:nvSpPr>
        <p:spPr bwMode="auto">
          <a:xfrm>
            <a:off x="2070100" y="1381125"/>
            <a:ext cx="1588" cy="941388"/>
          </a:xfrm>
          <a:prstGeom prst="line">
            <a:avLst/>
          </a:prstGeom>
          <a:noFill/>
          <a:ln w="19050">
            <a:solidFill>
              <a:srgbClr val="000000"/>
            </a:solidFill>
            <a:round/>
            <a:headEnd/>
            <a:tailEnd/>
          </a:ln>
        </p:spPr>
        <p:txBody>
          <a:bodyPr/>
          <a:lstStyle/>
          <a:p>
            <a:endParaRPr lang="en-US"/>
          </a:p>
        </p:txBody>
      </p:sp>
      <p:sp>
        <p:nvSpPr>
          <p:cNvPr id="60477" name="Rectangle 61"/>
          <p:cNvSpPr>
            <a:spLocks noChangeArrowheads="1"/>
          </p:cNvSpPr>
          <p:nvPr/>
        </p:nvSpPr>
        <p:spPr bwMode="auto">
          <a:xfrm>
            <a:off x="36893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78" name="Line 62"/>
          <p:cNvSpPr>
            <a:spLocks noChangeShapeType="1"/>
          </p:cNvSpPr>
          <p:nvPr/>
        </p:nvSpPr>
        <p:spPr bwMode="auto">
          <a:xfrm>
            <a:off x="3689350" y="1381125"/>
            <a:ext cx="1588" cy="941388"/>
          </a:xfrm>
          <a:prstGeom prst="line">
            <a:avLst/>
          </a:prstGeom>
          <a:noFill/>
          <a:ln w="19050">
            <a:solidFill>
              <a:srgbClr val="000000"/>
            </a:solidFill>
            <a:round/>
            <a:headEnd/>
            <a:tailEnd/>
          </a:ln>
        </p:spPr>
        <p:txBody>
          <a:bodyPr/>
          <a:lstStyle/>
          <a:p>
            <a:endParaRPr lang="en-US"/>
          </a:p>
        </p:txBody>
      </p:sp>
      <p:sp>
        <p:nvSpPr>
          <p:cNvPr id="60479" name="Rectangle 63"/>
          <p:cNvSpPr>
            <a:spLocks noChangeArrowheads="1"/>
          </p:cNvSpPr>
          <p:nvPr/>
        </p:nvSpPr>
        <p:spPr bwMode="auto">
          <a:xfrm>
            <a:off x="530701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80" name="Line 64"/>
          <p:cNvSpPr>
            <a:spLocks noChangeShapeType="1"/>
          </p:cNvSpPr>
          <p:nvPr/>
        </p:nvSpPr>
        <p:spPr bwMode="auto">
          <a:xfrm>
            <a:off x="5307013" y="1381125"/>
            <a:ext cx="1587" cy="941388"/>
          </a:xfrm>
          <a:prstGeom prst="line">
            <a:avLst/>
          </a:prstGeom>
          <a:noFill/>
          <a:ln w="19050">
            <a:solidFill>
              <a:srgbClr val="000000"/>
            </a:solidFill>
            <a:round/>
            <a:headEnd/>
            <a:tailEnd/>
          </a:ln>
        </p:spPr>
        <p:txBody>
          <a:bodyPr/>
          <a:lstStyle/>
          <a:p>
            <a:endParaRPr lang="en-US"/>
          </a:p>
        </p:txBody>
      </p:sp>
      <p:sp>
        <p:nvSpPr>
          <p:cNvPr id="60481" name="Rectangle 65"/>
          <p:cNvSpPr>
            <a:spLocks noChangeArrowheads="1"/>
          </p:cNvSpPr>
          <p:nvPr/>
        </p:nvSpPr>
        <p:spPr bwMode="auto">
          <a:xfrm>
            <a:off x="692626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82" name="Line 66"/>
          <p:cNvSpPr>
            <a:spLocks noChangeShapeType="1"/>
          </p:cNvSpPr>
          <p:nvPr/>
        </p:nvSpPr>
        <p:spPr bwMode="auto">
          <a:xfrm>
            <a:off x="6926263" y="1381125"/>
            <a:ext cx="1587" cy="941388"/>
          </a:xfrm>
          <a:prstGeom prst="line">
            <a:avLst/>
          </a:prstGeom>
          <a:noFill/>
          <a:ln w="19050">
            <a:solidFill>
              <a:srgbClr val="000000"/>
            </a:solidFill>
            <a:round/>
            <a:headEnd/>
            <a:tailEnd/>
          </a:ln>
        </p:spPr>
        <p:txBody>
          <a:bodyPr/>
          <a:lstStyle/>
          <a:p>
            <a:endParaRPr lang="en-US"/>
          </a:p>
        </p:txBody>
      </p:sp>
      <p:sp>
        <p:nvSpPr>
          <p:cNvPr id="60483" name="Rectangle 67"/>
          <p:cNvSpPr>
            <a:spLocks noChangeArrowheads="1"/>
          </p:cNvSpPr>
          <p:nvPr/>
        </p:nvSpPr>
        <p:spPr bwMode="auto">
          <a:xfrm>
            <a:off x="8543925"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484" name="Line 68"/>
          <p:cNvSpPr>
            <a:spLocks noChangeShapeType="1"/>
          </p:cNvSpPr>
          <p:nvPr/>
        </p:nvSpPr>
        <p:spPr bwMode="auto">
          <a:xfrm>
            <a:off x="8543925" y="1381125"/>
            <a:ext cx="1588" cy="941388"/>
          </a:xfrm>
          <a:prstGeom prst="line">
            <a:avLst/>
          </a:prstGeom>
          <a:noFill/>
          <a:ln w="19050">
            <a:solidFill>
              <a:srgbClr val="000000"/>
            </a:solidFill>
            <a:round/>
            <a:headEnd/>
            <a:tailEnd/>
          </a:ln>
        </p:spPr>
        <p:txBody>
          <a:bodyPr/>
          <a:lstStyle/>
          <a:p>
            <a:endParaRPr lang="en-US"/>
          </a:p>
        </p:txBody>
      </p:sp>
      <p:sp>
        <p:nvSpPr>
          <p:cNvPr id="60485" name="Rectangle 69"/>
          <p:cNvSpPr>
            <a:spLocks noChangeArrowheads="1"/>
          </p:cNvSpPr>
          <p:nvPr/>
        </p:nvSpPr>
        <p:spPr bwMode="auto">
          <a:xfrm>
            <a:off x="631825" y="2339975"/>
            <a:ext cx="9953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Friendly</a:t>
            </a:r>
            <a:endParaRPr lang="en-US" sz="2400"/>
          </a:p>
        </p:txBody>
      </p:sp>
      <p:sp>
        <p:nvSpPr>
          <p:cNvPr id="60486" name="Rectangle 70"/>
          <p:cNvSpPr>
            <a:spLocks noChangeArrowheads="1"/>
          </p:cNvSpPr>
          <p:nvPr/>
        </p:nvSpPr>
        <p:spPr bwMode="auto">
          <a:xfrm>
            <a:off x="4762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0487" name="Line 71"/>
          <p:cNvSpPr>
            <a:spLocks noChangeShapeType="1"/>
          </p:cNvSpPr>
          <p:nvPr/>
        </p:nvSpPr>
        <p:spPr bwMode="auto">
          <a:xfrm>
            <a:off x="476250" y="2322513"/>
            <a:ext cx="9525" cy="1587"/>
          </a:xfrm>
          <a:prstGeom prst="line">
            <a:avLst/>
          </a:prstGeom>
          <a:noFill/>
          <a:ln w="19050">
            <a:solidFill>
              <a:srgbClr val="000000"/>
            </a:solidFill>
            <a:round/>
            <a:headEnd/>
            <a:tailEnd/>
          </a:ln>
        </p:spPr>
        <p:txBody>
          <a:bodyPr/>
          <a:lstStyle/>
          <a:p>
            <a:endParaRPr lang="en-US"/>
          </a:p>
        </p:txBody>
      </p:sp>
      <p:sp>
        <p:nvSpPr>
          <p:cNvPr id="60488" name="Line 72"/>
          <p:cNvSpPr>
            <a:spLocks noChangeShapeType="1"/>
          </p:cNvSpPr>
          <p:nvPr/>
        </p:nvSpPr>
        <p:spPr bwMode="auto">
          <a:xfrm>
            <a:off x="476250" y="2322513"/>
            <a:ext cx="1588" cy="7937"/>
          </a:xfrm>
          <a:prstGeom prst="line">
            <a:avLst/>
          </a:prstGeom>
          <a:noFill/>
          <a:ln w="19050">
            <a:solidFill>
              <a:srgbClr val="000000"/>
            </a:solidFill>
            <a:round/>
            <a:headEnd/>
            <a:tailEnd/>
          </a:ln>
        </p:spPr>
        <p:txBody>
          <a:bodyPr/>
          <a:lstStyle/>
          <a:p>
            <a:endParaRPr lang="en-US"/>
          </a:p>
        </p:txBody>
      </p:sp>
      <p:sp>
        <p:nvSpPr>
          <p:cNvPr id="60489" name="Rectangle 73"/>
          <p:cNvSpPr>
            <a:spLocks noChangeArrowheads="1"/>
          </p:cNvSpPr>
          <p:nvPr/>
        </p:nvSpPr>
        <p:spPr bwMode="auto">
          <a:xfrm>
            <a:off x="485775" y="2322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60490" name="Line 74"/>
          <p:cNvSpPr>
            <a:spLocks noChangeShapeType="1"/>
          </p:cNvSpPr>
          <p:nvPr/>
        </p:nvSpPr>
        <p:spPr bwMode="auto">
          <a:xfrm>
            <a:off x="485775" y="2322513"/>
            <a:ext cx="1584325" cy="1587"/>
          </a:xfrm>
          <a:prstGeom prst="line">
            <a:avLst/>
          </a:prstGeom>
          <a:noFill/>
          <a:ln w="19050">
            <a:solidFill>
              <a:srgbClr val="000000"/>
            </a:solidFill>
            <a:round/>
            <a:headEnd/>
            <a:tailEnd/>
          </a:ln>
        </p:spPr>
        <p:txBody>
          <a:bodyPr/>
          <a:lstStyle/>
          <a:p>
            <a:endParaRPr lang="en-US"/>
          </a:p>
        </p:txBody>
      </p:sp>
      <p:sp>
        <p:nvSpPr>
          <p:cNvPr id="60491" name="Rectangle 75"/>
          <p:cNvSpPr>
            <a:spLocks noChangeArrowheads="1"/>
          </p:cNvSpPr>
          <p:nvPr/>
        </p:nvSpPr>
        <p:spPr bwMode="auto">
          <a:xfrm>
            <a:off x="207010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0492" name="Line 76"/>
          <p:cNvSpPr>
            <a:spLocks noChangeShapeType="1"/>
          </p:cNvSpPr>
          <p:nvPr/>
        </p:nvSpPr>
        <p:spPr bwMode="auto">
          <a:xfrm>
            <a:off x="2070100" y="2322513"/>
            <a:ext cx="9525" cy="1587"/>
          </a:xfrm>
          <a:prstGeom prst="line">
            <a:avLst/>
          </a:prstGeom>
          <a:noFill/>
          <a:ln w="19050">
            <a:solidFill>
              <a:srgbClr val="000000"/>
            </a:solidFill>
            <a:round/>
            <a:headEnd/>
            <a:tailEnd/>
          </a:ln>
        </p:spPr>
        <p:txBody>
          <a:bodyPr/>
          <a:lstStyle/>
          <a:p>
            <a:endParaRPr lang="en-US"/>
          </a:p>
        </p:txBody>
      </p:sp>
      <p:sp>
        <p:nvSpPr>
          <p:cNvPr id="60493" name="Line 77"/>
          <p:cNvSpPr>
            <a:spLocks noChangeShapeType="1"/>
          </p:cNvSpPr>
          <p:nvPr/>
        </p:nvSpPr>
        <p:spPr bwMode="auto">
          <a:xfrm>
            <a:off x="2070100" y="2322513"/>
            <a:ext cx="1588" cy="7937"/>
          </a:xfrm>
          <a:prstGeom prst="line">
            <a:avLst/>
          </a:prstGeom>
          <a:noFill/>
          <a:ln w="19050">
            <a:solidFill>
              <a:srgbClr val="000000"/>
            </a:solidFill>
            <a:round/>
            <a:headEnd/>
            <a:tailEnd/>
          </a:ln>
        </p:spPr>
        <p:txBody>
          <a:bodyPr/>
          <a:lstStyle/>
          <a:p>
            <a:endParaRPr lang="en-US"/>
          </a:p>
        </p:txBody>
      </p:sp>
      <p:sp>
        <p:nvSpPr>
          <p:cNvPr id="60494" name="Rectangle 78"/>
          <p:cNvSpPr>
            <a:spLocks noChangeArrowheads="1"/>
          </p:cNvSpPr>
          <p:nvPr/>
        </p:nvSpPr>
        <p:spPr bwMode="auto">
          <a:xfrm>
            <a:off x="2079625"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60495" name="Line 79"/>
          <p:cNvSpPr>
            <a:spLocks noChangeShapeType="1"/>
          </p:cNvSpPr>
          <p:nvPr/>
        </p:nvSpPr>
        <p:spPr bwMode="auto">
          <a:xfrm>
            <a:off x="2079625" y="2322513"/>
            <a:ext cx="1609725" cy="1587"/>
          </a:xfrm>
          <a:prstGeom prst="line">
            <a:avLst/>
          </a:prstGeom>
          <a:noFill/>
          <a:ln w="19050">
            <a:solidFill>
              <a:srgbClr val="000000"/>
            </a:solidFill>
            <a:round/>
            <a:headEnd/>
            <a:tailEnd/>
          </a:ln>
        </p:spPr>
        <p:txBody>
          <a:bodyPr/>
          <a:lstStyle/>
          <a:p>
            <a:endParaRPr lang="en-US"/>
          </a:p>
        </p:txBody>
      </p:sp>
      <p:sp>
        <p:nvSpPr>
          <p:cNvPr id="60496" name="Rectangle 80"/>
          <p:cNvSpPr>
            <a:spLocks noChangeArrowheads="1"/>
          </p:cNvSpPr>
          <p:nvPr/>
        </p:nvSpPr>
        <p:spPr bwMode="auto">
          <a:xfrm>
            <a:off x="3689350" y="2322513"/>
            <a:ext cx="9525" cy="7937"/>
          </a:xfrm>
          <a:prstGeom prst="rect">
            <a:avLst/>
          </a:prstGeom>
          <a:noFill/>
          <a:ln w="19050">
            <a:solidFill>
              <a:srgbClr val="000000"/>
            </a:solidFill>
            <a:miter lim="800000"/>
            <a:headEnd/>
            <a:tailEnd/>
          </a:ln>
        </p:spPr>
        <p:txBody>
          <a:bodyPr/>
          <a:lstStyle/>
          <a:p>
            <a:endParaRPr lang="en-US"/>
          </a:p>
        </p:txBody>
      </p:sp>
      <p:sp>
        <p:nvSpPr>
          <p:cNvPr id="60497" name="Line 81"/>
          <p:cNvSpPr>
            <a:spLocks noChangeShapeType="1"/>
          </p:cNvSpPr>
          <p:nvPr/>
        </p:nvSpPr>
        <p:spPr bwMode="auto">
          <a:xfrm>
            <a:off x="3689350" y="2322513"/>
            <a:ext cx="9525" cy="1587"/>
          </a:xfrm>
          <a:prstGeom prst="line">
            <a:avLst/>
          </a:prstGeom>
          <a:noFill/>
          <a:ln w="19050">
            <a:solidFill>
              <a:srgbClr val="000000"/>
            </a:solidFill>
            <a:round/>
            <a:headEnd/>
            <a:tailEnd/>
          </a:ln>
        </p:spPr>
        <p:txBody>
          <a:bodyPr/>
          <a:lstStyle/>
          <a:p>
            <a:endParaRPr lang="en-US"/>
          </a:p>
        </p:txBody>
      </p:sp>
      <p:sp>
        <p:nvSpPr>
          <p:cNvPr id="60498" name="Line 82"/>
          <p:cNvSpPr>
            <a:spLocks noChangeShapeType="1"/>
          </p:cNvSpPr>
          <p:nvPr/>
        </p:nvSpPr>
        <p:spPr bwMode="auto">
          <a:xfrm>
            <a:off x="3689350" y="2322513"/>
            <a:ext cx="1588" cy="7937"/>
          </a:xfrm>
          <a:prstGeom prst="line">
            <a:avLst/>
          </a:prstGeom>
          <a:noFill/>
          <a:ln w="19050">
            <a:solidFill>
              <a:srgbClr val="000000"/>
            </a:solidFill>
            <a:round/>
            <a:headEnd/>
            <a:tailEnd/>
          </a:ln>
        </p:spPr>
        <p:txBody>
          <a:bodyPr/>
          <a:lstStyle/>
          <a:p>
            <a:endParaRPr lang="en-US"/>
          </a:p>
        </p:txBody>
      </p:sp>
      <p:sp>
        <p:nvSpPr>
          <p:cNvPr id="60499" name="Rectangle 83"/>
          <p:cNvSpPr>
            <a:spLocks noChangeArrowheads="1"/>
          </p:cNvSpPr>
          <p:nvPr/>
        </p:nvSpPr>
        <p:spPr bwMode="auto">
          <a:xfrm>
            <a:off x="3698875" y="2322513"/>
            <a:ext cx="1608138" cy="7937"/>
          </a:xfrm>
          <a:prstGeom prst="rect">
            <a:avLst/>
          </a:prstGeom>
          <a:noFill/>
          <a:ln w="19050">
            <a:solidFill>
              <a:srgbClr val="000000"/>
            </a:solidFill>
            <a:miter lim="800000"/>
            <a:headEnd/>
            <a:tailEnd/>
          </a:ln>
        </p:spPr>
        <p:txBody>
          <a:bodyPr/>
          <a:lstStyle/>
          <a:p>
            <a:endParaRPr lang="en-US"/>
          </a:p>
        </p:txBody>
      </p:sp>
      <p:sp>
        <p:nvSpPr>
          <p:cNvPr id="60500" name="Line 84"/>
          <p:cNvSpPr>
            <a:spLocks noChangeShapeType="1"/>
          </p:cNvSpPr>
          <p:nvPr/>
        </p:nvSpPr>
        <p:spPr bwMode="auto">
          <a:xfrm>
            <a:off x="3698875" y="2322513"/>
            <a:ext cx="1608138" cy="1587"/>
          </a:xfrm>
          <a:prstGeom prst="line">
            <a:avLst/>
          </a:prstGeom>
          <a:noFill/>
          <a:ln w="19050">
            <a:solidFill>
              <a:srgbClr val="000000"/>
            </a:solidFill>
            <a:round/>
            <a:headEnd/>
            <a:tailEnd/>
          </a:ln>
        </p:spPr>
        <p:txBody>
          <a:bodyPr/>
          <a:lstStyle/>
          <a:p>
            <a:endParaRPr lang="en-US"/>
          </a:p>
        </p:txBody>
      </p:sp>
      <p:sp>
        <p:nvSpPr>
          <p:cNvPr id="60501" name="Rectangle 85"/>
          <p:cNvSpPr>
            <a:spLocks noChangeArrowheads="1"/>
          </p:cNvSpPr>
          <p:nvPr/>
        </p:nvSpPr>
        <p:spPr bwMode="auto">
          <a:xfrm>
            <a:off x="5307013" y="2322513"/>
            <a:ext cx="9525" cy="7937"/>
          </a:xfrm>
          <a:prstGeom prst="rect">
            <a:avLst/>
          </a:prstGeom>
          <a:noFill/>
          <a:ln w="19050">
            <a:solidFill>
              <a:srgbClr val="000000"/>
            </a:solidFill>
            <a:miter lim="800000"/>
            <a:headEnd/>
            <a:tailEnd/>
          </a:ln>
        </p:spPr>
        <p:txBody>
          <a:bodyPr/>
          <a:lstStyle/>
          <a:p>
            <a:endParaRPr lang="en-US"/>
          </a:p>
        </p:txBody>
      </p:sp>
      <p:sp>
        <p:nvSpPr>
          <p:cNvPr id="60502" name="Line 86"/>
          <p:cNvSpPr>
            <a:spLocks noChangeShapeType="1"/>
          </p:cNvSpPr>
          <p:nvPr/>
        </p:nvSpPr>
        <p:spPr bwMode="auto">
          <a:xfrm>
            <a:off x="5307013" y="2322513"/>
            <a:ext cx="9525" cy="1587"/>
          </a:xfrm>
          <a:prstGeom prst="line">
            <a:avLst/>
          </a:prstGeom>
          <a:noFill/>
          <a:ln w="19050">
            <a:solidFill>
              <a:srgbClr val="000000"/>
            </a:solidFill>
            <a:round/>
            <a:headEnd/>
            <a:tailEnd/>
          </a:ln>
        </p:spPr>
        <p:txBody>
          <a:bodyPr/>
          <a:lstStyle/>
          <a:p>
            <a:endParaRPr lang="en-US"/>
          </a:p>
        </p:txBody>
      </p:sp>
      <p:sp>
        <p:nvSpPr>
          <p:cNvPr id="60503" name="Line 87"/>
          <p:cNvSpPr>
            <a:spLocks noChangeShapeType="1"/>
          </p:cNvSpPr>
          <p:nvPr/>
        </p:nvSpPr>
        <p:spPr bwMode="auto">
          <a:xfrm>
            <a:off x="5307013" y="2322513"/>
            <a:ext cx="1587" cy="7937"/>
          </a:xfrm>
          <a:prstGeom prst="line">
            <a:avLst/>
          </a:prstGeom>
          <a:noFill/>
          <a:ln w="19050">
            <a:solidFill>
              <a:srgbClr val="000000"/>
            </a:solidFill>
            <a:round/>
            <a:headEnd/>
            <a:tailEnd/>
          </a:ln>
        </p:spPr>
        <p:txBody>
          <a:bodyPr/>
          <a:lstStyle/>
          <a:p>
            <a:endParaRPr lang="en-US"/>
          </a:p>
        </p:txBody>
      </p:sp>
      <p:sp>
        <p:nvSpPr>
          <p:cNvPr id="60504" name="Rectangle 88"/>
          <p:cNvSpPr>
            <a:spLocks noChangeArrowheads="1"/>
          </p:cNvSpPr>
          <p:nvPr/>
        </p:nvSpPr>
        <p:spPr bwMode="auto">
          <a:xfrm>
            <a:off x="5316538" y="2322513"/>
            <a:ext cx="1609725" cy="7937"/>
          </a:xfrm>
          <a:prstGeom prst="rect">
            <a:avLst/>
          </a:prstGeom>
          <a:noFill/>
          <a:ln w="19050">
            <a:solidFill>
              <a:srgbClr val="000000"/>
            </a:solidFill>
            <a:miter lim="800000"/>
            <a:headEnd/>
            <a:tailEnd/>
          </a:ln>
        </p:spPr>
        <p:txBody>
          <a:bodyPr/>
          <a:lstStyle/>
          <a:p>
            <a:endParaRPr lang="en-US"/>
          </a:p>
        </p:txBody>
      </p:sp>
      <p:sp>
        <p:nvSpPr>
          <p:cNvPr id="60505" name="Line 89"/>
          <p:cNvSpPr>
            <a:spLocks noChangeShapeType="1"/>
          </p:cNvSpPr>
          <p:nvPr/>
        </p:nvSpPr>
        <p:spPr bwMode="auto">
          <a:xfrm>
            <a:off x="5316538" y="2322513"/>
            <a:ext cx="1609725" cy="1587"/>
          </a:xfrm>
          <a:prstGeom prst="line">
            <a:avLst/>
          </a:prstGeom>
          <a:noFill/>
          <a:ln w="19050">
            <a:solidFill>
              <a:srgbClr val="000000"/>
            </a:solidFill>
            <a:round/>
            <a:headEnd/>
            <a:tailEnd/>
          </a:ln>
        </p:spPr>
        <p:txBody>
          <a:bodyPr/>
          <a:lstStyle/>
          <a:p>
            <a:endParaRPr lang="en-US"/>
          </a:p>
        </p:txBody>
      </p:sp>
      <p:sp>
        <p:nvSpPr>
          <p:cNvPr id="60506" name="Rectangle 90"/>
          <p:cNvSpPr>
            <a:spLocks noChangeArrowheads="1"/>
          </p:cNvSpPr>
          <p:nvPr/>
        </p:nvSpPr>
        <p:spPr bwMode="auto">
          <a:xfrm>
            <a:off x="6926263" y="2322513"/>
            <a:ext cx="9525" cy="7937"/>
          </a:xfrm>
          <a:prstGeom prst="rect">
            <a:avLst/>
          </a:prstGeom>
          <a:noFill/>
          <a:ln w="19050">
            <a:solidFill>
              <a:srgbClr val="000000"/>
            </a:solidFill>
            <a:miter lim="800000"/>
            <a:headEnd/>
            <a:tailEnd/>
          </a:ln>
        </p:spPr>
        <p:txBody>
          <a:bodyPr/>
          <a:lstStyle/>
          <a:p>
            <a:endParaRPr lang="en-US"/>
          </a:p>
        </p:txBody>
      </p:sp>
      <p:sp>
        <p:nvSpPr>
          <p:cNvPr id="60507" name="Line 91"/>
          <p:cNvSpPr>
            <a:spLocks noChangeShapeType="1"/>
          </p:cNvSpPr>
          <p:nvPr/>
        </p:nvSpPr>
        <p:spPr bwMode="auto">
          <a:xfrm>
            <a:off x="6926263" y="2322513"/>
            <a:ext cx="9525" cy="1587"/>
          </a:xfrm>
          <a:prstGeom prst="line">
            <a:avLst/>
          </a:prstGeom>
          <a:noFill/>
          <a:ln w="19050">
            <a:solidFill>
              <a:srgbClr val="000000"/>
            </a:solidFill>
            <a:round/>
            <a:headEnd/>
            <a:tailEnd/>
          </a:ln>
        </p:spPr>
        <p:txBody>
          <a:bodyPr/>
          <a:lstStyle/>
          <a:p>
            <a:endParaRPr lang="en-US"/>
          </a:p>
        </p:txBody>
      </p:sp>
      <p:sp>
        <p:nvSpPr>
          <p:cNvPr id="60508" name="Line 92"/>
          <p:cNvSpPr>
            <a:spLocks noChangeShapeType="1"/>
          </p:cNvSpPr>
          <p:nvPr/>
        </p:nvSpPr>
        <p:spPr bwMode="auto">
          <a:xfrm>
            <a:off x="6926263" y="2322513"/>
            <a:ext cx="1587" cy="7937"/>
          </a:xfrm>
          <a:prstGeom prst="line">
            <a:avLst/>
          </a:prstGeom>
          <a:noFill/>
          <a:ln w="19050">
            <a:solidFill>
              <a:srgbClr val="000000"/>
            </a:solidFill>
            <a:round/>
            <a:headEnd/>
            <a:tailEnd/>
          </a:ln>
        </p:spPr>
        <p:txBody>
          <a:bodyPr/>
          <a:lstStyle/>
          <a:p>
            <a:endParaRPr lang="en-US"/>
          </a:p>
        </p:txBody>
      </p:sp>
      <p:sp>
        <p:nvSpPr>
          <p:cNvPr id="60509" name="Rectangle 93"/>
          <p:cNvSpPr>
            <a:spLocks noChangeArrowheads="1"/>
          </p:cNvSpPr>
          <p:nvPr/>
        </p:nvSpPr>
        <p:spPr bwMode="auto">
          <a:xfrm>
            <a:off x="6935788" y="2322513"/>
            <a:ext cx="1608137" cy="7937"/>
          </a:xfrm>
          <a:prstGeom prst="rect">
            <a:avLst/>
          </a:prstGeom>
          <a:noFill/>
          <a:ln w="19050">
            <a:solidFill>
              <a:srgbClr val="000000"/>
            </a:solidFill>
            <a:miter lim="800000"/>
            <a:headEnd/>
            <a:tailEnd/>
          </a:ln>
        </p:spPr>
        <p:txBody>
          <a:bodyPr/>
          <a:lstStyle/>
          <a:p>
            <a:endParaRPr lang="en-US"/>
          </a:p>
        </p:txBody>
      </p:sp>
      <p:sp>
        <p:nvSpPr>
          <p:cNvPr id="60510" name="Line 94"/>
          <p:cNvSpPr>
            <a:spLocks noChangeShapeType="1"/>
          </p:cNvSpPr>
          <p:nvPr/>
        </p:nvSpPr>
        <p:spPr bwMode="auto">
          <a:xfrm>
            <a:off x="6935788" y="2322513"/>
            <a:ext cx="1608137" cy="1587"/>
          </a:xfrm>
          <a:prstGeom prst="line">
            <a:avLst/>
          </a:prstGeom>
          <a:noFill/>
          <a:ln w="19050">
            <a:solidFill>
              <a:srgbClr val="000000"/>
            </a:solidFill>
            <a:round/>
            <a:headEnd/>
            <a:tailEnd/>
          </a:ln>
        </p:spPr>
        <p:txBody>
          <a:bodyPr/>
          <a:lstStyle/>
          <a:p>
            <a:endParaRPr lang="en-US"/>
          </a:p>
        </p:txBody>
      </p:sp>
      <p:sp>
        <p:nvSpPr>
          <p:cNvPr id="60511" name="Rectangle 95"/>
          <p:cNvSpPr>
            <a:spLocks noChangeArrowheads="1"/>
          </p:cNvSpPr>
          <p:nvPr/>
        </p:nvSpPr>
        <p:spPr bwMode="auto">
          <a:xfrm>
            <a:off x="8543925" y="2322513"/>
            <a:ext cx="9525" cy="7937"/>
          </a:xfrm>
          <a:prstGeom prst="rect">
            <a:avLst/>
          </a:prstGeom>
          <a:noFill/>
          <a:ln w="19050">
            <a:solidFill>
              <a:srgbClr val="000000"/>
            </a:solidFill>
            <a:miter lim="800000"/>
            <a:headEnd/>
            <a:tailEnd/>
          </a:ln>
        </p:spPr>
        <p:txBody>
          <a:bodyPr/>
          <a:lstStyle/>
          <a:p>
            <a:endParaRPr lang="en-US"/>
          </a:p>
        </p:txBody>
      </p:sp>
      <p:sp>
        <p:nvSpPr>
          <p:cNvPr id="60512" name="Line 96"/>
          <p:cNvSpPr>
            <a:spLocks noChangeShapeType="1"/>
          </p:cNvSpPr>
          <p:nvPr/>
        </p:nvSpPr>
        <p:spPr bwMode="auto">
          <a:xfrm>
            <a:off x="8543925" y="2322513"/>
            <a:ext cx="9525" cy="1587"/>
          </a:xfrm>
          <a:prstGeom prst="line">
            <a:avLst/>
          </a:prstGeom>
          <a:noFill/>
          <a:ln w="19050">
            <a:solidFill>
              <a:srgbClr val="000000"/>
            </a:solidFill>
            <a:round/>
            <a:headEnd/>
            <a:tailEnd/>
          </a:ln>
        </p:spPr>
        <p:txBody>
          <a:bodyPr/>
          <a:lstStyle/>
          <a:p>
            <a:endParaRPr lang="en-US"/>
          </a:p>
        </p:txBody>
      </p:sp>
      <p:sp>
        <p:nvSpPr>
          <p:cNvPr id="60513" name="Line 97"/>
          <p:cNvSpPr>
            <a:spLocks noChangeShapeType="1"/>
          </p:cNvSpPr>
          <p:nvPr/>
        </p:nvSpPr>
        <p:spPr bwMode="auto">
          <a:xfrm>
            <a:off x="8543925" y="2322513"/>
            <a:ext cx="1588" cy="7937"/>
          </a:xfrm>
          <a:prstGeom prst="line">
            <a:avLst/>
          </a:prstGeom>
          <a:noFill/>
          <a:ln w="19050">
            <a:solidFill>
              <a:srgbClr val="000000"/>
            </a:solidFill>
            <a:round/>
            <a:headEnd/>
            <a:tailEnd/>
          </a:ln>
        </p:spPr>
        <p:txBody>
          <a:bodyPr/>
          <a:lstStyle/>
          <a:p>
            <a:endParaRPr lang="en-US"/>
          </a:p>
        </p:txBody>
      </p:sp>
      <p:sp>
        <p:nvSpPr>
          <p:cNvPr id="60514" name="Rectangle 98"/>
          <p:cNvSpPr>
            <a:spLocks noChangeArrowheads="1"/>
          </p:cNvSpPr>
          <p:nvPr/>
        </p:nvSpPr>
        <p:spPr bwMode="auto">
          <a:xfrm>
            <a:off x="4762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515" name="Line 99"/>
          <p:cNvSpPr>
            <a:spLocks noChangeShapeType="1"/>
          </p:cNvSpPr>
          <p:nvPr/>
        </p:nvSpPr>
        <p:spPr bwMode="auto">
          <a:xfrm>
            <a:off x="476250" y="2330450"/>
            <a:ext cx="1588" cy="941388"/>
          </a:xfrm>
          <a:prstGeom prst="line">
            <a:avLst/>
          </a:prstGeom>
          <a:noFill/>
          <a:ln w="19050">
            <a:solidFill>
              <a:srgbClr val="000000"/>
            </a:solidFill>
            <a:round/>
            <a:headEnd/>
            <a:tailEnd/>
          </a:ln>
        </p:spPr>
        <p:txBody>
          <a:bodyPr/>
          <a:lstStyle/>
          <a:p>
            <a:endParaRPr lang="en-US"/>
          </a:p>
        </p:txBody>
      </p:sp>
      <p:sp>
        <p:nvSpPr>
          <p:cNvPr id="60516" name="Rectangle 100"/>
          <p:cNvSpPr>
            <a:spLocks noChangeArrowheads="1"/>
          </p:cNvSpPr>
          <p:nvPr/>
        </p:nvSpPr>
        <p:spPr bwMode="auto">
          <a:xfrm>
            <a:off x="207010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517" name="Line 101"/>
          <p:cNvSpPr>
            <a:spLocks noChangeShapeType="1"/>
          </p:cNvSpPr>
          <p:nvPr/>
        </p:nvSpPr>
        <p:spPr bwMode="auto">
          <a:xfrm>
            <a:off x="2070100" y="2330450"/>
            <a:ext cx="1588" cy="941388"/>
          </a:xfrm>
          <a:prstGeom prst="line">
            <a:avLst/>
          </a:prstGeom>
          <a:noFill/>
          <a:ln w="19050">
            <a:solidFill>
              <a:srgbClr val="000000"/>
            </a:solidFill>
            <a:round/>
            <a:headEnd/>
            <a:tailEnd/>
          </a:ln>
        </p:spPr>
        <p:txBody>
          <a:bodyPr/>
          <a:lstStyle/>
          <a:p>
            <a:endParaRPr lang="en-US"/>
          </a:p>
        </p:txBody>
      </p:sp>
      <p:sp>
        <p:nvSpPr>
          <p:cNvPr id="60518" name="Rectangle 102"/>
          <p:cNvSpPr>
            <a:spLocks noChangeArrowheads="1"/>
          </p:cNvSpPr>
          <p:nvPr/>
        </p:nvSpPr>
        <p:spPr bwMode="auto">
          <a:xfrm>
            <a:off x="3689350" y="2330450"/>
            <a:ext cx="9525" cy="941388"/>
          </a:xfrm>
          <a:prstGeom prst="rect">
            <a:avLst/>
          </a:prstGeom>
          <a:noFill/>
          <a:ln w="19050">
            <a:solidFill>
              <a:srgbClr val="000000"/>
            </a:solidFill>
            <a:miter lim="800000"/>
            <a:headEnd/>
            <a:tailEnd/>
          </a:ln>
        </p:spPr>
        <p:txBody>
          <a:bodyPr/>
          <a:lstStyle/>
          <a:p>
            <a:endParaRPr lang="en-US"/>
          </a:p>
        </p:txBody>
      </p:sp>
      <p:sp>
        <p:nvSpPr>
          <p:cNvPr id="60519" name="Line 103"/>
          <p:cNvSpPr>
            <a:spLocks noChangeShapeType="1"/>
          </p:cNvSpPr>
          <p:nvPr/>
        </p:nvSpPr>
        <p:spPr bwMode="auto">
          <a:xfrm>
            <a:off x="3689350" y="2330450"/>
            <a:ext cx="1588" cy="941388"/>
          </a:xfrm>
          <a:prstGeom prst="line">
            <a:avLst/>
          </a:prstGeom>
          <a:noFill/>
          <a:ln w="19050">
            <a:solidFill>
              <a:srgbClr val="000000"/>
            </a:solidFill>
            <a:round/>
            <a:headEnd/>
            <a:tailEnd/>
          </a:ln>
        </p:spPr>
        <p:txBody>
          <a:bodyPr/>
          <a:lstStyle/>
          <a:p>
            <a:endParaRPr lang="en-US"/>
          </a:p>
        </p:txBody>
      </p:sp>
      <p:sp>
        <p:nvSpPr>
          <p:cNvPr id="60520" name="Rectangle 104"/>
          <p:cNvSpPr>
            <a:spLocks noChangeArrowheads="1"/>
          </p:cNvSpPr>
          <p:nvPr/>
        </p:nvSpPr>
        <p:spPr bwMode="auto">
          <a:xfrm>
            <a:off x="5307013" y="2330450"/>
            <a:ext cx="9525" cy="941388"/>
          </a:xfrm>
          <a:prstGeom prst="rect">
            <a:avLst/>
          </a:prstGeom>
          <a:noFill/>
          <a:ln w="19050">
            <a:solidFill>
              <a:srgbClr val="000000"/>
            </a:solidFill>
            <a:miter lim="800000"/>
            <a:headEnd/>
            <a:tailEnd/>
          </a:ln>
        </p:spPr>
        <p:txBody>
          <a:bodyPr/>
          <a:lstStyle/>
          <a:p>
            <a:endParaRPr lang="en-US"/>
          </a:p>
        </p:txBody>
      </p:sp>
      <p:sp>
        <p:nvSpPr>
          <p:cNvPr id="60521" name="Line 105"/>
          <p:cNvSpPr>
            <a:spLocks noChangeShapeType="1"/>
          </p:cNvSpPr>
          <p:nvPr/>
        </p:nvSpPr>
        <p:spPr bwMode="auto">
          <a:xfrm>
            <a:off x="5307013" y="2330450"/>
            <a:ext cx="1587" cy="941388"/>
          </a:xfrm>
          <a:prstGeom prst="line">
            <a:avLst/>
          </a:prstGeom>
          <a:noFill/>
          <a:ln w="19050">
            <a:solidFill>
              <a:srgbClr val="000000"/>
            </a:solidFill>
            <a:round/>
            <a:headEnd/>
            <a:tailEnd/>
          </a:ln>
        </p:spPr>
        <p:txBody>
          <a:bodyPr/>
          <a:lstStyle/>
          <a:p>
            <a:endParaRPr lang="en-US"/>
          </a:p>
        </p:txBody>
      </p:sp>
      <p:sp>
        <p:nvSpPr>
          <p:cNvPr id="60522" name="Rectangle 106"/>
          <p:cNvSpPr>
            <a:spLocks noChangeArrowheads="1"/>
          </p:cNvSpPr>
          <p:nvPr/>
        </p:nvSpPr>
        <p:spPr bwMode="auto">
          <a:xfrm>
            <a:off x="6926263" y="2330450"/>
            <a:ext cx="9525" cy="941388"/>
          </a:xfrm>
          <a:prstGeom prst="rect">
            <a:avLst/>
          </a:prstGeom>
          <a:noFill/>
          <a:ln w="19050">
            <a:solidFill>
              <a:srgbClr val="000000"/>
            </a:solidFill>
            <a:miter lim="800000"/>
            <a:headEnd/>
            <a:tailEnd/>
          </a:ln>
        </p:spPr>
        <p:txBody>
          <a:bodyPr/>
          <a:lstStyle/>
          <a:p>
            <a:endParaRPr lang="en-US"/>
          </a:p>
        </p:txBody>
      </p:sp>
      <p:sp>
        <p:nvSpPr>
          <p:cNvPr id="60523" name="Line 107"/>
          <p:cNvSpPr>
            <a:spLocks noChangeShapeType="1"/>
          </p:cNvSpPr>
          <p:nvPr/>
        </p:nvSpPr>
        <p:spPr bwMode="auto">
          <a:xfrm>
            <a:off x="6926263" y="2330450"/>
            <a:ext cx="1587" cy="941388"/>
          </a:xfrm>
          <a:prstGeom prst="line">
            <a:avLst/>
          </a:prstGeom>
          <a:noFill/>
          <a:ln w="19050">
            <a:solidFill>
              <a:srgbClr val="000000"/>
            </a:solidFill>
            <a:round/>
            <a:headEnd/>
            <a:tailEnd/>
          </a:ln>
        </p:spPr>
        <p:txBody>
          <a:bodyPr/>
          <a:lstStyle/>
          <a:p>
            <a:endParaRPr lang="en-US"/>
          </a:p>
        </p:txBody>
      </p:sp>
      <p:sp>
        <p:nvSpPr>
          <p:cNvPr id="60524" name="Rectangle 108"/>
          <p:cNvSpPr>
            <a:spLocks noChangeArrowheads="1"/>
          </p:cNvSpPr>
          <p:nvPr/>
        </p:nvSpPr>
        <p:spPr bwMode="auto">
          <a:xfrm>
            <a:off x="8543925" y="2330450"/>
            <a:ext cx="9525" cy="941388"/>
          </a:xfrm>
          <a:prstGeom prst="rect">
            <a:avLst/>
          </a:prstGeom>
          <a:noFill/>
          <a:ln w="19050">
            <a:solidFill>
              <a:srgbClr val="000000"/>
            </a:solidFill>
            <a:miter lim="800000"/>
            <a:headEnd/>
            <a:tailEnd/>
          </a:ln>
        </p:spPr>
        <p:txBody>
          <a:bodyPr/>
          <a:lstStyle/>
          <a:p>
            <a:endParaRPr lang="en-US"/>
          </a:p>
        </p:txBody>
      </p:sp>
      <p:sp>
        <p:nvSpPr>
          <p:cNvPr id="60525" name="Line 109"/>
          <p:cNvSpPr>
            <a:spLocks noChangeShapeType="1"/>
          </p:cNvSpPr>
          <p:nvPr/>
        </p:nvSpPr>
        <p:spPr bwMode="auto">
          <a:xfrm>
            <a:off x="8543925" y="2330450"/>
            <a:ext cx="1588" cy="941388"/>
          </a:xfrm>
          <a:prstGeom prst="line">
            <a:avLst/>
          </a:prstGeom>
          <a:noFill/>
          <a:ln w="19050">
            <a:solidFill>
              <a:srgbClr val="000000"/>
            </a:solidFill>
            <a:round/>
            <a:headEnd/>
            <a:tailEnd/>
          </a:ln>
        </p:spPr>
        <p:txBody>
          <a:bodyPr/>
          <a:lstStyle/>
          <a:p>
            <a:endParaRPr lang="en-US"/>
          </a:p>
        </p:txBody>
      </p:sp>
      <p:sp>
        <p:nvSpPr>
          <p:cNvPr id="60526" name="Rectangle 110"/>
          <p:cNvSpPr>
            <a:spLocks noChangeArrowheads="1"/>
          </p:cNvSpPr>
          <p:nvPr/>
        </p:nvSpPr>
        <p:spPr bwMode="auto">
          <a:xfrm>
            <a:off x="631825" y="3294063"/>
            <a:ext cx="86995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Enemy</a:t>
            </a:r>
            <a:endParaRPr lang="en-US" sz="2400"/>
          </a:p>
        </p:txBody>
      </p:sp>
      <p:sp>
        <p:nvSpPr>
          <p:cNvPr id="60527" name="Rectangle 111"/>
          <p:cNvSpPr>
            <a:spLocks noChangeArrowheads="1"/>
          </p:cNvSpPr>
          <p:nvPr/>
        </p:nvSpPr>
        <p:spPr bwMode="auto">
          <a:xfrm>
            <a:off x="47625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528" name="Line 112"/>
          <p:cNvSpPr>
            <a:spLocks noChangeShapeType="1"/>
          </p:cNvSpPr>
          <p:nvPr/>
        </p:nvSpPr>
        <p:spPr bwMode="auto">
          <a:xfrm>
            <a:off x="476250" y="3271838"/>
            <a:ext cx="9525" cy="1587"/>
          </a:xfrm>
          <a:prstGeom prst="line">
            <a:avLst/>
          </a:prstGeom>
          <a:noFill/>
          <a:ln w="19050">
            <a:solidFill>
              <a:srgbClr val="000000"/>
            </a:solidFill>
            <a:round/>
            <a:headEnd/>
            <a:tailEnd/>
          </a:ln>
        </p:spPr>
        <p:txBody>
          <a:bodyPr/>
          <a:lstStyle/>
          <a:p>
            <a:endParaRPr lang="en-US"/>
          </a:p>
        </p:txBody>
      </p:sp>
      <p:sp>
        <p:nvSpPr>
          <p:cNvPr id="60529" name="Line 113"/>
          <p:cNvSpPr>
            <a:spLocks noChangeShapeType="1"/>
          </p:cNvSpPr>
          <p:nvPr/>
        </p:nvSpPr>
        <p:spPr bwMode="auto">
          <a:xfrm>
            <a:off x="476250" y="3271838"/>
            <a:ext cx="1588" cy="9525"/>
          </a:xfrm>
          <a:prstGeom prst="line">
            <a:avLst/>
          </a:prstGeom>
          <a:noFill/>
          <a:ln w="19050">
            <a:solidFill>
              <a:srgbClr val="000000"/>
            </a:solidFill>
            <a:round/>
            <a:headEnd/>
            <a:tailEnd/>
          </a:ln>
        </p:spPr>
        <p:txBody>
          <a:bodyPr/>
          <a:lstStyle/>
          <a:p>
            <a:endParaRPr lang="en-US"/>
          </a:p>
        </p:txBody>
      </p:sp>
      <p:sp>
        <p:nvSpPr>
          <p:cNvPr id="60530" name="Rectangle 114"/>
          <p:cNvSpPr>
            <a:spLocks noChangeArrowheads="1"/>
          </p:cNvSpPr>
          <p:nvPr/>
        </p:nvSpPr>
        <p:spPr bwMode="auto">
          <a:xfrm>
            <a:off x="485775" y="3271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0531" name="Line 115"/>
          <p:cNvSpPr>
            <a:spLocks noChangeShapeType="1"/>
          </p:cNvSpPr>
          <p:nvPr/>
        </p:nvSpPr>
        <p:spPr bwMode="auto">
          <a:xfrm>
            <a:off x="485775" y="3271838"/>
            <a:ext cx="1584325" cy="1587"/>
          </a:xfrm>
          <a:prstGeom prst="line">
            <a:avLst/>
          </a:prstGeom>
          <a:noFill/>
          <a:ln w="19050">
            <a:solidFill>
              <a:srgbClr val="000000"/>
            </a:solidFill>
            <a:round/>
            <a:headEnd/>
            <a:tailEnd/>
          </a:ln>
        </p:spPr>
        <p:txBody>
          <a:bodyPr/>
          <a:lstStyle/>
          <a:p>
            <a:endParaRPr lang="en-US"/>
          </a:p>
        </p:txBody>
      </p:sp>
      <p:sp>
        <p:nvSpPr>
          <p:cNvPr id="60532" name="Rectangle 116"/>
          <p:cNvSpPr>
            <a:spLocks noChangeArrowheads="1"/>
          </p:cNvSpPr>
          <p:nvPr/>
        </p:nvSpPr>
        <p:spPr bwMode="auto">
          <a:xfrm>
            <a:off x="207010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533" name="Line 117"/>
          <p:cNvSpPr>
            <a:spLocks noChangeShapeType="1"/>
          </p:cNvSpPr>
          <p:nvPr/>
        </p:nvSpPr>
        <p:spPr bwMode="auto">
          <a:xfrm>
            <a:off x="2070100" y="3271838"/>
            <a:ext cx="9525" cy="1587"/>
          </a:xfrm>
          <a:prstGeom prst="line">
            <a:avLst/>
          </a:prstGeom>
          <a:noFill/>
          <a:ln w="19050">
            <a:solidFill>
              <a:srgbClr val="000000"/>
            </a:solidFill>
            <a:round/>
            <a:headEnd/>
            <a:tailEnd/>
          </a:ln>
        </p:spPr>
        <p:txBody>
          <a:bodyPr/>
          <a:lstStyle/>
          <a:p>
            <a:endParaRPr lang="en-US"/>
          </a:p>
        </p:txBody>
      </p:sp>
      <p:sp>
        <p:nvSpPr>
          <p:cNvPr id="60534" name="Line 118"/>
          <p:cNvSpPr>
            <a:spLocks noChangeShapeType="1"/>
          </p:cNvSpPr>
          <p:nvPr/>
        </p:nvSpPr>
        <p:spPr bwMode="auto">
          <a:xfrm>
            <a:off x="2070100" y="3271838"/>
            <a:ext cx="1588" cy="9525"/>
          </a:xfrm>
          <a:prstGeom prst="line">
            <a:avLst/>
          </a:prstGeom>
          <a:noFill/>
          <a:ln w="19050">
            <a:solidFill>
              <a:srgbClr val="000000"/>
            </a:solidFill>
            <a:round/>
            <a:headEnd/>
            <a:tailEnd/>
          </a:ln>
        </p:spPr>
        <p:txBody>
          <a:bodyPr/>
          <a:lstStyle/>
          <a:p>
            <a:endParaRPr lang="en-US"/>
          </a:p>
        </p:txBody>
      </p:sp>
      <p:sp>
        <p:nvSpPr>
          <p:cNvPr id="60535" name="Rectangle 119"/>
          <p:cNvSpPr>
            <a:spLocks noChangeArrowheads="1"/>
          </p:cNvSpPr>
          <p:nvPr/>
        </p:nvSpPr>
        <p:spPr bwMode="auto">
          <a:xfrm>
            <a:off x="2079625" y="3271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0536" name="Line 120"/>
          <p:cNvSpPr>
            <a:spLocks noChangeShapeType="1"/>
          </p:cNvSpPr>
          <p:nvPr/>
        </p:nvSpPr>
        <p:spPr bwMode="auto">
          <a:xfrm>
            <a:off x="2079625" y="3271838"/>
            <a:ext cx="1609725" cy="1587"/>
          </a:xfrm>
          <a:prstGeom prst="line">
            <a:avLst/>
          </a:prstGeom>
          <a:noFill/>
          <a:ln w="19050">
            <a:solidFill>
              <a:srgbClr val="000000"/>
            </a:solidFill>
            <a:round/>
            <a:headEnd/>
            <a:tailEnd/>
          </a:ln>
        </p:spPr>
        <p:txBody>
          <a:bodyPr/>
          <a:lstStyle/>
          <a:p>
            <a:endParaRPr lang="en-US"/>
          </a:p>
        </p:txBody>
      </p:sp>
      <p:sp>
        <p:nvSpPr>
          <p:cNvPr id="60537" name="Rectangle 121"/>
          <p:cNvSpPr>
            <a:spLocks noChangeArrowheads="1"/>
          </p:cNvSpPr>
          <p:nvPr/>
        </p:nvSpPr>
        <p:spPr bwMode="auto">
          <a:xfrm>
            <a:off x="3689350" y="3271838"/>
            <a:ext cx="9525" cy="9525"/>
          </a:xfrm>
          <a:prstGeom prst="rect">
            <a:avLst/>
          </a:prstGeom>
          <a:noFill/>
          <a:ln w="19050">
            <a:solidFill>
              <a:schemeClr val="tx1"/>
            </a:solidFill>
            <a:miter lim="800000"/>
            <a:headEnd/>
            <a:tailEnd/>
          </a:ln>
        </p:spPr>
        <p:txBody>
          <a:bodyPr/>
          <a:lstStyle/>
          <a:p>
            <a:endParaRPr lang="en-US"/>
          </a:p>
        </p:txBody>
      </p:sp>
      <p:sp>
        <p:nvSpPr>
          <p:cNvPr id="60538" name="Line 122"/>
          <p:cNvSpPr>
            <a:spLocks noChangeShapeType="1"/>
          </p:cNvSpPr>
          <p:nvPr/>
        </p:nvSpPr>
        <p:spPr bwMode="auto">
          <a:xfrm>
            <a:off x="3689350" y="3271838"/>
            <a:ext cx="9525" cy="1587"/>
          </a:xfrm>
          <a:prstGeom prst="line">
            <a:avLst/>
          </a:prstGeom>
          <a:noFill/>
          <a:ln w="19050">
            <a:solidFill>
              <a:schemeClr val="tx1"/>
            </a:solidFill>
            <a:round/>
            <a:headEnd/>
            <a:tailEnd/>
          </a:ln>
        </p:spPr>
        <p:txBody>
          <a:bodyPr/>
          <a:lstStyle/>
          <a:p>
            <a:endParaRPr lang="en-US"/>
          </a:p>
        </p:txBody>
      </p:sp>
      <p:sp>
        <p:nvSpPr>
          <p:cNvPr id="60539" name="Line 123"/>
          <p:cNvSpPr>
            <a:spLocks noChangeShapeType="1"/>
          </p:cNvSpPr>
          <p:nvPr/>
        </p:nvSpPr>
        <p:spPr bwMode="auto">
          <a:xfrm>
            <a:off x="3689350" y="3271838"/>
            <a:ext cx="1588" cy="9525"/>
          </a:xfrm>
          <a:prstGeom prst="line">
            <a:avLst/>
          </a:prstGeom>
          <a:noFill/>
          <a:ln w="19050">
            <a:solidFill>
              <a:schemeClr val="tx1"/>
            </a:solidFill>
            <a:round/>
            <a:headEnd/>
            <a:tailEnd/>
          </a:ln>
        </p:spPr>
        <p:txBody>
          <a:bodyPr/>
          <a:lstStyle/>
          <a:p>
            <a:endParaRPr lang="en-US"/>
          </a:p>
        </p:txBody>
      </p:sp>
      <p:sp>
        <p:nvSpPr>
          <p:cNvPr id="60540" name="Rectangle 124"/>
          <p:cNvSpPr>
            <a:spLocks noChangeArrowheads="1"/>
          </p:cNvSpPr>
          <p:nvPr/>
        </p:nvSpPr>
        <p:spPr bwMode="auto">
          <a:xfrm>
            <a:off x="3698875" y="3271838"/>
            <a:ext cx="1608138" cy="9525"/>
          </a:xfrm>
          <a:prstGeom prst="rect">
            <a:avLst/>
          </a:prstGeom>
          <a:noFill/>
          <a:ln w="19050">
            <a:solidFill>
              <a:schemeClr val="tx1"/>
            </a:solidFill>
            <a:miter lim="800000"/>
            <a:headEnd/>
            <a:tailEnd/>
          </a:ln>
        </p:spPr>
        <p:txBody>
          <a:bodyPr/>
          <a:lstStyle/>
          <a:p>
            <a:endParaRPr lang="en-US"/>
          </a:p>
        </p:txBody>
      </p:sp>
      <p:sp>
        <p:nvSpPr>
          <p:cNvPr id="60541" name="Line 125"/>
          <p:cNvSpPr>
            <a:spLocks noChangeShapeType="1"/>
          </p:cNvSpPr>
          <p:nvPr/>
        </p:nvSpPr>
        <p:spPr bwMode="auto">
          <a:xfrm>
            <a:off x="3698875" y="3271838"/>
            <a:ext cx="1608138" cy="1587"/>
          </a:xfrm>
          <a:prstGeom prst="line">
            <a:avLst/>
          </a:prstGeom>
          <a:noFill/>
          <a:ln w="19050">
            <a:solidFill>
              <a:schemeClr val="tx1"/>
            </a:solidFill>
            <a:round/>
            <a:headEnd/>
            <a:tailEnd/>
          </a:ln>
        </p:spPr>
        <p:txBody>
          <a:bodyPr/>
          <a:lstStyle/>
          <a:p>
            <a:endParaRPr lang="en-US"/>
          </a:p>
        </p:txBody>
      </p:sp>
      <p:sp>
        <p:nvSpPr>
          <p:cNvPr id="60542" name="Rectangle 126"/>
          <p:cNvSpPr>
            <a:spLocks noChangeArrowheads="1"/>
          </p:cNvSpPr>
          <p:nvPr/>
        </p:nvSpPr>
        <p:spPr bwMode="auto">
          <a:xfrm>
            <a:off x="5307013" y="3271838"/>
            <a:ext cx="9525" cy="9525"/>
          </a:xfrm>
          <a:prstGeom prst="rect">
            <a:avLst/>
          </a:prstGeom>
          <a:noFill/>
          <a:ln w="19050">
            <a:solidFill>
              <a:schemeClr val="tx1"/>
            </a:solidFill>
            <a:miter lim="800000"/>
            <a:headEnd/>
            <a:tailEnd/>
          </a:ln>
        </p:spPr>
        <p:txBody>
          <a:bodyPr/>
          <a:lstStyle/>
          <a:p>
            <a:endParaRPr lang="en-US"/>
          </a:p>
        </p:txBody>
      </p:sp>
      <p:sp>
        <p:nvSpPr>
          <p:cNvPr id="60543" name="Line 127"/>
          <p:cNvSpPr>
            <a:spLocks noChangeShapeType="1"/>
          </p:cNvSpPr>
          <p:nvPr/>
        </p:nvSpPr>
        <p:spPr bwMode="auto">
          <a:xfrm>
            <a:off x="5307013" y="3271838"/>
            <a:ext cx="9525" cy="1587"/>
          </a:xfrm>
          <a:prstGeom prst="line">
            <a:avLst/>
          </a:prstGeom>
          <a:noFill/>
          <a:ln w="19050">
            <a:solidFill>
              <a:schemeClr val="tx1"/>
            </a:solidFill>
            <a:round/>
            <a:headEnd/>
            <a:tailEnd/>
          </a:ln>
        </p:spPr>
        <p:txBody>
          <a:bodyPr/>
          <a:lstStyle/>
          <a:p>
            <a:endParaRPr lang="en-US"/>
          </a:p>
        </p:txBody>
      </p:sp>
      <p:sp>
        <p:nvSpPr>
          <p:cNvPr id="60544" name="Line 128"/>
          <p:cNvSpPr>
            <a:spLocks noChangeShapeType="1"/>
          </p:cNvSpPr>
          <p:nvPr/>
        </p:nvSpPr>
        <p:spPr bwMode="auto">
          <a:xfrm>
            <a:off x="5307013" y="3271838"/>
            <a:ext cx="1587" cy="9525"/>
          </a:xfrm>
          <a:prstGeom prst="line">
            <a:avLst/>
          </a:prstGeom>
          <a:noFill/>
          <a:ln w="19050">
            <a:solidFill>
              <a:schemeClr val="tx1"/>
            </a:solidFill>
            <a:round/>
            <a:headEnd/>
            <a:tailEnd/>
          </a:ln>
        </p:spPr>
        <p:txBody>
          <a:bodyPr/>
          <a:lstStyle/>
          <a:p>
            <a:endParaRPr lang="en-US"/>
          </a:p>
        </p:txBody>
      </p:sp>
      <p:sp>
        <p:nvSpPr>
          <p:cNvPr id="60545" name="Rectangle 129"/>
          <p:cNvSpPr>
            <a:spLocks noChangeArrowheads="1"/>
          </p:cNvSpPr>
          <p:nvPr/>
        </p:nvSpPr>
        <p:spPr bwMode="auto">
          <a:xfrm>
            <a:off x="5316538" y="3271838"/>
            <a:ext cx="1609725" cy="9525"/>
          </a:xfrm>
          <a:prstGeom prst="rect">
            <a:avLst/>
          </a:prstGeom>
          <a:noFill/>
          <a:ln w="19050">
            <a:solidFill>
              <a:schemeClr val="tx1"/>
            </a:solidFill>
            <a:miter lim="800000"/>
            <a:headEnd/>
            <a:tailEnd/>
          </a:ln>
        </p:spPr>
        <p:txBody>
          <a:bodyPr/>
          <a:lstStyle/>
          <a:p>
            <a:endParaRPr lang="en-US"/>
          </a:p>
        </p:txBody>
      </p:sp>
      <p:sp>
        <p:nvSpPr>
          <p:cNvPr id="60546" name="Line 130"/>
          <p:cNvSpPr>
            <a:spLocks noChangeShapeType="1"/>
          </p:cNvSpPr>
          <p:nvPr/>
        </p:nvSpPr>
        <p:spPr bwMode="auto">
          <a:xfrm>
            <a:off x="5316538" y="3271838"/>
            <a:ext cx="1609725" cy="1587"/>
          </a:xfrm>
          <a:prstGeom prst="line">
            <a:avLst/>
          </a:prstGeom>
          <a:noFill/>
          <a:ln w="19050">
            <a:solidFill>
              <a:schemeClr val="tx1"/>
            </a:solidFill>
            <a:round/>
            <a:headEnd/>
            <a:tailEnd/>
          </a:ln>
        </p:spPr>
        <p:txBody>
          <a:bodyPr/>
          <a:lstStyle/>
          <a:p>
            <a:endParaRPr lang="en-US"/>
          </a:p>
        </p:txBody>
      </p:sp>
      <p:sp>
        <p:nvSpPr>
          <p:cNvPr id="60547" name="Rectangle 131"/>
          <p:cNvSpPr>
            <a:spLocks noChangeArrowheads="1"/>
          </p:cNvSpPr>
          <p:nvPr/>
        </p:nvSpPr>
        <p:spPr bwMode="auto">
          <a:xfrm>
            <a:off x="6926263" y="3271838"/>
            <a:ext cx="9525" cy="9525"/>
          </a:xfrm>
          <a:prstGeom prst="rect">
            <a:avLst/>
          </a:prstGeom>
          <a:noFill/>
          <a:ln w="19050">
            <a:solidFill>
              <a:schemeClr val="tx1"/>
            </a:solidFill>
            <a:miter lim="800000"/>
            <a:headEnd/>
            <a:tailEnd/>
          </a:ln>
        </p:spPr>
        <p:txBody>
          <a:bodyPr/>
          <a:lstStyle/>
          <a:p>
            <a:endParaRPr lang="en-US"/>
          </a:p>
        </p:txBody>
      </p:sp>
      <p:sp>
        <p:nvSpPr>
          <p:cNvPr id="60548" name="Line 132"/>
          <p:cNvSpPr>
            <a:spLocks noChangeShapeType="1"/>
          </p:cNvSpPr>
          <p:nvPr/>
        </p:nvSpPr>
        <p:spPr bwMode="auto">
          <a:xfrm>
            <a:off x="6926263" y="3271838"/>
            <a:ext cx="9525" cy="1587"/>
          </a:xfrm>
          <a:prstGeom prst="line">
            <a:avLst/>
          </a:prstGeom>
          <a:noFill/>
          <a:ln w="19050">
            <a:solidFill>
              <a:schemeClr val="tx1"/>
            </a:solidFill>
            <a:round/>
            <a:headEnd/>
            <a:tailEnd/>
          </a:ln>
        </p:spPr>
        <p:txBody>
          <a:bodyPr/>
          <a:lstStyle/>
          <a:p>
            <a:endParaRPr lang="en-US"/>
          </a:p>
        </p:txBody>
      </p:sp>
      <p:sp>
        <p:nvSpPr>
          <p:cNvPr id="60549" name="Line 133"/>
          <p:cNvSpPr>
            <a:spLocks noChangeShapeType="1"/>
          </p:cNvSpPr>
          <p:nvPr/>
        </p:nvSpPr>
        <p:spPr bwMode="auto">
          <a:xfrm>
            <a:off x="6926263" y="3271838"/>
            <a:ext cx="1587" cy="9525"/>
          </a:xfrm>
          <a:prstGeom prst="line">
            <a:avLst/>
          </a:prstGeom>
          <a:noFill/>
          <a:ln w="19050">
            <a:solidFill>
              <a:schemeClr val="tx1"/>
            </a:solidFill>
            <a:round/>
            <a:headEnd/>
            <a:tailEnd/>
          </a:ln>
        </p:spPr>
        <p:txBody>
          <a:bodyPr/>
          <a:lstStyle/>
          <a:p>
            <a:endParaRPr lang="en-US"/>
          </a:p>
        </p:txBody>
      </p:sp>
      <p:sp>
        <p:nvSpPr>
          <p:cNvPr id="60550" name="Rectangle 134"/>
          <p:cNvSpPr>
            <a:spLocks noChangeArrowheads="1"/>
          </p:cNvSpPr>
          <p:nvPr/>
        </p:nvSpPr>
        <p:spPr bwMode="auto">
          <a:xfrm>
            <a:off x="6935788" y="3271838"/>
            <a:ext cx="1608137" cy="9525"/>
          </a:xfrm>
          <a:prstGeom prst="rect">
            <a:avLst/>
          </a:prstGeom>
          <a:noFill/>
          <a:ln w="19050">
            <a:solidFill>
              <a:schemeClr val="tx1"/>
            </a:solidFill>
            <a:miter lim="800000"/>
            <a:headEnd/>
            <a:tailEnd/>
          </a:ln>
        </p:spPr>
        <p:txBody>
          <a:bodyPr/>
          <a:lstStyle/>
          <a:p>
            <a:endParaRPr lang="en-US"/>
          </a:p>
        </p:txBody>
      </p:sp>
      <p:sp>
        <p:nvSpPr>
          <p:cNvPr id="60551" name="Line 135"/>
          <p:cNvSpPr>
            <a:spLocks noChangeShapeType="1"/>
          </p:cNvSpPr>
          <p:nvPr/>
        </p:nvSpPr>
        <p:spPr bwMode="auto">
          <a:xfrm>
            <a:off x="6935788" y="3271838"/>
            <a:ext cx="1608137" cy="1587"/>
          </a:xfrm>
          <a:prstGeom prst="line">
            <a:avLst/>
          </a:prstGeom>
          <a:noFill/>
          <a:ln w="19050">
            <a:solidFill>
              <a:schemeClr val="tx1"/>
            </a:solidFill>
            <a:round/>
            <a:headEnd/>
            <a:tailEnd/>
          </a:ln>
        </p:spPr>
        <p:txBody>
          <a:bodyPr/>
          <a:lstStyle/>
          <a:p>
            <a:endParaRPr lang="en-US"/>
          </a:p>
        </p:txBody>
      </p:sp>
      <p:sp>
        <p:nvSpPr>
          <p:cNvPr id="60552" name="Rectangle 136"/>
          <p:cNvSpPr>
            <a:spLocks noChangeArrowheads="1"/>
          </p:cNvSpPr>
          <p:nvPr/>
        </p:nvSpPr>
        <p:spPr bwMode="auto">
          <a:xfrm>
            <a:off x="8543925" y="3271838"/>
            <a:ext cx="9525" cy="9525"/>
          </a:xfrm>
          <a:prstGeom prst="rect">
            <a:avLst/>
          </a:prstGeom>
          <a:noFill/>
          <a:ln w="19050">
            <a:solidFill>
              <a:schemeClr val="tx1"/>
            </a:solidFill>
            <a:miter lim="800000"/>
            <a:headEnd/>
            <a:tailEnd/>
          </a:ln>
        </p:spPr>
        <p:txBody>
          <a:bodyPr/>
          <a:lstStyle/>
          <a:p>
            <a:endParaRPr lang="en-US"/>
          </a:p>
        </p:txBody>
      </p:sp>
      <p:sp>
        <p:nvSpPr>
          <p:cNvPr id="60553" name="Line 137"/>
          <p:cNvSpPr>
            <a:spLocks noChangeShapeType="1"/>
          </p:cNvSpPr>
          <p:nvPr/>
        </p:nvSpPr>
        <p:spPr bwMode="auto">
          <a:xfrm>
            <a:off x="8543925" y="3271838"/>
            <a:ext cx="9525" cy="1587"/>
          </a:xfrm>
          <a:prstGeom prst="line">
            <a:avLst/>
          </a:prstGeom>
          <a:noFill/>
          <a:ln w="19050">
            <a:solidFill>
              <a:schemeClr val="tx1"/>
            </a:solidFill>
            <a:round/>
            <a:headEnd/>
            <a:tailEnd/>
          </a:ln>
        </p:spPr>
        <p:txBody>
          <a:bodyPr/>
          <a:lstStyle/>
          <a:p>
            <a:endParaRPr lang="en-US"/>
          </a:p>
        </p:txBody>
      </p:sp>
      <p:sp>
        <p:nvSpPr>
          <p:cNvPr id="60554" name="Line 138"/>
          <p:cNvSpPr>
            <a:spLocks noChangeShapeType="1"/>
          </p:cNvSpPr>
          <p:nvPr/>
        </p:nvSpPr>
        <p:spPr bwMode="auto">
          <a:xfrm>
            <a:off x="8543925" y="3271838"/>
            <a:ext cx="1588" cy="9525"/>
          </a:xfrm>
          <a:prstGeom prst="line">
            <a:avLst/>
          </a:prstGeom>
          <a:noFill/>
          <a:ln w="19050">
            <a:solidFill>
              <a:schemeClr val="tx1"/>
            </a:solidFill>
            <a:round/>
            <a:headEnd/>
            <a:tailEnd/>
          </a:ln>
        </p:spPr>
        <p:txBody>
          <a:bodyPr/>
          <a:lstStyle/>
          <a:p>
            <a:endParaRPr lang="en-US"/>
          </a:p>
        </p:txBody>
      </p:sp>
      <p:sp>
        <p:nvSpPr>
          <p:cNvPr id="60555" name="Rectangle 139"/>
          <p:cNvSpPr>
            <a:spLocks noChangeArrowheads="1"/>
          </p:cNvSpPr>
          <p:nvPr/>
        </p:nvSpPr>
        <p:spPr bwMode="auto">
          <a:xfrm>
            <a:off x="47625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0556" name="Line 140"/>
          <p:cNvSpPr>
            <a:spLocks noChangeShapeType="1"/>
          </p:cNvSpPr>
          <p:nvPr/>
        </p:nvSpPr>
        <p:spPr bwMode="auto">
          <a:xfrm>
            <a:off x="476250" y="3281363"/>
            <a:ext cx="1588" cy="941387"/>
          </a:xfrm>
          <a:prstGeom prst="line">
            <a:avLst/>
          </a:prstGeom>
          <a:noFill/>
          <a:ln w="19050">
            <a:solidFill>
              <a:srgbClr val="000000"/>
            </a:solidFill>
            <a:round/>
            <a:headEnd/>
            <a:tailEnd/>
          </a:ln>
        </p:spPr>
        <p:txBody>
          <a:bodyPr/>
          <a:lstStyle/>
          <a:p>
            <a:endParaRPr lang="en-US"/>
          </a:p>
        </p:txBody>
      </p:sp>
      <p:sp>
        <p:nvSpPr>
          <p:cNvPr id="60557" name="Rectangle 141"/>
          <p:cNvSpPr>
            <a:spLocks noChangeArrowheads="1"/>
          </p:cNvSpPr>
          <p:nvPr/>
        </p:nvSpPr>
        <p:spPr bwMode="auto">
          <a:xfrm>
            <a:off x="207010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0558" name="Line 142"/>
          <p:cNvSpPr>
            <a:spLocks noChangeShapeType="1"/>
          </p:cNvSpPr>
          <p:nvPr/>
        </p:nvSpPr>
        <p:spPr bwMode="auto">
          <a:xfrm>
            <a:off x="2070100" y="3281363"/>
            <a:ext cx="1588" cy="941387"/>
          </a:xfrm>
          <a:prstGeom prst="line">
            <a:avLst/>
          </a:prstGeom>
          <a:noFill/>
          <a:ln w="19050">
            <a:solidFill>
              <a:srgbClr val="000000"/>
            </a:solidFill>
            <a:round/>
            <a:headEnd/>
            <a:tailEnd/>
          </a:ln>
        </p:spPr>
        <p:txBody>
          <a:bodyPr/>
          <a:lstStyle/>
          <a:p>
            <a:endParaRPr lang="en-US"/>
          </a:p>
        </p:txBody>
      </p:sp>
      <p:sp>
        <p:nvSpPr>
          <p:cNvPr id="60559" name="Rectangle 143"/>
          <p:cNvSpPr>
            <a:spLocks noChangeArrowheads="1"/>
          </p:cNvSpPr>
          <p:nvPr/>
        </p:nvSpPr>
        <p:spPr bwMode="auto">
          <a:xfrm>
            <a:off x="3689350" y="3281363"/>
            <a:ext cx="9525" cy="941387"/>
          </a:xfrm>
          <a:prstGeom prst="rect">
            <a:avLst/>
          </a:prstGeom>
          <a:noFill/>
          <a:ln w="19050">
            <a:solidFill>
              <a:schemeClr val="tx1"/>
            </a:solidFill>
            <a:miter lim="800000"/>
            <a:headEnd/>
            <a:tailEnd/>
          </a:ln>
        </p:spPr>
        <p:txBody>
          <a:bodyPr/>
          <a:lstStyle/>
          <a:p>
            <a:endParaRPr lang="en-US"/>
          </a:p>
        </p:txBody>
      </p:sp>
      <p:sp>
        <p:nvSpPr>
          <p:cNvPr id="60560" name="Line 144"/>
          <p:cNvSpPr>
            <a:spLocks noChangeShapeType="1"/>
          </p:cNvSpPr>
          <p:nvPr/>
        </p:nvSpPr>
        <p:spPr bwMode="auto">
          <a:xfrm>
            <a:off x="3689350" y="3281363"/>
            <a:ext cx="1588" cy="941387"/>
          </a:xfrm>
          <a:prstGeom prst="line">
            <a:avLst/>
          </a:prstGeom>
          <a:noFill/>
          <a:ln w="19050">
            <a:solidFill>
              <a:schemeClr val="tx1"/>
            </a:solidFill>
            <a:round/>
            <a:headEnd/>
            <a:tailEnd/>
          </a:ln>
        </p:spPr>
        <p:txBody>
          <a:bodyPr/>
          <a:lstStyle/>
          <a:p>
            <a:endParaRPr lang="en-US"/>
          </a:p>
        </p:txBody>
      </p:sp>
      <p:sp>
        <p:nvSpPr>
          <p:cNvPr id="60561" name="Rectangle 145"/>
          <p:cNvSpPr>
            <a:spLocks noChangeArrowheads="1"/>
          </p:cNvSpPr>
          <p:nvPr/>
        </p:nvSpPr>
        <p:spPr bwMode="auto">
          <a:xfrm>
            <a:off x="5307013" y="3281363"/>
            <a:ext cx="9525" cy="941387"/>
          </a:xfrm>
          <a:prstGeom prst="rect">
            <a:avLst/>
          </a:prstGeom>
          <a:noFill/>
          <a:ln w="19050">
            <a:solidFill>
              <a:schemeClr val="tx1"/>
            </a:solidFill>
            <a:miter lim="800000"/>
            <a:headEnd/>
            <a:tailEnd/>
          </a:ln>
        </p:spPr>
        <p:txBody>
          <a:bodyPr/>
          <a:lstStyle/>
          <a:p>
            <a:endParaRPr lang="en-US"/>
          </a:p>
        </p:txBody>
      </p:sp>
      <p:sp>
        <p:nvSpPr>
          <p:cNvPr id="60562" name="Line 146"/>
          <p:cNvSpPr>
            <a:spLocks noChangeShapeType="1"/>
          </p:cNvSpPr>
          <p:nvPr/>
        </p:nvSpPr>
        <p:spPr bwMode="auto">
          <a:xfrm>
            <a:off x="5307013" y="3281363"/>
            <a:ext cx="1587" cy="941387"/>
          </a:xfrm>
          <a:prstGeom prst="line">
            <a:avLst/>
          </a:prstGeom>
          <a:noFill/>
          <a:ln w="19050">
            <a:solidFill>
              <a:schemeClr val="tx1"/>
            </a:solidFill>
            <a:round/>
            <a:headEnd/>
            <a:tailEnd/>
          </a:ln>
        </p:spPr>
        <p:txBody>
          <a:bodyPr/>
          <a:lstStyle/>
          <a:p>
            <a:endParaRPr lang="en-US"/>
          </a:p>
        </p:txBody>
      </p:sp>
      <p:sp>
        <p:nvSpPr>
          <p:cNvPr id="60563" name="Rectangle 147"/>
          <p:cNvSpPr>
            <a:spLocks noChangeArrowheads="1"/>
          </p:cNvSpPr>
          <p:nvPr/>
        </p:nvSpPr>
        <p:spPr bwMode="auto">
          <a:xfrm>
            <a:off x="6926263" y="3281363"/>
            <a:ext cx="9525" cy="941387"/>
          </a:xfrm>
          <a:prstGeom prst="rect">
            <a:avLst/>
          </a:prstGeom>
          <a:noFill/>
          <a:ln w="19050">
            <a:solidFill>
              <a:schemeClr val="tx1"/>
            </a:solidFill>
            <a:miter lim="800000"/>
            <a:headEnd/>
            <a:tailEnd/>
          </a:ln>
        </p:spPr>
        <p:txBody>
          <a:bodyPr/>
          <a:lstStyle/>
          <a:p>
            <a:endParaRPr lang="en-US"/>
          </a:p>
        </p:txBody>
      </p:sp>
      <p:sp>
        <p:nvSpPr>
          <p:cNvPr id="60564" name="Line 148"/>
          <p:cNvSpPr>
            <a:spLocks noChangeShapeType="1"/>
          </p:cNvSpPr>
          <p:nvPr/>
        </p:nvSpPr>
        <p:spPr bwMode="auto">
          <a:xfrm>
            <a:off x="6926263" y="3281363"/>
            <a:ext cx="1587" cy="941387"/>
          </a:xfrm>
          <a:prstGeom prst="line">
            <a:avLst/>
          </a:prstGeom>
          <a:noFill/>
          <a:ln w="19050">
            <a:solidFill>
              <a:schemeClr val="tx1"/>
            </a:solidFill>
            <a:round/>
            <a:headEnd/>
            <a:tailEnd/>
          </a:ln>
        </p:spPr>
        <p:txBody>
          <a:bodyPr/>
          <a:lstStyle/>
          <a:p>
            <a:endParaRPr lang="en-US"/>
          </a:p>
        </p:txBody>
      </p:sp>
      <p:sp>
        <p:nvSpPr>
          <p:cNvPr id="60565" name="Rectangle 149"/>
          <p:cNvSpPr>
            <a:spLocks noChangeArrowheads="1"/>
          </p:cNvSpPr>
          <p:nvPr/>
        </p:nvSpPr>
        <p:spPr bwMode="auto">
          <a:xfrm>
            <a:off x="8543925" y="3281363"/>
            <a:ext cx="9525" cy="941387"/>
          </a:xfrm>
          <a:prstGeom prst="rect">
            <a:avLst/>
          </a:prstGeom>
          <a:noFill/>
          <a:ln w="19050">
            <a:solidFill>
              <a:schemeClr val="tx1"/>
            </a:solidFill>
            <a:miter lim="800000"/>
            <a:headEnd/>
            <a:tailEnd/>
          </a:ln>
        </p:spPr>
        <p:txBody>
          <a:bodyPr/>
          <a:lstStyle/>
          <a:p>
            <a:endParaRPr lang="en-US"/>
          </a:p>
        </p:txBody>
      </p:sp>
      <p:sp>
        <p:nvSpPr>
          <p:cNvPr id="60566" name="Line 150"/>
          <p:cNvSpPr>
            <a:spLocks noChangeShapeType="1"/>
          </p:cNvSpPr>
          <p:nvPr/>
        </p:nvSpPr>
        <p:spPr bwMode="auto">
          <a:xfrm>
            <a:off x="8543925" y="3281363"/>
            <a:ext cx="1588" cy="941387"/>
          </a:xfrm>
          <a:prstGeom prst="line">
            <a:avLst/>
          </a:prstGeom>
          <a:noFill/>
          <a:ln w="19050">
            <a:solidFill>
              <a:schemeClr val="tx1"/>
            </a:solidFill>
            <a:round/>
            <a:headEnd/>
            <a:tailEnd/>
          </a:ln>
        </p:spPr>
        <p:txBody>
          <a:bodyPr/>
          <a:lstStyle/>
          <a:p>
            <a:endParaRPr lang="en-US"/>
          </a:p>
        </p:txBody>
      </p:sp>
      <p:sp>
        <p:nvSpPr>
          <p:cNvPr id="60567" name="Rectangle 151"/>
          <p:cNvSpPr>
            <a:spLocks noChangeArrowheads="1"/>
          </p:cNvSpPr>
          <p:nvPr/>
        </p:nvSpPr>
        <p:spPr bwMode="auto">
          <a:xfrm>
            <a:off x="631825" y="4487863"/>
            <a:ext cx="90170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Neutral</a:t>
            </a:r>
            <a:endParaRPr lang="en-US" sz="2400"/>
          </a:p>
        </p:txBody>
      </p:sp>
      <p:sp>
        <p:nvSpPr>
          <p:cNvPr id="60568" name="Rectangle 152"/>
          <p:cNvSpPr>
            <a:spLocks noChangeArrowheads="1"/>
          </p:cNvSpPr>
          <p:nvPr/>
        </p:nvSpPr>
        <p:spPr bwMode="auto">
          <a:xfrm>
            <a:off x="47625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0569" name="Line 153"/>
          <p:cNvSpPr>
            <a:spLocks noChangeShapeType="1"/>
          </p:cNvSpPr>
          <p:nvPr/>
        </p:nvSpPr>
        <p:spPr bwMode="auto">
          <a:xfrm>
            <a:off x="476250" y="4227513"/>
            <a:ext cx="9525" cy="1587"/>
          </a:xfrm>
          <a:prstGeom prst="line">
            <a:avLst/>
          </a:prstGeom>
          <a:noFill/>
          <a:ln w="19050">
            <a:solidFill>
              <a:srgbClr val="000000"/>
            </a:solidFill>
            <a:round/>
            <a:headEnd/>
            <a:tailEnd/>
          </a:ln>
        </p:spPr>
        <p:txBody>
          <a:bodyPr/>
          <a:lstStyle/>
          <a:p>
            <a:endParaRPr lang="en-US"/>
          </a:p>
        </p:txBody>
      </p:sp>
      <p:sp>
        <p:nvSpPr>
          <p:cNvPr id="60570" name="Line 154"/>
          <p:cNvSpPr>
            <a:spLocks noChangeShapeType="1"/>
          </p:cNvSpPr>
          <p:nvPr/>
        </p:nvSpPr>
        <p:spPr bwMode="auto">
          <a:xfrm>
            <a:off x="476250" y="4227513"/>
            <a:ext cx="1588" cy="7937"/>
          </a:xfrm>
          <a:prstGeom prst="line">
            <a:avLst/>
          </a:prstGeom>
          <a:noFill/>
          <a:ln w="19050">
            <a:solidFill>
              <a:srgbClr val="000000"/>
            </a:solidFill>
            <a:round/>
            <a:headEnd/>
            <a:tailEnd/>
          </a:ln>
        </p:spPr>
        <p:txBody>
          <a:bodyPr/>
          <a:lstStyle/>
          <a:p>
            <a:endParaRPr lang="en-US"/>
          </a:p>
        </p:txBody>
      </p:sp>
      <p:sp>
        <p:nvSpPr>
          <p:cNvPr id="60571" name="Rectangle 155"/>
          <p:cNvSpPr>
            <a:spLocks noChangeArrowheads="1"/>
          </p:cNvSpPr>
          <p:nvPr/>
        </p:nvSpPr>
        <p:spPr bwMode="auto">
          <a:xfrm>
            <a:off x="485775" y="4227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60572" name="Line 156"/>
          <p:cNvSpPr>
            <a:spLocks noChangeShapeType="1"/>
          </p:cNvSpPr>
          <p:nvPr/>
        </p:nvSpPr>
        <p:spPr bwMode="auto">
          <a:xfrm>
            <a:off x="485775" y="4227513"/>
            <a:ext cx="1584325" cy="1587"/>
          </a:xfrm>
          <a:prstGeom prst="line">
            <a:avLst/>
          </a:prstGeom>
          <a:noFill/>
          <a:ln w="19050">
            <a:solidFill>
              <a:srgbClr val="000000"/>
            </a:solidFill>
            <a:round/>
            <a:headEnd/>
            <a:tailEnd/>
          </a:ln>
        </p:spPr>
        <p:txBody>
          <a:bodyPr/>
          <a:lstStyle/>
          <a:p>
            <a:endParaRPr lang="en-US"/>
          </a:p>
        </p:txBody>
      </p:sp>
      <p:sp>
        <p:nvSpPr>
          <p:cNvPr id="60573" name="Rectangle 157"/>
          <p:cNvSpPr>
            <a:spLocks noChangeArrowheads="1"/>
          </p:cNvSpPr>
          <p:nvPr/>
        </p:nvSpPr>
        <p:spPr bwMode="auto">
          <a:xfrm>
            <a:off x="207010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0574" name="Line 158"/>
          <p:cNvSpPr>
            <a:spLocks noChangeShapeType="1"/>
          </p:cNvSpPr>
          <p:nvPr/>
        </p:nvSpPr>
        <p:spPr bwMode="auto">
          <a:xfrm>
            <a:off x="2070100" y="4227513"/>
            <a:ext cx="9525" cy="1587"/>
          </a:xfrm>
          <a:prstGeom prst="line">
            <a:avLst/>
          </a:prstGeom>
          <a:noFill/>
          <a:ln w="19050">
            <a:solidFill>
              <a:srgbClr val="000000"/>
            </a:solidFill>
            <a:round/>
            <a:headEnd/>
            <a:tailEnd/>
          </a:ln>
        </p:spPr>
        <p:txBody>
          <a:bodyPr/>
          <a:lstStyle/>
          <a:p>
            <a:endParaRPr lang="en-US"/>
          </a:p>
        </p:txBody>
      </p:sp>
      <p:sp>
        <p:nvSpPr>
          <p:cNvPr id="60575" name="Line 159"/>
          <p:cNvSpPr>
            <a:spLocks noChangeShapeType="1"/>
          </p:cNvSpPr>
          <p:nvPr/>
        </p:nvSpPr>
        <p:spPr bwMode="auto">
          <a:xfrm>
            <a:off x="2070100" y="4227513"/>
            <a:ext cx="1588" cy="7937"/>
          </a:xfrm>
          <a:prstGeom prst="line">
            <a:avLst/>
          </a:prstGeom>
          <a:noFill/>
          <a:ln w="19050">
            <a:solidFill>
              <a:srgbClr val="000000"/>
            </a:solidFill>
            <a:round/>
            <a:headEnd/>
            <a:tailEnd/>
          </a:ln>
        </p:spPr>
        <p:txBody>
          <a:bodyPr/>
          <a:lstStyle/>
          <a:p>
            <a:endParaRPr lang="en-US"/>
          </a:p>
        </p:txBody>
      </p:sp>
      <p:sp>
        <p:nvSpPr>
          <p:cNvPr id="60576" name="Rectangle 160"/>
          <p:cNvSpPr>
            <a:spLocks noChangeArrowheads="1"/>
          </p:cNvSpPr>
          <p:nvPr/>
        </p:nvSpPr>
        <p:spPr bwMode="auto">
          <a:xfrm>
            <a:off x="2079625" y="4227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60577" name="Line 161"/>
          <p:cNvSpPr>
            <a:spLocks noChangeShapeType="1"/>
          </p:cNvSpPr>
          <p:nvPr/>
        </p:nvSpPr>
        <p:spPr bwMode="auto">
          <a:xfrm>
            <a:off x="2079625" y="4227513"/>
            <a:ext cx="1609725" cy="1587"/>
          </a:xfrm>
          <a:prstGeom prst="line">
            <a:avLst/>
          </a:prstGeom>
          <a:noFill/>
          <a:ln w="19050">
            <a:solidFill>
              <a:srgbClr val="000000"/>
            </a:solidFill>
            <a:round/>
            <a:headEnd/>
            <a:tailEnd/>
          </a:ln>
        </p:spPr>
        <p:txBody>
          <a:bodyPr/>
          <a:lstStyle/>
          <a:p>
            <a:endParaRPr lang="en-US"/>
          </a:p>
        </p:txBody>
      </p:sp>
      <p:sp>
        <p:nvSpPr>
          <p:cNvPr id="60578" name="Rectangle 162"/>
          <p:cNvSpPr>
            <a:spLocks noChangeArrowheads="1"/>
          </p:cNvSpPr>
          <p:nvPr/>
        </p:nvSpPr>
        <p:spPr bwMode="auto">
          <a:xfrm>
            <a:off x="3689350" y="4227513"/>
            <a:ext cx="9525" cy="7937"/>
          </a:xfrm>
          <a:prstGeom prst="rect">
            <a:avLst/>
          </a:prstGeom>
          <a:noFill/>
          <a:ln w="19050">
            <a:solidFill>
              <a:schemeClr val="tx1"/>
            </a:solidFill>
            <a:miter lim="800000"/>
            <a:headEnd/>
            <a:tailEnd/>
          </a:ln>
        </p:spPr>
        <p:txBody>
          <a:bodyPr/>
          <a:lstStyle/>
          <a:p>
            <a:endParaRPr lang="en-US"/>
          </a:p>
        </p:txBody>
      </p:sp>
      <p:sp>
        <p:nvSpPr>
          <p:cNvPr id="60579" name="Line 163"/>
          <p:cNvSpPr>
            <a:spLocks noChangeShapeType="1"/>
          </p:cNvSpPr>
          <p:nvPr/>
        </p:nvSpPr>
        <p:spPr bwMode="auto">
          <a:xfrm>
            <a:off x="3689350" y="4227513"/>
            <a:ext cx="9525" cy="1587"/>
          </a:xfrm>
          <a:prstGeom prst="line">
            <a:avLst/>
          </a:prstGeom>
          <a:noFill/>
          <a:ln w="19050">
            <a:solidFill>
              <a:schemeClr val="tx1"/>
            </a:solidFill>
            <a:round/>
            <a:headEnd/>
            <a:tailEnd/>
          </a:ln>
        </p:spPr>
        <p:txBody>
          <a:bodyPr/>
          <a:lstStyle/>
          <a:p>
            <a:endParaRPr lang="en-US"/>
          </a:p>
        </p:txBody>
      </p:sp>
      <p:sp>
        <p:nvSpPr>
          <p:cNvPr id="60580" name="Line 164"/>
          <p:cNvSpPr>
            <a:spLocks noChangeShapeType="1"/>
          </p:cNvSpPr>
          <p:nvPr/>
        </p:nvSpPr>
        <p:spPr bwMode="auto">
          <a:xfrm>
            <a:off x="3689350" y="4227513"/>
            <a:ext cx="1588" cy="7937"/>
          </a:xfrm>
          <a:prstGeom prst="line">
            <a:avLst/>
          </a:prstGeom>
          <a:noFill/>
          <a:ln w="19050">
            <a:solidFill>
              <a:schemeClr val="tx1"/>
            </a:solidFill>
            <a:round/>
            <a:headEnd/>
            <a:tailEnd/>
          </a:ln>
        </p:spPr>
        <p:txBody>
          <a:bodyPr/>
          <a:lstStyle/>
          <a:p>
            <a:endParaRPr lang="en-US"/>
          </a:p>
        </p:txBody>
      </p:sp>
      <p:sp>
        <p:nvSpPr>
          <p:cNvPr id="60581" name="Rectangle 165"/>
          <p:cNvSpPr>
            <a:spLocks noChangeArrowheads="1"/>
          </p:cNvSpPr>
          <p:nvPr/>
        </p:nvSpPr>
        <p:spPr bwMode="auto">
          <a:xfrm>
            <a:off x="3698875" y="4227513"/>
            <a:ext cx="1608138" cy="7937"/>
          </a:xfrm>
          <a:prstGeom prst="rect">
            <a:avLst/>
          </a:prstGeom>
          <a:noFill/>
          <a:ln w="19050">
            <a:solidFill>
              <a:schemeClr val="tx1"/>
            </a:solidFill>
            <a:miter lim="800000"/>
            <a:headEnd/>
            <a:tailEnd/>
          </a:ln>
        </p:spPr>
        <p:txBody>
          <a:bodyPr/>
          <a:lstStyle/>
          <a:p>
            <a:endParaRPr lang="en-US"/>
          </a:p>
        </p:txBody>
      </p:sp>
      <p:sp>
        <p:nvSpPr>
          <p:cNvPr id="60582" name="Line 166"/>
          <p:cNvSpPr>
            <a:spLocks noChangeShapeType="1"/>
          </p:cNvSpPr>
          <p:nvPr/>
        </p:nvSpPr>
        <p:spPr bwMode="auto">
          <a:xfrm>
            <a:off x="3698875" y="4227513"/>
            <a:ext cx="1608138" cy="1587"/>
          </a:xfrm>
          <a:prstGeom prst="line">
            <a:avLst/>
          </a:prstGeom>
          <a:noFill/>
          <a:ln w="19050">
            <a:solidFill>
              <a:schemeClr val="tx1"/>
            </a:solidFill>
            <a:round/>
            <a:headEnd/>
            <a:tailEnd/>
          </a:ln>
        </p:spPr>
        <p:txBody>
          <a:bodyPr/>
          <a:lstStyle/>
          <a:p>
            <a:endParaRPr lang="en-US"/>
          </a:p>
        </p:txBody>
      </p:sp>
      <p:sp>
        <p:nvSpPr>
          <p:cNvPr id="60583" name="Rectangle 167"/>
          <p:cNvSpPr>
            <a:spLocks noChangeArrowheads="1"/>
          </p:cNvSpPr>
          <p:nvPr/>
        </p:nvSpPr>
        <p:spPr bwMode="auto">
          <a:xfrm>
            <a:off x="5316538" y="4227513"/>
            <a:ext cx="1609725" cy="7937"/>
          </a:xfrm>
          <a:prstGeom prst="rect">
            <a:avLst/>
          </a:prstGeom>
          <a:noFill/>
          <a:ln w="19050">
            <a:solidFill>
              <a:schemeClr val="tx1"/>
            </a:solidFill>
            <a:miter lim="800000"/>
            <a:headEnd/>
            <a:tailEnd/>
          </a:ln>
        </p:spPr>
        <p:txBody>
          <a:bodyPr/>
          <a:lstStyle/>
          <a:p>
            <a:endParaRPr lang="en-US"/>
          </a:p>
        </p:txBody>
      </p:sp>
      <p:sp>
        <p:nvSpPr>
          <p:cNvPr id="60584" name="Line 168"/>
          <p:cNvSpPr>
            <a:spLocks noChangeShapeType="1"/>
          </p:cNvSpPr>
          <p:nvPr/>
        </p:nvSpPr>
        <p:spPr bwMode="auto">
          <a:xfrm>
            <a:off x="5316538" y="4227513"/>
            <a:ext cx="1609725" cy="1587"/>
          </a:xfrm>
          <a:prstGeom prst="line">
            <a:avLst/>
          </a:prstGeom>
          <a:noFill/>
          <a:ln w="19050">
            <a:solidFill>
              <a:schemeClr val="tx1"/>
            </a:solidFill>
            <a:round/>
            <a:headEnd/>
            <a:tailEnd/>
          </a:ln>
        </p:spPr>
        <p:txBody>
          <a:bodyPr/>
          <a:lstStyle/>
          <a:p>
            <a:endParaRPr lang="en-US"/>
          </a:p>
        </p:txBody>
      </p:sp>
      <p:sp>
        <p:nvSpPr>
          <p:cNvPr id="60585" name="Rectangle 169"/>
          <p:cNvSpPr>
            <a:spLocks noChangeArrowheads="1"/>
          </p:cNvSpPr>
          <p:nvPr/>
        </p:nvSpPr>
        <p:spPr bwMode="auto">
          <a:xfrm>
            <a:off x="6926263" y="4227513"/>
            <a:ext cx="9525" cy="7937"/>
          </a:xfrm>
          <a:prstGeom prst="rect">
            <a:avLst/>
          </a:prstGeom>
          <a:noFill/>
          <a:ln w="19050">
            <a:solidFill>
              <a:schemeClr val="tx1"/>
            </a:solidFill>
            <a:miter lim="800000"/>
            <a:headEnd/>
            <a:tailEnd/>
          </a:ln>
        </p:spPr>
        <p:txBody>
          <a:bodyPr/>
          <a:lstStyle/>
          <a:p>
            <a:endParaRPr lang="en-US"/>
          </a:p>
        </p:txBody>
      </p:sp>
      <p:sp>
        <p:nvSpPr>
          <p:cNvPr id="60586" name="Line 170"/>
          <p:cNvSpPr>
            <a:spLocks noChangeShapeType="1"/>
          </p:cNvSpPr>
          <p:nvPr/>
        </p:nvSpPr>
        <p:spPr bwMode="auto">
          <a:xfrm>
            <a:off x="6926263" y="4227513"/>
            <a:ext cx="9525" cy="1587"/>
          </a:xfrm>
          <a:prstGeom prst="line">
            <a:avLst/>
          </a:prstGeom>
          <a:noFill/>
          <a:ln w="19050">
            <a:solidFill>
              <a:schemeClr val="tx1"/>
            </a:solidFill>
            <a:round/>
            <a:headEnd/>
            <a:tailEnd/>
          </a:ln>
        </p:spPr>
        <p:txBody>
          <a:bodyPr/>
          <a:lstStyle/>
          <a:p>
            <a:endParaRPr lang="en-US"/>
          </a:p>
        </p:txBody>
      </p:sp>
      <p:sp>
        <p:nvSpPr>
          <p:cNvPr id="60587" name="Line 171"/>
          <p:cNvSpPr>
            <a:spLocks noChangeShapeType="1"/>
          </p:cNvSpPr>
          <p:nvPr/>
        </p:nvSpPr>
        <p:spPr bwMode="auto">
          <a:xfrm>
            <a:off x="6926263" y="4227513"/>
            <a:ext cx="1587" cy="7937"/>
          </a:xfrm>
          <a:prstGeom prst="line">
            <a:avLst/>
          </a:prstGeom>
          <a:noFill/>
          <a:ln w="19050">
            <a:solidFill>
              <a:schemeClr val="tx1"/>
            </a:solidFill>
            <a:round/>
            <a:headEnd/>
            <a:tailEnd/>
          </a:ln>
        </p:spPr>
        <p:txBody>
          <a:bodyPr/>
          <a:lstStyle/>
          <a:p>
            <a:endParaRPr lang="en-US"/>
          </a:p>
        </p:txBody>
      </p:sp>
      <p:sp>
        <p:nvSpPr>
          <p:cNvPr id="60588" name="Rectangle 172"/>
          <p:cNvSpPr>
            <a:spLocks noChangeArrowheads="1"/>
          </p:cNvSpPr>
          <p:nvPr/>
        </p:nvSpPr>
        <p:spPr bwMode="auto">
          <a:xfrm>
            <a:off x="6935788" y="4227513"/>
            <a:ext cx="1608137" cy="7937"/>
          </a:xfrm>
          <a:prstGeom prst="rect">
            <a:avLst/>
          </a:prstGeom>
          <a:noFill/>
          <a:ln w="19050">
            <a:solidFill>
              <a:schemeClr val="tx1"/>
            </a:solidFill>
            <a:miter lim="800000"/>
            <a:headEnd/>
            <a:tailEnd/>
          </a:ln>
        </p:spPr>
        <p:txBody>
          <a:bodyPr/>
          <a:lstStyle/>
          <a:p>
            <a:endParaRPr lang="en-US"/>
          </a:p>
        </p:txBody>
      </p:sp>
      <p:sp>
        <p:nvSpPr>
          <p:cNvPr id="60589" name="Line 173"/>
          <p:cNvSpPr>
            <a:spLocks noChangeShapeType="1"/>
          </p:cNvSpPr>
          <p:nvPr/>
        </p:nvSpPr>
        <p:spPr bwMode="auto">
          <a:xfrm>
            <a:off x="6935788" y="4227513"/>
            <a:ext cx="1608137" cy="1587"/>
          </a:xfrm>
          <a:prstGeom prst="line">
            <a:avLst/>
          </a:prstGeom>
          <a:noFill/>
          <a:ln w="19050">
            <a:solidFill>
              <a:schemeClr val="tx1"/>
            </a:solidFill>
            <a:round/>
            <a:headEnd/>
            <a:tailEnd/>
          </a:ln>
        </p:spPr>
        <p:txBody>
          <a:bodyPr/>
          <a:lstStyle/>
          <a:p>
            <a:endParaRPr lang="en-US"/>
          </a:p>
        </p:txBody>
      </p:sp>
      <p:sp>
        <p:nvSpPr>
          <p:cNvPr id="60590" name="Rectangle 174"/>
          <p:cNvSpPr>
            <a:spLocks noChangeArrowheads="1"/>
          </p:cNvSpPr>
          <p:nvPr/>
        </p:nvSpPr>
        <p:spPr bwMode="auto">
          <a:xfrm>
            <a:off x="8543925" y="4227513"/>
            <a:ext cx="9525" cy="7937"/>
          </a:xfrm>
          <a:prstGeom prst="rect">
            <a:avLst/>
          </a:prstGeom>
          <a:noFill/>
          <a:ln w="19050">
            <a:solidFill>
              <a:schemeClr val="tx1"/>
            </a:solidFill>
            <a:miter lim="800000"/>
            <a:headEnd/>
            <a:tailEnd/>
          </a:ln>
        </p:spPr>
        <p:txBody>
          <a:bodyPr/>
          <a:lstStyle/>
          <a:p>
            <a:endParaRPr lang="en-US"/>
          </a:p>
        </p:txBody>
      </p:sp>
      <p:sp>
        <p:nvSpPr>
          <p:cNvPr id="60591" name="Line 175"/>
          <p:cNvSpPr>
            <a:spLocks noChangeShapeType="1"/>
          </p:cNvSpPr>
          <p:nvPr/>
        </p:nvSpPr>
        <p:spPr bwMode="auto">
          <a:xfrm>
            <a:off x="8543925" y="4227513"/>
            <a:ext cx="9525" cy="1587"/>
          </a:xfrm>
          <a:prstGeom prst="line">
            <a:avLst/>
          </a:prstGeom>
          <a:noFill/>
          <a:ln w="19050">
            <a:solidFill>
              <a:schemeClr val="tx1"/>
            </a:solidFill>
            <a:round/>
            <a:headEnd/>
            <a:tailEnd/>
          </a:ln>
        </p:spPr>
        <p:txBody>
          <a:bodyPr/>
          <a:lstStyle/>
          <a:p>
            <a:endParaRPr lang="en-US"/>
          </a:p>
        </p:txBody>
      </p:sp>
      <p:sp>
        <p:nvSpPr>
          <p:cNvPr id="60592" name="Line 176"/>
          <p:cNvSpPr>
            <a:spLocks noChangeShapeType="1"/>
          </p:cNvSpPr>
          <p:nvPr/>
        </p:nvSpPr>
        <p:spPr bwMode="auto">
          <a:xfrm>
            <a:off x="8543925" y="4227513"/>
            <a:ext cx="1588" cy="7937"/>
          </a:xfrm>
          <a:prstGeom prst="line">
            <a:avLst/>
          </a:prstGeom>
          <a:noFill/>
          <a:ln w="19050">
            <a:solidFill>
              <a:schemeClr val="tx1"/>
            </a:solidFill>
            <a:round/>
            <a:headEnd/>
            <a:tailEnd/>
          </a:ln>
        </p:spPr>
        <p:txBody>
          <a:bodyPr/>
          <a:lstStyle/>
          <a:p>
            <a:endParaRPr lang="en-US"/>
          </a:p>
        </p:txBody>
      </p:sp>
      <p:sp>
        <p:nvSpPr>
          <p:cNvPr id="60593" name="Rectangle 177"/>
          <p:cNvSpPr>
            <a:spLocks noChangeArrowheads="1"/>
          </p:cNvSpPr>
          <p:nvPr/>
        </p:nvSpPr>
        <p:spPr bwMode="auto">
          <a:xfrm>
            <a:off x="47625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594" name="Line 178"/>
          <p:cNvSpPr>
            <a:spLocks noChangeShapeType="1"/>
          </p:cNvSpPr>
          <p:nvPr/>
        </p:nvSpPr>
        <p:spPr bwMode="auto">
          <a:xfrm>
            <a:off x="476250" y="4235450"/>
            <a:ext cx="1588" cy="941388"/>
          </a:xfrm>
          <a:prstGeom prst="line">
            <a:avLst/>
          </a:prstGeom>
          <a:noFill/>
          <a:ln w="19050">
            <a:solidFill>
              <a:srgbClr val="000000"/>
            </a:solidFill>
            <a:round/>
            <a:headEnd/>
            <a:tailEnd/>
          </a:ln>
        </p:spPr>
        <p:txBody>
          <a:bodyPr/>
          <a:lstStyle/>
          <a:p>
            <a:endParaRPr lang="en-US"/>
          </a:p>
        </p:txBody>
      </p:sp>
      <p:sp>
        <p:nvSpPr>
          <p:cNvPr id="60595" name="Rectangle 179"/>
          <p:cNvSpPr>
            <a:spLocks noChangeArrowheads="1"/>
          </p:cNvSpPr>
          <p:nvPr/>
        </p:nvSpPr>
        <p:spPr bwMode="auto">
          <a:xfrm>
            <a:off x="207010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0596" name="Line 180"/>
          <p:cNvSpPr>
            <a:spLocks noChangeShapeType="1"/>
          </p:cNvSpPr>
          <p:nvPr/>
        </p:nvSpPr>
        <p:spPr bwMode="auto">
          <a:xfrm>
            <a:off x="2070100" y="4235450"/>
            <a:ext cx="1588" cy="941388"/>
          </a:xfrm>
          <a:prstGeom prst="line">
            <a:avLst/>
          </a:prstGeom>
          <a:noFill/>
          <a:ln w="19050">
            <a:solidFill>
              <a:srgbClr val="000000"/>
            </a:solidFill>
            <a:round/>
            <a:headEnd/>
            <a:tailEnd/>
          </a:ln>
        </p:spPr>
        <p:txBody>
          <a:bodyPr/>
          <a:lstStyle/>
          <a:p>
            <a:endParaRPr lang="en-US"/>
          </a:p>
        </p:txBody>
      </p:sp>
      <p:sp>
        <p:nvSpPr>
          <p:cNvPr id="60597" name="Rectangle 181"/>
          <p:cNvSpPr>
            <a:spLocks noChangeArrowheads="1"/>
          </p:cNvSpPr>
          <p:nvPr/>
        </p:nvSpPr>
        <p:spPr bwMode="auto">
          <a:xfrm>
            <a:off x="3689350" y="4235450"/>
            <a:ext cx="9525" cy="941388"/>
          </a:xfrm>
          <a:prstGeom prst="rect">
            <a:avLst/>
          </a:prstGeom>
          <a:noFill/>
          <a:ln w="19050">
            <a:solidFill>
              <a:schemeClr val="tx1"/>
            </a:solidFill>
            <a:miter lim="800000"/>
            <a:headEnd/>
            <a:tailEnd/>
          </a:ln>
        </p:spPr>
        <p:txBody>
          <a:bodyPr/>
          <a:lstStyle/>
          <a:p>
            <a:endParaRPr lang="en-US"/>
          </a:p>
        </p:txBody>
      </p:sp>
      <p:sp>
        <p:nvSpPr>
          <p:cNvPr id="60598" name="Line 182"/>
          <p:cNvSpPr>
            <a:spLocks noChangeShapeType="1"/>
          </p:cNvSpPr>
          <p:nvPr/>
        </p:nvSpPr>
        <p:spPr bwMode="auto">
          <a:xfrm>
            <a:off x="3689350" y="4235450"/>
            <a:ext cx="1588" cy="941388"/>
          </a:xfrm>
          <a:prstGeom prst="line">
            <a:avLst/>
          </a:prstGeom>
          <a:noFill/>
          <a:ln w="19050">
            <a:solidFill>
              <a:schemeClr val="tx1"/>
            </a:solidFill>
            <a:round/>
            <a:headEnd/>
            <a:tailEnd/>
          </a:ln>
        </p:spPr>
        <p:txBody>
          <a:bodyPr/>
          <a:lstStyle/>
          <a:p>
            <a:endParaRPr lang="en-US"/>
          </a:p>
        </p:txBody>
      </p:sp>
      <p:sp>
        <p:nvSpPr>
          <p:cNvPr id="60599" name="Rectangle 183"/>
          <p:cNvSpPr>
            <a:spLocks noChangeArrowheads="1"/>
          </p:cNvSpPr>
          <p:nvPr/>
        </p:nvSpPr>
        <p:spPr bwMode="auto">
          <a:xfrm>
            <a:off x="5307013" y="4235450"/>
            <a:ext cx="9525" cy="941388"/>
          </a:xfrm>
          <a:prstGeom prst="rect">
            <a:avLst/>
          </a:prstGeom>
          <a:noFill/>
          <a:ln w="19050">
            <a:solidFill>
              <a:schemeClr val="tx1"/>
            </a:solidFill>
            <a:miter lim="800000"/>
            <a:headEnd/>
            <a:tailEnd/>
          </a:ln>
        </p:spPr>
        <p:txBody>
          <a:bodyPr/>
          <a:lstStyle/>
          <a:p>
            <a:endParaRPr lang="en-US"/>
          </a:p>
        </p:txBody>
      </p:sp>
      <p:sp>
        <p:nvSpPr>
          <p:cNvPr id="60600" name="Line 184"/>
          <p:cNvSpPr>
            <a:spLocks noChangeShapeType="1"/>
          </p:cNvSpPr>
          <p:nvPr/>
        </p:nvSpPr>
        <p:spPr bwMode="auto">
          <a:xfrm>
            <a:off x="5307013" y="4235450"/>
            <a:ext cx="1587" cy="941388"/>
          </a:xfrm>
          <a:prstGeom prst="line">
            <a:avLst/>
          </a:prstGeom>
          <a:noFill/>
          <a:ln w="19050">
            <a:solidFill>
              <a:schemeClr val="tx1"/>
            </a:solidFill>
            <a:round/>
            <a:headEnd/>
            <a:tailEnd/>
          </a:ln>
        </p:spPr>
        <p:txBody>
          <a:bodyPr/>
          <a:lstStyle/>
          <a:p>
            <a:endParaRPr lang="en-US"/>
          </a:p>
        </p:txBody>
      </p:sp>
      <p:sp>
        <p:nvSpPr>
          <p:cNvPr id="60601" name="Rectangle 185"/>
          <p:cNvSpPr>
            <a:spLocks noChangeArrowheads="1"/>
          </p:cNvSpPr>
          <p:nvPr/>
        </p:nvSpPr>
        <p:spPr bwMode="auto">
          <a:xfrm>
            <a:off x="6926263" y="4235450"/>
            <a:ext cx="9525" cy="941388"/>
          </a:xfrm>
          <a:prstGeom prst="rect">
            <a:avLst/>
          </a:prstGeom>
          <a:noFill/>
          <a:ln w="19050">
            <a:solidFill>
              <a:schemeClr val="tx1"/>
            </a:solidFill>
            <a:miter lim="800000"/>
            <a:headEnd/>
            <a:tailEnd/>
          </a:ln>
        </p:spPr>
        <p:txBody>
          <a:bodyPr/>
          <a:lstStyle/>
          <a:p>
            <a:endParaRPr lang="en-US"/>
          </a:p>
        </p:txBody>
      </p:sp>
      <p:sp>
        <p:nvSpPr>
          <p:cNvPr id="60602" name="Line 186"/>
          <p:cNvSpPr>
            <a:spLocks noChangeShapeType="1"/>
          </p:cNvSpPr>
          <p:nvPr/>
        </p:nvSpPr>
        <p:spPr bwMode="auto">
          <a:xfrm>
            <a:off x="6926263" y="4235450"/>
            <a:ext cx="1587" cy="941388"/>
          </a:xfrm>
          <a:prstGeom prst="line">
            <a:avLst/>
          </a:prstGeom>
          <a:noFill/>
          <a:ln w="19050">
            <a:solidFill>
              <a:schemeClr val="tx1"/>
            </a:solidFill>
            <a:round/>
            <a:headEnd/>
            <a:tailEnd/>
          </a:ln>
        </p:spPr>
        <p:txBody>
          <a:bodyPr/>
          <a:lstStyle/>
          <a:p>
            <a:endParaRPr lang="en-US"/>
          </a:p>
        </p:txBody>
      </p:sp>
      <p:sp>
        <p:nvSpPr>
          <p:cNvPr id="60603" name="Rectangle 187"/>
          <p:cNvSpPr>
            <a:spLocks noChangeArrowheads="1"/>
          </p:cNvSpPr>
          <p:nvPr/>
        </p:nvSpPr>
        <p:spPr bwMode="auto">
          <a:xfrm>
            <a:off x="8543925" y="4235450"/>
            <a:ext cx="9525" cy="941388"/>
          </a:xfrm>
          <a:prstGeom prst="rect">
            <a:avLst/>
          </a:prstGeom>
          <a:noFill/>
          <a:ln w="19050">
            <a:solidFill>
              <a:schemeClr val="tx1"/>
            </a:solidFill>
            <a:miter lim="800000"/>
            <a:headEnd/>
            <a:tailEnd/>
          </a:ln>
        </p:spPr>
        <p:txBody>
          <a:bodyPr/>
          <a:lstStyle/>
          <a:p>
            <a:endParaRPr lang="en-US"/>
          </a:p>
        </p:txBody>
      </p:sp>
      <p:sp>
        <p:nvSpPr>
          <p:cNvPr id="60604" name="Line 188"/>
          <p:cNvSpPr>
            <a:spLocks noChangeShapeType="1"/>
          </p:cNvSpPr>
          <p:nvPr/>
        </p:nvSpPr>
        <p:spPr bwMode="auto">
          <a:xfrm>
            <a:off x="8543925" y="4235450"/>
            <a:ext cx="1588" cy="941388"/>
          </a:xfrm>
          <a:prstGeom prst="line">
            <a:avLst/>
          </a:prstGeom>
          <a:noFill/>
          <a:ln w="19050">
            <a:solidFill>
              <a:schemeClr val="tx1"/>
            </a:solidFill>
            <a:round/>
            <a:headEnd/>
            <a:tailEnd/>
          </a:ln>
        </p:spPr>
        <p:txBody>
          <a:bodyPr/>
          <a:lstStyle/>
          <a:p>
            <a:endParaRPr lang="en-US"/>
          </a:p>
        </p:txBody>
      </p:sp>
      <p:sp>
        <p:nvSpPr>
          <p:cNvPr id="60605" name="Rectangle 189"/>
          <p:cNvSpPr>
            <a:spLocks noChangeArrowheads="1"/>
          </p:cNvSpPr>
          <p:nvPr/>
        </p:nvSpPr>
        <p:spPr bwMode="auto">
          <a:xfrm>
            <a:off x="631825" y="5449888"/>
            <a:ext cx="1165225"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Unknown</a:t>
            </a:r>
            <a:endParaRPr lang="en-US" sz="2400"/>
          </a:p>
        </p:txBody>
      </p:sp>
      <p:sp>
        <p:nvSpPr>
          <p:cNvPr id="60606" name="Rectangle 190"/>
          <p:cNvSpPr>
            <a:spLocks noChangeArrowheads="1"/>
          </p:cNvSpPr>
          <p:nvPr/>
        </p:nvSpPr>
        <p:spPr bwMode="auto">
          <a:xfrm>
            <a:off x="47625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607" name="Line 191"/>
          <p:cNvSpPr>
            <a:spLocks noChangeShapeType="1"/>
          </p:cNvSpPr>
          <p:nvPr/>
        </p:nvSpPr>
        <p:spPr bwMode="auto">
          <a:xfrm>
            <a:off x="476250" y="5176838"/>
            <a:ext cx="9525" cy="1587"/>
          </a:xfrm>
          <a:prstGeom prst="line">
            <a:avLst/>
          </a:prstGeom>
          <a:noFill/>
          <a:ln w="19050">
            <a:solidFill>
              <a:srgbClr val="000000"/>
            </a:solidFill>
            <a:round/>
            <a:headEnd/>
            <a:tailEnd/>
          </a:ln>
        </p:spPr>
        <p:txBody>
          <a:bodyPr/>
          <a:lstStyle/>
          <a:p>
            <a:endParaRPr lang="en-US"/>
          </a:p>
        </p:txBody>
      </p:sp>
      <p:sp>
        <p:nvSpPr>
          <p:cNvPr id="60608" name="Line 192"/>
          <p:cNvSpPr>
            <a:spLocks noChangeShapeType="1"/>
          </p:cNvSpPr>
          <p:nvPr/>
        </p:nvSpPr>
        <p:spPr bwMode="auto">
          <a:xfrm>
            <a:off x="476250" y="5176838"/>
            <a:ext cx="1588" cy="9525"/>
          </a:xfrm>
          <a:prstGeom prst="line">
            <a:avLst/>
          </a:prstGeom>
          <a:noFill/>
          <a:ln w="19050">
            <a:solidFill>
              <a:srgbClr val="000000"/>
            </a:solidFill>
            <a:round/>
            <a:headEnd/>
            <a:tailEnd/>
          </a:ln>
        </p:spPr>
        <p:txBody>
          <a:bodyPr/>
          <a:lstStyle/>
          <a:p>
            <a:endParaRPr lang="en-US"/>
          </a:p>
        </p:txBody>
      </p:sp>
      <p:sp>
        <p:nvSpPr>
          <p:cNvPr id="60609" name="Rectangle 193"/>
          <p:cNvSpPr>
            <a:spLocks noChangeArrowheads="1"/>
          </p:cNvSpPr>
          <p:nvPr/>
        </p:nvSpPr>
        <p:spPr bwMode="auto">
          <a:xfrm>
            <a:off x="485775" y="5176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0610" name="Line 194"/>
          <p:cNvSpPr>
            <a:spLocks noChangeShapeType="1"/>
          </p:cNvSpPr>
          <p:nvPr/>
        </p:nvSpPr>
        <p:spPr bwMode="auto">
          <a:xfrm>
            <a:off x="485775" y="5176838"/>
            <a:ext cx="1584325" cy="1587"/>
          </a:xfrm>
          <a:prstGeom prst="line">
            <a:avLst/>
          </a:prstGeom>
          <a:noFill/>
          <a:ln w="19050">
            <a:solidFill>
              <a:srgbClr val="000000"/>
            </a:solidFill>
            <a:round/>
            <a:headEnd/>
            <a:tailEnd/>
          </a:ln>
        </p:spPr>
        <p:txBody>
          <a:bodyPr/>
          <a:lstStyle/>
          <a:p>
            <a:endParaRPr lang="en-US"/>
          </a:p>
        </p:txBody>
      </p:sp>
      <p:sp>
        <p:nvSpPr>
          <p:cNvPr id="60611" name="Rectangle 195"/>
          <p:cNvSpPr>
            <a:spLocks noChangeArrowheads="1"/>
          </p:cNvSpPr>
          <p:nvPr/>
        </p:nvSpPr>
        <p:spPr bwMode="auto">
          <a:xfrm>
            <a:off x="207010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0612" name="Line 196"/>
          <p:cNvSpPr>
            <a:spLocks noChangeShapeType="1"/>
          </p:cNvSpPr>
          <p:nvPr/>
        </p:nvSpPr>
        <p:spPr bwMode="auto">
          <a:xfrm>
            <a:off x="2070100" y="5176838"/>
            <a:ext cx="9525" cy="1587"/>
          </a:xfrm>
          <a:prstGeom prst="line">
            <a:avLst/>
          </a:prstGeom>
          <a:noFill/>
          <a:ln w="19050">
            <a:solidFill>
              <a:srgbClr val="000000"/>
            </a:solidFill>
            <a:round/>
            <a:headEnd/>
            <a:tailEnd/>
          </a:ln>
        </p:spPr>
        <p:txBody>
          <a:bodyPr/>
          <a:lstStyle/>
          <a:p>
            <a:endParaRPr lang="en-US"/>
          </a:p>
        </p:txBody>
      </p:sp>
      <p:sp>
        <p:nvSpPr>
          <p:cNvPr id="60613" name="Line 197"/>
          <p:cNvSpPr>
            <a:spLocks noChangeShapeType="1"/>
          </p:cNvSpPr>
          <p:nvPr/>
        </p:nvSpPr>
        <p:spPr bwMode="auto">
          <a:xfrm>
            <a:off x="2070100" y="5176838"/>
            <a:ext cx="1588" cy="9525"/>
          </a:xfrm>
          <a:prstGeom prst="line">
            <a:avLst/>
          </a:prstGeom>
          <a:noFill/>
          <a:ln w="19050">
            <a:solidFill>
              <a:srgbClr val="000000"/>
            </a:solidFill>
            <a:round/>
            <a:headEnd/>
            <a:tailEnd/>
          </a:ln>
        </p:spPr>
        <p:txBody>
          <a:bodyPr/>
          <a:lstStyle/>
          <a:p>
            <a:endParaRPr lang="en-US"/>
          </a:p>
        </p:txBody>
      </p:sp>
      <p:sp>
        <p:nvSpPr>
          <p:cNvPr id="60614" name="Rectangle 198"/>
          <p:cNvSpPr>
            <a:spLocks noChangeArrowheads="1"/>
          </p:cNvSpPr>
          <p:nvPr/>
        </p:nvSpPr>
        <p:spPr bwMode="auto">
          <a:xfrm>
            <a:off x="2079625" y="5176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0615" name="Line 199"/>
          <p:cNvSpPr>
            <a:spLocks noChangeShapeType="1"/>
          </p:cNvSpPr>
          <p:nvPr/>
        </p:nvSpPr>
        <p:spPr bwMode="auto">
          <a:xfrm>
            <a:off x="2079625" y="5176838"/>
            <a:ext cx="1609725" cy="1587"/>
          </a:xfrm>
          <a:prstGeom prst="line">
            <a:avLst/>
          </a:prstGeom>
          <a:noFill/>
          <a:ln w="19050">
            <a:solidFill>
              <a:srgbClr val="000000"/>
            </a:solidFill>
            <a:round/>
            <a:headEnd/>
            <a:tailEnd/>
          </a:ln>
        </p:spPr>
        <p:txBody>
          <a:bodyPr/>
          <a:lstStyle/>
          <a:p>
            <a:endParaRPr lang="en-US"/>
          </a:p>
        </p:txBody>
      </p:sp>
      <p:sp>
        <p:nvSpPr>
          <p:cNvPr id="60616" name="Rectangle 200"/>
          <p:cNvSpPr>
            <a:spLocks noChangeArrowheads="1"/>
          </p:cNvSpPr>
          <p:nvPr/>
        </p:nvSpPr>
        <p:spPr bwMode="auto">
          <a:xfrm>
            <a:off x="3689350" y="5176838"/>
            <a:ext cx="9525" cy="9525"/>
          </a:xfrm>
          <a:prstGeom prst="rect">
            <a:avLst/>
          </a:prstGeom>
          <a:noFill/>
          <a:ln w="19050">
            <a:solidFill>
              <a:schemeClr val="tx1"/>
            </a:solidFill>
            <a:miter lim="800000"/>
            <a:headEnd/>
            <a:tailEnd/>
          </a:ln>
        </p:spPr>
        <p:txBody>
          <a:bodyPr/>
          <a:lstStyle/>
          <a:p>
            <a:endParaRPr lang="en-US"/>
          </a:p>
        </p:txBody>
      </p:sp>
      <p:sp>
        <p:nvSpPr>
          <p:cNvPr id="60617" name="Line 201"/>
          <p:cNvSpPr>
            <a:spLocks noChangeShapeType="1"/>
          </p:cNvSpPr>
          <p:nvPr/>
        </p:nvSpPr>
        <p:spPr bwMode="auto">
          <a:xfrm>
            <a:off x="3689350" y="5176838"/>
            <a:ext cx="9525" cy="1587"/>
          </a:xfrm>
          <a:prstGeom prst="line">
            <a:avLst/>
          </a:prstGeom>
          <a:noFill/>
          <a:ln w="19050">
            <a:solidFill>
              <a:schemeClr val="tx1"/>
            </a:solidFill>
            <a:round/>
            <a:headEnd/>
            <a:tailEnd/>
          </a:ln>
        </p:spPr>
        <p:txBody>
          <a:bodyPr/>
          <a:lstStyle/>
          <a:p>
            <a:endParaRPr lang="en-US"/>
          </a:p>
        </p:txBody>
      </p:sp>
      <p:sp>
        <p:nvSpPr>
          <p:cNvPr id="60618" name="Line 202"/>
          <p:cNvSpPr>
            <a:spLocks noChangeShapeType="1"/>
          </p:cNvSpPr>
          <p:nvPr/>
        </p:nvSpPr>
        <p:spPr bwMode="auto">
          <a:xfrm>
            <a:off x="3689350" y="5176838"/>
            <a:ext cx="1588" cy="9525"/>
          </a:xfrm>
          <a:prstGeom prst="line">
            <a:avLst/>
          </a:prstGeom>
          <a:noFill/>
          <a:ln w="19050">
            <a:solidFill>
              <a:schemeClr val="tx1"/>
            </a:solidFill>
            <a:round/>
            <a:headEnd/>
            <a:tailEnd/>
          </a:ln>
        </p:spPr>
        <p:txBody>
          <a:bodyPr/>
          <a:lstStyle/>
          <a:p>
            <a:endParaRPr lang="en-US"/>
          </a:p>
        </p:txBody>
      </p:sp>
      <p:sp>
        <p:nvSpPr>
          <p:cNvPr id="60619" name="Rectangle 203"/>
          <p:cNvSpPr>
            <a:spLocks noChangeArrowheads="1"/>
          </p:cNvSpPr>
          <p:nvPr/>
        </p:nvSpPr>
        <p:spPr bwMode="auto">
          <a:xfrm>
            <a:off x="3698875" y="5176838"/>
            <a:ext cx="1608138" cy="9525"/>
          </a:xfrm>
          <a:prstGeom prst="rect">
            <a:avLst/>
          </a:prstGeom>
          <a:noFill/>
          <a:ln w="19050">
            <a:solidFill>
              <a:schemeClr val="tx1"/>
            </a:solidFill>
            <a:miter lim="800000"/>
            <a:headEnd/>
            <a:tailEnd/>
          </a:ln>
        </p:spPr>
        <p:txBody>
          <a:bodyPr/>
          <a:lstStyle/>
          <a:p>
            <a:endParaRPr lang="en-US"/>
          </a:p>
        </p:txBody>
      </p:sp>
      <p:sp>
        <p:nvSpPr>
          <p:cNvPr id="60620" name="Line 204"/>
          <p:cNvSpPr>
            <a:spLocks noChangeShapeType="1"/>
          </p:cNvSpPr>
          <p:nvPr/>
        </p:nvSpPr>
        <p:spPr bwMode="auto">
          <a:xfrm>
            <a:off x="3698875" y="5176838"/>
            <a:ext cx="1608138" cy="1587"/>
          </a:xfrm>
          <a:prstGeom prst="line">
            <a:avLst/>
          </a:prstGeom>
          <a:noFill/>
          <a:ln w="19050">
            <a:solidFill>
              <a:schemeClr val="tx1"/>
            </a:solidFill>
            <a:round/>
            <a:headEnd/>
            <a:tailEnd/>
          </a:ln>
        </p:spPr>
        <p:txBody>
          <a:bodyPr/>
          <a:lstStyle/>
          <a:p>
            <a:endParaRPr lang="en-US"/>
          </a:p>
        </p:txBody>
      </p:sp>
      <p:sp>
        <p:nvSpPr>
          <p:cNvPr id="60621" name="Rectangle 205"/>
          <p:cNvSpPr>
            <a:spLocks noChangeArrowheads="1"/>
          </p:cNvSpPr>
          <p:nvPr/>
        </p:nvSpPr>
        <p:spPr bwMode="auto">
          <a:xfrm>
            <a:off x="5307013" y="5176838"/>
            <a:ext cx="9525" cy="9525"/>
          </a:xfrm>
          <a:prstGeom prst="rect">
            <a:avLst/>
          </a:prstGeom>
          <a:noFill/>
          <a:ln w="19050">
            <a:solidFill>
              <a:schemeClr val="tx1"/>
            </a:solidFill>
            <a:miter lim="800000"/>
            <a:headEnd/>
            <a:tailEnd/>
          </a:ln>
        </p:spPr>
        <p:txBody>
          <a:bodyPr/>
          <a:lstStyle/>
          <a:p>
            <a:endParaRPr lang="en-US"/>
          </a:p>
        </p:txBody>
      </p:sp>
      <p:sp>
        <p:nvSpPr>
          <p:cNvPr id="60622" name="Line 206"/>
          <p:cNvSpPr>
            <a:spLocks noChangeShapeType="1"/>
          </p:cNvSpPr>
          <p:nvPr/>
        </p:nvSpPr>
        <p:spPr bwMode="auto">
          <a:xfrm>
            <a:off x="5307013" y="5176838"/>
            <a:ext cx="9525" cy="1587"/>
          </a:xfrm>
          <a:prstGeom prst="line">
            <a:avLst/>
          </a:prstGeom>
          <a:noFill/>
          <a:ln w="19050">
            <a:solidFill>
              <a:schemeClr val="tx1"/>
            </a:solidFill>
            <a:round/>
            <a:headEnd/>
            <a:tailEnd/>
          </a:ln>
        </p:spPr>
        <p:txBody>
          <a:bodyPr/>
          <a:lstStyle/>
          <a:p>
            <a:endParaRPr lang="en-US"/>
          </a:p>
        </p:txBody>
      </p:sp>
      <p:sp>
        <p:nvSpPr>
          <p:cNvPr id="60623" name="Line 207"/>
          <p:cNvSpPr>
            <a:spLocks noChangeShapeType="1"/>
          </p:cNvSpPr>
          <p:nvPr/>
        </p:nvSpPr>
        <p:spPr bwMode="auto">
          <a:xfrm>
            <a:off x="5307013" y="5176838"/>
            <a:ext cx="1587" cy="9525"/>
          </a:xfrm>
          <a:prstGeom prst="line">
            <a:avLst/>
          </a:prstGeom>
          <a:noFill/>
          <a:ln w="19050">
            <a:solidFill>
              <a:schemeClr val="tx1"/>
            </a:solidFill>
            <a:round/>
            <a:headEnd/>
            <a:tailEnd/>
          </a:ln>
        </p:spPr>
        <p:txBody>
          <a:bodyPr/>
          <a:lstStyle/>
          <a:p>
            <a:endParaRPr lang="en-US"/>
          </a:p>
        </p:txBody>
      </p:sp>
      <p:sp>
        <p:nvSpPr>
          <p:cNvPr id="60624" name="Rectangle 208"/>
          <p:cNvSpPr>
            <a:spLocks noChangeArrowheads="1"/>
          </p:cNvSpPr>
          <p:nvPr/>
        </p:nvSpPr>
        <p:spPr bwMode="auto">
          <a:xfrm>
            <a:off x="5316538" y="5176838"/>
            <a:ext cx="1609725" cy="9525"/>
          </a:xfrm>
          <a:prstGeom prst="rect">
            <a:avLst/>
          </a:prstGeom>
          <a:noFill/>
          <a:ln w="19050">
            <a:solidFill>
              <a:schemeClr val="tx1"/>
            </a:solidFill>
            <a:miter lim="800000"/>
            <a:headEnd/>
            <a:tailEnd/>
          </a:ln>
        </p:spPr>
        <p:txBody>
          <a:bodyPr/>
          <a:lstStyle/>
          <a:p>
            <a:endParaRPr lang="en-US"/>
          </a:p>
        </p:txBody>
      </p:sp>
      <p:sp>
        <p:nvSpPr>
          <p:cNvPr id="60625" name="Line 209"/>
          <p:cNvSpPr>
            <a:spLocks noChangeShapeType="1"/>
          </p:cNvSpPr>
          <p:nvPr/>
        </p:nvSpPr>
        <p:spPr bwMode="auto">
          <a:xfrm>
            <a:off x="5316538" y="5176838"/>
            <a:ext cx="1609725" cy="1587"/>
          </a:xfrm>
          <a:prstGeom prst="line">
            <a:avLst/>
          </a:prstGeom>
          <a:noFill/>
          <a:ln w="19050">
            <a:solidFill>
              <a:schemeClr val="tx1"/>
            </a:solidFill>
            <a:round/>
            <a:headEnd/>
            <a:tailEnd/>
          </a:ln>
        </p:spPr>
        <p:txBody>
          <a:bodyPr/>
          <a:lstStyle/>
          <a:p>
            <a:endParaRPr lang="en-US"/>
          </a:p>
        </p:txBody>
      </p:sp>
      <p:sp>
        <p:nvSpPr>
          <p:cNvPr id="60626" name="Rectangle 210"/>
          <p:cNvSpPr>
            <a:spLocks noChangeArrowheads="1"/>
          </p:cNvSpPr>
          <p:nvPr/>
        </p:nvSpPr>
        <p:spPr bwMode="auto">
          <a:xfrm>
            <a:off x="6926263" y="5176838"/>
            <a:ext cx="9525" cy="9525"/>
          </a:xfrm>
          <a:prstGeom prst="rect">
            <a:avLst/>
          </a:prstGeom>
          <a:noFill/>
          <a:ln w="19050">
            <a:solidFill>
              <a:schemeClr val="tx1"/>
            </a:solidFill>
            <a:miter lim="800000"/>
            <a:headEnd/>
            <a:tailEnd/>
          </a:ln>
        </p:spPr>
        <p:txBody>
          <a:bodyPr/>
          <a:lstStyle/>
          <a:p>
            <a:endParaRPr lang="en-US"/>
          </a:p>
        </p:txBody>
      </p:sp>
      <p:sp>
        <p:nvSpPr>
          <p:cNvPr id="60627" name="Line 211"/>
          <p:cNvSpPr>
            <a:spLocks noChangeShapeType="1"/>
          </p:cNvSpPr>
          <p:nvPr/>
        </p:nvSpPr>
        <p:spPr bwMode="auto">
          <a:xfrm>
            <a:off x="6926263" y="5176838"/>
            <a:ext cx="9525" cy="1587"/>
          </a:xfrm>
          <a:prstGeom prst="line">
            <a:avLst/>
          </a:prstGeom>
          <a:noFill/>
          <a:ln w="19050">
            <a:solidFill>
              <a:schemeClr val="tx1"/>
            </a:solidFill>
            <a:round/>
            <a:headEnd/>
            <a:tailEnd/>
          </a:ln>
        </p:spPr>
        <p:txBody>
          <a:bodyPr/>
          <a:lstStyle/>
          <a:p>
            <a:endParaRPr lang="en-US"/>
          </a:p>
        </p:txBody>
      </p:sp>
      <p:sp>
        <p:nvSpPr>
          <p:cNvPr id="60628" name="Line 212"/>
          <p:cNvSpPr>
            <a:spLocks noChangeShapeType="1"/>
          </p:cNvSpPr>
          <p:nvPr/>
        </p:nvSpPr>
        <p:spPr bwMode="auto">
          <a:xfrm>
            <a:off x="6926263" y="5176838"/>
            <a:ext cx="1587" cy="9525"/>
          </a:xfrm>
          <a:prstGeom prst="line">
            <a:avLst/>
          </a:prstGeom>
          <a:noFill/>
          <a:ln w="19050">
            <a:solidFill>
              <a:schemeClr val="tx1"/>
            </a:solidFill>
            <a:round/>
            <a:headEnd/>
            <a:tailEnd/>
          </a:ln>
        </p:spPr>
        <p:txBody>
          <a:bodyPr/>
          <a:lstStyle/>
          <a:p>
            <a:endParaRPr lang="en-US"/>
          </a:p>
        </p:txBody>
      </p:sp>
      <p:sp>
        <p:nvSpPr>
          <p:cNvPr id="60629" name="Rectangle 213"/>
          <p:cNvSpPr>
            <a:spLocks noChangeArrowheads="1"/>
          </p:cNvSpPr>
          <p:nvPr/>
        </p:nvSpPr>
        <p:spPr bwMode="auto">
          <a:xfrm>
            <a:off x="6935788" y="5176838"/>
            <a:ext cx="1608137" cy="9525"/>
          </a:xfrm>
          <a:prstGeom prst="rect">
            <a:avLst/>
          </a:prstGeom>
          <a:noFill/>
          <a:ln w="19050">
            <a:solidFill>
              <a:schemeClr val="tx1"/>
            </a:solidFill>
            <a:miter lim="800000"/>
            <a:headEnd/>
            <a:tailEnd/>
          </a:ln>
        </p:spPr>
        <p:txBody>
          <a:bodyPr/>
          <a:lstStyle/>
          <a:p>
            <a:endParaRPr lang="en-US"/>
          </a:p>
        </p:txBody>
      </p:sp>
      <p:sp>
        <p:nvSpPr>
          <p:cNvPr id="60630" name="Line 214"/>
          <p:cNvSpPr>
            <a:spLocks noChangeShapeType="1"/>
          </p:cNvSpPr>
          <p:nvPr/>
        </p:nvSpPr>
        <p:spPr bwMode="auto">
          <a:xfrm>
            <a:off x="6935788" y="5176838"/>
            <a:ext cx="1608137" cy="1587"/>
          </a:xfrm>
          <a:prstGeom prst="line">
            <a:avLst/>
          </a:prstGeom>
          <a:noFill/>
          <a:ln w="19050">
            <a:solidFill>
              <a:schemeClr val="tx1"/>
            </a:solidFill>
            <a:round/>
            <a:headEnd/>
            <a:tailEnd/>
          </a:ln>
        </p:spPr>
        <p:txBody>
          <a:bodyPr/>
          <a:lstStyle/>
          <a:p>
            <a:endParaRPr lang="en-US"/>
          </a:p>
        </p:txBody>
      </p:sp>
      <p:sp>
        <p:nvSpPr>
          <p:cNvPr id="60631" name="Rectangle 215"/>
          <p:cNvSpPr>
            <a:spLocks noChangeArrowheads="1"/>
          </p:cNvSpPr>
          <p:nvPr/>
        </p:nvSpPr>
        <p:spPr bwMode="auto">
          <a:xfrm>
            <a:off x="8543925" y="5176838"/>
            <a:ext cx="9525" cy="9525"/>
          </a:xfrm>
          <a:prstGeom prst="rect">
            <a:avLst/>
          </a:prstGeom>
          <a:noFill/>
          <a:ln w="19050">
            <a:solidFill>
              <a:schemeClr val="tx1"/>
            </a:solidFill>
            <a:miter lim="800000"/>
            <a:headEnd/>
            <a:tailEnd/>
          </a:ln>
        </p:spPr>
        <p:txBody>
          <a:bodyPr/>
          <a:lstStyle/>
          <a:p>
            <a:endParaRPr lang="en-US"/>
          </a:p>
        </p:txBody>
      </p:sp>
      <p:sp>
        <p:nvSpPr>
          <p:cNvPr id="60632" name="Line 216"/>
          <p:cNvSpPr>
            <a:spLocks noChangeShapeType="1"/>
          </p:cNvSpPr>
          <p:nvPr/>
        </p:nvSpPr>
        <p:spPr bwMode="auto">
          <a:xfrm>
            <a:off x="8543925" y="5176838"/>
            <a:ext cx="9525" cy="1587"/>
          </a:xfrm>
          <a:prstGeom prst="line">
            <a:avLst/>
          </a:prstGeom>
          <a:noFill/>
          <a:ln w="19050">
            <a:solidFill>
              <a:schemeClr val="tx1"/>
            </a:solidFill>
            <a:round/>
            <a:headEnd/>
            <a:tailEnd/>
          </a:ln>
        </p:spPr>
        <p:txBody>
          <a:bodyPr/>
          <a:lstStyle/>
          <a:p>
            <a:endParaRPr lang="en-US"/>
          </a:p>
        </p:txBody>
      </p:sp>
      <p:sp>
        <p:nvSpPr>
          <p:cNvPr id="60633" name="Line 217"/>
          <p:cNvSpPr>
            <a:spLocks noChangeShapeType="1"/>
          </p:cNvSpPr>
          <p:nvPr/>
        </p:nvSpPr>
        <p:spPr bwMode="auto">
          <a:xfrm>
            <a:off x="8543925" y="5176838"/>
            <a:ext cx="1588" cy="9525"/>
          </a:xfrm>
          <a:prstGeom prst="line">
            <a:avLst/>
          </a:prstGeom>
          <a:noFill/>
          <a:ln w="19050">
            <a:solidFill>
              <a:schemeClr val="tx1"/>
            </a:solidFill>
            <a:round/>
            <a:headEnd/>
            <a:tailEnd/>
          </a:ln>
        </p:spPr>
        <p:txBody>
          <a:bodyPr/>
          <a:lstStyle/>
          <a:p>
            <a:endParaRPr lang="en-US"/>
          </a:p>
        </p:txBody>
      </p:sp>
      <p:sp>
        <p:nvSpPr>
          <p:cNvPr id="60634" name="Rectangle 218"/>
          <p:cNvSpPr>
            <a:spLocks noChangeArrowheads="1"/>
          </p:cNvSpPr>
          <p:nvPr/>
        </p:nvSpPr>
        <p:spPr bwMode="auto">
          <a:xfrm>
            <a:off x="47625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0635" name="Line 219"/>
          <p:cNvSpPr>
            <a:spLocks noChangeShapeType="1"/>
          </p:cNvSpPr>
          <p:nvPr/>
        </p:nvSpPr>
        <p:spPr bwMode="auto">
          <a:xfrm>
            <a:off x="476250" y="5186363"/>
            <a:ext cx="1588" cy="941387"/>
          </a:xfrm>
          <a:prstGeom prst="line">
            <a:avLst/>
          </a:prstGeom>
          <a:noFill/>
          <a:ln w="19050">
            <a:solidFill>
              <a:srgbClr val="000000"/>
            </a:solidFill>
            <a:round/>
            <a:headEnd/>
            <a:tailEnd/>
          </a:ln>
        </p:spPr>
        <p:txBody>
          <a:bodyPr/>
          <a:lstStyle/>
          <a:p>
            <a:endParaRPr lang="en-US"/>
          </a:p>
        </p:txBody>
      </p:sp>
      <p:sp>
        <p:nvSpPr>
          <p:cNvPr id="60636" name="Rectangle 220"/>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0637" name="Line 221"/>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60638" name="Line 222"/>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60639" name="Rectangle 223"/>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0640" name="Line 224"/>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60641" name="Line 225"/>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60642" name="Rectangle 226"/>
          <p:cNvSpPr>
            <a:spLocks noChangeArrowheads="1"/>
          </p:cNvSpPr>
          <p:nvPr/>
        </p:nvSpPr>
        <p:spPr bwMode="auto">
          <a:xfrm>
            <a:off x="485775" y="6127750"/>
            <a:ext cx="1584325" cy="7938"/>
          </a:xfrm>
          <a:prstGeom prst="rect">
            <a:avLst/>
          </a:prstGeom>
          <a:solidFill>
            <a:srgbClr val="000000"/>
          </a:solidFill>
          <a:ln w="19050">
            <a:solidFill>
              <a:srgbClr val="000000"/>
            </a:solidFill>
            <a:miter lim="800000"/>
            <a:headEnd/>
            <a:tailEnd/>
          </a:ln>
        </p:spPr>
        <p:txBody>
          <a:bodyPr/>
          <a:lstStyle/>
          <a:p>
            <a:endParaRPr lang="en-US"/>
          </a:p>
        </p:txBody>
      </p:sp>
      <p:sp>
        <p:nvSpPr>
          <p:cNvPr id="60643" name="Line 227"/>
          <p:cNvSpPr>
            <a:spLocks noChangeShapeType="1"/>
          </p:cNvSpPr>
          <p:nvPr/>
        </p:nvSpPr>
        <p:spPr bwMode="auto">
          <a:xfrm>
            <a:off x="485775" y="6127750"/>
            <a:ext cx="1584325" cy="1588"/>
          </a:xfrm>
          <a:prstGeom prst="line">
            <a:avLst/>
          </a:prstGeom>
          <a:noFill/>
          <a:ln w="19050">
            <a:solidFill>
              <a:srgbClr val="000000"/>
            </a:solidFill>
            <a:round/>
            <a:headEnd/>
            <a:tailEnd/>
          </a:ln>
        </p:spPr>
        <p:txBody>
          <a:bodyPr/>
          <a:lstStyle/>
          <a:p>
            <a:endParaRPr lang="en-US"/>
          </a:p>
        </p:txBody>
      </p:sp>
      <p:sp>
        <p:nvSpPr>
          <p:cNvPr id="60644" name="Rectangle 228"/>
          <p:cNvSpPr>
            <a:spLocks noChangeArrowheads="1"/>
          </p:cNvSpPr>
          <p:nvPr/>
        </p:nvSpPr>
        <p:spPr bwMode="auto">
          <a:xfrm>
            <a:off x="207010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0645" name="Line 229"/>
          <p:cNvSpPr>
            <a:spLocks noChangeShapeType="1"/>
          </p:cNvSpPr>
          <p:nvPr/>
        </p:nvSpPr>
        <p:spPr bwMode="auto">
          <a:xfrm>
            <a:off x="2070100" y="5186363"/>
            <a:ext cx="1588" cy="941387"/>
          </a:xfrm>
          <a:prstGeom prst="line">
            <a:avLst/>
          </a:prstGeom>
          <a:noFill/>
          <a:ln w="19050">
            <a:solidFill>
              <a:srgbClr val="000000"/>
            </a:solidFill>
            <a:round/>
            <a:headEnd/>
            <a:tailEnd/>
          </a:ln>
        </p:spPr>
        <p:txBody>
          <a:bodyPr/>
          <a:lstStyle/>
          <a:p>
            <a:endParaRPr lang="en-US"/>
          </a:p>
        </p:txBody>
      </p:sp>
      <p:sp>
        <p:nvSpPr>
          <p:cNvPr id="60646" name="Rectangle 230"/>
          <p:cNvSpPr>
            <a:spLocks noChangeArrowheads="1"/>
          </p:cNvSpPr>
          <p:nvPr/>
        </p:nvSpPr>
        <p:spPr bwMode="auto">
          <a:xfrm>
            <a:off x="207010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0647" name="Line 231"/>
          <p:cNvSpPr>
            <a:spLocks noChangeShapeType="1"/>
          </p:cNvSpPr>
          <p:nvPr/>
        </p:nvSpPr>
        <p:spPr bwMode="auto">
          <a:xfrm>
            <a:off x="2070100" y="6127750"/>
            <a:ext cx="9525" cy="1588"/>
          </a:xfrm>
          <a:prstGeom prst="line">
            <a:avLst/>
          </a:prstGeom>
          <a:noFill/>
          <a:ln w="19050">
            <a:solidFill>
              <a:srgbClr val="000000"/>
            </a:solidFill>
            <a:round/>
            <a:headEnd/>
            <a:tailEnd/>
          </a:ln>
        </p:spPr>
        <p:txBody>
          <a:bodyPr/>
          <a:lstStyle/>
          <a:p>
            <a:endParaRPr lang="en-US"/>
          </a:p>
        </p:txBody>
      </p:sp>
      <p:sp>
        <p:nvSpPr>
          <p:cNvPr id="60648" name="Line 232"/>
          <p:cNvSpPr>
            <a:spLocks noChangeShapeType="1"/>
          </p:cNvSpPr>
          <p:nvPr/>
        </p:nvSpPr>
        <p:spPr bwMode="auto">
          <a:xfrm>
            <a:off x="2070100" y="6127750"/>
            <a:ext cx="1588" cy="7938"/>
          </a:xfrm>
          <a:prstGeom prst="line">
            <a:avLst/>
          </a:prstGeom>
          <a:noFill/>
          <a:ln w="19050">
            <a:solidFill>
              <a:srgbClr val="000000"/>
            </a:solidFill>
            <a:round/>
            <a:headEnd/>
            <a:tailEnd/>
          </a:ln>
        </p:spPr>
        <p:txBody>
          <a:bodyPr/>
          <a:lstStyle/>
          <a:p>
            <a:endParaRPr lang="en-US"/>
          </a:p>
        </p:txBody>
      </p:sp>
      <p:sp>
        <p:nvSpPr>
          <p:cNvPr id="60649" name="Rectangle 233"/>
          <p:cNvSpPr>
            <a:spLocks noChangeArrowheads="1"/>
          </p:cNvSpPr>
          <p:nvPr/>
        </p:nvSpPr>
        <p:spPr bwMode="auto">
          <a:xfrm>
            <a:off x="2079625" y="6127750"/>
            <a:ext cx="1609725" cy="7938"/>
          </a:xfrm>
          <a:prstGeom prst="rect">
            <a:avLst/>
          </a:prstGeom>
          <a:solidFill>
            <a:srgbClr val="000000"/>
          </a:solidFill>
          <a:ln w="19050">
            <a:solidFill>
              <a:srgbClr val="000000"/>
            </a:solidFill>
            <a:miter lim="800000"/>
            <a:headEnd/>
            <a:tailEnd/>
          </a:ln>
        </p:spPr>
        <p:txBody>
          <a:bodyPr/>
          <a:lstStyle/>
          <a:p>
            <a:endParaRPr lang="en-US"/>
          </a:p>
        </p:txBody>
      </p:sp>
      <p:sp>
        <p:nvSpPr>
          <p:cNvPr id="60650" name="Line 234"/>
          <p:cNvSpPr>
            <a:spLocks noChangeShapeType="1"/>
          </p:cNvSpPr>
          <p:nvPr/>
        </p:nvSpPr>
        <p:spPr bwMode="auto">
          <a:xfrm>
            <a:off x="2079625" y="6127750"/>
            <a:ext cx="1609725" cy="1588"/>
          </a:xfrm>
          <a:prstGeom prst="line">
            <a:avLst/>
          </a:prstGeom>
          <a:noFill/>
          <a:ln w="19050">
            <a:solidFill>
              <a:srgbClr val="000000"/>
            </a:solidFill>
            <a:round/>
            <a:headEnd/>
            <a:tailEnd/>
          </a:ln>
        </p:spPr>
        <p:txBody>
          <a:bodyPr/>
          <a:lstStyle/>
          <a:p>
            <a:endParaRPr lang="en-US"/>
          </a:p>
        </p:txBody>
      </p:sp>
      <p:sp>
        <p:nvSpPr>
          <p:cNvPr id="60651" name="Rectangle 235"/>
          <p:cNvSpPr>
            <a:spLocks noChangeArrowheads="1"/>
          </p:cNvSpPr>
          <p:nvPr/>
        </p:nvSpPr>
        <p:spPr bwMode="auto">
          <a:xfrm>
            <a:off x="3689350" y="5186363"/>
            <a:ext cx="9525" cy="941387"/>
          </a:xfrm>
          <a:prstGeom prst="rect">
            <a:avLst/>
          </a:prstGeom>
          <a:noFill/>
          <a:ln w="19050">
            <a:solidFill>
              <a:schemeClr val="tx1"/>
            </a:solidFill>
            <a:miter lim="800000"/>
            <a:headEnd/>
            <a:tailEnd/>
          </a:ln>
        </p:spPr>
        <p:txBody>
          <a:bodyPr/>
          <a:lstStyle/>
          <a:p>
            <a:endParaRPr lang="en-US"/>
          </a:p>
        </p:txBody>
      </p:sp>
      <p:sp>
        <p:nvSpPr>
          <p:cNvPr id="60652" name="Line 236"/>
          <p:cNvSpPr>
            <a:spLocks noChangeShapeType="1"/>
          </p:cNvSpPr>
          <p:nvPr/>
        </p:nvSpPr>
        <p:spPr bwMode="auto">
          <a:xfrm>
            <a:off x="3689350" y="5186363"/>
            <a:ext cx="1588" cy="941387"/>
          </a:xfrm>
          <a:prstGeom prst="line">
            <a:avLst/>
          </a:prstGeom>
          <a:noFill/>
          <a:ln w="19050">
            <a:solidFill>
              <a:schemeClr val="tx1"/>
            </a:solidFill>
            <a:round/>
            <a:headEnd/>
            <a:tailEnd/>
          </a:ln>
        </p:spPr>
        <p:txBody>
          <a:bodyPr/>
          <a:lstStyle/>
          <a:p>
            <a:endParaRPr lang="en-US"/>
          </a:p>
        </p:txBody>
      </p:sp>
      <p:sp>
        <p:nvSpPr>
          <p:cNvPr id="60653" name="Rectangle 237"/>
          <p:cNvSpPr>
            <a:spLocks noChangeArrowheads="1"/>
          </p:cNvSpPr>
          <p:nvPr/>
        </p:nvSpPr>
        <p:spPr bwMode="auto">
          <a:xfrm>
            <a:off x="3689350" y="6127750"/>
            <a:ext cx="9525" cy="7938"/>
          </a:xfrm>
          <a:prstGeom prst="rect">
            <a:avLst/>
          </a:prstGeom>
          <a:noFill/>
          <a:ln w="19050">
            <a:solidFill>
              <a:schemeClr val="tx1"/>
            </a:solidFill>
            <a:miter lim="800000"/>
            <a:headEnd/>
            <a:tailEnd/>
          </a:ln>
        </p:spPr>
        <p:txBody>
          <a:bodyPr/>
          <a:lstStyle/>
          <a:p>
            <a:endParaRPr lang="en-US"/>
          </a:p>
        </p:txBody>
      </p:sp>
      <p:sp>
        <p:nvSpPr>
          <p:cNvPr id="60654" name="Line 238"/>
          <p:cNvSpPr>
            <a:spLocks noChangeShapeType="1"/>
          </p:cNvSpPr>
          <p:nvPr/>
        </p:nvSpPr>
        <p:spPr bwMode="auto">
          <a:xfrm>
            <a:off x="3689350" y="6127750"/>
            <a:ext cx="9525" cy="1588"/>
          </a:xfrm>
          <a:prstGeom prst="line">
            <a:avLst/>
          </a:prstGeom>
          <a:noFill/>
          <a:ln w="19050">
            <a:solidFill>
              <a:schemeClr val="tx1"/>
            </a:solidFill>
            <a:round/>
            <a:headEnd/>
            <a:tailEnd/>
          </a:ln>
        </p:spPr>
        <p:txBody>
          <a:bodyPr/>
          <a:lstStyle/>
          <a:p>
            <a:endParaRPr lang="en-US"/>
          </a:p>
        </p:txBody>
      </p:sp>
      <p:sp>
        <p:nvSpPr>
          <p:cNvPr id="60655" name="Line 239"/>
          <p:cNvSpPr>
            <a:spLocks noChangeShapeType="1"/>
          </p:cNvSpPr>
          <p:nvPr/>
        </p:nvSpPr>
        <p:spPr bwMode="auto">
          <a:xfrm>
            <a:off x="3689350" y="6127750"/>
            <a:ext cx="1588" cy="7938"/>
          </a:xfrm>
          <a:prstGeom prst="line">
            <a:avLst/>
          </a:prstGeom>
          <a:noFill/>
          <a:ln w="19050">
            <a:solidFill>
              <a:schemeClr val="tx1"/>
            </a:solidFill>
            <a:round/>
            <a:headEnd/>
            <a:tailEnd/>
          </a:ln>
        </p:spPr>
        <p:txBody>
          <a:bodyPr/>
          <a:lstStyle/>
          <a:p>
            <a:endParaRPr lang="en-US"/>
          </a:p>
        </p:txBody>
      </p:sp>
      <p:sp>
        <p:nvSpPr>
          <p:cNvPr id="60656" name="Rectangle 240"/>
          <p:cNvSpPr>
            <a:spLocks noChangeArrowheads="1"/>
          </p:cNvSpPr>
          <p:nvPr/>
        </p:nvSpPr>
        <p:spPr bwMode="auto">
          <a:xfrm>
            <a:off x="3698875" y="6127750"/>
            <a:ext cx="1608138" cy="7938"/>
          </a:xfrm>
          <a:prstGeom prst="rect">
            <a:avLst/>
          </a:prstGeom>
          <a:noFill/>
          <a:ln w="19050">
            <a:solidFill>
              <a:schemeClr val="tx1"/>
            </a:solidFill>
            <a:miter lim="800000"/>
            <a:headEnd/>
            <a:tailEnd/>
          </a:ln>
        </p:spPr>
        <p:txBody>
          <a:bodyPr/>
          <a:lstStyle/>
          <a:p>
            <a:endParaRPr lang="en-US"/>
          </a:p>
        </p:txBody>
      </p:sp>
      <p:sp>
        <p:nvSpPr>
          <p:cNvPr id="60657" name="Line 241"/>
          <p:cNvSpPr>
            <a:spLocks noChangeShapeType="1"/>
          </p:cNvSpPr>
          <p:nvPr/>
        </p:nvSpPr>
        <p:spPr bwMode="auto">
          <a:xfrm>
            <a:off x="3698875" y="6127750"/>
            <a:ext cx="1608138" cy="1588"/>
          </a:xfrm>
          <a:prstGeom prst="line">
            <a:avLst/>
          </a:prstGeom>
          <a:noFill/>
          <a:ln w="19050">
            <a:solidFill>
              <a:schemeClr val="tx1"/>
            </a:solidFill>
            <a:round/>
            <a:headEnd/>
            <a:tailEnd/>
          </a:ln>
        </p:spPr>
        <p:txBody>
          <a:bodyPr/>
          <a:lstStyle/>
          <a:p>
            <a:endParaRPr lang="en-US"/>
          </a:p>
        </p:txBody>
      </p:sp>
      <p:sp>
        <p:nvSpPr>
          <p:cNvPr id="60658" name="Rectangle 242"/>
          <p:cNvSpPr>
            <a:spLocks noChangeArrowheads="1"/>
          </p:cNvSpPr>
          <p:nvPr/>
        </p:nvSpPr>
        <p:spPr bwMode="auto">
          <a:xfrm>
            <a:off x="5307013" y="5186363"/>
            <a:ext cx="9525" cy="941387"/>
          </a:xfrm>
          <a:prstGeom prst="rect">
            <a:avLst/>
          </a:prstGeom>
          <a:noFill/>
          <a:ln w="19050">
            <a:solidFill>
              <a:schemeClr val="tx1"/>
            </a:solidFill>
            <a:miter lim="800000"/>
            <a:headEnd/>
            <a:tailEnd/>
          </a:ln>
        </p:spPr>
        <p:txBody>
          <a:bodyPr/>
          <a:lstStyle/>
          <a:p>
            <a:endParaRPr lang="en-US"/>
          </a:p>
        </p:txBody>
      </p:sp>
      <p:sp>
        <p:nvSpPr>
          <p:cNvPr id="60659" name="Line 243"/>
          <p:cNvSpPr>
            <a:spLocks noChangeShapeType="1"/>
          </p:cNvSpPr>
          <p:nvPr/>
        </p:nvSpPr>
        <p:spPr bwMode="auto">
          <a:xfrm>
            <a:off x="5307013" y="5186363"/>
            <a:ext cx="1587" cy="941387"/>
          </a:xfrm>
          <a:prstGeom prst="line">
            <a:avLst/>
          </a:prstGeom>
          <a:noFill/>
          <a:ln w="19050">
            <a:solidFill>
              <a:schemeClr val="tx1"/>
            </a:solidFill>
            <a:round/>
            <a:headEnd/>
            <a:tailEnd/>
          </a:ln>
        </p:spPr>
        <p:txBody>
          <a:bodyPr/>
          <a:lstStyle/>
          <a:p>
            <a:endParaRPr lang="en-US"/>
          </a:p>
        </p:txBody>
      </p:sp>
      <p:sp>
        <p:nvSpPr>
          <p:cNvPr id="60660" name="Rectangle 244"/>
          <p:cNvSpPr>
            <a:spLocks noChangeArrowheads="1"/>
          </p:cNvSpPr>
          <p:nvPr/>
        </p:nvSpPr>
        <p:spPr bwMode="auto">
          <a:xfrm>
            <a:off x="5307013" y="6127750"/>
            <a:ext cx="9525" cy="7938"/>
          </a:xfrm>
          <a:prstGeom prst="rect">
            <a:avLst/>
          </a:prstGeom>
          <a:noFill/>
          <a:ln w="19050">
            <a:solidFill>
              <a:schemeClr val="tx1"/>
            </a:solidFill>
            <a:miter lim="800000"/>
            <a:headEnd/>
            <a:tailEnd/>
          </a:ln>
        </p:spPr>
        <p:txBody>
          <a:bodyPr/>
          <a:lstStyle/>
          <a:p>
            <a:endParaRPr lang="en-US"/>
          </a:p>
        </p:txBody>
      </p:sp>
      <p:sp>
        <p:nvSpPr>
          <p:cNvPr id="60661" name="Line 245"/>
          <p:cNvSpPr>
            <a:spLocks noChangeShapeType="1"/>
          </p:cNvSpPr>
          <p:nvPr/>
        </p:nvSpPr>
        <p:spPr bwMode="auto">
          <a:xfrm>
            <a:off x="5307013" y="6127750"/>
            <a:ext cx="9525" cy="1588"/>
          </a:xfrm>
          <a:prstGeom prst="line">
            <a:avLst/>
          </a:prstGeom>
          <a:noFill/>
          <a:ln w="19050">
            <a:solidFill>
              <a:schemeClr val="tx1"/>
            </a:solidFill>
            <a:round/>
            <a:headEnd/>
            <a:tailEnd/>
          </a:ln>
        </p:spPr>
        <p:txBody>
          <a:bodyPr/>
          <a:lstStyle/>
          <a:p>
            <a:endParaRPr lang="en-US"/>
          </a:p>
        </p:txBody>
      </p:sp>
      <p:sp>
        <p:nvSpPr>
          <p:cNvPr id="60662" name="Line 246"/>
          <p:cNvSpPr>
            <a:spLocks noChangeShapeType="1"/>
          </p:cNvSpPr>
          <p:nvPr/>
        </p:nvSpPr>
        <p:spPr bwMode="auto">
          <a:xfrm>
            <a:off x="5307013" y="6127750"/>
            <a:ext cx="1587" cy="7938"/>
          </a:xfrm>
          <a:prstGeom prst="line">
            <a:avLst/>
          </a:prstGeom>
          <a:noFill/>
          <a:ln w="19050">
            <a:solidFill>
              <a:schemeClr val="tx1"/>
            </a:solidFill>
            <a:round/>
            <a:headEnd/>
            <a:tailEnd/>
          </a:ln>
        </p:spPr>
        <p:txBody>
          <a:bodyPr/>
          <a:lstStyle/>
          <a:p>
            <a:endParaRPr lang="en-US"/>
          </a:p>
        </p:txBody>
      </p:sp>
      <p:sp>
        <p:nvSpPr>
          <p:cNvPr id="60663" name="Rectangle 247"/>
          <p:cNvSpPr>
            <a:spLocks noChangeArrowheads="1"/>
          </p:cNvSpPr>
          <p:nvPr/>
        </p:nvSpPr>
        <p:spPr bwMode="auto">
          <a:xfrm>
            <a:off x="5316538" y="6127750"/>
            <a:ext cx="1609725" cy="7938"/>
          </a:xfrm>
          <a:prstGeom prst="rect">
            <a:avLst/>
          </a:prstGeom>
          <a:noFill/>
          <a:ln w="19050">
            <a:solidFill>
              <a:schemeClr val="tx1"/>
            </a:solidFill>
            <a:miter lim="800000"/>
            <a:headEnd/>
            <a:tailEnd/>
          </a:ln>
        </p:spPr>
        <p:txBody>
          <a:bodyPr/>
          <a:lstStyle/>
          <a:p>
            <a:endParaRPr lang="en-US"/>
          </a:p>
        </p:txBody>
      </p:sp>
      <p:sp>
        <p:nvSpPr>
          <p:cNvPr id="60664" name="Line 248"/>
          <p:cNvSpPr>
            <a:spLocks noChangeShapeType="1"/>
          </p:cNvSpPr>
          <p:nvPr/>
        </p:nvSpPr>
        <p:spPr bwMode="auto">
          <a:xfrm>
            <a:off x="5316538" y="6127750"/>
            <a:ext cx="1609725" cy="1588"/>
          </a:xfrm>
          <a:prstGeom prst="line">
            <a:avLst/>
          </a:prstGeom>
          <a:noFill/>
          <a:ln w="19050">
            <a:solidFill>
              <a:schemeClr val="tx1"/>
            </a:solidFill>
            <a:round/>
            <a:headEnd/>
            <a:tailEnd/>
          </a:ln>
        </p:spPr>
        <p:txBody>
          <a:bodyPr/>
          <a:lstStyle/>
          <a:p>
            <a:endParaRPr lang="en-US"/>
          </a:p>
        </p:txBody>
      </p:sp>
      <p:sp>
        <p:nvSpPr>
          <p:cNvPr id="60665" name="Rectangle 249"/>
          <p:cNvSpPr>
            <a:spLocks noChangeArrowheads="1"/>
          </p:cNvSpPr>
          <p:nvPr/>
        </p:nvSpPr>
        <p:spPr bwMode="auto">
          <a:xfrm>
            <a:off x="6926263" y="5186363"/>
            <a:ext cx="9525" cy="941387"/>
          </a:xfrm>
          <a:prstGeom prst="rect">
            <a:avLst/>
          </a:prstGeom>
          <a:noFill/>
          <a:ln w="19050">
            <a:solidFill>
              <a:schemeClr val="tx1"/>
            </a:solidFill>
            <a:miter lim="800000"/>
            <a:headEnd/>
            <a:tailEnd/>
          </a:ln>
        </p:spPr>
        <p:txBody>
          <a:bodyPr/>
          <a:lstStyle/>
          <a:p>
            <a:endParaRPr lang="en-US"/>
          </a:p>
        </p:txBody>
      </p:sp>
      <p:sp>
        <p:nvSpPr>
          <p:cNvPr id="60666" name="Line 250"/>
          <p:cNvSpPr>
            <a:spLocks noChangeShapeType="1"/>
          </p:cNvSpPr>
          <p:nvPr/>
        </p:nvSpPr>
        <p:spPr bwMode="auto">
          <a:xfrm>
            <a:off x="6926263" y="5186363"/>
            <a:ext cx="1587" cy="941387"/>
          </a:xfrm>
          <a:prstGeom prst="line">
            <a:avLst/>
          </a:prstGeom>
          <a:noFill/>
          <a:ln w="19050">
            <a:solidFill>
              <a:schemeClr val="tx1"/>
            </a:solidFill>
            <a:round/>
            <a:headEnd/>
            <a:tailEnd/>
          </a:ln>
        </p:spPr>
        <p:txBody>
          <a:bodyPr/>
          <a:lstStyle/>
          <a:p>
            <a:endParaRPr lang="en-US"/>
          </a:p>
        </p:txBody>
      </p:sp>
      <p:sp>
        <p:nvSpPr>
          <p:cNvPr id="60667" name="Rectangle 251"/>
          <p:cNvSpPr>
            <a:spLocks noChangeArrowheads="1"/>
          </p:cNvSpPr>
          <p:nvPr/>
        </p:nvSpPr>
        <p:spPr bwMode="auto">
          <a:xfrm>
            <a:off x="6926263" y="6127750"/>
            <a:ext cx="9525" cy="7938"/>
          </a:xfrm>
          <a:prstGeom prst="rect">
            <a:avLst/>
          </a:prstGeom>
          <a:noFill/>
          <a:ln w="19050">
            <a:solidFill>
              <a:schemeClr val="tx1"/>
            </a:solidFill>
            <a:miter lim="800000"/>
            <a:headEnd/>
            <a:tailEnd/>
          </a:ln>
        </p:spPr>
        <p:txBody>
          <a:bodyPr/>
          <a:lstStyle/>
          <a:p>
            <a:endParaRPr lang="en-US"/>
          </a:p>
        </p:txBody>
      </p:sp>
      <p:sp>
        <p:nvSpPr>
          <p:cNvPr id="60668" name="Line 252"/>
          <p:cNvSpPr>
            <a:spLocks noChangeShapeType="1"/>
          </p:cNvSpPr>
          <p:nvPr/>
        </p:nvSpPr>
        <p:spPr bwMode="auto">
          <a:xfrm>
            <a:off x="6926263" y="6127750"/>
            <a:ext cx="9525" cy="1588"/>
          </a:xfrm>
          <a:prstGeom prst="line">
            <a:avLst/>
          </a:prstGeom>
          <a:noFill/>
          <a:ln w="19050">
            <a:solidFill>
              <a:schemeClr val="tx1"/>
            </a:solidFill>
            <a:round/>
            <a:headEnd/>
            <a:tailEnd/>
          </a:ln>
        </p:spPr>
        <p:txBody>
          <a:bodyPr/>
          <a:lstStyle/>
          <a:p>
            <a:endParaRPr lang="en-US"/>
          </a:p>
        </p:txBody>
      </p:sp>
      <p:sp>
        <p:nvSpPr>
          <p:cNvPr id="60669" name="Line 253"/>
          <p:cNvSpPr>
            <a:spLocks noChangeShapeType="1"/>
          </p:cNvSpPr>
          <p:nvPr/>
        </p:nvSpPr>
        <p:spPr bwMode="auto">
          <a:xfrm>
            <a:off x="6926263" y="6127750"/>
            <a:ext cx="1587" cy="7938"/>
          </a:xfrm>
          <a:prstGeom prst="line">
            <a:avLst/>
          </a:prstGeom>
          <a:noFill/>
          <a:ln w="19050">
            <a:solidFill>
              <a:schemeClr val="tx1"/>
            </a:solidFill>
            <a:round/>
            <a:headEnd/>
            <a:tailEnd/>
          </a:ln>
        </p:spPr>
        <p:txBody>
          <a:bodyPr/>
          <a:lstStyle/>
          <a:p>
            <a:endParaRPr lang="en-US"/>
          </a:p>
        </p:txBody>
      </p:sp>
      <p:sp>
        <p:nvSpPr>
          <p:cNvPr id="60670" name="Rectangle 254"/>
          <p:cNvSpPr>
            <a:spLocks noChangeArrowheads="1"/>
          </p:cNvSpPr>
          <p:nvPr/>
        </p:nvSpPr>
        <p:spPr bwMode="auto">
          <a:xfrm>
            <a:off x="6935788" y="6127750"/>
            <a:ext cx="1608137" cy="7938"/>
          </a:xfrm>
          <a:prstGeom prst="rect">
            <a:avLst/>
          </a:prstGeom>
          <a:noFill/>
          <a:ln w="19050">
            <a:solidFill>
              <a:schemeClr val="tx1"/>
            </a:solidFill>
            <a:miter lim="800000"/>
            <a:headEnd/>
            <a:tailEnd/>
          </a:ln>
        </p:spPr>
        <p:txBody>
          <a:bodyPr/>
          <a:lstStyle/>
          <a:p>
            <a:endParaRPr lang="en-US"/>
          </a:p>
        </p:txBody>
      </p:sp>
      <p:sp>
        <p:nvSpPr>
          <p:cNvPr id="60671" name="Line 255"/>
          <p:cNvSpPr>
            <a:spLocks noChangeShapeType="1"/>
          </p:cNvSpPr>
          <p:nvPr/>
        </p:nvSpPr>
        <p:spPr bwMode="auto">
          <a:xfrm>
            <a:off x="6935788" y="6127750"/>
            <a:ext cx="1608137" cy="1588"/>
          </a:xfrm>
          <a:prstGeom prst="line">
            <a:avLst/>
          </a:prstGeom>
          <a:noFill/>
          <a:ln w="19050">
            <a:solidFill>
              <a:schemeClr val="tx1"/>
            </a:solidFill>
            <a:round/>
            <a:headEnd/>
            <a:tailEnd/>
          </a:ln>
        </p:spPr>
        <p:txBody>
          <a:bodyPr/>
          <a:lstStyle/>
          <a:p>
            <a:endParaRPr lang="en-US"/>
          </a:p>
        </p:txBody>
      </p:sp>
      <p:sp>
        <p:nvSpPr>
          <p:cNvPr id="60672" name="Rectangle 256"/>
          <p:cNvSpPr>
            <a:spLocks noChangeArrowheads="1"/>
          </p:cNvSpPr>
          <p:nvPr/>
        </p:nvSpPr>
        <p:spPr bwMode="auto">
          <a:xfrm>
            <a:off x="8543925" y="5186363"/>
            <a:ext cx="9525" cy="941387"/>
          </a:xfrm>
          <a:prstGeom prst="rect">
            <a:avLst/>
          </a:prstGeom>
          <a:noFill/>
          <a:ln w="19050">
            <a:solidFill>
              <a:schemeClr val="tx1"/>
            </a:solidFill>
            <a:miter lim="800000"/>
            <a:headEnd/>
            <a:tailEnd/>
          </a:ln>
        </p:spPr>
        <p:txBody>
          <a:bodyPr/>
          <a:lstStyle/>
          <a:p>
            <a:endParaRPr lang="en-US"/>
          </a:p>
        </p:txBody>
      </p:sp>
      <p:sp>
        <p:nvSpPr>
          <p:cNvPr id="60673" name="Line 257"/>
          <p:cNvSpPr>
            <a:spLocks noChangeShapeType="1"/>
          </p:cNvSpPr>
          <p:nvPr/>
        </p:nvSpPr>
        <p:spPr bwMode="auto">
          <a:xfrm>
            <a:off x="8543925" y="5186363"/>
            <a:ext cx="1588" cy="941387"/>
          </a:xfrm>
          <a:prstGeom prst="line">
            <a:avLst/>
          </a:prstGeom>
          <a:noFill/>
          <a:ln w="19050">
            <a:solidFill>
              <a:schemeClr val="tx1"/>
            </a:solidFill>
            <a:round/>
            <a:headEnd/>
            <a:tailEnd/>
          </a:ln>
        </p:spPr>
        <p:txBody>
          <a:bodyPr/>
          <a:lstStyle/>
          <a:p>
            <a:endParaRPr lang="en-US"/>
          </a:p>
        </p:txBody>
      </p:sp>
      <p:sp>
        <p:nvSpPr>
          <p:cNvPr id="60674" name="Rectangle 258"/>
          <p:cNvSpPr>
            <a:spLocks noChangeArrowheads="1"/>
          </p:cNvSpPr>
          <p:nvPr/>
        </p:nvSpPr>
        <p:spPr bwMode="auto">
          <a:xfrm>
            <a:off x="8543925" y="6127750"/>
            <a:ext cx="9525" cy="7938"/>
          </a:xfrm>
          <a:prstGeom prst="rect">
            <a:avLst/>
          </a:prstGeom>
          <a:noFill/>
          <a:ln w="19050">
            <a:solidFill>
              <a:schemeClr val="tx1"/>
            </a:solidFill>
            <a:miter lim="800000"/>
            <a:headEnd/>
            <a:tailEnd/>
          </a:ln>
        </p:spPr>
        <p:txBody>
          <a:bodyPr/>
          <a:lstStyle/>
          <a:p>
            <a:endParaRPr lang="en-US"/>
          </a:p>
        </p:txBody>
      </p:sp>
      <p:sp>
        <p:nvSpPr>
          <p:cNvPr id="60675" name="Line 259"/>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60676" name="Line 260"/>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60677" name="Rectangle 261"/>
          <p:cNvSpPr>
            <a:spLocks noChangeArrowheads="1"/>
          </p:cNvSpPr>
          <p:nvPr/>
        </p:nvSpPr>
        <p:spPr bwMode="auto">
          <a:xfrm>
            <a:off x="8543925" y="6127750"/>
            <a:ext cx="9525" cy="7938"/>
          </a:xfrm>
          <a:prstGeom prst="rect">
            <a:avLst/>
          </a:prstGeom>
          <a:noFill/>
          <a:ln w="19050">
            <a:solidFill>
              <a:schemeClr val="tx1"/>
            </a:solidFill>
            <a:miter lim="800000"/>
            <a:headEnd/>
            <a:tailEnd/>
          </a:ln>
        </p:spPr>
        <p:txBody>
          <a:bodyPr/>
          <a:lstStyle/>
          <a:p>
            <a:endParaRPr lang="en-US"/>
          </a:p>
        </p:txBody>
      </p:sp>
      <p:sp>
        <p:nvSpPr>
          <p:cNvPr id="60678" name="Line 262"/>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60679" name="Line 263"/>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60680" name="Rectangle 264"/>
          <p:cNvSpPr>
            <a:spLocks noChangeArrowheads="1"/>
          </p:cNvSpPr>
          <p:nvPr/>
        </p:nvSpPr>
        <p:spPr bwMode="auto">
          <a:xfrm>
            <a:off x="671513" y="381000"/>
            <a:ext cx="1282700" cy="274638"/>
          </a:xfrm>
          <a:prstGeom prst="rect">
            <a:avLst/>
          </a:prstGeom>
          <a:noFill/>
          <a:ln w="12700">
            <a:noFill/>
            <a:miter lim="800000"/>
            <a:headEnd/>
            <a:tailEnd/>
          </a:ln>
        </p:spPr>
        <p:txBody>
          <a:bodyPr wrap="none" anchor="ctr">
            <a:spAutoFit/>
          </a:bodyPr>
          <a:lstStyle/>
          <a:p>
            <a:pPr algn="ctr" eaLnBrk="0" hangingPunct="0"/>
            <a:r>
              <a:rPr lang="en-US" sz="1200"/>
              <a:t>MIL-STD-2525B</a:t>
            </a:r>
          </a:p>
        </p:txBody>
      </p:sp>
      <p:sp>
        <p:nvSpPr>
          <p:cNvPr id="60681" name="AutoShape 26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0682" name="Text Box 266"/>
          <p:cNvSpPr txBox="1">
            <a:spLocks noChangeArrowheads="1"/>
          </p:cNvSpPr>
          <p:nvPr/>
        </p:nvSpPr>
        <p:spPr bwMode="auto">
          <a:xfrm>
            <a:off x="303213" y="6343650"/>
            <a:ext cx="1536700" cy="274638"/>
          </a:xfrm>
          <a:prstGeom prst="rect">
            <a:avLst/>
          </a:prstGeom>
          <a:noFill/>
          <a:ln w="12700">
            <a:noFill/>
            <a:miter lim="800000"/>
            <a:headEnd/>
            <a:tailEnd/>
          </a:ln>
        </p:spPr>
        <p:txBody>
          <a:bodyPr wrap="none">
            <a:spAutoFit/>
          </a:bodyPr>
          <a:lstStyle/>
          <a:p>
            <a:pPr algn="ctr" eaLnBrk="0" hangingPunct="0"/>
            <a:r>
              <a:rPr lang="en-US" sz="1200" b="1">
                <a:solidFill>
                  <a:srgbClr val="FF0000"/>
                </a:solidFill>
              </a:rPr>
              <a:t>See Speaker notes</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Grp="1" noChangeArrowheads="1"/>
          </p:cNvSpPr>
          <p:nvPr>
            <p:ph type="title"/>
          </p:nvPr>
        </p:nvSpPr>
        <p:spPr>
          <a:xfrm>
            <a:off x="685800" y="452438"/>
            <a:ext cx="7772400" cy="723900"/>
          </a:xfrm>
        </p:spPr>
        <p:txBody>
          <a:bodyPr/>
          <a:lstStyle/>
          <a:p>
            <a:pPr eaLnBrk="1" hangingPunct="1"/>
            <a:r>
              <a:rPr lang="en-US" sz="2400"/>
              <a:t> </a:t>
            </a:r>
            <a:r>
              <a:rPr lang="en-US" sz="2400" b="1">
                <a:solidFill>
                  <a:schemeClr val="tx1"/>
                </a:solidFill>
              </a:rPr>
              <a:t>Default Colors for Hand Drawn Displays</a:t>
            </a:r>
          </a:p>
        </p:txBody>
      </p:sp>
      <p:sp>
        <p:nvSpPr>
          <p:cNvPr id="61443" name="Rectangle 3"/>
          <p:cNvSpPr>
            <a:spLocks noChangeArrowheads="1"/>
          </p:cNvSpPr>
          <p:nvPr/>
        </p:nvSpPr>
        <p:spPr bwMode="auto">
          <a:xfrm>
            <a:off x="2598738" y="1390650"/>
            <a:ext cx="622300"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Land</a:t>
            </a:r>
            <a:endParaRPr lang="en-US" sz="2400"/>
          </a:p>
        </p:txBody>
      </p:sp>
      <p:sp>
        <p:nvSpPr>
          <p:cNvPr id="61444" name="Rectangle 4"/>
          <p:cNvSpPr>
            <a:spLocks noChangeArrowheads="1"/>
          </p:cNvSpPr>
          <p:nvPr/>
        </p:nvSpPr>
        <p:spPr bwMode="auto">
          <a:xfrm>
            <a:off x="4057650" y="1390650"/>
            <a:ext cx="1011238"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In-Flight</a:t>
            </a:r>
            <a:endParaRPr lang="en-US" sz="2400"/>
          </a:p>
        </p:txBody>
      </p:sp>
      <p:sp>
        <p:nvSpPr>
          <p:cNvPr id="61445" name="Rectangle 5"/>
          <p:cNvSpPr>
            <a:spLocks noChangeArrowheads="1"/>
          </p:cNvSpPr>
          <p:nvPr/>
        </p:nvSpPr>
        <p:spPr bwMode="auto">
          <a:xfrm>
            <a:off x="5700713" y="1390650"/>
            <a:ext cx="963612"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Surface</a:t>
            </a:r>
            <a:endParaRPr lang="en-US" sz="2400"/>
          </a:p>
        </p:txBody>
      </p:sp>
      <p:sp>
        <p:nvSpPr>
          <p:cNvPr id="61446" name="Rectangle 6"/>
          <p:cNvSpPr>
            <a:spLocks noChangeArrowheads="1"/>
          </p:cNvSpPr>
          <p:nvPr/>
        </p:nvSpPr>
        <p:spPr bwMode="auto">
          <a:xfrm>
            <a:off x="7096125" y="1390650"/>
            <a:ext cx="14144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Subsurface</a:t>
            </a:r>
            <a:endParaRPr lang="en-US" sz="2400"/>
          </a:p>
        </p:txBody>
      </p:sp>
      <p:sp>
        <p:nvSpPr>
          <p:cNvPr id="61447" name="Rectangle 7"/>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48" name="Line 8"/>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61449" name="Line 9"/>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61450" name="Rectangle 10"/>
          <p:cNvSpPr>
            <a:spLocks noChangeArrowheads="1"/>
          </p:cNvSpPr>
          <p:nvPr/>
        </p:nvSpPr>
        <p:spPr bwMode="auto">
          <a:xfrm>
            <a:off x="4762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51" name="Line 11"/>
          <p:cNvSpPr>
            <a:spLocks noChangeShapeType="1"/>
          </p:cNvSpPr>
          <p:nvPr/>
        </p:nvSpPr>
        <p:spPr bwMode="auto">
          <a:xfrm>
            <a:off x="476250" y="1371600"/>
            <a:ext cx="9525" cy="1588"/>
          </a:xfrm>
          <a:prstGeom prst="line">
            <a:avLst/>
          </a:prstGeom>
          <a:noFill/>
          <a:ln w="19050">
            <a:solidFill>
              <a:srgbClr val="000000"/>
            </a:solidFill>
            <a:round/>
            <a:headEnd/>
            <a:tailEnd/>
          </a:ln>
        </p:spPr>
        <p:txBody>
          <a:bodyPr/>
          <a:lstStyle/>
          <a:p>
            <a:endParaRPr lang="en-US"/>
          </a:p>
        </p:txBody>
      </p:sp>
      <p:sp>
        <p:nvSpPr>
          <p:cNvPr id="61452" name="Line 12"/>
          <p:cNvSpPr>
            <a:spLocks noChangeShapeType="1"/>
          </p:cNvSpPr>
          <p:nvPr/>
        </p:nvSpPr>
        <p:spPr bwMode="auto">
          <a:xfrm>
            <a:off x="476250" y="1371600"/>
            <a:ext cx="1588" cy="9525"/>
          </a:xfrm>
          <a:prstGeom prst="line">
            <a:avLst/>
          </a:prstGeom>
          <a:noFill/>
          <a:ln w="19050">
            <a:solidFill>
              <a:srgbClr val="000000"/>
            </a:solidFill>
            <a:round/>
            <a:headEnd/>
            <a:tailEnd/>
          </a:ln>
        </p:spPr>
        <p:txBody>
          <a:bodyPr/>
          <a:lstStyle/>
          <a:p>
            <a:endParaRPr lang="en-US"/>
          </a:p>
        </p:txBody>
      </p:sp>
      <p:sp>
        <p:nvSpPr>
          <p:cNvPr id="61453" name="Rectangle 13"/>
          <p:cNvSpPr>
            <a:spLocks noChangeArrowheads="1"/>
          </p:cNvSpPr>
          <p:nvPr/>
        </p:nvSpPr>
        <p:spPr bwMode="auto">
          <a:xfrm>
            <a:off x="485775" y="1371600"/>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1454" name="Line 14"/>
          <p:cNvSpPr>
            <a:spLocks noChangeShapeType="1"/>
          </p:cNvSpPr>
          <p:nvPr/>
        </p:nvSpPr>
        <p:spPr bwMode="auto">
          <a:xfrm>
            <a:off x="485775" y="1371600"/>
            <a:ext cx="1584325" cy="1588"/>
          </a:xfrm>
          <a:prstGeom prst="line">
            <a:avLst/>
          </a:prstGeom>
          <a:noFill/>
          <a:ln w="19050">
            <a:solidFill>
              <a:srgbClr val="000000"/>
            </a:solidFill>
            <a:round/>
            <a:headEnd/>
            <a:tailEnd/>
          </a:ln>
        </p:spPr>
        <p:txBody>
          <a:bodyPr/>
          <a:lstStyle/>
          <a:p>
            <a:endParaRPr lang="en-US"/>
          </a:p>
        </p:txBody>
      </p:sp>
      <p:sp>
        <p:nvSpPr>
          <p:cNvPr id="61455" name="Rectangle 15"/>
          <p:cNvSpPr>
            <a:spLocks noChangeArrowheads="1"/>
          </p:cNvSpPr>
          <p:nvPr/>
        </p:nvSpPr>
        <p:spPr bwMode="auto">
          <a:xfrm>
            <a:off x="207010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56" name="Line 16"/>
          <p:cNvSpPr>
            <a:spLocks noChangeShapeType="1"/>
          </p:cNvSpPr>
          <p:nvPr/>
        </p:nvSpPr>
        <p:spPr bwMode="auto">
          <a:xfrm>
            <a:off x="2070100" y="1371600"/>
            <a:ext cx="9525" cy="1588"/>
          </a:xfrm>
          <a:prstGeom prst="line">
            <a:avLst/>
          </a:prstGeom>
          <a:noFill/>
          <a:ln w="19050">
            <a:solidFill>
              <a:srgbClr val="000000"/>
            </a:solidFill>
            <a:round/>
            <a:headEnd/>
            <a:tailEnd/>
          </a:ln>
        </p:spPr>
        <p:txBody>
          <a:bodyPr/>
          <a:lstStyle/>
          <a:p>
            <a:endParaRPr lang="en-US"/>
          </a:p>
        </p:txBody>
      </p:sp>
      <p:sp>
        <p:nvSpPr>
          <p:cNvPr id="61457" name="Line 17"/>
          <p:cNvSpPr>
            <a:spLocks noChangeShapeType="1"/>
          </p:cNvSpPr>
          <p:nvPr/>
        </p:nvSpPr>
        <p:spPr bwMode="auto">
          <a:xfrm>
            <a:off x="2070100" y="1371600"/>
            <a:ext cx="1588" cy="9525"/>
          </a:xfrm>
          <a:prstGeom prst="line">
            <a:avLst/>
          </a:prstGeom>
          <a:noFill/>
          <a:ln w="19050">
            <a:solidFill>
              <a:srgbClr val="000000"/>
            </a:solidFill>
            <a:round/>
            <a:headEnd/>
            <a:tailEnd/>
          </a:ln>
        </p:spPr>
        <p:txBody>
          <a:bodyPr/>
          <a:lstStyle/>
          <a:p>
            <a:endParaRPr lang="en-US"/>
          </a:p>
        </p:txBody>
      </p:sp>
      <p:sp>
        <p:nvSpPr>
          <p:cNvPr id="61458" name="Rectangle 18"/>
          <p:cNvSpPr>
            <a:spLocks noChangeArrowheads="1"/>
          </p:cNvSpPr>
          <p:nvPr/>
        </p:nvSpPr>
        <p:spPr bwMode="auto">
          <a:xfrm>
            <a:off x="2079625"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1459" name="Line 19"/>
          <p:cNvSpPr>
            <a:spLocks noChangeShapeType="1"/>
          </p:cNvSpPr>
          <p:nvPr/>
        </p:nvSpPr>
        <p:spPr bwMode="auto">
          <a:xfrm>
            <a:off x="2079625" y="1371600"/>
            <a:ext cx="1609725" cy="1588"/>
          </a:xfrm>
          <a:prstGeom prst="line">
            <a:avLst/>
          </a:prstGeom>
          <a:noFill/>
          <a:ln w="19050">
            <a:solidFill>
              <a:srgbClr val="000000"/>
            </a:solidFill>
            <a:round/>
            <a:headEnd/>
            <a:tailEnd/>
          </a:ln>
        </p:spPr>
        <p:txBody>
          <a:bodyPr/>
          <a:lstStyle/>
          <a:p>
            <a:endParaRPr lang="en-US"/>
          </a:p>
        </p:txBody>
      </p:sp>
      <p:sp>
        <p:nvSpPr>
          <p:cNvPr id="61460" name="Rectangle 20"/>
          <p:cNvSpPr>
            <a:spLocks noChangeArrowheads="1"/>
          </p:cNvSpPr>
          <p:nvPr/>
        </p:nvSpPr>
        <p:spPr bwMode="auto">
          <a:xfrm>
            <a:off x="3689350"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61" name="Line 21"/>
          <p:cNvSpPr>
            <a:spLocks noChangeShapeType="1"/>
          </p:cNvSpPr>
          <p:nvPr/>
        </p:nvSpPr>
        <p:spPr bwMode="auto">
          <a:xfrm>
            <a:off x="3689350" y="1371600"/>
            <a:ext cx="9525" cy="1588"/>
          </a:xfrm>
          <a:prstGeom prst="line">
            <a:avLst/>
          </a:prstGeom>
          <a:noFill/>
          <a:ln w="19050">
            <a:solidFill>
              <a:srgbClr val="000000"/>
            </a:solidFill>
            <a:round/>
            <a:headEnd/>
            <a:tailEnd/>
          </a:ln>
        </p:spPr>
        <p:txBody>
          <a:bodyPr/>
          <a:lstStyle/>
          <a:p>
            <a:endParaRPr lang="en-US"/>
          </a:p>
        </p:txBody>
      </p:sp>
      <p:sp>
        <p:nvSpPr>
          <p:cNvPr id="61462" name="Line 22"/>
          <p:cNvSpPr>
            <a:spLocks noChangeShapeType="1"/>
          </p:cNvSpPr>
          <p:nvPr/>
        </p:nvSpPr>
        <p:spPr bwMode="auto">
          <a:xfrm>
            <a:off x="3689350" y="1371600"/>
            <a:ext cx="1588" cy="9525"/>
          </a:xfrm>
          <a:prstGeom prst="line">
            <a:avLst/>
          </a:prstGeom>
          <a:noFill/>
          <a:ln w="19050">
            <a:solidFill>
              <a:srgbClr val="000000"/>
            </a:solidFill>
            <a:round/>
            <a:headEnd/>
            <a:tailEnd/>
          </a:ln>
        </p:spPr>
        <p:txBody>
          <a:bodyPr/>
          <a:lstStyle/>
          <a:p>
            <a:endParaRPr lang="en-US"/>
          </a:p>
        </p:txBody>
      </p:sp>
      <p:sp>
        <p:nvSpPr>
          <p:cNvPr id="61463" name="Rectangle 23"/>
          <p:cNvSpPr>
            <a:spLocks noChangeArrowheads="1"/>
          </p:cNvSpPr>
          <p:nvPr/>
        </p:nvSpPr>
        <p:spPr bwMode="auto">
          <a:xfrm>
            <a:off x="3698875" y="1371600"/>
            <a:ext cx="1608138" cy="9525"/>
          </a:xfrm>
          <a:prstGeom prst="rect">
            <a:avLst/>
          </a:prstGeom>
          <a:solidFill>
            <a:srgbClr val="000000"/>
          </a:solidFill>
          <a:ln w="19050">
            <a:solidFill>
              <a:srgbClr val="000000"/>
            </a:solidFill>
            <a:miter lim="800000"/>
            <a:headEnd/>
            <a:tailEnd/>
          </a:ln>
        </p:spPr>
        <p:txBody>
          <a:bodyPr/>
          <a:lstStyle/>
          <a:p>
            <a:endParaRPr lang="en-US"/>
          </a:p>
        </p:txBody>
      </p:sp>
      <p:sp>
        <p:nvSpPr>
          <p:cNvPr id="61464" name="Line 24"/>
          <p:cNvSpPr>
            <a:spLocks noChangeShapeType="1"/>
          </p:cNvSpPr>
          <p:nvPr/>
        </p:nvSpPr>
        <p:spPr bwMode="auto">
          <a:xfrm>
            <a:off x="3698875" y="1371600"/>
            <a:ext cx="1608138" cy="1588"/>
          </a:xfrm>
          <a:prstGeom prst="line">
            <a:avLst/>
          </a:prstGeom>
          <a:noFill/>
          <a:ln w="19050">
            <a:solidFill>
              <a:srgbClr val="000000"/>
            </a:solidFill>
            <a:round/>
            <a:headEnd/>
            <a:tailEnd/>
          </a:ln>
        </p:spPr>
        <p:txBody>
          <a:bodyPr/>
          <a:lstStyle/>
          <a:p>
            <a:endParaRPr lang="en-US"/>
          </a:p>
        </p:txBody>
      </p:sp>
      <p:sp>
        <p:nvSpPr>
          <p:cNvPr id="61465" name="Rectangle 25"/>
          <p:cNvSpPr>
            <a:spLocks noChangeArrowheads="1"/>
          </p:cNvSpPr>
          <p:nvPr/>
        </p:nvSpPr>
        <p:spPr bwMode="auto">
          <a:xfrm>
            <a:off x="530701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66" name="Line 26"/>
          <p:cNvSpPr>
            <a:spLocks noChangeShapeType="1"/>
          </p:cNvSpPr>
          <p:nvPr/>
        </p:nvSpPr>
        <p:spPr bwMode="auto">
          <a:xfrm>
            <a:off x="5307013" y="1371600"/>
            <a:ext cx="9525" cy="1588"/>
          </a:xfrm>
          <a:prstGeom prst="line">
            <a:avLst/>
          </a:prstGeom>
          <a:noFill/>
          <a:ln w="19050">
            <a:solidFill>
              <a:srgbClr val="000000"/>
            </a:solidFill>
            <a:round/>
            <a:headEnd/>
            <a:tailEnd/>
          </a:ln>
        </p:spPr>
        <p:txBody>
          <a:bodyPr/>
          <a:lstStyle/>
          <a:p>
            <a:endParaRPr lang="en-US"/>
          </a:p>
        </p:txBody>
      </p:sp>
      <p:sp>
        <p:nvSpPr>
          <p:cNvPr id="61467" name="Line 27"/>
          <p:cNvSpPr>
            <a:spLocks noChangeShapeType="1"/>
          </p:cNvSpPr>
          <p:nvPr/>
        </p:nvSpPr>
        <p:spPr bwMode="auto">
          <a:xfrm>
            <a:off x="5307013" y="1371600"/>
            <a:ext cx="1587" cy="9525"/>
          </a:xfrm>
          <a:prstGeom prst="line">
            <a:avLst/>
          </a:prstGeom>
          <a:noFill/>
          <a:ln w="19050">
            <a:solidFill>
              <a:srgbClr val="000000"/>
            </a:solidFill>
            <a:round/>
            <a:headEnd/>
            <a:tailEnd/>
          </a:ln>
        </p:spPr>
        <p:txBody>
          <a:bodyPr/>
          <a:lstStyle/>
          <a:p>
            <a:endParaRPr lang="en-US"/>
          </a:p>
        </p:txBody>
      </p:sp>
      <p:sp>
        <p:nvSpPr>
          <p:cNvPr id="61468" name="Rectangle 28"/>
          <p:cNvSpPr>
            <a:spLocks noChangeArrowheads="1"/>
          </p:cNvSpPr>
          <p:nvPr/>
        </p:nvSpPr>
        <p:spPr bwMode="auto">
          <a:xfrm>
            <a:off x="5316538" y="1371600"/>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1469" name="Line 29"/>
          <p:cNvSpPr>
            <a:spLocks noChangeShapeType="1"/>
          </p:cNvSpPr>
          <p:nvPr/>
        </p:nvSpPr>
        <p:spPr bwMode="auto">
          <a:xfrm>
            <a:off x="5316538" y="1371600"/>
            <a:ext cx="1609725" cy="1588"/>
          </a:xfrm>
          <a:prstGeom prst="line">
            <a:avLst/>
          </a:prstGeom>
          <a:noFill/>
          <a:ln w="19050">
            <a:solidFill>
              <a:srgbClr val="000000"/>
            </a:solidFill>
            <a:round/>
            <a:headEnd/>
            <a:tailEnd/>
          </a:ln>
        </p:spPr>
        <p:txBody>
          <a:bodyPr/>
          <a:lstStyle/>
          <a:p>
            <a:endParaRPr lang="en-US"/>
          </a:p>
        </p:txBody>
      </p:sp>
      <p:sp>
        <p:nvSpPr>
          <p:cNvPr id="61470" name="Rectangle 30"/>
          <p:cNvSpPr>
            <a:spLocks noChangeArrowheads="1"/>
          </p:cNvSpPr>
          <p:nvPr/>
        </p:nvSpPr>
        <p:spPr bwMode="auto">
          <a:xfrm>
            <a:off x="6926263"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71" name="Line 31"/>
          <p:cNvSpPr>
            <a:spLocks noChangeShapeType="1"/>
          </p:cNvSpPr>
          <p:nvPr/>
        </p:nvSpPr>
        <p:spPr bwMode="auto">
          <a:xfrm>
            <a:off x="6926263" y="1371600"/>
            <a:ext cx="9525" cy="1588"/>
          </a:xfrm>
          <a:prstGeom prst="line">
            <a:avLst/>
          </a:prstGeom>
          <a:noFill/>
          <a:ln w="19050">
            <a:solidFill>
              <a:srgbClr val="000000"/>
            </a:solidFill>
            <a:round/>
            <a:headEnd/>
            <a:tailEnd/>
          </a:ln>
        </p:spPr>
        <p:txBody>
          <a:bodyPr/>
          <a:lstStyle/>
          <a:p>
            <a:endParaRPr lang="en-US"/>
          </a:p>
        </p:txBody>
      </p:sp>
      <p:sp>
        <p:nvSpPr>
          <p:cNvPr id="61472" name="Line 32"/>
          <p:cNvSpPr>
            <a:spLocks noChangeShapeType="1"/>
          </p:cNvSpPr>
          <p:nvPr/>
        </p:nvSpPr>
        <p:spPr bwMode="auto">
          <a:xfrm>
            <a:off x="6926263" y="1371600"/>
            <a:ext cx="1587" cy="9525"/>
          </a:xfrm>
          <a:prstGeom prst="line">
            <a:avLst/>
          </a:prstGeom>
          <a:noFill/>
          <a:ln w="19050">
            <a:solidFill>
              <a:srgbClr val="000000"/>
            </a:solidFill>
            <a:round/>
            <a:headEnd/>
            <a:tailEnd/>
          </a:ln>
        </p:spPr>
        <p:txBody>
          <a:bodyPr/>
          <a:lstStyle/>
          <a:p>
            <a:endParaRPr lang="en-US"/>
          </a:p>
        </p:txBody>
      </p:sp>
      <p:sp>
        <p:nvSpPr>
          <p:cNvPr id="61473" name="Rectangle 33"/>
          <p:cNvSpPr>
            <a:spLocks noChangeArrowheads="1"/>
          </p:cNvSpPr>
          <p:nvPr/>
        </p:nvSpPr>
        <p:spPr bwMode="auto">
          <a:xfrm>
            <a:off x="6935788" y="1371600"/>
            <a:ext cx="1608137" cy="9525"/>
          </a:xfrm>
          <a:prstGeom prst="rect">
            <a:avLst/>
          </a:prstGeom>
          <a:solidFill>
            <a:srgbClr val="000000"/>
          </a:solidFill>
          <a:ln w="19050">
            <a:solidFill>
              <a:srgbClr val="000000"/>
            </a:solidFill>
            <a:miter lim="800000"/>
            <a:headEnd/>
            <a:tailEnd/>
          </a:ln>
        </p:spPr>
        <p:txBody>
          <a:bodyPr/>
          <a:lstStyle/>
          <a:p>
            <a:endParaRPr lang="en-US"/>
          </a:p>
        </p:txBody>
      </p:sp>
      <p:sp>
        <p:nvSpPr>
          <p:cNvPr id="61474" name="Line 34"/>
          <p:cNvSpPr>
            <a:spLocks noChangeShapeType="1"/>
          </p:cNvSpPr>
          <p:nvPr/>
        </p:nvSpPr>
        <p:spPr bwMode="auto">
          <a:xfrm>
            <a:off x="6935788" y="1371600"/>
            <a:ext cx="1608137" cy="1588"/>
          </a:xfrm>
          <a:prstGeom prst="line">
            <a:avLst/>
          </a:prstGeom>
          <a:noFill/>
          <a:ln w="19050">
            <a:solidFill>
              <a:srgbClr val="000000"/>
            </a:solidFill>
            <a:round/>
            <a:headEnd/>
            <a:tailEnd/>
          </a:ln>
        </p:spPr>
        <p:txBody>
          <a:bodyPr/>
          <a:lstStyle/>
          <a:p>
            <a:endParaRPr lang="en-US"/>
          </a:p>
        </p:txBody>
      </p:sp>
      <p:sp>
        <p:nvSpPr>
          <p:cNvPr id="61475" name="Rectangle 35"/>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76" name="Line 36"/>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61477" name="Line 37"/>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61478" name="Rectangle 38"/>
          <p:cNvSpPr>
            <a:spLocks noChangeArrowheads="1"/>
          </p:cNvSpPr>
          <p:nvPr/>
        </p:nvSpPr>
        <p:spPr bwMode="auto">
          <a:xfrm>
            <a:off x="8543925" y="1371600"/>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479" name="Line 39"/>
          <p:cNvSpPr>
            <a:spLocks noChangeShapeType="1"/>
          </p:cNvSpPr>
          <p:nvPr/>
        </p:nvSpPr>
        <p:spPr bwMode="auto">
          <a:xfrm>
            <a:off x="8543925" y="1371600"/>
            <a:ext cx="9525" cy="1588"/>
          </a:xfrm>
          <a:prstGeom prst="line">
            <a:avLst/>
          </a:prstGeom>
          <a:noFill/>
          <a:ln w="19050">
            <a:solidFill>
              <a:srgbClr val="000000"/>
            </a:solidFill>
            <a:round/>
            <a:headEnd/>
            <a:tailEnd/>
          </a:ln>
        </p:spPr>
        <p:txBody>
          <a:bodyPr/>
          <a:lstStyle/>
          <a:p>
            <a:endParaRPr lang="en-US"/>
          </a:p>
        </p:txBody>
      </p:sp>
      <p:sp>
        <p:nvSpPr>
          <p:cNvPr id="61480" name="Line 40"/>
          <p:cNvSpPr>
            <a:spLocks noChangeShapeType="1"/>
          </p:cNvSpPr>
          <p:nvPr/>
        </p:nvSpPr>
        <p:spPr bwMode="auto">
          <a:xfrm>
            <a:off x="8543925" y="1371600"/>
            <a:ext cx="1588" cy="9525"/>
          </a:xfrm>
          <a:prstGeom prst="line">
            <a:avLst/>
          </a:prstGeom>
          <a:noFill/>
          <a:ln w="19050">
            <a:solidFill>
              <a:srgbClr val="000000"/>
            </a:solidFill>
            <a:round/>
            <a:headEnd/>
            <a:tailEnd/>
          </a:ln>
        </p:spPr>
        <p:txBody>
          <a:bodyPr/>
          <a:lstStyle/>
          <a:p>
            <a:endParaRPr lang="en-US"/>
          </a:p>
        </p:txBody>
      </p:sp>
      <p:sp>
        <p:nvSpPr>
          <p:cNvPr id="61481" name="Rectangle 41"/>
          <p:cNvSpPr>
            <a:spLocks noChangeArrowheads="1"/>
          </p:cNvSpPr>
          <p:nvPr/>
        </p:nvSpPr>
        <p:spPr bwMode="auto">
          <a:xfrm>
            <a:off x="4762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82" name="Line 42"/>
          <p:cNvSpPr>
            <a:spLocks noChangeShapeType="1"/>
          </p:cNvSpPr>
          <p:nvPr/>
        </p:nvSpPr>
        <p:spPr bwMode="auto">
          <a:xfrm>
            <a:off x="476250" y="1381125"/>
            <a:ext cx="1588" cy="941388"/>
          </a:xfrm>
          <a:prstGeom prst="line">
            <a:avLst/>
          </a:prstGeom>
          <a:noFill/>
          <a:ln w="19050">
            <a:solidFill>
              <a:srgbClr val="000000"/>
            </a:solidFill>
            <a:round/>
            <a:headEnd/>
            <a:tailEnd/>
          </a:ln>
        </p:spPr>
        <p:txBody>
          <a:bodyPr/>
          <a:lstStyle/>
          <a:p>
            <a:endParaRPr lang="en-US"/>
          </a:p>
        </p:txBody>
      </p:sp>
      <p:sp>
        <p:nvSpPr>
          <p:cNvPr id="61483" name="Rectangle 43"/>
          <p:cNvSpPr>
            <a:spLocks noChangeArrowheads="1"/>
          </p:cNvSpPr>
          <p:nvPr/>
        </p:nvSpPr>
        <p:spPr bwMode="auto">
          <a:xfrm>
            <a:off x="207010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84" name="Line 44"/>
          <p:cNvSpPr>
            <a:spLocks noChangeShapeType="1"/>
          </p:cNvSpPr>
          <p:nvPr/>
        </p:nvSpPr>
        <p:spPr bwMode="auto">
          <a:xfrm>
            <a:off x="2070100" y="1381125"/>
            <a:ext cx="1588" cy="941388"/>
          </a:xfrm>
          <a:prstGeom prst="line">
            <a:avLst/>
          </a:prstGeom>
          <a:noFill/>
          <a:ln w="19050">
            <a:solidFill>
              <a:srgbClr val="000000"/>
            </a:solidFill>
            <a:round/>
            <a:headEnd/>
            <a:tailEnd/>
          </a:ln>
        </p:spPr>
        <p:txBody>
          <a:bodyPr/>
          <a:lstStyle/>
          <a:p>
            <a:endParaRPr lang="en-US"/>
          </a:p>
        </p:txBody>
      </p:sp>
      <p:sp>
        <p:nvSpPr>
          <p:cNvPr id="61485" name="Rectangle 45"/>
          <p:cNvSpPr>
            <a:spLocks noChangeArrowheads="1"/>
          </p:cNvSpPr>
          <p:nvPr/>
        </p:nvSpPr>
        <p:spPr bwMode="auto">
          <a:xfrm>
            <a:off x="3689350"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86" name="Line 46"/>
          <p:cNvSpPr>
            <a:spLocks noChangeShapeType="1"/>
          </p:cNvSpPr>
          <p:nvPr/>
        </p:nvSpPr>
        <p:spPr bwMode="auto">
          <a:xfrm>
            <a:off x="3689350" y="1381125"/>
            <a:ext cx="1588" cy="941388"/>
          </a:xfrm>
          <a:prstGeom prst="line">
            <a:avLst/>
          </a:prstGeom>
          <a:noFill/>
          <a:ln w="19050">
            <a:solidFill>
              <a:srgbClr val="000000"/>
            </a:solidFill>
            <a:round/>
            <a:headEnd/>
            <a:tailEnd/>
          </a:ln>
        </p:spPr>
        <p:txBody>
          <a:bodyPr/>
          <a:lstStyle/>
          <a:p>
            <a:endParaRPr lang="en-US"/>
          </a:p>
        </p:txBody>
      </p:sp>
      <p:sp>
        <p:nvSpPr>
          <p:cNvPr id="61487" name="Rectangle 47"/>
          <p:cNvSpPr>
            <a:spLocks noChangeArrowheads="1"/>
          </p:cNvSpPr>
          <p:nvPr/>
        </p:nvSpPr>
        <p:spPr bwMode="auto">
          <a:xfrm>
            <a:off x="530701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88" name="Line 48"/>
          <p:cNvSpPr>
            <a:spLocks noChangeShapeType="1"/>
          </p:cNvSpPr>
          <p:nvPr/>
        </p:nvSpPr>
        <p:spPr bwMode="auto">
          <a:xfrm>
            <a:off x="5307013" y="1381125"/>
            <a:ext cx="1587" cy="941388"/>
          </a:xfrm>
          <a:prstGeom prst="line">
            <a:avLst/>
          </a:prstGeom>
          <a:noFill/>
          <a:ln w="19050">
            <a:solidFill>
              <a:srgbClr val="000000"/>
            </a:solidFill>
            <a:round/>
            <a:headEnd/>
            <a:tailEnd/>
          </a:ln>
        </p:spPr>
        <p:txBody>
          <a:bodyPr/>
          <a:lstStyle/>
          <a:p>
            <a:endParaRPr lang="en-US"/>
          </a:p>
        </p:txBody>
      </p:sp>
      <p:sp>
        <p:nvSpPr>
          <p:cNvPr id="61489" name="Rectangle 49"/>
          <p:cNvSpPr>
            <a:spLocks noChangeArrowheads="1"/>
          </p:cNvSpPr>
          <p:nvPr/>
        </p:nvSpPr>
        <p:spPr bwMode="auto">
          <a:xfrm>
            <a:off x="6926263"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90" name="Line 50"/>
          <p:cNvSpPr>
            <a:spLocks noChangeShapeType="1"/>
          </p:cNvSpPr>
          <p:nvPr/>
        </p:nvSpPr>
        <p:spPr bwMode="auto">
          <a:xfrm>
            <a:off x="6926263" y="1381125"/>
            <a:ext cx="1587" cy="941388"/>
          </a:xfrm>
          <a:prstGeom prst="line">
            <a:avLst/>
          </a:prstGeom>
          <a:noFill/>
          <a:ln w="19050">
            <a:solidFill>
              <a:srgbClr val="000000"/>
            </a:solidFill>
            <a:round/>
            <a:headEnd/>
            <a:tailEnd/>
          </a:ln>
        </p:spPr>
        <p:txBody>
          <a:bodyPr/>
          <a:lstStyle/>
          <a:p>
            <a:endParaRPr lang="en-US"/>
          </a:p>
        </p:txBody>
      </p:sp>
      <p:sp>
        <p:nvSpPr>
          <p:cNvPr id="61491" name="Rectangle 51"/>
          <p:cNvSpPr>
            <a:spLocks noChangeArrowheads="1"/>
          </p:cNvSpPr>
          <p:nvPr/>
        </p:nvSpPr>
        <p:spPr bwMode="auto">
          <a:xfrm>
            <a:off x="8543925" y="1381125"/>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492" name="Line 52"/>
          <p:cNvSpPr>
            <a:spLocks noChangeShapeType="1"/>
          </p:cNvSpPr>
          <p:nvPr/>
        </p:nvSpPr>
        <p:spPr bwMode="auto">
          <a:xfrm>
            <a:off x="8543925" y="1381125"/>
            <a:ext cx="1588" cy="941388"/>
          </a:xfrm>
          <a:prstGeom prst="line">
            <a:avLst/>
          </a:prstGeom>
          <a:noFill/>
          <a:ln w="19050">
            <a:solidFill>
              <a:srgbClr val="000000"/>
            </a:solidFill>
            <a:round/>
            <a:headEnd/>
            <a:tailEnd/>
          </a:ln>
        </p:spPr>
        <p:txBody>
          <a:bodyPr/>
          <a:lstStyle/>
          <a:p>
            <a:endParaRPr lang="en-US"/>
          </a:p>
        </p:txBody>
      </p:sp>
      <p:sp>
        <p:nvSpPr>
          <p:cNvPr id="61493" name="Rectangle 53"/>
          <p:cNvSpPr>
            <a:spLocks noChangeArrowheads="1"/>
          </p:cNvSpPr>
          <p:nvPr/>
        </p:nvSpPr>
        <p:spPr bwMode="auto">
          <a:xfrm>
            <a:off x="631825" y="2597150"/>
            <a:ext cx="995363"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Friendly</a:t>
            </a:r>
            <a:endParaRPr lang="en-US" sz="2400"/>
          </a:p>
        </p:txBody>
      </p:sp>
      <p:sp>
        <p:nvSpPr>
          <p:cNvPr id="61494" name="Rectangle 54"/>
          <p:cNvSpPr>
            <a:spLocks noChangeArrowheads="1"/>
          </p:cNvSpPr>
          <p:nvPr/>
        </p:nvSpPr>
        <p:spPr bwMode="auto">
          <a:xfrm>
            <a:off x="47625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1495" name="Line 55"/>
          <p:cNvSpPr>
            <a:spLocks noChangeShapeType="1"/>
          </p:cNvSpPr>
          <p:nvPr/>
        </p:nvSpPr>
        <p:spPr bwMode="auto">
          <a:xfrm>
            <a:off x="476250" y="2322513"/>
            <a:ext cx="9525" cy="1587"/>
          </a:xfrm>
          <a:prstGeom prst="line">
            <a:avLst/>
          </a:prstGeom>
          <a:noFill/>
          <a:ln w="19050">
            <a:solidFill>
              <a:srgbClr val="000000"/>
            </a:solidFill>
            <a:round/>
            <a:headEnd/>
            <a:tailEnd/>
          </a:ln>
        </p:spPr>
        <p:txBody>
          <a:bodyPr/>
          <a:lstStyle/>
          <a:p>
            <a:endParaRPr lang="en-US"/>
          </a:p>
        </p:txBody>
      </p:sp>
      <p:sp>
        <p:nvSpPr>
          <p:cNvPr id="61496" name="Line 56"/>
          <p:cNvSpPr>
            <a:spLocks noChangeShapeType="1"/>
          </p:cNvSpPr>
          <p:nvPr/>
        </p:nvSpPr>
        <p:spPr bwMode="auto">
          <a:xfrm>
            <a:off x="476250" y="2322513"/>
            <a:ext cx="1588" cy="7937"/>
          </a:xfrm>
          <a:prstGeom prst="line">
            <a:avLst/>
          </a:prstGeom>
          <a:noFill/>
          <a:ln w="19050">
            <a:solidFill>
              <a:srgbClr val="000000"/>
            </a:solidFill>
            <a:round/>
            <a:headEnd/>
            <a:tailEnd/>
          </a:ln>
        </p:spPr>
        <p:txBody>
          <a:bodyPr/>
          <a:lstStyle/>
          <a:p>
            <a:endParaRPr lang="en-US"/>
          </a:p>
        </p:txBody>
      </p:sp>
      <p:sp>
        <p:nvSpPr>
          <p:cNvPr id="61497" name="Rectangle 57"/>
          <p:cNvSpPr>
            <a:spLocks noChangeArrowheads="1"/>
          </p:cNvSpPr>
          <p:nvPr/>
        </p:nvSpPr>
        <p:spPr bwMode="auto">
          <a:xfrm>
            <a:off x="485775" y="2322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61498" name="Line 58"/>
          <p:cNvSpPr>
            <a:spLocks noChangeShapeType="1"/>
          </p:cNvSpPr>
          <p:nvPr/>
        </p:nvSpPr>
        <p:spPr bwMode="auto">
          <a:xfrm>
            <a:off x="485775" y="2322513"/>
            <a:ext cx="1584325" cy="1587"/>
          </a:xfrm>
          <a:prstGeom prst="line">
            <a:avLst/>
          </a:prstGeom>
          <a:noFill/>
          <a:ln w="19050">
            <a:solidFill>
              <a:srgbClr val="000000"/>
            </a:solidFill>
            <a:round/>
            <a:headEnd/>
            <a:tailEnd/>
          </a:ln>
        </p:spPr>
        <p:txBody>
          <a:bodyPr/>
          <a:lstStyle/>
          <a:p>
            <a:endParaRPr lang="en-US"/>
          </a:p>
        </p:txBody>
      </p:sp>
      <p:sp>
        <p:nvSpPr>
          <p:cNvPr id="61499" name="Rectangle 59"/>
          <p:cNvSpPr>
            <a:spLocks noChangeArrowheads="1"/>
          </p:cNvSpPr>
          <p:nvPr/>
        </p:nvSpPr>
        <p:spPr bwMode="auto">
          <a:xfrm>
            <a:off x="2070100" y="2322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1500" name="Line 60"/>
          <p:cNvSpPr>
            <a:spLocks noChangeShapeType="1"/>
          </p:cNvSpPr>
          <p:nvPr/>
        </p:nvSpPr>
        <p:spPr bwMode="auto">
          <a:xfrm>
            <a:off x="2070100" y="2322513"/>
            <a:ext cx="9525" cy="1587"/>
          </a:xfrm>
          <a:prstGeom prst="line">
            <a:avLst/>
          </a:prstGeom>
          <a:noFill/>
          <a:ln w="19050">
            <a:solidFill>
              <a:srgbClr val="000000"/>
            </a:solidFill>
            <a:round/>
            <a:headEnd/>
            <a:tailEnd/>
          </a:ln>
        </p:spPr>
        <p:txBody>
          <a:bodyPr/>
          <a:lstStyle/>
          <a:p>
            <a:endParaRPr lang="en-US"/>
          </a:p>
        </p:txBody>
      </p:sp>
      <p:sp>
        <p:nvSpPr>
          <p:cNvPr id="61501" name="Line 61"/>
          <p:cNvSpPr>
            <a:spLocks noChangeShapeType="1"/>
          </p:cNvSpPr>
          <p:nvPr/>
        </p:nvSpPr>
        <p:spPr bwMode="auto">
          <a:xfrm>
            <a:off x="2070100" y="2322513"/>
            <a:ext cx="1588" cy="7937"/>
          </a:xfrm>
          <a:prstGeom prst="line">
            <a:avLst/>
          </a:prstGeom>
          <a:noFill/>
          <a:ln w="19050">
            <a:solidFill>
              <a:srgbClr val="000000"/>
            </a:solidFill>
            <a:round/>
            <a:headEnd/>
            <a:tailEnd/>
          </a:ln>
        </p:spPr>
        <p:txBody>
          <a:bodyPr/>
          <a:lstStyle/>
          <a:p>
            <a:endParaRPr lang="en-US"/>
          </a:p>
        </p:txBody>
      </p:sp>
      <p:sp>
        <p:nvSpPr>
          <p:cNvPr id="61502" name="Rectangle 62"/>
          <p:cNvSpPr>
            <a:spLocks noChangeArrowheads="1"/>
          </p:cNvSpPr>
          <p:nvPr/>
        </p:nvSpPr>
        <p:spPr bwMode="auto">
          <a:xfrm>
            <a:off x="2079625" y="2322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61503" name="Line 63"/>
          <p:cNvSpPr>
            <a:spLocks noChangeShapeType="1"/>
          </p:cNvSpPr>
          <p:nvPr/>
        </p:nvSpPr>
        <p:spPr bwMode="auto">
          <a:xfrm>
            <a:off x="2079625" y="2322513"/>
            <a:ext cx="1609725" cy="1587"/>
          </a:xfrm>
          <a:prstGeom prst="line">
            <a:avLst/>
          </a:prstGeom>
          <a:noFill/>
          <a:ln w="19050">
            <a:solidFill>
              <a:srgbClr val="000000"/>
            </a:solidFill>
            <a:round/>
            <a:headEnd/>
            <a:tailEnd/>
          </a:ln>
        </p:spPr>
        <p:txBody>
          <a:bodyPr/>
          <a:lstStyle/>
          <a:p>
            <a:endParaRPr lang="en-US"/>
          </a:p>
        </p:txBody>
      </p:sp>
      <p:sp>
        <p:nvSpPr>
          <p:cNvPr id="61504" name="Rectangle 64"/>
          <p:cNvSpPr>
            <a:spLocks noChangeArrowheads="1"/>
          </p:cNvSpPr>
          <p:nvPr/>
        </p:nvSpPr>
        <p:spPr bwMode="auto">
          <a:xfrm>
            <a:off x="3689350" y="2322513"/>
            <a:ext cx="9525" cy="7937"/>
          </a:xfrm>
          <a:prstGeom prst="rect">
            <a:avLst/>
          </a:prstGeom>
          <a:noFill/>
          <a:ln w="19050">
            <a:solidFill>
              <a:schemeClr val="tx1"/>
            </a:solidFill>
            <a:miter lim="800000"/>
            <a:headEnd/>
            <a:tailEnd/>
          </a:ln>
        </p:spPr>
        <p:txBody>
          <a:bodyPr/>
          <a:lstStyle/>
          <a:p>
            <a:endParaRPr lang="en-US"/>
          </a:p>
        </p:txBody>
      </p:sp>
      <p:sp>
        <p:nvSpPr>
          <p:cNvPr id="61505" name="Line 65"/>
          <p:cNvSpPr>
            <a:spLocks noChangeShapeType="1"/>
          </p:cNvSpPr>
          <p:nvPr/>
        </p:nvSpPr>
        <p:spPr bwMode="auto">
          <a:xfrm>
            <a:off x="3689350" y="2322513"/>
            <a:ext cx="9525" cy="1587"/>
          </a:xfrm>
          <a:prstGeom prst="line">
            <a:avLst/>
          </a:prstGeom>
          <a:noFill/>
          <a:ln w="19050">
            <a:solidFill>
              <a:schemeClr val="tx1"/>
            </a:solidFill>
            <a:round/>
            <a:headEnd/>
            <a:tailEnd/>
          </a:ln>
        </p:spPr>
        <p:txBody>
          <a:bodyPr/>
          <a:lstStyle/>
          <a:p>
            <a:endParaRPr lang="en-US"/>
          </a:p>
        </p:txBody>
      </p:sp>
      <p:sp>
        <p:nvSpPr>
          <p:cNvPr id="61506" name="Line 66"/>
          <p:cNvSpPr>
            <a:spLocks noChangeShapeType="1"/>
          </p:cNvSpPr>
          <p:nvPr/>
        </p:nvSpPr>
        <p:spPr bwMode="auto">
          <a:xfrm>
            <a:off x="3689350" y="2322513"/>
            <a:ext cx="1588" cy="7937"/>
          </a:xfrm>
          <a:prstGeom prst="line">
            <a:avLst/>
          </a:prstGeom>
          <a:noFill/>
          <a:ln w="19050">
            <a:solidFill>
              <a:schemeClr val="tx1"/>
            </a:solidFill>
            <a:round/>
            <a:headEnd/>
            <a:tailEnd/>
          </a:ln>
        </p:spPr>
        <p:txBody>
          <a:bodyPr/>
          <a:lstStyle/>
          <a:p>
            <a:endParaRPr lang="en-US"/>
          </a:p>
        </p:txBody>
      </p:sp>
      <p:sp>
        <p:nvSpPr>
          <p:cNvPr id="61507" name="Rectangle 67"/>
          <p:cNvSpPr>
            <a:spLocks noChangeArrowheads="1"/>
          </p:cNvSpPr>
          <p:nvPr/>
        </p:nvSpPr>
        <p:spPr bwMode="auto">
          <a:xfrm>
            <a:off x="3698875" y="2322513"/>
            <a:ext cx="1608138" cy="7937"/>
          </a:xfrm>
          <a:prstGeom prst="rect">
            <a:avLst/>
          </a:prstGeom>
          <a:noFill/>
          <a:ln w="19050">
            <a:solidFill>
              <a:schemeClr val="tx1"/>
            </a:solidFill>
            <a:miter lim="800000"/>
            <a:headEnd/>
            <a:tailEnd/>
          </a:ln>
        </p:spPr>
        <p:txBody>
          <a:bodyPr/>
          <a:lstStyle/>
          <a:p>
            <a:endParaRPr lang="en-US"/>
          </a:p>
        </p:txBody>
      </p:sp>
      <p:sp>
        <p:nvSpPr>
          <p:cNvPr id="61508" name="Line 68"/>
          <p:cNvSpPr>
            <a:spLocks noChangeShapeType="1"/>
          </p:cNvSpPr>
          <p:nvPr/>
        </p:nvSpPr>
        <p:spPr bwMode="auto">
          <a:xfrm>
            <a:off x="3698875" y="2322513"/>
            <a:ext cx="1608138" cy="1587"/>
          </a:xfrm>
          <a:prstGeom prst="line">
            <a:avLst/>
          </a:prstGeom>
          <a:noFill/>
          <a:ln w="19050">
            <a:solidFill>
              <a:schemeClr val="tx1"/>
            </a:solidFill>
            <a:round/>
            <a:headEnd/>
            <a:tailEnd/>
          </a:ln>
        </p:spPr>
        <p:txBody>
          <a:bodyPr/>
          <a:lstStyle/>
          <a:p>
            <a:endParaRPr lang="en-US"/>
          </a:p>
        </p:txBody>
      </p:sp>
      <p:sp>
        <p:nvSpPr>
          <p:cNvPr id="61509" name="Rectangle 69"/>
          <p:cNvSpPr>
            <a:spLocks noChangeArrowheads="1"/>
          </p:cNvSpPr>
          <p:nvPr/>
        </p:nvSpPr>
        <p:spPr bwMode="auto">
          <a:xfrm>
            <a:off x="5307013" y="2322513"/>
            <a:ext cx="9525" cy="7937"/>
          </a:xfrm>
          <a:prstGeom prst="rect">
            <a:avLst/>
          </a:prstGeom>
          <a:noFill/>
          <a:ln w="19050">
            <a:solidFill>
              <a:schemeClr val="tx1"/>
            </a:solidFill>
            <a:miter lim="800000"/>
            <a:headEnd/>
            <a:tailEnd/>
          </a:ln>
        </p:spPr>
        <p:txBody>
          <a:bodyPr/>
          <a:lstStyle/>
          <a:p>
            <a:endParaRPr lang="en-US"/>
          </a:p>
        </p:txBody>
      </p:sp>
      <p:sp>
        <p:nvSpPr>
          <p:cNvPr id="61510" name="Line 70"/>
          <p:cNvSpPr>
            <a:spLocks noChangeShapeType="1"/>
          </p:cNvSpPr>
          <p:nvPr/>
        </p:nvSpPr>
        <p:spPr bwMode="auto">
          <a:xfrm>
            <a:off x="5307013" y="2322513"/>
            <a:ext cx="9525" cy="1587"/>
          </a:xfrm>
          <a:prstGeom prst="line">
            <a:avLst/>
          </a:prstGeom>
          <a:noFill/>
          <a:ln w="19050">
            <a:solidFill>
              <a:schemeClr val="tx1"/>
            </a:solidFill>
            <a:round/>
            <a:headEnd/>
            <a:tailEnd/>
          </a:ln>
        </p:spPr>
        <p:txBody>
          <a:bodyPr/>
          <a:lstStyle/>
          <a:p>
            <a:endParaRPr lang="en-US"/>
          </a:p>
        </p:txBody>
      </p:sp>
      <p:sp>
        <p:nvSpPr>
          <p:cNvPr id="61511" name="Line 71"/>
          <p:cNvSpPr>
            <a:spLocks noChangeShapeType="1"/>
          </p:cNvSpPr>
          <p:nvPr/>
        </p:nvSpPr>
        <p:spPr bwMode="auto">
          <a:xfrm>
            <a:off x="5307013" y="2322513"/>
            <a:ext cx="1587" cy="7937"/>
          </a:xfrm>
          <a:prstGeom prst="line">
            <a:avLst/>
          </a:prstGeom>
          <a:noFill/>
          <a:ln w="19050">
            <a:solidFill>
              <a:schemeClr val="tx1"/>
            </a:solidFill>
            <a:round/>
            <a:headEnd/>
            <a:tailEnd/>
          </a:ln>
        </p:spPr>
        <p:txBody>
          <a:bodyPr/>
          <a:lstStyle/>
          <a:p>
            <a:endParaRPr lang="en-US"/>
          </a:p>
        </p:txBody>
      </p:sp>
      <p:sp>
        <p:nvSpPr>
          <p:cNvPr id="61512" name="Rectangle 72"/>
          <p:cNvSpPr>
            <a:spLocks noChangeArrowheads="1"/>
          </p:cNvSpPr>
          <p:nvPr/>
        </p:nvSpPr>
        <p:spPr bwMode="auto">
          <a:xfrm>
            <a:off x="5316538" y="2322513"/>
            <a:ext cx="1609725" cy="7937"/>
          </a:xfrm>
          <a:prstGeom prst="rect">
            <a:avLst/>
          </a:prstGeom>
          <a:noFill/>
          <a:ln w="19050">
            <a:solidFill>
              <a:schemeClr val="tx1"/>
            </a:solidFill>
            <a:miter lim="800000"/>
            <a:headEnd/>
            <a:tailEnd/>
          </a:ln>
        </p:spPr>
        <p:txBody>
          <a:bodyPr/>
          <a:lstStyle/>
          <a:p>
            <a:endParaRPr lang="en-US"/>
          </a:p>
        </p:txBody>
      </p:sp>
      <p:sp>
        <p:nvSpPr>
          <p:cNvPr id="61513" name="Line 73"/>
          <p:cNvSpPr>
            <a:spLocks noChangeShapeType="1"/>
          </p:cNvSpPr>
          <p:nvPr/>
        </p:nvSpPr>
        <p:spPr bwMode="auto">
          <a:xfrm>
            <a:off x="5316538" y="2322513"/>
            <a:ext cx="1609725" cy="1587"/>
          </a:xfrm>
          <a:prstGeom prst="line">
            <a:avLst/>
          </a:prstGeom>
          <a:noFill/>
          <a:ln w="19050">
            <a:solidFill>
              <a:schemeClr val="tx1"/>
            </a:solidFill>
            <a:round/>
            <a:headEnd/>
            <a:tailEnd/>
          </a:ln>
        </p:spPr>
        <p:txBody>
          <a:bodyPr/>
          <a:lstStyle/>
          <a:p>
            <a:endParaRPr lang="en-US"/>
          </a:p>
        </p:txBody>
      </p:sp>
      <p:sp>
        <p:nvSpPr>
          <p:cNvPr id="61514" name="Rectangle 74"/>
          <p:cNvSpPr>
            <a:spLocks noChangeArrowheads="1"/>
          </p:cNvSpPr>
          <p:nvPr/>
        </p:nvSpPr>
        <p:spPr bwMode="auto">
          <a:xfrm>
            <a:off x="6926263" y="2322513"/>
            <a:ext cx="9525" cy="7937"/>
          </a:xfrm>
          <a:prstGeom prst="rect">
            <a:avLst/>
          </a:prstGeom>
          <a:noFill/>
          <a:ln w="19050">
            <a:solidFill>
              <a:schemeClr val="tx1"/>
            </a:solidFill>
            <a:miter lim="800000"/>
            <a:headEnd/>
            <a:tailEnd/>
          </a:ln>
        </p:spPr>
        <p:txBody>
          <a:bodyPr/>
          <a:lstStyle/>
          <a:p>
            <a:endParaRPr lang="en-US"/>
          </a:p>
        </p:txBody>
      </p:sp>
      <p:sp>
        <p:nvSpPr>
          <p:cNvPr id="61515" name="Line 75"/>
          <p:cNvSpPr>
            <a:spLocks noChangeShapeType="1"/>
          </p:cNvSpPr>
          <p:nvPr/>
        </p:nvSpPr>
        <p:spPr bwMode="auto">
          <a:xfrm>
            <a:off x="6926263" y="2322513"/>
            <a:ext cx="9525" cy="1587"/>
          </a:xfrm>
          <a:prstGeom prst="line">
            <a:avLst/>
          </a:prstGeom>
          <a:noFill/>
          <a:ln w="19050">
            <a:solidFill>
              <a:schemeClr val="tx1"/>
            </a:solidFill>
            <a:round/>
            <a:headEnd/>
            <a:tailEnd/>
          </a:ln>
        </p:spPr>
        <p:txBody>
          <a:bodyPr/>
          <a:lstStyle/>
          <a:p>
            <a:endParaRPr lang="en-US"/>
          </a:p>
        </p:txBody>
      </p:sp>
      <p:sp>
        <p:nvSpPr>
          <p:cNvPr id="61516" name="Line 76"/>
          <p:cNvSpPr>
            <a:spLocks noChangeShapeType="1"/>
          </p:cNvSpPr>
          <p:nvPr/>
        </p:nvSpPr>
        <p:spPr bwMode="auto">
          <a:xfrm>
            <a:off x="6926263" y="2322513"/>
            <a:ext cx="1587" cy="7937"/>
          </a:xfrm>
          <a:prstGeom prst="line">
            <a:avLst/>
          </a:prstGeom>
          <a:noFill/>
          <a:ln w="19050">
            <a:solidFill>
              <a:schemeClr val="tx1"/>
            </a:solidFill>
            <a:round/>
            <a:headEnd/>
            <a:tailEnd/>
          </a:ln>
        </p:spPr>
        <p:txBody>
          <a:bodyPr/>
          <a:lstStyle/>
          <a:p>
            <a:endParaRPr lang="en-US"/>
          </a:p>
        </p:txBody>
      </p:sp>
      <p:sp>
        <p:nvSpPr>
          <p:cNvPr id="61517" name="Rectangle 77"/>
          <p:cNvSpPr>
            <a:spLocks noChangeArrowheads="1"/>
          </p:cNvSpPr>
          <p:nvPr/>
        </p:nvSpPr>
        <p:spPr bwMode="auto">
          <a:xfrm>
            <a:off x="6935788" y="2322513"/>
            <a:ext cx="1608137" cy="7937"/>
          </a:xfrm>
          <a:prstGeom prst="rect">
            <a:avLst/>
          </a:prstGeom>
          <a:noFill/>
          <a:ln w="19050">
            <a:solidFill>
              <a:srgbClr val="000000"/>
            </a:solidFill>
            <a:miter lim="800000"/>
            <a:headEnd/>
            <a:tailEnd/>
          </a:ln>
        </p:spPr>
        <p:txBody>
          <a:bodyPr/>
          <a:lstStyle/>
          <a:p>
            <a:endParaRPr lang="en-US"/>
          </a:p>
        </p:txBody>
      </p:sp>
      <p:sp>
        <p:nvSpPr>
          <p:cNvPr id="61518" name="Line 78"/>
          <p:cNvSpPr>
            <a:spLocks noChangeShapeType="1"/>
          </p:cNvSpPr>
          <p:nvPr/>
        </p:nvSpPr>
        <p:spPr bwMode="auto">
          <a:xfrm>
            <a:off x="6935788" y="2322513"/>
            <a:ext cx="1608137" cy="1587"/>
          </a:xfrm>
          <a:prstGeom prst="line">
            <a:avLst/>
          </a:prstGeom>
          <a:noFill/>
          <a:ln w="19050">
            <a:solidFill>
              <a:srgbClr val="000000"/>
            </a:solidFill>
            <a:round/>
            <a:headEnd/>
            <a:tailEnd/>
          </a:ln>
        </p:spPr>
        <p:txBody>
          <a:bodyPr/>
          <a:lstStyle/>
          <a:p>
            <a:endParaRPr lang="en-US"/>
          </a:p>
        </p:txBody>
      </p:sp>
      <p:sp>
        <p:nvSpPr>
          <p:cNvPr id="61519" name="Rectangle 79"/>
          <p:cNvSpPr>
            <a:spLocks noChangeArrowheads="1"/>
          </p:cNvSpPr>
          <p:nvPr/>
        </p:nvSpPr>
        <p:spPr bwMode="auto">
          <a:xfrm>
            <a:off x="8543925" y="2322513"/>
            <a:ext cx="9525" cy="7937"/>
          </a:xfrm>
          <a:prstGeom prst="rect">
            <a:avLst/>
          </a:prstGeom>
          <a:noFill/>
          <a:ln w="19050">
            <a:solidFill>
              <a:srgbClr val="000000"/>
            </a:solidFill>
            <a:miter lim="800000"/>
            <a:headEnd/>
            <a:tailEnd/>
          </a:ln>
        </p:spPr>
        <p:txBody>
          <a:bodyPr/>
          <a:lstStyle/>
          <a:p>
            <a:endParaRPr lang="en-US"/>
          </a:p>
        </p:txBody>
      </p:sp>
      <p:sp>
        <p:nvSpPr>
          <p:cNvPr id="61520" name="Line 80"/>
          <p:cNvSpPr>
            <a:spLocks noChangeShapeType="1"/>
          </p:cNvSpPr>
          <p:nvPr/>
        </p:nvSpPr>
        <p:spPr bwMode="auto">
          <a:xfrm>
            <a:off x="8543925" y="2322513"/>
            <a:ext cx="9525" cy="1587"/>
          </a:xfrm>
          <a:prstGeom prst="line">
            <a:avLst/>
          </a:prstGeom>
          <a:noFill/>
          <a:ln w="19050">
            <a:solidFill>
              <a:srgbClr val="000000"/>
            </a:solidFill>
            <a:round/>
            <a:headEnd/>
            <a:tailEnd/>
          </a:ln>
        </p:spPr>
        <p:txBody>
          <a:bodyPr/>
          <a:lstStyle/>
          <a:p>
            <a:endParaRPr lang="en-US"/>
          </a:p>
        </p:txBody>
      </p:sp>
      <p:sp>
        <p:nvSpPr>
          <p:cNvPr id="61521" name="Line 81"/>
          <p:cNvSpPr>
            <a:spLocks noChangeShapeType="1"/>
          </p:cNvSpPr>
          <p:nvPr/>
        </p:nvSpPr>
        <p:spPr bwMode="auto">
          <a:xfrm>
            <a:off x="8543925" y="2322513"/>
            <a:ext cx="1588" cy="7937"/>
          </a:xfrm>
          <a:prstGeom prst="line">
            <a:avLst/>
          </a:prstGeom>
          <a:noFill/>
          <a:ln w="19050">
            <a:solidFill>
              <a:srgbClr val="000000"/>
            </a:solidFill>
            <a:round/>
            <a:headEnd/>
            <a:tailEnd/>
          </a:ln>
        </p:spPr>
        <p:txBody>
          <a:bodyPr/>
          <a:lstStyle/>
          <a:p>
            <a:endParaRPr lang="en-US"/>
          </a:p>
        </p:txBody>
      </p:sp>
      <p:sp>
        <p:nvSpPr>
          <p:cNvPr id="61522" name="Rectangle 82"/>
          <p:cNvSpPr>
            <a:spLocks noChangeArrowheads="1"/>
          </p:cNvSpPr>
          <p:nvPr/>
        </p:nvSpPr>
        <p:spPr bwMode="auto">
          <a:xfrm>
            <a:off x="47625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523" name="Line 83"/>
          <p:cNvSpPr>
            <a:spLocks noChangeShapeType="1"/>
          </p:cNvSpPr>
          <p:nvPr/>
        </p:nvSpPr>
        <p:spPr bwMode="auto">
          <a:xfrm>
            <a:off x="476250" y="2330450"/>
            <a:ext cx="1588" cy="941388"/>
          </a:xfrm>
          <a:prstGeom prst="line">
            <a:avLst/>
          </a:prstGeom>
          <a:noFill/>
          <a:ln w="19050">
            <a:solidFill>
              <a:srgbClr val="000000"/>
            </a:solidFill>
            <a:round/>
            <a:headEnd/>
            <a:tailEnd/>
          </a:ln>
        </p:spPr>
        <p:txBody>
          <a:bodyPr/>
          <a:lstStyle/>
          <a:p>
            <a:endParaRPr lang="en-US"/>
          </a:p>
        </p:txBody>
      </p:sp>
      <p:sp>
        <p:nvSpPr>
          <p:cNvPr id="61524" name="Rectangle 84"/>
          <p:cNvSpPr>
            <a:spLocks noChangeArrowheads="1"/>
          </p:cNvSpPr>
          <p:nvPr/>
        </p:nvSpPr>
        <p:spPr bwMode="auto">
          <a:xfrm>
            <a:off x="2070100" y="2330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525" name="Line 85"/>
          <p:cNvSpPr>
            <a:spLocks noChangeShapeType="1"/>
          </p:cNvSpPr>
          <p:nvPr/>
        </p:nvSpPr>
        <p:spPr bwMode="auto">
          <a:xfrm>
            <a:off x="2070100" y="2330450"/>
            <a:ext cx="1588" cy="941388"/>
          </a:xfrm>
          <a:prstGeom prst="line">
            <a:avLst/>
          </a:prstGeom>
          <a:noFill/>
          <a:ln w="19050">
            <a:solidFill>
              <a:srgbClr val="000000"/>
            </a:solidFill>
            <a:round/>
            <a:headEnd/>
            <a:tailEnd/>
          </a:ln>
        </p:spPr>
        <p:txBody>
          <a:bodyPr/>
          <a:lstStyle/>
          <a:p>
            <a:endParaRPr lang="en-US"/>
          </a:p>
        </p:txBody>
      </p:sp>
      <p:sp>
        <p:nvSpPr>
          <p:cNvPr id="61526" name="Rectangle 86"/>
          <p:cNvSpPr>
            <a:spLocks noChangeArrowheads="1"/>
          </p:cNvSpPr>
          <p:nvPr/>
        </p:nvSpPr>
        <p:spPr bwMode="auto">
          <a:xfrm>
            <a:off x="3689350" y="2330450"/>
            <a:ext cx="9525" cy="941388"/>
          </a:xfrm>
          <a:prstGeom prst="rect">
            <a:avLst/>
          </a:prstGeom>
          <a:noFill/>
          <a:ln w="19050">
            <a:solidFill>
              <a:schemeClr val="tx1"/>
            </a:solidFill>
            <a:miter lim="800000"/>
            <a:headEnd/>
            <a:tailEnd/>
          </a:ln>
        </p:spPr>
        <p:txBody>
          <a:bodyPr/>
          <a:lstStyle/>
          <a:p>
            <a:endParaRPr lang="en-US"/>
          </a:p>
        </p:txBody>
      </p:sp>
      <p:sp>
        <p:nvSpPr>
          <p:cNvPr id="61527" name="Line 87"/>
          <p:cNvSpPr>
            <a:spLocks noChangeShapeType="1"/>
          </p:cNvSpPr>
          <p:nvPr/>
        </p:nvSpPr>
        <p:spPr bwMode="auto">
          <a:xfrm>
            <a:off x="3689350" y="2330450"/>
            <a:ext cx="1588" cy="941388"/>
          </a:xfrm>
          <a:prstGeom prst="line">
            <a:avLst/>
          </a:prstGeom>
          <a:noFill/>
          <a:ln w="19050">
            <a:solidFill>
              <a:schemeClr val="tx1"/>
            </a:solidFill>
            <a:round/>
            <a:headEnd/>
            <a:tailEnd/>
          </a:ln>
        </p:spPr>
        <p:txBody>
          <a:bodyPr/>
          <a:lstStyle/>
          <a:p>
            <a:endParaRPr lang="en-US"/>
          </a:p>
        </p:txBody>
      </p:sp>
      <p:sp>
        <p:nvSpPr>
          <p:cNvPr id="61528" name="Rectangle 88"/>
          <p:cNvSpPr>
            <a:spLocks noChangeArrowheads="1"/>
          </p:cNvSpPr>
          <p:nvPr/>
        </p:nvSpPr>
        <p:spPr bwMode="auto">
          <a:xfrm>
            <a:off x="5307013" y="2330450"/>
            <a:ext cx="9525" cy="941388"/>
          </a:xfrm>
          <a:prstGeom prst="rect">
            <a:avLst/>
          </a:prstGeom>
          <a:noFill/>
          <a:ln w="19050">
            <a:solidFill>
              <a:schemeClr val="tx1"/>
            </a:solidFill>
            <a:miter lim="800000"/>
            <a:headEnd/>
            <a:tailEnd/>
          </a:ln>
        </p:spPr>
        <p:txBody>
          <a:bodyPr/>
          <a:lstStyle/>
          <a:p>
            <a:endParaRPr lang="en-US"/>
          </a:p>
        </p:txBody>
      </p:sp>
      <p:sp>
        <p:nvSpPr>
          <p:cNvPr id="61529" name="Line 89"/>
          <p:cNvSpPr>
            <a:spLocks noChangeShapeType="1"/>
          </p:cNvSpPr>
          <p:nvPr/>
        </p:nvSpPr>
        <p:spPr bwMode="auto">
          <a:xfrm>
            <a:off x="5307013" y="2330450"/>
            <a:ext cx="1587" cy="941388"/>
          </a:xfrm>
          <a:prstGeom prst="line">
            <a:avLst/>
          </a:prstGeom>
          <a:noFill/>
          <a:ln w="19050">
            <a:solidFill>
              <a:schemeClr val="tx1"/>
            </a:solidFill>
            <a:round/>
            <a:headEnd/>
            <a:tailEnd/>
          </a:ln>
        </p:spPr>
        <p:txBody>
          <a:bodyPr/>
          <a:lstStyle/>
          <a:p>
            <a:endParaRPr lang="en-US"/>
          </a:p>
        </p:txBody>
      </p:sp>
      <p:sp>
        <p:nvSpPr>
          <p:cNvPr id="61530" name="Rectangle 90"/>
          <p:cNvSpPr>
            <a:spLocks noChangeArrowheads="1"/>
          </p:cNvSpPr>
          <p:nvPr/>
        </p:nvSpPr>
        <p:spPr bwMode="auto">
          <a:xfrm>
            <a:off x="6926263" y="2330450"/>
            <a:ext cx="9525" cy="941388"/>
          </a:xfrm>
          <a:prstGeom prst="rect">
            <a:avLst/>
          </a:prstGeom>
          <a:noFill/>
          <a:ln w="19050">
            <a:solidFill>
              <a:schemeClr val="tx1"/>
            </a:solidFill>
            <a:miter lim="800000"/>
            <a:headEnd/>
            <a:tailEnd/>
          </a:ln>
        </p:spPr>
        <p:txBody>
          <a:bodyPr/>
          <a:lstStyle/>
          <a:p>
            <a:endParaRPr lang="en-US"/>
          </a:p>
        </p:txBody>
      </p:sp>
      <p:sp>
        <p:nvSpPr>
          <p:cNvPr id="61531" name="Line 91"/>
          <p:cNvSpPr>
            <a:spLocks noChangeShapeType="1"/>
          </p:cNvSpPr>
          <p:nvPr/>
        </p:nvSpPr>
        <p:spPr bwMode="auto">
          <a:xfrm>
            <a:off x="6926263" y="2330450"/>
            <a:ext cx="1587" cy="941388"/>
          </a:xfrm>
          <a:prstGeom prst="line">
            <a:avLst/>
          </a:prstGeom>
          <a:noFill/>
          <a:ln w="19050">
            <a:solidFill>
              <a:schemeClr val="tx1"/>
            </a:solidFill>
            <a:round/>
            <a:headEnd/>
            <a:tailEnd/>
          </a:ln>
        </p:spPr>
        <p:txBody>
          <a:bodyPr/>
          <a:lstStyle/>
          <a:p>
            <a:endParaRPr lang="en-US"/>
          </a:p>
        </p:txBody>
      </p:sp>
      <p:sp>
        <p:nvSpPr>
          <p:cNvPr id="61532" name="Rectangle 92"/>
          <p:cNvSpPr>
            <a:spLocks noChangeArrowheads="1"/>
          </p:cNvSpPr>
          <p:nvPr/>
        </p:nvSpPr>
        <p:spPr bwMode="auto">
          <a:xfrm>
            <a:off x="8543925" y="2330450"/>
            <a:ext cx="9525" cy="941388"/>
          </a:xfrm>
          <a:prstGeom prst="rect">
            <a:avLst/>
          </a:prstGeom>
          <a:noFill/>
          <a:ln w="19050">
            <a:solidFill>
              <a:srgbClr val="000000"/>
            </a:solidFill>
            <a:miter lim="800000"/>
            <a:headEnd/>
            <a:tailEnd/>
          </a:ln>
        </p:spPr>
        <p:txBody>
          <a:bodyPr/>
          <a:lstStyle/>
          <a:p>
            <a:endParaRPr lang="en-US"/>
          </a:p>
        </p:txBody>
      </p:sp>
      <p:sp>
        <p:nvSpPr>
          <p:cNvPr id="61533" name="Line 93"/>
          <p:cNvSpPr>
            <a:spLocks noChangeShapeType="1"/>
          </p:cNvSpPr>
          <p:nvPr/>
        </p:nvSpPr>
        <p:spPr bwMode="auto">
          <a:xfrm>
            <a:off x="8543925" y="2330450"/>
            <a:ext cx="1588" cy="941388"/>
          </a:xfrm>
          <a:prstGeom prst="line">
            <a:avLst/>
          </a:prstGeom>
          <a:noFill/>
          <a:ln w="19050">
            <a:solidFill>
              <a:srgbClr val="000000"/>
            </a:solidFill>
            <a:round/>
            <a:headEnd/>
            <a:tailEnd/>
          </a:ln>
        </p:spPr>
        <p:txBody>
          <a:bodyPr/>
          <a:lstStyle/>
          <a:p>
            <a:endParaRPr lang="en-US"/>
          </a:p>
        </p:txBody>
      </p:sp>
      <p:sp>
        <p:nvSpPr>
          <p:cNvPr id="61534" name="Rectangle 94"/>
          <p:cNvSpPr>
            <a:spLocks noChangeArrowheads="1"/>
          </p:cNvSpPr>
          <p:nvPr/>
        </p:nvSpPr>
        <p:spPr bwMode="auto">
          <a:xfrm>
            <a:off x="631825" y="3573463"/>
            <a:ext cx="869950"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Enemy</a:t>
            </a:r>
            <a:endParaRPr lang="en-US" sz="2400"/>
          </a:p>
        </p:txBody>
      </p:sp>
      <p:sp>
        <p:nvSpPr>
          <p:cNvPr id="61535" name="Rectangle 95"/>
          <p:cNvSpPr>
            <a:spLocks noChangeArrowheads="1"/>
          </p:cNvSpPr>
          <p:nvPr/>
        </p:nvSpPr>
        <p:spPr bwMode="auto">
          <a:xfrm>
            <a:off x="47625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536" name="Line 96"/>
          <p:cNvSpPr>
            <a:spLocks noChangeShapeType="1"/>
          </p:cNvSpPr>
          <p:nvPr/>
        </p:nvSpPr>
        <p:spPr bwMode="auto">
          <a:xfrm>
            <a:off x="476250" y="3271838"/>
            <a:ext cx="9525" cy="1587"/>
          </a:xfrm>
          <a:prstGeom prst="line">
            <a:avLst/>
          </a:prstGeom>
          <a:noFill/>
          <a:ln w="19050">
            <a:solidFill>
              <a:srgbClr val="000000"/>
            </a:solidFill>
            <a:round/>
            <a:headEnd/>
            <a:tailEnd/>
          </a:ln>
        </p:spPr>
        <p:txBody>
          <a:bodyPr/>
          <a:lstStyle/>
          <a:p>
            <a:endParaRPr lang="en-US"/>
          </a:p>
        </p:txBody>
      </p:sp>
      <p:sp>
        <p:nvSpPr>
          <p:cNvPr id="61537" name="Line 97"/>
          <p:cNvSpPr>
            <a:spLocks noChangeShapeType="1"/>
          </p:cNvSpPr>
          <p:nvPr/>
        </p:nvSpPr>
        <p:spPr bwMode="auto">
          <a:xfrm>
            <a:off x="476250" y="3271838"/>
            <a:ext cx="1588" cy="9525"/>
          </a:xfrm>
          <a:prstGeom prst="line">
            <a:avLst/>
          </a:prstGeom>
          <a:noFill/>
          <a:ln w="19050">
            <a:solidFill>
              <a:srgbClr val="000000"/>
            </a:solidFill>
            <a:round/>
            <a:headEnd/>
            <a:tailEnd/>
          </a:ln>
        </p:spPr>
        <p:txBody>
          <a:bodyPr/>
          <a:lstStyle/>
          <a:p>
            <a:endParaRPr lang="en-US"/>
          </a:p>
        </p:txBody>
      </p:sp>
      <p:sp>
        <p:nvSpPr>
          <p:cNvPr id="61538" name="Rectangle 98"/>
          <p:cNvSpPr>
            <a:spLocks noChangeArrowheads="1"/>
          </p:cNvSpPr>
          <p:nvPr/>
        </p:nvSpPr>
        <p:spPr bwMode="auto">
          <a:xfrm>
            <a:off x="485775" y="3271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1539" name="Line 99"/>
          <p:cNvSpPr>
            <a:spLocks noChangeShapeType="1"/>
          </p:cNvSpPr>
          <p:nvPr/>
        </p:nvSpPr>
        <p:spPr bwMode="auto">
          <a:xfrm>
            <a:off x="485775" y="3271838"/>
            <a:ext cx="1584325" cy="1587"/>
          </a:xfrm>
          <a:prstGeom prst="line">
            <a:avLst/>
          </a:prstGeom>
          <a:noFill/>
          <a:ln w="19050">
            <a:solidFill>
              <a:srgbClr val="000000"/>
            </a:solidFill>
            <a:round/>
            <a:headEnd/>
            <a:tailEnd/>
          </a:ln>
        </p:spPr>
        <p:txBody>
          <a:bodyPr/>
          <a:lstStyle/>
          <a:p>
            <a:endParaRPr lang="en-US"/>
          </a:p>
        </p:txBody>
      </p:sp>
      <p:sp>
        <p:nvSpPr>
          <p:cNvPr id="61540" name="Rectangle 100"/>
          <p:cNvSpPr>
            <a:spLocks noChangeArrowheads="1"/>
          </p:cNvSpPr>
          <p:nvPr/>
        </p:nvSpPr>
        <p:spPr bwMode="auto">
          <a:xfrm>
            <a:off x="2070100" y="3271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541" name="Line 101"/>
          <p:cNvSpPr>
            <a:spLocks noChangeShapeType="1"/>
          </p:cNvSpPr>
          <p:nvPr/>
        </p:nvSpPr>
        <p:spPr bwMode="auto">
          <a:xfrm>
            <a:off x="2070100" y="3271838"/>
            <a:ext cx="9525" cy="1587"/>
          </a:xfrm>
          <a:prstGeom prst="line">
            <a:avLst/>
          </a:prstGeom>
          <a:noFill/>
          <a:ln w="19050">
            <a:solidFill>
              <a:srgbClr val="000000"/>
            </a:solidFill>
            <a:round/>
            <a:headEnd/>
            <a:tailEnd/>
          </a:ln>
        </p:spPr>
        <p:txBody>
          <a:bodyPr/>
          <a:lstStyle/>
          <a:p>
            <a:endParaRPr lang="en-US"/>
          </a:p>
        </p:txBody>
      </p:sp>
      <p:sp>
        <p:nvSpPr>
          <p:cNvPr id="61542" name="Line 102"/>
          <p:cNvSpPr>
            <a:spLocks noChangeShapeType="1"/>
          </p:cNvSpPr>
          <p:nvPr/>
        </p:nvSpPr>
        <p:spPr bwMode="auto">
          <a:xfrm>
            <a:off x="2070100" y="3271838"/>
            <a:ext cx="1588" cy="9525"/>
          </a:xfrm>
          <a:prstGeom prst="line">
            <a:avLst/>
          </a:prstGeom>
          <a:noFill/>
          <a:ln w="19050">
            <a:solidFill>
              <a:srgbClr val="000000"/>
            </a:solidFill>
            <a:round/>
            <a:headEnd/>
            <a:tailEnd/>
          </a:ln>
        </p:spPr>
        <p:txBody>
          <a:bodyPr/>
          <a:lstStyle/>
          <a:p>
            <a:endParaRPr lang="en-US"/>
          </a:p>
        </p:txBody>
      </p:sp>
      <p:sp>
        <p:nvSpPr>
          <p:cNvPr id="61543" name="Rectangle 103"/>
          <p:cNvSpPr>
            <a:spLocks noChangeArrowheads="1"/>
          </p:cNvSpPr>
          <p:nvPr/>
        </p:nvSpPr>
        <p:spPr bwMode="auto">
          <a:xfrm>
            <a:off x="2079625" y="3271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1544" name="Line 104"/>
          <p:cNvSpPr>
            <a:spLocks noChangeShapeType="1"/>
          </p:cNvSpPr>
          <p:nvPr/>
        </p:nvSpPr>
        <p:spPr bwMode="auto">
          <a:xfrm>
            <a:off x="2079625" y="3271838"/>
            <a:ext cx="1609725" cy="1587"/>
          </a:xfrm>
          <a:prstGeom prst="line">
            <a:avLst/>
          </a:prstGeom>
          <a:noFill/>
          <a:ln w="19050">
            <a:solidFill>
              <a:srgbClr val="000000"/>
            </a:solidFill>
            <a:round/>
            <a:headEnd/>
            <a:tailEnd/>
          </a:ln>
        </p:spPr>
        <p:txBody>
          <a:bodyPr/>
          <a:lstStyle/>
          <a:p>
            <a:endParaRPr lang="en-US"/>
          </a:p>
        </p:txBody>
      </p:sp>
      <p:sp>
        <p:nvSpPr>
          <p:cNvPr id="61545" name="Rectangle 105"/>
          <p:cNvSpPr>
            <a:spLocks noChangeArrowheads="1"/>
          </p:cNvSpPr>
          <p:nvPr/>
        </p:nvSpPr>
        <p:spPr bwMode="auto">
          <a:xfrm>
            <a:off x="3689350" y="3271838"/>
            <a:ext cx="9525" cy="9525"/>
          </a:xfrm>
          <a:prstGeom prst="rect">
            <a:avLst/>
          </a:prstGeom>
          <a:noFill/>
          <a:ln w="19050">
            <a:solidFill>
              <a:schemeClr val="tx1"/>
            </a:solidFill>
            <a:miter lim="800000"/>
            <a:headEnd/>
            <a:tailEnd/>
          </a:ln>
        </p:spPr>
        <p:txBody>
          <a:bodyPr/>
          <a:lstStyle/>
          <a:p>
            <a:endParaRPr lang="en-US"/>
          </a:p>
        </p:txBody>
      </p:sp>
      <p:sp>
        <p:nvSpPr>
          <p:cNvPr id="61546" name="Line 106"/>
          <p:cNvSpPr>
            <a:spLocks noChangeShapeType="1"/>
          </p:cNvSpPr>
          <p:nvPr/>
        </p:nvSpPr>
        <p:spPr bwMode="auto">
          <a:xfrm>
            <a:off x="3689350" y="3271838"/>
            <a:ext cx="9525" cy="1587"/>
          </a:xfrm>
          <a:prstGeom prst="line">
            <a:avLst/>
          </a:prstGeom>
          <a:noFill/>
          <a:ln w="19050">
            <a:solidFill>
              <a:schemeClr val="tx1"/>
            </a:solidFill>
            <a:round/>
            <a:headEnd/>
            <a:tailEnd/>
          </a:ln>
        </p:spPr>
        <p:txBody>
          <a:bodyPr/>
          <a:lstStyle/>
          <a:p>
            <a:endParaRPr lang="en-US"/>
          </a:p>
        </p:txBody>
      </p:sp>
      <p:sp>
        <p:nvSpPr>
          <p:cNvPr id="61547" name="Line 107"/>
          <p:cNvSpPr>
            <a:spLocks noChangeShapeType="1"/>
          </p:cNvSpPr>
          <p:nvPr/>
        </p:nvSpPr>
        <p:spPr bwMode="auto">
          <a:xfrm>
            <a:off x="3689350" y="3271838"/>
            <a:ext cx="1588" cy="9525"/>
          </a:xfrm>
          <a:prstGeom prst="line">
            <a:avLst/>
          </a:prstGeom>
          <a:noFill/>
          <a:ln w="19050">
            <a:solidFill>
              <a:schemeClr val="tx1"/>
            </a:solidFill>
            <a:round/>
            <a:headEnd/>
            <a:tailEnd/>
          </a:ln>
        </p:spPr>
        <p:txBody>
          <a:bodyPr/>
          <a:lstStyle/>
          <a:p>
            <a:endParaRPr lang="en-US"/>
          </a:p>
        </p:txBody>
      </p:sp>
      <p:sp>
        <p:nvSpPr>
          <p:cNvPr id="61548" name="Rectangle 108"/>
          <p:cNvSpPr>
            <a:spLocks noChangeArrowheads="1"/>
          </p:cNvSpPr>
          <p:nvPr/>
        </p:nvSpPr>
        <p:spPr bwMode="auto">
          <a:xfrm>
            <a:off x="3698875" y="3271838"/>
            <a:ext cx="1608138" cy="9525"/>
          </a:xfrm>
          <a:prstGeom prst="rect">
            <a:avLst/>
          </a:prstGeom>
          <a:noFill/>
          <a:ln w="19050">
            <a:solidFill>
              <a:schemeClr val="tx1"/>
            </a:solidFill>
            <a:miter lim="800000"/>
            <a:headEnd/>
            <a:tailEnd/>
          </a:ln>
        </p:spPr>
        <p:txBody>
          <a:bodyPr/>
          <a:lstStyle/>
          <a:p>
            <a:endParaRPr lang="en-US"/>
          </a:p>
        </p:txBody>
      </p:sp>
      <p:sp>
        <p:nvSpPr>
          <p:cNvPr id="61549" name="Line 109"/>
          <p:cNvSpPr>
            <a:spLocks noChangeShapeType="1"/>
          </p:cNvSpPr>
          <p:nvPr/>
        </p:nvSpPr>
        <p:spPr bwMode="auto">
          <a:xfrm>
            <a:off x="3698875" y="3271838"/>
            <a:ext cx="1608138" cy="1587"/>
          </a:xfrm>
          <a:prstGeom prst="line">
            <a:avLst/>
          </a:prstGeom>
          <a:noFill/>
          <a:ln w="19050">
            <a:solidFill>
              <a:schemeClr val="tx1"/>
            </a:solidFill>
            <a:round/>
            <a:headEnd/>
            <a:tailEnd/>
          </a:ln>
        </p:spPr>
        <p:txBody>
          <a:bodyPr/>
          <a:lstStyle/>
          <a:p>
            <a:endParaRPr lang="en-US"/>
          </a:p>
        </p:txBody>
      </p:sp>
      <p:sp>
        <p:nvSpPr>
          <p:cNvPr id="61550" name="Rectangle 110"/>
          <p:cNvSpPr>
            <a:spLocks noChangeArrowheads="1"/>
          </p:cNvSpPr>
          <p:nvPr/>
        </p:nvSpPr>
        <p:spPr bwMode="auto">
          <a:xfrm>
            <a:off x="5307013" y="3271838"/>
            <a:ext cx="9525" cy="9525"/>
          </a:xfrm>
          <a:prstGeom prst="rect">
            <a:avLst/>
          </a:prstGeom>
          <a:noFill/>
          <a:ln w="19050">
            <a:solidFill>
              <a:schemeClr val="tx1"/>
            </a:solidFill>
            <a:miter lim="800000"/>
            <a:headEnd/>
            <a:tailEnd/>
          </a:ln>
        </p:spPr>
        <p:txBody>
          <a:bodyPr/>
          <a:lstStyle/>
          <a:p>
            <a:endParaRPr lang="en-US"/>
          </a:p>
        </p:txBody>
      </p:sp>
      <p:sp>
        <p:nvSpPr>
          <p:cNvPr id="61551" name="Line 111"/>
          <p:cNvSpPr>
            <a:spLocks noChangeShapeType="1"/>
          </p:cNvSpPr>
          <p:nvPr/>
        </p:nvSpPr>
        <p:spPr bwMode="auto">
          <a:xfrm>
            <a:off x="5307013" y="3271838"/>
            <a:ext cx="9525" cy="1587"/>
          </a:xfrm>
          <a:prstGeom prst="line">
            <a:avLst/>
          </a:prstGeom>
          <a:noFill/>
          <a:ln w="19050">
            <a:solidFill>
              <a:schemeClr val="tx1"/>
            </a:solidFill>
            <a:round/>
            <a:headEnd/>
            <a:tailEnd/>
          </a:ln>
        </p:spPr>
        <p:txBody>
          <a:bodyPr/>
          <a:lstStyle/>
          <a:p>
            <a:endParaRPr lang="en-US"/>
          </a:p>
        </p:txBody>
      </p:sp>
      <p:sp>
        <p:nvSpPr>
          <p:cNvPr id="61552" name="Line 112"/>
          <p:cNvSpPr>
            <a:spLocks noChangeShapeType="1"/>
          </p:cNvSpPr>
          <p:nvPr/>
        </p:nvSpPr>
        <p:spPr bwMode="auto">
          <a:xfrm>
            <a:off x="5307013" y="3271838"/>
            <a:ext cx="1587" cy="9525"/>
          </a:xfrm>
          <a:prstGeom prst="line">
            <a:avLst/>
          </a:prstGeom>
          <a:noFill/>
          <a:ln w="19050">
            <a:solidFill>
              <a:schemeClr val="tx1"/>
            </a:solidFill>
            <a:round/>
            <a:headEnd/>
            <a:tailEnd/>
          </a:ln>
        </p:spPr>
        <p:txBody>
          <a:bodyPr/>
          <a:lstStyle/>
          <a:p>
            <a:endParaRPr lang="en-US"/>
          </a:p>
        </p:txBody>
      </p:sp>
      <p:sp>
        <p:nvSpPr>
          <p:cNvPr id="61553" name="Rectangle 113"/>
          <p:cNvSpPr>
            <a:spLocks noChangeArrowheads="1"/>
          </p:cNvSpPr>
          <p:nvPr/>
        </p:nvSpPr>
        <p:spPr bwMode="auto">
          <a:xfrm>
            <a:off x="5316538" y="3271838"/>
            <a:ext cx="1609725" cy="9525"/>
          </a:xfrm>
          <a:prstGeom prst="rect">
            <a:avLst/>
          </a:prstGeom>
          <a:noFill/>
          <a:ln w="19050">
            <a:solidFill>
              <a:schemeClr val="tx1"/>
            </a:solidFill>
            <a:miter lim="800000"/>
            <a:headEnd/>
            <a:tailEnd/>
          </a:ln>
        </p:spPr>
        <p:txBody>
          <a:bodyPr/>
          <a:lstStyle/>
          <a:p>
            <a:endParaRPr lang="en-US"/>
          </a:p>
        </p:txBody>
      </p:sp>
      <p:sp>
        <p:nvSpPr>
          <p:cNvPr id="61554" name="Line 114"/>
          <p:cNvSpPr>
            <a:spLocks noChangeShapeType="1"/>
          </p:cNvSpPr>
          <p:nvPr/>
        </p:nvSpPr>
        <p:spPr bwMode="auto">
          <a:xfrm>
            <a:off x="5316538" y="3271838"/>
            <a:ext cx="1609725" cy="1587"/>
          </a:xfrm>
          <a:prstGeom prst="line">
            <a:avLst/>
          </a:prstGeom>
          <a:noFill/>
          <a:ln w="19050">
            <a:solidFill>
              <a:schemeClr val="tx1"/>
            </a:solidFill>
            <a:round/>
            <a:headEnd/>
            <a:tailEnd/>
          </a:ln>
        </p:spPr>
        <p:txBody>
          <a:bodyPr/>
          <a:lstStyle/>
          <a:p>
            <a:endParaRPr lang="en-US"/>
          </a:p>
        </p:txBody>
      </p:sp>
      <p:sp>
        <p:nvSpPr>
          <p:cNvPr id="61555" name="Rectangle 115"/>
          <p:cNvSpPr>
            <a:spLocks noChangeArrowheads="1"/>
          </p:cNvSpPr>
          <p:nvPr/>
        </p:nvSpPr>
        <p:spPr bwMode="auto">
          <a:xfrm>
            <a:off x="6926263" y="3271838"/>
            <a:ext cx="9525" cy="9525"/>
          </a:xfrm>
          <a:prstGeom prst="rect">
            <a:avLst/>
          </a:prstGeom>
          <a:noFill/>
          <a:ln w="19050">
            <a:solidFill>
              <a:schemeClr val="tx1"/>
            </a:solidFill>
            <a:miter lim="800000"/>
            <a:headEnd/>
            <a:tailEnd/>
          </a:ln>
        </p:spPr>
        <p:txBody>
          <a:bodyPr/>
          <a:lstStyle/>
          <a:p>
            <a:endParaRPr lang="en-US"/>
          </a:p>
        </p:txBody>
      </p:sp>
      <p:sp>
        <p:nvSpPr>
          <p:cNvPr id="61556" name="Line 116"/>
          <p:cNvSpPr>
            <a:spLocks noChangeShapeType="1"/>
          </p:cNvSpPr>
          <p:nvPr/>
        </p:nvSpPr>
        <p:spPr bwMode="auto">
          <a:xfrm>
            <a:off x="6926263" y="3271838"/>
            <a:ext cx="9525" cy="1587"/>
          </a:xfrm>
          <a:prstGeom prst="line">
            <a:avLst/>
          </a:prstGeom>
          <a:noFill/>
          <a:ln w="19050">
            <a:solidFill>
              <a:schemeClr val="tx1"/>
            </a:solidFill>
            <a:round/>
            <a:headEnd/>
            <a:tailEnd/>
          </a:ln>
        </p:spPr>
        <p:txBody>
          <a:bodyPr/>
          <a:lstStyle/>
          <a:p>
            <a:endParaRPr lang="en-US"/>
          </a:p>
        </p:txBody>
      </p:sp>
      <p:sp>
        <p:nvSpPr>
          <p:cNvPr id="61557" name="Line 117"/>
          <p:cNvSpPr>
            <a:spLocks noChangeShapeType="1"/>
          </p:cNvSpPr>
          <p:nvPr/>
        </p:nvSpPr>
        <p:spPr bwMode="auto">
          <a:xfrm>
            <a:off x="6926263" y="3271838"/>
            <a:ext cx="1587" cy="9525"/>
          </a:xfrm>
          <a:prstGeom prst="line">
            <a:avLst/>
          </a:prstGeom>
          <a:noFill/>
          <a:ln w="19050">
            <a:solidFill>
              <a:schemeClr val="tx1"/>
            </a:solidFill>
            <a:round/>
            <a:headEnd/>
            <a:tailEnd/>
          </a:ln>
        </p:spPr>
        <p:txBody>
          <a:bodyPr/>
          <a:lstStyle/>
          <a:p>
            <a:endParaRPr lang="en-US"/>
          </a:p>
        </p:txBody>
      </p:sp>
      <p:sp>
        <p:nvSpPr>
          <p:cNvPr id="61558" name="Rectangle 118"/>
          <p:cNvSpPr>
            <a:spLocks noChangeArrowheads="1"/>
          </p:cNvSpPr>
          <p:nvPr/>
        </p:nvSpPr>
        <p:spPr bwMode="auto">
          <a:xfrm>
            <a:off x="6935788" y="3271838"/>
            <a:ext cx="1608137" cy="9525"/>
          </a:xfrm>
          <a:prstGeom prst="rect">
            <a:avLst/>
          </a:prstGeom>
          <a:noFill/>
          <a:ln w="19050">
            <a:solidFill>
              <a:schemeClr val="tx1"/>
            </a:solidFill>
            <a:miter lim="800000"/>
            <a:headEnd/>
            <a:tailEnd/>
          </a:ln>
        </p:spPr>
        <p:txBody>
          <a:bodyPr/>
          <a:lstStyle/>
          <a:p>
            <a:endParaRPr lang="en-US"/>
          </a:p>
        </p:txBody>
      </p:sp>
      <p:sp>
        <p:nvSpPr>
          <p:cNvPr id="61559" name="Line 119"/>
          <p:cNvSpPr>
            <a:spLocks noChangeShapeType="1"/>
          </p:cNvSpPr>
          <p:nvPr/>
        </p:nvSpPr>
        <p:spPr bwMode="auto">
          <a:xfrm>
            <a:off x="6935788" y="3271838"/>
            <a:ext cx="1608137" cy="1587"/>
          </a:xfrm>
          <a:prstGeom prst="line">
            <a:avLst/>
          </a:prstGeom>
          <a:noFill/>
          <a:ln w="19050">
            <a:solidFill>
              <a:schemeClr val="tx1"/>
            </a:solidFill>
            <a:round/>
            <a:headEnd/>
            <a:tailEnd/>
          </a:ln>
        </p:spPr>
        <p:txBody>
          <a:bodyPr/>
          <a:lstStyle/>
          <a:p>
            <a:endParaRPr lang="en-US"/>
          </a:p>
        </p:txBody>
      </p:sp>
      <p:sp>
        <p:nvSpPr>
          <p:cNvPr id="61560" name="Rectangle 120"/>
          <p:cNvSpPr>
            <a:spLocks noChangeArrowheads="1"/>
          </p:cNvSpPr>
          <p:nvPr/>
        </p:nvSpPr>
        <p:spPr bwMode="auto">
          <a:xfrm>
            <a:off x="8543925" y="3271838"/>
            <a:ext cx="9525" cy="9525"/>
          </a:xfrm>
          <a:prstGeom prst="rect">
            <a:avLst/>
          </a:prstGeom>
          <a:noFill/>
          <a:ln w="19050">
            <a:solidFill>
              <a:schemeClr val="tx1"/>
            </a:solidFill>
            <a:miter lim="800000"/>
            <a:headEnd/>
            <a:tailEnd/>
          </a:ln>
        </p:spPr>
        <p:txBody>
          <a:bodyPr/>
          <a:lstStyle/>
          <a:p>
            <a:endParaRPr lang="en-US"/>
          </a:p>
        </p:txBody>
      </p:sp>
      <p:sp>
        <p:nvSpPr>
          <p:cNvPr id="61561" name="Line 121"/>
          <p:cNvSpPr>
            <a:spLocks noChangeShapeType="1"/>
          </p:cNvSpPr>
          <p:nvPr/>
        </p:nvSpPr>
        <p:spPr bwMode="auto">
          <a:xfrm>
            <a:off x="8543925" y="3271838"/>
            <a:ext cx="9525" cy="1587"/>
          </a:xfrm>
          <a:prstGeom prst="line">
            <a:avLst/>
          </a:prstGeom>
          <a:noFill/>
          <a:ln w="19050">
            <a:solidFill>
              <a:schemeClr val="tx1"/>
            </a:solidFill>
            <a:round/>
            <a:headEnd/>
            <a:tailEnd/>
          </a:ln>
        </p:spPr>
        <p:txBody>
          <a:bodyPr/>
          <a:lstStyle/>
          <a:p>
            <a:endParaRPr lang="en-US"/>
          </a:p>
        </p:txBody>
      </p:sp>
      <p:sp>
        <p:nvSpPr>
          <p:cNvPr id="61562" name="Line 122"/>
          <p:cNvSpPr>
            <a:spLocks noChangeShapeType="1"/>
          </p:cNvSpPr>
          <p:nvPr/>
        </p:nvSpPr>
        <p:spPr bwMode="auto">
          <a:xfrm>
            <a:off x="8543925" y="3271838"/>
            <a:ext cx="1588" cy="9525"/>
          </a:xfrm>
          <a:prstGeom prst="line">
            <a:avLst/>
          </a:prstGeom>
          <a:noFill/>
          <a:ln w="19050">
            <a:solidFill>
              <a:schemeClr val="tx1"/>
            </a:solidFill>
            <a:round/>
            <a:headEnd/>
            <a:tailEnd/>
          </a:ln>
        </p:spPr>
        <p:txBody>
          <a:bodyPr/>
          <a:lstStyle/>
          <a:p>
            <a:endParaRPr lang="en-US"/>
          </a:p>
        </p:txBody>
      </p:sp>
      <p:sp>
        <p:nvSpPr>
          <p:cNvPr id="61563" name="Rectangle 123"/>
          <p:cNvSpPr>
            <a:spLocks noChangeArrowheads="1"/>
          </p:cNvSpPr>
          <p:nvPr/>
        </p:nvSpPr>
        <p:spPr bwMode="auto">
          <a:xfrm>
            <a:off x="47625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1564" name="Line 124"/>
          <p:cNvSpPr>
            <a:spLocks noChangeShapeType="1"/>
          </p:cNvSpPr>
          <p:nvPr/>
        </p:nvSpPr>
        <p:spPr bwMode="auto">
          <a:xfrm>
            <a:off x="476250" y="3281363"/>
            <a:ext cx="1588" cy="941387"/>
          </a:xfrm>
          <a:prstGeom prst="line">
            <a:avLst/>
          </a:prstGeom>
          <a:noFill/>
          <a:ln w="19050">
            <a:solidFill>
              <a:srgbClr val="000000"/>
            </a:solidFill>
            <a:round/>
            <a:headEnd/>
            <a:tailEnd/>
          </a:ln>
        </p:spPr>
        <p:txBody>
          <a:bodyPr/>
          <a:lstStyle/>
          <a:p>
            <a:endParaRPr lang="en-US"/>
          </a:p>
        </p:txBody>
      </p:sp>
      <p:sp>
        <p:nvSpPr>
          <p:cNvPr id="61565" name="Rectangle 125"/>
          <p:cNvSpPr>
            <a:spLocks noChangeArrowheads="1"/>
          </p:cNvSpPr>
          <p:nvPr/>
        </p:nvSpPr>
        <p:spPr bwMode="auto">
          <a:xfrm>
            <a:off x="2070100" y="3281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1566" name="Line 126"/>
          <p:cNvSpPr>
            <a:spLocks noChangeShapeType="1"/>
          </p:cNvSpPr>
          <p:nvPr/>
        </p:nvSpPr>
        <p:spPr bwMode="auto">
          <a:xfrm>
            <a:off x="2070100" y="3281363"/>
            <a:ext cx="1588" cy="941387"/>
          </a:xfrm>
          <a:prstGeom prst="line">
            <a:avLst/>
          </a:prstGeom>
          <a:noFill/>
          <a:ln w="19050">
            <a:solidFill>
              <a:srgbClr val="000000"/>
            </a:solidFill>
            <a:round/>
            <a:headEnd/>
            <a:tailEnd/>
          </a:ln>
        </p:spPr>
        <p:txBody>
          <a:bodyPr/>
          <a:lstStyle/>
          <a:p>
            <a:endParaRPr lang="en-US"/>
          </a:p>
        </p:txBody>
      </p:sp>
      <p:sp>
        <p:nvSpPr>
          <p:cNvPr id="61567" name="Rectangle 127"/>
          <p:cNvSpPr>
            <a:spLocks noChangeArrowheads="1"/>
          </p:cNvSpPr>
          <p:nvPr/>
        </p:nvSpPr>
        <p:spPr bwMode="auto">
          <a:xfrm>
            <a:off x="3689350" y="3281363"/>
            <a:ext cx="9525" cy="941387"/>
          </a:xfrm>
          <a:prstGeom prst="rect">
            <a:avLst/>
          </a:prstGeom>
          <a:noFill/>
          <a:ln w="19050">
            <a:solidFill>
              <a:schemeClr val="tx1"/>
            </a:solidFill>
            <a:miter lim="800000"/>
            <a:headEnd/>
            <a:tailEnd/>
          </a:ln>
        </p:spPr>
        <p:txBody>
          <a:bodyPr/>
          <a:lstStyle/>
          <a:p>
            <a:endParaRPr lang="en-US"/>
          </a:p>
        </p:txBody>
      </p:sp>
      <p:sp>
        <p:nvSpPr>
          <p:cNvPr id="61568" name="Line 128"/>
          <p:cNvSpPr>
            <a:spLocks noChangeShapeType="1"/>
          </p:cNvSpPr>
          <p:nvPr/>
        </p:nvSpPr>
        <p:spPr bwMode="auto">
          <a:xfrm>
            <a:off x="3689350" y="3281363"/>
            <a:ext cx="1588" cy="941387"/>
          </a:xfrm>
          <a:prstGeom prst="line">
            <a:avLst/>
          </a:prstGeom>
          <a:noFill/>
          <a:ln w="19050">
            <a:solidFill>
              <a:schemeClr val="tx1"/>
            </a:solidFill>
            <a:round/>
            <a:headEnd/>
            <a:tailEnd/>
          </a:ln>
        </p:spPr>
        <p:txBody>
          <a:bodyPr/>
          <a:lstStyle/>
          <a:p>
            <a:endParaRPr lang="en-US"/>
          </a:p>
        </p:txBody>
      </p:sp>
      <p:sp>
        <p:nvSpPr>
          <p:cNvPr id="61569" name="Rectangle 129"/>
          <p:cNvSpPr>
            <a:spLocks noChangeArrowheads="1"/>
          </p:cNvSpPr>
          <p:nvPr/>
        </p:nvSpPr>
        <p:spPr bwMode="auto">
          <a:xfrm>
            <a:off x="5307013" y="3281363"/>
            <a:ext cx="9525" cy="941387"/>
          </a:xfrm>
          <a:prstGeom prst="rect">
            <a:avLst/>
          </a:prstGeom>
          <a:noFill/>
          <a:ln w="19050">
            <a:solidFill>
              <a:schemeClr val="tx1"/>
            </a:solidFill>
            <a:miter lim="800000"/>
            <a:headEnd/>
            <a:tailEnd/>
          </a:ln>
        </p:spPr>
        <p:txBody>
          <a:bodyPr/>
          <a:lstStyle/>
          <a:p>
            <a:endParaRPr lang="en-US"/>
          </a:p>
        </p:txBody>
      </p:sp>
      <p:sp>
        <p:nvSpPr>
          <p:cNvPr id="61570" name="Line 130"/>
          <p:cNvSpPr>
            <a:spLocks noChangeShapeType="1"/>
          </p:cNvSpPr>
          <p:nvPr/>
        </p:nvSpPr>
        <p:spPr bwMode="auto">
          <a:xfrm>
            <a:off x="5307013" y="3281363"/>
            <a:ext cx="1587" cy="941387"/>
          </a:xfrm>
          <a:prstGeom prst="line">
            <a:avLst/>
          </a:prstGeom>
          <a:noFill/>
          <a:ln w="19050">
            <a:solidFill>
              <a:schemeClr val="tx1"/>
            </a:solidFill>
            <a:round/>
            <a:headEnd/>
            <a:tailEnd/>
          </a:ln>
        </p:spPr>
        <p:txBody>
          <a:bodyPr/>
          <a:lstStyle/>
          <a:p>
            <a:endParaRPr lang="en-US"/>
          </a:p>
        </p:txBody>
      </p:sp>
      <p:sp>
        <p:nvSpPr>
          <p:cNvPr id="61571" name="Rectangle 131"/>
          <p:cNvSpPr>
            <a:spLocks noChangeArrowheads="1"/>
          </p:cNvSpPr>
          <p:nvPr/>
        </p:nvSpPr>
        <p:spPr bwMode="auto">
          <a:xfrm>
            <a:off x="6926263" y="3281363"/>
            <a:ext cx="9525" cy="941387"/>
          </a:xfrm>
          <a:prstGeom prst="rect">
            <a:avLst/>
          </a:prstGeom>
          <a:noFill/>
          <a:ln w="19050">
            <a:solidFill>
              <a:schemeClr val="tx1"/>
            </a:solidFill>
            <a:miter lim="800000"/>
            <a:headEnd/>
            <a:tailEnd/>
          </a:ln>
        </p:spPr>
        <p:txBody>
          <a:bodyPr/>
          <a:lstStyle/>
          <a:p>
            <a:endParaRPr lang="en-US"/>
          </a:p>
        </p:txBody>
      </p:sp>
      <p:sp>
        <p:nvSpPr>
          <p:cNvPr id="61572" name="Line 132"/>
          <p:cNvSpPr>
            <a:spLocks noChangeShapeType="1"/>
          </p:cNvSpPr>
          <p:nvPr/>
        </p:nvSpPr>
        <p:spPr bwMode="auto">
          <a:xfrm>
            <a:off x="6926263" y="3281363"/>
            <a:ext cx="1587" cy="941387"/>
          </a:xfrm>
          <a:prstGeom prst="line">
            <a:avLst/>
          </a:prstGeom>
          <a:noFill/>
          <a:ln w="19050">
            <a:solidFill>
              <a:schemeClr val="tx1"/>
            </a:solidFill>
            <a:round/>
            <a:headEnd/>
            <a:tailEnd/>
          </a:ln>
        </p:spPr>
        <p:txBody>
          <a:bodyPr/>
          <a:lstStyle/>
          <a:p>
            <a:endParaRPr lang="en-US"/>
          </a:p>
        </p:txBody>
      </p:sp>
      <p:sp>
        <p:nvSpPr>
          <p:cNvPr id="61573" name="Rectangle 133"/>
          <p:cNvSpPr>
            <a:spLocks noChangeArrowheads="1"/>
          </p:cNvSpPr>
          <p:nvPr/>
        </p:nvSpPr>
        <p:spPr bwMode="auto">
          <a:xfrm>
            <a:off x="8543925" y="3281363"/>
            <a:ext cx="9525" cy="941387"/>
          </a:xfrm>
          <a:prstGeom prst="rect">
            <a:avLst/>
          </a:prstGeom>
          <a:noFill/>
          <a:ln w="19050">
            <a:solidFill>
              <a:schemeClr val="tx1"/>
            </a:solidFill>
            <a:miter lim="800000"/>
            <a:headEnd/>
            <a:tailEnd/>
          </a:ln>
        </p:spPr>
        <p:txBody>
          <a:bodyPr/>
          <a:lstStyle/>
          <a:p>
            <a:endParaRPr lang="en-US"/>
          </a:p>
        </p:txBody>
      </p:sp>
      <p:sp>
        <p:nvSpPr>
          <p:cNvPr id="61574" name="Line 134"/>
          <p:cNvSpPr>
            <a:spLocks noChangeShapeType="1"/>
          </p:cNvSpPr>
          <p:nvPr/>
        </p:nvSpPr>
        <p:spPr bwMode="auto">
          <a:xfrm>
            <a:off x="8543925" y="3281363"/>
            <a:ext cx="1588" cy="941387"/>
          </a:xfrm>
          <a:prstGeom prst="line">
            <a:avLst/>
          </a:prstGeom>
          <a:noFill/>
          <a:ln w="19050">
            <a:solidFill>
              <a:schemeClr val="tx1"/>
            </a:solidFill>
            <a:round/>
            <a:headEnd/>
            <a:tailEnd/>
          </a:ln>
        </p:spPr>
        <p:txBody>
          <a:bodyPr/>
          <a:lstStyle/>
          <a:p>
            <a:endParaRPr lang="en-US"/>
          </a:p>
        </p:txBody>
      </p:sp>
      <p:sp>
        <p:nvSpPr>
          <p:cNvPr id="61575" name="Rectangle 135"/>
          <p:cNvSpPr>
            <a:spLocks noChangeArrowheads="1"/>
          </p:cNvSpPr>
          <p:nvPr/>
        </p:nvSpPr>
        <p:spPr bwMode="auto">
          <a:xfrm>
            <a:off x="631825" y="4543425"/>
            <a:ext cx="901700" cy="334963"/>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Neutral</a:t>
            </a:r>
            <a:endParaRPr lang="en-US" sz="2400"/>
          </a:p>
        </p:txBody>
      </p:sp>
      <p:sp>
        <p:nvSpPr>
          <p:cNvPr id="61576" name="Rectangle 136"/>
          <p:cNvSpPr>
            <a:spLocks noChangeArrowheads="1"/>
          </p:cNvSpPr>
          <p:nvPr/>
        </p:nvSpPr>
        <p:spPr bwMode="auto">
          <a:xfrm>
            <a:off x="47625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1577" name="Line 137"/>
          <p:cNvSpPr>
            <a:spLocks noChangeShapeType="1"/>
          </p:cNvSpPr>
          <p:nvPr/>
        </p:nvSpPr>
        <p:spPr bwMode="auto">
          <a:xfrm>
            <a:off x="476250" y="4227513"/>
            <a:ext cx="9525" cy="1587"/>
          </a:xfrm>
          <a:prstGeom prst="line">
            <a:avLst/>
          </a:prstGeom>
          <a:noFill/>
          <a:ln w="19050">
            <a:solidFill>
              <a:srgbClr val="000000"/>
            </a:solidFill>
            <a:round/>
            <a:headEnd/>
            <a:tailEnd/>
          </a:ln>
        </p:spPr>
        <p:txBody>
          <a:bodyPr/>
          <a:lstStyle/>
          <a:p>
            <a:endParaRPr lang="en-US"/>
          </a:p>
        </p:txBody>
      </p:sp>
      <p:sp>
        <p:nvSpPr>
          <p:cNvPr id="61578" name="Line 138"/>
          <p:cNvSpPr>
            <a:spLocks noChangeShapeType="1"/>
          </p:cNvSpPr>
          <p:nvPr/>
        </p:nvSpPr>
        <p:spPr bwMode="auto">
          <a:xfrm>
            <a:off x="476250" y="4227513"/>
            <a:ext cx="1588" cy="7937"/>
          </a:xfrm>
          <a:prstGeom prst="line">
            <a:avLst/>
          </a:prstGeom>
          <a:noFill/>
          <a:ln w="19050">
            <a:solidFill>
              <a:srgbClr val="000000"/>
            </a:solidFill>
            <a:round/>
            <a:headEnd/>
            <a:tailEnd/>
          </a:ln>
        </p:spPr>
        <p:txBody>
          <a:bodyPr/>
          <a:lstStyle/>
          <a:p>
            <a:endParaRPr lang="en-US"/>
          </a:p>
        </p:txBody>
      </p:sp>
      <p:sp>
        <p:nvSpPr>
          <p:cNvPr id="61579" name="Rectangle 139"/>
          <p:cNvSpPr>
            <a:spLocks noChangeArrowheads="1"/>
          </p:cNvSpPr>
          <p:nvPr/>
        </p:nvSpPr>
        <p:spPr bwMode="auto">
          <a:xfrm>
            <a:off x="485775" y="4227513"/>
            <a:ext cx="1584325" cy="7937"/>
          </a:xfrm>
          <a:prstGeom prst="rect">
            <a:avLst/>
          </a:prstGeom>
          <a:solidFill>
            <a:srgbClr val="000000"/>
          </a:solidFill>
          <a:ln w="19050">
            <a:solidFill>
              <a:srgbClr val="000000"/>
            </a:solidFill>
            <a:miter lim="800000"/>
            <a:headEnd/>
            <a:tailEnd/>
          </a:ln>
        </p:spPr>
        <p:txBody>
          <a:bodyPr/>
          <a:lstStyle/>
          <a:p>
            <a:endParaRPr lang="en-US"/>
          </a:p>
        </p:txBody>
      </p:sp>
      <p:sp>
        <p:nvSpPr>
          <p:cNvPr id="61580" name="Line 140"/>
          <p:cNvSpPr>
            <a:spLocks noChangeShapeType="1"/>
          </p:cNvSpPr>
          <p:nvPr/>
        </p:nvSpPr>
        <p:spPr bwMode="auto">
          <a:xfrm>
            <a:off x="485775" y="4227513"/>
            <a:ext cx="1584325" cy="1587"/>
          </a:xfrm>
          <a:prstGeom prst="line">
            <a:avLst/>
          </a:prstGeom>
          <a:noFill/>
          <a:ln w="19050">
            <a:solidFill>
              <a:srgbClr val="000000"/>
            </a:solidFill>
            <a:round/>
            <a:headEnd/>
            <a:tailEnd/>
          </a:ln>
        </p:spPr>
        <p:txBody>
          <a:bodyPr/>
          <a:lstStyle/>
          <a:p>
            <a:endParaRPr lang="en-US"/>
          </a:p>
        </p:txBody>
      </p:sp>
      <p:sp>
        <p:nvSpPr>
          <p:cNvPr id="61581" name="Rectangle 141"/>
          <p:cNvSpPr>
            <a:spLocks noChangeArrowheads="1"/>
          </p:cNvSpPr>
          <p:nvPr/>
        </p:nvSpPr>
        <p:spPr bwMode="auto">
          <a:xfrm>
            <a:off x="2070100" y="4227513"/>
            <a:ext cx="9525" cy="7937"/>
          </a:xfrm>
          <a:prstGeom prst="rect">
            <a:avLst/>
          </a:prstGeom>
          <a:solidFill>
            <a:srgbClr val="000000"/>
          </a:solidFill>
          <a:ln w="19050">
            <a:solidFill>
              <a:srgbClr val="000000"/>
            </a:solidFill>
            <a:miter lim="800000"/>
            <a:headEnd/>
            <a:tailEnd/>
          </a:ln>
        </p:spPr>
        <p:txBody>
          <a:bodyPr/>
          <a:lstStyle/>
          <a:p>
            <a:endParaRPr lang="en-US"/>
          </a:p>
        </p:txBody>
      </p:sp>
      <p:sp>
        <p:nvSpPr>
          <p:cNvPr id="61582" name="Line 142"/>
          <p:cNvSpPr>
            <a:spLocks noChangeShapeType="1"/>
          </p:cNvSpPr>
          <p:nvPr/>
        </p:nvSpPr>
        <p:spPr bwMode="auto">
          <a:xfrm>
            <a:off x="2070100" y="4227513"/>
            <a:ext cx="9525" cy="1587"/>
          </a:xfrm>
          <a:prstGeom prst="line">
            <a:avLst/>
          </a:prstGeom>
          <a:noFill/>
          <a:ln w="19050">
            <a:solidFill>
              <a:srgbClr val="000000"/>
            </a:solidFill>
            <a:round/>
            <a:headEnd/>
            <a:tailEnd/>
          </a:ln>
        </p:spPr>
        <p:txBody>
          <a:bodyPr/>
          <a:lstStyle/>
          <a:p>
            <a:endParaRPr lang="en-US"/>
          </a:p>
        </p:txBody>
      </p:sp>
      <p:sp>
        <p:nvSpPr>
          <p:cNvPr id="61583" name="Line 143"/>
          <p:cNvSpPr>
            <a:spLocks noChangeShapeType="1"/>
          </p:cNvSpPr>
          <p:nvPr/>
        </p:nvSpPr>
        <p:spPr bwMode="auto">
          <a:xfrm>
            <a:off x="2070100" y="4227513"/>
            <a:ext cx="1588" cy="7937"/>
          </a:xfrm>
          <a:prstGeom prst="line">
            <a:avLst/>
          </a:prstGeom>
          <a:noFill/>
          <a:ln w="19050">
            <a:solidFill>
              <a:srgbClr val="000000"/>
            </a:solidFill>
            <a:round/>
            <a:headEnd/>
            <a:tailEnd/>
          </a:ln>
        </p:spPr>
        <p:txBody>
          <a:bodyPr/>
          <a:lstStyle/>
          <a:p>
            <a:endParaRPr lang="en-US"/>
          </a:p>
        </p:txBody>
      </p:sp>
      <p:sp>
        <p:nvSpPr>
          <p:cNvPr id="61584" name="Rectangle 144"/>
          <p:cNvSpPr>
            <a:spLocks noChangeArrowheads="1"/>
          </p:cNvSpPr>
          <p:nvPr/>
        </p:nvSpPr>
        <p:spPr bwMode="auto">
          <a:xfrm>
            <a:off x="2079625" y="4227513"/>
            <a:ext cx="1609725" cy="7937"/>
          </a:xfrm>
          <a:prstGeom prst="rect">
            <a:avLst/>
          </a:prstGeom>
          <a:solidFill>
            <a:srgbClr val="000000"/>
          </a:solidFill>
          <a:ln w="19050">
            <a:solidFill>
              <a:srgbClr val="000000"/>
            </a:solidFill>
            <a:miter lim="800000"/>
            <a:headEnd/>
            <a:tailEnd/>
          </a:ln>
        </p:spPr>
        <p:txBody>
          <a:bodyPr/>
          <a:lstStyle/>
          <a:p>
            <a:endParaRPr lang="en-US"/>
          </a:p>
        </p:txBody>
      </p:sp>
      <p:sp>
        <p:nvSpPr>
          <p:cNvPr id="61585" name="Line 145"/>
          <p:cNvSpPr>
            <a:spLocks noChangeShapeType="1"/>
          </p:cNvSpPr>
          <p:nvPr/>
        </p:nvSpPr>
        <p:spPr bwMode="auto">
          <a:xfrm>
            <a:off x="2079625" y="4227513"/>
            <a:ext cx="1609725" cy="1587"/>
          </a:xfrm>
          <a:prstGeom prst="line">
            <a:avLst/>
          </a:prstGeom>
          <a:noFill/>
          <a:ln w="19050">
            <a:solidFill>
              <a:srgbClr val="000000"/>
            </a:solidFill>
            <a:round/>
            <a:headEnd/>
            <a:tailEnd/>
          </a:ln>
        </p:spPr>
        <p:txBody>
          <a:bodyPr/>
          <a:lstStyle/>
          <a:p>
            <a:endParaRPr lang="en-US"/>
          </a:p>
        </p:txBody>
      </p:sp>
      <p:sp>
        <p:nvSpPr>
          <p:cNvPr id="61586" name="Rectangle 146"/>
          <p:cNvSpPr>
            <a:spLocks noChangeArrowheads="1"/>
          </p:cNvSpPr>
          <p:nvPr/>
        </p:nvSpPr>
        <p:spPr bwMode="auto">
          <a:xfrm>
            <a:off x="3689350" y="4227513"/>
            <a:ext cx="9525" cy="7937"/>
          </a:xfrm>
          <a:prstGeom prst="rect">
            <a:avLst/>
          </a:prstGeom>
          <a:noFill/>
          <a:ln w="19050">
            <a:solidFill>
              <a:schemeClr val="tx1"/>
            </a:solidFill>
            <a:miter lim="800000"/>
            <a:headEnd/>
            <a:tailEnd/>
          </a:ln>
        </p:spPr>
        <p:txBody>
          <a:bodyPr/>
          <a:lstStyle/>
          <a:p>
            <a:endParaRPr lang="en-US"/>
          </a:p>
        </p:txBody>
      </p:sp>
      <p:sp>
        <p:nvSpPr>
          <p:cNvPr id="61587" name="Line 147"/>
          <p:cNvSpPr>
            <a:spLocks noChangeShapeType="1"/>
          </p:cNvSpPr>
          <p:nvPr/>
        </p:nvSpPr>
        <p:spPr bwMode="auto">
          <a:xfrm>
            <a:off x="3689350" y="4227513"/>
            <a:ext cx="9525" cy="1587"/>
          </a:xfrm>
          <a:prstGeom prst="line">
            <a:avLst/>
          </a:prstGeom>
          <a:noFill/>
          <a:ln w="19050">
            <a:solidFill>
              <a:schemeClr val="tx1"/>
            </a:solidFill>
            <a:round/>
            <a:headEnd/>
            <a:tailEnd/>
          </a:ln>
        </p:spPr>
        <p:txBody>
          <a:bodyPr/>
          <a:lstStyle/>
          <a:p>
            <a:endParaRPr lang="en-US"/>
          </a:p>
        </p:txBody>
      </p:sp>
      <p:sp>
        <p:nvSpPr>
          <p:cNvPr id="61588" name="Line 148"/>
          <p:cNvSpPr>
            <a:spLocks noChangeShapeType="1"/>
          </p:cNvSpPr>
          <p:nvPr/>
        </p:nvSpPr>
        <p:spPr bwMode="auto">
          <a:xfrm>
            <a:off x="3689350" y="4227513"/>
            <a:ext cx="1588" cy="7937"/>
          </a:xfrm>
          <a:prstGeom prst="line">
            <a:avLst/>
          </a:prstGeom>
          <a:noFill/>
          <a:ln w="19050">
            <a:solidFill>
              <a:schemeClr val="tx1"/>
            </a:solidFill>
            <a:round/>
            <a:headEnd/>
            <a:tailEnd/>
          </a:ln>
        </p:spPr>
        <p:txBody>
          <a:bodyPr/>
          <a:lstStyle/>
          <a:p>
            <a:endParaRPr lang="en-US"/>
          </a:p>
        </p:txBody>
      </p:sp>
      <p:sp>
        <p:nvSpPr>
          <p:cNvPr id="61589" name="Rectangle 149"/>
          <p:cNvSpPr>
            <a:spLocks noChangeArrowheads="1"/>
          </p:cNvSpPr>
          <p:nvPr/>
        </p:nvSpPr>
        <p:spPr bwMode="auto">
          <a:xfrm>
            <a:off x="3698875" y="4227513"/>
            <a:ext cx="1608138" cy="7937"/>
          </a:xfrm>
          <a:prstGeom prst="rect">
            <a:avLst/>
          </a:prstGeom>
          <a:noFill/>
          <a:ln w="19050">
            <a:solidFill>
              <a:schemeClr val="tx1"/>
            </a:solidFill>
            <a:miter lim="800000"/>
            <a:headEnd/>
            <a:tailEnd/>
          </a:ln>
        </p:spPr>
        <p:txBody>
          <a:bodyPr/>
          <a:lstStyle/>
          <a:p>
            <a:endParaRPr lang="en-US"/>
          </a:p>
        </p:txBody>
      </p:sp>
      <p:sp>
        <p:nvSpPr>
          <p:cNvPr id="61590" name="Line 150"/>
          <p:cNvSpPr>
            <a:spLocks noChangeShapeType="1"/>
          </p:cNvSpPr>
          <p:nvPr/>
        </p:nvSpPr>
        <p:spPr bwMode="auto">
          <a:xfrm>
            <a:off x="3698875" y="4227513"/>
            <a:ext cx="1608138" cy="1587"/>
          </a:xfrm>
          <a:prstGeom prst="line">
            <a:avLst/>
          </a:prstGeom>
          <a:noFill/>
          <a:ln w="19050">
            <a:solidFill>
              <a:schemeClr val="tx1"/>
            </a:solidFill>
            <a:round/>
            <a:headEnd/>
            <a:tailEnd/>
          </a:ln>
        </p:spPr>
        <p:txBody>
          <a:bodyPr/>
          <a:lstStyle/>
          <a:p>
            <a:endParaRPr lang="en-US"/>
          </a:p>
        </p:txBody>
      </p:sp>
      <p:sp>
        <p:nvSpPr>
          <p:cNvPr id="61591" name="Rectangle 151"/>
          <p:cNvSpPr>
            <a:spLocks noChangeArrowheads="1"/>
          </p:cNvSpPr>
          <p:nvPr/>
        </p:nvSpPr>
        <p:spPr bwMode="auto">
          <a:xfrm>
            <a:off x="5316538" y="4227513"/>
            <a:ext cx="1609725" cy="7937"/>
          </a:xfrm>
          <a:prstGeom prst="rect">
            <a:avLst/>
          </a:prstGeom>
          <a:noFill/>
          <a:ln w="19050">
            <a:solidFill>
              <a:schemeClr val="tx1"/>
            </a:solidFill>
            <a:miter lim="800000"/>
            <a:headEnd/>
            <a:tailEnd/>
          </a:ln>
        </p:spPr>
        <p:txBody>
          <a:bodyPr/>
          <a:lstStyle/>
          <a:p>
            <a:endParaRPr lang="en-US"/>
          </a:p>
        </p:txBody>
      </p:sp>
      <p:sp>
        <p:nvSpPr>
          <p:cNvPr id="61592" name="Line 152"/>
          <p:cNvSpPr>
            <a:spLocks noChangeShapeType="1"/>
          </p:cNvSpPr>
          <p:nvPr/>
        </p:nvSpPr>
        <p:spPr bwMode="auto">
          <a:xfrm>
            <a:off x="5316538" y="4227513"/>
            <a:ext cx="1609725" cy="1587"/>
          </a:xfrm>
          <a:prstGeom prst="line">
            <a:avLst/>
          </a:prstGeom>
          <a:noFill/>
          <a:ln w="19050">
            <a:solidFill>
              <a:schemeClr val="tx1"/>
            </a:solidFill>
            <a:round/>
            <a:headEnd/>
            <a:tailEnd/>
          </a:ln>
        </p:spPr>
        <p:txBody>
          <a:bodyPr/>
          <a:lstStyle/>
          <a:p>
            <a:endParaRPr lang="en-US"/>
          </a:p>
        </p:txBody>
      </p:sp>
      <p:sp>
        <p:nvSpPr>
          <p:cNvPr id="61593" name="Rectangle 153"/>
          <p:cNvSpPr>
            <a:spLocks noChangeArrowheads="1"/>
          </p:cNvSpPr>
          <p:nvPr/>
        </p:nvSpPr>
        <p:spPr bwMode="auto">
          <a:xfrm>
            <a:off x="6926263" y="4227513"/>
            <a:ext cx="9525" cy="7937"/>
          </a:xfrm>
          <a:prstGeom prst="rect">
            <a:avLst/>
          </a:prstGeom>
          <a:noFill/>
          <a:ln w="19050">
            <a:solidFill>
              <a:schemeClr val="tx1"/>
            </a:solidFill>
            <a:miter lim="800000"/>
            <a:headEnd/>
            <a:tailEnd/>
          </a:ln>
        </p:spPr>
        <p:txBody>
          <a:bodyPr/>
          <a:lstStyle/>
          <a:p>
            <a:endParaRPr lang="en-US"/>
          </a:p>
        </p:txBody>
      </p:sp>
      <p:sp>
        <p:nvSpPr>
          <p:cNvPr id="61594" name="Line 154"/>
          <p:cNvSpPr>
            <a:spLocks noChangeShapeType="1"/>
          </p:cNvSpPr>
          <p:nvPr/>
        </p:nvSpPr>
        <p:spPr bwMode="auto">
          <a:xfrm>
            <a:off x="6926263" y="4227513"/>
            <a:ext cx="9525" cy="1587"/>
          </a:xfrm>
          <a:prstGeom prst="line">
            <a:avLst/>
          </a:prstGeom>
          <a:noFill/>
          <a:ln w="19050">
            <a:solidFill>
              <a:schemeClr val="tx1"/>
            </a:solidFill>
            <a:round/>
            <a:headEnd/>
            <a:tailEnd/>
          </a:ln>
        </p:spPr>
        <p:txBody>
          <a:bodyPr/>
          <a:lstStyle/>
          <a:p>
            <a:endParaRPr lang="en-US"/>
          </a:p>
        </p:txBody>
      </p:sp>
      <p:sp>
        <p:nvSpPr>
          <p:cNvPr id="61595" name="Line 155"/>
          <p:cNvSpPr>
            <a:spLocks noChangeShapeType="1"/>
          </p:cNvSpPr>
          <p:nvPr/>
        </p:nvSpPr>
        <p:spPr bwMode="auto">
          <a:xfrm>
            <a:off x="6926263" y="4227513"/>
            <a:ext cx="1587" cy="7937"/>
          </a:xfrm>
          <a:prstGeom prst="line">
            <a:avLst/>
          </a:prstGeom>
          <a:noFill/>
          <a:ln w="19050">
            <a:solidFill>
              <a:schemeClr val="tx1"/>
            </a:solidFill>
            <a:round/>
            <a:headEnd/>
            <a:tailEnd/>
          </a:ln>
        </p:spPr>
        <p:txBody>
          <a:bodyPr/>
          <a:lstStyle/>
          <a:p>
            <a:endParaRPr lang="en-US"/>
          </a:p>
        </p:txBody>
      </p:sp>
      <p:sp>
        <p:nvSpPr>
          <p:cNvPr id="61596" name="Rectangle 156"/>
          <p:cNvSpPr>
            <a:spLocks noChangeArrowheads="1"/>
          </p:cNvSpPr>
          <p:nvPr/>
        </p:nvSpPr>
        <p:spPr bwMode="auto">
          <a:xfrm>
            <a:off x="6935788" y="4227513"/>
            <a:ext cx="1608137" cy="7937"/>
          </a:xfrm>
          <a:prstGeom prst="rect">
            <a:avLst/>
          </a:prstGeom>
          <a:noFill/>
          <a:ln w="19050">
            <a:solidFill>
              <a:schemeClr val="tx1"/>
            </a:solidFill>
            <a:miter lim="800000"/>
            <a:headEnd/>
            <a:tailEnd/>
          </a:ln>
        </p:spPr>
        <p:txBody>
          <a:bodyPr/>
          <a:lstStyle/>
          <a:p>
            <a:endParaRPr lang="en-US"/>
          </a:p>
        </p:txBody>
      </p:sp>
      <p:sp>
        <p:nvSpPr>
          <p:cNvPr id="61597" name="Line 157"/>
          <p:cNvSpPr>
            <a:spLocks noChangeShapeType="1"/>
          </p:cNvSpPr>
          <p:nvPr/>
        </p:nvSpPr>
        <p:spPr bwMode="auto">
          <a:xfrm>
            <a:off x="6935788" y="4227513"/>
            <a:ext cx="1608137" cy="1587"/>
          </a:xfrm>
          <a:prstGeom prst="line">
            <a:avLst/>
          </a:prstGeom>
          <a:noFill/>
          <a:ln w="19050">
            <a:solidFill>
              <a:schemeClr val="tx1"/>
            </a:solidFill>
            <a:round/>
            <a:headEnd/>
            <a:tailEnd/>
          </a:ln>
        </p:spPr>
        <p:txBody>
          <a:bodyPr/>
          <a:lstStyle/>
          <a:p>
            <a:endParaRPr lang="en-US"/>
          </a:p>
        </p:txBody>
      </p:sp>
      <p:sp>
        <p:nvSpPr>
          <p:cNvPr id="61598" name="Rectangle 158"/>
          <p:cNvSpPr>
            <a:spLocks noChangeArrowheads="1"/>
          </p:cNvSpPr>
          <p:nvPr/>
        </p:nvSpPr>
        <p:spPr bwMode="auto">
          <a:xfrm>
            <a:off x="8543925" y="4227513"/>
            <a:ext cx="9525" cy="7937"/>
          </a:xfrm>
          <a:prstGeom prst="rect">
            <a:avLst/>
          </a:prstGeom>
          <a:noFill/>
          <a:ln w="19050">
            <a:solidFill>
              <a:schemeClr val="tx1"/>
            </a:solidFill>
            <a:miter lim="800000"/>
            <a:headEnd/>
            <a:tailEnd/>
          </a:ln>
        </p:spPr>
        <p:txBody>
          <a:bodyPr/>
          <a:lstStyle/>
          <a:p>
            <a:endParaRPr lang="en-US"/>
          </a:p>
        </p:txBody>
      </p:sp>
      <p:sp>
        <p:nvSpPr>
          <p:cNvPr id="61599" name="Line 159"/>
          <p:cNvSpPr>
            <a:spLocks noChangeShapeType="1"/>
          </p:cNvSpPr>
          <p:nvPr/>
        </p:nvSpPr>
        <p:spPr bwMode="auto">
          <a:xfrm>
            <a:off x="8543925" y="4227513"/>
            <a:ext cx="9525" cy="1587"/>
          </a:xfrm>
          <a:prstGeom prst="line">
            <a:avLst/>
          </a:prstGeom>
          <a:noFill/>
          <a:ln w="19050">
            <a:solidFill>
              <a:schemeClr val="tx1"/>
            </a:solidFill>
            <a:round/>
            <a:headEnd/>
            <a:tailEnd/>
          </a:ln>
        </p:spPr>
        <p:txBody>
          <a:bodyPr/>
          <a:lstStyle/>
          <a:p>
            <a:endParaRPr lang="en-US"/>
          </a:p>
        </p:txBody>
      </p:sp>
      <p:sp>
        <p:nvSpPr>
          <p:cNvPr id="61600" name="Line 160"/>
          <p:cNvSpPr>
            <a:spLocks noChangeShapeType="1"/>
          </p:cNvSpPr>
          <p:nvPr/>
        </p:nvSpPr>
        <p:spPr bwMode="auto">
          <a:xfrm>
            <a:off x="8543925" y="4227513"/>
            <a:ext cx="1588" cy="7937"/>
          </a:xfrm>
          <a:prstGeom prst="line">
            <a:avLst/>
          </a:prstGeom>
          <a:noFill/>
          <a:ln w="19050">
            <a:solidFill>
              <a:schemeClr val="tx1"/>
            </a:solidFill>
            <a:round/>
            <a:headEnd/>
            <a:tailEnd/>
          </a:ln>
        </p:spPr>
        <p:txBody>
          <a:bodyPr/>
          <a:lstStyle/>
          <a:p>
            <a:endParaRPr lang="en-US"/>
          </a:p>
        </p:txBody>
      </p:sp>
      <p:sp>
        <p:nvSpPr>
          <p:cNvPr id="61601" name="Rectangle 161"/>
          <p:cNvSpPr>
            <a:spLocks noChangeArrowheads="1"/>
          </p:cNvSpPr>
          <p:nvPr/>
        </p:nvSpPr>
        <p:spPr bwMode="auto">
          <a:xfrm>
            <a:off x="47625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602" name="Line 162"/>
          <p:cNvSpPr>
            <a:spLocks noChangeShapeType="1"/>
          </p:cNvSpPr>
          <p:nvPr/>
        </p:nvSpPr>
        <p:spPr bwMode="auto">
          <a:xfrm>
            <a:off x="476250" y="4235450"/>
            <a:ext cx="1588" cy="941388"/>
          </a:xfrm>
          <a:prstGeom prst="line">
            <a:avLst/>
          </a:prstGeom>
          <a:noFill/>
          <a:ln w="19050">
            <a:solidFill>
              <a:srgbClr val="000000"/>
            </a:solidFill>
            <a:round/>
            <a:headEnd/>
            <a:tailEnd/>
          </a:ln>
        </p:spPr>
        <p:txBody>
          <a:bodyPr/>
          <a:lstStyle/>
          <a:p>
            <a:endParaRPr lang="en-US"/>
          </a:p>
        </p:txBody>
      </p:sp>
      <p:sp>
        <p:nvSpPr>
          <p:cNvPr id="61603" name="Rectangle 163"/>
          <p:cNvSpPr>
            <a:spLocks noChangeArrowheads="1"/>
          </p:cNvSpPr>
          <p:nvPr/>
        </p:nvSpPr>
        <p:spPr bwMode="auto">
          <a:xfrm>
            <a:off x="2070100" y="4235450"/>
            <a:ext cx="9525" cy="941388"/>
          </a:xfrm>
          <a:prstGeom prst="rect">
            <a:avLst/>
          </a:prstGeom>
          <a:solidFill>
            <a:srgbClr val="000000"/>
          </a:solidFill>
          <a:ln w="19050">
            <a:solidFill>
              <a:srgbClr val="000000"/>
            </a:solidFill>
            <a:miter lim="800000"/>
            <a:headEnd/>
            <a:tailEnd/>
          </a:ln>
        </p:spPr>
        <p:txBody>
          <a:bodyPr/>
          <a:lstStyle/>
          <a:p>
            <a:endParaRPr lang="en-US"/>
          </a:p>
        </p:txBody>
      </p:sp>
      <p:sp>
        <p:nvSpPr>
          <p:cNvPr id="61604" name="Line 164"/>
          <p:cNvSpPr>
            <a:spLocks noChangeShapeType="1"/>
          </p:cNvSpPr>
          <p:nvPr/>
        </p:nvSpPr>
        <p:spPr bwMode="auto">
          <a:xfrm>
            <a:off x="2070100" y="4235450"/>
            <a:ext cx="1588" cy="941388"/>
          </a:xfrm>
          <a:prstGeom prst="line">
            <a:avLst/>
          </a:prstGeom>
          <a:noFill/>
          <a:ln w="19050">
            <a:solidFill>
              <a:srgbClr val="000000"/>
            </a:solidFill>
            <a:round/>
            <a:headEnd/>
            <a:tailEnd/>
          </a:ln>
        </p:spPr>
        <p:txBody>
          <a:bodyPr/>
          <a:lstStyle/>
          <a:p>
            <a:endParaRPr lang="en-US"/>
          </a:p>
        </p:txBody>
      </p:sp>
      <p:sp>
        <p:nvSpPr>
          <p:cNvPr id="61605" name="Rectangle 165"/>
          <p:cNvSpPr>
            <a:spLocks noChangeArrowheads="1"/>
          </p:cNvSpPr>
          <p:nvPr/>
        </p:nvSpPr>
        <p:spPr bwMode="auto">
          <a:xfrm>
            <a:off x="3689350" y="4235450"/>
            <a:ext cx="9525" cy="941388"/>
          </a:xfrm>
          <a:prstGeom prst="rect">
            <a:avLst/>
          </a:prstGeom>
          <a:noFill/>
          <a:ln w="19050">
            <a:solidFill>
              <a:schemeClr val="tx1"/>
            </a:solidFill>
            <a:miter lim="800000"/>
            <a:headEnd/>
            <a:tailEnd/>
          </a:ln>
        </p:spPr>
        <p:txBody>
          <a:bodyPr/>
          <a:lstStyle/>
          <a:p>
            <a:endParaRPr lang="en-US"/>
          </a:p>
        </p:txBody>
      </p:sp>
      <p:sp>
        <p:nvSpPr>
          <p:cNvPr id="61606" name="Line 166"/>
          <p:cNvSpPr>
            <a:spLocks noChangeShapeType="1"/>
          </p:cNvSpPr>
          <p:nvPr/>
        </p:nvSpPr>
        <p:spPr bwMode="auto">
          <a:xfrm>
            <a:off x="3689350" y="4235450"/>
            <a:ext cx="1588" cy="941388"/>
          </a:xfrm>
          <a:prstGeom prst="line">
            <a:avLst/>
          </a:prstGeom>
          <a:noFill/>
          <a:ln w="19050">
            <a:solidFill>
              <a:schemeClr val="tx1"/>
            </a:solidFill>
            <a:round/>
            <a:headEnd/>
            <a:tailEnd/>
          </a:ln>
        </p:spPr>
        <p:txBody>
          <a:bodyPr/>
          <a:lstStyle/>
          <a:p>
            <a:endParaRPr lang="en-US"/>
          </a:p>
        </p:txBody>
      </p:sp>
      <p:sp>
        <p:nvSpPr>
          <p:cNvPr id="61607" name="Rectangle 167"/>
          <p:cNvSpPr>
            <a:spLocks noChangeArrowheads="1"/>
          </p:cNvSpPr>
          <p:nvPr/>
        </p:nvSpPr>
        <p:spPr bwMode="auto">
          <a:xfrm>
            <a:off x="5307013" y="4235450"/>
            <a:ext cx="9525" cy="941388"/>
          </a:xfrm>
          <a:prstGeom prst="rect">
            <a:avLst/>
          </a:prstGeom>
          <a:noFill/>
          <a:ln w="19050">
            <a:solidFill>
              <a:schemeClr val="tx1"/>
            </a:solidFill>
            <a:miter lim="800000"/>
            <a:headEnd/>
            <a:tailEnd/>
          </a:ln>
        </p:spPr>
        <p:txBody>
          <a:bodyPr/>
          <a:lstStyle/>
          <a:p>
            <a:endParaRPr lang="en-US"/>
          </a:p>
        </p:txBody>
      </p:sp>
      <p:sp>
        <p:nvSpPr>
          <p:cNvPr id="61608" name="Line 168"/>
          <p:cNvSpPr>
            <a:spLocks noChangeShapeType="1"/>
          </p:cNvSpPr>
          <p:nvPr/>
        </p:nvSpPr>
        <p:spPr bwMode="auto">
          <a:xfrm>
            <a:off x="5307013" y="4235450"/>
            <a:ext cx="1587" cy="941388"/>
          </a:xfrm>
          <a:prstGeom prst="line">
            <a:avLst/>
          </a:prstGeom>
          <a:noFill/>
          <a:ln w="19050">
            <a:solidFill>
              <a:schemeClr val="tx1"/>
            </a:solidFill>
            <a:round/>
            <a:headEnd/>
            <a:tailEnd/>
          </a:ln>
        </p:spPr>
        <p:txBody>
          <a:bodyPr/>
          <a:lstStyle/>
          <a:p>
            <a:endParaRPr lang="en-US"/>
          </a:p>
        </p:txBody>
      </p:sp>
      <p:sp>
        <p:nvSpPr>
          <p:cNvPr id="61609" name="Rectangle 169"/>
          <p:cNvSpPr>
            <a:spLocks noChangeArrowheads="1"/>
          </p:cNvSpPr>
          <p:nvPr/>
        </p:nvSpPr>
        <p:spPr bwMode="auto">
          <a:xfrm>
            <a:off x="6926263" y="4235450"/>
            <a:ext cx="9525" cy="941388"/>
          </a:xfrm>
          <a:prstGeom prst="rect">
            <a:avLst/>
          </a:prstGeom>
          <a:noFill/>
          <a:ln w="19050">
            <a:solidFill>
              <a:schemeClr val="tx1"/>
            </a:solidFill>
            <a:miter lim="800000"/>
            <a:headEnd/>
            <a:tailEnd/>
          </a:ln>
        </p:spPr>
        <p:txBody>
          <a:bodyPr/>
          <a:lstStyle/>
          <a:p>
            <a:endParaRPr lang="en-US"/>
          </a:p>
        </p:txBody>
      </p:sp>
      <p:sp>
        <p:nvSpPr>
          <p:cNvPr id="61610" name="Line 170"/>
          <p:cNvSpPr>
            <a:spLocks noChangeShapeType="1"/>
          </p:cNvSpPr>
          <p:nvPr/>
        </p:nvSpPr>
        <p:spPr bwMode="auto">
          <a:xfrm>
            <a:off x="6926263" y="4235450"/>
            <a:ext cx="1587" cy="941388"/>
          </a:xfrm>
          <a:prstGeom prst="line">
            <a:avLst/>
          </a:prstGeom>
          <a:noFill/>
          <a:ln w="19050">
            <a:solidFill>
              <a:schemeClr val="tx1"/>
            </a:solidFill>
            <a:round/>
            <a:headEnd/>
            <a:tailEnd/>
          </a:ln>
        </p:spPr>
        <p:txBody>
          <a:bodyPr/>
          <a:lstStyle/>
          <a:p>
            <a:endParaRPr lang="en-US"/>
          </a:p>
        </p:txBody>
      </p:sp>
      <p:sp>
        <p:nvSpPr>
          <p:cNvPr id="61611" name="Rectangle 171"/>
          <p:cNvSpPr>
            <a:spLocks noChangeArrowheads="1"/>
          </p:cNvSpPr>
          <p:nvPr/>
        </p:nvSpPr>
        <p:spPr bwMode="auto">
          <a:xfrm>
            <a:off x="8543925" y="4235450"/>
            <a:ext cx="9525" cy="941388"/>
          </a:xfrm>
          <a:prstGeom prst="rect">
            <a:avLst/>
          </a:prstGeom>
          <a:noFill/>
          <a:ln w="19050">
            <a:solidFill>
              <a:schemeClr val="tx1"/>
            </a:solidFill>
            <a:miter lim="800000"/>
            <a:headEnd/>
            <a:tailEnd/>
          </a:ln>
        </p:spPr>
        <p:txBody>
          <a:bodyPr/>
          <a:lstStyle/>
          <a:p>
            <a:endParaRPr lang="en-US"/>
          </a:p>
        </p:txBody>
      </p:sp>
      <p:sp>
        <p:nvSpPr>
          <p:cNvPr id="61612" name="Line 172"/>
          <p:cNvSpPr>
            <a:spLocks noChangeShapeType="1"/>
          </p:cNvSpPr>
          <p:nvPr/>
        </p:nvSpPr>
        <p:spPr bwMode="auto">
          <a:xfrm>
            <a:off x="8543925" y="4235450"/>
            <a:ext cx="1588" cy="941388"/>
          </a:xfrm>
          <a:prstGeom prst="line">
            <a:avLst/>
          </a:prstGeom>
          <a:noFill/>
          <a:ln w="19050">
            <a:solidFill>
              <a:schemeClr val="tx1"/>
            </a:solidFill>
            <a:round/>
            <a:headEnd/>
            <a:tailEnd/>
          </a:ln>
        </p:spPr>
        <p:txBody>
          <a:bodyPr/>
          <a:lstStyle/>
          <a:p>
            <a:endParaRPr lang="en-US"/>
          </a:p>
        </p:txBody>
      </p:sp>
      <p:sp>
        <p:nvSpPr>
          <p:cNvPr id="61613" name="Rectangle 173"/>
          <p:cNvSpPr>
            <a:spLocks noChangeArrowheads="1"/>
          </p:cNvSpPr>
          <p:nvPr/>
        </p:nvSpPr>
        <p:spPr bwMode="auto">
          <a:xfrm>
            <a:off x="631825" y="5456238"/>
            <a:ext cx="1165225" cy="334962"/>
          </a:xfrm>
          <a:prstGeom prst="rect">
            <a:avLst/>
          </a:prstGeom>
          <a:noFill/>
          <a:ln w="19050">
            <a:noFill/>
            <a:miter lim="800000"/>
            <a:headEnd/>
            <a:tailEnd/>
          </a:ln>
        </p:spPr>
        <p:txBody>
          <a:bodyPr wrap="none" lIns="0" tIns="0" rIns="0" bIns="0">
            <a:spAutoFit/>
          </a:bodyPr>
          <a:lstStyle/>
          <a:p>
            <a:pPr algn="ctr" eaLnBrk="0" hangingPunct="0"/>
            <a:r>
              <a:rPr lang="en-US" sz="2200">
                <a:solidFill>
                  <a:srgbClr val="000000"/>
                </a:solidFill>
              </a:rPr>
              <a:t>Unknown</a:t>
            </a:r>
            <a:endParaRPr lang="en-US" sz="2400"/>
          </a:p>
        </p:txBody>
      </p:sp>
      <p:sp>
        <p:nvSpPr>
          <p:cNvPr id="61614" name="Rectangle 174"/>
          <p:cNvSpPr>
            <a:spLocks noChangeArrowheads="1"/>
          </p:cNvSpPr>
          <p:nvPr/>
        </p:nvSpPr>
        <p:spPr bwMode="auto">
          <a:xfrm>
            <a:off x="47625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615" name="Line 175"/>
          <p:cNvSpPr>
            <a:spLocks noChangeShapeType="1"/>
          </p:cNvSpPr>
          <p:nvPr/>
        </p:nvSpPr>
        <p:spPr bwMode="auto">
          <a:xfrm>
            <a:off x="476250" y="5176838"/>
            <a:ext cx="9525" cy="1587"/>
          </a:xfrm>
          <a:prstGeom prst="line">
            <a:avLst/>
          </a:prstGeom>
          <a:noFill/>
          <a:ln w="19050">
            <a:solidFill>
              <a:srgbClr val="000000"/>
            </a:solidFill>
            <a:round/>
            <a:headEnd/>
            <a:tailEnd/>
          </a:ln>
        </p:spPr>
        <p:txBody>
          <a:bodyPr/>
          <a:lstStyle/>
          <a:p>
            <a:endParaRPr lang="en-US"/>
          </a:p>
        </p:txBody>
      </p:sp>
      <p:sp>
        <p:nvSpPr>
          <p:cNvPr id="61616" name="Line 176"/>
          <p:cNvSpPr>
            <a:spLocks noChangeShapeType="1"/>
          </p:cNvSpPr>
          <p:nvPr/>
        </p:nvSpPr>
        <p:spPr bwMode="auto">
          <a:xfrm>
            <a:off x="476250" y="5176838"/>
            <a:ext cx="1588" cy="9525"/>
          </a:xfrm>
          <a:prstGeom prst="line">
            <a:avLst/>
          </a:prstGeom>
          <a:noFill/>
          <a:ln w="19050">
            <a:solidFill>
              <a:srgbClr val="000000"/>
            </a:solidFill>
            <a:round/>
            <a:headEnd/>
            <a:tailEnd/>
          </a:ln>
        </p:spPr>
        <p:txBody>
          <a:bodyPr/>
          <a:lstStyle/>
          <a:p>
            <a:endParaRPr lang="en-US"/>
          </a:p>
        </p:txBody>
      </p:sp>
      <p:sp>
        <p:nvSpPr>
          <p:cNvPr id="61617" name="Rectangle 177"/>
          <p:cNvSpPr>
            <a:spLocks noChangeArrowheads="1"/>
          </p:cNvSpPr>
          <p:nvPr/>
        </p:nvSpPr>
        <p:spPr bwMode="auto">
          <a:xfrm>
            <a:off x="485775" y="5176838"/>
            <a:ext cx="1584325" cy="9525"/>
          </a:xfrm>
          <a:prstGeom prst="rect">
            <a:avLst/>
          </a:prstGeom>
          <a:solidFill>
            <a:srgbClr val="000000"/>
          </a:solidFill>
          <a:ln w="19050">
            <a:solidFill>
              <a:srgbClr val="000000"/>
            </a:solidFill>
            <a:miter lim="800000"/>
            <a:headEnd/>
            <a:tailEnd/>
          </a:ln>
        </p:spPr>
        <p:txBody>
          <a:bodyPr/>
          <a:lstStyle/>
          <a:p>
            <a:endParaRPr lang="en-US"/>
          </a:p>
        </p:txBody>
      </p:sp>
      <p:sp>
        <p:nvSpPr>
          <p:cNvPr id="61618" name="Line 178"/>
          <p:cNvSpPr>
            <a:spLocks noChangeShapeType="1"/>
          </p:cNvSpPr>
          <p:nvPr/>
        </p:nvSpPr>
        <p:spPr bwMode="auto">
          <a:xfrm>
            <a:off x="485775" y="5176838"/>
            <a:ext cx="1584325" cy="1587"/>
          </a:xfrm>
          <a:prstGeom prst="line">
            <a:avLst/>
          </a:prstGeom>
          <a:noFill/>
          <a:ln w="19050">
            <a:solidFill>
              <a:srgbClr val="000000"/>
            </a:solidFill>
            <a:round/>
            <a:headEnd/>
            <a:tailEnd/>
          </a:ln>
        </p:spPr>
        <p:txBody>
          <a:bodyPr/>
          <a:lstStyle/>
          <a:p>
            <a:endParaRPr lang="en-US"/>
          </a:p>
        </p:txBody>
      </p:sp>
      <p:sp>
        <p:nvSpPr>
          <p:cNvPr id="61619" name="Rectangle 179"/>
          <p:cNvSpPr>
            <a:spLocks noChangeArrowheads="1"/>
          </p:cNvSpPr>
          <p:nvPr/>
        </p:nvSpPr>
        <p:spPr bwMode="auto">
          <a:xfrm>
            <a:off x="2070100" y="5176838"/>
            <a:ext cx="9525" cy="9525"/>
          </a:xfrm>
          <a:prstGeom prst="rect">
            <a:avLst/>
          </a:prstGeom>
          <a:solidFill>
            <a:srgbClr val="000000"/>
          </a:solidFill>
          <a:ln w="19050">
            <a:solidFill>
              <a:srgbClr val="000000"/>
            </a:solidFill>
            <a:miter lim="800000"/>
            <a:headEnd/>
            <a:tailEnd/>
          </a:ln>
        </p:spPr>
        <p:txBody>
          <a:bodyPr/>
          <a:lstStyle/>
          <a:p>
            <a:endParaRPr lang="en-US"/>
          </a:p>
        </p:txBody>
      </p:sp>
      <p:sp>
        <p:nvSpPr>
          <p:cNvPr id="61620" name="Line 180"/>
          <p:cNvSpPr>
            <a:spLocks noChangeShapeType="1"/>
          </p:cNvSpPr>
          <p:nvPr/>
        </p:nvSpPr>
        <p:spPr bwMode="auto">
          <a:xfrm>
            <a:off x="2070100" y="5176838"/>
            <a:ext cx="9525" cy="1587"/>
          </a:xfrm>
          <a:prstGeom prst="line">
            <a:avLst/>
          </a:prstGeom>
          <a:noFill/>
          <a:ln w="19050">
            <a:solidFill>
              <a:srgbClr val="000000"/>
            </a:solidFill>
            <a:round/>
            <a:headEnd/>
            <a:tailEnd/>
          </a:ln>
        </p:spPr>
        <p:txBody>
          <a:bodyPr/>
          <a:lstStyle/>
          <a:p>
            <a:endParaRPr lang="en-US"/>
          </a:p>
        </p:txBody>
      </p:sp>
      <p:sp>
        <p:nvSpPr>
          <p:cNvPr id="61621" name="Line 181"/>
          <p:cNvSpPr>
            <a:spLocks noChangeShapeType="1"/>
          </p:cNvSpPr>
          <p:nvPr/>
        </p:nvSpPr>
        <p:spPr bwMode="auto">
          <a:xfrm>
            <a:off x="2070100" y="5176838"/>
            <a:ext cx="1588" cy="9525"/>
          </a:xfrm>
          <a:prstGeom prst="line">
            <a:avLst/>
          </a:prstGeom>
          <a:noFill/>
          <a:ln w="19050">
            <a:solidFill>
              <a:srgbClr val="000000"/>
            </a:solidFill>
            <a:round/>
            <a:headEnd/>
            <a:tailEnd/>
          </a:ln>
        </p:spPr>
        <p:txBody>
          <a:bodyPr/>
          <a:lstStyle/>
          <a:p>
            <a:endParaRPr lang="en-US"/>
          </a:p>
        </p:txBody>
      </p:sp>
      <p:sp>
        <p:nvSpPr>
          <p:cNvPr id="61622" name="Rectangle 182"/>
          <p:cNvSpPr>
            <a:spLocks noChangeArrowheads="1"/>
          </p:cNvSpPr>
          <p:nvPr/>
        </p:nvSpPr>
        <p:spPr bwMode="auto">
          <a:xfrm>
            <a:off x="2079625" y="5176838"/>
            <a:ext cx="1609725" cy="9525"/>
          </a:xfrm>
          <a:prstGeom prst="rect">
            <a:avLst/>
          </a:prstGeom>
          <a:solidFill>
            <a:srgbClr val="000000"/>
          </a:solidFill>
          <a:ln w="19050">
            <a:solidFill>
              <a:srgbClr val="000000"/>
            </a:solidFill>
            <a:miter lim="800000"/>
            <a:headEnd/>
            <a:tailEnd/>
          </a:ln>
        </p:spPr>
        <p:txBody>
          <a:bodyPr/>
          <a:lstStyle/>
          <a:p>
            <a:endParaRPr lang="en-US"/>
          </a:p>
        </p:txBody>
      </p:sp>
      <p:sp>
        <p:nvSpPr>
          <p:cNvPr id="61623" name="Line 183"/>
          <p:cNvSpPr>
            <a:spLocks noChangeShapeType="1"/>
          </p:cNvSpPr>
          <p:nvPr/>
        </p:nvSpPr>
        <p:spPr bwMode="auto">
          <a:xfrm>
            <a:off x="2079625" y="5176838"/>
            <a:ext cx="1609725" cy="1587"/>
          </a:xfrm>
          <a:prstGeom prst="line">
            <a:avLst/>
          </a:prstGeom>
          <a:noFill/>
          <a:ln w="19050">
            <a:solidFill>
              <a:srgbClr val="000000"/>
            </a:solidFill>
            <a:round/>
            <a:headEnd/>
            <a:tailEnd/>
          </a:ln>
        </p:spPr>
        <p:txBody>
          <a:bodyPr/>
          <a:lstStyle/>
          <a:p>
            <a:endParaRPr lang="en-US"/>
          </a:p>
        </p:txBody>
      </p:sp>
      <p:sp>
        <p:nvSpPr>
          <p:cNvPr id="61624" name="Rectangle 184"/>
          <p:cNvSpPr>
            <a:spLocks noChangeArrowheads="1"/>
          </p:cNvSpPr>
          <p:nvPr/>
        </p:nvSpPr>
        <p:spPr bwMode="auto">
          <a:xfrm>
            <a:off x="3689350" y="5176838"/>
            <a:ext cx="9525" cy="9525"/>
          </a:xfrm>
          <a:prstGeom prst="rect">
            <a:avLst/>
          </a:prstGeom>
          <a:solidFill>
            <a:srgbClr val="FFFF00"/>
          </a:solidFill>
          <a:ln w="19050">
            <a:solidFill>
              <a:schemeClr val="tx1"/>
            </a:solidFill>
            <a:miter lim="800000"/>
            <a:headEnd/>
            <a:tailEnd/>
          </a:ln>
        </p:spPr>
        <p:txBody>
          <a:bodyPr/>
          <a:lstStyle/>
          <a:p>
            <a:endParaRPr lang="en-US"/>
          </a:p>
        </p:txBody>
      </p:sp>
      <p:sp>
        <p:nvSpPr>
          <p:cNvPr id="61625" name="Line 185"/>
          <p:cNvSpPr>
            <a:spLocks noChangeShapeType="1"/>
          </p:cNvSpPr>
          <p:nvPr/>
        </p:nvSpPr>
        <p:spPr bwMode="auto">
          <a:xfrm>
            <a:off x="3689350" y="5176838"/>
            <a:ext cx="9525" cy="1587"/>
          </a:xfrm>
          <a:prstGeom prst="line">
            <a:avLst/>
          </a:prstGeom>
          <a:noFill/>
          <a:ln w="19050">
            <a:solidFill>
              <a:schemeClr val="tx1"/>
            </a:solidFill>
            <a:round/>
            <a:headEnd/>
            <a:tailEnd/>
          </a:ln>
        </p:spPr>
        <p:txBody>
          <a:bodyPr/>
          <a:lstStyle/>
          <a:p>
            <a:endParaRPr lang="en-US"/>
          </a:p>
        </p:txBody>
      </p:sp>
      <p:sp>
        <p:nvSpPr>
          <p:cNvPr id="61626" name="Line 186"/>
          <p:cNvSpPr>
            <a:spLocks noChangeShapeType="1"/>
          </p:cNvSpPr>
          <p:nvPr/>
        </p:nvSpPr>
        <p:spPr bwMode="auto">
          <a:xfrm>
            <a:off x="3689350" y="5176838"/>
            <a:ext cx="1588" cy="9525"/>
          </a:xfrm>
          <a:prstGeom prst="line">
            <a:avLst/>
          </a:prstGeom>
          <a:noFill/>
          <a:ln w="19050">
            <a:solidFill>
              <a:schemeClr val="tx1"/>
            </a:solidFill>
            <a:round/>
            <a:headEnd/>
            <a:tailEnd/>
          </a:ln>
        </p:spPr>
        <p:txBody>
          <a:bodyPr/>
          <a:lstStyle/>
          <a:p>
            <a:endParaRPr lang="en-US"/>
          </a:p>
        </p:txBody>
      </p:sp>
      <p:sp>
        <p:nvSpPr>
          <p:cNvPr id="61627" name="Rectangle 187"/>
          <p:cNvSpPr>
            <a:spLocks noChangeArrowheads="1"/>
          </p:cNvSpPr>
          <p:nvPr/>
        </p:nvSpPr>
        <p:spPr bwMode="auto">
          <a:xfrm>
            <a:off x="3698875" y="5176838"/>
            <a:ext cx="1608138" cy="9525"/>
          </a:xfrm>
          <a:prstGeom prst="rect">
            <a:avLst/>
          </a:prstGeom>
          <a:solidFill>
            <a:srgbClr val="FFFF00"/>
          </a:solidFill>
          <a:ln w="19050">
            <a:solidFill>
              <a:schemeClr val="tx1"/>
            </a:solidFill>
            <a:miter lim="800000"/>
            <a:headEnd/>
            <a:tailEnd/>
          </a:ln>
        </p:spPr>
        <p:txBody>
          <a:bodyPr/>
          <a:lstStyle/>
          <a:p>
            <a:endParaRPr lang="en-US"/>
          </a:p>
        </p:txBody>
      </p:sp>
      <p:sp>
        <p:nvSpPr>
          <p:cNvPr id="61628" name="Line 188"/>
          <p:cNvSpPr>
            <a:spLocks noChangeShapeType="1"/>
          </p:cNvSpPr>
          <p:nvPr/>
        </p:nvSpPr>
        <p:spPr bwMode="auto">
          <a:xfrm>
            <a:off x="3698875" y="5176838"/>
            <a:ext cx="1608138" cy="1587"/>
          </a:xfrm>
          <a:prstGeom prst="line">
            <a:avLst/>
          </a:prstGeom>
          <a:noFill/>
          <a:ln w="19050">
            <a:solidFill>
              <a:schemeClr val="tx1"/>
            </a:solidFill>
            <a:round/>
            <a:headEnd/>
            <a:tailEnd/>
          </a:ln>
        </p:spPr>
        <p:txBody>
          <a:bodyPr/>
          <a:lstStyle/>
          <a:p>
            <a:endParaRPr lang="en-US"/>
          </a:p>
        </p:txBody>
      </p:sp>
      <p:sp>
        <p:nvSpPr>
          <p:cNvPr id="61629" name="Rectangle 189"/>
          <p:cNvSpPr>
            <a:spLocks noChangeArrowheads="1"/>
          </p:cNvSpPr>
          <p:nvPr/>
        </p:nvSpPr>
        <p:spPr bwMode="auto">
          <a:xfrm>
            <a:off x="5307013" y="5176838"/>
            <a:ext cx="9525" cy="9525"/>
          </a:xfrm>
          <a:prstGeom prst="rect">
            <a:avLst/>
          </a:prstGeom>
          <a:solidFill>
            <a:srgbClr val="FFFF00"/>
          </a:solidFill>
          <a:ln w="19050">
            <a:solidFill>
              <a:schemeClr val="tx1"/>
            </a:solidFill>
            <a:miter lim="800000"/>
            <a:headEnd/>
            <a:tailEnd/>
          </a:ln>
        </p:spPr>
        <p:txBody>
          <a:bodyPr/>
          <a:lstStyle/>
          <a:p>
            <a:endParaRPr lang="en-US"/>
          </a:p>
        </p:txBody>
      </p:sp>
      <p:sp>
        <p:nvSpPr>
          <p:cNvPr id="61630" name="Line 190"/>
          <p:cNvSpPr>
            <a:spLocks noChangeShapeType="1"/>
          </p:cNvSpPr>
          <p:nvPr/>
        </p:nvSpPr>
        <p:spPr bwMode="auto">
          <a:xfrm>
            <a:off x="5307013" y="5176838"/>
            <a:ext cx="9525" cy="1587"/>
          </a:xfrm>
          <a:prstGeom prst="line">
            <a:avLst/>
          </a:prstGeom>
          <a:noFill/>
          <a:ln w="19050">
            <a:solidFill>
              <a:schemeClr val="tx1"/>
            </a:solidFill>
            <a:round/>
            <a:headEnd/>
            <a:tailEnd/>
          </a:ln>
        </p:spPr>
        <p:txBody>
          <a:bodyPr/>
          <a:lstStyle/>
          <a:p>
            <a:endParaRPr lang="en-US"/>
          </a:p>
        </p:txBody>
      </p:sp>
      <p:sp>
        <p:nvSpPr>
          <p:cNvPr id="61631" name="Line 191"/>
          <p:cNvSpPr>
            <a:spLocks noChangeShapeType="1"/>
          </p:cNvSpPr>
          <p:nvPr/>
        </p:nvSpPr>
        <p:spPr bwMode="auto">
          <a:xfrm>
            <a:off x="5307013" y="5176838"/>
            <a:ext cx="1587" cy="9525"/>
          </a:xfrm>
          <a:prstGeom prst="line">
            <a:avLst/>
          </a:prstGeom>
          <a:noFill/>
          <a:ln w="19050">
            <a:solidFill>
              <a:schemeClr val="tx1"/>
            </a:solidFill>
            <a:round/>
            <a:headEnd/>
            <a:tailEnd/>
          </a:ln>
        </p:spPr>
        <p:txBody>
          <a:bodyPr/>
          <a:lstStyle/>
          <a:p>
            <a:endParaRPr lang="en-US"/>
          </a:p>
        </p:txBody>
      </p:sp>
      <p:sp>
        <p:nvSpPr>
          <p:cNvPr id="61632" name="Rectangle 192"/>
          <p:cNvSpPr>
            <a:spLocks noChangeArrowheads="1"/>
          </p:cNvSpPr>
          <p:nvPr/>
        </p:nvSpPr>
        <p:spPr bwMode="auto">
          <a:xfrm>
            <a:off x="5316538" y="5176838"/>
            <a:ext cx="1609725" cy="9525"/>
          </a:xfrm>
          <a:prstGeom prst="rect">
            <a:avLst/>
          </a:prstGeom>
          <a:solidFill>
            <a:srgbClr val="FFFF00"/>
          </a:solidFill>
          <a:ln w="19050">
            <a:solidFill>
              <a:schemeClr val="tx1"/>
            </a:solidFill>
            <a:miter lim="800000"/>
            <a:headEnd/>
            <a:tailEnd/>
          </a:ln>
        </p:spPr>
        <p:txBody>
          <a:bodyPr/>
          <a:lstStyle/>
          <a:p>
            <a:endParaRPr lang="en-US"/>
          </a:p>
        </p:txBody>
      </p:sp>
      <p:sp>
        <p:nvSpPr>
          <p:cNvPr id="61633" name="Line 193"/>
          <p:cNvSpPr>
            <a:spLocks noChangeShapeType="1"/>
          </p:cNvSpPr>
          <p:nvPr/>
        </p:nvSpPr>
        <p:spPr bwMode="auto">
          <a:xfrm>
            <a:off x="5316538" y="5176838"/>
            <a:ext cx="1609725" cy="1587"/>
          </a:xfrm>
          <a:prstGeom prst="line">
            <a:avLst/>
          </a:prstGeom>
          <a:noFill/>
          <a:ln w="19050">
            <a:solidFill>
              <a:schemeClr val="tx1"/>
            </a:solidFill>
            <a:round/>
            <a:headEnd/>
            <a:tailEnd/>
          </a:ln>
        </p:spPr>
        <p:txBody>
          <a:bodyPr/>
          <a:lstStyle/>
          <a:p>
            <a:endParaRPr lang="en-US"/>
          </a:p>
        </p:txBody>
      </p:sp>
      <p:sp>
        <p:nvSpPr>
          <p:cNvPr id="61634" name="Rectangle 194"/>
          <p:cNvSpPr>
            <a:spLocks noChangeArrowheads="1"/>
          </p:cNvSpPr>
          <p:nvPr/>
        </p:nvSpPr>
        <p:spPr bwMode="auto">
          <a:xfrm>
            <a:off x="6926263" y="5176838"/>
            <a:ext cx="9525" cy="9525"/>
          </a:xfrm>
          <a:prstGeom prst="rect">
            <a:avLst/>
          </a:prstGeom>
          <a:solidFill>
            <a:srgbClr val="FFFF00"/>
          </a:solidFill>
          <a:ln w="19050">
            <a:solidFill>
              <a:schemeClr val="tx1"/>
            </a:solidFill>
            <a:miter lim="800000"/>
            <a:headEnd/>
            <a:tailEnd/>
          </a:ln>
        </p:spPr>
        <p:txBody>
          <a:bodyPr/>
          <a:lstStyle/>
          <a:p>
            <a:endParaRPr lang="en-US"/>
          </a:p>
        </p:txBody>
      </p:sp>
      <p:sp>
        <p:nvSpPr>
          <p:cNvPr id="61635" name="Line 195"/>
          <p:cNvSpPr>
            <a:spLocks noChangeShapeType="1"/>
          </p:cNvSpPr>
          <p:nvPr/>
        </p:nvSpPr>
        <p:spPr bwMode="auto">
          <a:xfrm>
            <a:off x="6926263" y="5176838"/>
            <a:ext cx="9525" cy="1587"/>
          </a:xfrm>
          <a:prstGeom prst="line">
            <a:avLst/>
          </a:prstGeom>
          <a:noFill/>
          <a:ln w="19050">
            <a:solidFill>
              <a:schemeClr val="tx1"/>
            </a:solidFill>
            <a:round/>
            <a:headEnd/>
            <a:tailEnd/>
          </a:ln>
        </p:spPr>
        <p:txBody>
          <a:bodyPr/>
          <a:lstStyle/>
          <a:p>
            <a:endParaRPr lang="en-US"/>
          </a:p>
        </p:txBody>
      </p:sp>
      <p:sp>
        <p:nvSpPr>
          <p:cNvPr id="61636" name="Line 196"/>
          <p:cNvSpPr>
            <a:spLocks noChangeShapeType="1"/>
          </p:cNvSpPr>
          <p:nvPr/>
        </p:nvSpPr>
        <p:spPr bwMode="auto">
          <a:xfrm>
            <a:off x="6926263" y="5176838"/>
            <a:ext cx="1587" cy="9525"/>
          </a:xfrm>
          <a:prstGeom prst="line">
            <a:avLst/>
          </a:prstGeom>
          <a:noFill/>
          <a:ln w="19050">
            <a:solidFill>
              <a:schemeClr val="tx1"/>
            </a:solidFill>
            <a:round/>
            <a:headEnd/>
            <a:tailEnd/>
          </a:ln>
        </p:spPr>
        <p:txBody>
          <a:bodyPr/>
          <a:lstStyle/>
          <a:p>
            <a:endParaRPr lang="en-US"/>
          </a:p>
        </p:txBody>
      </p:sp>
      <p:sp>
        <p:nvSpPr>
          <p:cNvPr id="61637" name="Rectangle 197"/>
          <p:cNvSpPr>
            <a:spLocks noChangeArrowheads="1"/>
          </p:cNvSpPr>
          <p:nvPr/>
        </p:nvSpPr>
        <p:spPr bwMode="auto">
          <a:xfrm>
            <a:off x="6935788" y="5176838"/>
            <a:ext cx="1608137" cy="9525"/>
          </a:xfrm>
          <a:prstGeom prst="rect">
            <a:avLst/>
          </a:prstGeom>
          <a:solidFill>
            <a:srgbClr val="FFFF00"/>
          </a:solidFill>
          <a:ln w="19050">
            <a:solidFill>
              <a:schemeClr val="tx1"/>
            </a:solidFill>
            <a:miter lim="800000"/>
            <a:headEnd/>
            <a:tailEnd/>
          </a:ln>
        </p:spPr>
        <p:txBody>
          <a:bodyPr/>
          <a:lstStyle/>
          <a:p>
            <a:endParaRPr lang="en-US"/>
          </a:p>
        </p:txBody>
      </p:sp>
      <p:sp>
        <p:nvSpPr>
          <p:cNvPr id="61638" name="Line 198"/>
          <p:cNvSpPr>
            <a:spLocks noChangeShapeType="1"/>
          </p:cNvSpPr>
          <p:nvPr/>
        </p:nvSpPr>
        <p:spPr bwMode="auto">
          <a:xfrm>
            <a:off x="6935788" y="5176838"/>
            <a:ext cx="1608137" cy="1587"/>
          </a:xfrm>
          <a:prstGeom prst="line">
            <a:avLst/>
          </a:prstGeom>
          <a:noFill/>
          <a:ln w="19050">
            <a:solidFill>
              <a:schemeClr val="tx1"/>
            </a:solidFill>
            <a:round/>
            <a:headEnd/>
            <a:tailEnd/>
          </a:ln>
        </p:spPr>
        <p:txBody>
          <a:bodyPr/>
          <a:lstStyle/>
          <a:p>
            <a:endParaRPr lang="en-US"/>
          </a:p>
        </p:txBody>
      </p:sp>
      <p:sp>
        <p:nvSpPr>
          <p:cNvPr id="61639" name="Rectangle 199"/>
          <p:cNvSpPr>
            <a:spLocks noChangeArrowheads="1"/>
          </p:cNvSpPr>
          <p:nvPr/>
        </p:nvSpPr>
        <p:spPr bwMode="auto">
          <a:xfrm>
            <a:off x="8543925" y="5176838"/>
            <a:ext cx="9525" cy="9525"/>
          </a:xfrm>
          <a:prstGeom prst="rect">
            <a:avLst/>
          </a:prstGeom>
          <a:solidFill>
            <a:srgbClr val="FFFF00"/>
          </a:solidFill>
          <a:ln w="19050">
            <a:solidFill>
              <a:schemeClr val="tx1"/>
            </a:solidFill>
            <a:miter lim="800000"/>
            <a:headEnd/>
            <a:tailEnd/>
          </a:ln>
        </p:spPr>
        <p:txBody>
          <a:bodyPr/>
          <a:lstStyle/>
          <a:p>
            <a:endParaRPr lang="en-US"/>
          </a:p>
        </p:txBody>
      </p:sp>
      <p:sp>
        <p:nvSpPr>
          <p:cNvPr id="61640" name="Line 200"/>
          <p:cNvSpPr>
            <a:spLocks noChangeShapeType="1"/>
          </p:cNvSpPr>
          <p:nvPr/>
        </p:nvSpPr>
        <p:spPr bwMode="auto">
          <a:xfrm>
            <a:off x="8543925" y="5176838"/>
            <a:ext cx="9525" cy="1587"/>
          </a:xfrm>
          <a:prstGeom prst="line">
            <a:avLst/>
          </a:prstGeom>
          <a:noFill/>
          <a:ln w="19050">
            <a:solidFill>
              <a:schemeClr val="tx1"/>
            </a:solidFill>
            <a:round/>
            <a:headEnd/>
            <a:tailEnd/>
          </a:ln>
        </p:spPr>
        <p:txBody>
          <a:bodyPr/>
          <a:lstStyle/>
          <a:p>
            <a:endParaRPr lang="en-US"/>
          </a:p>
        </p:txBody>
      </p:sp>
      <p:sp>
        <p:nvSpPr>
          <p:cNvPr id="61641" name="Line 201"/>
          <p:cNvSpPr>
            <a:spLocks noChangeShapeType="1"/>
          </p:cNvSpPr>
          <p:nvPr/>
        </p:nvSpPr>
        <p:spPr bwMode="auto">
          <a:xfrm>
            <a:off x="8543925" y="5176838"/>
            <a:ext cx="1588" cy="9525"/>
          </a:xfrm>
          <a:prstGeom prst="line">
            <a:avLst/>
          </a:prstGeom>
          <a:noFill/>
          <a:ln w="19050">
            <a:solidFill>
              <a:schemeClr val="tx1"/>
            </a:solidFill>
            <a:round/>
            <a:headEnd/>
            <a:tailEnd/>
          </a:ln>
        </p:spPr>
        <p:txBody>
          <a:bodyPr/>
          <a:lstStyle/>
          <a:p>
            <a:endParaRPr lang="en-US"/>
          </a:p>
        </p:txBody>
      </p:sp>
      <p:sp>
        <p:nvSpPr>
          <p:cNvPr id="61642" name="Rectangle 202"/>
          <p:cNvSpPr>
            <a:spLocks noChangeArrowheads="1"/>
          </p:cNvSpPr>
          <p:nvPr/>
        </p:nvSpPr>
        <p:spPr bwMode="auto">
          <a:xfrm>
            <a:off x="47625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1643" name="Line 203"/>
          <p:cNvSpPr>
            <a:spLocks noChangeShapeType="1"/>
          </p:cNvSpPr>
          <p:nvPr/>
        </p:nvSpPr>
        <p:spPr bwMode="auto">
          <a:xfrm>
            <a:off x="476250" y="5186363"/>
            <a:ext cx="1588" cy="941387"/>
          </a:xfrm>
          <a:prstGeom prst="line">
            <a:avLst/>
          </a:prstGeom>
          <a:noFill/>
          <a:ln w="19050">
            <a:solidFill>
              <a:srgbClr val="000000"/>
            </a:solidFill>
            <a:round/>
            <a:headEnd/>
            <a:tailEnd/>
          </a:ln>
        </p:spPr>
        <p:txBody>
          <a:bodyPr/>
          <a:lstStyle/>
          <a:p>
            <a:endParaRPr lang="en-US"/>
          </a:p>
        </p:txBody>
      </p:sp>
      <p:sp>
        <p:nvSpPr>
          <p:cNvPr id="61644" name="Rectangle 204"/>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1645" name="Line 205"/>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61646" name="Line 206"/>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61647" name="Rectangle 207"/>
          <p:cNvSpPr>
            <a:spLocks noChangeArrowheads="1"/>
          </p:cNvSpPr>
          <p:nvPr/>
        </p:nvSpPr>
        <p:spPr bwMode="auto">
          <a:xfrm>
            <a:off x="47625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1648" name="Line 208"/>
          <p:cNvSpPr>
            <a:spLocks noChangeShapeType="1"/>
          </p:cNvSpPr>
          <p:nvPr/>
        </p:nvSpPr>
        <p:spPr bwMode="auto">
          <a:xfrm>
            <a:off x="476250" y="6127750"/>
            <a:ext cx="9525" cy="1588"/>
          </a:xfrm>
          <a:prstGeom prst="line">
            <a:avLst/>
          </a:prstGeom>
          <a:noFill/>
          <a:ln w="19050">
            <a:solidFill>
              <a:srgbClr val="000000"/>
            </a:solidFill>
            <a:round/>
            <a:headEnd/>
            <a:tailEnd/>
          </a:ln>
        </p:spPr>
        <p:txBody>
          <a:bodyPr/>
          <a:lstStyle/>
          <a:p>
            <a:endParaRPr lang="en-US"/>
          </a:p>
        </p:txBody>
      </p:sp>
      <p:sp>
        <p:nvSpPr>
          <p:cNvPr id="61649" name="Line 209"/>
          <p:cNvSpPr>
            <a:spLocks noChangeShapeType="1"/>
          </p:cNvSpPr>
          <p:nvPr/>
        </p:nvSpPr>
        <p:spPr bwMode="auto">
          <a:xfrm>
            <a:off x="476250" y="6127750"/>
            <a:ext cx="1588" cy="7938"/>
          </a:xfrm>
          <a:prstGeom prst="line">
            <a:avLst/>
          </a:prstGeom>
          <a:noFill/>
          <a:ln w="19050">
            <a:solidFill>
              <a:srgbClr val="000000"/>
            </a:solidFill>
            <a:round/>
            <a:headEnd/>
            <a:tailEnd/>
          </a:ln>
        </p:spPr>
        <p:txBody>
          <a:bodyPr/>
          <a:lstStyle/>
          <a:p>
            <a:endParaRPr lang="en-US"/>
          </a:p>
        </p:txBody>
      </p:sp>
      <p:sp>
        <p:nvSpPr>
          <p:cNvPr id="61650" name="Rectangle 210"/>
          <p:cNvSpPr>
            <a:spLocks noChangeArrowheads="1"/>
          </p:cNvSpPr>
          <p:nvPr/>
        </p:nvSpPr>
        <p:spPr bwMode="auto">
          <a:xfrm>
            <a:off x="485775" y="6127750"/>
            <a:ext cx="1584325" cy="7938"/>
          </a:xfrm>
          <a:prstGeom prst="rect">
            <a:avLst/>
          </a:prstGeom>
          <a:solidFill>
            <a:srgbClr val="000000"/>
          </a:solidFill>
          <a:ln w="19050">
            <a:solidFill>
              <a:srgbClr val="000000"/>
            </a:solidFill>
            <a:miter lim="800000"/>
            <a:headEnd/>
            <a:tailEnd/>
          </a:ln>
        </p:spPr>
        <p:txBody>
          <a:bodyPr/>
          <a:lstStyle/>
          <a:p>
            <a:endParaRPr lang="en-US"/>
          </a:p>
        </p:txBody>
      </p:sp>
      <p:sp>
        <p:nvSpPr>
          <p:cNvPr id="61651" name="Line 211"/>
          <p:cNvSpPr>
            <a:spLocks noChangeShapeType="1"/>
          </p:cNvSpPr>
          <p:nvPr/>
        </p:nvSpPr>
        <p:spPr bwMode="auto">
          <a:xfrm>
            <a:off x="485775" y="6127750"/>
            <a:ext cx="1584325" cy="1588"/>
          </a:xfrm>
          <a:prstGeom prst="line">
            <a:avLst/>
          </a:prstGeom>
          <a:noFill/>
          <a:ln w="19050">
            <a:solidFill>
              <a:srgbClr val="000000"/>
            </a:solidFill>
            <a:round/>
            <a:headEnd/>
            <a:tailEnd/>
          </a:ln>
        </p:spPr>
        <p:txBody>
          <a:bodyPr/>
          <a:lstStyle/>
          <a:p>
            <a:endParaRPr lang="en-US"/>
          </a:p>
        </p:txBody>
      </p:sp>
      <p:sp>
        <p:nvSpPr>
          <p:cNvPr id="61652" name="Rectangle 212"/>
          <p:cNvSpPr>
            <a:spLocks noChangeArrowheads="1"/>
          </p:cNvSpPr>
          <p:nvPr/>
        </p:nvSpPr>
        <p:spPr bwMode="auto">
          <a:xfrm>
            <a:off x="2070100" y="5186363"/>
            <a:ext cx="9525" cy="941387"/>
          </a:xfrm>
          <a:prstGeom prst="rect">
            <a:avLst/>
          </a:prstGeom>
          <a:solidFill>
            <a:srgbClr val="000000"/>
          </a:solidFill>
          <a:ln w="19050">
            <a:solidFill>
              <a:srgbClr val="000000"/>
            </a:solidFill>
            <a:miter lim="800000"/>
            <a:headEnd/>
            <a:tailEnd/>
          </a:ln>
        </p:spPr>
        <p:txBody>
          <a:bodyPr/>
          <a:lstStyle/>
          <a:p>
            <a:endParaRPr lang="en-US"/>
          </a:p>
        </p:txBody>
      </p:sp>
      <p:sp>
        <p:nvSpPr>
          <p:cNvPr id="61653" name="Line 213"/>
          <p:cNvSpPr>
            <a:spLocks noChangeShapeType="1"/>
          </p:cNvSpPr>
          <p:nvPr/>
        </p:nvSpPr>
        <p:spPr bwMode="auto">
          <a:xfrm>
            <a:off x="2070100" y="5186363"/>
            <a:ext cx="1588" cy="941387"/>
          </a:xfrm>
          <a:prstGeom prst="line">
            <a:avLst/>
          </a:prstGeom>
          <a:noFill/>
          <a:ln w="19050">
            <a:solidFill>
              <a:srgbClr val="000000"/>
            </a:solidFill>
            <a:round/>
            <a:headEnd/>
            <a:tailEnd/>
          </a:ln>
        </p:spPr>
        <p:txBody>
          <a:bodyPr/>
          <a:lstStyle/>
          <a:p>
            <a:endParaRPr lang="en-US"/>
          </a:p>
        </p:txBody>
      </p:sp>
      <p:sp>
        <p:nvSpPr>
          <p:cNvPr id="61654" name="Rectangle 214"/>
          <p:cNvSpPr>
            <a:spLocks noChangeArrowheads="1"/>
          </p:cNvSpPr>
          <p:nvPr/>
        </p:nvSpPr>
        <p:spPr bwMode="auto">
          <a:xfrm>
            <a:off x="2070100" y="6127750"/>
            <a:ext cx="9525" cy="7938"/>
          </a:xfrm>
          <a:prstGeom prst="rect">
            <a:avLst/>
          </a:prstGeom>
          <a:solidFill>
            <a:srgbClr val="000000"/>
          </a:solidFill>
          <a:ln w="19050">
            <a:solidFill>
              <a:srgbClr val="000000"/>
            </a:solidFill>
            <a:miter lim="800000"/>
            <a:headEnd/>
            <a:tailEnd/>
          </a:ln>
        </p:spPr>
        <p:txBody>
          <a:bodyPr/>
          <a:lstStyle/>
          <a:p>
            <a:endParaRPr lang="en-US"/>
          </a:p>
        </p:txBody>
      </p:sp>
      <p:sp>
        <p:nvSpPr>
          <p:cNvPr id="61655" name="Line 215"/>
          <p:cNvSpPr>
            <a:spLocks noChangeShapeType="1"/>
          </p:cNvSpPr>
          <p:nvPr/>
        </p:nvSpPr>
        <p:spPr bwMode="auto">
          <a:xfrm>
            <a:off x="2070100" y="6127750"/>
            <a:ext cx="9525" cy="1588"/>
          </a:xfrm>
          <a:prstGeom prst="line">
            <a:avLst/>
          </a:prstGeom>
          <a:noFill/>
          <a:ln w="19050">
            <a:solidFill>
              <a:srgbClr val="000000"/>
            </a:solidFill>
            <a:round/>
            <a:headEnd/>
            <a:tailEnd/>
          </a:ln>
        </p:spPr>
        <p:txBody>
          <a:bodyPr/>
          <a:lstStyle/>
          <a:p>
            <a:endParaRPr lang="en-US"/>
          </a:p>
        </p:txBody>
      </p:sp>
      <p:sp>
        <p:nvSpPr>
          <p:cNvPr id="61656" name="Line 216"/>
          <p:cNvSpPr>
            <a:spLocks noChangeShapeType="1"/>
          </p:cNvSpPr>
          <p:nvPr/>
        </p:nvSpPr>
        <p:spPr bwMode="auto">
          <a:xfrm>
            <a:off x="2070100" y="6127750"/>
            <a:ext cx="1588" cy="7938"/>
          </a:xfrm>
          <a:prstGeom prst="line">
            <a:avLst/>
          </a:prstGeom>
          <a:noFill/>
          <a:ln w="19050">
            <a:solidFill>
              <a:srgbClr val="000000"/>
            </a:solidFill>
            <a:round/>
            <a:headEnd/>
            <a:tailEnd/>
          </a:ln>
        </p:spPr>
        <p:txBody>
          <a:bodyPr/>
          <a:lstStyle/>
          <a:p>
            <a:endParaRPr lang="en-US"/>
          </a:p>
        </p:txBody>
      </p:sp>
      <p:sp>
        <p:nvSpPr>
          <p:cNvPr id="61657" name="Rectangle 217"/>
          <p:cNvSpPr>
            <a:spLocks noChangeArrowheads="1"/>
          </p:cNvSpPr>
          <p:nvPr/>
        </p:nvSpPr>
        <p:spPr bwMode="auto">
          <a:xfrm>
            <a:off x="2079625" y="6127750"/>
            <a:ext cx="1609725" cy="7938"/>
          </a:xfrm>
          <a:prstGeom prst="rect">
            <a:avLst/>
          </a:prstGeom>
          <a:solidFill>
            <a:srgbClr val="000000"/>
          </a:solidFill>
          <a:ln w="19050">
            <a:solidFill>
              <a:srgbClr val="000000"/>
            </a:solidFill>
            <a:miter lim="800000"/>
            <a:headEnd/>
            <a:tailEnd/>
          </a:ln>
        </p:spPr>
        <p:txBody>
          <a:bodyPr/>
          <a:lstStyle/>
          <a:p>
            <a:endParaRPr lang="en-US"/>
          </a:p>
        </p:txBody>
      </p:sp>
      <p:sp>
        <p:nvSpPr>
          <p:cNvPr id="61658" name="Line 218"/>
          <p:cNvSpPr>
            <a:spLocks noChangeShapeType="1"/>
          </p:cNvSpPr>
          <p:nvPr/>
        </p:nvSpPr>
        <p:spPr bwMode="auto">
          <a:xfrm>
            <a:off x="2079625" y="6127750"/>
            <a:ext cx="1609725" cy="1588"/>
          </a:xfrm>
          <a:prstGeom prst="line">
            <a:avLst/>
          </a:prstGeom>
          <a:noFill/>
          <a:ln w="19050">
            <a:solidFill>
              <a:srgbClr val="000000"/>
            </a:solidFill>
            <a:round/>
            <a:headEnd/>
            <a:tailEnd/>
          </a:ln>
        </p:spPr>
        <p:txBody>
          <a:bodyPr/>
          <a:lstStyle/>
          <a:p>
            <a:endParaRPr lang="en-US"/>
          </a:p>
        </p:txBody>
      </p:sp>
      <p:sp>
        <p:nvSpPr>
          <p:cNvPr id="61659" name="Rectangle 219"/>
          <p:cNvSpPr>
            <a:spLocks noChangeArrowheads="1"/>
          </p:cNvSpPr>
          <p:nvPr/>
        </p:nvSpPr>
        <p:spPr bwMode="auto">
          <a:xfrm>
            <a:off x="3689350" y="5186363"/>
            <a:ext cx="9525" cy="941387"/>
          </a:xfrm>
          <a:prstGeom prst="rect">
            <a:avLst/>
          </a:prstGeom>
          <a:noFill/>
          <a:ln w="19050">
            <a:solidFill>
              <a:schemeClr val="tx1"/>
            </a:solidFill>
            <a:miter lim="800000"/>
            <a:headEnd/>
            <a:tailEnd/>
          </a:ln>
        </p:spPr>
        <p:txBody>
          <a:bodyPr/>
          <a:lstStyle/>
          <a:p>
            <a:endParaRPr lang="en-US"/>
          </a:p>
        </p:txBody>
      </p:sp>
      <p:sp>
        <p:nvSpPr>
          <p:cNvPr id="61660" name="Line 220"/>
          <p:cNvSpPr>
            <a:spLocks noChangeShapeType="1"/>
          </p:cNvSpPr>
          <p:nvPr/>
        </p:nvSpPr>
        <p:spPr bwMode="auto">
          <a:xfrm>
            <a:off x="3689350" y="5186363"/>
            <a:ext cx="1588" cy="941387"/>
          </a:xfrm>
          <a:prstGeom prst="line">
            <a:avLst/>
          </a:prstGeom>
          <a:noFill/>
          <a:ln w="19050">
            <a:solidFill>
              <a:schemeClr val="tx1"/>
            </a:solidFill>
            <a:round/>
            <a:headEnd/>
            <a:tailEnd/>
          </a:ln>
        </p:spPr>
        <p:txBody>
          <a:bodyPr/>
          <a:lstStyle/>
          <a:p>
            <a:endParaRPr lang="en-US"/>
          </a:p>
        </p:txBody>
      </p:sp>
      <p:sp>
        <p:nvSpPr>
          <p:cNvPr id="61661" name="Rectangle 221"/>
          <p:cNvSpPr>
            <a:spLocks noChangeArrowheads="1"/>
          </p:cNvSpPr>
          <p:nvPr/>
        </p:nvSpPr>
        <p:spPr bwMode="auto">
          <a:xfrm>
            <a:off x="3689350" y="6127750"/>
            <a:ext cx="9525" cy="7938"/>
          </a:xfrm>
          <a:prstGeom prst="rect">
            <a:avLst/>
          </a:prstGeom>
          <a:solidFill>
            <a:srgbClr val="FFFF00"/>
          </a:solidFill>
          <a:ln w="19050">
            <a:solidFill>
              <a:schemeClr val="tx1"/>
            </a:solidFill>
            <a:miter lim="800000"/>
            <a:headEnd/>
            <a:tailEnd/>
          </a:ln>
        </p:spPr>
        <p:txBody>
          <a:bodyPr/>
          <a:lstStyle/>
          <a:p>
            <a:endParaRPr lang="en-US"/>
          </a:p>
        </p:txBody>
      </p:sp>
      <p:sp>
        <p:nvSpPr>
          <p:cNvPr id="61662" name="Line 222"/>
          <p:cNvSpPr>
            <a:spLocks noChangeShapeType="1"/>
          </p:cNvSpPr>
          <p:nvPr/>
        </p:nvSpPr>
        <p:spPr bwMode="auto">
          <a:xfrm>
            <a:off x="3689350" y="6127750"/>
            <a:ext cx="9525" cy="1588"/>
          </a:xfrm>
          <a:prstGeom prst="line">
            <a:avLst/>
          </a:prstGeom>
          <a:noFill/>
          <a:ln w="19050">
            <a:solidFill>
              <a:schemeClr val="tx1"/>
            </a:solidFill>
            <a:round/>
            <a:headEnd/>
            <a:tailEnd/>
          </a:ln>
        </p:spPr>
        <p:txBody>
          <a:bodyPr/>
          <a:lstStyle/>
          <a:p>
            <a:endParaRPr lang="en-US"/>
          </a:p>
        </p:txBody>
      </p:sp>
      <p:sp>
        <p:nvSpPr>
          <p:cNvPr id="61663" name="Line 223"/>
          <p:cNvSpPr>
            <a:spLocks noChangeShapeType="1"/>
          </p:cNvSpPr>
          <p:nvPr/>
        </p:nvSpPr>
        <p:spPr bwMode="auto">
          <a:xfrm>
            <a:off x="3689350" y="6127750"/>
            <a:ext cx="1588" cy="7938"/>
          </a:xfrm>
          <a:prstGeom prst="line">
            <a:avLst/>
          </a:prstGeom>
          <a:noFill/>
          <a:ln w="19050">
            <a:solidFill>
              <a:schemeClr val="tx1"/>
            </a:solidFill>
            <a:round/>
            <a:headEnd/>
            <a:tailEnd/>
          </a:ln>
        </p:spPr>
        <p:txBody>
          <a:bodyPr/>
          <a:lstStyle/>
          <a:p>
            <a:endParaRPr lang="en-US"/>
          </a:p>
        </p:txBody>
      </p:sp>
      <p:sp>
        <p:nvSpPr>
          <p:cNvPr id="61664" name="Rectangle 224"/>
          <p:cNvSpPr>
            <a:spLocks noChangeArrowheads="1"/>
          </p:cNvSpPr>
          <p:nvPr/>
        </p:nvSpPr>
        <p:spPr bwMode="auto">
          <a:xfrm>
            <a:off x="3698875" y="6127750"/>
            <a:ext cx="1608138" cy="7938"/>
          </a:xfrm>
          <a:prstGeom prst="rect">
            <a:avLst/>
          </a:prstGeom>
          <a:solidFill>
            <a:srgbClr val="FFFF00"/>
          </a:solidFill>
          <a:ln w="19050">
            <a:solidFill>
              <a:schemeClr val="tx1"/>
            </a:solidFill>
            <a:miter lim="800000"/>
            <a:headEnd/>
            <a:tailEnd/>
          </a:ln>
        </p:spPr>
        <p:txBody>
          <a:bodyPr/>
          <a:lstStyle/>
          <a:p>
            <a:endParaRPr lang="en-US"/>
          </a:p>
        </p:txBody>
      </p:sp>
      <p:sp>
        <p:nvSpPr>
          <p:cNvPr id="61665" name="Line 225"/>
          <p:cNvSpPr>
            <a:spLocks noChangeShapeType="1"/>
          </p:cNvSpPr>
          <p:nvPr/>
        </p:nvSpPr>
        <p:spPr bwMode="auto">
          <a:xfrm>
            <a:off x="3698875" y="6127750"/>
            <a:ext cx="1608138" cy="1588"/>
          </a:xfrm>
          <a:prstGeom prst="line">
            <a:avLst/>
          </a:prstGeom>
          <a:noFill/>
          <a:ln w="19050">
            <a:solidFill>
              <a:schemeClr val="tx1"/>
            </a:solidFill>
            <a:round/>
            <a:headEnd/>
            <a:tailEnd/>
          </a:ln>
        </p:spPr>
        <p:txBody>
          <a:bodyPr/>
          <a:lstStyle/>
          <a:p>
            <a:endParaRPr lang="en-US"/>
          </a:p>
        </p:txBody>
      </p:sp>
      <p:sp>
        <p:nvSpPr>
          <p:cNvPr id="61666" name="Rectangle 226"/>
          <p:cNvSpPr>
            <a:spLocks noChangeArrowheads="1"/>
          </p:cNvSpPr>
          <p:nvPr/>
        </p:nvSpPr>
        <p:spPr bwMode="auto">
          <a:xfrm>
            <a:off x="5307013" y="5186363"/>
            <a:ext cx="9525" cy="941387"/>
          </a:xfrm>
          <a:prstGeom prst="rect">
            <a:avLst/>
          </a:prstGeom>
          <a:noFill/>
          <a:ln w="19050">
            <a:solidFill>
              <a:schemeClr val="tx1"/>
            </a:solidFill>
            <a:miter lim="800000"/>
            <a:headEnd/>
            <a:tailEnd/>
          </a:ln>
        </p:spPr>
        <p:txBody>
          <a:bodyPr/>
          <a:lstStyle/>
          <a:p>
            <a:endParaRPr lang="en-US"/>
          </a:p>
        </p:txBody>
      </p:sp>
      <p:sp>
        <p:nvSpPr>
          <p:cNvPr id="61667" name="Line 227"/>
          <p:cNvSpPr>
            <a:spLocks noChangeShapeType="1"/>
          </p:cNvSpPr>
          <p:nvPr/>
        </p:nvSpPr>
        <p:spPr bwMode="auto">
          <a:xfrm>
            <a:off x="5307013" y="5186363"/>
            <a:ext cx="1587" cy="941387"/>
          </a:xfrm>
          <a:prstGeom prst="line">
            <a:avLst/>
          </a:prstGeom>
          <a:noFill/>
          <a:ln w="19050">
            <a:solidFill>
              <a:schemeClr val="tx1"/>
            </a:solidFill>
            <a:round/>
            <a:headEnd/>
            <a:tailEnd/>
          </a:ln>
        </p:spPr>
        <p:txBody>
          <a:bodyPr/>
          <a:lstStyle/>
          <a:p>
            <a:endParaRPr lang="en-US"/>
          </a:p>
        </p:txBody>
      </p:sp>
      <p:sp>
        <p:nvSpPr>
          <p:cNvPr id="61668" name="Rectangle 228"/>
          <p:cNvSpPr>
            <a:spLocks noChangeArrowheads="1"/>
          </p:cNvSpPr>
          <p:nvPr/>
        </p:nvSpPr>
        <p:spPr bwMode="auto">
          <a:xfrm>
            <a:off x="5307013" y="6127750"/>
            <a:ext cx="9525" cy="7938"/>
          </a:xfrm>
          <a:prstGeom prst="rect">
            <a:avLst/>
          </a:prstGeom>
          <a:solidFill>
            <a:srgbClr val="FFFF00"/>
          </a:solidFill>
          <a:ln w="19050">
            <a:solidFill>
              <a:schemeClr val="tx1"/>
            </a:solidFill>
            <a:miter lim="800000"/>
            <a:headEnd/>
            <a:tailEnd/>
          </a:ln>
        </p:spPr>
        <p:txBody>
          <a:bodyPr/>
          <a:lstStyle/>
          <a:p>
            <a:endParaRPr lang="en-US"/>
          </a:p>
        </p:txBody>
      </p:sp>
      <p:sp>
        <p:nvSpPr>
          <p:cNvPr id="61669" name="Line 229"/>
          <p:cNvSpPr>
            <a:spLocks noChangeShapeType="1"/>
          </p:cNvSpPr>
          <p:nvPr/>
        </p:nvSpPr>
        <p:spPr bwMode="auto">
          <a:xfrm>
            <a:off x="5307013" y="6127750"/>
            <a:ext cx="9525" cy="1588"/>
          </a:xfrm>
          <a:prstGeom prst="line">
            <a:avLst/>
          </a:prstGeom>
          <a:noFill/>
          <a:ln w="19050">
            <a:solidFill>
              <a:schemeClr val="tx1"/>
            </a:solidFill>
            <a:round/>
            <a:headEnd/>
            <a:tailEnd/>
          </a:ln>
        </p:spPr>
        <p:txBody>
          <a:bodyPr/>
          <a:lstStyle/>
          <a:p>
            <a:endParaRPr lang="en-US"/>
          </a:p>
        </p:txBody>
      </p:sp>
      <p:sp>
        <p:nvSpPr>
          <p:cNvPr id="61670" name="Line 230"/>
          <p:cNvSpPr>
            <a:spLocks noChangeShapeType="1"/>
          </p:cNvSpPr>
          <p:nvPr/>
        </p:nvSpPr>
        <p:spPr bwMode="auto">
          <a:xfrm>
            <a:off x="5307013" y="6127750"/>
            <a:ext cx="1587" cy="7938"/>
          </a:xfrm>
          <a:prstGeom prst="line">
            <a:avLst/>
          </a:prstGeom>
          <a:noFill/>
          <a:ln w="19050">
            <a:solidFill>
              <a:schemeClr val="tx1"/>
            </a:solidFill>
            <a:round/>
            <a:headEnd/>
            <a:tailEnd/>
          </a:ln>
        </p:spPr>
        <p:txBody>
          <a:bodyPr/>
          <a:lstStyle/>
          <a:p>
            <a:endParaRPr lang="en-US"/>
          </a:p>
        </p:txBody>
      </p:sp>
      <p:sp>
        <p:nvSpPr>
          <p:cNvPr id="61671" name="Rectangle 231"/>
          <p:cNvSpPr>
            <a:spLocks noChangeArrowheads="1"/>
          </p:cNvSpPr>
          <p:nvPr/>
        </p:nvSpPr>
        <p:spPr bwMode="auto">
          <a:xfrm>
            <a:off x="5316538" y="6127750"/>
            <a:ext cx="1609725" cy="7938"/>
          </a:xfrm>
          <a:prstGeom prst="rect">
            <a:avLst/>
          </a:prstGeom>
          <a:solidFill>
            <a:srgbClr val="FFFF00"/>
          </a:solidFill>
          <a:ln w="19050">
            <a:solidFill>
              <a:schemeClr val="tx1"/>
            </a:solidFill>
            <a:miter lim="800000"/>
            <a:headEnd/>
            <a:tailEnd/>
          </a:ln>
        </p:spPr>
        <p:txBody>
          <a:bodyPr/>
          <a:lstStyle/>
          <a:p>
            <a:endParaRPr lang="en-US"/>
          </a:p>
        </p:txBody>
      </p:sp>
      <p:sp>
        <p:nvSpPr>
          <p:cNvPr id="61672" name="Line 232"/>
          <p:cNvSpPr>
            <a:spLocks noChangeShapeType="1"/>
          </p:cNvSpPr>
          <p:nvPr/>
        </p:nvSpPr>
        <p:spPr bwMode="auto">
          <a:xfrm>
            <a:off x="5316538" y="6127750"/>
            <a:ext cx="1609725" cy="1588"/>
          </a:xfrm>
          <a:prstGeom prst="line">
            <a:avLst/>
          </a:prstGeom>
          <a:noFill/>
          <a:ln w="19050">
            <a:solidFill>
              <a:schemeClr val="tx1"/>
            </a:solidFill>
            <a:round/>
            <a:headEnd/>
            <a:tailEnd/>
          </a:ln>
        </p:spPr>
        <p:txBody>
          <a:bodyPr/>
          <a:lstStyle/>
          <a:p>
            <a:endParaRPr lang="en-US"/>
          </a:p>
        </p:txBody>
      </p:sp>
      <p:sp>
        <p:nvSpPr>
          <p:cNvPr id="61673" name="Rectangle 233"/>
          <p:cNvSpPr>
            <a:spLocks noChangeArrowheads="1"/>
          </p:cNvSpPr>
          <p:nvPr/>
        </p:nvSpPr>
        <p:spPr bwMode="auto">
          <a:xfrm>
            <a:off x="6926263" y="5186363"/>
            <a:ext cx="9525" cy="941387"/>
          </a:xfrm>
          <a:prstGeom prst="rect">
            <a:avLst/>
          </a:prstGeom>
          <a:noFill/>
          <a:ln w="19050">
            <a:solidFill>
              <a:schemeClr val="tx1"/>
            </a:solidFill>
            <a:miter lim="800000"/>
            <a:headEnd/>
            <a:tailEnd/>
          </a:ln>
        </p:spPr>
        <p:txBody>
          <a:bodyPr/>
          <a:lstStyle/>
          <a:p>
            <a:endParaRPr lang="en-US"/>
          </a:p>
        </p:txBody>
      </p:sp>
      <p:sp>
        <p:nvSpPr>
          <p:cNvPr id="61674" name="Line 234"/>
          <p:cNvSpPr>
            <a:spLocks noChangeShapeType="1"/>
          </p:cNvSpPr>
          <p:nvPr/>
        </p:nvSpPr>
        <p:spPr bwMode="auto">
          <a:xfrm>
            <a:off x="6926263" y="5186363"/>
            <a:ext cx="1587" cy="941387"/>
          </a:xfrm>
          <a:prstGeom prst="line">
            <a:avLst/>
          </a:prstGeom>
          <a:noFill/>
          <a:ln w="19050">
            <a:solidFill>
              <a:schemeClr val="tx1"/>
            </a:solidFill>
            <a:round/>
            <a:headEnd/>
            <a:tailEnd/>
          </a:ln>
        </p:spPr>
        <p:txBody>
          <a:bodyPr/>
          <a:lstStyle/>
          <a:p>
            <a:endParaRPr lang="en-US"/>
          </a:p>
        </p:txBody>
      </p:sp>
      <p:sp>
        <p:nvSpPr>
          <p:cNvPr id="61675" name="Rectangle 235"/>
          <p:cNvSpPr>
            <a:spLocks noChangeArrowheads="1"/>
          </p:cNvSpPr>
          <p:nvPr/>
        </p:nvSpPr>
        <p:spPr bwMode="auto">
          <a:xfrm>
            <a:off x="6926263" y="6127750"/>
            <a:ext cx="9525" cy="7938"/>
          </a:xfrm>
          <a:prstGeom prst="rect">
            <a:avLst/>
          </a:prstGeom>
          <a:solidFill>
            <a:srgbClr val="FFFF00"/>
          </a:solidFill>
          <a:ln w="19050">
            <a:solidFill>
              <a:schemeClr val="tx1"/>
            </a:solidFill>
            <a:miter lim="800000"/>
            <a:headEnd/>
            <a:tailEnd/>
          </a:ln>
        </p:spPr>
        <p:txBody>
          <a:bodyPr/>
          <a:lstStyle/>
          <a:p>
            <a:endParaRPr lang="en-US"/>
          </a:p>
        </p:txBody>
      </p:sp>
      <p:sp>
        <p:nvSpPr>
          <p:cNvPr id="61676" name="Line 236"/>
          <p:cNvSpPr>
            <a:spLocks noChangeShapeType="1"/>
          </p:cNvSpPr>
          <p:nvPr/>
        </p:nvSpPr>
        <p:spPr bwMode="auto">
          <a:xfrm>
            <a:off x="6926263" y="6127750"/>
            <a:ext cx="9525" cy="1588"/>
          </a:xfrm>
          <a:prstGeom prst="line">
            <a:avLst/>
          </a:prstGeom>
          <a:noFill/>
          <a:ln w="19050">
            <a:solidFill>
              <a:schemeClr val="tx1"/>
            </a:solidFill>
            <a:round/>
            <a:headEnd/>
            <a:tailEnd/>
          </a:ln>
        </p:spPr>
        <p:txBody>
          <a:bodyPr/>
          <a:lstStyle/>
          <a:p>
            <a:endParaRPr lang="en-US"/>
          </a:p>
        </p:txBody>
      </p:sp>
      <p:sp>
        <p:nvSpPr>
          <p:cNvPr id="61677" name="Line 237"/>
          <p:cNvSpPr>
            <a:spLocks noChangeShapeType="1"/>
          </p:cNvSpPr>
          <p:nvPr/>
        </p:nvSpPr>
        <p:spPr bwMode="auto">
          <a:xfrm>
            <a:off x="6926263" y="6127750"/>
            <a:ext cx="1587" cy="7938"/>
          </a:xfrm>
          <a:prstGeom prst="line">
            <a:avLst/>
          </a:prstGeom>
          <a:noFill/>
          <a:ln w="19050">
            <a:solidFill>
              <a:schemeClr val="tx1"/>
            </a:solidFill>
            <a:round/>
            <a:headEnd/>
            <a:tailEnd/>
          </a:ln>
        </p:spPr>
        <p:txBody>
          <a:bodyPr/>
          <a:lstStyle/>
          <a:p>
            <a:endParaRPr lang="en-US"/>
          </a:p>
        </p:txBody>
      </p:sp>
      <p:sp>
        <p:nvSpPr>
          <p:cNvPr id="61678" name="Rectangle 238"/>
          <p:cNvSpPr>
            <a:spLocks noChangeArrowheads="1"/>
          </p:cNvSpPr>
          <p:nvPr/>
        </p:nvSpPr>
        <p:spPr bwMode="auto">
          <a:xfrm>
            <a:off x="6935788" y="6127750"/>
            <a:ext cx="1608137" cy="7938"/>
          </a:xfrm>
          <a:prstGeom prst="rect">
            <a:avLst/>
          </a:prstGeom>
          <a:noFill/>
          <a:ln w="19050">
            <a:solidFill>
              <a:schemeClr val="tx1"/>
            </a:solidFill>
            <a:miter lim="800000"/>
            <a:headEnd/>
            <a:tailEnd/>
          </a:ln>
        </p:spPr>
        <p:txBody>
          <a:bodyPr/>
          <a:lstStyle/>
          <a:p>
            <a:endParaRPr lang="en-US"/>
          </a:p>
        </p:txBody>
      </p:sp>
      <p:sp>
        <p:nvSpPr>
          <p:cNvPr id="61679" name="Line 239"/>
          <p:cNvSpPr>
            <a:spLocks noChangeShapeType="1"/>
          </p:cNvSpPr>
          <p:nvPr/>
        </p:nvSpPr>
        <p:spPr bwMode="auto">
          <a:xfrm>
            <a:off x="6935788" y="6127750"/>
            <a:ext cx="1608137" cy="1588"/>
          </a:xfrm>
          <a:prstGeom prst="line">
            <a:avLst/>
          </a:prstGeom>
          <a:noFill/>
          <a:ln w="19050">
            <a:solidFill>
              <a:schemeClr val="tx1"/>
            </a:solidFill>
            <a:round/>
            <a:headEnd/>
            <a:tailEnd/>
          </a:ln>
        </p:spPr>
        <p:txBody>
          <a:bodyPr/>
          <a:lstStyle/>
          <a:p>
            <a:endParaRPr lang="en-US"/>
          </a:p>
        </p:txBody>
      </p:sp>
      <p:sp>
        <p:nvSpPr>
          <p:cNvPr id="61680" name="Rectangle 240"/>
          <p:cNvSpPr>
            <a:spLocks noChangeArrowheads="1"/>
          </p:cNvSpPr>
          <p:nvPr/>
        </p:nvSpPr>
        <p:spPr bwMode="auto">
          <a:xfrm>
            <a:off x="8543925" y="5186363"/>
            <a:ext cx="9525" cy="941387"/>
          </a:xfrm>
          <a:prstGeom prst="rect">
            <a:avLst/>
          </a:prstGeom>
          <a:noFill/>
          <a:ln w="19050">
            <a:solidFill>
              <a:schemeClr val="tx1"/>
            </a:solidFill>
            <a:miter lim="800000"/>
            <a:headEnd/>
            <a:tailEnd/>
          </a:ln>
        </p:spPr>
        <p:txBody>
          <a:bodyPr/>
          <a:lstStyle/>
          <a:p>
            <a:endParaRPr lang="en-US"/>
          </a:p>
        </p:txBody>
      </p:sp>
      <p:sp>
        <p:nvSpPr>
          <p:cNvPr id="61681" name="Line 241"/>
          <p:cNvSpPr>
            <a:spLocks noChangeShapeType="1"/>
          </p:cNvSpPr>
          <p:nvPr/>
        </p:nvSpPr>
        <p:spPr bwMode="auto">
          <a:xfrm>
            <a:off x="8543925" y="5186363"/>
            <a:ext cx="1588" cy="941387"/>
          </a:xfrm>
          <a:prstGeom prst="line">
            <a:avLst/>
          </a:prstGeom>
          <a:noFill/>
          <a:ln w="19050">
            <a:solidFill>
              <a:schemeClr val="tx1"/>
            </a:solidFill>
            <a:round/>
            <a:headEnd/>
            <a:tailEnd/>
          </a:ln>
        </p:spPr>
        <p:txBody>
          <a:bodyPr/>
          <a:lstStyle/>
          <a:p>
            <a:endParaRPr lang="en-US"/>
          </a:p>
        </p:txBody>
      </p:sp>
      <p:sp>
        <p:nvSpPr>
          <p:cNvPr id="61682" name="Rectangle 242"/>
          <p:cNvSpPr>
            <a:spLocks noChangeArrowheads="1"/>
          </p:cNvSpPr>
          <p:nvPr/>
        </p:nvSpPr>
        <p:spPr bwMode="auto">
          <a:xfrm>
            <a:off x="8543925" y="6127750"/>
            <a:ext cx="9525" cy="7938"/>
          </a:xfrm>
          <a:prstGeom prst="rect">
            <a:avLst/>
          </a:prstGeom>
          <a:noFill/>
          <a:ln w="19050">
            <a:solidFill>
              <a:schemeClr val="tx1"/>
            </a:solidFill>
            <a:miter lim="800000"/>
            <a:headEnd/>
            <a:tailEnd/>
          </a:ln>
        </p:spPr>
        <p:txBody>
          <a:bodyPr/>
          <a:lstStyle/>
          <a:p>
            <a:endParaRPr lang="en-US"/>
          </a:p>
        </p:txBody>
      </p:sp>
      <p:sp>
        <p:nvSpPr>
          <p:cNvPr id="61683" name="Line 243"/>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61684" name="Line 244"/>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61685" name="Rectangle 245"/>
          <p:cNvSpPr>
            <a:spLocks noChangeArrowheads="1"/>
          </p:cNvSpPr>
          <p:nvPr/>
        </p:nvSpPr>
        <p:spPr bwMode="auto">
          <a:xfrm>
            <a:off x="8543925" y="6127750"/>
            <a:ext cx="9525" cy="7938"/>
          </a:xfrm>
          <a:prstGeom prst="rect">
            <a:avLst/>
          </a:prstGeom>
          <a:noFill/>
          <a:ln w="19050">
            <a:solidFill>
              <a:schemeClr val="tx1"/>
            </a:solidFill>
            <a:miter lim="800000"/>
            <a:headEnd/>
            <a:tailEnd/>
          </a:ln>
        </p:spPr>
        <p:txBody>
          <a:bodyPr/>
          <a:lstStyle/>
          <a:p>
            <a:endParaRPr lang="en-US"/>
          </a:p>
        </p:txBody>
      </p:sp>
      <p:sp>
        <p:nvSpPr>
          <p:cNvPr id="61686" name="Line 246"/>
          <p:cNvSpPr>
            <a:spLocks noChangeShapeType="1"/>
          </p:cNvSpPr>
          <p:nvPr/>
        </p:nvSpPr>
        <p:spPr bwMode="auto">
          <a:xfrm>
            <a:off x="8543925" y="6127750"/>
            <a:ext cx="9525" cy="1588"/>
          </a:xfrm>
          <a:prstGeom prst="line">
            <a:avLst/>
          </a:prstGeom>
          <a:noFill/>
          <a:ln w="19050">
            <a:solidFill>
              <a:schemeClr val="tx1"/>
            </a:solidFill>
            <a:round/>
            <a:headEnd/>
            <a:tailEnd/>
          </a:ln>
        </p:spPr>
        <p:txBody>
          <a:bodyPr/>
          <a:lstStyle/>
          <a:p>
            <a:endParaRPr lang="en-US"/>
          </a:p>
        </p:txBody>
      </p:sp>
      <p:sp>
        <p:nvSpPr>
          <p:cNvPr id="61687" name="Line 247"/>
          <p:cNvSpPr>
            <a:spLocks noChangeShapeType="1"/>
          </p:cNvSpPr>
          <p:nvPr/>
        </p:nvSpPr>
        <p:spPr bwMode="auto">
          <a:xfrm>
            <a:off x="8543925" y="6127750"/>
            <a:ext cx="1588" cy="7938"/>
          </a:xfrm>
          <a:prstGeom prst="line">
            <a:avLst/>
          </a:prstGeom>
          <a:noFill/>
          <a:ln w="19050">
            <a:solidFill>
              <a:schemeClr val="tx1"/>
            </a:solidFill>
            <a:round/>
            <a:headEnd/>
            <a:tailEnd/>
          </a:ln>
        </p:spPr>
        <p:txBody>
          <a:bodyPr/>
          <a:lstStyle/>
          <a:p>
            <a:endParaRPr lang="en-US"/>
          </a:p>
        </p:txBody>
      </p:sp>
      <p:sp>
        <p:nvSpPr>
          <p:cNvPr id="61688" name="Rectangle 248"/>
          <p:cNvSpPr>
            <a:spLocks noChangeArrowheads="1"/>
          </p:cNvSpPr>
          <p:nvPr/>
        </p:nvSpPr>
        <p:spPr bwMode="auto">
          <a:xfrm>
            <a:off x="671513" y="381000"/>
            <a:ext cx="1282700" cy="274638"/>
          </a:xfrm>
          <a:prstGeom prst="rect">
            <a:avLst/>
          </a:prstGeom>
          <a:noFill/>
          <a:ln w="12700">
            <a:noFill/>
            <a:miter lim="800000"/>
            <a:headEnd/>
            <a:tailEnd/>
          </a:ln>
        </p:spPr>
        <p:txBody>
          <a:bodyPr wrap="none" anchor="ctr">
            <a:spAutoFit/>
          </a:bodyPr>
          <a:lstStyle/>
          <a:p>
            <a:pPr algn="ctr" eaLnBrk="0" hangingPunct="0"/>
            <a:r>
              <a:rPr lang="en-US" sz="1200"/>
              <a:t>MIL-STD-2525B</a:t>
            </a:r>
          </a:p>
        </p:txBody>
      </p:sp>
      <p:sp>
        <p:nvSpPr>
          <p:cNvPr id="61689" name="AutoShape 249">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1690" name="Text Box 250"/>
          <p:cNvSpPr txBox="1">
            <a:spLocks noChangeArrowheads="1"/>
          </p:cNvSpPr>
          <p:nvPr/>
        </p:nvSpPr>
        <p:spPr bwMode="auto">
          <a:xfrm>
            <a:off x="395288" y="6389688"/>
            <a:ext cx="1352550" cy="182562"/>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
        <p:nvSpPr>
          <p:cNvPr id="61691" name="Rectangle 251"/>
          <p:cNvSpPr>
            <a:spLocks noChangeArrowheads="1"/>
          </p:cNvSpPr>
          <p:nvPr/>
        </p:nvSpPr>
        <p:spPr bwMode="auto">
          <a:xfrm>
            <a:off x="2617788" y="2578100"/>
            <a:ext cx="547687" cy="365125"/>
          </a:xfrm>
          <a:prstGeom prst="rect">
            <a:avLst/>
          </a:prstGeom>
          <a:solidFill>
            <a:srgbClr val="0000FF"/>
          </a:solidFill>
          <a:ln w="28575">
            <a:solidFill>
              <a:schemeClr val="tx1"/>
            </a:solidFill>
            <a:miter lim="800000"/>
            <a:headEnd/>
            <a:tailEnd/>
          </a:ln>
        </p:spPr>
        <p:txBody>
          <a:bodyPr/>
          <a:lstStyle/>
          <a:p>
            <a:endParaRPr lang="en-US"/>
          </a:p>
        </p:txBody>
      </p:sp>
      <p:sp>
        <p:nvSpPr>
          <p:cNvPr id="61692" name="Oval 252"/>
          <p:cNvSpPr>
            <a:spLocks noChangeArrowheads="1"/>
          </p:cNvSpPr>
          <p:nvPr/>
        </p:nvSpPr>
        <p:spPr bwMode="auto">
          <a:xfrm>
            <a:off x="5948363" y="2509838"/>
            <a:ext cx="503237" cy="503237"/>
          </a:xfrm>
          <a:prstGeom prst="ellipse">
            <a:avLst/>
          </a:prstGeom>
          <a:solidFill>
            <a:srgbClr val="0000FF"/>
          </a:solidFill>
          <a:ln w="28575">
            <a:solidFill>
              <a:schemeClr val="tx1"/>
            </a:solidFill>
            <a:round/>
            <a:headEnd/>
            <a:tailEnd/>
          </a:ln>
        </p:spPr>
        <p:txBody>
          <a:bodyPr/>
          <a:lstStyle/>
          <a:p>
            <a:endParaRPr lang="en-US"/>
          </a:p>
        </p:txBody>
      </p:sp>
      <p:sp>
        <p:nvSpPr>
          <p:cNvPr id="61693" name="Rectangle 253"/>
          <p:cNvSpPr>
            <a:spLocks noChangeArrowheads="1"/>
          </p:cNvSpPr>
          <p:nvPr/>
        </p:nvSpPr>
        <p:spPr bwMode="auto">
          <a:xfrm>
            <a:off x="2692400" y="4549775"/>
            <a:ext cx="401638" cy="401638"/>
          </a:xfrm>
          <a:prstGeom prst="rect">
            <a:avLst/>
          </a:prstGeom>
          <a:solidFill>
            <a:srgbClr val="00FF00"/>
          </a:solidFill>
          <a:ln w="28575">
            <a:solidFill>
              <a:schemeClr val="tx1"/>
            </a:solidFill>
            <a:miter lim="800000"/>
            <a:headEnd/>
            <a:tailEnd/>
          </a:ln>
        </p:spPr>
        <p:txBody>
          <a:bodyPr/>
          <a:lstStyle/>
          <a:p>
            <a:endParaRPr lang="en-US"/>
          </a:p>
        </p:txBody>
      </p:sp>
      <p:sp>
        <p:nvSpPr>
          <p:cNvPr id="61694" name="Rectangle 254"/>
          <p:cNvSpPr>
            <a:spLocks noChangeArrowheads="1"/>
          </p:cNvSpPr>
          <p:nvPr/>
        </p:nvSpPr>
        <p:spPr bwMode="auto">
          <a:xfrm>
            <a:off x="5999163" y="4549775"/>
            <a:ext cx="401637" cy="401638"/>
          </a:xfrm>
          <a:prstGeom prst="rect">
            <a:avLst/>
          </a:prstGeom>
          <a:solidFill>
            <a:srgbClr val="00FF00"/>
          </a:solidFill>
          <a:ln w="28575">
            <a:solidFill>
              <a:schemeClr val="tx1"/>
            </a:solidFill>
            <a:miter lim="800000"/>
            <a:headEnd/>
            <a:tailEnd/>
          </a:ln>
        </p:spPr>
        <p:txBody>
          <a:bodyPr/>
          <a:lstStyle/>
          <a:p>
            <a:endParaRPr lang="en-US"/>
          </a:p>
        </p:txBody>
      </p:sp>
      <p:sp>
        <p:nvSpPr>
          <p:cNvPr id="61695" name="Freeform 255"/>
          <p:cNvSpPr>
            <a:spLocks/>
          </p:cNvSpPr>
          <p:nvPr/>
        </p:nvSpPr>
        <p:spPr bwMode="auto">
          <a:xfrm>
            <a:off x="4386263"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00FF00"/>
          </a:solidFill>
          <a:ln w="28575" cap="flat" cmpd="sng">
            <a:solidFill>
              <a:schemeClr val="tx1"/>
            </a:solidFill>
            <a:prstDash val="solid"/>
            <a:round/>
            <a:headEnd/>
            <a:tailEnd/>
          </a:ln>
        </p:spPr>
        <p:txBody>
          <a:bodyPr wrap="none" anchor="ctr"/>
          <a:lstStyle/>
          <a:p>
            <a:endParaRPr lang="en-US"/>
          </a:p>
        </p:txBody>
      </p:sp>
      <p:sp>
        <p:nvSpPr>
          <p:cNvPr id="61696" name="Freeform 256"/>
          <p:cNvSpPr>
            <a:spLocks/>
          </p:cNvSpPr>
          <p:nvPr/>
        </p:nvSpPr>
        <p:spPr bwMode="auto">
          <a:xfrm flipV="1">
            <a:off x="7629525" y="4532313"/>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00FF00"/>
          </a:solidFill>
          <a:ln w="28575" cap="flat" cmpd="sng">
            <a:solidFill>
              <a:schemeClr val="tx1"/>
            </a:solidFill>
            <a:prstDash val="solid"/>
            <a:round/>
            <a:headEnd/>
            <a:tailEnd/>
          </a:ln>
        </p:spPr>
        <p:txBody>
          <a:bodyPr wrap="none" anchor="ctr"/>
          <a:lstStyle/>
          <a:p>
            <a:endParaRPr lang="en-US"/>
          </a:p>
        </p:txBody>
      </p:sp>
      <p:sp>
        <p:nvSpPr>
          <p:cNvPr id="61697" name="Freeform 257"/>
          <p:cNvSpPr>
            <a:spLocks noChangeAspect="1"/>
          </p:cNvSpPr>
          <p:nvPr/>
        </p:nvSpPr>
        <p:spPr bwMode="auto">
          <a:xfrm>
            <a:off x="262731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00"/>
          </a:solidFill>
          <a:ln w="28575" cap="flat" cmpd="sng">
            <a:solidFill>
              <a:schemeClr val="tx1"/>
            </a:solidFill>
            <a:prstDash val="solid"/>
            <a:round/>
            <a:headEnd/>
            <a:tailEnd/>
          </a:ln>
        </p:spPr>
        <p:txBody>
          <a:bodyPr wrap="none" anchor="ctr"/>
          <a:lstStyle/>
          <a:p>
            <a:endParaRPr lang="en-US"/>
          </a:p>
        </p:txBody>
      </p:sp>
      <p:sp>
        <p:nvSpPr>
          <p:cNvPr id="61698" name="Freeform 258"/>
          <p:cNvSpPr>
            <a:spLocks noChangeAspect="1"/>
          </p:cNvSpPr>
          <p:nvPr/>
        </p:nvSpPr>
        <p:spPr bwMode="auto">
          <a:xfrm>
            <a:off x="4313238" y="5365750"/>
            <a:ext cx="547687"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00"/>
          </a:solidFill>
          <a:ln w="28575" cap="flat" cmpd="sng">
            <a:solidFill>
              <a:schemeClr val="tx1"/>
            </a:solidFill>
            <a:prstDash val="solid"/>
            <a:round/>
            <a:headEnd/>
            <a:tailEnd/>
          </a:ln>
        </p:spPr>
        <p:txBody>
          <a:bodyPr wrap="none" anchor="ctr"/>
          <a:lstStyle/>
          <a:p>
            <a:endParaRPr lang="en-US"/>
          </a:p>
        </p:txBody>
      </p:sp>
      <p:sp>
        <p:nvSpPr>
          <p:cNvPr id="61699" name="Freeform 259"/>
          <p:cNvSpPr>
            <a:spLocks noChangeAspect="1"/>
          </p:cNvSpPr>
          <p:nvPr/>
        </p:nvSpPr>
        <p:spPr bwMode="auto">
          <a:xfrm flipV="1">
            <a:off x="7556500" y="5365750"/>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00"/>
          </a:solidFill>
          <a:ln w="28575" cap="flat" cmpd="sng">
            <a:solidFill>
              <a:schemeClr val="tx1"/>
            </a:solidFill>
            <a:prstDash val="solid"/>
            <a:round/>
            <a:headEnd/>
            <a:tailEnd/>
          </a:ln>
        </p:spPr>
        <p:txBody>
          <a:bodyPr wrap="none" anchor="ctr"/>
          <a:lstStyle/>
          <a:p>
            <a:endParaRPr lang="en-US"/>
          </a:p>
        </p:txBody>
      </p:sp>
      <p:sp>
        <p:nvSpPr>
          <p:cNvPr id="61700" name="Freeform 260"/>
          <p:cNvSpPr>
            <a:spLocks noChangeAspect="1"/>
          </p:cNvSpPr>
          <p:nvPr/>
        </p:nvSpPr>
        <p:spPr bwMode="auto">
          <a:xfrm>
            <a:off x="5935663" y="530701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00"/>
          </a:solidFill>
          <a:ln w="28575" cap="flat" cmpd="sng">
            <a:solidFill>
              <a:schemeClr val="tx1"/>
            </a:solidFill>
            <a:prstDash val="solid"/>
            <a:round/>
            <a:headEnd/>
            <a:tailEnd/>
          </a:ln>
        </p:spPr>
        <p:txBody>
          <a:bodyPr wrap="none" anchor="ctr"/>
          <a:lstStyle/>
          <a:p>
            <a:endParaRPr lang="en-US"/>
          </a:p>
        </p:txBody>
      </p:sp>
      <p:sp>
        <p:nvSpPr>
          <p:cNvPr id="61701" name="Freeform 261"/>
          <p:cNvSpPr>
            <a:spLocks noChangeAspect="1"/>
          </p:cNvSpPr>
          <p:nvPr/>
        </p:nvSpPr>
        <p:spPr bwMode="auto">
          <a:xfrm>
            <a:off x="4386263" y="3549650"/>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0000"/>
          </a:solidFill>
          <a:ln w="28575" cap="flat" cmpd="sng">
            <a:solidFill>
              <a:schemeClr val="tx1"/>
            </a:solidFill>
            <a:prstDash val="solid"/>
            <a:round/>
            <a:headEnd/>
            <a:tailEnd/>
          </a:ln>
        </p:spPr>
        <p:txBody>
          <a:bodyPr wrap="none" anchor="ctr"/>
          <a:lstStyle/>
          <a:p>
            <a:endParaRPr lang="en-US"/>
          </a:p>
        </p:txBody>
      </p:sp>
      <p:sp>
        <p:nvSpPr>
          <p:cNvPr id="61702" name="Freeform 262"/>
          <p:cNvSpPr>
            <a:spLocks/>
          </p:cNvSpPr>
          <p:nvPr/>
        </p:nvSpPr>
        <p:spPr bwMode="auto">
          <a:xfrm>
            <a:off x="5934075"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0000"/>
          </a:solidFill>
          <a:ln w="28575" cmpd="sng">
            <a:solidFill>
              <a:schemeClr val="tx1"/>
            </a:solidFill>
            <a:prstDash val="solid"/>
            <a:round/>
            <a:headEnd/>
            <a:tailEnd/>
          </a:ln>
        </p:spPr>
        <p:txBody>
          <a:bodyPr/>
          <a:lstStyle/>
          <a:p>
            <a:endParaRPr lang="en-US"/>
          </a:p>
        </p:txBody>
      </p:sp>
      <p:sp>
        <p:nvSpPr>
          <p:cNvPr id="61703" name="Freeform 263"/>
          <p:cNvSpPr>
            <a:spLocks noChangeAspect="1"/>
          </p:cNvSpPr>
          <p:nvPr/>
        </p:nvSpPr>
        <p:spPr bwMode="auto">
          <a:xfrm flipV="1">
            <a:off x="7629525" y="3543300"/>
            <a:ext cx="401638" cy="401638"/>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0000"/>
          </a:solidFill>
          <a:ln w="28575" cap="flat" cmpd="sng">
            <a:solidFill>
              <a:schemeClr val="tx1"/>
            </a:solidFill>
            <a:prstDash val="solid"/>
            <a:round/>
            <a:headEnd/>
            <a:tailEnd/>
          </a:ln>
        </p:spPr>
        <p:txBody>
          <a:bodyPr wrap="none" anchor="ctr"/>
          <a:lstStyle/>
          <a:p>
            <a:endParaRPr lang="en-US"/>
          </a:p>
        </p:txBody>
      </p:sp>
      <p:sp>
        <p:nvSpPr>
          <p:cNvPr id="61704" name="Freeform 264"/>
          <p:cNvSpPr>
            <a:spLocks/>
          </p:cNvSpPr>
          <p:nvPr/>
        </p:nvSpPr>
        <p:spPr bwMode="auto">
          <a:xfrm>
            <a:off x="2627313" y="3479800"/>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0000"/>
          </a:solidFill>
          <a:ln w="28575" cmpd="sng">
            <a:solidFill>
              <a:schemeClr val="tx1"/>
            </a:solidFill>
            <a:prstDash val="solid"/>
            <a:round/>
            <a:headEnd/>
            <a:tailEnd/>
          </a:ln>
        </p:spPr>
        <p:txBody>
          <a:bodyPr/>
          <a:lstStyle/>
          <a:p>
            <a:endParaRPr lang="en-US"/>
          </a:p>
        </p:txBody>
      </p:sp>
      <p:sp>
        <p:nvSpPr>
          <p:cNvPr id="61705" name="Freeform 265"/>
          <p:cNvSpPr>
            <a:spLocks/>
          </p:cNvSpPr>
          <p:nvPr/>
        </p:nvSpPr>
        <p:spPr bwMode="auto">
          <a:xfrm flipV="1">
            <a:off x="7629525" y="2543175"/>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0000FF"/>
          </a:solidFill>
          <a:ln w="28575" cap="flat" cmpd="sng">
            <a:solidFill>
              <a:schemeClr val="tx1"/>
            </a:solidFill>
            <a:prstDash val="solid"/>
            <a:round/>
            <a:headEnd/>
            <a:tailEnd/>
          </a:ln>
        </p:spPr>
        <p:txBody>
          <a:bodyPr wrap="none" anchor="ctr"/>
          <a:lstStyle/>
          <a:p>
            <a:endParaRPr lang="en-US"/>
          </a:p>
        </p:txBody>
      </p:sp>
      <p:sp>
        <p:nvSpPr>
          <p:cNvPr id="61706" name="Freeform 266"/>
          <p:cNvSpPr>
            <a:spLocks/>
          </p:cNvSpPr>
          <p:nvPr/>
        </p:nvSpPr>
        <p:spPr bwMode="auto">
          <a:xfrm>
            <a:off x="4386263" y="25431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0000FF"/>
          </a:solidFill>
          <a:ln w="28575" cap="flat" cmpd="sng">
            <a:solidFill>
              <a:schemeClr val="tx1"/>
            </a:solidFill>
            <a:prstDash val="solid"/>
            <a:round/>
            <a:headEnd/>
            <a:tailEnd/>
          </a:ln>
        </p:spPr>
        <p:txBody>
          <a:bodyPr wrap="none" anchor="ctr"/>
          <a:lstStyle/>
          <a:p>
            <a:endParaRPr lang="en-US"/>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80258" name="Group 2"/>
          <p:cNvGraphicFramePr>
            <a:graphicFrameLocks noGrp="1"/>
          </p:cNvGraphicFramePr>
          <p:nvPr/>
        </p:nvGraphicFramePr>
        <p:xfrm>
          <a:off x="1524000" y="1397000"/>
          <a:ext cx="6096000" cy="4064000"/>
        </p:xfrm>
        <a:graphic>
          <a:graphicData uri="http://schemas.openxmlformats.org/drawingml/2006/table">
            <a:tbl>
              <a:tblPr/>
              <a:tblGrid>
                <a:gridCol w="1219200">
                  <a:extLst>
                    <a:ext uri="{9D8B030D-6E8A-4147-A177-3AD203B41FA5}">
                      <a16:colId xmlns:a16="http://schemas.microsoft.com/office/drawing/2014/main" val="20000"/>
                    </a:ext>
                  </a:extLst>
                </a:gridCol>
                <a:gridCol w="1219200">
                  <a:extLst>
                    <a:ext uri="{9D8B030D-6E8A-4147-A177-3AD203B41FA5}">
                      <a16:colId xmlns:a16="http://schemas.microsoft.com/office/drawing/2014/main" val="20001"/>
                    </a:ext>
                  </a:extLst>
                </a:gridCol>
                <a:gridCol w="1276350">
                  <a:extLst>
                    <a:ext uri="{9D8B030D-6E8A-4147-A177-3AD203B41FA5}">
                      <a16:colId xmlns:a16="http://schemas.microsoft.com/office/drawing/2014/main" val="20002"/>
                    </a:ext>
                  </a:extLst>
                </a:gridCol>
                <a:gridCol w="1162050">
                  <a:extLst>
                    <a:ext uri="{9D8B030D-6E8A-4147-A177-3AD203B41FA5}">
                      <a16:colId xmlns:a16="http://schemas.microsoft.com/office/drawing/2014/main" val="20003"/>
                    </a:ext>
                  </a:extLst>
                </a:gridCol>
                <a:gridCol w="1219200">
                  <a:extLst>
                    <a:ext uri="{9D8B030D-6E8A-4147-A177-3AD203B41FA5}">
                      <a16:colId xmlns:a16="http://schemas.microsoft.com/office/drawing/2014/main" val="20004"/>
                    </a:ext>
                  </a:extLst>
                </a:gridCol>
              </a:tblGrid>
              <a:tr h="1016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016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tx2"/>
                    </a:solidFill>
                  </a:tcPr>
                </a:tc>
                <a:extLst>
                  <a:ext uri="{0D108BD9-81ED-4DB2-BD59-A6C34878D82A}">
                    <a16:rowId xmlns:a16="http://schemas.microsoft.com/office/drawing/2014/main" val="10001"/>
                  </a:ext>
                </a:extLst>
              </a:tr>
              <a:tr h="1016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016000">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endParaRPr kumimoji="0" lang="en-US" sz="28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bl>
          </a:graphicData>
        </a:graphic>
      </p:graphicFrame>
      <p:sp>
        <p:nvSpPr>
          <p:cNvPr id="62498" name="Rectangle 36"/>
          <p:cNvSpPr>
            <a:spLocks noGrp="1" noChangeArrowheads="1"/>
          </p:cNvSpPr>
          <p:nvPr>
            <p:ph type="title"/>
          </p:nvPr>
        </p:nvSpPr>
        <p:spPr>
          <a:xfrm>
            <a:off x="685800" y="452438"/>
            <a:ext cx="7772400" cy="723900"/>
          </a:xfrm>
        </p:spPr>
        <p:txBody>
          <a:bodyPr/>
          <a:lstStyle/>
          <a:p>
            <a:pPr eaLnBrk="1" hangingPunct="1"/>
            <a:r>
              <a:rPr lang="en-US" sz="2400"/>
              <a:t> </a:t>
            </a:r>
            <a:r>
              <a:rPr lang="en-US" sz="2400" b="1">
                <a:solidFill>
                  <a:schemeClr val="tx1"/>
                </a:solidFill>
              </a:rPr>
              <a:t>Display Options</a:t>
            </a:r>
          </a:p>
        </p:txBody>
      </p:sp>
      <p:sp>
        <p:nvSpPr>
          <p:cNvPr id="62499" name="Rectangle 37"/>
          <p:cNvSpPr>
            <a:spLocks noChangeArrowheads="1"/>
          </p:cNvSpPr>
          <p:nvPr/>
        </p:nvSpPr>
        <p:spPr bwMode="auto">
          <a:xfrm>
            <a:off x="671513" y="381000"/>
            <a:ext cx="1282700" cy="274638"/>
          </a:xfrm>
          <a:prstGeom prst="rect">
            <a:avLst/>
          </a:prstGeom>
          <a:noFill/>
          <a:ln w="12700">
            <a:noFill/>
            <a:miter lim="800000"/>
            <a:headEnd/>
            <a:tailEnd/>
          </a:ln>
        </p:spPr>
        <p:txBody>
          <a:bodyPr wrap="none" anchor="ctr">
            <a:spAutoFit/>
          </a:bodyPr>
          <a:lstStyle/>
          <a:p>
            <a:pPr algn="ctr" eaLnBrk="0" hangingPunct="0"/>
            <a:r>
              <a:rPr lang="en-US" sz="1200"/>
              <a:t>MIL-STD-2525B</a:t>
            </a:r>
          </a:p>
        </p:txBody>
      </p:sp>
      <p:sp>
        <p:nvSpPr>
          <p:cNvPr id="62500" name="AutoShape 38">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2501" name="Text Box 39"/>
          <p:cNvSpPr txBox="1">
            <a:spLocks noChangeArrowheads="1"/>
          </p:cNvSpPr>
          <p:nvPr/>
        </p:nvSpPr>
        <p:spPr bwMode="auto">
          <a:xfrm>
            <a:off x="61913" y="6230938"/>
            <a:ext cx="8990012" cy="425450"/>
          </a:xfrm>
          <a:prstGeom prst="rect">
            <a:avLst/>
          </a:prstGeom>
          <a:noFill/>
          <a:ln w="12700">
            <a:noFill/>
            <a:miter lim="800000"/>
            <a:headEnd/>
            <a:tailEnd/>
          </a:ln>
        </p:spPr>
        <p:txBody>
          <a:bodyPr wrap="none" lIns="0" tIns="0" rIns="0" bIns="0">
            <a:spAutoFit/>
          </a:bodyPr>
          <a:lstStyle/>
          <a:p>
            <a:pPr algn="ctr" eaLnBrk="0" hangingPunct="0"/>
            <a:r>
              <a:rPr lang="en-US" sz="1400" b="1"/>
              <a:t>The colors and fills of the symbols can be varied to provide the best visibility against various backgrounds</a:t>
            </a:r>
          </a:p>
          <a:p>
            <a:pPr algn="ctr" eaLnBrk="0" hangingPunct="0"/>
            <a:r>
              <a:rPr lang="en-US" sz="1400" b="1"/>
              <a:t>The Dots at the bottom are used to indicate the actual location of the Symbols</a:t>
            </a:r>
          </a:p>
        </p:txBody>
      </p:sp>
      <p:grpSp>
        <p:nvGrpSpPr>
          <p:cNvPr id="62502" name="Group 40"/>
          <p:cNvGrpSpPr>
            <a:grpSpLocks/>
          </p:cNvGrpSpPr>
          <p:nvPr/>
        </p:nvGrpSpPr>
        <p:grpSpPr bwMode="auto">
          <a:xfrm>
            <a:off x="3041650" y="1733550"/>
            <a:ext cx="547688" cy="319088"/>
            <a:chOff x="1916" y="1092"/>
            <a:chExt cx="345" cy="201"/>
          </a:xfrm>
        </p:grpSpPr>
        <p:sp>
          <p:nvSpPr>
            <p:cNvPr id="62641" name="Rectangle 41"/>
            <p:cNvSpPr>
              <a:spLocks noChangeAspect="1" noChangeArrowheads="1"/>
            </p:cNvSpPr>
            <p:nvPr/>
          </p:nvSpPr>
          <p:spPr bwMode="auto">
            <a:xfrm>
              <a:off x="1917" y="1092"/>
              <a:ext cx="344" cy="201"/>
            </a:xfrm>
            <a:prstGeom prst="rect">
              <a:avLst/>
            </a:prstGeom>
            <a:solidFill>
              <a:srgbClr val="00FFFF"/>
            </a:solidFill>
            <a:ln w="19050">
              <a:solidFill>
                <a:schemeClr val="bg1"/>
              </a:solidFill>
              <a:miter lim="800000"/>
              <a:headEnd/>
              <a:tailEnd/>
            </a:ln>
          </p:spPr>
          <p:txBody>
            <a:bodyPr wrap="none" lIns="0" tIns="0" rIns="0" bIns="0" anchor="ctr">
              <a:spAutoFit/>
            </a:bodyPr>
            <a:lstStyle/>
            <a:p>
              <a:endParaRPr lang="en-US"/>
            </a:p>
          </p:txBody>
        </p:sp>
        <p:sp>
          <p:nvSpPr>
            <p:cNvPr id="62642" name="Freeform 42"/>
            <p:cNvSpPr>
              <a:spLocks noChangeAspect="1"/>
            </p:cNvSpPr>
            <p:nvPr/>
          </p:nvSpPr>
          <p:spPr bwMode="auto">
            <a:xfrm>
              <a:off x="1916" y="1092"/>
              <a:ext cx="344" cy="199"/>
            </a:xfrm>
            <a:custGeom>
              <a:avLst/>
              <a:gdLst>
                <a:gd name="T0" fmla="*/ 344 w 344"/>
                <a:gd name="T1" fmla="*/ 199 h 199"/>
                <a:gd name="T2" fmla="*/ 0 w 344"/>
                <a:gd name="T3" fmla="*/ 0 h 199"/>
                <a:gd name="T4" fmla="*/ 0 60000 65536"/>
                <a:gd name="T5" fmla="*/ 0 60000 65536"/>
                <a:gd name="T6" fmla="*/ 0 w 344"/>
                <a:gd name="T7" fmla="*/ 0 h 199"/>
                <a:gd name="T8" fmla="*/ 344 w 344"/>
                <a:gd name="T9" fmla="*/ 199 h 199"/>
              </a:gdLst>
              <a:ahLst/>
              <a:cxnLst>
                <a:cxn ang="T4">
                  <a:pos x="T0" y="T1"/>
                </a:cxn>
                <a:cxn ang="T5">
                  <a:pos x="T2" y="T3"/>
                </a:cxn>
              </a:cxnLst>
              <a:rect l="T6" t="T7" r="T8" b="T9"/>
              <a:pathLst>
                <a:path w="344" h="199">
                  <a:moveTo>
                    <a:pt x="344" y="199"/>
                  </a:moveTo>
                  <a:lnTo>
                    <a:pt x="0" y="0"/>
                  </a:lnTo>
                </a:path>
              </a:pathLst>
            </a:custGeom>
            <a:solidFill>
              <a:srgbClr val="00FFFF"/>
            </a:solidFill>
            <a:ln w="19050" cmpd="sng">
              <a:solidFill>
                <a:schemeClr val="bg1"/>
              </a:solidFill>
              <a:round/>
              <a:headEnd type="none" w="sm" len="sm"/>
              <a:tailEnd type="none" w="sm" len="sm"/>
            </a:ln>
          </p:spPr>
          <p:txBody>
            <a:bodyPr wrap="none" lIns="0" tIns="0" rIns="0" bIns="0" anchor="ctr">
              <a:spAutoFit/>
            </a:bodyPr>
            <a:lstStyle/>
            <a:p>
              <a:endParaRPr lang="en-US"/>
            </a:p>
          </p:txBody>
        </p:sp>
        <p:sp>
          <p:nvSpPr>
            <p:cNvPr id="62643" name="Oval 43"/>
            <p:cNvSpPr>
              <a:spLocks noChangeAspect="1" noChangeArrowheads="1"/>
            </p:cNvSpPr>
            <p:nvPr/>
          </p:nvSpPr>
          <p:spPr bwMode="auto">
            <a:xfrm>
              <a:off x="1969" y="1133"/>
              <a:ext cx="238" cy="122"/>
            </a:xfrm>
            <a:prstGeom prst="ellipse">
              <a:avLst/>
            </a:prstGeom>
            <a:noFill/>
            <a:ln w="19050">
              <a:solidFill>
                <a:schemeClr val="bg1"/>
              </a:solidFill>
              <a:round/>
              <a:headEnd/>
              <a:tailEnd/>
            </a:ln>
          </p:spPr>
          <p:txBody>
            <a:bodyPr wrap="none" lIns="0" tIns="0" rIns="0" bIns="0" anchor="ctr">
              <a:spAutoFit/>
            </a:bodyPr>
            <a:lstStyle/>
            <a:p>
              <a:endParaRPr lang="en-US"/>
            </a:p>
          </p:txBody>
        </p:sp>
        <p:sp>
          <p:nvSpPr>
            <p:cNvPr id="62644" name="Freeform 44"/>
            <p:cNvSpPr>
              <a:spLocks noChangeAspect="1"/>
            </p:cNvSpPr>
            <p:nvPr/>
          </p:nvSpPr>
          <p:spPr bwMode="auto">
            <a:xfrm>
              <a:off x="1919" y="1092"/>
              <a:ext cx="340" cy="201"/>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solidFill>
              <a:srgbClr val="00FFFF"/>
            </a:solidFill>
            <a:ln w="19050" cmpd="sng">
              <a:solidFill>
                <a:schemeClr val="bg1"/>
              </a:solidFill>
              <a:round/>
              <a:headEnd type="none" w="sm" len="sm"/>
              <a:tailEnd type="none" w="sm" len="sm"/>
            </a:ln>
          </p:spPr>
          <p:txBody>
            <a:bodyPr wrap="none" lIns="0" tIns="0" rIns="0" bIns="0" anchor="ctr">
              <a:spAutoFit/>
            </a:bodyPr>
            <a:lstStyle/>
            <a:p>
              <a:endParaRPr lang="en-US"/>
            </a:p>
          </p:txBody>
        </p:sp>
      </p:grpSp>
      <p:grpSp>
        <p:nvGrpSpPr>
          <p:cNvPr id="62503" name="Group 45"/>
          <p:cNvGrpSpPr>
            <a:grpSpLocks/>
          </p:cNvGrpSpPr>
          <p:nvPr/>
        </p:nvGrpSpPr>
        <p:grpSpPr bwMode="auto">
          <a:xfrm>
            <a:off x="1878013" y="1633538"/>
            <a:ext cx="503237" cy="503237"/>
            <a:chOff x="1183" y="1029"/>
            <a:chExt cx="317" cy="317"/>
          </a:xfrm>
        </p:grpSpPr>
        <p:sp>
          <p:nvSpPr>
            <p:cNvPr id="62626" name="Oval 46"/>
            <p:cNvSpPr>
              <a:spLocks noChangeAspect="1" noChangeArrowheads="1"/>
            </p:cNvSpPr>
            <p:nvPr/>
          </p:nvSpPr>
          <p:spPr bwMode="auto">
            <a:xfrm>
              <a:off x="1183" y="1029"/>
              <a:ext cx="317" cy="317"/>
            </a:xfrm>
            <a:prstGeom prst="ellipse">
              <a:avLst/>
            </a:prstGeom>
            <a:solidFill>
              <a:srgbClr val="00FFFF"/>
            </a:solidFill>
            <a:ln w="19050">
              <a:solidFill>
                <a:schemeClr val="bg1"/>
              </a:solidFill>
              <a:round/>
              <a:headEnd/>
              <a:tailEnd/>
            </a:ln>
          </p:spPr>
          <p:txBody>
            <a:bodyPr wrap="none" anchor="ctr"/>
            <a:lstStyle/>
            <a:p>
              <a:endParaRPr lang="en-US"/>
            </a:p>
          </p:txBody>
        </p:sp>
        <p:grpSp>
          <p:nvGrpSpPr>
            <p:cNvPr id="62627" name="Group 47"/>
            <p:cNvGrpSpPr>
              <a:grpSpLocks/>
            </p:cNvGrpSpPr>
            <p:nvPr/>
          </p:nvGrpSpPr>
          <p:grpSpPr bwMode="auto">
            <a:xfrm>
              <a:off x="1269" y="1085"/>
              <a:ext cx="145" cy="202"/>
              <a:chOff x="519" y="2441"/>
              <a:chExt cx="145" cy="202"/>
            </a:xfrm>
          </p:grpSpPr>
          <p:grpSp>
            <p:nvGrpSpPr>
              <p:cNvPr id="62628" name="Group 48"/>
              <p:cNvGrpSpPr>
                <a:grpSpLocks/>
              </p:cNvGrpSpPr>
              <p:nvPr/>
            </p:nvGrpSpPr>
            <p:grpSpPr bwMode="auto">
              <a:xfrm>
                <a:off x="519" y="2609"/>
                <a:ext cx="145" cy="34"/>
                <a:chOff x="519" y="2609"/>
                <a:chExt cx="145" cy="34"/>
              </a:xfrm>
            </p:grpSpPr>
            <p:sp>
              <p:nvSpPr>
                <p:cNvPr id="62635" name="Freeform 49"/>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905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636" name="Freeform 50"/>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905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637" name="Freeform 51"/>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905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638" name="Freeform 52"/>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905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639" name="Line 53"/>
                <p:cNvSpPr>
                  <a:spLocks noChangeAspect="1" noChangeShapeType="1"/>
                </p:cNvSpPr>
                <p:nvPr/>
              </p:nvSpPr>
              <p:spPr bwMode="auto">
                <a:xfrm>
                  <a:off x="541" y="2609"/>
                  <a:ext cx="99" cy="0"/>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sp>
              <p:nvSpPr>
                <p:cNvPr id="62640" name="Line 54"/>
                <p:cNvSpPr>
                  <a:spLocks noChangeAspect="1" noChangeShapeType="1"/>
                </p:cNvSpPr>
                <p:nvPr/>
              </p:nvSpPr>
              <p:spPr bwMode="auto">
                <a:xfrm>
                  <a:off x="541" y="2642"/>
                  <a:ext cx="99" cy="0"/>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grpSp>
          <p:sp>
            <p:nvSpPr>
              <p:cNvPr id="62629" name="Line 55"/>
              <p:cNvSpPr>
                <a:spLocks noChangeAspect="1" noChangeShapeType="1"/>
              </p:cNvSpPr>
              <p:nvPr/>
            </p:nvSpPr>
            <p:spPr bwMode="auto">
              <a:xfrm>
                <a:off x="592" y="2441"/>
                <a:ext cx="0" cy="123"/>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sp>
            <p:nvSpPr>
              <p:cNvPr id="62630" name="Oval 56"/>
              <p:cNvSpPr>
                <a:spLocks noChangeAspect="1" noChangeArrowheads="1"/>
              </p:cNvSpPr>
              <p:nvPr/>
            </p:nvSpPr>
            <p:spPr bwMode="auto">
              <a:xfrm>
                <a:off x="570" y="2559"/>
                <a:ext cx="43" cy="50"/>
              </a:xfrm>
              <a:prstGeom prst="ellipse">
                <a:avLst/>
              </a:prstGeom>
              <a:noFill/>
              <a:ln w="19050">
                <a:solidFill>
                  <a:schemeClr val="bg1"/>
                </a:solidFill>
                <a:round/>
                <a:headEnd/>
                <a:tailEnd/>
              </a:ln>
            </p:spPr>
            <p:txBody>
              <a:bodyPr wrap="none" lIns="0" tIns="0" rIns="0" bIns="0" anchor="ctr" anchorCtr="1">
                <a:spAutoFit/>
              </a:bodyPr>
              <a:lstStyle/>
              <a:p>
                <a:endParaRPr lang="en-US"/>
              </a:p>
            </p:txBody>
          </p:sp>
          <p:grpSp>
            <p:nvGrpSpPr>
              <p:cNvPr id="62631" name="Group 57"/>
              <p:cNvGrpSpPr>
                <a:grpSpLocks/>
              </p:cNvGrpSpPr>
              <p:nvPr/>
            </p:nvGrpSpPr>
            <p:grpSpPr bwMode="auto">
              <a:xfrm>
                <a:off x="568" y="2471"/>
                <a:ext cx="48" cy="56"/>
                <a:chOff x="568" y="2471"/>
                <a:chExt cx="48" cy="56"/>
              </a:xfrm>
            </p:grpSpPr>
            <p:sp>
              <p:nvSpPr>
                <p:cNvPr id="62632" name="Line 58"/>
                <p:cNvSpPr>
                  <a:spLocks noChangeAspect="1" noChangeShapeType="1"/>
                </p:cNvSpPr>
                <p:nvPr/>
              </p:nvSpPr>
              <p:spPr bwMode="auto">
                <a:xfrm>
                  <a:off x="568" y="2499"/>
                  <a:ext cx="47" cy="0"/>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sp>
              <p:nvSpPr>
                <p:cNvPr id="62633" name="Line 59"/>
                <p:cNvSpPr>
                  <a:spLocks noChangeAspect="1" noChangeShapeType="1"/>
                </p:cNvSpPr>
                <p:nvPr/>
              </p:nvSpPr>
              <p:spPr bwMode="auto">
                <a:xfrm>
                  <a:off x="570" y="2471"/>
                  <a:ext cx="0" cy="56"/>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sp>
              <p:nvSpPr>
                <p:cNvPr id="62634" name="Line 60"/>
                <p:cNvSpPr>
                  <a:spLocks noChangeAspect="1" noChangeShapeType="1"/>
                </p:cNvSpPr>
                <p:nvPr/>
              </p:nvSpPr>
              <p:spPr bwMode="auto">
                <a:xfrm>
                  <a:off x="616" y="2471"/>
                  <a:ext cx="0" cy="56"/>
                </a:xfrm>
                <a:prstGeom prst="line">
                  <a:avLst/>
                </a:prstGeom>
                <a:noFill/>
                <a:ln w="19050">
                  <a:solidFill>
                    <a:schemeClr val="bg1"/>
                  </a:solidFill>
                  <a:round/>
                  <a:headEnd type="none" w="sm" len="sm"/>
                  <a:tailEnd type="none" w="sm" len="sm"/>
                </a:ln>
              </p:spPr>
              <p:txBody>
                <a:bodyPr wrap="none" lIns="0" tIns="0" rIns="0" bIns="0" anchor="ctr" anchorCtr="1">
                  <a:spAutoFit/>
                </a:bodyPr>
                <a:lstStyle/>
                <a:p>
                  <a:endParaRPr lang="en-US"/>
                </a:p>
              </p:txBody>
            </p:sp>
          </p:grpSp>
        </p:grpSp>
      </p:grpSp>
      <p:grpSp>
        <p:nvGrpSpPr>
          <p:cNvPr id="62504" name="Group 61"/>
          <p:cNvGrpSpPr>
            <a:grpSpLocks/>
          </p:cNvGrpSpPr>
          <p:nvPr/>
        </p:nvGrpSpPr>
        <p:grpSpPr bwMode="auto">
          <a:xfrm>
            <a:off x="5480050" y="1728788"/>
            <a:ext cx="547688" cy="319087"/>
            <a:chOff x="1916" y="1092"/>
            <a:chExt cx="345" cy="201"/>
          </a:xfrm>
        </p:grpSpPr>
        <p:sp>
          <p:nvSpPr>
            <p:cNvPr id="62622" name="Rectangle 62"/>
            <p:cNvSpPr>
              <a:spLocks noChangeAspect="1" noChangeArrowheads="1"/>
            </p:cNvSpPr>
            <p:nvPr/>
          </p:nvSpPr>
          <p:spPr bwMode="auto">
            <a:xfrm>
              <a:off x="1917" y="1092"/>
              <a:ext cx="344" cy="201"/>
            </a:xfrm>
            <a:prstGeom prst="rect">
              <a:avLst/>
            </a:prstGeom>
            <a:solidFill>
              <a:srgbClr val="00FFFF"/>
            </a:solidFill>
            <a:ln w="12700">
              <a:solidFill>
                <a:srgbClr val="000000"/>
              </a:solidFill>
              <a:miter lim="800000"/>
              <a:headEnd/>
              <a:tailEnd/>
            </a:ln>
          </p:spPr>
          <p:txBody>
            <a:bodyPr wrap="none" lIns="0" tIns="0" rIns="0" bIns="0" anchor="ctr">
              <a:spAutoFit/>
            </a:bodyPr>
            <a:lstStyle/>
            <a:p>
              <a:endParaRPr lang="en-US"/>
            </a:p>
          </p:txBody>
        </p:sp>
        <p:sp>
          <p:nvSpPr>
            <p:cNvPr id="62623" name="Freeform 63"/>
            <p:cNvSpPr>
              <a:spLocks noChangeAspect="1"/>
            </p:cNvSpPr>
            <p:nvPr/>
          </p:nvSpPr>
          <p:spPr bwMode="auto">
            <a:xfrm>
              <a:off x="1916" y="1092"/>
              <a:ext cx="344" cy="199"/>
            </a:xfrm>
            <a:custGeom>
              <a:avLst/>
              <a:gdLst>
                <a:gd name="T0" fmla="*/ 344 w 344"/>
                <a:gd name="T1" fmla="*/ 199 h 199"/>
                <a:gd name="T2" fmla="*/ 0 w 344"/>
                <a:gd name="T3" fmla="*/ 0 h 199"/>
                <a:gd name="T4" fmla="*/ 0 60000 65536"/>
                <a:gd name="T5" fmla="*/ 0 60000 65536"/>
                <a:gd name="T6" fmla="*/ 0 w 344"/>
                <a:gd name="T7" fmla="*/ 0 h 199"/>
                <a:gd name="T8" fmla="*/ 344 w 344"/>
                <a:gd name="T9" fmla="*/ 199 h 199"/>
              </a:gdLst>
              <a:ahLst/>
              <a:cxnLst>
                <a:cxn ang="T4">
                  <a:pos x="T0" y="T1"/>
                </a:cxn>
                <a:cxn ang="T5">
                  <a:pos x="T2" y="T3"/>
                </a:cxn>
              </a:cxnLst>
              <a:rect l="T6" t="T7" r="T8" b="T9"/>
              <a:pathLst>
                <a:path w="344" h="199">
                  <a:moveTo>
                    <a:pt x="344" y="199"/>
                  </a:moveTo>
                  <a:lnTo>
                    <a:pt x="0" y="0"/>
                  </a:lnTo>
                </a:path>
              </a:pathLst>
            </a:custGeom>
            <a:solidFill>
              <a:srgbClr val="00FFFF"/>
            </a:solidFill>
            <a:ln w="12700">
              <a:solidFill>
                <a:srgbClr val="000000"/>
              </a:solidFill>
              <a:round/>
              <a:headEnd type="none" w="sm" len="sm"/>
              <a:tailEnd type="none" w="sm" len="sm"/>
            </a:ln>
          </p:spPr>
          <p:txBody>
            <a:bodyPr wrap="none" lIns="0" tIns="0" rIns="0" bIns="0" anchor="ctr">
              <a:spAutoFit/>
            </a:bodyPr>
            <a:lstStyle/>
            <a:p>
              <a:endParaRPr lang="en-US"/>
            </a:p>
          </p:txBody>
        </p:sp>
        <p:sp>
          <p:nvSpPr>
            <p:cNvPr id="62624" name="Oval 64"/>
            <p:cNvSpPr>
              <a:spLocks noChangeAspect="1" noChangeArrowheads="1"/>
            </p:cNvSpPr>
            <p:nvPr/>
          </p:nvSpPr>
          <p:spPr bwMode="auto">
            <a:xfrm>
              <a:off x="1969" y="1133"/>
              <a:ext cx="238" cy="122"/>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62625" name="Freeform 65"/>
            <p:cNvSpPr>
              <a:spLocks noChangeAspect="1"/>
            </p:cNvSpPr>
            <p:nvPr/>
          </p:nvSpPr>
          <p:spPr bwMode="auto">
            <a:xfrm>
              <a:off x="1919" y="1092"/>
              <a:ext cx="340" cy="201"/>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solidFill>
              <a:srgbClr val="00FFFF"/>
            </a:solid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62505" name="Group 66"/>
          <p:cNvGrpSpPr>
            <a:grpSpLocks/>
          </p:cNvGrpSpPr>
          <p:nvPr/>
        </p:nvGrpSpPr>
        <p:grpSpPr bwMode="auto">
          <a:xfrm>
            <a:off x="4316413" y="1628775"/>
            <a:ext cx="503237" cy="503238"/>
            <a:chOff x="1183" y="1029"/>
            <a:chExt cx="317" cy="317"/>
          </a:xfrm>
        </p:grpSpPr>
        <p:sp>
          <p:nvSpPr>
            <p:cNvPr id="62607" name="Oval 67"/>
            <p:cNvSpPr>
              <a:spLocks noChangeAspect="1" noChangeArrowheads="1"/>
            </p:cNvSpPr>
            <p:nvPr/>
          </p:nvSpPr>
          <p:spPr bwMode="auto">
            <a:xfrm>
              <a:off x="1183" y="1029"/>
              <a:ext cx="317" cy="317"/>
            </a:xfrm>
            <a:prstGeom prst="ellipse">
              <a:avLst/>
            </a:prstGeom>
            <a:solidFill>
              <a:srgbClr val="00FFFF"/>
            </a:solidFill>
            <a:ln w="12700">
              <a:solidFill>
                <a:schemeClr val="tx1"/>
              </a:solidFill>
              <a:round/>
              <a:headEnd/>
              <a:tailEnd/>
            </a:ln>
          </p:spPr>
          <p:txBody>
            <a:bodyPr wrap="none" anchor="ctr"/>
            <a:lstStyle/>
            <a:p>
              <a:endParaRPr lang="en-US"/>
            </a:p>
          </p:txBody>
        </p:sp>
        <p:grpSp>
          <p:nvGrpSpPr>
            <p:cNvPr id="62608" name="Group 68"/>
            <p:cNvGrpSpPr>
              <a:grpSpLocks/>
            </p:cNvGrpSpPr>
            <p:nvPr/>
          </p:nvGrpSpPr>
          <p:grpSpPr bwMode="auto">
            <a:xfrm>
              <a:off x="1269" y="1085"/>
              <a:ext cx="145" cy="202"/>
              <a:chOff x="519" y="2441"/>
              <a:chExt cx="145" cy="202"/>
            </a:xfrm>
          </p:grpSpPr>
          <p:grpSp>
            <p:nvGrpSpPr>
              <p:cNvPr id="62609" name="Group 69"/>
              <p:cNvGrpSpPr>
                <a:grpSpLocks/>
              </p:cNvGrpSpPr>
              <p:nvPr/>
            </p:nvGrpSpPr>
            <p:grpSpPr bwMode="auto">
              <a:xfrm>
                <a:off x="519" y="2609"/>
                <a:ext cx="145" cy="34"/>
                <a:chOff x="519" y="2609"/>
                <a:chExt cx="145" cy="34"/>
              </a:xfrm>
            </p:grpSpPr>
            <p:sp>
              <p:nvSpPr>
                <p:cNvPr id="62616" name="Freeform 70"/>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2617" name="Freeform 71"/>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2618" name="Freeform 72"/>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2619" name="Freeform 73"/>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2620" name="Line 74"/>
                <p:cNvSpPr>
                  <a:spLocks noChangeAspect="1" noChangeShapeType="1"/>
                </p:cNvSpPr>
                <p:nvPr/>
              </p:nvSpPr>
              <p:spPr bwMode="auto">
                <a:xfrm>
                  <a:off x="541" y="2609"/>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2621" name="Line 75"/>
                <p:cNvSpPr>
                  <a:spLocks noChangeAspect="1" noChangeShapeType="1"/>
                </p:cNvSpPr>
                <p:nvPr/>
              </p:nvSpPr>
              <p:spPr bwMode="auto">
                <a:xfrm>
                  <a:off x="541" y="2642"/>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62610" name="Line 76"/>
              <p:cNvSpPr>
                <a:spLocks noChangeAspect="1" noChangeShapeType="1"/>
              </p:cNvSpPr>
              <p:nvPr/>
            </p:nvSpPr>
            <p:spPr bwMode="auto">
              <a:xfrm>
                <a:off x="592" y="244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2611" name="Oval 77"/>
              <p:cNvSpPr>
                <a:spLocks noChangeAspect="1" noChangeArrowheads="1"/>
              </p:cNvSpPr>
              <p:nvPr/>
            </p:nvSpPr>
            <p:spPr bwMode="auto">
              <a:xfrm>
                <a:off x="570" y="2559"/>
                <a:ext cx="43" cy="50"/>
              </a:xfrm>
              <a:prstGeom prst="ellipse">
                <a:avLst/>
              </a:prstGeom>
              <a:noFill/>
              <a:ln w="12700">
                <a:solidFill>
                  <a:srgbClr val="000000"/>
                </a:solidFill>
                <a:round/>
                <a:headEnd/>
                <a:tailEnd/>
              </a:ln>
            </p:spPr>
            <p:txBody>
              <a:bodyPr wrap="none" lIns="0" tIns="0" rIns="0" bIns="0" anchor="ctr" anchorCtr="1">
                <a:spAutoFit/>
              </a:bodyPr>
              <a:lstStyle/>
              <a:p>
                <a:endParaRPr lang="en-US"/>
              </a:p>
            </p:txBody>
          </p:sp>
          <p:grpSp>
            <p:nvGrpSpPr>
              <p:cNvPr id="62612" name="Group 78"/>
              <p:cNvGrpSpPr>
                <a:grpSpLocks/>
              </p:cNvGrpSpPr>
              <p:nvPr/>
            </p:nvGrpSpPr>
            <p:grpSpPr bwMode="auto">
              <a:xfrm>
                <a:off x="568" y="2471"/>
                <a:ext cx="48" cy="56"/>
                <a:chOff x="568" y="2471"/>
                <a:chExt cx="48" cy="56"/>
              </a:xfrm>
            </p:grpSpPr>
            <p:sp>
              <p:nvSpPr>
                <p:cNvPr id="62613" name="Line 79"/>
                <p:cNvSpPr>
                  <a:spLocks noChangeAspect="1" noChangeShapeType="1"/>
                </p:cNvSpPr>
                <p:nvPr/>
              </p:nvSpPr>
              <p:spPr bwMode="auto">
                <a:xfrm>
                  <a:off x="568" y="2499"/>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2614" name="Line 80"/>
                <p:cNvSpPr>
                  <a:spLocks noChangeAspect="1" noChangeShapeType="1"/>
                </p:cNvSpPr>
                <p:nvPr/>
              </p:nvSpPr>
              <p:spPr bwMode="auto">
                <a:xfrm>
                  <a:off x="570" y="247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2615" name="Line 81"/>
                <p:cNvSpPr>
                  <a:spLocks noChangeAspect="1" noChangeShapeType="1"/>
                </p:cNvSpPr>
                <p:nvPr/>
              </p:nvSpPr>
              <p:spPr bwMode="auto">
                <a:xfrm>
                  <a:off x="616" y="2471"/>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grpSp>
        <p:nvGrpSpPr>
          <p:cNvPr id="62506" name="Group 82"/>
          <p:cNvGrpSpPr>
            <a:grpSpLocks/>
          </p:cNvGrpSpPr>
          <p:nvPr/>
        </p:nvGrpSpPr>
        <p:grpSpPr bwMode="auto">
          <a:xfrm>
            <a:off x="6735763" y="1638300"/>
            <a:ext cx="503237" cy="503238"/>
            <a:chOff x="1183" y="1029"/>
            <a:chExt cx="317" cy="317"/>
          </a:xfrm>
        </p:grpSpPr>
        <p:sp>
          <p:nvSpPr>
            <p:cNvPr id="62592" name="Oval 83"/>
            <p:cNvSpPr>
              <a:spLocks noChangeAspect="1" noChangeArrowheads="1"/>
            </p:cNvSpPr>
            <p:nvPr/>
          </p:nvSpPr>
          <p:spPr bwMode="auto">
            <a:xfrm>
              <a:off x="1183" y="1029"/>
              <a:ext cx="317" cy="317"/>
            </a:xfrm>
            <a:prstGeom prst="ellipse">
              <a:avLst/>
            </a:prstGeom>
            <a:noFill/>
            <a:ln w="12700">
              <a:solidFill>
                <a:srgbClr val="00FFFF"/>
              </a:solidFill>
              <a:round/>
              <a:headEnd/>
              <a:tailEnd/>
            </a:ln>
          </p:spPr>
          <p:txBody>
            <a:bodyPr wrap="none" anchor="ctr"/>
            <a:lstStyle/>
            <a:p>
              <a:endParaRPr lang="en-US"/>
            </a:p>
          </p:txBody>
        </p:sp>
        <p:grpSp>
          <p:nvGrpSpPr>
            <p:cNvPr id="62593" name="Group 84"/>
            <p:cNvGrpSpPr>
              <a:grpSpLocks/>
            </p:cNvGrpSpPr>
            <p:nvPr/>
          </p:nvGrpSpPr>
          <p:grpSpPr bwMode="auto">
            <a:xfrm>
              <a:off x="1269" y="1085"/>
              <a:ext cx="145" cy="202"/>
              <a:chOff x="519" y="2441"/>
              <a:chExt cx="145" cy="202"/>
            </a:xfrm>
          </p:grpSpPr>
          <p:grpSp>
            <p:nvGrpSpPr>
              <p:cNvPr id="62594" name="Group 85"/>
              <p:cNvGrpSpPr>
                <a:grpSpLocks/>
              </p:cNvGrpSpPr>
              <p:nvPr/>
            </p:nvGrpSpPr>
            <p:grpSpPr bwMode="auto">
              <a:xfrm>
                <a:off x="519" y="2609"/>
                <a:ext cx="145" cy="34"/>
                <a:chOff x="519" y="2609"/>
                <a:chExt cx="145" cy="34"/>
              </a:xfrm>
            </p:grpSpPr>
            <p:sp>
              <p:nvSpPr>
                <p:cNvPr id="62601" name="Freeform 86"/>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602" name="Freeform 87"/>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603" name="Freeform 88"/>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604" name="Freeform 89"/>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605" name="Line 90"/>
                <p:cNvSpPr>
                  <a:spLocks noChangeAspect="1" noChangeShapeType="1"/>
                </p:cNvSpPr>
                <p:nvPr/>
              </p:nvSpPr>
              <p:spPr bwMode="auto">
                <a:xfrm>
                  <a:off x="541" y="2609"/>
                  <a:ext cx="99"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606" name="Line 91"/>
                <p:cNvSpPr>
                  <a:spLocks noChangeAspect="1" noChangeShapeType="1"/>
                </p:cNvSpPr>
                <p:nvPr/>
              </p:nvSpPr>
              <p:spPr bwMode="auto">
                <a:xfrm>
                  <a:off x="541" y="2642"/>
                  <a:ext cx="99"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sp>
            <p:nvSpPr>
              <p:cNvPr id="62595" name="Line 92"/>
              <p:cNvSpPr>
                <a:spLocks noChangeAspect="1" noChangeShapeType="1"/>
              </p:cNvSpPr>
              <p:nvPr/>
            </p:nvSpPr>
            <p:spPr bwMode="auto">
              <a:xfrm>
                <a:off x="592" y="2441"/>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96" name="Oval 93"/>
              <p:cNvSpPr>
                <a:spLocks noChangeAspect="1" noChangeArrowheads="1"/>
              </p:cNvSpPr>
              <p:nvPr/>
            </p:nvSpPr>
            <p:spPr bwMode="auto">
              <a:xfrm>
                <a:off x="570" y="2559"/>
                <a:ext cx="43" cy="50"/>
              </a:xfrm>
              <a:prstGeom prst="ellipse">
                <a:avLst/>
              </a:prstGeom>
              <a:noFill/>
              <a:ln w="12700">
                <a:solidFill>
                  <a:srgbClr val="00FFFF"/>
                </a:solidFill>
                <a:round/>
                <a:headEnd/>
                <a:tailEnd/>
              </a:ln>
            </p:spPr>
            <p:txBody>
              <a:bodyPr wrap="none" lIns="0" tIns="0" rIns="0" bIns="0" anchor="ctr" anchorCtr="1">
                <a:spAutoFit/>
              </a:bodyPr>
              <a:lstStyle/>
              <a:p>
                <a:endParaRPr lang="en-US"/>
              </a:p>
            </p:txBody>
          </p:sp>
          <p:grpSp>
            <p:nvGrpSpPr>
              <p:cNvPr id="62597" name="Group 94"/>
              <p:cNvGrpSpPr>
                <a:grpSpLocks/>
              </p:cNvGrpSpPr>
              <p:nvPr/>
            </p:nvGrpSpPr>
            <p:grpSpPr bwMode="auto">
              <a:xfrm>
                <a:off x="568" y="2471"/>
                <a:ext cx="48" cy="56"/>
                <a:chOff x="568" y="2471"/>
                <a:chExt cx="48" cy="56"/>
              </a:xfrm>
            </p:grpSpPr>
            <p:sp>
              <p:nvSpPr>
                <p:cNvPr id="62598" name="Line 95"/>
                <p:cNvSpPr>
                  <a:spLocks noChangeAspect="1" noChangeShapeType="1"/>
                </p:cNvSpPr>
                <p:nvPr/>
              </p:nvSpPr>
              <p:spPr bwMode="auto">
                <a:xfrm>
                  <a:off x="568" y="2499"/>
                  <a:ext cx="4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99" name="Line 96"/>
                <p:cNvSpPr>
                  <a:spLocks noChangeAspect="1" noChangeShapeType="1"/>
                </p:cNvSpPr>
                <p:nvPr/>
              </p:nvSpPr>
              <p:spPr bwMode="auto">
                <a:xfrm>
                  <a:off x="570" y="247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600" name="Line 97"/>
                <p:cNvSpPr>
                  <a:spLocks noChangeAspect="1" noChangeShapeType="1"/>
                </p:cNvSpPr>
                <p:nvPr/>
              </p:nvSpPr>
              <p:spPr bwMode="auto">
                <a:xfrm>
                  <a:off x="616" y="247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sp>
        <p:nvSpPr>
          <p:cNvPr id="62507" name="Oval 98"/>
          <p:cNvSpPr>
            <a:spLocks noChangeAspect="1" noChangeArrowheads="1"/>
          </p:cNvSpPr>
          <p:nvPr/>
        </p:nvSpPr>
        <p:spPr bwMode="auto">
          <a:xfrm>
            <a:off x="6813550" y="4881563"/>
            <a:ext cx="100013" cy="100012"/>
          </a:xfrm>
          <a:prstGeom prst="ellipse">
            <a:avLst/>
          </a:prstGeom>
          <a:solidFill>
            <a:schemeClr val="tx1"/>
          </a:solidFill>
          <a:ln w="12700">
            <a:solidFill>
              <a:schemeClr val="tx1"/>
            </a:solidFill>
            <a:round/>
            <a:headEnd/>
            <a:tailEnd/>
          </a:ln>
        </p:spPr>
        <p:txBody>
          <a:bodyPr wrap="none" anchor="ctr"/>
          <a:lstStyle/>
          <a:p>
            <a:endParaRPr lang="en-US"/>
          </a:p>
        </p:txBody>
      </p:sp>
      <p:grpSp>
        <p:nvGrpSpPr>
          <p:cNvPr id="62508" name="Group 99"/>
          <p:cNvGrpSpPr>
            <a:grpSpLocks/>
          </p:cNvGrpSpPr>
          <p:nvPr/>
        </p:nvGrpSpPr>
        <p:grpSpPr bwMode="auto">
          <a:xfrm>
            <a:off x="1897063" y="2638425"/>
            <a:ext cx="503237" cy="503238"/>
            <a:chOff x="355" y="1026"/>
            <a:chExt cx="317" cy="317"/>
          </a:xfrm>
        </p:grpSpPr>
        <p:grpSp>
          <p:nvGrpSpPr>
            <p:cNvPr id="62587" name="Group 100"/>
            <p:cNvGrpSpPr>
              <a:grpSpLocks/>
            </p:cNvGrpSpPr>
            <p:nvPr/>
          </p:nvGrpSpPr>
          <p:grpSpPr bwMode="auto">
            <a:xfrm>
              <a:off x="492" y="1098"/>
              <a:ext cx="43" cy="173"/>
              <a:chOff x="391" y="3653"/>
              <a:chExt cx="43" cy="173"/>
            </a:xfrm>
          </p:grpSpPr>
          <p:sp>
            <p:nvSpPr>
              <p:cNvPr id="62589" name="Line 101"/>
              <p:cNvSpPr>
                <a:spLocks noChangeAspect="1" noChangeShapeType="1"/>
              </p:cNvSpPr>
              <p:nvPr/>
            </p:nvSpPr>
            <p:spPr bwMode="auto">
              <a:xfrm>
                <a:off x="413" y="3658"/>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62590" name="Oval 102"/>
              <p:cNvSpPr>
                <a:spLocks noChangeAspect="1" noChangeArrowheads="1"/>
              </p:cNvSpPr>
              <p:nvPr/>
            </p:nvSpPr>
            <p:spPr bwMode="auto">
              <a:xfrm>
                <a:off x="391" y="3777"/>
                <a:ext cx="43" cy="49"/>
              </a:xfrm>
              <a:prstGeom prst="ellipse">
                <a:avLst/>
              </a:prstGeom>
              <a:noFill/>
              <a:ln w="12700">
                <a:solidFill>
                  <a:srgbClr val="FF0000"/>
                </a:solidFill>
                <a:round/>
                <a:headEnd/>
                <a:tailEnd/>
              </a:ln>
            </p:spPr>
            <p:txBody>
              <a:bodyPr wrap="none" lIns="0" tIns="0" rIns="0" bIns="0" anchor="ctr" anchorCtr="1">
                <a:spAutoFit/>
              </a:bodyPr>
              <a:lstStyle/>
              <a:p>
                <a:endParaRPr lang="en-US"/>
              </a:p>
            </p:txBody>
          </p:sp>
          <p:sp>
            <p:nvSpPr>
              <p:cNvPr id="62591" name="Freeform 103"/>
              <p:cNvSpPr>
                <a:spLocks/>
              </p:cNvSpPr>
              <p:nvPr/>
            </p:nvSpPr>
            <p:spPr bwMode="auto">
              <a:xfrm>
                <a:off x="394" y="3653"/>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rgbClr val="FF0000"/>
                </a:solidFill>
                <a:prstDash val="solid"/>
                <a:round/>
                <a:headEnd/>
                <a:tailEnd/>
              </a:ln>
            </p:spPr>
            <p:txBody>
              <a:bodyPr wrap="none" lIns="0" tIns="0" rIns="0" bIns="0" anchor="ctr" anchorCtr="1">
                <a:spAutoFit/>
              </a:bodyPr>
              <a:lstStyle/>
              <a:p>
                <a:endParaRPr lang="en-US"/>
              </a:p>
            </p:txBody>
          </p:sp>
        </p:grpSp>
        <p:sp>
          <p:nvSpPr>
            <p:cNvPr id="62588" name="Oval 104"/>
            <p:cNvSpPr>
              <a:spLocks noChangeAspect="1" noChangeArrowheads="1"/>
            </p:cNvSpPr>
            <p:nvPr/>
          </p:nvSpPr>
          <p:spPr bwMode="auto">
            <a:xfrm>
              <a:off x="355" y="1026"/>
              <a:ext cx="317" cy="317"/>
            </a:xfrm>
            <a:prstGeom prst="ellipse">
              <a:avLst/>
            </a:prstGeom>
            <a:noFill/>
            <a:ln w="12700">
              <a:solidFill>
                <a:srgbClr val="FF0000"/>
              </a:solidFill>
              <a:round/>
              <a:headEnd/>
              <a:tailEnd/>
            </a:ln>
          </p:spPr>
          <p:txBody>
            <a:bodyPr wrap="none" anchor="ctr"/>
            <a:lstStyle/>
            <a:p>
              <a:endParaRPr lang="en-US"/>
            </a:p>
          </p:txBody>
        </p:sp>
      </p:grpSp>
      <p:sp>
        <p:nvSpPr>
          <p:cNvPr id="62509" name="Text Box 105"/>
          <p:cNvSpPr txBox="1">
            <a:spLocks noChangeArrowheads="1"/>
          </p:cNvSpPr>
          <p:nvPr/>
        </p:nvSpPr>
        <p:spPr bwMode="auto">
          <a:xfrm>
            <a:off x="2411413" y="2532063"/>
            <a:ext cx="109537" cy="182562"/>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solidFill>
                  <a:srgbClr val="FF0000"/>
                </a:solidFill>
              </a:rPr>
              <a:t>K</a:t>
            </a:r>
          </a:p>
        </p:txBody>
      </p:sp>
      <p:sp>
        <p:nvSpPr>
          <p:cNvPr id="62510" name="Text Box 106"/>
          <p:cNvSpPr txBox="1">
            <a:spLocks noChangeArrowheads="1"/>
          </p:cNvSpPr>
          <p:nvPr/>
        </p:nvSpPr>
        <p:spPr bwMode="auto">
          <a:xfrm>
            <a:off x="4706938" y="2589213"/>
            <a:ext cx="109537" cy="182562"/>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K</a:t>
            </a:r>
          </a:p>
        </p:txBody>
      </p:sp>
      <p:grpSp>
        <p:nvGrpSpPr>
          <p:cNvPr id="62511" name="Group 107"/>
          <p:cNvGrpSpPr>
            <a:grpSpLocks/>
          </p:cNvGrpSpPr>
          <p:nvPr/>
        </p:nvGrpSpPr>
        <p:grpSpPr bwMode="auto">
          <a:xfrm>
            <a:off x="3068638" y="2676525"/>
            <a:ext cx="503237" cy="503238"/>
            <a:chOff x="1183" y="1029"/>
            <a:chExt cx="317" cy="317"/>
          </a:xfrm>
        </p:grpSpPr>
        <p:sp>
          <p:nvSpPr>
            <p:cNvPr id="62572" name="Oval 108"/>
            <p:cNvSpPr>
              <a:spLocks noChangeAspect="1" noChangeArrowheads="1"/>
            </p:cNvSpPr>
            <p:nvPr/>
          </p:nvSpPr>
          <p:spPr bwMode="auto">
            <a:xfrm>
              <a:off x="1183" y="1029"/>
              <a:ext cx="317" cy="317"/>
            </a:xfrm>
            <a:prstGeom prst="ellipse">
              <a:avLst/>
            </a:prstGeom>
            <a:noFill/>
            <a:ln w="12700">
              <a:solidFill>
                <a:schemeClr val="tx1"/>
              </a:solidFill>
              <a:round/>
              <a:headEnd/>
              <a:tailEnd/>
            </a:ln>
          </p:spPr>
          <p:txBody>
            <a:bodyPr wrap="none" anchor="ctr"/>
            <a:lstStyle/>
            <a:p>
              <a:endParaRPr lang="en-US"/>
            </a:p>
          </p:txBody>
        </p:sp>
        <p:grpSp>
          <p:nvGrpSpPr>
            <p:cNvPr id="62573" name="Group 109"/>
            <p:cNvGrpSpPr>
              <a:grpSpLocks/>
            </p:cNvGrpSpPr>
            <p:nvPr/>
          </p:nvGrpSpPr>
          <p:grpSpPr bwMode="auto">
            <a:xfrm>
              <a:off x="1269" y="1085"/>
              <a:ext cx="145" cy="202"/>
              <a:chOff x="519" y="2441"/>
              <a:chExt cx="145" cy="202"/>
            </a:xfrm>
          </p:grpSpPr>
          <p:grpSp>
            <p:nvGrpSpPr>
              <p:cNvPr id="62574" name="Group 110"/>
              <p:cNvGrpSpPr>
                <a:grpSpLocks/>
              </p:cNvGrpSpPr>
              <p:nvPr/>
            </p:nvGrpSpPr>
            <p:grpSpPr bwMode="auto">
              <a:xfrm>
                <a:off x="519" y="2609"/>
                <a:ext cx="145" cy="34"/>
                <a:chOff x="519" y="2609"/>
                <a:chExt cx="145" cy="34"/>
              </a:xfrm>
            </p:grpSpPr>
            <p:sp>
              <p:nvSpPr>
                <p:cNvPr id="62581" name="Freeform 111"/>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chemeClr val="tx1"/>
                  </a:solidFill>
                  <a:prstDash val="solid"/>
                  <a:round/>
                  <a:headEnd type="none" w="sm" len="sm"/>
                  <a:tailEnd type="none" w="sm" len="sm"/>
                </a:ln>
              </p:spPr>
              <p:txBody>
                <a:bodyPr wrap="none" lIns="0" tIns="0" rIns="0" bIns="0" anchor="ctr" anchorCtr="1">
                  <a:spAutoFit/>
                </a:bodyPr>
                <a:lstStyle/>
                <a:p>
                  <a:endParaRPr lang="en-US"/>
                </a:p>
              </p:txBody>
            </p:sp>
            <p:sp>
              <p:nvSpPr>
                <p:cNvPr id="62582" name="Freeform 112"/>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chemeClr val="tx1"/>
                  </a:solidFill>
                  <a:prstDash val="solid"/>
                  <a:round/>
                  <a:headEnd type="none" w="sm" len="sm"/>
                  <a:tailEnd type="none" w="sm" len="sm"/>
                </a:ln>
              </p:spPr>
              <p:txBody>
                <a:bodyPr wrap="none" lIns="0" tIns="0" rIns="0" bIns="0" anchor="ctr" anchorCtr="1">
                  <a:spAutoFit/>
                </a:bodyPr>
                <a:lstStyle/>
                <a:p>
                  <a:endParaRPr lang="en-US"/>
                </a:p>
              </p:txBody>
            </p:sp>
            <p:sp>
              <p:nvSpPr>
                <p:cNvPr id="62583" name="Freeform 113"/>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chemeClr val="tx1"/>
                  </a:solidFill>
                  <a:prstDash val="solid"/>
                  <a:round/>
                  <a:headEnd type="none" w="sm" len="sm"/>
                  <a:tailEnd type="none" w="sm" len="sm"/>
                </a:ln>
              </p:spPr>
              <p:txBody>
                <a:bodyPr wrap="none" lIns="0" tIns="0" rIns="0" bIns="0" anchor="ctr" anchorCtr="1">
                  <a:spAutoFit/>
                </a:bodyPr>
                <a:lstStyle/>
                <a:p>
                  <a:endParaRPr lang="en-US"/>
                </a:p>
              </p:txBody>
            </p:sp>
            <p:sp>
              <p:nvSpPr>
                <p:cNvPr id="62584" name="Freeform 114"/>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chemeClr val="tx1"/>
                  </a:solidFill>
                  <a:prstDash val="solid"/>
                  <a:round/>
                  <a:headEnd type="none" w="sm" len="sm"/>
                  <a:tailEnd type="none" w="sm" len="sm"/>
                </a:ln>
              </p:spPr>
              <p:txBody>
                <a:bodyPr wrap="none" lIns="0" tIns="0" rIns="0" bIns="0" anchor="ctr" anchorCtr="1">
                  <a:spAutoFit/>
                </a:bodyPr>
                <a:lstStyle/>
                <a:p>
                  <a:endParaRPr lang="en-US"/>
                </a:p>
              </p:txBody>
            </p:sp>
            <p:sp>
              <p:nvSpPr>
                <p:cNvPr id="62585" name="Line 115"/>
                <p:cNvSpPr>
                  <a:spLocks noChangeAspect="1" noChangeShapeType="1"/>
                </p:cNvSpPr>
                <p:nvPr/>
              </p:nvSpPr>
              <p:spPr bwMode="auto">
                <a:xfrm>
                  <a:off x="541" y="2609"/>
                  <a:ext cx="99"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62586" name="Line 116"/>
                <p:cNvSpPr>
                  <a:spLocks noChangeAspect="1" noChangeShapeType="1"/>
                </p:cNvSpPr>
                <p:nvPr/>
              </p:nvSpPr>
              <p:spPr bwMode="auto">
                <a:xfrm>
                  <a:off x="541" y="2642"/>
                  <a:ext cx="99"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sp>
            <p:nvSpPr>
              <p:cNvPr id="62575" name="Line 117"/>
              <p:cNvSpPr>
                <a:spLocks noChangeAspect="1" noChangeShapeType="1"/>
              </p:cNvSpPr>
              <p:nvPr/>
            </p:nvSpPr>
            <p:spPr bwMode="auto">
              <a:xfrm>
                <a:off x="592" y="2441"/>
                <a:ext cx="0" cy="123"/>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62576" name="Oval 118"/>
              <p:cNvSpPr>
                <a:spLocks noChangeAspect="1" noChangeArrowheads="1"/>
              </p:cNvSpPr>
              <p:nvPr/>
            </p:nvSpPr>
            <p:spPr bwMode="auto">
              <a:xfrm>
                <a:off x="570" y="2559"/>
                <a:ext cx="43" cy="50"/>
              </a:xfrm>
              <a:prstGeom prst="ellipse">
                <a:avLst/>
              </a:prstGeom>
              <a:noFill/>
              <a:ln w="12700">
                <a:solidFill>
                  <a:schemeClr val="tx1"/>
                </a:solidFill>
                <a:round/>
                <a:headEnd/>
                <a:tailEnd/>
              </a:ln>
            </p:spPr>
            <p:txBody>
              <a:bodyPr wrap="none" lIns="0" tIns="0" rIns="0" bIns="0" anchor="ctr" anchorCtr="1">
                <a:spAutoFit/>
              </a:bodyPr>
              <a:lstStyle/>
              <a:p>
                <a:endParaRPr lang="en-US"/>
              </a:p>
            </p:txBody>
          </p:sp>
          <p:grpSp>
            <p:nvGrpSpPr>
              <p:cNvPr id="62577" name="Group 119"/>
              <p:cNvGrpSpPr>
                <a:grpSpLocks/>
              </p:cNvGrpSpPr>
              <p:nvPr/>
            </p:nvGrpSpPr>
            <p:grpSpPr bwMode="auto">
              <a:xfrm>
                <a:off x="568" y="2471"/>
                <a:ext cx="48" cy="56"/>
                <a:chOff x="568" y="2471"/>
                <a:chExt cx="48" cy="56"/>
              </a:xfrm>
            </p:grpSpPr>
            <p:sp>
              <p:nvSpPr>
                <p:cNvPr id="62578" name="Line 120"/>
                <p:cNvSpPr>
                  <a:spLocks noChangeAspect="1" noChangeShapeType="1"/>
                </p:cNvSpPr>
                <p:nvPr/>
              </p:nvSpPr>
              <p:spPr bwMode="auto">
                <a:xfrm>
                  <a:off x="568" y="2499"/>
                  <a:ext cx="47" cy="0"/>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62579" name="Line 121"/>
                <p:cNvSpPr>
                  <a:spLocks noChangeAspect="1" noChangeShapeType="1"/>
                </p:cNvSpPr>
                <p:nvPr/>
              </p:nvSpPr>
              <p:spPr bwMode="auto">
                <a:xfrm>
                  <a:off x="570" y="2471"/>
                  <a:ext cx="0" cy="56"/>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62580" name="Line 122"/>
                <p:cNvSpPr>
                  <a:spLocks noChangeAspect="1" noChangeShapeType="1"/>
                </p:cNvSpPr>
                <p:nvPr/>
              </p:nvSpPr>
              <p:spPr bwMode="auto">
                <a:xfrm>
                  <a:off x="616" y="2471"/>
                  <a:ext cx="0" cy="56"/>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grpSp>
        </p:grpSp>
      </p:grpSp>
      <p:grpSp>
        <p:nvGrpSpPr>
          <p:cNvPr id="62512" name="Group 123"/>
          <p:cNvGrpSpPr>
            <a:grpSpLocks/>
          </p:cNvGrpSpPr>
          <p:nvPr/>
        </p:nvGrpSpPr>
        <p:grpSpPr bwMode="auto">
          <a:xfrm>
            <a:off x="1957388" y="3760788"/>
            <a:ext cx="230187" cy="320675"/>
            <a:chOff x="519" y="2441"/>
            <a:chExt cx="145" cy="202"/>
          </a:xfrm>
        </p:grpSpPr>
        <p:grpSp>
          <p:nvGrpSpPr>
            <p:cNvPr id="62559" name="Group 124"/>
            <p:cNvGrpSpPr>
              <a:grpSpLocks/>
            </p:cNvGrpSpPr>
            <p:nvPr/>
          </p:nvGrpSpPr>
          <p:grpSpPr bwMode="auto">
            <a:xfrm>
              <a:off x="519" y="2609"/>
              <a:ext cx="145" cy="34"/>
              <a:chOff x="519" y="2609"/>
              <a:chExt cx="145" cy="34"/>
            </a:xfrm>
          </p:grpSpPr>
          <p:sp>
            <p:nvSpPr>
              <p:cNvPr id="62566" name="Freeform 125"/>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567" name="Freeform 126"/>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568" name="Freeform 127"/>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569" name="Freeform 128"/>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FFFF"/>
                </a:solidFill>
                <a:prstDash val="solid"/>
                <a:round/>
                <a:headEnd type="none" w="sm" len="sm"/>
                <a:tailEnd type="none" w="sm" len="sm"/>
              </a:ln>
            </p:spPr>
            <p:txBody>
              <a:bodyPr wrap="none" lIns="0" tIns="0" rIns="0" bIns="0" anchor="ctr" anchorCtr="1">
                <a:spAutoFit/>
              </a:bodyPr>
              <a:lstStyle/>
              <a:p>
                <a:endParaRPr lang="en-US"/>
              </a:p>
            </p:txBody>
          </p:sp>
          <p:sp>
            <p:nvSpPr>
              <p:cNvPr id="62570" name="Line 129"/>
              <p:cNvSpPr>
                <a:spLocks noChangeAspect="1" noChangeShapeType="1"/>
              </p:cNvSpPr>
              <p:nvPr/>
            </p:nvSpPr>
            <p:spPr bwMode="auto">
              <a:xfrm>
                <a:off x="541" y="2609"/>
                <a:ext cx="99"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71" name="Line 130"/>
              <p:cNvSpPr>
                <a:spLocks noChangeAspect="1" noChangeShapeType="1"/>
              </p:cNvSpPr>
              <p:nvPr/>
            </p:nvSpPr>
            <p:spPr bwMode="auto">
              <a:xfrm>
                <a:off x="541" y="2642"/>
                <a:ext cx="99"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sp>
          <p:nvSpPr>
            <p:cNvPr id="62560" name="Line 131"/>
            <p:cNvSpPr>
              <a:spLocks noChangeAspect="1" noChangeShapeType="1"/>
            </p:cNvSpPr>
            <p:nvPr/>
          </p:nvSpPr>
          <p:spPr bwMode="auto">
            <a:xfrm>
              <a:off x="592" y="2441"/>
              <a:ext cx="0" cy="123"/>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61" name="Oval 132"/>
            <p:cNvSpPr>
              <a:spLocks noChangeAspect="1" noChangeArrowheads="1"/>
            </p:cNvSpPr>
            <p:nvPr/>
          </p:nvSpPr>
          <p:spPr bwMode="auto">
            <a:xfrm>
              <a:off x="570" y="2559"/>
              <a:ext cx="43" cy="50"/>
            </a:xfrm>
            <a:prstGeom prst="ellipse">
              <a:avLst/>
            </a:prstGeom>
            <a:noFill/>
            <a:ln w="12700">
              <a:solidFill>
                <a:srgbClr val="00FFFF"/>
              </a:solidFill>
              <a:round/>
              <a:headEnd/>
              <a:tailEnd/>
            </a:ln>
          </p:spPr>
          <p:txBody>
            <a:bodyPr wrap="none" lIns="0" tIns="0" rIns="0" bIns="0" anchor="ctr" anchorCtr="1">
              <a:spAutoFit/>
            </a:bodyPr>
            <a:lstStyle/>
            <a:p>
              <a:endParaRPr lang="en-US"/>
            </a:p>
          </p:txBody>
        </p:sp>
        <p:grpSp>
          <p:nvGrpSpPr>
            <p:cNvPr id="62562" name="Group 133"/>
            <p:cNvGrpSpPr>
              <a:grpSpLocks/>
            </p:cNvGrpSpPr>
            <p:nvPr/>
          </p:nvGrpSpPr>
          <p:grpSpPr bwMode="auto">
            <a:xfrm>
              <a:off x="568" y="2471"/>
              <a:ext cx="48" cy="56"/>
              <a:chOff x="568" y="2471"/>
              <a:chExt cx="48" cy="56"/>
            </a:xfrm>
          </p:grpSpPr>
          <p:sp>
            <p:nvSpPr>
              <p:cNvPr id="62563" name="Line 134"/>
              <p:cNvSpPr>
                <a:spLocks noChangeAspect="1" noChangeShapeType="1"/>
              </p:cNvSpPr>
              <p:nvPr/>
            </p:nvSpPr>
            <p:spPr bwMode="auto">
              <a:xfrm>
                <a:off x="568" y="2499"/>
                <a:ext cx="47" cy="0"/>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64" name="Line 135"/>
              <p:cNvSpPr>
                <a:spLocks noChangeAspect="1" noChangeShapeType="1"/>
              </p:cNvSpPr>
              <p:nvPr/>
            </p:nvSpPr>
            <p:spPr bwMode="auto">
              <a:xfrm>
                <a:off x="570" y="247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sp>
            <p:nvSpPr>
              <p:cNvPr id="62565" name="Line 136"/>
              <p:cNvSpPr>
                <a:spLocks noChangeAspect="1" noChangeShapeType="1"/>
              </p:cNvSpPr>
              <p:nvPr/>
            </p:nvSpPr>
            <p:spPr bwMode="auto">
              <a:xfrm>
                <a:off x="616" y="2471"/>
                <a:ext cx="0" cy="56"/>
              </a:xfrm>
              <a:prstGeom prst="line">
                <a:avLst/>
              </a:prstGeom>
              <a:noFill/>
              <a:ln w="12700">
                <a:solidFill>
                  <a:srgbClr val="00FFFF"/>
                </a:solidFill>
                <a:round/>
                <a:headEnd type="none" w="sm" len="sm"/>
                <a:tailEnd type="none" w="sm" len="sm"/>
              </a:ln>
            </p:spPr>
            <p:txBody>
              <a:bodyPr wrap="none" lIns="0" tIns="0" rIns="0" bIns="0" anchor="ctr" anchorCtr="1">
                <a:spAutoFit/>
              </a:bodyPr>
              <a:lstStyle/>
              <a:p>
                <a:endParaRPr lang="en-US"/>
              </a:p>
            </p:txBody>
          </p:sp>
        </p:grpSp>
      </p:grpSp>
      <p:grpSp>
        <p:nvGrpSpPr>
          <p:cNvPr id="62513" name="Group 137"/>
          <p:cNvGrpSpPr>
            <a:grpSpLocks/>
          </p:cNvGrpSpPr>
          <p:nvPr/>
        </p:nvGrpSpPr>
        <p:grpSpPr bwMode="auto">
          <a:xfrm>
            <a:off x="3303588" y="3760788"/>
            <a:ext cx="68262" cy="274637"/>
            <a:chOff x="391" y="3653"/>
            <a:chExt cx="43" cy="173"/>
          </a:xfrm>
        </p:grpSpPr>
        <p:sp>
          <p:nvSpPr>
            <p:cNvPr id="62556" name="Line 138"/>
            <p:cNvSpPr>
              <a:spLocks noChangeAspect="1" noChangeShapeType="1"/>
            </p:cNvSpPr>
            <p:nvPr/>
          </p:nvSpPr>
          <p:spPr bwMode="auto">
            <a:xfrm>
              <a:off x="413" y="3658"/>
              <a:ext cx="0" cy="123"/>
            </a:xfrm>
            <a:prstGeom prst="line">
              <a:avLst/>
            </a:prstGeom>
            <a:noFill/>
            <a:ln w="12700">
              <a:solidFill>
                <a:srgbClr val="FF0000"/>
              </a:solidFill>
              <a:round/>
              <a:headEnd type="none" w="sm" len="sm"/>
              <a:tailEnd type="none" w="sm" len="sm"/>
            </a:ln>
          </p:spPr>
          <p:txBody>
            <a:bodyPr wrap="none" lIns="0" tIns="0" rIns="0" bIns="0" anchor="ctr" anchorCtr="1">
              <a:spAutoFit/>
            </a:bodyPr>
            <a:lstStyle/>
            <a:p>
              <a:endParaRPr lang="en-US"/>
            </a:p>
          </p:txBody>
        </p:sp>
        <p:sp>
          <p:nvSpPr>
            <p:cNvPr id="62557" name="Oval 139"/>
            <p:cNvSpPr>
              <a:spLocks noChangeAspect="1" noChangeArrowheads="1"/>
            </p:cNvSpPr>
            <p:nvPr/>
          </p:nvSpPr>
          <p:spPr bwMode="auto">
            <a:xfrm>
              <a:off x="391" y="3777"/>
              <a:ext cx="43" cy="49"/>
            </a:xfrm>
            <a:prstGeom prst="ellipse">
              <a:avLst/>
            </a:prstGeom>
            <a:noFill/>
            <a:ln w="12700">
              <a:solidFill>
                <a:srgbClr val="FF0000"/>
              </a:solidFill>
              <a:round/>
              <a:headEnd/>
              <a:tailEnd/>
            </a:ln>
          </p:spPr>
          <p:txBody>
            <a:bodyPr wrap="none" lIns="0" tIns="0" rIns="0" bIns="0" anchor="ctr" anchorCtr="1">
              <a:spAutoFit/>
            </a:bodyPr>
            <a:lstStyle/>
            <a:p>
              <a:endParaRPr lang="en-US"/>
            </a:p>
          </p:txBody>
        </p:sp>
        <p:sp>
          <p:nvSpPr>
            <p:cNvPr id="62558" name="Freeform 140"/>
            <p:cNvSpPr>
              <a:spLocks/>
            </p:cNvSpPr>
            <p:nvPr/>
          </p:nvSpPr>
          <p:spPr bwMode="auto">
            <a:xfrm>
              <a:off x="394" y="3653"/>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rgbClr val="FF0000"/>
              </a:solidFill>
              <a:prstDash val="solid"/>
              <a:round/>
              <a:headEnd/>
              <a:tailEnd/>
            </a:ln>
          </p:spPr>
          <p:txBody>
            <a:bodyPr wrap="none" lIns="0" tIns="0" rIns="0" bIns="0" anchor="ctr" anchorCtr="1">
              <a:spAutoFit/>
            </a:bodyPr>
            <a:lstStyle/>
            <a:p>
              <a:endParaRPr lang="en-US"/>
            </a:p>
          </p:txBody>
        </p:sp>
      </p:grpSp>
      <p:grpSp>
        <p:nvGrpSpPr>
          <p:cNvPr id="62514" name="Group 141"/>
          <p:cNvGrpSpPr>
            <a:grpSpLocks/>
          </p:cNvGrpSpPr>
          <p:nvPr/>
        </p:nvGrpSpPr>
        <p:grpSpPr bwMode="auto">
          <a:xfrm>
            <a:off x="4230688" y="2690813"/>
            <a:ext cx="503237" cy="503237"/>
            <a:chOff x="355" y="1026"/>
            <a:chExt cx="317" cy="317"/>
          </a:xfrm>
        </p:grpSpPr>
        <p:grpSp>
          <p:nvGrpSpPr>
            <p:cNvPr id="62551" name="Group 142"/>
            <p:cNvGrpSpPr>
              <a:grpSpLocks/>
            </p:cNvGrpSpPr>
            <p:nvPr/>
          </p:nvGrpSpPr>
          <p:grpSpPr bwMode="auto">
            <a:xfrm>
              <a:off x="492" y="1098"/>
              <a:ext cx="43" cy="173"/>
              <a:chOff x="391" y="3653"/>
              <a:chExt cx="43" cy="173"/>
            </a:xfrm>
          </p:grpSpPr>
          <p:sp>
            <p:nvSpPr>
              <p:cNvPr id="62553" name="Line 143"/>
              <p:cNvSpPr>
                <a:spLocks noChangeAspect="1" noChangeShapeType="1"/>
              </p:cNvSpPr>
              <p:nvPr/>
            </p:nvSpPr>
            <p:spPr bwMode="auto">
              <a:xfrm>
                <a:off x="413" y="3658"/>
                <a:ext cx="0" cy="123"/>
              </a:xfrm>
              <a:prstGeom prst="line">
                <a:avLst/>
              </a:prstGeom>
              <a:noFill/>
              <a:ln w="12700">
                <a:solidFill>
                  <a:schemeClr val="tx1"/>
                </a:solidFill>
                <a:round/>
                <a:headEnd type="none" w="sm" len="sm"/>
                <a:tailEnd type="none" w="sm" len="sm"/>
              </a:ln>
            </p:spPr>
            <p:txBody>
              <a:bodyPr wrap="none" lIns="0" tIns="0" rIns="0" bIns="0" anchor="ctr" anchorCtr="1">
                <a:spAutoFit/>
              </a:bodyPr>
              <a:lstStyle/>
              <a:p>
                <a:endParaRPr lang="en-US"/>
              </a:p>
            </p:txBody>
          </p:sp>
          <p:sp>
            <p:nvSpPr>
              <p:cNvPr id="62554" name="Oval 144"/>
              <p:cNvSpPr>
                <a:spLocks noChangeAspect="1" noChangeArrowheads="1"/>
              </p:cNvSpPr>
              <p:nvPr/>
            </p:nvSpPr>
            <p:spPr bwMode="auto">
              <a:xfrm>
                <a:off x="391" y="3777"/>
                <a:ext cx="43" cy="49"/>
              </a:xfrm>
              <a:prstGeom prst="ellipse">
                <a:avLst/>
              </a:prstGeom>
              <a:noFill/>
              <a:ln w="12700">
                <a:solidFill>
                  <a:schemeClr val="tx1"/>
                </a:solidFill>
                <a:round/>
                <a:headEnd/>
                <a:tailEnd/>
              </a:ln>
            </p:spPr>
            <p:txBody>
              <a:bodyPr wrap="none" lIns="0" tIns="0" rIns="0" bIns="0" anchor="ctr" anchorCtr="1">
                <a:spAutoFit/>
              </a:bodyPr>
              <a:lstStyle/>
              <a:p>
                <a:endParaRPr lang="en-US"/>
              </a:p>
            </p:txBody>
          </p:sp>
          <p:sp>
            <p:nvSpPr>
              <p:cNvPr id="62555" name="Freeform 145"/>
              <p:cNvSpPr>
                <a:spLocks/>
              </p:cNvSpPr>
              <p:nvPr/>
            </p:nvSpPr>
            <p:spPr bwMode="auto">
              <a:xfrm>
                <a:off x="394" y="3653"/>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tx1"/>
                </a:solidFill>
                <a:prstDash val="solid"/>
                <a:round/>
                <a:headEnd/>
                <a:tailEnd/>
              </a:ln>
            </p:spPr>
            <p:txBody>
              <a:bodyPr wrap="none" lIns="0" tIns="0" rIns="0" bIns="0" anchor="ctr" anchorCtr="1">
                <a:spAutoFit/>
              </a:bodyPr>
              <a:lstStyle/>
              <a:p>
                <a:endParaRPr lang="en-US"/>
              </a:p>
            </p:txBody>
          </p:sp>
        </p:grpSp>
        <p:sp>
          <p:nvSpPr>
            <p:cNvPr id="62552" name="Oval 146"/>
            <p:cNvSpPr>
              <a:spLocks noChangeAspect="1" noChangeArrowheads="1"/>
            </p:cNvSpPr>
            <p:nvPr/>
          </p:nvSpPr>
          <p:spPr bwMode="auto">
            <a:xfrm>
              <a:off x="355" y="1026"/>
              <a:ext cx="317" cy="317"/>
            </a:xfrm>
            <a:prstGeom prst="ellipse">
              <a:avLst/>
            </a:prstGeom>
            <a:noFill/>
            <a:ln w="12700">
              <a:solidFill>
                <a:schemeClr val="tx1"/>
              </a:solidFill>
              <a:round/>
              <a:headEnd/>
              <a:tailEnd/>
            </a:ln>
          </p:spPr>
          <p:txBody>
            <a:bodyPr wrap="none" anchor="ctr"/>
            <a:lstStyle/>
            <a:p>
              <a:endParaRPr lang="en-US"/>
            </a:p>
          </p:txBody>
        </p:sp>
      </p:grpSp>
      <p:grpSp>
        <p:nvGrpSpPr>
          <p:cNvPr id="62515" name="Group 147"/>
          <p:cNvGrpSpPr>
            <a:grpSpLocks/>
          </p:cNvGrpSpPr>
          <p:nvPr/>
        </p:nvGrpSpPr>
        <p:grpSpPr bwMode="auto">
          <a:xfrm>
            <a:off x="6678613" y="2652713"/>
            <a:ext cx="503237" cy="503237"/>
            <a:chOff x="355" y="1026"/>
            <a:chExt cx="317" cy="317"/>
          </a:xfrm>
        </p:grpSpPr>
        <p:grpSp>
          <p:nvGrpSpPr>
            <p:cNvPr id="62546" name="Group 148"/>
            <p:cNvGrpSpPr>
              <a:grpSpLocks/>
            </p:cNvGrpSpPr>
            <p:nvPr/>
          </p:nvGrpSpPr>
          <p:grpSpPr bwMode="auto">
            <a:xfrm>
              <a:off x="492" y="1098"/>
              <a:ext cx="43" cy="173"/>
              <a:chOff x="391" y="3653"/>
              <a:chExt cx="43" cy="173"/>
            </a:xfrm>
          </p:grpSpPr>
          <p:sp>
            <p:nvSpPr>
              <p:cNvPr id="62548" name="Line 149"/>
              <p:cNvSpPr>
                <a:spLocks noChangeAspect="1" noChangeShapeType="1"/>
              </p:cNvSpPr>
              <p:nvPr/>
            </p:nvSpPr>
            <p:spPr bwMode="auto">
              <a:xfrm>
                <a:off x="413" y="3658"/>
                <a:ext cx="0" cy="123"/>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sp>
            <p:nvSpPr>
              <p:cNvPr id="62549" name="Oval 150"/>
              <p:cNvSpPr>
                <a:spLocks noChangeAspect="1" noChangeArrowheads="1"/>
              </p:cNvSpPr>
              <p:nvPr/>
            </p:nvSpPr>
            <p:spPr bwMode="auto">
              <a:xfrm>
                <a:off x="391" y="3777"/>
                <a:ext cx="43" cy="49"/>
              </a:xfrm>
              <a:prstGeom prst="ellipse">
                <a:avLst/>
              </a:prstGeom>
              <a:noFill/>
              <a:ln w="12700">
                <a:solidFill>
                  <a:schemeClr val="bg1"/>
                </a:solidFill>
                <a:round/>
                <a:headEnd/>
                <a:tailEnd/>
              </a:ln>
            </p:spPr>
            <p:txBody>
              <a:bodyPr wrap="none" lIns="0" tIns="0" rIns="0" bIns="0" anchor="ctr" anchorCtr="1">
                <a:spAutoFit/>
              </a:bodyPr>
              <a:lstStyle/>
              <a:p>
                <a:endParaRPr lang="en-US"/>
              </a:p>
            </p:txBody>
          </p:sp>
          <p:sp>
            <p:nvSpPr>
              <p:cNvPr id="62550" name="Freeform 151"/>
              <p:cNvSpPr>
                <a:spLocks/>
              </p:cNvSpPr>
              <p:nvPr/>
            </p:nvSpPr>
            <p:spPr bwMode="auto">
              <a:xfrm>
                <a:off x="394" y="3653"/>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2700" cap="flat" cmpd="sng">
                <a:solidFill>
                  <a:schemeClr val="bg1"/>
                </a:solidFill>
                <a:prstDash val="solid"/>
                <a:round/>
                <a:headEnd/>
                <a:tailEnd/>
              </a:ln>
            </p:spPr>
            <p:txBody>
              <a:bodyPr wrap="none" lIns="0" tIns="0" rIns="0" bIns="0" anchor="ctr" anchorCtr="1">
                <a:spAutoFit/>
              </a:bodyPr>
              <a:lstStyle/>
              <a:p>
                <a:endParaRPr lang="en-US"/>
              </a:p>
            </p:txBody>
          </p:sp>
        </p:grpSp>
        <p:sp>
          <p:nvSpPr>
            <p:cNvPr id="62547" name="Oval 152"/>
            <p:cNvSpPr>
              <a:spLocks noChangeAspect="1" noChangeArrowheads="1"/>
            </p:cNvSpPr>
            <p:nvPr/>
          </p:nvSpPr>
          <p:spPr bwMode="auto">
            <a:xfrm>
              <a:off x="355" y="1026"/>
              <a:ext cx="317" cy="317"/>
            </a:xfrm>
            <a:prstGeom prst="ellipse">
              <a:avLst/>
            </a:prstGeom>
            <a:noFill/>
            <a:ln w="12700">
              <a:solidFill>
                <a:schemeClr val="bg1"/>
              </a:solidFill>
              <a:round/>
              <a:headEnd/>
              <a:tailEnd/>
            </a:ln>
          </p:spPr>
          <p:txBody>
            <a:bodyPr wrap="none" anchor="ctr"/>
            <a:lstStyle/>
            <a:p>
              <a:endParaRPr lang="en-US"/>
            </a:p>
          </p:txBody>
        </p:sp>
      </p:grpSp>
      <p:sp>
        <p:nvSpPr>
          <p:cNvPr id="62516" name="Text Box 153"/>
          <p:cNvSpPr txBox="1">
            <a:spLocks noChangeArrowheads="1"/>
          </p:cNvSpPr>
          <p:nvPr/>
        </p:nvSpPr>
        <p:spPr bwMode="auto">
          <a:xfrm>
            <a:off x="7188200" y="2570163"/>
            <a:ext cx="109538" cy="182562"/>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solidFill>
                  <a:schemeClr val="bg1"/>
                </a:solidFill>
              </a:rPr>
              <a:t>K</a:t>
            </a:r>
          </a:p>
        </p:txBody>
      </p:sp>
      <p:grpSp>
        <p:nvGrpSpPr>
          <p:cNvPr id="62517" name="Group 154"/>
          <p:cNvGrpSpPr>
            <a:grpSpLocks/>
          </p:cNvGrpSpPr>
          <p:nvPr/>
        </p:nvGrpSpPr>
        <p:grpSpPr bwMode="auto">
          <a:xfrm>
            <a:off x="5607050" y="2671763"/>
            <a:ext cx="503238" cy="503237"/>
            <a:chOff x="1183" y="1029"/>
            <a:chExt cx="317" cy="317"/>
          </a:xfrm>
        </p:grpSpPr>
        <p:sp>
          <p:nvSpPr>
            <p:cNvPr id="62531" name="Oval 155"/>
            <p:cNvSpPr>
              <a:spLocks noChangeAspect="1" noChangeArrowheads="1"/>
            </p:cNvSpPr>
            <p:nvPr/>
          </p:nvSpPr>
          <p:spPr bwMode="auto">
            <a:xfrm>
              <a:off x="1183" y="1029"/>
              <a:ext cx="317" cy="317"/>
            </a:xfrm>
            <a:prstGeom prst="ellipse">
              <a:avLst/>
            </a:prstGeom>
            <a:noFill/>
            <a:ln w="12700">
              <a:solidFill>
                <a:schemeClr val="bg1"/>
              </a:solidFill>
              <a:round/>
              <a:headEnd/>
              <a:tailEnd/>
            </a:ln>
          </p:spPr>
          <p:txBody>
            <a:bodyPr wrap="none" anchor="ctr"/>
            <a:lstStyle/>
            <a:p>
              <a:endParaRPr lang="en-US"/>
            </a:p>
          </p:txBody>
        </p:sp>
        <p:grpSp>
          <p:nvGrpSpPr>
            <p:cNvPr id="62532" name="Group 156"/>
            <p:cNvGrpSpPr>
              <a:grpSpLocks/>
            </p:cNvGrpSpPr>
            <p:nvPr/>
          </p:nvGrpSpPr>
          <p:grpSpPr bwMode="auto">
            <a:xfrm>
              <a:off x="1269" y="1085"/>
              <a:ext cx="145" cy="202"/>
              <a:chOff x="519" y="2441"/>
              <a:chExt cx="145" cy="202"/>
            </a:xfrm>
          </p:grpSpPr>
          <p:grpSp>
            <p:nvGrpSpPr>
              <p:cNvPr id="62533" name="Group 157"/>
              <p:cNvGrpSpPr>
                <a:grpSpLocks/>
              </p:cNvGrpSpPr>
              <p:nvPr/>
            </p:nvGrpSpPr>
            <p:grpSpPr bwMode="auto">
              <a:xfrm>
                <a:off x="519" y="2609"/>
                <a:ext cx="145" cy="34"/>
                <a:chOff x="519" y="2609"/>
                <a:chExt cx="145" cy="34"/>
              </a:xfrm>
            </p:grpSpPr>
            <p:sp>
              <p:nvSpPr>
                <p:cNvPr id="62540" name="Freeform 158"/>
                <p:cNvSpPr>
                  <a:spLocks noChangeAspect="1"/>
                </p:cNvSpPr>
                <p:nvPr/>
              </p:nvSpPr>
              <p:spPr bwMode="auto">
                <a:xfrm>
                  <a:off x="640" y="2609"/>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541" name="Freeform 159"/>
                <p:cNvSpPr>
                  <a:spLocks noChangeAspect="1"/>
                </p:cNvSpPr>
                <p:nvPr/>
              </p:nvSpPr>
              <p:spPr bwMode="auto">
                <a:xfrm>
                  <a:off x="640" y="2620"/>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542" name="Freeform 160"/>
                <p:cNvSpPr>
                  <a:spLocks noChangeAspect="1"/>
                </p:cNvSpPr>
                <p:nvPr/>
              </p:nvSpPr>
              <p:spPr bwMode="auto">
                <a:xfrm>
                  <a:off x="519" y="2609"/>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543" name="Freeform 161"/>
                <p:cNvSpPr>
                  <a:spLocks noChangeAspect="1"/>
                </p:cNvSpPr>
                <p:nvPr/>
              </p:nvSpPr>
              <p:spPr bwMode="auto">
                <a:xfrm>
                  <a:off x="519" y="2620"/>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chemeClr val="bg1"/>
                  </a:solidFill>
                  <a:prstDash val="solid"/>
                  <a:round/>
                  <a:headEnd type="none" w="sm" len="sm"/>
                  <a:tailEnd type="none" w="sm" len="sm"/>
                </a:ln>
              </p:spPr>
              <p:txBody>
                <a:bodyPr wrap="none" lIns="0" tIns="0" rIns="0" bIns="0" anchor="ctr" anchorCtr="1">
                  <a:spAutoFit/>
                </a:bodyPr>
                <a:lstStyle/>
                <a:p>
                  <a:endParaRPr lang="en-US"/>
                </a:p>
              </p:txBody>
            </p:sp>
            <p:sp>
              <p:nvSpPr>
                <p:cNvPr id="62544" name="Line 162"/>
                <p:cNvSpPr>
                  <a:spLocks noChangeAspect="1" noChangeShapeType="1"/>
                </p:cNvSpPr>
                <p:nvPr/>
              </p:nvSpPr>
              <p:spPr bwMode="auto">
                <a:xfrm>
                  <a:off x="541" y="2609"/>
                  <a:ext cx="99" cy="0"/>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sp>
              <p:nvSpPr>
                <p:cNvPr id="62545" name="Line 163"/>
                <p:cNvSpPr>
                  <a:spLocks noChangeAspect="1" noChangeShapeType="1"/>
                </p:cNvSpPr>
                <p:nvPr/>
              </p:nvSpPr>
              <p:spPr bwMode="auto">
                <a:xfrm>
                  <a:off x="541" y="2642"/>
                  <a:ext cx="99" cy="0"/>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grpSp>
          <p:sp>
            <p:nvSpPr>
              <p:cNvPr id="62534" name="Line 164"/>
              <p:cNvSpPr>
                <a:spLocks noChangeAspect="1" noChangeShapeType="1"/>
              </p:cNvSpPr>
              <p:nvPr/>
            </p:nvSpPr>
            <p:spPr bwMode="auto">
              <a:xfrm>
                <a:off x="592" y="2441"/>
                <a:ext cx="0" cy="123"/>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sp>
            <p:nvSpPr>
              <p:cNvPr id="62535" name="Oval 165"/>
              <p:cNvSpPr>
                <a:spLocks noChangeAspect="1" noChangeArrowheads="1"/>
              </p:cNvSpPr>
              <p:nvPr/>
            </p:nvSpPr>
            <p:spPr bwMode="auto">
              <a:xfrm>
                <a:off x="570" y="2559"/>
                <a:ext cx="43" cy="50"/>
              </a:xfrm>
              <a:prstGeom prst="ellipse">
                <a:avLst/>
              </a:prstGeom>
              <a:noFill/>
              <a:ln w="12700">
                <a:solidFill>
                  <a:schemeClr val="bg1"/>
                </a:solidFill>
                <a:round/>
                <a:headEnd/>
                <a:tailEnd/>
              </a:ln>
            </p:spPr>
            <p:txBody>
              <a:bodyPr wrap="none" lIns="0" tIns="0" rIns="0" bIns="0" anchor="ctr" anchorCtr="1">
                <a:spAutoFit/>
              </a:bodyPr>
              <a:lstStyle/>
              <a:p>
                <a:endParaRPr lang="en-US"/>
              </a:p>
            </p:txBody>
          </p:sp>
          <p:grpSp>
            <p:nvGrpSpPr>
              <p:cNvPr id="62536" name="Group 166"/>
              <p:cNvGrpSpPr>
                <a:grpSpLocks/>
              </p:cNvGrpSpPr>
              <p:nvPr/>
            </p:nvGrpSpPr>
            <p:grpSpPr bwMode="auto">
              <a:xfrm>
                <a:off x="568" y="2471"/>
                <a:ext cx="48" cy="56"/>
                <a:chOff x="568" y="2471"/>
                <a:chExt cx="48" cy="56"/>
              </a:xfrm>
            </p:grpSpPr>
            <p:sp>
              <p:nvSpPr>
                <p:cNvPr id="62537" name="Line 167"/>
                <p:cNvSpPr>
                  <a:spLocks noChangeAspect="1" noChangeShapeType="1"/>
                </p:cNvSpPr>
                <p:nvPr/>
              </p:nvSpPr>
              <p:spPr bwMode="auto">
                <a:xfrm>
                  <a:off x="568" y="2499"/>
                  <a:ext cx="47" cy="0"/>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sp>
              <p:nvSpPr>
                <p:cNvPr id="62538" name="Line 168"/>
                <p:cNvSpPr>
                  <a:spLocks noChangeAspect="1" noChangeShapeType="1"/>
                </p:cNvSpPr>
                <p:nvPr/>
              </p:nvSpPr>
              <p:spPr bwMode="auto">
                <a:xfrm>
                  <a:off x="570" y="2471"/>
                  <a:ext cx="0" cy="56"/>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sp>
              <p:nvSpPr>
                <p:cNvPr id="62539" name="Line 169"/>
                <p:cNvSpPr>
                  <a:spLocks noChangeAspect="1" noChangeShapeType="1"/>
                </p:cNvSpPr>
                <p:nvPr/>
              </p:nvSpPr>
              <p:spPr bwMode="auto">
                <a:xfrm>
                  <a:off x="616" y="2471"/>
                  <a:ext cx="0" cy="56"/>
                </a:xfrm>
                <a:prstGeom prst="line">
                  <a:avLst/>
                </a:prstGeom>
                <a:noFill/>
                <a:ln w="12700">
                  <a:solidFill>
                    <a:schemeClr val="bg1"/>
                  </a:solidFill>
                  <a:round/>
                  <a:headEnd type="none" w="sm" len="sm"/>
                  <a:tailEnd type="none" w="sm" len="sm"/>
                </a:ln>
              </p:spPr>
              <p:txBody>
                <a:bodyPr wrap="none" lIns="0" tIns="0" rIns="0" bIns="0" anchor="ctr" anchorCtr="1">
                  <a:spAutoFit/>
                </a:bodyPr>
                <a:lstStyle/>
                <a:p>
                  <a:endParaRPr lang="en-US"/>
                </a:p>
              </p:txBody>
            </p:sp>
          </p:grpSp>
        </p:grpSp>
      </p:grpSp>
      <p:sp>
        <p:nvSpPr>
          <p:cNvPr id="62518" name="Oval 170"/>
          <p:cNvSpPr>
            <a:spLocks noChangeAspect="1" noChangeArrowheads="1"/>
          </p:cNvSpPr>
          <p:nvPr/>
        </p:nvSpPr>
        <p:spPr bwMode="auto">
          <a:xfrm>
            <a:off x="4349750" y="3686175"/>
            <a:ext cx="503238" cy="503238"/>
          </a:xfrm>
          <a:prstGeom prst="ellipse">
            <a:avLst/>
          </a:prstGeom>
          <a:noFill/>
          <a:ln w="12700">
            <a:solidFill>
              <a:srgbClr val="FF0000"/>
            </a:solidFill>
            <a:round/>
            <a:headEnd/>
            <a:tailEnd/>
          </a:ln>
        </p:spPr>
        <p:txBody>
          <a:bodyPr wrap="none" anchor="ctr"/>
          <a:lstStyle/>
          <a:p>
            <a:endParaRPr lang="en-US"/>
          </a:p>
        </p:txBody>
      </p:sp>
      <p:grpSp>
        <p:nvGrpSpPr>
          <p:cNvPr id="62519" name="Group 171"/>
          <p:cNvGrpSpPr>
            <a:grpSpLocks/>
          </p:cNvGrpSpPr>
          <p:nvPr/>
        </p:nvGrpSpPr>
        <p:grpSpPr bwMode="auto">
          <a:xfrm>
            <a:off x="5545138" y="3665538"/>
            <a:ext cx="493712" cy="493712"/>
            <a:chOff x="3493" y="2309"/>
            <a:chExt cx="311" cy="311"/>
          </a:xfrm>
        </p:grpSpPr>
        <p:sp>
          <p:nvSpPr>
            <p:cNvPr id="62529" name="Freeform 172"/>
            <p:cNvSpPr>
              <a:spLocks noChangeAspect="1"/>
            </p:cNvSpPr>
            <p:nvPr/>
          </p:nvSpPr>
          <p:spPr bwMode="auto">
            <a:xfrm>
              <a:off x="3493" y="2309"/>
              <a:ext cx="311" cy="311"/>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noFill/>
            <a:ln w="28575" cap="flat" cmpd="sng">
              <a:solidFill>
                <a:srgbClr val="FFFF00"/>
              </a:solidFill>
              <a:prstDash val="solid"/>
              <a:round/>
              <a:headEnd/>
              <a:tailEnd/>
            </a:ln>
          </p:spPr>
          <p:txBody>
            <a:bodyPr wrap="none" anchor="ctr"/>
            <a:lstStyle/>
            <a:p>
              <a:endParaRPr lang="en-US"/>
            </a:p>
          </p:txBody>
        </p:sp>
        <p:sp>
          <p:nvSpPr>
            <p:cNvPr id="62530" name="Text Box 173"/>
            <p:cNvSpPr txBox="1">
              <a:spLocks noChangeArrowheads="1"/>
            </p:cNvSpPr>
            <p:nvPr/>
          </p:nvSpPr>
          <p:spPr bwMode="auto">
            <a:xfrm>
              <a:off x="3571" y="2310"/>
              <a:ext cx="156" cy="307"/>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3200" b="1">
                  <a:solidFill>
                    <a:srgbClr val="FFFF00"/>
                  </a:solidFill>
                </a:rPr>
                <a:t>?</a:t>
              </a:r>
            </a:p>
          </p:txBody>
        </p:sp>
      </p:grpSp>
      <p:sp>
        <p:nvSpPr>
          <p:cNvPr id="62520" name="Text Box 174"/>
          <p:cNvSpPr txBox="1">
            <a:spLocks noChangeArrowheads="1"/>
          </p:cNvSpPr>
          <p:nvPr/>
        </p:nvSpPr>
        <p:spPr bwMode="auto">
          <a:xfrm>
            <a:off x="6013450" y="3567113"/>
            <a:ext cx="146050" cy="24447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600" b="1">
                <a:solidFill>
                  <a:srgbClr val="FFFF00"/>
                </a:solidFill>
              </a:rPr>
              <a:t>U</a:t>
            </a:r>
          </a:p>
        </p:txBody>
      </p:sp>
      <p:sp>
        <p:nvSpPr>
          <p:cNvPr id="62521" name="Oval 175"/>
          <p:cNvSpPr>
            <a:spLocks noChangeAspect="1" noChangeArrowheads="1"/>
          </p:cNvSpPr>
          <p:nvPr/>
        </p:nvSpPr>
        <p:spPr bwMode="auto">
          <a:xfrm>
            <a:off x="6691313" y="3689350"/>
            <a:ext cx="503237" cy="503238"/>
          </a:xfrm>
          <a:prstGeom prst="ellipse">
            <a:avLst/>
          </a:prstGeom>
          <a:noFill/>
          <a:ln w="12700">
            <a:solidFill>
              <a:schemeClr val="tx1"/>
            </a:solidFill>
            <a:round/>
            <a:headEnd/>
            <a:tailEnd/>
          </a:ln>
        </p:spPr>
        <p:txBody>
          <a:bodyPr wrap="none" anchor="ctr"/>
          <a:lstStyle/>
          <a:p>
            <a:endParaRPr lang="en-US"/>
          </a:p>
        </p:txBody>
      </p:sp>
      <p:grpSp>
        <p:nvGrpSpPr>
          <p:cNvPr id="62522" name="Group 176"/>
          <p:cNvGrpSpPr>
            <a:grpSpLocks/>
          </p:cNvGrpSpPr>
          <p:nvPr/>
        </p:nvGrpSpPr>
        <p:grpSpPr bwMode="auto">
          <a:xfrm>
            <a:off x="1816100" y="4776788"/>
            <a:ext cx="493713" cy="493712"/>
            <a:chOff x="1144" y="3009"/>
            <a:chExt cx="311" cy="311"/>
          </a:xfrm>
        </p:grpSpPr>
        <p:sp>
          <p:nvSpPr>
            <p:cNvPr id="62527" name="Freeform 177"/>
            <p:cNvSpPr>
              <a:spLocks noChangeAspect="1"/>
            </p:cNvSpPr>
            <p:nvPr/>
          </p:nvSpPr>
          <p:spPr bwMode="auto">
            <a:xfrm>
              <a:off x="1144" y="3009"/>
              <a:ext cx="311" cy="311"/>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noFill/>
            <a:ln w="28575" cap="flat" cmpd="sng">
              <a:solidFill>
                <a:schemeClr val="tx1"/>
              </a:solidFill>
              <a:prstDash val="solid"/>
              <a:round/>
              <a:headEnd/>
              <a:tailEnd/>
            </a:ln>
          </p:spPr>
          <p:txBody>
            <a:bodyPr wrap="none" anchor="ctr"/>
            <a:lstStyle/>
            <a:p>
              <a:endParaRPr lang="en-US"/>
            </a:p>
          </p:txBody>
        </p:sp>
        <p:sp>
          <p:nvSpPr>
            <p:cNvPr id="62528" name="Text Box 178"/>
            <p:cNvSpPr txBox="1">
              <a:spLocks noChangeArrowheads="1"/>
            </p:cNvSpPr>
            <p:nvPr/>
          </p:nvSpPr>
          <p:spPr bwMode="auto">
            <a:xfrm>
              <a:off x="1222" y="3010"/>
              <a:ext cx="156" cy="307"/>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3200" b="1"/>
                <a:t>?</a:t>
              </a:r>
            </a:p>
          </p:txBody>
        </p:sp>
      </p:grpSp>
      <p:sp>
        <p:nvSpPr>
          <p:cNvPr id="62523" name="Text Box 179"/>
          <p:cNvSpPr txBox="1">
            <a:spLocks noChangeArrowheads="1"/>
          </p:cNvSpPr>
          <p:nvPr/>
        </p:nvSpPr>
        <p:spPr bwMode="auto">
          <a:xfrm>
            <a:off x="2284413" y="4678363"/>
            <a:ext cx="146050" cy="24447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600" b="1"/>
              <a:t>U</a:t>
            </a:r>
          </a:p>
        </p:txBody>
      </p:sp>
      <p:sp>
        <p:nvSpPr>
          <p:cNvPr id="62524" name="Oval 180"/>
          <p:cNvSpPr>
            <a:spLocks noChangeAspect="1" noChangeArrowheads="1"/>
          </p:cNvSpPr>
          <p:nvPr/>
        </p:nvSpPr>
        <p:spPr bwMode="auto">
          <a:xfrm>
            <a:off x="5808663" y="4891088"/>
            <a:ext cx="100012" cy="100012"/>
          </a:xfrm>
          <a:prstGeom prst="ellipse">
            <a:avLst/>
          </a:prstGeom>
          <a:solidFill>
            <a:schemeClr val="tx1"/>
          </a:solidFill>
          <a:ln w="12700">
            <a:solidFill>
              <a:schemeClr val="tx1"/>
            </a:solidFill>
            <a:round/>
            <a:headEnd/>
            <a:tailEnd/>
          </a:ln>
        </p:spPr>
        <p:txBody>
          <a:bodyPr wrap="none" anchor="ctr"/>
          <a:lstStyle/>
          <a:p>
            <a:endParaRPr lang="en-US"/>
          </a:p>
        </p:txBody>
      </p:sp>
      <p:sp>
        <p:nvSpPr>
          <p:cNvPr id="62525" name="Oval 181"/>
          <p:cNvSpPr>
            <a:spLocks noChangeAspect="1" noChangeArrowheads="1"/>
          </p:cNvSpPr>
          <p:nvPr/>
        </p:nvSpPr>
        <p:spPr bwMode="auto">
          <a:xfrm>
            <a:off x="4489450" y="4872038"/>
            <a:ext cx="100013" cy="100012"/>
          </a:xfrm>
          <a:prstGeom prst="ellipse">
            <a:avLst/>
          </a:prstGeom>
          <a:solidFill>
            <a:srgbClr val="00FFFF"/>
          </a:solidFill>
          <a:ln w="12700">
            <a:solidFill>
              <a:schemeClr val="tx1"/>
            </a:solidFill>
            <a:round/>
            <a:headEnd/>
            <a:tailEnd/>
          </a:ln>
        </p:spPr>
        <p:txBody>
          <a:bodyPr wrap="none" anchor="ctr"/>
          <a:lstStyle/>
          <a:p>
            <a:endParaRPr lang="en-US"/>
          </a:p>
        </p:txBody>
      </p:sp>
      <p:sp>
        <p:nvSpPr>
          <p:cNvPr id="62526" name="Oval 182"/>
          <p:cNvSpPr>
            <a:spLocks noChangeAspect="1" noChangeArrowheads="1"/>
          </p:cNvSpPr>
          <p:nvPr/>
        </p:nvSpPr>
        <p:spPr bwMode="auto">
          <a:xfrm>
            <a:off x="3313113" y="4895850"/>
            <a:ext cx="100012" cy="100013"/>
          </a:xfrm>
          <a:prstGeom prst="ellipse">
            <a:avLst/>
          </a:prstGeom>
          <a:solidFill>
            <a:srgbClr val="FF0000"/>
          </a:solidFill>
          <a:ln w="12700">
            <a:solidFill>
              <a:schemeClr val="tx1"/>
            </a:solidFill>
            <a:round/>
            <a:headEnd/>
            <a:tailEnd/>
          </a:ln>
        </p:spPr>
        <p:txBody>
          <a:bodyPr wrap="none" anchor="ctr"/>
          <a:lstStyle/>
          <a:p>
            <a:endParaRPr lang="en-US"/>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p:cNvSpPr>
            <a:spLocks noGrp="1" noChangeArrowheads="1"/>
          </p:cNvSpPr>
          <p:nvPr>
            <p:ph type="title"/>
          </p:nvPr>
        </p:nvSpPr>
        <p:spPr>
          <a:xfrm>
            <a:off x="671513" y="230188"/>
            <a:ext cx="7800975" cy="365125"/>
          </a:xfrm>
          <a:noFill/>
        </p:spPr>
        <p:txBody>
          <a:bodyPr wrap="none" lIns="0" tIns="0" rIns="0" bIns="0" anchorCtr="1">
            <a:spAutoFit/>
          </a:bodyPr>
          <a:lstStyle/>
          <a:p>
            <a:pPr eaLnBrk="1" hangingPunct="1"/>
            <a:r>
              <a:rPr lang="en-US" sz="2400"/>
              <a:t>Frame Shapes depicting affiliations and battle dimensions</a:t>
            </a:r>
            <a:endParaRPr lang="en-US" sz="2400" b="1">
              <a:solidFill>
                <a:schemeClr val="tx1"/>
              </a:solidFill>
            </a:endParaRPr>
          </a:p>
        </p:txBody>
      </p:sp>
      <p:sp>
        <p:nvSpPr>
          <p:cNvPr id="63491" name="Rectangle 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aphicFrame>
        <p:nvGraphicFramePr>
          <p:cNvPr id="482308" name="Group 4"/>
          <p:cNvGraphicFramePr>
            <a:graphicFrameLocks noGrp="1"/>
          </p:cNvGraphicFramePr>
          <p:nvPr>
            <p:ph idx="1"/>
          </p:nvPr>
        </p:nvGraphicFramePr>
        <p:xfrm>
          <a:off x="228600" y="762000"/>
          <a:ext cx="8737600" cy="5888736"/>
        </p:xfrm>
        <a:graphic>
          <a:graphicData uri="http://schemas.openxmlformats.org/drawingml/2006/table">
            <a:tbl>
              <a:tblPr/>
              <a:tblGrid>
                <a:gridCol w="927100">
                  <a:extLst>
                    <a:ext uri="{9D8B030D-6E8A-4147-A177-3AD203B41FA5}">
                      <a16:colId xmlns:a16="http://schemas.microsoft.com/office/drawing/2014/main" val="20000"/>
                    </a:ext>
                  </a:extLst>
                </a:gridCol>
                <a:gridCol w="820738">
                  <a:extLst>
                    <a:ext uri="{9D8B030D-6E8A-4147-A177-3AD203B41FA5}">
                      <a16:colId xmlns:a16="http://schemas.microsoft.com/office/drawing/2014/main" val="20001"/>
                    </a:ext>
                  </a:extLst>
                </a:gridCol>
                <a:gridCol w="873125">
                  <a:extLst>
                    <a:ext uri="{9D8B030D-6E8A-4147-A177-3AD203B41FA5}">
                      <a16:colId xmlns:a16="http://schemas.microsoft.com/office/drawing/2014/main" val="20002"/>
                    </a:ext>
                  </a:extLst>
                </a:gridCol>
                <a:gridCol w="873125">
                  <a:extLst>
                    <a:ext uri="{9D8B030D-6E8A-4147-A177-3AD203B41FA5}">
                      <a16:colId xmlns:a16="http://schemas.microsoft.com/office/drawing/2014/main" val="20003"/>
                    </a:ext>
                  </a:extLst>
                </a:gridCol>
                <a:gridCol w="874712">
                  <a:extLst>
                    <a:ext uri="{9D8B030D-6E8A-4147-A177-3AD203B41FA5}">
                      <a16:colId xmlns:a16="http://schemas.microsoft.com/office/drawing/2014/main" val="20004"/>
                    </a:ext>
                  </a:extLst>
                </a:gridCol>
                <a:gridCol w="874713">
                  <a:extLst>
                    <a:ext uri="{9D8B030D-6E8A-4147-A177-3AD203B41FA5}">
                      <a16:colId xmlns:a16="http://schemas.microsoft.com/office/drawing/2014/main" val="20005"/>
                    </a:ext>
                  </a:extLst>
                </a:gridCol>
                <a:gridCol w="873125">
                  <a:extLst>
                    <a:ext uri="{9D8B030D-6E8A-4147-A177-3AD203B41FA5}">
                      <a16:colId xmlns:a16="http://schemas.microsoft.com/office/drawing/2014/main" val="20006"/>
                    </a:ext>
                  </a:extLst>
                </a:gridCol>
                <a:gridCol w="873125">
                  <a:extLst>
                    <a:ext uri="{9D8B030D-6E8A-4147-A177-3AD203B41FA5}">
                      <a16:colId xmlns:a16="http://schemas.microsoft.com/office/drawing/2014/main" val="20007"/>
                    </a:ext>
                  </a:extLst>
                </a:gridCol>
                <a:gridCol w="873125">
                  <a:extLst>
                    <a:ext uri="{9D8B030D-6E8A-4147-A177-3AD203B41FA5}">
                      <a16:colId xmlns:a16="http://schemas.microsoft.com/office/drawing/2014/main" val="20008"/>
                    </a:ext>
                  </a:extLst>
                </a:gridCol>
                <a:gridCol w="874712">
                  <a:extLst>
                    <a:ext uri="{9D8B030D-6E8A-4147-A177-3AD203B41FA5}">
                      <a16:colId xmlns:a16="http://schemas.microsoft.com/office/drawing/2014/main" val="20009"/>
                    </a:ext>
                  </a:extLst>
                </a:gridCol>
              </a:tblGrid>
              <a:tr h="254000">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Battle Dimension</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Affiliation</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Unknown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Above 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Sub</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SOF</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58763">
                <a:tc vMerge="1">
                  <a:txBody>
                    <a:bodyPr/>
                    <a:lstStyle/>
                    <a:p>
                      <a:endParaRPr lang="en-US"/>
                    </a:p>
                  </a:txBody>
                  <a:tcPr/>
                </a:tc>
                <a:tc vMerge="1">
                  <a:txBody>
                    <a:bodyPr/>
                    <a:lstStyle/>
                    <a:p>
                      <a:endParaRPr 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Space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Air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Ground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Sea 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1"/>
                  </a:ext>
                </a:extLst>
              </a:tr>
              <a:tr h="27463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Units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Equipment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Installation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2"/>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Pending</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97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Unknown</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Friend</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Neutral</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Hostile</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Assumed</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Friend</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6826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Suspect</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bl>
          </a:graphicData>
        </a:graphic>
      </p:graphicFrame>
      <p:grpSp>
        <p:nvGrpSpPr>
          <p:cNvPr id="63598" name="Group 110"/>
          <p:cNvGrpSpPr>
            <a:grpSpLocks/>
          </p:cNvGrpSpPr>
          <p:nvPr/>
        </p:nvGrpSpPr>
        <p:grpSpPr bwMode="auto">
          <a:xfrm>
            <a:off x="1306513" y="1743075"/>
            <a:ext cx="530225" cy="530225"/>
            <a:chOff x="823" y="1098"/>
            <a:chExt cx="334" cy="334"/>
          </a:xfrm>
        </p:grpSpPr>
        <p:sp>
          <p:nvSpPr>
            <p:cNvPr id="63705" name="Freeform 111"/>
            <p:cNvSpPr>
              <a:spLocks noChangeAspect="1"/>
            </p:cNvSpPr>
            <p:nvPr/>
          </p:nvSpPr>
          <p:spPr bwMode="auto">
            <a:xfrm>
              <a:off x="823" y="109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706" name="Text Box 112"/>
            <p:cNvSpPr txBox="1">
              <a:spLocks noChangeArrowheads="1"/>
            </p:cNvSpPr>
            <p:nvPr/>
          </p:nvSpPr>
          <p:spPr bwMode="auto">
            <a:xfrm>
              <a:off x="951" y="1188"/>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599" name="Group 113"/>
          <p:cNvGrpSpPr>
            <a:grpSpLocks/>
          </p:cNvGrpSpPr>
          <p:nvPr/>
        </p:nvGrpSpPr>
        <p:grpSpPr bwMode="auto">
          <a:xfrm>
            <a:off x="2128838" y="1801813"/>
            <a:ext cx="547687" cy="412750"/>
            <a:chOff x="1341" y="1135"/>
            <a:chExt cx="345" cy="260"/>
          </a:xfrm>
        </p:grpSpPr>
        <p:sp>
          <p:nvSpPr>
            <p:cNvPr id="63703" name="Freeform 114"/>
            <p:cNvSpPr>
              <a:spLocks noChangeAspect="1"/>
            </p:cNvSpPr>
            <p:nvPr/>
          </p:nvSpPr>
          <p:spPr bwMode="auto">
            <a:xfrm>
              <a:off x="1341" y="1135"/>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704" name="Text Box 115"/>
            <p:cNvSpPr txBox="1">
              <a:spLocks noChangeArrowheads="1"/>
            </p:cNvSpPr>
            <p:nvPr/>
          </p:nvSpPr>
          <p:spPr bwMode="auto">
            <a:xfrm>
              <a:off x="1474" y="1188"/>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0" name="Group 116"/>
          <p:cNvGrpSpPr>
            <a:grpSpLocks/>
          </p:cNvGrpSpPr>
          <p:nvPr/>
        </p:nvGrpSpPr>
        <p:grpSpPr bwMode="auto">
          <a:xfrm>
            <a:off x="7378700" y="1801813"/>
            <a:ext cx="547688" cy="412750"/>
            <a:chOff x="4648" y="1135"/>
            <a:chExt cx="345" cy="260"/>
          </a:xfrm>
        </p:grpSpPr>
        <p:sp>
          <p:nvSpPr>
            <p:cNvPr id="63701" name="Freeform 117"/>
            <p:cNvSpPr>
              <a:spLocks noChangeAspect="1"/>
            </p:cNvSpPr>
            <p:nvPr/>
          </p:nvSpPr>
          <p:spPr bwMode="auto">
            <a:xfrm flipV="1">
              <a:off x="4648" y="1135"/>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702" name="Text Box 118"/>
            <p:cNvSpPr txBox="1">
              <a:spLocks noChangeArrowheads="1"/>
            </p:cNvSpPr>
            <p:nvPr/>
          </p:nvSpPr>
          <p:spPr bwMode="auto">
            <a:xfrm>
              <a:off x="4781" y="1188"/>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sp>
        <p:nvSpPr>
          <p:cNvPr id="63601" name="Text Box 119"/>
          <p:cNvSpPr txBox="1">
            <a:spLocks noChangeArrowheads="1"/>
          </p:cNvSpPr>
          <p:nvPr/>
        </p:nvSpPr>
        <p:spPr bwMode="auto">
          <a:xfrm>
            <a:off x="1736725" y="1655763"/>
            <a:ext cx="128588" cy="212725"/>
          </a:xfrm>
          <a:prstGeom prst="rect">
            <a:avLst/>
          </a:prstGeom>
          <a:noFill/>
          <a:ln w="12700" algn="ctr">
            <a:noFill/>
            <a:miter lim="800000"/>
            <a:headEnd/>
            <a:tailEnd/>
          </a:ln>
        </p:spPr>
        <p:txBody>
          <a:bodyPr wrap="none" lIns="0" tIns="0" rIns="0" bIns="0">
            <a:spAutoFit/>
          </a:bodyPr>
          <a:lstStyle/>
          <a:p>
            <a:pPr algn="ctr" eaLnBrk="0" hangingPunct="0"/>
            <a:r>
              <a:rPr lang="en-US" sz="1400" b="1"/>
              <a:t>U</a:t>
            </a:r>
          </a:p>
        </p:txBody>
      </p:sp>
      <p:grpSp>
        <p:nvGrpSpPr>
          <p:cNvPr id="63602" name="Group 120"/>
          <p:cNvGrpSpPr>
            <a:grpSpLocks/>
          </p:cNvGrpSpPr>
          <p:nvPr/>
        </p:nvGrpSpPr>
        <p:grpSpPr bwMode="auto">
          <a:xfrm>
            <a:off x="3006725" y="1801813"/>
            <a:ext cx="547688" cy="412750"/>
            <a:chOff x="1894" y="1135"/>
            <a:chExt cx="345" cy="260"/>
          </a:xfrm>
        </p:grpSpPr>
        <p:sp>
          <p:nvSpPr>
            <p:cNvPr id="63699" name="Freeform 121"/>
            <p:cNvSpPr>
              <a:spLocks noChangeAspect="1"/>
            </p:cNvSpPr>
            <p:nvPr/>
          </p:nvSpPr>
          <p:spPr bwMode="auto">
            <a:xfrm>
              <a:off x="1894" y="1135"/>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700" name="Text Box 122"/>
            <p:cNvSpPr txBox="1">
              <a:spLocks noChangeArrowheads="1"/>
            </p:cNvSpPr>
            <p:nvPr/>
          </p:nvSpPr>
          <p:spPr bwMode="auto">
            <a:xfrm>
              <a:off x="2027" y="1188"/>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3" name="Group 123"/>
          <p:cNvGrpSpPr>
            <a:grpSpLocks/>
          </p:cNvGrpSpPr>
          <p:nvPr/>
        </p:nvGrpSpPr>
        <p:grpSpPr bwMode="auto">
          <a:xfrm>
            <a:off x="3898900" y="1744663"/>
            <a:ext cx="530225" cy="530225"/>
            <a:chOff x="2456" y="1099"/>
            <a:chExt cx="334" cy="334"/>
          </a:xfrm>
        </p:grpSpPr>
        <p:sp>
          <p:nvSpPr>
            <p:cNvPr id="63697" name="Freeform 124"/>
            <p:cNvSpPr>
              <a:spLocks noChangeAspect="1"/>
            </p:cNvSpPr>
            <p:nvPr/>
          </p:nvSpPr>
          <p:spPr bwMode="auto">
            <a:xfrm>
              <a:off x="2456" y="10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98" name="Text Box 125"/>
            <p:cNvSpPr txBox="1">
              <a:spLocks noChangeArrowheads="1"/>
            </p:cNvSpPr>
            <p:nvPr/>
          </p:nvSpPr>
          <p:spPr bwMode="auto">
            <a:xfrm>
              <a:off x="2584" y="1189"/>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4" name="Group 126"/>
          <p:cNvGrpSpPr>
            <a:grpSpLocks/>
          </p:cNvGrpSpPr>
          <p:nvPr/>
        </p:nvGrpSpPr>
        <p:grpSpPr bwMode="auto">
          <a:xfrm>
            <a:off x="4776788" y="1744663"/>
            <a:ext cx="530225" cy="530225"/>
            <a:chOff x="3009" y="1099"/>
            <a:chExt cx="334" cy="334"/>
          </a:xfrm>
        </p:grpSpPr>
        <p:sp>
          <p:nvSpPr>
            <p:cNvPr id="63695" name="Freeform 127"/>
            <p:cNvSpPr>
              <a:spLocks noChangeAspect="1"/>
            </p:cNvSpPr>
            <p:nvPr/>
          </p:nvSpPr>
          <p:spPr bwMode="auto">
            <a:xfrm>
              <a:off x="3009" y="10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96" name="Text Box 128"/>
            <p:cNvSpPr txBox="1">
              <a:spLocks noChangeArrowheads="1"/>
            </p:cNvSpPr>
            <p:nvPr/>
          </p:nvSpPr>
          <p:spPr bwMode="auto">
            <a:xfrm>
              <a:off x="3137" y="1189"/>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5" name="Group 129"/>
          <p:cNvGrpSpPr>
            <a:grpSpLocks/>
          </p:cNvGrpSpPr>
          <p:nvPr/>
        </p:nvGrpSpPr>
        <p:grpSpPr bwMode="auto">
          <a:xfrm>
            <a:off x="5616575" y="1709738"/>
            <a:ext cx="530225" cy="596900"/>
            <a:chOff x="3538" y="1077"/>
            <a:chExt cx="334" cy="376"/>
          </a:xfrm>
        </p:grpSpPr>
        <p:sp>
          <p:nvSpPr>
            <p:cNvPr id="63692" name="Rectangle 130"/>
            <p:cNvSpPr>
              <a:spLocks noChangeArrowheads="1"/>
            </p:cNvSpPr>
            <p:nvPr/>
          </p:nvSpPr>
          <p:spPr bwMode="auto">
            <a:xfrm>
              <a:off x="3655" y="107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93" name="Freeform 131"/>
            <p:cNvSpPr>
              <a:spLocks noChangeAspect="1"/>
            </p:cNvSpPr>
            <p:nvPr/>
          </p:nvSpPr>
          <p:spPr bwMode="auto">
            <a:xfrm>
              <a:off x="3538" y="111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94" name="Text Box 132"/>
            <p:cNvSpPr txBox="1">
              <a:spLocks noChangeArrowheads="1"/>
            </p:cNvSpPr>
            <p:nvPr/>
          </p:nvSpPr>
          <p:spPr bwMode="auto">
            <a:xfrm>
              <a:off x="3666" y="1209"/>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6" name="Group 133"/>
          <p:cNvGrpSpPr>
            <a:grpSpLocks/>
          </p:cNvGrpSpPr>
          <p:nvPr/>
        </p:nvGrpSpPr>
        <p:grpSpPr bwMode="auto">
          <a:xfrm>
            <a:off x="6545263" y="1744663"/>
            <a:ext cx="530225" cy="530225"/>
            <a:chOff x="4123" y="1099"/>
            <a:chExt cx="334" cy="334"/>
          </a:xfrm>
        </p:grpSpPr>
        <p:sp>
          <p:nvSpPr>
            <p:cNvPr id="63690" name="Freeform 134"/>
            <p:cNvSpPr>
              <a:spLocks noChangeAspect="1"/>
            </p:cNvSpPr>
            <p:nvPr/>
          </p:nvSpPr>
          <p:spPr bwMode="auto">
            <a:xfrm>
              <a:off x="4123" y="10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91" name="Text Box 135"/>
            <p:cNvSpPr txBox="1">
              <a:spLocks noChangeArrowheads="1"/>
            </p:cNvSpPr>
            <p:nvPr/>
          </p:nvSpPr>
          <p:spPr bwMode="auto">
            <a:xfrm>
              <a:off x="4251" y="1189"/>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grpSp>
        <p:nvGrpSpPr>
          <p:cNvPr id="63607" name="Group 136"/>
          <p:cNvGrpSpPr>
            <a:grpSpLocks/>
          </p:cNvGrpSpPr>
          <p:nvPr/>
        </p:nvGrpSpPr>
        <p:grpSpPr bwMode="auto">
          <a:xfrm>
            <a:off x="8262938" y="1744663"/>
            <a:ext cx="530225" cy="530225"/>
            <a:chOff x="5205" y="1099"/>
            <a:chExt cx="334" cy="334"/>
          </a:xfrm>
        </p:grpSpPr>
        <p:sp>
          <p:nvSpPr>
            <p:cNvPr id="63688" name="Freeform 137"/>
            <p:cNvSpPr>
              <a:spLocks noChangeAspect="1"/>
            </p:cNvSpPr>
            <p:nvPr/>
          </p:nvSpPr>
          <p:spPr bwMode="auto">
            <a:xfrm>
              <a:off x="5205" y="10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89" name="Text Box 138"/>
            <p:cNvSpPr txBox="1">
              <a:spLocks noChangeArrowheads="1"/>
            </p:cNvSpPr>
            <p:nvPr/>
          </p:nvSpPr>
          <p:spPr bwMode="auto">
            <a:xfrm>
              <a:off x="5333" y="1189"/>
              <a:ext cx="78" cy="154"/>
            </a:xfrm>
            <a:prstGeom prst="rect">
              <a:avLst/>
            </a:prstGeom>
            <a:solidFill>
              <a:srgbClr val="FFFF80"/>
            </a:solidFill>
            <a:ln w="12700" algn="ctr">
              <a:noFill/>
              <a:miter lim="800000"/>
              <a:headEnd/>
              <a:tailEnd/>
            </a:ln>
          </p:spPr>
          <p:txBody>
            <a:bodyPr wrap="none" lIns="0" tIns="0" rIns="0" bIns="0">
              <a:spAutoFit/>
            </a:bodyPr>
            <a:lstStyle/>
            <a:p>
              <a:pPr algn="ctr" eaLnBrk="0" hangingPunct="0"/>
              <a:r>
                <a:rPr lang="en-US" sz="1600" b="1"/>
                <a:t>?</a:t>
              </a:r>
            </a:p>
          </p:txBody>
        </p:sp>
      </p:grpSp>
      <p:sp>
        <p:nvSpPr>
          <p:cNvPr id="63608" name="Freeform 139"/>
          <p:cNvSpPr>
            <a:spLocks noChangeAspect="1"/>
          </p:cNvSpPr>
          <p:nvPr/>
        </p:nvSpPr>
        <p:spPr bwMode="auto">
          <a:xfrm>
            <a:off x="1300163" y="2479675"/>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09" name="Freeform 140"/>
          <p:cNvSpPr>
            <a:spLocks noChangeAspect="1"/>
          </p:cNvSpPr>
          <p:nvPr/>
        </p:nvSpPr>
        <p:spPr bwMode="auto">
          <a:xfrm>
            <a:off x="2122488" y="2538413"/>
            <a:ext cx="547687"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0" name="Freeform 141"/>
          <p:cNvSpPr>
            <a:spLocks noChangeAspect="1"/>
          </p:cNvSpPr>
          <p:nvPr/>
        </p:nvSpPr>
        <p:spPr bwMode="auto">
          <a:xfrm flipV="1">
            <a:off x="7372350" y="2538413"/>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1" name="Text Box 142"/>
          <p:cNvSpPr txBox="1">
            <a:spLocks noChangeArrowheads="1"/>
          </p:cNvSpPr>
          <p:nvPr/>
        </p:nvSpPr>
        <p:spPr bwMode="auto">
          <a:xfrm>
            <a:off x="1730375" y="2392363"/>
            <a:ext cx="128588" cy="212725"/>
          </a:xfrm>
          <a:prstGeom prst="rect">
            <a:avLst/>
          </a:prstGeom>
          <a:noFill/>
          <a:ln w="12700" algn="ctr">
            <a:noFill/>
            <a:miter lim="800000"/>
            <a:headEnd/>
            <a:tailEnd/>
          </a:ln>
        </p:spPr>
        <p:txBody>
          <a:bodyPr wrap="none" lIns="0" tIns="0" rIns="0" bIns="0">
            <a:spAutoFit/>
          </a:bodyPr>
          <a:lstStyle/>
          <a:p>
            <a:pPr algn="ctr" eaLnBrk="0" hangingPunct="0"/>
            <a:r>
              <a:rPr lang="en-US" sz="1400" b="1"/>
              <a:t>U</a:t>
            </a:r>
          </a:p>
        </p:txBody>
      </p:sp>
      <p:sp>
        <p:nvSpPr>
          <p:cNvPr id="63612" name="Freeform 143"/>
          <p:cNvSpPr>
            <a:spLocks noChangeAspect="1"/>
          </p:cNvSpPr>
          <p:nvPr/>
        </p:nvSpPr>
        <p:spPr bwMode="auto">
          <a:xfrm>
            <a:off x="3000375" y="2538413"/>
            <a:ext cx="547688" cy="41275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3" name="Freeform 144"/>
          <p:cNvSpPr>
            <a:spLocks noChangeAspect="1"/>
          </p:cNvSpPr>
          <p:nvPr/>
        </p:nvSpPr>
        <p:spPr bwMode="auto">
          <a:xfrm>
            <a:off x="3892550" y="248126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4" name="Freeform 145"/>
          <p:cNvSpPr>
            <a:spLocks noChangeAspect="1"/>
          </p:cNvSpPr>
          <p:nvPr/>
        </p:nvSpPr>
        <p:spPr bwMode="auto">
          <a:xfrm>
            <a:off x="4770438" y="248126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3615" name="Group 146"/>
          <p:cNvGrpSpPr>
            <a:grpSpLocks/>
          </p:cNvGrpSpPr>
          <p:nvPr/>
        </p:nvGrpSpPr>
        <p:grpSpPr bwMode="auto">
          <a:xfrm>
            <a:off x="5610225" y="2446338"/>
            <a:ext cx="530225" cy="596900"/>
            <a:chOff x="3534" y="1541"/>
            <a:chExt cx="334" cy="376"/>
          </a:xfrm>
        </p:grpSpPr>
        <p:sp>
          <p:nvSpPr>
            <p:cNvPr id="63686" name="Rectangle 147"/>
            <p:cNvSpPr>
              <a:spLocks noChangeArrowheads="1"/>
            </p:cNvSpPr>
            <p:nvPr/>
          </p:nvSpPr>
          <p:spPr bwMode="auto">
            <a:xfrm>
              <a:off x="3651" y="154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87" name="Freeform 148"/>
            <p:cNvSpPr>
              <a:spLocks noChangeAspect="1"/>
            </p:cNvSpPr>
            <p:nvPr/>
          </p:nvSpPr>
          <p:spPr bwMode="auto">
            <a:xfrm>
              <a:off x="3534" y="15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sp>
        <p:nvSpPr>
          <p:cNvPr id="63616" name="Freeform 149"/>
          <p:cNvSpPr>
            <a:spLocks noChangeAspect="1"/>
          </p:cNvSpPr>
          <p:nvPr/>
        </p:nvSpPr>
        <p:spPr bwMode="auto">
          <a:xfrm>
            <a:off x="6538913" y="248126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7" name="Freeform 150"/>
          <p:cNvSpPr>
            <a:spLocks noChangeAspect="1"/>
          </p:cNvSpPr>
          <p:nvPr/>
        </p:nvSpPr>
        <p:spPr bwMode="auto">
          <a:xfrm>
            <a:off x="8256588" y="2481263"/>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3618" name="Rectangle 151"/>
          <p:cNvSpPr>
            <a:spLocks noChangeArrowheads="1"/>
          </p:cNvSpPr>
          <p:nvPr/>
        </p:nvSpPr>
        <p:spPr bwMode="auto">
          <a:xfrm>
            <a:off x="3846513" y="3249613"/>
            <a:ext cx="547687" cy="365125"/>
          </a:xfrm>
          <a:prstGeom prst="rect">
            <a:avLst/>
          </a:prstGeom>
          <a:solidFill>
            <a:srgbClr val="80FFFF"/>
          </a:solidFill>
          <a:ln w="28575">
            <a:solidFill>
              <a:schemeClr val="tx1"/>
            </a:solidFill>
            <a:miter lim="800000"/>
            <a:headEnd/>
            <a:tailEnd/>
          </a:ln>
        </p:spPr>
        <p:txBody>
          <a:bodyPr/>
          <a:lstStyle/>
          <a:p>
            <a:endParaRPr lang="en-US"/>
          </a:p>
        </p:txBody>
      </p:sp>
      <p:sp>
        <p:nvSpPr>
          <p:cNvPr id="63619" name="Oval 152"/>
          <p:cNvSpPr>
            <a:spLocks noChangeArrowheads="1"/>
          </p:cNvSpPr>
          <p:nvPr/>
        </p:nvSpPr>
        <p:spPr bwMode="auto">
          <a:xfrm>
            <a:off x="4791075" y="3181350"/>
            <a:ext cx="503238" cy="503238"/>
          </a:xfrm>
          <a:prstGeom prst="ellipse">
            <a:avLst/>
          </a:prstGeom>
          <a:solidFill>
            <a:srgbClr val="80FFFF"/>
          </a:solidFill>
          <a:ln w="28575">
            <a:solidFill>
              <a:schemeClr val="tx1"/>
            </a:solidFill>
            <a:round/>
            <a:headEnd/>
            <a:tailEnd/>
          </a:ln>
        </p:spPr>
        <p:txBody>
          <a:bodyPr/>
          <a:lstStyle/>
          <a:p>
            <a:endParaRPr lang="en-US"/>
          </a:p>
        </p:txBody>
      </p:sp>
      <p:sp>
        <p:nvSpPr>
          <p:cNvPr id="63620" name="Freeform 153"/>
          <p:cNvSpPr>
            <a:spLocks/>
          </p:cNvSpPr>
          <p:nvPr/>
        </p:nvSpPr>
        <p:spPr bwMode="auto">
          <a:xfrm flipV="1">
            <a:off x="7458075" y="3214688"/>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21" name="Freeform 154"/>
          <p:cNvSpPr>
            <a:spLocks/>
          </p:cNvSpPr>
          <p:nvPr/>
        </p:nvSpPr>
        <p:spPr bwMode="auto">
          <a:xfrm>
            <a:off x="3114675" y="3214688"/>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22" name="Oval 155"/>
          <p:cNvSpPr>
            <a:spLocks noChangeArrowheads="1"/>
          </p:cNvSpPr>
          <p:nvPr/>
        </p:nvSpPr>
        <p:spPr bwMode="auto">
          <a:xfrm>
            <a:off x="6527800" y="3175000"/>
            <a:ext cx="503238" cy="503238"/>
          </a:xfrm>
          <a:prstGeom prst="ellipse">
            <a:avLst/>
          </a:prstGeom>
          <a:solidFill>
            <a:srgbClr val="80FFFF"/>
          </a:solidFill>
          <a:ln w="28575">
            <a:solidFill>
              <a:schemeClr val="tx1"/>
            </a:solidFill>
            <a:round/>
            <a:headEnd/>
            <a:tailEnd/>
          </a:ln>
        </p:spPr>
        <p:txBody>
          <a:bodyPr/>
          <a:lstStyle/>
          <a:p>
            <a:endParaRPr lang="en-US"/>
          </a:p>
        </p:txBody>
      </p:sp>
      <p:grpSp>
        <p:nvGrpSpPr>
          <p:cNvPr id="63623" name="Group 156"/>
          <p:cNvGrpSpPr>
            <a:grpSpLocks/>
          </p:cNvGrpSpPr>
          <p:nvPr/>
        </p:nvGrpSpPr>
        <p:grpSpPr bwMode="auto">
          <a:xfrm>
            <a:off x="5583238" y="3178175"/>
            <a:ext cx="547687" cy="444500"/>
            <a:chOff x="3517" y="2002"/>
            <a:chExt cx="345" cy="280"/>
          </a:xfrm>
        </p:grpSpPr>
        <p:sp>
          <p:nvSpPr>
            <p:cNvPr id="63684" name="Rectangle 15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85" name="Rectangle 15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3624" name="Freeform 159"/>
          <p:cNvSpPr>
            <a:spLocks/>
          </p:cNvSpPr>
          <p:nvPr/>
        </p:nvSpPr>
        <p:spPr bwMode="auto">
          <a:xfrm>
            <a:off x="2222500" y="3222625"/>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25" name="Rectangle 160"/>
          <p:cNvSpPr>
            <a:spLocks noChangeArrowheads="1"/>
          </p:cNvSpPr>
          <p:nvPr/>
        </p:nvSpPr>
        <p:spPr bwMode="auto">
          <a:xfrm>
            <a:off x="8212138" y="3243263"/>
            <a:ext cx="547687" cy="365125"/>
          </a:xfrm>
          <a:prstGeom prst="rect">
            <a:avLst/>
          </a:prstGeom>
          <a:solidFill>
            <a:srgbClr val="80FFFF"/>
          </a:solidFill>
          <a:ln w="28575">
            <a:solidFill>
              <a:schemeClr val="tx1"/>
            </a:solidFill>
            <a:miter lim="800000"/>
            <a:headEnd/>
            <a:tailEnd/>
          </a:ln>
        </p:spPr>
        <p:txBody>
          <a:bodyPr/>
          <a:lstStyle/>
          <a:p>
            <a:endParaRPr lang="en-US"/>
          </a:p>
        </p:txBody>
      </p:sp>
      <p:sp>
        <p:nvSpPr>
          <p:cNvPr id="63626" name="Rectangle 161"/>
          <p:cNvSpPr>
            <a:spLocks noChangeArrowheads="1"/>
          </p:cNvSpPr>
          <p:nvPr/>
        </p:nvSpPr>
        <p:spPr bwMode="auto">
          <a:xfrm>
            <a:off x="3922713" y="3921125"/>
            <a:ext cx="401637" cy="401638"/>
          </a:xfrm>
          <a:prstGeom prst="rect">
            <a:avLst/>
          </a:prstGeom>
          <a:solidFill>
            <a:srgbClr val="AAFFAA"/>
          </a:solidFill>
          <a:ln w="28575">
            <a:solidFill>
              <a:schemeClr val="tx1"/>
            </a:solidFill>
            <a:miter lim="800000"/>
            <a:headEnd/>
            <a:tailEnd/>
          </a:ln>
        </p:spPr>
        <p:txBody>
          <a:bodyPr/>
          <a:lstStyle/>
          <a:p>
            <a:endParaRPr lang="en-US"/>
          </a:p>
        </p:txBody>
      </p:sp>
      <p:grpSp>
        <p:nvGrpSpPr>
          <p:cNvPr id="63627" name="Group 162"/>
          <p:cNvGrpSpPr>
            <a:grpSpLocks/>
          </p:cNvGrpSpPr>
          <p:nvPr/>
        </p:nvGrpSpPr>
        <p:grpSpPr bwMode="auto">
          <a:xfrm>
            <a:off x="5656263" y="3862388"/>
            <a:ext cx="401637" cy="461962"/>
            <a:chOff x="3563" y="2433"/>
            <a:chExt cx="253" cy="291"/>
          </a:xfrm>
        </p:grpSpPr>
        <p:sp>
          <p:nvSpPr>
            <p:cNvPr id="63682" name="Rectangle 16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83" name="Rectangle 16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3628" name="Freeform 165"/>
          <p:cNvSpPr>
            <a:spLocks/>
          </p:cNvSpPr>
          <p:nvPr/>
        </p:nvSpPr>
        <p:spPr bwMode="auto">
          <a:xfrm>
            <a:off x="2227263" y="3902075"/>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63629" name="Freeform 166"/>
          <p:cNvSpPr>
            <a:spLocks/>
          </p:cNvSpPr>
          <p:nvPr/>
        </p:nvSpPr>
        <p:spPr bwMode="auto">
          <a:xfrm flipV="1">
            <a:off x="7439025" y="3902075"/>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63630" name="Freeform 167"/>
          <p:cNvSpPr>
            <a:spLocks/>
          </p:cNvSpPr>
          <p:nvPr/>
        </p:nvSpPr>
        <p:spPr bwMode="auto">
          <a:xfrm>
            <a:off x="3121025" y="3902075"/>
            <a:ext cx="400050" cy="438150"/>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63631" name="Rectangle 168"/>
          <p:cNvSpPr>
            <a:spLocks noChangeArrowheads="1"/>
          </p:cNvSpPr>
          <p:nvPr/>
        </p:nvSpPr>
        <p:spPr bwMode="auto">
          <a:xfrm>
            <a:off x="4802188" y="3921125"/>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63632" name="Rectangle 169"/>
          <p:cNvSpPr>
            <a:spLocks noChangeArrowheads="1"/>
          </p:cNvSpPr>
          <p:nvPr/>
        </p:nvSpPr>
        <p:spPr bwMode="auto">
          <a:xfrm>
            <a:off x="6581775" y="3921125"/>
            <a:ext cx="401638" cy="401638"/>
          </a:xfrm>
          <a:prstGeom prst="rect">
            <a:avLst/>
          </a:prstGeom>
          <a:solidFill>
            <a:srgbClr val="AAFFAA"/>
          </a:solidFill>
          <a:ln w="28575">
            <a:solidFill>
              <a:schemeClr val="tx1"/>
            </a:solidFill>
            <a:miter lim="800000"/>
            <a:headEnd/>
            <a:tailEnd/>
          </a:ln>
        </p:spPr>
        <p:txBody>
          <a:bodyPr/>
          <a:lstStyle/>
          <a:p>
            <a:endParaRPr lang="en-US"/>
          </a:p>
        </p:txBody>
      </p:sp>
      <p:sp>
        <p:nvSpPr>
          <p:cNvPr id="63633" name="Rectangle 170"/>
          <p:cNvSpPr>
            <a:spLocks noChangeArrowheads="1"/>
          </p:cNvSpPr>
          <p:nvPr/>
        </p:nvSpPr>
        <p:spPr bwMode="auto">
          <a:xfrm>
            <a:off x="8318500" y="3921125"/>
            <a:ext cx="401638" cy="401638"/>
          </a:xfrm>
          <a:prstGeom prst="rect">
            <a:avLst/>
          </a:prstGeom>
          <a:solidFill>
            <a:srgbClr val="AAFFAA"/>
          </a:solidFill>
          <a:ln w="28575">
            <a:solidFill>
              <a:schemeClr val="tx1"/>
            </a:solidFill>
            <a:miter lim="800000"/>
            <a:headEnd/>
            <a:tailEnd/>
          </a:ln>
        </p:spPr>
        <p:txBody>
          <a:bodyPr/>
          <a:lstStyle/>
          <a:p>
            <a:endParaRPr lang="en-US"/>
          </a:p>
        </p:txBody>
      </p:sp>
      <p:sp>
        <p:nvSpPr>
          <p:cNvPr id="63634" name="Freeform 171"/>
          <p:cNvSpPr>
            <a:spLocks noChangeAspect="1"/>
          </p:cNvSpPr>
          <p:nvPr/>
        </p:nvSpPr>
        <p:spPr bwMode="auto">
          <a:xfrm>
            <a:off x="2249488" y="4645025"/>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3635" name="Freeform 172"/>
          <p:cNvSpPr>
            <a:spLocks/>
          </p:cNvSpPr>
          <p:nvPr/>
        </p:nvSpPr>
        <p:spPr bwMode="auto">
          <a:xfrm>
            <a:off x="4697413" y="4576763"/>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36" name="Freeform 173"/>
          <p:cNvSpPr>
            <a:spLocks noChangeAspect="1"/>
          </p:cNvSpPr>
          <p:nvPr/>
        </p:nvSpPr>
        <p:spPr bwMode="auto">
          <a:xfrm flipV="1">
            <a:off x="7448550" y="4640263"/>
            <a:ext cx="401638" cy="401637"/>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3637" name="Freeform 174"/>
          <p:cNvSpPr>
            <a:spLocks/>
          </p:cNvSpPr>
          <p:nvPr/>
        </p:nvSpPr>
        <p:spPr bwMode="auto">
          <a:xfrm>
            <a:off x="3838575" y="4576763"/>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38" name="Freeform 175"/>
          <p:cNvSpPr>
            <a:spLocks noChangeAspect="1"/>
          </p:cNvSpPr>
          <p:nvPr/>
        </p:nvSpPr>
        <p:spPr bwMode="auto">
          <a:xfrm>
            <a:off x="3062288" y="4645025"/>
            <a:ext cx="401637"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63639" name="Group 176"/>
          <p:cNvGrpSpPr>
            <a:grpSpLocks/>
          </p:cNvGrpSpPr>
          <p:nvPr/>
        </p:nvGrpSpPr>
        <p:grpSpPr bwMode="auto">
          <a:xfrm>
            <a:off x="5594350" y="4548188"/>
            <a:ext cx="530225" cy="584200"/>
            <a:chOff x="3524" y="2865"/>
            <a:chExt cx="334" cy="368"/>
          </a:xfrm>
        </p:grpSpPr>
        <p:sp>
          <p:nvSpPr>
            <p:cNvPr id="63680" name="Rectangle 177"/>
            <p:cNvSpPr>
              <a:spLocks noChangeArrowheads="1"/>
            </p:cNvSpPr>
            <p:nvPr/>
          </p:nvSpPr>
          <p:spPr bwMode="auto">
            <a:xfrm>
              <a:off x="3643" y="2865"/>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81" name="Freeform 178"/>
            <p:cNvSpPr>
              <a:spLocks/>
            </p:cNvSpPr>
            <p:nvPr/>
          </p:nvSpPr>
          <p:spPr bwMode="auto">
            <a:xfrm>
              <a:off x="3524" y="289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sp>
        <p:nvSpPr>
          <p:cNvPr id="63640" name="Freeform 179"/>
          <p:cNvSpPr>
            <a:spLocks/>
          </p:cNvSpPr>
          <p:nvPr/>
        </p:nvSpPr>
        <p:spPr bwMode="auto">
          <a:xfrm>
            <a:off x="6505575" y="4576763"/>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41" name="Freeform 180"/>
          <p:cNvSpPr>
            <a:spLocks/>
          </p:cNvSpPr>
          <p:nvPr/>
        </p:nvSpPr>
        <p:spPr bwMode="auto">
          <a:xfrm>
            <a:off x="8259763" y="4576763"/>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42" name="Text Box 181"/>
          <p:cNvSpPr txBox="1">
            <a:spLocks noChangeArrowheads="1"/>
          </p:cNvSpPr>
          <p:nvPr/>
        </p:nvSpPr>
        <p:spPr bwMode="auto">
          <a:xfrm>
            <a:off x="2593975"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3" name="Text Box 182"/>
          <p:cNvSpPr txBox="1">
            <a:spLocks noChangeArrowheads="1"/>
          </p:cNvSpPr>
          <p:nvPr/>
        </p:nvSpPr>
        <p:spPr bwMode="auto">
          <a:xfrm>
            <a:off x="6148388"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4" name="Text Box 183"/>
          <p:cNvSpPr txBox="1">
            <a:spLocks noChangeArrowheads="1"/>
          </p:cNvSpPr>
          <p:nvPr/>
        </p:nvSpPr>
        <p:spPr bwMode="auto">
          <a:xfrm>
            <a:off x="5259388"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5" name="Text Box 184"/>
          <p:cNvSpPr txBox="1">
            <a:spLocks noChangeArrowheads="1"/>
          </p:cNvSpPr>
          <p:nvPr/>
        </p:nvSpPr>
        <p:spPr bwMode="auto">
          <a:xfrm>
            <a:off x="4397375"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6" name="Text Box 185"/>
          <p:cNvSpPr txBox="1">
            <a:spLocks noChangeArrowheads="1"/>
          </p:cNvSpPr>
          <p:nvPr/>
        </p:nvSpPr>
        <p:spPr bwMode="auto">
          <a:xfrm>
            <a:off x="3563938" y="598170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7" name="Text Box 186"/>
          <p:cNvSpPr txBox="1">
            <a:spLocks noChangeArrowheads="1"/>
          </p:cNvSpPr>
          <p:nvPr/>
        </p:nvSpPr>
        <p:spPr bwMode="auto">
          <a:xfrm>
            <a:off x="3505200"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8" name="Text Box 187"/>
          <p:cNvSpPr txBox="1">
            <a:spLocks noChangeArrowheads="1"/>
          </p:cNvSpPr>
          <p:nvPr/>
        </p:nvSpPr>
        <p:spPr bwMode="auto">
          <a:xfrm>
            <a:off x="2701925" y="598170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49" name="Text Box 188"/>
          <p:cNvSpPr txBox="1">
            <a:spLocks noChangeArrowheads="1"/>
          </p:cNvSpPr>
          <p:nvPr/>
        </p:nvSpPr>
        <p:spPr bwMode="auto">
          <a:xfrm>
            <a:off x="8788400"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0" name="Text Box 189"/>
          <p:cNvSpPr txBox="1">
            <a:spLocks noChangeArrowheads="1"/>
          </p:cNvSpPr>
          <p:nvPr/>
        </p:nvSpPr>
        <p:spPr bwMode="auto">
          <a:xfrm>
            <a:off x="4425950" y="5983288"/>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1" name="Text Box 190"/>
          <p:cNvSpPr txBox="1">
            <a:spLocks noChangeArrowheads="1"/>
          </p:cNvSpPr>
          <p:nvPr/>
        </p:nvSpPr>
        <p:spPr bwMode="auto">
          <a:xfrm>
            <a:off x="5287963" y="5983288"/>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2" name="Text Box 191"/>
          <p:cNvSpPr txBox="1">
            <a:spLocks noChangeArrowheads="1"/>
          </p:cNvSpPr>
          <p:nvPr/>
        </p:nvSpPr>
        <p:spPr bwMode="auto">
          <a:xfrm>
            <a:off x="6151563" y="5983288"/>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3" name="Text Box 192"/>
          <p:cNvSpPr txBox="1">
            <a:spLocks noChangeArrowheads="1"/>
          </p:cNvSpPr>
          <p:nvPr/>
        </p:nvSpPr>
        <p:spPr bwMode="auto">
          <a:xfrm>
            <a:off x="7013575" y="598170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4" name="Text Box 193"/>
          <p:cNvSpPr txBox="1">
            <a:spLocks noChangeArrowheads="1"/>
          </p:cNvSpPr>
          <p:nvPr/>
        </p:nvSpPr>
        <p:spPr bwMode="auto">
          <a:xfrm>
            <a:off x="7875588" y="5983288"/>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5" name="Text Box 194"/>
          <p:cNvSpPr txBox="1">
            <a:spLocks noChangeArrowheads="1"/>
          </p:cNvSpPr>
          <p:nvPr/>
        </p:nvSpPr>
        <p:spPr bwMode="auto">
          <a:xfrm>
            <a:off x="8739188" y="5983288"/>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6" name="AutoShape 19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3657" name="Text Box 196"/>
          <p:cNvSpPr txBox="1">
            <a:spLocks noChangeArrowheads="1"/>
          </p:cNvSpPr>
          <p:nvPr/>
        </p:nvSpPr>
        <p:spPr bwMode="auto">
          <a:xfrm>
            <a:off x="7035800"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8" name="Text Box 197"/>
          <p:cNvSpPr txBox="1">
            <a:spLocks noChangeArrowheads="1"/>
          </p:cNvSpPr>
          <p:nvPr/>
        </p:nvSpPr>
        <p:spPr bwMode="auto">
          <a:xfrm>
            <a:off x="7877175" y="5264150"/>
            <a:ext cx="107950" cy="212725"/>
          </a:xfrm>
          <a:prstGeom prst="rect">
            <a:avLst/>
          </a:prstGeom>
          <a:noFill/>
          <a:ln w="12700" algn="ctr">
            <a:noFill/>
            <a:miter lim="800000"/>
            <a:headEnd/>
            <a:tailEnd/>
          </a:ln>
        </p:spPr>
        <p:txBody>
          <a:bodyPr wrap="none" lIns="0" tIns="0" rIns="0" bIns="0">
            <a:spAutoFit/>
          </a:bodyPr>
          <a:lstStyle/>
          <a:p>
            <a:pPr algn="ctr" eaLnBrk="0" hangingPunct="0"/>
            <a:r>
              <a:rPr lang="en-US" sz="1400" b="1"/>
              <a:t>?</a:t>
            </a:r>
          </a:p>
        </p:txBody>
      </p:sp>
      <p:sp>
        <p:nvSpPr>
          <p:cNvPr id="63659" name="Rectangle 198"/>
          <p:cNvSpPr>
            <a:spLocks noChangeArrowheads="1"/>
          </p:cNvSpPr>
          <p:nvPr/>
        </p:nvSpPr>
        <p:spPr bwMode="auto">
          <a:xfrm>
            <a:off x="3854450" y="5429250"/>
            <a:ext cx="547688" cy="365125"/>
          </a:xfrm>
          <a:prstGeom prst="rect">
            <a:avLst/>
          </a:prstGeom>
          <a:solidFill>
            <a:srgbClr val="80FFFF"/>
          </a:solidFill>
          <a:ln w="28575">
            <a:solidFill>
              <a:schemeClr val="tx1"/>
            </a:solidFill>
            <a:miter lim="800000"/>
            <a:headEnd/>
            <a:tailEnd/>
          </a:ln>
        </p:spPr>
        <p:txBody>
          <a:bodyPr/>
          <a:lstStyle/>
          <a:p>
            <a:endParaRPr lang="en-US"/>
          </a:p>
        </p:txBody>
      </p:sp>
      <p:sp>
        <p:nvSpPr>
          <p:cNvPr id="63660" name="Oval 199"/>
          <p:cNvSpPr>
            <a:spLocks noChangeArrowheads="1"/>
          </p:cNvSpPr>
          <p:nvPr/>
        </p:nvSpPr>
        <p:spPr bwMode="auto">
          <a:xfrm>
            <a:off x="4799013" y="5360988"/>
            <a:ext cx="503237" cy="503237"/>
          </a:xfrm>
          <a:prstGeom prst="ellipse">
            <a:avLst/>
          </a:prstGeom>
          <a:solidFill>
            <a:srgbClr val="80FFFF"/>
          </a:solidFill>
          <a:ln w="28575">
            <a:solidFill>
              <a:schemeClr val="tx1"/>
            </a:solidFill>
            <a:round/>
            <a:headEnd/>
            <a:tailEnd/>
          </a:ln>
        </p:spPr>
        <p:txBody>
          <a:bodyPr/>
          <a:lstStyle/>
          <a:p>
            <a:endParaRPr lang="en-US"/>
          </a:p>
        </p:txBody>
      </p:sp>
      <p:sp>
        <p:nvSpPr>
          <p:cNvPr id="63661" name="Freeform 200"/>
          <p:cNvSpPr>
            <a:spLocks/>
          </p:cNvSpPr>
          <p:nvPr/>
        </p:nvSpPr>
        <p:spPr bwMode="auto">
          <a:xfrm flipV="1">
            <a:off x="7466013" y="539432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62" name="Freeform 201"/>
          <p:cNvSpPr>
            <a:spLocks/>
          </p:cNvSpPr>
          <p:nvPr/>
        </p:nvSpPr>
        <p:spPr bwMode="auto">
          <a:xfrm>
            <a:off x="3122613" y="539432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63" name="Oval 202"/>
          <p:cNvSpPr>
            <a:spLocks noChangeArrowheads="1"/>
          </p:cNvSpPr>
          <p:nvPr/>
        </p:nvSpPr>
        <p:spPr bwMode="auto">
          <a:xfrm>
            <a:off x="6535738" y="5354638"/>
            <a:ext cx="503237" cy="503237"/>
          </a:xfrm>
          <a:prstGeom prst="ellipse">
            <a:avLst/>
          </a:prstGeom>
          <a:solidFill>
            <a:srgbClr val="80FFFF"/>
          </a:solidFill>
          <a:ln w="28575">
            <a:solidFill>
              <a:schemeClr val="tx1"/>
            </a:solidFill>
            <a:round/>
            <a:headEnd/>
            <a:tailEnd/>
          </a:ln>
        </p:spPr>
        <p:txBody>
          <a:bodyPr/>
          <a:lstStyle/>
          <a:p>
            <a:endParaRPr lang="en-US"/>
          </a:p>
        </p:txBody>
      </p:sp>
      <p:grpSp>
        <p:nvGrpSpPr>
          <p:cNvPr id="63664" name="Group 203"/>
          <p:cNvGrpSpPr>
            <a:grpSpLocks/>
          </p:cNvGrpSpPr>
          <p:nvPr/>
        </p:nvGrpSpPr>
        <p:grpSpPr bwMode="auto">
          <a:xfrm>
            <a:off x="5591175" y="5357813"/>
            <a:ext cx="547688" cy="444500"/>
            <a:chOff x="3522" y="3375"/>
            <a:chExt cx="345" cy="280"/>
          </a:xfrm>
        </p:grpSpPr>
        <p:sp>
          <p:nvSpPr>
            <p:cNvPr id="63678" name="Rectangle 204"/>
            <p:cNvSpPr>
              <a:spLocks noChangeArrowheads="1"/>
            </p:cNvSpPr>
            <p:nvPr/>
          </p:nvSpPr>
          <p:spPr bwMode="auto">
            <a:xfrm>
              <a:off x="3647" y="337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79" name="Rectangle 205"/>
            <p:cNvSpPr>
              <a:spLocks noChangeArrowheads="1"/>
            </p:cNvSpPr>
            <p:nvPr/>
          </p:nvSpPr>
          <p:spPr bwMode="auto">
            <a:xfrm>
              <a:off x="3522" y="3425"/>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3665" name="Freeform 206"/>
          <p:cNvSpPr>
            <a:spLocks/>
          </p:cNvSpPr>
          <p:nvPr/>
        </p:nvSpPr>
        <p:spPr bwMode="auto">
          <a:xfrm>
            <a:off x="2230438" y="5402263"/>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28575" cap="flat" cmpd="sng">
            <a:solidFill>
              <a:schemeClr val="tx1"/>
            </a:solidFill>
            <a:prstDash val="solid"/>
            <a:round/>
            <a:headEnd/>
            <a:tailEnd/>
          </a:ln>
        </p:spPr>
        <p:txBody>
          <a:bodyPr wrap="none" anchor="ctr"/>
          <a:lstStyle/>
          <a:p>
            <a:endParaRPr lang="en-US"/>
          </a:p>
        </p:txBody>
      </p:sp>
      <p:sp>
        <p:nvSpPr>
          <p:cNvPr id="63666" name="Rectangle 207"/>
          <p:cNvSpPr>
            <a:spLocks noChangeArrowheads="1"/>
          </p:cNvSpPr>
          <p:nvPr/>
        </p:nvSpPr>
        <p:spPr bwMode="auto">
          <a:xfrm>
            <a:off x="8220075" y="5422900"/>
            <a:ext cx="547688" cy="365125"/>
          </a:xfrm>
          <a:prstGeom prst="rect">
            <a:avLst/>
          </a:prstGeom>
          <a:solidFill>
            <a:srgbClr val="80FFFF"/>
          </a:solidFill>
          <a:ln w="28575">
            <a:solidFill>
              <a:schemeClr val="tx1"/>
            </a:solidFill>
            <a:miter lim="800000"/>
            <a:headEnd/>
            <a:tailEnd/>
          </a:ln>
        </p:spPr>
        <p:txBody>
          <a:bodyPr/>
          <a:lstStyle/>
          <a:p>
            <a:endParaRPr lang="en-US"/>
          </a:p>
        </p:txBody>
      </p:sp>
      <p:sp>
        <p:nvSpPr>
          <p:cNvPr id="63667" name="Freeform 208"/>
          <p:cNvSpPr>
            <a:spLocks noChangeAspect="1"/>
          </p:cNvSpPr>
          <p:nvPr/>
        </p:nvSpPr>
        <p:spPr bwMode="auto">
          <a:xfrm>
            <a:off x="2257425" y="6096000"/>
            <a:ext cx="401638"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3668" name="Freeform 209"/>
          <p:cNvSpPr>
            <a:spLocks/>
          </p:cNvSpPr>
          <p:nvPr/>
        </p:nvSpPr>
        <p:spPr bwMode="auto">
          <a:xfrm>
            <a:off x="4705350" y="60277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69" name="Freeform 210"/>
          <p:cNvSpPr>
            <a:spLocks noChangeAspect="1"/>
          </p:cNvSpPr>
          <p:nvPr/>
        </p:nvSpPr>
        <p:spPr bwMode="auto">
          <a:xfrm flipV="1">
            <a:off x="7456488" y="6091238"/>
            <a:ext cx="401637" cy="401637"/>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3670" name="Freeform 211"/>
          <p:cNvSpPr>
            <a:spLocks/>
          </p:cNvSpPr>
          <p:nvPr/>
        </p:nvSpPr>
        <p:spPr bwMode="auto">
          <a:xfrm>
            <a:off x="3846513" y="60277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71" name="Freeform 212"/>
          <p:cNvSpPr>
            <a:spLocks noChangeAspect="1"/>
          </p:cNvSpPr>
          <p:nvPr/>
        </p:nvSpPr>
        <p:spPr bwMode="auto">
          <a:xfrm>
            <a:off x="3070225" y="6096000"/>
            <a:ext cx="401638" cy="390525"/>
          </a:xfrm>
          <a:custGeom>
            <a:avLst/>
            <a:gdLst>
              <a:gd name="T0" fmla="*/ 0 w 318"/>
              <a:gd name="T1" fmla="*/ 309 h 310"/>
              <a:gd name="T2" fmla="*/ 0 w 318"/>
              <a:gd name="T3" fmla="*/ 159 h 310"/>
              <a:gd name="T4" fmla="*/ 159 w 318"/>
              <a:gd name="T5" fmla="*/ 0 h 310"/>
              <a:gd name="T6" fmla="*/ 318 w 318"/>
              <a:gd name="T7" fmla="*/ 159 h 310"/>
              <a:gd name="T8" fmla="*/ 318 w 318"/>
              <a:gd name="T9" fmla="*/ 310 h 310"/>
              <a:gd name="T10" fmla="*/ 0 60000 65536"/>
              <a:gd name="T11" fmla="*/ 0 60000 65536"/>
              <a:gd name="T12" fmla="*/ 0 60000 65536"/>
              <a:gd name="T13" fmla="*/ 0 60000 65536"/>
              <a:gd name="T14" fmla="*/ 0 60000 65536"/>
              <a:gd name="T15" fmla="*/ 0 w 318"/>
              <a:gd name="T16" fmla="*/ 0 h 310"/>
              <a:gd name="T17" fmla="*/ 318 w 318"/>
              <a:gd name="T18" fmla="*/ 310 h 310"/>
            </a:gdLst>
            <a:ahLst/>
            <a:cxnLst>
              <a:cxn ang="T10">
                <a:pos x="T0" y="T1"/>
              </a:cxn>
              <a:cxn ang="T11">
                <a:pos x="T2" y="T3"/>
              </a:cxn>
              <a:cxn ang="T12">
                <a:pos x="T4" y="T5"/>
              </a:cxn>
              <a:cxn ang="T13">
                <a:pos x="T6" y="T7"/>
              </a:cxn>
              <a:cxn ang="T14">
                <a:pos x="T8" y="T9"/>
              </a:cxn>
            </a:cxnLst>
            <a:rect l="T15" t="T16" r="T17" b="T18"/>
            <a:pathLst>
              <a:path w="318" h="310">
                <a:moveTo>
                  <a:pt x="0" y="309"/>
                </a:moveTo>
                <a:lnTo>
                  <a:pt x="0" y="159"/>
                </a:lnTo>
                <a:lnTo>
                  <a:pt x="159" y="0"/>
                </a:lnTo>
                <a:lnTo>
                  <a:pt x="318" y="159"/>
                </a:lnTo>
                <a:lnTo>
                  <a:pt x="318" y="310"/>
                </a:lnTo>
              </a:path>
            </a:pathLst>
          </a:custGeom>
          <a:solidFill>
            <a:srgbClr val="FF8080"/>
          </a:solidFill>
          <a:ln w="28575" cap="flat" cmpd="sng">
            <a:solidFill>
              <a:schemeClr val="tx1"/>
            </a:solidFill>
            <a:prstDash val="solid"/>
            <a:round/>
            <a:headEnd/>
            <a:tailEnd/>
          </a:ln>
        </p:spPr>
        <p:txBody>
          <a:bodyPr wrap="none" anchor="ctr"/>
          <a:lstStyle/>
          <a:p>
            <a:endParaRPr lang="en-US"/>
          </a:p>
        </p:txBody>
      </p:sp>
      <p:grpSp>
        <p:nvGrpSpPr>
          <p:cNvPr id="63672" name="Group 213"/>
          <p:cNvGrpSpPr>
            <a:grpSpLocks/>
          </p:cNvGrpSpPr>
          <p:nvPr/>
        </p:nvGrpSpPr>
        <p:grpSpPr bwMode="auto">
          <a:xfrm>
            <a:off x="5602288" y="5999163"/>
            <a:ext cx="530225" cy="584200"/>
            <a:chOff x="3529" y="3779"/>
            <a:chExt cx="334" cy="368"/>
          </a:xfrm>
        </p:grpSpPr>
        <p:sp>
          <p:nvSpPr>
            <p:cNvPr id="63676" name="Rectangle 214"/>
            <p:cNvSpPr>
              <a:spLocks noChangeArrowheads="1"/>
            </p:cNvSpPr>
            <p:nvPr/>
          </p:nvSpPr>
          <p:spPr bwMode="auto">
            <a:xfrm>
              <a:off x="3648" y="3779"/>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3677" name="Freeform 215"/>
            <p:cNvSpPr>
              <a:spLocks/>
            </p:cNvSpPr>
            <p:nvPr/>
          </p:nvSpPr>
          <p:spPr bwMode="auto">
            <a:xfrm>
              <a:off x="3529" y="38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sp>
        <p:nvSpPr>
          <p:cNvPr id="63673" name="Freeform 216"/>
          <p:cNvSpPr>
            <a:spLocks/>
          </p:cNvSpPr>
          <p:nvPr/>
        </p:nvSpPr>
        <p:spPr bwMode="auto">
          <a:xfrm>
            <a:off x="6513513" y="60277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74" name="Freeform 217"/>
          <p:cNvSpPr>
            <a:spLocks/>
          </p:cNvSpPr>
          <p:nvPr/>
        </p:nvSpPr>
        <p:spPr bwMode="auto">
          <a:xfrm>
            <a:off x="8267700" y="60277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3675" name="Text Box 218"/>
          <p:cNvSpPr txBox="1">
            <a:spLocks noChangeArrowheads="1"/>
          </p:cNvSpPr>
          <p:nvPr/>
        </p:nvSpPr>
        <p:spPr bwMode="auto">
          <a:xfrm>
            <a:off x="395288" y="6646863"/>
            <a:ext cx="1352550" cy="182562"/>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solidFill>
                  <a:srgbClr val="FF0000"/>
                </a:solidFill>
              </a:rPr>
              <a:t>See Speaker notes</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457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9219" name="Group 3"/>
          <p:cNvGrpSpPr>
            <a:grpSpLocks/>
          </p:cNvGrpSpPr>
          <p:nvPr/>
        </p:nvGrpSpPr>
        <p:grpSpPr bwMode="auto">
          <a:xfrm>
            <a:off x="4248150" y="1058863"/>
            <a:ext cx="639763" cy="403225"/>
            <a:chOff x="4757" y="623"/>
            <a:chExt cx="403" cy="254"/>
          </a:xfrm>
        </p:grpSpPr>
        <p:sp>
          <p:nvSpPr>
            <p:cNvPr id="9548" name="Rectangle 4"/>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9549" name="Group 5"/>
            <p:cNvGrpSpPr>
              <a:grpSpLocks/>
            </p:cNvGrpSpPr>
            <p:nvPr/>
          </p:nvGrpSpPr>
          <p:grpSpPr bwMode="auto">
            <a:xfrm>
              <a:off x="4815" y="623"/>
              <a:ext cx="345" cy="254"/>
              <a:chOff x="4815" y="587"/>
              <a:chExt cx="345" cy="254"/>
            </a:xfrm>
          </p:grpSpPr>
          <p:grpSp>
            <p:nvGrpSpPr>
              <p:cNvPr id="9550" name="Group 6"/>
              <p:cNvGrpSpPr>
                <a:grpSpLocks/>
              </p:cNvGrpSpPr>
              <p:nvPr/>
            </p:nvGrpSpPr>
            <p:grpSpPr bwMode="auto">
              <a:xfrm>
                <a:off x="4815" y="639"/>
                <a:ext cx="345" cy="202"/>
                <a:chOff x="3067" y="2774"/>
                <a:chExt cx="345" cy="202"/>
              </a:xfrm>
            </p:grpSpPr>
            <p:sp>
              <p:nvSpPr>
                <p:cNvPr id="9556" name="Rectangle 7"/>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9557" name="Freeform 8"/>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9551" name="Text Box 9"/>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9552" name="Group 10"/>
              <p:cNvGrpSpPr>
                <a:grpSpLocks/>
              </p:cNvGrpSpPr>
              <p:nvPr/>
            </p:nvGrpSpPr>
            <p:grpSpPr bwMode="auto">
              <a:xfrm>
                <a:off x="4952" y="587"/>
                <a:ext cx="71" cy="53"/>
                <a:chOff x="340" y="1392"/>
                <a:chExt cx="71" cy="53"/>
              </a:xfrm>
            </p:grpSpPr>
            <p:sp>
              <p:nvSpPr>
                <p:cNvPr id="9553" name="Line 1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554" name="Line 1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555" name="Line 1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9220" name="Line 14"/>
          <p:cNvSpPr>
            <a:spLocks noChangeShapeType="1"/>
          </p:cNvSpPr>
          <p:nvPr/>
        </p:nvSpPr>
        <p:spPr bwMode="auto">
          <a:xfrm>
            <a:off x="4610100" y="1482725"/>
            <a:ext cx="4763" cy="342900"/>
          </a:xfrm>
          <a:prstGeom prst="line">
            <a:avLst/>
          </a:prstGeom>
          <a:noFill/>
          <a:ln w="11113">
            <a:solidFill>
              <a:srgbClr val="000000"/>
            </a:solidFill>
            <a:round/>
            <a:headEnd/>
            <a:tailEnd/>
          </a:ln>
        </p:spPr>
        <p:txBody>
          <a:bodyPr/>
          <a:lstStyle/>
          <a:p>
            <a:endParaRPr lang="en-US"/>
          </a:p>
        </p:txBody>
      </p:sp>
      <p:grpSp>
        <p:nvGrpSpPr>
          <p:cNvPr id="9221" name="Group 15"/>
          <p:cNvGrpSpPr>
            <a:grpSpLocks/>
          </p:cNvGrpSpPr>
          <p:nvPr/>
        </p:nvGrpSpPr>
        <p:grpSpPr bwMode="auto">
          <a:xfrm>
            <a:off x="1611313" y="1711325"/>
            <a:ext cx="6096000" cy="114300"/>
            <a:chOff x="1040" y="3803"/>
            <a:chExt cx="3247" cy="61"/>
          </a:xfrm>
        </p:grpSpPr>
        <p:sp>
          <p:nvSpPr>
            <p:cNvPr id="9541" name="Line 16"/>
            <p:cNvSpPr>
              <a:spLocks noChangeShapeType="1"/>
            </p:cNvSpPr>
            <p:nvPr/>
          </p:nvSpPr>
          <p:spPr bwMode="auto">
            <a:xfrm>
              <a:off x="1041" y="3803"/>
              <a:ext cx="1" cy="61"/>
            </a:xfrm>
            <a:prstGeom prst="line">
              <a:avLst/>
            </a:prstGeom>
            <a:noFill/>
            <a:ln w="11113">
              <a:solidFill>
                <a:srgbClr val="000000"/>
              </a:solidFill>
              <a:round/>
              <a:headEnd/>
              <a:tailEnd/>
            </a:ln>
          </p:spPr>
          <p:txBody>
            <a:bodyPr/>
            <a:lstStyle/>
            <a:p>
              <a:endParaRPr lang="en-US"/>
            </a:p>
          </p:txBody>
        </p:sp>
        <p:sp>
          <p:nvSpPr>
            <p:cNvPr id="9542" name="Line 17"/>
            <p:cNvSpPr>
              <a:spLocks noChangeShapeType="1"/>
            </p:cNvSpPr>
            <p:nvPr/>
          </p:nvSpPr>
          <p:spPr bwMode="auto">
            <a:xfrm>
              <a:off x="1040" y="3803"/>
              <a:ext cx="3246" cy="1"/>
            </a:xfrm>
            <a:prstGeom prst="line">
              <a:avLst/>
            </a:prstGeom>
            <a:noFill/>
            <a:ln w="11113">
              <a:solidFill>
                <a:srgbClr val="000000"/>
              </a:solidFill>
              <a:round/>
              <a:headEnd/>
              <a:tailEnd/>
            </a:ln>
          </p:spPr>
          <p:txBody>
            <a:bodyPr/>
            <a:lstStyle/>
            <a:p>
              <a:endParaRPr lang="en-US"/>
            </a:p>
          </p:txBody>
        </p:sp>
        <p:sp>
          <p:nvSpPr>
            <p:cNvPr id="9543" name="Line 18"/>
            <p:cNvSpPr>
              <a:spLocks noChangeShapeType="1"/>
            </p:cNvSpPr>
            <p:nvPr/>
          </p:nvSpPr>
          <p:spPr bwMode="auto">
            <a:xfrm>
              <a:off x="1584" y="3803"/>
              <a:ext cx="1" cy="61"/>
            </a:xfrm>
            <a:prstGeom prst="line">
              <a:avLst/>
            </a:prstGeom>
            <a:noFill/>
            <a:ln w="11113">
              <a:solidFill>
                <a:srgbClr val="000000"/>
              </a:solidFill>
              <a:round/>
              <a:headEnd/>
              <a:tailEnd/>
            </a:ln>
          </p:spPr>
          <p:txBody>
            <a:bodyPr/>
            <a:lstStyle/>
            <a:p>
              <a:endParaRPr lang="en-US"/>
            </a:p>
          </p:txBody>
        </p:sp>
        <p:sp>
          <p:nvSpPr>
            <p:cNvPr id="9544" name="Line 19"/>
            <p:cNvSpPr>
              <a:spLocks noChangeShapeType="1"/>
            </p:cNvSpPr>
            <p:nvPr/>
          </p:nvSpPr>
          <p:spPr bwMode="auto">
            <a:xfrm>
              <a:off x="2159" y="3803"/>
              <a:ext cx="1" cy="61"/>
            </a:xfrm>
            <a:prstGeom prst="line">
              <a:avLst/>
            </a:prstGeom>
            <a:noFill/>
            <a:ln w="11113">
              <a:solidFill>
                <a:srgbClr val="000000"/>
              </a:solidFill>
              <a:round/>
              <a:headEnd/>
              <a:tailEnd/>
            </a:ln>
          </p:spPr>
          <p:txBody>
            <a:bodyPr/>
            <a:lstStyle/>
            <a:p>
              <a:endParaRPr lang="en-US"/>
            </a:p>
          </p:txBody>
        </p:sp>
        <p:sp>
          <p:nvSpPr>
            <p:cNvPr id="9545" name="Line 20"/>
            <p:cNvSpPr>
              <a:spLocks noChangeShapeType="1"/>
            </p:cNvSpPr>
            <p:nvPr/>
          </p:nvSpPr>
          <p:spPr bwMode="auto">
            <a:xfrm>
              <a:off x="3216" y="3803"/>
              <a:ext cx="1" cy="61"/>
            </a:xfrm>
            <a:prstGeom prst="line">
              <a:avLst/>
            </a:prstGeom>
            <a:noFill/>
            <a:ln w="11113">
              <a:solidFill>
                <a:srgbClr val="000000"/>
              </a:solidFill>
              <a:round/>
              <a:headEnd/>
              <a:tailEnd/>
            </a:ln>
          </p:spPr>
          <p:txBody>
            <a:bodyPr/>
            <a:lstStyle/>
            <a:p>
              <a:endParaRPr lang="en-US"/>
            </a:p>
          </p:txBody>
        </p:sp>
        <p:sp>
          <p:nvSpPr>
            <p:cNvPr id="9546" name="Line 21"/>
            <p:cNvSpPr>
              <a:spLocks noChangeShapeType="1"/>
            </p:cNvSpPr>
            <p:nvPr/>
          </p:nvSpPr>
          <p:spPr bwMode="auto">
            <a:xfrm>
              <a:off x="3744" y="3803"/>
              <a:ext cx="1" cy="61"/>
            </a:xfrm>
            <a:prstGeom prst="line">
              <a:avLst/>
            </a:prstGeom>
            <a:noFill/>
            <a:ln w="11113">
              <a:solidFill>
                <a:srgbClr val="000000"/>
              </a:solidFill>
              <a:round/>
              <a:headEnd/>
              <a:tailEnd/>
            </a:ln>
          </p:spPr>
          <p:txBody>
            <a:bodyPr/>
            <a:lstStyle/>
            <a:p>
              <a:endParaRPr lang="en-US"/>
            </a:p>
          </p:txBody>
        </p:sp>
        <p:sp>
          <p:nvSpPr>
            <p:cNvPr id="9547" name="Line 22"/>
            <p:cNvSpPr>
              <a:spLocks noChangeShapeType="1"/>
            </p:cNvSpPr>
            <p:nvPr/>
          </p:nvSpPr>
          <p:spPr bwMode="auto">
            <a:xfrm>
              <a:off x="4286" y="3803"/>
              <a:ext cx="1" cy="61"/>
            </a:xfrm>
            <a:prstGeom prst="line">
              <a:avLst/>
            </a:prstGeom>
            <a:noFill/>
            <a:ln w="11113">
              <a:solidFill>
                <a:srgbClr val="000000"/>
              </a:solidFill>
              <a:round/>
              <a:headEnd/>
              <a:tailEnd/>
            </a:ln>
          </p:spPr>
          <p:txBody>
            <a:bodyPr/>
            <a:lstStyle/>
            <a:p>
              <a:endParaRPr lang="en-US"/>
            </a:p>
          </p:txBody>
        </p:sp>
      </p:grpSp>
      <p:grpSp>
        <p:nvGrpSpPr>
          <p:cNvPr id="9222" name="Group 23"/>
          <p:cNvGrpSpPr>
            <a:grpSpLocks/>
          </p:cNvGrpSpPr>
          <p:nvPr/>
        </p:nvGrpSpPr>
        <p:grpSpPr bwMode="auto">
          <a:xfrm>
            <a:off x="1230313" y="1939925"/>
            <a:ext cx="650875" cy="404813"/>
            <a:chOff x="775" y="1222"/>
            <a:chExt cx="410" cy="255"/>
          </a:xfrm>
        </p:grpSpPr>
        <p:sp>
          <p:nvSpPr>
            <p:cNvPr id="9534" name="Rectangle 24"/>
            <p:cNvSpPr>
              <a:spLocks noChangeArrowheads="1"/>
            </p:cNvSpPr>
            <p:nvPr/>
          </p:nvSpPr>
          <p:spPr bwMode="auto">
            <a:xfrm>
              <a:off x="775"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9535" name="Group 25"/>
            <p:cNvGrpSpPr>
              <a:grpSpLocks/>
            </p:cNvGrpSpPr>
            <p:nvPr/>
          </p:nvGrpSpPr>
          <p:grpSpPr bwMode="auto">
            <a:xfrm>
              <a:off x="840" y="1275"/>
              <a:ext cx="345" cy="202"/>
              <a:chOff x="3896" y="2736"/>
              <a:chExt cx="345" cy="216"/>
            </a:xfrm>
          </p:grpSpPr>
          <p:sp>
            <p:nvSpPr>
              <p:cNvPr id="9539" name="Rectangle 26"/>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40" name="Rectangle 27"/>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grpSp>
          <p:nvGrpSpPr>
            <p:cNvPr id="9536" name="Group 28"/>
            <p:cNvGrpSpPr>
              <a:grpSpLocks noChangeAspect="1"/>
            </p:cNvGrpSpPr>
            <p:nvPr/>
          </p:nvGrpSpPr>
          <p:grpSpPr bwMode="auto">
            <a:xfrm>
              <a:off x="993" y="1222"/>
              <a:ext cx="38" cy="49"/>
              <a:chOff x="3195" y="1627"/>
              <a:chExt cx="75" cy="104"/>
            </a:xfrm>
          </p:grpSpPr>
          <p:sp>
            <p:nvSpPr>
              <p:cNvPr id="9537" name="Line 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538" name="Line 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9223" name="Group 31"/>
          <p:cNvGrpSpPr>
            <a:grpSpLocks/>
          </p:cNvGrpSpPr>
          <p:nvPr/>
        </p:nvGrpSpPr>
        <p:grpSpPr bwMode="auto">
          <a:xfrm>
            <a:off x="1766888" y="2478088"/>
            <a:ext cx="547687" cy="392112"/>
            <a:chOff x="953" y="1583"/>
            <a:chExt cx="345" cy="247"/>
          </a:xfrm>
        </p:grpSpPr>
        <p:grpSp>
          <p:nvGrpSpPr>
            <p:cNvPr id="9530" name="Group 32"/>
            <p:cNvGrpSpPr>
              <a:grpSpLocks/>
            </p:cNvGrpSpPr>
            <p:nvPr/>
          </p:nvGrpSpPr>
          <p:grpSpPr bwMode="auto">
            <a:xfrm>
              <a:off x="953" y="1628"/>
              <a:ext cx="345" cy="202"/>
              <a:chOff x="3896" y="2736"/>
              <a:chExt cx="345" cy="216"/>
            </a:xfrm>
          </p:grpSpPr>
          <p:sp>
            <p:nvSpPr>
              <p:cNvPr id="9532" name="Rectangle 3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33" name="Rectangle 3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31" name="Line 3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4" name="Group 36"/>
          <p:cNvGrpSpPr>
            <a:grpSpLocks/>
          </p:cNvGrpSpPr>
          <p:nvPr/>
        </p:nvGrpSpPr>
        <p:grpSpPr bwMode="auto">
          <a:xfrm>
            <a:off x="2794000" y="2478088"/>
            <a:ext cx="547688" cy="392112"/>
            <a:chOff x="953" y="1583"/>
            <a:chExt cx="345" cy="247"/>
          </a:xfrm>
        </p:grpSpPr>
        <p:grpSp>
          <p:nvGrpSpPr>
            <p:cNvPr id="9526" name="Group 37"/>
            <p:cNvGrpSpPr>
              <a:grpSpLocks/>
            </p:cNvGrpSpPr>
            <p:nvPr/>
          </p:nvGrpSpPr>
          <p:grpSpPr bwMode="auto">
            <a:xfrm>
              <a:off x="953" y="1628"/>
              <a:ext cx="345" cy="202"/>
              <a:chOff x="3896" y="2736"/>
              <a:chExt cx="345" cy="216"/>
            </a:xfrm>
          </p:grpSpPr>
          <p:sp>
            <p:nvSpPr>
              <p:cNvPr id="9528" name="Rectangle 3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29" name="Rectangle 3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27" name="Line 4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5" name="Group 41"/>
          <p:cNvGrpSpPr>
            <a:grpSpLocks/>
          </p:cNvGrpSpPr>
          <p:nvPr/>
        </p:nvGrpSpPr>
        <p:grpSpPr bwMode="auto">
          <a:xfrm>
            <a:off x="3822700" y="2476500"/>
            <a:ext cx="547688" cy="392113"/>
            <a:chOff x="953" y="1583"/>
            <a:chExt cx="345" cy="247"/>
          </a:xfrm>
        </p:grpSpPr>
        <p:grpSp>
          <p:nvGrpSpPr>
            <p:cNvPr id="9522" name="Group 42"/>
            <p:cNvGrpSpPr>
              <a:grpSpLocks/>
            </p:cNvGrpSpPr>
            <p:nvPr/>
          </p:nvGrpSpPr>
          <p:grpSpPr bwMode="auto">
            <a:xfrm>
              <a:off x="953" y="1628"/>
              <a:ext cx="345" cy="202"/>
              <a:chOff x="3896" y="2736"/>
              <a:chExt cx="345" cy="216"/>
            </a:xfrm>
          </p:grpSpPr>
          <p:sp>
            <p:nvSpPr>
              <p:cNvPr id="9524" name="Rectangle 4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25" name="Rectangle 4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23" name="Line 4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6" name="Group 46"/>
          <p:cNvGrpSpPr>
            <a:grpSpLocks/>
          </p:cNvGrpSpPr>
          <p:nvPr/>
        </p:nvGrpSpPr>
        <p:grpSpPr bwMode="auto">
          <a:xfrm>
            <a:off x="4851400" y="2476500"/>
            <a:ext cx="547688" cy="392113"/>
            <a:chOff x="953" y="1583"/>
            <a:chExt cx="345" cy="247"/>
          </a:xfrm>
        </p:grpSpPr>
        <p:grpSp>
          <p:nvGrpSpPr>
            <p:cNvPr id="9518" name="Group 47"/>
            <p:cNvGrpSpPr>
              <a:grpSpLocks/>
            </p:cNvGrpSpPr>
            <p:nvPr/>
          </p:nvGrpSpPr>
          <p:grpSpPr bwMode="auto">
            <a:xfrm>
              <a:off x="953" y="1628"/>
              <a:ext cx="345" cy="202"/>
              <a:chOff x="3896" y="2736"/>
              <a:chExt cx="345" cy="216"/>
            </a:xfrm>
          </p:grpSpPr>
          <p:sp>
            <p:nvSpPr>
              <p:cNvPr id="9520" name="Rectangle 4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21" name="Rectangle 4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19" name="Line 5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7" name="Group 51"/>
          <p:cNvGrpSpPr>
            <a:grpSpLocks/>
          </p:cNvGrpSpPr>
          <p:nvPr/>
        </p:nvGrpSpPr>
        <p:grpSpPr bwMode="auto">
          <a:xfrm>
            <a:off x="5878513" y="2476500"/>
            <a:ext cx="547687" cy="392113"/>
            <a:chOff x="953" y="1583"/>
            <a:chExt cx="345" cy="247"/>
          </a:xfrm>
        </p:grpSpPr>
        <p:grpSp>
          <p:nvGrpSpPr>
            <p:cNvPr id="9514" name="Group 52"/>
            <p:cNvGrpSpPr>
              <a:grpSpLocks/>
            </p:cNvGrpSpPr>
            <p:nvPr/>
          </p:nvGrpSpPr>
          <p:grpSpPr bwMode="auto">
            <a:xfrm>
              <a:off x="953" y="1628"/>
              <a:ext cx="345" cy="202"/>
              <a:chOff x="3896" y="2736"/>
              <a:chExt cx="345" cy="216"/>
            </a:xfrm>
          </p:grpSpPr>
          <p:sp>
            <p:nvSpPr>
              <p:cNvPr id="9516" name="Rectangle 5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17" name="Rectangle 5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15" name="Line 5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8" name="Group 56"/>
          <p:cNvGrpSpPr>
            <a:grpSpLocks/>
          </p:cNvGrpSpPr>
          <p:nvPr/>
        </p:nvGrpSpPr>
        <p:grpSpPr bwMode="auto">
          <a:xfrm>
            <a:off x="6907213" y="2476500"/>
            <a:ext cx="547687" cy="392113"/>
            <a:chOff x="953" y="1583"/>
            <a:chExt cx="345" cy="247"/>
          </a:xfrm>
        </p:grpSpPr>
        <p:grpSp>
          <p:nvGrpSpPr>
            <p:cNvPr id="9510" name="Group 57"/>
            <p:cNvGrpSpPr>
              <a:grpSpLocks/>
            </p:cNvGrpSpPr>
            <p:nvPr/>
          </p:nvGrpSpPr>
          <p:grpSpPr bwMode="auto">
            <a:xfrm>
              <a:off x="953" y="1628"/>
              <a:ext cx="345" cy="202"/>
              <a:chOff x="3896" y="2736"/>
              <a:chExt cx="345" cy="216"/>
            </a:xfrm>
          </p:grpSpPr>
          <p:sp>
            <p:nvSpPr>
              <p:cNvPr id="9512" name="Rectangle 58"/>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13" name="Rectangle 59"/>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11" name="Line 60"/>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29" name="Group 61"/>
          <p:cNvGrpSpPr>
            <a:grpSpLocks/>
          </p:cNvGrpSpPr>
          <p:nvPr/>
        </p:nvGrpSpPr>
        <p:grpSpPr bwMode="auto">
          <a:xfrm>
            <a:off x="7935913" y="2476500"/>
            <a:ext cx="547687" cy="392113"/>
            <a:chOff x="953" y="1583"/>
            <a:chExt cx="345" cy="247"/>
          </a:xfrm>
        </p:grpSpPr>
        <p:grpSp>
          <p:nvGrpSpPr>
            <p:cNvPr id="9506" name="Group 62"/>
            <p:cNvGrpSpPr>
              <a:grpSpLocks/>
            </p:cNvGrpSpPr>
            <p:nvPr/>
          </p:nvGrpSpPr>
          <p:grpSpPr bwMode="auto">
            <a:xfrm>
              <a:off x="953" y="1628"/>
              <a:ext cx="345" cy="202"/>
              <a:chOff x="3896" y="2736"/>
              <a:chExt cx="345" cy="216"/>
            </a:xfrm>
          </p:grpSpPr>
          <p:sp>
            <p:nvSpPr>
              <p:cNvPr id="9508" name="Rectangle 63"/>
              <p:cNvSpPr>
                <a:spLocks noChangeAspect="1" noChangeArrowheads="1"/>
              </p:cNvSpPr>
              <p:nvPr/>
            </p:nvSpPr>
            <p:spPr bwMode="auto">
              <a:xfrm>
                <a:off x="3896" y="2736"/>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09" name="Rectangle 64"/>
              <p:cNvSpPr>
                <a:spLocks noChangeAspect="1" noChangeArrowheads="1"/>
              </p:cNvSpPr>
              <p:nvPr/>
            </p:nvSpPr>
            <p:spPr bwMode="auto">
              <a:xfrm>
                <a:off x="3975" y="2786"/>
                <a:ext cx="197" cy="123"/>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H&amp;S</a:t>
                </a:r>
                <a:endParaRPr lang="en-US" sz="2900">
                  <a:solidFill>
                    <a:srgbClr val="000000"/>
                  </a:solidFill>
                </a:endParaRPr>
              </a:p>
            </p:txBody>
          </p:sp>
        </p:grpSp>
        <p:sp>
          <p:nvSpPr>
            <p:cNvPr id="9507" name="Line 65"/>
            <p:cNvSpPr>
              <a:spLocks noChangeAspect="1" noChangeShapeType="1"/>
            </p:cNvSpPr>
            <p:nvPr/>
          </p:nvSpPr>
          <p:spPr bwMode="auto">
            <a:xfrm>
              <a:off x="1125" y="1583"/>
              <a:ext cx="0" cy="49"/>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30" name="Group 66"/>
          <p:cNvGrpSpPr>
            <a:grpSpLocks/>
          </p:cNvGrpSpPr>
          <p:nvPr/>
        </p:nvGrpSpPr>
        <p:grpSpPr bwMode="auto">
          <a:xfrm>
            <a:off x="1757363" y="4246563"/>
            <a:ext cx="547687" cy="407987"/>
            <a:chOff x="624" y="3919"/>
            <a:chExt cx="345" cy="257"/>
          </a:xfrm>
        </p:grpSpPr>
        <p:sp>
          <p:nvSpPr>
            <p:cNvPr id="9503" name="Rectangle 67"/>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9504" name="Rectangle 68"/>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a:solidFill>
                    <a:srgbClr val="000000"/>
                  </a:solidFill>
                </a:rPr>
                <a:t>MP</a:t>
              </a:r>
              <a:endParaRPr lang="en-US" sz="2900">
                <a:solidFill>
                  <a:srgbClr val="000000"/>
                </a:solidFill>
              </a:endParaRPr>
            </a:p>
          </p:txBody>
        </p:sp>
        <p:sp>
          <p:nvSpPr>
            <p:cNvPr id="9505" name="Line 69"/>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31" name="Group 70"/>
          <p:cNvGrpSpPr>
            <a:grpSpLocks/>
          </p:cNvGrpSpPr>
          <p:nvPr/>
        </p:nvGrpSpPr>
        <p:grpSpPr bwMode="auto">
          <a:xfrm>
            <a:off x="1757363" y="3638550"/>
            <a:ext cx="547687" cy="427038"/>
            <a:chOff x="814" y="2746"/>
            <a:chExt cx="345" cy="269"/>
          </a:xfrm>
        </p:grpSpPr>
        <p:grpSp>
          <p:nvGrpSpPr>
            <p:cNvPr id="9499" name="Group 71"/>
            <p:cNvGrpSpPr>
              <a:grpSpLocks/>
            </p:cNvGrpSpPr>
            <p:nvPr/>
          </p:nvGrpSpPr>
          <p:grpSpPr bwMode="auto">
            <a:xfrm>
              <a:off x="814" y="2796"/>
              <a:ext cx="345" cy="219"/>
              <a:chOff x="3888" y="1365"/>
              <a:chExt cx="345" cy="219"/>
            </a:xfrm>
          </p:grpSpPr>
          <p:sp>
            <p:nvSpPr>
              <p:cNvPr id="9501" name="Rectangle 7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502" name="Freeform 7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9500" name="Line 74"/>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32" name="Group 75"/>
          <p:cNvGrpSpPr>
            <a:grpSpLocks/>
          </p:cNvGrpSpPr>
          <p:nvPr/>
        </p:nvGrpSpPr>
        <p:grpSpPr bwMode="auto">
          <a:xfrm>
            <a:off x="4745038" y="4254500"/>
            <a:ext cx="723900" cy="404813"/>
            <a:chOff x="5132" y="1158"/>
            <a:chExt cx="456" cy="255"/>
          </a:xfrm>
        </p:grpSpPr>
        <p:grpSp>
          <p:nvGrpSpPr>
            <p:cNvPr id="9490" name="Group 76"/>
            <p:cNvGrpSpPr>
              <a:grpSpLocks noChangeAspect="1"/>
            </p:cNvGrpSpPr>
            <p:nvPr/>
          </p:nvGrpSpPr>
          <p:grpSpPr bwMode="auto">
            <a:xfrm>
              <a:off x="5194" y="1210"/>
              <a:ext cx="345" cy="203"/>
              <a:chOff x="105" y="40"/>
              <a:chExt cx="743" cy="437"/>
            </a:xfrm>
          </p:grpSpPr>
          <p:sp>
            <p:nvSpPr>
              <p:cNvPr id="9494" name="Rectangle 7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95" name="Line 7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96" name="Line 7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97" name="Line 8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98" name="Line 8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91" name="Line 82"/>
            <p:cNvSpPr>
              <a:spLocks noChangeAspect="1" noChangeShapeType="1"/>
            </p:cNvSpPr>
            <p:nvPr/>
          </p:nvSpPr>
          <p:spPr bwMode="auto">
            <a:xfrm>
              <a:off x="5366" y="115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92" name="Rectangle 83"/>
            <p:cNvSpPr>
              <a:spLocks noChangeArrowheads="1"/>
            </p:cNvSpPr>
            <p:nvPr/>
          </p:nvSpPr>
          <p:spPr bwMode="auto">
            <a:xfrm>
              <a:off x="5544" y="131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493" name="Rectangle 84"/>
            <p:cNvSpPr>
              <a:spLocks noChangeArrowheads="1"/>
            </p:cNvSpPr>
            <p:nvPr/>
          </p:nvSpPr>
          <p:spPr bwMode="auto">
            <a:xfrm>
              <a:off x="5132" y="131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9233" name="Group 85"/>
          <p:cNvGrpSpPr>
            <a:grpSpLocks/>
          </p:cNvGrpSpPr>
          <p:nvPr/>
        </p:nvGrpSpPr>
        <p:grpSpPr bwMode="auto">
          <a:xfrm>
            <a:off x="4746625" y="4851400"/>
            <a:ext cx="723900" cy="404813"/>
            <a:chOff x="5133" y="1527"/>
            <a:chExt cx="456" cy="255"/>
          </a:xfrm>
        </p:grpSpPr>
        <p:grpSp>
          <p:nvGrpSpPr>
            <p:cNvPr id="9481" name="Group 86"/>
            <p:cNvGrpSpPr>
              <a:grpSpLocks noChangeAspect="1"/>
            </p:cNvGrpSpPr>
            <p:nvPr/>
          </p:nvGrpSpPr>
          <p:grpSpPr bwMode="auto">
            <a:xfrm>
              <a:off x="5194" y="1579"/>
              <a:ext cx="345" cy="203"/>
              <a:chOff x="105" y="40"/>
              <a:chExt cx="743" cy="437"/>
            </a:xfrm>
          </p:grpSpPr>
          <p:sp>
            <p:nvSpPr>
              <p:cNvPr id="9485" name="Rectangle 8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86" name="Line 8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87" name="Line 8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88" name="Line 9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89" name="Line 9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82" name="Line 92"/>
            <p:cNvSpPr>
              <a:spLocks noChangeAspect="1" noChangeShapeType="1"/>
            </p:cNvSpPr>
            <p:nvPr/>
          </p:nvSpPr>
          <p:spPr bwMode="auto">
            <a:xfrm>
              <a:off x="5366" y="152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83" name="Rectangle 93"/>
            <p:cNvSpPr>
              <a:spLocks noChangeArrowheads="1"/>
            </p:cNvSpPr>
            <p:nvPr/>
          </p:nvSpPr>
          <p:spPr bwMode="auto">
            <a:xfrm>
              <a:off x="5545" y="1686"/>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484" name="Rectangle 94"/>
            <p:cNvSpPr>
              <a:spLocks noChangeArrowheads="1"/>
            </p:cNvSpPr>
            <p:nvPr/>
          </p:nvSpPr>
          <p:spPr bwMode="auto">
            <a:xfrm>
              <a:off x="5133" y="168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9234" name="Group 95"/>
          <p:cNvGrpSpPr>
            <a:grpSpLocks/>
          </p:cNvGrpSpPr>
          <p:nvPr/>
        </p:nvGrpSpPr>
        <p:grpSpPr bwMode="auto">
          <a:xfrm>
            <a:off x="4748213" y="5449888"/>
            <a:ext cx="723900" cy="404812"/>
            <a:chOff x="5134" y="1880"/>
            <a:chExt cx="456" cy="255"/>
          </a:xfrm>
        </p:grpSpPr>
        <p:grpSp>
          <p:nvGrpSpPr>
            <p:cNvPr id="9472" name="Group 96"/>
            <p:cNvGrpSpPr>
              <a:grpSpLocks noChangeAspect="1"/>
            </p:cNvGrpSpPr>
            <p:nvPr/>
          </p:nvGrpSpPr>
          <p:grpSpPr bwMode="auto">
            <a:xfrm>
              <a:off x="5194" y="1932"/>
              <a:ext cx="345" cy="203"/>
              <a:chOff x="105" y="40"/>
              <a:chExt cx="743" cy="437"/>
            </a:xfrm>
          </p:grpSpPr>
          <p:sp>
            <p:nvSpPr>
              <p:cNvPr id="9476" name="Rectangle 97"/>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77" name="Line 98"/>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78" name="Line 99"/>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79" name="Line 100"/>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80" name="Line 101"/>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73" name="Line 102"/>
            <p:cNvSpPr>
              <a:spLocks noChangeAspect="1" noChangeShapeType="1"/>
            </p:cNvSpPr>
            <p:nvPr/>
          </p:nvSpPr>
          <p:spPr bwMode="auto">
            <a:xfrm>
              <a:off x="5366" y="188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74" name="Rectangle 103"/>
            <p:cNvSpPr>
              <a:spLocks noChangeArrowheads="1"/>
            </p:cNvSpPr>
            <p:nvPr/>
          </p:nvSpPr>
          <p:spPr bwMode="auto">
            <a:xfrm>
              <a:off x="5546" y="2039"/>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475" name="Rectangle 104"/>
            <p:cNvSpPr>
              <a:spLocks noChangeArrowheads="1"/>
            </p:cNvSpPr>
            <p:nvPr/>
          </p:nvSpPr>
          <p:spPr bwMode="auto">
            <a:xfrm>
              <a:off x="5134" y="203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9235" name="Group 105"/>
          <p:cNvGrpSpPr>
            <a:grpSpLocks/>
          </p:cNvGrpSpPr>
          <p:nvPr/>
        </p:nvGrpSpPr>
        <p:grpSpPr bwMode="auto">
          <a:xfrm>
            <a:off x="2243138" y="1938338"/>
            <a:ext cx="639762" cy="406400"/>
            <a:chOff x="1413" y="1221"/>
            <a:chExt cx="403" cy="256"/>
          </a:xfrm>
        </p:grpSpPr>
        <p:grpSp>
          <p:nvGrpSpPr>
            <p:cNvPr id="9463" name="Group 106"/>
            <p:cNvGrpSpPr>
              <a:grpSpLocks noChangeAspect="1"/>
            </p:cNvGrpSpPr>
            <p:nvPr/>
          </p:nvGrpSpPr>
          <p:grpSpPr bwMode="auto">
            <a:xfrm>
              <a:off x="1471" y="1277"/>
              <a:ext cx="345" cy="200"/>
              <a:chOff x="3365" y="3344"/>
              <a:chExt cx="737" cy="432"/>
            </a:xfrm>
          </p:grpSpPr>
          <p:sp>
            <p:nvSpPr>
              <p:cNvPr id="9468" name="Rectangle 107"/>
              <p:cNvSpPr>
                <a:spLocks noChangeAspect="1" noChangeArrowheads="1"/>
              </p:cNvSpPr>
              <p:nvPr/>
            </p:nvSpPr>
            <p:spPr bwMode="auto">
              <a:xfrm>
                <a:off x="3365" y="3344"/>
                <a:ext cx="737" cy="432"/>
              </a:xfrm>
              <a:prstGeom prst="rect">
                <a:avLst/>
              </a:prstGeom>
              <a:noFill/>
              <a:ln w="12700">
                <a:solidFill>
                  <a:srgbClr val="000000"/>
                </a:solidFill>
                <a:miter lim="800000"/>
                <a:headEnd/>
                <a:tailEnd/>
              </a:ln>
            </p:spPr>
            <p:txBody>
              <a:bodyPr wrap="none" anchor="ctr"/>
              <a:lstStyle/>
              <a:p>
                <a:endParaRPr lang="en-US"/>
              </a:p>
            </p:txBody>
          </p:sp>
          <p:sp>
            <p:nvSpPr>
              <p:cNvPr id="9469" name="Freeform 108"/>
              <p:cNvSpPr>
                <a:spLocks noChangeAspect="1"/>
              </p:cNvSpPr>
              <p:nvPr/>
            </p:nvSpPr>
            <p:spPr bwMode="auto">
              <a:xfrm>
                <a:off x="3480" y="3475"/>
                <a:ext cx="113" cy="173"/>
              </a:xfrm>
              <a:custGeom>
                <a:avLst/>
                <a:gdLst>
                  <a:gd name="T0" fmla="*/ 0 w 113"/>
                  <a:gd name="T1" fmla="*/ 172 h 173"/>
                  <a:gd name="T2" fmla="*/ 43 w 113"/>
                  <a:gd name="T3" fmla="*/ 166 h 173"/>
                  <a:gd name="T4" fmla="*/ 79 w 113"/>
                  <a:gd name="T5" fmla="*/ 148 h 173"/>
                  <a:gd name="T6" fmla="*/ 103 w 113"/>
                  <a:gd name="T7" fmla="*/ 121 h 173"/>
                  <a:gd name="T8" fmla="*/ 112 w 113"/>
                  <a:gd name="T9" fmla="*/ 86 h 173"/>
                  <a:gd name="T10" fmla="*/ 110 w 113"/>
                  <a:gd name="T11" fmla="*/ 70 h 173"/>
                  <a:gd name="T12" fmla="*/ 103 w 113"/>
                  <a:gd name="T13" fmla="*/ 53 h 173"/>
                  <a:gd name="T14" fmla="*/ 79 w 113"/>
                  <a:gd name="T15" fmla="*/ 25 h 173"/>
                  <a:gd name="T16" fmla="*/ 44 w 113"/>
                  <a:gd name="T17" fmla="*/ 7 h 173"/>
                  <a:gd name="T18" fmla="*/ 23 w 113"/>
                  <a:gd name="T19" fmla="*/ 1 h 173"/>
                  <a:gd name="T20" fmla="*/ 0 w 113"/>
                  <a:gd name="T21" fmla="*/ 0 h 1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3"/>
                  <a:gd name="T35" fmla="*/ 113 w 113"/>
                  <a:gd name="T36" fmla="*/ 173 h 1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3">
                    <a:moveTo>
                      <a:pt x="0" y="172"/>
                    </a:moveTo>
                    <a:lnTo>
                      <a:pt x="43" y="166"/>
                    </a:lnTo>
                    <a:lnTo>
                      <a:pt x="79" y="148"/>
                    </a:lnTo>
                    <a:lnTo>
                      <a:pt x="103" y="121"/>
                    </a:lnTo>
                    <a:lnTo>
                      <a:pt x="112" y="86"/>
                    </a:lnTo>
                    <a:lnTo>
                      <a:pt x="110" y="70"/>
                    </a:lnTo>
                    <a:lnTo>
                      <a:pt x="103" y="53"/>
                    </a:lnTo>
                    <a:lnTo>
                      <a:pt x="79" y="25"/>
                    </a:lnTo>
                    <a:lnTo>
                      <a:pt x="44" y="7"/>
                    </a:lnTo>
                    <a:lnTo>
                      <a:pt x="23" y="1"/>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470" name="Freeform 109"/>
              <p:cNvSpPr>
                <a:spLocks noChangeAspect="1"/>
              </p:cNvSpPr>
              <p:nvPr/>
            </p:nvSpPr>
            <p:spPr bwMode="auto">
              <a:xfrm>
                <a:off x="3869" y="3475"/>
                <a:ext cx="113" cy="173"/>
              </a:xfrm>
              <a:custGeom>
                <a:avLst/>
                <a:gdLst>
                  <a:gd name="T0" fmla="*/ 112 w 113"/>
                  <a:gd name="T1" fmla="*/ 172 h 173"/>
                  <a:gd name="T2" fmla="*/ 70 w 113"/>
                  <a:gd name="T3" fmla="*/ 166 h 173"/>
                  <a:gd name="T4" fmla="*/ 33 w 113"/>
                  <a:gd name="T5" fmla="*/ 148 h 173"/>
                  <a:gd name="T6" fmla="*/ 9 w 113"/>
                  <a:gd name="T7" fmla="*/ 121 h 173"/>
                  <a:gd name="T8" fmla="*/ 0 w 113"/>
                  <a:gd name="T9" fmla="*/ 86 h 173"/>
                  <a:gd name="T10" fmla="*/ 9 w 113"/>
                  <a:gd name="T11" fmla="*/ 53 h 173"/>
                  <a:gd name="T12" fmla="*/ 33 w 113"/>
                  <a:gd name="T13" fmla="*/ 25 h 173"/>
                  <a:gd name="T14" fmla="*/ 68 w 113"/>
                  <a:gd name="T15" fmla="*/ 7 h 173"/>
                  <a:gd name="T16" fmla="*/ 89 w 113"/>
                  <a:gd name="T17" fmla="*/ 1 h 173"/>
                  <a:gd name="T18" fmla="*/ 112 w 113"/>
                  <a:gd name="T19" fmla="*/ 0 h 1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3"/>
                  <a:gd name="T32" fmla="*/ 113 w 113"/>
                  <a:gd name="T33" fmla="*/ 173 h 17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3">
                    <a:moveTo>
                      <a:pt x="112" y="172"/>
                    </a:moveTo>
                    <a:lnTo>
                      <a:pt x="70" y="166"/>
                    </a:lnTo>
                    <a:lnTo>
                      <a:pt x="33" y="148"/>
                    </a:lnTo>
                    <a:lnTo>
                      <a:pt x="9" y="121"/>
                    </a:lnTo>
                    <a:lnTo>
                      <a:pt x="0" y="86"/>
                    </a:lnTo>
                    <a:lnTo>
                      <a:pt x="9" y="53"/>
                    </a:lnTo>
                    <a:lnTo>
                      <a:pt x="33" y="25"/>
                    </a:lnTo>
                    <a:lnTo>
                      <a:pt x="68" y="7"/>
                    </a:lnTo>
                    <a:lnTo>
                      <a:pt x="89" y="1"/>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471" name="Line 110"/>
              <p:cNvSpPr>
                <a:spLocks noChangeAspect="1" noChangeShapeType="1"/>
              </p:cNvSpPr>
              <p:nvPr/>
            </p:nvSpPr>
            <p:spPr bwMode="auto">
              <a:xfrm>
                <a:off x="3589" y="3556"/>
                <a:ext cx="283"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464" name="Group 111"/>
            <p:cNvGrpSpPr>
              <a:grpSpLocks noChangeAspect="1"/>
            </p:cNvGrpSpPr>
            <p:nvPr/>
          </p:nvGrpSpPr>
          <p:grpSpPr bwMode="auto">
            <a:xfrm>
              <a:off x="1624" y="1221"/>
              <a:ext cx="38" cy="52"/>
              <a:chOff x="3195" y="1627"/>
              <a:chExt cx="75" cy="104"/>
            </a:xfrm>
          </p:grpSpPr>
          <p:sp>
            <p:nvSpPr>
              <p:cNvPr id="9466" name="Line 11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67" name="Line 11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9465" name="Rectangle 114"/>
            <p:cNvSpPr>
              <a:spLocks noChangeArrowheads="1"/>
            </p:cNvSpPr>
            <p:nvPr/>
          </p:nvSpPr>
          <p:spPr bwMode="auto">
            <a:xfrm>
              <a:off x="1413"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36" name="Group 115"/>
          <p:cNvGrpSpPr>
            <a:grpSpLocks/>
          </p:cNvGrpSpPr>
          <p:nvPr/>
        </p:nvGrpSpPr>
        <p:grpSpPr bwMode="auto">
          <a:xfrm>
            <a:off x="3230563" y="1935163"/>
            <a:ext cx="654050" cy="409575"/>
            <a:chOff x="2035" y="1219"/>
            <a:chExt cx="412" cy="258"/>
          </a:xfrm>
        </p:grpSpPr>
        <p:grpSp>
          <p:nvGrpSpPr>
            <p:cNvPr id="9456" name="Group 116"/>
            <p:cNvGrpSpPr>
              <a:grpSpLocks noChangeAspect="1"/>
            </p:cNvGrpSpPr>
            <p:nvPr/>
          </p:nvGrpSpPr>
          <p:grpSpPr bwMode="auto">
            <a:xfrm>
              <a:off x="2102" y="1275"/>
              <a:ext cx="345" cy="202"/>
              <a:chOff x="2856" y="3851"/>
              <a:chExt cx="744" cy="436"/>
            </a:xfrm>
          </p:grpSpPr>
          <p:sp>
            <p:nvSpPr>
              <p:cNvPr id="9461" name="Rectangle 117"/>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62" name="Line 118"/>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9457" name="Group 119"/>
            <p:cNvGrpSpPr>
              <a:grpSpLocks noChangeAspect="1"/>
            </p:cNvGrpSpPr>
            <p:nvPr/>
          </p:nvGrpSpPr>
          <p:grpSpPr bwMode="auto">
            <a:xfrm>
              <a:off x="2255" y="1219"/>
              <a:ext cx="38" cy="52"/>
              <a:chOff x="3195" y="1627"/>
              <a:chExt cx="75" cy="104"/>
            </a:xfrm>
          </p:grpSpPr>
          <p:sp>
            <p:nvSpPr>
              <p:cNvPr id="9459" name="Line 120"/>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60" name="Line 121"/>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9458" name="Rectangle 122"/>
            <p:cNvSpPr>
              <a:spLocks noChangeArrowheads="1"/>
            </p:cNvSpPr>
            <p:nvPr/>
          </p:nvSpPr>
          <p:spPr bwMode="auto">
            <a:xfrm>
              <a:off x="2035"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37" name="Group 123"/>
          <p:cNvGrpSpPr>
            <a:grpSpLocks/>
          </p:cNvGrpSpPr>
          <p:nvPr/>
        </p:nvGrpSpPr>
        <p:grpSpPr bwMode="auto">
          <a:xfrm>
            <a:off x="4230688" y="1944688"/>
            <a:ext cx="657225" cy="400050"/>
            <a:chOff x="2665" y="1225"/>
            <a:chExt cx="414" cy="252"/>
          </a:xfrm>
        </p:grpSpPr>
        <p:grpSp>
          <p:nvGrpSpPr>
            <p:cNvPr id="9448" name="Group 124"/>
            <p:cNvGrpSpPr>
              <a:grpSpLocks/>
            </p:cNvGrpSpPr>
            <p:nvPr/>
          </p:nvGrpSpPr>
          <p:grpSpPr bwMode="auto">
            <a:xfrm>
              <a:off x="2734" y="1225"/>
              <a:ext cx="345" cy="252"/>
              <a:chOff x="2630" y="1231"/>
              <a:chExt cx="345" cy="252"/>
            </a:xfrm>
          </p:grpSpPr>
          <p:grpSp>
            <p:nvGrpSpPr>
              <p:cNvPr id="9450" name="Group 125"/>
              <p:cNvGrpSpPr>
                <a:grpSpLocks/>
              </p:cNvGrpSpPr>
              <p:nvPr/>
            </p:nvGrpSpPr>
            <p:grpSpPr bwMode="auto">
              <a:xfrm>
                <a:off x="2630" y="1283"/>
                <a:ext cx="345" cy="200"/>
                <a:chOff x="862" y="3958"/>
                <a:chExt cx="345" cy="216"/>
              </a:xfrm>
            </p:grpSpPr>
            <p:sp>
              <p:nvSpPr>
                <p:cNvPr id="9454" name="Rectangle 126"/>
                <p:cNvSpPr>
                  <a:spLocks noChangeAspect="1" noChangeArrowheads="1"/>
                </p:cNvSpPr>
                <p:nvPr/>
              </p:nvSpPr>
              <p:spPr bwMode="auto">
                <a:xfrm>
                  <a:off x="862" y="395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55" name="Rectangle 127"/>
                <p:cNvSpPr>
                  <a:spLocks noChangeAspect="1" noChangeArrowheads="1"/>
                </p:cNvSpPr>
                <p:nvPr/>
              </p:nvSpPr>
              <p:spPr bwMode="auto">
                <a:xfrm>
                  <a:off x="957" y="3980"/>
                  <a:ext cx="156" cy="185"/>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9451" name="Group 128"/>
              <p:cNvGrpSpPr>
                <a:grpSpLocks noChangeAspect="1"/>
              </p:cNvGrpSpPr>
              <p:nvPr/>
            </p:nvGrpSpPr>
            <p:grpSpPr bwMode="auto">
              <a:xfrm>
                <a:off x="2783" y="1231"/>
                <a:ext cx="38" cy="52"/>
                <a:chOff x="3195" y="1627"/>
                <a:chExt cx="75" cy="104"/>
              </a:xfrm>
            </p:grpSpPr>
            <p:sp>
              <p:nvSpPr>
                <p:cNvPr id="9452" name="Line 1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53" name="Line 1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9449" name="Rectangle 131"/>
            <p:cNvSpPr>
              <a:spLocks noChangeArrowheads="1"/>
            </p:cNvSpPr>
            <p:nvPr/>
          </p:nvSpPr>
          <p:spPr bwMode="auto">
            <a:xfrm>
              <a:off x="2665" y="1381"/>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9238" name="Group 132"/>
          <p:cNvGrpSpPr>
            <a:grpSpLocks/>
          </p:cNvGrpSpPr>
          <p:nvPr/>
        </p:nvGrpSpPr>
        <p:grpSpPr bwMode="auto">
          <a:xfrm>
            <a:off x="5230813" y="1944688"/>
            <a:ext cx="695325" cy="400050"/>
            <a:chOff x="3295" y="1225"/>
            <a:chExt cx="438" cy="252"/>
          </a:xfrm>
        </p:grpSpPr>
        <p:grpSp>
          <p:nvGrpSpPr>
            <p:cNvPr id="9437" name="Group 133"/>
            <p:cNvGrpSpPr>
              <a:grpSpLocks noChangeAspect="1"/>
            </p:cNvGrpSpPr>
            <p:nvPr/>
          </p:nvGrpSpPr>
          <p:grpSpPr bwMode="auto">
            <a:xfrm>
              <a:off x="3365" y="1277"/>
              <a:ext cx="368" cy="200"/>
              <a:chOff x="212" y="796"/>
              <a:chExt cx="736" cy="432"/>
            </a:xfrm>
          </p:grpSpPr>
          <p:sp>
            <p:nvSpPr>
              <p:cNvPr id="9442" name="Rectangle 134"/>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9443" name="Oval 135"/>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9444" name="Line 136"/>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445" name="Line 137"/>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446" name="Line 138"/>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447" name="Line 139"/>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438" name="Group 140"/>
            <p:cNvGrpSpPr>
              <a:grpSpLocks noChangeAspect="1"/>
            </p:cNvGrpSpPr>
            <p:nvPr/>
          </p:nvGrpSpPr>
          <p:grpSpPr bwMode="auto">
            <a:xfrm>
              <a:off x="3530" y="1225"/>
              <a:ext cx="38" cy="52"/>
              <a:chOff x="3195" y="1627"/>
              <a:chExt cx="75" cy="104"/>
            </a:xfrm>
          </p:grpSpPr>
          <p:sp>
            <p:nvSpPr>
              <p:cNvPr id="9440" name="Line 14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41" name="Line 14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9439" name="Rectangle 143"/>
            <p:cNvSpPr>
              <a:spLocks noChangeArrowheads="1"/>
            </p:cNvSpPr>
            <p:nvPr/>
          </p:nvSpPr>
          <p:spPr bwMode="auto">
            <a:xfrm>
              <a:off x="3295" y="1381"/>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grpSp>
      <p:grpSp>
        <p:nvGrpSpPr>
          <p:cNvPr id="9239" name="Group 144"/>
          <p:cNvGrpSpPr>
            <a:grpSpLocks/>
          </p:cNvGrpSpPr>
          <p:nvPr/>
        </p:nvGrpSpPr>
        <p:grpSpPr bwMode="auto">
          <a:xfrm>
            <a:off x="6284913" y="1946275"/>
            <a:ext cx="688975" cy="398463"/>
            <a:chOff x="3959" y="1226"/>
            <a:chExt cx="434" cy="251"/>
          </a:xfrm>
        </p:grpSpPr>
        <p:grpSp>
          <p:nvGrpSpPr>
            <p:cNvPr id="9429" name="Group 145"/>
            <p:cNvGrpSpPr>
              <a:grpSpLocks noChangeAspect="1"/>
            </p:cNvGrpSpPr>
            <p:nvPr/>
          </p:nvGrpSpPr>
          <p:grpSpPr bwMode="auto">
            <a:xfrm>
              <a:off x="4187" y="1226"/>
              <a:ext cx="38" cy="48"/>
              <a:chOff x="3195" y="1627"/>
              <a:chExt cx="75" cy="104"/>
            </a:xfrm>
          </p:grpSpPr>
          <p:sp>
            <p:nvSpPr>
              <p:cNvPr id="9435" name="Line 14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36" name="Line 14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430" name="Group 148"/>
            <p:cNvGrpSpPr>
              <a:grpSpLocks noChangeAspect="1"/>
            </p:cNvGrpSpPr>
            <p:nvPr/>
          </p:nvGrpSpPr>
          <p:grpSpPr bwMode="auto">
            <a:xfrm>
              <a:off x="4019" y="1276"/>
              <a:ext cx="374" cy="201"/>
              <a:chOff x="105" y="1345"/>
              <a:chExt cx="748" cy="437"/>
            </a:xfrm>
          </p:grpSpPr>
          <p:sp>
            <p:nvSpPr>
              <p:cNvPr id="9432" name="Rectangle 149"/>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anchor="ctr"/>
              <a:lstStyle/>
              <a:p>
                <a:endParaRPr lang="en-US"/>
              </a:p>
            </p:txBody>
          </p:sp>
          <p:sp>
            <p:nvSpPr>
              <p:cNvPr id="9433" name="Line 150"/>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434" name="Line 151"/>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431" name="Rectangle 152"/>
            <p:cNvSpPr>
              <a:spLocks noChangeArrowheads="1"/>
            </p:cNvSpPr>
            <p:nvPr/>
          </p:nvSpPr>
          <p:spPr bwMode="auto">
            <a:xfrm>
              <a:off x="3959"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40" name="Group 153"/>
          <p:cNvGrpSpPr>
            <a:grpSpLocks/>
          </p:cNvGrpSpPr>
          <p:nvPr/>
        </p:nvGrpSpPr>
        <p:grpSpPr bwMode="auto">
          <a:xfrm>
            <a:off x="7324725" y="1941513"/>
            <a:ext cx="652463" cy="403225"/>
            <a:chOff x="4614" y="1223"/>
            <a:chExt cx="411" cy="254"/>
          </a:xfrm>
        </p:grpSpPr>
        <p:grpSp>
          <p:nvGrpSpPr>
            <p:cNvPr id="9418" name="Group 154"/>
            <p:cNvGrpSpPr>
              <a:grpSpLocks/>
            </p:cNvGrpSpPr>
            <p:nvPr/>
          </p:nvGrpSpPr>
          <p:grpSpPr bwMode="auto">
            <a:xfrm>
              <a:off x="4680" y="1223"/>
              <a:ext cx="345" cy="254"/>
              <a:chOff x="4121" y="3929"/>
              <a:chExt cx="345" cy="254"/>
            </a:xfrm>
          </p:grpSpPr>
          <p:grpSp>
            <p:nvGrpSpPr>
              <p:cNvPr id="9420" name="Group 155"/>
              <p:cNvGrpSpPr>
                <a:grpSpLocks noChangeAspect="1"/>
              </p:cNvGrpSpPr>
              <p:nvPr/>
            </p:nvGrpSpPr>
            <p:grpSpPr bwMode="auto">
              <a:xfrm>
                <a:off x="4275" y="3929"/>
                <a:ext cx="38" cy="52"/>
                <a:chOff x="3195" y="1627"/>
                <a:chExt cx="75" cy="104"/>
              </a:xfrm>
            </p:grpSpPr>
            <p:sp>
              <p:nvSpPr>
                <p:cNvPr id="9427" name="Line 15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28" name="Line 15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421" name="Group 158"/>
              <p:cNvGrpSpPr>
                <a:grpSpLocks/>
              </p:cNvGrpSpPr>
              <p:nvPr/>
            </p:nvGrpSpPr>
            <p:grpSpPr bwMode="auto">
              <a:xfrm>
                <a:off x="4121" y="3981"/>
                <a:ext cx="345" cy="202"/>
                <a:chOff x="336" y="576"/>
                <a:chExt cx="345" cy="202"/>
              </a:xfrm>
            </p:grpSpPr>
            <p:grpSp>
              <p:nvGrpSpPr>
                <p:cNvPr id="9422" name="Group 159"/>
                <p:cNvGrpSpPr>
                  <a:grpSpLocks noChangeAspect="1"/>
                </p:cNvGrpSpPr>
                <p:nvPr/>
              </p:nvGrpSpPr>
              <p:grpSpPr bwMode="auto">
                <a:xfrm>
                  <a:off x="336" y="576"/>
                  <a:ext cx="345" cy="202"/>
                  <a:chOff x="105" y="1345"/>
                  <a:chExt cx="748" cy="437"/>
                </a:xfrm>
              </p:grpSpPr>
              <p:sp>
                <p:nvSpPr>
                  <p:cNvPr id="9424" name="Rectangle 16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25" name="Line 16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26" name="Line 16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23" name="Text Box 16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9419" name="Rectangle 164"/>
            <p:cNvSpPr>
              <a:spLocks noChangeArrowheads="1"/>
            </p:cNvSpPr>
            <p:nvPr/>
          </p:nvSpPr>
          <p:spPr bwMode="auto">
            <a:xfrm>
              <a:off x="4614" y="1381"/>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41" name="Group 165"/>
          <p:cNvGrpSpPr>
            <a:grpSpLocks/>
          </p:cNvGrpSpPr>
          <p:nvPr/>
        </p:nvGrpSpPr>
        <p:grpSpPr bwMode="auto">
          <a:xfrm>
            <a:off x="4852988" y="3060700"/>
            <a:ext cx="547687" cy="404813"/>
            <a:chOff x="3057" y="1941"/>
            <a:chExt cx="345" cy="255"/>
          </a:xfrm>
        </p:grpSpPr>
        <p:sp>
          <p:nvSpPr>
            <p:cNvPr id="9415" name="Rectangle 16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16" name="Line 16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17" name="Rectangle 168"/>
            <p:cNvSpPr>
              <a:spLocks noChangeAspect="1" noChangeArrowheads="1"/>
            </p:cNvSpPr>
            <p:nvPr/>
          </p:nvSpPr>
          <p:spPr bwMode="auto">
            <a:xfrm>
              <a:off x="3152" y="2015"/>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grpSp>
        <p:nvGrpSpPr>
          <p:cNvPr id="9242" name="Group 169"/>
          <p:cNvGrpSpPr>
            <a:grpSpLocks/>
          </p:cNvGrpSpPr>
          <p:nvPr/>
        </p:nvGrpSpPr>
        <p:grpSpPr bwMode="auto">
          <a:xfrm>
            <a:off x="4854575" y="3657600"/>
            <a:ext cx="547688" cy="404813"/>
            <a:chOff x="3057" y="1941"/>
            <a:chExt cx="345" cy="255"/>
          </a:xfrm>
        </p:grpSpPr>
        <p:sp>
          <p:nvSpPr>
            <p:cNvPr id="9412" name="Rectangle 170"/>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13" name="Line 171"/>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414" name="Rectangle 172"/>
            <p:cNvSpPr>
              <a:spLocks noChangeAspect="1" noChangeArrowheads="1"/>
            </p:cNvSpPr>
            <p:nvPr/>
          </p:nvSpPr>
          <p:spPr bwMode="auto">
            <a:xfrm>
              <a:off x="3136" y="2015"/>
              <a:ext cx="188"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BULK</a:t>
              </a:r>
            </a:p>
            <a:p>
              <a:pPr algn="ctr" eaLnBrk="0" hangingPunct="0"/>
              <a:r>
                <a:rPr lang="en-US" sz="900">
                  <a:solidFill>
                    <a:srgbClr val="000000"/>
                  </a:solidFill>
                </a:rPr>
                <a:t>FUEL</a:t>
              </a:r>
              <a:endParaRPr lang="en-US" sz="2100">
                <a:solidFill>
                  <a:srgbClr val="000000"/>
                </a:solidFill>
              </a:endParaRPr>
            </a:p>
          </p:txBody>
        </p:sp>
      </p:grpSp>
      <p:grpSp>
        <p:nvGrpSpPr>
          <p:cNvPr id="9243" name="Group 173"/>
          <p:cNvGrpSpPr>
            <a:grpSpLocks/>
          </p:cNvGrpSpPr>
          <p:nvPr/>
        </p:nvGrpSpPr>
        <p:grpSpPr bwMode="auto">
          <a:xfrm>
            <a:off x="1757363" y="3051175"/>
            <a:ext cx="547687" cy="406400"/>
            <a:chOff x="3140" y="3004"/>
            <a:chExt cx="345" cy="256"/>
          </a:xfrm>
        </p:grpSpPr>
        <p:sp>
          <p:nvSpPr>
            <p:cNvPr id="9408" name="Rectangle 174"/>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SVC</a:t>
              </a:r>
            </a:p>
          </p:txBody>
        </p:sp>
        <p:grpSp>
          <p:nvGrpSpPr>
            <p:cNvPr id="9409" name="Group 175"/>
            <p:cNvGrpSpPr>
              <a:grpSpLocks/>
            </p:cNvGrpSpPr>
            <p:nvPr/>
          </p:nvGrpSpPr>
          <p:grpSpPr bwMode="auto">
            <a:xfrm>
              <a:off x="3140" y="3004"/>
              <a:ext cx="345" cy="256"/>
              <a:chOff x="4347" y="2675"/>
              <a:chExt cx="345" cy="256"/>
            </a:xfrm>
          </p:grpSpPr>
          <p:sp>
            <p:nvSpPr>
              <p:cNvPr id="9410" name="Rectangle 176"/>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9411" name="Line 177"/>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9244" name="Group 178"/>
          <p:cNvGrpSpPr>
            <a:grpSpLocks/>
          </p:cNvGrpSpPr>
          <p:nvPr/>
        </p:nvGrpSpPr>
        <p:grpSpPr bwMode="auto">
          <a:xfrm>
            <a:off x="3816350" y="3060700"/>
            <a:ext cx="547688" cy="396875"/>
            <a:chOff x="4366" y="3929"/>
            <a:chExt cx="345" cy="250"/>
          </a:xfrm>
        </p:grpSpPr>
        <p:grpSp>
          <p:nvGrpSpPr>
            <p:cNvPr id="9404" name="Group 179"/>
            <p:cNvGrpSpPr>
              <a:grpSpLocks noChangeAspect="1"/>
            </p:cNvGrpSpPr>
            <p:nvPr/>
          </p:nvGrpSpPr>
          <p:grpSpPr bwMode="auto">
            <a:xfrm>
              <a:off x="4366" y="3977"/>
              <a:ext cx="345" cy="202"/>
              <a:chOff x="2856" y="3851"/>
              <a:chExt cx="744" cy="436"/>
            </a:xfrm>
          </p:grpSpPr>
          <p:sp>
            <p:nvSpPr>
              <p:cNvPr id="9406" name="Rectangle 180"/>
              <p:cNvSpPr>
                <a:spLocks noChangeAspect="1" noChangeArrowheads="1"/>
              </p:cNvSpPr>
              <p:nvPr/>
            </p:nvSpPr>
            <p:spPr bwMode="auto">
              <a:xfrm>
                <a:off x="2857" y="3851"/>
                <a:ext cx="743"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07" name="Line 181"/>
              <p:cNvSpPr>
                <a:spLocks noChangeAspect="1" noChangeShapeType="1"/>
              </p:cNvSpPr>
              <p:nvPr/>
            </p:nvSpPr>
            <p:spPr bwMode="auto">
              <a:xfrm>
                <a:off x="2856" y="4195"/>
                <a:ext cx="73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05" name="Line 182"/>
            <p:cNvSpPr>
              <a:spLocks noChangeAspect="1" noChangeShapeType="1"/>
            </p:cNvSpPr>
            <p:nvPr/>
          </p:nvSpPr>
          <p:spPr bwMode="auto">
            <a:xfrm>
              <a:off x="4539"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9245" name="Group 183"/>
          <p:cNvGrpSpPr>
            <a:grpSpLocks/>
          </p:cNvGrpSpPr>
          <p:nvPr/>
        </p:nvGrpSpPr>
        <p:grpSpPr bwMode="auto">
          <a:xfrm>
            <a:off x="7821613" y="3062288"/>
            <a:ext cx="754062" cy="403225"/>
            <a:chOff x="4927" y="1944"/>
            <a:chExt cx="475" cy="254"/>
          </a:xfrm>
        </p:grpSpPr>
        <p:sp>
          <p:nvSpPr>
            <p:cNvPr id="9393" name="Rectangle 184"/>
            <p:cNvSpPr>
              <a:spLocks noChangeArrowheads="1"/>
            </p:cNvSpPr>
            <p:nvPr/>
          </p:nvSpPr>
          <p:spPr bwMode="auto">
            <a:xfrm>
              <a:off x="5358" y="2102"/>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nvGrpSpPr>
            <p:cNvPr id="9394" name="Group 185"/>
            <p:cNvGrpSpPr>
              <a:grpSpLocks/>
            </p:cNvGrpSpPr>
            <p:nvPr/>
          </p:nvGrpSpPr>
          <p:grpSpPr bwMode="auto">
            <a:xfrm>
              <a:off x="4927" y="1944"/>
              <a:ext cx="411" cy="254"/>
              <a:chOff x="4927" y="1944"/>
              <a:chExt cx="411" cy="254"/>
            </a:xfrm>
          </p:grpSpPr>
          <p:grpSp>
            <p:nvGrpSpPr>
              <p:cNvPr id="9395" name="Group 186"/>
              <p:cNvGrpSpPr>
                <a:grpSpLocks/>
              </p:cNvGrpSpPr>
              <p:nvPr/>
            </p:nvGrpSpPr>
            <p:grpSpPr bwMode="auto">
              <a:xfrm>
                <a:off x="4993" y="1944"/>
                <a:ext cx="345" cy="254"/>
                <a:chOff x="4993" y="1944"/>
                <a:chExt cx="345" cy="254"/>
              </a:xfrm>
            </p:grpSpPr>
            <p:sp>
              <p:nvSpPr>
                <p:cNvPr id="9397" name="Line 187"/>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9398" name="Group 188"/>
                <p:cNvGrpSpPr>
                  <a:grpSpLocks/>
                </p:cNvGrpSpPr>
                <p:nvPr/>
              </p:nvGrpSpPr>
              <p:grpSpPr bwMode="auto">
                <a:xfrm>
                  <a:off x="4993" y="1996"/>
                  <a:ext cx="345" cy="202"/>
                  <a:chOff x="336" y="576"/>
                  <a:chExt cx="345" cy="202"/>
                </a:xfrm>
              </p:grpSpPr>
              <p:grpSp>
                <p:nvGrpSpPr>
                  <p:cNvPr id="9399" name="Group 189"/>
                  <p:cNvGrpSpPr>
                    <a:grpSpLocks noChangeAspect="1"/>
                  </p:cNvGrpSpPr>
                  <p:nvPr/>
                </p:nvGrpSpPr>
                <p:grpSpPr bwMode="auto">
                  <a:xfrm>
                    <a:off x="336" y="576"/>
                    <a:ext cx="345" cy="202"/>
                    <a:chOff x="105" y="1345"/>
                    <a:chExt cx="748" cy="437"/>
                  </a:xfrm>
                </p:grpSpPr>
                <p:sp>
                  <p:nvSpPr>
                    <p:cNvPr id="9401" name="Rectangle 19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402" name="Line 19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403" name="Line 19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400" name="Text Box 19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9396" name="Rectangle 194"/>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grpSp>
        <p:nvGrpSpPr>
          <p:cNvPr id="9246" name="Group 195"/>
          <p:cNvGrpSpPr>
            <a:grpSpLocks/>
          </p:cNvGrpSpPr>
          <p:nvPr/>
        </p:nvGrpSpPr>
        <p:grpSpPr bwMode="auto">
          <a:xfrm>
            <a:off x="2806700" y="3060700"/>
            <a:ext cx="547688" cy="404813"/>
            <a:chOff x="3057" y="1941"/>
            <a:chExt cx="345" cy="255"/>
          </a:xfrm>
        </p:grpSpPr>
        <p:sp>
          <p:nvSpPr>
            <p:cNvPr id="9390" name="Rectangle 196"/>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91" name="Line 197"/>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92" name="Rectangle 198"/>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ORD</a:t>
              </a:r>
            </a:p>
            <a:p>
              <a:pPr algn="ctr" eaLnBrk="0" hangingPunct="0"/>
              <a:r>
                <a:rPr lang="en-US" sz="900">
                  <a:solidFill>
                    <a:srgbClr val="000000"/>
                  </a:solidFill>
                </a:rPr>
                <a:t>MAINT</a:t>
              </a:r>
              <a:endParaRPr lang="en-US" sz="2100">
                <a:solidFill>
                  <a:srgbClr val="000000"/>
                </a:solidFill>
              </a:endParaRPr>
            </a:p>
          </p:txBody>
        </p:sp>
      </p:grpSp>
      <p:grpSp>
        <p:nvGrpSpPr>
          <p:cNvPr id="9247" name="Group 199"/>
          <p:cNvGrpSpPr>
            <a:grpSpLocks/>
          </p:cNvGrpSpPr>
          <p:nvPr/>
        </p:nvGrpSpPr>
        <p:grpSpPr bwMode="auto">
          <a:xfrm>
            <a:off x="2808288" y="3656013"/>
            <a:ext cx="547687" cy="404812"/>
            <a:chOff x="3057" y="1941"/>
            <a:chExt cx="345" cy="255"/>
          </a:xfrm>
        </p:grpSpPr>
        <p:sp>
          <p:nvSpPr>
            <p:cNvPr id="9387" name="Rectangle 200"/>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88" name="Line 201"/>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89" name="Rectangle 202"/>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MAINT</a:t>
              </a:r>
              <a:endParaRPr lang="en-US" sz="2100">
                <a:solidFill>
                  <a:srgbClr val="000000"/>
                </a:solidFill>
              </a:endParaRPr>
            </a:p>
          </p:txBody>
        </p:sp>
      </p:grpSp>
      <p:grpSp>
        <p:nvGrpSpPr>
          <p:cNvPr id="9248" name="Group 203"/>
          <p:cNvGrpSpPr>
            <a:grpSpLocks/>
          </p:cNvGrpSpPr>
          <p:nvPr/>
        </p:nvGrpSpPr>
        <p:grpSpPr bwMode="auto">
          <a:xfrm>
            <a:off x="2797175" y="4252913"/>
            <a:ext cx="547688" cy="404812"/>
            <a:chOff x="3057" y="1941"/>
            <a:chExt cx="345" cy="255"/>
          </a:xfrm>
        </p:grpSpPr>
        <p:sp>
          <p:nvSpPr>
            <p:cNvPr id="9384" name="Rectangle 204"/>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85" name="Line 205"/>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86" name="Rectangle 206"/>
            <p:cNvSpPr>
              <a:spLocks noChangeAspect="1" noChangeArrowheads="1"/>
            </p:cNvSpPr>
            <p:nvPr/>
          </p:nvSpPr>
          <p:spPr bwMode="auto">
            <a:xfrm>
              <a:off x="3088" y="2015"/>
              <a:ext cx="28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ELECTR</a:t>
              </a:r>
            </a:p>
            <a:p>
              <a:pPr algn="ctr" eaLnBrk="0" hangingPunct="0"/>
              <a:r>
                <a:rPr lang="en-US" sz="900">
                  <a:solidFill>
                    <a:srgbClr val="000000"/>
                  </a:solidFill>
                </a:rPr>
                <a:t>MAINT</a:t>
              </a:r>
              <a:endParaRPr lang="en-US" sz="2100">
                <a:solidFill>
                  <a:srgbClr val="000000"/>
                </a:solidFill>
              </a:endParaRPr>
            </a:p>
          </p:txBody>
        </p:sp>
      </p:grpSp>
      <p:grpSp>
        <p:nvGrpSpPr>
          <p:cNvPr id="9249" name="Group 207"/>
          <p:cNvGrpSpPr>
            <a:grpSpLocks/>
          </p:cNvGrpSpPr>
          <p:nvPr/>
        </p:nvGrpSpPr>
        <p:grpSpPr bwMode="auto">
          <a:xfrm>
            <a:off x="2798763" y="4848225"/>
            <a:ext cx="547687" cy="404813"/>
            <a:chOff x="3057" y="1941"/>
            <a:chExt cx="345" cy="255"/>
          </a:xfrm>
        </p:grpSpPr>
        <p:sp>
          <p:nvSpPr>
            <p:cNvPr id="9381" name="Rectangle 208"/>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82" name="Line 209"/>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83" name="Rectangle 210"/>
            <p:cNvSpPr>
              <a:spLocks noChangeAspect="1" noChangeArrowheads="1"/>
            </p:cNvSpPr>
            <p:nvPr/>
          </p:nvSpPr>
          <p:spPr bwMode="auto">
            <a:xfrm>
              <a:off x="3118" y="2015"/>
              <a:ext cx="224"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MT</a:t>
              </a:r>
            </a:p>
            <a:p>
              <a:pPr algn="ctr" eaLnBrk="0" hangingPunct="0"/>
              <a:r>
                <a:rPr lang="en-US" sz="900">
                  <a:solidFill>
                    <a:srgbClr val="000000"/>
                  </a:solidFill>
                </a:rPr>
                <a:t>MAINT</a:t>
              </a:r>
              <a:endParaRPr lang="en-US" sz="2100">
                <a:solidFill>
                  <a:srgbClr val="000000"/>
                </a:solidFill>
              </a:endParaRPr>
            </a:p>
          </p:txBody>
        </p:sp>
      </p:grpSp>
      <p:grpSp>
        <p:nvGrpSpPr>
          <p:cNvPr id="9250" name="Group 211"/>
          <p:cNvGrpSpPr>
            <a:grpSpLocks/>
          </p:cNvGrpSpPr>
          <p:nvPr/>
        </p:nvGrpSpPr>
        <p:grpSpPr bwMode="auto">
          <a:xfrm>
            <a:off x="2800350" y="5445125"/>
            <a:ext cx="547688" cy="404813"/>
            <a:chOff x="3057" y="1941"/>
            <a:chExt cx="345" cy="255"/>
          </a:xfrm>
        </p:grpSpPr>
        <p:sp>
          <p:nvSpPr>
            <p:cNvPr id="9378" name="Rectangle 21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79" name="Line 21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80" name="Rectangle 214"/>
            <p:cNvSpPr>
              <a:spLocks noChangeAspect="1" noChangeArrowheads="1"/>
            </p:cNvSpPr>
            <p:nvPr/>
          </p:nvSpPr>
          <p:spPr bwMode="auto">
            <a:xfrm>
              <a:off x="3082" y="2015"/>
              <a:ext cx="29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GENSPT</a:t>
              </a:r>
            </a:p>
            <a:p>
              <a:pPr algn="ctr" eaLnBrk="0" hangingPunct="0"/>
              <a:r>
                <a:rPr lang="en-US" sz="900">
                  <a:solidFill>
                    <a:srgbClr val="000000"/>
                  </a:solidFill>
                </a:rPr>
                <a:t>MAINT</a:t>
              </a:r>
              <a:endParaRPr lang="en-US" sz="2100">
                <a:solidFill>
                  <a:srgbClr val="000000"/>
                </a:solidFill>
              </a:endParaRPr>
            </a:p>
          </p:txBody>
        </p:sp>
      </p:grpSp>
      <p:grpSp>
        <p:nvGrpSpPr>
          <p:cNvPr id="9251" name="Group 215"/>
          <p:cNvGrpSpPr>
            <a:grpSpLocks/>
          </p:cNvGrpSpPr>
          <p:nvPr/>
        </p:nvGrpSpPr>
        <p:grpSpPr bwMode="auto">
          <a:xfrm>
            <a:off x="3792538" y="3649663"/>
            <a:ext cx="547687" cy="406400"/>
            <a:chOff x="3140" y="3004"/>
            <a:chExt cx="345" cy="256"/>
          </a:xfrm>
        </p:grpSpPr>
        <p:sp>
          <p:nvSpPr>
            <p:cNvPr id="9374" name="Rectangle 216"/>
            <p:cNvSpPr>
              <a:spLocks noChangeAspect="1" noChangeArrowheads="1"/>
            </p:cNvSpPr>
            <p:nvPr/>
          </p:nvSpPr>
          <p:spPr bwMode="auto">
            <a:xfrm>
              <a:off x="3202" y="3102"/>
              <a:ext cx="22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AMM</a:t>
              </a:r>
            </a:p>
          </p:txBody>
        </p:sp>
        <p:grpSp>
          <p:nvGrpSpPr>
            <p:cNvPr id="9375" name="Group 217"/>
            <p:cNvGrpSpPr>
              <a:grpSpLocks/>
            </p:cNvGrpSpPr>
            <p:nvPr/>
          </p:nvGrpSpPr>
          <p:grpSpPr bwMode="auto">
            <a:xfrm>
              <a:off x="3140" y="3004"/>
              <a:ext cx="345" cy="256"/>
              <a:chOff x="4347" y="2675"/>
              <a:chExt cx="345" cy="256"/>
            </a:xfrm>
          </p:grpSpPr>
          <p:sp>
            <p:nvSpPr>
              <p:cNvPr id="9376" name="Rectangle 218"/>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9377" name="Line 219"/>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9252" name="Group 220"/>
          <p:cNvGrpSpPr>
            <a:grpSpLocks/>
          </p:cNvGrpSpPr>
          <p:nvPr/>
        </p:nvGrpSpPr>
        <p:grpSpPr bwMode="auto">
          <a:xfrm>
            <a:off x="3789363" y="4249738"/>
            <a:ext cx="547687" cy="404812"/>
            <a:chOff x="3057" y="1941"/>
            <a:chExt cx="345" cy="255"/>
          </a:xfrm>
        </p:grpSpPr>
        <p:sp>
          <p:nvSpPr>
            <p:cNvPr id="9371" name="Rectangle 221"/>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72" name="Line 222"/>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73" name="Rectangle 223"/>
            <p:cNvSpPr>
              <a:spLocks noChangeAspect="1" noChangeArrowheads="1"/>
            </p:cNvSpPr>
            <p:nvPr/>
          </p:nvSpPr>
          <p:spPr bwMode="auto">
            <a:xfrm>
              <a:off x="3150" y="2015"/>
              <a:ext cx="160"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MED</a:t>
              </a:r>
              <a:br>
                <a:rPr lang="en-US" sz="900">
                  <a:solidFill>
                    <a:srgbClr val="000000"/>
                  </a:solidFill>
                </a:rPr>
              </a:br>
              <a:r>
                <a:rPr lang="en-US" sz="900">
                  <a:solidFill>
                    <a:srgbClr val="000000"/>
                  </a:solidFill>
                </a:rPr>
                <a:t>LOG</a:t>
              </a:r>
              <a:endParaRPr lang="en-US" sz="2100">
                <a:solidFill>
                  <a:srgbClr val="000000"/>
                </a:solidFill>
              </a:endParaRPr>
            </a:p>
          </p:txBody>
        </p:sp>
      </p:grpSp>
      <p:grpSp>
        <p:nvGrpSpPr>
          <p:cNvPr id="9253" name="Group 224"/>
          <p:cNvGrpSpPr>
            <a:grpSpLocks/>
          </p:cNvGrpSpPr>
          <p:nvPr/>
        </p:nvGrpSpPr>
        <p:grpSpPr bwMode="auto">
          <a:xfrm>
            <a:off x="7823200" y="3659188"/>
            <a:ext cx="758825" cy="403225"/>
            <a:chOff x="4928" y="2305"/>
            <a:chExt cx="478" cy="254"/>
          </a:xfrm>
        </p:grpSpPr>
        <p:grpSp>
          <p:nvGrpSpPr>
            <p:cNvPr id="9360" name="Group 225"/>
            <p:cNvGrpSpPr>
              <a:grpSpLocks/>
            </p:cNvGrpSpPr>
            <p:nvPr/>
          </p:nvGrpSpPr>
          <p:grpSpPr bwMode="auto">
            <a:xfrm>
              <a:off x="4928" y="2305"/>
              <a:ext cx="411" cy="254"/>
              <a:chOff x="4927" y="1944"/>
              <a:chExt cx="411" cy="254"/>
            </a:xfrm>
          </p:grpSpPr>
          <p:grpSp>
            <p:nvGrpSpPr>
              <p:cNvPr id="9362" name="Group 226"/>
              <p:cNvGrpSpPr>
                <a:grpSpLocks/>
              </p:cNvGrpSpPr>
              <p:nvPr/>
            </p:nvGrpSpPr>
            <p:grpSpPr bwMode="auto">
              <a:xfrm>
                <a:off x="4993" y="1944"/>
                <a:ext cx="345" cy="254"/>
                <a:chOff x="4993" y="1944"/>
                <a:chExt cx="345" cy="254"/>
              </a:xfrm>
            </p:grpSpPr>
            <p:sp>
              <p:nvSpPr>
                <p:cNvPr id="9364" name="Line 227"/>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9365" name="Group 228"/>
                <p:cNvGrpSpPr>
                  <a:grpSpLocks/>
                </p:cNvGrpSpPr>
                <p:nvPr/>
              </p:nvGrpSpPr>
              <p:grpSpPr bwMode="auto">
                <a:xfrm>
                  <a:off x="4993" y="1996"/>
                  <a:ext cx="345" cy="202"/>
                  <a:chOff x="336" y="576"/>
                  <a:chExt cx="345" cy="202"/>
                </a:xfrm>
              </p:grpSpPr>
              <p:grpSp>
                <p:nvGrpSpPr>
                  <p:cNvPr id="9366" name="Group 229"/>
                  <p:cNvGrpSpPr>
                    <a:grpSpLocks noChangeAspect="1"/>
                  </p:cNvGrpSpPr>
                  <p:nvPr/>
                </p:nvGrpSpPr>
                <p:grpSpPr bwMode="auto">
                  <a:xfrm>
                    <a:off x="336" y="576"/>
                    <a:ext cx="345" cy="202"/>
                    <a:chOff x="105" y="1345"/>
                    <a:chExt cx="748" cy="437"/>
                  </a:xfrm>
                </p:grpSpPr>
                <p:sp>
                  <p:nvSpPr>
                    <p:cNvPr id="9368" name="Rectangle 230"/>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69" name="Line 231"/>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370" name="Line 232"/>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367" name="Text Box 233"/>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9363" name="Rectangle 234"/>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9361" name="Rectangle 235"/>
            <p:cNvSpPr>
              <a:spLocks noChangeArrowheads="1"/>
            </p:cNvSpPr>
            <p:nvPr/>
          </p:nvSpPr>
          <p:spPr bwMode="auto">
            <a:xfrm>
              <a:off x="5362" y="2463"/>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54" name="Group 236"/>
          <p:cNvGrpSpPr>
            <a:grpSpLocks/>
          </p:cNvGrpSpPr>
          <p:nvPr/>
        </p:nvGrpSpPr>
        <p:grpSpPr bwMode="auto">
          <a:xfrm>
            <a:off x="7824788" y="4257675"/>
            <a:ext cx="738187" cy="403225"/>
            <a:chOff x="4929" y="2746"/>
            <a:chExt cx="465" cy="254"/>
          </a:xfrm>
        </p:grpSpPr>
        <p:grpSp>
          <p:nvGrpSpPr>
            <p:cNvPr id="9349" name="Group 237"/>
            <p:cNvGrpSpPr>
              <a:grpSpLocks/>
            </p:cNvGrpSpPr>
            <p:nvPr/>
          </p:nvGrpSpPr>
          <p:grpSpPr bwMode="auto">
            <a:xfrm>
              <a:off x="4929" y="2746"/>
              <a:ext cx="411" cy="254"/>
              <a:chOff x="4927" y="1944"/>
              <a:chExt cx="411" cy="254"/>
            </a:xfrm>
          </p:grpSpPr>
          <p:grpSp>
            <p:nvGrpSpPr>
              <p:cNvPr id="9351" name="Group 238"/>
              <p:cNvGrpSpPr>
                <a:grpSpLocks/>
              </p:cNvGrpSpPr>
              <p:nvPr/>
            </p:nvGrpSpPr>
            <p:grpSpPr bwMode="auto">
              <a:xfrm>
                <a:off x="4993" y="1944"/>
                <a:ext cx="345" cy="254"/>
                <a:chOff x="4993" y="1944"/>
                <a:chExt cx="345" cy="254"/>
              </a:xfrm>
            </p:grpSpPr>
            <p:sp>
              <p:nvSpPr>
                <p:cNvPr id="9353" name="Line 239"/>
                <p:cNvSpPr>
                  <a:spLocks noChangeAspect="1" noChangeShapeType="1"/>
                </p:cNvSpPr>
                <p:nvPr/>
              </p:nvSpPr>
              <p:spPr bwMode="auto">
                <a:xfrm>
                  <a:off x="5165" y="194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9354" name="Group 240"/>
                <p:cNvGrpSpPr>
                  <a:grpSpLocks/>
                </p:cNvGrpSpPr>
                <p:nvPr/>
              </p:nvGrpSpPr>
              <p:grpSpPr bwMode="auto">
                <a:xfrm>
                  <a:off x="4993" y="1996"/>
                  <a:ext cx="345" cy="202"/>
                  <a:chOff x="336" y="576"/>
                  <a:chExt cx="345" cy="202"/>
                </a:xfrm>
              </p:grpSpPr>
              <p:grpSp>
                <p:nvGrpSpPr>
                  <p:cNvPr id="9355" name="Group 241"/>
                  <p:cNvGrpSpPr>
                    <a:grpSpLocks noChangeAspect="1"/>
                  </p:cNvGrpSpPr>
                  <p:nvPr/>
                </p:nvGrpSpPr>
                <p:grpSpPr bwMode="auto">
                  <a:xfrm>
                    <a:off x="336" y="576"/>
                    <a:ext cx="345" cy="202"/>
                    <a:chOff x="105" y="1345"/>
                    <a:chExt cx="748" cy="437"/>
                  </a:xfrm>
                </p:grpSpPr>
                <p:sp>
                  <p:nvSpPr>
                    <p:cNvPr id="9357" name="Rectangle 242"/>
                    <p:cNvSpPr>
                      <a:spLocks noChangeAspect="1" noChangeArrowheads="1"/>
                    </p:cNvSpPr>
                    <p:nvPr/>
                  </p:nvSpPr>
                  <p:spPr bwMode="auto">
                    <a:xfrm>
                      <a:off x="109" y="1346"/>
                      <a:ext cx="744" cy="43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58" name="Line 243"/>
                    <p:cNvSpPr>
                      <a:spLocks noChangeAspect="1" noChangeShapeType="1"/>
                    </p:cNvSpPr>
                    <p:nvPr/>
                  </p:nvSpPr>
                  <p:spPr bwMode="auto">
                    <a:xfrm>
                      <a:off x="105" y="1563"/>
                      <a:ext cx="748"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9359" name="Line 244"/>
                    <p:cNvSpPr>
                      <a:spLocks noChangeAspect="1" noChangeShapeType="1"/>
                    </p:cNvSpPr>
                    <p:nvPr/>
                  </p:nvSpPr>
                  <p:spPr bwMode="auto">
                    <a:xfrm flipV="1">
                      <a:off x="480" y="1345"/>
                      <a:ext cx="0" cy="43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9356" name="Text Box 245"/>
                  <p:cNvSpPr txBox="1">
                    <a:spLocks noChangeArrowheads="1"/>
                  </p:cNvSpPr>
                  <p:nvPr/>
                </p:nvSpPr>
                <p:spPr bwMode="auto">
                  <a:xfrm>
                    <a:off x="574" y="688"/>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D</a:t>
                    </a:r>
                  </a:p>
                </p:txBody>
              </p:sp>
            </p:grpSp>
          </p:grpSp>
          <p:sp>
            <p:nvSpPr>
              <p:cNvPr id="9352" name="Rectangle 246"/>
              <p:cNvSpPr>
                <a:spLocks noChangeArrowheads="1"/>
              </p:cNvSpPr>
              <p:nvPr/>
            </p:nvSpPr>
            <p:spPr bwMode="auto">
              <a:xfrm>
                <a:off x="4927" y="2102"/>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sp>
          <p:nvSpPr>
            <p:cNvPr id="9350" name="Rectangle 247"/>
            <p:cNvSpPr>
              <a:spLocks noChangeArrowheads="1"/>
            </p:cNvSpPr>
            <p:nvPr/>
          </p:nvSpPr>
          <p:spPr bwMode="auto">
            <a:xfrm>
              <a:off x="5350" y="2904"/>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9255" name="Group 248"/>
          <p:cNvGrpSpPr>
            <a:grpSpLocks/>
          </p:cNvGrpSpPr>
          <p:nvPr/>
        </p:nvGrpSpPr>
        <p:grpSpPr bwMode="auto">
          <a:xfrm>
            <a:off x="6807200" y="3062288"/>
            <a:ext cx="754063" cy="403225"/>
            <a:chOff x="4288" y="1929"/>
            <a:chExt cx="475" cy="254"/>
          </a:xfrm>
        </p:grpSpPr>
        <p:sp>
          <p:nvSpPr>
            <p:cNvPr id="9344" name="Rectangle 249"/>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9345" name="Line 250"/>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46" name="Rectangle 251"/>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9347" name="Rectangle 252"/>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48" name="Text Box 253"/>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9256" name="Group 254"/>
          <p:cNvGrpSpPr>
            <a:grpSpLocks/>
          </p:cNvGrpSpPr>
          <p:nvPr/>
        </p:nvGrpSpPr>
        <p:grpSpPr bwMode="auto">
          <a:xfrm>
            <a:off x="6808788" y="3660775"/>
            <a:ext cx="754062" cy="403225"/>
            <a:chOff x="4288" y="1929"/>
            <a:chExt cx="475" cy="254"/>
          </a:xfrm>
        </p:grpSpPr>
        <p:sp>
          <p:nvSpPr>
            <p:cNvPr id="9339" name="Rectangle 255"/>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9340" name="Line 256"/>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41" name="Rectangle 257"/>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9342" name="Rectangle 258"/>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43" name="Text Box 259"/>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9257" name="Group 260"/>
          <p:cNvGrpSpPr>
            <a:grpSpLocks/>
          </p:cNvGrpSpPr>
          <p:nvPr/>
        </p:nvGrpSpPr>
        <p:grpSpPr bwMode="auto">
          <a:xfrm>
            <a:off x="6797675" y="4259263"/>
            <a:ext cx="754063" cy="403225"/>
            <a:chOff x="4288" y="1929"/>
            <a:chExt cx="475" cy="254"/>
          </a:xfrm>
        </p:grpSpPr>
        <p:sp>
          <p:nvSpPr>
            <p:cNvPr id="9334" name="Rectangle 261"/>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9335" name="Line 262"/>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36" name="Rectangle 263"/>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9337" name="Rectangle 264"/>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38" name="Text Box 265"/>
            <p:cNvSpPr txBox="1">
              <a:spLocks noChangeArrowheads="1"/>
            </p:cNvSpPr>
            <p:nvPr/>
          </p:nvSpPr>
          <p:spPr bwMode="auto">
            <a:xfrm>
              <a:off x="4361" y="2040"/>
              <a:ext cx="328"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SURGICAL</a:t>
              </a:r>
            </a:p>
          </p:txBody>
        </p:sp>
      </p:grpSp>
      <p:grpSp>
        <p:nvGrpSpPr>
          <p:cNvPr id="9258" name="Group 266"/>
          <p:cNvGrpSpPr>
            <a:grpSpLocks/>
          </p:cNvGrpSpPr>
          <p:nvPr/>
        </p:nvGrpSpPr>
        <p:grpSpPr bwMode="auto">
          <a:xfrm>
            <a:off x="5872163" y="3059113"/>
            <a:ext cx="547687" cy="406400"/>
            <a:chOff x="3140" y="3004"/>
            <a:chExt cx="345" cy="256"/>
          </a:xfrm>
        </p:grpSpPr>
        <p:sp>
          <p:nvSpPr>
            <p:cNvPr id="9330" name="Rectangle 267"/>
            <p:cNvSpPr>
              <a:spLocks noChangeAspect="1" noChangeArrowheads="1"/>
            </p:cNvSpPr>
            <p:nvPr/>
          </p:nvSpPr>
          <p:spPr bwMode="auto">
            <a:xfrm>
              <a:off x="3220" y="3102"/>
              <a:ext cx="18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SPT</a:t>
              </a:r>
            </a:p>
          </p:txBody>
        </p:sp>
        <p:grpSp>
          <p:nvGrpSpPr>
            <p:cNvPr id="9331" name="Group 268"/>
            <p:cNvGrpSpPr>
              <a:grpSpLocks/>
            </p:cNvGrpSpPr>
            <p:nvPr/>
          </p:nvGrpSpPr>
          <p:grpSpPr bwMode="auto">
            <a:xfrm>
              <a:off x="3140" y="3004"/>
              <a:ext cx="345" cy="256"/>
              <a:chOff x="4347" y="2675"/>
              <a:chExt cx="345" cy="256"/>
            </a:xfrm>
          </p:grpSpPr>
          <p:sp>
            <p:nvSpPr>
              <p:cNvPr id="9332" name="Rectangle 269"/>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9333" name="Line 270"/>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9259" name="Group 271"/>
          <p:cNvGrpSpPr>
            <a:grpSpLocks/>
          </p:cNvGrpSpPr>
          <p:nvPr/>
        </p:nvGrpSpPr>
        <p:grpSpPr bwMode="auto">
          <a:xfrm>
            <a:off x="5870575" y="3656013"/>
            <a:ext cx="547688" cy="404812"/>
            <a:chOff x="3057" y="1941"/>
            <a:chExt cx="345" cy="255"/>
          </a:xfrm>
        </p:grpSpPr>
        <p:sp>
          <p:nvSpPr>
            <p:cNvPr id="9327" name="Rectangle 272"/>
            <p:cNvSpPr>
              <a:spLocks noChangeAspect="1" noChangeArrowheads="1"/>
            </p:cNvSpPr>
            <p:nvPr/>
          </p:nvSpPr>
          <p:spPr bwMode="auto">
            <a:xfrm>
              <a:off x="3057" y="1993"/>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28" name="Line 273"/>
            <p:cNvSpPr>
              <a:spLocks noChangeAspect="1" noChangeShapeType="1"/>
            </p:cNvSpPr>
            <p:nvPr/>
          </p:nvSpPr>
          <p:spPr bwMode="auto">
            <a:xfrm>
              <a:off x="3229" y="194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29" name="Rectangle 274"/>
            <p:cNvSpPr>
              <a:spLocks noChangeAspect="1" noChangeArrowheads="1"/>
            </p:cNvSpPr>
            <p:nvPr/>
          </p:nvSpPr>
          <p:spPr bwMode="auto">
            <a:xfrm>
              <a:off x="3154" y="2015"/>
              <a:ext cx="152"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B&amp;T</a:t>
              </a:r>
            </a:p>
            <a:p>
              <a:pPr algn="ctr" eaLnBrk="0" hangingPunct="0"/>
              <a:r>
                <a:rPr lang="en-US" sz="900">
                  <a:solidFill>
                    <a:srgbClr val="000000"/>
                  </a:solidFill>
                </a:rPr>
                <a:t>OPS</a:t>
              </a:r>
              <a:endParaRPr lang="en-US" sz="2100">
                <a:solidFill>
                  <a:srgbClr val="000000"/>
                </a:solidFill>
              </a:endParaRPr>
            </a:p>
          </p:txBody>
        </p:sp>
      </p:grpSp>
      <p:grpSp>
        <p:nvGrpSpPr>
          <p:cNvPr id="9260" name="Group 275"/>
          <p:cNvGrpSpPr>
            <a:grpSpLocks/>
          </p:cNvGrpSpPr>
          <p:nvPr/>
        </p:nvGrpSpPr>
        <p:grpSpPr bwMode="auto">
          <a:xfrm>
            <a:off x="5873750" y="4252913"/>
            <a:ext cx="547688" cy="406400"/>
            <a:chOff x="3140" y="3004"/>
            <a:chExt cx="345" cy="256"/>
          </a:xfrm>
        </p:grpSpPr>
        <p:sp>
          <p:nvSpPr>
            <p:cNvPr id="9323" name="Rectangle 276"/>
            <p:cNvSpPr>
              <a:spLocks noChangeAspect="1" noChangeArrowheads="1"/>
            </p:cNvSpPr>
            <p:nvPr/>
          </p:nvSpPr>
          <p:spPr bwMode="auto">
            <a:xfrm>
              <a:off x="3255" y="3102"/>
              <a:ext cx="11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a:solidFill>
                    <a:srgbClr val="000000"/>
                  </a:solidFill>
                </a:rPr>
                <a:t>LS</a:t>
              </a:r>
            </a:p>
          </p:txBody>
        </p:sp>
        <p:grpSp>
          <p:nvGrpSpPr>
            <p:cNvPr id="9324" name="Group 277"/>
            <p:cNvGrpSpPr>
              <a:grpSpLocks/>
            </p:cNvGrpSpPr>
            <p:nvPr/>
          </p:nvGrpSpPr>
          <p:grpSpPr bwMode="auto">
            <a:xfrm>
              <a:off x="3140" y="3004"/>
              <a:ext cx="345" cy="256"/>
              <a:chOff x="4347" y="2675"/>
              <a:chExt cx="345" cy="256"/>
            </a:xfrm>
          </p:grpSpPr>
          <p:sp>
            <p:nvSpPr>
              <p:cNvPr id="9325" name="Rectangle 278"/>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9326" name="Line 279"/>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9261" name="Group 280"/>
          <p:cNvGrpSpPr>
            <a:grpSpLocks/>
          </p:cNvGrpSpPr>
          <p:nvPr/>
        </p:nvGrpSpPr>
        <p:grpSpPr bwMode="auto">
          <a:xfrm>
            <a:off x="5767388" y="4849813"/>
            <a:ext cx="754062" cy="403225"/>
            <a:chOff x="4288" y="1929"/>
            <a:chExt cx="475" cy="254"/>
          </a:xfrm>
        </p:grpSpPr>
        <p:sp>
          <p:nvSpPr>
            <p:cNvPr id="9318" name="Rectangle 281"/>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319" name="Line 282"/>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20" name="Rectangle 283"/>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9321" name="Rectangle 284"/>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22" name="Text Box 285"/>
            <p:cNvSpPr txBox="1">
              <a:spLocks noChangeArrowheads="1"/>
            </p:cNvSpPr>
            <p:nvPr/>
          </p:nvSpPr>
          <p:spPr bwMode="auto">
            <a:xfrm>
              <a:off x="4393" y="2002"/>
              <a:ext cx="264"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GENSPT</a:t>
              </a:r>
            </a:p>
            <a:p>
              <a:pPr algn="ctr" eaLnBrk="0" hangingPunct="0"/>
              <a:r>
                <a:rPr lang="en-US" sz="800"/>
                <a:t>MT</a:t>
              </a:r>
            </a:p>
          </p:txBody>
        </p:sp>
      </p:grpSp>
      <p:grpSp>
        <p:nvGrpSpPr>
          <p:cNvPr id="9262" name="Group 286"/>
          <p:cNvGrpSpPr>
            <a:grpSpLocks/>
          </p:cNvGrpSpPr>
          <p:nvPr/>
        </p:nvGrpSpPr>
        <p:grpSpPr bwMode="auto">
          <a:xfrm>
            <a:off x="5768975" y="5443538"/>
            <a:ext cx="754063" cy="403225"/>
            <a:chOff x="4288" y="1929"/>
            <a:chExt cx="475" cy="254"/>
          </a:xfrm>
        </p:grpSpPr>
        <p:sp>
          <p:nvSpPr>
            <p:cNvPr id="9313" name="Rectangle 287"/>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314" name="Line 288"/>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15" name="Rectangle 289"/>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9316" name="Rectangle 290"/>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17" name="Text Box 291"/>
            <p:cNvSpPr txBox="1">
              <a:spLocks noChangeArrowheads="1"/>
            </p:cNvSpPr>
            <p:nvPr/>
          </p:nvSpPr>
          <p:spPr bwMode="auto">
            <a:xfrm>
              <a:off x="4407" y="2002"/>
              <a:ext cx="235"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DIRSPT</a:t>
              </a:r>
            </a:p>
            <a:p>
              <a:pPr algn="ctr" eaLnBrk="0" hangingPunct="0"/>
              <a:r>
                <a:rPr lang="en-US" sz="800"/>
                <a:t>MT</a:t>
              </a:r>
            </a:p>
          </p:txBody>
        </p:sp>
      </p:grpSp>
      <p:grpSp>
        <p:nvGrpSpPr>
          <p:cNvPr id="9263" name="Group 292"/>
          <p:cNvGrpSpPr>
            <a:grpSpLocks/>
          </p:cNvGrpSpPr>
          <p:nvPr/>
        </p:nvGrpSpPr>
        <p:grpSpPr bwMode="auto">
          <a:xfrm>
            <a:off x="5757863" y="6038850"/>
            <a:ext cx="754062" cy="403225"/>
            <a:chOff x="4288" y="1929"/>
            <a:chExt cx="475" cy="254"/>
          </a:xfrm>
        </p:grpSpPr>
        <p:sp>
          <p:nvSpPr>
            <p:cNvPr id="9308" name="Rectangle 293"/>
            <p:cNvSpPr>
              <a:spLocks noChangeArrowheads="1"/>
            </p:cNvSpPr>
            <p:nvPr/>
          </p:nvSpPr>
          <p:spPr bwMode="auto">
            <a:xfrm>
              <a:off x="4719" y="2087"/>
              <a:ext cx="44" cy="96"/>
            </a:xfrm>
            <a:prstGeom prst="rect">
              <a:avLst/>
            </a:prstGeom>
            <a:noFill/>
            <a:ln w="9525">
              <a:noFill/>
              <a:miter lim="800000"/>
              <a:headEnd/>
              <a:tailEnd/>
            </a:ln>
          </p:spPr>
          <p:txBody>
            <a:bodyPr wrap="none" lIns="0" tIns="0" rIns="0" bIns="0">
              <a:spAutoFit/>
            </a:bodyPr>
            <a:lstStyle/>
            <a:p>
              <a:pPr eaLnBrk="0" hangingPunct="0"/>
              <a:r>
                <a:rPr lang="en-US" sz="1000" b="1"/>
                <a:t>7</a:t>
              </a:r>
            </a:p>
          </p:txBody>
        </p:sp>
        <p:sp>
          <p:nvSpPr>
            <p:cNvPr id="9309" name="Line 294"/>
            <p:cNvSpPr>
              <a:spLocks noChangeAspect="1" noChangeShapeType="1"/>
            </p:cNvSpPr>
            <p:nvPr/>
          </p:nvSpPr>
          <p:spPr bwMode="auto">
            <a:xfrm>
              <a:off x="4526" y="1929"/>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9310" name="Rectangle 295"/>
            <p:cNvSpPr>
              <a:spLocks noChangeArrowheads="1"/>
            </p:cNvSpPr>
            <p:nvPr/>
          </p:nvSpPr>
          <p:spPr bwMode="auto">
            <a:xfrm>
              <a:off x="4288" y="208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9311" name="Rectangle 296"/>
            <p:cNvSpPr>
              <a:spLocks noChangeAspect="1" noChangeArrowheads="1"/>
            </p:cNvSpPr>
            <p:nvPr/>
          </p:nvSpPr>
          <p:spPr bwMode="auto">
            <a:xfrm>
              <a:off x="4356" y="1981"/>
              <a:ext cx="343" cy="202"/>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9312" name="Text Box 297"/>
            <p:cNvSpPr txBox="1">
              <a:spLocks noChangeArrowheads="1"/>
            </p:cNvSpPr>
            <p:nvPr/>
          </p:nvSpPr>
          <p:spPr bwMode="auto">
            <a:xfrm>
              <a:off x="4407" y="2002"/>
              <a:ext cx="235" cy="154"/>
            </a:xfrm>
            <a:prstGeom prst="rect">
              <a:avLst/>
            </a:prstGeom>
            <a:noFill/>
            <a:ln w="12700">
              <a:noFill/>
              <a:miter lim="800000"/>
              <a:headEnd/>
              <a:tailEnd/>
            </a:ln>
          </p:spPr>
          <p:txBody>
            <a:bodyPr wrap="none" lIns="0" tIns="0" rIns="0" bIns="0" anchor="ctr" anchorCtr="1">
              <a:spAutoFit/>
            </a:bodyPr>
            <a:lstStyle/>
            <a:p>
              <a:pPr algn="ctr" eaLnBrk="0" hangingPunct="0"/>
              <a:r>
                <a:rPr lang="en-US" sz="800"/>
                <a:t>DIRSPT</a:t>
              </a:r>
            </a:p>
            <a:p>
              <a:pPr algn="ctr" eaLnBrk="0" hangingPunct="0"/>
              <a:r>
                <a:rPr lang="en-US" sz="800"/>
                <a:t>MT</a:t>
              </a:r>
            </a:p>
          </p:txBody>
        </p:sp>
      </p:grpSp>
      <p:sp>
        <p:nvSpPr>
          <p:cNvPr id="9264" name="Freeform 298"/>
          <p:cNvSpPr>
            <a:spLocks/>
          </p:cNvSpPr>
          <p:nvPr/>
        </p:nvSpPr>
        <p:spPr bwMode="auto">
          <a:xfrm>
            <a:off x="2505075" y="2376488"/>
            <a:ext cx="6350" cy="3316287"/>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65" name="Line 299"/>
          <p:cNvSpPr>
            <a:spLocks noChangeShapeType="1"/>
          </p:cNvSpPr>
          <p:nvPr/>
        </p:nvSpPr>
        <p:spPr bwMode="auto">
          <a:xfrm flipH="1">
            <a:off x="2511425" y="3886200"/>
            <a:ext cx="254000" cy="0"/>
          </a:xfrm>
          <a:prstGeom prst="line">
            <a:avLst/>
          </a:prstGeom>
          <a:noFill/>
          <a:ln w="12700">
            <a:solidFill>
              <a:schemeClr val="tx1"/>
            </a:solidFill>
            <a:round/>
            <a:headEnd/>
            <a:tailEnd/>
          </a:ln>
        </p:spPr>
        <p:txBody>
          <a:bodyPr wrap="none" anchor="ctr"/>
          <a:lstStyle/>
          <a:p>
            <a:endParaRPr lang="en-US"/>
          </a:p>
        </p:txBody>
      </p:sp>
      <p:sp>
        <p:nvSpPr>
          <p:cNvPr id="9266" name="Line 300"/>
          <p:cNvSpPr>
            <a:spLocks noChangeShapeType="1"/>
          </p:cNvSpPr>
          <p:nvPr/>
        </p:nvSpPr>
        <p:spPr bwMode="auto">
          <a:xfrm flipH="1">
            <a:off x="2509838" y="3260725"/>
            <a:ext cx="254000" cy="0"/>
          </a:xfrm>
          <a:prstGeom prst="line">
            <a:avLst/>
          </a:prstGeom>
          <a:noFill/>
          <a:ln w="12700">
            <a:solidFill>
              <a:schemeClr val="tx1"/>
            </a:solidFill>
            <a:round/>
            <a:headEnd/>
            <a:tailEnd/>
          </a:ln>
        </p:spPr>
        <p:txBody>
          <a:bodyPr wrap="none" anchor="ctr"/>
          <a:lstStyle/>
          <a:p>
            <a:endParaRPr lang="en-US"/>
          </a:p>
        </p:txBody>
      </p:sp>
      <p:sp>
        <p:nvSpPr>
          <p:cNvPr id="9267" name="Line 301"/>
          <p:cNvSpPr>
            <a:spLocks noChangeShapeType="1"/>
          </p:cNvSpPr>
          <p:nvPr/>
        </p:nvSpPr>
        <p:spPr bwMode="auto">
          <a:xfrm flipH="1">
            <a:off x="2508250" y="2697163"/>
            <a:ext cx="254000" cy="0"/>
          </a:xfrm>
          <a:prstGeom prst="line">
            <a:avLst/>
          </a:prstGeom>
          <a:noFill/>
          <a:ln w="12700">
            <a:solidFill>
              <a:schemeClr val="tx1"/>
            </a:solidFill>
            <a:round/>
            <a:headEnd/>
            <a:tailEnd/>
          </a:ln>
        </p:spPr>
        <p:txBody>
          <a:bodyPr wrap="none" anchor="ctr"/>
          <a:lstStyle/>
          <a:p>
            <a:endParaRPr lang="en-US"/>
          </a:p>
        </p:txBody>
      </p:sp>
      <p:sp>
        <p:nvSpPr>
          <p:cNvPr id="9268" name="Line 302"/>
          <p:cNvSpPr>
            <a:spLocks noChangeShapeType="1"/>
          </p:cNvSpPr>
          <p:nvPr/>
        </p:nvSpPr>
        <p:spPr bwMode="auto">
          <a:xfrm flipH="1">
            <a:off x="2509838" y="4500563"/>
            <a:ext cx="254000" cy="0"/>
          </a:xfrm>
          <a:prstGeom prst="line">
            <a:avLst/>
          </a:prstGeom>
          <a:noFill/>
          <a:ln w="12700">
            <a:solidFill>
              <a:schemeClr val="tx1"/>
            </a:solidFill>
            <a:round/>
            <a:headEnd/>
            <a:tailEnd/>
          </a:ln>
        </p:spPr>
        <p:txBody>
          <a:bodyPr wrap="none" anchor="ctr"/>
          <a:lstStyle/>
          <a:p>
            <a:endParaRPr lang="en-US"/>
          </a:p>
        </p:txBody>
      </p:sp>
      <p:sp>
        <p:nvSpPr>
          <p:cNvPr id="9269" name="Line 303"/>
          <p:cNvSpPr>
            <a:spLocks noChangeShapeType="1"/>
          </p:cNvSpPr>
          <p:nvPr/>
        </p:nvSpPr>
        <p:spPr bwMode="auto">
          <a:xfrm flipH="1">
            <a:off x="2514600" y="5083175"/>
            <a:ext cx="254000" cy="0"/>
          </a:xfrm>
          <a:prstGeom prst="line">
            <a:avLst/>
          </a:prstGeom>
          <a:noFill/>
          <a:ln w="12700">
            <a:solidFill>
              <a:schemeClr val="tx1"/>
            </a:solidFill>
            <a:round/>
            <a:headEnd/>
            <a:tailEnd/>
          </a:ln>
        </p:spPr>
        <p:txBody>
          <a:bodyPr wrap="none" anchor="ctr"/>
          <a:lstStyle/>
          <a:p>
            <a:endParaRPr lang="en-US"/>
          </a:p>
        </p:txBody>
      </p:sp>
      <p:sp>
        <p:nvSpPr>
          <p:cNvPr id="9270" name="Line 304"/>
          <p:cNvSpPr>
            <a:spLocks noChangeShapeType="1"/>
          </p:cNvSpPr>
          <p:nvPr/>
        </p:nvSpPr>
        <p:spPr bwMode="auto">
          <a:xfrm flipH="1">
            <a:off x="2506663" y="5688013"/>
            <a:ext cx="254000" cy="0"/>
          </a:xfrm>
          <a:prstGeom prst="line">
            <a:avLst/>
          </a:prstGeom>
          <a:noFill/>
          <a:ln w="12700">
            <a:solidFill>
              <a:schemeClr val="tx1"/>
            </a:solidFill>
            <a:round/>
            <a:headEnd/>
            <a:tailEnd/>
          </a:ln>
        </p:spPr>
        <p:txBody>
          <a:bodyPr wrap="none" anchor="ctr"/>
          <a:lstStyle/>
          <a:p>
            <a:endParaRPr lang="en-US"/>
          </a:p>
        </p:txBody>
      </p:sp>
      <p:sp>
        <p:nvSpPr>
          <p:cNvPr id="9271" name="Freeform 305"/>
          <p:cNvSpPr>
            <a:spLocks/>
          </p:cNvSpPr>
          <p:nvPr/>
        </p:nvSpPr>
        <p:spPr bwMode="auto">
          <a:xfrm>
            <a:off x="4551363" y="2378075"/>
            <a:ext cx="6350" cy="3316288"/>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72" name="Line 306"/>
          <p:cNvSpPr>
            <a:spLocks noChangeShapeType="1"/>
          </p:cNvSpPr>
          <p:nvPr/>
        </p:nvSpPr>
        <p:spPr bwMode="auto">
          <a:xfrm flipH="1">
            <a:off x="4557713" y="3887788"/>
            <a:ext cx="254000" cy="0"/>
          </a:xfrm>
          <a:prstGeom prst="line">
            <a:avLst/>
          </a:prstGeom>
          <a:noFill/>
          <a:ln w="12700">
            <a:solidFill>
              <a:schemeClr val="tx1"/>
            </a:solidFill>
            <a:round/>
            <a:headEnd/>
            <a:tailEnd/>
          </a:ln>
        </p:spPr>
        <p:txBody>
          <a:bodyPr wrap="none" anchor="ctr"/>
          <a:lstStyle/>
          <a:p>
            <a:endParaRPr lang="en-US"/>
          </a:p>
        </p:txBody>
      </p:sp>
      <p:sp>
        <p:nvSpPr>
          <p:cNvPr id="9273" name="Line 307"/>
          <p:cNvSpPr>
            <a:spLocks noChangeShapeType="1"/>
          </p:cNvSpPr>
          <p:nvPr/>
        </p:nvSpPr>
        <p:spPr bwMode="auto">
          <a:xfrm flipH="1">
            <a:off x="4556125" y="3262313"/>
            <a:ext cx="254000" cy="0"/>
          </a:xfrm>
          <a:prstGeom prst="line">
            <a:avLst/>
          </a:prstGeom>
          <a:noFill/>
          <a:ln w="12700">
            <a:solidFill>
              <a:schemeClr val="tx1"/>
            </a:solidFill>
            <a:round/>
            <a:headEnd/>
            <a:tailEnd/>
          </a:ln>
        </p:spPr>
        <p:txBody>
          <a:bodyPr wrap="none" anchor="ctr"/>
          <a:lstStyle/>
          <a:p>
            <a:endParaRPr lang="en-US"/>
          </a:p>
        </p:txBody>
      </p:sp>
      <p:sp>
        <p:nvSpPr>
          <p:cNvPr id="9274" name="Line 308"/>
          <p:cNvSpPr>
            <a:spLocks noChangeShapeType="1"/>
          </p:cNvSpPr>
          <p:nvPr/>
        </p:nvSpPr>
        <p:spPr bwMode="auto">
          <a:xfrm flipH="1">
            <a:off x="4554538" y="2698750"/>
            <a:ext cx="254000" cy="0"/>
          </a:xfrm>
          <a:prstGeom prst="line">
            <a:avLst/>
          </a:prstGeom>
          <a:noFill/>
          <a:ln w="12700">
            <a:solidFill>
              <a:schemeClr val="tx1"/>
            </a:solidFill>
            <a:round/>
            <a:headEnd/>
            <a:tailEnd/>
          </a:ln>
        </p:spPr>
        <p:txBody>
          <a:bodyPr wrap="none" anchor="ctr"/>
          <a:lstStyle/>
          <a:p>
            <a:endParaRPr lang="en-US"/>
          </a:p>
        </p:txBody>
      </p:sp>
      <p:sp>
        <p:nvSpPr>
          <p:cNvPr id="9275" name="Line 309"/>
          <p:cNvSpPr>
            <a:spLocks noChangeShapeType="1"/>
          </p:cNvSpPr>
          <p:nvPr/>
        </p:nvSpPr>
        <p:spPr bwMode="auto">
          <a:xfrm flipH="1">
            <a:off x="4556125" y="4502150"/>
            <a:ext cx="254000" cy="0"/>
          </a:xfrm>
          <a:prstGeom prst="line">
            <a:avLst/>
          </a:prstGeom>
          <a:noFill/>
          <a:ln w="12700">
            <a:solidFill>
              <a:schemeClr val="tx1"/>
            </a:solidFill>
            <a:round/>
            <a:headEnd/>
            <a:tailEnd/>
          </a:ln>
        </p:spPr>
        <p:txBody>
          <a:bodyPr wrap="none" anchor="ctr"/>
          <a:lstStyle/>
          <a:p>
            <a:endParaRPr lang="en-US"/>
          </a:p>
        </p:txBody>
      </p:sp>
      <p:sp>
        <p:nvSpPr>
          <p:cNvPr id="9276" name="Line 310"/>
          <p:cNvSpPr>
            <a:spLocks noChangeShapeType="1"/>
          </p:cNvSpPr>
          <p:nvPr/>
        </p:nvSpPr>
        <p:spPr bwMode="auto">
          <a:xfrm flipH="1">
            <a:off x="4560888" y="5084763"/>
            <a:ext cx="254000" cy="0"/>
          </a:xfrm>
          <a:prstGeom prst="line">
            <a:avLst/>
          </a:prstGeom>
          <a:noFill/>
          <a:ln w="12700">
            <a:solidFill>
              <a:schemeClr val="tx1"/>
            </a:solidFill>
            <a:round/>
            <a:headEnd/>
            <a:tailEnd/>
          </a:ln>
        </p:spPr>
        <p:txBody>
          <a:bodyPr wrap="none" anchor="ctr"/>
          <a:lstStyle/>
          <a:p>
            <a:endParaRPr lang="en-US"/>
          </a:p>
        </p:txBody>
      </p:sp>
      <p:sp>
        <p:nvSpPr>
          <p:cNvPr id="9277" name="Line 311"/>
          <p:cNvSpPr>
            <a:spLocks noChangeShapeType="1"/>
          </p:cNvSpPr>
          <p:nvPr/>
        </p:nvSpPr>
        <p:spPr bwMode="auto">
          <a:xfrm flipH="1">
            <a:off x="4552950" y="5689600"/>
            <a:ext cx="254000" cy="0"/>
          </a:xfrm>
          <a:prstGeom prst="line">
            <a:avLst/>
          </a:prstGeom>
          <a:noFill/>
          <a:ln w="12700">
            <a:solidFill>
              <a:schemeClr val="tx1"/>
            </a:solidFill>
            <a:round/>
            <a:headEnd/>
            <a:tailEnd/>
          </a:ln>
        </p:spPr>
        <p:txBody>
          <a:bodyPr wrap="none" anchor="ctr"/>
          <a:lstStyle/>
          <a:p>
            <a:endParaRPr lang="en-US"/>
          </a:p>
        </p:txBody>
      </p:sp>
      <p:sp>
        <p:nvSpPr>
          <p:cNvPr id="9278" name="Freeform 312"/>
          <p:cNvSpPr>
            <a:spLocks/>
          </p:cNvSpPr>
          <p:nvPr/>
        </p:nvSpPr>
        <p:spPr bwMode="auto">
          <a:xfrm>
            <a:off x="1477963" y="2378075"/>
            <a:ext cx="1587"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79" name="Line 313"/>
          <p:cNvSpPr>
            <a:spLocks noChangeShapeType="1"/>
          </p:cNvSpPr>
          <p:nvPr/>
        </p:nvSpPr>
        <p:spPr bwMode="auto">
          <a:xfrm flipH="1">
            <a:off x="1484313" y="3887788"/>
            <a:ext cx="254000" cy="0"/>
          </a:xfrm>
          <a:prstGeom prst="line">
            <a:avLst/>
          </a:prstGeom>
          <a:noFill/>
          <a:ln w="12700">
            <a:solidFill>
              <a:schemeClr val="tx1"/>
            </a:solidFill>
            <a:round/>
            <a:headEnd/>
            <a:tailEnd/>
          </a:ln>
        </p:spPr>
        <p:txBody>
          <a:bodyPr wrap="none" anchor="ctr"/>
          <a:lstStyle/>
          <a:p>
            <a:endParaRPr lang="en-US"/>
          </a:p>
        </p:txBody>
      </p:sp>
      <p:sp>
        <p:nvSpPr>
          <p:cNvPr id="9280" name="Line 314"/>
          <p:cNvSpPr>
            <a:spLocks noChangeShapeType="1"/>
          </p:cNvSpPr>
          <p:nvPr/>
        </p:nvSpPr>
        <p:spPr bwMode="auto">
          <a:xfrm flipH="1">
            <a:off x="1482725" y="3262313"/>
            <a:ext cx="254000" cy="0"/>
          </a:xfrm>
          <a:prstGeom prst="line">
            <a:avLst/>
          </a:prstGeom>
          <a:noFill/>
          <a:ln w="12700">
            <a:solidFill>
              <a:schemeClr val="tx1"/>
            </a:solidFill>
            <a:round/>
            <a:headEnd/>
            <a:tailEnd/>
          </a:ln>
        </p:spPr>
        <p:txBody>
          <a:bodyPr wrap="none" anchor="ctr"/>
          <a:lstStyle/>
          <a:p>
            <a:endParaRPr lang="en-US"/>
          </a:p>
        </p:txBody>
      </p:sp>
      <p:sp>
        <p:nvSpPr>
          <p:cNvPr id="9281" name="Line 315"/>
          <p:cNvSpPr>
            <a:spLocks noChangeShapeType="1"/>
          </p:cNvSpPr>
          <p:nvPr/>
        </p:nvSpPr>
        <p:spPr bwMode="auto">
          <a:xfrm flipH="1">
            <a:off x="1481138" y="2698750"/>
            <a:ext cx="254000" cy="0"/>
          </a:xfrm>
          <a:prstGeom prst="line">
            <a:avLst/>
          </a:prstGeom>
          <a:noFill/>
          <a:ln w="12700">
            <a:solidFill>
              <a:schemeClr val="tx1"/>
            </a:solidFill>
            <a:round/>
            <a:headEnd/>
            <a:tailEnd/>
          </a:ln>
        </p:spPr>
        <p:txBody>
          <a:bodyPr wrap="none" anchor="ctr"/>
          <a:lstStyle/>
          <a:p>
            <a:endParaRPr lang="en-US"/>
          </a:p>
        </p:txBody>
      </p:sp>
      <p:sp>
        <p:nvSpPr>
          <p:cNvPr id="9282" name="Line 316"/>
          <p:cNvSpPr>
            <a:spLocks noChangeShapeType="1"/>
          </p:cNvSpPr>
          <p:nvPr/>
        </p:nvSpPr>
        <p:spPr bwMode="auto">
          <a:xfrm flipH="1">
            <a:off x="1482725" y="4495800"/>
            <a:ext cx="254000" cy="0"/>
          </a:xfrm>
          <a:prstGeom prst="line">
            <a:avLst/>
          </a:prstGeom>
          <a:noFill/>
          <a:ln w="12700">
            <a:solidFill>
              <a:schemeClr val="tx1"/>
            </a:solidFill>
            <a:round/>
            <a:headEnd/>
            <a:tailEnd/>
          </a:ln>
        </p:spPr>
        <p:txBody>
          <a:bodyPr wrap="none" anchor="ctr"/>
          <a:lstStyle/>
          <a:p>
            <a:endParaRPr lang="en-US"/>
          </a:p>
        </p:txBody>
      </p:sp>
      <p:sp>
        <p:nvSpPr>
          <p:cNvPr id="9283" name="Freeform 317"/>
          <p:cNvSpPr>
            <a:spLocks/>
          </p:cNvSpPr>
          <p:nvPr/>
        </p:nvSpPr>
        <p:spPr bwMode="auto">
          <a:xfrm>
            <a:off x="5580063" y="2378075"/>
            <a:ext cx="6350" cy="3922713"/>
          </a:xfrm>
          <a:custGeom>
            <a:avLst/>
            <a:gdLst>
              <a:gd name="T0" fmla="*/ 0 w 4"/>
              <a:gd name="T1" fmla="*/ 0 h 2471"/>
              <a:gd name="T2" fmla="*/ 4 w 4"/>
              <a:gd name="T3" fmla="*/ 2471 h 2471"/>
              <a:gd name="T4" fmla="*/ 0 60000 65536"/>
              <a:gd name="T5" fmla="*/ 0 60000 65536"/>
              <a:gd name="T6" fmla="*/ 0 w 4"/>
              <a:gd name="T7" fmla="*/ 0 h 2471"/>
              <a:gd name="T8" fmla="*/ 4 w 4"/>
              <a:gd name="T9" fmla="*/ 2471 h 2471"/>
            </a:gdLst>
            <a:ahLst/>
            <a:cxnLst>
              <a:cxn ang="T4">
                <a:pos x="T0" y="T1"/>
              </a:cxn>
              <a:cxn ang="T5">
                <a:pos x="T2" y="T3"/>
              </a:cxn>
            </a:cxnLst>
            <a:rect l="T6" t="T7" r="T8" b="T9"/>
            <a:pathLst>
              <a:path w="4" h="2471">
                <a:moveTo>
                  <a:pt x="0" y="0"/>
                </a:moveTo>
                <a:lnTo>
                  <a:pt x="4" y="2471"/>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84" name="Line 318"/>
          <p:cNvSpPr>
            <a:spLocks noChangeShapeType="1"/>
          </p:cNvSpPr>
          <p:nvPr/>
        </p:nvSpPr>
        <p:spPr bwMode="auto">
          <a:xfrm flipH="1">
            <a:off x="5586413" y="3887788"/>
            <a:ext cx="254000" cy="0"/>
          </a:xfrm>
          <a:prstGeom prst="line">
            <a:avLst/>
          </a:prstGeom>
          <a:noFill/>
          <a:ln w="12700">
            <a:solidFill>
              <a:schemeClr val="tx1"/>
            </a:solidFill>
            <a:round/>
            <a:headEnd/>
            <a:tailEnd/>
          </a:ln>
        </p:spPr>
        <p:txBody>
          <a:bodyPr wrap="none" anchor="ctr"/>
          <a:lstStyle/>
          <a:p>
            <a:endParaRPr lang="en-US"/>
          </a:p>
        </p:txBody>
      </p:sp>
      <p:sp>
        <p:nvSpPr>
          <p:cNvPr id="9285" name="Line 319"/>
          <p:cNvSpPr>
            <a:spLocks noChangeShapeType="1"/>
          </p:cNvSpPr>
          <p:nvPr/>
        </p:nvSpPr>
        <p:spPr bwMode="auto">
          <a:xfrm flipH="1">
            <a:off x="5584825" y="3262313"/>
            <a:ext cx="254000" cy="0"/>
          </a:xfrm>
          <a:prstGeom prst="line">
            <a:avLst/>
          </a:prstGeom>
          <a:noFill/>
          <a:ln w="12700">
            <a:solidFill>
              <a:schemeClr val="tx1"/>
            </a:solidFill>
            <a:round/>
            <a:headEnd/>
            <a:tailEnd/>
          </a:ln>
        </p:spPr>
        <p:txBody>
          <a:bodyPr wrap="none" anchor="ctr"/>
          <a:lstStyle/>
          <a:p>
            <a:endParaRPr lang="en-US"/>
          </a:p>
        </p:txBody>
      </p:sp>
      <p:sp>
        <p:nvSpPr>
          <p:cNvPr id="9286" name="Line 320"/>
          <p:cNvSpPr>
            <a:spLocks noChangeShapeType="1"/>
          </p:cNvSpPr>
          <p:nvPr/>
        </p:nvSpPr>
        <p:spPr bwMode="auto">
          <a:xfrm flipH="1">
            <a:off x="5583238" y="2698750"/>
            <a:ext cx="254000" cy="0"/>
          </a:xfrm>
          <a:prstGeom prst="line">
            <a:avLst/>
          </a:prstGeom>
          <a:noFill/>
          <a:ln w="12700">
            <a:solidFill>
              <a:schemeClr val="tx1"/>
            </a:solidFill>
            <a:round/>
            <a:headEnd/>
            <a:tailEnd/>
          </a:ln>
        </p:spPr>
        <p:txBody>
          <a:bodyPr wrap="none" anchor="ctr"/>
          <a:lstStyle/>
          <a:p>
            <a:endParaRPr lang="en-US"/>
          </a:p>
        </p:txBody>
      </p:sp>
      <p:sp>
        <p:nvSpPr>
          <p:cNvPr id="9287" name="Line 321"/>
          <p:cNvSpPr>
            <a:spLocks noChangeShapeType="1"/>
          </p:cNvSpPr>
          <p:nvPr/>
        </p:nvSpPr>
        <p:spPr bwMode="auto">
          <a:xfrm flipH="1">
            <a:off x="5584825" y="4502150"/>
            <a:ext cx="254000" cy="0"/>
          </a:xfrm>
          <a:prstGeom prst="line">
            <a:avLst/>
          </a:prstGeom>
          <a:noFill/>
          <a:ln w="12700">
            <a:solidFill>
              <a:schemeClr val="tx1"/>
            </a:solidFill>
            <a:round/>
            <a:headEnd/>
            <a:tailEnd/>
          </a:ln>
        </p:spPr>
        <p:txBody>
          <a:bodyPr wrap="none" anchor="ctr"/>
          <a:lstStyle/>
          <a:p>
            <a:endParaRPr lang="en-US"/>
          </a:p>
        </p:txBody>
      </p:sp>
      <p:sp>
        <p:nvSpPr>
          <p:cNvPr id="9288" name="Line 322"/>
          <p:cNvSpPr>
            <a:spLocks noChangeShapeType="1"/>
          </p:cNvSpPr>
          <p:nvPr/>
        </p:nvSpPr>
        <p:spPr bwMode="auto">
          <a:xfrm flipH="1">
            <a:off x="5589588" y="5084763"/>
            <a:ext cx="254000" cy="0"/>
          </a:xfrm>
          <a:prstGeom prst="line">
            <a:avLst/>
          </a:prstGeom>
          <a:noFill/>
          <a:ln w="12700">
            <a:solidFill>
              <a:schemeClr val="tx1"/>
            </a:solidFill>
            <a:round/>
            <a:headEnd/>
            <a:tailEnd/>
          </a:ln>
        </p:spPr>
        <p:txBody>
          <a:bodyPr wrap="none" anchor="ctr"/>
          <a:lstStyle/>
          <a:p>
            <a:endParaRPr lang="en-US"/>
          </a:p>
        </p:txBody>
      </p:sp>
      <p:sp>
        <p:nvSpPr>
          <p:cNvPr id="9289" name="Line 323"/>
          <p:cNvSpPr>
            <a:spLocks noChangeShapeType="1"/>
          </p:cNvSpPr>
          <p:nvPr/>
        </p:nvSpPr>
        <p:spPr bwMode="auto">
          <a:xfrm flipH="1">
            <a:off x="5581650" y="5689600"/>
            <a:ext cx="254000" cy="0"/>
          </a:xfrm>
          <a:prstGeom prst="line">
            <a:avLst/>
          </a:prstGeom>
          <a:noFill/>
          <a:ln w="12700">
            <a:solidFill>
              <a:schemeClr val="tx1"/>
            </a:solidFill>
            <a:round/>
            <a:headEnd/>
            <a:tailEnd/>
          </a:ln>
        </p:spPr>
        <p:txBody>
          <a:bodyPr wrap="none" anchor="ctr"/>
          <a:lstStyle/>
          <a:p>
            <a:endParaRPr lang="en-US"/>
          </a:p>
        </p:txBody>
      </p:sp>
      <p:sp>
        <p:nvSpPr>
          <p:cNvPr id="9290" name="Line 324"/>
          <p:cNvSpPr>
            <a:spLocks noChangeShapeType="1"/>
          </p:cNvSpPr>
          <p:nvPr/>
        </p:nvSpPr>
        <p:spPr bwMode="auto">
          <a:xfrm flipH="1">
            <a:off x="5583238" y="6297613"/>
            <a:ext cx="254000" cy="0"/>
          </a:xfrm>
          <a:prstGeom prst="line">
            <a:avLst/>
          </a:prstGeom>
          <a:noFill/>
          <a:ln w="12700">
            <a:solidFill>
              <a:schemeClr val="tx1"/>
            </a:solidFill>
            <a:round/>
            <a:headEnd/>
            <a:tailEnd/>
          </a:ln>
        </p:spPr>
        <p:txBody>
          <a:bodyPr wrap="none" anchor="ctr"/>
          <a:lstStyle/>
          <a:p>
            <a:endParaRPr lang="en-US"/>
          </a:p>
        </p:txBody>
      </p:sp>
      <p:sp>
        <p:nvSpPr>
          <p:cNvPr id="9291" name="Freeform 325"/>
          <p:cNvSpPr>
            <a:spLocks/>
          </p:cNvSpPr>
          <p:nvPr/>
        </p:nvSpPr>
        <p:spPr bwMode="auto">
          <a:xfrm>
            <a:off x="3486150" y="2379663"/>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92" name="Line 326"/>
          <p:cNvSpPr>
            <a:spLocks noChangeShapeType="1"/>
          </p:cNvSpPr>
          <p:nvPr/>
        </p:nvSpPr>
        <p:spPr bwMode="auto">
          <a:xfrm flipH="1">
            <a:off x="3492500" y="3889375"/>
            <a:ext cx="254000" cy="0"/>
          </a:xfrm>
          <a:prstGeom prst="line">
            <a:avLst/>
          </a:prstGeom>
          <a:noFill/>
          <a:ln w="12700">
            <a:solidFill>
              <a:schemeClr val="tx1"/>
            </a:solidFill>
            <a:round/>
            <a:headEnd/>
            <a:tailEnd/>
          </a:ln>
        </p:spPr>
        <p:txBody>
          <a:bodyPr wrap="none" anchor="ctr"/>
          <a:lstStyle/>
          <a:p>
            <a:endParaRPr lang="en-US"/>
          </a:p>
        </p:txBody>
      </p:sp>
      <p:sp>
        <p:nvSpPr>
          <p:cNvPr id="9293" name="Line 327"/>
          <p:cNvSpPr>
            <a:spLocks noChangeShapeType="1"/>
          </p:cNvSpPr>
          <p:nvPr/>
        </p:nvSpPr>
        <p:spPr bwMode="auto">
          <a:xfrm flipH="1">
            <a:off x="3490913" y="3263900"/>
            <a:ext cx="254000" cy="0"/>
          </a:xfrm>
          <a:prstGeom prst="line">
            <a:avLst/>
          </a:prstGeom>
          <a:noFill/>
          <a:ln w="12700">
            <a:solidFill>
              <a:schemeClr val="tx1"/>
            </a:solidFill>
            <a:round/>
            <a:headEnd/>
            <a:tailEnd/>
          </a:ln>
        </p:spPr>
        <p:txBody>
          <a:bodyPr wrap="none" anchor="ctr"/>
          <a:lstStyle/>
          <a:p>
            <a:endParaRPr lang="en-US"/>
          </a:p>
        </p:txBody>
      </p:sp>
      <p:sp>
        <p:nvSpPr>
          <p:cNvPr id="9294" name="Line 328"/>
          <p:cNvSpPr>
            <a:spLocks noChangeShapeType="1"/>
          </p:cNvSpPr>
          <p:nvPr/>
        </p:nvSpPr>
        <p:spPr bwMode="auto">
          <a:xfrm flipH="1">
            <a:off x="3489325" y="2700338"/>
            <a:ext cx="254000" cy="0"/>
          </a:xfrm>
          <a:prstGeom prst="line">
            <a:avLst/>
          </a:prstGeom>
          <a:noFill/>
          <a:ln w="12700">
            <a:solidFill>
              <a:schemeClr val="tx1"/>
            </a:solidFill>
            <a:round/>
            <a:headEnd/>
            <a:tailEnd/>
          </a:ln>
        </p:spPr>
        <p:txBody>
          <a:bodyPr wrap="none" anchor="ctr"/>
          <a:lstStyle/>
          <a:p>
            <a:endParaRPr lang="en-US"/>
          </a:p>
        </p:txBody>
      </p:sp>
      <p:sp>
        <p:nvSpPr>
          <p:cNvPr id="9295" name="Line 329"/>
          <p:cNvSpPr>
            <a:spLocks noChangeShapeType="1"/>
          </p:cNvSpPr>
          <p:nvPr/>
        </p:nvSpPr>
        <p:spPr bwMode="auto">
          <a:xfrm flipH="1">
            <a:off x="3490913" y="4497388"/>
            <a:ext cx="254000" cy="0"/>
          </a:xfrm>
          <a:prstGeom prst="line">
            <a:avLst/>
          </a:prstGeom>
          <a:noFill/>
          <a:ln w="12700">
            <a:solidFill>
              <a:schemeClr val="tx1"/>
            </a:solidFill>
            <a:round/>
            <a:headEnd/>
            <a:tailEnd/>
          </a:ln>
        </p:spPr>
        <p:txBody>
          <a:bodyPr wrap="none" anchor="ctr"/>
          <a:lstStyle/>
          <a:p>
            <a:endParaRPr lang="en-US"/>
          </a:p>
        </p:txBody>
      </p:sp>
      <p:sp>
        <p:nvSpPr>
          <p:cNvPr id="9296" name="Freeform 330"/>
          <p:cNvSpPr>
            <a:spLocks/>
          </p:cNvSpPr>
          <p:nvPr/>
        </p:nvSpPr>
        <p:spPr bwMode="auto">
          <a:xfrm>
            <a:off x="6611938" y="2381250"/>
            <a:ext cx="1587"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297" name="Line 331"/>
          <p:cNvSpPr>
            <a:spLocks noChangeShapeType="1"/>
          </p:cNvSpPr>
          <p:nvPr/>
        </p:nvSpPr>
        <p:spPr bwMode="auto">
          <a:xfrm flipH="1">
            <a:off x="6618288" y="3890963"/>
            <a:ext cx="254000" cy="0"/>
          </a:xfrm>
          <a:prstGeom prst="line">
            <a:avLst/>
          </a:prstGeom>
          <a:noFill/>
          <a:ln w="12700">
            <a:solidFill>
              <a:schemeClr val="tx1"/>
            </a:solidFill>
            <a:round/>
            <a:headEnd/>
            <a:tailEnd/>
          </a:ln>
        </p:spPr>
        <p:txBody>
          <a:bodyPr wrap="none" anchor="ctr"/>
          <a:lstStyle/>
          <a:p>
            <a:endParaRPr lang="en-US"/>
          </a:p>
        </p:txBody>
      </p:sp>
      <p:sp>
        <p:nvSpPr>
          <p:cNvPr id="9298" name="Line 332"/>
          <p:cNvSpPr>
            <a:spLocks noChangeShapeType="1"/>
          </p:cNvSpPr>
          <p:nvPr/>
        </p:nvSpPr>
        <p:spPr bwMode="auto">
          <a:xfrm flipH="1">
            <a:off x="6616700" y="3265488"/>
            <a:ext cx="254000" cy="0"/>
          </a:xfrm>
          <a:prstGeom prst="line">
            <a:avLst/>
          </a:prstGeom>
          <a:noFill/>
          <a:ln w="12700">
            <a:solidFill>
              <a:schemeClr val="tx1"/>
            </a:solidFill>
            <a:round/>
            <a:headEnd/>
            <a:tailEnd/>
          </a:ln>
        </p:spPr>
        <p:txBody>
          <a:bodyPr wrap="none" anchor="ctr"/>
          <a:lstStyle/>
          <a:p>
            <a:endParaRPr lang="en-US"/>
          </a:p>
        </p:txBody>
      </p:sp>
      <p:sp>
        <p:nvSpPr>
          <p:cNvPr id="9299" name="Line 333"/>
          <p:cNvSpPr>
            <a:spLocks noChangeShapeType="1"/>
          </p:cNvSpPr>
          <p:nvPr/>
        </p:nvSpPr>
        <p:spPr bwMode="auto">
          <a:xfrm flipH="1">
            <a:off x="6615113" y="2701925"/>
            <a:ext cx="254000" cy="0"/>
          </a:xfrm>
          <a:prstGeom prst="line">
            <a:avLst/>
          </a:prstGeom>
          <a:noFill/>
          <a:ln w="12700">
            <a:solidFill>
              <a:schemeClr val="tx1"/>
            </a:solidFill>
            <a:round/>
            <a:headEnd/>
            <a:tailEnd/>
          </a:ln>
        </p:spPr>
        <p:txBody>
          <a:bodyPr wrap="none" anchor="ctr"/>
          <a:lstStyle/>
          <a:p>
            <a:endParaRPr lang="en-US"/>
          </a:p>
        </p:txBody>
      </p:sp>
      <p:sp>
        <p:nvSpPr>
          <p:cNvPr id="9300" name="Line 334"/>
          <p:cNvSpPr>
            <a:spLocks noChangeShapeType="1"/>
          </p:cNvSpPr>
          <p:nvPr/>
        </p:nvSpPr>
        <p:spPr bwMode="auto">
          <a:xfrm flipH="1">
            <a:off x="6616700" y="4498975"/>
            <a:ext cx="254000" cy="0"/>
          </a:xfrm>
          <a:prstGeom prst="line">
            <a:avLst/>
          </a:prstGeom>
          <a:noFill/>
          <a:ln w="12700">
            <a:solidFill>
              <a:schemeClr val="tx1"/>
            </a:solidFill>
            <a:round/>
            <a:headEnd/>
            <a:tailEnd/>
          </a:ln>
        </p:spPr>
        <p:txBody>
          <a:bodyPr wrap="none" anchor="ctr"/>
          <a:lstStyle/>
          <a:p>
            <a:endParaRPr lang="en-US"/>
          </a:p>
        </p:txBody>
      </p:sp>
      <p:sp>
        <p:nvSpPr>
          <p:cNvPr id="9301" name="Freeform 335"/>
          <p:cNvSpPr>
            <a:spLocks/>
          </p:cNvSpPr>
          <p:nvPr/>
        </p:nvSpPr>
        <p:spPr bwMode="auto">
          <a:xfrm>
            <a:off x="7642225" y="2370138"/>
            <a:ext cx="1588" cy="2124075"/>
          </a:xfrm>
          <a:custGeom>
            <a:avLst/>
            <a:gdLst>
              <a:gd name="T0" fmla="*/ 0 w 1"/>
              <a:gd name="T1" fmla="*/ 0 h 1338"/>
              <a:gd name="T2" fmla="*/ 1 w 1"/>
              <a:gd name="T3" fmla="*/ 1338 h 1338"/>
              <a:gd name="T4" fmla="*/ 0 60000 65536"/>
              <a:gd name="T5" fmla="*/ 0 60000 65536"/>
              <a:gd name="T6" fmla="*/ 0 w 1"/>
              <a:gd name="T7" fmla="*/ 0 h 1338"/>
              <a:gd name="T8" fmla="*/ 1 w 1"/>
              <a:gd name="T9" fmla="*/ 1338 h 1338"/>
            </a:gdLst>
            <a:ahLst/>
            <a:cxnLst>
              <a:cxn ang="T4">
                <a:pos x="T0" y="T1"/>
              </a:cxn>
              <a:cxn ang="T5">
                <a:pos x="T2" y="T3"/>
              </a:cxn>
            </a:cxnLst>
            <a:rect l="T6" t="T7" r="T8" b="T9"/>
            <a:pathLst>
              <a:path w="1" h="1338">
                <a:moveTo>
                  <a:pt x="0" y="0"/>
                </a:moveTo>
                <a:lnTo>
                  <a:pt x="1" y="133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9302" name="Line 336"/>
          <p:cNvSpPr>
            <a:spLocks noChangeShapeType="1"/>
          </p:cNvSpPr>
          <p:nvPr/>
        </p:nvSpPr>
        <p:spPr bwMode="auto">
          <a:xfrm flipH="1">
            <a:off x="7648575" y="3879850"/>
            <a:ext cx="254000" cy="0"/>
          </a:xfrm>
          <a:prstGeom prst="line">
            <a:avLst/>
          </a:prstGeom>
          <a:noFill/>
          <a:ln w="12700">
            <a:solidFill>
              <a:schemeClr val="tx1"/>
            </a:solidFill>
            <a:round/>
            <a:headEnd/>
            <a:tailEnd/>
          </a:ln>
        </p:spPr>
        <p:txBody>
          <a:bodyPr wrap="none" anchor="ctr"/>
          <a:lstStyle/>
          <a:p>
            <a:endParaRPr lang="en-US"/>
          </a:p>
        </p:txBody>
      </p:sp>
      <p:sp>
        <p:nvSpPr>
          <p:cNvPr id="9303" name="Line 337"/>
          <p:cNvSpPr>
            <a:spLocks noChangeShapeType="1"/>
          </p:cNvSpPr>
          <p:nvPr/>
        </p:nvSpPr>
        <p:spPr bwMode="auto">
          <a:xfrm flipH="1">
            <a:off x="7646988" y="3254375"/>
            <a:ext cx="254000" cy="0"/>
          </a:xfrm>
          <a:prstGeom prst="line">
            <a:avLst/>
          </a:prstGeom>
          <a:noFill/>
          <a:ln w="12700">
            <a:solidFill>
              <a:schemeClr val="tx1"/>
            </a:solidFill>
            <a:round/>
            <a:headEnd/>
            <a:tailEnd/>
          </a:ln>
        </p:spPr>
        <p:txBody>
          <a:bodyPr wrap="none" anchor="ctr"/>
          <a:lstStyle/>
          <a:p>
            <a:endParaRPr lang="en-US"/>
          </a:p>
        </p:txBody>
      </p:sp>
      <p:sp>
        <p:nvSpPr>
          <p:cNvPr id="9304" name="Line 338"/>
          <p:cNvSpPr>
            <a:spLocks noChangeShapeType="1"/>
          </p:cNvSpPr>
          <p:nvPr/>
        </p:nvSpPr>
        <p:spPr bwMode="auto">
          <a:xfrm flipH="1">
            <a:off x="7645400" y="2690813"/>
            <a:ext cx="254000" cy="0"/>
          </a:xfrm>
          <a:prstGeom prst="line">
            <a:avLst/>
          </a:prstGeom>
          <a:noFill/>
          <a:ln w="12700">
            <a:solidFill>
              <a:schemeClr val="tx1"/>
            </a:solidFill>
            <a:round/>
            <a:headEnd/>
            <a:tailEnd/>
          </a:ln>
        </p:spPr>
        <p:txBody>
          <a:bodyPr wrap="none" anchor="ctr"/>
          <a:lstStyle/>
          <a:p>
            <a:endParaRPr lang="en-US"/>
          </a:p>
        </p:txBody>
      </p:sp>
      <p:sp>
        <p:nvSpPr>
          <p:cNvPr id="9305" name="Line 339"/>
          <p:cNvSpPr>
            <a:spLocks noChangeShapeType="1"/>
          </p:cNvSpPr>
          <p:nvPr/>
        </p:nvSpPr>
        <p:spPr bwMode="auto">
          <a:xfrm flipH="1">
            <a:off x="7646988" y="4487863"/>
            <a:ext cx="254000" cy="0"/>
          </a:xfrm>
          <a:prstGeom prst="line">
            <a:avLst/>
          </a:prstGeom>
          <a:noFill/>
          <a:ln w="12700">
            <a:solidFill>
              <a:schemeClr val="tx1"/>
            </a:solidFill>
            <a:round/>
            <a:headEnd/>
            <a:tailEnd/>
          </a:ln>
        </p:spPr>
        <p:txBody>
          <a:bodyPr wrap="none" anchor="ctr"/>
          <a:lstStyle/>
          <a:p>
            <a:endParaRPr lang="en-US"/>
          </a:p>
        </p:txBody>
      </p:sp>
      <p:sp>
        <p:nvSpPr>
          <p:cNvPr id="9306" name="AutoShape 340">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307" name="Rectangle 341"/>
          <p:cNvSpPr>
            <a:spLocks noGrp="1" noChangeArrowheads="1"/>
          </p:cNvSpPr>
          <p:nvPr>
            <p:ph type="title"/>
          </p:nvPr>
        </p:nvSpPr>
        <p:spPr>
          <a:xfrm>
            <a:off x="3729038" y="212725"/>
            <a:ext cx="1752600" cy="625475"/>
          </a:xfrm>
        </p:spPr>
        <p:txBody>
          <a:bodyPr/>
          <a:lstStyle/>
          <a:p>
            <a:pPr eaLnBrk="1" hangingPunct="1"/>
            <a:r>
              <a:rPr lang="en-US" sz="2900">
                <a:solidFill>
                  <a:srgbClr val="000000"/>
                </a:solidFill>
              </a:rPr>
              <a:t>1</a:t>
            </a:r>
            <a:r>
              <a:rPr lang="en-US" sz="2900" baseline="30000">
                <a:solidFill>
                  <a:srgbClr val="000000"/>
                </a:solidFill>
              </a:rPr>
              <a:t>st</a:t>
            </a:r>
            <a:r>
              <a:rPr lang="en-US" sz="2900">
                <a:solidFill>
                  <a:srgbClr val="000000"/>
                </a:solidFill>
              </a:rPr>
              <a:t> FSSG</a:t>
            </a:r>
            <a:endParaRPr lang="en-US" sz="2400">
              <a:solidFill>
                <a:schemeClr val="tx1"/>
              </a:solidFill>
            </a:endParaRPr>
          </a:p>
        </p:txBody>
      </p:sp>
    </p:spTree>
  </p:cSld>
  <p:clrMapOvr>
    <a:masterClrMapping/>
  </p:clrMapOvr>
  <p:transitio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Grp="1" noChangeArrowheads="1"/>
          </p:cNvSpPr>
          <p:nvPr>
            <p:ph type="title"/>
          </p:nvPr>
        </p:nvSpPr>
        <p:spPr>
          <a:xfrm>
            <a:off x="2732088" y="230188"/>
            <a:ext cx="3679825" cy="365125"/>
          </a:xfrm>
          <a:noFill/>
        </p:spPr>
        <p:txBody>
          <a:bodyPr wrap="none" lIns="0" tIns="0" rIns="0" bIns="0" anchorCtr="1">
            <a:spAutoFit/>
          </a:bodyPr>
          <a:lstStyle/>
          <a:p>
            <a:pPr eaLnBrk="1" hangingPunct="1"/>
            <a:r>
              <a:rPr lang="en-US" sz="2400"/>
              <a:t>Frame Shapes (Continued)</a:t>
            </a:r>
            <a:endParaRPr lang="en-US" sz="2400" b="1">
              <a:solidFill>
                <a:schemeClr val="tx1"/>
              </a:solidFill>
            </a:endParaRPr>
          </a:p>
        </p:txBody>
      </p:sp>
      <p:sp>
        <p:nvSpPr>
          <p:cNvPr id="64515" name="Rectangle 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aphicFrame>
        <p:nvGraphicFramePr>
          <p:cNvPr id="484356" name="Group 4"/>
          <p:cNvGraphicFramePr>
            <a:graphicFrameLocks noGrp="1"/>
          </p:cNvGraphicFramePr>
          <p:nvPr>
            <p:ph idx="1"/>
          </p:nvPr>
        </p:nvGraphicFramePr>
        <p:xfrm>
          <a:off x="228600" y="760413"/>
          <a:ext cx="8737600" cy="2322576"/>
        </p:xfrm>
        <a:graphic>
          <a:graphicData uri="http://schemas.openxmlformats.org/drawingml/2006/table">
            <a:tbl>
              <a:tblPr/>
              <a:tblGrid>
                <a:gridCol w="927100">
                  <a:extLst>
                    <a:ext uri="{9D8B030D-6E8A-4147-A177-3AD203B41FA5}">
                      <a16:colId xmlns:a16="http://schemas.microsoft.com/office/drawing/2014/main" val="20000"/>
                    </a:ext>
                  </a:extLst>
                </a:gridCol>
                <a:gridCol w="820738">
                  <a:extLst>
                    <a:ext uri="{9D8B030D-6E8A-4147-A177-3AD203B41FA5}">
                      <a16:colId xmlns:a16="http://schemas.microsoft.com/office/drawing/2014/main" val="20001"/>
                    </a:ext>
                  </a:extLst>
                </a:gridCol>
                <a:gridCol w="873125">
                  <a:extLst>
                    <a:ext uri="{9D8B030D-6E8A-4147-A177-3AD203B41FA5}">
                      <a16:colId xmlns:a16="http://schemas.microsoft.com/office/drawing/2014/main" val="20002"/>
                    </a:ext>
                  </a:extLst>
                </a:gridCol>
                <a:gridCol w="873125">
                  <a:extLst>
                    <a:ext uri="{9D8B030D-6E8A-4147-A177-3AD203B41FA5}">
                      <a16:colId xmlns:a16="http://schemas.microsoft.com/office/drawing/2014/main" val="20003"/>
                    </a:ext>
                  </a:extLst>
                </a:gridCol>
                <a:gridCol w="874712">
                  <a:extLst>
                    <a:ext uri="{9D8B030D-6E8A-4147-A177-3AD203B41FA5}">
                      <a16:colId xmlns:a16="http://schemas.microsoft.com/office/drawing/2014/main" val="20004"/>
                    </a:ext>
                  </a:extLst>
                </a:gridCol>
                <a:gridCol w="874713">
                  <a:extLst>
                    <a:ext uri="{9D8B030D-6E8A-4147-A177-3AD203B41FA5}">
                      <a16:colId xmlns:a16="http://schemas.microsoft.com/office/drawing/2014/main" val="20005"/>
                    </a:ext>
                  </a:extLst>
                </a:gridCol>
                <a:gridCol w="873125">
                  <a:extLst>
                    <a:ext uri="{9D8B030D-6E8A-4147-A177-3AD203B41FA5}">
                      <a16:colId xmlns:a16="http://schemas.microsoft.com/office/drawing/2014/main" val="20006"/>
                    </a:ext>
                  </a:extLst>
                </a:gridCol>
                <a:gridCol w="873125">
                  <a:extLst>
                    <a:ext uri="{9D8B030D-6E8A-4147-A177-3AD203B41FA5}">
                      <a16:colId xmlns:a16="http://schemas.microsoft.com/office/drawing/2014/main" val="20007"/>
                    </a:ext>
                  </a:extLst>
                </a:gridCol>
                <a:gridCol w="873125">
                  <a:extLst>
                    <a:ext uri="{9D8B030D-6E8A-4147-A177-3AD203B41FA5}">
                      <a16:colId xmlns:a16="http://schemas.microsoft.com/office/drawing/2014/main" val="20008"/>
                    </a:ext>
                  </a:extLst>
                </a:gridCol>
                <a:gridCol w="874712">
                  <a:extLst>
                    <a:ext uri="{9D8B030D-6E8A-4147-A177-3AD203B41FA5}">
                      <a16:colId xmlns:a16="http://schemas.microsoft.com/office/drawing/2014/main" val="20009"/>
                    </a:ext>
                  </a:extLst>
                </a:gridCol>
              </a:tblGrid>
              <a:tr h="255588">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Battle Dimension</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Affiliation</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Unknown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Above 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gridSpan="4">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Sub</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SOF</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58763">
                <a:tc vMerge="1">
                  <a:txBody>
                    <a:bodyPr/>
                    <a:lstStyle/>
                    <a:p>
                      <a:endParaRPr lang="en-US"/>
                    </a:p>
                  </a:txBody>
                  <a:tcPr/>
                </a:tc>
                <a:tc vMerge="1">
                  <a:txBody>
                    <a:bodyPr/>
                    <a:lstStyle/>
                    <a:p>
                      <a:endParaRPr 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Space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Air</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Ground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Sea 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1"/>
                  </a:ext>
                </a:extLst>
              </a:tr>
              <a:tr h="274638">
                <a:tc vMerge="1">
                  <a:txBody>
                    <a:bodyPr/>
                    <a:lstStyle/>
                    <a:p>
                      <a:endParaRPr lang="en-US"/>
                    </a:p>
                  </a:txBody>
                  <a:tcPr/>
                </a:tc>
                <a:tc vMerge="1">
                  <a:txBody>
                    <a:bodyPr/>
                    <a:lstStyle/>
                    <a:p>
                      <a:endParaRPr lang="en-US"/>
                    </a:p>
                  </a:txBody>
                  <a:tcPr/>
                </a:tc>
                <a:tc vMerge="1">
                  <a:txBody>
                    <a:bodyPr/>
                    <a:lstStyle/>
                    <a:p>
                      <a:endParaRPr lang="en-US"/>
                    </a:p>
                  </a:txBody>
                  <a:tcPr/>
                </a:tc>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Units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Equipment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000" b="0" i="0" u="none" strike="noStrike" cap="none" normalizeH="0" baseline="0">
                          <a:ln>
                            <a:noFill/>
                          </a:ln>
                          <a:solidFill>
                            <a:schemeClr val="tx1"/>
                          </a:solidFill>
                          <a:effectLst/>
                          <a:latin typeface="Arial" charset="0"/>
                        </a:rPr>
                        <a:t>Installation</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2"/>
                  </a:ext>
                </a:extLst>
              </a:tr>
              <a:tr h="338138">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Joker</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97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Faker</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N/A</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
        <p:nvSpPr>
          <p:cNvPr id="64567" name="Text Box 55"/>
          <p:cNvSpPr txBox="1">
            <a:spLocks noChangeArrowheads="1"/>
          </p:cNvSpPr>
          <p:nvPr/>
        </p:nvSpPr>
        <p:spPr bwMode="auto">
          <a:xfrm>
            <a:off x="2598738"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68" name="Text Box 56"/>
          <p:cNvSpPr txBox="1">
            <a:spLocks noChangeArrowheads="1"/>
          </p:cNvSpPr>
          <p:nvPr/>
        </p:nvSpPr>
        <p:spPr bwMode="auto">
          <a:xfrm>
            <a:off x="6153150"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69" name="Text Box 57"/>
          <p:cNvSpPr txBox="1">
            <a:spLocks noChangeArrowheads="1"/>
          </p:cNvSpPr>
          <p:nvPr/>
        </p:nvSpPr>
        <p:spPr bwMode="auto">
          <a:xfrm>
            <a:off x="5264150"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0" name="Text Box 58"/>
          <p:cNvSpPr txBox="1">
            <a:spLocks noChangeArrowheads="1"/>
          </p:cNvSpPr>
          <p:nvPr/>
        </p:nvSpPr>
        <p:spPr bwMode="auto">
          <a:xfrm>
            <a:off x="4402138"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1" name="Text Box 59"/>
          <p:cNvSpPr txBox="1">
            <a:spLocks noChangeArrowheads="1"/>
          </p:cNvSpPr>
          <p:nvPr/>
        </p:nvSpPr>
        <p:spPr bwMode="auto">
          <a:xfrm>
            <a:off x="3509963"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2" name="Text Box 60"/>
          <p:cNvSpPr txBox="1">
            <a:spLocks noChangeArrowheads="1"/>
          </p:cNvSpPr>
          <p:nvPr/>
        </p:nvSpPr>
        <p:spPr bwMode="auto">
          <a:xfrm>
            <a:off x="8793163"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3" name="AutoShape 61">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4574" name="Text Box 62"/>
          <p:cNvSpPr txBox="1">
            <a:spLocks noChangeArrowheads="1"/>
          </p:cNvSpPr>
          <p:nvPr/>
        </p:nvSpPr>
        <p:spPr bwMode="auto">
          <a:xfrm>
            <a:off x="7040563"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5" name="Text Box 63"/>
          <p:cNvSpPr txBox="1">
            <a:spLocks noChangeArrowheads="1"/>
          </p:cNvSpPr>
          <p:nvPr/>
        </p:nvSpPr>
        <p:spPr bwMode="auto">
          <a:xfrm>
            <a:off x="7881938" y="1663700"/>
            <a:ext cx="98425" cy="212725"/>
          </a:xfrm>
          <a:prstGeom prst="rect">
            <a:avLst/>
          </a:prstGeom>
          <a:noFill/>
          <a:ln w="12700" algn="ctr">
            <a:noFill/>
            <a:miter lim="800000"/>
            <a:headEnd/>
            <a:tailEnd/>
          </a:ln>
        </p:spPr>
        <p:txBody>
          <a:bodyPr wrap="none" lIns="0" tIns="0" rIns="0" bIns="0">
            <a:spAutoFit/>
          </a:bodyPr>
          <a:lstStyle/>
          <a:p>
            <a:pPr algn="ctr" eaLnBrk="0" hangingPunct="0"/>
            <a:r>
              <a:rPr lang="en-US" sz="1400" b="1"/>
              <a:t>J</a:t>
            </a:r>
          </a:p>
        </p:txBody>
      </p:sp>
      <p:sp>
        <p:nvSpPr>
          <p:cNvPr id="64576" name="Rectangle 64"/>
          <p:cNvSpPr>
            <a:spLocks noChangeArrowheads="1"/>
          </p:cNvSpPr>
          <p:nvPr/>
        </p:nvSpPr>
        <p:spPr bwMode="auto">
          <a:xfrm>
            <a:off x="3854450" y="1828800"/>
            <a:ext cx="547688" cy="365125"/>
          </a:xfrm>
          <a:prstGeom prst="rect">
            <a:avLst/>
          </a:prstGeom>
          <a:solidFill>
            <a:srgbClr val="FF8080"/>
          </a:solidFill>
          <a:ln w="28575">
            <a:solidFill>
              <a:schemeClr val="tx1"/>
            </a:solidFill>
            <a:miter lim="800000"/>
            <a:headEnd/>
            <a:tailEnd/>
          </a:ln>
        </p:spPr>
        <p:txBody>
          <a:bodyPr/>
          <a:lstStyle/>
          <a:p>
            <a:endParaRPr lang="en-US"/>
          </a:p>
        </p:txBody>
      </p:sp>
      <p:sp>
        <p:nvSpPr>
          <p:cNvPr id="64577" name="Oval 65"/>
          <p:cNvSpPr>
            <a:spLocks noChangeArrowheads="1"/>
          </p:cNvSpPr>
          <p:nvPr/>
        </p:nvSpPr>
        <p:spPr bwMode="auto">
          <a:xfrm>
            <a:off x="4799013" y="1760538"/>
            <a:ext cx="503237" cy="503237"/>
          </a:xfrm>
          <a:prstGeom prst="ellipse">
            <a:avLst/>
          </a:prstGeom>
          <a:solidFill>
            <a:srgbClr val="FF8080"/>
          </a:solidFill>
          <a:ln w="28575">
            <a:solidFill>
              <a:schemeClr val="tx1"/>
            </a:solidFill>
            <a:round/>
            <a:headEnd/>
            <a:tailEnd/>
          </a:ln>
        </p:spPr>
        <p:txBody>
          <a:bodyPr/>
          <a:lstStyle/>
          <a:p>
            <a:endParaRPr lang="en-US"/>
          </a:p>
        </p:txBody>
      </p:sp>
      <p:sp>
        <p:nvSpPr>
          <p:cNvPr id="64578" name="Freeform 66"/>
          <p:cNvSpPr>
            <a:spLocks/>
          </p:cNvSpPr>
          <p:nvPr/>
        </p:nvSpPr>
        <p:spPr bwMode="auto">
          <a:xfrm flipV="1">
            <a:off x="7466013" y="17938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79" name="Freeform 67"/>
          <p:cNvSpPr>
            <a:spLocks/>
          </p:cNvSpPr>
          <p:nvPr/>
        </p:nvSpPr>
        <p:spPr bwMode="auto">
          <a:xfrm>
            <a:off x="3122613" y="1793875"/>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80" name="Oval 68"/>
          <p:cNvSpPr>
            <a:spLocks noChangeArrowheads="1"/>
          </p:cNvSpPr>
          <p:nvPr/>
        </p:nvSpPr>
        <p:spPr bwMode="auto">
          <a:xfrm>
            <a:off x="6535738" y="1754188"/>
            <a:ext cx="503237" cy="503237"/>
          </a:xfrm>
          <a:prstGeom prst="ellipse">
            <a:avLst/>
          </a:prstGeom>
          <a:solidFill>
            <a:srgbClr val="FF8080"/>
          </a:solidFill>
          <a:ln w="28575">
            <a:solidFill>
              <a:schemeClr val="tx1"/>
            </a:solidFill>
            <a:round/>
            <a:headEnd/>
            <a:tailEnd/>
          </a:ln>
        </p:spPr>
        <p:txBody>
          <a:bodyPr/>
          <a:lstStyle/>
          <a:p>
            <a:endParaRPr lang="en-US"/>
          </a:p>
        </p:txBody>
      </p:sp>
      <p:grpSp>
        <p:nvGrpSpPr>
          <p:cNvPr id="64581" name="Group 69"/>
          <p:cNvGrpSpPr>
            <a:grpSpLocks/>
          </p:cNvGrpSpPr>
          <p:nvPr/>
        </p:nvGrpSpPr>
        <p:grpSpPr bwMode="auto">
          <a:xfrm>
            <a:off x="5591175" y="1757363"/>
            <a:ext cx="547688" cy="444500"/>
            <a:chOff x="3522" y="1107"/>
            <a:chExt cx="345" cy="280"/>
          </a:xfrm>
        </p:grpSpPr>
        <p:sp>
          <p:nvSpPr>
            <p:cNvPr id="64732" name="Rectangle 70"/>
            <p:cNvSpPr>
              <a:spLocks noChangeArrowheads="1"/>
            </p:cNvSpPr>
            <p:nvPr/>
          </p:nvSpPr>
          <p:spPr bwMode="auto">
            <a:xfrm>
              <a:off x="3647" y="110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4733" name="Rectangle 71"/>
            <p:cNvSpPr>
              <a:spLocks noChangeArrowheads="1"/>
            </p:cNvSpPr>
            <p:nvPr/>
          </p:nvSpPr>
          <p:spPr bwMode="auto">
            <a:xfrm>
              <a:off x="3522" y="1157"/>
              <a:ext cx="345" cy="230"/>
            </a:xfrm>
            <a:prstGeom prst="rect">
              <a:avLst/>
            </a:prstGeom>
            <a:solidFill>
              <a:srgbClr val="FF8080"/>
            </a:solidFill>
            <a:ln w="28575">
              <a:solidFill>
                <a:schemeClr val="tx1"/>
              </a:solidFill>
              <a:miter lim="800000"/>
              <a:headEnd/>
              <a:tailEnd/>
            </a:ln>
          </p:spPr>
          <p:txBody>
            <a:bodyPr/>
            <a:lstStyle/>
            <a:p>
              <a:endParaRPr lang="en-US"/>
            </a:p>
          </p:txBody>
        </p:sp>
      </p:grpSp>
      <p:sp>
        <p:nvSpPr>
          <p:cNvPr id="64582" name="Freeform 72"/>
          <p:cNvSpPr>
            <a:spLocks/>
          </p:cNvSpPr>
          <p:nvPr/>
        </p:nvSpPr>
        <p:spPr bwMode="auto">
          <a:xfrm>
            <a:off x="2230438" y="1801813"/>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83" name="Rectangle 73"/>
          <p:cNvSpPr>
            <a:spLocks noChangeArrowheads="1"/>
          </p:cNvSpPr>
          <p:nvPr/>
        </p:nvSpPr>
        <p:spPr bwMode="auto">
          <a:xfrm>
            <a:off x="8220075" y="1822450"/>
            <a:ext cx="547688" cy="365125"/>
          </a:xfrm>
          <a:prstGeom prst="rect">
            <a:avLst/>
          </a:prstGeom>
          <a:solidFill>
            <a:srgbClr val="FF8080"/>
          </a:solidFill>
          <a:ln w="28575">
            <a:solidFill>
              <a:schemeClr val="tx1"/>
            </a:solidFill>
            <a:miter lim="800000"/>
            <a:headEnd/>
            <a:tailEnd/>
          </a:ln>
        </p:spPr>
        <p:txBody>
          <a:bodyPr/>
          <a:lstStyle/>
          <a:p>
            <a:endParaRPr lang="en-US"/>
          </a:p>
        </p:txBody>
      </p:sp>
      <p:sp>
        <p:nvSpPr>
          <p:cNvPr id="64584" name="Text Box 74"/>
          <p:cNvSpPr txBox="1">
            <a:spLocks noChangeArrowheads="1"/>
          </p:cNvSpPr>
          <p:nvPr/>
        </p:nvSpPr>
        <p:spPr bwMode="auto">
          <a:xfrm>
            <a:off x="2592388"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85" name="Text Box 75"/>
          <p:cNvSpPr txBox="1">
            <a:spLocks noChangeArrowheads="1"/>
          </p:cNvSpPr>
          <p:nvPr/>
        </p:nvSpPr>
        <p:spPr bwMode="auto">
          <a:xfrm>
            <a:off x="6146800" y="2428875"/>
            <a:ext cx="128588"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86" name="Text Box 76"/>
          <p:cNvSpPr txBox="1">
            <a:spLocks noChangeArrowheads="1"/>
          </p:cNvSpPr>
          <p:nvPr/>
        </p:nvSpPr>
        <p:spPr bwMode="auto">
          <a:xfrm>
            <a:off x="5257800" y="2428875"/>
            <a:ext cx="128588"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87" name="Text Box 77"/>
          <p:cNvSpPr txBox="1">
            <a:spLocks noChangeArrowheads="1"/>
          </p:cNvSpPr>
          <p:nvPr/>
        </p:nvSpPr>
        <p:spPr bwMode="auto">
          <a:xfrm>
            <a:off x="4395788"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88" name="Text Box 78"/>
          <p:cNvSpPr txBox="1">
            <a:spLocks noChangeArrowheads="1"/>
          </p:cNvSpPr>
          <p:nvPr/>
        </p:nvSpPr>
        <p:spPr bwMode="auto">
          <a:xfrm>
            <a:off x="3503613"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89" name="Text Box 79"/>
          <p:cNvSpPr txBox="1">
            <a:spLocks noChangeArrowheads="1"/>
          </p:cNvSpPr>
          <p:nvPr/>
        </p:nvSpPr>
        <p:spPr bwMode="auto">
          <a:xfrm>
            <a:off x="8786813"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90" name="Text Box 80"/>
          <p:cNvSpPr txBox="1">
            <a:spLocks noChangeArrowheads="1"/>
          </p:cNvSpPr>
          <p:nvPr/>
        </p:nvSpPr>
        <p:spPr bwMode="auto">
          <a:xfrm>
            <a:off x="7034213"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91" name="Text Box 81"/>
          <p:cNvSpPr txBox="1">
            <a:spLocks noChangeArrowheads="1"/>
          </p:cNvSpPr>
          <p:nvPr/>
        </p:nvSpPr>
        <p:spPr bwMode="auto">
          <a:xfrm>
            <a:off x="7875588" y="2428875"/>
            <a:ext cx="128587" cy="212725"/>
          </a:xfrm>
          <a:prstGeom prst="rect">
            <a:avLst/>
          </a:prstGeom>
          <a:noFill/>
          <a:ln w="12700" algn="ctr">
            <a:noFill/>
            <a:miter lim="800000"/>
            <a:headEnd/>
            <a:tailEnd/>
          </a:ln>
        </p:spPr>
        <p:txBody>
          <a:bodyPr wrap="none" lIns="0" tIns="0" rIns="0" bIns="0">
            <a:spAutoFit/>
          </a:bodyPr>
          <a:lstStyle/>
          <a:p>
            <a:pPr algn="ctr" eaLnBrk="0" hangingPunct="0"/>
            <a:r>
              <a:rPr lang="en-US" sz="1400" b="1"/>
              <a:t>K</a:t>
            </a:r>
          </a:p>
        </p:txBody>
      </p:sp>
      <p:sp>
        <p:nvSpPr>
          <p:cNvPr id="64592" name="Rectangle 82"/>
          <p:cNvSpPr>
            <a:spLocks noChangeArrowheads="1"/>
          </p:cNvSpPr>
          <p:nvPr/>
        </p:nvSpPr>
        <p:spPr bwMode="auto">
          <a:xfrm>
            <a:off x="3862388" y="2593975"/>
            <a:ext cx="547687" cy="365125"/>
          </a:xfrm>
          <a:prstGeom prst="rect">
            <a:avLst/>
          </a:prstGeom>
          <a:solidFill>
            <a:srgbClr val="FF8080"/>
          </a:solidFill>
          <a:ln w="28575">
            <a:solidFill>
              <a:schemeClr val="tx1"/>
            </a:solidFill>
            <a:miter lim="800000"/>
            <a:headEnd/>
            <a:tailEnd/>
          </a:ln>
        </p:spPr>
        <p:txBody>
          <a:bodyPr/>
          <a:lstStyle/>
          <a:p>
            <a:endParaRPr lang="en-US"/>
          </a:p>
        </p:txBody>
      </p:sp>
      <p:sp>
        <p:nvSpPr>
          <p:cNvPr id="64593" name="Oval 83"/>
          <p:cNvSpPr>
            <a:spLocks noChangeArrowheads="1"/>
          </p:cNvSpPr>
          <p:nvPr/>
        </p:nvSpPr>
        <p:spPr bwMode="auto">
          <a:xfrm>
            <a:off x="4806950" y="2525713"/>
            <a:ext cx="503238" cy="503237"/>
          </a:xfrm>
          <a:prstGeom prst="ellipse">
            <a:avLst/>
          </a:prstGeom>
          <a:solidFill>
            <a:srgbClr val="FF8080"/>
          </a:solidFill>
          <a:ln w="28575">
            <a:solidFill>
              <a:schemeClr val="tx1"/>
            </a:solidFill>
            <a:round/>
            <a:headEnd/>
            <a:tailEnd/>
          </a:ln>
        </p:spPr>
        <p:txBody>
          <a:bodyPr/>
          <a:lstStyle/>
          <a:p>
            <a:endParaRPr lang="en-US"/>
          </a:p>
        </p:txBody>
      </p:sp>
      <p:sp>
        <p:nvSpPr>
          <p:cNvPr id="64594" name="Freeform 84"/>
          <p:cNvSpPr>
            <a:spLocks/>
          </p:cNvSpPr>
          <p:nvPr/>
        </p:nvSpPr>
        <p:spPr bwMode="auto">
          <a:xfrm flipV="1">
            <a:off x="7473950" y="2559050"/>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95" name="Freeform 85"/>
          <p:cNvSpPr>
            <a:spLocks/>
          </p:cNvSpPr>
          <p:nvPr/>
        </p:nvSpPr>
        <p:spPr bwMode="auto">
          <a:xfrm>
            <a:off x="3130550" y="2559050"/>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96" name="Oval 86"/>
          <p:cNvSpPr>
            <a:spLocks noChangeArrowheads="1"/>
          </p:cNvSpPr>
          <p:nvPr/>
        </p:nvSpPr>
        <p:spPr bwMode="auto">
          <a:xfrm>
            <a:off x="6543675" y="2519363"/>
            <a:ext cx="503238" cy="503237"/>
          </a:xfrm>
          <a:prstGeom prst="ellipse">
            <a:avLst/>
          </a:prstGeom>
          <a:solidFill>
            <a:srgbClr val="FF8080"/>
          </a:solidFill>
          <a:ln w="28575">
            <a:solidFill>
              <a:schemeClr val="tx1"/>
            </a:solidFill>
            <a:round/>
            <a:headEnd/>
            <a:tailEnd/>
          </a:ln>
        </p:spPr>
        <p:txBody>
          <a:bodyPr/>
          <a:lstStyle/>
          <a:p>
            <a:endParaRPr lang="en-US"/>
          </a:p>
        </p:txBody>
      </p:sp>
      <p:grpSp>
        <p:nvGrpSpPr>
          <p:cNvPr id="64597" name="Group 87"/>
          <p:cNvGrpSpPr>
            <a:grpSpLocks/>
          </p:cNvGrpSpPr>
          <p:nvPr/>
        </p:nvGrpSpPr>
        <p:grpSpPr bwMode="auto">
          <a:xfrm>
            <a:off x="5599113" y="2522538"/>
            <a:ext cx="547687" cy="444500"/>
            <a:chOff x="3527" y="1589"/>
            <a:chExt cx="345" cy="280"/>
          </a:xfrm>
        </p:grpSpPr>
        <p:sp>
          <p:nvSpPr>
            <p:cNvPr id="64730" name="Rectangle 88"/>
            <p:cNvSpPr>
              <a:spLocks noChangeArrowheads="1"/>
            </p:cNvSpPr>
            <p:nvPr/>
          </p:nvSpPr>
          <p:spPr bwMode="auto">
            <a:xfrm>
              <a:off x="3652" y="158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4731" name="Rectangle 89"/>
            <p:cNvSpPr>
              <a:spLocks noChangeArrowheads="1"/>
            </p:cNvSpPr>
            <p:nvPr/>
          </p:nvSpPr>
          <p:spPr bwMode="auto">
            <a:xfrm>
              <a:off x="3527" y="1639"/>
              <a:ext cx="345" cy="230"/>
            </a:xfrm>
            <a:prstGeom prst="rect">
              <a:avLst/>
            </a:prstGeom>
            <a:solidFill>
              <a:srgbClr val="FF8080"/>
            </a:solidFill>
            <a:ln w="28575">
              <a:solidFill>
                <a:schemeClr val="tx1"/>
              </a:solidFill>
              <a:miter lim="800000"/>
              <a:headEnd/>
              <a:tailEnd/>
            </a:ln>
          </p:spPr>
          <p:txBody>
            <a:bodyPr/>
            <a:lstStyle/>
            <a:p>
              <a:endParaRPr lang="en-US"/>
            </a:p>
          </p:txBody>
        </p:sp>
      </p:grpSp>
      <p:sp>
        <p:nvSpPr>
          <p:cNvPr id="64598" name="Freeform 90"/>
          <p:cNvSpPr>
            <a:spLocks/>
          </p:cNvSpPr>
          <p:nvPr/>
        </p:nvSpPr>
        <p:spPr bwMode="auto">
          <a:xfrm>
            <a:off x="2238375" y="2566988"/>
            <a:ext cx="401638"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FF8080"/>
          </a:solidFill>
          <a:ln w="28575" cap="flat" cmpd="sng">
            <a:solidFill>
              <a:schemeClr val="tx1"/>
            </a:solidFill>
            <a:prstDash val="solid"/>
            <a:round/>
            <a:headEnd/>
            <a:tailEnd/>
          </a:ln>
        </p:spPr>
        <p:txBody>
          <a:bodyPr wrap="none" anchor="ctr"/>
          <a:lstStyle/>
          <a:p>
            <a:endParaRPr lang="en-US"/>
          </a:p>
        </p:txBody>
      </p:sp>
      <p:sp>
        <p:nvSpPr>
          <p:cNvPr id="64599" name="Rectangle 91"/>
          <p:cNvSpPr>
            <a:spLocks noChangeArrowheads="1"/>
          </p:cNvSpPr>
          <p:nvPr/>
        </p:nvSpPr>
        <p:spPr bwMode="auto">
          <a:xfrm>
            <a:off x="8228013" y="2587625"/>
            <a:ext cx="547687" cy="365125"/>
          </a:xfrm>
          <a:prstGeom prst="rect">
            <a:avLst/>
          </a:prstGeom>
          <a:solidFill>
            <a:srgbClr val="FF8080"/>
          </a:solidFill>
          <a:ln w="28575">
            <a:solidFill>
              <a:schemeClr val="tx1"/>
            </a:solidFill>
            <a:miter lim="800000"/>
            <a:headEnd/>
            <a:tailEnd/>
          </a:ln>
        </p:spPr>
        <p:txBody>
          <a:bodyPr/>
          <a:lstStyle/>
          <a:p>
            <a:endParaRPr lang="en-US"/>
          </a:p>
        </p:txBody>
      </p:sp>
      <p:graphicFrame>
        <p:nvGraphicFramePr>
          <p:cNvPr id="484444" name="Group 92"/>
          <p:cNvGraphicFramePr>
            <a:graphicFrameLocks noGrp="1"/>
          </p:cNvGraphicFramePr>
          <p:nvPr/>
        </p:nvGraphicFramePr>
        <p:xfrm>
          <a:off x="228600" y="3541713"/>
          <a:ext cx="8267700" cy="3250629"/>
        </p:xfrm>
        <a:graphic>
          <a:graphicData uri="http://schemas.openxmlformats.org/drawingml/2006/table">
            <a:tbl>
              <a:tblPr/>
              <a:tblGrid>
                <a:gridCol w="1703388">
                  <a:extLst>
                    <a:ext uri="{9D8B030D-6E8A-4147-A177-3AD203B41FA5}">
                      <a16:colId xmlns:a16="http://schemas.microsoft.com/office/drawing/2014/main" val="20000"/>
                    </a:ext>
                  </a:extLst>
                </a:gridCol>
                <a:gridCol w="1428750">
                  <a:extLst>
                    <a:ext uri="{9D8B030D-6E8A-4147-A177-3AD203B41FA5}">
                      <a16:colId xmlns:a16="http://schemas.microsoft.com/office/drawing/2014/main" val="20001"/>
                    </a:ext>
                  </a:extLst>
                </a:gridCol>
                <a:gridCol w="1185862">
                  <a:extLst>
                    <a:ext uri="{9D8B030D-6E8A-4147-A177-3AD203B41FA5}">
                      <a16:colId xmlns:a16="http://schemas.microsoft.com/office/drawing/2014/main" val="20002"/>
                    </a:ext>
                  </a:extLst>
                </a:gridCol>
                <a:gridCol w="1192213">
                  <a:extLst>
                    <a:ext uri="{9D8B030D-6E8A-4147-A177-3AD203B41FA5}">
                      <a16:colId xmlns:a16="http://schemas.microsoft.com/office/drawing/2014/main" val="20003"/>
                    </a:ext>
                  </a:extLst>
                </a:gridCol>
                <a:gridCol w="1377950">
                  <a:extLst>
                    <a:ext uri="{9D8B030D-6E8A-4147-A177-3AD203B41FA5}">
                      <a16:colId xmlns:a16="http://schemas.microsoft.com/office/drawing/2014/main" val="20004"/>
                    </a:ext>
                  </a:extLst>
                </a:gridCol>
                <a:gridCol w="1379537">
                  <a:extLst>
                    <a:ext uri="{9D8B030D-6E8A-4147-A177-3AD203B41FA5}">
                      <a16:colId xmlns:a16="http://schemas.microsoft.com/office/drawing/2014/main" val="20005"/>
                    </a:ext>
                  </a:extLst>
                </a:gridCol>
              </a:tblGrid>
              <a:tr h="320675">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Battle Dimension</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Status</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Air/Space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grid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rowSpan="3">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Subsurface</a:t>
                      </a: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8138">
                <a:tc vMerge="1">
                  <a:txBody>
                    <a:bodyPr/>
                    <a:lstStyle/>
                    <a:p>
                      <a:endParaRPr lang="en-US"/>
                    </a:p>
                  </a:txBody>
                  <a:tcPr/>
                </a:tc>
                <a:tc vMerge="1">
                  <a:txBody>
                    <a:bodyPr/>
                    <a:lstStyle/>
                    <a:p>
                      <a:endParaRPr lang="en-US"/>
                    </a:p>
                  </a:txBody>
                  <a:tcPr/>
                </a:tc>
                <a:tc grid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Land</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rowSpan="2">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Sea</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Surface</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extLst>
                  <a:ext uri="{0D108BD9-81ED-4DB2-BD59-A6C34878D82A}">
                    <a16:rowId xmlns:a16="http://schemas.microsoft.com/office/drawing/2014/main" val="10001"/>
                  </a:ext>
                </a:extLst>
              </a:tr>
              <a:tr h="339725">
                <a:tc vMerge="1">
                  <a:txBody>
                    <a:bodyPr/>
                    <a:lstStyle/>
                    <a:p>
                      <a:endParaRPr lang="en-US"/>
                    </a:p>
                  </a:txBody>
                  <a:tcPr/>
                </a:tc>
                <a:tc vMerge="1">
                  <a:txBody>
                    <a:bodyPr/>
                    <a:lstStyle/>
                    <a:p>
                      <a:endParaRPr lang="en-US"/>
                    </a:p>
                  </a:txBody>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Units</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Equipment</a:t>
                      </a: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vMerge="1">
                  <a:txBody>
                    <a:bodyPr/>
                    <a:lstStyle/>
                    <a:p>
                      <a:endParaRPr lang="en-US"/>
                    </a:p>
                  </a:txBody>
                  <a:tcPr/>
                </a:tc>
                <a:tc vMerge="1">
                  <a:txBody>
                    <a:bodyPr/>
                    <a:lstStyle/>
                    <a:p>
                      <a:endParaRPr lang="en-US"/>
                    </a:p>
                  </a:txBody>
                  <a:tcPr/>
                </a:tc>
                <a:extLst>
                  <a:ext uri="{0D108BD9-81ED-4DB2-BD59-A6C34878D82A}">
                    <a16:rowId xmlns:a16="http://schemas.microsoft.com/office/drawing/2014/main" val="10002"/>
                  </a:ext>
                </a:extLst>
              </a:tr>
              <a:tr h="7524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Present Position</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For</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Framed Icons</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3397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Anticipated, planned, on order or suspected positions</a:t>
                      </a: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33972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1200" b="0" i="0" u="none" strike="noStrike" cap="none" normalizeH="0" baseline="0">
                          <a:ln>
                            <a:noFill/>
                          </a:ln>
                          <a:solidFill>
                            <a:schemeClr val="tx1"/>
                          </a:solidFill>
                          <a:effectLst/>
                          <a:latin typeface="Arial" charset="0"/>
                        </a:rPr>
                        <a:t>Anticipated, planned, on order or suspected positions</a:t>
                      </a:r>
                    </a:p>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endParaRPr kumimoji="0" lang="en-US" sz="1200" b="0" i="0" u="none" strike="noStrike" cap="none" normalizeH="0" baseline="0">
                        <a:ln>
                          <a:noFill/>
                        </a:ln>
                        <a:solidFill>
                          <a:schemeClr val="tx1"/>
                        </a:solidFill>
                        <a:effectLst/>
                        <a:latin typeface="Arial" charset="0"/>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chemeClr val="bg2"/>
                    </a:solidFill>
                  </a:tcPr>
                </a:tc>
                <a:extLst>
                  <a:ext uri="{0D108BD9-81ED-4DB2-BD59-A6C34878D82A}">
                    <a16:rowId xmlns:a16="http://schemas.microsoft.com/office/drawing/2014/main" val="10005"/>
                  </a:ext>
                </a:extLst>
              </a:tr>
            </a:tbl>
          </a:graphicData>
        </a:graphic>
      </p:graphicFrame>
      <p:grpSp>
        <p:nvGrpSpPr>
          <p:cNvPr id="64641" name="Group 133"/>
          <p:cNvGrpSpPr>
            <a:grpSpLocks/>
          </p:cNvGrpSpPr>
          <p:nvPr/>
        </p:nvGrpSpPr>
        <p:grpSpPr bwMode="auto">
          <a:xfrm>
            <a:off x="3727450" y="4710113"/>
            <a:ext cx="547688" cy="368300"/>
            <a:chOff x="2384" y="1285"/>
            <a:chExt cx="345" cy="232"/>
          </a:xfrm>
        </p:grpSpPr>
        <p:sp>
          <p:nvSpPr>
            <p:cNvPr id="64727" name="Rectangle 134"/>
            <p:cNvSpPr>
              <a:spLocks noChangeArrowheads="1"/>
            </p:cNvSpPr>
            <p:nvPr/>
          </p:nvSpPr>
          <p:spPr bwMode="auto">
            <a:xfrm>
              <a:off x="2384" y="1286"/>
              <a:ext cx="345" cy="230"/>
            </a:xfrm>
            <a:prstGeom prst="rect">
              <a:avLst/>
            </a:prstGeom>
            <a:noFill/>
            <a:ln w="28575">
              <a:solidFill>
                <a:schemeClr val="tx1"/>
              </a:solidFill>
              <a:miter lim="800000"/>
              <a:headEnd/>
              <a:tailEnd/>
            </a:ln>
          </p:spPr>
          <p:txBody>
            <a:bodyPr/>
            <a:lstStyle/>
            <a:p>
              <a:endParaRPr lang="en-US"/>
            </a:p>
          </p:txBody>
        </p:sp>
        <p:sp>
          <p:nvSpPr>
            <p:cNvPr id="64728" name="Line 135"/>
            <p:cNvSpPr>
              <a:spLocks noChangeShapeType="1"/>
            </p:cNvSpPr>
            <p:nvPr/>
          </p:nvSpPr>
          <p:spPr bwMode="auto">
            <a:xfrm flipV="1">
              <a:off x="2384" y="1285"/>
              <a:ext cx="345" cy="231"/>
            </a:xfrm>
            <a:prstGeom prst="line">
              <a:avLst/>
            </a:prstGeom>
            <a:noFill/>
            <a:ln w="28575">
              <a:solidFill>
                <a:schemeClr val="tx1"/>
              </a:solidFill>
              <a:round/>
              <a:headEnd/>
              <a:tailEnd/>
            </a:ln>
          </p:spPr>
          <p:txBody>
            <a:bodyPr wrap="none" anchor="ctr"/>
            <a:lstStyle/>
            <a:p>
              <a:endParaRPr lang="en-US"/>
            </a:p>
          </p:txBody>
        </p:sp>
        <p:sp>
          <p:nvSpPr>
            <p:cNvPr id="64729" name="Line 136"/>
            <p:cNvSpPr>
              <a:spLocks noChangeShapeType="1"/>
            </p:cNvSpPr>
            <p:nvPr/>
          </p:nvSpPr>
          <p:spPr bwMode="auto">
            <a:xfrm flipH="1" flipV="1">
              <a:off x="2384" y="1286"/>
              <a:ext cx="345" cy="231"/>
            </a:xfrm>
            <a:prstGeom prst="line">
              <a:avLst/>
            </a:prstGeom>
            <a:noFill/>
            <a:ln w="28575">
              <a:solidFill>
                <a:schemeClr val="tx1"/>
              </a:solidFill>
              <a:round/>
              <a:headEnd/>
              <a:tailEnd/>
            </a:ln>
          </p:spPr>
          <p:txBody>
            <a:bodyPr wrap="none" anchor="ctr"/>
            <a:lstStyle/>
            <a:p>
              <a:endParaRPr lang="en-US"/>
            </a:p>
          </p:txBody>
        </p:sp>
      </p:grpSp>
      <p:grpSp>
        <p:nvGrpSpPr>
          <p:cNvPr id="64642" name="Group 137"/>
          <p:cNvGrpSpPr>
            <a:grpSpLocks/>
          </p:cNvGrpSpPr>
          <p:nvPr/>
        </p:nvGrpSpPr>
        <p:grpSpPr bwMode="auto">
          <a:xfrm>
            <a:off x="6148388" y="4683125"/>
            <a:ext cx="503237" cy="503238"/>
            <a:chOff x="3873" y="1198"/>
            <a:chExt cx="317" cy="317"/>
          </a:xfrm>
        </p:grpSpPr>
        <p:sp>
          <p:nvSpPr>
            <p:cNvPr id="64723" name="Oval 138"/>
            <p:cNvSpPr>
              <a:spLocks noChangeArrowheads="1"/>
            </p:cNvSpPr>
            <p:nvPr/>
          </p:nvSpPr>
          <p:spPr bwMode="auto">
            <a:xfrm>
              <a:off x="3873" y="1198"/>
              <a:ext cx="317" cy="317"/>
            </a:xfrm>
            <a:prstGeom prst="ellipse">
              <a:avLst/>
            </a:prstGeom>
            <a:noFill/>
            <a:ln w="28575">
              <a:solidFill>
                <a:schemeClr val="tx1"/>
              </a:solidFill>
              <a:round/>
              <a:headEnd/>
              <a:tailEnd/>
            </a:ln>
          </p:spPr>
          <p:txBody>
            <a:bodyPr/>
            <a:lstStyle/>
            <a:p>
              <a:endParaRPr lang="en-US"/>
            </a:p>
          </p:txBody>
        </p:sp>
        <p:grpSp>
          <p:nvGrpSpPr>
            <p:cNvPr id="64724" name="Group 139"/>
            <p:cNvGrpSpPr>
              <a:grpSpLocks/>
            </p:cNvGrpSpPr>
            <p:nvPr/>
          </p:nvGrpSpPr>
          <p:grpSpPr bwMode="auto">
            <a:xfrm>
              <a:off x="3931" y="1285"/>
              <a:ext cx="196" cy="160"/>
              <a:chOff x="3931" y="1285"/>
              <a:chExt cx="196" cy="160"/>
            </a:xfrm>
          </p:grpSpPr>
          <p:sp>
            <p:nvSpPr>
              <p:cNvPr id="64725" name="AutoShape 140"/>
              <p:cNvSpPr>
                <a:spLocks noChangeArrowheads="1"/>
              </p:cNvSpPr>
              <p:nvPr/>
            </p:nvSpPr>
            <p:spPr bwMode="auto">
              <a:xfrm flipV="1">
                <a:off x="3935" y="1349"/>
                <a:ext cx="192" cy="96"/>
              </a:xfrm>
              <a:prstGeom prst="triangle">
                <a:avLst>
                  <a:gd name="adj" fmla="val 50000"/>
                </a:avLst>
              </a:prstGeom>
              <a:solidFill>
                <a:schemeClr val="tx2"/>
              </a:solidFill>
              <a:ln w="12700">
                <a:solidFill>
                  <a:schemeClr val="tx1"/>
                </a:solidFill>
                <a:miter lim="800000"/>
                <a:headEnd/>
                <a:tailEnd/>
              </a:ln>
            </p:spPr>
            <p:txBody>
              <a:bodyPr rot="10800000" wrap="none" anchor="ctr"/>
              <a:lstStyle/>
              <a:p>
                <a:pPr algn="ctr" eaLnBrk="0" hangingPunct="0"/>
                <a:endParaRPr lang="en-US" sz="1000" b="1"/>
              </a:p>
            </p:txBody>
          </p:sp>
          <p:sp>
            <p:nvSpPr>
              <p:cNvPr id="64726" name="Rectangle 141"/>
              <p:cNvSpPr>
                <a:spLocks noChangeArrowheads="1"/>
              </p:cNvSpPr>
              <p:nvPr/>
            </p:nvSpPr>
            <p:spPr bwMode="auto">
              <a:xfrm>
                <a:off x="3931" y="1285"/>
                <a:ext cx="73" cy="63"/>
              </a:xfrm>
              <a:prstGeom prst="rect">
                <a:avLst/>
              </a:prstGeom>
              <a:solidFill>
                <a:schemeClr val="tx2"/>
              </a:solidFill>
              <a:ln w="12700">
                <a:solidFill>
                  <a:schemeClr val="tx1"/>
                </a:solidFill>
                <a:miter lim="800000"/>
                <a:headEnd/>
                <a:tailEnd/>
              </a:ln>
            </p:spPr>
            <p:txBody>
              <a:bodyPr wrap="none" anchor="ctr"/>
              <a:lstStyle/>
              <a:p>
                <a:endParaRPr lang="en-US"/>
              </a:p>
            </p:txBody>
          </p:sp>
        </p:grpSp>
      </p:grpSp>
      <p:sp>
        <p:nvSpPr>
          <p:cNvPr id="64643" name="Freeform 142"/>
          <p:cNvSpPr>
            <a:spLocks/>
          </p:cNvSpPr>
          <p:nvPr/>
        </p:nvSpPr>
        <p:spPr bwMode="auto">
          <a:xfrm flipV="1">
            <a:off x="7558088" y="4730750"/>
            <a:ext cx="401637" cy="438150"/>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chemeClr val="tx1"/>
            </a:solidFill>
            <a:prstDash val="solid"/>
            <a:round/>
            <a:headEnd/>
            <a:tailEnd/>
          </a:ln>
        </p:spPr>
        <p:txBody>
          <a:bodyPr wrap="none" anchor="ctr"/>
          <a:lstStyle/>
          <a:p>
            <a:endParaRPr lang="en-US"/>
          </a:p>
        </p:txBody>
      </p:sp>
      <p:grpSp>
        <p:nvGrpSpPr>
          <p:cNvPr id="64644" name="Group 143"/>
          <p:cNvGrpSpPr>
            <a:grpSpLocks/>
          </p:cNvGrpSpPr>
          <p:nvPr/>
        </p:nvGrpSpPr>
        <p:grpSpPr bwMode="auto">
          <a:xfrm>
            <a:off x="7594600" y="4813300"/>
            <a:ext cx="323850" cy="209550"/>
            <a:chOff x="4784" y="3032"/>
            <a:chExt cx="204" cy="132"/>
          </a:xfrm>
        </p:grpSpPr>
        <p:sp>
          <p:nvSpPr>
            <p:cNvPr id="64721" name="Rectangle 144"/>
            <p:cNvSpPr>
              <a:spLocks noChangeArrowheads="1"/>
            </p:cNvSpPr>
            <p:nvPr/>
          </p:nvSpPr>
          <p:spPr bwMode="auto">
            <a:xfrm>
              <a:off x="4873" y="3032"/>
              <a:ext cx="27" cy="48"/>
            </a:xfrm>
            <a:prstGeom prst="rect">
              <a:avLst/>
            </a:prstGeom>
            <a:solidFill>
              <a:schemeClr val="tx2"/>
            </a:solidFill>
            <a:ln w="12700">
              <a:solidFill>
                <a:schemeClr val="tx2"/>
              </a:solidFill>
              <a:miter lim="800000"/>
              <a:headEnd/>
              <a:tailEnd/>
            </a:ln>
          </p:spPr>
          <p:txBody>
            <a:bodyPr wrap="none" anchor="ctr"/>
            <a:lstStyle/>
            <a:p>
              <a:endParaRPr lang="en-US"/>
            </a:p>
          </p:txBody>
        </p:sp>
        <p:sp>
          <p:nvSpPr>
            <p:cNvPr id="64722" name="Freeform 145"/>
            <p:cNvSpPr>
              <a:spLocks/>
            </p:cNvSpPr>
            <p:nvPr/>
          </p:nvSpPr>
          <p:spPr bwMode="auto">
            <a:xfrm>
              <a:off x="4784" y="3082"/>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nvGrpSpPr>
          <p:cNvPr id="64645" name="Group 146"/>
          <p:cNvGrpSpPr>
            <a:grpSpLocks/>
          </p:cNvGrpSpPr>
          <p:nvPr/>
        </p:nvGrpSpPr>
        <p:grpSpPr bwMode="auto">
          <a:xfrm>
            <a:off x="4908550" y="4649788"/>
            <a:ext cx="503238" cy="503237"/>
            <a:chOff x="3092" y="1177"/>
            <a:chExt cx="317" cy="317"/>
          </a:xfrm>
        </p:grpSpPr>
        <p:sp>
          <p:nvSpPr>
            <p:cNvPr id="64706" name="Oval 147"/>
            <p:cNvSpPr>
              <a:spLocks noChangeArrowheads="1"/>
            </p:cNvSpPr>
            <p:nvPr/>
          </p:nvSpPr>
          <p:spPr bwMode="auto">
            <a:xfrm>
              <a:off x="3092" y="1177"/>
              <a:ext cx="317" cy="317"/>
            </a:xfrm>
            <a:prstGeom prst="ellipse">
              <a:avLst/>
            </a:prstGeom>
            <a:noFill/>
            <a:ln w="28575">
              <a:solidFill>
                <a:schemeClr val="tx1"/>
              </a:solidFill>
              <a:round/>
              <a:headEnd/>
              <a:tailEnd/>
            </a:ln>
          </p:spPr>
          <p:txBody>
            <a:bodyPr/>
            <a:lstStyle/>
            <a:p>
              <a:endParaRPr lang="en-US"/>
            </a:p>
          </p:txBody>
        </p:sp>
        <p:grpSp>
          <p:nvGrpSpPr>
            <p:cNvPr id="64707" name="Group 148"/>
            <p:cNvGrpSpPr>
              <a:grpSpLocks/>
            </p:cNvGrpSpPr>
            <p:nvPr/>
          </p:nvGrpSpPr>
          <p:grpSpPr bwMode="auto">
            <a:xfrm>
              <a:off x="3181" y="1223"/>
              <a:ext cx="145" cy="199"/>
              <a:chOff x="2361" y="2578"/>
              <a:chExt cx="145" cy="199"/>
            </a:xfrm>
          </p:grpSpPr>
          <p:grpSp>
            <p:nvGrpSpPr>
              <p:cNvPr id="64708" name="Group 149"/>
              <p:cNvGrpSpPr>
                <a:grpSpLocks/>
              </p:cNvGrpSpPr>
              <p:nvPr/>
            </p:nvGrpSpPr>
            <p:grpSpPr bwMode="auto">
              <a:xfrm>
                <a:off x="2361" y="2743"/>
                <a:ext cx="145" cy="34"/>
                <a:chOff x="2361" y="2743"/>
                <a:chExt cx="145" cy="34"/>
              </a:xfrm>
            </p:grpSpPr>
            <p:sp>
              <p:nvSpPr>
                <p:cNvPr id="64715" name="Freeform 150"/>
                <p:cNvSpPr>
                  <a:spLocks noChangeAspect="1"/>
                </p:cNvSpPr>
                <p:nvPr/>
              </p:nvSpPr>
              <p:spPr bwMode="auto">
                <a:xfrm>
                  <a:off x="2482" y="2743"/>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716" name="Freeform 151"/>
                <p:cNvSpPr>
                  <a:spLocks noChangeAspect="1"/>
                </p:cNvSpPr>
                <p:nvPr/>
              </p:nvSpPr>
              <p:spPr bwMode="auto">
                <a:xfrm>
                  <a:off x="2482" y="2754"/>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717" name="Freeform 152"/>
                <p:cNvSpPr>
                  <a:spLocks noChangeAspect="1"/>
                </p:cNvSpPr>
                <p:nvPr/>
              </p:nvSpPr>
              <p:spPr bwMode="auto">
                <a:xfrm>
                  <a:off x="2361" y="2743"/>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718" name="Freeform 153"/>
                <p:cNvSpPr>
                  <a:spLocks noChangeAspect="1"/>
                </p:cNvSpPr>
                <p:nvPr/>
              </p:nvSpPr>
              <p:spPr bwMode="auto">
                <a:xfrm>
                  <a:off x="2361" y="2754"/>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719" name="Line 154"/>
                <p:cNvSpPr>
                  <a:spLocks noChangeAspect="1" noChangeShapeType="1"/>
                </p:cNvSpPr>
                <p:nvPr/>
              </p:nvSpPr>
              <p:spPr bwMode="auto">
                <a:xfrm>
                  <a:off x="2383" y="2743"/>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720" name="Line 155"/>
                <p:cNvSpPr>
                  <a:spLocks noChangeAspect="1" noChangeShapeType="1"/>
                </p:cNvSpPr>
                <p:nvPr/>
              </p:nvSpPr>
              <p:spPr bwMode="auto">
                <a:xfrm>
                  <a:off x="2383" y="2776"/>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64709" name="Group 156"/>
              <p:cNvGrpSpPr>
                <a:grpSpLocks/>
              </p:cNvGrpSpPr>
              <p:nvPr/>
            </p:nvGrpSpPr>
            <p:grpSpPr bwMode="auto">
              <a:xfrm>
                <a:off x="2410" y="2578"/>
                <a:ext cx="48" cy="123"/>
                <a:chOff x="2417" y="2590"/>
                <a:chExt cx="48" cy="123"/>
              </a:xfrm>
            </p:grpSpPr>
            <p:sp>
              <p:nvSpPr>
                <p:cNvPr id="64711" name="Line 157"/>
                <p:cNvSpPr>
                  <a:spLocks noChangeAspect="1" noChangeShapeType="1"/>
                </p:cNvSpPr>
                <p:nvPr/>
              </p:nvSpPr>
              <p:spPr bwMode="auto">
                <a:xfrm>
                  <a:off x="2442" y="259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712" name="Line 158"/>
                <p:cNvSpPr>
                  <a:spLocks noChangeAspect="1" noChangeShapeType="1"/>
                </p:cNvSpPr>
                <p:nvPr/>
              </p:nvSpPr>
              <p:spPr bwMode="auto">
                <a:xfrm>
                  <a:off x="2417" y="2656"/>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713" name="Line 159"/>
                <p:cNvSpPr>
                  <a:spLocks noChangeAspect="1" noChangeShapeType="1"/>
                </p:cNvSpPr>
                <p:nvPr/>
              </p:nvSpPr>
              <p:spPr bwMode="auto">
                <a:xfrm>
                  <a:off x="2419"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714" name="Line 160"/>
                <p:cNvSpPr>
                  <a:spLocks noChangeAspect="1" noChangeShapeType="1"/>
                </p:cNvSpPr>
                <p:nvPr/>
              </p:nvSpPr>
              <p:spPr bwMode="auto">
                <a:xfrm>
                  <a:off x="2465"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64710" name="Oval 161"/>
              <p:cNvSpPr>
                <a:spLocks noChangeAspect="1" noChangeArrowheads="1"/>
              </p:cNvSpPr>
              <p:nvPr/>
            </p:nvSpPr>
            <p:spPr bwMode="auto">
              <a:xfrm>
                <a:off x="2412" y="2701"/>
                <a:ext cx="43" cy="42"/>
              </a:xfrm>
              <a:prstGeom prst="ellipse">
                <a:avLst/>
              </a:prstGeom>
              <a:noFill/>
              <a:ln w="19050">
                <a:solidFill>
                  <a:srgbClr val="000000"/>
                </a:solidFill>
                <a:round/>
                <a:headEnd/>
                <a:tailEnd/>
              </a:ln>
            </p:spPr>
            <p:txBody>
              <a:bodyPr lIns="0" tIns="0" rIns="0" bIns="0" anchor="ctr" anchorCtr="1">
                <a:spAutoFit/>
              </a:bodyPr>
              <a:lstStyle/>
              <a:p>
                <a:endParaRPr lang="en-US"/>
              </a:p>
            </p:txBody>
          </p:sp>
        </p:grpSp>
      </p:grpSp>
      <p:grpSp>
        <p:nvGrpSpPr>
          <p:cNvPr id="64646" name="Group 162"/>
          <p:cNvGrpSpPr>
            <a:grpSpLocks/>
          </p:cNvGrpSpPr>
          <p:nvPr/>
        </p:nvGrpSpPr>
        <p:grpSpPr bwMode="auto">
          <a:xfrm>
            <a:off x="2365375" y="4691063"/>
            <a:ext cx="401638" cy="438150"/>
            <a:chOff x="1490" y="1203"/>
            <a:chExt cx="253" cy="276"/>
          </a:xfrm>
        </p:grpSpPr>
        <p:sp>
          <p:nvSpPr>
            <p:cNvPr id="64699" name="Freeform 163"/>
            <p:cNvSpPr>
              <a:spLocks/>
            </p:cNvSpPr>
            <p:nvPr/>
          </p:nvSpPr>
          <p:spPr bwMode="auto">
            <a:xfrm>
              <a:off x="1490" y="1203"/>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chemeClr val="tx1"/>
              </a:solidFill>
              <a:prstDash val="solid"/>
              <a:round/>
              <a:headEnd/>
              <a:tailEnd/>
            </a:ln>
          </p:spPr>
          <p:txBody>
            <a:bodyPr wrap="none" anchor="ctr"/>
            <a:lstStyle/>
            <a:p>
              <a:endParaRPr lang="en-US"/>
            </a:p>
          </p:txBody>
        </p:sp>
        <p:grpSp>
          <p:nvGrpSpPr>
            <p:cNvPr id="64700" name="Group 164"/>
            <p:cNvGrpSpPr>
              <a:grpSpLocks/>
            </p:cNvGrpSpPr>
            <p:nvPr/>
          </p:nvGrpSpPr>
          <p:grpSpPr bwMode="auto">
            <a:xfrm>
              <a:off x="1597" y="1268"/>
              <a:ext cx="38" cy="176"/>
              <a:chOff x="375" y="1554"/>
              <a:chExt cx="38" cy="176"/>
            </a:xfrm>
          </p:grpSpPr>
          <p:sp>
            <p:nvSpPr>
              <p:cNvPr id="64701" name="Line 165"/>
              <p:cNvSpPr>
                <a:spLocks noChangeAspect="1" noChangeShapeType="1"/>
              </p:cNvSpPr>
              <p:nvPr/>
            </p:nvSpPr>
            <p:spPr bwMode="auto">
              <a:xfrm>
                <a:off x="394" y="1580"/>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4702" name="Freeform 166"/>
              <p:cNvSpPr>
                <a:spLocks/>
              </p:cNvSpPr>
              <p:nvPr/>
            </p:nvSpPr>
            <p:spPr bwMode="auto">
              <a:xfrm>
                <a:off x="375" y="1698"/>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nvGrpSpPr>
              <p:cNvPr id="64703" name="Group 167"/>
              <p:cNvGrpSpPr>
                <a:grpSpLocks/>
              </p:cNvGrpSpPr>
              <p:nvPr/>
            </p:nvGrpSpPr>
            <p:grpSpPr bwMode="auto">
              <a:xfrm>
                <a:off x="377" y="1554"/>
                <a:ext cx="34" cy="47"/>
                <a:chOff x="5376" y="1920"/>
                <a:chExt cx="34" cy="47"/>
              </a:xfrm>
            </p:grpSpPr>
            <p:sp>
              <p:nvSpPr>
                <p:cNvPr id="64704" name="Freeform 168"/>
                <p:cNvSpPr>
                  <a:spLocks/>
                </p:cNvSpPr>
                <p:nvPr/>
              </p:nvSpPr>
              <p:spPr bwMode="auto">
                <a:xfrm>
                  <a:off x="5376" y="1920"/>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64705" name="Freeform 169"/>
                <p:cNvSpPr>
                  <a:spLocks/>
                </p:cNvSpPr>
                <p:nvPr/>
              </p:nvSpPr>
              <p:spPr bwMode="auto">
                <a:xfrm>
                  <a:off x="5376" y="1943"/>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grpSp>
        <p:nvGrpSpPr>
          <p:cNvPr id="64647" name="Group 170"/>
          <p:cNvGrpSpPr>
            <a:grpSpLocks/>
          </p:cNvGrpSpPr>
          <p:nvPr/>
        </p:nvGrpSpPr>
        <p:grpSpPr bwMode="auto">
          <a:xfrm>
            <a:off x="3729038" y="5434013"/>
            <a:ext cx="547687" cy="368300"/>
            <a:chOff x="2349" y="1671"/>
            <a:chExt cx="345" cy="232"/>
          </a:xfrm>
        </p:grpSpPr>
        <p:sp>
          <p:nvSpPr>
            <p:cNvPr id="64696" name="Rectangle 171"/>
            <p:cNvSpPr>
              <a:spLocks noChangeArrowheads="1"/>
            </p:cNvSpPr>
            <p:nvPr/>
          </p:nvSpPr>
          <p:spPr bwMode="auto">
            <a:xfrm>
              <a:off x="2349" y="1672"/>
              <a:ext cx="345" cy="230"/>
            </a:xfrm>
            <a:prstGeom prst="rect">
              <a:avLst/>
            </a:prstGeom>
            <a:noFill/>
            <a:ln w="28575">
              <a:solidFill>
                <a:schemeClr val="tx1"/>
              </a:solidFill>
              <a:prstDash val="sysDot"/>
              <a:miter lim="800000"/>
              <a:headEnd/>
              <a:tailEnd/>
            </a:ln>
          </p:spPr>
          <p:txBody>
            <a:bodyPr/>
            <a:lstStyle/>
            <a:p>
              <a:endParaRPr lang="en-US"/>
            </a:p>
          </p:txBody>
        </p:sp>
        <p:sp>
          <p:nvSpPr>
            <p:cNvPr id="64697" name="Line 172"/>
            <p:cNvSpPr>
              <a:spLocks noChangeShapeType="1"/>
            </p:cNvSpPr>
            <p:nvPr/>
          </p:nvSpPr>
          <p:spPr bwMode="auto">
            <a:xfrm flipV="1">
              <a:off x="2349" y="1671"/>
              <a:ext cx="345" cy="231"/>
            </a:xfrm>
            <a:prstGeom prst="line">
              <a:avLst/>
            </a:prstGeom>
            <a:noFill/>
            <a:ln w="28575">
              <a:solidFill>
                <a:schemeClr val="tx1"/>
              </a:solidFill>
              <a:round/>
              <a:headEnd/>
              <a:tailEnd/>
            </a:ln>
          </p:spPr>
          <p:txBody>
            <a:bodyPr wrap="none" anchor="ctr"/>
            <a:lstStyle/>
            <a:p>
              <a:endParaRPr lang="en-US"/>
            </a:p>
          </p:txBody>
        </p:sp>
        <p:sp>
          <p:nvSpPr>
            <p:cNvPr id="64698" name="Line 173"/>
            <p:cNvSpPr>
              <a:spLocks noChangeShapeType="1"/>
            </p:cNvSpPr>
            <p:nvPr/>
          </p:nvSpPr>
          <p:spPr bwMode="auto">
            <a:xfrm flipH="1" flipV="1">
              <a:off x="2349" y="1672"/>
              <a:ext cx="345" cy="231"/>
            </a:xfrm>
            <a:prstGeom prst="line">
              <a:avLst/>
            </a:prstGeom>
            <a:noFill/>
            <a:ln w="28575">
              <a:solidFill>
                <a:schemeClr val="tx1"/>
              </a:solidFill>
              <a:round/>
              <a:headEnd/>
              <a:tailEnd/>
            </a:ln>
          </p:spPr>
          <p:txBody>
            <a:bodyPr wrap="none" anchor="ctr"/>
            <a:lstStyle/>
            <a:p>
              <a:endParaRPr lang="en-US"/>
            </a:p>
          </p:txBody>
        </p:sp>
      </p:grpSp>
      <p:grpSp>
        <p:nvGrpSpPr>
          <p:cNvPr id="64648" name="Group 174"/>
          <p:cNvGrpSpPr>
            <a:grpSpLocks/>
          </p:cNvGrpSpPr>
          <p:nvPr/>
        </p:nvGrpSpPr>
        <p:grpSpPr bwMode="auto">
          <a:xfrm>
            <a:off x="6149975" y="5367338"/>
            <a:ext cx="503238" cy="503237"/>
            <a:chOff x="3874" y="1629"/>
            <a:chExt cx="317" cy="317"/>
          </a:xfrm>
        </p:grpSpPr>
        <p:sp>
          <p:nvSpPr>
            <p:cNvPr id="64692" name="Oval 175"/>
            <p:cNvSpPr>
              <a:spLocks noChangeArrowheads="1"/>
            </p:cNvSpPr>
            <p:nvPr/>
          </p:nvSpPr>
          <p:spPr bwMode="auto">
            <a:xfrm>
              <a:off x="3874" y="1629"/>
              <a:ext cx="317" cy="317"/>
            </a:xfrm>
            <a:prstGeom prst="ellipse">
              <a:avLst/>
            </a:prstGeom>
            <a:noFill/>
            <a:ln w="28575">
              <a:solidFill>
                <a:schemeClr val="tx1"/>
              </a:solidFill>
              <a:prstDash val="sysDot"/>
              <a:round/>
              <a:headEnd/>
              <a:tailEnd/>
            </a:ln>
          </p:spPr>
          <p:txBody>
            <a:bodyPr/>
            <a:lstStyle/>
            <a:p>
              <a:endParaRPr lang="en-US"/>
            </a:p>
          </p:txBody>
        </p:sp>
        <p:grpSp>
          <p:nvGrpSpPr>
            <p:cNvPr id="64693" name="Group 176"/>
            <p:cNvGrpSpPr>
              <a:grpSpLocks/>
            </p:cNvGrpSpPr>
            <p:nvPr/>
          </p:nvGrpSpPr>
          <p:grpSpPr bwMode="auto">
            <a:xfrm>
              <a:off x="3932" y="1722"/>
              <a:ext cx="196" cy="160"/>
              <a:chOff x="3932" y="1722"/>
              <a:chExt cx="196" cy="160"/>
            </a:xfrm>
          </p:grpSpPr>
          <p:sp>
            <p:nvSpPr>
              <p:cNvPr id="64694" name="AutoShape 177"/>
              <p:cNvSpPr>
                <a:spLocks noChangeArrowheads="1"/>
              </p:cNvSpPr>
              <p:nvPr/>
            </p:nvSpPr>
            <p:spPr bwMode="auto">
              <a:xfrm flipV="1">
                <a:off x="3936" y="1786"/>
                <a:ext cx="192" cy="96"/>
              </a:xfrm>
              <a:prstGeom prst="triangle">
                <a:avLst>
                  <a:gd name="adj" fmla="val 50000"/>
                </a:avLst>
              </a:prstGeom>
              <a:solidFill>
                <a:schemeClr val="tx2"/>
              </a:solidFill>
              <a:ln w="12700">
                <a:solidFill>
                  <a:schemeClr val="tx1"/>
                </a:solidFill>
                <a:miter lim="800000"/>
                <a:headEnd/>
                <a:tailEnd/>
              </a:ln>
            </p:spPr>
            <p:txBody>
              <a:bodyPr rot="10800000" wrap="none" anchor="ctr"/>
              <a:lstStyle/>
              <a:p>
                <a:pPr algn="ctr" eaLnBrk="0" hangingPunct="0"/>
                <a:endParaRPr lang="en-US" sz="1000" b="1"/>
              </a:p>
            </p:txBody>
          </p:sp>
          <p:sp>
            <p:nvSpPr>
              <p:cNvPr id="64695" name="Rectangle 178"/>
              <p:cNvSpPr>
                <a:spLocks noChangeArrowheads="1"/>
              </p:cNvSpPr>
              <p:nvPr/>
            </p:nvSpPr>
            <p:spPr bwMode="auto">
              <a:xfrm>
                <a:off x="3932" y="1722"/>
                <a:ext cx="73" cy="63"/>
              </a:xfrm>
              <a:prstGeom prst="rect">
                <a:avLst/>
              </a:prstGeom>
              <a:solidFill>
                <a:schemeClr val="tx2"/>
              </a:solidFill>
              <a:ln w="12700">
                <a:solidFill>
                  <a:schemeClr val="tx1"/>
                </a:solidFill>
                <a:miter lim="800000"/>
                <a:headEnd/>
                <a:tailEnd/>
              </a:ln>
            </p:spPr>
            <p:txBody>
              <a:bodyPr wrap="none" anchor="ctr"/>
              <a:lstStyle/>
              <a:p>
                <a:endParaRPr lang="en-US"/>
              </a:p>
            </p:txBody>
          </p:sp>
        </p:grpSp>
      </p:grpSp>
      <p:grpSp>
        <p:nvGrpSpPr>
          <p:cNvPr id="64649" name="Group 179"/>
          <p:cNvGrpSpPr>
            <a:grpSpLocks/>
          </p:cNvGrpSpPr>
          <p:nvPr/>
        </p:nvGrpSpPr>
        <p:grpSpPr bwMode="auto">
          <a:xfrm>
            <a:off x="4910138" y="5365750"/>
            <a:ext cx="503237" cy="503238"/>
            <a:chOff x="3093" y="1628"/>
            <a:chExt cx="317" cy="317"/>
          </a:xfrm>
        </p:grpSpPr>
        <p:sp>
          <p:nvSpPr>
            <p:cNvPr id="64677" name="Oval 180"/>
            <p:cNvSpPr>
              <a:spLocks noChangeArrowheads="1"/>
            </p:cNvSpPr>
            <p:nvPr/>
          </p:nvSpPr>
          <p:spPr bwMode="auto">
            <a:xfrm>
              <a:off x="3093" y="1628"/>
              <a:ext cx="317" cy="317"/>
            </a:xfrm>
            <a:prstGeom prst="ellipse">
              <a:avLst/>
            </a:prstGeom>
            <a:noFill/>
            <a:ln w="28575">
              <a:solidFill>
                <a:schemeClr val="tx1"/>
              </a:solidFill>
              <a:prstDash val="sysDot"/>
              <a:round/>
              <a:headEnd/>
              <a:tailEnd/>
            </a:ln>
          </p:spPr>
          <p:txBody>
            <a:bodyPr/>
            <a:lstStyle/>
            <a:p>
              <a:endParaRPr lang="en-US"/>
            </a:p>
          </p:txBody>
        </p:sp>
        <p:grpSp>
          <p:nvGrpSpPr>
            <p:cNvPr id="64678" name="Group 181"/>
            <p:cNvGrpSpPr>
              <a:grpSpLocks/>
            </p:cNvGrpSpPr>
            <p:nvPr/>
          </p:nvGrpSpPr>
          <p:grpSpPr bwMode="auto">
            <a:xfrm>
              <a:off x="3182" y="1687"/>
              <a:ext cx="145" cy="199"/>
              <a:chOff x="2361" y="2578"/>
              <a:chExt cx="145" cy="199"/>
            </a:xfrm>
          </p:grpSpPr>
          <p:grpSp>
            <p:nvGrpSpPr>
              <p:cNvPr id="64679" name="Group 182"/>
              <p:cNvGrpSpPr>
                <a:grpSpLocks/>
              </p:cNvGrpSpPr>
              <p:nvPr/>
            </p:nvGrpSpPr>
            <p:grpSpPr bwMode="auto">
              <a:xfrm>
                <a:off x="2361" y="2743"/>
                <a:ext cx="145" cy="34"/>
                <a:chOff x="2361" y="2743"/>
                <a:chExt cx="145" cy="34"/>
              </a:xfrm>
            </p:grpSpPr>
            <p:sp>
              <p:nvSpPr>
                <p:cNvPr id="64686" name="Freeform 183"/>
                <p:cNvSpPr>
                  <a:spLocks noChangeAspect="1"/>
                </p:cNvSpPr>
                <p:nvPr/>
              </p:nvSpPr>
              <p:spPr bwMode="auto">
                <a:xfrm>
                  <a:off x="2482" y="2743"/>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687" name="Freeform 184"/>
                <p:cNvSpPr>
                  <a:spLocks noChangeAspect="1"/>
                </p:cNvSpPr>
                <p:nvPr/>
              </p:nvSpPr>
              <p:spPr bwMode="auto">
                <a:xfrm>
                  <a:off x="2482" y="2754"/>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688" name="Freeform 185"/>
                <p:cNvSpPr>
                  <a:spLocks noChangeAspect="1"/>
                </p:cNvSpPr>
                <p:nvPr/>
              </p:nvSpPr>
              <p:spPr bwMode="auto">
                <a:xfrm>
                  <a:off x="2361" y="2743"/>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689" name="Freeform 186"/>
                <p:cNvSpPr>
                  <a:spLocks noChangeAspect="1"/>
                </p:cNvSpPr>
                <p:nvPr/>
              </p:nvSpPr>
              <p:spPr bwMode="auto">
                <a:xfrm>
                  <a:off x="2361" y="2754"/>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4690" name="Line 187"/>
                <p:cNvSpPr>
                  <a:spLocks noChangeAspect="1" noChangeShapeType="1"/>
                </p:cNvSpPr>
                <p:nvPr/>
              </p:nvSpPr>
              <p:spPr bwMode="auto">
                <a:xfrm>
                  <a:off x="2383" y="2743"/>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691" name="Line 188"/>
                <p:cNvSpPr>
                  <a:spLocks noChangeAspect="1" noChangeShapeType="1"/>
                </p:cNvSpPr>
                <p:nvPr/>
              </p:nvSpPr>
              <p:spPr bwMode="auto">
                <a:xfrm>
                  <a:off x="2383" y="2776"/>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64680" name="Group 189"/>
              <p:cNvGrpSpPr>
                <a:grpSpLocks/>
              </p:cNvGrpSpPr>
              <p:nvPr/>
            </p:nvGrpSpPr>
            <p:grpSpPr bwMode="auto">
              <a:xfrm>
                <a:off x="2410" y="2578"/>
                <a:ext cx="48" cy="123"/>
                <a:chOff x="2417" y="2590"/>
                <a:chExt cx="48" cy="123"/>
              </a:xfrm>
            </p:grpSpPr>
            <p:sp>
              <p:nvSpPr>
                <p:cNvPr id="64682" name="Line 190"/>
                <p:cNvSpPr>
                  <a:spLocks noChangeAspect="1" noChangeShapeType="1"/>
                </p:cNvSpPr>
                <p:nvPr/>
              </p:nvSpPr>
              <p:spPr bwMode="auto">
                <a:xfrm>
                  <a:off x="2442" y="259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683" name="Line 191"/>
                <p:cNvSpPr>
                  <a:spLocks noChangeAspect="1" noChangeShapeType="1"/>
                </p:cNvSpPr>
                <p:nvPr/>
              </p:nvSpPr>
              <p:spPr bwMode="auto">
                <a:xfrm>
                  <a:off x="2417" y="2656"/>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684" name="Line 192"/>
                <p:cNvSpPr>
                  <a:spLocks noChangeAspect="1" noChangeShapeType="1"/>
                </p:cNvSpPr>
                <p:nvPr/>
              </p:nvSpPr>
              <p:spPr bwMode="auto">
                <a:xfrm>
                  <a:off x="2419"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4685" name="Line 193"/>
                <p:cNvSpPr>
                  <a:spLocks noChangeAspect="1" noChangeShapeType="1"/>
                </p:cNvSpPr>
                <p:nvPr/>
              </p:nvSpPr>
              <p:spPr bwMode="auto">
                <a:xfrm>
                  <a:off x="2465"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64681" name="Oval 194"/>
              <p:cNvSpPr>
                <a:spLocks noChangeAspect="1" noChangeArrowheads="1"/>
              </p:cNvSpPr>
              <p:nvPr/>
            </p:nvSpPr>
            <p:spPr bwMode="auto">
              <a:xfrm>
                <a:off x="2412" y="2701"/>
                <a:ext cx="43" cy="42"/>
              </a:xfrm>
              <a:prstGeom prst="ellipse">
                <a:avLst/>
              </a:prstGeom>
              <a:noFill/>
              <a:ln w="19050">
                <a:solidFill>
                  <a:srgbClr val="000000"/>
                </a:solidFill>
                <a:round/>
                <a:headEnd/>
                <a:tailEnd/>
              </a:ln>
            </p:spPr>
            <p:txBody>
              <a:bodyPr lIns="0" tIns="0" rIns="0" bIns="0" anchor="ctr" anchorCtr="1">
                <a:spAutoFit/>
              </a:bodyPr>
              <a:lstStyle/>
              <a:p>
                <a:endParaRPr lang="en-US"/>
              </a:p>
            </p:txBody>
          </p:sp>
        </p:grpSp>
      </p:grpSp>
      <p:grpSp>
        <p:nvGrpSpPr>
          <p:cNvPr id="64650" name="Group 195"/>
          <p:cNvGrpSpPr>
            <a:grpSpLocks/>
          </p:cNvGrpSpPr>
          <p:nvPr/>
        </p:nvGrpSpPr>
        <p:grpSpPr bwMode="auto">
          <a:xfrm>
            <a:off x="2366963" y="5399088"/>
            <a:ext cx="401637" cy="438150"/>
            <a:chOff x="1491" y="1649"/>
            <a:chExt cx="253" cy="276"/>
          </a:xfrm>
        </p:grpSpPr>
        <p:sp>
          <p:nvSpPr>
            <p:cNvPr id="64670" name="Freeform 196"/>
            <p:cNvSpPr>
              <a:spLocks/>
            </p:cNvSpPr>
            <p:nvPr/>
          </p:nvSpPr>
          <p:spPr bwMode="auto">
            <a:xfrm>
              <a:off x="1491" y="1649"/>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chemeClr val="tx1"/>
              </a:solidFill>
              <a:prstDash val="sysDot"/>
              <a:round/>
              <a:headEnd/>
              <a:tailEnd/>
            </a:ln>
          </p:spPr>
          <p:txBody>
            <a:bodyPr wrap="none" anchor="ctr"/>
            <a:lstStyle/>
            <a:p>
              <a:endParaRPr lang="en-US"/>
            </a:p>
          </p:txBody>
        </p:sp>
        <p:grpSp>
          <p:nvGrpSpPr>
            <p:cNvPr id="64671" name="Group 197"/>
            <p:cNvGrpSpPr>
              <a:grpSpLocks/>
            </p:cNvGrpSpPr>
            <p:nvPr/>
          </p:nvGrpSpPr>
          <p:grpSpPr bwMode="auto">
            <a:xfrm>
              <a:off x="1598" y="1714"/>
              <a:ext cx="38" cy="176"/>
              <a:chOff x="375" y="1554"/>
              <a:chExt cx="38" cy="176"/>
            </a:xfrm>
          </p:grpSpPr>
          <p:sp>
            <p:nvSpPr>
              <p:cNvPr id="64672" name="Line 198"/>
              <p:cNvSpPr>
                <a:spLocks noChangeAspect="1" noChangeShapeType="1"/>
              </p:cNvSpPr>
              <p:nvPr/>
            </p:nvSpPr>
            <p:spPr bwMode="auto">
              <a:xfrm>
                <a:off x="394" y="1580"/>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4673" name="Freeform 199"/>
              <p:cNvSpPr>
                <a:spLocks/>
              </p:cNvSpPr>
              <p:nvPr/>
            </p:nvSpPr>
            <p:spPr bwMode="auto">
              <a:xfrm>
                <a:off x="375" y="1698"/>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nvGrpSpPr>
              <p:cNvPr id="64674" name="Group 200"/>
              <p:cNvGrpSpPr>
                <a:grpSpLocks/>
              </p:cNvGrpSpPr>
              <p:nvPr/>
            </p:nvGrpSpPr>
            <p:grpSpPr bwMode="auto">
              <a:xfrm>
                <a:off x="377" y="1554"/>
                <a:ext cx="34" cy="47"/>
                <a:chOff x="5376" y="1920"/>
                <a:chExt cx="34" cy="47"/>
              </a:xfrm>
            </p:grpSpPr>
            <p:sp>
              <p:nvSpPr>
                <p:cNvPr id="64675" name="Freeform 201"/>
                <p:cNvSpPr>
                  <a:spLocks/>
                </p:cNvSpPr>
                <p:nvPr/>
              </p:nvSpPr>
              <p:spPr bwMode="auto">
                <a:xfrm>
                  <a:off x="5376" y="1920"/>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64676" name="Freeform 202"/>
                <p:cNvSpPr>
                  <a:spLocks/>
                </p:cNvSpPr>
                <p:nvPr/>
              </p:nvSpPr>
              <p:spPr bwMode="auto">
                <a:xfrm>
                  <a:off x="5376" y="1943"/>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grpSp>
        <p:nvGrpSpPr>
          <p:cNvPr id="64651" name="Group 203"/>
          <p:cNvGrpSpPr>
            <a:grpSpLocks/>
          </p:cNvGrpSpPr>
          <p:nvPr/>
        </p:nvGrpSpPr>
        <p:grpSpPr bwMode="auto">
          <a:xfrm>
            <a:off x="5053013" y="6184900"/>
            <a:ext cx="230187" cy="315913"/>
            <a:chOff x="2361" y="2578"/>
            <a:chExt cx="145" cy="199"/>
          </a:xfrm>
        </p:grpSpPr>
        <p:grpSp>
          <p:nvGrpSpPr>
            <p:cNvPr id="64657" name="Group 204"/>
            <p:cNvGrpSpPr>
              <a:grpSpLocks/>
            </p:cNvGrpSpPr>
            <p:nvPr/>
          </p:nvGrpSpPr>
          <p:grpSpPr bwMode="auto">
            <a:xfrm>
              <a:off x="2361" y="2743"/>
              <a:ext cx="145" cy="34"/>
              <a:chOff x="2361" y="2743"/>
              <a:chExt cx="145" cy="34"/>
            </a:xfrm>
          </p:grpSpPr>
          <p:sp>
            <p:nvSpPr>
              <p:cNvPr id="64664" name="Freeform 205"/>
              <p:cNvSpPr>
                <a:spLocks noChangeAspect="1"/>
              </p:cNvSpPr>
              <p:nvPr/>
            </p:nvSpPr>
            <p:spPr bwMode="auto">
              <a:xfrm>
                <a:off x="2482" y="2743"/>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9050" cap="rnd" cmpd="sng">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5" name="Freeform 206"/>
              <p:cNvSpPr>
                <a:spLocks noChangeAspect="1"/>
              </p:cNvSpPr>
              <p:nvPr/>
            </p:nvSpPr>
            <p:spPr bwMode="auto">
              <a:xfrm>
                <a:off x="2482" y="2754"/>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noFill/>
              <a:ln w="19050" cap="rnd" cmpd="sng">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6" name="Freeform 207"/>
              <p:cNvSpPr>
                <a:spLocks noChangeAspect="1"/>
              </p:cNvSpPr>
              <p:nvPr/>
            </p:nvSpPr>
            <p:spPr bwMode="auto">
              <a:xfrm>
                <a:off x="2361" y="2743"/>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9050" cap="rnd" cmpd="sng">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7" name="Freeform 208"/>
              <p:cNvSpPr>
                <a:spLocks noChangeAspect="1"/>
              </p:cNvSpPr>
              <p:nvPr/>
            </p:nvSpPr>
            <p:spPr bwMode="auto">
              <a:xfrm>
                <a:off x="2361" y="2754"/>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noFill/>
              <a:ln w="19050" cap="rnd" cmpd="sng">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8" name="Line 209"/>
              <p:cNvSpPr>
                <a:spLocks noChangeAspect="1" noChangeShapeType="1"/>
              </p:cNvSpPr>
              <p:nvPr/>
            </p:nvSpPr>
            <p:spPr bwMode="auto">
              <a:xfrm>
                <a:off x="2383" y="2743"/>
                <a:ext cx="99" cy="0"/>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9" name="Line 210"/>
              <p:cNvSpPr>
                <a:spLocks noChangeAspect="1" noChangeShapeType="1"/>
              </p:cNvSpPr>
              <p:nvPr/>
            </p:nvSpPr>
            <p:spPr bwMode="auto">
              <a:xfrm>
                <a:off x="2383" y="2776"/>
                <a:ext cx="99" cy="0"/>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grpSp>
        <p:grpSp>
          <p:nvGrpSpPr>
            <p:cNvPr id="64658" name="Group 211"/>
            <p:cNvGrpSpPr>
              <a:grpSpLocks/>
            </p:cNvGrpSpPr>
            <p:nvPr/>
          </p:nvGrpSpPr>
          <p:grpSpPr bwMode="auto">
            <a:xfrm>
              <a:off x="2410" y="2578"/>
              <a:ext cx="48" cy="123"/>
              <a:chOff x="2417" y="2590"/>
              <a:chExt cx="48" cy="123"/>
            </a:xfrm>
          </p:grpSpPr>
          <p:sp>
            <p:nvSpPr>
              <p:cNvPr id="64660" name="Line 212"/>
              <p:cNvSpPr>
                <a:spLocks noChangeAspect="1" noChangeShapeType="1"/>
              </p:cNvSpPr>
              <p:nvPr/>
            </p:nvSpPr>
            <p:spPr bwMode="auto">
              <a:xfrm>
                <a:off x="2442" y="2590"/>
                <a:ext cx="0" cy="123"/>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1" name="Line 213"/>
              <p:cNvSpPr>
                <a:spLocks noChangeAspect="1" noChangeShapeType="1"/>
              </p:cNvSpPr>
              <p:nvPr/>
            </p:nvSpPr>
            <p:spPr bwMode="auto">
              <a:xfrm>
                <a:off x="2417" y="2656"/>
                <a:ext cx="47" cy="0"/>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2" name="Line 214"/>
              <p:cNvSpPr>
                <a:spLocks noChangeAspect="1" noChangeShapeType="1"/>
              </p:cNvSpPr>
              <p:nvPr/>
            </p:nvSpPr>
            <p:spPr bwMode="auto">
              <a:xfrm>
                <a:off x="2419" y="2629"/>
                <a:ext cx="0" cy="55"/>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sp>
            <p:nvSpPr>
              <p:cNvPr id="64663" name="Line 215"/>
              <p:cNvSpPr>
                <a:spLocks noChangeAspect="1" noChangeShapeType="1"/>
              </p:cNvSpPr>
              <p:nvPr/>
            </p:nvSpPr>
            <p:spPr bwMode="auto">
              <a:xfrm>
                <a:off x="2465" y="2629"/>
                <a:ext cx="0" cy="55"/>
              </a:xfrm>
              <a:prstGeom prst="line">
                <a:avLst/>
              </a:prstGeom>
              <a:noFill/>
              <a:ln w="19050" cap="rnd">
                <a:solidFill>
                  <a:srgbClr val="000000"/>
                </a:solidFill>
                <a:prstDash val="sysDot"/>
                <a:round/>
                <a:headEnd type="none" w="sm" len="sm"/>
                <a:tailEnd type="none" w="sm" len="sm"/>
              </a:ln>
            </p:spPr>
            <p:txBody>
              <a:bodyPr wrap="none" lIns="0" tIns="0" rIns="0" bIns="0" anchor="ctr" anchorCtr="1">
                <a:spAutoFit/>
              </a:bodyPr>
              <a:lstStyle/>
              <a:p>
                <a:endParaRPr lang="en-US"/>
              </a:p>
            </p:txBody>
          </p:sp>
        </p:grpSp>
        <p:sp>
          <p:nvSpPr>
            <p:cNvPr id="64659" name="Oval 216"/>
            <p:cNvSpPr>
              <a:spLocks noChangeAspect="1" noChangeArrowheads="1"/>
            </p:cNvSpPr>
            <p:nvPr/>
          </p:nvSpPr>
          <p:spPr bwMode="auto">
            <a:xfrm>
              <a:off x="2412" y="2701"/>
              <a:ext cx="43" cy="42"/>
            </a:xfrm>
            <a:prstGeom prst="ellipse">
              <a:avLst/>
            </a:prstGeom>
            <a:noFill/>
            <a:ln w="19050" cap="rnd">
              <a:solidFill>
                <a:srgbClr val="000000"/>
              </a:solidFill>
              <a:prstDash val="sysDot"/>
              <a:round/>
              <a:headEnd/>
              <a:tailEnd/>
            </a:ln>
          </p:spPr>
          <p:txBody>
            <a:bodyPr lIns="0" tIns="0" rIns="0" bIns="0" anchor="ctr" anchorCtr="1">
              <a:spAutoFit/>
            </a:bodyPr>
            <a:lstStyle/>
            <a:p>
              <a:endParaRPr lang="en-US"/>
            </a:p>
          </p:txBody>
        </p:sp>
      </p:grpSp>
      <p:grpSp>
        <p:nvGrpSpPr>
          <p:cNvPr id="64652" name="Group 217"/>
          <p:cNvGrpSpPr>
            <a:grpSpLocks/>
          </p:cNvGrpSpPr>
          <p:nvPr/>
        </p:nvGrpSpPr>
        <p:grpSpPr bwMode="auto">
          <a:xfrm>
            <a:off x="7559675" y="5399088"/>
            <a:ext cx="401638" cy="438150"/>
            <a:chOff x="4762" y="1649"/>
            <a:chExt cx="253" cy="276"/>
          </a:xfrm>
        </p:grpSpPr>
        <p:sp>
          <p:nvSpPr>
            <p:cNvPr id="64654" name="Freeform 218"/>
            <p:cNvSpPr>
              <a:spLocks/>
            </p:cNvSpPr>
            <p:nvPr/>
          </p:nvSpPr>
          <p:spPr bwMode="auto">
            <a:xfrm flipV="1">
              <a:off x="4762" y="1649"/>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noFill/>
            <a:ln w="28575" cap="flat" cmpd="sng">
              <a:solidFill>
                <a:schemeClr val="tx1"/>
              </a:solidFill>
              <a:prstDash val="sysDot"/>
              <a:round/>
              <a:headEnd/>
              <a:tailEnd/>
            </a:ln>
          </p:spPr>
          <p:txBody>
            <a:bodyPr wrap="none" anchor="ctr"/>
            <a:lstStyle/>
            <a:p>
              <a:endParaRPr lang="en-US"/>
            </a:p>
          </p:txBody>
        </p:sp>
        <p:sp>
          <p:nvSpPr>
            <p:cNvPr id="64655" name="Rectangle 219"/>
            <p:cNvSpPr>
              <a:spLocks noChangeArrowheads="1"/>
            </p:cNvSpPr>
            <p:nvPr/>
          </p:nvSpPr>
          <p:spPr bwMode="auto">
            <a:xfrm>
              <a:off x="4875" y="1673"/>
              <a:ext cx="27" cy="48"/>
            </a:xfrm>
            <a:prstGeom prst="rect">
              <a:avLst/>
            </a:prstGeom>
            <a:solidFill>
              <a:schemeClr val="tx2"/>
            </a:solidFill>
            <a:ln w="12700">
              <a:solidFill>
                <a:schemeClr val="tx2"/>
              </a:solidFill>
              <a:miter lim="800000"/>
              <a:headEnd/>
              <a:tailEnd/>
            </a:ln>
          </p:spPr>
          <p:txBody>
            <a:bodyPr wrap="none" anchor="ctr"/>
            <a:lstStyle/>
            <a:p>
              <a:endParaRPr lang="en-US"/>
            </a:p>
          </p:txBody>
        </p:sp>
        <p:sp>
          <p:nvSpPr>
            <p:cNvPr id="64656" name="Freeform 220"/>
            <p:cNvSpPr>
              <a:spLocks/>
            </p:cNvSpPr>
            <p:nvPr/>
          </p:nvSpPr>
          <p:spPr bwMode="auto">
            <a:xfrm>
              <a:off x="4787" y="1723"/>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sp>
        <p:nvSpPr>
          <p:cNvPr id="64653" name="Rectangle 221"/>
          <p:cNvSpPr>
            <a:spLocks noChangeArrowheads="1"/>
          </p:cNvSpPr>
          <p:nvPr/>
        </p:nvSpPr>
        <p:spPr bwMode="auto">
          <a:xfrm>
            <a:off x="1412875" y="3125788"/>
            <a:ext cx="6319838" cy="365125"/>
          </a:xfrm>
          <a:prstGeom prst="rect">
            <a:avLst/>
          </a:prstGeom>
          <a:noFill/>
          <a:ln w="9525">
            <a:noFill/>
            <a:miter lim="800000"/>
            <a:headEnd/>
            <a:tailEnd/>
          </a:ln>
        </p:spPr>
        <p:txBody>
          <a:bodyPr wrap="none" lIns="0" tIns="0" rIns="0" bIns="0" anchor="ctr" anchorCtr="1">
            <a:spAutoFit/>
          </a:bodyPr>
          <a:lstStyle/>
          <a:p>
            <a:pPr algn="ctr"/>
            <a:r>
              <a:rPr lang="en-US" sz="2400">
                <a:solidFill>
                  <a:schemeClr val="tx2"/>
                </a:solidFill>
              </a:rPr>
              <a:t>Present &amp; Planned Status for Tactical Symbols</a:t>
            </a:r>
            <a:endParaRPr lang="en-US" sz="2400" b="1"/>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a:xfrm>
            <a:off x="1377950" y="230188"/>
            <a:ext cx="6389688" cy="365125"/>
          </a:xfrm>
          <a:noFill/>
        </p:spPr>
        <p:txBody>
          <a:bodyPr wrap="none" lIns="0" tIns="0" rIns="0" bIns="0" anchorCtr="1">
            <a:spAutoFit/>
          </a:bodyPr>
          <a:lstStyle/>
          <a:p>
            <a:pPr eaLnBrk="1" hangingPunct="1"/>
            <a:r>
              <a:rPr lang="en-US" sz="2400"/>
              <a:t>Graphic Modifiers for Tactical Symbol Modifiers</a:t>
            </a:r>
            <a:endParaRPr lang="en-US" sz="2400" b="1">
              <a:solidFill>
                <a:schemeClr val="tx1"/>
              </a:solidFill>
            </a:endParaRPr>
          </a:p>
        </p:txBody>
      </p:sp>
      <p:sp>
        <p:nvSpPr>
          <p:cNvPr id="65539" name="Rectangle 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65540" name="AutoShape 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65541" name="Group 5"/>
          <p:cNvGrpSpPr>
            <a:grpSpLocks/>
          </p:cNvGrpSpPr>
          <p:nvPr/>
        </p:nvGrpSpPr>
        <p:grpSpPr bwMode="auto">
          <a:xfrm>
            <a:off x="6683375" y="1682750"/>
            <a:ext cx="401638" cy="461963"/>
            <a:chOff x="3676" y="986"/>
            <a:chExt cx="253" cy="291"/>
          </a:xfrm>
        </p:grpSpPr>
        <p:grpSp>
          <p:nvGrpSpPr>
            <p:cNvPr id="65826" name="Group 6"/>
            <p:cNvGrpSpPr>
              <a:grpSpLocks/>
            </p:cNvGrpSpPr>
            <p:nvPr/>
          </p:nvGrpSpPr>
          <p:grpSpPr bwMode="auto">
            <a:xfrm>
              <a:off x="3676" y="986"/>
              <a:ext cx="253" cy="291"/>
              <a:chOff x="3563" y="2433"/>
              <a:chExt cx="253" cy="291"/>
            </a:xfrm>
          </p:grpSpPr>
          <p:sp>
            <p:nvSpPr>
              <p:cNvPr id="65835" name="Rectangle 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5836" name="Rectangle 8"/>
              <p:cNvSpPr>
                <a:spLocks noChangeArrowheads="1"/>
              </p:cNvSpPr>
              <p:nvPr/>
            </p:nvSpPr>
            <p:spPr bwMode="auto">
              <a:xfrm>
                <a:off x="3563" y="2471"/>
                <a:ext cx="253" cy="253"/>
              </a:xfrm>
              <a:prstGeom prst="rect">
                <a:avLst/>
              </a:prstGeom>
              <a:solidFill>
                <a:srgbClr val="AAFFAA"/>
              </a:solidFill>
              <a:ln w="12700">
                <a:solidFill>
                  <a:schemeClr val="tx1"/>
                </a:solidFill>
                <a:miter lim="800000"/>
                <a:headEnd/>
                <a:tailEnd/>
              </a:ln>
            </p:spPr>
            <p:txBody>
              <a:bodyPr/>
              <a:lstStyle/>
              <a:p>
                <a:endParaRPr lang="en-US"/>
              </a:p>
            </p:txBody>
          </p:sp>
        </p:grpSp>
        <p:grpSp>
          <p:nvGrpSpPr>
            <p:cNvPr id="65827" name="Group 9"/>
            <p:cNvGrpSpPr>
              <a:grpSpLocks/>
            </p:cNvGrpSpPr>
            <p:nvPr/>
          </p:nvGrpSpPr>
          <p:grpSpPr bwMode="auto">
            <a:xfrm>
              <a:off x="3779" y="1121"/>
              <a:ext cx="112" cy="115"/>
              <a:chOff x="4005" y="1677"/>
              <a:chExt cx="112" cy="115"/>
            </a:xfrm>
          </p:grpSpPr>
          <p:sp>
            <p:nvSpPr>
              <p:cNvPr id="65830" name="Oval 10"/>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65831" name="Line 11"/>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65832" name="Line 12"/>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65833" name="Line 13"/>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65834" name="Line 14"/>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65828" name="Freeform 15"/>
            <p:cNvSpPr>
              <a:spLocks/>
            </p:cNvSpPr>
            <p:nvPr/>
          </p:nvSpPr>
          <p:spPr bwMode="auto">
            <a:xfrm>
              <a:off x="3709" y="1060"/>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65829" name="Line 16"/>
            <p:cNvSpPr>
              <a:spLocks noChangeShapeType="1"/>
            </p:cNvSpPr>
            <p:nvPr/>
          </p:nvSpPr>
          <p:spPr bwMode="auto">
            <a:xfrm>
              <a:off x="3692" y="1090"/>
              <a:ext cx="219" cy="0"/>
            </a:xfrm>
            <a:prstGeom prst="line">
              <a:avLst/>
            </a:prstGeom>
            <a:noFill/>
            <a:ln w="12700">
              <a:solidFill>
                <a:srgbClr val="000000"/>
              </a:solidFill>
              <a:round/>
              <a:headEnd/>
              <a:tailEnd/>
            </a:ln>
          </p:spPr>
          <p:txBody>
            <a:bodyPr lIns="0" tIns="0" rIns="0" bIns="0" anchor="ctr">
              <a:spAutoFit/>
            </a:bodyPr>
            <a:lstStyle/>
            <a:p>
              <a:endParaRPr lang="en-US"/>
            </a:p>
          </p:txBody>
        </p:sp>
      </p:grpSp>
      <p:sp>
        <p:nvSpPr>
          <p:cNvPr id="65542" name="Rectangle 17"/>
          <p:cNvSpPr>
            <a:spLocks noChangeAspect="1" noChangeArrowheads="1"/>
          </p:cNvSpPr>
          <p:nvPr/>
        </p:nvSpPr>
        <p:spPr bwMode="auto">
          <a:xfrm>
            <a:off x="887413" y="947738"/>
            <a:ext cx="533400" cy="212725"/>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rPr>
              <a:t>UNITS</a:t>
            </a:r>
          </a:p>
        </p:txBody>
      </p:sp>
      <p:grpSp>
        <p:nvGrpSpPr>
          <p:cNvPr id="65543" name="Group 18"/>
          <p:cNvGrpSpPr>
            <a:grpSpLocks/>
          </p:cNvGrpSpPr>
          <p:nvPr/>
        </p:nvGrpSpPr>
        <p:grpSpPr bwMode="auto">
          <a:xfrm>
            <a:off x="879475" y="4465638"/>
            <a:ext cx="547688" cy="547687"/>
            <a:chOff x="2429" y="2983"/>
            <a:chExt cx="345" cy="345"/>
          </a:xfrm>
        </p:grpSpPr>
        <p:grpSp>
          <p:nvGrpSpPr>
            <p:cNvPr id="65822" name="Group 19"/>
            <p:cNvGrpSpPr>
              <a:grpSpLocks/>
            </p:cNvGrpSpPr>
            <p:nvPr/>
          </p:nvGrpSpPr>
          <p:grpSpPr bwMode="auto">
            <a:xfrm>
              <a:off x="2429" y="2983"/>
              <a:ext cx="345" cy="345"/>
              <a:chOff x="2315" y="1198"/>
              <a:chExt cx="345" cy="345"/>
            </a:xfrm>
          </p:grpSpPr>
          <p:sp>
            <p:nvSpPr>
              <p:cNvPr id="65824" name="Rectangle 20"/>
              <p:cNvSpPr>
                <a:spLocks noChangeArrowheads="1"/>
              </p:cNvSpPr>
              <p:nvPr/>
            </p:nvSpPr>
            <p:spPr bwMode="auto">
              <a:xfrm>
                <a:off x="2315" y="1198"/>
                <a:ext cx="345" cy="230"/>
              </a:xfrm>
              <a:prstGeom prst="rect">
                <a:avLst/>
              </a:prstGeom>
              <a:solidFill>
                <a:srgbClr val="80FFFF"/>
              </a:solidFill>
              <a:ln w="12700">
                <a:solidFill>
                  <a:schemeClr val="tx1"/>
                </a:solidFill>
                <a:miter lim="800000"/>
                <a:headEnd/>
                <a:tailEnd/>
              </a:ln>
            </p:spPr>
            <p:txBody>
              <a:bodyPr/>
              <a:lstStyle/>
              <a:p>
                <a:endParaRPr lang="en-US"/>
              </a:p>
            </p:txBody>
          </p:sp>
          <p:sp>
            <p:nvSpPr>
              <p:cNvPr id="65825" name="Line 21"/>
              <p:cNvSpPr>
                <a:spLocks noChangeShapeType="1"/>
              </p:cNvSpPr>
              <p:nvPr/>
            </p:nvSpPr>
            <p:spPr bwMode="auto">
              <a:xfrm>
                <a:off x="2315" y="1198"/>
                <a:ext cx="0" cy="345"/>
              </a:xfrm>
              <a:prstGeom prst="line">
                <a:avLst/>
              </a:prstGeom>
              <a:noFill/>
              <a:ln w="12700">
                <a:solidFill>
                  <a:schemeClr val="tx1"/>
                </a:solidFill>
                <a:round/>
                <a:headEnd/>
                <a:tailEnd/>
              </a:ln>
            </p:spPr>
            <p:txBody>
              <a:bodyPr wrap="none" anchor="ctr"/>
              <a:lstStyle/>
              <a:p>
                <a:endParaRPr lang="en-US"/>
              </a:p>
            </p:txBody>
          </p:sp>
        </p:grpSp>
        <p:sp>
          <p:nvSpPr>
            <p:cNvPr id="65823" name="Rectangle 22"/>
            <p:cNvSpPr>
              <a:spLocks noChangeAspect="1" noChangeArrowheads="1"/>
            </p:cNvSpPr>
            <p:nvPr/>
          </p:nvSpPr>
          <p:spPr bwMode="auto">
            <a:xfrm>
              <a:off x="2438" y="3062"/>
              <a:ext cx="327" cy="77"/>
            </a:xfrm>
            <a:prstGeom prst="rect">
              <a:avLst/>
            </a:prstGeom>
            <a:noFill/>
            <a:ln w="9525">
              <a:noFill/>
              <a:miter lim="800000"/>
              <a:headEnd/>
              <a:tailEnd/>
            </a:ln>
          </p:spPr>
          <p:txBody>
            <a:bodyPr wrap="none" lIns="0" tIns="0" rIns="0" bIns="0">
              <a:spAutoFit/>
            </a:bodyPr>
            <a:lstStyle/>
            <a:p>
              <a:pPr algn="ctr" eaLnBrk="0" hangingPunct="0"/>
              <a:r>
                <a:rPr lang="en-US" sz="800" b="1">
                  <a:solidFill>
                    <a:srgbClr val="000000"/>
                  </a:solidFill>
                </a:rPr>
                <a:t>USPACOM</a:t>
              </a:r>
            </a:p>
          </p:txBody>
        </p:sp>
      </p:grpSp>
      <p:grpSp>
        <p:nvGrpSpPr>
          <p:cNvPr id="65544" name="Group 23"/>
          <p:cNvGrpSpPr>
            <a:grpSpLocks/>
          </p:cNvGrpSpPr>
          <p:nvPr/>
        </p:nvGrpSpPr>
        <p:grpSpPr bwMode="auto">
          <a:xfrm>
            <a:off x="881063" y="1474788"/>
            <a:ext cx="547687" cy="820737"/>
            <a:chOff x="484" y="929"/>
            <a:chExt cx="345" cy="517"/>
          </a:xfrm>
        </p:grpSpPr>
        <p:grpSp>
          <p:nvGrpSpPr>
            <p:cNvPr id="65812" name="Group 24"/>
            <p:cNvGrpSpPr>
              <a:grpSpLocks/>
            </p:cNvGrpSpPr>
            <p:nvPr/>
          </p:nvGrpSpPr>
          <p:grpSpPr bwMode="auto">
            <a:xfrm>
              <a:off x="484" y="1027"/>
              <a:ext cx="345" cy="301"/>
              <a:chOff x="2342" y="865"/>
              <a:chExt cx="345" cy="301"/>
            </a:xfrm>
          </p:grpSpPr>
          <p:grpSp>
            <p:nvGrpSpPr>
              <p:cNvPr id="65815" name="Group 25"/>
              <p:cNvGrpSpPr>
                <a:grpSpLocks/>
              </p:cNvGrpSpPr>
              <p:nvPr/>
            </p:nvGrpSpPr>
            <p:grpSpPr bwMode="auto">
              <a:xfrm>
                <a:off x="2342" y="940"/>
                <a:ext cx="345" cy="226"/>
                <a:chOff x="2342" y="940"/>
                <a:chExt cx="345" cy="226"/>
              </a:xfrm>
            </p:grpSpPr>
            <p:sp>
              <p:nvSpPr>
                <p:cNvPr id="65817" name="Rectangle 26"/>
                <p:cNvSpPr>
                  <a:spLocks noChangeAspect="1" noChangeArrowheads="1"/>
                </p:cNvSpPr>
                <p:nvPr/>
              </p:nvSpPr>
              <p:spPr bwMode="auto">
                <a:xfrm>
                  <a:off x="2343" y="941"/>
                  <a:ext cx="344" cy="225"/>
                </a:xfrm>
                <a:prstGeom prst="rect">
                  <a:avLst/>
                </a:prstGeom>
                <a:solidFill>
                  <a:srgbClr val="80FFFF"/>
                </a:solidFill>
                <a:ln w="12700">
                  <a:solidFill>
                    <a:srgbClr val="000000"/>
                  </a:solidFill>
                  <a:miter lim="800000"/>
                  <a:headEnd/>
                  <a:tailEnd/>
                </a:ln>
              </p:spPr>
              <p:txBody>
                <a:bodyPr wrap="none" lIns="0" tIns="0" rIns="0" bIns="0" anchor="ctr">
                  <a:spAutoFit/>
                </a:bodyPr>
                <a:lstStyle/>
                <a:p>
                  <a:endParaRPr lang="en-US"/>
                </a:p>
              </p:txBody>
            </p:sp>
            <p:sp>
              <p:nvSpPr>
                <p:cNvPr id="65818" name="Oval 27"/>
                <p:cNvSpPr>
                  <a:spLocks noChangeAspect="1" noChangeArrowheads="1"/>
                </p:cNvSpPr>
                <p:nvPr/>
              </p:nvSpPr>
              <p:spPr bwMode="auto">
                <a:xfrm>
                  <a:off x="2395" y="987"/>
                  <a:ext cx="238" cy="137"/>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65819" name="Freeform 28"/>
                <p:cNvSpPr>
                  <a:spLocks noChangeAspect="1"/>
                </p:cNvSpPr>
                <p:nvPr/>
              </p:nvSpPr>
              <p:spPr bwMode="auto">
                <a:xfrm>
                  <a:off x="2345" y="941"/>
                  <a:ext cx="340" cy="225"/>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cmpd="sng">
                  <a:solidFill>
                    <a:srgbClr val="000000"/>
                  </a:solidFill>
                  <a:round/>
                  <a:headEnd type="none" w="sm" len="sm"/>
                  <a:tailEnd type="none" w="sm" len="sm"/>
                </a:ln>
              </p:spPr>
              <p:txBody>
                <a:bodyPr wrap="none" lIns="0" tIns="0" rIns="0" bIns="0" anchor="ctr">
                  <a:spAutoFit/>
                </a:bodyPr>
                <a:lstStyle/>
                <a:p>
                  <a:endParaRPr lang="en-US"/>
                </a:p>
              </p:txBody>
            </p:sp>
            <p:sp>
              <p:nvSpPr>
                <p:cNvPr id="65820" name="Freeform 29"/>
                <p:cNvSpPr>
                  <a:spLocks noChangeAspect="1"/>
                </p:cNvSpPr>
                <p:nvPr/>
              </p:nvSpPr>
              <p:spPr bwMode="auto">
                <a:xfrm>
                  <a:off x="2342" y="941"/>
                  <a:ext cx="345" cy="225"/>
                </a:xfrm>
                <a:custGeom>
                  <a:avLst/>
                  <a:gdLst>
                    <a:gd name="T0" fmla="*/ 345 w 345"/>
                    <a:gd name="T1" fmla="*/ 225 h 225"/>
                    <a:gd name="T2" fmla="*/ 0 w 345"/>
                    <a:gd name="T3" fmla="*/ 0 h 225"/>
                    <a:gd name="T4" fmla="*/ 0 60000 65536"/>
                    <a:gd name="T5" fmla="*/ 0 60000 65536"/>
                    <a:gd name="T6" fmla="*/ 0 w 345"/>
                    <a:gd name="T7" fmla="*/ 0 h 225"/>
                    <a:gd name="T8" fmla="*/ 345 w 345"/>
                    <a:gd name="T9" fmla="*/ 225 h 225"/>
                  </a:gdLst>
                  <a:ahLst/>
                  <a:cxnLst>
                    <a:cxn ang="T4">
                      <a:pos x="T0" y="T1"/>
                    </a:cxn>
                    <a:cxn ang="T5">
                      <a:pos x="T2" y="T3"/>
                    </a:cxn>
                  </a:cxnLst>
                  <a:rect l="T6" t="T7" r="T8" b="T9"/>
                  <a:pathLst>
                    <a:path w="345" h="225">
                      <a:moveTo>
                        <a:pt x="345" y="225"/>
                      </a:moveTo>
                      <a:lnTo>
                        <a:pt x="0" y="0"/>
                      </a:lnTo>
                    </a:path>
                  </a:pathLst>
                </a:custGeom>
                <a:noFill/>
                <a:ln w="12700" cmpd="sng">
                  <a:solidFill>
                    <a:srgbClr val="000000"/>
                  </a:solidFill>
                  <a:round/>
                  <a:headEnd type="none" w="sm" len="sm"/>
                  <a:tailEnd type="none" w="sm" len="sm"/>
                </a:ln>
              </p:spPr>
              <p:txBody>
                <a:bodyPr wrap="none" lIns="0" tIns="0" rIns="0" bIns="0" anchor="ctr">
                  <a:spAutoFit/>
                </a:bodyPr>
                <a:lstStyle/>
                <a:p>
                  <a:endParaRPr lang="en-US"/>
                </a:p>
              </p:txBody>
            </p:sp>
            <p:sp>
              <p:nvSpPr>
                <p:cNvPr id="65821" name="Line 30"/>
                <p:cNvSpPr>
                  <a:spLocks noChangeShapeType="1"/>
                </p:cNvSpPr>
                <p:nvPr/>
              </p:nvSpPr>
              <p:spPr bwMode="auto">
                <a:xfrm>
                  <a:off x="2368" y="940"/>
                  <a:ext cx="0" cy="226"/>
                </a:xfrm>
                <a:prstGeom prst="line">
                  <a:avLst/>
                </a:prstGeom>
                <a:noFill/>
                <a:ln w="12700">
                  <a:solidFill>
                    <a:srgbClr val="000000"/>
                  </a:solidFill>
                  <a:round/>
                  <a:headEnd/>
                  <a:tailEnd/>
                </a:ln>
              </p:spPr>
              <p:txBody>
                <a:bodyPr wrap="none" lIns="0" tIns="0" rIns="0" bIns="0" anchor="ctr">
                  <a:spAutoFit/>
                </a:bodyPr>
                <a:lstStyle/>
                <a:p>
                  <a:endParaRPr lang="en-US"/>
                </a:p>
              </p:txBody>
            </p:sp>
          </p:grpSp>
          <p:sp>
            <p:nvSpPr>
              <p:cNvPr id="65816" name="Freeform 31"/>
              <p:cNvSpPr>
                <a:spLocks/>
              </p:cNvSpPr>
              <p:nvPr/>
            </p:nvSpPr>
            <p:spPr bwMode="auto">
              <a:xfrm>
                <a:off x="2441" y="865"/>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65813" name="Freeform 32"/>
            <p:cNvSpPr>
              <a:spLocks/>
            </p:cNvSpPr>
            <p:nvPr/>
          </p:nvSpPr>
          <p:spPr bwMode="auto">
            <a:xfrm>
              <a:off x="485" y="1102"/>
              <a:ext cx="133" cy="344"/>
            </a:xfrm>
            <a:custGeom>
              <a:avLst/>
              <a:gdLst>
                <a:gd name="T0" fmla="*/ 0 w 133"/>
                <a:gd name="T1" fmla="*/ 0 h 344"/>
                <a:gd name="T2" fmla="*/ 0 w 133"/>
                <a:gd name="T3" fmla="*/ 320 h 344"/>
                <a:gd name="T4" fmla="*/ 133 w 133"/>
                <a:gd name="T5" fmla="*/ 344 h 344"/>
                <a:gd name="T6" fmla="*/ 0 60000 65536"/>
                <a:gd name="T7" fmla="*/ 0 60000 65536"/>
                <a:gd name="T8" fmla="*/ 0 60000 65536"/>
                <a:gd name="T9" fmla="*/ 0 w 133"/>
                <a:gd name="T10" fmla="*/ 0 h 344"/>
                <a:gd name="T11" fmla="*/ 133 w 133"/>
                <a:gd name="T12" fmla="*/ 344 h 344"/>
              </a:gdLst>
              <a:ahLst/>
              <a:cxnLst>
                <a:cxn ang="T6">
                  <a:pos x="T0" y="T1"/>
                </a:cxn>
                <a:cxn ang="T7">
                  <a:pos x="T2" y="T3"/>
                </a:cxn>
                <a:cxn ang="T8">
                  <a:pos x="T4" y="T5"/>
                </a:cxn>
              </a:cxnLst>
              <a:rect l="T9" t="T10" r="T11" b="T12"/>
              <a:pathLst>
                <a:path w="133" h="344">
                  <a:moveTo>
                    <a:pt x="0" y="0"/>
                  </a:moveTo>
                  <a:lnTo>
                    <a:pt x="0" y="320"/>
                  </a:lnTo>
                  <a:lnTo>
                    <a:pt x="133" y="344"/>
                  </a:lnTo>
                </a:path>
              </a:pathLst>
            </a:custGeom>
            <a:noFill/>
            <a:ln w="12700">
              <a:solidFill>
                <a:schemeClr val="tx1"/>
              </a:solidFill>
              <a:round/>
              <a:headEnd type="none" w="med" len="med"/>
              <a:tailEnd type="none" w="med" len="med"/>
            </a:ln>
          </p:spPr>
          <p:txBody>
            <a:bodyPr wrap="none" anchor="ctr"/>
            <a:lstStyle/>
            <a:p>
              <a:endParaRPr lang="en-US"/>
            </a:p>
          </p:txBody>
        </p:sp>
        <p:sp>
          <p:nvSpPr>
            <p:cNvPr id="65814" name="Freeform 33"/>
            <p:cNvSpPr>
              <a:spLocks/>
            </p:cNvSpPr>
            <p:nvPr/>
          </p:nvSpPr>
          <p:spPr bwMode="auto">
            <a:xfrm>
              <a:off x="485" y="929"/>
              <a:ext cx="342" cy="172"/>
            </a:xfrm>
            <a:custGeom>
              <a:avLst/>
              <a:gdLst>
                <a:gd name="T0" fmla="*/ 0 w 342"/>
                <a:gd name="T1" fmla="*/ 172 h 172"/>
                <a:gd name="T2" fmla="*/ 171 w 342"/>
                <a:gd name="T3" fmla="*/ 0 h 172"/>
                <a:gd name="T4" fmla="*/ 342 w 342"/>
                <a:gd name="T5" fmla="*/ 171 h 172"/>
                <a:gd name="T6" fmla="*/ 0 60000 65536"/>
                <a:gd name="T7" fmla="*/ 0 60000 65536"/>
                <a:gd name="T8" fmla="*/ 0 60000 65536"/>
                <a:gd name="T9" fmla="*/ 0 w 342"/>
                <a:gd name="T10" fmla="*/ 0 h 172"/>
                <a:gd name="T11" fmla="*/ 342 w 342"/>
                <a:gd name="T12" fmla="*/ 172 h 172"/>
              </a:gdLst>
              <a:ahLst/>
              <a:cxnLst>
                <a:cxn ang="T6">
                  <a:pos x="T0" y="T1"/>
                </a:cxn>
                <a:cxn ang="T7">
                  <a:pos x="T2" y="T3"/>
                </a:cxn>
                <a:cxn ang="T8">
                  <a:pos x="T4" y="T5"/>
                </a:cxn>
              </a:cxnLst>
              <a:rect l="T9" t="T10" r="T11" b="T12"/>
              <a:pathLst>
                <a:path w="342" h="172">
                  <a:moveTo>
                    <a:pt x="0" y="172"/>
                  </a:moveTo>
                  <a:lnTo>
                    <a:pt x="171" y="0"/>
                  </a:lnTo>
                  <a:lnTo>
                    <a:pt x="342" y="171"/>
                  </a:lnTo>
                </a:path>
              </a:pathLst>
            </a:custGeom>
            <a:noFill/>
            <a:ln w="12700" cap="flat" cmpd="sng">
              <a:solidFill>
                <a:schemeClr val="tx1"/>
              </a:solidFill>
              <a:prstDash val="dash"/>
              <a:round/>
              <a:headEnd/>
              <a:tailEnd/>
            </a:ln>
          </p:spPr>
          <p:txBody>
            <a:bodyPr wrap="none" anchor="ctr"/>
            <a:lstStyle/>
            <a:p>
              <a:endParaRPr lang="en-US"/>
            </a:p>
          </p:txBody>
        </p:sp>
      </p:grpSp>
      <p:grpSp>
        <p:nvGrpSpPr>
          <p:cNvPr id="65545" name="Group 34"/>
          <p:cNvGrpSpPr>
            <a:grpSpLocks/>
          </p:cNvGrpSpPr>
          <p:nvPr/>
        </p:nvGrpSpPr>
        <p:grpSpPr bwMode="auto">
          <a:xfrm>
            <a:off x="889000" y="2740025"/>
            <a:ext cx="530225" cy="804863"/>
            <a:chOff x="4211" y="1394"/>
            <a:chExt cx="334" cy="507"/>
          </a:xfrm>
        </p:grpSpPr>
        <p:grpSp>
          <p:nvGrpSpPr>
            <p:cNvPr id="65797" name="Group 35"/>
            <p:cNvGrpSpPr>
              <a:grpSpLocks/>
            </p:cNvGrpSpPr>
            <p:nvPr/>
          </p:nvGrpSpPr>
          <p:grpSpPr bwMode="auto">
            <a:xfrm>
              <a:off x="4211" y="1394"/>
              <a:ext cx="334" cy="376"/>
              <a:chOff x="4211" y="1394"/>
              <a:chExt cx="334" cy="376"/>
            </a:xfrm>
          </p:grpSpPr>
          <p:grpSp>
            <p:nvGrpSpPr>
              <p:cNvPr id="65799" name="Group 36"/>
              <p:cNvGrpSpPr>
                <a:grpSpLocks/>
              </p:cNvGrpSpPr>
              <p:nvPr/>
            </p:nvGrpSpPr>
            <p:grpSpPr bwMode="auto">
              <a:xfrm>
                <a:off x="4331" y="1394"/>
                <a:ext cx="95" cy="47"/>
                <a:chOff x="337" y="1056"/>
                <a:chExt cx="95" cy="47"/>
              </a:xfrm>
            </p:grpSpPr>
            <p:grpSp>
              <p:nvGrpSpPr>
                <p:cNvPr id="65806" name="Group 37"/>
                <p:cNvGrpSpPr>
                  <a:grpSpLocks/>
                </p:cNvGrpSpPr>
                <p:nvPr/>
              </p:nvGrpSpPr>
              <p:grpSpPr bwMode="auto">
                <a:xfrm>
                  <a:off x="337" y="1056"/>
                  <a:ext cx="47" cy="47"/>
                  <a:chOff x="373" y="1246"/>
                  <a:chExt cx="36" cy="37"/>
                </a:xfrm>
              </p:grpSpPr>
              <p:sp>
                <p:nvSpPr>
                  <p:cNvPr id="65810" name="Line 3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811" name="Line 3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807" name="Group 40"/>
                <p:cNvGrpSpPr>
                  <a:grpSpLocks/>
                </p:cNvGrpSpPr>
                <p:nvPr/>
              </p:nvGrpSpPr>
              <p:grpSpPr bwMode="auto">
                <a:xfrm>
                  <a:off x="385" y="1056"/>
                  <a:ext cx="47" cy="47"/>
                  <a:chOff x="373" y="1246"/>
                  <a:chExt cx="36" cy="37"/>
                </a:xfrm>
              </p:grpSpPr>
              <p:sp>
                <p:nvSpPr>
                  <p:cNvPr id="65808" name="Line 4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809" name="Line 4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800" name="Group 43"/>
              <p:cNvGrpSpPr>
                <a:grpSpLocks/>
              </p:cNvGrpSpPr>
              <p:nvPr/>
            </p:nvGrpSpPr>
            <p:grpSpPr bwMode="auto">
              <a:xfrm>
                <a:off x="4211" y="1436"/>
                <a:ext cx="334" cy="334"/>
                <a:chOff x="4211" y="1436"/>
                <a:chExt cx="334" cy="334"/>
              </a:xfrm>
            </p:grpSpPr>
            <p:sp>
              <p:nvSpPr>
                <p:cNvPr id="65801" name="Freeform 44"/>
                <p:cNvSpPr>
                  <a:spLocks/>
                </p:cNvSpPr>
                <p:nvPr/>
              </p:nvSpPr>
              <p:spPr bwMode="auto">
                <a:xfrm>
                  <a:off x="4211" y="14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2700" cmpd="sng">
                  <a:solidFill>
                    <a:schemeClr val="tx1"/>
                  </a:solidFill>
                  <a:prstDash val="solid"/>
                  <a:round/>
                  <a:headEnd/>
                  <a:tailEnd/>
                </a:ln>
              </p:spPr>
              <p:txBody>
                <a:bodyPr/>
                <a:lstStyle/>
                <a:p>
                  <a:endParaRPr lang="en-US"/>
                </a:p>
              </p:txBody>
            </p:sp>
            <p:grpSp>
              <p:nvGrpSpPr>
                <p:cNvPr id="65802" name="Group 45"/>
                <p:cNvGrpSpPr>
                  <a:grpSpLocks/>
                </p:cNvGrpSpPr>
                <p:nvPr/>
              </p:nvGrpSpPr>
              <p:grpSpPr bwMode="auto">
                <a:xfrm>
                  <a:off x="4334" y="1551"/>
                  <a:ext cx="88" cy="104"/>
                  <a:chOff x="4334" y="1532"/>
                  <a:chExt cx="88" cy="104"/>
                </a:xfrm>
              </p:grpSpPr>
              <p:sp>
                <p:nvSpPr>
                  <p:cNvPr id="65804" name="Oval 46"/>
                  <p:cNvSpPr>
                    <a:spLocks noChangeArrowheads="1"/>
                  </p:cNvSpPr>
                  <p:nvPr/>
                </p:nvSpPr>
                <p:spPr bwMode="auto">
                  <a:xfrm>
                    <a:off x="4345" y="1571"/>
                    <a:ext cx="66" cy="65"/>
                  </a:xfrm>
                  <a:prstGeom prst="ellipse">
                    <a:avLst/>
                  </a:prstGeom>
                  <a:solidFill>
                    <a:srgbClr val="000000"/>
                  </a:solidFill>
                  <a:ln w="12700">
                    <a:solidFill>
                      <a:srgbClr val="000000"/>
                    </a:solidFill>
                    <a:round/>
                    <a:headEnd/>
                    <a:tailEnd/>
                  </a:ln>
                </p:spPr>
                <p:txBody>
                  <a:bodyPr wrap="none" lIns="0" tIns="0" rIns="0" bIns="0" anchor="ctr">
                    <a:spAutoFit/>
                  </a:bodyPr>
                  <a:lstStyle/>
                  <a:p>
                    <a:endParaRPr lang="en-US"/>
                  </a:p>
                </p:txBody>
              </p:sp>
              <p:sp>
                <p:nvSpPr>
                  <p:cNvPr id="65805" name="Freeform 47"/>
                  <p:cNvSpPr>
                    <a:spLocks/>
                  </p:cNvSpPr>
                  <p:nvPr/>
                </p:nvSpPr>
                <p:spPr bwMode="auto">
                  <a:xfrm>
                    <a:off x="4334" y="1532"/>
                    <a:ext cx="88" cy="34"/>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sp>
              <p:nvSpPr>
                <p:cNvPr id="65803" name="Oval 48"/>
                <p:cNvSpPr>
                  <a:spLocks noChangeAspect="1" noChangeArrowheads="1"/>
                </p:cNvSpPr>
                <p:nvPr/>
              </p:nvSpPr>
              <p:spPr bwMode="auto">
                <a:xfrm>
                  <a:off x="4259" y="1534"/>
                  <a:ext cx="238" cy="137"/>
                </a:xfrm>
                <a:prstGeom prst="ellipse">
                  <a:avLst/>
                </a:prstGeom>
                <a:noFill/>
                <a:ln w="12700">
                  <a:solidFill>
                    <a:srgbClr val="000000"/>
                  </a:solidFill>
                  <a:round/>
                  <a:headEnd/>
                  <a:tailEnd/>
                </a:ln>
              </p:spPr>
              <p:txBody>
                <a:bodyPr wrap="none" lIns="0" tIns="0" rIns="0" bIns="0" anchor="ctr">
                  <a:spAutoFit/>
                </a:bodyPr>
                <a:lstStyle/>
                <a:p>
                  <a:endParaRPr lang="en-US"/>
                </a:p>
              </p:txBody>
            </p:sp>
          </p:grpSp>
        </p:grpSp>
        <p:sp>
          <p:nvSpPr>
            <p:cNvPr id="65798" name="Freeform 49"/>
            <p:cNvSpPr>
              <a:spLocks/>
            </p:cNvSpPr>
            <p:nvPr/>
          </p:nvSpPr>
          <p:spPr bwMode="auto">
            <a:xfrm>
              <a:off x="4379" y="1769"/>
              <a:ext cx="98" cy="132"/>
            </a:xfrm>
            <a:custGeom>
              <a:avLst/>
              <a:gdLst>
                <a:gd name="T0" fmla="*/ 0 w 98"/>
                <a:gd name="T1" fmla="*/ 0 h 132"/>
                <a:gd name="T2" fmla="*/ 0 w 98"/>
                <a:gd name="T3" fmla="*/ 132 h 132"/>
                <a:gd name="T4" fmla="*/ 98 w 98"/>
                <a:gd name="T5" fmla="*/ 60 h 132"/>
                <a:gd name="T6" fmla="*/ 0 60000 65536"/>
                <a:gd name="T7" fmla="*/ 0 60000 65536"/>
                <a:gd name="T8" fmla="*/ 0 60000 65536"/>
                <a:gd name="T9" fmla="*/ 0 w 98"/>
                <a:gd name="T10" fmla="*/ 0 h 132"/>
                <a:gd name="T11" fmla="*/ 98 w 98"/>
                <a:gd name="T12" fmla="*/ 132 h 132"/>
              </a:gdLst>
              <a:ahLst/>
              <a:cxnLst>
                <a:cxn ang="T6">
                  <a:pos x="T0" y="T1"/>
                </a:cxn>
                <a:cxn ang="T7">
                  <a:pos x="T2" y="T3"/>
                </a:cxn>
                <a:cxn ang="T8">
                  <a:pos x="T4" y="T5"/>
                </a:cxn>
              </a:cxnLst>
              <a:rect l="T9" t="T10" r="T11" b="T12"/>
              <a:pathLst>
                <a:path w="98" h="132">
                  <a:moveTo>
                    <a:pt x="0" y="0"/>
                  </a:moveTo>
                  <a:lnTo>
                    <a:pt x="0" y="132"/>
                  </a:lnTo>
                  <a:lnTo>
                    <a:pt x="98" y="60"/>
                  </a:lnTo>
                </a:path>
              </a:pathLst>
            </a:custGeom>
            <a:noFill/>
            <a:ln w="12700" cap="flat" cmpd="sng">
              <a:solidFill>
                <a:schemeClr val="tx1"/>
              </a:solidFill>
              <a:prstDash val="solid"/>
              <a:round/>
              <a:headEnd type="none" w="med" len="med"/>
              <a:tailEnd type="triangle" w="med" len="med"/>
            </a:ln>
          </p:spPr>
          <p:txBody>
            <a:bodyPr wrap="none" anchor="ctr"/>
            <a:lstStyle/>
            <a:p>
              <a:endParaRPr lang="en-US"/>
            </a:p>
          </p:txBody>
        </p:sp>
      </p:grpSp>
      <p:grpSp>
        <p:nvGrpSpPr>
          <p:cNvPr id="65546" name="Group 50"/>
          <p:cNvGrpSpPr>
            <a:grpSpLocks/>
          </p:cNvGrpSpPr>
          <p:nvPr/>
        </p:nvGrpSpPr>
        <p:grpSpPr bwMode="auto">
          <a:xfrm>
            <a:off x="3638550" y="1539875"/>
            <a:ext cx="482600" cy="542925"/>
            <a:chOff x="1542" y="1254"/>
            <a:chExt cx="304" cy="342"/>
          </a:xfrm>
        </p:grpSpPr>
        <p:grpSp>
          <p:nvGrpSpPr>
            <p:cNvPr id="65793" name="Group 51"/>
            <p:cNvGrpSpPr>
              <a:grpSpLocks/>
            </p:cNvGrpSpPr>
            <p:nvPr/>
          </p:nvGrpSpPr>
          <p:grpSpPr bwMode="auto">
            <a:xfrm>
              <a:off x="1593" y="1320"/>
              <a:ext cx="253" cy="276"/>
              <a:chOff x="1593" y="1320"/>
              <a:chExt cx="253" cy="276"/>
            </a:xfrm>
          </p:grpSpPr>
          <p:sp>
            <p:nvSpPr>
              <p:cNvPr id="65795" name="Freeform 52"/>
              <p:cNvSpPr>
                <a:spLocks/>
              </p:cNvSpPr>
              <p:nvPr/>
            </p:nvSpPr>
            <p:spPr bwMode="auto">
              <a:xfrm>
                <a:off x="1593" y="1320"/>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12700" cap="flat" cmpd="sng">
                <a:solidFill>
                  <a:schemeClr val="tx1"/>
                </a:solidFill>
                <a:prstDash val="solid"/>
                <a:round/>
                <a:headEnd/>
                <a:tailEnd/>
              </a:ln>
            </p:spPr>
            <p:txBody>
              <a:bodyPr wrap="none" anchor="ctr"/>
              <a:lstStyle/>
              <a:p>
                <a:endParaRPr lang="en-US"/>
              </a:p>
            </p:txBody>
          </p:sp>
          <p:sp>
            <p:nvSpPr>
              <p:cNvPr id="65796" name="Rectangle 53"/>
              <p:cNvSpPr>
                <a:spLocks noChangeAspect="1" noChangeArrowheads="1"/>
              </p:cNvSpPr>
              <p:nvPr/>
            </p:nvSpPr>
            <p:spPr bwMode="auto">
              <a:xfrm>
                <a:off x="1674" y="1413"/>
                <a:ext cx="92" cy="154"/>
              </a:xfrm>
              <a:prstGeom prst="rect">
                <a:avLst/>
              </a:prstGeom>
              <a:noFill/>
              <a:ln w="9525">
                <a:noFill/>
                <a:miter lim="800000"/>
                <a:headEnd/>
                <a:tailEnd/>
              </a:ln>
            </p:spPr>
            <p:txBody>
              <a:bodyPr wrap="none" lIns="0" tIns="0" rIns="0" bIns="0">
                <a:spAutoFit/>
              </a:bodyPr>
              <a:lstStyle/>
              <a:p>
                <a:pPr algn="ctr" eaLnBrk="0" hangingPunct="0"/>
                <a:r>
                  <a:rPr lang="en-US" sz="1600" b="1">
                    <a:solidFill>
                      <a:srgbClr val="000000"/>
                    </a:solidFill>
                  </a:rPr>
                  <a:t>B</a:t>
                </a:r>
              </a:p>
            </p:txBody>
          </p:sp>
        </p:grpSp>
        <p:sp>
          <p:nvSpPr>
            <p:cNvPr id="65794" name="Line 54"/>
            <p:cNvSpPr>
              <a:spLocks noChangeShapeType="1"/>
            </p:cNvSpPr>
            <p:nvPr/>
          </p:nvSpPr>
          <p:spPr bwMode="auto">
            <a:xfrm flipH="1" flipV="1">
              <a:off x="1542" y="1254"/>
              <a:ext cx="176" cy="236"/>
            </a:xfrm>
            <a:prstGeom prst="line">
              <a:avLst/>
            </a:prstGeom>
            <a:noFill/>
            <a:ln w="12700">
              <a:solidFill>
                <a:schemeClr val="tx1"/>
              </a:solidFill>
              <a:round/>
              <a:headEnd/>
              <a:tailEnd type="triangle" w="med" len="med"/>
            </a:ln>
          </p:spPr>
          <p:txBody>
            <a:bodyPr wrap="none" anchor="ctr"/>
            <a:lstStyle/>
            <a:p>
              <a:endParaRPr lang="en-US"/>
            </a:p>
          </p:txBody>
        </p:sp>
      </p:grpSp>
      <p:grpSp>
        <p:nvGrpSpPr>
          <p:cNvPr id="65547" name="Group 55"/>
          <p:cNvGrpSpPr>
            <a:grpSpLocks/>
          </p:cNvGrpSpPr>
          <p:nvPr/>
        </p:nvGrpSpPr>
        <p:grpSpPr bwMode="auto">
          <a:xfrm>
            <a:off x="3675063" y="4305300"/>
            <a:ext cx="547687" cy="576263"/>
            <a:chOff x="4714" y="1228"/>
            <a:chExt cx="345" cy="363"/>
          </a:xfrm>
        </p:grpSpPr>
        <p:sp>
          <p:nvSpPr>
            <p:cNvPr id="65785" name="Freeform 56"/>
            <p:cNvSpPr>
              <a:spLocks/>
            </p:cNvSpPr>
            <p:nvPr/>
          </p:nvSpPr>
          <p:spPr bwMode="auto">
            <a:xfrm flipV="1">
              <a:off x="4761" y="1228"/>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12700" cap="flat" cmpd="sng">
              <a:solidFill>
                <a:schemeClr val="tx1"/>
              </a:solidFill>
              <a:prstDash val="solid"/>
              <a:round/>
              <a:headEnd/>
              <a:tailEnd/>
            </a:ln>
          </p:spPr>
          <p:txBody>
            <a:bodyPr wrap="none" anchor="ctr"/>
            <a:lstStyle/>
            <a:p>
              <a:endParaRPr lang="en-US"/>
            </a:p>
          </p:txBody>
        </p:sp>
        <p:sp>
          <p:nvSpPr>
            <p:cNvPr id="65786" name="Freeform 57"/>
            <p:cNvSpPr>
              <a:spLocks/>
            </p:cNvSpPr>
            <p:nvPr/>
          </p:nvSpPr>
          <p:spPr bwMode="auto">
            <a:xfrm>
              <a:off x="4782" y="1289"/>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5787" name="Group 58"/>
            <p:cNvGrpSpPr>
              <a:grpSpLocks/>
            </p:cNvGrpSpPr>
            <p:nvPr/>
          </p:nvGrpSpPr>
          <p:grpSpPr bwMode="auto">
            <a:xfrm>
              <a:off x="4714" y="1530"/>
              <a:ext cx="345" cy="30"/>
              <a:chOff x="4710" y="1568"/>
              <a:chExt cx="345" cy="30"/>
            </a:xfrm>
          </p:grpSpPr>
          <p:sp>
            <p:nvSpPr>
              <p:cNvPr id="65789" name="Line 59"/>
              <p:cNvSpPr>
                <a:spLocks noChangeShapeType="1"/>
              </p:cNvSpPr>
              <p:nvPr/>
            </p:nvSpPr>
            <p:spPr bwMode="auto">
              <a:xfrm>
                <a:off x="4710" y="1583"/>
                <a:ext cx="345" cy="0"/>
              </a:xfrm>
              <a:prstGeom prst="line">
                <a:avLst/>
              </a:prstGeom>
              <a:noFill/>
              <a:ln w="12700">
                <a:solidFill>
                  <a:schemeClr val="tx1"/>
                </a:solidFill>
                <a:round/>
                <a:headEnd/>
                <a:tailEnd/>
              </a:ln>
            </p:spPr>
            <p:txBody>
              <a:bodyPr wrap="none" anchor="ctr"/>
              <a:lstStyle/>
              <a:p>
                <a:endParaRPr lang="en-US"/>
              </a:p>
            </p:txBody>
          </p:sp>
          <p:sp>
            <p:nvSpPr>
              <p:cNvPr id="65790" name="Rectangle 60"/>
              <p:cNvSpPr>
                <a:spLocks noChangeArrowheads="1"/>
              </p:cNvSpPr>
              <p:nvPr/>
            </p:nvSpPr>
            <p:spPr bwMode="auto">
              <a:xfrm>
                <a:off x="4710" y="1569"/>
                <a:ext cx="29" cy="29"/>
              </a:xfrm>
              <a:prstGeom prst="rect">
                <a:avLst/>
              </a:prstGeom>
              <a:solidFill>
                <a:schemeClr val="tx1"/>
              </a:solidFill>
              <a:ln w="12700" algn="ctr">
                <a:noFill/>
                <a:miter lim="800000"/>
                <a:headEnd/>
                <a:tailEnd/>
              </a:ln>
            </p:spPr>
            <p:txBody>
              <a:bodyPr wrap="none" anchor="ctr"/>
              <a:lstStyle/>
              <a:p>
                <a:endParaRPr lang="en-US"/>
              </a:p>
            </p:txBody>
          </p:sp>
          <p:sp>
            <p:nvSpPr>
              <p:cNvPr id="65791" name="Rectangle 61"/>
              <p:cNvSpPr>
                <a:spLocks noChangeArrowheads="1"/>
              </p:cNvSpPr>
              <p:nvPr/>
            </p:nvSpPr>
            <p:spPr bwMode="auto">
              <a:xfrm>
                <a:off x="4868" y="1568"/>
                <a:ext cx="29" cy="29"/>
              </a:xfrm>
              <a:prstGeom prst="rect">
                <a:avLst/>
              </a:prstGeom>
              <a:solidFill>
                <a:schemeClr val="tx1"/>
              </a:solidFill>
              <a:ln w="12700" algn="ctr">
                <a:noFill/>
                <a:miter lim="800000"/>
                <a:headEnd/>
                <a:tailEnd/>
              </a:ln>
            </p:spPr>
            <p:txBody>
              <a:bodyPr wrap="none" anchor="ctr"/>
              <a:lstStyle/>
              <a:p>
                <a:endParaRPr lang="en-US"/>
              </a:p>
            </p:txBody>
          </p:sp>
          <p:sp>
            <p:nvSpPr>
              <p:cNvPr id="65792" name="Rectangle 62"/>
              <p:cNvSpPr>
                <a:spLocks noChangeArrowheads="1"/>
              </p:cNvSpPr>
              <p:nvPr/>
            </p:nvSpPr>
            <p:spPr bwMode="auto">
              <a:xfrm>
                <a:off x="5026" y="1569"/>
                <a:ext cx="29" cy="29"/>
              </a:xfrm>
              <a:prstGeom prst="rect">
                <a:avLst/>
              </a:prstGeom>
              <a:solidFill>
                <a:schemeClr val="tx1"/>
              </a:solidFill>
              <a:ln w="12700" algn="ctr">
                <a:noFill/>
                <a:miter lim="800000"/>
                <a:headEnd/>
                <a:tailEnd/>
              </a:ln>
            </p:spPr>
            <p:txBody>
              <a:bodyPr wrap="none" anchor="ctr"/>
              <a:lstStyle/>
              <a:p>
                <a:endParaRPr lang="en-US"/>
              </a:p>
            </p:txBody>
          </p:sp>
        </p:grpSp>
        <p:sp>
          <p:nvSpPr>
            <p:cNvPr id="65788" name="Line 63"/>
            <p:cNvSpPr>
              <a:spLocks noChangeShapeType="1"/>
            </p:cNvSpPr>
            <p:nvPr/>
          </p:nvSpPr>
          <p:spPr bwMode="auto">
            <a:xfrm>
              <a:off x="4887" y="1505"/>
              <a:ext cx="0" cy="86"/>
            </a:xfrm>
            <a:prstGeom prst="line">
              <a:avLst/>
            </a:prstGeom>
            <a:noFill/>
            <a:ln w="12700">
              <a:solidFill>
                <a:schemeClr val="tx1"/>
              </a:solidFill>
              <a:round/>
              <a:headEnd/>
              <a:tailEnd/>
            </a:ln>
          </p:spPr>
          <p:txBody>
            <a:bodyPr wrap="none" anchor="ctr"/>
            <a:lstStyle/>
            <a:p>
              <a:endParaRPr lang="en-US"/>
            </a:p>
          </p:txBody>
        </p:sp>
      </p:grpSp>
      <p:grpSp>
        <p:nvGrpSpPr>
          <p:cNvPr id="65548" name="Group 64"/>
          <p:cNvGrpSpPr>
            <a:grpSpLocks/>
          </p:cNvGrpSpPr>
          <p:nvPr/>
        </p:nvGrpSpPr>
        <p:grpSpPr bwMode="auto">
          <a:xfrm>
            <a:off x="3675063" y="2987675"/>
            <a:ext cx="547687" cy="614363"/>
            <a:chOff x="3091" y="1177"/>
            <a:chExt cx="345" cy="387"/>
          </a:xfrm>
        </p:grpSpPr>
        <p:grpSp>
          <p:nvGrpSpPr>
            <p:cNvPr id="65761" name="Group 65"/>
            <p:cNvGrpSpPr>
              <a:grpSpLocks/>
            </p:cNvGrpSpPr>
            <p:nvPr/>
          </p:nvGrpSpPr>
          <p:grpSpPr bwMode="auto">
            <a:xfrm>
              <a:off x="3105" y="1177"/>
              <a:ext cx="317" cy="317"/>
              <a:chOff x="3092" y="1177"/>
              <a:chExt cx="317" cy="317"/>
            </a:xfrm>
          </p:grpSpPr>
          <p:sp>
            <p:nvSpPr>
              <p:cNvPr id="65770" name="Oval 66"/>
              <p:cNvSpPr>
                <a:spLocks noChangeArrowheads="1"/>
              </p:cNvSpPr>
              <p:nvPr/>
            </p:nvSpPr>
            <p:spPr bwMode="auto">
              <a:xfrm>
                <a:off x="3092" y="1177"/>
                <a:ext cx="317" cy="317"/>
              </a:xfrm>
              <a:prstGeom prst="ellipse">
                <a:avLst/>
              </a:prstGeom>
              <a:solidFill>
                <a:srgbClr val="80FFFF"/>
              </a:solidFill>
              <a:ln w="12700">
                <a:solidFill>
                  <a:schemeClr val="tx1"/>
                </a:solidFill>
                <a:round/>
                <a:headEnd/>
                <a:tailEnd/>
              </a:ln>
            </p:spPr>
            <p:txBody>
              <a:bodyPr/>
              <a:lstStyle/>
              <a:p>
                <a:endParaRPr lang="en-US"/>
              </a:p>
            </p:txBody>
          </p:sp>
          <p:grpSp>
            <p:nvGrpSpPr>
              <p:cNvPr id="65771" name="Group 67"/>
              <p:cNvGrpSpPr>
                <a:grpSpLocks/>
              </p:cNvGrpSpPr>
              <p:nvPr/>
            </p:nvGrpSpPr>
            <p:grpSpPr bwMode="auto">
              <a:xfrm>
                <a:off x="3181" y="1223"/>
                <a:ext cx="145" cy="199"/>
                <a:chOff x="2361" y="2578"/>
                <a:chExt cx="145" cy="199"/>
              </a:xfrm>
            </p:grpSpPr>
            <p:grpSp>
              <p:nvGrpSpPr>
                <p:cNvPr id="65772" name="Group 68"/>
                <p:cNvGrpSpPr>
                  <a:grpSpLocks/>
                </p:cNvGrpSpPr>
                <p:nvPr/>
              </p:nvGrpSpPr>
              <p:grpSpPr bwMode="auto">
                <a:xfrm>
                  <a:off x="2361" y="2743"/>
                  <a:ext cx="145" cy="34"/>
                  <a:chOff x="2361" y="2743"/>
                  <a:chExt cx="145" cy="34"/>
                </a:xfrm>
              </p:grpSpPr>
              <p:sp>
                <p:nvSpPr>
                  <p:cNvPr id="65779" name="Freeform 69"/>
                  <p:cNvSpPr>
                    <a:spLocks noChangeAspect="1"/>
                  </p:cNvSpPr>
                  <p:nvPr/>
                </p:nvSpPr>
                <p:spPr bwMode="auto">
                  <a:xfrm>
                    <a:off x="2482" y="2743"/>
                    <a:ext cx="24" cy="23"/>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solidFill>
                    <a:srgbClr val="80FFFF"/>
                  </a:solid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5780" name="Freeform 70"/>
                  <p:cNvSpPr>
                    <a:spLocks noChangeAspect="1"/>
                  </p:cNvSpPr>
                  <p:nvPr/>
                </p:nvSpPr>
                <p:spPr bwMode="auto">
                  <a:xfrm>
                    <a:off x="2482" y="2754"/>
                    <a:ext cx="24" cy="23"/>
                  </a:xfrm>
                  <a:custGeom>
                    <a:avLst/>
                    <a:gdLst>
                      <a:gd name="T0" fmla="*/ 46 w 47"/>
                      <a:gd name="T1" fmla="*/ 0 h 46"/>
                      <a:gd name="T2" fmla="*/ 46 w 47"/>
                      <a:gd name="T3" fmla="*/ 8 h 46"/>
                      <a:gd name="T4" fmla="*/ 42 w 47"/>
                      <a:gd name="T5" fmla="*/ 24 h 46"/>
                      <a:gd name="T6" fmla="*/ 34 w 47"/>
                      <a:gd name="T7" fmla="*/ 41 h 46"/>
                      <a:gd name="T8" fmla="*/ 21 w 47"/>
                      <a:gd name="T9" fmla="*/ 45 h 46"/>
                      <a:gd name="T10" fmla="*/ 13 w 47"/>
                      <a:gd name="T11" fmla="*/ 45 h 46"/>
                      <a:gd name="T12" fmla="*/ 0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46" y="0"/>
                        </a:moveTo>
                        <a:lnTo>
                          <a:pt x="46" y="8"/>
                        </a:lnTo>
                        <a:lnTo>
                          <a:pt x="42" y="24"/>
                        </a:lnTo>
                        <a:lnTo>
                          <a:pt x="34" y="41"/>
                        </a:lnTo>
                        <a:lnTo>
                          <a:pt x="21" y="45"/>
                        </a:lnTo>
                        <a:lnTo>
                          <a:pt x="13" y="45"/>
                        </a:lnTo>
                        <a:lnTo>
                          <a:pt x="0" y="45"/>
                        </a:lnTo>
                      </a:path>
                    </a:pathLst>
                  </a:custGeom>
                  <a:solidFill>
                    <a:srgbClr val="80FFFF"/>
                  </a:solid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5781" name="Freeform 71"/>
                  <p:cNvSpPr>
                    <a:spLocks noChangeAspect="1"/>
                  </p:cNvSpPr>
                  <p:nvPr/>
                </p:nvSpPr>
                <p:spPr bwMode="auto">
                  <a:xfrm>
                    <a:off x="2361" y="2743"/>
                    <a:ext cx="24" cy="23"/>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solidFill>
                    <a:srgbClr val="80FFFF"/>
                  </a:solid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5782" name="Freeform 72"/>
                  <p:cNvSpPr>
                    <a:spLocks noChangeAspect="1"/>
                  </p:cNvSpPr>
                  <p:nvPr/>
                </p:nvSpPr>
                <p:spPr bwMode="auto">
                  <a:xfrm>
                    <a:off x="2361" y="2754"/>
                    <a:ext cx="24" cy="23"/>
                  </a:xfrm>
                  <a:custGeom>
                    <a:avLst/>
                    <a:gdLst>
                      <a:gd name="T0" fmla="*/ 0 w 47"/>
                      <a:gd name="T1" fmla="*/ 0 h 46"/>
                      <a:gd name="T2" fmla="*/ 0 w 47"/>
                      <a:gd name="T3" fmla="*/ 8 h 46"/>
                      <a:gd name="T4" fmla="*/ 4 w 47"/>
                      <a:gd name="T5" fmla="*/ 24 h 46"/>
                      <a:gd name="T6" fmla="*/ 12 w 47"/>
                      <a:gd name="T7" fmla="*/ 41 h 46"/>
                      <a:gd name="T8" fmla="*/ 25 w 47"/>
                      <a:gd name="T9" fmla="*/ 45 h 46"/>
                      <a:gd name="T10" fmla="*/ 33 w 47"/>
                      <a:gd name="T11" fmla="*/ 45 h 46"/>
                      <a:gd name="T12" fmla="*/ 46 w 47"/>
                      <a:gd name="T13" fmla="*/ 45 h 46"/>
                      <a:gd name="T14" fmla="*/ 0 60000 65536"/>
                      <a:gd name="T15" fmla="*/ 0 60000 65536"/>
                      <a:gd name="T16" fmla="*/ 0 60000 65536"/>
                      <a:gd name="T17" fmla="*/ 0 60000 65536"/>
                      <a:gd name="T18" fmla="*/ 0 60000 65536"/>
                      <a:gd name="T19" fmla="*/ 0 60000 65536"/>
                      <a:gd name="T20" fmla="*/ 0 60000 65536"/>
                      <a:gd name="T21" fmla="*/ 0 w 47"/>
                      <a:gd name="T22" fmla="*/ 0 h 46"/>
                      <a:gd name="T23" fmla="*/ 47 w 4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6">
                        <a:moveTo>
                          <a:pt x="0" y="0"/>
                        </a:moveTo>
                        <a:lnTo>
                          <a:pt x="0" y="8"/>
                        </a:lnTo>
                        <a:lnTo>
                          <a:pt x="4" y="24"/>
                        </a:lnTo>
                        <a:lnTo>
                          <a:pt x="12" y="41"/>
                        </a:lnTo>
                        <a:lnTo>
                          <a:pt x="25" y="45"/>
                        </a:lnTo>
                        <a:lnTo>
                          <a:pt x="33" y="45"/>
                        </a:lnTo>
                        <a:lnTo>
                          <a:pt x="46" y="45"/>
                        </a:lnTo>
                      </a:path>
                    </a:pathLst>
                  </a:custGeom>
                  <a:solidFill>
                    <a:srgbClr val="80FFFF"/>
                  </a:solid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65783" name="Line 73"/>
                  <p:cNvSpPr>
                    <a:spLocks noChangeAspect="1" noChangeShapeType="1"/>
                  </p:cNvSpPr>
                  <p:nvPr/>
                </p:nvSpPr>
                <p:spPr bwMode="auto">
                  <a:xfrm>
                    <a:off x="2383" y="2743"/>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5784" name="Line 74"/>
                  <p:cNvSpPr>
                    <a:spLocks noChangeAspect="1" noChangeShapeType="1"/>
                  </p:cNvSpPr>
                  <p:nvPr/>
                </p:nvSpPr>
                <p:spPr bwMode="auto">
                  <a:xfrm>
                    <a:off x="2383" y="2776"/>
                    <a:ext cx="99"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65773" name="Group 75"/>
                <p:cNvGrpSpPr>
                  <a:grpSpLocks/>
                </p:cNvGrpSpPr>
                <p:nvPr/>
              </p:nvGrpSpPr>
              <p:grpSpPr bwMode="auto">
                <a:xfrm>
                  <a:off x="2410" y="2578"/>
                  <a:ext cx="48" cy="123"/>
                  <a:chOff x="2417" y="2590"/>
                  <a:chExt cx="48" cy="123"/>
                </a:xfrm>
              </p:grpSpPr>
              <p:sp>
                <p:nvSpPr>
                  <p:cNvPr id="65775" name="Line 76"/>
                  <p:cNvSpPr>
                    <a:spLocks noChangeAspect="1" noChangeShapeType="1"/>
                  </p:cNvSpPr>
                  <p:nvPr/>
                </p:nvSpPr>
                <p:spPr bwMode="auto">
                  <a:xfrm>
                    <a:off x="2442" y="259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5776" name="Line 77"/>
                  <p:cNvSpPr>
                    <a:spLocks noChangeAspect="1" noChangeShapeType="1"/>
                  </p:cNvSpPr>
                  <p:nvPr/>
                </p:nvSpPr>
                <p:spPr bwMode="auto">
                  <a:xfrm>
                    <a:off x="2417" y="2656"/>
                    <a:ext cx="47" cy="0"/>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5777" name="Line 78"/>
                  <p:cNvSpPr>
                    <a:spLocks noChangeAspect="1" noChangeShapeType="1"/>
                  </p:cNvSpPr>
                  <p:nvPr/>
                </p:nvSpPr>
                <p:spPr bwMode="auto">
                  <a:xfrm>
                    <a:off x="2419"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65778" name="Line 79"/>
                  <p:cNvSpPr>
                    <a:spLocks noChangeAspect="1" noChangeShapeType="1"/>
                  </p:cNvSpPr>
                  <p:nvPr/>
                </p:nvSpPr>
                <p:spPr bwMode="auto">
                  <a:xfrm>
                    <a:off x="2465" y="2629"/>
                    <a:ext cx="0" cy="55"/>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65774" name="Oval 80"/>
                <p:cNvSpPr>
                  <a:spLocks noChangeAspect="1" noChangeArrowheads="1"/>
                </p:cNvSpPr>
                <p:nvPr/>
              </p:nvSpPr>
              <p:spPr bwMode="auto">
                <a:xfrm>
                  <a:off x="2412" y="2701"/>
                  <a:ext cx="43" cy="42"/>
                </a:xfrm>
                <a:prstGeom prst="ellipse">
                  <a:avLst/>
                </a:prstGeom>
                <a:solidFill>
                  <a:srgbClr val="80FFFF"/>
                </a:solidFill>
                <a:ln w="12700">
                  <a:solidFill>
                    <a:srgbClr val="000000"/>
                  </a:solidFill>
                  <a:round/>
                  <a:headEnd/>
                  <a:tailEnd/>
                </a:ln>
              </p:spPr>
              <p:txBody>
                <a:bodyPr lIns="0" tIns="0" rIns="0" bIns="0" anchor="ctr" anchorCtr="1">
                  <a:spAutoFit/>
                </a:bodyPr>
                <a:lstStyle/>
                <a:p>
                  <a:endParaRPr lang="en-US"/>
                </a:p>
              </p:txBody>
            </p:sp>
          </p:grpSp>
        </p:grpSp>
        <p:grpSp>
          <p:nvGrpSpPr>
            <p:cNvPr id="65762" name="Group 81"/>
            <p:cNvGrpSpPr>
              <a:grpSpLocks/>
            </p:cNvGrpSpPr>
            <p:nvPr/>
          </p:nvGrpSpPr>
          <p:grpSpPr bwMode="auto">
            <a:xfrm>
              <a:off x="3091" y="1505"/>
              <a:ext cx="345" cy="59"/>
              <a:chOff x="3099" y="2714"/>
              <a:chExt cx="516" cy="59"/>
            </a:xfrm>
          </p:grpSpPr>
          <p:sp>
            <p:nvSpPr>
              <p:cNvPr id="65763" name="Freeform 8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4" name="Freeform 8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5" name="Freeform 8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6" name="Freeform 8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7" name="Freeform 8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8" name="Freeform 8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65769" name="Freeform 8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65549" name="Rectangle 89"/>
          <p:cNvSpPr>
            <a:spLocks noChangeAspect="1" noChangeArrowheads="1"/>
          </p:cNvSpPr>
          <p:nvPr/>
        </p:nvSpPr>
        <p:spPr bwMode="auto">
          <a:xfrm>
            <a:off x="4146550" y="1423988"/>
            <a:ext cx="1050925"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Direction of flight</a:t>
            </a:r>
          </a:p>
          <a:p>
            <a:pPr algn="ctr" eaLnBrk="0" hangingPunct="0"/>
            <a:r>
              <a:rPr lang="en-US" sz="1000" b="1">
                <a:solidFill>
                  <a:srgbClr val="000000"/>
                </a:solidFill>
              </a:rPr>
              <a:t>indicator</a:t>
            </a:r>
          </a:p>
        </p:txBody>
      </p:sp>
      <p:sp>
        <p:nvSpPr>
          <p:cNvPr id="65550" name="Rectangle 90"/>
          <p:cNvSpPr>
            <a:spLocks noChangeAspect="1" noChangeArrowheads="1"/>
          </p:cNvSpPr>
          <p:nvPr/>
        </p:nvSpPr>
        <p:spPr bwMode="auto">
          <a:xfrm>
            <a:off x="3408363" y="895350"/>
            <a:ext cx="1057275" cy="212725"/>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rPr>
              <a:t>EQUIPMENT</a:t>
            </a:r>
          </a:p>
        </p:txBody>
      </p:sp>
      <p:sp>
        <p:nvSpPr>
          <p:cNvPr id="65551" name="Rectangle 91"/>
          <p:cNvSpPr>
            <a:spLocks noChangeAspect="1" noChangeArrowheads="1"/>
          </p:cNvSpPr>
          <p:nvPr/>
        </p:nvSpPr>
        <p:spPr bwMode="auto">
          <a:xfrm>
            <a:off x="6223000" y="960438"/>
            <a:ext cx="1420813" cy="212725"/>
          </a:xfrm>
          <a:prstGeom prst="rect">
            <a:avLst/>
          </a:prstGeom>
          <a:noFill/>
          <a:ln w="9525">
            <a:noFill/>
            <a:miter lim="800000"/>
            <a:headEnd/>
            <a:tailEnd/>
          </a:ln>
        </p:spPr>
        <p:txBody>
          <a:bodyPr wrap="none" lIns="0" tIns="0" rIns="0" bIns="0">
            <a:spAutoFit/>
          </a:bodyPr>
          <a:lstStyle/>
          <a:p>
            <a:pPr algn="ctr" eaLnBrk="0" hangingPunct="0"/>
            <a:r>
              <a:rPr lang="en-US" sz="1400" b="1">
                <a:solidFill>
                  <a:srgbClr val="000000"/>
                </a:solidFill>
              </a:rPr>
              <a:t>INSTALLATIONS</a:t>
            </a:r>
          </a:p>
        </p:txBody>
      </p:sp>
      <p:sp>
        <p:nvSpPr>
          <p:cNvPr id="65552" name="Rectangle 92"/>
          <p:cNvSpPr>
            <a:spLocks noChangeAspect="1" noChangeArrowheads="1"/>
          </p:cNvSpPr>
          <p:nvPr/>
        </p:nvSpPr>
        <p:spPr bwMode="auto">
          <a:xfrm>
            <a:off x="141288" y="1720850"/>
            <a:ext cx="534987" cy="4572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Dummy</a:t>
            </a:r>
          </a:p>
          <a:p>
            <a:pPr algn="ctr" eaLnBrk="0" hangingPunct="0"/>
            <a:r>
              <a:rPr lang="en-US" sz="1000" b="1">
                <a:solidFill>
                  <a:srgbClr val="000000"/>
                </a:solidFill>
              </a:rPr>
              <a:t>Mech TO</a:t>
            </a:r>
          </a:p>
          <a:p>
            <a:pPr algn="ctr" eaLnBrk="0" hangingPunct="0"/>
            <a:r>
              <a:rPr lang="en-US" sz="1000" b="1">
                <a:solidFill>
                  <a:srgbClr val="000000"/>
                </a:solidFill>
              </a:rPr>
              <a:t>HQ</a:t>
            </a:r>
          </a:p>
        </p:txBody>
      </p:sp>
      <p:sp>
        <p:nvSpPr>
          <p:cNvPr id="65553" name="Rectangle 93"/>
          <p:cNvSpPr>
            <a:spLocks noChangeAspect="1" noChangeArrowheads="1"/>
          </p:cNvSpPr>
          <p:nvPr/>
        </p:nvSpPr>
        <p:spPr bwMode="auto">
          <a:xfrm>
            <a:off x="49213" y="2827338"/>
            <a:ext cx="779462" cy="4572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Enemy mech</a:t>
            </a:r>
          </a:p>
          <a:p>
            <a:pPr algn="ctr" eaLnBrk="0" hangingPunct="0"/>
            <a:r>
              <a:rPr lang="en-US" sz="1000" b="1">
                <a:solidFill>
                  <a:srgbClr val="000000"/>
                </a:solidFill>
              </a:rPr>
              <a:t>Rocket BDE</a:t>
            </a:r>
          </a:p>
          <a:p>
            <a:pPr algn="ctr" eaLnBrk="0" hangingPunct="0"/>
            <a:r>
              <a:rPr lang="en-US" sz="1000" b="1">
                <a:solidFill>
                  <a:srgbClr val="000000"/>
                </a:solidFill>
              </a:rPr>
              <a:t>Moving NE</a:t>
            </a:r>
          </a:p>
        </p:txBody>
      </p:sp>
      <p:sp>
        <p:nvSpPr>
          <p:cNvPr id="65554" name="Rectangle 94"/>
          <p:cNvSpPr>
            <a:spLocks noChangeAspect="1" noChangeArrowheads="1"/>
          </p:cNvSpPr>
          <p:nvPr/>
        </p:nvSpPr>
        <p:spPr bwMode="auto">
          <a:xfrm>
            <a:off x="217488" y="4492625"/>
            <a:ext cx="473075"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PACOM</a:t>
            </a:r>
          </a:p>
          <a:p>
            <a:pPr algn="ctr" eaLnBrk="0" hangingPunct="0"/>
            <a:r>
              <a:rPr lang="en-US" sz="1000" b="1">
                <a:solidFill>
                  <a:srgbClr val="000000"/>
                </a:solidFill>
              </a:rPr>
              <a:t>HQ</a:t>
            </a:r>
          </a:p>
        </p:txBody>
      </p:sp>
      <p:sp>
        <p:nvSpPr>
          <p:cNvPr id="65555" name="Rectangle 95"/>
          <p:cNvSpPr>
            <a:spLocks noChangeAspect="1" noChangeArrowheads="1"/>
          </p:cNvSpPr>
          <p:nvPr/>
        </p:nvSpPr>
        <p:spPr bwMode="auto">
          <a:xfrm>
            <a:off x="2862263" y="1654175"/>
            <a:ext cx="620712" cy="4572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Friendly</a:t>
            </a:r>
          </a:p>
          <a:p>
            <a:pPr algn="ctr" eaLnBrk="0" hangingPunct="0"/>
            <a:r>
              <a:rPr lang="en-US" sz="1000" b="1">
                <a:solidFill>
                  <a:srgbClr val="000000"/>
                </a:solidFill>
              </a:rPr>
              <a:t>Bomber</a:t>
            </a:r>
          </a:p>
          <a:p>
            <a:pPr algn="ctr" eaLnBrk="0" hangingPunct="0"/>
            <a:r>
              <a:rPr lang="en-US" sz="1000" b="1">
                <a:solidFill>
                  <a:srgbClr val="000000"/>
                </a:solidFill>
              </a:rPr>
              <a:t>Flying NW</a:t>
            </a:r>
          </a:p>
        </p:txBody>
      </p:sp>
      <p:sp>
        <p:nvSpPr>
          <p:cNvPr id="65556" name="Rectangle 96"/>
          <p:cNvSpPr>
            <a:spLocks noChangeAspect="1" noChangeArrowheads="1"/>
          </p:cNvSpPr>
          <p:nvPr/>
        </p:nvSpPr>
        <p:spPr bwMode="auto">
          <a:xfrm>
            <a:off x="2786063" y="3005138"/>
            <a:ext cx="773112" cy="6096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Friendly</a:t>
            </a:r>
          </a:p>
          <a:p>
            <a:pPr algn="ctr" eaLnBrk="0" hangingPunct="0"/>
            <a:r>
              <a:rPr lang="en-US" sz="1000" b="1">
                <a:solidFill>
                  <a:srgbClr val="000000"/>
                </a:solidFill>
              </a:rPr>
              <a:t>Med Tracked</a:t>
            </a:r>
          </a:p>
          <a:p>
            <a:pPr algn="ctr" eaLnBrk="0" hangingPunct="0"/>
            <a:r>
              <a:rPr lang="en-US" sz="1000" b="1">
                <a:solidFill>
                  <a:srgbClr val="000000"/>
                </a:solidFill>
              </a:rPr>
              <a:t>Amphibious</a:t>
            </a:r>
          </a:p>
          <a:p>
            <a:pPr algn="ctr" eaLnBrk="0" hangingPunct="0"/>
            <a:r>
              <a:rPr lang="en-US" sz="1000" b="1">
                <a:solidFill>
                  <a:srgbClr val="000000"/>
                </a:solidFill>
              </a:rPr>
              <a:t>Howitzer</a:t>
            </a:r>
          </a:p>
        </p:txBody>
      </p:sp>
      <p:sp>
        <p:nvSpPr>
          <p:cNvPr id="65557" name="Rectangle 97"/>
          <p:cNvSpPr>
            <a:spLocks noChangeAspect="1" noChangeArrowheads="1"/>
          </p:cNvSpPr>
          <p:nvPr/>
        </p:nvSpPr>
        <p:spPr bwMode="auto">
          <a:xfrm>
            <a:off x="2805113" y="4330700"/>
            <a:ext cx="733425" cy="6096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Friendly</a:t>
            </a:r>
          </a:p>
          <a:p>
            <a:pPr algn="ctr" eaLnBrk="0" hangingPunct="0"/>
            <a:r>
              <a:rPr lang="en-US" sz="1000" b="1">
                <a:solidFill>
                  <a:srgbClr val="000000"/>
                </a:solidFill>
              </a:rPr>
              <a:t>Sub with</a:t>
            </a:r>
          </a:p>
          <a:p>
            <a:pPr algn="ctr" eaLnBrk="0" hangingPunct="0"/>
            <a:r>
              <a:rPr lang="en-US" sz="1000" b="1">
                <a:solidFill>
                  <a:srgbClr val="000000"/>
                </a:solidFill>
              </a:rPr>
              <a:t>Short towed</a:t>
            </a:r>
          </a:p>
          <a:p>
            <a:pPr algn="ctr" eaLnBrk="0" hangingPunct="0"/>
            <a:r>
              <a:rPr lang="en-US" sz="1000" b="1">
                <a:solidFill>
                  <a:srgbClr val="000000"/>
                </a:solidFill>
              </a:rPr>
              <a:t>Sonar array</a:t>
            </a:r>
          </a:p>
        </p:txBody>
      </p:sp>
      <p:sp>
        <p:nvSpPr>
          <p:cNvPr id="65558" name="Rectangle 98"/>
          <p:cNvSpPr>
            <a:spLocks noChangeAspect="1" noChangeArrowheads="1"/>
          </p:cNvSpPr>
          <p:nvPr/>
        </p:nvSpPr>
        <p:spPr bwMode="auto">
          <a:xfrm>
            <a:off x="5661025" y="1766888"/>
            <a:ext cx="760413"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Neutral</a:t>
            </a:r>
          </a:p>
          <a:p>
            <a:pPr algn="ctr" eaLnBrk="0" hangingPunct="0"/>
            <a:r>
              <a:rPr lang="en-US" sz="1000" b="1">
                <a:solidFill>
                  <a:srgbClr val="000000"/>
                </a:solidFill>
              </a:rPr>
              <a:t>APOD/APOE</a:t>
            </a:r>
          </a:p>
        </p:txBody>
      </p:sp>
      <p:sp>
        <p:nvSpPr>
          <p:cNvPr id="65559" name="Rectangle 99"/>
          <p:cNvSpPr>
            <a:spLocks noChangeAspect="1" noChangeArrowheads="1"/>
          </p:cNvSpPr>
          <p:nvPr/>
        </p:nvSpPr>
        <p:spPr bwMode="auto">
          <a:xfrm>
            <a:off x="1822450" y="3406775"/>
            <a:ext cx="627063" cy="4572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Movement</a:t>
            </a:r>
          </a:p>
          <a:p>
            <a:pPr algn="ctr" eaLnBrk="0" hangingPunct="0"/>
            <a:r>
              <a:rPr lang="en-US" sz="1000" b="1">
                <a:solidFill>
                  <a:srgbClr val="000000"/>
                </a:solidFill>
              </a:rPr>
              <a:t>Direction</a:t>
            </a:r>
          </a:p>
          <a:p>
            <a:pPr algn="ctr" eaLnBrk="0" hangingPunct="0"/>
            <a:r>
              <a:rPr lang="en-US" sz="1000" b="1">
                <a:solidFill>
                  <a:srgbClr val="000000"/>
                </a:solidFill>
              </a:rPr>
              <a:t>indicator</a:t>
            </a:r>
          </a:p>
        </p:txBody>
      </p:sp>
      <p:sp>
        <p:nvSpPr>
          <p:cNvPr id="65560" name="Rectangle 100"/>
          <p:cNvSpPr>
            <a:spLocks noChangeAspect="1" noChangeArrowheads="1"/>
          </p:cNvSpPr>
          <p:nvPr/>
        </p:nvSpPr>
        <p:spPr bwMode="auto">
          <a:xfrm>
            <a:off x="1868488" y="2671763"/>
            <a:ext cx="534987"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Echelon</a:t>
            </a:r>
          </a:p>
          <a:p>
            <a:pPr algn="ctr" eaLnBrk="0" hangingPunct="0"/>
            <a:r>
              <a:rPr lang="en-US" sz="1000" b="1">
                <a:solidFill>
                  <a:srgbClr val="000000"/>
                </a:solidFill>
              </a:rPr>
              <a:t>indicator</a:t>
            </a:r>
          </a:p>
        </p:txBody>
      </p:sp>
      <p:sp>
        <p:nvSpPr>
          <p:cNvPr id="65561" name="Rectangle 101"/>
          <p:cNvSpPr>
            <a:spLocks noChangeAspect="1" noChangeArrowheads="1"/>
          </p:cNvSpPr>
          <p:nvPr/>
        </p:nvSpPr>
        <p:spPr bwMode="auto">
          <a:xfrm>
            <a:off x="1677988" y="2259013"/>
            <a:ext cx="915987"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Actual position</a:t>
            </a:r>
          </a:p>
          <a:p>
            <a:pPr algn="ctr" eaLnBrk="0" hangingPunct="0"/>
            <a:r>
              <a:rPr lang="en-US" sz="1000" b="1">
                <a:solidFill>
                  <a:srgbClr val="000000"/>
                </a:solidFill>
              </a:rPr>
              <a:t>At end of line</a:t>
            </a:r>
          </a:p>
        </p:txBody>
      </p:sp>
      <p:sp>
        <p:nvSpPr>
          <p:cNvPr id="65562" name="Rectangle 102"/>
          <p:cNvSpPr>
            <a:spLocks noChangeAspect="1" noChangeArrowheads="1"/>
          </p:cNvSpPr>
          <p:nvPr/>
        </p:nvSpPr>
        <p:spPr bwMode="auto">
          <a:xfrm>
            <a:off x="1587500" y="1550988"/>
            <a:ext cx="1096963"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Task Organization</a:t>
            </a:r>
          </a:p>
          <a:p>
            <a:pPr algn="ctr" eaLnBrk="0" hangingPunct="0"/>
            <a:r>
              <a:rPr lang="en-US" sz="1000" b="1">
                <a:solidFill>
                  <a:srgbClr val="000000"/>
                </a:solidFill>
              </a:rPr>
              <a:t>Indicator</a:t>
            </a:r>
          </a:p>
        </p:txBody>
      </p:sp>
      <p:sp>
        <p:nvSpPr>
          <p:cNvPr id="65563" name="Rectangle 103"/>
          <p:cNvSpPr>
            <a:spLocks noChangeAspect="1" noChangeArrowheads="1"/>
          </p:cNvSpPr>
          <p:nvPr/>
        </p:nvSpPr>
        <p:spPr bwMode="auto">
          <a:xfrm>
            <a:off x="1733550" y="1125538"/>
            <a:ext cx="803275"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Dummy/Feint</a:t>
            </a:r>
          </a:p>
          <a:p>
            <a:pPr algn="ctr" eaLnBrk="0" hangingPunct="0"/>
            <a:r>
              <a:rPr lang="en-US" sz="1000" b="1">
                <a:solidFill>
                  <a:srgbClr val="000000"/>
                </a:solidFill>
              </a:rPr>
              <a:t>Indicator</a:t>
            </a:r>
          </a:p>
        </p:txBody>
      </p:sp>
      <p:sp>
        <p:nvSpPr>
          <p:cNvPr id="65564" name="Rectangle 104"/>
          <p:cNvSpPr>
            <a:spLocks noChangeAspect="1" noChangeArrowheads="1"/>
          </p:cNvSpPr>
          <p:nvPr/>
        </p:nvSpPr>
        <p:spPr bwMode="auto">
          <a:xfrm>
            <a:off x="4360863" y="3535363"/>
            <a:ext cx="1068387" cy="304800"/>
          </a:xfrm>
          <a:prstGeom prst="rect">
            <a:avLst/>
          </a:prstGeom>
          <a:noFill/>
          <a:ln w="9525">
            <a:noFill/>
            <a:miter lim="800000"/>
            <a:headEnd/>
            <a:tailEnd/>
          </a:ln>
        </p:spPr>
        <p:txBody>
          <a:bodyPr wrap="none" lIns="0" tIns="0" rIns="0" bIns="0">
            <a:spAutoFit/>
          </a:bodyPr>
          <a:lstStyle/>
          <a:p>
            <a:pPr algn="ctr" eaLnBrk="0" hangingPunct="0"/>
            <a:r>
              <a:rPr lang="en-US" sz="1000">
                <a:solidFill>
                  <a:srgbClr val="000000"/>
                </a:solidFill>
              </a:rPr>
              <a:t>Mobility Equipment</a:t>
            </a:r>
          </a:p>
          <a:p>
            <a:pPr algn="ctr" eaLnBrk="0" hangingPunct="0"/>
            <a:r>
              <a:rPr lang="en-US" sz="1000">
                <a:solidFill>
                  <a:srgbClr val="000000"/>
                </a:solidFill>
              </a:rPr>
              <a:t>Indicator</a:t>
            </a:r>
          </a:p>
        </p:txBody>
      </p:sp>
      <p:sp>
        <p:nvSpPr>
          <p:cNvPr id="65565" name="Rectangle 105"/>
          <p:cNvSpPr>
            <a:spLocks noChangeAspect="1" noChangeArrowheads="1"/>
          </p:cNvSpPr>
          <p:nvPr/>
        </p:nvSpPr>
        <p:spPr bwMode="auto">
          <a:xfrm>
            <a:off x="7364413" y="1344613"/>
            <a:ext cx="668337"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Installation</a:t>
            </a:r>
          </a:p>
          <a:p>
            <a:pPr algn="ctr" eaLnBrk="0" hangingPunct="0"/>
            <a:r>
              <a:rPr lang="en-US" sz="1000" b="1">
                <a:solidFill>
                  <a:srgbClr val="000000"/>
                </a:solidFill>
              </a:rPr>
              <a:t>Indicator</a:t>
            </a:r>
          </a:p>
        </p:txBody>
      </p:sp>
      <p:sp>
        <p:nvSpPr>
          <p:cNvPr id="65566" name="Rectangle 106"/>
          <p:cNvSpPr>
            <a:spLocks noChangeAspect="1" noChangeArrowheads="1"/>
          </p:cNvSpPr>
          <p:nvPr/>
        </p:nvSpPr>
        <p:spPr bwMode="auto">
          <a:xfrm>
            <a:off x="4324350" y="4859338"/>
            <a:ext cx="1223963"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Auxiliary Equipment</a:t>
            </a:r>
          </a:p>
          <a:p>
            <a:pPr algn="ctr" eaLnBrk="0" hangingPunct="0"/>
            <a:r>
              <a:rPr lang="en-US" sz="1000" b="1">
                <a:solidFill>
                  <a:srgbClr val="000000"/>
                </a:solidFill>
              </a:rPr>
              <a:t>Indicator</a:t>
            </a:r>
          </a:p>
        </p:txBody>
      </p:sp>
      <p:sp>
        <p:nvSpPr>
          <p:cNvPr id="65567" name="Rectangle 107"/>
          <p:cNvSpPr>
            <a:spLocks noChangeAspect="1" noChangeArrowheads="1"/>
          </p:cNvSpPr>
          <p:nvPr/>
        </p:nvSpPr>
        <p:spPr bwMode="auto">
          <a:xfrm>
            <a:off x="1868488" y="5103813"/>
            <a:ext cx="534987" cy="304800"/>
          </a:xfrm>
          <a:prstGeom prst="rect">
            <a:avLst/>
          </a:prstGeom>
          <a:noFill/>
          <a:ln w="9525">
            <a:noFill/>
            <a:miter lim="800000"/>
            <a:headEnd/>
            <a:tailEnd/>
          </a:ln>
        </p:spPr>
        <p:txBody>
          <a:bodyPr wrap="none" lIns="0" tIns="0" rIns="0" bIns="0">
            <a:spAutoFit/>
          </a:bodyPr>
          <a:lstStyle/>
          <a:p>
            <a:pPr algn="ctr" eaLnBrk="0" hangingPunct="0"/>
            <a:r>
              <a:rPr lang="en-US" sz="1000" b="1">
                <a:solidFill>
                  <a:srgbClr val="000000"/>
                </a:solidFill>
              </a:rPr>
              <a:t>HQ Staff</a:t>
            </a:r>
          </a:p>
          <a:p>
            <a:pPr algn="ctr" eaLnBrk="0" hangingPunct="0"/>
            <a:r>
              <a:rPr lang="en-US" sz="1000" b="1">
                <a:solidFill>
                  <a:srgbClr val="000000"/>
                </a:solidFill>
              </a:rPr>
              <a:t>indicator</a:t>
            </a:r>
          </a:p>
        </p:txBody>
      </p:sp>
      <p:sp>
        <p:nvSpPr>
          <p:cNvPr id="65568" name="Line 108"/>
          <p:cNvSpPr>
            <a:spLocks noChangeShapeType="1"/>
          </p:cNvSpPr>
          <p:nvPr/>
        </p:nvSpPr>
        <p:spPr bwMode="auto">
          <a:xfrm flipH="1" flipV="1">
            <a:off x="954088" y="5035550"/>
            <a:ext cx="785812" cy="168275"/>
          </a:xfrm>
          <a:prstGeom prst="line">
            <a:avLst/>
          </a:prstGeom>
          <a:noFill/>
          <a:ln w="12700">
            <a:solidFill>
              <a:schemeClr val="tx1"/>
            </a:solidFill>
            <a:round/>
            <a:headEnd/>
            <a:tailEnd type="triangle" w="med" len="med"/>
          </a:ln>
        </p:spPr>
        <p:txBody>
          <a:bodyPr wrap="none" anchor="ctr"/>
          <a:lstStyle/>
          <a:p>
            <a:endParaRPr lang="en-US"/>
          </a:p>
        </p:txBody>
      </p:sp>
      <p:sp>
        <p:nvSpPr>
          <p:cNvPr id="65569" name="Line 109"/>
          <p:cNvSpPr>
            <a:spLocks noChangeShapeType="1"/>
          </p:cNvSpPr>
          <p:nvPr/>
        </p:nvSpPr>
        <p:spPr bwMode="auto">
          <a:xfrm flipH="1" flipV="1">
            <a:off x="1366838" y="3503613"/>
            <a:ext cx="398462" cy="103187"/>
          </a:xfrm>
          <a:prstGeom prst="line">
            <a:avLst/>
          </a:prstGeom>
          <a:noFill/>
          <a:ln w="12700">
            <a:solidFill>
              <a:schemeClr val="tx1"/>
            </a:solidFill>
            <a:round/>
            <a:headEnd/>
            <a:tailEnd type="triangle" w="med" len="med"/>
          </a:ln>
        </p:spPr>
        <p:txBody>
          <a:bodyPr wrap="none" anchor="ctr"/>
          <a:lstStyle/>
          <a:p>
            <a:endParaRPr lang="en-US"/>
          </a:p>
        </p:txBody>
      </p:sp>
      <p:sp>
        <p:nvSpPr>
          <p:cNvPr id="65570" name="Line 110"/>
          <p:cNvSpPr>
            <a:spLocks noChangeShapeType="1"/>
          </p:cNvSpPr>
          <p:nvPr/>
        </p:nvSpPr>
        <p:spPr bwMode="auto">
          <a:xfrm flipH="1" flipV="1">
            <a:off x="1301750" y="2781300"/>
            <a:ext cx="476250" cy="26988"/>
          </a:xfrm>
          <a:prstGeom prst="line">
            <a:avLst/>
          </a:prstGeom>
          <a:noFill/>
          <a:ln w="12700">
            <a:solidFill>
              <a:schemeClr val="tx1"/>
            </a:solidFill>
            <a:round/>
            <a:headEnd/>
            <a:tailEnd type="triangle" w="med" len="med"/>
          </a:ln>
        </p:spPr>
        <p:txBody>
          <a:bodyPr wrap="none" anchor="ctr"/>
          <a:lstStyle/>
          <a:p>
            <a:endParaRPr lang="en-US"/>
          </a:p>
        </p:txBody>
      </p:sp>
      <p:sp>
        <p:nvSpPr>
          <p:cNvPr id="65571" name="Line 111"/>
          <p:cNvSpPr>
            <a:spLocks noChangeShapeType="1"/>
          </p:cNvSpPr>
          <p:nvPr/>
        </p:nvSpPr>
        <p:spPr bwMode="auto">
          <a:xfrm flipH="1" flipV="1">
            <a:off x="1198563" y="2330450"/>
            <a:ext cx="438150" cy="103188"/>
          </a:xfrm>
          <a:prstGeom prst="line">
            <a:avLst/>
          </a:prstGeom>
          <a:noFill/>
          <a:ln w="12700">
            <a:solidFill>
              <a:schemeClr val="tx1"/>
            </a:solidFill>
            <a:round/>
            <a:headEnd/>
            <a:tailEnd type="triangle" w="med" len="med"/>
          </a:ln>
        </p:spPr>
        <p:txBody>
          <a:bodyPr wrap="none" anchor="ctr"/>
          <a:lstStyle/>
          <a:p>
            <a:endParaRPr lang="en-US"/>
          </a:p>
        </p:txBody>
      </p:sp>
      <p:sp>
        <p:nvSpPr>
          <p:cNvPr id="65572" name="Line 112"/>
          <p:cNvSpPr>
            <a:spLocks noChangeShapeType="1"/>
          </p:cNvSpPr>
          <p:nvPr/>
        </p:nvSpPr>
        <p:spPr bwMode="auto">
          <a:xfrm flipH="1">
            <a:off x="1185863" y="1662113"/>
            <a:ext cx="360362" cy="12700"/>
          </a:xfrm>
          <a:prstGeom prst="line">
            <a:avLst/>
          </a:prstGeom>
          <a:noFill/>
          <a:ln w="12700">
            <a:solidFill>
              <a:schemeClr val="tx1"/>
            </a:solidFill>
            <a:round/>
            <a:headEnd/>
            <a:tailEnd type="triangle" w="med" len="med"/>
          </a:ln>
        </p:spPr>
        <p:txBody>
          <a:bodyPr wrap="none" anchor="ctr"/>
          <a:lstStyle/>
          <a:p>
            <a:endParaRPr lang="en-US"/>
          </a:p>
        </p:txBody>
      </p:sp>
      <p:sp>
        <p:nvSpPr>
          <p:cNvPr id="65573" name="Line 113"/>
          <p:cNvSpPr>
            <a:spLocks noChangeShapeType="1"/>
          </p:cNvSpPr>
          <p:nvPr/>
        </p:nvSpPr>
        <p:spPr bwMode="auto">
          <a:xfrm flipH="1">
            <a:off x="1301750" y="1312863"/>
            <a:ext cx="438150" cy="246062"/>
          </a:xfrm>
          <a:prstGeom prst="line">
            <a:avLst/>
          </a:prstGeom>
          <a:noFill/>
          <a:ln w="12700">
            <a:solidFill>
              <a:schemeClr val="tx1"/>
            </a:solidFill>
            <a:round/>
            <a:headEnd/>
            <a:tailEnd type="triangle" w="med" len="med"/>
          </a:ln>
        </p:spPr>
        <p:txBody>
          <a:bodyPr wrap="none" anchor="ctr"/>
          <a:lstStyle/>
          <a:p>
            <a:endParaRPr lang="en-US"/>
          </a:p>
        </p:txBody>
      </p:sp>
      <p:sp>
        <p:nvSpPr>
          <p:cNvPr id="65574" name="Line 114"/>
          <p:cNvSpPr>
            <a:spLocks noChangeShapeType="1"/>
          </p:cNvSpPr>
          <p:nvPr/>
        </p:nvSpPr>
        <p:spPr bwMode="auto">
          <a:xfrm flipH="1" flipV="1">
            <a:off x="4071938" y="4843463"/>
            <a:ext cx="193675" cy="88900"/>
          </a:xfrm>
          <a:prstGeom prst="line">
            <a:avLst/>
          </a:prstGeom>
          <a:noFill/>
          <a:ln w="12700">
            <a:solidFill>
              <a:schemeClr val="tx1"/>
            </a:solidFill>
            <a:round/>
            <a:headEnd/>
            <a:tailEnd type="triangle" w="med" len="med"/>
          </a:ln>
        </p:spPr>
        <p:txBody>
          <a:bodyPr wrap="none" anchor="ctr"/>
          <a:lstStyle/>
          <a:p>
            <a:endParaRPr lang="en-US"/>
          </a:p>
        </p:txBody>
      </p:sp>
      <p:sp>
        <p:nvSpPr>
          <p:cNvPr id="65575" name="Line 115"/>
          <p:cNvSpPr>
            <a:spLocks noChangeShapeType="1"/>
          </p:cNvSpPr>
          <p:nvPr/>
        </p:nvSpPr>
        <p:spPr bwMode="auto">
          <a:xfrm flipH="1" flipV="1">
            <a:off x="4189413" y="3581400"/>
            <a:ext cx="166687" cy="63500"/>
          </a:xfrm>
          <a:prstGeom prst="line">
            <a:avLst/>
          </a:prstGeom>
          <a:noFill/>
          <a:ln w="12700">
            <a:solidFill>
              <a:schemeClr val="tx1"/>
            </a:solidFill>
            <a:round/>
            <a:headEnd/>
            <a:tailEnd type="triangle" w="med" len="med"/>
          </a:ln>
        </p:spPr>
        <p:txBody>
          <a:bodyPr wrap="none" anchor="ctr"/>
          <a:lstStyle/>
          <a:p>
            <a:endParaRPr lang="en-US"/>
          </a:p>
        </p:txBody>
      </p:sp>
      <p:sp>
        <p:nvSpPr>
          <p:cNvPr id="65576" name="Line 116"/>
          <p:cNvSpPr>
            <a:spLocks noChangeShapeType="1"/>
          </p:cNvSpPr>
          <p:nvPr/>
        </p:nvSpPr>
        <p:spPr bwMode="auto">
          <a:xfrm flipH="1">
            <a:off x="3792538" y="1571625"/>
            <a:ext cx="360362" cy="25400"/>
          </a:xfrm>
          <a:prstGeom prst="line">
            <a:avLst/>
          </a:prstGeom>
          <a:noFill/>
          <a:ln w="12700">
            <a:solidFill>
              <a:schemeClr val="tx1"/>
            </a:solidFill>
            <a:round/>
            <a:headEnd/>
            <a:tailEnd type="triangle" w="med" len="med"/>
          </a:ln>
        </p:spPr>
        <p:txBody>
          <a:bodyPr wrap="none" anchor="ctr"/>
          <a:lstStyle/>
          <a:p>
            <a:endParaRPr lang="en-US"/>
          </a:p>
        </p:txBody>
      </p:sp>
      <p:sp>
        <p:nvSpPr>
          <p:cNvPr id="65577" name="Line 117"/>
          <p:cNvSpPr>
            <a:spLocks noChangeShapeType="1"/>
          </p:cNvSpPr>
          <p:nvPr/>
        </p:nvSpPr>
        <p:spPr bwMode="auto">
          <a:xfrm flipH="1">
            <a:off x="7004050" y="1506538"/>
            <a:ext cx="309563" cy="155575"/>
          </a:xfrm>
          <a:prstGeom prst="line">
            <a:avLst/>
          </a:prstGeom>
          <a:noFill/>
          <a:ln w="12700">
            <a:solidFill>
              <a:schemeClr val="tx1"/>
            </a:solidFill>
            <a:round/>
            <a:headEnd/>
            <a:tailEnd type="triangle" w="med" len="med"/>
          </a:ln>
        </p:spPr>
        <p:txBody>
          <a:bodyPr wrap="none" anchor="ctr"/>
          <a:lstStyle/>
          <a:p>
            <a:endParaRPr lang="en-US"/>
          </a:p>
        </p:txBody>
      </p:sp>
      <p:sp>
        <p:nvSpPr>
          <p:cNvPr id="65578" name="Line 118"/>
          <p:cNvSpPr>
            <a:spLocks noChangeAspect="1" noChangeShapeType="1"/>
          </p:cNvSpPr>
          <p:nvPr/>
        </p:nvSpPr>
        <p:spPr bwMode="auto">
          <a:xfrm>
            <a:off x="5937250" y="5083175"/>
            <a:ext cx="1588" cy="120650"/>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65579" name="Group 119"/>
          <p:cNvGrpSpPr>
            <a:grpSpLocks/>
          </p:cNvGrpSpPr>
          <p:nvPr/>
        </p:nvGrpSpPr>
        <p:grpSpPr bwMode="auto">
          <a:xfrm>
            <a:off x="5864225" y="4360863"/>
            <a:ext cx="74613" cy="74612"/>
            <a:chOff x="373" y="1246"/>
            <a:chExt cx="36" cy="37"/>
          </a:xfrm>
        </p:grpSpPr>
        <p:sp>
          <p:nvSpPr>
            <p:cNvPr id="65759" name="Line 12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60" name="Line 12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65580" name="Rectangle 122"/>
          <p:cNvSpPr>
            <a:spLocks noChangeAspect="1" noChangeArrowheads="1"/>
          </p:cNvSpPr>
          <p:nvPr/>
        </p:nvSpPr>
        <p:spPr bwMode="auto">
          <a:xfrm>
            <a:off x="6161088" y="3333750"/>
            <a:ext cx="8890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 Group</a:t>
            </a:r>
          </a:p>
        </p:txBody>
      </p:sp>
      <p:sp>
        <p:nvSpPr>
          <p:cNvPr id="65581" name="Rectangle 123"/>
          <p:cNvSpPr>
            <a:spLocks noChangeAspect="1" noChangeArrowheads="1"/>
          </p:cNvSpPr>
          <p:nvPr/>
        </p:nvSpPr>
        <p:spPr bwMode="auto">
          <a:xfrm>
            <a:off x="6161088" y="3579813"/>
            <a:ext cx="387350"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Army</a:t>
            </a:r>
          </a:p>
        </p:txBody>
      </p:sp>
      <p:sp>
        <p:nvSpPr>
          <p:cNvPr id="65582" name="Rectangle 124"/>
          <p:cNvSpPr>
            <a:spLocks noChangeAspect="1" noChangeArrowheads="1"/>
          </p:cNvSpPr>
          <p:nvPr/>
        </p:nvSpPr>
        <p:spPr bwMode="auto">
          <a:xfrm>
            <a:off x="6161088" y="4070350"/>
            <a:ext cx="1096962"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Division/Wing </a:t>
            </a:r>
          </a:p>
        </p:txBody>
      </p:sp>
      <p:sp>
        <p:nvSpPr>
          <p:cNvPr id="65583" name="Rectangle 125"/>
          <p:cNvSpPr>
            <a:spLocks noChangeAspect="1" noChangeArrowheads="1"/>
          </p:cNvSpPr>
          <p:nvPr/>
        </p:nvSpPr>
        <p:spPr bwMode="auto">
          <a:xfrm>
            <a:off x="6161088" y="5051425"/>
            <a:ext cx="1244600"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Co/Battery/Troop</a:t>
            </a:r>
          </a:p>
        </p:txBody>
      </p:sp>
      <p:sp>
        <p:nvSpPr>
          <p:cNvPr id="65584" name="Rectangle 126"/>
          <p:cNvSpPr>
            <a:spLocks noChangeAspect="1" noChangeArrowheads="1"/>
          </p:cNvSpPr>
          <p:nvPr/>
        </p:nvSpPr>
        <p:spPr bwMode="auto">
          <a:xfrm>
            <a:off x="6161088" y="4805363"/>
            <a:ext cx="974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BN/Squadron</a:t>
            </a:r>
          </a:p>
        </p:txBody>
      </p:sp>
      <p:sp>
        <p:nvSpPr>
          <p:cNvPr id="65585" name="Rectangle 127"/>
          <p:cNvSpPr>
            <a:spLocks noChangeAspect="1" noChangeArrowheads="1"/>
          </p:cNvSpPr>
          <p:nvPr/>
        </p:nvSpPr>
        <p:spPr bwMode="auto">
          <a:xfrm>
            <a:off x="6161088" y="4314825"/>
            <a:ext cx="652462"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 Brigade </a:t>
            </a:r>
          </a:p>
        </p:txBody>
      </p:sp>
      <p:grpSp>
        <p:nvGrpSpPr>
          <p:cNvPr id="65586" name="Group 128"/>
          <p:cNvGrpSpPr>
            <a:grpSpLocks noChangeAspect="1"/>
          </p:cNvGrpSpPr>
          <p:nvPr/>
        </p:nvGrpSpPr>
        <p:grpSpPr bwMode="auto">
          <a:xfrm>
            <a:off x="5878513" y="4840288"/>
            <a:ext cx="60325" cy="82550"/>
            <a:chOff x="3195" y="1627"/>
            <a:chExt cx="75" cy="104"/>
          </a:xfrm>
        </p:grpSpPr>
        <p:sp>
          <p:nvSpPr>
            <p:cNvPr id="65757" name="Line 12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758" name="Line 13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5587" name="Oval 131"/>
          <p:cNvSpPr>
            <a:spLocks noChangeAspect="1" noChangeArrowheads="1"/>
          </p:cNvSpPr>
          <p:nvPr/>
        </p:nvSpPr>
        <p:spPr bwMode="auto">
          <a:xfrm>
            <a:off x="5876925" y="5832475"/>
            <a:ext cx="61913" cy="71438"/>
          </a:xfrm>
          <a:prstGeom prst="ellipse">
            <a:avLst/>
          </a:prstGeom>
          <a:solidFill>
            <a:srgbClr val="000000"/>
          </a:solidFill>
          <a:ln w="28575">
            <a:solidFill>
              <a:srgbClr val="000000"/>
            </a:solidFill>
            <a:round/>
            <a:headEnd/>
            <a:tailEnd/>
          </a:ln>
        </p:spPr>
        <p:txBody>
          <a:bodyPr wrap="none" anchor="ctr"/>
          <a:lstStyle/>
          <a:p>
            <a:endParaRPr lang="en-US"/>
          </a:p>
        </p:txBody>
      </p:sp>
      <p:grpSp>
        <p:nvGrpSpPr>
          <p:cNvPr id="65588" name="Group 132"/>
          <p:cNvGrpSpPr>
            <a:grpSpLocks/>
          </p:cNvGrpSpPr>
          <p:nvPr/>
        </p:nvGrpSpPr>
        <p:grpSpPr bwMode="auto">
          <a:xfrm>
            <a:off x="5659438" y="5365750"/>
            <a:ext cx="279400" cy="73025"/>
            <a:chOff x="4187" y="1420"/>
            <a:chExt cx="176" cy="46"/>
          </a:xfrm>
        </p:grpSpPr>
        <p:sp>
          <p:nvSpPr>
            <p:cNvPr id="65754" name="Oval 133"/>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755" name="Oval 134"/>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756" name="Oval 135"/>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grpSp>
        <p:nvGrpSpPr>
          <p:cNvPr id="65589" name="Group 136"/>
          <p:cNvGrpSpPr>
            <a:grpSpLocks noChangeAspect="1"/>
          </p:cNvGrpSpPr>
          <p:nvPr/>
        </p:nvGrpSpPr>
        <p:grpSpPr bwMode="auto">
          <a:xfrm>
            <a:off x="5767388" y="5599113"/>
            <a:ext cx="171450" cy="73025"/>
            <a:chOff x="3095" y="2314"/>
            <a:chExt cx="215" cy="91"/>
          </a:xfrm>
        </p:grpSpPr>
        <p:sp>
          <p:nvSpPr>
            <p:cNvPr id="65752" name="Oval 137"/>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753" name="Oval 138"/>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65590" name="Rectangle 139"/>
          <p:cNvSpPr>
            <a:spLocks noChangeAspect="1" noChangeArrowheads="1"/>
          </p:cNvSpPr>
          <p:nvPr/>
        </p:nvSpPr>
        <p:spPr bwMode="auto">
          <a:xfrm>
            <a:off x="6161088" y="5786438"/>
            <a:ext cx="466725"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Squad</a:t>
            </a:r>
          </a:p>
        </p:txBody>
      </p:sp>
      <p:sp>
        <p:nvSpPr>
          <p:cNvPr id="65591" name="Rectangle 140"/>
          <p:cNvSpPr>
            <a:spLocks noChangeAspect="1" noChangeArrowheads="1"/>
          </p:cNvSpPr>
          <p:nvPr/>
        </p:nvSpPr>
        <p:spPr bwMode="auto">
          <a:xfrm>
            <a:off x="6161088" y="5541963"/>
            <a:ext cx="550862"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Section</a:t>
            </a:r>
          </a:p>
        </p:txBody>
      </p:sp>
      <p:sp>
        <p:nvSpPr>
          <p:cNvPr id="65592" name="Rectangle 141"/>
          <p:cNvSpPr>
            <a:spLocks noChangeAspect="1" noChangeArrowheads="1"/>
          </p:cNvSpPr>
          <p:nvPr/>
        </p:nvSpPr>
        <p:spPr bwMode="auto">
          <a:xfrm>
            <a:off x="6161088" y="5295900"/>
            <a:ext cx="1668462"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Platoon or Detachment</a:t>
            </a:r>
          </a:p>
        </p:txBody>
      </p:sp>
      <p:sp>
        <p:nvSpPr>
          <p:cNvPr id="65593" name="Rectangle 142"/>
          <p:cNvSpPr>
            <a:spLocks noChangeAspect="1" noChangeArrowheads="1"/>
          </p:cNvSpPr>
          <p:nvPr/>
        </p:nvSpPr>
        <p:spPr bwMode="auto">
          <a:xfrm>
            <a:off x="6161088" y="3089275"/>
            <a:ext cx="517525"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Region</a:t>
            </a:r>
          </a:p>
        </p:txBody>
      </p:sp>
      <p:grpSp>
        <p:nvGrpSpPr>
          <p:cNvPr id="65594" name="Group 143"/>
          <p:cNvGrpSpPr>
            <a:grpSpLocks/>
          </p:cNvGrpSpPr>
          <p:nvPr/>
        </p:nvGrpSpPr>
        <p:grpSpPr bwMode="auto">
          <a:xfrm>
            <a:off x="5788025" y="4124325"/>
            <a:ext cx="150813" cy="74613"/>
            <a:chOff x="337" y="1056"/>
            <a:chExt cx="95" cy="47"/>
          </a:xfrm>
        </p:grpSpPr>
        <p:grpSp>
          <p:nvGrpSpPr>
            <p:cNvPr id="65746" name="Group 144"/>
            <p:cNvGrpSpPr>
              <a:grpSpLocks/>
            </p:cNvGrpSpPr>
            <p:nvPr/>
          </p:nvGrpSpPr>
          <p:grpSpPr bwMode="auto">
            <a:xfrm>
              <a:off x="337" y="1056"/>
              <a:ext cx="47" cy="47"/>
              <a:chOff x="373" y="1246"/>
              <a:chExt cx="36" cy="37"/>
            </a:xfrm>
          </p:grpSpPr>
          <p:sp>
            <p:nvSpPr>
              <p:cNvPr id="65750" name="Line 14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51" name="Line 14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47" name="Group 147"/>
            <p:cNvGrpSpPr>
              <a:grpSpLocks/>
            </p:cNvGrpSpPr>
            <p:nvPr/>
          </p:nvGrpSpPr>
          <p:grpSpPr bwMode="auto">
            <a:xfrm>
              <a:off x="385" y="1056"/>
              <a:ext cx="47" cy="47"/>
              <a:chOff x="373" y="1246"/>
              <a:chExt cx="36" cy="37"/>
            </a:xfrm>
          </p:grpSpPr>
          <p:sp>
            <p:nvSpPr>
              <p:cNvPr id="65748" name="Line 14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49" name="Line 14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595" name="Group 150"/>
          <p:cNvGrpSpPr>
            <a:grpSpLocks/>
          </p:cNvGrpSpPr>
          <p:nvPr/>
        </p:nvGrpSpPr>
        <p:grpSpPr bwMode="auto">
          <a:xfrm>
            <a:off x="5713413" y="3887788"/>
            <a:ext cx="225425" cy="76200"/>
            <a:chOff x="289" y="816"/>
            <a:chExt cx="142" cy="48"/>
          </a:xfrm>
        </p:grpSpPr>
        <p:grpSp>
          <p:nvGrpSpPr>
            <p:cNvPr id="65737" name="Group 151"/>
            <p:cNvGrpSpPr>
              <a:grpSpLocks/>
            </p:cNvGrpSpPr>
            <p:nvPr/>
          </p:nvGrpSpPr>
          <p:grpSpPr bwMode="auto">
            <a:xfrm>
              <a:off x="289" y="816"/>
              <a:ext cx="47" cy="47"/>
              <a:chOff x="373" y="1246"/>
              <a:chExt cx="36" cy="37"/>
            </a:xfrm>
          </p:grpSpPr>
          <p:sp>
            <p:nvSpPr>
              <p:cNvPr id="65744" name="Line 15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45" name="Line 15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38" name="Group 154"/>
            <p:cNvGrpSpPr>
              <a:grpSpLocks/>
            </p:cNvGrpSpPr>
            <p:nvPr/>
          </p:nvGrpSpPr>
          <p:grpSpPr bwMode="auto">
            <a:xfrm>
              <a:off x="336" y="816"/>
              <a:ext cx="47" cy="47"/>
              <a:chOff x="373" y="1246"/>
              <a:chExt cx="36" cy="37"/>
            </a:xfrm>
          </p:grpSpPr>
          <p:sp>
            <p:nvSpPr>
              <p:cNvPr id="65742" name="Line 155"/>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43" name="Line 156"/>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39" name="Group 157"/>
            <p:cNvGrpSpPr>
              <a:grpSpLocks/>
            </p:cNvGrpSpPr>
            <p:nvPr/>
          </p:nvGrpSpPr>
          <p:grpSpPr bwMode="auto">
            <a:xfrm>
              <a:off x="384" y="817"/>
              <a:ext cx="47" cy="47"/>
              <a:chOff x="373" y="1246"/>
              <a:chExt cx="36" cy="37"/>
            </a:xfrm>
          </p:grpSpPr>
          <p:sp>
            <p:nvSpPr>
              <p:cNvPr id="65740" name="Line 15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41" name="Line 15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596" name="Group 160"/>
          <p:cNvGrpSpPr>
            <a:grpSpLocks/>
          </p:cNvGrpSpPr>
          <p:nvPr/>
        </p:nvGrpSpPr>
        <p:grpSpPr bwMode="auto">
          <a:xfrm>
            <a:off x="5634038" y="3651250"/>
            <a:ext cx="304800" cy="76200"/>
            <a:chOff x="240" y="576"/>
            <a:chExt cx="192" cy="48"/>
          </a:xfrm>
        </p:grpSpPr>
        <p:grpSp>
          <p:nvGrpSpPr>
            <p:cNvPr id="65723" name="Group 161"/>
            <p:cNvGrpSpPr>
              <a:grpSpLocks/>
            </p:cNvGrpSpPr>
            <p:nvPr/>
          </p:nvGrpSpPr>
          <p:grpSpPr bwMode="auto">
            <a:xfrm>
              <a:off x="337" y="577"/>
              <a:ext cx="95" cy="47"/>
              <a:chOff x="337" y="1056"/>
              <a:chExt cx="95" cy="47"/>
            </a:xfrm>
          </p:grpSpPr>
          <p:grpSp>
            <p:nvGrpSpPr>
              <p:cNvPr id="65731" name="Group 162"/>
              <p:cNvGrpSpPr>
                <a:grpSpLocks/>
              </p:cNvGrpSpPr>
              <p:nvPr/>
            </p:nvGrpSpPr>
            <p:grpSpPr bwMode="auto">
              <a:xfrm>
                <a:off x="337" y="1056"/>
                <a:ext cx="47" cy="47"/>
                <a:chOff x="373" y="1246"/>
                <a:chExt cx="36" cy="37"/>
              </a:xfrm>
            </p:grpSpPr>
            <p:sp>
              <p:nvSpPr>
                <p:cNvPr id="65735" name="Line 16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36" name="Line 16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32" name="Group 165"/>
              <p:cNvGrpSpPr>
                <a:grpSpLocks/>
              </p:cNvGrpSpPr>
              <p:nvPr/>
            </p:nvGrpSpPr>
            <p:grpSpPr bwMode="auto">
              <a:xfrm>
                <a:off x="385" y="1056"/>
                <a:ext cx="47" cy="47"/>
                <a:chOff x="373" y="1246"/>
                <a:chExt cx="36" cy="37"/>
              </a:xfrm>
            </p:grpSpPr>
            <p:sp>
              <p:nvSpPr>
                <p:cNvPr id="65733" name="Line 16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34" name="Line 16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724" name="Group 168"/>
            <p:cNvGrpSpPr>
              <a:grpSpLocks/>
            </p:cNvGrpSpPr>
            <p:nvPr/>
          </p:nvGrpSpPr>
          <p:grpSpPr bwMode="auto">
            <a:xfrm>
              <a:off x="240" y="576"/>
              <a:ext cx="95" cy="47"/>
              <a:chOff x="337" y="1056"/>
              <a:chExt cx="95" cy="47"/>
            </a:xfrm>
          </p:grpSpPr>
          <p:grpSp>
            <p:nvGrpSpPr>
              <p:cNvPr id="65725" name="Group 169"/>
              <p:cNvGrpSpPr>
                <a:grpSpLocks/>
              </p:cNvGrpSpPr>
              <p:nvPr/>
            </p:nvGrpSpPr>
            <p:grpSpPr bwMode="auto">
              <a:xfrm>
                <a:off x="337" y="1056"/>
                <a:ext cx="47" cy="47"/>
                <a:chOff x="373" y="1246"/>
                <a:chExt cx="36" cy="37"/>
              </a:xfrm>
            </p:grpSpPr>
            <p:sp>
              <p:nvSpPr>
                <p:cNvPr id="65729" name="Line 17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30" name="Line 17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26" name="Group 172"/>
              <p:cNvGrpSpPr>
                <a:grpSpLocks/>
              </p:cNvGrpSpPr>
              <p:nvPr/>
            </p:nvGrpSpPr>
            <p:grpSpPr bwMode="auto">
              <a:xfrm>
                <a:off x="385" y="1056"/>
                <a:ext cx="47" cy="47"/>
                <a:chOff x="373" y="1246"/>
                <a:chExt cx="36" cy="37"/>
              </a:xfrm>
            </p:grpSpPr>
            <p:sp>
              <p:nvSpPr>
                <p:cNvPr id="65727" name="Line 17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28" name="Line 17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65597" name="Group 175"/>
          <p:cNvGrpSpPr>
            <a:grpSpLocks/>
          </p:cNvGrpSpPr>
          <p:nvPr/>
        </p:nvGrpSpPr>
        <p:grpSpPr bwMode="auto">
          <a:xfrm>
            <a:off x="5561013" y="3414713"/>
            <a:ext cx="377825" cy="76200"/>
            <a:chOff x="192" y="336"/>
            <a:chExt cx="238" cy="48"/>
          </a:xfrm>
        </p:grpSpPr>
        <p:grpSp>
          <p:nvGrpSpPr>
            <p:cNvPr id="65706" name="Group 176"/>
            <p:cNvGrpSpPr>
              <a:grpSpLocks/>
            </p:cNvGrpSpPr>
            <p:nvPr/>
          </p:nvGrpSpPr>
          <p:grpSpPr bwMode="auto">
            <a:xfrm>
              <a:off x="288" y="336"/>
              <a:ext cx="142" cy="48"/>
              <a:chOff x="289" y="816"/>
              <a:chExt cx="142" cy="48"/>
            </a:xfrm>
          </p:grpSpPr>
          <p:grpSp>
            <p:nvGrpSpPr>
              <p:cNvPr id="65714" name="Group 177"/>
              <p:cNvGrpSpPr>
                <a:grpSpLocks/>
              </p:cNvGrpSpPr>
              <p:nvPr/>
            </p:nvGrpSpPr>
            <p:grpSpPr bwMode="auto">
              <a:xfrm>
                <a:off x="289" y="816"/>
                <a:ext cx="47" cy="47"/>
                <a:chOff x="373" y="1246"/>
                <a:chExt cx="36" cy="37"/>
              </a:xfrm>
            </p:grpSpPr>
            <p:sp>
              <p:nvSpPr>
                <p:cNvPr id="65721" name="Line 17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22" name="Line 17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15" name="Group 180"/>
              <p:cNvGrpSpPr>
                <a:grpSpLocks/>
              </p:cNvGrpSpPr>
              <p:nvPr/>
            </p:nvGrpSpPr>
            <p:grpSpPr bwMode="auto">
              <a:xfrm>
                <a:off x="336" y="816"/>
                <a:ext cx="47" cy="47"/>
                <a:chOff x="373" y="1246"/>
                <a:chExt cx="36" cy="37"/>
              </a:xfrm>
            </p:grpSpPr>
            <p:sp>
              <p:nvSpPr>
                <p:cNvPr id="65719" name="Line 18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20" name="Line 18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16" name="Group 183"/>
              <p:cNvGrpSpPr>
                <a:grpSpLocks/>
              </p:cNvGrpSpPr>
              <p:nvPr/>
            </p:nvGrpSpPr>
            <p:grpSpPr bwMode="auto">
              <a:xfrm>
                <a:off x="384" y="817"/>
                <a:ext cx="47" cy="47"/>
                <a:chOff x="373" y="1246"/>
                <a:chExt cx="36" cy="37"/>
              </a:xfrm>
            </p:grpSpPr>
            <p:sp>
              <p:nvSpPr>
                <p:cNvPr id="65717" name="Line 18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18" name="Line 18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707" name="Group 186"/>
            <p:cNvGrpSpPr>
              <a:grpSpLocks/>
            </p:cNvGrpSpPr>
            <p:nvPr/>
          </p:nvGrpSpPr>
          <p:grpSpPr bwMode="auto">
            <a:xfrm>
              <a:off x="192" y="336"/>
              <a:ext cx="95" cy="47"/>
              <a:chOff x="337" y="1056"/>
              <a:chExt cx="95" cy="47"/>
            </a:xfrm>
          </p:grpSpPr>
          <p:grpSp>
            <p:nvGrpSpPr>
              <p:cNvPr id="65708" name="Group 187"/>
              <p:cNvGrpSpPr>
                <a:grpSpLocks/>
              </p:cNvGrpSpPr>
              <p:nvPr/>
            </p:nvGrpSpPr>
            <p:grpSpPr bwMode="auto">
              <a:xfrm>
                <a:off x="337" y="1056"/>
                <a:ext cx="47" cy="47"/>
                <a:chOff x="373" y="1246"/>
                <a:chExt cx="36" cy="37"/>
              </a:xfrm>
            </p:grpSpPr>
            <p:sp>
              <p:nvSpPr>
                <p:cNvPr id="65712" name="Line 188"/>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13" name="Line 189"/>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09" name="Group 190"/>
              <p:cNvGrpSpPr>
                <a:grpSpLocks/>
              </p:cNvGrpSpPr>
              <p:nvPr/>
            </p:nvGrpSpPr>
            <p:grpSpPr bwMode="auto">
              <a:xfrm>
                <a:off x="385" y="1056"/>
                <a:ext cx="47" cy="47"/>
                <a:chOff x="373" y="1246"/>
                <a:chExt cx="36" cy="37"/>
              </a:xfrm>
            </p:grpSpPr>
            <p:sp>
              <p:nvSpPr>
                <p:cNvPr id="65710" name="Line 19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11" name="Line 19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65598" name="Group 193"/>
          <p:cNvGrpSpPr>
            <a:grpSpLocks/>
          </p:cNvGrpSpPr>
          <p:nvPr/>
        </p:nvGrpSpPr>
        <p:grpSpPr bwMode="auto">
          <a:xfrm>
            <a:off x="5481638" y="3178175"/>
            <a:ext cx="457200" cy="76200"/>
            <a:chOff x="144" y="96"/>
            <a:chExt cx="288" cy="48"/>
          </a:xfrm>
        </p:grpSpPr>
        <p:grpSp>
          <p:nvGrpSpPr>
            <p:cNvPr id="65684" name="Group 194"/>
            <p:cNvGrpSpPr>
              <a:grpSpLocks/>
            </p:cNvGrpSpPr>
            <p:nvPr/>
          </p:nvGrpSpPr>
          <p:grpSpPr bwMode="auto">
            <a:xfrm>
              <a:off x="240" y="96"/>
              <a:ext cx="192" cy="48"/>
              <a:chOff x="240" y="576"/>
              <a:chExt cx="192" cy="48"/>
            </a:xfrm>
          </p:grpSpPr>
          <p:grpSp>
            <p:nvGrpSpPr>
              <p:cNvPr id="65692" name="Group 195"/>
              <p:cNvGrpSpPr>
                <a:grpSpLocks/>
              </p:cNvGrpSpPr>
              <p:nvPr/>
            </p:nvGrpSpPr>
            <p:grpSpPr bwMode="auto">
              <a:xfrm>
                <a:off x="337" y="577"/>
                <a:ext cx="95" cy="47"/>
                <a:chOff x="337" y="1056"/>
                <a:chExt cx="95" cy="47"/>
              </a:xfrm>
            </p:grpSpPr>
            <p:grpSp>
              <p:nvGrpSpPr>
                <p:cNvPr id="65700" name="Group 196"/>
                <p:cNvGrpSpPr>
                  <a:grpSpLocks/>
                </p:cNvGrpSpPr>
                <p:nvPr/>
              </p:nvGrpSpPr>
              <p:grpSpPr bwMode="auto">
                <a:xfrm>
                  <a:off x="337" y="1056"/>
                  <a:ext cx="47" cy="47"/>
                  <a:chOff x="373" y="1246"/>
                  <a:chExt cx="36" cy="37"/>
                </a:xfrm>
              </p:grpSpPr>
              <p:sp>
                <p:nvSpPr>
                  <p:cNvPr id="65704" name="Line 19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05" name="Line 19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701" name="Group 199"/>
                <p:cNvGrpSpPr>
                  <a:grpSpLocks/>
                </p:cNvGrpSpPr>
                <p:nvPr/>
              </p:nvGrpSpPr>
              <p:grpSpPr bwMode="auto">
                <a:xfrm>
                  <a:off x="385" y="1056"/>
                  <a:ext cx="47" cy="47"/>
                  <a:chOff x="373" y="1246"/>
                  <a:chExt cx="36" cy="37"/>
                </a:xfrm>
              </p:grpSpPr>
              <p:sp>
                <p:nvSpPr>
                  <p:cNvPr id="65702" name="Line 20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703" name="Line 20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693" name="Group 202"/>
              <p:cNvGrpSpPr>
                <a:grpSpLocks/>
              </p:cNvGrpSpPr>
              <p:nvPr/>
            </p:nvGrpSpPr>
            <p:grpSpPr bwMode="auto">
              <a:xfrm>
                <a:off x="240" y="576"/>
                <a:ext cx="95" cy="47"/>
                <a:chOff x="337" y="1056"/>
                <a:chExt cx="95" cy="47"/>
              </a:xfrm>
            </p:grpSpPr>
            <p:grpSp>
              <p:nvGrpSpPr>
                <p:cNvPr id="65694" name="Group 203"/>
                <p:cNvGrpSpPr>
                  <a:grpSpLocks/>
                </p:cNvGrpSpPr>
                <p:nvPr/>
              </p:nvGrpSpPr>
              <p:grpSpPr bwMode="auto">
                <a:xfrm>
                  <a:off x="337" y="1056"/>
                  <a:ext cx="47" cy="47"/>
                  <a:chOff x="373" y="1246"/>
                  <a:chExt cx="36" cy="37"/>
                </a:xfrm>
              </p:grpSpPr>
              <p:sp>
                <p:nvSpPr>
                  <p:cNvPr id="65698" name="Line 20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99" name="Line 20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95" name="Group 206"/>
                <p:cNvGrpSpPr>
                  <a:grpSpLocks/>
                </p:cNvGrpSpPr>
                <p:nvPr/>
              </p:nvGrpSpPr>
              <p:grpSpPr bwMode="auto">
                <a:xfrm>
                  <a:off x="385" y="1056"/>
                  <a:ext cx="47" cy="47"/>
                  <a:chOff x="373" y="1246"/>
                  <a:chExt cx="36" cy="37"/>
                </a:xfrm>
              </p:grpSpPr>
              <p:sp>
                <p:nvSpPr>
                  <p:cNvPr id="65696" name="Line 20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97" name="Line 20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grpSp>
          <p:nvGrpSpPr>
            <p:cNvPr id="65685" name="Group 209"/>
            <p:cNvGrpSpPr>
              <a:grpSpLocks/>
            </p:cNvGrpSpPr>
            <p:nvPr/>
          </p:nvGrpSpPr>
          <p:grpSpPr bwMode="auto">
            <a:xfrm>
              <a:off x="144" y="96"/>
              <a:ext cx="95" cy="47"/>
              <a:chOff x="337" y="1056"/>
              <a:chExt cx="95" cy="47"/>
            </a:xfrm>
          </p:grpSpPr>
          <p:grpSp>
            <p:nvGrpSpPr>
              <p:cNvPr id="65686" name="Group 210"/>
              <p:cNvGrpSpPr>
                <a:grpSpLocks/>
              </p:cNvGrpSpPr>
              <p:nvPr/>
            </p:nvGrpSpPr>
            <p:grpSpPr bwMode="auto">
              <a:xfrm>
                <a:off x="337" y="1056"/>
                <a:ext cx="47" cy="47"/>
                <a:chOff x="373" y="1246"/>
                <a:chExt cx="36" cy="37"/>
              </a:xfrm>
            </p:grpSpPr>
            <p:sp>
              <p:nvSpPr>
                <p:cNvPr id="65690" name="Line 211"/>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91" name="Line 212"/>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87" name="Group 213"/>
              <p:cNvGrpSpPr>
                <a:grpSpLocks/>
              </p:cNvGrpSpPr>
              <p:nvPr/>
            </p:nvGrpSpPr>
            <p:grpSpPr bwMode="auto">
              <a:xfrm>
                <a:off x="385" y="1056"/>
                <a:ext cx="47" cy="47"/>
                <a:chOff x="373" y="1246"/>
                <a:chExt cx="36" cy="37"/>
              </a:xfrm>
            </p:grpSpPr>
            <p:sp>
              <p:nvSpPr>
                <p:cNvPr id="65688" name="Line 21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89" name="Line 21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65599" name="Rectangle 216"/>
          <p:cNvSpPr>
            <a:spLocks noChangeAspect="1" noChangeArrowheads="1"/>
          </p:cNvSpPr>
          <p:nvPr/>
        </p:nvSpPr>
        <p:spPr bwMode="auto">
          <a:xfrm>
            <a:off x="6161088" y="6032500"/>
            <a:ext cx="896937" cy="182563"/>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Team / Crew</a:t>
            </a:r>
          </a:p>
        </p:txBody>
      </p:sp>
      <p:grpSp>
        <p:nvGrpSpPr>
          <p:cNvPr id="65600" name="Group 217"/>
          <p:cNvGrpSpPr>
            <a:grpSpLocks/>
          </p:cNvGrpSpPr>
          <p:nvPr/>
        </p:nvGrpSpPr>
        <p:grpSpPr bwMode="auto">
          <a:xfrm>
            <a:off x="5843588" y="6064250"/>
            <a:ext cx="95250" cy="152400"/>
            <a:chOff x="4303" y="1872"/>
            <a:chExt cx="60" cy="96"/>
          </a:xfrm>
        </p:grpSpPr>
        <p:sp>
          <p:nvSpPr>
            <p:cNvPr id="65682" name="Oval 218"/>
            <p:cNvSpPr>
              <a:spLocks noChangeAspect="1" noChangeArrowheads="1"/>
            </p:cNvSpPr>
            <p:nvPr/>
          </p:nvSpPr>
          <p:spPr bwMode="auto">
            <a:xfrm>
              <a:off x="4303" y="1885"/>
              <a:ext cx="60" cy="69"/>
            </a:xfrm>
            <a:prstGeom prst="ellipse">
              <a:avLst/>
            </a:prstGeom>
            <a:noFill/>
            <a:ln w="12700">
              <a:solidFill>
                <a:srgbClr val="000000"/>
              </a:solidFill>
              <a:round/>
              <a:headEnd/>
              <a:tailEnd/>
            </a:ln>
          </p:spPr>
          <p:txBody>
            <a:bodyPr wrap="none" anchor="ctr"/>
            <a:lstStyle/>
            <a:p>
              <a:endParaRPr lang="en-US"/>
            </a:p>
          </p:txBody>
        </p:sp>
        <p:sp>
          <p:nvSpPr>
            <p:cNvPr id="65683" name="Line 219"/>
            <p:cNvSpPr>
              <a:spLocks noChangeShapeType="1"/>
            </p:cNvSpPr>
            <p:nvPr/>
          </p:nvSpPr>
          <p:spPr bwMode="auto">
            <a:xfrm flipV="1">
              <a:off x="4310" y="1872"/>
              <a:ext cx="48" cy="96"/>
            </a:xfrm>
            <a:prstGeom prst="line">
              <a:avLst/>
            </a:prstGeom>
            <a:noFill/>
            <a:ln w="12700">
              <a:solidFill>
                <a:schemeClr val="tx1"/>
              </a:solidFill>
              <a:round/>
              <a:headEnd/>
              <a:tailEnd/>
            </a:ln>
          </p:spPr>
          <p:txBody>
            <a:bodyPr wrap="none" anchor="ctr"/>
            <a:lstStyle/>
            <a:p>
              <a:endParaRPr lang="en-US"/>
            </a:p>
          </p:txBody>
        </p:sp>
      </p:grpSp>
      <p:sp>
        <p:nvSpPr>
          <p:cNvPr id="65601" name="Rectangle 220"/>
          <p:cNvSpPr>
            <a:spLocks noChangeAspect="1" noChangeArrowheads="1"/>
          </p:cNvSpPr>
          <p:nvPr/>
        </p:nvSpPr>
        <p:spPr bwMode="auto">
          <a:xfrm>
            <a:off x="6161088" y="6278563"/>
            <a:ext cx="806450" cy="182562"/>
          </a:xfrm>
          <a:prstGeom prst="rect">
            <a:avLst/>
          </a:prstGeom>
          <a:noFill/>
          <a:ln w="9525">
            <a:noFill/>
            <a:miter lim="800000"/>
            <a:headEnd/>
            <a:tailEnd/>
          </a:ln>
        </p:spPr>
        <p:txBody>
          <a:bodyPr wrap="none" lIns="0" tIns="0" rIns="0" bIns="0">
            <a:spAutoFit/>
          </a:bodyPr>
          <a:lstStyle/>
          <a:p>
            <a:pPr algn="ctr" eaLnBrk="0" hangingPunct="0"/>
            <a:r>
              <a:rPr lang="en-US" sz="1200" b="1">
                <a:solidFill>
                  <a:srgbClr val="000000"/>
                </a:solidFill>
              </a:rPr>
              <a:t>Installation</a:t>
            </a:r>
          </a:p>
        </p:txBody>
      </p:sp>
      <p:sp>
        <p:nvSpPr>
          <p:cNvPr id="65602" name="Rectangle 221"/>
          <p:cNvSpPr>
            <a:spLocks noChangeArrowheads="1"/>
          </p:cNvSpPr>
          <p:nvPr/>
        </p:nvSpPr>
        <p:spPr bwMode="auto">
          <a:xfrm>
            <a:off x="5786438" y="6378575"/>
            <a:ext cx="152400" cy="76200"/>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5603" name="Text Box 222"/>
          <p:cNvSpPr txBox="1">
            <a:spLocks noChangeArrowheads="1"/>
          </p:cNvSpPr>
          <p:nvPr/>
        </p:nvSpPr>
        <p:spPr bwMode="auto">
          <a:xfrm>
            <a:off x="5630863" y="2479675"/>
            <a:ext cx="3321050" cy="457200"/>
          </a:xfrm>
          <a:prstGeom prst="rect">
            <a:avLst/>
          </a:prstGeom>
          <a:noFill/>
          <a:ln w="12700">
            <a:noFill/>
            <a:miter lim="800000"/>
            <a:headEnd/>
            <a:tailEnd/>
          </a:ln>
        </p:spPr>
        <p:txBody>
          <a:bodyPr wrap="none">
            <a:spAutoFit/>
          </a:bodyPr>
          <a:lstStyle/>
          <a:p>
            <a:pPr algn="ctr" eaLnBrk="0" hangingPunct="0"/>
            <a:r>
              <a:rPr lang="en-US" sz="2400"/>
              <a:t>Unit Echelon Indicators</a:t>
            </a:r>
          </a:p>
        </p:txBody>
      </p:sp>
      <p:sp>
        <p:nvSpPr>
          <p:cNvPr id="65604" name="Rectangle 223"/>
          <p:cNvSpPr>
            <a:spLocks noChangeAspect="1" noChangeArrowheads="1"/>
          </p:cNvSpPr>
          <p:nvPr/>
        </p:nvSpPr>
        <p:spPr bwMode="auto">
          <a:xfrm>
            <a:off x="6161088" y="3824288"/>
            <a:ext cx="439737"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Corps</a:t>
            </a:r>
          </a:p>
        </p:txBody>
      </p:sp>
      <p:grpSp>
        <p:nvGrpSpPr>
          <p:cNvPr id="65605" name="Group 224"/>
          <p:cNvGrpSpPr>
            <a:grpSpLocks/>
          </p:cNvGrpSpPr>
          <p:nvPr/>
        </p:nvGrpSpPr>
        <p:grpSpPr bwMode="auto">
          <a:xfrm>
            <a:off x="8305800" y="4144963"/>
            <a:ext cx="200025" cy="107950"/>
            <a:chOff x="1968" y="1296"/>
            <a:chExt cx="126" cy="68"/>
          </a:xfrm>
        </p:grpSpPr>
        <p:grpSp>
          <p:nvGrpSpPr>
            <p:cNvPr id="65674" name="Group 225"/>
            <p:cNvGrpSpPr>
              <a:grpSpLocks/>
            </p:cNvGrpSpPr>
            <p:nvPr/>
          </p:nvGrpSpPr>
          <p:grpSpPr bwMode="auto">
            <a:xfrm>
              <a:off x="1984" y="1311"/>
              <a:ext cx="95" cy="47"/>
              <a:chOff x="337" y="1056"/>
              <a:chExt cx="95" cy="47"/>
            </a:xfrm>
          </p:grpSpPr>
          <p:grpSp>
            <p:nvGrpSpPr>
              <p:cNvPr id="65676" name="Group 226"/>
              <p:cNvGrpSpPr>
                <a:grpSpLocks/>
              </p:cNvGrpSpPr>
              <p:nvPr/>
            </p:nvGrpSpPr>
            <p:grpSpPr bwMode="auto">
              <a:xfrm>
                <a:off x="337" y="1056"/>
                <a:ext cx="47" cy="47"/>
                <a:chOff x="373" y="1246"/>
                <a:chExt cx="36" cy="37"/>
              </a:xfrm>
            </p:grpSpPr>
            <p:sp>
              <p:nvSpPr>
                <p:cNvPr id="65680" name="Line 22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81" name="Line 22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77" name="Group 229"/>
              <p:cNvGrpSpPr>
                <a:grpSpLocks/>
              </p:cNvGrpSpPr>
              <p:nvPr/>
            </p:nvGrpSpPr>
            <p:grpSpPr bwMode="auto">
              <a:xfrm>
                <a:off x="385" y="1056"/>
                <a:ext cx="47" cy="47"/>
                <a:chOff x="373" y="1246"/>
                <a:chExt cx="36" cy="37"/>
              </a:xfrm>
            </p:grpSpPr>
            <p:sp>
              <p:nvSpPr>
                <p:cNvPr id="65678" name="Line 23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79" name="Line 23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65675" name="Freeform 232"/>
            <p:cNvSpPr>
              <a:spLocks/>
            </p:cNvSpPr>
            <p:nvPr/>
          </p:nvSpPr>
          <p:spPr bwMode="auto">
            <a:xfrm>
              <a:off x="1968" y="1296"/>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
        <p:nvSpPr>
          <p:cNvPr id="65606" name="Rectangle 233"/>
          <p:cNvSpPr>
            <a:spLocks noChangeAspect="1" noChangeArrowheads="1"/>
          </p:cNvSpPr>
          <p:nvPr/>
        </p:nvSpPr>
        <p:spPr bwMode="auto">
          <a:xfrm>
            <a:off x="7767638" y="3089275"/>
            <a:ext cx="1135062" cy="182563"/>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Task Organized</a:t>
            </a:r>
          </a:p>
        </p:txBody>
      </p:sp>
      <p:grpSp>
        <p:nvGrpSpPr>
          <p:cNvPr id="65607" name="Group 234"/>
          <p:cNvGrpSpPr>
            <a:grpSpLocks/>
          </p:cNvGrpSpPr>
          <p:nvPr/>
        </p:nvGrpSpPr>
        <p:grpSpPr bwMode="auto">
          <a:xfrm>
            <a:off x="8224838" y="3908425"/>
            <a:ext cx="280987" cy="107950"/>
            <a:chOff x="1968" y="1150"/>
            <a:chExt cx="177" cy="68"/>
          </a:xfrm>
        </p:grpSpPr>
        <p:grpSp>
          <p:nvGrpSpPr>
            <p:cNvPr id="65663" name="Group 235"/>
            <p:cNvGrpSpPr>
              <a:grpSpLocks/>
            </p:cNvGrpSpPr>
            <p:nvPr/>
          </p:nvGrpSpPr>
          <p:grpSpPr bwMode="auto">
            <a:xfrm>
              <a:off x="1985" y="1170"/>
              <a:ext cx="142" cy="48"/>
              <a:chOff x="289" y="816"/>
              <a:chExt cx="142" cy="48"/>
            </a:xfrm>
          </p:grpSpPr>
          <p:grpSp>
            <p:nvGrpSpPr>
              <p:cNvPr id="65665" name="Group 236"/>
              <p:cNvGrpSpPr>
                <a:grpSpLocks/>
              </p:cNvGrpSpPr>
              <p:nvPr/>
            </p:nvGrpSpPr>
            <p:grpSpPr bwMode="auto">
              <a:xfrm>
                <a:off x="289" y="816"/>
                <a:ext cx="47" cy="47"/>
                <a:chOff x="373" y="1246"/>
                <a:chExt cx="36" cy="37"/>
              </a:xfrm>
            </p:grpSpPr>
            <p:sp>
              <p:nvSpPr>
                <p:cNvPr id="65672" name="Line 23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73" name="Line 23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66" name="Group 239"/>
              <p:cNvGrpSpPr>
                <a:grpSpLocks/>
              </p:cNvGrpSpPr>
              <p:nvPr/>
            </p:nvGrpSpPr>
            <p:grpSpPr bwMode="auto">
              <a:xfrm>
                <a:off x="336" y="816"/>
                <a:ext cx="47" cy="47"/>
                <a:chOff x="373" y="1246"/>
                <a:chExt cx="36" cy="37"/>
              </a:xfrm>
            </p:grpSpPr>
            <p:sp>
              <p:nvSpPr>
                <p:cNvPr id="65670" name="Line 24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71" name="Line 24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67" name="Group 242"/>
              <p:cNvGrpSpPr>
                <a:grpSpLocks/>
              </p:cNvGrpSpPr>
              <p:nvPr/>
            </p:nvGrpSpPr>
            <p:grpSpPr bwMode="auto">
              <a:xfrm>
                <a:off x="384" y="817"/>
                <a:ext cx="47" cy="47"/>
                <a:chOff x="373" y="1246"/>
                <a:chExt cx="36" cy="37"/>
              </a:xfrm>
            </p:grpSpPr>
            <p:sp>
              <p:nvSpPr>
                <p:cNvPr id="65668" name="Line 24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69" name="Line 24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65664" name="Freeform 245"/>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08" name="Group 246"/>
          <p:cNvGrpSpPr>
            <a:grpSpLocks/>
          </p:cNvGrpSpPr>
          <p:nvPr/>
        </p:nvGrpSpPr>
        <p:grpSpPr bwMode="auto">
          <a:xfrm>
            <a:off x="8353425" y="4856163"/>
            <a:ext cx="152400" cy="107950"/>
            <a:chOff x="2016" y="1728"/>
            <a:chExt cx="96" cy="68"/>
          </a:xfrm>
        </p:grpSpPr>
        <p:grpSp>
          <p:nvGrpSpPr>
            <p:cNvPr id="65659" name="Group 247"/>
            <p:cNvGrpSpPr>
              <a:grpSpLocks noChangeAspect="1"/>
            </p:cNvGrpSpPr>
            <p:nvPr/>
          </p:nvGrpSpPr>
          <p:grpSpPr bwMode="auto">
            <a:xfrm>
              <a:off x="2045" y="1744"/>
              <a:ext cx="38" cy="52"/>
              <a:chOff x="3195" y="1627"/>
              <a:chExt cx="75" cy="104"/>
            </a:xfrm>
          </p:grpSpPr>
          <p:sp>
            <p:nvSpPr>
              <p:cNvPr id="65661" name="Line 24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62" name="Line 24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5660" name="Freeform 250"/>
            <p:cNvSpPr>
              <a:spLocks/>
            </p:cNvSpPr>
            <p:nvPr/>
          </p:nvSpPr>
          <p:spPr bwMode="auto">
            <a:xfrm>
              <a:off x="2016" y="1728"/>
              <a:ext cx="9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09" name="Group 251"/>
          <p:cNvGrpSpPr>
            <a:grpSpLocks/>
          </p:cNvGrpSpPr>
          <p:nvPr/>
        </p:nvGrpSpPr>
        <p:grpSpPr bwMode="auto">
          <a:xfrm>
            <a:off x="8272463" y="5583238"/>
            <a:ext cx="233362" cy="119062"/>
            <a:chOff x="1981" y="2174"/>
            <a:chExt cx="147" cy="75"/>
          </a:xfrm>
        </p:grpSpPr>
        <p:grpSp>
          <p:nvGrpSpPr>
            <p:cNvPr id="65655" name="Group 252"/>
            <p:cNvGrpSpPr>
              <a:grpSpLocks noChangeAspect="1"/>
            </p:cNvGrpSpPr>
            <p:nvPr/>
          </p:nvGrpSpPr>
          <p:grpSpPr bwMode="auto">
            <a:xfrm>
              <a:off x="2000" y="2189"/>
              <a:ext cx="108" cy="46"/>
              <a:chOff x="3095" y="2314"/>
              <a:chExt cx="215" cy="91"/>
            </a:xfrm>
          </p:grpSpPr>
          <p:sp>
            <p:nvSpPr>
              <p:cNvPr id="65657" name="Oval 253"/>
              <p:cNvSpPr>
                <a:spLocks noChangeAspect="1" noChangeArrowheads="1"/>
              </p:cNvSpPr>
              <p:nvPr/>
            </p:nvSpPr>
            <p:spPr bwMode="auto">
              <a:xfrm>
                <a:off x="3232"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658" name="Oval 254"/>
              <p:cNvSpPr>
                <a:spLocks noChangeAspect="1" noChangeArrowheads="1"/>
              </p:cNvSpPr>
              <p:nvPr/>
            </p:nvSpPr>
            <p:spPr bwMode="auto">
              <a:xfrm>
                <a:off x="3095" y="2314"/>
                <a:ext cx="78" cy="91"/>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65656" name="Freeform 255"/>
            <p:cNvSpPr>
              <a:spLocks/>
            </p:cNvSpPr>
            <p:nvPr/>
          </p:nvSpPr>
          <p:spPr bwMode="auto">
            <a:xfrm>
              <a:off x="1981" y="2174"/>
              <a:ext cx="147"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0" name="Group 256"/>
          <p:cNvGrpSpPr>
            <a:grpSpLocks/>
          </p:cNvGrpSpPr>
          <p:nvPr/>
        </p:nvGrpSpPr>
        <p:grpSpPr bwMode="auto">
          <a:xfrm>
            <a:off x="8164513" y="5329238"/>
            <a:ext cx="341312" cy="125412"/>
            <a:chOff x="1930" y="2034"/>
            <a:chExt cx="215" cy="79"/>
          </a:xfrm>
        </p:grpSpPr>
        <p:grpSp>
          <p:nvGrpSpPr>
            <p:cNvPr id="65650" name="Group 257"/>
            <p:cNvGrpSpPr>
              <a:grpSpLocks/>
            </p:cNvGrpSpPr>
            <p:nvPr/>
          </p:nvGrpSpPr>
          <p:grpSpPr bwMode="auto">
            <a:xfrm>
              <a:off x="1950" y="2053"/>
              <a:ext cx="176" cy="46"/>
              <a:chOff x="4187" y="1420"/>
              <a:chExt cx="176" cy="46"/>
            </a:xfrm>
          </p:grpSpPr>
          <p:sp>
            <p:nvSpPr>
              <p:cNvPr id="65652" name="Oval 258"/>
              <p:cNvSpPr>
                <a:spLocks noChangeAspect="1" noChangeArrowheads="1"/>
              </p:cNvSpPr>
              <p:nvPr/>
            </p:nvSpPr>
            <p:spPr bwMode="auto">
              <a:xfrm>
                <a:off x="4324" y="1420"/>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653" name="Oval 259"/>
              <p:cNvSpPr>
                <a:spLocks noChangeAspect="1" noChangeArrowheads="1"/>
              </p:cNvSpPr>
              <p:nvPr/>
            </p:nvSpPr>
            <p:spPr bwMode="auto">
              <a:xfrm>
                <a:off x="4255"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654" name="Oval 260"/>
              <p:cNvSpPr>
                <a:spLocks noChangeAspect="1" noChangeArrowheads="1"/>
              </p:cNvSpPr>
              <p:nvPr/>
            </p:nvSpPr>
            <p:spPr bwMode="auto">
              <a:xfrm>
                <a:off x="4187" y="1421"/>
                <a:ext cx="39" cy="45"/>
              </a:xfrm>
              <a:prstGeom prst="ellipse">
                <a:avLst/>
              </a:prstGeom>
              <a:solidFill>
                <a:srgbClr val="000000"/>
              </a:solidFill>
              <a:ln w="28575">
                <a:solidFill>
                  <a:srgbClr val="000000"/>
                </a:solidFill>
                <a:round/>
                <a:headEnd/>
                <a:tailEnd/>
              </a:ln>
            </p:spPr>
            <p:txBody>
              <a:bodyPr wrap="none" anchor="ctr"/>
              <a:lstStyle/>
              <a:p>
                <a:endParaRPr lang="en-US"/>
              </a:p>
            </p:txBody>
          </p:sp>
        </p:grpSp>
        <p:sp>
          <p:nvSpPr>
            <p:cNvPr id="65651" name="Freeform 261"/>
            <p:cNvSpPr>
              <a:spLocks/>
            </p:cNvSpPr>
            <p:nvPr/>
          </p:nvSpPr>
          <p:spPr bwMode="auto">
            <a:xfrm>
              <a:off x="1930" y="2034"/>
              <a:ext cx="215" cy="79"/>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1" name="Group 262"/>
          <p:cNvGrpSpPr>
            <a:grpSpLocks/>
          </p:cNvGrpSpPr>
          <p:nvPr/>
        </p:nvGrpSpPr>
        <p:grpSpPr bwMode="auto">
          <a:xfrm>
            <a:off x="8377238" y="5832475"/>
            <a:ext cx="128587" cy="119063"/>
            <a:chOff x="2064" y="2352"/>
            <a:chExt cx="81" cy="75"/>
          </a:xfrm>
        </p:grpSpPr>
        <p:sp>
          <p:nvSpPr>
            <p:cNvPr id="65648" name="Oval 263"/>
            <p:cNvSpPr>
              <a:spLocks noChangeAspect="1" noChangeArrowheads="1"/>
            </p:cNvSpPr>
            <p:nvPr/>
          </p:nvSpPr>
          <p:spPr bwMode="auto">
            <a:xfrm>
              <a:off x="2085" y="2368"/>
              <a:ext cx="39" cy="45"/>
            </a:xfrm>
            <a:prstGeom prst="ellipse">
              <a:avLst/>
            </a:prstGeom>
            <a:solidFill>
              <a:srgbClr val="000000"/>
            </a:solidFill>
            <a:ln w="28575">
              <a:solidFill>
                <a:srgbClr val="000000"/>
              </a:solidFill>
              <a:round/>
              <a:headEnd/>
              <a:tailEnd/>
            </a:ln>
          </p:spPr>
          <p:txBody>
            <a:bodyPr wrap="none" anchor="ctr"/>
            <a:lstStyle/>
            <a:p>
              <a:endParaRPr lang="en-US"/>
            </a:p>
          </p:txBody>
        </p:sp>
        <p:sp>
          <p:nvSpPr>
            <p:cNvPr id="65649" name="Freeform 264"/>
            <p:cNvSpPr>
              <a:spLocks/>
            </p:cNvSpPr>
            <p:nvPr/>
          </p:nvSpPr>
          <p:spPr bwMode="auto">
            <a:xfrm>
              <a:off x="2064" y="2352"/>
              <a:ext cx="81" cy="75"/>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2" name="Group 265"/>
          <p:cNvGrpSpPr>
            <a:grpSpLocks/>
          </p:cNvGrpSpPr>
          <p:nvPr/>
        </p:nvGrpSpPr>
        <p:grpSpPr bwMode="auto">
          <a:xfrm>
            <a:off x="8150225" y="3671888"/>
            <a:ext cx="355600" cy="107950"/>
            <a:chOff x="1905" y="991"/>
            <a:chExt cx="224" cy="68"/>
          </a:xfrm>
        </p:grpSpPr>
        <p:grpSp>
          <p:nvGrpSpPr>
            <p:cNvPr id="65632" name="Group 266"/>
            <p:cNvGrpSpPr>
              <a:grpSpLocks/>
            </p:cNvGrpSpPr>
            <p:nvPr/>
          </p:nvGrpSpPr>
          <p:grpSpPr bwMode="auto">
            <a:xfrm>
              <a:off x="1921" y="1011"/>
              <a:ext cx="192" cy="48"/>
              <a:chOff x="240" y="576"/>
              <a:chExt cx="192" cy="48"/>
            </a:xfrm>
          </p:grpSpPr>
          <p:grpSp>
            <p:nvGrpSpPr>
              <p:cNvPr id="65634" name="Group 267"/>
              <p:cNvGrpSpPr>
                <a:grpSpLocks/>
              </p:cNvGrpSpPr>
              <p:nvPr/>
            </p:nvGrpSpPr>
            <p:grpSpPr bwMode="auto">
              <a:xfrm>
                <a:off x="337" y="577"/>
                <a:ext cx="95" cy="47"/>
                <a:chOff x="337" y="1056"/>
                <a:chExt cx="95" cy="47"/>
              </a:xfrm>
            </p:grpSpPr>
            <p:grpSp>
              <p:nvGrpSpPr>
                <p:cNvPr id="65642" name="Group 268"/>
                <p:cNvGrpSpPr>
                  <a:grpSpLocks/>
                </p:cNvGrpSpPr>
                <p:nvPr/>
              </p:nvGrpSpPr>
              <p:grpSpPr bwMode="auto">
                <a:xfrm>
                  <a:off x="337" y="1056"/>
                  <a:ext cx="47" cy="47"/>
                  <a:chOff x="373" y="1246"/>
                  <a:chExt cx="36" cy="37"/>
                </a:xfrm>
              </p:grpSpPr>
              <p:sp>
                <p:nvSpPr>
                  <p:cNvPr id="65646" name="Line 26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47" name="Line 27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43" name="Group 271"/>
                <p:cNvGrpSpPr>
                  <a:grpSpLocks/>
                </p:cNvGrpSpPr>
                <p:nvPr/>
              </p:nvGrpSpPr>
              <p:grpSpPr bwMode="auto">
                <a:xfrm>
                  <a:off x="385" y="1056"/>
                  <a:ext cx="47" cy="47"/>
                  <a:chOff x="373" y="1246"/>
                  <a:chExt cx="36" cy="37"/>
                </a:xfrm>
              </p:grpSpPr>
              <p:sp>
                <p:nvSpPr>
                  <p:cNvPr id="65644" name="Line 272"/>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45" name="Line 273"/>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65635" name="Group 274"/>
              <p:cNvGrpSpPr>
                <a:grpSpLocks/>
              </p:cNvGrpSpPr>
              <p:nvPr/>
            </p:nvGrpSpPr>
            <p:grpSpPr bwMode="auto">
              <a:xfrm>
                <a:off x="240" y="576"/>
                <a:ext cx="95" cy="47"/>
                <a:chOff x="337" y="1056"/>
                <a:chExt cx="95" cy="47"/>
              </a:xfrm>
            </p:grpSpPr>
            <p:grpSp>
              <p:nvGrpSpPr>
                <p:cNvPr id="65636" name="Group 275"/>
                <p:cNvGrpSpPr>
                  <a:grpSpLocks/>
                </p:cNvGrpSpPr>
                <p:nvPr/>
              </p:nvGrpSpPr>
              <p:grpSpPr bwMode="auto">
                <a:xfrm>
                  <a:off x="337" y="1056"/>
                  <a:ext cx="47" cy="47"/>
                  <a:chOff x="373" y="1246"/>
                  <a:chExt cx="36" cy="37"/>
                </a:xfrm>
              </p:grpSpPr>
              <p:sp>
                <p:nvSpPr>
                  <p:cNvPr id="65640" name="Line 27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41" name="Line 27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65637" name="Group 278"/>
                <p:cNvGrpSpPr>
                  <a:grpSpLocks/>
                </p:cNvGrpSpPr>
                <p:nvPr/>
              </p:nvGrpSpPr>
              <p:grpSpPr bwMode="auto">
                <a:xfrm>
                  <a:off x="385" y="1056"/>
                  <a:ext cx="47" cy="47"/>
                  <a:chOff x="373" y="1246"/>
                  <a:chExt cx="36" cy="37"/>
                </a:xfrm>
              </p:grpSpPr>
              <p:sp>
                <p:nvSpPr>
                  <p:cNvPr id="65638" name="Line 27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39" name="Line 28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sp>
          <p:nvSpPr>
            <p:cNvPr id="65633" name="Freeform 281"/>
            <p:cNvSpPr>
              <a:spLocks/>
            </p:cNvSpPr>
            <p:nvPr/>
          </p:nvSpPr>
          <p:spPr bwMode="auto">
            <a:xfrm>
              <a:off x="1905" y="991"/>
              <a:ext cx="224"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3" name="Group 282"/>
          <p:cNvGrpSpPr>
            <a:grpSpLocks/>
          </p:cNvGrpSpPr>
          <p:nvPr/>
        </p:nvGrpSpPr>
        <p:grpSpPr bwMode="auto">
          <a:xfrm>
            <a:off x="8378825" y="4381500"/>
            <a:ext cx="127000" cy="107950"/>
            <a:chOff x="2040" y="1440"/>
            <a:chExt cx="80" cy="68"/>
          </a:xfrm>
        </p:grpSpPr>
        <p:grpSp>
          <p:nvGrpSpPr>
            <p:cNvPr id="65628" name="Group 283"/>
            <p:cNvGrpSpPr>
              <a:grpSpLocks/>
            </p:cNvGrpSpPr>
            <p:nvPr/>
          </p:nvGrpSpPr>
          <p:grpSpPr bwMode="auto">
            <a:xfrm>
              <a:off x="2056" y="1461"/>
              <a:ext cx="47" cy="47"/>
              <a:chOff x="373" y="1246"/>
              <a:chExt cx="36" cy="37"/>
            </a:xfrm>
          </p:grpSpPr>
          <p:sp>
            <p:nvSpPr>
              <p:cNvPr id="65630" name="Line 284"/>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65631" name="Line 285"/>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sp>
          <p:nvSpPr>
            <p:cNvPr id="65629" name="Freeform 286"/>
            <p:cNvSpPr>
              <a:spLocks/>
            </p:cNvSpPr>
            <p:nvPr/>
          </p:nvSpPr>
          <p:spPr bwMode="auto">
            <a:xfrm>
              <a:off x="2040" y="1440"/>
              <a:ext cx="80"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4" name="Group 287"/>
          <p:cNvGrpSpPr>
            <a:grpSpLocks/>
          </p:cNvGrpSpPr>
          <p:nvPr/>
        </p:nvGrpSpPr>
        <p:grpSpPr bwMode="auto">
          <a:xfrm>
            <a:off x="8429625" y="5092700"/>
            <a:ext cx="76200" cy="107950"/>
            <a:chOff x="2064" y="1841"/>
            <a:chExt cx="48" cy="68"/>
          </a:xfrm>
        </p:grpSpPr>
        <p:sp>
          <p:nvSpPr>
            <p:cNvPr id="65626" name="Line 288"/>
            <p:cNvSpPr>
              <a:spLocks noChangeAspect="1" noChangeShapeType="1"/>
            </p:cNvSpPr>
            <p:nvPr/>
          </p:nvSpPr>
          <p:spPr bwMode="auto">
            <a:xfrm>
              <a:off x="2088" y="1856"/>
              <a:ext cx="1"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27" name="Freeform 289"/>
            <p:cNvSpPr>
              <a:spLocks/>
            </p:cNvSpPr>
            <p:nvPr/>
          </p:nvSpPr>
          <p:spPr bwMode="auto">
            <a:xfrm>
              <a:off x="2064" y="1841"/>
              <a:ext cx="48"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65615" name="Group 290"/>
          <p:cNvGrpSpPr>
            <a:grpSpLocks/>
          </p:cNvGrpSpPr>
          <p:nvPr/>
        </p:nvGrpSpPr>
        <p:grpSpPr bwMode="auto">
          <a:xfrm>
            <a:off x="5826125" y="4595813"/>
            <a:ext cx="112713" cy="84137"/>
            <a:chOff x="340" y="1392"/>
            <a:chExt cx="71" cy="53"/>
          </a:xfrm>
        </p:grpSpPr>
        <p:sp>
          <p:nvSpPr>
            <p:cNvPr id="65623" name="Line 291"/>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24" name="Line 292"/>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25" name="Line 293"/>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5616" name="Rectangle 294"/>
          <p:cNvSpPr>
            <a:spLocks noChangeAspect="1" noChangeArrowheads="1"/>
          </p:cNvSpPr>
          <p:nvPr/>
        </p:nvSpPr>
        <p:spPr bwMode="auto">
          <a:xfrm>
            <a:off x="6161088" y="4560888"/>
            <a:ext cx="1195387" cy="182562"/>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Regiment/Group</a:t>
            </a:r>
          </a:p>
        </p:txBody>
      </p:sp>
      <p:grpSp>
        <p:nvGrpSpPr>
          <p:cNvPr id="65617" name="Group 295"/>
          <p:cNvGrpSpPr>
            <a:grpSpLocks/>
          </p:cNvGrpSpPr>
          <p:nvPr/>
        </p:nvGrpSpPr>
        <p:grpSpPr bwMode="auto">
          <a:xfrm>
            <a:off x="8305800" y="4618038"/>
            <a:ext cx="200025" cy="107950"/>
            <a:chOff x="1923" y="1397"/>
            <a:chExt cx="126" cy="68"/>
          </a:xfrm>
        </p:grpSpPr>
        <p:grpSp>
          <p:nvGrpSpPr>
            <p:cNvPr id="65618" name="Group 296"/>
            <p:cNvGrpSpPr>
              <a:grpSpLocks/>
            </p:cNvGrpSpPr>
            <p:nvPr/>
          </p:nvGrpSpPr>
          <p:grpSpPr bwMode="auto">
            <a:xfrm>
              <a:off x="1951" y="1412"/>
              <a:ext cx="71" cy="53"/>
              <a:chOff x="1951" y="1412"/>
              <a:chExt cx="71" cy="53"/>
            </a:xfrm>
          </p:grpSpPr>
          <p:sp>
            <p:nvSpPr>
              <p:cNvPr id="65620" name="Line 297"/>
              <p:cNvSpPr>
                <a:spLocks noChangeAspect="1" noChangeShapeType="1"/>
              </p:cNvSpPr>
              <p:nvPr/>
            </p:nvSpPr>
            <p:spPr bwMode="auto">
              <a:xfrm>
                <a:off x="1951"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21" name="Line 298"/>
              <p:cNvSpPr>
                <a:spLocks noChangeAspect="1" noChangeShapeType="1"/>
              </p:cNvSpPr>
              <p:nvPr/>
            </p:nvSpPr>
            <p:spPr bwMode="auto">
              <a:xfrm>
                <a:off x="2022" y="141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65622" name="Line 299"/>
              <p:cNvSpPr>
                <a:spLocks noChangeAspect="1" noChangeShapeType="1"/>
              </p:cNvSpPr>
              <p:nvPr/>
            </p:nvSpPr>
            <p:spPr bwMode="auto">
              <a:xfrm>
                <a:off x="1987" y="141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65619" name="Freeform 300"/>
            <p:cNvSpPr>
              <a:spLocks/>
            </p:cNvSpPr>
            <p:nvPr/>
          </p:nvSpPr>
          <p:spPr bwMode="auto">
            <a:xfrm>
              <a:off x="1923" y="1397"/>
              <a:ext cx="126"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66563"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6564" name="Text Box 4"/>
          <p:cNvSpPr txBox="1">
            <a:spLocks noChangeArrowheads="1"/>
          </p:cNvSpPr>
          <p:nvPr/>
        </p:nvSpPr>
        <p:spPr bwMode="auto">
          <a:xfrm>
            <a:off x="234950" y="504825"/>
            <a:ext cx="1370013"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Limited </a:t>
            </a:r>
          </a:p>
          <a:p>
            <a:pPr algn="ctr" eaLnBrk="0" hangingPunct="0"/>
            <a:r>
              <a:rPr lang="en-US" sz="1400"/>
              <a:t>Cross Country</a:t>
            </a:r>
          </a:p>
        </p:txBody>
      </p:sp>
      <p:sp>
        <p:nvSpPr>
          <p:cNvPr id="66565" name="Text Box 5"/>
          <p:cNvSpPr txBox="1">
            <a:spLocks noChangeArrowheads="1"/>
          </p:cNvSpPr>
          <p:nvPr/>
        </p:nvSpPr>
        <p:spPr bwMode="auto">
          <a:xfrm>
            <a:off x="254000" y="1301750"/>
            <a:ext cx="1133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X country veh </a:t>
            </a:r>
          </a:p>
        </p:txBody>
      </p:sp>
      <p:sp>
        <p:nvSpPr>
          <p:cNvPr id="66566" name="Text Box 6"/>
          <p:cNvSpPr txBox="1">
            <a:spLocks noChangeArrowheads="1"/>
          </p:cNvSpPr>
          <p:nvPr/>
        </p:nvSpPr>
        <p:spPr bwMode="auto">
          <a:xfrm>
            <a:off x="260350" y="1933575"/>
            <a:ext cx="1023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Towed trailer</a:t>
            </a:r>
          </a:p>
        </p:txBody>
      </p:sp>
      <p:sp>
        <p:nvSpPr>
          <p:cNvPr id="66567" name="Text Box 7"/>
          <p:cNvSpPr txBox="1">
            <a:spLocks noChangeArrowheads="1"/>
          </p:cNvSpPr>
          <p:nvPr/>
        </p:nvSpPr>
        <p:spPr bwMode="auto">
          <a:xfrm>
            <a:off x="287338" y="2552700"/>
            <a:ext cx="622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Railway</a:t>
            </a:r>
          </a:p>
        </p:txBody>
      </p:sp>
      <p:sp>
        <p:nvSpPr>
          <p:cNvPr id="66568" name="Text Box 8"/>
          <p:cNvSpPr txBox="1">
            <a:spLocks noChangeArrowheads="1"/>
          </p:cNvSpPr>
          <p:nvPr/>
        </p:nvSpPr>
        <p:spPr bwMode="auto">
          <a:xfrm>
            <a:off x="280988" y="3197225"/>
            <a:ext cx="749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Half track</a:t>
            </a:r>
          </a:p>
        </p:txBody>
      </p:sp>
      <p:grpSp>
        <p:nvGrpSpPr>
          <p:cNvPr id="66569" name="Group 9"/>
          <p:cNvGrpSpPr>
            <a:grpSpLocks/>
          </p:cNvGrpSpPr>
          <p:nvPr/>
        </p:nvGrpSpPr>
        <p:grpSpPr bwMode="auto">
          <a:xfrm>
            <a:off x="1893888" y="4519613"/>
            <a:ext cx="398462" cy="117475"/>
            <a:chOff x="3888" y="240"/>
            <a:chExt cx="281" cy="74"/>
          </a:xfrm>
        </p:grpSpPr>
        <p:sp>
          <p:nvSpPr>
            <p:cNvPr id="67093" name="Freeform 10"/>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7094" name="Freeform 11"/>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7095" name="Line 12"/>
            <p:cNvSpPr>
              <a:spLocks noChangeShapeType="1"/>
            </p:cNvSpPr>
            <p:nvPr/>
          </p:nvSpPr>
          <p:spPr bwMode="auto">
            <a:xfrm>
              <a:off x="3926" y="314"/>
              <a:ext cx="208" cy="0"/>
            </a:xfrm>
            <a:prstGeom prst="line">
              <a:avLst/>
            </a:prstGeom>
            <a:noFill/>
            <a:ln w="19050">
              <a:solidFill>
                <a:schemeClr val="tx1"/>
              </a:solidFill>
              <a:round/>
              <a:headEnd/>
              <a:tailEnd/>
            </a:ln>
          </p:spPr>
          <p:txBody>
            <a:bodyPr wrap="none" anchor="ctr"/>
            <a:lstStyle/>
            <a:p>
              <a:endParaRPr lang="en-US"/>
            </a:p>
          </p:txBody>
        </p:sp>
      </p:grpSp>
      <p:sp>
        <p:nvSpPr>
          <p:cNvPr id="66570" name="Freeform 13"/>
          <p:cNvSpPr>
            <a:spLocks/>
          </p:cNvSpPr>
          <p:nvPr/>
        </p:nvSpPr>
        <p:spPr bwMode="auto">
          <a:xfrm>
            <a:off x="1892300" y="3979863"/>
            <a:ext cx="407988" cy="76200"/>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sp>
        <p:nvSpPr>
          <p:cNvPr id="66571" name="Text Box 14"/>
          <p:cNvSpPr txBox="1">
            <a:spLocks noChangeArrowheads="1"/>
          </p:cNvSpPr>
          <p:nvPr/>
        </p:nvSpPr>
        <p:spPr bwMode="auto">
          <a:xfrm>
            <a:off x="254000" y="3851275"/>
            <a:ext cx="1122363" cy="425450"/>
          </a:xfrm>
          <a:prstGeom prst="rect">
            <a:avLst/>
          </a:prstGeom>
          <a:noFill/>
          <a:ln w="12700">
            <a:noFill/>
            <a:miter lim="800000"/>
            <a:headEnd/>
            <a:tailEnd/>
          </a:ln>
        </p:spPr>
        <p:txBody>
          <a:bodyPr wrap="none" lIns="0" tIns="0" rIns="0" bIns="0" anchor="ctr" anchorCtr="1">
            <a:spAutoFit/>
          </a:bodyPr>
          <a:lstStyle/>
          <a:p>
            <a:pPr eaLnBrk="0" hangingPunct="0"/>
            <a:r>
              <a:rPr lang="en-US" sz="1400"/>
              <a:t>Over-snow </a:t>
            </a:r>
          </a:p>
          <a:p>
            <a:pPr eaLnBrk="0" hangingPunct="0"/>
            <a:r>
              <a:rPr lang="en-US" sz="1400"/>
              <a:t>(Prime Mover)</a:t>
            </a:r>
          </a:p>
        </p:txBody>
      </p:sp>
      <p:sp>
        <p:nvSpPr>
          <p:cNvPr id="66572" name="Text Box 15"/>
          <p:cNvSpPr txBox="1">
            <a:spLocks noChangeArrowheads="1"/>
          </p:cNvSpPr>
          <p:nvPr/>
        </p:nvSpPr>
        <p:spPr bwMode="auto">
          <a:xfrm>
            <a:off x="261938" y="4492625"/>
            <a:ext cx="995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Sled (towed)</a:t>
            </a:r>
          </a:p>
        </p:txBody>
      </p:sp>
      <p:sp>
        <p:nvSpPr>
          <p:cNvPr id="66573" name="Rectangle 16"/>
          <p:cNvSpPr>
            <a:spLocks noChangeArrowheads="1"/>
          </p:cNvSpPr>
          <p:nvPr/>
        </p:nvSpPr>
        <p:spPr bwMode="auto">
          <a:xfrm>
            <a:off x="266700" y="6284913"/>
            <a:ext cx="927100" cy="212725"/>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Amphibious</a:t>
            </a:r>
          </a:p>
        </p:txBody>
      </p:sp>
      <p:sp>
        <p:nvSpPr>
          <p:cNvPr id="66574" name="Rectangle 17"/>
          <p:cNvSpPr>
            <a:spLocks noChangeArrowheads="1"/>
          </p:cNvSpPr>
          <p:nvPr/>
        </p:nvSpPr>
        <p:spPr bwMode="auto">
          <a:xfrm>
            <a:off x="220663" y="5097463"/>
            <a:ext cx="1587500" cy="425450"/>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Horse, Camel Pack-</a:t>
            </a:r>
          </a:p>
          <a:p>
            <a:pPr eaLnBrk="0" hangingPunct="0"/>
            <a:r>
              <a:rPr lang="en-US" sz="1400">
                <a:solidFill>
                  <a:srgbClr val="000000"/>
                </a:solidFill>
              </a:rPr>
              <a:t>Animal Equipped</a:t>
            </a:r>
          </a:p>
        </p:txBody>
      </p:sp>
      <p:grpSp>
        <p:nvGrpSpPr>
          <p:cNvPr id="66575" name="Group 18"/>
          <p:cNvGrpSpPr>
            <a:grpSpLocks/>
          </p:cNvGrpSpPr>
          <p:nvPr/>
        </p:nvGrpSpPr>
        <p:grpSpPr bwMode="auto">
          <a:xfrm>
            <a:off x="1987550" y="5233988"/>
            <a:ext cx="149225" cy="76200"/>
            <a:chOff x="1252" y="2657"/>
            <a:chExt cx="94" cy="48"/>
          </a:xfrm>
        </p:grpSpPr>
        <p:sp>
          <p:nvSpPr>
            <p:cNvPr id="67091" name="Freeform 19"/>
            <p:cNvSpPr>
              <a:spLocks/>
            </p:cNvSpPr>
            <p:nvPr/>
          </p:nvSpPr>
          <p:spPr bwMode="auto">
            <a:xfrm>
              <a:off x="1252"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7092" name="Freeform 20"/>
            <p:cNvSpPr>
              <a:spLocks/>
            </p:cNvSpPr>
            <p:nvPr/>
          </p:nvSpPr>
          <p:spPr bwMode="auto">
            <a:xfrm>
              <a:off x="1298"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sp>
        <p:nvSpPr>
          <p:cNvPr id="66576" name="Rectangle 21"/>
          <p:cNvSpPr>
            <a:spLocks noChangeArrowheads="1"/>
          </p:cNvSpPr>
          <p:nvPr/>
        </p:nvSpPr>
        <p:spPr bwMode="auto">
          <a:xfrm>
            <a:off x="300038" y="5759450"/>
            <a:ext cx="473075" cy="212725"/>
          </a:xfrm>
          <a:prstGeom prst="rect">
            <a:avLst/>
          </a:prstGeom>
          <a:noFill/>
          <a:ln w="9525">
            <a:noFill/>
            <a:miter lim="800000"/>
            <a:headEnd/>
            <a:tailEnd/>
          </a:ln>
        </p:spPr>
        <p:txBody>
          <a:bodyPr wrap="none" lIns="0" tIns="0" rIns="0" bIns="0" anchor="ctr" anchorCtr="1">
            <a:spAutoFit/>
          </a:bodyPr>
          <a:lstStyle/>
          <a:p>
            <a:pPr eaLnBrk="0" hangingPunct="0"/>
            <a:r>
              <a:rPr lang="en-US" sz="1400">
                <a:solidFill>
                  <a:srgbClr val="000000"/>
                </a:solidFill>
              </a:rPr>
              <a:t>Barge</a:t>
            </a:r>
          </a:p>
        </p:txBody>
      </p:sp>
      <p:grpSp>
        <p:nvGrpSpPr>
          <p:cNvPr id="66577" name="Group 22"/>
          <p:cNvGrpSpPr>
            <a:grpSpLocks/>
          </p:cNvGrpSpPr>
          <p:nvPr/>
        </p:nvGrpSpPr>
        <p:grpSpPr bwMode="auto">
          <a:xfrm>
            <a:off x="2778125" y="3846513"/>
            <a:ext cx="457200" cy="204787"/>
            <a:chOff x="1750" y="2423"/>
            <a:chExt cx="288" cy="129"/>
          </a:xfrm>
        </p:grpSpPr>
        <p:sp>
          <p:nvSpPr>
            <p:cNvPr id="67086" name="Freeform 23"/>
            <p:cNvSpPr>
              <a:spLocks/>
            </p:cNvSpPr>
            <p:nvPr/>
          </p:nvSpPr>
          <p:spPr bwMode="auto">
            <a:xfrm>
              <a:off x="1750" y="2504"/>
              <a:ext cx="288" cy="48"/>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nvGrpSpPr>
            <p:cNvPr id="67087" name="Group 24"/>
            <p:cNvGrpSpPr>
              <a:grpSpLocks/>
            </p:cNvGrpSpPr>
            <p:nvPr/>
          </p:nvGrpSpPr>
          <p:grpSpPr bwMode="auto">
            <a:xfrm>
              <a:off x="1870" y="2423"/>
              <a:ext cx="48" cy="129"/>
              <a:chOff x="739" y="3375"/>
              <a:chExt cx="48" cy="129"/>
            </a:xfrm>
          </p:grpSpPr>
          <p:sp>
            <p:nvSpPr>
              <p:cNvPr id="67088" name="Line 25"/>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89" name="Line 26"/>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90" name="Freeform 27"/>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66578" name="Group 28"/>
          <p:cNvGrpSpPr>
            <a:grpSpLocks/>
          </p:cNvGrpSpPr>
          <p:nvPr/>
        </p:nvGrpSpPr>
        <p:grpSpPr bwMode="auto">
          <a:xfrm>
            <a:off x="2782888" y="4454525"/>
            <a:ext cx="446087" cy="206375"/>
            <a:chOff x="1753" y="2806"/>
            <a:chExt cx="281" cy="130"/>
          </a:xfrm>
        </p:grpSpPr>
        <p:grpSp>
          <p:nvGrpSpPr>
            <p:cNvPr id="67078" name="Group 29"/>
            <p:cNvGrpSpPr>
              <a:grpSpLocks/>
            </p:cNvGrpSpPr>
            <p:nvPr/>
          </p:nvGrpSpPr>
          <p:grpSpPr bwMode="auto">
            <a:xfrm>
              <a:off x="1753" y="2862"/>
              <a:ext cx="281" cy="74"/>
              <a:chOff x="3888" y="240"/>
              <a:chExt cx="281" cy="74"/>
            </a:xfrm>
          </p:grpSpPr>
          <p:sp>
            <p:nvSpPr>
              <p:cNvPr id="67083" name="Freeform 30"/>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7084" name="Freeform 31"/>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7085" name="Line 32"/>
              <p:cNvSpPr>
                <a:spLocks noChangeShapeType="1"/>
              </p:cNvSpPr>
              <p:nvPr/>
            </p:nvSpPr>
            <p:spPr bwMode="auto">
              <a:xfrm>
                <a:off x="3926" y="314"/>
                <a:ext cx="208" cy="0"/>
              </a:xfrm>
              <a:prstGeom prst="line">
                <a:avLst/>
              </a:prstGeom>
              <a:noFill/>
              <a:ln w="19050">
                <a:solidFill>
                  <a:schemeClr val="tx1"/>
                </a:solidFill>
                <a:round/>
                <a:headEnd/>
                <a:tailEnd/>
              </a:ln>
            </p:spPr>
            <p:txBody>
              <a:bodyPr wrap="none" anchor="ctr"/>
              <a:lstStyle/>
              <a:p>
                <a:endParaRPr lang="en-US"/>
              </a:p>
            </p:txBody>
          </p:sp>
        </p:grpSp>
        <p:grpSp>
          <p:nvGrpSpPr>
            <p:cNvPr id="67079" name="Group 33"/>
            <p:cNvGrpSpPr>
              <a:grpSpLocks/>
            </p:cNvGrpSpPr>
            <p:nvPr/>
          </p:nvGrpSpPr>
          <p:grpSpPr bwMode="auto">
            <a:xfrm>
              <a:off x="1870" y="2806"/>
              <a:ext cx="48" cy="129"/>
              <a:chOff x="739" y="3375"/>
              <a:chExt cx="48" cy="129"/>
            </a:xfrm>
          </p:grpSpPr>
          <p:sp>
            <p:nvSpPr>
              <p:cNvPr id="67080" name="Line 34"/>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81" name="Line 35"/>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82" name="Freeform 36"/>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66579" name="Group 37"/>
          <p:cNvGrpSpPr>
            <a:grpSpLocks/>
          </p:cNvGrpSpPr>
          <p:nvPr/>
        </p:nvGrpSpPr>
        <p:grpSpPr bwMode="auto">
          <a:xfrm>
            <a:off x="2932113" y="5091113"/>
            <a:ext cx="149225" cy="217487"/>
            <a:chOff x="1847" y="3207"/>
            <a:chExt cx="94" cy="137"/>
          </a:xfrm>
        </p:grpSpPr>
        <p:grpSp>
          <p:nvGrpSpPr>
            <p:cNvPr id="67071" name="Group 38"/>
            <p:cNvGrpSpPr>
              <a:grpSpLocks/>
            </p:cNvGrpSpPr>
            <p:nvPr/>
          </p:nvGrpSpPr>
          <p:grpSpPr bwMode="auto">
            <a:xfrm>
              <a:off x="1847" y="3296"/>
              <a:ext cx="94" cy="48"/>
              <a:chOff x="1252" y="2657"/>
              <a:chExt cx="94" cy="48"/>
            </a:xfrm>
          </p:grpSpPr>
          <p:sp>
            <p:nvSpPr>
              <p:cNvPr id="67076" name="Freeform 39"/>
              <p:cNvSpPr>
                <a:spLocks/>
              </p:cNvSpPr>
              <p:nvPr/>
            </p:nvSpPr>
            <p:spPr bwMode="auto">
              <a:xfrm>
                <a:off x="1252"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7077" name="Freeform 40"/>
              <p:cNvSpPr>
                <a:spLocks/>
              </p:cNvSpPr>
              <p:nvPr/>
            </p:nvSpPr>
            <p:spPr bwMode="auto">
              <a:xfrm>
                <a:off x="1298"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grpSp>
          <p:nvGrpSpPr>
            <p:cNvPr id="67072" name="Group 41"/>
            <p:cNvGrpSpPr>
              <a:grpSpLocks/>
            </p:cNvGrpSpPr>
            <p:nvPr/>
          </p:nvGrpSpPr>
          <p:grpSpPr bwMode="auto">
            <a:xfrm>
              <a:off x="1870" y="3207"/>
              <a:ext cx="48" cy="129"/>
              <a:chOff x="739" y="3375"/>
              <a:chExt cx="48" cy="129"/>
            </a:xfrm>
          </p:grpSpPr>
          <p:sp>
            <p:nvSpPr>
              <p:cNvPr id="67073" name="Line 42"/>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74" name="Line 43"/>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75" name="Freeform 44"/>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66580" name="Group 45"/>
          <p:cNvGrpSpPr>
            <a:grpSpLocks/>
          </p:cNvGrpSpPr>
          <p:nvPr/>
        </p:nvGrpSpPr>
        <p:grpSpPr bwMode="auto">
          <a:xfrm>
            <a:off x="2814638" y="1819275"/>
            <a:ext cx="379412" cy="239713"/>
            <a:chOff x="1773" y="1146"/>
            <a:chExt cx="239" cy="151"/>
          </a:xfrm>
        </p:grpSpPr>
        <p:grpSp>
          <p:nvGrpSpPr>
            <p:cNvPr id="67063" name="Group 46"/>
            <p:cNvGrpSpPr>
              <a:grpSpLocks/>
            </p:cNvGrpSpPr>
            <p:nvPr/>
          </p:nvGrpSpPr>
          <p:grpSpPr bwMode="auto">
            <a:xfrm>
              <a:off x="1870" y="1146"/>
              <a:ext cx="48" cy="129"/>
              <a:chOff x="739" y="3375"/>
              <a:chExt cx="48" cy="129"/>
            </a:xfrm>
          </p:grpSpPr>
          <p:sp>
            <p:nvSpPr>
              <p:cNvPr id="67068" name="Line 47"/>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69" name="Line 48"/>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70" name="Freeform 49"/>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64" name="Group 50"/>
            <p:cNvGrpSpPr>
              <a:grpSpLocks/>
            </p:cNvGrpSpPr>
            <p:nvPr/>
          </p:nvGrpSpPr>
          <p:grpSpPr bwMode="auto">
            <a:xfrm>
              <a:off x="1773" y="1248"/>
              <a:ext cx="239" cy="49"/>
              <a:chOff x="1777" y="1232"/>
              <a:chExt cx="239" cy="49"/>
            </a:xfrm>
          </p:grpSpPr>
          <p:sp>
            <p:nvSpPr>
              <p:cNvPr id="67065" name="Line 51"/>
              <p:cNvSpPr>
                <a:spLocks noChangeAspect="1" noChangeShapeType="1"/>
              </p:cNvSpPr>
              <p:nvPr/>
            </p:nvSpPr>
            <p:spPr bwMode="auto">
              <a:xfrm>
                <a:off x="1824" y="1257"/>
                <a:ext cx="147"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66" name="Oval 52"/>
              <p:cNvSpPr>
                <a:spLocks noChangeAspect="1" noChangeArrowheads="1"/>
              </p:cNvSpPr>
              <p:nvPr/>
            </p:nvSpPr>
            <p:spPr bwMode="auto">
              <a:xfrm>
                <a:off x="1968" y="1232"/>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67" name="Oval 53"/>
              <p:cNvSpPr>
                <a:spLocks noChangeAspect="1" noChangeArrowheads="1"/>
              </p:cNvSpPr>
              <p:nvPr/>
            </p:nvSpPr>
            <p:spPr bwMode="auto">
              <a:xfrm>
                <a:off x="1777" y="123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81" name="Group 54"/>
          <p:cNvGrpSpPr>
            <a:grpSpLocks/>
          </p:cNvGrpSpPr>
          <p:nvPr/>
        </p:nvGrpSpPr>
        <p:grpSpPr bwMode="auto">
          <a:xfrm>
            <a:off x="2762250" y="2408238"/>
            <a:ext cx="479425" cy="284162"/>
            <a:chOff x="1740" y="1517"/>
            <a:chExt cx="302" cy="179"/>
          </a:xfrm>
        </p:grpSpPr>
        <p:grpSp>
          <p:nvGrpSpPr>
            <p:cNvPr id="67053" name="Group 55"/>
            <p:cNvGrpSpPr>
              <a:grpSpLocks/>
            </p:cNvGrpSpPr>
            <p:nvPr/>
          </p:nvGrpSpPr>
          <p:grpSpPr bwMode="auto">
            <a:xfrm>
              <a:off x="1867" y="1517"/>
              <a:ext cx="48" cy="129"/>
              <a:chOff x="739" y="3375"/>
              <a:chExt cx="48" cy="129"/>
            </a:xfrm>
          </p:grpSpPr>
          <p:sp>
            <p:nvSpPr>
              <p:cNvPr id="67060" name="Line 56"/>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61" name="Line 57"/>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62" name="Freeform 58"/>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54" name="Group 59"/>
            <p:cNvGrpSpPr>
              <a:grpSpLocks/>
            </p:cNvGrpSpPr>
            <p:nvPr/>
          </p:nvGrpSpPr>
          <p:grpSpPr bwMode="auto">
            <a:xfrm>
              <a:off x="1740" y="1648"/>
              <a:ext cx="302" cy="48"/>
              <a:chOff x="1744" y="1488"/>
              <a:chExt cx="302" cy="48"/>
            </a:xfrm>
          </p:grpSpPr>
          <p:sp>
            <p:nvSpPr>
              <p:cNvPr id="67055" name="Line 60"/>
              <p:cNvSpPr>
                <a:spLocks noChangeAspect="1" noChangeShapeType="1"/>
              </p:cNvSpPr>
              <p:nvPr/>
            </p:nvSpPr>
            <p:spPr bwMode="auto">
              <a:xfrm>
                <a:off x="1764" y="1488"/>
                <a:ext cx="26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56" name="Oval 61"/>
              <p:cNvSpPr>
                <a:spLocks noChangeAspect="1" noChangeArrowheads="1"/>
              </p:cNvSpPr>
              <p:nvPr/>
            </p:nvSpPr>
            <p:spPr bwMode="auto">
              <a:xfrm>
                <a:off x="1998" y="1488"/>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7" name="Oval 62"/>
              <p:cNvSpPr>
                <a:spLocks noChangeAspect="1" noChangeArrowheads="1"/>
              </p:cNvSpPr>
              <p:nvPr/>
            </p:nvSpPr>
            <p:spPr bwMode="auto">
              <a:xfrm>
                <a:off x="1929" y="1488"/>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8" name="Oval 63"/>
              <p:cNvSpPr>
                <a:spLocks noChangeAspect="1" noChangeArrowheads="1"/>
              </p:cNvSpPr>
              <p:nvPr/>
            </p:nvSpPr>
            <p:spPr bwMode="auto">
              <a:xfrm>
                <a:off x="1813" y="1488"/>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9" name="Oval 64"/>
              <p:cNvSpPr>
                <a:spLocks noChangeAspect="1" noChangeArrowheads="1"/>
              </p:cNvSpPr>
              <p:nvPr/>
            </p:nvSpPr>
            <p:spPr bwMode="auto">
              <a:xfrm>
                <a:off x="1744" y="1488"/>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82" name="Group 65"/>
          <p:cNvGrpSpPr>
            <a:grpSpLocks/>
          </p:cNvGrpSpPr>
          <p:nvPr/>
        </p:nvGrpSpPr>
        <p:grpSpPr bwMode="auto">
          <a:xfrm>
            <a:off x="1901825" y="2628900"/>
            <a:ext cx="406400" cy="76200"/>
            <a:chOff x="1198" y="1296"/>
            <a:chExt cx="256" cy="48"/>
          </a:xfrm>
        </p:grpSpPr>
        <p:sp>
          <p:nvSpPr>
            <p:cNvPr id="67048" name="Line 66"/>
            <p:cNvSpPr>
              <a:spLocks noChangeAspect="1" noChangeShapeType="1"/>
            </p:cNvSpPr>
            <p:nvPr/>
          </p:nvSpPr>
          <p:spPr bwMode="auto">
            <a:xfrm>
              <a:off x="1220" y="1296"/>
              <a:ext cx="20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49" name="Oval 67"/>
            <p:cNvSpPr>
              <a:spLocks noChangeAspect="1" noChangeArrowheads="1"/>
            </p:cNvSpPr>
            <p:nvPr/>
          </p:nvSpPr>
          <p:spPr bwMode="auto">
            <a:xfrm>
              <a:off x="1406"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0" name="Oval 68"/>
            <p:cNvSpPr>
              <a:spLocks noChangeAspect="1" noChangeArrowheads="1"/>
            </p:cNvSpPr>
            <p:nvPr/>
          </p:nvSpPr>
          <p:spPr bwMode="auto">
            <a:xfrm>
              <a:off x="1345"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1" name="Oval 69"/>
            <p:cNvSpPr>
              <a:spLocks noChangeAspect="1" noChangeArrowheads="1"/>
            </p:cNvSpPr>
            <p:nvPr/>
          </p:nvSpPr>
          <p:spPr bwMode="auto">
            <a:xfrm>
              <a:off x="1257"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52" name="Oval 70"/>
            <p:cNvSpPr>
              <a:spLocks noChangeAspect="1" noChangeArrowheads="1"/>
            </p:cNvSpPr>
            <p:nvPr/>
          </p:nvSpPr>
          <p:spPr bwMode="auto">
            <a:xfrm>
              <a:off x="1198" y="1296"/>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83" name="Group 71"/>
          <p:cNvGrpSpPr>
            <a:grpSpLocks/>
          </p:cNvGrpSpPr>
          <p:nvPr/>
        </p:nvGrpSpPr>
        <p:grpSpPr bwMode="auto">
          <a:xfrm>
            <a:off x="2851150" y="1173163"/>
            <a:ext cx="306388" cy="279400"/>
            <a:chOff x="1796" y="739"/>
            <a:chExt cx="193" cy="176"/>
          </a:xfrm>
        </p:grpSpPr>
        <p:grpSp>
          <p:nvGrpSpPr>
            <p:cNvPr id="67039" name="Group 72"/>
            <p:cNvGrpSpPr>
              <a:grpSpLocks/>
            </p:cNvGrpSpPr>
            <p:nvPr/>
          </p:nvGrpSpPr>
          <p:grpSpPr bwMode="auto">
            <a:xfrm>
              <a:off x="1870" y="739"/>
              <a:ext cx="48" cy="129"/>
              <a:chOff x="739" y="3375"/>
              <a:chExt cx="48" cy="129"/>
            </a:xfrm>
          </p:grpSpPr>
          <p:sp>
            <p:nvSpPr>
              <p:cNvPr id="67045" name="Line 7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46" name="Line 7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47" name="Freeform 7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40" name="Group 76"/>
            <p:cNvGrpSpPr>
              <a:grpSpLocks/>
            </p:cNvGrpSpPr>
            <p:nvPr/>
          </p:nvGrpSpPr>
          <p:grpSpPr bwMode="auto">
            <a:xfrm>
              <a:off x="1796" y="867"/>
              <a:ext cx="193" cy="48"/>
              <a:chOff x="2052" y="989"/>
              <a:chExt cx="193" cy="48"/>
            </a:xfrm>
          </p:grpSpPr>
          <p:sp>
            <p:nvSpPr>
              <p:cNvPr id="67041" name="Line 77"/>
              <p:cNvSpPr>
                <a:spLocks noChangeAspect="1" noChangeShapeType="1"/>
              </p:cNvSpPr>
              <p:nvPr/>
            </p:nvSpPr>
            <p:spPr bwMode="auto">
              <a:xfrm>
                <a:off x="2077" y="989"/>
                <a:ext cx="147"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42" name="Oval 78"/>
              <p:cNvSpPr>
                <a:spLocks noChangeAspect="1" noChangeArrowheads="1"/>
              </p:cNvSpPr>
              <p:nvPr/>
            </p:nvSpPr>
            <p:spPr bwMode="auto">
              <a:xfrm>
                <a:off x="2197" y="98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43" name="Oval 79"/>
              <p:cNvSpPr>
                <a:spLocks noChangeAspect="1" noChangeArrowheads="1"/>
              </p:cNvSpPr>
              <p:nvPr/>
            </p:nvSpPr>
            <p:spPr bwMode="auto">
              <a:xfrm>
                <a:off x="2052" y="98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44" name="Oval 80"/>
              <p:cNvSpPr>
                <a:spLocks noChangeAspect="1" noChangeArrowheads="1"/>
              </p:cNvSpPr>
              <p:nvPr/>
            </p:nvSpPr>
            <p:spPr bwMode="auto">
              <a:xfrm>
                <a:off x="2126" y="98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84" name="Group 81"/>
          <p:cNvGrpSpPr>
            <a:grpSpLocks/>
          </p:cNvGrpSpPr>
          <p:nvPr/>
        </p:nvGrpSpPr>
        <p:grpSpPr bwMode="auto">
          <a:xfrm>
            <a:off x="1909763" y="1381125"/>
            <a:ext cx="404812" cy="76200"/>
            <a:chOff x="1203" y="940"/>
            <a:chExt cx="255" cy="48"/>
          </a:xfrm>
        </p:grpSpPr>
        <p:sp>
          <p:nvSpPr>
            <p:cNvPr id="67035" name="Line 82"/>
            <p:cNvSpPr>
              <a:spLocks noChangeAspect="1" noChangeShapeType="1"/>
            </p:cNvSpPr>
            <p:nvPr/>
          </p:nvSpPr>
          <p:spPr bwMode="auto">
            <a:xfrm>
              <a:off x="1228" y="940"/>
              <a:ext cx="210"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36" name="Oval 83"/>
            <p:cNvSpPr>
              <a:spLocks noChangeAspect="1" noChangeArrowheads="1"/>
            </p:cNvSpPr>
            <p:nvPr/>
          </p:nvSpPr>
          <p:spPr bwMode="auto">
            <a:xfrm>
              <a:off x="1410"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37" name="Oval 84"/>
            <p:cNvSpPr>
              <a:spLocks noChangeAspect="1" noChangeArrowheads="1"/>
            </p:cNvSpPr>
            <p:nvPr/>
          </p:nvSpPr>
          <p:spPr bwMode="auto">
            <a:xfrm>
              <a:off x="1203"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38" name="Oval 85"/>
            <p:cNvSpPr>
              <a:spLocks noChangeAspect="1" noChangeArrowheads="1"/>
            </p:cNvSpPr>
            <p:nvPr/>
          </p:nvSpPr>
          <p:spPr bwMode="auto">
            <a:xfrm>
              <a:off x="1309" y="940"/>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85" name="Group 86"/>
          <p:cNvGrpSpPr>
            <a:grpSpLocks/>
          </p:cNvGrpSpPr>
          <p:nvPr/>
        </p:nvGrpSpPr>
        <p:grpSpPr bwMode="auto">
          <a:xfrm>
            <a:off x="2847975" y="469900"/>
            <a:ext cx="306388" cy="287338"/>
            <a:chOff x="1794" y="296"/>
            <a:chExt cx="193" cy="181"/>
          </a:xfrm>
        </p:grpSpPr>
        <p:grpSp>
          <p:nvGrpSpPr>
            <p:cNvPr id="67027" name="Group 87"/>
            <p:cNvGrpSpPr>
              <a:grpSpLocks/>
            </p:cNvGrpSpPr>
            <p:nvPr/>
          </p:nvGrpSpPr>
          <p:grpSpPr bwMode="auto">
            <a:xfrm>
              <a:off x="1870" y="296"/>
              <a:ext cx="48" cy="129"/>
              <a:chOff x="1870" y="296"/>
              <a:chExt cx="48" cy="129"/>
            </a:xfrm>
          </p:grpSpPr>
          <p:sp>
            <p:nvSpPr>
              <p:cNvPr id="67032" name="Line 88"/>
              <p:cNvSpPr>
                <a:spLocks noChangeAspect="1" noChangeShapeType="1"/>
              </p:cNvSpPr>
              <p:nvPr/>
            </p:nvSpPr>
            <p:spPr bwMode="auto">
              <a:xfrm>
                <a:off x="1894" y="303"/>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33" name="Line 89"/>
              <p:cNvSpPr>
                <a:spLocks noChangeAspect="1" noChangeShapeType="1"/>
              </p:cNvSpPr>
              <p:nvPr/>
            </p:nvSpPr>
            <p:spPr bwMode="auto">
              <a:xfrm>
                <a:off x="1870" y="365"/>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34" name="Freeform 90"/>
              <p:cNvSpPr>
                <a:spLocks/>
              </p:cNvSpPr>
              <p:nvPr/>
            </p:nvSpPr>
            <p:spPr bwMode="auto">
              <a:xfrm>
                <a:off x="1875" y="296"/>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28" name="Group 91"/>
            <p:cNvGrpSpPr>
              <a:grpSpLocks/>
            </p:cNvGrpSpPr>
            <p:nvPr/>
          </p:nvGrpSpPr>
          <p:grpSpPr bwMode="auto">
            <a:xfrm>
              <a:off x="1794" y="429"/>
              <a:ext cx="193" cy="48"/>
              <a:chOff x="1786" y="699"/>
              <a:chExt cx="193" cy="48"/>
            </a:xfrm>
          </p:grpSpPr>
          <p:sp>
            <p:nvSpPr>
              <p:cNvPr id="67029" name="Line 92"/>
              <p:cNvSpPr>
                <a:spLocks noChangeAspect="1" noChangeShapeType="1"/>
              </p:cNvSpPr>
              <p:nvPr/>
            </p:nvSpPr>
            <p:spPr bwMode="auto">
              <a:xfrm>
                <a:off x="1811" y="699"/>
                <a:ext cx="147"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30" name="Oval 93"/>
              <p:cNvSpPr>
                <a:spLocks noChangeAspect="1" noChangeArrowheads="1"/>
              </p:cNvSpPr>
              <p:nvPr/>
            </p:nvSpPr>
            <p:spPr bwMode="auto">
              <a:xfrm>
                <a:off x="1931" y="69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31" name="Oval 94"/>
              <p:cNvSpPr>
                <a:spLocks noChangeAspect="1" noChangeArrowheads="1"/>
              </p:cNvSpPr>
              <p:nvPr/>
            </p:nvSpPr>
            <p:spPr bwMode="auto">
              <a:xfrm>
                <a:off x="1786" y="69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86" name="Group 95"/>
          <p:cNvGrpSpPr>
            <a:grpSpLocks/>
          </p:cNvGrpSpPr>
          <p:nvPr/>
        </p:nvGrpSpPr>
        <p:grpSpPr bwMode="auto">
          <a:xfrm>
            <a:off x="1885950" y="6403975"/>
            <a:ext cx="404813" cy="74613"/>
            <a:chOff x="3099" y="2714"/>
            <a:chExt cx="516" cy="59"/>
          </a:xfrm>
        </p:grpSpPr>
        <p:sp>
          <p:nvSpPr>
            <p:cNvPr id="67020" name="Freeform 9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1" name="Freeform 9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2" name="Freeform 9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3" name="Freeform 9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4" name="Freeform 10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5" name="Freeform 10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26" name="Freeform 10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nvGrpSpPr>
          <p:cNvPr id="66587" name="Group 103"/>
          <p:cNvGrpSpPr>
            <a:grpSpLocks/>
          </p:cNvGrpSpPr>
          <p:nvPr/>
        </p:nvGrpSpPr>
        <p:grpSpPr bwMode="auto">
          <a:xfrm>
            <a:off x="2733675" y="6275388"/>
            <a:ext cx="547688" cy="211137"/>
            <a:chOff x="1722" y="3273"/>
            <a:chExt cx="345" cy="133"/>
          </a:xfrm>
        </p:grpSpPr>
        <p:grpSp>
          <p:nvGrpSpPr>
            <p:cNvPr id="67008" name="Group 104"/>
            <p:cNvGrpSpPr>
              <a:grpSpLocks/>
            </p:cNvGrpSpPr>
            <p:nvPr/>
          </p:nvGrpSpPr>
          <p:grpSpPr bwMode="auto">
            <a:xfrm>
              <a:off x="1871" y="3273"/>
              <a:ext cx="48" cy="129"/>
              <a:chOff x="739" y="3375"/>
              <a:chExt cx="48" cy="129"/>
            </a:xfrm>
          </p:grpSpPr>
          <p:sp>
            <p:nvSpPr>
              <p:cNvPr id="67017" name="Line 105"/>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18" name="Line 106"/>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19" name="Freeform 107"/>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09" name="Group 108"/>
            <p:cNvGrpSpPr>
              <a:grpSpLocks/>
            </p:cNvGrpSpPr>
            <p:nvPr/>
          </p:nvGrpSpPr>
          <p:grpSpPr bwMode="auto">
            <a:xfrm>
              <a:off x="1722" y="3347"/>
              <a:ext cx="345" cy="59"/>
              <a:chOff x="3099" y="2714"/>
              <a:chExt cx="516" cy="59"/>
            </a:xfrm>
          </p:grpSpPr>
          <p:sp>
            <p:nvSpPr>
              <p:cNvPr id="67010" name="Freeform 10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1" name="Freeform 11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2" name="Freeform 11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3" name="Freeform 11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4" name="Freeform 11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5" name="Freeform 11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7016" name="Freeform 11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sp>
        <p:nvSpPr>
          <p:cNvPr id="66588" name="Rectangle 116"/>
          <p:cNvSpPr>
            <a:spLocks noGrp="1" noChangeArrowheads="1"/>
          </p:cNvSpPr>
          <p:nvPr>
            <p:ph type="title"/>
          </p:nvPr>
        </p:nvSpPr>
        <p:spPr>
          <a:xfrm>
            <a:off x="2579688" y="77788"/>
            <a:ext cx="3984625" cy="365125"/>
          </a:xfrm>
          <a:noFill/>
        </p:spPr>
        <p:txBody>
          <a:bodyPr wrap="none" lIns="0" tIns="0" rIns="0" bIns="0">
            <a:spAutoFit/>
          </a:bodyPr>
          <a:lstStyle/>
          <a:p>
            <a:pPr eaLnBrk="1" hangingPunct="1"/>
            <a:r>
              <a:rPr lang="en-US" sz="2400"/>
              <a:t>Equipment Mobility Indicators</a:t>
            </a:r>
          </a:p>
        </p:txBody>
      </p:sp>
      <p:grpSp>
        <p:nvGrpSpPr>
          <p:cNvPr id="66589" name="Group 117"/>
          <p:cNvGrpSpPr>
            <a:grpSpLocks/>
          </p:cNvGrpSpPr>
          <p:nvPr/>
        </p:nvGrpSpPr>
        <p:grpSpPr bwMode="auto">
          <a:xfrm>
            <a:off x="6096000" y="533400"/>
            <a:ext cx="404813" cy="493713"/>
            <a:chOff x="3840" y="336"/>
            <a:chExt cx="255" cy="311"/>
          </a:xfrm>
        </p:grpSpPr>
        <p:sp>
          <p:nvSpPr>
            <p:cNvPr id="66999" name="Rectangle 118"/>
            <p:cNvSpPr>
              <a:spLocks noChangeArrowheads="1"/>
            </p:cNvSpPr>
            <p:nvPr/>
          </p:nvSpPr>
          <p:spPr bwMode="auto">
            <a:xfrm>
              <a:off x="3841" y="336"/>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7000" name="Group 119"/>
            <p:cNvGrpSpPr>
              <a:grpSpLocks/>
            </p:cNvGrpSpPr>
            <p:nvPr/>
          </p:nvGrpSpPr>
          <p:grpSpPr bwMode="auto">
            <a:xfrm>
              <a:off x="3944" y="398"/>
              <a:ext cx="48" cy="129"/>
              <a:chOff x="739" y="3375"/>
              <a:chExt cx="48" cy="129"/>
            </a:xfrm>
          </p:grpSpPr>
          <p:sp>
            <p:nvSpPr>
              <p:cNvPr id="67005" name="Line 12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06" name="Line 12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7007" name="Freeform 12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7001" name="Group 123"/>
            <p:cNvGrpSpPr>
              <a:grpSpLocks/>
            </p:cNvGrpSpPr>
            <p:nvPr/>
          </p:nvGrpSpPr>
          <p:grpSpPr bwMode="auto">
            <a:xfrm>
              <a:off x="3840" y="599"/>
              <a:ext cx="255" cy="48"/>
              <a:chOff x="3840" y="599"/>
              <a:chExt cx="255" cy="48"/>
            </a:xfrm>
          </p:grpSpPr>
          <p:sp>
            <p:nvSpPr>
              <p:cNvPr id="67002" name="Line 124"/>
              <p:cNvSpPr>
                <a:spLocks noChangeAspect="1" noChangeShapeType="1"/>
              </p:cNvSpPr>
              <p:nvPr/>
            </p:nvSpPr>
            <p:spPr bwMode="auto">
              <a:xfrm>
                <a:off x="3865" y="599"/>
                <a:ext cx="20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7003" name="Oval 125"/>
              <p:cNvSpPr>
                <a:spLocks noChangeAspect="1" noChangeArrowheads="1"/>
              </p:cNvSpPr>
              <p:nvPr/>
            </p:nvSpPr>
            <p:spPr bwMode="auto">
              <a:xfrm>
                <a:off x="4047" y="59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7004" name="Oval 126"/>
              <p:cNvSpPr>
                <a:spLocks noChangeAspect="1" noChangeArrowheads="1"/>
              </p:cNvSpPr>
              <p:nvPr/>
            </p:nvSpPr>
            <p:spPr bwMode="auto">
              <a:xfrm>
                <a:off x="3840" y="59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0" name="Group 127"/>
          <p:cNvGrpSpPr>
            <a:grpSpLocks/>
          </p:cNvGrpSpPr>
          <p:nvPr/>
        </p:nvGrpSpPr>
        <p:grpSpPr bwMode="auto">
          <a:xfrm>
            <a:off x="1889125" y="608013"/>
            <a:ext cx="404813" cy="76200"/>
            <a:chOff x="3840" y="599"/>
            <a:chExt cx="255" cy="48"/>
          </a:xfrm>
        </p:grpSpPr>
        <p:sp>
          <p:nvSpPr>
            <p:cNvPr id="66996" name="Line 128"/>
            <p:cNvSpPr>
              <a:spLocks noChangeAspect="1" noChangeShapeType="1"/>
            </p:cNvSpPr>
            <p:nvPr/>
          </p:nvSpPr>
          <p:spPr bwMode="auto">
            <a:xfrm>
              <a:off x="3865" y="599"/>
              <a:ext cx="20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97" name="Oval 129"/>
            <p:cNvSpPr>
              <a:spLocks noChangeAspect="1" noChangeArrowheads="1"/>
            </p:cNvSpPr>
            <p:nvPr/>
          </p:nvSpPr>
          <p:spPr bwMode="auto">
            <a:xfrm>
              <a:off x="4047" y="59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98" name="Oval 130"/>
            <p:cNvSpPr>
              <a:spLocks noChangeAspect="1" noChangeArrowheads="1"/>
            </p:cNvSpPr>
            <p:nvPr/>
          </p:nvSpPr>
          <p:spPr bwMode="auto">
            <a:xfrm>
              <a:off x="3840" y="59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91" name="Group 131"/>
          <p:cNvGrpSpPr>
            <a:grpSpLocks/>
          </p:cNvGrpSpPr>
          <p:nvPr/>
        </p:nvGrpSpPr>
        <p:grpSpPr bwMode="auto">
          <a:xfrm>
            <a:off x="1901825" y="1979613"/>
            <a:ext cx="404813" cy="76200"/>
            <a:chOff x="1168" y="1173"/>
            <a:chExt cx="255" cy="48"/>
          </a:xfrm>
        </p:grpSpPr>
        <p:sp>
          <p:nvSpPr>
            <p:cNvPr id="66993" name="Line 132"/>
            <p:cNvSpPr>
              <a:spLocks noChangeAspect="1" noChangeShapeType="1"/>
            </p:cNvSpPr>
            <p:nvPr/>
          </p:nvSpPr>
          <p:spPr bwMode="auto">
            <a:xfrm>
              <a:off x="1215" y="1197"/>
              <a:ext cx="15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94" name="Oval 133"/>
            <p:cNvSpPr>
              <a:spLocks noChangeAspect="1" noChangeArrowheads="1"/>
            </p:cNvSpPr>
            <p:nvPr/>
          </p:nvSpPr>
          <p:spPr bwMode="auto">
            <a:xfrm>
              <a:off x="1375" y="1173"/>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95" name="Oval 134"/>
            <p:cNvSpPr>
              <a:spLocks noChangeAspect="1" noChangeArrowheads="1"/>
            </p:cNvSpPr>
            <p:nvPr/>
          </p:nvSpPr>
          <p:spPr bwMode="auto">
            <a:xfrm>
              <a:off x="1168" y="117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92" name="Group 135"/>
          <p:cNvGrpSpPr>
            <a:grpSpLocks/>
          </p:cNvGrpSpPr>
          <p:nvPr/>
        </p:nvGrpSpPr>
        <p:grpSpPr bwMode="auto">
          <a:xfrm>
            <a:off x="3892550" y="468313"/>
            <a:ext cx="530225" cy="615950"/>
            <a:chOff x="2452" y="295"/>
            <a:chExt cx="334" cy="388"/>
          </a:xfrm>
        </p:grpSpPr>
        <p:sp>
          <p:nvSpPr>
            <p:cNvPr id="66984" name="Freeform 136"/>
            <p:cNvSpPr>
              <a:spLocks noChangeAspect="1"/>
            </p:cNvSpPr>
            <p:nvPr/>
          </p:nvSpPr>
          <p:spPr bwMode="auto">
            <a:xfrm>
              <a:off x="2452" y="29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985" name="Group 137"/>
            <p:cNvGrpSpPr>
              <a:grpSpLocks/>
            </p:cNvGrpSpPr>
            <p:nvPr/>
          </p:nvGrpSpPr>
          <p:grpSpPr bwMode="auto">
            <a:xfrm>
              <a:off x="2595" y="398"/>
              <a:ext cx="48" cy="129"/>
              <a:chOff x="739" y="3375"/>
              <a:chExt cx="48" cy="129"/>
            </a:xfrm>
          </p:grpSpPr>
          <p:sp>
            <p:nvSpPr>
              <p:cNvPr id="66990" name="Line 138"/>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91" name="Line 139"/>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92" name="Freeform 140"/>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86" name="Group 141"/>
            <p:cNvGrpSpPr>
              <a:grpSpLocks/>
            </p:cNvGrpSpPr>
            <p:nvPr/>
          </p:nvGrpSpPr>
          <p:grpSpPr bwMode="auto">
            <a:xfrm>
              <a:off x="2485" y="635"/>
              <a:ext cx="255" cy="48"/>
              <a:chOff x="3840" y="599"/>
              <a:chExt cx="255" cy="48"/>
            </a:xfrm>
          </p:grpSpPr>
          <p:sp>
            <p:nvSpPr>
              <p:cNvPr id="66987" name="Line 142"/>
              <p:cNvSpPr>
                <a:spLocks noChangeAspect="1" noChangeShapeType="1"/>
              </p:cNvSpPr>
              <p:nvPr/>
            </p:nvSpPr>
            <p:spPr bwMode="auto">
              <a:xfrm>
                <a:off x="3865" y="599"/>
                <a:ext cx="20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88" name="Oval 143"/>
              <p:cNvSpPr>
                <a:spLocks noChangeAspect="1" noChangeArrowheads="1"/>
              </p:cNvSpPr>
              <p:nvPr/>
            </p:nvSpPr>
            <p:spPr bwMode="auto">
              <a:xfrm>
                <a:off x="4047" y="59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89" name="Oval 144"/>
              <p:cNvSpPr>
                <a:spLocks noChangeAspect="1" noChangeArrowheads="1"/>
              </p:cNvSpPr>
              <p:nvPr/>
            </p:nvSpPr>
            <p:spPr bwMode="auto">
              <a:xfrm>
                <a:off x="3840" y="59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3" name="Group 145"/>
          <p:cNvGrpSpPr>
            <a:grpSpLocks/>
          </p:cNvGrpSpPr>
          <p:nvPr/>
        </p:nvGrpSpPr>
        <p:grpSpPr bwMode="auto">
          <a:xfrm>
            <a:off x="4959350" y="482600"/>
            <a:ext cx="503238" cy="590550"/>
            <a:chOff x="3124" y="304"/>
            <a:chExt cx="317" cy="372"/>
          </a:xfrm>
        </p:grpSpPr>
        <p:sp>
          <p:nvSpPr>
            <p:cNvPr id="66976" name="Oval 146"/>
            <p:cNvSpPr>
              <a:spLocks noChangeArrowheads="1"/>
            </p:cNvSpPr>
            <p:nvPr/>
          </p:nvSpPr>
          <p:spPr bwMode="auto">
            <a:xfrm>
              <a:off x="3124" y="304"/>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977" name="Group 147"/>
            <p:cNvGrpSpPr>
              <a:grpSpLocks/>
            </p:cNvGrpSpPr>
            <p:nvPr/>
          </p:nvGrpSpPr>
          <p:grpSpPr bwMode="auto">
            <a:xfrm>
              <a:off x="3259" y="398"/>
              <a:ext cx="48" cy="129"/>
              <a:chOff x="739" y="3375"/>
              <a:chExt cx="48" cy="129"/>
            </a:xfrm>
          </p:grpSpPr>
          <p:sp>
            <p:nvSpPr>
              <p:cNvPr id="66981" name="Line 148"/>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82" name="Line 149"/>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83" name="Freeform 150"/>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978" name="Line 151"/>
            <p:cNvSpPr>
              <a:spLocks noChangeAspect="1" noChangeShapeType="1"/>
            </p:cNvSpPr>
            <p:nvPr/>
          </p:nvSpPr>
          <p:spPr bwMode="auto">
            <a:xfrm>
              <a:off x="3173" y="628"/>
              <a:ext cx="20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79" name="Oval 152"/>
            <p:cNvSpPr>
              <a:spLocks noChangeAspect="1" noChangeArrowheads="1"/>
            </p:cNvSpPr>
            <p:nvPr/>
          </p:nvSpPr>
          <p:spPr bwMode="auto">
            <a:xfrm>
              <a:off x="3355" y="628"/>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80" name="Oval 153"/>
            <p:cNvSpPr>
              <a:spLocks noChangeAspect="1" noChangeArrowheads="1"/>
            </p:cNvSpPr>
            <p:nvPr/>
          </p:nvSpPr>
          <p:spPr bwMode="auto">
            <a:xfrm>
              <a:off x="3148" y="628"/>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94" name="Group 154"/>
          <p:cNvGrpSpPr>
            <a:grpSpLocks/>
          </p:cNvGrpSpPr>
          <p:nvPr/>
        </p:nvGrpSpPr>
        <p:grpSpPr bwMode="auto">
          <a:xfrm>
            <a:off x="7045325" y="469900"/>
            <a:ext cx="530225" cy="608013"/>
            <a:chOff x="4438" y="296"/>
            <a:chExt cx="334" cy="383"/>
          </a:xfrm>
        </p:grpSpPr>
        <p:sp>
          <p:nvSpPr>
            <p:cNvPr id="66967" name="Freeform 155"/>
            <p:cNvSpPr>
              <a:spLocks/>
            </p:cNvSpPr>
            <p:nvPr/>
          </p:nvSpPr>
          <p:spPr bwMode="auto">
            <a:xfrm>
              <a:off x="4438" y="29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968" name="Group 156"/>
            <p:cNvGrpSpPr>
              <a:grpSpLocks/>
            </p:cNvGrpSpPr>
            <p:nvPr/>
          </p:nvGrpSpPr>
          <p:grpSpPr bwMode="auto">
            <a:xfrm>
              <a:off x="4581" y="398"/>
              <a:ext cx="48" cy="129"/>
              <a:chOff x="739" y="3375"/>
              <a:chExt cx="48" cy="129"/>
            </a:xfrm>
          </p:grpSpPr>
          <p:sp>
            <p:nvSpPr>
              <p:cNvPr id="66973" name="Line 157"/>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74" name="Line 158"/>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75" name="Freeform 159"/>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69" name="Group 160"/>
            <p:cNvGrpSpPr>
              <a:grpSpLocks/>
            </p:cNvGrpSpPr>
            <p:nvPr/>
          </p:nvGrpSpPr>
          <p:grpSpPr bwMode="auto">
            <a:xfrm>
              <a:off x="4471" y="631"/>
              <a:ext cx="255" cy="48"/>
              <a:chOff x="3840" y="599"/>
              <a:chExt cx="255" cy="48"/>
            </a:xfrm>
          </p:grpSpPr>
          <p:sp>
            <p:nvSpPr>
              <p:cNvPr id="66970" name="Line 161"/>
              <p:cNvSpPr>
                <a:spLocks noChangeAspect="1" noChangeShapeType="1"/>
              </p:cNvSpPr>
              <p:nvPr/>
            </p:nvSpPr>
            <p:spPr bwMode="auto">
              <a:xfrm>
                <a:off x="3865" y="599"/>
                <a:ext cx="203"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71" name="Oval 162"/>
              <p:cNvSpPr>
                <a:spLocks noChangeAspect="1" noChangeArrowheads="1"/>
              </p:cNvSpPr>
              <p:nvPr/>
            </p:nvSpPr>
            <p:spPr bwMode="auto">
              <a:xfrm>
                <a:off x="4047" y="599"/>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72" name="Oval 163"/>
              <p:cNvSpPr>
                <a:spLocks noChangeAspect="1" noChangeArrowheads="1"/>
              </p:cNvSpPr>
              <p:nvPr/>
            </p:nvSpPr>
            <p:spPr bwMode="auto">
              <a:xfrm>
                <a:off x="3840" y="599"/>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5" name="Group 164"/>
          <p:cNvGrpSpPr>
            <a:grpSpLocks/>
          </p:cNvGrpSpPr>
          <p:nvPr/>
        </p:nvGrpSpPr>
        <p:grpSpPr bwMode="auto">
          <a:xfrm>
            <a:off x="3897313" y="1136650"/>
            <a:ext cx="530225" cy="611188"/>
            <a:chOff x="2455" y="716"/>
            <a:chExt cx="334" cy="385"/>
          </a:xfrm>
        </p:grpSpPr>
        <p:sp>
          <p:nvSpPr>
            <p:cNvPr id="66957" name="Freeform 165"/>
            <p:cNvSpPr>
              <a:spLocks noChangeAspect="1"/>
            </p:cNvSpPr>
            <p:nvPr/>
          </p:nvSpPr>
          <p:spPr bwMode="auto">
            <a:xfrm>
              <a:off x="2455" y="71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958" name="Group 166"/>
            <p:cNvGrpSpPr>
              <a:grpSpLocks/>
            </p:cNvGrpSpPr>
            <p:nvPr/>
          </p:nvGrpSpPr>
          <p:grpSpPr bwMode="auto">
            <a:xfrm>
              <a:off x="2598" y="819"/>
              <a:ext cx="48" cy="129"/>
              <a:chOff x="739" y="3375"/>
              <a:chExt cx="48" cy="129"/>
            </a:xfrm>
          </p:grpSpPr>
          <p:sp>
            <p:nvSpPr>
              <p:cNvPr id="66964" name="Line 167"/>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65" name="Line 168"/>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66" name="Freeform 169"/>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59" name="Group 170"/>
            <p:cNvGrpSpPr>
              <a:grpSpLocks/>
            </p:cNvGrpSpPr>
            <p:nvPr/>
          </p:nvGrpSpPr>
          <p:grpSpPr bwMode="auto">
            <a:xfrm>
              <a:off x="2478" y="1053"/>
              <a:ext cx="255" cy="48"/>
              <a:chOff x="1203" y="940"/>
              <a:chExt cx="255" cy="48"/>
            </a:xfrm>
          </p:grpSpPr>
          <p:sp>
            <p:nvSpPr>
              <p:cNvPr id="66960" name="Line 171"/>
              <p:cNvSpPr>
                <a:spLocks noChangeAspect="1" noChangeShapeType="1"/>
              </p:cNvSpPr>
              <p:nvPr/>
            </p:nvSpPr>
            <p:spPr bwMode="auto">
              <a:xfrm>
                <a:off x="1228" y="940"/>
                <a:ext cx="210"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61" name="Oval 172"/>
              <p:cNvSpPr>
                <a:spLocks noChangeAspect="1" noChangeArrowheads="1"/>
              </p:cNvSpPr>
              <p:nvPr/>
            </p:nvSpPr>
            <p:spPr bwMode="auto">
              <a:xfrm>
                <a:off x="1410"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62" name="Oval 173"/>
              <p:cNvSpPr>
                <a:spLocks noChangeAspect="1" noChangeArrowheads="1"/>
              </p:cNvSpPr>
              <p:nvPr/>
            </p:nvSpPr>
            <p:spPr bwMode="auto">
              <a:xfrm>
                <a:off x="1203"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63" name="Oval 174"/>
              <p:cNvSpPr>
                <a:spLocks noChangeAspect="1" noChangeArrowheads="1"/>
              </p:cNvSpPr>
              <p:nvPr/>
            </p:nvSpPr>
            <p:spPr bwMode="auto">
              <a:xfrm>
                <a:off x="1309" y="940"/>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6" name="Group 175"/>
          <p:cNvGrpSpPr>
            <a:grpSpLocks/>
          </p:cNvGrpSpPr>
          <p:nvPr/>
        </p:nvGrpSpPr>
        <p:grpSpPr bwMode="auto">
          <a:xfrm>
            <a:off x="4964113" y="1150938"/>
            <a:ext cx="503237" cy="585787"/>
            <a:chOff x="3127" y="725"/>
            <a:chExt cx="317" cy="369"/>
          </a:xfrm>
        </p:grpSpPr>
        <p:sp>
          <p:nvSpPr>
            <p:cNvPr id="66948" name="Oval 176"/>
            <p:cNvSpPr>
              <a:spLocks noChangeArrowheads="1"/>
            </p:cNvSpPr>
            <p:nvPr/>
          </p:nvSpPr>
          <p:spPr bwMode="auto">
            <a:xfrm>
              <a:off x="3127" y="725"/>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949" name="Group 177"/>
            <p:cNvGrpSpPr>
              <a:grpSpLocks/>
            </p:cNvGrpSpPr>
            <p:nvPr/>
          </p:nvGrpSpPr>
          <p:grpSpPr bwMode="auto">
            <a:xfrm>
              <a:off x="3262" y="819"/>
              <a:ext cx="48" cy="129"/>
              <a:chOff x="739" y="3375"/>
              <a:chExt cx="48" cy="129"/>
            </a:xfrm>
          </p:grpSpPr>
          <p:sp>
            <p:nvSpPr>
              <p:cNvPr id="66954" name="Line 178"/>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55" name="Line 179"/>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56" name="Freeform 180"/>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950" name="Line 181"/>
            <p:cNvSpPr>
              <a:spLocks noChangeAspect="1" noChangeShapeType="1"/>
            </p:cNvSpPr>
            <p:nvPr/>
          </p:nvSpPr>
          <p:spPr bwMode="auto">
            <a:xfrm>
              <a:off x="3176" y="1046"/>
              <a:ext cx="210"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51" name="Oval 182"/>
            <p:cNvSpPr>
              <a:spLocks noChangeAspect="1" noChangeArrowheads="1"/>
            </p:cNvSpPr>
            <p:nvPr/>
          </p:nvSpPr>
          <p:spPr bwMode="auto">
            <a:xfrm>
              <a:off x="3358" y="104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52" name="Oval 183"/>
            <p:cNvSpPr>
              <a:spLocks noChangeAspect="1" noChangeArrowheads="1"/>
            </p:cNvSpPr>
            <p:nvPr/>
          </p:nvSpPr>
          <p:spPr bwMode="auto">
            <a:xfrm>
              <a:off x="3151" y="104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53" name="Oval 184"/>
            <p:cNvSpPr>
              <a:spLocks noChangeAspect="1" noChangeArrowheads="1"/>
            </p:cNvSpPr>
            <p:nvPr/>
          </p:nvSpPr>
          <p:spPr bwMode="auto">
            <a:xfrm>
              <a:off x="3257" y="1046"/>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597" name="Group 185"/>
          <p:cNvGrpSpPr>
            <a:grpSpLocks/>
          </p:cNvGrpSpPr>
          <p:nvPr/>
        </p:nvGrpSpPr>
        <p:grpSpPr bwMode="auto">
          <a:xfrm>
            <a:off x="6102350" y="1201738"/>
            <a:ext cx="404813" cy="476250"/>
            <a:chOff x="3844" y="757"/>
            <a:chExt cx="255" cy="300"/>
          </a:xfrm>
        </p:grpSpPr>
        <p:sp>
          <p:nvSpPr>
            <p:cNvPr id="66938" name="Rectangle 186"/>
            <p:cNvSpPr>
              <a:spLocks noChangeArrowheads="1"/>
            </p:cNvSpPr>
            <p:nvPr/>
          </p:nvSpPr>
          <p:spPr bwMode="auto">
            <a:xfrm>
              <a:off x="3844" y="757"/>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939" name="Group 187"/>
            <p:cNvGrpSpPr>
              <a:grpSpLocks/>
            </p:cNvGrpSpPr>
            <p:nvPr/>
          </p:nvGrpSpPr>
          <p:grpSpPr bwMode="auto">
            <a:xfrm>
              <a:off x="3947" y="819"/>
              <a:ext cx="48" cy="129"/>
              <a:chOff x="739" y="3375"/>
              <a:chExt cx="48" cy="129"/>
            </a:xfrm>
          </p:grpSpPr>
          <p:sp>
            <p:nvSpPr>
              <p:cNvPr id="66945" name="Line 188"/>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46" name="Line 189"/>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47" name="Freeform 190"/>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40" name="Group 191"/>
            <p:cNvGrpSpPr>
              <a:grpSpLocks/>
            </p:cNvGrpSpPr>
            <p:nvPr/>
          </p:nvGrpSpPr>
          <p:grpSpPr bwMode="auto">
            <a:xfrm>
              <a:off x="3844" y="1009"/>
              <a:ext cx="255" cy="48"/>
              <a:chOff x="1203" y="940"/>
              <a:chExt cx="255" cy="48"/>
            </a:xfrm>
          </p:grpSpPr>
          <p:sp>
            <p:nvSpPr>
              <p:cNvPr id="66941" name="Line 192"/>
              <p:cNvSpPr>
                <a:spLocks noChangeAspect="1" noChangeShapeType="1"/>
              </p:cNvSpPr>
              <p:nvPr/>
            </p:nvSpPr>
            <p:spPr bwMode="auto">
              <a:xfrm>
                <a:off x="1228" y="940"/>
                <a:ext cx="210"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42" name="Oval 193"/>
              <p:cNvSpPr>
                <a:spLocks noChangeAspect="1" noChangeArrowheads="1"/>
              </p:cNvSpPr>
              <p:nvPr/>
            </p:nvSpPr>
            <p:spPr bwMode="auto">
              <a:xfrm>
                <a:off x="1410"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43" name="Oval 194"/>
              <p:cNvSpPr>
                <a:spLocks noChangeAspect="1" noChangeArrowheads="1"/>
              </p:cNvSpPr>
              <p:nvPr/>
            </p:nvSpPr>
            <p:spPr bwMode="auto">
              <a:xfrm>
                <a:off x="1203"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44" name="Oval 195"/>
              <p:cNvSpPr>
                <a:spLocks noChangeAspect="1" noChangeArrowheads="1"/>
              </p:cNvSpPr>
              <p:nvPr/>
            </p:nvSpPr>
            <p:spPr bwMode="auto">
              <a:xfrm>
                <a:off x="1309" y="940"/>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8" name="Group 196"/>
          <p:cNvGrpSpPr>
            <a:grpSpLocks/>
          </p:cNvGrpSpPr>
          <p:nvPr/>
        </p:nvGrpSpPr>
        <p:grpSpPr bwMode="auto">
          <a:xfrm>
            <a:off x="7050088" y="1138238"/>
            <a:ext cx="530225" cy="592137"/>
            <a:chOff x="4441" y="717"/>
            <a:chExt cx="334" cy="373"/>
          </a:xfrm>
        </p:grpSpPr>
        <p:sp>
          <p:nvSpPr>
            <p:cNvPr id="66928" name="Freeform 197"/>
            <p:cNvSpPr>
              <a:spLocks/>
            </p:cNvSpPr>
            <p:nvPr/>
          </p:nvSpPr>
          <p:spPr bwMode="auto">
            <a:xfrm>
              <a:off x="4441" y="71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929" name="Group 198"/>
            <p:cNvGrpSpPr>
              <a:grpSpLocks/>
            </p:cNvGrpSpPr>
            <p:nvPr/>
          </p:nvGrpSpPr>
          <p:grpSpPr bwMode="auto">
            <a:xfrm>
              <a:off x="4584" y="819"/>
              <a:ext cx="48" cy="129"/>
              <a:chOff x="739" y="3375"/>
              <a:chExt cx="48" cy="129"/>
            </a:xfrm>
          </p:grpSpPr>
          <p:sp>
            <p:nvSpPr>
              <p:cNvPr id="66935" name="Line 199"/>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36" name="Line 200"/>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37" name="Freeform 201"/>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30" name="Group 202"/>
            <p:cNvGrpSpPr>
              <a:grpSpLocks/>
            </p:cNvGrpSpPr>
            <p:nvPr/>
          </p:nvGrpSpPr>
          <p:grpSpPr bwMode="auto">
            <a:xfrm>
              <a:off x="4477" y="1042"/>
              <a:ext cx="255" cy="48"/>
              <a:chOff x="1203" y="940"/>
              <a:chExt cx="255" cy="48"/>
            </a:xfrm>
          </p:grpSpPr>
          <p:sp>
            <p:nvSpPr>
              <p:cNvPr id="66931" name="Line 203"/>
              <p:cNvSpPr>
                <a:spLocks noChangeAspect="1" noChangeShapeType="1"/>
              </p:cNvSpPr>
              <p:nvPr/>
            </p:nvSpPr>
            <p:spPr bwMode="auto">
              <a:xfrm>
                <a:off x="1228" y="940"/>
                <a:ext cx="210"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32" name="Oval 204"/>
              <p:cNvSpPr>
                <a:spLocks noChangeAspect="1" noChangeArrowheads="1"/>
              </p:cNvSpPr>
              <p:nvPr/>
            </p:nvSpPr>
            <p:spPr bwMode="auto">
              <a:xfrm>
                <a:off x="1410"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33" name="Oval 205"/>
              <p:cNvSpPr>
                <a:spLocks noChangeAspect="1" noChangeArrowheads="1"/>
              </p:cNvSpPr>
              <p:nvPr/>
            </p:nvSpPr>
            <p:spPr bwMode="auto">
              <a:xfrm>
                <a:off x="1203" y="940"/>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34" name="Oval 206"/>
              <p:cNvSpPr>
                <a:spLocks noChangeAspect="1" noChangeArrowheads="1"/>
              </p:cNvSpPr>
              <p:nvPr/>
            </p:nvSpPr>
            <p:spPr bwMode="auto">
              <a:xfrm>
                <a:off x="1309" y="940"/>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599" name="Group 207"/>
          <p:cNvGrpSpPr>
            <a:grpSpLocks/>
          </p:cNvGrpSpPr>
          <p:nvPr/>
        </p:nvGrpSpPr>
        <p:grpSpPr bwMode="auto">
          <a:xfrm>
            <a:off x="3902075" y="1768475"/>
            <a:ext cx="530225" cy="577850"/>
            <a:chOff x="2458" y="1114"/>
            <a:chExt cx="334" cy="364"/>
          </a:xfrm>
        </p:grpSpPr>
        <p:sp>
          <p:nvSpPr>
            <p:cNvPr id="66919" name="Freeform 208"/>
            <p:cNvSpPr>
              <a:spLocks noChangeAspect="1"/>
            </p:cNvSpPr>
            <p:nvPr/>
          </p:nvSpPr>
          <p:spPr bwMode="auto">
            <a:xfrm>
              <a:off x="2458" y="111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920" name="Group 209"/>
            <p:cNvGrpSpPr>
              <a:grpSpLocks/>
            </p:cNvGrpSpPr>
            <p:nvPr/>
          </p:nvGrpSpPr>
          <p:grpSpPr bwMode="auto">
            <a:xfrm>
              <a:off x="2601" y="1217"/>
              <a:ext cx="48" cy="129"/>
              <a:chOff x="739" y="3375"/>
              <a:chExt cx="48" cy="129"/>
            </a:xfrm>
          </p:grpSpPr>
          <p:sp>
            <p:nvSpPr>
              <p:cNvPr id="66925" name="Line 21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26" name="Line 21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27" name="Freeform 21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21" name="Group 213"/>
            <p:cNvGrpSpPr>
              <a:grpSpLocks/>
            </p:cNvGrpSpPr>
            <p:nvPr/>
          </p:nvGrpSpPr>
          <p:grpSpPr bwMode="auto">
            <a:xfrm>
              <a:off x="2491" y="1430"/>
              <a:ext cx="255" cy="48"/>
              <a:chOff x="1168" y="1173"/>
              <a:chExt cx="255" cy="48"/>
            </a:xfrm>
          </p:grpSpPr>
          <p:sp>
            <p:nvSpPr>
              <p:cNvPr id="66922" name="Line 214"/>
              <p:cNvSpPr>
                <a:spLocks noChangeAspect="1" noChangeShapeType="1"/>
              </p:cNvSpPr>
              <p:nvPr/>
            </p:nvSpPr>
            <p:spPr bwMode="auto">
              <a:xfrm>
                <a:off x="1215" y="1197"/>
                <a:ext cx="15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23" name="Oval 215"/>
              <p:cNvSpPr>
                <a:spLocks noChangeAspect="1" noChangeArrowheads="1"/>
              </p:cNvSpPr>
              <p:nvPr/>
            </p:nvSpPr>
            <p:spPr bwMode="auto">
              <a:xfrm>
                <a:off x="1375" y="1173"/>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24" name="Oval 216"/>
              <p:cNvSpPr>
                <a:spLocks noChangeAspect="1" noChangeArrowheads="1"/>
              </p:cNvSpPr>
              <p:nvPr/>
            </p:nvSpPr>
            <p:spPr bwMode="auto">
              <a:xfrm>
                <a:off x="1168" y="117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0" name="Group 217"/>
          <p:cNvGrpSpPr>
            <a:grpSpLocks/>
          </p:cNvGrpSpPr>
          <p:nvPr/>
        </p:nvGrpSpPr>
        <p:grpSpPr bwMode="auto">
          <a:xfrm>
            <a:off x="4968875" y="1782763"/>
            <a:ext cx="503238" cy="552450"/>
            <a:chOff x="3130" y="1123"/>
            <a:chExt cx="317" cy="348"/>
          </a:xfrm>
        </p:grpSpPr>
        <p:sp>
          <p:nvSpPr>
            <p:cNvPr id="66911" name="Oval 218"/>
            <p:cNvSpPr>
              <a:spLocks noChangeArrowheads="1"/>
            </p:cNvSpPr>
            <p:nvPr/>
          </p:nvSpPr>
          <p:spPr bwMode="auto">
            <a:xfrm>
              <a:off x="3130" y="1123"/>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912" name="Group 219"/>
            <p:cNvGrpSpPr>
              <a:grpSpLocks/>
            </p:cNvGrpSpPr>
            <p:nvPr/>
          </p:nvGrpSpPr>
          <p:grpSpPr bwMode="auto">
            <a:xfrm>
              <a:off x="3265" y="1217"/>
              <a:ext cx="48" cy="129"/>
              <a:chOff x="739" y="3375"/>
              <a:chExt cx="48" cy="129"/>
            </a:xfrm>
          </p:grpSpPr>
          <p:sp>
            <p:nvSpPr>
              <p:cNvPr id="66916" name="Line 22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17" name="Line 22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18" name="Freeform 22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913" name="Line 223"/>
            <p:cNvSpPr>
              <a:spLocks noChangeAspect="1" noChangeShapeType="1"/>
            </p:cNvSpPr>
            <p:nvPr/>
          </p:nvSpPr>
          <p:spPr bwMode="auto">
            <a:xfrm>
              <a:off x="3211" y="1447"/>
              <a:ext cx="15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14" name="Oval 224"/>
            <p:cNvSpPr>
              <a:spLocks noChangeAspect="1" noChangeArrowheads="1"/>
            </p:cNvSpPr>
            <p:nvPr/>
          </p:nvSpPr>
          <p:spPr bwMode="auto">
            <a:xfrm>
              <a:off x="3371" y="1423"/>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15" name="Oval 225"/>
            <p:cNvSpPr>
              <a:spLocks noChangeAspect="1" noChangeArrowheads="1"/>
            </p:cNvSpPr>
            <p:nvPr/>
          </p:nvSpPr>
          <p:spPr bwMode="auto">
            <a:xfrm>
              <a:off x="3164" y="142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601" name="Group 226"/>
          <p:cNvGrpSpPr>
            <a:grpSpLocks/>
          </p:cNvGrpSpPr>
          <p:nvPr/>
        </p:nvGrpSpPr>
        <p:grpSpPr bwMode="auto">
          <a:xfrm>
            <a:off x="6107113" y="1833563"/>
            <a:ext cx="404812" cy="474662"/>
            <a:chOff x="3847" y="1155"/>
            <a:chExt cx="255" cy="299"/>
          </a:xfrm>
        </p:grpSpPr>
        <p:sp>
          <p:nvSpPr>
            <p:cNvPr id="66902" name="Rectangle 227"/>
            <p:cNvSpPr>
              <a:spLocks noChangeArrowheads="1"/>
            </p:cNvSpPr>
            <p:nvPr/>
          </p:nvSpPr>
          <p:spPr bwMode="auto">
            <a:xfrm>
              <a:off x="3847" y="1155"/>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903" name="Group 228"/>
            <p:cNvGrpSpPr>
              <a:grpSpLocks/>
            </p:cNvGrpSpPr>
            <p:nvPr/>
          </p:nvGrpSpPr>
          <p:grpSpPr bwMode="auto">
            <a:xfrm>
              <a:off x="3950" y="1217"/>
              <a:ext cx="48" cy="129"/>
              <a:chOff x="739" y="3375"/>
              <a:chExt cx="48" cy="129"/>
            </a:xfrm>
          </p:grpSpPr>
          <p:sp>
            <p:nvSpPr>
              <p:cNvPr id="66908" name="Line 229"/>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09" name="Line 230"/>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10" name="Freeform 231"/>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904" name="Group 232"/>
            <p:cNvGrpSpPr>
              <a:grpSpLocks/>
            </p:cNvGrpSpPr>
            <p:nvPr/>
          </p:nvGrpSpPr>
          <p:grpSpPr bwMode="auto">
            <a:xfrm>
              <a:off x="3847" y="1406"/>
              <a:ext cx="255" cy="48"/>
              <a:chOff x="1168" y="1173"/>
              <a:chExt cx="255" cy="48"/>
            </a:xfrm>
          </p:grpSpPr>
          <p:sp>
            <p:nvSpPr>
              <p:cNvPr id="66905" name="Line 233"/>
              <p:cNvSpPr>
                <a:spLocks noChangeAspect="1" noChangeShapeType="1"/>
              </p:cNvSpPr>
              <p:nvPr/>
            </p:nvSpPr>
            <p:spPr bwMode="auto">
              <a:xfrm>
                <a:off x="1215" y="1197"/>
                <a:ext cx="15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906" name="Oval 234"/>
              <p:cNvSpPr>
                <a:spLocks noChangeAspect="1" noChangeArrowheads="1"/>
              </p:cNvSpPr>
              <p:nvPr/>
            </p:nvSpPr>
            <p:spPr bwMode="auto">
              <a:xfrm>
                <a:off x="1375" y="1173"/>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907" name="Oval 235"/>
              <p:cNvSpPr>
                <a:spLocks noChangeAspect="1" noChangeArrowheads="1"/>
              </p:cNvSpPr>
              <p:nvPr/>
            </p:nvSpPr>
            <p:spPr bwMode="auto">
              <a:xfrm>
                <a:off x="1168" y="117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2" name="Group 236"/>
          <p:cNvGrpSpPr>
            <a:grpSpLocks/>
          </p:cNvGrpSpPr>
          <p:nvPr/>
        </p:nvGrpSpPr>
        <p:grpSpPr bwMode="auto">
          <a:xfrm>
            <a:off x="7054850" y="1770063"/>
            <a:ext cx="530225" cy="574675"/>
            <a:chOff x="4444" y="1115"/>
            <a:chExt cx="334" cy="362"/>
          </a:xfrm>
        </p:grpSpPr>
        <p:sp>
          <p:nvSpPr>
            <p:cNvPr id="66893" name="Freeform 237"/>
            <p:cNvSpPr>
              <a:spLocks/>
            </p:cNvSpPr>
            <p:nvPr/>
          </p:nvSpPr>
          <p:spPr bwMode="auto">
            <a:xfrm>
              <a:off x="4444" y="111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894" name="Group 238"/>
            <p:cNvGrpSpPr>
              <a:grpSpLocks/>
            </p:cNvGrpSpPr>
            <p:nvPr/>
          </p:nvGrpSpPr>
          <p:grpSpPr bwMode="auto">
            <a:xfrm>
              <a:off x="4587" y="1217"/>
              <a:ext cx="48" cy="129"/>
              <a:chOff x="739" y="3375"/>
              <a:chExt cx="48" cy="129"/>
            </a:xfrm>
          </p:grpSpPr>
          <p:sp>
            <p:nvSpPr>
              <p:cNvPr id="66899" name="Line 239"/>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00" name="Line 240"/>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901" name="Freeform 241"/>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895" name="Group 242"/>
            <p:cNvGrpSpPr>
              <a:grpSpLocks/>
            </p:cNvGrpSpPr>
            <p:nvPr/>
          </p:nvGrpSpPr>
          <p:grpSpPr bwMode="auto">
            <a:xfrm>
              <a:off x="4480" y="1429"/>
              <a:ext cx="255" cy="48"/>
              <a:chOff x="1168" y="1173"/>
              <a:chExt cx="255" cy="48"/>
            </a:xfrm>
          </p:grpSpPr>
          <p:sp>
            <p:nvSpPr>
              <p:cNvPr id="66896" name="Line 243"/>
              <p:cNvSpPr>
                <a:spLocks noChangeAspect="1" noChangeShapeType="1"/>
              </p:cNvSpPr>
              <p:nvPr/>
            </p:nvSpPr>
            <p:spPr bwMode="auto">
              <a:xfrm>
                <a:off x="1215" y="1197"/>
                <a:ext cx="15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897" name="Oval 244"/>
              <p:cNvSpPr>
                <a:spLocks noChangeAspect="1" noChangeArrowheads="1"/>
              </p:cNvSpPr>
              <p:nvPr/>
            </p:nvSpPr>
            <p:spPr bwMode="auto">
              <a:xfrm>
                <a:off x="1375" y="1173"/>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98" name="Oval 245"/>
              <p:cNvSpPr>
                <a:spLocks noChangeAspect="1" noChangeArrowheads="1"/>
              </p:cNvSpPr>
              <p:nvPr/>
            </p:nvSpPr>
            <p:spPr bwMode="auto">
              <a:xfrm>
                <a:off x="1168" y="1173"/>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3" name="Group 246"/>
          <p:cNvGrpSpPr>
            <a:grpSpLocks/>
          </p:cNvGrpSpPr>
          <p:nvPr/>
        </p:nvGrpSpPr>
        <p:grpSpPr bwMode="auto">
          <a:xfrm>
            <a:off x="3906838" y="2400300"/>
            <a:ext cx="530225" cy="609600"/>
            <a:chOff x="2461" y="1512"/>
            <a:chExt cx="334" cy="384"/>
          </a:xfrm>
        </p:grpSpPr>
        <p:sp>
          <p:nvSpPr>
            <p:cNvPr id="66882" name="Freeform 247"/>
            <p:cNvSpPr>
              <a:spLocks noChangeAspect="1"/>
            </p:cNvSpPr>
            <p:nvPr/>
          </p:nvSpPr>
          <p:spPr bwMode="auto">
            <a:xfrm>
              <a:off x="2461" y="151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883" name="Group 248"/>
            <p:cNvGrpSpPr>
              <a:grpSpLocks/>
            </p:cNvGrpSpPr>
            <p:nvPr/>
          </p:nvGrpSpPr>
          <p:grpSpPr bwMode="auto">
            <a:xfrm>
              <a:off x="2604" y="1615"/>
              <a:ext cx="48" cy="129"/>
              <a:chOff x="739" y="3375"/>
              <a:chExt cx="48" cy="129"/>
            </a:xfrm>
          </p:grpSpPr>
          <p:sp>
            <p:nvSpPr>
              <p:cNvPr id="66890" name="Line 249"/>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91" name="Line 250"/>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92" name="Freeform 251"/>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884" name="Group 252"/>
            <p:cNvGrpSpPr>
              <a:grpSpLocks/>
            </p:cNvGrpSpPr>
            <p:nvPr/>
          </p:nvGrpSpPr>
          <p:grpSpPr bwMode="auto">
            <a:xfrm>
              <a:off x="2493" y="1848"/>
              <a:ext cx="256" cy="48"/>
              <a:chOff x="1198" y="1296"/>
              <a:chExt cx="256" cy="48"/>
            </a:xfrm>
          </p:grpSpPr>
          <p:sp>
            <p:nvSpPr>
              <p:cNvPr id="66885" name="Line 253"/>
              <p:cNvSpPr>
                <a:spLocks noChangeAspect="1" noChangeShapeType="1"/>
              </p:cNvSpPr>
              <p:nvPr/>
            </p:nvSpPr>
            <p:spPr bwMode="auto">
              <a:xfrm>
                <a:off x="1220" y="1296"/>
                <a:ext cx="20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886" name="Oval 254"/>
              <p:cNvSpPr>
                <a:spLocks noChangeAspect="1" noChangeArrowheads="1"/>
              </p:cNvSpPr>
              <p:nvPr/>
            </p:nvSpPr>
            <p:spPr bwMode="auto">
              <a:xfrm>
                <a:off x="1406"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87" name="Oval 255"/>
              <p:cNvSpPr>
                <a:spLocks noChangeAspect="1" noChangeArrowheads="1"/>
              </p:cNvSpPr>
              <p:nvPr/>
            </p:nvSpPr>
            <p:spPr bwMode="auto">
              <a:xfrm>
                <a:off x="1345"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88" name="Oval 256"/>
              <p:cNvSpPr>
                <a:spLocks noChangeAspect="1" noChangeArrowheads="1"/>
              </p:cNvSpPr>
              <p:nvPr/>
            </p:nvSpPr>
            <p:spPr bwMode="auto">
              <a:xfrm>
                <a:off x="1257"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89" name="Oval 257"/>
              <p:cNvSpPr>
                <a:spLocks noChangeAspect="1" noChangeArrowheads="1"/>
              </p:cNvSpPr>
              <p:nvPr/>
            </p:nvSpPr>
            <p:spPr bwMode="auto">
              <a:xfrm>
                <a:off x="1198" y="1296"/>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4" name="Group 258"/>
          <p:cNvGrpSpPr>
            <a:grpSpLocks/>
          </p:cNvGrpSpPr>
          <p:nvPr/>
        </p:nvGrpSpPr>
        <p:grpSpPr bwMode="auto">
          <a:xfrm>
            <a:off x="4973638" y="2414588"/>
            <a:ext cx="503237" cy="584200"/>
            <a:chOff x="3133" y="1521"/>
            <a:chExt cx="317" cy="368"/>
          </a:xfrm>
        </p:grpSpPr>
        <p:sp>
          <p:nvSpPr>
            <p:cNvPr id="66872" name="Oval 259"/>
            <p:cNvSpPr>
              <a:spLocks noChangeArrowheads="1"/>
            </p:cNvSpPr>
            <p:nvPr/>
          </p:nvSpPr>
          <p:spPr bwMode="auto">
            <a:xfrm>
              <a:off x="3133" y="1521"/>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873" name="Group 260"/>
            <p:cNvGrpSpPr>
              <a:grpSpLocks/>
            </p:cNvGrpSpPr>
            <p:nvPr/>
          </p:nvGrpSpPr>
          <p:grpSpPr bwMode="auto">
            <a:xfrm>
              <a:off x="3268" y="1615"/>
              <a:ext cx="48" cy="129"/>
              <a:chOff x="739" y="3375"/>
              <a:chExt cx="48" cy="129"/>
            </a:xfrm>
          </p:grpSpPr>
          <p:sp>
            <p:nvSpPr>
              <p:cNvPr id="66879" name="Line 261"/>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80" name="Line 262"/>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81" name="Freeform 263"/>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874" name="Line 264"/>
            <p:cNvSpPr>
              <a:spLocks noChangeAspect="1" noChangeShapeType="1"/>
            </p:cNvSpPr>
            <p:nvPr/>
          </p:nvSpPr>
          <p:spPr bwMode="auto">
            <a:xfrm>
              <a:off x="3178" y="1841"/>
              <a:ext cx="20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875" name="Oval 265"/>
            <p:cNvSpPr>
              <a:spLocks noChangeAspect="1" noChangeArrowheads="1"/>
            </p:cNvSpPr>
            <p:nvPr/>
          </p:nvSpPr>
          <p:spPr bwMode="auto">
            <a:xfrm>
              <a:off x="3364" y="1841"/>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76" name="Oval 266"/>
            <p:cNvSpPr>
              <a:spLocks noChangeAspect="1" noChangeArrowheads="1"/>
            </p:cNvSpPr>
            <p:nvPr/>
          </p:nvSpPr>
          <p:spPr bwMode="auto">
            <a:xfrm>
              <a:off x="3303" y="1841"/>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77" name="Oval 267"/>
            <p:cNvSpPr>
              <a:spLocks noChangeAspect="1" noChangeArrowheads="1"/>
            </p:cNvSpPr>
            <p:nvPr/>
          </p:nvSpPr>
          <p:spPr bwMode="auto">
            <a:xfrm>
              <a:off x="3215" y="1841"/>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78" name="Oval 268"/>
            <p:cNvSpPr>
              <a:spLocks noChangeAspect="1" noChangeArrowheads="1"/>
            </p:cNvSpPr>
            <p:nvPr/>
          </p:nvSpPr>
          <p:spPr bwMode="auto">
            <a:xfrm>
              <a:off x="3156" y="1841"/>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nvGrpSpPr>
          <p:cNvPr id="66605" name="Group 269"/>
          <p:cNvGrpSpPr>
            <a:grpSpLocks/>
          </p:cNvGrpSpPr>
          <p:nvPr/>
        </p:nvGrpSpPr>
        <p:grpSpPr bwMode="auto">
          <a:xfrm>
            <a:off x="6110288" y="2465388"/>
            <a:ext cx="406400" cy="474662"/>
            <a:chOff x="3849" y="1553"/>
            <a:chExt cx="256" cy="299"/>
          </a:xfrm>
        </p:grpSpPr>
        <p:sp>
          <p:nvSpPr>
            <p:cNvPr id="66861" name="Rectangle 270"/>
            <p:cNvSpPr>
              <a:spLocks noChangeArrowheads="1"/>
            </p:cNvSpPr>
            <p:nvPr/>
          </p:nvSpPr>
          <p:spPr bwMode="auto">
            <a:xfrm>
              <a:off x="3850" y="1553"/>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862" name="Group 271"/>
            <p:cNvGrpSpPr>
              <a:grpSpLocks/>
            </p:cNvGrpSpPr>
            <p:nvPr/>
          </p:nvGrpSpPr>
          <p:grpSpPr bwMode="auto">
            <a:xfrm>
              <a:off x="3953" y="1615"/>
              <a:ext cx="48" cy="129"/>
              <a:chOff x="739" y="3375"/>
              <a:chExt cx="48" cy="129"/>
            </a:xfrm>
          </p:grpSpPr>
          <p:sp>
            <p:nvSpPr>
              <p:cNvPr id="66869" name="Line 272"/>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70" name="Line 273"/>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71" name="Freeform 274"/>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863" name="Group 275"/>
            <p:cNvGrpSpPr>
              <a:grpSpLocks/>
            </p:cNvGrpSpPr>
            <p:nvPr/>
          </p:nvGrpSpPr>
          <p:grpSpPr bwMode="auto">
            <a:xfrm>
              <a:off x="3849" y="1804"/>
              <a:ext cx="256" cy="48"/>
              <a:chOff x="1198" y="1296"/>
              <a:chExt cx="256" cy="48"/>
            </a:xfrm>
          </p:grpSpPr>
          <p:sp>
            <p:nvSpPr>
              <p:cNvPr id="66864" name="Line 276"/>
              <p:cNvSpPr>
                <a:spLocks noChangeAspect="1" noChangeShapeType="1"/>
              </p:cNvSpPr>
              <p:nvPr/>
            </p:nvSpPr>
            <p:spPr bwMode="auto">
              <a:xfrm>
                <a:off x="1220" y="1296"/>
                <a:ext cx="20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865" name="Oval 277"/>
              <p:cNvSpPr>
                <a:spLocks noChangeAspect="1" noChangeArrowheads="1"/>
              </p:cNvSpPr>
              <p:nvPr/>
            </p:nvSpPr>
            <p:spPr bwMode="auto">
              <a:xfrm>
                <a:off x="1406"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66" name="Oval 278"/>
              <p:cNvSpPr>
                <a:spLocks noChangeAspect="1" noChangeArrowheads="1"/>
              </p:cNvSpPr>
              <p:nvPr/>
            </p:nvSpPr>
            <p:spPr bwMode="auto">
              <a:xfrm>
                <a:off x="1345"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67" name="Oval 279"/>
              <p:cNvSpPr>
                <a:spLocks noChangeAspect="1" noChangeArrowheads="1"/>
              </p:cNvSpPr>
              <p:nvPr/>
            </p:nvSpPr>
            <p:spPr bwMode="auto">
              <a:xfrm>
                <a:off x="1257"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68" name="Oval 280"/>
              <p:cNvSpPr>
                <a:spLocks noChangeAspect="1" noChangeArrowheads="1"/>
              </p:cNvSpPr>
              <p:nvPr/>
            </p:nvSpPr>
            <p:spPr bwMode="auto">
              <a:xfrm>
                <a:off x="1198" y="1296"/>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6" name="Group 281"/>
          <p:cNvGrpSpPr>
            <a:grpSpLocks/>
          </p:cNvGrpSpPr>
          <p:nvPr/>
        </p:nvGrpSpPr>
        <p:grpSpPr bwMode="auto">
          <a:xfrm>
            <a:off x="7059613" y="2401888"/>
            <a:ext cx="530225" cy="606425"/>
            <a:chOff x="4447" y="1513"/>
            <a:chExt cx="334" cy="382"/>
          </a:xfrm>
        </p:grpSpPr>
        <p:sp>
          <p:nvSpPr>
            <p:cNvPr id="66850" name="Freeform 282"/>
            <p:cNvSpPr>
              <a:spLocks/>
            </p:cNvSpPr>
            <p:nvPr/>
          </p:nvSpPr>
          <p:spPr bwMode="auto">
            <a:xfrm>
              <a:off x="4447" y="151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851" name="Group 283"/>
            <p:cNvGrpSpPr>
              <a:grpSpLocks/>
            </p:cNvGrpSpPr>
            <p:nvPr/>
          </p:nvGrpSpPr>
          <p:grpSpPr bwMode="auto">
            <a:xfrm>
              <a:off x="4590" y="1615"/>
              <a:ext cx="48" cy="129"/>
              <a:chOff x="739" y="3375"/>
              <a:chExt cx="48" cy="129"/>
            </a:xfrm>
          </p:grpSpPr>
          <p:sp>
            <p:nvSpPr>
              <p:cNvPr id="66858" name="Line 284"/>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59" name="Line 285"/>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60" name="Freeform 286"/>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852" name="Group 287"/>
            <p:cNvGrpSpPr>
              <a:grpSpLocks/>
            </p:cNvGrpSpPr>
            <p:nvPr/>
          </p:nvGrpSpPr>
          <p:grpSpPr bwMode="auto">
            <a:xfrm>
              <a:off x="4482" y="1847"/>
              <a:ext cx="256" cy="48"/>
              <a:chOff x="1198" y="1296"/>
              <a:chExt cx="256" cy="48"/>
            </a:xfrm>
          </p:grpSpPr>
          <p:sp>
            <p:nvSpPr>
              <p:cNvPr id="66853" name="Line 288"/>
              <p:cNvSpPr>
                <a:spLocks noChangeAspect="1" noChangeShapeType="1"/>
              </p:cNvSpPr>
              <p:nvPr/>
            </p:nvSpPr>
            <p:spPr bwMode="auto">
              <a:xfrm>
                <a:off x="1220" y="1296"/>
                <a:ext cx="20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66854" name="Oval 289"/>
              <p:cNvSpPr>
                <a:spLocks noChangeAspect="1" noChangeArrowheads="1"/>
              </p:cNvSpPr>
              <p:nvPr/>
            </p:nvSpPr>
            <p:spPr bwMode="auto">
              <a:xfrm>
                <a:off x="1406"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55" name="Oval 290"/>
              <p:cNvSpPr>
                <a:spLocks noChangeAspect="1" noChangeArrowheads="1"/>
              </p:cNvSpPr>
              <p:nvPr/>
            </p:nvSpPr>
            <p:spPr bwMode="auto">
              <a:xfrm>
                <a:off x="1345"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56" name="Oval 291"/>
              <p:cNvSpPr>
                <a:spLocks noChangeAspect="1" noChangeArrowheads="1"/>
              </p:cNvSpPr>
              <p:nvPr/>
            </p:nvSpPr>
            <p:spPr bwMode="auto">
              <a:xfrm>
                <a:off x="1257" y="1296"/>
                <a:ext cx="48" cy="48"/>
              </a:xfrm>
              <a:prstGeom prst="ellipse">
                <a:avLst/>
              </a:prstGeom>
              <a:solidFill>
                <a:schemeClr val="bg1"/>
              </a:solidFill>
              <a:ln w="19050">
                <a:solidFill>
                  <a:srgbClr val="000000"/>
                </a:solidFill>
                <a:round/>
                <a:headEnd/>
                <a:tailEnd/>
              </a:ln>
            </p:spPr>
            <p:txBody>
              <a:bodyPr wrap="none" anchor="ctr"/>
              <a:lstStyle/>
              <a:p>
                <a:endParaRPr lang="en-US"/>
              </a:p>
            </p:txBody>
          </p:sp>
          <p:sp>
            <p:nvSpPr>
              <p:cNvPr id="66857" name="Oval 292"/>
              <p:cNvSpPr>
                <a:spLocks noChangeAspect="1" noChangeArrowheads="1"/>
              </p:cNvSpPr>
              <p:nvPr/>
            </p:nvSpPr>
            <p:spPr bwMode="auto">
              <a:xfrm>
                <a:off x="1198" y="1296"/>
                <a:ext cx="48" cy="48"/>
              </a:xfrm>
              <a:prstGeom prst="ellipse">
                <a:avLst/>
              </a:prstGeom>
              <a:solidFill>
                <a:schemeClr val="bg1"/>
              </a:solidFill>
              <a:ln w="19050">
                <a:solidFill>
                  <a:srgbClr val="000000"/>
                </a:solidFill>
                <a:round/>
                <a:headEnd/>
                <a:tailEnd/>
              </a:ln>
            </p:spPr>
            <p:txBody>
              <a:bodyPr wrap="none" anchor="ctr"/>
              <a:lstStyle/>
              <a:p>
                <a:endParaRPr lang="en-US"/>
              </a:p>
            </p:txBody>
          </p:sp>
        </p:grpSp>
      </p:grpSp>
      <p:grpSp>
        <p:nvGrpSpPr>
          <p:cNvPr id="66607" name="Group 293"/>
          <p:cNvGrpSpPr>
            <a:grpSpLocks/>
          </p:cNvGrpSpPr>
          <p:nvPr/>
        </p:nvGrpSpPr>
        <p:grpSpPr bwMode="auto">
          <a:xfrm>
            <a:off x="3911600" y="3032125"/>
            <a:ext cx="530225" cy="611188"/>
            <a:chOff x="2464" y="1910"/>
            <a:chExt cx="334" cy="385"/>
          </a:xfrm>
        </p:grpSpPr>
        <p:grpSp>
          <p:nvGrpSpPr>
            <p:cNvPr id="66841" name="Group 294"/>
            <p:cNvGrpSpPr>
              <a:grpSpLocks/>
            </p:cNvGrpSpPr>
            <p:nvPr/>
          </p:nvGrpSpPr>
          <p:grpSpPr bwMode="auto">
            <a:xfrm>
              <a:off x="2464" y="1910"/>
              <a:ext cx="334" cy="385"/>
              <a:chOff x="2464" y="1910"/>
              <a:chExt cx="334" cy="385"/>
            </a:xfrm>
          </p:grpSpPr>
          <p:sp>
            <p:nvSpPr>
              <p:cNvPr id="66846" name="Freeform 295"/>
              <p:cNvSpPr>
                <a:spLocks noChangeAspect="1"/>
              </p:cNvSpPr>
              <p:nvPr/>
            </p:nvSpPr>
            <p:spPr bwMode="auto">
              <a:xfrm>
                <a:off x="2464" y="19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847" name="Group 296"/>
              <p:cNvGrpSpPr>
                <a:grpSpLocks noChangeAspect="1"/>
              </p:cNvGrpSpPr>
              <p:nvPr/>
            </p:nvGrpSpPr>
            <p:grpSpPr bwMode="auto">
              <a:xfrm>
                <a:off x="2510" y="2249"/>
                <a:ext cx="242" cy="46"/>
                <a:chOff x="1199" y="1988"/>
                <a:chExt cx="2521" cy="480"/>
              </a:xfrm>
            </p:grpSpPr>
            <p:sp>
              <p:nvSpPr>
                <p:cNvPr id="66848" name="Oval 297"/>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849" name="Freeform 298"/>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6842" name="Group 299"/>
            <p:cNvGrpSpPr>
              <a:grpSpLocks/>
            </p:cNvGrpSpPr>
            <p:nvPr/>
          </p:nvGrpSpPr>
          <p:grpSpPr bwMode="auto">
            <a:xfrm>
              <a:off x="2607" y="2013"/>
              <a:ext cx="48" cy="129"/>
              <a:chOff x="739" y="3375"/>
              <a:chExt cx="48" cy="129"/>
            </a:xfrm>
          </p:grpSpPr>
          <p:sp>
            <p:nvSpPr>
              <p:cNvPr id="66843" name="Line 30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44" name="Line 30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45" name="Freeform 30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66608" name="Group 303"/>
          <p:cNvGrpSpPr>
            <a:grpSpLocks/>
          </p:cNvGrpSpPr>
          <p:nvPr/>
        </p:nvGrpSpPr>
        <p:grpSpPr bwMode="auto">
          <a:xfrm>
            <a:off x="4978400" y="3046413"/>
            <a:ext cx="503238" cy="579437"/>
            <a:chOff x="3136" y="1919"/>
            <a:chExt cx="317" cy="365"/>
          </a:xfrm>
        </p:grpSpPr>
        <p:grpSp>
          <p:nvGrpSpPr>
            <p:cNvPr id="66832" name="Group 304"/>
            <p:cNvGrpSpPr>
              <a:grpSpLocks/>
            </p:cNvGrpSpPr>
            <p:nvPr/>
          </p:nvGrpSpPr>
          <p:grpSpPr bwMode="auto">
            <a:xfrm>
              <a:off x="3136" y="1919"/>
              <a:ext cx="317" cy="365"/>
              <a:chOff x="3136" y="1919"/>
              <a:chExt cx="317" cy="365"/>
            </a:xfrm>
          </p:grpSpPr>
          <p:sp>
            <p:nvSpPr>
              <p:cNvPr id="66837" name="Oval 305"/>
              <p:cNvSpPr>
                <a:spLocks noChangeArrowheads="1"/>
              </p:cNvSpPr>
              <p:nvPr/>
            </p:nvSpPr>
            <p:spPr bwMode="auto">
              <a:xfrm>
                <a:off x="3136" y="1919"/>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838" name="Group 306"/>
              <p:cNvGrpSpPr>
                <a:grpSpLocks noChangeAspect="1"/>
              </p:cNvGrpSpPr>
              <p:nvPr/>
            </p:nvGrpSpPr>
            <p:grpSpPr bwMode="auto">
              <a:xfrm>
                <a:off x="3174" y="2238"/>
                <a:ext cx="242" cy="46"/>
                <a:chOff x="1199" y="1988"/>
                <a:chExt cx="2521" cy="480"/>
              </a:xfrm>
            </p:grpSpPr>
            <p:sp>
              <p:nvSpPr>
                <p:cNvPr id="66839" name="Oval 307"/>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840" name="Freeform 308"/>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6833" name="Group 309"/>
            <p:cNvGrpSpPr>
              <a:grpSpLocks/>
            </p:cNvGrpSpPr>
            <p:nvPr/>
          </p:nvGrpSpPr>
          <p:grpSpPr bwMode="auto">
            <a:xfrm>
              <a:off x="3271" y="2013"/>
              <a:ext cx="48" cy="129"/>
              <a:chOff x="739" y="3375"/>
              <a:chExt cx="48" cy="129"/>
            </a:xfrm>
          </p:grpSpPr>
          <p:sp>
            <p:nvSpPr>
              <p:cNvPr id="66834" name="Line 31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35" name="Line 31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36" name="Freeform 31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66609" name="Group 313"/>
          <p:cNvGrpSpPr>
            <a:grpSpLocks/>
          </p:cNvGrpSpPr>
          <p:nvPr/>
        </p:nvGrpSpPr>
        <p:grpSpPr bwMode="auto">
          <a:xfrm>
            <a:off x="3900488" y="3665538"/>
            <a:ext cx="530225" cy="554037"/>
            <a:chOff x="2457" y="2309"/>
            <a:chExt cx="334" cy="349"/>
          </a:xfrm>
        </p:grpSpPr>
        <p:sp>
          <p:nvSpPr>
            <p:cNvPr id="66826" name="Freeform 314"/>
            <p:cNvSpPr>
              <a:spLocks noChangeAspect="1"/>
            </p:cNvSpPr>
            <p:nvPr/>
          </p:nvSpPr>
          <p:spPr bwMode="auto">
            <a:xfrm>
              <a:off x="2457" y="23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827" name="Group 315"/>
            <p:cNvGrpSpPr>
              <a:grpSpLocks/>
            </p:cNvGrpSpPr>
            <p:nvPr/>
          </p:nvGrpSpPr>
          <p:grpSpPr bwMode="auto">
            <a:xfrm>
              <a:off x="2600" y="2412"/>
              <a:ext cx="48" cy="129"/>
              <a:chOff x="739" y="3375"/>
              <a:chExt cx="48" cy="129"/>
            </a:xfrm>
          </p:grpSpPr>
          <p:sp>
            <p:nvSpPr>
              <p:cNvPr id="66829" name="Line 316"/>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30" name="Line 317"/>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31" name="Freeform 318"/>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828" name="Freeform 319"/>
            <p:cNvSpPr>
              <a:spLocks/>
            </p:cNvSpPr>
            <p:nvPr/>
          </p:nvSpPr>
          <p:spPr bwMode="auto">
            <a:xfrm>
              <a:off x="2495" y="2610"/>
              <a:ext cx="257" cy="48"/>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grpSp>
        <p:nvGrpSpPr>
          <p:cNvPr id="66610" name="Group 320"/>
          <p:cNvGrpSpPr>
            <a:grpSpLocks/>
          </p:cNvGrpSpPr>
          <p:nvPr/>
        </p:nvGrpSpPr>
        <p:grpSpPr bwMode="auto">
          <a:xfrm>
            <a:off x="4967288" y="3679825"/>
            <a:ext cx="503237" cy="528638"/>
            <a:chOff x="3129" y="2318"/>
            <a:chExt cx="317" cy="333"/>
          </a:xfrm>
        </p:grpSpPr>
        <p:sp>
          <p:nvSpPr>
            <p:cNvPr id="66820" name="Oval 321"/>
            <p:cNvSpPr>
              <a:spLocks noChangeArrowheads="1"/>
            </p:cNvSpPr>
            <p:nvPr/>
          </p:nvSpPr>
          <p:spPr bwMode="auto">
            <a:xfrm>
              <a:off x="3129" y="2318"/>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821" name="Group 322"/>
            <p:cNvGrpSpPr>
              <a:grpSpLocks/>
            </p:cNvGrpSpPr>
            <p:nvPr/>
          </p:nvGrpSpPr>
          <p:grpSpPr bwMode="auto">
            <a:xfrm>
              <a:off x="3264" y="2412"/>
              <a:ext cx="48" cy="129"/>
              <a:chOff x="739" y="3375"/>
              <a:chExt cx="48" cy="129"/>
            </a:xfrm>
          </p:grpSpPr>
          <p:sp>
            <p:nvSpPr>
              <p:cNvPr id="66823" name="Line 32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24" name="Line 32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25" name="Freeform 32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822" name="Freeform 326"/>
            <p:cNvSpPr>
              <a:spLocks/>
            </p:cNvSpPr>
            <p:nvPr/>
          </p:nvSpPr>
          <p:spPr bwMode="auto">
            <a:xfrm>
              <a:off x="3158" y="2603"/>
              <a:ext cx="257" cy="48"/>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grpSp>
        <p:nvGrpSpPr>
          <p:cNvPr id="66611" name="Group 327"/>
          <p:cNvGrpSpPr>
            <a:grpSpLocks/>
          </p:cNvGrpSpPr>
          <p:nvPr/>
        </p:nvGrpSpPr>
        <p:grpSpPr bwMode="auto">
          <a:xfrm>
            <a:off x="6097588" y="3730625"/>
            <a:ext cx="409575" cy="482600"/>
            <a:chOff x="3841" y="2350"/>
            <a:chExt cx="258" cy="304"/>
          </a:xfrm>
        </p:grpSpPr>
        <p:sp>
          <p:nvSpPr>
            <p:cNvPr id="66814" name="Rectangle 328"/>
            <p:cNvSpPr>
              <a:spLocks noChangeArrowheads="1"/>
            </p:cNvSpPr>
            <p:nvPr/>
          </p:nvSpPr>
          <p:spPr bwMode="auto">
            <a:xfrm>
              <a:off x="3846" y="2350"/>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815" name="Group 329"/>
            <p:cNvGrpSpPr>
              <a:grpSpLocks/>
            </p:cNvGrpSpPr>
            <p:nvPr/>
          </p:nvGrpSpPr>
          <p:grpSpPr bwMode="auto">
            <a:xfrm>
              <a:off x="3949" y="2412"/>
              <a:ext cx="48" cy="129"/>
              <a:chOff x="739" y="3375"/>
              <a:chExt cx="48" cy="129"/>
            </a:xfrm>
          </p:grpSpPr>
          <p:sp>
            <p:nvSpPr>
              <p:cNvPr id="66817" name="Line 33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18" name="Line 33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19" name="Freeform 33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816" name="Freeform 333"/>
            <p:cNvSpPr>
              <a:spLocks/>
            </p:cNvSpPr>
            <p:nvPr/>
          </p:nvSpPr>
          <p:spPr bwMode="auto">
            <a:xfrm>
              <a:off x="3841" y="2606"/>
              <a:ext cx="257" cy="48"/>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grpSp>
        <p:nvGrpSpPr>
          <p:cNvPr id="66612" name="Group 334"/>
          <p:cNvGrpSpPr>
            <a:grpSpLocks/>
          </p:cNvGrpSpPr>
          <p:nvPr/>
        </p:nvGrpSpPr>
        <p:grpSpPr bwMode="auto">
          <a:xfrm>
            <a:off x="7053263" y="3667125"/>
            <a:ext cx="530225" cy="530225"/>
            <a:chOff x="4443" y="2310"/>
            <a:chExt cx="334" cy="334"/>
          </a:xfrm>
        </p:grpSpPr>
        <p:sp>
          <p:nvSpPr>
            <p:cNvPr id="66808" name="Freeform 335"/>
            <p:cNvSpPr>
              <a:spLocks/>
            </p:cNvSpPr>
            <p:nvPr/>
          </p:nvSpPr>
          <p:spPr bwMode="auto">
            <a:xfrm>
              <a:off x="4443" y="23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809" name="Group 336"/>
            <p:cNvGrpSpPr>
              <a:grpSpLocks/>
            </p:cNvGrpSpPr>
            <p:nvPr/>
          </p:nvGrpSpPr>
          <p:grpSpPr bwMode="auto">
            <a:xfrm>
              <a:off x="4586" y="2412"/>
              <a:ext cx="48" cy="129"/>
              <a:chOff x="739" y="3375"/>
              <a:chExt cx="48" cy="129"/>
            </a:xfrm>
          </p:grpSpPr>
          <p:sp>
            <p:nvSpPr>
              <p:cNvPr id="66811" name="Line 337"/>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12" name="Line 338"/>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13" name="Freeform 339"/>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810" name="Freeform 340"/>
            <p:cNvSpPr>
              <a:spLocks/>
            </p:cNvSpPr>
            <p:nvPr/>
          </p:nvSpPr>
          <p:spPr bwMode="auto">
            <a:xfrm>
              <a:off x="4481" y="2596"/>
              <a:ext cx="257" cy="48"/>
            </a:xfrm>
            <a:custGeom>
              <a:avLst/>
              <a:gdLst>
                <a:gd name="T0" fmla="*/ 288 w 288"/>
                <a:gd name="T1" fmla="*/ 48 h 48"/>
                <a:gd name="T2" fmla="*/ 30 w 288"/>
                <a:gd name="T3" fmla="*/ 48 h 48"/>
                <a:gd name="T4" fmla="*/ 0 w 288"/>
                <a:gd name="T5" fmla="*/ 0 h 48"/>
                <a:gd name="T6" fmla="*/ 0 60000 65536"/>
                <a:gd name="T7" fmla="*/ 0 60000 65536"/>
                <a:gd name="T8" fmla="*/ 0 60000 65536"/>
                <a:gd name="T9" fmla="*/ 0 w 288"/>
                <a:gd name="T10" fmla="*/ 0 h 48"/>
                <a:gd name="T11" fmla="*/ 288 w 288"/>
                <a:gd name="T12" fmla="*/ 48 h 48"/>
              </a:gdLst>
              <a:ahLst/>
              <a:cxnLst>
                <a:cxn ang="T6">
                  <a:pos x="T0" y="T1"/>
                </a:cxn>
                <a:cxn ang="T7">
                  <a:pos x="T2" y="T3"/>
                </a:cxn>
                <a:cxn ang="T8">
                  <a:pos x="T4" y="T5"/>
                </a:cxn>
              </a:cxnLst>
              <a:rect l="T9" t="T10" r="T11" b="T12"/>
              <a:pathLst>
                <a:path w="288" h="48">
                  <a:moveTo>
                    <a:pt x="288" y="48"/>
                  </a:moveTo>
                  <a:lnTo>
                    <a:pt x="30" y="48"/>
                  </a:lnTo>
                  <a:lnTo>
                    <a:pt x="0" y="0"/>
                  </a:lnTo>
                </a:path>
              </a:pathLst>
            </a:custGeom>
            <a:noFill/>
            <a:ln w="19050" cap="flat" cmpd="sng">
              <a:solidFill>
                <a:srgbClr val="000000"/>
              </a:solidFill>
              <a:prstDash val="solid"/>
              <a:round/>
              <a:headEnd type="none" w="med" len="med"/>
              <a:tailEnd type="none" w="med" len="med"/>
            </a:ln>
          </p:spPr>
          <p:txBody>
            <a:bodyPr wrap="none" anchor="ctr"/>
            <a:lstStyle/>
            <a:p>
              <a:endParaRPr lang="en-US"/>
            </a:p>
          </p:txBody>
        </p:sp>
      </p:grpSp>
      <p:grpSp>
        <p:nvGrpSpPr>
          <p:cNvPr id="66613" name="Group 341"/>
          <p:cNvGrpSpPr>
            <a:grpSpLocks/>
          </p:cNvGrpSpPr>
          <p:nvPr/>
        </p:nvGrpSpPr>
        <p:grpSpPr bwMode="auto">
          <a:xfrm>
            <a:off x="3889375" y="4297363"/>
            <a:ext cx="530225" cy="534987"/>
            <a:chOff x="2450" y="2707"/>
            <a:chExt cx="334" cy="337"/>
          </a:xfrm>
        </p:grpSpPr>
        <p:sp>
          <p:nvSpPr>
            <p:cNvPr id="66799" name="Freeform 342"/>
            <p:cNvSpPr>
              <a:spLocks noChangeAspect="1"/>
            </p:cNvSpPr>
            <p:nvPr/>
          </p:nvSpPr>
          <p:spPr bwMode="auto">
            <a:xfrm>
              <a:off x="2450" y="27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800" name="Group 343"/>
            <p:cNvGrpSpPr>
              <a:grpSpLocks/>
            </p:cNvGrpSpPr>
            <p:nvPr/>
          </p:nvGrpSpPr>
          <p:grpSpPr bwMode="auto">
            <a:xfrm>
              <a:off x="2593" y="2810"/>
              <a:ext cx="48" cy="129"/>
              <a:chOff x="739" y="3375"/>
              <a:chExt cx="48" cy="129"/>
            </a:xfrm>
          </p:grpSpPr>
          <p:sp>
            <p:nvSpPr>
              <p:cNvPr id="66805" name="Line 344"/>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06" name="Line 345"/>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807" name="Freeform 346"/>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801" name="Group 347"/>
            <p:cNvGrpSpPr>
              <a:grpSpLocks/>
            </p:cNvGrpSpPr>
            <p:nvPr/>
          </p:nvGrpSpPr>
          <p:grpSpPr bwMode="auto">
            <a:xfrm>
              <a:off x="2468" y="2970"/>
              <a:ext cx="295" cy="74"/>
              <a:chOff x="3888" y="240"/>
              <a:chExt cx="281" cy="74"/>
            </a:xfrm>
          </p:grpSpPr>
          <p:sp>
            <p:nvSpPr>
              <p:cNvPr id="66802" name="Freeform 348"/>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803" name="Freeform 349"/>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804" name="Line 350"/>
              <p:cNvSpPr>
                <a:spLocks noChangeShapeType="1"/>
              </p:cNvSpPr>
              <p:nvPr/>
            </p:nvSpPr>
            <p:spPr bwMode="auto">
              <a:xfrm>
                <a:off x="3926" y="314"/>
                <a:ext cx="208" cy="0"/>
              </a:xfrm>
              <a:prstGeom prst="line">
                <a:avLst/>
              </a:prstGeom>
              <a:noFill/>
              <a:ln w="19050">
                <a:solidFill>
                  <a:schemeClr val="tx1"/>
                </a:solidFill>
                <a:round/>
                <a:headEnd/>
                <a:tailEnd/>
              </a:ln>
            </p:spPr>
            <p:txBody>
              <a:bodyPr wrap="none" anchor="ctr"/>
              <a:lstStyle/>
              <a:p>
                <a:endParaRPr lang="en-US"/>
              </a:p>
            </p:txBody>
          </p:sp>
        </p:grpSp>
      </p:grpSp>
      <p:grpSp>
        <p:nvGrpSpPr>
          <p:cNvPr id="66614" name="Group 351"/>
          <p:cNvGrpSpPr>
            <a:grpSpLocks/>
          </p:cNvGrpSpPr>
          <p:nvPr/>
        </p:nvGrpSpPr>
        <p:grpSpPr bwMode="auto">
          <a:xfrm>
            <a:off x="4954588" y="4311650"/>
            <a:ext cx="504825" cy="566738"/>
            <a:chOff x="3121" y="2716"/>
            <a:chExt cx="318" cy="357"/>
          </a:xfrm>
        </p:grpSpPr>
        <p:sp>
          <p:nvSpPr>
            <p:cNvPr id="66791" name="Oval 352"/>
            <p:cNvSpPr>
              <a:spLocks noChangeArrowheads="1"/>
            </p:cNvSpPr>
            <p:nvPr/>
          </p:nvSpPr>
          <p:spPr bwMode="auto">
            <a:xfrm>
              <a:off x="3122" y="2716"/>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792" name="Group 353"/>
            <p:cNvGrpSpPr>
              <a:grpSpLocks/>
            </p:cNvGrpSpPr>
            <p:nvPr/>
          </p:nvGrpSpPr>
          <p:grpSpPr bwMode="auto">
            <a:xfrm>
              <a:off x="3257" y="2810"/>
              <a:ext cx="48" cy="129"/>
              <a:chOff x="739" y="3375"/>
              <a:chExt cx="48" cy="129"/>
            </a:xfrm>
          </p:grpSpPr>
          <p:sp>
            <p:nvSpPr>
              <p:cNvPr id="66796" name="Line 354"/>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97" name="Line 355"/>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98" name="Freeform 356"/>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793" name="Freeform 357"/>
            <p:cNvSpPr>
              <a:spLocks noChangeAspect="1"/>
            </p:cNvSpPr>
            <p:nvPr/>
          </p:nvSpPr>
          <p:spPr bwMode="auto">
            <a:xfrm rot="5400000">
              <a:off x="3374" y="3013"/>
              <a:ext cx="74" cy="46"/>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94" name="Freeform 358"/>
            <p:cNvSpPr>
              <a:spLocks noChangeAspect="1"/>
            </p:cNvSpPr>
            <p:nvPr/>
          </p:nvSpPr>
          <p:spPr bwMode="auto">
            <a:xfrm rot="16200000" flipH="1">
              <a:off x="3107" y="3013"/>
              <a:ext cx="74" cy="46"/>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95" name="Line 359"/>
            <p:cNvSpPr>
              <a:spLocks noChangeShapeType="1"/>
            </p:cNvSpPr>
            <p:nvPr/>
          </p:nvSpPr>
          <p:spPr bwMode="auto">
            <a:xfrm>
              <a:off x="3163" y="3073"/>
              <a:ext cx="232" cy="0"/>
            </a:xfrm>
            <a:prstGeom prst="line">
              <a:avLst/>
            </a:prstGeom>
            <a:noFill/>
            <a:ln w="19050">
              <a:solidFill>
                <a:schemeClr val="tx1"/>
              </a:solidFill>
              <a:round/>
              <a:headEnd/>
              <a:tailEnd/>
            </a:ln>
          </p:spPr>
          <p:txBody>
            <a:bodyPr wrap="none" anchor="ctr"/>
            <a:lstStyle/>
            <a:p>
              <a:endParaRPr lang="en-US"/>
            </a:p>
          </p:txBody>
        </p:sp>
      </p:grpSp>
      <p:grpSp>
        <p:nvGrpSpPr>
          <p:cNvPr id="66615" name="Group 360"/>
          <p:cNvGrpSpPr>
            <a:grpSpLocks/>
          </p:cNvGrpSpPr>
          <p:nvPr/>
        </p:nvGrpSpPr>
        <p:grpSpPr bwMode="auto">
          <a:xfrm>
            <a:off x="6094413" y="4362450"/>
            <a:ext cx="406400" cy="542925"/>
            <a:chOff x="3839" y="2748"/>
            <a:chExt cx="256" cy="342"/>
          </a:xfrm>
        </p:grpSpPr>
        <p:sp>
          <p:nvSpPr>
            <p:cNvPr id="66782" name="Rectangle 361"/>
            <p:cNvSpPr>
              <a:spLocks noChangeArrowheads="1"/>
            </p:cNvSpPr>
            <p:nvPr/>
          </p:nvSpPr>
          <p:spPr bwMode="auto">
            <a:xfrm>
              <a:off x="3839" y="2748"/>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783" name="Group 362"/>
            <p:cNvGrpSpPr>
              <a:grpSpLocks/>
            </p:cNvGrpSpPr>
            <p:nvPr/>
          </p:nvGrpSpPr>
          <p:grpSpPr bwMode="auto">
            <a:xfrm>
              <a:off x="3942" y="2810"/>
              <a:ext cx="48" cy="129"/>
              <a:chOff x="739" y="3375"/>
              <a:chExt cx="48" cy="129"/>
            </a:xfrm>
          </p:grpSpPr>
          <p:sp>
            <p:nvSpPr>
              <p:cNvPr id="66788" name="Line 36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89" name="Line 36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90" name="Freeform 36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84" name="Group 366"/>
            <p:cNvGrpSpPr>
              <a:grpSpLocks/>
            </p:cNvGrpSpPr>
            <p:nvPr/>
          </p:nvGrpSpPr>
          <p:grpSpPr bwMode="auto">
            <a:xfrm>
              <a:off x="3844" y="3016"/>
              <a:ext cx="251" cy="74"/>
              <a:chOff x="3888" y="240"/>
              <a:chExt cx="281" cy="74"/>
            </a:xfrm>
          </p:grpSpPr>
          <p:sp>
            <p:nvSpPr>
              <p:cNvPr id="66785" name="Freeform 36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86" name="Freeform 36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87" name="Line 369"/>
              <p:cNvSpPr>
                <a:spLocks noChangeShapeType="1"/>
              </p:cNvSpPr>
              <p:nvPr/>
            </p:nvSpPr>
            <p:spPr bwMode="auto">
              <a:xfrm>
                <a:off x="3926" y="314"/>
                <a:ext cx="208" cy="0"/>
              </a:xfrm>
              <a:prstGeom prst="line">
                <a:avLst/>
              </a:prstGeom>
              <a:noFill/>
              <a:ln w="19050">
                <a:solidFill>
                  <a:schemeClr val="tx1"/>
                </a:solidFill>
                <a:round/>
                <a:headEnd/>
                <a:tailEnd/>
              </a:ln>
            </p:spPr>
            <p:txBody>
              <a:bodyPr wrap="none" anchor="ctr"/>
              <a:lstStyle/>
              <a:p>
                <a:endParaRPr lang="en-US"/>
              </a:p>
            </p:txBody>
          </p:sp>
        </p:grpSp>
      </p:grpSp>
      <p:grpSp>
        <p:nvGrpSpPr>
          <p:cNvPr id="66616" name="Group 370"/>
          <p:cNvGrpSpPr>
            <a:grpSpLocks/>
          </p:cNvGrpSpPr>
          <p:nvPr/>
        </p:nvGrpSpPr>
        <p:grpSpPr bwMode="auto">
          <a:xfrm>
            <a:off x="7042150" y="4298950"/>
            <a:ext cx="530225" cy="541338"/>
            <a:chOff x="4436" y="2708"/>
            <a:chExt cx="334" cy="341"/>
          </a:xfrm>
        </p:grpSpPr>
        <p:sp>
          <p:nvSpPr>
            <p:cNvPr id="66773" name="Freeform 371"/>
            <p:cNvSpPr>
              <a:spLocks/>
            </p:cNvSpPr>
            <p:nvPr/>
          </p:nvSpPr>
          <p:spPr bwMode="auto">
            <a:xfrm>
              <a:off x="4436" y="270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774" name="Group 372"/>
            <p:cNvGrpSpPr>
              <a:grpSpLocks/>
            </p:cNvGrpSpPr>
            <p:nvPr/>
          </p:nvGrpSpPr>
          <p:grpSpPr bwMode="auto">
            <a:xfrm>
              <a:off x="4579" y="2810"/>
              <a:ext cx="48" cy="129"/>
              <a:chOff x="739" y="3375"/>
              <a:chExt cx="48" cy="129"/>
            </a:xfrm>
          </p:grpSpPr>
          <p:sp>
            <p:nvSpPr>
              <p:cNvPr id="66779" name="Line 37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80" name="Line 37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81" name="Freeform 37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75" name="Group 376"/>
            <p:cNvGrpSpPr>
              <a:grpSpLocks/>
            </p:cNvGrpSpPr>
            <p:nvPr/>
          </p:nvGrpSpPr>
          <p:grpSpPr bwMode="auto">
            <a:xfrm>
              <a:off x="4477" y="2975"/>
              <a:ext cx="251" cy="74"/>
              <a:chOff x="3888" y="240"/>
              <a:chExt cx="281" cy="74"/>
            </a:xfrm>
          </p:grpSpPr>
          <p:sp>
            <p:nvSpPr>
              <p:cNvPr id="66776" name="Freeform 37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77" name="Freeform 37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66778" name="Line 379"/>
              <p:cNvSpPr>
                <a:spLocks noChangeShapeType="1"/>
              </p:cNvSpPr>
              <p:nvPr/>
            </p:nvSpPr>
            <p:spPr bwMode="auto">
              <a:xfrm>
                <a:off x="3926" y="314"/>
                <a:ext cx="208" cy="0"/>
              </a:xfrm>
              <a:prstGeom prst="line">
                <a:avLst/>
              </a:prstGeom>
              <a:noFill/>
              <a:ln w="19050">
                <a:solidFill>
                  <a:schemeClr val="tx1"/>
                </a:solidFill>
                <a:round/>
                <a:headEnd/>
                <a:tailEnd/>
              </a:ln>
            </p:spPr>
            <p:txBody>
              <a:bodyPr wrap="none" anchor="ctr"/>
              <a:lstStyle/>
              <a:p>
                <a:endParaRPr lang="en-US"/>
              </a:p>
            </p:txBody>
          </p:sp>
        </p:grpSp>
      </p:grpSp>
      <p:grpSp>
        <p:nvGrpSpPr>
          <p:cNvPr id="66617" name="Group 380"/>
          <p:cNvGrpSpPr>
            <a:grpSpLocks/>
          </p:cNvGrpSpPr>
          <p:nvPr/>
        </p:nvGrpSpPr>
        <p:grpSpPr bwMode="auto">
          <a:xfrm>
            <a:off x="3894138" y="4929188"/>
            <a:ext cx="530225" cy="592137"/>
            <a:chOff x="2453" y="3105"/>
            <a:chExt cx="334" cy="373"/>
          </a:xfrm>
        </p:grpSpPr>
        <p:sp>
          <p:nvSpPr>
            <p:cNvPr id="66765" name="Freeform 381"/>
            <p:cNvSpPr>
              <a:spLocks noChangeAspect="1"/>
            </p:cNvSpPr>
            <p:nvPr/>
          </p:nvSpPr>
          <p:spPr bwMode="auto">
            <a:xfrm>
              <a:off x="2453" y="31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766" name="Group 382"/>
            <p:cNvGrpSpPr>
              <a:grpSpLocks/>
            </p:cNvGrpSpPr>
            <p:nvPr/>
          </p:nvGrpSpPr>
          <p:grpSpPr bwMode="auto">
            <a:xfrm>
              <a:off x="2596" y="3208"/>
              <a:ext cx="48" cy="129"/>
              <a:chOff x="739" y="3375"/>
              <a:chExt cx="48" cy="129"/>
            </a:xfrm>
          </p:grpSpPr>
          <p:sp>
            <p:nvSpPr>
              <p:cNvPr id="66770" name="Line 38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71" name="Line 38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72" name="Freeform 38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67" name="Group 386"/>
            <p:cNvGrpSpPr>
              <a:grpSpLocks/>
            </p:cNvGrpSpPr>
            <p:nvPr/>
          </p:nvGrpSpPr>
          <p:grpSpPr bwMode="auto">
            <a:xfrm>
              <a:off x="2573" y="3430"/>
              <a:ext cx="94" cy="48"/>
              <a:chOff x="1252" y="2657"/>
              <a:chExt cx="94" cy="48"/>
            </a:xfrm>
          </p:grpSpPr>
          <p:sp>
            <p:nvSpPr>
              <p:cNvPr id="66768" name="Freeform 387"/>
              <p:cNvSpPr>
                <a:spLocks/>
              </p:cNvSpPr>
              <p:nvPr/>
            </p:nvSpPr>
            <p:spPr bwMode="auto">
              <a:xfrm>
                <a:off x="1252"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6769" name="Freeform 388"/>
              <p:cNvSpPr>
                <a:spLocks/>
              </p:cNvSpPr>
              <p:nvPr/>
            </p:nvSpPr>
            <p:spPr bwMode="auto">
              <a:xfrm>
                <a:off x="1298"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6618" name="Group 389"/>
          <p:cNvGrpSpPr>
            <a:grpSpLocks/>
          </p:cNvGrpSpPr>
          <p:nvPr/>
        </p:nvGrpSpPr>
        <p:grpSpPr bwMode="auto">
          <a:xfrm>
            <a:off x="4960938" y="4943475"/>
            <a:ext cx="503237" cy="584200"/>
            <a:chOff x="3125" y="3114"/>
            <a:chExt cx="317" cy="368"/>
          </a:xfrm>
        </p:grpSpPr>
        <p:sp>
          <p:nvSpPr>
            <p:cNvPr id="66758" name="Oval 390"/>
            <p:cNvSpPr>
              <a:spLocks noChangeArrowheads="1"/>
            </p:cNvSpPr>
            <p:nvPr/>
          </p:nvSpPr>
          <p:spPr bwMode="auto">
            <a:xfrm>
              <a:off x="3125" y="3114"/>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759" name="Group 391"/>
            <p:cNvGrpSpPr>
              <a:grpSpLocks/>
            </p:cNvGrpSpPr>
            <p:nvPr/>
          </p:nvGrpSpPr>
          <p:grpSpPr bwMode="auto">
            <a:xfrm>
              <a:off x="3260" y="3208"/>
              <a:ext cx="48" cy="129"/>
              <a:chOff x="739" y="3375"/>
              <a:chExt cx="48" cy="129"/>
            </a:xfrm>
          </p:grpSpPr>
          <p:sp>
            <p:nvSpPr>
              <p:cNvPr id="66762" name="Line 392"/>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63" name="Line 393"/>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64" name="Freeform 394"/>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760" name="Freeform 395"/>
            <p:cNvSpPr>
              <a:spLocks/>
            </p:cNvSpPr>
            <p:nvPr/>
          </p:nvSpPr>
          <p:spPr bwMode="auto">
            <a:xfrm>
              <a:off x="3226" y="3434"/>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6761" name="Freeform 396"/>
            <p:cNvSpPr>
              <a:spLocks/>
            </p:cNvSpPr>
            <p:nvPr/>
          </p:nvSpPr>
          <p:spPr bwMode="auto">
            <a:xfrm>
              <a:off x="3272" y="3434"/>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grpSp>
        <p:nvGrpSpPr>
          <p:cNvPr id="66619" name="Group 397"/>
          <p:cNvGrpSpPr>
            <a:grpSpLocks/>
          </p:cNvGrpSpPr>
          <p:nvPr/>
        </p:nvGrpSpPr>
        <p:grpSpPr bwMode="auto">
          <a:xfrm>
            <a:off x="6099175" y="4994275"/>
            <a:ext cx="401638" cy="476250"/>
            <a:chOff x="3842" y="3146"/>
            <a:chExt cx="253" cy="300"/>
          </a:xfrm>
        </p:grpSpPr>
        <p:sp>
          <p:nvSpPr>
            <p:cNvPr id="66750" name="Rectangle 398"/>
            <p:cNvSpPr>
              <a:spLocks noChangeArrowheads="1"/>
            </p:cNvSpPr>
            <p:nvPr/>
          </p:nvSpPr>
          <p:spPr bwMode="auto">
            <a:xfrm>
              <a:off x="3842" y="3146"/>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751" name="Group 399"/>
            <p:cNvGrpSpPr>
              <a:grpSpLocks/>
            </p:cNvGrpSpPr>
            <p:nvPr/>
          </p:nvGrpSpPr>
          <p:grpSpPr bwMode="auto">
            <a:xfrm>
              <a:off x="3945" y="3208"/>
              <a:ext cx="48" cy="129"/>
              <a:chOff x="739" y="3375"/>
              <a:chExt cx="48" cy="129"/>
            </a:xfrm>
          </p:grpSpPr>
          <p:sp>
            <p:nvSpPr>
              <p:cNvPr id="66755" name="Line 40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56" name="Line 40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57" name="Freeform 40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52" name="Group 403"/>
            <p:cNvGrpSpPr>
              <a:grpSpLocks/>
            </p:cNvGrpSpPr>
            <p:nvPr/>
          </p:nvGrpSpPr>
          <p:grpSpPr bwMode="auto">
            <a:xfrm>
              <a:off x="3925" y="3398"/>
              <a:ext cx="94" cy="48"/>
              <a:chOff x="1252" y="2657"/>
              <a:chExt cx="94" cy="48"/>
            </a:xfrm>
          </p:grpSpPr>
          <p:sp>
            <p:nvSpPr>
              <p:cNvPr id="66753" name="Freeform 404"/>
              <p:cNvSpPr>
                <a:spLocks/>
              </p:cNvSpPr>
              <p:nvPr/>
            </p:nvSpPr>
            <p:spPr bwMode="auto">
              <a:xfrm>
                <a:off x="1252"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6754" name="Freeform 405"/>
              <p:cNvSpPr>
                <a:spLocks/>
              </p:cNvSpPr>
              <p:nvPr/>
            </p:nvSpPr>
            <p:spPr bwMode="auto">
              <a:xfrm>
                <a:off x="1298"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6620" name="Group 406"/>
          <p:cNvGrpSpPr>
            <a:grpSpLocks/>
          </p:cNvGrpSpPr>
          <p:nvPr/>
        </p:nvGrpSpPr>
        <p:grpSpPr bwMode="auto">
          <a:xfrm>
            <a:off x="7046913" y="4930775"/>
            <a:ext cx="530225" cy="608013"/>
            <a:chOff x="4439" y="3106"/>
            <a:chExt cx="334" cy="383"/>
          </a:xfrm>
        </p:grpSpPr>
        <p:sp>
          <p:nvSpPr>
            <p:cNvPr id="66742" name="Freeform 407"/>
            <p:cNvSpPr>
              <a:spLocks/>
            </p:cNvSpPr>
            <p:nvPr/>
          </p:nvSpPr>
          <p:spPr bwMode="auto">
            <a:xfrm>
              <a:off x="4439" y="310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743" name="Group 408"/>
            <p:cNvGrpSpPr>
              <a:grpSpLocks/>
            </p:cNvGrpSpPr>
            <p:nvPr/>
          </p:nvGrpSpPr>
          <p:grpSpPr bwMode="auto">
            <a:xfrm>
              <a:off x="4582" y="3208"/>
              <a:ext cx="48" cy="129"/>
              <a:chOff x="739" y="3375"/>
              <a:chExt cx="48" cy="129"/>
            </a:xfrm>
          </p:grpSpPr>
          <p:sp>
            <p:nvSpPr>
              <p:cNvPr id="66747" name="Line 409"/>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48" name="Line 410"/>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49" name="Freeform 411"/>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44" name="Group 412"/>
            <p:cNvGrpSpPr>
              <a:grpSpLocks/>
            </p:cNvGrpSpPr>
            <p:nvPr/>
          </p:nvGrpSpPr>
          <p:grpSpPr bwMode="auto">
            <a:xfrm>
              <a:off x="4559" y="3441"/>
              <a:ext cx="94" cy="48"/>
              <a:chOff x="1252" y="2657"/>
              <a:chExt cx="94" cy="48"/>
            </a:xfrm>
          </p:grpSpPr>
          <p:sp>
            <p:nvSpPr>
              <p:cNvPr id="66745" name="Freeform 413"/>
              <p:cNvSpPr>
                <a:spLocks/>
              </p:cNvSpPr>
              <p:nvPr/>
            </p:nvSpPr>
            <p:spPr bwMode="auto">
              <a:xfrm>
                <a:off x="1252"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sp>
            <p:nvSpPr>
              <p:cNvPr id="66746" name="Freeform 414"/>
              <p:cNvSpPr>
                <a:spLocks/>
              </p:cNvSpPr>
              <p:nvPr/>
            </p:nvSpPr>
            <p:spPr bwMode="auto">
              <a:xfrm>
                <a:off x="1298" y="2657"/>
                <a:ext cx="48" cy="48"/>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6621" name="Group 415"/>
          <p:cNvGrpSpPr>
            <a:grpSpLocks/>
          </p:cNvGrpSpPr>
          <p:nvPr/>
        </p:nvGrpSpPr>
        <p:grpSpPr bwMode="auto">
          <a:xfrm>
            <a:off x="3903663" y="6194425"/>
            <a:ext cx="530225" cy="596900"/>
            <a:chOff x="2459" y="3902"/>
            <a:chExt cx="334" cy="376"/>
          </a:xfrm>
        </p:grpSpPr>
        <p:sp>
          <p:nvSpPr>
            <p:cNvPr id="66729" name="Freeform 416"/>
            <p:cNvSpPr>
              <a:spLocks noChangeAspect="1"/>
            </p:cNvSpPr>
            <p:nvPr/>
          </p:nvSpPr>
          <p:spPr bwMode="auto">
            <a:xfrm>
              <a:off x="2459" y="390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730" name="Group 417"/>
            <p:cNvGrpSpPr>
              <a:grpSpLocks/>
            </p:cNvGrpSpPr>
            <p:nvPr/>
          </p:nvGrpSpPr>
          <p:grpSpPr bwMode="auto">
            <a:xfrm>
              <a:off x="2602" y="4005"/>
              <a:ext cx="48" cy="129"/>
              <a:chOff x="739" y="3375"/>
              <a:chExt cx="48" cy="129"/>
            </a:xfrm>
          </p:grpSpPr>
          <p:sp>
            <p:nvSpPr>
              <p:cNvPr id="66739" name="Line 418"/>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40" name="Line 419"/>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41" name="Freeform 420"/>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31" name="Group 421"/>
            <p:cNvGrpSpPr>
              <a:grpSpLocks/>
            </p:cNvGrpSpPr>
            <p:nvPr/>
          </p:nvGrpSpPr>
          <p:grpSpPr bwMode="auto">
            <a:xfrm>
              <a:off x="2498" y="4231"/>
              <a:ext cx="255" cy="47"/>
              <a:chOff x="3099" y="2714"/>
              <a:chExt cx="516" cy="59"/>
            </a:xfrm>
          </p:grpSpPr>
          <p:sp>
            <p:nvSpPr>
              <p:cNvPr id="66732" name="Freeform 42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3" name="Freeform 42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4" name="Freeform 42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5" name="Freeform 42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6" name="Freeform 42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7" name="Freeform 42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38" name="Freeform 42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grpSp>
        <p:nvGrpSpPr>
          <p:cNvPr id="66622" name="Group 429"/>
          <p:cNvGrpSpPr>
            <a:grpSpLocks/>
          </p:cNvGrpSpPr>
          <p:nvPr/>
        </p:nvGrpSpPr>
        <p:grpSpPr bwMode="auto">
          <a:xfrm>
            <a:off x="4970463" y="6208713"/>
            <a:ext cx="503237" cy="571500"/>
            <a:chOff x="3131" y="3911"/>
            <a:chExt cx="317" cy="360"/>
          </a:xfrm>
        </p:grpSpPr>
        <p:sp>
          <p:nvSpPr>
            <p:cNvPr id="66716" name="Oval 430"/>
            <p:cNvSpPr>
              <a:spLocks noChangeArrowheads="1"/>
            </p:cNvSpPr>
            <p:nvPr/>
          </p:nvSpPr>
          <p:spPr bwMode="auto">
            <a:xfrm>
              <a:off x="3131" y="3911"/>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717" name="Group 431"/>
            <p:cNvGrpSpPr>
              <a:grpSpLocks/>
            </p:cNvGrpSpPr>
            <p:nvPr/>
          </p:nvGrpSpPr>
          <p:grpSpPr bwMode="auto">
            <a:xfrm>
              <a:off x="3266" y="4005"/>
              <a:ext cx="48" cy="129"/>
              <a:chOff x="739" y="3375"/>
              <a:chExt cx="48" cy="129"/>
            </a:xfrm>
          </p:grpSpPr>
          <p:sp>
            <p:nvSpPr>
              <p:cNvPr id="66726" name="Line 432"/>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27" name="Line 433"/>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28" name="Freeform 434"/>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18" name="Group 435"/>
            <p:cNvGrpSpPr>
              <a:grpSpLocks/>
            </p:cNvGrpSpPr>
            <p:nvPr/>
          </p:nvGrpSpPr>
          <p:grpSpPr bwMode="auto">
            <a:xfrm>
              <a:off x="3162" y="4224"/>
              <a:ext cx="255" cy="47"/>
              <a:chOff x="3099" y="2714"/>
              <a:chExt cx="516" cy="59"/>
            </a:xfrm>
          </p:grpSpPr>
          <p:sp>
            <p:nvSpPr>
              <p:cNvPr id="66719" name="Freeform 43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0" name="Freeform 43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1" name="Freeform 43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2" name="Freeform 43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3" name="Freeform 44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4" name="Freeform 44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25" name="Freeform 44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grpSp>
        <p:nvGrpSpPr>
          <p:cNvPr id="66623" name="Group 443"/>
          <p:cNvGrpSpPr>
            <a:grpSpLocks/>
          </p:cNvGrpSpPr>
          <p:nvPr/>
        </p:nvGrpSpPr>
        <p:grpSpPr bwMode="auto">
          <a:xfrm>
            <a:off x="6089650" y="6259513"/>
            <a:ext cx="404813" cy="485775"/>
            <a:chOff x="3836" y="3943"/>
            <a:chExt cx="255" cy="306"/>
          </a:xfrm>
        </p:grpSpPr>
        <p:sp>
          <p:nvSpPr>
            <p:cNvPr id="66703" name="Rectangle 444"/>
            <p:cNvSpPr>
              <a:spLocks noChangeArrowheads="1"/>
            </p:cNvSpPr>
            <p:nvPr/>
          </p:nvSpPr>
          <p:spPr bwMode="auto">
            <a:xfrm>
              <a:off x="3838" y="3943"/>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704" name="Group 445"/>
            <p:cNvGrpSpPr>
              <a:grpSpLocks/>
            </p:cNvGrpSpPr>
            <p:nvPr/>
          </p:nvGrpSpPr>
          <p:grpSpPr bwMode="auto">
            <a:xfrm>
              <a:off x="3941" y="4005"/>
              <a:ext cx="48" cy="129"/>
              <a:chOff x="739" y="3375"/>
              <a:chExt cx="48" cy="129"/>
            </a:xfrm>
          </p:grpSpPr>
          <p:sp>
            <p:nvSpPr>
              <p:cNvPr id="66713" name="Line 446"/>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14" name="Line 447"/>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15" name="Freeform 448"/>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705" name="Group 449"/>
            <p:cNvGrpSpPr>
              <a:grpSpLocks/>
            </p:cNvGrpSpPr>
            <p:nvPr/>
          </p:nvGrpSpPr>
          <p:grpSpPr bwMode="auto">
            <a:xfrm>
              <a:off x="3836" y="4202"/>
              <a:ext cx="255" cy="47"/>
              <a:chOff x="3099" y="2714"/>
              <a:chExt cx="516" cy="59"/>
            </a:xfrm>
          </p:grpSpPr>
          <p:sp>
            <p:nvSpPr>
              <p:cNvPr id="66706" name="Freeform 450"/>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07" name="Freeform 451"/>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08" name="Freeform 452"/>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09" name="Freeform 453"/>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10" name="Freeform 454"/>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11" name="Freeform 455"/>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712" name="Freeform 456"/>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grpSp>
        <p:nvGrpSpPr>
          <p:cNvPr id="66624" name="Group 457"/>
          <p:cNvGrpSpPr>
            <a:grpSpLocks/>
          </p:cNvGrpSpPr>
          <p:nvPr/>
        </p:nvGrpSpPr>
        <p:grpSpPr bwMode="auto">
          <a:xfrm>
            <a:off x="7056438" y="6196013"/>
            <a:ext cx="530225" cy="573087"/>
            <a:chOff x="4445" y="3903"/>
            <a:chExt cx="334" cy="361"/>
          </a:xfrm>
        </p:grpSpPr>
        <p:sp>
          <p:nvSpPr>
            <p:cNvPr id="66690" name="Freeform 458"/>
            <p:cNvSpPr>
              <a:spLocks/>
            </p:cNvSpPr>
            <p:nvPr/>
          </p:nvSpPr>
          <p:spPr bwMode="auto">
            <a:xfrm>
              <a:off x="4445" y="390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691" name="Group 459"/>
            <p:cNvGrpSpPr>
              <a:grpSpLocks/>
            </p:cNvGrpSpPr>
            <p:nvPr/>
          </p:nvGrpSpPr>
          <p:grpSpPr bwMode="auto">
            <a:xfrm>
              <a:off x="4588" y="4005"/>
              <a:ext cx="48" cy="129"/>
              <a:chOff x="739" y="3375"/>
              <a:chExt cx="48" cy="129"/>
            </a:xfrm>
          </p:grpSpPr>
          <p:sp>
            <p:nvSpPr>
              <p:cNvPr id="66700" name="Line 46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01" name="Line 46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702" name="Freeform 46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692" name="Group 463"/>
            <p:cNvGrpSpPr>
              <a:grpSpLocks/>
            </p:cNvGrpSpPr>
            <p:nvPr/>
          </p:nvGrpSpPr>
          <p:grpSpPr bwMode="auto">
            <a:xfrm>
              <a:off x="4485" y="4217"/>
              <a:ext cx="255" cy="47"/>
              <a:chOff x="3099" y="2714"/>
              <a:chExt cx="516" cy="59"/>
            </a:xfrm>
          </p:grpSpPr>
          <p:sp>
            <p:nvSpPr>
              <p:cNvPr id="66693" name="Freeform 46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4" name="Freeform 46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5" name="Freeform 46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6" name="Freeform 46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7" name="Freeform 46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8" name="Freeform 46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sp>
            <p:nvSpPr>
              <p:cNvPr id="66699" name="Freeform 47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9050" cap="rnd" cmpd="sng">
                <a:solidFill>
                  <a:schemeClr val="tx1"/>
                </a:solidFill>
                <a:prstDash val="solid"/>
                <a:round/>
                <a:headEnd type="none" w="sm" len="sm"/>
                <a:tailEnd type="none" w="sm" len="sm"/>
              </a:ln>
            </p:spPr>
            <p:txBody>
              <a:bodyPr/>
              <a:lstStyle/>
              <a:p>
                <a:endParaRPr lang="en-US"/>
              </a:p>
            </p:txBody>
          </p:sp>
        </p:grpSp>
      </p:grpSp>
      <p:grpSp>
        <p:nvGrpSpPr>
          <p:cNvPr id="66625" name="Group 471"/>
          <p:cNvGrpSpPr>
            <a:grpSpLocks noChangeAspect="1"/>
          </p:cNvGrpSpPr>
          <p:nvPr/>
        </p:nvGrpSpPr>
        <p:grpSpPr bwMode="auto">
          <a:xfrm>
            <a:off x="1903413" y="3265488"/>
            <a:ext cx="384175" cy="73025"/>
            <a:chOff x="1199" y="1988"/>
            <a:chExt cx="2521" cy="480"/>
          </a:xfrm>
        </p:grpSpPr>
        <p:sp>
          <p:nvSpPr>
            <p:cNvPr id="66688" name="Oval 472"/>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689" name="Freeform 473"/>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6626" name="Group 474"/>
          <p:cNvGrpSpPr>
            <a:grpSpLocks/>
          </p:cNvGrpSpPr>
          <p:nvPr/>
        </p:nvGrpSpPr>
        <p:grpSpPr bwMode="auto">
          <a:xfrm>
            <a:off x="2819400" y="3044825"/>
            <a:ext cx="384175" cy="284163"/>
            <a:chOff x="1776" y="1918"/>
            <a:chExt cx="242" cy="179"/>
          </a:xfrm>
        </p:grpSpPr>
        <p:grpSp>
          <p:nvGrpSpPr>
            <p:cNvPr id="66681" name="Group 475"/>
            <p:cNvGrpSpPr>
              <a:grpSpLocks/>
            </p:cNvGrpSpPr>
            <p:nvPr/>
          </p:nvGrpSpPr>
          <p:grpSpPr bwMode="auto">
            <a:xfrm>
              <a:off x="1873" y="1918"/>
              <a:ext cx="48" cy="129"/>
              <a:chOff x="739" y="3375"/>
              <a:chExt cx="48" cy="129"/>
            </a:xfrm>
          </p:grpSpPr>
          <p:sp>
            <p:nvSpPr>
              <p:cNvPr id="66685" name="Line 476"/>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86" name="Line 477"/>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87" name="Freeform 478"/>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682" name="Group 479"/>
            <p:cNvGrpSpPr>
              <a:grpSpLocks noChangeAspect="1"/>
            </p:cNvGrpSpPr>
            <p:nvPr/>
          </p:nvGrpSpPr>
          <p:grpSpPr bwMode="auto">
            <a:xfrm>
              <a:off x="1776" y="2051"/>
              <a:ext cx="242" cy="46"/>
              <a:chOff x="1199" y="1988"/>
              <a:chExt cx="2521" cy="480"/>
            </a:xfrm>
          </p:grpSpPr>
          <p:sp>
            <p:nvSpPr>
              <p:cNvPr id="66683" name="Oval 480"/>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684" name="Freeform 481"/>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6627" name="Group 482"/>
          <p:cNvGrpSpPr>
            <a:grpSpLocks/>
          </p:cNvGrpSpPr>
          <p:nvPr/>
        </p:nvGrpSpPr>
        <p:grpSpPr bwMode="auto">
          <a:xfrm>
            <a:off x="6116638" y="3097213"/>
            <a:ext cx="401637" cy="474662"/>
            <a:chOff x="3853" y="1951"/>
            <a:chExt cx="253" cy="299"/>
          </a:xfrm>
        </p:grpSpPr>
        <p:sp>
          <p:nvSpPr>
            <p:cNvPr id="66673" name="Rectangle 483"/>
            <p:cNvSpPr>
              <a:spLocks noChangeArrowheads="1"/>
            </p:cNvSpPr>
            <p:nvPr/>
          </p:nvSpPr>
          <p:spPr bwMode="auto">
            <a:xfrm>
              <a:off x="3853" y="1951"/>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674" name="Group 484"/>
            <p:cNvGrpSpPr>
              <a:grpSpLocks/>
            </p:cNvGrpSpPr>
            <p:nvPr/>
          </p:nvGrpSpPr>
          <p:grpSpPr bwMode="auto">
            <a:xfrm>
              <a:off x="3956" y="2013"/>
              <a:ext cx="48" cy="129"/>
              <a:chOff x="739" y="3375"/>
              <a:chExt cx="48" cy="129"/>
            </a:xfrm>
          </p:grpSpPr>
          <p:sp>
            <p:nvSpPr>
              <p:cNvPr id="66678" name="Line 485"/>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79" name="Line 486"/>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80" name="Freeform 487"/>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675" name="Group 488"/>
            <p:cNvGrpSpPr>
              <a:grpSpLocks noChangeAspect="1"/>
            </p:cNvGrpSpPr>
            <p:nvPr/>
          </p:nvGrpSpPr>
          <p:grpSpPr bwMode="auto">
            <a:xfrm>
              <a:off x="3858" y="2204"/>
              <a:ext cx="242" cy="46"/>
              <a:chOff x="1199" y="1988"/>
              <a:chExt cx="2521" cy="480"/>
            </a:xfrm>
          </p:grpSpPr>
          <p:sp>
            <p:nvSpPr>
              <p:cNvPr id="66676" name="Oval 489"/>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677" name="Freeform 490"/>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6628" name="Group 491"/>
          <p:cNvGrpSpPr>
            <a:grpSpLocks/>
          </p:cNvGrpSpPr>
          <p:nvPr/>
        </p:nvGrpSpPr>
        <p:grpSpPr bwMode="auto">
          <a:xfrm>
            <a:off x="7064375" y="3033713"/>
            <a:ext cx="530225" cy="603250"/>
            <a:chOff x="4450" y="1911"/>
            <a:chExt cx="334" cy="380"/>
          </a:xfrm>
        </p:grpSpPr>
        <p:sp>
          <p:nvSpPr>
            <p:cNvPr id="66665" name="Freeform 492"/>
            <p:cNvSpPr>
              <a:spLocks/>
            </p:cNvSpPr>
            <p:nvPr/>
          </p:nvSpPr>
          <p:spPr bwMode="auto">
            <a:xfrm>
              <a:off x="4450" y="191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666" name="Group 493"/>
            <p:cNvGrpSpPr>
              <a:grpSpLocks/>
            </p:cNvGrpSpPr>
            <p:nvPr/>
          </p:nvGrpSpPr>
          <p:grpSpPr bwMode="auto">
            <a:xfrm>
              <a:off x="4593" y="2013"/>
              <a:ext cx="48" cy="129"/>
              <a:chOff x="739" y="3375"/>
              <a:chExt cx="48" cy="129"/>
            </a:xfrm>
          </p:grpSpPr>
          <p:sp>
            <p:nvSpPr>
              <p:cNvPr id="66670" name="Line 494"/>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71" name="Line 495"/>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72" name="Freeform 496"/>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66667" name="Group 497"/>
            <p:cNvGrpSpPr>
              <a:grpSpLocks noChangeAspect="1"/>
            </p:cNvGrpSpPr>
            <p:nvPr/>
          </p:nvGrpSpPr>
          <p:grpSpPr bwMode="auto">
            <a:xfrm>
              <a:off x="4496" y="2245"/>
              <a:ext cx="242" cy="46"/>
              <a:chOff x="1199" y="1988"/>
              <a:chExt cx="2521" cy="480"/>
            </a:xfrm>
          </p:grpSpPr>
          <p:sp>
            <p:nvSpPr>
              <p:cNvPr id="66668" name="Oval 498"/>
              <p:cNvSpPr>
                <a:spLocks noChangeAspect="1" noChangeArrowheads="1"/>
              </p:cNvSpPr>
              <p:nvPr/>
            </p:nvSpPr>
            <p:spPr bwMode="auto">
              <a:xfrm>
                <a:off x="1199" y="1988"/>
                <a:ext cx="480" cy="480"/>
              </a:xfrm>
              <a:prstGeom prst="ellipse">
                <a:avLst/>
              </a:prstGeom>
              <a:solidFill>
                <a:schemeClr val="bg1"/>
              </a:solidFill>
              <a:ln w="19050">
                <a:solidFill>
                  <a:schemeClr val="tx1"/>
                </a:solidFill>
                <a:round/>
                <a:headEnd/>
                <a:tailEnd/>
              </a:ln>
            </p:spPr>
            <p:txBody>
              <a:bodyPr wrap="none" anchor="ctr"/>
              <a:lstStyle/>
              <a:p>
                <a:endParaRPr lang="en-US"/>
              </a:p>
            </p:txBody>
          </p:sp>
          <p:sp>
            <p:nvSpPr>
              <p:cNvPr id="66669" name="Freeform 499"/>
              <p:cNvSpPr>
                <a:spLocks noChangeAspect="1"/>
              </p:cNvSpPr>
              <p:nvPr/>
            </p:nvSpPr>
            <p:spPr bwMode="auto">
              <a:xfrm>
                <a:off x="2192" y="1988"/>
                <a:ext cx="1528" cy="480"/>
              </a:xfrm>
              <a:custGeom>
                <a:avLst/>
                <a:gdLst>
                  <a:gd name="T0" fmla="*/ 236 w 1528"/>
                  <a:gd name="T1" fmla="*/ 0 h 480"/>
                  <a:gd name="T2" fmla="*/ 190 w 1528"/>
                  <a:gd name="T3" fmla="*/ 4 h 480"/>
                  <a:gd name="T4" fmla="*/ 145 w 1528"/>
                  <a:gd name="T5" fmla="*/ 19 h 480"/>
                  <a:gd name="T6" fmla="*/ 104 w 1528"/>
                  <a:gd name="T7" fmla="*/ 40 h 480"/>
                  <a:gd name="T8" fmla="*/ 66 w 1528"/>
                  <a:gd name="T9" fmla="*/ 76 h 480"/>
                  <a:gd name="T10" fmla="*/ 34 w 1528"/>
                  <a:gd name="T11" fmla="*/ 116 h 480"/>
                  <a:gd name="T12" fmla="*/ 10 w 1528"/>
                  <a:gd name="T13" fmla="*/ 164 h 480"/>
                  <a:gd name="T14" fmla="*/ 4 w 1528"/>
                  <a:gd name="T15" fmla="*/ 200 h 480"/>
                  <a:gd name="T16" fmla="*/ 0 w 1528"/>
                  <a:gd name="T17" fmla="*/ 238 h 480"/>
                  <a:gd name="T18" fmla="*/ 2 w 1528"/>
                  <a:gd name="T19" fmla="*/ 286 h 480"/>
                  <a:gd name="T20" fmla="*/ 16 w 1528"/>
                  <a:gd name="T21" fmla="*/ 330 h 480"/>
                  <a:gd name="T22" fmla="*/ 34 w 1528"/>
                  <a:gd name="T23" fmla="*/ 362 h 480"/>
                  <a:gd name="T24" fmla="*/ 54 w 1528"/>
                  <a:gd name="T25" fmla="*/ 394 h 480"/>
                  <a:gd name="T26" fmla="*/ 88 w 1528"/>
                  <a:gd name="T27" fmla="*/ 428 h 480"/>
                  <a:gd name="T28" fmla="*/ 116 w 1528"/>
                  <a:gd name="T29" fmla="*/ 446 h 480"/>
                  <a:gd name="T30" fmla="*/ 152 w 1528"/>
                  <a:gd name="T31" fmla="*/ 464 h 480"/>
                  <a:gd name="T32" fmla="*/ 186 w 1528"/>
                  <a:gd name="T33" fmla="*/ 474 h 480"/>
                  <a:gd name="T34" fmla="*/ 230 w 1528"/>
                  <a:gd name="T35" fmla="*/ 480 h 480"/>
                  <a:gd name="T36" fmla="*/ 1298 w 1528"/>
                  <a:gd name="T37" fmla="*/ 480 h 480"/>
                  <a:gd name="T38" fmla="*/ 1342 w 1528"/>
                  <a:gd name="T39" fmla="*/ 474 h 480"/>
                  <a:gd name="T40" fmla="*/ 1380 w 1528"/>
                  <a:gd name="T41" fmla="*/ 462 h 480"/>
                  <a:gd name="T42" fmla="*/ 1418 w 1528"/>
                  <a:gd name="T43" fmla="*/ 442 h 480"/>
                  <a:gd name="T44" fmla="*/ 1442 w 1528"/>
                  <a:gd name="T45" fmla="*/ 424 h 480"/>
                  <a:gd name="T46" fmla="*/ 1468 w 1528"/>
                  <a:gd name="T47" fmla="*/ 398 h 480"/>
                  <a:gd name="T48" fmla="*/ 1494 w 1528"/>
                  <a:gd name="T49" fmla="*/ 366 h 480"/>
                  <a:gd name="T50" fmla="*/ 1508 w 1528"/>
                  <a:gd name="T51" fmla="*/ 334 h 480"/>
                  <a:gd name="T52" fmla="*/ 1520 w 1528"/>
                  <a:gd name="T53" fmla="*/ 302 h 480"/>
                  <a:gd name="T54" fmla="*/ 1526 w 1528"/>
                  <a:gd name="T55" fmla="*/ 270 h 480"/>
                  <a:gd name="T56" fmla="*/ 1528 w 1528"/>
                  <a:gd name="T57" fmla="*/ 234 h 480"/>
                  <a:gd name="T58" fmla="*/ 1526 w 1528"/>
                  <a:gd name="T59" fmla="*/ 206 h 480"/>
                  <a:gd name="T60" fmla="*/ 1520 w 1528"/>
                  <a:gd name="T61" fmla="*/ 176 h 480"/>
                  <a:gd name="T62" fmla="*/ 1508 w 1528"/>
                  <a:gd name="T63" fmla="*/ 146 h 480"/>
                  <a:gd name="T64" fmla="*/ 1492 w 1528"/>
                  <a:gd name="T65" fmla="*/ 118 h 480"/>
                  <a:gd name="T66" fmla="*/ 1476 w 1528"/>
                  <a:gd name="T67" fmla="*/ 92 h 480"/>
                  <a:gd name="T68" fmla="*/ 1460 w 1528"/>
                  <a:gd name="T69" fmla="*/ 74 h 480"/>
                  <a:gd name="T70" fmla="*/ 1438 w 1528"/>
                  <a:gd name="T71" fmla="*/ 56 h 480"/>
                  <a:gd name="T72" fmla="*/ 1414 w 1528"/>
                  <a:gd name="T73" fmla="*/ 36 h 480"/>
                  <a:gd name="T74" fmla="*/ 1400 w 1528"/>
                  <a:gd name="T75" fmla="*/ 28 h 480"/>
                  <a:gd name="T76" fmla="*/ 1382 w 1528"/>
                  <a:gd name="T77" fmla="*/ 20 h 480"/>
                  <a:gd name="T78" fmla="*/ 1346 w 1528"/>
                  <a:gd name="T79" fmla="*/ 6 h 480"/>
                  <a:gd name="T80" fmla="*/ 1308 w 1528"/>
                  <a:gd name="T81" fmla="*/ 0 h 480"/>
                  <a:gd name="T82" fmla="*/ 1284 w 1528"/>
                  <a:gd name="T83" fmla="*/ 0 h 480"/>
                  <a:gd name="T84" fmla="*/ 236 w 1528"/>
                  <a:gd name="T85" fmla="*/ 0 h 4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28"/>
                  <a:gd name="T130" fmla="*/ 0 h 480"/>
                  <a:gd name="T131" fmla="*/ 1528 w 1528"/>
                  <a:gd name="T132" fmla="*/ 480 h 4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28" h="480">
                    <a:moveTo>
                      <a:pt x="236" y="0"/>
                    </a:moveTo>
                    <a:lnTo>
                      <a:pt x="190" y="4"/>
                    </a:lnTo>
                    <a:lnTo>
                      <a:pt x="145" y="19"/>
                    </a:lnTo>
                    <a:lnTo>
                      <a:pt x="104" y="40"/>
                    </a:lnTo>
                    <a:lnTo>
                      <a:pt x="66" y="76"/>
                    </a:lnTo>
                    <a:lnTo>
                      <a:pt x="34" y="116"/>
                    </a:lnTo>
                    <a:lnTo>
                      <a:pt x="10" y="164"/>
                    </a:lnTo>
                    <a:lnTo>
                      <a:pt x="4" y="200"/>
                    </a:lnTo>
                    <a:lnTo>
                      <a:pt x="0" y="238"/>
                    </a:lnTo>
                    <a:lnTo>
                      <a:pt x="2" y="286"/>
                    </a:lnTo>
                    <a:lnTo>
                      <a:pt x="16" y="330"/>
                    </a:lnTo>
                    <a:lnTo>
                      <a:pt x="34" y="362"/>
                    </a:lnTo>
                    <a:lnTo>
                      <a:pt x="54" y="394"/>
                    </a:lnTo>
                    <a:lnTo>
                      <a:pt x="88" y="428"/>
                    </a:lnTo>
                    <a:lnTo>
                      <a:pt x="116" y="446"/>
                    </a:lnTo>
                    <a:lnTo>
                      <a:pt x="152" y="464"/>
                    </a:lnTo>
                    <a:lnTo>
                      <a:pt x="186" y="474"/>
                    </a:lnTo>
                    <a:lnTo>
                      <a:pt x="230" y="480"/>
                    </a:lnTo>
                    <a:lnTo>
                      <a:pt x="1298" y="480"/>
                    </a:lnTo>
                    <a:lnTo>
                      <a:pt x="1342" y="474"/>
                    </a:lnTo>
                    <a:lnTo>
                      <a:pt x="1380" y="462"/>
                    </a:lnTo>
                    <a:lnTo>
                      <a:pt x="1418" y="442"/>
                    </a:lnTo>
                    <a:lnTo>
                      <a:pt x="1442" y="424"/>
                    </a:lnTo>
                    <a:lnTo>
                      <a:pt x="1468" y="398"/>
                    </a:lnTo>
                    <a:lnTo>
                      <a:pt x="1494" y="366"/>
                    </a:lnTo>
                    <a:lnTo>
                      <a:pt x="1508" y="334"/>
                    </a:lnTo>
                    <a:lnTo>
                      <a:pt x="1520" y="302"/>
                    </a:lnTo>
                    <a:lnTo>
                      <a:pt x="1526" y="270"/>
                    </a:lnTo>
                    <a:lnTo>
                      <a:pt x="1528" y="234"/>
                    </a:lnTo>
                    <a:lnTo>
                      <a:pt x="1526" y="206"/>
                    </a:lnTo>
                    <a:lnTo>
                      <a:pt x="1520" y="176"/>
                    </a:lnTo>
                    <a:lnTo>
                      <a:pt x="1508" y="146"/>
                    </a:lnTo>
                    <a:lnTo>
                      <a:pt x="1492" y="118"/>
                    </a:lnTo>
                    <a:lnTo>
                      <a:pt x="1476" y="92"/>
                    </a:lnTo>
                    <a:lnTo>
                      <a:pt x="1460" y="74"/>
                    </a:lnTo>
                    <a:lnTo>
                      <a:pt x="1438" y="56"/>
                    </a:lnTo>
                    <a:lnTo>
                      <a:pt x="1414" y="36"/>
                    </a:lnTo>
                    <a:lnTo>
                      <a:pt x="1400" y="28"/>
                    </a:lnTo>
                    <a:lnTo>
                      <a:pt x="1382" y="20"/>
                    </a:lnTo>
                    <a:lnTo>
                      <a:pt x="1346" y="6"/>
                    </a:lnTo>
                    <a:lnTo>
                      <a:pt x="1308" y="0"/>
                    </a:lnTo>
                    <a:lnTo>
                      <a:pt x="1284" y="0"/>
                    </a:lnTo>
                    <a:lnTo>
                      <a:pt x="236"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sp>
        <p:nvSpPr>
          <p:cNvPr id="66629" name="Freeform 500"/>
          <p:cNvSpPr>
            <a:spLocks noChangeAspect="1"/>
          </p:cNvSpPr>
          <p:nvPr/>
        </p:nvSpPr>
        <p:spPr bwMode="auto">
          <a:xfrm>
            <a:off x="1909763" y="5857875"/>
            <a:ext cx="374650" cy="73025"/>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nvGrpSpPr>
          <p:cNvPr id="66630" name="Group 501"/>
          <p:cNvGrpSpPr>
            <a:grpSpLocks/>
          </p:cNvGrpSpPr>
          <p:nvPr/>
        </p:nvGrpSpPr>
        <p:grpSpPr bwMode="auto">
          <a:xfrm>
            <a:off x="2814638" y="5657850"/>
            <a:ext cx="374650" cy="277813"/>
            <a:chOff x="1773" y="3564"/>
            <a:chExt cx="236" cy="175"/>
          </a:xfrm>
        </p:grpSpPr>
        <p:grpSp>
          <p:nvGrpSpPr>
            <p:cNvPr id="66660" name="Group 502"/>
            <p:cNvGrpSpPr>
              <a:grpSpLocks/>
            </p:cNvGrpSpPr>
            <p:nvPr/>
          </p:nvGrpSpPr>
          <p:grpSpPr bwMode="auto">
            <a:xfrm>
              <a:off x="1867" y="3564"/>
              <a:ext cx="48" cy="129"/>
              <a:chOff x="739" y="3375"/>
              <a:chExt cx="48" cy="129"/>
            </a:xfrm>
          </p:grpSpPr>
          <p:sp>
            <p:nvSpPr>
              <p:cNvPr id="66662" name="Line 503"/>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63" name="Line 504"/>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64" name="Freeform 505"/>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661" name="Freeform 506"/>
            <p:cNvSpPr>
              <a:spLocks noChangeAspect="1"/>
            </p:cNvSpPr>
            <p:nvPr/>
          </p:nvSpPr>
          <p:spPr bwMode="auto">
            <a:xfrm>
              <a:off x="1773" y="3693"/>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6631" name="Group 507"/>
          <p:cNvGrpSpPr>
            <a:grpSpLocks/>
          </p:cNvGrpSpPr>
          <p:nvPr/>
        </p:nvGrpSpPr>
        <p:grpSpPr bwMode="auto">
          <a:xfrm>
            <a:off x="7051675" y="5562600"/>
            <a:ext cx="530225" cy="596900"/>
            <a:chOff x="4442" y="3504"/>
            <a:chExt cx="334" cy="376"/>
          </a:xfrm>
        </p:grpSpPr>
        <p:sp>
          <p:nvSpPr>
            <p:cNvPr id="66654" name="Freeform 508"/>
            <p:cNvSpPr>
              <a:spLocks/>
            </p:cNvSpPr>
            <p:nvPr/>
          </p:nvSpPr>
          <p:spPr bwMode="auto">
            <a:xfrm>
              <a:off x="4442" y="35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66655" name="Group 509"/>
            <p:cNvGrpSpPr>
              <a:grpSpLocks/>
            </p:cNvGrpSpPr>
            <p:nvPr/>
          </p:nvGrpSpPr>
          <p:grpSpPr bwMode="auto">
            <a:xfrm>
              <a:off x="4585" y="3606"/>
              <a:ext cx="48" cy="129"/>
              <a:chOff x="739" y="3375"/>
              <a:chExt cx="48" cy="129"/>
            </a:xfrm>
          </p:grpSpPr>
          <p:sp>
            <p:nvSpPr>
              <p:cNvPr id="66657" name="Line 510"/>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58" name="Line 511"/>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59" name="Freeform 512"/>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656" name="Freeform 513"/>
            <p:cNvSpPr>
              <a:spLocks noChangeAspect="1"/>
            </p:cNvSpPr>
            <p:nvPr/>
          </p:nvSpPr>
          <p:spPr bwMode="auto">
            <a:xfrm>
              <a:off x="4491" y="3834"/>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6632" name="Group 514"/>
          <p:cNvGrpSpPr>
            <a:grpSpLocks/>
          </p:cNvGrpSpPr>
          <p:nvPr/>
        </p:nvGrpSpPr>
        <p:grpSpPr bwMode="auto">
          <a:xfrm>
            <a:off x="6103938" y="5626100"/>
            <a:ext cx="401637" cy="481013"/>
            <a:chOff x="3845" y="3544"/>
            <a:chExt cx="253" cy="303"/>
          </a:xfrm>
        </p:grpSpPr>
        <p:sp>
          <p:nvSpPr>
            <p:cNvPr id="66648" name="Rectangle 515"/>
            <p:cNvSpPr>
              <a:spLocks noChangeArrowheads="1"/>
            </p:cNvSpPr>
            <p:nvPr/>
          </p:nvSpPr>
          <p:spPr bwMode="auto">
            <a:xfrm>
              <a:off x="3845" y="3544"/>
              <a:ext cx="253" cy="253"/>
            </a:xfrm>
            <a:prstGeom prst="rect">
              <a:avLst/>
            </a:prstGeom>
            <a:solidFill>
              <a:srgbClr val="AAFFAA"/>
            </a:solidFill>
            <a:ln w="19050">
              <a:solidFill>
                <a:schemeClr val="tx1"/>
              </a:solidFill>
              <a:miter lim="800000"/>
              <a:headEnd/>
              <a:tailEnd/>
            </a:ln>
          </p:spPr>
          <p:txBody>
            <a:bodyPr/>
            <a:lstStyle/>
            <a:p>
              <a:endParaRPr lang="en-US"/>
            </a:p>
          </p:txBody>
        </p:sp>
        <p:grpSp>
          <p:nvGrpSpPr>
            <p:cNvPr id="66649" name="Group 516"/>
            <p:cNvGrpSpPr>
              <a:grpSpLocks/>
            </p:cNvGrpSpPr>
            <p:nvPr/>
          </p:nvGrpSpPr>
          <p:grpSpPr bwMode="auto">
            <a:xfrm>
              <a:off x="3948" y="3606"/>
              <a:ext cx="48" cy="129"/>
              <a:chOff x="739" y="3375"/>
              <a:chExt cx="48" cy="129"/>
            </a:xfrm>
          </p:grpSpPr>
          <p:sp>
            <p:nvSpPr>
              <p:cNvPr id="66651" name="Line 517"/>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52" name="Line 518"/>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53" name="Freeform 519"/>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650" name="Freeform 520"/>
            <p:cNvSpPr>
              <a:spLocks noChangeAspect="1"/>
            </p:cNvSpPr>
            <p:nvPr/>
          </p:nvSpPr>
          <p:spPr bwMode="auto">
            <a:xfrm>
              <a:off x="3854" y="3801"/>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6633" name="Group 521"/>
          <p:cNvGrpSpPr>
            <a:grpSpLocks/>
          </p:cNvGrpSpPr>
          <p:nvPr/>
        </p:nvGrpSpPr>
        <p:grpSpPr bwMode="auto">
          <a:xfrm>
            <a:off x="3898900" y="5561013"/>
            <a:ext cx="530225" cy="603250"/>
            <a:chOff x="2456" y="3503"/>
            <a:chExt cx="334" cy="380"/>
          </a:xfrm>
        </p:grpSpPr>
        <p:sp>
          <p:nvSpPr>
            <p:cNvPr id="66642" name="Freeform 522"/>
            <p:cNvSpPr>
              <a:spLocks noChangeAspect="1"/>
            </p:cNvSpPr>
            <p:nvPr/>
          </p:nvSpPr>
          <p:spPr bwMode="auto">
            <a:xfrm>
              <a:off x="2456" y="350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66643" name="Group 523"/>
            <p:cNvGrpSpPr>
              <a:grpSpLocks/>
            </p:cNvGrpSpPr>
            <p:nvPr/>
          </p:nvGrpSpPr>
          <p:grpSpPr bwMode="auto">
            <a:xfrm>
              <a:off x="2599" y="3600"/>
              <a:ext cx="48" cy="135"/>
              <a:chOff x="2599" y="3600"/>
              <a:chExt cx="48" cy="135"/>
            </a:xfrm>
          </p:grpSpPr>
          <p:sp>
            <p:nvSpPr>
              <p:cNvPr id="66645" name="Line 524"/>
              <p:cNvSpPr>
                <a:spLocks noChangeAspect="1" noChangeShapeType="1"/>
              </p:cNvSpPr>
              <p:nvPr/>
            </p:nvSpPr>
            <p:spPr bwMode="auto">
              <a:xfrm>
                <a:off x="2623" y="3613"/>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46" name="Line 525"/>
              <p:cNvSpPr>
                <a:spLocks noChangeAspect="1" noChangeShapeType="1"/>
              </p:cNvSpPr>
              <p:nvPr/>
            </p:nvSpPr>
            <p:spPr bwMode="auto">
              <a:xfrm>
                <a:off x="2599" y="3675"/>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47" name="Freeform 526"/>
              <p:cNvSpPr>
                <a:spLocks/>
              </p:cNvSpPr>
              <p:nvPr/>
            </p:nvSpPr>
            <p:spPr bwMode="auto">
              <a:xfrm>
                <a:off x="2604" y="3600"/>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sp>
          <p:nvSpPr>
            <p:cNvPr id="66644" name="Freeform 527"/>
            <p:cNvSpPr>
              <a:spLocks noChangeAspect="1"/>
            </p:cNvSpPr>
            <p:nvPr/>
          </p:nvSpPr>
          <p:spPr bwMode="auto">
            <a:xfrm>
              <a:off x="2505" y="3837"/>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6634" name="Group 528"/>
          <p:cNvGrpSpPr>
            <a:grpSpLocks/>
          </p:cNvGrpSpPr>
          <p:nvPr/>
        </p:nvGrpSpPr>
        <p:grpSpPr bwMode="auto">
          <a:xfrm>
            <a:off x="4965700" y="5575300"/>
            <a:ext cx="503238" cy="574675"/>
            <a:chOff x="3128" y="3512"/>
            <a:chExt cx="317" cy="362"/>
          </a:xfrm>
        </p:grpSpPr>
        <p:grpSp>
          <p:nvGrpSpPr>
            <p:cNvPr id="66635" name="Group 529"/>
            <p:cNvGrpSpPr>
              <a:grpSpLocks/>
            </p:cNvGrpSpPr>
            <p:nvPr/>
          </p:nvGrpSpPr>
          <p:grpSpPr bwMode="auto">
            <a:xfrm>
              <a:off x="3128" y="3512"/>
              <a:ext cx="317" cy="317"/>
              <a:chOff x="3128" y="3512"/>
              <a:chExt cx="317" cy="317"/>
            </a:xfrm>
          </p:grpSpPr>
          <p:sp>
            <p:nvSpPr>
              <p:cNvPr id="66637" name="Oval 530"/>
              <p:cNvSpPr>
                <a:spLocks noChangeArrowheads="1"/>
              </p:cNvSpPr>
              <p:nvPr/>
            </p:nvSpPr>
            <p:spPr bwMode="auto">
              <a:xfrm>
                <a:off x="3128" y="3512"/>
                <a:ext cx="317" cy="317"/>
              </a:xfrm>
              <a:prstGeom prst="ellipse">
                <a:avLst/>
              </a:prstGeom>
              <a:solidFill>
                <a:srgbClr val="80FFFF"/>
              </a:solidFill>
              <a:ln w="19050">
                <a:solidFill>
                  <a:schemeClr val="tx1"/>
                </a:solidFill>
                <a:round/>
                <a:headEnd/>
                <a:tailEnd/>
              </a:ln>
            </p:spPr>
            <p:txBody>
              <a:bodyPr/>
              <a:lstStyle/>
              <a:p>
                <a:endParaRPr lang="en-US"/>
              </a:p>
            </p:txBody>
          </p:sp>
          <p:grpSp>
            <p:nvGrpSpPr>
              <p:cNvPr id="66638" name="Group 531"/>
              <p:cNvGrpSpPr>
                <a:grpSpLocks/>
              </p:cNvGrpSpPr>
              <p:nvPr/>
            </p:nvGrpSpPr>
            <p:grpSpPr bwMode="auto">
              <a:xfrm>
                <a:off x="3263" y="3606"/>
                <a:ext cx="48" cy="129"/>
                <a:chOff x="739" y="3375"/>
                <a:chExt cx="48" cy="129"/>
              </a:xfrm>
            </p:grpSpPr>
            <p:sp>
              <p:nvSpPr>
                <p:cNvPr id="66639" name="Line 532"/>
                <p:cNvSpPr>
                  <a:spLocks noChangeAspect="1" noChangeShapeType="1"/>
                </p:cNvSpPr>
                <p:nvPr/>
              </p:nvSpPr>
              <p:spPr bwMode="auto">
                <a:xfrm>
                  <a:off x="763" y="3382"/>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40" name="Line 533"/>
                <p:cNvSpPr>
                  <a:spLocks noChangeAspect="1" noChangeShapeType="1"/>
                </p:cNvSpPr>
                <p:nvPr/>
              </p:nvSpPr>
              <p:spPr bwMode="auto">
                <a:xfrm>
                  <a:off x="739" y="3444"/>
                  <a:ext cx="48" cy="0"/>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66641" name="Freeform 534"/>
                <p:cNvSpPr>
                  <a:spLocks/>
                </p:cNvSpPr>
                <p:nvPr/>
              </p:nvSpPr>
              <p:spPr bwMode="auto">
                <a:xfrm>
                  <a:off x="744" y="3375"/>
                  <a:ext cx="38" cy="32"/>
                </a:xfrm>
                <a:custGeom>
                  <a:avLst/>
                  <a:gdLst>
                    <a:gd name="T0" fmla="*/ 0 w 38"/>
                    <a:gd name="T1" fmla="*/ 30 h 32"/>
                    <a:gd name="T2" fmla="*/ 18 w 38"/>
                    <a:gd name="T3" fmla="*/ 0 h 32"/>
                    <a:gd name="T4" fmla="*/ 38 w 38"/>
                    <a:gd name="T5" fmla="*/ 32 h 32"/>
                    <a:gd name="T6" fmla="*/ 0 60000 65536"/>
                    <a:gd name="T7" fmla="*/ 0 60000 65536"/>
                    <a:gd name="T8" fmla="*/ 0 60000 65536"/>
                    <a:gd name="T9" fmla="*/ 0 w 38"/>
                    <a:gd name="T10" fmla="*/ 0 h 32"/>
                    <a:gd name="T11" fmla="*/ 38 w 38"/>
                    <a:gd name="T12" fmla="*/ 32 h 32"/>
                  </a:gdLst>
                  <a:ahLst/>
                  <a:cxnLst>
                    <a:cxn ang="T6">
                      <a:pos x="T0" y="T1"/>
                    </a:cxn>
                    <a:cxn ang="T7">
                      <a:pos x="T2" y="T3"/>
                    </a:cxn>
                    <a:cxn ang="T8">
                      <a:pos x="T4" y="T5"/>
                    </a:cxn>
                  </a:cxnLst>
                  <a:rect l="T9" t="T10" r="T11" b="T12"/>
                  <a:pathLst>
                    <a:path w="38" h="32">
                      <a:moveTo>
                        <a:pt x="0" y="30"/>
                      </a:moveTo>
                      <a:lnTo>
                        <a:pt x="18" y="0"/>
                      </a:lnTo>
                      <a:lnTo>
                        <a:pt x="38" y="32"/>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sp>
          <p:nvSpPr>
            <p:cNvPr id="66636" name="Freeform 535"/>
            <p:cNvSpPr>
              <a:spLocks noChangeAspect="1"/>
            </p:cNvSpPr>
            <p:nvPr/>
          </p:nvSpPr>
          <p:spPr bwMode="auto">
            <a:xfrm>
              <a:off x="3169" y="3828"/>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9050"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67587"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7588" name="Text Box 4"/>
          <p:cNvSpPr txBox="1">
            <a:spLocks noChangeArrowheads="1"/>
          </p:cNvSpPr>
          <p:nvPr/>
        </p:nvSpPr>
        <p:spPr bwMode="auto">
          <a:xfrm>
            <a:off x="619125" y="504825"/>
            <a:ext cx="601663"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Mobility</a:t>
            </a:r>
          </a:p>
          <a:p>
            <a:pPr algn="ctr" eaLnBrk="0" hangingPunct="0"/>
            <a:r>
              <a:rPr lang="en-US" sz="1400"/>
              <a:t>Symbol</a:t>
            </a:r>
          </a:p>
        </p:txBody>
      </p:sp>
      <p:sp>
        <p:nvSpPr>
          <p:cNvPr id="67589" name="Text Box 5"/>
          <p:cNvSpPr txBox="1">
            <a:spLocks noChangeArrowheads="1"/>
          </p:cNvSpPr>
          <p:nvPr/>
        </p:nvSpPr>
        <p:spPr bwMode="auto">
          <a:xfrm>
            <a:off x="3495675" y="1073150"/>
            <a:ext cx="2166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Towed Sonar Array (Short) </a:t>
            </a:r>
          </a:p>
        </p:txBody>
      </p:sp>
      <p:sp>
        <p:nvSpPr>
          <p:cNvPr id="67590" name="Rectangle 6"/>
          <p:cNvSpPr>
            <a:spLocks noGrp="1" noChangeArrowheads="1"/>
          </p:cNvSpPr>
          <p:nvPr>
            <p:ph type="title"/>
          </p:nvPr>
        </p:nvSpPr>
        <p:spPr>
          <a:xfrm>
            <a:off x="2528888" y="77788"/>
            <a:ext cx="4103687" cy="365125"/>
          </a:xfrm>
          <a:noFill/>
        </p:spPr>
        <p:txBody>
          <a:bodyPr wrap="none" lIns="0" tIns="0" rIns="0" bIns="0">
            <a:spAutoFit/>
          </a:bodyPr>
          <a:lstStyle/>
          <a:p>
            <a:pPr eaLnBrk="1" hangingPunct="1"/>
            <a:r>
              <a:rPr lang="en-US" sz="2400"/>
              <a:t>Auxiliary Equipment Indicators</a:t>
            </a:r>
          </a:p>
        </p:txBody>
      </p:sp>
      <p:grpSp>
        <p:nvGrpSpPr>
          <p:cNvPr id="67591" name="Group 7"/>
          <p:cNvGrpSpPr>
            <a:grpSpLocks/>
          </p:cNvGrpSpPr>
          <p:nvPr/>
        </p:nvGrpSpPr>
        <p:grpSpPr bwMode="auto">
          <a:xfrm>
            <a:off x="5170488" y="1536700"/>
            <a:ext cx="547687" cy="576263"/>
            <a:chOff x="4714" y="1228"/>
            <a:chExt cx="345" cy="363"/>
          </a:xfrm>
        </p:grpSpPr>
        <p:sp>
          <p:nvSpPr>
            <p:cNvPr id="67713" name="Freeform 8"/>
            <p:cNvSpPr>
              <a:spLocks/>
            </p:cNvSpPr>
            <p:nvPr/>
          </p:nvSpPr>
          <p:spPr bwMode="auto">
            <a:xfrm flipV="1">
              <a:off x="4761" y="1228"/>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12700" cap="flat" cmpd="sng">
              <a:solidFill>
                <a:schemeClr val="tx1"/>
              </a:solidFill>
              <a:prstDash val="solid"/>
              <a:round/>
              <a:headEnd/>
              <a:tailEnd/>
            </a:ln>
          </p:spPr>
          <p:txBody>
            <a:bodyPr wrap="none" anchor="ctr"/>
            <a:lstStyle/>
            <a:p>
              <a:endParaRPr lang="en-US"/>
            </a:p>
          </p:txBody>
        </p:sp>
        <p:sp>
          <p:nvSpPr>
            <p:cNvPr id="67714" name="Freeform 9"/>
            <p:cNvSpPr>
              <a:spLocks/>
            </p:cNvSpPr>
            <p:nvPr/>
          </p:nvSpPr>
          <p:spPr bwMode="auto">
            <a:xfrm>
              <a:off x="4782" y="1289"/>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715" name="Group 10"/>
            <p:cNvGrpSpPr>
              <a:grpSpLocks/>
            </p:cNvGrpSpPr>
            <p:nvPr/>
          </p:nvGrpSpPr>
          <p:grpSpPr bwMode="auto">
            <a:xfrm>
              <a:off x="4714" y="1530"/>
              <a:ext cx="345" cy="30"/>
              <a:chOff x="4710" y="1568"/>
              <a:chExt cx="345" cy="30"/>
            </a:xfrm>
          </p:grpSpPr>
          <p:sp>
            <p:nvSpPr>
              <p:cNvPr id="67717" name="Line 11"/>
              <p:cNvSpPr>
                <a:spLocks noChangeShapeType="1"/>
              </p:cNvSpPr>
              <p:nvPr/>
            </p:nvSpPr>
            <p:spPr bwMode="auto">
              <a:xfrm>
                <a:off x="4710" y="1583"/>
                <a:ext cx="345" cy="0"/>
              </a:xfrm>
              <a:prstGeom prst="line">
                <a:avLst/>
              </a:prstGeom>
              <a:noFill/>
              <a:ln w="12700">
                <a:solidFill>
                  <a:schemeClr val="tx1"/>
                </a:solidFill>
                <a:round/>
                <a:headEnd/>
                <a:tailEnd/>
              </a:ln>
            </p:spPr>
            <p:txBody>
              <a:bodyPr wrap="none" anchor="ctr"/>
              <a:lstStyle/>
              <a:p>
                <a:endParaRPr lang="en-US"/>
              </a:p>
            </p:txBody>
          </p:sp>
          <p:sp>
            <p:nvSpPr>
              <p:cNvPr id="67718" name="Rectangle 12"/>
              <p:cNvSpPr>
                <a:spLocks noChangeArrowheads="1"/>
              </p:cNvSpPr>
              <p:nvPr/>
            </p:nvSpPr>
            <p:spPr bwMode="auto">
              <a:xfrm>
                <a:off x="4710" y="1569"/>
                <a:ext cx="29" cy="29"/>
              </a:xfrm>
              <a:prstGeom prst="rect">
                <a:avLst/>
              </a:prstGeom>
              <a:solidFill>
                <a:schemeClr val="tx1"/>
              </a:solidFill>
              <a:ln w="12700" algn="ctr">
                <a:noFill/>
                <a:miter lim="800000"/>
                <a:headEnd/>
                <a:tailEnd/>
              </a:ln>
            </p:spPr>
            <p:txBody>
              <a:bodyPr wrap="none" anchor="ctr"/>
              <a:lstStyle/>
              <a:p>
                <a:endParaRPr lang="en-US"/>
              </a:p>
            </p:txBody>
          </p:sp>
          <p:sp>
            <p:nvSpPr>
              <p:cNvPr id="67719" name="Rectangle 13"/>
              <p:cNvSpPr>
                <a:spLocks noChangeArrowheads="1"/>
              </p:cNvSpPr>
              <p:nvPr/>
            </p:nvSpPr>
            <p:spPr bwMode="auto">
              <a:xfrm>
                <a:off x="4868" y="1568"/>
                <a:ext cx="29" cy="29"/>
              </a:xfrm>
              <a:prstGeom prst="rect">
                <a:avLst/>
              </a:prstGeom>
              <a:solidFill>
                <a:schemeClr val="tx1"/>
              </a:solidFill>
              <a:ln w="12700" algn="ctr">
                <a:noFill/>
                <a:miter lim="800000"/>
                <a:headEnd/>
                <a:tailEnd/>
              </a:ln>
            </p:spPr>
            <p:txBody>
              <a:bodyPr wrap="none" anchor="ctr"/>
              <a:lstStyle/>
              <a:p>
                <a:endParaRPr lang="en-US"/>
              </a:p>
            </p:txBody>
          </p:sp>
          <p:sp>
            <p:nvSpPr>
              <p:cNvPr id="67720" name="Rectangle 14"/>
              <p:cNvSpPr>
                <a:spLocks noChangeArrowheads="1"/>
              </p:cNvSpPr>
              <p:nvPr/>
            </p:nvSpPr>
            <p:spPr bwMode="auto">
              <a:xfrm>
                <a:off x="5026" y="1569"/>
                <a:ext cx="29" cy="29"/>
              </a:xfrm>
              <a:prstGeom prst="rect">
                <a:avLst/>
              </a:prstGeom>
              <a:solidFill>
                <a:schemeClr val="tx1"/>
              </a:solidFill>
              <a:ln w="12700" algn="ctr">
                <a:noFill/>
                <a:miter lim="800000"/>
                <a:headEnd/>
                <a:tailEnd/>
              </a:ln>
            </p:spPr>
            <p:txBody>
              <a:bodyPr wrap="none" anchor="ctr"/>
              <a:lstStyle/>
              <a:p>
                <a:endParaRPr lang="en-US"/>
              </a:p>
            </p:txBody>
          </p:sp>
        </p:grpSp>
        <p:sp>
          <p:nvSpPr>
            <p:cNvPr id="67716" name="Line 15"/>
            <p:cNvSpPr>
              <a:spLocks noChangeShapeType="1"/>
            </p:cNvSpPr>
            <p:nvPr/>
          </p:nvSpPr>
          <p:spPr bwMode="auto">
            <a:xfrm>
              <a:off x="4887" y="1505"/>
              <a:ext cx="0" cy="86"/>
            </a:xfrm>
            <a:prstGeom prst="line">
              <a:avLst/>
            </a:prstGeom>
            <a:noFill/>
            <a:ln w="12700">
              <a:solidFill>
                <a:schemeClr val="tx1"/>
              </a:solidFill>
              <a:round/>
              <a:headEnd/>
              <a:tailEnd/>
            </a:ln>
          </p:spPr>
          <p:txBody>
            <a:bodyPr wrap="none" anchor="ctr"/>
            <a:lstStyle/>
            <a:p>
              <a:endParaRPr lang="en-US"/>
            </a:p>
          </p:txBody>
        </p:sp>
      </p:grpSp>
      <p:sp>
        <p:nvSpPr>
          <p:cNvPr id="67592" name="Text Box 16"/>
          <p:cNvSpPr txBox="1">
            <a:spLocks noChangeArrowheads="1"/>
          </p:cNvSpPr>
          <p:nvPr/>
        </p:nvSpPr>
        <p:spPr bwMode="auto">
          <a:xfrm>
            <a:off x="1984375" y="611188"/>
            <a:ext cx="895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Un-Framed</a:t>
            </a:r>
          </a:p>
        </p:txBody>
      </p:sp>
      <p:sp>
        <p:nvSpPr>
          <p:cNvPr id="67593" name="Text Box 17"/>
          <p:cNvSpPr txBox="1">
            <a:spLocks noChangeArrowheads="1"/>
          </p:cNvSpPr>
          <p:nvPr/>
        </p:nvSpPr>
        <p:spPr bwMode="auto">
          <a:xfrm>
            <a:off x="3644900" y="611188"/>
            <a:ext cx="739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Unknown</a:t>
            </a:r>
          </a:p>
        </p:txBody>
      </p:sp>
      <p:sp>
        <p:nvSpPr>
          <p:cNvPr id="67594" name="Text Box 18"/>
          <p:cNvSpPr txBox="1">
            <a:spLocks noChangeArrowheads="1"/>
          </p:cNvSpPr>
          <p:nvPr/>
        </p:nvSpPr>
        <p:spPr bwMode="auto">
          <a:xfrm>
            <a:off x="5148263" y="611188"/>
            <a:ext cx="501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Friend</a:t>
            </a:r>
          </a:p>
        </p:txBody>
      </p:sp>
      <p:sp>
        <p:nvSpPr>
          <p:cNvPr id="67595" name="Text Box 19"/>
          <p:cNvSpPr txBox="1">
            <a:spLocks noChangeArrowheads="1"/>
          </p:cNvSpPr>
          <p:nvPr/>
        </p:nvSpPr>
        <p:spPr bwMode="auto">
          <a:xfrm>
            <a:off x="6415088" y="611188"/>
            <a:ext cx="571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Neutral</a:t>
            </a:r>
          </a:p>
        </p:txBody>
      </p:sp>
      <p:sp>
        <p:nvSpPr>
          <p:cNvPr id="67596" name="Text Box 20"/>
          <p:cNvSpPr txBox="1">
            <a:spLocks noChangeArrowheads="1"/>
          </p:cNvSpPr>
          <p:nvPr/>
        </p:nvSpPr>
        <p:spPr bwMode="auto">
          <a:xfrm>
            <a:off x="7751763" y="611188"/>
            <a:ext cx="542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Hostile</a:t>
            </a:r>
          </a:p>
        </p:txBody>
      </p:sp>
      <p:grpSp>
        <p:nvGrpSpPr>
          <p:cNvPr id="67597" name="Group 21"/>
          <p:cNvGrpSpPr>
            <a:grpSpLocks/>
          </p:cNvGrpSpPr>
          <p:nvPr/>
        </p:nvGrpSpPr>
        <p:grpSpPr bwMode="auto">
          <a:xfrm>
            <a:off x="2173288" y="1638300"/>
            <a:ext cx="547687" cy="373063"/>
            <a:chOff x="1369" y="1049"/>
            <a:chExt cx="345" cy="235"/>
          </a:xfrm>
        </p:grpSpPr>
        <p:sp>
          <p:nvSpPr>
            <p:cNvPr id="67706" name="Freeform 22"/>
            <p:cNvSpPr>
              <a:spLocks/>
            </p:cNvSpPr>
            <p:nvPr/>
          </p:nvSpPr>
          <p:spPr bwMode="auto">
            <a:xfrm>
              <a:off x="1437" y="1049"/>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707" name="Group 23"/>
            <p:cNvGrpSpPr>
              <a:grpSpLocks/>
            </p:cNvGrpSpPr>
            <p:nvPr/>
          </p:nvGrpSpPr>
          <p:grpSpPr bwMode="auto">
            <a:xfrm>
              <a:off x="1369" y="1198"/>
              <a:ext cx="345" cy="86"/>
              <a:chOff x="1369" y="998"/>
              <a:chExt cx="345" cy="86"/>
            </a:xfrm>
          </p:grpSpPr>
          <p:sp>
            <p:nvSpPr>
              <p:cNvPr id="67708" name="Line 24"/>
              <p:cNvSpPr>
                <a:spLocks noChangeShapeType="1"/>
              </p:cNvSpPr>
              <p:nvPr/>
            </p:nvSpPr>
            <p:spPr bwMode="auto">
              <a:xfrm>
                <a:off x="1369" y="1038"/>
                <a:ext cx="345" cy="0"/>
              </a:xfrm>
              <a:prstGeom prst="line">
                <a:avLst/>
              </a:prstGeom>
              <a:noFill/>
              <a:ln w="12700">
                <a:solidFill>
                  <a:schemeClr val="tx1"/>
                </a:solidFill>
                <a:round/>
                <a:headEnd/>
                <a:tailEnd/>
              </a:ln>
            </p:spPr>
            <p:txBody>
              <a:bodyPr wrap="none" anchor="ctr"/>
              <a:lstStyle/>
              <a:p>
                <a:endParaRPr lang="en-US"/>
              </a:p>
            </p:txBody>
          </p:sp>
          <p:sp>
            <p:nvSpPr>
              <p:cNvPr id="67709" name="Rectangle 25"/>
              <p:cNvSpPr>
                <a:spLocks noChangeArrowheads="1"/>
              </p:cNvSpPr>
              <p:nvPr/>
            </p:nvSpPr>
            <p:spPr bwMode="auto">
              <a:xfrm>
                <a:off x="1369"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710" name="Rectangle 26"/>
              <p:cNvSpPr>
                <a:spLocks noChangeArrowheads="1"/>
              </p:cNvSpPr>
              <p:nvPr/>
            </p:nvSpPr>
            <p:spPr bwMode="auto">
              <a:xfrm>
                <a:off x="1527" y="1023"/>
                <a:ext cx="29" cy="29"/>
              </a:xfrm>
              <a:prstGeom prst="rect">
                <a:avLst/>
              </a:prstGeom>
              <a:solidFill>
                <a:schemeClr val="tx1"/>
              </a:solidFill>
              <a:ln w="12700" algn="ctr">
                <a:noFill/>
                <a:miter lim="800000"/>
                <a:headEnd/>
                <a:tailEnd/>
              </a:ln>
            </p:spPr>
            <p:txBody>
              <a:bodyPr wrap="none" anchor="ctr"/>
              <a:lstStyle/>
              <a:p>
                <a:endParaRPr lang="en-US"/>
              </a:p>
            </p:txBody>
          </p:sp>
          <p:sp>
            <p:nvSpPr>
              <p:cNvPr id="67711" name="Rectangle 27"/>
              <p:cNvSpPr>
                <a:spLocks noChangeArrowheads="1"/>
              </p:cNvSpPr>
              <p:nvPr/>
            </p:nvSpPr>
            <p:spPr bwMode="auto">
              <a:xfrm>
                <a:off x="1685"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712" name="Line 28"/>
              <p:cNvSpPr>
                <a:spLocks noChangeShapeType="1"/>
              </p:cNvSpPr>
              <p:nvPr/>
            </p:nvSpPr>
            <p:spPr bwMode="auto">
              <a:xfrm>
                <a:off x="1540" y="998"/>
                <a:ext cx="0" cy="86"/>
              </a:xfrm>
              <a:prstGeom prst="line">
                <a:avLst/>
              </a:prstGeom>
              <a:noFill/>
              <a:ln w="12700">
                <a:solidFill>
                  <a:schemeClr val="tx1"/>
                </a:solidFill>
                <a:round/>
                <a:headEnd/>
                <a:tailEnd/>
              </a:ln>
            </p:spPr>
            <p:txBody>
              <a:bodyPr wrap="none" anchor="ctr"/>
              <a:lstStyle/>
              <a:p>
                <a:endParaRPr lang="en-US"/>
              </a:p>
            </p:txBody>
          </p:sp>
        </p:grpSp>
      </p:grpSp>
      <p:grpSp>
        <p:nvGrpSpPr>
          <p:cNvPr id="67598" name="Group 29"/>
          <p:cNvGrpSpPr>
            <a:grpSpLocks/>
          </p:cNvGrpSpPr>
          <p:nvPr/>
        </p:nvGrpSpPr>
        <p:grpSpPr bwMode="auto">
          <a:xfrm>
            <a:off x="3794125" y="1554163"/>
            <a:ext cx="549275" cy="541337"/>
            <a:chOff x="2390" y="979"/>
            <a:chExt cx="346" cy="341"/>
          </a:xfrm>
        </p:grpSpPr>
        <p:sp>
          <p:nvSpPr>
            <p:cNvPr id="67698" name="Freeform 30"/>
            <p:cNvSpPr>
              <a:spLocks noChangeAspect="1"/>
            </p:cNvSpPr>
            <p:nvPr/>
          </p:nvSpPr>
          <p:spPr bwMode="auto">
            <a:xfrm flipV="1">
              <a:off x="2391" y="979"/>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67699" name="Freeform 31"/>
            <p:cNvSpPr>
              <a:spLocks/>
            </p:cNvSpPr>
            <p:nvPr/>
          </p:nvSpPr>
          <p:spPr bwMode="auto">
            <a:xfrm>
              <a:off x="2458" y="1024"/>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700" name="Group 32"/>
            <p:cNvGrpSpPr>
              <a:grpSpLocks/>
            </p:cNvGrpSpPr>
            <p:nvPr/>
          </p:nvGrpSpPr>
          <p:grpSpPr bwMode="auto">
            <a:xfrm>
              <a:off x="2390" y="1234"/>
              <a:ext cx="345" cy="86"/>
              <a:chOff x="1369" y="998"/>
              <a:chExt cx="345" cy="86"/>
            </a:xfrm>
          </p:grpSpPr>
          <p:sp>
            <p:nvSpPr>
              <p:cNvPr id="67701" name="Line 33"/>
              <p:cNvSpPr>
                <a:spLocks noChangeShapeType="1"/>
              </p:cNvSpPr>
              <p:nvPr/>
            </p:nvSpPr>
            <p:spPr bwMode="auto">
              <a:xfrm>
                <a:off x="1369" y="1038"/>
                <a:ext cx="345" cy="0"/>
              </a:xfrm>
              <a:prstGeom prst="line">
                <a:avLst/>
              </a:prstGeom>
              <a:noFill/>
              <a:ln w="12700">
                <a:solidFill>
                  <a:schemeClr val="tx1"/>
                </a:solidFill>
                <a:round/>
                <a:headEnd/>
                <a:tailEnd/>
              </a:ln>
            </p:spPr>
            <p:txBody>
              <a:bodyPr wrap="none" anchor="ctr"/>
              <a:lstStyle/>
              <a:p>
                <a:endParaRPr lang="en-US"/>
              </a:p>
            </p:txBody>
          </p:sp>
          <p:sp>
            <p:nvSpPr>
              <p:cNvPr id="67702" name="Rectangle 34"/>
              <p:cNvSpPr>
                <a:spLocks noChangeArrowheads="1"/>
              </p:cNvSpPr>
              <p:nvPr/>
            </p:nvSpPr>
            <p:spPr bwMode="auto">
              <a:xfrm>
                <a:off x="1369"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703" name="Rectangle 35"/>
              <p:cNvSpPr>
                <a:spLocks noChangeArrowheads="1"/>
              </p:cNvSpPr>
              <p:nvPr/>
            </p:nvSpPr>
            <p:spPr bwMode="auto">
              <a:xfrm>
                <a:off x="1527" y="1023"/>
                <a:ext cx="29" cy="29"/>
              </a:xfrm>
              <a:prstGeom prst="rect">
                <a:avLst/>
              </a:prstGeom>
              <a:solidFill>
                <a:schemeClr val="tx1"/>
              </a:solidFill>
              <a:ln w="12700" algn="ctr">
                <a:noFill/>
                <a:miter lim="800000"/>
                <a:headEnd/>
                <a:tailEnd/>
              </a:ln>
            </p:spPr>
            <p:txBody>
              <a:bodyPr wrap="none" anchor="ctr"/>
              <a:lstStyle/>
              <a:p>
                <a:endParaRPr lang="en-US"/>
              </a:p>
            </p:txBody>
          </p:sp>
          <p:sp>
            <p:nvSpPr>
              <p:cNvPr id="67704" name="Rectangle 36"/>
              <p:cNvSpPr>
                <a:spLocks noChangeArrowheads="1"/>
              </p:cNvSpPr>
              <p:nvPr/>
            </p:nvSpPr>
            <p:spPr bwMode="auto">
              <a:xfrm>
                <a:off x="1685"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705" name="Line 37"/>
              <p:cNvSpPr>
                <a:spLocks noChangeShapeType="1"/>
              </p:cNvSpPr>
              <p:nvPr/>
            </p:nvSpPr>
            <p:spPr bwMode="auto">
              <a:xfrm>
                <a:off x="1540" y="998"/>
                <a:ext cx="0" cy="86"/>
              </a:xfrm>
              <a:prstGeom prst="line">
                <a:avLst/>
              </a:prstGeom>
              <a:noFill/>
              <a:ln w="12700">
                <a:solidFill>
                  <a:schemeClr val="tx1"/>
                </a:solidFill>
                <a:round/>
                <a:headEnd/>
                <a:tailEnd/>
              </a:ln>
            </p:spPr>
            <p:txBody>
              <a:bodyPr wrap="none" anchor="ctr"/>
              <a:lstStyle/>
              <a:p>
                <a:endParaRPr lang="en-US"/>
              </a:p>
            </p:txBody>
          </p:sp>
        </p:grpSp>
      </p:grpSp>
      <p:grpSp>
        <p:nvGrpSpPr>
          <p:cNvPr id="67599" name="Group 38"/>
          <p:cNvGrpSpPr>
            <a:grpSpLocks/>
          </p:cNvGrpSpPr>
          <p:nvPr/>
        </p:nvGrpSpPr>
        <p:grpSpPr bwMode="auto">
          <a:xfrm>
            <a:off x="6394450" y="1528763"/>
            <a:ext cx="547688" cy="590550"/>
            <a:chOff x="4028" y="706"/>
            <a:chExt cx="345" cy="372"/>
          </a:xfrm>
        </p:grpSpPr>
        <p:sp>
          <p:nvSpPr>
            <p:cNvPr id="67690" name="Freeform 39"/>
            <p:cNvSpPr>
              <a:spLocks/>
            </p:cNvSpPr>
            <p:nvPr/>
          </p:nvSpPr>
          <p:spPr bwMode="auto">
            <a:xfrm flipV="1">
              <a:off x="4074" y="706"/>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67691" name="Freeform 40"/>
            <p:cNvSpPr>
              <a:spLocks/>
            </p:cNvSpPr>
            <p:nvPr/>
          </p:nvSpPr>
          <p:spPr bwMode="auto">
            <a:xfrm>
              <a:off x="4096" y="788"/>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92" name="Group 41"/>
            <p:cNvGrpSpPr>
              <a:grpSpLocks/>
            </p:cNvGrpSpPr>
            <p:nvPr/>
          </p:nvGrpSpPr>
          <p:grpSpPr bwMode="auto">
            <a:xfrm>
              <a:off x="4028" y="992"/>
              <a:ext cx="345" cy="86"/>
              <a:chOff x="1369" y="998"/>
              <a:chExt cx="345" cy="86"/>
            </a:xfrm>
          </p:grpSpPr>
          <p:sp>
            <p:nvSpPr>
              <p:cNvPr id="67693" name="Line 42"/>
              <p:cNvSpPr>
                <a:spLocks noChangeShapeType="1"/>
              </p:cNvSpPr>
              <p:nvPr/>
            </p:nvSpPr>
            <p:spPr bwMode="auto">
              <a:xfrm>
                <a:off x="1369" y="1038"/>
                <a:ext cx="345" cy="0"/>
              </a:xfrm>
              <a:prstGeom prst="line">
                <a:avLst/>
              </a:prstGeom>
              <a:noFill/>
              <a:ln w="12700">
                <a:solidFill>
                  <a:schemeClr val="tx1"/>
                </a:solidFill>
                <a:round/>
                <a:headEnd/>
                <a:tailEnd/>
              </a:ln>
            </p:spPr>
            <p:txBody>
              <a:bodyPr wrap="none" anchor="ctr"/>
              <a:lstStyle/>
              <a:p>
                <a:endParaRPr lang="en-US"/>
              </a:p>
            </p:txBody>
          </p:sp>
          <p:sp>
            <p:nvSpPr>
              <p:cNvPr id="67694" name="Rectangle 43"/>
              <p:cNvSpPr>
                <a:spLocks noChangeArrowheads="1"/>
              </p:cNvSpPr>
              <p:nvPr/>
            </p:nvSpPr>
            <p:spPr bwMode="auto">
              <a:xfrm>
                <a:off x="1369"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695" name="Rectangle 44"/>
              <p:cNvSpPr>
                <a:spLocks noChangeArrowheads="1"/>
              </p:cNvSpPr>
              <p:nvPr/>
            </p:nvSpPr>
            <p:spPr bwMode="auto">
              <a:xfrm>
                <a:off x="1527" y="1023"/>
                <a:ext cx="29" cy="29"/>
              </a:xfrm>
              <a:prstGeom prst="rect">
                <a:avLst/>
              </a:prstGeom>
              <a:solidFill>
                <a:schemeClr val="tx1"/>
              </a:solidFill>
              <a:ln w="12700" algn="ctr">
                <a:noFill/>
                <a:miter lim="800000"/>
                <a:headEnd/>
                <a:tailEnd/>
              </a:ln>
            </p:spPr>
            <p:txBody>
              <a:bodyPr wrap="none" anchor="ctr"/>
              <a:lstStyle/>
              <a:p>
                <a:endParaRPr lang="en-US"/>
              </a:p>
            </p:txBody>
          </p:sp>
          <p:sp>
            <p:nvSpPr>
              <p:cNvPr id="67696" name="Rectangle 45"/>
              <p:cNvSpPr>
                <a:spLocks noChangeArrowheads="1"/>
              </p:cNvSpPr>
              <p:nvPr/>
            </p:nvSpPr>
            <p:spPr bwMode="auto">
              <a:xfrm>
                <a:off x="1685"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697" name="Line 46"/>
              <p:cNvSpPr>
                <a:spLocks noChangeShapeType="1"/>
              </p:cNvSpPr>
              <p:nvPr/>
            </p:nvSpPr>
            <p:spPr bwMode="auto">
              <a:xfrm>
                <a:off x="1540" y="998"/>
                <a:ext cx="0" cy="86"/>
              </a:xfrm>
              <a:prstGeom prst="line">
                <a:avLst/>
              </a:prstGeom>
              <a:noFill/>
              <a:ln w="12700">
                <a:solidFill>
                  <a:schemeClr val="tx1"/>
                </a:solidFill>
                <a:round/>
                <a:headEnd/>
                <a:tailEnd/>
              </a:ln>
            </p:spPr>
            <p:txBody>
              <a:bodyPr wrap="none" anchor="ctr"/>
              <a:lstStyle/>
              <a:p>
                <a:endParaRPr lang="en-US"/>
              </a:p>
            </p:txBody>
          </p:sp>
        </p:grpSp>
      </p:grpSp>
      <p:grpSp>
        <p:nvGrpSpPr>
          <p:cNvPr id="67600" name="Group 47"/>
          <p:cNvGrpSpPr>
            <a:grpSpLocks/>
          </p:cNvGrpSpPr>
          <p:nvPr/>
        </p:nvGrpSpPr>
        <p:grpSpPr bwMode="auto">
          <a:xfrm>
            <a:off x="658813" y="1755775"/>
            <a:ext cx="547687" cy="136525"/>
            <a:chOff x="415" y="1106"/>
            <a:chExt cx="345" cy="86"/>
          </a:xfrm>
        </p:grpSpPr>
        <p:sp>
          <p:nvSpPr>
            <p:cNvPr id="67685" name="Line 48"/>
            <p:cNvSpPr>
              <a:spLocks noChangeShapeType="1"/>
            </p:cNvSpPr>
            <p:nvPr/>
          </p:nvSpPr>
          <p:spPr bwMode="auto">
            <a:xfrm>
              <a:off x="415" y="1146"/>
              <a:ext cx="345" cy="0"/>
            </a:xfrm>
            <a:prstGeom prst="line">
              <a:avLst/>
            </a:prstGeom>
            <a:noFill/>
            <a:ln w="12700">
              <a:solidFill>
                <a:schemeClr val="tx1"/>
              </a:solidFill>
              <a:round/>
              <a:headEnd/>
              <a:tailEnd/>
            </a:ln>
          </p:spPr>
          <p:txBody>
            <a:bodyPr wrap="none" anchor="ctr"/>
            <a:lstStyle/>
            <a:p>
              <a:endParaRPr lang="en-US"/>
            </a:p>
          </p:txBody>
        </p:sp>
        <p:sp>
          <p:nvSpPr>
            <p:cNvPr id="67686" name="Rectangle 49"/>
            <p:cNvSpPr>
              <a:spLocks noChangeArrowheads="1"/>
            </p:cNvSpPr>
            <p:nvPr/>
          </p:nvSpPr>
          <p:spPr bwMode="auto">
            <a:xfrm>
              <a:off x="415" y="1132"/>
              <a:ext cx="29" cy="29"/>
            </a:xfrm>
            <a:prstGeom prst="rect">
              <a:avLst/>
            </a:prstGeom>
            <a:solidFill>
              <a:schemeClr val="tx1"/>
            </a:solidFill>
            <a:ln w="12700" algn="ctr">
              <a:noFill/>
              <a:miter lim="800000"/>
              <a:headEnd/>
              <a:tailEnd/>
            </a:ln>
          </p:spPr>
          <p:txBody>
            <a:bodyPr wrap="none" anchor="ctr"/>
            <a:lstStyle/>
            <a:p>
              <a:endParaRPr lang="en-US"/>
            </a:p>
          </p:txBody>
        </p:sp>
        <p:sp>
          <p:nvSpPr>
            <p:cNvPr id="67687" name="Rectangle 50"/>
            <p:cNvSpPr>
              <a:spLocks noChangeArrowheads="1"/>
            </p:cNvSpPr>
            <p:nvPr/>
          </p:nvSpPr>
          <p:spPr bwMode="auto">
            <a:xfrm>
              <a:off x="573" y="1131"/>
              <a:ext cx="29" cy="29"/>
            </a:xfrm>
            <a:prstGeom prst="rect">
              <a:avLst/>
            </a:prstGeom>
            <a:solidFill>
              <a:schemeClr val="tx1"/>
            </a:solidFill>
            <a:ln w="12700" algn="ctr">
              <a:noFill/>
              <a:miter lim="800000"/>
              <a:headEnd/>
              <a:tailEnd/>
            </a:ln>
          </p:spPr>
          <p:txBody>
            <a:bodyPr wrap="none" anchor="ctr"/>
            <a:lstStyle/>
            <a:p>
              <a:endParaRPr lang="en-US"/>
            </a:p>
          </p:txBody>
        </p:sp>
        <p:sp>
          <p:nvSpPr>
            <p:cNvPr id="67688" name="Rectangle 51"/>
            <p:cNvSpPr>
              <a:spLocks noChangeArrowheads="1"/>
            </p:cNvSpPr>
            <p:nvPr/>
          </p:nvSpPr>
          <p:spPr bwMode="auto">
            <a:xfrm>
              <a:off x="731" y="1132"/>
              <a:ext cx="29" cy="29"/>
            </a:xfrm>
            <a:prstGeom prst="rect">
              <a:avLst/>
            </a:prstGeom>
            <a:solidFill>
              <a:schemeClr val="tx1"/>
            </a:solidFill>
            <a:ln w="12700" algn="ctr">
              <a:noFill/>
              <a:miter lim="800000"/>
              <a:headEnd/>
              <a:tailEnd/>
            </a:ln>
          </p:spPr>
          <p:txBody>
            <a:bodyPr wrap="none" anchor="ctr"/>
            <a:lstStyle/>
            <a:p>
              <a:endParaRPr lang="en-US"/>
            </a:p>
          </p:txBody>
        </p:sp>
        <p:sp>
          <p:nvSpPr>
            <p:cNvPr id="67689" name="Line 52"/>
            <p:cNvSpPr>
              <a:spLocks noChangeShapeType="1"/>
            </p:cNvSpPr>
            <p:nvPr/>
          </p:nvSpPr>
          <p:spPr bwMode="auto">
            <a:xfrm>
              <a:off x="586" y="1106"/>
              <a:ext cx="0" cy="86"/>
            </a:xfrm>
            <a:prstGeom prst="line">
              <a:avLst/>
            </a:prstGeom>
            <a:noFill/>
            <a:ln w="12700">
              <a:solidFill>
                <a:schemeClr val="tx1"/>
              </a:solidFill>
              <a:round/>
              <a:headEnd/>
              <a:tailEnd/>
            </a:ln>
          </p:spPr>
          <p:txBody>
            <a:bodyPr wrap="none" anchor="ctr"/>
            <a:lstStyle/>
            <a:p>
              <a:endParaRPr lang="en-US"/>
            </a:p>
          </p:txBody>
        </p:sp>
      </p:grpSp>
      <p:sp>
        <p:nvSpPr>
          <p:cNvPr id="67601" name="Text Box 53"/>
          <p:cNvSpPr txBox="1">
            <a:spLocks noChangeArrowheads="1"/>
          </p:cNvSpPr>
          <p:nvPr/>
        </p:nvSpPr>
        <p:spPr bwMode="auto">
          <a:xfrm>
            <a:off x="3511550" y="2416175"/>
            <a:ext cx="2136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Towed Sonar Array (Long) </a:t>
            </a:r>
          </a:p>
        </p:txBody>
      </p:sp>
      <p:grpSp>
        <p:nvGrpSpPr>
          <p:cNvPr id="67602" name="Group 54"/>
          <p:cNvGrpSpPr>
            <a:grpSpLocks/>
          </p:cNvGrpSpPr>
          <p:nvPr/>
        </p:nvGrpSpPr>
        <p:grpSpPr bwMode="auto">
          <a:xfrm>
            <a:off x="658813" y="3094038"/>
            <a:ext cx="547687" cy="138112"/>
            <a:chOff x="415" y="1939"/>
            <a:chExt cx="345" cy="87"/>
          </a:xfrm>
        </p:grpSpPr>
        <p:sp>
          <p:nvSpPr>
            <p:cNvPr id="67676" name="Line 55"/>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77" name="Rectangle 56"/>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78" name="Rectangle 57"/>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79" name="Group 58"/>
            <p:cNvGrpSpPr>
              <a:grpSpLocks/>
            </p:cNvGrpSpPr>
            <p:nvPr/>
          </p:nvGrpSpPr>
          <p:grpSpPr bwMode="auto">
            <a:xfrm>
              <a:off x="520" y="1940"/>
              <a:ext cx="29" cy="86"/>
              <a:chOff x="520" y="1940"/>
              <a:chExt cx="29" cy="86"/>
            </a:xfrm>
          </p:grpSpPr>
          <p:sp>
            <p:nvSpPr>
              <p:cNvPr id="67683" name="Rectangle 59"/>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84" name="Line 60"/>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80" name="Group 61"/>
            <p:cNvGrpSpPr>
              <a:grpSpLocks/>
            </p:cNvGrpSpPr>
            <p:nvPr/>
          </p:nvGrpSpPr>
          <p:grpSpPr bwMode="auto">
            <a:xfrm>
              <a:off x="625" y="1939"/>
              <a:ext cx="29" cy="86"/>
              <a:chOff x="625" y="1939"/>
              <a:chExt cx="29" cy="86"/>
            </a:xfrm>
          </p:grpSpPr>
          <p:sp>
            <p:nvSpPr>
              <p:cNvPr id="67681" name="Rectangle 62"/>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82" name="Line 63"/>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nvGrpSpPr>
          <p:cNvPr id="67603" name="Group 64"/>
          <p:cNvGrpSpPr>
            <a:grpSpLocks/>
          </p:cNvGrpSpPr>
          <p:nvPr/>
        </p:nvGrpSpPr>
        <p:grpSpPr bwMode="auto">
          <a:xfrm>
            <a:off x="6392863" y="2874963"/>
            <a:ext cx="547687" cy="576262"/>
            <a:chOff x="4027" y="1797"/>
            <a:chExt cx="345" cy="363"/>
          </a:xfrm>
        </p:grpSpPr>
        <p:sp>
          <p:nvSpPr>
            <p:cNvPr id="67664" name="Freeform 65"/>
            <p:cNvSpPr>
              <a:spLocks/>
            </p:cNvSpPr>
            <p:nvPr/>
          </p:nvSpPr>
          <p:spPr bwMode="auto">
            <a:xfrm flipV="1">
              <a:off x="4074" y="1797"/>
              <a:ext cx="252" cy="276"/>
            </a:xfrm>
            <a:custGeom>
              <a:avLst/>
              <a:gdLst>
                <a:gd name="T0" fmla="*/ 0 w 252"/>
                <a:gd name="T1" fmla="*/ 243 h 243"/>
                <a:gd name="T2" fmla="*/ 0 w 252"/>
                <a:gd name="T3" fmla="*/ 0 h 243"/>
                <a:gd name="T4" fmla="*/ 252 w 252"/>
                <a:gd name="T5" fmla="*/ 0 h 243"/>
                <a:gd name="T6" fmla="*/ 252 w 252"/>
                <a:gd name="T7" fmla="*/ 243 h 243"/>
                <a:gd name="T8" fmla="*/ 0 60000 65536"/>
                <a:gd name="T9" fmla="*/ 0 60000 65536"/>
                <a:gd name="T10" fmla="*/ 0 60000 65536"/>
                <a:gd name="T11" fmla="*/ 0 60000 65536"/>
                <a:gd name="T12" fmla="*/ 0 w 252"/>
                <a:gd name="T13" fmla="*/ 0 h 243"/>
                <a:gd name="T14" fmla="*/ 252 w 252"/>
                <a:gd name="T15" fmla="*/ 243 h 243"/>
              </a:gdLst>
              <a:ahLst/>
              <a:cxnLst>
                <a:cxn ang="T8">
                  <a:pos x="T0" y="T1"/>
                </a:cxn>
                <a:cxn ang="T9">
                  <a:pos x="T2" y="T3"/>
                </a:cxn>
                <a:cxn ang="T10">
                  <a:pos x="T4" y="T5"/>
                </a:cxn>
                <a:cxn ang="T11">
                  <a:pos x="T6" y="T7"/>
                </a:cxn>
              </a:cxnLst>
              <a:rect l="T12" t="T13" r="T14" b="T15"/>
              <a:pathLst>
                <a:path w="252" h="243">
                  <a:moveTo>
                    <a:pt x="0" y="243"/>
                  </a:moveTo>
                  <a:lnTo>
                    <a:pt x="0" y="0"/>
                  </a:lnTo>
                  <a:lnTo>
                    <a:pt x="252" y="0"/>
                  </a:lnTo>
                  <a:lnTo>
                    <a:pt x="252" y="243"/>
                  </a:lnTo>
                </a:path>
              </a:pathLst>
            </a:custGeom>
            <a:solidFill>
              <a:srgbClr val="AAFFAA"/>
            </a:solidFill>
            <a:ln w="28575" cap="flat" cmpd="sng">
              <a:solidFill>
                <a:schemeClr val="tx1"/>
              </a:solidFill>
              <a:prstDash val="solid"/>
              <a:round/>
              <a:headEnd/>
              <a:tailEnd/>
            </a:ln>
          </p:spPr>
          <p:txBody>
            <a:bodyPr wrap="none" anchor="ctr"/>
            <a:lstStyle/>
            <a:p>
              <a:endParaRPr lang="en-US"/>
            </a:p>
          </p:txBody>
        </p:sp>
        <p:sp>
          <p:nvSpPr>
            <p:cNvPr id="67665" name="Freeform 66"/>
            <p:cNvSpPr>
              <a:spLocks/>
            </p:cNvSpPr>
            <p:nvPr/>
          </p:nvSpPr>
          <p:spPr bwMode="auto">
            <a:xfrm>
              <a:off x="4095" y="1879"/>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66" name="Group 67"/>
            <p:cNvGrpSpPr>
              <a:grpSpLocks/>
            </p:cNvGrpSpPr>
            <p:nvPr/>
          </p:nvGrpSpPr>
          <p:grpSpPr bwMode="auto">
            <a:xfrm>
              <a:off x="4027" y="2073"/>
              <a:ext cx="345" cy="87"/>
              <a:chOff x="415" y="1939"/>
              <a:chExt cx="345" cy="87"/>
            </a:xfrm>
          </p:grpSpPr>
          <p:sp>
            <p:nvSpPr>
              <p:cNvPr id="67667" name="Line 68"/>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68" name="Rectangle 69"/>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69" name="Rectangle 70"/>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70" name="Group 71"/>
              <p:cNvGrpSpPr>
                <a:grpSpLocks/>
              </p:cNvGrpSpPr>
              <p:nvPr/>
            </p:nvGrpSpPr>
            <p:grpSpPr bwMode="auto">
              <a:xfrm>
                <a:off x="520" y="1940"/>
                <a:ext cx="29" cy="86"/>
                <a:chOff x="520" y="1940"/>
                <a:chExt cx="29" cy="86"/>
              </a:xfrm>
            </p:grpSpPr>
            <p:sp>
              <p:nvSpPr>
                <p:cNvPr id="67674" name="Rectangle 72"/>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75" name="Line 73"/>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71" name="Group 74"/>
              <p:cNvGrpSpPr>
                <a:grpSpLocks/>
              </p:cNvGrpSpPr>
              <p:nvPr/>
            </p:nvGrpSpPr>
            <p:grpSpPr bwMode="auto">
              <a:xfrm>
                <a:off x="625" y="1939"/>
                <a:ext cx="29" cy="86"/>
                <a:chOff x="625" y="1939"/>
                <a:chExt cx="29" cy="86"/>
              </a:xfrm>
            </p:grpSpPr>
            <p:sp>
              <p:nvSpPr>
                <p:cNvPr id="67672" name="Rectangle 75"/>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73" name="Line 76"/>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grpSp>
        <p:nvGrpSpPr>
          <p:cNvPr id="67604" name="Group 77"/>
          <p:cNvGrpSpPr>
            <a:grpSpLocks/>
          </p:cNvGrpSpPr>
          <p:nvPr/>
        </p:nvGrpSpPr>
        <p:grpSpPr bwMode="auto">
          <a:xfrm>
            <a:off x="5191125" y="2884488"/>
            <a:ext cx="547688" cy="555625"/>
            <a:chOff x="3270" y="1801"/>
            <a:chExt cx="345" cy="350"/>
          </a:xfrm>
        </p:grpSpPr>
        <p:sp>
          <p:nvSpPr>
            <p:cNvPr id="67652" name="Freeform 78"/>
            <p:cNvSpPr>
              <a:spLocks/>
            </p:cNvSpPr>
            <p:nvPr/>
          </p:nvSpPr>
          <p:spPr bwMode="auto">
            <a:xfrm flipV="1">
              <a:off x="3316" y="1801"/>
              <a:ext cx="253" cy="276"/>
            </a:xfrm>
            <a:custGeom>
              <a:avLst/>
              <a:gdLst>
                <a:gd name="T0" fmla="*/ 0 w 3117"/>
                <a:gd name="T1" fmla="*/ 2139 h 3267"/>
                <a:gd name="T2" fmla="*/ 9 w 3117"/>
                <a:gd name="T3" fmla="*/ 1917 h 3267"/>
                <a:gd name="T4" fmla="*/ 39 w 3117"/>
                <a:gd name="T5" fmla="*/ 1692 h 3267"/>
                <a:gd name="T6" fmla="*/ 58 w 3117"/>
                <a:gd name="T7" fmla="*/ 1578 h 3267"/>
                <a:gd name="T8" fmla="*/ 84 w 3117"/>
                <a:gd name="T9" fmla="*/ 1462 h 3267"/>
                <a:gd name="T10" fmla="*/ 112 w 3117"/>
                <a:gd name="T11" fmla="*/ 1351 h 3267"/>
                <a:gd name="T12" fmla="*/ 189 w 3117"/>
                <a:gd name="T13" fmla="*/ 1125 h 3267"/>
                <a:gd name="T14" fmla="*/ 237 w 3117"/>
                <a:gd name="T15" fmla="*/ 1014 h 3267"/>
                <a:gd name="T16" fmla="*/ 291 w 3117"/>
                <a:gd name="T17" fmla="*/ 898 h 3267"/>
                <a:gd name="T18" fmla="*/ 385 w 3117"/>
                <a:gd name="T19" fmla="*/ 735 h 3267"/>
                <a:gd name="T20" fmla="*/ 462 w 3117"/>
                <a:gd name="T21" fmla="*/ 621 h 3267"/>
                <a:gd name="T22" fmla="*/ 555 w 3117"/>
                <a:gd name="T23" fmla="*/ 504 h 3267"/>
                <a:gd name="T24" fmla="*/ 660 w 3117"/>
                <a:gd name="T25" fmla="*/ 390 h 3267"/>
                <a:gd name="T26" fmla="*/ 790 w 3117"/>
                <a:gd name="T27" fmla="*/ 276 h 3267"/>
                <a:gd name="T28" fmla="*/ 972 w 3117"/>
                <a:gd name="T29" fmla="*/ 157 h 3267"/>
                <a:gd name="T30" fmla="*/ 1171 w 3117"/>
                <a:gd name="T31" fmla="*/ 64 h 3267"/>
                <a:gd name="T32" fmla="*/ 1393 w 3117"/>
                <a:gd name="T33" fmla="*/ 7 h 3267"/>
                <a:gd name="T34" fmla="*/ 1615 w 3117"/>
                <a:gd name="T35" fmla="*/ 0 h 3267"/>
                <a:gd name="T36" fmla="*/ 1842 w 3117"/>
                <a:gd name="T37" fmla="*/ 33 h 3267"/>
                <a:gd name="T38" fmla="*/ 2067 w 3117"/>
                <a:gd name="T39" fmla="*/ 117 h 3267"/>
                <a:gd name="T40" fmla="*/ 2250 w 3117"/>
                <a:gd name="T41" fmla="*/ 220 h 3267"/>
                <a:gd name="T42" fmla="*/ 2389 w 3117"/>
                <a:gd name="T43" fmla="*/ 333 h 3267"/>
                <a:gd name="T44" fmla="*/ 2511 w 3117"/>
                <a:gd name="T45" fmla="*/ 447 h 3267"/>
                <a:gd name="T46" fmla="*/ 2608 w 3117"/>
                <a:gd name="T47" fmla="*/ 561 h 3267"/>
                <a:gd name="T48" fmla="*/ 2692 w 3117"/>
                <a:gd name="T49" fmla="*/ 673 h 3267"/>
                <a:gd name="T50" fmla="*/ 2763 w 3117"/>
                <a:gd name="T51" fmla="*/ 786 h 3267"/>
                <a:gd name="T52" fmla="*/ 2826 w 3117"/>
                <a:gd name="T53" fmla="*/ 900 h 3267"/>
                <a:gd name="T54" fmla="*/ 2880 w 3117"/>
                <a:gd name="T55" fmla="*/ 1012 h 3267"/>
                <a:gd name="T56" fmla="*/ 2928 w 3117"/>
                <a:gd name="T57" fmla="*/ 1125 h 3267"/>
                <a:gd name="T58" fmla="*/ 2970 w 3117"/>
                <a:gd name="T59" fmla="*/ 1239 h 3267"/>
                <a:gd name="T60" fmla="*/ 3003 w 3117"/>
                <a:gd name="T61" fmla="*/ 1353 h 3267"/>
                <a:gd name="T62" fmla="*/ 3034 w 3117"/>
                <a:gd name="T63" fmla="*/ 1462 h 3267"/>
                <a:gd name="T64" fmla="*/ 3058 w 3117"/>
                <a:gd name="T65" fmla="*/ 1578 h 3267"/>
                <a:gd name="T66" fmla="*/ 3078 w 3117"/>
                <a:gd name="T67" fmla="*/ 1690 h 3267"/>
                <a:gd name="T68" fmla="*/ 3094 w 3117"/>
                <a:gd name="T69" fmla="*/ 1803 h 3267"/>
                <a:gd name="T70" fmla="*/ 3109 w 3117"/>
                <a:gd name="T71" fmla="*/ 2029 h 3267"/>
                <a:gd name="T72" fmla="*/ 3117 w 3117"/>
                <a:gd name="T73" fmla="*/ 3267 h 32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17"/>
                <a:gd name="T112" fmla="*/ 0 h 3267"/>
                <a:gd name="T113" fmla="*/ 3117 w 3117"/>
                <a:gd name="T114" fmla="*/ 3267 h 32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17" h="3267">
                  <a:moveTo>
                    <a:pt x="3" y="3265"/>
                  </a:moveTo>
                  <a:lnTo>
                    <a:pt x="0" y="2139"/>
                  </a:lnTo>
                  <a:lnTo>
                    <a:pt x="4" y="2029"/>
                  </a:lnTo>
                  <a:lnTo>
                    <a:pt x="9" y="1917"/>
                  </a:lnTo>
                  <a:lnTo>
                    <a:pt x="22" y="1801"/>
                  </a:lnTo>
                  <a:lnTo>
                    <a:pt x="39" y="1692"/>
                  </a:lnTo>
                  <a:lnTo>
                    <a:pt x="48" y="1638"/>
                  </a:lnTo>
                  <a:lnTo>
                    <a:pt x="58" y="1578"/>
                  </a:lnTo>
                  <a:lnTo>
                    <a:pt x="70" y="1516"/>
                  </a:lnTo>
                  <a:lnTo>
                    <a:pt x="84" y="1462"/>
                  </a:lnTo>
                  <a:lnTo>
                    <a:pt x="97" y="1402"/>
                  </a:lnTo>
                  <a:lnTo>
                    <a:pt x="112" y="1351"/>
                  </a:lnTo>
                  <a:lnTo>
                    <a:pt x="148" y="1237"/>
                  </a:lnTo>
                  <a:lnTo>
                    <a:pt x="189" y="1125"/>
                  </a:lnTo>
                  <a:lnTo>
                    <a:pt x="214" y="1063"/>
                  </a:lnTo>
                  <a:lnTo>
                    <a:pt x="237" y="1014"/>
                  </a:lnTo>
                  <a:lnTo>
                    <a:pt x="264" y="954"/>
                  </a:lnTo>
                  <a:lnTo>
                    <a:pt x="291" y="898"/>
                  </a:lnTo>
                  <a:lnTo>
                    <a:pt x="354" y="786"/>
                  </a:lnTo>
                  <a:lnTo>
                    <a:pt x="385" y="735"/>
                  </a:lnTo>
                  <a:lnTo>
                    <a:pt x="424" y="675"/>
                  </a:lnTo>
                  <a:lnTo>
                    <a:pt x="462" y="621"/>
                  </a:lnTo>
                  <a:lnTo>
                    <a:pt x="508" y="561"/>
                  </a:lnTo>
                  <a:lnTo>
                    <a:pt x="555" y="504"/>
                  </a:lnTo>
                  <a:lnTo>
                    <a:pt x="607" y="447"/>
                  </a:lnTo>
                  <a:lnTo>
                    <a:pt x="660" y="390"/>
                  </a:lnTo>
                  <a:lnTo>
                    <a:pt x="723" y="334"/>
                  </a:lnTo>
                  <a:lnTo>
                    <a:pt x="790" y="276"/>
                  </a:lnTo>
                  <a:lnTo>
                    <a:pt x="864" y="222"/>
                  </a:lnTo>
                  <a:lnTo>
                    <a:pt x="972" y="157"/>
                  </a:lnTo>
                  <a:lnTo>
                    <a:pt x="1057" y="109"/>
                  </a:lnTo>
                  <a:lnTo>
                    <a:pt x="1171" y="64"/>
                  </a:lnTo>
                  <a:lnTo>
                    <a:pt x="1284" y="30"/>
                  </a:lnTo>
                  <a:lnTo>
                    <a:pt x="1393" y="7"/>
                  </a:lnTo>
                  <a:lnTo>
                    <a:pt x="1508" y="0"/>
                  </a:lnTo>
                  <a:lnTo>
                    <a:pt x="1615" y="0"/>
                  </a:lnTo>
                  <a:lnTo>
                    <a:pt x="1731" y="12"/>
                  </a:lnTo>
                  <a:lnTo>
                    <a:pt x="1842" y="33"/>
                  </a:lnTo>
                  <a:lnTo>
                    <a:pt x="1954" y="66"/>
                  </a:lnTo>
                  <a:lnTo>
                    <a:pt x="2067" y="117"/>
                  </a:lnTo>
                  <a:lnTo>
                    <a:pt x="2166" y="166"/>
                  </a:lnTo>
                  <a:lnTo>
                    <a:pt x="2250" y="220"/>
                  </a:lnTo>
                  <a:lnTo>
                    <a:pt x="2314" y="267"/>
                  </a:lnTo>
                  <a:lnTo>
                    <a:pt x="2389" y="333"/>
                  </a:lnTo>
                  <a:lnTo>
                    <a:pt x="2448" y="385"/>
                  </a:lnTo>
                  <a:lnTo>
                    <a:pt x="2511" y="447"/>
                  </a:lnTo>
                  <a:lnTo>
                    <a:pt x="2560" y="501"/>
                  </a:lnTo>
                  <a:lnTo>
                    <a:pt x="2608" y="561"/>
                  </a:lnTo>
                  <a:lnTo>
                    <a:pt x="2647" y="613"/>
                  </a:lnTo>
                  <a:lnTo>
                    <a:pt x="2692" y="673"/>
                  </a:lnTo>
                  <a:lnTo>
                    <a:pt x="2730" y="730"/>
                  </a:lnTo>
                  <a:lnTo>
                    <a:pt x="2763" y="786"/>
                  </a:lnTo>
                  <a:lnTo>
                    <a:pt x="2794" y="841"/>
                  </a:lnTo>
                  <a:lnTo>
                    <a:pt x="2826" y="900"/>
                  </a:lnTo>
                  <a:lnTo>
                    <a:pt x="2854" y="957"/>
                  </a:lnTo>
                  <a:lnTo>
                    <a:pt x="2880" y="1012"/>
                  </a:lnTo>
                  <a:lnTo>
                    <a:pt x="2907" y="1076"/>
                  </a:lnTo>
                  <a:lnTo>
                    <a:pt x="2928" y="1125"/>
                  </a:lnTo>
                  <a:lnTo>
                    <a:pt x="2949" y="1186"/>
                  </a:lnTo>
                  <a:lnTo>
                    <a:pt x="2970" y="1239"/>
                  </a:lnTo>
                  <a:lnTo>
                    <a:pt x="2986" y="1296"/>
                  </a:lnTo>
                  <a:lnTo>
                    <a:pt x="3003" y="1353"/>
                  </a:lnTo>
                  <a:lnTo>
                    <a:pt x="3021" y="1408"/>
                  </a:lnTo>
                  <a:lnTo>
                    <a:pt x="3034" y="1462"/>
                  </a:lnTo>
                  <a:lnTo>
                    <a:pt x="3048" y="1518"/>
                  </a:lnTo>
                  <a:lnTo>
                    <a:pt x="3058" y="1578"/>
                  </a:lnTo>
                  <a:lnTo>
                    <a:pt x="3067" y="1632"/>
                  </a:lnTo>
                  <a:lnTo>
                    <a:pt x="3078" y="1690"/>
                  </a:lnTo>
                  <a:lnTo>
                    <a:pt x="3087" y="1743"/>
                  </a:lnTo>
                  <a:lnTo>
                    <a:pt x="3094" y="1803"/>
                  </a:lnTo>
                  <a:lnTo>
                    <a:pt x="3106" y="1918"/>
                  </a:lnTo>
                  <a:lnTo>
                    <a:pt x="3109" y="2029"/>
                  </a:lnTo>
                  <a:lnTo>
                    <a:pt x="3115" y="2137"/>
                  </a:lnTo>
                  <a:lnTo>
                    <a:pt x="3117" y="3267"/>
                  </a:lnTo>
                </a:path>
              </a:pathLst>
            </a:custGeom>
            <a:solidFill>
              <a:srgbClr val="80FFFF"/>
            </a:solidFill>
            <a:ln w="12700" cap="flat" cmpd="sng">
              <a:solidFill>
                <a:schemeClr val="tx1"/>
              </a:solidFill>
              <a:prstDash val="solid"/>
              <a:round/>
              <a:headEnd/>
              <a:tailEnd/>
            </a:ln>
          </p:spPr>
          <p:txBody>
            <a:bodyPr wrap="none" anchor="ctr"/>
            <a:lstStyle/>
            <a:p>
              <a:endParaRPr lang="en-US"/>
            </a:p>
          </p:txBody>
        </p:sp>
        <p:sp>
          <p:nvSpPr>
            <p:cNvPr id="67653" name="Freeform 79"/>
            <p:cNvSpPr>
              <a:spLocks/>
            </p:cNvSpPr>
            <p:nvPr/>
          </p:nvSpPr>
          <p:spPr bwMode="auto">
            <a:xfrm>
              <a:off x="3338" y="1862"/>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54" name="Group 80"/>
            <p:cNvGrpSpPr>
              <a:grpSpLocks/>
            </p:cNvGrpSpPr>
            <p:nvPr/>
          </p:nvGrpSpPr>
          <p:grpSpPr bwMode="auto">
            <a:xfrm>
              <a:off x="3270" y="2064"/>
              <a:ext cx="345" cy="87"/>
              <a:chOff x="415" y="1939"/>
              <a:chExt cx="345" cy="87"/>
            </a:xfrm>
          </p:grpSpPr>
          <p:sp>
            <p:nvSpPr>
              <p:cNvPr id="67655" name="Line 81"/>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56" name="Rectangle 82"/>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57" name="Rectangle 83"/>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58" name="Group 84"/>
              <p:cNvGrpSpPr>
                <a:grpSpLocks/>
              </p:cNvGrpSpPr>
              <p:nvPr/>
            </p:nvGrpSpPr>
            <p:grpSpPr bwMode="auto">
              <a:xfrm>
                <a:off x="520" y="1940"/>
                <a:ext cx="29" cy="86"/>
                <a:chOff x="520" y="1940"/>
                <a:chExt cx="29" cy="86"/>
              </a:xfrm>
            </p:grpSpPr>
            <p:sp>
              <p:nvSpPr>
                <p:cNvPr id="67662" name="Rectangle 85"/>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63" name="Line 86"/>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59" name="Group 87"/>
              <p:cNvGrpSpPr>
                <a:grpSpLocks/>
              </p:cNvGrpSpPr>
              <p:nvPr/>
            </p:nvGrpSpPr>
            <p:grpSpPr bwMode="auto">
              <a:xfrm>
                <a:off x="625" y="1939"/>
                <a:ext cx="29" cy="86"/>
                <a:chOff x="625" y="1939"/>
                <a:chExt cx="29" cy="86"/>
              </a:xfrm>
            </p:grpSpPr>
            <p:sp>
              <p:nvSpPr>
                <p:cNvPr id="67660" name="Rectangle 88"/>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61" name="Line 89"/>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grpSp>
        <p:nvGrpSpPr>
          <p:cNvPr id="67605" name="Group 90"/>
          <p:cNvGrpSpPr>
            <a:grpSpLocks/>
          </p:cNvGrpSpPr>
          <p:nvPr/>
        </p:nvGrpSpPr>
        <p:grpSpPr bwMode="auto">
          <a:xfrm>
            <a:off x="3784600" y="2897188"/>
            <a:ext cx="549275" cy="531812"/>
            <a:chOff x="2384" y="1853"/>
            <a:chExt cx="346" cy="335"/>
          </a:xfrm>
        </p:grpSpPr>
        <p:sp>
          <p:nvSpPr>
            <p:cNvPr id="67640" name="Freeform 91"/>
            <p:cNvSpPr>
              <a:spLocks noChangeAspect="1"/>
            </p:cNvSpPr>
            <p:nvPr/>
          </p:nvSpPr>
          <p:spPr bwMode="auto">
            <a:xfrm flipV="1">
              <a:off x="2385" y="1853"/>
              <a:ext cx="345" cy="260"/>
            </a:xfrm>
            <a:custGeom>
              <a:avLst/>
              <a:gdLst>
                <a:gd name="T0" fmla="*/ 867 w 3697"/>
                <a:gd name="T1" fmla="*/ 2775 h 2777"/>
                <a:gd name="T2" fmla="*/ 714 w 3697"/>
                <a:gd name="T3" fmla="*/ 2754 h 2777"/>
                <a:gd name="T4" fmla="*/ 535 w 3697"/>
                <a:gd name="T5" fmla="*/ 2693 h 2777"/>
                <a:gd name="T6" fmla="*/ 339 w 3697"/>
                <a:gd name="T7" fmla="*/ 2571 h 2777"/>
                <a:gd name="T8" fmla="*/ 186 w 3697"/>
                <a:gd name="T9" fmla="*/ 2414 h 2777"/>
                <a:gd name="T10" fmla="*/ 70 w 3697"/>
                <a:gd name="T11" fmla="*/ 2214 h 2777"/>
                <a:gd name="T12" fmla="*/ 15 w 3697"/>
                <a:gd name="T13" fmla="*/ 2012 h 2777"/>
                <a:gd name="T14" fmla="*/ 0 w 3697"/>
                <a:gd name="T15" fmla="*/ 1854 h 2777"/>
                <a:gd name="T16" fmla="*/ 15 w 3697"/>
                <a:gd name="T17" fmla="*/ 1682 h 2777"/>
                <a:gd name="T18" fmla="*/ 76 w 3697"/>
                <a:gd name="T19" fmla="*/ 1482 h 2777"/>
                <a:gd name="T20" fmla="*/ 195 w 3697"/>
                <a:gd name="T21" fmla="*/ 1284 h 2777"/>
                <a:gd name="T22" fmla="*/ 348 w 3697"/>
                <a:gd name="T23" fmla="*/ 1128 h 2777"/>
                <a:gd name="T24" fmla="*/ 544 w 3697"/>
                <a:gd name="T25" fmla="*/ 1013 h 2777"/>
                <a:gd name="T26" fmla="*/ 723 w 3697"/>
                <a:gd name="T27" fmla="*/ 950 h 2777"/>
                <a:gd name="T28" fmla="*/ 811 w 3697"/>
                <a:gd name="T29" fmla="*/ 936 h 2777"/>
                <a:gd name="T30" fmla="*/ 924 w 3697"/>
                <a:gd name="T31" fmla="*/ 927 h 2777"/>
                <a:gd name="T32" fmla="*/ 930 w 3697"/>
                <a:gd name="T33" fmla="*/ 810 h 2777"/>
                <a:gd name="T34" fmla="*/ 961 w 3697"/>
                <a:gd name="T35" fmla="*/ 648 h 2777"/>
                <a:gd name="T36" fmla="*/ 1045 w 3697"/>
                <a:gd name="T37" fmla="*/ 462 h 2777"/>
                <a:gd name="T38" fmla="*/ 1224 w 3697"/>
                <a:gd name="T39" fmla="*/ 236 h 2777"/>
                <a:gd name="T40" fmla="*/ 1408 w 3697"/>
                <a:gd name="T41" fmla="*/ 111 h 2777"/>
                <a:gd name="T42" fmla="*/ 1561 w 3697"/>
                <a:gd name="T43" fmla="*/ 45 h 2777"/>
                <a:gd name="T44" fmla="*/ 1705 w 3697"/>
                <a:gd name="T45" fmla="*/ 11 h 2777"/>
                <a:gd name="T46" fmla="*/ 1804 w 3697"/>
                <a:gd name="T47" fmla="*/ 2 h 2777"/>
                <a:gd name="T48" fmla="*/ 1893 w 3697"/>
                <a:gd name="T49" fmla="*/ 0 h 2777"/>
                <a:gd name="T50" fmla="*/ 1995 w 3697"/>
                <a:gd name="T51" fmla="*/ 12 h 2777"/>
                <a:gd name="T52" fmla="*/ 2134 w 3697"/>
                <a:gd name="T53" fmla="*/ 48 h 2777"/>
                <a:gd name="T54" fmla="*/ 2286 w 3697"/>
                <a:gd name="T55" fmla="*/ 116 h 2777"/>
                <a:gd name="T56" fmla="*/ 2470 w 3697"/>
                <a:gd name="T57" fmla="*/ 242 h 2777"/>
                <a:gd name="T58" fmla="*/ 2646 w 3697"/>
                <a:gd name="T59" fmla="*/ 462 h 2777"/>
                <a:gd name="T60" fmla="*/ 2742 w 3697"/>
                <a:gd name="T61" fmla="*/ 695 h 2777"/>
                <a:gd name="T62" fmla="*/ 2767 w 3697"/>
                <a:gd name="T63" fmla="*/ 846 h 2777"/>
                <a:gd name="T64" fmla="*/ 2862 w 3697"/>
                <a:gd name="T65" fmla="*/ 933 h 2777"/>
                <a:gd name="T66" fmla="*/ 2977 w 3697"/>
                <a:gd name="T67" fmla="*/ 950 h 2777"/>
                <a:gd name="T68" fmla="*/ 3153 w 3697"/>
                <a:gd name="T69" fmla="*/ 1010 h 2777"/>
                <a:gd name="T70" fmla="*/ 3349 w 3697"/>
                <a:gd name="T71" fmla="*/ 1130 h 2777"/>
                <a:gd name="T72" fmla="*/ 3504 w 3697"/>
                <a:gd name="T73" fmla="*/ 1287 h 2777"/>
                <a:gd name="T74" fmla="*/ 3619 w 3697"/>
                <a:gd name="T75" fmla="*/ 1487 h 2777"/>
                <a:gd name="T76" fmla="*/ 3682 w 3697"/>
                <a:gd name="T77" fmla="*/ 1686 h 2777"/>
                <a:gd name="T78" fmla="*/ 3697 w 3697"/>
                <a:gd name="T79" fmla="*/ 1851 h 2777"/>
                <a:gd name="T80" fmla="*/ 3681 w 3697"/>
                <a:gd name="T81" fmla="*/ 2019 h 2777"/>
                <a:gd name="T82" fmla="*/ 3619 w 3697"/>
                <a:gd name="T83" fmla="*/ 2220 h 2777"/>
                <a:gd name="T84" fmla="*/ 3499 w 3697"/>
                <a:gd name="T85" fmla="*/ 2420 h 2777"/>
                <a:gd name="T86" fmla="*/ 3346 w 3697"/>
                <a:gd name="T87" fmla="*/ 2577 h 2777"/>
                <a:gd name="T88" fmla="*/ 3153 w 3697"/>
                <a:gd name="T89" fmla="*/ 2696 h 2777"/>
                <a:gd name="T90" fmla="*/ 2974 w 3697"/>
                <a:gd name="T91" fmla="*/ 2754 h 2777"/>
                <a:gd name="T92" fmla="*/ 2884 w 3697"/>
                <a:gd name="T93" fmla="*/ 2771 h 2777"/>
                <a:gd name="T94" fmla="*/ 2767 w 3697"/>
                <a:gd name="T95" fmla="*/ 2774 h 27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97"/>
                <a:gd name="T145" fmla="*/ 0 h 2777"/>
                <a:gd name="T146" fmla="*/ 3697 w 3697"/>
                <a:gd name="T147" fmla="*/ 2777 h 27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97" h="2777">
                  <a:moveTo>
                    <a:pt x="921" y="2775"/>
                  </a:moveTo>
                  <a:lnTo>
                    <a:pt x="867" y="2775"/>
                  </a:lnTo>
                  <a:lnTo>
                    <a:pt x="795" y="2771"/>
                  </a:lnTo>
                  <a:lnTo>
                    <a:pt x="714" y="2754"/>
                  </a:lnTo>
                  <a:lnTo>
                    <a:pt x="633" y="2729"/>
                  </a:lnTo>
                  <a:lnTo>
                    <a:pt x="535" y="2693"/>
                  </a:lnTo>
                  <a:lnTo>
                    <a:pt x="436" y="2637"/>
                  </a:lnTo>
                  <a:lnTo>
                    <a:pt x="339" y="2571"/>
                  </a:lnTo>
                  <a:lnTo>
                    <a:pt x="255" y="2495"/>
                  </a:lnTo>
                  <a:lnTo>
                    <a:pt x="186" y="2414"/>
                  </a:lnTo>
                  <a:lnTo>
                    <a:pt x="121" y="2315"/>
                  </a:lnTo>
                  <a:lnTo>
                    <a:pt x="70" y="2214"/>
                  </a:lnTo>
                  <a:lnTo>
                    <a:pt x="34" y="2100"/>
                  </a:lnTo>
                  <a:lnTo>
                    <a:pt x="15" y="2012"/>
                  </a:lnTo>
                  <a:lnTo>
                    <a:pt x="3" y="1923"/>
                  </a:lnTo>
                  <a:lnTo>
                    <a:pt x="0" y="1854"/>
                  </a:lnTo>
                  <a:lnTo>
                    <a:pt x="4" y="1767"/>
                  </a:lnTo>
                  <a:lnTo>
                    <a:pt x="15" y="1682"/>
                  </a:lnTo>
                  <a:lnTo>
                    <a:pt x="36" y="1592"/>
                  </a:lnTo>
                  <a:lnTo>
                    <a:pt x="76" y="1482"/>
                  </a:lnTo>
                  <a:lnTo>
                    <a:pt x="130" y="1382"/>
                  </a:lnTo>
                  <a:lnTo>
                    <a:pt x="195" y="1284"/>
                  </a:lnTo>
                  <a:lnTo>
                    <a:pt x="265" y="1206"/>
                  </a:lnTo>
                  <a:lnTo>
                    <a:pt x="348" y="1128"/>
                  </a:lnTo>
                  <a:lnTo>
                    <a:pt x="442" y="1064"/>
                  </a:lnTo>
                  <a:lnTo>
                    <a:pt x="544" y="1013"/>
                  </a:lnTo>
                  <a:lnTo>
                    <a:pt x="639" y="974"/>
                  </a:lnTo>
                  <a:lnTo>
                    <a:pt x="723" y="950"/>
                  </a:lnTo>
                  <a:lnTo>
                    <a:pt x="762" y="944"/>
                  </a:lnTo>
                  <a:lnTo>
                    <a:pt x="811" y="936"/>
                  </a:lnTo>
                  <a:lnTo>
                    <a:pt x="870" y="930"/>
                  </a:lnTo>
                  <a:lnTo>
                    <a:pt x="924" y="927"/>
                  </a:lnTo>
                  <a:lnTo>
                    <a:pt x="922" y="869"/>
                  </a:lnTo>
                  <a:lnTo>
                    <a:pt x="930" y="810"/>
                  </a:lnTo>
                  <a:lnTo>
                    <a:pt x="943" y="720"/>
                  </a:lnTo>
                  <a:lnTo>
                    <a:pt x="961" y="648"/>
                  </a:lnTo>
                  <a:lnTo>
                    <a:pt x="993" y="574"/>
                  </a:lnTo>
                  <a:lnTo>
                    <a:pt x="1045" y="462"/>
                  </a:lnTo>
                  <a:lnTo>
                    <a:pt x="1135" y="335"/>
                  </a:lnTo>
                  <a:lnTo>
                    <a:pt x="1224" y="236"/>
                  </a:lnTo>
                  <a:lnTo>
                    <a:pt x="1320" y="165"/>
                  </a:lnTo>
                  <a:lnTo>
                    <a:pt x="1408" y="111"/>
                  </a:lnTo>
                  <a:lnTo>
                    <a:pt x="1482" y="75"/>
                  </a:lnTo>
                  <a:lnTo>
                    <a:pt x="1561" y="45"/>
                  </a:lnTo>
                  <a:lnTo>
                    <a:pt x="1633" y="24"/>
                  </a:lnTo>
                  <a:lnTo>
                    <a:pt x="1705" y="11"/>
                  </a:lnTo>
                  <a:lnTo>
                    <a:pt x="1758" y="6"/>
                  </a:lnTo>
                  <a:lnTo>
                    <a:pt x="1804" y="2"/>
                  </a:lnTo>
                  <a:lnTo>
                    <a:pt x="1846" y="0"/>
                  </a:lnTo>
                  <a:lnTo>
                    <a:pt x="1893" y="0"/>
                  </a:lnTo>
                  <a:lnTo>
                    <a:pt x="1942" y="5"/>
                  </a:lnTo>
                  <a:lnTo>
                    <a:pt x="1995" y="12"/>
                  </a:lnTo>
                  <a:lnTo>
                    <a:pt x="2067" y="27"/>
                  </a:lnTo>
                  <a:lnTo>
                    <a:pt x="2134" y="48"/>
                  </a:lnTo>
                  <a:lnTo>
                    <a:pt x="2212" y="80"/>
                  </a:lnTo>
                  <a:lnTo>
                    <a:pt x="2286" y="116"/>
                  </a:lnTo>
                  <a:lnTo>
                    <a:pt x="2374" y="167"/>
                  </a:lnTo>
                  <a:lnTo>
                    <a:pt x="2470" y="242"/>
                  </a:lnTo>
                  <a:lnTo>
                    <a:pt x="2562" y="342"/>
                  </a:lnTo>
                  <a:lnTo>
                    <a:pt x="2646" y="462"/>
                  </a:lnTo>
                  <a:lnTo>
                    <a:pt x="2701" y="573"/>
                  </a:lnTo>
                  <a:lnTo>
                    <a:pt x="2742" y="695"/>
                  </a:lnTo>
                  <a:lnTo>
                    <a:pt x="2758" y="774"/>
                  </a:lnTo>
                  <a:lnTo>
                    <a:pt x="2767" y="846"/>
                  </a:lnTo>
                  <a:lnTo>
                    <a:pt x="2770" y="927"/>
                  </a:lnTo>
                  <a:lnTo>
                    <a:pt x="2862" y="933"/>
                  </a:lnTo>
                  <a:lnTo>
                    <a:pt x="2917" y="939"/>
                  </a:lnTo>
                  <a:lnTo>
                    <a:pt x="2977" y="950"/>
                  </a:lnTo>
                  <a:lnTo>
                    <a:pt x="3055" y="971"/>
                  </a:lnTo>
                  <a:lnTo>
                    <a:pt x="3153" y="1010"/>
                  </a:lnTo>
                  <a:lnTo>
                    <a:pt x="3252" y="1061"/>
                  </a:lnTo>
                  <a:lnTo>
                    <a:pt x="3349" y="1130"/>
                  </a:lnTo>
                  <a:lnTo>
                    <a:pt x="3433" y="1206"/>
                  </a:lnTo>
                  <a:lnTo>
                    <a:pt x="3504" y="1287"/>
                  </a:lnTo>
                  <a:lnTo>
                    <a:pt x="3570" y="1383"/>
                  </a:lnTo>
                  <a:lnTo>
                    <a:pt x="3619" y="1487"/>
                  </a:lnTo>
                  <a:lnTo>
                    <a:pt x="3661" y="1599"/>
                  </a:lnTo>
                  <a:lnTo>
                    <a:pt x="3682" y="1686"/>
                  </a:lnTo>
                  <a:lnTo>
                    <a:pt x="3696" y="1775"/>
                  </a:lnTo>
                  <a:lnTo>
                    <a:pt x="3697" y="1851"/>
                  </a:lnTo>
                  <a:lnTo>
                    <a:pt x="3688" y="1935"/>
                  </a:lnTo>
                  <a:lnTo>
                    <a:pt x="3681" y="2019"/>
                  </a:lnTo>
                  <a:lnTo>
                    <a:pt x="3663" y="2108"/>
                  </a:lnTo>
                  <a:lnTo>
                    <a:pt x="3619" y="2220"/>
                  </a:lnTo>
                  <a:lnTo>
                    <a:pt x="3567" y="2321"/>
                  </a:lnTo>
                  <a:lnTo>
                    <a:pt x="3499" y="2420"/>
                  </a:lnTo>
                  <a:lnTo>
                    <a:pt x="3430" y="2501"/>
                  </a:lnTo>
                  <a:lnTo>
                    <a:pt x="3346" y="2577"/>
                  </a:lnTo>
                  <a:lnTo>
                    <a:pt x="3252" y="2645"/>
                  </a:lnTo>
                  <a:lnTo>
                    <a:pt x="3153" y="2696"/>
                  </a:lnTo>
                  <a:lnTo>
                    <a:pt x="3054" y="2733"/>
                  </a:lnTo>
                  <a:lnTo>
                    <a:pt x="2974" y="2754"/>
                  </a:lnTo>
                  <a:lnTo>
                    <a:pt x="2931" y="2765"/>
                  </a:lnTo>
                  <a:lnTo>
                    <a:pt x="2884" y="2771"/>
                  </a:lnTo>
                  <a:lnTo>
                    <a:pt x="2829" y="2777"/>
                  </a:lnTo>
                  <a:lnTo>
                    <a:pt x="2767" y="2774"/>
                  </a:lnTo>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67641" name="Freeform 92"/>
            <p:cNvSpPr>
              <a:spLocks/>
            </p:cNvSpPr>
            <p:nvPr/>
          </p:nvSpPr>
          <p:spPr bwMode="auto">
            <a:xfrm>
              <a:off x="2453" y="1898"/>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42" name="Group 93"/>
            <p:cNvGrpSpPr>
              <a:grpSpLocks/>
            </p:cNvGrpSpPr>
            <p:nvPr/>
          </p:nvGrpSpPr>
          <p:grpSpPr bwMode="auto">
            <a:xfrm>
              <a:off x="2384" y="2101"/>
              <a:ext cx="345" cy="87"/>
              <a:chOff x="415" y="1939"/>
              <a:chExt cx="345" cy="87"/>
            </a:xfrm>
          </p:grpSpPr>
          <p:sp>
            <p:nvSpPr>
              <p:cNvPr id="67643" name="Line 94"/>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44" name="Rectangle 95"/>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45" name="Rectangle 96"/>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46" name="Group 97"/>
              <p:cNvGrpSpPr>
                <a:grpSpLocks/>
              </p:cNvGrpSpPr>
              <p:nvPr/>
            </p:nvGrpSpPr>
            <p:grpSpPr bwMode="auto">
              <a:xfrm>
                <a:off x="520" y="1940"/>
                <a:ext cx="29" cy="86"/>
                <a:chOff x="520" y="1940"/>
                <a:chExt cx="29" cy="86"/>
              </a:xfrm>
            </p:grpSpPr>
            <p:sp>
              <p:nvSpPr>
                <p:cNvPr id="67650" name="Rectangle 98"/>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51" name="Line 99"/>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47" name="Group 100"/>
              <p:cNvGrpSpPr>
                <a:grpSpLocks/>
              </p:cNvGrpSpPr>
              <p:nvPr/>
            </p:nvGrpSpPr>
            <p:grpSpPr bwMode="auto">
              <a:xfrm>
                <a:off x="625" y="1939"/>
                <a:ext cx="29" cy="86"/>
                <a:chOff x="625" y="1939"/>
                <a:chExt cx="29" cy="86"/>
              </a:xfrm>
            </p:grpSpPr>
            <p:sp>
              <p:nvSpPr>
                <p:cNvPr id="67648" name="Rectangle 101"/>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49" name="Line 102"/>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grpSp>
        <p:nvGrpSpPr>
          <p:cNvPr id="67606" name="Group 103"/>
          <p:cNvGrpSpPr>
            <a:grpSpLocks/>
          </p:cNvGrpSpPr>
          <p:nvPr/>
        </p:nvGrpSpPr>
        <p:grpSpPr bwMode="auto">
          <a:xfrm>
            <a:off x="2159000" y="2990850"/>
            <a:ext cx="547688" cy="344488"/>
            <a:chOff x="1360" y="1883"/>
            <a:chExt cx="345" cy="217"/>
          </a:xfrm>
        </p:grpSpPr>
        <p:sp>
          <p:nvSpPr>
            <p:cNvPr id="67629" name="Freeform 104"/>
            <p:cNvSpPr>
              <a:spLocks/>
            </p:cNvSpPr>
            <p:nvPr/>
          </p:nvSpPr>
          <p:spPr bwMode="auto">
            <a:xfrm>
              <a:off x="1428" y="1883"/>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30" name="Group 105"/>
            <p:cNvGrpSpPr>
              <a:grpSpLocks/>
            </p:cNvGrpSpPr>
            <p:nvPr/>
          </p:nvGrpSpPr>
          <p:grpSpPr bwMode="auto">
            <a:xfrm>
              <a:off x="1360" y="2013"/>
              <a:ext cx="345" cy="87"/>
              <a:chOff x="415" y="1939"/>
              <a:chExt cx="345" cy="87"/>
            </a:xfrm>
          </p:grpSpPr>
          <p:sp>
            <p:nvSpPr>
              <p:cNvPr id="67631" name="Line 106"/>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32" name="Rectangle 107"/>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33" name="Rectangle 108"/>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34" name="Group 109"/>
              <p:cNvGrpSpPr>
                <a:grpSpLocks/>
              </p:cNvGrpSpPr>
              <p:nvPr/>
            </p:nvGrpSpPr>
            <p:grpSpPr bwMode="auto">
              <a:xfrm>
                <a:off x="520" y="1940"/>
                <a:ext cx="29" cy="86"/>
                <a:chOff x="520" y="1940"/>
                <a:chExt cx="29" cy="86"/>
              </a:xfrm>
            </p:grpSpPr>
            <p:sp>
              <p:nvSpPr>
                <p:cNvPr id="67638" name="Rectangle 110"/>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39" name="Line 111"/>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35" name="Group 112"/>
              <p:cNvGrpSpPr>
                <a:grpSpLocks/>
              </p:cNvGrpSpPr>
              <p:nvPr/>
            </p:nvGrpSpPr>
            <p:grpSpPr bwMode="auto">
              <a:xfrm>
                <a:off x="625" y="1939"/>
                <a:ext cx="29" cy="86"/>
                <a:chOff x="625" y="1939"/>
                <a:chExt cx="29" cy="86"/>
              </a:xfrm>
            </p:grpSpPr>
            <p:sp>
              <p:nvSpPr>
                <p:cNvPr id="67636" name="Rectangle 113"/>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37" name="Line 114"/>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grpSp>
        <p:nvGrpSpPr>
          <p:cNvPr id="67607" name="Group 115"/>
          <p:cNvGrpSpPr>
            <a:grpSpLocks/>
          </p:cNvGrpSpPr>
          <p:nvPr/>
        </p:nvGrpSpPr>
        <p:grpSpPr bwMode="auto">
          <a:xfrm>
            <a:off x="7691438" y="1555750"/>
            <a:ext cx="547687" cy="536575"/>
            <a:chOff x="4845" y="974"/>
            <a:chExt cx="345" cy="338"/>
          </a:xfrm>
        </p:grpSpPr>
        <p:sp>
          <p:nvSpPr>
            <p:cNvPr id="67621" name="Freeform 116"/>
            <p:cNvSpPr>
              <a:spLocks noChangeAspect="1"/>
            </p:cNvSpPr>
            <p:nvPr/>
          </p:nvSpPr>
          <p:spPr bwMode="auto">
            <a:xfrm flipV="1">
              <a:off x="4895" y="974"/>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19050" cap="flat" cmpd="sng">
              <a:solidFill>
                <a:schemeClr val="tx1"/>
              </a:solidFill>
              <a:prstDash val="solid"/>
              <a:round/>
              <a:headEnd/>
              <a:tailEnd/>
            </a:ln>
          </p:spPr>
          <p:txBody>
            <a:bodyPr wrap="none" anchor="ctr"/>
            <a:lstStyle/>
            <a:p>
              <a:endParaRPr lang="en-US"/>
            </a:p>
          </p:txBody>
        </p:sp>
        <p:sp>
          <p:nvSpPr>
            <p:cNvPr id="67622" name="Freeform 117"/>
            <p:cNvSpPr>
              <a:spLocks/>
            </p:cNvSpPr>
            <p:nvPr/>
          </p:nvSpPr>
          <p:spPr bwMode="auto">
            <a:xfrm>
              <a:off x="4913" y="1022"/>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23" name="Group 118"/>
            <p:cNvGrpSpPr>
              <a:grpSpLocks/>
            </p:cNvGrpSpPr>
            <p:nvPr/>
          </p:nvGrpSpPr>
          <p:grpSpPr bwMode="auto">
            <a:xfrm>
              <a:off x="4845" y="1226"/>
              <a:ext cx="345" cy="86"/>
              <a:chOff x="1369" y="998"/>
              <a:chExt cx="345" cy="86"/>
            </a:xfrm>
          </p:grpSpPr>
          <p:sp>
            <p:nvSpPr>
              <p:cNvPr id="67624" name="Line 119"/>
              <p:cNvSpPr>
                <a:spLocks noChangeShapeType="1"/>
              </p:cNvSpPr>
              <p:nvPr/>
            </p:nvSpPr>
            <p:spPr bwMode="auto">
              <a:xfrm>
                <a:off x="1369" y="1038"/>
                <a:ext cx="345" cy="0"/>
              </a:xfrm>
              <a:prstGeom prst="line">
                <a:avLst/>
              </a:prstGeom>
              <a:noFill/>
              <a:ln w="12700">
                <a:solidFill>
                  <a:schemeClr val="tx1"/>
                </a:solidFill>
                <a:round/>
                <a:headEnd/>
                <a:tailEnd/>
              </a:ln>
            </p:spPr>
            <p:txBody>
              <a:bodyPr wrap="none" anchor="ctr"/>
              <a:lstStyle/>
              <a:p>
                <a:endParaRPr lang="en-US"/>
              </a:p>
            </p:txBody>
          </p:sp>
          <p:sp>
            <p:nvSpPr>
              <p:cNvPr id="67625" name="Rectangle 120"/>
              <p:cNvSpPr>
                <a:spLocks noChangeArrowheads="1"/>
              </p:cNvSpPr>
              <p:nvPr/>
            </p:nvSpPr>
            <p:spPr bwMode="auto">
              <a:xfrm>
                <a:off x="1369"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626" name="Rectangle 121"/>
              <p:cNvSpPr>
                <a:spLocks noChangeArrowheads="1"/>
              </p:cNvSpPr>
              <p:nvPr/>
            </p:nvSpPr>
            <p:spPr bwMode="auto">
              <a:xfrm>
                <a:off x="1527" y="1023"/>
                <a:ext cx="29" cy="29"/>
              </a:xfrm>
              <a:prstGeom prst="rect">
                <a:avLst/>
              </a:prstGeom>
              <a:solidFill>
                <a:schemeClr val="tx1"/>
              </a:solidFill>
              <a:ln w="12700" algn="ctr">
                <a:noFill/>
                <a:miter lim="800000"/>
                <a:headEnd/>
                <a:tailEnd/>
              </a:ln>
            </p:spPr>
            <p:txBody>
              <a:bodyPr wrap="none" anchor="ctr"/>
              <a:lstStyle/>
              <a:p>
                <a:endParaRPr lang="en-US"/>
              </a:p>
            </p:txBody>
          </p:sp>
          <p:sp>
            <p:nvSpPr>
              <p:cNvPr id="67627" name="Rectangle 122"/>
              <p:cNvSpPr>
                <a:spLocks noChangeArrowheads="1"/>
              </p:cNvSpPr>
              <p:nvPr/>
            </p:nvSpPr>
            <p:spPr bwMode="auto">
              <a:xfrm>
                <a:off x="1685" y="1024"/>
                <a:ext cx="29" cy="29"/>
              </a:xfrm>
              <a:prstGeom prst="rect">
                <a:avLst/>
              </a:prstGeom>
              <a:solidFill>
                <a:schemeClr val="tx1"/>
              </a:solidFill>
              <a:ln w="12700" algn="ctr">
                <a:noFill/>
                <a:miter lim="800000"/>
                <a:headEnd/>
                <a:tailEnd/>
              </a:ln>
            </p:spPr>
            <p:txBody>
              <a:bodyPr wrap="none" anchor="ctr"/>
              <a:lstStyle/>
              <a:p>
                <a:endParaRPr lang="en-US"/>
              </a:p>
            </p:txBody>
          </p:sp>
          <p:sp>
            <p:nvSpPr>
              <p:cNvPr id="67628" name="Line 123"/>
              <p:cNvSpPr>
                <a:spLocks noChangeShapeType="1"/>
              </p:cNvSpPr>
              <p:nvPr/>
            </p:nvSpPr>
            <p:spPr bwMode="auto">
              <a:xfrm>
                <a:off x="1540" y="998"/>
                <a:ext cx="0" cy="86"/>
              </a:xfrm>
              <a:prstGeom prst="line">
                <a:avLst/>
              </a:prstGeom>
              <a:noFill/>
              <a:ln w="12700">
                <a:solidFill>
                  <a:schemeClr val="tx1"/>
                </a:solidFill>
                <a:round/>
                <a:headEnd/>
                <a:tailEnd/>
              </a:ln>
            </p:spPr>
            <p:txBody>
              <a:bodyPr wrap="none" anchor="ctr"/>
              <a:lstStyle/>
              <a:p>
                <a:endParaRPr lang="en-US"/>
              </a:p>
            </p:txBody>
          </p:sp>
        </p:grpSp>
      </p:grpSp>
      <p:grpSp>
        <p:nvGrpSpPr>
          <p:cNvPr id="67608" name="Group 124"/>
          <p:cNvGrpSpPr>
            <a:grpSpLocks/>
          </p:cNvGrpSpPr>
          <p:nvPr/>
        </p:nvGrpSpPr>
        <p:grpSpPr bwMode="auto">
          <a:xfrm>
            <a:off x="7678738" y="2894013"/>
            <a:ext cx="547687" cy="538162"/>
            <a:chOff x="4837" y="1819"/>
            <a:chExt cx="345" cy="339"/>
          </a:xfrm>
        </p:grpSpPr>
        <p:sp>
          <p:nvSpPr>
            <p:cNvPr id="67609" name="Freeform 125"/>
            <p:cNvSpPr>
              <a:spLocks noChangeAspect="1"/>
            </p:cNvSpPr>
            <p:nvPr/>
          </p:nvSpPr>
          <p:spPr bwMode="auto">
            <a:xfrm flipV="1">
              <a:off x="4883" y="1819"/>
              <a:ext cx="253" cy="253"/>
            </a:xfrm>
            <a:custGeom>
              <a:avLst/>
              <a:gdLst>
                <a:gd name="T0" fmla="*/ 0 w 1849"/>
                <a:gd name="T1" fmla="*/ 1849 h 1851"/>
                <a:gd name="T2" fmla="*/ 0 w 1849"/>
                <a:gd name="T3" fmla="*/ 927 h 1851"/>
                <a:gd name="T4" fmla="*/ 924 w 1849"/>
                <a:gd name="T5" fmla="*/ 0 h 1851"/>
                <a:gd name="T6" fmla="*/ 1849 w 1849"/>
                <a:gd name="T7" fmla="*/ 928 h 1851"/>
                <a:gd name="T8" fmla="*/ 1849 w 1849"/>
                <a:gd name="T9" fmla="*/ 1851 h 1851"/>
                <a:gd name="T10" fmla="*/ 0 60000 65536"/>
                <a:gd name="T11" fmla="*/ 0 60000 65536"/>
                <a:gd name="T12" fmla="*/ 0 60000 65536"/>
                <a:gd name="T13" fmla="*/ 0 60000 65536"/>
                <a:gd name="T14" fmla="*/ 0 60000 65536"/>
                <a:gd name="T15" fmla="*/ 0 w 1849"/>
                <a:gd name="T16" fmla="*/ 0 h 1851"/>
                <a:gd name="T17" fmla="*/ 1849 w 1849"/>
                <a:gd name="T18" fmla="*/ 1851 h 1851"/>
              </a:gdLst>
              <a:ahLst/>
              <a:cxnLst>
                <a:cxn ang="T10">
                  <a:pos x="T0" y="T1"/>
                </a:cxn>
                <a:cxn ang="T11">
                  <a:pos x="T2" y="T3"/>
                </a:cxn>
                <a:cxn ang="T12">
                  <a:pos x="T4" y="T5"/>
                </a:cxn>
                <a:cxn ang="T13">
                  <a:pos x="T6" y="T7"/>
                </a:cxn>
                <a:cxn ang="T14">
                  <a:pos x="T8" y="T9"/>
                </a:cxn>
              </a:cxnLst>
              <a:rect l="T15" t="T16" r="T17" b="T18"/>
              <a:pathLst>
                <a:path w="1849" h="1851">
                  <a:moveTo>
                    <a:pt x="0" y="1849"/>
                  </a:moveTo>
                  <a:lnTo>
                    <a:pt x="0" y="927"/>
                  </a:lnTo>
                  <a:lnTo>
                    <a:pt x="924" y="0"/>
                  </a:lnTo>
                  <a:lnTo>
                    <a:pt x="1849" y="928"/>
                  </a:lnTo>
                  <a:lnTo>
                    <a:pt x="1849" y="1851"/>
                  </a:lnTo>
                </a:path>
              </a:pathLst>
            </a:custGeom>
            <a:solidFill>
              <a:srgbClr val="FF8080"/>
            </a:solidFill>
            <a:ln w="19050" cap="flat" cmpd="sng">
              <a:solidFill>
                <a:schemeClr val="tx1"/>
              </a:solidFill>
              <a:prstDash val="solid"/>
              <a:round/>
              <a:headEnd/>
              <a:tailEnd/>
            </a:ln>
          </p:spPr>
          <p:txBody>
            <a:bodyPr wrap="none" anchor="ctr"/>
            <a:lstStyle/>
            <a:p>
              <a:endParaRPr lang="en-US"/>
            </a:p>
          </p:txBody>
        </p:sp>
        <p:sp>
          <p:nvSpPr>
            <p:cNvPr id="67610" name="Freeform 126"/>
            <p:cNvSpPr>
              <a:spLocks/>
            </p:cNvSpPr>
            <p:nvPr/>
          </p:nvSpPr>
          <p:spPr bwMode="auto">
            <a:xfrm>
              <a:off x="4905" y="1877"/>
              <a:ext cx="209" cy="85"/>
            </a:xfrm>
            <a:custGeom>
              <a:avLst/>
              <a:gdLst>
                <a:gd name="T0" fmla="*/ 0 w 209"/>
                <a:gd name="T1" fmla="*/ 23 h 48"/>
                <a:gd name="T2" fmla="*/ 21 w 209"/>
                <a:gd name="T3" fmla="*/ 0 h 48"/>
                <a:gd name="T4" fmla="*/ 185 w 209"/>
                <a:gd name="T5" fmla="*/ 0 h 48"/>
                <a:gd name="T6" fmla="*/ 209 w 209"/>
                <a:gd name="T7" fmla="*/ 24 h 48"/>
                <a:gd name="T8" fmla="*/ 185 w 209"/>
                <a:gd name="T9" fmla="*/ 48 h 48"/>
                <a:gd name="T10" fmla="*/ 21 w 209"/>
                <a:gd name="T11" fmla="*/ 48 h 48"/>
                <a:gd name="T12" fmla="*/ 0 w 209"/>
                <a:gd name="T13" fmla="*/ 23 h 48"/>
                <a:gd name="T14" fmla="*/ 0 60000 65536"/>
                <a:gd name="T15" fmla="*/ 0 60000 65536"/>
                <a:gd name="T16" fmla="*/ 0 60000 65536"/>
                <a:gd name="T17" fmla="*/ 0 60000 65536"/>
                <a:gd name="T18" fmla="*/ 0 60000 65536"/>
                <a:gd name="T19" fmla="*/ 0 60000 65536"/>
                <a:gd name="T20" fmla="*/ 0 60000 65536"/>
                <a:gd name="T21" fmla="*/ 0 w 209"/>
                <a:gd name="T22" fmla="*/ 0 h 48"/>
                <a:gd name="T23" fmla="*/ 209 w 20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9" h="48">
                  <a:moveTo>
                    <a:pt x="0" y="23"/>
                  </a:moveTo>
                  <a:lnTo>
                    <a:pt x="21" y="0"/>
                  </a:lnTo>
                  <a:lnTo>
                    <a:pt x="185" y="0"/>
                  </a:lnTo>
                  <a:lnTo>
                    <a:pt x="209" y="24"/>
                  </a:lnTo>
                  <a:lnTo>
                    <a:pt x="185" y="48"/>
                  </a:lnTo>
                  <a:lnTo>
                    <a:pt x="21" y="48"/>
                  </a:lnTo>
                  <a:lnTo>
                    <a:pt x="0" y="23"/>
                  </a:lnTo>
                  <a:close/>
                </a:path>
              </a:pathLst>
            </a:custGeom>
            <a:solidFill>
              <a:schemeClr val="tx2"/>
            </a:solidFill>
            <a:ln w="12700" cap="flat" cmpd="sng">
              <a:solidFill>
                <a:schemeClr val="tx2"/>
              </a:solidFill>
              <a:prstDash val="solid"/>
              <a:round/>
              <a:headEnd/>
              <a:tailEnd/>
            </a:ln>
          </p:spPr>
          <p:txBody>
            <a:bodyPr wrap="none" anchor="ctr"/>
            <a:lstStyle/>
            <a:p>
              <a:endParaRPr lang="en-US"/>
            </a:p>
          </p:txBody>
        </p:sp>
        <p:grpSp>
          <p:nvGrpSpPr>
            <p:cNvPr id="67611" name="Group 127"/>
            <p:cNvGrpSpPr>
              <a:grpSpLocks/>
            </p:cNvGrpSpPr>
            <p:nvPr/>
          </p:nvGrpSpPr>
          <p:grpSpPr bwMode="auto">
            <a:xfrm>
              <a:off x="4837" y="2071"/>
              <a:ext cx="345" cy="87"/>
              <a:chOff x="415" y="1939"/>
              <a:chExt cx="345" cy="87"/>
            </a:xfrm>
          </p:grpSpPr>
          <p:sp>
            <p:nvSpPr>
              <p:cNvPr id="67612" name="Line 128"/>
              <p:cNvSpPr>
                <a:spLocks noChangeShapeType="1"/>
              </p:cNvSpPr>
              <p:nvPr/>
            </p:nvSpPr>
            <p:spPr bwMode="auto">
              <a:xfrm>
                <a:off x="415" y="1982"/>
                <a:ext cx="345" cy="0"/>
              </a:xfrm>
              <a:prstGeom prst="line">
                <a:avLst/>
              </a:prstGeom>
              <a:noFill/>
              <a:ln w="12700">
                <a:solidFill>
                  <a:schemeClr val="tx1"/>
                </a:solidFill>
                <a:round/>
                <a:headEnd/>
                <a:tailEnd/>
              </a:ln>
            </p:spPr>
            <p:txBody>
              <a:bodyPr wrap="none" anchor="ctr"/>
              <a:lstStyle/>
              <a:p>
                <a:endParaRPr lang="en-US"/>
              </a:p>
            </p:txBody>
          </p:sp>
          <p:sp>
            <p:nvSpPr>
              <p:cNvPr id="67613" name="Rectangle 129"/>
              <p:cNvSpPr>
                <a:spLocks noChangeArrowheads="1"/>
              </p:cNvSpPr>
              <p:nvPr/>
            </p:nvSpPr>
            <p:spPr bwMode="auto">
              <a:xfrm>
                <a:off x="415"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14" name="Rectangle 130"/>
              <p:cNvSpPr>
                <a:spLocks noChangeArrowheads="1"/>
              </p:cNvSpPr>
              <p:nvPr/>
            </p:nvSpPr>
            <p:spPr bwMode="auto">
              <a:xfrm>
                <a:off x="731" y="1968"/>
                <a:ext cx="29" cy="29"/>
              </a:xfrm>
              <a:prstGeom prst="rect">
                <a:avLst/>
              </a:prstGeom>
              <a:solidFill>
                <a:schemeClr val="tx1"/>
              </a:solidFill>
              <a:ln w="12700" algn="ctr">
                <a:noFill/>
                <a:miter lim="800000"/>
                <a:headEnd/>
                <a:tailEnd/>
              </a:ln>
            </p:spPr>
            <p:txBody>
              <a:bodyPr wrap="none" anchor="ctr"/>
              <a:lstStyle/>
              <a:p>
                <a:endParaRPr lang="en-US"/>
              </a:p>
            </p:txBody>
          </p:sp>
          <p:grpSp>
            <p:nvGrpSpPr>
              <p:cNvPr id="67615" name="Group 131"/>
              <p:cNvGrpSpPr>
                <a:grpSpLocks/>
              </p:cNvGrpSpPr>
              <p:nvPr/>
            </p:nvGrpSpPr>
            <p:grpSpPr bwMode="auto">
              <a:xfrm>
                <a:off x="520" y="1940"/>
                <a:ext cx="29" cy="86"/>
                <a:chOff x="520" y="1940"/>
                <a:chExt cx="29" cy="86"/>
              </a:xfrm>
            </p:grpSpPr>
            <p:sp>
              <p:nvSpPr>
                <p:cNvPr id="67619" name="Rectangle 132"/>
                <p:cNvSpPr>
                  <a:spLocks noChangeArrowheads="1"/>
                </p:cNvSpPr>
                <p:nvPr/>
              </p:nvSpPr>
              <p:spPr bwMode="auto">
                <a:xfrm>
                  <a:off x="520" y="1968"/>
                  <a:ext cx="29" cy="29"/>
                </a:xfrm>
                <a:prstGeom prst="rect">
                  <a:avLst/>
                </a:prstGeom>
                <a:solidFill>
                  <a:schemeClr val="tx1"/>
                </a:solidFill>
                <a:ln w="12700" algn="ctr">
                  <a:noFill/>
                  <a:miter lim="800000"/>
                  <a:headEnd/>
                  <a:tailEnd/>
                </a:ln>
              </p:spPr>
              <p:txBody>
                <a:bodyPr wrap="none" anchor="ctr"/>
                <a:lstStyle/>
                <a:p>
                  <a:endParaRPr lang="en-US"/>
                </a:p>
              </p:txBody>
            </p:sp>
            <p:sp>
              <p:nvSpPr>
                <p:cNvPr id="67620" name="Line 133"/>
                <p:cNvSpPr>
                  <a:spLocks noChangeShapeType="1"/>
                </p:cNvSpPr>
                <p:nvPr/>
              </p:nvSpPr>
              <p:spPr bwMode="auto">
                <a:xfrm>
                  <a:off x="534" y="1940"/>
                  <a:ext cx="0" cy="86"/>
                </a:xfrm>
                <a:prstGeom prst="line">
                  <a:avLst/>
                </a:prstGeom>
                <a:noFill/>
                <a:ln w="12700">
                  <a:solidFill>
                    <a:schemeClr val="tx1"/>
                  </a:solidFill>
                  <a:round/>
                  <a:headEnd/>
                  <a:tailEnd/>
                </a:ln>
              </p:spPr>
              <p:txBody>
                <a:bodyPr wrap="none" anchor="ctr"/>
                <a:lstStyle/>
                <a:p>
                  <a:endParaRPr lang="en-US"/>
                </a:p>
              </p:txBody>
            </p:sp>
          </p:grpSp>
          <p:grpSp>
            <p:nvGrpSpPr>
              <p:cNvPr id="67616" name="Group 134"/>
              <p:cNvGrpSpPr>
                <a:grpSpLocks/>
              </p:cNvGrpSpPr>
              <p:nvPr/>
            </p:nvGrpSpPr>
            <p:grpSpPr bwMode="auto">
              <a:xfrm>
                <a:off x="625" y="1939"/>
                <a:ext cx="29" cy="86"/>
                <a:chOff x="625" y="1939"/>
                <a:chExt cx="29" cy="86"/>
              </a:xfrm>
            </p:grpSpPr>
            <p:sp>
              <p:nvSpPr>
                <p:cNvPr id="67617" name="Rectangle 135"/>
                <p:cNvSpPr>
                  <a:spLocks noChangeArrowheads="1"/>
                </p:cNvSpPr>
                <p:nvPr/>
              </p:nvSpPr>
              <p:spPr bwMode="auto">
                <a:xfrm>
                  <a:off x="625" y="1967"/>
                  <a:ext cx="29" cy="29"/>
                </a:xfrm>
                <a:prstGeom prst="rect">
                  <a:avLst/>
                </a:prstGeom>
                <a:solidFill>
                  <a:schemeClr val="tx1"/>
                </a:solidFill>
                <a:ln w="12700" algn="ctr">
                  <a:noFill/>
                  <a:miter lim="800000"/>
                  <a:headEnd/>
                  <a:tailEnd/>
                </a:ln>
              </p:spPr>
              <p:txBody>
                <a:bodyPr wrap="none" anchor="ctr"/>
                <a:lstStyle/>
                <a:p>
                  <a:endParaRPr lang="en-US"/>
                </a:p>
              </p:txBody>
            </p:sp>
            <p:sp>
              <p:nvSpPr>
                <p:cNvPr id="67618" name="Line 136"/>
                <p:cNvSpPr>
                  <a:spLocks noChangeShapeType="1"/>
                </p:cNvSpPr>
                <p:nvPr/>
              </p:nvSpPr>
              <p:spPr bwMode="auto">
                <a:xfrm>
                  <a:off x="639" y="1939"/>
                  <a:ext cx="0" cy="86"/>
                </a:xfrm>
                <a:prstGeom prst="line">
                  <a:avLst/>
                </a:prstGeom>
                <a:noFill/>
                <a:ln w="12700">
                  <a:solidFill>
                    <a:schemeClr val="tx1"/>
                  </a:solidFill>
                  <a:round/>
                  <a:headEnd/>
                  <a:tailEnd/>
                </a:ln>
              </p:spPr>
              <p:txBody>
                <a:bodyPr wrap="none" anchor="ctr"/>
                <a:lstStyle/>
                <a:p>
                  <a:endParaRPr lang="en-US"/>
                </a:p>
              </p:txBody>
            </p:sp>
          </p:grpSp>
        </p:grpSp>
      </p:gr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68611"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8612" name="Rectangle 4"/>
          <p:cNvSpPr>
            <a:spLocks noGrp="1" noChangeArrowheads="1"/>
          </p:cNvSpPr>
          <p:nvPr>
            <p:ph type="title"/>
          </p:nvPr>
        </p:nvSpPr>
        <p:spPr>
          <a:xfrm>
            <a:off x="2170113" y="46038"/>
            <a:ext cx="4864100" cy="577850"/>
          </a:xfrm>
          <a:noFill/>
        </p:spPr>
        <p:txBody>
          <a:bodyPr wrap="none" lIns="0" tIns="0" rIns="0" bIns="0">
            <a:spAutoFit/>
          </a:bodyPr>
          <a:lstStyle/>
          <a:p>
            <a:pPr eaLnBrk="1" hangingPunct="1"/>
            <a:r>
              <a:rPr lang="en-US" sz="2400"/>
              <a:t>Ground Structures and Installations </a:t>
            </a:r>
            <a:br>
              <a:rPr lang="en-US" sz="2400"/>
            </a:br>
            <a:r>
              <a:rPr lang="en-US" sz="1400"/>
              <a:t>(5 pages)</a:t>
            </a:r>
          </a:p>
        </p:txBody>
      </p:sp>
      <p:sp>
        <p:nvSpPr>
          <p:cNvPr id="68613" name="Text Box 5"/>
          <p:cNvSpPr txBox="1">
            <a:spLocks noChangeArrowheads="1"/>
          </p:cNvSpPr>
          <p:nvPr/>
        </p:nvSpPr>
        <p:spPr bwMode="auto">
          <a:xfrm>
            <a:off x="639763" y="635000"/>
            <a:ext cx="974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Description</a:t>
            </a:r>
          </a:p>
        </p:txBody>
      </p:sp>
      <p:sp>
        <p:nvSpPr>
          <p:cNvPr id="68614" name="Text Box 6"/>
          <p:cNvSpPr txBox="1">
            <a:spLocks noChangeArrowheads="1"/>
          </p:cNvSpPr>
          <p:nvPr/>
        </p:nvSpPr>
        <p:spPr bwMode="auto">
          <a:xfrm>
            <a:off x="3616325" y="6111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68615" name="Text Box 7"/>
          <p:cNvSpPr txBox="1">
            <a:spLocks noChangeArrowheads="1"/>
          </p:cNvSpPr>
          <p:nvPr/>
        </p:nvSpPr>
        <p:spPr bwMode="auto">
          <a:xfrm>
            <a:off x="5046663" y="6111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68616" name="Text Box 8"/>
          <p:cNvSpPr txBox="1">
            <a:spLocks noChangeArrowheads="1"/>
          </p:cNvSpPr>
          <p:nvPr/>
        </p:nvSpPr>
        <p:spPr bwMode="auto">
          <a:xfrm>
            <a:off x="6380163" y="6111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68617" name="Text Box 9"/>
          <p:cNvSpPr txBox="1">
            <a:spLocks noChangeArrowheads="1"/>
          </p:cNvSpPr>
          <p:nvPr/>
        </p:nvSpPr>
        <p:spPr bwMode="auto">
          <a:xfrm>
            <a:off x="7704138" y="6111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grpSp>
        <p:nvGrpSpPr>
          <p:cNvPr id="68618" name="Group 10"/>
          <p:cNvGrpSpPr>
            <a:grpSpLocks/>
          </p:cNvGrpSpPr>
          <p:nvPr/>
        </p:nvGrpSpPr>
        <p:grpSpPr bwMode="auto">
          <a:xfrm>
            <a:off x="3756025" y="1027113"/>
            <a:ext cx="530225" cy="596900"/>
            <a:chOff x="2366" y="647"/>
            <a:chExt cx="334" cy="376"/>
          </a:xfrm>
        </p:grpSpPr>
        <p:sp>
          <p:nvSpPr>
            <p:cNvPr id="68872" name="Rectangle 11"/>
            <p:cNvSpPr>
              <a:spLocks noChangeArrowheads="1"/>
            </p:cNvSpPr>
            <p:nvPr/>
          </p:nvSpPr>
          <p:spPr bwMode="auto">
            <a:xfrm>
              <a:off x="2483" y="64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73" name="Freeform 12"/>
            <p:cNvSpPr>
              <a:spLocks noChangeAspect="1"/>
            </p:cNvSpPr>
            <p:nvPr/>
          </p:nvSpPr>
          <p:spPr bwMode="auto">
            <a:xfrm>
              <a:off x="2366" y="6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grpSp>
        <p:nvGrpSpPr>
          <p:cNvPr id="68619" name="Group 13"/>
          <p:cNvGrpSpPr>
            <a:grpSpLocks/>
          </p:cNvGrpSpPr>
          <p:nvPr/>
        </p:nvGrpSpPr>
        <p:grpSpPr bwMode="auto">
          <a:xfrm>
            <a:off x="5118100" y="1101725"/>
            <a:ext cx="547688" cy="444500"/>
            <a:chOff x="3517" y="2002"/>
            <a:chExt cx="345" cy="280"/>
          </a:xfrm>
        </p:grpSpPr>
        <p:sp>
          <p:nvSpPr>
            <p:cNvPr id="68870" name="Rectangle 14"/>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71" name="Rectangle 15"/>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620" name="Group 16"/>
          <p:cNvGrpSpPr>
            <a:grpSpLocks/>
          </p:cNvGrpSpPr>
          <p:nvPr/>
        </p:nvGrpSpPr>
        <p:grpSpPr bwMode="auto">
          <a:xfrm>
            <a:off x="6499225" y="1093788"/>
            <a:ext cx="401638" cy="461962"/>
            <a:chOff x="3563" y="2433"/>
            <a:chExt cx="253" cy="291"/>
          </a:xfrm>
        </p:grpSpPr>
        <p:sp>
          <p:nvSpPr>
            <p:cNvPr id="68868" name="Rectangle 1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69" name="Rectangle 1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621" name="Group 19"/>
          <p:cNvGrpSpPr>
            <a:grpSpLocks/>
          </p:cNvGrpSpPr>
          <p:nvPr/>
        </p:nvGrpSpPr>
        <p:grpSpPr bwMode="auto">
          <a:xfrm>
            <a:off x="7734300" y="1031875"/>
            <a:ext cx="530225" cy="584200"/>
            <a:chOff x="4872" y="650"/>
            <a:chExt cx="334" cy="368"/>
          </a:xfrm>
        </p:grpSpPr>
        <p:sp>
          <p:nvSpPr>
            <p:cNvPr id="68866" name="Rectangle 20"/>
            <p:cNvSpPr>
              <a:spLocks noChangeArrowheads="1"/>
            </p:cNvSpPr>
            <p:nvPr/>
          </p:nvSpPr>
          <p:spPr bwMode="auto">
            <a:xfrm>
              <a:off x="4991" y="65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67" name="Freeform 21"/>
            <p:cNvSpPr>
              <a:spLocks/>
            </p:cNvSpPr>
            <p:nvPr/>
          </p:nvSpPr>
          <p:spPr bwMode="auto">
            <a:xfrm>
              <a:off x="4872" y="68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sp>
        <p:nvSpPr>
          <p:cNvPr id="68622" name="Text Box 22"/>
          <p:cNvSpPr txBox="1">
            <a:spLocks noChangeArrowheads="1"/>
          </p:cNvSpPr>
          <p:nvPr/>
        </p:nvSpPr>
        <p:spPr bwMode="auto">
          <a:xfrm>
            <a:off x="703263" y="1219200"/>
            <a:ext cx="847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Installation</a:t>
            </a:r>
          </a:p>
        </p:txBody>
      </p:sp>
      <p:sp>
        <p:nvSpPr>
          <p:cNvPr id="68623" name="Text Box 23"/>
          <p:cNvSpPr txBox="1">
            <a:spLocks noChangeArrowheads="1"/>
          </p:cNvSpPr>
          <p:nvPr/>
        </p:nvSpPr>
        <p:spPr bwMode="auto">
          <a:xfrm>
            <a:off x="368300" y="1798638"/>
            <a:ext cx="15176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Raw Material</a:t>
            </a:r>
          </a:p>
          <a:p>
            <a:pPr algn="ctr" eaLnBrk="0" hangingPunct="0"/>
            <a:r>
              <a:rPr lang="en-US" sz="1400"/>
              <a:t>Production/Storage</a:t>
            </a:r>
          </a:p>
        </p:txBody>
      </p:sp>
      <p:grpSp>
        <p:nvGrpSpPr>
          <p:cNvPr id="68624" name="Group 24"/>
          <p:cNvGrpSpPr>
            <a:grpSpLocks/>
          </p:cNvGrpSpPr>
          <p:nvPr/>
        </p:nvGrpSpPr>
        <p:grpSpPr bwMode="auto">
          <a:xfrm>
            <a:off x="3752850" y="1712913"/>
            <a:ext cx="530225" cy="596900"/>
            <a:chOff x="2364" y="1079"/>
            <a:chExt cx="334" cy="376"/>
          </a:xfrm>
        </p:grpSpPr>
        <p:sp>
          <p:nvSpPr>
            <p:cNvPr id="68863" name="Rectangle 25"/>
            <p:cNvSpPr>
              <a:spLocks noChangeArrowheads="1"/>
            </p:cNvSpPr>
            <p:nvPr/>
          </p:nvSpPr>
          <p:spPr bwMode="auto">
            <a:xfrm>
              <a:off x="2481" y="107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64" name="Freeform 26"/>
            <p:cNvSpPr>
              <a:spLocks noChangeAspect="1"/>
            </p:cNvSpPr>
            <p:nvPr/>
          </p:nvSpPr>
          <p:spPr bwMode="auto">
            <a:xfrm>
              <a:off x="2364" y="112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8865" name="Text Box 27"/>
            <p:cNvSpPr txBox="1">
              <a:spLocks noChangeArrowheads="1"/>
            </p:cNvSpPr>
            <p:nvPr/>
          </p:nvSpPr>
          <p:spPr bwMode="auto">
            <a:xfrm>
              <a:off x="2457" y="1155"/>
              <a:ext cx="149" cy="230"/>
            </a:xfrm>
            <a:prstGeom prst="rect">
              <a:avLst/>
            </a:prstGeom>
            <a:noFill/>
            <a:ln w="12700" algn="ctr">
              <a:noFill/>
              <a:miter lim="800000"/>
              <a:headEnd/>
              <a:tailEnd/>
            </a:ln>
          </p:spPr>
          <p:txBody>
            <a:bodyPr wrap="none" lIns="0" tIns="0" rIns="0" bIns="0">
              <a:spAutoFit/>
            </a:bodyPr>
            <a:lstStyle/>
            <a:p>
              <a:pPr algn="ctr" eaLnBrk="0" hangingPunct="0"/>
              <a:r>
                <a:rPr lang="en-US" sz="1200" b="1"/>
                <a:t>PS</a:t>
              </a:r>
            </a:p>
            <a:p>
              <a:pPr algn="ctr" eaLnBrk="0" hangingPunct="0"/>
              <a:r>
                <a:rPr lang="en-US" sz="1200" b="1"/>
                <a:t>RM</a:t>
              </a:r>
            </a:p>
          </p:txBody>
        </p:sp>
      </p:grpSp>
      <p:grpSp>
        <p:nvGrpSpPr>
          <p:cNvPr id="68625" name="Group 28"/>
          <p:cNvGrpSpPr>
            <a:grpSpLocks/>
          </p:cNvGrpSpPr>
          <p:nvPr/>
        </p:nvGrpSpPr>
        <p:grpSpPr bwMode="auto">
          <a:xfrm>
            <a:off x="5116513" y="1787525"/>
            <a:ext cx="547687" cy="444500"/>
            <a:chOff x="3185" y="1126"/>
            <a:chExt cx="345" cy="280"/>
          </a:xfrm>
        </p:grpSpPr>
        <p:grpSp>
          <p:nvGrpSpPr>
            <p:cNvPr id="68859" name="Group 29"/>
            <p:cNvGrpSpPr>
              <a:grpSpLocks/>
            </p:cNvGrpSpPr>
            <p:nvPr/>
          </p:nvGrpSpPr>
          <p:grpSpPr bwMode="auto">
            <a:xfrm>
              <a:off x="3185" y="1126"/>
              <a:ext cx="345" cy="280"/>
              <a:chOff x="3517" y="2002"/>
              <a:chExt cx="345" cy="280"/>
            </a:xfrm>
          </p:grpSpPr>
          <p:sp>
            <p:nvSpPr>
              <p:cNvPr id="68861" name="Rectangle 3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62" name="Rectangle 3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8860" name="Text Box 32"/>
            <p:cNvSpPr txBox="1">
              <a:spLocks noChangeArrowheads="1"/>
            </p:cNvSpPr>
            <p:nvPr/>
          </p:nvSpPr>
          <p:spPr bwMode="auto">
            <a:xfrm>
              <a:off x="3283" y="1175"/>
              <a:ext cx="149" cy="230"/>
            </a:xfrm>
            <a:prstGeom prst="rect">
              <a:avLst/>
            </a:prstGeom>
            <a:noFill/>
            <a:ln w="12700" algn="ctr">
              <a:noFill/>
              <a:miter lim="800000"/>
              <a:headEnd/>
              <a:tailEnd/>
            </a:ln>
          </p:spPr>
          <p:txBody>
            <a:bodyPr wrap="none" lIns="0" tIns="0" rIns="0" bIns="0">
              <a:spAutoFit/>
            </a:bodyPr>
            <a:lstStyle/>
            <a:p>
              <a:pPr algn="ctr" eaLnBrk="0" hangingPunct="0"/>
              <a:r>
                <a:rPr lang="en-US" sz="1200" b="1"/>
                <a:t>PS</a:t>
              </a:r>
            </a:p>
            <a:p>
              <a:pPr algn="ctr" eaLnBrk="0" hangingPunct="0"/>
              <a:r>
                <a:rPr lang="en-US" sz="1200" b="1"/>
                <a:t>RM</a:t>
              </a:r>
            </a:p>
          </p:txBody>
        </p:sp>
      </p:grpSp>
      <p:grpSp>
        <p:nvGrpSpPr>
          <p:cNvPr id="68626" name="Group 33"/>
          <p:cNvGrpSpPr>
            <a:grpSpLocks/>
          </p:cNvGrpSpPr>
          <p:nvPr/>
        </p:nvGrpSpPr>
        <p:grpSpPr bwMode="auto">
          <a:xfrm>
            <a:off x="6497638" y="1779588"/>
            <a:ext cx="401637" cy="461962"/>
            <a:chOff x="4055" y="1121"/>
            <a:chExt cx="253" cy="291"/>
          </a:xfrm>
        </p:grpSpPr>
        <p:grpSp>
          <p:nvGrpSpPr>
            <p:cNvPr id="68855" name="Group 34"/>
            <p:cNvGrpSpPr>
              <a:grpSpLocks/>
            </p:cNvGrpSpPr>
            <p:nvPr/>
          </p:nvGrpSpPr>
          <p:grpSpPr bwMode="auto">
            <a:xfrm>
              <a:off x="4055" y="1121"/>
              <a:ext cx="253" cy="291"/>
              <a:chOff x="3563" y="2433"/>
              <a:chExt cx="253" cy="291"/>
            </a:xfrm>
          </p:grpSpPr>
          <p:sp>
            <p:nvSpPr>
              <p:cNvPr id="68857" name="Rectangle 3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58" name="Rectangle 3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8856" name="Text Box 37"/>
            <p:cNvSpPr txBox="1">
              <a:spLocks noChangeArrowheads="1"/>
            </p:cNvSpPr>
            <p:nvPr/>
          </p:nvSpPr>
          <p:spPr bwMode="auto">
            <a:xfrm>
              <a:off x="4107" y="1171"/>
              <a:ext cx="149" cy="230"/>
            </a:xfrm>
            <a:prstGeom prst="rect">
              <a:avLst/>
            </a:prstGeom>
            <a:noFill/>
            <a:ln w="12700" algn="ctr">
              <a:noFill/>
              <a:miter lim="800000"/>
              <a:headEnd/>
              <a:tailEnd/>
            </a:ln>
          </p:spPr>
          <p:txBody>
            <a:bodyPr wrap="none" lIns="0" tIns="0" rIns="0" bIns="0">
              <a:spAutoFit/>
            </a:bodyPr>
            <a:lstStyle/>
            <a:p>
              <a:pPr algn="ctr" eaLnBrk="0" hangingPunct="0"/>
              <a:r>
                <a:rPr lang="en-US" sz="1200" b="1"/>
                <a:t>PS</a:t>
              </a:r>
            </a:p>
            <a:p>
              <a:pPr algn="ctr" eaLnBrk="0" hangingPunct="0"/>
              <a:r>
                <a:rPr lang="en-US" sz="1200" b="1"/>
                <a:t>RM</a:t>
              </a:r>
            </a:p>
          </p:txBody>
        </p:sp>
      </p:grpSp>
      <p:grpSp>
        <p:nvGrpSpPr>
          <p:cNvPr id="68627" name="Group 38"/>
          <p:cNvGrpSpPr>
            <a:grpSpLocks/>
          </p:cNvGrpSpPr>
          <p:nvPr/>
        </p:nvGrpSpPr>
        <p:grpSpPr bwMode="auto">
          <a:xfrm>
            <a:off x="7734300" y="1717675"/>
            <a:ext cx="530225" cy="584200"/>
            <a:chOff x="4872" y="1082"/>
            <a:chExt cx="334" cy="368"/>
          </a:xfrm>
        </p:grpSpPr>
        <p:sp>
          <p:nvSpPr>
            <p:cNvPr id="68852" name="Rectangle 39"/>
            <p:cNvSpPr>
              <a:spLocks noChangeArrowheads="1"/>
            </p:cNvSpPr>
            <p:nvPr/>
          </p:nvSpPr>
          <p:spPr bwMode="auto">
            <a:xfrm>
              <a:off x="4991" y="108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53" name="Freeform 40"/>
            <p:cNvSpPr>
              <a:spLocks/>
            </p:cNvSpPr>
            <p:nvPr/>
          </p:nvSpPr>
          <p:spPr bwMode="auto">
            <a:xfrm>
              <a:off x="4872" y="111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854" name="Text Box 41"/>
            <p:cNvSpPr txBox="1">
              <a:spLocks noChangeArrowheads="1"/>
            </p:cNvSpPr>
            <p:nvPr/>
          </p:nvSpPr>
          <p:spPr bwMode="auto">
            <a:xfrm>
              <a:off x="4964" y="1163"/>
              <a:ext cx="149" cy="230"/>
            </a:xfrm>
            <a:prstGeom prst="rect">
              <a:avLst/>
            </a:prstGeom>
            <a:noFill/>
            <a:ln w="12700" algn="ctr">
              <a:noFill/>
              <a:miter lim="800000"/>
              <a:headEnd/>
              <a:tailEnd/>
            </a:ln>
          </p:spPr>
          <p:txBody>
            <a:bodyPr wrap="none" lIns="0" tIns="0" rIns="0" bIns="0">
              <a:spAutoFit/>
            </a:bodyPr>
            <a:lstStyle/>
            <a:p>
              <a:pPr algn="ctr" eaLnBrk="0" hangingPunct="0"/>
              <a:r>
                <a:rPr lang="en-US" sz="1200" b="1"/>
                <a:t>PS</a:t>
              </a:r>
            </a:p>
            <a:p>
              <a:pPr algn="ctr" eaLnBrk="0" hangingPunct="0"/>
              <a:r>
                <a:rPr lang="en-US" sz="1200" b="1"/>
                <a:t>RM</a:t>
              </a:r>
            </a:p>
          </p:txBody>
        </p:sp>
      </p:grpSp>
      <p:sp>
        <p:nvSpPr>
          <p:cNvPr id="68628" name="Text Box 42"/>
          <p:cNvSpPr txBox="1">
            <a:spLocks noChangeArrowheads="1"/>
          </p:cNvSpPr>
          <p:nvPr/>
        </p:nvSpPr>
        <p:spPr bwMode="auto">
          <a:xfrm>
            <a:off x="935038" y="2641600"/>
            <a:ext cx="384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a:t>
            </a:r>
          </a:p>
        </p:txBody>
      </p:sp>
      <p:grpSp>
        <p:nvGrpSpPr>
          <p:cNvPr id="68629" name="Group 43"/>
          <p:cNvGrpSpPr>
            <a:grpSpLocks/>
          </p:cNvGrpSpPr>
          <p:nvPr/>
        </p:nvGrpSpPr>
        <p:grpSpPr bwMode="auto">
          <a:xfrm>
            <a:off x="3756025" y="2449513"/>
            <a:ext cx="530225" cy="596900"/>
            <a:chOff x="2366" y="1543"/>
            <a:chExt cx="334" cy="376"/>
          </a:xfrm>
        </p:grpSpPr>
        <p:sp>
          <p:nvSpPr>
            <p:cNvPr id="68841" name="Rectangle 44"/>
            <p:cNvSpPr>
              <a:spLocks noChangeArrowheads="1"/>
            </p:cNvSpPr>
            <p:nvPr/>
          </p:nvSpPr>
          <p:spPr bwMode="auto">
            <a:xfrm>
              <a:off x="2483" y="154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42" name="Freeform 45"/>
            <p:cNvSpPr>
              <a:spLocks noChangeAspect="1"/>
            </p:cNvSpPr>
            <p:nvPr/>
          </p:nvSpPr>
          <p:spPr bwMode="auto">
            <a:xfrm>
              <a:off x="2366" y="1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843" name="Group 46"/>
            <p:cNvGrpSpPr>
              <a:grpSpLocks/>
            </p:cNvGrpSpPr>
            <p:nvPr/>
          </p:nvGrpSpPr>
          <p:grpSpPr bwMode="auto">
            <a:xfrm>
              <a:off x="2446" y="1659"/>
              <a:ext cx="169" cy="161"/>
              <a:chOff x="2078" y="1283"/>
              <a:chExt cx="169" cy="161"/>
            </a:xfrm>
          </p:grpSpPr>
          <p:sp>
            <p:nvSpPr>
              <p:cNvPr id="68844" name="Line 47"/>
              <p:cNvSpPr>
                <a:spLocks noChangeAspect="1" noChangeShapeType="1"/>
              </p:cNvSpPr>
              <p:nvPr/>
            </p:nvSpPr>
            <p:spPr bwMode="auto">
              <a:xfrm>
                <a:off x="2103" y="1300"/>
                <a:ext cx="144" cy="144"/>
              </a:xfrm>
              <a:prstGeom prst="line">
                <a:avLst/>
              </a:prstGeom>
              <a:noFill/>
              <a:ln w="19050">
                <a:solidFill>
                  <a:schemeClr val="tx1"/>
                </a:solidFill>
                <a:round/>
                <a:headEnd/>
                <a:tailEnd/>
              </a:ln>
            </p:spPr>
            <p:txBody>
              <a:bodyPr wrap="none" anchor="ctr"/>
              <a:lstStyle/>
              <a:p>
                <a:endParaRPr lang="en-US"/>
              </a:p>
            </p:txBody>
          </p:sp>
          <p:sp>
            <p:nvSpPr>
              <p:cNvPr id="68845" name="Freeform 48"/>
              <p:cNvSpPr>
                <a:spLocks noChangeAspect="1"/>
              </p:cNvSpPr>
              <p:nvPr/>
            </p:nvSpPr>
            <p:spPr bwMode="auto">
              <a:xfrm>
                <a:off x="2078"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46" name="Freeform 49"/>
              <p:cNvSpPr>
                <a:spLocks noChangeAspect="1"/>
              </p:cNvSpPr>
              <p:nvPr/>
            </p:nvSpPr>
            <p:spPr bwMode="auto">
              <a:xfrm>
                <a:off x="2079"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47" name="Freeform 50"/>
              <p:cNvSpPr>
                <a:spLocks noChangeAspect="1"/>
              </p:cNvSpPr>
              <p:nvPr/>
            </p:nvSpPr>
            <p:spPr bwMode="auto">
              <a:xfrm>
                <a:off x="2079"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48" name="Line 51"/>
              <p:cNvSpPr>
                <a:spLocks noChangeAspect="1" noChangeShapeType="1"/>
              </p:cNvSpPr>
              <p:nvPr/>
            </p:nvSpPr>
            <p:spPr bwMode="auto">
              <a:xfrm flipH="1">
                <a:off x="2078" y="1300"/>
                <a:ext cx="144" cy="144"/>
              </a:xfrm>
              <a:prstGeom prst="line">
                <a:avLst/>
              </a:prstGeom>
              <a:noFill/>
              <a:ln w="19050">
                <a:solidFill>
                  <a:schemeClr val="tx1"/>
                </a:solidFill>
                <a:round/>
                <a:headEnd/>
                <a:tailEnd/>
              </a:ln>
            </p:spPr>
            <p:txBody>
              <a:bodyPr wrap="none" anchor="ctr"/>
              <a:lstStyle/>
              <a:p>
                <a:endParaRPr lang="en-US"/>
              </a:p>
            </p:txBody>
          </p:sp>
          <p:sp>
            <p:nvSpPr>
              <p:cNvPr id="68849" name="Freeform 52"/>
              <p:cNvSpPr>
                <a:spLocks noChangeAspect="1"/>
              </p:cNvSpPr>
              <p:nvPr/>
            </p:nvSpPr>
            <p:spPr bwMode="auto">
              <a:xfrm flipH="1">
                <a:off x="2193"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50" name="Freeform 53"/>
              <p:cNvSpPr>
                <a:spLocks noChangeAspect="1"/>
              </p:cNvSpPr>
              <p:nvPr/>
            </p:nvSpPr>
            <p:spPr bwMode="auto">
              <a:xfrm flipH="1">
                <a:off x="2193"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51" name="Freeform 54"/>
              <p:cNvSpPr>
                <a:spLocks noChangeAspect="1"/>
              </p:cNvSpPr>
              <p:nvPr/>
            </p:nvSpPr>
            <p:spPr bwMode="auto">
              <a:xfrm flipH="1">
                <a:off x="2204"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8630" name="Group 55"/>
          <p:cNvGrpSpPr>
            <a:grpSpLocks/>
          </p:cNvGrpSpPr>
          <p:nvPr/>
        </p:nvGrpSpPr>
        <p:grpSpPr bwMode="auto">
          <a:xfrm>
            <a:off x="5118100" y="2524125"/>
            <a:ext cx="547688" cy="444500"/>
            <a:chOff x="3187" y="1590"/>
            <a:chExt cx="345" cy="280"/>
          </a:xfrm>
        </p:grpSpPr>
        <p:grpSp>
          <p:nvGrpSpPr>
            <p:cNvPr id="68829" name="Group 56"/>
            <p:cNvGrpSpPr>
              <a:grpSpLocks/>
            </p:cNvGrpSpPr>
            <p:nvPr/>
          </p:nvGrpSpPr>
          <p:grpSpPr bwMode="auto">
            <a:xfrm>
              <a:off x="3187" y="1590"/>
              <a:ext cx="345" cy="280"/>
              <a:chOff x="3517" y="2002"/>
              <a:chExt cx="345" cy="280"/>
            </a:xfrm>
          </p:grpSpPr>
          <p:sp>
            <p:nvSpPr>
              <p:cNvPr id="68839" name="Rectangle 5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40" name="Rectangle 5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830" name="Group 59"/>
            <p:cNvGrpSpPr>
              <a:grpSpLocks/>
            </p:cNvGrpSpPr>
            <p:nvPr/>
          </p:nvGrpSpPr>
          <p:grpSpPr bwMode="auto">
            <a:xfrm>
              <a:off x="3275" y="1671"/>
              <a:ext cx="169" cy="161"/>
              <a:chOff x="2078" y="1283"/>
              <a:chExt cx="169" cy="161"/>
            </a:xfrm>
          </p:grpSpPr>
          <p:sp>
            <p:nvSpPr>
              <p:cNvPr id="68831" name="Line 60"/>
              <p:cNvSpPr>
                <a:spLocks noChangeAspect="1" noChangeShapeType="1"/>
              </p:cNvSpPr>
              <p:nvPr/>
            </p:nvSpPr>
            <p:spPr bwMode="auto">
              <a:xfrm>
                <a:off x="2103" y="1300"/>
                <a:ext cx="144" cy="144"/>
              </a:xfrm>
              <a:prstGeom prst="line">
                <a:avLst/>
              </a:prstGeom>
              <a:noFill/>
              <a:ln w="19050">
                <a:solidFill>
                  <a:schemeClr val="tx1"/>
                </a:solidFill>
                <a:round/>
                <a:headEnd/>
                <a:tailEnd/>
              </a:ln>
            </p:spPr>
            <p:txBody>
              <a:bodyPr wrap="none" anchor="ctr"/>
              <a:lstStyle/>
              <a:p>
                <a:endParaRPr lang="en-US"/>
              </a:p>
            </p:txBody>
          </p:sp>
          <p:sp>
            <p:nvSpPr>
              <p:cNvPr id="68832" name="Freeform 61"/>
              <p:cNvSpPr>
                <a:spLocks noChangeAspect="1"/>
              </p:cNvSpPr>
              <p:nvPr/>
            </p:nvSpPr>
            <p:spPr bwMode="auto">
              <a:xfrm>
                <a:off x="2078"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33" name="Freeform 62"/>
              <p:cNvSpPr>
                <a:spLocks noChangeAspect="1"/>
              </p:cNvSpPr>
              <p:nvPr/>
            </p:nvSpPr>
            <p:spPr bwMode="auto">
              <a:xfrm>
                <a:off x="2079"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34" name="Freeform 63"/>
              <p:cNvSpPr>
                <a:spLocks noChangeAspect="1"/>
              </p:cNvSpPr>
              <p:nvPr/>
            </p:nvSpPr>
            <p:spPr bwMode="auto">
              <a:xfrm>
                <a:off x="2079"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35" name="Line 64"/>
              <p:cNvSpPr>
                <a:spLocks noChangeAspect="1" noChangeShapeType="1"/>
              </p:cNvSpPr>
              <p:nvPr/>
            </p:nvSpPr>
            <p:spPr bwMode="auto">
              <a:xfrm flipH="1">
                <a:off x="2078" y="1300"/>
                <a:ext cx="144" cy="144"/>
              </a:xfrm>
              <a:prstGeom prst="line">
                <a:avLst/>
              </a:prstGeom>
              <a:noFill/>
              <a:ln w="19050">
                <a:solidFill>
                  <a:schemeClr val="tx1"/>
                </a:solidFill>
                <a:round/>
                <a:headEnd/>
                <a:tailEnd/>
              </a:ln>
            </p:spPr>
            <p:txBody>
              <a:bodyPr wrap="none" anchor="ctr"/>
              <a:lstStyle/>
              <a:p>
                <a:endParaRPr lang="en-US"/>
              </a:p>
            </p:txBody>
          </p:sp>
          <p:sp>
            <p:nvSpPr>
              <p:cNvPr id="68836" name="Freeform 65"/>
              <p:cNvSpPr>
                <a:spLocks noChangeAspect="1"/>
              </p:cNvSpPr>
              <p:nvPr/>
            </p:nvSpPr>
            <p:spPr bwMode="auto">
              <a:xfrm flipH="1">
                <a:off x="2193"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37" name="Freeform 66"/>
              <p:cNvSpPr>
                <a:spLocks noChangeAspect="1"/>
              </p:cNvSpPr>
              <p:nvPr/>
            </p:nvSpPr>
            <p:spPr bwMode="auto">
              <a:xfrm flipH="1">
                <a:off x="2193"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38" name="Freeform 67"/>
              <p:cNvSpPr>
                <a:spLocks noChangeAspect="1"/>
              </p:cNvSpPr>
              <p:nvPr/>
            </p:nvSpPr>
            <p:spPr bwMode="auto">
              <a:xfrm flipH="1">
                <a:off x="2204"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8631" name="Group 68"/>
          <p:cNvGrpSpPr>
            <a:grpSpLocks/>
          </p:cNvGrpSpPr>
          <p:nvPr/>
        </p:nvGrpSpPr>
        <p:grpSpPr bwMode="auto">
          <a:xfrm>
            <a:off x="6499225" y="2516188"/>
            <a:ext cx="401638" cy="461962"/>
            <a:chOff x="4057" y="1585"/>
            <a:chExt cx="253" cy="291"/>
          </a:xfrm>
        </p:grpSpPr>
        <p:grpSp>
          <p:nvGrpSpPr>
            <p:cNvPr id="68817" name="Group 69"/>
            <p:cNvGrpSpPr>
              <a:grpSpLocks/>
            </p:cNvGrpSpPr>
            <p:nvPr/>
          </p:nvGrpSpPr>
          <p:grpSpPr bwMode="auto">
            <a:xfrm>
              <a:off x="4057" y="1585"/>
              <a:ext cx="253" cy="291"/>
              <a:chOff x="3563" y="2433"/>
              <a:chExt cx="253" cy="291"/>
            </a:xfrm>
          </p:grpSpPr>
          <p:sp>
            <p:nvSpPr>
              <p:cNvPr id="68827" name="Rectangle 70"/>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28" name="Rectangle 71"/>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818" name="Group 72"/>
            <p:cNvGrpSpPr>
              <a:grpSpLocks/>
            </p:cNvGrpSpPr>
            <p:nvPr/>
          </p:nvGrpSpPr>
          <p:grpSpPr bwMode="auto">
            <a:xfrm>
              <a:off x="4099" y="1663"/>
              <a:ext cx="169" cy="161"/>
              <a:chOff x="2078" y="1283"/>
              <a:chExt cx="169" cy="161"/>
            </a:xfrm>
          </p:grpSpPr>
          <p:sp>
            <p:nvSpPr>
              <p:cNvPr id="68819" name="Line 73"/>
              <p:cNvSpPr>
                <a:spLocks noChangeAspect="1" noChangeShapeType="1"/>
              </p:cNvSpPr>
              <p:nvPr/>
            </p:nvSpPr>
            <p:spPr bwMode="auto">
              <a:xfrm>
                <a:off x="2103" y="1300"/>
                <a:ext cx="144" cy="144"/>
              </a:xfrm>
              <a:prstGeom prst="line">
                <a:avLst/>
              </a:prstGeom>
              <a:noFill/>
              <a:ln w="19050">
                <a:solidFill>
                  <a:schemeClr val="tx1"/>
                </a:solidFill>
                <a:round/>
                <a:headEnd/>
                <a:tailEnd/>
              </a:ln>
            </p:spPr>
            <p:txBody>
              <a:bodyPr wrap="none" anchor="ctr"/>
              <a:lstStyle/>
              <a:p>
                <a:endParaRPr lang="en-US"/>
              </a:p>
            </p:txBody>
          </p:sp>
          <p:sp>
            <p:nvSpPr>
              <p:cNvPr id="68820" name="Freeform 74"/>
              <p:cNvSpPr>
                <a:spLocks noChangeAspect="1"/>
              </p:cNvSpPr>
              <p:nvPr/>
            </p:nvSpPr>
            <p:spPr bwMode="auto">
              <a:xfrm>
                <a:off x="2078"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21" name="Freeform 75"/>
              <p:cNvSpPr>
                <a:spLocks noChangeAspect="1"/>
              </p:cNvSpPr>
              <p:nvPr/>
            </p:nvSpPr>
            <p:spPr bwMode="auto">
              <a:xfrm>
                <a:off x="2079"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22" name="Freeform 76"/>
              <p:cNvSpPr>
                <a:spLocks noChangeAspect="1"/>
              </p:cNvSpPr>
              <p:nvPr/>
            </p:nvSpPr>
            <p:spPr bwMode="auto">
              <a:xfrm>
                <a:off x="2079"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23" name="Line 77"/>
              <p:cNvSpPr>
                <a:spLocks noChangeAspect="1" noChangeShapeType="1"/>
              </p:cNvSpPr>
              <p:nvPr/>
            </p:nvSpPr>
            <p:spPr bwMode="auto">
              <a:xfrm flipH="1">
                <a:off x="2078" y="1300"/>
                <a:ext cx="144" cy="144"/>
              </a:xfrm>
              <a:prstGeom prst="line">
                <a:avLst/>
              </a:prstGeom>
              <a:noFill/>
              <a:ln w="19050">
                <a:solidFill>
                  <a:schemeClr val="tx1"/>
                </a:solidFill>
                <a:round/>
                <a:headEnd/>
                <a:tailEnd/>
              </a:ln>
            </p:spPr>
            <p:txBody>
              <a:bodyPr wrap="none" anchor="ctr"/>
              <a:lstStyle/>
              <a:p>
                <a:endParaRPr lang="en-US"/>
              </a:p>
            </p:txBody>
          </p:sp>
          <p:sp>
            <p:nvSpPr>
              <p:cNvPr id="68824" name="Freeform 78"/>
              <p:cNvSpPr>
                <a:spLocks noChangeAspect="1"/>
              </p:cNvSpPr>
              <p:nvPr/>
            </p:nvSpPr>
            <p:spPr bwMode="auto">
              <a:xfrm flipH="1">
                <a:off x="2193" y="1283"/>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25" name="Freeform 79"/>
              <p:cNvSpPr>
                <a:spLocks noChangeAspect="1"/>
              </p:cNvSpPr>
              <p:nvPr/>
            </p:nvSpPr>
            <p:spPr bwMode="auto">
              <a:xfrm flipH="1">
                <a:off x="2193" y="1283"/>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26" name="Freeform 80"/>
              <p:cNvSpPr>
                <a:spLocks noChangeAspect="1"/>
              </p:cNvSpPr>
              <p:nvPr/>
            </p:nvSpPr>
            <p:spPr bwMode="auto">
              <a:xfrm flipH="1">
                <a:off x="2204" y="1286"/>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8632" name="Group 81"/>
          <p:cNvGrpSpPr>
            <a:grpSpLocks/>
          </p:cNvGrpSpPr>
          <p:nvPr/>
        </p:nvGrpSpPr>
        <p:grpSpPr bwMode="auto">
          <a:xfrm>
            <a:off x="7734300" y="2454275"/>
            <a:ext cx="530225" cy="584200"/>
            <a:chOff x="4872" y="1546"/>
            <a:chExt cx="334" cy="368"/>
          </a:xfrm>
        </p:grpSpPr>
        <p:sp>
          <p:nvSpPr>
            <p:cNvPr id="68807" name="Rectangle 82"/>
            <p:cNvSpPr>
              <a:spLocks noChangeArrowheads="1"/>
            </p:cNvSpPr>
            <p:nvPr/>
          </p:nvSpPr>
          <p:spPr bwMode="auto">
            <a:xfrm>
              <a:off x="4991" y="154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08" name="Freeform 83"/>
            <p:cNvSpPr>
              <a:spLocks/>
            </p:cNvSpPr>
            <p:nvPr/>
          </p:nvSpPr>
          <p:spPr bwMode="auto">
            <a:xfrm>
              <a:off x="4872" y="15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809" name="Line 84"/>
            <p:cNvSpPr>
              <a:spLocks noChangeAspect="1" noChangeShapeType="1"/>
            </p:cNvSpPr>
            <p:nvPr/>
          </p:nvSpPr>
          <p:spPr bwMode="auto">
            <a:xfrm>
              <a:off x="4979" y="1668"/>
              <a:ext cx="144" cy="144"/>
            </a:xfrm>
            <a:prstGeom prst="line">
              <a:avLst/>
            </a:prstGeom>
            <a:noFill/>
            <a:ln w="19050">
              <a:solidFill>
                <a:schemeClr val="tx1"/>
              </a:solidFill>
              <a:round/>
              <a:headEnd/>
              <a:tailEnd/>
            </a:ln>
          </p:spPr>
          <p:txBody>
            <a:bodyPr wrap="none" anchor="ctr"/>
            <a:lstStyle/>
            <a:p>
              <a:endParaRPr lang="en-US"/>
            </a:p>
          </p:txBody>
        </p:sp>
        <p:sp>
          <p:nvSpPr>
            <p:cNvPr id="68810" name="Freeform 85"/>
            <p:cNvSpPr>
              <a:spLocks noChangeAspect="1"/>
            </p:cNvSpPr>
            <p:nvPr/>
          </p:nvSpPr>
          <p:spPr bwMode="auto">
            <a:xfrm>
              <a:off x="4954" y="1651"/>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11" name="Freeform 86"/>
            <p:cNvSpPr>
              <a:spLocks noChangeAspect="1"/>
            </p:cNvSpPr>
            <p:nvPr/>
          </p:nvSpPr>
          <p:spPr bwMode="auto">
            <a:xfrm>
              <a:off x="4955" y="1651"/>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12" name="Freeform 87"/>
            <p:cNvSpPr>
              <a:spLocks noChangeAspect="1"/>
            </p:cNvSpPr>
            <p:nvPr/>
          </p:nvSpPr>
          <p:spPr bwMode="auto">
            <a:xfrm>
              <a:off x="4955" y="1654"/>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13" name="Line 88"/>
            <p:cNvSpPr>
              <a:spLocks noChangeAspect="1" noChangeShapeType="1"/>
            </p:cNvSpPr>
            <p:nvPr/>
          </p:nvSpPr>
          <p:spPr bwMode="auto">
            <a:xfrm flipH="1">
              <a:off x="4954" y="1668"/>
              <a:ext cx="144" cy="144"/>
            </a:xfrm>
            <a:prstGeom prst="line">
              <a:avLst/>
            </a:prstGeom>
            <a:noFill/>
            <a:ln w="19050">
              <a:solidFill>
                <a:schemeClr val="tx1"/>
              </a:solidFill>
              <a:round/>
              <a:headEnd/>
              <a:tailEnd/>
            </a:ln>
          </p:spPr>
          <p:txBody>
            <a:bodyPr wrap="none" anchor="ctr"/>
            <a:lstStyle/>
            <a:p>
              <a:endParaRPr lang="en-US"/>
            </a:p>
          </p:txBody>
        </p:sp>
        <p:sp>
          <p:nvSpPr>
            <p:cNvPr id="68814" name="Freeform 89"/>
            <p:cNvSpPr>
              <a:spLocks noChangeAspect="1"/>
            </p:cNvSpPr>
            <p:nvPr/>
          </p:nvSpPr>
          <p:spPr bwMode="auto">
            <a:xfrm flipH="1">
              <a:off x="5069" y="1651"/>
              <a:ext cx="54" cy="40"/>
            </a:xfrm>
            <a:custGeom>
              <a:avLst/>
              <a:gdLst>
                <a:gd name="T0" fmla="*/ 0 w 544"/>
                <a:gd name="T1" fmla="*/ 400 h 400"/>
                <a:gd name="T2" fmla="*/ 240 w 544"/>
                <a:gd name="T3" fmla="*/ 160 h 400"/>
                <a:gd name="T4" fmla="*/ 327 w 544"/>
                <a:gd name="T5" fmla="*/ 85 h 400"/>
                <a:gd name="T6" fmla="*/ 391 w 544"/>
                <a:gd name="T7" fmla="*/ 42 h 400"/>
                <a:gd name="T8" fmla="*/ 466 w 544"/>
                <a:gd name="T9" fmla="*/ 12 h 400"/>
                <a:gd name="T10" fmla="*/ 544 w 544"/>
                <a:gd name="T11" fmla="*/ 0 h 400"/>
                <a:gd name="T12" fmla="*/ 0 60000 65536"/>
                <a:gd name="T13" fmla="*/ 0 60000 65536"/>
                <a:gd name="T14" fmla="*/ 0 60000 65536"/>
                <a:gd name="T15" fmla="*/ 0 60000 65536"/>
                <a:gd name="T16" fmla="*/ 0 60000 65536"/>
                <a:gd name="T17" fmla="*/ 0 60000 65536"/>
                <a:gd name="T18" fmla="*/ 0 w 544"/>
                <a:gd name="T19" fmla="*/ 0 h 400"/>
                <a:gd name="T20" fmla="*/ 544 w 544"/>
                <a:gd name="T21" fmla="*/ 400 h 400"/>
              </a:gdLst>
              <a:ahLst/>
              <a:cxnLst>
                <a:cxn ang="T12">
                  <a:pos x="T0" y="T1"/>
                </a:cxn>
                <a:cxn ang="T13">
                  <a:pos x="T2" y="T3"/>
                </a:cxn>
                <a:cxn ang="T14">
                  <a:pos x="T4" y="T5"/>
                </a:cxn>
                <a:cxn ang="T15">
                  <a:pos x="T6" y="T7"/>
                </a:cxn>
                <a:cxn ang="T16">
                  <a:pos x="T8" y="T9"/>
                </a:cxn>
                <a:cxn ang="T17">
                  <a:pos x="T10" y="T11"/>
                </a:cxn>
              </a:cxnLst>
              <a:rect l="T18" t="T19" r="T20" b="T21"/>
              <a:pathLst>
                <a:path w="544" h="400">
                  <a:moveTo>
                    <a:pt x="0" y="400"/>
                  </a:moveTo>
                  <a:cubicBezTo>
                    <a:pt x="75" y="315"/>
                    <a:pt x="186" y="213"/>
                    <a:pt x="240" y="160"/>
                  </a:cubicBezTo>
                  <a:cubicBezTo>
                    <a:pt x="294" y="107"/>
                    <a:pt x="302" y="105"/>
                    <a:pt x="327" y="85"/>
                  </a:cubicBezTo>
                  <a:cubicBezTo>
                    <a:pt x="352" y="65"/>
                    <a:pt x="368" y="54"/>
                    <a:pt x="391" y="42"/>
                  </a:cubicBezTo>
                  <a:cubicBezTo>
                    <a:pt x="414" y="30"/>
                    <a:pt x="440" y="19"/>
                    <a:pt x="466" y="12"/>
                  </a:cubicBezTo>
                  <a:cubicBezTo>
                    <a:pt x="492" y="5"/>
                    <a:pt x="528" y="2"/>
                    <a:pt x="54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15" name="Freeform 90"/>
            <p:cNvSpPr>
              <a:spLocks noChangeAspect="1"/>
            </p:cNvSpPr>
            <p:nvPr/>
          </p:nvSpPr>
          <p:spPr bwMode="auto">
            <a:xfrm flipH="1">
              <a:off x="5069" y="1651"/>
              <a:ext cx="53" cy="41"/>
            </a:xfrm>
            <a:custGeom>
              <a:avLst/>
              <a:gdLst>
                <a:gd name="T0" fmla="*/ 0 w 530"/>
                <a:gd name="T1" fmla="*/ 408 h 408"/>
                <a:gd name="T2" fmla="*/ 240 w 530"/>
                <a:gd name="T3" fmla="*/ 168 h 408"/>
                <a:gd name="T4" fmla="*/ 323 w 530"/>
                <a:gd name="T5" fmla="*/ 94 h 408"/>
                <a:gd name="T6" fmla="*/ 380 w 530"/>
                <a:gd name="T7" fmla="*/ 52 h 408"/>
                <a:gd name="T8" fmla="*/ 446 w 530"/>
                <a:gd name="T9" fmla="*/ 19 h 408"/>
                <a:gd name="T10" fmla="*/ 530 w 530"/>
                <a:gd name="T11" fmla="*/ 0 h 408"/>
                <a:gd name="T12" fmla="*/ 0 60000 65536"/>
                <a:gd name="T13" fmla="*/ 0 60000 65536"/>
                <a:gd name="T14" fmla="*/ 0 60000 65536"/>
                <a:gd name="T15" fmla="*/ 0 60000 65536"/>
                <a:gd name="T16" fmla="*/ 0 60000 65536"/>
                <a:gd name="T17" fmla="*/ 0 60000 65536"/>
                <a:gd name="T18" fmla="*/ 0 w 530"/>
                <a:gd name="T19" fmla="*/ 0 h 408"/>
                <a:gd name="T20" fmla="*/ 530 w 530"/>
                <a:gd name="T21" fmla="*/ 408 h 408"/>
              </a:gdLst>
              <a:ahLst/>
              <a:cxnLst>
                <a:cxn ang="T12">
                  <a:pos x="T0" y="T1"/>
                </a:cxn>
                <a:cxn ang="T13">
                  <a:pos x="T2" y="T3"/>
                </a:cxn>
                <a:cxn ang="T14">
                  <a:pos x="T4" y="T5"/>
                </a:cxn>
                <a:cxn ang="T15">
                  <a:pos x="T6" y="T7"/>
                </a:cxn>
                <a:cxn ang="T16">
                  <a:pos x="T8" y="T9"/>
                </a:cxn>
                <a:cxn ang="T17">
                  <a:pos x="T10" y="T11"/>
                </a:cxn>
              </a:cxnLst>
              <a:rect l="T18" t="T19" r="T20" b="T21"/>
              <a:pathLst>
                <a:path w="530" h="408">
                  <a:moveTo>
                    <a:pt x="0" y="408"/>
                  </a:moveTo>
                  <a:cubicBezTo>
                    <a:pt x="75" y="323"/>
                    <a:pt x="186" y="220"/>
                    <a:pt x="240" y="168"/>
                  </a:cubicBezTo>
                  <a:cubicBezTo>
                    <a:pt x="294" y="116"/>
                    <a:pt x="300" y="113"/>
                    <a:pt x="323" y="94"/>
                  </a:cubicBezTo>
                  <a:cubicBezTo>
                    <a:pt x="346" y="75"/>
                    <a:pt x="360" y="64"/>
                    <a:pt x="380" y="52"/>
                  </a:cubicBezTo>
                  <a:cubicBezTo>
                    <a:pt x="400" y="40"/>
                    <a:pt x="421" y="28"/>
                    <a:pt x="446" y="19"/>
                  </a:cubicBezTo>
                  <a:cubicBezTo>
                    <a:pt x="471" y="10"/>
                    <a:pt x="513" y="4"/>
                    <a:pt x="530"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8816" name="Freeform 91"/>
            <p:cNvSpPr>
              <a:spLocks noChangeAspect="1"/>
            </p:cNvSpPr>
            <p:nvPr/>
          </p:nvSpPr>
          <p:spPr bwMode="auto">
            <a:xfrm flipH="1">
              <a:off x="5080" y="1654"/>
              <a:ext cx="42" cy="37"/>
            </a:xfrm>
            <a:custGeom>
              <a:avLst/>
              <a:gdLst>
                <a:gd name="T0" fmla="*/ 0 w 424"/>
                <a:gd name="T1" fmla="*/ 379 h 379"/>
                <a:gd name="T2" fmla="*/ 240 w 424"/>
                <a:gd name="T3" fmla="*/ 139 h 379"/>
                <a:gd name="T4" fmla="*/ 323 w 424"/>
                <a:gd name="T5" fmla="*/ 65 h 379"/>
                <a:gd name="T6" fmla="*/ 337 w 424"/>
                <a:gd name="T7" fmla="*/ 54 h 379"/>
                <a:gd name="T8" fmla="*/ 360 w 424"/>
                <a:gd name="T9" fmla="*/ 38 h 379"/>
                <a:gd name="T10" fmla="*/ 424 w 424"/>
                <a:gd name="T11" fmla="*/ 0 h 379"/>
                <a:gd name="T12" fmla="*/ 0 60000 65536"/>
                <a:gd name="T13" fmla="*/ 0 60000 65536"/>
                <a:gd name="T14" fmla="*/ 0 60000 65536"/>
                <a:gd name="T15" fmla="*/ 0 60000 65536"/>
                <a:gd name="T16" fmla="*/ 0 60000 65536"/>
                <a:gd name="T17" fmla="*/ 0 60000 65536"/>
                <a:gd name="T18" fmla="*/ 0 w 424"/>
                <a:gd name="T19" fmla="*/ 0 h 379"/>
                <a:gd name="T20" fmla="*/ 424 w 424"/>
                <a:gd name="T21" fmla="*/ 379 h 379"/>
              </a:gdLst>
              <a:ahLst/>
              <a:cxnLst>
                <a:cxn ang="T12">
                  <a:pos x="T0" y="T1"/>
                </a:cxn>
                <a:cxn ang="T13">
                  <a:pos x="T2" y="T3"/>
                </a:cxn>
                <a:cxn ang="T14">
                  <a:pos x="T4" y="T5"/>
                </a:cxn>
                <a:cxn ang="T15">
                  <a:pos x="T6" y="T7"/>
                </a:cxn>
                <a:cxn ang="T16">
                  <a:pos x="T8" y="T9"/>
                </a:cxn>
                <a:cxn ang="T17">
                  <a:pos x="T10" y="T11"/>
                </a:cxn>
              </a:cxnLst>
              <a:rect l="T18" t="T19" r="T20" b="T21"/>
              <a:pathLst>
                <a:path w="424" h="379">
                  <a:moveTo>
                    <a:pt x="0" y="379"/>
                  </a:moveTo>
                  <a:cubicBezTo>
                    <a:pt x="75" y="294"/>
                    <a:pt x="186" y="191"/>
                    <a:pt x="240" y="139"/>
                  </a:cubicBezTo>
                  <a:cubicBezTo>
                    <a:pt x="294" y="87"/>
                    <a:pt x="307" y="79"/>
                    <a:pt x="323" y="65"/>
                  </a:cubicBezTo>
                  <a:cubicBezTo>
                    <a:pt x="339" y="51"/>
                    <a:pt x="331" y="59"/>
                    <a:pt x="337" y="54"/>
                  </a:cubicBezTo>
                  <a:cubicBezTo>
                    <a:pt x="343" y="49"/>
                    <a:pt x="346" y="47"/>
                    <a:pt x="360" y="38"/>
                  </a:cubicBezTo>
                  <a:cubicBezTo>
                    <a:pt x="374" y="29"/>
                    <a:pt x="411" y="8"/>
                    <a:pt x="424" y="0"/>
                  </a:cubicBez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sp>
        <p:nvSpPr>
          <p:cNvPr id="68633" name="Text Box 92"/>
          <p:cNvSpPr txBox="1">
            <a:spLocks noChangeArrowheads="1"/>
          </p:cNvSpPr>
          <p:nvPr/>
        </p:nvSpPr>
        <p:spPr bwMode="auto">
          <a:xfrm>
            <a:off x="284163" y="3259138"/>
            <a:ext cx="16859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Petroleum/Gas/Oil </a:t>
            </a:r>
          </a:p>
          <a:p>
            <a:pPr algn="ctr" eaLnBrk="0" hangingPunct="0"/>
            <a:r>
              <a:rPr lang="en-US" sz="1400"/>
              <a:t>Production / Stowage</a:t>
            </a:r>
          </a:p>
        </p:txBody>
      </p:sp>
      <p:grpSp>
        <p:nvGrpSpPr>
          <p:cNvPr id="68634" name="Group 93"/>
          <p:cNvGrpSpPr>
            <a:grpSpLocks/>
          </p:cNvGrpSpPr>
          <p:nvPr/>
        </p:nvGrpSpPr>
        <p:grpSpPr bwMode="auto">
          <a:xfrm>
            <a:off x="5118100" y="3248025"/>
            <a:ext cx="547688" cy="444500"/>
            <a:chOff x="3224" y="2046"/>
            <a:chExt cx="345" cy="280"/>
          </a:xfrm>
        </p:grpSpPr>
        <p:grpSp>
          <p:nvGrpSpPr>
            <p:cNvPr id="68801" name="Group 94"/>
            <p:cNvGrpSpPr>
              <a:grpSpLocks/>
            </p:cNvGrpSpPr>
            <p:nvPr/>
          </p:nvGrpSpPr>
          <p:grpSpPr bwMode="auto">
            <a:xfrm>
              <a:off x="3224" y="2046"/>
              <a:ext cx="345" cy="280"/>
              <a:chOff x="3517" y="2002"/>
              <a:chExt cx="345" cy="280"/>
            </a:xfrm>
          </p:grpSpPr>
          <p:sp>
            <p:nvSpPr>
              <p:cNvPr id="68805" name="Rectangle 9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06" name="Rectangle 9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802" name="Group 97"/>
            <p:cNvGrpSpPr>
              <a:grpSpLocks/>
            </p:cNvGrpSpPr>
            <p:nvPr/>
          </p:nvGrpSpPr>
          <p:grpSpPr bwMode="auto">
            <a:xfrm>
              <a:off x="3325" y="2146"/>
              <a:ext cx="144" cy="142"/>
              <a:chOff x="3120" y="3024"/>
              <a:chExt cx="144" cy="142"/>
            </a:xfrm>
          </p:grpSpPr>
          <p:sp>
            <p:nvSpPr>
              <p:cNvPr id="68803" name="Freeform 98"/>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9050" cmpd="sng">
                <a:solidFill>
                  <a:srgbClr val="000000"/>
                </a:solidFill>
                <a:round/>
                <a:headEnd type="none" w="sm" len="sm"/>
                <a:tailEnd type="none" w="sm" len="sm"/>
              </a:ln>
            </p:spPr>
            <p:txBody>
              <a:bodyPr wrap="none" anchor="ctr"/>
              <a:lstStyle/>
              <a:p>
                <a:endParaRPr lang="en-US"/>
              </a:p>
            </p:txBody>
          </p:sp>
          <p:sp>
            <p:nvSpPr>
              <p:cNvPr id="68804" name="AutoShape 99"/>
              <p:cNvSpPr>
                <a:spLocks noChangeArrowheads="1"/>
              </p:cNvSpPr>
              <p:nvPr/>
            </p:nvSpPr>
            <p:spPr bwMode="auto">
              <a:xfrm flipV="1">
                <a:off x="3120" y="3024"/>
                <a:ext cx="144" cy="96"/>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grpSp>
        <p:nvGrpSpPr>
          <p:cNvPr id="68635" name="Group 100"/>
          <p:cNvGrpSpPr>
            <a:grpSpLocks/>
          </p:cNvGrpSpPr>
          <p:nvPr/>
        </p:nvGrpSpPr>
        <p:grpSpPr bwMode="auto">
          <a:xfrm>
            <a:off x="6499225" y="3240088"/>
            <a:ext cx="401638" cy="461962"/>
            <a:chOff x="4094" y="2041"/>
            <a:chExt cx="253" cy="291"/>
          </a:xfrm>
        </p:grpSpPr>
        <p:grpSp>
          <p:nvGrpSpPr>
            <p:cNvPr id="68795" name="Group 101"/>
            <p:cNvGrpSpPr>
              <a:grpSpLocks/>
            </p:cNvGrpSpPr>
            <p:nvPr/>
          </p:nvGrpSpPr>
          <p:grpSpPr bwMode="auto">
            <a:xfrm>
              <a:off x="4094" y="2041"/>
              <a:ext cx="253" cy="291"/>
              <a:chOff x="3563" y="2433"/>
              <a:chExt cx="253" cy="291"/>
            </a:xfrm>
          </p:grpSpPr>
          <p:sp>
            <p:nvSpPr>
              <p:cNvPr id="68799" name="Rectangle 10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800" name="Rectangle 10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796" name="Group 104"/>
            <p:cNvGrpSpPr>
              <a:grpSpLocks/>
            </p:cNvGrpSpPr>
            <p:nvPr/>
          </p:nvGrpSpPr>
          <p:grpSpPr bwMode="auto">
            <a:xfrm>
              <a:off x="4148" y="2142"/>
              <a:ext cx="144" cy="142"/>
              <a:chOff x="3120" y="3024"/>
              <a:chExt cx="144" cy="142"/>
            </a:xfrm>
          </p:grpSpPr>
          <p:sp>
            <p:nvSpPr>
              <p:cNvPr id="68797" name="Freeform 105"/>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9050" cmpd="sng">
                <a:solidFill>
                  <a:srgbClr val="000000"/>
                </a:solidFill>
                <a:round/>
                <a:headEnd type="none" w="sm" len="sm"/>
                <a:tailEnd type="none" w="sm" len="sm"/>
              </a:ln>
            </p:spPr>
            <p:txBody>
              <a:bodyPr wrap="none" anchor="ctr"/>
              <a:lstStyle/>
              <a:p>
                <a:endParaRPr lang="en-US"/>
              </a:p>
            </p:txBody>
          </p:sp>
          <p:sp>
            <p:nvSpPr>
              <p:cNvPr id="68798" name="AutoShape 106"/>
              <p:cNvSpPr>
                <a:spLocks noChangeArrowheads="1"/>
              </p:cNvSpPr>
              <p:nvPr/>
            </p:nvSpPr>
            <p:spPr bwMode="auto">
              <a:xfrm flipV="1">
                <a:off x="3120" y="3024"/>
                <a:ext cx="144" cy="96"/>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grpSp>
        <p:nvGrpSpPr>
          <p:cNvPr id="68636" name="Group 107"/>
          <p:cNvGrpSpPr>
            <a:grpSpLocks/>
          </p:cNvGrpSpPr>
          <p:nvPr/>
        </p:nvGrpSpPr>
        <p:grpSpPr bwMode="auto">
          <a:xfrm>
            <a:off x="7734300" y="3178175"/>
            <a:ext cx="530225" cy="584200"/>
            <a:chOff x="4872" y="2002"/>
            <a:chExt cx="334" cy="368"/>
          </a:xfrm>
        </p:grpSpPr>
        <p:sp>
          <p:nvSpPr>
            <p:cNvPr id="68791" name="Rectangle 108"/>
            <p:cNvSpPr>
              <a:spLocks noChangeArrowheads="1"/>
            </p:cNvSpPr>
            <p:nvPr/>
          </p:nvSpPr>
          <p:spPr bwMode="auto">
            <a:xfrm>
              <a:off x="4991" y="200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92" name="Freeform 109"/>
            <p:cNvSpPr>
              <a:spLocks/>
            </p:cNvSpPr>
            <p:nvPr/>
          </p:nvSpPr>
          <p:spPr bwMode="auto">
            <a:xfrm>
              <a:off x="4872" y="20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793" name="Freeform 110"/>
            <p:cNvSpPr>
              <a:spLocks/>
            </p:cNvSpPr>
            <p:nvPr/>
          </p:nvSpPr>
          <p:spPr bwMode="auto">
            <a:xfrm>
              <a:off x="5039" y="2257"/>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9050" cmpd="sng">
              <a:solidFill>
                <a:srgbClr val="000000"/>
              </a:solidFill>
              <a:round/>
              <a:headEnd type="none" w="sm" len="sm"/>
              <a:tailEnd type="none" w="sm" len="sm"/>
            </a:ln>
          </p:spPr>
          <p:txBody>
            <a:bodyPr wrap="none" anchor="ctr"/>
            <a:lstStyle/>
            <a:p>
              <a:endParaRPr lang="en-US"/>
            </a:p>
          </p:txBody>
        </p:sp>
        <p:sp>
          <p:nvSpPr>
            <p:cNvPr id="68794" name="AutoShape 111"/>
            <p:cNvSpPr>
              <a:spLocks noChangeArrowheads="1"/>
            </p:cNvSpPr>
            <p:nvPr/>
          </p:nvSpPr>
          <p:spPr bwMode="auto">
            <a:xfrm flipV="1">
              <a:off x="4967" y="2161"/>
              <a:ext cx="144" cy="96"/>
            </a:xfrm>
            <a:prstGeom prst="triangle">
              <a:avLst>
                <a:gd name="adj" fmla="val 50000"/>
              </a:avLst>
            </a:prstGeom>
            <a:noFill/>
            <a:ln w="19050">
              <a:solidFill>
                <a:schemeClr val="tx1"/>
              </a:solidFill>
              <a:miter lim="800000"/>
              <a:headEnd/>
              <a:tailEnd/>
            </a:ln>
          </p:spPr>
          <p:txBody>
            <a:bodyPr wrap="none" anchor="ctr"/>
            <a:lstStyle/>
            <a:p>
              <a:endParaRPr lang="en-US"/>
            </a:p>
          </p:txBody>
        </p:sp>
      </p:grpSp>
      <p:sp>
        <p:nvSpPr>
          <p:cNvPr id="68637" name="Text Box 112"/>
          <p:cNvSpPr txBox="1">
            <a:spLocks noChangeArrowheads="1"/>
          </p:cNvSpPr>
          <p:nvPr/>
        </p:nvSpPr>
        <p:spPr bwMode="auto">
          <a:xfrm>
            <a:off x="284163" y="3983038"/>
            <a:ext cx="16859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a:t>
            </a:r>
          </a:p>
          <a:p>
            <a:pPr algn="ctr" eaLnBrk="0" hangingPunct="0"/>
            <a:r>
              <a:rPr lang="en-US" sz="1400"/>
              <a:t>Production / Stowage</a:t>
            </a:r>
          </a:p>
        </p:txBody>
      </p:sp>
      <p:grpSp>
        <p:nvGrpSpPr>
          <p:cNvPr id="68638" name="Group 113"/>
          <p:cNvGrpSpPr>
            <a:grpSpLocks/>
          </p:cNvGrpSpPr>
          <p:nvPr/>
        </p:nvGrpSpPr>
        <p:grpSpPr bwMode="auto">
          <a:xfrm>
            <a:off x="3756025" y="3173413"/>
            <a:ext cx="530225" cy="596900"/>
            <a:chOff x="2366" y="1999"/>
            <a:chExt cx="334" cy="376"/>
          </a:xfrm>
        </p:grpSpPr>
        <p:sp>
          <p:nvSpPr>
            <p:cNvPr id="68786" name="Rectangle 114"/>
            <p:cNvSpPr>
              <a:spLocks noChangeArrowheads="1"/>
            </p:cNvSpPr>
            <p:nvPr/>
          </p:nvSpPr>
          <p:spPr bwMode="auto">
            <a:xfrm>
              <a:off x="2483" y="199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87" name="Freeform 115"/>
            <p:cNvSpPr>
              <a:spLocks noChangeAspect="1"/>
            </p:cNvSpPr>
            <p:nvPr/>
          </p:nvSpPr>
          <p:spPr bwMode="auto">
            <a:xfrm>
              <a:off x="2366" y="20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788" name="Group 116"/>
            <p:cNvGrpSpPr>
              <a:grpSpLocks/>
            </p:cNvGrpSpPr>
            <p:nvPr/>
          </p:nvGrpSpPr>
          <p:grpSpPr bwMode="auto">
            <a:xfrm>
              <a:off x="2461" y="2142"/>
              <a:ext cx="144" cy="142"/>
              <a:chOff x="3120" y="3024"/>
              <a:chExt cx="144" cy="142"/>
            </a:xfrm>
          </p:grpSpPr>
          <p:sp>
            <p:nvSpPr>
              <p:cNvPr id="68789" name="Freeform 117"/>
              <p:cNvSpPr>
                <a:spLocks/>
              </p:cNvSpPr>
              <p:nvPr/>
            </p:nvSpPr>
            <p:spPr bwMode="auto">
              <a:xfrm>
                <a:off x="3192" y="3120"/>
                <a:ext cx="1" cy="46"/>
              </a:xfrm>
              <a:custGeom>
                <a:avLst/>
                <a:gdLst>
                  <a:gd name="T0" fmla="*/ 0 w 1"/>
                  <a:gd name="T1" fmla="*/ 0 h 46"/>
                  <a:gd name="T2" fmla="*/ 0 w 1"/>
                  <a:gd name="T3" fmla="*/ 46 h 46"/>
                  <a:gd name="T4" fmla="*/ 0 60000 65536"/>
                  <a:gd name="T5" fmla="*/ 0 60000 65536"/>
                  <a:gd name="T6" fmla="*/ 0 w 1"/>
                  <a:gd name="T7" fmla="*/ 0 h 46"/>
                  <a:gd name="T8" fmla="*/ 1 w 1"/>
                  <a:gd name="T9" fmla="*/ 46 h 46"/>
                </a:gdLst>
                <a:ahLst/>
                <a:cxnLst>
                  <a:cxn ang="T4">
                    <a:pos x="T0" y="T1"/>
                  </a:cxn>
                  <a:cxn ang="T5">
                    <a:pos x="T2" y="T3"/>
                  </a:cxn>
                </a:cxnLst>
                <a:rect l="T6" t="T7" r="T8" b="T9"/>
                <a:pathLst>
                  <a:path w="1" h="46">
                    <a:moveTo>
                      <a:pt x="0" y="0"/>
                    </a:moveTo>
                    <a:lnTo>
                      <a:pt x="0" y="46"/>
                    </a:lnTo>
                  </a:path>
                </a:pathLst>
              </a:custGeom>
              <a:noFill/>
              <a:ln w="19050" cmpd="sng">
                <a:solidFill>
                  <a:srgbClr val="000000"/>
                </a:solidFill>
                <a:round/>
                <a:headEnd type="none" w="sm" len="sm"/>
                <a:tailEnd type="none" w="sm" len="sm"/>
              </a:ln>
            </p:spPr>
            <p:txBody>
              <a:bodyPr wrap="none" anchor="ctr"/>
              <a:lstStyle/>
              <a:p>
                <a:endParaRPr lang="en-US"/>
              </a:p>
            </p:txBody>
          </p:sp>
          <p:sp>
            <p:nvSpPr>
              <p:cNvPr id="68790" name="AutoShape 118"/>
              <p:cNvSpPr>
                <a:spLocks noChangeArrowheads="1"/>
              </p:cNvSpPr>
              <p:nvPr/>
            </p:nvSpPr>
            <p:spPr bwMode="auto">
              <a:xfrm flipV="1">
                <a:off x="3120" y="3024"/>
                <a:ext cx="144" cy="96"/>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grpSp>
        <p:nvGrpSpPr>
          <p:cNvPr id="68639" name="Group 119"/>
          <p:cNvGrpSpPr>
            <a:grpSpLocks/>
          </p:cNvGrpSpPr>
          <p:nvPr/>
        </p:nvGrpSpPr>
        <p:grpSpPr bwMode="auto">
          <a:xfrm>
            <a:off x="3756025" y="3897313"/>
            <a:ext cx="530225" cy="596900"/>
            <a:chOff x="2366" y="2455"/>
            <a:chExt cx="334" cy="376"/>
          </a:xfrm>
        </p:grpSpPr>
        <p:sp>
          <p:nvSpPr>
            <p:cNvPr id="68779" name="Rectangle 120"/>
            <p:cNvSpPr>
              <a:spLocks noChangeArrowheads="1"/>
            </p:cNvSpPr>
            <p:nvPr/>
          </p:nvSpPr>
          <p:spPr bwMode="auto">
            <a:xfrm>
              <a:off x="2483" y="245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80" name="Freeform 121"/>
            <p:cNvSpPr>
              <a:spLocks noChangeAspect="1"/>
            </p:cNvSpPr>
            <p:nvPr/>
          </p:nvSpPr>
          <p:spPr bwMode="auto">
            <a:xfrm>
              <a:off x="2366" y="24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781" name="Group 122"/>
            <p:cNvGrpSpPr>
              <a:grpSpLocks/>
            </p:cNvGrpSpPr>
            <p:nvPr/>
          </p:nvGrpSpPr>
          <p:grpSpPr bwMode="auto">
            <a:xfrm>
              <a:off x="2439" y="2605"/>
              <a:ext cx="187" cy="128"/>
              <a:chOff x="143" y="446"/>
              <a:chExt cx="187" cy="128"/>
            </a:xfrm>
          </p:grpSpPr>
          <p:sp>
            <p:nvSpPr>
              <p:cNvPr id="68782" name="Oval 123"/>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83" name="Freeform 124"/>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84" name="Oval 125"/>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85" name="Freeform 126"/>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8640" name="Group 127"/>
          <p:cNvGrpSpPr>
            <a:grpSpLocks/>
          </p:cNvGrpSpPr>
          <p:nvPr/>
        </p:nvGrpSpPr>
        <p:grpSpPr bwMode="auto">
          <a:xfrm>
            <a:off x="5118100" y="3971925"/>
            <a:ext cx="547688" cy="444500"/>
            <a:chOff x="3224" y="2502"/>
            <a:chExt cx="345" cy="280"/>
          </a:xfrm>
        </p:grpSpPr>
        <p:grpSp>
          <p:nvGrpSpPr>
            <p:cNvPr id="68771" name="Group 128"/>
            <p:cNvGrpSpPr>
              <a:grpSpLocks/>
            </p:cNvGrpSpPr>
            <p:nvPr/>
          </p:nvGrpSpPr>
          <p:grpSpPr bwMode="auto">
            <a:xfrm>
              <a:off x="3224" y="2502"/>
              <a:ext cx="345" cy="280"/>
              <a:chOff x="3517" y="2002"/>
              <a:chExt cx="345" cy="280"/>
            </a:xfrm>
          </p:grpSpPr>
          <p:sp>
            <p:nvSpPr>
              <p:cNvPr id="68777" name="Rectangle 129"/>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78" name="Rectangle 130"/>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772" name="Group 131"/>
            <p:cNvGrpSpPr>
              <a:grpSpLocks/>
            </p:cNvGrpSpPr>
            <p:nvPr/>
          </p:nvGrpSpPr>
          <p:grpSpPr bwMode="auto">
            <a:xfrm>
              <a:off x="3303" y="2601"/>
              <a:ext cx="187" cy="128"/>
              <a:chOff x="143" y="446"/>
              <a:chExt cx="187" cy="128"/>
            </a:xfrm>
          </p:grpSpPr>
          <p:sp>
            <p:nvSpPr>
              <p:cNvPr id="68773" name="Oval 132"/>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74" name="Freeform 133"/>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75" name="Oval 134"/>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76" name="Freeform 135"/>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8641" name="Group 136"/>
          <p:cNvGrpSpPr>
            <a:grpSpLocks/>
          </p:cNvGrpSpPr>
          <p:nvPr/>
        </p:nvGrpSpPr>
        <p:grpSpPr bwMode="auto">
          <a:xfrm>
            <a:off x="6499225" y="3963988"/>
            <a:ext cx="401638" cy="461962"/>
            <a:chOff x="4094" y="2497"/>
            <a:chExt cx="253" cy="291"/>
          </a:xfrm>
        </p:grpSpPr>
        <p:grpSp>
          <p:nvGrpSpPr>
            <p:cNvPr id="68763" name="Group 137"/>
            <p:cNvGrpSpPr>
              <a:grpSpLocks/>
            </p:cNvGrpSpPr>
            <p:nvPr/>
          </p:nvGrpSpPr>
          <p:grpSpPr bwMode="auto">
            <a:xfrm>
              <a:off x="4094" y="2497"/>
              <a:ext cx="253" cy="291"/>
              <a:chOff x="3563" y="2433"/>
              <a:chExt cx="253" cy="291"/>
            </a:xfrm>
          </p:grpSpPr>
          <p:sp>
            <p:nvSpPr>
              <p:cNvPr id="68769" name="Rectangle 138"/>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70" name="Rectangle 139"/>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764" name="Group 140"/>
            <p:cNvGrpSpPr>
              <a:grpSpLocks/>
            </p:cNvGrpSpPr>
            <p:nvPr/>
          </p:nvGrpSpPr>
          <p:grpSpPr bwMode="auto">
            <a:xfrm>
              <a:off x="4127" y="2598"/>
              <a:ext cx="187" cy="128"/>
              <a:chOff x="143" y="446"/>
              <a:chExt cx="187" cy="128"/>
            </a:xfrm>
          </p:grpSpPr>
          <p:sp>
            <p:nvSpPr>
              <p:cNvPr id="68765" name="Oval 141"/>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66" name="Freeform 142"/>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67" name="Oval 143"/>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68" name="Freeform 144"/>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68642" name="Group 145"/>
          <p:cNvGrpSpPr>
            <a:grpSpLocks/>
          </p:cNvGrpSpPr>
          <p:nvPr/>
        </p:nvGrpSpPr>
        <p:grpSpPr bwMode="auto">
          <a:xfrm>
            <a:off x="7734300" y="3902075"/>
            <a:ext cx="530225" cy="584200"/>
            <a:chOff x="4872" y="2458"/>
            <a:chExt cx="334" cy="368"/>
          </a:xfrm>
        </p:grpSpPr>
        <p:sp>
          <p:nvSpPr>
            <p:cNvPr id="68757" name="Rectangle 146"/>
            <p:cNvSpPr>
              <a:spLocks noChangeArrowheads="1"/>
            </p:cNvSpPr>
            <p:nvPr/>
          </p:nvSpPr>
          <p:spPr bwMode="auto">
            <a:xfrm>
              <a:off x="4991" y="245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58" name="Freeform 147"/>
            <p:cNvSpPr>
              <a:spLocks/>
            </p:cNvSpPr>
            <p:nvPr/>
          </p:nvSpPr>
          <p:spPr bwMode="auto">
            <a:xfrm>
              <a:off x="4872" y="24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759" name="Oval 148"/>
            <p:cNvSpPr>
              <a:spLocks noChangeArrowheads="1"/>
            </p:cNvSpPr>
            <p:nvPr/>
          </p:nvSpPr>
          <p:spPr bwMode="auto">
            <a:xfrm>
              <a:off x="5085" y="2603"/>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60" name="Freeform 149"/>
            <p:cNvSpPr>
              <a:spLocks/>
            </p:cNvSpPr>
            <p:nvPr/>
          </p:nvSpPr>
          <p:spPr bwMode="auto">
            <a:xfrm>
              <a:off x="4996" y="2605"/>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61" name="Oval 150"/>
            <p:cNvSpPr>
              <a:spLocks noChangeArrowheads="1"/>
            </p:cNvSpPr>
            <p:nvPr/>
          </p:nvSpPr>
          <p:spPr bwMode="auto">
            <a:xfrm flipH="1">
              <a:off x="4946" y="2602"/>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62" name="Freeform 151"/>
            <p:cNvSpPr>
              <a:spLocks/>
            </p:cNvSpPr>
            <p:nvPr/>
          </p:nvSpPr>
          <p:spPr bwMode="auto">
            <a:xfrm flipH="1">
              <a:off x="4973" y="2604"/>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643" name="Text Box 152"/>
          <p:cNvSpPr txBox="1">
            <a:spLocks noChangeArrowheads="1"/>
          </p:cNvSpPr>
          <p:nvPr/>
        </p:nvSpPr>
        <p:spPr bwMode="auto">
          <a:xfrm>
            <a:off x="296863" y="4706938"/>
            <a:ext cx="16859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 Biological</a:t>
            </a:r>
          </a:p>
          <a:p>
            <a:pPr algn="ctr" eaLnBrk="0" hangingPunct="0"/>
            <a:r>
              <a:rPr lang="en-US" sz="1400"/>
              <a:t>Production / Stowage</a:t>
            </a:r>
          </a:p>
        </p:txBody>
      </p:sp>
      <p:grpSp>
        <p:nvGrpSpPr>
          <p:cNvPr id="68644" name="Group 153"/>
          <p:cNvGrpSpPr>
            <a:grpSpLocks/>
          </p:cNvGrpSpPr>
          <p:nvPr/>
        </p:nvGrpSpPr>
        <p:grpSpPr bwMode="auto">
          <a:xfrm>
            <a:off x="3768725" y="4621213"/>
            <a:ext cx="530225" cy="596900"/>
            <a:chOff x="2374" y="2911"/>
            <a:chExt cx="334" cy="376"/>
          </a:xfrm>
        </p:grpSpPr>
        <p:sp>
          <p:nvSpPr>
            <p:cNvPr id="68749" name="Rectangle 154"/>
            <p:cNvSpPr>
              <a:spLocks noChangeArrowheads="1"/>
            </p:cNvSpPr>
            <p:nvPr/>
          </p:nvSpPr>
          <p:spPr bwMode="auto">
            <a:xfrm>
              <a:off x="2491" y="291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50" name="Freeform 155"/>
            <p:cNvSpPr>
              <a:spLocks noChangeAspect="1"/>
            </p:cNvSpPr>
            <p:nvPr/>
          </p:nvSpPr>
          <p:spPr bwMode="auto">
            <a:xfrm>
              <a:off x="2374" y="295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751" name="Group 156"/>
            <p:cNvGrpSpPr>
              <a:grpSpLocks/>
            </p:cNvGrpSpPr>
            <p:nvPr/>
          </p:nvGrpSpPr>
          <p:grpSpPr bwMode="auto">
            <a:xfrm>
              <a:off x="2447" y="3061"/>
              <a:ext cx="187" cy="128"/>
              <a:chOff x="143" y="446"/>
              <a:chExt cx="187" cy="128"/>
            </a:xfrm>
          </p:grpSpPr>
          <p:sp>
            <p:nvSpPr>
              <p:cNvPr id="68753" name="Oval 157"/>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54" name="Freeform 158"/>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55" name="Oval 159"/>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56" name="Freeform 160"/>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52" name="Text Box 161"/>
            <p:cNvSpPr txBox="1">
              <a:spLocks noChangeArrowheads="1"/>
            </p:cNvSpPr>
            <p:nvPr/>
          </p:nvSpPr>
          <p:spPr bwMode="auto">
            <a:xfrm>
              <a:off x="2506" y="2976"/>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grpSp>
        <p:nvGrpSpPr>
          <p:cNvPr id="68645" name="Group 162"/>
          <p:cNvGrpSpPr>
            <a:grpSpLocks/>
          </p:cNvGrpSpPr>
          <p:nvPr/>
        </p:nvGrpSpPr>
        <p:grpSpPr bwMode="auto">
          <a:xfrm>
            <a:off x="5130800" y="4695825"/>
            <a:ext cx="547688" cy="444500"/>
            <a:chOff x="3232" y="2958"/>
            <a:chExt cx="345" cy="280"/>
          </a:xfrm>
        </p:grpSpPr>
        <p:grpSp>
          <p:nvGrpSpPr>
            <p:cNvPr id="68740" name="Group 163"/>
            <p:cNvGrpSpPr>
              <a:grpSpLocks/>
            </p:cNvGrpSpPr>
            <p:nvPr/>
          </p:nvGrpSpPr>
          <p:grpSpPr bwMode="auto">
            <a:xfrm>
              <a:off x="3232" y="2958"/>
              <a:ext cx="345" cy="280"/>
              <a:chOff x="3517" y="2002"/>
              <a:chExt cx="345" cy="280"/>
            </a:xfrm>
          </p:grpSpPr>
          <p:sp>
            <p:nvSpPr>
              <p:cNvPr id="68747" name="Rectangle 164"/>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48" name="Rectangle 165"/>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741" name="Group 166"/>
            <p:cNvGrpSpPr>
              <a:grpSpLocks/>
            </p:cNvGrpSpPr>
            <p:nvPr/>
          </p:nvGrpSpPr>
          <p:grpSpPr bwMode="auto">
            <a:xfrm>
              <a:off x="3311" y="3093"/>
              <a:ext cx="187" cy="128"/>
              <a:chOff x="143" y="446"/>
              <a:chExt cx="187" cy="128"/>
            </a:xfrm>
          </p:grpSpPr>
          <p:sp>
            <p:nvSpPr>
              <p:cNvPr id="68743" name="Oval 167"/>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44" name="Freeform 168"/>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45" name="Oval 169"/>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46" name="Freeform 170"/>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42" name="Text Box 171"/>
            <p:cNvSpPr txBox="1">
              <a:spLocks noChangeArrowheads="1"/>
            </p:cNvSpPr>
            <p:nvPr/>
          </p:nvSpPr>
          <p:spPr bwMode="auto">
            <a:xfrm>
              <a:off x="3372" y="3002"/>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grpSp>
        <p:nvGrpSpPr>
          <p:cNvPr id="68646" name="Group 172"/>
          <p:cNvGrpSpPr>
            <a:grpSpLocks/>
          </p:cNvGrpSpPr>
          <p:nvPr/>
        </p:nvGrpSpPr>
        <p:grpSpPr bwMode="auto">
          <a:xfrm>
            <a:off x="6511925" y="4687888"/>
            <a:ext cx="401638" cy="461962"/>
            <a:chOff x="4102" y="2953"/>
            <a:chExt cx="253" cy="291"/>
          </a:xfrm>
        </p:grpSpPr>
        <p:grpSp>
          <p:nvGrpSpPr>
            <p:cNvPr id="68731" name="Group 173"/>
            <p:cNvGrpSpPr>
              <a:grpSpLocks/>
            </p:cNvGrpSpPr>
            <p:nvPr/>
          </p:nvGrpSpPr>
          <p:grpSpPr bwMode="auto">
            <a:xfrm>
              <a:off x="4102" y="2953"/>
              <a:ext cx="253" cy="291"/>
              <a:chOff x="3563" y="2433"/>
              <a:chExt cx="253" cy="291"/>
            </a:xfrm>
          </p:grpSpPr>
          <p:sp>
            <p:nvSpPr>
              <p:cNvPr id="68738" name="Rectangle 174"/>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39" name="Rectangle 175"/>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732" name="Group 176"/>
            <p:cNvGrpSpPr>
              <a:grpSpLocks/>
            </p:cNvGrpSpPr>
            <p:nvPr/>
          </p:nvGrpSpPr>
          <p:grpSpPr bwMode="auto">
            <a:xfrm>
              <a:off x="4135" y="3084"/>
              <a:ext cx="187" cy="128"/>
              <a:chOff x="143" y="446"/>
              <a:chExt cx="187" cy="128"/>
            </a:xfrm>
          </p:grpSpPr>
          <p:sp>
            <p:nvSpPr>
              <p:cNvPr id="68734" name="Oval 177"/>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35" name="Freeform 178"/>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36" name="Oval 179"/>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37" name="Freeform 180"/>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33" name="Text Box 181"/>
            <p:cNvSpPr txBox="1">
              <a:spLocks noChangeArrowheads="1"/>
            </p:cNvSpPr>
            <p:nvPr/>
          </p:nvSpPr>
          <p:spPr bwMode="auto">
            <a:xfrm>
              <a:off x="4194" y="2991"/>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grpSp>
        <p:nvGrpSpPr>
          <p:cNvPr id="68647" name="Group 182"/>
          <p:cNvGrpSpPr>
            <a:grpSpLocks/>
          </p:cNvGrpSpPr>
          <p:nvPr/>
        </p:nvGrpSpPr>
        <p:grpSpPr bwMode="auto">
          <a:xfrm>
            <a:off x="7747000" y="4625975"/>
            <a:ext cx="530225" cy="584200"/>
            <a:chOff x="4880" y="2914"/>
            <a:chExt cx="334" cy="368"/>
          </a:xfrm>
        </p:grpSpPr>
        <p:sp>
          <p:nvSpPr>
            <p:cNvPr id="68724" name="Rectangle 183"/>
            <p:cNvSpPr>
              <a:spLocks noChangeArrowheads="1"/>
            </p:cNvSpPr>
            <p:nvPr/>
          </p:nvSpPr>
          <p:spPr bwMode="auto">
            <a:xfrm>
              <a:off x="4999" y="291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25" name="Freeform 184"/>
            <p:cNvSpPr>
              <a:spLocks/>
            </p:cNvSpPr>
            <p:nvPr/>
          </p:nvSpPr>
          <p:spPr bwMode="auto">
            <a:xfrm>
              <a:off x="4880" y="294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726" name="Oval 185"/>
            <p:cNvSpPr>
              <a:spLocks noChangeArrowheads="1"/>
            </p:cNvSpPr>
            <p:nvPr/>
          </p:nvSpPr>
          <p:spPr bwMode="auto">
            <a:xfrm>
              <a:off x="5093" y="3059"/>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27" name="Freeform 186"/>
            <p:cNvSpPr>
              <a:spLocks/>
            </p:cNvSpPr>
            <p:nvPr/>
          </p:nvSpPr>
          <p:spPr bwMode="auto">
            <a:xfrm>
              <a:off x="5004" y="3061"/>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28" name="Oval 187"/>
            <p:cNvSpPr>
              <a:spLocks noChangeArrowheads="1"/>
            </p:cNvSpPr>
            <p:nvPr/>
          </p:nvSpPr>
          <p:spPr bwMode="auto">
            <a:xfrm flipH="1">
              <a:off x="4954" y="3058"/>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29" name="Freeform 188"/>
            <p:cNvSpPr>
              <a:spLocks/>
            </p:cNvSpPr>
            <p:nvPr/>
          </p:nvSpPr>
          <p:spPr bwMode="auto">
            <a:xfrm flipH="1">
              <a:off x="4981" y="3060"/>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30" name="Text Box 189"/>
            <p:cNvSpPr txBox="1">
              <a:spLocks noChangeArrowheads="1"/>
            </p:cNvSpPr>
            <p:nvPr/>
          </p:nvSpPr>
          <p:spPr bwMode="auto">
            <a:xfrm>
              <a:off x="5013" y="2969"/>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sp>
        <p:nvSpPr>
          <p:cNvPr id="68648" name="Text Box 190"/>
          <p:cNvSpPr txBox="1">
            <a:spLocks noChangeArrowheads="1"/>
          </p:cNvSpPr>
          <p:nvPr/>
        </p:nvSpPr>
        <p:spPr bwMode="auto">
          <a:xfrm>
            <a:off x="296863" y="5430838"/>
            <a:ext cx="16859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 Chemical</a:t>
            </a:r>
          </a:p>
          <a:p>
            <a:pPr algn="ctr" eaLnBrk="0" hangingPunct="0"/>
            <a:r>
              <a:rPr lang="en-US" sz="1400"/>
              <a:t>Production / Stowage</a:t>
            </a:r>
          </a:p>
        </p:txBody>
      </p:sp>
      <p:grpSp>
        <p:nvGrpSpPr>
          <p:cNvPr id="68649" name="Group 191"/>
          <p:cNvGrpSpPr>
            <a:grpSpLocks/>
          </p:cNvGrpSpPr>
          <p:nvPr/>
        </p:nvGrpSpPr>
        <p:grpSpPr bwMode="auto">
          <a:xfrm>
            <a:off x="3768725" y="5345113"/>
            <a:ext cx="530225" cy="596900"/>
            <a:chOff x="2374" y="3367"/>
            <a:chExt cx="334" cy="376"/>
          </a:xfrm>
        </p:grpSpPr>
        <p:sp>
          <p:nvSpPr>
            <p:cNvPr id="68716" name="Rectangle 192"/>
            <p:cNvSpPr>
              <a:spLocks noChangeArrowheads="1"/>
            </p:cNvSpPr>
            <p:nvPr/>
          </p:nvSpPr>
          <p:spPr bwMode="auto">
            <a:xfrm>
              <a:off x="2491" y="336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17" name="Freeform 193"/>
            <p:cNvSpPr>
              <a:spLocks noChangeAspect="1"/>
            </p:cNvSpPr>
            <p:nvPr/>
          </p:nvSpPr>
          <p:spPr bwMode="auto">
            <a:xfrm>
              <a:off x="2374" y="34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718" name="Group 194"/>
            <p:cNvGrpSpPr>
              <a:grpSpLocks/>
            </p:cNvGrpSpPr>
            <p:nvPr/>
          </p:nvGrpSpPr>
          <p:grpSpPr bwMode="auto">
            <a:xfrm>
              <a:off x="2447" y="3517"/>
              <a:ext cx="187" cy="128"/>
              <a:chOff x="143" y="446"/>
              <a:chExt cx="187" cy="128"/>
            </a:xfrm>
          </p:grpSpPr>
          <p:sp>
            <p:nvSpPr>
              <p:cNvPr id="68720" name="Oval 195"/>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21" name="Freeform 196"/>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22" name="Oval 197"/>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23" name="Freeform 198"/>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19" name="Text Box 199"/>
            <p:cNvSpPr txBox="1">
              <a:spLocks noChangeArrowheads="1"/>
            </p:cNvSpPr>
            <p:nvPr/>
          </p:nvSpPr>
          <p:spPr bwMode="auto">
            <a:xfrm>
              <a:off x="2506" y="3432"/>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C</a:t>
              </a:r>
            </a:p>
          </p:txBody>
        </p:sp>
      </p:grpSp>
      <p:grpSp>
        <p:nvGrpSpPr>
          <p:cNvPr id="68650" name="Group 200"/>
          <p:cNvGrpSpPr>
            <a:grpSpLocks/>
          </p:cNvGrpSpPr>
          <p:nvPr/>
        </p:nvGrpSpPr>
        <p:grpSpPr bwMode="auto">
          <a:xfrm>
            <a:off x="5130800" y="5419725"/>
            <a:ext cx="547688" cy="444500"/>
            <a:chOff x="3232" y="2958"/>
            <a:chExt cx="345" cy="280"/>
          </a:xfrm>
        </p:grpSpPr>
        <p:grpSp>
          <p:nvGrpSpPr>
            <p:cNvPr id="68707" name="Group 201"/>
            <p:cNvGrpSpPr>
              <a:grpSpLocks/>
            </p:cNvGrpSpPr>
            <p:nvPr/>
          </p:nvGrpSpPr>
          <p:grpSpPr bwMode="auto">
            <a:xfrm>
              <a:off x="3232" y="2958"/>
              <a:ext cx="345" cy="280"/>
              <a:chOff x="3517" y="2002"/>
              <a:chExt cx="345" cy="280"/>
            </a:xfrm>
          </p:grpSpPr>
          <p:sp>
            <p:nvSpPr>
              <p:cNvPr id="68714" name="Rectangle 202"/>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15" name="Rectangle 203"/>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708" name="Group 204"/>
            <p:cNvGrpSpPr>
              <a:grpSpLocks/>
            </p:cNvGrpSpPr>
            <p:nvPr/>
          </p:nvGrpSpPr>
          <p:grpSpPr bwMode="auto">
            <a:xfrm>
              <a:off x="3311" y="3093"/>
              <a:ext cx="187" cy="128"/>
              <a:chOff x="143" y="446"/>
              <a:chExt cx="187" cy="128"/>
            </a:xfrm>
          </p:grpSpPr>
          <p:sp>
            <p:nvSpPr>
              <p:cNvPr id="68710" name="Oval 205"/>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11" name="Freeform 206"/>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12" name="Oval 207"/>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13" name="Freeform 208"/>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09" name="Text Box 209"/>
            <p:cNvSpPr txBox="1">
              <a:spLocks noChangeArrowheads="1"/>
            </p:cNvSpPr>
            <p:nvPr/>
          </p:nvSpPr>
          <p:spPr bwMode="auto">
            <a:xfrm>
              <a:off x="3372" y="3002"/>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C</a:t>
              </a:r>
            </a:p>
          </p:txBody>
        </p:sp>
      </p:grpSp>
      <p:grpSp>
        <p:nvGrpSpPr>
          <p:cNvPr id="68651" name="Group 210"/>
          <p:cNvGrpSpPr>
            <a:grpSpLocks/>
          </p:cNvGrpSpPr>
          <p:nvPr/>
        </p:nvGrpSpPr>
        <p:grpSpPr bwMode="auto">
          <a:xfrm>
            <a:off x="6511925" y="5411788"/>
            <a:ext cx="401638" cy="461962"/>
            <a:chOff x="4102" y="2953"/>
            <a:chExt cx="253" cy="291"/>
          </a:xfrm>
        </p:grpSpPr>
        <p:grpSp>
          <p:nvGrpSpPr>
            <p:cNvPr id="68698" name="Group 211"/>
            <p:cNvGrpSpPr>
              <a:grpSpLocks/>
            </p:cNvGrpSpPr>
            <p:nvPr/>
          </p:nvGrpSpPr>
          <p:grpSpPr bwMode="auto">
            <a:xfrm>
              <a:off x="4102" y="2953"/>
              <a:ext cx="253" cy="291"/>
              <a:chOff x="3563" y="2433"/>
              <a:chExt cx="253" cy="291"/>
            </a:xfrm>
          </p:grpSpPr>
          <p:sp>
            <p:nvSpPr>
              <p:cNvPr id="68705" name="Rectangle 21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706" name="Rectangle 21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699" name="Group 214"/>
            <p:cNvGrpSpPr>
              <a:grpSpLocks/>
            </p:cNvGrpSpPr>
            <p:nvPr/>
          </p:nvGrpSpPr>
          <p:grpSpPr bwMode="auto">
            <a:xfrm>
              <a:off x="4135" y="3084"/>
              <a:ext cx="187" cy="128"/>
              <a:chOff x="143" y="446"/>
              <a:chExt cx="187" cy="128"/>
            </a:xfrm>
          </p:grpSpPr>
          <p:sp>
            <p:nvSpPr>
              <p:cNvPr id="68701" name="Oval 215"/>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02" name="Freeform 216"/>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703" name="Oval 217"/>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704" name="Freeform 218"/>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700" name="Text Box 219"/>
            <p:cNvSpPr txBox="1">
              <a:spLocks noChangeArrowheads="1"/>
            </p:cNvSpPr>
            <p:nvPr/>
          </p:nvSpPr>
          <p:spPr bwMode="auto">
            <a:xfrm>
              <a:off x="4194" y="2991"/>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C</a:t>
              </a:r>
            </a:p>
          </p:txBody>
        </p:sp>
      </p:grpSp>
      <p:grpSp>
        <p:nvGrpSpPr>
          <p:cNvPr id="68652" name="Group 220"/>
          <p:cNvGrpSpPr>
            <a:grpSpLocks/>
          </p:cNvGrpSpPr>
          <p:nvPr/>
        </p:nvGrpSpPr>
        <p:grpSpPr bwMode="auto">
          <a:xfrm>
            <a:off x="7747000" y="5349875"/>
            <a:ext cx="530225" cy="584200"/>
            <a:chOff x="4880" y="3370"/>
            <a:chExt cx="334" cy="368"/>
          </a:xfrm>
        </p:grpSpPr>
        <p:sp>
          <p:nvSpPr>
            <p:cNvPr id="68691" name="Rectangle 221"/>
            <p:cNvSpPr>
              <a:spLocks noChangeArrowheads="1"/>
            </p:cNvSpPr>
            <p:nvPr/>
          </p:nvSpPr>
          <p:spPr bwMode="auto">
            <a:xfrm>
              <a:off x="4999" y="337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692" name="Freeform 222"/>
            <p:cNvSpPr>
              <a:spLocks/>
            </p:cNvSpPr>
            <p:nvPr/>
          </p:nvSpPr>
          <p:spPr bwMode="auto">
            <a:xfrm>
              <a:off x="4880" y="34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693" name="Oval 223"/>
            <p:cNvSpPr>
              <a:spLocks noChangeArrowheads="1"/>
            </p:cNvSpPr>
            <p:nvPr/>
          </p:nvSpPr>
          <p:spPr bwMode="auto">
            <a:xfrm>
              <a:off x="5093" y="3515"/>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94" name="Freeform 224"/>
            <p:cNvSpPr>
              <a:spLocks/>
            </p:cNvSpPr>
            <p:nvPr/>
          </p:nvSpPr>
          <p:spPr bwMode="auto">
            <a:xfrm>
              <a:off x="5004" y="3517"/>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95" name="Oval 225"/>
            <p:cNvSpPr>
              <a:spLocks noChangeArrowheads="1"/>
            </p:cNvSpPr>
            <p:nvPr/>
          </p:nvSpPr>
          <p:spPr bwMode="auto">
            <a:xfrm flipH="1">
              <a:off x="4954" y="351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96" name="Freeform 226"/>
            <p:cNvSpPr>
              <a:spLocks/>
            </p:cNvSpPr>
            <p:nvPr/>
          </p:nvSpPr>
          <p:spPr bwMode="auto">
            <a:xfrm flipH="1">
              <a:off x="4981" y="351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97" name="Text Box 227"/>
            <p:cNvSpPr txBox="1">
              <a:spLocks noChangeArrowheads="1"/>
            </p:cNvSpPr>
            <p:nvPr/>
          </p:nvSpPr>
          <p:spPr bwMode="auto">
            <a:xfrm>
              <a:off x="5013" y="3425"/>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C</a:t>
              </a:r>
            </a:p>
          </p:txBody>
        </p:sp>
      </p:grpSp>
      <p:sp>
        <p:nvSpPr>
          <p:cNvPr id="68653" name="Text Box 228"/>
          <p:cNvSpPr txBox="1">
            <a:spLocks noChangeArrowheads="1"/>
          </p:cNvSpPr>
          <p:nvPr/>
        </p:nvSpPr>
        <p:spPr bwMode="auto">
          <a:xfrm>
            <a:off x="296863" y="6154738"/>
            <a:ext cx="16859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NBC Nuclear</a:t>
            </a:r>
          </a:p>
          <a:p>
            <a:pPr algn="ctr" eaLnBrk="0" hangingPunct="0"/>
            <a:r>
              <a:rPr lang="en-US" sz="1400"/>
              <a:t>Production / Stowage</a:t>
            </a:r>
          </a:p>
        </p:txBody>
      </p:sp>
      <p:grpSp>
        <p:nvGrpSpPr>
          <p:cNvPr id="68654" name="Group 229"/>
          <p:cNvGrpSpPr>
            <a:grpSpLocks/>
          </p:cNvGrpSpPr>
          <p:nvPr/>
        </p:nvGrpSpPr>
        <p:grpSpPr bwMode="auto">
          <a:xfrm>
            <a:off x="3768725" y="6069013"/>
            <a:ext cx="530225" cy="596900"/>
            <a:chOff x="2374" y="3823"/>
            <a:chExt cx="334" cy="376"/>
          </a:xfrm>
        </p:grpSpPr>
        <p:sp>
          <p:nvSpPr>
            <p:cNvPr id="68683" name="Rectangle 230"/>
            <p:cNvSpPr>
              <a:spLocks noChangeArrowheads="1"/>
            </p:cNvSpPr>
            <p:nvPr/>
          </p:nvSpPr>
          <p:spPr bwMode="auto">
            <a:xfrm>
              <a:off x="2491" y="382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684" name="Freeform 231"/>
            <p:cNvSpPr>
              <a:spLocks noChangeAspect="1"/>
            </p:cNvSpPr>
            <p:nvPr/>
          </p:nvSpPr>
          <p:spPr bwMode="auto">
            <a:xfrm>
              <a:off x="2374" y="3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8685" name="Group 232"/>
            <p:cNvGrpSpPr>
              <a:grpSpLocks/>
            </p:cNvGrpSpPr>
            <p:nvPr/>
          </p:nvGrpSpPr>
          <p:grpSpPr bwMode="auto">
            <a:xfrm>
              <a:off x="2447" y="3973"/>
              <a:ext cx="187" cy="128"/>
              <a:chOff x="143" y="446"/>
              <a:chExt cx="187" cy="128"/>
            </a:xfrm>
          </p:grpSpPr>
          <p:sp>
            <p:nvSpPr>
              <p:cNvPr id="68687" name="Oval 233"/>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88" name="Freeform 234"/>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89" name="Oval 235"/>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90" name="Freeform 236"/>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686" name="Text Box 237"/>
            <p:cNvSpPr txBox="1">
              <a:spLocks noChangeArrowheads="1"/>
            </p:cNvSpPr>
            <p:nvPr/>
          </p:nvSpPr>
          <p:spPr bwMode="auto">
            <a:xfrm>
              <a:off x="2506" y="3888"/>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N</a:t>
              </a:r>
            </a:p>
          </p:txBody>
        </p:sp>
      </p:grpSp>
      <p:grpSp>
        <p:nvGrpSpPr>
          <p:cNvPr id="68655" name="Group 238"/>
          <p:cNvGrpSpPr>
            <a:grpSpLocks/>
          </p:cNvGrpSpPr>
          <p:nvPr/>
        </p:nvGrpSpPr>
        <p:grpSpPr bwMode="auto">
          <a:xfrm>
            <a:off x="5130800" y="6143625"/>
            <a:ext cx="547688" cy="444500"/>
            <a:chOff x="3232" y="2958"/>
            <a:chExt cx="345" cy="280"/>
          </a:xfrm>
        </p:grpSpPr>
        <p:grpSp>
          <p:nvGrpSpPr>
            <p:cNvPr id="68674" name="Group 239"/>
            <p:cNvGrpSpPr>
              <a:grpSpLocks/>
            </p:cNvGrpSpPr>
            <p:nvPr/>
          </p:nvGrpSpPr>
          <p:grpSpPr bwMode="auto">
            <a:xfrm>
              <a:off x="3232" y="2958"/>
              <a:ext cx="345" cy="280"/>
              <a:chOff x="3517" y="2002"/>
              <a:chExt cx="345" cy="280"/>
            </a:xfrm>
          </p:grpSpPr>
          <p:sp>
            <p:nvSpPr>
              <p:cNvPr id="68681" name="Rectangle 24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682" name="Rectangle 24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8675" name="Group 242"/>
            <p:cNvGrpSpPr>
              <a:grpSpLocks/>
            </p:cNvGrpSpPr>
            <p:nvPr/>
          </p:nvGrpSpPr>
          <p:grpSpPr bwMode="auto">
            <a:xfrm>
              <a:off x="3311" y="3093"/>
              <a:ext cx="187" cy="128"/>
              <a:chOff x="143" y="446"/>
              <a:chExt cx="187" cy="128"/>
            </a:xfrm>
          </p:grpSpPr>
          <p:sp>
            <p:nvSpPr>
              <p:cNvPr id="68677" name="Oval 243"/>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78" name="Freeform 244"/>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79" name="Oval 245"/>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80" name="Freeform 246"/>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676" name="Text Box 247"/>
            <p:cNvSpPr txBox="1">
              <a:spLocks noChangeArrowheads="1"/>
            </p:cNvSpPr>
            <p:nvPr/>
          </p:nvSpPr>
          <p:spPr bwMode="auto">
            <a:xfrm>
              <a:off x="3372" y="3002"/>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N</a:t>
              </a:r>
            </a:p>
          </p:txBody>
        </p:sp>
      </p:grpSp>
      <p:grpSp>
        <p:nvGrpSpPr>
          <p:cNvPr id="68656" name="Group 248"/>
          <p:cNvGrpSpPr>
            <a:grpSpLocks/>
          </p:cNvGrpSpPr>
          <p:nvPr/>
        </p:nvGrpSpPr>
        <p:grpSpPr bwMode="auto">
          <a:xfrm>
            <a:off x="6511925" y="6135688"/>
            <a:ext cx="401638" cy="461962"/>
            <a:chOff x="4102" y="2953"/>
            <a:chExt cx="253" cy="291"/>
          </a:xfrm>
        </p:grpSpPr>
        <p:grpSp>
          <p:nvGrpSpPr>
            <p:cNvPr id="68665" name="Group 249"/>
            <p:cNvGrpSpPr>
              <a:grpSpLocks/>
            </p:cNvGrpSpPr>
            <p:nvPr/>
          </p:nvGrpSpPr>
          <p:grpSpPr bwMode="auto">
            <a:xfrm>
              <a:off x="4102" y="2953"/>
              <a:ext cx="253" cy="291"/>
              <a:chOff x="3563" y="2433"/>
              <a:chExt cx="253" cy="291"/>
            </a:xfrm>
          </p:grpSpPr>
          <p:sp>
            <p:nvSpPr>
              <p:cNvPr id="68672" name="Rectangle 250"/>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673" name="Rectangle 251"/>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8666" name="Group 252"/>
            <p:cNvGrpSpPr>
              <a:grpSpLocks/>
            </p:cNvGrpSpPr>
            <p:nvPr/>
          </p:nvGrpSpPr>
          <p:grpSpPr bwMode="auto">
            <a:xfrm>
              <a:off x="4135" y="3084"/>
              <a:ext cx="187" cy="128"/>
              <a:chOff x="143" y="446"/>
              <a:chExt cx="187" cy="128"/>
            </a:xfrm>
          </p:grpSpPr>
          <p:sp>
            <p:nvSpPr>
              <p:cNvPr id="68668" name="Oval 253"/>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69" name="Freeform 254"/>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70" name="Oval 255"/>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71" name="Freeform 256"/>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8667" name="Text Box 257"/>
            <p:cNvSpPr txBox="1">
              <a:spLocks noChangeArrowheads="1"/>
            </p:cNvSpPr>
            <p:nvPr/>
          </p:nvSpPr>
          <p:spPr bwMode="auto">
            <a:xfrm>
              <a:off x="4194" y="2991"/>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N</a:t>
              </a:r>
            </a:p>
          </p:txBody>
        </p:sp>
      </p:grpSp>
      <p:grpSp>
        <p:nvGrpSpPr>
          <p:cNvPr id="68657" name="Group 258"/>
          <p:cNvGrpSpPr>
            <a:grpSpLocks/>
          </p:cNvGrpSpPr>
          <p:nvPr/>
        </p:nvGrpSpPr>
        <p:grpSpPr bwMode="auto">
          <a:xfrm>
            <a:off x="7747000" y="6073775"/>
            <a:ext cx="530225" cy="584200"/>
            <a:chOff x="4880" y="3826"/>
            <a:chExt cx="334" cy="368"/>
          </a:xfrm>
        </p:grpSpPr>
        <p:sp>
          <p:nvSpPr>
            <p:cNvPr id="68658" name="Rectangle 259"/>
            <p:cNvSpPr>
              <a:spLocks noChangeArrowheads="1"/>
            </p:cNvSpPr>
            <p:nvPr/>
          </p:nvSpPr>
          <p:spPr bwMode="auto">
            <a:xfrm>
              <a:off x="4999" y="382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8659" name="Freeform 260"/>
            <p:cNvSpPr>
              <a:spLocks/>
            </p:cNvSpPr>
            <p:nvPr/>
          </p:nvSpPr>
          <p:spPr bwMode="auto">
            <a:xfrm>
              <a:off x="4880" y="38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8660" name="Oval 261"/>
            <p:cNvSpPr>
              <a:spLocks noChangeArrowheads="1"/>
            </p:cNvSpPr>
            <p:nvPr/>
          </p:nvSpPr>
          <p:spPr bwMode="auto">
            <a:xfrm>
              <a:off x="5093" y="3971"/>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61" name="Freeform 262"/>
            <p:cNvSpPr>
              <a:spLocks/>
            </p:cNvSpPr>
            <p:nvPr/>
          </p:nvSpPr>
          <p:spPr bwMode="auto">
            <a:xfrm>
              <a:off x="5004" y="3973"/>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62" name="Oval 263"/>
            <p:cNvSpPr>
              <a:spLocks noChangeArrowheads="1"/>
            </p:cNvSpPr>
            <p:nvPr/>
          </p:nvSpPr>
          <p:spPr bwMode="auto">
            <a:xfrm flipH="1">
              <a:off x="4954" y="3970"/>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8663" name="Freeform 264"/>
            <p:cNvSpPr>
              <a:spLocks/>
            </p:cNvSpPr>
            <p:nvPr/>
          </p:nvSpPr>
          <p:spPr bwMode="auto">
            <a:xfrm flipH="1">
              <a:off x="4981" y="3972"/>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8664" name="Text Box 265"/>
            <p:cNvSpPr txBox="1">
              <a:spLocks noChangeArrowheads="1"/>
            </p:cNvSpPr>
            <p:nvPr/>
          </p:nvSpPr>
          <p:spPr bwMode="auto">
            <a:xfrm>
              <a:off x="5013" y="3881"/>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N</a:t>
              </a:r>
            </a:p>
          </p:txBody>
        </p:sp>
      </p:gr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69635"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69636" name="Rectangle 4"/>
          <p:cNvSpPr>
            <a:spLocks noGrp="1" noChangeArrowheads="1"/>
          </p:cNvSpPr>
          <p:nvPr>
            <p:ph type="title"/>
          </p:nvPr>
        </p:nvSpPr>
        <p:spPr>
          <a:xfrm>
            <a:off x="1481138" y="77788"/>
            <a:ext cx="6256337" cy="365125"/>
          </a:xfrm>
          <a:noFill/>
        </p:spPr>
        <p:txBody>
          <a:bodyPr wrap="none" lIns="0" tIns="0" rIns="0" bIns="0">
            <a:spAutoFit/>
          </a:bodyPr>
          <a:lstStyle/>
          <a:p>
            <a:pPr eaLnBrk="1" hangingPunct="1"/>
            <a:r>
              <a:rPr lang="en-US" sz="2400"/>
              <a:t>Ground Structures and Installations Continued</a:t>
            </a:r>
          </a:p>
        </p:txBody>
      </p:sp>
      <p:sp>
        <p:nvSpPr>
          <p:cNvPr id="69637" name="Text Box 5"/>
          <p:cNvSpPr txBox="1">
            <a:spLocks noChangeArrowheads="1"/>
          </p:cNvSpPr>
          <p:nvPr/>
        </p:nvSpPr>
        <p:spPr bwMode="auto">
          <a:xfrm>
            <a:off x="639763" y="635000"/>
            <a:ext cx="974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Description</a:t>
            </a:r>
          </a:p>
        </p:txBody>
      </p:sp>
      <p:sp>
        <p:nvSpPr>
          <p:cNvPr id="69638" name="Text Box 6"/>
          <p:cNvSpPr txBox="1">
            <a:spLocks noChangeArrowheads="1"/>
          </p:cNvSpPr>
          <p:nvPr/>
        </p:nvSpPr>
        <p:spPr bwMode="auto">
          <a:xfrm>
            <a:off x="3616325" y="6111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69639" name="Text Box 7"/>
          <p:cNvSpPr txBox="1">
            <a:spLocks noChangeArrowheads="1"/>
          </p:cNvSpPr>
          <p:nvPr/>
        </p:nvSpPr>
        <p:spPr bwMode="auto">
          <a:xfrm>
            <a:off x="5046663" y="6111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69640" name="Text Box 8"/>
          <p:cNvSpPr txBox="1">
            <a:spLocks noChangeArrowheads="1"/>
          </p:cNvSpPr>
          <p:nvPr/>
        </p:nvSpPr>
        <p:spPr bwMode="auto">
          <a:xfrm>
            <a:off x="6380163" y="6111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69641" name="Text Box 9"/>
          <p:cNvSpPr txBox="1">
            <a:spLocks noChangeArrowheads="1"/>
          </p:cNvSpPr>
          <p:nvPr/>
        </p:nvSpPr>
        <p:spPr bwMode="auto">
          <a:xfrm>
            <a:off x="7704138" y="6111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69642" name="Text Box 10"/>
          <p:cNvSpPr txBox="1">
            <a:spLocks noChangeArrowheads="1"/>
          </p:cNvSpPr>
          <p:nvPr/>
        </p:nvSpPr>
        <p:spPr bwMode="auto">
          <a:xfrm>
            <a:off x="687388" y="1074738"/>
            <a:ext cx="8778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Processing</a:t>
            </a:r>
          </a:p>
          <a:p>
            <a:pPr algn="ctr" eaLnBrk="0" hangingPunct="0"/>
            <a:r>
              <a:rPr lang="en-US" sz="1400"/>
              <a:t>Facility</a:t>
            </a:r>
          </a:p>
        </p:txBody>
      </p:sp>
      <p:grpSp>
        <p:nvGrpSpPr>
          <p:cNvPr id="69643" name="Group 11"/>
          <p:cNvGrpSpPr>
            <a:grpSpLocks/>
          </p:cNvGrpSpPr>
          <p:nvPr/>
        </p:nvGrpSpPr>
        <p:grpSpPr bwMode="auto">
          <a:xfrm>
            <a:off x="3752850" y="989013"/>
            <a:ext cx="530225" cy="596900"/>
            <a:chOff x="2364" y="623"/>
            <a:chExt cx="334" cy="376"/>
          </a:xfrm>
        </p:grpSpPr>
        <p:sp>
          <p:nvSpPr>
            <p:cNvPr id="69854" name="Rectangle 12"/>
            <p:cNvSpPr>
              <a:spLocks noChangeArrowheads="1"/>
            </p:cNvSpPr>
            <p:nvPr/>
          </p:nvSpPr>
          <p:spPr bwMode="auto">
            <a:xfrm>
              <a:off x="2481" y="62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55" name="Freeform 13"/>
            <p:cNvSpPr>
              <a:spLocks noChangeAspect="1"/>
            </p:cNvSpPr>
            <p:nvPr/>
          </p:nvSpPr>
          <p:spPr bwMode="auto">
            <a:xfrm>
              <a:off x="2364" y="6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856" name="Text Box 14"/>
            <p:cNvSpPr txBox="1">
              <a:spLocks noChangeArrowheads="1"/>
            </p:cNvSpPr>
            <p:nvPr/>
          </p:nvSpPr>
          <p:spPr bwMode="auto">
            <a:xfrm>
              <a:off x="2416" y="739"/>
              <a:ext cx="231" cy="192"/>
            </a:xfrm>
            <a:prstGeom prst="rect">
              <a:avLst/>
            </a:prstGeom>
            <a:noFill/>
            <a:ln w="12700" algn="ctr">
              <a:noFill/>
              <a:miter lim="800000"/>
              <a:headEnd/>
              <a:tailEnd/>
            </a:ln>
          </p:spPr>
          <p:txBody>
            <a:bodyPr wrap="none" lIns="0" tIns="0" rIns="0" bIns="0">
              <a:spAutoFit/>
            </a:bodyPr>
            <a:lstStyle/>
            <a:p>
              <a:pPr algn="ctr" eaLnBrk="0" hangingPunct="0"/>
              <a:r>
                <a:rPr lang="en-US" sz="1000" b="1"/>
                <a:t>PROC</a:t>
              </a:r>
            </a:p>
            <a:p>
              <a:pPr algn="ctr" eaLnBrk="0" hangingPunct="0"/>
              <a:r>
                <a:rPr lang="en-US" sz="1000" b="1"/>
                <a:t>FAC</a:t>
              </a:r>
            </a:p>
          </p:txBody>
        </p:sp>
      </p:grpSp>
      <p:grpSp>
        <p:nvGrpSpPr>
          <p:cNvPr id="69644" name="Group 15"/>
          <p:cNvGrpSpPr>
            <a:grpSpLocks/>
          </p:cNvGrpSpPr>
          <p:nvPr/>
        </p:nvGrpSpPr>
        <p:grpSpPr bwMode="auto">
          <a:xfrm>
            <a:off x="5116513" y="1063625"/>
            <a:ext cx="547687" cy="444500"/>
            <a:chOff x="3223" y="1126"/>
            <a:chExt cx="345" cy="280"/>
          </a:xfrm>
        </p:grpSpPr>
        <p:grpSp>
          <p:nvGrpSpPr>
            <p:cNvPr id="69850" name="Group 16"/>
            <p:cNvGrpSpPr>
              <a:grpSpLocks/>
            </p:cNvGrpSpPr>
            <p:nvPr/>
          </p:nvGrpSpPr>
          <p:grpSpPr bwMode="auto">
            <a:xfrm>
              <a:off x="3223" y="1126"/>
              <a:ext cx="345" cy="280"/>
              <a:chOff x="3517" y="2002"/>
              <a:chExt cx="345" cy="280"/>
            </a:xfrm>
          </p:grpSpPr>
          <p:sp>
            <p:nvSpPr>
              <p:cNvPr id="69852" name="Rectangle 1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53" name="Rectangle 1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851" name="Text Box 19"/>
            <p:cNvSpPr txBox="1">
              <a:spLocks noChangeArrowheads="1"/>
            </p:cNvSpPr>
            <p:nvPr/>
          </p:nvSpPr>
          <p:spPr bwMode="auto">
            <a:xfrm>
              <a:off x="3280" y="1191"/>
              <a:ext cx="231" cy="192"/>
            </a:xfrm>
            <a:prstGeom prst="rect">
              <a:avLst/>
            </a:prstGeom>
            <a:noFill/>
            <a:ln w="12700" algn="ctr">
              <a:noFill/>
              <a:miter lim="800000"/>
              <a:headEnd/>
              <a:tailEnd/>
            </a:ln>
          </p:spPr>
          <p:txBody>
            <a:bodyPr wrap="none" lIns="0" tIns="0" rIns="0" bIns="0">
              <a:spAutoFit/>
            </a:bodyPr>
            <a:lstStyle/>
            <a:p>
              <a:pPr algn="ctr" eaLnBrk="0" hangingPunct="0"/>
              <a:r>
                <a:rPr lang="en-US" sz="1000" b="1"/>
                <a:t>PROC</a:t>
              </a:r>
            </a:p>
            <a:p>
              <a:pPr algn="ctr" eaLnBrk="0" hangingPunct="0"/>
              <a:r>
                <a:rPr lang="en-US" sz="1000" b="1"/>
                <a:t>FAC</a:t>
              </a:r>
            </a:p>
          </p:txBody>
        </p:sp>
      </p:grpSp>
      <p:grpSp>
        <p:nvGrpSpPr>
          <p:cNvPr id="69645" name="Group 20"/>
          <p:cNvGrpSpPr>
            <a:grpSpLocks/>
          </p:cNvGrpSpPr>
          <p:nvPr/>
        </p:nvGrpSpPr>
        <p:grpSpPr bwMode="auto">
          <a:xfrm>
            <a:off x="6497638" y="1055688"/>
            <a:ext cx="401637" cy="461962"/>
            <a:chOff x="4093" y="1121"/>
            <a:chExt cx="253" cy="291"/>
          </a:xfrm>
        </p:grpSpPr>
        <p:grpSp>
          <p:nvGrpSpPr>
            <p:cNvPr id="69846" name="Group 21"/>
            <p:cNvGrpSpPr>
              <a:grpSpLocks/>
            </p:cNvGrpSpPr>
            <p:nvPr/>
          </p:nvGrpSpPr>
          <p:grpSpPr bwMode="auto">
            <a:xfrm>
              <a:off x="4093" y="1121"/>
              <a:ext cx="253" cy="291"/>
              <a:chOff x="3563" y="2433"/>
              <a:chExt cx="253" cy="291"/>
            </a:xfrm>
          </p:grpSpPr>
          <p:sp>
            <p:nvSpPr>
              <p:cNvPr id="69848" name="Rectangle 2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49" name="Rectangle 2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847" name="Text Box 24"/>
            <p:cNvSpPr txBox="1">
              <a:spLocks noChangeArrowheads="1"/>
            </p:cNvSpPr>
            <p:nvPr/>
          </p:nvSpPr>
          <p:spPr bwMode="auto">
            <a:xfrm>
              <a:off x="4112" y="1187"/>
              <a:ext cx="231" cy="192"/>
            </a:xfrm>
            <a:prstGeom prst="rect">
              <a:avLst/>
            </a:prstGeom>
            <a:noFill/>
            <a:ln w="12700" algn="ctr">
              <a:noFill/>
              <a:miter lim="800000"/>
              <a:headEnd/>
              <a:tailEnd/>
            </a:ln>
          </p:spPr>
          <p:txBody>
            <a:bodyPr wrap="none" lIns="0" tIns="0" rIns="0" bIns="0">
              <a:spAutoFit/>
            </a:bodyPr>
            <a:lstStyle/>
            <a:p>
              <a:pPr algn="ctr" eaLnBrk="0" hangingPunct="0"/>
              <a:r>
                <a:rPr lang="en-US" sz="1000" b="1"/>
                <a:t>PROC</a:t>
              </a:r>
            </a:p>
            <a:p>
              <a:pPr algn="ctr" eaLnBrk="0" hangingPunct="0"/>
              <a:r>
                <a:rPr lang="en-US" sz="1000" b="1"/>
                <a:t>FAC</a:t>
              </a:r>
            </a:p>
          </p:txBody>
        </p:sp>
      </p:grpSp>
      <p:grpSp>
        <p:nvGrpSpPr>
          <p:cNvPr id="69646" name="Group 25"/>
          <p:cNvGrpSpPr>
            <a:grpSpLocks/>
          </p:cNvGrpSpPr>
          <p:nvPr/>
        </p:nvGrpSpPr>
        <p:grpSpPr bwMode="auto">
          <a:xfrm>
            <a:off x="7734300" y="993775"/>
            <a:ext cx="530225" cy="584200"/>
            <a:chOff x="4872" y="626"/>
            <a:chExt cx="334" cy="368"/>
          </a:xfrm>
        </p:grpSpPr>
        <p:sp>
          <p:nvSpPr>
            <p:cNvPr id="69843" name="Rectangle 26"/>
            <p:cNvSpPr>
              <a:spLocks noChangeArrowheads="1"/>
            </p:cNvSpPr>
            <p:nvPr/>
          </p:nvSpPr>
          <p:spPr bwMode="auto">
            <a:xfrm>
              <a:off x="4991" y="62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44" name="Freeform 27"/>
            <p:cNvSpPr>
              <a:spLocks/>
            </p:cNvSpPr>
            <p:nvPr/>
          </p:nvSpPr>
          <p:spPr bwMode="auto">
            <a:xfrm>
              <a:off x="4872" y="6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9845" name="Text Box 28"/>
            <p:cNvSpPr txBox="1">
              <a:spLocks noChangeArrowheads="1"/>
            </p:cNvSpPr>
            <p:nvPr/>
          </p:nvSpPr>
          <p:spPr bwMode="auto">
            <a:xfrm>
              <a:off x="4942" y="755"/>
              <a:ext cx="208" cy="172"/>
            </a:xfrm>
            <a:prstGeom prst="rect">
              <a:avLst/>
            </a:prstGeom>
            <a:noFill/>
            <a:ln w="12700" algn="ctr">
              <a:noFill/>
              <a:miter lim="800000"/>
              <a:headEnd/>
              <a:tailEnd/>
            </a:ln>
          </p:spPr>
          <p:txBody>
            <a:bodyPr wrap="none" lIns="0" tIns="0" rIns="0" bIns="0">
              <a:spAutoFit/>
            </a:bodyPr>
            <a:lstStyle/>
            <a:p>
              <a:pPr algn="ctr" eaLnBrk="0" hangingPunct="0"/>
              <a:r>
                <a:rPr lang="en-US" sz="900" b="1"/>
                <a:t>PROC</a:t>
              </a:r>
            </a:p>
            <a:p>
              <a:pPr algn="ctr" eaLnBrk="0" hangingPunct="0"/>
              <a:r>
                <a:rPr lang="en-US" sz="900" b="1"/>
                <a:t>FAC</a:t>
              </a:r>
            </a:p>
          </p:txBody>
        </p:sp>
      </p:grpSp>
      <p:sp>
        <p:nvSpPr>
          <p:cNvPr id="69647" name="Text Box 29"/>
          <p:cNvSpPr txBox="1">
            <a:spLocks noChangeArrowheads="1"/>
          </p:cNvSpPr>
          <p:nvPr/>
        </p:nvSpPr>
        <p:spPr bwMode="auto">
          <a:xfrm>
            <a:off x="461963" y="1798638"/>
            <a:ext cx="13303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Decontamination</a:t>
            </a:r>
          </a:p>
          <a:p>
            <a:pPr algn="ctr" eaLnBrk="0" hangingPunct="0"/>
            <a:r>
              <a:rPr lang="en-US" sz="1400"/>
              <a:t>Facility</a:t>
            </a:r>
          </a:p>
        </p:txBody>
      </p:sp>
      <p:grpSp>
        <p:nvGrpSpPr>
          <p:cNvPr id="69648" name="Group 30"/>
          <p:cNvGrpSpPr>
            <a:grpSpLocks/>
          </p:cNvGrpSpPr>
          <p:nvPr/>
        </p:nvGrpSpPr>
        <p:grpSpPr bwMode="auto">
          <a:xfrm>
            <a:off x="3756025" y="1712913"/>
            <a:ext cx="530225" cy="596900"/>
            <a:chOff x="2366" y="1079"/>
            <a:chExt cx="334" cy="376"/>
          </a:xfrm>
        </p:grpSpPr>
        <p:sp>
          <p:nvSpPr>
            <p:cNvPr id="69835" name="Rectangle 31"/>
            <p:cNvSpPr>
              <a:spLocks noChangeArrowheads="1"/>
            </p:cNvSpPr>
            <p:nvPr/>
          </p:nvSpPr>
          <p:spPr bwMode="auto">
            <a:xfrm>
              <a:off x="2483" y="107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36" name="Freeform 32"/>
            <p:cNvSpPr>
              <a:spLocks noChangeAspect="1"/>
            </p:cNvSpPr>
            <p:nvPr/>
          </p:nvSpPr>
          <p:spPr bwMode="auto">
            <a:xfrm>
              <a:off x="2366" y="112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9837" name="Group 33"/>
            <p:cNvGrpSpPr>
              <a:grpSpLocks/>
            </p:cNvGrpSpPr>
            <p:nvPr/>
          </p:nvGrpSpPr>
          <p:grpSpPr bwMode="auto">
            <a:xfrm>
              <a:off x="2439" y="1229"/>
              <a:ext cx="187" cy="128"/>
              <a:chOff x="143" y="446"/>
              <a:chExt cx="187" cy="128"/>
            </a:xfrm>
          </p:grpSpPr>
          <p:sp>
            <p:nvSpPr>
              <p:cNvPr id="69839" name="Oval 34"/>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40" name="Freeform 35"/>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9841" name="Oval 36"/>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42" name="Freeform 37"/>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9838" name="Text Box 38"/>
            <p:cNvSpPr txBox="1">
              <a:spLocks noChangeArrowheads="1"/>
            </p:cNvSpPr>
            <p:nvPr/>
          </p:nvSpPr>
          <p:spPr bwMode="auto">
            <a:xfrm>
              <a:off x="2498" y="1144"/>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D</a:t>
              </a:r>
            </a:p>
          </p:txBody>
        </p:sp>
      </p:grpSp>
      <p:grpSp>
        <p:nvGrpSpPr>
          <p:cNvPr id="69649" name="Group 39"/>
          <p:cNvGrpSpPr>
            <a:grpSpLocks/>
          </p:cNvGrpSpPr>
          <p:nvPr/>
        </p:nvGrpSpPr>
        <p:grpSpPr bwMode="auto">
          <a:xfrm>
            <a:off x="5118100" y="1787525"/>
            <a:ext cx="547688" cy="444500"/>
            <a:chOff x="3232" y="2958"/>
            <a:chExt cx="345" cy="280"/>
          </a:xfrm>
        </p:grpSpPr>
        <p:grpSp>
          <p:nvGrpSpPr>
            <p:cNvPr id="69826" name="Group 40"/>
            <p:cNvGrpSpPr>
              <a:grpSpLocks/>
            </p:cNvGrpSpPr>
            <p:nvPr/>
          </p:nvGrpSpPr>
          <p:grpSpPr bwMode="auto">
            <a:xfrm>
              <a:off x="3232" y="2958"/>
              <a:ext cx="345" cy="280"/>
              <a:chOff x="3517" y="2002"/>
              <a:chExt cx="345" cy="280"/>
            </a:xfrm>
          </p:grpSpPr>
          <p:sp>
            <p:nvSpPr>
              <p:cNvPr id="69833" name="Rectangle 41"/>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34" name="Rectangle 42"/>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9827" name="Group 43"/>
            <p:cNvGrpSpPr>
              <a:grpSpLocks/>
            </p:cNvGrpSpPr>
            <p:nvPr/>
          </p:nvGrpSpPr>
          <p:grpSpPr bwMode="auto">
            <a:xfrm>
              <a:off x="3311" y="3093"/>
              <a:ext cx="187" cy="128"/>
              <a:chOff x="143" y="446"/>
              <a:chExt cx="187" cy="128"/>
            </a:xfrm>
          </p:grpSpPr>
          <p:sp>
            <p:nvSpPr>
              <p:cNvPr id="69829" name="Oval 44"/>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30" name="Freeform 45"/>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9831" name="Oval 46"/>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32" name="Freeform 47"/>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9828" name="Text Box 48"/>
            <p:cNvSpPr txBox="1">
              <a:spLocks noChangeArrowheads="1"/>
            </p:cNvSpPr>
            <p:nvPr/>
          </p:nvSpPr>
          <p:spPr bwMode="auto">
            <a:xfrm>
              <a:off x="3372" y="3002"/>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D</a:t>
              </a:r>
            </a:p>
          </p:txBody>
        </p:sp>
      </p:grpSp>
      <p:grpSp>
        <p:nvGrpSpPr>
          <p:cNvPr id="69650" name="Group 49"/>
          <p:cNvGrpSpPr>
            <a:grpSpLocks/>
          </p:cNvGrpSpPr>
          <p:nvPr/>
        </p:nvGrpSpPr>
        <p:grpSpPr bwMode="auto">
          <a:xfrm>
            <a:off x="6499225" y="1779588"/>
            <a:ext cx="401638" cy="461962"/>
            <a:chOff x="4102" y="2953"/>
            <a:chExt cx="253" cy="291"/>
          </a:xfrm>
        </p:grpSpPr>
        <p:grpSp>
          <p:nvGrpSpPr>
            <p:cNvPr id="69817" name="Group 50"/>
            <p:cNvGrpSpPr>
              <a:grpSpLocks/>
            </p:cNvGrpSpPr>
            <p:nvPr/>
          </p:nvGrpSpPr>
          <p:grpSpPr bwMode="auto">
            <a:xfrm>
              <a:off x="4102" y="2953"/>
              <a:ext cx="253" cy="291"/>
              <a:chOff x="3563" y="2433"/>
              <a:chExt cx="253" cy="291"/>
            </a:xfrm>
          </p:grpSpPr>
          <p:sp>
            <p:nvSpPr>
              <p:cNvPr id="69824" name="Rectangle 51"/>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25" name="Rectangle 52"/>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9818" name="Group 53"/>
            <p:cNvGrpSpPr>
              <a:grpSpLocks/>
            </p:cNvGrpSpPr>
            <p:nvPr/>
          </p:nvGrpSpPr>
          <p:grpSpPr bwMode="auto">
            <a:xfrm>
              <a:off x="4135" y="3084"/>
              <a:ext cx="187" cy="128"/>
              <a:chOff x="143" y="446"/>
              <a:chExt cx="187" cy="128"/>
            </a:xfrm>
          </p:grpSpPr>
          <p:sp>
            <p:nvSpPr>
              <p:cNvPr id="69820" name="Oval 54"/>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21" name="Freeform 55"/>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9822" name="Oval 56"/>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23" name="Freeform 57"/>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9819" name="Text Box 58"/>
            <p:cNvSpPr txBox="1">
              <a:spLocks noChangeArrowheads="1"/>
            </p:cNvSpPr>
            <p:nvPr/>
          </p:nvSpPr>
          <p:spPr bwMode="auto">
            <a:xfrm>
              <a:off x="4194" y="2991"/>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D</a:t>
              </a:r>
            </a:p>
          </p:txBody>
        </p:sp>
      </p:grpSp>
      <p:grpSp>
        <p:nvGrpSpPr>
          <p:cNvPr id="69651" name="Group 59"/>
          <p:cNvGrpSpPr>
            <a:grpSpLocks/>
          </p:cNvGrpSpPr>
          <p:nvPr/>
        </p:nvGrpSpPr>
        <p:grpSpPr bwMode="auto">
          <a:xfrm>
            <a:off x="7734300" y="1717675"/>
            <a:ext cx="530225" cy="584200"/>
            <a:chOff x="4872" y="1082"/>
            <a:chExt cx="334" cy="368"/>
          </a:xfrm>
        </p:grpSpPr>
        <p:sp>
          <p:nvSpPr>
            <p:cNvPr id="69809" name="Rectangle 60"/>
            <p:cNvSpPr>
              <a:spLocks noChangeArrowheads="1"/>
            </p:cNvSpPr>
            <p:nvPr/>
          </p:nvSpPr>
          <p:spPr bwMode="auto">
            <a:xfrm>
              <a:off x="4991" y="108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810" name="Freeform 61"/>
            <p:cNvSpPr>
              <a:spLocks/>
            </p:cNvSpPr>
            <p:nvPr/>
          </p:nvSpPr>
          <p:spPr bwMode="auto">
            <a:xfrm>
              <a:off x="4872" y="111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69811" name="Group 62"/>
            <p:cNvGrpSpPr>
              <a:grpSpLocks/>
            </p:cNvGrpSpPr>
            <p:nvPr/>
          </p:nvGrpSpPr>
          <p:grpSpPr bwMode="auto">
            <a:xfrm>
              <a:off x="4946" y="1226"/>
              <a:ext cx="187" cy="128"/>
              <a:chOff x="143" y="446"/>
              <a:chExt cx="187" cy="128"/>
            </a:xfrm>
          </p:grpSpPr>
          <p:sp>
            <p:nvSpPr>
              <p:cNvPr id="69813" name="Oval 63"/>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14" name="Freeform 64"/>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69815" name="Oval 65"/>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69816" name="Freeform 66"/>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69812" name="Text Box 67"/>
            <p:cNvSpPr txBox="1">
              <a:spLocks noChangeArrowheads="1"/>
            </p:cNvSpPr>
            <p:nvPr/>
          </p:nvSpPr>
          <p:spPr bwMode="auto">
            <a:xfrm>
              <a:off x="5005" y="1137"/>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D</a:t>
              </a:r>
            </a:p>
          </p:txBody>
        </p:sp>
      </p:grpSp>
      <p:sp>
        <p:nvSpPr>
          <p:cNvPr id="69652" name="Text Box 68"/>
          <p:cNvSpPr txBox="1">
            <a:spLocks noChangeArrowheads="1"/>
          </p:cNvSpPr>
          <p:nvPr/>
        </p:nvSpPr>
        <p:spPr bwMode="auto">
          <a:xfrm>
            <a:off x="187325" y="2641600"/>
            <a:ext cx="18811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Equipment Manufacture</a:t>
            </a:r>
          </a:p>
        </p:txBody>
      </p:sp>
      <p:grpSp>
        <p:nvGrpSpPr>
          <p:cNvPr id="69653" name="Group 69"/>
          <p:cNvGrpSpPr>
            <a:grpSpLocks/>
          </p:cNvGrpSpPr>
          <p:nvPr/>
        </p:nvGrpSpPr>
        <p:grpSpPr bwMode="auto">
          <a:xfrm>
            <a:off x="3756025" y="2449513"/>
            <a:ext cx="530225" cy="596900"/>
            <a:chOff x="2366" y="1543"/>
            <a:chExt cx="334" cy="376"/>
          </a:xfrm>
        </p:grpSpPr>
        <p:sp>
          <p:nvSpPr>
            <p:cNvPr id="69797" name="Rectangle 70"/>
            <p:cNvSpPr>
              <a:spLocks noChangeArrowheads="1"/>
            </p:cNvSpPr>
            <p:nvPr/>
          </p:nvSpPr>
          <p:spPr bwMode="auto">
            <a:xfrm>
              <a:off x="2483" y="154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98" name="Freeform 71"/>
            <p:cNvSpPr>
              <a:spLocks noChangeAspect="1"/>
            </p:cNvSpPr>
            <p:nvPr/>
          </p:nvSpPr>
          <p:spPr bwMode="auto">
            <a:xfrm>
              <a:off x="2366" y="1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69799" name="Group 72"/>
            <p:cNvGrpSpPr>
              <a:grpSpLocks noChangeAspect="1"/>
            </p:cNvGrpSpPr>
            <p:nvPr/>
          </p:nvGrpSpPr>
          <p:grpSpPr bwMode="auto">
            <a:xfrm>
              <a:off x="2421" y="1646"/>
              <a:ext cx="225" cy="213"/>
              <a:chOff x="774" y="1760"/>
              <a:chExt cx="2247" cy="2128"/>
            </a:xfrm>
          </p:grpSpPr>
          <p:sp>
            <p:nvSpPr>
              <p:cNvPr id="69800" name="Oval 73"/>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spAutoFit/>
              </a:bodyPr>
              <a:lstStyle/>
              <a:p>
                <a:endParaRPr lang="en-US"/>
              </a:p>
            </p:txBody>
          </p:sp>
          <p:sp>
            <p:nvSpPr>
              <p:cNvPr id="69801" name="Freeform 74"/>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2" name="Freeform 75"/>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3" name="Line 76"/>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anchor="ctr"/>
              <a:lstStyle/>
              <a:p>
                <a:endParaRPr lang="en-US"/>
              </a:p>
            </p:txBody>
          </p:sp>
          <p:sp>
            <p:nvSpPr>
              <p:cNvPr id="69804" name="Freeform 77"/>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5" name="Freeform 78"/>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6" name="Freeform 79"/>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7" name="Freeform 80"/>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808" name="Freeform 81"/>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9654" name="Group 82"/>
          <p:cNvGrpSpPr>
            <a:grpSpLocks/>
          </p:cNvGrpSpPr>
          <p:nvPr/>
        </p:nvGrpSpPr>
        <p:grpSpPr bwMode="auto">
          <a:xfrm>
            <a:off x="5118100" y="2524125"/>
            <a:ext cx="547688" cy="444500"/>
            <a:chOff x="3224" y="1590"/>
            <a:chExt cx="345" cy="280"/>
          </a:xfrm>
        </p:grpSpPr>
        <p:grpSp>
          <p:nvGrpSpPr>
            <p:cNvPr id="69784" name="Group 83"/>
            <p:cNvGrpSpPr>
              <a:grpSpLocks/>
            </p:cNvGrpSpPr>
            <p:nvPr/>
          </p:nvGrpSpPr>
          <p:grpSpPr bwMode="auto">
            <a:xfrm>
              <a:off x="3224" y="1590"/>
              <a:ext cx="345" cy="280"/>
              <a:chOff x="3517" y="2002"/>
              <a:chExt cx="345" cy="280"/>
            </a:xfrm>
          </p:grpSpPr>
          <p:sp>
            <p:nvSpPr>
              <p:cNvPr id="69795" name="Rectangle 84"/>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96" name="Rectangle 85"/>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69785" name="Group 86"/>
            <p:cNvGrpSpPr>
              <a:grpSpLocks noChangeAspect="1"/>
            </p:cNvGrpSpPr>
            <p:nvPr/>
          </p:nvGrpSpPr>
          <p:grpSpPr bwMode="auto">
            <a:xfrm>
              <a:off x="3284" y="1645"/>
              <a:ext cx="225" cy="213"/>
              <a:chOff x="774" y="1760"/>
              <a:chExt cx="2247" cy="2128"/>
            </a:xfrm>
          </p:grpSpPr>
          <p:sp>
            <p:nvSpPr>
              <p:cNvPr id="69786" name="Oval 87"/>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spAutoFit/>
              </a:bodyPr>
              <a:lstStyle/>
              <a:p>
                <a:endParaRPr lang="en-US"/>
              </a:p>
            </p:txBody>
          </p:sp>
          <p:sp>
            <p:nvSpPr>
              <p:cNvPr id="69787" name="Freeform 88"/>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88" name="Freeform 89"/>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89" name="Line 90"/>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anchor="ctr"/>
              <a:lstStyle/>
              <a:p>
                <a:endParaRPr lang="en-US"/>
              </a:p>
            </p:txBody>
          </p:sp>
          <p:sp>
            <p:nvSpPr>
              <p:cNvPr id="69790" name="Freeform 91"/>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91" name="Freeform 92"/>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92" name="Freeform 93"/>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93" name="Freeform 94"/>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94" name="Freeform 95"/>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9655" name="Group 96"/>
          <p:cNvGrpSpPr>
            <a:grpSpLocks/>
          </p:cNvGrpSpPr>
          <p:nvPr/>
        </p:nvGrpSpPr>
        <p:grpSpPr bwMode="auto">
          <a:xfrm>
            <a:off x="6499225" y="2516188"/>
            <a:ext cx="401638" cy="461962"/>
            <a:chOff x="4094" y="1585"/>
            <a:chExt cx="253" cy="291"/>
          </a:xfrm>
        </p:grpSpPr>
        <p:grpSp>
          <p:nvGrpSpPr>
            <p:cNvPr id="69771" name="Group 97"/>
            <p:cNvGrpSpPr>
              <a:grpSpLocks/>
            </p:cNvGrpSpPr>
            <p:nvPr/>
          </p:nvGrpSpPr>
          <p:grpSpPr bwMode="auto">
            <a:xfrm>
              <a:off x="4094" y="1585"/>
              <a:ext cx="253" cy="291"/>
              <a:chOff x="3563" y="2433"/>
              <a:chExt cx="253" cy="291"/>
            </a:xfrm>
          </p:grpSpPr>
          <p:sp>
            <p:nvSpPr>
              <p:cNvPr id="69782" name="Rectangle 98"/>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83" name="Rectangle 99"/>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69772" name="Group 100"/>
            <p:cNvGrpSpPr>
              <a:grpSpLocks noChangeAspect="1"/>
            </p:cNvGrpSpPr>
            <p:nvPr/>
          </p:nvGrpSpPr>
          <p:grpSpPr bwMode="auto">
            <a:xfrm>
              <a:off x="4108" y="1639"/>
              <a:ext cx="225" cy="213"/>
              <a:chOff x="774" y="1760"/>
              <a:chExt cx="2247" cy="2128"/>
            </a:xfrm>
          </p:grpSpPr>
          <p:sp>
            <p:nvSpPr>
              <p:cNvPr id="69773" name="Oval 101"/>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spAutoFit/>
              </a:bodyPr>
              <a:lstStyle/>
              <a:p>
                <a:endParaRPr lang="en-US"/>
              </a:p>
            </p:txBody>
          </p:sp>
          <p:sp>
            <p:nvSpPr>
              <p:cNvPr id="69774" name="Freeform 102"/>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75" name="Freeform 103"/>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76" name="Line 104"/>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anchor="ctr"/>
              <a:lstStyle/>
              <a:p>
                <a:endParaRPr lang="en-US"/>
              </a:p>
            </p:txBody>
          </p:sp>
          <p:sp>
            <p:nvSpPr>
              <p:cNvPr id="69777" name="Freeform 105"/>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78" name="Freeform 106"/>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79" name="Freeform 107"/>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80" name="Freeform 108"/>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81" name="Freeform 109"/>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grpSp>
        <p:nvGrpSpPr>
          <p:cNvPr id="69656" name="Group 110"/>
          <p:cNvGrpSpPr>
            <a:grpSpLocks/>
          </p:cNvGrpSpPr>
          <p:nvPr/>
        </p:nvGrpSpPr>
        <p:grpSpPr bwMode="auto">
          <a:xfrm>
            <a:off x="7734300" y="2454275"/>
            <a:ext cx="530225" cy="584200"/>
            <a:chOff x="4872" y="1546"/>
            <a:chExt cx="334" cy="368"/>
          </a:xfrm>
        </p:grpSpPr>
        <p:sp>
          <p:nvSpPr>
            <p:cNvPr id="69759" name="Rectangle 111"/>
            <p:cNvSpPr>
              <a:spLocks noChangeArrowheads="1"/>
            </p:cNvSpPr>
            <p:nvPr/>
          </p:nvSpPr>
          <p:spPr bwMode="auto">
            <a:xfrm>
              <a:off x="4991" y="154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60" name="Freeform 112"/>
            <p:cNvSpPr>
              <a:spLocks/>
            </p:cNvSpPr>
            <p:nvPr/>
          </p:nvSpPr>
          <p:spPr bwMode="auto">
            <a:xfrm>
              <a:off x="4872" y="15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69761" name="Group 113"/>
            <p:cNvGrpSpPr>
              <a:grpSpLocks noChangeAspect="1"/>
            </p:cNvGrpSpPr>
            <p:nvPr/>
          </p:nvGrpSpPr>
          <p:grpSpPr bwMode="auto">
            <a:xfrm>
              <a:off x="4926" y="1646"/>
              <a:ext cx="225" cy="213"/>
              <a:chOff x="774" y="1760"/>
              <a:chExt cx="2247" cy="2128"/>
            </a:xfrm>
          </p:grpSpPr>
          <p:sp>
            <p:nvSpPr>
              <p:cNvPr id="69762" name="Oval 114"/>
              <p:cNvSpPr>
                <a:spLocks noChangeAspect="1" noChangeArrowheads="1"/>
              </p:cNvSpPr>
              <p:nvPr/>
            </p:nvSpPr>
            <p:spPr bwMode="auto">
              <a:xfrm>
                <a:off x="1243" y="2211"/>
                <a:ext cx="1314" cy="1235"/>
              </a:xfrm>
              <a:prstGeom prst="ellipse">
                <a:avLst/>
              </a:prstGeom>
              <a:noFill/>
              <a:ln w="19050">
                <a:solidFill>
                  <a:schemeClr val="tx1"/>
                </a:solidFill>
                <a:round/>
                <a:headEnd/>
                <a:tailEnd/>
              </a:ln>
            </p:spPr>
            <p:txBody>
              <a:bodyPr wrap="none" lIns="0" tIns="0" rIns="0" bIns="0" anchor="ctr">
                <a:spAutoFit/>
              </a:bodyPr>
              <a:lstStyle/>
              <a:p>
                <a:endParaRPr lang="en-US"/>
              </a:p>
            </p:txBody>
          </p:sp>
          <p:sp>
            <p:nvSpPr>
              <p:cNvPr id="69763" name="Freeform 115"/>
              <p:cNvSpPr>
                <a:spLocks noChangeAspect="1"/>
              </p:cNvSpPr>
              <p:nvPr/>
            </p:nvSpPr>
            <p:spPr bwMode="auto">
              <a:xfrm>
                <a:off x="774" y="2828"/>
                <a:ext cx="470" cy="1"/>
              </a:xfrm>
              <a:custGeom>
                <a:avLst/>
                <a:gdLst>
                  <a:gd name="T0" fmla="*/ 470 w 470"/>
                  <a:gd name="T1" fmla="*/ 0 h 1"/>
                  <a:gd name="T2" fmla="*/ 0 w 470"/>
                  <a:gd name="T3" fmla="*/ 0 h 1"/>
                  <a:gd name="T4" fmla="*/ 0 60000 65536"/>
                  <a:gd name="T5" fmla="*/ 0 60000 65536"/>
                  <a:gd name="T6" fmla="*/ 0 w 470"/>
                  <a:gd name="T7" fmla="*/ 0 h 1"/>
                  <a:gd name="T8" fmla="*/ 470 w 470"/>
                  <a:gd name="T9" fmla="*/ 1 h 1"/>
                </a:gdLst>
                <a:ahLst/>
                <a:cxnLst>
                  <a:cxn ang="T4">
                    <a:pos x="T0" y="T1"/>
                  </a:cxn>
                  <a:cxn ang="T5">
                    <a:pos x="T2" y="T3"/>
                  </a:cxn>
                </a:cxnLst>
                <a:rect l="T6" t="T7" r="T8" b="T9"/>
                <a:pathLst>
                  <a:path w="470" h="1">
                    <a:moveTo>
                      <a:pt x="470" y="0"/>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64" name="Freeform 116"/>
              <p:cNvSpPr>
                <a:spLocks noChangeAspect="1"/>
              </p:cNvSpPr>
              <p:nvPr/>
            </p:nvSpPr>
            <p:spPr bwMode="auto">
              <a:xfrm>
                <a:off x="1118" y="2061"/>
                <a:ext cx="330" cy="323"/>
              </a:xfrm>
              <a:custGeom>
                <a:avLst/>
                <a:gdLst>
                  <a:gd name="T0" fmla="*/ 330 w 330"/>
                  <a:gd name="T1" fmla="*/ 323 h 323"/>
                  <a:gd name="T2" fmla="*/ 0 w 330"/>
                  <a:gd name="T3" fmla="*/ 0 h 323"/>
                  <a:gd name="T4" fmla="*/ 0 60000 65536"/>
                  <a:gd name="T5" fmla="*/ 0 60000 65536"/>
                  <a:gd name="T6" fmla="*/ 0 w 330"/>
                  <a:gd name="T7" fmla="*/ 0 h 323"/>
                  <a:gd name="T8" fmla="*/ 330 w 330"/>
                  <a:gd name="T9" fmla="*/ 323 h 323"/>
                </a:gdLst>
                <a:ahLst/>
                <a:cxnLst>
                  <a:cxn ang="T4">
                    <a:pos x="T0" y="T1"/>
                  </a:cxn>
                  <a:cxn ang="T5">
                    <a:pos x="T2" y="T3"/>
                  </a:cxn>
                </a:cxnLst>
                <a:rect l="T6" t="T7" r="T8" b="T9"/>
                <a:pathLst>
                  <a:path w="330" h="323">
                    <a:moveTo>
                      <a:pt x="330" y="323"/>
                    </a:moveTo>
                    <a:lnTo>
                      <a:pt x="0"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65" name="Line 117"/>
              <p:cNvSpPr>
                <a:spLocks noChangeAspect="1" noChangeShapeType="1"/>
              </p:cNvSpPr>
              <p:nvPr/>
            </p:nvSpPr>
            <p:spPr bwMode="auto">
              <a:xfrm flipV="1">
                <a:off x="1900" y="1760"/>
                <a:ext cx="0" cy="448"/>
              </a:xfrm>
              <a:prstGeom prst="line">
                <a:avLst/>
              </a:prstGeom>
              <a:noFill/>
              <a:ln w="19050">
                <a:solidFill>
                  <a:schemeClr val="tx1"/>
                </a:solidFill>
                <a:round/>
                <a:headEnd/>
                <a:tailEnd/>
              </a:ln>
            </p:spPr>
            <p:txBody>
              <a:bodyPr wrap="none" anchor="ctr"/>
              <a:lstStyle/>
              <a:p>
                <a:endParaRPr lang="en-US"/>
              </a:p>
            </p:txBody>
          </p:sp>
          <p:sp>
            <p:nvSpPr>
              <p:cNvPr id="69766" name="Freeform 118"/>
              <p:cNvSpPr>
                <a:spLocks noChangeAspect="1"/>
              </p:cNvSpPr>
              <p:nvPr/>
            </p:nvSpPr>
            <p:spPr bwMode="auto">
              <a:xfrm>
                <a:off x="2358" y="2069"/>
                <a:ext cx="327" cy="316"/>
              </a:xfrm>
              <a:custGeom>
                <a:avLst/>
                <a:gdLst>
                  <a:gd name="T0" fmla="*/ 0 w 327"/>
                  <a:gd name="T1" fmla="*/ 316 h 316"/>
                  <a:gd name="T2" fmla="*/ 327 w 327"/>
                  <a:gd name="T3" fmla="*/ 0 h 316"/>
                  <a:gd name="T4" fmla="*/ 0 60000 65536"/>
                  <a:gd name="T5" fmla="*/ 0 60000 65536"/>
                  <a:gd name="T6" fmla="*/ 0 w 327"/>
                  <a:gd name="T7" fmla="*/ 0 h 316"/>
                  <a:gd name="T8" fmla="*/ 327 w 327"/>
                  <a:gd name="T9" fmla="*/ 316 h 316"/>
                </a:gdLst>
                <a:ahLst/>
                <a:cxnLst>
                  <a:cxn ang="T4">
                    <a:pos x="T0" y="T1"/>
                  </a:cxn>
                  <a:cxn ang="T5">
                    <a:pos x="T2" y="T3"/>
                  </a:cxn>
                </a:cxnLst>
                <a:rect l="T6" t="T7" r="T8" b="T9"/>
                <a:pathLst>
                  <a:path w="327" h="316">
                    <a:moveTo>
                      <a:pt x="0" y="316"/>
                    </a:moveTo>
                    <a:lnTo>
                      <a:pt x="327"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67" name="Freeform 119"/>
              <p:cNvSpPr>
                <a:spLocks noChangeAspect="1"/>
              </p:cNvSpPr>
              <p:nvPr/>
            </p:nvSpPr>
            <p:spPr bwMode="auto">
              <a:xfrm>
                <a:off x="2558" y="2831"/>
                <a:ext cx="463" cy="1"/>
              </a:xfrm>
              <a:custGeom>
                <a:avLst/>
                <a:gdLst>
                  <a:gd name="T0" fmla="*/ 0 w 463"/>
                  <a:gd name="T1" fmla="*/ 0 h 1"/>
                  <a:gd name="T2" fmla="*/ 463 w 463"/>
                  <a:gd name="T3" fmla="*/ 0 h 1"/>
                  <a:gd name="T4" fmla="*/ 0 60000 65536"/>
                  <a:gd name="T5" fmla="*/ 0 60000 65536"/>
                  <a:gd name="T6" fmla="*/ 0 w 463"/>
                  <a:gd name="T7" fmla="*/ 0 h 1"/>
                  <a:gd name="T8" fmla="*/ 463 w 463"/>
                  <a:gd name="T9" fmla="*/ 1 h 1"/>
                </a:gdLst>
                <a:ahLst/>
                <a:cxnLst>
                  <a:cxn ang="T4">
                    <a:pos x="T0" y="T1"/>
                  </a:cxn>
                  <a:cxn ang="T5">
                    <a:pos x="T2" y="T3"/>
                  </a:cxn>
                </a:cxnLst>
                <a:rect l="T6" t="T7" r="T8" b="T9"/>
                <a:pathLst>
                  <a:path w="463" h="1">
                    <a:moveTo>
                      <a:pt x="0" y="0"/>
                    </a:moveTo>
                    <a:lnTo>
                      <a:pt x="463" y="0"/>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68" name="Freeform 120"/>
              <p:cNvSpPr>
                <a:spLocks noChangeAspect="1"/>
              </p:cNvSpPr>
              <p:nvPr/>
            </p:nvSpPr>
            <p:spPr bwMode="auto">
              <a:xfrm>
                <a:off x="2364" y="3269"/>
                <a:ext cx="323" cy="313"/>
              </a:xfrm>
              <a:custGeom>
                <a:avLst/>
                <a:gdLst>
                  <a:gd name="T0" fmla="*/ 0 w 323"/>
                  <a:gd name="T1" fmla="*/ 0 h 313"/>
                  <a:gd name="T2" fmla="*/ 323 w 323"/>
                  <a:gd name="T3" fmla="*/ 313 h 313"/>
                  <a:gd name="T4" fmla="*/ 0 60000 65536"/>
                  <a:gd name="T5" fmla="*/ 0 60000 65536"/>
                  <a:gd name="T6" fmla="*/ 0 w 323"/>
                  <a:gd name="T7" fmla="*/ 0 h 313"/>
                  <a:gd name="T8" fmla="*/ 323 w 323"/>
                  <a:gd name="T9" fmla="*/ 313 h 313"/>
                </a:gdLst>
                <a:ahLst/>
                <a:cxnLst>
                  <a:cxn ang="T4">
                    <a:pos x="T0" y="T1"/>
                  </a:cxn>
                  <a:cxn ang="T5">
                    <a:pos x="T2" y="T3"/>
                  </a:cxn>
                </a:cxnLst>
                <a:rect l="T6" t="T7" r="T8" b="T9"/>
                <a:pathLst>
                  <a:path w="323" h="313">
                    <a:moveTo>
                      <a:pt x="0" y="0"/>
                    </a:moveTo>
                    <a:lnTo>
                      <a:pt x="323" y="313"/>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69" name="Freeform 121"/>
              <p:cNvSpPr>
                <a:spLocks noChangeAspect="1"/>
              </p:cNvSpPr>
              <p:nvPr/>
            </p:nvSpPr>
            <p:spPr bwMode="auto">
              <a:xfrm>
                <a:off x="1900" y="3447"/>
                <a:ext cx="1" cy="441"/>
              </a:xfrm>
              <a:custGeom>
                <a:avLst/>
                <a:gdLst>
                  <a:gd name="T0" fmla="*/ 1 w 1"/>
                  <a:gd name="T1" fmla="*/ 0 h 441"/>
                  <a:gd name="T2" fmla="*/ 0 w 1"/>
                  <a:gd name="T3" fmla="*/ 441 h 441"/>
                  <a:gd name="T4" fmla="*/ 0 60000 65536"/>
                  <a:gd name="T5" fmla="*/ 0 60000 65536"/>
                  <a:gd name="T6" fmla="*/ 0 w 1"/>
                  <a:gd name="T7" fmla="*/ 0 h 441"/>
                  <a:gd name="T8" fmla="*/ 1 w 1"/>
                  <a:gd name="T9" fmla="*/ 441 h 441"/>
                </a:gdLst>
                <a:ahLst/>
                <a:cxnLst>
                  <a:cxn ang="T4">
                    <a:pos x="T0" y="T1"/>
                  </a:cxn>
                  <a:cxn ang="T5">
                    <a:pos x="T2" y="T3"/>
                  </a:cxn>
                </a:cxnLst>
                <a:rect l="T6" t="T7" r="T8" b="T9"/>
                <a:pathLst>
                  <a:path w="1" h="441">
                    <a:moveTo>
                      <a:pt x="1" y="0"/>
                    </a:moveTo>
                    <a:lnTo>
                      <a:pt x="0" y="441"/>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sp>
            <p:nvSpPr>
              <p:cNvPr id="69770" name="Freeform 122"/>
              <p:cNvSpPr>
                <a:spLocks noChangeAspect="1"/>
              </p:cNvSpPr>
              <p:nvPr/>
            </p:nvSpPr>
            <p:spPr bwMode="auto">
              <a:xfrm>
                <a:off x="1118" y="3272"/>
                <a:ext cx="327" cy="319"/>
              </a:xfrm>
              <a:custGeom>
                <a:avLst/>
                <a:gdLst>
                  <a:gd name="T0" fmla="*/ 327 w 327"/>
                  <a:gd name="T1" fmla="*/ 0 h 319"/>
                  <a:gd name="T2" fmla="*/ 0 w 327"/>
                  <a:gd name="T3" fmla="*/ 319 h 319"/>
                  <a:gd name="T4" fmla="*/ 0 60000 65536"/>
                  <a:gd name="T5" fmla="*/ 0 60000 65536"/>
                  <a:gd name="T6" fmla="*/ 0 w 327"/>
                  <a:gd name="T7" fmla="*/ 0 h 319"/>
                  <a:gd name="T8" fmla="*/ 327 w 327"/>
                  <a:gd name="T9" fmla="*/ 319 h 319"/>
                </a:gdLst>
                <a:ahLst/>
                <a:cxnLst>
                  <a:cxn ang="T4">
                    <a:pos x="T0" y="T1"/>
                  </a:cxn>
                  <a:cxn ang="T5">
                    <a:pos x="T2" y="T3"/>
                  </a:cxn>
                </a:cxnLst>
                <a:rect l="T6" t="T7" r="T8" b="T9"/>
                <a:pathLst>
                  <a:path w="327" h="319">
                    <a:moveTo>
                      <a:pt x="327" y="0"/>
                    </a:moveTo>
                    <a:lnTo>
                      <a:pt x="0" y="319"/>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sp>
        <p:nvSpPr>
          <p:cNvPr id="69657" name="Text Box 123"/>
          <p:cNvSpPr txBox="1">
            <a:spLocks noChangeArrowheads="1"/>
          </p:cNvSpPr>
          <p:nvPr/>
        </p:nvSpPr>
        <p:spPr bwMode="auto">
          <a:xfrm>
            <a:off x="134938" y="3259138"/>
            <a:ext cx="19827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Utility Service / Research</a:t>
            </a:r>
          </a:p>
          <a:p>
            <a:pPr algn="ctr" eaLnBrk="0" hangingPunct="0"/>
            <a:r>
              <a:rPr lang="en-US" sz="1400"/>
              <a:t>Facility</a:t>
            </a:r>
          </a:p>
        </p:txBody>
      </p:sp>
      <p:grpSp>
        <p:nvGrpSpPr>
          <p:cNvPr id="69658" name="Group 124"/>
          <p:cNvGrpSpPr>
            <a:grpSpLocks/>
          </p:cNvGrpSpPr>
          <p:nvPr/>
        </p:nvGrpSpPr>
        <p:grpSpPr bwMode="auto">
          <a:xfrm>
            <a:off x="3752850" y="3173413"/>
            <a:ext cx="530225" cy="596900"/>
            <a:chOff x="2364" y="1999"/>
            <a:chExt cx="334" cy="376"/>
          </a:xfrm>
        </p:grpSpPr>
        <p:sp>
          <p:nvSpPr>
            <p:cNvPr id="69756" name="Rectangle 125"/>
            <p:cNvSpPr>
              <a:spLocks noChangeArrowheads="1"/>
            </p:cNvSpPr>
            <p:nvPr/>
          </p:nvSpPr>
          <p:spPr bwMode="auto">
            <a:xfrm>
              <a:off x="2483" y="199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57" name="Freeform 126"/>
            <p:cNvSpPr>
              <a:spLocks noChangeAspect="1"/>
            </p:cNvSpPr>
            <p:nvPr/>
          </p:nvSpPr>
          <p:spPr bwMode="auto">
            <a:xfrm>
              <a:off x="2364" y="20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758" name="Text Box 127"/>
            <p:cNvSpPr txBox="1">
              <a:spLocks noChangeArrowheads="1"/>
            </p:cNvSpPr>
            <p:nvPr/>
          </p:nvSpPr>
          <p:spPr bwMode="auto">
            <a:xfrm>
              <a:off x="2424" y="2147"/>
              <a:ext cx="214" cy="115"/>
            </a:xfrm>
            <a:prstGeom prst="rect">
              <a:avLst/>
            </a:prstGeom>
            <a:noFill/>
            <a:ln w="12700" algn="ctr">
              <a:noFill/>
              <a:miter lim="800000"/>
              <a:headEnd/>
              <a:tailEnd/>
            </a:ln>
          </p:spPr>
          <p:txBody>
            <a:bodyPr wrap="none" lIns="0" tIns="0" rIns="0" bIns="0">
              <a:spAutoFit/>
            </a:bodyPr>
            <a:lstStyle/>
            <a:p>
              <a:pPr algn="ctr" eaLnBrk="0" hangingPunct="0"/>
              <a:r>
                <a:rPr lang="en-US" sz="1200" b="1"/>
                <a:t>UTIL</a:t>
              </a:r>
            </a:p>
          </p:txBody>
        </p:sp>
      </p:grpSp>
      <p:grpSp>
        <p:nvGrpSpPr>
          <p:cNvPr id="69659" name="Group 128"/>
          <p:cNvGrpSpPr>
            <a:grpSpLocks/>
          </p:cNvGrpSpPr>
          <p:nvPr/>
        </p:nvGrpSpPr>
        <p:grpSpPr bwMode="auto">
          <a:xfrm>
            <a:off x="5116513" y="3248025"/>
            <a:ext cx="547687" cy="444500"/>
            <a:chOff x="3223" y="2046"/>
            <a:chExt cx="345" cy="280"/>
          </a:xfrm>
        </p:grpSpPr>
        <p:grpSp>
          <p:nvGrpSpPr>
            <p:cNvPr id="69752" name="Group 129"/>
            <p:cNvGrpSpPr>
              <a:grpSpLocks/>
            </p:cNvGrpSpPr>
            <p:nvPr/>
          </p:nvGrpSpPr>
          <p:grpSpPr bwMode="auto">
            <a:xfrm>
              <a:off x="3223" y="2046"/>
              <a:ext cx="345" cy="280"/>
              <a:chOff x="3517" y="2002"/>
              <a:chExt cx="345" cy="280"/>
            </a:xfrm>
          </p:grpSpPr>
          <p:sp>
            <p:nvSpPr>
              <p:cNvPr id="69754" name="Rectangle 13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55" name="Rectangle 13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753" name="Text Box 132"/>
            <p:cNvSpPr txBox="1">
              <a:spLocks noChangeArrowheads="1"/>
            </p:cNvSpPr>
            <p:nvPr/>
          </p:nvSpPr>
          <p:spPr bwMode="auto">
            <a:xfrm>
              <a:off x="3289" y="2143"/>
              <a:ext cx="214" cy="115"/>
            </a:xfrm>
            <a:prstGeom prst="rect">
              <a:avLst/>
            </a:prstGeom>
            <a:noFill/>
            <a:ln w="12700" algn="ctr">
              <a:noFill/>
              <a:miter lim="800000"/>
              <a:headEnd/>
              <a:tailEnd/>
            </a:ln>
          </p:spPr>
          <p:txBody>
            <a:bodyPr wrap="none" lIns="0" tIns="0" rIns="0" bIns="0">
              <a:spAutoFit/>
            </a:bodyPr>
            <a:lstStyle/>
            <a:p>
              <a:pPr algn="ctr" eaLnBrk="0" hangingPunct="0"/>
              <a:r>
                <a:rPr lang="en-US" sz="1200" b="1"/>
                <a:t>UTIL</a:t>
              </a:r>
            </a:p>
          </p:txBody>
        </p:sp>
      </p:grpSp>
      <p:grpSp>
        <p:nvGrpSpPr>
          <p:cNvPr id="69660" name="Group 133"/>
          <p:cNvGrpSpPr>
            <a:grpSpLocks/>
          </p:cNvGrpSpPr>
          <p:nvPr/>
        </p:nvGrpSpPr>
        <p:grpSpPr bwMode="auto">
          <a:xfrm>
            <a:off x="6497638" y="3240088"/>
            <a:ext cx="401637" cy="461962"/>
            <a:chOff x="4093" y="2041"/>
            <a:chExt cx="253" cy="291"/>
          </a:xfrm>
        </p:grpSpPr>
        <p:grpSp>
          <p:nvGrpSpPr>
            <p:cNvPr id="69748" name="Group 134"/>
            <p:cNvGrpSpPr>
              <a:grpSpLocks/>
            </p:cNvGrpSpPr>
            <p:nvPr/>
          </p:nvGrpSpPr>
          <p:grpSpPr bwMode="auto">
            <a:xfrm>
              <a:off x="4093" y="2041"/>
              <a:ext cx="253" cy="291"/>
              <a:chOff x="3563" y="2433"/>
              <a:chExt cx="253" cy="291"/>
            </a:xfrm>
          </p:grpSpPr>
          <p:sp>
            <p:nvSpPr>
              <p:cNvPr id="69750" name="Rectangle 13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51" name="Rectangle 13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749" name="Text Box 137"/>
            <p:cNvSpPr txBox="1">
              <a:spLocks noChangeArrowheads="1"/>
            </p:cNvSpPr>
            <p:nvPr/>
          </p:nvSpPr>
          <p:spPr bwMode="auto">
            <a:xfrm>
              <a:off x="4113" y="2139"/>
              <a:ext cx="214" cy="115"/>
            </a:xfrm>
            <a:prstGeom prst="rect">
              <a:avLst/>
            </a:prstGeom>
            <a:noFill/>
            <a:ln w="12700" algn="ctr">
              <a:noFill/>
              <a:miter lim="800000"/>
              <a:headEnd/>
              <a:tailEnd/>
            </a:ln>
          </p:spPr>
          <p:txBody>
            <a:bodyPr wrap="none" lIns="0" tIns="0" rIns="0" bIns="0">
              <a:spAutoFit/>
            </a:bodyPr>
            <a:lstStyle/>
            <a:p>
              <a:pPr algn="ctr" eaLnBrk="0" hangingPunct="0"/>
              <a:r>
                <a:rPr lang="en-US" sz="1200" b="1"/>
                <a:t>UTIL</a:t>
              </a:r>
            </a:p>
          </p:txBody>
        </p:sp>
      </p:grpSp>
      <p:grpSp>
        <p:nvGrpSpPr>
          <p:cNvPr id="69661" name="Group 138"/>
          <p:cNvGrpSpPr>
            <a:grpSpLocks/>
          </p:cNvGrpSpPr>
          <p:nvPr/>
        </p:nvGrpSpPr>
        <p:grpSpPr bwMode="auto">
          <a:xfrm>
            <a:off x="7734300" y="3178175"/>
            <a:ext cx="530225" cy="584200"/>
            <a:chOff x="4872" y="2002"/>
            <a:chExt cx="334" cy="368"/>
          </a:xfrm>
        </p:grpSpPr>
        <p:sp>
          <p:nvSpPr>
            <p:cNvPr id="69745" name="Rectangle 139"/>
            <p:cNvSpPr>
              <a:spLocks noChangeArrowheads="1"/>
            </p:cNvSpPr>
            <p:nvPr/>
          </p:nvSpPr>
          <p:spPr bwMode="auto">
            <a:xfrm>
              <a:off x="4991" y="200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46" name="Freeform 140"/>
            <p:cNvSpPr>
              <a:spLocks/>
            </p:cNvSpPr>
            <p:nvPr/>
          </p:nvSpPr>
          <p:spPr bwMode="auto">
            <a:xfrm>
              <a:off x="4872" y="20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9747" name="Text Box 141"/>
            <p:cNvSpPr txBox="1">
              <a:spLocks noChangeArrowheads="1"/>
            </p:cNvSpPr>
            <p:nvPr/>
          </p:nvSpPr>
          <p:spPr bwMode="auto">
            <a:xfrm>
              <a:off x="4932" y="2147"/>
              <a:ext cx="214" cy="115"/>
            </a:xfrm>
            <a:prstGeom prst="rect">
              <a:avLst/>
            </a:prstGeom>
            <a:noFill/>
            <a:ln w="12700" algn="ctr">
              <a:noFill/>
              <a:miter lim="800000"/>
              <a:headEnd/>
              <a:tailEnd/>
            </a:ln>
          </p:spPr>
          <p:txBody>
            <a:bodyPr wrap="none" lIns="0" tIns="0" rIns="0" bIns="0">
              <a:spAutoFit/>
            </a:bodyPr>
            <a:lstStyle/>
            <a:p>
              <a:pPr algn="ctr" eaLnBrk="0" hangingPunct="0"/>
              <a:r>
                <a:rPr lang="en-US" sz="1200" b="1"/>
                <a:t>UTIL</a:t>
              </a:r>
            </a:p>
          </p:txBody>
        </p:sp>
      </p:grpSp>
      <p:sp>
        <p:nvSpPr>
          <p:cNvPr id="69662" name="Text Box 142"/>
          <p:cNvSpPr txBox="1">
            <a:spLocks noChangeArrowheads="1"/>
          </p:cNvSpPr>
          <p:nvPr/>
        </p:nvSpPr>
        <p:spPr bwMode="auto">
          <a:xfrm>
            <a:off x="174625" y="3995738"/>
            <a:ext cx="1901825"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Technological Research</a:t>
            </a:r>
          </a:p>
          <a:p>
            <a:pPr algn="ctr" eaLnBrk="0" hangingPunct="0"/>
            <a:r>
              <a:rPr lang="en-US" sz="1400"/>
              <a:t>Facility</a:t>
            </a:r>
          </a:p>
        </p:txBody>
      </p:sp>
      <p:grpSp>
        <p:nvGrpSpPr>
          <p:cNvPr id="69663" name="Group 143"/>
          <p:cNvGrpSpPr>
            <a:grpSpLocks/>
          </p:cNvGrpSpPr>
          <p:nvPr/>
        </p:nvGrpSpPr>
        <p:grpSpPr bwMode="auto">
          <a:xfrm>
            <a:off x="3752850" y="3910013"/>
            <a:ext cx="530225" cy="596900"/>
            <a:chOff x="2364" y="2463"/>
            <a:chExt cx="334" cy="376"/>
          </a:xfrm>
        </p:grpSpPr>
        <p:sp>
          <p:nvSpPr>
            <p:cNvPr id="69742" name="Rectangle 144"/>
            <p:cNvSpPr>
              <a:spLocks noChangeArrowheads="1"/>
            </p:cNvSpPr>
            <p:nvPr/>
          </p:nvSpPr>
          <p:spPr bwMode="auto">
            <a:xfrm>
              <a:off x="2481" y="246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43" name="Freeform 145"/>
            <p:cNvSpPr>
              <a:spLocks noChangeAspect="1"/>
            </p:cNvSpPr>
            <p:nvPr/>
          </p:nvSpPr>
          <p:spPr bwMode="auto">
            <a:xfrm>
              <a:off x="2364" y="25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744" name="Text Box 146"/>
            <p:cNvSpPr txBox="1">
              <a:spLocks noChangeArrowheads="1"/>
            </p:cNvSpPr>
            <p:nvPr/>
          </p:nvSpPr>
          <p:spPr bwMode="auto">
            <a:xfrm>
              <a:off x="2428" y="2611"/>
              <a:ext cx="207" cy="115"/>
            </a:xfrm>
            <a:prstGeom prst="rect">
              <a:avLst/>
            </a:prstGeom>
            <a:noFill/>
            <a:ln w="12700" algn="ctr">
              <a:noFill/>
              <a:miter lim="800000"/>
              <a:headEnd/>
              <a:tailEnd/>
            </a:ln>
          </p:spPr>
          <p:txBody>
            <a:bodyPr wrap="none" lIns="0" tIns="0" rIns="0" bIns="0">
              <a:spAutoFit/>
            </a:bodyPr>
            <a:lstStyle/>
            <a:p>
              <a:pPr algn="ctr" eaLnBrk="0" hangingPunct="0"/>
              <a:r>
                <a:rPr lang="en-US" sz="1200" b="1"/>
                <a:t>R&amp;D</a:t>
              </a:r>
            </a:p>
          </p:txBody>
        </p:sp>
      </p:grpSp>
      <p:grpSp>
        <p:nvGrpSpPr>
          <p:cNvPr id="69664" name="Group 147"/>
          <p:cNvGrpSpPr>
            <a:grpSpLocks/>
          </p:cNvGrpSpPr>
          <p:nvPr/>
        </p:nvGrpSpPr>
        <p:grpSpPr bwMode="auto">
          <a:xfrm>
            <a:off x="5116513" y="3984625"/>
            <a:ext cx="547687" cy="444500"/>
            <a:chOff x="3223" y="2046"/>
            <a:chExt cx="345" cy="280"/>
          </a:xfrm>
        </p:grpSpPr>
        <p:grpSp>
          <p:nvGrpSpPr>
            <p:cNvPr id="69738" name="Group 148"/>
            <p:cNvGrpSpPr>
              <a:grpSpLocks/>
            </p:cNvGrpSpPr>
            <p:nvPr/>
          </p:nvGrpSpPr>
          <p:grpSpPr bwMode="auto">
            <a:xfrm>
              <a:off x="3223" y="2046"/>
              <a:ext cx="345" cy="280"/>
              <a:chOff x="3517" y="2002"/>
              <a:chExt cx="345" cy="280"/>
            </a:xfrm>
          </p:grpSpPr>
          <p:sp>
            <p:nvSpPr>
              <p:cNvPr id="69740" name="Rectangle 149"/>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41" name="Rectangle 150"/>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739" name="Text Box 151"/>
            <p:cNvSpPr txBox="1">
              <a:spLocks noChangeArrowheads="1"/>
            </p:cNvSpPr>
            <p:nvPr/>
          </p:nvSpPr>
          <p:spPr bwMode="auto">
            <a:xfrm>
              <a:off x="3293" y="2143"/>
              <a:ext cx="207" cy="115"/>
            </a:xfrm>
            <a:prstGeom prst="rect">
              <a:avLst/>
            </a:prstGeom>
            <a:noFill/>
            <a:ln w="12700" algn="ctr">
              <a:noFill/>
              <a:miter lim="800000"/>
              <a:headEnd/>
              <a:tailEnd/>
            </a:ln>
          </p:spPr>
          <p:txBody>
            <a:bodyPr wrap="none" lIns="0" tIns="0" rIns="0" bIns="0">
              <a:spAutoFit/>
            </a:bodyPr>
            <a:lstStyle/>
            <a:p>
              <a:pPr algn="ctr" eaLnBrk="0" hangingPunct="0"/>
              <a:r>
                <a:rPr lang="en-US" sz="1200" b="1"/>
                <a:t>R&amp;D</a:t>
              </a:r>
            </a:p>
          </p:txBody>
        </p:sp>
      </p:grpSp>
      <p:grpSp>
        <p:nvGrpSpPr>
          <p:cNvPr id="69665" name="Group 152"/>
          <p:cNvGrpSpPr>
            <a:grpSpLocks/>
          </p:cNvGrpSpPr>
          <p:nvPr/>
        </p:nvGrpSpPr>
        <p:grpSpPr bwMode="auto">
          <a:xfrm>
            <a:off x="6497638" y="3976688"/>
            <a:ext cx="401637" cy="461962"/>
            <a:chOff x="4093" y="2041"/>
            <a:chExt cx="253" cy="291"/>
          </a:xfrm>
        </p:grpSpPr>
        <p:grpSp>
          <p:nvGrpSpPr>
            <p:cNvPr id="69734" name="Group 153"/>
            <p:cNvGrpSpPr>
              <a:grpSpLocks/>
            </p:cNvGrpSpPr>
            <p:nvPr/>
          </p:nvGrpSpPr>
          <p:grpSpPr bwMode="auto">
            <a:xfrm>
              <a:off x="4093" y="2041"/>
              <a:ext cx="253" cy="291"/>
              <a:chOff x="3563" y="2433"/>
              <a:chExt cx="253" cy="291"/>
            </a:xfrm>
          </p:grpSpPr>
          <p:sp>
            <p:nvSpPr>
              <p:cNvPr id="69736" name="Rectangle 154"/>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37" name="Rectangle 155"/>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735" name="Text Box 156"/>
            <p:cNvSpPr txBox="1">
              <a:spLocks noChangeArrowheads="1"/>
            </p:cNvSpPr>
            <p:nvPr/>
          </p:nvSpPr>
          <p:spPr bwMode="auto">
            <a:xfrm>
              <a:off x="4117" y="2139"/>
              <a:ext cx="207" cy="115"/>
            </a:xfrm>
            <a:prstGeom prst="rect">
              <a:avLst/>
            </a:prstGeom>
            <a:noFill/>
            <a:ln w="12700" algn="ctr">
              <a:noFill/>
              <a:miter lim="800000"/>
              <a:headEnd/>
              <a:tailEnd/>
            </a:ln>
          </p:spPr>
          <p:txBody>
            <a:bodyPr wrap="none" lIns="0" tIns="0" rIns="0" bIns="0">
              <a:spAutoFit/>
            </a:bodyPr>
            <a:lstStyle/>
            <a:p>
              <a:pPr algn="ctr" eaLnBrk="0" hangingPunct="0"/>
              <a:r>
                <a:rPr lang="en-US" sz="1200" b="1"/>
                <a:t>R&amp;D</a:t>
              </a:r>
            </a:p>
          </p:txBody>
        </p:sp>
      </p:grpSp>
      <p:grpSp>
        <p:nvGrpSpPr>
          <p:cNvPr id="69666" name="Group 157"/>
          <p:cNvGrpSpPr>
            <a:grpSpLocks/>
          </p:cNvGrpSpPr>
          <p:nvPr/>
        </p:nvGrpSpPr>
        <p:grpSpPr bwMode="auto">
          <a:xfrm>
            <a:off x="7734300" y="3914775"/>
            <a:ext cx="530225" cy="584200"/>
            <a:chOff x="4872" y="2466"/>
            <a:chExt cx="334" cy="368"/>
          </a:xfrm>
        </p:grpSpPr>
        <p:sp>
          <p:nvSpPr>
            <p:cNvPr id="69731" name="Rectangle 158"/>
            <p:cNvSpPr>
              <a:spLocks noChangeArrowheads="1"/>
            </p:cNvSpPr>
            <p:nvPr/>
          </p:nvSpPr>
          <p:spPr bwMode="auto">
            <a:xfrm>
              <a:off x="4991" y="246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32" name="Freeform 159"/>
            <p:cNvSpPr>
              <a:spLocks/>
            </p:cNvSpPr>
            <p:nvPr/>
          </p:nvSpPr>
          <p:spPr bwMode="auto">
            <a:xfrm>
              <a:off x="4872" y="250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9733" name="Text Box 160"/>
            <p:cNvSpPr txBox="1">
              <a:spLocks noChangeArrowheads="1"/>
            </p:cNvSpPr>
            <p:nvPr/>
          </p:nvSpPr>
          <p:spPr bwMode="auto">
            <a:xfrm>
              <a:off x="4936" y="2611"/>
              <a:ext cx="207" cy="115"/>
            </a:xfrm>
            <a:prstGeom prst="rect">
              <a:avLst/>
            </a:prstGeom>
            <a:noFill/>
            <a:ln w="12700" algn="ctr">
              <a:noFill/>
              <a:miter lim="800000"/>
              <a:headEnd/>
              <a:tailEnd/>
            </a:ln>
          </p:spPr>
          <p:txBody>
            <a:bodyPr wrap="none" lIns="0" tIns="0" rIns="0" bIns="0">
              <a:spAutoFit/>
            </a:bodyPr>
            <a:lstStyle/>
            <a:p>
              <a:pPr algn="ctr" eaLnBrk="0" hangingPunct="0"/>
              <a:r>
                <a:rPr lang="en-US" sz="1200" b="1"/>
                <a:t>R&amp;D</a:t>
              </a:r>
            </a:p>
          </p:txBody>
        </p:sp>
      </p:grpSp>
      <p:sp>
        <p:nvSpPr>
          <p:cNvPr id="69667" name="Text Box 161"/>
          <p:cNvSpPr txBox="1">
            <a:spLocks noChangeArrowheads="1"/>
          </p:cNvSpPr>
          <p:nvPr/>
        </p:nvSpPr>
        <p:spPr bwMode="auto">
          <a:xfrm>
            <a:off x="314325" y="4719638"/>
            <a:ext cx="162560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Telecommunications</a:t>
            </a:r>
          </a:p>
          <a:p>
            <a:pPr algn="ctr" eaLnBrk="0" hangingPunct="0"/>
            <a:r>
              <a:rPr lang="en-US" sz="1400"/>
              <a:t>Facility</a:t>
            </a:r>
          </a:p>
        </p:txBody>
      </p:sp>
      <p:grpSp>
        <p:nvGrpSpPr>
          <p:cNvPr id="69668" name="Group 162"/>
          <p:cNvGrpSpPr>
            <a:grpSpLocks/>
          </p:cNvGrpSpPr>
          <p:nvPr/>
        </p:nvGrpSpPr>
        <p:grpSpPr bwMode="auto">
          <a:xfrm>
            <a:off x="3756025" y="4633913"/>
            <a:ext cx="530225" cy="596900"/>
            <a:chOff x="2366" y="2919"/>
            <a:chExt cx="334" cy="376"/>
          </a:xfrm>
        </p:grpSpPr>
        <p:sp>
          <p:nvSpPr>
            <p:cNvPr id="69728" name="Rectangle 163"/>
            <p:cNvSpPr>
              <a:spLocks noChangeArrowheads="1"/>
            </p:cNvSpPr>
            <p:nvPr/>
          </p:nvSpPr>
          <p:spPr bwMode="auto">
            <a:xfrm>
              <a:off x="2483" y="291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29" name="Freeform 164"/>
            <p:cNvSpPr>
              <a:spLocks noChangeAspect="1"/>
            </p:cNvSpPr>
            <p:nvPr/>
          </p:nvSpPr>
          <p:spPr bwMode="auto">
            <a:xfrm>
              <a:off x="2366" y="29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730" name="Freeform 165"/>
            <p:cNvSpPr>
              <a:spLocks noChangeAspect="1"/>
            </p:cNvSpPr>
            <p:nvPr/>
          </p:nvSpPr>
          <p:spPr bwMode="auto">
            <a:xfrm>
              <a:off x="2504" y="3030"/>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9669" name="Group 166"/>
          <p:cNvGrpSpPr>
            <a:grpSpLocks/>
          </p:cNvGrpSpPr>
          <p:nvPr/>
        </p:nvGrpSpPr>
        <p:grpSpPr bwMode="auto">
          <a:xfrm>
            <a:off x="5118100" y="4708525"/>
            <a:ext cx="547688" cy="444500"/>
            <a:chOff x="3224" y="2966"/>
            <a:chExt cx="345" cy="280"/>
          </a:xfrm>
        </p:grpSpPr>
        <p:grpSp>
          <p:nvGrpSpPr>
            <p:cNvPr id="69724" name="Group 167"/>
            <p:cNvGrpSpPr>
              <a:grpSpLocks/>
            </p:cNvGrpSpPr>
            <p:nvPr/>
          </p:nvGrpSpPr>
          <p:grpSpPr bwMode="auto">
            <a:xfrm>
              <a:off x="3224" y="2966"/>
              <a:ext cx="345" cy="280"/>
              <a:chOff x="3517" y="2002"/>
              <a:chExt cx="345" cy="280"/>
            </a:xfrm>
          </p:grpSpPr>
          <p:sp>
            <p:nvSpPr>
              <p:cNvPr id="69726" name="Rectangle 168"/>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27" name="Rectangle 169"/>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725" name="Freeform 170"/>
            <p:cNvSpPr>
              <a:spLocks noChangeAspect="1"/>
            </p:cNvSpPr>
            <p:nvPr/>
          </p:nvSpPr>
          <p:spPr bwMode="auto">
            <a:xfrm>
              <a:off x="3368" y="3033"/>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9670" name="Group 171"/>
          <p:cNvGrpSpPr>
            <a:grpSpLocks/>
          </p:cNvGrpSpPr>
          <p:nvPr/>
        </p:nvGrpSpPr>
        <p:grpSpPr bwMode="auto">
          <a:xfrm>
            <a:off x="6499225" y="4700588"/>
            <a:ext cx="401638" cy="461962"/>
            <a:chOff x="4094" y="2961"/>
            <a:chExt cx="253" cy="291"/>
          </a:xfrm>
        </p:grpSpPr>
        <p:grpSp>
          <p:nvGrpSpPr>
            <p:cNvPr id="69720" name="Group 172"/>
            <p:cNvGrpSpPr>
              <a:grpSpLocks/>
            </p:cNvGrpSpPr>
            <p:nvPr/>
          </p:nvGrpSpPr>
          <p:grpSpPr bwMode="auto">
            <a:xfrm>
              <a:off x="4094" y="2961"/>
              <a:ext cx="253" cy="291"/>
              <a:chOff x="3563" y="2433"/>
              <a:chExt cx="253" cy="291"/>
            </a:xfrm>
          </p:grpSpPr>
          <p:sp>
            <p:nvSpPr>
              <p:cNvPr id="69722" name="Rectangle 17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23" name="Rectangle 17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721" name="Freeform 175"/>
            <p:cNvSpPr>
              <a:spLocks noChangeAspect="1"/>
            </p:cNvSpPr>
            <p:nvPr/>
          </p:nvSpPr>
          <p:spPr bwMode="auto">
            <a:xfrm>
              <a:off x="4192" y="3022"/>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69671" name="Group 176"/>
          <p:cNvGrpSpPr>
            <a:grpSpLocks/>
          </p:cNvGrpSpPr>
          <p:nvPr/>
        </p:nvGrpSpPr>
        <p:grpSpPr bwMode="auto">
          <a:xfrm>
            <a:off x="7734300" y="4638675"/>
            <a:ext cx="530225" cy="584200"/>
            <a:chOff x="4872" y="2922"/>
            <a:chExt cx="334" cy="368"/>
          </a:xfrm>
        </p:grpSpPr>
        <p:sp>
          <p:nvSpPr>
            <p:cNvPr id="69717" name="Rectangle 177"/>
            <p:cNvSpPr>
              <a:spLocks noChangeArrowheads="1"/>
            </p:cNvSpPr>
            <p:nvPr/>
          </p:nvSpPr>
          <p:spPr bwMode="auto">
            <a:xfrm>
              <a:off x="4991" y="292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18" name="Freeform 178"/>
            <p:cNvSpPr>
              <a:spLocks/>
            </p:cNvSpPr>
            <p:nvPr/>
          </p:nvSpPr>
          <p:spPr bwMode="auto">
            <a:xfrm>
              <a:off x="4872" y="29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9719" name="Freeform 179"/>
            <p:cNvSpPr>
              <a:spLocks noChangeAspect="1"/>
            </p:cNvSpPr>
            <p:nvPr/>
          </p:nvSpPr>
          <p:spPr bwMode="auto">
            <a:xfrm>
              <a:off x="5010" y="3026"/>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sp>
        <p:nvSpPr>
          <p:cNvPr id="69672" name="Text Box 180"/>
          <p:cNvSpPr txBox="1">
            <a:spLocks noChangeArrowheads="1"/>
          </p:cNvSpPr>
          <p:nvPr/>
        </p:nvSpPr>
        <p:spPr bwMode="auto">
          <a:xfrm>
            <a:off x="331788" y="5549900"/>
            <a:ext cx="1589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Electric Power Plant</a:t>
            </a:r>
          </a:p>
        </p:txBody>
      </p:sp>
      <p:grpSp>
        <p:nvGrpSpPr>
          <p:cNvPr id="69673" name="Group 181"/>
          <p:cNvGrpSpPr>
            <a:grpSpLocks/>
          </p:cNvGrpSpPr>
          <p:nvPr/>
        </p:nvGrpSpPr>
        <p:grpSpPr bwMode="auto">
          <a:xfrm>
            <a:off x="3756025" y="5357813"/>
            <a:ext cx="530225" cy="596900"/>
            <a:chOff x="2366" y="3375"/>
            <a:chExt cx="334" cy="376"/>
          </a:xfrm>
        </p:grpSpPr>
        <p:sp>
          <p:nvSpPr>
            <p:cNvPr id="69714" name="Rectangle 182"/>
            <p:cNvSpPr>
              <a:spLocks noChangeArrowheads="1"/>
            </p:cNvSpPr>
            <p:nvPr/>
          </p:nvSpPr>
          <p:spPr bwMode="auto">
            <a:xfrm>
              <a:off x="2483" y="337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15" name="Freeform 183"/>
            <p:cNvSpPr>
              <a:spLocks noChangeAspect="1"/>
            </p:cNvSpPr>
            <p:nvPr/>
          </p:nvSpPr>
          <p:spPr bwMode="auto">
            <a:xfrm>
              <a:off x="2366" y="341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716" name="Freeform 184"/>
            <p:cNvSpPr>
              <a:spLocks noChangeAspect="1"/>
            </p:cNvSpPr>
            <p:nvPr/>
          </p:nvSpPr>
          <p:spPr bwMode="auto">
            <a:xfrm>
              <a:off x="2473"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grpSp>
        <p:nvGrpSpPr>
          <p:cNvPr id="69674" name="Group 185"/>
          <p:cNvGrpSpPr>
            <a:grpSpLocks/>
          </p:cNvGrpSpPr>
          <p:nvPr/>
        </p:nvGrpSpPr>
        <p:grpSpPr bwMode="auto">
          <a:xfrm>
            <a:off x="5118100" y="5432425"/>
            <a:ext cx="547688" cy="444500"/>
            <a:chOff x="3224" y="3422"/>
            <a:chExt cx="345" cy="280"/>
          </a:xfrm>
        </p:grpSpPr>
        <p:grpSp>
          <p:nvGrpSpPr>
            <p:cNvPr id="69710" name="Group 186"/>
            <p:cNvGrpSpPr>
              <a:grpSpLocks/>
            </p:cNvGrpSpPr>
            <p:nvPr/>
          </p:nvGrpSpPr>
          <p:grpSpPr bwMode="auto">
            <a:xfrm>
              <a:off x="3224" y="3422"/>
              <a:ext cx="345" cy="280"/>
              <a:chOff x="3517" y="2002"/>
              <a:chExt cx="345" cy="280"/>
            </a:xfrm>
          </p:grpSpPr>
          <p:sp>
            <p:nvSpPr>
              <p:cNvPr id="69712" name="Rectangle 18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13" name="Rectangle 18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711" name="Freeform 189"/>
            <p:cNvSpPr>
              <a:spLocks noChangeAspect="1"/>
            </p:cNvSpPr>
            <p:nvPr/>
          </p:nvSpPr>
          <p:spPr bwMode="auto">
            <a:xfrm>
              <a:off x="3336" y="34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grpSp>
        <p:nvGrpSpPr>
          <p:cNvPr id="69675" name="Group 190"/>
          <p:cNvGrpSpPr>
            <a:grpSpLocks/>
          </p:cNvGrpSpPr>
          <p:nvPr/>
        </p:nvGrpSpPr>
        <p:grpSpPr bwMode="auto">
          <a:xfrm>
            <a:off x="6499225" y="5424488"/>
            <a:ext cx="401638" cy="461962"/>
            <a:chOff x="4094" y="3417"/>
            <a:chExt cx="253" cy="291"/>
          </a:xfrm>
        </p:grpSpPr>
        <p:grpSp>
          <p:nvGrpSpPr>
            <p:cNvPr id="69706" name="Group 191"/>
            <p:cNvGrpSpPr>
              <a:grpSpLocks/>
            </p:cNvGrpSpPr>
            <p:nvPr/>
          </p:nvGrpSpPr>
          <p:grpSpPr bwMode="auto">
            <a:xfrm>
              <a:off x="4094" y="3417"/>
              <a:ext cx="253" cy="291"/>
              <a:chOff x="3563" y="2433"/>
              <a:chExt cx="253" cy="291"/>
            </a:xfrm>
          </p:grpSpPr>
          <p:sp>
            <p:nvSpPr>
              <p:cNvPr id="69708" name="Rectangle 19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09" name="Rectangle 19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707" name="Freeform 194"/>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grpSp>
        <p:nvGrpSpPr>
          <p:cNvPr id="69676" name="Group 195"/>
          <p:cNvGrpSpPr>
            <a:grpSpLocks/>
          </p:cNvGrpSpPr>
          <p:nvPr/>
        </p:nvGrpSpPr>
        <p:grpSpPr bwMode="auto">
          <a:xfrm>
            <a:off x="7734300" y="5362575"/>
            <a:ext cx="530225" cy="584200"/>
            <a:chOff x="4872" y="3378"/>
            <a:chExt cx="334" cy="368"/>
          </a:xfrm>
        </p:grpSpPr>
        <p:sp>
          <p:nvSpPr>
            <p:cNvPr id="69703" name="Rectangle 196"/>
            <p:cNvSpPr>
              <a:spLocks noChangeArrowheads="1"/>
            </p:cNvSpPr>
            <p:nvPr/>
          </p:nvSpPr>
          <p:spPr bwMode="auto">
            <a:xfrm>
              <a:off x="4991" y="337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04" name="Freeform 197"/>
            <p:cNvSpPr>
              <a:spLocks/>
            </p:cNvSpPr>
            <p:nvPr/>
          </p:nvSpPr>
          <p:spPr bwMode="auto">
            <a:xfrm>
              <a:off x="4872" y="341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69705" name="Freeform 198"/>
            <p:cNvSpPr>
              <a:spLocks noChangeAspect="1"/>
            </p:cNvSpPr>
            <p:nvPr/>
          </p:nvSpPr>
          <p:spPr bwMode="auto">
            <a:xfrm>
              <a:off x="4978" y="3485"/>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69677" name="Text Box 199"/>
          <p:cNvSpPr txBox="1">
            <a:spLocks noChangeArrowheads="1"/>
          </p:cNvSpPr>
          <p:nvPr/>
        </p:nvSpPr>
        <p:spPr bwMode="auto">
          <a:xfrm>
            <a:off x="317500" y="6324600"/>
            <a:ext cx="16176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Nuclear Power Plant</a:t>
            </a:r>
          </a:p>
        </p:txBody>
      </p:sp>
      <p:grpSp>
        <p:nvGrpSpPr>
          <p:cNvPr id="69678" name="Group 200"/>
          <p:cNvGrpSpPr>
            <a:grpSpLocks/>
          </p:cNvGrpSpPr>
          <p:nvPr/>
        </p:nvGrpSpPr>
        <p:grpSpPr bwMode="auto">
          <a:xfrm>
            <a:off x="3756025" y="6132513"/>
            <a:ext cx="530225" cy="596900"/>
            <a:chOff x="2366" y="3863"/>
            <a:chExt cx="334" cy="376"/>
          </a:xfrm>
        </p:grpSpPr>
        <p:sp>
          <p:nvSpPr>
            <p:cNvPr id="69699" name="Rectangle 201"/>
            <p:cNvSpPr>
              <a:spLocks noChangeArrowheads="1"/>
            </p:cNvSpPr>
            <p:nvPr/>
          </p:nvSpPr>
          <p:spPr bwMode="auto">
            <a:xfrm>
              <a:off x="2483" y="386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700" name="Freeform 202"/>
            <p:cNvSpPr>
              <a:spLocks noChangeAspect="1"/>
            </p:cNvSpPr>
            <p:nvPr/>
          </p:nvSpPr>
          <p:spPr bwMode="auto">
            <a:xfrm>
              <a:off x="2366" y="39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69701" name="Freeform 203"/>
            <p:cNvSpPr>
              <a:spLocks noChangeAspect="1"/>
            </p:cNvSpPr>
            <p:nvPr/>
          </p:nvSpPr>
          <p:spPr bwMode="auto">
            <a:xfrm>
              <a:off x="2473" y="3985"/>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69702" name="Rectangle 204"/>
            <p:cNvSpPr>
              <a:spLocks noChangeArrowheads="1"/>
            </p:cNvSpPr>
            <p:nvPr/>
          </p:nvSpPr>
          <p:spPr bwMode="auto">
            <a:xfrm>
              <a:off x="2499" y="3994"/>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grpSp>
      <p:grpSp>
        <p:nvGrpSpPr>
          <p:cNvPr id="69679" name="Group 205"/>
          <p:cNvGrpSpPr>
            <a:grpSpLocks/>
          </p:cNvGrpSpPr>
          <p:nvPr/>
        </p:nvGrpSpPr>
        <p:grpSpPr bwMode="auto">
          <a:xfrm>
            <a:off x="5118100" y="6207125"/>
            <a:ext cx="547688" cy="444500"/>
            <a:chOff x="3224" y="3910"/>
            <a:chExt cx="345" cy="280"/>
          </a:xfrm>
        </p:grpSpPr>
        <p:grpSp>
          <p:nvGrpSpPr>
            <p:cNvPr id="69693" name="Group 206"/>
            <p:cNvGrpSpPr>
              <a:grpSpLocks/>
            </p:cNvGrpSpPr>
            <p:nvPr/>
          </p:nvGrpSpPr>
          <p:grpSpPr bwMode="auto">
            <a:xfrm>
              <a:off x="3224" y="3910"/>
              <a:ext cx="345" cy="280"/>
              <a:chOff x="3224" y="3422"/>
              <a:chExt cx="345" cy="280"/>
            </a:xfrm>
          </p:grpSpPr>
          <p:grpSp>
            <p:nvGrpSpPr>
              <p:cNvPr id="69695" name="Group 207"/>
              <p:cNvGrpSpPr>
                <a:grpSpLocks/>
              </p:cNvGrpSpPr>
              <p:nvPr/>
            </p:nvGrpSpPr>
            <p:grpSpPr bwMode="auto">
              <a:xfrm>
                <a:off x="3224" y="3422"/>
                <a:ext cx="345" cy="280"/>
                <a:chOff x="3517" y="2002"/>
                <a:chExt cx="345" cy="280"/>
              </a:xfrm>
            </p:grpSpPr>
            <p:sp>
              <p:nvSpPr>
                <p:cNvPr id="69697" name="Rectangle 208"/>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698" name="Rectangle 209"/>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69696" name="Freeform 210"/>
              <p:cNvSpPr>
                <a:spLocks noChangeAspect="1"/>
              </p:cNvSpPr>
              <p:nvPr/>
            </p:nvSpPr>
            <p:spPr bwMode="auto">
              <a:xfrm>
                <a:off x="3336" y="34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69694" name="Rectangle 211"/>
            <p:cNvSpPr>
              <a:spLocks noChangeArrowheads="1"/>
            </p:cNvSpPr>
            <p:nvPr/>
          </p:nvSpPr>
          <p:spPr bwMode="auto">
            <a:xfrm>
              <a:off x="3369" y="3990"/>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grpSp>
      <p:grpSp>
        <p:nvGrpSpPr>
          <p:cNvPr id="69680" name="Group 212"/>
          <p:cNvGrpSpPr>
            <a:grpSpLocks/>
          </p:cNvGrpSpPr>
          <p:nvPr/>
        </p:nvGrpSpPr>
        <p:grpSpPr bwMode="auto">
          <a:xfrm>
            <a:off x="6499225" y="6199188"/>
            <a:ext cx="401638" cy="461962"/>
            <a:chOff x="4094" y="3905"/>
            <a:chExt cx="253" cy="291"/>
          </a:xfrm>
        </p:grpSpPr>
        <p:grpSp>
          <p:nvGrpSpPr>
            <p:cNvPr id="69687" name="Group 213"/>
            <p:cNvGrpSpPr>
              <a:grpSpLocks/>
            </p:cNvGrpSpPr>
            <p:nvPr/>
          </p:nvGrpSpPr>
          <p:grpSpPr bwMode="auto">
            <a:xfrm>
              <a:off x="4094" y="3905"/>
              <a:ext cx="253" cy="291"/>
              <a:chOff x="4094" y="3417"/>
              <a:chExt cx="253" cy="291"/>
            </a:xfrm>
          </p:grpSpPr>
          <p:grpSp>
            <p:nvGrpSpPr>
              <p:cNvPr id="69689" name="Group 214"/>
              <p:cNvGrpSpPr>
                <a:grpSpLocks/>
              </p:cNvGrpSpPr>
              <p:nvPr/>
            </p:nvGrpSpPr>
            <p:grpSpPr bwMode="auto">
              <a:xfrm>
                <a:off x="4094" y="3417"/>
                <a:ext cx="253" cy="291"/>
                <a:chOff x="3563" y="2433"/>
                <a:chExt cx="253" cy="291"/>
              </a:xfrm>
            </p:grpSpPr>
            <p:sp>
              <p:nvSpPr>
                <p:cNvPr id="69691" name="Rectangle 21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69692" name="Rectangle 21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69690" name="Freeform 217"/>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69688" name="Rectangle 218"/>
            <p:cNvSpPr>
              <a:spLocks noChangeArrowheads="1"/>
            </p:cNvSpPr>
            <p:nvPr/>
          </p:nvSpPr>
          <p:spPr bwMode="auto">
            <a:xfrm>
              <a:off x="4191" y="3990"/>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grpSp>
      <p:grpSp>
        <p:nvGrpSpPr>
          <p:cNvPr id="69681" name="Group 219"/>
          <p:cNvGrpSpPr>
            <a:grpSpLocks/>
          </p:cNvGrpSpPr>
          <p:nvPr/>
        </p:nvGrpSpPr>
        <p:grpSpPr bwMode="auto">
          <a:xfrm>
            <a:off x="7734300" y="6137275"/>
            <a:ext cx="530225" cy="584200"/>
            <a:chOff x="4872" y="3866"/>
            <a:chExt cx="334" cy="368"/>
          </a:xfrm>
        </p:grpSpPr>
        <p:grpSp>
          <p:nvGrpSpPr>
            <p:cNvPr id="69682" name="Group 220"/>
            <p:cNvGrpSpPr>
              <a:grpSpLocks/>
            </p:cNvGrpSpPr>
            <p:nvPr/>
          </p:nvGrpSpPr>
          <p:grpSpPr bwMode="auto">
            <a:xfrm>
              <a:off x="4872" y="3866"/>
              <a:ext cx="334" cy="368"/>
              <a:chOff x="3524" y="2865"/>
              <a:chExt cx="334" cy="368"/>
            </a:xfrm>
          </p:grpSpPr>
          <p:sp>
            <p:nvSpPr>
              <p:cNvPr id="69685" name="Rectangle 221"/>
              <p:cNvSpPr>
                <a:spLocks noChangeArrowheads="1"/>
              </p:cNvSpPr>
              <p:nvPr/>
            </p:nvSpPr>
            <p:spPr bwMode="auto">
              <a:xfrm>
                <a:off x="3643" y="2865"/>
                <a:ext cx="96" cy="78"/>
              </a:xfrm>
              <a:prstGeom prst="rect">
                <a:avLst/>
              </a:prstGeom>
              <a:solidFill>
                <a:schemeClr val="tx1"/>
              </a:solidFill>
              <a:ln w="28575">
                <a:solidFill>
                  <a:schemeClr val="tx1"/>
                </a:solidFill>
                <a:miter lim="800000"/>
                <a:headEnd/>
                <a:tailEnd/>
              </a:ln>
            </p:spPr>
            <p:txBody>
              <a:bodyPr wrap="none" anchor="ctr"/>
              <a:lstStyle/>
              <a:p>
                <a:endParaRPr lang="en-US"/>
              </a:p>
            </p:txBody>
          </p:sp>
          <p:sp>
            <p:nvSpPr>
              <p:cNvPr id="69686" name="Freeform 222"/>
              <p:cNvSpPr>
                <a:spLocks/>
              </p:cNvSpPr>
              <p:nvPr/>
            </p:nvSpPr>
            <p:spPr bwMode="auto">
              <a:xfrm>
                <a:off x="3524" y="289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sp>
          <p:nvSpPr>
            <p:cNvPr id="69683" name="Freeform 223"/>
            <p:cNvSpPr>
              <a:spLocks noChangeAspect="1"/>
            </p:cNvSpPr>
            <p:nvPr/>
          </p:nvSpPr>
          <p:spPr bwMode="auto">
            <a:xfrm>
              <a:off x="4978" y="397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69684" name="Rectangle 224"/>
            <p:cNvSpPr>
              <a:spLocks noChangeArrowheads="1"/>
            </p:cNvSpPr>
            <p:nvPr/>
          </p:nvSpPr>
          <p:spPr bwMode="auto">
            <a:xfrm>
              <a:off x="5003" y="3982"/>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gr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70659"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0660" name="Rectangle 4"/>
          <p:cNvSpPr>
            <a:spLocks noGrp="1" noChangeArrowheads="1"/>
          </p:cNvSpPr>
          <p:nvPr>
            <p:ph type="title"/>
          </p:nvPr>
        </p:nvSpPr>
        <p:spPr>
          <a:xfrm>
            <a:off x="1481138" y="77788"/>
            <a:ext cx="6256337" cy="365125"/>
          </a:xfrm>
          <a:noFill/>
        </p:spPr>
        <p:txBody>
          <a:bodyPr wrap="none" lIns="0" tIns="0" rIns="0" bIns="0">
            <a:spAutoFit/>
          </a:bodyPr>
          <a:lstStyle/>
          <a:p>
            <a:pPr eaLnBrk="1" hangingPunct="1"/>
            <a:r>
              <a:rPr lang="en-US" sz="2400"/>
              <a:t>Ground Structures and Installations Continued</a:t>
            </a:r>
          </a:p>
        </p:txBody>
      </p:sp>
      <p:sp>
        <p:nvSpPr>
          <p:cNvPr id="70661" name="Text Box 5"/>
          <p:cNvSpPr txBox="1">
            <a:spLocks noChangeArrowheads="1"/>
          </p:cNvSpPr>
          <p:nvPr/>
        </p:nvSpPr>
        <p:spPr bwMode="auto">
          <a:xfrm>
            <a:off x="639763" y="635000"/>
            <a:ext cx="974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Description</a:t>
            </a:r>
          </a:p>
        </p:txBody>
      </p:sp>
      <p:sp>
        <p:nvSpPr>
          <p:cNvPr id="70662" name="Text Box 6"/>
          <p:cNvSpPr txBox="1">
            <a:spLocks noChangeArrowheads="1"/>
          </p:cNvSpPr>
          <p:nvPr/>
        </p:nvSpPr>
        <p:spPr bwMode="auto">
          <a:xfrm>
            <a:off x="3616325" y="6111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0663" name="Text Box 7"/>
          <p:cNvSpPr txBox="1">
            <a:spLocks noChangeArrowheads="1"/>
          </p:cNvSpPr>
          <p:nvPr/>
        </p:nvSpPr>
        <p:spPr bwMode="auto">
          <a:xfrm>
            <a:off x="5046663" y="6111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0664" name="Text Box 8"/>
          <p:cNvSpPr txBox="1">
            <a:spLocks noChangeArrowheads="1"/>
          </p:cNvSpPr>
          <p:nvPr/>
        </p:nvSpPr>
        <p:spPr bwMode="auto">
          <a:xfrm>
            <a:off x="6380163" y="6111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0665" name="Text Box 9"/>
          <p:cNvSpPr txBox="1">
            <a:spLocks noChangeArrowheads="1"/>
          </p:cNvSpPr>
          <p:nvPr/>
        </p:nvSpPr>
        <p:spPr bwMode="auto">
          <a:xfrm>
            <a:off x="7704138" y="6111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0666" name="Text Box 10"/>
          <p:cNvSpPr txBox="1">
            <a:spLocks noChangeArrowheads="1"/>
          </p:cNvSpPr>
          <p:nvPr/>
        </p:nvSpPr>
        <p:spPr bwMode="auto">
          <a:xfrm>
            <a:off x="327025" y="1168400"/>
            <a:ext cx="2386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Nuclear Power Plant on Barge</a:t>
            </a:r>
          </a:p>
        </p:txBody>
      </p:sp>
      <p:sp>
        <p:nvSpPr>
          <p:cNvPr id="70667" name="Text Box 11"/>
          <p:cNvSpPr txBox="1">
            <a:spLocks noChangeArrowheads="1"/>
          </p:cNvSpPr>
          <p:nvPr/>
        </p:nvSpPr>
        <p:spPr bwMode="auto">
          <a:xfrm>
            <a:off x="238125" y="1892300"/>
            <a:ext cx="2563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Hydroelectric Power Plant / Dam</a:t>
            </a:r>
          </a:p>
        </p:txBody>
      </p:sp>
      <p:grpSp>
        <p:nvGrpSpPr>
          <p:cNvPr id="70668" name="Group 12"/>
          <p:cNvGrpSpPr>
            <a:grpSpLocks/>
          </p:cNvGrpSpPr>
          <p:nvPr/>
        </p:nvGrpSpPr>
        <p:grpSpPr bwMode="auto">
          <a:xfrm>
            <a:off x="3756025" y="1700213"/>
            <a:ext cx="530225" cy="596900"/>
            <a:chOff x="2366" y="1071"/>
            <a:chExt cx="334" cy="376"/>
          </a:xfrm>
        </p:grpSpPr>
        <p:sp>
          <p:nvSpPr>
            <p:cNvPr id="70906" name="Rectangle 13"/>
            <p:cNvSpPr>
              <a:spLocks noChangeArrowheads="1"/>
            </p:cNvSpPr>
            <p:nvPr/>
          </p:nvSpPr>
          <p:spPr bwMode="auto">
            <a:xfrm>
              <a:off x="2483" y="107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907" name="Freeform 14"/>
            <p:cNvSpPr>
              <a:spLocks noChangeAspect="1"/>
            </p:cNvSpPr>
            <p:nvPr/>
          </p:nvSpPr>
          <p:spPr bwMode="auto">
            <a:xfrm>
              <a:off x="2366" y="11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908" name="Freeform 15"/>
            <p:cNvSpPr>
              <a:spLocks noChangeAspect="1"/>
            </p:cNvSpPr>
            <p:nvPr/>
          </p:nvSpPr>
          <p:spPr bwMode="auto">
            <a:xfrm>
              <a:off x="2473" y="11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909" name="Rectangle 16"/>
            <p:cNvSpPr>
              <a:spLocks noChangeArrowheads="1"/>
            </p:cNvSpPr>
            <p:nvPr/>
          </p:nvSpPr>
          <p:spPr bwMode="auto">
            <a:xfrm>
              <a:off x="2506" y="1209"/>
              <a:ext cx="58" cy="96"/>
            </a:xfrm>
            <a:prstGeom prst="rect">
              <a:avLst/>
            </a:prstGeom>
            <a:noFill/>
            <a:ln w="9525">
              <a:noFill/>
              <a:miter lim="800000"/>
              <a:headEnd/>
              <a:tailEnd/>
            </a:ln>
          </p:spPr>
          <p:txBody>
            <a:bodyPr wrap="none" lIns="0" tIns="0" rIns="0" bIns="0">
              <a:spAutoFit/>
            </a:bodyPr>
            <a:lstStyle/>
            <a:p>
              <a:pPr eaLnBrk="0" hangingPunct="0"/>
              <a:r>
                <a:rPr lang="en-US" sz="1000" b="1"/>
                <a:t>H</a:t>
              </a:r>
            </a:p>
          </p:txBody>
        </p:sp>
      </p:grpSp>
      <p:grpSp>
        <p:nvGrpSpPr>
          <p:cNvPr id="70669" name="Group 17"/>
          <p:cNvGrpSpPr>
            <a:grpSpLocks/>
          </p:cNvGrpSpPr>
          <p:nvPr/>
        </p:nvGrpSpPr>
        <p:grpSpPr bwMode="auto">
          <a:xfrm>
            <a:off x="5118100" y="1774825"/>
            <a:ext cx="547688" cy="444500"/>
            <a:chOff x="3224" y="3422"/>
            <a:chExt cx="345" cy="280"/>
          </a:xfrm>
        </p:grpSpPr>
        <p:grpSp>
          <p:nvGrpSpPr>
            <p:cNvPr id="70900" name="Group 18"/>
            <p:cNvGrpSpPr>
              <a:grpSpLocks/>
            </p:cNvGrpSpPr>
            <p:nvPr/>
          </p:nvGrpSpPr>
          <p:grpSpPr bwMode="auto">
            <a:xfrm>
              <a:off x="3224" y="3422"/>
              <a:ext cx="345" cy="280"/>
              <a:chOff x="3224" y="3422"/>
              <a:chExt cx="345" cy="280"/>
            </a:xfrm>
          </p:grpSpPr>
          <p:grpSp>
            <p:nvGrpSpPr>
              <p:cNvPr id="70902" name="Group 19"/>
              <p:cNvGrpSpPr>
                <a:grpSpLocks/>
              </p:cNvGrpSpPr>
              <p:nvPr/>
            </p:nvGrpSpPr>
            <p:grpSpPr bwMode="auto">
              <a:xfrm>
                <a:off x="3224" y="3422"/>
                <a:ext cx="345" cy="280"/>
                <a:chOff x="3517" y="2002"/>
                <a:chExt cx="345" cy="280"/>
              </a:xfrm>
            </p:grpSpPr>
            <p:sp>
              <p:nvSpPr>
                <p:cNvPr id="70904" name="Rectangle 2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905" name="Rectangle 2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0903" name="Freeform 22"/>
              <p:cNvSpPr>
                <a:spLocks noChangeAspect="1"/>
              </p:cNvSpPr>
              <p:nvPr/>
            </p:nvSpPr>
            <p:spPr bwMode="auto">
              <a:xfrm>
                <a:off x="3336" y="34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901" name="Rectangle 23"/>
            <p:cNvSpPr>
              <a:spLocks noChangeArrowheads="1"/>
            </p:cNvSpPr>
            <p:nvPr/>
          </p:nvSpPr>
          <p:spPr bwMode="auto">
            <a:xfrm>
              <a:off x="3366" y="3509"/>
              <a:ext cx="58" cy="96"/>
            </a:xfrm>
            <a:prstGeom prst="rect">
              <a:avLst/>
            </a:prstGeom>
            <a:noFill/>
            <a:ln w="9525">
              <a:noFill/>
              <a:miter lim="800000"/>
              <a:headEnd/>
              <a:tailEnd/>
            </a:ln>
          </p:spPr>
          <p:txBody>
            <a:bodyPr wrap="none" lIns="0" tIns="0" rIns="0" bIns="0">
              <a:spAutoFit/>
            </a:bodyPr>
            <a:lstStyle/>
            <a:p>
              <a:pPr eaLnBrk="0" hangingPunct="0"/>
              <a:r>
                <a:rPr lang="en-US" sz="1000" b="1"/>
                <a:t>H</a:t>
              </a:r>
            </a:p>
          </p:txBody>
        </p:sp>
      </p:grpSp>
      <p:grpSp>
        <p:nvGrpSpPr>
          <p:cNvPr id="70670" name="Group 24"/>
          <p:cNvGrpSpPr>
            <a:grpSpLocks/>
          </p:cNvGrpSpPr>
          <p:nvPr/>
        </p:nvGrpSpPr>
        <p:grpSpPr bwMode="auto">
          <a:xfrm>
            <a:off x="6499225" y="1766888"/>
            <a:ext cx="401638" cy="461962"/>
            <a:chOff x="4094" y="3417"/>
            <a:chExt cx="253" cy="291"/>
          </a:xfrm>
        </p:grpSpPr>
        <p:grpSp>
          <p:nvGrpSpPr>
            <p:cNvPr id="70894" name="Group 25"/>
            <p:cNvGrpSpPr>
              <a:grpSpLocks/>
            </p:cNvGrpSpPr>
            <p:nvPr/>
          </p:nvGrpSpPr>
          <p:grpSpPr bwMode="auto">
            <a:xfrm>
              <a:off x="4094" y="3417"/>
              <a:ext cx="253" cy="291"/>
              <a:chOff x="4094" y="3417"/>
              <a:chExt cx="253" cy="291"/>
            </a:xfrm>
          </p:grpSpPr>
          <p:grpSp>
            <p:nvGrpSpPr>
              <p:cNvPr id="70896" name="Group 26"/>
              <p:cNvGrpSpPr>
                <a:grpSpLocks/>
              </p:cNvGrpSpPr>
              <p:nvPr/>
            </p:nvGrpSpPr>
            <p:grpSpPr bwMode="auto">
              <a:xfrm>
                <a:off x="4094" y="3417"/>
                <a:ext cx="253" cy="291"/>
                <a:chOff x="3563" y="2433"/>
                <a:chExt cx="253" cy="291"/>
              </a:xfrm>
            </p:grpSpPr>
            <p:sp>
              <p:nvSpPr>
                <p:cNvPr id="70898" name="Rectangle 2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99" name="Rectangle 2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0897" name="Freeform 29"/>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895" name="Rectangle 30"/>
            <p:cNvSpPr>
              <a:spLocks noChangeArrowheads="1"/>
            </p:cNvSpPr>
            <p:nvPr/>
          </p:nvSpPr>
          <p:spPr bwMode="auto">
            <a:xfrm>
              <a:off x="4191" y="3509"/>
              <a:ext cx="58" cy="96"/>
            </a:xfrm>
            <a:prstGeom prst="rect">
              <a:avLst/>
            </a:prstGeom>
            <a:noFill/>
            <a:ln w="9525">
              <a:noFill/>
              <a:miter lim="800000"/>
              <a:headEnd/>
              <a:tailEnd/>
            </a:ln>
          </p:spPr>
          <p:txBody>
            <a:bodyPr wrap="none" lIns="0" tIns="0" rIns="0" bIns="0">
              <a:spAutoFit/>
            </a:bodyPr>
            <a:lstStyle/>
            <a:p>
              <a:pPr eaLnBrk="0" hangingPunct="0"/>
              <a:r>
                <a:rPr lang="en-US" sz="1000" b="1"/>
                <a:t>H</a:t>
              </a:r>
            </a:p>
          </p:txBody>
        </p:sp>
      </p:grpSp>
      <p:grpSp>
        <p:nvGrpSpPr>
          <p:cNvPr id="70671" name="Group 31"/>
          <p:cNvGrpSpPr>
            <a:grpSpLocks/>
          </p:cNvGrpSpPr>
          <p:nvPr/>
        </p:nvGrpSpPr>
        <p:grpSpPr bwMode="auto">
          <a:xfrm>
            <a:off x="7734300" y="1704975"/>
            <a:ext cx="530225" cy="584200"/>
            <a:chOff x="4872" y="1074"/>
            <a:chExt cx="334" cy="368"/>
          </a:xfrm>
        </p:grpSpPr>
        <p:sp>
          <p:nvSpPr>
            <p:cNvPr id="70890" name="Rectangle 32"/>
            <p:cNvSpPr>
              <a:spLocks noChangeArrowheads="1"/>
            </p:cNvSpPr>
            <p:nvPr/>
          </p:nvSpPr>
          <p:spPr bwMode="auto">
            <a:xfrm>
              <a:off x="4991" y="107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91" name="Freeform 33"/>
            <p:cNvSpPr>
              <a:spLocks/>
            </p:cNvSpPr>
            <p:nvPr/>
          </p:nvSpPr>
          <p:spPr bwMode="auto">
            <a:xfrm>
              <a:off x="4872" y="110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892" name="Freeform 34"/>
            <p:cNvSpPr>
              <a:spLocks noChangeAspect="1"/>
            </p:cNvSpPr>
            <p:nvPr/>
          </p:nvSpPr>
          <p:spPr bwMode="auto">
            <a:xfrm>
              <a:off x="4978" y="1181"/>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893" name="Rectangle 35"/>
            <p:cNvSpPr>
              <a:spLocks noChangeArrowheads="1"/>
            </p:cNvSpPr>
            <p:nvPr/>
          </p:nvSpPr>
          <p:spPr bwMode="auto">
            <a:xfrm>
              <a:off x="5010" y="1197"/>
              <a:ext cx="58" cy="96"/>
            </a:xfrm>
            <a:prstGeom prst="rect">
              <a:avLst/>
            </a:prstGeom>
            <a:noFill/>
            <a:ln w="9525">
              <a:noFill/>
              <a:miter lim="800000"/>
              <a:headEnd/>
              <a:tailEnd/>
            </a:ln>
          </p:spPr>
          <p:txBody>
            <a:bodyPr wrap="none" lIns="0" tIns="0" rIns="0" bIns="0">
              <a:spAutoFit/>
            </a:bodyPr>
            <a:lstStyle/>
            <a:p>
              <a:pPr eaLnBrk="0" hangingPunct="0"/>
              <a:r>
                <a:rPr lang="en-US" sz="1000" b="1"/>
                <a:t>H</a:t>
              </a:r>
            </a:p>
          </p:txBody>
        </p:sp>
      </p:grpSp>
      <p:sp>
        <p:nvSpPr>
          <p:cNvPr id="70672" name="Text Box 36"/>
          <p:cNvSpPr txBox="1">
            <a:spLocks noChangeArrowheads="1"/>
          </p:cNvSpPr>
          <p:nvPr/>
        </p:nvSpPr>
        <p:spPr bwMode="auto">
          <a:xfrm>
            <a:off x="587375" y="2616200"/>
            <a:ext cx="1863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Fossil Fuel Power Plant</a:t>
            </a:r>
          </a:p>
        </p:txBody>
      </p:sp>
      <p:grpSp>
        <p:nvGrpSpPr>
          <p:cNvPr id="70673" name="Group 37"/>
          <p:cNvGrpSpPr>
            <a:grpSpLocks/>
          </p:cNvGrpSpPr>
          <p:nvPr/>
        </p:nvGrpSpPr>
        <p:grpSpPr bwMode="auto">
          <a:xfrm>
            <a:off x="3756025" y="2424113"/>
            <a:ext cx="530225" cy="596900"/>
            <a:chOff x="2366" y="1527"/>
            <a:chExt cx="334" cy="376"/>
          </a:xfrm>
        </p:grpSpPr>
        <p:sp>
          <p:nvSpPr>
            <p:cNvPr id="70886" name="Rectangle 38"/>
            <p:cNvSpPr>
              <a:spLocks noChangeArrowheads="1"/>
            </p:cNvSpPr>
            <p:nvPr/>
          </p:nvSpPr>
          <p:spPr bwMode="auto">
            <a:xfrm>
              <a:off x="2483" y="152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87" name="Freeform 39"/>
            <p:cNvSpPr>
              <a:spLocks noChangeAspect="1"/>
            </p:cNvSpPr>
            <p:nvPr/>
          </p:nvSpPr>
          <p:spPr bwMode="auto">
            <a:xfrm>
              <a:off x="2366" y="156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888" name="Freeform 40"/>
            <p:cNvSpPr>
              <a:spLocks noChangeAspect="1"/>
            </p:cNvSpPr>
            <p:nvPr/>
          </p:nvSpPr>
          <p:spPr bwMode="auto">
            <a:xfrm>
              <a:off x="2473" y="1649"/>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889" name="Rectangle 41"/>
            <p:cNvSpPr>
              <a:spLocks noChangeArrowheads="1"/>
            </p:cNvSpPr>
            <p:nvPr/>
          </p:nvSpPr>
          <p:spPr bwMode="auto">
            <a:xfrm>
              <a:off x="2506" y="1665"/>
              <a:ext cx="49" cy="96"/>
            </a:xfrm>
            <a:prstGeom prst="rect">
              <a:avLst/>
            </a:prstGeom>
            <a:noFill/>
            <a:ln w="9525">
              <a:noFill/>
              <a:miter lim="800000"/>
              <a:headEnd/>
              <a:tailEnd/>
            </a:ln>
          </p:spPr>
          <p:txBody>
            <a:bodyPr wrap="none" lIns="0" tIns="0" rIns="0" bIns="0">
              <a:spAutoFit/>
            </a:bodyPr>
            <a:lstStyle/>
            <a:p>
              <a:pPr eaLnBrk="0" hangingPunct="0"/>
              <a:r>
                <a:rPr lang="en-US" sz="1000" b="1"/>
                <a:t>F</a:t>
              </a:r>
            </a:p>
          </p:txBody>
        </p:sp>
      </p:grpSp>
      <p:grpSp>
        <p:nvGrpSpPr>
          <p:cNvPr id="70674" name="Group 42"/>
          <p:cNvGrpSpPr>
            <a:grpSpLocks/>
          </p:cNvGrpSpPr>
          <p:nvPr/>
        </p:nvGrpSpPr>
        <p:grpSpPr bwMode="auto">
          <a:xfrm>
            <a:off x="5118100" y="2498725"/>
            <a:ext cx="547688" cy="444500"/>
            <a:chOff x="3224" y="3422"/>
            <a:chExt cx="345" cy="280"/>
          </a:xfrm>
        </p:grpSpPr>
        <p:grpSp>
          <p:nvGrpSpPr>
            <p:cNvPr id="70880" name="Group 43"/>
            <p:cNvGrpSpPr>
              <a:grpSpLocks/>
            </p:cNvGrpSpPr>
            <p:nvPr/>
          </p:nvGrpSpPr>
          <p:grpSpPr bwMode="auto">
            <a:xfrm>
              <a:off x="3224" y="3422"/>
              <a:ext cx="345" cy="280"/>
              <a:chOff x="3224" y="3422"/>
              <a:chExt cx="345" cy="280"/>
            </a:xfrm>
          </p:grpSpPr>
          <p:grpSp>
            <p:nvGrpSpPr>
              <p:cNvPr id="70882" name="Group 44"/>
              <p:cNvGrpSpPr>
                <a:grpSpLocks/>
              </p:cNvGrpSpPr>
              <p:nvPr/>
            </p:nvGrpSpPr>
            <p:grpSpPr bwMode="auto">
              <a:xfrm>
                <a:off x="3224" y="3422"/>
                <a:ext cx="345" cy="280"/>
                <a:chOff x="3517" y="2002"/>
                <a:chExt cx="345" cy="280"/>
              </a:xfrm>
            </p:grpSpPr>
            <p:sp>
              <p:nvSpPr>
                <p:cNvPr id="70884" name="Rectangle 4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85" name="Rectangle 4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0883" name="Freeform 47"/>
              <p:cNvSpPr>
                <a:spLocks noChangeAspect="1"/>
              </p:cNvSpPr>
              <p:nvPr/>
            </p:nvSpPr>
            <p:spPr bwMode="auto">
              <a:xfrm>
                <a:off x="3336" y="34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881" name="Rectangle 48"/>
            <p:cNvSpPr>
              <a:spLocks noChangeArrowheads="1"/>
            </p:cNvSpPr>
            <p:nvPr/>
          </p:nvSpPr>
          <p:spPr bwMode="auto">
            <a:xfrm>
              <a:off x="3366" y="3509"/>
              <a:ext cx="49" cy="96"/>
            </a:xfrm>
            <a:prstGeom prst="rect">
              <a:avLst/>
            </a:prstGeom>
            <a:noFill/>
            <a:ln w="9525">
              <a:noFill/>
              <a:miter lim="800000"/>
              <a:headEnd/>
              <a:tailEnd/>
            </a:ln>
          </p:spPr>
          <p:txBody>
            <a:bodyPr wrap="none" lIns="0" tIns="0" rIns="0" bIns="0">
              <a:spAutoFit/>
            </a:bodyPr>
            <a:lstStyle/>
            <a:p>
              <a:pPr eaLnBrk="0" hangingPunct="0"/>
              <a:r>
                <a:rPr lang="en-US" sz="1000" b="1"/>
                <a:t>F</a:t>
              </a:r>
            </a:p>
          </p:txBody>
        </p:sp>
      </p:grpSp>
      <p:grpSp>
        <p:nvGrpSpPr>
          <p:cNvPr id="70675" name="Group 49"/>
          <p:cNvGrpSpPr>
            <a:grpSpLocks/>
          </p:cNvGrpSpPr>
          <p:nvPr/>
        </p:nvGrpSpPr>
        <p:grpSpPr bwMode="auto">
          <a:xfrm>
            <a:off x="6499225" y="2490788"/>
            <a:ext cx="401638" cy="461962"/>
            <a:chOff x="4094" y="3417"/>
            <a:chExt cx="253" cy="291"/>
          </a:xfrm>
        </p:grpSpPr>
        <p:grpSp>
          <p:nvGrpSpPr>
            <p:cNvPr id="70874" name="Group 50"/>
            <p:cNvGrpSpPr>
              <a:grpSpLocks/>
            </p:cNvGrpSpPr>
            <p:nvPr/>
          </p:nvGrpSpPr>
          <p:grpSpPr bwMode="auto">
            <a:xfrm>
              <a:off x="4094" y="3417"/>
              <a:ext cx="253" cy="291"/>
              <a:chOff x="4094" y="3417"/>
              <a:chExt cx="253" cy="291"/>
            </a:xfrm>
          </p:grpSpPr>
          <p:grpSp>
            <p:nvGrpSpPr>
              <p:cNvPr id="70876" name="Group 51"/>
              <p:cNvGrpSpPr>
                <a:grpSpLocks/>
              </p:cNvGrpSpPr>
              <p:nvPr/>
            </p:nvGrpSpPr>
            <p:grpSpPr bwMode="auto">
              <a:xfrm>
                <a:off x="4094" y="3417"/>
                <a:ext cx="253" cy="291"/>
                <a:chOff x="3563" y="2433"/>
                <a:chExt cx="253" cy="291"/>
              </a:xfrm>
            </p:grpSpPr>
            <p:sp>
              <p:nvSpPr>
                <p:cNvPr id="70878" name="Rectangle 5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79" name="Rectangle 5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0877" name="Freeform 54"/>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875" name="Rectangle 55"/>
            <p:cNvSpPr>
              <a:spLocks noChangeArrowheads="1"/>
            </p:cNvSpPr>
            <p:nvPr/>
          </p:nvSpPr>
          <p:spPr bwMode="auto">
            <a:xfrm>
              <a:off x="4191" y="3509"/>
              <a:ext cx="49" cy="96"/>
            </a:xfrm>
            <a:prstGeom prst="rect">
              <a:avLst/>
            </a:prstGeom>
            <a:noFill/>
            <a:ln w="9525">
              <a:noFill/>
              <a:miter lim="800000"/>
              <a:headEnd/>
              <a:tailEnd/>
            </a:ln>
          </p:spPr>
          <p:txBody>
            <a:bodyPr wrap="none" lIns="0" tIns="0" rIns="0" bIns="0">
              <a:spAutoFit/>
            </a:bodyPr>
            <a:lstStyle/>
            <a:p>
              <a:pPr eaLnBrk="0" hangingPunct="0"/>
              <a:r>
                <a:rPr lang="en-US" sz="1000" b="1"/>
                <a:t>F</a:t>
              </a:r>
            </a:p>
          </p:txBody>
        </p:sp>
      </p:grpSp>
      <p:grpSp>
        <p:nvGrpSpPr>
          <p:cNvPr id="70676" name="Group 56"/>
          <p:cNvGrpSpPr>
            <a:grpSpLocks/>
          </p:cNvGrpSpPr>
          <p:nvPr/>
        </p:nvGrpSpPr>
        <p:grpSpPr bwMode="auto">
          <a:xfrm>
            <a:off x="7734300" y="2428875"/>
            <a:ext cx="530225" cy="584200"/>
            <a:chOff x="4872" y="1530"/>
            <a:chExt cx="334" cy="368"/>
          </a:xfrm>
        </p:grpSpPr>
        <p:sp>
          <p:nvSpPr>
            <p:cNvPr id="70870" name="Rectangle 57"/>
            <p:cNvSpPr>
              <a:spLocks noChangeArrowheads="1"/>
            </p:cNvSpPr>
            <p:nvPr/>
          </p:nvSpPr>
          <p:spPr bwMode="auto">
            <a:xfrm>
              <a:off x="4991" y="153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71" name="Freeform 58"/>
            <p:cNvSpPr>
              <a:spLocks/>
            </p:cNvSpPr>
            <p:nvPr/>
          </p:nvSpPr>
          <p:spPr bwMode="auto">
            <a:xfrm>
              <a:off x="4872" y="15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872" name="Freeform 59"/>
            <p:cNvSpPr>
              <a:spLocks noChangeAspect="1"/>
            </p:cNvSpPr>
            <p:nvPr/>
          </p:nvSpPr>
          <p:spPr bwMode="auto">
            <a:xfrm>
              <a:off x="4978" y="163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873" name="Rectangle 60"/>
            <p:cNvSpPr>
              <a:spLocks noChangeArrowheads="1"/>
            </p:cNvSpPr>
            <p:nvPr/>
          </p:nvSpPr>
          <p:spPr bwMode="auto">
            <a:xfrm>
              <a:off x="5010" y="1653"/>
              <a:ext cx="49" cy="96"/>
            </a:xfrm>
            <a:prstGeom prst="rect">
              <a:avLst/>
            </a:prstGeom>
            <a:noFill/>
            <a:ln w="9525">
              <a:noFill/>
              <a:miter lim="800000"/>
              <a:headEnd/>
              <a:tailEnd/>
            </a:ln>
          </p:spPr>
          <p:txBody>
            <a:bodyPr wrap="none" lIns="0" tIns="0" rIns="0" bIns="0">
              <a:spAutoFit/>
            </a:bodyPr>
            <a:lstStyle/>
            <a:p>
              <a:pPr eaLnBrk="0" hangingPunct="0"/>
              <a:r>
                <a:rPr lang="en-US" sz="1000" b="1"/>
                <a:t>F</a:t>
              </a:r>
            </a:p>
          </p:txBody>
        </p:sp>
      </p:grpSp>
      <p:sp>
        <p:nvSpPr>
          <p:cNvPr id="70677" name="Text Box 61"/>
          <p:cNvSpPr txBox="1">
            <a:spLocks noChangeArrowheads="1"/>
          </p:cNvSpPr>
          <p:nvPr/>
        </p:nvSpPr>
        <p:spPr bwMode="auto">
          <a:xfrm>
            <a:off x="774700" y="3340100"/>
            <a:ext cx="14906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Public Water Utility</a:t>
            </a:r>
          </a:p>
        </p:txBody>
      </p:sp>
      <p:sp>
        <p:nvSpPr>
          <p:cNvPr id="70678" name="Text Box 62"/>
          <p:cNvSpPr txBox="1">
            <a:spLocks noChangeArrowheads="1"/>
          </p:cNvSpPr>
          <p:nvPr/>
        </p:nvSpPr>
        <p:spPr bwMode="auto">
          <a:xfrm>
            <a:off x="573088" y="4064000"/>
            <a:ext cx="1892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Nuclear Material Facility</a:t>
            </a:r>
          </a:p>
        </p:txBody>
      </p:sp>
      <p:grpSp>
        <p:nvGrpSpPr>
          <p:cNvPr id="70679" name="Group 63"/>
          <p:cNvGrpSpPr>
            <a:grpSpLocks/>
          </p:cNvGrpSpPr>
          <p:nvPr/>
        </p:nvGrpSpPr>
        <p:grpSpPr bwMode="auto">
          <a:xfrm>
            <a:off x="3756025" y="3148013"/>
            <a:ext cx="530225" cy="596900"/>
            <a:chOff x="2366" y="1983"/>
            <a:chExt cx="334" cy="376"/>
          </a:xfrm>
        </p:grpSpPr>
        <p:sp>
          <p:nvSpPr>
            <p:cNvPr id="70865" name="Rectangle 64"/>
            <p:cNvSpPr>
              <a:spLocks noChangeArrowheads="1"/>
            </p:cNvSpPr>
            <p:nvPr/>
          </p:nvSpPr>
          <p:spPr bwMode="auto">
            <a:xfrm>
              <a:off x="2483" y="198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66" name="Freeform 65"/>
            <p:cNvSpPr>
              <a:spLocks noChangeAspect="1"/>
            </p:cNvSpPr>
            <p:nvPr/>
          </p:nvSpPr>
          <p:spPr bwMode="auto">
            <a:xfrm>
              <a:off x="2366" y="202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867" name="Freeform 66"/>
            <p:cNvSpPr>
              <a:spLocks/>
            </p:cNvSpPr>
            <p:nvPr/>
          </p:nvSpPr>
          <p:spPr bwMode="auto">
            <a:xfrm>
              <a:off x="2424" y="2175"/>
              <a:ext cx="21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70868" name="Line 67"/>
            <p:cNvSpPr>
              <a:spLocks noChangeShapeType="1"/>
            </p:cNvSpPr>
            <p:nvPr/>
          </p:nvSpPr>
          <p:spPr bwMode="auto">
            <a:xfrm>
              <a:off x="2509" y="2149"/>
              <a:ext cx="46" cy="0"/>
            </a:xfrm>
            <a:prstGeom prst="line">
              <a:avLst/>
            </a:prstGeom>
            <a:noFill/>
            <a:ln w="19050">
              <a:solidFill>
                <a:srgbClr val="000000"/>
              </a:solidFill>
              <a:round/>
              <a:headEnd/>
              <a:tailEnd/>
            </a:ln>
          </p:spPr>
          <p:txBody>
            <a:bodyPr wrap="none" anchor="ctr"/>
            <a:lstStyle/>
            <a:p>
              <a:endParaRPr lang="en-US"/>
            </a:p>
          </p:txBody>
        </p:sp>
        <p:sp>
          <p:nvSpPr>
            <p:cNvPr id="70869" name="Line 68"/>
            <p:cNvSpPr>
              <a:spLocks noChangeShapeType="1"/>
            </p:cNvSpPr>
            <p:nvPr/>
          </p:nvSpPr>
          <p:spPr bwMode="auto">
            <a:xfrm>
              <a:off x="2532" y="2154"/>
              <a:ext cx="0" cy="21"/>
            </a:xfrm>
            <a:prstGeom prst="line">
              <a:avLst/>
            </a:prstGeom>
            <a:noFill/>
            <a:ln w="19050">
              <a:solidFill>
                <a:srgbClr val="000000"/>
              </a:solidFill>
              <a:round/>
              <a:headEnd/>
              <a:tailEnd/>
            </a:ln>
          </p:spPr>
          <p:txBody>
            <a:bodyPr wrap="none" anchor="ctr"/>
            <a:lstStyle/>
            <a:p>
              <a:endParaRPr lang="en-US"/>
            </a:p>
          </p:txBody>
        </p:sp>
      </p:grpSp>
      <p:grpSp>
        <p:nvGrpSpPr>
          <p:cNvPr id="70680" name="Group 69"/>
          <p:cNvGrpSpPr>
            <a:grpSpLocks/>
          </p:cNvGrpSpPr>
          <p:nvPr/>
        </p:nvGrpSpPr>
        <p:grpSpPr bwMode="auto">
          <a:xfrm>
            <a:off x="5118100" y="3222625"/>
            <a:ext cx="547688" cy="444500"/>
            <a:chOff x="3224" y="2030"/>
            <a:chExt cx="345" cy="280"/>
          </a:xfrm>
        </p:grpSpPr>
        <p:grpSp>
          <p:nvGrpSpPr>
            <p:cNvPr id="70858" name="Group 70"/>
            <p:cNvGrpSpPr>
              <a:grpSpLocks/>
            </p:cNvGrpSpPr>
            <p:nvPr/>
          </p:nvGrpSpPr>
          <p:grpSpPr bwMode="auto">
            <a:xfrm>
              <a:off x="3224" y="2030"/>
              <a:ext cx="345" cy="280"/>
              <a:chOff x="3517" y="2002"/>
              <a:chExt cx="345" cy="280"/>
            </a:xfrm>
          </p:grpSpPr>
          <p:sp>
            <p:nvSpPr>
              <p:cNvPr id="70863" name="Rectangle 71"/>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64" name="Rectangle 72"/>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0859" name="Group 73"/>
            <p:cNvGrpSpPr>
              <a:grpSpLocks/>
            </p:cNvGrpSpPr>
            <p:nvPr/>
          </p:nvGrpSpPr>
          <p:grpSpPr bwMode="auto">
            <a:xfrm>
              <a:off x="3288" y="2151"/>
              <a:ext cx="216" cy="83"/>
              <a:chOff x="3939" y="2269"/>
              <a:chExt cx="226" cy="83"/>
            </a:xfrm>
          </p:grpSpPr>
          <p:sp>
            <p:nvSpPr>
              <p:cNvPr id="70860" name="Freeform 74"/>
              <p:cNvSpPr>
                <a:spLocks/>
              </p:cNvSpPr>
              <p:nvPr/>
            </p:nvSpPr>
            <p:spPr bwMode="auto">
              <a:xfrm>
                <a:off x="3939" y="2295"/>
                <a:ext cx="22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70861" name="Line 75"/>
              <p:cNvSpPr>
                <a:spLocks noChangeShapeType="1"/>
              </p:cNvSpPr>
              <p:nvPr/>
            </p:nvSpPr>
            <p:spPr bwMode="auto">
              <a:xfrm>
                <a:off x="4028" y="2269"/>
                <a:ext cx="48" cy="0"/>
              </a:xfrm>
              <a:prstGeom prst="line">
                <a:avLst/>
              </a:prstGeom>
              <a:noFill/>
              <a:ln w="19050">
                <a:solidFill>
                  <a:srgbClr val="000000"/>
                </a:solidFill>
                <a:round/>
                <a:headEnd/>
                <a:tailEnd/>
              </a:ln>
            </p:spPr>
            <p:txBody>
              <a:bodyPr wrap="none" anchor="ctr"/>
              <a:lstStyle/>
              <a:p>
                <a:endParaRPr lang="en-US"/>
              </a:p>
            </p:txBody>
          </p:sp>
          <p:sp>
            <p:nvSpPr>
              <p:cNvPr id="70862" name="Line 76"/>
              <p:cNvSpPr>
                <a:spLocks noChangeShapeType="1"/>
              </p:cNvSpPr>
              <p:nvPr/>
            </p:nvSpPr>
            <p:spPr bwMode="auto">
              <a:xfrm>
                <a:off x="4052" y="2274"/>
                <a:ext cx="0" cy="21"/>
              </a:xfrm>
              <a:prstGeom prst="line">
                <a:avLst/>
              </a:prstGeom>
              <a:noFill/>
              <a:ln w="19050">
                <a:solidFill>
                  <a:srgbClr val="000000"/>
                </a:solidFill>
                <a:round/>
                <a:headEnd/>
                <a:tailEnd/>
              </a:ln>
            </p:spPr>
            <p:txBody>
              <a:bodyPr wrap="none" anchor="ctr"/>
              <a:lstStyle/>
              <a:p>
                <a:endParaRPr lang="en-US"/>
              </a:p>
            </p:txBody>
          </p:sp>
        </p:grpSp>
      </p:grpSp>
      <p:grpSp>
        <p:nvGrpSpPr>
          <p:cNvPr id="70681" name="Group 77"/>
          <p:cNvGrpSpPr>
            <a:grpSpLocks/>
          </p:cNvGrpSpPr>
          <p:nvPr/>
        </p:nvGrpSpPr>
        <p:grpSpPr bwMode="auto">
          <a:xfrm>
            <a:off x="6499225" y="3214688"/>
            <a:ext cx="401638" cy="461962"/>
            <a:chOff x="4094" y="2025"/>
            <a:chExt cx="253" cy="291"/>
          </a:xfrm>
        </p:grpSpPr>
        <p:grpSp>
          <p:nvGrpSpPr>
            <p:cNvPr id="70851" name="Group 78"/>
            <p:cNvGrpSpPr>
              <a:grpSpLocks/>
            </p:cNvGrpSpPr>
            <p:nvPr/>
          </p:nvGrpSpPr>
          <p:grpSpPr bwMode="auto">
            <a:xfrm>
              <a:off x="4094" y="2025"/>
              <a:ext cx="253" cy="291"/>
              <a:chOff x="3563" y="2433"/>
              <a:chExt cx="253" cy="291"/>
            </a:xfrm>
          </p:grpSpPr>
          <p:sp>
            <p:nvSpPr>
              <p:cNvPr id="70856" name="Rectangle 79"/>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57" name="Rectangle 80"/>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0852" name="Group 81"/>
            <p:cNvGrpSpPr>
              <a:grpSpLocks/>
            </p:cNvGrpSpPr>
            <p:nvPr/>
          </p:nvGrpSpPr>
          <p:grpSpPr bwMode="auto">
            <a:xfrm>
              <a:off x="4112" y="2148"/>
              <a:ext cx="216" cy="83"/>
              <a:chOff x="3939" y="2269"/>
              <a:chExt cx="226" cy="83"/>
            </a:xfrm>
          </p:grpSpPr>
          <p:sp>
            <p:nvSpPr>
              <p:cNvPr id="70853" name="Freeform 82"/>
              <p:cNvSpPr>
                <a:spLocks/>
              </p:cNvSpPr>
              <p:nvPr/>
            </p:nvSpPr>
            <p:spPr bwMode="auto">
              <a:xfrm>
                <a:off x="3939" y="2295"/>
                <a:ext cx="22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70854" name="Line 83"/>
              <p:cNvSpPr>
                <a:spLocks noChangeShapeType="1"/>
              </p:cNvSpPr>
              <p:nvPr/>
            </p:nvSpPr>
            <p:spPr bwMode="auto">
              <a:xfrm>
                <a:off x="4028" y="2269"/>
                <a:ext cx="48" cy="0"/>
              </a:xfrm>
              <a:prstGeom prst="line">
                <a:avLst/>
              </a:prstGeom>
              <a:noFill/>
              <a:ln w="19050">
                <a:solidFill>
                  <a:srgbClr val="000000"/>
                </a:solidFill>
                <a:round/>
                <a:headEnd/>
                <a:tailEnd/>
              </a:ln>
            </p:spPr>
            <p:txBody>
              <a:bodyPr wrap="none" anchor="ctr"/>
              <a:lstStyle/>
              <a:p>
                <a:endParaRPr lang="en-US"/>
              </a:p>
            </p:txBody>
          </p:sp>
          <p:sp>
            <p:nvSpPr>
              <p:cNvPr id="70855" name="Line 84"/>
              <p:cNvSpPr>
                <a:spLocks noChangeShapeType="1"/>
              </p:cNvSpPr>
              <p:nvPr/>
            </p:nvSpPr>
            <p:spPr bwMode="auto">
              <a:xfrm>
                <a:off x="4052" y="2274"/>
                <a:ext cx="0" cy="21"/>
              </a:xfrm>
              <a:prstGeom prst="line">
                <a:avLst/>
              </a:prstGeom>
              <a:noFill/>
              <a:ln w="19050">
                <a:solidFill>
                  <a:srgbClr val="000000"/>
                </a:solidFill>
                <a:round/>
                <a:headEnd/>
                <a:tailEnd/>
              </a:ln>
            </p:spPr>
            <p:txBody>
              <a:bodyPr wrap="none" anchor="ctr"/>
              <a:lstStyle/>
              <a:p>
                <a:endParaRPr lang="en-US"/>
              </a:p>
            </p:txBody>
          </p:sp>
        </p:grpSp>
      </p:grpSp>
      <p:grpSp>
        <p:nvGrpSpPr>
          <p:cNvPr id="70682" name="Group 85"/>
          <p:cNvGrpSpPr>
            <a:grpSpLocks/>
          </p:cNvGrpSpPr>
          <p:nvPr/>
        </p:nvGrpSpPr>
        <p:grpSpPr bwMode="auto">
          <a:xfrm>
            <a:off x="7734300" y="3152775"/>
            <a:ext cx="530225" cy="584200"/>
            <a:chOff x="4872" y="1986"/>
            <a:chExt cx="334" cy="368"/>
          </a:xfrm>
        </p:grpSpPr>
        <p:sp>
          <p:nvSpPr>
            <p:cNvPr id="70846" name="Rectangle 86"/>
            <p:cNvSpPr>
              <a:spLocks noChangeArrowheads="1"/>
            </p:cNvSpPr>
            <p:nvPr/>
          </p:nvSpPr>
          <p:spPr bwMode="auto">
            <a:xfrm>
              <a:off x="4991" y="198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47" name="Freeform 87"/>
            <p:cNvSpPr>
              <a:spLocks/>
            </p:cNvSpPr>
            <p:nvPr/>
          </p:nvSpPr>
          <p:spPr bwMode="auto">
            <a:xfrm>
              <a:off x="4872" y="202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848" name="Freeform 88"/>
            <p:cNvSpPr>
              <a:spLocks/>
            </p:cNvSpPr>
            <p:nvPr/>
          </p:nvSpPr>
          <p:spPr bwMode="auto">
            <a:xfrm>
              <a:off x="4928" y="2161"/>
              <a:ext cx="216" cy="57"/>
            </a:xfrm>
            <a:custGeom>
              <a:avLst/>
              <a:gdLst>
                <a:gd name="T0" fmla="*/ 0 w 226"/>
                <a:gd name="T1" fmla="*/ 2 h 57"/>
                <a:gd name="T2" fmla="*/ 189 w 226"/>
                <a:gd name="T3" fmla="*/ 9 h 57"/>
                <a:gd name="T4" fmla="*/ 224 w 226"/>
                <a:gd name="T5" fmla="*/ 57 h 57"/>
                <a:gd name="T6" fmla="*/ 0 60000 65536"/>
                <a:gd name="T7" fmla="*/ 0 60000 65536"/>
                <a:gd name="T8" fmla="*/ 0 60000 65536"/>
                <a:gd name="T9" fmla="*/ 0 w 226"/>
                <a:gd name="T10" fmla="*/ 0 h 57"/>
                <a:gd name="T11" fmla="*/ 226 w 226"/>
                <a:gd name="T12" fmla="*/ 57 h 57"/>
              </a:gdLst>
              <a:ahLst/>
              <a:cxnLst>
                <a:cxn ang="T6">
                  <a:pos x="T0" y="T1"/>
                </a:cxn>
                <a:cxn ang="T7">
                  <a:pos x="T2" y="T3"/>
                </a:cxn>
                <a:cxn ang="T8">
                  <a:pos x="T4" y="T5"/>
                </a:cxn>
              </a:cxnLst>
              <a:rect l="T9" t="T10" r="T11" b="T12"/>
              <a:pathLst>
                <a:path w="226" h="57">
                  <a:moveTo>
                    <a:pt x="0" y="2"/>
                  </a:moveTo>
                  <a:cubicBezTo>
                    <a:pt x="32" y="3"/>
                    <a:pt x="152" y="0"/>
                    <a:pt x="189" y="9"/>
                  </a:cubicBezTo>
                  <a:cubicBezTo>
                    <a:pt x="226" y="18"/>
                    <a:pt x="217" y="47"/>
                    <a:pt x="224" y="57"/>
                  </a:cubicBezTo>
                </a:path>
              </a:pathLst>
            </a:custGeom>
            <a:noFill/>
            <a:ln w="19050" cap="flat" cmpd="sng">
              <a:solidFill>
                <a:srgbClr val="000000"/>
              </a:solidFill>
              <a:prstDash val="solid"/>
              <a:round/>
              <a:headEnd/>
              <a:tailEnd/>
            </a:ln>
          </p:spPr>
          <p:txBody>
            <a:bodyPr wrap="none" anchor="ctr"/>
            <a:lstStyle/>
            <a:p>
              <a:endParaRPr lang="en-US"/>
            </a:p>
          </p:txBody>
        </p:sp>
        <p:sp>
          <p:nvSpPr>
            <p:cNvPr id="70849" name="Line 89"/>
            <p:cNvSpPr>
              <a:spLocks noChangeShapeType="1"/>
            </p:cNvSpPr>
            <p:nvPr/>
          </p:nvSpPr>
          <p:spPr bwMode="auto">
            <a:xfrm>
              <a:off x="5013" y="2135"/>
              <a:ext cx="46" cy="0"/>
            </a:xfrm>
            <a:prstGeom prst="line">
              <a:avLst/>
            </a:prstGeom>
            <a:noFill/>
            <a:ln w="19050">
              <a:solidFill>
                <a:srgbClr val="000000"/>
              </a:solidFill>
              <a:round/>
              <a:headEnd/>
              <a:tailEnd/>
            </a:ln>
          </p:spPr>
          <p:txBody>
            <a:bodyPr wrap="none" anchor="ctr"/>
            <a:lstStyle/>
            <a:p>
              <a:endParaRPr lang="en-US"/>
            </a:p>
          </p:txBody>
        </p:sp>
        <p:sp>
          <p:nvSpPr>
            <p:cNvPr id="70850" name="Line 90"/>
            <p:cNvSpPr>
              <a:spLocks noChangeShapeType="1"/>
            </p:cNvSpPr>
            <p:nvPr/>
          </p:nvSpPr>
          <p:spPr bwMode="auto">
            <a:xfrm>
              <a:off x="5036" y="2140"/>
              <a:ext cx="0" cy="21"/>
            </a:xfrm>
            <a:prstGeom prst="line">
              <a:avLst/>
            </a:prstGeom>
            <a:noFill/>
            <a:ln w="19050">
              <a:solidFill>
                <a:srgbClr val="000000"/>
              </a:solidFill>
              <a:round/>
              <a:headEnd/>
              <a:tailEnd/>
            </a:ln>
          </p:spPr>
          <p:txBody>
            <a:bodyPr wrap="none" anchor="ctr"/>
            <a:lstStyle/>
            <a:p>
              <a:endParaRPr lang="en-US"/>
            </a:p>
          </p:txBody>
        </p:sp>
      </p:grpSp>
      <p:grpSp>
        <p:nvGrpSpPr>
          <p:cNvPr id="70683" name="Group 91"/>
          <p:cNvGrpSpPr>
            <a:grpSpLocks/>
          </p:cNvGrpSpPr>
          <p:nvPr/>
        </p:nvGrpSpPr>
        <p:grpSpPr bwMode="auto">
          <a:xfrm>
            <a:off x="3756025" y="3871913"/>
            <a:ext cx="530225" cy="596900"/>
            <a:chOff x="2366" y="2439"/>
            <a:chExt cx="334" cy="376"/>
          </a:xfrm>
        </p:grpSpPr>
        <p:sp>
          <p:nvSpPr>
            <p:cNvPr id="70841" name="Rectangle 92"/>
            <p:cNvSpPr>
              <a:spLocks noChangeArrowheads="1"/>
            </p:cNvSpPr>
            <p:nvPr/>
          </p:nvSpPr>
          <p:spPr bwMode="auto">
            <a:xfrm>
              <a:off x="2483" y="243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42" name="Freeform 93"/>
            <p:cNvSpPr>
              <a:spLocks noChangeAspect="1"/>
            </p:cNvSpPr>
            <p:nvPr/>
          </p:nvSpPr>
          <p:spPr bwMode="auto">
            <a:xfrm>
              <a:off x="2366" y="24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843" name="Freeform 94"/>
            <p:cNvSpPr>
              <a:spLocks noChangeAspect="1"/>
            </p:cNvSpPr>
            <p:nvPr/>
          </p:nvSpPr>
          <p:spPr bwMode="auto">
            <a:xfrm>
              <a:off x="2484" y="2548"/>
              <a:ext cx="98" cy="98"/>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44" name="Freeform 95"/>
            <p:cNvSpPr>
              <a:spLocks noChangeAspect="1"/>
            </p:cNvSpPr>
            <p:nvPr/>
          </p:nvSpPr>
          <p:spPr bwMode="auto">
            <a:xfrm>
              <a:off x="2533" y="2645"/>
              <a:ext cx="98" cy="86"/>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45" name="Freeform 96"/>
            <p:cNvSpPr>
              <a:spLocks noChangeAspect="1"/>
            </p:cNvSpPr>
            <p:nvPr/>
          </p:nvSpPr>
          <p:spPr bwMode="auto">
            <a:xfrm>
              <a:off x="2435" y="2646"/>
              <a:ext cx="98" cy="8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sp>
        <p:nvSpPr>
          <p:cNvPr id="70684" name="Text Box 97"/>
          <p:cNvSpPr txBox="1">
            <a:spLocks noChangeArrowheads="1"/>
          </p:cNvSpPr>
          <p:nvPr/>
        </p:nvSpPr>
        <p:spPr bwMode="auto">
          <a:xfrm>
            <a:off x="608013" y="4805363"/>
            <a:ext cx="1982787" cy="212725"/>
          </a:xfrm>
          <a:prstGeom prst="rect">
            <a:avLst/>
          </a:prstGeom>
          <a:noFill/>
          <a:ln w="12700">
            <a:noFill/>
            <a:miter lim="800000"/>
            <a:headEnd/>
            <a:tailEnd/>
          </a:ln>
        </p:spPr>
        <p:txBody>
          <a:bodyPr lIns="0" tIns="0" rIns="0" bIns="0" anchor="ctr" anchorCtr="1">
            <a:spAutoFit/>
          </a:bodyPr>
          <a:lstStyle/>
          <a:p>
            <a:pPr algn="ctr" eaLnBrk="0" hangingPunct="0"/>
            <a:r>
              <a:rPr lang="en-US" sz="1400"/>
              <a:t>Atomic Energy Reactor</a:t>
            </a:r>
          </a:p>
        </p:txBody>
      </p:sp>
      <p:grpSp>
        <p:nvGrpSpPr>
          <p:cNvPr id="70685" name="Group 98"/>
          <p:cNvGrpSpPr>
            <a:grpSpLocks/>
          </p:cNvGrpSpPr>
          <p:nvPr/>
        </p:nvGrpSpPr>
        <p:grpSpPr bwMode="auto">
          <a:xfrm>
            <a:off x="5118100" y="3946525"/>
            <a:ext cx="547688" cy="444500"/>
            <a:chOff x="3224" y="2486"/>
            <a:chExt cx="345" cy="280"/>
          </a:xfrm>
        </p:grpSpPr>
        <p:grpSp>
          <p:nvGrpSpPr>
            <p:cNvPr id="70834" name="Group 99"/>
            <p:cNvGrpSpPr>
              <a:grpSpLocks/>
            </p:cNvGrpSpPr>
            <p:nvPr/>
          </p:nvGrpSpPr>
          <p:grpSpPr bwMode="auto">
            <a:xfrm>
              <a:off x="3224" y="2486"/>
              <a:ext cx="345" cy="280"/>
              <a:chOff x="3517" y="2002"/>
              <a:chExt cx="345" cy="280"/>
            </a:xfrm>
          </p:grpSpPr>
          <p:sp>
            <p:nvSpPr>
              <p:cNvPr id="70839" name="Rectangle 10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40" name="Rectangle 10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0835" name="Group 102"/>
            <p:cNvGrpSpPr>
              <a:grpSpLocks noChangeAspect="1"/>
            </p:cNvGrpSpPr>
            <p:nvPr/>
          </p:nvGrpSpPr>
          <p:grpSpPr bwMode="auto">
            <a:xfrm>
              <a:off x="3299" y="2558"/>
              <a:ext cx="196" cy="183"/>
              <a:chOff x="2892" y="1348"/>
              <a:chExt cx="1848" cy="1729"/>
            </a:xfrm>
          </p:grpSpPr>
          <p:sp>
            <p:nvSpPr>
              <p:cNvPr id="70836" name="Freeform 103"/>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37" name="Freeform 104"/>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38" name="Freeform 105"/>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70686" name="Group 106"/>
          <p:cNvGrpSpPr>
            <a:grpSpLocks/>
          </p:cNvGrpSpPr>
          <p:nvPr/>
        </p:nvGrpSpPr>
        <p:grpSpPr bwMode="auto">
          <a:xfrm>
            <a:off x="6499225" y="3938588"/>
            <a:ext cx="401638" cy="461962"/>
            <a:chOff x="4094" y="2481"/>
            <a:chExt cx="253" cy="291"/>
          </a:xfrm>
        </p:grpSpPr>
        <p:grpSp>
          <p:nvGrpSpPr>
            <p:cNvPr id="70827" name="Group 107"/>
            <p:cNvGrpSpPr>
              <a:grpSpLocks/>
            </p:cNvGrpSpPr>
            <p:nvPr/>
          </p:nvGrpSpPr>
          <p:grpSpPr bwMode="auto">
            <a:xfrm>
              <a:off x="4094" y="2481"/>
              <a:ext cx="253" cy="291"/>
              <a:chOff x="3563" y="2433"/>
              <a:chExt cx="253" cy="291"/>
            </a:xfrm>
          </p:grpSpPr>
          <p:sp>
            <p:nvSpPr>
              <p:cNvPr id="70832" name="Rectangle 108"/>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33" name="Rectangle 109"/>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0828" name="Group 110"/>
            <p:cNvGrpSpPr>
              <a:grpSpLocks noChangeAspect="1"/>
            </p:cNvGrpSpPr>
            <p:nvPr/>
          </p:nvGrpSpPr>
          <p:grpSpPr bwMode="auto">
            <a:xfrm>
              <a:off x="4123" y="2554"/>
              <a:ext cx="196" cy="183"/>
              <a:chOff x="2892" y="1348"/>
              <a:chExt cx="1848" cy="1729"/>
            </a:xfrm>
          </p:grpSpPr>
          <p:sp>
            <p:nvSpPr>
              <p:cNvPr id="70829" name="Freeform 111"/>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30" name="Freeform 112"/>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31" name="Freeform 113"/>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70687" name="Group 114"/>
          <p:cNvGrpSpPr>
            <a:grpSpLocks/>
          </p:cNvGrpSpPr>
          <p:nvPr/>
        </p:nvGrpSpPr>
        <p:grpSpPr bwMode="auto">
          <a:xfrm>
            <a:off x="7734300" y="3876675"/>
            <a:ext cx="530225" cy="584200"/>
            <a:chOff x="4872" y="2442"/>
            <a:chExt cx="334" cy="368"/>
          </a:xfrm>
        </p:grpSpPr>
        <p:sp>
          <p:nvSpPr>
            <p:cNvPr id="70822" name="Rectangle 115"/>
            <p:cNvSpPr>
              <a:spLocks noChangeArrowheads="1"/>
            </p:cNvSpPr>
            <p:nvPr/>
          </p:nvSpPr>
          <p:spPr bwMode="auto">
            <a:xfrm>
              <a:off x="4991" y="244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23" name="Freeform 116"/>
            <p:cNvSpPr>
              <a:spLocks/>
            </p:cNvSpPr>
            <p:nvPr/>
          </p:nvSpPr>
          <p:spPr bwMode="auto">
            <a:xfrm>
              <a:off x="4872" y="24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824" name="Freeform 117"/>
            <p:cNvSpPr>
              <a:spLocks noChangeAspect="1"/>
            </p:cNvSpPr>
            <p:nvPr/>
          </p:nvSpPr>
          <p:spPr bwMode="auto">
            <a:xfrm>
              <a:off x="4990" y="2543"/>
              <a:ext cx="98" cy="98"/>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25" name="Freeform 118"/>
            <p:cNvSpPr>
              <a:spLocks noChangeAspect="1"/>
            </p:cNvSpPr>
            <p:nvPr/>
          </p:nvSpPr>
          <p:spPr bwMode="auto">
            <a:xfrm>
              <a:off x="5039" y="2640"/>
              <a:ext cx="98" cy="86"/>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26" name="Freeform 119"/>
            <p:cNvSpPr>
              <a:spLocks noChangeAspect="1"/>
            </p:cNvSpPr>
            <p:nvPr/>
          </p:nvSpPr>
          <p:spPr bwMode="auto">
            <a:xfrm>
              <a:off x="4941" y="2641"/>
              <a:ext cx="98" cy="8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nvGrpSpPr>
          <p:cNvPr id="70688" name="Group 120"/>
          <p:cNvGrpSpPr>
            <a:grpSpLocks/>
          </p:cNvGrpSpPr>
          <p:nvPr/>
        </p:nvGrpSpPr>
        <p:grpSpPr bwMode="auto">
          <a:xfrm>
            <a:off x="3756025" y="4595813"/>
            <a:ext cx="530225" cy="596900"/>
            <a:chOff x="2366" y="2895"/>
            <a:chExt cx="334" cy="376"/>
          </a:xfrm>
        </p:grpSpPr>
        <p:sp>
          <p:nvSpPr>
            <p:cNvPr id="70815" name="Rectangle 121"/>
            <p:cNvSpPr>
              <a:spLocks noChangeArrowheads="1"/>
            </p:cNvSpPr>
            <p:nvPr/>
          </p:nvSpPr>
          <p:spPr bwMode="auto">
            <a:xfrm>
              <a:off x="2483" y="289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16" name="Freeform 122"/>
            <p:cNvSpPr>
              <a:spLocks noChangeAspect="1"/>
            </p:cNvSpPr>
            <p:nvPr/>
          </p:nvSpPr>
          <p:spPr bwMode="auto">
            <a:xfrm>
              <a:off x="2366" y="29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817" name="Rectangle 123"/>
            <p:cNvSpPr>
              <a:spLocks noChangeArrowheads="1"/>
            </p:cNvSpPr>
            <p:nvPr/>
          </p:nvSpPr>
          <p:spPr bwMode="auto">
            <a:xfrm>
              <a:off x="2510" y="3126"/>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70818" name="Group 124"/>
            <p:cNvGrpSpPr>
              <a:grpSpLocks noChangeAspect="1"/>
            </p:cNvGrpSpPr>
            <p:nvPr/>
          </p:nvGrpSpPr>
          <p:grpSpPr bwMode="auto">
            <a:xfrm>
              <a:off x="2435" y="2996"/>
              <a:ext cx="196" cy="183"/>
              <a:chOff x="2892" y="1348"/>
              <a:chExt cx="1848" cy="1729"/>
            </a:xfrm>
          </p:grpSpPr>
          <p:sp>
            <p:nvSpPr>
              <p:cNvPr id="70819" name="Freeform 125"/>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20" name="Freeform 126"/>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21" name="Freeform 127"/>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70689" name="Group 128"/>
          <p:cNvGrpSpPr>
            <a:grpSpLocks/>
          </p:cNvGrpSpPr>
          <p:nvPr/>
        </p:nvGrpSpPr>
        <p:grpSpPr bwMode="auto">
          <a:xfrm>
            <a:off x="5118100" y="4670425"/>
            <a:ext cx="547688" cy="450850"/>
            <a:chOff x="3224" y="2942"/>
            <a:chExt cx="345" cy="284"/>
          </a:xfrm>
        </p:grpSpPr>
        <p:grpSp>
          <p:nvGrpSpPr>
            <p:cNvPr id="70806" name="Group 129"/>
            <p:cNvGrpSpPr>
              <a:grpSpLocks/>
            </p:cNvGrpSpPr>
            <p:nvPr/>
          </p:nvGrpSpPr>
          <p:grpSpPr bwMode="auto">
            <a:xfrm>
              <a:off x="3224" y="2942"/>
              <a:ext cx="345" cy="280"/>
              <a:chOff x="3517" y="2002"/>
              <a:chExt cx="345" cy="280"/>
            </a:xfrm>
          </p:grpSpPr>
          <p:sp>
            <p:nvSpPr>
              <p:cNvPr id="70813" name="Rectangle 13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14" name="Rectangle 13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0807" name="Group 132"/>
            <p:cNvGrpSpPr>
              <a:grpSpLocks/>
            </p:cNvGrpSpPr>
            <p:nvPr/>
          </p:nvGrpSpPr>
          <p:grpSpPr bwMode="auto">
            <a:xfrm>
              <a:off x="3299" y="3014"/>
              <a:ext cx="196" cy="212"/>
              <a:chOff x="3299" y="3014"/>
              <a:chExt cx="196" cy="212"/>
            </a:xfrm>
          </p:grpSpPr>
          <p:sp>
            <p:nvSpPr>
              <p:cNvPr id="70808" name="Rectangle 133"/>
              <p:cNvSpPr>
                <a:spLocks noChangeArrowheads="1"/>
              </p:cNvSpPr>
              <p:nvPr/>
            </p:nvSpPr>
            <p:spPr bwMode="auto">
              <a:xfrm>
                <a:off x="3370" y="3130"/>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70809" name="Group 134"/>
              <p:cNvGrpSpPr>
                <a:grpSpLocks noChangeAspect="1"/>
              </p:cNvGrpSpPr>
              <p:nvPr/>
            </p:nvGrpSpPr>
            <p:grpSpPr bwMode="auto">
              <a:xfrm>
                <a:off x="3299" y="3014"/>
                <a:ext cx="196" cy="183"/>
                <a:chOff x="2892" y="1348"/>
                <a:chExt cx="1848" cy="1729"/>
              </a:xfrm>
            </p:grpSpPr>
            <p:sp>
              <p:nvSpPr>
                <p:cNvPr id="70810" name="Freeform 135"/>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11" name="Freeform 136"/>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12" name="Freeform 137"/>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0690" name="Group 138"/>
          <p:cNvGrpSpPr>
            <a:grpSpLocks/>
          </p:cNvGrpSpPr>
          <p:nvPr/>
        </p:nvGrpSpPr>
        <p:grpSpPr bwMode="auto">
          <a:xfrm>
            <a:off x="6499225" y="4662488"/>
            <a:ext cx="401638" cy="461962"/>
            <a:chOff x="4094" y="2937"/>
            <a:chExt cx="253" cy="291"/>
          </a:xfrm>
        </p:grpSpPr>
        <p:grpSp>
          <p:nvGrpSpPr>
            <p:cNvPr id="70797" name="Group 139"/>
            <p:cNvGrpSpPr>
              <a:grpSpLocks/>
            </p:cNvGrpSpPr>
            <p:nvPr/>
          </p:nvGrpSpPr>
          <p:grpSpPr bwMode="auto">
            <a:xfrm>
              <a:off x="4094" y="2937"/>
              <a:ext cx="253" cy="291"/>
              <a:chOff x="3563" y="2433"/>
              <a:chExt cx="253" cy="291"/>
            </a:xfrm>
          </p:grpSpPr>
          <p:sp>
            <p:nvSpPr>
              <p:cNvPr id="70804" name="Rectangle 140"/>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805" name="Rectangle 141"/>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0798" name="Group 142"/>
            <p:cNvGrpSpPr>
              <a:grpSpLocks/>
            </p:cNvGrpSpPr>
            <p:nvPr/>
          </p:nvGrpSpPr>
          <p:grpSpPr bwMode="auto">
            <a:xfrm>
              <a:off x="4123" y="2999"/>
              <a:ext cx="196" cy="226"/>
              <a:chOff x="2573" y="352"/>
              <a:chExt cx="196" cy="226"/>
            </a:xfrm>
          </p:grpSpPr>
          <p:sp>
            <p:nvSpPr>
              <p:cNvPr id="70799" name="Rectangle 143"/>
              <p:cNvSpPr>
                <a:spLocks noChangeArrowheads="1"/>
              </p:cNvSpPr>
              <p:nvPr/>
            </p:nvSpPr>
            <p:spPr bwMode="auto">
              <a:xfrm>
                <a:off x="2648" y="482"/>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70800" name="Group 144"/>
              <p:cNvGrpSpPr>
                <a:grpSpLocks noChangeAspect="1"/>
              </p:cNvGrpSpPr>
              <p:nvPr/>
            </p:nvGrpSpPr>
            <p:grpSpPr bwMode="auto">
              <a:xfrm>
                <a:off x="2573" y="352"/>
                <a:ext cx="196" cy="183"/>
                <a:chOff x="2892" y="1348"/>
                <a:chExt cx="1848" cy="1729"/>
              </a:xfrm>
            </p:grpSpPr>
            <p:sp>
              <p:nvSpPr>
                <p:cNvPr id="70801" name="Freeform 145"/>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802" name="Freeform 146"/>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803" name="Freeform 147"/>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0691" name="Group 148"/>
          <p:cNvGrpSpPr>
            <a:grpSpLocks/>
          </p:cNvGrpSpPr>
          <p:nvPr/>
        </p:nvGrpSpPr>
        <p:grpSpPr bwMode="auto">
          <a:xfrm>
            <a:off x="7734300" y="4600575"/>
            <a:ext cx="530225" cy="584200"/>
            <a:chOff x="4872" y="2898"/>
            <a:chExt cx="334" cy="368"/>
          </a:xfrm>
        </p:grpSpPr>
        <p:sp>
          <p:nvSpPr>
            <p:cNvPr id="70790" name="Rectangle 149"/>
            <p:cNvSpPr>
              <a:spLocks noChangeArrowheads="1"/>
            </p:cNvSpPr>
            <p:nvPr/>
          </p:nvSpPr>
          <p:spPr bwMode="auto">
            <a:xfrm>
              <a:off x="4991" y="289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91" name="Freeform 150"/>
            <p:cNvSpPr>
              <a:spLocks/>
            </p:cNvSpPr>
            <p:nvPr/>
          </p:nvSpPr>
          <p:spPr bwMode="auto">
            <a:xfrm>
              <a:off x="4872" y="29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792" name="Rectangle 151"/>
            <p:cNvSpPr>
              <a:spLocks noChangeArrowheads="1"/>
            </p:cNvSpPr>
            <p:nvPr/>
          </p:nvSpPr>
          <p:spPr bwMode="auto">
            <a:xfrm>
              <a:off x="5016" y="3126"/>
              <a:ext cx="58" cy="96"/>
            </a:xfrm>
            <a:prstGeom prst="rect">
              <a:avLst/>
            </a:prstGeom>
            <a:noFill/>
            <a:ln w="9525">
              <a:noFill/>
              <a:miter lim="800000"/>
              <a:headEnd/>
              <a:tailEnd/>
            </a:ln>
          </p:spPr>
          <p:txBody>
            <a:bodyPr wrap="none" lIns="0" tIns="0" rIns="0" bIns="0">
              <a:spAutoFit/>
            </a:bodyPr>
            <a:lstStyle/>
            <a:p>
              <a:pPr algn="ctr" eaLnBrk="0" hangingPunct="0"/>
              <a:r>
                <a:rPr lang="en-US" sz="1000" b="1"/>
                <a:t>A</a:t>
              </a:r>
            </a:p>
          </p:txBody>
        </p:sp>
        <p:grpSp>
          <p:nvGrpSpPr>
            <p:cNvPr id="70793" name="Group 152"/>
            <p:cNvGrpSpPr>
              <a:grpSpLocks noChangeAspect="1"/>
            </p:cNvGrpSpPr>
            <p:nvPr/>
          </p:nvGrpSpPr>
          <p:grpSpPr bwMode="auto">
            <a:xfrm>
              <a:off x="4941" y="2996"/>
              <a:ext cx="196" cy="183"/>
              <a:chOff x="2892" y="1348"/>
              <a:chExt cx="1848" cy="1729"/>
            </a:xfrm>
          </p:grpSpPr>
          <p:sp>
            <p:nvSpPr>
              <p:cNvPr id="70794" name="Freeform 153"/>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795" name="Freeform 154"/>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796" name="Freeform 155"/>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sp>
        <p:nvSpPr>
          <p:cNvPr id="70692" name="Text Box 156"/>
          <p:cNvSpPr txBox="1">
            <a:spLocks noChangeArrowheads="1"/>
          </p:cNvSpPr>
          <p:nvPr/>
        </p:nvSpPr>
        <p:spPr bwMode="auto">
          <a:xfrm>
            <a:off x="608013" y="5422900"/>
            <a:ext cx="1982787" cy="425450"/>
          </a:xfrm>
          <a:prstGeom prst="rect">
            <a:avLst/>
          </a:prstGeom>
          <a:noFill/>
          <a:ln w="12700">
            <a:noFill/>
            <a:miter lim="800000"/>
            <a:headEnd/>
            <a:tailEnd/>
          </a:ln>
        </p:spPr>
        <p:txBody>
          <a:bodyPr lIns="0" tIns="0" rIns="0" bIns="0" anchor="ctr" anchorCtr="1">
            <a:spAutoFit/>
          </a:bodyPr>
          <a:lstStyle/>
          <a:p>
            <a:pPr algn="ctr" eaLnBrk="0" hangingPunct="0"/>
            <a:r>
              <a:rPr lang="en-US" sz="1400"/>
              <a:t>Nuclear Material </a:t>
            </a:r>
          </a:p>
          <a:p>
            <a:pPr algn="ctr" eaLnBrk="0" hangingPunct="0"/>
            <a:r>
              <a:rPr lang="en-US" sz="1400"/>
              <a:t>Production Facility</a:t>
            </a:r>
          </a:p>
        </p:txBody>
      </p:sp>
      <p:grpSp>
        <p:nvGrpSpPr>
          <p:cNvPr id="70693" name="Group 157"/>
          <p:cNvGrpSpPr>
            <a:grpSpLocks/>
          </p:cNvGrpSpPr>
          <p:nvPr/>
        </p:nvGrpSpPr>
        <p:grpSpPr bwMode="auto">
          <a:xfrm>
            <a:off x="3756025" y="5319713"/>
            <a:ext cx="530225" cy="596900"/>
            <a:chOff x="2366" y="3351"/>
            <a:chExt cx="334" cy="376"/>
          </a:xfrm>
        </p:grpSpPr>
        <p:sp>
          <p:nvSpPr>
            <p:cNvPr id="70783" name="Rectangle 158"/>
            <p:cNvSpPr>
              <a:spLocks noChangeArrowheads="1"/>
            </p:cNvSpPr>
            <p:nvPr/>
          </p:nvSpPr>
          <p:spPr bwMode="auto">
            <a:xfrm>
              <a:off x="2483" y="335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84" name="Freeform 159"/>
            <p:cNvSpPr>
              <a:spLocks noChangeAspect="1"/>
            </p:cNvSpPr>
            <p:nvPr/>
          </p:nvSpPr>
          <p:spPr bwMode="auto">
            <a:xfrm>
              <a:off x="2366" y="33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785" name="Rectangle 160"/>
            <p:cNvSpPr>
              <a:spLocks noChangeArrowheads="1"/>
            </p:cNvSpPr>
            <p:nvPr/>
          </p:nvSpPr>
          <p:spPr bwMode="auto">
            <a:xfrm>
              <a:off x="2512" y="3582"/>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86" name="Group 161"/>
            <p:cNvGrpSpPr>
              <a:grpSpLocks noChangeAspect="1"/>
            </p:cNvGrpSpPr>
            <p:nvPr/>
          </p:nvGrpSpPr>
          <p:grpSpPr bwMode="auto">
            <a:xfrm>
              <a:off x="2435" y="3452"/>
              <a:ext cx="196" cy="183"/>
              <a:chOff x="2892" y="1348"/>
              <a:chExt cx="1848" cy="1729"/>
            </a:xfrm>
          </p:grpSpPr>
          <p:sp>
            <p:nvSpPr>
              <p:cNvPr id="70787" name="Freeform 162"/>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788" name="Freeform 163"/>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789" name="Freeform 164"/>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70694" name="Group 165"/>
          <p:cNvGrpSpPr>
            <a:grpSpLocks/>
          </p:cNvGrpSpPr>
          <p:nvPr/>
        </p:nvGrpSpPr>
        <p:grpSpPr bwMode="auto">
          <a:xfrm>
            <a:off x="5118100" y="5394325"/>
            <a:ext cx="547688" cy="450850"/>
            <a:chOff x="3224" y="2942"/>
            <a:chExt cx="345" cy="284"/>
          </a:xfrm>
        </p:grpSpPr>
        <p:grpSp>
          <p:nvGrpSpPr>
            <p:cNvPr id="70774" name="Group 166"/>
            <p:cNvGrpSpPr>
              <a:grpSpLocks/>
            </p:cNvGrpSpPr>
            <p:nvPr/>
          </p:nvGrpSpPr>
          <p:grpSpPr bwMode="auto">
            <a:xfrm>
              <a:off x="3224" y="2942"/>
              <a:ext cx="345" cy="280"/>
              <a:chOff x="3517" y="2002"/>
              <a:chExt cx="345" cy="280"/>
            </a:xfrm>
          </p:grpSpPr>
          <p:sp>
            <p:nvSpPr>
              <p:cNvPr id="70781" name="Rectangle 16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82" name="Rectangle 16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0775" name="Group 169"/>
            <p:cNvGrpSpPr>
              <a:grpSpLocks/>
            </p:cNvGrpSpPr>
            <p:nvPr/>
          </p:nvGrpSpPr>
          <p:grpSpPr bwMode="auto">
            <a:xfrm>
              <a:off x="3299" y="3014"/>
              <a:ext cx="196" cy="212"/>
              <a:chOff x="3299" y="3014"/>
              <a:chExt cx="196" cy="212"/>
            </a:xfrm>
          </p:grpSpPr>
          <p:sp>
            <p:nvSpPr>
              <p:cNvPr id="70776" name="Rectangle 170"/>
              <p:cNvSpPr>
                <a:spLocks noChangeArrowheads="1"/>
              </p:cNvSpPr>
              <p:nvPr/>
            </p:nvSpPr>
            <p:spPr bwMode="auto">
              <a:xfrm>
                <a:off x="3372" y="3130"/>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77" name="Group 171"/>
              <p:cNvGrpSpPr>
                <a:grpSpLocks noChangeAspect="1"/>
              </p:cNvGrpSpPr>
              <p:nvPr/>
            </p:nvGrpSpPr>
            <p:grpSpPr bwMode="auto">
              <a:xfrm>
                <a:off x="3299" y="3014"/>
                <a:ext cx="196" cy="183"/>
                <a:chOff x="2892" y="1348"/>
                <a:chExt cx="1848" cy="1729"/>
              </a:xfrm>
            </p:grpSpPr>
            <p:sp>
              <p:nvSpPr>
                <p:cNvPr id="70778" name="Freeform 172"/>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779" name="Freeform 173"/>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780" name="Freeform 174"/>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0695" name="Group 175"/>
          <p:cNvGrpSpPr>
            <a:grpSpLocks/>
          </p:cNvGrpSpPr>
          <p:nvPr/>
        </p:nvGrpSpPr>
        <p:grpSpPr bwMode="auto">
          <a:xfrm>
            <a:off x="6499225" y="5386388"/>
            <a:ext cx="401638" cy="461962"/>
            <a:chOff x="4094" y="2937"/>
            <a:chExt cx="253" cy="291"/>
          </a:xfrm>
        </p:grpSpPr>
        <p:grpSp>
          <p:nvGrpSpPr>
            <p:cNvPr id="70765" name="Group 176"/>
            <p:cNvGrpSpPr>
              <a:grpSpLocks/>
            </p:cNvGrpSpPr>
            <p:nvPr/>
          </p:nvGrpSpPr>
          <p:grpSpPr bwMode="auto">
            <a:xfrm>
              <a:off x="4094" y="2937"/>
              <a:ext cx="253" cy="291"/>
              <a:chOff x="3563" y="2433"/>
              <a:chExt cx="253" cy="291"/>
            </a:xfrm>
          </p:grpSpPr>
          <p:sp>
            <p:nvSpPr>
              <p:cNvPr id="70772" name="Rectangle 17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73" name="Rectangle 17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0766" name="Group 179"/>
            <p:cNvGrpSpPr>
              <a:grpSpLocks/>
            </p:cNvGrpSpPr>
            <p:nvPr/>
          </p:nvGrpSpPr>
          <p:grpSpPr bwMode="auto">
            <a:xfrm>
              <a:off x="4123" y="2999"/>
              <a:ext cx="196" cy="226"/>
              <a:chOff x="2573" y="352"/>
              <a:chExt cx="196" cy="226"/>
            </a:xfrm>
          </p:grpSpPr>
          <p:sp>
            <p:nvSpPr>
              <p:cNvPr id="70767" name="Rectangle 180"/>
              <p:cNvSpPr>
                <a:spLocks noChangeArrowheads="1"/>
              </p:cNvSpPr>
              <p:nvPr/>
            </p:nvSpPr>
            <p:spPr bwMode="auto">
              <a:xfrm>
                <a:off x="2650" y="482"/>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68" name="Group 181"/>
              <p:cNvGrpSpPr>
                <a:grpSpLocks noChangeAspect="1"/>
              </p:cNvGrpSpPr>
              <p:nvPr/>
            </p:nvGrpSpPr>
            <p:grpSpPr bwMode="auto">
              <a:xfrm>
                <a:off x="2573" y="352"/>
                <a:ext cx="196" cy="183"/>
                <a:chOff x="2892" y="1348"/>
                <a:chExt cx="1848" cy="1729"/>
              </a:xfrm>
            </p:grpSpPr>
            <p:sp>
              <p:nvSpPr>
                <p:cNvPr id="70769" name="Freeform 182"/>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770" name="Freeform 183"/>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771" name="Freeform 184"/>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0696" name="Group 185"/>
          <p:cNvGrpSpPr>
            <a:grpSpLocks/>
          </p:cNvGrpSpPr>
          <p:nvPr/>
        </p:nvGrpSpPr>
        <p:grpSpPr bwMode="auto">
          <a:xfrm>
            <a:off x="7734300" y="5324475"/>
            <a:ext cx="530225" cy="584200"/>
            <a:chOff x="4872" y="3354"/>
            <a:chExt cx="334" cy="368"/>
          </a:xfrm>
        </p:grpSpPr>
        <p:sp>
          <p:nvSpPr>
            <p:cNvPr id="70758" name="Rectangle 186"/>
            <p:cNvSpPr>
              <a:spLocks noChangeArrowheads="1"/>
            </p:cNvSpPr>
            <p:nvPr/>
          </p:nvSpPr>
          <p:spPr bwMode="auto">
            <a:xfrm>
              <a:off x="4991" y="335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59" name="Freeform 187"/>
            <p:cNvSpPr>
              <a:spLocks/>
            </p:cNvSpPr>
            <p:nvPr/>
          </p:nvSpPr>
          <p:spPr bwMode="auto">
            <a:xfrm>
              <a:off x="4872" y="338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760" name="Rectangle 188"/>
            <p:cNvSpPr>
              <a:spLocks noChangeArrowheads="1"/>
            </p:cNvSpPr>
            <p:nvPr/>
          </p:nvSpPr>
          <p:spPr bwMode="auto">
            <a:xfrm>
              <a:off x="5018" y="3582"/>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61" name="Group 189"/>
            <p:cNvGrpSpPr>
              <a:grpSpLocks noChangeAspect="1"/>
            </p:cNvGrpSpPr>
            <p:nvPr/>
          </p:nvGrpSpPr>
          <p:grpSpPr bwMode="auto">
            <a:xfrm>
              <a:off x="4941" y="3452"/>
              <a:ext cx="196" cy="183"/>
              <a:chOff x="2892" y="1348"/>
              <a:chExt cx="1848" cy="1729"/>
            </a:xfrm>
          </p:grpSpPr>
          <p:sp>
            <p:nvSpPr>
              <p:cNvPr id="70762" name="Freeform 190"/>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0763" name="Freeform 191"/>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0764" name="Freeform 192"/>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sp>
        <p:nvSpPr>
          <p:cNvPr id="70697" name="Text Box 193"/>
          <p:cNvSpPr txBox="1">
            <a:spLocks noChangeArrowheads="1"/>
          </p:cNvSpPr>
          <p:nvPr/>
        </p:nvSpPr>
        <p:spPr bwMode="auto">
          <a:xfrm>
            <a:off x="608013" y="6172200"/>
            <a:ext cx="1982787" cy="425450"/>
          </a:xfrm>
          <a:prstGeom prst="rect">
            <a:avLst/>
          </a:prstGeom>
          <a:noFill/>
          <a:ln w="12700">
            <a:noFill/>
            <a:miter lim="800000"/>
            <a:headEnd/>
            <a:tailEnd/>
          </a:ln>
        </p:spPr>
        <p:txBody>
          <a:bodyPr lIns="0" tIns="0" rIns="0" bIns="0" anchor="ctr" anchorCtr="1">
            <a:spAutoFit/>
          </a:bodyPr>
          <a:lstStyle/>
          <a:p>
            <a:pPr algn="ctr" eaLnBrk="0" hangingPunct="0"/>
            <a:r>
              <a:rPr lang="en-US" sz="1400"/>
              <a:t>Nuclear Weapons Grade </a:t>
            </a:r>
          </a:p>
          <a:p>
            <a:pPr algn="ctr" eaLnBrk="0" hangingPunct="0"/>
            <a:r>
              <a:rPr lang="en-US" sz="1400"/>
              <a:t>Production Facility</a:t>
            </a:r>
          </a:p>
        </p:txBody>
      </p:sp>
      <p:grpSp>
        <p:nvGrpSpPr>
          <p:cNvPr id="70698" name="Group 194"/>
          <p:cNvGrpSpPr>
            <a:grpSpLocks/>
          </p:cNvGrpSpPr>
          <p:nvPr/>
        </p:nvGrpSpPr>
        <p:grpSpPr bwMode="auto">
          <a:xfrm>
            <a:off x="3756025" y="6069013"/>
            <a:ext cx="530225" cy="596900"/>
            <a:chOff x="2366" y="3823"/>
            <a:chExt cx="334" cy="376"/>
          </a:xfrm>
        </p:grpSpPr>
        <p:sp>
          <p:nvSpPr>
            <p:cNvPr id="70752" name="Rectangle 195"/>
            <p:cNvSpPr>
              <a:spLocks noChangeArrowheads="1"/>
            </p:cNvSpPr>
            <p:nvPr/>
          </p:nvSpPr>
          <p:spPr bwMode="auto">
            <a:xfrm>
              <a:off x="2483" y="382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53" name="Freeform 196"/>
            <p:cNvSpPr>
              <a:spLocks noChangeAspect="1"/>
            </p:cNvSpPr>
            <p:nvPr/>
          </p:nvSpPr>
          <p:spPr bwMode="auto">
            <a:xfrm>
              <a:off x="2366" y="3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754" name="Rectangle 197"/>
            <p:cNvSpPr>
              <a:spLocks noChangeArrowheads="1"/>
            </p:cNvSpPr>
            <p:nvPr/>
          </p:nvSpPr>
          <p:spPr bwMode="auto">
            <a:xfrm>
              <a:off x="2512" y="4054"/>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sp>
          <p:nvSpPr>
            <p:cNvPr id="70755" name="Freeform 198"/>
            <p:cNvSpPr>
              <a:spLocks noChangeAspect="1"/>
            </p:cNvSpPr>
            <p:nvPr/>
          </p:nvSpPr>
          <p:spPr bwMode="auto">
            <a:xfrm>
              <a:off x="2484" y="3924"/>
              <a:ext cx="98" cy="98"/>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56" name="Freeform 199"/>
            <p:cNvSpPr>
              <a:spLocks noChangeAspect="1"/>
            </p:cNvSpPr>
            <p:nvPr/>
          </p:nvSpPr>
          <p:spPr bwMode="auto">
            <a:xfrm>
              <a:off x="2533" y="4021"/>
              <a:ext cx="98" cy="86"/>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57" name="Freeform 200"/>
            <p:cNvSpPr>
              <a:spLocks noChangeAspect="1"/>
            </p:cNvSpPr>
            <p:nvPr/>
          </p:nvSpPr>
          <p:spPr bwMode="auto">
            <a:xfrm>
              <a:off x="2435" y="4022"/>
              <a:ext cx="98" cy="8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grpSp>
      <p:grpSp>
        <p:nvGrpSpPr>
          <p:cNvPr id="70699" name="Group 201"/>
          <p:cNvGrpSpPr>
            <a:grpSpLocks/>
          </p:cNvGrpSpPr>
          <p:nvPr/>
        </p:nvGrpSpPr>
        <p:grpSpPr bwMode="auto">
          <a:xfrm>
            <a:off x="5118100" y="6143625"/>
            <a:ext cx="547688" cy="450850"/>
            <a:chOff x="3224" y="3870"/>
            <a:chExt cx="345" cy="284"/>
          </a:xfrm>
        </p:grpSpPr>
        <p:grpSp>
          <p:nvGrpSpPr>
            <p:cNvPr id="70744" name="Group 202"/>
            <p:cNvGrpSpPr>
              <a:grpSpLocks/>
            </p:cNvGrpSpPr>
            <p:nvPr/>
          </p:nvGrpSpPr>
          <p:grpSpPr bwMode="auto">
            <a:xfrm>
              <a:off x="3224" y="3870"/>
              <a:ext cx="345" cy="280"/>
              <a:chOff x="3517" y="2002"/>
              <a:chExt cx="345" cy="280"/>
            </a:xfrm>
          </p:grpSpPr>
          <p:sp>
            <p:nvSpPr>
              <p:cNvPr id="70750" name="Rectangle 203"/>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51" name="Rectangle 204"/>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0745" name="Rectangle 205"/>
            <p:cNvSpPr>
              <a:spLocks noChangeArrowheads="1"/>
            </p:cNvSpPr>
            <p:nvPr/>
          </p:nvSpPr>
          <p:spPr bwMode="auto">
            <a:xfrm>
              <a:off x="3372" y="4058"/>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46" name="Group 206"/>
            <p:cNvGrpSpPr>
              <a:grpSpLocks noChangeAspect="1"/>
            </p:cNvGrpSpPr>
            <p:nvPr/>
          </p:nvGrpSpPr>
          <p:grpSpPr bwMode="auto">
            <a:xfrm>
              <a:off x="3299" y="3942"/>
              <a:ext cx="196" cy="183"/>
              <a:chOff x="2892" y="1348"/>
              <a:chExt cx="1848" cy="1729"/>
            </a:xfrm>
          </p:grpSpPr>
          <p:sp>
            <p:nvSpPr>
              <p:cNvPr id="70747" name="Freeform 207"/>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48" name="Freeform 208"/>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49" name="Freeform 209"/>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grpSp>
      </p:grpSp>
      <p:grpSp>
        <p:nvGrpSpPr>
          <p:cNvPr id="70700" name="Group 210"/>
          <p:cNvGrpSpPr>
            <a:grpSpLocks/>
          </p:cNvGrpSpPr>
          <p:nvPr/>
        </p:nvGrpSpPr>
        <p:grpSpPr bwMode="auto">
          <a:xfrm>
            <a:off x="6499225" y="6135688"/>
            <a:ext cx="401638" cy="461962"/>
            <a:chOff x="4094" y="3865"/>
            <a:chExt cx="253" cy="291"/>
          </a:xfrm>
        </p:grpSpPr>
        <p:grpSp>
          <p:nvGrpSpPr>
            <p:cNvPr id="70736" name="Group 211"/>
            <p:cNvGrpSpPr>
              <a:grpSpLocks/>
            </p:cNvGrpSpPr>
            <p:nvPr/>
          </p:nvGrpSpPr>
          <p:grpSpPr bwMode="auto">
            <a:xfrm>
              <a:off x="4094" y="3865"/>
              <a:ext cx="253" cy="291"/>
              <a:chOff x="3563" y="2433"/>
              <a:chExt cx="253" cy="291"/>
            </a:xfrm>
          </p:grpSpPr>
          <p:sp>
            <p:nvSpPr>
              <p:cNvPr id="70742" name="Rectangle 212"/>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43" name="Rectangle 213"/>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0737" name="Rectangle 214"/>
            <p:cNvSpPr>
              <a:spLocks noChangeArrowheads="1"/>
            </p:cNvSpPr>
            <p:nvPr/>
          </p:nvSpPr>
          <p:spPr bwMode="auto">
            <a:xfrm>
              <a:off x="4200" y="4057"/>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grpSp>
          <p:nvGrpSpPr>
            <p:cNvPr id="70738" name="Group 215"/>
            <p:cNvGrpSpPr>
              <a:grpSpLocks noChangeAspect="1"/>
            </p:cNvGrpSpPr>
            <p:nvPr/>
          </p:nvGrpSpPr>
          <p:grpSpPr bwMode="auto">
            <a:xfrm>
              <a:off x="4123" y="3927"/>
              <a:ext cx="196" cy="183"/>
              <a:chOff x="2892" y="1348"/>
              <a:chExt cx="1848" cy="1729"/>
            </a:xfrm>
          </p:grpSpPr>
          <p:sp>
            <p:nvSpPr>
              <p:cNvPr id="70739" name="Freeform 216"/>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40" name="Freeform 217"/>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41" name="Freeform 218"/>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grpSp>
      </p:grpSp>
      <p:grpSp>
        <p:nvGrpSpPr>
          <p:cNvPr id="70701" name="Group 219"/>
          <p:cNvGrpSpPr>
            <a:grpSpLocks/>
          </p:cNvGrpSpPr>
          <p:nvPr/>
        </p:nvGrpSpPr>
        <p:grpSpPr bwMode="auto">
          <a:xfrm>
            <a:off x="7734300" y="6073775"/>
            <a:ext cx="530225" cy="584200"/>
            <a:chOff x="4872" y="3826"/>
            <a:chExt cx="334" cy="368"/>
          </a:xfrm>
        </p:grpSpPr>
        <p:sp>
          <p:nvSpPr>
            <p:cNvPr id="70730" name="Rectangle 220"/>
            <p:cNvSpPr>
              <a:spLocks noChangeArrowheads="1"/>
            </p:cNvSpPr>
            <p:nvPr/>
          </p:nvSpPr>
          <p:spPr bwMode="auto">
            <a:xfrm>
              <a:off x="4991" y="382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31" name="Freeform 221"/>
            <p:cNvSpPr>
              <a:spLocks/>
            </p:cNvSpPr>
            <p:nvPr/>
          </p:nvSpPr>
          <p:spPr bwMode="auto">
            <a:xfrm>
              <a:off x="4872" y="38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732" name="Rectangle 222"/>
            <p:cNvSpPr>
              <a:spLocks noChangeArrowheads="1"/>
            </p:cNvSpPr>
            <p:nvPr/>
          </p:nvSpPr>
          <p:spPr bwMode="auto">
            <a:xfrm>
              <a:off x="5018" y="4054"/>
              <a:ext cx="53" cy="96"/>
            </a:xfrm>
            <a:prstGeom prst="rect">
              <a:avLst/>
            </a:prstGeom>
            <a:noFill/>
            <a:ln w="9525">
              <a:noFill/>
              <a:miter lim="800000"/>
              <a:headEnd/>
              <a:tailEnd/>
            </a:ln>
          </p:spPr>
          <p:txBody>
            <a:bodyPr wrap="none" lIns="0" tIns="0" rIns="0" bIns="0">
              <a:spAutoFit/>
            </a:bodyPr>
            <a:lstStyle/>
            <a:p>
              <a:pPr algn="ctr" eaLnBrk="0" hangingPunct="0"/>
              <a:r>
                <a:rPr lang="en-US" sz="1000" b="1"/>
                <a:t>P</a:t>
              </a:r>
            </a:p>
          </p:txBody>
        </p:sp>
        <p:sp>
          <p:nvSpPr>
            <p:cNvPr id="70733" name="Freeform 223"/>
            <p:cNvSpPr>
              <a:spLocks noChangeAspect="1"/>
            </p:cNvSpPr>
            <p:nvPr/>
          </p:nvSpPr>
          <p:spPr bwMode="auto">
            <a:xfrm>
              <a:off x="4990" y="3924"/>
              <a:ext cx="98" cy="98"/>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34" name="Freeform 224"/>
            <p:cNvSpPr>
              <a:spLocks noChangeAspect="1"/>
            </p:cNvSpPr>
            <p:nvPr/>
          </p:nvSpPr>
          <p:spPr bwMode="auto">
            <a:xfrm>
              <a:off x="5039" y="4021"/>
              <a:ext cx="98" cy="86"/>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sp>
          <p:nvSpPr>
            <p:cNvPr id="70735" name="Freeform 225"/>
            <p:cNvSpPr>
              <a:spLocks noChangeAspect="1"/>
            </p:cNvSpPr>
            <p:nvPr/>
          </p:nvSpPr>
          <p:spPr bwMode="auto">
            <a:xfrm>
              <a:off x="4941" y="4022"/>
              <a:ext cx="98" cy="8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solidFill>
              <a:schemeClr val="tx1"/>
            </a:solidFill>
            <a:ln w="12700" cap="flat" cmpd="sng">
              <a:solidFill>
                <a:schemeClr val="tx2"/>
              </a:solidFill>
              <a:prstDash val="solid"/>
              <a:round/>
              <a:headEnd/>
              <a:tailEnd/>
            </a:ln>
          </p:spPr>
          <p:txBody>
            <a:bodyPr wrap="none" anchor="ctr"/>
            <a:lstStyle/>
            <a:p>
              <a:endParaRPr lang="en-US"/>
            </a:p>
          </p:txBody>
        </p:sp>
      </p:grpSp>
      <p:grpSp>
        <p:nvGrpSpPr>
          <p:cNvPr id="70702" name="Group 226"/>
          <p:cNvGrpSpPr>
            <a:grpSpLocks/>
          </p:cNvGrpSpPr>
          <p:nvPr/>
        </p:nvGrpSpPr>
        <p:grpSpPr bwMode="auto">
          <a:xfrm>
            <a:off x="3756025" y="976313"/>
            <a:ext cx="530225" cy="673100"/>
            <a:chOff x="2366" y="615"/>
            <a:chExt cx="334" cy="424"/>
          </a:xfrm>
        </p:grpSpPr>
        <p:sp>
          <p:nvSpPr>
            <p:cNvPr id="70725" name="Rectangle 227"/>
            <p:cNvSpPr>
              <a:spLocks noChangeArrowheads="1"/>
            </p:cNvSpPr>
            <p:nvPr/>
          </p:nvSpPr>
          <p:spPr bwMode="auto">
            <a:xfrm>
              <a:off x="2483" y="61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26" name="Freeform 228"/>
            <p:cNvSpPr>
              <a:spLocks noChangeAspect="1"/>
            </p:cNvSpPr>
            <p:nvPr/>
          </p:nvSpPr>
          <p:spPr bwMode="auto">
            <a:xfrm>
              <a:off x="2366" y="6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0727" name="Freeform 229"/>
            <p:cNvSpPr>
              <a:spLocks noChangeAspect="1"/>
            </p:cNvSpPr>
            <p:nvPr/>
          </p:nvSpPr>
          <p:spPr bwMode="auto">
            <a:xfrm>
              <a:off x="2473" y="73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728" name="Rectangle 230"/>
            <p:cNvSpPr>
              <a:spLocks noChangeArrowheads="1"/>
            </p:cNvSpPr>
            <p:nvPr/>
          </p:nvSpPr>
          <p:spPr bwMode="auto">
            <a:xfrm>
              <a:off x="2498" y="743"/>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sp>
          <p:nvSpPr>
            <p:cNvPr id="70729" name="Freeform 231"/>
            <p:cNvSpPr>
              <a:spLocks noChangeAspect="1"/>
            </p:cNvSpPr>
            <p:nvPr/>
          </p:nvSpPr>
          <p:spPr bwMode="auto">
            <a:xfrm>
              <a:off x="2415" y="993"/>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70703" name="Group 232"/>
          <p:cNvGrpSpPr>
            <a:grpSpLocks/>
          </p:cNvGrpSpPr>
          <p:nvPr/>
        </p:nvGrpSpPr>
        <p:grpSpPr bwMode="auto">
          <a:xfrm>
            <a:off x="5118100" y="1044575"/>
            <a:ext cx="547688" cy="519113"/>
            <a:chOff x="3224" y="658"/>
            <a:chExt cx="345" cy="327"/>
          </a:xfrm>
        </p:grpSpPr>
        <p:grpSp>
          <p:nvGrpSpPr>
            <p:cNvPr id="70718" name="Group 233"/>
            <p:cNvGrpSpPr>
              <a:grpSpLocks/>
            </p:cNvGrpSpPr>
            <p:nvPr/>
          </p:nvGrpSpPr>
          <p:grpSpPr bwMode="auto">
            <a:xfrm>
              <a:off x="3224" y="658"/>
              <a:ext cx="345" cy="280"/>
              <a:chOff x="3224" y="3422"/>
              <a:chExt cx="345" cy="280"/>
            </a:xfrm>
          </p:grpSpPr>
          <p:grpSp>
            <p:nvGrpSpPr>
              <p:cNvPr id="70721" name="Group 234"/>
              <p:cNvGrpSpPr>
                <a:grpSpLocks/>
              </p:cNvGrpSpPr>
              <p:nvPr/>
            </p:nvGrpSpPr>
            <p:grpSpPr bwMode="auto">
              <a:xfrm>
                <a:off x="3224" y="3422"/>
                <a:ext cx="345" cy="280"/>
                <a:chOff x="3517" y="2002"/>
                <a:chExt cx="345" cy="280"/>
              </a:xfrm>
            </p:grpSpPr>
            <p:sp>
              <p:nvSpPr>
                <p:cNvPr id="70723" name="Rectangle 23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24" name="Rectangle 23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0722" name="Freeform 237"/>
              <p:cNvSpPr>
                <a:spLocks noChangeAspect="1"/>
              </p:cNvSpPr>
              <p:nvPr/>
            </p:nvSpPr>
            <p:spPr bwMode="auto">
              <a:xfrm>
                <a:off x="3336" y="3493"/>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719" name="Rectangle 238"/>
            <p:cNvSpPr>
              <a:spLocks noChangeArrowheads="1"/>
            </p:cNvSpPr>
            <p:nvPr/>
          </p:nvSpPr>
          <p:spPr bwMode="auto">
            <a:xfrm>
              <a:off x="3362" y="735"/>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sp>
          <p:nvSpPr>
            <p:cNvPr id="70720" name="Freeform 239"/>
            <p:cNvSpPr>
              <a:spLocks noChangeAspect="1"/>
            </p:cNvSpPr>
            <p:nvPr/>
          </p:nvSpPr>
          <p:spPr bwMode="auto">
            <a:xfrm>
              <a:off x="3279" y="939"/>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70704" name="Group 240"/>
          <p:cNvGrpSpPr>
            <a:grpSpLocks/>
          </p:cNvGrpSpPr>
          <p:nvPr/>
        </p:nvGrpSpPr>
        <p:grpSpPr bwMode="auto">
          <a:xfrm>
            <a:off x="6502400" y="1038225"/>
            <a:ext cx="401638" cy="552450"/>
            <a:chOff x="4096" y="654"/>
            <a:chExt cx="253" cy="348"/>
          </a:xfrm>
        </p:grpSpPr>
        <p:grpSp>
          <p:nvGrpSpPr>
            <p:cNvPr id="70711" name="Group 241"/>
            <p:cNvGrpSpPr>
              <a:grpSpLocks/>
            </p:cNvGrpSpPr>
            <p:nvPr/>
          </p:nvGrpSpPr>
          <p:grpSpPr bwMode="auto">
            <a:xfrm>
              <a:off x="4096" y="654"/>
              <a:ext cx="253" cy="291"/>
              <a:chOff x="4094" y="3417"/>
              <a:chExt cx="253" cy="291"/>
            </a:xfrm>
          </p:grpSpPr>
          <p:grpSp>
            <p:nvGrpSpPr>
              <p:cNvPr id="70714" name="Group 242"/>
              <p:cNvGrpSpPr>
                <a:grpSpLocks/>
              </p:cNvGrpSpPr>
              <p:nvPr/>
            </p:nvGrpSpPr>
            <p:grpSpPr bwMode="auto">
              <a:xfrm>
                <a:off x="4094" y="3417"/>
                <a:ext cx="253" cy="291"/>
                <a:chOff x="3563" y="2433"/>
                <a:chExt cx="253" cy="291"/>
              </a:xfrm>
            </p:grpSpPr>
            <p:sp>
              <p:nvSpPr>
                <p:cNvPr id="70716" name="Rectangle 24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17" name="Rectangle 24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0715" name="Freeform 245"/>
              <p:cNvSpPr>
                <a:spLocks noChangeAspect="1"/>
              </p:cNvSpPr>
              <p:nvPr/>
            </p:nvSpPr>
            <p:spPr bwMode="auto">
              <a:xfrm>
                <a:off x="4160" y="3497"/>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grpSp>
        <p:sp>
          <p:nvSpPr>
            <p:cNvPr id="70712" name="Rectangle 246"/>
            <p:cNvSpPr>
              <a:spLocks noChangeArrowheads="1"/>
            </p:cNvSpPr>
            <p:nvPr/>
          </p:nvSpPr>
          <p:spPr bwMode="auto">
            <a:xfrm>
              <a:off x="4188" y="742"/>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sp>
          <p:nvSpPr>
            <p:cNvPr id="70713" name="Freeform 247"/>
            <p:cNvSpPr>
              <a:spLocks noChangeAspect="1"/>
            </p:cNvSpPr>
            <p:nvPr/>
          </p:nvSpPr>
          <p:spPr bwMode="auto">
            <a:xfrm>
              <a:off x="4104" y="956"/>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70705" name="Group 248"/>
          <p:cNvGrpSpPr>
            <a:grpSpLocks/>
          </p:cNvGrpSpPr>
          <p:nvPr/>
        </p:nvGrpSpPr>
        <p:grpSpPr bwMode="auto">
          <a:xfrm>
            <a:off x="7734300" y="981075"/>
            <a:ext cx="530225" cy="661988"/>
            <a:chOff x="4872" y="618"/>
            <a:chExt cx="334" cy="417"/>
          </a:xfrm>
        </p:grpSpPr>
        <p:sp>
          <p:nvSpPr>
            <p:cNvPr id="70706" name="Rectangle 249"/>
            <p:cNvSpPr>
              <a:spLocks noChangeArrowheads="1"/>
            </p:cNvSpPr>
            <p:nvPr/>
          </p:nvSpPr>
          <p:spPr bwMode="auto">
            <a:xfrm>
              <a:off x="4991" y="61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0707" name="Freeform 250"/>
            <p:cNvSpPr>
              <a:spLocks/>
            </p:cNvSpPr>
            <p:nvPr/>
          </p:nvSpPr>
          <p:spPr bwMode="auto">
            <a:xfrm>
              <a:off x="4872" y="6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0708" name="Freeform 251"/>
            <p:cNvSpPr>
              <a:spLocks noChangeAspect="1"/>
            </p:cNvSpPr>
            <p:nvPr/>
          </p:nvSpPr>
          <p:spPr bwMode="auto">
            <a:xfrm>
              <a:off x="4978" y="725"/>
              <a:ext cx="121" cy="182"/>
            </a:xfrm>
            <a:custGeom>
              <a:avLst/>
              <a:gdLst>
                <a:gd name="T0" fmla="*/ 458 w 1852"/>
                <a:gd name="T1" fmla="*/ 1797 h 2784"/>
                <a:gd name="T2" fmla="*/ 448 w 1852"/>
                <a:gd name="T3" fmla="*/ 1738 h 2784"/>
                <a:gd name="T4" fmla="*/ 410 w 1852"/>
                <a:gd name="T5" fmla="*/ 1692 h 2784"/>
                <a:gd name="T6" fmla="*/ 247 w 1852"/>
                <a:gd name="T7" fmla="*/ 1552 h 2784"/>
                <a:gd name="T8" fmla="*/ 106 w 1852"/>
                <a:gd name="T9" fmla="*/ 1350 h 2784"/>
                <a:gd name="T10" fmla="*/ 23 w 1852"/>
                <a:gd name="T11" fmla="*/ 1122 h 2784"/>
                <a:gd name="T12" fmla="*/ 0 w 1852"/>
                <a:gd name="T13" fmla="*/ 928 h 2784"/>
                <a:gd name="T14" fmla="*/ 15 w 1852"/>
                <a:gd name="T15" fmla="*/ 778 h 2784"/>
                <a:gd name="T16" fmla="*/ 61 w 1852"/>
                <a:gd name="T17" fmla="*/ 594 h 2784"/>
                <a:gd name="T18" fmla="*/ 158 w 1852"/>
                <a:gd name="T19" fmla="*/ 405 h 2784"/>
                <a:gd name="T20" fmla="*/ 301 w 1852"/>
                <a:gd name="T21" fmla="*/ 241 h 2784"/>
                <a:gd name="T22" fmla="*/ 496 w 1852"/>
                <a:gd name="T23" fmla="*/ 105 h 2784"/>
                <a:gd name="T24" fmla="*/ 688 w 1852"/>
                <a:gd name="T25" fmla="*/ 28 h 2784"/>
                <a:gd name="T26" fmla="*/ 850 w 1852"/>
                <a:gd name="T27" fmla="*/ 4 h 2784"/>
                <a:gd name="T28" fmla="*/ 1010 w 1852"/>
                <a:gd name="T29" fmla="*/ 4 h 2784"/>
                <a:gd name="T30" fmla="*/ 1166 w 1852"/>
                <a:gd name="T31" fmla="*/ 31 h 2784"/>
                <a:gd name="T32" fmla="*/ 1355 w 1852"/>
                <a:gd name="T33" fmla="*/ 105 h 2784"/>
                <a:gd name="T34" fmla="*/ 1552 w 1852"/>
                <a:gd name="T35" fmla="*/ 241 h 2784"/>
                <a:gd name="T36" fmla="*/ 1693 w 1852"/>
                <a:gd name="T37" fmla="*/ 406 h 2784"/>
                <a:gd name="T38" fmla="*/ 1792 w 1852"/>
                <a:gd name="T39" fmla="*/ 597 h 2784"/>
                <a:gd name="T40" fmla="*/ 1838 w 1852"/>
                <a:gd name="T41" fmla="*/ 778 h 2784"/>
                <a:gd name="T42" fmla="*/ 1852 w 1852"/>
                <a:gd name="T43" fmla="*/ 921 h 2784"/>
                <a:gd name="T44" fmla="*/ 1828 w 1852"/>
                <a:gd name="T45" fmla="*/ 1123 h 2784"/>
                <a:gd name="T46" fmla="*/ 1744 w 1852"/>
                <a:gd name="T47" fmla="*/ 1351 h 2784"/>
                <a:gd name="T48" fmla="*/ 1607 w 1852"/>
                <a:gd name="T49" fmla="*/ 1551 h 2784"/>
                <a:gd name="T50" fmla="*/ 1439 w 1852"/>
                <a:gd name="T51" fmla="*/ 1692 h 2784"/>
                <a:gd name="T52" fmla="*/ 1397 w 1852"/>
                <a:gd name="T53" fmla="*/ 1744 h 2784"/>
                <a:gd name="T54" fmla="*/ 1388 w 1852"/>
                <a:gd name="T55" fmla="*/ 1791 h 2784"/>
                <a:gd name="T56" fmla="*/ 1387 w 1852"/>
                <a:gd name="T57" fmla="*/ 2374 h 2784"/>
                <a:gd name="T58" fmla="*/ 1370 w 1852"/>
                <a:gd name="T59" fmla="*/ 2448 h 2784"/>
                <a:gd name="T60" fmla="*/ 1336 w 1852"/>
                <a:gd name="T61" fmla="*/ 2535 h 2784"/>
                <a:gd name="T62" fmla="*/ 1276 w 1852"/>
                <a:gd name="T63" fmla="*/ 2625 h 2784"/>
                <a:gd name="T64" fmla="*/ 1192 w 1852"/>
                <a:gd name="T65" fmla="*/ 2701 h 2784"/>
                <a:gd name="T66" fmla="*/ 1078 w 1852"/>
                <a:gd name="T67" fmla="*/ 2760 h 2784"/>
                <a:gd name="T68" fmla="*/ 973 w 1852"/>
                <a:gd name="T69" fmla="*/ 2784 h 2784"/>
                <a:gd name="T70" fmla="*/ 887 w 1852"/>
                <a:gd name="T71" fmla="*/ 2784 h 2784"/>
                <a:gd name="T72" fmla="*/ 811 w 1852"/>
                <a:gd name="T73" fmla="*/ 2772 h 2784"/>
                <a:gd name="T74" fmla="*/ 710 w 1852"/>
                <a:gd name="T75" fmla="*/ 2734 h 2784"/>
                <a:gd name="T76" fmla="*/ 625 w 1852"/>
                <a:gd name="T77" fmla="*/ 2676 h 2784"/>
                <a:gd name="T78" fmla="*/ 544 w 1852"/>
                <a:gd name="T79" fmla="*/ 2589 h 2784"/>
                <a:gd name="T80" fmla="*/ 491 w 1852"/>
                <a:gd name="T81" fmla="*/ 2487 h 2784"/>
                <a:gd name="T82" fmla="*/ 469 w 1852"/>
                <a:gd name="T83" fmla="*/ 2400 h 2784"/>
                <a:gd name="T84" fmla="*/ 457 w 1852"/>
                <a:gd name="T85" fmla="*/ 2316 h 27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4"/>
                <a:gd name="T131" fmla="*/ 1852 w 1852"/>
                <a:gd name="T132" fmla="*/ 2784 h 27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4">
                  <a:moveTo>
                    <a:pt x="457" y="2316"/>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8" y="2324"/>
                  </a:lnTo>
                  <a:lnTo>
                    <a:pt x="1387" y="2374"/>
                  </a:lnTo>
                  <a:lnTo>
                    <a:pt x="1379" y="2413"/>
                  </a:lnTo>
                  <a:lnTo>
                    <a:pt x="1370" y="2448"/>
                  </a:lnTo>
                  <a:lnTo>
                    <a:pt x="1357" y="2488"/>
                  </a:lnTo>
                  <a:lnTo>
                    <a:pt x="1336" y="2535"/>
                  </a:lnTo>
                  <a:lnTo>
                    <a:pt x="1310" y="2581"/>
                  </a:lnTo>
                  <a:lnTo>
                    <a:pt x="1276" y="2625"/>
                  </a:lnTo>
                  <a:lnTo>
                    <a:pt x="1238" y="2662"/>
                  </a:lnTo>
                  <a:lnTo>
                    <a:pt x="1192" y="2701"/>
                  </a:lnTo>
                  <a:lnTo>
                    <a:pt x="1138" y="2734"/>
                  </a:lnTo>
                  <a:lnTo>
                    <a:pt x="1078" y="2760"/>
                  </a:lnTo>
                  <a:lnTo>
                    <a:pt x="1022" y="2775"/>
                  </a:lnTo>
                  <a:lnTo>
                    <a:pt x="973" y="2784"/>
                  </a:lnTo>
                  <a:lnTo>
                    <a:pt x="925" y="2784"/>
                  </a:lnTo>
                  <a:lnTo>
                    <a:pt x="887" y="2784"/>
                  </a:lnTo>
                  <a:lnTo>
                    <a:pt x="848" y="2779"/>
                  </a:lnTo>
                  <a:lnTo>
                    <a:pt x="811" y="2772"/>
                  </a:lnTo>
                  <a:lnTo>
                    <a:pt x="758" y="2754"/>
                  </a:lnTo>
                  <a:lnTo>
                    <a:pt x="710" y="2734"/>
                  </a:lnTo>
                  <a:lnTo>
                    <a:pt x="665" y="2706"/>
                  </a:lnTo>
                  <a:lnTo>
                    <a:pt x="625" y="2676"/>
                  </a:lnTo>
                  <a:lnTo>
                    <a:pt x="583" y="2634"/>
                  </a:lnTo>
                  <a:lnTo>
                    <a:pt x="544" y="2589"/>
                  </a:lnTo>
                  <a:lnTo>
                    <a:pt x="514" y="2536"/>
                  </a:lnTo>
                  <a:lnTo>
                    <a:pt x="491" y="2487"/>
                  </a:lnTo>
                  <a:lnTo>
                    <a:pt x="478" y="2443"/>
                  </a:lnTo>
                  <a:lnTo>
                    <a:pt x="469" y="2400"/>
                  </a:lnTo>
                  <a:lnTo>
                    <a:pt x="463" y="2361"/>
                  </a:lnTo>
                  <a:lnTo>
                    <a:pt x="457" y="2316"/>
                  </a:lnTo>
                  <a:close/>
                </a:path>
              </a:pathLst>
            </a:custGeom>
            <a:noFill/>
            <a:ln w="28575" cap="flat" cmpd="sng">
              <a:solidFill>
                <a:schemeClr val="tx1"/>
              </a:solidFill>
              <a:prstDash val="solid"/>
              <a:round/>
              <a:headEnd/>
              <a:tailEnd/>
            </a:ln>
          </p:spPr>
          <p:txBody>
            <a:bodyPr wrap="none" anchor="ctr"/>
            <a:lstStyle/>
            <a:p>
              <a:endParaRPr lang="en-US"/>
            </a:p>
          </p:txBody>
        </p:sp>
        <p:sp>
          <p:nvSpPr>
            <p:cNvPr id="70709" name="Rectangle 252"/>
            <p:cNvSpPr>
              <a:spLocks noChangeArrowheads="1"/>
            </p:cNvSpPr>
            <p:nvPr/>
          </p:nvSpPr>
          <p:spPr bwMode="auto">
            <a:xfrm>
              <a:off x="5004" y="733"/>
              <a:ext cx="69" cy="115"/>
            </a:xfrm>
            <a:prstGeom prst="rect">
              <a:avLst/>
            </a:prstGeom>
            <a:noFill/>
            <a:ln w="9525">
              <a:noFill/>
              <a:miter lim="800000"/>
              <a:headEnd/>
              <a:tailEnd/>
            </a:ln>
          </p:spPr>
          <p:txBody>
            <a:bodyPr wrap="none" lIns="0" tIns="0" rIns="0" bIns="0">
              <a:spAutoFit/>
            </a:bodyPr>
            <a:lstStyle/>
            <a:p>
              <a:pPr eaLnBrk="0" hangingPunct="0"/>
              <a:r>
                <a:rPr lang="en-US" sz="1200" b="1"/>
                <a:t>N</a:t>
              </a:r>
            </a:p>
          </p:txBody>
        </p:sp>
        <p:sp>
          <p:nvSpPr>
            <p:cNvPr id="70710" name="Freeform 253"/>
            <p:cNvSpPr>
              <a:spLocks noChangeAspect="1"/>
            </p:cNvSpPr>
            <p:nvPr/>
          </p:nvSpPr>
          <p:spPr bwMode="auto">
            <a:xfrm>
              <a:off x="4921" y="989"/>
              <a:ext cx="236" cy="46"/>
            </a:xfrm>
            <a:custGeom>
              <a:avLst/>
              <a:gdLst>
                <a:gd name="T0" fmla="*/ 0 w 2490"/>
                <a:gd name="T1" fmla="*/ 0 h 486"/>
                <a:gd name="T2" fmla="*/ 0 w 2490"/>
                <a:gd name="T3" fmla="*/ 30 h 486"/>
                <a:gd name="T4" fmla="*/ 21 w 2490"/>
                <a:gd name="T5" fmla="*/ 87 h 486"/>
                <a:gd name="T6" fmla="*/ 51 w 2490"/>
                <a:gd name="T7" fmla="*/ 138 h 486"/>
                <a:gd name="T8" fmla="*/ 84 w 2490"/>
                <a:gd name="T9" fmla="*/ 180 h 486"/>
                <a:gd name="T10" fmla="*/ 129 w 2490"/>
                <a:gd name="T11" fmla="*/ 219 h 486"/>
                <a:gd name="T12" fmla="*/ 195 w 2490"/>
                <a:gd name="T13" fmla="*/ 261 h 486"/>
                <a:gd name="T14" fmla="*/ 249 w 2490"/>
                <a:gd name="T15" fmla="*/ 291 h 486"/>
                <a:gd name="T16" fmla="*/ 297 w 2490"/>
                <a:gd name="T17" fmla="*/ 315 h 486"/>
                <a:gd name="T18" fmla="*/ 345 w 2490"/>
                <a:gd name="T19" fmla="*/ 336 h 486"/>
                <a:gd name="T20" fmla="*/ 402 w 2490"/>
                <a:gd name="T21" fmla="*/ 360 h 486"/>
                <a:gd name="T22" fmla="*/ 459 w 2490"/>
                <a:gd name="T23" fmla="*/ 375 h 486"/>
                <a:gd name="T24" fmla="*/ 525 w 2490"/>
                <a:gd name="T25" fmla="*/ 396 h 486"/>
                <a:gd name="T26" fmla="*/ 600 w 2490"/>
                <a:gd name="T27" fmla="*/ 414 h 486"/>
                <a:gd name="T28" fmla="*/ 669 w 2490"/>
                <a:gd name="T29" fmla="*/ 429 h 486"/>
                <a:gd name="T30" fmla="*/ 741 w 2490"/>
                <a:gd name="T31" fmla="*/ 444 h 486"/>
                <a:gd name="T32" fmla="*/ 810 w 2490"/>
                <a:gd name="T33" fmla="*/ 453 h 486"/>
                <a:gd name="T34" fmla="*/ 885 w 2490"/>
                <a:gd name="T35" fmla="*/ 465 h 486"/>
                <a:gd name="T36" fmla="*/ 969 w 2490"/>
                <a:gd name="T37" fmla="*/ 471 h 486"/>
                <a:gd name="T38" fmla="*/ 1059 w 2490"/>
                <a:gd name="T39" fmla="*/ 480 h 486"/>
                <a:gd name="T40" fmla="*/ 1164 w 2490"/>
                <a:gd name="T41" fmla="*/ 486 h 486"/>
                <a:gd name="T42" fmla="*/ 1329 w 2490"/>
                <a:gd name="T43" fmla="*/ 486 h 486"/>
                <a:gd name="T44" fmla="*/ 1416 w 2490"/>
                <a:gd name="T45" fmla="*/ 483 h 486"/>
                <a:gd name="T46" fmla="*/ 1461 w 2490"/>
                <a:gd name="T47" fmla="*/ 477 h 486"/>
                <a:gd name="T48" fmla="*/ 1500 w 2490"/>
                <a:gd name="T49" fmla="*/ 474 h 486"/>
                <a:gd name="T50" fmla="*/ 1530 w 2490"/>
                <a:gd name="T51" fmla="*/ 471 h 486"/>
                <a:gd name="T52" fmla="*/ 1569 w 2490"/>
                <a:gd name="T53" fmla="*/ 471 h 486"/>
                <a:gd name="T54" fmla="*/ 1593 w 2490"/>
                <a:gd name="T55" fmla="*/ 468 h 486"/>
                <a:gd name="T56" fmla="*/ 1620 w 2490"/>
                <a:gd name="T57" fmla="*/ 462 h 486"/>
                <a:gd name="T58" fmla="*/ 1641 w 2490"/>
                <a:gd name="T59" fmla="*/ 459 h 486"/>
                <a:gd name="T60" fmla="*/ 1710 w 2490"/>
                <a:gd name="T61" fmla="*/ 450 h 486"/>
                <a:gd name="T62" fmla="*/ 1833 w 2490"/>
                <a:gd name="T63" fmla="*/ 432 h 486"/>
                <a:gd name="T64" fmla="*/ 1917 w 2490"/>
                <a:gd name="T65" fmla="*/ 411 h 486"/>
                <a:gd name="T66" fmla="*/ 1986 w 2490"/>
                <a:gd name="T67" fmla="*/ 393 h 486"/>
                <a:gd name="T68" fmla="*/ 2040 w 2490"/>
                <a:gd name="T69" fmla="*/ 375 h 486"/>
                <a:gd name="T70" fmla="*/ 2094 w 2490"/>
                <a:gd name="T71" fmla="*/ 357 h 486"/>
                <a:gd name="T72" fmla="*/ 2151 w 2490"/>
                <a:gd name="T73" fmla="*/ 333 h 486"/>
                <a:gd name="T74" fmla="*/ 2196 w 2490"/>
                <a:gd name="T75" fmla="*/ 312 h 486"/>
                <a:gd name="T76" fmla="*/ 2262 w 2490"/>
                <a:gd name="T77" fmla="*/ 276 h 486"/>
                <a:gd name="T78" fmla="*/ 2331 w 2490"/>
                <a:gd name="T79" fmla="*/ 237 h 486"/>
                <a:gd name="T80" fmla="*/ 2364 w 2490"/>
                <a:gd name="T81" fmla="*/ 210 h 486"/>
                <a:gd name="T82" fmla="*/ 2397 w 2490"/>
                <a:gd name="T83" fmla="*/ 180 h 486"/>
                <a:gd name="T84" fmla="*/ 2430 w 2490"/>
                <a:gd name="T85" fmla="*/ 150 h 486"/>
                <a:gd name="T86" fmla="*/ 2448 w 2490"/>
                <a:gd name="T87" fmla="*/ 120 h 486"/>
                <a:gd name="T88" fmla="*/ 2472 w 2490"/>
                <a:gd name="T89" fmla="*/ 75 h 486"/>
                <a:gd name="T90" fmla="*/ 2481 w 2490"/>
                <a:gd name="T91" fmla="*/ 39 h 486"/>
                <a:gd name="T92" fmla="*/ 2490 w 2490"/>
                <a:gd name="T93" fmla="*/ 0 h 486"/>
                <a:gd name="T94" fmla="*/ 0 w 2490"/>
                <a:gd name="T95" fmla="*/ 0 h 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90"/>
                <a:gd name="T145" fmla="*/ 0 h 486"/>
                <a:gd name="T146" fmla="*/ 2490 w 2490"/>
                <a:gd name="T147" fmla="*/ 486 h 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90" h="486">
                  <a:moveTo>
                    <a:pt x="0" y="0"/>
                  </a:moveTo>
                  <a:lnTo>
                    <a:pt x="0" y="30"/>
                  </a:lnTo>
                  <a:lnTo>
                    <a:pt x="21" y="87"/>
                  </a:lnTo>
                  <a:lnTo>
                    <a:pt x="51" y="138"/>
                  </a:lnTo>
                  <a:lnTo>
                    <a:pt x="84" y="180"/>
                  </a:lnTo>
                  <a:lnTo>
                    <a:pt x="129" y="219"/>
                  </a:lnTo>
                  <a:lnTo>
                    <a:pt x="195" y="261"/>
                  </a:lnTo>
                  <a:lnTo>
                    <a:pt x="249" y="291"/>
                  </a:lnTo>
                  <a:lnTo>
                    <a:pt x="297" y="315"/>
                  </a:lnTo>
                  <a:lnTo>
                    <a:pt x="345" y="336"/>
                  </a:lnTo>
                  <a:lnTo>
                    <a:pt x="402" y="360"/>
                  </a:lnTo>
                  <a:lnTo>
                    <a:pt x="459" y="375"/>
                  </a:lnTo>
                  <a:lnTo>
                    <a:pt x="525" y="396"/>
                  </a:lnTo>
                  <a:lnTo>
                    <a:pt x="600" y="414"/>
                  </a:lnTo>
                  <a:lnTo>
                    <a:pt x="669" y="429"/>
                  </a:lnTo>
                  <a:lnTo>
                    <a:pt x="741" y="444"/>
                  </a:lnTo>
                  <a:lnTo>
                    <a:pt x="810" y="453"/>
                  </a:lnTo>
                  <a:lnTo>
                    <a:pt x="885" y="465"/>
                  </a:lnTo>
                  <a:lnTo>
                    <a:pt x="969" y="471"/>
                  </a:lnTo>
                  <a:lnTo>
                    <a:pt x="1059" y="480"/>
                  </a:lnTo>
                  <a:lnTo>
                    <a:pt x="1164" y="486"/>
                  </a:lnTo>
                  <a:lnTo>
                    <a:pt x="1329" y="486"/>
                  </a:lnTo>
                  <a:lnTo>
                    <a:pt x="1416" y="483"/>
                  </a:lnTo>
                  <a:lnTo>
                    <a:pt x="1461" y="477"/>
                  </a:lnTo>
                  <a:lnTo>
                    <a:pt x="1500" y="474"/>
                  </a:lnTo>
                  <a:lnTo>
                    <a:pt x="1530" y="471"/>
                  </a:lnTo>
                  <a:lnTo>
                    <a:pt x="1569" y="471"/>
                  </a:lnTo>
                  <a:lnTo>
                    <a:pt x="1593" y="468"/>
                  </a:lnTo>
                  <a:lnTo>
                    <a:pt x="1620" y="462"/>
                  </a:lnTo>
                  <a:lnTo>
                    <a:pt x="1641" y="459"/>
                  </a:lnTo>
                  <a:lnTo>
                    <a:pt x="1710" y="450"/>
                  </a:lnTo>
                  <a:lnTo>
                    <a:pt x="1833" y="432"/>
                  </a:lnTo>
                  <a:lnTo>
                    <a:pt x="1917" y="411"/>
                  </a:lnTo>
                  <a:lnTo>
                    <a:pt x="1986" y="393"/>
                  </a:lnTo>
                  <a:lnTo>
                    <a:pt x="2040" y="375"/>
                  </a:lnTo>
                  <a:lnTo>
                    <a:pt x="2094" y="357"/>
                  </a:lnTo>
                  <a:lnTo>
                    <a:pt x="2151" y="333"/>
                  </a:lnTo>
                  <a:lnTo>
                    <a:pt x="2196" y="312"/>
                  </a:lnTo>
                  <a:lnTo>
                    <a:pt x="2262" y="276"/>
                  </a:lnTo>
                  <a:lnTo>
                    <a:pt x="2331" y="237"/>
                  </a:lnTo>
                  <a:lnTo>
                    <a:pt x="2364" y="210"/>
                  </a:lnTo>
                  <a:lnTo>
                    <a:pt x="2397" y="180"/>
                  </a:lnTo>
                  <a:lnTo>
                    <a:pt x="2430" y="150"/>
                  </a:lnTo>
                  <a:lnTo>
                    <a:pt x="2448" y="120"/>
                  </a:lnTo>
                  <a:lnTo>
                    <a:pt x="2472" y="75"/>
                  </a:lnTo>
                  <a:lnTo>
                    <a:pt x="2481" y="39"/>
                  </a:lnTo>
                  <a:lnTo>
                    <a:pt x="2490" y="0"/>
                  </a:lnTo>
                  <a:lnTo>
                    <a:pt x="0" y="0"/>
                  </a:lnTo>
                  <a:close/>
                </a:path>
              </a:pathLst>
            </a:custGeom>
            <a:solidFill>
              <a:schemeClr val="bg1"/>
            </a:solidFill>
            <a:ln w="12700"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71683"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1684" name="Rectangle 4"/>
          <p:cNvSpPr>
            <a:spLocks noGrp="1" noChangeArrowheads="1"/>
          </p:cNvSpPr>
          <p:nvPr>
            <p:ph type="title"/>
          </p:nvPr>
        </p:nvSpPr>
        <p:spPr>
          <a:xfrm>
            <a:off x="1481138" y="77788"/>
            <a:ext cx="6256337" cy="365125"/>
          </a:xfrm>
          <a:noFill/>
        </p:spPr>
        <p:txBody>
          <a:bodyPr wrap="none" lIns="0" tIns="0" rIns="0" bIns="0">
            <a:spAutoFit/>
          </a:bodyPr>
          <a:lstStyle/>
          <a:p>
            <a:pPr eaLnBrk="1" hangingPunct="1"/>
            <a:r>
              <a:rPr lang="en-US" sz="2400"/>
              <a:t>Ground Structures and Installations Continued</a:t>
            </a:r>
          </a:p>
        </p:txBody>
      </p:sp>
      <p:sp>
        <p:nvSpPr>
          <p:cNvPr id="71685" name="Text Box 5"/>
          <p:cNvSpPr txBox="1">
            <a:spLocks noChangeArrowheads="1"/>
          </p:cNvSpPr>
          <p:nvPr/>
        </p:nvSpPr>
        <p:spPr bwMode="auto">
          <a:xfrm>
            <a:off x="912813" y="635000"/>
            <a:ext cx="974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Description</a:t>
            </a:r>
          </a:p>
        </p:txBody>
      </p:sp>
      <p:sp>
        <p:nvSpPr>
          <p:cNvPr id="71686" name="Text Box 6"/>
          <p:cNvSpPr txBox="1">
            <a:spLocks noChangeArrowheads="1"/>
          </p:cNvSpPr>
          <p:nvPr/>
        </p:nvSpPr>
        <p:spPr bwMode="auto">
          <a:xfrm>
            <a:off x="3616325" y="6111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1687" name="Text Box 7"/>
          <p:cNvSpPr txBox="1">
            <a:spLocks noChangeArrowheads="1"/>
          </p:cNvSpPr>
          <p:nvPr/>
        </p:nvSpPr>
        <p:spPr bwMode="auto">
          <a:xfrm>
            <a:off x="5046663" y="6111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1688" name="Text Box 8"/>
          <p:cNvSpPr txBox="1">
            <a:spLocks noChangeArrowheads="1"/>
          </p:cNvSpPr>
          <p:nvPr/>
        </p:nvSpPr>
        <p:spPr bwMode="auto">
          <a:xfrm>
            <a:off x="6380163" y="6111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1689" name="Text Box 9"/>
          <p:cNvSpPr txBox="1">
            <a:spLocks noChangeArrowheads="1"/>
          </p:cNvSpPr>
          <p:nvPr/>
        </p:nvSpPr>
        <p:spPr bwMode="auto">
          <a:xfrm>
            <a:off x="7704138" y="6111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1690" name="Text Box 10"/>
          <p:cNvSpPr txBox="1">
            <a:spLocks noChangeArrowheads="1"/>
          </p:cNvSpPr>
          <p:nvPr/>
        </p:nvSpPr>
        <p:spPr bwMode="auto">
          <a:xfrm>
            <a:off x="409575" y="939800"/>
            <a:ext cx="1982788" cy="425450"/>
          </a:xfrm>
          <a:prstGeom prst="rect">
            <a:avLst/>
          </a:prstGeom>
          <a:noFill/>
          <a:ln w="12700">
            <a:noFill/>
            <a:miter lim="800000"/>
            <a:headEnd/>
            <a:tailEnd/>
          </a:ln>
        </p:spPr>
        <p:txBody>
          <a:bodyPr lIns="0" tIns="0" rIns="0" bIns="0" anchor="ctr" anchorCtr="1">
            <a:spAutoFit/>
          </a:bodyPr>
          <a:lstStyle/>
          <a:p>
            <a:pPr algn="ctr" eaLnBrk="0" hangingPunct="0"/>
            <a:r>
              <a:rPr lang="en-US" sz="1400"/>
              <a:t>Nuclear Material </a:t>
            </a:r>
          </a:p>
          <a:p>
            <a:pPr algn="ctr" eaLnBrk="0" hangingPunct="0"/>
            <a:r>
              <a:rPr lang="en-US" sz="1400"/>
              <a:t>Storage Facility</a:t>
            </a:r>
          </a:p>
        </p:txBody>
      </p:sp>
      <p:grpSp>
        <p:nvGrpSpPr>
          <p:cNvPr id="71691" name="Group 11"/>
          <p:cNvGrpSpPr>
            <a:grpSpLocks/>
          </p:cNvGrpSpPr>
          <p:nvPr/>
        </p:nvGrpSpPr>
        <p:grpSpPr bwMode="auto">
          <a:xfrm>
            <a:off x="3756025" y="836613"/>
            <a:ext cx="530225" cy="596900"/>
            <a:chOff x="2366" y="527"/>
            <a:chExt cx="334" cy="376"/>
          </a:xfrm>
        </p:grpSpPr>
        <p:sp>
          <p:nvSpPr>
            <p:cNvPr id="71969" name="Rectangle 12"/>
            <p:cNvSpPr>
              <a:spLocks noChangeArrowheads="1"/>
            </p:cNvSpPr>
            <p:nvPr/>
          </p:nvSpPr>
          <p:spPr bwMode="auto">
            <a:xfrm>
              <a:off x="2483" y="52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70" name="Freeform 13"/>
            <p:cNvSpPr>
              <a:spLocks noChangeAspect="1"/>
            </p:cNvSpPr>
            <p:nvPr/>
          </p:nvSpPr>
          <p:spPr bwMode="auto">
            <a:xfrm>
              <a:off x="2366" y="56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971" name="Rectangle 14"/>
            <p:cNvSpPr>
              <a:spLocks noChangeArrowheads="1"/>
            </p:cNvSpPr>
            <p:nvPr/>
          </p:nvSpPr>
          <p:spPr bwMode="auto">
            <a:xfrm>
              <a:off x="2512" y="758"/>
              <a:ext cx="53" cy="96"/>
            </a:xfrm>
            <a:prstGeom prst="rect">
              <a:avLst/>
            </a:prstGeom>
            <a:noFill/>
            <a:ln w="9525">
              <a:noFill/>
              <a:miter lim="800000"/>
              <a:headEnd/>
              <a:tailEnd/>
            </a:ln>
          </p:spPr>
          <p:txBody>
            <a:bodyPr wrap="none" lIns="0" tIns="0" rIns="0" bIns="0">
              <a:spAutoFit/>
            </a:bodyPr>
            <a:lstStyle/>
            <a:p>
              <a:pPr algn="ctr" eaLnBrk="0" hangingPunct="0"/>
              <a:r>
                <a:rPr lang="en-US" sz="1000" b="1"/>
                <a:t>S</a:t>
              </a:r>
            </a:p>
          </p:txBody>
        </p:sp>
        <p:grpSp>
          <p:nvGrpSpPr>
            <p:cNvPr id="71972" name="Group 15"/>
            <p:cNvGrpSpPr>
              <a:grpSpLocks noChangeAspect="1"/>
            </p:cNvGrpSpPr>
            <p:nvPr/>
          </p:nvGrpSpPr>
          <p:grpSpPr bwMode="auto">
            <a:xfrm>
              <a:off x="2435" y="628"/>
              <a:ext cx="196" cy="183"/>
              <a:chOff x="2892" y="1348"/>
              <a:chExt cx="1848" cy="1729"/>
            </a:xfrm>
          </p:grpSpPr>
          <p:sp>
            <p:nvSpPr>
              <p:cNvPr id="71973" name="Freeform 16"/>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1974" name="Freeform 17"/>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1975" name="Freeform 18"/>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nvGrpSpPr>
          <p:cNvPr id="71692" name="Group 19"/>
          <p:cNvGrpSpPr>
            <a:grpSpLocks/>
          </p:cNvGrpSpPr>
          <p:nvPr/>
        </p:nvGrpSpPr>
        <p:grpSpPr bwMode="auto">
          <a:xfrm>
            <a:off x="5118100" y="911225"/>
            <a:ext cx="547688" cy="450850"/>
            <a:chOff x="3224" y="2942"/>
            <a:chExt cx="345" cy="284"/>
          </a:xfrm>
        </p:grpSpPr>
        <p:grpSp>
          <p:nvGrpSpPr>
            <p:cNvPr id="71960" name="Group 20"/>
            <p:cNvGrpSpPr>
              <a:grpSpLocks/>
            </p:cNvGrpSpPr>
            <p:nvPr/>
          </p:nvGrpSpPr>
          <p:grpSpPr bwMode="auto">
            <a:xfrm>
              <a:off x="3224" y="2942"/>
              <a:ext cx="345" cy="280"/>
              <a:chOff x="3517" y="2002"/>
              <a:chExt cx="345" cy="280"/>
            </a:xfrm>
          </p:grpSpPr>
          <p:sp>
            <p:nvSpPr>
              <p:cNvPr id="71967" name="Rectangle 21"/>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68" name="Rectangle 22"/>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961" name="Group 23"/>
            <p:cNvGrpSpPr>
              <a:grpSpLocks/>
            </p:cNvGrpSpPr>
            <p:nvPr/>
          </p:nvGrpSpPr>
          <p:grpSpPr bwMode="auto">
            <a:xfrm>
              <a:off x="3299" y="3014"/>
              <a:ext cx="196" cy="212"/>
              <a:chOff x="3299" y="3014"/>
              <a:chExt cx="196" cy="212"/>
            </a:xfrm>
          </p:grpSpPr>
          <p:sp>
            <p:nvSpPr>
              <p:cNvPr id="71962" name="Rectangle 24"/>
              <p:cNvSpPr>
                <a:spLocks noChangeArrowheads="1"/>
              </p:cNvSpPr>
              <p:nvPr/>
            </p:nvSpPr>
            <p:spPr bwMode="auto">
              <a:xfrm>
                <a:off x="3372" y="3130"/>
                <a:ext cx="53" cy="96"/>
              </a:xfrm>
              <a:prstGeom prst="rect">
                <a:avLst/>
              </a:prstGeom>
              <a:noFill/>
              <a:ln w="9525">
                <a:noFill/>
                <a:miter lim="800000"/>
                <a:headEnd/>
                <a:tailEnd/>
              </a:ln>
            </p:spPr>
            <p:txBody>
              <a:bodyPr wrap="none" lIns="0" tIns="0" rIns="0" bIns="0">
                <a:spAutoFit/>
              </a:bodyPr>
              <a:lstStyle/>
              <a:p>
                <a:pPr algn="ctr" eaLnBrk="0" hangingPunct="0"/>
                <a:r>
                  <a:rPr lang="en-US" sz="1000" b="1"/>
                  <a:t>S</a:t>
                </a:r>
              </a:p>
            </p:txBody>
          </p:sp>
          <p:grpSp>
            <p:nvGrpSpPr>
              <p:cNvPr id="71963" name="Group 25"/>
              <p:cNvGrpSpPr>
                <a:grpSpLocks noChangeAspect="1"/>
              </p:cNvGrpSpPr>
              <p:nvPr/>
            </p:nvGrpSpPr>
            <p:grpSpPr bwMode="auto">
              <a:xfrm>
                <a:off x="3299" y="3014"/>
                <a:ext cx="196" cy="183"/>
                <a:chOff x="2892" y="1348"/>
                <a:chExt cx="1848" cy="1729"/>
              </a:xfrm>
            </p:grpSpPr>
            <p:sp>
              <p:nvSpPr>
                <p:cNvPr id="71964" name="Freeform 26"/>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1965" name="Freeform 27"/>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1966" name="Freeform 28"/>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1693" name="Group 29"/>
          <p:cNvGrpSpPr>
            <a:grpSpLocks/>
          </p:cNvGrpSpPr>
          <p:nvPr/>
        </p:nvGrpSpPr>
        <p:grpSpPr bwMode="auto">
          <a:xfrm>
            <a:off x="6499225" y="903288"/>
            <a:ext cx="401638" cy="461962"/>
            <a:chOff x="4094" y="2937"/>
            <a:chExt cx="253" cy="291"/>
          </a:xfrm>
        </p:grpSpPr>
        <p:grpSp>
          <p:nvGrpSpPr>
            <p:cNvPr id="71951" name="Group 30"/>
            <p:cNvGrpSpPr>
              <a:grpSpLocks/>
            </p:cNvGrpSpPr>
            <p:nvPr/>
          </p:nvGrpSpPr>
          <p:grpSpPr bwMode="auto">
            <a:xfrm>
              <a:off x="4094" y="2937"/>
              <a:ext cx="253" cy="291"/>
              <a:chOff x="3563" y="2433"/>
              <a:chExt cx="253" cy="291"/>
            </a:xfrm>
          </p:grpSpPr>
          <p:sp>
            <p:nvSpPr>
              <p:cNvPr id="71958" name="Rectangle 31"/>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59" name="Rectangle 32"/>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952" name="Group 33"/>
            <p:cNvGrpSpPr>
              <a:grpSpLocks/>
            </p:cNvGrpSpPr>
            <p:nvPr/>
          </p:nvGrpSpPr>
          <p:grpSpPr bwMode="auto">
            <a:xfrm>
              <a:off x="4123" y="2999"/>
              <a:ext cx="196" cy="226"/>
              <a:chOff x="2573" y="352"/>
              <a:chExt cx="196" cy="226"/>
            </a:xfrm>
          </p:grpSpPr>
          <p:sp>
            <p:nvSpPr>
              <p:cNvPr id="71953" name="Rectangle 34"/>
              <p:cNvSpPr>
                <a:spLocks noChangeArrowheads="1"/>
              </p:cNvSpPr>
              <p:nvPr/>
            </p:nvSpPr>
            <p:spPr bwMode="auto">
              <a:xfrm>
                <a:off x="2650" y="482"/>
                <a:ext cx="53" cy="96"/>
              </a:xfrm>
              <a:prstGeom prst="rect">
                <a:avLst/>
              </a:prstGeom>
              <a:noFill/>
              <a:ln w="9525">
                <a:noFill/>
                <a:miter lim="800000"/>
                <a:headEnd/>
                <a:tailEnd/>
              </a:ln>
            </p:spPr>
            <p:txBody>
              <a:bodyPr wrap="none" lIns="0" tIns="0" rIns="0" bIns="0">
                <a:spAutoFit/>
              </a:bodyPr>
              <a:lstStyle/>
              <a:p>
                <a:pPr algn="ctr" eaLnBrk="0" hangingPunct="0"/>
                <a:r>
                  <a:rPr lang="en-US" sz="1000" b="1"/>
                  <a:t>S</a:t>
                </a:r>
              </a:p>
            </p:txBody>
          </p:sp>
          <p:grpSp>
            <p:nvGrpSpPr>
              <p:cNvPr id="71954" name="Group 35"/>
              <p:cNvGrpSpPr>
                <a:grpSpLocks noChangeAspect="1"/>
              </p:cNvGrpSpPr>
              <p:nvPr/>
            </p:nvGrpSpPr>
            <p:grpSpPr bwMode="auto">
              <a:xfrm>
                <a:off x="2573" y="352"/>
                <a:ext cx="196" cy="183"/>
                <a:chOff x="2892" y="1348"/>
                <a:chExt cx="1848" cy="1729"/>
              </a:xfrm>
            </p:grpSpPr>
            <p:sp>
              <p:nvSpPr>
                <p:cNvPr id="71955" name="Freeform 36"/>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1956" name="Freeform 37"/>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1957" name="Freeform 38"/>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grpSp>
      <p:grpSp>
        <p:nvGrpSpPr>
          <p:cNvPr id="71694" name="Group 39"/>
          <p:cNvGrpSpPr>
            <a:grpSpLocks/>
          </p:cNvGrpSpPr>
          <p:nvPr/>
        </p:nvGrpSpPr>
        <p:grpSpPr bwMode="auto">
          <a:xfrm>
            <a:off x="7734300" y="841375"/>
            <a:ext cx="530225" cy="584200"/>
            <a:chOff x="4872" y="530"/>
            <a:chExt cx="334" cy="368"/>
          </a:xfrm>
        </p:grpSpPr>
        <p:sp>
          <p:nvSpPr>
            <p:cNvPr id="71944" name="Rectangle 40"/>
            <p:cNvSpPr>
              <a:spLocks noChangeArrowheads="1"/>
            </p:cNvSpPr>
            <p:nvPr/>
          </p:nvSpPr>
          <p:spPr bwMode="auto">
            <a:xfrm>
              <a:off x="4991" y="53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45" name="Freeform 41"/>
            <p:cNvSpPr>
              <a:spLocks/>
            </p:cNvSpPr>
            <p:nvPr/>
          </p:nvSpPr>
          <p:spPr bwMode="auto">
            <a:xfrm>
              <a:off x="4872" y="5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946" name="Rectangle 42"/>
            <p:cNvSpPr>
              <a:spLocks noChangeArrowheads="1"/>
            </p:cNvSpPr>
            <p:nvPr/>
          </p:nvSpPr>
          <p:spPr bwMode="auto">
            <a:xfrm>
              <a:off x="5018" y="758"/>
              <a:ext cx="53" cy="96"/>
            </a:xfrm>
            <a:prstGeom prst="rect">
              <a:avLst/>
            </a:prstGeom>
            <a:noFill/>
            <a:ln w="9525">
              <a:noFill/>
              <a:miter lim="800000"/>
              <a:headEnd/>
              <a:tailEnd/>
            </a:ln>
          </p:spPr>
          <p:txBody>
            <a:bodyPr wrap="none" lIns="0" tIns="0" rIns="0" bIns="0">
              <a:spAutoFit/>
            </a:bodyPr>
            <a:lstStyle/>
            <a:p>
              <a:pPr algn="ctr" eaLnBrk="0" hangingPunct="0"/>
              <a:r>
                <a:rPr lang="en-US" sz="1000" b="1"/>
                <a:t>S</a:t>
              </a:r>
            </a:p>
          </p:txBody>
        </p:sp>
        <p:grpSp>
          <p:nvGrpSpPr>
            <p:cNvPr id="71947" name="Group 43"/>
            <p:cNvGrpSpPr>
              <a:grpSpLocks noChangeAspect="1"/>
            </p:cNvGrpSpPr>
            <p:nvPr/>
          </p:nvGrpSpPr>
          <p:grpSpPr bwMode="auto">
            <a:xfrm>
              <a:off x="4941" y="628"/>
              <a:ext cx="196" cy="183"/>
              <a:chOff x="2892" y="1348"/>
              <a:chExt cx="1848" cy="1729"/>
            </a:xfrm>
          </p:grpSpPr>
          <p:sp>
            <p:nvSpPr>
              <p:cNvPr id="71948" name="Freeform 44"/>
              <p:cNvSpPr>
                <a:spLocks noChangeAspect="1"/>
              </p:cNvSpPr>
              <p:nvPr/>
            </p:nvSpPr>
            <p:spPr bwMode="auto">
              <a:xfrm>
                <a:off x="3352" y="1348"/>
                <a:ext cx="928" cy="926"/>
              </a:xfrm>
              <a:custGeom>
                <a:avLst/>
                <a:gdLst>
                  <a:gd name="T0" fmla="*/ 464 w 928"/>
                  <a:gd name="T1" fmla="*/ 926 h 926"/>
                  <a:gd name="T2" fmla="*/ 454 w 928"/>
                  <a:gd name="T3" fmla="*/ 902 h 926"/>
                  <a:gd name="T4" fmla="*/ 0 w 928"/>
                  <a:gd name="T5" fmla="*/ 128 h 926"/>
                  <a:gd name="T6" fmla="*/ 32 w 928"/>
                  <a:gd name="T7" fmla="*/ 108 h 926"/>
                  <a:gd name="T8" fmla="*/ 132 w 928"/>
                  <a:gd name="T9" fmla="*/ 60 h 926"/>
                  <a:gd name="T10" fmla="*/ 218 w 928"/>
                  <a:gd name="T11" fmla="*/ 32 h 926"/>
                  <a:gd name="T12" fmla="*/ 308 w 928"/>
                  <a:gd name="T13" fmla="*/ 14 h 926"/>
                  <a:gd name="T14" fmla="*/ 378 w 928"/>
                  <a:gd name="T15" fmla="*/ 4 h 926"/>
                  <a:gd name="T16" fmla="*/ 462 w 928"/>
                  <a:gd name="T17" fmla="*/ 0 h 926"/>
                  <a:gd name="T18" fmla="*/ 532 w 928"/>
                  <a:gd name="T19" fmla="*/ 2 h 926"/>
                  <a:gd name="T20" fmla="*/ 604 w 928"/>
                  <a:gd name="T21" fmla="*/ 10 h 926"/>
                  <a:gd name="T22" fmla="*/ 694 w 928"/>
                  <a:gd name="T23" fmla="*/ 28 h 926"/>
                  <a:gd name="T24" fmla="*/ 784 w 928"/>
                  <a:gd name="T25" fmla="*/ 58 h 926"/>
                  <a:gd name="T26" fmla="*/ 884 w 928"/>
                  <a:gd name="T27" fmla="*/ 102 h 926"/>
                  <a:gd name="T28" fmla="*/ 928 w 928"/>
                  <a:gd name="T29" fmla="*/ 126 h 926"/>
                  <a:gd name="T30" fmla="*/ 464 w 928"/>
                  <a:gd name="T31" fmla="*/ 926 h 9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928"/>
                  <a:gd name="T49" fmla="*/ 0 h 926"/>
                  <a:gd name="T50" fmla="*/ 928 w 928"/>
                  <a:gd name="T51" fmla="*/ 926 h 9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928" h="926">
                    <a:moveTo>
                      <a:pt x="464" y="926"/>
                    </a:moveTo>
                    <a:cubicBezTo>
                      <a:pt x="462" y="917"/>
                      <a:pt x="461" y="909"/>
                      <a:pt x="454" y="902"/>
                    </a:cubicBezTo>
                    <a:lnTo>
                      <a:pt x="0" y="128"/>
                    </a:lnTo>
                    <a:lnTo>
                      <a:pt x="32" y="108"/>
                    </a:lnTo>
                    <a:lnTo>
                      <a:pt x="132" y="60"/>
                    </a:lnTo>
                    <a:lnTo>
                      <a:pt x="218" y="32"/>
                    </a:lnTo>
                    <a:lnTo>
                      <a:pt x="308" y="14"/>
                    </a:lnTo>
                    <a:lnTo>
                      <a:pt x="378" y="4"/>
                    </a:lnTo>
                    <a:lnTo>
                      <a:pt x="462" y="0"/>
                    </a:lnTo>
                    <a:lnTo>
                      <a:pt x="532" y="2"/>
                    </a:lnTo>
                    <a:lnTo>
                      <a:pt x="604" y="10"/>
                    </a:lnTo>
                    <a:lnTo>
                      <a:pt x="694" y="28"/>
                    </a:lnTo>
                    <a:lnTo>
                      <a:pt x="784" y="58"/>
                    </a:lnTo>
                    <a:lnTo>
                      <a:pt x="884" y="102"/>
                    </a:lnTo>
                    <a:lnTo>
                      <a:pt x="928" y="126"/>
                    </a:lnTo>
                    <a:lnTo>
                      <a:pt x="464" y="926"/>
                    </a:lnTo>
                    <a:close/>
                  </a:path>
                </a:pathLst>
              </a:custGeom>
              <a:noFill/>
              <a:ln w="19050" cap="flat" cmpd="sng">
                <a:solidFill>
                  <a:schemeClr val="tx2"/>
                </a:solidFill>
                <a:prstDash val="solid"/>
                <a:round/>
                <a:headEnd/>
                <a:tailEnd/>
              </a:ln>
            </p:spPr>
            <p:txBody>
              <a:bodyPr wrap="none" anchor="ctr"/>
              <a:lstStyle/>
              <a:p>
                <a:endParaRPr lang="en-US"/>
              </a:p>
            </p:txBody>
          </p:sp>
          <p:sp>
            <p:nvSpPr>
              <p:cNvPr id="71949" name="Freeform 45"/>
              <p:cNvSpPr>
                <a:spLocks noChangeAspect="1"/>
              </p:cNvSpPr>
              <p:nvPr/>
            </p:nvSpPr>
            <p:spPr bwMode="auto">
              <a:xfrm>
                <a:off x="3816" y="2268"/>
                <a:ext cx="924" cy="805"/>
              </a:xfrm>
              <a:custGeom>
                <a:avLst/>
                <a:gdLst>
                  <a:gd name="T0" fmla="*/ 0 w 924"/>
                  <a:gd name="T1" fmla="*/ 0 h 805"/>
                  <a:gd name="T2" fmla="*/ 26 w 924"/>
                  <a:gd name="T3" fmla="*/ 3 h 805"/>
                  <a:gd name="T4" fmla="*/ 923 w 924"/>
                  <a:gd name="T5" fmla="*/ 4 h 805"/>
                  <a:gd name="T6" fmla="*/ 924 w 924"/>
                  <a:gd name="T7" fmla="*/ 42 h 805"/>
                  <a:gd name="T8" fmla="*/ 909 w 924"/>
                  <a:gd name="T9" fmla="*/ 150 h 805"/>
                  <a:gd name="T10" fmla="*/ 894 w 924"/>
                  <a:gd name="T11" fmla="*/ 225 h 805"/>
                  <a:gd name="T12" fmla="*/ 873 w 924"/>
                  <a:gd name="T13" fmla="*/ 300 h 805"/>
                  <a:gd name="T14" fmla="*/ 852 w 924"/>
                  <a:gd name="T15" fmla="*/ 363 h 805"/>
                  <a:gd name="T16" fmla="*/ 816 w 924"/>
                  <a:gd name="T17" fmla="*/ 426 h 805"/>
                  <a:gd name="T18" fmla="*/ 795 w 924"/>
                  <a:gd name="T19" fmla="*/ 465 h 805"/>
                  <a:gd name="T20" fmla="*/ 753 w 924"/>
                  <a:gd name="T21" fmla="*/ 534 h 805"/>
                  <a:gd name="T22" fmla="*/ 717 w 924"/>
                  <a:gd name="T23" fmla="*/ 582 h 805"/>
                  <a:gd name="T24" fmla="*/ 654 w 924"/>
                  <a:gd name="T25" fmla="*/ 648 h 805"/>
                  <a:gd name="T26" fmla="*/ 597 w 924"/>
                  <a:gd name="T27" fmla="*/ 708 h 805"/>
                  <a:gd name="T28" fmla="*/ 498 w 924"/>
                  <a:gd name="T29" fmla="*/ 779 h 805"/>
                  <a:gd name="T30" fmla="*/ 455 w 924"/>
                  <a:gd name="T31" fmla="*/ 805 h 805"/>
                  <a:gd name="T32" fmla="*/ 0 w 924"/>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4"/>
                  <a:gd name="T52" fmla="*/ 0 h 805"/>
                  <a:gd name="T53" fmla="*/ 924 w 924"/>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4" h="805">
                    <a:moveTo>
                      <a:pt x="0" y="0"/>
                    </a:moveTo>
                    <a:cubicBezTo>
                      <a:pt x="9" y="3"/>
                      <a:pt x="16" y="6"/>
                      <a:pt x="26" y="3"/>
                    </a:cubicBezTo>
                    <a:lnTo>
                      <a:pt x="923" y="4"/>
                    </a:lnTo>
                    <a:lnTo>
                      <a:pt x="924" y="42"/>
                    </a:lnTo>
                    <a:lnTo>
                      <a:pt x="909" y="150"/>
                    </a:lnTo>
                    <a:lnTo>
                      <a:pt x="894" y="225"/>
                    </a:lnTo>
                    <a:lnTo>
                      <a:pt x="873" y="300"/>
                    </a:lnTo>
                    <a:lnTo>
                      <a:pt x="852" y="363"/>
                    </a:lnTo>
                    <a:lnTo>
                      <a:pt x="816" y="426"/>
                    </a:lnTo>
                    <a:lnTo>
                      <a:pt x="795" y="465"/>
                    </a:lnTo>
                    <a:lnTo>
                      <a:pt x="753" y="534"/>
                    </a:lnTo>
                    <a:lnTo>
                      <a:pt x="717" y="582"/>
                    </a:lnTo>
                    <a:lnTo>
                      <a:pt x="654" y="648"/>
                    </a:lnTo>
                    <a:lnTo>
                      <a:pt x="597" y="708"/>
                    </a:lnTo>
                    <a:lnTo>
                      <a:pt x="498" y="779"/>
                    </a:lnTo>
                    <a:lnTo>
                      <a:pt x="455" y="805"/>
                    </a:lnTo>
                    <a:lnTo>
                      <a:pt x="0" y="0"/>
                    </a:lnTo>
                    <a:close/>
                  </a:path>
                </a:pathLst>
              </a:custGeom>
              <a:noFill/>
              <a:ln w="19050" cap="flat" cmpd="sng">
                <a:solidFill>
                  <a:schemeClr val="tx2"/>
                </a:solidFill>
                <a:prstDash val="solid"/>
                <a:round/>
                <a:headEnd/>
                <a:tailEnd/>
              </a:ln>
            </p:spPr>
            <p:txBody>
              <a:bodyPr wrap="none" anchor="ctr"/>
              <a:lstStyle/>
              <a:p>
                <a:endParaRPr lang="en-US"/>
              </a:p>
            </p:txBody>
          </p:sp>
          <p:sp>
            <p:nvSpPr>
              <p:cNvPr id="71950" name="Freeform 46"/>
              <p:cNvSpPr>
                <a:spLocks noChangeAspect="1"/>
              </p:cNvSpPr>
              <p:nvPr/>
            </p:nvSpPr>
            <p:spPr bwMode="auto">
              <a:xfrm>
                <a:off x="2892" y="2272"/>
                <a:ext cx="923" cy="805"/>
              </a:xfrm>
              <a:custGeom>
                <a:avLst/>
                <a:gdLst>
                  <a:gd name="T0" fmla="*/ 923 w 923"/>
                  <a:gd name="T1" fmla="*/ 0 h 805"/>
                  <a:gd name="T2" fmla="*/ 897 w 923"/>
                  <a:gd name="T3" fmla="*/ 3 h 805"/>
                  <a:gd name="T4" fmla="*/ 0 w 923"/>
                  <a:gd name="T5" fmla="*/ 4 h 805"/>
                  <a:gd name="T6" fmla="*/ 0 w 923"/>
                  <a:gd name="T7" fmla="*/ 65 h 805"/>
                  <a:gd name="T8" fmla="*/ 3 w 923"/>
                  <a:gd name="T9" fmla="*/ 113 h 805"/>
                  <a:gd name="T10" fmla="*/ 18 w 923"/>
                  <a:gd name="T11" fmla="*/ 191 h 805"/>
                  <a:gd name="T12" fmla="*/ 33 w 923"/>
                  <a:gd name="T13" fmla="*/ 254 h 805"/>
                  <a:gd name="T14" fmla="*/ 57 w 923"/>
                  <a:gd name="T15" fmla="*/ 327 h 805"/>
                  <a:gd name="T16" fmla="*/ 84 w 923"/>
                  <a:gd name="T17" fmla="*/ 393 h 805"/>
                  <a:gd name="T18" fmla="*/ 123 w 923"/>
                  <a:gd name="T19" fmla="*/ 467 h 805"/>
                  <a:gd name="T20" fmla="*/ 160 w 923"/>
                  <a:gd name="T21" fmla="*/ 527 h 805"/>
                  <a:gd name="T22" fmla="*/ 201 w 923"/>
                  <a:gd name="T23" fmla="*/ 581 h 805"/>
                  <a:gd name="T24" fmla="*/ 240 w 923"/>
                  <a:gd name="T25" fmla="*/ 626 h 805"/>
                  <a:gd name="T26" fmla="*/ 312 w 923"/>
                  <a:gd name="T27" fmla="*/ 698 h 805"/>
                  <a:gd name="T28" fmla="*/ 399 w 923"/>
                  <a:gd name="T29" fmla="*/ 761 h 805"/>
                  <a:gd name="T30" fmla="*/ 468 w 923"/>
                  <a:gd name="T31" fmla="*/ 805 h 805"/>
                  <a:gd name="T32" fmla="*/ 923 w 923"/>
                  <a:gd name="T33" fmla="*/ 0 h 80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23"/>
                  <a:gd name="T52" fmla="*/ 0 h 805"/>
                  <a:gd name="T53" fmla="*/ 923 w 923"/>
                  <a:gd name="T54" fmla="*/ 805 h 80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23" h="805">
                    <a:moveTo>
                      <a:pt x="923" y="0"/>
                    </a:moveTo>
                    <a:cubicBezTo>
                      <a:pt x="914" y="3"/>
                      <a:pt x="907" y="6"/>
                      <a:pt x="897" y="3"/>
                    </a:cubicBezTo>
                    <a:lnTo>
                      <a:pt x="0" y="4"/>
                    </a:lnTo>
                    <a:lnTo>
                      <a:pt x="0" y="65"/>
                    </a:lnTo>
                    <a:lnTo>
                      <a:pt x="3" y="113"/>
                    </a:lnTo>
                    <a:lnTo>
                      <a:pt x="18" y="191"/>
                    </a:lnTo>
                    <a:lnTo>
                      <a:pt x="33" y="254"/>
                    </a:lnTo>
                    <a:lnTo>
                      <a:pt x="57" y="327"/>
                    </a:lnTo>
                    <a:lnTo>
                      <a:pt x="84" y="393"/>
                    </a:lnTo>
                    <a:lnTo>
                      <a:pt x="123" y="467"/>
                    </a:lnTo>
                    <a:lnTo>
                      <a:pt x="160" y="527"/>
                    </a:lnTo>
                    <a:lnTo>
                      <a:pt x="201" y="581"/>
                    </a:lnTo>
                    <a:lnTo>
                      <a:pt x="240" y="626"/>
                    </a:lnTo>
                    <a:lnTo>
                      <a:pt x="312" y="698"/>
                    </a:lnTo>
                    <a:lnTo>
                      <a:pt x="399" y="761"/>
                    </a:lnTo>
                    <a:lnTo>
                      <a:pt x="468" y="805"/>
                    </a:lnTo>
                    <a:lnTo>
                      <a:pt x="923" y="0"/>
                    </a:lnTo>
                    <a:close/>
                  </a:path>
                </a:pathLst>
              </a:custGeom>
              <a:noFill/>
              <a:ln w="19050" cap="flat" cmpd="sng">
                <a:solidFill>
                  <a:schemeClr val="tx2"/>
                </a:solidFill>
                <a:prstDash val="solid"/>
                <a:round/>
                <a:headEnd/>
                <a:tailEnd/>
              </a:ln>
            </p:spPr>
            <p:txBody>
              <a:bodyPr wrap="none" anchor="ctr"/>
              <a:lstStyle/>
              <a:p>
                <a:endParaRPr lang="en-US"/>
              </a:p>
            </p:txBody>
          </p:sp>
        </p:grpSp>
      </p:grpSp>
      <p:sp>
        <p:nvSpPr>
          <p:cNvPr id="71695" name="Text Box 47"/>
          <p:cNvSpPr txBox="1">
            <a:spLocks noChangeArrowheads="1"/>
          </p:cNvSpPr>
          <p:nvPr/>
        </p:nvSpPr>
        <p:spPr bwMode="auto">
          <a:xfrm>
            <a:off x="704850" y="1714500"/>
            <a:ext cx="1390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Ammunition Plant</a:t>
            </a:r>
          </a:p>
        </p:txBody>
      </p:sp>
      <p:sp>
        <p:nvSpPr>
          <p:cNvPr id="71696" name="Text Box 48"/>
          <p:cNvSpPr txBox="1">
            <a:spLocks noChangeArrowheads="1"/>
          </p:cNvSpPr>
          <p:nvPr/>
        </p:nvSpPr>
        <p:spPr bwMode="auto">
          <a:xfrm>
            <a:off x="482600" y="2400300"/>
            <a:ext cx="1835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Aircraft Assembly Plant</a:t>
            </a:r>
          </a:p>
        </p:txBody>
      </p:sp>
      <p:sp>
        <p:nvSpPr>
          <p:cNvPr id="71697" name="Text Box 49"/>
          <p:cNvSpPr txBox="1">
            <a:spLocks noChangeArrowheads="1"/>
          </p:cNvSpPr>
          <p:nvPr/>
        </p:nvSpPr>
        <p:spPr bwMode="auto">
          <a:xfrm>
            <a:off x="542925" y="3086100"/>
            <a:ext cx="1714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Armament Production</a:t>
            </a:r>
          </a:p>
        </p:txBody>
      </p:sp>
      <p:grpSp>
        <p:nvGrpSpPr>
          <p:cNvPr id="71698" name="Group 50"/>
          <p:cNvGrpSpPr>
            <a:grpSpLocks/>
          </p:cNvGrpSpPr>
          <p:nvPr/>
        </p:nvGrpSpPr>
        <p:grpSpPr bwMode="auto">
          <a:xfrm>
            <a:off x="5118100" y="3654425"/>
            <a:ext cx="547688" cy="444500"/>
            <a:chOff x="3517" y="2002"/>
            <a:chExt cx="345" cy="280"/>
          </a:xfrm>
        </p:grpSpPr>
        <p:sp>
          <p:nvSpPr>
            <p:cNvPr id="71942" name="Rectangle 51"/>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43" name="Rectangle 52"/>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1699" name="Text Box 53"/>
          <p:cNvSpPr txBox="1">
            <a:spLocks noChangeArrowheads="1"/>
          </p:cNvSpPr>
          <p:nvPr/>
        </p:nvSpPr>
        <p:spPr bwMode="auto">
          <a:xfrm>
            <a:off x="355600" y="3771900"/>
            <a:ext cx="20907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Military Vehicle Production</a:t>
            </a:r>
          </a:p>
        </p:txBody>
      </p:sp>
      <p:sp>
        <p:nvSpPr>
          <p:cNvPr id="71700" name="Text Box 54"/>
          <p:cNvSpPr txBox="1">
            <a:spLocks noChangeArrowheads="1"/>
          </p:cNvSpPr>
          <p:nvPr/>
        </p:nvSpPr>
        <p:spPr bwMode="auto">
          <a:xfrm>
            <a:off x="30163" y="4457700"/>
            <a:ext cx="27400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Engineering Equipment Production</a:t>
            </a:r>
          </a:p>
        </p:txBody>
      </p:sp>
      <p:grpSp>
        <p:nvGrpSpPr>
          <p:cNvPr id="71701" name="Group 55"/>
          <p:cNvGrpSpPr>
            <a:grpSpLocks/>
          </p:cNvGrpSpPr>
          <p:nvPr/>
        </p:nvGrpSpPr>
        <p:grpSpPr bwMode="auto">
          <a:xfrm>
            <a:off x="3756025" y="1522413"/>
            <a:ext cx="530225" cy="596900"/>
            <a:chOff x="2366" y="983"/>
            <a:chExt cx="334" cy="376"/>
          </a:xfrm>
        </p:grpSpPr>
        <p:sp>
          <p:nvSpPr>
            <p:cNvPr id="71935" name="Rectangle 56"/>
            <p:cNvSpPr>
              <a:spLocks noChangeArrowheads="1"/>
            </p:cNvSpPr>
            <p:nvPr/>
          </p:nvSpPr>
          <p:spPr bwMode="auto">
            <a:xfrm>
              <a:off x="2483" y="98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36" name="Freeform 57"/>
            <p:cNvSpPr>
              <a:spLocks noChangeAspect="1"/>
            </p:cNvSpPr>
            <p:nvPr/>
          </p:nvSpPr>
          <p:spPr bwMode="auto">
            <a:xfrm>
              <a:off x="2366" y="102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1937" name="Group 58"/>
            <p:cNvGrpSpPr>
              <a:grpSpLocks/>
            </p:cNvGrpSpPr>
            <p:nvPr/>
          </p:nvGrpSpPr>
          <p:grpSpPr bwMode="auto">
            <a:xfrm>
              <a:off x="2485" y="1103"/>
              <a:ext cx="96" cy="139"/>
              <a:chOff x="2688" y="1632"/>
              <a:chExt cx="255" cy="240"/>
            </a:xfrm>
          </p:grpSpPr>
          <p:sp>
            <p:nvSpPr>
              <p:cNvPr id="71939" name="Freeform 5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1940" name="Line 60"/>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1941" name="Line 61"/>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1938" name="Line 62"/>
            <p:cNvSpPr>
              <a:spLocks noChangeShapeType="1"/>
            </p:cNvSpPr>
            <p:nvPr/>
          </p:nvSpPr>
          <p:spPr bwMode="auto">
            <a:xfrm>
              <a:off x="2461" y="1242"/>
              <a:ext cx="144" cy="0"/>
            </a:xfrm>
            <a:prstGeom prst="line">
              <a:avLst/>
            </a:prstGeom>
            <a:noFill/>
            <a:ln w="19050">
              <a:solidFill>
                <a:srgbClr val="000000"/>
              </a:solidFill>
              <a:round/>
              <a:headEnd/>
              <a:tailEnd/>
            </a:ln>
          </p:spPr>
          <p:txBody>
            <a:bodyPr wrap="none" anchor="ctr"/>
            <a:lstStyle/>
            <a:p>
              <a:endParaRPr lang="en-US"/>
            </a:p>
          </p:txBody>
        </p:sp>
      </p:grpSp>
      <p:grpSp>
        <p:nvGrpSpPr>
          <p:cNvPr id="71702" name="Group 63"/>
          <p:cNvGrpSpPr>
            <a:grpSpLocks/>
          </p:cNvGrpSpPr>
          <p:nvPr/>
        </p:nvGrpSpPr>
        <p:grpSpPr bwMode="auto">
          <a:xfrm>
            <a:off x="5118100" y="1597025"/>
            <a:ext cx="547688" cy="444500"/>
            <a:chOff x="3224" y="1030"/>
            <a:chExt cx="345" cy="280"/>
          </a:xfrm>
        </p:grpSpPr>
        <p:grpSp>
          <p:nvGrpSpPr>
            <p:cNvPr id="71926" name="Group 64"/>
            <p:cNvGrpSpPr>
              <a:grpSpLocks/>
            </p:cNvGrpSpPr>
            <p:nvPr/>
          </p:nvGrpSpPr>
          <p:grpSpPr bwMode="auto">
            <a:xfrm>
              <a:off x="3224" y="1030"/>
              <a:ext cx="345" cy="280"/>
              <a:chOff x="3517" y="2002"/>
              <a:chExt cx="345" cy="280"/>
            </a:xfrm>
          </p:grpSpPr>
          <p:sp>
            <p:nvSpPr>
              <p:cNvPr id="71933" name="Rectangle 6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34" name="Rectangle 6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927" name="Group 67"/>
            <p:cNvGrpSpPr>
              <a:grpSpLocks/>
            </p:cNvGrpSpPr>
            <p:nvPr/>
          </p:nvGrpSpPr>
          <p:grpSpPr bwMode="auto">
            <a:xfrm>
              <a:off x="3324" y="1122"/>
              <a:ext cx="144" cy="139"/>
              <a:chOff x="1056" y="3077"/>
              <a:chExt cx="144" cy="139"/>
            </a:xfrm>
          </p:grpSpPr>
          <p:grpSp>
            <p:nvGrpSpPr>
              <p:cNvPr id="71928" name="Group 68"/>
              <p:cNvGrpSpPr>
                <a:grpSpLocks/>
              </p:cNvGrpSpPr>
              <p:nvPr/>
            </p:nvGrpSpPr>
            <p:grpSpPr bwMode="auto">
              <a:xfrm>
                <a:off x="1080" y="3077"/>
                <a:ext cx="96" cy="139"/>
                <a:chOff x="2688" y="1632"/>
                <a:chExt cx="255" cy="240"/>
              </a:xfrm>
            </p:grpSpPr>
            <p:sp>
              <p:nvSpPr>
                <p:cNvPr id="71930" name="Freeform 6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1931" name="Line 70"/>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1932" name="Line 71"/>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1929" name="Line 72"/>
              <p:cNvSpPr>
                <a:spLocks noChangeShapeType="1"/>
              </p:cNvSpPr>
              <p:nvPr/>
            </p:nvSpPr>
            <p:spPr bwMode="auto">
              <a:xfrm>
                <a:off x="1056" y="3216"/>
                <a:ext cx="144" cy="0"/>
              </a:xfrm>
              <a:prstGeom prst="line">
                <a:avLst/>
              </a:prstGeom>
              <a:noFill/>
              <a:ln w="19050">
                <a:solidFill>
                  <a:srgbClr val="000000"/>
                </a:solidFill>
                <a:round/>
                <a:headEnd/>
                <a:tailEnd/>
              </a:ln>
            </p:spPr>
            <p:txBody>
              <a:bodyPr wrap="none" anchor="ctr"/>
              <a:lstStyle/>
              <a:p>
                <a:endParaRPr lang="en-US"/>
              </a:p>
            </p:txBody>
          </p:sp>
        </p:grpSp>
      </p:grpSp>
      <p:grpSp>
        <p:nvGrpSpPr>
          <p:cNvPr id="71703" name="Group 73"/>
          <p:cNvGrpSpPr>
            <a:grpSpLocks/>
          </p:cNvGrpSpPr>
          <p:nvPr/>
        </p:nvGrpSpPr>
        <p:grpSpPr bwMode="auto">
          <a:xfrm>
            <a:off x="6499225" y="1589088"/>
            <a:ext cx="401638" cy="461962"/>
            <a:chOff x="4094" y="1025"/>
            <a:chExt cx="253" cy="291"/>
          </a:xfrm>
        </p:grpSpPr>
        <p:grpSp>
          <p:nvGrpSpPr>
            <p:cNvPr id="71917" name="Group 74"/>
            <p:cNvGrpSpPr>
              <a:grpSpLocks/>
            </p:cNvGrpSpPr>
            <p:nvPr/>
          </p:nvGrpSpPr>
          <p:grpSpPr bwMode="auto">
            <a:xfrm>
              <a:off x="4094" y="1025"/>
              <a:ext cx="253" cy="291"/>
              <a:chOff x="3563" y="2433"/>
              <a:chExt cx="253" cy="291"/>
            </a:xfrm>
          </p:grpSpPr>
          <p:sp>
            <p:nvSpPr>
              <p:cNvPr id="71924" name="Rectangle 7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25" name="Rectangle 7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918" name="Group 77"/>
            <p:cNvGrpSpPr>
              <a:grpSpLocks/>
            </p:cNvGrpSpPr>
            <p:nvPr/>
          </p:nvGrpSpPr>
          <p:grpSpPr bwMode="auto">
            <a:xfrm>
              <a:off x="4148" y="1111"/>
              <a:ext cx="144" cy="139"/>
              <a:chOff x="1056" y="3077"/>
              <a:chExt cx="144" cy="139"/>
            </a:xfrm>
          </p:grpSpPr>
          <p:grpSp>
            <p:nvGrpSpPr>
              <p:cNvPr id="71919" name="Group 78"/>
              <p:cNvGrpSpPr>
                <a:grpSpLocks/>
              </p:cNvGrpSpPr>
              <p:nvPr/>
            </p:nvGrpSpPr>
            <p:grpSpPr bwMode="auto">
              <a:xfrm>
                <a:off x="1080" y="3077"/>
                <a:ext cx="96" cy="139"/>
                <a:chOff x="2688" y="1632"/>
                <a:chExt cx="255" cy="240"/>
              </a:xfrm>
            </p:grpSpPr>
            <p:sp>
              <p:nvSpPr>
                <p:cNvPr id="71921" name="Freeform 79"/>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1922" name="Line 80"/>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1923" name="Line 81"/>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1920" name="Line 82"/>
              <p:cNvSpPr>
                <a:spLocks noChangeShapeType="1"/>
              </p:cNvSpPr>
              <p:nvPr/>
            </p:nvSpPr>
            <p:spPr bwMode="auto">
              <a:xfrm>
                <a:off x="1056" y="3216"/>
                <a:ext cx="144" cy="0"/>
              </a:xfrm>
              <a:prstGeom prst="line">
                <a:avLst/>
              </a:prstGeom>
              <a:noFill/>
              <a:ln w="19050">
                <a:solidFill>
                  <a:srgbClr val="000000"/>
                </a:solidFill>
                <a:round/>
                <a:headEnd/>
                <a:tailEnd/>
              </a:ln>
            </p:spPr>
            <p:txBody>
              <a:bodyPr wrap="none" anchor="ctr"/>
              <a:lstStyle/>
              <a:p>
                <a:endParaRPr lang="en-US"/>
              </a:p>
            </p:txBody>
          </p:sp>
        </p:grpSp>
      </p:grpSp>
      <p:grpSp>
        <p:nvGrpSpPr>
          <p:cNvPr id="71704" name="Group 83"/>
          <p:cNvGrpSpPr>
            <a:grpSpLocks/>
          </p:cNvGrpSpPr>
          <p:nvPr/>
        </p:nvGrpSpPr>
        <p:grpSpPr bwMode="auto">
          <a:xfrm>
            <a:off x="7734300" y="1527175"/>
            <a:ext cx="530225" cy="584200"/>
            <a:chOff x="4872" y="986"/>
            <a:chExt cx="334" cy="368"/>
          </a:xfrm>
        </p:grpSpPr>
        <p:sp>
          <p:nvSpPr>
            <p:cNvPr id="71910" name="Rectangle 84"/>
            <p:cNvSpPr>
              <a:spLocks noChangeArrowheads="1"/>
            </p:cNvSpPr>
            <p:nvPr/>
          </p:nvSpPr>
          <p:spPr bwMode="auto">
            <a:xfrm>
              <a:off x="4991" y="98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11" name="Freeform 85"/>
            <p:cNvSpPr>
              <a:spLocks/>
            </p:cNvSpPr>
            <p:nvPr/>
          </p:nvSpPr>
          <p:spPr bwMode="auto">
            <a:xfrm>
              <a:off x="4872" y="102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1912" name="Group 86"/>
            <p:cNvGrpSpPr>
              <a:grpSpLocks/>
            </p:cNvGrpSpPr>
            <p:nvPr/>
          </p:nvGrpSpPr>
          <p:grpSpPr bwMode="auto">
            <a:xfrm>
              <a:off x="4991" y="1115"/>
              <a:ext cx="96" cy="139"/>
              <a:chOff x="2688" y="1632"/>
              <a:chExt cx="255" cy="240"/>
            </a:xfrm>
          </p:grpSpPr>
          <p:sp>
            <p:nvSpPr>
              <p:cNvPr id="71914" name="Freeform 8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1915" name="Line 88"/>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1916" name="Line 89"/>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1913" name="Line 90"/>
            <p:cNvSpPr>
              <a:spLocks noChangeShapeType="1"/>
            </p:cNvSpPr>
            <p:nvPr/>
          </p:nvSpPr>
          <p:spPr bwMode="auto">
            <a:xfrm>
              <a:off x="4967" y="1254"/>
              <a:ext cx="144" cy="0"/>
            </a:xfrm>
            <a:prstGeom prst="line">
              <a:avLst/>
            </a:prstGeom>
            <a:noFill/>
            <a:ln w="19050">
              <a:solidFill>
                <a:srgbClr val="000000"/>
              </a:solidFill>
              <a:round/>
              <a:headEnd/>
              <a:tailEnd/>
            </a:ln>
          </p:spPr>
          <p:txBody>
            <a:bodyPr wrap="none" anchor="ctr"/>
            <a:lstStyle/>
            <a:p>
              <a:endParaRPr lang="en-US"/>
            </a:p>
          </p:txBody>
        </p:sp>
      </p:grpSp>
      <p:grpSp>
        <p:nvGrpSpPr>
          <p:cNvPr id="71705" name="Group 91"/>
          <p:cNvGrpSpPr>
            <a:grpSpLocks/>
          </p:cNvGrpSpPr>
          <p:nvPr/>
        </p:nvGrpSpPr>
        <p:grpSpPr bwMode="auto">
          <a:xfrm>
            <a:off x="3756025" y="3579813"/>
            <a:ext cx="530225" cy="596900"/>
            <a:chOff x="2366" y="2351"/>
            <a:chExt cx="334" cy="376"/>
          </a:xfrm>
        </p:grpSpPr>
        <p:sp>
          <p:nvSpPr>
            <p:cNvPr id="71905" name="Rectangle 92"/>
            <p:cNvSpPr>
              <a:spLocks noChangeArrowheads="1"/>
            </p:cNvSpPr>
            <p:nvPr/>
          </p:nvSpPr>
          <p:spPr bwMode="auto">
            <a:xfrm>
              <a:off x="2483" y="235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06" name="Freeform 93"/>
            <p:cNvSpPr>
              <a:spLocks noChangeAspect="1"/>
            </p:cNvSpPr>
            <p:nvPr/>
          </p:nvSpPr>
          <p:spPr bwMode="auto">
            <a:xfrm>
              <a:off x="2366" y="23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907" name="Freeform 94"/>
            <p:cNvSpPr>
              <a:spLocks/>
            </p:cNvSpPr>
            <p:nvPr/>
          </p:nvSpPr>
          <p:spPr bwMode="auto">
            <a:xfrm>
              <a:off x="2407" y="2519"/>
              <a:ext cx="57" cy="87"/>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908" name="Freeform 95"/>
            <p:cNvSpPr>
              <a:spLocks/>
            </p:cNvSpPr>
            <p:nvPr/>
          </p:nvSpPr>
          <p:spPr bwMode="auto">
            <a:xfrm>
              <a:off x="2603" y="2519"/>
              <a:ext cx="56" cy="87"/>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909" name="Line 96"/>
            <p:cNvSpPr>
              <a:spLocks noChangeShapeType="1"/>
            </p:cNvSpPr>
            <p:nvPr/>
          </p:nvSpPr>
          <p:spPr bwMode="auto">
            <a:xfrm>
              <a:off x="2461" y="2560"/>
              <a:ext cx="143" cy="0"/>
            </a:xfrm>
            <a:prstGeom prst="line">
              <a:avLst/>
            </a:prstGeom>
            <a:noFill/>
            <a:ln w="19050">
              <a:solidFill>
                <a:srgbClr val="000000"/>
              </a:solidFill>
              <a:round/>
              <a:headEnd type="none" w="sm" len="sm"/>
              <a:tailEnd type="none" w="sm" len="sm"/>
            </a:ln>
          </p:spPr>
          <p:txBody>
            <a:bodyPr wrap="none" anchor="ctr"/>
            <a:lstStyle/>
            <a:p>
              <a:endParaRPr lang="en-US"/>
            </a:p>
          </p:txBody>
        </p:sp>
      </p:grpSp>
      <p:grpSp>
        <p:nvGrpSpPr>
          <p:cNvPr id="71706" name="Group 97"/>
          <p:cNvGrpSpPr>
            <a:grpSpLocks/>
          </p:cNvGrpSpPr>
          <p:nvPr/>
        </p:nvGrpSpPr>
        <p:grpSpPr bwMode="auto">
          <a:xfrm>
            <a:off x="3756025" y="2894013"/>
            <a:ext cx="530225" cy="596900"/>
            <a:chOff x="2366" y="1895"/>
            <a:chExt cx="334" cy="376"/>
          </a:xfrm>
        </p:grpSpPr>
        <p:sp>
          <p:nvSpPr>
            <p:cNvPr id="71899" name="Rectangle 98"/>
            <p:cNvSpPr>
              <a:spLocks noChangeArrowheads="1"/>
            </p:cNvSpPr>
            <p:nvPr/>
          </p:nvSpPr>
          <p:spPr bwMode="auto">
            <a:xfrm>
              <a:off x="2483" y="189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900" name="Freeform 99"/>
            <p:cNvSpPr>
              <a:spLocks noChangeAspect="1"/>
            </p:cNvSpPr>
            <p:nvPr/>
          </p:nvSpPr>
          <p:spPr bwMode="auto">
            <a:xfrm>
              <a:off x="2366" y="19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901" name="Line 100"/>
            <p:cNvSpPr>
              <a:spLocks noChangeAspect="1" noChangeShapeType="1"/>
            </p:cNvSpPr>
            <p:nvPr/>
          </p:nvSpPr>
          <p:spPr bwMode="auto">
            <a:xfrm>
              <a:off x="2475" y="2022"/>
              <a:ext cx="0" cy="169"/>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902" name="Line 101"/>
            <p:cNvSpPr>
              <a:spLocks noChangeAspect="1" noChangeShapeType="1"/>
            </p:cNvSpPr>
            <p:nvPr/>
          </p:nvSpPr>
          <p:spPr bwMode="auto">
            <a:xfrm>
              <a:off x="2591" y="2022"/>
              <a:ext cx="0" cy="169"/>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903" name="Freeform 102"/>
            <p:cNvSpPr>
              <a:spLocks noChangeAspect="1"/>
            </p:cNvSpPr>
            <p:nvPr/>
          </p:nvSpPr>
          <p:spPr bwMode="auto">
            <a:xfrm>
              <a:off x="2477" y="2168"/>
              <a:ext cx="115"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904" name="Line 103"/>
            <p:cNvSpPr>
              <a:spLocks noChangeAspect="1" noChangeShapeType="1"/>
            </p:cNvSpPr>
            <p:nvPr/>
          </p:nvSpPr>
          <p:spPr bwMode="auto">
            <a:xfrm flipH="1" flipV="1">
              <a:off x="2477" y="2046"/>
              <a:ext cx="115" cy="0"/>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1707" name="Group 104"/>
          <p:cNvGrpSpPr>
            <a:grpSpLocks/>
          </p:cNvGrpSpPr>
          <p:nvPr/>
        </p:nvGrpSpPr>
        <p:grpSpPr bwMode="auto">
          <a:xfrm>
            <a:off x="3756025" y="4265613"/>
            <a:ext cx="530225" cy="596900"/>
            <a:chOff x="2366" y="2807"/>
            <a:chExt cx="334" cy="376"/>
          </a:xfrm>
        </p:grpSpPr>
        <p:sp>
          <p:nvSpPr>
            <p:cNvPr id="71890" name="Rectangle 105"/>
            <p:cNvSpPr>
              <a:spLocks noChangeArrowheads="1"/>
            </p:cNvSpPr>
            <p:nvPr/>
          </p:nvSpPr>
          <p:spPr bwMode="auto">
            <a:xfrm>
              <a:off x="2483" y="280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91" name="Freeform 106"/>
            <p:cNvSpPr>
              <a:spLocks noChangeAspect="1"/>
            </p:cNvSpPr>
            <p:nvPr/>
          </p:nvSpPr>
          <p:spPr bwMode="auto">
            <a:xfrm>
              <a:off x="2366" y="28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892" name="Line 107"/>
            <p:cNvSpPr>
              <a:spLocks noChangeShapeType="1"/>
            </p:cNvSpPr>
            <p:nvPr/>
          </p:nvSpPr>
          <p:spPr bwMode="auto">
            <a:xfrm flipV="1">
              <a:off x="2534" y="2905"/>
              <a:ext cx="0" cy="51"/>
            </a:xfrm>
            <a:prstGeom prst="line">
              <a:avLst/>
            </a:prstGeom>
            <a:noFill/>
            <a:ln w="28575">
              <a:solidFill>
                <a:srgbClr val="000000"/>
              </a:solidFill>
              <a:round/>
              <a:headEnd/>
              <a:tailEnd/>
            </a:ln>
          </p:spPr>
          <p:txBody>
            <a:bodyPr wrap="none" anchor="ctr"/>
            <a:lstStyle/>
            <a:p>
              <a:endParaRPr lang="en-US"/>
            </a:p>
          </p:txBody>
        </p:sp>
        <p:sp>
          <p:nvSpPr>
            <p:cNvPr id="71893" name="Freeform 108"/>
            <p:cNvSpPr>
              <a:spLocks/>
            </p:cNvSpPr>
            <p:nvPr/>
          </p:nvSpPr>
          <p:spPr bwMode="auto">
            <a:xfrm>
              <a:off x="2469" y="2904"/>
              <a:ext cx="129" cy="16"/>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71894" name="Group 109"/>
            <p:cNvGrpSpPr>
              <a:grpSpLocks/>
            </p:cNvGrpSpPr>
            <p:nvPr/>
          </p:nvGrpSpPr>
          <p:grpSpPr bwMode="auto">
            <a:xfrm>
              <a:off x="2469" y="2934"/>
              <a:ext cx="129" cy="171"/>
              <a:chOff x="624" y="240"/>
              <a:chExt cx="144" cy="197"/>
            </a:xfrm>
          </p:grpSpPr>
          <p:sp>
            <p:nvSpPr>
              <p:cNvPr id="71895" name="Line 110"/>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96" name="Line 111"/>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97" name="Freeform 112"/>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98" name="Line 113"/>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71708" name="Group 114"/>
          <p:cNvGrpSpPr>
            <a:grpSpLocks/>
          </p:cNvGrpSpPr>
          <p:nvPr/>
        </p:nvGrpSpPr>
        <p:grpSpPr bwMode="auto">
          <a:xfrm>
            <a:off x="3756025" y="4951413"/>
            <a:ext cx="530225" cy="596900"/>
            <a:chOff x="2366" y="3263"/>
            <a:chExt cx="334" cy="376"/>
          </a:xfrm>
        </p:grpSpPr>
        <p:sp>
          <p:nvSpPr>
            <p:cNvPr id="71886" name="Rectangle 115"/>
            <p:cNvSpPr>
              <a:spLocks noChangeArrowheads="1"/>
            </p:cNvSpPr>
            <p:nvPr/>
          </p:nvSpPr>
          <p:spPr bwMode="auto">
            <a:xfrm>
              <a:off x="2483" y="326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87" name="Freeform 116"/>
            <p:cNvSpPr>
              <a:spLocks noChangeAspect="1"/>
            </p:cNvSpPr>
            <p:nvPr/>
          </p:nvSpPr>
          <p:spPr bwMode="auto">
            <a:xfrm>
              <a:off x="2366" y="33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888" name="Freeform 117"/>
            <p:cNvSpPr>
              <a:spLocks/>
            </p:cNvSpPr>
            <p:nvPr/>
          </p:nvSpPr>
          <p:spPr bwMode="auto">
            <a:xfrm>
              <a:off x="2437" y="3411"/>
              <a:ext cx="192" cy="35"/>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sp>
          <p:nvSpPr>
            <p:cNvPr id="71889" name="Freeform 118"/>
            <p:cNvSpPr>
              <a:spLocks/>
            </p:cNvSpPr>
            <p:nvPr/>
          </p:nvSpPr>
          <p:spPr bwMode="auto">
            <a:xfrm flipV="1">
              <a:off x="2438" y="3494"/>
              <a:ext cx="192" cy="35"/>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grpSp>
      <p:grpSp>
        <p:nvGrpSpPr>
          <p:cNvPr id="71709" name="Group 119"/>
          <p:cNvGrpSpPr>
            <a:grpSpLocks/>
          </p:cNvGrpSpPr>
          <p:nvPr/>
        </p:nvGrpSpPr>
        <p:grpSpPr bwMode="auto">
          <a:xfrm>
            <a:off x="3756025" y="2208213"/>
            <a:ext cx="530225" cy="596900"/>
            <a:chOff x="2366" y="1439"/>
            <a:chExt cx="334" cy="376"/>
          </a:xfrm>
        </p:grpSpPr>
        <p:sp>
          <p:nvSpPr>
            <p:cNvPr id="71883" name="Rectangle 120"/>
            <p:cNvSpPr>
              <a:spLocks noChangeArrowheads="1"/>
            </p:cNvSpPr>
            <p:nvPr/>
          </p:nvSpPr>
          <p:spPr bwMode="auto">
            <a:xfrm>
              <a:off x="2483" y="143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84" name="Freeform 121"/>
            <p:cNvSpPr>
              <a:spLocks noChangeAspect="1"/>
            </p:cNvSpPr>
            <p:nvPr/>
          </p:nvSpPr>
          <p:spPr bwMode="auto">
            <a:xfrm>
              <a:off x="2366" y="14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885" name="Freeform 122"/>
            <p:cNvSpPr>
              <a:spLocks noChangeAspect="1"/>
            </p:cNvSpPr>
            <p:nvPr/>
          </p:nvSpPr>
          <p:spPr bwMode="auto">
            <a:xfrm>
              <a:off x="2418" y="1581"/>
              <a:ext cx="230" cy="126"/>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71710" name="Group 123"/>
          <p:cNvGrpSpPr>
            <a:grpSpLocks/>
          </p:cNvGrpSpPr>
          <p:nvPr/>
        </p:nvGrpSpPr>
        <p:grpSpPr bwMode="auto">
          <a:xfrm>
            <a:off x="5118100" y="2282825"/>
            <a:ext cx="547688" cy="444500"/>
            <a:chOff x="3224" y="1486"/>
            <a:chExt cx="345" cy="280"/>
          </a:xfrm>
        </p:grpSpPr>
        <p:grpSp>
          <p:nvGrpSpPr>
            <p:cNvPr id="71879" name="Group 124"/>
            <p:cNvGrpSpPr>
              <a:grpSpLocks/>
            </p:cNvGrpSpPr>
            <p:nvPr/>
          </p:nvGrpSpPr>
          <p:grpSpPr bwMode="auto">
            <a:xfrm>
              <a:off x="3224" y="1486"/>
              <a:ext cx="345" cy="280"/>
              <a:chOff x="3517" y="2002"/>
              <a:chExt cx="345" cy="280"/>
            </a:xfrm>
          </p:grpSpPr>
          <p:sp>
            <p:nvSpPr>
              <p:cNvPr id="71881" name="Rectangle 12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82" name="Rectangle 12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1880" name="Freeform 127"/>
            <p:cNvSpPr>
              <a:spLocks noChangeAspect="1"/>
            </p:cNvSpPr>
            <p:nvPr/>
          </p:nvSpPr>
          <p:spPr bwMode="auto">
            <a:xfrm>
              <a:off x="3281" y="1577"/>
              <a:ext cx="230" cy="126"/>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71711" name="Group 128"/>
          <p:cNvGrpSpPr>
            <a:grpSpLocks/>
          </p:cNvGrpSpPr>
          <p:nvPr/>
        </p:nvGrpSpPr>
        <p:grpSpPr bwMode="auto">
          <a:xfrm>
            <a:off x="6499225" y="2274888"/>
            <a:ext cx="401638" cy="461962"/>
            <a:chOff x="4094" y="1481"/>
            <a:chExt cx="253" cy="291"/>
          </a:xfrm>
        </p:grpSpPr>
        <p:grpSp>
          <p:nvGrpSpPr>
            <p:cNvPr id="71875" name="Group 129"/>
            <p:cNvGrpSpPr>
              <a:grpSpLocks/>
            </p:cNvGrpSpPr>
            <p:nvPr/>
          </p:nvGrpSpPr>
          <p:grpSpPr bwMode="auto">
            <a:xfrm>
              <a:off x="4094" y="1481"/>
              <a:ext cx="253" cy="291"/>
              <a:chOff x="3563" y="2433"/>
              <a:chExt cx="253" cy="291"/>
            </a:xfrm>
          </p:grpSpPr>
          <p:sp>
            <p:nvSpPr>
              <p:cNvPr id="71877" name="Rectangle 130"/>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78" name="Rectangle 131"/>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1876" name="Freeform 132"/>
            <p:cNvSpPr>
              <a:spLocks noChangeAspect="1"/>
            </p:cNvSpPr>
            <p:nvPr/>
          </p:nvSpPr>
          <p:spPr bwMode="auto">
            <a:xfrm>
              <a:off x="4105" y="1568"/>
              <a:ext cx="230" cy="126"/>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71712" name="Group 133"/>
          <p:cNvGrpSpPr>
            <a:grpSpLocks/>
          </p:cNvGrpSpPr>
          <p:nvPr/>
        </p:nvGrpSpPr>
        <p:grpSpPr bwMode="auto">
          <a:xfrm>
            <a:off x="7734300" y="2212975"/>
            <a:ext cx="530225" cy="584200"/>
            <a:chOff x="4872" y="1442"/>
            <a:chExt cx="334" cy="368"/>
          </a:xfrm>
        </p:grpSpPr>
        <p:sp>
          <p:nvSpPr>
            <p:cNvPr id="71872" name="Rectangle 134"/>
            <p:cNvSpPr>
              <a:spLocks noChangeArrowheads="1"/>
            </p:cNvSpPr>
            <p:nvPr/>
          </p:nvSpPr>
          <p:spPr bwMode="auto">
            <a:xfrm>
              <a:off x="4991" y="144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73" name="Freeform 135"/>
            <p:cNvSpPr>
              <a:spLocks/>
            </p:cNvSpPr>
            <p:nvPr/>
          </p:nvSpPr>
          <p:spPr bwMode="auto">
            <a:xfrm>
              <a:off x="4872" y="14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874" name="Freeform 136"/>
            <p:cNvSpPr>
              <a:spLocks noChangeAspect="1"/>
            </p:cNvSpPr>
            <p:nvPr/>
          </p:nvSpPr>
          <p:spPr bwMode="auto">
            <a:xfrm>
              <a:off x="4924" y="1567"/>
              <a:ext cx="209" cy="114"/>
            </a:xfrm>
            <a:custGeom>
              <a:avLst/>
              <a:gdLst>
                <a:gd name="T0" fmla="*/ 0 w 2312"/>
                <a:gd name="T1" fmla="*/ 729 h 786"/>
                <a:gd name="T2" fmla="*/ 36 w 2312"/>
                <a:gd name="T3" fmla="*/ 687 h 786"/>
                <a:gd name="T4" fmla="*/ 111 w 2312"/>
                <a:gd name="T5" fmla="*/ 615 h 786"/>
                <a:gd name="T6" fmla="*/ 189 w 2312"/>
                <a:gd name="T7" fmla="*/ 570 h 786"/>
                <a:gd name="T8" fmla="*/ 276 w 2312"/>
                <a:gd name="T9" fmla="*/ 537 h 786"/>
                <a:gd name="T10" fmla="*/ 464 w 2312"/>
                <a:gd name="T11" fmla="*/ 509 h 786"/>
                <a:gd name="T12" fmla="*/ 629 w 2312"/>
                <a:gd name="T13" fmla="*/ 486 h 786"/>
                <a:gd name="T14" fmla="*/ 801 w 2312"/>
                <a:gd name="T15" fmla="*/ 464 h 786"/>
                <a:gd name="T16" fmla="*/ 915 w 2312"/>
                <a:gd name="T17" fmla="*/ 180 h 786"/>
                <a:gd name="T18" fmla="*/ 1029 w 2312"/>
                <a:gd name="T19" fmla="*/ 156 h 786"/>
                <a:gd name="T20" fmla="*/ 1085 w 2312"/>
                <a:gd name="T21" fmla="*/ 419 h 786"/>
                <a:gd name="T22" fmla="*/ 1691 w 2312"/>
                <a:gd name="T23" fmla="*/ 329 h 786"/>
                <a:gd name="T24" fmla="*/ 1626 w 2312"/>
                <a:gd name="T25" fmla="*/ 276 h 786"/>
                <a:gd name="T26" fmla="*/ 1683 w 2312"/>
                <a:gd name="T27" fmla="*/ 258 h 786"/>
                <a:gd name="T28" fmla="*/ 1766 w 2312"/>
                <a:gd name="T29" fmla="*/ 269 h 786"/>
                <a:gd name="T30" fmla="*/ 1945 w 2312"/>
                <a:gd name="T31" fmla="*/ 23 h 786"/>
                <a:gd name="T32" fmla="*/ 2073 w 2312"/>
                <a:gd name="T33" fmla="*/ 0 h 786"/>
                <a:gd name="T34" fmla="*/ 2005 w 2312"/>
                <a:gd name="T35" fmla="*/ 307 h 786"/>
                <a:gd name="T36" fmla="*/ 2025 w 2312"/>
                <a:gd name="T37" fmla="*/ 318 h 786"/>
                <a:gd name="T38" fmla="*/ 2016 w 2312"/>
                <a:gd name="T39" fmla="*/ 333 h 786"/>
                <a:gd name="T40" fmla="*/ 2290 w 2312"/>
                <a:gd name="T41" fmla="*/ 374 h 786"/>
                <a:gd name="T42" fmla="*/ 2178 w 2312"/>
                <a:gd name="T43" fmla="*/ 417 h 786"/>
                <a:gd name="T44" fmla="*/ 1899 w 2312"/>
                <a:gd name="T45" fmla="*/ 423 h 786"/>
                <a:gd name="T46" fmla="*/ 1827 w 2312"/>
                <a:gd name="T47" fmla="*/ 459 h 786"/>
                <a:gd name="T48" fmla="*/ 1761 w 2312"/>
                <a:gd name="T49" fmla="*/ 495 h 786"/>
                <a:gd name="T50" fmla="*/ 1669 w 2312"/>
                <a:gd name="T51" fmla="*/ 539 h 786"/>
                <a:gd name="T52" fmla="*/ 1556 w 2312"/>
                <a:gd name="T53" fmla="*/ 569 h 786"/>
                <a:gd name="T54" fmla="*/ 1437 w 2312"/>
                <a:gd name="T55" fmla="*/ 606 h 786"/>
                <a:gd name="T56" fmla="*/ 1392 w 2312"/>
                <a:gd name="T57" fmla="*/ 621 h 786"/>
                <a:gd name="T58" fmla="*/ 2312 w 2312"/>
                <a:gd name="T59" fmla="*/ 741 h 786"/>
                <a:gd name="T60" fmla="*/ 2190 w 2312"/>
                <a:gd name="T61" fmla="*/ 783 h 786"/>
                <a:gd name="T62" fmla="*/ 928 w 2312"/>
                <a:gd name="T63" fmla="*/ 696 h 786"/>
                <a:gd name="T64" fmla="*/ 382 w 2312"/>
                <a:gd name="T65" fmla="*/ 778 h 786"/>
                <a:gd name="T66" fmla="*/ 217 w 2312"/>
                <a:gd name="T67" fmla="*/ 786 h 786"/>
                <a:gd name="T68" fmla="*/ 75 w 2312"/>
                <a:gd name="T69" fmla="*/ 771 h 786"/>
                <a:gd name="T70" fmla="*/ 0 w 2312"/>
                <a:gd name="T71" fmla="*/ 729 h 7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12"/>
                <a:gd name="T109" fmla="*/ 0 h 786"/>
                <a:gd name="T110" fmla="*/ 2312 w 2312"/>
                <a:gd name="T111" fmla="*/ 786 h 7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12" h="786">
                  <a:moveTo>
                    <a:pt x="0" y="729"/>
                  </a:moveTo>
                  <a:lnTo>
                    <a:pt x="36" y="687"/>
                  </a:lnTo>
                  <a:lnTo>
                    <a:pt x="111" y="615"/>
                  </a:lnTo>
                  <a:lnTo>
                    <a:pt x="189" y="570"/>
                  </a:lnTo>
                  <a:lnTo>
                    <a:pt x="276" y="537"/>
                  </a:lnTo>
                  <a:lnTo>
                    <a:pt x="464" y="509"/>
                  </a:lnTo>
                  <a:lnTo>
                    <a:pt x="629" y="486"/>
                  </a:lnTo>
                  <a:lnTo>
                    <a:pt x="801" y="464"/>
                  </a:lnTo>
                  <a:lnTo>
                    <a:pt x="915" y="180"/>
                  </a:lnTo>
                  <a:lnTo>
                    <a:pt x="1029" y="156"/>
                  </a:lnTo>
                  <a:lnTo>
                    <a:pt x="1085" y="419"/>
                  </a:lnTo>
                  <a:lnTo>
                    <a:pt x="1691" y="329"/>
                  </a:lnTo>
                  <a:lnTo>
                    <a:pt x="1626" y="276"/>
                  </a:lnTo>
                  <a:lnTo>
                    <a:pt x="1683" y="258"/>
                  </a:lnTo>
                  <a:lnTo>
                    <a:pt x="1766" y="269"/>
                  </a:lnTo>
                  <a:lnTo>
                    <a:pt x="1945" y="23"/>
                  </a:lnTo>
                  <a:lnTo>
                    <a:pt x="2073" y="0"/>
                  </a:lnTo>
                  <a:lnTo>
                    <a:pt x="2005" y="307"/>
                  </a:lnTo>
                  <a:lnTo>
                    <a:pt x="2025" y="318"/>
                  </a:lnTo>
                  <a:lnTo>
                    <a:pt x="2016" y="333"/>
                  </a:lnTo>
                  <a:lnTo>
                    <a:pt x="2290" y="374"/>
                  </a:lnTo>
                  <a:lnTo>
                    <a:pt x="2178" y="417"/>
                  </a:lnTo>
                  <a:lnTo>
                    <a:pt x="1899" y="423"/>
                  </a:lnTo>
                  <a:lnTo>
                    <a:pt x="1827" y="459"/>
                  </a:lnTo>
                  <a:lnTo>
                    <a:pt x="1761" y="495"/>
                  </a:lnTo>
                  <a:lnTo>
                    <a:pt x="1669" y="539"/>
                  </a:lnTo>
                  <a:lnTo>
                    <a:pt x="1556" y="569"/>
                  </a:lnTo>
                  <a:lnTo>
                    <a:pt x="1437" y="606"/>
                  </a:lnTo>
                  <a:lnTo>
                    <a:pt x="1392" y="621"/>
                  </a:lnTo>
                  <a:lnTo>
                    <a:pt x="2312" y="741"/>
                  </a:lnTo>
                  <a:lnTo>
                    <a:pt x="2190" y="783"/>
                  </a:lnTo>
                  <a:lnTo>
                    <a:pt x="928" y="696"/>
                  </a:lnTo>
                  <a:lnTo>
                    <a:pt x="382" y="778"/>
                  </a:lnTo>
                  <a:lnTo>
                    <a:pt x="217" y="786"/>
                  </a:lnTo>
                  <a:lnTo>
                    <a:pt x="75" y="771"/>
                  </a:lnTo>
                  <a:lnTo>
                    <a:pt x="0" y="729"/>
                  </a:lnTo>
                  <a:close/>
                </a:path>
              </a:pathLst>
            </a:custGeom>
            <a:solidFill>
              <a:schemeClr val="tx2"/>
            </a:solidFill>
            <a:ln w="3175" cap="flat" cmpd="sng">
              <a:solidFill>
                <a:schemeClr val="tx1"/>
              </a:solidFill>
              <a:prstDash val="solid"/>
              <a:round/>
              <a:headEnd type="none" w="med" len="med"/>
              <a:tailEnd type="none" w="med" len="med"/>
            </a:ln>
          </p:spPr>
          <p:txBody>
            <a:bodyPr wrap="none" anchor="ctr"/>
            <a:lstStyle/>
            <a:p>
              <a:endParaRPr lang="en-US"/>
            </a:p>
          </p:txBody>
        </p:sp>
      </p:grpSp>
      <p:sp>
        <p:nvSpPr>
          <p:cNvPr id="71713" name="Text Box 137"/>
          <p:cNvSpPr txBox="1">
            <a:spLocks noChangeArrowheads="1"/>
          </p:cNvSpPr>
          <p:nvPr/>
        </p:nvSpPr>
        <p:spPr bwMode="auto">
          <a:xfrm>
            <a:off x="695325" y="5143500"/>
            <a:ext cx="1409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Bridge Production</a:t>
            </a:r>
          </a:p>
        </p:txBody>
      </p:sp>
      <p:grpSp>
        <p:nvGrpSpPr>
          <p:cNvPr id="71714" name="Group 138"/>
          <p:cNvGrpSpPr>
            <a:grpSpLocks/>
          </p:cNvGrpSpPr>
          <p:nvPr/>
        </p:nvGrpSpPr>
        <p:grpSpPr bwMode="auto">
          <a:xfrm>
            <a:off x="5118100" y="2968625"/>
            <a:ext cx="547688" cy="444500"/>
            <a:chOff x="3224" y="1942"/>
            <a:chExt cx="345" cy="280"/>
          </a:xfrm>
        </p:grpSpPr>
        <p:grpSp>
          <p:nvGrpSpPr>
            <p:cNvPr id="71864" name="Group 139"/>
            <p:cNvGrpSpPr>
              <a:grpSpLocks/>
            </p:cNvGrpSpPr>
            <p:nvPr/>
          </p:nvGrpSpPr>
          <p:grpSpPr bwMode="auto">
            <a:xfrm>
              <a:off x="3224" y="1942"/>
              <a:ext cx="345" cy="280"/>
              <a:chOff x="3517" y="2002"/>
              <a:chExt cx="345" cy="280"/>
            </a:xfrm>
          </p:grpSpPr>
          <p:sp>
            <p:nvSpPr>
              <p:cNvPr id="71870" name="Rectangle 14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71" name="Rectangle 14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865" name="Group 142"/>
            <p:cNvGrpSpPr>
              <a:grpSpLocks/>
            </p:cNvGrpSpPr>
            <p:nvPr/>
          </p:nvGrpSpPr>
          <p:grpSpPr bwMode="auto">
            <a:xfrm>
              <a:off x="3338" y="2022"/>
              <a:ext cx="117" cy="169"/>
              <a:chOff x="624" y="240"/>
              <a:chExt cx="144" cy="197"/>
            </a:xfrm>
          </p:grpSpPr>
          <p:sp>
            <p:nvSpPr>
              <p:cNvPr id="71866" name="Line 143"/>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67" name="Line 144"/>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68" name="Freeform 145"/>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69" name="Line 146"/>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71715" name="Group 147"/>
          <p:cNvGrpSpPr>
            <a:grpSpLocks/>
          </p:cNvGrpSpPr>
          <p:nvPr/>
        </p:nvGrpSpPr>
        <p:grpSpPr bwMode="auto">
          <a:xfrm>
            <a:off x="6499225" y="2960688"/>
            <a:ext cx="401638" cy="461962"/>
            <a:chOff x="4094" y="1937"/>
            <a:chExt cx="253" cy="291"/>
          </a:xfrm>
        </p:grpSpPr>
        <p:grpSp>
          <p:nvGrpSpPr>
            <p:cNvPr id="71856" name="Group 148"/>
            <p:cNvGrpSpPr>
              <a:grpSpLocks/>
            </p:cNvGrpSpPr>
            <p:nvPr/>
          </p:nvGrpSpPr>
          <p:grpSpPr bwMode="auto">
            <a:xfrm>
              <a:off x="4094" y="1937"/>
              <a:ext cx="253" cy="291"/>
              <a:chOff x="3563" y="2433"/>
              <a:chExt cx="253" cy="291"/>
            </a:xfrm>
          </p:grpSpPr>
          <p:sp>
            <p:nvSpPr>
              <p:cNvPr id="71862" name="Rectangle 149"/>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63" name="Rectangle 150"/>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857" name="Group 151"/>
            <p:cNvGrpSpPr>
              <a:grpSpLocks/>
            </p:cNvGrpSpPr>
            <p:nvPr/>
          </p:nvGrpSpPr>
          <p:grpSpPr bwMode="auto">
            <a:xfrm>
              <a:off x="4162" y="2016"/>
              <a:ext cx="117" cy="169"/>
              <a:chOff x="624" y="240"/>
              <a:chExt cx="144" cy="197"/>
            </a:xfrm>
          </p:grpSpPr>
          <p:sp>
            <p:nvSpPr>
              <p:cNvPr id="71858" name="Line 152"/>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59" name="Line 153"/>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60" name="Freeform 154"/>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61" name="Line 155"/>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71716" name="Group 156"/>
          <p:cNvGrpSpPr>
            <a:grpSpLocks/>
          </p:cNvGrpSpPr>
          <p:nvPr/>
        </p:nvGrpSpPr>
        <p:grpSpPr bwMode="auto">
          <a:xfrm>
            <a:off x="7734300" y="2898775"/>
            <a:ext cx="530225" cy="584200"/>
            <a:chOff x="4872" y="1898"/>
            <a:chExt cx="334" cy="368"/>
          </a:xfrm>
        </p:grpSpPr>
        <p:sp>
          <p:nvSpPr>
            <p:cNvPr id="71850" name="Rectangle 157"/>
            <p:cNvSpPr>
              <a:spLocks noChangeArrowheads="1"/>
            </p:cNvSpPr>
            <p:nvPr/>
          </p:nvSpPr>
          <p:spPr bwMode="auto">
            <a:xfrm>
              <a:off x="4991" y="189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51" name="Freeform 158"/>
            <p:cNvSpPr>
              <a:spLocks/>
            </p:cNvSpPr>
            <p:nvPr/>
          </p:nvSpPr>
          <p:spPr bwMode="auto">
            <a:xfrm>
              <a:off x="4872" y="19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852" name="Line 159"/>
            <p:cNvSpPr>
              <a:spLocks noChangeAspect="1" noChangeShapeType="1"/>
            </p:cNvSpPr>
            <p:nvPr/>
          </p:nvSpPr>
          <p:spPr bwMode="auto">
            <a:xfrm>
              <a:off x="4981" y="2019"/>
              <a:ext cx="0" cy="169"/>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53" name="Line 160"/>
            <p:cNvSpPr>
              <a:spLocks noChangeAspect="1" noChangeShapeType="1"/>
            </p:cNvSpPr>
            <p:nvPr/>
          </p:nvSpPr>
          <p:spPr bwMode="auto">
            <a:xfrm>
              <a:off x="5097" y="2019"/>
              <a:ext cx="0" cy="169"/>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54" name="Freeform 161"/>
            <p:cNvSpPr>
              <a:spLocks noChangeAspect="1"/>
            </p:cNvSpPr>
            <p:nvPr/>
          </p:nvSpPr>
          <p:spPr bwMode="auto">
            <a:xfrm>
              <a:off x="4983" y="2165"/>
              <a:ext cx="115"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55" name="Line 162"/>
            <p:cNvSpPr>
              <a:spLocks noChangeAspect="1" noChangeShapeType="1"/>
            </p:cNvSpPr>
            <p:nvPr/>
          </p:nvSpPr>
          <p:spPr bwMode="auto">
            <a:xfrm flipH="1" flipV="1">
              <a:off x="4983" y="2043"/>
              <a:ext cx="115" cy="0"/>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71717" name="Group 163"/>
          <p:cNvGrpSpPr>
            <a:grpSpLocks/>
          </p:cNvGrpSpPr>
          <p:nvPr/>
        </p:nvGrpSpPr>
        <p:grpSpPr bwMode="auto">
          <a:xfrm>
            <a:off x="5187950" y="3846513"/>
            <a:ext cx="400050" cy="138112"/>
            <a:chOff x="3499" y="105"/>
            <a:chExt cx="504" cy="174"/>
          </a:xfrm>
        </p:grpSpPr>
        <p:sp>
          <p:nvSpPr>
            <p:cNvPr id="71847" name="Freeform 16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48" name="Freeform 16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49" name="Line 166"/>
            <p:cNvSpPr>
              <a:spLocks noChangeShapeType="1"/>
            </p:cNvSpPr>
            <p:nvPr/>
          </p:nvSpPr>
          <p:spPr bwMode="auto">
            <a:xfrm>
              <a:off x="3607" y="187"/>
              <a:ext cx="286" cy="0"/>
            </a:xfrm>
            <a:prstGeom prst="line">
              <a:avLst/>
            </a:prstGeom>
            <a:noFill/>
            <a:ln w="19050">
              <a:solidFill>
                <a:srgbClr val="000000"/>
              </a:solidFill>
              <a:round/>
              <a:headEnd type="none" w="sm" len="sm"/>
              <a:tailEnd type="none" w="sm" len="sm"/>
            </a:ln>
          </p:spPr>
          <p:txBody>
            <a:bodyPr wrap="none" anchor="ctr"/>
            <a:lstStyle/>
            <a:p>
              <a:endParaRPr lang="en-US"/>
            </a:p>
          </p:txBody>
        </p:sp>
      </p:grpSp>
      <p:grpSp>
        <p:nvGrpSpPr>
          <p:cNvPr id="71718" name="Group 167"/>
          <p:cNvGrpSpPr>
            <a:grpSpLocks/>
          </p:cNvGrpSpPr>
          <p:nvPr/>
        </p:nvGrpSpPr>
        <p:grpSpPr bwMode="auto">
          <a:xfrm>
            <a:off x="6499225" y="3646488"/>
            <a:ext cx="401638" cy="461962"/>
            <a:chOff x="4094" y="2393"/>
            <a:chExt cx="253" cy="291"/>
          </a:xfrm>
        </p:grpSpPr>
        <p:grpSp>
          <p:nvGrpSpPr>
            <p:cNvPr id="71840" name="Group 168"/>
            <p:cNvGrpSpPr>
              <a:grpSpLocks/>
            </p:cNvGrpSpPr>
            <p:nvPr/>
          </p:nvGrpSpPr>
          <p:grpSpPr bwMode="auto">
            <a:xfrm>
              <a:off x="4094" y="2393"/>
              <a:ext cx="253" cy="291"/>
              <a:chOff x="3563" y="2433"/>
              <a:chExt cx="253" cy="291"/>
            </a:xfrm>
          </p:grpSpPr>
          <p:sp>
            <p:nvSpPr>
              <p:cNvPr id="71845" name="Rectangle 169"/>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46" name="Rectangle 170"/>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841" name="Group 171"/>
            <p:cNvGrpSpPr>
              <a:grpSpLocks/>
            </p:cNvGrpSpPr>
            <p:nvPr/>
          </p:nvGrpSpPr>
          <p:grpSpPr bwMode="auto">
            <a:xfrm>
              <a:off x="4122" y="2516"/>
              <a:ext cx="198" cy="81"/>
              <a:chOff x="3499" y="105"/>
              <a:chExt cx="504" cy="174"/>
            </a:xfrm>
          </p:grpSpPr>
          <p:sp>
            <p:nvSpPr>
              <p:cNvPr id="71842" name="Freeform 17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43" name="Freeform 17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44" name="Line 174"/>
              <p:cNvSpPr>
                <a:spLocks noChangeShapeType="1"/>
              </p:cNvSpPr>
              <p:nvPr/>
            </p:nvSpPr>
            <p:spPr bwMode="auto">
              <a:xfrm>
                <a:off x="3607" y="187"/>
                <a:ext cx="286" cy="0"/>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nvGrpSpPr>
          <p:cNvPr id="71719" name="Group 175"/>
          <p:cNvGrpSpPr>
            <a:grpSpLocks/>
          </p:cNvGrpSpPr>
          <p:nvPr/>
        </p:nvGrpSpPr>
        <p:grpSpPr bwMode="auto">
          <a:xfrm>
            <a:off x="7734300" y="3584575"/>
            <a:ext cx="530225" cy="584200"/>
            <a:chOff x="4872" y="2354"/>
            <a:chExt cx="334" cy="368"/>
          </a:xfrm>
        </p:grpSpPr>
        <p:sp>
          <p:nvSpPr>
            <p:cNvPr id="71835" name="Rectangle 176"/>
            <p:cNvSpPr>
              <a:spLocks noChangeArrowheads="1"/>
            </p:cNvSpPr>
            <p:nvPr/>
          </p:nvSpPr>
          <p:spPr bwMode="auto">
            <a:xfrm>
              <a:off x="4991" y="235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36" name="Freeform 177"/>
            <p:cNvSpPr>
              <a:spLocks/>
            </p:cNvSpPr>
            <p:nvPr/>
          </p:nvSpPr>
          <p:spPr bwMode="auto">
            <a:xfrm>
              <a:off x="4872" y="238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837" name="Freeform 178"/>
            <p:cNvSpPr>
              <a:spLocks/>
            </p:cNvSpPr>
            <p:nvPr/>
          </p:nvSpPr>
          <p:spPr bwMode="auto">
            <a:xfrm>
              <a:off x="4944" y="2510"/>
              <a:ext cx="42" cy="87"/>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38" name="Freeform 179"/>
            <p:cNvSpPr>
              <a:spLocks/>
            </p:cNvSpPr>
            <p:nvPr/>
          </p:nvSpPr>
          <p:spPr bwMode="auto">
            <a:xfrm>
              <a:off x="5091" y="2510"/>
              <a:ext cx="42" cy="87"/>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1839" name="Line 180"/>
            <p:cNvSpPr>
              <a:spLocks noChangeShapeType="1"/>
            </p:cNvSpPr>
            <p:nvPr/>
          </p:nvSpPr>
          <p:spPr bwMode="auto">
            <a:xfrm>
              <a:off x="4985" y="2551"/>
              <a:ext cx="107" cy="0"/>
            </a:xfrm>
            <a:prstGeom prst="line">
              <a:avLst/>
            </a:prstGeom>
            <a:noFill/>
            <a:ln w="19050">
              <a:solidFill>
                <a:srgbClr val="000000"/>
              </a:solidFill>
              <a:round/>
              <a:headEnd type="none" w="sm" len="sm"/>
              <a:tailEnd type="none" w="sm" len="sm"/>
            </a:ln>
          </p:spPr>
          <p:txBody>
            <a:bodyPr wrap="none" anchor="ctr"/>
            <a:lstStyle/>
            <a:p>
              <a:endParaRPr lang="en-US"/>
            </a:p>
          </p:txBody>
        </p:sp>
      </p:grpSp>
      <p:grpSp>
        <p:nvGrpSpPr>
          <p:cNvPr id="71720" name="Group 181"/>
          <p:cNvGrpSpPr>
            <a:grpSpLocks/>
          </p:cNvGrpSpPr>
          <p:nvPr/>
        </p:nvGrpSpPr>
        <p:grpSpPr bwMode="auto">
          <a:xfrm>
            <a:off x="5118100" y="4340225"/>
            <a:ext cx="547688" cy="444500"/>
            <a:chOff x="3224" y="2854"/>
            <a:chExt cx="345" cy="280"/>
          </a:xfrm>
        </p:grpSpPr>
        <p:grpSp>
          <p:nvGrpSpPr>
            <p:cNvPr id="71824" name="Group 182"/>
            <p:cNvGrpSpPr>
              <a:grpSpLocks/>
            </p:cNvGrpSpPr>
            <p:nvPr/>
          </p:nvGrpSpPr>
          <p:grpSpPr bwMode="auto">
            <a:xfrm>
              <a:off x="3224" y="2854"/>
              <a:ext cx="345" cy="280"/>
              <a:chOff x="3517" y="2002"/>
              <a:chExt cx="345" cy="280"/>
            </a:xfrm>
          </p:grpSpPr>
          <p:sp>
            <p:nvSpPr>
              <p:cNvPr id="71833" name="Rectangle 183"/>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34" name="Rectangle 184"/>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825" name="Group 185"/>
            <p:cNvGrpSpPr>
              <a:grpSpLocks/>
            </p:cNvGrpSpPr>
            <p:nvPr/>
          </p:nvGrpSpPr>
          <p:grpSpPr bwMode="auto">
            <a:xfrm>
              <a:off x="3341" y="2931"/>
              <a:ext cx="111" cy="183"/>
              <a:chOff x="2750" y="446"/>
              <a:chExt cx="144" cy="231"/>
            </a:xfrm>
          </p:grpSpPr>
          <p:sp>
            <p:nvSpPr>
              <p:cNvPr id="71826" name="Line 186"/>
              <p:cNvSpPr>
                <a:spLocks noChangeShapeType="1"/>
              </p:cNvSpPr>
              <p:nvPr/>
            </p:nvSpPr>
            <p:spPr bwMode="auto">
              <a:xfrm flipV="1">
                <a:off x="2822" y="447"/>
                <a:ext cx="0" cy="59"/>
              </a:xfrm>
              <a:prstGeom prst="line">
                <a:avLst/>
              </a:prstGeom>
              <a:noFill/>
              <a:ln w="28575">
                <a:solidFill>
                  <a:srgbClr val="000000"/>
                </a:solidFill>
                <a:round/>
                <a:headEnd/>
                <a:tailEnd/>
              </a:ln>
            </p:spPr>
            <p:txBody>
              <a:bodyPr wrap="none" anchor="ctr"/>
              <a:lstStyle/>
              <a:p>
                <a:endParaRPr lang="en-US"/>
              </a:p>
            </p:txBody>
          </p:sp>
          <p:sp>
            <p:nvSpPr>
              <p:cNvPr id="71827" name="Freeform 187"/>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71828" name="Group 188"/>
              <p:cNvGrpSpPr>
                <a:grpSpLocks/>
              </p:cNvGrpSpPr>
              <p:nvPr/>
            </p:nvGrpSpPr>
            <p:grpSpPr bwMode="auto">
              <a:xfrm>
                <a:off x="2750" y="480"/>
                <a:ext cx="144" cy="197"/>
                <a:chOff x="624" y="240"/>
                <a:chExt cx="144" cy="197"/>
              </a:xfrm>
            </p:grpSpPr>
            <p:sp>
              <p:nvSpPr>
                <p:cNvPr id="71829" name="Line 189"/>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30" name="Line 190"/>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31" name="Freeform 191"/>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32" name="Line 192"/>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71721" name="Group 193"/>
          <p:cNvGrpSpPr>
            <a:grpSpLocks/>
          </p:cNvGrpSpPr>
          <p:nvPr/>
        </p:nvGrpSpPr>
        <p:grpSpPr bwMode="auto">
          <a:xfrm>
            <a:off x="6499225" y="4332288"/>
            <a:ext cx="401638" cy="461962"/>
            <a:chOff x="4094" y="2849"/>
            <a:chExt cx="253" cy="291"/>
          </a:xfrm>
        </p:grpSpPr>
        <p:grpSp>
          <p:nvGrpSpPr>
            <p:cNvPr id="71813" name="Group 194"/>
            <p:cNvGrpSpPr>
              <a:grpSpLocks/>
            </p:cNvGrpSpPr>
            <p:nvPr/>
          </p:nvGrpSpPr>
          <p:grpSpPr bwMode="auto">
            <a:xfrm>
              <a:off x="4094" y="2849"/>
              <a:ext cx="253" cy="291"/>
              <a:chOff x="3563" y="2433"/>
              <a:chExt cx="253" cy="291"/>
            </a:xfrm>
          </p:grpSpPr>
          <p:sp>
            <p:nvSpPr>
              <p:cNvPr id="71822" name="Rectangle 19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23" name="Rectangle 19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814" name="Group 197"/>
            <p:cNvGrpSpPr>
              <a:grpSpLocks/>
            </p:cNvGrpSpPr>
            <p:nvPr/>
          </p:nvGrpSpPr>
          <p:grpSpPr bwMode="auto">
            <a:xfrm>
              <a:off x="4156" y="2916"/>
              <a:ext cx="129" cy="201"/>
              <a:chOff x="2750" y="446"/>
              <a:chExt cx="144" cy="231"/>
            </a:xfrm>
          </p:grpSpPr>
          <p:sp>
            <p:nvSpPr>
              <p:cNvPr id="71815" name="Line 198"/>
              <p:cNvSpPr>
                <a:spLocks noChangeShapeType="1"/>
              </p:cNvSpPr>
              <p:nvPr/>
            </p:nvSpPr>
            <p:spPr bwMode="auto">
              <a:xfrm flipV="1">
                <a:off x="2822" y="447"/>
                <a:ext cx="0" cy="59"/>
              </a:xfrm>
              <a:prstGeom prst="line">
                <a:avLst/>
              </a:prstGeom>
              <a:noFill/>
              <a:ln w="28575">
                <a:solidFill>
                  <a:srgbClr val="000000"/>
                </a:solidFill>
                <a:round/>
                <a:headEnd/>
                <a:tailEnd/>
              </a:ln>
            </p:spPr>
            <p:txBody>
              <a:bodyPr wrap="none" anchor="ctr"/>
              <a:lstStyle/>
              <a:p>
                <a:endParaRPr lang="en-US"/>
              </a:p>
            </p:txBody>
          </p:sp>
          <p:sp>
            <p:nvSpPr>
              <p:cNvPr id="71816" name="Freeform 199"/>
              <p:cNvSpPr>
                <a:spLocks/>
              </p:cNvSpPr>
              <p:nvPr/>
            </p:nvSpPr>
            <p:spPr bwMode="auto">
              <a:xfrm>
                <a:off x="2750" y="446"/>
                <a:ext cx="144" cy="18"/>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71817" name="Group 200"/>
              <p:cNvGrpSpPr>
                <a:grpSpLocks/>
              </p:cNvGrpSpPr>
              <p:nvPr/>
            </p:nvGrpSpPr>
            <p:grpSpPr bwMode="auto">
              <a:xfrm>
                <a:off x="2750" y="480"/>
                <a:ext cx="144" cy="197"/>
                <a:chOff x="624" y="240"/>
                <a:chExt cx="144" cy="197"/>
              </a:xfrm>
            </p:grpSpPr>
            <p:sp>
              <p:nvSpPr>
                <p:cNvPr id="71818" name="Line 201"/>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19" name="Line 202"/>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20" name="Freeform 20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21" name="Line 204"/>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71722" name="Group 205"/>
          <p:cNvGrpSpPr>
            <a:grpSpLocks/>
          </p:cNvGrpSpPr>
          <p:nvPr/>
        </p:nvGrpSpPr>
        <p:grpSpPr bwMode="auto">
          <a:xfrm>
            <a:off x="7734300" y="4270375"/>
            <a:ext cx="530225" cy="584200"/>
            <a:chOff x="4872" y="2810"/>
            <a:chExt cx="334" cy="368"/>
          </a:xfrm>
        </p:grpSpPr>
        <p:sp>
          <p:nvSpPr>
            <p:cNvPr id="71804" name="Rectangle 206"/>
            <p:cNvSpPr>
              <a:spLocks noChangeArrowheads="1"/>
            </p:cNvSpPr>
            <p:nvPr/>
          </p:nvSpPr>
          <p:spPr bwMode="auto">
            <a:xfrm>
              <a:off x="4991" y="281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05" name="Freeform 207"/>
            <p:cNvSpPr>
              <a:spLocks/>
            </p:cNvSpPr>
            <p:nvPr/>
          </p:nvSpPr>
          <p:spPr bwMode="auto">
            <a:xfrm>
              <a:off x="4872" y="28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806" name="Line 208"/>
            <p:cNvSpPr>
              <a:spLocks noChangeShapeType="1"/>
            </p:cNvSpPr>
            <p:nvPr/>
          </p:nvSpPr>
          <p:spPr bwMode="auto">
            <a:xfrm flipV="1">
              <a:off x="5039" y="2935"/>
              <a:ext cx="0" cy="41"/>
            </a:xfrm>
            <a:prstGeom prst="line">
              <a:avLst/>
            </a:prstGeom>
            <a:noFill/>
            <a:ln w="28575">
              <a:solidFill>
                <a:srgbClr val="000000"/>
              </a:solidFill>
              <a:round/>
              <a:headEnd/>
              <a:tailEnd/>
            </a:ln>
          </p:spPr>
          <p:txBody>
            <a:bodyPr wrap="none" anchor="ctr"/>
            <a:lstStyle/>
            <a:p>
              <a:endParaRPr lang="en-US"/>
            </a:p>
          </p:txBody>
        </p:sp>
        <p:sp>
          <p:nvSpPr>
            <p:cNvPr id="71807" name="Freeform 209"/>
            <p:cNvSpPr>
              <a:spLocks/>
            </p:cNvSpPr>
            <p:nvPr/>
          </p:nvSpPr>
          <p:spPr bwMode="auto">
            <a:xfrm>
              <a:off x="4989" y="2934"/>
              <a:ext cx="99" cy="13"/>
            </a:xfrm>
            <a:custGeom>
              <a:avLst/>
              <a:gdLst>
                <a:gd name="T0" fmla="*/ 0 w 89"/>
                <a:gd name="T1" fmla="*/ 18 h 18"/>
                <a:gd name="T2" fmla="*/ 15 w 89"/>
                <a:gd name="T3" fmla="*/ 0 h 18"/>
                <a:gd name="T4" fmla="*/ 45 w 89"/>
                <a:gd name="T5" fmla="*/ 0 h 18"/>
                <a:gd name="T6" fmla="*/ 75 w 89"/>
                <a:gd name="T7" fmla="*/ 0 h 18"/>
                <a:gd name="T8" fmla="*/ 89 w 89"/>
                <a:gd name="T9" fmla="*/ 18 h 18"/>
                <a:gd name="T10" fmla="*/ 0 60000 65536"/>
                <a:gd name="T11" fmla="*/ 0 60000 65536"/>
                <a:gd name="T12" fmla="*/ 0 60000 65536"/>
                <a:gd name="T13" fmla="*/ 0 60000 65536"/>
                <a:gd name="T14" fmla="*/ 0 60000 65536"/>
                <a:gd name="T15" fmla="*/ 0 w 89"/>
                <a:gd name="T16" fmla="*/ 0 h 18"/>
                <a:gd name="T17" fmla="*/ 89 w 89"/>
                <a:gd name="T18" fmla="*/ 18 h 18"/>
              </a:gdLst>
              <a:ahLst/>
              <a:cxnLst>
                <a:cxn ang="T10">
                  <a:pos x="T0" y="T1"/>
                </a:cxn>
                <a:cxn ang="T11">
                  <a:pos x="T2" y="T3"/>
                </a:cxn>
                <a:cxn ang="T12">
                  <a:pos x="T4" y="T5"/>
                </a:cxn>
                <a:cxn ang="T13">
                  <a:pos x="T6" y="T7"/>
                </a:cxn>
                <a:cxn ang="T14">
                  <a:pos x="T8" y="T9"/>
                </a:cxn>
              </a:cxnLst>
              <a:rect l="T15" t="T16" r="T17" b="T18"/>
              <a:pathLst>
                <a:path w="89" h="18">
                  <a:moveTo>
                    <a:pt x="0" y="18"/>
                  </a:moveTo>
                  <a:lnTo>
                    <a:pt x="15" y="0"/>
                  </a:lnTo>
                  <a:lnTo>
                    <a:pt x="45" y="0"/>
                  </a:lnTo>
                  <a:lnTo>
                    <a:pt x="75" y="0"/>
                  </a:lnTo>
                  <a:lnTo>
                    <a:pt x="89" y="18"/>
                  </a:lnTo>
                </a:path>
              </a:pathLst>
            </a:custGeom>
            <a:noFill/>
            <a:ln w="28575" cap="flat" cmpd="sng">
              <a:solidFill>
                <a:srgbClr val="000000"/>
              </a:solidFill>
              <a:prstDash val="solid"/>
              <a:round/>
              <a:headEnd type="none" w="med" len="med"/>
              <a:tailEnd type="none" w="med" len="med"/>
            </a:ln>
          </p:spPr>
          <p:txBody>
            <a:bodyPr wrap="none" anchor="ctr"/>
            <a:lstStyle/>
            <a:p>
              <a:endParaRPr lang="en-US"/>
            </a:p>
          </p:txBody>
        </p:sp>
        <p:grpSp>
          <p:nvGrpSpPr>
            <p:cNvPr id="71808" name="Group 210"/>
            <p:cNvGrpSpPr>
              <a:grpSpLocks/>
            </p:cNvGrpSpPr>
            <p:nvPr/>
          </p:nvGrpSpPr>
          <p:grpSpPr bwMode="auto">
            <a:xfrm>
              <a:off x="4989" y="2958"/>
              <a:ext cx="99" cy="138"/>
              <a:chOff x="624" y="240"/>
              <a:chExt cx="144" cy="197"/>
            </a:xfrm>
          </p:grpSpPr>
          <p:sp>
            <p:nvSpPr>
              <p:cNvPr id="71809" name="Line 211"/>
              <p:cNvSpPr>
                <a:spLocks noChangeAspect="1" noChangeShapeType="1"/>
              </p:cNvSpPr>
              <p:nvPr/>
            </p:nvSpPr>
            <p:spPr bwMode="auto">
              <a:xfrm>
                <a:off x="624"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10" name="Line 212"/>
              <p:cNvSpPr>
                <a:spLocks noChangeAspect="1" noChangeShapeType="1"/>
              </p:cNvSpPr>
              <p:nvPr/>
            </p:nvSpPr>
            <p:spPr bwMode="auto">
              <a:xfrm>
                <a:off x="767" y="240"/>
                <a:ext cx="0" cy="197"/>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71811" name="Freeform 213"/>
              <p:cNvSpPr>
                <a:spLocks noChangeAspect="1"/>
              </p:cNvSpPr>
              <p:nvPr/>
            </p:nvSpPr>
            <p:spPr bwMode="auto">
              <a:xfrm>
                <a:off x="627" y="410"/>
                <a:ext cx="141" cy="1"/>
              </a:xfrm>
              <a:custGeom>
                <a:avLst/>
                <a:gdLst>
                  <a:gd name="T0" fmla="*/ 94 w 94"/>
                  <a:gd name="T1" fmla="*/ 0 h 1"/>
                  <a:gd name="T2" fmla="*/ 0 w 94"/>
                  <a:gd name="T3" fmla="*/ 0 h 1"/>
                  <a:gd name="T4" fmla="*/ 0 60000 65536"/>
                  <a:gd name="T5" fmla="*/ 0 60000 65536"/>
                  <a:gd name="T6" fmla="*/ 0 w 94"/>
                  <a:gd name="T7" fmla="*/ 0 h 1"/>
                  <a:gd name="T8" fmla="*/ 94 w 94"/>
                  <a:gd name="T9" fmla="*/ 1 h 1"/>
                </a:gdLst>
                <a:ahLst/>
                <a:cxnLst>
                  <a:cxn ang="T4">
                    <a:pos x="T0" y="T1"/>
                  </a:cxn>
                  <a:cxn ang="T5">
                    <a:pos x="T2" y="T3"/>
                  </a:cxn>
                </a:cxnLst>
                <a:rect l="T6" t="T7" r="T8" b="T9"/>
                <a:pathLst>
                  <a:path w="94" h="1">
                    <a:moveTo>
                      <a:pt x="94" y="0"/>
                    </a:moveTo>
                    <a:lnTo>
                      <a:pt x="0" y="0"/>
                    </a:lnTo>
                  </a:path>
                </a:pathLst>
              </a:custGeom>
              <a:noFill/>
              <a:ln w="28575" cmpd="sng">
                <a:solidFill>
                  <a:srgbClr val="000000"/>
                </a:solidFill>
                <a:round/>
                <a:headEnd type="none" w="sm" len="sm"/>
                <a:tailEnd type="none" w="sm" len="sm"/>
              </a:ln>
            </p:spPr>
            <p:txBody>
              <a:bodyPr wrap="none" anchor="ctr"/>
              <a:lstStyle/>
              <a:p>
                <a:endParaRPr lang="en-US"/>
              </a:p>
            </p:txBody>
          </p:sp>
          <p:sp>
            <p:nvSpPr>
              <p:cNvPr id="71812" name="Line 214"/>
              <p:cNvSpPr>
                <a:spLocks noChangeAspect="1" noChangeShapeType="1"/>
              </p:cNvSpPr>
              <p:nvPr/>
            </p:nvSpPr>
            <p:spPr bwMode="auto">
              <a:xfrm flipH="1" flipV="1">
                <a:off x="626" y="268"/>
                <a:ext cx="142" cy="0"/>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71723" name="Group 215"/>
          <p:cNvGrpSpPr>
            <a:grpSpLocks/>
          </p:cNvGrpSpPr>
          <p:nvPr/>
        </p:nvGrpSpPr>
        <p:grpSpPr bwMode="auto">
          <a:xfrm>
            <a:off x="5118100" y="5026025"/>
            <a:ext cx="547688" cy="444500"/>
            <a:chOff x="3224" y="3310"/>
            <a:chExt cx="345" cy="280"/>
          </a:xfrm>
        </p:grpSpPr>
        <p:grpSp>
          <p:nvGrpSpPr>
            <p:cNvPr id="71798" name="Group 216"/>
            <p:cNvGrpSpPr>
              <a:grpSpLocks/>
            </p:cNvGrpSpPr>
            <p:nvPr/>
          </p:nvGrpSpPr>
          <p:grpSpPr bwMode="auto">
            <a:xfrm>
              <a:off x="3224" y="3310"/>
              <a:ext cx="345" cy="280"/>
              <a:chOff x="3517" y="2002"/>
              <a:chExt cx="345" cy="280"/>
            </a:xfrm>
          </p:grpSpPr>
          <p:sp>
            <p:nvSpPr>
              <p:cNvPr id="71802" name="Rectangle 21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803" name="Rectangle 21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799" name="Group 219"/>
            <p:cNvGrpSpPr>
              <a:grpSpLocks/>
            </p:cNvGrpSpPr>
            <p:nvPr/>
          </p:nvGrpSpPr>
          <p:grpSpPr bwMode="auto">
            <a:xfrm>
              <a:off x="3300" y="3414"/>
              <a:ext cx="193" cy="118"/>
              <a:chOff x="3793" y="1968"/>
              <a:chExt cx="193" cy="57"/>
            </a:xfrm>
          </p:grpSpPr>
          <p:sp>
            <p:nvSpPr>
              <p:cNvPr id="71800" name="Freeform 220"/>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sp>
            <p:nvSpPr>
              <p:cNvPr id="71801" name="Freeform 221"/>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grpSp>
      </p:grpSp>
      <p:grpSp>
        <p:nvGrpSpPr>
          <p:cNvPr id="71724" name="Group 222"/>
          <p:cNvGrpSpPr>
            <a:grpSpLocks/>
          </p:cNvGrpSpPr>
          <p:nvPr/>
        </p:nvGrpSpPr>
        <p:grpSpPr bwMode="auto">
          <a:xfrm>
            <a:off x="6499225" y="5018088"/>
            <a:ext cx="401638" cy="461962"/>
            <a:chOff x="4094" y="3305"/>
            <a:chExt cx="253" cy="291"/>
          </a:xfrm>
        </p:grpSpPr>
        <p:grpSp>
          <p:nvGrpSpPr>
            <p:cNvPr id="71792" name="Group 223"/>
            <p:cNvGrpSpPr>
              <a:grpSpLocks/>
            </p:cNvGrpSpPr>
            <p:nvPr/>
          </p:nvGrpSpPr>
          <p:grpSpPr bwMode="auto">
            <a:xfrm>
              <a:off x="4094" y="3305"/>
              <a:ext cx="253" cy="291"/>
              <a:chOff x="3563" y="2433"/>
              <a:chExt cx="253" cy="291"/>
            </a:xfrm>
          </p:grpSpPr>
          <p:sp>
            <p:nvSpPr>
              <p:cNvPr id="71796" name="Rectangle 224"/>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97" name="Rectangle 225"/>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793" name="Group 226"/>
            <p:cNvGrpSpPr>
              <a:grpSpLocks/>
            </p:cNvGrpSpPr>
            <p:nvPr/>
          </p:nvGrpSpPr>
          <p:grpSpPr bwMode="auto">
            <a:xfrm>
              <a:off x="4124" y="3408"/>
              <a:ext cx="193" cy="118"/>
              <a:chOff x="3793" y="1968"/>
              <a:chExt cx="193" cy="57"/>
            </a:xfrm>
          </p:grpSpPr>
          <p:sp>
            <p:nvSpPr>
              <p:cNvPr id="71794" name="Freeform 227"/>
              <p:cNvSpPr>
                <a:spLocks/>
              </p:cNvSpPr>
              <p:nvPr/>
            </p:nvSpPr>
            <p:spPr bwMode="auto">
              <a:xfrm>
                <a:off x="3793" y="196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sp>
            <p:nvSpPr>
              <p:cNvPr id="71795" name="Freeform 228"/>
              <p:cNvSpPr>
                <a:spLocks/>
              </p:cNvSpPr>
              <p:nvPr/>
            </p:nvSpPr>
            <p:spPr bwMode="auto">
              <a:xfrm flipV="1">
                <a:off x="3794" y="2008"/>
                <a:ext cx="192" cy="17"/>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grpSp>
      </p:grpSp>
      <p:grpSp>
        <p:nvGrpSpPr>
          <p:cNvPr id="71725" name="Group 229"/>
          <p:cNvGrpSpPr>
            <a:grpSpLocks/>
          </p:cNvGrpSpPr>
          <p:nvPr/>
        </p:nvGrpSpPr>
        <p:grpSpPr bwMode="auto">
          <a:xfrm>
            <a:off x="7734300" y="4956175"/>
            <a:ext cx="530225" cy="584200"/>
            <a:chOff x="4872" y="3266"/>
            <a:chExt cx="334" cy="368"/>
          </a:xfrm>
        </p:grpSpPr>
        <p:sp>
          <p:nvSpPr>
            <p:cNvPr id="71788" name="Rectangle 230"/>
            <p:cNvSpPr>
              <a:spLocks noChangeArrowheads="1"/>
            </p:cNvSpPr>
            <p:nvPr/>
          </p:nvSpPr>
          <p:spPr bwMode="auto">
            <a:xfrm>
              <a:off x="4991" y="326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89" name="Freeform 231"/>
            <p:cNvSpPr>
              <a:spLocks/>
            </p:cNvSpPr>
            <p:nvPr/>
          </p:nvSpPr>
          <p:spPr bwMode="auto">
            <a:xfrm>
              <a:off x="4872" y="330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790" name="Freeform 232"/>
            <p:cNvSpPr>
              <a:spLocks/>
            </p:cNvSpPr>
            <p:nvPr/>
          </p:nvSpPr>
          <p:spPr bwMode="auto">
            <a:xfrm>
              <a:off x="4963" y="3402"/>
              <a:ext cx="150" cy="35"/>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sp>
          <p:nvSpPr>
            <p:cNvPr id="71791" name="Freeform 233"/>
            <p:cNvSpPr>
              <a:spLocks/>
            </p:cNvSpPr>
            <p:nvPr/>
          </p:nvSpPr>
          <p:spPr bwMode="auto">
            <a:xfrm flipV="1">
              <a:off x="4964" y="3485"/>
              <a:ext cx="150" cy="35"/>
            </a:xfrm>
            <a:custGeom>
              <a:avLst/>
              <a:gdLst>
                <a:gd name="T0" fmla="*/ 0 w 336"/>
                <a:gd name="T1" fmla="*/ 0 h 48"/>
                <a:gd name="T2" fmla="*/ 48 w 336"/>
                <a:gd name="T3" fmla="*/ 48 h 48"/>
                <a:gd name="T4" fmla="*/ 288 w 336"/>
                <a:gd name="T5" fmla="*/ 48 h 48"/>
                <a:gd name="T6" fmla="*/ 336 w 336"/>
                <a:gd name="T7" fmla="*/ 0 h 48"/>
                <a:gd name="T8" fmla="*/ 0 60000 65536"/>
                <a:gd name="T9" fmla="*/ 0 60000 65536"/>
                <a:gd name="T10" fmla="*/ 0 60000 65536"/>
                <a:gd name="T11" fmla="*/ 0 60000 65536"/>
                <a:gd name="T12" fmla="*/ 0 w 336"/>
                <a:gd name="T13" fmla="*/ 0 h 48"/>
                <a:gd name="T14" fmla="*/ 336 w 336"/>
                <a:gd name="T15" fmla="*/ 48 h 48"/>
              </a:gdLst>
              <a:ahLst/>
              <a:cxnLst>
                <a:cxn ang="T8">
                  <a:pos x="T0" y="T1"/>
                </a:cxn>
                <a:cxn ang="T9">
                  <a:pos x="T2" y="T3"/>
                </a:cxn>
                <a:cxn ang="T10">
                  <a:pos x="T4" y="T5"/>
                </a:cxn>
                <a:cxn ang="T11">
                  <a:pos x="T6" y="T7"/>
                </a:cxn>
              </a:cxnLst>
              <a:rect l="T12" t="T13" r="T14" b="T15"/>
              <a:pathLst>
                <a:path w="336" h="48">
                  <a:moveTo>
                    <a:pt x="0" y="0"/>
                  </a:moveTo>
                  <a:lnTo>
                    <a:pt x="48" y="48"/>
                  </a:lnTo>
                  <a:lnTo>
                    <a:pt x="288" y="48"/>
                  </a:lnTo>
                  <a:lnTo>
                    <a:pt x="336" y="0"/>
                  </a:lnTo>
                </a:path>
              </a:pathLst>
            </a:custGeom>
            <a:noFill/>
            <a:ln w="19050" cap="flat" cmpd="sng">
              <a:solidFill>
                <a:srgbClr val="000000"/>
              </a:solidFill>
              <a:prstDash val="solid"/>
              <a:round/>
              <a:headEnd/>
              <a:tailEnd/>
            </a:ln>
          </p:spPr>
          <p:txBody>
            <a:bodyPr wrap="none" anchor="ctr"/>
            <a:lstStyle/>
            <a:p>
              <a:endParaRPr lang="en-US"/>
            </a:p>
          </p:txBody>
        </p:sp>
      </p:grpSp>
      <p:sp>
        <p:nvSpPr>
          <p:cNvPr id="71726" name="Text Box 234"/>
          <p:cNvSpPr txBox="1">
            <a:spLocks noChangeArrowheads="1"/>
          </p:cNvSpPr>
          <p:nvPr/>
        </p:nvSpPr>
        <p:spPr bwMode="auto">
          <a:xfrm>
            <a:off x="482600" y="5816600"/>
            <a:ext cx="1833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Bio Warfare Production</a:t>
            </a:r>
          </a:p>
        </p:txBody>
      </p:sp>
      <p:grpSp>
        <p:nvGrpSpPr>
          <p:cNvPr id="71727" name="Group 235"/>
          <p:cNvGrpSpPr>
            <a:grpSpLocks/>
          </p:cNvGrpSpPr>
          <p:nvPr/>
        </p:nvGrpSpPr>
        <p:grpSpPr bwMode="auto">
          <a:xfrm>
            <a:off x="3756025" y="5611813"/>
            <a:ext cx="530225" cy="596900"/>
            <a:chOff x="2366" y="3687"/>
            <a:chExt cx="334" cy="376"/>
          </a:xfrm>
        </p:grpSpPr>
        <p:sp>
          <p:nvSpPr>
            <p:cNvPr id="71781" name="Rectangle 236"/>
            <p:cNvSpPr>
              <a:spLocks noChangeArrowheads="1"/>
            </p:cNvSpPr>
            <p:nvPr/>
          </p:nvSpPr>
          <p:spPr bwMode="auto">
            <a:xfrm>
              <a:off x="2483" y="368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82" name="Freeform 237"/>
            <p:cNvSpPr>
              <a:spLocks noChangeAspect="1"/>
            </p:cNvSpPr>
            <p:nvPr/>
          </p:nvSpPr>
          <p:spPr bwMode="auto">
            <a:xfrm>
              <a:off x="2366" y="37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783" name="Text Box 238"/>
            <p:cNvSpPr txBox="1">
              <a:spLocks noChangeArrowheads="1"/>
            </p:cNvSpPr>
            <p:nvPr/>
          </p:nvSpPr>
          <p:spPr bwMode="auto">
            <a:xfrm>
              <a:off x="2502" y="3947"/>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sp>
          <p:nvSpPr>
            <p:cNvPr id="71784" name="Oval 239"/>
            <p:cNvSpPr>
              <a:spLocks noChangeArrowheads="1"/>
            </p:cNvSpPr>
            <p:nvPr/>
          </p:nvSpPr>
          <p:spPr bwMode="auto">
            <a:xfrm>
              <a:off x="2578" y="383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85" name="Freeform 240"/>
            <p:cNvSpPr>
              <a:spLocks/>
            </p:cNvSpPr>
            <p:nvPr/>
          </p:nvSpPr>
          <p:spPr bwMode="auto">
            <a:xfrm>
              <a:off x="2489" y="3836"/>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71786" name="Oval 241"/>
            <p:cNvSpPr>
              <a:spLocks noChangeArrowheads="1"/>
            </p:cNvSpPr>
            <p:nvPr/>
          </p:nvSpPr>
          <p:spPr bwMode="auto">
            <a:xfrm flipH="1">
              <a:off x="2439" y="3833"/>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87" name="Freeform 242"/>
            <p:cNvSpPr>
              <a:spLocks/>
            </p:cNvSpPr>
            <p:nvPr/>
          </p:nvSpPr>
          <p:spPr bwMode="auto">
            <a:xfrm flipH="1">
              <a:off x="2466" y="3835"/>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nvGrpSpPr>
          <p:cNvPr id="71728" name="Group 243"/>
          <p:cNvGrpSpPr>
            <a:grpSpLocks/>
          </p:cNvGrpSpPr>
          <p:nvPr/>
        </p:nvGrpSpPr>
        <p:grpSpPr bwMode="auto">
          <a:xfrm>
            <a:off x="5118100" y="5686425"/>
            <a:ext cx="547688" cy="444500"/>
            <a:chOff x="3224" y="3734"/>
            <a:chExt cx="345" cy="280"/>
          </a:xfrm>
        </p:grpSpPr>
        <p:grpSp>
          <p:nvGrpSpPr>
            <p:cNvPr id="71772" name="Group 244"/>
            <p:cNvGrpSpPr>
              <a:grpSpLocks/>
            </p:cNvGrpSpPr>
            <p:nvPr/>
          </p:nvGrpSpPr>
          <p:grpSpPr bwMode="auto">
            <a:xfrm>
              <a:off x="3224" y="3734"/>
              <a:ext cx="345" cy="280"/>
              <a:chOff x="3517" y="2002"/>
              <a:chExt cx="345" cy="280"/>
            </a:xfrm>
          </p:grpSpPr>
          <p:sp>
            <p:nvSpPr>
              <p:cNvPr id="71779" name="Rectangle 24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80" name="Rectangle 24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1773" name="Text Box 247"/>
            <p:cNvSpPr txBox="1">
              <a:spLocks noChangeArrowheads="1"/>
            </p:cNvSpPr>
            <p:nvPr/>
          </p:nvSpPr>
          <p:spPr bwMode="auto">
            <a:xfrm>
              <a:off x="3362" y="3890"/>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nvGrpSpPr>
            <p:cNvPr id="71774" name="Group 248"/>
            <p:cNvGrpSpPr>
              <a:grpSpLocks/>
            </p:cNvGrpSpPr>
            <p:nvPr/>
          </p:nvGrpSpPr>
          <p:grpSpPr bwMode="auto">
            <a:xfrm>
              <a:off x="3303" y="3804"/>
              <a:ext cx="187" cy="128"/>
              <a:chOff x="143" y="446"/>
              <a:chExt cx="187" cy="128"/>
            </a:xfrm>
          </p:grpSpPr>
          <p:sp>
            <p:nvSpPr>
              <p:cNvPr id="71775" name="Oval 249"/>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76" name="Freeform 250"/>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71777" name="Oval 251"/>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78" name="Freeform 252"/>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1729" name="Group 253"/>
          <p:cNvGrpSpPr>
            <a:grpSpLocks/>
          </p:cNvGrpSpPr>
          <p:nvPr/>
        </p:nvGrpSpPr>
        <p:grpSpPr bwMode="auto">
          <a:xfrm>
            <a:off x="6499225" y="5678488"/>
            <a:ext cx="401638" cy="466725"/>
            <a:chOff x="4094" y="3729"/>
            <a:chExt cx="253" cy="294"/>
          </a:xfrm>
        </p:grpSpPr>
        <p:grpSp>
          <p:nvGrpSpPr>
            <p:cNvPr id="71763" name="Group 254"/>
            <p:cNvGrpSpPr>
              <a:grpSpLocks/>
            </p:cNvGrpSpPr>
            <p:nvPr/>
          </p:nvGrpSpPr>
          <p:grpSpPr bwMode="auto">
            <a:xfrm>
              <a:off x="4094" y="3729"/>
              <a:ext cx="253" cy="291"/>
              <a:chOff x="3563" y="2433"/>
              <a:chExt cx="253" cy="291"/>
            </a:xfrm>
          </p:grpSpPr>
          <p:sp>
            <p:nvSpPr>
              <p:cNvPr id="71770" name="Rectangle 25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71" name="Rectangle 25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1764" name="Text Box 257"/>
            <p:cNvSpPr txBox="1">
              <a:spLocks noChangeArrowheads="1"/>
            </p:cNvSpPr>
            <p:nvPr/>
          </p:nvSpPr>
          <p:spPr bwMode="auto">
            <a:xfrm>
              <a:off x="4186" y="3908"/>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grpSp>
          <p:nvGrpSpPr>
            <p:cNvPr id="71765" name="Group 258"/>
            <p:cNvGrpSpPr>
              <a:grpSpLocks/>
            </p:cNvGrpSpPr>
            <p:nvPr/>
          </p:nvGrpSpPr>
          <p:grpSpPr bwMode="auto">
            <a:xfrm>
              <a:off x="4127" y="3784"/>
              <a:ext cx="187" cy="128"/>
              <a:chOff x="143" y="446"/>
              <a:chExt cx="187" cy="128"/>
            </a:xfrm>
          </p:grpSpPr>
          <p:sp>
            <p:nvSpPr>
              <p:cNvPr id="71766" name="Oval 259"/>
              <p:cNvSpPr>
                <a:spLocks noChangeArrowheads="1"/>
              </p:cNvSpPr>
              <p:nvPr/>
            </p:nvSpPr>
            <p:spPr bwMode="auto">
              <a:xfrm>
                <a:off x="282" y="447"/>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67" name="Freeform 260"/>
              <p:cNvSpPr>
                <a:spLocks/>
              </p:cNvSpPr>
              <p:nvPr/>
            </p:nvSpPr>
            <p:spPr bwMode="auto">
              <a:xfrm>
                <a:off x="193" y="449"/>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71768" name="Oval 261"/>
              <p:cNvSpPr>
                <a:spLocks noChangeArrowheads="1"/>
              </p:cNvSpPr>
              <p:nvPr/>
            </p:nvSpPr>
            <p:spPr bwMode="auto">
              <a:xfrm flipH="1">
                <a:off x="143" y="446"/>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69" name="Freeform 262"/>
              <p:cNvSpPr>
                <a:spLocks/>
              </p:cNvSpPr>
              <p:nvPr/>
            </p:nvSpPr>
            <p:spPr bwMode="auto">
              <a:xfrm flipH="1">
                <a:off x="170" y="448"/>
                <a:ext cx="110" cy="125"/>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1730" name="Group 263"/>
          <p:cNvGrpSpPr>
            <a:grpSpLocks/>
          </p:cNvGrpSpPr>
          <p:nvPr/>
        </p:nvGrpSpPr>
        <p:grpSpPr bwMode="auto">
          <a:xfrm>
            <a:off x="7734300" y="5616575"/>
            <a:ext cx="530225" cy="584200"/>
            <a:chOff x="4872" y="3690"/>
            <a:chExt cx="334" cy="368"/>
          </a:xfrm>
        </p:grpSpPr>
        <p:sp>
          <p:nvSpPr>
            <p:cNvPr id="71756" name="Rectangle 264"/>
            <p:cNvSpPr>
              <a:spLocks noChangeArrowheads="1"/>
            </p:cNvSpPr>
            <p:nvPr/>
          </p:nvSpPr>
          <p:spPr bwMode="auto">
            <a:xfrm>
              <a:off x="4991" y="369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57" name="Freeform 265"/>
            <p:cNvSpPr>
              <a:spLocks/>
            </p:cNvSpPr>
            <p:nvPr/>
          </p:nvSpPr>
          <p:spPr bwMode="auto">
            <a:xfrm>
              <a:off x="4872" y="372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758" name="Text Box 266"/>
            <p:cNvSpPr txBox="1">
              <a:spLocks noChangeArrowheads="1"/>
            </p:cNvSpPr>
            <p:nvPr/>
          </p:nvSpPr>
          <p:spPr bwMode="auto">
            <a:xfrm>
              <a:off x="5004" y="3899"/>
              <a:ext cx="69" cy="115"/>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200" b="1"/>
                <a:t>B</a:t>
              </a:r>
            </a:p>
          </p:txBody>
        </p:sp>
        <p:sp>
          <p:nvSpPr>
            <p:cNvPr id="71759" name="Oval 267"/>
            <p:cNvSpPr>
              <a:spLocks noChangeArrowheads="1"/>
            </p:cNvSpPr>
            <p:nvPr/>
          </p:nvSpPr>
          <p:spPr bwMode="auto">
            <a:xfrm>
              <a:off x="5084" y="3834"/>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60" name="Freeform 268"/>
            <p:cNvSpPr>
              <a:spLocks/>
            </p:cNvSpPr>
            <p:nvPr/>
          </p:nvSpPr>
          <p:spPr bwMode="auto">
            <a:xfrm>
              <a:off x="4995" y="3836"/>
              <a:ext cx="110" cy="83"/>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sp>
          <p:nvSpPr>
            <p:cNvPr id="71761" name="Oval 269"/>
            <p:cNvSpPr>
              <a:spLocks noChangeArrowheads="1"/>
            </p:cNvSpPr>
            <p:nvPr/>
          </p:nvSpPr>
          <p:spPr bwMode="auto">
            <a:xfrm flipH="1">
              <a:off x="4945" y="3833"/>
              <a:ext cx="48" cy="48"/>
            </a:xfrm>
            <a:prstGeom prst="ellipse">
              <a:avLst/>
            </a:prstGeom>
            <a:solidFill>
              <a:schemeClr val="tx1"/>
            </a:solidFill>
            <a:ln w="12700">
              <a:solidFill>
                <a:schemeClr val="tx1"/>
              </a:solidFill>
              <a:round/>
              <a:headEnd/>
              <a:tailEnd/>
            </a:ln>
          </p:spPr>
          <p:txBody>
            <a:bodyPr wrap="none" anchor="ctr"/>
            <a:lstStyle/>
            <a:p>
              <a:endParaRPr lang="en-US"/>
            </a:p>
          </p:txBody>
        </p:sp>
        <p:sp>
          <p:nvSpPr>
            <p:cNvPr id="71762" name="Freeform 270"/>
            <p:cNvSpPr>
              <a:spLocks/>
            </p:cNvSpPr>
            <p:nvPr/>
          </p:nvSpPr>
          <p:spPr bwMode="auto">
            <a:xfrm flipH="1">
              <a:off x="4972" y="3835"/>
              <a:ext cx="110" cy="83"/>
            </a:xfrm>
            <a:custGeom>
              <a:avLst/>
              <a:gdLst>
                <a:gd name="T0" fmla="*/ 94 w 94"/>
                <a:gd name="T1" fmla="*/ 0 h 159"/>
                <a:gd name="T2" fmla="*/ 25 w 94"/>
                <a:gd name="T3" fmla="*/ 54 h 159"/>
                <a:gd name="T4" fmla="*/ 0 w 94"/>
                <a:gd name="T5" fmla="*/ 159 h 159"/>
                <a:gd name="T6" fmla="*/ 0 60000 65536"/>
                <a:gd name="T7" fmla="*/ 0 60000 65536"/>
                <a:gd name="T8" fmla="*/ 0 60000 65536"/>
                <a:gd name="T9" fmla="*/ 0 w 94"/>
                <a:gd name="T10" fmla="*/ 0 h 159"/>
                <a:gd name="T11" fmla="*/ 94 w 94"/>
                <a:gd name="T12" fmla="*/ 159 h 159"/>
              </a:gdLst>
              <a:ahLst/>
              <a:cxnLst>
                <a:cxn ang="T6">
                  <a:pos x="T0" y="T1"/>
                </a:cxn>
                <a:cxn ang="T7">
                  <a:pos x="T2" y="T3"/>
                </a:cxn>
                <a:cxn ang="T8">
                  <a:pos x="T4" y="T5"/>
                </a:cxn>
              </a:cxnLst>
              <a:rect l="T9" t="T10" r="T11" b="T12"/>
              <a:pathLst>
                <a:path w="94" h="159">
                  <a:moveTo>
                    <a:pt x="94" y="0"/>
                  </a:moveTo>
                  <a:cubicBezTo>
                    <a:pt x="67" y="13"/>
                    <a:pt x="41" y="27"/>
                    <a:pt x="25" y="54"/>
                  </a:cubicBezTo>
                  <a:cubicBezTo>
                    <a:pt x="9" y="81"/>
                    <a:pt x="4" y="120"/>
                    <a:pt x="0" y="159"/>
                  </a:cubicBezTo>
                </a:path>
              </a:pathLst>
            </a:custGeom>
            <a:noFill/>
            <a:ln w="19050" cap="flat" cmpd="sng">
              <a:solidFill>
                <a:schemeClr val="tx1"/>
              </a:solidFill>
              <a:prstDash val="solid"/>
              <a:round/>
              <a:headEnd/>
              <a:tailEnd/>
            </a:ln>
          </p:spPr>
          <p:txBody>
            <a:bodyPr wrap="none" anchor="ctr"/>
            <a:lstStyle/>
            <a:p>
              <a:endParaRPr lang="en-US"/>
            </a:p>
          </p:txBody>
        </p:sp>
      </p:grpSp>
      <p:sp>
        <p:nvSpPr>
          <p:cNvPr id="71731" name="Text Box 271"/>
          <p:cNvSpPr txBox="1">
            <a:spLocks noChangeArrowheads="1"/>
          </p:cNvSpPr>
          <p:nvPr/>
        </p:nvSpPr>
        <p:spPr bwMode="auto">
          <a:xfrm>
            <a:off x="87313" y="6332538"/>
            <a:ext cx="2081212"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Missile and Space System</a:t>
            </a:r>
          </a:p>
          <a:p>
            <a:pPr algn="ctr" eaLnBrk="0" hangingPunct="0"/>
            <a:r>
              <a:rPr lang="en-US" sz="1400"/>
              <a:t>Production</a:t>
            </a:r>
          </a:p>
        </p:txBody>
      </p:sp>
      <p:grpSp>
        <p:nvGrpSpPr>
          <p:cNvPr id="71732" name="Group 272"/>
          <p:cNvGrpSpPr>
            <a:grpSpLocks/>
          </p:cNvGrpSpPr>
          <p:nvPr/>
        </p:nvGrpSpPr>
        <p:grpSpPr bwMode="auto">
          <a:xfrm>
            <a:off x="3756025" y="6246813"/>
            <a:ext cx="530225" cy="596900"/>
            <a:chOff x="2366" y="967"/>
            <a:chExt cx="334" cy="376"/>
          </a:xfrm>
        </p:grpSpPr>
        <p:sp>
          <p:nvSpPr>
            <p:cNvPr id="71752" name="Rectangle 273"/>
            <p:cNvSpPr>
              <a:spLocks noChangeArrowheads="1"/>
            </p:cNvSpPr>
            <p:nvPr/>
          </p:nvSpPr>
          <p:spPr bwMode="auto">
            <a:xfrm>
              <a:off x="2483" y="96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53" name="Freeform 274"/>
            <p:cNvSpPr>
              <a:spLocks noChangeAspect="1"/>
            </p:cNvSpPr>
            <p:nvPr/>
          </p:nvSpPr>
          <p:spPr bwMode="auto">
            <a:xfrm>
              <a:off x="2366" y="10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1754" name="Line 275"/>
            <p:cNvSpPr>
              <a:spLocks noChangeShapeType="1"/>
            </p:cNvSpPr>
            <p:nvPr/>
          </p:nvSpPr>
          <p:spPr bwMode="auto">
            <a:xfrm>
              <a:off x="2533" y="1060"/>
              <a:ext cx="0" cy="21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71755" name="Freeform 276"/>
            <p:cNvSpPr>
              <a:spLocks/>
            </p:cNvSpPr>
            <p:nvPr/>
          </p:nvSpPr>
          <p:spPr bwMode="auto">
            <a:xfrm>
              <a:off x="2486" y="1060"/>
              <a:ext cx="93" cy="211"/>
            </a:xfrm>
            <a:custGeom>
              <a:avLst/>
              <a:gdLst>
                <a:gd name="T0" fmla="*/ 0 w 1850"/>
                <a:gd name="T1" fmla="*/ 3117 h 3123"/>
                <a:gd name="T2" fmla="*/ 0 w 1850"/>
                <a:gd name="T3" fmla="*/ 928 h 3123"/>
                <a:gd name="T4" fmla="*/ 2 w 1850"/>
                <a:gd name="T5" fmla="*/ 837 h 3123"/>
                <a:gd name="T6" fmla="*/ 16 w 1850"/>
                <a:gd name="T7" fmla="*/ 752 h 3123"/>
                <a:gd name="T8" fmla="*/ 32 w 1850"/>
                <a:gd name="T9" fmla="*/ 675 h 3123"/>
                <a:gd name="T10" fmla="*/ 69 w 1850"/>
                <a:gd name="T11" fmla="*/ 575 h 3123"/>
                <a:gd name="T12" fmla="*/ 113 w 1850"/>
                <a:gd name="T13" fmla="*/ 483 h 3123"/>
                <a:gd name="T14" fmla="*/ 177 w 1850"/>
                <a:gd name="T15" fmla="*/ 383 h 3123"/>
                <a:gd name="T16" fmla="*/ 248 w 1850"/>
                <a:gd name="T17" fmla="*/ 294 h 3123"/>
                <a:gd name="T18" fmla="*/ 329 w 1850"/>
                <a:gd name="T19" fmla="*/ 219 h 3123"/>
                <a:gd name="T20" fmla="*/ 423 w 1850"/>
                <a:gd name="T21" fmla="*/ 153 h 3123"/>
                <a:gd name="T22" fmla="*/ 533 w 1850"/>
                <a:gd name="T23" fmla="*/ 90 h 3123"/>
                <a:gd name="T24" fmla="*/ 653 w 1850"/>
                <a:gd name="T25" fmla="*/ 45 h 3123"/>
                <a:gd name="T26" fmla="*/ 746 w 1850"/>
                <a:gd name="T27" fmla="*/ 24 h 3123"/>
                <a:gd name="T28" fmla="*/ 845 w 1850"/>
                <a:gd name="T29" fmla="*/ 7 h 3123"/>
                <a:gd name="T30" fmla="*/ 923 w 1850"/>
                <a:gd name="T31" fmla="*/ 0 h 3123"/>
                <a:gd name="T32" fmla="*/ 1013 w 1850"/>
                <a:gd name="T33" fmla="*/ 6 h 3123"/>
                <a:gd name="T34" fmla="*/ 1112 w 1850"/>
                <a:gd name="T35" fmla="*/ 24 h 3123"/>
                <a:gd name="T36" fmla="*/ 1205 w 1850"/>
                <a:gd name="T37" fmla="*/ 45 h 3123"/>
                <a:gd name="T38" fmla="*/ 1319 w 1850"/>
                <a:gd name="T39" fmla="*/ 96 h 3123"/>
                <a:gd name="T40" fmla="*/ 1424 w 1850"/>
                <a:gd name="T41" fmla="*/ 150 h 3123"/>
                <a:gd name="T42" fmla="*/ 1523 w 1850"/>
                <a:gd name="T43" fmla="*/ 222 h 3123"/>
                <a:gd name="T44" fmla="*/ 1601 w 1850"/>
                <a:gd name="T45" fmla="*/ 300 h 3123"/>
                <a:gd name="T46" fmla="*/ 1673 w 1850"/>
                <a:gd name="T47" fmla="*/ 387 h 3123"/>
                <a:gd name="T48" fmla="*/ 1733 w 1850"/>
                <a:gd name="T49" fmla="*/ 486 h 3123"/>
                <a:gd name="T50" fmla="*/ 1781 w 1850"/>
                <a:gd name="T51" fmla="*/ 579 h 3123"/>
                <a:gd name="T52" fmla="*/ 1811 w 1850"/>
                <a:gd name="T53" fmla="*/ 672 h 3123"/>
                <a:gd name="T54" fmla="*/ 1832 w 1850"/>
                <a:gd name="T55" fmla="*/ 753 h 3123"/>
                <a:gd name="T56" fmla="*/ 1844 w 1850"/>
                <a:gd name="T57" fmla="*/ 840 h 3123"/>
                <a:gd name="T58" fmla="*/ 1850 w 1850"/>
                <a:gd name="T59" fmla="*/ 933 h 3123"/>
                <a:gd name="T60" fmla="*/ 1850 w 1850"/>
                <a:gd name="T61" fmla="*/ 3123 h 3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50"/>
                <a:gd name="T94" fmla="*/ 0 h 3123"/>
                <a:gd name="T95" fmla="*/ 1850 w 1850"/>
                <a:gd name="T96" fmla="*/ 3123 h 3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50" h="3123">
                  <a:moveTo>
                    <a:pt x="0" y="3117"/>
                  </a:moveTo>
                  <a:lnTo>
                    <a:pt x="0" y="928"/>
                  </a:lnTo>
                  <a:lnTo>
                    <a:pt x="2" y="837"/>
                  </a:lnTo>
                  <a:lnTo>
                    <a:pt x="16" y="752"/>
                  </a:lnTo>
                  <a:lnTo>
                    <a:pt x="32" y="675"/>
                  </a:lnTo>
                  <a:lnTo>
                    <a:pt x="69" y="575"/>
                  </a:lnTo>
                  <a:lnTo>
                    <a:pt x="113" y="483"/>
                  </a:lnTo>
                  <a:lnTo>
                    <a:pt x="177" y="383"/>
                  </a:lnTo>
                  <a:lnTo>
                    <a:pt x="248" y="294"/>
                  </a:lnTo>
                  <a:lnTo>
                    <a:pt x="329" y="219"/>
                  </a:lnTo>
                  <a:lnTo>
                    <a:pt x="423" y="153"/>
                  </a:lnTo>
                  <a:lnTo>
                    <a:pt x="533" y="90"/>
                  </a:lnTo>
                  <a:lnTo>
                    <a:pt x="653" y="45"/>
                  </a:lnTo>
                  <a:lnTo>
                    <a:pt x="746" y="24"/>
                  </a:lnTo>
                  <a:lnTo>
                    <a:pt x="845" y="7"/>
                  </a:lnTo>
                  <a:lnTo>
                    <a:pt x="923" y="0"/>
                  </a:lnTo>
                  <a:lnTo>
                    <a:pt x="1013" y="6"/>
                  </a:lnTo>
                  <a:lnTo>
                    <a:pt x="1112" y="24"/>
                  </a:lnTo>
                  <a:lnTo>
                    <a:pt x="1205" y="45"/>
                  </a:lnTo>
                  <a:lnTo>
                    <a:pt x="1319" y="96"/>
                  </a:lnTo>
                  <a:lnTo>
                    <a:pt x="1424" y="150"/>
                  </a:lnTo>
                  <a:lnTo>
                    <a:pt x="1523" y="222"/>
                  </a:lnTo>
                  <a:lnTo>
                    <a:pt x="1601" y="300"/>
                  </a:lnTo>
                  <a:lnTo>
                    <a:pt x="1673" y="387"/>
                  </a:lnTo>
                  <a:lnTo>
                    <a:pt x="1733" y="486"/>
                  </a:lnTo>
                  <a:lnTo>
                    <a:pt x="1781" y="579"/>
                  </a:lnTo>
                  <a:lnTo>
                    <a:pt x="1811" y="672"/>
                  </a:lnTo>
                  <a:lnTo>
                    <a:pt x="1832" y="753"/>
                  </a:lnTo>
                  <a:lnTo>
                    <a:pt x="1844" y="840"/>
                  </a:lnTo>
                  <a:lnTo>
                    <a:pt x="1850" y="933"/>
                  </a:lnTo>
                  <a:lnTo>
                    <a:pt x="1850" y="312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71733" name="Group 277"/>
          <p:cNvGrpSpPr>
            <a:grpSpLocks/>
          </p:cNvGrpSpPr>
          <p:nvPr/>
        </p:nvGrpSpPr>
        <p:grpSpPr bwMode="auto">
          <a:xfrm>
            <a:off x="5118100" y="6321425"/>
            <a:ext cx="547688" cy="444500"/>
            <a:chOff x="3224" y="1038"/>
            <a:chExt cx="345" cy="280"/>
          </a:xfrm>
        </p:grpSpPr>
        <p:grpSp>
          <p:nvGrpSpPr>
            <p:cNvPr id="71746" name="Group 278"/>
            <p:cNvGrpSpPr>
              <a:grpSpLocks/>
            </p:cNvGrpSpPr>
            <p:nvPr/>
          </p:nvGrpSpPr>
          <p:grpSpPr bwMode="auto">
            <a:xfrm>
              <a:off x="3224" y="1038"/>
              <a:ext cx="345" cy="280"/>
              <a:chOff x="3517" y="2002"/>
              <a:chExt cx="345" cy="280"/>
            </a:xfrm>
          </p:grpSpPr>
          <p:sp>
            <p:nvSpPr>
              <p:cNvPr id="71750" name="Rectangle 279"/>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51" name="Rectangle 280"/>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1747" name="Group 281"/>
            <p:cNvGrpSpPr>
              <a:grpSpLocks/>
            </p:cNvGrpSpPr>
            <p:nvPr/>
          </p:nvGrpSpPr>
          <p:grpSpPr bwMode="auto">
            <a:xfrm>
              <a:off x="3350" y="1105"/>
              <a:ext cx="93" cy="199"/>
              <a:chOff x="1711" y="215"/>
              <a:chExt cx="1850" cy="3124"/>
            </a:xfrm>
          </p:grpSpPr>
          <p:sp>
            <p:nvSpPr>
              <p:cNvPr id="71748" name="Line 282"/>
              <p:cNvSpPr>
                <a:spLocks noChangeShapeType="1"/>
              </p:cNvSpPr>
              <p:nvPr/>
            </p:nvSpPr>
            <p:spPr bwMode="auto">
              <a:xfrm>
                <a:off x="2636" y="215"/>
                <a:ext cx="0" cy="3115"/>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71749" name="Freeform 283"/>
              <p:cNvSpPr>
                <a:spLocks/>
              </p:cNvSpPr>
              <p:nvPr/>
            </p:nvSpPr>
            <p:spPr bwMode="auto">
              <a:xfrm>
                <a:off x="1711" y="216"/>
                <a:ext cx="1850" cy="3123"/>
              </a:xfrm>
              <a:custGeom>
                <a:avLst/>
                <a:gdLst>
                  <a:gd name="T0" fmla="*/ 0 w 1850"/>
                  <a:gd name="T1" fmla="*/ 3117 h 3123"/>
                  <a:gd name="T2" fmla="*/ 0 w 1850"/>
                  <a:gd name="T3" fmla="*/ 928 h 3123"/>
                  <a:gd name="T4" fmla="*/ 2 w 1850"/>
                  <a:gd name="T5" fmla="*/ 837 h 3123"/>
                  <a:gd name="T6" fmla="*/ 16 w 1850"/>
                  <a:gd name="T7" fmla="*/ 752 h 3123"/>
                  <a:gd name="T8" fmla="*/ 32 w 1850"/>
                  <a:gd name="T9" fmla="*/ 675 h 3123"/>
                  <a:gd name="T10" fmla="*/ 69 w 1850"/>
                  <a:gd name="T11" fmla="*/ 575 h 3123"/>
                  <a:gd name="T12" fmla="*/ 113 w 1850"/>
                  <a:gd name="T13" fmla="*/ 483 h 3123"/>
                  <a:gd name="T14" fmla="*/ 177 w 1850"/>
                  <a:gd name="T15" fmla="*/ 383 h 3123"/>
                  <a:gd name="T16" fmla="*/ 248 w 1850"/>
                  <a:gd name="T17" fmla="*/ 294 h 3123"/>
                  <a:gd name="T18" fmla="*/ 329 w 1850"/>
                  <a:gd name="T19" fmla="*/ 219 h 3123"/>
                  <a:gd name="T20" fmla="*/ 423 w 1850"/>
                  <a:gd name="T21" fmla="*/ 153 h 3123"/>
                  <a:gd name="T22" fmla="*/ 533 w 1850"/>
                  <a:gd name="T23" fmla="*/ 90 h 3123"/>
                  <a:gd name="T24" fmla="*/ 653 w 1850"/>
                  <a:gd name="T25" fmla="*/ 45 h 3123"/>
                  <a:gd name="T26" fmla="*/ 746 w 1850"/>
                  <a:gd name="T27" fmla="*/ 24 h 3123"/>
                  <a:gd name="T28" fmla="*/ 845 w 1850"/>
                  <a:gd name="T29" fmla="*/ 7 h 3123"/>
                  <a:gd name="T30" fmla="*/ 923 w 1850"/>
                  <a:gd name="T31" fmla="*/ 0 h 3123"/>
                  <a:gd name="T32" fmla="*/ 1013 w 1850"/>
                  <a:gd name="T33" fmla="*/ 6 h 3123"/>
                  <a:gd name="T34" fmla="*/ 1112 w 1850"/>
                  <a:gd name="T35" fmla="*/ 24 h 3123"/>
                  <a:gd name="T36" fmla="*/ 1205 w 1850"/>
                  <a:gd name="T37" fmla="*/ 45 h 3123"/>
                  <a:gd name="T38" fmla="*/ 1319 w 1850"/>
                  <a:gd name="T39" fmla="*/ 96 h 3123"/>
                  <a:gd name="T40" fmla="*/ 1424 w 1850"/>
                  <a:gd name="T41" fmla="*/ 150 h 3123"/>
                  <a:gd name="T42" fmla="*/ 1523 w 1850"/>
                  <a:gd name="T43" fmla="*/ 222 h 3123"/>
                  <a:gd name="T44" fmla="*/ 1601 w 1850"/>
                  <a:gd name="T45" fmla="*/ 300 h 3123"/>
                  <a:gd name="T46" fmla="*/ 1673 w 1850"/>
                  <a:gd name="T47" fmla="*/ 387 h 3123"/>
                  <a:gd name="T48" fmla="*/ 1733 w 1850"/>
                  <a:gd name="T49" fmla="*/ 486 h 3123"/>
                  <a:gd name="T50" fmla="*/ 1781 w 1850"/>
                  <a:gd name="T51" fmla="*/ 579 h 3123"/>
                  <a:gd name="T52" fmla="*/ 1811 w 1850"/>
                  <a:gd name="T53" fmla="*/ 672 h 3123"/>
                  <a:gd name="T54" fmla="*/ 1832 w 1850"/>
                  <a:gd name="T55" fmla="*/ 753 h 3123"/>
                  <a:gd name="T56" fmla="*/ 1844 w 1850"/>
                  <a:gd name="T57" fmla="*/ 840 h 3123"/>
                  <a:gd name="T58" fmla="*/ 1850 w 1850"/>
                  <a:gd name="T59" fmla="*/ 933 h 3123"/>
                  <a:gd name="T60" fmla="*/ 1850 w 1850"/>
                  <a:gd name="T61" fmla="*/ 3123 h 3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50"/>
                  <a:gd name="T94" fmla="*/ 0 h 3123"/>
                  <a:gd name="T95" fmla="*/ 1850 w 1850"/>
                  <a:gd name="T96" fmla="*/ 3123 h 3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50" h="3123">
                    <a:moveTo>
                      <a:pt x="0" y="3117"/>
                    </a:moveTo>
                    <a:lnTo>
                      <a:pt x="0" y="928"/>
                    </a:lnTo>
                    <a:lnTo>
                      <a:pt x="2" y="837"/>
                    </a:lnTo>
                    <a:lnTo>
                      <a:pt x="16" y="752"/>
                    </a:lnTo>
                    <a:lnTo>
                      <a:pt x="32" y="675"/>
                    </a:lnTo>
                    <a:lnTo>
                      <a:pt x="69" y="575"/>
                    </a:lnTo>
                    <a:lnTo>
                      <a:pt x="113" y="483"/>
                    </a:lnTo>
                    <a:lnTo>
                      <a:pt x="177" y="383"/>
                    </a:lnTo>
                    <a:lnTo>
                      <a:pt x="248" y="294"/>
                    </a:lnTo>
                    <a:lnTo>
                      <a:pt x="329" y="219"/>
                    </a:lnTo>
                    <a:lnTo>
                      <a:pt x="423" y="153"/>
                    </a:lnTo>
                    <a:lnTo>
                      <a:pt x="533" y="90"/>
                    </a:lnTo>
                    <a:lnTo>
                      <a:pt x="653" y="45"/>
                    </a:lnTo>
                    <a:lnTo>
                      <a:pt x="746" y="24"/>
                    </a:lnTo>
                    <a:lnTo>
                      <a:pt x="845" y="7"/>
                    </a:lnTo>
                    <a:lnTo>
                      <a:pt x="923" y="0"/>
                    </a:lnTo>
                    <a:lnTo>
                      <a:pt x="1013" y="6"/>
                    </a:lnTo>
                    <a:lnTo>
                      <a:pt x="1112" y="24"/>
                    </a:lnTo>
                    <a:lnTo>
                      <a:pt x="1205" y="45"/>
                    </a:lnTo>
                    <a:lnTo>
                      <a:pt x="1319" y="96"/>
                    </a:lnTo>
                    <a:lnTo>
                      <a:pt x="1424" y="150"/>
                    </a:lnTo>
                    <a:lnTo>
                      <a:pt x="1523" y="222"/>
                    </a:lnTo>
                    <a:lnTo>
                      <a:pt x="1601" y="300"/>
                    </a:lnTo>
                    <a:lnTo>
                      <a:pt x="1673" y="387"/>
                    </a:lnTo>
                    <a:lnTo>
                      <a:pt x="1733" y="486"/>
                    </a:lnTo>
                    <a:lnTo>
                      <a:pt x="1781" y="579"/>
                    </a:lnTo>
                    <a:lnTo>
                      <a:pt x="1811" y="672"/>
                    </a:lnTo>
                    <a:lnTo>
                      <a:pt x="1832" y="753"/>
                    </a:lnTo>
                    <a:lnTo>
                      <a:pt x="1844" y="840"/>
                    </a:lnTo>
                    <a:lnTo>
                      <a:pt x="1850" y="933"/>
                    </a:lnTo>
                    <a:lnTo>
                      <a:pt x="1850" y="312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71734" name="Group 284"/>
          <p:cNvGrpSpPr>
            <a:grpSpLocks/>
          </p:cNvGrpSpPr>
          <p:nvPr/>
        </p:nvGrpSpPr>
        <p:grpSpPr bwMode="auto">
          <a:xfrm>
            <a:off x="6499225" y="6313488"/>
            <a:ext cx="401638" cy="461962"/>
            <a:chOff x="4094" y="1033"/>
            <a:chExt cx="253" cy="291"/>
          </a:xfrm>
        </p:grpSpPr>
        <p:grpSp>
          <p:nvGrpSpPr>
            <p:cNvPr id="71740" name="Group 285"/>
            <p:cNvGrpSpPr>
              <a:grpSpLocks/>
            </p:cNvGrpSpPr>
            <p:nvPr/>
          </p:nvGrpSpPr>
          <p:grpSpPr bwMode="auto">
            <a:xfrm>
              <a:off x="4094" y="1033"/>
              <a:ext cx="253" cy="291"/>
              <a:chOff x="3563" y="2433"/>
              <a:chExt cx="253" cy="291"/>
            </a:xfrm>
          </p:grpSpPr>
          <p:sp>
            <p:nvSpPr>
              <p:cNvPr id="71744" name="Rectangle 286"/>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45" name="Rectangle 287"/>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1741" name="Group 288"/>
            <p:cNvGrpSpPr>
              <a:grpSpLocks/>
            </p:cNvGrpSpPr>
            <p:nvPr/>
          </p:nvGrpSpPr>
          <p:grpSpPr bwMode="auto">
            <a:xfrm>
              <a:off x="4174" y="1091"/>
              <a:ext cx="93" cy="211"/>
              <a:chOff x="1711" y="215"/>
              <a:chExt cx="1850" cy="3124"/>
            </a:xfrm>
          </p:grpSpPr>
          <p:sp>
            <p:nvSpPr>
              <p:cNvPr id="71742" name="Line 289"/>
              <p:cNvSpPr>
                <a:spLocks noChangeShapeType="1"/>
              </p:cNvSpPr>
              <p:nvPr/>
            </p:nvSpPr>
            <p:spPr bwMode="auto">
              <a:xfrm>
                <a:off x="2636" y="215"/>
                <a:ext cx="0" cy="3115"/>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71743" name="Freeform 290"/>
              <p:cNvSpPr>
                <a:spLocks/>
              </p:cNvSpPr>
              <p:nvPr/>
            </p:nvSpPr>
            <p:spPr bwMode="auto">
              <a:xfrm>
                <a:off x="1711" y="216"/>
                <a:ext cx="1850" cy="3123"/>
              </a:xfrm>
              <a:custGeom>
                <a:avLst/>
                <a:gdLst>
                  <a:gd name="T0" fmla="*/ 0 w 1850"/>
                  <a:gd name="T1" fmla="*/ 3117 h 3123"/>
                  <a:gd name="T2" fmla="*/ 0 w 1850"/>
                  <a:gd name="T3" fmla="*/ 928 h 3123"/>
                  <a:gd name="T4" fmla="*/ 2 w 1850"/>
                  <a:gd name="T5" fmla="*/ 837 h 3123"/>
                  <a:gd name="T6" fmla="*/ 16 w 1850"/>
                  <a:gd name="T7" fmla="*/ 752 h 3123"/>
                  <a:gd name="T8" fmla="*/ 32 w 1850"/>
                  <a:gd name="T9" fmla="*/ 675 h 3123"/>
                  <a:gd name="T10" fmla="*/ 69 w 1850"/>
                  <a:gd name="T11" fmla="*/ 575 h 3123"/>
                  <a:gd name="T12" fmla="*/ 113 w 1850"/>
                  <a:gd name="T13" fmla="*/ 483 h 3123"/>
                  <a:gd name="T14" fmla="*/ 177 w 1850"/>
                  <a:gd name="T15" fmla="*/ 383 h 3123"/>
                  <a:gd name="T16" fmla="*/ 248 w 1850"/>
                  <a:gd name="T17" fmla="*/ 294 h 3123"/>
                  <a:gd name="T18" fmla="*/ 329 w 1850"/>
                  <a:gd name="T19" fmla="*/ 219 h 3123"/>
                  <a:gd name="T20" fmla="*/ 423 w 1850"/>
                  <a:gd name="T21" fmla="*/ 153 h 3123"/>
                  <a:gd name="T22" fmla="*/ 533 w 1850"/>
                  <a:gd name="T23" fmla="*/ 90 h 3123"/>
                  <a:gd name="T24" fmla="*/ 653 w 1850"/>
                  <a:gd name="T25" fmla="*/ 45 h 3123"/>
                  <a:gd name="T26" fmla="*/ 746 w 1850"/>
                  <a:gd name="T27" fmla="*/ 24 h 3123"/>
                  <a:gd name="T28" fmla="*/ 845 w 1850"/>
                  <a:gd name="T29" fmla="*/ 7 h 3123"/>
                  <a:gd name="T30" fmla="*/ 923 w 1850"/>
                  <a:gd name="T31" fmla="*/ 0 h 3123"/>
                  <a:gd name="T32" fmla="*/ 1013 w 1850"/>
                  <a:gd name="T33" fmla="*/ 6 h 3123"/>
                  <a:gd name="T34" fmla="*/ 1112 w 1850"/>
                  <a:gd name="T35" fmla="*/ 24 h 3123"/>
                  <a:gd name="T36" fmla="*/ 1205 w 1850"/>
                  <a:gd name="T37" fmla="*/ 45 h 3123"/>
                  <a:gd name="T38" fmla="*/ 1319 w 1850"/>
                  <a:gd name="T39" fmla="*/ 96 h 3123"/>
                  <a:gd name="T40" fmla="*/ 1424 w 1850"/>
                  <a:gd name="T41" fmla="*/ 150 h 3123"/>
                  <a:gd name="T42" fmla="*/ 1523 w 1850"/>
                  <a:gd name="T43" fmla="*/ 222 h 3123"/>
                  <a:gd name="T44" fmla="*/ 1601 w 1850"/>
                  <a:gd name="T45" fmla="*/ 300 h 3123"/>
                  <a:gd name="T46" fmla="*/ 1673 w 1850"/>
                  <a:gd name="T47" fmla="*/ 387 h 3123"/>
                  <a:gd name="T48" fmla="*/ 1733 w 1850"/>
                  <a:gd name="T49" fmla="*/ 486 h 3123"/>
                  <a:gd name="T50" fmla="*/ 1781 w 1850"/>
                  <a:gd name="T51" fmla="*/ 579 h 3123"/>
                  <a:gd name="T52" fmla="*/ 1811 w 1850"/>
                  <a:gd name="T53" fmla="*/ 672 h 3123"/>
                  <a:gd name="T54" fmla="*/ 1832 w 1850"/>
                  <a:gd name="T55" fmla="*/ 753 h 3123"/>
                  <a:gd name="T56" fmla="*/ 1844 w 1850"/>
                  <a:gd name="T57" fmla="*/ 840 h 3123"/>
                  <a:gd name="T58" fmla="*/ 1850 w 1850"/>
                  <a:gd name="T59" fmla="*/ 933 h 3123"/>
                  <a:gd name="T60" fmla="*/ 1850 w 1850"/>
                  <a:gd name="T61" fmla="*/ 3123 h 3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50"/>
                  <a:gd name="T94" fmla="*/ 0 h 3123"/>
                  <a:gd name="T95" fmla="*/ 1850 w 1850"/>
                  <a:gd name="T96" fmla="*/ 3123 h 3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50" h="3123">
                    <a:moveTo>
                      <a:pt x="0" y="3117"/>
                    </a:moveTo>
                    <a:lnTo>
                      <a:pt x="0" y="928"/>
                    </a:lnTo>
                    <a:lnTo>
                      <a:pt x="2" y="837"/>
                    </a:lnTo>
                    <a:lnTo>
                      <a:pt x="16" y="752"/>
                    </a:lnTo>
                    <a:lnTo>
                      <a:pt x="32" y="675"/>
                    </a:lnTo>
                    <a:lnTo>
                      <a:pt x="69" y="575"/>
                    </a:lnTo>
                    <a:lnTo>
                      <a:pt x="113" y="483"/>
                    </a:lnTo>
                    <a:lnTo>
                      <a:pt x="177" y="383"/>
                    </a:lnTo>
                    <a:lnTo>
                      <a:pt x="248" y="294"/>
                    </a:lnTo>
                    <a:lnTo>
                      <a:pt x="329" y="219"/>
                    </a:lnTo>
                    <a:lnTo>
                      <a:pt x="423" y="153"/>
                    </a:lnTo>
                    <a:lnTo>
                      <a:pt x="533" y="90"/>
                    </a:lnTo>
                    <a:lnTo>
                      <a:pt x="653" y="45"/>
                    </a:lnTo>
                    <a:lnTo>
                      <a:pt x="746" y="24"/>
                    </a:lnTo>
                    <a:lnTo>
                      <a:pt x="845" y="7"/>
                    </a:lnTo>
                    <a:lnTo>
                      <a:pt x="923" y="0"/>
                    </a:lnTo>
                    <a:lnTo>
                      <a:pt x="1013" y="6"/>
                    </a:lnTo>
                    <a:lnTo>
                      <a:pt x="1112" y="24"/>
                    </a:lnTo>
                    <a:lnTo>
                      <a:pt x="1205" y="45"/>
                    </a:lnTo>
                    <a:lnTo>
                      <a:pt x="1319" y="96"/>
                    </a:lnTo>
                    <a:lnTo>
                      <a:pt x="1424" y="150"/>
                    </a:lnTo>
                    <a:lnTo>
                      <a:pt x="1523" y="222"/>
                    </a:lnTo>
                    <a:lnTo>
                      <a:pt x="1601" y="300"/>
                    </a:lnTo>
                    <a:lnTo>
                      <a:pt x="1673" y="387"/>
                    </a:lnTo>
                    <a:lnTo>
                      <a:pt x="1733" y="486"/>
                    </a:lnTo>
                    <a:lnTo>
                      <a:pt x="1781" y="579"/>
                    </a:lnTo>
                    <a:lnTo>
                      <a:pt x="1811" y="672"/>
                    </a:lnTo>
                    <a:lnTo>
                      <a:pt x="1832" y="753"/>
                    </a:lnTo>
                    <a:lnTo>
                      <a:pt x="1844" y="840"/>
                    </a:lnTo>
                    <a:lnTo>
                      <a:pt x="1850" y="933"/>
                    </a:lnTo>
                    <a:lnTo>
                      <a:pt x="1850" y="312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grpSp>
        <p:nvGrpSpPr>
          <p:cNvPr id="71735" name="Group 291"/>
          <p:cNvGrpSpPr>
            <a:grpSpLocks/>
          </p:cNvGrpSpPr>
          <p:nvPr/>
        </p:nvGrpSpPr>
        <p:grpSpPr bwMode="auto">
          <a:xfrm>
            <a:off x="7734300" y="6251575"/>
            <a:ext cx="530225" cy="584200"/>
            <a:chOff x="4872" y="970"/>
            <a:chExt cx="334" cy="368"/>
          </a:xfrm>
        </p:grpSpPr>
        <p:sp>
          <p:nvSpPr>
            <p:cNvPr id="71736" name="Rectangle 292"/>
            <p:cNvSpPr>
              <a:spLocks noChangeArrowheads="1"/>
            </p:cNvSpPr>
            <p:nvPr/>
          </p:nvSpPr>
          <p:spPr bwMode="auto">
            <a:xfrm>
              <a:off x="4991" y="97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1737" name="Freeform 293"/>
            <p:cNvSpPr>
              <a:spLocks/>
            </p:cNvSpPr>
            <p:nvPr/>
          </p:nvSpPr>
          <p:spPr bwMode="auto">
            <a:xfrm>
              <a:off x="4872" y="10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1738" name="Line 294"/>
            <p:cNvSpPr>
              <a:spLocks noChangeShapeType="1"/>
            </p:cNvSpPr>
            <p:nvPr/>
          </p:nvSpPr>
          <p:spPr bwMode="auto">
            <a:xfrm>
              <a:off x="5039" y="1062"/>
              <a:ext cx="0" cy="210"/>
            </a:xfrm>
            <a:prstGeom prst="line">
              <a:avLst/>
            </a:prstGeom>
            <a:noFill/>
            <a:ln w="12700">
              <a:solidFill>
                <a:schemeClr val="tx1"/>
              </a:solidFill>
              <a:round/>
              <a:headEnd type="none" w="sm" len="sm"/>
              <a:tailEnd type="none" w="sm" len="sm"/>
            </a:ln>
          </p:spPr>
          <p:txBody>
            <a:bodyPr wrap="none" anchor="ctr"/>
            <a:lstStyle/>
            <a:p>
              <a:endParaRPr lang="en-US"/>
            </a:p>
          </p:txBody>
        </p:sp>
        <p:sp>
          <p:nvSpPr>
            <p:cNvPr id="71739" name="Freeform 295"/>
            <p:cNvSpPr>
              <a:spLocks/>
            </p:cNvSpPr>
            <p:nvPr/>
          </p:nvSpPr>
          <p:spPr bwMode="auto">
            <a:xfrm>
              <a:off x="4992" y="1062"/>
              <a:ext cx="93" cy="211"/>
            </a:xfrm>
            <a:custGeom>
              <a:avLst/>
              <a:gdLst>
                <a:gd name="T0" fmla="*/ 0 w 1850"/>
                <a:gd name="T1" fmla="*/ 3117 h 3123"/>
                <a:gd name="T2" fmla="*/ 0 w 1850"/>
                <a:gd name="T3" fmla="*/ 928 h 3123"/>
                <a:gd name="T4" fmla="*/ 2 w 1850"/>
                <a:gd name="T5" fmla="*/ 837 h 3123"/>
                <a:gd name="T6" fmla="*/ 16 w 1850"/>
                <a:gd name="T7" fmla="*/ 752 h 3123"/>
                <a:gd name="T8" fmla="*/ 32 w 1850"/>
                <a:gd name="T9" fmla="*/ 675 h 3123"/>
                <a:gd name="T10" fmla="*/ 69 w 1850"/>
                <a:gd name="T11" fmla="*/ 575 h 3123"/>
                <a:gd name="T12" fmla="*/ 113 w 1850"/>
                <a:gd name="T13" fmla="*/ 483 h 3123"/>
                <a:gd name="T14" fmla="*/ 177 w 1850"/>
                <a:gd name="T15" fmla="*/ 383 h 3123"/>
                <a:gd name="T16" fmla="*/ 248 w 1850"/>
                <a:gd name="T17" fmla="*/ 294 h 3123"/>
                <a:gd name="T18" fmla="*/ 329 w 1850"/>
                <a:gd name="T19" fmla="*/ 219 h 3123"/>
                <a:gd name="T20" fmla="*/ 423 w 1850"/>
                <a:gd name="T21" fmla="*/ 153 h 3123"/>
                <a:gd name="T22" fmla="*/ 533 w 1850"/>
                <a:gd name="T23" fmla="*/ 90 h 3123"/>
                <a:gd name="T24" fmla="*/ 653 w 1850"/>
                <a:gd name="T25" fmla="*/ 45 h 3123"/>
                <a:gd name="T26" fmla="*/ 746 w 1850"/>
                <a:gd name="T27" fmla="*/ 24 h 3123"/>
                <a:gd name="T28" fmla="*/ 845 w 1850"/>
                <a:gd name="T29" fmla="*/ 7 h 3123"/>
                <a:gd name="T30" fmla="*/ 923 w 1850"/>
                <a:gd name="T31" fmla="*/ 0 h 3123"/>
                <a:gd name="T32" fmla="*/ 1013 w 1850"/>
                <a:gd name="T33" fmla="*/ 6 h 3123"/>
                <a:gd name="T34" fmla="*/ 1112 w 1850"/>
                <a:gd name="T35" fmla="*/ 24 h 3123"/>
                <a:gd name="T36" fmla="*/ 1205 w 1850"/>
                <a:gd name="T37" fmla="*/ 45 h 3123"/>
                <a:gd name="T38" fmla="*/ 1319 w 1850"/>
                <a:gd name="T39" fmla="*/ 96 h 3123"/>
                <a:gd name="T40" fmla="*/ 1424 w 1850"/>
                <a:gd name="T41" fmla="*/ 150 h 3123"/>
                <a:gd name="T42" fmla="*/ 1523 w 1850"/>
                <a:gd name="T43" fmla="*/ 222 h 3123"/>
                <a:gd name="T44" fmla="*/ 1601 w 1850"/>
                <a:gd name="T45" fmla="*/ 300 h 3123"/>
                <a:gd name="T46" fmla="*/ 1673 w 1850"/>
                <a:gd name="T47" fmla="*/ 387 h 3123"/>
                <a:gd name="T48" fmla="*/ 1733 w 1850"/>
                <a:gd name="T49" fmla="*/ 486 h 3123"/>
                <a:gd name="T50" fmla="*/ 1781 w 1850"/>
                <a:gd name="T51" fmla="*/ 579 h 3123"/>
                <a:gd name="T52" fmla="*/ 1811 w 1850"/>
                <a:gd name="T53" fmla="*/ 672 h 3123"/>
                <a:gd name="T54" fmla="*/ 1832 w 1850"/>
                <a:gd name="T55" fmla="*/ 753 h 3123"/>
                <a:gd name="T56" fmla="*/ 1844 w 1850"/>
                <a:gd name="T57" fmla="*/ 840 h 3123"/>
                <a:gd name="T58" fmla="*/ 1850 w 1850"/>
                <a:gd name="T59" fmla="*/ 933 h 3123"/>
                <a:gd name="T60" fmla="*/ 1850 w 1850"/>
                <a:gd name="T61" fmla="*/ 3123 h 31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50"/>
                <a:gd name="T94" fmla="*/ 0 h 3123"/>
                <a:gd name="T95" fmla="*/ 1850 w 1850"/>
                <a:gd name="T96" fmla="*/ 3123 h 31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50" h="3123">
                  <a:moveTo>
                    <a:pt x="0" y="3117"/>
                  </a:moveTo>
                  <a:lnTo>
                    <a:pt x="0" y="928"/>
                  </a:lnTo>
                  <a:lnTo>
                    <a:pt x="2" y="837"/>
                  </a:lnTo>
                  <a:lnTo>
                    <a:pt x="16" y="752"/>
                  </a:lnTo>
                  <a:lnTo>
                    <a:pt x="32" y="675"/>
                  </a:lnTo>
                  <a:lnTo>
                    <a:pt x="69" y="575"/>
                  </a:lnTo>
                  <a:lnTo>
                    <a:pt x="113" y="483"/>
                  </a:lnTo>
                  <a:lnTo>
                    <a:pt x="177" y="383"/>
                  </a:lnTo>
                  <a:lnTo>
                    <a:pt x="248" y="294"/>
                  </a:lnTo>
                  <a:lnTo>
                    <a:pt x="329" y="219"/>
                  </a:lnTo>
                  <a:lnTo>
                    <a:pt x="423" y="153"/>
                  </a:lnTo>
                  <a:lnTo>
                    <a:pt x="533" y="90"/>
                  </a:lnTo>
                  <a:lnTo>
                    <a:pt x="653" y="45"/>
                  </a:lnTo>
                  <a:lnTo>
                    <a:pt x="746" y="24"/>
                  </a:lnTo>
                  <a:lnTo>
                    <a:pt x="845" y="7"/>
                  </a:lnTo>
                  <a:lnTo>
                    <a:pt x="923" y="0"/>
                  </a:lnTo>
                  <a:lnTo>
                    <a:pt x="1013" y="6"/>
                  </a:lnTo>
                  <a:lnTo>
                    <a:pt x="1112" y="24"/>
                  </a:lnTo>
                  <a:lnTo>
                    <a:pt x="1205" y="45"/>
                  </a:lnTo>
                  <a:lnTo>
                    <a:pt x="1319" y="96"/>
                  </a:lnTo>
                  <a:lnTo>
                    <a:pt x="1424" y="150"/>
                  </a:lnTo>
                  <a:lnTo>
                    <a:pt x="1523" y="222"/>
                  </a:lnTo>
                  <a:lnTo>
                    <a:pt x="1601" y="300"/>
                  </a:lnTo>
                  <a:lnTo>
                    <a:pt x="1673" y="387"/>
                  </a:lnTo>
                  <a:lnTo>
                    <a:pt x="1733" y="486"/>
                  </a:lnTo>
                  <a:lnTo>
                    <a:pt x="1781" y="579"/>
                  </a:lnTo>
                  <a:lnTo>
                    <a:pt x="1811" y="672"/>
                  </a:lnTo>
                  <a:lnTo>
                    <a:pt x="1832" y="753"/>
                  </a:lnTo>
                  <a:lnTo>
                    <a:pt x="1844" y="840"/>
                  </a:lnTo>
                  <a:lnTo>
                    <a:pt x="1850" y="933"/>
                  </a:lnTo>
                  <a:lnTo>
                    <a:pt x="1850" y="3123"/>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72707"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2708" name="Rectangle 4"/>
          <p:cNvSpPr>
            <a:spLocks noGrp="1" noChangeArrowheads="1"/>
          </p:cNvSpPr>
          <p:nvPr>
            <p:ph type="title"/>
          </p:nvPr>
        </p:nvSpPr>
        <p:spPr>
          <a:xfrm>
            <a:off x="1412875" y="77788"/>
            <a:ext cx="6391275" cy="365125"/>
          </a:xfrm>
          <a:noFill/>
        </p:spPr>
        <p:txBody>
          <a:bodyPr wrap="none" lIns="0" tIns="0" rIns="0" bIns="0">
            <a:spAutoFit/>
          </a:bodyPr>
          <a:lstStyle/>
          <a:p>
            <a:pPr eaLnBrk="1" hangingPunct="1"/>
            <a:r>
              <a:rPr lang="en-US" sz="2400"/>
              <a:t>Ground Structures and Installations (continued)</a:t>
            </a:r>
          </a:p>
        </p:txBody>
      </p:sp>
      <p:sp>
        <p:nvSpPr>
          <p:cNvPr id="72709" name="Text Box 5"/>
          <p:cNvSpPr txBox="1">
            <a:spLocks noChangeArrowheads="1"/>
          </p:cNvSpPr>
          <p:nvPr/>
        </p:nvSpPr>
        <p:spPr bwMode="auto">
          <a:xfrm>
            <a:off x="639763" y="635000"/>
            <a:ext cx="974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Description</a:t>
            </a:r>
          </a:p>
        </p:txBody>
      </p:sp>
      <p:sp>
        <p:nvSpPr>
          <p:cNvPr id="72710" name="Text Box 6"/>
          <p:cNvSpPr txBox="1">
            <a:spLocks noChangeArrowheads="1"/>
          </p:cNvSpPr>
          <p:nvPr/>
        </p:nvSpPr>
        <p:spPr bwMode="auto">
          <a:xfrm>
            <a:off x="3616325" y="6111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2711" name="Text Box 7"/>
          <p:cNvSpPr txBox="1">
            <a:spLocks noChangeArrowheads="1"/>
          </p:cNvSpPr>
          <p:nvPr/>
        </p:nvSpPr>
        <p:spPr bwMode="auto">
          <a:xfrm>
            <a:off x="5046663" y="6111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2712" name="Text Box 8"/>
          <p:cNvSpPr txBox="1">
            <a:spLocks noChangeArrowheads="1"/>
          </p:cNvSpPr>
          <p:nvPr/>
        </p:nvSpPr>
        <p:spPr bwMode="auto">
          <a:xfrm>
            <a:off x="6380163" y="6111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2713" name="Text Box 9"/>
          <p:cNvSpPr txBox="1">
            <a:spLocks noChangeArrowheads="1"/>
          </p:cNvSpPr>
          <p:nvPr/>
        </p:nvSpPr>
        <p:spPr bwMode="auto">
          <a:xfrm>
            <a:off x="7704138" y="6111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2714" name="Text Box 10"/>
          <p:cNvSpPr txBox="1">
            <a:spLocks noChangeArrowheads="1"/>
          </p:cNvSpPr>
          <p:nvPr/>
        </p:nvSpPr>
        <p:spPr bwMode="auto">
          <a:xfrm>
            <a:off x="255588" y="5118100"/>
            <a:ext cx="1743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Transportation Facility</a:t>
            </a:r>
          </a:p>
        </p:txBody>
      </p:sp>
      <p:sp>
        <p:nvSpPr>
          <p:cNvPr id="72715" name="Text Box 11"/>
          <p:cNvSpPr txBox="1">
            <a:spLocks noChangeArrowheads="1"/>
          </p:cNvSpPr>
          <p:nvPr/>
        </p:nvSpPr>
        <p:spPr bwMode="auto">
          <a:xfrm>
            <a:off x="550863" y="1676400"/>
            <a:ext cx="1154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Navy Shipyard</a:t>
            </a:r>
          </a:p>
        </p:txBody>
      </p:sp>
      <p:grpSp>
        <p:nvGrpSpPr>
          <p:cNvPr id="72716" name="Group 12"/>
          <p:cNvGrpSpPr>
            <a:grpSpLocks/>
          </p:cNvGrpSpPr>
          <p:nvPr/>
        </p:nvGrpSpPr>
        <p:grpSpPr bwMode="auto">
          <a:xfrm>
            <a:off x="3756025" y="1509713"/>
            <a:ext cx="530225" cy="596900"/>
            <a:chOff x="2366" y="535"/>
            <a:chExt cx="334" cy="376"/>
          </a:xfrm>
        </p:grpSpPr>
        <p:sp>
          <p:nvSpPr>
            <p:cNvPr id="72998" name="Rectangle 13"/>
            <p:cNvSpPr>
              <a:spLocks noChangeArrowheads="1"/>
            </p:cNvSpPr>
            <p:nvPr/>
          </p:nvSpPr>
          <p:spPr bwMode="auto">
            <a:xfrm>
              <a:off x="2483" y="53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99" name="Freeform 14"/>
            <p:cNvSpPr>
              <a:spLocks noChangeAspect="1"/>
            </p:cNvSpPr>
            <p:nvPr/>
          </p:nvSpPr>
          <p:spPr bwMode="auto">
            <a:xfrm>
              <a:off x="2366" y="57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000" name="Freeform 15"/>
            <p:cNvSpPr>
              <a:spLocks noChangeAspect="1"/>
            </p:cNvSpPr>
            <p:nvPr/>
          </p:nvSpPr>
          <p:spPr bwMode="auto">
            <a:xfrm>
              <a:off x="2461" y="625"/>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3001" name="Freeform 16"/>
            <p:cNvSpPr>
              <a:spLocks noChangeAspect="1"/>
            </p:cNvSpPr>
            <p:nvPr/>
          </p:nvSpPr>
          <p:spPr bwMode="auto">
            <a:xfrm>
              <a:off x="2526" y="633"/>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80"/>
            </a:solidFill>
            <a:ln w="12700" cap="rnd" cmpd="sng">
              <a:noFill/>
              <a:prstDash val="solid"/>
              <a:round/>
              <a:headEnd type="none" w="med" len="med"/>
              <a:tailEnd type="none" w="med" len="med"/>
            </a:ln>
          </p:spPr>
          <p:txBody>
            <a:bodyPr/>
            <a:lstStyle/>
            <a:p>
              <a:endParaRPr lang="en-US"/>
            </a:p>
          </p:txBody>
        </p:sp>
        <p:sp>
          <p:nvSpPr>
            <p:cNvPr id="73002" name="Text Box 17"/>
            <p:cNvSpPr txBox="1">
              <a:spLocks noChangeArrowheads="1"/>
            </p:cNvSpPr>
            <p:nvPr/>
          </p:nvSpPr>
          <p:spPr bwMode="auto">
            <a:xfrm>
              <a:off x="2466" y="816"/>
              <a:ext cx="135"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YRD</a:t>
              </a:r>
            </a:p>
          </p:txBody>
        </p:sp>
      </p:grpSp>
      <p:grpSp>
        <p:nvGrpSpPr>
          <p:cNvPr id="72717" name="Group 18"/>
          <p:cNvGrpSpPr>
            <a:grpSpLocks/>
          </p:cNvGrpSpPr>
          <p:nvPr/>
        </p:nvGrpSpPr>
        <p:grpSpPr bwMode="auto">
          <a:xfrm>
            <a:off x="5118100" y="1558925"/>
            <a:ext cx="547688" cy="444500"/>
            <a:chOff x="3224" y="1614"/>
            <a:chExt cx="345" cy="280"/>
          </a:xfrm>
        </p:grpSpPr>
        <p:grpSp>
          <p:nvGrpSpPr>
            <p:cNvPr id="72991" name="Group 19"/>
            <p:cNvGrpSpPr>
              <a:grpSpLocks/>
            </p:cNvGrpSpPr>
            <p:nvPr/>
          </p:nvGrpSpPr>
          <p:grpSpPr bwMode="auto">
            <a:xfrm>
              <a:off x="3224" y="1614"/>
              <a:ext cx="345" cy="280"/>
              <a:chOff x="3517" y="2002"/>
              <a:chExt cx="345" cy="280"/>
            </a:xfrm>
          </p:grpSpPr>
          <p:sp>
            <p:nvSpPr>
              <p:cNvPr id="72996" name="Rectangle 2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97" name="Rectangle 2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2992" name="Group 22"/>
            <p:cNvGrpSpPr>
              <a:grpSpLocks/>
            </p:cNvGrpSpPr>
            <p:nvPr/>
          </p:nvGrpSpPr>
          <p:grpSpPr bwMode="auto">
            <a:xfrm>
              <a:off x="3325" y="1679"/>
              <a:ext cx="144" cy="143"/>
              <a:chOff x="3327" y="1679"/>
              <a:chExt cx="144" cy="185"/>
            </a:xfrm>
          </p:grpSpPr>
          <p:sp>
            <p:nvSpPr>
              <p:cNvPr id="72994" name="Freeform 23"/>
              <p:cNvSpPr>
                <a:spLocks noChangeAspect="1"/>
              </p:cNvSpPr>
              <p:nvPr/>
            </p:nvSpPr>
            <p:spPr bwMode="auto">
              <a:xfrm>
                <a:off x="3327" y="1679"/>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995" name="Freeform 24"/>
              <p:cNvSpPr>
                <a:spLocks noChangeAspect="1"/>
              </p:cNvSpPr>
              <p:nvPr/>
            </p:nvSpPr>
            <p:spPr bwMode="auto">
              <a:xfrm>
                <a:off x="3392" y="1687"/>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80FFFF"/>
              </a:solidFill>
              <a:ln w="12700" cap="rnd" cmpd="sng">
                <a:noFill/>
                <a:prstDash val="solid"/>
                <a:round/>
                <a:headEnd type="none" w="med" len="med"/>
                <a:tailEnd type="none" w="med" len="med"/>
              </a:ln>
            </p:spPr>
            <p:txBody>
              <a:bodyPr/>
              <a:lstStyle/>
              <a:p>
                <a:endParaRPr lang="en-US"/>
              </a:p>
            </p:txBody>
          </p:sp>
        </p:grpSp>
        <p:sp>
          <p:nvSpPr>
            <p:cNvPr id="72993" name="Text Box 25"/>
            <p:cNvSpPr txBox="1">
              <a:spLocks noChangeArrowheads="1"/>
            </p:cNvSpPr>
            <p:nvPr/>
          </p:nvSpPr>
          <p:spPr bwMode="auto">
            <a:xfrm>
              <a:off x="3329" y="1804"/>
              <a:ext cx="135"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YRD</a:t>
              </a:r>
            </a:p>
          </p:txBody>
        </p:sp>
      </p:grpSp>
      <p:grpSp>
        <p:nvGrpSpPr>
          <p:cNvPr id="72718" name="Group 26"/>
          <p:cNvGrpSpPr>
            <a:grpSpLocks/>
          </p:cNvGrpSpPr>
          <p:nvPr/>
        </p:nvGrpSpPr>
        <p:grpSpPr bwMode="auto">
          <a:xfrm>
            <a:off x="6499225" y="1550988"/>
            <a:ext cx="401638" cy="461962"/>
            <a:chOff x="4094" y="1609"/>
            <a:chExt cx="253" cy="291"/>
          </a:xfrm>
        </p:grpSpPr>
        <p:grpSp>
          <p:nvGrpSpPr>
            <p:cNvPr id="72984" name="Group 27"/>
            <p:cNvGrpSpPr>
              <a:grpSpLocks/>
            </p:cNvGrpSpPr>
            <p:nvPr/>
          </p:nvGrpSpPr>
          <p:grpSpPr bwMode="auto">
            <a:xfrm>
              <a:off x="4094" y="1609"/>
              <a:ext cx="253" cy="291"/>
              <a:chOff x="3563" y="2433"/>
              <a:chExt cx="253" cy="291"/>
            </a:xfrm>
          </p:grpSpPr>
          <p:sp>
            <p:nvSpPr>
              <p:cNvPr id="72989" name="Rectangle 28"/>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90" name="Rectangle 29"/>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985" name="Group 30"/>
            <p:cNvGrpSpPr>
              <a:grpSpLocks/>
            </p:cNvGrpSpPr>
            <p:nvPr/>
          </p:nvGrpSpPr>
          <p:grpSpPr bwMode="auto">
            <a:xfrm>
              <a:off x="4149" y="1668"/>
              <a:ext cx="144" cy="155"/>
              <a:chOff x="4153" y="1683"/>
              <a:chExt cx="144" cy="185"/>
            </a:xfrm>
          </p:grpSpPr>
          <p:sp>
            <p:nvSpPr>
              <p:cNvPr id="72987" name="Freeform 31"/>
              <p:cNvSpPr>
                <a:spLocks noChangeAspect="1"/>
              </p:cNvSpPr>
              <p:nvPr/>
            </p:nvSpPr>
            <p:spPr bwMode="auto">
              <a:xfrm>
                <a:off x="4153" y="1683"/>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988" name="Freeform 32"/>
              <p:cNvSpPr>
                <a:spLocks noChangeAspect="1"/>
              </p:cNvSpPr>
              <p:nvPr/>
            </p:nvSpPr>
            <p:spPr bwMode="auto">
              <a:xfrm>
                <a:off x="4218" y="1691"/>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sp>
          <p:nvSpPr>
            <p:cNvPr id="72986" name="Text Box 33"/>
            <p:cNvSpPr txBox="1">
              <a:spLocks noChangeArrowheads="1"/>
            </p:cNvSpPr>
            <p:nvPr/>
          </p:nvSpPr>
          <p:spPr bwMode="auto">
            <a:xfrm>
              <a:off x="4153" y="1808"/>
              <a:ext cx="135"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b="1"/>
                <a:t>YRD</a:t>
              </a:r>
            </a:p>
          </p:txBody>
        </p:sp>
      </p:grpSp>
      <p:grpSp>
        <p:nvGrpSpPr>
          <p:cNvPr id="72719" name="Group 34"/>
          <p:cNvGrpSpPr>
            <a:grpSpLocks/>
          </p:cNvGrpSpPr>
          <p:nvPr/>
        </p:nvGrpSpPr>
        <p:grpSpPr bwMode="auto">
          <a:xfrm>
            <a:off x="7734300" y="1514475"/>
            <a:ext cx="530225" cy="584200"/>
            <a:chOff x="4872" y="538"/>
            <a:chExt cx="334" cy="368"/>
          </a:xfrm>
        </p:grpSpPr>
        <p:sp>
          <p:nvSpPr>
            <p:cNvPr id="72979" name="Rectangle 35"/>
            <p:cNvSpPr>
              <a:spLocks noChangeArrowheads="1"/>
            </p:cNvSpPr>
            <p:nvPr/>
          </p:nvSpPr>
          <p:spPr bwMode="auto">
            <a:xfrm>
              <a:off x="4991" y="53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80" name="Freeform 36"/>
            <p:cNvSpPr>
              <a:spLocks/>
            </p:cNvSpPr>
            <p:nvPr/>
          </p:nvSpPr>
          <p:spPr bwMode="auto">
            <a:xfrm>
              <a:off x="4872" y="57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981" name="Freeform 37"/>
            <p:cNvSpPr>
              <a:spLocks noChangeAspect="1"/>
            </p:cNvSpPr>
            <p:nvPr/>
          </p:nvSpPr>
          <p:spPr bwMode="auto">
            <a:xfrm>
              <a:off x="4967" y="614"/>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982" name="Freeform 38"/>
            <p:cNvSpPr>
              <a:spLocks noChangeAspect="1"/>
            </p:cNvSpPr>
            <p:nvPr/>
          </p:nvSpPr>
          <p:spPr bwMode="auto">
            <a:xfrm>
              <a:off x="5032" y="622"/>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8080"/>
            </a:solidFill>
            <a:ln w="12700" cap="rnd" cmpd="sng">
              <a:noFill/>
              <a:prstDash val="solid"/>
              <a:round/>
              <a:headEnd type="none" w="med" len="med"/>
              <a:tailEnd type="none" w="med" len="med"/>
            </a:ln>
          </p:spPr>
          <p:txBody>
            <a:bodyPr/>
            <a:lstStyle/>
            <a:p>
              <a:endParaRPr lang="en-US"/>
            </a:p>
          </p:txBody>
        </p:sp>
        <p:sp>
          <p:nvSpPr>
            <p:cNvPr id="72983" name="Text Box 39"/>
            <p:cNvSpPr txBox="1">
              <a:spLocks noChangeArrowheads="1"/>
            </p:cNvSpPr>
            <p:nvPr/>
          </p:nvSpPr>
          <p:spPr bwMode="auto">
            <a:xfrm>
              <a:off x="4972" y="784"/>
              <a:ext cx="135" cy="77"/>
            </a:xfrm>
            <a:prstGeom prst="rect">
              <a:avLst/>
            </a:prstGeom>
            <a:noFill/>
            <a:ln w="12700" algn="ctr">
              <a:noFill/>
              <a:miter lim="800000"/>
              <a:headEnd/>
              <a:tailEnd/>
            </a:ln>
          </p:spPr>
          <p:txBody>
            <a:bodyPr wrap="none" lIns="0" tIns="0" rIns="0" bIns="0" anchor="ctr" anchorCtr="1">
              <a:spAutoFit/>
            </a:bodyPr>
            <a:lstStyle/>
            <a:p>
              <a:pPr algn="ctr" eaLnBrk="0" hangingPunct="0"/>
              <a:r>
                <a:rPr lang="en-US" sz="800"/>
                <a:t>YRD</a:t>
              </a:r>
            </a:p>
          </p:txBody>
        </p:sp>
      </p:grpSp>
      <p:sp>
        <p:nvSpPr>
          <p:cNvPr id="72720" name="Text Box 40"/>
          <p:cNvSpPr txBox="1">
            <a:spLocks noChangeArrowheads="1"/>
          </p:cNvSpPr>
          <p:nvPr/>
        </p:nvSpPr>
        <p:spPr bwMode="auto">
          <a:xfrm>
            <a:off x="177800" y="1016000"/>
            <a:ext cx="19002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Government Leadership</a:t>
            </a:r>
          </a:p>
        </p:txBody>
      </p:sp>
      <p:grpSp>
        <p:nvGrpSpPr>
          <p:cNvPr id="72721" name="Group 41"/>
          <p:cNvGrpSpPr>
            <a:grpSpLocks/>
          </p:cNvGrpSpPr>
          <p:nvPr/>
        </p:nvGrpSpPr>
        <p:grpSpPr bwMode="auto">
          <a:xfrm>
            <a:off x="6492875" y="890588"/>
            <a:ext cx="412750" cy="461962"/>
            <a:chOff x="4090" y="1481"/>
            <a:chExt cx="260" cy="291"/>
          </a:xfrm>
        </p:grpSpPr>
        <p:grpSp>
          <p:nvGrpSpPr>
            <p:cNvPr id="72975" name="Group 42"/>
            <p:cNvGrpSpPr>
              <a:grpSpLocks/>
            </p:cNvGrpSpPr>
            <p:nvPr/>
          </p:nvGrpSpPr>
          <p:grpSpPr bwMode="auto">
            <a:xfrm>
              <a:off x="4094" y="1481"/>
              <a:ext cx="253" cy="291"/>
              <a:chOff x="3563" y="2433"/>
              <a:chExt cx="253" cy="291"/>
            </a:xfrm>
          </p:grpSpPr>
          <p:sp>
            <p:nvSpPr>
              <p:cNvPr id="72977" name="Rectangle 4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78" name="Rectangle 4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2976" name="Text Box 45"/>
            <p:cNvSpPr txBox="1">
              <a:spLocks noChangeArrowheads="1"/>
            </p:cNvSpPr>
            <p:nvPr/>
          </p:nvSpPr>
          <p:spPr bwMode="auto">
            <a:xfrm>
              <a:off x="4090" y="1593"/>
              <a:ext cx="260" cy="115"/>
            </a:xfrm>
            <a:prstGeom prst="rect">
              <a:avLst/>
            </a:prstGeom>
            <a:noFill/>
            <a:ln w="12700" algn="ctr">
              <a:noFill/>
              <a:miter lim="800000"/>
              <a:headEnd/>
              <a:tailEnd/>
            </a:ln>
          </p:spPr>
          <p:txBody>
            <a:bodyPr lIns="0" tIns="0" rIns="0" bIns="0" anchor="ctr" anchorCtr="1">
              <a:spAutoFit/>
            </a:bodyPr>
            <a:lstStyle/>
            <a:p>
              <a:pPr algn="ctr" eaLnBrk="0" hangingPunct="0"/>
              <a:r>
                <a:rPr lang="en-US" sz="1200" b="1"/>
                <a:t>GOV</a:t>
              </a:r>
            </a:p>
          </p:txBody>
        </p:sp>
      </p:grpSp>
      <p:sp>
        <p:nvSpPr>
          <p:cNvPr id="72722" name="Text Box 46"/>
          <p:cNvSpPr txBox="1">
            <a:spLocks noChangeArrowheads="1"/>
          </p:cNvSpPr>
          <p:nvPr/>
        </p:nvSpPr>
        <p:spPr bwMode="auto">
          <a:xfrm>
            <a:off x="269875" y="3708400"/>
            <a:ext cx="17160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Military Base / Facility</a:t>
            </a:r>
          </a:p>
        </p:txBody>
      </p:sp>
      <p:sp>
        <p:nvSpPr>
          <p:cNvPr id="72723" name="Text Box 47"/>
          <p:cNvSpPr txBox="1">
            <a:spLocks noChangeArrowheads="1"/>
          </p:cNvSpPr>
          <p:nvPr/>
        </p:nvSpPr>
        <p:spPr bwMode="auto">
          <a:xfrm>
            <a:off x="492125" y="4368800"/>
            <a:ext cx="12715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Airport / Airbase</a:t>
            </a:r>
          </a:p>
        </p:txBody>
      </p:sp>
      <p:sp>
        <p:nvSpPr>
          <p:cNvPr id="72724" name="Text Box 48"/>
          <p:cNvSpPr txBox="1">
            <a:spLocks noChangeArrowheads="1"/>
          </p:cNvSpPr>
          <p:nvPr/>
        </p:nvSpPr>
        <p:spPr bwMode="auto">
          <a:xfrm>
            <a:off x="550863" y="5791200"/>
            <a:ext cx="1154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Medical facility</a:t>
            </a:r>
          </a:p>
        </p:txBody>
      </p:sp>
      <p:grpSp>
        <p:nvGrpSpPr>
          <p:cNvPr id="72725" name="Group 49"/>
          <p:cNvGrpSpPr>
            <a:grpSpLocks/>
          </p:cNvGrpSpPr>
          <p:nvPr/>
        </p:nvGrpSpPr>
        <p:grpSpPr bwMode="auto">
          <a:xfrm>
            <a:off x="7734300" y="828675"/>
            <a:ext cx="530225" cy="584200"/>
            <a:chOff x="4872" y="1394"/>
            <a:chExt cx="334" cy="368"/>
          </a:xfrm>
        </p:grpSpPr>
        <p:sp>
          <p:nvSpPr>
            <p:cNvPr id="72972" name="Rectangle 50"/>
            <p:cNvSpPr>
              <a:spLocks noChangeArrowheads="1"/>
            </p:cNvSpPr>
            <p:nvPr/>
          </p:nvSpPr>
          <p:spPr bwMode="auto">
            <a:xfrm>
              <a:off x="4991" y="139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73" name="Freeform 51"/>
            <p:cNvSpPr>
              <a:spLocks/>
            </p:cNvSpPr>
            <p:nvPr/>
          </p:nvSpPr>
          <p:spPr bwMode="auto">
            <a:xfrm>
              <a:off x="4872" y="142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974" name="Text Box 52"/>
            <p:cNvSpPr txBox="1">
              <a:spLocks noChangeArrowheads="1"/>
            </p:cNvSpPr>
            <p:nvPr/>
          </p:nvSpPr>
          <p:spPr bwMode="auto">
            <a:xfrm>
              <a:off x="4909" y="1550"/>
              <a:ext cx="260" cy="115"/>
            </a:xfrm>
            <a:prstGeom prst="rect">
              <a:avLst/>
            </a:prstGeom>
            <a:noFill/>
            <a:ln w="12700" algn="ctr">
              <a:noFill/>
              <a:miter lim="800000"/>
              <a:headEnd/>
              <a:tailEnd/>
            </a:ln>
          </p:spPr>
          <p:txBody>
            <a:bodyPr lIns="0" tIns="0" rIns="0" bIns="0" anchor="ctr" anchorCtr="1">
              <a:spAutoFit/>
            </a:bodyPr>
            <a:lstStyle/>
            <a:p>
              <a:pPr algn="ctr" eaLnBrk="0" hangingPunct="0"/>
              <a:r>
                <a:rPr lang="en-US" sz="1200" b="1"/>
                <a:t>GOV</a:t>
              </a:r>
            </a:p>
          </p:txBody>
        </p:sp>
      </p:grpSp>
      <p:grpSp>
        <p:nvGrpSpPr>
          <p:cNvPr id="72726" name="Group 53"/>
          <p:cNvGrpSpPr>
            <a:grpSpLocks/>
          </p:cNvGrpSpPr>
          <p:nvPr/>
        </p:nvGrpSpPr>
        <p:grpSpPr bwMode="auto">
          <a:xfrm>
            <a:off x="5118100" y="898525"/>
            <a:ext cx="547688" cy="444500"/>
            <a:chOff x="3224" y="1486"/>
            <a:chExt cx="345" cy="280"/>
          </a:xfrm>
        </p:grpSpPr>
        <p:grpSp>
          <p:nvGrpSpPr>
            <p:cNvPr id="72968" name="Group 54"/>
            <p:cNvGrpSpPr>
              <a:grpSpLocks/>
            </p:cNvGrpSpPr>
            <p:nvPr/>
          </p:nvGrpSpPr>
          <p:grpSpPr bwMode="auto">
            <a:xfrm>
              <a:off x="3224" y="1486"/>
              <a:ext cx="345" cy="280"/>
              <a:chOff x="3517" y="2002"/>
              <a:chExt cx="345" cy="280"/>
            </a:xfrm>
          </p:grpSpPr>
          <p:sp>
            <p:nvSpPr>
              <p:cNvPr id="72970" name="Rectangle 5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71" name="Rectangle 5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2969" name="Text Box 57"/>
            <p:cNvSpPr txBox="1">
              <a:spLocks noChangeArrowheads="1"/>
            </p:cNvSpPr>
            <p:nvPr/>
          </p:nvSpPr>
          <p:spPr bwMode="auto">
            <a:xfrm>
              <a:off x="3266" y="1594"/>
              <a:ext cx="260" cy="115"/>
            </a:xfrm>
            <a:prstGeom prst="rect">
              <a:avLst/>
            </a:prstGeom>
            <a:noFill/>
            <a:ln w="12700" algn="ctr">
              <a:noFill/>
              <a:miter lim="800000"/>
              <a:headEnd/>
              <a:tailEnd/>
            </a:ln>
          </p:spPr>
          <p:txBody>
            <a:bodyPr lIns="0" tIns="0" rIns="0" bIns="0" anchor="ctr" anchorCtr="1">
              <a:spAutoFit/>
            </a:bodyPr>
            <a:lstStyle/>
            <a:p>
              <a:pPr algn="ctr" eaLnBrk="0" hangingPunct="0"/>
              <a:r>
                <a:rPr lang="en-US" sz="1200" b="1"/>
                <a:t>GOV</a:t>
              </a:r>
            </a:p>
          </p:txBody>
        </p:sp>
      </p:grpSp>
      <p:grpSp>
        <p:nvGrpSpPr>
          <p:cNvPr id="72727" name="Group 58"/>
          <p:cNvGrpSpPr>
            <a:grpSpLocks/>
          </p:cNvGrpSpPr>
          <p:nvPr/>
        </p:nvGrpSpPr>
        <p:grpSpPr bwMode="auto">
          <a:xfrm>
            <a:off x="3756025" y="823913"/>
            <a:ext cx="530225" cy="596900"/>
            <a:chOff x="2366" y="1391"/>
            <a:chExt cx="334" cy="376"/>
          </a:xfrm>
        </p:grpSpPr>
        <p:sp>
          <p:nvSpPr>
            <p:cNvPr id="72965" name="Rectangle 59"/>
            <p:cNvSpPr>
              <a:spLocks noChangeArrowheads="1"/>
            </p:cNvSpPr>
            <p:nvPr/>
          </p:nvSpPr>
          <p:spPr bwMode="auto">
            <a:xfrm>
              <a:off x="2483" y="139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66" name="Freeform 60"/>
            <p:cNvSpPr>
              <a:spLocks noChangeAspect="1"/>
            </p:cNvSpPr>
            <p:nvPr/>
          </p:nvSpPr>
          <p:spPr bwMode="auto">
            <a:xfrm>
              <a:off x="2366" y="14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967" name="Text Box 61"/>
            <p:cNvSpPr txBox="1">
              <a:spLocks noChangeArrowheads="1"/>
            </p:cNvSpPr>
            <p:nvPr/>
          </p:nvSpPr>
          <p:spPr bwMode="auto">
            <a:xfrm>
              <a:off x="2403" y="1542"/>
              <a:ext cx="260" cy="115"/>
            </a:xfrm>
            <a:prstGeom prst="rect">
              <a:avLst/>
            </a:prstGeom>
            <a:noFill/>
            <a:ln w="12700" algn="ctr">
              <a:noFill/>
              <a:miter lim="800000"/>
              <a:headEnd/>
              <a:tailEnd/>
            </a:ln>
          </p:spPr>
          <p:txBody>
            <a:bodyPr lIns="0" tIns="0" rIns="0" bIns="0" anchor="ctr" anchorCtr="1">
              <a:spAutoFit/>
            </a:bodyPr>
            <a:lstStyle/>
            <a:p>
              <a:pPr algn="ctr" eaLnBrk="0" hangingPunct="0"/>
              <a:r>
                <a:rPr lang="en-US" sz="1200" b="1"/>
                <a:t>GOV</a:t>
              </a:r>
            </a:p>
          </p:txBody>
        </p:sp>
      </p:grpSp>
      <p:grpSp>
        <p:nvGrpSpPr>
          <p:cNvPr id="72728" name="Group 62"/>
          <p:cNvGrpSpPr>
            <a:grpSpLocks/>
          </p:cNvGrpSpPr>
          <p:nvPr/>
        </p:nvGrpSpPr>
        <p:grpSpPr bwMode="auto">
          <a:xfrm>
            <a:off x="3756025" y="4176713"/>
            <a:ext cx="530225" cy="596900"/>
            <a:chOff x="2366" y="2231"/>
            <a:chExt cx="334" cy="376"/>
          </a:xfrm>
        </p:grpSpPr>
        <p:sp>
          <p:nvSpPr>
            <p:cNvPr id="72955" name="Rectangle 63"/>
            <p:cNvSpPr>
              <a:spLocks noChangeArrowheads="1"/>
            </p:cNvSpPr>
            <p:nvPr/>
          </p:nvSpPr>
          <p:spPr bwMode="auto">
            <a:xfrm>
              <a:off x="2483" y="2231"/>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56" name="Freeform 64"/>
            <p:cNvSpPr>
              <a:spLocks noChangeAspect="1"/>
            </p:cNvSpPr>
            <p:nvPr/>
          </p:nvSpPr>
          <p:spPr bwMode="auto">
            <a:xfrm>
              <a:off x="2366" y="227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2957" name="Group 65"/>
            <p:cNvGrpSpPr>
              <a:grpSpLocks/>
            </p:cNvGrpSpPr>
            <p:nvPr/>
          </p:nvGrpSpPr>
          <p:grpSpPr bwMode="auto">
            <a:xfrm>
              <a:off x="2500" y="2419"/>
              <a:ext cx="112" cy="115"/>
              <a:chOff x="4005" y="1677"/>
              <a:chExt cx="112" cy="115"/>
            </a:xfrm>
          </p:grpSpPr>
          <p:sp>
            <p:nvSpPr>
              <p:cNvPr id="72960" name="Oval 66"/>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961" name="Line 67"/>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62" name="Line 68"/>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63" name="Line 69"/>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64" name="Line 70"/>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958" name="Freeform 71"/>
            <p:cNvSpPr>
              <a:spLocks/>
            </p:cNvSpPr>
            <p:nvPr/>
          </p:nvSpPr>
          <p:spPr bwMode="auto">
            <a:xfrm>
              <a:off x="2430" y="235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72959" name="Line 72"/>
            <p:cNvSpPr>
              <a:spLocks noChangeShapeType="1"/>
            </p:cNvSpPr>
            <p:nvPr/>
          </p:nvSpPr>
          <p:spPr bwMode="auto">
            <a:xfrm>
              <a:off x="2413" y="238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nvGrpSpPr>
          <p:cNvPr id="72729" name="Group 73"/>
          <p:cNvGrpSpPr>
            <a:grpSpLocks/>
          </p:cNvGrpSpPr>
          <p:nvPr/>
        </p:nvGrpSpPr>
        <p:grpSpPr bwMode="auto">
          <a:xfrm>
            <a:off x="5118100" y="4251325"/>
            <a:ext cx="547688" cy="444500"/>
            <a:chOff x="3224" y="2390"/>
            <a:chExt cx="345" cy="280"/>
          </a:xfrm>
        </p:grpSpPr>
        <p:grpSp>
          <p:nvGrpSpPr>
            <p:cNvPr id="72943" name="Group 74"/>
            <p:cNvGrpSpPr>
              <a:grpSpLocks/>
            </p:cNvGrpSpPr>
            <p:nvPr/>
          </p:nvGrpSpPr>
          <p:grpSpPr bwMode="auto">
            <a:xfrm>
              <a:off x="3224" y="2390"/>
              <a:ext cx="345" cy="280"/>
              <a:chOff x="3517" y="2002"/>
              <a:chExt cx="345" cy="280"/>
            </a:xfrm>
          </p:grpSpPr>
          <p:sp>
            <p:nvSpPr>
              <p:cNvPr id="72953" name="Rectangle 75"/>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54" name="Rectangle 76"/>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2944" name="Group 77"/>
            <p:cNvGrpSpPr>
              <a:grpSpLocks/>
            </p:cNvGrpSpPr>
            <p:nvPr/>
          </p:nvGrpSpPr>
          <p:grpSpPr bwMode="auto">
            <a:xfrm>
              <a:off x="3293" y="2466"/>
              <a:ext cx="219" cy="176"/>
              <a:chOff x="1945" y="2478"/>
              <a:chExt cx="219" cy="176"/>
            </a:xfrm>
          </p:grpSpPr>
          <p:grpSp>
            <p:nvGrpSpPr>
              <p:cNvPr id="72945" name="Group 78"/>
              <p:cNvGrpSpPr>
                <a:grpSpLocks/>
              </p:cNvGrpSpPr>
              <p:nvPr/>
            </p:nvGrpSpPr>
            <p:grpSpPr bwMode="auto">
              <a:xfrm>
                <a:off x="2032" y="2539"/>
                <a:ext cx="112" cy="115"/>
                <a:chOff x="4005" y="1677"/>
                <a:chExt cx="112" cy="115"/>
              </a:xfrm>
            </p:grpSpPr>
            <p:sp>
              <p:nvSpPr>
                <p:cNvPr id="72948" name="Oval 79"/>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949" name="Line 80"/>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50" name="Line 81"/>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51" name="Line 82"/>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52" name="Line 83"/>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946" name="Freeform 84"/>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72947" name="Line 85"/>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72730" name="Group 86"/>
          <p:cNvGrpSpPr>
            <a:grpSpLocks/>
          </p:cNvGrpSpPr>
          <p:nvPr/>
        </p:nvGrpSpPr>
        <p:grpSpPr bwMode="auto">
          <a:xfrm>
            <a:off x="6499225" y="4243388"/>
            <a:ext cx="401638" cy="461962"/>
            <a:chOff x="4094" y="2385"/>
            <a:chExt cx="253" cy="291"/>
          </a:xfrm>
        </p:grpSpPr>
        <p:grpSp>
          <p:nvGrpSpPr>
            <p:cNvPr id="72931" name="Group 87"/>
            <p:cNvGrpSpPr>
              <a:grpSpLocks/>
            </p:cNvGrpSpPr>
            <p:nvPr/>
          </p:nvGrpSpPr>
          <p:grpSpPr bwMode="auto">
            <a:xfrm>
              <a:off x="4094" y="2385"/>
              <a:ext cx="253" cy="291"/>
              <a:chOff x="3563" y="2433"/>
              <a:chExt cx="253" cy="291"/>
            </a:xfrm>
          </p:grpSpPr>
          <p:sp>
            <p:nvSpPr>
              <p:cNvPr id="72941" name="Rectangle 88"/>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42" name="Rectangle 89"/>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932" name="Group 90"/>
            <p:cNvGrpSpPr>
              <a:grpSpLocks/>
            </p:cNvGrpSpPr>
            <p:nvPr/>
          </p:nvGrpSpPr>
          <p:grpSpPr bwMode="auto">
            <a:xfrm>
              <a:off x="4111" y="2463"/>
              <a:ext cx="219" cy="176"/>
              <a:chOff x="1945" y="2478"/>
              <a:chExt cx="219" cy="176"/>
            </a:xfrm>
          </p:grpSpPr>
          <p:grpSp>
            <p:nvGrpSpPr>
              <p:cNvPr id="72933" name="Group 91"/>
              <p:cNvGrpSpPr>
                <a:grpSpLocks/>
              </p:cNvGrpSpPr>
              <p:nvPr/>
            </p:nvGrpSpPr>
            <p:grpSpPr bwMode="auto">
              <a:xfrm>
                <a:off x="2032" y="2539"/>
                <a:ext cx="112" cy="115"/>
                <a:chOff x="4005" y="1677"/>
                <a:chExt cx="112" cy="115"/>
              </a:xfrm>
            </p:grpSpPr>
            <p:sp>
              <p:nvSpPr>
                <p:cNvPr id="72936" name="Oval 9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937" name="Line 9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38" name="Line 9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39" name="Line 9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40" name="Line 9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934" name="Freeform 97"/>
              <p:cNvSpPr>
                <a:spLocks/>
              </p:cNvSpPr>
              <p:nvPr/>
            </p:nvSpPr>
            <p:spPr bwMode="auto">
              <a:xfrm>
                <a:off x="1962" y="2478"/>
                <a:ext cx="139" cy="124"/>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72935" name="Line 98"/>
              <p:cNvSpPr>
                <a:spLocks noChangeShapeType="1"/>
              </p:cNvSpPr>
              <p:nvPr/>
            </p:nvSpPr>
            <p:spPr bwMode="auto">
              <a:xfrm>
                <a:off x="1945" y="2508"/>
                <a:ext cx="219" cy="0"/>
              </a:xfrm>
              <a:prstGeom prst="line">
                <a:avLst/>
              </a:prstGeom>
              <a:noFill/>
              <a:ln w="12700">
                <a:solidFill>
                  <a:srgbClr val="000000"/>
                </a:solidFill>
                <a:round/>
                <a:headEnd/>
                <a:tailEnd/>
              </a:ln>
            </p:spPr>
            <p:txBody>
              <a:bodyPr lIns="0" tIns="0" rIns="0" bIns="0" anchor="ctr">
                <a:spAutoFit/>
              </a:bodyPr>
              <a:lstStyle/>
              <a:p>
                <a:endParaRPr lang="en-US"/>
              </a:p>
            </p:txBody>
          </p:sp>
        </p:grpSp>
      </p:grpSp>
      <p:grpSp>
        <p:nvGrpSpPr>
          <p:cNvPr id="72731" name="Group 99"/>
          <p:cNvGrpSpPr>
            <a:grpSpLocks/>
          </p:cNvGrpSpPr>
          <p:nvPr/>
        </p:nvGrpSpPr>
        <p:grpSpPr bwMode="auto">
          <a:xfrm>
            <a:off x="7734300" y="4181475"/>
            <a:ext cx="530225" cy="584200"/>
            <a:chOff x="4872" y="2234"/>
            <a:chExt cx="334" cy="368"/>
          </a:xfrm>
        </p:grpSpPr>
        <p:sp>
          <p:nvSpPr>
            <p:cNvPr id="72921" name="Rectangle 100"/>
            <p:cNvSpPr>
              <a:spLocks noChangeArrowheads="1"/>
            </p:cNvSpPr>
            <p:nvPr/>
          </p:nvSpPr>
          <p:spPr bwMode="auto">
            <a:xfrm>
              <a:off x="4991" y="2234"/>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22" name="Freeform 101"/>
            <p:cNvSpPr>
              <a:spLocks/>
            </p:cNvSpPr>
            <p:nvPr/>
          </p:nvSpPr>
          <p:spPr bwMode="auto">
            <a:xfrm>
              <a:off x="4872" y="226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2923" name="Group 102"/>
            <p:cNvGrpSpPr>
              <a:grpSpLocks/>
            </p:cNvGrpSpPr>
            <p:nvPr/>
          </p:nvGrpSpPr>
          <p:grpSpPr bwMode="auto">
            <a:xfrm>
              <a:off x="5014" y="2416"/>
              <a:ext cx="100" cy="103"/>
              <a:chOff x="4005" y="1677"/>
              <a:chExt cx="112" cy="115"/>
            </a:xfrm>
          </p:grpSpPr>
          <p:sp>
            <p:nvSpPr>
              <p:cNvPr id="72926" name="Oval 103"/>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927" name="Line 104"/>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28" name="Line 105"/>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29" name="Line 106"/>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930" name="Line 107"/>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924" name="Freeform 108"/>
            <p:cNvSpPr>
              <a:spLocks/>
            </p:cNvSpPr>
            <p:nvPr/>
          </p:nvSpPr>
          <p:spPr bwMode="auto">
            <a:xfrm>
              <a:off x="4952" y="2362"/>
              <a:ext cx="124" cy="111"/>
            </a:xfrm>
            <a:custGeom>
              <a:avLst/>
              <a:gdLst>
                <a:gd name="T0" fmla="*/ 0 w 162"/>
                <a:gd name="T1" fmla="*/ 145 h 145"/>
                <a:gd name="T2" fmla="*/ 162 w 162"/>
                <a:gd name="T3" fmla="*/ 0 h 145"/>
                <a:gd name="T4" fmla="*/ 0 60000 65536"/>
                <a:gd name="T5" fmla="*/ 0 60000 65536"/>
                <a:gd name="T6" fmla="*/ 0 w 162"/>
                <a:gd name="T7" fmla="*/ 0 h 145"/>
                <a:gd name="T8" fmla="*/ 162 w 162"/>
                <a:gd name="T9" fmla="*/ 145 h 145"/>
              </a:gdLst>
              <a:ahLst/>
              <a:cxnLst>
                <a:cxn ang="T4">
                  <a:pos x="T0" y="T1"/>
                </a:cxn>
                <a:cxn ang="T5">
                  <a:pos x="T2" y="T3"/>
                </a:cxn>
              </a:cxnLst>
              <a:rect l="T6" t="T7" r="T8" b="T9"/>
              <a:pathLst>
                <a:path w="162" h="145">
                  <a:moveTo>
                    <a:pt x="0" y="145"/>
                  </a:moveTo>
                  <a:lnTo>
                    <a:pt x="162" y="0"/>
                  </a:lnTo>
                </a:path>
              </a:pathLst>
            </a:custGeom>
            <a:noFill/>
            <a:ln w="12700" cap="flat" cmpd="sng">
              <a:solidFill>
                <a:srgbClr val="000000"/>
              </a:solidFill>
              <a:prstDash val="solid"/>
              <a:round/>
              <a:headEnd type="none" w="med" len="med"/>
              <a:tailEnd type="none" w="med" len="med"/>
            </a:ln>
          </p:spPr>
          <p:txBody>
            <a:bodyPr lIns="0" tIns="0" rIns="0" bIns="0" anchor="ctr">
              <a:spAutoFit/>
            </a:bodyPr>
            <a:lstStyle/>
            <a:p>
              <a:endParaRPr lang="en-US"/>
            </a:p>
          </p:txBody>
        </p:sp>
        <p:sp>
          <p:nvSpPr>
            <p:cNvPr id="72925" name="Line 109"/>
            <p:cNvSpPr>
              <a:spLocks noChangeShapeType="1"/>
            </p:cNvSpPr>
            <p:nvPr/>
          </p:nvSpPr>
          <p:spPr bwMode="auto">
            <a:xfrm>
              <a:off x="4937" y="2389"/>
              <a:ext cx="195" cy="0"/>
            </a:xfrm>
            <a:prstGeom prst="line">
              <a:avLst/>
            </a:prstGeom>
            <a:noFill/>
            <a:ln w="12700">
              <a:solidFill>
                <a:srgbClr val="000000"/>
              </a:solidFill>
              <a:round/>
              <a:headEnd/>
              <a:tailEnd/>
            </a:ln>
          </p:spPr>
          <p:txBody>
            <a:bodyPr lIns="0" tIns="0" rIns="0" bIns="0" anchor="ctr">
              <a:spAutoFit/>
            </a:bodyPr>
            <a:lstStyle/>
            <a:p>
              <a:endParaRPr lang="en-US"/>
            </a:p>
          </p:txBody>
        </p:sp>
      </p:grpSp>
      <p:grpSp>
        <p:nvGrpSpPr>
          <p:cNvPr id="72732" name="Group 110"/>
          <p:cNvGrpSpPr>
            <a:grpSpLocks/>
          </p:cNvGrpSpPr>
          <p:nvPr/>
        </p:nvGrpSpPr>
        <p:grpSpPr bwMode="auto">
          <a:xfrm>
            <a:off x="7734300" y="3521075"/>
            <a:ext cx="530225" cy="584200"/>
            <a:chOff x="4872" y="1818"/>
            <a:chExt cx="334" cy="368"/>
          </a:xfrm>
        </p:grpSpPr>
        <p:sp>
          <p:nvSpPr>
            <p:cNvPr id="72917" name="Rectangle 111"/>
            <p:cNvSpPr>
              <a:spLocks noChangeArrowheads="1"/>
            </p:cNvSpPr>
            <p:nvPr/>
          </p:nvSpPr>
          <p:spPr bwMode="auto">
            <a:xfrm>
              <a:off x="4991" y="181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18" name="Freeform 112"/>
            <p:cNvSpPr>
              <a:spLocks/>
            </p:cNvSpPr>
            <p:nvPr/>
          </p:nvSpPr>
          <p:spPr bwMode="auto">
            <a:xfrm>
              <a:off x="4872" y="18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919" name="Line 113"/>
            <p:cNvSpPr>
              <a:spLocks noChangeShapeType="1"/>
            </p:cNvSpPr>
            <p:nvPr/>
          </p:nvSpPr>
          <p:spPr bwMode="auto">
            <a:xfrm flipV="1">
              <a:off x="4952" y="1970"/>
              <a:ext cx="174" cy="95"/>
            </a:xfrm>
            <a:prstGeom prst="line">
              <a:avLst/>
            </a:prstGeom>
            <a:noFill/>
            <a:ln w="12700">
              <a:solidFill>
                <a:schemeClr val="tx1"/>
              </a:solidFill>
              <a:round/>
              <a:headEnd/>
              <a:tailEnd/>
            </a:ln>
          </p:spPr>
          <p:txBody>
            <a:bodyPr wrap="none" anchor="ctr"/>
            <a:lstStyle/>
            <a:p>
              <a:endParaRPr lang="en-US"/>
            </a:p>
          </p:txBody>
        </p:sp>
        <p:sp>
          <p:nvSpPr>
            <p:cNvPr id="72920" name="Line 114"/>
            <p:cNvSpPr>
              <a:spLocks noChangeShapeType="1"/>
            </p:cNvSpPr>
            <p:nvPr/>
          </p:nvSpPr>
          <p:spPr bwMode="auto">
            <a:xfrm flipH="1" flipV="1">
              <a:off x="4951" y="1969"/>
              <a:ext cx="174" cy="95"/>
            </a:xfrm>
            <a:prstGeom prst="line">
              <a:avLst/>
            </a:prstGeom>
            <a:noFill/>
            <a:ln w="12700">
              <a:solidFill>
                <a:schemeClr val="tx1"/>
              </a:solidFill>
              <a:round/>
              <a:headEnd/>
              <a:tailEnd/>
            </a:ln>
          </p:spPr>
          <p:txBody>
            <a:bodyPr wrap="none" anchor="ctr"/>
            <a:lstStyle/>
            <a:p>
              <a:endParaRPr lang="en-US"/>
            </a:p>
          </p:txBody>
        </p:sp>
      </p:grpSp>
      <p:grpSp>
        <p:nvGrpSpPr>
          <p:cNvPr id="72733" name="Group 115"/>
          <p:cNvGrpSpPr>
            <a:grpSpLocks/>
          </p:cNvGrpSpPr>
          <p:nvPr/>
        </p:nvGrpSpPr>
        <p:grpSpPr bwMode="auto">
          <a:xfrm>
            <a:off x="5118100" y="3590925"/>
            <a:ext cx="547688" cy="444500"/>
            <a:chOff x="3224" y="1934"/>
            <a:chExt cx="345" cy="280"/>
          </a:xfrm>
        </p:grpSpPr>
        <p:grpSp>
          <p:nvGrpSpPr>
            <p:cNvPr id="72911" name="Group 116"/>
            <p:cNvGrpSpPr>
              <a:grpSpLocks/>
            </p:cNvGrpSpPr>
            <p:nvPr/>
          </p:nvGrpSpPr>
          <p:grpSpPr bwMode="auto">
            <a:xfrm>
              <a:off x="3224" y="1934"/>
              <a:ext cx="345" cy="280"/>
              <a:chOff x="3517" y="2002"/>
              <a:chExt cx="345" cy="280"/>
            </a:xfrm>
          </p:grpSpPr>
          <p:sp>
            <p:nvSpPr>
              <p:cNvPr id="72915" name="Rectangle 11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16" name="Rectangle 11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2912" name="Group 119"/>
            <p:cNvGrpSpPr>
              <a:grpSpLocks/>
            </p:cNvGrpSpPr>
            <p:nvPr/>
          </p:nvGrpSpPr>
          <p:grpSpPr bwMode="auto">
            <a:xfrm>
              <a:off x="3309" y="2045"/>
              <a:ext cx="175" cy="96"/>
              <a:chOff x="4949" y="2033"/>
              <a:chExt cx="175" cy="110"/>
            </a:xfrm>
          </p:grpSpPr>
          <p:sp>
            <p:nvSpPr>
              <p:cNvPr id="72913" name="Line 120"/>
              <p:cNvSpPr>
                <a:spLocks noChangeShapeType="1"/>
              </p:cNvSpPr>
              <p:nvPr/>
            </p:nvSpPr>
            <p:spPr bwMode="auto">
              <a:xfrm flipV="1">
                <a:off x="4950" y="2034"/>
                <a:ext cx="174" cy="109"/>
              </a:xfrm>
              <a:prstGeom prst="line">
                <a:avLst/>
              </a:prstGeom>
              <a:noFill/>
              <a:ln w="12700">
                <a:solidFill>
                  <a:schemeClr val="tx1"/>
                </a:solidFill>
                <a:round/>
                <a:headEnd/>
                <a:tailEnd/>
              </a:ln>
            </p:spPr>
            <p:txBody>
              <a:bodyPr wrap="none" anchor="ctr"/>
              <a:lstStyle/>
              <a:p>
                <a:endParaRPr lang="en-US"/>
              </a:p>
            </p:txBody>
          </p:sp>
          <p:sp>
            <p:nvSpPr>
              <p:cNvPr id="72914" name="Line 121"/>
              <p:cNvSpPr>
                <a:spLocks noChangeShapeType="1"/>
              </p:cNvSpPr>
              <p:nvPr/>
            </p:nvSpPr>
            <p:spPr bwMode="auto">
              <a:xfrm flipH="1" flipV="1">
                <a:off x="4949" y="2033"/>
                <a:ext cx="174" cy="109"/>
              </a:xfrm>
              <a:prstGeom prst="line">
                <a:avLst/>
              </a:prstGeom>
              <a:noFill/>
              <a:ln w="12700">
                <a:solidFill>
                  <a:schemeClr val="tx1"/>
                </a:solidFill>
                <a:round/>
                <a:headEnd/>
                <a:tailEnd/>
              </a:ln>
            </p:spPr>
            <p:txBody>
              <a:bodyPr wrap="none" anchor="ctr"/>
              <a:lstStyle/>
              <a:p>
                <a:endParaRPr lang="en-US"/>
              </a:p>
            </p:txBody>
          </p:sp>
        </p:grpSp>
      </p:grpSp>
      <p:grpSp>
        <p:nvGrpSpPr>
          <p:cNvPr id="72734" name="Group 122"/>
          <p:cNvGrpSpPr>
            <a:grpSpLocks/>
          </p:cNvGrpSpPr>
          <p:nvPr/>
        </p:nvGrpSpPr>
        <p:grpSpPr bwMode="auto">
          <a:xfrm>
            <a:off x="6499225" y="3582988"/>
            <a:ext cx="401638" cy="461962"/>
            <a:chOff x="4094" y="1929"/>
            <a:chExt cx="253" cy="291"/>
          </a:xfrm>
        </p:grpSpPr>
        <p:grpSp>
          <p:nvGrpSpPr>
            <p:cNvPr id="72901" name="Group 123"/>
            <p:cNvGrpSpPr>
              <a:grpSpLocks/>
            </p:cNvGrpSpPr>
            <p:nvPr/>
          </p:nvGrpSpPr>
          <p:grpSpPr bwMode="auto">
            <a:xfrm>
              <a:off x="4094" y="1929"/>
              <a:ext cx="253" cy="291"/>
              <a:chOff x="4094" y="1929"/>
              <a:chExt cx="253" cy="291"/>
            </a:xfrm>
          </p:grpSpPr>
          <p:grpSp>
            <p:nvGrpSpPr>
              <p:cNvPr id="72905" name="Group 124"/>
              <p:cNvGrpSpPr>
                <a:grpSpLocks/>
              </p:cNvGrpSpPr>
              <p:nvPr/>
            </p:nvGrpSpPr>
            <p:grpSpPr bwMode="auto">
              <a:xfrm>
                <a:off x="4094" y="1929"/>
                <a:ext cx="253" cy="291"/>
                <a:chOff x="3563" y="2433"/>
                <a:chExt cx="253" cy="291"/>
              </a:xfrm>
            </p:grpSpPr>
            <p:sp>
              <p:nvSpPr>
                <p:cNvPr id="72909" name="Rectangle 125"/>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910" name="Rectangle 126"/>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906" name="Group 127"/>
              <p:cNvGrpSpPr>
                <a:grpSpLocks/>
              </p:cNvGrpSpPr>
              <p:nvPr/>
            </p:nvGrpSpPr>
            <p:grpSpPr bwMode="auto">
              <a:xfrm>
                <a:off x="4133" y="2041"/>
                <a:ext cx="175" cy="96"/>
                <a:chOff x="4949" y="2033"/>
                <a:chExt cx="175" cy="110"/>
              </a:xfrm>
            </p:grpSpPr>
            <p:sp>
              <p:nvSpPr>
                <p:cNvPr id="72907" name="Line 128"/>
                <p:cNvSpPr>
                  <a:spLocks noChangeShapeType="1"/>
                </p:cNvSpPr>
                <p:nvPr/>
              </p:nvSpPr>
              <p:spPr bwMode="auto">
                <a:xfrm flipV="1">
                  <a:off x="4950" y="2034"/>
                  <a:ext cx="174" cy="109"/>
                </a:xfrm>
                <a:prstGeom prst="line">
                  <a:avLst/>
                </a:prstGeom>
                <a:noFill/>
                <a:ln w="12700">
                  <a:solidFill>
                    <a:schemeClr val="tx1"/>
                  </a:solidFill>
                  <a:round/>
                  <a:headEnd/>
                  <a:tailEnd/>
                </a:ln>
              </p:spPr>
              <p:txBody>
                <a:bodyPr wrap="none" anchor="ctr"/>
                <a:lstStyle/>
                <a:p>
                  <a:endParaRPr lang="en-US"/>
                </a:p>
              </p:txBody>
            </p:sp>
            <p:sp>
              <p:nvSpPr>
                <p:cNvPr id="72908" name="Line 129"/>
                <p:cNvSpPr>
                  <a:spLocks noChangeShapeType="1"/>
                </p:cNvSpPr>
                <p:nvPr/>
              </p:nvSpPr>
              <p:spPr bwMode="auto">
                <a:xfrm flipH="1" flipV="1">
                  <a:off x="4949" y="2033"/>
                  <a:ext cx="174" cy="109"/>
                </a:xfrm>
                <a:prstGeom prst="line">
                  <a:avLst/>
                </a:prstGeom>
                <a:noFill/>
                <a:ln w="12700">
                  <a:solidFill>
                    <a:schemeClr val="tx1"/>
                  </a:solidFill>
                  <a:round/>
                  <a:headEnd/>
                  <a:tailEnd/>
                </a:ln>
              </p:spPr>
              <p:txBody>
                <a:bodyPr wrap="none" anchor="ctr"/>
                <a:lstStyle/>
                <a:p>
                  <a:endParaRPr lang="en-US"/>
                </a:p>
              </p:txBody>
            </p:sp>
          </p:grpSp>
        </p:grpSp>
        <p:grpSp>
          <p:nvGrpSpPr>
            <p:cNvPr id="72902" name="Group 130"/>
            <p:cNvGrpSpPr>
              <a:grpSpLocks/>
            </p:cNvGrpSpPr>
            <p:nvPr/>
          </p:nvGrpSpPr>
          <p:grpSpPr bwMode="auto">
            <a:xfrm>
              <a:off x="4133" y="2041"/>
              <a:ext cx="175" cy="96"/>
              <a:chOff x="4949" y="2033"/>
              <a:chExt cx="175" cy="110"/>
            </a:xfrm>
          </p:grpSpPr>
          <p:sp>
            <p:nvSpPr>
              <p:cNvPr id="72903" name="Line 131"/>
              <p:cNvSpPr>
                <a:spLocks noChangeShapeType="1"/>
              </p:cNvSpPr>
              <p:nvPr/>
            </p:nvSpPr>
            <p:spPr bwMode="auto">
              <a:xfrm flipV="1">
                <a:off x="4950" y="2034"/>
                <a:ext cx="174" cy="109"/>
              </a:xfrm>
              <a:prstGeom prst="line">
                <a:avLst/>
              </a:prstGeom>
              <a:noFill/>
              <a:ln w="12700">
                <a:solidFill>
                  <a:schemeClr val="tx1"/>
                </a:solidFill>
                <a:round/>
                <a:headEnd/>
                <a:tailEnd/>
              </a:ln>
            </p:spPr>
            <p:txBody>
              <a:bodyPr wrap="none" anchor="ctr"/>
              <a:lstStyle/>
              <a:p>
                <a:endParaRPr lang="en-US"/>
              </a:p>
            </p:txBody>
          </p:sp>
          <p:sp>
            <p:nvSpPr>
              <p:cNvPr id="72904" name="Line 132"/>
              <p:cNvSpPr>
                <a:spLocks noChangeShapeType="1"/>
              </p:cNvSpPr>
              <p:nvPr/>
            </p:nvSpPr>
            <p:spPr bwMode="auto">
              <a:xfrm flipH="1" flipV="1">
                <a:off x="4949" y="2033"/>
                <a:ext cx="174" cy="109"/>
              </a:xfrm>
              <a:prstGeom prst="line">
                <a:avLst/>
              </a:prstGeom>
              <a:noFill/>
              <a:ln w="12700">
                <a:solidFill>
                  <a:schemeClr val="tx1"/>
                </a:solidFill>
                <a:round/>
                <a:headEnd/>
                <a:tailEnd/>
              </a:ln>
            </p:spPr>
            <p:txBody>
              <a:bodyPr wrap="none" anchor="ctr"/>
              <a:lstStyle/>
              <a:p>
                <a:endParaRPr lang="en-US"/>
              </a:p>
            </p:txBody>
          </p:sp>
        </p:grpSp>
      </p:grpSp>
      <p:grpSp>
        <p:nvGrpSpPr>
          <p:cNvPr id="72735" name="Group 133"/>
          <p:cNvGrpSpPr>
            <a:grpSpLocks/>
          </p:cNvGrpSpPr>
          <p:nvPr/>
        </p:nvGrpSpPr>
        <p:grpSpPr bwMode="auto">
          <a:xfrm>
            <a:off x="3756025" y="3516313"/>
            <a:ext cx="530225" cy="596900"/>
            <a:chOff x="2366" y="1815"/>
            <a:chExt cx="334" cy="376"/>
          </a:xfrm>
        </p:grpSpPr>
        <p:sp>
          <p:nvSpPr>
            <p:cNvPr id="72897" name="Rectangle 134"/>
            <p:cNvSpPr>
              <a:spLocks noChangeArrowheads="1"/>
            </p:cNvSpPr>
            <p:nvPr/>
          </p:nvSpPr>
          <p:spPr bwMode="auto">
            <a:xfrm>
              <a:off x="2483" y="181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98" name="Freeform 135"/>
            <p:cNvSpPr>
              <a:spLocks noChangeAspect="1"/>
            </p:cNvSpPr>
            <p:nvPr/>
          </p:nvSpPr>
          <p:spPr bwMode="auto">
            <a:xfrm>
              <a:off x="2366" y="18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899" name="Line 136"/>
            <p:cNvSpPr>
              <a:spLocks noChangeShapeType="1"/>
            </p:cNvSpPr>
            <p:nvPr/>
          </p:nvSpPr>
          <p:spPr bwMode="auto">
            <a:xfrm flipV="1">
              <a:off x="2446" y="1969"/>
              <a:ext cx="174" cy="95"/>
            </a:xfrm>
            <a:prstGeom prst="line">
              <a:avLst/>
            </a:prstGeom>
            <a:noFill/>
            <a:ln w="12700">
              <a:solidFill>
                <a:schemeClr val="tx1"/>
              </a:solidFill>
              <a:round/>
              <a:headEnd/>
              <a:tailEnd/>
            </a:ln>
          </p:spPr>
          <p:txBody>
            <a:bodyPr wrap="none" anchor="ctr"/>
            <a:lstStyle/>
            <a:p>
              <a:endParaRPr lang="en-US"/>
            </a:p>
          </p:txBody>
        </p:sp>
        <p:sp>
          <p:nvSpPr>
            <p:cNvPr id="72900" name="Line 137"/>
            <p:cNvSpPr>
              <a:spLocks noChangeShapeType="1"/>
            </p:cNvSpPr>
            <p:nvPr/>
          </p:nvSpPr>
          <p:spPr bwMode="auto">
            <a:xfrm flipH="1" flipV="1">
              <a:off x="2445" y="1968"/>
              <a:ext cx="174" cy="95"/>
            </a:xfrm>
            <a:prstGeom prst="line">
              <a:avLst/>
            </a:prstGeom>
            <a:noFill/>
            <a:ln w="12700">
              <a:solidFill>
                <a:schemeClr val="tx1"/>
              </a:solidFill>
              <a:round/>
              <a:headEnd/>
              <a:tailEnd/>
            </a:ln>
          </p:spPr>
          <p:txBody>
            <a:bodyPr wrap="none" anchor="ctr"/>
            <a:lstStyle/>
            <a:p>
              <a:endParaRPr lang="en-US"/>
            </a:p>
          </p:txBody>
        </p:sp>
      </p:grpSp>
      <p:grpSp>
        <p:nvGrpSpPr>
          <p:cNvPr id="72736" name="Group 138"/>
          <p:cNvGrpSpPr>
            <a:grpSpLocks/>
          </p:cNvGrpSpPr>
          <p:nvPr/>
        </p:nvGrpSpPr>
        <p:grpSpPr bwMode="auto">
          <a:xfrm>
            <a:off x="6499225" y="4992688"/>
            <a:ext cx="401638" cy="461962"/>
            <a:chOff x="4094" y="3305"/>
            <a:chExt cx="253" cy="291"/>
          </a:xfrm>
        </p:grpSpPr>
        <p:grpSp>
          <p:nvGrpSpPr>
            <p:cNvPr id="72888" name="Group 139"/>
            <p:cNvGrpSpPr>
              <a:grpSpLocks/>
            </p:cNvGrpSpPr>
            <p:nvPr/>
          </p:nvGrpSpPr>
          <p:grpSpPr bwMode="auto">
            <a:xfrm>
              <a:off x="4094" y="3305"/>
              <a:ext cx="253" cy="291"/>
              <a:chOff x="3563" y="2433"/>
              <a:chExt cx="253" cy="291"/>
            </a:xfrm>
          </p:grpSpPr>
          <p:sp>
            <p:nvSpPr>
              <p:cNvPr id="72895" name="Rectangle 140"/>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96" name="Rectangle 141"/>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889" name="Group 142"/>
            <p:cNvGrpSpPr>
              <a:grpSpLocks/>
            </p:cNvGrpSpPr>
            <p:nvPr/>
          </p:nvGrpSpPr>
          <p:grpSpPr bwMode="auto">
            <a:xfrm>
              <a:off x="4121" y="3364"/>
              <a:ext cx="199" cy="204"/>
              <a:chOff x="4005" y="1186"/>
              <a:chExt cx="112" cy="115"/>
            </a:xfrm>
          </p:grpSpPr>
          <p:sp>
            <p:nvSpPr>
              <p:cNvPr id="72890" name="Oval 143"/>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72891" name="Line 144"/>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92" name="Line 145"/>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93" name="Line 146"/>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94" name="Line 147"/>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72737" name="Group 148"/>
          <p:cNvGrpSpPr>
            <a:grpSpLocks/>
          </p:cNvGrpSpPr>
          <p:nvPr/>
        </p:nvGrpSpPr>
        <p:grpSpPr bwMode="auto">
          <a:xfrm>
            <a:off x="7734300" y="4930775"/>
            <a:ext cx="530225" cy="584200"/>
            <a:chOff x="4872" y="3106"/>
            <a:chExt cx="334" cy="368"/>
          </a:xfrm>
        </p:grpSpPr>
        <p:sp>
          <p:nvSpPr>
            <p:cNvPr id="72881" name="Rectangle 149"/>
            <p:cNvSpPr>
              <a:spLocks noChangeArrowheads="1"/>
            </p:cNvSpPr>
            <p:nvPr/>
          </p:nvSpPr>
          <p:spPr bwMode="auto">
            <a:xfrm>
              <a:off x="4991" y="3106"/>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82" name="Freeform 150"/>
            <p:cNvSpPr>
              <a:spLocks/>
            </p:cNvSpPr>
            <p:nvPr/>
          </p:nvSpPr>
          <p:spPr bwMode="auto">
            <a:xfrm>
              <a:off x="4872" y="314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883" name="Oval 151"/>
            <p:cNvSpPr>
              <a:spLocks noChangeAspect="1" noChangeArrowheads="1"/>
            </p:cNvSpPr>
            <p:nvPr/>
          </p:nvSpPr>
          <p:spPr bwMode="auto">
            <a:xfrm>
              <a:off x="4940" y="3211"/>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72884" name="Line 152"/>
            <p:cNvSpPr>
              <a:spLocks noChangeAspect="1" noChangeShapeType="1"/>
            </p:cNvSpPr>
            <p:nvPr/>
          </p:nvSpPr>
          <p:spPr bwMode="auto">
            <a:xfrm>
              <a:off x="4940" y="3312"/>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85" name="Line 153"/>
            <p:cNvSpPr>
              <a:spLocks noChangeAspect="1" noChangeShapeType="1"/>
            </p:cNvSpPr>
            <p:nvPr/>
          </p:nvSpPr>
          <p:spPr bwMode="auto">
            <a:xfrm flipV="1">
              <a:off x="5036" y="3206"/>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86" name="Line 154"/>
            <p:cNvSpPr>
              <a:spLocks noChangeAspect="1" noChangeShapeType="1"/>
            </p:cNvSpPr>
            <p:nvPr/>
          </p:nvSpPr>
          <p:spPr bwMode="auto">
            <a:xfrm flipH="1" flipV="1">
              <a:off x="4965" y="3245"/>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87" name="Line 155"/>
            <p:cNvSpPr>
              <a:spLocks noChangeAspect="1" noChangeShapeType="1"/>
            </p:cNvSpPr>
            <p:nvPr/>
          </p:nvSpPr>
          <p:spPr bwMode="auto">
            <a:xfrm flipV="1">
              <a:off x="4970" y="3240"/>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72738" name="Group 156"/>
          <p:cNvGrpSpPr>
            <a:grpSpLocks/>
          </p:cNvGrpSpPr>
          <p:nvPr/>
        </p:nvGrpSpPr>
        <p:grpSpPr bwMode="auto">
          <a:xfrm>
            <a:off x="5118100" y="5000625"/>
            <a:ext cx="547688" cy="444500"/>
            <a:chOff x="3224" y="3310"/>
            <a:chExt cx="345" cy="280"/>
          </a:xfrm>
        </p:grpSpPr>
        <p:grpSp>
          <p:nvGrpSpPr>
            <p:cNvPr id="72872" name="Group 157"/>
            <p:cNvGrpSpPr>
              <a:grpSpLocks/>
            </p:cNvGrpSpPr>
            <p:nvPr/>
          </p:nvGrpSpPr>
          <p:grpSpPr bwMode="auto">
            <a:xfrm>
              <a:off x="3224" y="3310"/>
              <a:ext cx="345" cy="280"/>
              <a:chOff x="3517" y="2002"/>
              <a:chExt cx="345" cy="280"/>
            </a:xfrm>
          </p:grpSpPr>
          <p:sp>
            <p:nvSpPr>
              <p:cNvPr id="72879" name="Rectangle 158"/>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80" name="Rectangle 159"/>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2873" name="Group 160"/>
            <p:cNvGrpSpPr>
              <a:grpSpLocks/>
            </p:cNvGrpSpPr>
            <p:nvPr/>
          </p:nvGrpSpPr>
          <p:grpSpPr bwMode="auto">
            <a:xfrm>
              <a:off x="3297" y="3371"/>
              <a:ext cx="199" cy="204"/>
              <a:chOff x="4005" y="1186"/>
              <a:chExt cx="112" cy="115"/>
            </a:xfrm>
          </p:grpSpPr>
          <p:sp>
            <p:nvSpPr>
              <p:cNvPr id="72874" name="Oval 161"/>
              <p:cNvSpPr>
                <a:spLocks noChangeAspect="1" noChangeArrowheads="1"/>
              </p:cNvSpPr>
              <p:nvPr/>
            </p:nvSpPr>
            <p:spPr bwMode="auto">
              <a:xfrm>
                <a:off x="4005" y="1189"/>
                <a:ext cx="110" cy="109"/>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72875" name="Line 162"/>
              <p:cNvSpPr>
                <a:spLocks noChangeAspect="1" noChangeShapeType="1"/>
              </p:cNvSpPr>
              <p:nvPr/>
            </p:nvSpPr>
            <p:spPr bwMode="auto">
              <a:xfrm>
                <a:off x="4005" y="1246"/>
                <a:ext cx="112"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76" name="Line 163"/>
              <p:cNvSpPr>
                <a:spLocks noChangeAspect="1" noChangeShapeType="1"/>
              </p:cNvSpPr>
              <p:nvPr/>
            </p:nvSpPr>
            <p:spPr bwMode="auto">
              <a:xfrm flipV="1">
                <a:off x="4059" y="1186"/>
                <a:ext cx="1" cy="115"/>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77" name="Line 164"/>
              <p:cNvSpPr>
                <a:spLocks noChangeAspect="1" noChangeShapeType="1"/>
              </p:cNvSpPr>
              <p:nvPr/>
            </p:nvSpPr>
            <p:spPr bwMode="auto">
              <a:xfrm flipH="1" flipV="1">
                <a:off x="4019" y="1208"/>
                <a:ext cx="81" cy="7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78" name="Line 165"/>
              <p:cNvSpPr>
                <a:spLocks noChangeAspect="1" noChangeShapeType="1"/>
              </p:cNvSpPr>
              <p:nvPr/>
            </p:nvSpPr>
            <p:spPr bwMode="auto">
              <a:xfrm flipV="1">
                <a:off x="4022" y="1205"/>
                <a:ext cx="81" cy="7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grpSp>
        <p:nvGrpSpPr>
          <p:cNvPr id="72739" name="Group 166"/>
          <p:cNvGrpSpPr>
            <a:grpSpLocks/>
          </p:cNvGrpSpPr>
          <p:nvPr/>
        </p:nvGrpSpPr>
        <p:grpSpPr bwMode="auto">
          <a:xfrm>
            <a:off x="3756025" y="4926013"/>
            <a:ext cx="530225" cy="596900"/>
            <a:chOff x="2366" y="3103"/>
            <a:chExt cx="334" cy="376"/>
          </a:xfrm>
        </p:grpSpPr>
        <p:sp>
          <p:nvSpPr>
            <p:cNvPr id="72865" name="Rectangle 167"/>
            <p:cNvSpPr>
              <a:spLocks noChangeArrowheads="1"/>
            </p:cNvSpPr>
            <p:nvPr/>
          </p:nvSpPr>
          <p:spPr bwMode="auto">
            <a:xfrm>
              <a:off x="2483" y="310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66" name="Freeform 168"/>
            <p:cNvSpPr>
              <a:spLocks noChangeAspect="1"/>
            </p:cNvSpPr>
            <p:nvPr/>
          </p:nvSpPr>
          <p:spPr bwMode="auto">
            <a:xfrm>
              <a:off x="2366" y="314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867" name="Oval 169"/>
            <p:cNvSpPr>
              <a:spLocks noChangeAspect="1" noChangeArrowheads="1"/>
            </p:cNvSpPr>
            <p:nvPr/>
          </p:nvSpPr>
          <p:spPr bwMode="auto">
            <a:xfrm>
              <a:off x="2434" y="3215"/>
              <a:ext cx="195" cy="194"/>
            </a:xfrm>
            <a:prstGeom prst="ellipse">
              <a:avLst/>
            </a:prstGeom>
            <a:noFill/>
            <a:ln w="19050">
              <a:solidFill>
                <a:srgbClr val="000000"/>
              </a:solidFill>
              <a:round/>
              <a:headEnd/>
              <a:tailEnd/>
            </a:ln>
          </p:spPr>
          <p:txBody>
            <a:bodyPr wrap="none" lIns="0" tIns="0" rIns="0" anchor="ctr">
              <a:spAutoFit/>
            </a:bodyPr>
            <a:lstStyle/>
            <a:p>
              <a:endParaRPr lang="en-US"/>
            </a:p>
          </p:txBody>
        </p:sp>
        <p:sp>
          <p:nvSpPr>
            <p:cNvPr id="72868" name="Line 170"/>
            <p:cNvSpPr>
              <a:spLocks noChangeAspect="1" noChangeShapeType="1"/>
            </p:cNvSpPr>
            <p:nvPr/>
          </p:nvSpPr>
          <p:spPr bwMode="auto">
            <a:xfrm>
              <a:off x="2434" y="3316"/>
              <a:ext cx="199" cy="0"/>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69" name="Line 171"/>
            <p:cNvSpPr>
              <a:spLocks noChangeAspect="1" noChangeShapeType="1"/>
            </p:cNvSpPr>
            <p:nvPr/>
          </p:nvSpPr>
          <p:spPr bwMode="auto">
            <a:xfrm flipV="1">
              <a:off x="2530" y="3210"/>
              <a:ext cx="2" cy="204"/>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70" name="Line 172"/>
            <p:cNvSpPr>
              <a:spLocks noChangeAspect="1" noChangeShapeType="1"/>
            </p:cNvSpPr>
            <p:nvPr/>
          </p:nvSpPr>
          <p:spPr bwMode="auto">
            <a:xfrm flipH="1" flipV="1">
              <a:off x="2459" y="3249"/>
              <a:ext cx="144" cy="137"/>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sp>
          <p:nvSpPr>
            <p:cNvPr id="72871" name="Line 173"/>
            <p:cNvSpPr>
              <a:spLocks noChangeAspect="1" noChangeShapeType="1"/>
            </p:cNvSpPr>
            <p:nvPr/>
          </p:nvSpPr>
          <p:spPr bwMode="auto">
            <a:xfrm flipV="1">
              <a:off x="2464" y="3244"/>
              <a:ext cx="144" cy="138"/>
            </a:xfrm>
            <a:prstGeom prst="line">
              <a:avLst/>
            </a:prstGeom>
            <a:noFill/>
            <a:ln w="19050">
              <a:solidFill>
                <a:srgbClr val="000000"/>
              </a:solidFill>
              <a:round/>
              <a:headEnd type="none" w="sm" len="sm"/>
              <a:tailEnd type="none" w="sm" len="sm"/>
            </a:ln>
          </p:spPr>
          <p:txBody>
            <a:bodyPr wrap="none" lIns="0" tIns="0" rIns="0" anchor="ctr">
              <a:spAutoFit/>
            </a:bodyPr>
            <a:lstStyle/>
            <a:p>
              <a:endParaRPr lang="en-US"/>
            </a:p>
          </p:txBody>
        </p:sp>
      </p:grpSp>
      <p:grpSp>
        <p:nvGrpSpPr>
          <p:cNvPr id="72740" name="Group 174"/>
          <p:cNvGrpSpPr>
            <a:grpSpLocks/>
          </p:cNvGrpSpPr>
          <p:nvPr/>
        </p:nvGrpSpPr>
        <p:grpSpPr bwMode="auto">
          <a:xfrm>
            <a:off x="3746500" y="5599113"/>
            <a:ext cx="547688" cy="596900"/>
            <a:chOff x="2360" y="3527"/>
            <a:chExt cx="345" cy="376"/>
          </a:xfrm>
        </p:grpSpPr>
        <p:sp>
          <p:nvSpPr>
            <p:cNvPr id="72861" name="Rectangle 175"/>
            <p:cNvSpPr>
              <a:spLocks noChangeArrowheads="1"/>
            </p:cNvSpPr>
            <p:nvPr/>
          </p:nvSpPr>
          <p:spPr bwMode="auto">
            <a:xfrm>
              <a:off x="2483" y="352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62" name="Freeform 176"/>
            <p:cNvSpPr>
              <a:spLocks noChangeAspect="1"/>
            </p:cNvSpPr>
            <p:nvPr/>
          </p:nvSpPr>
          <p:spPr bwMode="auto">
            <a:xfrm>
              <a:off x="2366" y="356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863" name="Line 177"/>
            <p:cNvSpPr>
              <a:spLocks noChangeShapeType="1"/>
            </p:cNvSpPr>
            <p:nvPr/>
          </p:nvSpPr>
          <p:spPr bwMode="auto">
            <a:xfrm>
              <a:off x="2360" y="3736"/>
              <a:ext cx="345" cy="0"/>
            </a:xfrm>
            <a:prstGeom prst="line">
              <a:avLst/>
            </a:prstGeom>
            <a:noFill/>
            <a:ln w="19050">
              <a:solidFill>
                <a:schemeClr val="tx1"/>
              </a:solidFill>
              <a:round/>
              <a:headEnd/>
              <a:tailEnd/>
            </a:ln>
          </p:spPr>
          <p:txBody>
            <a:bodyPr wrap="none" anchor="ctr"/>
            <a:lstStyle/>
            <a:p>
              <a:endParaRPr lang="en-US"/>
            </a:p>
          </p:txBody>
        </p:sp>
        <p:sp>
          <p:nvSpPr>
            <p:cNvPr id="72864" name="Line 178"/>
            <p:cNvSpPr>
              <a:spLocks noChangeShapeType="1"/>
            </p:cNvSpPr>
            <p:nvPr/>
          </p:nvSpPr>
          <p:spPr bwMode="auto">
            <a:xfrm flipV="1">
              <a:off x="2532" y="3575"/>
              <a:ext cx="0" cy="323"/>
            </a:xfrm>
            <a:prstGeom prst="line">
              <a:avLst/>
            </a:prstGeom>
            <a:noFill/>
            <a:ln w="19050">
              <a:solidFill>
                <a:schemeClr val="tx1"/>
              </a:solidFill>
              <a:round/>
              <a:headEnd/>
              <a:tailEnd/>
            </a:ln>
          </p:spPr>
          <p:txBody>
            <a:bodyPr wrap="none" anchor="ctr"/>
            <a:lstStyle/>
            <a:p>
              <a:endParaRPr lang="en-US"/>
            </a:p>
          </p:txBody>
        </p:sp>
      </p:grpSp>
      <p:grpSp>
        <p:nvGrpSpPr>
          <p:cNvPr id="72741" name="Group 179"/>
          <p:cNvGrpSpPr>
            <a:grpSpLocks/>
          </p:cNvGrpSpPr>
          <p:nvPr/>
        </p:nvGrpSpPr>
        <p:grpSpPr bwMode="auto">
          <a:xfrm>
            <a:off x="5118100" y="5673725"/>
            <a:ext cx="549275" cy="444500"/>
            <a:chOff x="3224" y="3574"/>
            <a:chExt cx="346" cy="280"/>
          </a:xfrm>
        </p:grpSpPr>
        <p:grpSp>
          <p:nvGrpSpPr>
            <p:cNvPr id="72856" name="Group 180"/>
            <p:cNvGrpSpPr>
              <a:grpSpLocks/>
            </p:cNvGrpSpPr>
            <p:nvPr/>
          </p:nvGrpSpPr>
          <p:grpSpPr bwMode="auto">
            <a:xfrm>
              <a:off x="3224" y="3574"/>
              <a:ext cx="345" cy="280"/>
              <a:chOff x="3517" y="2002"/>
              <a:chExt cx="345" cy="280"/>
            </a:xfrm>
          </p:grpSpPr>
          <p:sp>
            <p:nvSpPr>
              <p:cNvPr id="72859" name="Rectangle 181"/>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60" name="Rectangle 182"/>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2857" name="Line 183"/>
            <p:cNvSpPr>
              <a:spLocks noChangeShapeType="1"/>
            </p:cNvSpPr>
            <p:nvPr/>
          </p:nvSpPr>
          <p:spPr bwMode="auto">
            <a:xfrm>
              <a:off x="3225" y="3743"/>
              <a:ext cx="345" cy="0"/>
            </a:xfrm>
            <a:prstGeom prst="line">
              <a:avLst/>
            </a:prstGeom>
            <a:noFill/>
            <a:ln w="19050">
              <a:solidFill>
                <a:schemeClr val="tx1"/>
              </a:solidFill>
              <a:round/>
              <a:headEnd/>
              <a:tailEnd/>
            </a:ln>
          </p:spPr>
          <p:txBody>
            <a:bodyPr wrap="none" anchor="ctr"/>
            <a:lstStyle/>
            <a:p>
              <a:endParaRPr lang="en-US"/>
            </a:p>
          </p:txBody>
        </p:sp>
        <p:sp>
          <p:nvSpPr>
            <p:cNvPr id="72858" name="Line 184"/>
            <p:cNvSpPr>
              <a:spLocks noChangeShapeType="1"/>
            </p:cNvSpPr>
            <p:nvPr/>
          </p:nvSpPr>
          <p:spPr bwMode="auto">
            <a:xfrm flipV="1">
              <a:off x="3397" y="3617"/>
              <a:ext cx="0" cy="229"/>
            </a:xfrm>
            <a:prstGeom prst="line">
              <a:avLst/>
            </a:prstGeom>
            <a:noFill/>
            <a:ln w="19050">
              <a:solidFill>
                <a:schemeClr val="tx1"/>
              </a:solidFill>
              <a:round/>
              <a:headEnd/>
              <a:tailEnd/>
            </a:ln>
          </p:spPr>
          <p:txBody>
            <a:bodyPr wrap="none" anchor="ctr"/>
            <a:lstStyle/>
            <a:p>
              <a:endParaRPr lang="en-US"/>
            </a:p>
          </p:txBody>
        </p:sp>
      </p:grpSp>
      <p:grpSp>
        <p:nvGrpSpPr>
          <p:cNvPr id="72742" name="Group 185"/>
          <p:cNvGrpSpPr>
            <a:grpSpLocks/>
          </p:cNvGrpSpPr>
          <p:nvPr/>
        </p:nvGrpSpPr>
        <p:grpSpPr bwMode="auto">
          <a:xfrm>
            <a:off x="6499225" y="5665788"/>
            <a:ext cx="401638" cy="461962"/>
            <a:chOff x="4094" y="3569"/>
            <a:chExt cx="253" cy="291"/>
          </a:xfrm>
        </p:grpSpPr>
        <p:grpSp>
          <p:nvGrpSpPr>
            <p:cNvPr id="72851" name="Group 186"/>
            <p:cNvGrpSpPr>
              <a:grpSpLocks/>
            </p:cNvGrpSpPr>
            <p:nvPr/>
          </p:nvGrpSpPr>
          <p:grpSpPr bwMode="auto">
            <a:xfrm>
              <a:off x="4094" y="3569"/>
              <a:ext cx="253" cy="291"/>
              <a:chOff x="3563" y="2433"/>
              <a:chExt cx="253" cy="291"/>
            </a:xfrm>
          </p:grpSpPr>
          <p:sp>
            <p:nvSpPr>
              <p:cNvPr id="72854" name="Rectangle 18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55" name="Rectangle 18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2852" name="Line 189"/>
            <p:cNvSpPr>
              <a:spLocks noChangeShapeType="1"/>
            </p:cNvSpPr>
            <p:nvPr/>
          </p:nvSpPr>
          <p:spPr bwMode="auto">
            <a:xfrm>
              <a:off x="4096" y="3736"/>
              <a:ext cx="247" cy="0"/>
            </a:xfrm>
            <a:prstGeom prst="line">
              <a:avLst/>
            </a:prstGeom>
            <a:noFill/>
            <a:ln w="19050">
              <a:solidFill>
                <a:schemeClr val="tx1"/>
              </a:solidFill>
              <a:round/>
              <a:headEnd/>
              <a:tailEnd/>
            </a:ln>
          </p:spPr>
          <p:txBody>
            <a:bodyPr wrap="none" anchor="ctr"/>
            <a:lstStyle/>
            <a:p>
              <a:endParaRPr lang="en-US"/>
            </a:p>
          </p:txBody>
        </p:sp>
        <p:sp>
          <p:nvSpPr>
            <p:cNvPr id="72853" name="Line 190"/>
            <p:cNvSpPr>
              <a:spLocks noChangeShapeType="1"/>
            </p:cNvSpPr>
            <p:nvPr/>
          </p:nvSpPr>
          <p:spPr bwMode="auto">
            <a:xfrm flipV="1">
              <a:off x="4220" y="3615"/>
              <a:ext cx="0" cy="241"/>
            </a:xfrm>
            <a:prstGeom prst="line">
              <a:avLst/>
            </a:prstGeom>
            <a:noFill/>
            <a:ln w="19050">
              <a:solidFill>
                <a:schemeClr val="tx1"/>
              </a:solidFill>
              <a:round/>
              <a:headEnd/>
              <a:tailEnd/>
            </a:ln>
          </p:spPr>
          <p:txBody>
            <a:bodyPr wrap="none" anchor="ctr"/>
            <a:lstStyle/>
            <a:p>
              <a:endParaRPr lang="en-US"/>
            </a:p>
          </p:txBody>
        </p:sp>
      </p:grpSp>
      <p:grpSp>
        <p:nvGrpSpPr>
          <p:cNvPr id="72743" name="Group 191"/>
          <p:cNvGrpSpPr>
            <a:grpSpLocks/>
          </p:cNvGrpSpPr>
          <p:nvPr/>
        </p:nvGrpSpPr>
        <p:grpSpPr bwMode="auto">
          <a:xfrm>
            <a:off x="7734300" y="5603875"/>
            <a:ext cx="530225" cy="584200"/>
            <a:chOff x="4872" y="3530"/>
            <a:chExt cx="334" cy="368"/>
          </a:xfrm>
        </p:grpSpPr>
        <p:sp>
          <p:nvSpPr>
            <p:cNvPr id="72847" name="Rectangle 192"/>
            <p:cNvSpPr>
              <a:spLocks noChangeArrowheads="1"/>
            </p:cNvSpPr>
            <p:nvPr/>
          </p:nvSpPr>
          <p:spPr bwMode="auto">
            <a:xfrm>
              <a:off x="4991" y="353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48" name="Freeform 193"/>
            <p:cNvSpPr>
              <a:spLocks/>
            </p:cNvSpPr>
            <p:nvPr/>
          </p:nvSpPr>
          <p:spPr bwMode="auto">
            <a:xfrm>
              <a:off x="4872" y="35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849" name="Line 194"/>
            <p:cNvSpPr>
              <a:spLocks noChangeShapeType="1"/>
            </p:cNvSpPr>
            <p:nvPr/>
          </p:nvSpPr>
          <p:spPr bwMode="auto">
            <a:xfrm>
              <a:off x="4879" y="3731"/>
              <a:ext cx="321" cy="0"/>
            </a:xfrm>
            <a:prstGeom prst="line">
              <a:avLst/>
            </a:prstGeom>
            <a:noFill/>
            <a:ln w="19050">
              <a:solidFill>
                <a:schemeClr val="tx1"/>
              </a:solidFill>
              <a:round/>
              <a:headEnd/>
              <a:tailEnd/>
            </a:ln>
          </p:spPr>
          <p:txBody>
            <a:bodyPr wrap="none" anchor="ctr"/>
            <a:lstStyle/>
            <a:p>
              <a:endParaRPr lang="en-US"/>
            </a:p>
          </p:txBody>
        </p:sp>
        <p:sp>
          <p:nvSpPr>
            <p:cNvPr id="72850" name="Line 195"/>
            <p:cNvSpPr>
              <a:spLocks noChangeShapeType="1"/>
            </p:cNvSpPr>
            <p:nvPr/>
          </p:nvSpPr>
          <p:spPr bwMode="auto">
            <a:xfrm flipV="1">
              <a:off x="5039" y="3569"/>
              <a:ext cx="0" cy="328"/>
            </a:xfrm>
            <a:prstGeom prst="line">
              <a:avLst/>
            </a:prstGeom>
            <a:noFill/>
            <a:ln w="19050">
              <a:solidFill>
                <a:schemeClr val="tx1"/>
              </a:solidFill>
              <a:round/>
              <a:headEnd/>
              <a:tailEnd/>
            </a:ln>
          </p:spPr>
          <p:txBody>
            <a:bodyPr wrap="none" anchor="ctr"/>
            <a:lstStyle/>
            <a:p>
              <a:endParaRPr lang="en-US"/>
            </a:p>
          </p:txBody>
        </p:sp>
      </p:grpSp>
      <p:sp>
        <p:nvSpPr>
          <p:cNvPr id="72744" name="Text Box 196"/>
          <p:cNvSpPr txBox="1">
            <a:spLocks noChangeArrowheads="1"/>
          </p:cNvSpPr>
          <p:nvPr/>
        </p:nvSpPr>
        <p:spPr bwMode="auto">
          <a:xfrm>
            <a:off x="806450" y="6426200"/>
            <a:ext cx="641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Hospital</a:t>
            </a:r>
          </a:p>
        </p:txBody>
      </p:sp>
      <p:grpSp>
        <p:nvGrpSpPr>
          <p:cNvPr id="72745" name="Group 197"/>
          <p:cNvGrpSpPr>
            <a:grpSpLocks/>
          </p:cNvGrpSpPr>
          <p:nvPr/>
        </p:nvGrpSpPr>
        <p:grpSpPr bwMode="auto">
          <a:xfrm>
            <a:off x="3746500" y="6234113"/>
            <a:ext cx="547688" cy="596900"/>
            <a:chOff x="2360" y="3927"/>
            <a:chExt cx="345" cy="376"/>
          </a:xfrm>
        </p:grpSpPr>
        <p:sp>
          <p:nvSpPr>
            <p:cNvPr id="72841" name="Rectangle 198"/>
            <p:cNvSpPr>
              <a:spLocks noChangeArrowheads="1"/>
            </p:cNvSpPr>
            <p:nvPr/>
          </p:nvSpPr>
          <p:spPr bwMode="auto">
            <a:xfrm>
              <a:off x="2483" y="392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42" name="Freeform 199"/>
            <p:cNvSpPr>
              <a:spLocks noChangeAspect="1"/>
            </p:cNvSpPr>
            <p:nvPr/>
          </p:nvSpPr>
          <p:spPr bwMode="auto">
            <a:xfrm>
              <a:off x="2366" y="396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843" name="Line 200"/>
            <p:cNvSpPr>
              <a:spLocks noChangeShapeType="1"/>
            </p:cNvSpPr>
            <p:nvPr/>
          </p:nvSpPr>
          <p:spPr bwMode="auto">
            <a:xfrm>
              <a:off x="2360" y="4136"/>
              <a:ext cx="345" cy="0"/>
            </a:xfrm>
            <a:prstGeom prst="line">
              <a:avLst/>
            </a:prstGeom>
            <a:noFill/>
            <a:ln w="19050">
              <a:solidFill>
                <a:schemeClr val="tx1"/>
              </a:solidFill>
              <a:round/>
              <a:headEnd/>
              <a:tailEnd/>
            </a:ln>
          </p:spPr>
          <p:txBody>
            <a:bodyPr wrap="none" anchor="ctr"/>
            <a:lstStyle/>
            <a:p>
              <a:endParaRPr lang="en-US"/>
            </a:p>
          </p:txBody>
        </p:sp>
        <p:sp>
          <p:nvSpPr>
            <p:cNvPr id="72844" name="Line 201"/>
            <p:cNvSpPr>
              <a:spLocks noChangeShapeType="1"/>
            </p:cNvSpPr>
            <p:nvPr/>
          </p:nvSpPr>
          <p:spPr bwMode="auto">
            <a:xfrm flipV="1">
              <a:off x="2532" y="3975"/>
              <a:ext cx="0" cy="323"/>
            </a:xfrm>
            <a:prstGeom prst="line">
              <a:avLst/>
            </a:prstGeom>
            <a:noFill/>
            <a:ln w="19050">
              <a:solidFill>
                <a:schemeClr val="tx1"/>
              </a:solidFill>
              <a:round/>
              <a:headEnd/>
              <a:tailEnd/>
            </a:ln>
          </p:spPr>
          <p:txBody>
            <a:bodyPr wrap="none" anchor="ctr"/>
            <a:lstStyle/>
            <a:p>
              <a:endParaRPr lang="en-US"/>
            </a:p>
          </p:txBody>
        </p:sp>
        <p:sp>
          <p:nvSpPr>
            <p:cNvPr id="72845" name="Line 202"/>
            <p:cNvSpPr>
              <a:spLocks noChangeShapeType="1"/>
            </p:cNvSpPr>
            <p:nvPr/>
          </p:nvSpPr>
          <p:spPr bwMode="auto">
            <a:xfrm>
              <a:off x="2462" y="4095"/>
              <a:ext cx="0" cy="86"/>
            </a:xfrm>
            <a:prstGeom prst="line">
              <a:avLst/>
            </a:prstGeom>
            <a:noFill/>
            <a:ln w="19050">
              <a:solidFill>
                <a:schemeClr val="tx1"/>
              </a:solidFill>
              <a:round/>
              <a:headEnd/>
              <a:tailEnd/>
            </a:ln>
          </p:spPr>
          <p:txBody>
            <a:bodyPr wrap="none" anchor="ctr"/>
            <a:lstStyle/>
            <a:p>
              <a:endParaRPr lang="en-US"/>
            </a:p>
          </p:txBody>
        </p:sp>
        <p:sp>
          <p:nvSpPr>
            <p:cNvPr id="72846" name="Line 203"/>
            <p:cNvSpPr>
              <a:spLocks noChangeShapeType="1"/>
            </p:cNvSpPr>
            <p:nvPr/>
          </p:nvSpPr>
          <p:spPr bwMode="auto">
            <a:xfrm>
              <a:off x="2602" y="4094"/>
              <a:ext cx="0" cy="86"/>
            </a:xfrm>
            <a:prstGeom prst="line">
              <a:avLst/>
            </a:prstGeom>
            <a:noFill/>
            <a:ln w="19050">
              <a:solidFill>
                <a:schemeClr val="tx1"/>
              </a:solidFill>
              <a:round/>
              <a:headEnd/>
              <a:tailEnd/>
            </a:ln>
          </p:spPr>
          <p:txBody>
            <a:bodyPr wrap="none" anchor="ctr"/>
            <a:lstStyle/>
            <a:p>
              <a:endParaRPr lang="en-US"/>
            </a:p>
          </p:txBody>
        </p:sp>
      </p:grpSp>
      <p:grpSp>
        <p:nvGrpSpPr>
          <p:cNvPr id="72746" name="Group 204"/>
          <p:cNvGrpSpPr>
            <a:grpSpLocks/>
          </p:cNvGrpSpPr>
          <p:nvPr/>
        </p:nvGrpSpPr>
        <p:grpSpPr bwMode="auto">
          <a:xfrm>
            <a:off x="5118100" y="6308725"/>
            <a:ext cx="549275" cy="444500"/>
            <a:chOff x="3224" y="3974"/>
            <a:chExt cx="346" cy="280"/>
          </a:xfrm>
        </p:grpSpPr>
        <p:grpSp>
          <p:nvGrpSpPr>
            <p:cNvPr id="72832" name="Group 205"/>
            <p:cNvGrpSpPr>
              <a:grpSpLocks/>
            </p:cNvGrpSpPr>
            <p:nvPr/>
          </p:nvGrpSpPr>
          <p:grpSpPr bwMode="auto">
            <a:xfrm>
              <a:off x="3224" y="3974"/>
              <a:ext cx="346" cy="280"/>
              <a:chOff x="3224" y="3574"/>
              <a:chExt cx="346" cy="280"/>
            </a:xfrm>
          </p:grpSpPr>
          <p:grpSp>
            <p:nvGrpSpPr>
              <p:cNvPr id="72836" name="Group 206"/>
              <p:cNvGrpSpPr>
                <a:grpSpLocks/>
              </p:cNvGrpSpPr>
              <p:nvPr/>
            </p:nvGrpSpPr>
            <p:grpSpPr bwMode="auto">
              <a:xfrm>
                <a:off x="3224" y="3574"/>
                <a:ext cx="345" cy="280"/>
                <a:chOff x="3517" y="2002"/>
                <a:chExt cx="345" cy="280"/>
              </a:xfrm>
            </p:grpSpPr>
            <p:sp>
              <p:nvSpPr>
                <p:cNvPr id="72839" name="Rectangle 207"/>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40" name="Rectangle 208"/>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2837" name="Line 209"/>
              <p:cNvSpPr>
                <a:spLocks noChangeShapeType="1"/>
              </p:cNvSpPr>
              <p:nvPr/>
            </p:nvSpPr>
            <p:spPr bwMode="auto">
              <a:xfrm>
                <a:off x="3225" y="3743"/>
                <a:ext cx="345" cy="0"/>
              </a:xfrm>
              <a:prstGeom prst="line">
                <a:avLst/>
              </a:prstGeom>
              <a:noFill/>
              <a:ln w="19050">
                <a:solidFill>
                  <a:schemeClr val="tx1"/>
                </a:solidFill>
                <a:round/>
                <a:headEnd/>
                <a:tailEnd/>
              </a:ln>
            </p:spPr>
            <p:txBody>
              <a:bodyPr wrap="none" anchor="ctr"/>
              <a:lstStyle/>
              <a:p>
                <a:endParaRPr lang="en-US"/>
              </a:p>
            </p:txBody>
          </p:sp>
          <p:sp>
            <p:nvSpPr>
              <p:cNvPr id="72838" name="Line 210"/>
              <p:cNvSpPr>
                <a:spLocks noChangeShapeType="1"/>
              </p:cNvSpPr>
              <p:nvPr/>
            </p:nvSpPr>
            <p:spPr bwMode="auto">
              <a:xfrm flipV="1">
                <a:off x="3397" y="3617"/>
                <a:ext cx="0" cy="229"/>
              </a:xfrm>
              <a:prstGeom prst="line">
                <a:avLst/>
              </a:prstGeom>
              <a:noFill/>
              <a:ln w="19050">
                <a:solidFill>
                  <a:schemeClr val="tx1"/>
                </a:solidFill>
                <a:round/>
                <a:headEnd/>
                <a:tailEnd/>
              </a:ln>
            </p:spPr>
            <p:txBody>
              <a:bodyPr wrap="none" anchor="ctr"/>
              <a:lstStyle/>
              <a:p>
                <a:endParaRPr lang="en-US"/>
              </a:p>
            </p:txBody>
          </p:sp>
        </p:grpSp>
        <p:grpSp>
          <p:nvGrpSpPr>
            <p:cNvPr id="72833" name="Group 211"/>
            <p:cNvGrpSpPr>
              <a:grpSpLocks/>
            </p:cNvGrpSpPr>
            <p:nvPr/>
          </p:nvGrpSpPr>
          <p:grpSpPr bwMode="auto">
            <a:xfrm>
              <a:off x="3327" y="4098"/>
              <a:ext cx="140" cy="87"/>
              <a:chOff x="2462" y="4094"/>
              <a:chExt cx="140" cy="87"/>
            </a:xfrm>
          </p:grpSpPr>
          <p:sp>
            <p:nvSpPr>
              <p:cNvPr id="72834" name="Line 212"/>
              <p:cNvSpPr>
                <a:spLocks noChangeShapeType="1"/>
              </p:cNvSpPr>
              <p:nvPr/>
            </p:nvSpPr>
            <p:spPr bwMode="auto">
              <a:xfrm>
                <a:off x="2462" y="4095"/>
                <a:ext cx="0" cy="86"/>
              </a:xfrm>
              <a:prstGeom prst="line">
                <a:avLst/>
              </a:prstGeom>
              <a:noFill/>
              <a:ln w="19050">
                <a:solidFill>
                  <a:schemeClr val="tx1"/>
                </a:solidFill>
                <a:round/>
                <a:headEnd/>
                <a:tailEnd/>
              </a:ln>
            </p:spPr>
            <p:txBody>
              <a:bodyPr wrap="none" anchor="ctr"/>
              <a:lstStyle/>
              <a:p>
                <a:endParaRPr lang="en-US"/>
              </a:p>
            </p:txBody>
          </p:sp>
          <p:sp>
            <p:nvSpPr>
              <p:cNvPr id="72835" name="Line 213"/>
              <p:cNvSpPr>
                <a:spLocks noChangeShapeType="1"/>
              </p:cNvSpPr>
              <p:nvPr/>
            </p:nvSpPr>
            <p:spPr bwMode="auto">
              <a:xfrm>
                <a:off x="2602" y="4094"/>
                <a:ext cx="0" cy="86"/>
              </a:xfrm>
              <a:prstGeom prst="line">
                <a:avLst/>
              </a:prstGeom>
              <a:noFill/>
              <a:ln w="19050">
                <a:solidFill>
                  <a:schemeClr val="tx1"/>
                </a:solidFill>
                <a:round/>
                <a:headEnd/>
                <a:tailEnd/>
              </a:ln>
            </p:spPr>
            <p:txBody>
              <a:bodyPr wrap="none" anchor="ctr"/>
              <a:lstStyle/>
              <a:p>
                <a:endParaRPr lang="en-US"/>
              </a:p>
            </p:txBody>
          </p:sp>
        </p:grpSp>
      </p:grpSp>
      <p:grpSp>
        <p:nvGrpSpPr>
          <p:cNvPr id="72747" name="Group 214"/>
          <p:cNvGrpSpPr>
            <a:grpSpLocks/>
          </p:cNvGrpSpPr>
          <p:nvPr/>
        </p:nvGrpSpPr>
        <p:grpSpPr bwMode="auto">
          <a:xfrm>
            <a:off x="6499225" y="6300788"/>
            <a:ext cx="401638" cy="461962"/>
            <a:chOff x="4094" y="3969"/>
            <a:chExt cx="253" cy="291"/>
          </a:xfrm>
        </p:grpSpPr>
        <p:grpSp>
          <p:nvGrpSpPr>
            <p:cNvPr id="72824" name="Group 215"/>
            <p:cNvGrpSpPr>
              <a:grpSpLocks/>
            </p:cNvGrpSpPr>
            <p:nvPr/>
          </p:nvGrpSpPr>
          <p:grpSpPr bwMode="auto">
            <a:xfrm>
              <a:off x="4094" y="3969"/>
              <a:ext cx="253" cy="291"/>
              <a:chOff x="4094" y="3569"/>
              <a:chExt cx="253" cy="291"/>
            </a:xfrm>
          </p:grpSpPr>
          <p:grpSp>
            <p:nvGrpSpPr>
              <p:cNvPr id="72827" name="Group 216"/>
              <p:cNvGrpSpPr>
                <a:grpSpLocks/>
              </p:cNvGrpSpPr>
              <p:nvPr/>
            </p:nvGrpSpPr>
            <p:grpSpPr bwMode="auto">
              <a:xfrm>
                <a:off x="4094" y="3569"/>
                <a:ext cx="253" cy="291"/>
                <a:chOff x="3563" y="2433"/>
                <a:chExt cx="253" cy="291"/>
              </a:xfrm>
            </p:grpSpPr>
            <p:sp>
              <p:nvSpPr>
                <p:cNvPr id="72830" name="Rectangle 21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31" name="Rectangle 21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2828" name="Line 219"/>
              <p:cNvSpPr>
                <a:spLocks noChangeShapeType="1"/>
              </p:cNvSpPr>
              <p:nvPr/>
            </p:nvSpPr>
            <p:spPr bwMode="auto">
              <a:xfrm>
                <a:off x="4096" y="3736"/>
                <a:ext cx="247" cy="0"/>
              </a:xfrm>
              <a:prstGeom prst="line">
                <a:avLst/>
              </a:prstGeom>
              <a:noFill/>
              <a:ln w="19050">
                <a:solidFill>
                  <a:schemeClr val="tx1"/>
                </a:solidFill>
                <a:round/>
                <a:headEnd/>
                <a:tailEnd/>
              </a:ln>
            </p:spPr>
            <p:txBody>
              <a:bodyPr wrap="none" anchor="ctr"/>
              <a:lstStyle/>
              <a:p>
                <a:endParaRPr lang="en-US"/>
              </a:p>
            </p:txBody>
          </p:sp>
          <p:sp>
            <p:nvSpPr>
              <p:cNvPr id="72829" name="Line 220"/>
              <p:cNvSpPr>
                <a:spLocks noChangeShapeType="1"/>
              </p:cNvSpPr>
              <p:nvPr/>
            </p:nvSpPr>
            <p:spPr bwMode="auto">
              <a:xfrm flipV="1">
                <a:off x="4220" y="3615"/>
                <a:ext cx="0" cy="241"/>
              </a:xfrm>
              <a:prstGeom prst="line">
                <a:avLst/>
              </a:prstGeom>
              <a:noFill/>
              <a:ln w="19050">
                <a:solidFill>
                  <a:schemeClr val="tx1"/>
                </a:solidFill>
                <a:round/>
                <a:headEnd/>
                <a:tailEnd/>
              </a:ln>
            </p:spPr>
            <p:txBody>
              <a:bodyPr wrap="none" anchor="ctr"/>
              <a:lstStyle/>
              <a:p>
                <a:endParaRPr lang="en-US"/>
              </a:p>
            </p:txBody>
          </p:sp>
        </p:grpSp>
        <p:sp>
          <p:nvSpPr>
            <p:cNvPr id="72825" name="Line 221"/>
            <p:cNvSpPr>
              <a:spLocks noChangeShapeType="1"/>
            </p:cNvSpPr>
            <p:nvPr/>
          </p:nvSpPr>
          <p:spPr bwMode="auto">
            <a:xfrm>
              <a:off x="4160" y="4093"/>
              <a:ext cx="0" cy="86"/>
            </a:xfrm>
            <a:prstGeom prst="line">
              <a:avLst/>
            </a:prstGeom>
            <a:noFill/>
            <a:ln w="19050">
              <a:solidFill>
                <a:schemeClr val="tx1"/>
              </a:solidFill>
              <a:round/>
              <a:headEnd/>
              <a:tailEnd/>
            </a:ln>
          </p:spPr>
          <p:txBody>
            <a:bodyPr wrap="none" anchor="ctr"/>
            <a:lstStyle/>
            <a:p>
              <a:endParaRPr lang="en-US"/>
            </a:p>
          </p:txBody>
        </p:sp>
        <p:sp>
          <p:nvSpPr>
            <p:cNvPr id="72826" name="Line 222"/>
            <p:cNvSpPr>
              <a:spLocks noChangeShapeType="1"/>
            </p:cNvSpPr>
            <p:nvPr/>
          </p:nvSpPr>
          <p:spPr bwMode="auto">
            <a:xfrm>
              <a:off x="4280" y="4092"/>
              <a:ext cx="0" cy="86"/>
            </a:xfrm>
            <a:prstGeom prst="line">
              <a:avLst/>
            </a:prstGeom>
            <a:noFill/>
            <a:ln w="19050">
              <a:solidFill>
                <a:schemeClr val="tx1"/>
              </a:solidFill>
              <a:round/>
              <a:headEnd/>
              <a:tailEnd/>
            </a:ln>
          </p:spPr>
          <p:txBody>
            <a:bodyPr wrap="none" anchor="ctr"/>
            <a:lstStyle/>
            <a:p>
              <a:endParaRPr lang="en-US"/>
            </a:p>
          </p:txBody>
        </p:sp>
      </p:grpSp>
      <p:grpSp>
        <p:nvGrpSpPr>
          <p:cNvPr id="72748" name="Group 223"/>
          <p:cNvGrpSpPr>
            <a:grpSpLocks/>
          </p:cNvGrpSpPr>
          <p:nvPr/>
        </p:nvGrpSpPr>
        <p:grpSpPr bwMode="auto">
          <a:xfrm>
            <a:off x="7734300" y="6238875"/>
            <a:ext cx="530225" cy="584200"/>
            <a:chOff x="4872" y="3930"/>
            <a:chExt cx="334" cy="368"/>
          </a:xfrm>
        </p:grpSpPr>
        <p:sp>
          <p:nvSpPr>
            <p:cNvPr id="72818" name="Rectangle 224"/>
            <p:cNvSpPr>
              <a:spLocks noChangeArrowheads="1"/>
            </p:cNvSpPr>
            <p:nvPr/>
          </p:nvSpPr>
          <p:spPr bwMode="auto">
            <a:xfrm>
              <a:off x="4991" y="3930"/>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19" name="Freeform 225"/>
            <p:cNvSpPr>
              <a:spLocks/>
            </p:cNvSpPr>
            <p:nvPr/>
          </p:nvSpPr>
          <p:spPr bwMode="auto">
            <a:xfrm>
              <a:off x="4872" y="39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820" name="Line 226"/>
            <p:cNvSpPr>
              <a:spLocks noChangeShapeType="1"/>
            </p:cNvSpPr>
            <p:nvPr/>
          </p:nvSpPr>
          <p:spPr bwMode="auto">
            <a:xfrm>
              <a:off x="4879" y="4131"/>
              <a:ext cx="321" cy="0"/>
            </a:xfrm>
            <a:prstGeom prst="line">
              <a:avLst/>
            </a:prstGeom>
            <a:noFill/>
            <a:ln w="19050">
              <a:solidFill>
                <a:schemeClr val="tx1"/>
              </a:solidFill>
              <a:round/>
              <a:headEnd/>
              <a:tailEnd/>
            </a:ln>
          </p:spPr>
          <p:txBody>
            <a:bodyPr wrap="none" anchor="ctr"/>
            <a:lstStyle/>
            <a:p>
              <a:endParaRPr lang="en-US"/>
            </a:p>
          </p:txBody>
        </p:sp>
        <p:sp>
          <p:nvSpPr>
            <p:cNvPr id="72821" name="Line 227"/>
            <p:cNvSpPr>
              <a:spLocks noChangeShapeType="1"/>
            </p:cNvSpPr>
            <p:nvPr/>
          </p:nvSpPr>
          <p:spPr bwMode="auto">
            <a:xfrm flipV="1">
              <a:off x="5039" y="3969"/>
              <a:ext cx="0" cy="328"/>
            </a:xfrm>
            <a:prstGeom prst="line">
              <a:avLst/>
            </a:prstGeom>
            <a:noFill/>
            <a:ln w="19050">
              <a:solidFill>
                <a:schemeClr val="tx1"/>
              </a:solidFill>
              <a:round/>
              <a:headEnd/>
              <a:tailEnd/>
            </a:ln>
          </p:spPr>
          <p:txBody>
            <a:bodyPr wrap="none" anchor="ctr"/>
            <a:lstStyle/>
            <a:p>
              <a:endParaRPr lang="en-US"/>
            </a:p>
          </p:txBody>
        </p:sp>
        <p:sp>
          <p:nvSpPr>
            <p:cNvPr id="72822" name="Line 228"/>
            <p:cNvSpPr>
              <a:spLocks noChangeShapeType="1"/>
            </p:cNvSpPr>
            <p:nvPr/>
          </p:nvSpPr>
          <p:spPr bwMode="auto">
            <a:xfrm>
              <a:off x="4968" y="4088"/>
              <a:ext cx="0" cy="86"/>
            </a:xfrm>
            <a:prstGeom prst="line">
              <a:avLst/>
            </a:prstGeom>
            <a:noFill/>
            <a:ln w="19050">
              <a:solidFill>
                <a:schemeClr val="tx1"/>
              </a:solidFill>
              <a:round/>
              <a:headEnd/>
              <a:tailEnd/>
            </a:ln>
          </p:spPr>
          <p:txBody>
            <a:bodyPr wrap="none" anchor="ctr"/>
            <a:lstStyle/>
            <a:p>
              <a:endParaRPr lang="en-US"/>
            </a:p>
          </p:txBody>
        </p:sp>
        <p:sp>
          <p:nvSpPr>
            <p:cNvPr id="72823" name="Line 229"/>
            <p:cNvSpPr>
              <a:spLocks noChangeShapeType="1"/>
            </p:cNvSpPr>
            <p:nvPr/>
          </p:nvSpPr>
          <p:spPr bwMode="auto">
            <a:xfrm>
              <a:off x="5108" y="4087"/>
              <a:ext cx="0" cy="86"/>
            </a:xfrm>
            <a:prstGeom prst="line">
              <a:avLst/>
            </a:prstGeom>
            <a:noFill/>
            <a:ln w="19050">
              <a:solidFill>
                <a:schemeClr val="tx1"/>
              </a:solidFill>
              <a:round/>
              <a:headEnd/>
              <a:tailEnd/>
            </a:ln>
          </p:spPr>
          <p:txBody>
            <a:bodyPr wrap="none" anchor="ctr"/>
            <a:lstStyle/>
            <a:p>
              <a:endParaRPr lang="en-US"/>
            </a:p>
          </p:txBody>
        </p:sp>
      </p:grpSp>
      <p:sp>
        <p:nvSpPr>
          <p:cNvPr id="72749" name="Text Box 230"/>
          <p:cNvSpPr txBox="1">
            <a:spLocks noChangeArrowheads="1"/>
          </p:cNvSpPr>
          <p:nvPr/>
        </p:nvSpPr>
        <p:spPr bwMode="auto">
          <a:xfrm>
            <a:off x="673100" y="2349500"/>
            <a:ext cx="908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Naval Base</a:t>
            </a:r>
          </a:p>
        </p:txBody>
      </p:sp>
      <p:grpSp>
        <p:nvGrpSpPr>
          <p:cNvPr id="72750" name="Group 231"/>
          <p:cNvGrpSpPr>
            <a:grpSpLocks/>
          </p:cNvGrpSpPr>
          <p:nvPr/>
        </p:nvGrpSpPr>
        <p:grpSpPr bwMode="auto">
          <a:xfrm>
            <a:off x="3756025" y="2157413"/>
            <a:ext cx="530225" cy="596900"/>
            <a:chOff x="2366" y="1359"/>
            <a:chExt cx="334" cy="376"/>
          </a:xfrm>
        </p:grpSpPr>
        <p:sp>
          <p:nvSpPr>
            <p:cNvPr id="72814" name="Rectangle 232"/>
            <p:cNvSpPr>
              <a:spLocks noChangeArrowheads="1"/>
            </p:cNvSpPr>
            <p:nvPr/>
          </p:nvSpPr>
          <p:spPr bwMode="auto">
            <a:xfrm>
              <a:off x="2483" y="1359"/>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15" name="Freeform 233"/>
            <p:cNvSpPr>
              <a:spLocks noChangeAspect="1"/>
            </p:cNvSpPr>
            <p:nvPr/>
          </p:nvSpPr>
          <p:spPr bwMode="auto">
            <a:xfrm>
              <a:off x="2366" y="140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2816" name="Freeform 234"/>
            <p:cNvSpPr>
              <a:spLocks noChangeAspect="1"/>
            </p:cNvSpPr>
            <p:nvPr/>
          </p:nvSpPr>
          <p:spPr bwMode="auto">
            <a:xfrm>
              <a:off x="2463" y="146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817" name="Freeform 235"/>
            <p:cNvSpPr>
              <a:spLocks noChangeAspect="1"/>
            </p:cNvSpPr>
            <p:nvPr/>
          </p:nvSpPr>
          <p:spPr bwMode="auto">
            <a:xfrm>
              <a:off x="2528" y="147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80"/>
            </a:solidFill>
            <a:ln w="12700" cap="rnd" cmpd="sng">
              <a:noFill/>
              <a:prstDash val="solid"/>
              <a:round/>
              <a:headEnd type="none" w="med" len="med"/>
              <a:tailEnd type="none" w="med" len="med"/>
            </a:ln>
          </p:spPr>
          <p:txBody>
            <a:bodyPr/>
            <a:lstStyle/>
            <a:p>
              <a:endParaRPr lang="en-US"/>
            </a:p>
          </p:txBody>
        </p:sp>
      </p:grpSp>
      <p:grpSp>
        <p:nvGrpSpPr>
          <p:cNvPr id="72751" name="Group 236"/>
          <p:cNvGrpSpPr>
            <a:grpSpLocks/>
          </p:cNvGrpSpPr>
          <p:nvPr/>
        </p:nvGrpSpPr>
        <p:grpSpPr bwMode="auto">
          <a:xfrm>
            <a:off x="5118100" y="2232025"/>
            <a:ext cx="547688" cy="444500"/>
            <a:chOff x="3224" y="1406"/>
            <a:chExt cx="345" cy="280"/>
          </a:xfrm>
        </p:grpSpPr>
        <p:sp>
          <p:nvSpPr>
            <p:cNvPr id="72809" name="Rectangle 237"/>
            <p:cNvSpPr>
              <a:spLocks noChangeArrowheads="1"/>
            </p:cNvSpPr>
            <p:nvPr/>
          </p:nvSpPr>
          <p:spPr bwMode="auto">
            <a:xfrm>
              <a:off x="3349" y="1406"/>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10" name="Rectangle 238"/>
            <p:cNvSpPr>
              <a:spLocks noChangeArrowheads="1"/>
            </p:cNvSpPr>
            <p:nvPr/>
          </p:nvSpPr>
          <p:spPr bwMode="auto">
            <a:xfrm>
              <a:off x="3224" y="145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2811" name="Group 239"/>
            <p:cNvGrpSpPr>
              <a:grpSpLocks/>
            </p:cNvGrpSpPr>
            <p:nvPr/>
          </p:nvGrpSpPr>
          <p:grpSpPr bwMode="auto">
            <a:xfrm>
              <a:off x="3327" y="1471"/>
              <a:ext cx="144" cy="185"/>
              <a:chOff x="3327" y="1223"/>
              <a:chExt cx="144" cy="185"/>
            </a:xfrm>
          </p:grpSpPr>
          <p:sp>
            <p:nvSpPr>
              <p:cNvPr id="72812" name="Freeform 240"/>
              <p:cNvSpPr>
                <a:spLocks noChangeAspect="1"/>
              </p:cNvSpPr>
              <p:nvPr/>
            </p:nvSpPr>
            <p:spPr bwMode="auto">
              <a:xfrm>
                <a:off x="3327" y="1223"/>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813" name="Freeform 241"/>
              <p:cNvSpPr>
                <a:spLocks noChangeAspect="1"/>
              </p:cNvSpPr>
              <p:nvPr/>
            </p:nvSpPr>
            <p:spPr bwMode="auto">
              <a:xfrm>
                <a:off x="3392" y="1231"/>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80FFFF"/>
              </a:solidFill>
              <a:ln w="12700" cap="rnd" cmpd="sng">
                <a:noFill/>
                <a:prstDash val="solid"/>
                <a:round/>
                <a:headEnd type="none" w="med" len="med"/>
                <a:tailEnd type="none" w="med" len="med"/>
              </a:ln>
            </p:spPr>
            <p:txBody>
              <a:bodyPr/>
              <a:lstStyle/>
              <a:p>
                <a:endParaRPr lang="en-US"/>
              </a:p>
            </p:txBody>
          </p:sp>
        </p:grpSp>
      </p:grpSp>
      <p:grpSp>
        <p:nvGrpSpPr>
          <p:cNvPr id="72752" name="Group 242"/>
          <p:cNvGrpSpPr>
            <a:grpSpLocks/>
          </p:cNvGrpSpPr>
          <p:nvPr/>
        </p:nvGrpSpPr>
        <p:grpSpPr bwMode="auto">
          <a:xfrm>
            <a:off x="6499225" y="2224088"/>
            <a:ext cx="401638" cy="461962"/>
            <a:chOff x="4094" y="1401"/>
            <a:chExt cx="253" cy="291"/>
          </a:xfrm>
        </p:grpSpPr>
        <p:grpSp>
          <p:nvGrpSpPr>
            <p:cNvPr id="72803" name="Group 243"/>
            <p:cNvGrpSpPr>
              <a:grpSpLocks/>
            </p:cNvGrpSpPr>
            <p:nvPr/>
          </p:nvGrpSpPr>
          <p:grpSpPr bwMode="auto">
            <a:xfrm>
              <a:off x="4094" y="1401"/>
              <a:ext cx="253" cy="291"/>
              <a:chOff x="3563" y="2433"/>
              <a:chExt cx="253" cy="291"/>
            </a:xfrm>
          </p:grpSpPr>
          <p:sp>
            <p:nvSpPr>
              <p:cNvPr id="72807" name="Rectangle 244"/>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08" name="Rectangle 245"/>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804" name="Group 246"/>
            <p:cNvGrpSpPr>
              <a:grpSpLocks/>
            </p:cNvGrpSpPr>
            <p:nvPr/>
          </p:nvGrpSpPr>
          <p:grpSpPr bwMode="auto">
            <a:xfrm>
              <a:off x="4153" y="1475"/>
              <a:ext cx="144" cy="185"/>
              <a:chOff x="4153" y="1227"/>
              <a:chExt cx="144" cy="185"/>
            </a:xfrm>
          </p:grpSpPr>
          <p:sp>
            <p:nvSpPr>
              <p:cNvPr id="72805" name="Freeform 247"/>
              <p:cNvSpPr>
                <a:spLocks noChangeAspect="1"/>
              </p:cNvSpPr>
              <p:nvPr/>
            </p:nvSpPr>
            <p:spPr bwMode="auto">
              <a:xfrm>
                <a:off x="4153" y="122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806" name="Freeform 248"/>
              <p:cNvSpPr>
                <a:spLocks noChangeAspect="1"/>
              </p:cNvSpPr>
              <p:nvPr/>
            </p:nvSpPr>
            <p:spPr bwMode="auto">
              <a:xfrm>
                <a:off x="4218" y="123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72753" name="Group 249"/>
          <p:cNvGrpSpPr>
            <a:grpSpLocks/>
          </p:cNvGrpSpPr>
          <p:nvPr/>
        </p:nvGrpSpPr>
        <p:grpSpPr bwMode="auto">
          <a:xfrm>
            <a:off x="7734300" y="2162175"/>
            <a:ext cx="530225" cy="584200"/>
            <a:chOff x="4872" y="1362"/>
            <a:chExt cx="334" cy="368"/>
          </a:xfrm>
        </p:grpSpPr>
        <p:sp>
          <p:nvSpPr>
            <p:cNvPr id="72799" name="Rectangle 250"/>
            <p:cNvSpPr>
              <a:spLocks noChangeArrowheads="1"/>
            </p:cNvSpPr>
            <p:nvPr/>
          </p:nvSpPr>
          <p:spPr bwMode="auto">
            <a:xfrm>
              <a:off x="4991" y="136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800" name="Freeform 251"/>
            <p:cNvSpPr>
              <a:spLocks/>
            </p:cNvSpPr>
            <p:nvPr/>
          </p:nvSpPr>
          <p:spPr bwMode="auto">
            <a:xfrm>
              <a:off x="4872" y="139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2801" name="Freeform 252"/>
            <p:cNvSpPr>
              <a:spLocks noChangeAspect="1"/>
            </p:cNvSpPr>
            <p:nvPr/>
          </p:nvSpPr>
          <p:spPr bwMode="auto">
            <a:xfrm>
              <a:off x="4967" y="1459"/>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802" name="Freeform 253"/>
            <p:cNvSpPr>
              <a:spLocks noChangeAspect="1"/>
            </p:cNvSpPr>
            <p:nvPr/>
          </p:nvSpPr>
          <p:spPr bwMode="auto">
            <a:xfrm>
              <a:off x="5032" y="1467"/>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8080"/>
            </a:solidFill>
            <a:ln w="12700" cap="rnd" cmpd="sng">
              <a:noFill/>
              <a:prstDash val="solid"/>
              <a:round/>
              <a:headEnd type="none" w="med" len="med"/>
              <a:tailEnd type="none" w="med" len="med"/>
            </a:ln>
          </p:spPr>
          <p:txBody>
            <a:bodyPr/>
            <a:lstStyle/>
            <a:p>
              <a:endParaRPr lang="en-US"/>
            </a:p>
          </p:txBody>
        </p:sp>
      </p:grpSp>
      <p:sp>
        <p:nvSpPr>
          <p:cNvPr id="72754" name="Text Box 254"/>
          <p:cNvSpPr txBox="1">
            <a:spLocks noChangeArrowheads="1"/>
          </p:cNvSpPr>
          <p:nvPr/>
        </p:nvSpPr>
        <p:spPr bwMode="auto">
          <a:xfrm>
            <a:off x="438150" y="3009900"/>
            <a:ext cx="13795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Sea Port / Harbor</a:t>
            </a:r>
          </a:p>
        </p:txBody>
      </p:sp>
      <p:grpSp>
        <p:nvGrpSpPr>
          <p:cNvPr id="72755" name="Group 255"/>
          <p:cNvGrpSpPr>
            <a:grpSpLocks/>
          </p:cNvGrpSpPr>
          <p:nvPr/>
        </p:nvGrpSpPr>
        <p:grpSpPr bwMode="auto">
          <a:xfrm>
            <a:off x="3756025" y="2817813"/>
            <a:ext cx="530225" cy="596900"/>
            <a:chOff x="2366" y="1775"/>
            <a:chExt cx="334" cy="376"/>
          </a:xfrm>
        </p:grpSpPr>
        <p:sp>
          <p:nvSpPr>
            <p:cNvPr id="72790" name="Rectangle 256"/>
            <p:cNvSpPr>
              <a:spLocks noChangeArrowheads="1"/>
            </p:cNvSpPr>
            <p:nvPr/>
          </p:nvSpPr>
          <p:spPr bwMode="auto">
            <a:xfrm>
              <a:off x="2485" y="177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791" name="Freeform 257"/>
            <p:cNvSpPr>
              <a:spLocks noChangeAspect="1"/>
            </p:cNvSpPr>
            <p:nvPr/>
          </p:nvSpPr>
          <p:spPr bwMode="auto">
            <a:xfrm>
              <a:off x="2366" y="181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2792" name="Group 258"/>
            <p:cNvGrpSpPr>
              <a:grpSpLocks/>
            </p:cNvGrpSpPr>
            <p:nvPr/>
          </p:nvGrpSpPr>
          <p:grpSpPr bwMode="auto">
            <a:xfrm>
              <a:off x="2477" y="2001"/>
              <a:ext cx="112" cy="115"/>
              <a:chOff x="4005" y="1677"/>
              <a:chExt cx="112" cy="115"/>
            </a:xfrm>
          </p:grpSpPr>
          <p:sp>
            <p:nvSpPr>
              <p:cNvPr id="72794" name="Oval 259"/>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795" name="Line 260"/>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96" name="Line 261"/>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97" name="Line 262"/>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98" name="Line 263"/>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793" name="Freeform 264"/>
            <p:cNvSpPr>
              <a:spLocks noChangeAspect="1"/>
            </p:cNvSpPr>
            <p:nvPr/>
          </p:nvSpPr>
          <p:spPr bwMode="auto">
            <a:xfrm>
              <a:off x="2483" y="1859"/>
              <a:ext cx="99" cy="127"/>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72756" name="Group 265"/>
          <p:cNvGrpSpPr>
            <a:grpSpLocks/>
          </p:cNvGrpSpPr>
          <p:nvPr/>
        </p:nvGrpSpPr>
        <p:grpSpPr bwMode="auto">
          <a:xfrm>
            <a:off x="6499225" y="2884488"/>
            <a:ext cx="401638" cy="461962"/>
            <a:chOff x="4094" y="1817"/>
            <a:chExt cx="253" cy="291"/>
          </a:xfrm>
        </p:grpSpPr>
        <p:grpSp>
          <p:nvGrpSpPr>
            <p:cNvPr id="72778" name="Group 266"/>
            <p:cNvGrpSpPr>
              <a:grpSpLocks/>
            </p:cNvGrpSpPr>
            <p:nvPr/>
          </p:nvGrpSpPr>
          <p:grpSpPr bwMode="auto">
            <a:xfrm>
              <a:off x="4094" y="1817"/>
              <a:ext cx="253" cy="291"/>
              <a:chOff x="3563" y="2433"/>
              <a:chExt cx="253" cy="291"/>
            </a:xfrm>
          </p:grpSpPr>
          <p:sp>
            <p:nvSpPr>
              <p:cNvPr id="72788" name="Rectangle 267"/>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789" name="Rectangle 268"/>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grpSp>
          <p:nvGrpSpPr>
            <p:cNvPr id="72779" name="Group 269"/>
            <p:cNvGrpSpPr>
              <a:grpSpLocks/>
            </p:cNvGrpSpPr>
            <p:nvPr/>
          </p:nvGrpSpPr>
          <p:grpSpPr bwMode="auto">
            <a:xfrm>
              <a:off x="4165" y="1974"/>
              <a:ext cx="112" cy="115"/>
              <a:chOff x="4005" y="1677"/>
              <a:chExt cx="112" cy="115"/>
            </a:xfrm>
          </p:grpSpPr>
          <p:sp>
            <p:nvSpPr>
              <p:cNvPr id="72783" name="Oval 270"/>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784" name="Line 271"/>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85" name="Line 272"/>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86" name="Line 273"/>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87" name="Line 274"/>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grpSp>
          <p:nvGrpSpPr>
            <p:cNvPr id="72780" name="Group 275"/>
            <p:cNvGrpSpPr>
              <a:grpSpLocks/>
            </p:cNvGrpSpPr>
            <p:nvPr/>
          </p:nvGrpSpPr>
          <p:grpSpPr bwMode="auto">
            <a:xfrm>
              <a:off x="4171" y="1867"/>
              <a:ext cx="99" cy="92"/>
              <a:chOff x="4153" y="1227"/>
              <a:chExt cx="144" cy="185"/>
            </a:xfrm>
          </p:grpSpPr>
          <p:sp>
            <p:nvSpPr>
              <p:cNvPr id="72781" name="Freeform 276"/>
              <p:cNvSpPr>
                <a:spLocks noChangeAspect="1"/>
              </p:cNvSpPr>
              <p:nvPr/>
            </p:nvSpPr>
            <p:spPr bwMode="auto">
              <a:xfrm>
                <a:off x="4153" y="1227"/>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72782" name="Freeform 277"/>
              <p:cNvSpPr>
                <a:spLocks noChangeAspect="1"/>
              </p:cNvSpPr>
              <p:nvPr/>
            </p:nvSpPr>
            <p:spPr bwMode="auto">
              <a:xfrm>
                <a:off x="4218" y="1235"/>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72757" name="Group 278"/>
          <p:cNvGrpSpPr>
            <a:grpSpLocks/>
          </p:cNvGrpSpPr>
          <p:nvPr/>
        </p:nvGrpSpPr>
        <p:grpSpPr bwMode="auto">
          <a:xfrm>
            <a:off x="7734300" y="2822575"/>
            <a:ext cx="530225" cy="584200"/>
            <a:chOff x="4872" y="1778"/>
            <a:chExt cx="334" cy="368"/>
          </a:xfrm>
        </p:grpSpPr>
        <p:sp>
          <p:nvSpPr>
            <p:cNvPr id="72769" name="Rectangle 279"/>
            <p:cNvSpPr>
              <a:spLocks noChangeArrowheads="1"/>
            </p:cNvSpPr>
            <p:nvPr/>
          </p:nvSpPr>
          <p:spPr bwMode="auto">
            <a:xfrm>
              <a:off x="4991" y="1778"/>
              <a:ext cx="96" cy="7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770" name="Freeform 280"/>
            <p:cNvSpPr>
              <a:spLocks/>
            </p:cNvSpPr>
            <p:nvPr/>
          </p:nvSpPr>
          <p:spPr bwMode="auto">
            <a:xfrm>
              <a:off x="4872" y="181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2771" name="Group 281"/>
            <p:cNvGrpSpPr>
              <a:grpSpLocks/>
            </p:cNvGrpSpPr>
            <p:nvPr/>
          </p:nvGrpSpPr>
          <p:grpSpPr bwMode="auto">
            <a:xfrm>
              <a:off x="4989" y="1981"/>
              <a:ext cx="100" cy="103"/>
              <a:chOff x="4005" y="1677"/>
              <a:chExt cx="112" cy="115"/>
            </a:xfrm>
          </p:grpSpPr>
          <p:sp>
            <p:nvSpPr>
              <p:cNvPr id="72773" name="Oval 282"/>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774" name="Line 283"/>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75" name="Line 284"/>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76" name="Line 285"/>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77" name="Line 286"/>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772" name="Freeform 287"/>
            <p:cNvSpPr>
              <a:spLocks noChangeAspect="1"/>
            </p:cNvSpPr>
            <p:nvPr/>
          </p:nvSpPr>
          <p:spPr bwMode="auto">
            <a:xfrm>
              <a:off x="4992" y="1857"/>
              <a:ext cx="93" cy="119"/>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grpSp>
        <p:nvGrpSpPr>
          <p:cNvPr id="72758" name="Group 288"/>
          <p:cNvGrpSpPr>
            <a:grpSpLocks/>
          </p:cNvGrpSpPr>
          <p:nvPr/>
        </p:nvGrpSpPr>
        <p:grpSpPr bwMode="auto">
          <a:xfrm>
            <a:off x="5118100" y="2892425"/>
            <a:ext cx="547688" cy="444500"/>
            <a:chOff x="3224" y="1822"/>
            <a:chExt cx="345" cy="280"/>
          </a:xfrm>
        </p:grpSpPr>
        <p:grpSp>
          <p:nvGrpSpPr>
            <p:cNvPr id="72759" name="Group 289"/>
            <p:cNvGrpSpPr>
              <a:grpSpLocks/>
            </p:cNvGrpSpPr>
            <p:nvPr/>
          </p:nvGrpSpPr>
          <p:grpSpPr bwMode="auto">
            <a:xfrm>
              <a:off x="3224" y="1822"/>
              <a:ext cx="345" cy="280"/>
              <a:chOff x="3517" y="2002"/>
              <a:chExt cx="345" cy="280"/>
            </a:xfrm>
          </p:grpSpPr>
          <p:sp>
            <p:nvSpPr>
              <p:cNvPr id="72767" name="Rectangle 290"/>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2768" name="Rectangle 291"/>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grpSp>
          <p:nvGrpSpPr>
            <p:cNvPr id="72760" name="Group 292"/>
            <p:cNvGrpSpPr>
              <a:grpSpLocks/>
            </p:cNvGrpSpPr>
            <p:nvPr/>
          </p:nvGrpSpPr>
          <p:grpSpPr bwMode="auto">
            <a:xfrm>
              <a:off x="3345" y="1983"/>
              <a:ext cx="103" cy="105"/>
              <a:chOff x="4005" y="1677"/>
              <a:chExt cx="112" cy="115"/>
            </a:xfrm>
          </p:grpSpPr>
          <p:sp>
            <p:nvSpPr>
              <p:cNvPr id="72762" name="Oval 293"/>
              <p:cNvSpPr>
                <a:spLocks noChangeAspect="1" noChangeArrowheads="1"/>
              </p:cNvSpPr>
              <p:nvPr/>
            </p:nvSpPr>
            <p:spPr bwMode="auto">
              <a:xfrm>
                <a:off x="4005" y="1680"/>
                <a:ext cx="110" cy="109"/>
              </a:xfrm>
              <a:prstGeom prst="ellipse">
                <a:avLst/>
              </a:prstGeom>
              <a:noFill/>
              <a:ln w="12700">
                <a:solidFill>
                  <a:srgbClr val="000000"/>
                </a:solidFill>
                <a:round/>
                <a:headEnd/>
                <a:tailEnd/>
              </a:ln>
            </p:spPr>
            <p:txBody>
              <a:bodyPr wrap="none" lIns="0" tIns="0" rIns="0" bIns="0" anchor="ctr">
                <a:spAutoFit/>
              </a:bodyPr>
              <a:lstStyle/>
              <a:p>
                <a:endParaRPr lang="en-US"/>
              </a:p>
            </p:txBody>
          </p:sp>
          <p:sp>
            <p:nvSpPr>
              <p:cNvPr id="72763" name="Line 294"/>
              <p:cNvSpPr>
                <a:spLocks noChangeAspect="1" noChangeShapeType="1"/>
              </p:cNvSpPr>
              <p:nvPr/>
            </p:nvSpPr>
            <p:spPr bwMode="auto">
              <a:xfrm>
                <a:off x="4005" y="1737"/>
                <a:ext cx="112" cy="0"/>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64" name="Line 295"/>
              <p:cNvSpPr>
                <a:spLocks noChangeAspect="1" noChangeShapeType="1"/>
              </p:cNvSpPr>
              <p:nvPr/>
            </p:nvSpPr>
            <p:spPr bwMode="auto">
              <a:xfrm flipV="1">
                <a:off x="4059" y="1677"/>
                <a:ext cx="1" cy="115"/>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65" name="Line 296"/>
              <p:cNvSpPr>
                <a:spLocks noChangeAspect="1" noChangeShapeType="1"/>
              </p:cNvSpPr>
              <p:nvPr/>
            </p:nvSpPr>
            <p:spPr bwMode="auto">
              <a:xfrm flipH="1" flipV="1">
                <a:off x="4019" y="1699"/>
                <a:ext cx="81" cy="77"/>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72766" name="Line 297"/>
              <p:cNvSpPr>
                <a:spLocks noChangeAspect="1" noChangeShapeType="1"/>
              </p:cNvSpPr>
              <p:nvPr/>
            </p:nvSpPr>
            <p:spPr bwMode="auto">
              <a:xfrm flipV="1">
                <a:off x="4022" y="1696"/>
                <a:ext cx="81" cy="78"/>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grpSp>
        <p:sp>
          <p:nvSpPr>
            <p:cNvPr id="72761" name="Freeform 298"/>
            <p:cNvSpPr>
              <a:spLocks noChangeAspect="1"/>
            </p:cNvSpPr>
            <p:nvPr/>
          </p:nvSpPr>
          <p:spPr bwMode="auto">
            <a:xfrm>
              <a:off x="3360" y="1886"/>
              <a:ext cx="72" cy="92"/>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gr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ChangeArrowheads="1"/>
          </p:cNvSpPr>
          <p:nvPr/>
        </p:nvSpPr>
        <p:spPr bwMode="auto">
          <a:xfrm>
            <a:off x="93663" y="39688"/>
            <a:ext cx="19367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*Items added from FM 101-5</a:t>
            </a:r>
          </a:p>
        </p:txBody>
      </p:sp>
      <p:sp>
        <p:nvSpPr>
          <p:cNvPr id="73731"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3732" name="Rectangle 4"/>
          <p:cNvSpPr>
            <a:spLocks noGrp="1" noChangeArrowheads="1"/>
          </p:cNvSpPr>
          <p:nvPr>
            <p:ph type="title"/>
          </p:nvPr>
        </p:nvSpPr>
        <p:spPr>
          <a:xfrm>
            <a:off x="2346325" y="77788"/>
            <a:ext cx="6134100" cy="365125"/>
          </a:xfrm>
          <a:noFill/>
        </p:spPr>
        <p:txBody>
          <a:bodyPr wrap="none" lIns="0" tIns="0" rIns="0" bIns="0">
            <a:spAutoFit/>
          </a:bodyPr>
          <a:lstStyle/>
          <a:p>
            <a:pPr eaLnBrk="1" hangingPunct="1"/>
            <a:r>
              <a:rPr lang="en-US" sz="2400"/>
              <a:t>Military Operations Other Than War (5 slides)</a:t>
            </a:r>
          </a:p>
        </p:txBody>
      </p:sp>
      <p:sp>
        <p:nvSpPr>
          <p:cNvPr id="73733"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3734"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3735"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3736"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3737" name="Text Box 9"/>
          <p:cNvSpPr txBox="1">
            <a:spLocks noChangeArrowheads="1"/>
          </p:cNvSpPr>
          <p:nvPr/>
        </p:nvSpPr>
        <p:spPr bwMode="auto">
          <a:xfrm>
            <a:off x="974725" y="838200"/>
            <a:ext cx="304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Fire</a:t>
            </a:r>
          </a:p>
        </p:txBody>
      </p:sp>
      <p:sp>
        <p:nvSpPr>
          <p:cNvPr id="73738" name="Text Box 10"/>
          <p:cNvSpPr txBox="1">
            <a:spLocks noChangeArrowheads="1"/>
          </p:cNvSpPr>
          <p:nvPr/>
        </p:nvSpPr>
        <p:spPr bwMode="auto">
          <a:xfrm>
            <a:off x="39688" y="476250"/>
            <a:ext cx="27162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Violent Activities Causing Death</a:t>
            </a:r>
          </a:p>
        </p:txBody>
      </p:sp>
      <p:grpSp>
        <p:nvGrpSpPr>
          <p:cNvPr id="73739" name="Group 11"/>
          <p:cNvGrpSpPr>
            <a:grpSpLocks/>
          </p:cNvGrpSpPr>
          <p:nvPr/>
        </p:nvGrpSpPr>
        <p:grpSpPr bwMode="auto">
          <a:xfrm>
            <a:off x="6499225" y="773113"/>
            <a:ext cx="401638" cy="401637"/>
            <a:chOff x="4094" y="487"/>
            <a:chExt cx="253" cy="253"/>
          </a:xfrm>
        </p:grpSpPr>
        <p:sp>
          <p:nvSpPr>
            <p:cNvPr id="73972" name="Rectangle 12"/>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973" name="Text Box 13"/>
            <p:cNvSpPr txBox="1">
              <a:spLocks noChangeArrowheads="1"/>
            </p:cNvSpPr>
            <p:nvPr/>
          </p:nvSpPr>
          <p:spPr bwMode="auto">
            <a:xfrm>
              <a:off x="4122" y="559"/>
              <a:ext cx="182" cy="96"/>
            </a:xfrm>
            <a:prstGeom prst="rect">
              <a:avLst/>
            </a:prstGeom>
            <a:noFill/>
            <a:ln w="12700">
              <a:noFill/>
              <a:miter lim="800000"/>
              <a:headEnd/>
              <a:tailEnd/>
            </a:ln>
          </p:spPr>
          <p:txBody>
            <a:bodyPr wrap="none" lIns="0" tIns="0" rIns="0" bIns="0" anchor="ctr">
              <a:spAutoFit/>
            </a:bodyPr>
            <a:lstStyle/>
            <a:p>
              <a:pPr algn="ctr" eaLnBrk="0" hangingPunct="0"/>
              <a:r>
                <a:rPr lang="en-US" sz="1000" b="1"/>
                <a:t>FIRE</a:t>
              </a:r>
            </a:p>
          </p:txBody>
        </p:sp>
      </p:grpSp>
      <p:sp>
        <p:nvSpPr>
          <p:cNvPr id="73740" name="Text Box 14"/>
          <p:cNvSpPr txBox="1">
            <a:spLocks noChangeArrowheads="1"/>
          </p:cNvSpPr>
          <p:nvPr/>
        </p:nvSpPr>
        <p:spPr bwMode="auto">
          <a:xfrm>
            <a:off x="579438" y="1435100"/>
            <a:ext cx="1095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Assassination</a:t>
            </a:r>
          </a:p>
        </p:txBody>
      </p:sp>
      <p:sp>
        <p:nvSpPr>
          <p:cNvPr id="73741" name="Text Box 15"/>
          <p:cNvSpPr txBox="1">
            <a:spLocks noChangeArrowheads="1"/>
          </p:cNvSpPr>
          <p:nvPr/>
        </p:nvSpPr>
        <p:spPr bwMode="auto">
          <a:xfrm>
            <a:off x="776288" y="2032000"/>
            <a:ext cx="700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Bombing</a:t>
            </a:r>
          </a:p>
        </p:txBody>
      </p:sp>
      <p:sp>
        <p:nvSpPr>
          <p:cNvPr id="73742" name="Text Box 16"/>
          <p:cNvSpPr txBox="1">
            <a:spLocks noChangeArrowheads="1"/>
          </p:cNvSpPr>
          <p:nvPr/>
        </p:nvSpPr>
        <p:spPr bwMode="auto">
          <a:xfrm>
            <a:off x="412750" y="3263900"/>
            <a:ext cx="1430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Drive-By Shooting</a:t>
            </a:r>
          </a:p>
        </p:txBody>
      </p:sp>
      <p:sp>
        <p:nvSpPr>
          <p:cNvPr id="73743" name="Text Box 17"/>
          <p:cNvSpPr txBox="1">
            <a:spLocks noChangeArrowheads="1"/>
          </p:cNvSpPr>
          <p:nvPr/>
        </p:nvSpPr>
        <p:spPr bwMode="auto">
          <a:xfrm>
            <a:off x="639763" y="3886200"/>
            <a:ext cx="9763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Rocket Fire*</a:t>
            </a:r>
          </a:p>
        </p:txBody>
      </p:sp>
      <p:sp>
        <p:nvSpPr>
          <p:cNvPr id="73744" name="Text Box 18"/>
          <p:cNvSpPr txBox="1">
            <a:spLocks noChangeArrowheads="1"/>
          </p:cNvSpPr>
          <p:nvPr/>
        </p:nvSpPr>
        <p:spPr bwMode="auto">
          <a:xfrm>
            <a:off x="660400" y="4521200"/>
            <a:ext cx="9350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Fire*</a:t>
            </a:r>
          </a:p>
        </p:txBody>
      </p:sp>
      <p:sp>
        <p:nvSpPr>
          <p:cNvPr id="73745" name="Text Box 19"/>
          <p:cNvSpPr txBox="1">
            <a:spLocks noChangeArrowheads="1"/>
          </p:cNvSpPr>
          <p:nvPr/>
        </p:nvSpPr>
        <p:spPr bwMode="auto">
          <a:xfrm>
            <a:off x="625475" y="5156200"/>
            <a:ext cx="10048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Indirect Fire*</a:t>
            </a:r>
          </a:p>
        </p:txBody>
      </p:sp>
      <p:sp>
        <p:nvSpPr>
          <p:cNvPr id="73746" name="Text Box 20"/>
          <p:cNvSpPr txBox="1">
            <a:spLocks noChangeArrowheads="1"/>
          </p:cNvSpPr>
          <p:nvPr/>
        </p:nvSpPr>
        <p:spPr bwMode="auto">
          <a:xfrm>
            <a:off x="830263" y="5778500"/>
            <a:ext cx="5921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Sniping</a:t>
            </a:r>
          </a:p>
        </p:txBody>
      </p:sp>
      <p:sp>
        <p:nvSpPr>
          <p:cNvPr id="73747" name="Text Box 21"/>
          <p:cNvSpPr txBox="1">
            <a:spLocks noChangeArrowheads="1"/>
          </p:cNvSpPr>
          <p:nvPr/>
        </p:nvSpPr>
        <p:spPr bwMode="auto">
          <a:xfrm>
            <a:off x="696913" y="2682875"/>
            <a:ext cx="915987" cy="212725"/>
          </a:xfrm>
          <a:prstGeom prst="rect">
            <a:avLst/>
          </a:prstGeom>
          <a:noFill/>
          <a:ln w="12700">
            <a:noFill/>
            <a:miter lim="800000"/>
            <a:headEnd/>
            <a:tailEnd/>
          </a:ln>
        </p:spPr>
        <p:txBody>
          <a:bodyPr wrap="none" lIns="0" tIns="0" rIns="0" bIns="0" anchor="ctr">
            <a:spAutoFit/>
          </a:bodyPr>
          <a:lstStyle/>
          <a:p>
            <a:pPr eaLnBrk="0" hangingPunct="0"/>
            <a:r>
              <a:rPr lang="en-US" sz="1400"/>
              <a:t>Booby Trap</a:t>
            </a:r>
          </a:p>
        </p:txBody>
      </p:sp>
      <p:grpSp>
        <p:nvGrpSpPr>
          <p:cNvPr id="73748" name="Group 22"/>
          <p:cNvGrpSpPr>
            <a:grpSpLocks/>
          </p:cNvGrpSpPr>
          <p:nvPr/>
        </p:nvGrpSpPr>
        <p:grpSpPr bwMode="auto">
          <a:xfrm>
            <a:off x="3756025" y="2584450"/>
            <a:ext cx="530225" cy="530225"/>
            <a:chOff x="2366" y="1628"/>
            <a:chExt cx="334" cy="334"/>
          </a:xfrm>
        </p:grpSpPr>
        <p:sp>
          <p:nvSpPr>
            <p:cNvPr id="73969" name="Freeform 23"/>
            <p:cNvSpPr>
              <a:spLocks noChangeAspect="1"/>
            </p:cNvSpPr>
            <p:nvPr/>
          </p:nvSpPr>
          <p:spPr bwMode="auto">
            <a:xfrm>
              <a:off x="2366" y="162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70" name="Oval 24"/>
            <p:cNvSpPr>
              <a:spLocks noChangeArrowheads="1"/>
            </p:cNvSpPr>
            <p:nvPr/>
          </p:nvSpPr>
          <p:spPr bwMode="auto">
            <a:xfrm>
              <a:off x="2451" y="1804"/>
              <a:ext cx="164" cy="56"/>
            </a:xfrm>
            <a:prstGeom prst="ellipse">
              <a:avLst/>
            </a:prstGeom>
            <a:noFill/>
            <a:ln w="19050">
              <a:solidFill>
                <a:schemeClr val="tx1"/>
              </a:solidFill>
              <a:round/>
              <a:headEnd/>
              <a:tailEnd/>
            </a:ln>
          </p:spPr>
          <p:txBody>
            <a:bodyPr wrap="none" anchor="ctr"/>
            <a:lstStyle/>
            <a:p>
              <a:endParaRPr lang="en-US"/>
            </a:p>
          </p:txBody>
        </p:sp>
        <p:sp>
          <p:nvSpPr>
            <p:cNvPr id="73971" name="Freeform 25"/>
            <p:cNvSpPr>
              <a:spLocks/>
            </p:cNvSpPr>
            <p:nvPr/>
          </p:nvSpPr>
          <p:spPr bwMode="auto">
            <a:xfrm>
              <a:off x="2472" y="1689"/>
              <a:ext cx="123" cy="126"/>
            </a:xfrm>
            <a:custGeom>
              <a:avLst/>
              <a:gdLst>
                <a:gd name="T0" fmla="*/ 0 w 123"/>
                <a:gd name="T1" fmla="*/ 125 h 126"/>
                <a:gd name="T2" fmla="*/ 62 w 123"/>
                <a:gd name="T3" fmla="*/ 0 h 126"/>
                <a:gd name="T4" fmla="*/ 123 w 123"/>
                <a:gd name="T5" fmla="*/ 126 h 126"/>
                <a:gd name="T6" fmla="*/ 0 60000 65536"/>
                <a:gd name="T7" fmla="*/ 0 60000 65536"/>
                <a:gd name="T8" fmla="*/ 0 60000 65536"/>
                <a:gd name="T9" fmla="*/ 0 w 123"/>
                <a:gd name="T10" fmla="*/ 0 h 126"/>
                <a:gd name="T11" fmla="*/ 123 w 123"/>
                <a:gd name="T12" fmla="*/ 126 h 126"/>
              </a:gdLst>
              <a:ahLst/>
              <a:cxnLst>
                <a:cxn ang="T6">
                  <a:pos x="T0" y="T1"/>
                </a:cxn>
                <a:cxn ang="T7">
                  <a:pos x="T2" y="T3"/>
                </a:cxn>
                <a:cxn ang="T8">
                  <a:pos x="T4" y="T5"/>
                </a:cxn>
              </a:cxnLst>
              <a:rect l="T9" t="T10" r="T11" b="T12"/>
              <a:pathLst>
                <a:path w="123" h="126">
                  <a:moveTo>
                    <a:pt x="0" y="125"/>
                  </a:moveTo>
                  <a:lnTo>
                    <a:pt x="62" y="0"/>
                  </a:lnTo>
                  <a:lnTo>
                    <a:pt x="123" y="12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49" name="Group 26"/>
          <p:cNvGrpSpPr>
            <a:grpSpLocks/>
          </p:cNvGrpSpPr>
          <p:nvPr/>
        </p:nvGrpSpPr>
        <p:grpSpPr bwMode="auto">
          <a:xfrm>
            <a:off x="3756025" y="5080000"/>
            <a:ext cx="530225" cy="530225"/>
            <a:chOff x="2366" y="3200"/>
            <a:chExt cx="334" cy="334"/>
          </a:xfrm>
        </p:grpSpPr>
        <p:sp>
          <p:nvSpPr>
            <p:cNvPr id="73966" name="Freeform 27"/>
            <p:cNvSpPr>
              <a:spLocks noChangeAspect="1"/>
            </p:cNvSpPr>
            <p:nvPr/>
          </p:nvSpPr>
          <p:spPr bwMode="auto">
            <a:xfrm>
              <a:off x="2366" y="320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67" name="Line 28"/>
            <p:cNvSpPr>
              <a:spLocks noChangeShapeType="1"/>
            </p:cNvSpPr>
            <p:nvPr/>
          </p:nvSpPr>
          <p:spPr bwMode="auto">
            <a:xfrm>
              <a:off x="2535" y="3293"/>
              <a:ext cx="0" cy="144"/>
            </a:xfrm>
            <a:prstGeom prst="line">
              <a:avLst/>
            </a:prstGeom>
            <a:noFill/>
            <a:ln w="19050">
              <a:solidFill>
                <a:schemeClr val="tx1"/>
              </a:solidFill>
              <a:round/>
              <a:headEnd/>
              <a:tailEnd/>
            </a:ln>
          </p:spPr>
          <p:txBody>
            <a:bodyPr wrap="none" anchor="ctr"/>
            <a:lstStyle/>
            <a:p>
              <a:endParaRPr lang="en-US"/>
            </a:p>
          </p:txBody>
        </p:sp>
        <p:sp>
          <p:nvSpPr>
            <p:cNvPr id="73968" name="Line 29"/>
            <p:cNvSpPr>
              <a:spLocks noChangeShapeType="1"/>
            </p:cNvSpPr>
            <p:nvPr/>
          </p:nvSpPr>
          <p:spPr bwMode="auto">
            <a:xfrm rot="-5400000">
              <a:off x="2535" y="3290"/>
              <a:ext cx="0" cy="144"/>
            </a:xfrm>
            <a:prstGeom prst="line">
              <a:avLst/>
            </a:prstGeom>
            <a:noFill/>
            <a:ln w="19050">
              <a:solidFill>
                <a:schemeClr val="tx1"/>
              </a:solidFill>
              <a:round/>
              <a:headEnd/>
              <a:tailEnd/>
            </a:ln>
          </p:spPr>
          <p:txBody>
            <a:bodyPr wrap="none" anchor="ctr"/>
            <a:lstStyle/>
            <a:p>
              <a:endParaRPr lang="en-US"/>
            </a:p>
          </p:txBody>
        </p:sp>
      </p:grpSp>
      <p:grpSp>
        <p:nvGrpSpPr>
          <p:cNvPr id="73750" name="Group 30"/>
          <p:cNvGrpSpPr>
            <a:grpSpLocks/>
          </p:cNvGrpSpPr>
          <p:nvPr/>
        </p:nvGrpSpPr>
        <p:grpSpPr bwMode="auto">
          <a:xfrm>
            <a:off x="3756025" y="3832225"/>
            <a:ext cx="530225" cy="530225"/>
            <a:chOff x="2366" y="2414"/>
            <a:chExt cx="334" cy="334"/>
          </a:xfrm>
        </p:grpSpPr>
        <p:sp>
          <p:nvSpPr>
            <p:cNvPr id="73959" name="Freeform 31"/>
            <p:cNvSpPr>
              <a:spLocks noChangeAspect="1"/>
            </p:cNvSpPr>
            <p:nvPr/>
          </p:nvSpPr>
          <p:spPr bwMode="auto">
            <a:xfrm>
              <a:off x="2366" y="241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3960" name="Group 32"/>
            <p:cNvGrpSpPr>
              <a:grpSpLocks/>
            </p:cNvGrpSpPr>
            <p:nvPr/>
          </p:nvGrpSpPr>
          <p:grpSpPr bwMode="auto">
            <a:xfrm>
              <a:off x="2511" y="2534"/>
              <a:ext cx="45" cy="123"/>
              <a:chOff x="4136" y="2592"/>
              <a:chExt cx="45" cy="123"/>
            </a:xfrm>
          </p:grpSpPr>
          <p:sp>
            <p:nvSpPr>
              <p:cNvPr id="73963" name="Line 33"/>
              <p:cNvSpPr>
                <a:spLocks noChangeAspect="1" noChangeShapeType="1"/>
              </p:cNvSpPr>
              <p:nvPr/>
            </p:nvSpPr>
            <p:spPr bwMode="auto">
              <a:xfrm>
                <a:off x="4159" y="2592"/>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964" name="Line 34"/>
              <p:cNvSpPr>
                <a:spLocks noChangeAspect="1" noChangeShapeType="1"/>
              </p:cNvSpPr>
              <p:nvPr/>
            </p:nvSpPr>
            <p:spPr bwMode="auto">
              <a:xfrm>
                <a:off x="4136"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965" name="Line 35"/>
              <p:cNvSpPr>
                <a:spLocks noChangeAspect="1" noChangeShapeType="1"/>
              </p:cNvSpPr>
              <p:nvPr/>
            </p:nvSpPr>
            <p:spPr bwMode="auto">
              <a:xfrm>
                <a:off x="4181"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3961" name="Freeform 36"/>
            <p:cNvSpPr>
              <a:spLocks/>
            </p:cNvSpPr>
            <p:nvPr/>
          </p:nvSpPr>
          <p:spPr bwMode="auto">
            <a:xfrm>
              <a:off x="2506" y="2508"/>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sp>
          <p:nvSpPr>
            <p:cNvPr id="73962" name="Freeform 37"/>
            <p:cNvSpPr>
              <a:spLocks/>
            </p:cNvSpPr>
            <p:nvPr/>
          </p:nvSpPr>
          <p:spPr bwMode="auto">
            <a:xfrm>
              <a:off x="2506" y="2478"/>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51" name="Group 38"/>
          <p:cNvGrpSpPr>
            <a:grpSpLocks/>
          </p:cNvGrpSpPr>
          <p:nvPr/>
        </p:nvGrpSpPr>
        <p:grpSpPr bwMode="auto">
          <a:xfrm>
            <a:off x="3756025" y="5691188"/>
            <a:ext cx="530225" cy="530225"/>
            <a:chOff x="2366" y="3585"/>
            <a:chExt cx="334" cy="334"/>
          </a:xfrm>
        </p:grpSpPr>
        <p:sp>
          <p:nvSpPr>
            <p:cNvPr id="73954" name="Freeform 39"/>
            <p:cNvSpPr>
              <a:spLocks noChangeAspect="1"/>
            </p:cNvSpPr>
            <p:nvPr/>
          </p:nvSpPr>
          <p:spPr bwMode="auto">
            <a:xfrm>
              <a:off x="2366" y="3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55" name="Text Box 40"/>
            <p:cNvSpPr txBox="1">
              <a:spLocks noChangeAspect="1" noChangeArrowheads="1"/>
            </p:cNvSpPr>
            <p:nvPr/>
          </p:nvSpPr>
          <p:spPr bwMode="auto">
            <a:xfrm>
              <a:off x="2506" y="3603"/>
              <a:ext cx="53" cy="96"/>
            </a:xfrm>
            <a:prstGeom prst="rect">
              <a:avLst/>
            </a:prstGeom>
            <a:noFill/>
            <a:ln w="19050">
              <a:noFill/>
              <a:miter lim="800000"/>
              <a:headEnd/>
              <a:tailEnd/>
            </a:ln>
          </p:spPr>
          <p:txBody>
            <a:bodyPr wrap="none" lIns="0" tIns="0" rIns="0" bIns="0" anchor="ctr">
              <a:spAutoFit/>
            </a:bodyPr>
            <a:lstStyle/>
            <a:p>
              <a:pPr algn="ctr" eaLnBrk="0" hangingPunct="0"/>
              <a:r>
                <a:rPr lang="en-US" sz="1000" b="1"/>
                <a:t>S</a:t>
              </a:r>
            </a:p>
          </p:txBody>
        </p:sp>
        <p:grpSp>
          <p:nvGrpSpPr>
            <p:cNvPr id="73956" name="Group 41"/>
            <p:cNvGrpSpPr>
              <a:grpSpLocks/>
            </p:cNvGrpSpPr>
            <p:nvPr/>
          </p:nvGrpSpPr>
          <p:grpSpPr bwMode="auto">
            <a:xfrm>
              <a:off x="2469" y="3699"/>
              <a:ext cx="127" cy="192"/>
              <a:chOff x="2469" y="3685"/>
              <a:chExt cx="127" cy="192"/>
            </a:xfrm>
          </p:grpSpPr>
          <p:sp>
            <p:nvSpPr>
              <p:cNvPr id="73957" name="Line 42"/>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3958" name="Freeform 43"/>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sp>
        <p:nvSpPr>
          <p:cNvPr id="73752" name="Text Box 44"/>
          <p:cNvSpPr txBox="1">
            <a:spLocks noChangeArrowheads="1"/>
          </p:cNvSpPr>
          <p:nvPr/>
        </p:nvSpPr>
        <p:spPr bwMode="auto">
          <a:xfrm>
            <a:off x="736600" y="6388100"/>
            <a:ext cx="779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Poisoning</a:t>
            </a:r>
          </a:p>
        </p:txBody>
      </p:sp>
      <p:grpSp>
        <p:nvGrpSpPr>
          <p:cNvPr id="73753" name="Group 45"/>
          <p:cNvGrpSpPr>
            <a:grpSpLocks/>
          </p:cNvGrpSpPr>
          <p:nvPr/>
        </p:nvGrpSpPr>
        <p:grpSpPr bwMode="auto">
          <a:xfrm>
            <a:off x="7734300" y="704850"/>
            <a:ext cx="530225" cy="530225"/>
            <a:chOff x="4872" y="444"/>
            <a:chExt cx="334" cy="334"/>
          </a:xfrm>
        </p:grpSpPr>
        <p:sp>
          <p:nvSpPr>
            <p:cNvPr id="73952" name="Freeform 46"/>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953" name="Text Box 47"/>
            <p:cNvSpPr txBox="1">
              <a:spLocks noChangeArrowheads="1"/>
            </p:cNvSpPr>
            <p:nvPr/>
          </p:nvSpPr>
          <p:spPr bwMode="auto">
            <a:xfrm>
              <a:off x="4947" y="563"/>
              <a:ext cx="182" cy="96"/>
            </a:xfrm>
            <a:prstGeom prst="rect">
              <a:avLst/>
            </a:prstGeom>
            <a:noFill/>
            <a:ln w="12700">
              <a:noFill/>
              <a:miter lim="800000"/>
              <a:headEnd/>
              <a:tailEnd/>
            </a:ln>
          </p:spPr>
          <p:txBody>
            <a:bodyPr wrap="none" lIns="0" tIns="0" rIns="0" bIns="0" anchor="ctr">
              <a:spAutoFit/>
            </a:bodyPr>
            <a:lstStyle/>
            <a:p>
              <a:pPr algn="ctr" eaLnBrk="0" hangingPunct="0"/>
              <a:r>
                <a:rPr lang="en-US" sz="1000" b="1"/>
                <a:t>FIRE</a:t>
              </a:r>
            </a:p>
          </p:txBody>
        </p:sp>
      </p:grpSp>
      <p:grpSp>
        <p:nvGrpSpPr>
          <p:cNvPr id="73754" name="Group 48"/>
          <p:cNvGrpSpPr>
            <a:grpSpLocks/>
          </p:cNvGrpSpPr>
          <p:nvPr/>
        </p:nvGrpSpPr>
        <p:grpSpPr bwMode="auto">
          <a:xfrm>
            <a:off x="5118100" y="800100"/>
            <a:ext cx="547688" cy="365125"/>
            <a:chOff x="3224" y="504"/>
            <a:chExt cx="345" cy="230"/>
          </a:xfrm>
        </p:grpSpPr>
        <p:sp>
          <p:nvSpPr>
            <p:cNvPr id="73950" name="Rectangle 49"/>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951" name="Text Box 50"/>
            <p:cNvSpPr txBox="1">
              <a:spLocks noChangeArrowheads="1"/>
            </p:cNvSpPr>
            <p:nvPr/>
          </p:nvSpPr>
          <p:spPr bwMode="auto">
            <a:xfrm>
              <a:off x="3299" y="566"/>
              <a:ext cx="182" cy="96"/>
            </a:xfrm>
            <a:prstGeom prst="rect">
              <a:avLst/>
            </a:prstGeom>
            <a:noFill/>
            <a:ln w="12700">
              <a:noFill/>
              <a:miter lim="800000"/>
              <a:headEnd/>
              <a:tailEnd/>
            </a:ln>
          </p:spPr>
          <p:txBody>
            <a:bodyPr wrap="none" lIns="0" tIns="0" rIns="0" bIns="0" anchor="ctr">
              <a:spAutoFit/>
            </a:bodyPr>
            <a:lstStyle/>
            <a:p>
              <a:pPr algn="ctr" eaLnBrk="0" hangingPunct="0"/>
              <a:r>
                <a:rPr lang="en-US" sz="1000" b="1"/>
                <a:t>FIRE</a:t>
              </a:r>
            </a:p>
          </p:txBody>
        </p:sp>
      </p:grpSp>
      <p:grpSp>
        <p:nvGrpSpPr>
          <p:cNvPr id="73755" name="Group 51"/>
          <p:cNvGrpSpPr>
            <a:grpSpLocks/>
          </p:cNvGrpSpPr>
          <p:nvPr/>
        </p:nvGrpSpPr>
        <p:grpSpPr bwMode="auto">
          <a:xfrm>
            <a:off x="3756025" y="712788"/>
            <a:ext cx="530225" cy="530225"/>
            <a:chOff x="2366" y="449"/>
            <a:chExt cx="334" cy="334"/>
          </a:xfrm>
        </p:grpSpPr>
        <p:sp>
          <p:nvSpPr>
            <p:cNvPr id="73948" name="Freeform 52"/>
            <p:cNvSpPr>
              <a:spLocks noChangeAspect="1"/>
            </p:cNvSpPr>
            <p:nvPr/>
          </p:nvSpPr>
          <p:spPr bwMode="auto">
            <a:xfrm>
              <a:off x="2366" y="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49" name="Text Box 53"/>
            <p:cNvSpPr txBox="1">
              <a:spLocks noChangeArrowheads="1"/>
            </p:cNvSpPr>
            <p:nvPr/>
          </p:nvSpPr>
          <p:spPr bwMode="auto">
            <a:xfrm>
              <a:off x="2443" y="570"/>
              <a:ext cx="182" cy="96"/>
            </a:xfrm>
            <a:prstGeom prst="rect">
              <a:avLst/>
            </a:prstGeom>
            <a:noFill/>
            <a:ln w="12700">
              <a:noFill/>
              <a:miter lim="800000"/>
              <a:headEnd/>
              <a:tailEnd/>
            </a:ln>
          </p:spPr>
          <p:txBody>
            <a:bodyPr wrap="none" lIns="0" tIns="0" rIns="0" bIns="0" anchor="ctr">
              <a:spAutoFit/>
            </a:bodyPr>
            <a:lstStyle/>
            <a:p>
              <a:pPr algn="ctr" eaLnBrk="0" hangingPunct="0"/>
              <a:r>
                <a:rPr lang="en-US" sz="1000" b="1"/>
                <a:t>FIRE</a:t>
              </a:r>
            </a:p>
          </p:txBody>
        </p:sp>
      </p:grpSp>
      <p:grpSp>
        <p:nvGrpSpPr>
          <p:cNvPr id="73756" name="Group 54"/>
          <p:cNvGrpSpPr>
            <a:grpSpLocks/>
          </p:cNvGrpSpPr>
          <p:nvPr/>
        </p:nvGrpSpPr>
        <p:grpSpPr bwMode="auto">
          <a:xfrm>
            <a:off x="3756025" y="1336675"/>
            <a:ext cx="530225" cy="530225"/>
            <a:chOff x="2366" y="842"/>
            <a:chExt cx="334" cy="334"/>
          </a:xfrm>
        </p:grpSpPr>
        <p:sp>
          <p:nvSpPr>
            <p:cNvPr id="73942" name="Freeform 55"/>
            <p:cNvSpPr>
              <a:spLocks noChangeAspect="1"/>
            </p:cNvSpPr>
            <p:nvPr/>
          </p:nvSpPr>
          <p:spPr bwMode="auto">
            <a:xfrm>
              <a:off x="2366" y="84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43" name="Freeform 56"/>
            <p:cNvSpPr>
              <a:spLocks/>
            </p:cNvSpPr>
            <p:nvPr/>
          </p:nvSpPr>
          <p:spPr bwMode="auto">
            <a:xfrm>
              <a:off x="2498" y="1003"/>
              <a:ext cx="65" cy="1"/>
            </a:xfrm>
            <a:custGeom>
              <a:avLst/>
              <a:gdLst>
                <a:gd name="T0" fmla="*/ 0 w 65"/>
                <a:gd name="T1" fmla="*/ 0 h 1"/>
                <a:gd name="T2" fmla="*/ 65 w 65"/>
                <a:gd name="T3" fmla="*/ 0 h 1"/>
                <a:gd name="T4" fmla="*/ 0 60000 65536"/>
                <a:gd name="T5" fmla="*/ 0 60000 65536"/>
                <a:gd name="T6" fmla="*/ 0 w 65"/>
                <a:gd name="T7" fmla="*/ 0 h 1"/>
                <a:gd name="T8" fmla="*/ 65 w 65"/>
                <a:gd name="T9" fmla="*/ 1 h 1"/>
              </a:gdLst>
              <a:ahLst/>
              <a:cxnLst>
                <a:cxn ang="T4">
                  <a:pos x="T0" y="T1"/>
                </a:cxn>
                <a:cxn ang="T5">
                  <a:pos x="T2" y="T3"/>
                </a:cxn>
              </a:cxnLst>
              <a:rect l="T6" t="T7" r="T8" b="T9"/>
              <a:pathLst>
                <a:path w="65" h="1">
                  <a:moveTo>
                    <a:pt x="0" y="0"/>
                  </a:moveTo>
                  <a:lnTo>
                    <a:pt x="65" y="0"/>
                  </a:lnTo>
                </a:path>
              </a:pathLst>
            </a:custGeom>
            <a:solidFill>
              <a:srgbClr val="FFFF80"/>
            </a:solidFill>
            <a:ln w="12700">
              <a:solidFill>
                <a:srgbClr val="000000"/>
              </a:solidFill>
              <a:round/>
              <a:headEnd type="none" w="sm" len="sm"/>
              <a:tailEnd type="none" w="sm" len="sm"/>
            </a:ln>
          </p:spPr>
          <p:txBody>
            <a:bodyPr wrap="none" anchor="ctr"/>
            <a:lstStyle/>
            <a:p>
              <a:endParaRPr lang="en-US"/>
            </a:p>
          </p:txBody>
        </p:sp>
        <p:sp>
          <p:nvSpPr>
            <p:cNvPr id="73944" name="Line 57"/>
            <p:cNvSpPr>
              <a:spLocks noChangeShapeType="1"/>
            </p:cNvSpPr>
            <p:nvPr/>
          </p:nvSpPr>
          <p:spPr bwMode="auto">
            <a:xfrm>
              <a:off x="2531" y="975"/>
              <a:ext cx="0" cy="11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945" name="Oval 58"/>
            <p:cNvSpPr>
              <a:spLocks noChangeArrowheads="1"/>
            </p:cNvSpPr>
            <p:nvPr/>
          </p:nvSpPr>
          <p:spPr bwMode="auto">
            <a:xfrm>
              <a:off x="2511" y="930"/>
              <a:ext cx="39" cy="45"/>
            </a:xfrm>
            <a:prstGeom prst="ellipse">
              <a:avLst/>
            </a:prstGeom>
            <a:solidFill>
              <a:srgbClr val="FFFF80"/>
            </a:solidFill>
            <a:ln w="12700">
              <a:solidFill>
                <a:srgbClr val="000000"/>
              </a:solidFill>
              <a:round/>
              <a:headEnd/>
              <a:tailEnd/>
            </a:ln>
          </p:spPr>
          <p:txBody>
            <a:bodyPr wrap="none" anchor="ctr"/>
            <a:lstStyle/>
            <a:p>
              <a:endParaRPr lang="en-US"/>
            </a:p>
          </p:txBody>
        </p:sp>
        <p:sp>
          <p:nvSpPr>
            <p:cNvPr id="73946" name="Line 59"/>
            <p:cNvSpPr>
              <a:spLocks noChangeShapeType="1"/>
            </p:cNvSpPr>
            <p:nvPr/>
          </p:nvSpPr>
          <p:spPr bwMode="auto">
            <a:xfrm>
              <a:off x="2530" y="927"/>
              <a:ext cx="0" cy="0"/>
            </a:xfrm>
            <a:prstGeom prst="line">
              <a:avLst/>
            </a:prstGeom>
            <a:noFill/>
            <a:ln w="12700">
              <a:solidFill>
                <a:schemeClr val="tx1"/>
              </a:solidFill>
              <a:round/>
              <a:headEnd/>
              <a:tailEnd/>
            </a:ln>
          </p:spPr>
          <p:txBody>
            <a:bodyPr wrap="none" anchor="ctr"/>
            <a:lstStyle/>
            <a:p>
              <a:endParaRPr lang="en-US"/>
            </a:p>
          </p:txBody>
        </p:sp>
        <p:sp>
          <p:nvSpPr>
            <p:cNvPr id="73947" name="Line 60"/>
            <p:cNvSpPr>
              <a:spLocks noChangeShapeType="1"/>
            </p:cNvSpPr>
            <p:nvPr/>
          </p:nvSpPr>
          <p:spPr bwMode="auto">
            <a:xfrm>
              <a:off x="2427" y="928"/>
              <a:ext cx="216" cy="155"/>
            </a:xfrm>
            <a:prstGeom prst="line">
              <a:avLst/>
            </a:prstGeom>
            <a:noFill/>
            <a:ln w="12700">
              <a:solidFill>
                <a:schemeClr val="tx1"/>
              </a:solidFill>
              <a:round/>
              <a:headEnd/>
              <a:tailEnd/>
            </a:ln>
          </p:spPr>
          <p:txBody>
            <a:bodyPr wrap="none" anchor="ctr"/>
            <a:lstStyle/>
            <a:p>
              <a:endParaRPr lang="en-US"/>
            </a:p>
          </p:txBody>
        </p:sp>
      </p:grpSp>
      <p:grpSp>
        <p:nvGrpSpPr>
          <p:cNvPr id="73757" name="Group 61"/>
          <p:cNvGrpSpPr>
            <a:grpSpLocks/>
          </p:cNvGrpSpPr>
          <p:nvPr/>
        </p:nvGrpSpPr>
        <p:grpSpPr bwMode="auto">
          <a:xfrm>
            <a:off x="5118100" y="1419225"/>
            <a:ext cx="547688" cy="365125"/>
            <a:chOff x="3224" y="894"/>
            <a:chExt cx="345" cy="230"/>
          </a:xfrm>
        </p:grpSpPr>
        <p:sp>
          <p:nvSpPr>
            <p:cNvPr id="73936" name="Rectangle 62"/>
            <p:cNvSpPr>
              <a:spLocks noChangeArrowheads="1"/>
            </p:cNvSpPr>
            <p:nvPr/>
          </p:nvSpPr>
          <p:spPr bwMode="auto">
            <a:xfrm>
              <a:off x="3224" y="89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937" name="Freeform 63"/>
            <p:cNvSpPr>
              <a:spLocks/>
            </p:cNvSpPr>
            <p:nvPr/>
          </p:nvSpPr>
          <p:spPr bwMode="auto">
            <a:xfrm>
              <a:off x="3368" y="1011"/>
              <a:ext cx="65" cy="1"/>
            </a:xfrm>
            <a:custGeom>
              <a:avLst/>
              <a:gdLst>
                <a:gd name="T0" fmla="*/ 0 w 65"/>
                <a:gd name="T1" fmla="*/ 0 h 1"/>
                <a:gd name="T2" fmla="*/ 65 w 65"/>
                <a:gd name="T3" fmla="*/ 0 h 1"/>
                <a:gd name="T4" fmla="*/ 0 60000 65536"/>
                <a:gd name="T5" fmla="*/ 0 60000 65536"/>
                <a:gd name="T6" fmla="*/ 0 w 65"/>
                <a:gd name="T7" fmla="*/ 0 h 1"/>
                <a:gd name="T8" fmla="*/ 65 w 65"/>
                <a:gd name="T9" fmla="*/ 1 h 1"/>
              </a:gdLst>
              <a:ahLst/>
              <a:cxnLst>
                <a:cxn ang="T4">
                  <a:pos x="T0" y="T1"/>
                </a:cxn>
                <a:cxn ang="T5">
                  <a:pos x="T2" y="T3"/>
                </a:cxn>
              </a:cxnLst>
              <a:rect l="T6" t="T7" r="T8" b="T9"/>
              <a:pathLst>
                <a:path w="65" h="1">
                  <a:moveTo>
                    <a:pt x="0" y="0"/>
                  </a:moveTo>
                  <a:lnTo>
                    <a:pt x="65" y="0"/>
                  </a:lnTo>
                </a:path>
              </a:pathLst>
            </a:custGeom>
            <a:solidFill>
              <a:srgbClr val="80FFFF"/>
            </a:solidFill>
            <a:ln w="12700">
              <a:solidFill>
                <a:srgbClr val="000000"/>
              </a:solidFill>
              <a:round/>
              <a:headEnd type="none" w="sm" len="sm"/>
              <a:tailEnd type="none" w="sm" len="sm"/>
            </a:ln>
          </p:spPr>
          <p:txBody>
            <a:bodyPr wrap="none" anchor="ctr"/>
            <a:lstStyle/>
            <a:p>
              <a:endParaRPr lang="en-US"/>
            </a:p>
          </p:txBody>
        </p:sp>
        <p:sp>
          <p:nvSpPr>
            <p:cNvPr id="73938" name="Line 64"/>
            <p:cNvSpPr>
              <a:spLocks noChangeShapeType="1"/>
            </p:cNvSpPr>
            <p:nvPr/>
          </p:nvSpPr>
          <p:spPr bwMode="auto">
            <a:xfrm>
              <a:off x="3401" y="983"/>
              <a:ext cx="0" cy="11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939" name="Oval 65"/>
            <p:cNvSpPr>
              <a:spLocks noChangeArrowheads="1"/>
            </p:cNvSpPr>
            <p:nvPr/>
          </p:nvSpPr>
          <p:spPr bwMode="auto">
            <a:xfrm>
              <a:off x="3381" y="938"/>
              <a:ext cx="39" cy="45"/>
            </a:xfrm>
            <a:prstGeom prst="ellipse">
              <a:avLst/>
            </a:prstGeom>
            <a:solidFill>
              <a:srgbClr val="80FFFF"/>
            </a:solidFill>
            <a:ln w="12700">
              <a:solidFill>
                <a:srgbClr val="000000"/>
              </a:solidFill>
              <a:round/>
              <a:headEnd/>
              <a:tailEnd/>
            </a:ln>
          </p:spPr>
          <p:txBody>
            <a:bodyPr wrap="none" anchor="ctr"/>
            <a:lstStyle/>
            <a:p>
              <a:endParaRPr lang="en-US"/>
            </a:p>
          </p:txBody>
        </p:sp>
        <p:sp>
          <p:nvSpPr>
            <p:cNvPr id="73940" name="Line 66"/>
            <p:cNvSpPr>
              <a:spLocks noChangeShapeType="1"/>
            </p:cNvSpPr>
            <p:nvPr/>
          </p:nvSpPr>
          <p:spPr bwMode="auto">
            <a:xfrm>
              <a:off x="3400" y="935"/>
              <a:ext cx="0" cy="0"/>
            </a:xfrm>
            <a:prstGeom prst="line">
              <a:avLst/>
            </a:prstGeom>
            <a:noFill/>
            <a:ln w="12700">
              <a:solidFill>
                <a:schemeClr val="tx1"/>
              </a:solidFill>
              <a:round/>
              <a:headEnd/>
              <a:tailEnd/>
            </a:ln>
          </p:spPr>
          <p:txBody>
            <a:bodyPr wrap="none" anchor="ctr"/>
            <a:lstStyle/>
            <a:p>
              <a:endParaRPr lang="en-US"/>
            </a:p>
          </p:txBody>
        </p:sp>
        <p:sp>
          <p:nvSpPr>
            <p:cNvPr id="73941" name="Line 67"/>
            <p:cNvSpPr>
              <a:spLocks noChangeShapeType="1"/>
            </p:cNvSpPr>
            <p:nvPr/>
          </p:nvSpPr>
          <p:spPr bwMode="auto">
            <a:xfrm>
              <a:off x="3228" y="900"/>
              <a:ext cx="339" cy="218"/>
            </a:xfrm>
            <a:prstGeom prst="line">
              <a:avLst/>
            </a:prstGeom>
            <a:noFill/>
            <a:ln w="12700">
              <a:solidFill>
                <a:schemeClr val="tx1"/>
              </a:solidFill>
              <a:round/>
              <a:headEnd/>
              <a:tailEnd/>
            </a:ln>
          </p:spPr>
          <p:txBody>
            <a:bodyPr wrap="none" anchor="ctr"/>
            <a:lstStyle/>
            <a:p>
              <a:endParaRPr lang="en-US"/>
            </a:p>
          </p:txBody>
        </p:sp>
      </p:grpSp>
      <p:grpSp>
        <p:nvGrpSpPr>
          <p:cNvPr id="73758" name="Group 68"/>
          <p:cNvGrpSpPr>
            <a:grpSpLocks/>
          </p:cNvGrpSpPr>
          <p:nvPr/>
        </p:nvGrpSpPr>
        <p:grpSpPr bwMode="auto">
          <a:xfrm>
            <a:off x="6499225" y="1392238"/>
            <a:ext cx="401638" cy="401637"/>
            <a:chOff x="4094" y="877"/>
            <a:chExt cx="253" cy="253"/>
          </a:xfrm>
        </p:grpSpPr>
        <p:sp>
          <p:nvSpPr>
            <p:cNvPr id="73930" name="Rectangle 69"/>
            <p:cNvSpPr>
              <a:spLocks noChangeArrowheads="1"/>
            </p:cNvSpPr>
            <p:nvPr/>
          </p:nvSpPr>
          <p:spPr bwMode="auto">
            <a:xfrm>
              <a:off x="4094" y="8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931" name="Freeform 70"/>
            <p:cNvSpPr>
              <a:spLocks/>
            </p:cNvSpPr>
            <p:nvPr/>
          </p:nvSpPr>
          <p:spPr bwMode="auto">
            <a:xfrm>
              <a:off x="4195" y="1012"/>
              <a:ext cx="65" cy="1"/>
            </a:xfrm>
            <a:custGeom>
              <a:avLst/>
              <a:gdLst>
                <a:gd name="T0" fmla="*/ 0 w 65"/>
                <a:gd name="T1" fmla="*/ 0 h 1"/>
                <a:gd name="T2" fmla="*/ 65 w 65"/>
                <a:gd name="T3" fmla="*/ 0 h 1"/>
                <a:gd name="T4" fmla="*/ 0 60000 65536"/>
                <a:gd name="T5" fmla="*/ 0 60000 65536"/>
                <a:gd name="T6" fmla="*/ 0 w 65"/>
                <a:gd name="T7" fmla="*/ 0 h 1"/>
                <a:gd name="T8" fmla="*/ 65 w 65"/>
                <a:gd name="T9" fmla="*/ 1 h 1"/>
              </a:gdLst>
              <a:ahLst/>
              <a:cxnLst>
                <a:cxn ang="T4">
                  <a:pos x="T0" y="T1"/>
                </a:cxn>
                <a:cxn ang="T5">
                  <a:pos x="T2" y="T3"/>
                </a:cxn>
              </a:cxnLst>
              <a:rect l="T6" t="T7" r="T8" b="T9"/>
              <a:pathLst>
                <a:path w="65" h="1">
                  <a:moveTo>
                    <a:pt x="0" y="0"/>
                  </a:moveTo>
                  <a:lnTo>
                    <a:pt x="65" y="0"/>
                  </a:lnTo>
                </a:path>
              </a:pathLst>
            </a:custGeom>
            <a:solidFill>
              <a:srgbClr val="AAFFAA"/>
            </a:solidFill>
            <a:ln w="12700">
              <a:solidFill>
                <a:srgbClr val="000000"/>
              </a:solidFill>
              <a:round/>
              <a:headEnd type="none" w="sm" len="sm"/>
              <a:tailEnd type="none" w="sm" len="sm"/>
            </a:ln>
          </p:spPr>
          <p:txBody>
            <a:bodyPr wrap="none" anchor="ctr"/>
            <a:lstStyle/>
            <a:p>
              <a:endParaRPr lang="en-US"/>
            </a:p>
          </p:txBody>
        </p:sp>
        <p:sp>
          <p:nvSpPr>
            <p:cNvPr id="73932" name="Line 71"/>
            <p:cNvSpPr>
              <a:spLocks noChangeShapeType="1"/>
            </p:cNvSpPr>
            <p:nvPr/>
          </p:nvSpPr>
          <p:spPr bwMode="auto">
            <a:xfrm>
              <a:off x="4228" y="984"/>
              <a:ext cx="0" cy="11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933" name="Oval 72"/>
            <p:cNvSpPr>
              <a:spLocks noChangeArrowheads="1"/>
            </p:cNvSpPr>
            <p:nvPr/>
          </p:nvSpPr>
          <p:spPr bwMode="auto">
            <a:xfrm>
              <a:off x="4208" y="939"/>
              <a:ext cx="39" cy="45"/>
            </a:xfrm>
            <a:prstGeom prst="ellipse">
              <a:avLst/>
            </a:prstGeom>
            <a:solidFill>
              <a:srgbClr val="AAFFAA"/>
            </a:solidFill>
            <a:ln w="12700">
              <a:solidFill>
                <a:srgbClr val="000000"/>
              </a:solidFill>
              <a:round/>
              <a:headEnd/>
              <a:tailEnd/>
            </a:ln>
          </p:spPr>
          <p:txBody>
            <a:bodyPr wrap="none" anchor="ctr"/>
            <a:lstStyle/>
            <a:p>
              <a:endParaRPr lang="en-US"/>
            </a:p>
          </p:txBody>
        </p:sp>
        <p:sp>
          <p:nvSpPr>
            <p:cNvPr id="73934" name="Line 73"/>
            <p:cNvSpPr>
              <a:spLocks noChangeShapeType="1"/>
            </p:cNvSpPr>
            <p:nvPr/>
          </p:nvSpPr>
          <p:spPr bwMode="auto">
            <a:xfrm>
              <a:off x="4227" y="936"/>
              <a:ext cx="0" cy="0"/>
            </a:xfrm>
            <a:prstGeom prst="line">
              <a:avLst/>
            </a:prstGeom>
            <a:noFill/>
            <a:ln w="12700">
              <a:solidFill>
                <a:schemeClr val="tx1"/>
              </a:solidFill>
              <a:round/>
              <a:headEnd/>
              <a:tailEnd/>
            </a:ln>
          </p:spPr>
          <p:txBody>
            <a:bodyPr wrap="none" anchor="ctr"/>
            <a:lstStyle/>
            <a:p>
              <a:endParaRPr lang="en-US"/>
            </a:p>
          </p:txBody>
        </p:sp>
        <p:sp>
          <p:nvSpPr>
            <p:cNvPr id="73935" name="Line 74"/>
            <p:cNvSpPr>
              <a:spLocks noChangeShapeType="1"/>
            </p:cNvSpPr>
            <p:nvPr/>
          </p:nvSpPr>
          <p:spPr bwMode="auto">
            <a:xfrm>
              <a:off x="4095" y="878"/>
              <a:ext cx="251" cy="247"/>
            </a:xfrm>
            <a:prstGeom prst="line">
              <a:avLst/>
            </a:prstGeom>
            <a:noFill/>
            <a:ln w="12700">
              <a:solidFill>
                <a:schemeClr val="tx1"/>
              </a:solidFill>
              <a:round/>
              <a:headEnd/>
              <a:tailEnd/>
            </a:ln>
          </p:spPr>
          <p:txBody>
            <a:bodyPr wrap="none" anchor="ctr"/>
            <a:lstStyle/>
            <a:p>
              <a:endParaRPr lang="en-US"/>
            </a:p>
          </p:txBody>
        </p:sp>
      </p:grpSp>
      <p:grpSp>
        <p:nvGrpSpPr>
          <p:cNvPr id="73759" name="Group 75"/>
          <p:cNvGrpSpPr>
            <a:grpSpLocks/>
          </p:cNvGrpSpPr>
          <p:nvPr/>
        </p:nvGrpSpPr>
        <p:grpSpPr bwMode="auto">
          <a:xfrm>
            <a:off x="7734300" y="1328738"/>
            <a:ext cx="530225" cy="530225"/>
            <a:chOff x="4872" y="837"/>
            <a:chExt cx="334" cy="334"/>
          </a:xfrm>
        </p:grpSpPr>
        <p:sp>
          <p:nvSpPr>
            <p:cNvPr id="73924" name="Freeform 76"/>
            <p:cNvSpPr>
              <a:spLocks/>
            </p:cNvSpPr>
            <p:nvPr/>
          </p:nvSpPr>
          <p:spPr bwMode="auto">
            <a:xfrm>
              <a:off x="4872" y="83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925" name="Freeform 77"/>
            <p:cNvSpPr>
              <a:spLocks/>
            </p:cNvSpPr>
            <p:nvPr/>
          </p:nvSpPr>
          <p:spPr bwMode="auto">
            <a:xfrm>
              <a:off x="5006" y="997"/>
              <a:ext cx="65" cy="1"/>
            </a:xfrm>
            <a:custGeom>
              <a:avLst/>
              <a:gdLst>
                <a:gd name="T0" fmla="*/ 0 w 65"/>
                <a:gd name="T1" fmla="*/ 0 h 1"/>
                <a:gd name="T2" fmla="*/ 65 w 65"/>
                <a:gd name="T3" fmla="*/ 0 h 1"/>
                <a:gd name="T4" fmla="*/ 0 60000 65536"/>
                <a:gd name="T5" fmla="*/ 0 60000 65536"/>
                <a:gd name="T6" fmla="*/ 0 w 65"/>
                <a:gd name="T7" fmla="*/ 0 h 1"/>
                <a:gd name="T8" fmla="*/ 65 w 65"/>
                <a:gd name="T9" fmla="*/ 1 h 1"/>
              </a:gdLst>
              <a:ahLst/>
              <a:cxnLst>
                <a:cxn ang="T4">
                  <a:pos x="T0" y="T1"/>
                </a:cxn>
                <a:cxn ang="T5">
                  <a:pos x="T2" y="T3"/>
                </a:cxn>
              </a:cxnLst>
              <a:rect l="T6" t="T7" r="T8" b="T9"/>
              <a:pathLst>
                <a:path w="65" h="1">
                  <a:moveTo>
                    <a:pt x="0" y="0"/>
                  </a:moveTo>
                  <a:lnTo>
                    <a:pt x="65" y="0"/>
                  </a:lnTo>
                </a:path>
              </a:pathLst>
            </a:custGeom>
            <a:solidFill>
              <a:srgbClr val="FF8080"/>
            </a:solidFill>
            <a:ln w="12700">
              <a:solidFill>
                <a:srgbClr val="000000"/>
              </a:solidFill>
              <a:round/>
              <a:headEnd type="none" w="sm" len="sm"/>
              <a:tailEnd type="none" w="sm" len="sm"/>
            </a:ln>
          </p:spPr>
          <p:txBody>
            <a:bodyPr wrap="none" anchor="ctr"/>
            <a:lstStyle/>
            <a:p>
              <a:endParaRPr lang="en-US"/>
            </a:p>
          </p:txBody>
        </p:sp>
        <p:sp>
          <p:nvSpPr>
            <p:cNvPr id="73926" name="Line 78"/>
            <p:cNvSpPr>
              <a:spLocks noChangeShapeType="1"/>
            </p:cNvSpPr>
            <p:nvPr/>
          </p:nvSpPr>
          <p:spPr bwMode="auto">
            <a:xfrm>
              <a:off x="5039" y="969"/>
              <a:ext cx="0" cy="11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3927" name="Oval 79"/>
            <p:cNvSpPr>
              <a:spLocks noChangeArrowheads="1"/>
            </p:cNvSpPr>
            <p:nvPr/>
          </p:nvSpPr>
          <p:spPr bwMode="auto">
            <a:xfrm>
              <a:off x="5019" y="924"/>
              <a:ext cx="39" cy="45"/>
            </a:xfrm>
            <a:prstGeom prst="ellipse">
              <a:avLst/>
            </a:prstGeom>
            <a:solidFill>
              <a:srgbClr val="FF8080"/>
            </a:solidFill>
            <a:ln w="12700">
              <a:solidFill>
                <a:srgbClr val="000000"/>
              </a:solidFill>
              <a:round/>
              <a:headEnd/>
              <a:tailEnd/>
            </a:ln>
          </p:spPr>
          <p:txBody>
            <a:bodyPr wrap="none" anchor="ctr"/>
            <a:lstStyle/>
            <a:p>
              <a:endParaRPr lang="en-US"/>
            </a:p>
          </p:txBody>
        </p:sp>
        <p:sp>
          <p:nvSpPr>
            <p:cNvPr id="73928" name="Line 80"/>
            <p:cNvSpPr>
              <a:spLocks noChangeShapeType="1"/>
            </p:cNvSpPr>
            <p:nvPr/>
          </p:nvSpPr>
          <p:spPr bwMode="auto">
            <a:xfrm>
              <a:off x="5038" y="921"/>
              <a:ext cx="0" cy="0"/>
            </a:xfrm>
            <a:prstGeom prst="line">
              <a:avLst/>
            </a:prstGeom>
            <a:noFill/>
            <a:ln w="12700">
              <a:solidFill>
                <a:schemeClr val="tx1"/>
              </a:solidFill>
              <a:round/>
              <a:headEnd/>
              <a:tailEnd/>
            </a:ln>
          </p:spPr>
          <p:txBody>
            <a:bodyPr wrap="none" anchor="ctr"/>
            <a:lstStyle/>
            <a:p>
              <a:endParaRPr lang="en-US"/>
            </a:p>
          </p:txBody>
        </p:sp>
        <p:sp>
          <p:nvSpPr>
            <p:cNvPr id="73929" name="Line 81"/>
            <p:cNvSpPr>
              <a:spLocks noChangeShapeType="1"/>
            </p:cNvSpPr>
            <p:nvPr/>
          </p:nvSpPr>
          <p:spPr bwMode="auto">
            <a:xfrm>
              <a:off x="4951" y="926"/>
              <a:ext cx="184" cy="149"/>
            </a:xfrm>
            <a:prstGeom prst="line">
              <a:avLst/>
            </a:prstGeom>
            <a:noFill/>
            <a:ln w="12700">
              <a:solidFill>
                <a:schemeClr val="tx1"/>
              </a:solidFill>
              <a:round/>
              <a:headEnd/>
              <a:tailEnd/>
            </a:ln>
          </p:spPr>
          <p:txBody>
            <a:bodyPr wrap="none" anchor="ctr"/>
            <a:lstStyle/>
            <a:p>
              <a:endParaRPr lang="en-US"/>
            </a:p>
          </p:txBody>
        </p:sp>
      </p:grpSp>
      <p:grpSp>
        <p:nvGrpSpPr>
          <p:cNvPr id="73760" name="Group 82"/>
          <p:cNvGrpSpPr>
            <a:grpSpLocks/>
          </p:cNvGrpSpPr>
          <p:nvPr/>
        </p:nvGrpSpPr>
        <p:grpSpPr bwMode="auto">
          <a:xfrm>
            <a:off x="3756025" y="1960563"/>
            <a:ext cx="530225" cy="530225"/>
            <a:chOff x="2366" y="1235"/>
            <a:chExt cx="334" cy="334"/>
          </a:xfrm>
        </p:grpSpPr>
        <p:sp>
          <p:nvSpPr>
            <p:cNvPr id="73922" name="Freeform 83"/>
            <p:cNvSpPr>
              <a:spLocks noChangeAspect="1"/>
            </p:cNvSpPr>
            <p:nvPr/>
          </p:nvSpPr>
          <p:spPr bwMode="auto">
            <a:xfrm>
              <a:off x="2366" y="12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923" name="Text Box 84"/>
            <p:cNvSpPr txBox="1">
              <a:spLocks noChangeArrowheads="1"/>
            </p:cNvSpPr>
            <p:nvPr/>
          </p:nvSpPr>
          <p:spPr bwMode="auto">
            <a:xfrm>
              <a:off x="2410" y="1354"/>
              <a:ext cx="245" cy="96"/>
            </a:xfrm>
            <a:prstGeom prst="rect">
              <a:avLst/>
            </a:prstGeom>
            <a:noFill/>
            <a:ln w="12700">
              <a:noFill/>
              <a:miter lim="800000"/>
              <a:headEnd/>
              <a:tailEnd/>
            </a:ln>
          </p:spPr>
          <p:txBody>
            <a:bodyPr wrap="none" lIns="0" tIns="0" rIns="0" bIns="0" anchor="ctr">
              <a:spAutoFit/>
            </a:bodyPr>
            <a:lstStyle/>
            <a:p>
              <a:pPr algn="ctr" eaLnBrk="0" hangingPunct="0"/>
              <a:r>
                <a:rPr lang="en-US" sz="1000" b="1"/>
                <a:t>BOMB</a:t>
              </a:r>
            </a:p>
          </p:txBody>
        </p:sp>
      </p:grpSp>
      <p:grpSp>
        <p:nvGrpSpPr>
          <p:cNvPr id="73761" name="Group 85"/>
          <p:cNvGrpSpPr>
            <a:grpSpLocks/>
          </p:cNvGrpSpPr>
          <p:nvPr/>
        </p:nvGrpSpPr>
        <p:grpSpPr bwMode="auto">
          <a:xfrm>
            <a:off x="5118100" y="2038350"/>
            <a:ext cx="547688" cy="365125"/>
            <a:chOff x="3224" y="1284"/>
            <a:chExt cx="345" cy="230"/>
          </a:xfrm>
        </p:grpSpPr>
        <p:sp>
          <p:nvSpPr>
            <p:cNvPr id="73920" name="Rectangle 86"/>
            <p:cNvSpPr>
              <a:spLocks noChangeArrowheads="1"/>
            </p:cNvSpPr>
            <p:nvPr/>
          </p:nvSpPr>
          <p:spPr bwMode="auto">
            <a:xfrm>
              <a:off x="3224" y="128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921" name="Text Box 87"/>
            <p:cNvSpPr txBox="1">
              <a:spLocks noChangeArrowheads="1"/>
            </p:cNvSpPr>
            <p:nvPr/>
          </p:nvSpPr>
          <p:spPr bwMode="auto">
            <a:xfrm>
              <a:off x="3274" y="1347"/>
              <a:ext cx="245" cy="96"/>
            </a:xfrm>
            <a:prstGeom prst="rect">
              <a:avLst/>
            </a:prstGeom>
            <a:noFill/>
            <a:ln w="12700">
              <a:noFill/>
              <a:miter lim="800000"/>
              <a:headEnd/>
              <a:tailEnd/>
            </a:ln>
          </p:spPr>
          <p:txBody>
            <a:bodyPr wrap="none" lIns="0" tIns="0" rIns="0" bIns="0" anchor="ctr">
              <a:spAutoFit/>
            </a:bodyPr>
            <a:lstStyle/>
            <a:p>
              <a:pPr algn="ctr" eaLnBrk="0" hangingPunct="0"/>
              <a:r>
                <a:rPr lang="en-US" sz="1000" b="1"/>
                <a:t>BOMB</a:t>
              </a:r>
            </a:p>
          </p:txBody>
        </p:sp>
      </p:grpSp>
      <p:grpSp>
        <p:nvGrpSpPr>
          <p:cNvPr id="73762" name="Group 88"/>
          <p:cNvGrpSpPr>
            <a:grpSpLocks/>
          </p:cNvGrpSpPr>
          <p:nvPr/>
        </p:nvGrpSpPr>
        <p:grpSpPr bwMode="auto">
          <a:xfrm>
            <a:off x="6499225" y="2011363"/>
            <a:ext cx="401638" cy="401637"/>
            <a:chOff x="4094" y="1267"/>
            <a:chExt cx="253" cy="253"/>
          </a:xfrm>
        </p:grpSpPr>
        <p:sp>
          <p:nvSpPr>
            <p:cNvPr id="73918" name="Rectangle 89"/>
            <p:cNvSpPr>
              <a:spLocks noChangeArrowheads="1"/>
            </p:cNvSpPr>
            <p:nvPr/>
          </p:nvSpPr>
          <p:spPr bwMode="auto">
            <a:xfrm>
              <a:off x="4094" y="12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919" name="Text Box 90"/>
            <p:cNvSpPr txBox="1">
              <a:spLocks noChangeArrowheads="1"/>
            </p:cNvSpPr>
            <p:nvPr/>
          </p:nvSpPr>
          <p:spPr bwMode="auto">
            <a:xfrm>
              <a:off x="4098" y="1340"/>
              <a:ext cx="245" cy="96"/>
            </a:xfrm>
            <a:prstGeom prst="rect">
              <a:avLst/>
            </a:prstGeom>
            <a:noFill/>
            <a:ln w="12700">
              <a:noFill/>
              <a:miter lim="800000"/>
              <a:headEnd/>
              <a:tailEnd/>
            </a:ln>
          </p:spPr>
          <p:txBody>
            <a:bodyPr wrap="none" lIns="0" tIns="0" rIns="0" bIns="0" anchor="ctr">
              <a:spAutoFit/>
            </a:bodyPr>
            <a:lstStyle/>
            <a:p>
              <a:pPr algn="ctr" eaLnBrk="0" hangingPunct="0"/>
              <a:r>
                <a:rPr lang="en-US" sz="1000" b="1"/>
                <a:t>BOMB</a:t>
              </a:r>
            </a:p>
          </p:txBody>
        </p:sp>
      </p:grpSp>
      <p:grpSp>
        <p:nvGrpSpPr>
          <p:cNvPr id="73763" name="Group 91"/>
          <p:cNvGrpSpPr>
            <a:grpSpLocks/>
          </p:cNvGrpSpPr>
          <p:nvPr/>
        </p:nvGrpSpPr>
        <p:grpSpPr bwMode="auto">
          <a:xfrm>
            <a:off x="7734300" y="1952625"/>
            <a:ext cx="530225" cy="530225"/>
            <a:chOff x="4872" y="1230"/>
            <a:chExt cx="334" cy="334"/>
          </a:xfrm>
        </p:grpSpPr>
        <p:sp>
          <p:nvSpPr>
            <p:cNvPr id="73916" name="Freeform 92"/>
            <p:cNvSpPr>
              <a:spLocks/>
            </p:cNvSpPr>
            <p:nvPr/>
          </p:nvSpPr>
          <p:spPr bwMode="auto">
            <a:xfrm>
              <a:off x="4872" y="123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917" name="Text Box 93"/>
            <p:cNvSpPr txBox="1">
              <a:spLocks noChangeArrowheads="1"/>
            </p:cNvSpPr>
            <p:nvPr/>
          </p:nvSpPr>
          <p:spPr bwMode="auto">
            <a:xfrm>
              <a:off x="4916" y="1348"/>
              <a:ext cx="245" cy="96"/>
            </a:xfrm>
            <a:prstGeom prst="rect">
              <a:avLst/>
            </a:prstGeom>
            <a:noFill/>
            <a:ln w="12700">
              <a:noFill/>
              <a:miter lim="800000"/>
              <a:headEnd/>
              <a:tailEnd/>
            </a:ln>
          </p:spPr>
          <p:txBody>
            <a:bodyPr wrap="none" lIns="0" tIns="0" rIns="0" bIns="0" anchor="ctr">
              <a:spAutoFit/>
            </a:bodyPr>
            <a:lstStyle/>
            <a:p>
              <a:pPr algn="ctr" eaLnBrk="0" hangingPunct="0"/>
              <a:r>
                <a:rPr lang="en-US" sz="1000" b="1"/>
                <a:t>BOMB</a:t>
              </a:r>
            </a:p>
          </p:txBody>
        </p:sp>
      </p:grpSp>
      <p:grpSp>
        <p:nvGrpSpPr>
          <p:cNvPr id="73764" name="Group 94"/>
          <p:cNvGrpSpPr>
            <a:grpSpLocks/>
          </p:cNvGrpSpPr>
          <p:nvPr/>
        </p:nvGrpSpPr>
        <p:grpSpPr bwMode="auto">
          <a:xfrm>
            <a:off x="5118100" y="2657475"/>
            <a:ext cx="547688" cy="365125"/>
            <a:chOff x="3224" y="1674"/>
            <a:chExt cx="345" cy="230"/>
          </a:xfrm>
        </p:grpSpPr>
        <p:sp>
          <p:nvSpPr>
            <p:cNvPr id="73913" name="Rectangle 95"/>
            <p:cNvSpPr>
              <a:spLocks noChangeArrowheads="1"/>
            </p:cNvSpPr>
            <p:nvPr/>
          </p:nvSpPr>
          <p:spPr bwMode="auto">
            <a:xfrm>
              <a:off x="3224" y="167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914" name="Oval 96"/>
            <p:cNvSpPr>
              <a:spLocks noChangeArrowheads="1"/>
            </p:cNvSpPr>
            <p:nvPr/>
          </p:nvSpPr>
          <p:spPr bwMode="auto">
            <a:xfrm>
              <a:off x="3315" y="1816"/>
              <a:ext cx="164" cy="56"/>
            </a:xfrm>
            <a:prstGeom prst="ellipse">
              <a:avLst/>
            </a:prstGeom>
            <a:noFill/>
            <a:ln w="19050">
              <a:solidFill>
                <a:schemeClr val="tx1"/>
              </a:solidFill>
              <a:round/>
              <a:headEnd/>
              <a:tailEnd/>
            </a:ln>
          </p:spPr>
          <p:txBody>
            <a:bodyPr wrap="none" anchor="ctr"/>
            <a:lstStyle/>
            <a:p>
              <a:endParaRPr lang="en-US"/>
            </a:p>
          </p:txBody>
        </p:sp>
        <p:sp>
          <p:nvSpPr>
            <p:cNvPr id="73915" name="Freeform 97"/>
            <p:cNvSpPr>
              <a:spLocks/>
            </p:cNvSpPr>
            <p:nvPr/>
          </p:nvSpPr>
          <p:spPr bwMode="auto">
            <a:xfrm>
              <a:off x="3336" y="1701"/>
              <a:ext cx="123" cy="126"/>
            </a:xfrm>
            <a:custGeom>
              <a:avLst/>
              <a:gdLst>
                <a:gd name="T0" fmla="*/ 0 w 123"/>
                <a:gd name="T1" fmla="*/ 125 h 126"/>
                <a:gd name="T2" fmla="*/ 62 w 123"/>
                <a:gd name="T3" fmla="*/ 0 h 126"/>
                <a:gd name="T4" fmla="*/ 123 w 123"/>
                <a:gd name="T5" fmla="*/ 126 h 126"/>
                <a:gd name="T6" fmla="*/ 0 60000 65536"/>
                <a:gd name="T7" fmla="*/ 0 60000 65536"/>
                <a:gd name="T8" fmla="*/ 0 60000 65536"/>
                <a:gd name="T9" fmla="*/ 0 w 123"/>
                <a:gd name="T10" fmla="*/ 0 h 126"/>
                <a:gd name="T11" fmla="*/ 123 w 123"/>
                <a:gd name="T12" fmla="*/ 126 h 126"/>
              </a:gdLst>
              <a:ahLst/>
              <a:cxnLst>
                <a:cxn ang="T6">
                  <a:pos x="T0" y="T1"/>
                </a:cxn>
                <a:cxn ang="T7">
                  <a:pos x="T2" y="T3"/>
                </a:cxn>
                <a:cxn ang="T8">
                  <a:pos x="T4" y="T5"/>
                </a:cxn>
              </a:cxnLst>
              <a:rect l="T9" t="T10" r="T11" b="T12"/>
              <a:pathLst>
                <a:path w="123" h="126">
                  <a:moveTo>
                    <a:pt x="0" y="125"/>
                  </a:moveTo>
                  <a:lnTo>
                    <a:pt x="62" y="0"/>
                  </a:lnTo>
                  <a:lnTo>
                    <a:pt x="123" y="12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65" name="Group 98"/>
          <p:cNvGrpSpPr>
            <a:grpSpLocks/>
          </p:cNvGrpSpPr>
          <p:nvPr/>
        </p:nvGrpSpPr>
        <p:grpSpPr bwMode="auto">
          <a:xfrm>
            <a:off x="6499225" y="2630488"/>
            <a:ext cx="401638" cy="401637"/>
            <a:chOff x="4094" y="1657"/>
            <a:chExt cx="253" cy="253"/>
          </a:xfrm>
        </p:grpSpPr>
        <p:sp>
          <p:nvSpPr>
            <p:cNvPr id="73910" name="Rectangle 99"/>
            <p:cNvSpPr>
              <a:spLocks noChangeArrowheads="1"/>
            </p:cNvSpPr>
            <p:nvPr/>
          </p:nvSpPr>
          <p:spPr bwMode="auto">
            <a:xfrm>
              <a:off x="4094" y="165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911" name="Oval 100"/>
            <p:cNvSpPr>
              <a:spLocks noChangeArrowheads="1"/>
            </p:cNvSpPr>
            <p:nvPr/>
          </p:nvSpPr>
          <p:spPr bwMode="auto">
            <a:xfrm>
              <a:off x="4138" y="1804"/>
              <a:ext cx="164" cy="56"/>
            </a:xfrm>
            <a:prstGeom prst="ellipse">
              <a:avLst/>
            </a:prstGeom>
            <a:noFill/>
            <a:ln w="19050">
              <a:solidFill>
                <a:schemeClr val="tx1"/>
              </a:solidFill>
              <a:round/>
              <a:headEnd/>
              <a:tailEnd/>
            </a:ln>
          </p:spPr>
          <p:txBody>
            <a:bodyPr wrap="none" anchor="ctr"/>
            <a:lstStyle/>
            <a:p>
              <a:endParaRPr lang="en-US"/>
            </a:p>
          </p:txBody>
        </p:sp>
        <p:sp>
          <p:nvSpPr>
            <p:cNvPr id="73912" name="Freeform 101"/>
            <p:cNvSpPr>
              <a:spLocks/>
            </p:cNvSpPr>
            <p:nvPr/>
          </p:nvSpPr>
          <p:spPr bwMode="auto">
            <a:xfrm>
              <a:off x="4159" y="1689"/>
              <a:ext cx="123" cy="126"/>
            </a:xfrm>
            <a:custGeom>
              <a:avLst/>
              <a:gdLst>
                <a:gd name="T0" fmla="*/ 0 w 123"/>
                <a:gd name="T1" fmla="*/ 125 h 126"/>
                <a:gd name="T2" fmla="*/ 62 w 123"/>
                <a:gd name="T3" fmla="*/ 0 h 126"/>
                <a:gd name="T4" fmla="*/ 123 w 123"/>
                <a:gd name="T5" fmla="*/ 126 h 126"/>
                <a:gd name="T6" fmla="*/ 0 60000 65536"/>
                <a:gd name="T7" fmla="*/ 0 60000 65536"/>
                <a:gd name="T8" fmla="*/ 0 60000 65536"/>
                <a:gd name="T9" fmla="*/ 0 w 123"/>
                <a:gd name="T10" fmla="*/ 0 h 126"/>
                <a:gd name="T11" fmla="*/ 123 w 123"/>
                <a:gd name="T12" fmla="*/ 126 h 126"/>
              </a:gdLst>
              <a:ahLst/>
              <a:cxnLst>
                <a:cxn ang="T6">
                  <a:pos x="T0" y="T1"/>
                </a:cxn>
                <a:cxn ang="T7">
                  <a:pos x="T2" y="T3"/>
                </a:cxn>
                <a:cxn ang="T8">
                  <a:pos x="T4" y="T5"/>
                </a:cxn>
              </a:cxnLst>
              <a:rect l="T9" t="T10" r="T11" b="T12"/>
              <a:pathLst>
                <a:path w="123" h="126">
                  <a:moveTo>
                    <a:pt x="0" y="125"/>
                  </a:moveTo>
                  <a:lnTo>
                    <a:pt x="62" y="0"/>
                  </a:lnTo>
                  <a:lnTo>
                    <a:pt x="123" y="12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66" name="Group 102"/>
          <p:cNvGrpSpPr>
            <a:grpSpLocks/>
          </p:cNvGrpSpPr>
          <p:nvPr/>
        </p:nvGrpSpPr>
        <p:grpSpPr bwMode="auto">
          <a:xfrm>
            <a:off x="7734300" y="2576513"/>
            <a:ext cx="530225" cy="530225"/>
            <a:chOff x="4872" y="1623"/>
            <a:chExt cx="334" cy="334"/>
          </a:xfrm>
        </p:grpSpPr>
        <p:sp>
          <p:nvSpPr>
            <p:cNvPr id="73907" name="Freeform 103"/>
            <p:cNvSpPr>
              <a:spLocks/>
            </p:cNvSpPr>
            <p:nvPr/>
          </p:nvSpPr>
          <p:spPr bwMode="auto">
            <a:xfrm>
              <a:off x="4872" y="16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908" name="Oval 104"/>
            <p:cNvSpPr>
              <a:spLocks noChangeArrowheads="1"/>
            </p:cNvSpPr>
            <p:nvPr/>
          </p:nvSpPr>
          <p:spPr bwMode="auto">
            <a:xfrm>
              <a:off x="4957" y="1796"/>
              <a:ext cx="164" cy="56"/>
            </a:xfrm>
            <a:prstGeom prst="ellipse">
              <a:avLst/>
            </a:prstGeom>
            <a:noFill/>
            <a:ln w="19050">
              <a:solidFill>
                <a:schemeClr val="tx1"/>
              </a:solidFill>
              <a:round/>
              <a:headEnd/>
              <a:tailEnd/>
            </a:ln>
          </p:spPr>
          <p:txBody>
            <a:bodyPr wrap="none" anchor="ctr"/>
            <a:lstStyle/>
            <a:p>
              <a:endParaRPr lang="en-US"/>
            </a:p>
          </p:txBody>
        </p:sp>
        <p:sp>
          <p:nvSpPr>
            <p:cNvPr id="73909" name="Freeform 105"/>
            <p:cNvSpPr>
              <a:spLocks/>
            </p:cNvSpPr>
            <p:nvPr/>
          </p:nvSpPr>
          <p:spPr bwMode="auto">
            <a:xfrm>
              <a:off x="4978" y="1681"/>
              <a:ext cx="123" cy="126"/>
            </a:xfrm>
            <a:custGeom>
              <a:avLst/>
              <a:gdLst>
                <a:gd name="T0" fmla="*/ 0 w 123"/>
                <a:gd name="T1" fmla="*/ 125 h 126"/>
                <a:gd name="T2" fmla="*/ 62 w 123"/>
                <a:gd name="T3" fmla="*/ 0 h 126"/>
                <a:gd name="T4" fmla="*/ 123 w 123"/>
                <a:gd name="T5" fmla="*/ 126 h 126"/>
                <a:gd name="T6" fmla="*/ 0 60000 65536"/>
                <a:gd name="T7" fmla="*/ 0 60000 65536"/>
                <a:gd name="T8" fmla="*/ 0 60000 65536"/>
                <a:gd name="T9" fmla="*/ 0 w 123"/>
                <a:gd name="T10" fmla="*/ 0 h 126"/>
                <a:gd name="T11" fmla="*/ 123 w 123"/>
                <a:gd name="T12" fmla="*/ 126 h 126"/>
              </a:gdLst>
              <a:ahLst/>
              <a:cxnLst>
                <a:cxn ang="T6">
                  <a:pos x="T0" y="T1"/>
                </a:cxn>
                <a:cxn ang="T7">
                  <a:pos x="T2" y="T3"/>
                </a:cxn>
                <a:cxn ang="T8">
                  <a:pos x="T4" y="T5"/>
                </a:cxn>
              </a:cxnLst>
              <a:rect l="T9" t="T10" r="T11" b="T12"/>
              <a:pathLst>
                <a:path w="123" h="126">
                  <a:moveTo>
                    <a:pt x="0" y="125"/>
                  </a:moveTo>
                  <a:lnTo>
                    <a:pt x="62" y="0"/>
                  </a:lnTo>
                  <a:lnTo>
                    <a:pt x="123" y="12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67" name="Group 106"/>
          <p:cNvGrpSpPr>
            <a:grpSpLocks/>
          </p:cNvGrpSpPr>
          <p:nvPr/>
        </p:nvGrpSpPr>
        <p:grpSpPr bwMode="auto">
          <a:xfrm>
            <a:off x="5118100" y="3895725"/>
            <a:ext cx="547688" cy="365125"/>
            <a:chOff x="3224" y="2454"/>
            <a:chExt cx="345" cy="230"/>
          </a:xfrm>
        </p:grpSpPr>
        <p:sp>
          <p:nvSpPr>
            <p:cNvPr id="73900" name="Rectangle 107"/>
            <p:cNvSpPr>
              <a:spLocks noChangeArrowheads="1"/>
            </p:cNvSpPr>
            <p:nvPr/>
          </p:nvSpPr>
          <p:spPr bwMode="auto">
            <a:xfrm>
              <a:off x="3224" y="245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3901" name="Group 108"/>
            <p:cNvGrpSpPr>
              <a:grpSpLocks/>
            </p:cNvGrpSpPr>
            <p:nvPr/>
          </p:nvGrpSpPr>
          <p:grpSpPr bwMode="auto">
            <a:xfrm>
              <a:off x="3375" y="2537"/>
              <a:ext cx="45" cy="123"/>
              <a:chOff x="4136" y="2592"/>
              <a:chExt cx="45" cy="123"/>
            </a:xfrm>
          </p:grpSpPr>
          <p:sp>
            <p:nvSpPr>
              <p:cNvPr id="73904" name="Line 109"/>
              <p:cNvSpPr>
                <a:spLocks noChangeAspect="1" noChangeShapeType="1"/>
              </p:cNvSpPr>
              <p:nvPr/>
            </p:nvSpPr>
            <p:spPr bwMode="auto">
              <a:xfrm>
                <a:off x="4159" y="2592"/>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905" name="Line 110"/>
              <p:cNvSpPr>
                <a:spLocks noChangeAspect="1" noChangeShapeType="1"/>
              </p:cNvSpPr>
              <p:nvPr/>
            </p:nvSpPr>
            <p:spPr bwMode="auto">
              <a:xfrm>
                <a:off x="4136"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906" name="Line 111"/>
              <p:cNvSpPr>
                <a:spLocks noChangeAspect="1" noChangeShapeType="1"/>
              </p:cNvSpPr>
              <p:nvPr/>
            </p:nvSpPr>
            <p:spPr bwMode="auto">
              <a:xfrm>
                <a:off x="4181"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3902" name="Freeform 112"/>
            <p:cNvSpPr>
              <a:spLocks/>
            </p:cNvSpPr>
            <p:nvPr/>
          </p:nvSpPr>
          <p:spPr bwMode="auto">
            <a:xfrm>
              <a:off x="3370" y="2511"/>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sp>
          <p:nvSpPr>
            <p:cNvPr id="73903" name="Freeform 113"/>
            <p:cNvSpPr>
              <a:spLocks/>
            </p:cNvSpPr>
            <p:nvPr/>
          </p:nvSpPr>
          <p:spPr bwMode="auto">
            <a:xfrm>
              <a:off x="3370" y="2481"/>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68" name="Group 114"/>
          <p:cNvGrpSpPr>
            <a:grpSpLocks/>
          </p:cNvGrpSpPr>
          <p:nvPr/>
        </p:nvGrpSpPr>
        <p:grpSpPr bwMode="auto">
          <a:xfrm>
            <a:off x="6499225" y="3868738"/>
            <a:ext cx="401638" cy="401637"/>
            <a:chOff x="4094" y="2437"/>
            <a:chExt cx="253" cy="253"/>
          </a:xfrm>
        </p:grpSpPr>
        <p:sp>
          <p:nvSpPr>
            <p:cNvPr id="73893" name="Rectangle 115"/>
            <p:cNvSpPr>
              <a:spLocks noChangeArrowheads="1"/>
            </p:cNvSpPr>
            <p:nvPr/>
          </p:nvSpPr>
          <p:spPr bwMode="auto">
            <a:xfrm>
              <a:off x="4094" y="243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3894" name="Group 116"/>
            <p:cNvGrpSpPr>
              <a:grpSpLocks/>
            </p:cNvGrpSpPr>
            <p:nvPr/>
          </p:nvGrpSpPr>
          <p:grpSpPr bwMode="auto">
            <a:xfrm>
              <a:off x="4198" y="2523"/>
              <a:ext cx="45" cy="123"/>
              <a:chOff x="4136" y="2592"/>
              <a:chExt cx="45" cy="123"/>
            </a:xfrm>
          </p:grpSpPr>
          <p:sp>
            <p:nvSpPr>
              <p:cNvPr id="73897" name="Line 117"/>
              <p:cNvSpPr>
                <a:spLocks noChangeAspect="1" noChangeShapeType="1"/>
              </p:cNvSpPr>
              <p:nvPr/>
            </p:nvSpPr>
            <p:spPr bwMode="auto">
              <a:xfrm>
                <a:off x="4159" y="2592"/>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98" name="Line 118"/>
              <p:cNvSpPr>
                <a:spLocks noChangeAspect="1" noChangeShapeType="1"/>
              </p:cNvSpPr>
              <p:nvPr/>
            </p:nvSpPr>
            <p:spPr bwMode="auto">
              <a:xfrm>
                <a:off x="4136"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99" name="Line 119"/>
              <p:cNvSpPr>
                <a:spLocks noChangeAspect="1" noChangeShapeType="1"/>
              </p:cNvSpPr>
              <p:nvPr/>
            </p:nvSpPr>
            <p:spPr bwMode="auto">
              <a:xfrm>
                <a:off x="4181"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3895" name="Freeform 120"/>
            <p:cNvSpPr>
              <a:spLocks/>
            </p:cNvSpPr>
            <p:nvPr/>
          </p:nvSpPr>
          <p:spPr bwMode="auto">
            <a:xfrm>
              <a:off x="4193" y="2497"/>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sp>
          <p:nvSpPr>
            <p:cNvPr id="73896" name="Freeform 121"/>
            <p:cNvSpPr>
              <a:spLocks/>
            </p:cNvSpPr>
            <p:nvPr/>
          </p:nvSpPr>
          <p:spPr bwMode="auto">
            <a:xfrm>
              <a:off x="4193" y="2467"/>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69" name="Group 122"/>
          <p:cNvGrpSpPr>
            <a:grpSpLocks/>
          </p:cNvGrpSpPr>
          <p:nvPr/>
        </p:nvGrpSpPr>
        <p:grpSpPr bwMode="auto">
          <a:xfrm>
            <a:off x="7734300" y="3824288"/>
            <a:ext cx="530225" cy="530225"/>
            <a:chOff x="4872" y="2409"/>
            <a:chExt cx="334" cy="334"/>
          </a:xfrm>
        </p:grpSpPr>
        <p:sp>
          <p:nvSpPr>
            <p:cNvPr id="73886" name="Freeform 123"/>
            <p:cNvSpPr>
              <a:spLocks/>
            </p:cNvSpPr>
            <p:nvPr/>
          </p:nvSpPr>
          <p:spPr bwMode="auto">
            <a:xfrm>
              <a:off x="4872" y="240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3887" name="Group 124"/>
            <p:cNvGrpSpPr>
              <a:grpSpLocks/>
            </p:cNvGrpSpPr>
            <p:nvPr/>
          </p:nvGrpSpPr>
          <p:grpSpPr bwMode="auto">
            <a:xfrm>
              <a:off x="5017" y="2532"/>
              <a:ext cx="45" cy="123"/>
              <a:chOff x="4136" y="2592"/>
              <a:chExt cx="45" cy="123"/>
            </a:xfrm>
          </p:grpSpPr>
          <p:sp>
            <p:nvSpPr>
              <p:cNvPr id="73890" name="Line 125"/>
              <p:cNvSpPr>
                <a:spLocks noChangeAspect="1" noChangeShapeType="1"/>
              </p:cNvSpPr>
              <p:nvPr/>
            </p:nvSpPr>
            <p:spPr bwMode="auto">
              <a:xfrm>
                <a:off x="4159" y="2592"/>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91" name="Line 126"/>
              <p:cNvSpPr>
                <a:spLocks noChangeAspect="1" noChangeShapeType="1"/>
              </p:cNvSpPr>
              <p:nvPr/>
            </p:nvSpPr>
            <p:spPr bwMode="auto">
              <a:xfrm>
                <a:off x="4136"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92" name="Line 127"/>
              <p:cNvSpPr>
                <a:spLocks noChangeAspect="1" noChangeShapeType="1"/>
              </p:cNvSpPr>
              <p:nvPr/>
            </p:nvSpPr>
            <p:spPr bwMode="auto">
              <a:xfrm>
                <a:off x="4181" y="2633"/>
                <a:ext cx="0" cy="56"/>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3888" name="Freeform 128"/>
            <p:cNvSpPr>
              <a:spLocks/>
            </p:cNvSpPr>
            <p:nvPr/>
          </p:nvSpPr>
          <p:spPr bwMode="auto">
            <a:xfrm>
              <a:off x="5012" y="2506"/>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sp>
          <p:nvSpPr>
            <p:cNvPr id="73889" name="Freeform 129"/>
            <p:cNvSpPr>
              <a:spLocks/>
            </p:cNvSpPr>
            <p:nvPr/>
          </p:nvSpPr>
          <p:spPr bwMode="auto">
            <a:xfrm>
              <a:off x="5012" y="2476"/>
              <a:ext cx="54" cy="38"/>
            </a:xfrm>
            <a:custGeom>
              <a:avLst/>
              <a:gdLst>
                <a:gd name="T0" fmla="*/ 0 w 54"/>
                <a:gd name="T1" fmla="*/ 38 h 38"/>
                <a:gd name="T2" fmla="*/ 28 w 54"/>
                <a:gd name="T3" fmla="*/ 0 h 38"/>
                <a:gd name="T4" fmla="*/ 54 w 54"/>
                <a:gd name="T5" fmla="*/ 36 h 38"/>
                <a:gd name="T6" fmla="*/ 0 60000 65536"/>
                <a:gd name="T7" fmla="*/ 0 60000 65536"/>
                <a:gd name="T8" fmla="*/ 0 60000 65536"/>
                <a:gd name="T9" fmla="*/ 0 w 54"/>
                <a:gd name="T10" fmla="*/ 0 h 38"/>
                <a:gd name="T11" fmla="*/ 54 w 54"/>
                <a:gd name="T12" fmla="*/ 38 h 38"/>
              </a:gdLst>
              <a:ahLst/>
              <a:cxnLst>
                <a:cxn ang="T6">
                  <a:pos x="T0" y="T1"/>
                </a:cxn>
                <a:cxn ang="T7">
                  <a:pos x="T2" y="T3"/>
                </a:cxn>
                <a:cxn ang="T8">
                  <a:pos x="T4" y="T5"/>
                </a:cxn>
              </a:cxnLst>
              <a:rect l="T9" t="T10" r="T11" b="T12"/>
              <a:pathLst>
                <a:path w="54" h="38">
                  <a:moveTo>
                    <a:pt x="0" y="38"/>
                  </a:moveTo>
                  <a:lnTo>
                    <a:pt x="28" y="0"/>
                  </a:lnTo>
                  <a:lnTo>
                    <a:pt x="54"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3770" name="Group 130"/>
          <p:cNvGrpSpPr>
            <a:grpSpLocks/>
          </p:cNvGrpSpPr>
          <p:nvPr/>
        </p:nvGrpSpPr>
        <p:grpSpPr bwMode="auto">
          <a:xfrm>
            <a:off x="5118100" y="5133975"/>
            <a:ext cx="547688" cy="365125"/>
            <a:chOff x="3224" y="3234"/>
            <a:chExt cx="345" cy="230"/>
          </a:xfrm>
        </p:grpSpPr>
        <p:sp>
          <p:nvSpPr>
            <p:cNvPr id="73883" name="Rectangle 131"/>
            <p:cNvSpPr>
              <a:spLocks noChangeArrowheads="1"/>
            </p:cNvSpPr>
            <p:nvPr/>
          </p:nvSpPr>
          <p:spPr bwMode="auto">
            <a:xfrm>
              <a:off x="3224" y="323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884" name="Line 132"/>
            <p:cNvSpPr>
              <a:spLocks noChangeShapeType="1"/>
            </p:cNvSpPr>
            <p:nvPr/>
          </p:nvSpPr>
          <p:spPr bwMode="auto">
            <a:xfrm>
              <a:off x="3397" y="3276"/>
              <a:ext cx="0" cy="144"/>
            </a:xfrm>
            <a:prstGeom prst="line">
              <a:avLst/>
            </a:prstGeom>
            <a:noFill/>
            <a:ln w="19050">
              <a:solidFill>
                <a:schemeClr val="tx1"/>
              </a:solidFill>
              <a:round/>
              <a:headEnd/>
              <a:tailEnd/>
            </a:ln>
          </p:spPr>
          <p:txBody>
            <a:bodyPr wrap="none" anchor="ctr"/>
            <a:lstStyle/>
            <a:p>
              <a:endParaRPr lang="en-US"/>
            </a:p>
          </p:txBody>
        </p:sp>
        <p:sp>
          <p:nvSpPr>
            <p:cNvPr id="73885" name="Line 133"/>
            <p:cNvSpPr>
              <a:spLocks noChangeShapeType="1"/>
            </p:cNvSpPr>
            <p:nvPr/>
          </p:nvSpPr>
          <p:spPr bwMode="auto">
            <a:xfrm rot="-5400000">
              <a:off x="3397" y="3273"/>
              <a:ext cx="0" cy="144"/>
            </a:xfrm>
            <a:prstGeom prst="line">
              <a:avLst/>
            </a:prstGeom>
            <a:noFill/>
            <a:ln w="19050">
              <a:solidFill>
                <a:schemeClr val="tx1"/>
              </a:solidFill>
              <a:round/>
              <a:headEnd/>
              <a:tailEnd/>
            </a:ln>
          </p:spPr>
          <p:txBody>
            <a:bodyPr wrap="none" anchor="ctr"/>
            <a:lstStyle/>
            <a:p>
              <a:endParaRPr lang="en-US"/>
            </a:p>
          </p:txBody>
        </p:sp>
      </p:grpSp>
      <p:grpSp>
        <p:nvGrpSpPr>
          <p:cNvPr id="73771" name="Group 134"/>
          <p:cNvGrpSpPr>
            <a:grpSpLocks/>
          </p:cNvGrpSpPr>
          <p:nvPr/>
        </p:nvGrpSpPr>
        <p:grpSpPr bwMode="auto">
          <a:xfrm>
            <a:off x="6499225" y="5106988"/>
            <a:ext cx="401638" cy="401637"/>
            <a:chOff x="4094" y="3217"/>
            <a:chExt cx="253" cy="253"/>
          </a:xfrm>
        </p:grpSpPr>
        <p:sp>
          <p:nvSpPr>
            <p:cNvPr id="73880" name="Rectangle 135"/>
            <p:cNvSpPr>
              <a:spLocks noChangeArrowheads="1"/>
            </p:cNvSpPr>
            <p:nvPr/>
          </p:nvSpPr>
          <p:spPr bwMode="auto">
            <a:xfrm>
              <a:off x="4094" y="32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881" name="Line 136"/>
            <p:cNvSpPr>
              <a:spLocks noChangeShapeType="1"/>
            </p:cNvSpPr>
            <p:nvPr/>
          </p:nvSpPr>
          <p:spPr bwMode="auto">
            <a:xfrm>
              <a:off x="4221" y="3271"/>
              <a:ext cx="0" cy="144"/>
            </a:xfrm>
            <a:prstGeom prst="line">
              <a:avLst/>
            </a:prstGeom>
            <a:noFill/>
            <a:ln w="19050">
              <a:solidFill>
                <a:schemeClr val="tx1"/>
              </a:solidFill>
              <a:round/>
              <a:headEnd/>
              <a:tailEnd/>
            </a:ln>
          </p:spPr>
          <p:txBody>
            <a:bodyPr wrap="none" anchor="ctr"/>
            <a:lstStyle/>
            <a:p>
              <a:endParaRPr lang="en-US"/>
            </a:p>
          </p:txBody>
        </p:sp>
        <p:sp>
          <p:nvSpPr>
            <p:cNvPr id="73882" name="Line 137"/>
            <p:cNvSpPr>
              <a:spLocks noChangeShapeType="1"/>
            </p:cNvSpPr>
            <p:nvPr/>
          </p:nvSpPr>
          <p:spPr bwMode="auto">
            <a:xfrm rot="-5400000">
              <a:off x="4221" y="3268"/>
              <a:ext cx="0" cy="144"/>
            </a:xfrm>
            <a:prstGeom prst="line">
              <a:avLst/>
            </a:prstGeom>
            <a:noFill/>
            <a:ln w="19050">
              <a:solidFill>
                <a:schemeClr val="tx1"/>
              </a:solidFill>
              <a:round/>
              <a:headEnd/>
              <a:tailEnd/>
            </a:ln>
          </p:spPr>
          <p:txBody>
            <a:bodyPr wrap="none" anchor="ctr"/>
            <a:lstStyle/>
            <a:p>
              <a:endParaRPr lang="en-US"/>
            </a:p>
          </p:txBody>
        </p:sp>
      </p:grpSp>
      <p:grpSp>
        <p:nvGrpSpPr>
          <p:cNvPr id="73772" name="Group 138"/>
          <p:cNvGrpSpPr>
            <a:grpSpLocks/>
          </p:cNvGrpSpPr>
          <p:nvPr/>
        </p:nvGrpSpPr>
        <p:grpSpPr bwMode="auto">
          <a:xfrm>
            <a:off x="7734300" y="5072063"/>
            <a:ext cx="530225" cy="530225"/>
            <a:chOff x="4872" y="3195"/>
            <a:chExt cx="334" cy="334"/>
          </a:xfrm>
        </p:grpSpPr>
        <p:sp>
          <p:nvSpPr>
            <p:cNvPr id="73877" name="Freeform 139"/>
            <p:cNvSpPr>
              <a:spLocks/>
            </p:cNvSpPr>
            <p:nvPr/>
          </p:nvSpPr>
          <p:spPr bwMode="auto">
            <a:xfrm>
              <a:off x="4872" y="319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878" name="Line 140"/>
            <p:cNvSpPr>
              <a:spLocks noChangeShapeType="1"/>
            </p:cNvSpPr>
            <p:nvPr/>
          </p:nvSpPr>
          <p:spPr bwMode="auto">
            <a:xfrm>
              <a:off x="5039" y="3293"/>
              <a:ext cx="0" cy="144"/>
            </a:xfrm>
            <a:prstGeom prst="line">
              <a:avLst/>
            </a:prstGeom>
            <a:noFill/>
            <a:ln w="19050">
              <a:solidFill>
                <a:schemeClr val="tx1"/>
              </a:solidFill>
              <a:round/>
              <a:headEnd/>
              <a:tailEnd/>
            </a:ln>
          </p:spPr>
          <p:txBody>
            <a:bodyPr wrap="none" anchor="ctr"/>
            <a:lstStyle/>
            <a:p>
              <a:endParaRPr lang="en-US"/>
            </a:p>
          </p:txBody>
        </p:sp>
        <p:sp>
          <p:nvSpPr>
            <p:cNvPr id="73879" name="Line 141"/>
            <p:cNvSpPr>
              <a:spLocks noChangeShapeType="1"/>
            </p:cNvSpPr>
            <p:nvPr/>
          </p:nvSpPr>
          <p:spPr bwMode="auto">
            <a:xfrm rot="-5400000">
              <a:off x="5039" y="3290"/>
              <a:ext cx="0" cy="144"/>
            </a:xfrm>
            <a:prstGeom prst="line">
              <a:avLst/>
            </a:prstGeom>
            <a:noFill/>
            <a:ln w="19050">
              <a:solidFill>
                <a:schemeClr val="tx1"/>
              </a:solidFill>
              <a:round/>
              <a:headEnd/>
              <a:tailEnd/>
            </a:ln>
          </p:spPr>
          <p:txBody>
            <a:bodyPr wrap="none" anchor="ctr"/>
            <a:lstStyle/>
            <a:p>
              <a:endParaRPr lang="en-US"/>
            </a:p>
          </p:txBody>
        </p:sp>
      </p:grpSp>
      <p:grpSp>
        <p:nvGrpSpPr>
          <p:cNvPr id="73773" name="Group 142"/>
          <p:cNvGrpSpPr>
            <a:grpSpLocks/>
          </p:cNvGrpSpPr>
          <p:nvPr/>
        </p:nvGrpSpPr>
        <p:grpSpPr bwMode="auto">
          <a:xfrm>
            <a:off x="5118100" y="5737225"/>
            <a:ext cx="547688" cy="368300"/>
            <a:chOff x="3224" y="3614"/>
            <a:chExt cx="345" cy="232"/>
          </a:xfrm>
        </p:grpSpPr>
        <p:sp>
          <p:nvSpPr>
            <p:cNvPr id="73872" name="Rectangle 143"/>
            <p:cNvSpPr>
              <a:spLocks noChangeArrowheads="1"/>
            </p:cNvSpPr>
            <p:nvPr/>
          </p:nvSpPr>
          <p:spPr bwMode="auto">
            <a:xfrm>
              <a:off x="3224" y="361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873" name="Text Box 144"/>
            <p:cNvSpPr txBox="1">
              <a:spLocks noChangeAspect="1" noChangeArrowheads="1"/>
            </p:cNvSpPr>
            <p:nvPr/>
          </p:nvSpPr>
          <p:spPr bwMode="auto">
            <a:xfrm>
              <a:off x="3370" y="3614"/>
              <a:ext cx="53" cy="96"/>
            </a:xfrm>
            <a:prstGeom prst="rect">
              <a:avLst/>
            </a:prstGeom>
            <a:noFill/>
            <a:ln w="19050">
              <a:noFill/>
              <a:miter lim="800000"/>
              <a:headEnd/>
              <a:tailEnd/>
            </a:ln>
          </p:spPr>
          <p:txBody>
            <a:bodyPr wrap="none" lIns="0" tIns="0" rIns="0" bIns="0" anchor="ctr">
              <a:spAutoFit/>
            </a:bodyPr>
            <a:lstStyle/>
            <a:p>
              <a:pPr algn="ctr" eaLnBrk="0" hangingPunct="0"/>
              <a:r>
                <a:rPr lang="en-US" sz="1000" b="1"/>
                <a:t>S</a:t>
              </a:r>
            </a:p>
          </p:txBody>
        </p:sp>
        <p:grpSp>
          <p:nvGrpSpPr>
            <p:cNvPr id="73874" name="Group 145"/>
            <p:cNvGrpSpPr>
              <a:grpSpLocks/>
            </p:cNvGrpSpPr>
            <p:nvPr/>
          </p:nvGrpSpPr>
          <p:grpSpPr bwMode="auto">
            <a:xfrm>
              <a:off x="3333" y="3694"/>
              <a:ext cx="127" cy="128"/>
              <a:chOff x="2469" y="3685"/>
              <a:chExt cx="127" cy="192"/>
            </a:xfrm>
          </p:grpSpPr>
          <p:sp>
            <p:nvSpPr>
              <p:cNvPr id="73875" name="Line 146"/>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3876" name="Freeform 147"/>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73774" name="Group 148"/>
          <p:cNvGrpSpPr>
            <a:grpSpLocks/>
          </p:cNvGrpSpPr>
          <p:nvPr/>
        </p:nvGrpSpPr>
        <p:grpSpPr bwMode="auto">
          <a:xfrm>
            <a:off x="6499225" y="5713413"/>
            <a:ext cx="401638" cy="401637"/>
            <a:chOff x="4094" y="3599"/>
            <a:chExt cx="253" cy="253"/>
          </a:xfrm>
        </p:grpSpPr>
        <p:sp>
          <p:nvSpPr>
            <p:cNvPr id="73867" name="Rectangle 149"/>
            <p:cNvSpPr>
              <a:spLocks noChangeArrowheads="1"/>
            </p:cNvSpPr>
            <p:nvPr/>
          </p:nvSpPr>
          <p:spPr bwMode="auto">
            <a:xfrm>
              <a:off x="4094" y="359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868" name="Text Box 150"/>
            <p:cNvSpPr txBox="1">
              <a:spLocks noChangeAspect="1" noChangeArrowheads="1"/>
            </p:cNvSpPr>
            <p:nvPr/>
          </p:nvSpPr>
          <p:spPr bwMode="auto">
            <a:xfrm>
              <a:off x="4194" y="3602"/>
              <a:ext cx="53" cy="96"/>
            </a:xfrm>
            <a:prstGeom prst="rect">
              <a:avLst/>
            </a:prstGeom>
            <a:noFill/>
            <a:ln w="19050">
              <a:noFill/>
              <a:miter lim="800000"/>
              <a:headEnd/>
              <a:tailEnd/>
            </a:ln>
          </p:spPr>
          <p:txBody>
            <a:bodyPr wrap="none" lIns="0" tIns="0" rIns="0" bIns="0" anchor="ctr">
              <a:spAutoFit/>
            </a:bodyPr>
            <a:lstStyle/>
            <a:p>
              <a:pPr algn="ctr" eaLnBrk="0" hangingPunct="0"/>
              <a:r>
                <a:rPr lang="en-US" sz="1000" b="1"/>
                <a:t>S</a:t>
              </a:r>
            </a:p>
          </p:txBody>
        </p:sp>
        <p:grpSp>
          <p:nvGrpSpPr>
            <p:cNvPr id="73869" name="Group 151"/>
            <p:cNvGrpSpPr>
              <a:grpSpLocks/>
            </p:cNvGrpSpPr>
            <p:nvPr/>
          </p:nvGrpSpPr>
          <p:grpSpPr bwMode="auto">
            <a:xfrm>
              <a:off x="4157" y="3684"/>
              <a:ext cx="127" cy="138"/>
              <a:chOff x="2469" y="3685"/>
              <a:chExt cx="127" cy="192"/>
            </a:xfrm>
          </p:grpSpPr>
          <p:sp>
            <p:nvSpPr>
              <p:cNvPr id="73870" name="Line 152"/>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3871" name="Freeform 153"/>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73775" name="Group 154"/>
          <p:cNvGrpSpPr>
            <a:grpSpLocks/>
          </p:cNvGrpSpPr>
          <p:nvPr/>
        </p:nvGrpSpPr>
        <p:grpSpPr bwMode="auto">
          <a:xfrm>
            <a:off x="7734300" y="5683250"/>
            <a:ext cx="530225" cy="530225"/>
            <a:chOff x="4872" y="3580"/>
            <a:chExt cx="334" cy="334"/>
          </a:xfrm>
        </p:grpSpPr>
        <p:sp>
          <p:nvSpPr>
            <p:cNvPr id="73862" name="Freeform 155"/>
            <p:cNvSpPr>
              <a:spLocks/>
            </p:cNvSpPr>
            <p:nvPr/>
          </p:nvSpPr>
          <p:spPr bwMode="auto">
            <a:xfrm>
              <a:off x="4872" y="35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863" name="Text Box 156"/>
            <p:cNvSpPr txBox="1">
              <a:spLocks noChangeAspect="1" noChangeArrowheads="1"/>
            </p:cNvSpPr>
            <p:nvPr/>
          </p:nvSpPr>
          <p:spPr bwMode="auto">
            <a:xfrm>
              <a:off x="5012" y="3609"/>
              <a:ext cx="53" cy="96"/>
            </a:xfrm>
            <a:prstGeom prst="rect">
              <a:avLst/>
            </a:prstGeom>
            <a:noFill/>
            <a:ln w="19050">
              <a:noFill/>
              <a:miter lim="800000"/>
              <a:headEnd/>
              <a:tailEnd/>
            </a:ln>
          </p:spPr>
          <p:txBody>
            <a:bodyPr wrap="none" lIns="0" tIns="0" rIns="0" bIns="0" anchor="ctr">
              <a:spAutoFit/>
            </a:bodyPr>
            <a:lstStyle/>
            <a:p>
              <a:pPr algn="ctr" eaLnBrk="0" hangingPunct="0"/>
              <a:r>
                <a:rPr lang="en-US" sz="1000" b="1"/>
                <a:t>S</a:t>
              </a:r>
            </a:p>
          </p:txBody>
        </p:sp>
        <p:grpSp>
          <p:nvGrpSpPr>
            <p:cNvPr id="73864" name="Group 157"/>
            <p:cNvGrpSpPr>
              <a:grpSpLocks/>
            </p:cNvGrpSpPr>
            <p:nvPr/>
          </p:nvGrpSpPr>
          <p:grpSpPr bwMode="auto">
            <a:xfrm>
              <a:off x="4975" y="3705"/>
              <a:ext cx="127" cy="192"/>
              <a:chOff x="2469" y="3685"/>
              <a:chExt cx="127" cy="192"/>
            </a:xfrm>
          </p:grpSpPr>
          <p:sp>
            <p:nvSpPr>
              <p:cNvPr id="73865" name="Line 158"/>
              <p:cNvSpPr>
                <a:spLocks noChangeShapeType="1"/>
              </p:cNvSpPr>
              <p:nvPr/>
            </p:nvSpPr>
            <p:spPr bwMode="auto">
              <a:xfrm flipV="1">
                <a:off x="2533" y="3685"/>
                <a:ext cx="0" cy="192"/>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3866" name="Freeform 159"/>
              <p:cNvSpPr>
                <a:spLocks/>
              </p:cNvSpPr>
              <p:nvPr/>
            </p:nvSpPr>
            <p:spPr bwMode="auto">
              <a:xfrm>
                <a:off x="2469" y="3685"/>
                <a:ext cx="127" cy="64"/>
              </a:xfrm>
              <a:custGeom>
                <a:avLst/>
                <a:gdLst>
                  <a:gd name="T0" fmla="*/ 0 w 96"/>
                  <a:gd name="T1" fmla="*/ 48 h 48"/>
                  <a:gd name="T2" fmla="*/ 48 w 96"/>
                  <a:gd name="T3" fmla="*/ 0 h 48"/>
                  <a:gd name="T4" fmla="*/ 96 w 96"/>
                  <a:gd name="T5" fmla="*/ 48 h 48"/>
                  <a:gd name="T6" fmla="*/ 0 60000 65536"/>
                  <a:gd name="T7" fmla="*/ 0 60000 65536"/>
                  <a:gd name="T8" fmla="*/ 0 60000 65536"/>
                  <a:gd name="T9" fmla="*/ 0 w 96"/>
                  <a:gd name="T10" fmla="*/ 0 h 48"/>
                  <a:gd name="T11" fmla="*/ 96 w 96"/>
                  <a:gd name="T12" fmla="*/ 48 h 48"/>
                </a:gdLst>
                <a:ahLst/>
                <a:cxnLst>
                  <a:cxn ang="T6">
                    <a:pos x="T0" y="T1"/>
                  </a:cxn>
                  <a:cxn ang="T7">
                    <a:pos x="T2" y="T3"/>
                  </a:cxn>
                  <a:cxn ang="T8">
                    <a:pos x="T4" y="T5"/>
                  </a:cxn>
                </a:cxnLst>
                <a:rect l="T9" t="T10" r="T11" b="T12"/>
                <a:pathLst>
                  <a:path w="96" h="48">
                    <a:moveTo>
                      <a:pt x="0" y="48"/>
                    </a:moveTo>
                    <a:lnTo>
                      <a:pt x="48" y="0"/>
                    </a:lnTo>
                    <a:lnTo>
                      <a:pt x="96" y="48"/>
                    </a:lnTo>
                  </a:path>
                </a:pathLst>
              </a:custGeom>
              <a:noFill/>
              <a:ln w="19050" cap="flat" cmpd="sng">
                <a:solidFill>
                  <a:schemeClr val="tx1"/>
                </a:solidFill>
                <a:prstDash val="solid"/>
                <a:round/>
                <a:headEnd type="none" w="sm" len="sm"/>
                <a:tailEnd type="none" w="sm" len="sm"/>
              </a:ln>
            </p:spPr>
            <p:txBody>
              <a:bodyPr wrap="none" anchor="ctr"/>
              <a:lstStyle/>
              <a:p>
                <a:endParaRPr lang="en-US"/>
              </a:p>
            </p:txBody>
          </p:sp>
        </p:grpSp>
      </p:grpSp>
      <p:grpSp>
        <p:nvGrpSpPr>
          <p:cNvPr id="73776" name="Group 160"/>
          <p:cNvGrpSpPr>
            <a:grpSpLocks/>
          </p:cNvGrpSpPr>
          <p:nvPr/>
        </p:nvGrpSpPr>
        <p:grpSpPr bwMode="auto">
          <a:xfrm>
            <a:off x="3756025" y="6326188"/>
            <a:ext cx="530225" cy="530225"/>
            <a:chOff x="2366" y="3985"/>
            <a:chExt cx="334" cy="334"/>
          </a:xfrm>
        </p:grpSpPr>
        <p:sp>
          <p:nvSpPr>
            <p:cNvPr id="73857" name="Freeform 161"/>
            <p:cNvSpPr>
              <a:spLocks noChangeAspect="1"/>
            </p:cNvSpPr>
            <p:nvPr/>
          </p:nvSpPr>
          <p:spPr bwMode="auto">
            <a:xfrm>
              <a:off x="2366" y="39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3858" name="Group 162"/>
            <p:cNvGrpSpPr>
              <a:grpSpLocks/>
            </p:cNvGrpSpPr>
            <p:nvPr/>
          </p:nvGrpSpPr>
          <p:grpSpPr bwMode="auto">
            <a:xfrm>
              <a:off x="2459" y="4083"/>
              <a:ext cx="147" cy="106"/>
              <a:chOff x="2459" y="4083"/>
              <a:chExt cx="147" cy="106"/>
            </a:xfrm>
          </p:grpSpPr>
          <p:sp>
            <p:nvSpPr>
              <p:cNvPr id="73859" name="Oval 163"/>
              <p:cNvSpPr>
                <a:spLocks noChangeArrowheads="1"/>
              </p:cNvSpPr>
              <p:nvPr/>
            </p:nvSpPr>
            <p:spPr bwMode="auto">
              <a:xfrm>
                <a:off x="2496" y="4083"/>
                <a:ext cx="73" cy="73"/>
              </a:xfrm>
              <a:prstGeom prst="ellipse">
                <a:avLst/>
              </a:prstGeom>
              <a:noFill/>
              <a:ln w="19050">
                <a:solidFill>
                  <a:schemeClr val="tx1"/>
                </a:solidFill>
                <a:round/>
                <a:headEnd/>
                <a:tailEnd/>
              </a:ln>
            </p:spPr>
            <p:txBody>
              <a:bodyPr wrap="none" anchor="ctr"/>
              <a:lstStyle/>
              <a:p>
                <a:endParaRPr lang="en-US"/>
              </a:p>
            </p:txBody>
          </p:sp>
          <p:sp>
            <p:nvSpPr>
              <p:cNvPr id="73860" name="Line 164"/>
              <p:cNvSpPr>
                <a:spLocks noChangeShapeType="1"/>
              </p:cNvSpPr>
              <p:nvPr/>
            </p:nvSpPr>
            <p:spPr bwMode="auto">
              <a:xfrm>
                <a:off x="2459" y="4132"/>
                <a:ext cx="147" cy="57"/>
              </a:xfrm>
              <a:prstGeom prst="line">
                <a:avLst/>
              </a:prstGeom>
              <a:noFill/>
              <a:ln w="19050">
                <a:solidFill>
                  <a:schemeClr val="tx1"/>
                </a:solidFill>
                <a:round/>
                <a:headEnd/>
                <a:tailEnd/>
              </a:ln>
            </p:spPr>
            <p:txBody>
              <a:bodyPr wrap="none" anchor="ctr"/>
              <a:lstStyle/>
              <a:p>
                <a:endParaRPr lang="en-US"/>
              </a:p>
            </p:txBody>
          </p:sp>
          <p:sp>
            <p:nvSpPr>
              <p:cNvPr id="73861" name="Line 165"/>
              <p:cNvSpPr>
                <a:spLocks noChangeShapeType="1"/>
              </p:cNvSpPr>
              <p:nvPr/>
            </p:nvSpPr>
            <p:spPr bwMode="auto">
              <a:xfrm flipH="1">
                <a:off x="2459" y="4132"/>
                <a:ext cx="147" cy="57"/>
              </a:xfrm>
              <a:prstGeom prst="line">
                <a:avLst/>
              </a:prstGeom>
              <a:noFill/>
              <a:ln w="19050">
                <a:solidFill>
                  <a:schemeClr val="tx1"/>
                </a:solidFill>
                <a:round/>
                <a:headEnd/>
                <a:tailEnd/>
              </a:ln>
            </p:spPr>
            <p:txBody>
              <a:bodyPr wrap="none" anchor="ctr"/>
              <a:lstStyle/>
              <a:p>
                <a:endParaRPr lang="en-US"/>
              </a:p>
            </p:txBody>
          </p:sp>
        </p:grpSp>
      </p:grpSp>
      <p:grpSp>
        <p:nvGrpSpPr>
          <p:cNvPr id="73777" name="Group 166"/>
          <p:cNvGrpSpPr>
            <a:grpSpLocks/>
          </p:cNvGrpSpPr>
          <p:nvPr/>
        </p:nvGrpSpPr>
        <p:grpSpPr bwMode="auto">
          <a:xfrm>
            <a:off x="5118100" y="6375400"/>
            <a:ext cx="547688" cy="365125"/>
            <a:chOff x="3224" y="4016"/>
            <a:chExt cx="345" cy="230"/>
          </a:xfrm>
        </p:grpSpPr>
        <p:sp>
          <p:nvSpPr>
            <p:cNvPr id="73853" name="Rectangle 167"/>
            <p:cNvSpPr>
              <a:spLocks noChangeArrowheads="1"/>
            </p:cNvSpPr>
            <p:nvPr/>
          </p:nvSpPr>
          <p:spPr bwMode="auto">
            <a:xfrm>
              <a:off x="3224" y="401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854" name="Oval 168"/>
            <p:cNvSpPr>
              <a:spLocks noChangeArrowheads="1"/>
            </p:cNvSpPr>
            <p:nvPr/>
          </p:nvSpPr>
          <p:spPr bwMode="auto">
            <a:xfrm>
              <a:off x="3360" y="4056"/>
              <a:ext cx="73" cy="73"/>
            </a:xfrm>
            <a:prstGeom prst="ellipse">
              <a:avLst/>
            </a:prstGeom>
            <a:noFill/>
            <a:ln w="19050">
              <a:solidFill>
                <a:schemeClr val="tx1"/>
              </a:solidFill>
              <a:round/>
              <a:headEnd/>
              <a:tailEnd/>
            </a:ln>
          </p:spPr>
          <p:txBody>
            <a:bodyPr wrap="none" anchor="ctr"/>
            <a:lstStyle/>
            <a:p>
              <a:endParaRPr lang="en-US"/>
            </a:p>
          </p:txBody>
        </p:sp>
        <p:sp>
          <p:nvSpPr>
            <p:cNvPr id="73855" name="Line 169"/>
            <p:cNvSpPr>
              <a:spLocks noChangeShapeType="1"/>
            </p:cNvSpPr>
            <p:nvPr/>
          </p:nvSpPr>
          <p:spPr bwMode="auto">
            <a:xfrm>
              <a:off x="3323" y="4105"/>
              <a:ext cx="147" cy="57"/>
            </a:xfrm>
            <a:prstGeom prst="line">
              <a:avLst/>
            </a:prstGeom>
            <a:noFill/>
            <a:ln w="19050">
              <a:solidFill>
                <a:schemeClr val="tx1"/>
              </a:solidFill>
              <a:round/>
              <a:headEnd/>
              <a:tailEnd/>
            </a:ln>
          </p:spPr>
          <p:txBody>
            <a:bodyPr wrap="none" anchor="ctr"/>
            <a:lstStyle/>
            <a:p>
              <a:endParaRPr lang="en-US"/>
            </a:p>
          </p:txBody>
        </p:sp>
        <p:sp>
          <p:nvSpPr>
            <p:cNvPr id="73856" name="Line 170"/>
            <p:cNvSpPr>
              <a:spLocks noChangeShapeType="1"/>
            </p:cNvSpPr>
            <p:nvPr/>
          </p:nvSpPr>
          <p:spPr bwMode="auto">
            <a:xfrm flipH="1">
              <a:off x="3323" y="4105"/>
              <a:ext cx="147" cy="57"/>
            </a:xfrm>
            <a:prstGeom prst="line">
              <a:avLst/>
            </a:prstGeom>
            <a:noFill/>
            <a:ln w="19050">
              <a:solidFill>
                <a:schemeClr val="tx1"/>
              </a:solidFill>
              <a:round/>
              <a:headEnd/>
              <a:tailEnd/>
            </a:ln>
          </p:spPr>
          <p:txBody>
            <a:bodyPr wrap="none" anchor="ctr"/>
            <a:lstStyle/>
            <a:p>
              <a:endParaRPr lang="en-US"/>
            </a:p>
          </p:txBody>
        </p:sp>
      </p:grpSp>
      <p:grpSp>
        <p:nvGrpSpPr>
          <p:cNvPr id="73778" name="Group 171"/>
          <p:cNvGrpSpPr>
            <a:grpSpLocks/>
          </p:cNvGrpSpPr>
          <p:nvPr/>
        </p:nvGrpSpPr>
        <p:grpSpPr bwMode="auto">
          <a:xfrm>
            <a:off x="6499225" y="6348413"/>
            <a:ext cx="401638" cy="401637"/>
            <a:chOff x="4094" y="3999"/>
            <a:chExt cx="253" cy="253"/>
          </a:xfrm>
        </p:grpSpPr>
        <p:sp>
          <p:nvSpPr>
            <p:cNvPr id="73849" name="Rectangle 172"/>
            <p:cNvSpPr>
              <a:spLocks noChangeArrowheads="1"/>
            </p:cNvSpPr>
            <p:nvPr/>
          </p:nvSpPr>
          <p:spPr bwMode="auto">
            <a:xfrm>
              <a:off x="4094" y="399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850" name="Oval 173"/>
            <p:cNvSpPr>
              <a:spLocks noChangeArrowheads="1"/>
            </p:cNvSpPr>
            <p:nvPr/>
          </p:nvSpPr>
          <p:spPr bwMode="auto">
            <a:xfrm>
              <a:off x="4184" y="4064"/>
              <a:ext cx="73" cy="73"/>
            </a:xfrm>
            <a:prstGeom prst="ellipse">
              <a:avLst/>
            </a:prstGeom>
            <a:noFill/>
            <a:ln w="19050">
              <a:solidFill>
                <a:schemeClr val="tx1"/>
              </a:solidFill>
              <a:round/>
              <a:headEnd/>
              <a:tailEnd/>
            </a:ln>
          </p:spPr>
          <p:txBody>
            <a:bodyPr wrap="none" anchor="ctr"/>
            <a:lstStyle/>
            <a:p>
              <a:endParaRPr lang="en-US"/>
            </a:p>
          </p:txBody>
        </p:sp>
        <p:sp>
          <p:nvSpPr>
            <p:cNvPr id="73851" name="Line 174"/>
            <p:cNvSpPr>
              <a:spLocks noChangeShapeType="1"/>
            </p:cNvSpPr>
            <p:nvPr/>
          </p:nvSpPr>
          <p:spPr bwMode="auto">
            <a:xfrm>
              <a:off x="4147" y="4113"/>
              <a:ext cx="147" cy="57"/>
            </a:xfrm>
            <a:prstGeom prst="line">
              <a:avLst/>
            </a:prstGeom>
            <a:noFill/>
            <a:ln w="19050">
              <a:solidFill>
                <a:schemeClr val="tx1"/>
              </a:solidFill>
              <a:round/>
              <a:headEnd/>
              <a:tailEnd/>
            </a:ln>
          </p:spPr>
          <p:txBody>
            <a:bodyPr wrap="none" anchor="ctr"/>
            <a:lstStyle/>
            <a:p>
              <a:endParaRPr lang="en-US"/>
            </a:p>
          </p:txBody>
        </p:sp>
        <p:sp>
          <p:nvSpPr>
            <p:cNvPr id="73852" name="Line 175"/>
            <p:cNvSpPr>
              <a:spLocks noChangeShapeType="1"/>
            </p:cNvSpPr>
            <p:nvPr/>
          </p:nvSpPr>
          <p:spPr bwMode="auto">
            <a:xfrm flipH="1">
              <a:off x="4147" y="4113"/>
              <a:ext cx="147" cy="57"/>
            </a:xfrm>
            <a:prstGeom prst="line">
              <a:avLst/>
            </a:prstGeom>
            <a:noFill/>
            <a:ln w="19050">
              <a:solidFill>
                <a:schemeClr val="tx1"/>
              </a:solidFill>
              <a:round/>
              <a:headEnd/>
              <a:tailEnd/>
            </a:ln>
          </p:spPr>
          <p:txBody>
            <a:bodyPr wrap="none" anchor="ctr"/>
            <a:lstStyle/>
            <a:p>
              <a:endParaRPr lang="en-US"/>
            </a:p>
          </p:txBody>
        </p:sp>
      </p:grpSp>
      <p:grpSp>
        <p:nvGrpSpPr>
          <p:cNvPr id="73779" name="Group 176"/>
          <p:cNvGrpSpPr>
            <a:grpSpLocks/>
          </p:cNvGrpSpPr>
          <p:nvPr/>
        </p:nvGrpSpPr>
        <p:grpSpPr bwMode="auto">
          <a:xfrm>
            <a:off x="7734300" y="6318250"/>
            <a:ext cx="530225" cy="530225"/>
            <a:chOff x="4872" y="3980"/>
            <a:chExt cx="334" cy="334"/>
          </a:xfrm>
        </p:grpSpPr>
        <p:sp>
          <p:nvSpPr>
            <p:cNvPr id="73845" name="Freeform 177"/>
            <p:cNvSpPr>
              <a:spLocks/>
            </p:cNvSpPr>
            <p:nvPr/>
          </p:nvSpPr>
          <p:spPr bwMode="auto">
            <a:xfrm>
              <a:off x="4872" y="39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846" name="Oval 178"/>
            <p:cNvSpPr>
              <a:spLocks noChangeArrowheads="1"/>
            </p:cNvSpPr>
            <p:nvPr/>
          </p:nvSpPr>
          <p:spPr bwMode="auto">
            <a:xfrm>
              <a:off x="5002" y="4088"/>
              <a:ext cx="73" cy="73"/>
            </a:xfrm>
            <a:prstGeom prst="ellipse">
              <a:avLst/>
            </a:prstGeom>
            <a:noFill/>
            <a:ln w="19050">
              <a:solidFill>
                <a:schemeClr val="tx1"/>
              </a:solidFill>
              <a:round/>
              <a:headEnd/>
              <a:tailEnd/>
            </a:ln>
          </p:spPr>
          <p:txBody>
            <a:bodyPr wrap="none" anchor="ctr"/>
            <a:lstStyle/>
            <a:p>
              <a:endParaRPr lang="en-US"/>
            </a:p>
          </p:txBody>
        </p:sp>
        <p:sp>
          <p:nvSpPr>
            <p:cNvPr id="73847" name="Line 179"/>
            <p:cNvSpPr>
              <a:spLocks noChangeShapeType="1"/>
            </p:cNvSpPr>
            <p:nvPr/>
          </p:nvSpPr>
          <p:spPr bwMode="auto">
            <a:xfrm>
              <a:off x="4965" y="4137"/>
              <a:ext cx="147" cy="57"/>
            </a:xfrm>
            <a:prstGeom prst="line">
              <a:avLst/>
            </a:prstGeom>
            <a:noFill/>
            <a:ln w="19050">
              <a:solidFill>
                <a:schemeClr val="tx1"/>
              </a:solidFill>
              <a:round/>
              <a:headEnd/>
              <a:tailEnd/>
            </a:ln>
          </p:spPr>
          <p:txBody>
            <a:bodyPr wrap="none" anchor="ctr"/>
            <a:lstStyle/>
            <a:p>
              <a:endParaRPr lang="en-US"/>
            </a:p>
          </p:txBody>
        </p:sp>
        <p:sp>
          <p:nvSpPr>
            <p:cNvPr id="73848" name="Line 180"/>
            <p:cNvSpPr>
              <a:spLocks noChangeShapeType="1"/>
            </p:cNvSpPr>
            <p:nvPr/>
          </p:nvSpPr>
          <p:spPr bwMode="auto">
            <a:xfrm flipH="1">
              <a:off x="4965" y="4137"/>
              <a:ext cx="147" cy="57"/>
            </a:xfrm>
            <a:prstGeom prst="line">
              <a:avLst/>
            </a:prstGeom>
            <a:noFill/>
            <a:ln w="19050">
              <a:solidFill>
                <a:schemeClr val="tx1"/>
              </a:solidFill>
              <a:round/>
              <a:headEnd/>
              <a:tailEnd/>
            </a:ln>
          </p:spPr>
          <p:txBody>
            <a:bodyPr wrap="none" anchor="ctr"/>
            <a:lstStyle/>
            <a:p>
              <a:endParaRPr lang="en-US"/>
            </a:p>
          </p:txBody>
        </p:sp>
      </p:grpSp>
      <p:grpSp>
        <p:nvGrpSpPr>
          <p:cNvPr id="73780" name="Group 181"/>
          <p:cNvGrpSpPr>
            <a:grpSpLocks/>
          </p:cNvGrpSpPr>
          <p:nvPr/>
        </p:nvGrpSpPr>
        <p:grpSpPr bwMode="auto">
          <a:xfrm>
            <a:off x="3756025" y="3205163"/>
            <a:ext cx="530225" cy="530225"/>
            <a:chOff x="2366" y="2019"/>
            <a:chExt cx="334" cy="334"/>
          </a:xfrm>
        </p:grpSpPr>
        <p:sp>
          <p:nvSpPr>
            <p:cNvPr id="73836" name="Freeform 182"/>
            <p:cNvSpPr>
              <a:spLocks noChangeAspect="1"/>
            </p:cNvSpPr>
            <p:nvPr/>
          </p:nvSpPr>
          <p:spPr bwMode="auto">
            <a:xfrm>
              <a:off x="2366" y="201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3837" name="Group 183"/>
            <p:cNvGrpSpPr>
              <a:grpSpLocks/>
            </p:cNvGrpSpPr>
            <p:nvPr/>
          </p:nvGrpSpPr>
          <p:grpSpPr bwMode="auto">
            <a:xfrm>
              <a:off x="2461" y="2098"/>
              <a:ext cx="144" cy="175"/>
              <a:chOff x="2083" y="2088"/>
              <a:chExt cx="144" cy="175"/>
            </a:xfrm>
          </p:grpSpPr>
          <p:grpSp>
            <p:nvGrpSpPr>
              <p:cNvPr id="73838" name="Group 184"/>
              <p:cNvGrpSpPr>
                <a:grpSpLocks/>
              </p:cNvGrpSpPr>
              <p:nvPr/>
            </p:nvGrpSpPr>
            <p:grpSpPr bwMode="auto">
              <a:xfrm>
                <a:off x="2083" y="2214"/>
                <a:ext cx="144" cy="49"/>
                <a:chOff x="532" y="1393"/>
                <a:chExt cx="144" cy="49"/>
              </a:xfrm>
            </p:grpSpPr>
            <p:sp>
              <p:nvSpPr>
                <p:cNvPr id="73842" name="Line 185"/>
                <p:cNvSpPr>
                  <a:spLocks noChangeAspect="1" noChangeShapeType="1"/>
                </p:cNvSpPr>
                <p:nvPr/>
              </p:nvSpPr>
              <p:spPr bwMode="auto">
                <a:xfrm>
                  <a:off x="558" y="1394"/>
                  <a:ext cx="9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43" name="Oval 186"/>
                <p:cNvSpPr>
                  <a:spLocks noChangeAspect="1" noChangeArrowheads="1"/>
                </p:cNvSpPr>
                <p:nvPr/>
              </p:nvSpPr>
              <p:spPr bwMode="auto">
                <a:xfrm>
                  <a:off x="634" y="1394"/>
                  <a:ext cx="42" cy="48"/>
                </a:xfrm>
                <a:prstGeom prst="ellipse">
                  <a:avLst/>
                </a:prstGeom>
                <a:noFill/>
                <a:ln w="19050">
                  <a:solidFill>
                    <a:srgbClr val="000000"/>
                  </a:solidFill>
                  <a:round/>
                  <a:headEnd/>
                  <a:tailEnd/>
                </a:ln>
              </p:spPr>
              <p:txBody>
                <a:bodyPr wrap="none" anchor="ctr"/>
                <a:lstStyle/>
                <a:p>
                  <a:endParaRPr lang="en-US"/>
                </a:p>
              </p:txBody>
            </p:sp>
            <p:sp>
              <p:nvSpPr>
                <p:cNvPr id="73844" name="Oval 187"/>
                <p:cNvSpPr>
                  <a:spLocks noChangeAspect="1" noChangeArrowheads="1"/>
                </p:cNvSpPr>
                <p:nvPr/>
              </p:nvSpPr>
              <p:spPr bwMode="auto">
                <a:xfrm>
                  <a:off x="532" y="1393"/>
                  <a:ext cx="42" cy="48"/>
                </a:xfrm>
                <a:prstGeom prst="ellipse">
                  <a:avLst/>
                </a:prstGeom>
                <a:noFill/>
                <a:ln w="19050">
                  <a:solidFill>
                    <a:srgbClr val="000000"/>
                  </a:solidFill>
                  <a:round/>
                  <a:headEnd/>
                  <a:tailEnd/>
                </a:ln>
              </p:spPr>
              <p:txBody>
                <a:bodyPr wrap="none" anchor="ctr"/>
                <a:lstStyle/>
                <a:p>
                  <a:endParaRPr lang="en-US"/>
                </a:p>
              </p:txBody>
            </p:sp>
          </p:grpSp>
          <p:grpSp>
            <p:nvGrpSpPr>
              <p:cNvPr id="73839" name="Group 188"/>
              <p:cNvGrpSpPr>
                <a:grpSpLocks/>
              </p:cNvGrpSpPr>
              <p:nvPr/>
            </p:nvGrpSpPr>
            <p:grpSpPr bwMode="auto">
              <a:xfrm>
                <a:off x="2134" y="2088"/>
                <a:ext cx="42" cy="126"/>
                <a:chOff x="485" y="3174"/>
                <a:chExt cx="42" cy="126"/>
              </a:xfrm>
            </p:grpSpPr>
            <p:sp>
              <p:nvSpPr>
                <p:cNvPr id="73840" name="Line 189"/>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41" name="Freeform 190"/>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73781" name="Group 191"/>
          <p:cNvGrpSpPr>
            <a:grpSpLocks/>
          </p:cNvGrpSpPr>
          <p:nvPr/>
        </p:nvGrpSpPr>
        <p:grpSpPr bwMode="auto">
          <a:xfrm>
            <a:off x="3756025" y="4452938"/>
            <a:ext cx="530225" cy="530225"/>
            <a:chOff x="2366" y="2805"/>
            <a:chExt cx="334" cy="334"/>
          </a:xfrm>
        </p:grpSpPr>
        <p:sp>
          <p:nvSpPr>
            <p:cNvPr id="73831" name="Freeform 192"/>
            <p:cNvSpPr>
              <a:spLocks noChangeAspect="1"/>
            </p:cNvSpPr>
            <p:nvPr/>
          </p:nvSpPr>
          <p:spPr bwMode="auto">
            <a:xfrm>
              <a:off x="2366" y="28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3832" name="Oval 193"/>
            <p:cNvSpPr>
              <a:spLocks noChangeArrowheads="1"/>
            </p:cNvSpPr>
            <p:nvPr/>
          </p:nvSpPr>
          <p:spPr bwMode="auto">
            <a:xfrm>
              <a:off x="2509" y="3005"/>
              <a:ext cx="48" cy="48"/>
            </a:xfrm>
            <a:prstGeom prst="ellipse">
              <a:avLst/>
            </a:prstGeom>
            <a:noFill/>
            <a:ln w="19050">
              <a:solidFill>
                <a:schemeClr val="tx1"/>
              </a:solidFill>
              <a:round/>
              <a:headEnd/>
              <a:tailEnd/>
            </a:ln>
          </p:spPr>
          <p:txBody>
            <a:bodyPr wrap="none" anchor="ctr"/>
            <a:lstStyle/>
            <a:p>
              <a:endParaRPr lang="en-US"/>
            </a:p>
          </p:txBody>
        </p:sp>
        <p:grpSp>
          <p:nvGrpSpPr>
            <p:cNvPr id="73833" name="Group 194"/>
            <p:cNvGrpSpPr>
              <a:grpSpLocks/>
            </p:cNvGrpSpPr>
            <p:nvPr/>
          </p:nvGrpSpPr>
          <p:grpSpPr bwMode="auto">
            <a:xfrm>
              <a:off x="2512" y="2883"/>
              <a:ext cx="42" cy="126"/>
              <a:chOff x="485" y="3174"/>
              <a:chExt cx="42" cy="126"/>
            </a:xfrm>
          </p:grpSpPr>
          <p:sp>
            <p:nvSpPr>
              <p:cNvPr id="73834" name="Line 195"/>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35" name="Freeform 196"/>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73782" name="Group 197"/>
          <p:cNvGrpSpPr>
            <a:grpSpLocks/>
          </p:cNvGrpSpPr>
          <p:nvPr/>
        </p:nvGrpSpPr>
        <p:grpSpPr bwMode="auto">
          <a:xfrm>
            <a:off x="5118100" y="3286125"/>
            <a:ext cx="547688" cy="365125"/>
            <a:chOff x="3224" y="2070"/>
            <a:chExt cx="345" cy="230"/>
          </a:xfrm>
        </p:grpSpPr>
        <p:sp>
          <p:nvSpPr>
            <p:cNvPr id="73822" name="Rectangle 198"/>
            <p:cNvSpPr>
              <a:spLocks noChangeArrowheads="1"/>
            </p:cNvSpPr>
            <p:nvPr/>
          </p:nvSpPr>
          <p:spPr bwMode="auto">
            <a:xfrm>
              <a:off x="3224" y="2070"/>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3823" name="Group 199"/>
            <p:cNvGrpSpPr>
              <a:grpSpLocks/>
            </p:cNvGrpSpPr>
            <p:nvPr/>
          </p:nvGrpSpPr>
          <p:grpSpPr bwMode="auto">
            <a:xfrm>
              <a:off x="3324" y="2098"/>
              <a:ext cx="144" cy="175"/>
              <a:chOff x="2083" y="2088"/>
              <a:chExt cx="144" cy="175"/>
            </a:xfrm>
          </p:grpSpPr>
          <p:grpSp>
            <p:nvGrpSpPr>
              <p:cNvPr id="73824" name="Group 200"/>
              <p:cNvGrpSpPr>
                <a:grpSpLocks/>
              </p:cNvGrpSpPr>
              <p:nvPr/>
            </p:nvGrpSpPr>
            <p:grpSpPr bwMode="auto">
              <a:xfrm>
                <a:off x="2083" y="2214"/>
                <a:ext cx="144" cy="49"/>
                <a:chOff x="532" y="1393"/>
                <a:chExt cx="144" cy="49"/>
              </a:xfrm>
            </p:grpSpPr>
            <p:sp>
              <p:nvSpPr>
                <p:cNvPr id="73828" name="Line 201"/>
                <p:cNvSpPr>
                  <a:spLocks noChangeAspect="1" noChangeShapeType="1"/>
                </p:cNvSpPr>
                <p:nvPr/>
              </p:nvSpPr>
              <p:spPr bwMode="auto">
                <a:xfrm>
                  <a:off x="558" y="1394"/>
                  <a:ext cx="9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29" name="Oval 202"/>
                <p:cNvSpPr>
                  <a:spLocks noChangeAspect="1" noChangeArrowheads="1"/>
                </p:cNvSpPr>
                <p:nvPr/>
              </p:nvSpPr>
              <p:spPr bwMode="auto">
                <a:xfrm>
                  <a:off x="634" y="1394"/>
                  <a:ext cx="42" cy="48"/>
                </a:xfrm>
                <a:prstGeom prst="ellipse">
                  <a:avLst/>
                </a:prstGeom>
                <a:noFill/>
                <a:ln w="19050">
                  <a:solidFill>
                    <a:srgbClr val="000000"/>
                  </a:solidFill>
                  <a:round/>
                  <a:headEnd/>
                  <a:tailEnd/>
                </a:ln>
              </p:spPr>
              <p:txBody>
                <a:bodyPr wrap="none" anchor="ctr"/>
                <a:lstStyle/>
                <a:p>
                  <a:endParaRPr lang="en-US"/>
                </a:p>
              </p:txBody>
            </p:sp>
            <p:sp>
              <p:nvSpPr>
                <p:cNvPr id="73830" name="Oval 203"/>
                <p:cNvSpPr>
                  <a:spLocks noChangeAspect="1" noChangeArrowheads="1"/>
                </p:cNvSpPr>
                <p:nvPr/>
              </p:nvSpPr>
              <p:spPr bwMode="auto">
                <a:xfrm>
                  <a:off x="532" y="1393"/>
                  <a:ext cx="42" cy="48"/>
                </a:xfrm>
                <a:prstGeom prst="ellipse">
                  <a:avLst/>
                </a:prstGeom>
                <a:noFill/>
                <a:ln w="19050">
                  <a:solidFill>
                    <a:srgbClr val="000000"/>
                  </a:solidFill>
                  <a:round/>
                  <a:headEnd/>
                  <a:tailEnd/>
                </a:ln>
              </p:spPr>
              <p:txBody>
                <a:bodyPr wrap="none" anchor="ctr"/>
                <a:lstStyle/>
                <a:p>
                  <a:endParaRPr lang="en-US"/>
                </a:p>
              </p:txBody>
            </p:sp>
          </p:grpSp>
          <p:grpSp>
            <p:nvGrpSpPr>
              <p:cNvPr id="73825" name="Group 204"/>
              <p:cNvGrpSpPr>
                <a:grpSpLocks/>
              </p:cNvGrpSpPr>
              <p:nvPr/>
            </p:nvGrpSpPr>
            <p:grpSpPr bwMode="auto">
              <a:xfrm>
                <a:off x="2134" y="2088"/>
                <a:ext cx="42" cy="126"/>
                <a:chOff x="485" y="3174"/>
                <a:chExt cx="42" cy="126"/>
              </a:xfrm>
            </p:grpSpPr>
            <p:sp>
              <p:nvSpPr>
                <p:cNvPr id="73826" name="Line 205"/>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27" name="Freeform 206"/>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73783" name="Group 207"/>
          <p:cNvGrpSpPr>
            <a:grpSpLocks/>
          </p:cNvGrpSpPr>
          <p:nvPr/>
        </p:nvGrpSpPr>
        <p:grpSpPr bwMode="auto">
          <a:xfrm>
            <a:off x="6499225" y="3268663"/>
            <a:ext cx="401638" cy="401637"/>
            <a:chOff x="4094" y="2059"/>
            <a:chExt cx="253" cy="253"/>
          </a:xfrm>
        </p:grpSpPr>
        <p:sp>
          <p:nvSpPr>
            <p:cNvPr id="73813" name="Rectangle 208"/>
            <p:cNvSpPr>
              <a:spLocks noChangeArrowheads="1"/>
            </p:cNvSpPr>
            <p:nvPr/>
          </p:nvSpPr>
          <p:spPr bwMode="auto">
            <a:xfrm>
              <a:off x="4094" y="205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3814" name="Group 209"/>
            <p:cNvGrpSpPr>
              <a:grpSpLocks/>
            </p:cNvGrpSpPr>
            <p:nvPr/>
          </p:nvGrpSpPr>
          <p:grpSpPr bwMode="auto">
            <a:xfrm>
              <a:off x="4148" y="2098"/>
              <a:ext cx="144" cy="175"/>
              <a:chOff x="2083" y="2088"/>
              <a:chExt cx="144" cy="175"/>
            </a:xfrm>
          </p:grpSpPr>
          <p:grpSp>
            <p:nvGrpSpPr>
              <p:cNvPr id="73815" name="Group 210"/>
              <p:cNvGrpSpPr>
                <a:grpSpLocks/>
              </p:cNvGrpSpPr>
              <p:nvPr/>
            </p:nvGrpSpPr>
            <p:grpSpPr bwMode="auto">
              <a:xfrm>
                <a:off x="2083" y="2214"/>
                <a:ext cx="144" cy="49"/>
                <a:chOff x="532" y="1393"/>
                <a:chExt cx="144" cy="49"/>
              </a:xfrm>
            </p:grpSpPr>
            <p:sp>
              <p:nvSpPr>
                <p:cNvPr id="73819" name="Line 211"/>
                <p:cNvSpPr>
                  <a:spLocks noChangeAspect="1" noChangeShapeType="1"/>
                </p:cNvSpPr>
                <p:nvPr/>
              </p:nvSpPr>
              <p:spPr bwMode="auto">
                <a:xfrm>
                  <a:off x="558" y="1394"/>
                  <a:ext cx="9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20" name="Oval 212"/>
                <p:cNvSpPr>
                  <a:spLocks noChangeAspect="1" noChangeArrowheads="1"/>
                </p:cNvSpPr>
                <p:nvPr/>
              </p:nvSpPr>
              <p:spPr bwMode="auto">
                <a:xfrm>
                  <a:off x="634" y="1394"/>
                  <a:ext cx="42" cy="48"/>
                </a:xfrm>
                <a:prstGeom prst="ellipse">
                  <a:avLst/>
                </a:prstGeom>
                <a:noFill/>
                <a:ln w="19050">
                  <a:solidFill>
                    <a:srgbClr val="000000"/>
                  </a:solidFill>
                  <a:round/>
                  <a:headEnd/>
                  <a:tailEnd/>
                </a:ln>
              </p:spPr>
              <p:txBody>
                <a:bodyPr wrap="none" anchor="ctr"/>
                <a:lstStyle/>
                <a:p>
                  <a:endParaRPr lang="en-US"/>
                </a:p>
              </p:txBody>
            </p:sp>
            <p:sp>
              <p:nvSpPr>
                <p:cNvPr id="73821" name="Oval 213"/>
                <p:cNvSpPr>
                  <a:spLocks noChangeAspect="1" noChangeArrowheads="1"/>
                </p:cNvSpPr>
                <p:nvPr/>
              </p:nvSpPr>
              <p:spPr bwMode="auto">
                <a:xfrm>
                  <a:off x="532" y="1393"/>
                  <a:ext cx="42" cy="48"/>
                </a:xfrm>
                <a:prstGeom prst="ellipse">
                  <a:avLst/>
                </a:prstGeom>
                <a:noFill/>
                <a:ln w="19050">
                  <a:solidFill>
                    <a:srgbClr val="000000"/>
                  </a:solidFill>
                  <a:round/>
                  <a:headEnd/>
                  <a:tailEnd/>
                </a:ln>
              </p:spPr>
              <p:txBody>
                <a:bodyPr wrap="none" anchor="ctr"/>
                <a:lstStyle/>
                <a:p>
                  <a:endParaRPr lang="en-US"/>
                </a:p>
              </p:txBody>
            </p:sp>
          </p:grpSp>
          <p:grpSp>
            <p:nvGrpSpPr>
              <p:cNvPr id="73816" name="Group 214"/>
              <p:cNvGrpSpPr>
                <a:grpSpLocks/>
              </p:cNvGrpSpPr>
              <p:nvPr/>
            </p:nvGrpSpPr>
            <p:grpSpPr bwMode="auto">
              <a:xfrm>
                <a:off x="2134" y="2088"/>
                <a:ext cx="42" cy="126"/>
                <a:chOff x="485" y="3174"/>
                <a:chExt cx="42" cy="126"/>
              </a:xfrm>
            </p:grpSpPr>
            <p:sp>
              <p:nvSpPr>
                <p:cNvPr id="73817" name="Line 215"/>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18" name="Freeform 216"/>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73784" name="Group 217"/>
          <p:cNvGrpSpPr>
            <a:grpSpLocks/>
          </p:cNvGrpSpPr>
          <p:nvPr/>
        </p:nvGrpSpPr>
        <p:grpSpPr bwMode="auto">
          <a:xfrm>
            <a:off x="7734300" y="3203575"/>
            <a:ext cx="530225" cy="530225"/>
            <a:chOff x="4872" y="2018"/>
            <a:chExt cx="334" cy="334"/>
          </a:xfrm>
        </p:grpSpPr>
        <p:sp>
          <p:nvSpPr>
            <p:cNvPr id="73804" name="Freeform 218"/>
            <p:cNvSpPr>
              <a:spLocks/>
            </p:cNvSpPr>
            <p:nvPr/>
          </p:nvSpPr>
          <p:spPr bwMode="auto">
            <a:xfrm>
              <a:off x="4872" y="201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3805" name="Group 219"/>
            <p:cNvGrpSpPr>
              <a:grpSpLocks/>
            </p:cNvGrpSpPr>
            <p:nvPr/>
          </p:nvGrpSpPr>
          <p:grpSpPr bwMode="auto">
            <a:xfrm>
              <a:off x="4967" y="2098"/>
              <a:ext cx="144" cy="175"/>
              <a:chOff x="2083" y="2088"/>
              <a:chExt cx="144" cy="175"/>
            </a:xfrm>
          </p:grpSpPr>
          <p:grpSp>
            <p:nvGrpSpPr>
              <p:cNvPr id="73806" name="Group 220"/>
              <p:cNvGrpSpPr>
                <a:grpSpLocks/>
              </p:cNvGrpSpPr>
              <p:nvPr/>
            </p:nvGrpSpPr>
            <p:grpSpPr bwMode="auto">
              <a:xfrm>
                <a:off x="2083" y="2214"/>
                <a:ext cx="144" cy="49"/>
                <a:chOff x="532" y="1393"/>
                <a:chExt cx="144" cy="49"/>
              </a:xfrm>
            </p:grpSpPr>
            <p:sp>
              <p:nvSpPr>
                <p:cNvPr id="73810" name="Line 221"/>
                <p:cNvSpPr>
                  <a:spLocks noChangeAspect="1" noChangeShapeType="1"/>
                </p:cNvSpPr>
                <p:nvPr/>
              </p:nvSpPr>
              <p:spPr bwMode="auto">
                <a:xfrm>
                  <a:off x="558" y="1394"/>
                  <a:ext cx="9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3811" name="Oval 222"/>
                <p:cNvSpPr>
                  <a:spLocks noChangeAspect="1" noChangeArrowheads="1"/>
                </p:cNvSpPr>
                <p:nvPr/>
              </p:nvSpPr>
              <p:spPr bwMode="auto">
                <a:xfrm>
                  <a:off x="634" y="1394"/>
                  <a:ext cx="42" cy="48"/>
                </a:xfrm>
                <a:prstGeom prst="ellipse">
                  <a:avLst/>
                </a:prstGeom>
                <a:noFill/>
                <a:ln w="19050">
                  <a:solidFill>
                    <a:srgbClr val="000000"/>
                  </a:solidFill>
                  <a:round/>
                  <a:headEnd/>
                  <a:tailEnd/>
                </a:ln>
              </p:spPr>
              <p:txBody>
                <a:bodyPr wrap="none" anchor="ctr"/>
                <a:lstStyle/>
                <a:p>
                  <a:endParaRPr lang="en-US"/>
                </a:p>
              </p:txBody>
            </p:sp>
            <p:sp>
              <p:nvSpPr>
                <p:cNvPr id="73812" name="Oval 223"/>
                <p:cNvSpPr>
                  <a:spLocks noChangeAspect="1" noChangeArrowheads="1"/>
                </p:cNvSpPr>
                <p:nvPr/>
              </p:nvSpPr>
              <p:spPr bwMode="auto">
                <a:xfrm>
                  <a:off x="532" y="1393"/>
                  <a:ext cx="42" cy="48"/>
                </a:xfrm>
                <a:prstGeom prst="ellipse">
                  <a:avLst/>
                </a:prstGeom>
                <a:noFill/>
                <a:ln w="19050">
                  <a:solidFill>
                    <a:srgbClr val="000000"/>
                  </a:solidFill>
                  <a:round/>
                  <a:headEnd/>
                  <a:tailEnd/>
                </a:ln>
              </p:spPr>
              <p:txBody>
                <a:bodyPr wrap="none" anchor="ctr"/>
                <a:lstStyle/>
                <a:p>
                  <a:endParaRPr lang="en-US"/>
                </a:p>
              </p:txBody>
            </p:sp>
          </p:grpSp>
          <p:grpSp>
            <p:nvGrpSpPr>
              <p:cNvPr id="73807" name="Group 224"/>
              <p:cNvGrpSpPr>
                <a:grpSpLocks/>
              </p:cNvGrpSpPr>
              <p:nvPr/>
            </p:nvGrpSpPr>
            <p:grpSpPr bwMode="auto">
              <a:xfrm>
                <a:off x="2134" y="2088"/>
                <a:ext cx="42" cy="126"/>
                <a:chOff x="485" y="3174"/>
                <a:chExt cx="42" cy="126"/>
              </a:xfrm>
            </p:grpSpPr>
            <p:sp>
              <p:nvSpPr>
                <p:cNvPr id="73808" name="Line 225"/>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09" name="Freeform 226"/>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73785" name="Group 227"/>
          <p:cNvGrpSpPr>
            <a:grpSpLocks/>
          </p:cNvGrpSpPr>
          <p:nvPr/>
        </p:nvGrpSpPr>
        <p:grpSpPr bwMode="auto">
          <a:xfrm>
            <a:off x="5118100" y="4533900"/>
            <a:ext cx="547688" cy="365125"/>
            <a:chOff x="3224" y="2856"/>
            <a:chExt cx="345" cy="230"/>
          </a:xfrm>
        </p:grpSpPr>
        <p:sp>
          <p:nvSpPr>
            <p:cNvPr id="73799" name="Rectangle 228"/>
            <p:cNvSpPr>
              <a:spLocks noChangeArrowheads="1"/>
            </p:cNvSpPr>
            <p:nvPr/>
          </p:nvSpPr>
          <p:spPr bwMode="auto">
            <a:xfrm>
              <a:off x="3224" y="285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3800" name="Oval 229"/>
            <p:cNvSpPr>
              <a:spLocks noChangeArrowheads="1"/>
            </p:cNvSpPr>
            <p:nvPr/>
          </p:nvSpPr>
          <p:spPr bwMode="auto">
            <a:xfrm>
              <a:off x="3373" y="3005"/>
              <a:ext cx="48" cy="48"/>
            </a:xfrm>
            <a:prstGeom prst="ellipse">
              <a:avLst/>
            </a:prstGeom>
            <a:noFill/>
            <a:ln w="19050">
              <a:solidFill>
                <a:schemeClr val="tx1"/>
              </a:solidFill>
              <a:round/>
              <a:headEnd/>
              <a:tailEnd/>
            </a:ln>
          </p:spPr>
          <p:txBody>
            <a:bodyPr wrap="none" anchor="ctr"/>
            <a:lstStyle/>
            <a:p>
              <a:endParaRPr lang="en-US"/>
            </a:p>
          </p:txBody>
        </p:sp>
        <p:grpSp>
          <p:nvGrpSpPr>
            <p:cNvPr id="73801" name="Group 230"/>
            <p:cNvGrpSpPr>
              <a:grpSpLocks/>
            </p:cNvGrpSpPr>
            <p:nvPr/>
          </p:nvGrpSpPr>
          <p:grpSpPr bwMode="auto">
            <a:xfrm>
              <a:off x="3376" y="2883"/>
              <a:ext cx="42" cy="126"/>
              <a:chOff x="485" y="3174"/>
              <a:chExt cx="42" cy="126"/>
            </a:xfrm>
          </p:grpSpPr>
          <p:sp>
            <p:nvSpPr>
              <p:cNvPr id="73802" name="Line 231"/>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803" name="Freeform 232"/>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73786" name="Group 233"/>
          <p:cNvGrpSpPr>
            <a:grpSpLocks/>
          </p:cNvGrpSpPr>
          <p:nvPr/>
        </p:nvGrpSpPr>
        <p:grpSpPr bwMode="auto">
          <a:xfrm>
            <a:off x="6499225" y="4516438"/>
            <a:ext cx="401638" cy="401637"/>
            <a:chOff x="4094" y="2845"/>
            <a:chExt cx="253" cy="253"/>
          </a:xfrm>
        </p:grpSpPr>
        <p:sp>
          <p:nvSpPr>
            <p:cNvPr id="73794" name="Rectangle 234"/>
            <p:cNvSpPr>
              <a:spLocks noChangeArrowheads="1"/>
            </p:cNvSpPr>
            <p:nvPr/>
          </p:nvSpPr>
          <p:spPr bwMode="auto">
            <a:xfrm>
              <a:off x="4094" y="284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3795" name="Oval 235"/>
            <p:cNvSpPr>
              <a:spLocks noChangeArrowheads="1"/>
            </p:cNvSpPr>
            <p:nvPr/>
          </p:nvSpPr>
          <p:spPr bwMode="auto">
            <a:xfrm>
              <a:off x="4196" y="3005"/>
              <a:ext cx="48" cy="48"/>
            </a:xfrm>
            <a:prstGeom prst="ellipse">
              <a:avLst/>
            </a:prstGeom>
            <a:noFill/>
            <a:ln w="19050">
              <a:solidFill>
                <a:schemeClr val="tx1"/>
              </a:solidFill>
              <a:round/>
              <a:headEnd/>
              <a:tailEnd/>
            </a:ln>
          </p:spPr>
          <p:txBody>
            <a:bodyPr wrap="none" anchor="ctr"/>
            <a:lstStyle/>
            <a:p>
              <a:endParaRPr lang="en-US"/>
            </a:p>
          </p:txBody>
        </p:sp>
        <p:grpSp>
          <p:nvGrpSpPr>
            <p:cNvPr id="73796" name="Group 236"/>
            <p:cNvGrpSpPr>
              <a:grpSpLocks/>
            </p:cNvGrpSpPr>
            <p:nvPr/>
          </p:nvGrpSpPr>
          <p:grpSpPr bwMode="auto">
            <a:xfrm>
              <a:off x="4199" y="2883"/>
              <a:ext cx="42" cy="126"/>
              <a:chOff x="485" y="3174"/>
              <a:chExt cx="42" cy="126"/>
            </a:xfrm>
          </p:grpSpPr>
          <p:sp>
            <p:nvSpPr>
              <p:cNvPr id="73797" name="Line 237"/>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798" name="Freeform 238"/>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73787" name="Group 239"/>
          <p:cNvGrpSpPr>
            <a:grpSpLocks/>
          </p:cNvGrpSpPr>
          <p:nvPr/>
        </p:nvGrpSpPr>
        <p:grpSpPr bwMode="auto">
          <a:xfrm>
            <a:off x="7734300" y="4451350"/>
            <a:ext cx="530225" cy="530225"/>
            <a:chOff x="4872" y="2804"/>
            <a:chExt cx="334" cy="334"/>
          </a:xfrm>
        </p:grpSpPr>
        <p:sp>
          <p:nvSpPr>
            <p:cNvPr id="73789" name="Freeform 240"/>
            <p:cNvSpPr>
              <a:spLocks/>
            </p:cNvSpPr>
            <p:nvPr/>
          </p:nvSpPr>
          <p:spPr bwMode="auto">
            <a:xfrm>
              <a:off x="4872" y="28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3790" name="Oval 241"/>
            <p:cNvSpPr>
              <a:spLocks noChangeArrowheads="1"/>
            </p:cNvSpPr>
            <p:nvPr/>
          </p:nvSpPr>
          <p:spPr bwMode="auto">
            <a:xfrm>
              <a:off x="5015" y="3005"/>
              <a:ext cx="48" cy="48"/>
            </a:xfrm>
            <a:prstGeom prst="ellipse">
              <a:avLst/>
            </a:prstGeom>
            <a:noFill/>
            <a:ln w="19050">
              <a:solidFill>
                <a:schemeClr val="tx1"/>
              </a:solidFill>
              <a:round/>
              <a:headEnd/>
              <a:tailEnd/>
            </a:ln>
          </p:spPr>
          <p:txBody>
            <a:bodyPr wrap="none" anchor="ctr"/>
            <a:lstStyle/>
            <a:p>
              <a:endParaRPr lang="en-US"/>
            </a:p>
          </p:txBody>
        </p:sp>
        <p:grpSp>
          <p:nvGrpSpPr>
            <p:cNvPr id="73791" name="Group 242"/>
            <p:cNvGrpSpPr>
              <a:grpSpLocks/>
            </p:cNvGrpSpPr>
            <p:nvPr/>
          </p:nvGrpSpPr>
          <p:grpSpPr bwMode="auto">
            <a:xfrm>
              <a:off x="5018" y="2883"/>
              <a:ext cx="42" cy="126"/>
              <a:chOff x="485" y="3174"/>
              <a:chExt cx="42" cy="126"/>
            </a:xfrm>
          </p:grpSpPr>
          <p:sp>
            <p:nvSpPr>
              <p:cNvPr id="73792" name="Line 243"/>
              <p:cNvSpPr>
                <a:spLocks noChangeAspect="1" noChangeShapeType="1"/>
              </p:cNvSpPr>
              <p:nvPr/>
            </p:nvSpPr>
            <p:spPr bwMode="auto">
              <a:xfrm>
                <a:off x="506" y="3177"/>
                <a:ext cx="0" cy="123"/>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73793" name="Freeform 244"/>
              <p:cNvSpPr>
                <a:spLocks/>
              </p:cNvSpPr>
              <p:nvPr/>
            </p:nvSpPr>
            <p:spPr bwMode="auto">
              <a:xfrm>
                <a:off x="485" y="3174"/>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9050" cap="flat" cmpd="sng">
                <a:solidFill>
                  <a:schemeClr val="tx1"/>
                </a:solidFill>
                <a:prstDash val="solid"/>
                <a:round/>
                <a:headEnd/>
                <a:tailEnd/>
              </a:ln>
            </p:spPr>
            <p:txBody>
              <a:bodyPr lIns="0" tIns="0" rIns="0" bIns="0" anchor="ctr" anchorCtr="1">
                <a:spAutoFit/>
              </a:bodyPr>
              <a:lstStyle/>
              <a:p>
                <a:endParaRPr lang="en-US"/>
              </a:p>
            </p:txBody>
          </p:sp>
        </p:grpSp>
      </p:grpSp>
      <p:sp>
        <p:nvSpPr>
          <p:cNvPr id="73788" name="Rectangle 245"/>
          <p:cNvSpPr>
            <a:spLocks noChangeArrowheads="1"/>
          </p:cNvSpPr>
          <p:nvPr/>
        </p:nvSpPr>
        <p:spPr bwMode="auto">
          <a:xfrm>
            <a:off x="1630363" y="6583363"/>
            <a:ext cx="2120900" cy="274637"/>
          </a:xfrm>
          <a:prstGeom prst="rect">
            <a:avLst/>
          </a:prstGeom>
          <a:noFill/>
          <a:ln w="12700">
            <a:noFill/>
            <a:miter lim="800000"/>
            <a:headEnd/>
            <a:tailEnd/>
          </a:ln>
        </p:spPr>
        <p:txBody>
          <a:bodyPr wrap="none">
            <a:spAutoFit/>
          </a:bodyPr>
          <a:lstStyle/>
          <a:p>
            <a:pPr algn="ctr" eaLnBrk="0" hangingPunct="0"/>
            <a:r>
              <a:rPr lang="en-US" sz="1200"/>
              <a:t>*Items added from FM 101-5</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ChangeArrowheads="1"/>
          </p:cNvSpPr>
          <p:nvPr/>
        </p:nvSpPr>
        <p:spPr bwMode="auto">
          <a:xfrm>
            <a:off x="4572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0243" name="Group 3"/>
          <p:cNvGrpSpPr>
            <a:grpSpLocks/>
          </p:cNvGrpSpPr>
          <p:nvPr/>
        </p:nvGrpSpPr>
        <p:grpSpPr bwMode="auto">
          <a:xfrm>
            <a:off x="3813175" y="212725"/>
            <a:ext cx="676275" cy="457200"/>
            <a:chOff x="2938" y="904"/>
            <a:chExt cx="426" cy="288"/>
          </a:xfrm>
        </p:grpSpPr>
        <p:grpSp>
          <p:nvGrpSpPr>
            <p:cNvPr id="10465" name="Group 4"/>
            <p:cNvGrpSpPr>
              <a:grpSpLocks/>
            </p:cNvGrpSpPr>
            <p:nvPr/>
          </p:nvGrpSpPr>
          <p:grpSpPr bwMode="auto">
            <a:xfrm>
              <a:off x="3103" y="904"/>
              <a:ext cx="177" cy="68"/>
              <a:chOff x="1968" y="1150"/>
              <a:chExt cx="177" cy="68"/>
            </a:xfrm>
          </p:grpSpPr>
          <p:grpSp>
            <p:nvGrpSpPr>
              <p:cNvPr id="10482" name="Group 5"/>
              <p:cNvGrpSpPr>
                <a:grpSpLocks/>
              </p:cNvGrpSpPr>
              <p:nvPr/>
            </p:nvGrpSpPr>
            <p:grpSpPr bwMode="auto">
              <a:xfrm>
                <a:off x="1985" y="1170"/>
                <a:ext cx="142" cy="48"/>
                <a:chOff x="289" y="816"/>
                <a:chExt cx="142" cy="48"/>
              </a:xfrm>
            </p:grpSpPr>
            <p:grpSp>
              <p:nvGrpSpPr>
                <p:cNvPr id="10484" name="Group 6"/>
                <p:cNvGrpSpPr>
                  <a:grpSpLocks/>
                </p:cNvGrpSpPr>
                <p:nvPr/>
              </p:nvGrpSpPr>
              <p:grpSpPr bwMode="auto">
                <a:xfrm>
                  <a:off x="289" y="816"/>
                  <a:ext cx="47" cy="47"/>
                  <a:chOff x="373" y="1246"/>
                  <a:chExt cx="36" cy="37"/>
                </a:xfrm>
              </p:grpSpPr>
              <p:sp>
                <p:nvSpPr>
                  <p:cNvPr id="10491" name="Line 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492" name="Line 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0485" name="Group 9"/>
                <p:cNvGrpSpPr>
                  <a:grpSpLocks/>
                </p:cNvGrpSpPr>
                <p:nvPr/>
              </p:nvGrpSpPr>
              <p:grpSpPr bwMode="auto">
                <a:xfrm>
                  <a:off x="336" y="816"/>
                  <a:ext cx="47" cy="47"/>
                  <a:chOff x="373" y="1246"/>
                  <a:chExt cx="36" cy="37"/>
                </a:xfrm>
              </p:grpSpPr>
              <p:sp>
                <p:nvSpPr>
                  <p:cNvPr id="10489" name="Line 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490" name="Line 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0486" name="Group 12"/>
                <p:cNvGrpSpPr>
                  <a:grpSpLocks/>
                </p:cNvGrpSpPr>
                <p:nvPr/>
              </p:nvGrpSpPr>
              <p:grpSpPr bwMode="auto">
                <a:xfrm>
                  <a:off x="384" y="817"/>
                  <a:ext cx="47" cy="47"/>
                  <a:chOff x="373" y="1246"/>
                  <a:chExt cx="36" cy="37"/>
                </a:xfrm>
              </p:grpSpPr>
              <p:sp>
                <p:nvSpPr>
                  <p:cNvPr id="10487"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488"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0483" name="Freeform 15"/>
              <p:cNvSpPr>
                <a:spLocks/>
              </p:cNvSpPr>
              <p:nvPr/>
            </p:nvSpPr>
            <p:spPr bwMode="auto">
              <a:xfrm>
                <a:off x="1968" y="1150"/>
                <a:ext cx="177" cy="68"/>
              </a:xfrm>
              <a:custGeom>
                <a:avLst/>
                <a:gdLst>
                  <a:gd name="T0" fmla="*/ 0 w 177"/>
                  <a:gd name="T1" fmla="*/ 68 h 68"/>
                  <a:gd name="T2" fmla="*/ 0 w 177"/>
                  <a:gd name="T3" fmla="*/ 0 h 68"/>
                  <a:gd name="T4" fmla="*/ 177 w 177"/>
                  <a:gd name="T5" fmla="*/ 0 h 68"/>
                  <a:gd name="T6" fmla="*/ 177 w 177"/>
                  <a:gd name="T7" fmla="*/ 68 h 68"/>
                  <a:gd name="T8" fmla="*/ 0 60000 65536"/>
                  <a:gd name="T9" fmla="*/ 0 60000 65536"/>
                  <a:gd name="T10" fmla="*/ 0 60000 65536"/>
                  <a:gd name="T11" fmla="*/ 0 60000 65536"/>
                  <a:gd name="T12" fmla="*/ 0 w 177"/>
                  <a:gd name="T13" fmla="*/ 0 h 68"/>
                  <a:gd name="T14" fmla="*/ 177 w 177"/>
                  <a:gd name="T15" fmla="*/ 68 h 68"/>
                </a:gdLst>
                <a:ahLst/>
                <a:cxnLst>
                  <a:cxn ang="T8">
                    <a:pos x="T0" y="T1"/>
                  </a:cxn>
                  <a:cxn ang="T9">
                    <a:pos x="T2" y="T3"/>
                  </a:cxn>
                  <a:cxn ang="T10">
                    <a:pos x="T4" y="T5"/>
                  </a:cxn>
                  <a:cxn ang="T11">
                    <a:pos x="T6" y="T7"/>
                  </a:cxn>
                </a:cxnLst>
                <a:rect l="T12" t="T13" r="T14" b="T15"/>
                <a:pathLst>
                  <a:path w="177" h="68">
                    <a:moveTo>
                      <a:pt x="0" y="68"/>
                    </a:moveTo>
                    <a:lnTo>
                      <a:pt x="0" y="0"/>
                    </a:lnTo>
                    <a:lnTo>
                      <a:pt x="177" y="0"/>
                    </a:lnTo>
                    <a:lnTo>
                      <a:pt x="177" y="68"/>
                    </a:lnTo>
                  </a:path>
                </a:pathLst>
              </a:custGeom>
              <a:noFill/>
              <a:ln w="12700" cap="flat" cmpd="sng">
                <a:solidFill>
                  <a:srgbClr val="000000"/>
                </a:solidFill>
                <a:prstDash val="solid"/>
                <a:round/>
                <a:headEnd/>
                <a:tailEnd/>
              </a:ln>
            </p:spPr>
            <p:txBody>
              <a:bodyPr wrap="none" anchor="ctr"/>
              <a:lstStyle/>
              <a:p>
                <a:endParaRPr lang="en-US"/>
              </a:p>
            </p:txBody>
          </p:sp>
        </p:grpSp>
        <p:grpSp>
          <p:nvGrpSpPr>
            <p:cNvPr id="10466" name="Group 16"/>
            <p:cNvGrpSpPr>
              <a:grpSpLocks/>
            </p:cNvGrpSpPr>
            <p:nvPr/>
          </p:nvGrpSpPr>
          <p:grpSpPr bwMode="auto">
            <a:xfrm>
              <a:off x="3019" y="974"/>
              <a:ext cx="345" cy="218"/>
              <a:chOff x="389" y="3536"/>
              <a:chExt cx="345" cy="218"/>
            </a:xfrm>
          </p:grpSpPr>
          <p:sp>
            <p:nvSpPr>
              <p:cNvPr id="10468" name="Rectangle 17"/>
              <p:cNvSpPr>
                <a:spLocks noChangeAspect="1" noChangeArrowheads="1"/>
              </p:cNvSpPr>
              <p:nvPr/>
            </p:nvSpPr>
            <p:spPr bwMode="auto">
              <a:xfrm>
                <a:off x="389" y="3536"/>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0469" name="Line 18"/>
              <p:cNvSpPr>
                <a:spLocks noChangeShapeType="1"/>
              </p:cNvSpPr>
              <p:nvPr/>
            </p:nvSpPr>
            <p:spPr bwMode="auto">
              <a:xfrm>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470" name="Line 19"/>
              <p:cNvSpPr>
                <a:spLocks noChangeShapeType="1"/>
              </p:cNvSpPr>
              <p:nvPr/>
            </p:nvSpPr>
            <p:spPr bwMode="auto">
              <a:xfrm flipV="1">
                <a:off x="391" y="3537"/>
                <a:ext cx="341" cy="216"/>
              </a:xfrm>
              <a:prstGeom prst="line">
                <a:avLst/>
              </a:prstGeom>
              <a:noFill/>
              <a:ln w="12700">
                <a:solidFill>
                  <a:srgbClr val="000000"/>
                </a:solidFill>
                <a:round/>
                <a:headEnd type="none" w="sm" len="sm"/>
                <a:tailEnd type="none" w="sm" len="sm"/>
              </a:ln>
            </p:spPr>
            <p:txBody>
              <a:bodyPr wrap="none" anchor="ctr"/>
              <a:lstStyle/>
              <a:p>
                <a:endParaRPr lang="en-US"/>
              </a:p>
            </p:txBody>
          </p:sp>
          <p:grpSp>
            <p:nvGrpSpPr>
              <p:cNvPr id="10471" name="Group 20"/>
              <p:cNvGrpSpPr>
                <a:grpSpLocks/>
              </p:cNvGrpSpPr>
              <p:nvPr/>
            </p:nvGrpSpPr>
            <p:grpSpPr bwMode="auto">
              <a:xfrm>
                <a:off x="407" y="3607"/>
                <a:ext cx="309" cy="75"/>
                <a:chOff x="3856" y="887"/>
                <a:chExt cx="334" cy="75"/>
              </a:xfrm>
            </p:grpSpPr>
            <p:sp>
              <p:nvSpPr>
                <p:cNvPr id="10478" name="Line 21"/>
                <p:cNvSpPr>
                  <a:spLocks noChangeShapeType="1"/>
                </p:cNvSpPr>
                <p:nvPr/>
              </p:nvSpPr>
              <p:spPr bwMode="auto">
                <a:xfrm>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479" name="Line 22"/>
                <p:cNvSpPr>
                  <a:spLocks noChangeShapeType="1"/>
                </p:cNvSpPr>
                <p:nvPr/>
              </p:nvSpPr>
              <p:spPr bwMode="auto">
                <a:xfrm flipH="1">
                  <a:off x="3895" y="887"/>
                  <a:ext cx="256"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480" name="Freeform 23"/>
                <p:cNvSpPr>
                  <a:spLocks noChangeAspect="1"/>
                </p:cNvSpPr>
                <p:nvPr/>
              </p:nvSpPr>
              <p:spPr bwMode="auto">
                <a:xfrm rot="5400000">
                  <a:off x="4133" y="903"/>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0481" name="Freeform 24"/>
                <p:cNvSpPr>
                  <a:spLocks noChangeAspect="1"/>
                </p:cNvSpPr>
                <p:nvPr/>
              </p:nvSpPr>
              <p:spPr bwMode="auto">
                <a:xfrm rot="16200000" flipH="1">
                  <a:off x="3840" y="904"/>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0472" name="Group 25"/>
              <p:cNvGrpSpPr>
                <a:grpSpLocks/>
              </p:cNvGrpSpPr>
              <p:nvPr/>
            </p:nvGrpSpPr>
            <p:grpSpPr bwMode="auto">
              <a:xfrm>
                <a:off x="390" y="3689"/>
                <a:ext cx="342" cy="58"/>
                <a:chOff x="96" y="1287"/>
                <a:chExt cx="369" cy="58"/>
              </a:xfrm>
            </p:grpSpPr>
            <p:sp>
              <p:nvSpPr>
                <p:cNvPr id="10473" name="Freeform 2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74" name="Freeform 2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75" name="Freeform 2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76" name="Freeform 2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77" name="Freeform 3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0467" name="Rectangle 31"/>
            <p:cNvSpPr>
              <a:spLocks noChangeArrowheads="1"/>
            </p:cNvSpPr>
            <p:nvPr/>
          </p:nvSpPr>
          <p:spPr bwMode="auto">
            <a:xfrm>
              <a:off x="2938" y="1094"/>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0244" name="Group 32"/>
          <p:cNvGrpSpPr>
            <a:grpSpLocks/>
          </p:cNvGrpSpPr>
          <p:nvPr/>
        </p:nvGrpSpPr>
        <p:grpSpPr bwMode="auto">
          <a:xfrm>
            <a:off x="4938713" y="1116013"/>
            <a:ext cx="654050" cy="406400"/>
            <a:chOff x="3647" y="621"/>
            <a:chExt cx="412" cy="256"/>
          </a:xfrm>
        </p:grpSpPr>
        <p:grpSp>
          <p:nvGrpSpPr>
            <p:cNvPr id="10452" name="Group 33"/>
            <p:cNvGrpSpPr>
              <a:grpSpLocks/>
            </p:cNvGrpSpPr>
            <p:nvPr/>
          </p:nvGrpSpPr>
          <p:grpSpPr bwMode="auto">
            <a:xfrm>
              <a:off x="3714" y="621"/>
              <a:ext cx="345" cy="256"/>
              <a:chOff x="1671" y="618"/>
              <a:chExt cx="345" cy="256"/>
            </a:xfrm>
          </p:grpSpPr>
          <p:grpSp>
            <p:nvGrpSpPr>
              <p:cNvPr id="10454" name="Group 34"/>
              <p:cNvGrpSpPr>
                <a:grpSpLocks/>
              </p:cNvGrpSpPr>
              <p:nvPr/>
            </p:nvGrpSpPr>
            <p:grpSpPr bwMode="auto">
              <a:xfrm>
                <a:off x="1796" y="618"/>
                <a:ext cx="95" cy="47"/>
                <a:chOff x="337" y="1056"/>
                <a:chExt cx="95" cy="47"/>
              </a:xfrm>
            </p:grpSpPr>
            <p:grpSp>
              <p:nvGrpSpPr>
                <p:cNvPr id="10459" name="Group 35"/>
                <p:cNvGrpSpPr>
                  <a:grpSpLocks/>
                </p:cNvGrpSpPr>
                <p:nvPr/>
              </p:nvGrpSpPr>
              <p:grpSpPr bwMode="auto">
                <a:xfrm>
                  <a:off x="337" y="1056"/>
                  <a:ext cx="47" cy="47"/>
                  <a:chOff x="373" y="1246"/>
                  <a:chExt cx="36" cy="37"/>
                </a:xfrm>
              </p:grpSpPr>
              <p:sp>
                <p:nvSpPr>
                  <p:cNvPr id="10463" name="Line 3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464" name="Line 3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0460" name="Group 38"/>
                <p:cNvGrpSpPr>
                  <a:grpSpLocks/>
                </p:cNvGrpSpPr>
                <p:nvPr/>
              </p:nvGrpSpPr>
              <p:grpSpPr bwMode="auto">
                <a:xfrm>
                  <a:off x="385" y="1056"/>
                  <a:ext cx="47" cy="47"/>
                  <a:chOff x="373" y="1246"/>
                  <a:chExt cx="36" cy="37"/>
                </a:xfrm>
              </p:grpSpPr>
              <p:sp>
                <p:nvSpPr>
                  <p:cNvPr id="10461" name="Line 39"/>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462" name="Line 40"/>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0455" name="Group 41"/>
              <p:cNvGrpSpPr>
                <a:grpSpLocks noChangeAspect="1"/>
              </p:cNvGrpSpPr>
              <p:nvPr/>
            </p:nvGrpSpPr>
            <p:grpSpPr bwMode="auto">
              <a:xfrm>
                <a:off x="1671" y="672"/>
                <a:ext cx="345" cy="202"/>
                <a:chOff x="379" y="200"/>
                <a:chExt cx="685" cy="401"/>
              </a:xfrm>
            </p:grpSpPr>
            <p:sp>
              <p:nvSpPr>
                <p:cNvPr id="10456" name="Rectangle 42"/>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0457" name="Line 43"/>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458" name="Line 44"/>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0453" name="Rectangle 45"/>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0245" name="Group 46"/>
          <p:cNvGrpSpPr>
            <a:grpSpLocks/>
          </p:cNvGrpSpPr>
          <p:nvPr/>
        </p:nvGrpSpPr>
        <p:grpSpPr bwMode="auto">
          <a:xfrm>
            <a:off x="6700838" y="1116013"/>
            <a:ext cx="639762" cy="403225"/>
            <a:chOff x="4757" y="623"/>
            <a:chExt cx="403" cy="254"/>
          </a:xfrm>
        </p:grpSpPr>
        <p:sp>
          <p:nvSpPr>
            <p:cNvPr id="10442" name="Rectangle 47"/>
            <p:cNvSpPr>
              <a:spLocks noChangeArrowheads="1"/>
            </p:cNvSpPr>
            <p:nvPr/>
          </p:nvSpPr>
          <p:spPr bwMode="auto">
            <a:xfrm>
              <a:off x="4757" y="7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0443" name="Group 48"/>
            <p:cNvGrpSpPr>
              <a:grpSpLocks/>
            </p:cNvGrpSpPr>
            <p:nvPr/>
          </p:nvGrpSpPr>
          <p:grpSpPr bwMode="auto">
            <a:xfrm>
              <a:off x="4815" y="623"/>
              <a:ext cx="345" cy="254"/>
              <a:chOff x="4815" y="587"/>
              <a:chExt cx="345" cy="254"/>
            </a:xfrm>
          </p:grpSpPr>
          <p:grpSp>
            <p:nvGrpSpPr>
              <p:cNvPr id="10444" name="Group 49"/>
              <p:cNvGrpSpPr>
                <a:grpSpLocks/>
              </p:cNvGrpSpPr>
              <p:nvPr/>
            </p:nvGrpSpPr>
            <p:grpSpPr bwMode="auto">
              <a:xfrm>
                <a:off x="4815" y="639"/>
                <a:ext cx="345" cy="202"/>
                <a:chOff x="3067" y="2774"/>
                <a:chExt cx="345" cy="202"/>
              </a:xfrm>
            </p:grpSpPr>
            <p:sp>
              <p:nvSpPr>
                <p:cNvPr id="10450" name="Rectangle 50"/>
                <p:cNvSpPr>
                  <a:spLocks noChangeAspect="1" noChangeArrowheads="1"/>
                </p:cNvSpPr>
                <p:nvPr/>
              </p:nvSpPr>
              <p:spPr bwMode="auto">
                <a:xfrm>
                  <a:off x="3067" y="2774"/>
                  <a:ext cx="345" cy="202"/>
                </a:xfrm>
                <a:prstGeom prst="rect">
                  <a:avLst/>
                </a:prstGeom>
                <a:solidFill>
                  <a:schemeClr val="bg1"/>
                </a:solidFill>
                <a:ln w="12700">
                  <a:solidFill>
                    <a:srgbClr val="000000"/>
                  </a:solidFill>
                  <a:miter lim="800000"/>
                  <a:headEnd/>
                  <a:tailEnd/>
                </a:ln>
              </p:spPr>
              <p:txBody>
                <a:bodyPr wrap="none" lIns="0" tIns="0" rIns="0" anchor="ctr">
                  <a:spAutoFit/>
                </a:bodyPr>
                <a:lstStyle/>
                <a:p>
                  <a:endParaRPr lang="en-US"/>
                </a:p>
              </p:txBody>
            </p:sp>
            <p:sp>
              <p:nvSpPr>
                <p:cNvPr id="10451" name="Freeform 51"/>
                <p:cNvSpPr>
                  <a:spLocks noChangeAspect="1"/>
                </p:cNvSpPr>
                <p:nvPr/>
              </p:nvSpPr>
              <p:spPr bwMode="auto">
                <a:xfrm>
                  <a:off x="3359" y="2774"/>
                  <a:ext cx="52" cy="202"/>
                </a:xfrm>
                <a:custGeom>
                  <a:avLst/>
                  <a:gdLst>
                    <a:gd name="T0" fmla="*/ 51 w 52"/>
                    <a:gd name="T1" fmla="*/ 0 h 202"/>
                    <a:gd name="T2" fmla="*/ 0 w 52"/>
                    <a:gd name="T3" fmla="*/ 100 h 202"/>
                    <a:gd name="T4" fmla="*/ 52 w 52"/>
                    <a:gd name="T5" fmla="*/ 202 h 202"/>
                    <a:gd name="T6" fmla="*/ 0 60000 65536"/>
                    <a:gd name="T7" fmla="*/ 0 60000 65536"/>
                    <a:gd name="T8" fmla="*/ 0 60000 65536"/>
                    <a:gd name="T9" fmla="*/ 0 w 52"/>
                    <a:gd name="T10" fmla="*/ 0 h 202"/>
                    <a:gd name="T11" fmla="*/ 52 w 52"/>
                    <a:gd name="T12" fmla="*/ 202 h 202"/>
                  </a:gdLst>
                  <a:ahLst/>
                  <a:cxnLst>
                    <a:cxn ang="T6">
                      <a:pos x="T0" y="T1"/>
                    </a:cxn>
                    <a:cxn ang="T7">
                      <a:pos x="T2" y="T3"/>
                    </a:cxn>
                    <a:cxn ang="T8">
                      <a:pos x="T4" y="T5"/>
                    </a:cxn>
                  </a:cxnLst>
                  <a:rect l="T9" t="T10" r="T11" b="T12"/>
                  <a:pathLst>
                    <a:path w="52" h="202">
                      <a:moveTo>
                        <a:pt x="51" y="0"/>
                      </a:moveTo>
                      <a:lnTo>
                        <a:pt x="0" y="100"/>
                      </a:lnTo>
                      <a:lnTo>
                        <a:pt x="52" y="202"/>
                      </a:lnTo>
                    </a:path>
                  </a:pathLst>
                </a:custGeom>
                <a:solidFill>
                  <a:schemeClr val="bg1"/>
                </a:solid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445" name="Text Box 52"/>
              <p:cNvSpPr txBox="1">
                <a:spLocks noChangeArrowheads="1"/>
              </p:cNvSpPr>
              <p:nvPr/>
            </p:nvSpPr>
            <p:spPr bwMode="auto">
              <a:xfrm>
                <a:off x="4869" y="697"/>
                <a:ext cx="196" cy="86"/>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r>
                  <a:rPr lang="en-US" sz="900" b="1"/>
                  <a:t>FSSG</a:t>
                </a:r>
              </a:p>
            </p:txBody>
          </p:sp>
          <p:grpSp>
            <p:nvGrpSpPr>
              <p:cNvPr id="10446" name="Group 53"/>
              <p:cNvGrpSpPr>
                <a:grpSpLocks/>
              </p:cNvGrpSpPr>
              <p:nvPr/>
            </p:nvGrpSpPr>
            <p:grpSpPr bwMode="auto">
              <a:xfrm>
                <a:off x="4952" y="587"/>
                <a:ext cx="71" cy="53"/>
                <a:chOff x="340" y="1392"/>
                <a:chExt cx="71" cy="53"/>
              </a:xfrm>
            </p:grpSpPr>
            <p:sp>
              <p:nvSpPr>
                <p:cNvPr id="10447" name="Line 54"/>
                <p:cNvSpPr>
                  <a:spLocks noChangeAspect="1" noChangeShapeType="1"/>
                </p:cNvSpPr>
                <p:nvPr/>
              </p:nvSpPr>
              <p:spPr bwMode="auto">
                <a:xfrm>
                  <a:off x="340"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448" name="Line 55"/>
                <p:cNvSpPr>
                  <a:spLocks noChangeAspect="1" noChangeShapeType="1"/>
                </p:cNvSpPr>
                <p:nvPr/>
              </p:nvSpPr>
              <p:spPr bwMode="auto">
                <a:xfrm>
                  <a:off x="411" y="1392"/>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449" name="Line 56"/>
                <p:cNvSpPr>
                  <a:spLocks noChangeAspect="1" noChangeShapeType="1"/>
                </p:cNvSpPr>
                <p:nvPr/>
              </p:nvSpPr>
              <p:spPr bwMode="auto">
                <a:xfrm>
                  <a:off x="376" y="1392"/>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10246" name="Group 57"/>
          <p:cNvGrpSpPr>
            <a:grpSpLocks/>
          </p:cNvGrpSpPr>
          <p:nvPr/>
        </p:nvGrpSpPr>
        <p:grpSpPr bwMode="auto">
          <a:xfrm>
            <a:off x="765175" y="1995488"/>
            <a:ext cx="547688" cy="400050"/>
            <a:chOff x="482" y="1473"/>
            <a:chExt cx="345" cy="252"/>
          </a:xfrm>
        </p:grpSpPr>
        <p:grpSp>
          <p:nvGrpSpPr>
            <p:cNvPr id="10431" name="Group 58"/>
            <p:cNvGrpSpPr>
              <a:grpSpLocks/>
            </p:cNvGrpSpPr>
            <p:nvPr/>
          </p:nvGrpSpPr>
          <p:grpSpPr bwMode="auto">
            <a:xfrm>
              <a:off x="482" y="1518"/>
              <a:ext cx="345" cy="207"/>
              <a:chOff x="2372" y="3158"/>
              <a:chExt cx="345" cy="207"/>
            </a:xfrm>
          </p:grpSpPr>
          <p:sp>
            <p:nvSpPr>
              <p:cNvPr id="10433" name="Rectangle 59"/>
              <p:cNvSpPr>
                <a:spLocks noChangeAspect="1" noChangeArrowheads="1"/>
              </p:cNvSpPr>
              <p:nvPr/>
            </p:nvSpPr>
            <p:spPr bwMode="auto">
              <a:xfrm>
                <a:off x="2372" y="3163"/>
                <a:ext cx="345" cy="202"/>
              </a:xfrm>
              <a:prstGeom prst="rect">
                <a:avLst/>
              </a:prstGeom>
              <a:noFill/>
              <a:ln w="12700">
                <a:solidFill>
                  <a:srgbClr val="000000"/>
                </a:solidFill>
                <a:miter lim="800000"/>
                <a:headEnd/>
                <a:tailEnd/>
              </a:ln>
            </p:spPr>
            <p:txBody>
              <a:bodyPr wrap="none" anchor="ctr"/>
              <a:lstStyle/>
              <a:p>
                <a:endParaRPr lang="en-US"/>
              </a:p>
            </p:txBody>
          </p:sp>
          <p:grpSp>
            <p:nvGrpSpPr>
              <p:cNvPr id="10434" name="Group 60"/>
              <p:cNvGrpSpPr>
                <a:grpSpLocks/>
              </p:cNvGrpSpPr>
              <p:nvPr/>
            </p:nvGrpSpPr>
            <p:grpSpPr bwMode="auto">
              <a:xfrm>
                <a:off x="2373" y="3237"/>
                <a:ext cx="342" cy="54"/>
                <a:chOff x="96" y="1287"/>
                <a:chExt cx="369" cy="58"/>
              </a:xfrm>
            </p:grpSpPr>
            <p:sp>
              <p:nvSpPr>
                <p:cNvPr id="10437" name="Freeform 61"/>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38" name="Freeform 62"/>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39" name="Freeform 63"/>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40" name="Freeform 64"/>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41" name="Freeform 65"/>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10435" name="Line 66"/>
              <p:cNvSpPr>
                <a:spLocks noChangeShapeType="1"/>
              </p:cNvSpPr>
              <p:nvPr/>
            </p:nvSpPr>
            <p:spPr bwMode="auto">
              <a:xfrm flipV="1">
                <a:off x="2374" y="3163"/>
                <a:ext cx="342" cy="202"/>
              </a:xfrm>
              <a:prstGeom prst="line">
                <a:avLst/>
              </a:prstGeom>
              <a:noFill/>
              <a:ln w="12700">
                <a:solidFill>
                  <a:srgbClr val="000000"/>
                </a:solidFill>
                <a:round/>
                <a:headEnd/>
                <a:tailEnd/>
              </a:ln>
            </p:spPr>
            <p:txBody>
              <a:bodyPr wrap="none" anchor="ctr"/>
              <a:lstStyle/>
              <a:p>
                <a:endParaRPr lang="en-US"/>
              </a:p>
            </p:txBody>
          </p:sp>
          <p:sp>
            <p:nvSpPr>
              <p:cNvPr id="10436" name="Text Box 67"/>
              <p:cNvSpPr txBox="1">
                <a:spLocks noChangeArrowheads="1"/>
              </p:cNvSpPr>
              <p:nvPr/>
            </p:nvSpPr>
            <p:spPr bwMode="auto">
              <a:xfrm>
                <a:off x="2520" y="3158"/>
                <a:ext cx="44" cy="86"/>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900"/>
                  <a:t>F</a:t>
                </a:r>
              </a:p>
            </p:txBody>
          </p:sp>
        </p:grpSp>
        <p:sp>
          <p:nvSpPr>
            <p:cNvPr id="10432" name="Line 68"/>
            <p:cNvSpPr>
              <a:spLocks noChangeAspect="1" noChangeShapeType="1"/>
            </p:cNvSpPr>
            <p:nvPr/>
          </p:nvSpPr>
          <p:spPr bwMode="auto">
            <a:xfrm>
              <a:off x="654" y="147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0247" name="Group 69"/>
          <p:cNvGrpSpPr>
            <a:grpSpLocks/>
          </p:cNvGrpSpPr>
          <p:nvPr/>
        </p:nvGrpSpPr>
        <p:grpSpPr bwMode="auto">
          <a:xfrm>
            <a:off x="2382838" y="3779838"/>
            <a:ext cx="547687" cy="406400"/>
            <a:chOff x="3027" y="2891"/>
            <a:chExt cx="345" cy="256"/>
          </a:xfrm>
        </p:grpSpPr>
        <p:sp>
          <p:nvSpPr>
            <p:cNvPr id="10427" name="Rectangle 70"/>
            <p:cNvSpPr>
              <a:spLocks noChangeAspect="1" noChangeArrowheads="1"/>
            </p:cNvSpPr>
            <p:nvPr/>
          </p:nvSpPr>
          <p:spPr bwMode="auto">
            <a:xfrm>
              <a:off x="3075" y="2966"/>
              <a:ext cx="248"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CI /</a:t>
              </a:r>
            </a:p>
            <a:p>
              <a:pPr algn="ctr" eaLnBrk="0" hangingPunct="0"/>
              <a:r>
                <a:rPr lang="en-US" sz="800" b="1">
                  <a:solidFill>
                    <a:srgbClr val="000000"/>
                  </a:solidFill>
                </a:rPr>
                <a:t>HUMINT</a:t>
              </a:r>
            </a:p>
          </p:txBody>
        </p:sp>
        <p:grpSp>
          <p:nvGrpSpPr>
            <p:cNvPr id="10428" name="Group 71"/>
            <p:cNvGrpSpPr>
              <a:grpSpLocks/>
            </p:cNvGrpSpPr>
            <p:nvPr/>
          </p:nvGrpSpPr>
          <p:grpSpPr bwMode="auto">
            <a:xfrm>
              <a:off x="3027" y="2891"/>
              <a:ext cx="345" cy="256"/>
              <a:chOff x="4347" y="2675"/>
              <a:chExt cx="345" cy="256"/>
            </a:xfrm>
          </p:grpSpPr>
          <p:sp>
            <p:nvSpPr>
              <p:cNvPr id="10429" name="Rectangle 7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30" name="Line 7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48" name="Group 74"/>
          <p:cNvGrpSpPr>
            <a:grpSpLocks/>
          </p:cNvGrpSpPr>
          <p:nvPr/>
        </p:nvGrpSpPr>
        <p:grpSpPr bwMode="auto">
          <a:xfrm>
            <a:off x="2381250" y="2651125"/>
            <a:ext cx="547688" cy="406400"/>
            <a:chOff x="1304" y="2002"/>
            <a:chExt cx="345" cy="256"/>
          </a:xfrm>
        </p:grpSpPr>
        <p:sp>
          <p:nvSpPr>
            <p:cNvPr id="10423" name="Rectangle 75"/>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0424" name="Group 76"/>
            <p:cNvGrpSpPr>
              <a:grpSpLocks/>
            </p:cNvGrpSpPr>
            <p:nvPr/>
          </p:nvGrpSpPr>
          <p:grpSpPr bwMode="auto">
            <a:xfrm>
              <a:off x="1304" y="2002"/>
              <a:ext cx="345" cy="256"/>
              <a:chOff x="4347" y="2675"/>
              <a:chExt cx="345" cy="256"/>
            </a:xfrm>
          </p:grpSpPr>
          <p:sp>
            <p:nvSpPr>
              <p:cNvPr id="10425" name="Rectangle 7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26" name="Line 7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49" name="Group 79"/>
          <p:cNvGrpSpPr>
            <a:grpSpLocks/>
          </p:cNvGrpSpPr>
          <p:nvPr/>
        </p:nvGrpSpPr>
        <p:grpSpPr bwMode="auto">
          <a:xfrm>
            <a:off x="3400425" y="2651125"/>
            <a:ext cx="547688" cy="406400"/>
            <a:chOff x="1304" y="2002"/>
            <a:chExt cx="345" cy="256"/>
          </a:xfrm>
        </p:grpSpPr>
        <p:sp>
          <p:nvSpPr>
            <p:cNvPr id="10419" name="Rectangle 80"/>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0420" name="Group 81"/>
            <p:cNvGrpSpPr>
              <a:grpSpLocks/>
            </p:cNvGrpSpPr>
            <p:nvPr/>
          </p:nvGrpSpPr>
          <p:grpSpPr bwMode="auto">
            <a:xfrm>
              <a:off x="1304" y="2002"/>
              <a:ext cx="345" cy="256"/>
              <a:chOff x="4347" y="2675"/>
              <a:chExt cx="345" cy="256"/>
            </a:xfrm>
          </p:grpSpPr>
          <p:sp>
            <p:nvSpPr>
              <p:cNvPr id="10421" name="Rectangle 8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22" name="Line 8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50" name="Group 84"/>
          <p:cNvGrpSpPr>
            <a:grpSpLocks/>
          </p:cNvGrpSpPr>
          <p:nvPr/>
        </p:nvGrpSpPr>
        <p:grpSpPr bwMode="auto">
          <a:xfrm>
            <a:off x="3400425" y="3228975"/>
            <a:ext cx="547688" cy="406400"/>
            <a:chOff x="3140" y="3004"/>
            <a:chExt cx="345" cy="256"/>
          </a:xfrm>
        </p:grpSpPr>
        <p:sp>
          <p:nvSpPr>
            <p:cNvPr id="10415" name="Rectangle 85"/>
            <p:cNvSpPr>
              <a:spLocks noChangeAspect="1" noChangeArrowheads="1"/>
            </p:cNvSpPr>
            <p:nvPr/>
          </p:nvSpPr>
          <p:spPr bwMode="auto">
            <a:xfrm>
              <a:off x="3215" y="3102"/>
              <a:ext cx="197"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SVC</a:t>
              </a:r>
            </a:p>
          </p:txBody>
        </p:sp>
        <p:grpSp>
          <p:nvGrpSpPr>
            <p:cNvPr id="10416" name="Group 86"/>
            <p:cNvGrpSpPr>
              <a:grpSpLocks/>
            </p:cNvGrpSpPr>
            <p:nvPr/>
          </p:nvGrpSpPr>
          <p:grpSpPr bwMode="auto">
            <a:xfrm>
              <a:off x="3140" y="3004"/>
              <a:ext cx="345" cy="256"/>
              <a:chOff x="4347" y="2675"/>
              <a:chExt cx="345" cy="256"/>
            </a:xfrm>
          </p:grpSpPr>
          <p:sp>
            <p:nvSpPr>
              <p:cNvPr id="10417" name="Rectangle 8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18" name="Line 8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51" name="Group 89"/>
          <p:cNvGrpSpPr>
            <a:grpSpLocks/>
          </p:cNvGrpSpPr>
          <p:nvPr/>
        </p:nvGrpSpPr>
        <p:grpSpPr bwMode="auto">
          <a:xfrm>
            <a:off x="736600" y="3228975"/>
            <a:ext cx="547688" cy="406400"/>
            <a:chOff x="3140" y="3004"/>
            <a:chExt cx="345" cy="256"/>
          </a:xfrm>
        </p:grpSpPr>
        <p:sp>
          <p:nvSpPr>
            <p:cNvPr id="10411" name="Rectangle 90"/>
            <p:cNvSpPr>
              <a:spLocks noChangeAspect="1" noChangeArrowheads="1"/>
            </p:cNvSpPr>
            <p:nvPr/>
          </p:nvSpPr>
          <p:spPr bwMode="auto">
            <a:xfrm>
              <a:off x="3176" y="3079"/>
              <a:ext cx="274"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Sp Ops</a:t>
              </a:r>
            </a:p>
            <a:p>
              <a:pPr algn="ctr" eaLnBrk="0" hangingPunct="0"/>
              <a:r>
                <a:rPr lang="en-US" sz="800" b="1">
                  <a:solidFill>
                    <a:srgbClr val="000000"/>
                  </a:solidFill>
                </a:rPr>
                <a:t>Trng Gru</a:t>
              </a:r>
            </a:p>
          </p:txBody>
        </p:sp>
        <p:grpSp>
          <p:nvGrpSpPr>
            <p:cNvPr id="10412" name="Group 91"/>
            <p:cNvGrpSpPr>
              <a:grpSpLocks/>
            </p:cNvGrpSpPr>
            <p:nvPr/>
          </p:nvGrpSpPr>
          <p:grpSpPr bwMode="auto">
            <a:xfrm>
              <a:off x="3140" y="3004"/>
              <a:ext cx="345" cy="256"/>
              <a:chOff x="4347" y="2675"/>
              <a:chExt cx="345" cy="256"/>
            </a:xfrm>
          </p:grpSpPr>
          <p:sp>
            <p:nvSpPr>
              <p:cNvPr id="10413" name="Rectangle 92"/>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14" name="Line 93"/>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52" name="Group 94"/>
          <p:cNvGrpSpPr>
            <a:grpSpLocks/>
          </p:cNvGrpSpPr>
          <p:nvPr/>
        </p:nvGrpSpPr>
        <p:grpSpPr bwMode="auto">
          <a:xfrm>
            <a:off x="2362200" y="3214688"/>
            <a:ext cx="547688" cy="406400"/>
            <a:chOff x="3140" y="3004"/>
            <a:chExt cx="345" cy="256"/>
          </a:xfrm>
        </p:grpSpPr>
        <p:sp>
          <p:nvSpPr>
            <p:cNvPr id="10407" name="Rectangle 95"/>
            <p:cNvSpPr>
              <a:spLocks noChangeAspect="1" noChangeArrowheads="1"/>
            </p:cNvSpPr>
            <p:nvPr/>
          </p:nvSpPr>
          <p:spPr bwMode="auto">
            <a:xfrm>
              <a:off x="3180" y="3079"/>
              <a:ext cx="265" cy="154"/>
            </a:xfrm>
            <a:prstGeom prst="rect">
              <a:avLst/>
            </a:prstGeom>
            <a:noFill/>
            <a:ln w="9525">
              <a:noFill/>
              <a:miter lim="800000"/>
              <a:headEnd/>
              <a:tailEnd/>
            </a:ln>
          </p:spPr>
          <p:txBody>
            <a:bodyPr wrap="none" lIns="0" tIns="0" rIns="0" bIns="0" anchor="ctr" anchorCtr="1">
              <a:spAutoFit/>
            </a:bodyPr>
            <a:lstStyle/>
            <a:p>
              <a:pPr algn="ctr" eaLnBrk="0" hangingPunct="0"/>
              <a:r>
                <a:rPr lang="en-US" sz="800" b="1">
                  <a:solidFill>
                    <a:srgbClr val="000000"/>
                  </a:solidFill>
                </a:rPr>
                <a:t>Prod &amp;</a:t>
              </a:r>
            </a:p>
            <a:p>
              <a:pPr algn="ctr" eaLnBrk="0" hangingPunct="0"/>
              <a:r>
                <a:rPr lang="en-US" sz="800" b="1">
                  <a:solidFill>
                    <a:srgbClr val="000000"/>
                  </a:solidFill>
                </a:rPr>
                <a:t>Analysis</a:t>
              </a:r>
            </a:p>
          </p:txBody>
        </p:sp>
        <p:grpSp>
          <p:nvGrpSpPr>
            <p:cNvPr id="10408" name="Group 96"/>
            <p:cNvGrpSpPr>
              <a:grpSpLocks/>
            </p:cNvGrpSpPr>
            <p:nvPr/>
          </p:nvGrpSpPr>
          <p:grpSpPr bwMode="auto">
            <a:xfrm>
              <a:off x="3140" y="3004"/>
              <a:ext cx="345" cy="256"/>
              <a:chOff x="4347" y="2675"/>
              <a:chExt cx="345" cy="256"/>
            </a:xfrm>
          </p:grpSpPr>
          <p:sp>
            <p:nvSpPr>
              <p:cNvPr id="10409" name="Rectangle 97"/>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410" name="Line 98"/>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53" name="Group 99"/>
          <p:cNvGrpSpPr>
            <a:grpSpLocks/>
          </p:cNvGrpSpPr>
          <p:nvPr/>
        </p:nvGrpSpPr>
        <p:grpSpPr bwMode="auto">
          <a:xfrm>
            <a:off x="1768475" y="1995488"/>
            <a:ext cx="654050" cy="425450"/>
            <a:chOff x="1110" y="1486"/>
            <a:chExt cx="412" cy="268"/>
          </a:xfrm>
        </p:grpSpPr>
        <p:grpSp>
          <p:nvGrpSpPr>
            <p:cNvPr id="10400" name="Group 100"/>
            <p:cNvGrpSpPr>
              <a:grpSpLocks/>
            </p:cNvGrpSpPr>
            <p:nvPr/>
          </p:nvGrpSpPr>
          <p:grpSpPr bwMode="auto">
            <a:xfrm>
              <a:off x="1177" y="1486"/>
              <a:ext cx="345" cy="268"/>
              <a:chOff x="1177" y="1486"/>
              <a:chExt cx="345" cy="268"/>
            </a:xfrm>
          </p:grpSpPr>
          <p:sp>
            <p:nvSpPr>
              <p:cNvPr id="10402" name="Rectangle 101"/>
              <p:cNvSpPr>
                <a:spLocks noChangeAspect="1" noChangeArrowheads="1"/>
              </p:cNvSpPr>
              <p:nvPr/>
            </p:nvSpPr>
            <p:spPr bwMode="auto">
              <a:xfrm>
                <a:off x="1177" y="1538"/>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403" name="Rectangle 102"/>
              <p:cNvSpPr>
                <a:spLocks noChangeAspect="1" noChangeArrowheads="1"/>
              </p:cNvSpPr>
              <p:nvPr/>
            </p:nvSpPr>
            <p:spPr bwMode="auto">
              <a:xfrm>
                <a:off x="1211" y="1588"/>
                <a:ext cx="278"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INTEL</a:t>
                </a:r>
                <a:endParaRPr lang="en-US" sz="2900" b="1">
                  <a:solidFill>
                    <a:srgbClr val="000000"/>
                  </a:solidFill>
                </a:endParaRPr>
              </a:p>
            </p:txBody>
          </p:sp>
          <p:grpSp>
            <p:nvGrpSpPr>
              <p:cNvPr id="10404" name="Group 103"/>
              <p:cNvGrpSpPr>
                <a:grpSpLocks noChangeAspect="1"/>
              </p:cNvGrpSpPr>
              <p:nvPr/>
            </p:nvGrpSpPr>
            <p:grpSpPr bwMode="auto">
              <a:xfrm>
                <a:off x="1330" y="1486"/>
                <a:ext cx="38" cy="52"/>
                <a:chOff x="3195" y="1627"/>
                <a:chExt cx="75" cy="104"/>
              </a:xfrm>
            </p:grpSpPr>
            <p:sp>
              <p:nvSpPr>
                <p:cNvPr id="10405" name="Line 104"/>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406" name="Line 105"/>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0401" name="Rectangle 106"/>
            <p:cNvSpPr>
              <a:spLocks noChangeArrowheads="1"/>
            </p:cNvSpPr>
            <p:nvPr/>
          </p:nvSpPr>
          <p:spPr bwMode="auto">
            <a:xfrm>
              <a:off x="1110" y="1658"/>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0254" name="Group 107"/>
          <p:cNvGrpSpPr>
            <a:grpSpLocks/>
          </p:cNvGrpSpPr>
          <p:nvPr/>
        </p:nvGrpSpPr>
        <p:grpSpPr bwMode="auto">
          <a:xfrm>
            <a:off x="1763713" y="1116013"/>
            <a:ext cx="654050" cy="425450"/>
            <a:chOff x="1111" y="919"/>
            <a:chExt cx="412" cy="268"/>
          </a:xfrm>
        </p:grpSpPr>
        <p:grpSp>
          <p:nvGrpSpPr>
            <p:cNvPr id="10392" name="Group 108"/>
            <p:cNvGrpSpPr>
              <a:grpSpLocks/>
            </p:cNvGrpSpPr>
            <p:nvPr/>
          </p:nvGrpSpPr>
          <p:grpSpPr bwMode="auto">
            <a:xfrm>
              <a:off x="1178" y="919"/>
              <a:ext cx="345" cy="268"/>
              <a:chOff x="1178" y="919"/>
              <a:chExt cx="345" cy="268"/>
            </a:xfrm>
          </p:grpSpPr>
          <p:grpSp>
            <p:nvGrpSpPr>
              <p:cNvPr id="10394" name="Group 109"/>
              <p:cNvGrpSpPr>
                <a:grpSpLocks/>
              </p:cNvGrpSpPr>
              <p:nvPr/>
            </p:nvGrpSpPr>
            <p:grpSpPr bwMode="auto">
              <a:xfrm>
                <a:off x="1178" y="971"/>
                <a:ext cx="345" cy="216"/>
                <a:chOff x="1178" y="971"/>
                <a:chExt cx="345" cy="216"/>
              </a:xfrm>
            </p:grpSpPr>
            <p:sp>
              <p:nvSpPr>
                <p:cNvPr id="10398" name="Rectangle 110"/>
                <p:cNvSpPr>
                  <a:spLocks noChangeAspect="1" noChangeArrowheads="1"/>
                </p:cNvSpPr>
                <p:nvPr/>
              </p:nvSpPr>
              <p:spPr bwMode="auto">
                <a:xfrm>
                  <a:off x="1178" y="971"/>
                  <a:ext cx="345" cy="216"/>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99" name="Rectangle 111"/>
                <p:cNvSpPr>
                  <a:spLocks noChangeAspect="1" noChangeArrowheads="1"/>
                </p:cNvSpPr>
                <p:nvPr/>
              </p:nvSpPr>
              <p:spPr bwMode="auto">
                <a:xfrm>
                  <a:off x="1239" y="1021"/>
                  <a:ext cx="224" cy="115"/>
                </a:xfrm>
                <a:prstGeom prst="rect">
                  <a:avLst/>
                </a:prstGeom>
                <a:noFill/>
                <a:ln w="9525">
                  <a:noFill/>
                  <a:miter lim="800000"/>
                  <a:headEnd/>
                  <a:tailEnd/>
                </a:ln>
              </p:spPr>
              <p:txBody>
                <a:bodyPr wrap="none" lIns="0" tIns="0" rIns="0" bIns="0">
                  <a:spAutoFit/>
                </a:bodyPr>
                <a:lstStyle/>
                <a:p>
                  <a:pPr eaLnBrk="0" hangingPunct="0"/>
                  <a:r>
                    <a:rPr lang="en-US" sz="1200" b="1">
                      <a:solidFill>
                        <a:srgbClr val="000000"/>
                      </a:solidFill>
                    </a:rPr>
                    <a:t>MHG</a:t>
                  </a:r>
                  <a:endParaRPr lang="en-US" sz="2900" b="1">
                    <a:solidFill>
                      <a:srgbClr val="000000"/>
                    </a:solidFill>
                  </a:endParaRPr>
                </a:p>
              </p:txBody>
            </p:sp>
          </p:grpSp>
          <p:grpSp>
            <p:nvGrpSpPr>
              <p:cNvPr id="10395" name="Group 112"/>
              <p:cNvGrpSpPr>
                <a:grpSpLocks noChangeAspect="1"/>
              </p:cNvGrpSpPr>
              <p:nvPr/>
            </p:nvGrpSpPr>
            <p:grpSpPr bwMode="auto">
              <a:xfrm>
                <a:off x="1331" y="919"/>
                <a:ext cx="38" cy="52"/>
                <a:chOff x="3195" y="1627"/>
                <a:chExt cx="75" cy="104"/>
              </a:xfrm>
            </p:grpSpPr>
            <p:sp>
              <p:nvSpPr>
                <p:cNvPr id="10396" name="Line 113"/>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397" name="Line 114"/>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0393" name="Rectangle 115"/>
            <p:cNvSpPr>
              <a:spLocks noChangeArrowheads="1"/>
            </p:cNvSpPr>
            <p:nvPr/>
          </p:nvSpPr>
          <p:spPr bwMode="auto">
            <a:xfrm>
              <a:off x="1111" y="109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0255" name="Group 116"/>
          <p:cNvGrpSpPr>
            <a:grpSpLocks/>
          </p:cNvGrpSpPr>
          <p:nvPr/>
        </p:nvGrpSpPr>
        <p:grpSpPr bwMode="auto">
          <a:xfrm>
            <a:off x="2878138" y="1995488"/>
            <a:ext cx="665162" cy="546100"/>
            <a:chOff x="1813" y="1257"/>
            <a:chExt cx="419" cy="344"/>
          </a:xfrm>
        </p:grpSpPr>
        <p:sp>
          <p:nvSpPr>
            <p:cNvPr id="10383" name="Rectangle 117"/>
            <p:cNvSpPr>
              <a:spLocks noChangeArrowheads="1"/>
            </p:cNvSpPr>
            <p:nvPr/>
          </p:nvSpPr>
          <p:spPr bwMode="auto">
            <a:xfrm>
              <a:off x="1813" y="1429"/>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nvGrpSpPr>
            <p:cNvPr id="10384" name="Group 118"/>
            <p:cNvGrpSpPr>
              <a:grpSpLocks/>
            </p:cNvGrpSpPr>
            <p:nvPr/>
          </p:nvGrpSpPr>
          <p:grpSpPr bwMode="auto">
            <a:xfrm>
              <a:off x="1887" y="1257"/>
              <a:ext cx="345" cy="268"/>
              <a:chOff x="2074" y="2274"/>
              <a:chExt cx="345" cy="268"/>
            </a:xfrm>
          </p:grpSpPr>
          <p:grpSp>
            <p:nvGrpSpPr>
              <p:cNvPr id="10386" name="Group 119"/>
              <p:cNvGrpSpPr>
                <a:grpSpLocks/>
              </p:cNvGrpSpPr>
              <p:nvPr/>
            </p:nvGrpSpPr>
            <p:grpSpPr bwMode="auto">
              <a:xfrm>
                <a:off x="2074" y="2323"/>
                <a:ext cx="345" cy="219"/>
                <a:chOff x="288" y="2626"/>
                <a:chExt cx="345" cy="219"/>
              </a:xfrm>
            </p:grpSpPr>
            <p:sp>
              <p:nvSpPr>
                <p:cNvPr id="10390" name="Rectangle 120"/>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91" name="Freeform 121"/>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0387" name="Group 122"/>
              <p:cNvGrpSpPr>
                <a:grpSpLocks/>
              </p:cNvGrpSpPr>
              <p:nvPr/>
            </p:nvGrpSpPr>
            <p:grpSpPr bwMode="auto">
              <a:xfrm>
                <a:off x="2229" y="2274"/>
                <a:ext cx="36" cy="52"/>
                <a:chOff x="2625" y="2324"/>
                <a:chExt cx="36" cy="52"/>
              </a:xfrm>
            </p:grpSpPr>
            <p:sp>
              <p:nvSpPr>
                <p:cNvPr id="10388" name="Line 123"/>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389" name="Line 124"/>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0385" name="Rectangle 125"/>
            <p:cNvSpPr>
              <a:spLocks noChangeArrowheads="1"/>
            </p:cNvSpPr>
            <p:nvPr/>
          </p:nvSpPr>
          <p:spPr bwMode="auto">
            <a:xfrm>
              <a:off x="2030" y="1524"/>
              <a:ext cx="202" cy="77"/>
            </a:xfrm>
            <a:prstGeom prst="rect">
              <a:avLst/>
            </a:prstGeom>
            <a:noFill/>
            <a:ln w="9525">
              <a:noFill/>
              <a:miter lim="800000"/>
              <a:headEnd/>
              <a:tailEnd/>
            </a:ln>
          </p:spPr>
          <p:txBody>
            <a:bodyPr wrap="none" lIns="0" tIns="0" rIns="0" bIns="0">
              <a:spAutoFit/>
            </a:bodyPr>
            <a:lstStyle/>
            <a:p>
              <a:pPr eaLnBrk="0" hangingPunct="0"/>
              <a:r>
                <a:rPr lang="en-US" sz="800" b="1"/>
                <a:t>COMM</a:t>
              </a:r>
            </a:p>
          </p:txBody>
        </p:sp>
      </p:grpSp>
      <p:sp>
        <p:nvSpPr>
          <p:cNvPr id="10256" name="Line 126"/>
          <p:cNvSpPr>
            <a:spLocks noChangeShapeType="1"/>
          </p:cNvSpPr>
          <p:nvPr/>
        </p:nvSpPr>
        <p:spPr bwMode="auto">
          <a:xfrm>
            <a:off x="2138363" y="952500"/>
            <a:ext cx="4919662" cy="0"/>
          </a:xfrm>
          <a:prstGeom prst="line">
            <a:avLst/>
          </a:prstGeom>
          <a:noFill/>
          <a:ln w="12700">
            <a:solidFill>
              <a:schemeClr val="tx1"/>
            </a:solidFill>
            <a:round/>
            <a:headEnd/>
            <a:tailEnd/>
          </a:ln>
        </p:spPr>
        <p:txBody>
          <a:bodyPr wrap="none" anchor="ctr"/>
          <a:lstStyle/>
          <a:p>
            <a:endParaRPr lang="en-US"/>
          </a:p>
        </p:txBody>
      </p:sp>
      <p:sp>
        <p:nvSpPr>
          <p:cNvPr id="10257" name="Line 127"/>
          <p:cNvSpPr>
            <a:spLocks noChangeShapeType="1"/>
          </p:cNvSpPr>
          <p:nvPr/>
        </p:nvSpPr>
        <p:spPr bwMode="auto">
          <a:xfrm>
            <a:off x="411163" y="1866900"/>
            <a:ext cx="2860675" cy="0"/>
          </a:xfrm>
          <a:prstGeom prst="line">
            <a:avLst/>
          </a:prstGeom>
          <a:noFill/>
          <a:ln w="12700">
            <a:solidFill>
              <a:schemeClr val="tx1"/>
            </a:solidFill>
            <a:round/>
            <a:headEnd/>
            <a:tailEnd/>
          </a:ln>
        </p:spPr>
        <p:txBody>
          <a:bodyPr wrap="none" anchor="ctr"/>
          <a:lstStyle/>
          <a:p>
            <a:endParaRPr lang="en-US"/>
          </a:p>
        </p:txBody>
      </p:sp>
      <p:sp>
        <p:nvSpPr>
          <p:cNvPr id="10258" name="Freeform 128"/>
          <p:cNvSpPr>
            <a:spLocks/>
          </p:cNvSpPr>
          <p:nvPr/>
        </p:nvSpPr>
        <p:spPr bwMode="auto">
          <a:xfrm>
            <a:off x="412750" y="1860550"/>
            <a:ext cx="1588" cy="1600200"/>
          </a:xfrm>
          <a:custGeom>
            <a:avLst/>
            <a:gdLst>
              <a:gd name="T0" fmla="*/ 0 w 1"/>
              <a:gd name="T1" fmla="*/ 0 h 1008"/>
              <a:gd name="T2" fmla="*/ 0 w 1"/>
              <a:gd name="T3" fmla="*/ 1008 h 1008"/>
              <a:gd name="T4" fmla="*/ 0 60000 65536"/>
              <a:gd name="T5" fmla="*/ 0 60000 65536"/>
              <a:gd name="T6" fmla="*/ 0 w 1"/>
              <a:gd name="T7" fmla="*/ 0 h 1008"/>
              <a:gd name="T8" fmla="*/ 1 w 1"/>
              <a:gd name="T9" fmla="*/ 1008 h 1008"/>
            </a:gdLst>
            <a:ahLst/>
            <a:cxnLst>
              <a:cxn ang="T4">
                <a:pos x="T0" y="T1"/>
              </a:cxn>
              <a:cxn ang="T5">
                <a:pos x="T2" y="T3"/>
              </a:cxn>
            </a:cxnLst>
            <a:rect l="T6" t="T7" r="T8" b="T9"/>
            <a:pathLst>
              <a:path w="1" h="1008">
                <a:moveTo>
                  <a:pt x="0" y="0"/>
                </a:moveTo>
                <a:lnTo>
                  <a:pt x="0" y="100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259" name="Line 129"/>
          <p:cNvSpPr>
            <a:spLocks noChangeShapeType="1"/>
          </p:cNvSpPr>
          <p:nvPr/>
        </p:nvSpPr>
        <p:spPr bwMode="auto">
          <a:xfrm>
            <a:off x="2151063" y="1546225"/>
            <a:ext cx="0" cy="436563"/>
          </a:xfrm>
          <a:prstGeom prst="line">
            <a:avLst/>
          </a:prstGeom>
          <a:noFill/>
          <a:ln w="12700">
            <a:solidFill>
              <a:schemeClr val="tx1"/>
            </a:solidFill>
            <a:round/>
            <a:headEnd/>
            <a:tailEnd/>
          </a:ln>
        </p:spPr>
        <p:txBody>
          <a:bodyPr wrap="none" anchor="ctr"/>
          <a:lstStyle/>
          <a:p>
            <a:endParaRPr lang="en-US"/>
          </a:p>
        </p:txBody>
      </p:sp>
      <p:sp>
        <p:nvSpPr>
          <p:cNvPr id="10260" name="Line 130"/>
          <p:cNvSpPr>
            <a:spLocks noChangeShapeType="1"/>
          </p:cNvSpPr>
          <p:nvPr/>
        </p:nvSpPr>
        <p:spPr bwMode="auto">
          <a:xfrm>
            <a:off x="3268663" y="1860550"/>
            <a:ext cx="0" cy="117475"/>
          </a:xfrm>
          <a:prstGeom prst="line">
            <a:avLst/>
          </a:prstGeom>
          <a:noFill/>
          <a:ln w="12700">
            <a:solidFill>
              <a:schemeClr val="tx1"/>
            </a:solidFill>
            <a:round/>
            <a:headEnd/>
            <a:tailEnd/>
          </a:ln>
        </p:spPr>
        <p:txBody>
          <a:bodyPr wrap="none" anchor="ctr"/>
          <a:lstStyle/>
          <a:p>
            <a:endParaRPr lang="en-US"/>
          </a:p>
        </p:txBody>
      </p:sp>
      <p:sp>
        <p:nvSpPr>
          <p:cNvPr id="10261" name="Line 131"/>
          <p:cNvSpPr>
            <a:spLocks noChangeShapeType="1"/>
          </p:cNvSpPr>
          <p:nvPr/>
        </p:nvSpPr>
        <p:spPr bwMode="auto">
          <a:xfrm>
            <a:off x="2144713" y="950913"/>
            <a:ext cx="0" cy="117475"/>
          </a:xfrm>
          <a:prstGeom prst="line">
            <a:avLst/>
          </a:prstGeom>
          <a:noFill/>
          <a:ln w="12700">
            <a:solidFill>
              <a:schemeClr val="tx1"/>
            </a:solidFill>
            <a:round/>
            <a:headEnd/>
            <a:tailEnd/>
          </a:ln>
        </p:spPr>
        <p:txBody>
          <a:bodyPr wrap="none" anchor="ctr"/>
          <a:lstStyle/>
          <a:p>
            <a:endParaRPr lang="en-US"/>
          </a:p>
        </p:txBody>
      </p:sp>
      <p:sp>
        <p:nvSpPr>
          <p:cNvPr id="10262" name="Line 132"/>
          <p:cNvSpPr>
            <a:spLocks noChangeShapeType="1"/>
          </p:cNvSpPr>
          <p:nvPr/>
        </p:nvSpPr>
        <p:spPr bwMode="auto">
          <a:xfrm flipH="1">
            <a:off x="417513" y="3455988"/>
            <a:ext cx="254000" cy="0"/>
          </a:xfrm>
          <a:prstGeom prst="line">
            <a:avLst/>
          </a:prstGeom>
          <a:noFill/>
          <a:ln w="12700">
            <a:solidFill>
              <a:schemeClr val="tx1"/>
            </a:solidFill>
            <a:round/>
            <a:headEnd/>
            <a:tailEnd/>
          </a:ln>
        </p:spPr>
        <p:txBody>
          <a:bodyPr wrap="none" anchor="ctr"/>
          <a:lstStyle/>
          <a:p>
            <a:endParaRPr lang="en-US"/>
          </a:p>
        </p:txBody>
      </p:sp>
      <p:sp>
        <p:nvSpPr>
          <p:cNvPr id="10263" name="Line 133"/>
          <p:cNvSpPr>
            <a:spLocks noChangeShapeType="1"/>
          </p:cNvSpPr>
          <p:nvPr/>
        </p:nvSpPr>
        <p:spPr bwMode="auto">
          <a:xfrm flipH="1">
            <a:off x="415925" y="2890838"/>
            <a:ext cx="254000" cy="0"/>
          </a:xfrm>
          <a:prstGeom prst="line">
            <a:avLst/>
          </a:prstGeom>
          <a:noFill/>
          <a:ln w="12700">
            <a:solidFill>
              <a:schemeClr val="tx1"/>
            </a:solidFill>
            <a:round/>
            <a:headEnd/>
            <a:tailEnd/>
          </a:ln>
        </p:spPr>
        <p:txBody>
          <a:bodyPr wrap="none" anchor="ctr"/>
          <a:lstStyle/>
          <a:p>
            <a:endParaRPr lang="en-US"/>
          </a:p>
        </p:txBody>
      </p:sp>
      <p:sp>
        <p:nvSpPr>
          <p:cNvPr id="10264" name="Line 134"/>
          <p:cNvSpPr>
            <a:spLocks noChangeShapeType="1"/>
          </p:cNvSpPr>
          <p:nvPr/>
        </p:nvSpPr>
        <p:spPr bwMode="auto">
          <a:xfrm flipH="1">
            <a:off x="414338" y="2232025"/>
            <a:ext cx="254000" cy="0"/>
          </a:xfrm>
          <a:prstGeom prst="line">
            <a:avLst/>
          </a:prstGeom>
          <a:noFill/>
          <a:ln w="12700">
            <a:solidFill>
              <a:schemeClr val="tx1"/>
            </a:solidFill>
            <a:round/>
            <a:headEnd/>
            <a:tailEnd/>
          </a:ln>
        </p:spPr>
        <p:txBody>
          <a:bodyPr wrap="none" anchor="ctr"/>
          <a:lstStyle/>
          <a:p>
            <a:endParaRPr lang="en-US"/>
          </a:p>
        </p:txBody>
      </p:sp>
      <p:sp>
        <p:nvSpPr>
          <p:cNvPr id="10265" name="Freeform 135"/>
          <p:cNvSpPr>
            <a:spLocks/>
          </p:cNvSpPr>
          <p:nvPr/>
        </p:nvSpPr>
        <p:spPr bwMode="auto">
          <a:xfrm>
            <a:off x="2014538" y="2433638"/>
            <a:ext cx="1587" cy="1616075"/>
          </a:xfrm>
          <a:custGeom>
            <a:avLst/>
            <a:gdLst>
              <a:gd name="T0" fmla="*/ 0 w 1"/>
              <a:gd name="T1" fmla="*/ 0 h 1018"/>
              <a:gd name="T2" fmla="*/ 1 w 1"/>
              <a:gd name="T3" fmla="*/ 1018 h 1018"/>
              <a:gd name="T4" fmla="*/ 0 60000 65536"/>
              <a:gd name="T5" fmla="*/ 0 60000 65536"/>
              <a:gd name="T6" fmla="*/ 0 w 1"/>
              <a:gd name="T7" fmla="*/ 0 h 1018"/>
              <a:gd name="T8" fmla="*/ 1 w 1"/>
              <a:gd name="T9" fmla="*/ 1018 h 1018"/>
            </a:gdLst>
            <a:ahLst/>
            <a:cxnLst>
              <a:cxn ang="T4">
                <a:pos x="T0" y="T1"/>
              </a:cxn>
              <a:cxn ang="T5">
                <a:pos x="T2" y="T3"/>
              </a:cxn>
            </a:cxnLst>
            <a:rect l="T6" t="T7" r="T8" b="T9"/>
            <a:pathLst>
              <a:path w="1" h="1018">
                <a:moveTo>
                  <a:pt x="0" y="0"/>
                </a:moveTo>
                <a:lnTo>
                  <a:pt x="1" y="101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266" name="Line 136"/>
          <p:cNvSpPr>
            <a:spLocks noChangeShapeType="1"/>
          </p:cNvSpPr>
          <p:nvPr/>
        </p:nvSpPr>
        <p:spPr bwMode="auto">
          <a:xfrm flipH="1">
            <a:off x="2020888" y="4044950"/>
            <a:ext cx="254000" cy="0"/>
          </a:xfrm>
          <a:prstGeom prst="line">
            <a:avLst/>
          </a:prstGeom>
          <a:noFill/>
          <a:ln w="12700">
            <a:solidFill>
              <a:schemeClr val="tx1"/>
            </a:solidFill>
            <a:round/>
            <a:headEnd/>
            <a:tailEnd/>
          </a:ln>
        </p:spPr>
        <p:txBody>
          <a:bodyPr wrap="none" anchor="ctr"/>
          <a:lstStyle/>
          <a:p>
            <a:endParaRPr lang="en-US"/>
          </a:p>
        </p:txBody>
      </p:sp>
      <p:sp>
        <p:nvSpPr>
          <p:cNvPr id="10267" name="Line 137"/>
          <p:cNvSpPr>
            <a:spLocks noChangeShapeType="1"/>
          </p:cNvSpPr>
          <p:nvPr/>
        </p:nvSpPr>
        <p:spPr bwMode="auto">
          <a:xfrm flipH="1">
            <a:off x="2019300" y="3470275"/>
            <a:ext cx="254000" cy="0"/>
          </a:xfrm>
          <a:prstGeom prst="line">
            <a:avLst/>
          </a:prstGeom>
          <a:noFill/>
          <a:ln w="12700">
            <a:solidFill>
              <a:schemeClr val="tx1"/>
            </a:solidFill>
            <a:round/>
            <a:headEnd/>
            <a:tailEnd/>
          </a:ln>
        </p:spPr>
        <p:txBody>
          <a:bodyPr wrap="none" anchor="ctr"/>
          <a:lstStyle/>
          <a:p>
            <a:endParaRPr lang="en-US"/>
          </a:p>
        </p:txBody>
      </p:sp>
      <p:sp>
        <p:nvSpPr>
          <p:cNvPr id="10268" name="Line 138"/>
          <p:cNvSpPr>
            <a:spLocks noChangeShapeType="1"/>
          </p:cNvSpPr>
          <p:nvPr/>
        </p:nvSpPr>
        <p:spPr bwMode="auto">
          <a:xfrm flipH="1">
            <a:off x="2017713" y="2906713"/>
            <a:ext cx="254000" cy="0"/>
          </a:xfrm>
          <a:prstGeom prst="line">
            <a:avLst/>
          </a:prstGeom>
          <a:noFill/>
          <a:ln w="12700">
            <a:solidFill>
              <a:schemeClr val="tx1"/>
            </a:solidFill>
            <a:round/>
            <a:headEnd/>
            <a:tailEnd/>
          </a:ln>
        </p:spPr>
        <p:txBody>
          <a:bodyPr wrap="none" anchor="ctr"/>
          <a:lstStyle/>
          <a:p>
            <a:endParaRPr lang="en-US"/>
          </a:p>
        </p:txBody>
      </p:sp>
      <p:sp>
        <p:nvSpPr>
          <p:cNvPr id="10269" name="Freeform 139"/>
          <p:cNvSpPr>
            <a:spLocks/>
          </p:cNvSpPr>
          <p:nvPr/>
        </p:nvSpPr>
        <p:spPr bwMode="auto">
          <a:xfrm>
            <a:off x="3089275" y="2427288"/>
            <a:ext cx="6350" cy="3316287"/>
          </a:xfrm>
          <a:custGeom>
            <a:avLst/>
            <a:gdLst>
              <a:gd name="T0" fmla="*/ 0 w 4"/>
              <a:gd name="T1" fmla="*/ 0 h 2089"/>
              <a:gd name="T2" fmla="*/ 4 w 4"/>
              <a:gd name="T3" fmla="*/ 2089 h 2089"/>
              <a:gd name="T4" fmla="*/ 0 60000 65536"/>
              <a:gd name="T5" fmla="*/ 0 60000 65536"/>
              <a:gd name="T6" fmla="*/ 0 w 4"/>
              <a:gd name="T7" fmla="*/ 0 h 2089"/>
              <a:gd name="T8" fmla="*/ 4 w 4"/>
              <a:gd name="T9" fmla="*/ 2089 h 2089"/>
            </a:gdLst>
            <a:ahLst/>
            <a:cxnLst>
              <a:cxn ang="T4">
                <a:pos x="T0" y="T1"/>
              </a:cxn>
              <a:cxn ang="T5">
                <a:pos x="T2" y="T3"/>
              </a:cxn>
            </a:cxnLst>
            <a:rect l="T6" t="T7" r="T8" b="T9"/>
            <a:pathLst>
              <a:path w="4" h="2089">
                <a:moveTo>
                  <a:pt x="0" y="0"/>
                </a:moveTo>
                <a:lnTo>
                  <a:pt x="4" y="208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270" name="Line 140"/>
          <p:cNvSpPr>
            <a:spLocks noChangeShapeType="1"/>
          </p:cNvSpPr>
          <p:nvPr/>
        </p:nvSpPr>
        <p:spPr bwMode="auto">
          <a:xfrm flipH="1">
            <a:off x="3095625" y="4038600"/>
            <a:ext cx="254000" cy="0"/>
          </a:xfrm>
          <a:prstGeom prst="line">
            <a:avLst/>
          </a:prstGeom>
          <a:noFill/>
          <a:ln w="12700">
            <a:solidFill>
              <a:schemeClr val="tx1"/>
            </a:solidFill>
            <a:round/>
            <a:headEnd/>
            <a:tailEnd/>
          </a:ln>
        </p:spPr>
        <p:txBody>
          <a:bodyPr wrap="none" anchor="ctr"/>
          <a:lstStyle/>
          <a:p>
            <a:endParaRPr lang="en-US"/>
          </a:p>
        </p:txBody>
      </p:sp>
      <p:sp>
        <p:nvSpPr>
          <p:cNvPr id="10271" name="Line 141"/>
          <p:cNvSpPr>
            <a:spLocks noChangeShapeType="1"/>
          </p:cNvSpPr>
          <p:nvPr/>
        </p:nvSpPr>
        <p:spPr bwMode="auto">
          <a:xfrm flipH="1">
            <a:off x="3094038" y="3463925"/>
            <a:ext cx="254000" cy="0"/>
          </a:xfrm>
          <a:prstGeom prst="line">
            <a:avLst/>
          </a:prstGeom>
          <a:noFill/>
          <a:ln w="12700">
            <a:solidFill>
              <a:schemeClr val="tx1"/>
            </a:solidFill>
            <a:round/>
            <a:headEnd/>
            <a:tailEnd/>
          </a:ln>
        </p:spPr>
        <p:txBody>
          <a:bodyPr wrap="none" anchor="ctr"/>
          <a:lstStyle/>
          <a:p>
            <a:endParaRPr lang="en-US"/>
          </a:p>
        </p:txBody>
      </p:sp>
      <p:sp>
        <p:nvSpPr>
          <p:cNvPr id="10272" name="Line 142"/>
          <p:cNvSpPr>
            <a:spLocks noChangeShapeType="1"/>
          </p:cNvSpPr>
          <p:nvPr/>
        </p:nvSpPr>
        <p:spPr bwMode="auto">
          <a:xfrm flipH="1">
            <a:off x="3092450" y="2900363"/>
            <a:ext cx="254000" cy="0"/>
          </a:xfrm>
          <a:prstGeom prst="line">
            <a:avLst/>
          </a:prstGeom>
          <a:noFill/>
          <a:ln w="12700">
            <a:solidFill>
              <a:schemeClr val="tx1"/>
            </a:solidFill>
            <a:round/>
            <a:headEnd/>
            <a:tailEnd/>
          </a:ln>
        </p:spPr>
        <p:txBody>
          <a:bodyPr wrap="none" anchor="ctr"/>
          <a:lstStyle/>
          <a:p>
            <a:endParaRPr lang="en-US"/>
          </a:p>
        </p:txBody>
      </p:sp>
      <p:sp>
        <p:nvSpPr>
          <p:cNvPr id="10273" name="Line 143"/>
          <p:cNvSpPr>
            <a:spLocks noChangeShapeType="1"/>
          </p:cNvSpPr>
          <p:nvPr/>
        </p:nvSpPr>
        <p:spPr bwMode="auto">
          <a:xfrm flipH="1">
            <a:off x="3094038" y="4602163"/>
            <a:ext cx="254000" cy="0"/>
          </a:xfrm>
          <a:prstGeom prst="line">
            <a:avLst/>
          </a:prstGeom>
          <a:noFill/>
          <a:ln w="12700">
            <a:solidFill>
              <a:schemeClr val="tx1"/>
            </a:solidFill>
            <a:round/>
            <a:headEnd/>
            <a:tailEnd/>
          </a:ln>
        </p:spPr>
        <p:txBody>
          <a:bodyPr wrap="none" anchor="ctr"/>
          <a:lstStyle/>
          <a:p>
            <a:endParaRPr lang="en-US"/>
          </a:p>
        </p:txBody>
      </p:sp>
      <p:sp>
        <p:nvSpPr>
          <p:cNvPr id="10274" name="Line 144"/>
          <p:cNvSpPr>
            <a:spLocks noChangeShapeType="1"/>
          </p:cNvSpPr>
          <p:nvPr/>
        </p:nvSpPr>
        <p:spPr bwMode="auto">
          <a:xfrm flipH="1">
            <a:off x="3098800" y="5159375"/>
            <a:ext cx="254000" cy="0"/>
          </a:xfrm>
          <a:prstGeom prst="line">
            <a:avLst/>
          </a:prstGeom>
          <a:noFill/>
          <a:ln w="12700">
            <a:solidFill>
              <a:schemeClr val="tx1"/>
            </a:solidFill>
            <a:round/>
            <a:headEnd/>
            <a:tailEnd/>
          </a:ln>
        </p:spPr>
        <p:txBody>
          <a:bodyPr wrap="none" anchor="ctr"/>
          <a:lstStyle/>
          <a:p>
            <a:endParaRPr lang="en-US"/>
          </a:p>
        </p:txBody>
      </p:sp>
      <p:sp>
        <p:nvSpPr>
          <p:cNvPr id="10275" name="Line 145"/>
          <p:cNvSpPr>
            <a:spLocks noChangeShapeType="1"/>
          </p:cNvSpPr>
          <p:nvPr/>
        </p:nvSpPr>
        <p:spPr bwMode="auto">
          <a:xfrm flipH="1">
            <a:off x="3090863" y="5759450"/>
            <a:ext cx="254000" cy="0"/>
          </a:xfrm>
          <a:prstGeom prst="line">
            <a:avLst/>
          </a:prstGeom>
          <a:noFill/>
          <a:ln w="12700">
            <a:solidFill>
              <a:schemeClr val="tx1"/>
            </a:solidFill>
            <a:round/>
            <a:headEnd/>
            <a:tailEnd/>
          </a:ln>
        </p:spPr>
        <p:txBody>
          <a:bodyPr wrap="none" anchor="ctr"/>
          <a:lstStyle/>
          <a:p>
            <a:endParaRPr lang="en-US"/>
          </a:p>
        </p:txBody>
      </p:sp>
      <p:sp>
        <p:nvSpPr>
          <p:cNvPr id="10276" name="Line 146"/>
          <p:cNvSpPr>
            <a:spLocks noChangeShapeType="1"/>
          </p:cNvSpPr>
          <p:nvPr/>
        </p:nvSpPr>
        <p:spPr bwMode="auto">
          <a:xfrm>
            <a:off x="5316538" y="954088"/>
            <a:ext cx="0" cy="117475"/>
          </a:xfrm>
          <a:prstGeom prst="line">
            <a:avLst/>
          </a:prstGeom>
          <a:noFill/>
          <a:ln w="12700">
            <a:solidFill>
              <a:schemeClr val="tx1"/>
            </a:solidFill>
            <a:round/>
            <a:headEnd/>
            <a:tailEnd/>
          </a:ln>
        </p:spPr>
        <p:txBody>
          <a:bodyPr wrap="none" anchor="ctr"/>
          <a:lstStyle/>
          <a:p>
            <a:endParaRPr lang="en-US"/>
          </a:p>
        </p:txBody>
      </p:sp>
      <p:sp>
        <p:nvSpPr>
          <p:cNvPr id="10277" name="Line 147"/>
          <p:cNvSpPr>
            <a:spLocks noChangeShapeType="1"/>
          </p:cNvSpPr>
          <p:nvPr/>
        </p:nvSpPr>
        <p:spPr bwMode="auto">
          <a:xfrm>
            <a:off x="6213475" y="947738"/>
            <a:ext cx="0" cy="117475"/>
          </a:xfrm>
          <a:prstGeom prst="line">
            <a:avLst/>
          </a:prstGeom>
          <a:noFill/>
          <a:ln w="12700">
            <a:solidFill>
              <a:schemeClr val="tx1"/>
            </a:solidFill>
            <a:round/>
            <a:headEnd/>
            <a:tailEnd/>
          </a:ln>
        </p:spPr>
        <p:txBody>
          <a:bodyPr wrap="none" anchor="ctr"/>
          <a:lstStyle/>
          <a:p>
            <a:endParaRPr lang="en-US"/>
          </a:p>
        </p:txBody>
      </p:sp>
      <p:sp>
        <p:nvSpPr>
          <p:cNvPr id="10278" name="Line 148"/>
          <p:cNvSpPr>
            <a:spLocks noChangeShapeType="1"/>
          </p:cNvSpPr>
          <p:nvPr/>
        </p:nvSpPr>
        <p:spPr bwMode="auto">
          <a:xfrm>
            <a:off x="7062788" y="946150"/>
            <a:ext cx="0" cy="117475"/>
          </a:xfrm>
          <a:prstGeom prst="line">
            <a:avLst/>
          </a:prstGeom>
          <a:noFill/>
          <a:ln w="12700">
            <a:solidFill>
              <a:schemeClr val="tx1"/>
            </a:solidFill>
            <a:round/>
            <a:headEnd/>
            <a:tailEnd/>
          </a:ln>
        </p:spPr>
        <p:txBody>
          <a:bodyPr wrap="none" anchor="ctr"/>
          <a:lstStyle/>
          <a:p>
            <a:endParaRPr lang="en-US"/>
          </a:p>
        </p:txBody>
      </p:sp>
      <p:sp>
        <p:nvSpPr>
          <p:cNvPr id="10279" name="Line 149"/>
          <p:cNvSpPr>
            <a:spLocks noChangeShapeType="1"/>
          </p:cNvSpPr>
          <p:nvPr/>
        </p:nvSpPr>
        <p:spPr bwMode="auto">
          <a:xfrm>
            <a:off x="4219575" y="669925"/>
            <a:ext cx="0" cy="280988"/>
          </a:xfrm>
          <a:prstGeom prst="line">
            <a:avLst/>
          </a:prstGeom>
          <a:noFill/>
          <a:ln w="12700">
            <a:solidFill>
              <a:schemeClr val="tx1"/>
            </a:solidFill>
            <a:round/>
            <a:headEnd/>
            <a:tailEnd/>
          </a:ln>
        </p:spPr>
        <p:txBody>
          <a:bodyPr wrap="none" anchor="ctr"/>
          <a:lstStyle/>
          <a:p>
            <a:endParaRPr lang="en-US"/>
          </a:p>
        </p:txBody>
      </p:sp>
      <p:sp>
        <p:nvSpPr>
          <p:cNvPr id="10280" name="Text Box 150"/>
          <p:cNvSpPr txBox="1">
            <a:spLocks noChangeArrowheads="1"/>
          </p:cNvSpPr>
          <p:nvPr/>
        </p:nvSpPr>
        <p:spPr bwMode="auto">
          <a:xfrm>
            <a:off x="5446713" y="2047875"/>
            <a:ext cx="3697287" cy="3597275"/>
          </a:xfrm>
          <a:prstGeom prst="rect">
            <a:avLst/>
          </a:prstGeom>
          <a:noFill/>
          <a:ln w="12700" algn="ctr">
            <a:noFill/>
            <a:miter lim="800000"/>
            <a:headEnd/>
            <a:tailEnd/>
          </a:ln>
        </p:spPr>
        <p:txBody>
          <a:bodyPr wrap="none">
            <a:spAutoFit/>
          </a:bodyPr>
          <a:lstStyle/>
          <a:p>
            <a:pPr marL="457200" indent="-457200" eaLnBrk="0" hangingPunct="0">
              <a:tabLst>
                <a:tab pos="457200" algn="l"/>
                <a:tab pos="914400" algn="l"/>
                <a:tab pos="1371600" algn="l"/>
                <a:tab pos="1828800" algn="l"/>
                <a:tab pos="2286000" algn="l"/>
                <a:tab pos="2743200" algn="l"/>
                <a:tab pos="3200400" algn="l"/>
              </a:tabLst>
            </a:pPr>
            <a:r>
              <a:rPr lang="en-US" sz="1000" b="1"/>
              <a:t>Personnel (per T/0)</a:t>
            </a:r>
          </a:p>
          <a:p>
            <a:pPr marL="457200" indent="-457200" eaLnBrk="0" hangingPunct="0">
              <a:tabLst>
                <a:tab pos="457200" algn="l"/>
                <a:tab pos="914400" algn="l"/>
                <a:tab pos="1371600" algn="l"/>
                <a:tab pos="1828800" algn="l"/>
                <a:tab pos="2286000" algn="l"/>
                <a:tab pos="2743200" algn="l"/>
                <a:tab pos="3200400" algn="l"/>
              </a:tabLst>
            </a:pPr>
            <a:r>
              <a:rPr lang="en-US" sz="1000" b="1"/>
              <a:t>	II MEF (Total)	42,966 Marines		2,708 Sailors</a:t>
            </a:r>
          </a:p>
          <a:p>
            <a:pPr marL="457200" indent="-457200" eaLnBrk="0" hangingPunct="0">
              <a:tabLst>
                <a:tab pos="457200" algn="l"/>
                <a:tab pos="914400" algn="l"/>
                <a:tab pos="1371600" algn="l"/>
                <a:tab pos="1828800" algn="l"/>
                <a:tab pos="2286000" algn="l"/>
                <a:tab pos="2743200" algn="l"/>
                <a:tab pos="3200400" algn="l"/>
              </a:tabLst>
            </a:pPr>
            <a:r>
              <a:rPr lang="en-US" sz="1000" b="1"/>
              <a:t>	II MEF CE	3,103 Marines		98 Sailors</a:t>
            </a:r>
          </a:p>
          <a:p>
            <a:pPr marL="457200" indent="-457200" eaLnBrk="0" hangingPunct="0">
              <a:tabLst>
                <a:tab pos="457200" algn="l"/>
                <a:tab pos="914400" algn="l"/>
                <a:tab pos="1371600" algn="l"/>
                <a:tab pos="1828800" algn="l"/>
                <a:tab pos="2286000" algn="l"/>
                <a:tab pos="2743200" algn="l"/>
                <a:tab pos="3200400" algn="l"/>
              </a:tabLst>
            </a:pPr>
            <a:r>
              <a:rPr lang="en-US" sz="1000" b="1"/>
              <a:t>	2nd MARDIV	16,644 Marines		943 Sailors</a:t>
            </a:r>
          </a:p>
          <a:p>
            <a:pPr marL="457200" indent="-457200" eaLnBrk="0" hangingPunct="0">
              <a:tabLst>
                <a:tab pos="457200" algn="l"/>
                <a:tab pos="914400" algn="l"/>
                <a:tab pos="1371600" algn="l"/>
                <a:tab pos="1828800" algn="l"/>
                <a:tab pos="2286000" algn="l"/>
                <a:tab pos="2743200" algn="l"/>
                <a:tab pos="3200400" algn="l"/>
              </a:tabLst>
            </a:pPr>
            <a:r>
              <a:rPr lang="en-US" sz="1000" b="1"/>
              <a:t>	2nd MAW	15,480 Marines		463 Sailors</a:t>
            </a:r>
          </a:p>
          <a:p>
            <a:pPr marL="457200" indent="-457200" eaLnBrk="0" hangingPunct="0">
              <a:tabLst>
                <a:tab pos="457200" algn="l"/>
                <a:tab pos="914400" algn="l"/>
                <a:tab pos="1371600" algn="l"/>
                <a:tab pos="1828800" algn="l"/>
                <a:tab pos="2286000" algn="l"/>
                <a:tab pos="2743200" algn="l"/>
                <a:tab pos="3200400" algn="l"/>
              </a:tabLst>
            </a:pPr>
            <a:r>
              <a:rPr lang="en-US" sz="1000" b="1"/>
              <a:t>	2nd FSSG	7,739 Marines		1,213 Sailors</a:t>
            </a:r>
          </a:p>
          <a:p>
            <a:pPr marL="457200" indent="-457200" eaLnBrk="0" hangingPunct="0">
              <a:tabLst>
                <a:tab pos="457200" algn="l"/>
                <a:tab pos="914400" algn="l"/>
                <a:tab pos="1371600" algn="l"/>
                <a:tab pos="1828800" algn="l"/>
                <a:tab pos="2286000" algn="l"/>
                <a:tab pos="2743200" algn="l"/>
                <a:tab pos="3200400" algn="l"/>
              </a:tabLst>
            </a:pPr>
            <a:endParaRPr lang="en-US" sz="1000" b="1"/>
          </a:p>
          <a:p>
            <a:pPr marL="457200" indent="-457200" eaLnBrk="0" hangingPunct="0">
              <a:tabLst>
                <a:tab pos="457200" algn="l"/>
                <a:tab pos="914400" algn="l"/>
                <a:tab pos="1371600" algn="l"/>
                <a:tab pos="1828800" algn="l"/>
                <a:tab pos="2286000" algn="l"/>
                <a:tab pos="2743200" algn="l"/>
                <a:tab pos="3200400" algn="l"/>
              </a:tabLst>
            </a:pPr>
            <a:r>
              <a:rPr lang="en-US" sz="1000" b="1"/>
              <a:t>Equipment (per T/E)</a:t>
            </a:r>
          </a:p>
          <a:p>
            <a:pPr marL="457200" indent="-457200" eaLnBrk="0" hangingPunct="0">
              <a:tabLst>
                <a:tab pos="457200" algn="l"/>
                <a:tab pos="914400" algn="l"/>
                <a:tab pos="1371600" algn="l"/>
                <a:tab pos="1828800" algn="l"/>
                <a:tab pos="2286000" algn="l"/>
                <a:tab pos="2743200" algn="l"/>
                <a:tab pos="3200400" algn="l"/>
              </a:tabLst>
            </a:pPr>
            <a:r>
              <a:rPr lang="en-US" sz="1000" b="1"/>
              <a:t>	</a:t>
            </a:r>
          </a:p>
          <a:p>
            <a:pPr marL="457200" indent="-457200" eaLnBrk="0" hangingPunct="0">
              <a:tabLst>
                <a:tab pos="457200" algn="l"/>
                <a:tab pos="914400" algn="l"/>
                <a:tab pos="1371600" algn="l"/>
                <a:tab pos="1828800" algn="l"/>
                <a:tab pos="2286000" algn="l"/>
                <a:tab pos="2743200" algn="l"/>
                <a:tab pos="3200400" algn="l"/>
              </a:tabLst>
            </a:pPr>
            <a:r>
              <a:rPr lang="en-US" sz="1000" b="1"/>
              <a:t>58	M1A1 Tanks		48	F/A-18Cs</a:t>
            </a:r>
          </a:p>
          <a:p>
            <a:pPr marL="457200" indent="-457200" eaLnBrk="0" hangingPunct="0">
              <a:tabLst>
                <a:tab pos="457200" algn="l"/>
                <a:tab pos="914400" algn="l"/>
                <a:tab pos="1371600" algn="l"/>
                <a:tab pos="1828800" algn="l"/>
                <a:tab pos="2286000" algn="l"/>
                <a:tab pos="2743200" algn="l"/>
                <a:tab pos="3200400" algn="l"/>
              </a:tabLst>
            </a:pPr>
            <a:r>
              <a:rPr lang="en-US" sz="1000" b="1"/>
              <a:t>72	M198 Howitzers	36	F/A-18Ds</a:t>
            </a:r>
          </a:p>
          <a:p>
            <a:pPr marL="457200" indent="-457200" eaLnBrk="0" hangingPunct="0">
              <a:tabLst>
                <a:tab pos="457200" algn="l"/>
                <a:tab pos="914400" algn="l"/>
                <a:tab pos="1371600" algn="l"/>
                <a:tab pos="1828800" algn="l"/>
                <a:tab pos="2286000" algn="l"/>
                <a:tab pos="2743200" algn="l"/>
                <a:tab pos="3200400" algn="l"/>
              </a:tabLst>
            </a:pPr>
            <a:r>
              <a:rPr lang="en-US" sz="1000" b="1"/>
              <a:t>122	LAVs			78	AV-8Bs</a:t>
            </a:r>
          </a:p>
          <a:p>
            <a:pPr marL="457200" indent="-457200" eaLnBrk="0" hangingPunct="0">
              <a:tabLst>
                <a:tab pos="457200" algn="l"/>
                <a:tab pos="914400" algn="l"/>
                <a:tab pos="1371600" algn="l"/>
                <a:tab pos="1828800" algn="l"/>
                <a:tab pos="2286000" algn="l"/>
                <a:tab pos="2743200" algn="l"/>
                <a:tab pos="3200400" algn="l"/>
              </a:tabLst>
            </a:pPr>
            <a:r>
              <a:rPr lang="en-US" sz="1000" b="1"/>
              <a:t>237	AAVs			20	KC-130s</a:t>
            </a:r>
          </a:p>
          <a:p>
            <a:pPr marL="457200" indent="-457200" eaLnBrk="0" hangingPunct="0">
              <a:tabLst>
                <a:tab pos="457200" algn="l"/>
                <a:tab pos="914400" algn="l"/>
                <a:tab pos="1371600" algn="l"/>
                <a:tab pos="1828800" algn="l"/>
                <a:tab pos="2286000" algn="l"/>
                <a:tab pos="2743200" algn="l"/>
                <a:tab pos="3200400" algn="l"/>
              </a:tabLst>
            </a:pPr>
            <a:r>
              <a:rPr lang="en-US" sz="1000" b="1"/>
              <a:t>2,596 HMMWVs		47	CH-53</a:t>
            </a:r>
          </a:p>
          <a:p>
            <a:pPr marL="457200" indent="-457200" eaLnBrk="0" hangingPunct="0">
              <a:tabLst>
                <a:tab pos="457200" algn="l"/>
                <a:tab pos="914400" algn="l"/>
                <a:tab pos="1371600" algn="l"/>
                <a:tab pos="1828800" algn="l"/>
                <a:tab pos="2286000" algn="l"/>
                <a:tab pos="2743200" algn="l"/>
                <a:tab pos="3200400" algn="l"/>
              </a:tabLst>
            </a:pPr>
            <a:r>
              <a:rPr lang="en-US" sz="1000" b="1"/>
              <a:t>1,261	Trucks			72	CH-46</a:t>
            </a:r>
          </a:p>
          <a:p>
            <a:pPr marL="457200" indent="-457200" eaLnBrk="0" hangingPunct="0">
              <a:tabLst>
                <a:tab pos="457200" algn="l"/>
                <a:tab pos="914400" algn="l"/>
                <a:tab pos="1371600" algn="l"/>
                <a:tab pos="1828800" algn="l"/>
                <a:tab pos="2286000" algn="l"/>
                <a:tab pos="2743200" algn="l"/>
                <a:tab pos="3200400" algn="l"/>
              </a:tabLst>
            </a:pPr>
            <a:r>
              <a:rPr lang="en-US" sz="1000" b="1"/>
              <a:t>83	Dump Trucks		36	AH-1s</a:t>
            </a:r>
            <a:endParaRPr lang="en-US" sz="1200" b="1"/>
          </a:p>
          <a:p>
            <a:pPr marL="457200" indent="-457200" eaLnBrk="0" hangingPunct="0">
              <a:tabLst>
                <a:tab pos="457200" algn="l"/>
                <a:tab pos="914400" algn="l"/>
                <a:tab pos="1371600" algn="l"/>
                <a:tab pos="1828800" algn="l"/>
                <a:tab pos="2286000" algn="l"/>
                <a:tab pos="2743200" algn="l"/>
                <a:tab pos="3200400" algn="l"/>
              </a:tabLst>
            </a:pPr>
            <a:r>
              <a:rPr lang="en-US" sz="1000" b="1"/>
              <a:t>334	LVSs			18	UH-1s</a:t>
            </a:r>
          </a:p>
          <a:p>
            <a:pPr marL="457200" indent="-457200" eaLnBrk="0" hangingPunct="0">
              <a:tabLst>
                <a:tab pos="457200" algn="l"/>
                <a:tab pos="914400" algn="l"/>
                <a:tab pos="1371600" algn="l"/>
                <a:tab pos="1828800" algn="l"/>
                <a:tab pos="2286000" algn="l"/>
                <a:tab pos="2743200" algn="l"/>
                <a:tab pos="3200400" algn="l"/>
              </a:tabLst>
            </a:pPr>
            <a:r>
              <a:rPr lang="en-US" sz="1000" b="1"/>
              <a:t>52	Low-boys		</a:t>
            </a:r>
          </a:p>
          <a:p>
            <a:pPr marL="457200" indent="-457200" eaLnBrk="0" hangingPunct="0">
              <a:buFontTx/>
              <a:buAutoNum type="arabicPlain" startAt="60"/>
              <a:tabLst>
                <a:tab pos="457200" algn="l"/>
                <a:tab pos="914400" algn="l"/>
                <a:tab pos="1371600" algn="l"/>
                <a:tab pos="1828800" algn="l"/>
                <a:tab pos="2286000" algn="l"/>
                <a:tab pos="2743200" algn="l"/>
                <a:tab pos="3200400" algn="l"/>
              </a:tabLst>
            </a:pPr>
            <a:r>
              <a:rPr lang="en-US" sz="1000" b="1"/>
              <a:t>Refuelers</a:t>
            </a:r>
          </a:p>
          <a:p>
            <a:pPr marL="457200" indent="-457200" eaLnBrk="0" hangingPunct="0">
              <a:tabLst>
                <a:tab pos="457200" algn="l"/>
                <a:tab pos="914400" algn="l"/>
                <a:tab pos="1371600" algn="l"/>
                <a:tab pos="1828800" algn="l"/>
                <a:tab pos="2286000" algn="l"/>
                <a:tab pos="2743200" algn="l"/>
                <a:tab pos="3200400" algn="l"/>
              </a:tabLst>
            </a:pPr>
            <a:r>
              <a:rPr lang="en-US" sz="1000" b="1"/>
              <a:t>109	Six-cons</a:t>
            </a:r>
          </a:p>
          <a:p>
            <a:pPr marL="457200" indent="-457200" eaLnBrk="0" hangingPunct="0">
              <a:tabLst>
                <a:tab pos="457200" algn="l"/>
                <a:tab pos="914400" algn="l"/>
                <a:tab pos="1371600" algn="l"/>
                <a:tab pos="1828800" algn="l"/>
                <a:tab pos="2286000" algn="l"/>
                <a:tab pos="2743200" algn="l"/>
                <a:tab pos="3200400" algn="l"/>
              </a:tabLst>
            </a:pPr>
            <a:r>
              <a:rPr lang="en-US" sz="1000" b="1"/>
              <a:t>20	EAF Refuel Systems</a:t>
            </a:r>
          </a:p>
          <a:p>
            <a:pPr marL="457200" indent="-457200" eaLnBrk="0" hangingPunct="0">
              <a:buFontTx/>
              <a:buChar char="•"/>
              <a:tabLst>
                <a:tab pos="457200" algn="l"/>
                <a:tab pos="914400" algn="l"/>
                <a:tab pos="1371600" algn="l"/>
                <a:tab pos="1828800" algn="l"/>
                <a:tab pos="2286000" algn="l"/>
                <a:tab pos="2743200" algn="l"/>
                <a:tab pos="3200400" algn="l"/>
              </a:tabLst>
            </a:pPr>
            <a:endParaRPr lang="en-US" sz="1000" b="1"/>
          </a:p>
          <a:p>
            <a:pPr marL="457200" indent="-457200" eaLnBrk="0" hangingPunct="0">
              <a:tabLst>
                <a:tab pos="457200" algn="l"/>
                <a:tab pos="914400" algn="l"/>
                <a:tab pos="1371600" algn="l"/>
                <a:tab pos="1828800" algn="l"/>
                <a:tab pos="2286000" algn="l"/>
                <a:tab pos="2743200" algn="l"/>
                <a:tab pos="3200400" algn="l"/>
              </a:tabLst>
            </a:pPr>
            <a:r>
              <a:rPr lang="en-US" sz="1000" b="1"/>
              <a:t>Ref: MSTPP 5-0.3 MAGTF Planners Ref Man	</a:t>
            </a:r>
          </a:p>
        </p:txBody>
      </p:sp>
      <p:grpSp>
        <p:nvGrpSpPr>
          <p:cNvPr id="10281" name="Group 151"/>
          <p:cNvGrpSpPr>
            <a:grpSpLocks/>
          </p:cNvGrpSpPr>
          <p:nvPr/>
        </p:nvGrpSpPr>
        <p:grpSpPr bwMode="auto">
          <a:xfrm>
            <a:off x="5821363" y="1104900"/>
            <a:ext cx="650875" cy="428625"/>
            <a:chOff x="3667" y="720"/>
            <a:chExt cx="410" cy="270"/>
          </a:xfrm>
        </p:grpSpPr>
        <p:sp>
          <p:nvSpPr>
            <p:cNvPr id="10372" name="Rectangle 152"/>
            <p:cNvSpPr>
              <a:spLocks noChangeArrowheads="1"/>
            </p:cNvSpPr>
            <p:nvPr/>
          </p:nvSpPr>
          <p:spPr bwMode="auto">
            <a:xfrm>
              <a:off x="3667" y="894"/>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0373" name="Group 153"/>
            <p:cNvGrpSpPr>
              <a:grpSpLocks/>
            </p:cNvGrpSpPr>
            <p:nvPr/>
          </p:nvGrpSpPr>
          <p:grpSpPr bwMode="auto">
            <a:xfrm>
              <a:off x="3732" y="720"/>
              <a:ext cx="345" cy="270"/>
              <a:chOff x="3732" y="700"/>
              <a:chExt cx="345" cy="270"/>
            </a:xfrm>
          </p:grpSpPr>
          <p:sp>
            <p:nvSpPr>
              <p:cNvPr id="10374" name="Rectangle 154"/>
              <p:cNvSpPr>
                <a:spLocks noChangeArrowheads="1"/>
              </p:cNvSpPr>
              <p:nvPr/>
            </p:nvSpPr>
            <p:spPr bwMode="auto">
              <a:xfrm>
                <a:off x="3732" y="752"/>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10375" name="Group 155"/>
              <p:cNvGrpSpPr>
                <a:grpSpLocks/>
              </p:cNvGrpSpPr>
              <p:nvPr/>
            </p:nvGrpSpPr>
            <p:grpSpPr bwMode="auto">
              <a:xfrm>
                <a:off x="3857" y="700"/>
                <a:ext cx="95" cy="47"/>
                <a:chOff x="337" y="1056"/>
                <a:chExt cx="95" cy="47"/>
              </a:xfrm>
            </p:grpSpPr>
            <p:grpSp>
              <p:nvGrpSpPr>
                <p:cNvPr id="10377" name="Group 156"/>
                <p:cNvGrpSpPr>
                  <a:grpSpLocks/>
                </p:cNvGrpSpPr>
                <p:nvPr/>
              </p:nvGrpSpPr>
              <p:grpSpPr bwMode="auto">
                <a:xfrm>
                  <a:off x="337" y="1056"/>
                  <a:ext cx="47" cy="47"/>
                  <a:chOff x="373" y="1246"/>
                  <a:chExt cx="36" cy="37"/>
                </a:xfrm>
              </p:grpSpPr>
              <p:sp>
                <p:nvSpPr>
                  <p:cNvPr id="10381" name="Line 157"/>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382" name="Line 158"/>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0378" name="Group 159"/>
                <p:cNvGrpSpPr>
                  <a:grpSpLocks/>
                </p:cNvGrpSpPr>
                <p:nvPr/>
              </p:nvGrpSpPr>
              <p:grpSpPr bwMode="auto">
                <a:xfrm>
                  <a:off x="385" y="1056"/>
                  <a:ext cx="47" cy="47"/>
                  <a:chOff x="373" y="1246"/>
                  <a:chExt cx="36" cy="37"/>
                </a:xfrm>
              </p:grpSpPr>
              <p:sp>
                <p:nvSpPr>
                  <p:cNvPr id="10379" name="Line 16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0380" name="Line 16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0376" name="Freeform 162"/>
              <p:cNvSpPr>
                <a:spLocks/>
              </p:cNvSpPr>
              <p:nvPr/>
            </p:nvSpPr>
            <p:spPr bwMode="auto">
              <a:xfrm>
                <a:off x="3759" y="797"/>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10282" name="Group 163"/>
          <p:cNvGrpSpPr>
            <a:grpSpLocks/>
          </p:cNvGrpSpPr>
          <p:nvPr/>
        </p:nvGrpSpPr>
        <p:grpSpPr bwMode="auto">
          <a:xfrm>
            <a:off x="4481513" y="1776413"/>
            <a:ext cx="547687" cy="406400"/>
            <a:chOff x="1304" y="2002"/>
            <a:chExt cx="345" cy="256"/>
          </a:xfrm>
        </p:grpSpPr>
        <p:sp>
          <p:nvSpPr>
            <p:cNvPr id="10368" name="Rectangle 164"/>
            <p:cNvSpPr>
              <a:spLocks noChangeAspect="1" noChangeArrowheads="1"/>
            </p:cNvSpPr>
            <p:nvPr/>
          </p:nvSpPr>
          <p:spPr bwMode="auto">
            <a:xfrm>
              <a:off x="1376" y="2100"/>
              <a:ext cx="202"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H&amp;S</a:t>
              </a:r>
            </a:p>
          </p:txBody>
        </p:sp>
        <p:grpSp>
          <p:nvGrpSpPr>
            <p:cNvPr id="10369" name="Group 165"/>
            <p:cNvGrpSpPr>
              <a:grpSpLocks/>
            </p:cNvGrpSpPr>
            <p:nvPr/>
          </p:nvGrpSpPr>
          <p:grpSpPr bwMode="auto">
            <a:xfrm>
              <a:off x="1304" y="2002"/>
              <a:ext cx="345" cy="256"/>
              <a:chOff x="4347" y="2675"/>
              <a:chExt cx="345" cy="256"/>
            </a:xfrm>
          </p:grpSpPr>
          <p:sp>
            <p:nvSpPr>
              <p:cNvPr id="10370" name="Rectangle 166"/>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0371" name="Line 167"/>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0283" name="Group 168"/>
          <p:cNvGrpSpPr>
            <a:grpSpLocks/>
          </p:cNvGrpSpPr>
          <p:nvPr/>
        </p:nvGrpSpPr>
        <p:grpSpPr bwMode="auto">
          <a:xfrm>
            <a:off x="3959225" y="1120775"/>
            <a:ext cx="665163" cy="546100"/>
            <a:chOff x="1813" y="1479"/>
            <a:chExt cx="419" cy="344"/>
          </a:xfrm>
        </p:grpSpPr>
        <p:grpSp>
          <p:nvGrpSpPr>
            <p:cNvPr id="10358" name="Group 169"/>
            <p:cNvGrpSpPr>
              <a:grpSpLocks/>
            </p:cNvGrpSpPr>
            <p:nvPr/>
          </p:nvGrpSpPr>
          <p:grpSpPr bwMode="auto">
            <a:xfrm>
              <a:off x="1813" y="1479"/>
              <a:ext cx="419" cy="268"/>
              <a:chOff x="1813" y="1479"/>
              <a:chExt cx="419" cy="268"/>
            </a:xfrm>
          </p:grpSpPr>
          <p:sp>
            <p:nvSpPr>
              <p:cNvPr id="10360" name="Rectangle 170"/>
              <p:cNvSpPr>
                <a:spLocks noChangeArrowheads="1"/>
              </p:cNvSpPr>
              <p:nvPr/>
            </p:nvSpPr>
            <p:spPr bwMode="auto">
              <a:xfrm>
                <a:off x="1813" y="165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0361" name="Group 171"/>
              <p:cNvGrpSpPr>
                <a:grpSpLocks/>
              </p:cNvGrpSpPr>
              <p:nvPr/>
            </p:nvGrpSpPr>
            <p:grpSpPr bwMode="auto">
              <a:xfrm>
                <a:off x="1887" y="1479"/>
                <a:ext cx="345" cy="268"/>
                <a:chOff x="2074" y="2274"/>
                <a:chExt cx="345" cy="268"/>
              </a:xfrm>
            </p:grpSpPr>
            <p:grpSp>
              <p:nvGrpSpPr>
                <p:cNvPr id="10362" name="Group 172"/>
                <p:cNvGrpSpPr>
                  <a:grpSpLocks/>
                </p:cNvGrpSpPr>
                <p:nvPr/>
              </p:nvGrpSpPr>
              <p:grpSpPr bwMode="auto">
                <a:xfrm>
                  <a:off x="2074" y="2323"/>
                  <a:ext cx="345" cy="219"/>
                  <a:chOff x="288" y="2626"/>
                  <a:chExt cx="345" cy="219"/>
                </a:xfrm>
              </p:grpSpPr>
              <p:sp>
                <p:nvSpPr>
                  <p:cNvPr id="10366" name="Rectangle 173"/>
                  <p:cNvSpPr>
                    <a:spLocks noChangeAspect="1" noChangeArrowheads="1"/>
                  </p:cNvSpPr>
                  <p:nvPr/>
                </p:nvSpPr>
                <p:spPr bwMode="auto">
                  <a:xfrm>
                    <a:off x="288" y="2626"/>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67" name="Freeform 174"/>
                  <p:cNvSpPr>
                    <a:spLocks noChangeAspect="1"/>
                  </p:cNvSpPr>
                  <p:nvPr/>
                </p:nvSpPr>
                <p:spPr bwMode="auto">
                  <a:xfrm>
                    <a:off x="290" y="2630"/>
                    <a:ext cx="341" cy="211"/>
                  </a:xfrm>
                  <a:custGeom>
                    <a:avLst/>
                    <a:gdLst>
                      <a:gd name="T0" fmla="*/ 0 w 341"/>
                      <a:gd name="T1" fmla="*/ 0 h 211"/>
                      <a:gd name="T2" fmla="*/ 171 w 341"/>
                      <a:gd name="T3" fmla="*/ 134 h 211"/>
                      <a:gd name="T4" fmla="*/ 171 w 341"/>
                      <a:gd name="T5" fmla="*/ 78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71" y="134"/>
                        </a:lnTo>
                        <a:lnTo>
                          <a:pt x="171" y="78"/>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grpSp>
              <p:nvGrpSpPr>
                <p:cNvPr id="10363" name="Group 175"/>
                <p:cNvGrpSpPr>
                  <a:grpSpLocks/>
                </p:cNvGrpSpPr>
                <p:nvPr/>
              </p:nvGrpSpPr>
              <p:grpSpPr bwMode="auto">
                <a:xfrm>
                  <a:off x="2229" y="2274"/>
                  <a:ext cx="36" cy="52"/>
                  <a:chOff x="2625" y="2324"/>
                  <a:chExt cx="36" cy="52"/>
                </a:xfrm>
              </p:grpSpPr>
              <p:sp>
                <p:nvSpPr>
                  <p:cNvPr id="10364" name="Line 176"/>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0365" name="Line 177"/>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sp>
          <p:nvSpPr>
            <p:cNvPr id="10359" name="Rectangle 178"/>
            <p:cNvSpPr>
              <a:spLocks noChangeArrowheads="1"/>
            </p:cNvSpPr>
            <p:nvPr/>
          </p:nvSpPr>
          <p:spPr bwMode="auto">
            <a:xfrm>
              <a:off x="2030" y="1746"/>
              <a:ext cx="202" cy="77"/>
            </a:xfrm>
            <a:prstGeom prst="rect">
              <a:avLst/>
            </a:prstGeom>
            <a:noFill/>
            <a:ln w="9525">
              <a:noFill/>
              <a:miter lim="800000"/>
              <a:headEnd/>
              <a:tailEnd/>
            </a:ln>
          </p:spPr>
          <p:txBody>
            <a:bodyPr wrap="none" lIns="0" tIns="0" rIns="0" bIns="0">
              <a:spAutoFit/>
            </a:bodyPr>
            <a:lstStyle/>
            <a:p>
              <a:pPr eaLnBrk="0" hangingPunct="0"/>
              <a:r>
                <a:rPr lang="en-US" sz="800" b="1"/>
                <a:t>COMM</a:t>
              </a:r>
            </a:p>
          </p:txBody>
        </p:sp>
      </p:grpSp>
      <p:grpSp>
        <p:nvGrpSpPr>
          <p:cNvPr id="10284" name="Group 179"/>
          <p:cNvGrpSpPr>
            <a:grpSpLocks/>
          </p:cNvGrpSpPr>
          <p:nvPr/>
        </p:nvGrpSpPr>
        <p:grpSpPr bwMode="auto">
          <a:xfrm>
            <a:off x="4481513" y="2324100"/>
            <a:ext cx="547687" cy="427038"/>
            <a:chOff x="2823" y="1464"/>
            <a:chExt cx="345" cy="269"/>
          </a:xfrm>
        </p:grpSpPr>
        <p:grpSp>
          <p:nvGrpSpPr>
            <p:cNvPr id="10354" name="Group 180"/>
            <p:cNvGrpSpPr>
              <a:grpSpLocks/>
            </p:cNvGrpSpPr>
            <p:nvPr/>
          </p:nvGrpSpPr>
          <p:grpSpPr bwMode="auto">
            <a:xfrm>
              <a:off x="2823" y="1514"/>
              <a:ext cx="345" cy="219"/>
              <a:chOff x="3888" y="1365"/>
              <a:chExt cx="345" cy="219"/>
            </a:xfrm>
          </p:grpSpPr>
          <p:sp>
            <p:nvSpPr>
              <p:cNvPr id="10356" name="Rectangle 181"/>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57" name="Freeform 182"/>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55" name="Line 183"/>
            <p:cNvSpPr>
              <a:spLocks noChangeAspect="1" noChangeShapeType="1"/>
            </p:cNvSpPr>
            <p:nvPr/>
          </p:nvSpPr>
          <p:spPr bwMode="auto">
            <a:xfrm>
              <a:off x="2995" y="14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0285" name="Group 184"/>
          <p:cNvGrpSpPr>
            <a:grpSpLocks/>
          </p:cNvGrpSpPr>
          <p:nvPr/>
        </p:nvGrpSpPr>
        <p:grpSpPr bwMode="auto">
          <a:xfrm>
            <a:off x="4481513" y="2900363"/>
            <a:ext cx="547687" cy="427037"/>
            <a:chOff x="2823" y="1827"/>
            <a:chExt cx="345" cy="269"/>
          </a:xfrm>
        </p:grpSpPr>
        <p:grpSp>
          <p:nvGrpSpPr>
            <p:cNvPr id="10350" name="Group 185"/>
            <p:cNvGrpSpPr>
              <a:grpSpLocks/>
            </p:cNvGrpSpPr>
            <p:nvPr/>
          </p:nvGrpSpPr>
          <p:grpSpPr bwMode="auto">
            <a:xfrm>
              <a:off x="2823" y="1877"/>
              <a:ext cx="345" cy="219"/>
              <a:chOff x="3888" y="1365"/>
              <a:chExt cx="345" cy="219"/>
            </a:xfrm>
          </p:grpSpPr>
          <p:sp>
            <p:nvSpPr>
              <p:cNvPr id="10352" name="Rectangle 186"/>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53" name="Freeform 187"/>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51" name="Line 188"/>
            <p:cNvSpPr>
              <a:spLocks noChangeAspect="1" noChangeShapeType="1"/>
            </p:cNvSpPr>
            <p:nvPr/>
          </p:nvSpPr>
          <p:spPr bwMode="auto">
            <a:xfrm>
              <a:off x="2995" y="182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0286" name="Freeform 189"/>
          <p:cNvSpPr>
            <a:spLocks/>
          </p:cNvSpPr>
          <p:nvPr/>
        </p:nvSpPr>
        <p:spPr bwMode="auto">
          <a:xfrm>
            <a:off x="4160838" y="1552575"/>
            <a:ext cx="9525" cy="1601788"/>
          </a:xfrm>
          <a:custGeom>
            <a:avLst/>
            <a:gdLst>
              <a:gd name="T0" fmla="*/ 6 w 6"/>
              <a:gd name="T1" fmla="*/ 0 h 1009"/>
              <a:gd name="T2" fmla="*/ 0 w 6"/>
              <a:gd name="T3" fmla="*/ 1009 h 1009"/>
              <a:gd name="T4" fmla="*/ 0 60000 65536"/>
              <a:gd name="T5" fmla="*/ 0 60000 65536"/>
              <a:gd name="T6" fmla="*/ 0 w 6"/>
              <a:gd name="T7" fmla="*/ 0 h 1009"/>
              <a:gd name="T8" fmla="*/ 6 w 6"/>
              <a:gd name="T9" fmla="*/ 1009 h 1009"/>
            </a:gdLst>
            <a:ahLst/>
            <a:cxnLst>
              <a:cxn ang="T4">
                <a:pos x="T0" y="T1"/>
              </a:cxn>
              <a:cxn ang="T5">
                <a:pos x="T2" y="T3"/>
              </a:cxn>
            </a:cxnLst>
            <a:rect l="T6" t="T7" r="T8" b="T9"/>
            <a:pathLst>
              <a:path w="6" h="1009">
                <a:moveTo>
                  <a:pt x="6" y="0"/>
                </a:moveTo>
                <a:lnTo>
                  <a:pt x="0" y="1009"/>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287" name="Line 190"/>
          <p:cNvSpPr>
            <a:spLocks noChangeShapeType="1"/>
          </p:cNvSpPr>
          <p:nvPr/>
        </p:nvSpPr>
        <p:spPr bwMode="auto">
          <a:xfrm flipH="1">
            <a:off x="4176713" y="2579688"/>
            <a:ext cx="254000" cy="0"/>
          </a:xfrm>
          <a:prstGeom prst="line">
            <a:avLst/>
          </a:prstGeom>
          <a:noFill/>
          <a:ln w="12700">
            <a:solidFill>
              <a:schemeClr val="tx1"/>
            </a:solidFill>
            <a:round/>
            <a:headEnd/>
            <a:tailEnd/>
          </a:ln>
        </p:spPr>
        <p:txBody>
          <a:bodyPr wrap="none" anchor="ctr"/>
          <a:lstStyle/>
          <a:p>
            <a:endParaRPr lang="en-US"/>
          </a:p>
        </p:txBody>
      </p:sp>
      <p:sp>
        <p:nvSpPr>
          <p:cNvPr id="10288" name="Line 191"/>
          <p:cNvSpPr>
            <a:spLocks noChangeShapeType="1"/>
          </p:cNvSpPr>
          <p:nvPr/>
        </p:nvSpPr>
        <p:spPr bwMode="auto">
          <a:xfrm flipH="1">
            <a:off x="4173538" y="2025650"/>
            <a:ext cx="254000" cy="0"/>
          </a:xfrm>
          <a:prstGeom prst="line">
            <a:avLst/>
          </a:prstGeom>
          <a:noFill/>
          <a:ln w="12700">
            <a:solidFill>
              <a:schemeClr val="tx1"/>
            </a:solidFill>
            <a:round/>
            <a:headEnd/>
            <a:tailEnd/>
          </a:ln>
        </p:spPr>
        <p:txBody>
          <a:bodyPr wrap="none" anchor="ctr"/>
          <a:lstStyle/>
          <a:p>
            <a:endParaRPr lang="en-US"/>
          </a:p>
        </p:txBody>
      </p:sp>
      <p:sp>
        <p:nvSpPr>
          <p:cNvPr id="10289" name="Line 192"/>
          <p:cNvSpPr>
            <a:spLocks noChangeShapeType="1"/>
          </p:cNvSpPr>
          <p:nvPr/>
        </p:nvSpPr>
        <p:spPr bwMode="auto">
          <a:xfrm flipH="1">
            <a:off x="4175125" y="3143250"/>
            <a:ext cx="254000" cy="0"/>
          </a:xfrm>
          <a:prstGeom prst="line">
            <a:avLst/>
          </a:prstGeom>
          <a:noFill/>
          <a:ln w="12700">
            <a:solidFill>
              <a:schemeClr val="tx1"/>
            </a:solidFill>
            <a:round/>
            <a:headEnd/>
            <a:tailEnd/>
          </a:ln>
        </p:spPr>
        <p:txBody>
          <a:bodyPr wrap="none" anchor="ctr"/>
          <a:lstStyle/>
          <a:p>
            <a:endParaRPr lang="en-US"/>
          </a:p>
        </p:txBody>
      </p:sp>
      <p:sp>
        <p:nvSpPr>
          <p:cNvPr id="10290" name="Line 193"/>
          <p:cNvSpPr>
            <a:spLocks noChangeShapeType="1"/>
          </p:cNvSpPr>
          <p:nvPr/>
        </p:nvSpPr>
        <p:spPr bwMode="auto">
          <a:xfrm>
            <a:off x="4352925" y="942975"/>
            <a:ext cx="0" cy="117475"/>
          </a:xfrm>
          <a:prstGeom prst="line">
            <a:avLst/>
          </a:prstGeom>
          <a:noFill/>
          <a:ln w="12700">
            <a:solidFill>
              <a:schemeClr val="tx1"/>
            </a:solidFill>
            <a:round/>
            <a:headEnd/>
            <a:tailEnd/>
          </a:ln>
        </p:spPr>
        <p:txBody>
          <a:bodyPr wrap="none" anchor="ctr"/>
          <a:lstStyle/>
          <a:p>
            <a:endParaRPr lang="en-US"/>
          </a:p>
        </p:txBody>
      </p:sp>
      <p:grpSp>
        <p:nvGrpSpPr>
          <p:cNvPr id="10291" name="Group 194"/>
          <p:cNvGrpSpPr>
            <a:grpSpLocks/>
          </p:cNvGrpSpPr>
          <p:nvPr/>
        </p:nvGrpSpPr>
        <p:grpSpPr bwMode="auto">
          <a:xfrm>
            <a:off x="3276600" y="3783013"/>
            <a:ext cx="776288" cy="427037"/>
            <a:chOff x="2064" y="2383"/>
            <a:chExt cx="489" cy="269"/>
          </a:xfrm>
        </p:grpSpPr>
        <p:grpSp>
          <p:nvGrpSpPr>
            <p:cNvPr id="10340" name="Group 195"/>
            <p:cNvGrpSpPr>
              <a:grpSpLocks/>
            </p:cNvGrpSpPr>
            <p:nvPr/>
          </p:nvGrpSpPr>
          <p:grpSpPr bwMode="auto">
            <a:xfrm>
              <a:off x="2064" y="2383"/>
              <a:ext cx="423" cy="269"/>
              <a:chOff x="1983" y="2687"/>
              <a:chExt cx="423" cy="269"/>
            </a:xfrm>
          </p:grpSpPr>
          <p:grpSp>
            <p:nvGrpSpPr>
              <p:cNvPr id="10342" name="Group 196"/>
              <p:cNvGrpSpPr>
                <a:grpSpLocks/>
              </p:cNvGrpSpPr>
              <p:nvPr/>
            </p:nvGrpSpPr>
            <p:grpSpPr bwMode="auto">
              <a:xfrm>
                <a:off x="2061" y="2687"/>
                <a:ext cx="345" cy="269"/>
                <a:chOff x="1617" y="2557"/>
                <a:chExt cx="345" cy="269"/>
              </a:xfrm>
            </p:grpSpPr>
            <p:grpSp>
              <p:nvGrpSpPr>
                <p:cNvPr id="10344" name="Group 197"/>
                <p:cNvGrpSpPr>
                  <a:grpSpLocks/>
                </p:cNvGrpSpPr>
                <p:nvPr/>
              </p:nvGrpSpPr>
              <p:grpSpPr bwMode="auto">
                <a:xfrm>
                  <a:off x="1617" y="2607"/>
                  <a:ext cx="345" cy="219"/>
                  <a:chOff x="1617" y="2607"/>
                  <a:chExt cx="345" cy="219"/>
                </a:xfrm>
              </p:grpSpPr>
              <p:grpSp>
                <p:nvGrpSpPr>
                  <p:cNvPr id="10346" name="Group 198"/>
                  <p:cNvGrpSpPr>
                    <a:grpSpLocks/>
                  </p:cNvGrpSpPr>
                  <p:nvPr/>
                </p:nvGrpSpPr>
                <p:grpSpPr bwMode="auto">
                  <a:xfrm>
                    <a:off x="1617" y="2607"/>
                    <a:ext cx="345" cy="219"/>
                    <a:chOff x="3888" y="1365"/>
                    <a:chExt cx="345" cy="219"/>
                  </a:xfrm>
                </p:grpSpPr>
                <p:sp>
                  <p:nvSpPr>
                    <p:cNvPr id="10348" name="Rectangle 199"/>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49" name="Freeform 200"/>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47" name="Text Box 201"/>
                  <p:cNvSpPr txBox="1">
                    <a:spLocks noChangeArrowheads="1"/>
                  </p:cNvSpPr>
                  <p:nvPr/>
                </p:nvSpPr>
                <p:spPr bwMode="auto">
                  <a:xfrm>
                    <a:off x="1623" y="2734"/>
                    <a:ext cx="110"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GS</a:t>
                    </a:r>
                  </a:p>
                </p:txBody>
              </p:sp>
            </p:grpSp>
            <p:sp>
              <p:nvSpPr>
                <p:cNvPr id="10345" name="Line 202"/>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0343" name="Rectangle 203"/>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sp>
          <p:nvSpPr>
            <p:cNvPr id="10341" name="Rectangle 204"/>
            <p:cNvSpPr>
              <a:spLocks noChangeArrowheads="1"/>
            </p:cNvSpPr>
            <p:nvPr/>
          </p:nvSpPr>
          <p:spPr bwMode="auto">
            <a:xfrm>
              <a:off x="2509" y="2556"/>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0292" name="Group 205"/>
          <p:cNvGrpSpPr>
            <a:grpSpLocks/>
          </p:cNvGrpSpPr>
          <p:nvPr/>
        </p:nvGrpSpPr>
        <p:grpSpPr bwMode="auto">
          <a:xfrm>
            <a:off x="3276600" y="4359275"/>
            <a:ext cx="782638" cy="427038"/>
            <a:chOff x="2064" y="2746"/>
            <a:chExt cx="493" cy="269"/>
          </a:xfrm>
        </p:grpSpPr>
        <p:grpSp>
          <p:nvGrpSpPr>
            <p:cNvPr id="10330" name="Group 206"/>
            <p:cNvGrpSpPr>
              <a:grpSpLocks/>
            </p:cNvGrpSpPr>
            <p:nvPr/>
          </p:nvGrpSpPr>
          <p:grpSpPr bwMode="auto">
            <a:xfrm>
              <a:off x="2064" y="2746"/>
              <a:ext cx="423" cy="269"/>
              <a:chOff x="1983" y="2687"/>
              <a:chExt cx="423" cy="269"/>
            </a:xfrm>
          </p:grpSpPr>
          <p:grpSp>
            <p:nvGrpSpPr>
              <p:cNvPr id="10332" name="Group 207"/>
              <p:cNvGrpSpPr>
                <a:grpSpLocks/>
              </p:cNvGrpSpPr>
              <p:nvPr/>
            </p:nvGrpSpPr>
            <p:grpSpPr bwMode="auto">
              <a:xfrm>
                <a:off x="2061" y="2687"/>
                <a:ext cx="345" cy="269"/>
                <a:chOff x="1617" y="2557"/>
                <a:chExt cx="345" cy="269"/>
              </a:xfrm>
            </p:grpSpPr>
            <p:grpSp>
              <p:nvGrpSpPr>
                <p:cNvPr id="10334" name="Group 208"/>
                <p:cNvGrpSpPr>
                  <a:grpSpLocks/>
                </p:cNvGrpSpPr>
                <p:nvPr/>
              </p:nvGrpSpPr>
              <p:grpSpPr bwMode="auto">
                <a:xfrm>
                  <a:off x="1617" y="2607"/>
                  <a:ext cx="345" cy="219"/>
                  <a:chOff x="1617" y="2607"/>
                  <a:chExt cx="345" cy="219"/>
                </a:xfrm>
              </p:grpSpPr>
              <p:grpSp>
                <p:nvGrpSpPr>
                  <p:cNvPr id="10336" name="Group 209"/>
                  <p:cNvGrpSpPr>
                    <a:grpSpLocks/>
                  </p:cNvGrpSpPr>
                  <p:nvPr/>
                </p:nvGrpSpPr>
                <p:grpSpPr bwMode="auto">
                  <a:xfrm>
                    <a:off x="1617" y="2607"/>
                    <a:ext cx="345" cy="219"/>
                    <a:chOff x="3888" y="1365"/>
                    <a:chExt cx="345" cy="219"/>
                  </a:xfrm>
                </p:grpSpPr>
                <p:sp>
                  <p:nvSpPr>
                    <p:cNvPr id="10338" name="Rectangle 21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39" name="Freeform 21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37" name="Text Box 212"/>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10335" name="Line 213"/>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0333" name="Rectangle 214"/>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sp>
          <p:nvSpPr>
            <p:cNvPr id="10331" name="Rectangle 215"/>
            <p:cNvSpPr>
              <a:spLocks noChangeArrowheads="1"/>
            </p:cNvSpPr>
            <p:nvPr/>
          </p:nvSpPr>
          <p:spPr bwMode="auto">
            <a:xfrm>
              <a:off x="2513" y="2919"/>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0293" name="Group 216"/>
          <p:cNvGrpSpPr>
            <a:grpSpLocks/>
          </p:cNvGrpSpPr>
          <p:nvPr/>
        </p:nvGrpSpPr>
        <p:grpSpPr bwMode="auto">
          <a:xfrm>
            <a:off x="3276600" y="4933950"/>
            <a:ext cx="774700" cy="427038"/>
            <a:chOff x="2064" y="3108"/>
            <a:chExt cx="488" cy="269"/>
          </a:xfrm>
        </p:grpSpPr>
        <p:grpSp>
          <p:nvGrpSpPr>
            <p:cNvPr id="10320" name="Group 217"/>
            <p:cNvGrpSpPr>
              <a:grpSpLocks/>
            </p:cNvGrpSpPr>
            <p:nvPr/>
          </p:nvGrpSpPr>
          <p:grpSpPr bwMode="auto">
            <a:xfrm>
              <a:off x="2064" y="3108"/>
              <a:ext cx="423" cy="269"/>
              <a:chOff x="1983" y="2687"/>
              <a:chExt cx="423" cy="269"/>
            </a:xfrm>
          </p:grpSpPr>
          <p:grpSp>
            <p:nvGrpSpPr>
              <p:cNvPr id="10322" name="Group 218"/>
              <p:cNvGrpSpPr>
                <a:grpSpLocks/>
              </p:cNvGrpSpPr>
              <p:nvPr/>
            </p:nvGrpSpPr>
            <p:grpSpPr bwMode="auto">
              <a:xfrm>
                <a:off x="2061" y="2687"/>
                <a:ext cx="345" cy="269"/>
                <a:chOff x="1617" y="2557"/>
                <a:chExt cx="345" cy="269"/>
              </a:xfrm>
            </p:grpSpPr>
            <p:grpSp>
              <p:nvGrpSpPr>
                <p:cNvPr id="10324" name="Group 219"/>
                <p:cNvGrpSpPr>
                  <a:grpSpLocks/>
                </p:cNvGrpSpPr>
                <p:nvPr/>
              </p:nvGrpSpPr>
              <p:grpSpPr bwMode="auto">
                <a:xfrm>
                  <a:off x="1617" y="2607"/>
                  <a:ext cx="345" cy="219"/>
                  <a:chOff x="1617" y="2607"/>
                  <a:chExt cx="345" cy="219"/>
                </a:xfrm>
              </p:grpSpPr>
              <p:grpSp>
                <p:nvGrpSpPr>
                  <p:cNvPr id="10326" name="Group 220"/>
                  <p:cNvGrpSpPr>
                    <a:grpSpLocks/>
                  </p:cNvGrpSpPr>
                  <p:nvPr/>
                </p:nvGrpSpPr>
                <p:grpSpPr bwMode="auto">
                  <a:xfrm>
                    <a:off x="1617" y="2607"/>
                    <a:ext cx="345" cy="219"/>
                    <a:chOff x="3888" y="1365"/>
                    <a:chExt cx="345" cy="219"/>
                  </a:xfrm>
                </p:grpSpPr>
                <p:sp>
                  <p:nvSpPr>
                    <p:cNvPr id="10328" name="Rectangle 221"/>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29" name="Freeform 222"/>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27" name="Text Box 223"/>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10325" name="Line 224"/>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0323" name="Rectangle 225"/>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sp>
          <p:nvSpPr>
            <p:cNvPr id="10321" name="Rectangle 226"/>
            <p:cNvSpPr>
              <a:spLocks noChangeArrowheads="1"/>
            </p:cNvSpPr>
            <p:nvPr/>
          </p:nvSpPr>
          <p:spPr bwMode="auto">
            <a:xfrm>
              <a:off x="2508" y="3281"/>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0294" name="Group 227"/>
          <p:cNvGrpSpPr>
            <a:grpSpLocks/>
          </p:cNvGrpSpPr>
          <p:nvPr/>
        </p:nvGrpSpPr>
        <p:grpSpPr bwMode="auto">
          <a:xfrm>
            <a:off x="3276600" y="5510213"/>
            <a:ext cx="769938" cy="427037"/>
            <a:chOff x="2064" y="3471"/>
            <a:chExt cx="485" cy="269"/>
          </a:xfrm>
        </p:grpSpPr>
        <p:grpSp>
          <p:nvGrpSpPr>
            <p:cNvPr id="10310" name="Group 228"/>
            <p:cNvGrpSpPr>
              <a:grpSpLocks/>
            </p:cNvGrpSpPr>
            <p:nvPr/>
          </p:nvGrpSpPr>
          <p:grpSpPr bwMode="auto">
            <a:xfrm>
              <a:off x="2064" y="3471"/>
              <a:ext cx="423" cy="269"/>
              <a:chOff x="1983" y="2687"/>
              <a:chExt cx="423" cy="269"/>
            </a:xfrm>
          </p:grpSpPr>
          <p:grpSp>
            <p:nvGrpSpPr>
              <p:cNvPr id="10312" name="Group 229"/>
              <p:cNvGrpSpPr>
                <a:grpSpLocks/>
              </p:cNvGrpSpPr>
              <p:nvPr/>
            </p:nvGrpSpPr>
            <p:grpSpPr bwMode="auto">
              <a:xfrm>
                <a:off x="2061" y="2687"/>
                <a:ext cx="345" cy="269"/>
                <a:chOff x="1617" y="2557"/>
                <a:chExt cx="345" cy="269"/>
              </a:xfrm>
            </p:grpSpPr>
            <p:grpSp>
              <p:nvGrpSpPr>
                <p:cNvPr id="10314" name="Group 230"/>
                <p:cNvGrpSpPr>
                  <a:grpSpLocks/>
                </p:cNvGrpSpPr>
                <p:nvPr/>
              </p:nvGrpSpPr>
              <p:grpSpPr bwMode="auto">
                <a:xfrm>
                  <a:off x="1617" y="2607"/>
                  <a:ext cx="345" cy="219"/>
                  <a:chOff x="1617" y="2607"/>
                  <a:chExt cx="345" cy="219"/>
                </a:xfrm>
              </p:grpSpPr>
              <p:grpSp>
                <p:nvGrpSpPr>
                  <p:cNvPr id="10316" name="Group 231"/>
                  <p:cNvGrpSpPr>
                    <a:grpSpLocks/>
                  </p:cNvGrpSpPr>
                  <p:nvPr/>
                </p:nvGrpSpPr>
                <p:grpSpPr bwMode="auto">
                  <a:xfrm>
                    <a:off x="1617" y="2607"/>
                    <a:ext cx="345" cy="219"/>
                    <a:chOff x="3888" y="1365"/>
                    <a:chExt cx="345" cy="219"/>
                  </a:xfrm>
                </p:grpSpPr>
                <p:sp>
                  <p:nvSpPr>
                    <p:cNvPr id="10318" name="Rectangle 232"/>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0319" name="Freeform 233"/>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0317" name="Text Box 234"/>
                  <p:cNvSpPr txBox="1">
                    <a:spLocks noChangeArrowheads="1"/>
                  </p:cNvSpPr>
                  <p:nvPr/>
                </p:nvSpPr>
                <p:spPr bwMode="auto">
                  <a:xfrm>
                    <a:off x="1625" y="2734"/>
                    <a:ext cx="106" cy="86"/>
                  </a:xfrm>
                  <a:prstGeom prst="rect">
                    <a:avLst/>
                  </a:prstGeom>
                  <a:noFill/>
                  <a:ln w="12700">
                    <a:noFill/>
                    <a:miter lim="800000"/>
                    <a:headEnd/>
                    <a:tailEnd/>
                  </a:ln>
                </p:spPr>
                <p:txBody>
                  <a:bodyPr wrap="none" lIns="0" tIns="0" rIns="9144" bIns="0" anchor="ctr" anchorCtr="1">
                    <a:spAutoFit/>
                  </a:bodyPr>
                  <a:lstStyle/>
                  <a:p>
                    <a:pPr algn="ctr" eaLnBrk="0" hangingPunct="0"/>
                    <a:r>
                      <a:rPr lang="en-US" sz="900"/>
                      <a:t>DS</a:t>
                    </a:r>
                  </a:p>
                </p:txBody>
              </p:sp>
            </p:grpSp>
            <p:sp>
              <p:nvSpPr>
                <p:cNvPr id="10315" name="Line 235"/>
                <p:cNvSpPr>
                  <a:spLocks noChangeAspect="1" noChangeShapeType="1"/>
                </p:cNvSpPr>
                <p:nvPr/>
              </p:nvSpPr>
              <p:spPr bwMode="auto">
                <a:xfrm>
                  <a:off x="1789" y="2557"/>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0313" name="Rectangle 236"/>
              <p:cNvSpPr>
                <a:spLocks noChangeArrowheads="1"/>
              </p:cNvSpPr>
              <p:nvPr/>
            </p:nvSpPr>
            <p:spPr bwMode="auto">
              <a:xfrm>
                <a:off x="1983" y="2860"/>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sp>
          <p:nvSpPr>
            <p:cNvPr id="10311" name="Rectangle 237"/>
            <p:cNvSpPr>
              <a:spLocks noChangeArrowheads="1"/>
            </p:cNvSpPr>
            <p:nvPr/>
          </p:nvSpPr>
          <p:spPr bwMode="auto">
            <a:xfrm>
              <a:off x="2505" y="3644"/>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sp>
        <p:nvSpPr>
          <p:cNvPr id="10295" name="AutoShape 238">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grpSp>
        <p:nvGrpSpPr>
          <p:cNvPr id="10296" name="Group 239"/>
          <p:cNvGrpSpPr>
            <a:grpSpLocks/>
          </p:cNvGrpSpPr>
          <p:nvPr/>
        </p:nvGrpSpPr>
        <p:grpSpPr bwMode="auto">
          <a:xfrm>
            <a:off x="749300" y="2660650"/>
            <a:ext cx="539750" cy="398463"/>
            <a:chOff x="472" y="1676"/>
            <a:chExt cx="340" cy="251"/>
          </a:xfrm>
        </p:grpSpPr>
        <p:sp>
          <p:nvSpPr>
            <p:cNvPr id="10298" name="Line 240"/>
            <p:cNvSpPr>
              <a:spLocks noChangeAspect="1" noChangeShapeType="1"/>
            </p:cNvSpPr>
            <p:nvPr/>
          </p:nvSpPr>
          <p:spPr bwMode="auto">
            <a:xfrm>
              <a:off x="642" y="167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nvGrpSpPr>
            <p:cNvPr id="10299" name="Group 241"/>
            <p:cNvGrpSpPr>
              <a:grpSpLocks/>
            </p:cNvGrpSpPr>
            <p:nvPr/>
          </p:nvGrpSpPr>
          <p:grpSpPr bwMode="auto">
            <a:xfrm>
              <a:off x="472" y="1728"/>
              <a:ext cx="340" cy="199"/>
              <a:chOff x="144" y="1528"/>
              <a:chExt cx="340" cy="199"/>
            </a:xfrm>
          </p:grpSpPr>
          <p:sp>
            <p:nvSpPr>
              <p:cNvPr id="10300" name="Rectangle 242"/>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0301" name="Rectangle 243"/>
              <p:cNvSpPr>
                <a:spLocks noChangeAspect="1" noChangeArrowheads="1"/>
              </p:cNvSpPr>
              <p:nvPr/>
            </p:nvSpPr>
            <p:spPr bwMode="auto">
              <a:xfrm>
                <a:off x="144" y="1528"/>
                <a:ext cx="340" cy="199"/>
              </a:xfrm>
              <a:prstGeom prst="rect">
                <a:avLst/>
              </a:prstGeom>
              <a:noFill/>
              <a:ln w="12700">
                <a:solidFill>
                  <a:srgbClr val="000000"/>
                </a:solidFill>
                <a:miter lim="800000"/>
                <a:headEnd/>
                <a:tailEnd/>
              </a:ln>
            </p:spPr>
            <p:txBody>
              <a:bodyPr wrap="none" lIns="0" tIns="0" rIns="0" bIns="0" anchor="ctr">
                <a:spAutoFit/>
              </a:bodyPr>
              <a:lstStyle/>
              <a:p>
                <a:endParaRPr lang="en-US"/>
              </a:p>
            </p:txBody>
          </p:sp>
          <p:sp>
            <p:nvSpPr>
              <p:cNvPr id="10302" name="Oval 244"/>
              <p:cNvSpPr>
                <a:spLocks noChangeArrowheads="1"/>
              </p:cNvSpPr>
              <p:nvPr/>
            </p:nvSpPr>
            <p:spPr bwMode="auto">
              <a:xfrm>
                <a:off x="275" y="1592"/>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10303" name="Line 245"/>
              <p:cNvSpPr>
                <a:spLocks noChangeShapeType="1"/>
              </p:cNvSpPr>
              <p:nvPr/>
            </p:nvSpPr>
            <p:spPr bwMode="auto">
              <a:xfrm flipV="1">
                <a:off x="145" y="1529"/>
                <a:ext cx="339" cy="198"/>
              </a:xfrm>
              <a:prstGeom prst="line">
                <a:avLst/>
              </a:prstGeom>
              <a:noFill/>
              <a:ln w="12700">
                <a:solidFill>
                  <a:srgbClr val="000000"/>
                </a:solidFill>
                <a:round/>
                <a:headEnd/>
                <a:tailEnd/>
              </a:ln>
            </p:spPr>
            <p:txBody>
              <a:bodyPr wrap="none" lIns="0" tIns="0" rIns="0" bIns="0" anchor="ctr">
                <a:spAutoFit/>
              </a:bodyPr>
              <a:lstStyle/>
              <a:p>
                <a:endParaRPr lang="en-US"/>
              </a:p>
            </p:txBody>
          </p:sp>
          <p:sp>
            <p:nvSpPr>
              <p:cNvPr id="10304" name="Freeform 246"/>
              <p:cNvSpPr>
                <a:spLocks/>
              </p:cNvSpPr>
              <p:nvPr/>
            </p:nvSpPr>
            <p:spPr bwMode="auto">
              <a:xfrm>
                <a:off x="170" y="1570"/>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lIns="0" tIns="0" rIns="0" bIns="0" anchor="ctr">
                <a:spAutoFit/>
              </a:bodyPr>
              <a:lstStyle/>
              <a:p>
                <a:endParaRPr lang="en-US"/>
              </a:p>
            </p:txBody>
          </p:sp>
          <p:grpSp>
            <p:nvGrpSpPr>
              <p:cNvPr id="10305" name="Group 247"/>
              <p:cNvGrpSpPr>
                <a:grpSpLocks/>
              </p:cNvGrpSpPr>
              <p:nvPr/>
            </p:nvGrpSpPr>
            <p:grpSpPr bwMode="auto">
              <a:xfrm>
                <a:off x="296" y="1537"/>
                <a:ext cx="35" cy="50"/>
                <a:chOff x="5382" y="757"/>
                <a:chExt cx="46" cy="65"/>
              </a:xfrm>
            </p:grpSpPr>
            <p:sp>
              <p:nvSpPr>
                <p:cNvPr id="10306" name="Line 248"/>
                <p:cNvSpPr>
                  <a:spLocks noChangeAspect="1" noChangeShapeType="1"/>
                </p:cNvSpPr>
                <p:nvPr/>
              </p:nvSpPr>
              <p:spPr bwMode="auto">
                <a:xfrm>
                  <a:off x="5405" y="776"/>
                  <a:ext cx="0" cy="46"/>
                </a:xfrm>
                <a:prstGeom prst="line">
                  <a:avLst/>
                </a:prstGeom>
                <a:noFill/>
                <a:ln w="12700">
                  <a:solidFill>
                    <a:schemeClr val="tx1"/>
                  </a:solidFill>
                  <a:round/>
                  <a:headEnd/>
                  <a:tailEnd/>
                </a:ln>
              </p:spPr>
              <p:txBody>
                <a:bodyPr wrap="none" anchor="ctr"/>
                <a:lstStyle/>
                <a:p>
                  <a:endParaRPr lang="en-US"/>
                </a:p>
              </p:txBody>
            </p:sp>
            <p:sp>
              <p:nvSpPr>
                <p:cNvPr id="10307" name="Line 249"/>
                <p:cNvSpPr>
                  <a:spLocks noChangeAspect="1" noChangeShapeType="1"/>
                </p:cNvSpPr>
                <p:nvPr/>
              </p:nvSpPr>
              <p:spPr bwMode="auto">
                <a:xfrm>
                  <a:off x="5383" y="785"/>
                  <a:ext cx="45" cy="0"/>
                </a:xfrm>
                <a:prstGeom prst="line">
                  <a:avLst/>
                </a:prstGeom>
                <a:noFill/>
                <a:ln w="12700">
                  <a:solidFill>
                    <a:schemeClr val="tx1"/>
                  </a:solidFill>
                  <a:round/>
                  <a:headEnd/>
                  <a:tailEnd/>
                </a:ln>
              </p:spPr>
              <p:txBody>
                <a:bodyPr wrap="none" anchor="ctr"/>
                <a:lstStyle/>
                <a:p>
                  <a:endParaRPr lang="en-US"/>
                </a:p>
              </p:txBody>
            </p:sp>
            <p:sp>
              <p:nvSpPr>
                <p:cNvPr id="10308" name="Oval 250"/>
                <p:cNvSpPr>
                  <a:spLocks noChangeAspect="1" noChangeArrowheads="1"/>
                </p:cNvSpPr>
                <p:nvPr/>
              </p:nvSpPr>
              <p:spPr bwMode="auto">
                <a:xfrm>
                  <a:off x="5396" y="757"/>
                  <a:ext cx="17" cy="16"/>
                </a:xfrm>
                <a:prstGeom prst="ellipse">
                  <a:avLst/>
                </a:prstGeom>
                <a:noFill/>
                <a:ln w="12700">
                  <a:solidFill>
                    <a:srgbClr val="000000"/>
                  </a:solidFill>
                  <a:round/>
                  <a:headEnd/>
                  <a:tailEnd/>
                </a:ln>
              </p:spPr>
              <p:txBody>
                <a:bodyPr wrap="none" anchor="ctr"/>
                <a:lstStyle/>
                <a:p>
                  <a:endParaRPr lang="en-US"/>
                </a:p>
              </p:txBody>
            </p:sp>
            <p:sp>
              <p:nvSpPr>
                <p:cNvPr id="10309" name="AutoShape 251"/>
                <p:cNvSpPr>
                  <a:spLocks noChangeAspect="1" noChangeArrowheads="1"/>
                </p:cNvSpPr>
                <p:nvPr/>
              </p:nvSpPr>
              <p:spPr bwMode="auto">
                <a:xfrm flipV="1">
                  <a:off x="5382" y="787"/>
                  <a:ext cx="46" cy="35"/>
                </a:xfrm>
                <a:custGeom>
                  <a:avLst/>
                  <a:gdLst>
                    <a:gd name="T0" fmla="*/ 23 w 21600"/>
                    <a:gd name="T1" fmla="*/ 0 h 21600"/>
                    <a:gd name="T2" fmla="*/ 0 w 21600"/>
                    <a:gd name="T3" fmla="*/ 16 h 21600"/>
                    <a:gd name="T4" fmla="*/ 23 w 21600"/>
                    <a:gd name="T5" fmla="*/ 1 h 21600"/>
                    <a:gd name="T6" fmla="*/ 46 w 21600"/>
                    <a:gd name="T7" fmla="*/ 16 h 21600"/>
                    <a:gd name="T8" fmla="*/ 0 60000 65536"/>
                    <a:gd name="T9" fmla="*/ 0 60000 65536"/>
                    <a:gd name="T10" fmla="*/ 0 60000 65536"/>
                    <a:gd name="T11" fmla="*/ 0 60000 65536"/>
                    <a:gd name="T12" fmla="*/ 470 w 21600"/>
                    <a:gd name="T13" fmla="*/ 0 h 21600"/>
                    <a:gd name="T14" fmla="*/ 21130 w 21600"/>
                    <a:gd name="T15" fmla="*/ 1296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sp>
        <p:nvSpPr>
          <p:cNvPr id="10297" name="Rectangle 252"/>
          <p:cNvSpPr>
            <a:spLocks noGrp="1" noChangeArrowheads="1"/>
          </p:cNvSpPr>
          <p:nvPr>
            <p:ph type="title"/>
          </p:nvPr>
        </p:nvSpPr>
        <p:spPr>
          <a:xfrm>
            <a:off x="182563" y="182563"/>
            <a:ext cx="1325562" cy="609600"/>
          </a:xfrm>
          <a:noFill/>
        </p:spPr>
        <p:txBody>
          <a:bodyPr lIns="92075" tIns="46038" rIns="92075" bIns="46038"/>
          <a:lstStyle/>
          <a:p>
            <a:pPr algn="l" eaLnBrk="1" hangingPunct="1"/>
            <a:r>
              <a:rPr lang="en-US" sz="2900">
                <a:solidFill>
                  <a:srgbClr val="000000"/>
                </a:solidFill>
              </a:rPr>
              <a:t>II MEF</a:t>
            </a: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ChangeArrowheads="1"/>
          </p:cNvSpPr>
          <p:nvPr/>
        </p:nvSpPr>
        <p:spPr bwMode="auto">
          <a:xfrm>
            <a:off x="93663" y="39688"/>
            <a:ext cx="19367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*Items added from FM 101-5</a:t>
            </a:r>
          </a:p>
        </p:txBody>
      </p:sp>
      <p:sp>
        <p:nvSpPr>
          <p:cNvPr id="74755"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4756" name="Rectangle 4"/>
          <p:cNvSpPr>
            <a:spLocks noGrp="1" noChangeArrowheads="1"/>
          </p:cNvSpPr>
          <p:nvPr>
            <p:ph type="title"/>
          </p:nvPr>
        </p:nvSpPr>
        <p:spPr>
          <a:xfrm>
            <a:off x="2263775" y="77788"/>
            <a:ext cx="6423025" cy="365125"/>
          </a:xfrm>
          <a:noFill/>
        </p:spPr>
        <p:txBody>
          <a:bodyPr wrap="none" lIns="0" tIns="0" rIns="0" bIns="0">
            <a:spAutoFit/>
          </a:bodyPr>
          <a:lstStyle/>
          <a:p>
            <a:pPr eaLnBrk="1" hangingPunct="1"/>
            <a:r>
              <a:rPr lang="en-US" sz="2400"/>
              <a:t>Military Operations Other Than War (continued)</a:t>
            </a:r>
          </a:p>
        </p:txBody>
      </p:sp>
      <p:sp>
        <p:nvSpPr>
          <p:cNvPr id="74757"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4758"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4759"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4760"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4761" name="Text Box 9"/>
          <p:cNvSpPr txBox="1">
            <a:spLocks noChangeArrowheads="1"/>
          </p:cNvSpPr>
          <p:nvPr/>
        </p:nvSpPr>
        <p:spPr bwMode="auto">
          <a:xfrm>
            <a:off x="747713" y="1574800"/>
            <a:ext cx="7604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Black List</a:t>
            </a:r>
          </a:p>
        </p:txBody>
      </p:sp>
      <p:sp>
        <p:nvSpPr>
          <p:cNvPr id="74762" name="Text Box 10"/>
          <p:cNvSpPr txBox="1">
            <a:spLocks noChangeArrowheads="1"/>
          </p:cNvSpPr>
          <p:nvPr/>
        </p:nvSpPr>
        <p:spPr bwMode="auto">
          <a:xfrm>
            <a:off x="65088" y="1212850"/>
            <a:ext cx="2536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Locations (</a:t>
            </a:r>
            <a:r>
              <a:rPr lang="en-US" sz="1400" b="1">
                <a:solidFill>
                  <a:schemeClr val="hlink"/>
                </a:solidFill>
              </a:rPr>
              <a:t>see speaker notes</a:t>
            </a:r>
            <a:r>
              <a:rPr lang="en-US" sz="1400" b="1"/>
              <a:t>)</a:t>
            </a:r>
          </a:p>
        </p:txBody>
      </p:sp>
      <p:sp>
        <p:nvSpPr>
          <p:cNvPr id="74763" name="Text Box 11"/>
          <p:cNvSpPr txBox="1">
            <a:spLocks noChangeArrowheads="1"/>
          </p:cNvSpPr>
          <p:nvPr/>
        </p:nvSpPr>
        <p:spPr bwMode="auto">
          <a:xfrm>
            <a:off x="771525" y="2171700"/>
            <a:ext cx="7096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Gray List</a:t>
            </a:r>
          </a:p>
        </p:txBody>
      </p:sp>
      <p:sp>
        <p:nvSpPr>
          <p:cNvPr id="74764" name="Text Box 12"/>
          <p:cNvSpPr txBox="1">
            <a:spLocks noChangeArrowheads="1"/>
          </p:cNvSpPr>
          <p:nvPr/>
        </p:nvSpPr>
        <p:spPr bwMode="auto">
          <a:xfrm>
            <a:off x="736600" y="2768600"/>
            <a:ext cx="7794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White List</a:t>
            </a:r>
          </a:p>
        </p:txBody>
      </p:sp>
      <p:sp>
        <p:nvSpPr>
          <p:cNvPr id="74765" name="Text Box 13"/>
          <p:cNvSpPr txBox="1">
            <a:spLocks noChangeArrowheads="1"/>
          </p:cNvSpPr>
          <p:nvPr/>
        </p:nvSpPr>
        <p:spPr bwMode="auto">
          <a:xfrm>
            <a:off x="363538" y="4000500"/>
            <a:ext cx="15287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Willing Recruitment</a:t>
            </a:r>
          </a:p>
        </p:txBody>
      </p:sp>
      <p:sp>
        <p:nvSpPr>
          <p:cNvPr id="74766" name="Text Box 14"/>
          <p:cNvSpPr txBox="1">
            <a:spLocks noChangeArrowheads="1"/>
          </p:cNvSpPr>
          <p:nvPr/>
        </p:nvSpPr>
        <p:spPr bwMode="auto">
          <a:xfrm>
            <a:off x="290513" y="4622800"/>
            <a:ext cx="16748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Coerced Recruitment</a:t>
            </a:r>
          </a:p>
        </p:txBody>
      </p:sp>
      <p:sp>
        <p:nvSpPr>
          <p:cNvPr id="74767" name="Text Box 15"/>
          <p:cNvSpPr txBox="1">
            <a:spLocks noChangeArrowheads="1"/>
          </p:cNvSpPr>
          <p:nvPr/>
        </p:nvSpPr>
        <p:spPr bwMode="auto">
          <a:xfrm>
            <a:off x="552450" y="5257800"/>
            <a:ext cx="1152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Demonstration</a:t>
            </a:r>
          </a:p>
        </p:txBody>
      </p:sp>
      <p:sp>
        <p:nvSpPr>
          <p:cNvPr id="74768" name="Text Box 16"/>
          <p:cNvSpPr txBox="1">
            <a:spLocks noChangeArrowheads="1"/>
          </p:cNvSpPr>
          <p:nvPr/>
        </p:nvSpPr>
        <p:spPr bwMode="auto">
          <a:xfrm>
            <a:off x="138113" y="5892800"/>
            <a:ext cx="1981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Laying In Progress*</a:t>
            </a:r>
          </a:p>
        </p:txBody>
      </p:sp>
      <p:sp>
        <p:nvSpPr>
          <p:cNvPr id="74769" name="Text Box 17"/>
          <p:cNvSpPr txBox="1">
            <a:spLocks noChangeArrowheads="1"/>
          </p:cNvSpPr>
          <p:nvPr/>
        </p:nvSpPr>
        <p:spPr bwMode="auto">
          <a:xfrm>
            <a:off x="717550" y="6515100"/>
            <a:ext cx="8175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Mine Field</a:t>
            </a:r>
          </a:p>
        </p:txBody>
      </p:sp>
      <p:sp>
        <p:nvSpPr>
          <p:cNvPr id="74770" name="Text Box 18"/>
          <p:cNvSpPr txBox="1">
            <a:spLocks noChangeArrowheads="1"/>
          </p:cNvSpPr>
          <p:nvPr/>
        </p:nvSpPr>
        <p:spPr bwMode="auto">
          <a:xfrm>
            <a:off x="696913" y="3419475"/>
            <a:ext cx="739775" cy="212725"/>
          </a:xfrm>
          <a:prstGeom prst="rect">
            <a:avLst/>
          </a:prstGeom>
          <a:noFill/>
          <a:ln w="12700">
            <a:noFill/>
            <a:miter lim="800000"/>
            <a:headEnd/>
            <a:tailEnd/>
          </a:ln>
        </p:spPr>
        <p:txBody>
          <a:bodyPr wrap="none" lIns="0" tIns="0" rIns="0" bIns="0" anchor="ctr">
            <a:spAutoFit/>
          </a:bodyPr>
          <a:lstStyle/>
          <a:p>
            <a:pPr eaLnBrk="0" hangingPunct="0"/>
            <a:r>
              <a:rPr lang="en-US" sz="1400"/>
              <a:t>Patrolling</a:t>
            </a:r>
          </a:p>
        </p:txBody>
      </p:sp>
      <p:sp>
        <p:nvSpPr>
          <p:cNvPr id="74771" name="Rectangle 19"/>
          <p:cNvSpPr>
            <a:spLocks noChangeArrowheads="1"/>
          </p:cNvSpPr>
          <p:nvPr/>
        </p:nvSpPr>
        <p:spPr bwMode="auto">
          <a:xfrm>
            <a:off x="5118100" y="5133975"/>
            <a:ext cx="547688" cy="365125"/>
          </a:xfrm>
          <a:prstGeom prst="rect">
            <a:avLst/>
          </a:prstGeom>
          <a:solidFill>
            <a:srgbClr val="80FFFF"/>
          </a:solidFill>
          <a:ln w="28575">
            <a:solidFill>
              <a:schemeClr val="tx1"/>
            </a:solidFill>
            <a:miter lim="800000"/>
            <a:headEnd/>
            <a:tailEnd/>
          </a:ln>
        </p:spPr>
        <p:txBody>
          <a:bodyPr/>
          <a:lstStyle/>
          <a:p>
            <a:endParaRPr lang="en-US"/>
          </a:p>
        </p:txBody>
      </p:sp>
      <p:sp>
        <p:nvSpPr>
          <p:cNvPr id="74772" name="Rectangle 20"/>
          <p:cNvSpPr>
            <a:spLocks noChangeArrowheads="1"/>
          </p:cNvSpPr>
          <p:nvPr/>
        </p:nvSpPr>
        <p:spPr bwMode="auto">
          <a:xfrm>
            <a:off x="6499225" y="5106988"/>
            <a:ext cx="401638" cy="401637"/>
          </a:xfrm>
          <a:prstGeom prst="rect">
            <a:avLst/>
          </a:prstGeom>
          <a:solidFill>
            <a:srgbClr val="AAFFAA"/>
          </a:solidFill>
          <a:ln w="28575">
            <a:solidFill>
              <a:schemeClr val="tx1"/>
            </a:solidFill>
            <a:miter lim="800000"/>
            <a:headEnd/>
            <a:tailEnd/>
          </a:ln>
        </p:spPr>
        <p:txBody>
          <a:bodyPr/>
          <a:lstStyle/>
          <a:p>
            <a:endParaRPr lang="en-US"/>
          </a:p>
        </p:txBody>
      </p:sp>
      <p:sp>
        <p:nvSpPr>
          <p:cNvPr id="74773" name="Text Box 21"/>
          <p:cNvSpPr txBox="1">
            <a:spLocks noChangeArrowheads="1"/>
          </p:cNvSpPr>
          <p:nvPr/>
        </p:nvSpPr>
        <p:spPr bwMode="auto">
          <a:xfrm>
            <a:off x="112713" y="3095625"/>
            <a:ext cx="935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Operations</a:t>
            </a:r>
          </a:p>
        </p:txBody>
      </p:sp>
      <p:grpSp>
        <p:nvGrpSpPr>
          <p:cNvPr id="74774" name="Group 22"/>
          <p:cNvGrpSpPr>
            <a:grpSpLocks/>
          </p:cNvGrpSpPr>
          <p:nvPr/>
        </p:nvGrpSpPr>
        <p:grpSpPr bwMode="auto">
          <a:xfrm>
            <a:off x="3756025" y="1336675"/>
            <a:ext cx="530225" cy="530225"/>
            <a:chOff x="2366" y="842"/>
            <a:chExt cx="334" cy="334"/>
          </a:xfrm>
        </p:grpSpPr>
        <p:sp>
          <p:nvSpPr>
            <p:cNvPr id="74987" name="Freeform 23"/>
            <p:cNvSpPr>
              <a:spLocks noChangeAspect="1"/>
            </p:cNvSpPr>
            <p:nvPr/>
          </p:nvSpPr>
          <p:spPr bwMode="auto">
            <a:xfrm>
              <a:off x="2366" y="84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4988" name="Text Box 24"/>
            <p:cNvSpPr txBox="1">
              <a:spLocks noChangeArrowheads="1"/>
            </p:cNvSpPr>
            <p:nvPr/>
          </p:nvSpPr>
          <p:spPr bwMode="auto">
            <a:xfrm>
              <a:off x="2442" y="952"/>
              <a:ext cx="181" cy="115"/>
            </a:xfrm>
            <a:prstGeom prst="rect">
              <a:avLst/>
            </a:prstGeom>
            <a:noFill/>
            <a:ln w="12700">
              <a:noFill/>
              <a:miter lim="800000"/>
              <a:headEnd/>
              <a:tailEnd/>
            </a:ln>
          </p:spPr>
          <p:txBody>
            <a:bodyPr wrap="none" lIns="0" tIns="0" rIns="0" bIns="0" anchor="ctr">
              <a:spAutoFit/>
            </a:bodyPr>
            <a:lstStyle/>
            <a:p>
              <a:pPr algn="ctr" eaLnBrk="0" hangingPunct="0"/>
              <a:r>
                <a:rPr lang="en-US" sz="1200"/>
                <a:t>BLK</a:t>
              </a:r>
            </a:p>
          </p:txBody>
        </p:sp>
      </p:grpSp>
      <p:grpSp>
        <p:nvGrpSpPr>
          <p:cNvPr id="74775" name="Group 25"/>
          <p:cNvGrpSpPr>
            <a:grpSpLocks/>
          </p:cNvGrpSpPr>
          <p:nvPr/>
        </p:nvGrpSpPr>
        <p:grpSpPr bwMode="auto">
          <a:xfrm>
            <a:off x="3756025" y="1960563"/>
            <a:ext cx="530225" cy="530225"/>
            <a:chOff x="2366" y="1235"/>
            <a:chExt cx="334" cy="334"/>
          </a:xfrm>
        </p:grpSpPr>
        <p:sp>
          <p:nvSpPr>
            <p:cNvPr id="74985" name="Freeform 26"/>
            <p:cNvSpPr>
              <a:spLocks noChangeAspect="1"/>
            </p:cNvSpPr>
            <p:nvPr/>
          </p:nvSpPr>
          <p:spPr bwMode="auto">
            <a:xfrm>
              <a:off x="2366" y="12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4986" name="Text Box 27"/>
            <p:cNvSpPr txBox="1">
              <a:spLocks noChangeArrowheads="1"/>
            </p:cNvSpPr>
            <p:nvPr/>
          </p:nvSpPr>
          <p:spPr bwMode="auto">
            <a:xfrm>
              <a:off x="2397" y="1345"/>
              <a:ext cx="272" cy="115"/>
            </a:xfrm>
            <a:prstGeom prst="rect">
              <a:avLst/>
            </a:prstGeom>
            <a:noFill/>
            <a:ln w="12700">
              <a:noFill/>
              <a:miter lim="800000"/>
              <a:headEnd/>
              <a:tailEnd/>
            </a:ln>
          </p:spPr>
          <p:txBody>
            <a:bodyPr wrap="none" lIns="0" tIns="0" rIns="0" bIns="0" anchor="ctr">
              <a:spAutoFit/>
            </a:bodyPr>
            <a:lstStyle/>
            <a:p>
              <a:pPr algn="ctr" eaLnBrk="0" hangingPunct="0"/>
              <a:r>
                <a:rPr lang="en-US" sz="1200"/>
                <a:t>GRAY</a:t>
              </a:r>
            </a:p>
          </p:txBody>
        </p:sp>
      </p:grpSp>
      <p:grpSp>
        <p:nvGrpSpPr>
          <p:cNvPr id="74776" name="Group 28"/>
          <p:cNvGrpSpPr>
            <a:grpSpLocks/>
          </p:cNvGrpSpPr>
          <p:nvPr/>
        </p:nvGrpSpPr>
        <p:grpSpPr bwMode="auto">
          <a:xfrm>
            <a:off x="3756025" y="2584450"/>
            <a:ext cx="530225" cy="530225"/>
            <a:chOff x="2366" y="1628"/>
            <a:chExt cx="334" cy="334"/>
          </a:xfrm>
        </p:grpSpPr>
        <p:sp>
          <p:nvSpPr>
            <p:cNvPr id="74983" name="Freeform 29"/>
            <p:cNvSpPr>
              <a:spLocks noChangeAspect="1"/>
            </p:cNvSpPr>
            <p:nvPr/>
          </p:nvSpPr>
          <p:spPr bwMode="auto">
            <a:xfrm>
              <a:off x="2366" y="162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4984" name="Text Box 30"/>
            <p:cNvSpPr txBox="1">
              <a:spLocks noChangeArrowheads="1"/>
            </p:cNvSpPr>
            <p:nvPr/>
          </p:nvSpPr>
          <p:spPr bwMode="auto">
            <a:xfrm>
              <a:off x="2424" y="1738"/>
              <a:ext cx="219" cy="115"/>
            </a:xfrm>
            <a:prstGeom prst="rect">
              <a:avLst/>
            </a:prstGeom>
            <a:noFill/>
            <a:ln w="12700">
              <a:noFill/>
              <a:miter lim="800000"/>
              <a:headEnd/>
              <a:tailEnd/>
            </a:ln>
          </p:spPr>
          <p:txBody>
            <a:bodyPr wrap="none" lIns="0" tIns="0" rIns="0" bIns="0" anchor="ctr">
              <a:spAutoFit/>
            </a:bodyPr>
            <a:lstStyle/>
            <a:p>
              <a:pPr algn="ctr" eaLnBrk="0" hangingPunct="0"/>
              <a:r>
                <a:rPr lang="en-US" sz="1200"/>
                <a:t>WHT</a:t>
              </a:r>
            </a:p>
          </p:txBody>
        </p:sp>
      </p:grpSp>
      <p:grpSp>
        <p:nvGrpSpPr>
          <p:cNvPr id="74777" name="Group 31"/>
          <p:cNvGrpSpPr>
            <a:grpSpLocks/>
          </p:cNvGrpSpPr>
          <p:nvPr/>
        </p:nvGrpSpPr>
        <p:grpSpPr bwMode="auto">
          <a:xfrm>
            <a:off x="3756025" y="5080000"/>
            <a:ext cx="530225" cy="530225"/>
            <a:chOff x="2366" y="3200"/>
            <a:chExt cx="334" cy="334"/>
          </a:xfrm>
        </p:grpSpPr>
        <p:sp>
          <p:nvSpPr>
            <p:cNvPr id="74981" name="Freeform 32"/>
            <p:cNvSpPr>
              <a:spLocks noChangeAspect="1"/>
            </p:cNvSpPr>
            <p:nvPr/>
          </p:nvSpPr>
          <p:spPr bwMode="auto">
            <a:xfrm>
              <a:off x="2366" y="320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4982" name="Text Box 33"/>
            <p:cNvSpPr txBox="1">
              <a:spLocks noChangeArrowheads="1"/>
            </p:cNvSpPr>
            <p:nvPr/>
          </p:nvSpPr>
          <p:spPr bwMode="auto">
            <a:xfrm>
              <a:off x="2422" y="3311"/>
              <a:ext cx="23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MASS</a:t>
              </a:r>
            </a:p>
          </p:txBody>
        </p:sp>
      </p:grpSp>
      <p:grpSp>
        <p:nvGrpSpPr>
          <p:cNvPr id="74778" name="Group 34"/>
          <p:cNvGrpSpPr>
            <a:grpSpLocks/>
          </p:cNvGrpSpPr>
          <p:nvPr/>
        </p:nvGrpSpPr>
        <p:grpSpPr bwMode="auto">
          <a:xfrm>
            <a:off x="3756025" y="5691188"/>
            <a:ext cx="530225" cy="530225"/>
            <a:chOff x="2366" y="3585"/>
            <a:chExt cx="334" cy="334"/>
          </a:xfrm>
        </p:grpSpPr>
        <p:sp>
          <p:nvSpPr>
            <p:cNvPr id="74975" name="Freeform 35"/>
            <p:cNvSpPr>
              <a:spLocks noChangeAspect="1"/>
            </p:cNvSpPr>
            <p:nvPr/>
          </p:nvSpPr>
          <p:spPr bwMode="auto">
            <a:xfrm>
              <a:off x="2366" y="3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976" name="Group 36"/>
            <p:cNvGrpSpPr>
              <a:grpSpLocks/>
            </p:cNvGrpSpPr>
            <p:nvPr/>
          </p:nvGrpSpPr>
          <p:grpSpPr bwMode="auto">
            <a:xfrm>
              <a:off x="2432" y="3704"/>
              <a:ext cx="201" cy="96"/>
              <a:chOff x="4053" y="505"/>
              <a:chExt cx="201" cy="96"/>
            </a:xfrm>
          </p:grpSpPr>
          <p:sp>
            <p:nvSpPr>
              <p:cNvPr id="74977" name="Oval 37"/>
              <p:cNvSpPr>
                <a:spLocks noChangeArrowheads="1"/>
              </p:cNvSpPr>
              <p:nvPr/>
            </p:nvSpPr>
            <p:spPr bwMode="auto">
              <a:xfrm>
                <a:off x="4067" y="529"/>
                <a:ext cx="48" cy="48"/>
              </a:xfrm>
              <a:prstGeom prst="ellipse">
                <a:avLst/>
              </a:prstGeom>
              <a:noFill/>
              <a:ln w="12700">
                <a:solidFill>
                  <a:schemeClr val="tx1"/>
                </a:solidFill>
                <a:round/>
                <a:headEnd/>
                <a:tailEnd/>
              </a:ln>
            </p:spPr>
            <p:txBody>
              <a:bodyPr wrap="none" anchor="ctr"/>
              <a:lstStyle/>
              <a:p>
                <a:endParaRPr lang="en-US"/>
              </a:p>
            </p:txBody>
          </p:sp>
          <p:sp>
            <p:nvSpPr>
              <p:cNvPr id="74978" name="Oval 38"/>
              <p:cNvSpPr>
                <a:spLocks noChangeArrowheads="1"/>
              </p:cNvSpPr>
              <p:nvPr/>
            </p:nvSpPr>
            <p:spPr bwMode="auto">
              <a:xfrm>
                <a:off x="4131" y="529"/>
                <a:ext cx="48" cy="48"/>
              </a:xfrm>
              <a:prstGeom prst="ellipse">
                <a:avLst/>
              </a:prstGeom>
              <a:noFill/>
              <a:ln w="12700">
                <a:solidFill>
                  <a:schemeClr val="tx1"/>
                </a:solidFill>
                <a:round/>
                <a:headEnd/>
                <a:tailEnd/>
              </a:ln>
            </p:spPr>
            <p:txBody>
              <a:bodyPr wrap="none" anchor="ctr"/>
              <a:lstStyle/>
              <a:p>
                <a:endParaRPr lang="en-US"/>
              </a:p>
            </p:txBody>
          </p:sp>
          <p:sp>
            <p:nvSpPr>
              <p:cNvPr id="74979" name="Oval 39"/>
              <p:cNvSpPr>
                <a:spLocks noChangeArrowheads="1"/>
              </p:cNvSpPr>
              <p:nvPr/>
            </p:nvSpPr>
            <p:spPr bwMode="auto">
              <a:xfrm>
                <a:off x="4196" y="528"/>
                <a:ext cx="48" cy="48"/>
              </a:xfrm>
              <a:prstGeom prst="ellipse">
                <a:avLst/>
              </a:prstGeom>
              <a:noFill/>
              <a:ln w="12700">
                <a:solidFill>
                  <a:schemeClr val="tx1"/>
                </a:solidFill>
                <a:round/>
                <a:headEnd/>
                <a:tailEnd/>
              </a:ln>
            </p:spPr>
            <p:txBody>
              <a:bodyPr wrap="none" anchor="ctr"/>
              <a:lstStyle/>
              <a:p>
                <a:endParaRPr lang="en-US"/>
              </a:p>
            </p:txBody>
          </p:sp>
          <p:sp>
            <p:nvSpPr>
              <p:cNvPr id="74980" name="Rectangle 40"/>
              <p:cNvSpPr>
                <a:spLocks noChangeArrowheads="1"/>
              </p:cNvSpPr>
              <p:nvPr/>
            </p:nvSpPr>
            <p:spPr bwMode="auto">
              <a:xfrm>
                <a:off x="4053" y="505"/>
                <a:ext cx="201" cy="96"/>
              </a:xfrm>
              <a:prstGeom prst="rect">
                <a:avLst/>
              </a:prstGeom>
              <a:noFill/>
              <a:ln w="12700">
                <a:solidFill>
                  <a:schemeClr val="tx1"/>
                </a:solidFill>
                <a:prstDash val="dash"/>
                <a:miter lim="800000"/>
                <a:headEnd/>
                <a:tailEnd/>
              </a:ln>
            </p:spPr>
            <p:txBody>
              <a:bodyPr wrap="none" anchor="ctr"/>
              <a:lstStyle/>
              <a:p>
                <a:endParaRPr lang="en-US"/>
              </a:p>
            </p:txBody>
          </p:sp>
        </p:grpSp>
      </p:grpSp>
      <p:grpSp>
        <p:nvGrpSpPr>
          <p:cNvPr id="74779" name="Group 41"/>
          <p:cNvGrpSpPr>
            <a:grpSpLocks/>
          </p:cNvGrpSpPr>
          <p:nvPr/>
        </p:nvGrpSpPr>
        <p:grpSpPr bwMode="auto">
          <a:xfrm>
            <a:off x="6499225" y="3892550"/>
            <a:ext cx="401638" cy="401638"/>
            <a:chOff x="4094" y="2452"/>
            <a:chExt cx="253" cy="253"/>
          </a:xfrm>
        </p:grpSpPr>
        <p:sp>
          <p:nvSpPr>
            <p:cNvPr id="74968" name="Rectangle 42"/>
            <p:cNvSpPr>
              <a:spLocks noChangeArrowheads="1"/>
            </p:cNvSpPr>
            <p:nvPr/>
          </p:nvSpPr>
          <p:spPr bwMode="auto">
            <a:xfrm>
              <a:off x="4094" y="245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969" name="Group 43"/>
            <p:cNvGrpSpPr>
              <a:grpSpLocks/>
            </p:cNvGrpSpPr>
            <p:nvPr/>
          </p:nvGrpSpPr>
          <p:grpSpPr bwMode="auto">
            <a:xfrm>
              <a:off x="4191" y="2539"/>
              <a:ext cx="59" cy="149"/>
              <a:chOff x="4776" y="906"/>
              <a:chExt cx="63" cy="177"/>
            </a:xfrm>
          </p:grpSpPr>
          <p:grpSp>
            <p:nvGrpSpPr>
              <p:cNvPr id="74971" name="Group 44"/>
              <p:cNvGrpSpPr>
                <a:grpSpLocks/>
              </p:cNvGrpSpPr>
              <p:nvPr/>
            </p:nvGrpSpPr>
            <p:grpSpPr bwMode="auto">
              <a:xfrm>
                <a:off x="4776" y="954"/>
                <a:ext cx="63" cy="129"/>
                <a:chOff x="4776" y="954"/>
                <a:chExt cx="63" cy="129"/>
              </a:xfrm>
            </p:grpSpPr>
            <p:sp>
              <p:nvSpPr>
                <p:cNvPr id="74973" name="Line 45"/>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974" name="Line 46"/>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972" name="Oval 47"/>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970" name="Text Box 48"/>
            <p:cNvSpPr txBox="1">
              <a:spLocks noChangeArrowheads="1"/>
            </p:cNvSpPr>
            <p:nvPr/>
          </p:nvSpPr>
          <p:spPr bwMode="auto">
            <a:xfrm>
              <a:off x="4187" y="2460"/>
              <a:ext cx="6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W</a:t>
              </a:r>
            </a:p>
          </p:txBody>
        </p:sp>
      </p:grpSp>
      <p:grpSp>
        <p:nvGrpSpPr>
          <p:cNvPr id="74780" name="Group 49"/>
          <p:cNvGrpSpPr>
            <a:grpSpLocks/>
          </p:cNvGrpSpPr>
          <p:nvPr/>
        </p:nvGrpSpPr>
        <p:grpSpPr bwMode="auto">
          <a:xfrm>
            <a:off x="3756025" y="3208338"/>
            <a:ext cx="530225" cy="530225"/>
            <a:chOff x="2366" y="2021"/>
            <a:chExt cx="334" cy="334"/>
          </a:xfrm>
        </p:grpSpPr>
        <p:sp>
          <p:nvSpPr>
            <p:cNvPr id="74964" name="Freeform 50"/>
            <p:cNvSpPr>
              <a:spLocks noChangeAspect="1"/>
            </p:cNvSpPr>
            <p:nvPr/>
          </p:nvSpPr>
          <p:spPr bwMode="auto">
            <a:xfrm>
              <a:off x="2366" y="202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965" name="Group 51"/>
            <p:cNvGrpSpPr>
              <a:grpSpLocks/>
            </p:cNvGrpSpPr>
            <p:nvPr/>
          </p:nvGrpSpPr>
          <p:grpSpPr bwMode="auto">
            <a:xfrm>
              <a:off x="2413" y="2149"/>
              <a:ext cx="240" cy="77"/>
              <a:chOff x="1621" y="2219"/>
              <a:chExt cx="240" cy="77"/>
            </a:xfrm>
          </p:grpSpPr>
          <p:sp>
            <p:nvSpPr>
              <p:cNvPr id="74966" name="Text Box 52"/>
              <p:cNvSpPr txBox="1">
                <a:spLocks noChangeArrowheads="1"/>
              </p:cNvSpPr>
              <p:nvPr/>
            </p:nvSpPr>
            <p:spPr bwMode="auto">
              <a:xfrm>
                <a:off x="1818" y="2219"/>
                <a:ext cx="43"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P</a:t>
                </a:r>
              </a:p>
            </p:txBody>
          </p:sp>
          <p:sp>
            <p:nvSpPr>
              <p:cNvPr id="74967" name="Freeform 53"/>
              <p:cNvSpPr>
                <a:spLocks/>
              </p:cNvSpPr>
              <p:nvPr/>
            </p:nvSpPr>
            <p:spPr bwMode="auto">
              <a:xfrm>
                <a:off x="1621" y="2232"/>
                <a:ext cx="192" cy="48"/>
              </a:xfrm>
              <a:custGeom>
                <a:avLst/>
                <a:gdLst>
                  <a:gd name="T0" fmla="*/ 144 w 144"/>
                  <a:gd name="T1" fmla="*/ 0 h 48"/>
                  <a:gd name="T2" fmla="*/ 48 w 144"/>
                  <a:gd name="T3" fmla="*/ 0 h 48"/>
                  <a:gd name="T4" fmla="*/ 96 w 144"/>
                  <a:gd name="T5" fmla="*/ 48 h 48"/>
                  <a:gd name="T6" fmla="*/ 0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144" y="0"/>
                    </a:moveTo>
                    <a:lnTo>
                      <a:pt x="48" y="0"/>
                    </a:lnTo>
                    <a:lnTo>
                      <a:pt x="96" y="48"/>
                    </a:lnTo>
                    <a:lnTo>
                      <a:pt x="0" y="48"/>
                    </a:lnTo>
                  </a:path>
                </a:pathLst>
              </a:custGeom>
              <a:noFill/>
              <a:ln w="12700" cap="flat" cmpd="sng">
                <a:solidFill>
                  <a:schemeClr val="tx1"/>
                </a:solidFill>
                <a:prstDash val="solid"/>
                <a:round/>
                <a:headEnd type="none" w="med" len="med"/>
                <a:tailEnd type="arrow" w="med" len="sm"/>
              </a:ln>
            </p:spPr>
            <p:txBody>
              <a:bodyPr wrap="none" anchor="ctr"/>
              <a:lstStyle/>
              <a:p>
                <a:endParaRPr lang="en-US"/>
              </a:p>
            </p:txBody>
          </p:sp>
        </p:grpSp>
      </p:grpSp>
      <p:grpSp>
        <p:nvGrpSpPr>
          <p:cNvPr id="74781" name="Group 54"/>
          <p:cNvGrpSpPr>
            <a:grpSpLocks/>
          </p:cNvGrpSpPr>
          <p:nvPr/>
        </p:nvGrpSpPr>
        <p:grpSpPr bwMode="auto">
          <a:xfrm>
            <a:off x="3756025" y="6326188"/>
            <a:ext cx="530225" cy="530225"/>
            <a:chOff x="2366" y="3985"/>
            <a:chExt cx="334" cy="334"/>
          </a:xfrm>
        </p:grpSpPr>
        <p:sp>
          <p:nvSpPr>
            <p:cNvPr id="74958" name="Freeform 55"/>
            <p:cNvSpPr>
              <a:spLocks noChangeAspect="1"/>
            </p:cNvSpPr>
            <p:nvPr/>
          </p:nvSpPr>
          <p:spPr bwMode="auto">
            <a:xfrm>
              <a:off x="2366" y="39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959" name="Group 56"/>
            <p:cNvGrpSpPr>
              <a:grpSpLocks/>
            </p:cNvGrpSpPr>
            <p:nvPr/>
          </p:nvGrpSpPr>
          <p:grpSpPr bwMode="auto">
            <a:xfrm>
              <a:off x="2432" y="4104"/>
              <a:ext cx="201" cy="96"/>
              <a:chOff x="2482" y="3431"/>
              <a:chExt cx="201" cy="96"/>
            </a:xfrm>
          </p:grpSpPr>
          <p:sp>
            <p:nvSpPr>
              <p:cNvPr id="74960" name="Oval 57"/>
              <p:cNvSpPr>
                <a:spLocks noChangeArrowheads="1"/>
              </p:cNvSpPr>
              <p:nvPr/>
            </p:nvSpPr>
            <p:spPr bwMode="auto">
              <a:xfrm>
                <a:off x="2496" y="3455"/>
                <a:ext cx="48" cy="48"/>
              </a:xfrm>
              <a:prstGeom prst="ellipse">
                <a:avLst/>
              </a:prstGeom>
              <a:noFill/>
              <a:ln w="12700">
                <a:solidFill>
                  <a:schemeClr val="tx1"/>
                </a:solidFill>
                <a:round/>
                <a:headEnd/>
                <a:tailEnd/>
              </a:ln>
            </p:spPr>
            <p:txBody>
              <a:bodyPr wrap="none" anchor="ctr"/>
              <a:lstStyle/>
              <a:p>
                <a:endParaRPr lang="en-US"/>
              </a:p>
            </p:txBody>
          </p:sp>
          <p:sp>
            <p:nvSpPr>
              <p:cNvPr id="74961" name="Oval 58"/>
              <p:cNvSpPr>
                <a:spLocks noChangeArrowheads="1"/>
              </p:cNvSpPr>
              <p:nvPr/>
            </p:nvSpPr>
            <p:spPr bwMode="auto">
              <a:xfrm>
                <a:off x="2560" y="3455"/>
                <a:ext cx="48" cy="48"/>
              </a:xfrm>
              <a:prstGeom prst="ellipse">
                <a:avLst/>
              </a:prstGeom>
              <a:noFill/>
              <a:ln w="12700">
                <a:solidFill>
                  <a:schemeClr val="tx1"/>
                </a:solidFill>
                <a:round/>
                <a:headEnd/>
                <a:tailEnd/>
              </a:ln>
            </p:spPr>
            <p:txBody>
              <a:bodyPr wrap="none" anchor="ctr"/>
              <a:lstStyle/>
              <a:p>
                <a:endParaRPr lang="en-US"/>
              </a:p>
            </p:txBody>
          </p:sp>
          <p:sp>
            <p:nvSpPr>
              <p:cNvPr id="74962" name="Oval 59"/>
              <p:cNvSpPr>
                <a:spLocks noChangeArrowheads="1"/>
              </p:cNvSpPr>
              <p:nvPr/>
            </p:nvSpPr>
            <p:spPr bwMode="auto">
              <a:xfrm>
                <a:off x="2625" y="3454"/>
                <a:ext cx="48" cy="48"/>
              </a:xfrm>
              <a:prstGeom prst="ellipse">
                <a:avLst/>
              </a:prstGeom>
              <a:noFill/>
              <a:ln w="12700">
                <a:solidFill>
                  <a:schemeClr val="tx1"/>
                </a:solidFill>
                <a:round/>
                <a:headEnd/>
                <a:tailEnd/>
              </a:ln>
            </p:spPr>
            <p:txBody>
              <a:bodyPr wrap="none" anchor="ctr"/>
              <a:lstStyle/>
              <a:p>
                <a:endParaRPr lang="en-US"/>
              </a:p>
            </p:txBody>
          </p:sp>
          <p:sp>
            <p:nvSpPr>
              <p:cNvPr id="74963" name="Rectangle 60"/>
              <p:cNvSpPr>
                <a:spLocks noChangeArrowheads="1"/>
              </p:cNvSpPr>
              <p:nvPr/>
            </p:nvSpPr>
            <p:spPr bwMode="auto">
              <a:xfrm>
                <a:off x="2482" y="3431"/>
                <a:ext cx="201" cy="96"/>
              </a:xfrm>
              <a:prstGeom prst="rect">
                <a:avLst/>
              </a:prstGeom>
              <a:noFill/>
              <a:ln w="12700">
                <a:solidFill>
                  <a:schemeClr val="tx1"/>
                </a:solidFill>
                <a:miter lim="800000"/>
                <a:headEnd/>
                <a:tailEnd/>
              </a:ln>
            </p:spPr>
            <p:txBody>
              <a:bodyPr wrap="none" anchor="ctr"/>
              <a:lstStyle/>
              <a:p>
                <a:endParaRPr lang="en-US"/>
              </a:p>
            </p:txBody>
          </p:sp>
        </p:grpSp>
      </p:grpSp>
      <p:grpSp>
        <p:nvGrpSpPr>
          <p:cNvPr id="74782" name="Group 61"/>
          <p:cNvGrpSpPr>
            <a:grpSpLocks/>
          </p:cNvGrpSpPr>
          <p:nvPr/>
        </p:nvGrpSpPr>
        <p:grpSpPr bwMode="auto">
          <a:xfrm>
            <a:off x="3756025" y="712788"/>
            <a:ext cx="530225" cy="530225"/>
            <a:chOff x="2366" y="449"/>
            <a:chExt cx="334" cy="334"/>
          </a:xfrm>
        </p:grpSpPr>
        <p:sp>
          <p:nvSpPr>
            <p:cNvPr id="74952" name="Freeform 62"/>
            <p:cNvSpPr>
              <a:spLocks noChangeAspect="1"/>
            </p:cNvSpPr>
            <p:nvPr/>
          </p:nvSpPr>
          <p:spPr bwMode="auto">
            <a:xfrm>
              <a:off x="2366" y="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953" name="Group 63"/>
            <p:cNvGrpSpPr>
              <a:grpSpLocks/>
            </p:cNvGrpSpPr>
            <p:nvPr/>
          </p:nvGrpSpPr>
          <p:grpSpPr bwMode="auto">
            <a:xfrm>
              <a:off x="2509" y="532"/>
              <a:ext cx="48" cy="167"/>
              <a:chOff x="4126" y="2160"/>
              <a:chExt cx="48" cy="167"/>
            </a:xfrm>
          </p:grpSpPr>
          <p:sp>
            <p:nvSpPr>
              <p:cNvPr id="74954" name="Line 64"/>
              <p:cNvSpPr>
                <a:spLocks noChangeAspect="1" noChangeShapeType="1"/>
              </p:cNvSpPr>
              <p:nvPr/>
            </p:nvSpPr>
            <p:spPr bwMode="auto">
              <a:xfrm>
                <a:off x="4151" y="2160"/>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55" name="Line 65"/>
              <p:cNvSpPr>
                <a:spLocks noChangeAspect="1" noChangeShapeType="1"/>
              </p:cNvSpPr>
              <p:nvPr/>
            </p:nvSpPr>
            <p:spPr bwMode="auto">
              <a:xfrm>
                <a:off x="4128"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56" name="Line 66"/>
              <p:cNvSpPr>
                <a:spLocks noChangeAspect="1" noChangeShapeType="1"/>
              </p:cNvSpPr>
              <p:nvPr/>
            </p:nvSpPr>
            <p:spPr bwMode="auto">
              <a:xfrm>
                <a:off x="4173"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57" name="Oval 67"/>
              <p:cNvSpPr>
                <a:spLocks noChangeArrowheads="1"/>
              </p:cNvSpPr>
              <p:nvPr/>
            </p:nvSpPr>
            <p:spPr bwMode="auto">
              <a:xfrm>
                <a:off x="4126" y="2279"/>
                <a:ext cx="48" cy="48"/>
              </a:xfrm>
              <a:prstGeom prst="ellipse">
                <a:avLst/>
              </a:prstGeom>
              <a:noFill/>
              <a:ln w="19050">
                <a:solidFill>
                  <a:schemeClr val="tx1"/>
                </a:solidFill>
                <a:round/>
                <a:headEnd/>
                <a:tailEnd/>
              </a:ln>
            </p:spPr>
            <p:txBody>
              <a:bodyPr wrap="none" anchor="ctr"/>
              <a:lstStyle/>
              <a:p>
                <a:endParaRPr lang="en-US"/>
              </a:p>
            </p:txBody>
          </p:sp>
        </p:grpSp>
      </p:grpSp>
      <p:sp>
        <p:nvSpPr>
          <p:cNvPr id="74783" name="Text Box 68"/>
          <p:cNvSpPr txBox="1">
            <a:spLocks noChangeArrowheads="1"/>
          </p:cNvSpPr>
          <p:nvPr/>
        </p:nvSpPr>
        <p:spPr bwMode="auto">
          <a:xfrm>
            <a:off x="39688" y="476250"/>
            <a:ext cx="27162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Violent Activities Causing Death</a:t>
            </a:r>
          </a:p>
        </p:txBody>
      </p:sp>
      <p:sp>
        <p:nvSpPr>
          <p:cNvPr id="74784" name="Text Box 69"/>
          <p:cNvSpPr txBox="1">
            <a:spLocks noChangeArrowheads="1"/>
          </p:cNvSpPr>
          <p:nvPr/>
        </p:nvSpPr>
        <p:spPr bwMode="auto">
          <a:xfrm>
            <a:off x="722313" y="812800"/>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Fire</a:t>
            </a:r>
          </a:p>
        </p:txBody>
      </p:sp>
      <p:grpSp>
        <p:nvGrpSpPr>
          <p:cNvPr id="74785" name="Group 70"/>
          <p:cNvGrpSpPr>
            <a:grpSpLocks/>
          </p:cNvGrpSpPr>
          <p:nvPr/>
        </p:nvGrpSpPr>
        <p:grpSpPr bwMode="auto">
          <a:xfrm>
            <a:off x="5118100" y="800100"/>
            <a:ext cx="547688" cy="365125"/>
            <a:chOff x="3224" y="504"/>
            <a:chExt cx="345" cy="230"/>
          </a:xfrm>
        </p:grpSpPr>
        <p:sp>
          <p:nvSpPr>
            <p:cNvPr id="74946" name="Rectangle 71"/>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947" name="Group 72"/>
            <p:cNvGrpSpPr>
              <a:grpSpLocks/>
            </p:cNvGrpSpPr>
            <p:nvPr/>
          </p:nvGrpSpPr>
          <p:grpSpPr bwMode="auto">
            <a:xfrm>
              <a:off x="3372" y="535"/>
              <a:ext cx="48" cy="167"/>
              <a:chOff x="4126" y="2160"/>
              <a:chExt cx="48" cy="167"/>
            </a:xfrm>
          </p:grpSpPr>
          <p:sp>
            <p:nvSpPr>
              <p:cNvPr id="74948" name="Line 73"/>
              <p:cNvSpPr>
                <a:spLocks noChangeAspect="1" noChangeShapeType="1"/>
              </p:cNvSpPr>
              <p:nvPr/>
            </p:nvSpPr>
            <p:spPr bwMode="auto">
              <a:xfrm>
                <a:off x="4151" y="2160"/>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49" name="Line 74"/>
              <p:cNvSpPr>
                <a:spLocks noChangeAspect="1" noChangeShapeType="1"/>
              </p:cNvSpPr>
              <p:nvPr/>
            </p:nvSpPr>
            <p:spPr bwMode="auto">
              <a:xfrm>
                <a:off x="4128"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50" name="Line 75"/>
              <p:cNvSpPr>
                <a:spLocks noChangeAspect="1" noChangeShapeType="1"/>
              </p:cNvSpPr>
              <p:nvPr/>
            </p:nvSpPr>
            <p:spPr bwMode="auto">
              <a:xfrm>
                <a:off x="4173"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51" name="Oval 76"/>
              <p:cNvSpPr>
                <a:spLocks noChangeArrowheads="1"/>
              </p:cNvSpPr>
              <p:nvPr/>
            </p:nvSpPr>
            <p:spPr bwMode="auto">
              <a:xfrm>
                <a:off x="4126" y="2279"/>
                <a:ext cx="48" cy="48"/>
              </a:xfrm>
              <a:prstGeom prst="ellipse">
                <a:avLst/>
              </a:prstGeom>
              <a:noFill/>
              <a:ln w="19050">
                <a:solidFill>
                  <a:schemeClr val="tx1"/>
                </a:solidFill>
                <a:round/>
                <a:headEnd/>
                <a:tailEnd/>
              </a:ln>
            </p:spPr>
            <p:txBody>
              <a:bodyPr wrap="none" anchor="ctr"/>
              <a:lstStyle/>
              <a:p>
                <a:endParaRPr lang="en-US"/>
              </a:p>
            </p:txBody>
          </p:sp>
        </p:grpSp>
      </p:grpSp>
      <p:grpSp>
        <p:nvGrpSpPr>
          <p:cNvPr id="74786" name="Group 77"/>
          <p:cNvGrpSpPr>
            <a:grpSpLocks/>
          </p:cNvGrpSpPr>
          <p:nvPr/>
        </p:nvGrpSpPr>
        <p:grpSpPr bwMode="auto">
          <a:xfrm>
            <a:off x="6499225" y="773113"/>
            <a:ext cx="401638" cy="401637"/>
            <a:chOff x="4094" y="487"/>
            <a:chExt cx="253" cy="253"/>
          </a:xfrm>
        </p:grpSpPr>
        <p:sp>
          <p:nvSpPr>
            <p:cNvPr id="74940" name="Rectangle 78"/>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941" name="Group 79"/>
            <p:cNvGrpSpPr>
              <a:grpSpLocks/>
            </p:cNvGrpSpPr>
            <p:nvPr/>
          </p:nvGrpSpPr>
          <p:grpSpPr bwMode="auto">
            <a:xfrm>
              <a:off x="4197" y="530"/>
              <a:ext cx="48" cy="167"/>
              <a:chOff x="4126" y="2160"/>
              <a:chExt cx="48" cy="167"/>
            </a:xfrm>
          </p:grpSpPr>
          <p:sp>
            <p:nvSpPr>
              <p:cNvPr id="74942" name="Line 80"/>
              <p:cNvSpPr>
                <a:spLocks noChangeAspect="1" noChangeShapeType="1"/>
              </p:cNvSpPr>
              <p:nvPr/>
            </p:nvSpPr>
            <p:spPr bwMode="auto">
              <a:xfrm>
                <a:off x="4151" y="2160"/>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43" name="Line 81"/>
              <p:cNvSpPr>
                <a:spLocks noChangeAspect="1" noChangeShapeType="1"/>
              </p:cNvSpPr>
              <p:nvPr/>
            </p:nvSpPr>
            <p:spPr bwMode="auto">
              <a:xfrm>
                <a:off x="4128"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44" name="Line 82"/>
              <p:cNvSpPr>
                <a:spLocks noChangeAspect="1" noChangeShapeType="1"/>
              </p:cNvSpPr>
              <p:nvPr/>
            </p:nvSpPr>
            <p:spPr bwMode="auto">
              <a:xfrm>
                <a:off x="4173"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45" name="Oval 83"/>
              <p:cNvSpPr>
                <a:spLocks noChangeArrowheads="1"/>
              </p:cNvSpPr>
              <p:nvPr/>
            </p:nvSpPr>
            <p:spPr bwMode="auto">
              <a:xfrm>
                <a:off x="4126" y="2279"/>
                <a:ext cx="48" cy="48"/>
              </a:xfrm>
              <a:prstGeom prst="ellipse">
                <a:avLst/>
              </a:prstGeom>
              <a:noFill/>
              <a:ln w="19050">
                <a:solidFill>
                  <a:schemeClr val="tx1"/>
                </a:solidFill>
                <a:round/>
                <a:headEnd/>
                <a:tailEnd/>
              </a:ln>
            </p:spPr>
            <p:txBody>
              <a:bodyPr wrap="none" anchor="ctr"/>
              <a:lstStyle/>
              <a:p>
                <a:endParaRPr lang="en-US"/>
              </a:p>
            </p:txBody>
          </p:sp>
        </p:grpSp>
      </p:grpSp>
      <p:grpSp>
        <p:nvGrpSpPr>
          <p:cNvPr id="74787" name="Group 84"/>
          <p:cNvGrpSpPr>
            <a:grpSpLocks/>
          </p:cNvGrpSpPr>
          <p:nvPr/>
        </p:nvGrpSpPr>
        <p:grpSpPr bwMode="auto">
          <a:xfrm>
            <a:off x="7734300" y="704850"/>
            <a:ext cx="530225" cy="530225"/>
            <a:chOff x="4872" y="444"/>
            <a:chExt cx="334" cy="334"/>
          </a:xfrm>
        </p:grpSpPr>
        <p:sp>
          <p:nvSpPr>
            <p:cNvPr id="74934" name="Freeform 85"/>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935" name="Group 86"/>
            <p:cNvGrpSpPr>
              <a:grpSpLocks/>
            </p:cNvGrpSpPr>
            <p:nvPr/>
          </p:nvGrpSpPr>
          <p:grpSpPr bwMode="auto">
            <a:xfrm>
              <a:off x="5015" y="527"/>
              <a:ext cx="48" cy="167"/>
              <a:chOff x="4126" y="2160"/>
              <a:chExt cx="48" cy="167"/>
            </a:xfrm>
          </p:grpSpPr>
          <p:sp>
            <p:nvSpPr>
              <p:cNvPr id="74936" name="Line 87"/>
              <p:cNvSpPr>
                <a:spLocks noChangeAspect="1" noChangeShapeType="1"/>
              </p:cNvSpPr>
              <p:nvPr/>
            </p:nvSpPr>
            <p:spPr bwMode="auto">
              <a:xfrm>
                <a:off x="4151" y="2160"/>
                <a:ext cx="0" cy="123"/>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37" name="Line 88"/>
              <p:cNvSpPr>
                <a:spLocks noChangeAspect="1" noChangeShapeType="1"/>
              </p:cNvSpPr>
              <p:nvPr/>
            </p:nvSpPr>
            <p:spPr bwMode="auto">
              <a:xfrm>
                <a:off x="4128"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38" name="Line 89"/>
              <p:cNvSpPr>
                <a:spLocks noChangeAspect="1" noChangeShapeType="1"/>
              </p:cNvSpPr>
              <p:nvPr/>
            </p:nvSpPr>
            <p:spPr bwMode="auto">
              <a:xfrm>
                <a:off x="4173" y="2201"/>
                <a:ext cx="0" cy="5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4939" name="Oval 90"/>
              <p:cNvSpPr>
                <a:spLocks noChangeArrowheads="1"/>
              </p:cNvSpPr>
              <p:nvPr/>
            </p:nvSpPr>
            <p:spPr bwMode="auto">
              <a:xfrm>
                <a:off x="4126" y="2279"/>
                <a:ext cx="48" cy="48"/>
              </a:xfrm>
              <a:prstGeom prst="ellipse">
                <a:avLst/>
              </a:prstGeom>
              <a:noFill/>
              <a:ln w="19050">
                <a:solidFill>
                  <a:schemeClr val="tx1"/>
                </a:solidFill>
                <a:round/>
                <a:headEnd/>
                <a:tailEnd/>
              </a:ln>
            </p:spPr>
            <p:txBody>
              <a:bodyPr wrap="none" anchor="ctr"/>
              <a:lstStyle/>
              <a:p>
                <a:endParaRPr lang="en-US"/>
              </a:p>
            </p:txBody>
          </p:sp>
        </p:grpSp>
      </p:grpSp>
      <p:grpSp>
        <p:nvGrpSpPr>
          <p:cNvPr id="74788" name="Group 91"/>
          <p:cNvGrpSpPr>
            <a:grpSpLocks/>
          </p:cNvGrpSpPr>
          <p:nvPr/>
        </p:nvGrpSpPr>
        <p:grpSpPr bwMode="auto">
          <a:xfrm>
            <a:off x="7734300" y="1328738"/>
            <a:ext cx="530225" cy="530225"/>
            <a:chOff x="4872" y="837"/>
            <a:chExt cx="334" cy="334"/>
          </a:xfrm>
        </p:grpSpPr>
        <p:sp>
          <p:nvSpPr>
            <p:cNvPr id="74932" name="Freeform 92"/>
            <p:cNvSpPr>
              <a:spLocks/>
            </p:cNvSpPr>
            <p:nvPr/>
          </p:nvSpPr>
          <p:spPr bwMode="auto">
            <a:xfrm>
              <a:off x="4872" y="83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4933" name="Text Box 93"/>
            <p:cNvSpPr txBox="1">
              <a:spLocks noChangeArrowheads="1"/>
            </p:cNvSpPr>
            <p:nvPr/>
          </p:nvSpPr>
          <p:spPr bwMode="auto">
            <a:xfrm>
              <a:off x="4948" y="946"/>
              <a:ext cx="181" cy="115"/>
            </a:xfrm>
            <a:prstGeom prst="rect">
              <a:avLst/>
            </a:prstGeom>
            <a:noFill/>
            <a:ln w="12700">
              <a:noFill/>
              <a:miter lim="800000"/>
              <a:headEnd/>
              <a:tailEnd/>
            </a:ln>
          </p:spPr>
          <p:txBody>
            <a:bodyPr wrap="none" lIns="0" tIns="0" rIns="0" bIns="0" anchor="ctr">
              <a:spAutoFit/>
            </a:bodyPr>
            <a:lstStyle/>
            <a:p>
              <a:pPr algn="ctr" eaLnBrk="0" hangingPunct="0"/>
              <a:r>
                <a:rPr lang="en-US" sz="1200"/>
                <a:t>BLK</a:t>
              </a:r>
            </a:p>
          </p:txBody>
        </p:sp>
      </p:grpSp>
      <p:grpSp>
        <p:nvGrpSpPr>
          <p:cNvPr id="74789" name="Group 94"/>
          <p:cNvGrpSpPr>
            <a:grpSpLocks/>
          </p:cNvGrpSpPr>
          <p:nvPr/>
        </p:nvGrpSpPr>
        <p:grpSpPr bwMode="auto">
          <a:xfrm>
            <a:off x="6499225" y="1392238"/>
            <a:ext cx="401638" cy="401637"/>
            <a:chOff x="4094" y="877"/>
            <a:chExt cx="253" cy="253"/>
          </a:xfrm>
        </p:grpSpPr>
        <p:sp>
          <p:nvSpPr>
            <p:cNvPr id="74930" name="Rectangle 95"/>
            <p:cNvSpPr>
              <a:spLocks noChangeArrowheads="1"/>
            </p:cNvSpPr>
            <p:nvPr/>
          </p:nvSpPr>
          <p:spPr bwMode="auto">
            <a:xfrm>
              <a:off x="4094" y="8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4931" name="Text Box 96"/>
            <p:cNvSpPr txBox="1">
              <a:spLocks noChangeArrowheads="1"/>
            </p:cNvSpPr>
            <p:nvPr/>
          </p:nvSpPr>
          <p:spPr bwMode="auto">
            <a:xfrm>
              <a:off x="4130" y="946"/>
              <a:ext cx="181" cy="115"/>
            </a:xfrm>
            <a:prstGeom prst="rect">
              <a:avLst/>
            </a:prstGeom>
            <a:noFill/>
            <a:ln w="12700">
              <a:noFill/>
              <a:miter lim="800000"/>
              <a:headEnd/>
              <a:tailEnd/>
            </a:ln>
          </p:spPr>
          <p:txBody>
            <a:bodyPr wrap="none" lIns="0" tIns="0" rIns="0" bIns="0" anchor="ctr">
              <a:spAutoFit/>
            </a:bodyPr>
            <a:lstStyle/>
            <a:p>
              <a:pPr algn="ctr" eaLnBrk="0" hangingPunct="0"/>
              <a:r>
                <a:rPr lang="en-US" sz="1200"/>
                <a:t>BLK</a:t>
              </a:r>
            </a:p>
          </p:txBody>
        </p:sp>
      </p:grpSp>
      <p:grpSp>
        <p:nvGrpSpPr>
          <p:cNvPr id="74790" name="Group 97"/>
          <p:cNvGrpSpPr>
            <a:grpSpLocks/>
          </p:cNvGrpSpPr>
          <p:nvPr/>
        </p:nvGrpSpPr>
        <p:grpSpPr bwMode="auto">
          <a:xfrm>
            <a:off x="5118100" y="1419225"/>
            <a:ext cx="547688" cy="365125"/>
            <a:chOff x="3224" y="894"/>
            <a:chExt cx="345" cy="230"/>
          </a:xfrm>
        </p:grpSpPr>
        <p:sp>
          <p:nvSpPr>
            <p:cNvPr id="74928" name="Rectangle 98"/>
            <p:cNvSpPr>
              <a:spLocks noChangeArrowheads="1"/>
            </p:cNvSpPr>
            <p:nvPr/>
          </p:nvSpPr>
          <p:spPr bwMode="auto">
            <a:xfrm>
              <a:off x="3224" y="89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4929" name="Text Box 99"/>
            <p:cNvSpPr txBox="1">
              <a:spLocks noChangeArrowheads="1"/>
            </p:cNvSpPr>
            <p:nvPr/>
          </p:nvSpPr>
          <p:spPr bwMode="auto">
            <a:xfrm>
              <a:off x="3306" y="951"/>
              <a:ext cx="181" cy="115"/>
            </a:xfrm>
            <a:prstGeom prst="rect">
              <a:avLst/>
            </a:prstGeom>
            <a:noFill/>
            <a:ln w="12700">
              <a:noFill/>
              <a:miter lim="800000"/>
              <a:headEnd/>
              <a:tailEnd/>
            </a:ln>
          </p:spPr>
          <p:txBody>
            <a:bodyPr wrap="none" lIns="0" tIns="0" rIns="0" bIns="0" anchor="ctr">
              <a:spAutoFit/>
            </a:bodyPr>
            <a:lstStyle/>
            <a:p>
              <a:pPr algn="ctr" eaLnBrk="0" hangingPunct="0"/>
              <a:r>
                <a:rPr lang="en-US" sz="1200"/>
                <a:t>BLK</a:t>
              </a:r>
            </a:p>
          </p:txBody>
        </p:sp>
      </p:grpSp>
      <p:grpSp>
        <p:nvGrpSpPr>
          <p:cNvPr id="74791" name="Group 100"/>
          <p:cNvGrpSpPr>
            <a:grpSpLocks/>
          </p:cNvGrpSpPr>
          <p:nvPr/>
        </p:nvGrpSpPr>
        <p:grpSpPr bwMode="auto">
          <a:xfrm>
            <a:off x="5118100" y="2038350"/>
            <a:ext cx="547688" cy="365125"/>
            <a:chOff x="3224" y="1284"/>
            <a:chExt cx="345" cy="230"/>
          </a:xfrm>
        </p:grpSpPr>
        <p:sp>
          <p:nvSpPr>
            <p:cNvPr id="74926" name="Rectangle 101"/>
            <p:cNvSpPr>
              <a:spLocks noChangeArrowheads="1"/>
            </p:cNvSpPr>
            <p:nvPr/>
          </p:nvSpPr>
          <p:spPr bwMode="auto">
            <a:xfrm>
              <a:off x="3224" y="128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4927" name="Text Box 102"/>
            <p:cNvSpPr txBox="1">
              <a:spLocks noChangeArrowheads="1"/>
            </p:cNvSpPr>
            <p:nvPr/>
          </p:nvSpPr>
          <p:spPr bwMode="auto">
            <a:xfrm>
              <a:off x="3260" y="1342"/>
              <a:ext cx="272" cy="115"/>
            </a:xfrm>
            <a:prstGeom prst="rect">
              <a:avLst/>
            </a:prstGeom>
            <a:noFill/>
            <a:ln w="12700">
              <a:noFill/>
              <a:miter lim="800000"/>
              <a:headEnd/>
              <a:tailEnd/>
            </a:ln>
          </p:spPr>
          <p:txBody>
            <a:bodyPr wrap="none" lIns="0" tIns="0" rIns="0" bIns="0" anchor="ctr">
              <a:spAutoFit/>
            </a:bodyPr>
            <a:lstStyle/>
            <a:p>
              <a:pPr algn="ctr" eaLnBrk="0" hangingPunct="0"/>
              <a:r>
                <a:rPr lang="en-US" sz="1200"/>
                <a:t>GRAY</a:t>
              </a:r>
            </a:p>
          </p:txBody>
        </p:sp>
      </p:grpSp>
      <p:grpSp>
        <p:nvGrpSpPr>
          <p:cNvPr id="74792" name="Group 103"/>
          <p:cNvGrpSpPr>
            <a:grpSpLocks/>
          </p:cNvGrpSpPr>
          <p:nvPr/>
        </p:nvGrpSpPr>
        <p:grpSpPr bwMode="auto">
          <a:xfrm>
            <a:off x="6499225" y="2011363"/>
            <a:ext cx="401638" cy="401637"/>
            <a:chOff x="4094" y="1267"/>
            <a:chExt cx="253" cy="253"/>
          </a:xfrm>
        </p:grpSpPr>
        <p:sp>
          <p:nvSpPr>
            <p:cNvPr id="74924" name="Rectangle 104"/>
            <p:cNvSpPr>
              <a:spLocks noChangeArrowheads="1"/>
            </p:cNvSpPr>
            <p:nvPr/>
          </p:nvSpPr>
          <p:spPr bwMode="auto">
            <a:xfrm>
              <a:off x="4094" y="12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4925" name="Text Box 105"/>
            <p:cNvSpPr txBox="1">
              <a:spLocks noChangeArrowheads="1"/>
            </p:cNvSpPr>
            <p:nvPr/>
          </p:nvSpPr>
          <p:spPr bwMode="auto">
            <a:xfrm>
              <a:off x="4107" y="1346"/>
              <a:ext cx="226" cy="96"/>
            </a:xfrm>
            <a:prstGeom prst="rect">
              <a:avLst/>
            </a:prstGeom>
            <a:noFill/>
            <a:ln w="12700">
              <a:noFill/>
              <a:miter lim="800000"/>
              <a:headEnd/>
              <a:tailEnd/>
            </a:ln>
          </p:spPr>
          <p:txBody>
            <a:bodyPr wrap="none" lIns="0" tIns="0" rIns="0" bIns="0" anchor="ctr">
              <a:spAutoFit/>
            </a:bodyPr>
            <a:lstStyle/>
            <a:p>
              <a:pPr algn="ctr" eaLnBrk="0" hangingPunct="0"/>
              <a:r>
                <a:rPr lang="en-US" sz="1000"/>
                <a:t>GRAY</a:t>
              </a:r>
            </a:p>
          </p:txBody>
        </p:sp>
      </p:grpSp>
      <p:grpSp>
        <p:nvGrpSpPr>
          <p:cNvPr id="74793" name="Group 106"/>
          <p:cNvGrpSpPr>
            <a:grpSpLocks/>
          </p:cNvGrpSpPr>
          <p:nvPr/>
        </p:nvGrpSpPr>
        <p:grpSpPr bwMode="auto">
          <a:xfrm>
            <a:off x="7734300" y="1952625"/>
            <a:ext cx="530225" cy="530225"/>
            <a:chOff x="4872" y="1230"/>
            <a:chExt cx="334" cy="334"/>
          </a:xfrm>
        </p:grpSpPr>
        <p:sp>
          <p:nvSpPr>
            <p:cNvPr id="74922" name="Freeform 107"/>
            <p:cNvSpPr>
              <a:spLocks/>
            </p:cNvSpPr>
            <p:nvPr/>
          </p:nvSpPr>
          <p:spPr bwMode="auto">
            <a:xfrm>
              <a:off x="4872" y="123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4923" name="Text Box 108"/>
            <p:cNvSpPr txBox="1">
              <a:spLocks noChangeArrowheads="1"/>
            </p:cNvSpPr>
            <p:nvPr/>
          </p:nvSpPr>
          <p:spPr bwMode="auto">
            <a:xfrm>
              <a:off x="4926" y="1349"/>
              <a:ext cx="226" cy="96"/>
            </a:xfrm>
            <a:prstGeom prst="rect">
              <a:avLst/>
            </a:prstGeom>
            <a:noFill/>
            <a:ln w="12700">
              <a:noFill/>
              <a:miter lim="800000"/>
              <a:headEnd/>
              <a:tailEnd/>
            </a:ln>
          </p:spPr>
          <p:txBody>
            <a:bodyPr wrap="none" lIns="0" tIns="0" rIns="0" bIns="0" anchor="ctr">
              <a:spAutoFit/>
            </a:bodyPr>
            <a:lstStyle/>
            <a:p>
              <a:pPr algn="ctr" eaLnBrk="0" hangingPunct="0"/>
              <a:r>
                <a:rPr lang="en-US" sz="1000"/>
                <a:t>GRAY</a:t>
              </a:r>
            </a:p>
          </p:txBody>
        </p:sp>
      </p:grpSp>
      <p:grpSp>
        <p:nvGrpSpPr>
          <p:cNvPr id="74794" name="Group 109"/>
          <p:cNvGrpSpPr>
            <a:grpSpLocks/>
          </p:cNvGrpSpPr>
          <p:nvPr/>
        </p:nvGrpSpPr>
        <p:grpSpPr bwMode="auto">
          <a:xfrm>
            <a:off x="7734300" y="2576513"/>
            <a:ext cx="530225" cy="530225"/>
            <a:chOff x="4872" y="1623"/>
            <a:chExt cx="334" cy="334"/>
          </a:xfrm>
        </p:grpSpPr>
        <p:sp>
          <p:nvSpPr>
            <p:cNvPr id="74920" name="Freeform 110"/>
            <p:cNvSpPr>
              <a:spLocks/>
            </p:cNvSpPr>
            <p:nvPr/>
          </p:nvSpPr>
          <p:spPr bwMode="auto">
            <a:xfrm>
              <a:off x="4872" y="16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4921" name="Text Box 111"/>
            <p:cNvSpPr txBox="1">
              <a:spLocks noChangeArrowheads="1"/>
            </p:cNvSpPr>
            <p:nvPr/>
          </p:nvSpPr>
          <p:spPr bwMode="auto">
            <a:xfrm>
              <a:off x="4929" y="1732"/>
              <a:ext cx="219" cy="115"/>
            </a:xfrm>
            <a:prstGeom prst="rect">
              <a:avLst/>
            </a:prstGeom>
            <a:noFill/>
            <a:ln w="12700">
              <a:noFill/>
              <a:miter lim="800000"/>
              <a:headEnd/>
              <a:tailEnd/>
            </a:ln>
          </p:spPr>
          <p:txBody>
            <a:bodyPr wrap="none" lIns="0" tIns="0" rIns="0" bIns="0" anchor="ctr">
              <a:spAutoFit/>
            </a:bodyPr>
            <a:lstStyle/>
            <a:p>
              <a:pPr algn="ctr" eaLnBrk="0" hangingPunct="0"/>
              <a:r>
                <a:rPr lang="en-US" sz="1200"/>
                <a:t>WHT</a:t>
              </a:r>
            </a:p>
          </p:txBody>
        </p:sp>
      </p:grpSp>
      <p:grpSp>
        <p:nvGrpSpPr>
          <p:cNvPr id="74795" name="Group 112"/>
          <p:cNvGrpSpPr>
            <a:grpSpLocks/>
          </p:cNvGrpSpPr>
          <p:nvPr/>
        </p:nvGrpSpPr>
        <p:grpSpPr bwMode="auto">
          <a:xfrm>
            <a:off x="6499225" y="2630488"/>
            <a:ext cx="401638" cy="401637"/>
            <a:chOff x="4094" y="1657"/>
            <a:chExt cx="253" cy="253"/>
          </a:xfrm>
        </p:grpSpPr>
        <p:sp>
          <p:nvSpPr>
            <p:cNvPr id="74918" name="Rectangle 113"/>
            <p:cNvSpPr>
              <a:spLocks noChangeArrowheads="1"/>
            </p:cNvSpPr>
            <p:nvPr/>
          </p:nvSpPr>
          <p:spPr bwMode="auto">
            <a:xfrm>
              <a:off x="4094" y="165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4919" name="Text Box 114"/>
            <p:cNvSpPr txBox="1">
              <a:spLocks noChangeArrowheads="1"/>
            </p:cNvSpPr>
            <p:nvPr/>
          </p:nvSpPr>
          <p:spPr bwMode="auto">
            <a:xfrm>
              <a:off x="4111" y="1726"/>
              <a:ext cx="219" cy="115"/>
            </a:xfrm>
            <a:prstGeom prst="rect">
              <a:avLst/>
            </a:prstGeom>
            <a:noFill/>
            <a:ln w="12700">
              <a:noFill/>
              <a:miter lim="800000"/>
              <a:headEnd/>
              <a:tailEnd/>
            </a:ln>
          </p:spPr>
          <p:txBody>
            <a:bodyPr wrap="none" lIns="0" tIns="0" rIns="0" bIns="0" anchor="ctr">
              <a:spAutoFit/>
            </a:bodyPr>
            <a:lstStyle/>
            <a:p>
              <a:pPr algn="ctr" eaLnBrk="0" hangingPunct="0"/>
              <a:r>
                <a:rPr lang="en-US" sz="1200"/>
                <a:t>WHT</a:t>
              </a:r>
            </a:p>
          </p:txBody>
        </p:sp>
      </p:grpSp>
      <p:grpSp>
        <p:nvGrpSpPr>
          <p:cNvPr id="74796" name="Group 115"/>
          <p:cNvGrpSpPr>
            <a:grpSpLocks/>
          </p:cNvGrpSpPr>
          <p:nvPr/>
        </p:nvGrpSpPr>
        <p:grpSpPr bwMode="auto">
          <a:xfrm>
            <a:off x="5118100" y="2657475"/>
            <a:ext cx="547688" cy="365125"/>
            <a:chOff x="3224" y="1674"/>
            <a:chExt cx="345" cy="230"/>
          </a:xfrm>
        </p:grpSpPr>
        <p:sp>
          <p:nvSpPr>
            <p:cNvPr id="74916" name="Rectangle 116"/>
            <p:cNvSpPr>
              <a:spLocks noChangeArrowheads="1"/>
            </p:cNvSpPr>
            <p:nvPr/>
          </p:nvSpPr>
          <p:spPr bwMode="auto">
            <a:xfrm>
              <a:off x="3224" y="167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4917" name="Text Box 117"/>
            <p:cNvSpPr txBox="1">
              <a:spLocks noChangeArrowheads="1"/>
            </p:cNvSpPr>
            <p:nvPr/>
          </p:nvSpPr>
          <p:spPr bwMode="auto">
            <a:xfrm>
              <a:off x="3287" y="1731"/>
              <a:ext cx="219" cy="115"/>
            </a:xfrm>
            <a:prstGeom prst="rect">
              <a:avLst/>
            </a:prstGeom>
            <a:noFill/>
            <a:ln w="12700">
              <a:noFill/>
              <a:miter lim="800000"/>
              <a:headEnd/>
              <a:tailEnd/>
            </a:ln>
          </p:spPr>
          <p:txBody>
            <a:bodyPr wrap="none" lIns="0" tIns="0" rIns="0" bIns="0" anchor="ctr">
              <a:spAutoFit/>
            </a:bodyPr>
            <a:lstStyle/>
            <a:p>
              <a:pPr algn="ctr" eaLnBrk="0" hangingPunct="0"/>
              <a:r>
                <a:rPr lang="en-US" sz="1200"/>
                <a:t>WHT</a:t>
              </a:r>
            </a:p>
          </p:txBody>
        </p:sp>
      </p:grpSp>
      <p:grpSp>
        <p:nvGrpSpPr>
          <p:cNvPr id="74797" name="Group 118"/>
          <p:cNvGrpSpPr>
            <a:grpSpLocks/>
          </p:cNvGrpSpPr>
          <p:nvPr/>
        </p:nvGrpSpPr>
        <p:grpSpPr bwMode="auto">
          <a:xfrm>
            <a:off x="5118100" y="3276600"/>
            <a:ext cx="547688" cy="365125"/>
            <a:chOff x="3224" y="2064"/>
            <a:chExt cx="345" cy="230"/>
          </a:xfrm>
        </p:grpSpPr>
        <p:sp>
          <p:nvSpPr>
            <p:cNvPr id="74912" name="Rectangle 119"/>
            <p:cNvSpPr>
              <a:spLocks noChangeArrowheads="1"/>
            </p:cNvSpPr>
            <p:nvPr/>
          </p:nvSpPr>
          <p:spPr bwMode="auto">
            <a:xfrm>
              <a:off x="3224" y="206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913" name="Group 120"/>
            <p:cNvGrpSpPr>
              <a:grpSpLocks/>
            </p:cNvGrpSpPr>
            <p:nvPr/>
          </p:nvGrpSpPr>
          <p:grpSpPr bwMode="auto">
            <a:xfrm>
              <a:off x="3276" y="2140"/>
              <a:ext cx="240" cy="77"/>
              <a:chOff x="1621" y="2219"/>
              <a:chExt cx="240" cy="77"/>
            </a:xfrm>
          </p:grpSpPr>
          <p:sp>
            <p:nvSpPr>
              <p:cNvPr id="74914" name="Text Box 121"/>
              <p:cNvSpPr txBox="1">
                <a:spLocks noChangeArrowheads="1"/>
              </p:cNvSpPr>
              <p:nvPr/>
            </p:nvSpPr>
            <p:spPr bwMode="auto">
              <a:xfrm>
                <a:off x="1818" y="2219"/>
                <a:ext cx="43"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P</a:t>
                </a:r>
              </a:p>
            </p:txBody>
          </p:sp>
          <p:sp>
            <p:nvSpPr>
              <p:cNvPr id="74915" name="Freeform 122"/>
              <p:cNvSpPr>
                <a:spLocks/>
              </p:cNvSpPr>
              <p:nvPr/>
            </p:nvSpPr>
            <p:spPr bwMode="auto">
              <a:xfrm>
                <a:off x="1621" y="2232"/>
                <a:ext cx="192" cy="48"/>
              </a:xfrm>
              <a:custGeom>
                <a:avLst/>
                <a:gdLst>
                  <a:gd name="T0" fmla="*/ 144 w 144"/>
                  <a:gd name="T1" fmla="*/ 0 h 48"/>
                  <a:gd name="T2" fmla="*/ 48 w 144"/>
                  <a:gd name="T3" fmla="*/ 0 h 48"/>
                  <a:gd name="T4" fmla="*/ 96 w 144"/>
                  <a:gd name="T5" fmla="*/ 48 h 48"/>
                  <a:gd name="T6" fmla="*/ 0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144" y="0"/>
                    </a:moveTo>
                    <a:lnTo>
                      <a:pt x="48" y="0"/>
                    </a:lnTo>
                    <a:lnTo>
                      <a:pt x="96" y="48"/>
                    </a:lnTo>
                    <a:lnTo>
                      <a:pt x="0" y="48"/>
                    </a:lnTo>
                  </a:path>
                </a:pathLst>
              </a:custGeom>
              <a:noFill/>
              <a:ln w="12700" cap="flat" cmpd="sng">
                <a:solidFill>
                  <a:schemeClr val="tx1"/>
                </a:solidFill>
                <a:prstDash val="solid"/>
                <a:round/>
                <a:headEnd type="none" w="med" len="med"/>
                <a:tailEnd type="arrow" w="med" len="sm"/>
              </a:ln>
            </p:spPr>
            <p:txBody>
              <a:bodyPr wrap="none" anchor="ctr"/>
              <a:lstStyle/>
              <a:p>
                <a:endParaRPr lang="en-US"/>
              </a:p>
            </p:txBody>
          </p:sp>
        </p:grpSp>
      </p:grpSp>
      <p:grpSp>
        <p:nvGrpSpPr>
          <p:cNvPr id="74798" name="Group 123"/>
          <p:cNvGrpSpPr>
            <a:grpSpLocks/>
          </p:cNvGrpSpPr>
          <p:nvPr/>
        </p:nvGrpSpPr>
        <p:grpSpPr bwMode="auto">
          <a:xfrm>
            <a:off x="6499225" y="3240088"/>
            <a:ext cx="401638" cy="401637"/>
            <a:chOff x="4094" y="2041"/>
            <a:chExt cx="253" cy="253"/>
          </a:xfrm>
        </p:grpSpPr>
        <p:sp>
          <p:nvSpPr>
            <p:cNvPr id="74908" name="Rectangle 124"/>
            <p:cNvSpPr>
              <a:spLocks noChangeArrowheads="1"/>
            </p:cNvSpPr>
            <p:nvPr/>
          </p:nvSpPr>
          <p:spPr bwMode="auto">
            <a:xfrm>
              <a:off x="4094" y="204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909" name="Group 125"/>
            <p:cNvGrpSpPr>
              <a:grpSpLocks/>
            </p:cNvGrpSpPr>
            <p:nvPr/>
          </p:nvGrpSpPr>
          <p:grpSpPr bwMode="auto">
            <a:xfrm>
              <a:off x="4117" y="2129"/>
              <a:ext cx="207" cy="77"/>
              <a:chOff x="1621" y="2217"/>
              <a:chExt cx="244" cy="81"/>
            </a:xfrm>
          </p:grpSpPr>
          <p:sp>
            <p:nvSpPr>
              <p:cNvPr id="74910" name="Text Box 126"/>
              <p:cNvSpPr txBox="1">
                <a:spLocks noChangeArrowheads="1"/>
              </p:cNvSpPr>
              <p:nvPr/>
            </p:nvSpPr>
            <p:spPr bwMode="auto">
              <a:xfrm>
                <a:off x="1814" y="2217"/>
                <a:ext cx="51" cy="81"/>
              </a:xfrm>
              <a:prstGeom prst="rect">
                <a:avLst/>
              </a:prstGeom>
              <a:noFill/>
              <a:ln w="12700">
                <a:noFill/>
                <a:miter lim="800000"/>
                <a:headEnd/>
                <a:tailEnd/>
              </a:ln>
            </p:spPr>
            <p:txBody>
              <a:bodyPr wrap="none" lIns="0" tIns="0" rIns="0" bIns="0" anchor="ctr" anchorCtr="1">
                <a:spAutoFit/>
              </a:bodyPr>
              <a:lstStyle/>
              <a:p>
                <a:pPr algn="ctr" eaLnBrk="0" hangingPunct="0"/>
                <a:r>
                  <a:rPr lang="en-US" sz="800"/>
                  <a:t>P</a:t>
                </a:r>
              </a:p>
            </p:txBody>
          </p:sp>
          <p:sp>
            <p:nvSpPr>
              <p:cNvPr id="74911" name="Freeform 127"/>
              <p:cNvSpPr>
                <a:spLocks/>
              </p:cNvSpPr>
              <p:nvPr/>
            </p:nvSpPr>
            <p:spPr bwMode="auto">
              <a:xfrm>
                <a:off x="1621" y="2232"/>
                <a:ext cx="192" cy="48"/>
              </a:xfrm>
              <a:custGeom>
                <a:avLst/>
                <a:gdLst>
                  <a:gd name="T0" fmla="*/ 144 w 144"/>
                  <a:gd name="T1" fmla="*/ 0 h 48"/>
                  <a:gd name="T2" fmla="*/ 48 w 144"/>
                  <a:gd name="T3" fmla="*/ 0 h 48"/>
                  <a:gd name="T4" fmla="*/ 96 w 144"/>
                  <a:gd name="T5" fmla="*/ 48 h 48"/>
                  <a:gd name="T6" fmla="*/ 0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144" y="0"/>
                    </a:moveTo>
                    <a:lnTo>
                      <a:pt x="48" y="0"/>
                    </a:lnTo>
                    <a:lnTo>
                      <a:pt x="96" y="48"/>
                    </a:lnTo>
                    <a:lnTo>
                      <a:pt x="0" y="48"/>
                    </a:lnTo>
                  </a:path>
                </a:pathLst>
              </a:custGeom>
              <a:noFill/>
              <a:ln w="12700" cap="flat" cmpd="sng">
                <a:solidFill>
                  <a:schemeClr val="tx1"/>
                </a:solidFill>
                <a:prstDash val="solid"/>
                <a:round/>
                <a:headEnd type="none" w="med" len="med"/>
                <a:tailEnd type="arrow" w="med" len="sm"/>
              </a:ln>
            </p:spPr>
            <p:txBody>
              <a:bodyPr wrap="none" anchor="ctr"/>
              <a:lstStyle/>
              <a:p>
                <a:endParaRPr lang="en-US"/>
              </a:p>
            </p:txBody>
          </p:sp>
        </p:grpSp>
      </p:grpSp>
      <p:grpSp>
        <p:nvGrpSpPr>
          <p:cNvPr id="74799" name="Group 128"/>
          <p:cNvGrpSpPr>
            <a:grpSpLocks/>
          </p:cNvGrpSpPr>
          <p:nvPr/>
        </p:nvGrpSpPr>
        <p:grpSpPr bwMode="auto">
          <a:xfrm>
            <a:off x="7734300" y="3200400"/>
            <a:ext cx="530225" cy="530225"/>
            <a:chOff x="4872" y="2016"/>
            <a:chExt cx="334" cy="334"/>
          </a:xfrm>
        </p:grpSpPr>
        <p:sp>
          <p:nvSpPr>
            <p:cNvPr id="74904" name="Freeform 129"/>
            <p:cNvSpPr>
              <a:spLocks/>
            </p:cNvSpPr>
            <p:nvPr/>
          </p:nvSpPr>
          <p:spPr bwMode="auto">
            <a:xfrm>
              <a:off x="4872" y="201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905" name="Group 130"/>
            <p:cNvGrpSpPr>
              <a:grpSpLocks/>
            </p:cNvGrpSpPr>
            <p:nvPr/>
          </p:nvGrpSpPr>
          <p:grpSpPr bwMode="auto">
            <a:xfrm>
              <a:off x="4935" y="2144"/>
              <a:ext cx="207" cy="77"/>
              <a:chOff x="1621" y="2217"/>
              <a:chExt cx="244" cy="81"/>
            </a:xfrm>
          </p:grpSpPr>
          <p:sp>
            <p:nvSpPr>
              <p:cNvPr id="74906" name="Text Box 131"/>
              <p:cNvSpPr txBox="1">
                <a:spLocks noChangeArrowheads="1"/>
              </p:cNvSpPr>
              <p:nvPr/>
            </p:nvSpPr>
            <p:spPr bwMode="auto">
              <a:xfrm>
                <a:off x="1814" y="2217"/>
                <a:ext cx="51" cy="81"/>
              </a:xfrm>
              <a:prstGeom prst="rect">
                <a:avLst/>
              </a:prstGeom>
              <a:noFill/>
              <a:ln w="12700">
                <a:noFill/>
                <a:miter lim="800000"/>
                <a:headEnd/>
                <a:tailEnd/>
              </a:ln>
            </p:spPr>
            <p:txBody>
              <a:bodyPr wrap="none" lIns="0" tIns="0" rIns="0" bIns="0" anchor="ctr" anchorCtr="1">
                <a:spAutoFit/>
              </a:bodyPr>
              <a:lstStyle/>
              <a:p>
                <a:pPr algn="ctr" eaLnBrk="0" hangingPunct="0"/>
                <a:r>
                  <a:rPr lang="en-US" sz="800"/>
                  <a:t>P</a:t>
                </a:r>
              </a:p>
            </p:txBody>
          </p:sp>
          <p:sp>
            <p:nvSpPr>
              <p:cNvPr id="74907" name="Freeform 132"/>
              <p:cNvSpPr>
                <a:spLocks/>
              </p:cNvSpPr>
              <p:nvPr/>
            </p:nvSpPr>
            <p:spPr bwMode="auto">
              <a:xfrm>
                <a:off x="1621" y="2232"/>
                <a:ext cx="192" cy="48"/>
              </a:xfrm>
              <a:custGeom>
                <a:avLst/>
                <a:gdLst>
                  <a:gd name="T0" fmla="*/ 144 w 144"/>
                  <a:gd name="T1" fmla="*/ 0 h 48"/>
                  <a:gd name="T2" fmla="*/ 48 w 144"/>
                  <a:gd name="T3" fmla="*/ 0 h 48"/>
                  <a:gd name="T4" fmla="*/ 96 w 144"/>
                  <a:gd name="T5" fmla="*/ 48 h 48"/>
                  <a:gd name="T6" fmla="*/ 0 w 144"/>
                  <a:gd name="T7" fmla="*/ 48 h 48"/>
                  <a:gd name="T8" fmla="*/ 0 60000 65536"/>
                  <a:gd name="T9" fmla="*/ 0 60000 65536"/>
                  <a:gd name="T10" fmla="*/ 0 60000 65536"/>
                  <a:gd name="T11" fmla="*/ 0 60000 65536"/>
                  <a:gd name="T12" fmla="*/ 0 w 144"/>
                  <a:gd name="T13" fmla="*/ 0 h 48"/>
                  <a:gd name="T14" fmla="*/ 144 w 144"/>
                  <a:gd name="T15" fmla="*/ 48 h 48"/>
                </a:gdLst>
                <a:ahLst/>
                <a:cxnLst>
                  <a:cxn ang="T8">
                    <a:pos x="T0" y="T1"/>
                  </a:cxn>
                  <a:cxn ang="T9">
                    <a:pos x="T2" y="T3"/>
                  </a:cxn>
                  <a:cxn ang="T10">
                    <a:pos x="T4" y="T5"/>
                  </a:cxn>
                  <a:cxn ang="T11">
                    <a:pos x="T6" y="T7"/>
                  </a:cxn>
                </a:cxnLst>
                <a:rect l="T12" t="T13" r="T14" b="T15"/>
                <a:pathLst>
                  <a:path w="144" h="48">
                    <a:moveTo>
                      <a:pt x="144" y="0"/>
                    </a:moveTo>
                    <a:lnTo>
                      <a:pt x="48" y="0"/>
                    </a:lnTo>
                    <a:lnTo>
                      <a:pt x="96" y="48"/>
                    </a:lnTo>
                    <a:lnTo>
                      <a:pt x="0" y="48"/>
                    </a:lnTo>
                  </a:path>
                </a:pathLst>
              </a:custGeom>
              <a:noFill/>
              <a:ln w="12700" cap="flat" cmpd="sng">
                <a:solidFill>
                  <a:schemeClr val="tx1"/>
                </a:solidFill>
                <a:prstDash val="solid"/>
                <a:round/>
                <a:headEnd type="none" w="med" len="med"/>
                <a:tailEnd type="arrow" w="med" len="sm"/>
              </a:ln>
            </p:spPr>
            <p:txBody>
              <a:bodyPr wrap="none" anchor="ctr"/>
              <a:lstStyle/>
              <a:p>
                <a:endParaRPr lang="en-US"/>
              </a:p>
            </p:txBody>
          </p:sp>
        </p:grpSp>
      </p:grpSp>
      <p:grpSp>
        <p:nvGrpSpPr>
          <p:cNvPr id="74800" name="Group 133"/>
          <p:cNvGrpSpPr>
            <a:grpSpLocks/>
          </p:cNvGrpSpPr>
          <p:nvPr/>
        </p:nvGrpSpPr>
        <p:grpSpPr bwMode="auto">
          <a:xfrm>
            <a:off x="7734300" y="3827463"/>
            <a:ext cx="530225" cy="530225"/>
            <a:chOff x="4872" y="2411"/>
            <a:chExt cx="334" cy="334"/>
          </a:xfrm>
        </p:grpSpPr>
        <p:sp>
          <p:nvSpPr>
            <p:cNvPr id="74897" name="Freeform 134"/>
            <p:cNvSpPr>
              <a:spLocks/>
            </p:cNvSpPr>
            <p:nvPr/>
          </p:nvSpPr>
          <p:spPr bwMode="auto">
            <a:xfrm>
              <a:off x="4872" y="241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898" name="Group 135"/>
            <p:cNvGrpSpPr>
              <a:grpSpLocks/>
            </p:cNvGrpSpPr>
            <p:nvPr/>
          </p:nvGrpSpPr>
          <p:grpSpPr bwMode="auto">
            <a:xfrm>
              <a:off x="5009" y="2539"/>
              <a:ext cx="59" cy="149"/>
              <a:chOff x="4776" y="906"/>
              <a:chExt cx="63" cy="177"/>
            </a:xfrm>
          </p:grpSpPr>
          <p:grpSp>
            <p:nvGrpSpPr>
              <p:cNvPr id="74900" name="Group 136"/>
              <p:cNvGrpSpPr>
                <a:grpSpLocks/>
              </p:cNvGrpSpPr>
              <p:nvPr/>
            </p:nvGrpSpPr>
            <p:grpSpPr bwMode="auto">
              <a:xfrm>
                <a:off x="4776" y="954"/>
                <a:ext cx="63" cy="129"/>
                <a:chOff x="4776" y="954"/>
                <a:chExt cx="63" cy="129"/>
              </a:xfrm>
            </p:grpSpPr>
            <p:sp>
              <p:nvSpPr>
                <p:cNvPr id="74902" name="Line 137"/>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903" name="Line 138"/>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901" name="Oval 139"/>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99" name="Text Box 140"/>
            <p:cNvSpPr txBox="1">
              <a:spLocks noChangeArrowheads="1"/>
            </p:cNvSpPr>
            <p:nvPr/>
          </p:nvSpPr>
          <p:spPr bwMode="auto">
            <a:xfrm>
              <a:off x="5005" y="2460"/>
              <a:ext cx="6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W</a:t>
              </a:r>
            </a:p>
          </p:txBody>
        </p:sp>
      </p:grpSp>
      <p:grpSp>
        <p:nvGrpSpPr>
          <p:cNvPr id="74801" name="Group 141"/>
          <p:cNvGrpSpPr>
            <a:grpSpLocks/>
          </p:cNvGrpSpPr>
          <p:nvPr/>
        </p:nvGrpSpPr>
        <p:grpSpPr bwMode="auto">
          <a:xfrm>
            <a:off x="7734300" y="4451350"/>
            <a:ext cx="530225" cy="530225"/>
            <a:chOff x="4872" y="2804"/>
            <a:chExt cx="334" cy="334"/>
          </a:xfrm>
        </p:grpSpPr>
        <p:sp>
          <p:nvSpPr>
            <p:cNvPr id="74890" name="Freeform 142"/>
            <p:cNvSpPr>
              <a:spLocks/>
            </p:cNvSpPr>
            <p:nvPr/>
          </p:nvSpPr>
          <p:spPr bwMode="auto">
            <a:xfrm>
              <a:off x="4872" y="28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891" name="Group 143"/>
            <p:cNvGrpSpPr>
              <a:grpSpLocks/>
            </p:cNvGrpSpPr>
            <p:nvPr/>
          </p:nvGrpSpPr>
          <p:grpSpPr bwMode="auto">
            <a:xfrm>
              <a:off x="5009" y="2932"/>
              <a:ext cx="59" cy="149"/>
              <a:chOff x="4776" y="906"/>
              <a:chExt cx="63" cy="177"/>
            </a:xfrm>
          </p:grpSpPr>
          <p:grpSp>
            <p:nvGrpSpPr>
              <p:cNvPr id="74893" name="Group 144"/>
              <p:cNvGrpSpPr>
                <a:grpSpLocks/>
              </p:cNvGrpSpPr>
              <p:nvPr/>
            </p:nvGrpSpPr>
            <p:grpSpPr bwMode="auto">
              <a:xfrm>
                <a:off x="4776" y="954"/>
                <a:ext cx="63" cy="129"/>
                <a:chOff x="4776" y="954"/>
                <a:chExt cx="63" cy="129"/>
              </a:xfrm>
            </p:grpSpPr>
            <p:sp>
              <p:nvSpPr>
                <p:cNvPr id="74895" name="Line 145"/>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96" name="Line 146"/>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94" name="Oval 147"/>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92" name="Text Box 148"/>
            <p:cNvSpPr txBox="1">
              <a:spLocks noChangeArrowheads="1"/>
            </p:cNvSpPr>
            <p:nvPr/>
          </p:nvSpPr>
          <p:spPr bwMode="auto">
            <a:xfrm>
              <a:off x="5013" y="2853"/>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C</a:t>
              </a:r>
            </a:p>
          </p:txBody>
        </p:sp>
      </p:grpSp>
      <p:grpSp>
        <p:nvGrpSpPr>
          <p:cNvPr id="74802" name="Group 149"/>
          <p:cNvGrpSpPr>
            <a:grpSpLocks/>
          </p:cNvGrpSpPr>
          <p:nvPr/>
        </p:nvGrpSpPr>
        <p:grpSpPr bwMode="auto">
          <a:xfrm>
            <a:off x="6499225" y="4516438"/>
            <a:ext cx="401638" cy="401637"/>
            <a:chOff x="4094" y="2845"/>
            <a:chExt cx="253" cy="253"/>
          </a:xfrm>
        </p:grpSpPr>
        <p:sp>
          <p:nvSpPr>
            <p:cNvPr id="74883" name="Rectangle 150"/>
            <p:cNvSpPr>
              <a:spLocks noChangeArrowheads="1"/>
            </p:cNvSpPr>
            <p:nvPr/>
          </p:nvSpPr>
          <p:spPr bwMode="auto">
            <a:xfrm>
              <a:off x="4094" y="284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884" name="Group 151"/>
            <p:cNvGrpSpPr>
              <a:grpSpLocks/>
            </p:cNvGrpSpPr>
            <p:nvPr/>
          </p:nvGrpSpPr>
          <p:grpSpPr bwMode="auto">
            <a:xfrm>
              <a:off x="4191" y="2932"/>
              <a:ext cx="59" cy="149"/>
              <a:chOff x="4776" y="906"/>
              <a:chExt cx="63" cy="177"/>
            </a:xfrm>
          </p:grpSpPr>
          <p:grpSp>
            <p:nvGrpSpPr>
              <p:cNvPr id="74886" name="Group 152"/>
              <p:cNvGrpSpPr>
                <a:grpSpLocks/>
              </p:cNvGrpSpPr>
              <p:nvPr/>
            </p:nvGrpSpPr>
            <p:grpSpPr bwMode="auto">
              <a:xfrm>
                <a:off x="4776" y="954"/>
                <a:ext cx="63" cy="129"/>
                <a:chOff x="4776" y="954"/>
                <a:chExt cx="63" cy="129"/>
              </a:xfrm>
            </p:grpSpPr>
            <p:sp>
              <p:nvSpPr>
                <p:cNvPr id="74888" name="Line 153"/>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89" name="Line 154"/>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87" name="Oval 155"/>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85" name="Text Box 156"/>
            <p:cNvSpPr txBox="1">
              <a:spLocks noChangeArrowheads="1"/>
            </p:cNvSpPr>
            <p:nvPr/>
          </p:nvSpPr>
          <p:spPr bwMode="auto">
            <a:xfrm>
              <a:off x="4195" y="2853"/>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C</a:t>
              </a:r>
            </a:p>
          </p:txBody>
        </p:sp>
      </p:grpSp>
      <p:grpSp>
        <p:nvGrpSpPr>
          <p:cNvPr id="74803" name="Group 157"/>
          <p:cNvGrpSpPr>
            <a:grpSpLocks/>
          </p:cNvGrpSpPr>
          <p:nvPr/>
        </p:nvGrpSpPr>
        <p:grpSpPr bwMode="auto">
          <a:xfrm>
            <a:off x="5118100" y="3905250"/>
            <a:ext cx="547688" cy="369888"/>
            <a:chOff x="3224" y="2460"/>
            <a:chExt cx="345" cy="233"/>
          </a:xfrm>
        </p:grpSpPr>
        <p:sp>
          <p:nvSpPr>
            <p:cNvPr id="74876" name="Rectangle 158"/>
            <p:cNvSpPr>
              <a:spLocks noChangeArrowheads="1"/>
            </p:cNvSpPr>
            <p:nvPr/>
          </p:nvSpPr>
          <p:spPr bwMode="auto">
            <a:xfrm>
              <a:off x="3224" y="24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877" name="Group 159"/>
            <p:cNvGrpSpPr>
              <a:grpSpLocks/>
            </p:cNvGrpSpPr>
            <p:nvPr/>
          </p:nvGrpSpPr>
          <p:grpSpPr bwMode="auto">
            <a:xfrm>
              <a:off x="3367" y="2539"/>
              <a:ext cx="59" cy="149"/>
              <a:chOff x="4776" y="906"/>
              <a:chExt cx="63" cy="177"/>
            </a:xfrm>
          </p:grpSpPr>
          <p:grpSp>
            <p:nvGrpSpPr>
              <p:cNvPr id="74879" name="Group 160"/>
              <p:cNvGrpSpPr>
                <a:grpSpLocks/>
              </p:cNvGrpSpPr>
              <p:nvPr/>
            </p:nvGrpSpPr>
            <p:grpSpPr bwMode="auto">
              <a:xfrm>
                <a:off x="4776" y="954"/>
                <a:ext cx="63" cy="129"/>
                <a:chOff x="4776" y="954"/>
                <a:chExt cx="63" cy="129"/>
              </a:xfrm>
            </p:grpSpPr>
            <p:sp>
              <p:nvSpPr>
                <p:cNvPr id="74881" name="Line 161"/>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82" name="Line 162"/>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80" name="Oval 163"/>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78" name="Text Box 164"/>
            <p:cNvSpPr txBox="1">
              <a:spLocks noChangeArrowheads="1"/>
            </p:cNvSpPr>
            <p:nvPr/>
          </p:nvSpPr>
          <p:spPr bwMode="auto">
            <a:xfrm>
              <a:off x="3363" y="2460"/>
              <a:ext cx="6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W</a:t>
              </a:r>
            </a:p>
          </p:txBody>
        </p:sp>
      </p:grpSp>
      <p:grpSp>
        <p:nvGrpSpPr>
          <p:cNvPr id="74804" name="Group 165"/>
          <p:cNvGrpSpPr>
            <a:grpSpLocks/>
          </p:cNvGrpSpPr>
          <p:nvPr/>
        </p:nvGrpSpPr>
        <p:grpSpPr bwMode="auto">
          <a:xfrm>
            <a:off x="5118100" y="4524375"/>
            <a:ext cx="547688" cy="374650"/>
            <a:chOff x="3224" y="2850"/>
            <a:chExt cx="345" cy="236"/>
          </a:xfrm>
        </p:grpSpPr>
        <p:sp>
          <p:nvSpPr>
            <p:cNvPr id="74869" name="Rectangle 166"/>
            <p:cNvSpPr>
              <a:spLocks noChangeArrowheads="1"/>
            </p:cNvSpPr>
            <p:nvPr/>
          </p:nvSpPr>
          <p:spPr bwMode="auto">
            <a:xfrm>
              <a:off x="3224" y="285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870" name="Group 167"/>
            <p:cNvGrpSpPr>
              <a:grpSpLocks/>
            </p:cNvGrpSpPr>
            <p:nvPr/>
          </p:nvGrpSpPr>
          <p:grpSpPr bwMode="auto">
            <a:xfrm>
              <a:off x="3367" y="2929"/>
              <a:ext cx="59" cy="149"/>
              <a:chOff x="4776" y="906"/>
              <a:chExt cx="63" cy="177"/>
            </a:xfrm>
          </p:grpSpPr>
          <p:grpSp>
            <p:nvGrpSpPr>
              <p:cNvPr id="74872" name="Group 168"/>
              <p:cNvGrpSpPr>
                <a:grpSpLocks/>
              </p:cNvGrpSpPr>
              <p:nvPr/>
            </p:nvGrpSpPr>
            <p:grpSpPr bwMode="auto">
              <a:xfrm>
                <a:off x="4776" y="954"/>
                <a:ext cx="63" cy="129"/>
                <a:chOff x="4776" y="954"/>
                <a:chExt cx="63" cy="129"/>
              </a:xfrm>
            </p:grpSpPr>
            <p:sp>
              <p:nvSpPr>
                <p:cNvPr id="74874" name="Line 169"/>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75" name="Line 170"/>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73" name="Oval 171"/>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71" name="Text Box 172"/>
            <p:cNvSpPr txBox="1">
              <a:spLocks noChangeArrowheads="1"/>
            </p:cNvSpPr>
            <p:nvPr/>
          </p:nvSpPr>
          <p:spPr bwMode="auto">
            <a:xfrm>
              <a:off x="3371" y="2850"/>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C</a:t>
              </a:r>
            </a:p>
          </p:txBody>
        </p:sp>
      </p:grpSp>
      <p:grpSp>
        <p:nvGrpSpPr>
          <p:cNvPr id="74805" name="Group 173"/>
          <p:cNvGrpSpPr>
            <a:grpSpLocks/>
          </p:cNvGrpSpPr>
          <p:nvPr/>
        </p:nvGrpSpPr>
        <p:grpSpPr bwMode="auto">
          <a:xfrm>
            <a:off x="3756025" y="3829050"/>
            <a:ext cx="530225" cy="530225"/>
            <a:chOff x="2366" y="2412"/>
            <a:chExt cx="334" cy="334"/>
          </a:xfrm>
        </p:grpSpPr>
        <p:sp>
          <p:nvSpPr>
            <p:cNvPr id="74862" name="Freeform 174"/>
            <p:cNvSpPr>
              <a:spLocks noChangeAspect="1"/>
            </p:cNvSpPr>
            <p:nvPr/>
          </p:nvSpPr>
          <p:spPr bwMode="auto">
            <a:xfrm>
              <a:off x="2366" y="241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863" name="Group 175"/>
            <p:cNvGrpSpPr>
              <a:grpSpLocks/>
            </p:cNvGrpSpPr>
            <p:nvPr/>
          </p:nvGrpSpPr>
          <p:grpSpPr bwMode="auto">
            <a:xfrm>
              <a:off x="2503" y="2540"/>
              <a:ext cx="59" cy="149"/>
              <a:chOff x="4776" y="906"/>
              <a:chExt cx="63" cy="177"/>
            </a:xfrm>
          </p:grpSpPr>
          <p:grpSp>
            <p:nvGrpSpPr>
              <p:cNvPr id="74865" name="Group 176"/>
              <p:cNvGrpSpPr>
                <a:grpSpLocks/>
              </p:cNvGrpSpPr>
              <p:nvPr/>
            </p:nvGrpSpPr>
            <p:grpSpPr bwMode="auto">
              <a:xfrm>
                <a:off x="4776" y="954"/>
                <a:ext cx="63" cy="129"/>
                <a:chOff x="4776" y="954"/>
                <a:chExt cx="63" cy="129"/>
              </a:xfrm>
            </p:grpSpPr>
            <p:sp>
              <p:nvSpPr>
                <p:cNvPr id="74867" name="Line 177"/>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68" name="Line 178"/>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66" name="Oval 179"/>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64" name="Text Box 180"/>
            <p:cNvSpPr txBox="1">
              <a:spLocks noChangeArrowheads="1"/>
            </p:cNvSpPr>
            <p:nvPr/>
          </p:nvSpPr>
          <p:spPr bwMode="auto">
            <a:xfrm>
              <a:off x="2499" y="2461"/>
              <a:ext cx="6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W</a:t>
              </a:r>
            </a:p>
          </p:txBody>
        </p:sp>
      </p:grpSp>
      <p:grpSp>
        <p:nvGrpSpPr>
          <p:cNvPr id="74806" name="Group 181"/>
          <p:cNvGrpSpPr>
            <a:grpSpLocks/>
          </p:cNvGrpSpPr>
          <p:nvPr/>
        </p:nvGrpSpPr>
        <p:grpSpPr bwMode="auto">
          <a:xfrm>
            <a:off x="3756025" y="4452938"/>
            <a:ext cx="530225" cy="530225"/>
            <a:chOff x="2366" y="2805"/>
            <a:chExt cx="334" cy="334"/>
          </a:xfrm>
        </p:grpSpPr>
        <p:sp>
          <p:nvSpPr>
            <p:cNvPr id="74855" name="Freeform 182"/>
            <p:cNvSpPr>
              <a:spLocks noChangeAspect="1"/>
            </p:cNvSpPr>
            <p:nvPr/>
          </p:nvSpPr>
          <p:spPr bwMode="auto">
            <a:xfrm>
              <a:off x="2366" y="28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4856" name="Group 183"/>
            <p:cNvGrpSpPr>
              <a:grpSpLocks/>
            </p:cNvGrpSpPr>
            <p:nvPr/>
          </p:nvGrpSpPr>
          <p:grpSpPr bwMode="auto">
            <a:xfrm>
              <a:off x="2495" y="2933"/>
              <a:ext cx="59" cy="149"/>
              <a:chOff x="4776" y="906"/>
              <a:chExt cx="63" cy="177"/>
            </a:xfrm>
          </p:grpSpPr>
          <p:grpSp>
            <p:nvGrpSpPr>
              <p:cNvPr id="74858" name="Group 184"/>
              <p:cNvGrpSpPr>
                <a:grpSpLocks/>
              </p:cNvGrpSpPr>
              <p:nvPr/>
            </p:nvGrpSpPr>
            <p:grpSpPr bwMode="auto">
              <a:xfrm>
                <a:off x="4776" y="954"/>
                <a:ext cx="63" cy="129"/>
                <a:chOff x="4776" y="954"/>
                <a:chExt cx="63" cy="129"/>
              </a:xfrm>
            </p:grpSpPr>
            <p:sp>
              <p:nvSpPr>
                <p:cNvPr id="74860" name="Line 185"/>
                <p:cNvSpPr>
                  <a:spLocks noChangeShapeType="1"/>
                </p:cNvSpPr>
                <p:nvPr/>
              </p:nvSpPr>
              <p:spPr bwMode="auto">
                <a:xfrm flipV="1">
                  <a:off x="4776" y="987"/>
                  <a:ext cx="63" cy="3"/>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sp>
              <p:nvSpPr>
                <p:cNvPr id="74861" name="Line 186"/>
                <p:cNvSpPr>
                  <a:spLocks noChangeShapeType="1"/>
                </p:cNvSpPr>
                <p:nvPr/>
              </p:nvSpPr>
              <p:spPr bwMode="auto">
                <a:xfrm>
                  <a:off x="4807" y="954"/>
                  <a:ext cx="0" cy="129"/>
                </a:xfrm>
                <a:prstGeom prst="line">
                  <a:avLst/>
                </a:prstGeom>
                <a:noFill/>
                <a:ln w="12700">
                  <a:solidFill>
                    <a:srgbClr val="000000"/>
                  </a:solidFill>
                  <a:round/>
                  <a:headEnd type="none" w="sm" len="sm"/>
                  <a:tailEnd type="none" w="sm" len="sm"/>
                </a:ln>
              </p:spPr>
              <p:txBody>
                <a:bodyPr wrap="none" lIns="0" tIns="0" rIns="0" bIns="0" anchor="ctr" anchorCtr="1"/>
                <a:lstStyle/>
                <a:p>
                  <a:endParaRPr lang="en-US"/>
                </a:p>
              </p:txBody>
            </p:sp>
          </p:grpSp>
          <p:sp>
            <p:nvSpPr>
              <p:cNvPr id="74859" name="Oval 187"/>
              <p:cNvSpPr>
                <a:spLocks noChangeArrowheads="1"/>
              </p:cNvSpPr>
              <p:nvPr/>
            </p:nvSpPr>
            <p:spPr bwMode="auto">
              <a:xfrm>
                <a:off x="4788" y="906"/>
                <a:ext cx="39" cy="45"/>
              </a:xfrm>
              <a:prstGeom prst="ellipse">
                <a:avLst/>
              </a:prstGeom>
              <a:noFill/>
              <a:ln w="12700">
                <a:solidFill>
                  <a:srgbClr val="000000"/>
                </a:solidFill>
                <a:round/>
                <a:headEnd/>
                <a:tailEnd/>
              </a:ln>
            </p:spPr>
            <p:txBody>
              <a:bodyPr wrap="none" lIns="0" tIns="0" rIns="0" bIns="0" anchor="ctr" anchorCtr="1"/>
              <a:lstStyle/>
              <a:p>
                <a:endParaRPr lang="en-US"/>
              </a:p>
            </p:txBody>
          </p:sp>
        </p:grpSp>
        <p:sp>
          <p:nvSpPr>
            <p:cNvPr id="74857" name="Text Box 188"/>
            <p:cNvSpPr txBox="1">
              <a:spLocks noChangeArrowheads="1"/>
            </p:cNvSpPr>
            <p:nvPr/>
          </p:nvSpPr>
          <p:spPr bwMode="auto">
            <a:xfrm>
              <a:off x="2499" y="2854"/>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C</a:t>
              </a:r>
            </a:p>
          </p:txBody>
        </p:sp>
      </p:grpSp>
      <p:sp>
        <p:nvSpPr>
          <p:cNvPr id="74807" name="Text Box 189"/>
          <p:cNvSpPr txBox="1">
            <a:spLocks noChangeArrowheads="1"/>
          </p:cNvSpPr>
          <p:nvPr/>
        </p:nvSpPr>
        <p:spPr bwMode="auto">
          <a:xfrm>
            <a:off x="5192713" y="5249863"/>
            <a:ext cx="366712" cy="152400"/>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MASS</a:t>
            </a:r>
          </a:p>
        </p:txBody>
      </p:sp>
      <p:sp>
        <p:nvSpPr>
          <p:cNvPr id="74808" name="Text Box 190"/>
          <p:cNvSpPr txBox="1">
            <a:spLocks noChangeArrowheads="1"/>
          </p:cNvSpPr>
          <p:nvPr/>
        </p:nvSpPr>
        <p:spPr bwMode="auto">
          <a:xfrm>
            <a:off x="6515100" y="5232400"/>
            <a:ext cx="366713" cy="152400"/>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MASS</a:t>
            </a:r>
          </a:p>
        </p:txBody>
      </p:sp>
      <p:grpSp>
        <p:nvGrpSpPr>
          <p:cNvPr id="74809" name="Group 191"/>
          <p:cNvGrpSpPr>
            <a:grpSpLocks/>
          </p:cNvGrpSpPr>
          <p:nvPr/>
        </p:nvGrpSpPr>
        <p:grpSpPr bwMode="auto">
          <a:xfrm>
            <a:off x="7734300" y="5072063"/>
            <a:ext cx="530225" cy="530225"/>
            <a:chOff x="4872" y="3195"/>
            <a:chExt cx="334" cy="334"/>
          </a:xfrm>
        </p:grpSpPr>
        <p:sp>
          <p:nvSpPr>
            <p:cNvPr id="74853" name="Freeform 192"/>
            <p:cNvSpPr>
              <a:spLocks/>
            </p:cNvSpPr>
            <p:nvPr/>
          </p:nvSpPr>
          <p:spPr bwMode="auto">
            <a:xfrm>
              <a:off x="4872" y="319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4854" name="Text Box 193"/>
            <p:cNvSpPr txBox="1">
              <a:spLocks noChangeArrowheads="1"/>
            </p:cNvSpPr>
            <p:nvPr/>
          </p:nvSpPr>
          <p:spPr bwMode="auto">
            <a:xfrm>
              <a:off x="4922" y="3300"/>
              <a:ext cx="231"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MASS</a:t>
              </a:r>
            </a:p>
          </p:txBody>
        </p:sp>
      </p:grpSp>
      <p:grpSp>
        <p:nvGrpSpPr>
          <p:cNvPr id="74810" name="Group 194"/>
          <p:cNvGrpSpPr>
            <a:grpSpLocks/>
          </p:cNvGrpSpPr>
          <p:nvPr/>
        </p:nvGrpSpPr>
        <p:grpSpPr bwMode="auto">
          <a:xfrm>
            <a:off x="7734300" y="5683250"/>
            <a:ext cx="530225" cy="530225"/>
            <a:chOff x="4872" y="3580"/>
            <a:chExt cx="334" cy="334"/>
          </a:xfrm>
        </p:grpSpPr>
        <p:sp>
          <p:nvSpPr>
            <p:cNvPr id="74847" name="Freeform 195"/>
            <p:cNvSpPr>
              <a:spLocks/>
            </p:cNvSpPr>
            <p:nvPr/>
          </p:nvSpPr>
          <p:spPr bwMode="auto">
            <a:xfrm>
              <a:off x="4872" y="35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848" name="Group 196"/>
            <p:cNvGrpSpPr>
              <a:grpSpLocks/>
            </p:cNvGrpSpPr>
            <p:nvPr/>
          </p:nvGrpSpPr>
          <p:grpSpPr bwMode="auto">
            <a:xfrm>
              <a:off x="4939" y="3699"/>
              <a:ext cx="201" cy="96"/>
              <a:chOff x="4053" y="505"/>
              <a:chExt cx="201" cy="96"/>
            </a:xfrm>
          </p:grpSpPr>
          <p:sp>
            <p:nvSpPr>
              <p:cNvPr id="74849" name="Oval 197"/>
              <p:cNvSpPr>
                <a:spLocks noChangeArrowheads="1"/>
              </p:cNvSpPr>
              <p:nvPr/>
            </p:nvSpPr>
            <p:spPr bwMode="auto">
              <a:xfrm>
                <a:off x="4067" y="529"/>
                <a:ext cx="48" cy="48"/>
              </a:xfrm>
              <a:prstGeom prst="ellipse">
                <a:avLst/>
              </a:prstGeom>
              <a:noFill/>
              <a:ln w="12700">
                <a:solidFill>
                  <a:schemeClr val="tx1"/>
                </a:solidFill>
                <a:round/>
                <a:headEnd/>
                <a:tailEnd/>
              </a:ln>
            </p:spPr>
            <p:txBody>
              <a:bodyPr wrap="none" anchor="ctr"/>
              <a:lstStyle/>
              <a:p>
                <a:endParaRPr lang="en-US"/>
              </a:p>
            </p:txBody>
          </p:sp>
          <p:sp>
            <p:nvSpPr>
              <p:cNvPr id="74850" name="Oval 198"/>
              <p:cNvSpPr>
                <a:spLocks noChangeArrowheads="1"/>
              </p:cNvSpPr>
              <p:nvPr/>
            </p:nvSpPr>
            <p:spPr bwMode="auto">
              <a:xfrm>
                <a:off x="4131" y="529"/>
                <a:ext cx="48" cy="48"/>
              </a:xfrm>
              <a:prstGeom prst="ellipse">
                <a:avLst/>
              </a:prstGeom>
              <a:noFill/>
              <a:ln w="12700">
                <a:solidFill>
                  <a:schemeClr val="tx1"/>
                </a:solidFill>
                <a:round/>
                <a:headEnd/>
                <a:tailEnd/>
              </a:ln>
            </p:spPr>
            <p:txBody>
              <a:bodyPr wrap="none" anchor="ctr"/>
              <a:lstStyle/>
              <a:p>
                <a:endParaRPr lang="en-US"/>
              </a:p>
            </p:txBody>
          </p:sp>
          <p:sp>
            <p:nvSpPr>
              <p:cNvPr id="74851" name="Oval 199"/>
              <p:cNvSpPr>
                <a:spLocks noChangeArrowheads="1"/>
              </p:cNvSpPr>
              <p:nvPr/>
            </p:nvSpPr>
            <p:spPr bwMode="auto">
              <a:xfrm>
                <a:off x="4196" y="528"/>
                <a:ext cx="48" cy="48"/>
              </a:xfrm>
              <a:prstGeom prst="ellipse">
                <a:avLst/>
              </a:prstGeom>
              <a:noFill/>
              <a:ln w="12700">
                <a:solidFill>
                  <a:schemeClr val="tx1"/>
                </a:solidFill>
                <a:round/>
                <a:headEnd/>
                <a:tailEnd/>
              </a:ln>
            </p:spPr>
            <p:txBody>
              <a:bodyPr wrap="none" anchor="ctr"/>
              <a:lstStyle/>
              <a:p>
                <a:endParaRPr lang="en-US"/>
              </a:p>
            </p:txBody>
          </p:sp>
          <p:sp>
            <p:nvSpPr>
              <p:cNvPr id="74852" name="Rectangle 200"/>
              <p:cNvSpPr>
                <a:spLocks noChangeArrowheads="1"/>
              </p:cNvSpPr>
              <p:nvPr/>
            </p:nvSpPr>
            <p:spPr bwMode="auto">
              <a:xfrm>
                <a:off x="4053" y="505"/>
                <a:ext cx="201" cy="96"/>
              </a:xfrm>
              <a:prstGeom prst="rect">
                <a:avLst/>
              </a:prstGeom>
              <a:noFill/>
              <a:ln w="12700">
                <a:solidFill>
                  <a:schemeClr val="tx1"/>
                </a:solidFill>
                <a:prstDash val="dash"/>
                <a:miter lim="800000"/>
                <a:headEnd/>
                <a:tailEnd/>
              </a:ln>
            </p:spPr>
            <p:txBody>
              <a:bodyPr wrap="none" anchor="ctr"/>
              <a:lstStyle/>
              <a:p>
                <a:endParaRPr lang="en-US"/>
              </a:p>
            </p:txBody>
          </p:sp>
        </p:grpSp>
      </p:grpSp>
      <p:grpSp>
        <p:nvGrpSpPr>
          <p:cNvPr id="74811" name="Group 201"/>
          <p:cNvGrpSpPr>
            <a:grpSpLocks/>
          </p:cNvGrpSpPr>
          <p:nvPr/>
        </p:nvGrpSpPr>
        <p:grpSpPr bwMode="auto">
          <a:xfrm>
            <a:off x="6499225" y="5713413"/>
            <a:ext cx="401638" cy="401637"/>
            <a:chOff x="4094" y="3599"/>
            <a:chExt cx="253" cy="253"/>
          </a:xfrm>
        </p:grpSpPr>
        <p:sp>
          <p:nvSpPr>
            <p:cNvPr id="74841" name="Rectangle 202"/>
            <p:cNvSpPr>
              <a:spLocks noChangeArrowheads="1"/>
            </p:cNvSpPr>
            <p:nvPr/>
          </p:nvSpPr>
          <p:spPr bwMode="auto">
            <a:xfrm>
              <a:off x="4094" y="35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842" name="Group 203"/>
            <p:cNvGrpSpPr>
              <a:grpSpLocks/>
            </p:cNvGrpSpPr>
            <p:nvPr/>
          </p:nvGrpSpPr>
          <p:grpSpPr bwMode="auto">
            <a:xfrm>
              <a:off x="4120" y="3678"/>
              <a:ext cx="201" cy="96"/>
              <a:chOff x="4053" y="505"/>
              <a:chExt cx="201" cy="96"/>
            </a:xfrm>
          </p:grpSpPr>
          <p:sp>
            <p:nvSpPr>
              <p:cNvPr id="74843" name="Oval 204"/>
              <p:cNvSpPr>
                <a:spLocks noChangeArrowheads="1"/>
              </p:cNvSpPr>
              <p:nvPr/>
            </p:nvSpPr>
            <p:spPr bwMode="auto">
              <a:xfrm>
                <a:off x="4067" y="529"/>
                <a:ext cx="48" cy="48"/>
              </a:xfrm>
              <a:prstGeom prst="ellipse">
                <a:avLst/>
              </a:prstGeom>
              <a:noFill/>
              <a:ln w="12700">
                <a:solidFill>
                  <a:schemeClr val="tx1"/>
                </a:solidFill>
                <a:round/>
                <a:headEnd/>
                <a:tailEnd/>
              </a:ln>
            </p:spPr>
            <p:txBody>
              <a:bodyPr wrap="none" anchor="ctr"/>
              <a:lstStyle/>
              <a:p>
                <a:endParaRPr lang="en-US"/>
              </a:p>
            </p:txBody>
          </p:sp>
          <p:sp>
            <p:nvSpPr>
              <p:cNvPr id="74844" name="Oval 205"/>
              <p:cNvSpPr>
                <a:spLocks noChangeArrowheads="1"/>
              </p:cNvSpPr>
              <p:nvPr/>
            </p:nvSpPr>
            <p:spPr bwMode="auto">
              <a:xfrm>
                <a:off x="4131" y="529"/>
                <a:ext cx="48" cy="48"/>
              </a:xfrm>
              <a:prstGeom prst="ellipse">
                <a:avLst/>
              </a:prstGeom>
              <a:noFill/>
              <a:ln w="12700">
                <a:solidFill>
                  <a:schemeClr val="tx1"/>
                </a:solidFill>
                <a:round/>
                <a:headEnd/>
                <a:tailEnd/>
              </a:ln>
            </p:spPr>
            <p:txBody>
              <a:bodyPr wrap="none" anchor="ctr"/>
              <a:lstStyle/>
              <a:p>
                <a:endParaRPr lang="en-US"/>
              </a:p>
            </p:txBody>
          </p:sp>
          <p:sp>
            <p:nvSpPr>
              <p:cNvPr id="74845" name="Oval 206"/>
              <p:cNvSpPr>
                <a:spLocks noChangeArrowheads="1"/>
              </p:cNvSpPr>
              <p:nvPr/>
            </p:nvSpPr>
            <p:spPr bwMode="auto">
              <a:xfrm>
                <a:off x="4196" y="528"/>
                <a:ext cx="48" cy="48"/>
              </a:xfrm>
              <a:prstGeom prst="ellipse">
                <a:avLst/>
              </a:prstGeom>
              <a:noFill/>
              <a:ln w="12700">
                <a:solidFill>
                  <a:schemeClr val="tx1"/>
                </a:solidFill>
                <a:round/>
                <a:headEnd/>
                <a:tailEnd/>
              </a:ln>
            </p:spPr>
            <p:txBody>
              <a:bodyPr wrap="none" anchor="ctr"/>
              <a:lstStyle/>
              <a:p>
                <a:endParaRPr lang="en-US"/>
              </a:p>
            </p:txBody>
          </p:sp>
          <p:sp>
            <p:nvSpPr>
              <p:cNvPr id="74846" name="Rectangle 207"/>
              <p:cNvSpPr>
                <a:spLocks noChangeArrowheads="1"/>
              </p:cNvSpPr>
              <p:nvPr/>
            </p:nvSpPr>
            <p:spPr bwMode="auto">
              <a:xfrm>
                <a:off x="4053" y="505"/>
                <a:ext cx="201" cy="96"/>
              </a:xfrm>
              <a:prstGeom prst="rect">
                <a:avLst/>
              </a:prstGeom>
              <a:noFill/>
              <a:ln w="12700">
                <a:solidFill>
                  <a:schemeClr val="tx1"/>
                </a:solidFill>
                <a:prstDash val="dash"/>
                <a:miter lim="800000"/>
                <a:headEnd/>
                <a:tailEnd/>
              </a:ln>
            </p:spPr>
            <p:txBody>
              <a:bodyPr wrap="none" anchor="ctr"/>
              <a:lstStyle/>
              <a:p>
                <a:endParaRPr lang="en-US"/>
              </a:p>
            </p:txBody>
          </p:sp>
        </p:grpSp>
      </p:grpSp>
      <p:grpSp>
        <p:nvGrpSpPr>
          <p:cNvPr id="74812" name="Group 208"/>
          <p:cNvGrpSpPr>
            <a:grpSpLocks/>
          </p:cNvGrpSpPr>
          <p:nvPr/>
        </p:nvGrpSpPr>
        <p:grpSpPr bwMode="auto">
          <a:xfrm>
            <a:off x="5118100" y="5740400"/>
            <a:ext cx="547688" cy="365125"/>
            <a:chOff x="3224" y="3616"/>
            <a:chExt cx="345" cy="230"/>
          </a:xfrm>
        </p:grpSpPr>
        <p:sp>
          <p:nvSpPr>
            <p:cNvPr id="74835" name="Rectangle 209"/>
            <p:cNvSpPr>
              <a:spLocks noChangeArrowheads="1"/>
            </p:cNvSpPr>
            <p:nvPr/>
          </p:nvSpPr>
          <p:spPr bwMode="auto">
            <a:xfrm>
              <a:off x="3224" y="36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836" name="Group 210"/>
            <p:cNvGrpSpPr>
              <a:grpSpLocks/>
            </p:cNvGrpSpPr>
            <p:nvPr/>
          </p:nvGrpSpPr>
          <p:grpSpPr bwMode="auto">
            <a:xfrm>
              <a:off x="3296" y="3683"/>
              <a:ext cx="201" cy="96"/>
              <a:chOff x="4053" y="505"/>
              <a:chExt cx="201" cy="96"/>
            </a:xfrm>
          </p:grpSpPr>
          <p:sp>
            <p:nvSpPr>
              <p:cNvPr id="74837" name="Oval 211"/>
              <p:cNvSpPr>
                <a:spLocks noChangeArrowheads="1"/>
              </p:cNvSpPr>
              <p:nvPr/>
            </p:nvSpPr>
            <p:spPr bwMode="auto">
              <a:xfrm>
                <a:off x="4067" y="529"/>
                <a:ext cx="48" cy="48"/>
              </a:xfrm>
              <a:prstGeom prst="ellipse">
                <a:avLst/>
              </a:prstGeom>
              <a:noFill/>
              <a:ln w="12700">
                <a:solidFill>
                  <a:schemeClr val="tx1"/>
                </a:solidFill>
                <a:round/>
                <a:headEnd/>
                <a:tailEnd/>
              </a:ln>
            </p:spPr>
            <p:txBody>
              <a:bodyPr wrap="none" anchor="ctr"/>
              <a:lstStyle/>
              <a:p>
                <a:endParaRPr lang="en-US"/>
              </a:p>
            </p:txBody>
          </p:sp>
          <p:sp>
            <p:nvSpPr>
              <p:cNvPr id="74838" name="Oval 212"/>
              <p:cNvSpPr>
                <a:spLocks noChangeArrowheads="1"/>
              </p:cNvSpPr>
              <p:nvPr/>
            </p:nvSpPr>
            <p:spPr bwMode="auto">
              <a:xfrm>
                <a:off x="4131" y="529"/>
                <a:ext cx="48" cy="48"/>
              </a:xfrm>
              <a:prstGeom prst="ellipse">
                <a:avLst/>
              </a:prstGeom>
              <a:noFill/>
              <a:ln w="12700">
                <a:solidFill>
                  <a:schemeClr val="tx1"/>
                </a:solidFill>
                <a:round/>
                <a:headEnd/>
                <a:tailEnd/>
              </a:ln>
            </p:spPr>
            <p:txBody>
              <a:bodyPr wrap="none" anchor="ctr"/>
              <a:lstStyle/>
              <a:p>
                <a:endParaRPr lang="en-US"/>
              </a:p>
            </p:txBody>
          </p:sp>
          <p:sp>
            <p:nvSpPr>
              <p:cNvPr id="74839" name="Oval 213"/>
              <p:cNvSpPr>
                <a:spLocks noChangeArrowheads="1"/>
              </p:cNvSpPr>
              <p:nvPr/>
            </p:nvSpPr>
            <p:spPr bwMode="auto">
              <a:xfrm>
                <a:off x="4196" y="528"/>
                <a:ext cx="48" cy="48"/>
              </a:xfrm>
              <a:prstGeom prst="ellipse">
                <a:avLst/>
              </a:prstGeom>
              <a:noFill/>
              <a:ln w="12700">
                <a:solidFill>
                  <a:schemeClr val="tx1"/>
                </a:solidFill>
                <a:round/>
                <a:headEnd/>
                <a:tailEnd/>
              </a:ln>
            </p:spPr>
            <p:txBody>
              <a:bodyPr wrap="none" anchor="ctr"/>
              <a:lstStyle/>
              <a:p>
                <a:endParaRPr lang="en-US"/>
              </a:p>
            </p:txBody>
          </p:sp>
          <p:sp>
            <p:nvSpPr>
              <p:cNvPr id="74840" name="Rectangle 214"/>
              <p:cNvSpPr>
                <a:spLocks noChangeArrowheads="1"/>
              </p:cNvSpPr>
              <p:nvPr/>
            </p:nvSpPr>
            <p:spPr bwMode="auto">
              <a:xfrm>
                <a:off x="4053" y="505"/>
                <a:ext cx="201" cy="96"/>
              </a:xfrm>
              <a:prstGeom prst="rect">
                <a:avLst/>
              </a:prstGeom>
              <a:noFill/>
              <a:ln w="12700">
                <a:solidFill>
                  <a:schemeClr val="tx1"/>
                </a:solidFill>
                <a:prstDash val="dash"/>
                <a:miter lim="800000"/>
                <a:headEnd/>
                <a:tailEnd/>
              </a:ln>
            </p:spPr>
            <p:txBody>
              <a:bodyPr wrap="none" anchor="ctr"/>
              <a:lstStyle/>
              <a:p>
                <a:endParaRPr lang="en-US"/>
              </a:p>
            </p:txBody>
          </p:sp>
        </p:grpSp>
      </p:grpSp>
      <p:grpSp>
        <p:nvGrpSpPr>
          <p:cNvPr id="74813" name="Group 215"/>
          <p:cNvGrpSpPr>
            <a:grpSpLocks/>
          </p:cNvGrpSpPr>
          <p:nvPr/>
        </p:nvGrpSpPr>
        <p:grpSpPr bwMode="auto">
          <a:xfrm>
            <a:off x="5118100" y="6375400"/>
            <a:ext cx="547688" cy="365125"/>
            <a:chOff x="3224" y="4016"/>
            <a:chExt cx="345" cy="230"/>
          </a:xfrm>
        </p:grpSpPr>
        <p:sp>
          <p:nvSpPr>
            <p:cNvPr id="74829" name="Rectangle 216"/>
            <p:cNvSpPr>
              <a:spLocks noChangeArrowheads="1"/>
            </p:cNvSpPr>
            <p:nvPr/>
          </p:nvSpPr>
          <p:spPr bwMode="auto">
            <a:xfrm>
              <a:off x="3224" y="40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4830" name="Group 217"/>
            <p:cNvGrpSpPr>
              <a:grpSpLocks/>
            </p:cNvGrpSpPr>
            <p:nvPr/>
          </p:nvGrpSpPr>
          <p:grpSpPr bwMode="auto">
            <a:xfrm>
              <a:off x="3296" y="4083"/>
              <a:ext cx="201" cy="96"/>
              <a:chOff x="2482" y="3431"/>
              <a:chExt cx="201" cy="96"/>
            </a:xfrm>
          </p:grpSpPr>
          <p:sp>
            <p:nvSpPr>
              <p:cNvPr id="74831" name="Oval 218"/>
              <p:cNvSpPr>
                <a:spLocks noChangeArrowheads="1"/>
              </p:cNvSpPr>
              <p:nvPr/>
            </p:nvSpPr>
            <p:spPr bwMode="auto">
              <a:xfrm>
                <a:off x="2496" y="3455"/>
                <a:ext cx="48" cy="48"/>
              </a:xfrm>
              <a:prstGeom prst="ellipse">
                <a:avLst/>
              </a:prstGeom>
              <a:noFill/>
              <a:ln w="12700">
                <a:solidFill>
                  <a:schemeClr val="tx1"/>
                </a:solidFill>
                <a:round/>
                <a:headEnd/>
                <a:tailEnd/>
              </a:ln>
            </p:spPr>
            <p:txBody>
              <a:bodyPr wrap="none" anchor="ctr"/>
              <a:lstStyle/>
              <a:p>
                <a:endParaRPr lang="en-US"/>
              </a:p>
            </p:txBody>
          </p:sp>
          <p:sp>
            <p:nvSpPr>
              <p:cNvPr id="74832" name="Oval 219"/>
              <p:cNvSpPr>
                <a:spLocks noChangeArrowheads="1"/>
              </p:cNvSpPr>
              <p:nvPr/>
            </p:nvSpPr>
            <p:spPr bwMode="auto">
              <a:xfrm>
                <a:off x="2560" y="3455"/>
                <a:ext cx="48" cy="48"/>
              </a:xfrm>
              <a:prstGeom prst="ellipse">
                <a:avLst/>
              </a:prstGeom>
              <a:noFill/>
              <a:ln w="12700">
                <a:solidFill>
                  <a:schemeClr val="tx1"/>
                </a:solidFill>
                <a:round/>
                <a:headEnd/>
                <a:tailEnd/>
              </a:ln>
            </p:spPr>
            <p:txBody>
              <a:bodyPr wrap="none" anchor="ctr"/>
              <a:lstStyle/>
              <a:p>
                <a:endParaRPr lang="en-US"/>
              </a:p>
            </p:txBody>
          </p:sp>
          <p:sp>
            <p:nvSpPr>
              <p:cNvPr id="74833" name="Oval 220"/>
              <p:cNvSpPr>
                <a:spLocks noChangeArrowheads="1"/>
              </p:cNvSpPr>
              <p:nvPr/>
            </p:nvSpPr>
            <p:spPr bwMode="auto">
              <a:xfrm>
                <a:off x="2625" y="3454"/>
                <a:ext cx="48" cy="48"/>
              </a:xfrm>
              <a:prstGeom prst="ellipse">
                <a:avLst/>
              </a:prstGeom>
              <a:noFill/>
              <a:ln w="12700">
                <a:solidFill>
                  <a:schemeClr val="tx1"/>
                </a:solidFill>
                <a:round/>
                <a:headEnd/>
                <a:tailEnd/>
              </a:ln>
            </p:spPr>
            <p:txBody>
              <a:bodyPr wrap="none" anchor="ctr"/>
              <a:lstStyle/>
              <a:p>
                <a:endParaRPr lang="en-US"/>
              </a:p>
            </p:txBody>
          </p:sp>
          <p:sp>
            <p:nvSpPr>
              <p:cNvPr id="74834" name="Rectangle 221"/>
              <p:cNvSpPr>
                <a:spLocks noChangeArrowheads="1"/>
              </p:cNvSpPr>
              <p:nvPr/>
            </p:nvSpPr>
            <p:spPr bwMode="auto">
              <a:xfrm>
                <a:off x="2482" y="3431"/>
                <a:ext cx="201" cy="96"/>
              </a:xfrm>
              <a:prstGeom prst="rect">
                <a:avLst/>
              </a:prstGeom>
              <a:noFill/>
              <a:ln w="12700">
                <a:solidFill>
                  <a:schemeClr val="tx1"/>
                </a:solidFill>
                <a:miter lim="800000"/>
                <a:headEnd/>
                <a:tailEnd/>
              </a:ln>
            </p:spPr>
            <p:txBody>
              <a:bodyPr wrap="none" anchor="ctr"/>
              <a:lstStyle/>
              <a:p>
                <a:endParaRPr lang="en-US"/>
              </a:p>
            </p:txBody>
          </p:sp>
        </p:grpSp>
      </p:grpSp>
      <p:grpSp>
        <p:nvGrpSpPr>
          <p:cNvPr id="74814" name="Group 222"/>
          <p:cNvGrpSpPr>
            <a:grpSpLocks/>
          </p:cNvGrpSpPr>
          <p:nvPr/>
        </p:nvGrpSpPr>
        <p:grpSpPr bwMode="auto">
          <a:xfrm>
            <a:off x="6499225" y="6348413"/>
            <a:ext cx="401638" cy="401637"/>
            <a:chOff x="4094" y="3999"/>
            <a:chExt cx="253" cy="253"/>
          </a:xfrm>
        </p:grpSpPr>
        <p:sp>
          <p:nvSpPr>
            <p:cNvPr id="74823" name="Rectangle 223"/>
            <p:cNvSpPr>
              <a:spLocks noChangeArrowheads="1"/>
            </p:cNvSpPr>
            <p:nvPr/>
          </p:nvSpPr>
          <p:spPr bwMode="auto">
            <a:xfrm>
              <a:off x="4094" y="39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4824" name="Group 224"/>
            <p:cNvGrpSpPr>
              <a:grpSpLocks/>
            </p:cNvGrpSpPr>
            <p:nvPr/>
          </p:nvGrpSpPr>
          <p:grpSpPr bwMode="auto">
            <a:xfrm>
              <a:off x="4120" y="4078"/>
              <a:ext cx="201" cy="96"/>
              <a:chOff x="2482" y="3431"/>
              <a:chExt cx="201" cy="96"/>
            </a:xfrm>
          </p:grpSpPr>
          <p:sp>
            <p:nvSpPr>
              <p:cNvPr id="74825" name="Oval 225"/>
              <p:cNvSpPr>
                <a:spLocks noChangeArrowheads="1"/>
              </p:cNvSpPr>
              <p:nvPr/>
            </p:nvSpPr>
            <p:spPr bwMode="auto">
              <a:xfrm>
                <a:off x="2496" y="3455"/>
                <a:ext cx="48" cy="48"/>
              </a:xfrm>
              <a:prstGeom prst="ellipse">
                <a:avLst/>
              </a:prstGeom>
              <a:noFill/>
              <a:ln w="12700">
                <a:solidFill>
                  <a:schemeClr val="tx1"/>
                </a:solidFill>
                <a:round/>
                <a:headEnd/>
                <a:tailEnd/>
              </a:ln>
            </p:spPr>
            <p:txBody>
              <a:bodyPr wrap="none" anchor="ctr"/>
              <a:lstStyle/>
              <a:p>
                <a:endParaRPr lang="en-US"/>
              </a:p>
            </p:txBody>
          </p:sp>
          <p:sp>
            <p:nvSpPr>
              <p:cNvPr id="74826" name="Oval 226"/>
              <p:cNvSpPr>
                <a:spLocks noChangeArrowheads="1"/>
              </p:cNvSpPr>
              <p:nvPr/>
            </p:nvSpPr>
            <p:spPr bwMode="auto">
              <a:xfrm>
                <a:off x="2560" y="3455"/>
                <a:ext cx="48" cy="48"/>
              </a:xfrm>
              <a:prstGeom prst="ellipse">
                <a:avLst/>
              </a:prstGeom>
              <a:noFill/>
              <a:ln w="12700">
                <a:solidFill>
                  <a:schemeClr val="tx1"/>
                </a:solidFill>
                <a:round/>
                <a:headEnd/>
                <a:tailEnd/>
              </a:ln>
            </p:spPr>
            <p:txBody>
              <a:bodyPr wrap="none" anchor="ctr"/>
              <a:lstStyle/>
              <a:p>
                <a:endParaRPr lang="en-US"/>
              </a:p>
            </p:txBody>
          </p:sp>
          <p:sp>
            <p:nvSpPr>
              <p:cNvPr id="74827" name="Oval 227"/>
              <p:cNvSpPr>
                <a:spLocks noChangeArrowheads="1"/>
              </p:cNvSpPr>
              <p:nvPr/>
            </p:nvSpPr>
            <p:spPr bwMode="auto">
              <a:xfrm>
                <a:off x="2625" y="3454"/>
                <a:ext cx="48" cy="48"/>
              </a:xfrm>
              <a:prstGeom prst="ellipse">
                <a:avLst/>
              </a:prstGeom>
              <a:noFill/>
              <a:ln w="12700">
                <a:solidFill>
                  <a:schemeClr val="tx1"/>
                </a:solidFill>
                <a:round/>
                <a:headEnd/>
                <a:tailEnd/>
              </a:ln>
            </p:spPr>
            <p:txBody>
              <a:bodyPr wrap="none" anchor="ctr"/>
              <a:lstStyle/>
              <a:p>
                <a:endParaRPr lang="en-US"/>
              </a:p>
            </p:txBody>
          </p:sp>
          <p:sp>
            <p:nvSpPr>
              <p:cNvPr id="74828" name="Rectangle 228"/>
              <p:cNvSpPr>
                <a:spLocks noChangeArrowheads="1"/>
              </p:cNvSpPr>
              <p:nvPr/>
            </p:nvSpPr>
            <p:spPr bwMode="auto">
              <a:xfrm>
                <a:off x="2482" y="3431"/>
                <a:ext cx="201" cy="96"/>
              </a:xfrm>
              <a:prstGeom prst="rect">
                <a:avLst/>
              </a:prstGeom>
              <a:noFill/>
              <a:ln w="12700">
                <a:solidFill>
                  <a:schemeClr val="tx1"/>
                </a:solidFill>
                <a:miter lim="800000"/>
                <a:headEnd/>
                <a:tailEnd/>
              </a:ln>
            </p:spPr>
            <p:txBody>
              <a:bodyPr wrap="none" anchor="ctr"/>
              <a:lstStyle/>
              <a:p>
                <a:endParaRPr lang="en-US"/>
              </a:p>
            </p:txBody>
          </p:sp>
        </p:grpSp>
      </p:grpSp>
      <p:grpSp>
        <p:nvGrpSpPr>
          <p:cNvPr id="74815" name="Group 229"/>
          <p:cNvGrpSpPr>
            <a:grpSpLocks/>
          </p:cNvGrpSpPr>
          <p:nvPr/>
        </p:nvGrpSpPr>
        <p:grpSpPr bwMode="auto">
          <a:xfrm>
            <a:off x="7734300" y="6318250"/>
            <a:ext cx="530225" cy="530225"/>
            <a:chOff x="4872" y="3980"/>
            <a:chExt cx="334" cy="334"/>
          </a:xfrm>
        </p:grpSpPr>
        <p:sp>
          <p:nvSpPr>
            <p:cNvPr id="74817" name="Freeform 230"/>
            <p:cNvSpPr>
              <a:spLocks/>
            </p:cNvSpPr>
            <p:nvPr/>
          </p:nvSpPr>
          <p:spPr bwMode="auto">
            <a:xfrm>
              <a:off x="4872" y="39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4818" name="Group 231"/>
            <p:cNvGrpSpPr>
              <a:grpSpLocks/>
            </p:cNvGrpSpPr>
            <p:nvPr/>
          </p:nvGrpSpPr>
          <p:grpSpPr bwMode="auto">
            <a:xfrm>
              <a:off x="4939" y="4099"/>
              <a:ext cx="201" cy="96"/>
              <a:chOff x="2482" y="3431"/>
              <a:chExt cx="201" cy="96"/>
            </a:xfrm>
          </p:grpSpPr>
          <p:sp>
            <p:nvSpPr>
              <p:cNvPr id="74819" name="Oval 232"/>
              <p:cNvSpPr>
                <a:spLocks noChangeArrowheads="1"/>
              </p:cNvSpPr>
              <p:nvPr/>
            </p:nvSpPr>
            <p:spPr bwMode="auto">
              <a:xfrm>
                <a:off x="2496" y="3455"/>
                <a:ext cx="48" cy="48"/>
              </a:xfrm>
              <a:prstGeom prst="ellipse">
                <a:avLst/>
              </a:prstGeom>
              <a:noFill/>
              <a:ln w="12700">
                <a:solidFill>
                  <a:schemeClr val="tx1"/>
                </a:solidFill>
                <a:round/>
                <a:headEnd/>
                <a:tailEnd/>
              </a:ln>
            </p:spPr>
            <p:txBody>
              <a:bodyPr wrap="none" anchor="ctr"/>
              <a:lstStyle/>
              <a:p>
                <a:endParaRPr lang="en-US"/>
              </a:p>
            </p:txBody>
          </p:sp>
          <p:sp>
            <p:nvSpPr>
              <p:cNvPr id="74820" name="Oval 233"/>
              <p:cNvSpPr>
                <a:spLocks noChangeArrowheads="1"/>
              </p:cNvSpPr>
              <p:nvPr/>
            </p:nvSpPr>
            <p:spPr bwMode="auto">
              <a:xfrm>
                <a:off x="2560" y="3455"/>
                <a:ext cx="48" cy="48"/>
              </a:xfrm>
              <a:prstGeom prst="ellipse">
                <a:avLst/>
              </a:prstGeom>
              <a:noFill/>
              <a:ln w="12700">
                <a:solidFill>
                  <a:schemeClr val="tx1"/>
                </a:solidFill>
                <a:round/>
                <a:headEnd/>
                <a:tailEnd/>
              </a:ln>
            </p:spPr>
            <p:txBody>
              <a:bodyPr wrap="none" anchor="ctr"/>
              <a:lstStyle/>
              <a:p>
                <a:endParaRPr lang="en-US"/>
              </a:p>
            </p:txBody>
          </p:sp>
          <p:sp>
            <p:nvSpPr>
              <p:cNvPr id="74821" name="Oval 234"/>
              <p:cNvSpPr>
                <a:spLocks noChangeArrowheads="1"/>
              </p:cNvSpPr>
              <p:nvPr/>
            </p:nvSpPr>
            <p:spPr bwMode="auto">
              <a:xfrm>
                <a:off x="2625" y="3454"/>
                <a:ext cx="48" cy="48"/>
              </a:xfrm>
              <a:prstGeom prst="ellipse">
                <a:avLst/>
              </a:prstGeom>
              <a:noFill/>
              <a:ln w="12700">
                <a:solidFill>
                  <a:schemeClr val="tx1"/>
                </a:solidFill>
                <a:round/>
                <a:headEnd/>
                <a:tailEnd/>
              </a:ln>
            </p:spPr>
            <p:txBody>
              <a:bodyPr wrap="none" anchor="ctr"/>
              <a:lstStyle/>
              <a:p>
                <a:endParaRPr lang="en-US"/>
              </a:p>
            </p:txBody>
          </p:sp>
          <p:sp>
            <p:nvSpPr>
              <p:cNvPr id="74822" name="Rectangle 235"/>
              <p:cNvSpPr>
                <a:spLocks noChangeArrowheads="1"/>
              </p:cNvSpPr>
              <p:nvPr/>
            </p:nvSpPr>
            <p:spPr bwMode="auto">
              <a:xfrm>
                <a:off x="2482" y="3431"/>
                <a:ext cx="201" cy="96"/>
              </a:xfrm>
              <a:prstGeom prst="rect">
                <a:avLst/>
              </a:prstGeom>
              <a:noFill/>
              <a:ln w="12700">
                <a:solidFill>
                  <a:schemeClr val="tx1"/>
                </a:solidFill>
                <a:miter lim="800000"/>
                <a:headEnd/>
                <a:tailEnd/>
              </a:ln>
            </p:spPr>
            <p:txBody>
              <a:bodyPr wrap="none" anchor="ctr"/>
              <a:lstStyle/>
              <a:p>
                <a:endParaRPr lang="en-US"/>
              </a:p>
            </p:txBody>
          </p:sp>
        </p:grpSp>
      </p:grpSp>
      <p:sp>
        <p:nvSpPr>
          <p:cNvPr id="74816" name="Rectangle 236"/>
          <p:cNvSpPr>
            <a:spLocks noChangeArrowheads="1"/>
          </p:cNvSpPr>
          <p:nvPr/>
        </p:nvSpPr>
        <p:spPr bwMode="auto">
          <a:xfrm>
            <a:off x="1595438" y="6583363"/>
            <a:ext cx="2120900" cy="274637"/>
          </a:xfrm>
          <a:prstGeom prst="rect">
            <a:avLst/>
          </a:prstGeom>
          <a:noFill/>
          <a:ln w="12700">
            <a:noFill/>
            <a:miter lim="800000"/>
            <a:headEnd/>
            <a:tailEnd/>
          </a:ln>
        </p:spPr>
        <p:txBody>
          <a:bodyPr wrap="none">
            <a:spAutoFit/>
          </a:bodyPr>
          <a:lstStyle/>
          <a:p>
            <a:pPr algn="ctr" eaLnBrk="0" hangingPunct="0"/>
            <a:r>
              <a:rPr lang="en-US" sz="1200"/>
              <a:t>*Items added from FM 101-5</a:t>
            </a: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ChangeArrowheads="1"/>
          </p:cNvSpPr>
          <p:nvPr/>
        </p:nvSpPr>
        <p:spPr bwMode="auto">
          <a:xfrm>
            <a:off x="93663" y="39688"/>
            <a:ext cx="19367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*Items added from FM 101-5</a:t>
            </a:r>
          </a:p>
        </p:txBody>
      </p:sp>
      <p:sp>
        <p:nvSpPr>
          <p:cNvPr id="75779"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5780" name="Rectangle 4"/>
          <p:cNvSpPr>
            <a:spLocks noGrp="1" noChangeArrowheads="1"/>
          </p:cNvSpPr>
          <p:nvPr>
            <p:ph type="title"/>
          </p:nvPr>
        </p:nvSpPr>
        <p:spPr>
          <a:xfrm>
            <a:off x="2263775" y="77788"/>
            <a:ext cx="6423025" cy="365125"/>
          </a:xfrm>
          <a:noFill/>
        </p:spPr>
        <p:txBody>
          <a:bodyPr wrap="none" lIns="0" tIns="0" rIns="0" bIns="0">
            <a:spAutoFit/>
          </a:bodyPr>
          <a:lstStyle/>
          <a:p>
            <a:pPr eaLnBrk="1" hangingPunct="1"/>
            <a:r>
              <a:rPr lang="en-US" sz="2400"/>
              <a:t>Military Operations Other Than War (continued)</a:t>
            </a:r>
          </a:p>
        </p:txBody>
      </p:sp>
      <p:sp>
        <p:nvSpPr>
          <p:cNvPr id="75781"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5782"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5783"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5784"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5785" name="Text Box 9"/>
          <p:cNvSpPr txBox="1">
            <a:spLocks noChangeArrowheads="1"/>
          </p:cNvSpPr>
          <p:nvPr/>
        </p:nvSpPr>
        <p:spPr bwMode="auto">
          <a:xfrm>
            <a:off x="355600" y="1511300"/>
            <a:ext cx="17287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PSYOPS TV or Radio</a:t>
            </a:r>
          </a:p>
        </p:txBody>
      </p:sp>
      <p:sp>
        <p:nvSpPr>
          <p:cNvPr id="75786" name="Text Box 10"/>
          <p:cNvSpPr txBox="1">
            <a:spLocks noChangeArrowheads="1"/>
          </p:cNvSpPr>
          <p:nvPr/>
        </p:nvSpPr>
        <p:spPr bwMode="auto">
          <a:xfrm>
            <a:off x="547688" y="2108200"/>
            <a:ext cx="13446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Written PSYOPS</a:t>
            </a:r>
          </a:p>
        </p:txBody>
      </p:sp>
      <p:sp>
        <p:nvSpPr>
          <p:cNvPr id="75787" name="Text Box 11"/>
          <p:cNvSpPr txBox="1">
            <a:spLocks noChangeArrowheads="1"/>
          </p:cNvSpPr>
          <p:nvPr/>
        </p:nvSpPr>
        <p:spPr bwMode="auto">
          <a:xfrm>
            <a:off x="193675" y="2705100"/>
            <a:ext cx="2054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House to House PSYOPS</a:t>
            </a:r>
          </a:p>
        </p:txBody>
      </p:sp>
      <p:sp>
        <p:nvSpPr>
          <p:cNvPr id="75788" name="Text Box 12"/>
          <p:cNvSpPr txBox="1">
            <a:spLocks noChangeArrowheads="1"/>
          </p:cNvSpPr>
          <p:nvPr/>
        </p:nvSpPr>
        <p:spPr bwMode="auto">
          <a:xfrm>
            <a:off x="1066800" y="3937000"/>
            <a:ext cx="306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Spy</a:t>
            </a:r>
          </a:p>
        </p:txBody>
      </p:sp>
      <p:sp>
        <p:nvSpPr>
          <p:cNvPr id="75789" name="Text Box 13"/>
          <p:cNvSpPr txBox="1">
            <a:spLocks noChangeArrowheads="1"/>
          </p:cNvSpPr>
          <p:nvPr/>
        </p:nvSpPr>
        <p:spPr bwMode="auto">
          <a:xfrm>
            <a:off x="550863" y="4559300"/>
            <a:ext cx="13398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Food Distribution</a:t>
            </a:r>
          </a:p>
        </p:txBody>
      </p:sp>
      <p:sp>
        <p:nvSpPr>
          <p:cNvPr id="75790" name="Text Box 14"/>
          <p:cNvSpPr txBox="1">
            <a:spLocks noChangeArrowheads="1"/>
          </p:cNvSpPr>
          <p:nvPr/>
        </p:nvSpPr>
        <p:spPr bwMode="auto">
          <a:xfrm>
            <a:off x="869950" y="5194300"/>
            <a:ext cx="7000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Extortion</a:t>
            </a:r>
          </a:p>
        </p:txBody>
      </p:sp>
      <p:sp>
        <p:nvSpPr>
          <p:cNvPr id="75791" name="Text Box 15"/>
          <p:cNvSpPr txBox="1">
            <a:spLocks noChangeArrowheads="1"/>
          </p:cNvSpPr>
          <p:nvPr/>
        </p:nvSpPr>
        <p:spPr bwMode="auto">
          <a:xfrm>
            <a:off x="446088" y="5829300"/>
            <a:ext cx="1549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Vehicle Highjacking</a:t>
            </a:r>
          </a:p>
        </p:txBody>
      </p:sp>
      <p:sp>
        <p:nvSpPr>
          <p:cNvPr id="75792" name="Text Box 16"/>
          <p:cNvSpPr txBox="1">
            <a:spLocks noChangeArrowheads="1"/>
          </p:cNvSpPr>
          <p:nvPr/>
        </p:nvSpPr>
        <p:spPr bwMode="auto">
          <a:xfrm>
            <a:off x="411163" y="6451600"/>
            <a:ext cx="16176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Airplane Highjacking</a:t>
            </a:r>
          </a:p>
        </p:txBody>
      </p:sp>
      <p:sp>
        <p:nvSpPr>
          <p:cNvPr id="75793" name="Text Box 17"/>
          <p:cNvSpPr txBox="1">
            <a:spLocks noChangeArrowheads="1"/>
          </p:cNvSpPr>
          <p:nvPr/>
        </p:nvSpPr>
        <p:spPr bwMode="auto">
          <a:xfrm>
            <a:off x="398463" y="3355975"/>
            <a:ext cx="1644650" cy="212725"/>
          </a:xfrm>
          <a:prstGeom prst="rect">
            <a:avLst/>
          </a:prstGeom>
          <a:noFill/>
          <a:ln w="12700">
            <a:noFill/>
            <a:miter lim="800000"/>
            <a:headEnd/>
            <a:tailEnd/>
          </a:ln>
        </p:spPr>
        <p:txBody>
          <a:bodyPr wrap="none" lIns="0" tIns="0" rIns="0" bIns="0" anchor="ctr">
            <a:spAutoFit/>
          </a:bodyPr>
          <a:lstStyle/>
          <a:p>
            <a:pPr eaLnBrk="0" hangingPunct="0"/>
            <a:r>
              <a:rPr lang="en-US" sz="1400"/>
              <a:t>Foraging / Searching</a:t>
            </a:r>
          </a:p>
        </p:txBody>
      </p:sp>
      <p:sp>
        <p:nvSpPr>
          <p:cNvPr id="75794" name="Text Box 18"/>
          <p:cNvSpPr txBox="1">
            <a:spLocks noChangeArrowheads="1"/>
          </p:cNvSpPr>
          <p:nvPr/>
        </p:nvSpPr>
        <p:spPr bwMode="auto">
          <a:xfrm>
            <a:off x="468313" y="517525"/>
            <a:ext cx="1504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Operations (Cont)</a:t>
            </a:r>
          </a:p>
        </p:txBody>
      </p:sp>
      <p:grpSp>
        <p:nvGrpSpPr>
          <p:cNvPr id="75795" name="Group 19"/>
          <p:cNvGrpSpPr>
            <a:grpSpLocks/>
          </p:cNvGrpSpPr>
          <p:nvPr/>
        </p:nvGrpSpPr>
        <p:grpSpPr bwMode="auto">
          <a:xfrm>
            <a:off x="7734300" y="1952625"/>
            <a:ext cx="530225" cy="530225"/>
            <a:chOff x="4872" y="1230"/>
            <a:chExt cx="334" cy="334"/>
          </a:xfrm>
        </p:grpSpPr>
        <p:sp>
          <p:nvSpPr>
            <p:cNvPr id="76070" name="Freeform 20"/>
            <p:cNvSpPr>
              <a:spLocks/>
            </p:cNvSpPr>
            <p:nvPr/>
          </p:nvSpPr>
          <p:spPr bwMode="auto">
            <a:xfrm>
              <a:off x="4872" y="123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071" name="Group 21"/>
            <p:cNvGrpSpPr>
              <a:grpSpLocks/>
            </p:cNvGrpSpPr>
            <p:nvPr/>
          </p:nvGrpSpPr>
          <p:grpSpPr bwMode="auto">
            <a:xfrm>
              <a:off x="4980" y="1379"/>
              <a:ext cx="108" cy="84"/>
              <a:chOff x="3984" y="480"/>
              <a:chExt cx="146" cy="96"/>
            </a:xfrm>
          </p:grpSpPr>
          <p:sp>
            <p:nvSpPr>
              <p:cNvPr id="76073" name="Freeform 22"/>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lIns="0" tIns="0" rIns="0" bIns="0" anchor="ctr" anchorCtr="1"/>
              <a:lstStyle/>
              <a:p>
                <a:endParaRPr lang="en-US"/>
              </a:p>
            </p:txBody>
          </p:sp>
          <p:sp>
            <p:nvSpPr>
              <p:cNvPr id="76074" name="Line 23"/>
              <p:cNvSpPr>
                <a:spLocks noChangeShapeType="1"/>
              </p:cNvSpPr>
              <p:nvPr/>
            </p:nvSpPr>
            <p:spPr bwMode="auto">
              <a:xfrm>
                <a:off x="4082" y="49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6075" name="Line 24"/>
              <p:cNvSpPr>
                <a:spLocks noChangeShapeType="1"/>
              </p:cNvSpPr>
              <p:nvPr/>
            </p:nvSpPr>
            <p:spPr bwMode="auto">
              <a:xfrm>
                <a:off x="4080" y="56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6076" name="Line 25"/>
              <p:cNvSpPr>
                <a:spLocks noChangeShapeType="1"/>
              </p:cNvSpPr>
              <p:nvPr/>
            </p:nvSpPr>
            <p:spPr bwMode="auto">
              <a:xfrm>
                <a:off x="4081" y="542"/>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6077" name="Line 26"/>
              <p:cNvSpPr>
                <a:spLocks noChangeShapeType="1"/>
              </p:cNvSpPr>
              <p:nvPr/>
            </p:nvSpPr>
            <p:spPr bwMode="auto">
              <a:xfrm>
                <a:off x="4082" y="517"/>
                <a:ext cx="48" cy="0"/>
              </a:xfrm>
              <a:prstGeom prst="line">
                <a:avLst/>
              </a:prstGeom>
              <a:noFill/>
              <a:ln w="19050">
                <a:solidFill>
                  <a:schemeClr val="tx1"/>
                </a:solidFill>
                <a:round/>
                <a:headEnd/>
                <a:tailEnd/>
              </a:ln>
            </p:spPr>
            <p:txBody>
              <a:bodyPr wrap="none" lIns="0" tIns="0" rIns="0" bIns="0" anchor="ctr" anchorCtr="1"/>
              <a:lstStyle/>
              <a:p>
                <a:endParaRPr lang="en-US"/>
              </a:p>
            </p:txBody>
          </p:sp>
        </p:grpSp>
        <p:sp>
          <p:nvSpPr>
            <p:cNvPr id="76072" name="Text Box 27"/>
            <p:cNvSpPr txBox="1">
              <a:spLocks noChangeArrowheads="1"/>
            </p:cNvSpPr>
            <p:nvPr/>
          </p:nvSpPr>
          <p:spPr bwMode="auto">
            <a:xfrm>
              <a:off x="5007" y="1308"/>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W</a:t>
              </a:r>
            </a:p>
          </p:txBody>
        </p:sp>
      </p:grpSp>
      <p:grpSp>
        <p:nvGrpSpPr>
          <p:cNvPr id="75796" name="Group 28"/>
          <p:cNvGrpSpPr>
            <a:grpSpLocks/>
          </p:cNvGrpSpPr>
          <p:nvPr/>
        </p:nvGrpSpPr>
        <p:grpSpPr bwMode="auto">
          <a:xfrm>
            <a:off x="7734300" y="1328738"/>
            <a:ext cx="530225" cy="530225"/>
            <a:chOff x="4872" y="837"/>
            <a:chExt cx="334" cy="334"/>
          </a:xfrm>
        </p:grpSpPr>
        <p:sp>
          <p:nvSpPr>
            <p:cNvPr id="76062" name="Freeform 29"/>
            <p:cNvSpPr>
              <a:spLocks/>
            </p:cNvSpPr>
            <p:nvPr/>
          </p:nvSpPr>
          <p:spPr bwMode="auto">
            <a:xfrm>
              <a:off x="4872" y="83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063" name="Group 30"/>
            <p:cNvGrpSpPr>
              <a:grpSpLocks/>
            </p:cNvGrpSpPr>
            <p:nvPr/>
          </p:nvGrpSpPr>
          <p:grpSpPr bwMode="auto">
            <a:xfrm>
              <a:off x="4969" y="936"/>
              <a:ext cx="156" cy="142"/>
              <a:chOff x="3984" y="480"/>
              <a:chExt cx="146" cy="96"/>
            </a:xfrm>
          </p:grpSpPr>
          <p:sp>
            <p:nvSpPr>
              <p:cNvPr id="76065" name="Freeform 31"/>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66" name="Line 32"/>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67" name="Line 33"/>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68" name="Line 34"/>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69" name="Line 35"/>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76064" name="Freeform 36"/>
            <p:cNvSpPr>
              <a:spLocks/>
            </p:cNvSpPr>
            <p:nvPr/>
          </p:nvSpPr>
          <p:spPr bwMode="auto">
            <a:xfrm>
              <a:off x="4963" y="920"/>
              <a:ext cx="168" cy="166"/>
            </a:xfrm>
            <a:custGeom>
              <a:avLst/>
              <a:gdLst>
                <a:gd name="T0" fmla="*/ 168 w 168"/>
                <a:gd name="T1" fmla="*/ 166 h 166"/>
                <a:gd name="T2" fmla="*/ 91 w 168"/>
                <a:gd name="T3" fmla="*/ 69 h 166"/>
                <a:gd name="T4" fmla="*/ 91 w 168"/>
                <a:gd name="T5" fmla="*/ 111 h 166"/>
                <a:gd name="T6" fmla="*/ 0 w 168"/>
                <a:gd name="T7" fmla="*/ 0 h 166"/>
                <a:gd name="T8" fmla="*/ 0 60000 65536"/>
                <a:gd name="T9" fmla="*/ 0 60000 65536"/>
                <a:gd name="T10" fmla="*/ 0 60000 65536"/>
                <a:gd name="T11" fmla="*/ 0 60000 65536"/>
                <a:gd name="T12" fmla="*/ 0 w 168"/>
                <a:gd name="T13" fmla="*/ 0 h 166"/>
                <a:gd name="T14" fmla="*/ 168 w 168"/>
                <a:gd name="T15" fmla="*/ 166 h 166"/>
              </a:gdLst>
              <a:ahLst/>
              <a:cxnLst>
                <a:cxn ang="T8">
                  <a:pos x="T0" y="T1"/>
                </a:cxn>
                <a:cxn ang="T9">
                  <a:pos x="T2" y="T3"/>
                </a:cxn>
                <a:cxn ang="T10">
                  <a:pos x="T4" y="T5"/>
                </a:cxn>
                <a:cxn ang="T11">
                  <a:pos x="T6" y="T7"/>
                </a:cxn>
              </a:cxnLst>
              <a:rect l="T12" t="T13" r="T14" b="T15"/>
              <a:pathLst>
                <a:path w="168" h="166">
                  <a:moveTo>
                    <a:pt x="168" y="166"/>
                  </a:moveTo>
                  <a:lnTo>
                    <a:pt x="91" y="69"/>
                  </a:lnTo>
                  <a:lnTo>
                    <a:pt x="91" y="111"/>
                  </a:lnTo>
                  <a:lnTo>
                    <a:pt x="0" y="0"/>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5797" name="Group 37"/>
          <p:cNvGrpSpPr>
            <a:grpSpLocks/>
          </p:cNvGrpSpPr>
          <p:nvPr/>
        </p:nvGrpSpPr>
        <p:grpSpPr bwMode="auto">
          <a:xfrm>
            <a:off x="3756025" y="2584450"/>
            <a:ext cx="530225" cy="530225"/>
            <a:chOff x="2366" y="1628"/>
            <a:chExt cx="334" cy="334"/>
          </a:xfrm>
        </p:grpSpPr>
        <p:sp>
          <p:nvSpPr>
            <p:cNvPr id="76051" name="Freeform 38"/>
            <p:cNvSpPr>
              <a:spLocks noChangeAspect="1"/>
            </p:cNvSpPr>
            <p:nvPr/>
          </p:nvSpPr>
          <p:spPr bwMode="auto">
            <a:xfrm>
              <a:off x="2366" y="162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6052" name="Group 39"/>
            <p:cNvGrpSpPr>
              <a:grpSpLocks/>
            </p:cNvGrpSpPr>
            <p:nvPr/>
          </p:nvGrpSpPr>
          <p:grpSpPr bwMode="auto">
            <a:xfrm>
              <a:off x="2432" y="1705"/>
              <a:ext cx="185" cy="172"/>
              <a:chOff x="2448" y="1705"/>
              <a:chExt cx="185" cy="172"/>
            </a:xfrm>
          </p:grpSpPr>
          <p:grpSp>
            <p:nvGrpSpPr>
              <p:cNvPr id="76053" name="Group 40"/>
              <p:cNvGrpSpPr>
                <a:grpSpLocks/>
              </p:cNvGrpSpPr>
              <p:nvPr/>
            </p:nvGrpSpPr>
            <p:grpSpPr bwMode="auto">
              <a:xfrm>
                <a:off x="2448" y="1705"/>
                <a:ext cx="96" cy="96"/>
                <a:chOff x="3984" y="384"/>
                <a:chExt cx="48" cy="96"/>
              </a:xfrm>
            </p:grpSpPr>
            <p:sp>
              <p:nvSpPr>
                <p:cNvPr id="76060" name="Rectangle 41"/>
                <p:cNvSpPr>
                  <a:spLocks noChangeArrowheads="1"/>
                </p:cNvSpPr>
                <p:nvPr/>
              </p:nvSpPr>
              <p:spPr bwMode="auto">
                <a:xfrm>
                  <a:off x="3984" y="432"/>
                  <a:ext cx="48" cy="48"/>
                </a:xfrm>
                <a:prstGeom prst="rect">
                  <a:avLst/>
                </a:prstGeom>
                <a:noFill/>
                <a:ln w="19050">
                  <a:solidFill>
                    <a:schemeClr val="tx1"/>
                  </a:solidFill>
                  <a:miter lim="800000"/>
                  <a:headEnd/>
                  <a:tailEnd/>
                </a:ln>
              </p:spPr>
              <p:txBody>
                <a:bodyPr wrap="none" anchor="ctr"/>
                <a:lstStyle/>
                <a:p>
                  <a:endParaRPr lang="en-US"/>
                </a:p>
              </p:txBody>
            </p:sp>
            <p:sp>
              <p:nvSpPr>
                <p:cNvPr id="76061" name="AutoShape 42"/>
                <p:cNvSpPr>
                  <a:spLocks noChangeArrowheads="1"/>
                </p:cNvSpPr>
                <p:nvPr/>
              </p:nvSpPr>
              <p:spPr bwMode="auto">
                <a:xfrm>
                  <a:off x="3984" y="384"/>
                  <a:ext cx="48" cy="48"/>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nvGrpSpPr>
              <p:cNvPr id="76054" name="Group 43"/>
              <p:cNvGrpSpPr>
                <a:grpSpLocks/>
              </p:cNvGrpSpPr>
              <p:nvPr/>
            </p:nvGrpSpPr>
            <p:grpSpPr bwMode="auto">
              <a:xfrm>
                <a:off x="2487" y="1781"/>
                <a:ext cx="146" cy="96"/>
                <a:chOff x="3984" y="480"/>
                <a:chExt cx="146" cy="96"/>
              </a:xfrm>
            </p:grpSpPr>
            <p:sp>
              <p:nvSpPr>
                <p:cNvPr id="76055" name="Freeform 44"/>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56" name="Line 45"/>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57" name="Line 46"/>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58" name="Line 47"/>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59" name="Line 48"/>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sp>
        <p:nvSpPr>
          <p:cNvPr id="75798" name="Text Box 49"/>
          <p:cNvSpPr txBox="1">
            <a:spLocks noChangeArrowheads="1"/>
          </p:cNvSpPr>
          <p:nvPr/>
        </p:nvSpPr>
        <p:spPr bwMode="auto">
          <a:xfrm>
            <a:off x="220663" y="903288"/>
            <a:ext cx="20018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Psychological Operations</a:t>
            </a:r>
          </a:p>
        </p:txBody>
      </p:sp>
      <p:grpSp>
        <p:nvGrpSpPr>
          <p:cNvPr id="75799" name="Group 50"/>
          <p:cNvGrpSpPr>
            <a:grpSpLocks/>
          </p:cNvGrpSpPr>
          <p:nvPr/>
        </p:nvGrpSpPr>
        <p:grpSpPr bwMode="auto">
          <a:xfrm>
            <a:off x="3756025" y="709613"/>
            <a:ext cx="530225" cy="530225"/>
            <a:chOff x="2366" y="447"/>
            <a:chExt cx="334" cy="334"/>
          </a:xfrm>
        </p:grpSpPr>
        <p:sp>
          <p:nvSpPr>
            <p:cNvPr id="76044" name="Freeform 51"/>
            <p:cNvSpPr>
              <a:spLocks noChangeAspect="1"/>
            </p:cNvSpPr>
            <p:nvPr/>
          </p:nvSpPr>
          <p:spPr bwMode="auto">
            <a:xfrm>
              <a:off x="2366" y="4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6045" name="Group 52"/>
            <p:cNvGrpSpPr>
              <a:grpSpLocks/>
            </p:cNvGrpSpPr>
            <p:nvPr/>
          </p:nvGrpSpPr>
          <p:grpSpPr bwMode="auto">
            <a:xfrm>
              <a:off x="2437" y="543"/>
              <a:ext cx="192" cy="142"/>
              <a:chOff x="3984" y="480"/>
              <a:chExt cx="146" cy="96"/>
            </a:xfrm>
          </p:grpSpPr>
          <p:sp>
            <p:nvSpPr>
              <p:cNvPr id="76046" name="Freeform 5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47" name="Line 54"/>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48" name="Line 55"/>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49" name="Line 56"/>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50" name="Line 57"/>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75800" name="Group 58"/>
          <p:cNvGrpSpPr>
            <a:grpSpLocks/>
          </p:cNvGrpSpPr>
          <p:nvPr/>
        </p:nvGrpSpPr>
        <p:grpSpPr bwMode="auto">
          <a:xfrm>
            <a:off x="3756025" y="5076825"/>
            <a:ext cx="530225" cy="530225"/>
            <a:chOff x="2366" y="3198"/>
            <a:chExt cx="334" cy="334"/>
          </a:xfrm>
        </p:grpSpPr>
        <p:sp>
          <p:nvSpPr>
            <p:cNvPr id="76042" name="Freeform 59"/>
            <p:cNvSpPr>
              <a:spLocks noChangeAspect="1"/>
            </p:cNvSpPr>
            <p:nvPr/>
          </p:nvSpPr>
          <p:spPr bwMode="auto">
            <a:xfrm>
              <a:off x="2366" y="319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6043" name="Text Box 60"/>
            <p:cNvSpPr txBox="1">
              <a:spLocks noChangeArrowheads="1"/>
            </p:cNvSpPr>
            <p:nvPr/>
          </p:nvSpPr>
          <p:spPr bwMode="auto">
            <a:xfrm>
              <a:off x="2479" y="3250"/>
              <a:ext cx="107"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a:t>
              </a:r>
              <a:endParaRPr lang="en-US" sz="1200"/>
            </a:p>
          </p:txBody>
        </p:sp>
      </p:grpSp>
      <p:grpSp>
        <p:nvGrpSpPr>
          <p:cNvPr id="75801" name="Group 61"/>
          <p:cNvGrpSpPr>
            <a:grpSpLocks/>
          </p:cNvGrpSpPr>
          <p:nvPr/>
        </p:nvGrpSpPr>
        <p:grpSpPr bwMode="auto">
          <a:xfrm>
            <a:off x="3756025" y="3208338"/>
            <a:ext cx="530225" cy="530225"/>
            <a:chOff x="2366" y="2021"/>
            <a:chExt cx="334" cy="334"/>
          </a:xfrm>
        </p:grpSpPr>
        <p:sp>
          <p:nvSpPr>
            <p:cNvPr id="76040" name="Freeform 62"/>
            <p:cNvSpPr>
              <a:spLocks noChangeAspect="1"/>
            </p:cNvSpPr>
            <p:nvPr/>
          </p:nvSpPr>
          <p:spPr bwMode="auto">
            <a:xfrm>
              <a:off x="2366" y="202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6041" name="Freeform 63"/>
            <p:cNvSpPr>
              <a:spLocks/>
            </p:cNvSpPr>
            <p:nvPr/>
          </p:nvSpPr>
          <p:spPr bwMode="auto">
            <a:xfrm>
              <a:off x="2413" y="2153"/>
              <a:ext cx="241" cy="60"/>
            </a:xfrm>
            <a:custGeom>
              <a:avLst/>
              <a:gdLst>
                <a:gd name="T0" fmla="*/ 0 w 241"/>
                <a:gd name="T1" fmla="*/ 33 h 60"/>
                <a:gd name="T2" fmla="*/ 30 w 241"/>
                <a:gd name="T3" fmla="*/ 9 h 60"/>
                <a:gd name="T4" fmla="*/ 52 w 241"/>
                <a:gd name="T5" fmla="*/ 0 h 60"/>
                <a:gd name="T6" fmla="*/ 76 w 241"/>
                <a:gd name="T7" fmla="*/ 7 h 60"/>
                <a:gd name="T8" fmla="*/ 91 w 241"/>
                <a:gd name="T9" fmla="*/ 31 h 60"/>
                <a:gd name="T10" fmla="*/ 121 w 241"/>
                <a:gd name="T11" fmla="*/ 60 h 60"/>
                <a:gd name="T12" fmla="*/ 132 w 241"/>
                <a:gd name="T13" fmla="*/ 57 h 60"/>
                <a:gd name="T14" fmla="*/ 142 w 241"/>
                <a:gd name="T15" fmla="*/ 52 h 60"/>
                <a:gd name="T16" fmla="*/ 184 w 241"/>
                <a:gd name="T17" fmla="*/ 19 h 60"/>
                <a:gd name="T18" fmla="*/ 241 w 241"/>
                <a:gd name="T19" fmla="*/ 22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1"/>
                <a:gd name="T31" fmla="*/ 0 h 60"/>
                <a:gd name="T32" fmla="*/ 241 w 241"/>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1" h="60">
                  <a:moveTo>
                    <a:pt x="0" y="33"/>
                  </a:moveTo>
                  <a:cubicBezTo>
                    <a:pt x="6" y="27"/>
                    <a:pt x="20" y="11"/>
                    <a:pt x="30" y="9"/>
                  </a:cubicBezTo>
                  <a:cubicBezTo>
                    <a:pt x="37" y="4"/>
                    <a:pt x="44" y="1"/>
                    <a:pt x="52" y="0"/>
                  </a:cubicBezTo>
                  <a:cubicBezTo>
                    <a:pt x="65" y="1"/>
                    <a:pt x="67" y="0"/>
                    <a:pt x="76" y="7"/>
                  </a:cubicBezTo>
                  <a:cubicBezTo>
                    <a:pt x="79" y="15"/>
                    <a:pt x="84" y="25"/>
                    <a:pt x="91" y="31"/>
                  </a:cubicBezTo>
                  <a:cubicBezTo>
                    <a:pt x="98" y="43"/>
                    <a:pt x="108" y="54"/>
                    <a:pt x="121" y="60"/>
                  </a:cubicBezTo>
                  <a:cubicBezTo>
                    <a:pt x="125" y="59"/>
                    <a:pt x="128" y="58"/>
                    <a:pt x="132" y="57"/>
                  </a:cubicBezTo>
                  <a:cubicBezTo>
                    <a:pt x="135" y="56"/>
                    <a:pt x="142" y="52"/>
                    <a:pt x="142" y="52"/>
                  </a:cubicBezTo>
                  <a:cubicBezTo>
                    <a:pt x="151" y="35"/>
                    <a:pt x="166" y="25"/>
                    <a:pt x="184" y="19"/>
                  </a:cubicBezTo>
                  <a:cubicBezTo>
                    <a:pt x="202" y="21"/>
                    <a:pt x="204" y="28"/>
                    <a:pt x="241" y="22"/>
                  </a:cubicBezTo>
                </a:path>
              </a:pathLst>
            </a:custGeom>
            <a:noFill/>
            <a:ln w="19050" cap="flat" cmpd="sng">
              <a:solidFill>
                <a:schemeClr val="tx1"/>
              </a:solidFill>
              <a:prstDash val="solid"/>
              <a:round/>
              <a:headEnd type="none" w="med" len="med"/>
              <a:tailEnd type="arrow" w="med" len="med"/>
            </a:ln>
          </p:spPr>
          <p:txBody>
            <a:bodyPr wrap="none" anchor="ctr"/>
            <a:lstStyle/>
            <a:p>
              <a:endParaRPr lang="en-US"/>
            </a:p>
          </p:txBody>
        </p:sp>
      </p:grpSp>
      <p:grpSp>
        <p:nvGrpSpPr>
          <p:cNvPr id="75802" name="Group 64"/>
          <p:cNvGrpSpPr>
            <a:grpSpLocks/>
          </p:cNvGrpSpPr>
          <p:nvPr/>
        </p:nvGrpSpPr>
        <p:grpSpPr bwMode="auto">
          <a:xfrm>
            <a:off x="7734300" y="5683250"/>
            <a:ext cx="530225" cy="530225"/>
            <a:chOff x="4872" y="3580"/>
            <a:chExt cx="334" cy="334"/>
          </a:xfrm>
        </p:grpSpPr>
        <p:sp>
          <p:nvSpPr>
            <p:cNvPr id="76033" name="Freeform 65"/>
            <p:cNvSpPr>
              <a:spLocks/>
            </p:cNvSpPr>
            <p:nvPr/>
          </p:nvSpPr>
          <p:spPr bwMode="auto">
            <a:xfrm>
              <a:off x="4872" y="35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034" name="Group 66"/>
            <p:cNvGrpSpPr>
              <a:grpSpLocks/>
            </p:cNvGrpSpPr>
            <p:nvPr/>
          </p:nvGrpSpPr>
          <p:grpSpPr bwMode="auto">
            <a:xfrm>
              <a:off x="4967" y="3655"/>
              <a:ext cx="144" cy="165"/>
              <a:chOff x="4967" y="3633"/>
              <a:chExt cx="144" cy="165"/>
            </a:xfrm>
          </p:grpSpPr>
          <p:grpSp>
            <p:nvGrpSpPr>
              <p:cNvPr id="76035" name="Group 67"/>
              <p:cNvGrpSpPr>
                <a:grpSpLocks/>
              </p:cNvGrpSpPr>
              <p:nvPr/>
            </p:nvGrpSpPr>
            <p:grpSpPr bwMode="auto">
              <a:xfrm>
                <a:off x="4967" y="3743"/>
                <a:ext cx="144" cy="55"/>
                <a:chOff x="4964" y="3783"/>
                <a:chExt cx="144" cy="55"/>
              </a:xfrm>
            </p:grpSpPr>
            <p:sp>
              <p:nvSpPr>
                <p:cNvPr id="76037" name="Line 68"/>
                <p:cNvSpPr>
                  <a:spLocks noChangeAspect="1" noChangeShapeType="1"/>
                </p:cNvSpPr>
                <p:nvPr/>
              </p:nvSpPr>
              <p:spPr bwMode="auto">
                <a:xfrm>
                  <a:off x="4979" y="3783"/>
                  <a:ext cx="111" cy="0"/>
                </a:xfrm>
                <a:prstGeom prst="line">
                  <a:avLst/>
                </a:prstGeom>
                <a:noFill/>
                <a:ln w="12700">
                  <a:solidFill>
                    <a:srgbClr val="000000"/>
                  </a:solidFill>
                  <a:round/>
                  <a:headEnd type="none" w="sm" len="sm"/>
                  <a:tailEnd type="none" w="sm" len="sm"/>
                </a:ln>
              </p:spPr>
              <p:txBody>
                <a:bodyPr wrap="none" lIns="0" tIns="0" rIns="0" anchor="ctr" anchorCtr="1">
                  <a:spAutoFit/>
                </a:bodyPr>
                <a:lstStyle/>
                <a:p>
                  <a:endParaRPr lang="en-US"/>
                </a:p>
              </p:txBody>
            </p:sp>
            <p:sp>
              <p:nvSpPr>
                <p:cNvPr id="76038" name="Oval 69"/>
                <p:cNvSpPr>
                  <a:spLocks noChangeAspect="1" noChangeArrowheads="1"/>
                </p:cNvSpPr>
                <p:nvPr/>
              </p:nvSpPr>
              <p:spPr bwMode="auto">
                <a:xfrm>
                  <a:off x="5061"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sp>
              <p:nvSpPr>
                <p:cNvPr id="76039" name="Oval 70"/>
                <p:cNvSpPr>
                  <a:spLocks noChangeAspect="1" noChangeArrowheads="1"/>
                </p:cNvSpPr>
                <p:nvPr/>
              </p:nvSpPr>
              <p:spPr bwMode="auto">
                <a:xfrm>
                  <a:off x="4964"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grpSp>
          <p:sp>
            <p:nvSpPr>
              <p:cNvPr id="76036" name="Text Box 71"/>
              <p:cNvSpPr txBox="1">
                <a:spLocks noChangeArrowheads="1"/>
              </p:cNvSpPr>
              <p:nvPr/>
            </p:nvSpPr>
            <p:spPr bwMode="auto">
              <a:xfrm>
                <a:off x="5004" y="363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03" name="Group 72"/>
          <p:cNvGrpSpPr>
            <a:grpSpLocks/>
          </p:cNvGrpSpPr>
          <p:nvPr/>
        </p:nvGrpSpPr>
        <p:grpSpPr bwMode="auto">
          <a:xfrm>
            <a:off x="3756025" y="6288088"/>
            <a:ext cx="530225" cy="530225"/>
            <a:chOff x="2366" y="3961"/>
            <a:chExt cx="334" cy="334"/>
          </a:xfrm>
        </p:grpSpPr>
        <p:sp>
          <p:nvSpPr>
            <p:cNvPr id="76026" name="Freeform 73"/>
            <p:cNvSpPr>
              <a:spLocks noChangeAspect="1"/>
            </p:cNvSpPr>
            <p:nvPr/>
          </p:nvSpPr>
          <p:spPr bwMode="auto">
            <a:xfrm>
              <a:off x="2366" y="39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6027" name="Group 74"/>
            <p:cNvGrpSpPr>
              <a:grpSpLocks/>
            </p:cNvGrpSpPr>
            <p:nvPr/>
          </p:nvGrpSpPr>
          <p:grpSpPr bwMode="auto">
            <a:xfrm>
              <a:off x="2417" y="3992"/>
              <a:ext cx="240" cy="219"/>
              <a:chOff x="2417" y="3992"/>
              <a:chExt cx="240" cy="219"/>
            </a:xfrm>
          </p:grpSpPr>
          <p:grpSp>
            <p:nvGrpSpPr>
              <p:cNvPr id="76028" name="Group 75"/>
              <p:cNvGrpSpPr>
                <a:grpSpLocks/>
              </p:cNvGrpSpPr>
              <p:nvPr/>
            </p:nvGrpSpPr>
            <p:grpSpPr bwMode="auto">
              <a:xfrm>
                <a:off x="2417" y="4067"/>
                <a:ext cx="240" cy="144"/>
                <a:chOff x="2287" y="1731"/>
                <a:chExt cx="240" cy="144"/>
              </a:xfrm>
            </p:grpSpPr>
            <p:sp>
              <p:nvSpPr>
                <p:cNvPr id="76030" name="Rectangle 76"/>
                <p:cNvSpPr>
                  <a:spLocks noChangeArrowheads="1"/>
                </p:cNvSpPr>
                <p:nvPr/>
              </p:nvSpPr>
              <p:spPr bwMode="auto">
                <a:xfrm>
                  <a:off x="2448" y="1755"/>
                  <a:ext cx="48" cy="96"/>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6031" name="Rectangle 77"/>
                <p:cNvSpPr>
                  <a:spLocks noChangeArrowheads="1"/>
                </p:cNvSpPr>
                <p:nvPr/>
              </p:nvSpPr>
              <p:spPr bwMode="auto">
                <a:xfrm>
                  <a:off x="2325" y="1731"/>
                  <a:ext cx="48" cy="144"/>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6032" name="Rectangle 78"/>
                <p:cNvSpPr>
                  <a:spLocks noChangeArrowheads="1"/>
                </p:cNvSpPr>
                <p:nvPr/>
              </p:nvSpPr>
              <p:spPr bwMode="auto">
                <a:xfrm>
                  <a:off x="2287" y="1780"/>
                  <a:ext cx="240" cy="47"/>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grpSp>
          <p:sp>
            <p:nvSpPr>
              <p:cNvPr id="76029" name="Text Box 79"/>
              <p:cNvSpPr txBox="1">
                <a:spLocks noChangeArrowheads="1"/>
              </p:cNvSpPr>
              <p:nvPr/>
            </p:nvSpPr>
            <p:spPr bwMode="auto">
              <a:xfrm>
                <a:off x="2507" y="3992"/>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04" name="Group 80"/>
          <p:cNvGrpSpPr>
            <a:grpSpLocks/>
          </p:cNvGrpSpPr>
          <p:nvPr/>
        </p:nvGrpSpPr>
        <p:grpSpPr bwMode="auto">
          <a:xfrm>
            <a:off x="3756025" y="4389438"/>
            <a:ext cx="530225" cy="596900"/>
            <a:chOff x="2366" y="2765"/>
            <a:chExt cx="334" cy="376"/>
          </a:xfrm>
        </p:grpSpPr>
        <p:sp>
          <p:nvSpPr>
            <p:cNvPr id="76020" name="Rectangle 81"/>
            <p:cNvSpPr>
              <a:spLocks noChangeArrowheads="1"/>
            </p:cNvSpPr>
            <p:nvPr/>
          </p:nvSpPr>
          <p:spPr bwMode="auto">
            <a:xfrm>
              <a:off x="2483" y="2765"/>
              <a:ext cx="96" cy="48"/>
            </a:xfrm>
            <a:prstGeom prst="rect">
              <a:avLst/>
            </a:prstGeom>
            <a:solidFill>
              <a:schemeClr val="tx1"/>
            </a:solidFill>
            <a:ln w="12700">
              <a:solidFill>
                <a:schemeClr val="tx1"/>
              </a:solidFill>
              <a:miter lim="800000"/>
              <a:headEnd/>
              <a:tailEnd/>
            </a:ln>
          </p:spPr>
          <p:txBody>
            <a:bodyPr wrap="none" anchor="ctr"/>
            <a:lstStyle/>
            <a:p>
              <a:endParaRPr lang="en-US"/>
            </a:p>
          </p:txBody>
        </p:sp>
        <p:grpSp>
          <p:nvGrpSpPr>
            <p:cNvPr id="76021" name="Group 82"/>
            <p:cNvGrpSpPr>
              <a:grpSpLocks/>
            </p:cNvGrpSpPr>
            <p:nvPr/>
          </p:nvGrpSpPr>
          <p:grpSpPr bwMode="auto">
            <a:xfrm>
              <a:off x="2366" y="2807"/>
              <a:ext cx="334" cy="334"/>
              <a:chOff x="2366" y="2807"/>
              <a:chExt cx="334" cy="334"/>
            </a:xfrm>
          </p:grpSpPr>
          <p:sp>
            <p:nvSpPr>
              <p:cNvPr id="76022" name="Freeform 83"/>
              <p:cNvSpPr>
                <a:spLocks noChangeAspect="1"/>
              </p:cNvSpPr>
              <p:nvPr/>
            </p:nvSpPr>
            <p:spPr bwMode="auto">
              <a:xfrm>
                <a:off x="2366" y="28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6023" name="Freeform 84"/>
              <p:cNvSpPr>
                <a:spLocks noChangeAspect="1"/>
              </p:cNvSpPr>
              <p:nvPr/>
            </p:nvSpPr>
            <p:spPr bwMode="auto">
              <a:xfrm>
                <a:off x="2526" y="289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76024" name="Freeform 85"/>
              <p:cNvSpPr>
                <a:spLocks noChangeAspect="1"/>
              </p:cNvSpPr>
              <p:nvPr/>
            </p:nvSpPr>
            <p:spPr bwMode="auto">
              <a:xfrm>
                <a:off x="2492" y="289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76025" name="Line 86"/>
              <p:cNvSpPr>
                <a:spLocks noChangeShapeType="1"/>
              </p:cNvSpPr>
              <p:nvPr/>
            </p:nvSpPr>
            <p:spPr bwMode="auto">
              <a:xfrm>
                <a:off x="2430" y="3053"/>
                <a:ext cx="211" cy="0"/>
              </a:xfrm>
              <a:prstGeom prst="line">
                <a:avLst/>
              </a:prstGeom>
              <a:noFill/>
              <a:ln w="28575">
                <a:solidFill>
                  <a:schemeClr val="tx1"/>
                </a:solidFill>
                <a:round/>
                <a:headEnd/>
                <a:tailEnd/>
              </a:ln>
            </p:spPr>
            <p:txBody>
              <a:bodyPr wrap="none" anchor="ctr"/>
              <a:lstStyle/>
              <a:p>
                <a:endParaRPr lang="en-US"/>
              </a:p>
            </p:txBody>
          </p:sp>
        </p:grpSp>
      </p:grpSp>
      <p:grpSp>
        <p:nvGrpSpPr>
          <p:cNvPr id="75805" name="Group 87"/>
          <p:cNvGrpSpPr>
            <a:grpSpLocks/>
          </p:cNvGrpSpPr>
          <p:nvPr/>
        </p:nvGrpSpPr>
        <p:grpSpPr bwMode="auto">
          <a:xfrm>
            <a:off x="3756025" y="3832225"/>
            <a:ext cx="530225" cy="530225"/>
            <a:chOff x="2366" y="2414"/>
            <a:chExt cx="334" cy="334"/>
          </a:xfrm>
        </p:grpSpPr>
        <p:sp>
          <p:nvSpPr>
            <p:cNvPr id="76018" name="Freeform 88"/>
            <p:cNvSpPr>
              <a:spLocks noChangeAspect="1"/>
            </p:cNvSpPr>
            <p:nvPr/>
          </p:nvSpPr>
          <p:spPr bwMode="auto">
            <a:xfrm>
              <a:off x="2366" y="241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6019" name="Text Box 89"/>
            <p:cNvSpPr txBox="1">
              <a:spLocks noChangeArrowheads="1"/>
            </p:cNvSpPr>
            <p:nvPr/>
          </p:nvSpPr>
          <p:spPr bwMode="auto">
            <a:xfrm>
              <a:off x="2437" y="2523"/>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SPY</a:t>
              </a:r>
            </a:p>
          </p:txBody>
        </p:sp>
      </p:grpSp>
      <p:grpSp>
        <p:nvGrpSpPr>
          <p:cNvPr id="75806" name="Group 90"/>
          <p:cNvGrpSpPr>
            <a:grpSpLocks/>
          </p:cNvGrpSpPr>
          <p:nvPr/>
        </p:nvGrpSpPr>
        <p:grpSpPr bwMode="auto">
          <a:xfrm>
            <a:off x="5118100" y="792163"/>
            <a:ext cx="547688" cy="365125"/>
            <a:chOff x="3224" y="499"/>
            <a:chExt cx="345" cy="230"/>
          </a:xfrm>
        </p:grpSpPr>
        <p:sp>
          <p:nvSpPr>
            <p:cNvPr id="76011" name="Rectangle 91"/>
            <p:cNvSpPr>
              <a:spLocks noChangeArrowheads="1"/>
            </p:cNvSpPr>
            <p:nvPr/>
          </p:nvSpPr>
          <p:spPr bwMode="auto">
            <a:xfrm>
              <a:off x="3224" y="49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012" name="Group 92"/>
            <p:cNvGrpSpPr>
              <a:grpSpLocks/>
            </p:cNvGrpSpPr>
            <p:nvPr/>
          </p:nvGrpSpPr>
          <p:grpSpPr bwMode="auto">
            <a:xfrm>
              <a:off x="3301" y="543"/>
              <a:ext cx="192" cy="142"/>
              <a:chOff x="3984" y="480"/>
              <a:chExt cx="146" cy="96"/>
            </a:xfrm>
          </p:grpSpPr>
          <p:sp>
            <p:nvSpPr>
              <p:cNvPr id="76013" name="Freeform 9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14" name="Line 94"/>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15" name="Line 95"/>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16" name="Line 96"/>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17" name="Line 97"/>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75807" name="Group 98"/>
          <p:cNvGrpSpPr>
            <a:grpSpLocks/>
          </p:cNvGrpSpPr>
          <p:nvPr/>
        </p:nvGrpSpPr>
        <p:grpSpPr bwMode="auto">
          <a:xfrm>
            <a:off x="6499225" y="773113"/>
            <a:ext cx="401638" cy="401637"/>
            <a:chOff x="4094" y="487"/>
            <a:chExt cx="253" cy="253"/>
          </a:xfrm>
        </p:grpSpPr>
        <p:sp>
          <p:nvSpPr>
            <p:cNvPr id="76004" name="Rectangle 99"/>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005" name="Group 100"/>
            <p:cNvGrpSpPr>
              <a:grpSpLocks/>
            </p:cNvGrpSpPr>
            <p:nvPr/>
          </p:nvGrpSpPr>
          <p:grpSpPr bwMode="auto">
            <a:xfrm>
              <a:off x="4124" y="542"/>
              <a:ext cx="192" cy="142"/>
              <a:chOff x="3984" y="480"/>
              <a:chExt cx="146" cy="96"/>
            </a:xfrm>
          </p:grpSpPr>
          <p:sp>
            <p:nvSpPr>
              <p:cNvPr id="76006" name="Freeform 101"/>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07" name="Line 102"/>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08" name="Line 103"/>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09" name="Line 104"/>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10" name="Line 105"/>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75808" name="Group 106"/>
          <p:cNvGrpSpPr>
            <a:grpSpLocks/>
          </p:cNvGrpSpPr>
          <p:nvPr/>
        </p:nvGrpSpPr>
        <p:grpSpPr bwMode="auto">
          <a:xfrm>
            <a:off x="7734300" y="708025"/>
            <a:ext cx="530225" cy="530225"/>
            <a:chOff x="4872" y="446"/>
            <a:chExt cx="334" cy="334"/>
          </a:xfrm>
        </p:grpSpPr>
        <p:sp>
          <p:nvSpPr>
            <p:cNvPr id="75997" name="Freeform 107"/>
            <p:cNvSpPr>
              <a:spLocks/>
            </p:cNvSpPr>
            <p:nvPr/>
          </p:nvSpPr>
          <p:spPr bwMode="auto">
            <a:xfrm>
              <a:off x="4872" y="4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5998" name="Group 108"/>
            <p:cNvGrpSpPr>
              <a:grpSpLocks/>
            </p:cNvGrpSpPr>
            <p:nvPr/>
          </p:nvGrpSpPr>
          <p:grpSpPr bwMode="auto">
            <a:xfrm>
              <a:off x="4943" y="543"/>
              <a:ext cx="192" cy="142"/>
              <a:chOff x="3984" y="480"/>
              <a:chExt cx="146" cy="96"/>
            </a:xfrm>
          </p:grpSpPr>
          <p:sp>
            <p:nvSpPr>
              <p:cNvPr id="75999" name="Freeform 109"/>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6000" name="Line 110"/>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6001" name="Line 111"/>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6002" name="Line 112"/>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6003" name="Line 113"/>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75809" name="Group 114"/>
          <p:cNvGrpSpPr>
            <a:grpSpLocks/>
          </p:cNvGrpSpPr>
          <p:nvPr/>
        </p:nvGrpSpPr>
        <p:grpSpPr bwMode="auto">
          <a:xfrm>
            <a:off x="6499225" y="1392238"/>
            <a:ext cx="401638" cy="401637"/>
            <a:chOff x="4094" y="877"/>
            <a:chExt cx="253" cy="253"/>
          </a:xfrm>
        </p:grpSpPr>
        <p:sp>
          <p:nvSpPr>
            <p:cNvPr id="75989" name="Rectangle 115"/>
            <p:cNvSpPr>
              <a:spLocks noChangeArrowheads="1"/>
            </p:cNvSpPr>
            <p:nvPr/>
          </p:nvSpPr>
          <p:spPr bwMode="auto">
            <a:xfrm>
              <a:off x="4094" y="87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990" name="Group 116"/>
            <p:cNvGrpSpPr>
              <a:grpSpLocks/>
            </p:cNvGrpSpPr>
            <p:nvPr/>
          </p:nvGrpSpPr>
          <p:grpSpPr bwMode="auto">
            <a:xfrm>
              <a:off x="4141" y="928"/>
              <a:ext cx="156" cy="142"/>
              <a:chOff x="3984" y="480"/>
              <a:chExt cx="146" cy="96"/>
            </a:xfrm>
          </p:grpSpPr>
          <p:sp>
            <p:nvSpPr>
              <p:cNvPr id="75992" name="Freeform 117"/>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93" name="Line 118"/>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94" name="Line 119"/>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95" name="Line 120"/>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96" name="Line 121"/>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75991" name="Freeform 122"/>
            <p:cNvSpPr>
              <a:spLocks/>
            </p:cNvSpPr>
            <p:nvPr/>
          </p:nvSpPr>
          <p:spPr bwMode="auto">
            <a:xfrm>
              <a:off x="4096" y="882"/>
              <a:ext cx="250" cy="244"/>
            </a:xfrm>
            <a:custGeom>
              <a:avLst/>
              <a:gdLst>
                <a:gd name="T0" fmla="*/ 250 w 250"/>
                <a:gd name="T1" fmla="*/ 244 h 244"/>
                <a:gd name="T2" fmla="*/ 130 w 250"/>
                <a:gd name="T3" fmla="*/ 99 h 244"/>
                <a:gd name="T4" fmla="*/ 130 w 250"/>
                <a:gd name="T5" fmla="*/ 141 h 244"/>
                <a:gd name="T6" fmla="*/ 0 w 250"/>
                <a:gd name="T7" fmla="*/ 0 h 244"/>
                <a:gd name="T8" fmla="*/ 0 60000 65536"/>
                <a:gd name="T9" fmla="*/ 0 60000 65536"/>
                <a:gd name="T10" fmla="*/ 0 60000 65536"/>
                <a:gd name="T11" fmla="*/ 0 60000 65536"/>
                <a:gd name="T12" fmla="*/ 0 w 250"/>
                <a:gd name="T13" fmla="*/ 0 h 244"/>
                <a:gd name="T14" fmla="*/ 250 w 250"/>
                <a:gd name="T15" fmla="*/ 244 h 244"/>
              </a:gdLst>
              <a:ahLst/>
              <a:cxnLst>
                <a:cxn ang="T8">
                  <a:pos x="T0" y="T1"/>
                </a:cxn>
                <a:cxn ang="T9">
                  <a:pos x="T2" y="T3"/>
                </a:cxn>
                <a:cxn ang="T10">
                  <a:pos x="T4" y="T5"/>
                </a:cxn>
                <a:cxn ang="T11">
                  <a:pos x="T6" y="T7"/>
                </a:cxn>
              </a:cxnLst>
              <a:rect l="T12" t="T13" r="T14" b="T15"/>
              <a:pathLst>
                <a:path w="250" h="244">
                  <a:moveTo>
                    <a:pt x="250" y="244"/>
                  </a:moveTo>
                  <a:lnTo>
                    <a:pt x="130" y="99"/>
                  </a:lnTo>
                  <a:lnTo>
                    <a:pt x="130" y="141"/>
                  </a:lnTo>
                  <a:lnTo>
                    <a:pt x="0" y="0"/>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5810" name="Group 123"/>
          <p:cNvGrpSpPr>
            <a:grpSpLocks/>
          </p:cNvGrpSpPr>
          <p:nvPr/>
        </p:nvGrpSpPr>
        <p:grpSpPr bwMode="auto">
          <a:xfrm>
            <a:off x="5118100" y="1419225"/>
            <a:ext cx="547688" cy="365125"/>
            <a:chOff x="3224" y="894"/>
            <a:chExt cx="345" cy="230"/>
          </a:xfrm>
        </p:grpSpPr>
        <p:sp>
          <p:nvSpPr>
            <p:cNvPr id="75981" name="Rectangle 124"/>
            <p:cNvSpPr>
              <a:spLocks noChangeArrowheads="1"/>
            </p:cNvSpPr>
            <p:nvPr/>
          </p:nvSpPr>
          <p:spPr bwMode="auto">
            <a:xfrm>
              <a:off x="3224" y="89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982" name="Group 125"/>
            <p:cNvGrpSpPr>
              <a:grpSpLocks/>
            </p:cNvGrpSpPr>
            <p:nvPr/>
          </p:nvGrpSpPr>
          <p:grpSpPr bwMode="auto">
            <a:xfrm>
              <a:off x="3317" y="936"/>
              <a:ext cx="156" cy="142"/>
              <a:chOff x="3984" y="480"/>
              <a:chExt cx="146" cy="96"/>
            </a:xfrm>
          </p:grpSpPr>
          <p:sp>
            <p:nvSpPr>
              <p:cNvPr id="75984" name="Freeform 126"/>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85" name="Line 127"/>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86" name="Line 128"/>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87" name="Line 129"/>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88" name="Line 130"/>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75983" name="Freeform 131"/>
            <p:cNvSpPr>
              <a:spLocks/>
            </p:cNvSpPr>
            <p:nvPr/>
          </p:nvSpPr>
          <p:spPr bwMode="auto">
            <a:xfrm>
              <a:off x="3225" y="897"/>
              <a:ext cx="344" cy="224"/>
            </a:xfrm>
            <a:custGeom>
              <a:avLst/>
              <a:gdLst>
                <a:gd name="T0" fmla="*/ 344 w 344"/>
                <a:gd name="T1" fmla="*/ 224 h 224"/>
                <a:gd name="T2" fmla="*/ 177 w 344"/>
                <a:gd name="T3" fmla="*/ 92 h 224"/>
                <a:gd name="T4" fmla="*/ 177 w 344"/>
                <a:gd name="T5" fmla="*/ 134 h 224"/>
                <a:gd name="T6" fmla="*/ 0 w 344"/>
                <a:gd name="T7" fmla="*/ 0 h 224"/>
                <a:gd name="T8" fmla="*/ 0 60000 65536"/>
                <a:gd name="T9" fmla="*/ 0 60000 65536"/>
                <a:gd name="T10" fmla="*/ 0 60000 65536"/>
                <a:gd name="T11" fmla="*/ 0 60000 65536"/>
                <a:gd name="T12" fmla="*/ 0 w 344"/>
                <a:gd name="T13" fmla="*/ 0 h 224"/>
                <a:gd name="T14" fmla="*/ 344 w 344"/>
                <a:gd name="T15" fmla="*/ 224 h 224"/>
              </a:gdLst>
              <a:ahLst/>
              <a:cxnLst>
                <a:cxn ang="T8">
                  <a:pos x="T0" y="T1"/>
                </a:cxn>
                <a:cxn ang="T9">
                  <a:pos x="T2" y="T3"/>
                </a:cxn>
                <a:cxn ang="T10">
                  <a:pos x="T4" y="T5"/>
                </a:cxn>
                <a:cxn ang="T11">
                  <a:pos x="T6" y="T7"/>
                </a:cxn>
              </a:cxnLst>
              <a:rect l="T12" t="T13" r="T14" b="T15"/>
              <a:pathLst>
                <a:path w="344" h="224">
                  <a:moveTo>
                    <a:pt x="344" y="224"/>
                  </a:moveTo>
                  <a:lnTo>
                    <a:pt x="177" y="92"/>
                  </a:lnTo>
                  <a:lnTo>
                    <a:pt x="177" y="134"/>
                  </a:lnTo>
                  <a:lnTo>
                    <a:pt x="0" y="0"/>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5811" name="Group 132"/>
          <p:cNvGrpSpPr>
            <a:grpSpLocks/>
          </p:cNvGrpSpPr>
          <p:nvPr/>
        </p:nvGrpSpPr>
        <p:grpSpPr bwMode="auto">
          <a:xfrm>
            <a:off x="3756025" y="1336675"/>
            <a:ext cx="530225" cy="530225"/>
            <a:chOff x="2366" y="842"/>
            <a:chExt cx="334" cy="334"/>
          </a:xfrm>
        </p:grpSpPr>
        <p:sp>
          <p:nvSpPr>
            <p:cNvPr id="75973" name="Freeform 133"/>
            <p:cNvSpPr>
              <a:spLocks noChangeAspect="1"/>
            </p:cNvSpPr>
            <p:nvPr/>
          </p:nvSpPr>
          <p:spPr bwMode="auto">
            <a:xfrm>
              <a:off x="2366" y="84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5974" name="Group 134"/>
            <p:cNvGrpSpPr>
              <a:grpSpLocks/>
            </p:cNvGrpSpPr>
            <p:nvPr/>
          </p:nvGrpSpPr>
          <p:grpSpPr bwMode="auto">
            <a:xfrm>
              <a:off x="2449" y="940"/>
              <a:ext cx="156" cy="142"/>
              <a:chOff x="3984" y="480"/>
              <a:chExt cx="146" cy="96"/>
            </a:xfrm>
          </p:grpSpPr>
          <p:sp>
            <p:nvSpPr>
              <p:cNvPr id="75976" name="Freeform 135"/>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77" name="Line 136"/>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78" name="Line 137"/>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79" name="Line 138"/>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80" name="Line 139"/>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75975" name="Freeform 140"/>
            <p:cNvSpPr>
              <a:spLocks/>
            </p:cNvSpPr>
            <p:nvPr/>
          </p:nvSpPr>
          <p:spPr bwMode="auto">
            <a:xfrm>
              <a:off x="2443" y="924"/>
              <a:ext cx="168" cy="166"/>
            </a:xfrm>
            <a:custGeom>
              <a:avLst/>
              <a:gdLst>
                <a:gd name="T0" fmla="*/ 168 w 168"/>
                <a:gd name="T1" fmla="*/ 166 h 166"/>
                <a:gd name="T2" fmla="*/ 91 w 168"/>
                <a:gd name="T3" fmla="*/ 69 h 166"/>
                <a:gd name="T4" fmla="*/ 91 w 168"/>
                <a:gd name="T5" fmla="*/ 111 h 166"/>
                <a:gd name="T6" fmla="*/ 0 w 168"/>
                <a:gd name="T7" fmla="*/ 0 h 166"/>
                <a:gd name="T8" fmla="*/ 0 60000 65536"/>
                <a:gd name="T9" fmla="*/ 0 60000 65536"/>
                <a:gd name="T10" fmla="*/ 0 60000 65536"/>
                <a:gd name="T11" fmla="*/ 0 60000 65536"/>
                <a:gd name="T12" fmla="*/ 0 w 168"/>
                <a:gd name="T13" fmla="*/ 0 h 166"/>
                <a:gd name="T14" fmla="*/ 168 w 168"/>
                <a:gd name="T15" fmla="*/ 166 h 166"/>
              </a:gdLst>
              <a:ahLst/>
              <a:cxnLst>
                <a:cxn ang="T8">
                  <a:pos x="T0" y="T1"/>
                </a:cxn>
                <a:cxn ang="T9">
                  <a:pos x="T2" y="T3"/>
                </a:cxn>
                <a:cxn ang="T10">
                  <a:pos x="T4" y="T5"/>
                </a:cxn>
                <a:cxn ang="T11">
                  <a:pos x="T6" y="T7"/>
                </a:cxn>
              </a:cxnLst>
              <a:rect l="T12" t="T13" r="T14" b="T15"/>
              <a:pathLst>
                <a:path w="168" h="166">
                  <a:moveTo>
                    <a:pt x="168" y="166"/>
                  </a:moveTo>
                  <a:lnTo>
                    <a:pt x="91" y="69"/>
                  </a:lnTo>
                  <a:lnTo>
                    <a:pt x="91" y="111"/>
                  </a:lnTo>
                  <a:lnTo>
                    <a:pt x="0" y="0"/>
                  </a:lnTo>
                </a:path>
              </a:pathLst>
            </a:custGeom>
            <a:noFill/>
            <a:ln w="19050" cap="flat" cmpd="sng">
              <a:solidFill>
                <a:schemeClr val="tx1"/>
              </a:solidFill>
              <a:prstDash val="solid"/>
              <a:round/>
              <a:headEnd/>
              <a:tailEnd/>
            </a:ln>
          </p:spPr>
          <p:txBody>
            <a:bodyPr wrap="none" anchor="ctr"/>
            <a:lstStyle/>
            <a:p>
              <a:endParaRPr lang="en-US"/>
            </a:p>
          </p:txBody>
        </p:sp>
      </p:grpSp>
      <p:grpSp>
        <p:nvGrpSpPr>
          <p:cNvPr id="75812" name="Group 141"/>
          <p:cNvGrpSpPr>
            <a:grpSpLocks/>
          </p:cNvGrpSpPr>
          <p:nvPr/>
        </p:nvGrpSpPr>
        <p:grpSpPr bwMode="auto">
          <a:xfrm>
            <a:off x="6499225" y="2011363"/>
            <a:ext cx="401638" cy="401637"/>
            <a:chOff x="4094" y="1267"/>
            <a:chExt cx="253" cy="253"/>
          </a:xfrm>
        </p:grpSpPr>
        <p:sp>
          <p:nvSpPr>
            <p:cNvPr id="75965" name="Rectangle 142"/>
            <p:cNvSpPr>
              <a:spLocks noChangeArrowheads="1"/>
            </p:cNvSpPr>
            <p:nvPr/>
          </p:nvSpPr>
          <p:spPr bwMode="auto">
            <a:xfrm>
              <a:off x="4094" y="126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966" name="Group 143"/>
            <p:cNvGrpSpPr>
              <a:grpSpLocks/>
            </p:cNvGrpSpPr>
            <p:nvPr/>
          </p:nvGrpSpPr>
          <p:grpSpPr bwMode="auto">
            <a:xfrm>
              <a:off x="4166" y="1380"/>
              <a:ext cx="108" cy="84"/>
              <a:chOff x="3984" y="480"/>
              <a:chExt cx="146" cy="96"/>
            </a:xfrm>
          </p:grpSpPr>
          <p:sp>
            <p:nvSpPr>
              <p:cNvPr id="75968" name="Freeform 144"/>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lIns="0" tIns="0" rIns="0" bIns="0" anchor="ctr" anchorCtr="1"/>
              <a:lstStyle/>
              <a:p>
                <a:endParaRPr lang="en-US"/>
              </a:p>
            </p:txBody>
          </p:sp>
          <p:sp>
            <p:nvSpPr>
              <p:cNvPr id="75969" name="Line 145"/>
              <p:cNvSpPr>
                <a:spLocks noChangeShapeType="1"/>
              </p:cNvSpPr>
              <p:nvPr/>
            </p:nvSpPr>
            <p:spPr bwMode="auto">
              <a:xfrm>
                <a:off x="4082" y="49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70" name="Line 146"/>
              <p:cNvSpPr>
                <a:spLocks noChangeShapeType="1"/>
              </p:cNvSpPr>
              <p:nvPr/>
            </p:nvSpPr>
            <p:spPr bwMode="auto">
              <a:xfrm>
                <a:off x="4080" y="56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71" name="Line 147"/>
              <p:cNvSpPr>
                <a:spLocks noChangeShapeType="1"/>
              </p:cNvSpPr>
              <p:nvPr/>
            </p:nvSpPr>
            <p:spPr bwMode="auto">
              <a:xfrm>
                <a:off x="4081" y="542"/>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72" name="Line 148"/>
              <p:cNvSpPr>
                <a:spLocks noChangeShapeType="1"/>
              </p:cNvSpPr>
              <p:nvPr/>
            </p:nvSpPr>
            <p:spPr bwMode="auto">
              <a:xfrm>
                <a:off x="4082" y="517"/>
                <a:ext cx="48" cy="0"/>
              </a:xfrm>
              <a:prstGeom prst="line">
                <a:avLst/>
              </a:prstGeom>
              <a:noFill/>
              <a:ln w="19050">
                <a:solidFill>
                  <a:schemeClr val="tx1"/>
                </a:solidFill>
                <a:round/>
                <a:headEnd/>
                <a:tailEnd/>
              </a:ln>
            </p:spPr>
            <p:txBody>
              <a:bodyPr wrap="none" lIns="0" tIns="0" rIns="0" bIns="0" anchor="ctr" anchorCtr="1"/>
              <a:lstStyle/>
              <a:p>
                <a:endParaRPr lang="en-US"/>
              </a:p>
            </p:txBody>
          </p:sp>
        </p:grpSp>
        <p:sp>
          <p:nvSpPr>
            <p:cNvPr id="75967" name="Text Box 149"/>
            <p:cNvSpPr txBox="1">
              <a:spLocks noChangeArrowheads="1"/>
            </p:cNvSpPr>
            <p:nvPr/>
          </p:nvSpPr>
          <p:spPr bwMode="auto">
            <a:xfrm>
              <a:off x="4191" y="1309"/>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W</a:t>
              </a:r>
            </a:p>
          </p:txBody>
        </p:sp>
      </p:grpSp>
      <p:grpSp>
        <p:nvGrpSpPr>
          <p:cNvPr id="75813" name="Group 150"/>
          <p:cNvGrpSpPr>
            <a:grpSpLocks/>
          </p:cNvGrpSpPr>
          <p:nvPr/>
        </p:nvGrpSpPr>
        <p:grpSpPr bwMode="auto">
          <a:xfrm>
            <a:off x="5118100" y="2038350"/>
            <a:ext cx="547688" cy="365125"/>
            <a:chOff x="3224" y="1284"/>
            <a:chExt cx="345" cy="230"/>
          </a:xfrm>
        </p:grpSpPr>
        <p:sp>
          <p:nvSpPr>
            <p:cNvPr id="75957" name="Rectangle 151"/>
            <p:cNvSpPr>
              <a:spLocks noChangeArrowheads="1"/>
            </p:cNvSpPr>
            <p:nvPr/>
          </p:nvSpPr>
          <p:spPr bwMode="auto">
            <a:xfrm>
              <a:off x="3224" y="128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958" name="Group 152"/>
            <p:cNvGrpSpPr>
              <a:grpSpLocks/>
            </p:cNvGrpSpPr>
            <p:nvPr/>
          </p:nvGrpSpPr>
          <p:grpSpPr bwMode="auto">
            <a:xfrm>
              <a:off x="3342" y="1389"/>
              <a:ext cx="108" cy="84"/>
              <a:chOff x="3984" y="480"/>
              <a:chExt cx="146" cy="96"/>
            </a:xfrm>
          </p:grpSpPr>
          <p:sp>
            <p:nvSpPr>
              <p:cNvPr id="75960" name="Freeform 15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lIns="0" tIns="0" rIns="0" bIns="0" anchor="ctr" anchorCtr="1"/>
              <a:lstStyle/>
              <a:p>
                <a:endParaRPr lang="en-US"/>
              </a:p>
            </p:txBody>
          </p:sp>
          <p:sp>
            <p:nvSpPr>
              <p:cNvPr id="75961" name="Line 154"/>
              <p:cNvSpPr>
                <a:spLocks noChangeShapeType="1"/>
              </p:cNvSpPr>
              <p:nvPr/>
            </p:nvSpPr>
            <p:spPr bwMode="auto">
              <a:xfrm>
                <a:off x="4082" y="49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62" name="Line 155"/>
              <p:cNvSpPr>
                <a:spLocks noChangeShapeType="1"/>
              </p:cNvSpPr>
              <p:nvPr/>
            </p:nvSpPr>
            <p:spPr bwMode="auto">
              <a:xfrm>
                <a:off x="4080" y="56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63" name="Line 156"/>
              <p:cNvSpPr>
                <a:spLocks noChangeShapeType="1"/>
              </p:cNvSpPr>
              <p:nvPr/>
            </p:nvSpPr>
            <p:spPr bwMode="auto">
              <a:xfrm>
                <a:off x="4081" y="542"/>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64" name="Line 157"/>
              <p:cNvSpPr>
                <a:spLocks noChangeShapeType="1"/>
              </p:cNvSpPr>
              <p:nvPr/>
            </p:nvSpPr>
            <p:spPr bwMode="auto">
              <a:xfrm>
                <a:off x="4082" y="517"/>
                <a:ext cx="48" cy="0"/>
              </a:xfrm>
              <a:prstGeom prst="line">
                <a:avLst/>
              </a:prstGeom>
              <a:noFill/>
              <a:ln w="19050">
                <a:solidFill>
                  <a:schemeClr val="tx1"/>
                </a:solidFill>
                <a:round/>
                <a:headEnd/>
                <a:tailEnd/>
              </a:ln>
            </p:spPr>
            <p:txBody>
              <a:bodyPr wrap="none" lIns="0" tIns="0" rIns="0" bIns="0" anchor="ctr" anchorCtr="1"/>
              <a:lstStyle/>
              <a:p>
                <a:endParaRPr lang="en-US"/>
              </a:p>
            </p:txBody>
          </p:sp>
        </p:grpSp>
        <p:sp>
          <p:nvSpPr>
            <p:cNvPr id="75959" name="Text Box 158"/>
            <p:cNvSpPr txBox="1">
              <a:spLocks noChangeArrowheads="1"/>
            </p:cNvSpPr>
            <p:nvPr/>
          </p:nvSpPr>
          <p:spPr bwMode="auto">
            <a:xfrm>
              <a:off x="3366" y="1318"/>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W</a:t>
              </a:r>
            </a:p>
          </p:txBody>
        </p:sp>
      </p:grpSp>
      <p:grpSp>
        <p:nvGrpSpPr>
          <p:cNvPr id="75814" name="Group 159"/>
          <p:cNvGrpSpPr>
            <a:grpSpLocks/>
          </p:cNvGrpSpPr>
          <p:nvPr/>
        </p:nvGrpSpPr>
        <p:grpSpPr bwMode="auto">
          <a:xfrm>
            <a:off x="3756025" y="1960563"/>
            <a:ext cx="530225" cy="530225"/>
            <a:chOff x="2366" y="1235"/>
            <a:chExt cx="334" cy="334"/>
          </a:xfrm>
        </p:grpSpPr>
        <p:sp>
          <p:nvSpPr>
            <p:cNvPr id="75949" name="Freeform 160"/>
            <p:cNvSpPr>
              <a:spLocks noChangeAspect="1"/>
            </p:cNvSpPr>
            <p:nvPr/>
          </p:nvSpPr>
          <p:spPr bwMode="auto">
            <a:xfrm>
              <a:off x="2366" y="12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5950" name="Group 161"/>
            <p:cNvGrpSpPr>
              <a:grpSpLocks/>
            </p:cNvGrpSpPr>
            <p:nvPr/>
          </p:nvGrpSpPr>
          <p:grpSpPr bwMode="auto">
            <a:xfrm>
              <a:off x="2479" y="1389"/>
              <a:ext cx="108" cy="84"/>
              <a:chOff x="3984" y="480"/>
              <a:chExt cx="146" cy="96"/>
            </a:xfrm>
          </p:grpSpPr>
          <p:sp>
            <p:nvSpPr>
              <p:cNvPr id="75952" name="Freeform 162"/>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lIns="0" tIns="0" rIns="0" bIns="0" anchor="ctr" anchorCtr="1"/>
              <a:lstStyle/>
              <a:p>
                <a:endParaRPr lang="en-US"/>
              </a:p>
            </p:txBody>
          </p:sp>
          <p:sp>
            <p:nvSpPr>
              <p:cNvPr id="75953" name="Line 163"/>
              <p:cNvSpPr>
                <a:spLocks noChangeShapeType="1"/>
              </p:cNvSpPr>
              <p:nvPr/>
            </p:nvSpPr>
            <p:spPr bwMode="auto">
              <a:xfrm>
                <a:off x="4082" y="49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54" name="Line 164"/>
              <p:cNvSpPr>
                <a:spLocks noChangeShapeType="1"/>
              </p:cNvSpPr>
              <p:nvPr/>
            </p:nvSpPr>
            <p:spPr bwMode="auto">
              <a:xfrm>
                <a:off x="4080" y="563"/>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55" name="Line 165"/>
              <p:cNvSpPr>
                <a:spLocks noChangeShapeType="1"/>
              </p:cNvSpPr>
              <p:nvPr/>
            </p:nvSpPr>
            <p:spPr bwMode="auto">
              <a:xfrm>
                <a:off x="4081" y="542"/>
                <a:ext cx="48" cy="0"/>
              </a:xfrm>
              <a:prstGeom prst="line">
                <a:avLst/>
              </a:prstGeom>
              <a:noFill/>
              <a:ln w="19050">
                <a:solidFill>
                  <a:schemeClr val="tx1"/>
                </a:solidFill>
                <a:round/>
                <a:headEnd/>
                <a:tailEnd/>
              </a:ln>
            </p:spPr>
            <p:txBody>
              <a:bodyPr wrap="none" lIns="0" tIns="0" rIns="0" bIns="0" anchor="ctr" anchorCtr="1"/>
              <a:lstStyle/>
              <a:p>
                <a:endParaRPr lang="en-US"/>
              </a:p>
            </p:txBody>
          </p:sp>
          <p:sp>
            <p:nvSpPr>
              <p:cNvPr id="75956" name="Line 166"/>
              <p:cNvSpPr>
                <a:spLocks noChangeShapeType="1"/>
              </p:cNvSpPr>
              <p:nvPr/>
            </p:nvSpPr>
            <p:spPr bwMode="auto">
              <a:xfrm>
                <a:off x="4082" y="517"/>
                <a:ext cx="48" cy="0"/>
              </a:xfrm>
              <a:prstGeom prst="line">
                <a:avLst/>
              </a:prstGeom>
              <a:noFill/>
              <a:ln w="19050">
                <a:solidFill>
                  <a:schemeClr val="tx1"/>
                </a:solidFill>
                <a:round/>
                <a:headEnd/>
                <a:tailEnd/>
              </a:ln>
            </p:spPr>
            <p:txBody>
              <a:bodyPr wrap="none" lIns="0" tIns="0" rIns="0" bIns="0" anchor="ctr" anchorCtr="1"/>
              <a:lstStyle/>
              <a:p>
                <a:endParaRPr lang="en-US"/>
              </a:p>
            </p:txBody>
          </p:sp>
        </p:grpSp>
        <p:sp>
          <p:nvSpPr>
            <p:cNvPr id="75951" name="Text Box 167"/>
            <p:cNvSpPr txBox="1">
              <a:spLocks noChangeArrowheads="1"/>
            </p:cNvSpPr>
            <p:nvPr/>
          </p:nvSpPr>
          <p:spPr bwMode="auto">
            <a:xfrm>
              <a:off x="2503" y="1318"/>
              <a:ext cx="60"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W</a:t>
              </a:r>
            </a:p>
          </p:txBody>
        </p:sp>
      </p:grpSp>
      <p:grpSp>
        <p:nvGrpSpPr>
          <p:cNvPr id="75815" name="Group 168"/>
          <p:cNvGrpSpPr>
            <a:grpSpLocks/>
          </p:cNvGrpSpPr>
          <p:nvPr/>
        </p:nvGrpSpPr>
        <p:grpSpPr bwMode="auto">
          <a:xfrm>
            <a:off x="5118100" y="2657475"/>
            <a:ext cx="547688" cy="365125"/>
            <a:chOff x="3224" y="1674"/>
            <a:chExt cx="345" cy="230"/>
          </a:xfrm>
        </p:grpSpPr>
        <p:sp>
          <p:nvSpPr>
            <p:cNvPr id="75938" name="Rectangle 169"/>
            <p:cNvSpPr>
              <a:spLocks noChangeArrowheads="1"/>
            </p:cNvSpPr>
            <p:nvPr/>
          </p:nvSpPr>
          <p:spPr bwMode="auto">
            <a:xfrm>
              <a:off x="3224" y="167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939" name="Group 170"/>
            <p:cNvGrpSpPr>
              <a:grpSpLocks/>
            </p:cNvGrpSpPr>
            <p:nvPr/>
          </p:nvGrpSpPr>
          <p:grpSpPr bwMode="auto">
            <a:xfrm>
              <a:off x="3304" y="1701"/>
              <a:ext cx="185" cy="172"/>
              <a:chOff x="2448" y="1705"/>
              <a:chExt cx="185" cy="172"/>
            </a:xfrm>
          </p:grpSpPr>
          <p:grpSp>
            <p:nvGrpSpPr>
              <p:cNvPr id="75940" name="Group 171"/>
              <p:cNvGrpSpPr>
                <a:grpSpLocks/>
              </p:cNvGrpSpPr>
              <p:nvPr/>
            </p:nvGrpSpPr>
            <p:grpSpPr bwMode="auto">
              <a:xfrm>
                <a:off x="2448" y="1705"/>
                <a:ext cx="96" cy="96"/>
                <a:chOff x="3984" y="384"/>
                <a:chExt cx="48" cy="96"/>
              </a:xfrm>
            </p:grpSpPr>
            <p:sp>
              <p:nvSpPr>
                <p:cNvPr id="75947" name="Rectangle 172"/>
                <p:cNvSpPr>
                  <a:spLocks noChangeArrowheads="1"/>
                </p:cNvSpPr>
                <p:nvPr/>
              </p:nvSpPr>
              <p:spPr bwMode="auto">
                <a:xfrm>
                  <a:off x="3984" y="432"/>
                  <a:ext cx="48" cy="48"/>
                </a:xfrm>
                <a:prstGeom prst="rect">
                  <a:avLst/>
                </a:prstGeom>
                <a:noFill/>
                <a:ln w="19050">
                  <a:solidFill>
                    <a:schemeClr val="tx1"/>
                  </a:solidFill>
                  <a:miter lim="800000"/>
                  <a:headEnd/>
                  <a:tailEnd/>
                </a:ln>
              </p:spPr>
              <p:txBody>
                <a:bodyPr wrap="none" anchor="ctr"/>
                <a:lstStyle/>
                <a:p>
                  <a:endParaRPr lang="en-US"/>
                </a:p>
              </p:txBody>
            </p:sp>
            <p:sp>
              <p:nvSpPr>
                <p:cNvPr id="75948" name="AutoShape 173"/>
                <p:cNvSpPr>
                  <a:spLocks noChangeArrowheads="1"/>
                </p:cNvSpPr>
                <p:nvPr/>
              </p:nvSpPr>
              <p:spPr bwMode="auto">
                <a:xfrm>
                  <a:off x="3984" y="384"/>
                  <a:ext cx="48" cy="48"/>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nvGrpSpPr>
              <p:cNvPr id="75941" name="Group 174"/>
              <p:cNvGrpSpPr>
                <a:grpSpLocks/>
              </p:cNvGrpSpPr>
              <p:nvPr/>
            </p:nvGrpSpPr>
            <p:grpSpPr bwMode="auto">
              <a:xfrm>
                <a:off x="2487" y="1781"/>
                <a:ext cx="146" cy="96"/>
                <a:chOff x="3984" y="480"/>
                <a:chExt cx="146" cy="96"/>
              </a:xfrm>
            </p:grpSpPr>
            <p:sp>
              <p:nvSpPr>
                <p:cNvPr id="75942" name="Freeform 175"/>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43" name="Line 176"/>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44" name="Line 177"/>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45" name="Line 178"/>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46" name="Line 179"/>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grpSp>
        <p:nvGrpSpPr>
          <p:cNvPr id="75816" name="Group 180"/>
          <p:cNvGrpSpPr>
            <a:grpSpLocks/>
          </p:cNvGrpSpPr>
          <p:nvPr/>
        </p:nvGrpSpPr>
        <p:grpSpPr bwMode="auto">
          <a:xfrm>
            <a:off x="6499225" y="2630488"/>
            <a:ext cx="401638" cy="401637"/>
            <a:chOff x="4094" y="1657"/>
            <a:chExt cx="253" cy="253"/>
          </a:xfrm>
        </p:grpSpPr>
        <p:sp>
          <p:nvSpPr>
            <p:cNvPr id="75927" name="Rectangle 181"/>
            <p:cNvSpPr>
              <a:spLocks noChangeArrowheads="1"/>
            </p:cNvSpPr>
            <p:nvPr/>
          </p:nvSpPr>
          <p:spPr bwMode="auto">
            <a:xfrm>
              <a:off x="4094" y="165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928" name="Group 182"/>
            <p:cNvGrpSpPr>
              <a:grpSpLocks/>
            </p:cNvGrpSpPr>
            <p:nvPr/>
          </p:nvGrpSpPr>
          <p:grpSpPr bwMode="auto">
            <a:xfrm>
              <a:off x="4136" y="1697"/>
              <a:ext cx="185" cy="172"/>
              <a:chOff x="2448" y="1705"/>
              <a:chExt cx="185" cy="172"/>
            </a:xfrm>
          </p:grpSpPr>
          <p:grpSp>
            <p:nvGrpSpPr>
              <p:cNvPr id="75929" name="Group 183"/>
              <p:cNvGrpSpPr>
                <a:grpSpLocks/>
              </p:cNvGrpSpPr>
              <p:nvPr/>
            </p:nvGrpSpPr>
            <p:grpSpPr bwMode="auto">
              <a:xfrm>
                <a:off x="2448" y="1705"/>
                <a:ext cx="96" cy="96"/>
                <a:chOff x="3984" y="384"/>
                <a:chExt cx="48" cy="96"/>
              </a:xfrm>
            </p:grpSpPr>
            <p:sp>
              <p:nvSpPr>
                <p:cNvPr id="75936" name="Rectangle 184"/>
                <p:cNvSpPr>
                  <a:spLocks noChangeArrowheads="1"/>
                </p:cNvSpPr>
                <p:nvPr/>
              </p:nvSpPr>
              <p:spPr bwMode="auto">
                <a:xfrm>
                  <a:off x="3984" y="432"/>
                  <a:ext cx="48" cy="48"/>
                </a:xfrm>
                <a:prstGeom prst="rect">
                  <a:avLst/>
                </a:prstGeom>
                <a:noFill/>
                <a:ln w="19050">
                  <a:solidFill>
                    <a:schemeClr val="tx1"/>
                  </a:solidFill>
                  <a:miter lim="800000"/>
                  <a:headEnd/>
                  <a:tailEnd/>
                </a:ln>
              </p:spPr>
              <p:txBody>
                <a:bodyPr wrap="none" anchor="ctr"/>
                <a:lstStyle/>
                <a:p>
                  <a:endParaRPr lang="en-US"/>
                </a:p>
              </p:txBody>
            </p:sp>
            <p:sp>
              <p:nvSpPr>
                <p:cNvPr id="75937" name="AutoShape 185"/>
                <p:cNvSpPr>
                  <a:spLocks noChangeArrowheads="1"/>
                </p:cNvSpPr>
                <p:nvPr/>
              </p:nvSpPr>
              <p:spPr bwMode="auto">
                <a:xfrm>
                  <a:off x="3984" y="384"/>
                  <a:ext cx="48" cy="48"/>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nvGrpSpPr>
              <p:cNvPr id="75930" name="Group 186"/>
              <p:cNvGrpSpPr>
                <a:grpSpLocks/>
              </p:cNvGrpSpPr>
              <p:nvPr/>
            </p:nvGrpSpPr>
            <p:grpSpPr bwMode="auto">
              <a:xfrm>
                <a:off x="2487" y="1781"/>
                <a:ext cx="146" cy="96"/>
                <a:chOff x="3984" y="480"/>
                <a:chExt cx="146" cy="96"/>
              </a:xfrm>
            </p:grpSpPr>
            <p:sp>
              <p:nvSpPr>
                <p:cNvPr id="75931" name="Freeform 187"/>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32" name="Line 188"/>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33" name="Line 189"/>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34" name="Line 190"/>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35" name="Line 191"/>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grpSp>
        <p:nvGrpSpPr>
          <p:cNvPr id="75817" name="Group 192"/>
          <p:cNvGrpSpPr>
            <a:grpSpLocks/>
          </p:cNvGrpSpPr>
          <p:nvPr/>
        </p:nvGrpSpPr>
        <p:grpSpPr bwMode="auto">
          <a:xfrm>
            <a:off x="7734300" y="2576513"/>
            <a:ext cx="530225" cy="530225"/>
            <a:chOff x="4872" y="1623"/>
            <a:chExt cx="334" cy="334"/>
          </a:xfrm>
        </p:grpSpPr>
        <p:sp>
          <p:nvSpPr>
            <p:cNvPr id="75916" name="Freeform 193"/>
            <p:cNvSpPr>
              <a:spLocks/>
            </p:cNvSpPr>
            <p:nvPr/>
          </p:nvSpPr>
          <p:spPr bwMode="auto">
            <a:xfrm>
              <a:off x="4872" y="16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5917" name="Group 194"/>
            <p:cNvGrpSpPr>
              <a:grpSpLocks/>
            </p:cNvGrpSpPr>
            <p:nvPr/>
          </p:nvGrpSpPr>
          <p:grpSpPr bwMode="auto">
            <a:xfrm>
              <a:off x="4948" y="1697"/>
              <a:ext cx="185" cy="172"/>
              <a:chOff x="2448" y="1705"/>
              <a:chExt cx="185" cy="172"/>
            </a:xfrm>
          </p:grpSpPr>
          <p:grpSp>
            <p:nvGrpSpPr>
              <p:cNvPr id="75918" name="Group 195"/>
              <p:cNvGrpSpPr>
                <a:grpSpLocks/>
              </p:cNvGrpSpPr>
              <p:nvPr/>
            </p:nvGrpSpPr>
            <p:grpSpPr bwMode="auto">
              <a:xfrm>
                <a:off x="2448" y="1705"/>
                <a:ext cx="96" cy="96"/>
                <a:chOff x="3984" y="384"/>
                <a:chExt cx="48" cy="96"/>
              </a:xfrm>
            </p:grpSpPr>
            <p:sp>
              <p:nvSpPr>
                <p:cNvPr id="75925" name="Rectangle 196"/>
                <p:cNvSpPr>
                  <a:spLocks noChangeArrowheads="1"/>
                </p:cNvSpPr>
                <p:nvPr/>
              </p:nvSpPr>
              <p:spPr bwMode="auto">
                <a:xfrm>
                  <a:off x="3984" y="432"/>
                  <a:ext cx="48" cy="48"/>
                </a:xfrm>
                <a:prstGeom prst="rect">
                  <a:avLst/>
                </a:prstGeom>
                <a:noFill/>
                <a:ln w="19050">
                  <a:solidFill>
                    <a:schemeClr val="tx1"/>
                  </a:solidFill>
                  <a:miter lim="800000"/>
                  <a:headEnd/>
                  <a:tailEnd/>
                </a:ln>
              </p:spPr>
              <p:txBody>
                <a:bodyPr wrap="none" anchor="ctr"/>
                <a:lstStyle/>
                <a:p>
                  <a:endParaRPr lang="en-US"/>
                </a:p>
              </p:txBody>
            </p:sp>
            <p:sp>
              <p:nvSpPr>
                <p:cNvPr id="75926" name="AutoShape 197"/>
                <p:cNvSpPr>
                  <a:spLocks noChangeArrowheads="1"/>
                </p:cNvSpPr>
                <p:nvPr/>
              </p:nvSpPr>
              <p:spPr bwMode="auto">
                <a:xfrm>
                  <a:off x="3984" y="384"/>
                  <a:ext cx="48" cy="48"/>
                </a:xfrm>
                <a:prstGeom prst="triangle">
                  <a:avLst>
                    <a:gd name="adj" fmla="val 50000"/>
                  </a:avLst>
                </a:prstGeom>
                <a:noFill/>
                <a:ln w="19050">
                  <a:solidFill>
                    <a:schemeClr val="tx1"/>
                  </a:solidFill>
                  <a:miter lim="800000"/>
                  <a:headEnd/>
                  <a:tailEnd/>
                </a:ln>
              </p:spPr>
              <p:txBody>
                <a:bodyPr wrap="none" anchor="ctr"/>
                <a:lstStyle/>
                <a:p>
                  <a:endParaRPr lang="en-US"/>
                </a:p>
              </p:txBody>
            </p:sp>
          </p:grpSp>
          <p:grpSp>
            <p:nvGrpSpPr>
              <p:cNvPr id="75919" name="Group 198"/>
              <p:cNvGrpSpPr>
                <a:grpSpLocks/>
              </p:cNvGrpSpPr>
              <p:nvPr/>
            </p:nvGrpSpPr>
            <p:grpSpPr bwMode="auto">
              <a:xfrm>
                <a:off x="2487" y="1781"/>
                <a:ext cx="146" cy="96"/>
                <a:chOff x="3984" y="480"/>
                <a:chExt cx="146" cy="96"/>
              </a:xfrm>
            </p:grpSpPr>
            <p:sp>
              <p:nvSpPr>
                <p:cNvPr id="75920" name="Freeform 199"/>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75921" name="Line 200"/>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75922" name="Line 201"/>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75923" name="Line 202"/>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75924" name="Line 203"/>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grpSp>
        <p:nvGrpSpPr>
          <p:cNvPr id="75818" name="Group 204"/>
          <p:cNvGrpSpPr>
            <a:grpSpLocks/>
          </p:cNvGrpSpPr>
          <p:nvPr/>
        </p:nvGrpSpPr>
        <p:grpSpPr bwMode="auto">
          <a:xfrm>
            <a:off x="5118100" y="3276600"/>
            <a:ext cx="547688" cy="365125"/>
            <a:chOff x="3224" y="2064"/>
            <a:chExt cx="345" cy="230"/>
          </a:xfrm>
        </p:grpSpPr>
        <p:sp>
          <p:nvSpPr>
            <p:cNvPr id="75914" name="Rectangle 205"/>
            <p:cNvSpPr>
              <a:spLocks noChangeArrowheads="1"/>
            </p:cNvSpPr>
            <p:nvPr/>
          </p:nvSpPr>
          <p:spPr bwMode="auto">
            <a:xfrm>
              <a:off x="3224" y="2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5915" name="Freeform 206"/>
            <p:cNvSpPr>
              <a:spLocks/>
            </p:cNvSpPr>
            <p:nvPr/>
          </p:nvSpPr>
          <p:spPr bwMode="auto">
            <a:xfrm>
              <a:off x="3276" y="2149"/>
              <a:ext cx="241" cy="60"/>
            </a:xfrm>
            <a:custGeom>
              <a:avLst/>
              <a:gdLst>
                <a:gd name="T0" fmla="*/ 0 w 241"/>
                <a:gd name="T1" fmla="*/ 33 h 60"/>
                <a:gd name="T2" fmla="*/ 30 w 241"/>
                <a:gd name="T3" fmla="*/ 9 h 60"/>
                <a:gd name="T4" fmla="*/ 52 w 241"/>
                <a:gd name="T5" fmla="*/ 0 h 60"/>
                <a:gd name="T6" fmla="*/ 76 w 241"/>
                <a:gd name="T7" fmla="*/ 7 h 60"/>
                <a:gd name="T8" fmla="*/ 91 w 241"/>
                <a:gd name="T9" fmla="*/ 31 h 60"/>
                <a:gd name="T10" fmla="*/ 121 w 241"/>
                <a:gd name="T11" fmla="*/ 60 h 60"/>
                <a:gd name="T12" fmla="*/ 132 w 241"/>
                <a:gd name="T13" fmla="*/ 57 h 60"/>
                <a:gd name="T14" fmla="*/ 142 w 241"/>
                <a:gd name="T15" fmla="*/ 52 h 60"/>
                <a:gd name="T16" fmla="*/ 184 w 241"/>
                <a:gd name="T17" fmla="*/ 19 h 60"/>
                <a:gd name="T18" fmla="*/ 241 w 241"/>
                <a:gd name="T19" fmla="*/ 22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1"/>
                <a:gd name="T31" fmla="*/ 0 h 60"/>
                <a:gd name="T32" fmla="*/ 241 w 241"/>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1" h="60">
                  <a:moveTo>
                    <a:pt x="0" y="33"/>
                  </a:moveTo>
                  <a:cubicBezTo>
                    <a:pt x="6" y="27"/>
                    <a:pt x="20" y="11"/>
                    <a:pt x="30" y="9"/>
                  </a:cubicBezTo>
                  <a:cubicBezTo>
                    <a:pt x="37" y="4"/>
                    <a:pt x="44" y="1"/>
                    <a:pt x="52" y="0"/>
                  </a:cubicBezTo>
                  <a:cubicBezTo>
                    <a:pt x="65" y="1"/>
                    <a:pt x="67" y="0"/>
                    <a:pt x="76" y="7"/>
                  </a:cubicBezTo>
                  <a:cubicBezTo>
                    <a:pt x="79" y="15"/>
                    <a:pt x="84" y="25"/>
                    <a:pt x="91" y="31"/>
                  </a:cubicBezTo>
                  <a:cubicBezTo>
                    <a:pt x="98" y="43"/>
                    <a:pt x="108" y="54"/>
                    <a:pt x="121" y="60"/>
                  </a:cubicBezTo>
                  <a:cubicBezTo>
                    <a:pt x="125" y="59"/>
                    <a:pt x="128" y="58"/>
                    <a:pt x="132" y="57"/>
                  </a:cubicBezTo>
                  <a:cubicBezTo>
                    <a:pt x="135" y="56"/>
                    <a:pt x="142" y="52"/>
                    <a:pt x="142" y="52"/>
                  </a:cubicBezTo>
                  <a:cubicBezTo>
                    <a:pt x="151" y="35"/>
                    <a:pt x="166" y="25"/>
                    <a:pt x="184" y="19"/>
                  </a:cubicBezTo>
                  <a:cubicBezTo>
                    <a:pt x="202" y="21"/>
                    <a:pt x="204" y="28"/>
                    <a:pt x="241" y="22"/>
                  </a:cubicBezTo>
                </a:path>
              </a:pathLst>
            </a:custGeom>
            <a:noFill/>
            <a:ln w="19050" cap="flat" cmpd="sng">
              <a:solidFill>
                <a:schemeClr val="tx1"/>
              </a:solidFill>
              <a:prstDash val="solid"/>
              <a:round/>
              <a:headEnd type="none" w="med" len="med"/>
              <a:tailEnd type="arrow" w="med" len="med"/>
            </a:ln>
          </p:spPr>
          <p:txBody>
            <a:bodyPr wrap="none" anchor="ctr"/>
            <a:lstStyle/>
            <a:p>
              <a:endParaRPr lang="en-US"/>
            </a:p>
          </p:txBody>
        </p:sp>
      </p:grpSp>
      <p:grpSp>
        <p:nvGrpSpPr>
          <p:cNvPr id="75819" name="Group 207"/>
          <p:cNvGrpSpPr>
            <a:grpSpLocks/>
          </p:cNvGrpSpPr>
          <p:nvPr/>
        </p:nvGrpSpPr>
        <p:grpSpPr bwMode="auto">
          <a:xfrm>
            <a:off x="6499225" y="3240088"/>
            <a:ext cx="401638" cy="401637"/>
            <a:chOff x="4094" y="2041"/>
            <a:chExt cx="253" cy="253"/>
          </a:xfrm>
        </p:grpSpPr>
        <p:sp>
          <p:nvSpPr>
            <p:cNvPr id="75912" name="Rectangle 208"/>
            <p:cNvSpPr>
              <a:spLocks noChangeArrowheads="1"/>
            </p:cNvSpPr>
            <p:nvPr/>
          </p:nvSpPr>
          <p:spPr bwMode="auto">
            <a:xfrm>
              <a:off x="4094" y="204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5913" name="Freeform 209"/>
            <p:cNvSpPr>
              <a:spLocks/>
            </p:cNvSpPr>
            <p:nvPr/>
          </p:nvSpPr>
          <p:spPr bwMode="auto">
            <a:xfrm>
              <a:off x="4111" y="2135"/>
              <a:ext cx="208" cy="60"/>
            </a:xfrm>
            <a:custGeom>
              <a:avLst/>
              <a:gdLst>
                <a:gd name="T0" fmla="*/ 0 w 208"/>
                <a:gd name="T1" fmla="*/ 33 h 60"/>
                <a:gd name="T2" fmla="*/ 26 w 208"/>
                <a:gd name="T3" fmla="*/ 9 h 60"/>
                <a:gd name="T4" fmla="*/ 46 w 208"/>
                <a:gd name="T5" fmla="*/ 0 h 60"/>
                <a:gd name="T6" fmla="*/ 67 w 208"/>
                <a:gd name="T7" fmla="*/ 7 h 60"/>
                <a:gd name="T8" fmla="*/ 80 w 208"/>
                <a:gd name="T9" fmla="*/ 31 h 60"/>
                <a:gd name="T10" fmla="*/ 106 w 208"/>
                <a:gd name="T11" fmla="*/ 60 h 60"/>
                <a:gd name="T12" fmla="*/ 116 w 208"/>
                <a:gd name="T13" fmla="*/ 57 h 60"/>
                <a:gd name="T14" fmla="*/ 125 w 208"/>
                <a:gd name="T15" fmla="*/ 52 h 60"/>
                <a:gd name="T16" fmla="*/ 157 w 208"/>
                <a:gd name="T17" fmla="*/ 30 h 60"/>
                <a:gd name="T18" fmla="*/ 208 w 208"/>
                <a:gd name="T19" fmla="*/ 25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8"/>
                <a:gd name="T31" fmla="*/ 0 h 60"/>
                <a:gd name="T32" fmla="*/ 208 w 208"/>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8" h="60">
                  <a:moveTo>
                    <a:pt x="0" y="33"/>
                  </a:moveTo>
                  <a:cubicBezTo>
                    <a:pt x="5" y="27"/>
                    <a:pt x="18" y="11"/>
                    <a:pt x="26" y="9"/>
                  </a:cubicBezTo>
                  <a:cubicBezTo>
                    <a:pt x="33" y="4"/>
                    <a:pt x="39" y="1"/>
                    <a:pt x="46" y="0"/>
                  </a:cubicBezTo>
                  <a:cubicBezTo>
                    <a:pt x="57" y="1"/>
                    <a:pt x="59" y="0"/>
                    <a:pt x="67" y="7"/>
                  </a:cubicBezTo>
                  <a:cubicBezTo>
                    <a:pt x="69" y="15"/>
                    <a:pt x="74" y="25"/>
                    <a:pt x="80" y="31"/>
                  </a:cubicBezTo>
                  <a:cubicBezTo>
                    <a:pt x="86" y="43"/>
                    <a:pt x="95" y="54"/>
                    <a:pt x="106" y="60"/>
                  </a:cubicBezTo>
                  <a:cubicBezTo>
                    <a:pt x="110" y="59"/>
                    <a:pt x="113" y="58"/>
                    <a:pt x="116" y="57"/>
                  </a:cubicBezTo>
                  <a:cubicBezTo>
                    <a:pt x="119" y="56"/>
                    <a:pt x="125" y="52"/>
                    <a:pt x="125" y="52"/>
                  </a:cubicBezTo>
                  <a:cubicBezTo>
                    <a:pt x="133" y="35"/>
                    <a:pt x="141" y="36"/>
                    <a:pt x="157" y="30"/>
                  </a:cubicBezTo>
                  <a:cubicBezTo>
                    <a:pt x="173" y="32"/>
                    <a:pt x="175" y="21"/>
                    <a:pt x="208" y="25"/>
                  </a:cubicBezTo>
                </a:path>
              </a:pathLst>
            </a:custGeom>
            <a:noFill/>
            <a:ln w="19050" cap="flat" cmpd="sng">
              <a:solidFill>
                <a:schemeClr val="tx1"/>
              </a:solidFill>
              <a:prstDash val="solid"/>
              <a:round/>
              <a:headEnd type="none" w="med" len="med"/>
              <a:tailEnd type="arrow" w="med" len="med"/>
            </a:ln>
          </p:spPr>
          <p:txBody>
            <a:bodyPr wrap="none" anchor="ctr"/>
            <a:lstStyle/>
            <a:p>
              <a:endParaRPr lang="en-US"/>
            </a:p>
          </p:txBody>
        </p:sp>
      </p:grpSp>
      <p:grpSp>
        <p:nvGrpSpPr>
          <p:cNvPr id="75820" name="Group 210"/>
          <p:cNvGrpSpPr>
            <a:grpSpLocks/>
          </p:cNvGrpSpPr>
          <p:nvPr/>
        </p:nvGrpSpPr>
        <p:grpSpPr bwMode="auto">
          <a:xfrm>
            <a:off x="7734300" y="3200400"/>
            <a:ext cx="530225" cy="530225"/>
            <a:chOff x="4872" y="2016"/>
            <a:chExt cx="334" cy="334"/>
          </a:xfrm>
        </p:grpSpPr>
        <p:sp>
          <p:nvSpPr>
            <p:cNvPr id="75910" name="Freeform 211"/>
            <p:cNvSpPr>
              <a:spLocks/>
            </p:cNvSpPr>
            <p:nvPr/>
          </p:nvSpPr>
          <p:spPr bwMode="auto">
            <a:xfrm>
              <a:off x="4872" y="201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5911" name="Freeform 212"/>
            <p:cNvSpPr>
              <a:spLocks/>
            </p:cNvSpPr>
            <p:nvPr/>
          </p:nvSpPr>
          <p:spPr bwMode="auto">
            <a:xfrm>
              <a:off x="4935" y="2153"/>
              <a:ext cx="208" cy="60"/>
            </a:xfrm>
            <a:custGeom>
              <a:avLst/>
              <a:gdLst>
                <a:gd name="T0" fmla="*/ 0 w 208"/>
                <a:gd name="T1" fmla="*/ 33 h 60"/>
                <a:gd name="T2" fmla="*/ 26 w 208"/>
                <a:gd name="T3" fmla="*/ 9 h 60"/>
                <a:gd name="T4" fmla="*/ 46 w 208"/>
                <a:gd name="T5" fmla="*/ 0 h 60"/>
                <a:gd name="T6" fmla="*/ 67 w 208"/>
                <a:gd name="T7" fmla="*/ 7 h 60"/>
                <a:gd name="T8" fmla="*/ 80 w 208"/>
                <a:gd name="T9" fmla="*/ 31 h 60"/>
                <a:gd name="T10" fmla="*/ 106 w 208"/>
                <a:gd name="T11" fmla="*/ 60 h 60"/>
                <a:gd name="T12" fmla="*/ 116 w 208"/>
                <a:gd name="T13" fmla="*/ 57 h 60"/>
                <a:gd name="T14" fmla="*/ 125 w 208"/>
                <a:gd name="T15" fmla="*/ 52 h 60"/>
                <a:gd name="T16" fmla="*/ 157 w 208"/>
                <a:gd name="T17" fmla="*/ 30 h 60"/>
                <a:gd name="T18" fmla="*/ 208 w 208"/>
                <a:gd name="T19" fmla="*/ 25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8"/>
                <a:gd name="T31" fmla="*/ 0 h 60"/>
                <a:gd name="T32" fmla="*/ 208 w 208"/>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8" h="60">
                  <a:moveTo>
                    <a:pt x="0" y="33"/>
                  </a:moveTo>
                  <a:cubicBezTo>
                    <a:pt x="5" y="27"/>
                    <a:pt x="18" y="11"/>
                    <a:pt x="26" y="9"/>
                  </a:cubicBezTo>
                  <a:cubicBezTo>
                    <a:pt x="33" y="4"/>
                    <a:pt x="39" y="1"/>
                    <a:pt x="46" y="0"/>
                  </a:cubicBezTo>
                  <a:cubicBezTo>
                    <a:pt x="57" y="1"/>
                    <a:pt x="59" y="0"/>
                    <a:pt x="67" y="7"/>
                  </a:cubicBezTo>
                  <a:cubicBezTo>
                    <a:pt x="69" y="15"/>
                    <a:pt x="74" y="25"/>
                    <a:pt x="80" y="31"/>
                  </a:cubicBezTo>
                  <a:cubicBezTo>
                    <a:pt x="86" y="43"/>
                    <a:pt x="95" y="54"/>
                    <a:pt x="106" y="60"/>
                  </a:cubicBezTo>
                  <a:cubicBezTo>
                    <a:pt x="110" y="59"/>
                    <a:pt x="113" y="58"/>
                    <a:pt x="116" y="57"/>
                  </a:cubicBezTo>
                  <a:cubicBezTo>
                    <a:pt x="119" y="56"/>
                    <a:pt x="125" y="52"/>
                    <a:pt x="125" y="52"/>
                  </a:cubicBezTo>
                  <a:cubicBezTo>
                    <a:pt x="133" y="35"/>
                    <a:pt x="141" y="36"/>
                    <a:pt x="157" y="30"/>
                  </a:cubicBezTo>
                  <a:cubicBezTo>
                    <a:pt x="173" y="32"/>
                    <a:pt x="175" y="21"/>
                    <a:pt x="208" y="25"/>
                  </a:cubicBezTo>
                </a:path>
              </a:pathLst>
            </a:custGeom>
            <a:noFill/>
            <a:ln w="19050" cap="flat" cmpd="sng">
              <a:solidFill>
                <a:schemeClr val="tx1"/>
              </a:solidFill>
              <a:prstDash val="solid"/>
              <a:round/>
              <a:headEnd type="none" w="med" len="med"/>
              <a:tailEnd type="arrow" w="med" len="med"/>
            </a:ln>
          </p:spPr>
          <p:txBody>
            <a:bodyPr wrap="none" anchor="ctr"/>
            <a:lstStyle/>
            <a:p>
              <a:endParaRPr lang="en-US"/>
            </a:p>
          </p:txBody>
        </p:sp>
      </p:grpSp>
      <p:grpSp>
        <p:nvGrpSpPr>
          <p:cNvPr id="75821" name="Group 213"/>
          <p:cNvGrpSpPr>
            <a:grpSpLocks/>
          </p:cNvGrpSpPr>
          <p:nvPr/>
        </p:nvGrpSpPr>
        <p:grpSpPr bwMode="auto">
          <a:xfrm>
            <a:off x="5118100" y="3895725"/>
            <a:ext cx="547688" cy="365125"/>
            <a:chOff x="3224" y="2454"/>
            <a:chExt cx="345" cy="230"/>
          </a:xfrm>
        </p:grpSpPr>
        <p:sp>
          <p:nvSpPr>
            <p:cNvPr id="75908" name="Rectangle 214"/>
            <p:cNvSpPr>
              <a:spLocks noChangeArrowheads="1"/>
            </p:cNvSpPr>
            <p:nvPr/>
          </p:nvSpPr>
          <p:spPr bwMode="auto">
            <a:xfrm>
              <a:off x="3224" y="245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5909" name="Text Box 215"/>
            <p:cNvSpPr txBox="1">
              <a:spLocks noChangeArrowheads="1"/>
            </p:cNvSpPr>
            <p:nvPr/>
          </p:nvSpPr>
          <p:spPr bwMode="auto">
            <a:xfrm>
              <a:off x="3301" y="2512"/>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SPY</a:t>
              </a:r>
            </a:p>
          </p:txBody>
        </p:sp>
      </p:grpSp>
      <p:grpSp>
        <p:nvGrpSpPr>
          <p:cNvPr id="75822" name="Group 216"/>
          <p:cNvGrpSpPr>
            <a:grpSpLocks/>
          </p:cNvGrpSpPr>
          <p:nvPr/>
        </p:nvGrpSpPr>
        <p:grpSpPr bwMode="auto">
          <a:xfrm>
            <a:off x="6499225" y="3868738"/>
            <a:ext cx="401638" cy="401637"/>
            <a:chOff x="4094" y="2437"/>
            <a:chExt cx="253" cy="253"/>
          </a:xfrm>
        </p:grpSpPr>
        <p:sp>
          <p:nvSpPr>
            <p:cNvPr id="75906" name="Rectangle 217"/>
            <p:cNvSpPr>
              <a:spLocks noChangeArrowheads="1"/>
            </p:cNvSpPr>
            <p:nvPr/>
          </p:nvSpPr>
          <p:spPr bwMode="auto">
            <a:xfrm>
              <a:off x="4094" y="243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5907" name="Text Box 218"/>
            <p:cNvSpPr txBox="1">
              <a:spLocks noChangeArrowheads="1"/>
            </p:cNvSpPr>
            <p:nvPr/>
          </p:nvSpPr>
          <p:spPr bwMode="auto">
            <a:xfrm>
              <a:off x="4124" y="2506"/>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SPY</a:t>
              </a:r>
            </a:p>
          </p:txBody>
        </p:sp>
      </p:grpSp>
      <p:grpSp>
        <p:nvGrpSpPr>
          <p:cNvPr id="75823" name="Group 219"/>
          <p:cNvGrpSpPr>
            <a:grpSpLocks/>
          </p:cNvGrpSpPr>
          <p:nvPr/>
        </p:nvGrpSpPr>
        <p:grpSpPr bwMode="auto">
          <a:xfrm>
            <a:off x="7734300" y="3824288"/>
            <a:ext cx="530225" cy="530225"/>
            <a:chOff x="4872" y="2409"/>
            <a:chExt cx="334" cy="334"/>
          </a:xfrm>
        </p:grpSpPr>
        <p:sp>
          <p:nvSpPr>
            <p:cNvPr id="75904" name="Freeform 220"/>
            <p:cNvSpPr>
              <a:spLocks/>
            </p:cNvSpPr>
            <p:nvPr/>
          </p:nvSpPr>
          <p:spPr bwMode="auto">
            <a:xfrm>
              <a:off x="4872" y="240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5905" name="Text Box 221"/>
            <p:cNvSpPr txBox="1">
              <a:spLocks noChangeArrowheads="1"/>
            </p:cNvSpPr>
            <p:nvPr/>
          </p:nvSpPr>
          <p:spPr bwMode="auto">
            <a:xfrm>
              <a:off x="4943" y="2519"/>
              <a:ext cx="19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SPY</a:t>
              </a:r>
            </a:p>
          </p:txBody>
        </p:sp>
      </p:grpSp>
      <p:grpSp>
        <p:nvGrpSpPr>
          <p:cNvPr id="75824" name="Group 222"/>
          <p:cNvGrpSpPr>
            <a:grpSpLocks/>
          </p:cNvGrpSpPr>
          <p:nvPr/>
        </p:nvGrpSpPr>
        <p:grpSpPr bwMode="auto">
          <a:xfrm>
            <a:off x="5118100" y="4435475"/>
            <a:ext cx="547688" cy="444500"/>
            <a:chOff x="3224" y="2794"/>
            <a:chExt cx="345" cy="280"/>
          </a:xfrm>
        </p:grpSpPr>
        <p:sp>
          <p:nvSpPr>
            <p:cNvPr id="75897" name="Rectangle 223"/>
            <p:cNvSpPr>
              <a:spLocks noChangeArrowheads="1"/>
            </p:cNvSpPr>
            <p:nvPr/>
          </p:nvSpPr>
          <p:spPr bwMode="auto">
            <a:xfrm>
              <a:off x="3349" y="2794"/>
              <a:ext cx="96" cy="48"/>
            </a:xfrm>
            <a:prstGeom prst="rect">
              <a:avLst/>
            </a:prstGeom>
            <a:solidFill>
              <a:schemeClr val="tx1"/>
            </a:solidFill>
            <a:ln w="12700">
              <a:solidFill>
                <a:schemeClr val="tx1"/>
              </a:solidFill>
              <a:miter lim="800000"/>
              <a:headEnd/>
              <a:tailEnd/>
            </a:ln>
          </p:spPr>
          <p:txBody>
            <a:bodyPr wrap="none" anchor="ctr"/>
            <a:lstStyle/>
            <a:p>
              <a:endParaRPr lang="en-US"/>
            </a:p>
          </p:txBody>
        </p:sp>
        <p:grpSp>
          <p:nvGrpSpPr>
            <p:cNvPr id="75898" name="Group 224"/>
            <p:cNvGrpSpPr>
              <a:grpSpLocks/>
            </p:cNvGrpSpPr>
            <p:nvPr/>
          </p:nvGrpSpPr>
          <p:grpSpPr bwMode="auto">
            <a:xfrm>
              <a:off x="3224" y="2844"/>
              <a:ext cx="345" cy="230"/>
              <a:chOff x="3224" y="2844"/>
              <a:chExt cx="345" cy="230"/>
            </a:xfrm>
          </p:grpSpPr>
          <p:sp>
            <p:nvSpPr>
              <p:cNvPr id="75899" name="Rectangle 225"/>
              <p:cNvSpPr>
                <a:spLocks noChangeArrowheads="1"/>
              </p:cNvSpPr>
              <p:nvPr/>
            </p:nvSpPr>
            <p:spPr bwMode="auto">
              <a:xfrm>
                <a:off x="3224" y="284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900" name="Group 226"/>
              <p:cNvGrpSpPr>
                <a:grpSpLocks/>
              </p:cNvGrpSpPr>
              <p:nvPr/>
            </p:nvGrpSpPr>
            <p:grpSpPr bwMode="auto">
              <a:xfrm>
                <a:off x="3358" y="2864"/>
                <a:ext cx="77" cy="134"/>
                <a:chOff x="3348" y="2864"/>
                <a:chExt cx="77" cy="134"/>
              </a:xfrm>
            </p:grpSpPr>
            <p:sp>
              <p:nvSpPr>
                <p:cNvPr id="75902" name="Freeform 227"/>
                <p:cNvSpPr>
                  <a:spLocks noChangeAspect="1"/>
                </p:cNvSpPr>
                <p:nvPr/>
              </p:nvSpPr>
              <p:spPr bwMode="auto">
                <a:xfrm>
                  <a:off x="3382" y="2864"/>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5903" name="Freeform 228"/>
                <p:cNvSpPr>
                  <a:spLocks noChangeAspect="1"/>
                </p:cNvSpPr>
                <p:nvPr/>
              </p:nvSpPr>
              <p:spPr bwMode="auto">
                <a:xfrm>
                  <a:off x="3348" y="2864"/>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sp>
            <p:nvSpPr>
              <p:cNvPr id="75901" name="Line 229"/>
              <p:cNvSpPr>
                <a:spLocks noChangeShapeType="1"/>
              </p:cNvSpPr>
              <p:nvPr/>
            </p:nvSpPr>
            <p:spPr bwMode="auto">
              <a:xfrm>
                <a:off x="3225" y="3022"/>
                <a:ext cx="342" cy="0"/>
              </a:xfrm>
              <a:prstGeom prst="line">
                <a:avLst/>
              </a:prstGeom>
              <a:noFill/>
              <a:ln w="19050">
                <a:solidFill>
                  <a:schemeClr val="tx1"/>
                </a:solidFill>
                <a:round/>
                <a:headEnd/>
                <a:tailEnd/>
              </a:ln>
            </p:spPr>
            <p:txBody>
              <a:bodyPr wrap="none" anchor="ctr"/>
              <a:lstStyle/>
              <a:p>
                <a:endParaRPr lang="en-US"/>
              </a:p>
            </p:txBody>
          </p:sp>
        </p:grpSp>
      </p:grpSp>
      <p:grpSp>
        <p:nvGrpSpPr>
          <p:cNvPr id="75825" name="Group 230"/>
          <p:cNvGrpSpPr>
            <a:grpSpLocks/>
          </p:cNvGrpSpPr>
          <p:nvPr/>
        </p:nvGrpSpPr>
        <p:grpSpPr bwMode="auto">
          <a:xfrm>
            <a:off x="6499225" y="4408488"/>
            <a:ext cx="401638" cy="481012"/>
            <a:chOff x="4094" y="2777"/>
            <a:chExt cx="253" cy="303"/>
          </a:xfrm>
        </p:grpSpPr>
        <p:sp>
          <p:nvSpPr>
            <p:cNvPr id="75890" name="Rectangle 231"/>
            <p:cNvSpPr>
              <a:spLocks noChangeArrowheads="1"/>
            </p:cNvSpPr>
            <p:nvPr/>
          </p:nvSpPr>
          <p:spPr bwMode="auto">
            <a:xfrm>
              <a:off x="4174" y="2777"/>
              <a:ext cx="96" cy="48"/>
            </a:xfrm>
            <a:prstGeom prst="rect">
              <a:avLst/>
            </a:prstGeom>
            <a:solidFill>
              <a:schemeClr val="tx1"/>
            </a:solidFill>
            <a:ln w="12700">
              <a:solidFill>
                <a:schemeClr val="tx1"/>
              </a:solidFill>
              <a:miter lim="800000"/>
              <a:headEnd/>
              <a:tailEnd/>
            </a:ln>
          </p:spPr>
          <p:txBody>
            <a:bodyPr wrap="none" anchor="ctr"/>
            <a:lstStyle/>
            <a:p>
              <a:endParaRPr lang="en-US"/>
            </a:p>
          </p:txBody>
        </p:sp>
        <p:grpSp>
          <p:nvGrpSpPr>
            <p:cNvPr id="75891" name="Group 232"/>
            <p:cNvGrpSpPr>
              <a:grpSpLocks/>
            </p:cNvGrpSpPr>
            <p:nvPr/>
          </p:nvGrpSpPr>
          <p:grpSpPr bwMode="auto">
            <a:xfrm>
              <a:off x="4094" y="2827"/>
              <a:ext cx="253" cy="253"/>
              <a:chOff x="4094" y="2827"/>
              <a:chExt cx="253" cy="253"/>
            </a:xfrm>
          </p:grpSpPr>
          <p:sp>
            <p:nvSpPr>
              <p:cNvPr id="75892" name="Rectangle 233"/>
              <p:cNvSpPr>
                <a:spLocks noChangeArrowheads="1"/>
              </p:cNvSpPr>
              <p:nvPr/>
            </p:nvSpPr>
            <p:spPr bwMode="auto">
              <a:xfrm>
                <a:off x="4094" y="282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893" name="Group 234"/>
              <p:cNvGrpSpPr>
                <a:grpSpLocks/>
              </p:cNvGrpSpPr>
              <p:nvPr/>
            </p:nvGrpSpPr>
            <p:grpSpPr bwMode="auto">
              <a:xfrm>
                <a:off x="4182" y="2875"/>
                <a:ext cx="77" cy="134"/>
                <a:chOff x="4166" y="2875"/>
                <a:chExt cx="77" cy="134"/>
              </a:xfrm>
            </p:grpSpPr>
            <p:sp>
              <p:nvSpPr>
                <p:cNvPr id="75895" name="Freeform 235"/>
                <p:cNvSpPr>
                  <a:spLocks noChangeAspect="1"/>
                </p:cNvSpPr>
                <p:nvPr/>
              </p:nvSpPr>
              <p:spPr bwMode="auto">
                <a:xfrm>
                  <a:off x="4200" y="287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5896" name="Freeform 236"/>
                <p:cNvSpPr>
                  <a:spLocks noChangeAspect="1"/>
                </p:cNvSpPr>
                <p:nvPr/>
              </p:nvSpPr>
              <p:spPr bwMode="auto">
                <a:xfrm>
                  <a:off x="4166" y="287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sp>
            <p:nvSpPr>
              <p:cNvPr id="75894" name="Line 237"/>
              <p:cNvSpPr>
                <a:spLocks noChangeShapeType="1"/>
              </p:cNvSpPr>
              <p:nvPr/>
            </p:nvSpPr>
            <p:spPr bwMode="auto">
              <a:xfrm>
                <a:off x="4097" y="3033"/>
                <a:ext cx="247" cy="0"/>
              </a:xfrm>
              <a:prstGeom prst="line">
                <a:avLst/>
              </a:prstGeom>
              <a:noFill/>
              <a:ln w="19050">
                <a:solidFill>
                  <a:schemeClr val="tx1"/>
                </a:solidFill>
                <a:round/>
                <a:headEnd/>
                <a:tailEnd/>
              </a:ln>
            </p:spPr>
            <p:txBody>
              <a:bodyPr wrap="none" anchor="ctr"/>
              <a:lstStyle/>
              <a:p>
                <a:endParaRPr lang="en-US"/>
              </a:p>
            </p:txBody>
          </p:sp>
        </p:grpSp>
      </p:grpSp>
      <p:grpSp>
        <p:nvGrpSpPr>
          <p:cNvPr id="75826" name="Group 238"/>
          <p:cNvGrpSpPr>
            <a:grpSpLocks/>
          </p:cNvGrpSpPr>
          <p:nvPr/>
        </p:nvGrpSpPr>
        <p:grpSpPr bwMode="auto">
          <a:xfrm>
            <a:off x="7734300" y="4384675"/>
            <a:ext cx="530225" cy="593725"/>
            <a:chOff x="4872" y="2762"/>
            <a:chExt cx="334" cy="374"/>
          </a:xfrm>
        </p:grpSpPr>
        <p:sp>
          <p:nvSpPr>
            <p:cNvPr id="75884" name="Rectangle 239"/>
            <p:cNvSpPr>
              <a:spLocks noChangeArrowheads="1"/>
            </p:cNvSpPr>
            <p:nvPr/>
          </p:nvSpPr>
          <p:spPr bwMode="auto">
            <a:xfrm>
              <a:off x="4991" y="2762"/>
              <a:ext cx="96" cy="78"/>
            </a:xfrm>
            <a:prstGeom prst="rect">
              <a:avLst/>
            </a:prstGeom>
            <a:solidFill>
              <a:schemeClr val="tx1"/>
            </a:solidFill>
            <a:ln w="12700">
              <a:solidFill>
                <a:schemeClr val="tx1"/>
              </a:solidFill>
              <a:miter lim="800000"/>
              <a:headEnd/>
              <a:tailEnd/>
            </a:ln>
          </p:spPr>
          <p:txBody>
            <a:bodyPr wrap="none" anchor="ctr"/>
            <a:lstStyle/>
            <a:p>
              <a:endParaRPr lang="en-US"/>
            </a:p>
          </p:txBody>
        </p:sp>
        <p:grpSp>
          <p:nvGrpSpPr>
            <p:cNvPr id="75885" name="Group 240"/>
            <p:cNvGrpSpPr>
              <a:grpSpLocks/>
            </p:cNvGrpSpPr>
            <p:nvPr/>
          </p:nvGrpSpPr>
          <p:grpSpPr bwMode="auto">
            <a:xfrm>
              <a:off x="4872" y="2802"/>
              <a:ext cx="334" cy="334"/>
              <a:chOff x="4872" y="2802"/>
              <a:chExt cx="334" cy="334"/>
            </a:xfrm>
          </p:grpSpPr>
          <p:sp>
            <p:nvSpPr>
              <p:cNvPr id="75886" name="Freeform 241"/>
              <p:cNvSpPr>
                <a:spLocks/>
              </p:cNvSpPr>
              <p:nvPr/>
            </p:nvSpPr>
            <p:spPr bwMode="auto">
              <a:xfrm>
                <a:off x="4872" y="280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5887" name="Freeform 242"/>
              <p:cNvSpPr>
                <a:spLocks noChangeAspect="1"/>
              </p:cNvSpPr>
              <p:nvPr/>
            </p:nvSpPr>
            <p:spPr bwMode="auto">
              <a:xfrm>
                <a:off x="5021" y="287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75888" name="Freeform 243"/>
              <p:cNvSpPr>
                <a:spLocks noChangeAspect="1"/>
              </p:cNvSpPr>
              <p:nvPr/>
            </p:nvSpPr>
            <p:spPr bwMode="auto">
              <a:xfrm>
                <a:off x="4987" y="287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28575" cap="rnd" cmpd="sng">
                <a:solidFill>
                  <a:srgbClr val="000000"/>
                </a:solidFill>
                <a:prstDash val="solid"/>
                <a:round/>
                <a:headEnd type="none" w="sm" len="sm"/>
                <a:tailEnd type="none" w="sm" len="sm"/>
              </a:ln>
            </p:spPr>
            <p:txBody>
              <a:bodyPr/>
              <a:lstStyle/>
              <a:p>
                <a:endParaRPr lang="en-US"/>
              </a:p>
            </p:txBody>
          </p:sp>
          <p:sp>
            <p:nvSpPr>
              <p:cNvPr id="75889" name="Line 244"/>
              <p:cNvSpPr>
                <a:spLocks noChangeShapeType="1"/>
              </p:cNvSpPr>
              <p:nvPr/>
            </p:nvSpPr>
            <p:spPr bwMode="auto">
              <a:xfrm>
                <a:off x="4935" y="3029"/>
                <a:ext cx="211" cy="0"/>
              </a:xfrm>
              <a:prstGeom prst="line">
                <a:avLst/>
              </a:prstGeom>
              <a:noFill/>
              <a:ln w="28575">
                <a:solidFill>
                  <a:schemeClr val="tx1"/>
                </a:solidFill>
                <a:round/>
                <a:headEnd/>
                <a:tailEnd/>
              </a:ln>
            </p:spPr>
            <p:txBody>
              <a:bodyPr wrap="none" anchor="ctr"/>
              <a:lstStyle/>
              <a:p>
                <a:endParaRPr lang="en-US"/>
              </a:p>
            </p:txBody>
          </p:sp>
        </p:grpSp>
      </p:grpSp>
      <p:grpSp>
        <p:nvGrpSpPr>
          <p:cNvPr id="75827" name="Group 245"/>
          <p:cNvGrpSpPr>
            <a:grpSpLocks/>
          </p:cNvGrpSpPr>
          <p:nvPr/>
        </p:nvGrpSpPr>
        <p:grpSpPr bwMode="auto">
          <a:xfrm>
            <a:off x="5118100" y="5157788"/>
            <a:ext cx="547688" cy="365125"/>
            <a:chOff x="3224" y="3249"/>
            <a:chExt cx="345" cy="230"/>
          </a:xfrm>
        </p:grpSpPr>
        <p:sp>
          <p:nvSpPr>
            <p:cNvPr id="75882" name="Rectangle 246"/>
            <p:cNvSpPr>
              <a:spLocks noChangeArrowheads="1"/>
            </p:cNvSpPr>
            <p:nvPr/>
          </p:nvSpPr>
          <p:spPr bwMode="auto">
            <a:xfrm>
              <a:off x="3224" y="324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5883" name="Text Box 247"/>
            <p:cNvSpPr txBox="1">
              <a:spLocks noChangeArrowheads="1"/>
            </p:cNvSpPr>
            <p:nvPr/>
          </p:nvSpPr>
          <p:spPr bwMode="auto">
            <a:xfrm>
              <a:off x="3343" y="3249"/>
              <a:ext cx="107"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a:t>
              </a:r>
              <a:endParaRPr lang="en-US" sz="1200"/>
            </a:p>
          </p:txBody>
        </p:sp>
      </p:grpSp>
      <p:grpSp>
        <p:nvGrpSpPr>
          <p:cNvPr id="75828" name="Group 248"/>
          <p:cNvGrpSpPr>
            <a:grpSpLocks/>
          </p:cNvGrpSpPr>
          <p:nvPr/>
        </p:nvGrpSpPr>
        <p:grpSpPr bwMode="auto">
          <a:xfrm>
            <a:off x="6499225" y="5140325"/>
            <a:ext cx="401638" cy="401638"/>
            <a:chOff x="4094" y="3238"/>
            <a:chExt cx="253" cy="253"/>
          </a:xfrm>
        </p:grpSpPr>
        <p:sp>
          <p:nvSpPr>
            <p:cNvPr id="75880" name="Rectangle 249"/>
            <p:cNvSpPr>
              <a:spLocks noChangeArrowheads="1"/>
            </p:cNvSpPr>
            <p:nvPr/>
          </p:nvSpPr>
          <p:spPr bwMode="auto">
            <a:xfrm>
              <a:off x="4094" y="3238"/>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5881" name="Text Box 250"/>
            <p:cNvSpPr txBox="1">
              <a:spLocks noChangeArrowheads="1"/>
            </p:cNvSpPr>
            <p:nvPr/>
          </p:nvSpPr>
          <p:spPr bwMode="auto">
            <a:xfrm>
              <a:off x="4170" y="3249"/>
              <a:ext cx="107"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a:t>
              </a:r>
              <a:endParaRPr lang="en-US" sz="1200"/>
            </a:p>
          </p:txBody>
        </p:sp>
      </p:grpSp>
      <p:grpSp>
        <p:nvGrpSpPr>
          <p:cNvPr id="75829" name="Group 251"/>
          <p:cNvGrpSpPr>
            <a:grpSpLocks/>
          </p:cNvGrpSpPr>
          <p:nvPr/>
        </p:nvGrpSpPr>
        <p:grpSpPr bwMode="auto">
          <a:xfrm>
            <a:off x="7734300" y="5075238"/>
            <a:ext cx="530225" cy="530225"/>
            <a:chOff x="4872" y="3197"/>
            <a:chExt cx="334" cy="334"/>
          </a:xfrm>
        </p:grpSpPr>
        <p:sp>
          <p:nvSpPr>
            <p:cNvPr id="75878" name="Freeform 252"/>
            <p:cNvSpPr>
              <a:spLocks/>
            </p:cNvSpPr>
            <p:nvPr/>
          </p:nvSpPr>
          <p:spPr bwMode="auto">
            <a:xfrm>
              <a:off x="4872" y="319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5879" name="Text Box 253"/>
            <p:cNvSpPr txBox="1">
              <a:spLocks noChangeArrowheads="1"/>
            </p:cNvSpPr>
            <p:nvPr/>
          </p:nvSpPr>
          <p:spPr bwMode="auto">
            <a:xfrm>
              <a:off x="4986" y="3249"/>
              <a:ext cx="107" cy="230"/>
            </a:xfrm>
            <a:prstGeom prst="rect">
              <a:avLst/>
            </a:prstGeom>
            <a:noFill/>
            <a:ln w="12700">
              <a:noFill/>
              <a:miter lim="800000"/>
              <a:headEnd/>
              <a:tailEnd/>
            </a:ln>
          </p:spPr>
          <p:txBody>
            <a:bodyPr wrap="none" lIns="0" tIns="0" rIns="0" bIns="0" anchor="ctr" anchorCtr="1">
              <a:spAutoFit/>
            </a:bodyPr>
            <a:lstStyle/>
            <a:p>
              <a:pPr algn="ctr" eaLnBrk="0" hangingPunct="0"/>
              <a:r>
                <a:rPr lang="en-US" sz="2400"/>
                <a:t>$</a:t>
              </a:r>
              <a:endParaRPr lang="en-US" sz="1200"/>
            </a:p>
          </p:txBody>
        </p:sp>
      </p:grpSp>
      <p:grpSp>
        <p:nvGrpSpPr>
          <p:cNvPr id="75830" name="Group 254"/>
          <p:cNvGrpSpPr>
            <a:grpSpLocks/>
          </p:cNvGrpSpPr>
          <p:nvPr/>
        </p:nvGrpSpPr>
        <p:grpSpPr bwMode="auto">
          <a:xfrm>
            <a:off x="3756025" y="5691188"/>
            <a:ext cx="530225" cy="530225"/>
            <a:chOff x="2366" y="3585"/>
            <a:chExt cx="334" cy="334"/>
          </a:xfrm>
        </p:grpSpPr>
        <p:sp>
          <p:nvSpPr>
            <p:cNvPr id="75871" name="Freeform 255"/>
            <p:cNvSpPr>
              <a:spLocks noChangeAspect="1"/>
            </p:cNvSpPr>
            <p:nvPr/>
          </p:nvSpPr>
          <p:spPr bwMode="auto">
            <a:xfrm>
              <a:off x="2366" y="358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5872" name="Group 256"/>
            <p:cNvGrpSpPr>
              <a:grpSpLocks/>
            </p:cNvGrpSpPr>
            <p:nvPr/>
          </p:nvGrpSpPr>
          <p:grpSpPr bwMode="auto">
            <a:xfrm>
              <a:off x="2461" y="3669"/>
              <a:ext cx="144" cy="165"/>
              <a:chOff x="4967" y="3633"/>
              <a:chExt cx="144" cy="165"/>
            </a:xfrm>
          </p:grpSpPr>
          <p:grpSp>
            <p:nvGrpSpPr>
              <p:cNvPr id="75873" name="Group 257"/>
              <p:cNvGrpSpPr>
                <a:grpSpLocks/>
              </p:cNvGrpSpPr>
              <p:nvPr/>
            </p:nvGrpSpPr>
            <p:grpSpPr bwMode="auto">
              <a:xfrm>
                <a:off x="4967" y="3743"/>
                <a:ext cx="144" cy="55"/>
                <a:chOff x="4964" y="3783"/>
                <a:chExt cx="144" cy="55"/>
              </a:xfrm>
            </p:grpSpPr>
            <p:sp>
              <p:nvSpPr>
                <p:cNvPr id="75875" name="Line 258"/>
                <p:cNvSpPr>
                  <a:spLocks noChangeAspect="1" noChangeShapeType="1"/>
                </p:cNvSpPr>
                <p:nvPr/>
              </p:nvSpPr>
              <p:spPr bwMode="auto">
                <a:xfrm>
                  <a:off x="4979" y="3783"/>
                  <a:ext cx="111" cy="0"/>
                </a:xfrm>
                <a:prstGeom prst="line">
                  <a:avLst/>
                </a:prstGeom>
                <a:noFill/>
                <a:ln w="12700">
                  <a:solidFill>
                    <a:srgbClr val="000000"/>
                  </a:solidFill>
                  <a:round/>
                  <a:headEnd type="none" w="sm" len="sm"/>
                  <a:tailEnd type="none" w="sm" len="sm"/>
                </a:ln>
              </p:spPr>
              <p:txBody>
                <a:bodyPr wrap="none" lIns="0" tIns="0" rIns="0" anchor="ctr" anchorCtr="1">
                  <a:spAutoFit/>
                </a:bodyPr>
                <a:lstStyle/>
                <a:p>
                  <a:endParaRPr lang="en-US"/>
                </a:p>
              </p:txBody>
            </p:sp>
            <p:sp>
              <p:nvSpPr>
                <p:cNvPr id="75876" name="Oval 259"/>
                <p:cNvSpPr>
                  <a:spLocks noChangeAspect="1" noChangeArrowheads="1"/>
                </p:cNvSpPr>
                <p:nvPr/>
              </p:nvSpPr>
              <p:spPr bwMode="auto">
                <a:xfrm>
                  <a:off x="5061"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sp>
              <p:nvSpPr>
                <p:cNvPr id="75877" name="Oval 260"/>
                <p:cNvSpPr>
                  <a:spLocks noChangeAspect="1" noChangeArrowheads="1"/>
                </p:cNvSpPr>
                <p:nvPr/>
              </p:nvSpPr>
              <p:spPr bwMode="auto">
                <a:xfrm>
                  <a:off x="4964"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grpSp>
          <p:sp>
            <p:nvSpPr>
              <p:cNvPr id="75874" name="Text Box 261"/>
              <p:cNvSpPr txBox="1">
                <a:spLocks noChangeArrowheads="1"/>
              </p:cNvSpPr>
              <p:nvPr/>
            </p:nvSpPr>
            <p:spPr bwMode="auto">
              <a:xfrm>
                <a:off x="5004" y="363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31" name="Group 262"/>
          <p:cNvGrpSpPr>
            <a:grpSpLocks/>
          </p:cNvGrpSpPr>
          <p:nvPr/>
        </p:nvGrpSpPr>
        <p:grpSpPr bwMode="auto">
          <a:xfrm>
            <a:off x="5118100" y="5740400"/>
            <a:ext cx="547688" cy="365125"/>
            <a:chOff x="3224" y="3616"/>
            <a:chExt cx="345" cy="230"/>
          </a:xfrm>
        </p:grpSpPr>
        <p:sp>
          <p:nvSpPr>
            <p:cNvPr id="75864" name="Rectangle 263"/>
            <p:cNvSpPr>
              <a:spLocks noChangeArrowheads="1"/>
            </p:cNvSpPr>
            <p:nvPr/>
          </p:nvSpPr>
          <p:spPr bwMode="auto">
            <a:xfrm>
              <a:off x="3224" y="36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865" name="Group 264"/>
            <p:cNvGrpSpPr>
              <a:grpSpLocks/>
            </p:cNvGrpSpPr>
            <p:nvPr/>
          </p:nvGrpSpPr>
          <p:grpSpPr bwMode="auto">
            <a:xfrm>
              <a:off x="3324" y="3649"/>
              <a:ext cx="144" cy="165"/>
              <a:chOff x="4967" y="3633"/>
              <a:chExt cx="144" cy="165"/>
            </a:xfrm>
          </p:grpSpPr>
          <p:grpSp>
            <p:nvGrpSpPr>
              <p:cNvPr id="75866" name="Group 265"/>
              <p:cNvGrpSpPr>
                <a:grpSpLocks/>
              </p:cNvGrpSpPr>
              <p:nvPr/>
            </p:nvGrpSpPr>
            <p:grpSpPr bwMode="auto">
              <a:xfrm>
                <a:off x="4967" y="3743"/>
                <a:ext cx="144" cy="55"/>
                <a:chOff x="4964" y="3783"/>
                <a:chExt cx="144" cy="55"/>
              </a:xfrm>
            </p:grpSpPr>
            <p:sp>
              <p:nvSpPr>
                <p:cNvPr id="75868" name="Line 266"/>
                <p:cNvSpPr>
                  <a:spLocks noChangeAspect="1" noChangeShapeType="1"/>
                </p:cNvSpPr>
                <p:nvPr/>
              </p:nvSpPr>
              <p:spPr bwMode="auto">
                <a:xfrm>
                  <a:off x="4979" y="3783"/>
                  <a:ext cx="111" cy="0"/>
                </a:xfrm>
                <a:prstGeom prst="line">
                  <a:avLst/>
                </a:prstGeom>
                <a:noFill/>
                <a:ln w="12700">
                  <a:solidFill>
                    <a:srgbClr val="000000"/>
                  </a:solidFill>
                  <a:round/>
                  <a:headEnd type="none" w="sm" len="sm"/>
                  <a:tailEnd type="none" w="sm" len="sm"/>
                </a:ln>
              </p:spPr>
              <p:txBody>
                <a:bodyPr wrap="none" lIns="0" tIns="0" rIns="0" anchor="ctr" anchorCtr="1">
                  <a:spAutoFit/>
                </a:bodyPr>
                <a:lstStyle/>
                <a:p>
                  <a:endParaRPr lang="en-US"/>
                </a:p>
              </p:txBody>
            </p:sp>
            <p:sp>
              <p:nvSpPr>
                <p:cNvPr id="75869" name="Oval 267"/>
                <p:cNvSpPr>
                  <a:spLocks noChangeAspect="1" noChangeArrowheads="1"/>
                </p:cNvSpPr>
                <p:nvPr/>
              </p:nvSpPr>
              <p:spPr bwMode="auto">
                <a:xfrm>
                  <a:off x="5061"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sp>
              <p:nvSpPr>
                <p:cNvPr id="75870" name="Oval 268"/>
                <p:cNvSpPr>
                  <a:spLocks noChangeAspect="1" noChangeArrowheads="1"/>
                </p:cNvSpPr>
                <p:nvPr/>
              </p:nvSpPr>
              <p:spPr bwMode="auto">
                <a:xfrm>
                  <a:off x="4964"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grpSp>
          <p:sp>
            <p:nvSpPr>
              <p:cNvPr id="75867" name="Text Box 269"/>
              <p:cNvSpPr txBox="1">
                <a:spLocks noChangeArrowheads="1"/>
              </p:cNvSpPr>
              <p:nvPr/>
            </p:nvSpPr>
            <p:spPr bwMode="auto">
              <a:xfrm>
                <a:off x="5004" y="363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32" name="Group 270"/>
          <p:cNvGrpSpPr>
            <a:grpSpLocks/>
          </p:cNvGrpSpPr>
          <p:nvPr/>
        </p:nvGrpSpPr>
        <p:grpSpPr bwMode="auto">
          <a:xfrm>
            <a:off x="6499225" y="5713413"/>
            <a:ext cx="401638" cy="401637"/>
            <a:chOff x="4094" y="3599"/>
            <a:chExt cx="253" cy="253"/>
          </a:xfrm>
        </p:grpSpPr>
        <p:sp>
          <p:nvSpPr>
            <p:cNvPr id="75857" name="Rectangle 271"/>
            <p:cNvSpPr>
              <a:spLocks noChangeArrowheads="1"/>
            </p:cNvSpPr>
            <p:nvPr/>
          </p:nvSpPr>
          <p:spPr bwMode="auto">
            <a:xfrm>
              <a:off x="4094" y="35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858" name="Group 272"/>
            <p:cNvGrpSpPr>
              <a:grpSpLocks/>
            </p:cNvGrpSpPr>
            <p:nvPr/>
          </p:nvGrpSpPr>
          <p:grpSpPr bwMode="auto">
            <a:xfrm>
              <a:off x="4148" y="3643"/>
              <a:ext cx="144" cy="165"/>
              <a:chOff x="4967" y="3633"/>
              <a:chExt cx="144" cy="165"/>
            </a:xfrm>
          </p:grpSpPr>
          <p:grpSp>
            <p:nvGrpSpPr>
              <p:cNvPr id="75859" name="Group 273"/>
              <p:cNvGrpSpPr>
                <a:grpSpLocks/>
              </p:cNvGrpSpPr>
              <p:nvPr/>
            </p:nvGrpSpPr>
            <p:grpSpPr bwMode="auto">
              <a:xfrm>
                <a:off x="4967" y="3743"/>
                <a:ext cx="144" cy="55"/>
                <a:chOff x="4964" y="3783"/>
                <a:chExt cx="144" cy="55"/>
              </a:xfrm>
            </p:grpSpPr>
            <p:sp>
              <p:nvSpPr>
                <p:cNvPr id="75861" name="Line 274"/>
                <p:cNvSpPr>
                  <a:spLocks noChangeAspect="1" noChangeShapeType="1"/>
                </p:cNvSpPr>
                <p:nvPr/>
              </p:nvSpPr>
              <p:spPr bwMode="auto">
                <a:xfrm>
                  <a:off x="4979" y="3783"/>
                  <a:ext cx="111" cy="0"/>
                </a:xfrm>
                <a:prstGeom prst="line">
                  <a:avLst/>
                </a:prstGeom>
                <a:noFill/>
                <a:ln w="12700">
                  <a:solidFill>
                    <a:srgbClr val="000000"/>
                  </a:solidFill>
                  <a:round/>
                  <a:headEnd type="none" w="sm" len="sm"/>
                  <a:tailEnd type="none" w="sm" len="sm"/>
                </a:ln>
              </p:spPr>
              <p:txBody>
                <a:bodyPr wrap="none" lIns="0" tIns="0" rIns="0" anchor="ctr" anchorCtr="1">
                  <a:spAutoFit/>
                </a:bodyPr>
                <a:lstStyle/>
                <a:p>
                  <a:endParaRPr lang="en-US"/>
                </a:p>
              </p:txBody>
            </p:sp>
            <p:sp>
              <p:nvSpPr>
                <p:cNvPr id="75862" name="Oval 275"/>
                <p:cNvSpPr>
                  <a:spLocks noChangeAspect="1" noChangeArrowheads="1"/>
                </p:cNvSpPr>
                <p:nvPr/>
              </p:nvSpPr>
              <p:spPr bwMode="auto">
                <a:xfrm>
                  <a:off x="5061"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sp>
              <p:nvSpPr>
                <p:cNvPr id="75863" name="Oval 276"/>
                <p:cNvSpPr>
                  <a:spLocks noChangeAspect="1" noChangeArrowheads="1"/>
                </p:cNvSpPr>
                <p:nvPr/>
              </p:nvSpPr>
              <p:spPr bwMode="auto">
                <a:xfrm>
                  <a:off x="4964" y="3783"/>
                  <a:ext cx="47" cy="55"/>
                </a:xfrm>
                <a:prstGeom prst="ellipse">
                  <a:avLst/>
                </a:prstGeom>
                <a:noFill/>
                <a:ln w="12700">
                  <a:solidFill>
                    <a:srgbClr val="000000"/>
                  </a:solidFill>
                  <a:round/>
                  <a:headEnd/>
                  <a:tailEnd/>
                </a:ln>
              </p:spPr>
              <p:txBody>
                <a:bodyPr wrap="none" lIns="0" tIns="0" rIns="0" anchor="ctr" anchorCtr="1">
                  <a:spAutoFit/>
                </a:bodyPr>
                <a:lstStyle/>
                <a:p>
                  <a:endParaRPr lang="en-US"/>
                </a:p>
              </p:txBody>
            </p:sp>
          </p:grpSp>
          <p:sp>
            <p:nvSpPr>
              <p:cNvPr id="75860" name="Text Box 277"/>
              <p:cNvSpPr txBox="1">
                <a:spLocks noChangeArrowheads="1"/>
              </p:cNvSpPr>
              <p:nvPr/>
            </p:nvSpPr>
            <p:spPr bwMode="auto">
              <a:xfrm>
                <a:off x="5004" y="363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33" name="Group 278"/>
          <p:cNvGrpSpPr>
            <a:grpSpLocks/>
          </p:cNvGrpSpPr>
          <p:nvPr/>
        </p:nvGrpSpPr>
        <p:grpSpPr bwMode="auto">
          <a:xfrm>
            <a:off x="7734300" y="6280150"/>
            <a:ext cx="530225" cy="530225"/>
            <a:chOff x="4872" y="3956"/>
            <a:chExt cx="334" cy="334"/>
          </a:xfrm>
        </p:grpSpPr>
        <p:sp>
          <p:nvSpPr>
            <p:cNvPr id="75850" name="Freeform 279"/>
            <p:cNvSpPr>
              <a:spLocks/>
            </p:cNvSpPr>
            <p:nvPr/>
          </p:nvSpPr>
          <p:spPr bwMode="auto">
            <a:xfrm>
              <a:off x="4872" y="39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5851" name="Group 280"/>
            <p:cNvGrpSpPr>
              <a:grpSpLocks/>
            </p:cNvGrpSpPr>
            <p:nvPr/>
          </p:nvGrpSpPr>
          <p:grpSpPr bwMode="auto">
            <a:xfrm>
              <a:off x="4923" y="3980"/>
              <a:ext cx="240" cy="219"/>
              <a:chOff x="2417" y="3992"/>
              <a:chExt cx="240" cy="219"/>
            </a:xfrm>
          </p:grpSpPr>
          <p:grpSp>
            <p:nvGrpSpPr>
              <p:cNvPr id="75852" name="Group 281"/>
              <p:cNvGrpSpPr>
                <a:grpSpLocks/>
              </p:cNvGrpSpPr>
              <p:nvPr/>
            </p:nvGrpSpPr>
            <p:grpSpPr bwMode="auto">
              <a:xfrm>
                <a:off x="2417" y="4067"/>
                <a:ext cx="240" cy="144"/>
                <a:chOff x="2287" y="1731"/>
                <a:chExt cx="240" cy="144"/>
              </a:xfrm>
            </p:grpSpPr>
            <p:sp>
              <p:nvSpPr>
                <p:cNvPr id="75854" name="Rectangle 282"/>
                <p:cNvSpPr>
                  <a:spLocks noChangeArrowheads="1"/>
                </p:cNvSpPr>
                <p:nvPr/>
              </p:nvSpPr>
              <p:spPr bwMode="auto">
                <a:xfrm>
                  <a:off x="2448" y="1755"/>
                  <a:ext cx="48" cy="96"/>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55" name="Rectangle 283"/>
                <p:cNvSpPr>
                  <a:spLocks noChangeArrowheads="1"/>
                </p:cNvSpPr>
                <p:nvPr/>
              </p:nvSpPr>
              <p:spPr bwMode="auto">
                <a:xfrm>
                  <a:off x="2325" y="1731"/>
                  <a:ext cx="48" cy="144"/>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56" name="Rectangle 284"/>
                <p:cNvSpPr>
                  <a:spLocks noChangeArrowheads="1"/>
                </p:cNvSpPr>
                <p:nvPr/>
              </p:nvSpPr>
              <p:spPr bwMode="auto">
                <a:xfrm>
                  <a:off x="2287" y="1780"/>
                  <a:ext cx="240" cy="47"/>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grpSp>
          <p:sp>
            <p:nvSpPr>
              <p:cNvPr id="75853" name="Text Box 285"/>
              <p:cNvSpPr txBox="1">
                <a:spLocks noChangeArrowheads="1"/>
              </p:cNvSpPr>
              <p:nvPr/>
            </p:nvSpPr>
            <p:spPr bwMode="auto">
              <a:xfrm>
                <a:off x="2507" y="3992"/>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34" name="Group 286"/>
          <p:cNvGrpSpPr>
            <a:grpSpLocks/>
          </p:cNvGrpSpPr>
          <p:nvPr/>
        </p:nvGrpSpPr>
        <p:grpSpPr bwMode="auto">
          <a:xfrm>
            <a:off x="6500813" y="6310313"/>
            <a:ext cx="401637" cy="401637"/>
            <a:chOff x="4095" y="3975"/>
            <a:chExt cx="253" cy="253"/>
          </a:xfrm>
        </p:grpSpPr>
        <p:sp>
          <p:nvSpPr>
            <p:cNvPr id="75843" name="Rectangle 287"/>
            <p:cNvSpPr>
              <a:spLocks noChangeArrowheads="1"/>
            </p:cNvSpPr>
            <p:nvPr/>
          </p:nvSpPr>
          <p:spPr bwMode="auto">
            <a:xfrm>
              <a:off x="4095" y="39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5844" name="Group 288"/>
            <p:cNvGrpSpPr>
              <a:grpSpLocks/>
            </p:cNvGrpSpPr>
            <p:nvPr/>
          </p:nvGrpSpPr>
          <p:grpSpPr bwMode="auto">
            <a:xfrm>
              <a:off x="4114" y="3995"/>
              <a:ext cx="213" cy="208"/>
              <a:chOff x="2417" y="3988"/>
              <a:chExt cx="240" cy="223"/>
            </a:xfrm>
          </p:grpSpPr>
          <p:grpSp>
            <p:nvGrpSpPr>
              <p:cNvPr id="75845" name="Group 289"/>
              <p:cNvGrpSpPr>
                <a:grpSpLocks/>
              </p:cNvGrpSpPr>
              <p:nvPr/>
            </p:nvGrpSpPr>
            <p:grpSpPr bwMode="auto">
              <a:xfrm>
                <a:off x="2417" y="4067"/>
                <a:ext cx="240" cy="144"/>
                <a:chOff x="2287" y="1731"/>
                <a:chExt cx="240" cy="144"/>
              </a:xfrm>
            </p:grpSpPr>
            <p:sp>
              <p:nvSpPr>
                <p:cNvPr id="75847" name="Rectangle 290"/>
                <p:cNvSpPr>
                  <a:spLocks noChangeArrowheads="1"/>
                </p:cNvSpPr>
                <p:nvPr/>
              </p:nvSpPr>
              <p:spPr bwMode="auto">
                <a:xfrm>
                  <a:off x="2448" y="1755"/>
                  <a:ext cx="48" cy="96"/>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48" name="Rectangle 291"/>
                <p:cNvSpPr>
                  <a:spLocks noChangeArrowheads="1"/>
                </p:cNvSpPr>
                <p:nvPr/>
              </p:nvSpPr>
              <p:spPr bwMode="auto">
                <a:xfrm>
                  <a:off x="2325" y="1731"/>
                  <a:ext cx="48" cy="144"/>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49" name="Rectangle 292"/>
                <p:cNvSpPr>
                  <a:spLocks noChangeArrowheads="1"/>
                </p:cNvSpPr>
                <p:nvPr/>
              </p:nvSpPr>
              <p:spPr bwMode="auto">
                <a:xfrm>
                  <a:off x="2287" y="1780"/>
                  <a:ext cx="240" cy="47"/>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grpSp>
          <p:sp>
            <p:nvSpPr>
              <p:cNvPr id="75846" name="Text Box 293"/>
              <p:cNvSpPr txBox="1">
                <a:spLocks noChangeArrowheads="1"/>
              </p:cNvSpPr>
              <p:nvPr/>
            </p:nvSpPr>
            <p:spPr bwMode="auto">
              <a:xfrm>
                <a:off x="2503" y="3988"/>
                <a:ext cx="77" cy="12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grpSp>
        <p:nvGrpSpPr>
          <p:cNvPr id="75835" name="Group 294"/>
          <p:cNvGrpSpPr>
            <a:grpSpLocks/>
          </p:cNvGrpSpPr>
          <p:nvPr/>
        </p:nvGrpSpPr>
        <p:grpSpPr bwMode="auto">
          <a:xfrm>
            <a:off x="5118100" y="6329363"/>
            <a:ext cx="547688" cy="374650"/>
            <a:chOff x="3224" y="3987"/>
            <a:chExt cx="345" cy="236"/>
          </a:xfrm>
        </p:grpSpPr>
        <p:sp>
          <p:nvSpPr>
            <p:cNvPr id="75836" name="Rectangle 295"/>
            <p:cNvSpPr>
              <a:spLocks noChangeArrowheads="1"/>
            </p:cNvSpPr>
            <p:nvPr/>
          </p:nvSpPr>
          <p:spPr bwMode="auto">
            <a:xfrm>
              <a:off x="3224" y="399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5837" name="Group 296"/>
            <p:cNvGrpSpPr>
              <a:grpSpLocks/>
            </p:cNvGrpSpPr>
            <p:nvPr/>
          </p:nvGrpSpPr>
          <p:grpSpPr bwMode="auto">
            <a:xfrm>
              <a:off x="3276" y="3987"/>
              <a:ext cx="240" cy="219"/>
              <a:chOff x="2417" y="3992"/>
              <a:chExt cx="240" cy="219"/>
            </a:xfrm>
          </p:grpSpPr>
          <p:grpSp>
            <p:nvGrpSpPr>
              <p:cNvPr id="75838" name="Group 297"/>
              <p:cNvGrpSpPr>
                <a:grpSpLocks/>
              </p:cNvGrpSpPr>
              <p:nvPr/>
            </p:nvGrpSpPr>
            <p:grpSpPr bwMode="auto">
              <a:xfrm>
                <a:off x="2417" y="4067"/>
                <a:ext cx="240" cy="144"/>
                <a:chOff x="2287" y="1731"/>
                <a:chExt cx="240" cy="144"/>
              </a:xfrm>
            </p:grpSpPr>
            <p:sp>
              <p:nvSpPr>
                <p:cNvPr id="75840" name="Rectangle 298"/>
                <p:cNvSpPr>
                  <a:spLocks noChangeArrowheads="1"/>
                </p:cNvSpPr>
                <p:nvPr/>
              </p:nvSpPr>
              <p:spPr bwMode="auto">
                <a:xfrm>
                  <a:off x="2448" y="1755"/>
                  <a:ext cx="48" cy="96"/>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41" name="Rectangle 299"/>
                <p:cNvSpPr>
                  <a:spLocks noChangeArrowheads="1"/>
                </p:cNvSpPr>
                <p:nvPr/>
              </p:nvSpPr>
              <p:spPr bwMode="auto">
                <a:xfrm>
                  <a:off x="2325" y="1731"/>
                  <a:ext cx="48" cy="144"/>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sp>
              <p:nvSpPr>
                <p:cNvPr id="75842" name="Rectangle 300"/>
                <p:cNvSpPr>
                  <a:spLocks noChangeArrowheads="1"/>
                </p:cNvSpPr>
                <p:nvPr/>
              </p:nvSpPr>
              <p:spPr bwMode="auto">
                <a:xfrm>
                  <a:off x="2287" y="1780"/>
                  <a:ext cx="240" cy="47"/>
                </a:xfrm>
                <a:prstGeom prst="rect">
                  <a:avLst/>
                </a:prstGeom>
                <a:solidFill>
                  <a:schemeClr val="tx1"/>
                </a:solidFill>
                <a:ln w="12700">
                  <a:solidFill>
                    <a:schemeClr val="tx1"/>
                  </a:solidFill>
                  <a:miter lim="800000"/>
                  <a:headEnd/>
                  <a:tailEnd/>
                </a:ln>
              </p:spPr>
              <p:txBody>
                <a:bodyPr wrap="none" lIns="0" tIns="0" rIns="0" anchor="ctr" anchorCtr="1">
                  <a:spAutoFit/>
                </a:bodyPr>
                <a:lstStyle/>
                <a:p>
                  <a:endParaRPr lang="en-US"/>
                </a:p>
              </p:txBody>
            </p:sp>
          </p:grpSp>
          <p:sp>
            <p:nvSpPr>
              <p:cNvPr id="75839" name="Text Box 301"/>
              <p:cNvSpPr txBox="1">
                <a:spLocks noChangeArrowheads="1"/>
              </p:cNvSpPr>
              <p:nvPr/>
            </p:nvSpPr>
            <p:spPr bwMode="auto">
              <a:xfrm>
                <a:off x="2507" y="3992"/>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a:off x="93663" y="39688"/>
            <a:ext cx="19367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*Items added from FM 101-5</a:t>
            </a:r>
          </a:p>
        </p:txBody>
      </p:sp>
      <p:sp>
        <p:nvSpPr>
          <p:cNvPr id="76803"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6804" name="Rectangle 4"/>
          <p:cNvSpPr>
            <a:spLocks noGrp="1" noChangeArrowheads="1"/>
          </p:cNvSpPr>
          <p:nvPr>
            <p:ph type="title"/>
          </p:nvPr>
        </p:nvSpPr>
        <p:spPr>
          <a:xfrm>
            <a:off x="2263775" y="77788"/>
            <a:ext cx="6423025" cy="365125"/>
          </a:xfrm>
          <a:noFill/>
        </p:spPr>
        <p:txBody>
          <a:bodyPr wrap="none" lIns="0" tIns="0" rIns="0" bIns="0">
            <a:spAutoFit/>
          </a:bodyPr>
          <a:lstStyle/>
          <a:p>
            <a:pPr eaLnBrk="1" hangingPunct="1"/>
            <a:r>
              <a:rPr lang="en-US" sz="2400"/>
              <a:t>Military Operations Other Than War (continued)</a:t>
            </a:r>
          </a:p>
        </p:txBody>
      </p:sp>
      <p:sp>
        <p:nvSpPr>
          <p:cNvPr id="76805"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6806"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6807"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6808"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6809" name="Text Box 9"/>
          <p:cNvSpPr txBox="1">
            <a:spLocks noChangeArrowheads="1"/>
          </p:cNvSpPr>
          <p:nvPr/>
        </p:nvSpPr>
        <p:spPr bwMode="auto">
          <a:xfrm>
            <a:off x="684213" y="1511300"/>
            <a:ext cx="8874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Kidnapping</a:t>
            </a:r>
          </a:p>
        </p:txBody>
      </p:sp>
      <p:sp>
        <p:nvSpPr>
          <p:cNvPr id="76810" name="Text Box 10"/>
          <p:cNvSpPr txBox="1">
            <a:spLocks noChangeArrowheads="1"/>
          </p:cNvSpPr>
          <p:nvPr/>
        </p:nvSpPr>
        <p:spPr bwMode="auto">
          <a:xfrm>
            <a:off x="889000" y="2108200"/>
            <a:ext cx="473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Arrest</a:t>
            </a:r>
          </a:p>
        </p:txBody>
      </p:sp>
      <p:sp>
        <p:nvSpPr>
          <p:cNvPr id="76811" name="Text Box 11"/>
          <p:cNvSpPr txBox="1">
            <a:spLocks noChangeArrowheads="1"/>
          </p:cNvSpPr>
          <p:nvPr/>
        </p:nvSpPr>
        <p:spPr bwMode="auto">
          <a:xfrm>
            <a:off x="522288" y="2705100"/>
            <a:ext cx="12112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Drug Operation</a:t>
            </a:r>
          </a:p>
        </p:txBody>
      </p:sp>
      <p:sp>
        <p:nvSpPr>
          <p:cNvPr id="76812" name="Text Box 12"/>
          <p:cNvSpPr txBox="1">
            <a:spLocks noChangeArrowheads="1"/>
          </p:cNvSpPr>
          <p:nvPr/>
        </p:nvSpPr>
        <p:spPr bwMode="auto">
          <a:xfrm>
            <a:off x="665163" y="3937000"/>
            <a:ext cx="9271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Safe House</a:t>
            </a:r>
          </a:p>
        </p:txBody>
      </p:sp>
      <p:sp>
        <p:nvSpPr>
          <p:cNvPr id="76813" name="Text Box 13"/>
          <p:cNvSpPr txBox="1">
            <a:spLocks noChangeArrowheads="1"/>
          </p:cNvSpPr>
          <p:nvPr/>
        </p:nvSpPr>
        <p:spPr bwMode="auto">
          <a:xfrm>
            <a:off x="865188" y="4559300"/>
            <a:ext cx="522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Grafitti</a:t>
            </a:r>
          </a:p>
        </p:txBody>
      </p:sp>
      <p:sp>
        <p:nvSpPr>
          <p:cNvPr id="76814" name="Text Box 14"/>
          <p:cNvSpPr txBox="1">
            <a:spLocks noChangeArrowheads="1"/>
          </p:cNvSpPr>
          <p:nvPr/>
        </p:nvSpPr>
        <p:spPr bwMode="auto">
          <a:xfrm>
            <a:off x="317500" y="5087938"/>
            <a:ext cx="215900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Vandalism / Rape / Plunder</a:t>
            </a:r>
          </a:p>
          <a:p>
            <a:pPr algn="ctr" eaLnBrk="0" hangingPunct="0"/>
            <a:r>
              <a:rPr lang="en-US" sz="1400"/>
              <a:t>Ransack / Loot / Sack / etc</a:t>
            </a:r>
          </a:p>
        </p:txBody>
      </p:sp>
      <p:sp>
        <p:nvSpPr>
          <p:cNvPr id="76815" name="Text Box 15"/>
          <p:cNvSpPr txBox="1">
            <a:spLocks noChangeArrowheads="1"/>
          </p:cNvSpPr>
          <p:nvPr/>
        </p:nvSpPr>
        <p:spPr bwMode="auto">
          <a:xfrm>
            <a:off x="147638" y="5829300"/>
            <a:ext cx="1962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Known Insurgent Vehicle</a:t>
            </a:r>
          </a:p>
        </p:txBody>
      </p:sp>
      <p:sp>
        <p:nvSpPr>
          <p:cNvPr id="76816" name="Text Box 16"/>
          <p:cNvSpPr txBox="1">
            <a:spLocks noChangeArrowheads="1"/>
          </p:cNvSpPr>
          <p:nvPr/>
        </p:nvSpPr>
        <p:spPr bwMode="auto">
          <a:xfrm>
            <a:off x="617538" y="6451600"/>
            <a:ext cx="1016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Drug Vehicle</a:t>
            </a:r>
          </a:p>
        </p:txBody>
      </p:sp>
      <p:sp>
        <p:nvSpPr>
          <p:cNvPr id="76817" name="Text Box 17"/>
          <p:cNvSpPr txBox="1">
            <a:spLocks noChangeArrowheads="1"/>
          </p:cNvSpPr>
          <p:nvPr/>
        </p:nvSpPr>
        <p:spPr bwMode="auto">
          <a:xfrm>
            <a:off x="696913" y="3355975"/>
            <a:ext cx="758825" cy="212725"/>
          </a:xfrm>
          <a:prstGeom prst="rect">
            <a:avLst/>
          </a:prstGeom>
          <a:noFill/>
          <a:ln w="12700">
            <a:noFill/>
            <a:miter lim="800000"/>
            <a:headEnd/>
            <a:tailEnd/>
          </a:ln>
        </p:spPr>
        <p:txBody>
          <a:bodyPr wrap="none" lIns="0" tIns="0" rIns="0" bIns="0" anchor="ctr">
            <a:spAutoFit/>
          </a:bodyPr>
          <a:lstStyle/>
          <a:p>
            <a:pPr eaLnBrk="0" hangingPunct="0"/>
            <a:r>
              <a:rPr lang="en-US" sz="1400"/>
              <a:t>Refugees</a:t>
            </a:r>
          </a:p>
        </p:txBody>
      </p:sp>
      <p:sp>
        <p:nvSpPr>
          <p:cNvPr id="76818" name="Text Box 18"/>
          <p:cNvSpPr txBox="1">
            <a:spLocks noChangeArrowheads="1"/>
          </p:cNvSpPr>
          <p:nvPr/>
        </p:nvSpPr>
        <p:spPr bwMode="auto">
          <a:xfrm>
            <a:off x="107950" y="517525"/>
            <a:ext cx="1504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Operations (Cont)</a:t>
            </a:r>
          </a:p>
        </p:txBody>
      </p:sp>
      <p:sp>
        <p:nvSpPr>
          <p:cNvPr id="76819" name="Text Box 19"/>
          <p:cNvSpPr txBox="1">
            <a:spLocks noChangeArrowheads="1"/>
          </p:cNvSpPr>
          <p:nvPr/>
        </p:nvSpPr>
        <p:spPr bwMode="auto">
          <a:xfrm>
            <a:off x="239713" y="903288"/>
            <a:ext cx="19923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Ship or Boat High jacking</a:t>
            </a:r>
          </a:p>
        </p:txBody>
      </p:sp>
      <p:grpSp>
        <p:nvGrpSpPr>
          <p:cNvPr id="76820" name="Group 20"/>
          <p:cNvGrpSpPr>
            <a:grpSpLocks/>
          </p:cNvGrpSpPr>
          <p:nvPr/>
        </p:nvGrpSpPr>
        <p:grpSpPr bwMode="auto">
          <a:xfrm>
            <a:off x="6499225" y="773113"/>
            <a:ext cx="401638" cy="401637"/>
            <a:chOff x="4094" y="487"/>
            <a:chExt cx="253" cy="253"/>
          </a:xfrm>
        </p:grpSpPr>
        <p:sp>
          <p:nvSpPr>
            <p:cNvPr id="77095" name="Rectangle 21"/>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096" name="Group 22"/>
            <p:cNvGrpSpPr>
              <a:grpSpLocks/>
            </p:cNvGrpSpPr>
            <p:nvPr/>
          </p:nvGrpSpPr>
          <p:grpSpPr bwMode="auto">
            <a:xfrm>
              <a:off x="4140" y="515"/>
              <a:ext cx="162" cy="197"/>
              <a:chOff x="4154" y="507"/>
              <a:chExt cx="162" cy="197"/>
            </a:xfrm>
          </p:grpSpPr>
          <p:sp>
            <p:nvSpPr>
              <p:cNvPr id="77097" name="Text Box 23"/>
              <p:cNvSpPr txBox="1">
                <a:spLocks noChangeArrowheads="1"/>
              </p:cNvSpPr>
              <p:nvPr/>
            </p:nvSpPr>
            <p:spPr bwMode="auto">
              <a:xfrm>
                <a:off x="4154" y="507"/>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nvGrpSpPr>
              <p:cNvPr id="77098" name="Group 24"/>
              <p:cNvGrpSpPr>
                <a:grpSpLocks/>
              </p:cNvGrpSpPr>
              <p:nvPr/>
            </p:nvGrpSpPr>
            <p:grpSpPr bwMode="auto">
              <a:xfrm>
                <a:off x="4172" y="556"/>
                <a:ext cx="144" cy="148"/>
                <a:chOff x="1745" y="571"/>
                <a:chExt cx="144" cy="148"/>
              </a:xfrm>
            </p:grpSpPr>
            <p:sp>
              <p:nvSpPr>
                <p:cNvPr id="77099" name="AutoShape 25"/>
                <p:cNvSpPr>
                  <a:spLocks noChangeArrowheads="1"/>
                </p:cNvSpPr>
                <p:nvPr/>
              </p:nvSpPr>
              <p:spPr bwMode="auto">
                <a:xfrm>
                  <a:off x="1745" y="671"/>
                  <a:ext cx="144" cy="48"/>
                </a:xfrm>
                <a:custGeom>
                  <a:avLst/>
                  <a:gdLst>
                    <a:gd name="T0" fmla="*/ 126 w 21600"/>
                    <a:gd name="T1" fmla="*/ 24 h 21600"/>
                    <a:gd name="T2" fmla="*/ 72 w 21600"/>
                    <a:gd name="T3" fmla="*/ 48 h 21600"/>
                    <a:gd name="T4" fmla="*/ 18 w 21600"/>
                    <a:gd name="T5" fmla="*/ 24 h 21600"/>
                    <a:gd name="T6" fmla="*/ 72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19050">
                  <a:solidFill>
                    <a:schemeClr val="tx1"/>
                  </a:solidFill>
                  <a:miter lim="800000"/>
                  <a:headEnd/>
                  <a:tailEnd/>
                </a:ln>
              </p:spPr>
              <p:txBody>
                <a:bodyPr wrap="none" anchor="ctr"/>
                <a:lstStyle/>
                <a:p>
                  <a:endParaRPr lang="en-US"/>
                </a:p>
              </p:txBody>
            </p:sp>
            <p:sp>
              <p:nvSpPr>
                <p:cNvPr id="77100" name="AutoShape 26"/>
                <p:cNvSpPr>
                  <a:spLocks noChangeArrowheads="1"/>
                </p:cNvSpPr>
                <p:nvPr/>
              </p:nvSpPr>
              <p:spPr bwMode="auto">
                <a:xfrm>
                  <a:off x="1823" y="571"/>
                  <a:ext cx="48" cy="96"/>
                </a:xfrm>
                <a:prstGeom prst="rtTriangle">
                  <a:avLst/>
                </a:prstGeom>
                <a:noFill/>
                <a:ln w="19050">
                  <a:solidFill>
                    <a:schemeClr val="tx1"/>
                  </a:solidFill>
                  <a:miter lim="800000"/>
                  <a:headEnd/>
                  <a:tailEnd/>
                </a:ln>
              </p:spPr>
              <p:txBody>
                <a:bodyPr wrap="none" anchor="ctr"/>
                <a:lstStyle/>
                <a:p>
                  <a:endParaRPr lang="en-US"/>
                </a:p>
              </p:txBody>
            </p:sp>
          </p:grpSp>
        </p:grpSp>
      </p:grpSp>
      <p:sp>
        <p:nvSpPr>
          <p:cNvPr id="76821" name="Text Box 27"/>
          <p:cNvSpPr txBox="1">
            <a:spLocks noChangeArrowheads="1"/>
          </p:cNvSpPr>
          <p:nvPr/>
        </p:nvSpPr>
        <p:spPr bwMode="auto">
          <a:xfrm>
            <a:off x="127000" y="3097213"/>
            <a:ext cx="463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Items</a:t>
            </a:r>
          </a:p>
        </p:txBody>
      </p:sp>
      <p:grpSp>
        <p:nvGrpSpPr>
          <p:cNvPr id="76822" name="Group 28"/>
          <p:cNvGrpSpPr>
            <a:grpSpLocks/>
          </p:cNvGrpSpPr>
          <p:nvPr/>
        </p:nvGrpSpPr>
        <p:grpSpPr bwMode="auto">
          <a:xfrm>
            <a:off x="7734300" y="1328738"/>
            <a:ext cx="530225" cy="530225"/>
            <a:chOff x="4872" y="837"/>
            <a:chExt cx="334" cy="334"/>
          </a:xfrm>
        </p:grpSpPr>
        <p:sp>
          <p:nvSpPr>
            <p:cNvPr id="77089" name="Freeform 29"/>
            <p:cNvSpPr>
              <a:spLocks/>
            </p:cNvSpPr>
            <p:nvPr/>
          </p:nvSpPr>
          <p:spPr bwMode="auto">
            <a:xfrm>
              <a:off x="4872" y="83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090" name="Group 30"/>
            <p:cNvGrpSpPr>
              <a:grpSpLocks/>
            </p:cNvGrpSpPr>
            <p:nvPr/>
          </p:nvGrpSpPr>
          <p:grpSpPr bwMode="auto">
            <a:xfrm>
              <a:off x="5011" y="878"/>
              <a:ext cx="57" cy="253"/>
              <a:chOff x="1766" y="922"/>
              <a:chExt cx="57" cy="253"/>
            </a:xfrm>
          </p:grpSpPr>
          <p:sp>
            <p:nvSpPr>
              <p:cNvPr id="77091" name="Line 31"/>
              <p:cNvSpPr>
                <a:spLocks noChangeShapeType="1"/>
              </p:cNvSpPr>
              <p:nvPr/>
            </p:nvSpPr>
            <p:spPr bwMode="auto">
              <a:xfrm>
                <a:off x="1766" y="1078"/>
                <a:ext cx="57"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092" name="Line 32"/>
              <p:cNvSpPr>
                <a:spLocks noChangeShapeType="1"/>
              </p:cNvSpPr>
              <p:nvPr/>
            </p:nvSpPr>
            <p:spPr bwMode="auto">
              <a:xfrm>
                <a:off x="1794" y="1046"/>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093" name="Oval 33"/>
              <p:cNvSpPr>
                <a:spLocks noChangeArrowheads="1"/>
              </p:cNvSpPr>
              <p:nvPr/>
            </p:nvSpPr>
            <p:spPr bwMode="auto">
              <a:xfrm>
                <a:off x="1775" y="998"/>
                <a:ext cx="39" cy="45"/>
              </a:xfrm>
              <a:prstGeom prst="ellipse">
                <a:avLst/>
              </a:prstGeom>
              <a:noFill/>
              <a:ln w="12700">
                <a:solidFill>
                  <a:srgbClr val="000000"/>
                </a:solidFill>
                <a:round/>
                <a:headEnd/>
                <a:tailEnd/>
              </a:ln>
            </p:spPr>
            <p:txBody>
              <a:bodyPr wrap="none" anchor="ctr"/>
              <a:lstStyle/>
              <a:p>
                <a:endParaRPr lang="en-US"/>
              </a:p>
            </p:txBody>
          </p:sp>
          <p:sp>
            <p:nvSpPr>
              <p:cNvPr id="77094" name="Text Box 34"/>
              <p:cNvSpPr txBox="1">
                <a:spLocks noChangeArrowheads="1"/>
              </p:cNvSpPr>
              <p:nvPr/>
            </p:nvSpPr>
            <p:spPr bwMode="auto">
              <a:xfrm>
                <a:off x="1770" y="922"/>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K</a:t>
                </a:r>
              </a:p>
            </p:txBody>
          </p:sp>
        </p:grpSp>
      </p:grpSp>
      <p:grpSp>
        <p:nvGrpSpPr>
          <p:cNvPr id="76823" name="Group 35"/>
          <p:cNvGrpSpPr>
            <a:grpSpLocks/>
          </p:cNvGrpSpPr>
          <p:nvPr/>
        </p:nvGrpSpPr>
        <p:grpSpPr bwMode="auto">
          <a:xfrm>
            <a:off x="3756025" y="1957388"/>
            <a:ext cx="530225" cy="530225"/>
            <a:chOff x="2366" y="1233"/>
            <a:chExt cx="334" cy="334"/>
          </a:xfrm>
        </p:grpSpPr>
        <p:sp>
          <p:nvSpPr>
            <p:cNvPr id="77083" name="Freeform 36"/>
            <p:cNvSpPr>
              <a:spLocks noChangeAspect="1"/>
            </p:cNvSpPr>
            <p:nvPr/>
          </p:nvSpPr>
          <p:spPr bwMode="auto">
            <a:xfrm>
              <a:off x="2366" y="12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84" name="Group 37"/>
            <p:cNvGrpSpPr>
              <a:grpSpLocks/>
            </p:cNvGrpSpPr>
            <p:nvPr/>
          </p:nvGrpSpPr>
          <p:grpSpPr bwMode="auto">
            <a:xfrm>
              <a:off x="2437" y="1304"/>
              <a:ext cx="192" cy="192"/>
              <a:chOff x="1694" y="1287"/>
              <a:chExt cx="192" cy="192"/>
            </a:xfrm>
          </p:grpSpPr>
          <p:sp>
            <p:nvSpPr>
              <p:cNvPr id="77085" name="Line 38"/>
              <p:cNvSpPr>
                <a:spLocks noChangeShapeType="1"/>
              </p:cNvSpPr>
              <p:nvPr/>
            </p:nvSpPr>
            <p:spPr bwMode="auto">
              <a:xfrm flipV="1">
                <a:off x="1763" y="1376"/>
                <a:ext cx="5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086" name="Line 39"/>
              <p:cNvSpPr>
                <a:spLocks noChangeShapeType="1"/>
              </p:cNvSpPr>
              <p:nvPr/>
            </p:nvSpPr>
            <p:spPr bwMode="auto">
              <a:xfrm>
                <a:off x="1790" y="1347"/>
                <a:ext cx="0" cy="11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7087" name="Oval 40"/>
              <p:cNvSpPr>
                <a:spLocks noChangeArrowheads="1"/>
              </p:cNvSpPr>
              <p:nvPr/>
            </p:nvSpPr>
            <p:spPr bwMode="auto">
              <a:xfrm>
                <a:off x="1773" y="1305"/>
                <a:ext cx="35" cy="39"/>
              </a:xfrm>
              <a:prstGeom prst="ellipse">
                <a:avLst/>
              </a:prstGeom>
              <a:noFill/>
              <a:ln w="12700">
                <a:solidFill>
                  <a:srgbClr val="000000"/>
                </a:solidFill>
                <a:round/>
                <a:headEnd/>
                <a:tailEnd/>
              </a:ln>
            </p:spPr>
            <p:txBody>
              <a:bodyPr wrap="none" anchor="ctr"/>
              <a:lstStyle/>
              <a:p>
                <a:endParaRPr lang="en-US"/>
              </a:p>
            </p:txBody>
          </p:sp>
          <p:sp>
            <p:nvSpPr>
              <p:cNvPr id="77088" name="Oval 41"/>
              <p:cNvSpPr>
                <a:spLocks noChangeArrowheads="1"/>
              </p:cNvSpPr>
              <p:nvPr/>
            </p:nvSpPr>
            <p:spPr bwMode="auto">
              <a:xfrm>
                <a:off x="1694" y="1287"/>
                <a:ext cx="192" cy="192"/>
              </a:xfrm>
              <a:prstGeom prst="ellipse">
                <a:avLst/>
              </a:prstGeom>
              <a:noFill/>
              <a:ln w="12700">
                <a:solidFill>
                  <a:schemeClr val="tx1"/>
                </a:solidFill>
                <a:round/>
                <a:headEnd/>
                <a:tailEnd/>
              </a:ln>
            </p:spPr>
            <p:txBody>
              <a:bodyPr wrap="none" anchor="ctr"/>
              <a:lstStyle/>
              <a:p>
                <a:endParaRPr lang="en-US"/>
              </a:p>
            </p:txBody>
          </p:sp>
        </p:grpSp>
      </p:grpSp>
      <p:grpSp>
        <p:nvGrpSpPr>
          <p:cNvPr id="76824" name="Group 42"/>
          <p:cNvGrpSpPr>
            <a:grpSpLocks/>
          </p:cNvGrpSpPr>
          <p:nvPr/>
        </p:nvGrpSpPr>
        <p:grpSpPr bwMode="auto">
          <a:xfrm>
            <a:off x="3756025" y="3829050"/>
            <a:ext cx="530225" cy="530225"/>
            <a:chOff x="2366" y="2412"/>
            <a:chExt cx="334" cy="334"/>
          </a:xfrm>
        </p:grpSpPr>
        <p:sp>
          <p:nvSpPr>
            <p:cNvPr id="77081" name="Freeform 43"/>
            <p:cNvSpPr>
              <a:spLocks noChangeAspect="1"/>
            </p:cNvSpPr>
            <p:nvPr/>
          </p:nvSpPr>
          <p:spPr bwMode="auto">
            <a:xfrm>
              <a:off x="2366" y="241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7082" name="Text Box 44"/>
            <p:cNvSpPr txBox="1">
              <a:spLocks noChangeArrowheads="1"/>
            </p:cNvSpPr>
            <p:nvPr/>
          </p:nvSpPr>
          <p:spPr bwMode="auto">
            <a:xfrm>
              <a:off x="2426" y="2531"/>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SAFE</a:t>
              </a:r>
            </a:p>
          </p:txBody>
        </p:sp>
      </p:grpSp>
      <p:grpSp>
        <p:nvGrpSpPr>
          <p:cNvPr id="76825" name="Group 45"/>
          <p:cNvGrpSpPr>
            <a:grpSpLocks/>
          </p:cNvGrpSpPr>
          <p:nvPr/>
        </p:nvGrpSpPr>
        <p:grpSpPr bwMode="auto">
          <a:xfrm>
            <a:off x="3756025" y="4452938"/>
            <a:ext cx="530225" cy="530225"/>
            <a:chOff x="2366" y="2805"/>
            <a:chExt cx="334" cy="334"/>
          </a:xfrm>
        </p:grpSpPr>
        <p:sp>
          <p:nvSpPr>
            <p:cNvPr id="77077" name="Freeform 46"/>
            <p:cNvSpPr>
              <a:spLocks noChangeAspect="1"/>
            </p:cNvSpPr>
            <p:nvPr/>
          </p:nvSpPr>
          <p:spPr bwMode="auto">
            <a:xfrm>
              <a:off x="2366" y="280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78" name="Group 47"/>
            <p:cNvGrpSpPr>
              <a:grpSpLocks/>
            </p:cNvGrpSpPr>
            <p:nvPr/>
          </p:nvGrpSpPr>
          <p:grpSpPr bwMode="auto">
            <a:xfrm>
              <a:off x="2472" y="2882"/>
              <a:ext cx="122" cy="180"/>
              <a:chOff x="1790" y="2885"/>
              <a:chExt cx="122" cy="180"/>
            </a:xfrm>
          </p:grpSpPr>
          <p:sp>
            <p:nvSpPr>
              <p:cNvPr id="77079" name="Freeform 48"/>
              <p:cNvSpPr>
                <a:spLocks/>
              </p:cNvSpPr>
              <p:nvPr/>
            </p:nvSpPr>
            <p:spPr bwMode="auto">
              <a:xfrm>
                <a:off x="1790" y="2885"/>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sp>
            <p:nvSpPr>
              <p:cNvPr id="77080" name="Freeform 49"/>
              <p:cNvSpPr>
                <a:spLocks/>
              </p:cNvSpPr>
              <p:nvPr/>
            </p:nvSpPr>
            <p:spPr bwMode="auto">
              <a:xfrm>
                <a:off x="1848" y="2899"/>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26" name="Group 50"/>
          <p:cNvGrpSpPr>
            <a:grpSpLocks/>
          </p:cNvGrpSpPr>
          <p:nvPr/>
        </p:nvGrpSpPr>
        <p:grpSpPr bwMode="auto">
          <a:xfrm>
            <a:off x="3756025" y="5694363"/>
            <a:ext cx="530225" cy="530225"/>
            <a:chOff x="2366" y="3587"/>
            <a:chExt cx="334" cy="334"/>
          </a:xfrm>
        </p:grpSpPr>
        <p:sp>
          <p:nvSpPr>
            <p:cNvPr id="77072" name="Freeform 51"/>
            <p:cNvSpPr>
              <a:spLocks noChangeAspect="1"/>
            </p:cNvSpPr>
            <p:nvPr/>
          </p:nvSpPr>
          <p:spPr bwMode="auto">
            <a:xfrm>
              <a:off x="2366" y="3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73" name="Group 52"/>
            <p:cNvGrpSpPr>
              <a:grpSpLocks/>
            </p:cNvGrpSpPr>
            <p:nvPr/>
          </p:nvGrpSpPr>
          <p:grpSpPr bwMode="auto">
            <a:xfrm>
              <a:off x="2435" y="3719"/>
              <a:ext cx="197" cy="70"/>
              <a:chOff x="1786" y="3694"/>
              <a:chExt cx="197" cy="70"/>
            </a:xfrm>
          </p:grpSpPr>
          <p:sp>
            <p:nvSpPr>
              <p:cNvPr id="77074" name="Line 53"/>
              <p:cNvSpPr>
                <a:spLocks noChangeAspect="1" noChangeShapeType="1"/>
              </p:cNvSpPr>
              <p:nvPr/>
            </p:nvSpPr>
            <p:spPr bwMode="auto">
              <a:xfrm>
                <a:off x="1821" y="3694"/>
                <a:ext cx="137"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75" name="Oval 54"/>
              <p:cNvSpPr>
                <a:spLocks noChangeAspect="1" noChangeArrowheads="1"/>
              </p:cNvSpPr>
              <p:nvPr/>
            </p:nvSpPr>
            <p:spPr bwMode="auto">
              <a:xfrm>
                <a:off x="1922" y="3694"/>
                <a:ext cx="61" cy="70"/>
              </a:xfrm>
              <a:prstGeom prst="ellipse">
                <a:avLst/>
              </a:prstGeom>
              <a:noFill/>
              <a:ln w="19050">
                <a:solidFill>
                  <a:schemeClr val="tx1"/>
                </a:solidFill>
                <a:round/>
                <a:headEnd/>
                <a:tailEnd/>
              </a:ln>
            </p:spPr>
            <p:txBody>
              <a:bodyPr wrap="none" anchor="ctr"/>
              <a:lstStyle/>
              <a:p>
                <a:endParaRPr lang="en-US"/>
              </a:p>
            </p:txBody>
          </p:sp>
          <p:sp>
            <p:nvSpPr>
              <p:cNvPr id="77076" name="Oval 55"/>
              <p:cNvSpPr>
                <a:spLocks noChangeAspect="1" noChangeArrowheads="1"/>
              </p:cNvSpPr>
              <p:nvPr/>
            </p:nvSpPr>
            <p:spPr bwMode="auto">
              <a:xfrm>
                <a:off x="1786" y="3694"/>
                <a:ext cx="61" cy="70"/>
              </a:xfrm>
              <a:prstGeom prst="ellipse">
                <a:avLst/>
              </a:prstGeom>
              <a:noFill/>
              <a:ln w="19050">
                <a:solidFill>
                  <a:schemeClr val="tx1"/>
                </a:solidFill>
                <a:round/>
                <a:headEnd/>
                <a:tailEnd/>
              </a:ln>
            </p:spPr>
            <p:txBody>
              <a:bodyPr wrap="none" anchor="ctr"/>
              <a:lstStyle/>
              <a:p>
                <a:endParaRPr lang="en-US"/>
              </a:p>
            </p:txBody>
          </p:sp>
        </p:grpSp>
      </p:grpSp>
      <p:grpSp>
        <p:nvGrpSpPr>
          <p:cNvPr id="76827" name="Group 56"/>
          <p:cNvGrpSpPr>
            <a:grpSpLocks/>
          </p:cNvGrpSpPr>
          <p:nvPr/>
        </p:nvGrpSpPr>
        <p:grpSpPr bwMode="auto">
          <a:xfrm>
            <a:off x="3756025" y="6323013"/>
            <a:ext cx="530225" cy="530225"/>
            <a:chOff x="2366" y="3983"/>
            <a:chExt cx="334" cy="334"/>
          </a:xfrm>
        </p:grpSpPr>
        <p:sp>
          <p:nvSpPr>
            <p:cNvPr id="77065" name="Freeform 57"/>
            <p:cNvSpPr>
              <a:spLocks noChangeAspect="1"/>
            </p:cNvSpPr>
            <p:nvPr/>
          </p:nvSpPr>
          <p:spPr bwMode="auto">
            <a:xfrm>
              <a:off x="2366" y="39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66" name="Group 58"/>
            <p:cNvGrpSpPr>
              <a:grpSpLocks/>
            </p:cNvGrpSpPr>
            <p:nvPr/>
          </p:nvGrpSpPr>
          <p:grpSpPr bwMode="auto">
            <a:xfrm>
              <a:off x="2415" y="4080"/>
              <a:ext cx="236" cy="139"/>
              <a:chOff x="1822" y="3891"/>
              <a:chExt cx="236" cy="139"/>
            </a:xfrm>
          </p:grpSpPr>
          <p:grpSp>
            <p:nvGrpSpPr>
              <p:cNvPr id="77067" name="Group 59"/>
              <p:cNvGrpSpPr>
                <a:grpSpLocks/>
              </p:cNvGrpSpPr>
              <p:nvPr/>
            </p:nvGrpSpPr>
            <p:grpSpPr bwMode="auto">
              <a:xfrm>
                <a:off x="1871" y="3981"/>
                <a:ext cx="138" cy="49"/>
                <a:chOff x="1639" y="4089"/>
                <a:chExt cx="138" cy="49"/>
              </a:xfrm>
            </p:grpSpPr>
            <p:sp>
              <p:nvSpPr>
                <p:cNvPr id="77069" name="Line 60"/>
                <p:cNvSpPr>
                  <a:spLocks noChangeAspect="1" noChangeShapeType="1"/>
                </p:cNvSpPr>
                <p:nvPr/>
              </p:nvSpPr>
              <p:spPr bwMode="auto">
                <a:xfrm>
                  <a:off x="1665" y="4090"/>
                  <a:ext cx="95"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70" name="Oval 61"/>
                <p:cNvSpPr>
                  <a:spLocks noChangeAspect="1" noChangeArrowheads="1"/>
                </p:cNvSpPr>
                <p:nvPr/>
              </p:nvSpPr>
              <p:spPr bwMode="auto">
                <a:xfrm>
                  <a:off x="1735" y="4090"/>
                  <a:ext cx="42" cy="48"/>
                </a:xfrm>
                <a:prstGeom prst="ellipse">
                  <a:avLst/>
                </a:prstGeom>
                <a:noFill/>
                <a:ln w="19050">
                  <a:solidFill>
                    <a:schemeClr val="tx1"/>
                  </a:solidFill>
                  <a:round/>
                  <a:headEnd/>
                  <a:tailEnd/>
                </a:ln>
              </p:spPr>
              <p:txBody>
                <a:bodyPr wrap="none" anchor="ctr"/>
                <a:lstStyle/>
                <a:p>
                  <a:endParaRPr lang="en-US"/>
                </a:p>
              </p:txBody>
            </p:sp>
            <p:sp>
              <p:nvSpPr>
                <p:cNvPr id="77071" name="Oval 62"/>
                <p:cNvSpPr>
                  <a:spLocks noChangeAspect="1" noChangeArrowheads="1"/>
                </p:cNvSpPr>
                <p:nvPr/>
              </p:nvSpPr>
              <p:spPr bwMode="auto">
                <a:xfrm>
                  <a:off x="1639" y="4089"/>
                  <a:ext cx="42" cy="48"/>
                </a:xfrm>
                <a:prstGeom prst="ellipse">
                  <a:avLst/>
                </a:prstGeom>
                <a:noFill/>
                <a:ln w="19050">
                  <a:solidFill>
                    <a:schemeClr val="tx1"/>
                  </a:solidFill>
                  <a:round/>
                  <a:headEnd/>
                  <a:tailEnd/>
                </a:ln>
              </p:spPr>
              <p:txBody>
                <a:bodyPr wrap="none" anchor="ctr"/>
                <a:lstStyle/>
                <a:p>
                  <a:endParaRPr lang="en-US"/>
                </a:p>
              </p:txBody>
            </p:sp>
          </p:grpSp>
          <p:sp>
            <p:nvSpPr>
              <p:cNvPr id="77068" name="Text Box 63"/>
              <p:cNvSpPr txBox="1">
                <a:spLocks noChangeArrowheads="1"/>
              </p:cNvSpPr>
              <p:nvPr/>
            </p:nvSpPr>
            <p:spPr bwMode="auto">
              <a:xfrm>
                <a:off x="1822" y="3891"/>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grpSp>
        <p:nvGrpSpPr>
          <p:cNvPr id="76828" name="Group 64"/>
          <p:cNvGrpSpPr>
            <a:grpSpLocks/>
          </p:cNvGrpSpPr>
          <p:nvPr/>
        </p:nvGrpSpPr>
        <p:grpSpPr bwMode="auto">
          <a:xfrm>
            <a:off x="3756025" y="2581275"/>
            <a:ext cx="530225" cy="530225"/>
            <a:chOff x="2366" y="1626"/>
            <a:chExt cx="334" cy="334"/>
          </a:xfrm>
        </p:grpSpPr>
        <p:sp>
          <p:nvSpPr>
            <p:cNvPr id="77063" name="Freeform 65"/>
            <p:cNvSpPr>
              <a:spLocks noChangeAspect="1"/>
            </p:cNvSpPr>
            <p:nvPr/>
          </p:nvSpPr>
          <p:spPr bwMode="auto">
            <a:xfrm>
              <a:off x="2366" y="16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7064" name="Text Box 66"/>
            <p:cNvSpPr txBox="1">
              <a:spLocks noChangeArrowheads="1"/>
            </p:cNvSpPr>
            <p:nvPr/>
          </p:nvSpPr>
          <p:spPr bwMode="auto">
            <a:xfrm>
              <a:off x="2415" y="1744"/>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76829" name="Group 67"/>
          <p:cNvGrpSpPr>
            <a:grpSpLocks/>
          </p:cNvGrpSpPr>
          <p:nvPr/>
        </p:nvGrpSpPr>
        <p:grpSpPr bwMode="auto">
          <a:xfrm>
            <a:off x="3756025" y="3192463"/>
            <a:ext cx="530225" cy="530225"/>
            <a:chOff x="2366" y="2011"/>
            <a:chExt cx="334" cy="334"/>
          </a:xfrm>
        </p:grpSpPr>
        <p:sp>
          <p:nvSpPr>
            <p:cNvPr id="77046" name="Freeform 68"/>
            <p:cNvSpPr>
              <a:spLocks noChangeAspect="1"/>
            </p:cNvSpPr>
            <p:nvPr/>
          </p:nvSpPr>
          <p:spPr bwMode="auto">
            <a:xfrm>
              <a:off x="2366" y="20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47" name="Group 69"/>
            <p:cNvGrpSpPr>
              <a:grpSpLocks/>
            </p:cNvGrpSpPr>
            <p:nvPr/>
          </p:nvGrpSpPr>
          <p:grpSpPr bwMode="auto">
            <a:xfrm>
              <a:off x="2437" y="2110"/>
              <a:ext cx="191" cy="167"/>
              <a:chOff x="1668" y="2085"/>
              <a:chExt cx="191" cy="167"/>
            </a:xfrm>
          </p:grpSpPr>
          <p:grpSp>
            <p:nvGrpSpPr>
              <p:cNvPr id="77048" name="Group 70"/>
              <p:cNvGrpSpPr>
                <a:grpSpLocks/>
              </p:cNvGrpSpPr>
              <p:nvPr/>
            </p:nvGrpSpPr>
            <p:grpSpPr bwMode="auto">
              <a:xfrm>
                <a:off x="1668" y="2085"/>
                <a:ext cx="55" cy="155"/>
                <a:chOff x="1668" y="2085"/>
                <a:chExt cx="55" cy="155"/>
              </a:xfrm>
            </p:grpSpPr>
            <p:grpSp>
              <p:nvGrpSpPr>
                <p:cNvPr id="77059" name="Group 71"/>
                <p:cNvGrpSpPr>
                  <a:grpSpLocks/>
                </p:cNvGrpSpPr>
                <p:nvPr/>
              </p:nvGrpSpPr>
              <p:grpSpPr bwMode="auto">
                <a:xfrm>
                  <a:off x="1668" y="2127"/>
                  <a:ext cx="55" cy="113"/>
                  <a:chOff x="1668" y="2127"/>
                  <a:chExt cx="55" cy="113"/>
                </a:xfrm>
              </p:grpSpPr>
              <p:sp>
                <p:nvSpPr>
                  <p:cNvPr id="77061" name="Line 72"/>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062" name="Line 73"/>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7060" name="Oval 74"/>
                <p:cNvSpPr>
                  <a:spLocks noChangeArrowheads="1"/>
                </p:cNvSpPr>
                <p:nvPr/>
              </p:nvSpPr>
              <p:spPr bwMode="auto">
                <a:xfrm>
                  <a:off x="1678" y="2085"/>
                  <a:ext cx="35" cy="39"/>
                </a:xfrm>
                <a:prstGeom prst="ellipse">
                  <a:avLst/>
                </a:prstGeom>
                <a:noFill/>
                <a:ln w="19050">
                  <a:solidFill>
                    <a:srgbClr val="000000"/>
                  </a:solidFill>
                  <a:round/>
                  <a:headEnd/>
                  <a:tailEnd/>
                </a:ln>
              </p:spPr>
              <p:txBody>
                <a:bodyPr wrap="none" anchor="ctr"/>
                <a:lstStyle/>
                <a:p>
                  <a:endParaRPr lang="en-US"/>
                </a:p>
              </p:txBody>
            </p:sp>
          </p:grpSp>
          <p:grpSp>
            <p:nvGrpSpPr>
              <p:cNvPr id="77049" name="Group 75"/>
              <p:cNvGrpSpPr>
                <a:grpSpLocks/>
              </p:cNvGrpSpPr>
              <p:nvPr/>
            </p:nvGrpSpPr>
            <p:grpSpPr bwMode="auto">
              <a:xfrm>
                <a:off x="1735" y="2099"/>
                <a:ext cx="55" cy="153"/>
                <a:chOff x="1731" y="2099"/>
                <a:chExt cx="55" cy="153"/>
              </a:xfrm>
            </p:grpSpPr>
            <p:sp>
              <p:nvSpPr>
                <p:cNvPr id="77055" name="Oval 76"/>
                <p:cNvSpPr>
                  <a:spLocks noChangeArrowheads="1"/>
                </p:cNvSpPr>
                <p:nvPr/>
              </p:nvSpPr>
              <p:spPr bwMode="auto">
                <a:xfrm>
                  <a:off x="1741" y="2099"/>
                  <a:ext cx="35" cy="39"/>
                </a:xfrm>
                <a:prstGeom prst="ellipse">
                  <a:avLst/>
                </a:prstGeom>
                <a:noFill/>
                <a:ln w="19050">
                  <a:solidFill>
                    <a:srgbClr val="000000"/>
                  </a:solidFill>
                  <a:round/>
                  <a:headEnd/>
                  <a:tailEnd/>
                </a:ln>
              </p:spPr>
              <p:txBody>
                <a:bodyPr wrap="none" anchor="ctr"/>
                <a:lstStyle/>
                <a:p>
                  <a:endParaRPr lang="en-US"/>
                </a:p>
              </p:txBody>
            </p:sp>
            <p:grpSp>
              <p:nvGrpSpPr>
                <p:cNvPr id="77056" name="Group 77"/>
                <p:cNvGrpSpPr>
                  <a:grpSpLocks/>
                </p:cNvGrpSpPr>
                <p:nvPr/>
              </p:nvGrpSpPr>
              <p:grpSpPr bwMode="auto">
                <a:xfrm>
                  <a:off x="1731" y="2139"/>
                  <a:ext cx="55" cy="113"/>
                  <a:chOff x="1668" y="2127"/>
                  <a:chExt cx="55" cy="113"/>
                </a:xfrm>
              </p:grpSpPr>
              <p:sp>
                <p:nvSpPr>
                  <p:cNvPr id="77057" name="Line 78"/>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058" name="Line 79"/>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nvGrpSpPr>
              <p:cNvPr id="77050" name="Group 80"/>
              <p:cNvGrpSpPr>
                <a:grpSpLocks/>
              </p:cNvGrpSpPr>
              <p:nvPr/>
            </p:nvGrpSpPr>
            <p:grpSpPr bwMode="auto">
              <a:xfrm>
                <a:off x="1804" y="2086"/>
                <a:ext cx="55" cy="152"/>
                <a:chOff x="1804" y="2086"/>
                <a:chExt cx="55" cy="152"/>
              </a:xfrm>
            </p:grpSpPr>
            <p:sp>
              <p:nvSpPr>
                <p:cNvPr id="77051" name="Oval 81"/>
                <p:cNvSpPr>
                  <a:spLocks noChangeArrowheads="1"/>
                </p:cNvSpPr>
                <p:nvPr/>
              </p:nvSpPr>
              <p:spPr bwMode="auto">
                <a:xfrm>
                  <a:off x="1814" y="2086"/>
                  <a:ext cx="35" cy="39"/>
                </a:xfrm>
                <a:prstGeom prst="ellipse">
                  <a:avLst/>
                </a:prstGeom>
                <a:noFill/>
                <a:ln w="19050">
                  <a:solidFill>
                    <a:srgbClr val="000000"/>
                  </a:solidFill>
                  <a:round/>
                  <a:headEnd/>
                  <a:tailEnd/>
                </a:ln>
              </p:spPr>
              <p:txBody>
                <a:bodyPr wrap="none" anchor="ctr"/>
                <a:lstStyle/>
                <a:p>
                  <a:endParaRPr lang="en-US"/>
                </a:p>
              </p:txBody>
            </p:sp>
            <p:grpSp>
              <p:nvGrpSpPr>
                <p:cNvPr id="77052" name="Group 82"/>
                <p:cNvGrpSpPr>
                  <a:grpSpLocks/>
                </p:cNvGrpSpPr>
                <p:nvPr/>
              </p:nvGrpSpPr>
              <p:grpSpPr bwMode="auto">
                <a:xfrm>
                  <a:off x="1804" y="2125"/>
                  <a:ext cx="55" cy="113"/>
                  <a:chOff x="1668" y="2127"/>
                  <a:chExt cx="55" cy="113"/>
                </a:xfrm>
              </p:grpSpPr>
              <p:sp>
                <p:nvSpPr>
                  <p:cNvPr id="77053" name="Line 83"/>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054" name="Line 84"/>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grpSp>
      <p:grpSp>
        <p:nvGrpSpPr>
          <p:cNvPr id="76830" name="Group 85"/>
          <p:cNvGrpSpPr>
            <a:grpSpLocks/>
          </p:cNvGrpSpPr>
          <p:nvPr/>
        </p:nvGrpSpPr>
        <p:grpSpPr bwMode="auto">
          <a:xfrm>
            <a:off x="5118100" y="6403975"/>
            <a:ext cx="547688" cy="365125"/>
            <a:chOff x="3224" y="4034"/>
            <a:chExt cx="345" cy="230"/>
          </a:xfrm>
        </p:grpSpPr>
        <p:sp>
          <p:nvSpPr>
            <p:cNvPr id="77039" name="Rectangle 86"/>
            <p:cNvSpPr>
              <a:spLocks noChangeArrowheads="1"/>
            </p:cNvSpPr>
            <p:nvPr/>
          </p:nvSpPr>
          <p:spPr bwMode="auto">
            <a:xfrm>
              <a:off x="3224" y="403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040" name="Group 87"/>
            <p:cNvGrpSpPr>
              <a:grpSpLocks/>
            </p:cNvGrpSpPr>
            <p:nvPr/>
          </p:nvGrpSpPr>
          <p:grpSpPr bwMode="auto">
            <a:xfrm>
              <a:off x="3278" y="4080"/>
              <a:ext cx="236" cy="139"/>
              <a:chOff x="1822" y="3891"/>
              <a:chExt cx="236" cy="139"/>
            </a:xfrm>
          </p:grpSpPr>
          <p:grpSp>
            <p:nvGrpSpPr>
              <p:cNvPr id="77041" name="Group 88"/>
              <p:cNvGrpSpPr>
                <a:grpSpLocks/>
              </p:cNvGrpSpPr>
              <p:nvPr/>
            </p:nvGrpSpPr>
            <p:grpSpPr bwMode="auto">
              <a:xfrm>
                <a:off x="1871" y="3981"/>
                <a:ext cx="138" cy="49"/>
                <a:chOff x="1639" y="4089"/>
                <a:chExt cx="138" cy="49"/>
              </a:xfrm>
            </p:grpSpPr>
            <p:sp>
              <p:nvSpPr>
                <p:cNvPr id="77043" name="Line 89"/>
                <p:cNvSpPr>
                  <a:spLocks noChangeAspect="1" noChangeShapeType="1"/>
                </p:cNvSpPr>
                <p:nvPr/>
              </p:nvSpPr>
              <p:spPr bwMode="auto">
                <a:xfrm>
                  <a:off x="1665" y="4090"/>
                  <a:ext cx="95"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44" name="Oval 90"/>
                <p:cNvSpPr>
                  <a:spLocks noChangeAspect="1" noChangeArrowheads="1"/>
                </p:cNvSpPr>
                <p:nvPr/>
              </p:nvSpPr>
              <p:spPr bwMode="auto">
                <a:xfrm>
                  <a:off x="1735" y="4090"/>
                  <a:ext cx="42" cy="48"/>
                </a:xfrm>
                <a:prstGeom prst="ellipse">
                  <a:avLst/>
                </a:prstGeom>
                <a:noFill/>
                <a:ln w="19050">
                  <a:solidFill>
                    <a:schemeClr val="tx1"/>
                  </a:solidFill>
                  <a:round/>
                  <a:headEnd/>
                  <a:tailEnd/>
                </a:ln>
              </p:spPr>
              <p:txBody>
                <a:bodyPr wrap="none" anchor="ctr"/>
                <a:lstStyle/>
                <a:p>
                  <a:endParaRPr lang="en-US"/>
                </a:p>
              </p:txBody>
            </p:sp>
            <p:sp>
              <p:nvSpPr>
                <p:cNvPr id="77045" name="Oval 91"/>
                <p:cNvSpPr>
                  <a:spLocks noChangeAspect="1" noChangeArrowheads="1"/>
                </p:cNvSpPr>
                <p:nvPr/>
              </p:nvSpPr>
              <p:spPr bwMode="auto">
                <a:xfrm>
                  <a:off x="1639" y="4089"/>
                  <a:ext cx="42" cy="48"/>
                </a:xfrm>
                <a:prstGeom prst="ellipse">
                  <a:avLst/>
                </a:prstGeom>
                <a:noFill/>
                <a:ln w="19050">
                  <a:solidFill>
                    <a:schemeClr val="tx1"/>
                  </a:solidFill>
                  <a:round/>
                  <a:headEnd/>
                  <a:tailEnd/>
                </a:ln>
              </p:spPr>
              <p:txBody>
                <a:bodyPr wrap="none" anchor="ctr"/>
                <a:lstStyle/>
                <a:p>
                  <a:endParaRPr lang="en-US"/>
                </a:p>
              </p:txBody>
            </p:sp>
          </p:grpSp>
          <p:sp>
            <p:nvSpPr>
              <p:cNvPr id="77042" name="Text Box 92"/>
              <p:cNvSpPr txBox="1">
                <a:spLocks noChangeArrowheads="1"/>
              </p:cNvSpPr>
              <p:nvPr/>
            </p:nvSpPr>
            <p:spPr bwMode="auto">
              <a:xfrm>
                <a:off x="1822" y="3891"/>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grpSp>
        <p:nvGrpSpPr>
          <p:cNvPr id="76831" name="Group 93"/>
          <p:cNvGrpSpPr>
            <a:grpSpLocks/>
          </p:cNvGrpSpPr>
          <p:nvPr/>
        </p:nvGrpSpPr>
        <p:grpSpPr bwMode="auto">
          <a:xfrm>
            <a:off x="6497638" y="6386513"/>
            <a:ext cx="401637" cy="401637"/>
            <a:chOff x="4093" y="4023"/>
            <a:chExt cx="253" cy="253"/>
          </a:xfrm>
        </p:grpSpPr>
        <p:sp>
          <p:nvSpPr>
            <p:cNvPr id="77032" name="Rectangle 94"/>
            <p:cNvSpPr>
              <a:spLocks noChangeArrowheads="1"/>
            </p:cNvSpPr>
            <p:nvPr/>
          </p:nvSpPr>
          <p:spPr bwMode="auto">
            <a:xfrm>
              <a:off x="4093" y="402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033" name="Group 95"/>
            <p:cNvGrpSpPr>
              <a:grpSpLocks/>
            </p:cNvGrpSpPr>
            <p:nvPr/>
          </p:nvGrpSpPr>
          <p:grpSpPr bwMode="auto">
            <a:xfrm>
              <a:off x="4101" y="4080"/>
              <a:ext cx="236" cy="139"/>
              <a:chOff x="1822" y="3891"/>
              <a:chExt cx="236" cy="139"/>
            </a:xfrm>
          </p:grpSpPr>
          <p:grpSp>
            <p:nvGrpSpPr>
              <p:cNvPr id="77034" name="Group 96"/>
              <p:cNvGrpSpPr>
                <a:grpSpLocks/>
              </p:cNvGrpSpPr>
              <p:nvPr/>
            </p:nvGrpSpPr>
            <p:grpSpPr bwMode="auto">
              <a:xfrm>
                <a:off x="1871" y="3981"/>
                <a:ext cx="138" cy="49"/>
                <a:chOff x="1639" y="4089"/>
                <a:chExt cx="138" cy="49"/>
              </a:xfrm>
            </p:grpSpPr>
            <p:sp>
              <p:nvSpPr>
                <p:cNvPr id="77036" name="Line 97"/>
                <p:cNvSpPr>
                  <a:spLocks noChangeAspect="1" noChangeShapeType="1"/>
                </p:cNvSpPr>
                <p:nvPr/>
              </p:nvSpPr>
              <p:spPr bwMode="auto">
                <a:xfrm>
                  <a:off x="1665" y="4090"/>
                  <a:ext cx="95"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37" name="Oval 98"/>
                <p:cNvSpPr>
                  <a:spLocks noChangeAspect="1" noChangeArrowheads="1"/>
                </p:cNvSpPr>
                <p:nvPr/>
              </p:nvSpPr>
              <p:spPr bwMode="auto">
                <a:xfrm>
                  <a:off x="1735" y="4090"/>
                  <a:ext cx="42" cy="48"/>
                </a:xfrm>
                <a:prstGeom prst="ellipse">
                  <a:avLst/>
                </a:prstGeom>
                <a:noFill/>
                <a:ln w="19050">
                  <a:solidFill>
                    <a:schemeClr val="tx1"/>
                  </a:solidFill>
                  <a:round/>
                  <a:headEnd/>
                  <a:tailEnd/>
                </a:ln>
              </p:spPr>
              <p:txBody>
                <a:bodyPr wrap="none" anchor="ctr"/>
                <a:lstStyle/>
                <a:p>
                  <a:endParaRPr lang="en-US"/>
                </a:p>
              </p:txBody>
            </p:sp>
            <p:sp>
              <p:nvSpPr>
                <p:cNvPr id="77038" name="Oval 99"/>
                <p:cNvSpPr>
                  <a:spLocks noChangeAspect="1" noChangeArrowheads="1"/>
                </p:cNvSpPr>
                <p:nvPr/>
              </p:nvSpPr>
              <p:spPr bwMode="auto">
                <a:xfrm>
                  <a:off x="1639" y="4089"/>
                  <a:ext cx="42" cy="48"/>
                </a:xfrm>
                <a:prstGeom prst="ellipse">
                  <a:avLst/>
                </a:prstGeom>
                <a:noFill/>
                <a:ln w="19050">
                  <a:solidFill>
                    <a:schemeClr val="tx1"/>
                  </a:solidFill>
                  <a:round/>
                  <a:headEnd/>
                  <a:tailEnd/>
                </a:ln>
              </p:spPr>
              <p:txBody>
                <a:bodyPr wrap="none" anchor="ctr"/>
                <a:lstStyle/>
                <a:p>
                  <a:endParaRPr lang="en-US"/>
                </a:p>
              </p:txBody>
            </p:sp>
          </p:grpSp>
          <p:sp>
            <p:nvSpPr>
              <p:cNvPr id="77035" name="Text Box 100"/>
              <p:cNvSpPr txBox="1">
                <a:spLocks noChangeArrowheads="1"/>
              </p:cNvSpPr>
              <p:nvPr/>
            </p:nvSpPr>
            <p:spPr bwMode="auto">
              <a:xfrm>
                <a:off x="1822" y="3891"/>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DRUG</a:t>
                </a:r>
              </a:p>
            </p:txBody>
          </p:sp>
        </p:grpSp>
      </p:grpSp>
      <p:grpSp>
        <p:nvGrpSpPr>
          <p:cNvPr id="76832" name="Group 101"/>
          <p:cNvGrpSpPr>
            <a:grpSpLocks/>
          </p:cNvGrpSpPr>
          <p:nvPr/>
        </p:nvGrpSpPr>
        <p:grpSpPr bwMode="auto">
          <a:xfrm>
            <a:off x="7734300" y="6321425"/>
            <a:ext cx="530225" cy="530225"/>
            <a:chOff x="4872" y="3982"/>
            <a:chExt cx="334" cy="334"/>
          </a:xfrm>
        </p:grpSpPr>
        <p:sp>
          <p:nvSpPr>
            <p:cNvPr id="77025" name="Freeform 102"/>
            <p:cNvSpPr>
              <a:spLocks/>
            </p:cNvSpPr>
            <p:nvPr/>
          </p:nvSpPr>
          <p:spPr bwMode="auto">
            <a:xfrm>
              <a:off x="4872" y="39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026" name="Group 103"/>
            <p:cNvGrpSpPr>
              <a:grpSpLocks/>
            </p:cNvGrpSpPr>
            <p:nvPr/>
          </p:nvGrpSpPr>
          <p:grpSpPr bwMode="auto">
            <a:xfrm>
              <a:off x="4921" y="4080"/>
              <a:ext cx="236" cy="139"/>
              <a:chOff x="1822" y="3891"/>
              <a:chExt cx="236" cy="139"/>
            </a:xfrm>
          </p:grpSpPr>
          <p:grpSp>
            <p:nvGrpSpPr>
              <p:cNvPr id="77027" name="Group 104"/>
              <p:cNvGrpSpPr>
                <a:grpSpLocks/>
              </p:cNvGrpSpPr>
              <p:nvPr/>
            </p:nvGrpSpPr>
            <p:grpSpPr bwMode="auto">
              <a:xfrm>
                <a:off x="1871" y="3981"/>
                <a:ext cx="138" cy="49"/>
                <a:chOff x="1639" y="4089"/>
                <a:chExt cx="138" cy="49"/>
              </a:xfrm>
            </p:grpSpPr>
            <p:sp>
              <p:nvSpPr>
                <p:cNvPr id="77029" name="Line 105"/>
                <p:cNvSpPr>
                  <a:spLocks noChangeAspect="1" noChangeShapeType="1"/>
                </p:cNvSpPr>
                <p:nvPr/>
              </p:nvSpPr>
              <p:spPr bwMode="auto">
                <a:xfrm>
                  <a:off x="1665" y="4090"/>
                  <a:ext cx="95"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30" name="Oval 106"/>
                <p:cNvSpPr>
                  <a:spLocks noChangeAspect="1" noChangeArrowheads="1"/>
                </p:cNvSpPr>
                <p:nvPr/>
              </p:nvSpPr>
              <p:spPr bwMode="auto">
                <a:xfrm>
                  <a:off x="1735" y="4090"/>
                  <a:ext cx="42" cy="48"/>
                </a:xfrm>
                <a:prstGeom prst="ellipse">
                  <a:avLst/>
                </a:prstGeom>
                <a:noFill/>
                <a:ln w="19050">
                  <a:solidFill>
                    <a:schemeClr val="tx1"/>
                  </a:solidFill>
                  <a:round/>
                  <a:headEnd/>
                  <a:tailEnd/>
                </a:ln>
              </p:spPr>
              <p:txBody>
                <a:bodyPr wrap="none" anchor="ctr"/>
                <a:lstStyle/>
                <a:p>
                  <a:endParaRPr lang="en-US"/>
                </a:p>
              </p:txBody>
            </p:sp>
            <p:sp>
              <p:nvSpPr>
                <p:cNvPr id="77031" name="Oval 107"/>
                <p:cNvSpPr>
                  <a:spLocks noChangeAspect="1" noChangeArrowheads="1"/>
                </p:cNvSpPr>
                <p:nvPr/>
              </p:nvSpPr>
              <p:spPr bwMode="auto">
                <a:xfrm>
                  <a:off x="1639" y="4089"/>
                  <a:ext cx="42" cy="48"/>
                </a:xfrm>
                <a:prstGeom prst="ellipse">
                  <a:avLst/>
                </a:prstGeom>
                <a:noFill/>
                <a:ln w="19050">
                  <a:solidFill>
                    <a:schemeClr val="tx1"/>
                  </a:solidFill>
                  <a:round/>
                  <a:headEnd/>
                  <a:tailEnd/>
                </a:ln>
              </p:spPr>
              <p:txBody>
                <a:bodyPr wrap="none" anchor="ctr"/>
                <a:lstStyle/>
                <a:p>
                  <a:endParaRPr lang="en-US"/>
                </a:p>
              </p:txBody>
            </p:sp>
          </p:grpSp>
          <p:sp>
            <p:nvSpPr>
              <p:cNvPr id="77028" name="Text Box 108"/>
              <p:cNvSpPr txBox="1">
                <a:spLocks noChangeArrowheads="1"/>
              </p:cNvSpPr>
              <p:nvPr/>
            </p:nvSpPr>
            <p:spPr bwMode="auto">
              <a:xfrm>
                <a:off x="1822" y="3891"/>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DRUG</a:t>
                </a:r>
              </a:p>
            </p:txBody>
          </p:sp>
        </p:grpSp>
      </p:grpSp>
      <p:grpSp>
        <p:nvGrpSpPr>
          <p:cNvPr id="76833" name="Group 109"/>
          <p:cNvGrpSpPr>
            <a:grpSpLocks/>
          </p:cNvGrpSpPr>
          <p:nvPr/>
        </p:nvGrpSpPr>
        <p:grpSpPr bwMode="auto">
          <a:xfrm>
            <a:off x="5118100" y="5775325"/>
            <a:ext cx="547688" cy="365125"/>
            <a:chOff x="3224" y="3638"/>
            <a:chExt cx="345" cy="230"/>
          </a:xfrm>
        </p:grpSpPr>
        <p:sp>
          <p:nvSpPr>
            <p:cNvPr id="77020" name="Rectangle 110"/>
            <p:cNvSpPr>
              <a:spLocks noChangeArrowheads="1"/>
            </p:cNvSpPr>
            <p:nvPr/>
          </p:nvSpPr>
          <p:spPr bwMode="auto">
            <a:xfrm>
              <a:off x="3224" y="363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021" name="Group 111"/>
            <p:cNvGrpSpPr>
              <a:grpSpLocks/>
            </p:cNvGrpSpPr>
            <p:nvPr/>
          </p:nvGrpSpPr>
          <p:grpSpPr bwMode="auto">
            <a:xfrm>
              <a:off x="3298" y="3718"/>
              <a:ext cx="197" cy="70"/>
              <a:chOff x="1786" y="3694"/>
              <a:chExt cx="197" cy="70"/>
            </a:xfrm>
          </p:grpSpPr>
          <p:sp>
            <p:nvSpPr>
              <p:cNvPr id="77022" name="Line 112"/>
              <p:cNvSpPr>
                <a:spLocks noChangeAspect="1" noChangeShapeType="1"/>
              </p:cNvSpPr>
              <p:nvPr/>
            </p:nvSpPr>
            <p:spPr bwMode="auto">
              <a:xfrm>
                <a:off x="1821" y="3694"/>
                <a:ext cx="137"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23" name="Oval 113"/>
              <p:cNvSpPr>
                <a:spLocks noChangeAspect="1" noChangeArrowheads="1"/>
              </p:cNvSpPr>
              <p:nvPr/>
            </p:nvSpPr>
            <p:spPr bwMode="auto">
              <a:xfrm>
                <a:off x="1922" y="3694"/>
                <a:ext cx="61" cy="70"/>
              </a:xfrm>
              <a:prstGeom prst="ellipse">
                <a:avLst/>
              </a:prstGeom>
              <a:noFill/>
              <a:ln w="19050">
                <a:solidFill>
                  <a:schemeClr val="tx1"/>
                </a:solidFill>
                <a:round/>
                <a:headEnd/>
                <a:tailEnd/>
              </a:ln>
            </p:spPr>
            <p:txBody>
              <a:bodyPr wrap="none" anchor="ctr"/>
              <a:lstStyle/>
              <a:p>
                <a:endParaRPr lang="en-US"/>
              </a:p>
            </p:txBody>
          </p:sp>
          <p:sp>
            <p:nvSpPr>
              <p:cNvPr id="77024" name="Oval 114"/>
              <p:cNvSpPr>
                <a:spLocks noChangeAspect="1" noChangeArrowheads="1"/>
              </p:cNvSpPr>
              <p:nvPr/>
            </p:nvSpPr>
            <p:spPr bwMode="auto">
              <a:xfrm>
                <a:off x="1786" y="3694"/>
                <a:ext cx="61" cy="70"/>
              </a:xfrm>
              <a:prstGeom prst="ellipse">
                <a:avLst/>
              </a:prstGeom>
              <a:noFill/>
              <a:ln w="19050">
                <a:solidFill>
                  <a:schemeClr val="tx1"/>
                </a:solidFill>
                <a:round/>
                <a:headEnd/>
                <a:tailEnd/>
              </a:ln>
            </p:spPr>
            <p:txBody>
              <a:bodyPr wrap="none" anchor="ctr"/>
              <a:lstStyle/>
              <a:p>
                <a:endParaRPr lang="en-US"/>
              </a:p>
            </p:txBody>
          </p:sp>
        </p:grpSp>
      </p:grpSp>
      <p:grpSp>
        <p:nvGrpSpPr>
          <p:cNvPr id="76834" name="Group 115"/>
          <p:cNvGrpSpPr>
            <a:grpSpLocks/>
          </p:cNvGrpSpPr>
          <p:nvPr/>
        </p:nvGrpSpPr>
        <p:grpSpPr bwMode="auto">
          <a:xfrm>
            <a:off x="6497638" y="5757863"/>
            <a:ext cx="401637" cy="401637"/>
            <a:chOff x="4093" y="3627"/>
            <a:chExt cx="253" cy="253"/>
          </a:xfrm>
        </p:grpSpPr>
        <p:sp>
          <p:nvSpPr>
            <p:cNvPr id="77015" name="Rectangle 116"/>
            <p:cNvSpPr>
              <a:spLocks noChangeArrowheads="1"/>
            </p:cNvSpPr>
            <p:nvPr/>
          </p:nvSpPr>
          <p:spPr bwMode="auto">
            <a:xfrm>
              <a:off x="4093" y="362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016" name="Group 117"/>
            <p:cNvGrpSpPr>
              <a:grpSpLocks/>
            </p:cNvGrpSpPr>
            <p:nvPr/>
          </p:nvGrpSpPr>
          <p:grpSpPr bwMode="auto">
            <a:xfrm>
              <a:off x="4121" y="3718"/>
              <a:ext cx="197" cy="70"/>
              <a:chOff x="1786" y="3694"/>
              <a:chExt cx="197" cy="70"/>
            </a:xfrm>
          </p:grpSpPr>
          <p:sp>
            <p:nvSpPr>
              <p:cNvPr id="77017" name="Line 118"/>
              <p:cNvSpPr>
                <a:spLocks noChangeAspect="1" noChangeShapeType="1"/>
              </p:cNvSpPr>
              <p:nvPr/>
            </p:nvSpPr>
            <p:spPr bwMode="auto">
              <a:xfrm>
                <a:off x="1821" y="3694"/>
                <a:ext cx="137"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18" name="Oval 119"/>
              <p:cNvSpPr>
                <a:spLocks noChangeAspect="1" noChangeArrowheads="1"/>
              </p:cNvSpPr>
              <p:nvPr/>
            </p:nvSpPr>
            <p:spPr bwMode="auto">
              <a:xfrm>
                <a:off x="1922" y="3694"/>
                <a:ext cx="61" cy="70"/>
              </a:xfrm>
              <a:prstGeom prst="ellipse">
                <a:avLst/>
              </a:prstGeom>
              <a:noFill/>
              <a:ln w="19050">
                <a:solidFill>
                  <a:schemeClr val="tx1"/>
                </a:solidFill>
                <a:round/>
                <a:headEnd/>
                <a:tailEnd/>
              </a:ln>
            </p:spPr>
            <p:txBody>
              <a:bodyPr wrap="none" anchor="ctr"/>
              <a:lstStyle/>
              <a:p>
                <a:endParaRPr lang="en-US"/>
              </a:p>
            </p:txBody>
          </p:sp>
          <p:sp>
            <p:nvSpPr>
              <p:cNvPr id="77019" name="Oval 120"/>
              <p:cNvSpPr>
                <a:spLocks noChangeAspect="1" noChangeArrowheads="1"/>
              </p:cNvSpPr>
              <p:nvPr/>
            </p:nvSpPr>
            <p:spPr bwMode="auto">
              <a:xfrm>
                <a:off x="1786" y="3694"/>
                <a:ext cx="61" cy="70"/>
              </a:xfrm>
              <a:prstGeom prst="ellipse">
                <a:avLst/>
              </a:prstGeom>
              <a:noFill/>
              <a:ln w="19050">
                <a:solidFill>
                  <a:schemeClr val="tx1"/>
                </a:solidFill>
                <a:round/>
                <a:headEnd/>
                <a:tailEnd/>
              </a:ln>
            </p:spPr>
            <p:txBody>
              <a:bodyPr wrap="none" anchor="ctr"/>
              <a:lstStyle/>
              <a:p>
                <a:endParaRPr lang="en-US"/>
              </a:p>
            </p:txBody>
          </p:sp>
        </p:grpSp>
      </p:grpSp>
      <p:grpSp>
        <p:nvGrpSpPr>
          <p:cNvPr id="76835" name="Group 121"/>
          <p:cNvGrpSpPr>
            <a:grpSpLocks/>
          </p:cNvGrpSpPr>
          <p:nvPr/>
        </p:nvGrpSpPr>
        <p:grpSpPr bwMode="auto">
          <a:xfrm>
            <a:off x="7734300" y="5692775"/>
            <a:ext cx="530225" cy="530225"/>
            <a:chOff x="4872" y="3586"/>
            <a:chExt cx="334" cy="334"/>
          </a:xfrm>
        </p:grpSpPr>
        <p:sp>
          <p:nvSpPr>
            <p:cNvPr id="77010" name="Freeform 122"/>
            <p:cNvSpPr>
              <a:spLocks/>
            </p:cNvSpPr>
            <p:nvPr/>
          </p:nvSpPr>
          <p:spPr bwMode="auto">
            <a:xfrm>
              <a:off x="4872" y="3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011" name="Group 123"/>
            <p:cNvGrpSpPr>
              <a:grpSpLocks/>
            </p:cNvGrpSpPr>
            <p:nvPr/>
          </p:nvGrpSpPr>
          <p:grpSpPr bwMode="auto">
            <a:xfrm>
              <a:off x="4941" y="3719"/>
              <a:ext cx="197" cy="70"/>
              <a:chOff x="1786" y="3694"/>
              <a:chExt cx="197" cy="70"/>
            </a:xfrm>
          </p:grpSpPr>
          <p:sp>
            <p:nvSpPr>
              <p:cNvPr id="77012" name="Line 124"/>
              <p:cNvSpPr>
                <a:spLocks noChangeAspect="1" noChangeShapeType="1"/>
              </p:cNvSpPr>
              <p:nvPr/>
            </p:nvSpPr>
            <p:spPr bwMode="auto">
              <a:xfrm>
                <a:off x="1821" y="3694"/>
                <a:ext cx="137" cy="0"/>
              </a:xfrm>
              <a:prstGeom prst="line">
                <a:avLst/>
              </a:prstGeom>
              <a:noFill/>
              <a:ln w="19050">
                <a:solidFill>
                  <a:schemeClr val="tx1"/>
                </a:solidFill>
                <a:round/>
                <a:headEnd type="none" w="sm" len="sm"/>
                <a:tailEnd type="none" w="sm" len="sm"/>
              </a:ln>
            </p:spPr>
            <p:txBody>
              <a:bodyPr wrap="none" anchor="ctr"/>
              <a:lstStyle/>
              <a:p>
                <a:endParaRPr lang="en-US"/>
              </a:p>
            </p:txBody>
          </p:sp>
          <p:sp>
            <p:nvSpPr>
              <p:cNvPr id="77013" name="Oval 125"/>
              <p:cNvSpPr>
                <a:spLocks noChangeAspect="1" noChangeArrowheads="1"/>
              </p:cNvSpPr>
              <p:nvPr/>
            </p:nvSpPr>
            <p:spPr bwMode="auto">
              <a:xfrm>
                <a:off x="1922" y="3694"/>
                <a:ext cx="61" cy="70"/>
              </a:xfrm>
              <a:prstGeom prst="ellipse">
                <a:avLst/>
              </a:prstGeom>
              <a:noFill/>
              <a:ln w="19050">
                <a:solidFill>
                  <a:schemeClr val="tx1"/>
                </a:solidFill>
                <a:round/>
                <a:headEnd/>
                <a:tailEnd/>
              </a:ln>
            </p:spPr>
            <p:txBody>
              <a:bodyPr wrap="none" anchor="ctr"/>
              <a:lstStyle/>
              <a:p>
                <a:endParaRPr lang="en-US"/>
              </a:p>
            </p:txBody>
          </p:sp>
          <p:sp>
            <p:nvSpPr>
              <p:cNvPr id="77014" name="Oval 126"/>
              <p:cNvSpPr>
                <a:spLocks noChangeAspect="1" noChangeArrowheads="1"/>
              </p:cNvSpPr>
              <p:nvPr/>
            </p:nvSpPr>
            <p:spPr bwMode="auto">
              <a:xfrm>
                <a:off x="1786" y="3694"/>
                <a:ext cx="61" cy="70"/>
              </a:xfrm>
              <a:prstGeom prst="ellipse">
                <a:avLst/>
              </a:prstGeom>
              <a:noFill/>
              <a:ln w="19050">
                <a:solidFill>
                  <a:schemeClr val="tx1"/>
                </a:solidFill>
                <a:round/>
                <a:headEnd/>
                <a:tailEnd/>
              </a:ln>
            </p:spPr>
            <p:txBody>
              <a:bodyPr wrap="none" anchor="ctr"/>
              <a:lstStyle/>
              <a:p>
                <a:endParaRPr lang="en-US"/>
              </a:p>
            </p:txBody>
          </p:sp>
        </p:grpSp>
      </p:grpSp>
      <p:grpSp>
        <p:nvGrpSpPr>
          <p:cNvPr id="76836" name="Group 127"/>
          <p:cNvGrpSpPr>
            <a:grpSpLocks/>
          </p:cNvGrpSpPr>
          <p:nvPr/>
        </p:nvGrpSpPr>
        <p:grpSpPr bwMode="auto">
          <a:xfrm>
            <a:off x="3756025" y="5080000"/>
            <a:ext cx="530225" cy="530225"/>
            <a:chOff x="2366" y="3200"/>
            <a:chExt cx="334" cy="334"/>
          </a:xfrm>
        </p:grpSpPr>
        <p:sp>
          <p:nvSpPr>
            <p:cNvPr id="77005" name="Freeform 128"/>
            <p:cNvSpPr>
              <a:spLocks noChangeAspect="1"/>
            </p:cNvSpPr>
            <p:nvPr/>
          </p:nvSpPr>
          <p:spPr bwMode="auto">
            <a:xfrm>
              <a:off x="2366" y="320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006" name="Group 129"/>
            <p:cNvGrpSpPr>
              <a:grpSpLocks/>
            </p:cNvGrpSpPr>
            <p:nvPr/>
          </p:nvGrpSpPr>
          <p:grpSpPr bwMode="auto">
            <a:xfrm>
              <a:off x="2448" y="3307"/>
              <a:ext cx="170" cy="120"/>
              <a:chOff x="1863" y="3298"/>
              <a:chExt cx="170" cy="120"/>
            </a:xfrm>
          </p:grpSpPr>
          <p:sp>
            <p:nvSpPr>
              <p:cNvPr id="77007" name="AutoShape 130"/>
              <p:cNvSpPr>
                <a:spLocks noChangeArrowheads="1"/>
              </p:cNvSpPr>
              <p:nvPr/>
            </p:nvSpPr>
            <p:spPr bwMode="auto">
              <a:xfrm rot="-5400000">
                <a:off x="1912" y="3322"/>
                <a:ext cx="72" cy="120"/>
              </a:xfrm>
              <a:prstGeom prst="flowChartDelay">
                <a:avLst/>
              </a:prstGeom>
              <a:noFill/>
              <a:ln w="19050">
                <a:solidFill>
                  <a:schemeClr val="tx1"/>
                </a:solidFill>
                <a:miter lim="800000"/>
                <a:headEnd/>
                <a:tailEnd/>
              </a:ln>
            </p:spPr>
            <p:txBody>
              <a:bodyPr wrap="none" anchor="ctr"/>
              <a:lstStyle/>
              <a:p>
                <a:endParaRPr lang="en-US"/>
              </a:p>
            </p:txBody>
          </p:sp>
          <p:sp>
            <p:nvSpPr>
              <p:cNvPr id="77008" name="Freeform 131"/>
              <p:cNvSpPr>
                <a:spLocks/>
              </p:cNvSpPr>
              <p:nvPr/>
            </p:nvSpPr>
            <p:spPr bwMode="auto">
              <a:xfrm rot="865437">
                <a:off x="1986"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sp>
            <p:nvSpPr>
              <p:cNvPr id="77009" name="Freeform 132"/>
              <p:cNvSpPr>
                <a:spLocks/>
              </p:cNvSpPr>
              <p:nvPr/>
            </p:nvSpPr>
            <p:spPr bwMode="auto">
              <a:xfrm rot="20734563" flipH="1">
                <a:off x="1863"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37" name="Group 133"/>
          <p:cNvGrpSpPr>
            <a:grpSpLocks/>
          </p:cNvGrpSpPr>
          <p:nvPr/>
        </p:nvGrpSpPr>
        <p:grpSpPr bwMode="auto">
          <a:xfrm>
            <a:off x="5118100" y="5133975"/>
            <a:ext cx="547688" cy="365125"/>
            <a:chOff x="3224" y="3234"/>
            <a:chExt cx="345" cy="230"/>
          </a:xfrm>
        </p:grpSpPr>
        <p:sp>
          <p:nvSpPr>
            <p:cNvPr id="77000" name="Rectangle 134"/>
            <p:cNvSpPr>
              <a:spLocks noChangeArrowheads="1"/>
            </p:cNvSpPr>
            <p:nvPr/>
          </p:nvSpPr>
          <p:spPr bwMode="auto">
            <a:xfrm>
              <a:off x="3224" y="323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001" name="Group 135"/>
            <p:cNvGrpSpPr>
              <a:grpSpLocks/>
            </p:cNvGrpSpPr>
            <p:nvPr/>
          </p:nvGrpSpPr>
          <p:grpSpPr bwMode="auto">
            <a:xfrm>
              <a:off x="3311" y="3289"/>
              <a:ext cx="170" cy="120"/>
              <a:chOff x="1863" y="3298"/>
              <a:chExt cx="170" cy="120"/>
            </a:xfrm>
          </p:grpSpPr>
          <p:sp>
            <p:nvSpPr>
              <p:cNvPr id="77002" name="AutoShape 136"/>
              <p:cNvSpPr>
                <a:spLocks noChangeArrowheads="1"/>
              </p:cNvSpPr>
              <p:nvPr/>
            </p:nvSpPr>
            <p:spPr bwMode="auto">
              <a:xfrm rot="-5400000">
                <a:off x="1912" y="3322"/>
                <a:ext cx="72" cy="120"/>
              </a:xfrm>
              <a:prstGeom prst="flowChartDelay">
                <a:avLst/>
              </a:prstGeom>
              <a:noFill/>
              <a:ln w="19050">
                <a:solidFill>
                  <a:schemeClr val="tx1"/>
                </a:solidFill>
                <a:miter lim="800000"/>
                <a:headEnd/>
                <a:tailEnd/>
              </a:ln>
            </p:spPr>
            <p:txBody>
              <a:bodyPr wrap="none" anchor="ctr"/>
              <a:lstStyle/>
              <a:p>
                <a:endParaRPr lang="en-US"/>
              </a:p>
            </p:txBody>
          </p:sp>
          <p:sp>
            <p:nvSpPr>
              <p:cNvPr id="77003" name="Freeform 137"/>
              <p:cNvSpPr>
                <a:spLocks/>
              </p:cNvSpPr>
              <p:nvPr/>
            </p:nvSpPr>
            <p:spPr bwMode="auto">
              <a:xfrm rot="865437">
                <a:off x="1986"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sp>
            <p:nvSpPr>
              <p:cNvPr id="77004" name="Freeform 138"/>
              <p:cNvSpPr>
                <a:spLocks/>
              </p:cNvSpPr>
              <p:nvPr/>
            </p:nvSpPr>
            <p:spPr bwMode="auto">
              <a:xfrm rot="20734563" flipH="1">
                <a:off x="1863"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38" name="Group 139"/>
          <p:cNvGrpSpPr>
            <a:grpSpLocks/>
          </p:cNvGrpSpPr>
          <p:nvPr/>
        </p:nvGrpSpPr>
        <p:grpSpPr bwMode="auto">
          <a:xfrm>
            <a:off x="6499225" y="5106988"/>
            <a:ext cx="401638" cy="401637"/>
            <a:chOff x="4094" y="3217"/>
            <a:chExt cx="253" cy="253"/>
          </a:xfrm>
        </p:grpSpPr>
        <p:sp>
          <p:nvSpPr>
            <p:cNvPr id="76995" name="Rectangle 140"/>
            <p:cNvSpPr>
              <a:spLocks noChangeArrowheads="1"/>
            </p:cNvSpPr>
            <p:nvPr/>
          </p:nvSpPr>
          <p:spPr bwMode="auto">
            <a:xfrm>
              <a:off x="4094" y="321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996" name="Group 141"/>
            <p:cNvGrpSpPr>
              <a:grpSpLocks/>
            </p:cNvGrpSpPr>
            <p:nvPr/>
          </p:nvGrpSpPr>
          <p:grpSpPr bwMode="auto">
            <a:xfrm>
              <a:off x="4135" y="3284"/>
              <a:ext cx="170" cy="120"/>
              <a:chOff x="1863" y="3298"/>
              <a:chExt cx="170" cy="120"/>
            </a:xfrm>
          </p:grpSpPr>
          <p:sp>
            <p:nvSpPr>
              <p:cNvPr id="76997" name="AutoShape 142"/>
              <p:cNvSpPr>
                <a:spLocks noChangeArrowheads="1"/>
              </p:cNvSpPr>
              <p:nvPr/>
            </p:nvSpPr>
            <p:spPr bwMode="auto">
              <a:xfrm rot="-5400000">
                <a:off x="1912" y="3322"/>
                <a:ext cx="72" cy="120"/>
              </a:xfrm>
              <a:prstGeom prst="flowChartDelay">
                <a:avLst/>
              </a:prstGeom>
              <a:noFill/>
              <a:ln w="19050">
                <a:solidFill>
                  <a:schemeClr val="tx1"/>
                </a:solidFill>
                <a:miter lim="800000"/>
                <a:headEnd/>
                <a:tailEnd/>
              </a:ln>
            </p:spPr>
            <p:txBody>
              <a:bodyPr wrap="none" anchor="ctr"/>
              <a:lstStyle/>
              <a:p>
                <a:endParaRPr lang="en-US"/>
              </a:p>
            </p:txBody>
          </p:sp>
          <p:sp>
            <p:nvSpPr>
              <p:cNvPr id="76998" name="Freeform 143"/>
              <p:cNvSpPr>
                <a:spLocks/>
              </p:cNvSpPr>
              <p:nvPr/>
            </p:nvSpPr>
            <p:spPr bwMode="auto">
              <a:xfrm rot="865437">
                <a:off x="1986"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sp>
            <p:nvSpPr>
              <p:cNvPr id="76999" name="Freeform 144"/>
              <p:cNvSpPr>
                <a:spLocks/>
              </p:cNvSpPr>
              <p:nvPr/>
            </p:nvSpPr>
            <p:spPr bwMode="auto">
              <a:xfrm rot="20734563" flipH="1">
                <a:off x="1863"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39" name="Group 145"/>
          <p:cNvGrpSpPr>
            <a:grpSpLocks/>
          </p:cNvGrpSpPr>
          <p:nvPr/>
        </p:nvGrpSpPr>
        <p:grpSpPr bwMode="auto">
          <a:xfrm>
            <a:off x="7734300" y="5072063"/>
            <a:ext cx="530225" cy="530225"/>
            <a:chOff x="4872" y="3195"/>
            <a:chExt cx="334" cy="334"/>
          </a:xfrm>
        </p:grpSpPr>
        <p:sp>
          <p:nvSpPr>
            <p:cNvPr id="76990" name="Freeform 146"/>
            <p:cNvSpPr>
              <a:spLocks/>
            </p:cNvSpPr>
            <p:nvPr/>
          </p:nvSpPr>
          <p:spPr bwMode="auto">
            <a:xfrm>
              <a:off x="4872" y="319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991" name="Group 147"/>
            <p:cNvGrpSpPr>
              <a:grpSpLocks/>
            </p:cNvGrpSpPr>
            <p:nvPr/>
          </p:nvGrpSpPr>
          <p:grpSpPr bwMode="auto">
            <a:xfrm>
              <a:off x="4954" y="3302"/>
              <a:ext cx="170" cy="120"/>
              <a:chOff x="1863" y="3298"/>
              <a:chExt cx="170" cy="120"/>
            </a:xfrm>
          </p:grpSpPr>
          <p:sp>
            <p:nvSpPr>
              <p:cNvPr id="76992" name="AutoShape 148"/>
              <p:cNvSpPr>
                <a:spLocks noChangeArrowheads="1"/>
              </p:cNvSpPr>
              <p:nvPr/>
            </p:nvSpPr>
            <p:spPr bwMode="auto">
              <a:xfrm rot="-5400000">
                <a:off x="1912" y="3322"/>
                <a:ext cx="72" cy="120"/>
              </a:xfrm>
              <a:prstGeom prst="flowChartDelay">
                <a:avLst/>
              </a:prstGeom>
              <a:noFill/>
              <a:ln w="19050">
                <a:solidFill>
                  <a:schemeClr val="tx1"/>
                </a:solidFill>
                <a:miter lim="800000"/>
                <a:headEnd/>
                <a:tailEnd/>
              </a:ln>
            </p:spPr>
            <p:txBody>
              <a:bodyPr wrap="none" anchor="ctr"/>
              <a:lstStyle/>
              <a:p>
                <a:endParaRPr lang="en-US"/>
              </a:p>
            </p:txBody>
          </p:sp>
          <p:sp>
            <p:nvSpPr>
              <p:cNvPr id="76993" name="Freeform 149"/>
              <p:cNvSpPr>
                <a:spLocks/>
              </p:cNvSpPr>
              <p:nvPr/>
            </p:nvSpPr>
            <p:spPr bwMode="auto">
              <a:xfrm rot="865437">
                <a:off x="1986"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sp>
            <p:nvSpPr>
              <p:cNvPr id="76994" name="Freeform 150"/>
              <p:cNvSpPr>
                <a:spLocks/>
              </p:cNvSpPr>
              <p:nvPr/>
            </p:nvSpPr>
            <p:spPr bwMode="auto">
              <a:xfrm rot="20734563" flipH="1">
                <a:off x="1863" y="3298"/>
                <a:ext cx="47" cy="76"/>
              </a:xfrm>
              <a:custGeom>
                <a:avLst/>
                <a:gdLst>
                  <a:gd name="T0" fmla="*/ 22 w 34"/>
                  <a:gd name="T1" fmla="*/ 76 h 76"/>
                  <a:gd name="T2" fmla="*/ 3 w 34"/>
                  <a:gd name="T3" fmla="*/ 57 h 76"/>
                  <a:gd name="T4" fmla="*/ 7 w 34"/>
                  <a:gd name="T5" fmla="*/ 22 h 76"/>
                  <a:gd name="T6" fmla="*/ 34 w 34"/>
                  <a:gd name="T7" fmla="*/ 0 h 76"/>
                  <a:gd name="T8" fmla="*/ 0 60000 65536"/>
                  <a:gd name="T9" fmla="*/ 0 60000 65536"/>
                  <a:gd name="T10" fmla="*/ 0 60000 65536"/>
                  <a:gd name="T11" fmla="*/ 0 60000 65536"/>
                  <a:gd name="T12" fmla="*/ 0 w 34"/>
                  <a:gd name="T13" fmla="*/ 0 h 76"/>
                  <a:gd name="T14" fmla="*/ 34 w 34"/>
                  <a:gd name="T15" fmla="*/ 76 h 76"/>
                </a:gdLst>
                <a:ahLst/>
                <a:cxnLst>
                  <a:cxn ang="T8">
                    <a:pos x="T0" y="T1"/>
                  </a:cxn>
                  <a:cxn ang="T9">
                    <a:pos x="T2" y="T3"/>
                  </a:cxn>
                  <a:cxn ang="T10">
                    <a:pos x="T4" y="T5"/>
                  </a:cxn>
                  <a:cxn ang="T11">
                    <a:pos x="T6" y="T7"/>
                  </a:cxn>
                </a:cxnLst>
                <a:rect l="T12" t="T13" r="T14" b="T15"/>
                <a:pathLst>
                  <a:path w="34" h="76">
                    <a:moveTo>
                      <a:pt x="22" y="76"/>
                    </a:moveTo>
                    <a:lnTo>
                      <a:pt x="3" y="57"/>
                    </a:lnTo>
                    <a:cubicBezTo>
                      <a:pt x="0" y="48"/>
                      <a:pt x="2" y="32"/>
                      <a:pt x="7" y="22"/>
                    </a:cubicBezTo>
                    <a:cubicBezTo>
                      <a:pt x="12" y="12"/>
                      <a:pt x="23" y="6"/>
                      <a:pt x="34" y="0"/>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40" name="Group 151"/>
          <p:cNvGrpSpPr>
            <a:grpSpLocks/>
          </p:cNvGrpSpPr>
          <p:nvPr/>
        </p:nvGrpSpPr>
        <p:grpSpPr bwMode="auto">
          <a:xfrm>
            <a:off x="5118100" y="4533900"/>
            <a:ext cx="547688" cy="365125"/>
            <a:chOff x="3224" y="2856"/>
            <a:chExt cx="345" cy="230"/>
          </a:xfrm>
        </p:grpSpPr>
        <p:sp>
          <p:nvSpPr>
            <p:cNvPr id="76986" name="Rectangle 152"/>
            <p:cNvSpPr>
              <a:spLocks noChangeArrowheads="1"/>
            </p:cNvSpPr>
            <p:nvPr/>
          </p:nvSpPr>
          <p:spPr bwMode="auto">
            <a:xfrm>
              <a:off x="3224" y="285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987" name="Group 153"/>
            <p:cNvGrpSpPr>
              <a:grpSpLocks/>
            </p:cNvGrpSpPr>
            <p:nvPr/>
          </p:nvGrpSpPr>
          <p:grpSpPr bwMode="auto">
            <a:xfrm>
              <a:off x="3336" y="2881"/>
              <a:ext cx="122" cy="180"/>
              <a:chOff x="1790" y="2885"/>
              <a:chExt cx="122" cy="180"/>
            </a:xfrm>
          </p:grpSpPr>
          <p:sp>
            <p:nvSpPr>
              <p:cNvPr id="76988" name="Freeform 154"/>
              <p:cNvSpPr>
                <a:spLocks/>
              </p:cNvSpPr>
              <p:nvPr/>
            </p:nvSpPr>
            <p:spPr bwMode="auto">
              <a:xfrm>
                <a:off x="1790" y="2885"/>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sp>
            <p:nvSpPr>
              <p:cNvPr id="76989" name="Freeform 155"/>
              <p:cNvSpPr>
                <a:spLocks/>
              </p:cNvSpPr>
              <p:nvPr/>
            </p:nvSpPr>
            <p:spPr bwMode="auto">
              <a:xfrm>
                <a:off x="1848" y="2899"/>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41" name="Group 156"/>
          <p:cNvGrpSpPr>
            <a:grpSpLocks/>
          </p:cNvGrpSpPr>
          <p:nvPr/>
        </p:nvGrpSpPr>
        <p:grpSpPr bwMode="auto">
          <a:xfrm>
            <a:off x="6499225" y="4516438"/>
            <a:ext cx="401638" cy="401637"/>
            <a:chOff x="4094" y="2845"/>
            <a:chExt cx="253" cy="253"/>
          </a:xfrm>
        </p:grpSpPr>
        <p:sp>
          <p:nvSpPr>
            <p:cNvPr id="76982" name="Rectangle 157"/>
            <p:cNvSpPr>
              <a:spLocks noChangeArrowheads="1"/>
            </p:cNvSpPr>
            <p:nvPr/>
          </p:nvSpPr>
          <p:spPr bwMode="auto">
            <a:xfrm>
              <a:off x="4094" y="284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983" name="Group 158"/>
            <p:cNvGrpSpPr>
              <a:grpSpLocks/>
            </p:cNvGrpSpPr>
            <p:nvPr/>
          </p:nvGrpSpPr>
          <p:grpSpPr bwMode="auto">
            <a:xfrm>
              <a:off x="4159" y="2881"/>
              <a:ext cx="122" cy="180"/>
              <a:chOff x="1790" y="2885"/>
              <a:chExt cx="122" cy="180"/>
            </a:xfrm>
          </p:grpSpPr>
          <p:sp>
            <p:nvSpPr>
              <p:cNvPr id="76984" name="Freeform 159"/>
              <p:cNvSpPr>
                <a:spLocks/>
              </p:cNvSpPr>
              <p:nvPr/>
            </p:nvSpPr>
            <p:spPr bwMode="auto">
              <a:xfrm>
                <a:off x="1790" y="2885"/>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sp>
            <p:nvSpPr>
              <p:cNvPr id="76985" name="Freeform 160"/>
              <p:cNvSpPr>
                <a:spLocks/>
              </p:cNvSpPr>
              <p:nvPr/>
            </p:nvSpPr>
            <p:spPr bwMode="auto">
              <a:xfrm>
                <a:off x="1848" y="2899"/>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42" name="Group 161"/>
          <p:cNvGrpSpPr>
            <a:grpSpLocks/>
          </p:cNvGrpSpPr>
          <p:nvPr/>
        </p:nvGrpSpPr>
        <p:grpSpPr bwMode="auto">
          <a:xfrm>
            <a:off x="7734300" y="4451350"/>
            <a:ext cx="530225" cy="530225"/>
            <a:chOff x="4872" y="2804"/>
            <a:chExt cx="334" cy="334"/>
          </a:xfrm>
        </p:grpSpPr>
        <p:sp>
          <p:nvSpPr>
            <p:cNvPr id="76978" name="Freeform 162"/>
            <p:cNvSpPr>
              <a:spLocks/>
            </p:cNvSpPr>
            <p:nvPr/>
          </p:nvSpPr>
          <p:spPr bwMode="auto">
            <a:xfrm>
              <a:off x="4872" y="280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979" name="Group 163"/>
            <p:cNvGrpSpPr>
              <a:grpSpLocks/>
            </p:cNvGrpSpPr>
            <p:nvPr/>
          </p:nvGrpSpPr>
          <p:grpSpPr bwMode="auto">
            <a:xfrm>
              <a:off x="4978" y="2881"/>
              <a:ext cx="122" cy="180"/>
              <a:chOff x="1790" y="2885"/>
              <a:chExt cx="122" cy="180"/>
            </a:xfrm>
          </p:grpSpPr>
          <p:sp>
            <p:nvSpPr>
              <p:cNvPr id="76980" name="Freeform 164"/>
              <p:cNvSpPr>
                <a:spLocks/>
              </p:cNvSpPr>
              <p:nvPr/>
            </p:nvSpPr>
            <p:spPr bwMode="auto">
              <a:xfrm>
                <a:off x="1790" y="2885"/>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sp>
            <p:nvSpPr>
              <p:cNvPr id="76981" name="Freeform 165"/>
              <p:cNvSpPr>
                <a:spLocks/>
              </p:cNvSpPr>
              <p:nvPr/>
            </p:nvSpPr>
            <p:spPr bwMode="auto">
              <a:xfrm>
                <a:off x="1848" y="2899"/>
                <a:ext cx="64" cy="166"/>
              </a:xfrm>
              <a:custGeom>
                <a:avLst/>
                <a:gdLst>
                  <a:gd name="T0" fmla="*/ 24 w 64"/>
                  <a:gd name="T1" fmla="*/ 166 h 166"/>
                  <a:gd name="T2" fmla="*/ 39 w 64"/>
                  <a:gd name="T3" fmla="*/ 143 h 166"/>
                  <a:gd name="T4" fmla="*/ 25 w 64"/>
                  <a:gd name="T5" fmla="*/ 136 h 166"/>
                  <a:gd name="T6" fmla="*/ 13 w 64"/>
                  <a:gd name="T7" fmla="*/ 124 h 166"/>
                  <a:gd name="T8" fmla="*/ 4 w 64"/>
                  <a:gd name="T9" fmla="*/ 109 h 166"/>
                  <a:gd name="T10" fmla="*/ 33 w 64"/>
                  <a:gd name="T11" fmla="*/ 91 h 166"/>
                  <a:gd name="T12" fmla="*/ 46 w 64"/>
                  <a:gd name="T13" fmla="*/ 85 h 166"/>
                  <a:gd name="T14" fmla="*/ 55 w 64"/>
                  <a:gd name="T15" fmla="*/ 76 h 166"/>
                  <a:gd name="T16" fmla="*/ 34 w 64"/>
                  <a:gd name="T17" fmla="*/ 53 h 166"/>
                  <a:gd name="T18" fmla="*/ 27 w 64"/>
                  <a:gd name="T19" fmla="*/ 37 h 166"/>
                  <a:gd name="T20" fmla="*/ 36 w 64"/>
                  <a:gd name="T21" fmla="*/ 16 h 166"/>
                  <a:gd name="T22" fmla="*/ 49 w 64"/>
                  <a:gd name="T23" fmla="*/ 8 h 166"/>
                  <a:gd name="T24" fmla="*/ 64 w 64"/>
                  <a:gd name="T25" fmla="*/ 8 h 1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166"/>
                  <a:gd name="T41" fmla="*/ 64 w 64"/>
                  <a:gd name="T42" fmla="*/ 166 h 16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166">
                    <a:moveTo>
                      <a:pt x="24" y="166"/>
                    </a:moveTo>
                    <a:cubicBezTo>
                      <a:pt x="30" y="159"/>
                      <a:pt x="36" y="152"/>
                      <a:pt x="39" y="143"/>
                    </a:cubicBezTo>
                    <a:cubicBezTo>
                      <a:pt x="33" y="142"/>
                      <a:pt x="30" y="139"/>
                      <a:pt x="25" y="136"/>
                    </a:cubicBezTo>
                    <a:cubicBezTo>
                      <a:pt x="17" y="125"/>
                      <a:pt x="21" y="129"/>
                      <a:pt x="13" y="124"/>
                    </a:cubicBezTo>
                    <a:cubicBezTo>
                      <a:pt x="10" y="117"/>
                      <a:pt x="10" y="114"/>
                      <a:pt x="4" y="109"/>
                    </a:cubicBezTo>
                    <a:cubicBezTo>
                      <a:pt x="0" y="91"/>
                      <a:pt x="21" y="92"/>
                      <a:pt x="33" y="91"/>
                    </a:cubicBezTo>
                    <a:cubicBezTo>
                      <a:pt x="38" y="89"/>
                      <a:pt x="42" y="89"/>
                      <a:pt x="46" y="85"/>
                    </a:cubicBezTo>
                    <a:cubicBezTo>
                      <a:pt x="49" y="82"/>
                      <a:pt x="55" y="76"/>
                      <a:pt x="55" y="76"/>
                    </a:cubicBezTo>
                    <a:cubicBezTo>
                      <a:pt x="60" y="64"/>
                      <a:pt x="44" y="57"/>
                      <a:pt x="34" y="53"/>
                    </a:cubicBezTo>
                    <a:cubicBezTo>
                      <a:pt x="30" y="47"/>
                      <a:pt x="28" y="44"/>
                      <a:pt x="27" y="37"/>
                    </a:cubicBezTo>
                    <a:cubicBezTo>
                      <a:pt x="28" y="26"/>
                      <a:pt x="25" y="18"/>
                      <a:pt x="36" y="16"/>
                    </a:cubicBezTo>
                    <a:cubicBezTo>
                      <a:pt x="41" y="14"/>
                      <a:pt x="44" y="10"/>
                      <a:pt x="49" y="8"/>
                    </a:cubicBezTo>
                    <a:cubicBezTo>
                      <a:pt x="55" y="0"/>
                      <a:pt x="57" y="8"/>
                      <a:pt x="64" y="8"/>
                    </a:cubicBez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76843" name="Group 166"/>
          <p:cNvGrpSpPr>
            <a:grpSpLocks/>
          </p:cNvGrpSpPr>
          <p:nvPr/>
        </p:nvGrpSpPr>
        <p:grpSpPr bwMode="auto">
          <a:xfrm>
            <a:off x="5118100" y="3910013"/>
            <a:ext cx="547688" cy="365125"/>
            <a:chOff x="3224" y="2463"/>
            <a:chExt cx="345" cy="230"/>
          </a:xfrm>
        </p:grpSpPr>
        <p:sp>
          <p:nvSpPr>
            <p:cNvPr id="76976" name="Rectangle 167"/>
            <p:cNvSpPr>
              <a:spLocks noChangeArrowheads="1"/>
            </p:cNvSpPr>
            <p:nvPr/>
          </p:nvSpPr>
          <p:spPr bwMode="auto">
            <a:xfrm>
              <a:off x="3224" y="246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6977" name="Text Box 168"/>
            <p:cNvSpPr txBox="1">
              <a:spLocks noChangeArrowheads="1"/>
            </p:cNvSpPr>
            <p:nvPr/>
          </p:nvSpPr>
          <p:spPr bwMode="auto">
            <a:xfrm>
              <a:off x="3290" y="2530"/>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SAFE</a:t>
              </a:r>
            </a:p>
          </p:txBody>
        </p:sp>
      </p:grpSp>
      <p:grpSp>
        <p:nvGrpSpPr>
          <p:cNvPr id="76844" name="Group 169"/>
          <p:cNvGrpSpPr>
            <a:grpSpLocks/>
          </p:cNvGrpSpPr>
          <p:nvPr/>
        </p:nvGrpSpPr>
        <p:grpSpPr bwMode="auto">
          <a:xfrm>
            <a:off x="6499225" y="3892550"/>
            <a:ext cx="401638" cy="401638"/>
            <a:chOff x="4094" y="2452"/>
            <a:chExt cx="253" cy="253"/>
          </a:xfrm>
        </p:grpSpPr>
        <p:sp>
          <p:nvSpPr>
            <p:cNvPr id="76974" name="Rectangle 170"/>
            <p:cNvSpPr>
              <a:spLocks noChangeArrowheads="1"/>
            </p:cNvSpPr>
            <p:nvPr/>
          </p:nvSpPr>
          <p:spPr bwMode="auto">
            <a:xfrm>
              <a:off x="4094" y="245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6975" name="Text Box 171"/>
            <p:cNvSpPr txBox="1">
              <a:spLocks noChangeArrowheads="1"/>
            </p:cNvSpPr>
            <p:nvPr/>
          </p:nvSpPr>
          <p:spPr bwMode="auto">
            <a:xfrm>
              <a:off x="4114" y="2530"/>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SAFE</a:t>
              </a:r>
            </a:p>
          </p:txBody>
        </p:sp>
      </p:grpSp>
      <p:grpSp>
        <p:nvGrpSpPr>
          <p:cNvPr id="76845" name="Group 172"/>
          <p:cNvGrpSpPr>
            <a:grpSpLocks/>
          </p:cNvGrpSpPr>
          <p:nvPr/>
        </p:nvGrpSpPr>
        <p:grpSpPr bwMode="auto">
          <a:xfrm>
            <a:off x="7734300" y="3827463"/>
            <a:ext cx="530225" cy="530225"/>
            <a:chOff x="4872" y="2411"/>
            <a:chExt cx="334" cy="334"/>
          </a:xfrm>
        </p:grpSpPr>
        <p:sp>
          <p:nvSpPr>
            <p:cNvPr id="76972" name="Freeform 173"/>
            <p:cNvSpPr>
              <a:spLocks/>
            </p:cNvSpPr>
            <p:nvPr/>
          </p:nvSpPr>
          <p:spPr bwMode="auto">
            <a:xfrm>
              <a:off x="4872" y="241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6973" name="Text Box 174"/>
            <p:cNvSpPr txBox="1">
              <a:spLocks noChangeArrowheads="1"/>
            </p:cNvSpPr>
            <p:nvPr/>
          </p:nvSpPr>
          <p:spPr bwMode="auto">
            <a:xfrm>
              <a:off x="4932" y="2530"/>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SAFE</a:t>
              </a:r>
            </a:p>
          </p:txBody>
        </p:sp>
      </p:grpSp>
      <p:grpSp>
        <p:nvGrpSpPr>
          <p:cNvPr id="76846" name="Group 175"/>
          <p:cNvGrpSpPr>
            <a:grpSpLocks/>
          </p:cNvGrpSpPr>
          <p:nvPr/>
        </p:nvGrpSpPr>
        <p:grpSpPr bwMode="auto">
          <a:xfrm>
            <a:off x="6499225" y="3268663"/>
            <a:ext cx="401638" cy="401637"/>
            <a:chOff x="4094" y="2059"/>
            <a:chExt cx="253" cy="253"/>
          </a:xfrm>
        </p:grpSpPr>
        <p:sp>
          <p:nvSpPr>
            <p:cNvPr id="76955" name="Rectangle 176"/>
            <p:cNvSpPr>
              <a:spLocks noChangeArrowheads="1"/>
            </p:cNvSpPr>
            <p:nvPr/>
          </p:nvSpPr>
          <p:spPr bwMode="auto">
            <a:xfrm>
              <a:off x="4094" y="205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956" name="Group 177"/>
            <p:cNvGrpSpPr>
              <a:grpSpLocks/>
            </p:cNvGrpSpPr>
            <p:nvPr/>
          </p:nvGrpSpPr>
          <p:grpSpPr bwMode="auto">
            <a:xfrm>
              <a:off x="4125" y="2102"/>
              <a:ext cx="191" cy="167"/>
              <a:chOff x="1668" y="2085"/>
              <a:chExt cx="191" cy="167"/>
            </a:xfrm>
          </p:grpSpPr>
          <p:grpSp>
            <p:nvGrpSpPr>
              <p:cNvPr id="76957" name="Group 178"/>
              <p:cNvGrpSpPr>
                <a:grpSpLocks/>
              </p:cNvGrpSpPr>
              <p:nvPr/>
            </p:nvGrpSpPr>
            <p:grpSpPr bwMode="auto">
              <a:xfrm>
                <a:off x="1668" y="2085"/>
                <a:ext cx="55" cy="155"/>
                <a:chOff x="1668" y="2085"/>
                <a:chExt cx="55" cy="155"/>
              </a:xfrm>
            </p:grpSpPr>
            <p:grpSp>
              <p:nvGrpSpPr>
                <p:cNvPr id="76968" name="Group 179"/>
                <p:cNvGrpSpPr>
                  <a:grpSpLocks/>
                </p:cNvGrpSpPr>
                <p:nvPr/>
              </p:nvGrpSpPr>
              <p:grpSpPr bwMode="auto">
                <a:xfrm>
                  <a:off x="1668" y="2127"/>
                  <a:ext cx="55" cy="113"/>
                  <a:chOff x="1668" y="2127"/>
                  <a:chExt cx="55" cy="113"/>
                </a:xfrm>
              </p:grpSpPr>
              <p:sp>
                <p:nvSpPr>
                  <p:cNvPr id="76970" name="Line 180"/>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71" name="Line 181"/>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6969" name="Oval 182"/>
                <p:cNvSpPr>
                  <a:spLocks noChangeArrowheads="1"/>
                </p:cNvSpPr>
                <p:nvPr/>
              </p:nvSpPr>
              <p:spPr bwMode="auto">
                <a:xfrm>
                  <a:off x="1678" y="2085"/>
                  <a:ext cx="35" cy="39"/>
                </a:xfrm>
                <a:prstGeom prst="ellipse">
                  <a:avLst/>
                </a:prstGeom>
                <a:noFill/>
                <a:ln w="19050">
                  <a:solidFill>
                    <a:srgbClr val="000000"/>
                  </a:solidFill>
                  <a:round/>
                  <a:headEnd/>
                  <a:tailEnd/>
                </a:ln>
              </p:spPr>
              <p:txBody>
                <a:bodyPr wrap="none" anchor="ctr"/>
                <a:lstStyle/>
                <a:p>
                  <a:endParaRPr lang="en-US"/>
                </a:p>
              </p:txBody>
            </p:sp>
          </p:grpSp>
          <p:grpSp>
            <p:nvGrpSpPr>
              <p:cNvPr id="76958" name="Group 183"/>
              <p:cNvGrpSpPr>
                <a:grpSpLocks/>
              </p:cNvGrpSpPr>
              <p:nvPr/>
            </p:nvGrpSpPr>
            <p:grpSpPr bwMode="auto">
              <a:xfrm>
                <a:off x="1735" y="2099"/>
                <a:ext cx="55" cy="153"/>
                <a:chOff x="1731" y="2099"/>
                <a:chExt cx="55" cy="153"/>
              </a:xfrm>
            </p:grpSpPr>
            <p:sp>
              <p:nvSpPr>
                <p:cNvPr id="76964" name="Oval 184"/>
                <p:cNvSpPr>
                  <a:spLocks noChangeArrowheads="1"/>
                </p:cNvSpPr>
                <p:nvPr/>
              </p:nvSpPr>
              <p:spPr bwMode="auto">
                <a:xfrm>
                  <a:off x="1741" y="2099"/>
                  <a:ext cx="35" cy="39"/>
                </a:xfrm>
                <a:prstGeom prst="ellipse">
                  <a:avLst/>
                </a:prstGeom>
                <a:noFill/>
                <a:ln w="19050">
                  <a:solidFill>
                    <a:srgbClr val="000000"/>
                  </a:solidFill>
                  <a:round/>
                  <a:headEnd/>
                  <a:tailEnd/>
                </a:ln>
              </p:spPr>
              <p:txBody>
                <a:bodyPr wrap="none" anchor="ctr"/>
                <a:lstStyle/>
                <a:p>
                  <a:endParaRPr lang="en-US"/>
                </a:p>
              </p:txBody>
            </p:sp>
            <p:grpSp>
              <p:nvGrpSpPr>
                <p:cNvPr id="76965" name="Group 185"/>
                <p:cNvGrpSpPr>
                  <a:grpSpLocks/>
                </p:cNvGrpSpPr>
                <p:nvPr/>
              </p:nvGrpSpPr>
              <p:grpSpPr bwMode="auto">
                <a:xfrm>
                  <a:off x="1731" y="2139"/>
                  <a:ext cx="55" cy="113"/>
                  <a:chOff x="1668" y="2127"/>
                  <a:chExt cx="55" cy="113"/>
                </a:xfrm>
              </p:grpSpPr>
              <p:sp>
                <p:nvSpPr>
                  <p:cNvPr id="76966" name="Line 186"/>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67" name="Line 187"/>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nvGrpSpPr>
              <p:cNvPr id="76959" name="Group 188"/>
              <p:cNvGrpSpPr>
                <a:grpSpLocks/>
              </p:cNvGrpSpPr>
              <p:nvPr/>
            </p:nvGrpSpPr>
            <p:grpSpPr bwMode="auto">
              <a:xfrm>
                <a:off x="1804" y="2086"/>
                <a:ext cx="55" cy="152"/>
                <a:chOff x="1804" y="2086"/>
                <a:chExt cx="55" cy="152"/>
              </a:xfrm>
            </p:grpSpPr>
            <p:sp>
              <p:nvSpPr>
                <p:cNvPr id="76960" name="Oval 189"/>
                <p:cNvSpPr>
                  <a:spLocks noChangeArrowheads="1"/>
                </p:cNvSpPr>
                <p:nvPr/>
              </p:nvSpPr>
              <p:spPr bwMode="auto">
                <a:xfrm>
                  <a:off x="1814" y="2086"/>
                  <a:ext cx="35" cy="39"/>
                </a:xfrm>
                <a:prstGeom prst="ellipse">
                  <a:avLst/>
                </a:prstGeom>
                <a:noFill/>
                <a:ln w="19050">
                  <a:solidFill>
                    <a:srgbClr val="000000"/>
                  </a:solidFill>
                  <a:round/>
                  <a:headEnd/>
                  <a:tailEnd/>
                </a:ln>
              </p:spPr>
              <p:txBody>
                <a:bodyPr wrap="none" anchor="ctr"/>
                <a:lstStyle/>
                <a:p>
                  <a:endParaRPr lang="en-US"/>
                </a:p>
              </p:txBody>
            </p:sp>
            <p:grpSp>
              <p:nvGrpSpPr>
                <p:cNvPr id="76961" name="Group 190"/>
                <p:cNvGrpSpPr>
                  <a:grpSpLocks/>
                </p:cNvGrpSpPr>
                <p:nvPr/>
              </p:nvGrpSpPr>
              <p:grpSpPr bwMode="auto">
                <a:xfrm>
                  <a:off x="1804" y="2125"/>
                  <a:ext cx="55" cy="113"/>
                  <a:chOff x="1668" y="2127"/>
                  <a:chExt cx="55" cy="113"/>
                </a:xfrm>
              </p:grpSpPr>
              <p:sp>
                <p:nvSpPr>
                  <p:cNvPr id="76962" name="Line 191"/>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63" name="Line 192"/>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grpSp>
      <p:grpSp>
        <p:nvGrpSpPr>
          <p:cNvPr id="76847" name="Group 193"/>
          <p:cNvGrpSpPr>
            <a:grpSpLocks/>
          </p:cNvGrpSpPr>
          <p:nvPr/>
        </p:nvGrpSpPr>
        <p:grpSpPr bwMode="auto">
          <a:xfrm>
            <a:off x="7734300" y="3203575"/>
            <a:ext cx="530225" cy="530225"/>
            <a:chOff x="4872" y="2018"/>
            <a:chExt cx="334" cy="334"/>
          </a:xfrm>
        </p:grpSpPr>
        <p:sp>
          <p:nvSpPr>
            <p:cNvPr id="76938" name="Freeform 194"/>
            <p:cNvSpPr>
              <a:spLocks/>
            </p:cNvSpPr>
            <p:nvPr/>
          </p:nvSpPr>
          <p:spPr bwMode="auto">
            <a:xfrm>
              <a:off x="4872" y="201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939" name="Group 195"/>
            <p:cNvGrpSpPr>
              <a:grpSpLocks/>
            </p:cNvGrpSpPr>
            <p:nvPr/>
          </p:nvGrpSpPr>
          <p:grpSpPr bwMode="auto">
            <a:xfrm>
              <a:off x="4944" y="2110"/>
              <a:ext cx="191" cy="167"/>
              <a:chOff x="1668" y="2085"/>
              <a:chExt cx="191" cy="167"/>
            </a:xfrm>
          </p:grpSpPr>
          <p:grpSp>
            <p:nvGrpSpPr>
              <p:cNvPr id="76940" name="Group 196"/>
              <p:cNvGrpSpPr>
                <a:grpSpLocks/>
              </p:cNvGrpSpPr>
              <p:nvPr/>
            </p:nvGrpSpPr>
            <p:grpSpPr bwMode="auto">
              <a:xfrm>
                <a:off x="1668" y="2085"/>
                <a:ext cx="55" cy="155"/>
                <a:chOff x="1668" y="2085"/>
                <a:chExt cx="55" cy="155"/>
              </a:xfrm>
            </p:grpSpPr>
            <p:grpSp>
              <p:nvGrpSpPr>
                <p:cNvPr id="76951" name="Group 197"/>
                <p:cNvGrpSpPr>
                  <a:grpSpLocks/>
                </p:cNvGrpSpPr>
                <p:nvPr/>
              </p:nvGrpSpPr>
              <p:grpSpPr bwMode="auto">
                <a:xfrm>
                  <a:off x="1668" y="2127"/>
                  <a:ext cx="55" cy="113"/>
                  <a:chOff x="1668" y="2127"/>
                  <a:chExt cx="55" cy="113"/>
                </a:xfrm>
              </p:grpSpPr>
              <p:sp>
                <p:nvSpPr>
                  <p:cNvPr id="76953" name="Line 198"/>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54" name="Line 199"/>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6952" name="Oval 200"/>
                <p:cNvSpPr>
                  <a:spLocks noChangeArrowheads="1"/>
                </p:cNvSpPr>
                <p:nvPr/>
              </p:nvSpPr>
              <p:spPr bwMode="auto">
                <a:xfrm>
                  <a:off x="1678" y="2085"/>
                  <a:ext cx="35" cy="39"/>
                </a:xfrm>
                <a:prstGeom prst="ellipse">
                  <a:avLst/>
                </a:prstGeom>
                <a:noFill/>
                <a:ln w="19050">
                  <a:solidFill>
                    <a:srgbClr val="000000"/>
                  </a:solidFill>
                  <a:round/>
                  <a:headEnd/>
                  <a:tailEnd/>
                </a:ln>
              </p:spPr>
              <p:txBody>
                <a:bodyPr wrap="none" anchor="ctr"/>
                <a:lstStyle/>
                <a:p>
                  <a:endParaRPr lang="en-US"/>
                </a:p>
              </p:txBody>
            </p:sp>
          </p:grpSp>
          <p:grpSp>
            <p:nvGrpSpPr>
              <p:cNvPr id="76941" name="Group 201"/>
              <p:cNvGrpSpPr>
                <a:grpSpLocks/>
              </p:cNvGrpSpPr>
              <p:nvPr/>
            </p:nvGrpSpPr>
            <p:grpSpPr bwMode="auto">
              <a:xfrm>
                <a:off x="1735" y="2099"/>
                <a:ext cx="55" cy="153"/>
                <a:chOff x="1731" y="2099"/>
                <a:chExt cx="55" cy="153"/>
              </a:xfrm>
            </p:grpSpPr>
            <p:sp>
              <p:nvSpPr>
                <p:cNvPr id="76947" name="Oval 202"/>
                <p:cNvSpPr>
                  <a:spLocks noChangeArrowheads="1"/>
                </p:cNvSpPr>
                <p:nvPr/>
              </p:nvSpPr>
              <p:spPr bwMode="auto">
                <a:xfrm>
                  <a:off x="1741" y="2099"/>
                  <a:ext cx="35" cy="39"/>
                </a:xfrm>
                <a:prstGeom prst="ellipse">
                  <a:avLst/>
                </a:prstGeom>
                <a:noFill/>
                <a:ln w="19050">
                  <a:solidFill>
                    <a:srgbClr val="000000"/>
                  </a:solidFill>
                  <a:round/>
                  <a:headEnd/>
                  <a:tailEnd/>
                </a:ln>
              </p:spPr>
              <p:txBody>
                <a:bodyPr wrap="none" anchor="ctr"/>
                <a:lstStyle/>
                <a:p>
                  <a:endParaRPr lang="en-US"/>
                </a:p>
              </p:txBody>
            </p:sp>
            <p:grpSp>
              <p:nvGrpSpPr>
                <p:cNvPr id="76948" name="Group 203"/>
                <p:cNvGrpSpPr>
                  <a:grpSpLocks/>
                </p:cNvGrpSpPr>
                <p:nvPr/>
              </p:nvGrpSpPr>
              <p:grpSpPr bwMode="auto">
                <a:xfrm>
                  <a:off x="1731" y="2139"/>
                  <a:ext cx="55" cy="113"/>
                  <a:chOff x="1668" y="2127"/>
                  <a:chExt cx="55" cy="113"/>
                </a:xfrm>
              </p:grpSpPr>
              <p:sp>
                <p:nvSpPr>
                  <p:cNvPr id="76949" name="Line 204"/>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50" name="Line 205"/>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nvGrpSpPr>
              <p:cNvPr id="76942" name="Group 206"/>
              <p:cNvGrpSpPr>
                <a:grpSpLocks/>
              </p:cNvGrpSpPr>
              <p:nvPr/>
            </p:nvGrpSpPr>
            <p:grpSpPr bwMode="auto">
              <a:xfrm>
                <a:off x="1804" y="2086"/>
                <a:ext cx="55" cy="152"/>
                <a:chOff x="1804" y="2086"/>
                <a:chExt cx="55" cy="152"/>
              </a:xfrm>
            </p:grpSpPr>
            <p:sp>
              <p:nvSpPr>
                <p:cNvPr id="76943" name="Oval 207"/>
                <p:cNvSpPr>
                  <a:spLocks noChangeArrowheads="1"/>
                </p:cNvSpPr>
                <p:nvPr/>
              </p:nvSpPr>
              <p:spPr bwMode="auto">
                <a:xfrm>
                  <a:off x="1814" y="2086"/>
                  <a:ext cx="35" cy="39"/>
                </a:xfrm>
                <a:prstGeom prst="ellipse">
                  <a:avLst/>
                </a:prstGeom>
                <a:noFill/>
                <a:ln w="19050">
                  <a:solidFill>
                    <a:srgbClr val="000000"/>
                  </a:solidFill>
                  <a:round/>
                  <a:headEnd/>
                  <a:tailEnd/>
                </a:ln>
              </p:spPr>
              <p:txBody>
                <a:bodyPr wrap="none" anchor="ctr"/>
                <a:lstStyle/>
                <a:p>
                  <a:endParaRPr lang="en-US"/>
                </a:p>
              </p:txBody>
            </p:sp>
            <p:grpSp>
              <p:nvGrpSpPr>
                <p:cNvPr id="76944" name="Group 208"/>
                <p:cNvGrpSpPr>
                  <a:grpSpLocks/>
                </p:cNvGrpSpPr>
                <p:nvPr/>
              </p:nvGrpSpPr>
              <p:grpSpPr bwMode="auto">
                <a:xfrm>
                  <a:off x="1804" y="2125"/>
                  <a:ext cx="55" cy="113"/>
                  <a:chOff x="1668" y="2127"/>
                  <a:chExt cx="55" cy="113"/>
                </a:xfrm>
              </p:grpSpPr>
              <p:sp>
                <p:nvSpPr>
                  <p:cNvPr id="76945" name="Line 209"/>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46" name="Line 210"/>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grpSp>
      <p:grpSp>
        <p:nvGrpSpPr>
          <p:cNvPr id="76848" name="Group 211"/>
          <p:cNvGrpSpPr>
            <a:grpSpLocks/>
          </p:cNvGrpSpPr>
          <p:nvPr/>
        </p:nvGrpSpPr>
        <p:grpSpPr bwMode="auto">
          <a:xfrm>
            <a:off x="5118100" y="3286125"/>
            <a:ext cx="547688" cy="365125"/>
            <a:chOff x="3224" y="2070"/>
            <a:chExt cx="345" cy="230"/>
          </a:xfrm>
        </p:grpSpPr>
        <p:sp>
          <p:nvSpPr>
            <p:cNvPr id="76921" name="Rectangle 212"/>
            <p:cNvSpPr>
              <a:spLocks noChangeArrowheads="1"/>
            </p:cNvSpPr>
            <p:nvPr/>
          </p:nvSpPr>
          <p:spPr bwMode="auto">
            <a:xfrm>
              <a:off x="3224" y="2070"/>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922" name="Group 213"/>
            <p:cNvGrpSpPr>
              <a:grpSpLocks/>
            </p:cNvGrpSpPr>
            <p:nvPr/>
          </p:nvGrpSpPr>
          <p:grpSpPr bwMode="auto">
            <a:xfrm>
              <a:off x="3301" y="2102"/>
              <a:ext cx="191" cy="167"/>
              <a:chOff x="1668" y="2085"/>
              <a:chExt cx="191" cy="167"/>
            </a:xfrm>
          </p:grpSpPr>
          <p:grpSp>
            <p:nvGrpSpPr>
              <p:cNvPr id="76923" name="Group 214"/>
              <p:cNvGrpSpPr>
                <a:grpSpLocks/>
              </p:cNvGrpSpPr>
              <p:nvPr/>
            </p:nvGrpSpPr>
            <p:grpSpPr bwMode="auto">
              <a:xfrm>
                <a:off x="1668" y="2085"/>
                <a:ext cx="55" cy="155"/>
                <a:chOff x="1668" y="2085"/>
                <a:chExt cx="55" cy="155"/>
              </a:xfrm>
            </p:grpSpPr>
            <p:grpSp>
              <p:nvGrpSpPr>
                <p:cNvPr id="76934" name="Group 215"/>
                <p:cNvGrpSpPr>
                  <a:grpSpLocks/>
                </p:cNvGrpSpPr>
                <p:nvPr/>
              </p:nvGrpSpPr>
              <p:grpSpPr bwMode="auto">
                <a:xfrm>
                  <a:off x="1668" y="2127"/>
                  <a:ext cx="55" cy="113"/>
                  <a:chOff x="1668" y="2127"/>
                  <a:chExt cx="55" cy="113"/>
                </a:xfrm>
              </p:grpSpPr>
              <p:sp>
                <p:nvSpPr>
                  <p:cNvPr id="76936" name="Line 216"/>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37" name="Line 217"/>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76935" name="Oval 218"/>
                <p:cNvSpPr>
                  <a:spLocks noChangeArrowheads="1"/>
                </p:cNvSpPr>
                <p:nvPr/>
              </p:nvSpPr>
              <p:spPr bwMode="auto">
                <a:xfrm>
                  <a:off x="1678" y="2085"/>
                  <a:ext cx="35" cy="39"/>
                </a:xfrm>
                <a:prstGeom prst="ellipse">
                  <a:avLst/>
                </a:prstGeom>
                <a:noFill/>
                <a:ln w="19050">
                  <a:solidFill>
                    <a:srgbClr val="000000"/>
                  </a:solidFill>
                  <a:round/>
                  <a:headEnd/>
                  <a:tailEnd/>
                </a:ln>
              </p:spPr>
              <p:txBody>
                <a:bodyPr wrap="none" anchor="ctr"/>
                <a:lstStyle/>
                <a:p>
                  <a:endParaRPr lang="en-US"/>
                </a:p>
              </p:txBody>
            </p:sp>
          </p:grpSp>
          <p:grpSp>
            <p:nvGrpSpPr>
              <p:cNvPr id="76924" name="Group 219"/>
              <p:cNvGrpSpPr>
                <a:grpSpLocks/>
              </p:cNvGrpSpPr>
              <p:nvPr/>
            </p:nvGrpSpPr>
            <p:grpSpPr bwMode="auto">
              <a:xfrm>
                <a:off x="1735" y="2099"/>
                <a:ext cx="55" cy="153"/>
                <a:chOff x="1731" y="2099"/>
                <a:chExt cx="55" cy="153"/>
              </a:xfrm>
            </p:grpSpPr>
            <p:sp>
              <p:nvSpPr>
                <p:cNvPr id="76930" name="Oval 220"/>
                <p:cNvSpPr>
                  <a:spLocks noChangeArrowheads="1"/>
                </p:cNvSpPr>
                <p:nvPr/>
              </p:nvSpPr>
              <p:spPr bwMode="auto">
                <a:xfrm>
                  <a:off x="1741" y="2099"/>
                  <a:ext cx="35" cy="39"/>
                </a:xfrm>
                <a:prstGeom prst="ellipse">
                  <a:avLst/>
                </a:prstGeom>
                <a:noFill/>
                <a:ln w="19050">
                  <a:solidFill>
                    <a:srgbClr val="000000"/>
                  </a:solidFill>
                  <a:round/>
                  <a:headEnd/>
                  <a:tailEnd/>
                </a:ln>
              </p:spPr>
              <p:txBody>
                <a:bodyPr wrap="none" anchor="ctr"/>
                <a:lstStyle/>
                <a:p>
                  <a:endParaRPr lang="en-US"/>
                </a:p>
              </p:txBody>
            </p:sp>
            <p:grpSp>
              <p:nvGrpSpPr>
                <p:cNvPr id="76931" name="Group 221"/>
                <p:cNvGrpSpPr>
                  <a:grpSpLocks/>
                </p:cNvGrpSpPr>
                <p:nvPr/>
              </p:nvGrpSpPr>
              <p:grpSpPr bwMode="auto">
                <a:xfrm>
                  <a:off x="1731" y="2139"/>
                  <a:ext cx="55" cy="113"/>
                  <a:chOff x="1668" y="2127"/>
                  <a:chExt cx="55" cy="113"/>
                </a:xfrm>
              </p:grpSpPr>
              <p:sp>
                <p:nvSpPr>
                  <p:cNvPr id="76932" name="Line 222"/>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33" name="Line 223"/>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nvGrpSpPr>
              <p:cNvPr id="76925" name="Group 224"/>
              <p:cNvGrpSpPr>
                <a:grpSpLocks/>
              </p:cNvGrpSpPr>
              <p:nvPr/>
            </p:nvGrpSpPr>
            <p:grpSpPr bwMode="auto">
              <a:xfrm>
                <a:off x="1804" y="2086"/>
                <a:ext cx="55" cy="152"/>
                <a:chOff x="1804" y="2086"/>
                <a:chExt cx="55" cy="152"/>
              </a:xfrm>
            </p:grpSpPr>
            <p:sp>
              <p:nvSpPr>
                <p:cNvPr id="76926" name="Oval 225"/>
                <p:cNvSpPr>
                  <a:spLocks noChangeArrowheads="1"/>
                </p:cNvSpPr>
                <p:nvPr/>
              </p:nvSpPr>
              <p:spPr bwMode="auto">
                <a:xfrm>
                  <a:off x="1814" y="2086"/>
                  <a:ext cx="35" cy="39"/>
                </a:xfrm>
                <a:prstGeom prst="ellipse">
                  <a:avLst/>
                </a:prstGeom>
                <a:noFill/>
                <a:ln w="19050">
                  <a:solidFill>
                    <a:srgbClr val="000000"/>
                  </a:solidFill>
                  <a:round/>
                  <a:headEnd/>
                  <a:tailEnd/>
                </a:ln>
              </p:spPr>
              <p:txBody>
                <a:bodyPr wrap="none" anchor="ctr"/>
                <a:lstStyle/>
                <a:p>
                  <a:endParaRPr lang="en-US"/>
                </a:p>
              </p:txBody>
            </p:sp>
            <p:grpSp>
              <p:nvGrpSpPr>
                <p:cNvPr id="76927" name="Group 226"/>
                <p:cNvGrpSpPr>
                  <a:grpSpLocks/>
                </p:cNvGrpSpPr>
                <p:nvPr/>
              </p:nvGrpSpPr>
              <p:grpSpPr bwMode="auto">
                <a:xfrm>
                  <a:off x="1804" y="2125"/>
                  <a:ext cx="55" cy="113"/>
                  <a:chOff x="1668" y="2127"/>
                  <a:chExt cx="55" cy="113"/>
                </a:xfrm>
              </p:grpSpPr>
              <p:sp>
                <p:nvSpPr>
                  <p:cNvPr id="76928" name="Line 227"/>
                  <p:cNvSpPr>
                    <a:spLocks noChangeShapeType="1"/>
                  </p:cNvSpPr>
                  <p:nvPr/>
                </p:nvSpPr>
                <p:spPr bwMode="auto">
                  <a:xfrm flipV="1">
                    <a:off x="1668" y="2156"/>
                    <a:ext cx="55"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6929" name="Line 228"/>
                  <p:cNvSpPr>
                    <a:spLocks noChangeShapeType="1"/>
                  </p:cNvSpPr>
                  <p:nvPr/>
                </p:nvSpPr>
                <p:spPr bwMode="auto">
                  <a:xfrm>
                    <a:off x="1695" y="2127"/>
                    <a:ext cx="0" cy="113"/>
                  </a:xfrm>
                  <a:prstGeom prst="line">
                    <a:avLst/>
                  </a:prstGeom>
                  <a:noFill/>
                  <a:ln w="19050">
                    <a:solidFill>
                      <a:srgbClr val="000000"/>
                    </a:solidFill>
                    <a:round/>
                    <a:headEnd type="none" w="sm" len="sm"/>
                    <a:tailEnd type="none" w="sm" len="sm"/>
                  </a:ln>
                </p:spPr>
                <p:txBody>
                  <a:bodyPr wrap="none" anchor="ctr"/>
                  <a:lstStyle/>
                  <a:p>
                    <a:endParaRPr lang="en-US"/>
                  </a:p>
                </p:txBody>
              </p:sp>
            </p:grpSp>
          </p:grpSp>
        </p:grpSp>
      </p:grpSp>
      <p:grpSp>
        <p:nvGrpSpPr>
          <p:cNvPr id="76849" name="Group 229"/>
          <p:cNvGrpSpPr>
            <a:grpSpLocks/>
          </p:cNvGrpSpPr>
          <p:nvPr/>
        </p:nvGrpSpPr>
        <p:grpSpPr bwMode="auto">
          <a:xfrm>
            <a:off x="5118100" y="2662238"/>
            <a:ext cx="547688" cy="365125"/>
            <a:chOff x="3224" y="1677"/>
            <a:chExt cx="345" cy="230"/>
          </a:xfrm>
        </p:grpSpPr>
        <p:sp>
          <p:nvSpPr>
            <p:cNvPr id="76919" name="Rectangle 230"/>
            <p:cNvSpPr>
              <a:spLocks noChangeArrowheads="1"/>
            </p:cNvSpPr>
            <p:nvPr/>
          </p:nvSpPr>
          <p:spPr bwMode="auto">
            <a:xfrm>
              <a:off x="3224" y="167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6920" name="Text Box 231"/>
            <p:cNvSpPr txBox="1">
              <a:spLocks noChangeArrowheads="1"/>
            </p:cNvSpPr>
            <p:nvPr/>
          </p:nvSpPr>
          <p:spPr bwMode="auto">
            <a:xfrm>
              <a:off x="3278" y="1744"/>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76850" name="Group 232"/>
          <p:cNvGrpSpPr>
            <a:grpSpLocks/>
          </p:cNvGrpSpPr>
          <p:nvPr/>
        </p:nvGrpSpPr>
        <p:grpSpPr bwMode="auto">
          <a:xfrm>
            <a:off x="6499225" y="2644775"/>
            <a:ext cx="401638" cy="401638"/>
            <a:chOff x="4094" y="1666"/>
            <a:chExt cx="253" cy="253"/>
          </a:xfrm>
        </p:grpSpPr>
        <p:sp>
          <p:nvSpPr>
            <p:cNvPr id="76917" name="Rectangle 233"/>
            <p:cNvSpPr>
              <a:spLocks noChangeArrowheads="1"/>
            </p:cNvSpPr>
            <p:nvPr/>
          </p:nvSpPr>
          <p:spPr bwMode="auto">
            <a:xfrm>
              <a:off x="4094" y="166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6918" name="Text Box 234"/>
            <p:cNvSpPr txBox="1">
              <a:spLocks noChangeArrowheads="1"/>
            </p:cNvSpPr>
            <p:nvPr/>
          </p:nvSpPr>
          <p:spPr bwMode="auto">
            <a:xfrm>
              <a:off x="4102" y="1744"/>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76851" name="Group 235"/>
          <p:cNvGrpSpPr>
            <a:grpSpLocks/>
          </p:cNvGrpSpPr>
          <p:nvPr/>
        </p:nvGrpSpPr>
        <p:grpSpPr bwMode="auto">
          <a:xfrm>
            <a:off x="7734300" y="2579688"/>
            <a:ext cx="530225" cy="530225"/>
            <a:chOff x="4872" y="1625"/>
            <a:chExt cx="334" cy="334"/>
          </a:xfrm>
        </p:grpSpPr>
        <p:sp>
          <p:nvSpPr>
            <p:cNvPr id="76915" name="Freeform 236"/>
            <p:cNvSpPr>
              <a:spLocks/>
            </p:cNvSpPr>
            <p:nvPr/>
          </p:nvSpPr>
          <p:spPr bwMode="auto">
            <a:xfrm>
              <a:off x="4872" y="162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6916" name="Text Box 237"/>
            <p:cNvSpPr txBox="1">
              <a:spLocks noChangeArrowheads="1"/>
            </p:cNvSpPr>
            <p:nvPr/>
          </p:nvSpPr>
          <p:spPr bwMode="auto">
            <a:xfrm>
              <a:off x="4917" y="1744"/>
              <a:ext cx="23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a:t>DRUG</a:t>
              </a:r>
            </a:p>
          </p:txBody>
        </p:sp>
      </p:grpSp>
      <p:grpSp>
        <p:nvGrpSpPr>
          <p:cNvPr id="76852" name="Group 238"/>
          <p:cNvGrpSpPr>
            <a:grpSpLocks/>
          </p:cNvGrpSpPr>
          <p:nvPr/>
        </p:nvGrpSpPr>
        <p:grpSpPr bwMode="auto">
          <a:xfrm>
            <a:off x="5118100" y="2038350"/>
            <a:ext cx="547688" cy="365125"/>
            <a:chOff x="3224" y="1284"/>
            <a:chExt cx="345" cy="230"/>
          </a:xfrm>
        </p:grpSpPr>
        <p:sp>
          <p:nvSpPr>
            <p:cNvPr id="76909" name="Rectangle 239"/>
            <p:cNvSpPr>
              <a:spLocks noChangeArrowheads="1"/>
            </p:cNvSpPr>
            <p:nvPr/>
          </p:nvSpPr>
          <p:spPr bwMode="auto">
            <a:xfrm>
              <a:off x="3224" y="128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910" name="Group 240"/>
            <p:cNvGrpSpPr>
              <a:grpSpLocks/>
            </p:cNvGrpSpPr>
            <p:nvPr/>
          </p:nvGrpSpPr>
          <p:grpSpPr bwMode="auto">
            <a:xfrm>
              <a:off x="3301" y="1303"/>
              <a:ext cx="192" cy="192"/>
              <a:chOff x="1694" y="1287"/>
              <a:chExt cx="192" cy="192"/>
            </a:xfrm>
          </p:grpSpPr>
          <p:sp>
            <p:nvSpPr>
              <p:cNvPr id="76911" name="Line 241"/>
              <p:cNvSpPr>
                <a:spLocks noChangeShapeType="1"/>
              </p:cNvSpPr>
              <p:nvPr/>
            </p:nvSpPr>
            <p:spPr bwMode="auto">
              <a:xfrm flipV="1">
                <a:off x="1763" y="1376"/>
                <a:ext cx="5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12" name="Line 242"/>
              <p:cNvSpPr>
                <a:spLocks noChangeShapeType="1"/>
              </p:cNvSpPr>
              <p:nvPr/>
            </p:nvSpPr>
            <p:spPr bwMode="auto">
              <a:xfrm>
                <a:off x="1790" y="1347"/>
                <a:ext cx="0" cy="11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13" name="Oval 243"/>
              <p:cNvSpPr>
                <a:spLocks noChangeArrowheads="1"/>
              </p:cNvSpPr>
              <p:nvPr/>
            </p:nvSpPr>
            <p:spPr bwMode="auto">
              <a:xfrm>
                <a:off x="1773" y="1305"/>
                <a:ext cx="35" cy="39"/>
              </a:xfrm>
              <a:prstGeom prst="ellipse">
                <a:avLst/>
              </a:prstGeom>
              <a:noFill/>
              <a:ln w="12700">
                <a:solidFill>
                  <a:srgbClr val="000000"/>
                </a:solidFill>
                <a:round/>
                <a:headEnd/>
                <a:tailEnd/>
              </a:ln>
            </p:spPr>
            <p:txBody>
              <a:bodyPr wrap="none" anchor="ctr"/>
              <a:lstStyle/>
              <a:p>
                <a:endParaRPr lang="en-US"/>
              </a:p>
            </p:txBody>
          </p:sp>
          <p:sp>
            <p:nvSpPr>
              <p:cNvPr id="76914" name="Oval 244"/>
              <p:cNvSpPr>
                <a:spLocks noChangeArrowheads="1"/>
              </p:cNvSpPr>
              <p:nvPr/>
            </p:nvSpPr>
            <p:spPr bwMode="auto">
              <a:xfrm>
                <a:off x="1694" y="1287"/>
                <a:ext cx="192" cy="192"/>
              </a:xfrm>
              <a:prstGeom prst="ellipse">
                <a:avLst/>
              </a:prstGeom>
              <a:noFill/>
              <a:ln w="12700">
                <a:solidFill>
                  <a:schemeClr val="tx1"/>
                </a:solidFill>
                <a:round/>
                <a:headEnd/>
                <a:tailEnd/>
              </a:ln>
            </p:spPr>
            <p:txBody>
              <a:bodyPr wrap="none" anchor="ctr"/>
              <a:lstStyle/>
              <a:p>
                <a:endParaRPr lang="en-US"/>
              </a:p>
            </p:txBody>
          </p:sp>
        </p:grpSp>
      </p:grpSp>
      <p:grpSp>
        <p:nvGrpSpPr>
          <p:cNvPr id="76853" name="Group 245"/>
          <p:cNvGrpSpPr>
            <a:grpSpLocks/>
          </p:cNvGrpSpPr>
          <p:nvPr/>
        </p:nvGrpSpPr>
        <p:grpSpPr bwMode="auto">
          <a:xfrm>
            <a:off x="6499225" y="2020888"/>
            <a:ext cx="401638" cy="401637"/>
            <a:chOff x="4094" y="1273"/>
            <a:chExt cx="253" cy="253"/>
          </a:xfrm>
        </p:grpSpPr>
        <p:sp>
          <p:nvSpPr>
            <p:cNvPr id="76903" name="Rectangle 246"/>
            <p:cNvSpPr>
              <a:spLocks noChangeArrowheads="1"/>
            </p:cNvSpPr>
            <p:nvPr/>
          </p:nvSpPr>
          <p:spPr bwMode="auto">
            <a:xfrm>
              <a:off x="4094" y="12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904" name="Group 247"/>
            <p:cNvGrpSpPr>
              <a:grpSpLocks/>
            </p:cNvGrpSpPr>
            <p:nvPr/>
          </p:nvGrpSpPr>
          <p:grpSpPr bwMode="auto">
            <a:xfrm>
              <a:off x="4124" y="1303"/>
              <a:ext cx="192" cy="192"/>
              <a:chOff x="1694" y="1287"/>
              <a:chExt cx="192" cy="192"/>
            </a:xfrm>
          </p:grpSpPr>
          <p:sp>
            <p:nvSpPr>
              <p:cNvPr id="76905" name="Line 248"/>
              <p:cNvSpPr>
                <a:spLocks noChangeShapeType="1"/>
              </p:cNvSpPr>
              <p:nvPr/>
            </p:nvSpPr>
            <p:spPr bwMode="auto">
              <a:xfrm flipV="1">
                <a:off x="1763" y="1376"/>
                <a:ext cx="5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06" name="Line 249"/>
              <p:cNvSpPr>
                <a:spLocks noChangeShapeType="1"/>
              </p:cNvSpPr>
              <p:nvPr/>
            </p:nvSpPr>
            <p:spPr bwMode="auto">
              <a:xfrm>
                <a:off x="1790" y="1347"/>
                <a:ext cx="0" cy="11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07" name="Oval 250"/>
              <p:cNvSpPr>
                <a:spLocks noChangeArrowheads="1"/>
              </p:cNvSpPr>
              <p:nvPr/>
            </p:nvSpPr>
            <p:spPr bwMode="auto">
              <a:xfrm>
                <a:off x="1773" y="1305"/>
                <a:ext cx="35" cy="39"/>
              </a:xfrm>
              <a:prstGeom prst="ellipse">
                <a:avLst/>
              </a:prstGeom>
              <a:noFill/>
              <a:ln w="12700">
                <a:solidFill>
                  <a:srgbClr val="000000"/>
                </a:solidFill>
                <a:round/>
                <a:headEnd/>
                <a:tailEnd/>
              </a:ln>
            </p:spPr>
            <p:txBody>
              <a:bodyPr wrap="none" anchor="ctr"/>
              <a:lstStyle/>
              <a:p>
                <a:endParaRPr lang="en-US"/>
              </a:p>
            </p:txBody>
          </p:sp>
          <p:sp>
            <p:nvSpPr>
              <p:cNvPr id="76908" name="Oval 251"/>
              <p:cNvSpPr>
                <a:spLocks noChangeArrowheads="1"/>
              </p:cNvSpPr>
              <p:nvPr/>
            </p:nvSpPr>
            <p:spPr bwMode="auto">
              <a:xfrm>
                <a:off x="1694" y="1287"/>
                <a:ext cx="192" cy="192"/>
              </a:xfrm>
              <a:prstGeom prst="ellipse">
                <a:avLst/>
              </a:prstGeom>
              <a:noFill/>
              <a:ln w="12700">
                <a:solidFill>
                  <a:schemeClr val="tx1"/>
                </a:solidFill>
                <a:round/>
                <a:headEnd/>
                <a:tailEnd/>
              </a:ln>
            </p:spPr>
            <p:txBody>
              <a:bodyPr wrap="none" anchor="ctr"/>
              <a:lstStyle/>
              <a:p>
                <a:endParaRPr lang="en-US"/>
              </a:p>
            </p:txBody>
          </p:sp>
        </p:grpSp>
      </p:grpSp>
      <p:grpSp>
        <p:nvGrpSpPr>
          <p:cNvPr id="76854" name="Group 252"/>
          <p:cNvGrpSpPr>
            <a:grpSpLocks/>
          </p:cNvGrpSpPr>
          <p:nvPr/>
        </p:nvGrpSpPr>
        <p:grpSpPr bwMode="auto">
          <a:xfrm>
            <a:off x="7734300" y="1955800"/>
            <a:ext cx="530225" cy="530225"/>
            <a:chOff x="4872" y="1232"/>
            <a:chExt cx="334" cy="334"/>
          </a:xfrm>
        </p:grpSpPr>
        <p:sp>
          <p:nvSpPr>
            <p:cNvPr id="76897" name="Freeform 253"/>
            <p:cNvSpPr>
              <a:spLocks/>
            </p:cNvSpPr>
            <p:nvPr/>
          </p:nvSpPr>
          <p:spPr bwMode="auto">
            <a:xfrm>
              <a:off x="4872" y="12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898" name="Group 254"/>
            <p:cNvGrpSpPr>
              <a:grpSpLocks/>
            </p:cNvGrpSpPr>
            <p:nvPr/>
          </p:nvGrpSpPr>
          <p:grpSpPr bwMode="auto">
            <a:xfrm>
              <a:off x="4944" y="1303"/>
              <a:ext cx="192" cy="192"/>
              <a:chOff x="1694" y="1287"/>
              <a:chExt cx="192" cy="192"/>
            </a:xfrm>
          </p:grpSpPr>
          <p:sp>
            <p:nvSpPr>
              <p:cNvPr id="76899" name="Line 255"/>
              <p:cNvSpPr>
                <a:spLocks noChangeShapeType="1"/>
              </p:cNvSpPr>
              <p:nvPr/>
            </p:nvSpPr>
            <p:spPr bwMode="auto">
              <a:xfrm flipV="1">
                <a:off x="1763" y="1376"/>
                <a:ext cx="5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00" name="Line 256"/>
              <p:cNvSpPr>
                <a:spLocks noChangeShapeType="1"/>
              </p:cNvSpPr>
              <p:nvPr/>
            </p:nvSpPr>
            <p:spPr bwMode="auto">
              <a:xfrm>
                <a:off x="1790" y="1347"/>
                <a:ext cx="0" cy="11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901" name="Oval 257"/>
              <p:cNvSpPr>
                <a:spLocks noChangeArrowheads="1"/>
              </p:cNvSpPr>
              <p:nvPr/>
            </p:nvSpPr>
            <p:spPr bwMode="auto">
              <a:xfrm>
                <a:off x="1773" y="1305"/>
                <a:ext cx="35" cy="39"/>
              </a:xfrm>
              <a:prstGeom prst="ellipse">
                <a:avLst/>
              </a:prstGeom>
              <a:noFill/>
              <a:ln w="12700">
                <a:solidFill>
                  <a:srgbClr val="000000"/>
                </a:solidFill>
                <a:round/>
                <a:headEnd/>
                <a:tailEnd/>
              </a:ln>
            </p:spPr>
            <p:txBody>
              <a:bodyPr wrap="none" anchor="ctr"/>
              <a:lstStyle/>
              <a:p>
                <a:endParaRPr lang="en-US"/>
              </a:p>
            </p:txBody>
          </p:sp>
          <p:sp>
            <p:nvSpPr>
              <p:cNvPr id="76902" name="Oval 258"/>
              <p:cNvSpPr>
                <a:spLocks noChangeArrowheads="1"/>
              </p:cNvSpPr>
              <p:nvPr/>
            </p:nvSpPr>
            <p:spPr bwMode="auto">
              <a:xfrm>
                <a:off x="1694" y="1287"/>
                <a:ext cx="192" cy="192"/>
              </a:xfrm>
              <a:prstGeom prst="ellipse">
                <a:avLst/>
              </a:prstGeom>
              <a:noFill/>
              <a:ln w="12700">
                <a:solidFill>
                  <a:schemeClr val="tx1"/>
                </a:solidFill>
                <a:round/>
                <a:headEnd/>
                <a:tailEnd/>
              </a:ln>
            </p:spPr>
            <p:txBody>
              <a:bodyPr wrap="none" anchor="ctr"/>
              <a:lstStyle/>
              <a:p>
                <a:endParaRPr lang="en-US"/>
              </a:p>
            </p:txBody>
          </p:sp>
        </p:grpSp>
      </p:grpSp>
      <p:grpSp>
        <p:nvGrpSpPr>
          <p:cNvPr id="76855" name="Group 259"/>
          <p:cNvGrpSpPr>
            <a:grpSpLocks/>
          </p:cNvGrpSpPr>
          <p:nvPr/>
        </p:nvGrpSpPr>
        <p:grpSpPr bwMode="auto">
          <a:xfrm>
            <a:off x="3756025" y="1336675"/>
            <a:ext cx="530225" cy="530225"/>
            <a:chOff x="2366" y="842"/>
            <a:chExt cx="334" cy="334"/>
          </a:xfrm>
        </p:grpSpPr>
        <p:sp>
          <p:nvSpPr>
            <p:cNvPr id="76891" name="Freeform 260"/>
            <p:cNvSpPr>
              <a:spLocks noChangeAspect="1"/>
            </p:cNvSpPr>
            <p:nvPr/>
          </p:nvSpPr>
          <p:spPr bwMode="auto">
            <a:xfrm>
              <a:off x="2366" y="84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6892" name="Group 261"/>
            <p:cNvGrpSpPr>
              <a:grpSpLocks/>
            </p:cNvGrpSpPr>
            <p:nvPr/>
          </p:nvGrpSpPr>
          <p:grpSpPr bwMode="auto">
            <a:xfrm>
              <a:off x="2510" y="882"/>
              <a:ext cx="57" cy="253"/>
              <a:chOff x="1766" y="922"/>
              <a:chExt cx="57" cy="253"/>
            </a:xfrm>
          </p:grpSpPr>
          <p:sp>
            <p:nvSpPr>
              <p:cNvPr id="76893" name="Line 262"/>
              <p:cNvSpPr>
                <a:spLocks noChangeShapeType="1"/>
              </p:cNvSpPr>
              <p:nvPr/>
            </p:nvSpPr>
            <p:spPr bwMode="auto">
              <a:xfrm>
                <a:off x="1766" y="1078"/>
                <a:ext cx="57" cy="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94" name="Line 263"/>
              <p:cNvSpPr>
                <a:spLocks noChangeShapeType="1"/>
              </p:cNvSpPr>
              <p:nvPr/>
            </p:nvSpPr>
            <p:spPr bwMode="auto">
              <a:xfrm>
                <a:off x="1794" y="1046"/>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95" name="Oval 264"/>
              <p:cNvSpPr>
                <a:spLocks noChangeArrowheads="1"/>
              </p:cNvSpPr>
              <p:nvPr/>
            </p:nvSpPr>
            <p:spPr bwMode="auto">
              <a:xfrm>
                <a:off x="1775" y="998"/>
                <a:ext cx="39" cy="45"/>
              </a:xfrm>
              <a:prstGeom prst="ellipse">
                <a:avLst/>
              </a:prstGeom>
              <a:noFill/>
              <a:ln w="12700">
                <a:solidFill>
                  <a:srgbClr val="000000"/>
                </a:solidFill>
                <a:round/>
                <a:headEnd/>
                <a:tailEnd/>
              </a:ln>
            </p:spPr>
            <p:txBody>
              <a:bodyPr wrap="none" anchor="ctr"/>
              <a:lstStyle/>
              <a:p>
                <a:endParaRPr lang="en-US"/>
              </a:p>
            </p:txBody>
          </p:sp>
          <p:sp>
            <p:nvSpPr>
              <p:cNvPr id="76896" name="Text Box 265"/>
              <p:cNvSpPr txBox="1">
                <a:spLocks noChangeArrowheads="1"/>
              </p:cNvSpPr>
              <p:nvPr/>
            </p:nvSpPr>
            <p:spPr bwMode="auto">
              <a:xfrm>
                <a:off x="1770" y="922"/>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K</a:t>
                </a:r>
              </a:p>
            </p:txBody>
          </p:sp>
        </p:grpSp>
      </p:grpSp>
      <p:grpSp>
        <p:nvGrpSpPr>
          <p:cNvPr id="76856" name="Group 266"/>
          <p:cNvGrpSpPr>
            <a:grpSpLocks/>
          </p:cNvGrpSpPr>
          <p:nvPr/>
        </p:nvGrpSpPr>
        <p:grpSpPr bwMode="auto">
          <a:xfrm>
            <a:off x="5118100" y="1419225"/>
            <a:ext cx="547688" cy="365125"/>
            <a:chOff x="3224" y="894"/>
            <a:chExt cx="345" cy="230"/>
          </a:xfrm>
        </p:grpSpPr>
        <p:sp>
          <p:nvSpPr>
            <p:cNvPr id="76885" name="Rectangle 267"/>
            <p:cNvSpPr>
              <a:spLocks noChangeArrowheads="1"/>
            </p:cNvSpPr>
            <p:nvPr/>
          </p:nvSpPr>
          <p:spPr bwMode="auto">
            <a:xfrm>
              <a:off x="3224" y="89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886" name="Group 268"/>
            <p:cNvGrpSpPr>
              <a:grpSpLocks/>
            </p:cNvGrpSpPr>
            <p:nvPr/>
          </p:nvGrpSpPr>
          <p:grpSpPr bwMode="auto">
            <a:xfrm>
              <a:off x="3368" y="912"/>
              <a:ext cx="57" cy="185"/>
              <a:chOff x="3358" y="912"/>
              <a:chExt cx="57" cy="185"/>
            </a:xfrm>
          </p:grpSpPr>
          <p:sp>
            <p:nvSpPr>
              <p:cNvPr id="76887" name="Line 269"/>
              <p:cNvSpPr>
                <a:spLocks noChangeShapeType="1"/>
              </p:cNvSpPr>
              <p:nvPr/>
            </p:nvSpPr>
            <p:spPr bwMode="auto">
              <a:xfrm>
                <a:off x="3358" y="1048"/>
                <a:ext cx="5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88" name="Line 270"/>
              <p:cNvSpPr>
                <a:spLocks noChangeShapeType="1"/>
              </p:cNvSpPr>
              <p:nvPr/>
            </p:nvSpPr>
            <p:spPr bwMode="auto">
              <a:xfrm>
                <a:off x="3386" y="1036"/>
                <a:ext cx="0" cy="6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89" name="Oval 271"/>
              <p:cNvSpPr>
                <a:spLocks noChangeArrowheads="1"/>
              </p:cNvSpPr>
              <p:nvPr/>
            </p:nvSpPr>
            <p:spPr bwMode="auto">
              <a:xfrm>
                <a:off x="3367" y="988"/>
                <a:ext cx="39" cy="45"/>
              </a:xfrm>
              <a:prstGeom prst="ellipse">
                <a:avLst/>
              </a:prstGeom>
              <a:noFill/>
              <a:ln w="12700">
                <a:solidFill>
                  <a:srgbClr val="000000"/>
                </a:solidFill>
                <a:round/>
                <a:headEnd/>
                <a:tailEnd/>
              </a:ln>
            </p:spPr>
            <p:txBody>
              <a:bodyPr wrap="none" anchor="ctr"/>
              <a:lstStyle/>
              <a:p>
                <a:endParaRPr lang="en-US"/>
              </a:p>
            </p:txBody>
          </p:sp>
          <p:sp>
            <p:nvSpPr>
              <p:cNvPr id="76890" name="Text Box 272"/>
              <p:cNvSpPr txBox="1">
                <a:spLocks noChangeArrowheads="1"/>
              </p:cNvSpPr>
              <p:nvPr/>
            </p:nvSpPr>
            <p:spPr bwMode="auto">
              <a:xfrm>
                <a:off x="3362" y="912"/>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K</a:t>
                </a:r>
              </a:p>
            </p:txBody>
          </p:sp>
        </p:grpSp>
      </p:grpSp>
      <p:grpSp>
        <p:nvGrpSpPr>
          <p:cNvPr id="76857" name="Group 273"/>
          <p:cNvGrpSpPr>
            <a:grpSpLocks/>
          </p:cNvGrpSpPr>
          <p:nvPr/>
        </p:nvGrpSpPr>
        <p:grpSpPr bwMode="auto">
          <a:xfrm>
            <a:off x="6499225" y="1392238"/>
            <a:ext cx="401638" cy="401637"/>
            <a:chOff x="4094" y="877"/>
            <a:chExt cx="253" cy="253"/>
          </a:xfrm>
        </p:grpSpPr>
        <p:sp>
          <p:nvSpPr>
            <p:cNvPr id="76879" name="Rectangle 274"/>
            <p:cNvSpPr>
              <a:spLocks noChangeArrowheads="1"/>
            </p:cNvSpPr>
            <p:nvPr/>
          </p:nvSpPr>
          <p:spPr bwMode="auto">
            <a:xfrm>
              <a:off x="4094" y="87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6880" name="Group 275"/>
            <p:cNvGrpSpPr>
              <a:grpSpLocks/>
            </p:cNvGrpSpPr>
            <p:nvPr/>
          </p:nvGrpSpPr>
          <p:grpSpPr bwMode="auto">
            <a:xfrm>
              <a:off x="4192" y="911"/>
              <a:ext cx="57" cy="185"/>
              <a:chOff x="3358" y="912"/>
              <a:chExt cx="57" cy="185"/>
            </a:xfrm>
          </p:grpSpPr>
          <p:sp>
            <p:nvSpPr>
              <p:cNvPr id="76881" name="Line 276"/>
              <p:cNvSpPr>
                <a:spLocks noChangeShapeType="1"/>
              </p:cNvSpPr>
              <p:nvPr/>
            </p:nvSpPr>
            <p:spPr bwMode="auto">
              <a:xfrm>
                <a:off x="3358" y="1048"/>
                <a:ext cx="5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82" name="Line 277"/>
              <p:cNvSpPr>
                <a:spLocks noChangeShapeType="1"/>
              </p:cNvSpPr>
              <p:nvPr/>
            </p:nvSpPr>
            <p:spPr bwMode="auto">
              <a:xfrm>
                <a:off x="3386" y="1036"/>
                <a:ext cx="0" cy="61"/>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76883" name="Oval 278"/>
              <p:cNvSpPr>
                <a:spLocks noChangeArrowheads="1"/>
              </p:cNvSpPr>
              <p:nvPr/>
            </p:nvSpPr>
            <p:spPr bwMode="auto">
              <a:xfrm>
                <a:off x="3367" y="988"/>
                <a:ext cx="39" cy="45"/>
              </a:xfrm>
              <a:prstGeom prst="ellipse">
                <a:avLst/>
              </a:prstGeom>
              <a:noFill/>
              <a:ln w="12700">
                <a:solidFill>
                  <a:srgbClr val="000000"/>
                </a:solidFill>
                <a:round/>
                <a:headEnd/>
                <a:tailEnd/>
              </a:ln>
            </p:spPr>
            <p:txBody>
              <a:bodyPr wrap="none" anchor="ctr"/>
              <a:lstStyle/>
              <a:p>
                <a:endParaRPr lang="en-US"/>
              </a:p>
            </p:txBody>
          </p:sp>
          <p:sp>
            <p:nvSpPr>
              <p:cNvPr id="76884" name="Text Box 279"/>
              <p:cNvSpPr txBox="1">
                <a:spLocks noChangeArrowheads="1"/>
              </p:cNvSpPr>
              <p:nvPr/>
            </p:nvSpPr>
            <p:spPr bwMode="auto">
              <a:xfrm>
                <a:off x="3362" y="912"/>
                <a:ext cx="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a:t>K</a:t>
                </a:r>
              </a:p>
            </p:txBody>
          </p:sp>
        </p:grpSp>
      </p:grpSp>
      <p:grpSp>
        <p:nvGrpSpPr>
          <p:cNvPr id="76858" name="Group 280"/>
          <p:cNvGrpSpPr>
            <a:grpSpLocks/>
          </p:cNvGrpSpPr>
          <p:nvPr/>
        </p:nvGrpSpPr>
        <p:grpSpPr bwMode="auto">
          <a:xfrm>
            <a:off x="3756025" y="712788"/>
            <a:ext cx="530225" cy="530225"/>
            <a:chOff x="2366" y="449"/>
            <a:chExt cx="334" cy="334"/>
          </a:xfrm>
        </p:grpSpPr>
        <p:sp>
          <p:nvSpPr>
            <p:cNvPr id="76873" name="Freeform 281"/>
            <p:cNvSpPr>
              <a:spLocks noChangeAspect="1"/>
            </p:cNvSpPr>
            <p:nvPr/>
          </p:nvSpPr>
          <p:spPr bwMode="auto">
            <a:xfrm>
              <a:off x="2366" y="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6874" name="Group 282"/>
            <p:cNvGrpSpPr>
              <a:grpSpLocks/>
            </p:cNvGrpSpPr>
            <p:nvPr/>
          </p:nvGrpSpPr>
          <p:grpSpPr bwMode="auto">
            <a:xfrm>
              <a:off x="2452" y="517"/>
              <a:ext cx="162" cy="197"/>
              <a:chOff x="4154" y="507"/>
              <a:chExt cx="162" cy="197"/>
            </a:xfrm>
          </p:grpSpPr>
          <p:sp>
            <p:nvSpPr>
              <p:cNvPr id="76875" name="Text Box 283"/>
              <p:cNvSpPr txBox="1">
                <a:spLocks noChangeArrowheads="1"/>
              </p:cNvSpPr>
              <p:nvPr/>
            </p:nvSpPr>
            <p:spPr bwMode="auto">
              <a:xfrm>
                <a:off x="4154" y="507"/>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nvGrpSpPr>
              <p:cNvPr id="76876" name="Group 284"/>
              <p:cNvGrpSpPr>
                <a:grpSpLocks/>
              </p:cNvGrpSpPr>
              <p:nvPr/>
            </p:nvGrpSpPr>
            <p:grpSpPr bwMode="auto">
              <a:xfrm>
                <a:off x="4172" y="556"/>
                <a:ext cx="144" cy="148"/>
                <a:chOff x="1745" y="571"/>
                <a:chExt cx="144" cy="148"/>
              </a:xfrm>
            </p:grpSpPr>
            <p:sp>
              <p:nvSpPr>
                <p:cNvPr id="76877" name="AutoShape 285"/>
                <p:cNvSpPr>
                  <a:spLocks noChangeArrowheads="1"/>
                </p:cNvSpPr>
                <p:nvPr/>
              </p:nvSpPr>
              <p:spPr bwMode="auto">
                <a:xfrm>
                  <a:off x="1745" y="671"/>
                  <a:ext cx="144" cy="48"/>
                </a:xfrm>
                <a:custGeom>
                  <a:avLst/>
                  <a:gdLst>
                    <a:gd name="T0" fmla="*/ 126 w 21600"/>
                    <a:gd name="T1" fmla="*/ 24 h 21600"/>
                    <a:gd name="T2" fmla="*/ 72 w 21600"/>
                    <a:gd name="T3" fmla="*/ 48 h 21600"/>
                    <a:gd name="T4" fmla="*/ 18 w 21600"/>
                    <a:gd name="T5" fmla="*/ 24 h 21600"/>
                    <a:gd name="T6" fmla="*/ 72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19050">
                  <a:solidFill>
                    <a:schemeClr val="tx1"/>
                  </a:solidFill>
                  <a:miter lim="800000"/>
                  <a:headEnd/>
                  <a:tailEnd/>
                </a:ln>
              </p:spPr>
              <p:txBody>
                <a:bodyPr wrap="none" anchor="ctr"/>
                <a:lstStyle/>
                <a:p>
                  <a:endParaRPr lang="en-US"/>
                </a:p>
              </p:txBody>
            </p:sp>
            <p:sp>
              <p:nvSpPr>
                <p:cNvPr id="76878" name="AutoShape 286"/>
                <p:cNvSpPr>
                  <a:spLocks noChangeArrowheads="1"/>
                </p:cNvSpPr>
                <p:nvPr/>
              </p:nvSpPr>
              <p:spPr bwMode="auto">
                <a:xfrm>
                  <a:off x="1823" y="571"/>
                  <a:ext cx="48" cy="96"/>
                </a:xfrm>
                <a:prstGeom prst="rtTriangle">
                  <a:avLst/>
                </a:prstGeom>
                <a:noFill/>
                <a:ln w="19050">
                  <a:solidFill>
                    <a:schemeClr val="tx1"/>
                  </a:solidFill>
                  <a:miter lim="800000"/>
                  <a:headEnd/>
                  <a:tailEnd/>
                </a:ln>
              </p:spPr>
              <p:txBody>
                <a:bodyPr wrap="none" anchor="ctr"/>
                <a:lstStyle/>
                <a:p>
                  <a:endParaRPr lang="en-US"/>
                </a:p>
              </p:txBody>
            </p:sp>
          </p:grpSp>
        </p:grpSp>
      </p:grpSp>
      <p:grpSp>
        <p:nvGrpSpPr>
          <p:cNvPr id="76859" name="Group 287"/>
          <p:cNvGrpSpPr>
            <a:grpSpLocks/>
          </p:cNvGrpSpPr>
          <p:nvPr/>
        </p:nvGrpSpPr>
        <p:grpSpPr bwMode="auto">
          <a:xfrm>
            <a:off x="5118100" y="800100"/>
            <a:ext cx="547688" cy="365125"/>
            <a:chOff x="3224" y="504"/>
            <a:chExt cx="345" cy="230"/>
          </a:xfrm>
        </p:grpSpPr>
        <p:sp>
          <p:nvSpPr>
            <p:cNvPr id="76867" name="Rectangle 288"/>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6868" name="Group 289"/>
            <p:cNvGrpSpPr>
              <a:grpSpLocks/>
            </p:cNvGrpSpPr>
            <p:nvPr/>
          </p:nvGrpSpPr>
          <p:grpSpPr bwMode="auto">
            <a:xfrm>
              <a:off x="3316" y="520"/>
              <a:ext cx="162" cy="197"/>
              <a:chOff x="4154" y="507"/>
              <a:chExt cx="162" cy="197"/>
            </a:xfrm>
          </p:grpSpPr>
          <p:sp>
            <p:nvSpPr>
              <p:cNvPr id="76869" name="Text Box 290"/>
              <p:cNvSpPr txBox="1">
                <a:spLocks noChangeArrowheads="1"/>
              </p:cNvSpPr>
              <p:nvPr/>
            </p:nvSpPr>
            <p:spPr bwMode="auto">
              <a:xfrm>
                <a:off x="4154" y="507"/>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nvGrpSpPr>
              <p:cNvPr id="76870" name="Group 291"/>
              <p:cNvGrpSpPr>
                <a:grpSpLocks/>
              </p:cNvGrpSpPr>
              <p:nvPr/>
            </p:nvGrpSpPr>
            <p:grpSpPr bwMode="auto">
              <a:xfrm>
                <a:off x="4172" y="556"/>
                <a:ext cx="144" cy="148"/>
                <a:chOff x="1745" y="571"/>
                <a:chExt cx="144" cy="148"/>
              </a:xfrm>
            </p:grpSpPr>
            <p:sp>
              <p:nvSpPr>
                <p:cNvPr id="76871" name="AutoShape 292"/>
                <p:cNvSpPr>
                  <a:spLocks noChangeArrowheads="1"/>
                </p:cNvSpPr>
                <p:nvPr/>
              </p:nvSpPr>
              <p:spPr bwMode="auto">
                <a:xfrm>
                  <a:off x="1745" y="671"/>
                  <a:ext cx="144" cy="48"/>
                </a:xfrm>
                <a:custGeom>
                  <a:avLst/>
                  <a:gdLst>
                    <a:gd name="T0" fmla="*/ 126 w 21600"/>
                    <a:gd name="T1" fmla="*/ 24 h 21600"/>
                    <a:gd name="T2" fmla="*/ 72 w 21600"/>
                    <a:gd name="T3" fmla="*/ 48 h 21600"/>
                    <a:gd name="T4" fmla="*/ 18 w 21600"/>
                    <a:gd name="T5" fmla="*/ 24 h 21600"/>
                    <a:gd name="T6" fmla="*/ 72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19050">
                  <a:solidFill>
                    <a:schemeClr val="tx1"/>
                  </a:solidFill>
                  <a:miter lim="800000"/>
                  <a:headEnd/>
                  <a:tailEnd/>
                </a:ln>
              </p:spPr>
              <p:txBody>
                <a:bodyPr wrap="none" anchor="ctr"/>
                <a:lstStyle/>
                <a:p>
                  <a:endParaRPr lang="en-US"/>
                </a:p>
              </p:txBody>
            </p:sp>
            <p:sp>
              <p:nvSpPr>
                <p:cNvPr id="76872" name="AutoShape 293"/>
                <p:cNvSpPr>
                  <a:spLocks noChangeArrowheads="1"/>
                </p:cNvSpPr>
                <p:nvPr/>
              </p:nvSpPr>
              <p:spPr bwMode="auto">
                <a:xfrm>
                  <a:off x="1823" y="571"/>
                  <a:ext cx="48" cy="96"/>
                </a:xfrm>
                <a:prstGeom prst="rtTriangle">
                  <a:avLst/>
                </a:prstGeom>
                <a:noFill/>
                <a:ln w="19050">
                  <a:solidFill>
                    <a:schemeClr val="tx1"/>
                  </a:solidFill>
                  <a:miter lim="800000"/>
                  <a:headEnd/>
                  <a:tailEnd/>
                </a:ln>
              </p:spPr>
              <p:txBody>
                <a:bodyPr wrap="none" anchor="ctr"/>
                <a:lstStyle/>
                <a:p>
                  <a:endParaRPr lang="en-US"/>
                </a:p>
              </p:txBody>
            </p:sp>
          </p:grpSp>
        </p:grpSp>
      </p:grpSp>
      <p:grpSp>
        <p:nvGrpSpPr>
          <p:cNvPr id="76860" name="Group 294"/>
          <p:cNvGrpSpPr>
            <a:grpSpLocks/>
          </p:cNvGrpSpPr>
          <p:nvPr/>
        </p:nvGrpSpPr>
        <p:grpSpPr bwMode="auto">
          <a:xfrm>
            <a:off x="7734300" y="704850"/>
            <a:ext cx="530225" cy="530225"/>
            <a:chOff x="4872" y="444"/>
            <a:chExt cx="334" cy="334"/>
          </a:xfrm>
        </p:grpSpPr>
        <p:sp>
          <p:nvSpPr>
            <p:cNvPr id="76861" name="Freeform 295"/>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6862" name="Group 296"/>
            <p:cNvGrpSpPr>
              <a:grpSpLocks/>
            </p:cNvGrpSpPr>
            <p:nvPr/>
          </p:nvGrpSpPr>
          <p:grpSpPr bwMode="auto">
            <a:xfrm>
              <a:off x="4958" y="512"/>
              <a:ext cx="162" cy="197"/>
              <a:chOff x="4154" y="507"/>
              <a:chExt cx="162" cy="197"/>
            </a:xfrm>
          </p:grpSpPr>
          <p:sp>
            <p:nvSpPr>
              <p:cNvPr id="76863" name="Text Box 297"/>
              <p:cNvSpPr txBox="1">
                <a:spLocks noChangeArrowheads="1"/>
              </p:cNvSpPr>
              <p:nvPr/>
            </p:nvSpPr>
            <p:spPr bwMode="auto">
              <a:xfrm>
                <a:off x="4154" y="507"/>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H</a:t>
                </a:r>
              </a:p>
            </p:txBody>
          </p:sp>
          <p:grpSp>
            <p:nvGrpSpPr>
              <p:cNvPr id="76864" name="Group 298"/>
              <p:cNvGrpSpPr>
                <a:grpSpLocks/>
              </p:cNvGrpSpPr>
              <p:nvPr/>
            </p:nvGrpSpPr>
            <p:grpSpPr bwMode="auto">
              <a:xfrm>
                <a:off x="4172" y="556"/>
                <a:ext cx="144" cy="148"/>
                <a:chOff x="1745" y="571"/>
                <a:chExt cx="144" cy="148"/>
              </a:xfrm>
            </p:grpSpPr>
            <p:sp>
              <p:nvSpPr>
                <p:cNvPr id="76865" name="AutoShape 299"/>
                <p:cNvSpPr>
                  <a:spLocks noChangeArrowheads="1"/>
                </p:cNvSpPr>
                <p:nvPr/>
              </p:nvSpPr>
              <p:spPr bwMode="auto">
                <a:xfrm>
                  <a:off x="1745" y="671"/>
                  <a:ext cx="144" cy="48"/>
                </a:xfrm>
                <a:custGeom>
                  <a:avLst/>
                  <a:gdLst>
                    <a:gd name="T0" fmla="*/ 126 w 21600"/>
                    <a:gd name="T1" fmla="*/ 24 h 21600"/>
                    <a:gd name="T2" fmla="*/ 72 w 21600"/>
                    <a:gd name="T3" fmla="*/ 48 h 21600"/>
                    <a:gd name="T4" fmla="*/ 18 w 21600"/>
                    <a:gd name="T5" fmla="*/ 24 h 21600"/>
                    <a:gd name="T6" fmla="*/ 72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noFill/>
                <a:ln w="19050">
                  <a:solidFill>
                    <a:schemeClr val="tx1"/>
                  </a:solidFill>
                  <a:miter lim="800000"/>
                  <a:headEnd/>
                  <a:tailEnd/>
                </a:ln>
              </p:spPr>
              <p:txBody>
                <a:bodyPr wrap="none" anchor="ctr"/>
                <a:lstStyle/>
                <a:p>
                  <a:endParaRPr lang="en-US"/>
                </a:p>
              </p:txBody>
            </p:sp>
            <p:sp>
              <p:nvSpPr>
                <p:cNvPr id="76866" name="AutoShape 300"/>
                <p:cNvSpPr>
                  <a:spLocks noChangeArrowheads="1"/>
                </p:cNvSpPr>
                <p:nvPr/>
              </p:nvSpPr>
              <p:spPr bwMode="auto">
                <a:xfrm>
                  <a:off x="1823" y="571"/>
                  <a:ext cx="48" cy="96"/>
                </a:xfrm>
                <a:prstGeom prst="rtTriangle">
                  <a:avLst/>
                </a:prstGeom>
                <a:noFill/>
                <a:ln w="19050">
                  <a:solidFill>
                    <a:schemeClr val="tx1"/>
                  </a:solidFill>
                  <a:miter lim="800000"/>
                  <a:headEnd/>
                  <a:tailEnd/>
                </a:ln>
              </p:spPr>
              <p:txBody>
                <a:bodyPr wrap="none" anchor="ctr"/>
                <a:lstStyle/>
                <a:p>
                  <a:endParaRPr lang="en-US"/>
                </a:p>
              </p:txBody>
            </p:sp>
          </p:grpSp>
        </p:grpSp>
      </p:gr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ChangeArrowheads="1"/>
          </p:cNvSpPr>
          <p:nvPr/>
        </p:nvSpPr>
        <p:spPr bwMode="auto">
          <a:xfrm>
            <a:off x="93663" y="39688"/>
            <a:ext cx="19367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*Items added from FM 101-5</a:t>
            </a:r>
          </a:p>
        </p:txBody>
      </p:sp>
      <p:sp>
        <p:nvSpPr>
          <p:cNvPr id="77827"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7828" name="Rectangle 4"/>
          <p:cNvSpPr>
            <a:spLocks noGrp="1" noChangeArrowheads="1"/>
          </p:cNvSpPr>
          <p:nvPr>
            <p:ph type="title"/>
          </p:nvPr>
        </p:nvSpPr>
        <p:spPr>
          <a:xfrm>
            <a:off x="2263775" y="77788"/>
            <a:ext cx="6423025" cy="365125"/>
          </a:xfrm>
          <a:noFill/>
        </p:spPr>
        <p:txBody>
          <a:bodyPr wrap="none" lIns="0" tIns="0" rIns="0" bIns="0">
            <a:spAutoFit/>
          </a:bodyPr>
          <a:lstStyle/>
          <a:p>
            <a:pPr eaLnBrk="1" hangingPunct="1"/>
            <a:r>
              <a:rPr lang="en-US" sz="2400"/>
              <a:t>Military Operations Other Than War (continued)</a:t>
            </a:r>
          </a:p>
        </p:txBody>
      </p:sp>
      <p:sp>
        <p:nvSpPr>
          <p:cNvPr id="77829"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77830"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77831"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77832"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77833" name="Text Box 9"/>
          <p:cNvSpPr txBox="1">
            <a:spLocks noChangeArrowheads="1"/>
          </p:cNvSpPr>
          <p:nvPr/>
        </p:nvSpPr>
        <p:spPr bwMode="auto">
          <a:xfrm>
            <a:off x="814388" y="1511300"/>
            <a:ext cx="10747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Ammo Cache</a:t>
            </a:r>
          </a:p>
        </p:txBody>
      </p:sp>
      <p:sp>
        <p:nvSpPr>
          <p:cNvPr id="77834" name="Text Box 10"/>
          <p:cNvSpPr txBox="1">
            <a:spLocks noChangeArrowheads="1"/>
          </p:cNvSpPr>
          <p:nvPr/>
        </p:nvSpPr>
        <p:spPr bwMode="auto">
          <a:xfrm>
            <a:off x="896938" y="2108200"/>
            <a:ext cx="908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Roadblock*</a:t>
            </a:r>
          </a:p>
        </p:txBody>
      </p:sp>
      <p:sp>
        <p:nvSpPr>
          <p:cNvPr id="77835" name="Text Box 11"/>
          <p:cNvSpPr txBox="1">
            <a:spLocks noChangeArrowheads="1"/>
          </p:cNvSpPr>
          <p:nvPr/>
        </p:nvSpPr>
        <p:spPr bwMode="auto">
          <a:xfrm>
            <a:off x="608013" y="2598738"/>
            <a:ext cx="148748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Roadblock*</a:t>
            </a:r>
          </a:p>
          <a:p>
            <a:pPr algn="ctr" eaLnBrk="0" hangingPunct="0"/>
            <a:r>
              <a:rPr lang="en-US" sz="1400"/>
              <a:t>Under construction</a:t>
            </a:r>
          </a:p>
        </p:txBody>
      </p:sp>
      <p:sp>
        <p:nvSpPr>
          <p:cNvPr id="77836" name="Text Box 12"/>
          <p:cNvSpPr txBox="1">
            <a:spLocks noChangeArrowheads="1"/>
          </p:cNvSpPr>
          <p:nvPr/>
        </p:nvSpPr>
        <p:spPr bwMode="auto">
          <a:xfrm>
            <a:off x="763588" y="3962400"/>
            <a:ext cx="11747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Supply Cache*</a:t>
            </a:r>
          </a:p>
        </p:txBody>
      </p:sp>
      <p:sp>
        <p:nvSpPr>
          <p:cNvPr id="77837" name="Text Box 13"/>
          <p:cNvSpPr txBox="1">
            <a:spLocks noChangeArrowheads="1"/>
          </p:cNvSpPr>
          <p:nvPr/>
        </p:nvSpPr>
        <p:spPr bwMode="auto">
          <a:xfrm>
            <a:off x="917575" y="4533900"/>
            <a:ext cx="8683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Helicopter*</a:t>
            </a:r>
          </a:p>
        </p:txBody>
      </p:sp>
      <p:sp>
        <p:nvSpPr>
          <p:cNvPr id="77838" name="Text Box 14"/>
          <p:cNvSpPr txBox="1">
            <a:spLocks noChangeArrowheads="1"/>
          </p:cNvSpPr>
          <p:nvPr/>
        </p:nvSpPr>
        <p:spPr bwMode="auto">
          <a:xfrm>
            <a:off x="990600" y="5194300"/>
            <a:ext cx="720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Ambush*</a:t>
            </a:r>
          </a:p>
        </p:txBody>
      </p:sp>
      <p:sp>
        <p:nvSpPr>
          <p:cNvPr id="77839" name="Text Box 15"/>
          <p:cNvSpPr txBox="1">
            <a:spLocks noChangeArrowheads="1"/>
          </p:cNvSpPr>
          <p:nvPr/>
        </p:nvSpPr>
        <p:spPr bwMode="auto">
          <a:xfrm>
            <a:off x="498475" y="3368675"/>
            <a:ext cx="1776413" cy="212725"/>
          </a:xfrm>
          <a:prstGeom prst="rect">
            <a:avLst/>
          </a:prstGeom>
          <a:noFill/>
          <a:ln w="12700">
            <a:noFill/>
            <a:miter lim="800000"/>
            <a:headEnd/>
            <a:tailEnd/>
          </a:ln>
        </p:spPr>
        <p:txBody>
          <a:bodyPr wrap="none" lIns="0" tIns="0" rIns="0" bIns="0" anchor="ctr">
            <a:spAutoFit/>
          </a:bodyPr>
          <a:lstStyle/>
          <a:p>
            <a:pPr eaLnBrk="0" hangingPunct="0"/>
            <a:r>
              <a:rPr lang="en-US" sz="1400"/>
              <a:t>Radio / Signal Station*</a:t>
            </a:r>
          </a:p>
        </p:txBody>
      </p:sp>
      <p:sp>
        <p:nvSpPr>
          <p:cNvPr id="77840" name="Text Box 16"/>
          <p:cNvSpPr txBox="1">
            <a:spLocks noChangeArrowheads="1"/>
          </p:cNvSpPr>
          <p:nvPr/>
        </p:nvSpPr>
        <p:spPr bwMode="auto">
          <a:xfrm>
            <a:off x="415925" y="903288"/>
            <a:ext cx="18716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Internal Security Forces</a:t>
            </a:r>
          </a:p>
        </p:txBody>
      </p:sp>
      <p:sp>
        <p:nvSpPr>
          <p:cNvPr id="77841" name="Text Box 17"/>
          <p:cNvSpPr txBox="1">
            <a:spLocks noChangeArrowheads="1"/>
          </p:cNvSpPr>
          <p:nvPr/>
        </p:nvSpPr>
        <p:spPr bwMode="auto">
          <a:xfrm>
            <a:off x="123825" y="609600"/>
            <a:ext cx="1003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Items (cont)</a:t>
            </a:r>
          </a:p>
        </p:txBody>
      </p:sp>
      <p:grpSp>
        <p:nvGrpSpPr>
          <p:cNvPr id="77842" name="Group 18"/>
          <p:cNvGrpSpPr>
            <a:grpSpLocks/>
          </p:cNvGrpSpPr>
          <p:nvPr/>
        </p:nvGrpSpPr>
        <p:grpSpPr bwMode="auto">
          <a:xfrm>
            <a:off x="3756025" y="712788"/>
            <a:ext cx="530225" cy="530225"/>
            <a:chOff x="2366" y="449"/>
            <a:chExt cx="334" cy="334"/>
          </a:xfrm>
        </p:grpSpPr>
        <p:sp>
          <p:nvSpPr>
            <p:cNvPr id="78089" name="Freeform 19"/>
            <p:cNvSpPr>
              <a:spLocks noChangeAspect="1"/>
            </p:cNvSpPr>
            <p:nvPr/>
          </p:nvSpPr>
          <p:spPr bwMode="auto">
            <a:xfrm>
              <a:off x="2366" y="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8090" name="Text Box 20"/>
            <p:cNvSpPr txBox="1">
              <a:spLocks noChangeArrowheads="1"/>
            </p:cNvSpPr>
            <p:nvPr/>
          </p:nvSpPr>
          <p:spPr bwMode="auto">
            <a:xfrm>
              <a:off x="2444" y="546"/>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ISF</a:t>
              </a:r>
            </a:p>
          </p:txBody>
        </p:sp>
      </p:grpSp>
      <p:grpSp>
        <p:nvGrpSpPr>
          <p:cNvPr id="77843" name="Group 21"/>
          <p:cNvGrpSpPr>
            <a:grpSpLocks/>
          </p:cNvGrpSpPr>
          <p:nvPr/>
        </p:nvGrpSpPr>
        <p:grpSpPr bwMode="auto">
          <a:xfrm>
            <a:off x="3756025" y="4494213"/>
            <a:ext cx="530225" cy="530225"/>
            <a:chOff x="2366" y="2831"/>
            <a:chExt cx="334" cy="334"/>
          </a:xfrm>
        </p:grpSpPr>
        <p:sp>
          <p:nvSpPr>
            <p:cNvPr id="78082" name="Freeform 22"/>
            <p:cNvSpPr>
              <a:spLocks noChangeAspect="1"/>
            </p:cNvSpPr>
            <p:nvPr/>
          </p:nvSpPr>
          <p:spPr bwMode="auto">
            <a:xfrm>
              <a:off x="2366" y="283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8083" name="Group 23"/>
            <p:cNvGrpSpPr>
              <a:grpSpLocks/>
            </p:cNvGrpSpPr>
            <p:nvPr/>
          </p:nvGrpSpPr>
          <p:grpSpPr bwMode="auto">
            <a:xfrm>
              <a:off x="2484" y="2928"/>
              <a:ext cx="97" cy="139"/>
              <a:chOff x="1791" y="2868"/>
              <a:chExt cx="97" cy="139"/>
            </a:xfrm>
          </p:grpSpPr>
          <p:sp>
            <p:nvSpPr>
              <p:cNvPr id="78084" name="Line 24"/>
              <p:cNvSpPr>
                <a:spLocks noChangeShapeType="1"/>
              </p:cNvSpPr>
              <p:nvPr/>
            </p:nvSpPr>
            <p:spPr bwMode="auto">
              <a:xfrm flipH="1" flipV="1">
                <a:off x="1792" y="2868"/>
                <a:ext cx="96" cy="96"/>
              </a:xfrm>
              <a:prstGeom prst="line">
                <a:avLst/>
              </a:prstGeom>
              <a:noFill/>
              <a:ln w="19050">
                <a:solidFill>
                  <a:schemeClr val="tx1"/>
                </a:solidFill>
                <a:round/>
                <a:headEnd/>
                <a:tailEnd/>
              </a:ln>
            </p:spPr>
            <p:txBody>
              <a:bodyPr wrap="none" anchor="ctr"/>
              <a:lstStyle/>
              <a:p>
                <a:endParaRPr lang="en-US"/>
              </a:p>
            </p:txBody>
          </p:sp>
          <p:sp>
            <p:nvSpPr>
              <p:cNvPr id="78085" name="Line 25"/>
              <p:cNvSpPr>
                <a:spLocks noChangeShapeType="1"/>
              </p:cNvSpPr>
              <p:nvPr/>
            </p:nvSpPr>
            <p:spPr bwMode="auto">
              <a:xfrm flipV="1">
                <a:off x="1791" y="2871"/>
                <a:ext cx="96" cy="96"/>
              </a:xfrm>
              <a:prstGeom prst="line">
                <a:avLst/>
              </a:prstGeom>
              <a:noFill/>
              <a:ln w="19050">
                <a:solidFill>
                  <a:schemeClr val="tx1"/>
                </a:solidFill>
                <a:round/>
                <a:headEnd/>
                <a:tailEnd/>
              </a:ln>
            </p:spPr>
            <p:txBody>
              <a:bodyPr wrap="none" anchor="ctr"/>
              <a:lstStyle/>
              <a:p>
                <a:endParaRPr lang="en-US"/>
              </a:p>
            </p:txBody>
          </p:sp>
          <p:sp>
            <p:nvSpPr>
              <p:cNvPr id="78086" name="Line 26"/>
              <p:cNvSpPr>
                <a:spLocks noChangeShapeType="1"/>
              </p:cNvSpPr>
              <p:nvPr/>
            </p:nvSpPr>
            <p:spPr bwMode="auto">
              <a:xfrm>
                <a:off x="1801" y="3007"/>
                <a:ext cx="7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8087" name="Line 27"/>
              <p:cNvSpPr>
                <a:spLocks noChangeShapeType="1"/>
              </p:cNvSpPr>
              <p:nvPr/>
            </p:nvSpPr>
            <p:spPr bwMode="auto">
              <a:xfrm flipV="1">
                <a:off x="1839" y="2949"/>
                <a:ext cx="0" cy="58"/>
              </a:xfrm>
              <a:prstGeom prst="line">
                <a:avLst/>
              </a:prstGeom>
              <a:noFill/>
              <a:ln w="19050">
                <a:solidFill>
                  <a:schemeClr val="tx1"/>
                </a:solidFill>
                <a:round/>
                <a:headEnd/>
                <a:tailEnd/>
              </a:ln>
            </p:spPr>
            <p:txBody>
              <a:bodyPr wrap="none" anchor="ctr"/>
              <a:lstStyle/>
              <a:p>
                <a:endParaRPr lang="en-US"/>
              </a:p>
            </p:txBody>
          </p:sp>
          <p:sp>
            <p:nvSpPr>
              <p:cNvPr id="78088" name="Oval 28"/>
              <p:cNvSpPr>
                <a:spLocks noChangeArrowheads="1"/>
              </p:cNvSpPr>
              <p:nvPr/>
            </p:nvSpPr>
            <p:spPr bwMode="auto">
              <a:xfrm>
                <a:off x="1815" y="2880"/>
                <a:ext cx="48" cy="74"/>
              </a:xfrm>
              <a:prstGeom prst="ellipse">
                <a:avLst/>
              </a:prstGeom>
              <a:solidFill>
                <a:srgbClr val="FFFF80"/>
              </a:solidFill>
              <a:ln w="12700">
                <a:solidFill>
                  <a:schemeClr val="tx1"/>
                </a:solidFill>
                <a:round/>
                <a:headEnd/>
                <a:tailEnd/>
              </a:ln>
            </p:spPr>
            <p:txBody>
              <a:bodyPr wrap="none" anchor="ctr"/>
              <a:lstStyle/>
              <a:p>
                <a:endParaRPr lang="en-US"/>
              </a:p>
            </p:txBody>
          </p:sp>
        </p:grpSp>
      </p:grpSp>
      <p:sp>
        <p:nvSpPr>
          <p:cNvPr id="77844" name="Line 29"/>
          <p:cNvSpPr>
            <a:spLocks noChangeShapeType="1"/>
          </p:cNvSpPr>
          <p:nvPr/>
        </p:nvSpPr>
        <p:spPr bwMode="auto">
          <a:xfrm>
            <a:off x="2844800" y="3425825"/>
            <a:ext cx="0" cy="0"/>
          </a:xfrm>
          <a:prstGeom prst="line">
            <a:avLst/>
          </a:prstGeom>
          <a:noFill/>
          <a:ln w="12700">
            <a:solidFill>
              <a:schemeClr val="tx1"/>
            </a:solidFill>
            <a:round/>
            <a:headEnd/>
            <a:tailEnd/>
          </a:ln>
        </p:spPr>
        <p:txBody>
          <a:bodyPr wrap="none" anchor="ctr"/>
          <a:lstStyle/>
          <a:p>
            <a:endParaRPr lang="en-US"/>
          </a:p>
        </p:txBody>
      </p:sp>
      <p:sp>
        <p:nvSpPr>
          <p:cNvPr id="77845" name="Line 3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grpSp>
        <p:nvGrpSpPr>
          <p:cNvPr id="77846" name="Group 31"/>
          <p:cNvGrpSpPr>
            <a:grpSpLocks/>
          </p:cNvGrpSpPr>
          <p:nvPr/>
        </p:nvGrpSpPr>
        <p:grpSpPr bwMode="auto">
          <a:xfrm>
            <a:off x="3756025" y="5143500"/>
            <a:ext cx="530225" cy="530225"/>
            <a:chOff x="2366" y="3240"/>
            <a:chExt cx="334" cy="334"/>
          </a:xfrm>
        </p:grpSpPr>
        <p:sp>
          <p:nvSpPr>
            <p:cNvPr id="78071" name="Freeform 32"/>
            <p:cNvSpPr>
              <a:spLocks noChangeAspect="1"/>
            </p:cNvSpPr>
            <p:nvPr/>
          </p:nvSpPr>
          <p:spPr bwMode="auto">
            <a:xfrm>
              <a:off x="2366" y="32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8072" name="Group 33"/>
            <p:cNvGrpSpPr>
              <a:grpSpLocks/>
            </p:cNvGrpSpPr>
            <p:nvPr/>
          </p:nvGrpSpPr>
          <p:grpSpPr bwMode="auto">
            <a:xfrm>
              <a:off x="2471" y="3307"/>
              <a:ext cx="198" cy="199"/>
              <a:chOff x="1788" y="3273"/>
              <a:chExt cx="198" cy="199"/>
            </a:xfrm>
          </p:grpSpPr>
          <p:sp>
            <p:nvSpPr>
              <p:cNvPr id="78073" name="Line 34"/>
              <p:cNvSpPr>
                <a:spLocks noChangeShapeType="1"/>
              </p:cNvSpPr>
              <p:nvPr/>
            </p:nvSpPr>
            <p:spPr bwMode="auto">
              <a:xfrm>
                <a:off x="1842" y="3376"/>
                <a:ext cx="144" cy="0"/>
              </a:xfrm>
              <a:prstGeom prst="line">
                <a:avLst/>
              </a:prstGeom>
              <a:noFill/>
              <a:ln w="19050">
                <a:solidFill>
                  <a:schemeClr val="tx1"/>
                </a:solidFill>
                <a:round/>
                <a:headEnd/>
                <a:tailEnd type="arrow" w="med" len="med"/>
              </a:ln>
            </p:spPr>
            <p:txBody>
              <a:bodyPr wrap="none" anchor="ctr"/>
              <a:lstStyle/>
              <a:p>
                <a:endParaRPr lang="en-US"/>
              </a:p>
            </p:txBody>
          </p:sp>
          <p:sp>
            <p:nvSpPr>
              <p:cNvPr id="78074" name="Freeform 35"/>
              <p:cNvSpPr>
                <a:spLocks/>
              </p:cNvSpPr>
              <p:nvPr/>
            </p:nvSpPr>
            <p:spPr bwMode="auto">
              <a:xfrm>
                <a:off x="1807" y="3273"/>
                <a:ext cx="36" cy="199"/>
              </a:xfrm>
              <a:custGeom>
                <a:avLst/>
                <a:gdLst>
                  <a:gd name="T0" fmla="*/ 4 w 36"/>
                  <a:gd name="T1" fmla="*/ 0 h 199"/>
                  <a:gd name="T2" fmla="*/ 27 w 36"/>
                  <a:gd name="T3" fmla="*/ 45 h 199"/>
                  <a:gd name="T4" fmla="*/ 36 w 36"/>
                  <a:gd name="T5" fmla="*/ 103 h 199"/>
                  <a:gd name="T6" fmla="*/ 21 w 36"/>
                  <a:gd name="T7" fmla="*/ 154 h 199"/>
                  <a:gd name="T8" fmla="*/ 0 w 36"/>
                  <a:gd name="T9" fmla="*/ 199 h 199"/>
                  <a:gd name="T10" fmla="*/ 0 60000 65536"/>
                  <a:gd name="T11" fmla="*/ 0 60000 65536"/>
                  <a:gd name="T12" fmla="*/ 0 60000 65536"/>
                  <a:gd name="T13" fmla="*/ 0 60000 65536"/>
                  <a:gd name="T14" fmla="*/ 0 60000 65536"/>
                  <a:gd name="T15" fmla="*/ 0 w 36"/>
                  <a:gd name="T16" fmla="*/ 0 h 199"/>
                  <a:gd name="T17" fmla="*/ 36 w 36"/>
                  <a:gd name="T18" fmla="*/ 199 h 199"/>
                </a:gdLst>
                <a:ahLst/>
                <a:cxnLst>
                  <a:cxn ang="T10">
                    <a:pos x="T0" y="T1"/>
                  </a:cxn>
                  <a:cxn ang="T11">
                    <a:pos x="T2" y="T3"/>
                  </a:cxn>
                  <a:cxn ang="T12">
                    <a:pos x="T4" y="T5"/>
                  </a:cxn>
                  <a:cxn ang="T13">
                    <a:pos x="T6" y="T7"/>
                  </a:cxn>
                  <a:cxn ang="T14">
                    <a:pos x="T8" y="T9"/>
                  </a:cxn>
                </a:cxnLst>
                <a:rect l="T15" t="T16" r="T17" b="T18"/>
                <a:pathLst>
                  <a:path w="36" h="199">
                    <a:moveTo>
                      <a:pt x="4" y="0"/>
                    </a:moveTo>
                    <a:lnTo>
                      <a:pt x="27" y="45"/>
                    </a:lnTo>
                    <a:lnTo>
                      <a:pt x="36" y="103"/>
                    </a:lnTo>
                    <a:lnTo>
                      <a:pt x="21" y="154"/>
                    </a:lnTo>
                    <a:lnTo>
                      <a:pt x="0" y="199"/>
                    </a:lnTo>
                  </a:path>
                </a:pathLst>
              </a:custGeom>
              <a:noFill/>
              <a:ln w="19050" cap="flat" cmpd="sng">
                <a:solidFill>
                  <a:schemeClr val="tx1"/>
                </a:solidFill>
                <a:prstDash val="solid"/>
                <a:round/>
                <a:headEnd/>
                <a:tailEnd/>
              </a:ln>
            </p:spPr>
            <p:txBody>
              <a:bodyPr wrap="none" anchor="ctr"/>
              <a:lstStyle/>
              <a:p>
                <a:endParaRPr lang="en-US"/>
              </a:p>
            </p:txBody>
          </p:sp>
          <p:sp>
            <p:nvSpPr>
              <p:cNvPr id="78075" name="Line 36"/>
              <p:cNvSpPr>
                <a:spLocks noChangeShapeType="1"/>
              </p:cNvSpPr>
              <p:nvPr/>
            </p:nvSpPr>
            <p:spPr bwMode="auto">
              <a:xfrm>
                <a:off x="1793" y="3295"/>
                <a:ext cx="29" cy="0"/>
              </a:xfrm>
              <a:prstGeom prst="line">
                <a:avLst/>
              </a:prstGeom>
              <a:noFill/>
              <a:ln w="19050">
                <a:solidFill>
                  <a:schemeClr val="tx1"/>
                </a:solidFill>
                <a:round/>
                <a:headEnd/>
                <a:tailEnd/>
              </a:ln>
            </p:spPr>
            <p:txBody>
              <a:bodyPr wrap="none" anchor="ctr"/>
              <a:lstStyle/>
              <a:p>
                <a:endParaRPr lang="en-US"/>
              </a:p>
            </p:txBody>
          </p:sp>
          <p:sp>
            <p:nvSpPr>
              <p:cNvPr id="78076" name="Line 37"/>
              <p:cNvSpPr>
                <a:spLocks noChangeShapeType="1"/>
              </p:cNvSpPr>
              <p:nvPr/>
            </p:nvSpPr>
            <p:spPr bwMode="auto">
              <a:xfrm>
                <a:off x="1807" y="3400"/>
                <a:ext cx="29" cy="0"/>
              </a:xfrm>
              <a:prstGeom prst="line">
                <a:avLst/>
              </a:prstGeom>
              <a:noFill/>
              <a:ln w="19050">
                <a:solidFill>
                  <a:schemeClr val="tx1"/>
                </a:solidFill>
                <a:round/>
                <a:headEnd/>
                <a:tailEnd/>
              </a:ln>
            </p:spPr>
            <p:txBody>
              <a:bodyPr wrap="none" anchor="ctr"/>
              <a:lstStyle/>
              <a:p>
                <a:endParaRPr lang="en-US"/>
              </a:p>
            </p:txBody>
          </p:sp>
          <p:sp>
            <p:nvSpPr>
              <p:cNvPr id="78077" name="Line 38"/>
              <p:cNvSpPr>
                <a:spLocks noChangeShapeType="1"/>
              </p:cNvSpPr>
              <p:nvPr/>
            </p:nvSpPr>
            <p:spPr bwMode="auto">
              <a:xfrm>
                <a:off x="1809" y="3375"/>
                <a:ext cx="29" cy="0"/>
              </a:xfrm>
              <a:prstGeom prst="line">
                <a:avLst/>
              </a:prstGeom>
              <a:noFill/>
              <a:ln w="19050">
                <a:solidFill>
                  <a:schemeClr val="tx1"/>
                </a:solidFill>
                <a:round/>
                <a:headEnd/>
                <a:tailEnd/>
              </a:ln>
            </p:spPr>
            <p:txBody>
              <a:bodyPr wrap="none" anchor="ctr"/>
              <a:lstStyle/>
              <a:p>
                <a:endParaRPr lang="en-US"/>
              </a:p>
            </p:txBody>
          </p:sp>
          <p:sp>
            <p:nvSpPr>
              <p:cNvPr id="78078" name="Line 39"/>
              <p:cNvSpPr>
                <a:spLocks noChangeShapeType="1"/>
              </p:cNvSpPr>
              <p:nvPr/>
            </p:nvSpPr>
            <p:spPr bwMode="auto">
              <a:xfrm>
                <a:off x="1810" y="3346"/>
                <a:ext cx="29" cy="0"/>
              </a:xfrm>
              <a:prstGeom prst="line">
                <a:avLst/>
              </a:prstGeom>
              <a:noFill/>
              <a:ln w="19050">
                <a:solidFill>
                  <a:schemeClr val="tx1"/>
                </a:solidFill>
                <a:round/>
                <a:headEnd/>
                <a:tailEnd/>
              </a:ln>
            </p:spPr>
            <p:txBody>
              <a:bodyPr wrap="none" anchor="ctr"/>
              <a:lstStyle/>
              <a:p>
                <a:endParaRPr lang="en-US"/>
              </a:p>
            </p:txBody>
          </p:sp>
          <p:sp>
            <p:nvSpPr>
              <p:cNvPr id="78079" name="Line 40"/>
              <p:cNvSpPr>
                <a:spLocks noChangeShapeType="1"/>
              </p:cNvSpPr>
              <p:nvPr/>
            </p:nvSpPr>
            <p:spPr bwMode="auto">
              <a:xfrm>
                <a:off x="1802" y="3324"/>
                <a:ext cx="29" cy="0"/>
              </a:xfrm>
              <a:prstGeom prst="line">
                <a:avLst/>
              </a:prstGeom>
              <a:noFill/>
              <a:ln w="19050">
                <a:solidFill>
                  <a:schemeClr val="tx1"/>
                </a:solidFill>
                <a:round/>
                <a:headEnd/>
                <a:tailEnd/>
              </a:ln>
            </p:spPr>
            <p:txBody>
              <a:bodyPr wrap="none" anchor="ctr"/>
              <a:lstStyle/>
              <a:p>
                <a:endParaRPr lang="en-US"/>
              </a:p>
            </p:txBody>
          </p:sp>
          <p:sp>
            <p:nvSpPr>
              <p:cNvPr id="78080" name="Line 41"/>
              <p:cNvSpPr>
                <a:spLocks noChangeShapeType="1"/>
              </p:cNvSpPr>
              <p:nvPr/>
            </p:nvSpPr>
            <p:spPr bwMode="auto">
              <a:xfrm>
                <a:off x="1788" y="3446"/>
                <a:ext cx="29" cy="0"/>
              </a:xfrm>
              <a:prstGeom prst="line">
                <a:avLst/>
              </a:prstGeom>
              <a:noFill/>
              <a:ln w="19050">
                <a:solidFill>
                  <a:schemeClr val="tx1"/>
                </a:solidFill>
                <a:round/>
                <a:headEnd/>
                <a:tailEnd/>
              </a:ln>
            </p:spPr>
            <p:txBody>
              <a:bodyPr wrap="none" anchor="ctr"/>
              <a:lstStyle/>
              <a:p>
                <a:endParaRPr lang="en-US"/>
              </a:p>
            </p:txBody>
          </p:sp>
          <p:sp>
            <p:nvSpPr>
              <p:cNvPr id="78081" name="Line 42"/>
              <p:cNvSpPr>
                <a:spLocks noChangeShapeType="1"/>
              </p:cNvSpPr>
              <p:nvPr/>
            </p:nvSpPr>
            <p:spPr bwMode="auto">
              <a:xfrm>
                <a:off x="1800" y="3424"/>
                <a:ext cx="29" cy="0"/>
              </a:xfrm>
              <a:prstGeom prst="line">
                <a:avLst/>
              </a:prstGeom>
              <a:noFill/>
              <a:ln w="19050">
                <a:solidFill>
                  <a:schemeClr val="tx1"/>
                </a:solidFill>
                <a:round/>
                <a:headEnd/>
                <a:tailEnd/>
              </a:ln>
            </p:spPr>
            <p:txBody>
              <a:bodyPr wrap="none" anchor="ctr"/>
              <a:lstStyle/>
              <a:p>
                <a:endParaRPr lang="en-US"/>
              </a:p>
            </p:txBody>
          </p:sp>
        </p:grpSp>
      </p:grpSp>
      <p:grpSp>
        <p:nvGrpSpPr>
          <p:cNvPr id="77847" name="Group 43"/>
          <p:cNvGrpSpPr>
            <a:grpSpLocks/>
          </p:cNvGrpSpPr>
          <p:nvPr/>
        </p:nvGrpSpPr>
        <p:grpSpPr bwMode="auto">
          <a:xfrm>
            <a:off x="3756025" y="1333500"/>
            <a:ext cx="530225" cy="530225"/>
            <a:chOff x="2366" y="840"/>
            <a:chExt cx="334" cy="334"/>
          </a:xfrm>
        </p:grpSpPr>
        <p:sp>
          <p:nvSpPr>
            <p:cNvPr id="78064" name="Freeform 44"/>
            <p:cNvSpPr>
              <a:spLocks noChangeAspect="1"/>
            </p:cNvSpPr>
            <p:nvPr/>
          </p:nvSpPr>
          <p:spPr bwMode="auto">
            <a:xfrm>
              <a:off x="2366" y="8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8065" name="Group 45"/>
            <p:cNvGrpSpPr>
              <a:grpSpLocks/>
            </p:cNvGrpSpPr>
            <p:nvPr/>
          </p:nvGrpSpPr>
          <p:grpSpPr bwMode="auto">
            <a:xfrm>
              <a:off x="2480" y="930"/>
              <a:ext cx="106" cy="152"/>
              <a:chOff x="1828" y="942"/>
              <a:chExt cx="106" cy="152"/>
            </a:xfrm>
          </p:grpSpPr>
          <p:grpSp>
            <p:nvGrpSpPr>
              <p:cNvPr id="78066" name="Group 46"/>
              <p:cNvGrpSpPr>
                <a:grpSpLocks/>
              </p:cNvGrpSpPr>
              <p:nvPr/>
            </p:nvGrpSpPr>
            <p:grpSpPr bwMode="auto">
              <a:xfrm>
                <a:off x="1846" y="942"/>
                <a:ext cx="70" cy="152"/>
                <a:chOff x="2688" y="1632"/>
                <a:chExt cx="255" cy="240"/>
              </a:xfrm>
            </p:grpSpPr>
            <p:sp>
              <p:nvSpPr>
                <p:cNvPr id="78068" name="Freeform 47"/>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8069" name="Line 48"/>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8070" name="Line 49"/>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8067" name="Line 50"/>
              <p:cNvSpPr>
                <a:spLocks noChangeShapeType="1"/>
              </p:cNvSpPr>
              <p:nvPr/>
            </p:nvSpPr>
            <p:spPr bwMode="auto">
              <a:xfrm>
                <a:off x="1828" y="1094"/>
                <a:ext cx="106" cy="0"/>
              </a:xfrm>
              <a:prstGeom prst="line">
                <a:avLst/>
              </a:prstGeom>
              <a:noFill/>
              <a:ln w="19050">
                <a:solidFill>
                  <a:srgbClr val="000000"/>
                </a:solidFill>
                <a:round/>
                <a:headEnd/>
                <a:tailEnd/>
              </a:ln>
            </p:spPr>
            <p:txBody>
              <a:bodyPr wrap="none" anchor="ctr"/>
              <a:lstStyle/>
              <a:p>
                <a:endParaRPr lang="en-US"/>
              </a:p>
            </p:txBody>
          </p:sp>
        </p:grpSp>
      </p:grpSp>
      <p:sp>
        <p:nvSpPr>
          <p:cNvPr id="77848" name="Text Box 51"/>
          <p:cNvSpPr txBox="1">
            <a:spLocks noChangeArrowheads="1"/>
          </p:cNvSpPr>
          <p:nvPr/>
        </p:nvSpPr>
        <p:spPr bwMode="auto">
          <a:xfrm>
            <a:off x="803275" y="6007100"/>
            <a:ext cx="1095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EW Intercept*</a:t>
            </a:r>
          </a:p>
        </p:txBody>
      </p:sp>
      <p:grpSp>
        <p:nvGrpSpPr>
          <p:cNvPr id="77849" name="Group 52"/>
          <p:cNvGrpSpPr>
            <a:grpSpLocks/>
          </p:cNvGrpSpPr>
          <p:nvPr/>
        </p:nvGrpSpPr>
        <p:grpSpPr bwMode="auto">
          <a:xfrm>
            <a:off x="5118100" y="800100"/>
            <a:ext cx="547688" cy="365125"/>
            <a:chOff x="3224" y="504"/>
            <a:chExt cx="345" cy="230"/>
          </a:xfrm>
        </p:grpSpPr>
        <p:sp>
          <p:nvSpPr>
            <p:cNvPr id="78062" name="Rectangle 53"/>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78063" name="Text Box 54"/>
            <p:cNvSpPr txBox="1">
              <a:spLocks noChangeArrowheads="1"/>
            </p:cNvSpPr>
            <p:nvPr/>
          </p:nvSpPr>
          <p:spPr bwMode="auto">
            <a:xfrm>
              <a:off x="3309" y="550"/>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ISF</a:t>
              </a:r>
            </a:p>
          </p:txBody>
        </p:sp>
      </p:grpSp>
      <p:grpSp>
        <p:nvGrpSpPr>
          <p:cNvPr id="77850" name="Group 55"/>
          <p:cNvGrpSpPr>
            <a:grpSpLocks/>
          </p:cNvGrpSpPr>
          <p:nvPr/>
        </p:nvGrpSpPr>
        <p:grpSpPr bwMode="auto">
          <a:xfrm>
            <a:off x="6499225" y="773113"/>
            <a:ext cx="401638" cy="401637"/>
            <a:chOff x="4094" y="487"/>
            <a:chExt cx="253" cy="253"/>
          </a:xfrm>
        </p:grpSpPr>
        <p:sp>
          <p:nvSpPr>
            <p:cNvPr id="78060" name="Rectangle 56"/>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78061" name="Text Box 57"/>
            <p:cNvSpPr txBox="1">
              <a:spLocks noChangeArrowheads="1"/>
            </p:cNvSpPr>
            <p:nvPr/>
          </p:nvSpPr>
          <p:spPr bwMode="auto">
            <a:xfrm>
              <a:off x="4134" y="539"/>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ISF</a:t>
              </a:r>
            </a:p>
          </p:txBody>
        </p:sp>
      </p:grpSp>
      <p:grpSp>
        <p:nvGrpSpPr>
          <p:cNvPr id="77851" name="Group 58"/>
          <p:cNvGrpSpPr>
            <a:grpSpLocks/>
          </p:cNvGrpSpPr>
          <p:nvPr/>
        </p:nvGrpSpPr>
        <p:grpSpPr bwMode="auto">
          <a:xfrm>
            <a:off x="7734300" y="704850"/>
            <a:ext cx="530225" cy="530225"/>
            <a:chOff x="4872" y="444"/>
            <a:chExt cx="334" cy="334"/>
          </a:xfrm>
        </p:grpSpPr>
        <p:sp>
          <p:nvSpPr>
            <p:cNvPr id="78058" name="Freeform 59"/>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8059" name="Text Box 60"/>
            <p:cNvSpPr txBox="1">
              <a:spLocks noChangeArrowheads="1"/>
            </p:cNvSpPr>
            <p:nvPr/>
          </p:nvSpPr>
          <p:spPr bwMode="auto">
            <a:xfrm>
              <a:off x="4952" y="550"/>
              <a:ext cx="174" cy="134"/>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ISF</a:t>
              </a:r>
            </a:p>
          </p:txBody>
        </p:sp>
      </p:grpSp>
      <p:grpSp>
        <p:nvGrpSpPr>
          <p:cNvPr id="77852" name="Group 61"/>
          <p:cNvGrpSpPr>
            <a:grpSpLocks/>
          </p:cNvGrpSpPr>
          <p:nvPr/>
        </p:nvGrpSpPr>
        <p:grpSpPr bwMode="auto">
          <a:xfrm>
            <a:off x="5118100" y="1416050"/>
            <a:ext cx="547688" cy="365125"/>
            <a:chOff x="3224" y="892"/>
            <a:chExt cx="345" cy="230"/>
          </a:xfrm>
        </p:grpSpPr>
        <p:sp>
          <p:nvSpPr>
            <p:cNvPr id="78051" name="Rectangle 62"/>
            <p:cNvSpPr>
              <a:spLocks noChangeArrowheads="1"/>
            </p:cNvSpPr>
            <p:nvPr/>
          </p:nvSpPr>
          <p:spPr bwMode="auto">
            <a:xfrm>
              <a:off x="3224" y="892"/>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8052" name="Group 63"/>
            <p:cNvGrpSpPr>
              <a:grpSpLocks/>
            </p:cNvGrpSpPr>
            <p:nvPr/>
          </p:nvGrpSpPr>
          <p:grpSpPr bwMode="auto">
            <a:xfrm>
              <a:off x="3343" y="930"/>
              <a:ext cx="106" cy="152"/>
              <a:chOff x="1828" y="942"/>
              <a:chExt cx="106" cy="152"/>
            </a:xfrm>
          </p:grpSpPr>
          <p:grpSp>
            <p:nvGrpSpPr>
              <p:cNvPr id="78053" name="Group 64"/>
              <p:cNvGrpSpPr>
                <a:grpSpLocks/>
              </p:cNvGrpSpPr>
              <p:nvPr/>
            </p:nvGrpSpPr>
            <p:grpSpPr bwMode="auto">
              <a:xfrm>
                <a:off x="1846" y="942"/>
                <a:ext cx="70" cy="152"/>
                <a:chOff x="2688" y="1632"/>
                <a:chExt cx="255" cy="240"/>
              </a:xfrm>
            </p:grpSpPr>
            <p:sp>
              <p:nvSpPr>
                <p:cNvPr id="78055" name="Freeform 65"/>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8056" name="Line 66"/>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8057" name="Line 67"/>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8054" name="Line 68"/>
              <p:cNvSpPr>
                <a:spLocks noChangeShapeType="1"/>
              </p:cNvSpPr>
              <p:nvPr/>
            </p:nvSpPr>
            <p:spPr bwMode="auto">
              <a:xfrm>
                <a:off x="1828" y="1094"/>
                <a:ext cx="106" cy="0"/>
              </a:xfrm>
              <a:prstGeom prst="line">
                <a:avLst/>
              </a:prstGeom>
              <a:noFill/>
              <a:ln w="19050">
                <a:solidFill>
                  <a:srgbClr val="000000"/>
                </a:solidFill>
                <a:round/>
                <a:headEnd/>
                <a:tailEnd/>
              </a:ln>
            </p:spPr>
            <p:txBody>
              <a:bodyPr wrap="none" anchor="ctr"/>
              <a:lstStyle/>
              <a:p>
                <a:endParaRPr lang="en-US"/>
              </a:p>
            </p:txBody>
          </p:sp>
        </p:grpSp>
      </p:grpSp>
      <p:grpSp>
        <p:nvGrpSpPr>
          <p:cNvPr id="77853" name="Group 69"/>
          <p:cNvGrpSpPr>
            <a:grpSpLocks/>
          </p:cNvGrpSpPr>
          <p:nvPr/>
        </p:nvGrpSpPr>
        <p:grpSpPr bwMode="auto">
          <a:xfrm>
            <a:off x="6499225" y="1397000"/>
            <a:ext cx="401638" cy="401638"/>
            <a:chOff x="4094" y="880"/>
            <a:chExt cx="253" cy="253"/>
          </a:xfrm>
        </p:grpSpPr>
        <p:sp>
          <p:nvSpPr>
            <p:cNvPr id="78044" name="Rectangle 70"/>
            <p:cNvSpPr>
              <a:spLocks noChangeArrowheads="1"/>
            </p:cNvSpPr>
            <p:nvPr/>
          </p:nvSpPr>
          <p:spPr bwMode="auto">
            <a:xfrm>
              <a:off x="4094" y="88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8045" name="Group 71"/>
            <p:cNvGrpSpPr>
              <a:grpSpLocks/>
            </p:cNvGrpSpPr>
            <p:nvPr/>
          </p:nvGrpSpPr>
          <p:grpSpPr bwMode="auto">
            <a:xfrm>
              <a:off x="4167" y="930"/>
              <a:ext cx="106" cy="152"/>
              <a:chOff x="1828" y="942"/>
              <a:chExt cx="106" cy="152"/>
            </a:xfrm>
          </p:grpSpPr>
          <p:grpSp>
            <p:nvGrpSpPr>
              <p:cNvPr id="78046" name="Group 72"/>
              <p:cNvGrpSpPr>
                <a:grpSpLocks/>
              </p:cNvGrpSpPr>
              <p:nvPr/>
            </p:nvGrpSpPr>
            <p:grpSpPr bwMode="auto">
              <a:xfrm>
                <a:off x="1846" y="942"/>
                <a:ext cx="70" cy="152"/>
                <a:chOff x="2688" y="1632"/>
                <a:chExt cx="255" cy="240"/>
              </a:xfrm>
            </p:grpSpPr>
            <p:sp>
              <p:nvSpPr>
                <p:cNvPr id="78048" name="Freeform 73"/>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8049" name="Line 74"/>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8050" name="Line 75"/>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8047" name="Line 76"/>
              <p:cNvSpPr>
                <a:spLocks noChangeShapeType="1"/>
              </p:cNvSpPr>
              <p:nvPr/>
            </p:nvSpPr>
            <p:spPr bwMode="auto">
              <a:xfrm>
                <a:off x="1828" y="1094"/>
                <a:ext cx="106" cy="0"/>
              </a:xfrm>
              <a:prstGeom prst="line">
                <a:avLst/>
              </a:prstGeom>
              <a:noFill/>
              <a:ln w="19050">
                <a:solidFill>
                  <a:srgbClr val="000000"/>
                </a:solidFill>
                <a:round/>
                <a:headEnd/>
                <a:tailEnd/>
              </a:ln>
            </p:spPr>
            <p:txBody>
              <a:bodyPr wrap="none" anchor="ctr"/>
              <a:lstStyle/>
              <a:p>
                <a:endParaRPr lang="en-US"/>
              </a:p>
            </p:txBody>
          </p:sp>
        </p:grpSp>
      </p:grpSp>
      <p:grpSp>
        <p:nvGrpSpPr>
          <p:cNvPr id="77854" name="Group 77"/>
          <p:cNvGrpSpPr>
            <a:grpSpLocks/>
          </p:cNvGrpSpPr>
          <p:nvPr/>
        </p:nvGrpSpPr>
        <p:grpSpPr bwMode="auto">
          <a:xfrm>
            <a:off x="7734300" y="1331913"/>
            <a:ext cx="530225" cy="530225"/>
            <a:chOff x="4872" y="839"/>
            <a:chExt cx="334" cy="334"/>
          </a:xfrm>
        </p:grpSpPr>
        <p:sp>
          <p:nvSpPr>
            <p:cNvPr id="78037" name="Freeform 78"/>
            <p:cNvSpPr>
              <a:spLocks/>
            </p:cNvSpPr>
            <p:nvPr/>
          </p:nvSpPr>
          <p:spPr bwMode="auto">
            <a:xfrm>
              <a:off x="4872" y="8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8038" name="Group 79"/>
            <p:cNvGrpSpPr>
              <a:grpSpLocks/>
            </p:cNvGrpSpPr>
            <p:nvPr/>
          </p:nvGrpSpPr>
          <p:grpSpPr bwMode="auto">
            <a:xfrm>
              <a:off x="4988" y="930"/>
              <a:ext cx="106" cy="152"/>
              <a:chOff x="1828" y="942"/>
              <a:chExt cx="106" cy="152"/>
            </a:xfrm>
          </p:grpSpPr>
          <p:grpSp>
            <p:nvGrpSpPr>
              <p:cNvPr id="78039" name="Group 80"/>
              <p:cNvGrpSpPr>
                <a:grpSpLocks/>
              </p:cNvGrpSpPr>
              <p:nvPr/>
            </p:nvGrpSpPr>
            <p:grpSpPr bwMode="auto">
              <a:xfrm>
                <a:off x="1846" y="942"/>
                <a:ext cx="70" cy="152"/>
                <a:chOff x="2688" y="1632"/>
                <a:chExt cx="255" cy="240"/>
              </a:xfrm>
            </p:grpSpPr>
            <p:sp>
              <p:nvSpPr>
                <p:cNvPr id="78041" name="Freeform 81"/>
                <p:cNvSpPr>
                  <a:spLocks/>
                </p:cNvSpPr>
                <p:nvPr/>
              </p:nvSpPr>
              <p:spPr bwMode="auto">
                <a:xfrm>
                  <a:off x="2688" y="1632"/>
                  <a:ext cx="255" cy="12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9050" cap="flat" cmpd="sng">
                  <a:solidFill>
                    <a:schemeClr val="tx1"/>
                  </a:solidFill>
                  <a:prstDash val="solid"/>
                  <a:round/>
                  <a:headEnd/>
                  <a:tailEnd/>
                </a:ln>
              </p:spPr>
              <p:txBody>
                <a:bodyPr wrap="none" anchor="ctr"/>
                <a:lstStyle/>
                <a:p>
                  <a:endParaRPr lang="en-US"/>
                </a:p>
              </p:txBody>
            </p:sp>
            <p:sp>
              <p:nvSpPr>
                <p:cNvPr id="78042" name="Line 82"/>
                <p:cNvSpPr>
                  <a:spLocks noChangeShapeType="1"/>
                </p:cNvSpPr>
                <p:nvPr/>
              </p:nvSpPr>
              <p:spPr bwMode="auto">
                <a:xfrm>
                  <a:off x="2943" y="1750"/>
                  <a:ext cx="0" cy="122"/>
                </a:xfrm>
                <a:prstGeom prst="line">
                  <a:avLst/>
                </a:prstGeom>
                <a:noFill/>
                <a:ln w="19050">
                  <a:solidFill>
                    <a:schemeClr val="tx1"/>
                  </a:solidFill>
                  <a:round/>
                  <a:headEnd/>
                  <a:tailEnd/>
                </a:ln>
              </p:spPr>
              <p:txBody>
                <a:bodyPr wrap="none" anchor="ctr"/>
                <a:lstStyle/>
                <a:p>
                  <a:endParaRPr lang="en-US"/>
                </a:p>
              </p:txBody>
            </p:sp>
            <p:sp>
              <p:nvSpPr>
                <p:cNvPr id="78043" name="Line 83"/>
                <p:cNvSpPr>
                  <a:spLocks noChangeShapeType="1"/>
                </p:cNvSpPr>
                <p:nvPr/>
              </p:nvSpPr>
              <p:spPr bwMode="auto">
                <a:xfrm>
                  <a:off x="2688" y="1750"/>
                  <a:ext cx="0" cy="122"/>
                </a:xfrm>
                <a:prstGeom prst="line">
                  <a:avLst/>
                </a:prstGeom>
                <a:noFill/>
                <a:ln w="19050">
                  <a:solidFill>
                    <a:schemeClr val="tx1"/>
                  </a:solidFill>
                  <a:round/>
                  <a:headEnd/>
                  <a:tailEnd/>
                </a:ln>
              </p:spPr>
              <p:txBody>
                <a:bodyPr wrap="none" anchor="ctr"/>
                <a:lstStyle/>
                <a:p>
                  <a:endParaRPr lang="en-US"/>
                </a:p>
              </p:txBody>
            </p:sp>
          </p:grpSp>
          <p:sp>
            <p:nvSpPr>
              <p:cNvPr id="78040" name="Line 84"/>
              <p:cNvSpPr>
                <a:spLocks noChangeShapeType="1"/>
              </p:cNvSpPr>
              <p:nvPr/>
            </p:nvSpPr>
            <p:spPr bwMode="auto">
              <a:xfrm>
                <a:off x="1828" y="1094"/>
                <a:ext cx="106" cy="0"/>
              </a:xfrm>
              <a:prstGeom prst="line">
                <a:avLst/>
              </a:prstGeom>
              <a:noFill/>
              <a:ln w="19050">
                <a:solidFill>
                  <a:srgbClr val="000000"/>
                </a:solidFill>
                <a:round/>
                <a:headEnd/>
                <a:tailEnd/>
              </a:ln>
            </p:spPr>
            <p:txBody>
              <a:bodyPr wrap="none" anchor="ctr"/>
              <a:lstStyle/>
              <a:p>
                <a:endParaRPr lang="en-US"/>
              </a:p>
            </p:txBody>
          </p:sp>
        </p:grpSp>
      </p:grpSp>
      <p:grpSp>
        <p:nvGrpSpPr>
          <p:cNvPr id="77855" name="Group 85"/>
          <p:cNvGrpSpPr>
            <a:grpSpLocks/>
          </p:cNvGrpSpPr>
          <p:nvPr/>
        </p:nvGrpSpPr>
        <p:grpSpPr bwMode="auto">
          <a:xfrm>
            <a:off x="3756025" y="1957388"/>
            <a:ext cx="530225" cy="530225"/>
            <a:chOff x="2366" y="1233"/>
            <a:chExt cx="334" cy="334"/>
          </a:xfrm>
        </p:grpSpPr>
        <p:sp>
          <p:nvSpPr>
            <p:cNvPr id="78031" name="Freeform 86"/>
            <p:cNvSpPr>
              <a:spLocks noChangeAspect="1"/>
            </p:cNvSpPr>
            <p:nvPr/>
          </p:nvSpPr>
          <p:spPr bwMode="auto">
            <a:xfrm>
              <a:off x="2366" y="12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8032" name="Group 87"/>
            <p:cNvGrpSpPr>
              <a:grpSpLocks/>
            </p:cNvGrpSpPr>
            <p:nvPr/>
          </p:nvGrpSpPr>
          <p:grpSpPr bwMode="auto">
            <a:xfrm>
              <a:off x="2450" y="1334"/>
              <a:ext cx="166" cy="132"/>
              <a:chOff x="2460" y="1335"/>
              <a:chExt cx="166" cy="132"/>
            </a:xfrm>
          </p:grpSpPr>
          <p:sp>
            <p:nvSpPr>
              <p:cNvPr id="78033" name="Line 88"/>
              <p:cNvSpPr>
                <a:spLocks noChangeShapeType="1"/>
              </p:cNvSpPr>
              <p:nvPr/>
            </p:nvSpPr>
            <p:spPr bwMode="auto">
              <a:xfrm>
                <a:off x="2466" y="1335"/>
                <a:ext cx="124" cy="132"/>
              </a:xfrm>
              <a:prstGeom prst="line">
                <a:avLst/>
              </a:prstGeom>
              <a:noFill/>
              <a:ln w="19050">
                <a:solidFill>
                  <a:schemeClr val="tx1"/>
                </a:solidFill>
                <a:round/>
                <a:headEnd/>
                <a:tailEnd/>
              </a:ln>
            </p:spPr>
            <p:txBody>
              <a:bodyPr wrap="none" anchor="ctr"/>
              <a:lstStyle/>
              <a:p>
                <a:endParaRPr lang="en-US"/>
              </a:p>
            </p:txBody>
          </p:sp>
          <p:sp>
            <p:nvSpPr>
              <p:cNvPr id="78034" name="Line 89"/>
              <p:cNvSpPr>
                <a:spLocks noChangeShapeType="1"/>
              </p:cNvSpPr>
              <p:nvPr/>
            </p:nvSpPr>
            <p:spPr bwMode="auto">
              <a:xfrm rot="-5400000">
                <a:off x="2464" y="1331"/>
                <a:ext cx="124" cy="132"/>
              </a:xfrm>
              <a:prstGeom prst="line">
                <a:avLst/>
              </a:prstGeom>
              <a:noFill/>
              <a:ln w="19050">
                <a:solidFill>
                  <a:schemeClr val="tx1"/>
                </a:solidFill>
                <a:round/>
                <a:headEnd/>
                <a:tailEnd/>
              </a:ln>
            </p:spPr>
            <p:txBody>
              <a:bodyPr wrap="none" anchor="ctr"/>
              <a:lstStyle/>
              <a:p>
                <a:endParaRPr lang="en-US"/>
              </a:p>
            </p:txBody>
          </p:sp>
          <p:sp>
            <p:nvSpPr>
              <p:cNvPr id="78035" name="Line 90"/>
              <p:cNvSpPr>
                <a:spLocks noChangeShapeType="1"/>
              </p:cNvSpPr>
              <p:nvPr/>
            </p:nvSpPr>
            <p:spPr bwMode="auto">
              <a:xfrm>
                <a:off x="2500" y="1335"/>
                <a:ext cx="124" cy="132"/>
              </a:xfrm>
              <a:prstGeom prst="line">
                <a:avLst/>
              </a:prstGeom>
              <a:noFill/>
              <a:ln w="19050">
                <a:solidFill>
                  <a:schemeClr val="tx1"/>
                </a:solidFill>
                <a:round/>
                <a:headEnd/>
                <a:tailEnd/>
              </a:ln>
            </p:spPr>
            <p:txBody>
              <a:bodyPr wrap="none" anchor="ctr"/>
              <a:lstStyle/>
              <a:p>
                <a:endParaRPr lang="en-US"/>
              </a:p>
            </p:txBody>
          </p:sp>
          <p:sp>
            <p:nvSpPr>
              <p:cNvPr id="78036" name="Line 91"/>
              <p:cNvSpPr>
                <a:spLocks noChangeShapeType="1"/>
              </p:cNvSpPr>
              <p:nvPr/>
            </p:nvSpPr>
            <p:spPr bwMode="auto">
              <a:xfrm rot="-5400000">
                <a:off x="2498" y="13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56" name="Group 92"/>
          <p:cNvGrpSpPr>
            <a:grpSpLocks/>
          </p:cNvGrpSpPr>
          <p:nvPr/>
        </p:nvGrpSpPr>
        <p:grpSpPr bwMode="auto">
          <a:xfrm>
            <a:off x="3756025" y="2581275"/>
            <a:ext cx="530225" cy="530225"/>
            <a:chOff x="2366" y="1626"/>
            <a:chExt cx="334" cy="334"/>
          </a:xfrm>
        </p:grpSpPr>
        <p:sp>
          <p:nvSpPr>
            <p:cNvPr id="78025" name="Freeform 93"/>
            <p:cNvSpPr>
              <a:spLocks noChangeAspect="1"/>
            </p:cNvSpPr>
            <p:nvPr/>
          </p:nvSpPr>
          <p:spPr bwMode="auto">
            <a:xfrm>
              <a:off x="2366" y="16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8026" name="Group 94"/>
            <p:cNvGrpSpPr>
              <a:grpSpLocks/>
            </p:cNvGrpSpPr>
            <p:nvPr/>
          </p:nvGrpSpPr>
          <p:grpSpPr bwMode="auto">
            <a:xfrm>
              <a:off x="2451" y="1727"/>
              <a:ext cx="164" cy="132"/>
              <a:chOff x="2480" y="1735"/>
              <a:chExt cx="164" cy="132"/>
            </a:xfrm>
          </p:grpSpPr>
          <p:sp>
            <p:nvSpPr>
              <p:cNvPr id="78027" name="Line 95"/>
              <p:cNvSpPr>
                <a:spLocks noChangeShapeType="1"/>
              </p:cNvSpPr>
              <p:nvPr/>
            </p:nvSpPr>
            <p:spPr bwMode="auto">
              <a:xfrm>
                <a:off x="2482"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28" name="Line 96"/>
              <p:cNvSpPr>
                <a:spLocks noChangeShapeType="1"/>
              </p:cNvSpPr>
              <p:nvPr/>
            </p:nvSpPr>
            <p:spPr bwMode="auto">
              <a:xfrm rot="-5400000">
                <a:off x="2484" y="1731"/>
                <a:ext cx="124" cy="132"/>
              </a:xfrm>
              <a:prstGeom prst="line">
                <a:avLst/>
              </a:prstGeom>
              <a:noFill/>
              <a:ln w="19050">
                <a:solidFill>
                  <a:schemeClr val="tx1"/>
                </a:solidFill>
                <a:round/>
                <a:headEnd/>
                <a:tailEnd/>
              </a:ln>
            </p:spPr>
            <p:txBody>
              <a:bodyPr wrap="none" anchor="ctr"/>
              <a:lstStyle/>
              <a:p>
                <a:endParaRPr lang="en-US"/>
              </a:p>
            </p:txBody>
          </p:sp>
          <p:sp>
            <p:nvSpPr>
              <p:cNvPr id="78029" name="Line 97"/>
              <p:cNvSpPr>
                <a:spLocks noChangeShapeType="1"/>
              </p:cNvSpPr>
              <p:nvPr/>
            </p:nvSpPr>
            <p:spPr bwMode="auto">
              <a:xfrm>
                <a:off x="2514"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30" name="Line 98"/>
              <p:cNvSpPr>
                <a:spLocks noChangeShapeType="1"/>
              </p:cNvSpPr>
              <p:nvPr/>
            </p:nvSpPr>
            <p:spPr bwMode="auto">
              <a:xfrm rot="-5400000">
                <a:off x="2516" y="17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57" name="Group 99"/>
          <p:cNvGrpSpPr>
            <a:grpSpLocks/>
          </p:cNvGrpSpPr>
          <p:nvPr/>
        </p:nvGrpSpPr>
        <p:grpSpPr bwMode="auto">
          <a:xfrm>
            <a:off x="5118100" y="2662238"/>
            <a:ext cx="547688" cy="365125"/>
            <a:chOff x="3224" y="1674"/>
            <a:chExt cx="345" cy="230"/>
          </a:xfrm>
        </p:grpSpPr>
        <p:sp>
          <p:nvSpPr>
            <p:cNvPr id="78019" name="Rectangle 100"/>
            <p:cNvSpPr>
              <a:spLocks noChangeArrowheads="1"/>
            </p:cNvSpPr>
            <p:nvPr/>
          </p:nvSpPr>
          <p:spPr bwMode="auto">
            <a:xfrm>
              <a:off x="3224" y="167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8020" name="Group 101"/>
            <p:cNvGrpSpPr>
              <a:grpSpLocks/>
            </p:cNvGrpSpPr>
            <p:nvPr/>
          </p:nvGrpSpPr>
          <p:grpSpPr bwMode="auto">
            <a:xfrm>
              <a:off x="3315" y="1729"/>
              <a:ext cx="164" cy="132"/>
              <a:chOff x="2480" y="1735"/>
              <a:chExt cx="164" cy="132"/>
            </a:xfrm>
          </p:grpSpPr>
          <p:sp>
            <p:nvSpPr>
              <p:cNvPr id="78021" name="Line 102"/>
              <p:cNvSpPr>
                <a:spLocks noChangeShapeType="1"/>
              </p:cNvSpPr>
              <p:nvPr/>
            </p:nvSpPr>
            <p:spPr bwMode="auto">
              <a:xfrm>
                <a:off x="2482"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22" name="Line 103"/>
              <p:cNvSpPr>
                <a:spLocks noChangeShapeType="1"/>
              </p:cNvSpPr>
              <p:nvPr/>
            </p:nvSpPr>
            <p:spPr bwMode="auto">
              <a:xfrm rot="-5400000">
                <a:off x="2484" y="1731"/>
                <a:ext cx="124" cy="132"/>
              </a:xfrm>
              <a:prstGeom prst="line">
                <a:avLst/>
              </a:prstGeom>
              <a:noFill/>
              <a:ln w="19050">
                <a:solidFill>
                  <a:schemeClr val="tx1"/>
                </a:solidFill>
                <a:round/>
                <a:headEnd/>
                <a:tailEnd/>
              </a:ln>
            </p:spPr>
            <p:txBody>
              <a:bodyPr wrap="none" anchor="ctr"/>
              <a:lstStyle/>
              <a:p>
                <a:endParaRPr lang="en-US"/>
              </a:p>
            </p:txBody>
          </p:sp>
          <p:sp>
            <p:nvSpPr>
              <p:cNvPr id="78023" name="Line 104"/>
              <p:cNvSpPr>
                <a:spLocks noChangeShapeType="1"/>
              </p:cNvSpPr>
              <p:nvPr/>
            </p:nvSpPr>
            <p:spPr bwMode="auto">
              <a:xfrm>
                <a:off x="2514"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24" name="Line 105"/>
              <p:cNvSpPr>
                <a:spLocks noChangeShapeType="1"/>
              </p:cNvSpPr>
              <p:nvPr/>
            </p:nvSpPr>
            <p:spPr bwMode="auto">
              <a:xfrm rot="-5400000">
                <a:off x="2516" y="17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58" name="Group 106"/>
          <p:cNvGrpSpPr>
            <a:grpSpLocks/>
          </p:cNvGrpSpPr>
          <p:nvPr/>
        </p:nvGrpSpPr>
        <p:grpSpPr bwMode="auto">
          <a:xfrm>
            <a:off x="7734300" y="2579688"/>
            <a:ext cx="530225" cy="530225"/>
            <a:chOff x="4872" y="1625"/>
            <a:chExt cx="334" cy="334"/>
          </a:xfrm>
        </p:grpSpPr>
        <p:sp>
          <p:nvSpPr>
            <p:cNvPr id="78013" name="Freeform 107"/>
            <p:cNvSpPr>
              <a:spLocks/>
            </p:cNvSpPr>
            <p:nvPr/>
          </p:nvSpPr>
          <p:spPr bwMode="auto">
            <a:xfrm>
              <a:off x="4872" y="162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8014" name="Group 108"/>
            <p:cNvGrpSpPr>
              <a:grpSpLocks/>
            </p:cNvGrpSpPr>
            <p:nvPr/>
          </p:nvGrpSpPr>
          <p:grpSpPr bwMode="auto">
            <a:xfrm>
              <a:off x="4957" y="1726"/>
              <a:ext cx="164" cy="132"/>
              <a:chOff x="2480" y="1735"/>
              <a:chExt cx="164" cy="132"/>
            </a:xfrm>
          </p:grpSpPr>
          <p:sp>
            <p:nvSpPr>
              <p:cNvPr id="78015" name="Line 109"/>
              <p:cNvSpPr>
                <a:spLocks noChangeShapeType="1"/>
              </p:cNvSpPr>
              <p:nvPr/>
            </p:nvSpPr>
            <p:spPr bwMode="auto">
              <a:xfrm>
                <a:off x="2482"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16" name="Line 110"/>
              <p:cNvSpPr>
                <a:spLocks noChangeShapeType="1"/>
              </p:cNvSpPr>
              <p:nvPr/>
            </p:nvSpPr>
            <p:spPr bwMode="auto">
              <a:xfrm rot="-5400000">
                <a:off x="2484" y="1731"/>
                <a:ext cx="124" cy="132"/>
              </a:xfrm>
              <a:prstGeom prst="line">
                <a:avLst/>
              </a:prstGeom>
              <a:noFill/>
              <a:ln w="19050">
                <a:solidFill>
                  <a:schemeClr val="tx1"/>
                </a:solidFill>
                <a:round/>
                <a:headEnd/>
                <a:tailEnd/>
              </a:ln>
            </p:spPr>
            <p:txBody>
              <a:bodyPr wrap="none" anchor="ctr"/>
              <a:lstStyle/>
              <a:p>
                <a:endParaRPr lang="en-US"/>
              </a:p>
            </p:txBody>
          </p:sp>
          <p:sp>
            <p:nvSpPr>
              <p:cNvPr id="78017" name="Line 111"/>
              <p:cNvSpPr>
                <a:spLocks noChangeShapeType="1"/>
              </p:cNvSpPr>
              <p:nvPr/>
            </p:nvSpPr>
            <p:spPr bwMode="auto">
              <a:xfrm>
                <a:off x="2514"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18" name="Line 112"/>
              <p:cNvSpPr>
                <a:spLocks noChangeShapeType="1"/>
              </p:cNvSpPr>
              <p:nvPr/>
            </p:nvSpPr>
            <p:spPr bwMode="auto">
              <a:xfrm rot="-5400000">
                <a:off x="2516" y="17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59" name="Group 113"/>
          <p:cNvGrpSpPr>
            <a:grpSpLocks/>
          </p:cNvGrpSpPr>
          <p:nvPr/>
        </p:nvGrpSpPr>
        <p:grpSpPr bwMode="auto">
          <a:xfrm>
            <a:off x="6499225" y="2644775"/>
            <a:ext cx="401638" cy="401638"/>
            <a:chOff x="4094" y="1663"/>
            <a:chExt cx="253" cy="253"/>
          </a:xfrm>
        </p:grpSpPr>
        <p:sp>
          <p:nvSpPr>
            <p:cNvPr id="78007" name="Rectangle 114"/>
            <p:cNvSpPr>
              <a:spLocks noChangeArrowheads="1"/>
            </p:cNvSpPr>
            <p:nvPr/>
          </p:nvSpPr>
          <p:spPr bwMode="auto">
            <a:xfrm>
              <a:off x="4094" y="166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8008" name="Group 115"/>
            <p:cNvGrpSpPr>
              <a:grpSpLocks/>
            </p:cNvGrpSpPr>
            <p:nvPr/>
          </p:nvGrpSpPr>
          <p:grpSpPr bwMode="auto">
            <a:xfrm>
              <a:off x="4139" y="1724"/>
              <a:ext cx="164" cy="132"/>
              <a:chOff x="2480" y="1735"/>
              <a:chExt cx="164" cy="132"/>
            </a:xfrm>
          </p:grpSpPr>
          <p:sp>
            <p:nvSpPr>
              <p:cNvPr id="78009" name="Line 116"/>
              <p:cNvSpPr>
                <a:spLocks noChangeShapeType="1"/>
              </p:cNvSpPr>
              <p:nvPr/>
            </p:nvSpPr>
            <p:spPr bwMode="auto">
              <a:xfrm>
                <a:off x="2482"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10" name="Line 117"/>
              <p:cNvSpPr>
                <a:spLocks noChangeShapeType="1"/>
              </p:cNvSpPr>
              <p:nvPr/>
            </p:nvSpPr>
            <p:spPr bwMode="auto">
              <a:xfrm rot="-5400000">
                <a:off x="2484" y="1731"/>
                <a:ext cx="124" cy="132"/>
              </a:xfrm>
              <a:prstGeom prst="line">
                <a:avLst/>
              </a:prstGeom>
              <a:noFill/>
              <a:ln w="19050">
                <a:solidFill>
                  <a:schemeClr val="tx1"/>
                </a:solidFill>
                <a:round/>
                <a:headEnd/>
                <a:tailEnd/>
              </a:ln>
            </p:spPr>
            <p:txBody>
              <a:bodyPr wrap="none" anchor="ctr"/>
              <a:lstStyle/>
              <a:p>
                <a:endParaRPr lang="en-US"/>
              </a:p>
            </p:txBody>
          </p:sp>
          <p:sp>
            <p:nvSpPr>
              <p:cNvPr id="78011" name="Line 118"/>
              <p:cNvSpPr>
                <a:spLocks noChangeShapeType="1"/>
              </p:cNvSpPr>
              <p:nvPr/>
            </p:nvSpPr>
            <p:spPr bwMode="auto">
              <a:xfrm>
                <a:off x="2514" y="1735"/>
                <a:ext cx="124" cy="132"/>
              </a:xfrm>
              <a:prstGeom prst="line">
                <a:avLst/>
              </a:prstGeom>
              <a:noFill/>
              <a:ln w="19050">
                <a:solidFill>
                  <a:schemeClr val="tx1"/>
                </a:solidFill>
                <a:prstDash val="sysDot"/>
                <a:round/>
                <a:headEnd/>
                <a:tailEnd/>
              </a:ln>
            </p:spPr>
            <p:txBody>
              <a:bodyPr wrap="none" anchor="ctr"/>
              <a:lstStyle/>
              <a:p>
                <a:endParaRPr lang="en-US"/>
              </a:p>
            </p:txBody>
          </p:sp>
          <p:sp>
            <p:nvSpPr>
              <p:cNvPr id="78012" name="Line 119"/>
              <p:cNvSpPr>
                <a:spLocks noChangeShapeType="1"/>
              </p:cNvSpPr>
              <p:nvPr/>
            </p:nvSpPr>
            <p:spPr bwMode="auto">
              <a:xfrm rot="-5400000">
                <a:off x="2516" y="17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60" name="Group 120"/>
          <p:cNvGrpSpPr>
            <a:grpSpLocks/>
          </p:cNvGrpSpPr>
          <p:nvPr/>
        </p:nvGrpSpPr>
        <p:grpSpPr bwMode="auto">
          <a:xfrm>
            <a:off x="5118100" y="2038350"/>
            <a:ext cx="547688" cy="365125"/>
            <a:chOff x="3224" y="1284"/>
            <a:chExt cx="345" cy="230"/>
          </a:xfrm>
        </p:grpSpPr>
        <p:sp>
          <p:nvSpPr>
            <p:cNvPr id="78001" name="Rectangle 121"/>
            <p:cNvSpPr>
              <a:spLocks noChangeArrowheads="1"/>
            </p:cNvSpPr>
            <p:nvPr/>
          </p:nvSpPr>
          <p:spPr bwMode="auto">
            <a:xfrm>
              <a:off x="3224" y="128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8002" name="Group 122"/>
            <p:cNvGrpSpPr>
              <a:grpSpLocks/>
            </p:cNvGrpSpPr>
            <p:nvPr/>
          </p:nvGrpSpPr>
          <p:grpSpPr bwMode="auto">
            <a:xfrm>
              <a:off x="3314" y="1334"/>
              <a:ext cx="166" cy="132"/>
              <a:chOff x="2460" y="1335"/>
              <a:chExt cx="166" cy="132"/>
            </a:xfrm>
          </p:grpSpPr>
          <p:sp>
            <p:nvSpPr>
              <p:cNvPr id="78003" name="Line 123"/>
              <p:cNvSpPr>
                <a:spLocks noChangeShapeType="1"/>
              </p:cNvSpPr>
              <p:nvPr/>
            </p:nvSpPr>
            <p:spPr bwMode="auto">
              <a:xfrm>
                <a:off x="2466" y="1335"/>
                <a:ext cx="124" cy="132"/>
              </a:xfrm>
              <a:prstGeom prst="line">
                <a:avLst/>
              </a:prstGeom>
              <a:noFill/>
              <a:ln w="19050">
                <a:solidFill>
                  <a:schemeClr val="tx1"/>
                </a:solidFill>
                <a:round/>
                <a:headEnd/>
                <a:tailEnd/>
              </a:ln>
            </p:spPr>
            <p:txBody>
              <a:bodyPr wrap="none" anchor="ctr"/>
              <a:lstStyle/>
              <a:p>
                <a:endParaRPr lang="en-US"/>
              </a:p>
            </p:txBody>
          </p:sp>
          <p:sp>
            <p:nvSpPr>
              <p:cNvPr id="78004" name="Line 124"/>
              <p:cNvSpPr>
                <a:spLocks noChangeShapeType="1"/>
              </p:cNvSpPr>
              <p:nvPr/>
            </p:nvSpPr>
            <p:spPr bwMode="auto">
              <a:xfrm rot="-5400000">
                <a:off x="2464" y="1331"/>
                <a:ext cx="124" cy="132"/>
              </a:xfrm>
              <a:prstGeom prst="line">
                <a:avLst/>
              </a:prstGeom>
              <a:noFill/>
              <a:ln w="19050">
                <a:solidFill>
                  <a:schemeClr val="tx1"/>
                </a:solidFill>
                <a:round/>
                <a:headEnd/>
                <a:tailEnd/>
              </a:ln>
            </p:spPr>
            <p:txBody>
              <a:bodyPr wrap="none" anchor="ctr"/>
              <a:lstStyle/>
              <a:p>
                <a:endParaRPr lang="en-US"/>
              </a:p>
            </p:txBody>
          </p:sp>
          <p:sp>
            <p:nvSpPr>
              <p:cNvPr id="78005" name="Line 125"/>
              <p:cNvSpPr>
                <a:spLocks noChangeShapeType="1"/>
              </p:cNvSpPr>
              <p:nvPr/>
            </p:nvSpPr>
            <p:spPr bwMode="auto">
              <a:xfrm>
                <a:off x="2500" y="1335"/>
                <a:ext cx="124" cy="132"/>
              </a:xfrm>
              <a:prstGeom prst="line">
                <a:avLst/>
              </a:prstGeom>
              <a:noFill/>
              <a:ln w="19050">
                <a:solidFill>
                  <a:schemeClr val="tx1"/>
                </a:solidFill>
                <a:round/>
                <a:headEnd/>
                <a:tailEnd/>
              </a:ln>
            </p:spPr>
            <p:txBody>
              <a:bodyPr wrap="none" anchor="ctr"/>
              <a:lstStyle/>
              <a:p>
                <a:endParaRPr lang="en-US"/>
              </a:p>
            </p:txBody>
          </p:sp>
          <p:sp>
            <p:nvSpPr>
              <p:cNvPr id="78006" name="Line 126"/>
              <p:cNvSpPr>
                <a:spLocks noChangeShapeType="1"/>
              </p:cNvSpPr>
              <p:nvPr/>
            </p:nvSpPr>
            <p:spPr bwMode="auto">
              <a:xfrm rot="-5400000">
                <a:off x="2498" y="13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61" name="Group 127"/>
          <p:cNvGrpSpPr>
            <a:grpSpLocks/>
          </p:cNvGrpSpPr>
          <p:nvPr/>
        </p:nvGrpSpPr>
        <p:grpSpPr bwMode="auto">
          <a:xfrm>
            <a:off x="6499225" y="2020888"/>
            <a:ext cx="401638" cy="401637"/>
            <a:chOff x="4094" y="1273"/>
            <a:chExt cx="253" cy="253"/>
          </a:xfrm>
        </p:grpSpPr>
        <p:sp>
          <p:nvSpPr>
            <p:cNvPr id="77995" name="Rectangle 128"/>
            <p:cNvSpPr>
              <a:spLocks noChangeArrowheads="1"/>
            </p:cNvSpPr>
            <p:nvPr/>
          </p:nvSpPr>
          <p:spPr bwMode="auto">
            <a:xfrm>
              <a:off x="4094" y="127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996" name="Group 129"/>
            <p:cNvGrpSpPr>
              <a:grpSpLocks/>
            </p:cNvGrpSpPr>
            <p:nvPr/>
          </p:nvGrpSpPr>
          <p:grpSpPr bwMode="auto">
            <a:xfrm>
              <a:off x="4138" y="1334"/>
              <a:ext cx="166" cy="132"/>
              <a:chOff x="2460" y="1335"/>
              <a:chExt cx="166" cy="132"/>
            </a:xfrm>
          </p:grpSpPr>
          <p:sp>
            <p:nvSpPr>
              <p:cNvPr id="77997" name="Line 130"/>
              <p:cNvSpPr>
                <a:spLocks noChangeShapeType="1"/>
              </p:cNvSpPr>
              <p:nvPr/>
            </p:nvSpPr>
            <p:spPr bwMode="auto">
              <a:xfrm>
                <a:off x="2466" y="1335"/>
                <a:ext cx="124" cy="132"/>
              </a:xfrm>
              <a:prstGeom prst="line">
                <a:avLst/>
              </a:prstGeom>
              <a:noFill/>
              <a:ln w="19050">
                <a:solidFill>
                  <a:schemeClr val="tx1"/>
                </a:solidFill>
                <a:round/>
                <a:headEnd/>
                <a:tailEnd/>
              </a:ln>
            </p:spPr>
            <p:txBody>
              <a:bodyPr wrap="none" anchor="ctr"/>
              <a:lstStyle/>
              <a:p>
                <a:endParaRPr lang="en-US"/>
              </a:p>
            </p:txBody>
          </p:sp>
          <p:sp>
            <p:nvSpPr>
              <p:cNvPr id="77998" name="Line 131"/>
              <p:cNvSpPr>
                <a:spLocks noChangeShapeType="1"/>
              </p:cNvSpPr>
              <p:nvPr/>
            </p:nvSpPr>
            <p:spPr bwMode="auto">
              <a:xfrm rot="-5400000">
                <a:off x="2464" y="1331"/>
                <a:ext cx="124" cy="132"/>
              </a:xfrm>
              <a:prstGeom prst="line">
                <a:avLst/>
              </a:prstGeom>
              <a:noFill/>
              <a:ln w="19050">
                <a:solidFill>
                  <a:schemeClr val="tx1"/>
                </a:solidFill>
                <a:round/>
                <a:headEnd/>
                <a:tailEnd/>
              </a:ln>
            </p:spPr>
            <p:txBody>
              <a:bodyPr wrap="none" anchor="ctr"/>
              <a:lstStyle/>
              <a:p>
                <a:endParaRPr lang="en-US"/>
              </a:p>
            </p:txBody>
          </p:sp>
          <p:sp>
            <p:nvSpPr>
              <p:cNvPr id="77999" name="Line 132"/>
              <p:cNvSpPr>
                <a:spLocks noChangeShapeType="1"/>
              </p:cNvSpPr>
              <p:nvPr/>
            </p:nvSpPr>
            <p:spPr bwMode="auto">
              <a:xfrm>
                <a:off x="2500" y="1335"/>
                <a:ext cx="124" cy="132"/>
              </a:xfrm>
              <a:prstGeom prst="line">
                <a:avLst/>
              </a:prstGeom>
              <a:noFill/>
              <a:ln w="19050">
                <a:solidFill>
                  <a:schemeClr val="tx1"/>
                </a:solidFill>
                <a:round/>
                <a:headEnd/>
                <a:tailEnd/>
              </a:ln>
            </p:spPr>
            <p:txBody>
              <a:bodyPr wrap="none" anchor="ctr"/>
              <a:lstStyle/>
              <a:p>
                <a:endParaRPr lang="en-US"/>
              </a:p>
            </p:txBody>
          </p:sp>
          <p:sp>
            <p:nvSpPr>
              <p:cNvPr id="78000" name="Line 133"/>
              <p:cNvSpPr>
                <a:spLocks noChangeShapeType="1"/>
              </p:cNvSpPr>
              <p:nvPr/>
            </p:nvSpPr>
            <p:spPr bwMode="auto">
              <a:xfrm rot="-5400000">
                <a:off x="2498" y="13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62" name="Group 134"/>
          <p:cNvGrpSpPr>
            <a:grpSpLocks/>
          </p:cNvGrpSpPr>
          <p:nvPr/>
        </p:nvGrpSpPr>
        <p:grpSpPr bwMode="auto">
          <a:xfrm>
            <a:off x="7734300" y="1955800"/>
            <a:ext cx="530225" cy="530225"/>
            <a:chOff x="4872" y="1232"/>
            <a:chExt cx="334" cy="334"/>
          </a:xfrm>
        </p:grpSpPr>
        <p:sp>
          <p:nvSpPr>
            <p:cNvPr id="77989" name="Freeform 135"/>
            <p:cNvSpPr>
              <a:spLocks/>
            </p:cNvSpPr>
            <p:nvPr/>
          </p:nvSpPr>
          <p:spPr bwMode="auto">
            <a:xfrm>
              <a:off x="4872" y="123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990" name="Group 136"/>
            <p:cNvGrpSpPr>
              <a:grpSpLocks/>
            </p:cNvGrpSpPr>
            <p:nvPr/>
          </p:nvGrpSpPr>
          <p:grpSpPr bwMode="auto">
            <a:xfrm>
              <a:off x="4956" y="1333"/>
              <a:ext cx="166" cy="132"/>
              <a:chOff x="2460" y="1335"/>
              <a:chExt cx="166" cy="132"/>
            </a:xfrm>
          </p:grpSpPr>
          <p:sp>
            <p:nvSpPr>
              <p:cNvPr id="77991" name="Line 137"/>
              <p:cNvSpPr>
                <a:spLocks noChangeShapeType="1"/>
              </p:cNvSpPr>
              <p:nvPr/>
            </p:nvSpPr>
            <p:spPr bwMode="auto">
              <a:xfrm>
                <a:off x="2466" y="1335"/>
                <a:ext cx="124" cy="132"/>
              </a:xfrm>
              <a:prstGeom prst="line">
                <a:avLst/>
              </a:prstGeom>
              <a:noFill/>
              <a:ln w="19050">
                <a:solidFill>
                  <a:schemeClr val="tx1"/>
                </a:solidFill>
                <a:round/>
                <a:headEnd/>
                <a:tailEnd/>
              </a:ln>
            </p:spPr>
            <p:txBody>
              <a:bodyPr wrap="none" anchor="ctr"/>
              <a:lstStyle/>
              <a:p>
                <a:endParaRPr lang="en-US"/>
              </a:p>
            </p:txBody>
          </p:sp>
          <p:sp>
            <p:nvSpPr>
              <p:cNvPr id="77992" name="Line 138"/>
              <p:cNvSpPr>
                <a:spLocks noChangeShapeType="1"/>
              </p:cNvSpPr>
              <p:nvPr/>
            </p:nvSpPr>
            <p:spPr bwMode="auto">
              <a:xfrm rot="-5400000">
                <a:off x="2464" y="1331"/>
                <a:ext cx="124" cy="132"/>
              </a:xfrm>
              <a:prstGeom prst="line">
                <a:avLst/>
              </a:prstGeom>
              <a:noFill/>
              <a:ln w="19050">
                <a:solidFill>
                  <a:schemeClr val="tx1"/>
                </a:solidFill>
                <a:round/>
                <a:headEnd/>
                <a:tailEnd/>
              </a:ln>
            </p:spPr>
            <p:txBody>
              <a:bodyPr wrap="none" anchor="ctr"/>
              <a:lstStyle/>
              <a:p>
                <a:endParaRPr lang="en-US"/>
              </a:p>
            </p:txBody>
          </p:sp>
          <p:sp>
            <p:nvSpPr>
              <p:cNvPr id="77993" name="Line 139"/>
              <p:cNvSpPr>
                <a:spLocks noChangeShapeType="1"/>
              </p:cNvSpPr>
              <p:nvPr/>
            </p:nvSpPr>
            <p:spPr bwMode="auto">
              <a:xfrm>
                <a:off x="2500" y="1335"/>
                <a:ext cx="124" cy="132"/>
              </a:xfrm>
              <a:prstGeom prst="line">
                <a:avLst/>
              </a:prstGeom>
              <a:noFill/>
              <a:ln w="19050">
                <a:solidFill>
                  <a:schemeClr val="tx1"/>
                </a:solidFill>
                <a:round/>
                <a:headEnd/>
                <a:tailEnd/>
              </a:ln>
            </p:spPr>
            <p:txBody>
              <a:bodyPr wrap="none" anchor="ctr"/>
              <a:lstStyle/>
              <a:p>
                <a:endParaRPr lang="en-US"/>
              </a:p>
            </p:txBody>
          </p:sp>
          <p:sp>
            <p:nvSpPr>
              <p:cNvPr id="77994" name="Line 140"/>
              <p:cNvSpPr>
                <a:spLocks noChangeShapeType="1"/>
              </p:cNvSpPr>
              <p:nvPr/>
            </p:nvSpPr>
            <p:spPr bwMode="auto">
              <a:xfrm rot="-5400000">
                <a:off x="2498" y="1331"/>
                <a:ext cx="124" cy="132"/>
              </a:xfrm>
              <a:prstGeom prst="line">
                <a:avLst/>
              </a:prstGeom>
              <a:noFill/>
              <a:ln w="19050">
                <a:solidFill>
                  <a:schemeClr val="tx1"/>
                </a:solidFill>
                <a:round/>
                <a:headEnd/>
                <a:tailEnd/>
              </a:ln>
            </p:spPr>
            <p:txBody>
              <a:bodyPr wrap="none" anchor="ctr"/>
              <a:lstStyle/>
              <a:p>
                <a:endParaRPr lang="en-US"/>
              </a:p>
            </p:txBody>
          </p:sp>
        </p:grpSp>
      </p:grpSp>
      <p:grpSp>
        <p:nvGrpSpPr>
          <p:cNvPr id="77863" name="Group 141"/>
          <p:cNvGrpSpPr>
            <a:grpSpLocks/>
          </p:cNvGrpSpPr>
          <p:nvPr/>
        </p:nvGrpSpPr>
        <p:grpSpPr bwMode="auto">
          <a:xfrm>
            <a:off x="3756025" y="3160713"/>
            <a:ext cx="530225" cy="596900"/>
            <a:chOff x="2366" y="1991"/>
            <a:chExt cx="334" cy="376"/>
          </a:xfrm>
        </p:grpSpPr>
        <p:grpSp>
          <p:nvGrpSpPr>
            <p:cNvPr id="77985" name="Group 142"/>
            <p:cNvGrpSpPr>
              <a:grpSpLocks/>
            </p:cNvGrpSpPr>
            <p:nvPr/>
          </p:nvGrpSpPr>
          <p:grpSpPr bwMode="auto">
            <a:xfrm>
              <a:off x="2366" y="1991"/>
              <a:ext cx="334" cy="376"/>
              <a:chOff x="2366" y="647"/>
              <a:chExt cx="334" cy="376"/>
            </a:xfrm>
          </p:grpSpPr>
          <p:sp>
            <p:nvSpPr>
              <p:cNvPr id="77987" name="Rectangle 143"/>
              <p:cNvSpPr>
                <a:spLocks noChangeArrowheads="1"/>
              </p:cNvSpPr>
              <p:nvPr/>
            </p:nvSpPr>
            <p:spPr bwMode="auto">
              <a:xfrm>
                <a:off x="2483" y="647"/>
                <a:ext cx="96" cy="48"/>
              </a:xfrm>
              <a:prstGeom prst="rect">
                <a:avLst/>
              </a:prstGeom>
              <a:solidFill>
                <a:schemeClr val="tx1"/>
              </a:solidFill>
              <a:ln w="28575">
                <a:solidFill>
                  <a:schemeClr val="tx1"/>
                </a:solidFill>
                <a:miter lim="800000"/>
                <a:headEnd/>
                <a:tailEnd/>
              </a:ln>
            </p:spPr>
            <p:txBody>
              <a:bodyPr wrap="none" anchor="ctr"/>
              <a:lstStyle/>
              <a:p>
                <a:endParaRPr lang="en-US"/>
              </a:p>
            </p:txBody>
          </p:sp>
          <p:sp>
            <p:nvSpPr>
              <p:cNvPr id="77988" name="Freeform 144"/>
              <p:cNvSpPr>
                <a:spLocks noChangeAspect="1"/>
              </p:cNvSpPr>
              <p:nvPr/>
            </p:nvSpPr>
            <p:spPr bwMode="auto">
              <a:xfrm>
                <a:off x="2366" y="6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sp>
          <p:nvSpPr>
            <p:cNvPr id="77986" name="Freeform 145"/>
            <p:cNvSpPr>
              <a:spLocks noChangeAspect="1"/>
            </p:cNvSpPr>
            <p:nvPr/>
          </p:nvSpPr>
          <p:spPr bwMode="auto">
            <a:xfrm>
              <a:off x="2504" y="2102"/>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77864" name="Group 146"/>
          <p:cNvGrpSpPr>
            <a:grpSpLocks/>
          </p:cNvGrpSpPr>
          <p:nvPr/>
        </p:nvGrpSpPr>
        <p:grpSpPr bwMode="auto">
          <a:xfrm>
            <a:off x="5118100" y="3235325"/>
            <a:ext cx="547688" cy="444500"/>
            <a:chOff x="3224" y="2966"/>
            <a:chExt cx="345" cy="280"/>
          </a:xfrm>
        </p:grpSpPr>
        <p:grpSp>
          <p:nvGrpSpPr>
            <p:cNvPr id="77981" name="Group 147"/>
            <p:cNvGrpSpPr>
              <a:grpSpLocks/>
            </p:cNvGrpSpPr>
            <p:nvPr/>
          </p:nvGrpSpPr>
          <p:grpSpPr bwMode="auto">
            <a:xfrm>
              <a:off x="3224" y="2966"/>
              <a:ext cx="345" cy="280"/>
              <a:chOff x="3517" y="2002"/>
              <a:chExt cx="345" cy="280"/>
            </a:xfrm>
          </p:grpSpPr>
          <p:sp>
            <p:nvSpPr>
              <p:cNvPr id="77983" name="Rectangle 148"/>
              <p:cNvSpPr>
                <a:spLocks noChangeArrowheads="1"/>
              </p:cNvSpPr>
              <p:nvPr/>
            </p:nvSpPr>
            <p:spPr bwMode="auto">
              <a:xfrm>
                <a:off x="3642" y="2002"/>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7984" name="Rectangle 149"/>
              <p:cNvSpPr>
                <a:spLocks noChangeArrowheads="1"/>
              </p:cNvSpPr>
              <p:nvPr/>
            </p:nvSpPr>
            <p:spPr bwMode="auto">
              <a:xfrm>
                <a:off x="3517" y="2052"/>
                <a:ext cx="345" cy="230"/>
              </a:xfrm>
              <a:prstGeom prst="rect">
                <a:avLst/>
              </a:prstGeom>
              <a:solidFill>
                <a:srgbClr val="80FFFF"/>
              </a:solidFill>
              <a:ln w="28575">
                <a:solidFill>
                  <a:schemeClr val="tx1"/>
                </a:solidFill>
                <a:miter lim="800000"/>
                <a:headEnd/>
                <a:tailEnd/>
              </a:ln>
            </p:spPr>
            <p:txBody>
              <a:bodyPr/>
              <a:lstStyle/>
              <a:p>
                <a:endParaRPr lang="en-US"/>
              </a:p>
            </p:txBody>
          </p:sp>
        </p:grpSp>
        <p:sp>
          <p:nvSpPr>
            <p:cNvPr id="77982" name="Freeform 150"/>
            <p:cNvSpPr>
              <a:spLocks noChangeAspect="1"/>
            </p:cNvSpPr>
            <p:nvPr/>
          </p:nvSpPr>
          <p:spPr bwMode="auto">
            <a:xfrm>
              <a:off x="3368" y="3033"/>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77865" name="Group 151"/>
          <p:cNvGrpSpPr>
            <a:grpSpLocks/>
          </p:cNvGrpSpPr>
          <p:nvPr/>
        </p:nvGrpSpPr>
        <p:grpSpPr bwMode="auto">
          <a:xfrm>
            <a:off x="6499225" y="3227388"/>
            <a:ext cx="401638" cy="461962"/>
            <a:chOff x="4094" y="2961"/>
            <a:chExt cx="253" cy="291"/>
          </a:xfrm>
        </p:grpSpPr>
        <p:grpSp>
          <p:nvGrpSpPr>
            <p:cNvPr id="77977" name="Group 152"/>
            <p:cNvGrpSpPr>
              <a:grpSpLocks/>
            </p:cNvGrpSpPr>
            <p:nvPr/>
          </p:nvGrpSpPr>
          <p:grpSpPr bwMode="auto">
            <a:xfrm>
              <a:off x="4094" y="2961"/>
              <a:ext cx="253" cy="291"/>
              <a:chOff x="3563" y="2433"/>
              <a:chExt cx="253" cy="291"/>
            </a:xfrm>
          </p:grpSpPr>
          <p:sp>
            <p:nvSpPr>
              <p:cNvPr id="77979" name="Rectangle 153"/>
              <p:cNvSpPr>
                <a:spLocks noChangeArrowheads="1"/>
              </p:cNvSpPr>
              <p:nvPr/>
            </p:nvSpPr>
            <p:spPr bwMode="auto">
              <a:xfrm>
                <a:off x="3643" y="2433"/>
                <a:ext cx="96" cy="48"/>
              </a:xfrm>
              <a:prstGeom prst="rect">
                <a:avLst/>
              </a:prstGeom>
              <a:solidFill>
                <a:schemeClr val="tx1"/>
              </a:solidFill>
              <a:ln w="12700">
                <a:solidFill>
                  <a:schemeClr val="tx1"/>
                </a:solidFill>
                <a:miter lim="800000"/>
                <a:headEnd/>
                <a:tailEnd/>
              </a:ln>
            </p:spPr>
            <p:txBody>
              <a:bodyPr wrap="none" anchor="ctr"/>
              <a:lstStyle/>
              <a:p>
                <a:endParaRPr lang="en-US"/>
              </a:p>
            </p:txBody>
          </p:sp>
          <p:sp>
            <p:nvSpPr>
              <p:cNvPr id="77980" name="Rectangle 154"/>
              <p:cNvSpPr>
                <a:spLocks noChangeArrowheads="1"/>
              </p:cNvSpPr>
              <p:nvPr/>
            </p:nvSpPr>
            <p:spPr bwMode="auto">
              <a:xfrm>
                <a:off x="3563" y="2471"/>
                <a:ext cx="253" cy="253"/>
              </a:xfrm>
              <a:prstGeom prst="rect">
                <a:avLst/>
              </a:prstGeom>
              <a:solidFill>
                <a:srgbClr val="AAFFAA"/>
              </a:solidFill>
              <a:ln w="28575">
                <a:solidFill>
                  <a:schemeClr val="tx1"/>
                </a:solidFill>
                <a:miter lim="800000"/>
                <a:headEnd/>
                <a:tailEnd/>
              </a:ln>
            </p:spPr>
            <p:txBody>
              <a:bodyPr/>
              <a:lstStyle/>
              <a:p>
                <a:endParaRPr lang="en-US"/>
              </a:p>
            </p:txBody>
          </p:sp>
        </p:grpSp>
        <p:sp>
          <p:nvSpPr>
            <p:cNvPr id="77978" name="Freeform 155"/>
            <p:cNvSpPr>
              <a:spLocks noChangeAspect="1"/>
            </p:cNvSpPr>
            <p:nvPr/>
          </p:nvSpPr>
          <p:spPr bwMode="auto">
            <a:xfrm>
              <a:off x="4192" y="3022"/>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77866" name="Group 156"/>
          <p:cNvGrpSpPr>
            <a:grpSpLocks/>
          </p:cNvGrpSpPr>
          <p:nvPr/>
        </p:nvGrpSpPr>
        <p:grpSpPr bwMode="auto">
          <a:xfrm>
            <a:off x="7734300" y="3165475"/>
            <a:ext cx="530225" cy="584200"/>
            <a:chOff x="4872" y="1994"/>
            <a:chExt cx="334" cy="368"/>
          </a:xfrm>
        </p:grpSpPr>
        <p:grpSp>
          <p:nvGrpSpPr>
            <p:cNvPr id="77973" name="Group 157"/>
            <p:cNvGrpSpPr>
              <a:grpSpLocks/>
            </p:cNvGrpSpPr>
            <p:nvPr/>
          </p:nvGrpSpPr>
          <p:grpSpPr bwMode="auto">
            <a:xfrm>
              <a:off x="4872" y="1994"/>
              <a:ext cx="334" cy="368"/>
              <a:chOff x="3524" y="2865"/>
              <a:chExt cx="334" cy="368"/>
            </a:xfrm>
          </p:grpSpPr>
          <p:sp>
            <p:nvSpPr>
              <p:cNvPr id="77975" name="Rectangle 158"/>
              <p:cNvSpPr>
                <a:spLocks noChangeArrowheads="1"/>
              </p:cNvSpPr>
              <p:nvPr/>
            </p:nvSpPr>
            <p:spPr bwMode="auto">
              <a:xfrm>
                <a:off x="3643" y="2865"/>
                <a:ext cx="96" cy="78"/>
              </a:xfrm>
              <a:prstGeom prst="rect">
                <a:avLst/>
              </a:prstGeom>
              <a:solidFill>
                <a:schemeClr val="tx1"/>
              </a:solidFill>
              <a:ln w="28575">
                <a:solidFill>
                  <a:schemeClr val="tx1"/>
                </a:solidFill>
                <a:miter lim="800000"/>
                <a:headEnd/>
                <a:tailEnd/>
              </a:ln>
            </p:spPr>
            <p:txBody>
              <a:bodyPr wrap="none" anchor="ctr"/>
              <a:lstStyle/>
              <a:p>
                <a:endParaRPr lang="en-US"/>
              </a:p>
            </p:txBody>
          </p:sp>
          <p:sp>
            <p:nvSpPr>
              <p:cNvPr id="77976" name="Freeform 159"/>
              <p:cNvSpPr>
                <a:spLocks/>
              </p:cNvSpPr>
              <p:nvPr/>
            </p:nvSpPr>
            <p:spPr bwMode="auto">
              <a:xfrm>
                <a:off x="3524" y="289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sp>
          <p:nvSpPr>
            <p:cNvPr id="77974" name="Freeform 160"/>
            <p:cNvSpPr>
              <a:spLocks noChangeAspect="1"/>
            </p:cNvSpPr>
            <p:nvPr/>
          </p:nvSpPr>
          <p:spPr bwMode="auto">
            <a:xfrm>
              <a:off x="5010" y="2098"/>
              <a:ext cx="58" cy="206"/>
            </a:xfrm>
            <a:custGeom>
              <a:avLst/>
              <a:gdLst>
                <a:gd name="T0" fmla="*/ 0 w 591"/>
                <a:gd name="T1" fmla="*/ 0 h 2112"/>
                <a:gd name="T2" fmla="*/ 591 w 591"/>
                <a:gd name="T3" fmla="*/ 1059 h 2112"/>
                <a:gd name="T4" fmla="*/ 0 w 591"/>
                <a:gd name="T5" fmla="*/ 1059 h 2112"/>
                <a:gd name="T6" fmla="*/ 583 w 591"/>
                <a:gd name="T7" fmla="*/ 2112 h 2112"/>
                <a:gd name="T8" fmla="*/ 0 60000 65536"/>
                <a:gd name="T9" fmla="*/ 0 60000 65536"/>
                <a:gd name="T10" fmla="*/ 0 60000 65536"/>
                <a:gd name="T11" fmla="*/ 0 60000 65536"/>
                <a:gd name="T12" fmla="*/ 0 w 591"/>
                <a:gd name="T13" fmla="*/ 0 h 2112"/>
                <a:gd name="T14" fmla="*/ 591 w 591"/>
                <a:gd name="T15" fmla="*/ 2112 h 2112"/>
              </a:gdLst>
              <a:ahLst/>
              <a:cxnLst>
                <a:cxn ang="T8">
                  <a:pos x="T0" y="T1"/>
                </a:cxn>
                <a:cxn ang="T9">
                  <a:pos x="T2" y="T3"/>
                </a:cxn>
                <a:cxn ang="T10">
                  <a:pos x="T4" y="T5"/>
                </a:cxn>
                <a:cxn ang="T11">
                  <a:pos x="T6" y="T7"/>
                </a:cxn>
              </a:cxnLst>
              <a:rect l="T12" t="T13" r="T14" b="T15"/>
              <a:pathLst>
                <a:path w="591" h="2112">
                  <a:moveTo>
                    <a:pt x="0" y="0"/>
                  </a:moveTo>
                  <a:lnTo>
                    <a:pt x="591" y="1059"/>
                  </a:lnTo>
                  <a:lnTo>
                    <a:pt x="0" y="1059"/>
                  </a:lnTo>
                  <a:lnTo>
                    <a:pt x="583" y="2112"/>
                  </a:lnTo>
                </a:path>
              </a:pathLst>
            </a:custGeom>
            <a:noFill/>
            <a:ln w="19050" cap="flat" cmpd="sng">
              <a:solidFill>
                <a:schemeClr val="tx1"/>
              </a:solidFill>
              <a:prstDash val="solid"/>
              <a:round/>
              <a:headEnd type="none" w="med" len="med"/>
              <a:tailEnd type="none" w="med" len="med"/>
            </a:ln>
          </p:spPr>
          <p:txBody>
            <a:bodyPr wrap="none" anchor="ctr"/>
            <a:lstStyle/>
            <a:p>
              <a:endParaRPr lang="en-US"/>
            </a:p>
          </p:txBody>
        </p:sp>
      </p:grpSp>
      <p:grpSp>
        <p:nvGrpSpPr>
          <p:cNvPr id="77867" name="Group 161"/>
          <p:cNvGrpSpPr>
            <a:grpSpLocks/>
          </p:cNvGrpSpPr>
          <p:nvPr/>
        </p:nvGrpSpPr>
        <p:grpSpPr bwMode="auto">
          <a:xfrm>
            <a:off x="3756025" y="3884613"/>
            <a:ext cx="530225" cy="530225"/>
            <a:chOff x="2366" y="2447"/>
            <a:chExt cx="334" cy="334"/>
          </a:xfrm>
        </p:grpSpPr>
        <p:sp>
          <p:nvSpPr>
            <p:cNvPr id="77969" name="Freeform 162"/>
            <p:cNvSpPr>
              <a:spLocks noChangeAspect="1"/>
            </p:cNvSpPr>
            <p:nvPr/>
          </p:nvSpPr>
          <p:spPr bwMode="auto">
            <a:xfrm>
              <a:off x="2366" y="24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77970" name="Freeform 163"/>
            <p:cNvSpPr>
              <a:spLocks noChangeAspect="1"/>
            </p:cNvSpPr>
            <p:nvPr/>
          </p:nvSpPr>
          <p:spPr bwMode="auto">
            <a:xfrm>
              <a:off x="2526" y="253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71" name="Freeform 164"/>
            <p:cNvSpPr>
              <a:spLocks noChangeAspect="1"/>
            </p:cNvSpPr>
            <p:nvPr/>
          </p:nvSpPr>
          <p:spPr bwMode="auto">
            <a:xfrm>
              <a:off x="2492" y="253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72" name="Line 165"/>
            <p:cNvSpPr>
              <a:spLocks noChangeShapeType="1"/>
            </p:cNvSpPr>
            <p:nvPr/>
          </p:nvSpPr>
          <p:spPr bwMode="auto">
            <a:xfrm>
              <a:off x="2430" y="2693"/>
              <a:ext cx="211" cy="0"/>
            </a:xfrm>
            <a:prstGeom prst="line">
              <a:avLst/>
            </a:prstGeom>
            <a:noFill/>
            <a:ln w="19050">
              <a:solidFill>
                <a:schemeClr val="tx1"/>
              </a:solidFill>
              <a:round/>
              <a:headEnd/>
              <a:tailEnd/>
            </a:ln>
          </p:spPr>
          <p:txBody>
            <a:bodyPr wrap="none" anchor="ctr"/>
            <a:lstStyle/>
            <a:p>
              <a:endParaRPr lang="en-US"/>
            </a:p>
          </p:txBody>
        </p:sp>
      </p:grpSp>
      <p:grpSp>
        <p:nvGrpSpPr>
          <p:cNvPr id="77868" name="Group 166"/>
          <p:cNvGrpSpPr>
            <a:grpSpLocks/>
          </p:cNvGrpSpPr>
          <p:nvPr/>
        </p:nvGrpSpPr>
        <p:grpSpPr bwMode="auto">
          <a:xfrm>
            <a:off x="5118100" y="3943350"/>
            <a:ext cx="547688" cy="365125"/>
            <a:chOff x="3224" y="2844"/>
            <a:chExt cx="345" cy="230"/>
          </a:xfrm>
        </p:grpSpPr>
        <p:sp>
          <p:nvSpPr>
            <p:cNvPr id="77964" name="Rectangle 167"/>
            <p:cNvSpPr>
              <a:spLocks noChangeArrowheads="1"/>
            </p:cNvSpPr>
            <p:nvPr/>
          </p:nvSpPr>
          <p:spPr bwMode="auto">
            <a:xfrm>
              <a:off x="3224" y="284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965" name="Group 168"/>
            <p:cNvGrpSpPr>
              <a:grpSpLocks/>
            </p:cNvGrpSpPr>
            <p:nvPr/>
          </p:nvGrpSpPr>
          <p:grpSpPr bwMode="auto">
            <a:xfrm>
              <a:off x="3358" y="2864"/>
              <a:ext cx="77" cy="134"/>
              <a:chOff x="3348" y="2864"/>
              <a:chExt cx="77" cy="134"/>
            </a:xfrm>
          </p:grpSpPr>
          <p:sp>
            <p:nvSpPr>
              <p:cNvPr id="77967" name="Freeform 169"/>
              <p:cNvSpPr>
                <a:spLocks noChangeAspect="1"/>
              </p:cNvSpPr>
              <p:nvPr/>
            </p:nvSpPr>
            <p:spPr bwMode="auto">
              <a:xfrm>
                <a:off x="3382" y="2864"/>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68" name="Freeform 170"/>
              <p:cNvSpPr>
                <a:spLocks noChangeAspect="1"/>
              </p:cNvSpPr>
              <p:nvPr/>
            </p:nvSpPr>
            <p:spPr bwMode="auto">
              <a:xfrm>
                <a:off x="3348" y="2864"/>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sp>
          <p:nvSpPr>
            <p:cNvPr id="77966" name="Line 171"/>
            <p:cNvSpPr>
              <a:spLocks noChangeShapeType="1"/>
            </p:cNvSpPr>
            <p:nvPr/>
          </p:nvSpPr>
          <p:spPr bwMode="auto">
            <a:xfrm>
              <a:off x="3225" y="3022"/>
              <a:ext cx="342" cy="0"/>
            </a:xfrm>
            <a:prstGeom prst="line">
              <a:avLst/>
            </a:prstGeom>
            <a:noFill/>
            <a:ln w="19050">
              <a:solidFill>
                <a:schemeClr val="tx1"/>
              </a:solidFill>
              <a:round/>
              <a:headEnd/>
              <a:tailEnd/>
            </a:ln>
          </p:spPr>
          <p:txBody>
            <a:bodyPr wrap="none" anchor="ctr"/>
            <a:lstStyle/>
            <a:p>
              <a:endParaRPr lang="en-US"/>
            </a:p>
          </p:txBody>
        </p:sp>
      </p:grpSp>
      <p:grpSp>
        <p:nvGrpSpPr>
          <p:cNvPr id="77869" name="Group 172"/>
          <p:cNvGrpSpPr>
            <a:grpSpLocks/>
          </p:cNvGrpSpPr>
          <p:nvPr/>
        </p:nvGrpSpPr>
        <p:grpSpPr bwMode="auto">
          <a:xfrm>
            <a:off x="6499225" y="3916363"/>
            <a:ext cx="401638" cy="401637"/>
            <a:chOff x="4094" y="2827"/>
            <a:chExt cx="253" cy="253"/>
          </a:xfrm>
        </p:grpSpPr>
        <p:sp>
          <p:nvSpPr>
            <p:cNvPr id="77959" name="Rectangle 173"/>
            <p:cNvSpPr>
              <a:spLocks noChangeArrowheads="1"/>
            </p:cNvSpPr>
            <p:nvPr/>
          </p:nvSpPr>
          <p:spPr bwMode="auto">
            <a:xfrm>
              <a:off x="4094" y="282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960" name="Group 174"/>
            <p:cNvGrpSpPr>
              <a:grpSpLocks/>
            </p:cNvGrpSpPr>
            <p:nvPr/>
          </p:nvGrpSpPr>
          <p:grpSpPr bwMode="auto">
            <a:xfrm>
              <a:off x="4182" y="2875"/>
              <a:ext cx="77" cy="134"/>
              <a:chOff x="4166" y="2875"/>
              <a:chExt cx="77" cy="134"/>
            </a:xfrm>
          </p:grpSpPr>
          <p:sp>
            <p:nvSpPr>
              <p:cNvPr id="77962" name="Freeform 175"/>
              <p:cNvSpPr>
                <a:spLocks noChangeAspect="1"/>
              </p:cNvSpPr>
              <p:nvPr/>
            </p:nvSpPr>
            <p:spPr bwMode="auto">
              <a:xfrm>
                <a:off x="4200" y="2875"/>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63" name="Freeform 176"/>
              <p:cNvSpPr>
                <a:spLocks noChangeAspect="1"/>
              </p:cNvSpPr>
              <p:nvPr/>
            </p:nvSpPr>
            <p:spPr bwMode="auto">
              <a:xfrm>
                <a:off x="4166" y="2875"/>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grpSp>
        <p:sp>
          <p:nvSpPr>
            <p:cNvPr id="77961" name="Line 177"/>
            <p:cNvSpPr>
              <a:spLocks noChangeShapeType="1"/>
            </p:cNvSpPr>
            <p:nvPr/>
          </p:nvSpPr>
          <p:spPr bwMode="auto">
            <a:xfrm>
              <a:off x="4097" y="3033"/>
              <a:ext cx="247" cy="0"/>
            </a:xfrm>
            <a:prstGeom prst="line">
              <a:avLst/>
            </a:prstGeom>
            <a:noFill/>
            <a:ln w="19050">
              <a:solidFill>
                <a:schemeClr val="tx1"/>
              </a:solidFill>
              <a:round/>
              <a:headEnd/>
              <a:tailEnd/>
            </a:ln>
          </p:spPr>
          <p:txBody>
            <a:bodyPr wrap="none" anchor="ctr"/>
            <a:lstStyle/>
            <a:p>
              <a:endParaRPr lang="en-US"/>
            </a:p>
          </p:txBody>
        </p:sp>
      </p:grpSp>
      <p:grpSp>
        <p:nvGrpSpPr>
          <p:cNvPr id="77870" name="Group 178"/>
          <p:cNvGrpSpPr>
            <a:grpSpLocks/>
          </p:cNvGrpSpPr>
          <p:nvPr/>
        </p:nvGrpSpPr>
        <p:grpSpPr bwMode="auto">
          <a:xfrm>
            <a:off x="7734300" y="3876675"/>
            <a:ext cx="530225" cy="530225"/>
            <a:chOff x="4872" y="2442"/>
            <a:chExt cx="334" cy="334"/>
          </a:xfrm>
        </p:grpSpPr>
        <p:sp>
          <p:nvSpPr>
            <p:cNvPr id="77955" name="Freeform 179"/>
            <p:cNvSpPr>
              <a:spLocks/>
            </p:cNvSpPr>
            <p:nvPr/>
          </p:nvSpPr>
          <p:spPr bwMode="auto">
            <a:xfrm>
              <a:off x="4872" y="24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77956" name="Freeform 180"/>
            <p:cNvSpPr>
              <a:spLocks noChangeAspect="1"/>
            </p:cNvSpPr>
            <p:nvPr/>
          </p:nvSpPr>
          <p:spPr bwMode="auto">
            <a:xfrm>
              <a:off x="5021" y="2511"/>
              <a:ext cx="43" cy="134"/>
            </a:xfrm>
            <a:custGeom>
              <a:avLst/>
              <a:gdLst>
                <a:gd name="T0" fmla="*/ 125 w 126"/>
                <a:gd name="T1" fmla="*/ 0 h 387"/>
                <a:gd name="T2" fmla="*/ 71 w 126"/>
                <a:gd name="T3" fmla="*/ 41 h 387"/>
                <a:gd name="T4" fmla="*/ 31 w 126"/>
                <a:gd name="T5" fmla="*/ 88 h 387"/>
                <a:gd name="T6" fmla="*/ 8 w 126"/>
                <a:gd name="T7" fmla="*/ 139 h 387"/>
                <a:gd name="T8" fmla="*/ 0 w 126"/>
                <a:gd name="T9" fmla="*/ 192 h 387"/>
                <a:gd name="T10" fmla="*/ 30 w 126"/>
                <a:gd name="T11" fmla="*/ 297 h 387"/>
                <a:gd name="T12" fmla="*/ 69 w 126"/>
                <a:gd name="T13" fmla="*/ 344 h 387"/>
                <a:gd name="T14" fmla="*/ 125 w 126"/>
                <a:gd name="T15" fmla="*/ 386 h 387"/>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387"/>
                <a:gd name="T26" fmla="*/ 126 w 126"/>
                <a:gd name="T27" fmla="*/ 387 h 38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387">
                  <a:moveTo>
                    <a:pt x="125" y="0"/>
                  </a:moveTo>
                  <a:lnTo>
                    <a:pt x="71" y="41"/>
                  </a:lnTo>
                  <a:lnTo>
                    <a:pt x="31" y="88"/>
                  </a:lnTo>
                  <a:lnTo>
                    <a:pt x="8" y="139"/>
                  </a:lnTo>
                  <a:lnTo>
                    <a:pt x="0" y="192"/>
                  </a:lnTo>
                  <a:lnTo>
                    <a:pt x="30" y="297"/>
                  </a:lnTo>
                  <a:lnTo>
                    <a:pt x="69" y="344"/>
                  </a:lnTo>
                  <a:lnTo>
                    <a:pt x="125"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57" name="Freeform 181"/>
            <p:cNvSpPr>
              <a:spLocks noChangeAspect="1"/>
            </p:cNvSpPr>
            <p:nvPr/>
          </p:nvSpPr>
          <p:spPr bwMode="auto">
            <a:xfrm>
              <a:off x="4987" y="2511"/>
              <a:ext cx="77" cy="134"/>
            </a:xfrm>
            <a:custGeom>
              <a:avLst/>
              <a:gdLst>
                <a:gd name="T0" fmla="*/ 223 w 224"/>
                <a:gd name="T1" fmla="*/ 0 h 387"/>
                <a:gd name="T2" fmla="*/ 126 w 224"/>
                <a:gd name="T3" fmla="*/ 27 h 387"/>
                <a:gd name="T4" fmla="*/ 56 w 224"/>
                <a:gd name="T5" fmla="*/ 72 h 387"/>
                <a:gd name="T6" fmla="*/ 15 w 224"/>
                <a:gd name="T7" fmla="*/ 128 h 387"/>
                <a:gd name="T8" fmla="*/ 0 w 224"/>
                <a:gd name="T9" fmla="*/ 193 h 387"/>
                <a:gd name="T10" fmla="*/ 14 w 224"/>
                <a:gd name="T11" fmla="*/ 256 h 387"/>
                <a:gd name="T12" fmla="*/ 55 w 224"/>
                <a:gd name="T13" fmla="*/ 314 h 387"/>
                <a:gd name="T14" fmla="*/ 125 w 224"/>
                <a:gd name="T15" fmla="*/ 359 h 387"/>
                <a:gd name="T16" fmla="*/ 223 w 224"/>
                <a:gd name="T17" fmla="*/ 386 h 38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4"/>
                <a:gd name="T28" fmla="*/ 0 h 387"/>
                <a:gd name="T29" fmla="*/ 224 w 224"/>
                <a:gd name="T30" fmla="*/ 387 h 38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4" h="387">
                  <a:moveTo>
                    <a:pt x="223" y="0"/>
                  </a:moveTo>
                  <a:lnTo>
                    <a:pt x="126" y="27"/>
                  </a:lnTo>
                  <a:lnTo>
                    <a:pt x="56" y="72"/>
                  </a:lnTo>
                  <a:lnTo>
                    <a:pt x="15" y="128"/>
                  </a:lnTo>
                  <a:lnTo>
                    <a:pt x="0" y="193"/>
                  </a:lnTo>
                  <a:lnTo>
                    <a:pt x="14" y="256"/>
                  </a:lnTo>
                  <a:lnTo>
                    <a:pt x="55" y="314"/>
                  </a:lnTo>
                  <a:lnTo>
                    <a:pt x="125" y="359"/>
                  </a:lnTo>
                  <a:lnTo>
                    <a:pt x="223" y="386"/>
                  </a:lnTo>
                </a:path>
              </a:pathLst>
            </a:custGeom>
            <a:noFill/>
            <a:ln w="19050" cap="rnd" cmpd="sng">
              <a:solidFill>
                <a:srgbClr val="000000"/>
              </a:solidFill>
              <a:prstDash val="solid"/>
              <a:round/>
              <a:headEnd type="none" w="sm" len="sm"/>
              <a:tailEnd type="none" w="sm" len="sm"/>
            </a:ln>
          </p:spPr>
          <p:txBody>
            <a:bodyPr/>
            <a:lstStyle/>
            <a:p>
              <a:endParaRPr lang="en-US"/>
            </a:p>
          </p:txBody>
        </p:sp>
        <p:sp>
          <p:nvSpPr>
            <p:cNvPr id="77958" name="Line 182"/>
            <p:cNvSpPr>
              <a:spLocks noChangeShapeType="1"/>
            </p:cNvSpPr>
            <p:nvPr/>
          </p:nvSpPr>
          <p:spPr bwMode="auto">
            <a:xfrm>
              <a:off x="4935" y="2669"/>
              <a:ext cx="211" cy="0"/>
            </a:xfrm>
            <a:prstGeom prst="line">
              <a:avLst/>
            </a:prstGeom>
            <a:noFill/>
            <a:ln w="19050">
              <a:solidFill>
                <a:schemeClr val="tx1"/>
              </a:solidFill>
              <a:round/>
              <a:headEnd/>
              <a:tailEnd/>
            </a:ln>
          </p:spPr>
          <p:txBody>
            <a:bodyPr wrap="none" anchor="ctr"/>
            <a:lstStyle/>
            <a:p>
              <a:endParaRPr lang="en-US"/>
            </a:p>
          </p:txBody>
        </p:sp>
      </p:grpSp>
      <p:grpSp>
        <p:nvGrpSpPr>
          <p:cNvPr id="77871" name="Group 183"/>
          <p:cNvGrpSpPr>
            <a:grpSpLocks/>
          </p:cNvGrpSpPr>
          <p:nvPr/>
        </p:nvGrpSpPr>
        <p:grpSpPr bwMode="auto">
          <a:xfrm>
            <a:off x="5118100" y="4552950"/>
            <a:ext cx="547688" cy="365125"/>
            <a:chOff x="3224" y="2868"/>
            <a:chExt cx="345" cy="230"/>
          </a:xfrm>
        </p:grpSpPr>
        <p:sp>
          <p:nvSpPr>
            <p:cNvPr id="77948" name="Rectangle 184"/>
            <p:cNvSpPr>
              <a:spLocks noChangeArrowheads="1"/>
            </p:cNvSpPr>
            <p:nvPr/>
          </p:nvSpPr>
          <p:spPr bwMode="auto">
            <a:xfrm>
              <a:off x="3224" y="286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949" name="Group 185"/>
            <p:cNvGrpSpPr>
              <a:grpSpLocks/>
            </p:cNvGrpSpPr>
            <p:nvPr/>
          </p:nvGrpSpPr>
          <p:grpSpPr bwMode="auto">
            <a:xfrm>
              <a:off x="3348" y="2913"/>
              <a:ext cx="97" cy="139"/>
              <a:chOff x="1791" y="2868"/>
              <a:chExt cx="97" cy="139"/>
            </a:xfrm>
          </p:grpSpPr>
          <p:sp>
            <p:nvSpPr>
              <p:cNvPr id="77950" name="Line 186"/>
              <p:cNvSpPr>
                <a:spLocks noChangeShapeType="1"/>
              </p:cNvSpPr>
              <p:nvPr/>
            </p:nvSpPr>
            <p:spPr bwMode="auto">
              <a:xfrm flipH="1" flipV="1">
                <a:off x="1792" y="2868"/>
                <a:ext cx="96" cy="96"/>
              </a:xfrm>
              <a:prstGeom prst="line">
                <a:avLst/>
              </a:prstGeom>
              <a:noFill/>
              <a:ln w="19050">
                <a:solidFill>
                  <a:schemeClr val="tx1"/>
                </a:solidFill>
                <a:round/>
                <a:headEnd/>
                <a:tailEnd/>
              </a:ln>
            </p:spPr>
            <p:txBody>
              <a:bodyPr wrap="none" anchor="ctr"/>
              <a:lstStyle/>
              <a:p>
                <a:endParaRPr lang="en-US"/>
              </a:p>
            </p:txBody>
          </p:sp>
          <p:sp>
            <p:nvSpPr>
              <p:cNvPr id="77951" name="Line 187"/>
              <p:cNvSpPr>
                <a:spLocks noChangeShapeType="1"/>
              </p:cNvSpPr>
              <p:nvPr/>
            </p:nvSpPr>
            <p:spPr bwMode="auto">
              <a:xfrm flipV="1">
                <a:off x="1791" y="2871"/>
                <a:ext cx="96" cy="96"/>
              </a:xfrm>
              <a:prstGeom prst="line">
                <a:avLst/>
              </a:prstGeom>
              <a:noFill/>
              <a:ln w="19050">
                <a:solidFill>
                  <a:schemeClr val="tx1"/>
                </a:solidFill>
                <a:round/>
                <a:headEnd/>
                <a:tailEnd/>
              </a:ln>
            </p:spPr>
            <p:txBody>
              <a:bodyPr wrap="none" anchor="ctr"/>
              <a:lstStyle/>
              <a:p>
                <a:endParaRPr lang="en-US"/>
              </a:p>
            </p:txBody>
          </p:sp>
          <p:sp>
            <p:nvSpPr>
              <p:cNvPr id="77952" name="Line 188"/>
              <p:cNvSpPr>
                <a:spLocks noChangeShapeType="1"/>
              </p:cNvSpPr>
              <p:nvPr/>
            </p:nvSpPr>
            <p:spPr bwMode="auto">
              <a:xfrm>
                <a:off x="1801" y="3007"/>
                <a:ext cx="7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953" name="Line 189"/>
              <p:cNvSpPr>
                <a:spLocks noChangeShapeType="1"/>
              </p:cNvSpPr>
              <p:nvPr/>
            </p:nvSpPr>
            <p:spPr bwMode="auto">
              <a:xfrm flipV="1">
                <a:off x="1839" y="2949"/>
                <a:ext cx="0" cy="58"/>
              </a:xfrm>
              <a:prstGeom prst="line">
                <a:avLst/>
              </a:prstGeom>
              <a:noFill/>
              <a:ln w="19050">
                <a:solidFill>
                  <a:schemeClr val="tx1"/>
                </a:solidFill>
                <a:round/>
                <a:headEnd/>
                <a:tailEnd/>
              </a:ln>
            </p:spPr>
            <p:txBody>
              <a:bodyPr wrap="none" anchor="ctr"/>
              <a:lstStyle/>
              <a:p>
                <a:endParaRPr lang="en-US"/>
              </a:p>
            </p:txBody>
          </p:sp>
          <p:sp>
            <p:nvSpPr>
              <p:cNvPr id="77954" name="Oval 190"/>
              <p:cNvSpPr>
                <a:spLocks noChangeArrowheads="1"/>
              </p:cNvSpPr>
              <p:nvPr/>
            </p:nvSpPr>
            <p:spPr bwMode="auto">
              <a:xfrm>
                <a:off x="1815" y="2880"/>
                <a:ext cx="48" cy="74"/>
              </a:xfrm>
              <a:prstGeom prst="ellipse">
                <a:avLst/>
              </a:prstGeom>
              <a:solidFill>
                <a:srgbClr val="80FFFF"/>
              </a:solidFill>
              <a:ln w="12700">
                <a:solidFill>
                  <a:schemeClr val="tx1"/>
                </a:solidFill>
                <a:round/>
                <a:headEnd/>
                <a:tailEnd/>
              </a:ln>
            </p:spPr>
            <p:txBody>
              <a:bodyPr wrap="none" anchor="ctr"/>
              <a:lstStyle/>
              <a:p>
                <a:endParaRPr lang="en-US"/>
              </a:p>
            </p:txBody>
          </p:sp>
        </p:grpSp>
      </p:grpSp>
      <p:grpSp>
        <p:nvGrpSpPr>
          <p:cNvPr id="77872" name="Group 191"/>
          <p:cNvGrpSpPr>
            <a:grpSpLocks/>
          </p:cNvGrpSpPr>
          <p:nvPr/>
        </p:nvGrpSpPr>
        <p:grpSpPr bwMode="auto">
          <a:xfrm>
            <a:off x="6499225" y="4525963"/>
            <a:ext cx="401638" cy="401637"/>
            <a:chOff x="4094" y="2851"/>
            <a:chExt cx="253" cy="253"/>
          </a:xfrm>
        </p:grpSpPr>
        <p:sp>
          <p:nvSpPr>
            <p:cNvPr id="77941" name="Rectangle 192"/>
            <p:cNvSpPr>
              <a:spLocks noChangeArrowheads="1"/>
            </p:cNvSpPr>
            <p:nvPr/>
          </p:nvSpPr>
          <p:spPr bwMode="auto">
            <a:xfrm>
              <a:off x="4094" y="28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942" name="Group 193"/>
            <p:cNvGrpSpPr>
              <a:grpSpLocks/>
            </p:cNvGrpSpPr>
            <p:nvPr/>
          </p:nvGrpSpPr>
          <p:grpSpPr bwMode="auto">
            <a:xfrm>
              <a:off x="4172" y="2908"/>
              <a:ext cx="97" cy="139"/>
              <a:chOff x="1791" y="2868"/>
              <a:chExt cx="97" cy="139"/>
            </a:xfrm>
          </p:grpSpPr>
          <p:sp>
            <p:nvSpPr>
              <p:cNvPr id="77943" name="Line 194"/>
              <p:cNvSpPr>
                <a:spLocks noChangeShapeType="1"/>
              </p:cNvSpPr>
              <p:nvPr/>
            </p:nvSpPr>
            <p:spPr bwMode="auto">
              <a:xfrm flipH="1" flipV="1">
                <a:off x="1792" y="2868"/>
                <a:ext cx="96" cy="96"/>
              </a:xfrm>
              <a:prstGeom prst="line">
                <a:avLst/>
              </a:prstGeom>
              <a:noFill/>
              <a:ln w="19050">
                <a:solidFill>
                  <a:schemeClr val="tx1"/>
                </a:solidFill>
                <a:round/>
                <a:headEnd/>
                <a:tailEnd/>
              </a:ln>
            </p:spPr>
            <p:txBody>
              <a:bodyPr wrap="none" anchor="ctr"/>
              <a:lstStyle/>
              <a:p>
                <a:endParaRPr lang="en-US"/>
              </a:p>
            </p:txBody>
          </p:sp>
          <p:sp>
            <p:nvSpPr>
              <p:cNvPr id="77944" name="Line 195"/>
              <p:cNvSpPr>
                <a:spLocks noChangeShapeType="1"/>
              </p:cNvSpPr>
              <p:nvPr/>
            </p:nvSpPr>
            <p:spPr bwMode="auto">
              <a:xfrm flipV="1">
                <a:off x="1791" y="2871"/>
                <a:ext cx="96" cy="96"/>
              </a:xfrm>
              <a:prstGeom prst="line">
                <a:avLst/>
              </a:prstGeom>
              <a:noFill/>
              <a:ln w="19050">
                <a:solidFill>
                  <a:schemeClr val="tx1"/>
                </a:solidFill>
                <a:round/>
                <a:headEnd/>
                <a:tailEnd/>
              </a:ln>
            </p:spPr>
            <p:txBody>
              <a:bodyPr wrap="none" anchor="ctr"/>
              <a:lstStyle/>
              <a:p>
                <a:endParaRPr lang="en-US"/>
              </a:p>
            </p:txBody>
          </p:sp>
          <p:sp>
            <p:nvSpPr>
              <p:cNvPr id="77945" name="Line 196"/>
              <p:cNvSpPr>
                <a:spLocks noChangeShapeType="1"/>
              </p:cNvSpPr>
              <p:nvPr/>
            </p:nvSpPr>
            <p:spPr bwMode="auto">
              <a:xfrm>
                <a:off x="1801" y="3007"/>
                <a:ext cx="7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946" name="Line 197"/>
              <p:cNvSpPr>
                <a:spLocks noChangeShapeType="1"/>
              </p:cNvSpPr>
              <p:nvPr/>
            </p:nvSpPr>
            <p:spPr bwMode="auto">
              <a:xfrm flipV="1">
                <a:off x="1839" y="2949"/>
                <a:ext cx="0" cy="58"/>
              </a:xfrm>
              <a:prstGeom prst="line">
                <a:avLst/>
              </a:prstGeom>
              <a:noFill/>
              <a:ln w="19050">
                <a:solidFill>
                  <a:schemeClr val="tx1"/>
                </a:solidFill>
                <a:round/>
                <a:headEnd/>
                <a:tailEnd/>
              </a:ln>
            </p:spPr>
            <p:txBody>
              <a:bodyPr wrap="none" anchor="ctr"/>
              <a:lstStyle/>
              <a:p>
                <a:endParaRPr lang="en-US"/>
              </a:p>
            </p:txBody>
          </p:sp>
          <p:sp>
            <p:nvSpPr>
              <p:cNvPr id="77947" name="Oval 198"/>
              <p:cNvSpPr>
                <a:spLocks noChangeArrowheads="1"/>
              </p:cNvSpPr>
              <p:nvPr/>
            </p:nvSpPr>
            <p:spPr bwMode="auto">
              <a:xfrm>
                <a:off x="1815" y="2880"/>
                <a:ext cx="48" cy="74"/>
              </a:xfrm>
              <a:prstGeom prst="ellipse">
                <a:avLst/>
              </a:prstGeom>
              <a:solidFill>
                <a:srgbClr val="AAFFAA"/>
              </a:solidFill>
              <a:ln w="12700">
                <a:solidFill>
                  <a:schemeClr val="tx1"/>
                </a:solidFill>
                <a:round/>
                <a:headEnd/>
                <a:tailEnd/>
              </a:ln>
            </p:spPr>
            <p:txBody>
              <a:bodyPr wrap="none" anchor="ctr"/>
              <a:lstStyle/>
              <a:p>
                <a:endParaRPr lang="en-US"/>
              </a:p>
            </p:txBody>
          </p:sp>
        </p:grpSp>
      </p:grpSp>
      <p:grpSp>
        <p:nvGrpSpPr>
          <p:cNvPr id="77873" name="Group 199"/>
          <p:cNvGrpSpPr>
            <a:grpSpLocks/>
          </p:cNvGrpSpPr>
          <p:nvPr/>
        </p:nvGrpSpPr>
        <p:grpSpPr bwMode="auto">
          <a:xfrm>
            <a:off x="7734300" y="4486275"/>
            <a:ext cx="530225" cy="530225"/>
            <a:chOff x="4872" y="2826"/>
            <a:chExt cx="334" cy="334"/>
          </a:xfrm>
        </p:grpSpPr>
        <p:sp>
          <p:nvSpPr>
            <p:cNvPr id="77934" name="Freeform 200"/>
            <p:cNvSpPr>
              <a:spLocks/>
            </p:cNvSpPr>
            <p:nvPr/>
          </p:nvSpPr>
          <p:spPr bwMode="auto">
            <a:xfrm>
              <a:off x="4872" y="28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935" name="Group 201"/>
            <p:cNvGrpSpPr>
              <a:grpSpLocks/>
            </p:cNvGrpSpPr>
            <p:nvPr/>
          </p:nvGrpSpPr>
          <p:grpSpPr bwMode="auto">
            <a:xfrm>
              <a:off x="4991" y="2923"/>
              <a:ext cx="97" cy="139"/>
              <a:chOff x="1791" y="2868"/>
              <a:chExt cx="97" cy="139"/>
            </a:xfrm>
          </p:grpSpPr>
          <p:sp>
            <p:nvSpPr>
              <p:cNvPr id="77936" name="Line 202"/>
              <p:cNvSpPr>
                <a:spLocks noChangeShapeType="1"/>
              </p:cNvSpPr>
              <p:nvPr/>
            </p:nvSpPr>
            <p:spPr bwMode="auto">
              <a:xfrm flipH="1" flipV="1">
                <a:off x="1792" y="2868"/>
                <a:ext cx="96" cy="96"/>
              </a:xfrm>
              <a:prstGeom prst="line">
                <a:avLst/>
              </a:prstGeom>
              <a:noFill/>
              <a:ln w="19050">
                <a:solidFill>
                  <a:schemeClr val="tx1"/>
                </a:solidFill>
                <a:round/>
                <a:headEnd/>
                <a:tailEnd/>
              </a:ln>
            </p:spPr>
            <p:txBody>
              <a:bodyPr wrap="none" anchor="ctr"/>
              <a:lstStyle/>
              <a:p>
                <a:endParaRPr lang="en-US"/>
              </a:p>
            </p:txBody>
          </p:sp>
          <p:sp>
            <p:nvSpPr>
              <p:cNvPr id="77937" name="Line 203"/>
              <p:cNvSpPr>
                <a:spLocks noChangeShapeType="1"/>
              </p:cNvSpPr>
              <p:nvPr/>
            </p:nvSpPr>
            <p:spPr bwMode="auto">
              <a:xfrm flipV="1">
                <a:off x="1791" y="2871"/>
                <a:ext cx="96" cy="96"/>
              </a:xfrm>
              <a:prstGeom prst="line">
                <a:avLst/>
              </a:prstGeom>
              <a:noFill/>
              <a:ln w="19050">
                <a:solidFill>
                  <a:schemeClr val="tx1"/>
                </a:solidFill>
                <a:round/>
                <a:headEnd/>
                <a:tailEnd/>
              </a:ln>
            </p:spPr>
            <p:txBody>
              <a:bodyPr wrap="none" anchor="ctr"/>
              <a:lstStyle/>
              <a:p>
                <a:endParaRPr lang="en-US"/>
              </a:p>
            </p:txBody>
          </p:sp>
          <p:sp>
            <p:nvSpPr>
              <p:cNvPr id="77938" name="Line 204"/>
              <p:cNvSpPr>
                <a:spLocks noChangeShapeType="1"/>
              </p:cNvSpPr>
              <p:nvPr/>
            </p:nvSpPr>
            <p:spPr bwMode="auto">
              <a:xfrm>
                <a:off x="1801" y="3007"/>
                <a:ext cx="78" cy="0"/>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77939" name="Line 205"/>
              <p:cNvSpPr>
                <a:spLocks noChangeShapeType="1"/>
              </p:cNvSpPr>
              <p:nvPr/>
            </p:nvSpPr>
            <p:spPr bwMode="auto">
              <a:xfrm flipV="1">
                <a:off x="1839" y="2949"/>
                <a:ext cx="0" cy="58"/>
              </a:xfrm>
              <a:prstGeom prst="line">
                <a:avLst/>
              </a:prstGeom>
              <a:noFill/>
              <a:ln w="19050">
                <a:solidFill>
                  <a:schemeClr val="tx1"/>
                </a:solidFill>
                <a:round/>
                <a:headEnd/>
                <a:tailEnd/>
              </a:ln>
            </p:spPr>
            <p:txBody>
              <a:bodyPr wrap="none" anchor="ctr"/>
              <a:lstStyle/>
              <a:p>
                <a:endParaRPr lang="en-US"/>
              </a:p>
            </p:txBody>
          </p:sp>
          <p:sp>
            <p:nvSpPr>
              <p:cNvPr id="77940" name="Oval 206"/>
              <p:cNvSpPr>
                <a:spLocks noChangeArrowheads="1"/>
              </p:cNvSpPr>
              <p:nvPr/>
            </p:nvSpPr>
            <p:spPr bwMode="auto">
              <a:xfrm>
                <a:off x="1815" y="2880"/>
                <a:ext cx="48" cy="74"/>
              </a:xfrm>
              <a:prstGeom prst="ellipse">
                <a:avLst/>
              </a:prstGeom>
              <a:solidFill>
                <a:srgbClr val="FF8080"/>
              </a:solidFill>
              <a:ln w="12700">
                <a:solidFill>
                  <a:schemeClr val="tx1"/>
                </a:solidFill>
                <a:round/>
                <a:headEnd/>
                <a:tailEnd/>
              </a:ln>
            </p:spPr>
            <p:txBody>
              <a:bodyPr wrap="none" anchor="ctr"/>
              <a:lstStyle/>
              <a:p>
                <a:endParaRPr lang="en-US"/>
              </a:p>
            </p:txBody>
          </p:sp>
        </p:grpSp>
      </p:grpSp>
      <p:grpSp>
        <p:nvGrpSpPr>
          <p:cNvPr id="77874" name="Group 207"/>
          <p:cNvGrpSpPr>
            <a:grpSpLocks/>
          </p:cNvGrpSpPr>
          <p:nvPr/>
        </p:nvGrpSpPr>
        <p:grpSpPr bwMode="auto">
          <a:xfrm>
            <a:off x="5118100" y="5197475"/>
            <a:ext cx="547688" cy="365125"/>
            <a:chOff x="3224" y="3274"/>
            <a:chExt cx="345" cy="230"/>
          </a:xfrm>
        </p:grpSpPr>
        <p:sp>
          <p:nvSpPr>
            <p:cNvPr id="77923" name="Rectangle 208"/>
            <p:cNvSpPr>
              <a:spLocks noChangeArrowheads="1"/>
            </p:cNvSpPr>
            <p:nvPr/>
          </p:nvSpPr>
          <p:spPr bwMode="auto">
            <a:xfrm>
              <a:off x="3224" y="327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924" name="Group 209"/>
            <p:cNvGrpSpPr>
              <a:grpSpLocks/>
            </p:cNvGrpSpPr>
            <p:nvPr/>
          </p:nvGrpSpPr>
          <p:grpSpPr bwMode="auto">
            <a:xfrm>
              <a:off x="3298" y="3289"/>
              <a:ext cx="198" cy="199"/>
              <a:chOff x="1788" y="3273"/>
              <a:chExt cx="198" cy="199"/>
            </a:xfrm>
          </p:grpSpPr>
          <p:sp>
            <p:nvSpPr>
              <p:cNvPr id="77925" name="Line 210"/>
              <p:cNvSpPr>
                <a:spLocks noChangeShapeType="1"/>
              </p:cNvSpPr>
              <p:nvPr/>
            </p:nvSpPr>
            <p:spPr bwMode="auto">
              <a:xfrm>
                <a:off x="1842" y="3376"/>
                <a:ext cx="144" cy="0"/>
              </a:xfrm>
              <a:prstGeom prst="line">
                <a:avLst/>
              </a:prstGeom>
              <a:noFill/>
              <a:ln w="19050">
                <a:solidFill>
                  <a:schemeClr val="tx1"/>
                </a:solidFill>
                <a:round/>
                <a:headEnd/>
                <a:tailEnd type="arrow" w="med" len="med"/>
              </a:ln>
            </p:spPr>
            <p:txBody>
              <a:bodyPr wrap="none" anchor="ctr"/>
              <a:lstStyle/>
              <a:p>
                <a:endParaRPr lang="en-US"/>
              </a:p>
            </p:txBody>
          </p:sp>
          <p:sp>
            <p:nvSpPr>
              <p:cNvPr id="77926" name="Freeform 211"/>
              <p:cNvSpPr>
                <a:spLocks/>
              </p:cNvSpPr>
              <p:nvPr/>
            </p:nvSpPr>
            <p:spPr bwMode="auto">
              <a:xfrm>
                <a:off x="1807" y="3273"/>
                <a:ext cx="36" cy="199"/>
              </a:xfrm>
              <a:custGeom>
                <a:avLst/>
                <a:gdLst>
                  <a:gd name="T0" fmla="*/ 4 w 36"/>
                  <a:gd name="T1" fmla="*/ 0 h 199"/>
                  <a:gd name="T2" fmla="*/ 27 w 36"/>
                  <a:gd name="T3" fmla="*/ 45 h 199"/>
                  <a:gd name="T4" fmla="*/ 36 w 36"/>
                  <a:gd name="T5" fmla="*/ 103 h 199"/>
                  <a:gd name="T6" fmla="*/ 21 w 36"/>
                  <a:gd name="T7" fmla="*/ 154 h 199"/>
                  <a:gd name="T8" fmla="*/ 0 w 36"/>
                  <a:gd name="T9" fmla="*/ 199 h 199"/>
                  <a:gd name="T10" fmla="*/ 0 60000 65536"/>
                  <a:gd name="T11" fmla="*/ 0 60000 65536"/>
                  <a:gd name="T12" fmla="*/ 0 60000 65536"/>
                  <a:gd name="T13" fmla="*/ 0 60000 65536"/>
                  <a:gd name="T14" fmla="*/ 0 60000 65536"/>
                  <a:gd name="T15" fmla="*/ 0 w 36"/>
                  <a:gd name="T16" fmla="*/ 0 h 199"/>
                  <a:gd name="T17" fmla="*/ 36 w 36"/>
                  <a:gd name="T18" fmla="*/ 199 h 199"/>
                </a:gdLst>
                <a:ahLst/>
                <a:cxnLst>
                  <a:cxn ang="T10">
                    <a:pos x="T0" y="T1"/>
                  </a:cxn>
                  <a:cxn ang="T11">
                    <a:pos x="T2" y="T3"/>
                  </a:cxn>
                  <a:cxn ang="T12">
                    <a:pos x="T4" y="T5"/>
                  </a:cxn>
                  <a:cxn ang="T13">
                    <a:pos x="T6" y="T7"/>
                  </a:cxn>
                  <a:cxn ang="T14">
                    <a:pos x="T8" y="T9"/>
                  </a:cxn>
                </a:cxnLst>
                <a:rect l="T15" t="T16" r="T17" b="T18"/>
                <a:pathLst>
                  <a:path w="36" h="199">
                    <a:moveTo>
                      <a:pt x="4" y="0"/>
                    </a:moveTo>
                    <a:lnTo>
                      <a:pt x="27" y="45"/>
                    </a:lnTo>
                    <a:lnTo>
                      <a:pt x="36" y="103"/>
                    </a:lnTo>
                    <a:lnTo>
                      <a:pt x="21" y="154"/>
                    </a:lnTo>
                    <a:lnTo>
                      <a:pt x="0" y="199"/>
                    </a:lnTo>
                  </a:path>
                </a:pathLst>
              </a:custGeom>
              <a:noFill/>
              <a:ln w="19050" cap="flat" cmpd="sng">
                <a:solidFill>
                  <a:schemeClr val="tx1"/>
                </a:solidFill>
                <a:prstDash val="solid"/>
                <a:round/>
                <a:headEnd/>
                <a:tailEnd/>
              </a:ln>
            </p:spPr>
            <p:txBody>
              <a:bodyPr wrap="none" anchor="ctr"/>
              <a:lstStyle/>
              <a:p>
                <a:endParaRPr lang="en-US"/>
              </a:p>
            </p:txBody>
          </p:sp>
          <p:sp>
            <p:nvSpPr>
              <p:cNvPr id="77927" name="Line 212"/>
              <p:cNvSpPr>
                <a:spLocks noChangeShapeType="1"/>
              </p:cNvSpPr>
              <p:nvPr/>
            </p:nvSpPr>
            <p:spPr bwMode="auto">
              <a:xfrm>
                <a:off x="1793" y="3295"/>
                <a:ext cx="29" cy="0"/>
              </a:xfrm>
              <a:prstGeom prst="line">
                <a:avLst/>
              </a:prstGeom>
              <a:noFill/>
              <a:ln w="19050">
                <a:solidFill>
                  <a:schemeClr val="tx1"/>
                </a:solidFill>
                <a:round/>
                <a:headEnd/>
                <a:tailEnd/>
              </a:ln>
            </p:spPr>
            <p:txBody>
              <a:bodyPr wrap="none" anchor="ctr"/>
              <a:lstStyle/>
              <a:p>
                <a:endParaRPr lang="en-US"/>
              </a:p>
            </p:txBody>
          </p:sp>
          <p:sp>
            <p:nvSpPr>
              <p:cNvPr id="77928" name="Line 213"/>
              <p:cNvSpPr>
                <a:spLocks noChangeShapeType="1"/>
              </p:cNvSpPr>
              <p:nvPr/>
            </p:nvSpPr>
            <p:spPr bwMode="auto">
              <a:xfrm>
                <a:off x="1807" y="3400"/>
                <a:ext cx="29" cy="0"/>
              </a:xfrm>
              <a:prstGeom prst="line">
                <a:avLst/>
              </a:prstGeom>
              <a:noFill/>
              <a:ln w="19050">
                <a:solidFill>
                  <a:schemeClr val="tx1"/>
                </a:solidFill>
                <a:round/>
                <a:headEnd/>
                <a:tailEnd/>
              </a:ln>
            </p:spPr>
            <p:txBody>
              <a:bodyPr wrap="none" anchor="ctr"/>
              <a:lstStyle/>
              <a:p>
                <a:endParaRPr lang="en-US"/>
              </a:p>
            </p:txBody>
          </p:sp>
          <p:sp>
            <p:nvSpPr>
              <p:cNvPr id="77929" name="Line 214"/>
              <p:cNvSpPr>
                <a:spLocks noChangeShapeType="1"/>
              </p:cNvSpPr>
              <p:nvPr/>
            </p:nvSpPr>
            <p:spPr bwMode="auto">
              <a:xfrm>
                <a:off x="1809" y="3375"/>
                <a:ext cx="29" cy="0"/>
              </a:xfrm>
              <a:prstGeom prst="line">
                <a:avLst/>
              </a:prstGeom>
              <a:noFill/>
              <a:ln w="19050">
                <a:solidFill>
                  <a:schemeClr val="tx1"/>
                </a:solidFill>
                <a:round/>
                <a:headEnd/>
                <a:tailEnd/>
              </a:ln>
            </p:spPr>
            <p:txBody>
              <a:bodyPr wrap="none" anchor="ctr"/>
              <a:lstStyle/>
              <a:p>
                <a:endParaRPr lang="en-US"/>
              </a:p>
            </p:txBody>
          </p:sp>
          <p:sp>
            <p:nvSpPr>
              <p:cNvPr id="77930" name="Line 215"/>
              <p:cNvSpPr>
                <a:spLocks noChangeShapeType="1"/>
              </p:cNvSpPr>
              <p:nvPr/>
            </p:nvSpPr>
            <p:spPr bwMode="auto">
              <a:xfrm>
                <a:off x="1810" y="3346"/>
                <a:ext cx="29" cy="0"/>
              </a:xfrm>
              <a:prstGeom prst="line">
                <a:avLst/>
              </a:prstGeom>
              <a:noFill/>
              <a:ln w="19050">
                <a:solidFill>
                  <a:schemeClr val="tx1"/>
                </a:solidFill>
                <a:round/>
                <a:headEnd/>
                <a:tailEnd/>
              </a:ln>
            </p:spPr>
            <p:txBody>
              <a:bodyPr wrap="none" anchor="ctr"/>
              <a:lstStyle/>
              <a:p>
                <a:endParaRPr lang="en-US"/>
              </a:p>
            </p:txBody>
          </p:sp>
          <p:sp>
            <p:nvSpPr>
              <p:cNvPr id="77931" name="Line 216"/>
              <p:cNvSpPr>
                <a:spLocks noChangeShapeType="1"/>
              </p:cNvSpPr>
              <p:nvPr/>
            </p:nvSpPr>
            <p:spPr bwMode="auto">
              <a:xfrm>
                <a:off x="1802" y="3324"/>
                <a:ext cx="29" cy="0"/>
              </a:xfrm>
              <a:prstGeom prst="line">
                <a:avLst/>
              </a:prstGeom>
              <a:noFill/>
              <a:ln w="19050">
                <a:solidFill>
                  <a:schemeClr val="tx1"/>
                </a:solidFill>
                <a:round/>
                <a:headEnd/>
                <a:tailEnd/>
              </a:ln>
            </p:spPr>
            <p:txBody>
              <a:bodyPr wrap="none" anchor="ctr"/>
              <a:lstStyle/>
              <a:p>
                <a:endParaRPr lang="en-US"/>
              </a:p>
            </p:txBody>
          </p:sp>
          <p:sp>
            <p:nvSpPr>
              <p:cNvPr id="77932" name="Line 217"/>
              <p:cNvSpPr>
                <a:spLocks noChangeShapeType="1"/>
              </p:cNvSpPr>
              <p:nvPr/>
            </p:nvSpPr>
            <p:spPr bwMode="auto">
              <a:xfrm>
                <a:off x="1788" y="3446"/>
                <a:ext cx="29" cy="0"/>
              </a:xfrm>
              <a:prstGeom prst="line">
                <a:avLst/>
              </a:prstGeom>
              <a:noFill/>
              <a:ln w="19050">
                <a:solidFill>
                  <a:schemeClr val="tx1"/>
                </a:solidFill>
                <a:round/>
                <a:headEnd/>
                <a:tailEnd/>
              </a:ln>
            </p:spPr>
            <p:txBody>
              <a:bodyPr wrap="none" anchor="ctr"/>
              <a:lstStyle/>
              <a:p>
                <a:endParaRPr lang="en-US"/>
              </a:p>
            </p:txBody>
          </p:sp>
          <p:sp>
            <p:nvSpPr>
              <p:cNvPr id="77933" name="Line 218"/>
              <p:cNvSpPr>
                <a:spLocks noChangeShapeType="1"/>
              </p:cNvSpPr>
              <p:nvPr/>
            </p:nvSpPr>
            <p:spPr bwMode="auto">
              <a:xfrm>
                <a:off x="1800" y="3424"/>
                <a:ext cx="29" cy="0"/>
              </a:xfrm>
              <a:prstGeom prst="line">
                <a:avLst/>
              </a:prstGeom>
              <a:noFill/>
              <a:ln w="19050">
                <a:solidFill>
                  <a:schemeClr val="tx1"/>
                </a:solidFill>
                <a:round/>
                <a:headEnd/>
                <a:tailEnd/>
              </a:ln>
            </p:spPr>
            <p:txBody>
              <a:bodyPr wrap="none" anchor="ctr"/>
              <a:lstStyle/>
              <a:p>
                <a:endParaRPr lang="en-US"/>
              </a:p>
            </p:txBody>
          </p:sp>
        </p:grpSp>
      </p:grpSp>
      <p:grpSp>
        <p:nvGrpSpPr>
          <p:cNvPr id="77875" name="Group 219"/>
          <p:cNvGrpSpPr>
            <a:grpSpLocks/>
          </p:cNvGrpSpPr>
          <p:nvPr/>
        </p:nvGrpSpPr>
        <p:grpSpPr bwMode="auto">
          <a:xfrm>
            <a:off x="6499225" y="5170488"/>
            <a:ext cx="401638" cy="401637"/>
            <a:chOff x="4094" y="3257"/>
            <a:chExt cx="253" cy="253"/>
          </a:xfrm>
        </p:grpSpPr>
        <p:sp>
          <p:nvSpPr>
            <p:cNvPr id="77912" name="Rectangle 220"/>
            <p:cNvSpPr>
              <a:spLocks noChangeArrowheads="1"/>
            </p:cNvSpPr>
            <p:nvPr/>
          </p:nvSpPr>
          <p:spPr bwMode="auto">
            <a:xfrm>
              <a:off x="4094" y="325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913" name="Group 221"/>
            <p:cNvGrpSpPr>
              <a:grpSpLocks/>
            </p:cNvGrpSpPr>
            <p:nvPr/>
          </p:nvGrpSpPr>
          <p:grpSpPr bwMode="auto">
            <a:xfrm>
              <a:off x="4122" y="3284"/>
              <a:ext cx="198" cy="199"/>
              <a:chOff x="1788" y="3273"/>
              <a:chExt cx="198" cy="199"/>
            </a:xfrm>
          </p:grpSpPr>
          <p:sp>
            <p:nvSpPr>
              <p:cNvPr id="77914" name="Line 222"/>
              <p:cNvSpPr>
                <a:spLocks noChangeShapeType="1"/>
              </p:cNvSpPr>
              <p:nvPr/>
            </p:nvSpPr>
            <p:spPr bwMode="auto">
              <a:xfrm>
                <a:off x="1842" y="3376"/>
                <a:ext cx="144" cy="0"/>
              </a:xfrm>
              <a:prstGeom prst="line">
                <a:avLst/>
              </a:prstGeom>
              <a:noFill/>
              <a:ln w="19050">
                <a:solidFill>
                  <a:schemeClr val="tx1"/>
                </a:solidFill>
                <a:round/>
                <a:headEnd/>
                <a:tailEnd type="arrow" w="med" len="med"/>
              </a:ln>
            </p:spPr>
            <p:txBody>
              <a:bodyPr wrap="none" anchor="ctr"/>
              <a:lstStyle/>
              <a:p>
                <a:endParaRPr lang="en-US"/>
              </a:p>
            </p:txBody>
          </p:sp>
          <p:sp>
            <p:nvSpPr>
              <p:cNvPr id="77915" name="Freeform 223"/>
              <p:cNvSpPr>
                <a:spLocks/>
              </p:cNvSpPr>
              <p:nvPr/>
            </p:nvSpPr>
            <p:spPr bwMode="auto">
              <a:xfrm>
                <a:off x="1807" y="3273"/>
                <a:ext cx="36" cy="199"/>
              </a:xfrm>
              <a:custGeom>
                <a:avLst/>
                <a:gdLst>
                  <a:gd name="T0" fmla="*/ 4 w 36"/>
                  <a:gd name="T1" fmla="*/ 0 h 199"/>
                  <a:gd name="T2" fmla="*/ 27 w 36"/>
                  <a:gd name="T3" fmla="*/ 45 h 199"/>
                  <a:gd name="T4" fmla="*/ 36 w 36"/>
                  <a:gd name="T5" fmla="*/ 103 h 199"/>
                  <a:gd name="T6" fmla="*/ 21 w 36"/>
                  <a:gd name="T7" fmla="*/ 154 h 199"/>
                  <a:gd name="T8" fmla="*/ 0 w 36"/>
                  <a:gd name="T9" fmla="*/ 199 h 199"/>
                  <a:gd name="T10" fmla="*/ 0 60000 65536"/>
                  <a:gd name="T11" fmla="*/ 0 60000 65536"/>
                  <a:gd name="T12" fmla="*/ 0 60000 65536"/>
                  <a:gd name="T13" fmla="*/ 0 60000 65536"/>
                  <a:gd name="T14" fmla="*/ 0 60000 65536"/>
                  <a:gd name="T15" fmla="*/ 0 w 36"/>
                  <a:gd name="T16" fmla="*/ 0 h 199"/>
                  <a:gd name="T17" fmla="*/ 36 w 36"/>
                  <a:gd name="T18" fmla="*/ 199 h 199"/>
                </a:gdLst>
                <a:ahLst/>
                <a:cxnLst>
                  <a:cxn ang="T10">
                    <a:pos x="T0" y="T1"/>
                  </a:cxn>
                  <a:cxn ang="T11">
                    <a:pos x="T2" y="T3"/>
                  </a:cxn>
                  <a:cxn ang="T12">
                    <a:pos x="T4" y="T5"/>
                  </a:cxn>
                  <a:cxn ang="T13">
                    <a:pos x="T6" y="T7"/>
                  </a:cxn>
                  <a:cxn ang="T14">
                    <a:pos x="T8" y="T9"/>
                  </a:cxn>
                </a:cxnLst>
                <a:rect l="T15" t="T16" r="T17" b="T18"/>
                <a:pathLst>
                  <a:path w="36" h="199">
                    <a:moveTo>
                      <a:pt x="4" y="0"/>
                    </a:moveTo>
                    <a:lnTo>
                      <a:pt x="27" y="45"/>
                    </a:lnTo>
                    <a:lnTo>
                      <a:pt x="36" y="103"/>
                    </a:lnTo>
                    <a:lnTo>
                      <a:pt x="21" y="154"/>
                    </a:lnTo>
                    <a:lnTo>
                      <a:pt x="0" y="199"/>
                    </a:lnTo>
                  </a:path>
                </a:pathLst>
              </a:custGeom>
              <a:noFill/>
              <a:ln w="19050" cap="flat" cmpd="sng">
                <a:solidFill>
                  <a:schemeClr val="tx1"/>
                </a:solidFill>
                <a:prstDash val="solid"/>
                <a:round/>
                <a:headEnd/>
                <a:tailEnd/>
              </a:ln>
            </p:spPr>
            <p:txBody>
              <a:bodyPr wrap="none" anchor="ctr"/>
              <a:lstStyle/>
              <a:p>
                <a:endParaRPr lang="en-US"/>
              </a:p>
            </p:txBody>
          </p:sp>
          <p:sp>
            <p:nvSpPr>
              <p:cNvPr id="77916" name="Line 224"/>
              <p:cNvSpPr>
                <a:spLocks noChangeShapeType="1"/>
              </p:cNvSpPr>
              <p:nvPr/>
            </p:nvSpPr>
            <p:spPr bwMode="auto">
              <a:xfrm>
                <a:off x="1793" y="3295"/>
                <a:ext cx="29" cy="0"/>
              </a:xfrm>
              <a:prstGeom prst="line">
                <a:avLst/>
              </a:prstGeom>
              <a:noFill/>
              <a:ln w="19050">
                <a:solidFill>
                  <a:schemeClr val="tx1"/>
                </a:solidFill>
                <a:round/>
                <a:headEnd/>
                <a:tailEnd/>
              </a:ln>
            </p:spPr>
            <p:txBody>
              <a:bodyPr wrap="none" anchor="ctr"/>
              <a:lstStyle/>
              <a:p>
                <a:endParaRPr lang="en-US"/>
              </a:p>
            </p:txBody>
          </p:sp>
          <p:sp>
            <p:nvSpPr>
              <p:cNvPr id="77917" name="Line 225"/>
              <p:cNvSpPr>
                <a:spLocks noChangeShapeType="1"/>
              </p:cNvSpPr>
              <p:nvPr/>
            </p:nvSpPr>
            <p:spPr bwMode="auto">
              <a:xfrm>
                <a:off x="1807" y="3400"/>
                <a:ext cx="29" cy="0"/>
              </a:xfrm>
              <a:prstGeom prst="line">
                <a:avLst/>
              </a:prstGeom>
              <a:noFill/>
              <a:ln w="19050">
                <a:solidFill>
                  <a:schemeClr val="tx1"/>
                </a:solidFill>
                <a:round/>
                <a:headEnd/>
                <a:tailEnd/>
              </a:ln>
            </p:spPr>
            <p:txBody>
              <a:bodyPr wrap="none" anchor="ctr"/>
              <a:lstStyle/>
              <a:p>
                <a:endParaRPr lang="en-US"/>
              </a:p>
            </p:txBody>
          </p:sp>
          <p:sp>
            <p:nvSpPr>
              <p:cNvPr id="77918" name="Line 226"/>
              <p:cNvSpPr>
                <a:spLocks noChangeShapeType="1"/>
              </p:cNvSpPr>
              <p:nvPr/>
            </p:nvSpPr>
            <p:spPr bwMode="auto">
              <a:xfrm>
                <a:off x="1809" y="3375"/>
                <a:ext cx="29" cy="0"/>
              </a:xfrm>
              <a:prstGeom prst="line">
                <a:avLst/>
              </a:prstGeom>
              <a:noFill/>
              <a:ln w="19050">
                <a:solidFill>
                  <a:schemeClr val="tx1"/>
                </a:solidFill>
                <a:round/>
                <a:headEnd/>
                <a:tailEnd/>
              </a:ln>
            </p:spPr>
            <p:txBody>
              <a:bodyPr wrap="none" anchor="ctr"/>
              <a:lstStyle/>
              <a:p>
                <a:endParaRPr lang="en-US"/>
              </a:p>
            </p:txBody>
          </p:sp>
          <p:sp>
            <p:nvSpPr>
              <p:cNvPr id="77919" name="Line 227"/>
              <p:cNvSpPr>
                <a:spLocks noChangeShapeType="1"/>
              </p:cNvSpPr>
              <p:nvPr/>
            </p:nvSpPr>
            <p:spPr bwMode="auto">
              <a:xfrm>
                <a:off x="1810" y="3346"/>
                <a:ext cx="29" cy="0"/>
              </a:xfrm>
              <a:prstGeom prst="line">
                <a:avLst/>
              </a:prstGeom>
              <a:noFill/>
              <a:ln w="19050">
                <a:solidFill>
                  <a:schemeClr val="tx1"/>
                </a:solidFill>
                <a:round/>
                <a:headEnd/>
                <a:tailEnd/>
              </a:ln>
            </p:spPr>
            <p:txBody>
              <a:bodyPr wrap="none" anchor="ctr"/>
              <a:lstStyle/>
              <a:p>
                <a:endParaRPr lang="en-US"/>
              </a:p>
            </p:txBody>
          </p:sp>
          <p:sp>
            <p:nvSpPr>
              <p:cNvPr id="77920" name="Line 228"/>
              <p:cNvSpPr>
                <a:spLocks noChangeShapeType="1"/>
              </p:cNvSpPr>
              <p:nvPr/>
            </p:nvSpPr>
            <p:spPr bwMode="auto">
              <a:xfrm>
                <a:off x="1802" y="3324"/>
                <a:ext cx="29" cy="0"/>
              </a:xfrm>
              <a:prstGeom prst="line">
                <a:avLst/>
              </a:prstGeom>
              <a:noFill/>
              <a:ln w="19050">
                <a:solidFill>
                  <a:schemeClr val="tx1"/>
                </a:solidFill>
                <a:round/>
                <a:headEnd/>
                <a:tailEnd/>
              </a:ln>
            </p:spPr>
            <p:txBody>
              <a:bodyPr wrap="none" anchor="ctr"/>
              <a:lstStyle/>
              <a:p>
                <a:endParaRPr lang="en-US"/>
              </a:p>
            </p:txBody>
          </p:sp>
          <p:sp>
            <p:nvSpPr>
              <p:cNvPr id="77921" name="Line 229"/>
              <p:cNvSpPr>
                <a:spLocks noChangeShapeType="1"/>
              </p:cNvSpPr>
              <p:nvPr/>
            </p:nvSpPr>
            <p:spPr bwMode="auto">
              <a:xfrm>
                <a:off x="1788" y="3446"/>
                <a:ext cx="29" cy="0"/>
              </a:xfrm>
              <a:prstGeom prst="line">
                <a:avLst/>
              </a:prstGeom>
              <a:noFill/>
              <a:ln w="19050">
                <a:solidFill>
                  <a:schemeClr val="tx1"/>
                </a:solidFill>
                <a:round/>
                <a:headEnd/>
                <a:tailEnd/>
              </a:ln>
            </p:spPr>
            <p:txBody>
              <a:bodyPr wrap="none" anchor="ctr"/>
              <a:lstStyle/>
              <a:p>
                <a:endParaRPr lang="en-US"/>
              </a:p>
            </p:txBody>
          </p:sp>
          <p:sp>
            <p:nvSpPr>
              <p:cNvPr id="77922" name="Line 230"/>
              <p:cNvSpPr>
                <a:spLocks noChangeShapeType="1"/>
              </p:cNvSpPr>
              <p:nvPr/>
            </p:nvSpPr>
            <p:spPr bwMode="auto">
              <a:xfrm>
                <a:off x="1800" y="3424"/>
                <a:ext cx="29" cy="0"/>
              </a:xfrm>
              <a:prstGeom prst="line">
                <a:avLst/>
              </a:prstGeom>
              <a:noFill/>
              <a:ln w="19050">
                <a:solidFill>
                  <a:schemeClr val="tx1"/>
                </a:solidFill>
                <a:round/>
                <a:headEnd/>
                <a:tailEnd/>
              </a:ln>
            </p:spPr>
            <p:txBody>
              <a:bodyPr wrap="none" anchor="ctr"/>
              <a:lstStyle/>
              <a:p>
                <a:endParaRPr lang="en-US"/>
              </a:p>
            </p:txBody>
          </p:sp>
        </p:grpSp>
      </p:grpSp>
      <p:grpSp>
        <p:nvGrpSpPr>
          <p:cNvPr id="77876" name="Group 231"/>
          <p:cNvGrpSpPr>
            <a:grpSpLocks/>
          </p:cNvGrpSpPr>
          <p:nvPr/>
        </p:nvGrpSpPr>
        <p:grpSpPr bwMode="auto">
          <a:xfrm>
            <a:off x="7734300" y="5135563"/>
            <a:ext cx="530225" cy="530225"/>
            <a:chOff x="4872" y="3235"/>
            <a:chExt cx="334" cy="334"/>
          </a:xfrm>
        </p:grpSpPr>
        <p:sp>
          <p:nvSpPr>
            <p:cNvPr id="77901" name="Freeform 232"/>
            <p:cNvSpPr>
              <a:spLocks/>
            </p:cNvSpPr>
            <p:nvPr/>
          </p:nvSpPr>
          <p:spPr bwMode="auto">
            <a:xfrm>
              <a:off x="4872" y="323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902" name="Group 233"/>
            <p:cNvGrpSpPr>
              <a:grpSpLocks/>
            </p:cNvGrpSpPr>
            <p:nvPr/>
          </p:nvGrpSpPr>
          <p:grpSpPr bwMode="auto">
            <a:xfrm>
              <a:off x="4974" y="3303"/>
              <a:ext cx="198" cy="199"/>
              <a:chOff x="1788" y="3273"/>
              <a:chExt cx="198" cy="199"/>
            </a:xfrm>
          </p:grpSpPr>
          <p:sp>
            <p:nvSpPr>
              <p:cNvPr id="77903" name="Line 234"/>
              <p:cNvSpPr>
                <a:spLocks noChangeShapeType="1"/>
              </p:cNvSpPr>
              <p:nvPr/>
            </p:nvSpPr>
            <p:spPr bwMode="auto">
              <a:xfrm>
                <a:off x="1842" y="3376"/>
                <a:ext cx="144" cy="0"/>
              </a:xfrm>
              <a:prstGeom prst="line">
                <a:avLst/>
              </a:prstGeom>
              <a:noFill/>
              <a:ln w="19050">
                <a:solidFill>
                  <a:schemeClr val="tx1"/>
                </a:solidFill>
                <a:round/>
                <a:headEnd/>
                <a:tailEnd type="arrow" w="med" len="med"/>
              </a:ln>
            </p:spPr>
            <p:txBody>
              <a:bodyPr wrap="none" anchor="ctr"/>
              <a:lstStyle/>
              <a:p>
                <a:endParaRPr lang="en-US"/>
              </a:p>
            </p:txBody>
          </p:sp>
          <p:sp>
            <p:nvSpPr>
              <p:cNvPr id="77904" name="Freeform 235"/>
              <p:cNvSpPr>
                <a:spLocks/>
              </p:cNvSpPr>
              <p:nvPr/>
            </p:nvSpPr>
            <p:spPr bwMode="auto">
              <a:xfrm>
                <a:off x="1807" y="3273"/>
                <a:ext cx="36" cy="199"/>
              </a:xfrm>
              <a:custGeom>
                <a:avLst/>
                <a:gdLst>
                  <a:gd name="T0" fmla="*/ 4 w 36"/>
                  <a:gd name="T1" fmla="*/ 0 h 199"/>
                  <a:gd name="T2" fmla="*/ 27 w 36"/>
                  <a:gd name="T3" fmla="*/ 45 h 199"/>
                  <a:gd name="T4" fmla="*/ 36 w 36"/>
                  <a:gd name="T5" fmla="*/ 103 h 199"/>
                  <a:gd name="T6" fmla="*/ 21 w 36"/>
                  <a:gd name="T7" fmla="*/ 154 h 199"/>
                  <a:gd name="T8" fmla="*/ 0 w 36"/>
                  <a:gd name="T9" fmla="*/ 199 h 199"/>
                  <a:gd name="T10" fmla="*/ 0 60000 65536"/>
                  <a:gd name="T11" fmla="*/ 0 60000 65536"/>
                  <a:gd name="T12" fmla="*/ 0 60000 65536"/>
                  <a:gd name="T13" fmla="*/ 0 60000 65536"/>
                  <a:gd name="T14" fmla="*/ 0 60000 65536"/>
                  <a:gd name="T15" fmla="*/ 0 w 36"/>
                  <a:gd name="T16" fmla="*/ 0 h 199"/>
                  <a:gd name="T17" fmla="*/ 36 w 36"/>
                  <a:gd name="T18" fmla="*/ 199 h 199"/>
                </a:gdLst>
                <a:ahLst/>
                <a:cxnLst>
                  <a:cxn ang="T10">
                    <a:pos x="T0" y="T1"/>
                  </a:cxn>
                  <a:cxn ang="T11">
                    <a:pos x="T2" y="T3"/>
                  </a:cxn>
                  <a:cxn ang="T12">
                    <a:pos x="T4" y="T5"/>
                  </a:cxn>
                  <a:cxn ang="T13">
                    <a:pos x="T6" y="T7"/>
                  </a:cxn>
                  <a:cxn ang="T14">
                    <a:pos x="T8" y="T9"/>
                  </a:cxn>
                </a:cxnLst>
                <a:rect l="T15" t="T16" r="T17" b="T18"/>
                <a:pathLst>
                  <a:path w="36" h="199">
                    <a:moveTo>
                      <a:pt x="4" y="0"/>
                    </a:moveTo>
                    <a:lnTo>
                      <a:pt x="27" y="45"/>
                    </a:lnTo>
                    <a:lnTo>
                      <a:pt x="36" y="103"/>
                    </a:lnTo>
                    <a:lnTo>
                      <a:pt x="21" y="154"/>
                    </a:lnTo>
                    <a:lnTo>
                      <a:pt x="0" y="199"/>
                    </a:lnTo>
                  </a:path>
                </a:pathLst>
              </a:custGeom>
              <a:noFill/>
              <a:ln w="19050" cap="flat" cmpd="sng">
                <a:solidFill>
                  <a:schemeClr val="tx1"/>
                </a:solidFill>
                <a:prstDash val="solid"/>
                <a:round/>
                <a:headEnd/>
                <a:tailEnd/>
              </a:ln>
            </p:spPr>
            <p:txBody>
              <a:bodyPr wrap="none" anchor="ctr"/>
              <a:lstStyle/>
              <a:p>
                <a:endParaRPr lang="en-US"/>
              </a:p>
            </p:txBody>
          </p:sp>
          <p:sp>
            <p:nvSpPr>
              <p:cNvPr id="77905" name="Line 236"/>
              <p:cNvSpPr>
                <a:spLocks noChangeShapeType="1"/>
              </p:cNvSpPr>
              <p:nvPr/>
            </p:nvSpPr>
            <p:spPr bwMode="auto">
              <a:xfrm>
                <a:off x="1793" y="3295"/>
                <a:ext cx="29" cy="0"/>
              </a:xfrm>
              <a:prstGeom prst="line">
                <a:avLst/>
              </a:prstGeom>
              <a:noFill/>
              <a:ln w="19050">
                <a:solidFill>
                  <a:schemeClr val="tx1"/>
                </a:solidFill>
                <a:round/>
                <a:headEnd/>
                <a:tailEnd/>
              </a:ln>
            </p:spPr>
            <p:txBody>
              <a:bodyPr wrap="none" anchor="ctr"/>
              <a:lstStyle/>
              <a:p>
                <a:endParaRPr lang="en-US"/>
              </a:p>
            </p:txBody>
          </p:sp>
          <p:sp>
            <p:nvSpPr>
              <p:cNvPr id="77906" name="Line 237"/>
              <p:cNvSpPr>
                <a:spLocks noChangeShapeType="1"/>
              </p:cNvSpPr>
              <p:nvPr/>
            </p:nvSpPr>
            <p:spPr bwMode="auto">
              <a:xfrm>
                <a:off x="1807" y="3400"/>
                <a:ext cx="29" cy="0"/>
              </a:xfrm>
              <a:prstGeom prst="line">
                <a:avLst/>
              </a:prstGeom>
              <a:noFill/>
              <a:ln w="19050">
                <a:solidFill>
                  <a:schemeClr val="tx1"/>
                </a:solidFill>
                <a:round/>
                <a:headEnd/>
                <a:tailEnd/>
              </a:ln>
            </p:spPr>
            <p:txBody>
              <a:bodyPr wrap="none" anchor="ctr"/>
              <a:lstStyle/>
              <a:p>
                <a:endParaRPr lang="en-US"/>
              </a:p>
            </p:txBody>
          </p:sp>
          <p:sp>
            <p:nvSpPr>
              <p:cNvPr id="77907" name="Line 238"/>
              <p:cNvSpPr>
                <a:spLocks noChangeShapeType="1"/>
              </p:cNvSpPr>
              <p:nvPr/>
            </p:nvSpPr>
            <p:spPr bwMode="auto">
              <a:xfrm>
                <a:off x="1809" y="3375"/>
                <a:ext cx="29" cy="0"/>
              </a:xfrm>
              <a:prstGeom prst="line">
                <a:avLst/>
              </a:prstGeom>
              <a:noFill/>
              <a:ln w="19050">
                <a:solidFill>
                  <a:schemeClr val="tx1"/>
                </a:solidFill>
                <a:round/>
                <a:headEnd/>
                <a:tailEnd/>
              </a:ln>
            </p:spPr>
            <p:txBody>
              <a:bodyPr wrap="none" anchor="ctr"/>
              <a:lstStyle/>
              <a:p>
                <a:endParaRPr lang="en-US"/>
              </a:p>
            </p:txBody>
          </p:sp>
          <p:sp>
            <p:nvSpPr>
              <p:cNvPr id="77908" name="Line 239"/>
              <p:cNvSpPr>
                <a:spLocks noChangeShapeType="1"/>
              </p:cNvSpPr>
              <p:nvPr/>
            </p:nvSpPr>
            <p:spPr bwMode="auto">
              <a:xfrm>
                <a:off x="1810" y="3346"/>
                <a:ext cx="29" cy="0"/>
              </a:xfrm>
              <a:prstGeom prst="line">
                <a:avLst/>
              </a:prstGeom>
              <a:noFill/>
              <a:ln w="19050">
                <a:solidFill>
                  <a:schemeClr val="tx1"/>
                </a:solidFill>
                <a:round/>
                <a:headEnd/>
                <a:tailEnd/>
              </a:ln>
            </p:spPr>
            <p:txBody>
              <a:bodyPr wrap="none" anchor="ctr"/>
              <a:lstStyle/>
              <a:p>
                <a:endParaRPr lang="en-US"/>
              </a:p>
            </p:txBody>
          </p:sp>
          <p:sp>
            <p:nvSpPr>
              <p:cNvPr id="77909" name="Line 240"/>
              <p:cNvSpPr>
                <a:spLocks noChangeShapeType="1"/>
              </p:cNvSpPr>
              <p:nvPr/>
            </p:nvSpPr>
            <p:spPr bwMode="auto">
              <a:xfrm>
                <a:off x="1802" y="3324"/>
                <a:ext cx="29" cy="0"/>
              </a:xfrm>
              <a:prstGeom prst="line">
                <a:avLst/>
              </a:prstGeom>
              <a:noFill/>
              <a:ln w="19050">
                <a:solidFill>
                  <a:schemeClr val="tx1"/>
                </a:solidFill>
                <a:round/>
                <a:headEnd/>
                <a:tailEnd/>
              </a:ln>
            </p:spPr>
            <p:txBody>
              <a:bodyPr wrap="none" anchor="ctr"/>
              <a:lstStyle/>
              <a:p>
                <a:endParaRPr lang="en-US"/>
              </a:p>
            </p:txBody>
          </p:sp>
          <p:sp>
            <p:nvSpPr>
              <p:cNvPr id="77910" name="Line 241"/>
              <p:cNvSpPr>
                <a:spLocks noChangeShapeType="1"/>
              </p:cNvSpPr>
              <p:nvPr/>
            </p:nvSpPr>
            <p:spPr bwMode="auto">
              <a:xfrm>
                <a:off x="1788" y="3446"/>
                <a:ext cx="29" cy="0"/>
              </a:xfrm>
              <a:prstGeom prst="line">
                <a:avLst/>
              </a:prstGeom>
              <a:noFill/>
              <a:ln w="19050">
                <a:solidFill>
                  <a:schemeClr val="tx1"/>
                </a:solidFill>
                <a:round/>
                <a:headEnd/>
                <a:tailEnd/>
              </a:ln>
            </p:spPr>
            <p:txBody>
              <a:bodyPr wrap="none" anchor="ctr"/>
              <a:lstStyle/>
              <a:p>
                <a:endParaRPr lang="en-US"/>
              </a:p>
            </p:txBody>
          </p:sp>
          <p:sp>
            <p:nvSpPr>
              <p:cNvPr id="77911" name="Line 242"/>
              <p:cNvSpPr>
                <a:spLocks noChangeShapeType="1"/>
              </p:cNvSpPr>
              <p:nvPr/>
            </p:nvSpPr>
            <p:spPr bwMode="auto">
              <a:xfrm>
                <a:off x="1800" y="3424"/>
                <a:ext cx="29" cy="0"/>
              </a:xfrm>
              <a:prstGeom prst="line">
                <a:avLst/>
              </a:prstGeom>
              <a:noFill/>
              <a:ln w="19050">
                <a:solidFill>
                  <a:schemeClr val="tx1"/>
                </a:solidFill>
                <a:round/>
                <a:headEnd/>
                <a:tailEnd/>
              </a:ln>
            </p:spPr>
            <p:txBody>
              <a:bodyPr wrap="none" anchor="ctr"/>
              <a:lstStyle/>
              <a:p>
                <a:endParaRPr lang="en-US"/>
              </a:p>
            </p:txBody>
          </p:sp>
        </p:grpSp>
      </p:grpSp>
      <p:grpSp>
        <p:nvGrpSpPr>
          <p:cNvPr id="77877" name="Group 243"/>
          <p:cNvGrpSpPr>
            <a:grpSpLocks/>
          </p:cNvGrpSpPr>
          <p:nvPr/>
        </p:nvGrpSpPr>
        <p:grpSpPr bwMode="auto">
          <a:xfrm>
            <a:off x="3756025" y="5956300"/>
            <a:ext cx="530225" cy="530225"/>
            <a:chOff x="2366" y="3752"/>
            <a:chExt cx="334" cy="334"/>
          </a:xfrm>
        </p:grpSpPr>
        <p:sp>
          <p:nvSpPr>
            <p:cNvPr id="77896" name="Freeform 244"/>
            <p:cNvSpPr>
              <a:spLocks noChangeAspect="1"/>
            </p:cNvSpPr>
            <p:nvPr/>
          </p:nvSpPr>
          <p:spPr bwMode="auto">
            <a:xfrm>
              <a:off x="2366" y="37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77897" name="Group 245"/>
            <p:cNvGrpSpPr>
              <a:grpSpLocks/>
            </p:cNvGrpSpPr>
            <p:nvPr/>
          </p:nvGrpSpPr>
          <p:grpSpPr bwMode="auto">
            <a:xfrm>
              <a:off x="2456" y="3803"/>
              <a:ext cx="182" cy="252"/>
              <a:chOff x="2456" y="3803"/>
              <a:chExt cx="182" cy="252"/>
            </a:xfrm>
          </p:grpSpPr>
          <p:sp>
            <p:nvSpPr>
              <p:cNvPr id="77898" name="AutoShape 246"/>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77899" name="Line 247"/>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77900" name="Text Box 248"/>
              <p:cNvSpPr txBox="1">
                <a:spLocks noChangeArrowheads="1"/>
              </p:cNvSpPr>
              <p:nvPr/>
            </p:nvSpPr>
            <p:spPr bwMode="auto">
              <a:xfrm>
                <a:off x="2456" y="3855"/>
                <a:ext cx="182" cy="11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77878" name="Group 249"/>
          <p:cNvGrpSpPr>
            <a:grpSpLocks/>
          </p:cNvGrpSpPr>
          <p:nvPr/>
        </p:nvGrpSpPr>
        <p:grpSpPr bwMode="auto">
          <a:xfrm>
            <a:off x="6499225" y="5983288"/>
            <a:ext cx="401638" cy="401637"/>
            <a:chOff x="4094" y="3769"/>
            <a:chExt cx="253" cy="253"/>
          </a:xfrm>
        </p:grpSpPr>
        <p:sp>
          <p:nvSpPr>
            <p:cNvPr id="77891" name="Rectangle 250"/>
            <p:cNvSpPr>
              <a:spLocks noChangeArrowheads="1"/>
            </p:cNvSpPr>
            <p:nvPr/>
          </p:nvSpPr>
          <p:spPr bwMode="auto">
            <a:xfrm>
              <a:off x="4094" y="376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77892" name="Group 251"/>
            <p:cNvGrpSpPr>
              <a:grpSpLocks/>
            </p:cNvGrpSpPr>
            <p:nvPr/>
          </p:nvGrpSpPr>
          <p:grpSpPr bwMode="auto">
            <a:xfrm>
              <a:off x="4134" y="3793"/>
              <a:ext cx="182" cy="208"/>
              <a:chOff x="2456" y="3803"/>
              <a:chExt cx="182" cy="252"/>
            </a:xfrm>
          </p:grpSpPr>
          <p:sp>
            <p:nvSpPr>
              <p:cNvPr id="77893" name="AutoShape 252"/>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77894" name="Line 253"/>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77895" name="Text Box 254"/>
              <p:cNvSpPr txBox="1">
                <a:spLocks noChangeArrowheads="1"/>
              </p:cNvSpPr>
              <p:nvPr/>
            </p:nvSpPr>
            <p:spPr bwMode="auto">
              <a:xfrm>
                <a:off x="2456" y="3843"/>
                <a:ext cx="182" cy="139"/>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grpSp>
        <p:nvGrpSpPr>
          <p:cNvPr id="77879" name="Group 255"/>
          <p:cNvGrpSpPr>
            <a:grpSpLocks/>
          </p:cNvGrpSpPr>
          <p:nvPr/>
        </p:nvGrpSpPr>
        <p:grpSpPr bwMode="auto">
          <a:xfrm>
            <a:off x="7734300" y="5948363"/>
            <a:ext cx="530225" cy="530225"/>
            <a:chOff x="4872" y="3747"/>
            <a:chExt cx="334" cy="334"/>
          </a:xfrm>
        </p:grpSpPr>
        <p:sp>
          <p:nvSpPr>
            <p:cNvPr id="77886" name="Freeform 256"/>
            <p:cNvSpPr>
              <a:spLocks/>
            </p:cNvSpPr>
            <p:nvPr/>
          </p:nvSpPr>
          <p:spPr bwMode="auto">
            <a:xfrm>
              <a:off x="4872" y="374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77887" name="Group 257"/>
            <p:cNvGrpSpPr>
              <a:grpSpLocks/>
            </p:cNvGrpSpPr>
            <p:nvPr/>
          </p:nvGrpSpPr>
          <p:grpSpPr bwMode="auto">
            <a:xfrm>
              <a:off x="4991" y="3797"/>
              <a:ext cx="96" cy="252"/>
              <a:chOff x="4977" y="3797"/>
              <a:chExt cx="96" cy="252"/>
            </a:xfrm>
          </p:grpSpPr>
          <p:sp>
            <p:nvSpPr>
              <p:cNvPr id="77889" name="AutoShape 258"/>
              <p:cNvSpPr>
                <a:spLocks noChangeArrowheads="1"/>
              </p:cNvSpPr>
              <p:nvPr/>
            </p:nvSpPr>
            <p:spPr bwMode="auto">
              <a:xfrm flipV="1">
                <a:off x="4977" y="4001"/>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77890" name="Line 259"/>
              <p:cNvSpPr>
                <a:spLocks noChangeShapeType="1"/>
              </p:cNvSpPr>
              <p:nvPr/>
            </p:nvSpPr>
            <p:spPr bwMode="auto">
              <a:xfrm flipV="1">
                <a:off x="5023" y="3797"/>
                <a:ext cx="0" cy="251"/>
              </a:xfrm>
              <a:prstGeom prst="line">
                <a:avLst/>
              </a:prstGeom>
              <a:noFill/>
              <a:ln w="19050">
                <a:solidFill>
                  <a:schemeClr val="tx1"/>
                </a:solidFill>
                <a:round/>
                <a:headEnd/>
                <a:tailEnd/>
              </a:ln>
            </p:spPr>
            <p:txBody>
              <a:bodyPr wrap="none" anchor="ctr"/>
              <a:lstStyle/>
              <a:p>
                <a:endParaRPr lang="en-US"/>
              </a:p>
            </p:txBody>
          </p:sp>
        </p:grpSp>
        <p:sp>
          <p:nvSpPr>
            <p:cNvPr id="77888" name="Text Box 260"/>
            <p:cNvSpPr txBox="1">
              <a:spLocks noChangeArrowheads="1"/>
            </p:cNvSpPr>
            <p:nvPr/>
          </p:nvSpPr>
          <p:spPr bwMode="auto">
            <a:xfrm>
              <a:off x="4964" y="3849"/>
              <a:ext cx="182" cy="11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nvGrpSpPr>
          <p:cNvPr id="77880" name="Group 261"/>
          <p:cNvGrpSpPr>
            <a:grpSpLocks/>
          </p:cNvGrpSpPr>
          <p:nvPr/>
        </p:nvGrpSpPr>
        <p:grpSpPr bwMode="auto">
          <a:xfrm>
            <a:off x="5118100" y="6010275"/>
            <a:ext cx="547688" cy="365125"/>
            <a:chOff x="3224" y="3786"/>
            <a:chExt cx="345" cy="230"/>
          </a:xfrm>
        </p:grpSpPr>
        <p:sp>
          <p:nvSpPr>
            <p:cNvPr id="77881" name="Rectangle 262"/>
            <p:cNvSpPr>
              <a:spLocks noChangeArrowheads="1"/>
            </p:cNvSpPr>
            <p:nvPr/>
          </p:nvSpPr>
          <p:spPr bwMode="auto">
            <a:xfrm>
              <a:off x="3224" y="378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77882" name="Group 263"/>
            <p:cNvGrpSpPr>
              <a:grpSpLocks/>
            </p:cNvGrpSpPr>
            <p:nvPr/>
          </p:nvGrpSpPr>
          <p:grpSpPr bwMode="auto">
            <a:xfrm>
              <a:off x="3312" y="3812"/>
              <a:ext cx="182" cy="186"/>
              <a:chOff x="2456" y="3803"/>
              <a:chExt cx="182" cy="252"/>
            </a:xfrm>
          </p:grpSpPr>
          <p:sp>
            <p:nvSpPr>
              <p:cNvPr id="77883" name="AutoShape 264"/>
              <p:cNvSpPr>
                <a:spLocks noChangeArrowheads="1"/>
              </p:cNvSpPr>
              <p:nvPr/>
            </p:nvSpPr>
            <p:spPr bwMode="auto">
              <a:xfrm flipV="1">
                <a:off x="2485" y="4007"/>
                <a:ext cx="96" cy="48"/>
              </a:xfrm>
              <a:prstGeom prst="triangle">
                <a:avLst>
                  <a:gd name="adj" fmla="val 50000"/>
                </a:avLst>
              </a:prstGeom>
              <a:solidFill>
                <a:schemeClr val="tx2"/>
              </a:solidFill>
              <a:ln w="19050">
                <a:solidFill>
                  <a:schemeClr val="tx1"/>
                </a:solidFill>
                <a:miter lim="800000"/>
                <a:headEnd/>
                <a:tailEnd/>
              </a:ln>
            </p:spPr>
            <p:txBody>
              <a:bodyPr wrap="none" anchor="ctr"/>
              <a:lstStyle/>
              <a:p>
                <a:endParaRPr lang="en-US"/>
              </a:p>
            </p:txBody>
          </p:sp>
          <p:sp>
            <p:nvSpPr>
              <p:cNvPr id="77884" name="Line 265"/>
              <p:cNvSpPr>
                <a:spLocks noChangeShapeType="1"/>
              </p:cNvSpPr>
              <p:nvPr/>
            </p:nvSpPr>
            <p:spPr bwMode="auto">
              <a:xfrm flipV="1">
                <a:off x="2531" y="3803"/>
                <a:ext cx="0" cy="251"/>
              </a:xfrm>
              <a:prstGeom prst="line">
                <a:avLst/>
              </a:prstGeom>
              <a:noFill/>
              <a:ln w="19050">
                <a:solidFill>
                  <a:schemeClr val="tx1"/>
                </a:solidFill>
                <a:round/>
                <a:headEnd/>
                <a:tailEnd/>
              </a:ln>
            </p:spPr>
            <p:txBody>
              <a:bodyPr wrap="none" anchor="ctr"/>
              <a:lstStyle/>
              <a:p>
                <a:endParaRPr lang="en-US"/>
              </a:p>
            </p:txBody>
          </p:sp>
          <p:sp>
            <p:nvSpPr>
              <p:cNvPr id="77885" name="Text Box 266"/>
              <p:cNvSpPr txBox="1">
                <a:spLocks noChangeArrowheads="1"/>
              </p:cNvSpPr>
              <p:nvPr/>
            </p:nvSpPr>
            <p:spPr bwMode="auto">
              <a:xfrm>
                <a:off x="2456" y="3836"/>
                <a:ext cx="182" cy="155"/>
              </a:xfrm>
              <a:prstGeom prst="rect">
                <a:avLst/>
              </a:prstGeom>
              <a:noFill/>
              <a:ln w="19050">
                <a:noFill/>
                <a:miter lim="800000"/>
                <a:headEnd/>
                <a:tailEnd/>
              </a:ln>
            </p:spPr>
            <p:txBody>
              <a:bodyPr wrap="none" lIns="0" tIns="0" rIns="0" bIns="0" anchor="ctr" anchorCtr="1">
                <a:spAutoFit/>
              </a:bodyPr>
              <a:lstStyle/>
              <a:p>
                <a:pPr algn="ctr" eaLnBrk="0" hangingPunct="0"/>
                <a:r>
                  <a:rPr lang="en-US" sz="1200"/>
                  <a:t>E W</a:t>
                </a:r>
              </a:p>
            </p:txBody>
          </p:sp>
        </p:grpSp>
      </p:gr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13026" name="Group 2"/>
          <p:cNvGraphicFramePr>
            <a:graphicFrameLocks noGrp="1"/>
          </p:cNvGraphicFramePr>
          <p:nvPr/>
        </p:nvGraphicFramePr>
        <p:xfrm>
          <a:off x="1147763" y="4760913"/>
          <a:ext cx="6594475" cy="2003425"/>
        </p:xfrm>
        <a:graphic>
          <a:graphicData uri="http://schemas.openxmlformats.org/drawingml/2006/table">
            <a:tbl>
              <a:tblPr/>
              <a:tblGrid>
                <a:gridCol w="592137">
                  <a:extLst>
                    <a:ext uri="{9D8B030D-6E8A-4147-A177-3AD203B41FA5}">
                      <a16:colId xmlns:a16="http://schemas.microsoft.com/office/drawing/2014/main" val="20000"/>
                    </a:ext>
                  </a:extLst>
                </a:gridCol>
                <a:gridCol w="1604963">
                  <a:extLst>
                    <a:ext uri="{9D8B030D-6E8A-4147-A177-3AD203B41FA5}">
                      <a16:colId xmlns:a16="http://schemas.microsoft.com/office/drawing/2014/main" val="20001"/>
                    </a:ext>
                  </a:extLst>
                </a:gridCol>
                <a:gridCol w="4397375">
                  <a:extLst>
                    <a:ext uri="{9D8B030D-6E8A-4147-A177-3AD203B41FA5}">
                      <a16:colId xmlns:a16="http://schemas.microsoft.com/office/drawing/2014/main" val="20002"/>
                    </a:ext>
                  </a:extLst>
                </a:gridCol>
              </a:tblGrid>
              <a:tr h="1778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Field</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Field Title</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Description</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2698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A</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Symbol</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Frame shape, fill and icon showing the basic function of units, installations, or equipment with modifiers A1, A2, A3</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714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B</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Echelon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ID’s command level</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1651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C</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Quantity</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Kiloton yield for a a nuclear blast</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H</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Additional Information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Free Text</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N</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Enemy (Hostile)</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Indicated by letters “ENY”</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Q</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Direction of Movement Arrow</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Direction symbol is moving or will move. NBC: downwind direction</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S</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Offset location indicator</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Used when placing a symbol away from actual location</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T</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Unique Designation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Alphanumeric title that ID’s a particular symbol, track number, Nuclear:friendly delivery unit etc</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V</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Type of Equipment</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Identifies unique designation</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9"/>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W</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Date-Time Group</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Date/time (DDHHMMSSZMONYY) or “o/o” for on order</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0"/>
                  </a:ext>
                </a:extLst>
              </a:tr>
              <a:tr h="15240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Y</a:t>
                      </a:r>
                    </a:p>
                  </a:txBody>
                  <a:tcPr marL="45720" marR="4572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Location</a:t>
                      </a:r>
                    </a:p>
                  </a:txBody>
                  <a:tcPr marL="45720" marR="4572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l" defTabSz="914400" rtl="0" eaLnBrk="1" fontAlgn="base" latinLnBrk="0" hangingPunct="1">
                        <a:lnSpc>
                          <a:spcPct val="100000"/>
                        </a:lnSpc>
                        <a:spcBef>
                          <a:spcPct val="20000"/>
                        </a:spcBef>
                        <a:spcAft>
                          <a:spcPct val="0"/>
                        </a:spcAft>
                        <a:buClrTx/>
                        <a:buSzTx/>
                        <a:buFontTx/>
                        <a:buNone/>
                        <a:tabLst/>
                      </a:pPr>
                      <a:r>
                        <a:rPr kumimoji="0" lang="en-US" sz="800" b="0" i="0" u="none" strike="noStrike" cap="none" normalizeH="0" baseline="0">
                          <a:ln>
                            <a:noFill/>
                          </a:ln>
                          <a:solidFill>
                            <a:schemeClr val="tx1"/>
                          </a:solidFill>
                          <a:effectLst/>
                          <a:latin typeface="Arial" charset="0"/>
                        </a:rPr>
                        <a:t>Lat and Long or Grid Coord</a:t>
                      </a:r>
                    </a:p>
                  </a:txBody>
                  <a:tcPr marL="45720" marR="4572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11"/>
                  </a:ext>
                </a:extLst>
              </a:tr>
            </a:tbl>
          </a:graphicData>
        </a:graphic>
      </p:graphicFrame>
      <p:sp>
        <p:nvSpPr>
          <p:cNvPr id="78904" name="AutoShape 64">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8905" name="Rectangle 65"/>
          <p:cNvSpPr>
            <a:spLocks noGrp="1" noChangeArrowheads="1"/>
          </p:cNvSpPr>
          <p:nvPr>
            <p:ph type="title"/>
          </p:nvPr>
        </p:nvSpPr>
        <p:spPr>
          <a:xfrm>
            <a:off x="604838" y="98425"/>
            <a:ext cx="7932737" cy="365125"/>
          </a:xfrm>
        </p:spPr>
        <p:txBody>
          <a:bodyPr wrap="none" lIns="0" tIns="0" rIns="0" bIns="0" anchorCtr="1">
            <a:spAutoFit/>
          </a:bodyPr>
          <a:lstStyle/>
          <a:p>
            <a:pPr eaLnBrk="1" hangingPunct="1"/>
            <a:r>
              <a:rPr lang="en-US" sz="2400">
                <a:solidFill>
                  <a:schemeClr val="tx1"/>
                </a:solidFill>
              </a:rPr>
              <a:t>Labeling for Points, Lines, Areas, Boundaries, NBC Events</a:t>
            </a:r>
          </a:p>
        </p:txBody>
      </p:sp>
      <p:grpSp>
        <p:nvGrpSpPr>
          <p:cNvPr id="78906" name="Group 66"/>
          <p:cNvGrpSpPr>
            <a:grpSpLocks noChangeAspect="1"/>
          </p:cNvGrpSpPr>
          <p:nvPr/>
        </p:nvGrpSpPr>
        <p:grpSpPr bwMode="auto">
          <a:xfrm>
            <a:off x="517525" y="887413"/>
            <a:ext cx="411163" cy="454025"/>
            <a:chOff x="1864" y="336"/>
            <a:chExt cx="190" cy="210"/>
          </a:xfrm>
        </p:grpSpPr>
        <p:sp>
          <p:nvSpPr>
            <p:cNvPr id="79012" name="Freeform 67"/>
            <p:cNvSpPr>
              <a:spLocks noChangeAspect="1"/>
            </p:cNvSpPr>
            <p:nvPr/>
          </p:nvSpPr>
          <p:spPr bwMode="auto">
            <a:xfrm>
              <a:off x="1864" y="336"/>
              <a:ext cx="190" cy="210"/>
            </a:xfrm>
            <a:custGeom>
              <a:avLst/>
              <a:gdLst>
                <a:gd name="T0" fmla="*/ 557 w 1842"/>
                <a:gd name="T1" fmla="*/ 0 h 2039"/>
                <a:gd name="T2" fmla="*/ 558 w 1842"/>
                <a:gd name="T3" fmla="*/ 773 h 2039"/>
                <a:gd name="T4" fmla="*/ 0 w 1842"/>
                <a:gd name="T5" fmla="*/ 2039 h 2039"/>
                <a:gd name="T6" fmla="*/ 1842 w 1842"/>
                <a:gd name="T7" fmla="*/ 2039 h 2039"/>
                <a:gd name="T8" fmla="*/ 1302 w 1842"/>
                <a:gd name="T9" fmla="*/ 773 h 2039"/>
                <a:gd name="T10" fmla="*/ 1302 w 1842"/>
                <a:gd name="T11" fmla="*/ 0 h 2039"/>
                <a:gd name="T12" fmla="*/ 557 w 1842"/>
                <a:gd name="T13" fmla="*/ 0 h 2039"/>
                <a:gd name="T14" fmla="*/ 0 60000 65536"/>
                <a:gd name="T15" fmla="*/ 0 60000 65536"/>
                <a:gd name="T16" fmla="*/ 0 60000 65536"/>
                <a:gd name="T17" fmla="*/ 0 60000 65536"/>
                <a:gd name="T18" fmla="*/ 0 60000 65536"/>
                <a:gd name="T19" fmla="*/ 0 60000 65536"/>
                <a:gd name="T20" fmla="*/ 0 60000 65536"/>
                <a:gd name="T21" fmla="*/ 0 w 1842"/>
                <a:gd name="T22" fmla="*/ 0 h 2039"/>
                <a:gd name="T23" fmla="*/ 1842 w 1842"/>
                <a:gd name="T24" fmla="*/ 2039 h 20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42" h="2039">
                  <a:moveTo>
                    <a:pt x="557" y="0"/>
                  </a:moveTo>
                  <a:lnTo>
                    <a:pt x="558" y="773"/>
                  </a:lnTo>
                  <a:lnTo>
                    <a:pt x="0" y="2039"/>
                  </a:lnTo>
                  <a:lnTo>
                    <a:pt x="1842" y="2039"/>
                  </a:lnTo>
                  <a:lnTo>
                    <a:pt x="1302" y="773"/>
                  </a:lnTo>
                  <a:lnTo>
                    <a:pt x="1302" y="0"/>
                  </a:lnTo>
                  <a:lnTo>
                    <a:pt x="557" y="0"/>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013" name="Text Box 68"/>
            <p:cNvSpPr txBox="1">
              <a:spLocks noChangeAspect="1" noChangeArrowheads="1"/>
            </p:cNvSpPr>
            <p:nvPr/>
          </p:nvSpPr>
          <p:spPr bwMode="auto">
            <a:xfrm>
              <a:off x="1942" y="466"/>
              <a:ext cx="34" cy="5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B</a:t>
              </a:r>
            </a:p>
          </p:txBody>
        </p:sp>
      </p:grpSp>
      <p:sp>
        <p:nvSpPr>
          <p:cNvPr id="78907" name="Text Box 69"/>
          <p:cNvSpPr txBox="1">
            <a:spLocks noChangeArrowheads="1"/>
          </p:cNvSpPr>
          <p:nvPr/>
        </p:nvSpPr>
        <p:spPr bwMode="auto">
          <a:xfrm>
            <a:off x="573088" y="1355725"/>
            <a:ext cx="276225"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Y</a:t>
            </a:r>
          </a:p>
        </p:txBody>
      </p:sp>
      <p:sp>
        <p:nvSpPr>
          <p:cNvPr id="78908" name="Text Box 70"/>
          <p:cNvSpPr txBox="1">
            <a:spLocks noChangeArrowheads="1"/>
          </p:cNvSpPr>
          <p:nvPr/>
        </p:nvSpPr>
        <p:spPr bwMode="auto">
          <a:xfrm>
            <a:off x="949325" y="947738"/>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H</a:t>
            </a:r>
          </a:p>
        </p:txBody>
      </p:sp>
      <p:sp>
        <p:nvSpPr>
          <p:cNvPr id="78909" name="Text Box 71"/>
          <p:cNvSpPr txBox="1">
            <a:spLocks noChangeArrowheads="1"/>
          </p:cNvSpPr>
          <p:nvPr/>
        </p:nvSpPr>
        <p:spPr bwMode="auto">
          <a:xfrm>
            <a:off x="949325" y="1200150"/>
            <a:ext cx="366713"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N</a:t>
            </a:r>
          </a:p>
        </p:txBody>
      </p:sp>
      <p:sp>
        <p:nvSpPr>
          <p:cNvPr id="78910" name="Text Box 72"/>
          <p:cNvSpPr txBox="1">
            <a:spLocks noChangeArrowheads="1"/>
          </p:cNvSpPr>
          <p:nvPr/>
        </p:nvSpPr>
        <p:spPr bwMode="auto">
          <a:xfrm>
            <a:off x="138113" y="93662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78911" name="Text Box 73"/>
          <p:cNvSpPr txBox="1">
            <a:spLocks noChangeArrowheads="1"/>
          </p:cNvSpPr>
          <p:nvPr/>
        </p:nvSpPr>
        <p:spPr bwMode="auto">
          <a:xfrm>
            <a:off x="138113" y="1085850"/>
            <a:ext cx="366712"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BIO</a:t>
            </a:r>
          </a:p>
        </p:txBody>
      </p:sp>
      <p:sp>
        <p:nvSpPr>
          <p:cNvPr id="78912" name="Text Box 74"/>
          <p:cNvSpPr txBox="1">
            <a:spLocks noChangeArrowheads="1"/>
          </p:cNvSpPr>
          <p:nvPr/>
        </p:nvSpPr>
        <p:spPr bwMode="auto">
          <a:xfrm>
            <a:off x="138113" y="1204913"/>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78913" name="Freeform 75"/>
          <p:cNvSpPr>
            <a:spLocks/>
          </p:cNvSpPr>
          <p:nvPr/>
        </p:nvSpPr>
        <p:spPr bwMode="auto">
          <a:xfrm>
            <a:off x="522288" y="1470025"/>
            <a:ext cx="180975" cy="369888"/>
          </a:xfrm>
          <a:custGeom>
            <a:avLst/>
            <a:gdLst>
              <a:gd name="T0" fmla="*/ 114 w 114"/>
              <a:gd name="T1" fmla="*/ 0 h 233"/>
              <a:gd name="T2" fmla="*/ 114 w 114"/>
              <a:gd name="T3" fmla="*/ 177 h 233"/>
              <a:gd name="T4" fmla="*/ 0 w 114"/>
              <a:gd name="T5" fmla="*/ 233 h 233"/>
              <a:gd name="T6" fmla="*/ 0 60000 65536"/>
              <a:gd name="T7" fmla="*/ 0 60000 65536"/>
              <a:gd name="T8" fmla="*/ 0 60000 65536"/>
              <a:gd name="T9" fmla="*/ 0 w 114"/>
              <a:gd name="T10" fmla="*/ 0 h 233"/>
              <a:gd name="T11" fmla="*/ 114 w 114"/>
              <a:gd name="T12" fmla="*/ 233 h 233"/>
            </a:gdLst>
            <a:ahLst/>
            <a:cxnLst>
              <a:cxn ang="T6">
                <a:pos x="T0" y="T1"/>
              </a:cxn>
              <a:cxn ang="T7">
                <a:pos x="T2" y="T3"/>
              </a:cxn>
              <a:cxn ang="T8">
                <a:pos x="T4" y="T5"/>
              </a:cxn>
            </a:cxnLst>
            <a:rect l="T9" t="T10" r="T11" b="T12"/>
            <a:pathLst>
              <a:path w="114" h="233">
                <a:moveTo>
                  <a:pt x="114" y="0"/>
                </a:moveTo>
                <a:lnTo>
                  <a:pt x="114" y="177"/>
                </a:lnTo>
                <a:lnTo>
                  <a:pt x="0" y="233"/>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78914" name="Text Box 76"/>
          <p:cNvSpPr txBox="1">
            <a:spLocks noChangeArrowheads="1"/>
          </p:cNvSpPr>
          <p:nvPr/>
        </p:nvSpPr>
        <p:spPr bwMode="auto">
          <a:xfrm>
            <a:off x="322263" y="1635125"/>
            <a:ext cx="268287"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Q</a:t>
            </a:r>
          </a:p>
        </p:txBody>
      </p:sp>
      <p:sp>
        <p:nvSpPr>
          <p:cNvPr id="78915" name="Text Box 77"/>
          <p:cNvSpPr txBox="1">
            <a:spLocks noChangeArrowheads="1"/>
          </p:cNvSpPr>
          <p:nvPr/>
        </p:nvSpPr>
        <p:spPr bwMode="auto">
          <a:xfrm>
            <a:off x="298450" y="1817688"/>
            <a:ext cx="822325" cy="244475"/>
          </a:xfrm>
          <a:prstGeom prst="rect">
            <a:avLst/>
          </a:prstGeom>
          <a:noFill/>
          <a:ln w="12700">
            <a:noFill/>
            <a:miter lim="800000"/>
            <a:headEnd/>
            <a:tailEnd/>
          </a:ln>
        </p:spPr>
        <p:txBody>
          <a:bodyPr wrap="none">
            <a:spAutoFit/>
          </a:bodyPr>
          <a:lstStyle/>
          <a:p>
            <a:pPr eaLnBrk="0" hangingPunct="0"/>
            <a:r>
              <a:rPr lang="en-US" sz="1000"/>
              <a:t>BIO Events</a:t>
            </a:r>
          </a:p>
        </p:txBody>
      </p:sp>
      <p:grpSp>
        <p:nvGrpSpPr>
          <p:cNvPr id="78916" name="Group 78"/>
          <p:cNvGrpSpPr>
            <a:grpSpLocks noChangeAspect="1"/>
          </p:cNvGrpSpPr>
          <p:nvPr/>
        </p:nvGrpSpPr>
        <p:grpSpPr bwMode="auto">
          <a:xfrm>
            <a:off x="1968500" y="863600"/>
            <a:ext cx="301625" cy="452438"/>
            <a:chOff x="2075" y="344"/>
            <a:chExt cx="132" cy="198"/>
          </a:xfrm>
        </p:grpSpPr>
        <p:sp>
          <p:nvSpPr>
            <p:cNvPr id="79010" name="Freeform 79"/>
            <p:cNvSpPr>
              <a:spLocks noChangeAspect="1"/>
            </p:cNvSpPr>
            <p:nvPr/>
          </p:nvSpPr>
          <p:spPr bwMode="auto">
            <a:xfrm flipV="1">
              <a:off x="2075" y="344"/>
              <a:ext cx="132" cy="198"/>
            </a:xfrm>
            <a:custGeom>
              <a:avLst/>
              <a:gdLst>
                <a:gd name="T0" fmla="*/ 458 w 1852"/>
                <a:gd name="T1" fmla="*/ 1797 h 2780"/>
                <a:gd name="T2" fmla="*/ 448 w 1852"/>
                <a:gd name="T3" fmla="*/ 1738 h 2780"/>
                <a:gd name="T4" fmla="*/ 410 w 1852"/>
                <a:gd name="T5" fmla="*/ 1692 h 2780"/>
                <a:gd name="T6" fmla="*/ 247 w 1852"/>
                <a:gd name="T7" fmla="*/ 1552 h 2780"/>
                <a:gd name="T8" fmla="*/ 106 w 1852"/>
                <a:gd name="T9" fmla="*/ 1350 h 2780"/>
                <a:gd name="T10" fmla="*/ 23 w 1852"/>
                <a:gd name="T11" fmla="*/ 1122 h 2780"/>
                <a:gd name="T12" fmla="*/ 0 w 1852"/>
                <a:gd name="T13" fmla="*/ 928 h 2780"/>
                <a:gd name="T14" fmla="*/ 15 w 1852"/>
                <a:gd name="T15" fmla="*/ 778 h 2780"/>
                <a:gd name="T16" fmla="*/ 61 w 1852"/>
                <a:gd name="T17" fmla="*/ 594 h 2780"/>
                <a:gd name="T18" fmla="*/ 158 w 1852"/>
                <a:gd name="T19" fmla="*/ 405 h 2780"/>
                <a:gd name="T20" fmla="*/ 301 w 1852"/>
                <a:gd name="T21" fmla="*/ 241 h 2780"/>
                <a:gd name="T22" fmla="*/ 496 w 1852"/>
                <a:gd name="T23" fmla="*/ 105 h 2780"/>
                <a:gd name="T24" fmla="*/ 688 w 1852"/>
                <a:gd name="T25" fmla="*/ 28 h 2780"/>
                <a:gd name="T26" fmla="*/ 850 w 1852"/>
                <a:gd name="T27" fmla="*/ 4 h 2780"/>
                <a:gd name="T28" fmla="*/ 1010 w 1852"/>
                <a:gd name="T29" fmla="*/ 4 h 2780"/>
                <a:gd name="T30" fmla="*/ 1166 w 1852"/>
                <a:gd name="T31" fmla="*/ 31 h 2780"/>
                <a:gd name="T32" fmla="*/ 1355 w 1852"/>
                <a:gd name="T33" fmla="*/ 105 h 2780"/>
                <a:gd name="T34" fmla="*/ 1552 w 1852"/>
                <a:gd name="T35" fmla="*/ 241 h 2780"/>
                <a:gd name="T36" fmla="*/ 1693 w 1852"/>
                <a:gd name="T37" fmla="*/ 406 h 2780"/>
                <a:gd name="T38" fmla="*/ 1792 w 1852"/>
                <a:gd name="T39" fmla="*/ 597 h 2780"/>
                <a:gd name="T40" fmla="*/ 1838 w 1852"/>
                <a:gd name="T41" fmla="*/ 778 h 2780"/>
                <a:gd name="T42" fmla="*/ 1852 w 1852"/>
                <a:gd name="T43" fmla="*/ 921 h 2780"/>
                <a:gd name="T44" fmla="*/ 1828 w 1852"/>
                <a:gd name="T45" fmla="*/ 1123 h 2780"/>
                <a:gd name="T46" fmla="*/ 1744 w 1852"/>
                <a:gd name="T47" fmla="*/ 1351 h 2780"/>
                <a:gd name="T48" fmla="*/ 1607 w 1852"/>
                <a:gd name="T49" fmla="*/ 1551 h 2780"/>
                <a:gd name="T50" fmla="*/ 1439 w 1852"/>
                <a:gd name="T51" fmla="*/ 1692 h 2780"/>
                <a:gd name="T52" fmla="*/ 1397 w 1852"/>
                <a:gd name="T53" fmla="*/ 1744 h 2780"/>
                <a:gd name="T54" fmla="*/ 1388 w 1852"/>
                <a:gd name="T55" fmla="*/ 1791 h 2780"/>
                <a:gd name="T56" fmla="*/ 460 w 1852"/>
                <a:gd name="T57" fmla="*/ 2778 h 2780"/>
                <a:gd name="T58" fmla="*/ 456 w 1852"/>
                <a:gd name="T59" fmla="*/ 2780 h 2780"/>
                <a:gd name="T60" fmla="*/ 646 w 1852"/>
                <a:gd name="T61" fmla="*/ 2776 h 2780"/>
                <a:gd name="T62" fmla="*/ 726 w 1852"/>
                <a:gd name="T63" fmla="*/ 2776 h 2780"/>
                <a:gd name="T64" fmla="*/ 780 w 1852"/>
                <a:gd name="T65" fmla="*/ 2778 h 2780"/>
                <a:gd name="T66" fmla="*/ 1098 w 1852"/>
                <a:gd name="T67" fmla="*/ 2780 h 2780"/>
                <a:gd name="T68" fmla="*/ 976 w 1852"/>
                <a:gd name="T69" fmla="*/ 2778 h 2780"/>
                <a:gd name="T70" fmla="*/ 894 w 1852"/>
                <a:gd name="T71" fmla="*/ 2780 h 2780"/>
                <a:gd name="T72" fmla="*/ 808 w 1852"/>
                <a:gd name="T73" fmla="*/ 2778 h 2780"/>
                <a:gd name="T74" fmla="*/ 706 w 1852"/>
                <a:gd name="T75" fmla="*/ 2776 h 2780"/>
                <a:gd name="T76" fmla="*/ 672 w 1852"/>
                <a:gd name="T77" fmla="*/ 2776 h 2780"/>
                <a:gd name="T78" fmla="*/ 586 w 1852"/>
                <a:gd name="T79" fmla="*/ 2776 h 2780"/>
                <a:gd name="T80" fmla="*/ 562 w 1852"/>
                <a:gd name="T81" fmla="*/ 2776 h 2780"/>
                <a:gd name="T82" fmla="*/ 564 w 1852"/>
                <a:gd name="T83" fmla="*/ 2778 h 2780"/>
                <a:gd name="T84" fmla="*/ 526 w 1852"/>
                <a:gd name="T85" fmla="*/ 2778 h 27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0"/>
                <a:gd name="T131" fmla="*/ 1852 w 1852"/>
                <a:gd name="T132" fmla="*/ 2780 h 27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0">
                  <a:moveTo>
                    <a:pt x="460" y="2778"/>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6" y="2778"/>
                  </a:lnTo>
                  <a:lnTo>
                    <a:pt x="460" y="2778"/>
                  </a:lnTo>
                  <a:lnTo>
                    <a:pt x="456" y="2780"/>
                  </a:lnTo>
                  <a:lnTo>
                    <a:pt x="496" y="2778"/>
                  </a:lnTo>
                  <a:lnTo>
                    <a:pt x="646" y="2776"/>
                  </a:lnTo>
                  <a:lnTo>
                    <a:pt x="686" y="2778"/>
                  </a:lnTo>
                  <a:lnTo>
                    <a:pt x="726" y="2776"/>
                  </a:lnTo>
                  <a:lnTo>
                    <a:pt x="760" y="2778"/>
                  </a:lnTo>
                  <a:lnTo>
                    <a:pt x="780" y="2778"/>
                  </a:lnTo>
                  <a:lnTo>
                    <a:pt x="830" y="2778"/>
                  </a:lnTo>
                  <a:lnTo>
                    <a:pt x="1098" y="2780"/>
                  </a:lnTo>
                  <a:lnTo>
                    <a:pt x="1012" y="2778"/>
                  </a:lnTo>
                  <a:lnTo>
                    <a:pt x="976" y="2778"/>
                  </a:lnTo>
                  <a:lnTo>
                    <a:pt x="936" y="2780"/>
                  </a:lnTo>
                  <a:lnTo>
                    <a:pt x="894" y="2780"/>
                  </a:lnTo>
                  <a:lnTo>
                    <a:pt x="858" y="2778"/>
                  </a:lnTo>
                  <a:lnTo>
                    <a:pt x="808" y="2778"/>
                  </a:lnTo>
                  <a:lnTo>
                    <a:pt x="744" y="2778"/>
                  </a:lnTo>
                  <a:lnTo>
                    <a:pt x="706" y="2776"/>
                  </a:lnTo>
                  <a:lnTo>
                    <a:pt x="690" y="2776"/>
                  </a:lnTo>
                  <a:lnTo>
                    <a:pt x="672" y="2776"/>
                  </a:lnTo>
                  <a:lnTo>
                    <a:pt x="614" y="2780"/>
                  </a:lnTo>
                  <a:lnTo>
                    <a:pt x="586" y="2776"/>
                  </a:lnTo>
                  <a:lnTo>
                    <a:pt x="562" y="2778"/>
                  </a:lnTo>
                  <a:lnTo>
                    <a:pt x="562" y="2776"/>
                  </a:lnTo>
                  <a:lnTo>
                    <a:pt x="564" y="2780"/>
                  </a:lnTo>
                  <a:lnTo>
                    <a:pt x="564" y="2778"/>
                  </a:lnTo>
                  <a:lnTo>
                    <a:pt x="526" y="2778"/>
                  </a:lnTo>
                  <a:lnTo>
                    <a:pt x="460" y="2778"/>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011" name="Text Box 80"/>
            <p:cNvSpPr txBox="1">
              <a:spLocks noChangeAspect="1" noChangeArrowheads="1"/>
            </p:cNvSpPr>
            <p:nvPr/>
          </p:nvSpPr>
          <p:spPr bwMode="auto">
            <a:xfrm>
              <a:off x="2125" y="448"/>
              <a:ext cx="32" cy="53"/>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C</a:t>
              </a:r>
            </a:p>
          </p:txBody>
        </p:sp>
      </p:grpSp>
      <p:sp>
        <p:nvSpPr>
          <p:cNvPr id="78917" name="Text Box 81"/>
          <p:cNvSpPr txBox="1">
            <a:spLocks noChangeArrowheads="1"/>
          </p:cNvSpPr>
          <p:nvPr/>
        </p:nvSpPr>
        <p:spPr bwMode="auto">
          <a:xfrm>
            <a:off x="1985963" y="1322388"/>
            <a:ext cx="276225" cy="134937"/>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Y</a:t>
            </a:r>
          </a:p>
        </p:txBody>
      </p:sp>
      <p:sp>
        <p:nvSpPr>
          <p:cNvPr id="78918" name="Text Box 82"/>
          <p:cNvSpPr txBox="1">
            <a:spLocks noChangeArrowheads="1"/>
          </p:cNvSpPr>
          <p:nvPr/>
        </p:nvSpPr>
        <p:spPr bwMode="auto">
          <a:xfrm>
            <a:off x="2286000" y="927100"/>
            <a:ext cx="366713"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H</a:t>
            </a:r>
          </a:p>
        </p:txBody>
      </p:sp>
      <p:sp>
        <p:nvSpPr>
          <p:cNvPr id="78919" name="Text Box 83"/>
          <p:cNvSpPr txBox="1">
            <a:spLocks noChangeArrowheads="1"/>
          </p:cNvSpPr>
          <p:nvPr/>
        </p:nvSpPr>
        <p:spPr bwMode="auto">
          <a:xfrm>
            <a:off x="2286000" y="117951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N</a:t>
            </a:r>
          </a:p>
        </p:txBody>
      </p:sp>
      <p:sp>
        <p:nvSpPr>
          <p:cNvPr id="78920" name="Text Box 84"/>
          <p:cNvSpPr txBox="1">
            <a:spLocks noChangeArrowheads="1"/>
          </p:cNvSpPr>
          <p:nvPr/>
        </p:nvSpPr>
        <p:spPr bwMode="auto">
          <a:xfrm>
            <a:off x="1589088" y="915988"/>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78921" name="Text Box 85"/>
          <p:cNvSpPr txBox="1">
            <a:spLocks noChangeArrowheads="1"/>
          </p:cNvSpPr>
          <p:nvPr/>
        </p:nvSpPr>
        <p:spPr bwMode="auto">
          <a:xfrm>
            <a:off x="1589088" y="1065213"/>
            <a:ext cx="366712" cy="134937"/>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BIO</a:t>
            </a:r>
          </a:p>
        </p:txBody>
      </p:sp>
      <p:sp>
        <p:nvSpPr>
          <p:cNvPr id="78922" name="Text Box 86"/>
          <p:cNvSpPr txBox="1">
            <a:spLocks noChangeArrowheads="1"/>
          </p:cNvSpPr>
          <p:nvPr/>
        </p:nvSpPr>
        <p:spPr bwMode="auto">
          <a:xfrm>
            <a:off x="1589088" y="11842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78923" name="Freeform 87"/>
          <p:cNvSpPr>
            <a:spLocks/>
          </p:cNvSpPr>
          <p:nvPr/>
        </p:nvSpPr>
        <p:spPr bwMode="auto">
          <a:xfrm>
            <a:off x="2116138" y="1462088"/>
            <a:ext cx="230187" cy="280987"/>
          </a:xfrm>
          <a:custGeom>
            <a:avLst/>
            <a:gdLst>
              <a:gd name="T0" fmla="*/ 0 w 145"/>
              <a:gd name="T1" fmla="*/ 0 h 177"/>
              <a:gd name="T2" fmla="*/ 0 w 145"/>
              <a:gd name="T3" fmla="*/ 177 h 177"/>
              <a:gd name="T4" fmla="*/ 145 w 145"/>
              <a:gd name="T5" fmla="*/ 74 h 177"/>
              <a:gd name="T6" fmla="*/ 0 60000 65536"/>
              <a:gd name="T7" fmla="*/ 0 60000 65536"/>
              <a:gd name="T8" fmla="*/ 0 60000 65536"/>
              <a:gd name="T9" fmla="*/ 0 w 145"/>
              <a:gd name="T10" fmla="*/ 0 h 177"/>
              <a:gd name="T11" fmla="*/ 145 w 145"/>
              <a:gd name="T12" fmla="*/ 177 h 177"/>
            </a:gdLst>
            <a:ahLst/>
            <a:cxnLst>
              <a:cxn ang="T6">
                <a:pos x="T0" y="T1"/>
              </a:cxn>
              <a:cxn ang="T7">
                <a:pos x="T2" y="T3"/>
              </a:cxn>
              <a:cxn ang="T8">
                <a:pos x="T4" y="T5"/>
              </a:cxn>
            </a:cxnLst>
            <a:rect l="T9" t="T10" r="T11" b="T12"/>
            <a:pathLst>
              <a:path w="145" h="177">
                <a:moveTo>
                  <a:pt x="0" y="0"/>
                </a:moveTo>
                <a:lnTo>
                  <a:pt x="0" y="177"/>
                </a:lnTo>
                <a:lnTo>
                  <a:pt x="145" y="74"/>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78924" name="Text Box 88"/>
          <p:cNvSpPr txBox="1">
            <a:spLocks noChangeArrowheads="1"/>
          </p:cNvSpPr>
          <p:nvPr/>
        </p:nvSpPr>
        <p:spPr bwMode="auto">
          <a:xfrm>
            <a:off x="2328863" y="1627188"/>
            <a:ext cx="268287" cy="122237"/>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Q</a:t>
            </a:r>
          </a:p>
        </p:txBody>
      </p:sp>
      <p:sp>
        <p:nvSpPr>
          <p:cNvPr id="78925" name="Text Box 89"/>
          <p:cNvSpPr txBox="1">
            <a:spLocks noChangeArrowheads="1"/>
          </p:cNvSpPr>
          <p:nvPr/>
        </p:nvSpPr>
        <p:spPr bwMode="auto">
          <a:xfrm>
            <a:off x="1566863" y="1817688"/>
            <a:ext cx="1133475" cy="244475"/>
          </a:xfrm>
          <a:prstGeom prst="rect">
            <a:avLst/>
          </a:prstGeom>
          <a:noFill/>
          <a:ln w="12700">
            <a:noFill/>
            <a:miter lim="800000"/>
            <a:headEnd/>
            <a:tailEnd/>
          </a:ln>
        </p:spPr>
        <p:txBody>
          <a:bodyPr wrap="none">
            <a:spAutoFit/>
          </a:bodyPr>
          <a:lstStyle/>
          <a:p>
            <a:pPr eaLnBrk="0" hangingPunct="0"/>
            <a:r>
              <a:rPr lang="en-US" sz="1000"/>
              <a:t>Chemical Events</a:t>
            </a:r>
          </a:p>
        </p:txBody>
      </p:sp>
      <p:grpSp>
        <p:nvGrpSpPr>
          <p:cNvPr id="78926" name="Group 90"/>
          <p:cNvGrpSpPr>
            <a:grpSpLocks/>
          </p:cNvGrpSpPr>
          <p:nvPr/>
        </p:nvGrpSpPr>
        <p:grpSpPr bwMode="auto">
          <a:xfrm>
            <a:off x="3305175" y="844550"/>
            <a:ext cx="357188" cy="449263"/>
            <a:chOff x="3151" y="822"/>
            <a:chExt cx="171" cy="215"/>
          </a:xfrm>
        </p:grpSpPr>
        <p:grpSp>
          <p:nvGrpSpPr>
            <p:cNvPr id="79006" name="Group 91"/>
            <p:cNvGrpSpPr>
              <a:grpSpLocks noChangeAspect="1"/>
            </p:cNvGrpSpPr>
            <p:nvPr/>
          </p:nvGrpSpPr>
          <p:grpSpPr bwMode="auto">
            <a:xfrm>
              <a:off x="3151" y="822"/>
              <a:ext cx="171" cy="215"/>
              <a:chOff x="2076" y="1985"/>
              <a:chExt cx="1850" cy="2322"/>
            </a:xfrm>
          </p:grpSpPr>
          <p:sp>
            <p:nvSpPr>
              <p:cNvPr id="79008" name="Freeform 92"/>
              <p:cNvSpPr>
                <a:spLocks noChangeAspect="1"/>
              </p:cNvSpPr>
              <p:nvPr/>
            </p:nvSpPr>
            <p:spPr bwMode="auto">
              <a:xfrm>
                <a:off x="2076" y="1985"/>
                <a:ext cx="1850" cy="92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009" name="Freeform 93"/>
              <p:cNvSpPr>
                <a:spLocks noChangeAspect="1"/>
              </p:cNvSpPr>
              <p:nvPr/>
            </p:nvSpPr>
            <p:spPr bwMode="auto">
              <a:xfrm>
                <a:off x="2535" y="2907"/>
                <a:ext cx="930" cy="1400"/>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grpSp>
        <p:sp>
          <p:nvSpPr>
            <p:cNvPr id="79007" name="Text Box 94"/>
            <p:cNvSpPr txBox="1">
              <a:spLocks noChangeArrowheads="1"/>
            </p:cNvSpPr>
            <p:nvPr/>
          </p:nvSpPr>
          <p:spPr bwMode="auto">
            <a:xfrm>
              <a:off x="3219" y="954"/>
              <a:ext cx="35" cy="59"/>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sp>
        <p:nvSpPr>
          <p:cNvPr id="78927" name="Text Box 95"/>
          <p:cNvSpPr txBox="1">
            <a:spLocks noChangeArrowheads="1"/>
          </p:cNvSpPr>
          <p:nvPr/>
        </p:nvSpPr>
        <p:spPr bwMode="auto">
          <a:xfrm>
            <a:off x="3343275" y="692150"/>
            <a:ext cx="276225"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C</a:t>
            </a:r>
          </a:p>
        </p:txBody>
      </p:sp>
      <p:sp>
        <p:nvSpPr>
          <p:cNvPr id="78928" name="Text Box 96"/>
          <p:cNvSpPr txBox="1">
            <a:spLocks noChangeArrowheads="1"/>
          </p:cNvSpPr>
          <p:nvPr/>
        </p:nvSpPr>
        <p:spPr bwMode="auto">
          <a:xfrm>
            <a:off x="3343275" y="1292225"/>
            <a:ext cx="276225" cy="153988"/>
          </a:xfrm>
          <a:prstGeom prst="rect">
            <a:avLst/>
          </a:prstGeom>
          <a:noFill/>
          <a:ln w="12700">
            <a:solidFill>
              <a:schemeClr val="tx1"/>
            </a:solidFill>
            <a:miter lim="800000"/>
            <a:headEnd type="none" w="sm" len="sm"/>
            <a:tailEnd type="none" w="sm" len="sm"/>
          </a:ln>
        </p:spPr>
        <p:txBody>
          <a:bodyPr wrap="none" tIns="9144" bIns="9144" anchor="ctr" anchorCtr="1">
            <a:spAutoFit/>
          </a:bodyPr>
          <a:lstStyle/>
          <a:p>
            <a:pPr eaLnBrk="0" hangingPunct="0"/>
            <a:r>
              <a:rPr lang="en-US" sz="800">
                <a:latin typeface="Arial Black" pitchFamily="34" charset="0"/>
              </a:rPr>
              <a:t>Y</a:t>
            </a:r>
          </a:p>
        </p:txBody>
      </p:sp>
      <p:sp>
        <p:nvSpPr>
          <p:cNvPr id="78929" name="Text Box 97"/>
          <p:cNvSpPr txBox="1">
            <a:spLocks noChangeArrowheads="1"/>
          </p:cNvSpPr>
          <p:nvPr/>
        </p:nvSpPr>
        <p:spPr bwMode="auto">
          <a:xfrm>
            <a:off x="3686175" y="985838"/>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H</a:t>
            </a:r>
          </a:p>
        </p:txBody>
      </p:sp>
      <p:sp>
        <p:nvSpPr>
          <p:cNvPr id="78930" name="Text Box 98"/>
          <p:cNvSpPr txBox="1">
            <a:spLocks noChangeArrowheads="1"/>
          </p:cNvSpPr>
          <p:nvPr/>
        </p:nvSpPr>
        <p:spPr bwMode="auto">
          <a:xfrm>
            <a:off x="3686175" y="1138238"/>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N</a:t>
            </a:r>
          </a:p>
        </p:txBody>
      </p:sp>
      <p:sp>
        <p:nvSpPr>
          <p:cNvPr id="78931" name="Text Box 99"/>
          <p:cNvSpPr txBox="1">
            <a:spLocks noChangeArrowheads="1"/>
          </p:cNvSpPr>
          <p:nvPr/>
        </p:nvSpPr>
        <p:spPr bwMode="auto">
          <a:xfrm>
            <a:off x="2905125" y="930275"/>
            <a:ext cx="366713"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78932" name="Text Box 100"/>
          <p:cNvSpPr txBox="1">
            <a:spLocks noChangeArrowheads="1"/>
          </p:cNvSpPr>
          <p:nvPr/>
        </p:nvSpPr>
        <p:spPr bwMode="auto">
          <a:xfrm>
            <a:off x="2905125" y="1068388"/>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V</a:t>
            </a:r>
          </a:p>
        </p:txBody>
      </p:sp>
      <p:sp>
        <p:nvSpPr>
          <p:cNvPr id="78933" name="Text Box 101"/>
          <p:cNvSpPr txBox="1">
            <a:spLocks noChangeArrowheads="1"/>
          </p:cNvSpPr>
          <p:nvPr/>
        </p:nvSpPr>
        <p:spPr bwMode="auto">
          <a:xfrm>
            <a:off x="2905125" y="1198563"/>
            <a:ext cx="366713"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78934" name="Freeform 102"/>
          <p:cNvSpPr>
            <a:spLocks/>
          </p:cNvSpPr>
          <p:nvPr/>
        </p:nvSpPr>
        <p:spPr bwMode="auto">
          <a:xfrm>
            <a:off x="3484563" y="1441450"/>
            <a:ext cx="290512" cy="280988"/>
          </a:xfrm>
          <a:custGeom>
            <a:avLst/>
            <a:gdLst>
              <a:gd name="T0" fmla="*/ 0 w 183"/>
              <a:gd name="T1" fmla="*/ 0 h 177"/>
              <a:gd name="T2" fmla="*/ 0 w 183"/>
              <a:gd name="T3" fmla="*/ 177 h 177"/>
              <a:gd name="T4" fmla="*/ 183 w 183"/>
              <a:gd name="T5" fmla="*/ 177 h 177"/>
              <a:gd name="T6" fmla="*/ 0 60000 65536"/>
              <a:gd name="T7" fmla="*/ 0 60000 65536"/>
              <a:gd name="T8" fmla="*/ 0 60000 65536"/>
              <a:gd name="T9" fmla="*/ 0 w 183"/>
              <a:gd name="T10" fmla="*/ 0 h 177"/>
              <a:gd name="T11" fmla="*/ 183 w 183"/>
              <a:gd name="T12" fmla="*/ 177 h 177"/>
            </a:gdLst>
            <a:ahLst/>
            <a:cxnLst>
              <a:cxn ang="T6">
                <a:pos x="T0" y="T1"/>
              </a:cxn>
              <a:cxn ang="T7">
                <a:pos x="T2" y="T3"/>
              </a:cxn>
              <a:cxn ang="T8">
                <a:pos x="T4" y="T5"/>
              </a:cxn>
            </a:cxnLst>
            <a:rect l="T9" t="T10" r="T11" b="T12"/>
            <a:pathLst>
              <a:path w="183" h="177">
                <a:moveTo>
                  <a:pt x="0" y="0"/>
                </a:moveTo>
                <a:lnTo>
                  <a:pt x="0" y="177"/>
                </a:lnTo>
                <a:lnTo>
                  <a:pt x="183" y="177"/>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78935" name="Text Box 103"/>
          <p:cNvSpPr txBox="1">
            <a:spLocks noChangeArrowheads="1"/>
          </p:cNvSpPr>
          <p:nvPr/>
        </p:nvSpPr>
        <p:spPr bwMode="auto">
          <a:xfrm>
            <a:off x="3565525" y="1571625"/>
            <a:ext cx="268288" cy="122238"/>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Q</a:t>
            </a:r>
          </a:p>
        </p:txBody>
      </p:sp>
      <p:sp>
        <p:nvSpPr>
          <p:cNvPr id="78936" name="Text Box 104"/>
          <p:cNvSpPr txBox="1">
            <a:spLocks noChangeArrowheads="1"/>
          </p:cNvSpPr>
          <p:nvPr/>
        </p:nvSpPr>
        <p:spPr bwMode="auto">
          <a:xfrm>
            <a:off x="2989263" y="1816100"/>
            <a:ext cx="979487" cy="244475"/>
          </a:xfrm>
          <a:prstGeom prst="rect">
            <a:avLst/>
          </a:prstGeom>
          <a:noFill/>
          <a:ln w="12700">
            <a:noFill/>
            <a:miter lim="800000"/>
            <a:headEnd/>
            <a:tailEnd/>
          </a:ln>
        </p:spPr>
        <p:txBody>
          <a:bodyPr wrap="none">
            <a:spAutoFit/>
          </a:bodyPr>
          <a:lstStyle/>
          <a:p>
            <a:pPr eaLnBrk="0" hangingPunct="0"/>
            <a:r>
              <a:rPr lang="en-US" sz="1000"/>
              <a:t>Nuclear Strike</a:t>
            </a:r>
          </a:p>
        </p:txBody>
      </p:sp>
      <p:grpSp>
        <p:nvGrpSpPr>
          <p:cNvPr id="78937" name="Group 105"/>
          <p:cNvGrpSpPr>
            <a:grpSpLocks/>
          </p:cNvGrpSpPr>
          <p:nvPr/>
        </p:nvGrpSpPr>
        <p:grpSpPr bwMode="auto">
          <a:xfrm>
            <a:off x="4586288" y="577850"/>
            <a:ext cx="365125" cy="817563"/>
            <a:chOff x="3124" y="484"/>
            <a:chExt cx="230" cy="515"/>
          </a:xfrm>
        </p:grpSpPr>
        <p:grpSp>
          <p:nvGrpSpPr>
            <p:cNvPr id="79002" name="Group 106"/>
            <p:cNvGrpSpPr>
              <a:grpSpLocks/>
            </p:cNvGrpSpPr>
            <p:nvPr/>
          </p:nvGrpSpPr>
          <p:grpSpPr bwMode="auto">
            <a:xfrm>
              <a:off x="3124" y="484"/>
              <a:ext cx="230" cy="515"/>
              <a:chOff x="3124" y="484"/>
              <a:chExt cx="230" cy="515"/>
            </a:xfrm>
          </p:grpSpPr>
          <p:sp>
            <p:nvSpPr>
              <p:cNvPr id="79004" name="AutoShape 107"/>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005" name="Rectangle 108"/>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003" name="Text Box 109"/>
            <p:cNvSpPr txBox="1">
              <a:spLocks noChangeArrowheads="1"/>
            </p:cNvSpPr>
            <p:nvPr/>
          </p:nvSpPr>
          <p:spPr bwMode="auto">
            <a:xfrm>
              <a:off x="3144" y="575"/>
              <a:ext cx="203" cy="154"/>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(point</a:t>
              </a:r>
            </a:p>
            <a:p>
              <a:pPr eaLnBrk="0" hangingPunct="0"/>
              <a:r>
                <a:rPr lang="en-US" sz="800">
                  <a:latin typeface="Arial Black" pitchFamily="34" charset="0"/>
                </a:rPr>
                <a:t>Type)</a:t>
              </a:r>
            </a:p>
          </p:txBody>
        </p:sp>
      </p:grpSp>
      <p:sp>
        <p:nvSpPr>
          <p:cNvPr id="78938" name="Text Box 110"/>
          <p:cNvSpPr txBox="1">
            <a:spLocks noChangeArrowheads="1"/>
          </p:cNvSpPr>
          <p:nvPr/>
        </p:nvSpPr>
        <p:spPr bwMode="auto">
          <a:xfrm>
            <a:off x="4627563" y="434975"/>
            <a:ext cx="280987" cy="134938"/>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H</a:t>
            </a:r>
          </a:p>
        </p:txBody>
      </p:sp>
      <p:sp>
        <p:nvSpPr>
          <p:cNvPr id="78939" name="Text Box 111"/>
          <p:cNvSpPr txBox="1">
            <a:spLocks noChangeArrowheads="1"/>
          </p:cNvSpPr>
          <p:nvPr/>
        </p:nvSpPr>
        <p:spPr bwMode="auto">
          <a:xfrm>
            <a:off x="4989513" y="58102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78940" name="Text Box 112"/>
          <p:cNvSpPr txBox="1">
            <a:spLocks noChangeArrowheads="1"/>
          </p:cNvSpPr>
          <p:nvPr/>
        </p:nvSpPr>
        <p:spPr bwMode="auto">
          <a:xfrm>
            <a:off x="4157663" y="585788"/>
            <a:ext cx="366712" cy="134937"/>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78941" name="Freeform 113"/>
          <p:cNvSpPr>
            <a:spLocks/>
          </p:cNvSpPr>
          <p:nvPr/>
        </p:nvSpPr>
        <p:spPr bwMode="auto">
          <a:xfrm>
            <a:off x="4765675" y="1385888"/>
            <a:ext cx="250825" cy="415925"/>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8942" name="Text Box 114"/>
          <p:cNvSpPr txBox="1">
            <a:spLocks noChangeArrowheads="1"/>
          </p:cNvSpPr>
          <p:nvPr/>
        </p:nvSpPr>
        <p:spPr bwMode="auto">
          <a:xfrm>
            <a:off x="5076825" y="1720850"/>
            <a:ext cx="104775" cy="134938"/>
          </a:xfrm>
          <a:prstGeom prst="rect">
            <a:avLst/>
          </a:prstGeom>
          <a:noFill/>
          <a:ln w="12700">
            <a:solidFill>
              <a:schemeClr val="tx1"/>
            </a:solidFill>
            <a:miter lim="800000"/>
            <a:headEnd type="none" w="sm" len="sm"/>
            <a:tailEnd type="none" w="sm" len="sm"/>
          </a:ln>
        </p:spPr>
        <p:txBody>
          <a:bodyPr wrap="none" lIns="9144" tIns="0" rIns="9144" bIns="0" anchor="ctr" anchorCtr="1">
            <a:spAutoFit/>
          </a:bodyPr>
          <a:lstStyle/>
          <a:p>
            <a:pPr eaLnBrk="0" hangingPunct="0"/>
            <a:r>
              <a:rPr lang="en-US" sz="800">
                <a:latin typeface="Arial Black" pitchFamily="34" charset="0"/>
              </a:rPr>
              <a:t>S</a:t>
            </a:r>
          </a:p>
        </p:txBody>
      </p:sp>
      <p:sp>
        <p:nvSpPr>
          <p:cNvPr id="78943" name="Text Box 115"/>
          <p:cNvSpPr txBox="1">
            <a:spLocks noChangeArrowheads="1"/>
          </p:cNvSpPr>
          <p:nvPr/>
        </p:nvSpPr>
        <p:spPr bwMode="auto">
          <a:xfrm>
            <a:off x="4154488" y="727075"/>
            <a:ext cx="366712" cy="134938"/>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W1</a:t>
            </a:r>
          </a:p>
        </p:txBody>
      </p:sp>
      <p:sp>
        <p:nvSpPr>
          <p:cNvPr id="78944" name="Text Box 116"/>
          <p:cNvSpPr txBox="1">
            <a:spLocks noChangeArrowheads="1"/>
          </p:cNvSpPr>
          <p:nvPr/>
        </p:nvSpPr>
        <p:spPr bwMode="auto">
          <a:xfrm>
            <a:off x="4513263" y="1817688"/>
            <a:ext cx="534987" cy="244475"/>
          </a:xfrm>
          <a:prstGeom prst="rect">
            <a:avLst/>
          </a:prstGeom>
          <a:noFill/>
          <a:ln w="12700">
            <a:noFill/>
            <a:miter lim="800000"/>
            <a:headEnd/>
            <a:tailEnd/>
          </a:ln>
        </p:spPr>
        <p:txBody>
          <a:bodyPr wrap="none">
            <a:spAutoFit/>
          </a:bodyPr>
          <a:lstStyle/>
          <a:p>
            <a:pPr eaLnBrk="0" hangingPunct="0"/>
            <a:r>
              <a:rPr lang="en-US" sz="1000"/>
              <a:t>Points</a:t>
            </a:r>
          </a:p>
        </p:txBody>
      </p:sp>
      <p:grpSp>
        <p:nvGrpSpPr>
          <p:cNvPr id="78945" name="Group 117"/>
          <p:cNvGrpSpPr>
            <a:grpSpLocks/>
          </p:cNvGrpSpPr>
          <p:nvPr/>
        </p:nvGrpSpPr>
        <p:grpSpPr bwMode="auto">
          <a:xfrm>
            <a:off x="5521325" y="631825"/>
            <a:ext cx="1428750" cy="935038"/>
            <a:chOff x="3902" y="398"/>
            <a:chExt cx="900" cy="589"/>
          </a:xfrm>
        </p:grpSpPr>
        <p:sp>
          <p:nvSpPr>
            <p:cNvPr id="78993" name="Freeform 118"/>
            <p:cNvSpPr>
              <a:spLocks/>
            </p:cNvSpPr>
            <p:nvPr/>
          </p:nvSpPr>
          <p:spPr bwMode="auto">
            <a:xfrm>
              <a:off x="4128" y="398"/>
              <a:ext cx="673" cy="589"/>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78994" name="Text Box 119"/>
            <p:cNvSpPr txBox="1">
              <a:spLocks noChangeArrowheads="1"/>
            </p:cNvSpPr>
            <p:nvPr/>
          </p:nvSpPr>
          <p:spPr bwMode="auto">
            <a:xfrm>
              <a:off x="4625" y="509"/>
              <a:ext cx="177" cy="85"/>
            </a:xfrm>
            <a:prstGeom prst="rect">
              <a:avLst/>
            </a:prstGeom>
            <a:solidFill>
              <a:schemeClr val="bg1"/>
            </a:solid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N</a:t>
              </a:r>
            </a:p>
          </p:txBody>
        </p:sp>
        <p:sp>
          <p:nvSpPr>
            <p:cNvPr id="78995" name="Text Box 120"/>
            <p:cNvSpPr txBox="1">
              <a:spLocks noChangeArrowheads="1"/>
            </p:cNvSpPr>
            <p:nvPr/>
          </p:nvSpPr>
          <p:spPr bwMode="auto">
            <a:xfrm>
              <a:off x="4534" y="792"/>
              <a:ext cx="174" cy="85"/>
            </a:xfrm>
            <a:prstGeom prst="rect">
              <a:avLst/>
            </a:prstGeom>
            <a:solidFill>
              <a:schemeClr val="bg1"/>
            </a:solid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B</a:t>
              </a:r>
            </a:p>
          </p:txBody>
        </p:sp>
        <p:sp>
          <p:nvSpPr>
            <p:cNvPr id="78996" name="Text Box 121"/>
            <p:cNvSpPr txBox="1">
              <a:spLocks noChangeArrowheads="1"/>
            </p:cNvSpPr>
            <p:nvPr/>
          </p:nvSpPr>
          <p:spPr bwMode="auto">
            <a:xfrm>
              <a:off x="4031" y="843"/>
              <a:ext cx="177" cy="85"/>
            </a:xfrm>
            <a:prstGeom prst="rect">
              <a:avLst/>
            </a:prstGeom>
            <a:solidFill>
              <a:schemeClr val="bg1"/>
            </a:solid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N</a:t>
              </a:r>
            </a:p>
          </p:txBody>
        </p:sp>
        <p:sp>
          <p:nvSpPr>
            <p:cNvPr id="78997" name="Text Box 122"/>
            <p:cNvSpPr txBox="1">
              <a:spLocks noChangeArrowheads="1"/>
            </p:cNvSpPr>
            <p:nvPr/>
          </p:nvSpPr>
          <p:spPr bwMode="auto">
            <a:xfrm>
              <a:off x="3904" y="512"/>
              <a:ext cx="231" cy="85"/>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a:t>
              </a:r>
            </a:p>
          </p:txBody>
        </p:sp>
        <p:sp>
          <p:nvSpPr>
            <p:cNvPr id="78998" name="Text Box 123"/>
            <p:cNvSpPr txBox="1">
              <a:spLocks noChangeArrowheads="1"/>
            </p:cNvSpPr>
            <p:nvPr/>
          </p:nvSpPr>
          <p:spPr bwMode="auto">
            <a:xfrm>
              <a:off x="3902" y="601"/>
              <a:ext cx="231" cy="85"/>
            </a:xfrm>
            <a:prstGeom prst="rect">
              <a:avLst/>
            </a:prstGeom>
            <a:no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W1</a:t>
              </a:r>
            </a:p>
          </p:txBody>
        </p:sp>
        <p:sp>
          <p:nvSpPr>
            <p:cNvPr id="78999" name="Text Box 124"/>
            <p:cNvSpPr txBox="1">
              <a:spLocks noChangeArrowheads="1"/>
            </p:cNvSpPr>
            <p:nvPr/>
          </p:nvSpPr>
          <p:spPr bwMode="auto">
            <a:xfrm>
              <a:off x="4351" y="702"/>
              <a:ext cx="177" cy="85"/>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H</a:t>
              </a:r>
            </a:p>
          </p:txBody>
        </p:sp>
        <p:sp>
          <p:nvSpPr>
            <p:cNvPr id="79000" name="Text Box 125"/>
            <p:cNvSpPr txBox="1">
              <a:spLocks noChangeArrowheads="1"/>
            </p:cNvSpPr>
            <p:nvPr/>
          </p:nvSpPr>
          <p:spPr bwMode="auto">
            <a:xfrm>
              <a:off x="4354" y="614"/>
              <a:ext cx="170" cy="85"/>
            </a:xfrm>
            <a:prstGeom prst="rect">
              <a:avLst/>
            </a:prstGeom>
            <a:noFill/>
            <a:ln w="12700">
              <a:solidFill>
                <a:schemeClr val="tx1"/>
              </a:solidFill>
              <a:miter lim="800000"/>
              <a:headEnd type="none" w="sm" len="sm"/>
              <a:tailEnd type="none" w="sm" len="sm"/>
            </a:ln>
          </p:spPr>
          <p:txBody>
            <a:bodyPr wrap="none" tIns="0" bIns="0">
              <a:spAutoFit/>
            </a:bodyPr>
            <a:lstStyle/>
            <a:p>
              <a:pPr eaLnBrk="0" hangingPunct="0"/>
              <a:r>
                <a:rPr lang="en-US" sz="800">
                  <a:latin typeface="Arial Black" pitchFamily="34" charset="0"/>
                </a:rPr>
                <a:t>T</a:t>
              </a:r>
            </a:p>
          </p:txBody>
        </p:sp>
        <p:sp>
          <p:nvSpPr>
            <p:cNvPr id="79001" name="Text Box 126"/>
            <p:cNvSpPr txBox="1">
              <a:spLocks noChangeArrowheads="1"/>
            </p:cNvSpPr>
            <p:nvPr/>
          </p:nvSpPr>
          <p:spPr bwMode="auto">
            <a:xfrm>
              <a:off x="4198" y="526"/>
              <a:ext cx="406" cy="77"/>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800">
                  <a:latin typeface="Arial Black" pitchFamily="34" charset="0"/>
                </a:rPr>
                <a:t>(Area Type)</a:t>
              </a:r>
            </a:p>
          </p:txBody>
        </p:sp>
      </p:grpSp>
      <p:sp>
        <p:nvSpPr>
          <p:cNvPr id="78946" name="Text Box 127"/>
          <p:cNvSpPr txBox="1">
            <a:spLocks noChangeArrowheads="1"/>
          </p:cNvSpPr>
          <p:nvPr/>
        </p:nvSpPr>
        <p:spPr bwMode="auto">
          <a:xfrm>
            <a:off x="6062663" y="1817688"/>
            <a:ext cx="514350" cy="244475"/>
          </a:xfrm>
          <a:prstGeom prst="rect">
            <a:avLst/>
          </a:prstGeom>
          <a:noFill/>
          <a:ln w="12700">
            <a:noFill/>
            <a:miter lim="800000"/>
            <a:headEnd/>
            <a:tailEnd/>
          </a:ln>
        </p:spPr>
        <p:txBody>
          <a:bodyPr wrap="none">
            <a:spAutoFit/>
          </a:bodyPr>
          <a:lstStyle/>
          <a:p>
            <a:pPr eaLnBrk="0" hangingPunct="0"/>
            <a:r>
              <a:rPr lang="en-US" sz="1000"/>
              <a:t>Areas</a:t>
            </a:r>
          </a:p>
        </p:txBody>
      </p:sp>
      <p:sp>
        <p:nvSpPr>
          <p:cNvPr id="78947" name="Text Box 128"/>
          <p:cNvSpPr txBox="1">
            <a:spLocks noChangeArrowheads="1"/>
          </p:cNvSpPr>
          <p:nvPr/>
        </p:nvSpPr>
        <p:spPr bwMode="auto">
          <a:xfrm>
            <a:off x="7078663" y="1817688"/>
            <a:ext cx="822325" cy="244475"/>
          </a:xfrm>
          <a:prstGeom prst="rect">
            <a:avLst/>
          </a:prstGeom>
          <a:noFill/>
          <a:ln w="12700">
            <a:noFill/>
            <a:miter lim="800000"/>
            <a:headEnd/>
            <a:tailEnd/>
          </a:ln>
        </p:spPr>
        <p:txBody>
          <a:bodyPr wrap="none">
            <a:spAutoFit/>
          </a:bodyPr>
          <a:lstStyle/>
          <a:p>
            <a:pPr eaLnBrk="0" hangingPunct="0"/>
            <a:r>
              <a:rPr lang="en-US" sz="1000"/>
              <a:t>Boundaries</a:t>
            </a:r>
          </a:p>
        </p:txBody>
      </p:sp>
      <p:grpSp>
        <p:nvGrpSpPr>
          <p:cNvPr id="78948" name="Group 129"/>
          <p:cNvGrpSpPr>
            <a:grpSpLocks/>
          </p:cNvGrpSpPr>
          <p:nvPr/>
        </p:nvGrpSpPr>
        <p:grpSpPr bwMode="auto">
          <a:xfrm>
            <a:off x="7043738" y="866775"/>
            <a:ext cx="950912" cy="401638"/>
            <a:chOff x="5053" y="546"/>
            <a:chExt cx="599" cy="253"/>
          </a:xfrm>
        </p:grpSpPr>
        <p:sp>
          <p:nvSpPr>
            <p:cNvPr id="78987" name="Line 130"/>
            <p:cNvSpPr>
              <a:spLocks noChangeShapeType="1"/>
            </p:cNvSpPr>
            <p:nvPr/>
          </p:nvSpPr>
          <p:spPr bwMode="auto">
            <a:xfrm>
              <a:off x="5053" y="674"/>
              <a:ext cx="599" cy="0"/>
            </a:xfrm>
            <a:prstGeom prst="line">
              <a:avLst/>
            </a:prstGeom>
            <a:noFill/>
            <a:ln w="12700">
              <a:solidFill>
                <a:schemeClr val="tx1"/>
              </a:solidFill>
              <a:round/>
              <a:headEnd/>
              <a:tailEnd/>
            </a:ln>
          </p:spPr>
          <p:txBody>
            <a:bodyPr wrap="none" anchor="ctr"/>
            <a:lstStyle/>
            <a:p>
              <a:endParaRPr lang="en-US"/>
            </a:p>
          </p:txBody>
        </p:sp>
        <p:sp>
          <p:nvSpPr>
            <p:cNvPr id="78988" name="Text Box 131"/>
            <p:cNvSpPr txBox="1">
              <a:spLocks noChangeArrowheads="1"/>
            </p:cNvSpPr>
            <p:nvPr/>
          </p:nvSpPr>
          <p:spPr bwMode="auto">
            <a:xfrm>
              <a:off x="5219" y="546"/>
              <a:ext cx="231" cy="85"/>
            </a:xfrm>
            <a:prstGeom prst="rect">
              <a:avLst/>
            </a:prstGeom>
            <a:solidFill>
              <a:schemeClr val="bg1"/>
            </a:solid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a:t>
              </a:r>
            </a:p>
          </p:txBody>
        </p:sp>
        <p:sp>
          <p:nvSpPr>
            <p:cNvPr id="78989" name="Text Box 132"/>
            <p:cNvSpPr txBox="1">
              <a:spLocks noChangeArrowheads="1"/>
            </p:cNvSpPr>
            <p:nvPr/>
          </p:nvSpPr>
          <p:spPr bwMode="auto">
            <a:xfrm>
              <a:off x="5219" y="631"/>
              <a:ext cx="231" cy="85"/>
            </a:xfrm>
            <a:prstGeom prst="rect">
              <a:avLst/>
            </a:prstGeom>
            <a:solidFill>
              <a:schemeClr val="bg1"/>
            </a:solid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B</a:t>
              </a:r>
            </a:p>
          </p:txBody>
        </p:sp>
        <p:sp>
          <p:nvSpPr>
            <p:cNvPr id="78990" name="Text Box 133"/>
            <p:cNvSpPr txBox="1">
              <a:spLocks noChangeArrowheads="1"/>
            </p:cNvSpPr>
            <p:nvPr/>
          </p:nvSpPr>
          <p:spPr bwMode="auto">
            <a:xfrm>
              <a:off x="5219" y="714"/>
              <a:ext cx="231" cy="85"/>
            </a:xfrm>
            <a:prstGeom prst="rect">
              <a:avLst/>
            </a:prstGeom>
            <a:solidFill>
              <a:schemeClr val="bg1"/>
            </a:solidFill>
            <a:ln w="12700">
              <a:solidFill>
                <a:schemeClr val="tx1"/>
              </a:solidFill>
              <a:miter lim="800000"/>
              <a:headEnd type="none" w="sm" len="sm"/>
              <a:tailEnd type="none" w="sm" len="sm"/>
            </a:ln>
          </p:spPr>
          <p:txBody>
            <a:bodyPr wrap="none" tIns="0" bIns="0"/>
            <a:lstStyle/>
            <a:p>
              <a:pPr algn="ctr" eaLnBrk="0" hangingPunct="0"/>
              <a:r>
                <a:rPr lang="en-US" sz="800">
                  <a:latin typeface="Arial Black" pitchFamily="34" charset="0"/>
                </a:rPr>
                <a:t>T1</a:t>
              </a:r>
            </a:p>
          </p:txBody>
        </p:sp>
        <p:sp>
          <p:nvSpPr>
            <p:cNvPr id="78991" name="Text Box 134"/>
            <p:cNvSpPr txBox="1">
              <a:spLocks noChangeArrowheads="1"/>
            </p:cNvSpPr>
            <p:nvPr/>
          </p:nvSpPr>
          <p:spPr bwMode="auto">
            <a:xfrm>
              <a:off x="5103" y="631"/>
              <a:ext cx="73" cy="85"/>
            </a:xfrm>
            <a:prstGeom prst="rect">
              <a:avLst/>
            </a:prstGeom>
            <a:solidFill>
              <a:schemeClr val="bg1"/>
            </a:solidFill>
            <a:ln w="12700">
              <a:solidFill>
                <a:schemeClr val="tx1"/>
              </a:solidFill>
              <a:miter lim="800000"/>
              <a:headEnd type="none" w="sm" len="sm"/>
              <a:tailEnd type="none" w="sm" len="sm"/>
            </a:ln>
          </p:spPr>
          <p:txBody>
            <a:bodyPr wrap="none" lIns="9144" tIns="0" rIns="9144" bIns="0" anchor="ctr" anchorCtr="1">
              <a:spAutoFit/>
            </a:bodyPr>
            <a:lstStyle/>
            <a:p>
              <a:pPr eaLnBrk="0" hangingPunct="0"/>
              <a:r>
                <a:rPr lang="en-US" sz="800">
                  <a:latin typeface="Arial Black" pitchFamily="34" charset="0"/>
                </a:rPr>
                <a:t>N</a:t>
              </a:r>
            </a:p>
          </p:txBody>
        </p:sp>
        <p:sp>
          <p:nvSpPr>
            <p:cNvPr id="78992" name="Text Box 135"/>
            <p:cNvSpPr txBox="1">
              <a:spLocks noChangeArrowheads="1"/>
            </p:cNvSpPr>
            <p:nvPr/>
          </p:nvSpPr>
          <p:spPr bwMode="auto">
            <a:xfrm>
              <a:off x="5535" y="631"/>
              <a:ext cx="73" cy="85"/>
            </a:xfrm>
            <a:prstGeom prst="rect">
              <a:avLst/>
            </a:prstGeom>
            <a:solidFill>
              <a:schemeClr val="bg1"/>
            </a:solidFill>
            <a:ln w="12700">
              <a:solidFill>
                <a:schemeClr val="tx1"/>
              </a:solidFill>
              <a:miter lim="800000"/>
              <a:headEnd type="none" w="sm" len="sm"/>
              <a:tailEnd type="none" w="sm" len="sm"/>
            </a:ln>
          </p:spPr>
          <p:txBody>
            <a:bodyPr wrap="none" lIns="9144" tIns="0" rIns="9144" bIns="0" anchor="ctr" anchorCtr="1">
              <a:spAutoFit/>
            </a:bodyPr>
            <a:lstStyle/>
            <a:p>
              <a:pPr eaLnBrk="0" hangingPunct="0"/>
              <a:r>
                <a:rPr lang="en-US" sz="800">
                  <a:latin typeface="Arial Black" pitchFamily="34" charset="0"/>
                </a:rPr>
                <a:t>N</a:t>
              </a:r>
            </a:p>
          </p:txBody>
        </p:sp>
      </p:grpSp>
      <p:sp>
        <p:nvSpPr>
          <p:cNvPr id="78949" name="Text Box 136"/>
          <p:cNvSpPr txBox="1">
            <a:spLocks noChangeArrowheads="1"/>
          </p:cNvSpPr>
          <p:nvPr/>
        </p:nvSpPr>
        <p:spPr bwMode="auto">
          <a:xfrm>
            <a:off x="5424488" y="3987800"/>
            <a:ext cx="301625" cy="198438"/>
          </a:xfrm>
          <a:prstGeom prst="rect">
            <a:avLst/>
          </a:prstGeom>
          <a:noFill/>
          <a:ln w="12700">
            <a:noFill/>
            <a:miter lim="800000"/>
            <a:headEnd/>
            <a:tailEnd/>
          </a:ln>
        </p:spPr>
        <p:txBody>
          <a:bodyPr wrap="none" lIns="0" tIns="0" rIns="0">
            <a:spAutoFit/>
          </a:bodyPr>
          <a:lstStyle/>
          <a:p>
            <a:pPr eaLnBrk="0" hangingPunct="0"/>
            <a:r>
              <a:rPr lang="en-US" sz="1000"/>
              <a:t>Lines</a:t>
            </a:r>
          </a:p>
        </p:txBody>
      </p:sp>
      <p:sp>
        <p:nvSpPr>
          <p:cNvPr id="78950" name="Text Box 137"/>
          <p:cNvSpPr txBox="1">
            <a:spLocks noChangeArrowheads="1"/>
          </p:cNvSpPr>
          <p:nvPr/>
        </p:nvSpPr>
        <p:spPr bwMode="auto">
          <a:xfrm>
            <a:off x="5776913" y="2908300"/>
            <a:ext cx="1104900" cy="244475"/>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latin typeface="Arial Black" pitchFamily="34" charset="0"/>
              </a:rPr>
              <a:t>W22042100ZSEP95/</a:t>
            </a:r>
          </a:p>
          <a:p>
            <a:pPr algn="ctr" eaLnBrk="0" hangingPunct="0"/>
            <a:r>
              <a:rPr lang="en-US" sz="800">
                <a:latin typeface="Arial Black" pitchFamily="34" charset="0"/>
              </a:rPr>
              <a:t>24063300ZSEP95</a:t>
            </a:r>
          </a:p>
        </p:txBody>
      </p:sp>
      <p:sp>
        <p:nvSpPr>
          <p:cNvPr id="78951" name="Text Box 138"/>
          <p:cNvSpPr txBox="1">
            <a:spLocks noChangeArrowheads="1"/>
          </p:cNvSpPr>
          <p:nvPr/>
        </p:nvSpPr>
        <p:spPr bwMode="auto">
          <a:xfrm>
            <a:off x="6227763" y="2722563"/>
            <a:ext cx="0" cy="122237"/>
          </a:xfrm>
          <a:prstGeom prst="rect">
            <a:avLst/>
          </a:prstGeom>
          <a:solidFill>
            <a:schemeClr val="bg1"/>
          </a:solidFill>
          <a:ln w="12700">
            <a:noFill/>
            <a:miter lim="800000"/>
            <a:headEnd type="none" w="sm" len="sm"/>
            <a:tailEnd type="none" w="sm" len="sm"/>
          </a:ln>
        </p:spPr>
        <p:txBody>
          <a:bodyPr wrap="none" lIns="0" tIns="0" rIns="0" bIns="0" anchor="ctr" anchorCtr="1">
            <a:spAutoFit/>
          </a:bodyPr>
          <a:lstStyle/>
          <a:p>
            <a:pPr algn="ctr" eaLnBrk="0" hangingPunct="0"/>
            <a:endParaRPr lang="en-US" sz="800">
              <a:latin typeface="Arial Black" pitchFamily="34" charset="0"/>
            </a:endParaRPr>
          </a:p>
        </p:txBody>
      </p:sp>
      <p:sp>
        <p:nvSpPr>
          <p:cNvPr id="78952" name="Text Box 139"/>
          <p:cNvSpPr txBox="1">
            <a:spLocks noChangeArrowheads="1"/>
          </p:cNvSpPr>
          <p:nvPr/>
        </p:nvSpPr>
        <p:spPr bwMode="auto">
          <a:xfrm>
            <a:off x="6191250" y="2662238"/>
            <a:ext cx="317500" cy="244475"/>
          </a:xfrm>
          <a:prstGeom prst="rect">
            <a:avLst/>
          </a:prstGeom>
          <a:solidFill>
            <a:schemeClr val="bg1"/>
          </a:solidFill>
          <a:ln w="12700">
            <a:noFill/>
            <a:miter lim="800000"/>
            <a:headEnd type="none" w="sm" len="sm"/>
            <a:tailEnd type="none" w="sm" len="sm"/>
          </a:ln>
        </p:spPr>
        <p:txBody>
          <a:bodyPr wrap="none" lIns="0" tIns="0" rIns="0" bIns="0" anchor="ctr" anchorCtr="1">
            <a:spAutoFit/>
          </a:bodyPr>
          <a:lstStyle/>
          <a:p>
            <a:pPr algn="ctr" eaLnBrk="0" hangingPunct="0"/>
            <a:r>
              <a:rPr lang="en-US" sz="800">
                <a:latin typeface="Arial Black" pitchFamily="34" charset="0"/>
              </a:rPr>
              <a:t>PL</a:t>
            </a:r>
          </a:p>
          <a:p>
            <a:pPr algn="ctr" eaLnBrk="0" hangingPunct="0"/>
            <a:r>
              <a:rPr lang="en-US" sz="800">
                <a:latin typeface="Arial Black" pitchFamily="34" charset="0"/>
              </a:rPr>
              <a:t>Alpha</a:t>
            </a:r>
          </a:p>
        </p:txBody>
      </p:sp>
      <p:sp>
        <p:nvSpPr>
          <p:cNvPr id="78953" name="Text Box 140"/>
          <p:cNvSpPr txBox="1">
            <a:spLocks noChangeArrowheads="1"/>
          </p:cNvSpPr>
          <p:nvPr/>
        </p:nvSpPr>
        <p:spPr bwMode="auto">
          <a:xfrm>
            <a:off x="5487988" y="2581275"/>
            <a:ext cx="1009650" cy="122238"/>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latin typeface="Arial Black" pitchFamily="34" charset="0"/>
              </a:rPr>
              <a:t>RFL 3</a:t>
            </a:r>
            <a:r>
              <a:rPr lang="en-US" sz="800" baseline="30000">
                <a:latin typeface="Arial Black" pitchFamily="34" charset="0"/>
              </a:rPr>
              <a:t>rd</a:t>
            </a:r>
            <a:r>
              <a:rPr lang="en-US" sz="800">
                <a:latin typeface="Arial Black" pitchFamily="34" charset="0"/>
              </a:rPr>
              <a:t> INFANTRY</a:t>
            </a:r>
          </a:p>
        </p:txBody>
      </p:sp>
      <p:sp>
        <p:nvSpPr>
          <p:cNvPr id="78954" name="Text Box 141"/>
          <p:cNvSpPr txBox="1">
            <a:spLocks noChangeArrowheads="1"/>
          </p:cNvSpPr>
          <p:nvPr/>
        </p:nvSpPr>
        <p:spPr bwMode="auto">
          <a:xfrm>
            <a:off x="4087813" y="3228975"/>
            <a:ext cx="317500" cy="244475"/>
          </a:xfrm>
          <a:prstGeom prst="rect">
            <a:avLst/>
          </a:prstGeom>
          <a:noFill/>
          <a:ln w="12700">
            <a:noFill/>
            <a:miter lim="800000"/>
            <a:headEnd type="none" w="sm" len="sm"/>
            <a:tailEnd type="none" w="sm" len="sm"/>
          </a:ln>
        </p:spPr>
        <p:txBody>
          <a:bodyPr wrap="none" lIns="0" tIns="0" rIns="0" bIns="0" anchor="ctr" anchorCtr="1">
            <a:spAutoFit/>
          </a:bodyPr>
          <a:lstStyle/>
          <a:p>
            <a:pPr algn="ctr" eaLnBrk="0" hangingPunct="0"/>
            <a:r>
              <a:rPr lang="en-US" sz="800">
                <a:latin typeface="Arial Black" pitchFamily="34" charset="0"/>
              </a:rPr>
              <a:t>PL</a:t>
            </a:r>
          </a:p>
          <a:p>
            <a:pPr algn="ctr" eaLnBrk="0" hangingPunct="0"/>
            <a:r>
              <a:rPr lang="en-US" sz="800">
                <a:latin typeface="Arial Black" pitchFamily="34" charset="0"/>
              </a:rPr>
              <a:t>Alpha</a:t>
            </a:r>
          </a:p>
        </p:txBody>
      </p:sp>
      <p:grpSp>
        <p:nvGrpSpPr>
          <p:cNvPr id="78955" name="Group 142"/>
          <p:cNvGrpSpPr>
            <a:grpSpLocks/>
          </p:cNvGrpSpPr>
          <p:nvPr/>
        </p:nvGrpSpPr>
        <p:grpSpPr bwMode="auto">
          <a:xfrm>
            <a:off x="1458913" y="2754313"/>
            <a:ext cx="365125" cy="817562"/>
            <a:chOff x="3124" y="484"/>
            <a:chExt cx="230" cy="515"/>
          </a:xfrm>
        </p:grpSpPr>
        <p:sp>
          <p:nvSpPr>
            <p:cNvPr id="78985" name="AutoShape 143"/>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8986" name="Rectangle 144"/>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8956" name="Text Box 145"/>
          <p:cNvSpPr txBox="1">
            <a:spLocks noChangeArrowheads="1"/>
          </p:cNvSpPr>
          <p:nvPr/>
        </p:nvSpPr>
        <p:spPr bwMode="auto">
          <a:xfrm>
            <a:off x="1503363" y="2930525"/>
            <a:ext cx="304800" cy="244475"/>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1600">
                <a:latin typeface="Arial Black" pitchFamily="34" charset="0"/>
              </a:rPr>
              <a:t>LU</a:t>
            </a:r>
          </a:p>
        </p:txBody>
      </p:sp>
      <p:sp>
        <p:nvSpPr>
          <p:cNvPr id="78957" name="Text Box 146"/>
          <p:cNvSpPr txBox="1">
            <a:spLocks noChangeArrowheads="1"/>
          </p:cNvSpPr>
          <p:nvPr/>
        </p:nvSpPr>
        <p:spPr bwMode="auto">
          <a:xfrm>
            <a:off x="1920875" y="2771775"/>
            <a:ext cx="134938" cy="244475"/>
          </a:xfrm>
          <a:prstGeom prst="rect">
            <a:avLst/>
          </a:prstGeom>
          <a:solidFill>
            <a:schemeClr val="bg1"/>
          </a:solidFill>
          <a:ln w="12700">
            <a:noFill/>
            <a:miter lim="800000"/>
            <a:headEnd type="none" w="sm" len="sm"/>
            <a:tailEnd type="none" w="sm" len="sm"/>
          </a:ln>
        </p:spPr>
        <p:txBody>
          <a:bodyPr wrap="none" lIns="0" tIns="0" rIns="0" bIns="0">
            <a:spAutoFit/>
          </a:bodyPr>
          <a:lstStyle/>
          <a:p>
            <a:pPr algn="ctr" eaLnBrk="0" hangingPunct="0"/>
            <a:r>
              <a:rPr lang="en-US" sz="1600">
                <a:latin typeface="Arial Black" pitchFamily="34" charset="0"/>
              </a:rPr>
              <a:t>3</a:t>
            </a:r>
          </a:p>
        </p:txBody>
      </p:sp>
      <p:sp>
        <p:nvSpPr>
          <p:cNvPr id="78958" name="Text Box 147"/>
          <p:cNvSpPr txBox="1">
            <a:spLocks noChangeArrowheads="1"/>
          </p:cNvSpPr>
          <p:nvPr/>
        </p:nvSpPr>
        <p:spPr bwMode="auto">
          <a:xfrm>
            <a:off x="323850" y="2762250"/>
            <a:ext cx="1171575" cy="122238"/>
          </a:xfrm>
          <a:prstGeom prst="rect">
            <a:avLst/>
          </a:prstGeom>
          <a:noFill/>
          <a:ln w="12700">
            <a:noFill/>
            <a:miter lim="800000"/>
            <a:headEnd type="none" w="sm" len="sm"/>
            <a:tailEnd type="none" w="sm" len="sm"/>
          </a:ln>
        </p:spPr>
        <p:txBody>
          <a:bodyPr wrap="none" tIns="0" bIns="0">
            <a:spAutoFit/>
          </a:bodyPr>
          <a:lstStyle/>
          <a:p>
            <a:pPr algn="ctr" eaLnBrk="0" hangingPunct="0"/>
            <a:r>
              <a:rPr lang="en-US" sz="800">
                <a:latin typeface="Arial Black" pitchFamily="34" charset="0"/>
              </a:rPr>
              <a:t>10095900ZJAN92</a:t>
            </a:r>
          </a:p>
        </p:txBody>
      </p:sp>
      <p:sp>
        <p:nvSpPr>
          <p:cNvPr id="78959" name="Freeform 148"/>
          <p:cNvSpPr>
            <a:spLocks/>
          </p:cNvSpPr>
          <p:nvPr/>
        </p:nvSpPr>
        <p:spPr bwMode="auto">
          <a:xfrm>
            <a:off x="1638300" y="3562350"/>
            <a:ext cx="250825" cy="415925"/>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8960" name="Text Box 149"/>
          <p:cNvSpPr txBox="1">
            <a:spLocks noChangeArrowheads="1"/>
          </p:cNvSpPr>
          <p:nvPr/>
        </p:nvSpPr>
        <p:spPr bwMode="auto">
          <a:xfrm>
            <a:off x="374650" y="3138488"/>
            <a:ext cx="1130300" cy="549275"/>
          </a:xfrm>
          <a:prstGeom prst="rect">
            <a:avLst/>
          </a:prstGeom>
          <a:noFill/>
          <a:ln w="12700">
            <a:noFill/>
            <a:miter lim="800000"/>
            <a:headEnd/>
            <a:tailEnd/>
          </a:ln>
        </p:spPr>
        <p:txBody>
          <a:bodyPr wrap="none">
            <a:spAutoFit/>
          </a:bodyPr>
          <a:lstStyle/>
          <a:p>
            <a:pPr eaLnBrk="0" hangingPunct="0"/>
            <a:r>
              <a:rPr lang="en-US" sz="1000"/>
              <a:t>Link up point 3</a:t>
            </a:r>
          </a:p>
          <a:p>
            <a:pPr eaLnBrk="0" hangingPunct="0"/>
            <a:r>
              <a:rPr lang="en-US" sz="1000"/>
              <a:t>Effective 0959Z, </a:t>
            </a:r>
          </a:p>
          <a:p>
            <a:pPr eaLnBrk="0" hangingPunct="0"/>
            <a:r>
              <a:rPr lang="en-US" sz="1000"/>
              <a:t>10 Oct 1992</a:t>
            </a:r>
          </a:p>
        </p:txBody>
      </p:sp>
      <p:sp>
        <p:nvSpPr>
          <p:cNvPr id="78961" name="Freeform 150"/>
          <p:cNvSpPr>
            <a:spLocks/>
          </p:cNvSpPr>
          <p:nvPr/>
        </p:nvSpPr>
        <p:spPr bwMode="auto">
          <a:xfrm>
            <a:off x="2935288" y="2649538"/>
            <a:ext cx="1068387" cy="935037"/>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78962" name="Text Box 151"/>
          <p:cNvSpPr txBox="1">
            <a:spLocks noChangeArrowheads="1"/>
          </p:cNvSpPr>
          <p:nvPr/>
        </p:nvSpPr>
        <p:spPr bwMode="auto">
          <a:xfrm>
            <a:off x="3724275" y="2825750"/>
            <a:ext cx="420688" cy="122238"/>
          </a:xfrm>
          <a:prstGeom prst="rect">
            <a:avLst/>
          </a:prstGeom>
          <a:solidFill>
            <a:schemeClr val="bg1"/>
          </a:solid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ENY</a:t>
            </a:r>
          </a:p>
        </p:txBody>
      </p:sp>
      <p:sp>
        <p:nvSpPr>
          <p:cNvPr id="78963" name="Text Box 152"/>
          <p:cNvSpPr txBox="1">
            <a:spLocks noChangeArrowheads="1"/>
          </p:cNvSpPr>
          <p:nvPr/>
        </p:nvSpPr>
        <p:spPr bwMode="auto">
          <a:xfrm>
            <a:off x="3554413" y="3313113"/>
            <a:ext cx="303212" cy="122237"/>
          </a:xfrm>
          <a:prstGeom prst="rect">
            <a:avLst/>
          </a:prstGeom>
          <a:solidFill>
            <a:schemeClr val="bg1"/>
          </a:solid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III</a:t>
            </a:r>
          </a:p>
        </p:txBody>
      </p:sp>
      <p:sp>
        <p:nvSpPr>
          <p:cNvPr id="78964" name="Text Box 153"/>
          <p:cNvSpPr txBox="1">
            <a:spLocks noChangeArrowheads="1"/>
          </p:cNvSpPr>
          <p:nvPr/>
        </p:nvSpPr>
        <p:spPr bwMode="auto">
          <a:xfrm>
            <a:off x="2781300" y="3355975"/>
            <a:ext cx="420688" cy="122238"/>
          </a:xfrm>
          <a:prstGeom prst="rect">
            <a:avLst/>
          </a:prstGeom>
          <a:solidFill>
            <a:schemeClr val="bg1"/>
          </a:solid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ENY</a:t>
            </a:r>
          </a:p>
        </p:txBody>
      </p:sp>
      <p:sp>
        <p:nvSpPr>
          <p:cNvPr id="78965" name="Text Box 154"/>
          <p:cNvSpPr txBox="1">
            <a:spLocks noChangeArrowheads="1"/>
          </p:cNvSpPr>
          <p:nvPr/>
        </p:nvSpPr>
        <p:spPr bwMode="auto">
          <a:xfrm>
            <a:off x="2268538" y="2493963"/>
            <a:ext cx="1231900" cy="122237"/>
          </a:xfrm>
          <a:prstGeom prst="rect">
            <a:avLst/>
          </a:prstGeom>
          <a:noFill/>
          <a:ln w="12700">
            <a:noFill/>
            <a:miter lim="800000"/>
            <a:headEnd type="none" w="sm" len="sm"/>
            <a:tailEnd type="none" w="sm" len="sm"/>
          </a:ln>
        </p:spPr>
        <p:txBody>
          <a:bodyPr wrap="none" tIns="0" bIns="0" anchor="ctr" anchorCtr="1">
            <a:spAutoFit/>
          </a:bodyPr>
          <a:lstStyle/>
          <a:p>
            <a:pPr algn="ctr" eaLnBrk="0" hangingPunct="0"/>
            <a:r>
              <a:rPr lang="en-US" sz="800">
                <a:latin typeface="Arial Black" pitchFamily="34" charset="0"/>
              </a:rPr>
              <a:t>22042100ZSEPT95</a:t>
            </a:r>
          </a:p>
        </p:txBody>
      </p:sp>
      <p:sp>
        <p:nvSpPr>
          <p:cNvPr id="78966" name="Text Box 155"/>
          <p:cNvSpPr txBox="1">
            <a:spLocks noChangeArrowheads="1"/>
          </p:cNvSpPr>
          <p:nvPr/>
        </p:nvSpPr>
        <p:spPr bwMode="auto">
          <a:xfrm>
            <a:off x="3216275" y="2962275"/>
            <a:ext cx="393700" cy="244475"/>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latin typeface="Arial Black" pitchFamily="34" charset="0"/>
              </a:rPr>
              <a:t>AA</a:t>
            </a:r>
            <a:br>
              <a:rPr lang="en-US" sz="800">
                <a:latin typeface="Arial Black" pitchFamily="34" charset="0"/>
              </a:rPr>
            </a:br>
            <a:r>
              <a:rPr lang="en-US" sz="800">
                <a:latin typeface="Arial Black" pitchFamily="34" charset="0"/>
              </a:rPr>
              <a:t>GREEN</a:t>
            </a:r>
          </a:p>
        </p:txBody>
      </p:sp>
      <p:sp>
        <p:nvSpPr>
          <p:cNvPr id="78967" name="Text Box 156"/>
          <p:cNvSpPr txBox="1">
            <a:spLocks noChangeArrowheads="1"/>
          </p:cNvSpPr>
          <p:nvPr/>
        </p:nvSpPr>
        <p:spPr bwMode="auto">
          <a:xfrm>
            <a:off x="2432050" y="3835400"/>
            <a:ext cx="1689100" cy="701675"/>
          </a:xfrm>
          <a:prstGeom prst="rect">
            <a:avLst/>
          </a:prstGeom>
          <a:noFill/>
          <a:ln w="12700">
            <a:noFill/>
            <a:miter lim="800000"/>
            <a:headEnd/>
            <a:tailEnd/>
          </a:ln>
        </p:spPr>
        <p:txBody>
          <a:bodyPr wrap="none">
            <a:spAutoFit/>
          </a:bodyPr>
          <a:lstStyle/>
          <a:p>
            <a:pPr eaLnBrk="0" hangingPunct="0"/>
            <a:r>
              <a:rPr lang="en-US" sz="1000"/>
              <a:t>Enemy Regimental </a:t>
            </a:r>
          </a:p>
          <a:p>
            <a:pPr eaLnBrk="0" hangingPunct="0"/>
            <a:r>
              <a:rPr lang="en-US" sz="1000"/>
              <a:t>Assembly Area Green</a:t>
            </a:r>
          </a:p>
          <a:p>
            <a:pPr eaLnBrk="0" hangingPunct="0"/>
            <a:r>
              <a:rPr lang="en-US" sz="1000"/>
              <a:t>effective 0421Z 22 Sept 95</a:t>
            </a:r>
          </a:p>
          <a:p>
            <a:pPr eaLnBrk="0" hangingPunct="0"/>
            <a:r>
              <a:rPr lang="en-US" sz="1000"/>
              <a:t>To 0633Z 24 Sept 95</a:t>
            </a:r>
          </a:p>
        </p:txBody>
      </p:sp>
      <p:sp>
        <p:nvSpPr>
          <p:cNvPr id="78968" name="Text Box 157"/>
          <p:cNvSpPr txBox="1">
            <a:spLocks noChangeArrowheads="1"/>
          </p:cNvSpPr>
          <p:nvPr/>
        </p:nvSpPr>
        <p:spPr bwMode="auto">
          <a:xfrm>
            <a:off x="2305050" y="2646363"/>
            <a:ext cx="1158875" cy="122237"/>
          </a:xfrm>
          <a:prstGeom prst="rect">
            <a:avLst/>
          </a:prstGeom>
          <a:noFill/>
          <a:ln w="12700">
            <a:noFill/>
            <a:miter lim="800000"/>
            <a:headEnd type="none" w="sm" len="sm"/>
            <a:tailEnd type="none" w="sm" len="sm"/>
          </a:ln>
        </p:spPr>
        <p:txBody>
          <a:bodyPr wrap="none" tIns="0" bIns="0" anchor="ctr" anchorCtr="1">
            <a:spAutoFit/>
          </a:bodyPr>
          <a:lstStyle/>
          <a:p>
            <a:pPr algn="ctr" eaLnBrk="0" hangingPunct="0"/>
            <a:r>
              <a:rPr lang="en-US" sz="800">
                <a:latin typeface="Arial Black" pitchFamily="34" charset="0"/>
              </a:rPr>
              <a:t>24063300ZSEP95</a:t>
            </a:r>
          </a:p>
        </p:txBody>
      </p:sp>
      <p:sp>
        <p:nvSpPr>
          <p:cNvPr id="78969" name="Freeform 158"/>
          <p:cNvSpPr>
            <a:spLocks/>
          </p:cNvSpPr>
          <p:nvPr/>
        </p:nvSpPr>
        <p:spPr bwMode="auto">
          <a:xfrm>
            <a:off x="4389438" y="2741613"/>
            <a:ext cx="1730375" cy="592137"/>
          </a:xfrm>
          <a:custGeom>
            <a:avLst/>
            <a:gdLst>
              <a:gd name="T0" fmla="*/ 1090 w 1090"/>
              <a:gd name="T1" fmla="*/ 24 h 373"/>
              <a:gd name="T2" fmla="*/ 729 w 1090"/>
              <a:gd name="T3" fmla="*/ 32 h 373"/>
              <a:gd name="T4" fmla="*/ 537 w 1090"/>
              <a:gd name="T5" fmla="*/ 216 h 373"/>
              <a:gd name="T6" fmla="*/ 430 w 1090"/>
              <a:gd name="T7" fmla="*/ 347 h 373"/>
              <a:gd name="T8" fmla="*/ 0 w 1090"/>
              <a:gd name="T9" fmla="*/ 370 h 373"/>
              <a:gd name="T10" fmla="*/ 0 60000 65536"/>
              <a:gd name="T11" fmla="*/ 0 60000 65536"/>
              <a:gd name="T12" fmla="*/ 0 60000 65536"/>
              <a:gd name="T13" fmla="*/ 0 60000 65536"/>
              <a:gd name="T14" fmla="*/ 0 60000 65536"/>
              <a:gd name="T15" fmla="*/ 0 w 1090"/>
              <a:gd name="T16" fmla="*/ 0 h 373"/>
              <a:gd name="T17" fmla="*/ 1090 w 1090"/>
              <a:gd name="T18" fmla="*/ 373 h 373"/>
            </a:gdLst>
            <a:ahLst/>
            <a:cxnLst>
              <a:cxn ang="T10">
                <a:pos x="T0" y="T1"/>
              </a:cxn>
              <a:cxn ang="T11">
                <a:pos x="T2" y="T3"/>
              </a:cxn>
              <a:cxn ang="T12">
                <a:pos x="T4" y="T5"/>
              </a:cxn>
              <a:cxn ang="T13">
                <a:pos x="T6" y="T7"/>
              </a:cxn>
              <a:cxn ang="T14">
                <a:pos x="T8" y="T9"/>
              </a:cxn>
            </a:cxnLst>
            <a:rect l="T15" t="T16" r="T17" b="T18"/>
            <a:pathLst>
              <a:path w="1090" h="373">
                <a:moveTo>
                  <a:pt x="1090" y="24"/>
                </a:moveTo>
                <a:cubicBezTo>
                  <a:pt x="955" y="12"/>
                  <a:pt x="821" y="0"/>
                  <a:pt x="729" y="32"/>
                </a:cubicBezTo>
                <a:cubicBezTo>
                  <a:pt x="637" y="64"/>
                  <a:pt x="587" y="163"/>
                  <a:pt x="537" y="216"/>
                </a:cubicBezTo>
                <a:cubicBezTo>
                  <a:pt x="487" y="269"/>
                  <a:pt x="519" y="321"/>
                  <a:pt x="430" y="347"/>
                </a:cubicBezTo>
                <a:cubicBezTo>
                  <a:pt x="341" y="373"/>
                  <a:pt x="72" y="367"/>
                  <a:pt x="0" y="370"/>
                </a:cubicBez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78970" name="Text Box 159"/>
          <p:cNvSpPr txBox="1">
            <a:spLocks noChangeArrowheads="1"/>
          </p:cNvSpPr>
          <p:nvPr/>
        </p:nvSpPr>
        <p:spPr bwMode="auto">
          <a:xfrm>
            <a:off x="4465638" y="3352800"/>
            <a:ext cx="1104900" cy="244475"/>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800">
                <a:latin typeface="Arial Black" pitchFamily="34" charset="0"/>
              </a:rPr>
              <a:t>W22042100ZSEP95/</a:t>
            </a:r>
          </a:p>
          <a:p>
            <a:pPr algn="ctr" eaLnBrk="0" hangingPunct="0"/>
            <a:r>
              <a:rPr lang="en-US" sz="800">
                <a:latin typeface="Arial Black" pitchFamily="34" charset="0"/>
              </a:rPr>
              <a:t>24063300ZSEP95</a:t>
            </a:r>
          </a:p>
        </p:txBody>
      </p:sp>
      <p:grpSp>
        <p:nvGrpSpPr>
          <p:cNvPr id="78971" name="Group 160"/>
          <p:cNvGrpSpPr>
            <a:grpSpLocks/>
          </p:cNvGrpSpPr>
          <p:nvPr/>
        </p:nvGrpSpPr>
        <p:grpSpPr bwMode="auto">
          <a:xfrm>
            <a:off x="7956550" y="2741613"/>
            <a:ext cx="357188" cy="449262"/>
            <a:chOff x="3151" y="822"/>
            <a:chExt cx="171" cy="215"/>
          </a:xfrm>
        </p:grpSpPr>
        <p:grpSp>
          <p:nvGrpSpPr>
            <p:cNvPr id="78981" name="Group 161"/>
            <p:cNvGrpSpPr>
              <a:grpSpLocks noChangeAspect="1"/>
            </p:cNvGrpSpPr>
            <p:nvPr/>
          </p:nvGrpSpPr>
          <p:grpSpPr bwMode="auto">
            <a:xfrm>
              <a:off x="3151" y="822"/>
              <a:ext cx="171" cy="215"/>
              <a:chOff x="2076" y="1985"/>
              <a:chExt cx="1850" cy="2322"/>
            </a:xfrm>
          </p:grpSpPr>
          <p:sp>
            <p:nvSpPr>
              <p:cNvPr id="78983" name="Freeform 162"/>
              <p:cNvSpPr>
                <a:spLocks noChangeAspect="1"/>
              </p:cNvSpPr>
              <p:nvPr/>
            </p:nvSpPr>
            <p:spPr bwMode="auto">
              <a:xfrm>
                <a:off x="2076" y="1985"/>
                <a:ext cx="1850" cy="92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8984" name="Freeform 163"/>
              <p:cNvSpPr>
                <a:spLocks noChangeAspect="1"/>
              </p:cNvSpPr>
              <p:nvPr/>
            </p:nvSpPr>
            <p:spPr bwMode="auto">
              <a:xfrm>
                <a:off x="2535" y="2907"/>
                <a:ext cx="930" cy="1400"/>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grpSp>
        <p:sp>
          <p:nvSpPr>
            <p:cNvPr id="78982" name="Text Box 164"/>
            <p:cNvSpPr txBox="1">
              <a:spLocks noChangeArrowheads="1"/>
            </p:cNvSpPr>
            <p:nvPr/>
          </p:nvSpPr>
          <p:spPr bwMode="auto">
            <a:xfrm>
              <a:off x="3219" y="954"/>
              <a:ext cx="35" cy="59"/>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sp>
        <p:nvSpPr>
          <p:cNvPr id="78972" name="Text Box 165"/>
          <p:cNvSpPr txBox="1">
            <a:spLocks noChangeArrowheads="1"/>
          </p:cNvSpPr>
          <p:nvPr/>
        </p:nvSpPr>
        <p:spPr bwMode="auto">
          <a:xfrm>
            <a:off x="7994650" y="2589213"/>
            <a:ext cx="320675" cy="122237"/>
          </a:xfrm>
          <a:prstGeom prst="rect">
            <a:avLst/>
          </a:prstGeom>
          <a:noFill/>
          <a:ln w="12700">
            <a:noFill/>
            <a:miter lim="800000"/>
            <a:headEnd type="none" w="sm" len="sm"/>
            <a:tailEnd type="none" w="sm" len="sm"/>
          </a:ln>
        </p:spPr>
        <p:txBody>
          <a:bodyPr wrap="none" tIns="0" bIns="0">
            <a:spAutoFit/>
          </a:bodyPr>
          <a:lstStyle/>
          <a:p>
            <a:pPr eaLnBrk="0" hangingPunct="0"/>
            <a:r>
              <a:rPr lang="en-US" sz="800">
                <a:latin typeface="Arial Black" pitchFamily="34" charset="0"/>
              </a:rPr>
              <a:t>15</a:t>
            </a:r>
          </a:p>
        </p:txBody>
      </p:sp>
      <p:sp>
        <p:nvSpPr>
          <p:cNvPr id="78973" name="Text Box 166"/>
          <p:cNvSpPr txBox="1">
            <a:spLocks noChangeArrowheads="1"/>
          </p:cNvSpPr>
          <p:nvPr/>
        </p:nvSpPr>
        <p:spPr bwMode="auto">
          <a:xfrm>
            <a:off x="7416800" y="3195638"/>
            <a:ext cx="1431925" cy="141287"/>
          </a:xfrm>
          <a:prstGeom prst="rect">
            <a:avLst/>
          </a:prstGeom>
          <a:noFill/>
          <a:ln w="12700">
            <a:noFill/>
            <a:miter lim="800000"/>
            <a:headEnd type="none" w="sm" len="sm"/>
            <a:tailEnd type="none" w="sm" len="sm"/>
          </a:ln>
        </p:spPr>
        <p:txBody>
          <a:bodyPr wrap="none" tIns="9144" bIns="9144" anchor="ctr" anchorCtr="1">
            <a:spAutoFit/>
          </a:bodyPr>
          <a:lstStyle/>
          <a:p>
            <a:pPr eaLnBrk="0" hangingPunct="0"/>
            <a:r>
              <a:rPr lang="en-US" sz="800">
                <a:latin typeface="Arial Black" pitchFamily="34" charset="0"/>
              </a:rPr>
              <a:t>453100.0N0095900.0E</a:t>
            </a:r>
          </a:p>
        </p:txBody>
      </p:sp>
      <p:sp>
        <p:nvSpPr>
          <p:cNvPr id="78974" name="Text Box 167"/>
          <p:cNvSpPr txBox="1">
            <a:spLocks noChangeArrowheads="1"/>
          </p:cNvSpPr>
          <p:nvPr/>
        </p:nvSpPr>
        <p:spPr bwMode="auto">
          <a:xfrm>
            <a:off x="8288338" y="3032125"/>
            <a:ext cx="366712"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ENY</a:t>
            </a:r>
          </a:p>
        </p:txBody>
      </p:sp>
      <p:sp>
        <p:nvSpPr>
          <p:cNvPr id="78975" name="Text Box 168"/>
          <p:cNvSpPr txBox="1">
            <a:spLocks noChangeArrowheads="1"/>
          </p:cNvSpPr>
          <p:nvPr/>
        </p:nvSpPr>
        <p:spPr bwMode="auto">
          <a:xfrm>
            <a:off x="6935788" y="2827338"/>
            <a:ext cx="987425" cy="122237"/>
          </a:xfrm>
          <a:prstGeom prst="rect">
            <a:avLst/>
          </a:prstGeom>
          <a:noFill/>
          <a:ln w="12700">
            <a:noFill/>
            <a:miter lim="800000"/>
            <a:headEnd type="none" w="sm" len="sm"/>
            <a:tailEnd type="none" w="sm" len="sm"/>
          </a:ln>
        </p:spPr>
        <p:txBody>
          <a:bodyPr wrap="none" lIns="0" tIns="0" rIns="0" bIns="0">
            <a:spAutoFit/>
          </a:bodyPr>
          <a:lstStyle/>
          <a:p>
            <a:pPr algn="r" eaLnBrk="0" hangingPunct="0"/>
            <a:r>
              <a:rPr lang="en-US" sz="800">
                <a:latin typeface="Arial Black" pitchFamily="34" charset="0"/>
              </a:rPr>
              <a:t>10095900ZJAN92</a:t>
            </a:r>
          </a:p>
        </p:txBody>
      </p:sp>
      <p:sp>
        <p:nvSpPr>
          <p:cNvPr id="78976" name="Text Box 169"/>
          <p:cNvSpPr txBox="1">
            <a:spLocks noChangeArrowheads="1"/>
          </p:cNvSpPr>
          <p:nvPr/>
        </p:nvSpPr>
        <p:spPr bwMode="auto">
          <a:xfrm>
            <a:off x="7556500" y="2965450"/>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B83</a:t>
            </a:r>
          </a:p>
        </p:txBody>
      </p:sp>
      <p:sp>
        <p:nvSpPr>
          <p:cNvPr id="78977" name="Text Box 170"/>
          <p:cNvSpPr txBox="1">
            <a:spLocks noChangeArrowheads="1"/>
          </p:cNvSpPr>
          <p:nvPr/>
        </p:nvSpPr>
        <p:spPr bwMode="auto">
          <a:xfrm>
            <a:off x="7556500" y="3095625"/>
            <a:ext cx="366713" cy="134938"/>
          </a:xfrm>
          <a:prstGeom prst="rect">
            <a:avLst/>
          </a:prstGeom>
          <a:noFill/>
          <a:ln w="12700">
            <a:noFill/>
            <a:miter lim="800000"/>
            <a:headEnd type="none" w="sm" len="sm"/>
            <a:tailEnd type="none" w="sm" len="sm"/>
          </a:ln>
        </p:spPr>
        <p:txBody>
          <a:bodyPr wrap="none" tIns="0" bIns="0"/>
          <a:lstStyle/>
          <a:p>
            <a:pPr algn="ctr" eaLnBrk="0" hangingPunct="0"/>
            <a:r>
              <a:rPr lang="en-US" sz="800">
                <a:latin typeface="Arial Black" pitchFamily="34" charset="0"/>
              </a:rPr>
              <a:t>X691</a:t>
            </a:r>
          </a:p>
        </p:txBody>
      </p:sp>
      <p:sp>
        <p:nvSpPr>
          <p:cNvPr id="78978" name="Freeform 171"/>
          <p:cNvSpPr>
            <a:spLocks/>
          </p:cNvSpPr>
          <p:nvPr/>
        </p:nvSpPr>
        <p:spPr bwMode="auto">
          <a:xfrm>
            <a:off x="8135938" y="3338513"/>
            <a:ext cx="239712" cy="280987"/>
          </a:xfrm>
          <a:custGeom>
            <a:avLst/>
            <a:gdLst>
              <a:gd name="T0" fmla="*/ 0 w 151"/>
              <a:gd name="T1" fmla="*/ 0 h 177"/>
              <a:gd name="T2" fmla="*/ 0 w 151"/>
              <a:gd name="T3" fmla="*/ 177 h 177"/>
              <a:gd name="T4" fmla="*/ 151 w 151"/>
              <a:gd name="T5" fmla="*/ 63 h 177"/>
              <a:gd name="T6" fmla="*/ 0 60000 65536"/>
              <a:gd name="T7" fmla="*/ 0 60000 65536"/>
              <a:gd name="T8" fmla="*/ 0 60000 65536"/>
              <a:gd name="T9" fmla="*/ 0 w 151"/>
              <a:gd name="T10" fmla="*/ 0 h 177"/>
              <a:gd name="T11" fmla="*/ 151 w 151"/>
              <a:gd name="T12" fmla="*/ 177 h 177"/>
            </a:gdLst>
            <a:ahLst/>
            <a:cxnLst>
              <a:cxn ang="T6">
                <a:pos x="T0" y="T1"/>
              </a:cxn>
              <a:cxn ang="T7">
                <a:pos x="T2" y="T3"/>
              </a:cxn>
              <a:cxn ang="T8">
                <a:pos x="T4" y="T5"/>
              </a:cxn>
            </a:cxnLst>
            <a:rect l="T9" t="T10" r="T11" b="T12"/>
            <a:pathLst>
              <a:path w="151" h="177">
                <a:moveTo>
                  <a:pt x="0" y="0"/>
                </a:moveTo>
                <a:lnTo>
                  <a:pt x="0" y="177"/>
                </a:lnTo>
                <a:lnTo>
                  <a:pt x="151" y="63"/>
                </a:lnTo>
              </a:path>
            </a:pathLst>
          </a:custGeom>
          <a:noFill/>
          <a:ln w="12700" cap="flat" cmpd="sng">
            <a:solidFill>
              <a:srgbClr val="000000"/>
            </a:solidFill>
            <a:prstDash val="solid"/>
            <a:round/>
            <a:headEnd type="none" w="med" len="med"/>
            <a:tailEnd type="stealth" w="med" len="med"/>
          </a:ln>
        </p:spPr>
        <p:txBody>
          <a:bodyPr wrap="none" anchor="ctr"/>
          <a:lstStyle/>
          <a:p>
            <a:endParaRPr lang="en-US"/>
          </a:p>
        </p:txBody>
      </p:sp>
      <p:sp>
        <p:nvSpPr>
          <p:cNvPr id="78979" name="Text Box 172"/>
          <p:cNvSpPr txBox="1">
            <a:spLocks noChangeArrowheads="1"/>
          </p:cNvSpPr>
          <p:nvPr/>
        </p:nvSpPr>
        <p:spPr bwMode="auto">
          <a:xfrm>
            <a:off x="7640638" y="3713163"/>
            <a:ext cx="979487" cy="244475"/>
          </a:xfrm>
          <a:prstGeom prst="rect">
            <a:avLst/>
          </a:prstGeom>
          <a:noFill/>
          <a:ln w="12700">
            <a:noFill/>
            <a:miter lim="800000"/>
            <a:headEnd/>
            <a:tailEnd/>
          </a:ln>
        </p:spPr>
        <p:txBody>
          <a:bodyPr wrap="none">
            <a:spAutoFit/>
          </a:bodyPr>
          <a:lstStyle/>
          <a:p>
            <a:pPr eaLnBrk="0" hangingPunct="0"/>
            <a:r>
              <a:rPr lang="en-US" sz="1000"/>
              <a:t>Nuclear Strike</a:t>
            </a:r>
          </a:p>
        </p:txBody>
      </p:sp>
      <p:sp>
        <p:nvSpPr>
          <p:cNvPr id="78980" name="Rectangle 173"/>
          <p:cNvSpPr>
            <a:spLocks noChangeArrowheads="1"/>
          </p:cNvSpPr>
          <p:nvPr/>
        </p:nvSpPr>
        <p:spPr bwMode="auto">
          <a:xfrm>
            <a:off x="165100" y="533400"/>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AutoShape 2">
            <a:hlinkClick r:id="rId2"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79875" name="Rectangle 3"/>
          <p:cNvSpPr>
            <a:spLocks noGrp="1" noChangeArrowheads="1"/>
          </p:cNvSpPr>
          <p:nvPr>
            <p:ph type="title"/>
          </p:nvPr>
        </p:nvSpPr>
        <p:spPr>
          <a:xfrm>
            <a:off x="3621088" y="98425"/>
            <a:ext cx="1898650" cy="365125"/>
          </a:xfrm>
        </p:spPr>
        <p:txBody>
          <a:bodyPr wrap="none" lIns="0" tIns="0" rIns="0" bIns="0" anchorCtr="1">
            <a:spAutoFit/>
          </a:bodyPr>
          <a:lstStyle/>
          <a:p>
            <a:pPr eaLnBrk="1" hangingPunct="1"/>
            <a:r>
              <a:rPr lang="en-US" sz="2400">
                <a:solidFill>
                  <a:schemeClr val="tx1"/>
                </a:solidFill>
              </a:rPr>
              <a:t>NBC Symbols</a:t>
            </a:r>
          </a:p>
        </p:txBody>
      </p:sp>
      <p:grpSp>
        <p:nvGrpSpPr>
          <p:cNvPr id="79876" name="Group 4"/>
          <p:cNvGrpSpPr>
            <a:grpSpLocks/>
          </p:cNvGrpSpPr>
          <p:nvPr/>
        </p:nvGrpSpPr>
        <p:grpSpPr bwMode="auto">
          <a:xfrm>
            <a:off x="682625" y="735013"/>
            <a:ext cx="357188" cy="449262"/>
            <a:chOff x="430" y="463"/>
            <a:chExt cx="225" cy="283"/>
          </a:xfrm>
        </p:grpSpPr>
        <p:sp>
          <p:nvSpPr>
            <p:cNvPr id="79941" name="Freeform 5"/>
            <p:cNvSpPr>
              <a:spLocks noChangeAspect="1"/>
            </p:cNvSpPr>
            <p:nvPr/>
          </p:nvSpPr>
          <p:spPr bwMode="auto">
            <a:xfrm>
              <a:off x="430" y="463"/>
              <a:ext cx="225" cy="11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chemeClr val="bg1"/>
            </a:solidFill>
            <a:ln w="12700" cap="flat" cmpd="sng">
              <a:solidFill>
                <a:schemeClr val="tx1"/>
              </a:solidFill>
              <a:prstDash val="solid"/>
              <a:round/>
              <a:headEnd/>
              <a:tailEnd/>
            </a:ln>
          </p:spPr>
          <p:txBody>
            <a:bodyPr wrap="none" anchor="ctr"/>
            <a:lstStyle/>
            <a:p>
              <a:endParaRPr lang="en-US"/>
            </a:p>
          </p:txBody>
        </p:sp>
        <p:sp>
          <p:nvSpPr>
            <p:cNvPr id="79942" name="Freeform 6" descr="Wide upward diagonal"/>
            <p:cNvSpPr>
              <a:spLocks noChangeAspect="1"/>
            </p:cNvSpPr>
            <p:nvPr/>
          </p:nvSpPr>
          <p:spPr bwMode="auto">
            <a:xfrm>
              <a:off x="486" y="575"/>
              <a:ext cx="113" cy="171"/>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pattFill prst="wdUpDiag">
              <a:fgClr>
                <a:schemeClr val="tx2"/>
              </a:fgClr>
              <a:bgClr>
                <a:srgbClr val="FFFFFF"/>
              </a:bgClr>
            </a:pattFill>
            <a:ln w="12700" cap="flat" cmpd="sng">
              <a:solidFill>
                <a:schemeClr val="tx1"/>
              </a:solidFill>
              <a:prstDash val="solid"/>
              <a:round/>
              <a:headEnd/>
              <a:tailEnd/>
            </a:ln>
          </p:spPr>
          <p:txBody>
            <a:bodyPr wrap="none" anchor="ctr"/>
            <a:lstStyle/>
            <a:p>
              <a:endParaRPr lang="en-US"/>
            </a:p>
          </p:txBody>
        </p:sp>
        <p:sp>
          <p:nvSpPr>
            <p:cNvPr id="79943" name="Text Box 7"/>
            <p:cNvSpPr txBox="1">
              <a:spLocks noChangeArrowheads="1"/>
            </p:cNvSpPr>
            <p:nvPr/>
          </p:nvSpPr>
          <p:spPr bwMode="auto">
            <a:xfrm>
              <a:off x="519" y="637"/>
              <a:ext cx="47" cy="77"/>
            </a:xfrm>
            <a:prstGeom prst="rect">
              <a:avLst/>
            </a:prstGeom>
            <a:solidFill>
              <a:schemeClr val="bg1"/>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sp>
        <p:nvSpPr>
          <p:cNvPr id="79877" name="Text Box 8"/>
          <p:cNvSpPr txBox="1">
            <a:spLocks noChangeArrowheads="1"/>
          </p:cNvSpPr>
          <p:nvPr/>
        </p:nvSpPr>
        <p:spPr bwMode="auto">
          <a:xfrm>
            <a:off x="6227763" y="2722563"/>
            <a:ext cx="0" cy="122237"/>
          </a:xfrm>
          <a:prstGeom prst="rect">
            <a:avLst/>
          </a:prstGeom>
          <a:solidFill>
            <a:schemeClr val="bg1"/>
          </a:solidFill>
          <a:ln w="12700">
            <a:noFill/>
            <a:miter lim="800000"/>
            <a:headEnd type="none" w="sm" len="sm"/>
            <a:tailEnd type="none" w="sm" len="sm"/>
          </a:ln>
        </p:spPr>
        <p:txBody>
          <a:bodyPr wrap="none" lIns="0" tIns="0" rIns="0" bIns="0" anchor="ctr" anchorCtr="1">
            <a:spAutoFit/>
          </a:bodyPr>
          <a:lstStyle/>
          <a:p>
            <a:pPr algn="ctr" eaLnBrk="0" hangingPunct="0"/>
            <a:endParaRPr lang="en-US" sz="800">
              <a:latin typeface="Arial Black" pitchFamily="34" charset="0"/>
            </a:endParaRPr>
          </a:p>
        </p:txBody>
      </p:sp>
      <p:grpSp>
        <p:nvGrpSpPr>
          <p:cNvPr id="79878" name="Group 9"/>
          <p:cNvGrpSpPr>
            <a:grpSpLocks/>
          </p:cNvGrpSpPr>
          <p:nvPr/>
        </p:nvGrpSpPr>
        <p:grpSpPr bwMode="auto">
          <a:xfrm>
            <a:off x="1458913" y="2754313"/>
            <a:ext cx="365125" cy="817562"/>
            <a:chOff x="3124" y="484"/>
            <a:chExt cx="230" cy="515"/>
          </a:xfrm>
        </p:grpSpPr>
        <p:sp>
          <p:nvSpPr>
            <p:cNvPr id="79939" name="AutoShape 10"/>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40" name="Rectangle 11"/>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879" name="Text Box 12"/>
          <p:cNvSpPr txBox="1">
            <a:spLocks noChangeArrowheads="1"/>
          </p:cNvSpPr>
          <p:nvPr/>
        </p:nvSpPr>
        <p:spPr bwMode="auto">
          <a:xfrm>
            <a:off x="1490663" y="2824163"/>
            <a:ext cx="303212" cy="152400"/>
          </a:xfrm>
          <a:prstGeom prst="rect">
            <a:avLst/>
          </a:prstGeom>
          <a:noFill/>
          <a:ln w="12700">
            <a:noFill/>
            <a:miter lim="800000"/>
            <a:headEnd type="none" w="sm" len="sm"/>
            <a:tailEnd type="none" w="sm" len="sm"/>
          </a:ln>
        </p:spPr>
        <p:txBody>
          <a:bodyPr wrap="none" lIns="0" tIns="0" rIns="0" bIns="0">
            <a:spAutoFit/>
          </a:bodyPr>
          <a:lstStyle/>
          <a:p>
            <a:pPr eaLnBrk="0" hangingPunct="0"/>
            <a:r>
              <a:rPr lang="en-US" sz="1000">
                <a:latin typeface="Arial Black" pitchFamily="34" charset="0"/>
              </a:rPr>
              <a:t>DCN</a:t>
            </a:r>
          </a:p>
        </p:txBody>
      </p:sp>
      <p:sp>
        <p:nvSpPr>
          <p:cNvPr id="79880" name="Freeform 13"/>
          <p:cNvSpPr>
            <a:spLocks/>
          </p:cNvSpPr>
          <p:nvPr/>
        </p:nvSpPr>
        <p:spPr bwMode="auto">
          <a:xfrm>
            <a:off x="1328738" y="3562350"/>
            <a:ext cx="309562" cy="496888"/>
          </a:xfrm>
          <a:custGeom>
            <a:avLst/>
            <a:gdLst>
              <a:gd name="T0" fmla="*/ 195 w 195"/>
              <a:gd name="T1" fmla="*/ 0 h 313"/>
              <a:gd name="T2" fmla="*/ 195 w 195"/>
              <a:gd name="T3" fmla="*/ 177 h 313"/>
              <a:gd name="T4" fmla="*/ 0 w 195"/>
              <a:gd name="T5" fmla="*/ 313 h 313"/>
              <a:gd name="T6" fmla="*/ 0 60000 65536"/>
              <a:gd name="T7" fmla="*/ 0 60000 65536"/>
              <a:gd name="T8" fmla="*/ 0 60000 65536"/>
              <a:gd name="T9" fmla="*/ 0 w 195"/>
              <a:gd name="T10" fmla="*/ 0 h 313"/>
              <a:gd name="T11" fmla="*/ 195 w 195"/>
              <a:gd name="T12" fmla="*/ 313 h 313"/>
            </a:gdLst>
            <a:ahLst/>
            <a:cxnLst>
              <a:cxn ang="T6">
                <a:pos x="T0" y="T1"/>
              </a:cxn>
              <a:cxn ang="T7">
                <a:pos x="T2" y="T3"/>
              </a:cxn>
              <a:cxn ang="T8">
                <a:pos x="T4" y="T5"/>
              </a:cxn>
            </a:cxnLst>
            <a:rect l="T9" t="T10" r="T11" b="T12"/>
            <a:pathLst>
              <a:path w="195" h="313">
                <a:moveTo>
                  <a:pt x="195" y="0"/>
                </a:moveTo>
                <a:lnTo>
                  <a:pt x="195" y="177"/>
                </a:lnTo>
                <a:lnTo>
                  <a:pt x="0" y="313"/>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881" name="Text Box 14"/>
          <p:cNvSpPr txBox="1">
            <a:spLocks noChangeArrowheads="1"/>
          </p:cNvSpPr>
          <p:nvPr/>
        </p:nvSpPr>
        <p:spPr bwMode="auto">
          <a:xfrm>
            <a:off x="374650" y="3138488"/>
            <a:ext cx="1131888" cy="396875"/>
          </a:xfrm>
          <a:prstGeom prst="rect">
            <a:avLst/>
          </a:prstGeom>
          <a:noFill/>
          <a:ln w="12700">
            <a:noFill/>
            <a:miter lim="800000"/>
            <a:headEnd/>
            <a:tailEnd/>
          </a:ln>
        </p:spPr>
        <p:txBody>
          <a:bodyPr wrap="none">
            <a:spAutoFit/>
          </a:bodyPr>
          <a:lstStyle/>
          <a:p>
            <a:pPr algn="ctr" eaLnBrk="0" hangingPunct="0"/>
            <a:r>
              <a:rPr lang="en-US" sz="1000"/>
              <a:t>Decontamination</a:t>
            </a:r>
          </a:p>
          <a:p>
            <a:pPr algn="ctr" eaLnBrk="0" hangingPunct="0"/>
            <a:r>
              <a:rPr lang="en-US" sz="1000"/>
              <a:t>Point</a:t>
            </a:r>
          </a:p>
        </p:txBody>
      </p:sp>
      <p:sp>
        <p:nvSpPr>
          <p:cNvPr id="79882" name="Freeform 15" descr="Wide upward diagonal"/>
          <p:cNvSpPr>
            <a:spLocks/>
          </p:cNvSpPr>
          <p:nvPr/>
        </p:nvSpPr>
        <p:spPr bwMode="auto">
          <a:xfrm>
            <a:off x="1677988" y="706438"/>
            <a:ext cx="1068387" cy="935037"/>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pattFill prst="wdUpDiag">
            <a:fgClr>
              <a:schemeClr val="tx2"/>
            </a:fgClr>
            <a:bgClr>
              <a:schemeClr val="bg1"/>
            </a:bgClr>
          </a:pattFill>
          <a:ln w="12700" cap="flat" cmpd="sng">
            <a:solidFill>
              <a:schemeClr val="tx1"/>
            </a:solidFill>
            <a:prstDash val="solid"/>
            <a:round/>
            <a:headEnd type="none" w="med" len="med"/>
            <a:tailEnd type="none" w="med" len="med"/>
          </a:ln>
        </p:spPr>
        <p:txBody>
          <a:bodyPr wrap="none" anchor="ctr"/>
          <a:lstStyle/>
          <a:p>
            <a:endParaRPr lang="en-US"/>
          </a:p>
        </p:txBody>
      </p:sp>
      <p:sp>
        <p:nvSpPr>
          <p:cNvPr id="79883" name="Text Box 16"/>
          <p:cNvSpPr txBox="1">
            <a:spLocks noChangeArrowheads="1"/>
          </p:cNvSpPr>
          <p:nvPr/>
        </p:nvSpPr>
        <p:spPr bwMode="auto">
          <a:xfrm>
            <a:off x="293688" y="1704975"/>
            <a:ext cx="1123950" cy="273050"/>
          </a:xfrm>
          <a:prstGeom prst="rect">
            <a:avLst/>
          </a:prstGeom>
          <a:noFill/>
          <a:ln w="12700">
            <a:noFill/>
            <a:miter lim="800000"/>
            <a:headEnd type="none" w="sm" len="sm"/>
            <a:tailEnd type="none" w="sm" len="sm"/>
          </a:ln>
        </p:spPr>
        <p:txBody>
          <a:bodyPr wrap="none" tIns="0" bIns="0" anchor="ctr" anchorCtr="1">
            <a:spAutoFit/>
          </a:bodyPr>
          <a:lstStyle/>
          <a:p>
            <a:pPr algn="ctr" eaLnBrk="0" hangingPunct="0"/>
            <a:r>
              <a:rPr lang="en-US" sz="900"/>
              <a:t>Fall out producing </a:t>
            </a:r>
          </a:p>
          <a:p>
            <a:pPr algn="ctr" eaLnBrk="0" hangingPunct="0"/>
            <a:r>
              <a:rPr lang="en-US" sz="900"/>
              <a:t>blast</a:t>
            </a:r>
          </a:p>
        </p:txBody>
      </p:sp>
      <p:sp>
        <p:nvSpPr>
          <p:cNvPr id="79884" name="Text Box 17"/>
          <p:cNvSpPr txBox="1">
            <a:spLocks noChangeArrowheads="1"/>
          </p:cNvSpPr>
          <p:nvPr/>
        </p:nvSpPr>
        <p:spPr bwMode="auto">
          <a:xfrm>
            <a:off x="1389063" y="1644650"/>
            <a:ext cx="1271587" cy="244475"/>
          </a:xfrm>
          <a:prstGeom prst="rect">
            <a:avLst/>
          </a:prstGeom>
          <a:noFill/>
          <a:ln w="12700">
            <a:noFill/>
            <a:miter lim="800000"/>
            <a:headEnd/>
            <a:tailEnd/>
          </a:ln>
        </p:spPr>
        <p:txBody>
          <a:bodyPr wrap="none">
            <a:spAutoFit/>
          </a:bodyPr>
          <a:lstStyle/>
          <a:p>
            <a:pPr eaLnBrk="0" hangingPunct="0"/>
            <a:r>
              <a:rPr lang="en-US" sz="1000"/>
              <a:t>Contaminated Area</a:t>
            </a:r>
          </a:p>
        </p:txBody>
      </p:sp>
      <p:sp>
        <p:nvSpPr>
          <p:cNvPr id="79885" name="Freeform 18" descr="Wide upward diagonal"/>
          <p:cNvSpPr>
            <a:spLocks/>
          </p:cNvSpPr>
          <p:nvPr/>
        </p:nvSpPr>
        <p:spPr bwMode="auto">
          <a:xfrm>
            <a:off x="3106738" y="715963"/>
            <a:ext cx="1068387" cy="935037"/>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pattFill prst="wdUpDiag">
            <a:fgClr>
              <a:schemeClr val="tx2"/>
            </a:fgClr>
            <a:bgClr>
              <a:schemeClr val="bg1"/>
            </a:bgClr>
          </a:pattFill>
          <a:ln w="12700" cap="flat" cmpd="sng">
            <a:solidFill>
              <a:schemeClr val="tx1"/>
            </a:solidFill>
            <a:prstDash val="solid"/>
            <a:round/>
            <a:headEnd type="none" w="med" len="med"/>
            <a:tailEnd type="none" w="med" len="med"/>
          </a:ln>
        </p:spPr>
        <p:txBody>
          <a:bodyPr wrap="none" anchor="ctr"/>
          <a:lstStyle/>
          <a:p>
            <a:endParaRPr lang="en-US"/>
          </a:p>
        </p:txBody>
      </p:sp>
      <p:sp>
        <p:nvSpPr>
          <p:cNvPr id="79886" name="Text Box 19"/>
          <p:cNvSpPr txBox="1">
            <a:spLocks noChangeArrowheads="1"/>
          </p:cNvSpPr>
          <p:nvPr/>
        </p:nvSpPr>
        <p:spPr bwMode="auto">
          <a:xfrm>
            <a:off x="3005138" y="1654175"/>
            <a:ext cx="1271587" cy="396875"/>
          </a:xfrm>
          <a:prstGeom prst="rect">
            <a:avLst/>
          </a:prstGeom>
          <a:noFill/>
          <a:ln w="12700">
            <a:noFill/>
            <a:miter lim="800000"/>
            <a:headEnd/>
            <a:tailEnd/>
          </a:ln>
        </p:spPr>
        <p:txBody>
          <a:bodyPr wrap="none">
            <a:spAutoFit/>
          </a:bodyPr>
          <a:lstStyle/>
          <a:p>
            <a:pPr algn="ctr" eaLnBrk="0" hangingPunct="0"/>
            <a:r>
              <a:rPr lang="en-US" sz="1000"/>
              <a:t>Radioactive</a:t>
            </a:r>
          </a:p>
          <a:p>
            <a:pPr algn="ctr" eaLnBrk="0" hangingPunct="0"/>
            <a:r>
              <a:rPr lang="en-US" sz="1000"/>
              <a:t>Contaminated Area</a:t>
            </a:r>
          </a:p>
        </p:txBody>
      </p:sp>
      <p:grpSp>
        <p:nvGrpSpPr>
          <p:cNvPr id="79887" name="Group 20"/>
          <p:cNvGrpSpPr>
            <a:grpSpLocks/>
          </p:cNvGrpSpPr>
          <p:nvPr/>
        </p:nvGrpSpPr>
        <p:grpSpPr bwMode="auto">
          <a:xfrm>
            <a:off x="3462338" y="938213"/>
            <a:ext cx="357187" cy="449262"/>
            <a:chOff x="3151" y="822"/>
            <a:chExt cx="171" cy="215"/>
          </a:xfrm>
        </p:grpSpPr>
        <p:grpSp>
          <p:nvGrpSpPr>
            <p:cNvPr id="79935" name="Group 21"/>
            <p:cNvGrpSpPr>
              <a:grpSpLocks noChangeAspect="1"/>
            </p:cNvGrpSpPr>
            <p:nvPr/>
          </p:nvGrpSpPr>
          <p:grpSpPr bwMode="auto">
            <a:xfrm>
              <a:off x="3151" y="822"/>
              <a:ext cx="171" cy="215"/>
              <a:chOff x="2076" y="1985"/>
              <a:chExt cx="1850" cy="2322"/>
            </a:xfrm>
          </p:grpSpPr>
          <p:sp>
            <p:nvSpPr>
              <p:cNvPr id="79937" name="Freeform 22"/>
              <p:cNvSpPr>
                <a:spLocks noChangeAspect="1"/>
              </p:cNvSpPr>
              <p:nvPr/>
            </p:nvSpPr>
            <p:spPr bwMode="auto">
              <a:xfrm>
                <a:off x="2076" y="1985"/>
                <a:ext cx="1850" cy="922"/>
              </a:xfrm>
              <a:custGeom>
                <a:avLst/>
                <a:gdLst>
                  <a:gd name="T0" fmla="*/ 0 w 1850"/>
                  <a:gd name="T1" fmla="*/ 922 h 922"/>
                  <a:gd name="T2" fmla="*/ 1850 w 1850"/>
                  <a:gd name="T3" fmla="*/ 922 h 922"/>
                  <a:gd name="T4" fmla="*/ 1848 w 1850"/>
                  <a:gd name="T5" fmla="*/ 850 h 922"/>
                  <a:gd name="T6" fmla="*/ 1839 w 1850"/>
                  <a:gd name="T7" fmla="*/ 778 h 922"/>
                  <a:gd name="T8" fmla="*/ 1826 w 1850"/>
                  <a:gd name="T9" fmla="*/ 700 h 922"/>
                  <a:gd name="T10" fmla="*/ 1793 w 1850"/>
                  <a:gd name="T11" fmla="*/ 597 h 922"/>
                  <a:gd name="T12" fmla="*/ 1749 w 1850"/>
                  <a:gd name="T13" fmla="*/ 501 h 922"/>
                  <a:gd name="T14" fmla="*/ 1692 w 1850"/>
                  <a:gd name="T15" fmla="*/ 406 h 922"/>
                  <a:gd name="T16" fmla="*/ 1632 w 1850"/>
                  <a:gd name="T17" fmla="*/ 324 h 922"/>
                  <a:gd name="T18" fmla="*/ 1556 w 1850"/>
                  <a:gd name="T19" fmla="*/ 244 h 922"/>
                  <a:gd name="T20" fmla="*/ 1458 w 1850"/>
                  <a:gd name="T21" fmla="*/ 168 h 922"/>
                  <a:gd name="T22" fmla="*/ 1355 w 1850"/>
                  <a:gd name="T23" fmla="*/ 105 h 922"/>
                  <a:gd name="T24" fmla="*/ 1253 w 1850"/>
                  <a:gd name="T25" fmla="*/ 58 h 922"/>
                  <a:gd name="T26" fmla="*/ 1170 w 1850"/>
                  <a:gd name="T27" fmla="*/ 31 h 922"/>
                  <a:gd name="T28" fmla="*/ 1077 w 1850"/>
                  <a:gd name="T29" fmla="*/ 12 h 922"/>
                  <a:gd name="T30" fmla="*/ 1002 w 1850"/>
                  <a:gd name="T31" fmla="*/ 4 h 922"/>
                  <a:gd name="T32" fmla="*/ 926 w 1850"/>
                  <a:gd name="T33" fmla="*/ 0 h 922"/>
                  <a:gd name="T34" fmla="*/ 849 w 1850"/>
                  <a:gd name="T35" fmla="*/ 1 h 922"/>
                  <a:gd name="T36" fmla="*/ 777 w 1850"/>
                  <a:gd name="T37" fmla="*/ 10 h 922"/>
                  <a:gd name="T38" fmla="*/ 687 w 1850"/>
                  <a:gd name="T39" fmla="*/ 30 h 922"/>
                  <a:gd name="T40" fmla="*/ 600 w 1850"/>
                  <a:gd name="T41" fmla="*/ 60 h 922"/>
                  <a:gd name="T42" fmla="*/ 498 w 1850"/>
                  <a:gd name="T43" fmla="*/ 106 h 922"/>
                  <a:gd name="T44" fmla="*/ 398 w 1850"/>
                  <a:gd name="T45" fmla="*/ 168 h 922"/>
                  <a:gd name="T46" fmla="*/ 300 w 1850"/>
                  <a:gd name="T47" fmla="*/ 243 h 922"/>
                  <a:gd name="T48" fmla="*/ 222 w 1850"/>
                  <a:gd name="T49" fmla="*/ 322 h 922"/>
                  <a:gd name="T50" fmla="*/ 158 w 1850"/>
                  <a:gd name="T51" fmla="*/ 405 h 922"/>
                  <a:gd name="T52" fmla="*/ 105 w 1850"/>
                  <a:gd name="T53" fmla="*/ 499 h 922"/>
                  <a:gd name="T54" fmla="*/ 62 w 1850"/>
                  <a:gd name="T55" fmla="*/ 594 h 922"/>
                  <a:gd name="T56" fmla="*/ 30 w 1850"/>
                  <a:gd name="T57" fmla="*/ 699 h 922"/>
                  <a:gd name="T58" fmla="*/ 14 w 1850"/>
                  <a:gd name="T59" fmla="*/ 775 h 922"/>
                  <a:gd name="T60" fmla="*/ 5 w 1850"/>
                  <a:gd name="T61" fmla="*/ 853 h 922"/>
                  <a:gd name="T62" fmla="*/ 0 w 1850"/>
                  <a:gd name="T63" fmla="*/ 922 h 9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50"/>
                  <a:gd name="T97" fmla="*/ 0 h 922"/>
                  <a:gd name="T98" fmla="*/ 1850 w 1850"/>
                  <a:gd name="T99" fmla="*/ 922 h 92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50" h="922">
                    <a:moveTo>
                      <a:pt x="0" y="922"/>
                    </a:moveTo>
                    <a:lnTo>
                      <a:pt x="1850" y="922"/>
                    </a:lnTo>
                    <a:lnTo>
                      <a:pt x="1848" y="850"/>
                    </a:lnTo>
                    <a:lnTo>
                      <a:pt x="1839" y="778"/>
                    </a:lnTo>
                    <a:lnTo>
                      <a:pt x="1826" y="700"/>
                    </a:lnTo>
                    <a:lnTo>
                      <a:pt x="1793" y="597"/>
                    </a:lnTo>
                    <a:lnTo>
                      <a:pt x="1749" y="501"/>
                    </a:lnTo>
                    <a:lnTo>
                      <a:pt x="1692" y="406"/>
                    </a:lnTo>
                    <a:lnTo>
                      <a:pt x="1632" y="324"/>
                    </a:lnTo>
                    <a:lnTo>
                      <a:pt x="1556" y="244"/>
                    </a:lnTo>
                    <a:lnTo>
                      <a:pt x="1458" y="168"/>
                    </a:lnTo>
                    <a:lnTo>
                      <a:pt x="1355" y="105"/>
                    </a:lnTo>
                    <a:lnTo>
                      <a:pt x="1253" y="58"/>
                    </a:lnTo>
                    <a:lnTo>
                      <a:pt x="1170" y="31"/>
                    </a:lnTo>
                    <a:lnTo>
                      <a:pt x="1077" y="12"/>
                    </a:lnTo>
                    <a:lnTo>
                      <a:pt x="1002" y="4"/>
                    </a:lnTo>
                    <a:lnTo>
                      <a:pt x="926" y="0"/>
                    </a:lnTo>
                    <a:lnTo>
                      <a:pt x="849" y="1"/>
                    </a:lnTo>
                    <a:lnTo>
                      <a:pt x="777" y="10"/>
                    </a:lnTo>
                    <a:lnTo>
                      <a:pt x="687" y="30"/>
                    </a:lnTo>
                    <a:lnTo>
                      <a:pt x="600" y="60"/>
                    </a:lnTo>
                    <a:lnTo>
                      <a:pt x="498" y="106"/>
                    </a:lnTo>
                    <a:lnTo>
                      <a:pt x="398" y="168"/>
                    </a:lnTo>
                    <a:lnTo>
                      <a:pt x="300" y="243"/>
                    </a:lnTo>
                    <a:lnTo>
                      <a:pt x="222" y="322"/>
                    </a:lnTo>
                    <a:lnTo>
                      <a:pt x="158" y="405"/>
                    </a:lnTo>
                    <a:lnTo>
                      <a:pt x="105" y="499"/>
                    </a:lnTo>
                    <a:lnTo>
                      <a:pt x="62" y="594"/>
                    </a:lnTo>
                    <a:lnTo>
                      <a:pt x="30" y="699"/>
                    </a:lnTo>
                    <a:lnTo>
                      <a:pt x="14" y="775"/>
                    </a:lnTo>
                    <a:lnTo>
                      <a:pt x="5" y="853"/>
                    </a:lnTo>
                    <a:lnTo>
                      <a:pt x="0" y="922"/>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938" name="Freeform 23"/>
              <p:cNvSpPr>
                <a:spLocks noChangeAspect="1"/>
              </p:cNvSpPr>
              <p:nvPr/>
            </p:nvSpPr>
            <p:spPr bwMode="auto">
              <a:xfrm>
                <a:off x="2535" y="2907"/>
                <a:ext cx="930" cy="1400"/>
              </a:xfrm>
              <a:custGeom>
                <a:avLst/>
                <a:gdLst>
                  <a:gd name="T0" fmla="*/ 0 w 930"/>
                  <a:gd name="T1" fmla="*/ 4 h 1400"/>
                  <a:gd name="T2" fmla="*/ 2 w 930"/>
                  <a:gd name="T3" fmla="*/ 1400 h 1400"/>
                  <a:gd name="T4" fmla="*/ 930 w 930"/>
                  <a:gd name="T5" fmla="*/ 1400 h 1400"/>
                  <a:gd name="T6" fmla="*/ 930 w 930"/>
                  <a:gd name="T7" fmla="*/ 0 h 1400"/>
                  <a:gd name="T8" fmla="*/ 0 w 930"/>
                  <a:gd name="T9" fmla="*/ 4 h 1400"/>
                  <a:gd name="T10" fmla="*/ 0 60000 65536"/>
                  <a:gd name="T11" fmla="*/ 0 60000 65536"/>
                  <a:gd name="T12" fmla="*/ 0 60000 65536"/>
                  <a:gd name="T13" fmla="*/ 0 60000 65536"/>
                  <a:gd name="T14" fmla="*/ 0 60000 65536"/>
                  <a:gd name="T15" fmla="*/ 0 w 930"/>
                  <a:gd name="T16" fmla="*/ 0 h 1400"/>
                  <a:gd name="T17" fmla="*/ 930 w 930"/>
                  <a:gd name="T18" fmla="*/ 1400 h 1400"/>
                </a:gdLst>
                <a:ahLst/>
                <a:cxnLst>
                  <a:cxn ang="T10">
                    <a:pos x="T0" y="T1"/>
                  </a:cxn>
                  <a:cxn ang="T11">
                    <a:pos x="T2" y="T3"/>
                  </a:cxn>
                  <a:cxn ang="T12">
                    <a:pos x="T4" y="T5"/>
                  </a:cxn>
                  <a:cxn ang="T13">
                    <a:pos x="T6" y="T7"/>
                  </a:cxn>
                  <a:cxn ang="T14">
                    <a:pos x="T8" y="T9"/>
                  </a:cxn>
                </a:cxnLst>
                <a:rect l="T15" t="T16" r="T17" b="T18"/>
                <a:pathLst>
                  <a:path w="930" h="1400">
                    <a:moveTo>
                      <a:pt x="0" y="4"/>
                    </a:moveTo>
                    <a:lnTo>
                      <a:pt x="2" y="1400"/>
                    </a:lnTo>
                    <a:lnTo>
                      <a:pt x="930" y="1400"/>
                    </a:lnTo>
                    <a:lnTo>
                      <a:pt x="930" y="0"/>
                    </a:lnTo>
                    <a:lnTo>
                      <a:pt x="0" y="4"/>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grpSp>
        <p:sp>
          <p:nvSpPr>
            <p:cNvPr id="79936" name="Text Box 24"/>
            <p:cNvSpPr txBox="1">
              <a:spLocks noChangeArrowheads="1"/>
            </p:cNvSpPr>
            <p:nvPr/>
          </p:nvSpPr>
          <p:spPr bwMode="auto">
            <a:xfrm>
              <a:off x="3219" y="954"/>
              <a:ext cx="35" cy="59"/>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N</a:t>
              </a:r>
            </a:p>
          </p:txBody>
        </p:sp>
      </p:grpSp>
      <p:sp>
        <p:nvSpPr>
          <p:cNvPr id="79888" name="Freeform 25" descr="Wide upward diagonal"/>
          <p:cNvSpPr>
            <a:spLocks/>
          </p:cNvSpPr>
          <p:nvPr/>
        </p:nvSpPr>
        <p:spPr bwMode="auto">
          <a:xfrm>
            <a:off x="4491038" y="728663"/>
            <a:ext cx="1068387" cy="935037"/>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pattFill prst="wdUpDiag">
            <a:fgClr>
              <a:schemeClr val="tx2"/>
            </a:fgClr>
            <a:bgClr>
              <a:schemeClr val="bg1"/>
            </a:bgClr>
          </a:pattFill>
          <a:ln w="12700" cap="flat" cmpd="sng">
            <a:solidFill>
              <a:schemeClr val="tx1"/>
            </a:solidFill>
            <a:prstDash val="solid"/>
            <a:round/>
            <a:headEnd type="none" w="med" len="med"/>
            <a:tailEnd type="none" w="med" len="med"/>
          </a:ln>
        </p:spPr>
        <p:txBody>
          <a:bodyPr wrap="none" anchor="ctr"/>
          <a:lstStyle/>
          <a:p>
            <a:endParaRPr lang="en-US"/>
          </a:p>
        </p:txBody>
      </p:sp>
      <p:sp>
        <p:nvSpPr>
          <p:cNvPr id="79889" name="Text Box 26"/>
          <p:cNvSpPr txBox="1">
            <a:spLocks noChangeArrowheads="1"/>
          </p:cNvSpPr>
          <p:nvPr/>
        </p:nvSpPr>
        <p:spPr bwMode="auto">
          <a:xfrm>
            <a:off x="4389438" y="1666875"/>
            <a:ext cx="1271587" cy="396875"/>
          </a:xfrm>
          <a:prstGeom prst="rect">
            <a:avLst/>
          </a:prstGeom>
          <a:noFill/>
          <a:ln w="12700">
            <a:noFill/>
            <a:miter lim="800000"/>
            <a:headEnd/>
            <a:tailEnd/>
          </a:ln>
        </p:spPr>
        <p:txBody>
          <a:bodyPr wrap="none">
            <a:spAutoFit/>
          </a:bodyPr>
          <a:lstStyle/>
          <a:p>
            <a:pPr algn="ctr" eaLnBrk="0" hangingPunct="0"/>
            <a:r>
              <a:rPr lang="en-US" sz="1000"/>
              <a:t>Chemical</a:t>
            </a:r>
          </a:p>
          <a:p>
            <a:pPr algn="ctr" eaLnBrk="0" hangingPunct="0"/>
            <a:r>
              <a:rPr lang="en-US" sz="1000"/>
              <a:t>Contaminated Area</a:t>
            </a:r>
          </a:p>
        </p:txBody>
      </p:sp>
      <p:grpSp>
        <p:nvGrpSpPr>
          <p:cNvPr id="79890" name="Group 27"/>
          <p:cNvGrpSpPr>
            <a:grpSpLocks noChangeAspect="1"/>
          </p:cNvGrpSpPr>
          <p:nvPr/>
        </p:nvGrpSpPr>
        <p:grpSpPr bwMode="auto">
          <a:xfrm>
            <a:off x="4808538" y="949325"/>
            <a:ext cx="301625" cy="452438"/>
            <a:chOff x="2075" y="344"/>
            <a:chExt cx="132" cy="198"/>
          </a:xfrm>
        </p:grpSpPr>
        <p:sp>
          <p:nvSpPr>
            <p:cNvPr id="79933" name="Freeform 28"/>
            <p:cNvSpPr>
              <a:spLocks noChangeAspect="1"/>
            </p:cNvSpPr>
            <p:nvPr/>
          </p:nvSpPr>
          <p:spPr bwMode="auto">
            <a:xfrm flipV="1">
              <a:off x="2075" y="344"/>
              <a:ext cx="132" cy="198"/>
            </a:xfrm>
            <a:custGeom>
              <a:avLst/>
              <a:gdLst>
                <a:gd name="T0" fmla="*/ 458 w 1852"/>
                <a:gd name="T1" fmla="*/ 1797 h 2780"/>
                <a:gd name="T2" fmla="*/ 448 w 1852"/>
                <a:gd name="T3" fmla="*/ 1738 h 2780"/>
                <a:gd name="T4" fmla="*/ 410 w 1852"/>
                <a:gd name="T5" fmla="*/ 1692 h 2780"/>
                <a:gd name="T6" fmla="*/ 247 w 1852"/>
                <a:gd name="T7" fmla="*/ 1552 h 2780"/>
                <a:gd name="T8" fmla="*/ 106 w 1852"/>
                <a:gd name="T9" fmla="*/ 1350 h 2780"/>
                <a:gd name="T10" fmla="*/ 23 w 1852"/>
                <a:gd name="T11" fmla="*/ 1122 h 2780"/>
                <a:gd name="T12" fmla="*/ 0 w 1852"/>
                <a:gd name="T13" fmla="*/ 928 h 2780"/>
                <a:gd name="T14" fmla="*/ 15 w 1852"/>
                <a:gd name="T15" fmla="*/ 778 h 2780"/>
                <a:gd name="T16" fmla="*/ 61 w 1852"/>
                <a:gd name="T17" fmla="*/ 594 h 2780"/>
                <a:gd name="T18" fmla="*/ 158 w 1852"/>
                <a:gd name="T19" fmla="*/ 405 h 2780"/>
                <a:gd name="T20" fmla="*/ 301 w 1852"/>
                <a:gd name="T21" fmla="*/ 241 h 2780"/>
                <a:gd name="T22" fmla="*/ 496 w 1852"/>
                <a:gd name="T23" fmla="*/ 105 h 2780"/>
                <a:gd name="T24" fmla="*/ 688 w 1852"/>
                <a:gd name="T25" fmla="*/ 28 h 2780"/>
                <a:gd name="T26" fmla="*/ 850 w 1852"/>
                <a:gd name="T27" fmla="*/ 4 h 2780"/>
                <a:gd name="T28" fmla="*/ 1010 w 1852"/>
                <a:gd name="T29" fmla="*/ 4 h 2780"/>
                <a:gd name="T30" fmla="*/ 1166 w 1852"/>
                <a:gd name="T31" fmla="*/ 31 h 2780"/>
                <a:gd name="T32" fmla="*/ 1355 w 1852"/>
                <a:gd name="T33" fmla="*/ 105 h 2780"/>
                <a:gd name="T34" fmla="*/ 1552 w 1852"/>
                <a:gd name="T35" fmla="*/ 241 h 2780"/>
                <a:gd name="T36" fmla="*/ 1693 w 1852"/>
                <a:gd name="T37" fmla="*/ 406 h 2780"/>
                <a:gd name="T38" fmla="*/ 1792 w 1852"/>
                <a:gd name="T39" fmla="*/ 597 h 2780"/>
                <a:gd name="T40" fmla="*/ 1838 w 1852"/>
                <a:gd name="T41" fmla="*/ 778 h 2780"/>
                <a:gd name="T42" fmla="*/ 1852 w 1852"/>
                <a:gd name="T43" fmla="*/ 921 h 2780"/>
                <a:gd name="T44" fmla="*/ 1828 w 1852"/>
                <a:gd name="T45" fmla="*/ 1123 h 2780"/>
                <a:gd name="T46" fmla="*/ 1744 w 1852"/>
                <a:gd name="T47" fmla="*/ 1351 h 2780"/>
                <a:gd name="T48" fmla="*/ 1607 w 1852"/>
                <a:gd name="T49" fmla="*/ 1551 h 2780"/>
                <a:gd name="T50" fmla="*/ 1439 w 1852"/>
                <a:gd name="T51" fmla="*/ 1692 h 2780"/>
                <a:gd name="T52" fmla="*/ 1397 w 1852"/>
                <a:gd name="T53" fmla="*/ 1744 h 2780"/>
                <a:gd name="T54" fmla="*/ 1388 w 1852"/>
                <a:gd name="T55" fmla="*/ 1791 h 2780"/>
                <a:gd name="T56" fmla="*/ 460 w 1852"/>
                <a:gd name="T57" fmla="*/ 2778 h 2780"/>
                <a:gd name="T58" fmla="*/ 456 w 1852"/>
                <a:gd name="T59" fmla="*/ 2780 h 2780"/>
                <a:gd name="T60" fmla="*/ 646 w 1852"/>
                <a:gd name="T61" fmla="*/ 2776 h 2780"/>
                <a:gd name="T62" fmla="*/ 726 w 1852"/>
                <a:gd name="T63" fmla="*/ 2776 h 2780"/>
                <a:gd name="T64" fmla="*/ 780 w 1852"/>
                <a:gd name="T65" fmla="*/ 2778 h 2780"/>
                <a:gd name="T66" fmla="*/ 1098 w 1852"/>
                <a:gd name="T67" fmla="*/ 2780 h 2780"/>
                <a:gd name="T68" fmla="*/ 976 w 1852"/>
                <a:gd name="T69" fmla="*/ 2778 h 2780"/>
                <a:gd name="T70" fmla="*/ 894 w 1852"/>
                <a:gd name="T71" fmla="*/ 2780 h 2780"/>
                <a:gd name="T72" fmla="*/ 808 w 1852"/>
                <a:gd name="T73" fmla="*/ 2778 h 2780"/>
                <a:gd name="T74" fmla="*/ 706 w 1852"/>
                <a:gd name="T75" fmla="*/ 2776 h 2780"/>
                <a:gd name="T76" fmla="*/ 672 w 1852"/>
                <a:gd name="T77" fmla="*/ 2776 h 2780"/>
                <a:gd name="T78" fmla="*/ 586 w 1852"/>
                <a:gd name="T79" fmla="*/ 2776 h 2780"/>
                <a:gd name="T80" fmla="*/ 562 w 1852"/>
                <a:gd name="T81" fmla="*/ 2776 h 2780"/>
                <a:gd name="T82" fmla="*/ 564 w 1852"/>
                <a:gd name="T83" fmla="*/ 2778 h 2780"/>
                <a:gd name="T84" fmla="*/ 526 w 1852"/>
                <a:gd name="T85" fmla="*/ 2778 h 27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52"/>
                <a:gd name="T130" fmla="*/ 0 h 2780"/>
                <a:gd name="T131" fmla="*/ 1852 w 1852"/>
                <a:gd name="T132" fmla="*/ 2780 h 27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52" h="2780">
                  <a:moveTo>
                    <a:pt x="460" y="2778"/>
                  </a:moveTo>
                  <a:lnTo>
                    <a:pt x="458" y="1797"/>
                  </a:lnTo>
                  <a:lnTo>
                    <a:pt x="458" y="1768"/>
                  </a:lnTo>
                  <a:lnTo>
                    <a:pt x="448" y="1738"/>
                  </a:lnTo>
                  <a:lnTo>
                    <a:pt x="433" y="1714"/>
                  </a:lnTo>
                  <a:lnTo>
                    <a:pt x="410" y="1692"/>
                  </a:lnTo>
                  <a:lnTo>
                    <a:pt x="322" y="1626"/>
                  </a:lnTo>
                  <a:lnTo>
                    <a:pt x="247" y="1552"/>
                  </a:lnTo>
                  <a:lnTo>
                    <a:pt x="169" y="1456"/>
                  </a:lnTo>
                  <a:lnTo>
                    <a:pt x="106" y="1350"/>
                  </a:lnTo>
                  <a:lnTo>
                    <a:pt x="50" y="1225"/>
                  </a:lnTo>
                  <a:lnTo>
                    <a:pt x="23" y="1122"/>
                  </a:lnTo>
                  <a:lnTo>
                    <a:pt x="7" y="1020"/>
                  </a:lnTo>
                  <a:lnTo>
                    <a:pt x="0" y="928"/>
                  </a:lnTo>
                  <a:lnTo>
                    <a:pt x="7" y="849"/>
                  </a:lnTo>
                  <a:lnTo>
                    <a:pt x="15" y="778"/>
                  </a:lnTo>
                  <a:lnTo>
                    <a:pt x="29" y="699"/>
                  </a:lnTo>
                  <a:lnTo>
                    <a:pt x="61" y="594"/>
                  </a:lnTo>
                  <a:lnTo>
                    <a:pt x="101" y="498"/>
                  </a:lnTo>
                  <a:lnTo>
                    <a:pt x="158" y="405"/>
                  </a:lnTo>
                  <a:lnTo>
                    <a:pt x="223" y="324"/>
                  </a:lnTo>
                  <a:lnTo>
                    <a:pt x="301" y="241"/>
                  </a:lnTo>
                  <a:lnTo>
                    <a:pt x="395" y="168"/>
                  </a:lnTo>
                  <a:lnTo>
                    <a:pt x="496" y="105"/>
                  </a:lnTo>
                  <a:lnTo>
                    <a:pt x="598" y="58"/>
                  </a:lnTo>
                  <a:lnTo>
                    <a:pt x="688" y="28"/>
                  </a:lnTo>
                  <a:lnTo>
                    <a:pt x="776" y="12"/>
                  </a:lnTo>
                  <a:lnTo>
                    <a:pt x="850" y="4"/>
                  </a:lnTo>
                  <a:lnTo>
                    <a:pt x="926" y="0"/>
                  </a:lnTo>
                  <a:lnTo>
                    <a:pt x="1010" y="4"/>
                  </a:lnTo>
                  <a:lnTo>
                    <a:pt x="1076" y="13"/>
                  </a:lnTo>
                  <a:lnTo>
                    <a:pt x="1166" y="31"/>
                  </a:lnTo>
                  <a:lnTo>
                    <a:pt x="1252" y="58"/>
                  </a:lnTo>
                  <a:lnTo>
                    <a:pt x="1355" y="105"/>
                  </a:lnTo>
                  <a:lnTo>
                    <a:pt x="1457" y="166"/>
                  </a:lnTo>
                  <a:lnTo>
                    <a:pt x="1552" y="241"/>
                  </a:lnTo>
                  <a:lnTo>
                    <a:pt x="1630" y="324"/>
                  </a:lnTo>
                  <a:lnTo>
                    <a:pt x="1693" y="406"/>
                  </a:lnTo>
                  <a:lnTo>
                    <a:pt x="1747" y="501"/>
                  </a:lnTo>
                  <a:lnTo>
                    <a:pt x="1792" y="597"/>
                  </a:lnTo>
                  <a:lnTo>
                    <a:pt x="1822" y="702"/>
                  </a:lnTo>
                  <a:lnTo>
                    <a:pt x="1838" y="778"/>
                  </a:lnTo>
                  <a:lnTo>
                    <a:pt x="1847" y="855"/>
                  </a:lnTo>
                  <a:lnTo>
                    <a:pt x="1852" y="921"/>
                  </a:lnTo>
                  <a:lnTo>
                    <a:pt x="1844" y="1021"/>
                  </a:lnTo>
                  <a:lnTo>
                    <a:pt x="1828" y="1123"/>
                  </a:lnTo>
                  <a:lnTo>
                    <a:pt x="1801" y="1225"/>
                  </a:lnTo>
                  <a:lnTo>
                    <a:pt x="1744" y="1351"/>
                  </a:lnTo>
                  <a:lnTo>
                    <a:pt x="1681" y="1456"/>
                  </a:lnTo>
                  <a:lnTo>
                    <a:pt x="1607" y="1551"/>
                  </a:lnTo>
                  <a:lnTo>
                    <a:pt x="1529" y="1624"/>
                  </a:lnTo>
                  <a:lnTo>
                    <a:pt x="1439" y="1692"/>
                  </a:lnTo>
                  <a:lnTo>
                    <a:pt x="1409" y="1717"/>
                  </a:lnTo>
                  <a:lnTo>
                    <a:pt x="1397" y="1744"/>
                  </a:lnTo>
                  <a:lnTo>
                    <a:pt x="1391" y="1765"/>
                  </a:lnTo>
                  <a:lnTo>
                    <a:pt x="1388" y="1791"/>
                  </a:lnTo>
                  <a:lnTo>
                    <a:pt x="1386" y="2778"/>
                  </a:lnTo>
                  <a:lnTo>
                    <a:pt x="460" y="2778"/>
                  </a:lnTo>
                  <a:lnTo>
                    <a:pt x="456" y="2780"/>
                  </a:lnTo>
                  <a:lnTo>
                    <a:pt x="496" y="2778"/>
                  </a:lnTo>
                  <a:lnTo>
                    <a:pt x="646" y="2776"/>
                  </a:lnTo>
                  <a:lnTo>
                    <a:pt x="686" y="2778"/>
                  </a:lnTo>
                  <a:lnTo>
                    <a:pt x="726" y="2776"/>
                  </a:lnTo>
                  <a:lnTo>
                    <a:pt x="760" y="2778"/>
                  </a:lnTo>
                  <a:lnTo>
                    <a:pt x="780" y="2778"/>
                  </a:lnTo>
                  <a:lnTo>
                    <a:pt x="830" y="2778"/>
                  </a:lnTo>
                  <a:lnTo>
                    <a:pt x="1098" y="2780"/>
                  </a:lnTo>
                  <a:lnTo>
                    <a:pt x="1012" y="2778"/>
                  </a:lnTo>
                  <a:lnTo>
                    <a:pt x="976" y="2778"/>
                  </a:lnTo>
                  <a:lnTo>
                    <a:pt x="936" y="2780"/>
                  </a:lnTo>
                  <a:lnTo>
                    <a:pt x="894" y="2780"/>
                  </a:lnTo>
                  <a:lnTo>
                    <a:pt x="858" y="2778"/>
                  </a:lnTo>
                  <a:lnTo>
                    <a:pt x="808" y="2778"/>
                  </a:lnTo>
                  <a:lnTo>
                    <a:pt x="744" y="2778"/>
                  </a:lnTo>
                  <a:lnTo>
                    <a:pt x="706" y="2776"/>
                  </a:lnTo>
                  <a:lnTo>
                    <a:pt x="690" y="2776"/>
                  </a:lnTo>
                  <a:lnTo>
                    <a:pt x="672" y="2776"/>
                  </a:lnTo>
                  <a:lnTo>
                    <a:pt x="614" y="2780"/>
                  </a:lnTo>
                  <a:lnTo>
                    <a:pt x="586" y="2776"/>
                  </a:lnTo>
                  <a:lnTo>
                    <a:pt x="562" y="2778"/>
                  </a:lnTo>
                  <a:lnTo>
                    <a:pt x="562" y="2776"/>
                  </a:lnTo>
                  <a:lnTo>
                    <a:pt x="564" y="2780"/>
                  </a:lnTo>
                  <a:lnTo>
                    <a:pt x="564" y="2778"/>
                  </a:lnTo>
                  <a:lnTo>
                    <a:pt x="526" y="2778"/>
                  </a:lnTo>
                  <a:lnTo>
                    <a:pt x="460" y="2778"/>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934" name="Text Box 29"/>
            <p:cNvSpPr txBox="1">
              <a:spLocks noChangeAspect="1" noChangeArrowheads="1"/>
            </p:cNvSpPr>
            <p:nvPr/>
          </p:nvSpPr>
          <p:spPr bwMode="auto">
            <a:xfrm>
              <a:off x="2125" y="448"/>
              <a:ext cx="32" cy="53"/>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C</a:t>
              </a:r>
            </a:p>
          </p:txBody>
        </p:sp>
      </p:grpSp>
      <p:sp>
        <p:nvSpPr>
          <p:cNvPr id="79891" name="Freeform 30" descr="Wide upward diagonal"/>
          <p:cNvSpPr>
            <a:spLocks/>
          </p:cNvSpPr>
          <p:nvPr/>
        </p:nvSpPr>
        <p:spPr bwMode="auto">
          <a:xfrm>
            <a:off x="6154738" y="728663"/>
            <a:ext cx="1068387" cy="935037"/>
          </a:xfrm>
          <a:custGeom>
            <a:avLst/>
            <a:gdLst>
              <a:gd name="T0" fmla="*/ 441 w 673"/>
              <a:gd name="T1" fmla="*/ 22 h 589"/>
              <a:gd name="T2" fmla="*/ 120 w 673"/>
              <a:gd name="T3" fmla="*/ 112 h 589"/>
              <a:gd name="T4" fmla="*/ 37 w 673"/>
              <a:gd name="T5" fmla="*/ 187 h 589"/>
              <a:gd name="T6" fmla="*/ 30 w 673"/>
              <a:gd name="T7" fmla="*/ 299 h 589"/>
              <a:gd name="T8" fmla="*/ 0 w 673"/>
              <a:gd name="T9" fmla="*/ 434 h 589"/>
              <a:gd name="T10" fmla="*/ 7 w 673"/>
              <a:gd name="T11" fmla="*/ 494 h 589"/>
              <a:gd name="T12" fmla="*/ 135 w 673"/>
              <a:gd name="T13" fmla="*/ 576 h 589"/>
              <a:gd name="T14" fmla="*/ 284 w 673"/>
              <a:gd name="T15" fmla="*/ 561 h 589"/>
              <a:gd name="T16" fmla="*/ 411 w 673"/>
              <a:gd name="T17" fmla="*/ 456 h 589"/>
              <a:gd name="T18" fmla="*/ 598 w 673"/>
              <a:gd name="T19" fmla="*/ 449 h 589"/>
              <a:gd name="T20" fmla="*/ 673 w 673"/>
              <a:gd name="T21" fmla="*/ 284 h 589"/>
              <a:gd name="T22" fmla="*/ 583 w 673"/>
              <a:gd name="T23" fmla="*/ 172 h 589"/>
              <a:gd name="T24" fmla="*/ 561 w 673"/>
              <a:gd name="T25" fmla="*/ 30 h 589"/>
              <a:gd name="T26" fmla="*/ 486 w 673"/>
              <a:gd name="T27" fmla="*/ 0 h 589"/>
              <a:gd name="T28" fmla="*/ 464 w 673"/>
              <a:gd name="T29" fmla="*/ 7 h 589"/>
              <a:gd name="T30" fmla="*/ 441 w 673"/>
              <a:gd name="T31" fmla="*/ 22 h 5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73"/>
              <a:gd name="T49" fmla="*/ 0 h 589"/>
              <a:gd name="T50" fmla="*/ 673 w 673"/>
              <a:gd name="T51" fmla="*/ 589 h 5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73" h="589">
                <a:moveTo>
                  <a:pt x="441" y="22"/>
                </a:moveTo>
                <a:cubicBezTo>
                  <a:pt x="363" y="103"/>
                  <a:pt x="224" y="106"/>
                  <a:pt x="120" y="112"/>
                </a:cubicBezTo>
                <a:cubicBezTo>
                  <a:pt x="81" y="125"/>
                  <a:pt x="58" y="154"/>
                  <a:pt x="37" y="187"/>
                </a:cubicBezTo>
                <a:cubicBezTo>
                  <a:pt x="15" y="253"/>
                  <a:pt x="20" y="216"/>
                  <a:pt x="30" y="299"/>
                </a:cubicBezTo>
                <a:cubicBezTo>
                  <a:pt x="24" y="347"/>
                  <a:pt x="11" y="388"/>
                  <a:pt x="0" y="434"/>
                </a:cubicBezTo>
                <a:cubicBezTo>
                  <a:pt x="2" y="454"/>
                  <a:pt x="2" y="475"/>
                  <a:pt x="7" y="494"/>
                </a:cubicBezTo>
                <a:cubicBezTo>
                  <a:pt x="21" y="545"/>
                  <a:pt x="93" y="562"/>
                  <a:pt x="135" y="576"/>
                </a:cubicBezTo>
                <a:cubicBezTo>
                  <a:pt x="185" y="573"/>
                  <a:pt x="242" y="589"/>
                  <a:pt x="284" y="561"/>
                </a:cubicBezTo>
                <a:cubicBezTo>
                  <a:pt x="319" y="537"/>
                  <a:pt x="371" y="460"/>
                  <a:pt x="411" y="456"/>
                </a:cubicBezTo>
                <a:cubicBezTo>
                  <a:pt x="473" y="449"/>
                  <a:pt x="536" y="451"/>
                  <a:pt x="598" y="449"/>
                </a:cubicBezTo>
                <a:cubicBezTo>
                  <a:pt x="637" y="410"/>
                  <a:pt x="657" y="338"/>
                  <a:pt x="673" y="284"/>
                </a:cubicBezTo>
                <a:cubicBezTo>
                  <a:pt x="660" y="230"/>
                  <a:pt x="614" y="217"/>
                  <a:pt x="583" y="172"/>
                </a:cubicBezTo>
                <a:cubicBezTo>
                  <a:pt x="567" y="118"/>
                  <a:pt x="576" y="88"/>
                  <a:pt x="561" y="30"/>
                </a:cubicBezTo>
                <a:cubicBezTo>
                  <a:pt x="556" y="11"/>
                  <a:pt x="501" y="5"/>
                  <a:pt x="486" y="0"/>
                </a:cubicBezTo>
                <a:cubicBezTo>
                  <a:pt x="479" y="2"/>
                  <a:pt x="471" y="4"/>
                  <a:pt x="464" y="7"/>
                </a:cubicBezTo>
                <a:cubicBezTo>
                  <a:pt x="456" y="11"/>
                  <a:pt x="441" y="22"/>
                  <a:pt x="441" y="22"/>
                </a:cubicBezTo>
                <a:close/>
              </a:path>
            </a:pathLst>
          </a:custGeom>
          <a:pattFill prst="wdUpDiag">
            <a:fgClr>
              <a:schemeClr val="tx2"/>
            </a:fgClr>
            <a:bgClr>
              <a:schemeClr val="bg1"/>
            </a:bgClr>
          </a:pattFill>
          <a:ln w="12700" cap="flat" cmpd="sng">
            <a:solidFill>
              <a:schemeClr val="tx1"/>
            </a:solidFill>
            <a:prstDash val="solid"/>
            <a:round/>
            <a:headEnd type="none" w="med" len="med"/>
            <a:tailEnd type="none" w="med" len="med"/>
          </a:ln>
        </p:spPr>
        <p:txBody>
          <a:bodyPr wrap="none" anchor="ctr"/>
          <a:lstStyle/>
          <a:p>
            <a:endParaRPr lang="en-US"/>
          </a:p>
        </p:txBody>
      </p:sp>
      <p:sp>
        <p:nvSpPr>
          <p:cNvPr id="79892" name="Text Box 31"/>
          <p:cNvSpPr txBox="1">
            <a:spLocks noChangeArrowheads="1"/>
          </p:cNvSpPr>
          <p:nvPr/>
        </p:nvSpPr>
        <p:spPr bwMode="auto">
          <a:xfrm>
            <a:off x="6053138" y="1666875"/>
            <a:ext cx="1271587" cy="396875"/>
          </a:xfrm>
          <a:prstGeom prst="rect">
            <a:avLst/>
          </a:prstGeom>
          <a:noFill/>
          <a:ln w="12700">
            <a:noFill/>
            <a:miter lim="800000"/>
            <a:headEnd/>
            <a:tailEnd/>
          </a:ln>
        </p:spPr>
        <p:txBody>
          <a:bodyPr wrap="none">
            <a:spAutoFit/>
          </a:bodyPr>
          <a:lstStyle/>
          <a:p>
            <a:pPr algn="ctr" eaLnBrk="0" hangingPunct="0"/>
            <a:r>
              <a:rPr lang="en-US" sz="1000"/>
              <a:t>Biological</a:t>
            </a:r>
          </a:p>
          <a:p>
            <a:pPr algn="ctr" eaLnBrk="0" hangingPunct="0"/>
            <a:r>
              <a:rPr lang="en-US" sz="1000"/>
              <a:t>Contaminated Area</a:t>
            </a:r>
          </a:p>
        </p:txBody>
      </p:sp>
      <p:grpSp>
        <p:nvGrpSpPr>
          <p:cNvPr id="79893" name="Group 32"/>
          <p:cNvGrpSpPr>
            <a:grpSpLocks noChangeAspect="1"/>
          </p:cNvGrpSpPr>
          <p:nvPr/>
        </p:nvGrpSpPr>
        <p:grpSpPr bwMode="auto">
          <a:xfrm>
            <a:off x="6437313" y="984250"/>
            <a:ext cx="411162" cy="454025"/>
            <a:chOff x="1864" y="336"/>
            <a:chExt cx="190" cy="210"/>
          </a:xfrm>
        </p:grpSpPr>
        <p:sp>
          <p:nvSpPr>
            <p:cNvPr id="79931" name="Freeform 33"/>
            <p:cNvSpPr>
              <a:spLocks noChangeAspect="1"/>
            </p:cNvSpPr>
            <p:nvPr/>
          </p:nvSpPr>
          <p:spPr bwMode="auto">
            <a:xfrm>
              <a:off x="1864" y="336"/>
              <a:ext cx="190" cy="210"/>
            </a:xfrm>
            <a:custGeom>
              <a:avLst/>
              <a:gdLst>
                <a:gd name="T0" fmla="*/ 557 w 1842"/>
                <a:gd name="T1" fmla="*/ 0 h 2039"/>
                <a:gd name="T2" fmla="*/ 558 w 1842"/>
                <a:gd name="T3" fmla="*/ 773 h 2039"/>
                <a:gd name="T4" fmla="*/ 0 w 1842"/>
                <a:gd name="T5" fmla="*/ 2039 h 2039"/>
                <a:gd name="T6" fmla="*/ 1842 w 1842"/>
                <a:gd name="T7" fmla="*/ 2039 h 2039"/>
                <a:gd name="T8" fmla="*/ 1302 w 1842"/>
                <a:gd name="T9" fmla="*/ 773 h 2039"/>
                <a:gd name="T10" fmla="*/ 1302 w 1842"/>
                <a:gd name="T11" fmla="*/ 0 h 2039"/>
                <a:gd name="T12" fmla="*/ 557 w 1842"/>
                <a:gd name="T13" fmla="*/ 0 h 2039"/>
                <a:gd name="T14" fmla="*/ 0 60000 65536"/>
                <a:gd name="T15" fmla="*/ 0 60000 65536"/>
                <a:gd name="T16" fmla="*/ 0 60000 65536"/>
                <a:gd name="T17" fmla="*/ 0 60000 65536"/>
                <a:gd name="T18" fmla="*/ 0 60000 65536"/>
                <a:gd name="T19" fmla="*/ 0 60000 65536"/>
                <a:gd name="T20" fmla="*/ 0 60000 65536"/>
                <a:gd name="T21" fmla="*/ 0 w 1842"/>
                <a:gd name="T22" fmla="*/ 0 h 2039"/>
                <a:gd name="T23" fmla="*/ 1842 w 1842"/>
                <a:gd name="T24" fmla="*/ 2039 h 20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42" h="2039">
                  <a:moveTo>
                    <a:pt x="557" y="0"/>
                  </a:moveTo>
                  <a:lnTo>
                    <a:pt x="558" y="773"/>
                  </a:lnTo>
                  <a:lnTo>
                    <a:pt x="0" y="2039"/>
                  </a:lnTo>
                  <a:lnTo>
                    <a:pt x="1842" y="2039"/>
                  </a:lnTo>
                  <a:lnTo>
                    <a:pt x="1302" y="773"/>
                  </a:lnTo>
                  <a:lnTo>
                    <a:pt x="1302" y="0"/>
                  </a:lnTo>
                  <a:lnTo>
                    <a:pt x="557" y="0"/>
                  </a:lnTo>
                  <a:close/>
                </a:path>
              </a:pathLst>
            </a:custGeom>
            <a:solidFill>
              <a:srgbClr val="FFFF00"/>
            </a:solidFill>
            <a:ln w="12700" cap="flat" cmpd="sng">
              <a:solidFill>
                <a:schemeClr val="tx1"/>
              </a:solidFill>
              <a:prstDash val="solid"/>
              <a:round/>
              <a:headEnd/>
              <a:tailEnd/>
            </a:ln>
          </p:spPr>
          <p:txBody>
            <a:bodyPr wrap="none" anchor="ctr"/>
            <a:lstStyle/>
            <a:p>
              <a:endParaRPr lang="en-US"/>
            </a:p>
          </p:txBody>
        </p:sp>
        <p:sp>
          <p:nvSpPr>
            <p:cNvPr id="79932" name="Text Box 34"/>
            <p:cNvSpPr txBox="1">
              <a:spLocks noChangeAspect="1" noChangeArrowheads="1"/>
            </p:cNvSpPr>
            <p:nvPr/>
          </p:nvSpPr>
          <p:spPr bwMode="auto">
            <a:xfrm>
              <a:off x="1942" y="466"/>
              <a:ext cx="34" cy="57"/>
            </a:xfrm>
            <a:prstGeom prst="rect">
              <a:avLst/>
            </a:prstGeom>
            <a:solidFill>
              <a:srgbClr val="FFFF00"/>
            </a:solidFill>
            <a:ln w="12700">
              <a:noFill/>
              <a:miter lim="800000"/>
              <a:headEnd/>
              <a:tailEnd/>
            </a:ln>
          </p:spPr>
          <p:txBody>
            <a:bodyPr wrap="none" lIns="0" tIns="0" rIns="0" bIns="0" anchor="ctr" anchorCtr="1">
              <a:spAutoFit/>
            </a:bodyPr>
            <a:lstStyle/>
            <a:p>
              <a:pPr algn="ctr" eaLnBrk="0" hangingPunct="0">
                <a:spcBef>
                  <a:spcPct val="50000"/>
                </a:spcBef>
              </a:pPr>
              <a:r>
                <a:rPr lang="en-US" sz="800" b="1"/>
                <a:t>B</a:t>
              </a:r>
            </a:p>
          </p:txBody>
        </p:sp>
      </p:grpSp>
      <p:grpSp>
        <p:nvGrpSpPr>
          <p:cNvPr id="79894" name="Group 35"/>
          <p:cNvGrpSpPr>
            <a:grpSpLocks/>
          </p:cNvGrpSpPr>
          <p:nvPr/>
        </p:nvGrpSpPr>
        <p:grpSpPr bwMode="auto">
          <a:xfrm>
            <a:off x="3186113" y="2754313"/>
            <a:ext cx="365125" cy="817562"/>
            <a:chOff x="3124" y="484"/>
            <a:chExt cx="230" cy="515"/>
          </a:xfrm>
        </p:grpSpPr>
        <p:sp>
          <p:nvSpPr>
            <p:cNvPr id="79929" name="AutoShape 36"/>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30" name="Rectangle 37"/>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895" name="Text Box 38"/>
          <p:cNvSpPr txBox="1">
            <a:spLocks noChangeArrowheads="1"/>
          </p:cNvSpPr>
          <p:nvPr/>
        </p:nvSpPr>
        <p:spPr bwMode="auto">
          <a:xfrm>
            <a:off x="3217863" y="2824163"/>
            <a:ext cx="303212"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ALT</a:t>
            </a:r>
          </a:p>
        </p:txBody>
      </p:sp>
      <p:sp>
        <p:nvSpPr>
          <p:cNvPr id="79896" name="Freeform 39"/>
          <p:cNvSpPr>
            <a:spLocks/>
          </p:cNvSpPr>
          <p:nvPr/>
        </p:nvSpPr>
        <p:spPr bwMode="auto">
          <a:xfrm>
            <a:off x="3365500" y="3562350"/>
            <a:ext cx="304800" cy="280988"/>
          </a:xfrm>
          <a:custGeom>
            <a:avLst/>
            <a:gdLst>
              <a:gd name="T0" fmla="*/ 0 w 192"/>
              <a:gd name="T1" fmla="*/ 0 h 177"/>
              <a:gd name="T2" fmla="*/ 0 w 192"/>
              <a:gd name="T3" fmla="*/ 177 h 177"/>
              <a:gd name="T4" fmla="*/ 192 w 192"/>
              <a:gd name="T5" fmla="*/ 144 h 177"/>
              <a:gd name="T6" fmla="*/ 0 60000 65536"/>
              <a:gd name="T7" fmla="*/ 0 60000 65536"/>
              <a:gd name="T8" fmla="*/ 0 60000 65536"/>
              <a:gd name="T9" fmla="*/ 0 w 192"/>
              <a:gd name="T10" fmla="*/ 0 h 177"/>
              <a:gd name="T11" fmla="*/ 192 w 192"/>
              <a:gd name="T12" fmla="*/ 177 h 177"/>
            </a:gdLst>
            <a:ahLst/>
            <a:cxnLst>
              <a:cxn ang="T6">
                <a:pos x="T0" y="T1"/>
              </a:cxn>
              <a:cxn ang="T7">
                <a:pos x="T2" y="T3"/>
              </a:cxn>
              <a:cxn ang="T8">
                <a:pos x="T4" y="T5"/>
              </a:cxn>
            </a:cxnLst>
            <a:rect l="T9" t="T10" r="T11" b="T12"/>
            <a:pathLst>
              <a:path w="192" h="177">
                <a:moveTo>
                  <a:pt x="0" y="0"/>
                </a:moveTo>
                <a:lnTo>
                  <a:pt x="0" y="177"/>
                </a:lnTo>
                <a:lnTo>
                  <a:pt x="192" y="144"/>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897" name="Text Box 40"/>
          <p:cNvSpPr txBox="1">
            <a:spLocks noChangeArrowheads="1"/>
          </p:cNvSpPr>
          <p:nvPr/>
        </p:nvSpPr>
        <p:spPr bwMode="auto">
          <a:xfrm>
            <a:off x="2103438" y="3138488"/>
            <a:ext cx="1131887" cy="549275"/>
          </a:xfrm>
          <a:prstGeom prst="rect">
            <a:avLst/>
          </a:prstGeom>
          <a:noFill/>
          <a:ln w="12700">
            <a:noFill/>
            <a:miter lim="800000"/>
            <a:headEnd/>
            <a:tailEnd/>
          </a:ln>
        </p:spPr>
        <p:txBody>
          <a:bodyPr wrap="none">
            <a:spAutoFit/>
          </a:bodyPr>
          <a:lstStyle/>
          <a:p>
            <a:pPr algn="ctr" eaLnBrk="0" hangingPunct="0"/>
            <a:r>
              <a:rPr lang="en-US" sz="1000"/>
              <a:t>Alternate</a:t>
            </a:r>
          </a:p>
          <a:p>
            <a:pPr algn="ctr" eaLnBrk="0" hangingPunct="0"/>
            <a:r>
              <a:rPr lang="en-US" sz="1000"/>
              <a:t>Decontamination</a:t>
            </a:r>
          </a:p>
          <a:p>
            <a:pPr algn="ctr" eaLnBrk="0" hangingPunct="0"/>
            <a:r>
              <a:rPr lang="en-US" sz="1000"/>
              <a:t>Point</a:t>
            </a:r>
          </a:p>
        </p:txBody>
      </p:sp>
      <p:grpSp>
        <p:nvGrpSpPr>
          <p:cNvPr id="79898" name="Group 41"/>
          <p:cNvGrpSpPr>
            <a:grpSpLocks/>
          </p:cNvGrpSpPr>
          <p:nvPr/>
        </p:nvGrpSpPr>
        <p:grpSpPr bwMode="auto">
          <a:xfrm>
            <a:off x="4824413" y="2754313"/>
            <a:ext cx="365125" cy="817562"/>
            <a:chOff x="3124" y="484"/>
            <a:chExt cx="230" cy="515"/>
          </a:xfrm>
        </p:grpSpPr>
        <p:sp>
          <p:nvSpPr>
            <p:cNvPr id="79927" name="AutoShape 42"/>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28" name="Rectangle 43"/>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899" name="Text Box 44"/>
          <p:cNvSpPr txBox="1">
            <a:spLocks noChangeArrowheads="1"/>
          </p:cNvSpPr>
          <p:nvPr/>
        </p:nvSpPr>
        <p:spPr bwMode="auto">
          <a:xfrm>
            <a:off x="4856163" y="2824163"/>
            <a:ext cx="303212"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T</a:t>
            </a:r>
          </a:p>
        </p:txBody>
      </p:sp>
      <p:sp>
        <p:nvSpPr>
          <p:cNvPr id="79900" name="Freeform 45"/>
          <p:cNvSpPr>
            <a:spLocks/>
          </p:cNvSpPr>
          <p:nvPr/>
        </p:nvSpPr>
        <p:spPr bwMode="auto">
          <a:xfrm flipH="1">
            <a:off x="4937125" y="3562350"/>
            <a:ext cx="66675" cy="330200"/>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901" name="Text Box 46"/>
          <p:cNvSpPr txBox="1">
            <a:spLocks noChangeArrowheads="1"/>
          </p:cNvSpPr>
          <p:nvPr/>
        </p:nvSpPr>
        <p:spPr bwMode="auto">
          <a:xfrm>
            <a:off x="3741738" y="3138488"/>
            <a:ext cx="1131887" cy="549275"/>
          </a:xfrm>
          <a:prstGeom prst="rect">
            <a:avLst/>
          </a:prstGeom>
          <a:noFill/>
          <a:ln w="12700">
            <a:noFill/>
            <a:miter lim="800000"/>
            <a:headEnd/>
            <a:tailEnd/>
          </a:ln>
        </p:spPr>
        <p:txBody>
          <a:bodyPr wrap="none">
            <a:spAutoFit/>
          </a:bodyPr>
          <a:lstStyle/>
          <a:p>
            <a:pPr algn="ctr" eaLnBrk="0" hangingPunct="0"/>
            <a:r>
              <a:rPr lang="en-US" sz="1000"/>
              <a:t>Troop</a:t>
            </a:r>
          </a:p>
          <a:p>
            <a:pPr algn="ctr" eaLnBrk="0" hangingPunct="0"/>
            <a:r>
              <a:rPr lang="en-US" sz="1000"/>
              <a:t>Decontamination</a:t>
            </a:r>
          </a:p>
          <a:p>
            <a:pPr algn="ctr" eaLnBrk="0" hangingPunct="0"/>
            <a:r>
              <a:rPr lang="en-US" sz="1000"/>
              <a:t>Point</a:t>
            </a:r>
          </a:p>
        </p:txBody>
      </p:sp>
      <p:grpSp>
        <p:nvGrpSpPr>
          <p:cNvPr id="79902" name="Group 47"/>
          <p:cNvGrpSpPr>
            <a:grpSpLocks/>
          </p:cNvGrpSpPr>
          <p:nvPr/>
        </p:nvGrpSpPr>
        <p:grpSpPr bwMode="auto">
          <a:xfrm>
            <a:off x="6551613" y="2754313"/>
            <a:ext cx="365125" cy="817562"/>
            <a:chOff x="3124" y="484"/>
            <a:chExt cx="230" cy="515"/>
          </a:xfrm>
        </p:grpSpPr>
        <p:sp>
          <p:nvSpPr>
            <p:cNvPr id="79925" name="AutoShape 48"/>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26" name="Rectangle 49"/>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903" name="Text Box 50"/>
          <p:cNvSpPr txBox="1">
            <a:spLocks noChangeArrowheads="1"/>
          </p:cNvSpPr>
          <p:nvPr/>
        </p:nvSpPr>
        <p:spPr bwMode="auto">
          <a:xfrm>
            <a:off x="6583363" y="2824163"/>
            <a:ext cx="303212"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E</a:t>
            </a:r>
          </a:p>
        </p:txBody>
      </p:sp>
      <p:sp>
        <p:nvSpPr>
          <p:cNvPr id="79904" name="Freeform 51"/>
          <p:cNvSpPr>
            <a:spLocks/>
          </p:cNvSpPr>
          <p:nvPr/>
        </p:nvSpPr>
        <p:spPr bwMode="auto">
          <a:xfrm flipH="1">
            <a:off x="6591300" y="3562350"/>
            <a:ext cx="139700" cy="488950"/>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905" name="Text Box 52"/>
          <p:cNvSpPr txBox="1">
            <a:spLocks noChangeArrowheads="1"/>
          </p:cNvSpPr>
          <p:nvPr/>
        </p:nvSpPr>
        <p:spPr bwMode="auto">
          <a:xfrm>
            <a:off x="5468938" y="3138488"/>
            <a:ext cx="1131887" cy="549275"/>
          </a:xfrm>
          <a:prstGeom prst="rect">
            <a:avLst/>
          </a:prstGeom>
          <a:noFill/>
          <a:ln w="12700">
            <a:noFill/>
            <a:miter lim="800000"/>
            <a:headEnd/>
            <a:tailEnd/>
          </a:ln>
        </p:spPr>
        <p:txBody>
          <a:bodyPr wrap="none">
            <a:spAutoFit/>
          </a:bodyPr>
          <a:lstStyle/>
          <a:p>
            <a:pPr algn="ctr" eaLnBrk="0" hangingPunct="0"/>
            <a:r>
              <a:rPr lang="en-US" sz="1000"/>
              <a:t>Equipment</a:t>
            </a:r>
          </a:p>
          <a:p>
            <a:pPr algn="ctr" eaLnBrk="0" hangingPunct="0"/>
            <a:r>
              <a:rPr lang="en-US" sz="1000"/>
              <a:t>Decontamination</a:t>
            </a:r>
          </a:p>
          <a:p>
            <a:pPr algn="ctr" eaLnBrk="0" hangingPunct="0"/>
            <a:r>
              <a:rPr lang="en-US" sz="1000"/>
              <a:t>Point</a:t>
            </a:r>
          </a:p>
        </p:txBody>
      </p:sp>
      <p:grpSp>
        <p:nvGrpSpPr>
          <p:cNvPr id="79906" name="Group 53"/>
          <p:cNvGrpSpPr>
            <a:grpSpLocks/>
          </p:cNvGrpSpPr>
          <p:nvPr/>
        </p:nvGrpSpPr>
        <p:grpSpPr bwMode="auto">
          <a:xfrm>
            <a:off x="3489325" y="4576763"/>
            <a:ext cx="365125" cy="817562"/>
            <a:chOff x="3124" y="484"/>
            <a:chExt cx="230" cy="515"/>
          </a:xfrm>
        </p:grpSpPr>
        <p:sp>
          <p:nvSpPr>
            <p:cNvPr id="79923" name="AutoShape 54"/>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24" name="Rectangle 55"/>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907" name="Text Box 56"/>
          <p:cNvSpPr txBox="1">
            <a:spLocks noChangeArrowheads="1"/>
          </p:cNvSpPr>
          <p:nvPr/>
        </p:nvSpPr>
        <p:spPr bwMode="auto">
          <a:xfrm>
            <a:off x="3521075" y="4646613"/>
            <a:ext cx="303213"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O</a:t>
            </a:r>
          </a:p>
        </p:txBody>
      </p:sp>
      <p:sp>
        <p:nvSpPr>
          <p:cNvPr id="79908" name="Freeform 57"/>
          <p:cNvSpPr>
            <a:spLocks/>
          </p:cNvSpPr>
          <p:nvPr/>
        </p:nvSpPr>
        <p:spPr bwMode="auto">
          <a:xfrm>
            <a:off x="3668713" y="5384800"/>
            <a:ext cx="250825" cy="415925"/>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909" name="Text Box 58"/>
          <p:cNvSpPr txBox="1">
            <a:spLocks noChangeArrowheads="1"/>
          </p:cNvSpPr>
          <p:nvPr/>
        </p:nvSpPr>
        <p:spPr bwMode="auto">
          <a:xfrm>
            <a:off x="2406650" y="4960938"/>
            <a:ext cx="1131888" cy="549275"/>
          </a:xfrm>
          <a:prstGeom prst="rect">
            <a:avLst/>
          </a:prstGeom>
          <a:noFill/>
          <a:ln w="12700">
            <a:noFill/>
            <a:miter lim="800000"/>
            <a:headEnd/>
            <a:tailEnd/>
          </a:ln>
        </p:spPr>
        <p:txBody>
          <a:bodyPr wrap="none">
            <a:spAutoFit/>
          </a:bodyPr>
          <a:lstStyle/>
          <a:p>
            <a:pPr algn="ctr" eaLnBrk="0" hangingPunct="0"/>
            <a:r>
              <a:rPr lang="en-US" sz="1000"/>
              <a:t>Operational</a:t>
            </a:r>
          </a:p>
          <a:p>
            <a:pPr algn="ctr" eaLnBrk="0" hangingPunct="0"/>
            <a:r>
              <a:rPr lang="en-US" sz="1000"/>
              <a:t>Decontamination</a:t>
            </a:r>
          </a:p>
          <a:p>
            <a:pPr algn="ctr" eaLnBrk="0" hangingPunct="0"/>
            <a:r>
              <a:rPr lang="en-US" sz="1000"/>
              <a:t>Point</a:t>
            </a:r>
          </a:p>
        </p:txBody>
      </p:sp>
      <p:grpSp>
        <p:nvGrpSpPr>
          <p:cNvPr id="79910" name="Group 59"/>
          <p:cNvGrpSpPr>
            <a:grpSpLocks/>
          </p:cNvGrpSpPr>
          <p:nvPr/>
        </p:nvGrpSpPr>
        <p:grpSpPr bwMode="auto">
          <a:xfrm>
            <a:off x="5216525" y="4576763"/>
            <a:ext cx="365125" cy="817562"/>
            <a:chOff x="3124" y="484"/>
            <a:chExt cx="230" cy="515"/>
          </a:xfrm>
        </p:grpSpPr>
        <p:sp>
          <p:nvSpPr>
            <p:cNvPr id="79921" name="AutoShape 60"/>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22" name="Rectangle 61"/>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911" name="Text Box 62"/>
          <p:cNvSpPr txBox="1">
            <a:spLocks noChangeArrowheads="1"/>
          </p:cNvSpPr>
          <p:nvPr/>
        </p:nvSpPr>
        <p:spPr bwMode="auto">
          <a:xfrm>
            <a:off x="5248275" y="4646613"/>
            <a:ext cx="303213"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TH</a:t>
            </a:r>
          </a:p>
        </p:txBody>
      </p:sp>
      <p:sp>
        <p:nvSpPr>
          <p:cNvPr id="79912" name="Freeform 63"/>
          <p:cNvSpPr>
            <a:spLocks/>
          </p:cNvSpPr>
          <p:nvPr/>
        </p:nvSpPr>
        <p:spPr bwMode="auto">
          <a:xfrm>
            <a:off x="5395913" y="5384800"/>
            <a:ext cx="238125" cy="319088"/>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913" name="Text Box 64"/>
          <p:cNvSpPr txBox="1">
            <a:spLocks noChangeArrowheads="1"/>
          </p:cNvSpPr>
          <p:nvPr/>
        </p:nvSpPr>
        <p:spPr bwMode="auto">
          <a:xfrm>
            <a:off x="4133850" y="4960938"/>
            <a:ext cx="1131888" cy="549275"/>
          </a:xfrm>
          <a:prstGeom prst="rect">
            <a:avLst/>
          </a:prstGeom>
          <a:noFill/>
          <a:ln w="12700">
            <a:noFill/>
            <a:miter lim="800000"/>
            <a:headEnd/>
            <a:tailEnd/>
          </a:ln>
        </p:spPr>
        <p:txBody>
          <a:bodyPr wrap="none">
            <a:spAutoFit/>
          </a:bodyPr>
          <a:lstStyle/>
          <a:p>
            <a:pPr algn="ctr" eaLnBrk="0" hangingPunct="0"/>
            <a:r>
              <a:rPr lang="en-US" sz="1000"/>
              <a:t>Thorough</a:t>
            </a:r>
          </a:p>
          <a:p>
            <a:pPr algn="ctr" eaLnBrk="0" hangingPunct="0"/>
            <a:r>
              <a:rPr lang="en-US" sz="1000"/>
              <a:t>Decontamination</a:t>
            </a:r>
          </a:p>
          <a:p>
            <a:pPr algn="ctr" eaLnBrk="0" hangingPunct="0"/>
            <a:r>
              <a:rPr lang="en-US" sz="1000"/>
              <a:t>Point</a:t>
            </a:r>
          </a:p>
        </p:txBody>
      </p:sp>
      <p:grpSp>
        <p:nvGrpSpPr>
          <p:cNvPr id="79914" name="Group 65"/>
          <p:cNvGrpSpPr>
            <a:grpSpLocks/>
          </p:cNvGrpSpPr>
          <p:nvPr/>
        </p:nvGrpSpPr>
        <p:grpSpPr bwMode="auto">
          <a:xfrm>
            <a:off x="1485900" y="4527550"/>
            <a:ext cx="365125" cy="817563"/>
            <a:chOff x="3124" y="484"/>
            <a:chExt cx="230" cy="515"/>
          </a:xfrm>
        </p:grpSpPr>
        <p:sp>
          <p:nvSpPr>
            <p:cNvPr id="79919" name="AutoShape 66"/>
            <p:cNvSpPr>
              <a:spLocks noChangeArrowheads="1"/>
            </p:cNvSpPr>
            <p:nvPr/>
          </p:nvSpPr>
          <p:spPr bwMode="auto">
            <a:xfrm flipV="1">
              <a:off x="3127" y="830"/>
              <a:ext cx="224" cy="169"/>
            </a:xfrm>
            <a:prstGeom prst="triangle">
              <a:avLst>
                <a:gd name="adj" fmla="val 50000"/>
              </a:avLst>
            </a:prstGeom>
            <a:noFill/>
            <a:ln w="12700">
              <a:solidFill>
                <a:schemeClr val="tx1"/>
              </a:solidFill>
              <a:miter lim="800000"/>
              <a:headEnd/>
              <a:tailEnd/>
            </a:ln>
          </p:spPr>
          <p:txBody>
            <a:bodyPr wrap="none" anchor="ctr"/>
            <a:lstStyle/>
            <a:p>
              <a:endParaRPr lang="en-US"/>
            </a:p>
          </p:txBody>
        </p:sp>
        <p:sp>
          <p:nvSpPr>
            <p:cNvPr id="79920" name="Rectangle 67"/>
            <p:cNvSpPr>
              <a:spLocks noChangeArrowheads="1"/>
            </p:cNvSpPr>
            <p:nvPr/>
          </p:nvSpPr>
          <p:spPr bwMode="auto">
            <a:xfrm rot="5400000">
              <a:off x="3066" y="542"/>
              <a:ext cx="345" cy="230"/>
            </a:xfrm>
            <a:prstGeom prst="rect">
              <a:avLst/>
            </a:prstGeom>
            <a:noFill/>
            <a:ln w="12700">
              <a:solidFill>
                <a:schemeClr val="tx1"/>
              </a:solidFill>
              <a:miter lim="800000"/>
              <a:headEnd/>
              <a:tailEnd/>
            </a:ln>
          </p:spPr>
          <p:txBody>
            <a:bodyPr/>
            <a:lstStyle/>
            <a:p>
              <a:endParaRPr lang="en-US"/>
            </a:p>
          </p:txBody>
        </p:sp>
      </p:grpSp>
      <p:sp>
        <p:nvSpPr>
          <p:cNvPr id="79915" name="Text Box 68"/>
          <p:cNvSpPr txBox="1">
            <a:spLocks noChangeArrowheads="1"/>
          </p:cNvSpPr>
          <p:nvPr/>
        </p:nvSpPr>
        <p:spPr bwMode="auto">
          <a:xfrm>
            <a:off x="1517650" y="4597400"/>
            <a:ext cx="303213" cy="304800"/>
          </a:xfrm>
          <a:prstGeom prst="rect">
            <a:avLst/>
          </a:prstGeom>
          <a:noFill/>
          <a:ln w="12700">
            <a:noFill/>
            <a:miter lim="800000"/>
            <a:headEnd type="none" w="sm" len="sm"/>
            <a:tailEnd type="none" w="sm" len="sm"/>
          </a:ln>
        </p:spPr>
        <p:txBody>
          <a:bodyPr wrap="none" lIns="0" tIns="0" rIns="0" bIns="0">
            <a:spAutoFit/>
          </a:bodyPr>
          <a:lstStyle/>
          <a:p>
            <a:pPr algn="ctr" eaLnBrk="0" hangingPunct="0"/>
            <a:r>
              <a:rPr lang="en-US" sz="1000">
                <a:latin typeface="Arial Black" pitchFamily="34" charset="0"/>
              </a:rPr>
              <a:t>DCN</a:t>
            </a:r>
          </a:p>
          <a:p>
            <a:pPr algn="ctr" eaLnBrk="0" hangingPunct="0"/>
            <a:r>
              <a:rPr lang="en-US" sz="1000">
                <a:latin typeface="Arial Black" pitchFamily="34" charset="0"/>
              </a:rPr>
              <a:t>T/E</a:t>
            </a:r>
          </a:p>
        </p:txBody>
      </p:sp>
      <p:sp>
        <p:nvSpPr>
          <p:cNvPr id="79916" name="Freeform 69"/>
          <p:cNvSpPr>
            <a:spLocks/>
          </p:cNvSpPr>
          <p:nvPr/>
        </p:nvSpPr>
        <p:spPr bwMode="auto">
          <a:xfrm>
            <a:off x="1665288" y="5335588"/>
            <a:ext cx="250825" cy="415925"/>
          </a:xfrm>
          <a:custGeom>
            <a:avLst/>
            <a:gdLst>
              <a:gd name="T0" fmla="*/ 0 w 158"/>
              <a:gd name="T1" fmla="*/ 0 h 262"/>
              <a:gd name="T2" fmla="*/ 0 w 158"/>
              <a:gd name="T3" fmla="*/ 177 h 262"/>
              <a:gd name="T4" fmla="*/ 158 w 158"/>
              <a:gd name="T5" fmla="*/ 262 h 262"/>
              <a:gd name="T6" fmla="*/ 0 60000 65536"/>
              <a:gd name="T7" fmla="*/ 0 60000 65536"/>
              <a:gd name="T8" fmla="*/ 0 60000 65536"/>
              <a:gd name="T9" fmla="*/ 0 w 158"/>
              <a:gd name="T10" fmla="*/ 0 h 262"/>
              <a:gd name="T11" fmla="*/ 158 w 158"/>
              <a:gd name="T12" fmla="*/ 262 h 262"/>
            </a:gdLst>
            <a:ahLst/>
            <a:cxnLst>
              <a:cxn ang="T6">
                <a:pos x="T0" y="T1"/>
              </a:cxn>
              <a:cxn ang="T7">
                <a:pos x="T2" y="T3"/>
              </a:cxn>
              <a:cxn ang="T8">
                <a:pos x="T4" y="T5"/>
              </a:cxn>
            </a:cxnLst>
            <a:rect l="T9" t="T10" r="T11" b="T12"/>
            <a:pathLst>
              <a:path w="158" h="262">
                <a:moveTo>
                  <a:pt x="0" y="0"/>
                </a:moveTo>
                <a:lnTo>
                  <a:pt x="0" y="177"/>
                </a:lnTo>
                <a:lnTo>
                  <a:pt x="158" y="262"/>
                </a:lnTo>
              </a:path>
            </a:pathLst>
          </a:custGeom>
          <a:noFill/>
          <a:ln w="12700" cap="flat" cmpd="sng">
            <a:solidFill>
              <a:srgbClr val="000000"/>
            </a:solidFill>
            <a:prstDash val="solid"/>
            <a:round/>
            <a:headEnd type="none" w="med" len="med"/>
            <a:tailEnd type="none" w="med" len="med"/>
          </a:ln>
        </p:spPr>
        <p:txBody>
          <a:bodyPr wrap="none" anchor="ctr"/>
          <a:lstStyle/>
          <a:p>
            <a:endParaRPr lang="en-US"/>
          </a:p>
        </p:txBody>
      </p:sp>
      <p:sp>
        <p:nvSpPr>
          <p:cNvPr id="79917" name="Text Box 70"/>
          <p:cNvSpPr txBox="1">
            <a:spLocks noChangeArrowheads="1"/>
          </p:cNvSpPr>
          <p:nvPr/>
        </p:nvSpPr>
        <p:spPr bwMode="auto">
          <a:xfrm>
            <a:off x="206375" y="4911725"/>
            <a:ext cx="1222375" cy="549275"/>
          </a:xfrm>
          <a:prstGeom prst="rect">
            <a:avLst/>
          </a:prstGeom>
          <a:noFill/>
          <a:ln w="12700">
            <a:noFill/>
            <a:miter lim="800000"/>
            <a:headEnd/>
            <a:tailEnd/>
          </a:ln>
        </p:spPr>
        <p:txBody>
          <a:bodyPr wrap="none">
            <a:spAutoFit/>
          </a:bodyPr>
          <a:lstStyle/>
          <a:p>
            <a:pPr algn="ctr" eaLnBrk="0" hangingPunct="0"/>
            <a:r>
              <a:rPr lang="en-US" sz="1000"/>
              <a:t>Troop / Equipment</a:t>
            </a:r>
          </a:p>
          <a:p>
            <a:pPr algn="ctr" eaLnBrk="0" hangingPunct="0"/>
            <a:r>
              <a:rPr lang="en-US" sz="1000"/>
              <a:t>Decontamination</a:t>
            </a:r>
          </a:p>
          <a:p>
            <a:pPr algn="ctr" eaLnBrk="0" hangingPunct="0"/>
            <a:r>
              <a:rPr lang="en-US" sz="1000"/>
              <a:t>Point</a:t>
            </a:r>
          </a:p>
        </p:txBody>
      </p:sp>
      <p:sp>
        <p:nvSpPr>
          <p:cNvPr id="79918" name="Rectangle 7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0899" name="Rectangle 3"/>
          <p:cNvSpPr>
            <a:spLocks noGrp="1" noChangeArrowheads="1"/>
          </p:cNvSpPr>
          <p:nvPr>
            <p:ph type="title"/>
          </p:nvPr>
        </p:nvSpPr>
        <p:spPr>
          <a:xfrm>
            <a:off x="2881313" y="77788"/>
            <a:ext cx="5233987" cy="365125"/>
          </a:xfrm>
          <a:noFill/>
        </p:spPr>
        <p:txBody>
          <a:bodyPr wrap="none" lIns="0" tIns="0" rIns="0" bIns="0">
            <a:spAutoFit/>
          </a:bodyPr>
          <a:lstStyle/>
          <a:p>
            <a:pPr eaLnBrk="1" hangingPunct="1"/>
            <a:r>
              <a:rPr lang="en-US" sz="2400"/>
              <a:t>HQ / Ground Units – Infantry (2 Slides)</a:t>
            </a:r>
          </a:p>
        </p:txBody>
      </p:sp>
      <p:sp>
        <p:nvSpPr>
          <p:cNvPr id="8090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090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090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090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0904" name="Text Box 8"/>
          <p:cNvSpPr txBox="1">
            <a:spLocks noChangeArrowheads="1"/>
          </p:cNvSpPr>
          <p:nvPr/>
        </p:nvSpPr>
        <p:spPr bwMode="auto">
          <a:xfrm>
            <a:off x="1376363" y="2584450"/>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Infantry</a:t>
            </a:r>
          </a:p>
        </p:txBody>
      </p:sp>
      <p:sp>
        <p:nvSpPr>
          <p:cNvPr id="80905" name="Text Box 9"/>
          <p:cNvSpPr txBox="1">
            <a:spLocks noChangeArrowheads="1"/>
          </p:cNvSpPr>
          <p:nvPr/>
        </p:nvSpPr>
        <p:spPr bwMode="auto">
          <a:xfrm>
            <a:off x="1158875" y="3249613"/>
            <a:ext cx="1023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Infantry</a:t>
            </a:r>
          </a:p>
        </p:txBody>
      </p:sp>
      <p:sp>
        <p:nvSpPr>
          <p:cNvPr id="80906" name="Text Box 10"/>
          <p:cNvSpPr txBox="1">
            <a:spLocks noChangeArrowheads="1"/>
          </p:cNvSpPr>
          <p:nvPr/>
        </p:nvSpPr>
        <p:spPr bwMode="auto">
          <a:xfrm>
            <a:off x="962025" y="3914775"/>
            <a:ext cx="14176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Motorized Infantry</a:t>
            </a:r>
          </a:p>
        </p:txBody>
      </p:sp>
      <p:sp>
        <p:nvSpPr>
          <p:cNvPr id="80907" name="Text Box 11"/>
          <p:cNvSpPr txBox="1">
            <a:spLocks noChangeArrowheads="1"/>
          </p:cNvSpPr>
          <p:nvPr/>
        </p:nvSpPr>
        <p:spPr bwMode="auto">
          <a:xfrm>
            <a:off x="1016000" y="5245100"/>
            <a:ext cx="13096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Airborne Infantry</a:t>
            </a:r>
          </a:p>
        </p:txBody>
      </p:sp>
      <p:sp>
        <p:nvSpPr>
          <p:cNvPr id="80908" name="Text Box 12"/>
          <p:cNvSpPr txBox="1">
            <a:spLocks noChangeArrowheads="1"/>
          </p:cNvSpPr>
          <p:nvPr/>
        </p:nvSpPr>
        <p:spPr bwMode="auto">
          <a:xfrm>
            <a:off x="927100" y="5859463"/>
            <a:ext cx="1489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Assault Infantry</a:t>
            </a:r>
          </a:p>
        </p:txBody>
      </p:sp>
      <p:sp>
        <p:nvSpPr>
          <p:cNvPr id="80909" name="Text Box 13"/>
          <p:cNvSpPr txBox="1">
            <a:spLocks noChangeArrowheads="1"/>
          </p:cNvSpPr>
          <p:nvPr/>
        </p:nvSpPr>
        <p:spPr bwMode="auto">
          <a:xfrm>
            <a:off x="1135063" y="6392863"/>
            <a:ext cx="1073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Mech Infantry</a:t>
            </a:r>
          </a:p>
        </p:txBody>
      </p:sp>
      <p:sp>
        <p:nvSpPr>
          <p:cNvPr id="80910" name="Text Box 14"/>
          <p:cNvSpPr txBox="1">
            <a:spLocks noChangeArrowheads="1"/>
          </p:cNvSpPr>
          <p:nvPr/>
        </p:nvSpPr>
        <p:spPr bwMode="auto">
          <a:xfrm>
            <a:off x="987425" y="4579938"/>
            <a:ext cx="1368425" cy="212725"/>
          </a:xfrm>
          <a:prstGeom prst="rect">
            <a:avLst/>
          </a:prstGeom>
          <a:noFill/>
          <a:ln w="12700">
            <a:noFill/>
            <a:miter lim="800000"/>
            <a:headEnd/>
            <a:tailEnd/>
          </a:ln>
        </p:spPr>
        <p:txBody>
          <a:bodyPr wrap="none" lIns="0" tIns="0" rIns="0" bIns="0" anchor="ctr">
            <a:spAutoFit/>
          </a:bodyPr>
          <a:lstStyle/>
          <a:p>
            <a:pPr eaLnBrk="0" hangingPunct="0"/>
            <a:r>
              <a:rPr lang="en-US" sz="1400"/>
              <a:t>Mountain Infantry</a:t>
            </a:r>
          </a:p>
        </p:txBody>
      </p:sp>
      <p:sp>
        <p:nvSpPr>
          <p:cNvPr id="80911" name="Text Box 15"/>
          <p:cNvSpPr txBox="1">
            <a:spLocks noChangeArrowheads="1"/>
          </p:cNvSpPr>
          <p:nvPr/>
        </p:nvSpPr>
        <p:spPr bwMode="auto">
          <a:xfrm>
            <a:off x="1154113" y="1550988"/>
            <a:ext cx="10334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Ground Unit</a:t>
            </a:r>
          </a:p>
        </p:txBody>
      </p:sp>
      <p:sp>
        <p:nvSpPr>
          <p:cNvPr id="80912" name="Text Box 16"/>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0913" name="Line 17"/>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0914" name="Freeform 18"/>
          <p:cNvSpPr>
            <a:spLocks noChangeAspect="1"/>
          </p:cNvSpPr>
          <p:nvPr/>
        </p:nvSpPr>
        <p:spPr bwMode="auto">
          <a:xfrm>
            <a:off x="3756025" y="1366838"/>
            <a:ext cx="530225" cy="530225"/>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0915" name="Rectangle 19"/>
          <p:cNvSpPr>
            <a:spLocks noChangeArrowheads="1"/>
          </p:cNvSpPr>
          <p:nvPr/>
        </p:nvSpPr>
        <p:spPr bwMode="auto">
          <a:xfrm>
            <a:off x="5118100" y="1450975"/>
            <a:ext cx="547688" cy="365125"/>
          </a:xfrm>
          <a:prstGeom prst="rect">
            <a:avLst/>
          </a:prstGeom>
          <a:solidFill>
            <a:srgbClr val="80FFFF"/>
          </a:solidFill>
          <a:ln w="28575">
            <a:solidFill>
              <a:schemeClr val="tx1"/>
            </a:solidFill>
            <a:miter lim="800000"/>
            <a:headEnd/>
            <a:tailEnd/>
          </a:ln>
        </p:spPr>
        <p:txBody>
          <a:bodyPr/>
          <a:lstStyle/>
          <a:p>
            <a:endParaRPr lang="en-US"/>
          </a:p>
        </p:txBody>
      </p:sp>
      <p:sp>
        <p:nvSpPr>
          <p:cNvPr id="80916" name="Rectangle 20"/>
          <p:cNvSpPr>
            <a:spLocks noChangeArrowheads="1"/>
          </p:cNvSpPr>
          <p:nvPr/>
        </p:nvSpPr>
        <p:spPr bwMode="auto">
          <a:xfrm>
            <a:off x="6491288" y="1431925"/>
            <a:ext cx="401637" cy="401638"/>
          </a:xfrm>
          <a:prstGeom prst="rect">
            <a:avLst/>
          </a:prstGeom>
          <a:solidFill>
            <a:srgbClr val="AAFFAA"/>
          </a:solidFill>
          <a:ln w="28575">
            <a:solidFill>
              <a:schemeClr val="tx1"/>
            </a:solidFill>
            <a:miter lim="800000"/>
            <a:headEnd/>
            <a:tailEnd/>
          </a:ln>
        </p:spPr>
        <p:txBody>
          <a:bodyPr/>
          <a:lstStyle/>
          <a:p>
            <a:endParaRPr lang="en-US"/>
          </a:p>
        </p:txBody>
      </p:sp>
      <p:sp>
        <p:nvSpPr>
          <p:cNvPr id="80917" name="Freeform 21"/>
          <p:cNvSpPr>
            <a:spLocks/>
          </p:cNvSpPr>
          <p:nvPr/>
        </p:nvSpPr>
        <p:spPr bwMode="auto">
          <a:xfrm>
            <a:off x="7734300" y="1366838"/>
            <a:ext cx="530225" cy="530225"/>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0918" name="Group 22"/>
          <p:cNvGrpSpPr>
            <a:grpSpLocks/>
          </p:cNvGrpSpPr>
          <p:nvPr/>
        </p:nvGrpSpPr>
        <p:grpSpPr bwMode="auto">
          <a:xfrm>
            <a:off x="3756025" y="2582863"/>
            <a:ext cx="530225" cy="530225"/>
            <a:chOff x="2366" y="1627"/>
            <a:chExt cx="334" cy="334"/>
          </a:xfrm>
        </p:grpSpPr>
        <p:sp>
          <p:nvSpPr>
            <p:cNvPr id="81096" name="Freeform 23"/>
            <p:cNvSpPr>
              <a:spLocks noChangeAspect="1"/>
            </p:cNvSpPr>
            <p:nvPr/>
          </p:nvSpPr>
          <p:spPr bwMode="auto">
            <a:xfrm>
              <a:off x="2366" y="162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97" name="Line 24"/>
            <p:cNvSpPr>
              <a:spLocks noChangeShapeType="1"/>
            </p:cNvSpPr>
            <p:nvPr/>
          </p:nvSpPr>
          <p:spPr bwMode="auto">
            <a:xfrm flipV="1">
              <a:off x="2416" y="1717"/>
              <a:ext cx="233" cy="152"/>
            </a:xfrm>
            <a:prstGeom prst="line">
              <a:avLst/>
            </a:prstGeom>
            <a:noFill/>
            <a:ln w="12700">
              <a:solidFill>
                <a:schemeClr val="tx1"/>
              </a:solidFill>
              <a:round/>
              <a:headEnd/>
              <a:tailEnd/>
            </a:ln>
          </p:spPr>
          <p:txBody>
            <a:bodyPr wrap="none" anchor="ctr"/>
            <a:lstStyle/>
            <a:p>
              <a:endParaRPr lang="en-US"/>
            </a:p>
          </p:txBody>
        </p:sp>
        <p:sp>
          <p:nvSpPr>
            <p:cNvPr id="81098" name="Line 25"/>
            <p:cNvSpPr>
              <a:spLocks noChangeShapeType="1"/>
            </p:cNvSpPr>
            <p:nvPr/>
          </p:nvSpPr>
          <p:spPr bwMode="auto">
            <a:xfrm>
              <a:off x="2422" y="1717"/>
              <a:ext cx="227" cy="149"/>
            </a:xfrm>
            <a:prstGeom prst="line">
              <a:avLst/>
            </a:prstGeom>
            <a:noFill/>
            <a:ln w="12700">
              <a:solidFill>
                <a:schemeClr val="tx1"/>
              </a:solidFill>
              <a:round/>
              <a:headEnd/>
              <a:tailEnd/>
            </a:ln>
          </p:spPr>
          <p:txBody>
            <a:bodyPr wrap="none" anchor="ctr"/>
            <a:lstStyle/>
            <a:p>
              <a:endParaRPr lang="en-US"/>
            </a:p>
          </p:txBody>
        </p:sp>
      </p:grpSp>
      <p:grpSp>
        <p:nvGrpSpPr>
          <p:cNvPr id="80919" name="Group 26"/>
          <p:cNvGrpSpPr>
            <a:grpSpLocks/>
          </p:cNvGrpSpPr>
          <p:nvPr/>
        </p:nvGrpSpPr>
        <p:grpSpPr bwMode="auto">
          <a:xfrm>
            <a:off x="5118100" y="2667000"/>
            <a:ext cx="547688" cy="365125"/>
            <a:chOff x="3224" y="504"/>
            <a:chExt cx="345" cy="230"/>
          </a:xfrm>
        </p:grpSpPr>
        <p:sp>
          <p:nvSpPr>
            <p:cNvPr id="81093" name="Rectangle 27"/>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094" name="Freeform 28"/>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95" name="Freeform 29"/>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80920" name="Group 30"/>
          <p:cNvGrpSpPr>
            <a:grpSpLocks/>
          </p:cNvGrpSpPr>
          <p:nvPr/>
        </p:nvGrpSpPr>
        <p:grpSpPr bwMode="auto">
          <a:xfrm>
            <a:off x="6491288" y="2647950"/>
            <a:ext cx="401637" cy="401638"/>
            <a:chOff x="4094" y="487"/>
            <a:chExt cx="253" cy="253"/>
          </a:xfrm>
        </p:grpSpPr>
        <p:sp>
          <p:nvSpPr>
            <p:cNvPr id="81090" name="Rectangle 31"/>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091" name="Line 32"/>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092" name="Line 33"/>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grpSp>
        <p:nvGrpSpPr>
          <p:cNvPr id="80921" name="Group 34"/>
          <p:cNvGrpSpPr>
            <a:grpSpLocks/>
          </p:cNvGrpSpPr>
          <p:nvPr/>
        </p:nvGrpSpPr>
        <p:grpSpPr bwMode="auto">
          <a:xfrm>
            <a:off x="7734300" y="2582863"/>
            <a:ext cx="530225" cy="530225"/>
            <a:chOff x="4872" y="1627"/>
            <a:chExt cx="334" cy="334"/>
          </a:xfrm>
        </p:grpSpPr>
        <p:sp>
          <p:nvSpPr>
            <p:cNvPr id="81087" name="Freeform 35"/>
            <p:cNvSpPr>
              <a:spLocks/>
            </p:cNvSpPr>
            <p:nvPr/>
          </p:nvSpPr>
          <p:spPr bwMode="auto">
            <a:xfrm>
              <a:off x="4872" y="162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088" name="Line 36"/>
            <p:cNvSpPr>
              <a:spLocks noChangeShapeType="1"/>
            </p:cNvSpPr>
            <p:nvPr/>
          </p:nvSpPr>
          <p:spPr bwMode="auto">
            <a:xfrm flipV="1">
              <a:off x="4957" y="1712"/>
              <a:ext cx="164" cy="164"/>
            </a:xfrm>
            <a:prstGeom prst="line">
              <a:avLst/>
            </a:prstGeom>
            <a:noFill/>
            <a:ln w="12700">
              <a:solidFill>
                <a:schemeClr val="tx1"/>
              </a:solidFill>
              <a:round/>
              <a:headEnd/>
              <a:tailEnd/>
            </a:ln>
          </p:spPr>
          <p:txBody>
            <a:bodyPr wrap="none" anchor="ctr"/>
            <a:lstStyle/>
            <a:p>
              <a:endParaRPr lang="en-US"/>
            </a:p>
          </p:txBody>
        </p:sp>
        <p:sp>
          <p:nvSpPr>
            <p:cNvPr id="81089" name="Line 37"/>
            <p:cNvSpPr>
              <a:spLocks noChangeShapeType="1"/>
            </p:cNvSpPr>
            <p:nvPr/>
          </p:nvSpPr>
          <p:spPr bwMode="auto">
            <a:xfrm flipH="1" flipV="1">
              <a:off x="4955" y="1711"/>
              <a:ext cx="167" cy="165"/>
            </a:xfrm>
            <a:prstGeom prst="line">
              <a:avLst/>
            </a:prstGeom>
            <a:noFill/>
            <a:ln w="12700">
              <a:solidFill>
                <a:schemeClr val="tx1"/>
              </a:solidFill>
              <a:round/>
              <a:headEnd/>
              <a:tailEnd/>
            </a:ln>
          </p:spPr>
          <p:txBody>
            <a:bodyPr wrap="none" anchor="ctr"/>
            <a:lstStyle/>
            <a:p>
              <a:endParaRPr lang="en-US"/>
            </a:p>
          </p:txBody>
        </p:sp>
      </p:grpSp>
      <p:grpSp>
        <p:nvGrpSpPr>
          <p:cNvPr id="80922" name="Group 38"/>
          <p:cNvGrpSpPr>
            <a:grpSpLocks/>
          </p:cNvGrpSpPr>
          <p:nvPr/>
        </p:nvGrpSpPr>
        <p:grpSpPr bwMode="auto">
          <a:xfrm>
            <a:off x="3756025" y="3190875"/>
            <a:ext cx="530225" cy="530225"/>
            <a:chOff x="2366" y="2010"/>
            <a:chExt cx="334" cy="334"/>
          </a:xfrm>
        </p:grpSpPr>
        <p:sp>
          <p:nvSpPr>
            <p:cNvPr id="81083" name="Freeform 39"/>
            <p:cNvSpPr>
              <a:spLocks noChangeAspect="1"/>
            </p:cNvSpPr>
            <p:nvPr/>
          </p:nvSpPr>
          <p:spPr bwMode="auto">
            <a:xfrm>
              <a:off x="2366" y="20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84" name="Line 40"/>
            <p:cNvSpPr>
              <a:spLocks noChangeShapeType="1"/>
            </p:cNvSpPr>
            <p:nvPr/>
          </p:nvSpPr>
          <p:spPr bwMode="auto">
            <a:xfrm flipV="1">
              <a:off x="2416" y="2100"/>
              <a:ext cx="233" cy="152"/>
            </a:xfrm>
            <a:prstGeom prst="line">
              <a:avLst/>
            </a:prstGeom>
            <a:noFill/>
            <a:ln w="12700">
              <a:solidFill>
                <a:schemeClr val="tx1"/>
              </a:solidFill>
              <a:round/>
              <a:headEnd/>
              <a:tailEnd/>
            </a:ln>
          </p:spPr>
          <p:txBody>
            <a:bodyPr wrap="none" anchor="ctr"/>
            <a:lstStyle/>
            <a:p>
              <a:endParaRPr lang="en-US"/>
            </a:p>
          </p:txBody>
        </p:sp>
        <p:sp>
          <p:nvSpPr>
            <p:cNvPr id="81085" name="Line 41"/>
            <p:cNvSpPr>
              <a:spLocks noChangeShapeType="1"/>
            </p:cNvSpPr>
            <p:nvPr/>
          </p:nvSpPr>
          <p:spPr bwMode="auto">
            <a:xfrm>
              <a:off x="2422" y="2100"/>
              <a:ext cx="227" cy="149"/>
            </a:xfrm>
            <a:prstGeom prst="line">
              <a:avLst/>
            </a:prstGeom>
            <a:noFill/>
            <a:ln w="12700">
              <a:solidFill>
                <a:schemeClr val="tx1"/>
              </a:solidFill>
              <a:round/>
              <a:headEnd/>
              <a:tailEnd/>
            </a:ln>
          </p:spPr>
          <p:txBody>
            <a:bodyPr wrap="none" anchor="ctr"/>
            <a:lstStyle/>
            <a:p>
              <a:endParaRPr lang="en-US"/>
            </a:p>
          </p:txBody>
        </p:sp>
        <p:sp>
          <p:nvSpPr>
            <p:cNvPr id="81086" name="Text Box 42"/>
            <p:cNvSpPr txBox="1">
              <a:spLocks noChangeArrowheads="1"/>
            </p:cNvSpPr>
            <p:nvPr/>
          </p:nvSpPr>
          <p:spPr bwMode="auto">
            <a:xfrm>
              <a:off x="2505" y="2209"/>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grpSp>
      <p:grpSp>
        <p:nvGrpSpPr>
          <p:cNvPr id="80923" name="Group 43"/>
          <p:cNvGrpSpPr>
            <a:grpSpLocks/>
          </p:cNvGrpSpPr>
          <p:nvPr/>
        </p:nvGrpSpPr>
        <p:grpSpPr bwMode="auto">
          <a:xfrm>
            <a:off x="5118100" y="3275013"/>
            <a:ext cx="547688" cy="365125"/>
            <a:chOff x="3224" y="1352"/>
            <a:chExt cx="345" cy="230"/>
          </a:xfrm>
        </p:grpSpPr>
        <p:grpSp>
          <p:nvGrpSpPr>
            <p:cNvPr id="81078" name="Group 44"/>
            <p:cNvGrpSpPr>
              <a:grpSpLocks/>
            </p:cNvGrpSpPr>
            <p:nvPr/>
          </p:nvGrpSpPr>
          <p:grpSpPr bwMode="auto">
            <a:xfrm>
              <a:off x="3224" y="1352"/>
              <a:ext cx="345" cy="230"/>
              <a:chOff x="3224" y="504"/>
              <a:chExt cx="345" cy="230"/>
            </a:xfrm>
          </p:grpSpPr>
          <p:sp>
            <p:nvSpPr>
              <p:cNvPr id="81080" name="Rectangle 45"/>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081" name="Freeform 46"/>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82" name="Freeform 47"/>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1079" name="Text Box 48"/>
            <p:cNvSpPr txBox="1">
              <a:spLocks noChangeArrowheads="1"/>
            </p:cNvSpPr>
            <p:nvPr/>
          </p:nvSpPr>
          <p:spPr bwMode="auto">
            <a:xfrm>
              <a:off x="3367" y="1464"/>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grpSp>
      <p:grpSp>
        <p:nvGrpSpPr>
          <p:cNvPr id="80924" name="Group 49"/>
          <p:cNvGrpSpPr>
            <a:grpSpLocks/>
          </p:cNvGrpSpPr>
          <p:nvPr/>
        </p:nvGrpSpPr>
        <p:grpSpPr bwMode="auto">
          <a:xfrm>
            <a:off x="6491288" y="3255963"/>
            <a:ext cx="401637" cy="401637"/>
            <a:chOff x="4094" y="1335"/>
            <a:chExt cx="253" cy="253"/>
          </a:xfrm>
        </p:grpSpPr>
        <p:grpSp>
          <p:nvGrpSpPr>
            <p:cNvPr id="81073" name="Group 50"/>
            <p:cNvGrpSpPr>
              <a:grpSpLocks/>
            </p:cNvGrpSpPr>
            <p:nvPr/>
          </p:nvGrpSpPr>
          <p:grpSpPr bwMode="auto">
            <a:xfrm>
              <a:off x="4094" y="1335"/>
              <a:ext cx="253" cy="253"/>
              <a:chOff x="4094" y="487"/>
              <a:chExt cx="253" cy="253"/>
            </a:xfrm>
          </p:grpSpPr>
          <p:sp>
            <p:nvSpPr>
              <p:cNvPr id="81075" name="Rectangle 51"/>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076" name="Line 52"/>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077" name="Line 53"/>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1074" name="Text Box 54"/>
            <p:cNvSpPr txBox="1">
              <a:spLocks noChangeArrowheads="1"/>
            </p:cNvSpPr>
            <p:nvPr/>
          </p:nvSpPr>
          <p:spPr bwMode="auto">
            <a:xfrm>
              <a:off x="4199" y="1461"/>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grpSp>
      <p:grpSp>
        <p:nvGrpSpPr>
          <p:cNvPr id="80925" name="Group 55"/>
          <p:cNvGrpSpPr>
            <a:grpSpLocks/>
          </p:cNvGrpSpPr>
          <p:nvPr/>
        </p:nvGrpSpPr>
        <p:grpSpPr bwMode="auto">
          <a:xfrm>
            <a:off x="7734300" y="3190875"/>
            <a:ext cx="530225" cy="530225"/>
            <a:chOff x="4872" y="2010"/>
            <a:chExt cx="334" cy="334"/>
          </a:xfrm>
        </p:grpSpPr>
        <p:sp>
          <p:nvSpPr>
            <p:cNvPr id="81069" name="Freeform 56"/>
            <p:cNvSpPr>
              <a:spLocks/>
            </p:cNvSpPr>
            <p:nvPr/>
          </p:nvSpPr>
          <p:spPr bwMode="auto">
            <a:xfrm>
              <a:off x="4872" y="20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070" name="Line 57"/>
            <p:cNvSpPr>
              <a:spLocks noChangeShapeType="1"/>
            </p:cNvSpPr>
            <p:nvPr/>
          </p:nvSpPr>
          <p:spPr bwMode="auto">
            <a:xfrm flipV="1">
              <a:off x="4957" y="2095"/>
              <a:ext cx="164" cy="164"/>
            </a:xfrm>
            <a:prstGeom prst="line">
              <a:avLst/>
            </a:prstGeom>
            <a:noFill/>
            <a:ln w="12700">
              <a:solidFill>
                <a:schemeClr val="tx1"/>
              </a:solidFill>
              <a:round/>
              <a:headEnd/>
              <a:tailEnd/>
            </a:ln>
          </p:spPr>
          <p:txBody>
            <a:bodyPr wrap="none" anchor="ctr"/>
            <a:lstStyle/>
            <a:p>
              <a:endParaRPr lang="en-US"/>
            </a:p>
          </p:txBody>
        </p:sp>
        <p:sp>
          <p:nvSpPr>
            <p:cNvPr id="81071" name="Line 58"/>
            <p:cNvSpPr>
              <a:spLocks noChangeShapeType="1"/>
            </p:cNvSpPr>
            <p:nvPr/>
          </p:nvSpPr>
          <p:spPr bwMode="auto">
            <a:xfrm flipH="1" flipV="1">
              <a:off x="4955" y="2094"/>
              <a:ext cx="167" cy="165"/>
            </a:xfrm>
            <a:prstGeom prst="line">
              <a:avLst/>
            </a:prstGeom>
            <a:noFill/>
            <a:ln w="12700">
              <a:solidFill>
                <a:schemeClr val="tx1"/>
              </a:solidFill>
              <a:round/>
              <a:headEnd/>
              <a:tailEnd/>
            </a:ln>
          </p:spPr>
          <p:txBody>
            <a:bodyPr wrap="none" anchor="ctr"/>
            <a:lstStyle/>
            <a:p>
              <a:endParaRPr lang="en-US"/>
            </a:p>
          </p:txBody>
        </p:sp>
        <p:sp>
          <p:nvSpPr>
            <p:cNvPr id="81072" name="Text Box 59"/>
            <p:cNvSpPr txBox="1">
              <a:spLocks noChangeArrowheads="1"/>
            </p:cNvSpPr>
            <p:nvPr/>
          </p:nvSpPr>
          <p:spPr bwMode="auto">
            <a:xfrm>
              <a:off x="5010" y="2194"/>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grpSp>
      <p:grpSp>
        <p:nvGrpSpPr>
          <p:cNvPr id="80926" name="Group 60"/>
          <p:cNvGrpSpPr>
            <a:grpSpLocks/>
          </p:cNvGrpSpPr>
          <p:nvPr/>
        </p:nvGrpSpPr>
        <p:grpSpPr bwMode="auto">
          <a:xfrm>
            <a:off x="3756025" y="4410075"/>
            <a:ext cx="530225" cy="530225"/>
            <a:chOff x="2366" y="2778"/>
            <a:chExt cx="334" cy="334"/>
          </a:xfrm>
        </p:grpSpPr>
        <p:sp>
          <p:nvSpPr>
            <p:cNvPr id="81065" name="Freeform 61"/>
            <p:cNvSpPr>
              <a:spLocks noChangeAspect="1"/>
            </p:cNvSpPr>
            <p:nvPr/>
          </p:nvSpPr>
          <p:spPr bwMode="auto">
            <a:xfrm>
              <a:off x="2366" y="277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66" name="Line 62"/>
            <p:cNvSpPr>
              <a:spLocks noChangeShapeType="1"/>
            </p:cNvSpPr>
            <p:nvPr/>
          </p:nvSpPr>
          <p:spPr bwMode="auto">
            <a:xfrm flipV="1">
              <a:off x="2416" y="2868"/>
              <a:ext cx="233" cy="152"/>
            </a:xfrm>
            <a:prstGeom prst="line">
              <a:avLst/>
            </a:prstGeom>
            <a:noFill/>
            <a:ln w="12700">
              <a:solidFill>
                <a:schemeClr val="tx1"/>
              </a:solidFill>
              <a:round/>
              <a:headEnd/>
              <a:tailEnd/>
            </a:ln>
          </p:spPr>
          <p:txBody>
            <a:bodyPr wrap="none" anchor="ctr"/>
            <a:lstStyle/>
            <a:p>
              <a:endParaRPr lang="en-US"/>
            </a:p>
          </p:txBody>
        </p:sp>
        <p:sp>
          <p:nvSpPr>
            <p:cNvPr id="81067" name="Line 63"/>
            <p:cNvSpPr>
              <a:spLocks noChangeShapeType="1"/>
            </p:cNvSpPr>
            <p:nvPr/>
          </p:nvSpPr>
          <p:spPr bwMode="auto">
            <a:xfrm>
              <a:off x="2422" y="2868"/>
              <a:ext cx="227" cy="149"/>
            </a:xfrm>
            <a:prstGeom prst="line">
              <a:avLst/>
            </a:prstGeom>
            <a:noFill/>
            <a:ln w="12700">
              <a:solidFill>
                <a:schemeClr val="tx1"/>
              </a:solidFill>
              <a:round/>
              <a:headEnd/>
              <a:tailEnd/>
            </a:ln>
          </p:spPr>
          <p:txBody>
            <a:bodyPr wrap="none" anchor="ctr"/>
            <a:lstStyle/>
            <a:p>
              <a:endParaRPr lang="en-US"/>
            </a:p>
          </p:txBody>
        </p:sp>
        <p:sp>
          <p:nvSpPr>
            <p:cNvPr id="81068" name="Freeform 64"/>
            <p:cNvSpPr>
              <a:spLocks/>
            </p:cNvSpPr>
            <p:nvPr/>
          </p:nvSpPr>
          <p:spPr bwMode="auto">
            <a:xfrm>
              <a:off x="2494" y="2965"/>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0927" name="Group 65"/>
          <p:cNvGrpSpPr>
            <a:grpSpLocks/>
          </p:cNvGrpSpPr>
          <p:nvPr/>
        </p:nvGrpSpPr>
        <p:grpSpPr bwMode="auto">
          <a:xfrm>
            <a:off x="3756025" y="5018088"/>
            <a:ext cx="530225" cy="530225"/>
            <a:chOff x="2366" y="3161"/>
            <a:chExt cx="334" cy="334"/>
          </a:xfrm>
        </p:grpSpPr>
        <p:sp>
          <p:nvSpPr>
            <p:cNvPr id="81060" name="Freeform 66"/>
            <p:cNvSpPr>
              <a:spLocks noChangeAspect="1"/>
            </p:cNvSpPr>
            <p:nvPr/>
          </p:nvSpPr>
          <p:spPr bwMode="auto">
            <a:xfrm>
              <a:off x="2366" y="31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61" name="Line 67"/>
            <p:cNvSpPr>
              <a:spLocks noChangeShapeType="1"/>
            </p:cNvSpPr>
            <p:nvPr/>
          </p:nvSpPr>
          <p:spPr bwMode="auto">
            <a:xfrm flipV="1">
              <a:off x="2416" y="3251"/>
              <a:ext cx="233" cy="152"/>
            </a:xfrm>
            <a:prstGeom prst="line">
              <a:avLst/>
            </a:prstGeom>
            <a:noFill/>
            <a:ln w="12700">
              <a:solidFill>
                <a:schemeClr val="tx1"/>
              </a:solidFill>
              <a:round/>
              <a:headEnd/>
              <a:tailEnd/>
            </a:ln>
          </p:spPr>
          <p:txBody>
            <a:bodyPr wrap="none" anchor="ctr"/>
            <a:lstStyle/>
            <a:p>
              <a:endParaRPr lang="en-US"/>
            </a:p>
          </p:txBody>
        </p:sp>
        <p:sp>
          <p:nvSpPr>
            <p:cNvPr id="81062" name="Line 68"/>
            <p:cNvSpPr>
              <a:spLocks noChangeShapeType="1"/>
            </p:cNvSpPr>
            <p:nvPr/>
          </p:nvSpPr>
          <p:spPr bwMode="auto">
            <a:xfrm>
              <a:off x="2422" y="3251"/>
              <a:ext cx="227" cy="149"/>
            </a:xfrm>
            <a:prstGeom prst="line">
              <a:avLst/>
            </a:prstGeom>
            <a:noFill/>
            <a:ln w="12700">
              <a:solidFill>
                <a:schemeClr val="tx1"/>
              </a:solidFill>
              <a:round/>
              <a:headEnd/>
              <a:tailEnd/>
            </a:ln>
          </p:spPr>
          <p:txBody>
            <a:bodyPr wrap="none" anchor="ctr"/>
            <a:lstStyle/>
            <a:p>
              <a:endParaRPr lang="en-US"/>
            </a:p>
          </p:txBody>
        </p:sp>
        <p:sp>
          <p:nvSpPr>
            <p:cNvPr id="81063" name="Freeform 69"/>
            <p:cNvSpPr>
              <a:spLocks/>
            </p:cNvSpPr>
            <p:nvPr/>
          </p:nvSpPr>
          <p:spPr bwMode="auto">
            <a:xfrm>
              <a:off x="2470" y="3382"/>
              <a:ext cx="64"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1064" name="Freeform 70"/>
            <p:cNvSpPr>
              <a:spLocks/>
            </p:cNvSpPr>
            <p:nvPr/>
          </p:nvSpPr>
          <p:spPr bwMode="auto">
            <a:xfrm>
              <a:off x="2533" y="3382"/>
              <a:ext cx="64"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0928" name="Group 71"/>
          <p:cNvGrpSpPr>
            <a:grpSpLocks/>
          </p:cNvGrpSpPr>
          <p:nvPr/>
        </p:nvGrpSpPr>
        <p:grpSpPr bwMode="auto">
          <a:xfrm>
            <a:off x="3756025" y="5626100"/>
            <a:ext cx="530225" cy="530225"/>
            <a:chOff x="2366" y="3544"/>
            <a:chExt cx="334" cy="334"/>
          </a:xfrm>
        </p:grpSpPr>
        <p:sp>
          <p:nvSpPr>
            <p:cNvPr id="81056" name="Freeform 72"/>
            <p:cNvSpPr>
              <a:spLocks noChangeAspect="1"/>
            </p:cNvSpPr>
            <p:nvPr/>
          </p:nvSpPr>
          <p:spPr bwMode="auto">
            <a:xfrm>
              <a:off x="2366" y="35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57" name="Line 73"/>
            <p:cNvSpPr>
              <a:spLocks noChangeShapeType="1"/>
            </p:cNvSpPr>
            <p:nvPr/>
          </p:nvSpPr>
          <p:spPr bwMode="auto">
            <a:xfrm flipV="1">
              <a:off x="2416" y="3634"/>
              <a:ext cx="233" cy="152"/>
            </a:xfrm>
            <a:prstGeom prst="line">
              <a:avLst/>
            </a:prstGeom>
            <a:noFill/>
            <a:ln w="12700">
              <a:solidFill>
                <a:schemeClr val="tx1"/>
              </a:solidFill>
              <a:round/>
              <a:headEnd/>
              <a:tailEnd/>
            </a:ln>
          </p:spPr>
          <p:txBody>
            <a:bodyPr wrap="none" anchor="ctr"/>
            <a:lstStyle/>
            <a:p>
              <a:endParaRPr lang="en-US"/>
            </a:p>
          </p:txBody>
        </p:sp>
        <p:sp>
          <p:nvSpPr>
            <p:cNvPr id="81058" name="Line 74"/>
            <p:cNvSpPr>
              <a:spLocks noChangeShapeType="1"/>
            </p:cNvSpPr>
            <p:nvPr/>
          </p:nvSpPr>
          <p:spPr bwMode="auto">
            <a:xfrm>
              <a:off x="2422" y="3634"/>
              <a:ext cx="227" cy="149"/>
            </a:xfrm>
            <a:prstGeom prst="line">
              <a:avLst/>
            </a:prstGeom>
            <a:noFill/>
            <a:ln w="12700">
              <a:solidFill>
                <a:schemeClr val="tx1"/>
              </a:solidFill>
              <a:round/>
              <a:headEnd/>
              <a:tailEnd/>
            </a:ln>
          </p:spPr>
          <p:txBody>
            <a:bodyPr wrap="none" anchor="ctr"/>
            <a:lstStyle/>
            <a:p>
              <a:endParaRPr lang="en-US"/>
            </a:p>
          </p:txBody>
        </p:sp>
        <p:sp>
          <p:nvSpPr>
            <p:cNvPr id="81059" name="Freeform 75"/>
            <p:cNvSpPr>
              <a:spLocks/>
            </p:cNvSpPr>
            <p:nvPr/>
          </p:nvSpPr>
          <p:spPr bwMode="auto">
            <a:xfrm>
              <a:off x="2482" y="3601"/>
              <a:ext cx="101"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0929" name="Group 76"/>
          <p:cNvGrpSpPr>
            <a:grpSpLocks/>
          </p:cNvGrpSpPr>
          <p:nvPr/>
        </p:nvGrpSpPr>
        <p:grpSpPr bwMode="auto">
          <a:xfrm>
            <a:off x="3756025" y="6234113"/>
            <a:ext cx="530225" cy="530225"/>
            <a:chOff x="2366" y="3927"/>
            <a:chExt cx="334" cy="334"/>
          </a:xfrm>
        </p:grpSpPr>
        <p:sp>
          <p:nvSpPr>
            <p:cNvPr id="81052" name="Freeform 77"/>
            <p:cNvSpPr>
              <a:spLocks noChangeAspect="1"/>
            </p:cNvSpPr>
            <p:nvPr/>
          </p:nvSpPr>
          <p:spPr bwMode="auto">
            <a:xfrm>
              <a:off x="2366" y="392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53" name="Line 78"/>
            <p:cNvSpPr>
              <a:spLocks noChangeShapeType="1"/>
            </p:cNvSpPr>
            <p:nvPr/>
          </p:nvSpPr>
          <p:spPr bwMode="auto">
            <a:xfrm flipV="1">
              <a:off x="2416" y="4017"/>
              <a:ext cx="233" cy="152"/>
            </a:xfrm>
            <a:prstGeom prst="line">
              <a:avLst/>
            </a:prstGeom>
            <a:noFill/>
            <a:ln w="12700">
              <a:solidFill>
                <a:schemeClr val="tx1"/>
              </a:solidFill>
              <a:round/>
              <a:headEnd/>
              <a:tailEnd/>
            </a:ln>
          </p:spPr>
          <p:txBody>
            <a:bodyPr wrap="none" anchor="ctr"/>
            <a:lstStyle/>
            <a:p>
              <a:endParaRPr lang="en-US"/>
            </a:p>
          </p:txBody>
        </p:sp>
        <p:sp>
          <p:nvSpPr>
            <p:cNvPr id="81054" name="Line 79"/>
            <p:cNvSpPr>
              <a:spLocks noChangeShapeType="1"/>
            </p:cNvSpPr>
            <p:nvPr/>
          </p:nvSpPr>
          <p:spPr bwMode="auto">
            <a:xfrm>
              <a:off x="2422" y="4017"/>
              <a:ext cx="227" cy="149"/>
            </a:xfrm>
            <a:prstGeom prst="line">
              <a:avLst/>
            </a:prstGeom>
            <a:noFill/>
            <a:ln w="12700">
              <a:solidFill>
                <a:schemeClr val="tx1"/>
              </a:solidFill>
              <a:round/>
              <a:headEnd/>
              <a:tailEnd/>
            </a:ln>
          </p:spPr>
          <p:txBody>
            <a:bodyPr wrap="none" anchor="ctr"/>
            <a:lstStyle/>
            <a:p>
              <a:endParaRPr lang="en-US"/>
            </a:p>
          </p:txBody>
        </p:sp>
        <p:sp>
          <p:nvSpPr>
            <p:cNvPr id="81055" name="Oval 80"/>
            <p:cNvSpPr>
              <a:spLocks noChangeAspect="1" noChangeArrowheads="1"/>
            </p:cNvSpPr>
            <p:nvPr/>
          </p:nvSpPr>
          <p:spPr bwMode="auto">
            <a:xfrm>
              <a:off x="2404" y="4027"/>
              <a:ext cx="259" cy="134"/>
            </a:xfrm>
            <a:prstGeom prst="ellipse">
              <a:avLst/>
            </a:prstGeom>
            <a:noFill/>
            <a:ln w="12700">
              <a:solidFill>
                <a:srgbClr val="000000"/>
              </a:solidFill>
              <a:round/>
              <a:headEnd/>
              <a:tailEnd/>
            </a:ln>
          </p:spPr>
          <p:txBody>
            <a:bodyPr wrap="none" anchor="ctr"/>
            <a:lstStyle/>
            <a:p>
              <a:endParaRPr lang="en-US"/>
            </a:p>
          </p:txBody>
        </p:sp>
      </p:grpSp>
      <p:grpSp>
        <p:nvGrpSpPr>
          <p:cNvPr id="80930" name="Group 81"/>
          <p:cNvGrpSpPr>
            <a:grpSpLocks/>
          </p:cNvGrpSpPr>
          <p:nvPr/>
        </p:nvGrpSpPr>
        <p:grpSpPr bwMode="auto">
          <a:xfrm>
            <a:off x="3756025" y="3797300"/>
            <a:ext cx="530225" cy="534988"/>
            <a:chOff x="2366" y="2392"/>
            <a:chExt cx="334" cy="337"/>
          </a:xfrm>
        </p:grpSpPr>
        <p:sp>
          <p:nvSpPr>
            <p:cNvPr id="81048" name="Freeform 82"/>
            <p:cNvSpPr>
              <a:spLocks noChangeAspect="1"/>
            </p:cNvSpPr>
            <p:nvPr/>
          </p:nvSpPr>
          <p:spPr bwMode="auto">
            <a:xfrm>
              <a:off x="2366" y="239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1049" name="Line 83"/>
            <p:cNvSpPr>
              <a:spLocks noChangeShapeType="1"/>
            </p:cNvSpPr>
            <p:nvPr/>
          </p:nvSpPr>
          <p:spPr bwMode="auto">
            <a:xfrm flipV="1">
              <a:off x="2414" y="2485"/>
              <a:ext cx="233" cy="152"/>
            </a:xfrm>
            <a:prstGeom prst="line">
              <a:avLst/>
            </a:prstGeom>
            <a:noFill/>
            <a:ln w="12700">
              <a:solidFill>
                <a:schemeClr val="tx1"/>
              </a:solidFill>
              <a:round/>
              <a:headEnd/>
              <a:tailEnd/>
            </a:ln>
          </p:spPr>
          <p:txBody>
            <a:bodyPr wrap="none" anchor="ctr"/>
            <a:lstStyle/>
            <a:p>
              <a:endParaRPr lang="en-US"/>
            </a:p>
          </p:txBody>
        </p:sp>
        <p:sp>
          <p:nvSpPr>
            <p:cNvPr id="81050" name="Line 84"/>
            <p:cNvSpPr>
              <a:spLocks noChangeShapeType="1"/>
            </p:cNvSpPr>
            <p:nvPr/>
          </p:nvSpPr>
          <p:spPr bwMode="auto">
            <a:xfrm>
              <a:off x="2422" y="2485"/>
              <a:ext cx="227" cy="149"/>
            </a:xfrm>
            <a:prstGeom prst="line">
              <a:avLst/>
            </a:prstGeom>
            <a:noFill/>
            <a:ln w="12700">
              <a:solidFill>
                <a:schemeClr val="tx1"/>
              </a:solidFill>
              <a:round/>
              <a:headEnd/>
              <a:tailEnd/>
            </a:ln>
          </p:spPr>
          <p:txBody>
            <a:bodyPr wrap="none" anchor="ctr"/>
            <a:lstStyle/>
            <a:p>
              <a:endParaRPr lang="en-US"/>
            </a:p>
          </p:txBody>
        </p:sp>
        <p:sp>
          <p:nvSpPr>
            <p:cNvPr id="81051" name="Line 85"/>
            <p:cNvSpPr>
              <a:spLocks noChangeShapeType="1"/>
            </p:cNvSpPr>
            <p:nvPr/>
          </p:nvSpPr>
          <p:spPr bwMode="auto">
            <a:xfrm>
              <a:off x="2533" y="2392"/>
              <a:ext cx="0" cy="336"/>
            </a:xfrm>
            <a:prstGeom prst="line">
              <a:avLst/>
            </a:prstGeom>
            <a:noFill/>
            <a:ln w="12700">
              <a:solidFill>
                <a:schemeClr val="tx1"/>
              </a:solidFill>
              <a:round/>
              <a:headEnd/>
              <a:tailEnd/>
            </a:ln>
          </p:spPr>
          <p:txBody>
            <a:bodyPr wrap="none" anchor="ctr"/>
            <a:lstStyle/>
            <a:p>
              <a:endParaRPr lang="en-US"/>
            </a:p>
          </p:txBody>
        </p:sp>
      </p:grpSp>
      <p:grpSp>
        <p:nvGrpSpPr>
          <p:cNvPr id="80931" name="Group 86"/>
          <p:cNvGrpSpPr>
            <a:grpSpLocks/>
          </p:cNvGrpSpPr>
          <p:nvPr/>
        </p:nvGrpSpPr>
        <p:grpSpPr bwMode="auto">
          <a:xfrm>
            <a:off x="5118100" y="3883025"/>
            <a:ext cx="547688" cy="365125"/>
            <a:chOff x="3224" y="1792"/>
            <a:chExt cx="345" cy="230"/>
          </a:xfrm>
        </p:grpSpPr>
        <p:grpSp>
          <p:nvGrpSpPr>
            <p:cNvPr id="81043" name="Group 87"/>
            <p:cNvGrpSpPr>
              <a:grpSpLocks/>
            </p:cNvGrpSpPr>
            <p:nvPr/>
          </p:nvGrpSpPr>
          <p:grpSpPr bwMode="auto">
            <a:xfrm>
              <a:off x="3224" y="1792"/>
              <a:ext cx="345" cy="230"/>
              <a:chOff x="3224" y="504"/>
              <a:chExt cx="345" cy="230"/>
            </a:xfrm>
          </p:grpSpPr>
          <p:sp>
            <p:nvSpPr>
              <p:cNvPr id="81045" name="Rectangle 88"/>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046" name="Freeform 89"/>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47" name="Freeform 90"/>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1044" name="Line 91"/>
            <p:cNvSpPr>
              <a:spLocks noChangeShapeType="1"/>
            </p:cNvSpPr>
            <p:nvPr/>
          </p:nvSpPr>
          <p:spPr bwMode="auto">
            <a:xfrm>
              <a:off x="3396" y="1799"/>
              <a:ext cx="0" cy="223"/>
            </a:xfrm>
            <a:prstGeom prst="line">
              <a:avLst/>
            </a:prstGeom>
            <a:noFill/>
            <a:ln w="12700">
              <a:solidFill>
                <a:schemeClr val="tx1"/>
              </a:solidFill>
              <a:round/>
              <a:headEnd/>
              <a:tailEnd/>
            </a:ln>
          </p:spPr>
          <p:txBody>
            <a:bodyPr wrap="none" anchor="ctr"/>
            <a:lstStyle/>
            <a:p>
              <a:endParaRPr lang="en-US"/>
            </a:p>
          </p:txBody>
        </p:sp>
      </p:grpSp>
      <p:grpSp>
        <p:nvGrpSpPr>
          <p:cNvPr id="80932" name="Group 92"/>
          <p:cNvGrpSpPr>
            <a:grpSpLocks/>
          </p:cNvGrpSpPr>
          <p:nvPr/>
        </p:nvGrpSpPr>
        <p:grpSpPr bwMode="auto">
          <a:xfrm>
            <a:off x="6491288" y="3863975"/>
            <a:ext cx="401637" cy="401638"/>
            <a:chOff x="4094" y="1775"/>
            <a:chExt cx="253" cy="253"/>
          </a:xfrm>
        </p:grpSpPr>
        <p:grpSp>
          <p:nvGrpSpPr>
            <p:cNvPr id="81038" name="Group 93"/>
            <p:cNvGrpSpPr>
              <a:grpSpLocks/>
            </p:cNvGrpSpPr>
            <p:nvPr/>
          </p:nvGrpSpPr>
          <p:grpSpPr bwMode="auto">
            <a:xfrm>
              <a:off x="4094" y="1775"/>
              <a:ext cx="253" cy="253"/>
              <a:chOff x="4094" y="487"/>
              <a:chExt cx="253" cy="253"/>
            </a:xfrm>
          </p:grpSpPr>
          <p:sp>
            <p:nvSpPr>
              <p:cNvPr id="81040" name="Rectangle 94"/>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041" name="Line 95"/>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042" name="Line 96"/>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1039" name="Line 97"/>
            <p:cNvSpPr>
              <a:spLocks noChangeShapeType="1"/>
            </p:cNvSpPr>
            <p:nvPr/>
          </p:nvSpPr>
          <p:spPr bwMode="auto">
            <a:xfrm>
              <a:off x="4219" y="1781"/>
              <a:ext cx="0" cy="247"/>
            </a:xfrm>
            <a:prstGeom prst="line">
              <a:avLst/>
            </a:prstGeom>
            <a:noFill/>
            <a:ln w="12700">
              <a:solidFill>
                <a:schemeClr val="tx1"/>
              </a:solidFill>
              <a:round/>
              <a:headEnd/>
              <a:tailEnd/>
            </a:ln>
          </p:spPr>
          <p:txBody>
            <a:bodyPr wrap="none" anchor="ctr"/>
            <a:lstStyle/>
            <a:p>
              <a:endParaRPr lang="en-US"/>
            </a:p>
          </p:txBody>
        </p:sp>
      </p:grpSp>
      <p:grpSp>
        <p:nvGrpSpPr>
          <p:cNvPr id="80933" name="Group 98"/>
          <p:cNvGrpSpPr>
            <a:grpSpLocks/>
          </p:cNvGrpSpPr>
          <p:nvPr/>
        </p:nvGrpSpPr>
        <p:grpSpPr bwMode="auto">
          <a:xfrm>
            <a:off x="7734300" y="3798888"/>
            <a:ext cx="530225" cy="530225"/>
            <a:chOff x="4872" y="2393"/>
            <a:chExt cx="334" cy="334"/>
          </a:xfrm>
        </p:grpSpPr>
        <p:sp>
          <p:nvSpPr>
            <p:cNvPr id="81034" name="Freeform 99"/>
            <p:cNvSpPr>
              <a:spLocks/>
            </p:cNvSpPr>
            <p:nvPr/>
          </p:nvSpPr>
          <p:spPr bwMode="auto">
            <a:xfrm>
              <a:off x="4872" y="23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035" name="Line 100"/>
            <p:cNvSpPr>
              <a:spLocks noChangeShapeType="1"/>
            </p:cNvSpPr>
            <p:nvPr/>
          </p:nvSpPr>
          <p:spPr bwMode="auto">
            <a:xfrm flipV="1">
              <a:off x="4957" y="2478"/>
              <a:ext cx="164" cy="164"/>
            </a:xfrm>
            <a:prstGeom prst="line">
              <a:avLst/>
            </a:prstGeom>
            <a:noFill/>
            <a:ln w="12700">
              <a:solidFill>
                <a:schemeClr val="tx1"/>
              </a:solidFill>
              <a:round/>
              <a:headEnd/>
              <a:tailEnd/>
            </a:ln>
          </p:spPr>
          <p:txBody>
            <a:bodyPr wrap="none" anchor="ctr"/>
            <a:lstStyle/>
            <a:p>
              <a:endParaRPr lang="en-US"/>
            </a:p>
          </p:txBody>
        </p:sp>
        <p:sp>
          <p:nvSpPr>
            <p:cNvPr id="81036" name="Line 101"/>
            <p:cNvSpPr>
              <a:spLocks noChangeShapeType="1"/>
            </p:cNvSpPr>
            <p:nvPr/>
          </p:nvSpPr>
          <p:spPr bwMode="auto">
            <a:xfrm flipH="1" flipV="1">
              <a:off x="4955" y="2477"/>
              <a:ext cx="167" cy="165"/>
            </a:xfrm>
            <a:prstGeom prst="line">
              <a:avLst/>
            </a:prstGeom>
            <a:noFill/>
            <a:ln w="12700">
              <a:solidFill>
                <a:schemeClr val="tx1"/>
              </a:solidFill>
              <a:round/>
              <a:headEnd/>
              <a:tailEnd/>
            </a:ln>
          </p:spPr>
          <p:txBody>
            <a:bodyPr wrap="none" anchor="ctr"/>
            <a:lstStyle/>
            <a:p>
              <a:endParaRPr lang="en-US"/>
            </a:p>
          </p:txBody>
        </p:sp>
        <p:sp>
          <p:nvSpPr>
            <p:cNvPr id="81037" name="Line 102"/>
            <p:cNvSpPr>
              <a:spLocks noChangeShapeType="1"/>
            </p:cNvSpPr>
            <p:nvPr/>
          </p:nvSpPr>
          <p:spPr bwMode="auto">
            <a:xfrm>
              <a:off x="5039" y="2397"/>
              <a:ext cx="0" cy="328"/>
            </a:xfrm>
            <a:prstGeom prst="line">
              <a:avLst/>
            </a:prstGeom>
            <a:noFill/>
            <a:ln w="12700">
              <a:solidFill>
                <a:schemeClr val="tx1"/>
              </a:solidFill>
              <a:round/>
              <a:headEnd/>
              <a:tailEnd/>
            </a:ln>
          </p:spPr>
          <p:txBody>
            <a:bodyPr wrap="none" anchor="ctr"/>
            <a:lstStyle/>
            <a:p>
              <a:endParaRPr lang="en-US"/>
            </a:p>
          </p:txBody>
        </p:sp>
      </p:grpSp>
      <p:grpSp>
        <p:nvGrpSpPr>
          <p:cNvPr id="80934" name="Group 103"/>
          <p:cNvGrpSpPr>
            <a:grpSpLocks/>
          </p:cNvGrpSpPr>
          <p:nvPr/>
        </p:nvGrpSpPr>
        <p:grpSpPr bwMode="auto">
          <a:xfrm>
            <a:off x="5118100" y="4491038"/>
            <a:ext cx="547688" cy="365125"/>
            <a:chOff x="3224" y="2200"/>
            <a:chExt cx="345" cy="230"/>
          </a:xfrm>
        </p:grpSpPr>
        <p:grpSp>
          <p:nvGrpSpPr>
            <p:cNvPr id="81029" name="Group 104"/>
            <p:cNvGrpSpPr>
              <a:grpSpLocks/>
            </p:cNvGrpSpPr>
            <p:nvPr/>
          </p:nvGrpSpPr>
          <p:grpSpPr bwMode="auto">
            <a:xfrm>
              <a:off x="3224" y="2200"/>
              <a:ext cx="345" cy="230"/>
              <a:chOff x="3224" y="504"/>
              <a:chExt cx="345" cy="230"/>
            </a:xfrm>
          </p:grpSpPr>
          <p:sp>
            <p:nvSpPr>
              <p:cNvPr id="81031" name="Rectangle 105"/>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032" name="Freeform 106"/>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33" name="Freeform 107"/>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1030" name="Freeform 108"/>
            <p:cNvSpPr>
              <a:spLocks/>
            </p:cNvSpPr>
            <p:nvPr/>
          </p:nvSpPr>
          <p:spPr bwMode="auto">
            <a:xfrm>
              <a:off x="3357" y="2329"/>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0935" name="Group 109"/>
          <p:cNvGrpSpPr>
            <a:grpSpLocks/>
          </p:cNvGrpSpPr>
          <p:nvPr/>
        </p:nvGrpSpPr>
        <p:grpSpPr bwMode="auto">
          <a:xfrm>
            <a:off x="7734300" y="4406900"/>
            <a:ext cx="530225" cy="530225"/>
            <a:chOff x="4872" y="2776"/>
            <a:chExt cx="334" cy="334"/>
          </a:xfrm>
        </p:grpSpPr>
        <p:sp>
          <p:nvSpPr>
            <p:cNvPr id="81025" name="Freeform 110"/>
            <p:cNvSpPr>
              <a:spLocks/>
            </p:cNvSpPr>
            <p:nvPr/>
          </p:nvSpPr>
          <p:spPr bwMode="auto">
            <a:xfrm>
              <a:off x="4872" y="27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026" name="Line 111"/>
            <p:cNvSpPr>
              <a:spLocks noChangeShapeType="1"/>
            </p:cNvSpPr>
            <p:nvPr/>
          </p:nvSpPr>
          <p:spPr bwMode="auto">
            <a:xfrm flipV="1">
              <a:off x="4957" y="2861"/>
              <a:ext cx="164" cy="164"/>
            </a:xfrm>
            <a:prstGeom prst="line">
              <a:avLst/>
            </a:prstGeom>
            <a:noFill/>
            <a:ln w="12700">
              <a:solidFill>
                <a:schemeClr val="tx1"/>
              </a:solidFill>
              <a:round/>
              <a:headEnd/>
              <a:tailEnd/>
            </a:ln>
          </p:spPr>
          <p:txBody>
            <a:bodyPr wrap="none" anchor="ctr"/>
            <a:lstStyle/>
            <a:p>
              <a:endParaRPr lang="en-US"/>
            </a:p>
          </p:txBody>
        </p:sp>
        <p:sp>
          <p:nvSpPr>
            <p:cNvPr id="81027" name="Line 112"/>
            <p:cNvSpPr>
              <a:spLocks noChangeShapeType="1"/>
            </p:cNvSpPr>
            <p:nvPr/>
          </p:nvSpPr>
          <p:spPr bwMode="auto">
            <a:xfrm flipH="1" flipV="1">
              <a:off x="4955" y="2860"/>
              <a:ext cx="167" cy="165"/>
            </a:xfrm>
            <a:prstGeom prst="line">
              <a:avLst/>
            </a:prstGeom>
            <a:noFill/>
            <a:ln w="12700">
              <a:solidFill>
                <a:schemeClr val="tx1"/>
              </a:solidFill>
              <a:round/>
              <a:headEnd/>
              <a:tailEnd/>
            </a:ln>
          </p:spPr>
          <p:txBody>
            <a:bodyPr wrap="none" anchor="ctr"/>
            <a:lstStyle/>
            <a:p>
              <a:endParaRPr lang="en-US"/>
            </a:p>
          </p:txBody>
        </p:sp>
        <p:sp>
          <p:nvSpPr>
            <p:cNvPr id="81028" name="Freeform 113"/>
            <p:cNvSpPr>
              <a:spLocks/>
            </p:cNvSpPr>
            <p:nvPr/>
          </p:nvSpPr>
          <p:spPr bwMode="auto">
            <a:xfrm>
              <a:off x="5000" y="2958"/>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0936" name="Group 114"/>
          <p:cNvGrpSpPr>
            <a:grpSpLocks/>
          </p:cNvGrpSpPr>
          <p:nvPr/>
        </p:nvGrpSpPr>
        <p:grpSpPr bwMode="auto">
          <a:xfrm>
            <a:off x="6491288" y="4471988"/>
            <a:ext cx="401637" cy="401637"/>
            <a:chOff x="4094" y="2183"/>
            <a:chExt cx="253" cy="253"/>
          </a:xfrm>
        </p:grpSpPr>
        <p:grpSp>
          <p:nvGrpSpPr>
            <p:cNvPr id="81020" name="Group 115"/>
            <p:cNvGrpSpPr>
              <a:grpSpLocks/>
            </p:cNvGrpSpPr>
            <p:nvPr/>
          </p:nvGrpSpPr>
          <p:grpSpPr bwMode="auto">
            <a:xfrm>
              <a:off x="4094" y="2183"/>
              <a:ext cx="253" cy="253"/>
              <a:chOff x="4094" y="487"/>
              <a:chExt cx="253" cy="253"/>
            </a:xfrm>
          </p:grpSpPr>
          <p:sp>
            <p:nvSpPr>
              <p:cNvPr id="81022" name="Rectangle 116"/>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023" name="Line 117"/>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024" name="Line 118"/>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1021" name="Freeform 119"/>
            <p:cNvSpPr>
              <a:spLocks/>
            </p:cNvSpPr>
            <p:nvPr/>
          </p:nvSpPr>
          <p:spPr bwMode="auto">
            <a:xfrm>
              <a:off x="4182" y="2331"/>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0937" name="Group 120"/>
          <p:cNvGrpSpPr>
            <a:grpSpLocks/>
          </p:cNvGrpSpPr>
          <p:nvPr/>
        </p:nvGrpSpPr>
        <p:grpSpPr bwMode="auto">
          <a:xfrm>
            <a:off x="5118100" y="5099050"/>
            <a:ext cx="547688" cy="365125"/>
            <a:chOff x="3224" y="2648"/>
            <a:chExt cx="345" cy="230"/>
          </a:xfrm>
        </p:grpSpPr>
        <p:grpSp>
          <p:nvGrpSpPr>
            <p:cNvPr id="81013" name="Group 121"/>
            <p:cNvGrpSpPr>
              <a:grpSpLocks/>
            </p:cNvGrpSpPr>
            <p:nvPr/>
          </p:nvGrpSpPr>
          <p:grpSpPr bwMode="auto">
            <a:xfrm>
              <a:off x="3224" y="2648"/>
              <a:ext cx="345" cy="230"/>
              <a:chOff x="3224" y="504"/>
              <a:chExt cx="345" cy="230"/>
            </a:xfrm>
          </p:grpSpPr>
          <p:sp>
            <p:nvSpPr>
              <p:cNvPr id="81017" name="Rectangle 122"/>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018" name="Freeform 123"/>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19" name="Freeform 124"/>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81014" name="Group 125"/>
            <p:cNvGrpSpPr>
              <a:grpSpLocks/>
            </p:cNvGrpSpPr>
            <p:nvPr/>
          </p:nvGrpSpPr>
          <p:grpSpPr bwMode="auto">
            <a:xfrm>
              <a:off x="3297" y="2825"/>
              <a:ext cx="199" cy="35"/>
              <a:chOff x="143" y="1247"/>
              <a:chExt cx="197" cy="35"/>
            </a:xfrm>
          </p:grpSpPr>
          <p:sp>
            <p:nvSpPr>
              <p:cNvPr id="81015" name="Freeform 126"/>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1016" name="Freeform 127"/>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0938" name="Group 128"/>
          <p:cNvGrpSpPr>
            <a:grpSpLocks/>
          </p:cNvGrpSpPr>
          <p:nvPr/>
        </p:nvGrpSpPr>
        <p:grpSpPr bwMode="auto">
          <a:xfrm>
            <a:off x="6491288" y="5080000"/>
            <a:ext cx="401637" cy="401638"/>
            <a:chOff x="4094" y="2631"/>
            <a:chExt cx="253" cy="253"/>
          </a:xfrm>
        </p:grpSpPr>
        <p:grpSp>
          <p:nvGrpSpPr>
            <p:cNvPr id="81006" name="Group 129"/>
            <p:cNvGrpSpPr>
              <a:grpSpLocks/>
            </p:cNvGrpSpPr>
            <p:nvPr/>
          </p:nvGrpSpPr>
          <p:grpSpPr bwMode="auto">
            <a:xfrm>
              <a:off x="4094" y="2631"/>
              <a:ext cx="253" cy="253"/>
              <a:chOff x="4094" y="487"/>
              <a:chExt cx="253" cy="253"/>
            </a:xfrm>
          </p:grpSpPr>
          <p:sp>
            <p:nvSpPr>
              <p:cNvPr id="81010" name="Rectangle 130"/>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011" name="Line 131"/>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012" name="Line 132"/>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grpSp>
          <p:nvGrpSpPr>
            <p:cNvPr id="81007" name="Group 133"/>
            <p:cNvGrpSpPr>
              <a:grpSpLocks/>
            </p:cNvGrpSpPr>
            <p:nvPr/>
          </p:nvGrpSpPr>
          <p:grpSpPr bwMode="auto">
            <a:xfrm>
              <a:off x="4160" y="2831"/>
              <a:ext cx="120" cy="30"/>
              <a:chOff x="143" y="1247"/>
              <a:chExt cx="197" cy="35"/>
            </a:xfrm>
          </p:grpSpPr>
          <p:sp>
            <p:nvSpPr>
              <p:cNvPr id="81008" name="Freeform 13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1009" name="Freeform 13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0939" name="Group 136"/>
          <p:cNvGrpSpPr>
            <a:grpSpLocks/>
          </p:cNvGrpSpPr>
          <p:nvPr/>
        </p:nvGrpSpPr>
        <p:grpSpPr bwMode="auto">
          <a:xfrm>
            <a:off x="7734300" y="5014913"/>
            <a:ext cx="530225" cy="530225"/>
            <a:chOff x="4872" y="3159"/>
            <a:chExt cx="334" cy="334"/>
          </a:xfrm>
        </p:grpSpPr>
        <p:sp>
          <p:nvSpPr>
            <p:cNvPr id="81001" name="Freeform 137"/>
            <p:cNvSpPr>
              <a:spLocks/>
            </p:cNvSpPr>
            <p:nvPr/>
          </p:nvSpPr>
          <p:spPr bwMode="auto">
            <a:xfrm>
              <a:off x="4872" y="315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002" name="Line 138"/>
            <p:cNvSpPr>
              <a:spLocks noChangeShapeType="1"/>
            </p:cNvSpPr>
            <p:nvPr/>
          </p:nvSpPr>
          <p:spPr bwMode="auto">
            <a:xfrm flipV="1">
              <a:off x="4957" y="3244"/>
              <a:ext cx="164" cy="164"/>
            </a:xfrm>
            <a:prstGeom prst="line">
              <a:avLst/>
            </a:prstGeom>
            <a:noFill/>
            <a:ln w="12700">
              <a:solidFill>
                <a:schemeClr val="tx1"/>
              </a:solidFill>
              <a:round/>
              <a:headEnd/>
              <a:tailEnd/>
            </a:ln>
          </p:spPr>
          <p:txBody>
            <a:bodyPr wrap="none" anchor="ctr"/>
            <a:lstStyle/>
            <a:p>
              <a:endParaRPr lang="en-US"/>
            </a:p>
          </p:txBody>
        </p:sp>
        <p:sp>
          <p:nvSpPr>
            <p:cNvPr id="81003" name="Line 139"/>
            <p:cNvSpPr>
              <a:spLocks noChangeShapeType="1"/>
            </p:cNvSpPr>
            <p:nvPr/>
          </p:nvSpPr>
          <p:spPr bwMode="auto">
            <a:xfrm flipH="1" flipV="1">
              <a:off x="4955" y="3243"/>
              <a:ext cx="167" cy="165"/>
            </a:xfrm>
            <a:prstGeom prst="line">
              <a:avLst/>
            </a:prstGeom>
            <a:noFill/>
            <a:ln w="12700">
              <a:solidFill>
                <a:schemeClr val="tx1"/>
              </a:solidFill>
              <a:round/>
              <a:headEnd/>
              <a:tailEnd/>
            </a:ln>
          </p:spPr>
          <p:txBody>
            <a:bodyPr wrap="none" anchor="ctr"/>
            <a:lstStyle/>
            <a:p>
              <a:endParaRPr lang="en-US"/>
            </a:p>
          </p:txBody>
        </p:sp>
        <p:sp>
          <p:nvSpPr>
            <p:cNvPr id="81004" name="Freeform 140"/>
            <p:cNvSpPr>
              <a:spLocks/>
            </p:cNvSpPr>
            <p:nvPr/>
          </p:nvSpPr>
          <p:spPr bwMode="auto">
            <a:xfrm>
              <a:off x="4986" y="3385"/>
              <a:ext cx="54"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1005" name="Freeform 141"/>
            <p:cNvSpPr>
              <a:spLocks/>
            </p:cNvSpPr>
            <p:nvPr/>
          </p:nvSpPr>
          <p:spPr bwMode="auto">
            <a:xfrm>
              <a:off x="5039" y="3385"/>
              <a:ext cx="54"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0940" name="Group 142"/>
          <p:cNvGrpSpPr>
            <a:grpSpLocks/>
          </p:cNvGrpSpPr>
          <p:nvPr/>
        </p:nvGrpSpPr>
        <p:grpSpPr bwMode="auto">
          <a:xfrm>
            <a:off x="5118100" y="5707063"/>
            <a:ext cx="547688" cy="365125"/>
            <a:chOff x="3224" y="3048"/>
            <a:chExt cx="345" cy="230"/>
          </a:xfrm>
        </p:grpSpPr>
        <p:grpSp>
          <p:nvGrpSpPr>
            <p:cNvPr id="80996" name="Group 143"/>
            <p:cNvGrpSpPr>
              <a:grpSpLocks/>
            </p:cNvGrpSpPr>
            <p:nvPr/>
          </p:nvGrpSpPr>
          <p:grpSpPr bwMode="auto">
            <a:xfrm>
              <a:off x="3224" y="3048"/>
              <a:ext cx="345" cy="230"/>
              <a:chOff x="3224" y="504"/>
              <a:chExt cx="345" cy="230"/>
            </a:xfrm>
          </p:grpSpPr>
          <p:sp>
            <p:nvSpPr>
              <p:cNvPr id="80998" name="Rectangle 144"/>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0999" name="Freeform 145"/>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1000" name="Freeform 146"/>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0997" name="Freeform 147"/>
            <p:cNvSpPr>
              <a:spLocks/>
            </p:cNvSpPr>
            <p:nvPr/>
          </p:nvSpPr>
          <p:spPr bwMode="auto">
            <a:xfrm>
              <a:off x="3346" y="3076"/>
              <a:ext cx="101"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0941" name="Group 148"/>
          <p:cNvGrpSpPr>
            <a:grpSpLocks/>
          </p:cNvGrpSpPr>
          <p:nvPr/>
        </p:nvGrpSpPr>
        <p:grpSpPr bwMode="auto">
          <a:xfrm>
            <a:off x="7734300" y="5622925"/>
            <a:ext cx="530225" cy="530225"/>
            <a:chOff x="4872" y="3542"/>
            <a:chExt cx="334" cy="334"/>
          </a:xfrm>
        </p:grpSpPr>
        <p:sp>
          <p:nvSpPr>
            <p:cNvPr id="80992" name="Freeform 149"/>
            <p:cNvSpPr>
              <a:spLocks/>
            </p:cNvSpPr>
            <p:nvPr/>
          </p:nvSpPr>
          <p:spPr bwMode="auto">
            <a:xfrm>
              <a:off x="4872" y="35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0993" name="Line 150"/>
            <p:cNvSpPr>
              <a:spLocks noChangeShapeType="1"/>
            </p:cNvSpPr>
            <p:nvPr/>
          </p:nvSpPr>
          <p:spPr bwMode="auto">
            <a:xfrm flipV="1">
              <a:off x="4957" y="3627"/>
              <a:ext cx="164" cy="164"/>
            </a:xfrm>
            <a:prstGeom prst="line">
              <a:avLst/>
            </a:prstGeom>
            <a:noFill/>
            <a:ln w="12700">
              <a:solidFill>
                <a:schemeClr val="tx1"/>
              </a:solidFill>
              <a:round/>
              <a:headEnd/>
              <a:tailEnd/>
            </a:ln>
          </p:spPr>
          <p:txBody>
            <a:bodyPr wrap="none" anchor="ctr"/>
            <a:lstStyle/>
            <a:p>
              <a:endParaRPr lang="en-US"/>
            </a:p>
          </p:txBody>
        </p:sp>
        <p:sp>
          <p:nvSpPr>
            <p:cNvPr id="80994" name="Line 151"/>
            <p:cNvSpPr>
              <a:spLocks noChangeShapeType="1"/>
            </p:cNvSpPr>
            <p:nvPr/>
          </p:nvSpPr>
          <p:spPr bwMode="auto">
            <a:xfrm flipH="1" flipV="1">
              <a:off x="4955" y="3626"/>
              <a:ext cx="167" cy="165"/>
            </a:xfrm>
            <a:prstGeom prst="line">
              <a:avLst/>
            </a:prstGeom>
            <a:noFill/>
            <a:ln w="12700">
              <a:solidFill>
                <a:schemeClr val="tx1"/>
              </a:solidFill>
              <a:round/>
              <a:headEnd/>
              <a:tailEnd/>
            </a:ln>
          </p:spPr>
          <p:txBody>
            <a:bodyPr wrap="none" anchor="ctr"/>
            <a:lstStyle/>
            <a:p>
              <a:endParaRPr lang="en-US"/>
            </a:p>
          </p:txBody>
        </p:sp>
        <p:sp>
          <p:nvSpPr>
            <p:cNvPr id="80995" name="Freeform 152"/>
            <p:cNvSpPr>
              <a:spLocks/>
            </p:cNvSpPr>
            <p:nvPr/>
          </p:nvSpPr>
          <p:spPr bwMode="auto">
            <a:xfrm>
              <a:off x="4989" y="3623"/>
              <a:ext cx="101"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0942" name="Group 153"/>
          <p:cNvGrpSpPr>
            <a:grpSpLocks/>
          </p:cNvGrpSpPr>
          <p:nvPr/>
        </p:nvGrpSpPr>
        <p:grpSpPr bwMode="auto">
          <a:xfrm>
            <a:off x="6491288" y="5688013"/>
            <a:ext cx="401637" cy="401637"/>
            <a:chOff x="4094" y="3031"/>
            <a:chExt cx="253" cy="253"/>
          </a:xfrm>
        </p:grpSpPr>
        <p:grpSp>
          <p:nvGrpSpPr>
            <p:cNvPr id="80987" name="Group 154"/>
            <p:cNvGrpSpPr>
              <a:grpSpLocks/>
            </p:cNvGrpSpPr>
            <p:nvPr/>
          </p:nvGrpSpPr>
          <p:grpSpPr bwMode="auto">
            <a:xfrm>
              <a:off x="4094" y="3031"/>
              <a:ext cx="253" cy="253"/>
              <a:chOff x="4094" y="487"/>
              <a:chExt cx="253" cy="253"/>
            </a:xfrm>
          </p:grpSpPr>
          <p:sp>
            <p:nvSpPr>
              <p:cNvPr id="80989" name="Rectangle 155"/>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0990" name="Line 156"/>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0991" name="Line 157"/>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0988" name="Freeform 158"/>
            <p:cNvSpPr>
              <a:spLocks/>
            </p:cNvSpPr>
            <p:nvPr/>
          </p:nvSpPr>
          <p:spPr bwMode="auto">
            <a:xfrm>
              <a:off x="4170" y="3059"/>
              <a:ext cx="101" cy="52"/>
            </a:xfrm>
            <a:custGeom>
              <a:avLst/>
              <a:gdLst>
                <a:gd name="T0" fmla="*/ 0 w 124"/>
                <a:gd name="T1" fmla="*/ 0 h 52"/>
                <a:gd name="T2" fmla="*/ 63 w 124"/>
                <a:gd name="T3" fmla="*/ 52 h 52"/>
                <a:gd name="T4" fmla="*/ 124 w 124"/>
                <a:gd name="T5" fmla="*/ 1 h 52"/>
                <a:gd name="T6" fmla="*/ 0 60000 65536"/>
                <a:gd name="T7" fmla="*/ 0 60000 65536"/>
                <a:gd name="T8" fmla="*/ 0 60000 65536"/>
                <a:gd name="T9" fmla="*/ 0 w 124"/>
                <a:gd name="T10" fmla="*/ 0 h 52"/>
                <a:gd name="T11" fmla="*/ 124 w 124"/>
                <a:gd name="T12" fmla="*/ 52 h 52"/>
              </a:gdLst>
              <a:ahLst/>
              <a:cxnLst>
                <a:cxn ang="T6">
                  <a:pos x="T0" y="T1"/>
                </a:cxn>
                <a:cxn ang="T7">
                  <a:pos x="T2" y="T3"/>
                </a:cxn>
                <a:cxn ang="T8">
                  <a:pos x="T4" y="T5"/>
                </a:cxn>
              </a:cxnLst>
              <a:rect l="T9" t="T10" r="T11" b="T12"/>
              <a:pathLst>
                <a:path w="124" h="52">
                  <a:moveTo>
                    <a:pt x="0" y="0"/>
                  </a:moveTo>
                  <a:lnTo>
                    <a:pt x="63" y="52"/>
                  </a:lnTo>
                  <a:lnTo>
                    <a:pt x="124" y="1"/>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0943" name="Group 159"/>
          <p:cNvGrpSpPr>
            <a:grpSpLocks/>
          </p:cNvGrpSpPr>
          <p:nvPr/>
        </p:nvGrpSpPr>
        <p:grpSpPr bwMode="auto">
          <a:xfrm>
            <a:off x="5118100" y="6316663"/>
            <a:ext cx="547688" cy="365125"/>
            <a:chOff x="3224" y="3472"/>
            <a:chExt cx="345" cy="230"/>
          </a:xfrm>
        </p:grpSpPr>
        <p:grpSp>
          <p:nvGrpSpPr>
            <p:cNvPr id="80982" name="Group 160"/>
            <p:cNvGrpSpPr>
              <a:grpSpLocks/>
            </p:cNvGrpSpPr>
            <p:nvPr/>
          </p:nvGrpSpPr>
          <p:grpSpPr bwMode="auto">
            <a:xfrm>
              <a:off x="3224" y="3472"/>
              <a:ext cx="345" cy="230"/>
              <a:chOff x="3224" y="504"/>
              <a:chExt cx="345" cy="230"/>
            </a:xfrm>
          </p:grpSpPr>
          <p:sp>
            <p:nvSpPr>
              <p:cNvPr id="80984" name="Rectangle 161"/>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0985" name="Freeform 162"/>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0986" name="Freeform 163"/>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0983" name="Oval 164"/>
            <p:cNvSpPr>
              <a:spLocks noChangeAspect="1" noChangeArrowheads="1"/>
            </p:cNvSpPr>
            <p:nvPr/>
          </p:nvSpPr>
          <p:spPr bwMode="auto">
            <a:xfrm>
              <a:off x="3267" y="3520"/>
              <a:ext cx="259" cy="134"/>
            </a:xfrm>
            <a:prstGeom prst="ellipse">
              <a:avLst/>
            </a:prstGeom>
            <a:noFill/>
            <a:ln w="12700">
              <a:solidFill>
                <a:srgbClr val="000000"/>
              </a:solidFill>
              <a:round/>
              <a:headEnd/>
              <a:tailEnd/>
            </a:ln>
          </p:spPr>
          <p:txBody>
            <a:bodyPr wrap="none" anchor="ctr"/>
            <a:lstStyle/>
            <a:p>
              <a:endParaRPr lang="en-US"/>
            </a:p>
          </p:txBody>
        </p:sp>
      </p:grpSp>
      <p:grpSp>
        <p:nvGrpSpPr>
          <p:cNvPr id="80944" name="Group 165"/>
          <p:cNvGrpSpPr>
            <a:grpSpLocks/>
          </p:cNvGrpSpPr>
          <p:nvPr/>
        </p:nvGrpSpPr>
        <p:grpSpPr bwMode="auto">
          <a:xfrm>
            <a:off x="6489700" y="6297613"/>
            <a:ext cx="401638" cy="401637"/>
            <a:chOff x="4082" y="3455"/>
            <a:chExt cx="253" cy="253"/>
          </a:xfrm>
        </p:grpSpPr>
        <p:grpSp>
          <p:nvGrpSpPr>
            <p:cNvPr id="80977" name="Group 166"/>
            <p:cNvGrpSpPr>
              <a:grpSpLocks/>
            </p:cNvGrpSpPr>
            <p:nvPr/>
          </p:nvGrpSpPr>
          <p:grpSpPr bwMode="auto">
            <a:xfrm>
              <a:off x="4082" y="3455"/>
              <a:ext cx="253" cy="253"/>
              <a:chOff x="4094" y="487"/>
              <a:chExt cx="253" cy="253"/>
            </a:xfrm>
          </p:grpSpPr>
          <p:sp>
            <p:nvSpPr>
              <p:cNvPr id="80979" name="Rectangle 167"/>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0980" name="Line 168"/>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0981" name="Line 169"/>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0978" name="Oval 170"/>
            <p:cNvSpPr>
              <a:spLocks noChangeAspect="1" noChangeArrowheads="1"/>
            </p:cNvSpPr>
            <p:nvPr/>
          </p:nvSpPr>
          <p:spPr bwMode="auto">
            <a:xfrm>
              <a:off x="4101" y="3526"/>
              <a:ext cx="214" cy="111"/>
            </a:xfrm>
            <a:prstGeom prst="ellipse">
              <a:avLst/>
            </a:prstGeom>
            <a:noFill/>
            <a:ln w="12700">
              <a:solidFill>
                <a:srgbClr val="000000"/>
              </a:solidFill>
              <a:round/>
              <a:headEnd/>
              <a:tailEnd/>
            </a:ln>
          </p:spPr>
          <p:txBody>
            <a:bodyPr wrap="none" anchor="ctr"/>
            <a:lstStyle/>
            <a:p>
              <a:endParaRPr lang="en-US"/>
            </a:p>
          </p:txBody>
        </p:sp>
      </p:grpSp>
      <p:grpSp>
        <p:nvGrpSpPr>
          <p:cNvPr id="80945" name="Group 171"/>
          <p:cNvGrpSpPr>
            <a:grpSpLocks/>
          </p:cNvGrpSpPr>
          <p:nvPr/>
        </p:nvGrpSpPr>
        <p:grpSpPr bwMode="auto">
          <a:xfrm>
            <a:off x="7734300" y="6232525"/>
            <a:ext cx="530225" cy="530225"/>
            <a:chOff x="4872" y="3926"/>
            <a:chExt cx="334" cy="334"/>
          </a:xfrm>
        </p:grpSpPr>
        <p:sp>
          <p:nvSpPr>
            <p:cNvPr id="80973" name="Freeform 172"/>
            <p:cNvSpPr>
              <a:spLocks/>
            </p:cNvSpPr>
            <p:nvPr/>
          </p:nvSpPr>
          <p:spPr bwMode="auto">
            <a:xfrm>
              <a:off x="4872" y="39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0974" name="Line 173"/>
            <p:cNvSpPr>
              <a:spLocks noChangeShapeType="1"/>
            </p:cNvSpPr>
            <p:nvPr/>
          </p:nvSpPr>
          <p:spPr bwMode="auto">
            <a:xfrm flipV="1">
              <a:off x="4957" y="4011"/>
              <a:ext cx="164" cy="164"/>
            </a:xfrm>
            <a:prstGeom prst="line">
              <a:avLst/>
            </a:prstGeom>
            <a:noFill/>
            <a:ln w="12700">
              <a:solidFill>
                <a:schemeClr val="tx1"/>
              </a:solidFill>
              <a:round/>
              <a:headEnd/>
              <a:tailEnd/>
            </a:ln>
          </p:spPr>
          <p:txBody>
            <a:bodyPr wrap="none" anchor="ctr"/>
            <a:lstStyle/>
            <a:p>
              <a:endParaRPr lang="en-US"/>
            </a:p>
          </p:txBody>
        </p:sp>
        <p:sp>
          <p:nvSpPr>
            <p:cNvPr id="80975" name="Line 174"/>
            <p:cNvSpPr>
              <a:spLocks noChangeShapeType="1"/>
            </p:cNvSpPr>
            <p:nvPr/>
          </p:nvSpPr>
          <p:spPr bwMode="auto">
            <a:xfrm flipH="1" flipV="1">
              <a:off x="4955" y="4010"/>
              <a:ext cx="167" cy="165"/>
            </a:xfrm>
            <a:prstGeom prst="line">
              <a:avLst/>
            </a:prstGeom>
            <a:noFill/>
            <a:ln w="12700">
              <a:solidFill>
                <a:schemeClr val="tx1"/>
              </a:solidFill>
              <a:round/>
              <a:headEnd/>
              <a:tailEnd/>
            </a:ln>
          </p:spPr>
          <p:txBody>
            <a:bodyPr wrap="none" anchor="ctr"/>
            <a:lstStyle/>
            <a:p>
              <a:endParaRPr lang="en-US"/>
            </a:p>
          </p:txBody>
        </p:sp>
        <p:sp>
          <p:nvSpPr>
            <p:cNvPr id="80976" name="Oval 175"/>
            <p:cNvSpPr>
              <a:spLocks noChangeAspect="1" noChangeArrowheads="1"/>
            </p:cNvSpPr>
            <p:nvPr/>
          </p:nvSpPr>
          <p:spPr bwMode="auto">
            <a:xfrm>
              <a:off x="4922" y="4032"/>
              <a:ext cx="235" cy="122"/>
            </a:xfrm>
            <a:prstGeom prst="ellipse">
              <a:avLst/>
            </a:prstGeom>
            <a:noFill/>
            <a:ln w="12700">
              <a:solidFill>
                <a:srgbClr val="000000"/>
              </a:solidFill>
              <a:round/>
              <a:headEnd/>
              <a:tailEnd/>
            </a:ln>
          </p:spPr>
          <p:txBody>
            <a:bodyPr wrap="none" anchor="ctr"/>
            <a:lstStyle/>
            <a:p>
              <a:endParaRPr lang="en-US"/>
            </a:p>
          </p:txBody>
        </p:sp>
      </p:grpSp>
      <p:sp>
        <p:nvSpPr>
          <p:cNvPr id="80946" name="Rectangle 17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0947" name="Text Box 177"/>
          <p:cNvSpPr txBox="1">
            <a:spLocks noChangeArrowheads="1"/>
          </p:cNvSpPr>
          <p:nvPr/>
        </p:nvSpPr>
        <p:spPr bwMode="auto">
          <a:xfrm>
            <a:off x="1041400" y="2058988"/>
            <a:ext cx="12604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Ground Combat</a:t>
            </a:r>
          </a:p>
        </p:txBody>
      </p:sp>
      <p:grpSp>
        <p:nvGrpSpPr>
          <p:cNvPr id="80948" name="Group 178"/>
          <p:cNvGrpSpPr>
            <a:grpSpLocks/>
          </p:cNvGrpSpPr>
          <p:nvPr/>
        </p:nvGrpSpPr>
        <p:grpSpPr bwMode="auto">
          <a:xfrm>
            <a:off x="3757613" y="1974850"/>
            <a:ext cx="530225" cy="530225"/>
            <a:chOff x="2367" y="1244"/>
            <a:chExt cx="334" cy="334"/>
          </a:xfrm>
        </p:grpSpPr>
        <p:sp>
          <p:nvSpPr>
            <p:cNvPr id="80971" name="Freeform 179"/>
            <p:cNvSpPr>
              <a:spLocks noChangeAspect="1"/>
            </p:cNvSpPr>
            <p:nvPr/>
          </p:nvSpPr>
          <p:spPr bwMode="auto">
            <a:xfrm>
              <a:off x="2367" y="12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0972" name="Text Box 180"/>
            <p:cNvSpPr txBox="1">
              <a:spLocks noChangeArrowheads="1"/>
            </p:cNvSpPr>
            <p:nvPr/>
          </p:nvSpPr>
          <p:spPr bwMode="auto">
            <a:xfrm>
              <a:off x="2436" y="1353"/>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CBT</a:t>
              </a:r>
            </a:p>
          </p:txBody>
        </p:sp>
      </p:grpSp>
      <p:grpSp>
        <p:nvGrpSpPr>
          <p:cNvPr id="80949" name="Group 181"/>
          <p:cNvGrpSpPr>
            <a:grpSpLocks/>
          </p:cNvGrpSpPr>
          <p:nvPr/>
        </p:nvGrpSpPr>
        <p:grpSpPr bwMode="auto">
          <a:xfrm>
            <a:off x="5119688" y="2058988"/>
            <a:ext cx="547687" cy="365125"/>
            <a:chOff x="3225" y="834"/>
            <a:chExt cx="345" cy="230"/>
          </a:xfrm>
        </p:grpSpPr>
        <p:sp>
          <p:nvSpPr>
            <p:cNvPr id="80969" name="Rectangle 182"/>
            <p:cNvSpPr>
              <a:spLocks noChangeArrowheads="1"/>
            </p:cNvSpPr>
            <p:nvPr/>
          </p:nvSpPr>
          <p:spPr bwMode="auto">
            <a:xfrm>
              <a:off x="3225" y="83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0970" name="Text Box 183"/>
            <p:cNvSpPr txBox="1">
              <a:spLocks noChangeArrowheads="1"/>
            </p:cNvSpPr>
            <p:nvPr/>
          </p:nvSpPr>
          <p:spPr bwMode="auto">
            <a:xfrm>
              <a:off x="3300" y="892"/>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CBT</a:t>
              </a:r>
            </a:p>
          </p:txBody>
        </p:sp>
      </p:grpSp>
      <p:grpSp>
        <p:nvGrpSpPr>
          <p:cNvPr id="80950" name="Group 184"/>
          <p:cNvGrpSpPr>
            <a:grpSpLocks/>
          </p:cNvGrpSpPr>
          <p:nvPr/>
        </p:nvGrpSpPr>
        <p:grpSpPr bwMode="auto">
          <a:xfrm>
            <a:off x="6491288" y="2039938"/>
            <a:ext cx="401637" cy="401637"/>
            <a:chOff x="4095" y="823"/>
            <a:chExt cx="253" cy="253"/>
          </a:xfrm>
        </p:grpSpPr>
        <p:sp>
          <p:nvSpPr>
            <p:cNvPr id="80967" name="Rectangle 185"/>
            <p:cNvSpPr>
              <a:spLocks noChangeArrowheads="1"/>
            </p:cNvSpPr>
            <p:nvPr/>
          </p:nvSpPr>
          <p:spPr bwMode="auto">
            <a:xfrm>
              <a:off x="4095" y="82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0968" name="Text Box 186"/>
            <p:cNvSpPr txBox="1">
              <a:spLocks noChangeArrowheads="1"/>
            </p:cNvSpPr>
            <p:nvPr/>
          </p:nvSpPr>
          <p:spPr bwMode="auto">
            <a:xfrm>
              <a:off x="4123" y="892"/>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CBT</a:t>
              </a:r>
            </a:p>
          </p:txBody>
        </p:sp>
      </p:grpSp>
      <p:grpSp>
        <p:nvGrpSpPr>
          <p:cNvPr id="80951" name="Group 187"/>
          <p:cNvGrpSpPr>
            <a:grpSpLocks/>
          </p:cNvGrpSpPr>
          <p:nvPr/>
        </p:nvGrpSpPr>
        <p:grpSpPr bwMode="auto">
          <a:xfrm>
            <a:off x="7735888" y="1974850"/>
            <a:ext cx="530225" cy="530225"/>
            <a:chOff x="4873" y="1244"/>
            <a:chExt cx="334" cy="334"/>
          </a:xfrm>
        </p:grpSpPr>
        <p:sp>
          <p:nvSpPr>
            <p:cNvPr id="80965" name="Freeform 188"/>
            <p:cNvSpPr>
              <a:spLocks/>
            </p:cNvSpPr>
            <p:nvPr/>
          </p:nvSpPr>
          <p:spPr bwMode="auto">
            <a:xfrm>
              <a:off x="4873" y="12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0966" name="Text Box 189"/>
            <p:cNvSpPr txBox="1">
              <a:spLocks noChangeArrowheads="1"/>
            </p:cNvSpPr>
            <p:nvPr/>
          </p:nvSpPr>
          <p:spPr bwMode="auto">
            <a:xfrm>
              <a:off x="4942" y="1354"/>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CBT</a:t>
              </a:r>
            </a:p>
          </p:txBody>
        </p:sp>
      </p:grpSp>
      <p:sp>
        <p:nvSpPr>
          <p:cNvPr id="80952" name="Text Box 190"/>
          <p:cNvSpPr txBox="1">
            <a:spLocks noChangeArrowheads="1"/>
          </p:cNvSpPr>
          <p:nvPr/>
        </p:nvSpPr>
        <p:spPr bwMode="auto">
          <a:xfrm>
            <a:off x="1100138" y="792163"/>
            <a:ext cx="11430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Headquarters</a:t>
            </a:r>
          </a:p>
        </p:txBody>
      </p:sp>
      <p:grpSp>
        <p:nvGrpSpPr>
          <p:cNvPr id="80953" name="Group 191"/>
          <p:cNvGrpSpPr>
            <a:grpSpLocks/>
          </p:cNvGrpSpPr>
          <p:nvPr/>
        </p:nvGrpSpPr>
        <p:grpSpPr bwMode="auto">
          <a:xfrm>
            <a:off x="7734300" y="631825"/>
            <a:ext cx="530225" cy="654050"/>
            <a:chOff x="4872" y="398"/>
            <a:chExt cx="334" cy="412"/>
          </a:xfrm>
        </p:grpSpPr>
        <p:sp>
          <p:nvSpPr>
            <p:cNvPr id="80963" name="Freeform 192"/>
            <p:cNvSpPr>
              <a:spLocks/>
            </p:cNvSpPr>
            <p:nvPr/>
          </p:nvSpPr>
          <p:spPr bwMode="auto">
            <a:xfrm>
              <a:off x="4872" y="3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0964" name="Line 193"/>
            <p:cNvSpPr>
              <a:spLocks noChangeShapeType="1"/>
            </p:cNvSpPr>
            <p:nvPr/>
          </p:nvSpPr>
          <p:spPr bwMode="auto">
            <a:xfrm>
              <a:off x="4872" y="567"/>
              <a:ext cx="0" cy="243"/>
            </a:xfrm>
            <a:prstGeom prst="line">
              <a:avLst/>
            </a:prstGeom>
            <a:noFill/>
            <a:ln w="28575">
              <a:solidFill>
                <a:schemeClr val="tx1"/>
              </a:solidFill>
              <a:round/>
              <a:headEnd/>
              <a:tailEnd/>
            </a:ln>
          </p:spPr>
          <p:txBody>
            <a:bodyPr wrap="none" anchor="ctr"/>
            <a:lstStyle/>
            <a:p>
              <a:endParaRPr lang="en-US"/>
            </a:p>
          </p:txBody>
        </p:sp>
      </p:grpSp>
      <p:grpSp>
        <p:nvGrpSpPr>
          <p:cNvPr id="80954" name="Group 194"/>
          <p:cNvGrpSpPr>
            <a:grpSpLocks/>
          </p:cNvGrpSpPr>
          <p:nvPr/>
        </p:nvGrpSpPr>
        <p:grpSpPr bwMode="auto">
          <a:xfrm>
            <a:off x="6491288" y="696913"/>
            <a:ext cx="401637" cy="593725"/>
            <a:chOff x="4089" y="439"/>
            <a:chExt cx="253" cy="374"/>
          </a:xfrm>
        </p:grpSpPr>
        <p:sp>
          <p:nvSpPr>
            <p:cNvPr id="80961" name="Rectangle 195"/>
            <p:cNvSpPr>
              <a:spLocks noChangeArrowheads="1"/>
            </p:cNvSpPr>
            <p:nvPr/>
          </p:nvSpPr>
          <p:spPr bwMode="auto">
            <a:xfrm>
              <a:off x="4089" y="43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0962" name="Line 196"/>
            <p:cNvSpPr>
              <a:spLocks noChangeShapeType="1"/>
            </p:cNvSpPr>
            <p:nvPr/>
          </p:nvSpPr>
          <p:spPr bwMode="auto">
            <a:xfrm>
              <a:off x="4089" y="690"/>
              <a:ext cx="0" cy="123"/>
            </a:xfrm>
            <a:prstGeom prst="line">
              <a:avLst/>
            </a:prstGeom>
            <a:noFill/>
            <a:ln w="28575">
              <a:solidFill>
                <a:schemeClr val="tx1"/>
              </a:solidFill>
              <a:round/>
              <a:headEnd/>
              <a:tailEnd/>
            </a:ln>
          </p:spPr>
          <p:txBody>
            <a:bodyPr wrap="none" anchor="ctr"/>
            <a:lstStyle/>
            <a:p>
              <a:endParaRPr lang="en-US"/>
            </a:p>
          </p:txBody>
        </p:sp>
      </p:grpSp>
      <p:grpSp>
        <p:nvGrpSpPr>
          <p:cNvPr id="80955" name="Group 197"/>
          <p:cNvGrpSpPr>
            <a:grpSpLocks/>
          </p:cNvGrpSpPr>
          <p:nvPr/>
        </p:nvGrpSpPr>
        <p:grpSpPr bwMode="auto">
          <a:xfrm>
            <a:off x="5114925" y="715963"/>
            <a:ext cx="547688" cy="569912"/>
            <a:chOff x="3222" y="451"/>
            <a:chExt cx="345" cy="359"/>
          </a:xfrm>
        </p:grpSpPr>
        <p:sp>
          <p:nvSpPr>
            <p:cNvPr id="80959" name="Rectangle 198"/>
            <p:cNvSpPr>
              <a:spLocks noChangeArrowheads="1"/>
            </p:cNvSpPr>
            <p:nvPr/>
          </p:nvSpPr>
          <p:spPr bwMode="auto">
            <a:xfrm>
              <a:off x="3222" y="45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0960" name="Line 199"/>
            <p:cNvSpPr>
              <a:spLocks noChangeShapeType="1"/>
            </p:cNvSpPr>
            <p:nvPr/>
          </p:nvSpPr>
          <p:spPr bwMode="auto">
            <a:xfrm>
              <a:off x="3222" y="639"/>
              <a:ext cx="0" cy="171"/>
            </a:xfrm>
            <a:prstGeom prst="line">
              <a:avLst/>
            </a:prstGeom>
            <a:noFill/>
            <a:ln w="28575">
              <a:solidFill>
                <a:schemeClr val="tx1"/>
              </a:solidFill>
              <a:round/>
              <a:headEnd/>
              <a:tailEnd/>
            </a:ln>
          </p:spPr>
          <p:txBody>
            <a:bodyPr wrap="none" anchor="ctr"/>
            <a:lstStyle/>
            <a:p>
              <a:endParaRPr lang="en-US"/>
            </a:p>
          </p:txBody>
        </p:sp>
      </p:grpSp>
      <p:grpSp>
        <p:nvGrpSpPr>
          <p:cNvPr id="80956" name="Group 200"/>
          <p:cNvGrpSpPr>
            <a:grpSpLocks/>
          </p:cNvGrpSpPr>
          <p:nvPr/>
        </p:nvGrpSpPr>
        <p:grpSpPr bwMode="auto">
          <a:xfrm>
            <a:off x="3756025" y="633413"/>
            <a:ext cx="530225" cy="657225"/>
            <a:chOff x="2366" y="399"/>
            <a:chExt cx="334" cy="414"/>
          </a:xfrm>
        </p:grpSpPr>
        <p:sp>
          <p:nvSpPr>
            <p:cNvPr id="80957" name="Freeform 201"/>
            <p:cNvSpPr>
              <a:spLocks noChangeAspect="1"/>
            </p:cNvSpPr>
            <p:nvPr/>
          </p:nvSpPr>
          <p:spPr bwMode="auto">
            <a:xfrm>
              <a:off x="2366" y="3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0958" name="Line 202"/>
            <p:cNvSpPr>
              <a:spLocks noChangeShapeType="1"/>
            </p:cNvSpPr>
            <p:nvPr/>
          </p:nvSpPr>
          <p:spPr bwMode="auto">
            <a:xfrm>
              <a:off x="2366" y="567"/>
              <a:ext cx="0" cy="246"/>
            </a:xfrm>
            <a:prstGeom prst="line">
              <a:avLst/>
            </a:prstGeom>
            <a:noFill/>
            <a:ln w="28575">
              <a:solidFill>
                <a:schemeClr val="tx1"/>
              </a:solidFill>
              <a:round/>
              <a:headEnd/>
              <a:tailEnd/>
            </a:ln>
          </p:spPr>
          <p:txBody>
            <a:bodyPr wrap="none" anchor="ctr"/>
            <a:lstStyle/>
            <a:p>
              <a:endParaRPr lang="en-US"/>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1923" name="Rectangle 3"/>
          <p:cNvSpPr>
            <a:spLocks noGrp="1" noChangeArrowheads="1"/>
          </p:cNvSpPr>
          <p:nvPr>
            <p:ph type="title"/>
          </p:nvPr>
        </p:nvSpPr>
        <p:spPr>
          <a:xfrm>
            <a:off x="2719388" y="77788"/>
            <a:ext cx="5556250" cy="365125"/>
          </a:xfrm>
          <a:noFill/>
        </p:spPr>
        <p:txBody>
          <a:bodyPr wrap="none" lIns="0" tIns="0" rIns="0" bIns="0">
            <a:spAutoFit/>
          </a:bodyPr>
          <a:lstStyle/>
          <a:p>
            <a:pPr eaLnBrk="1" hangingPunct="1"/>
            <a:r>
              <a:rPr lang="en-US" sz="2400"/>
              <a:t>Ground Units – Infantry / Armor (2 slides)</a:t>
            </a:r>
          </a:p>
        </p:txBody>
      </p:sp>
      <p:sp>
        <p:nvSpPr>
          <p:cNvPr id="8192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192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192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192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1928" name="Text Box 8"/>
          <p:cNvSpPr txBox="1">
            <a:spLocks noChangeArrowheads="1"/>
          </p:cNvSpPr>
          <p:nvPr/>
        </p:nvSpPr>
        <p:spPr bwMode="auto">
          <a:xfrm>
            <a:off x="1174750" y="2100263"/>
            <a:ext cx="9953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Artic Infantry</a:t>
            </a:r>
          </a:p>
        </p:txBody>
      </p:sp>
      <p:sp>
        <p:nvSpPr>
          <p:cNvPr id="81929" name="Text Box 9"/>
          <p:cNvSpPr txBox="1">
            <a:spLocks noChangeArrowheads="1"/>
          </p:cNvSpPr>
          <p:nvPr/>
        </p:nvSpPr>
        <p:spPr bwMode="auto">
          <a:xfrm>
            <a:off x="992188" y="3335338"/>
            <a:ext cx="1358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Airborne Tracked</a:t>
            </a:r>
          </a:p>
        </p:txBody>
      </p:sp>
      <p:sp>
        <p:nvSpPr>
          <p:cNvPr id="81930" name="Text Box 10"/>
          <p:cNvSpPr txBox="1">
            <a:spLocks noChangeArrowheads="1"/>
          </p:cNvSpPr>
          <p:nvPr/>
        </p:nvSpPr>
        <p:spPr bwMode="auto">
          <a:xfrm>
            <a:off x="863600" y="3951288"/>
            <a:ext cx="1616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Amphibious Tracked</a:t>
            </a:r>
          </a:p>
        </p:txBody>
      </p:sp>
      <p:sp>
        <p:nvSpPr>
          <p:cNvPr id="81931" name="Text Box 11"/>
          <p:cNvSpPr txBox="1">
            <a:spLocks noChangeArrowheads="1"/>
          </p:cNvSpPr>
          <p:nvPr/>
        </p:nvSpPr>
        <p:spPr bwMode="auto">
          <a:xfrm>
            <a:off x="465138" y="4568825"/>
            <a:ext cx="24145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Amphibious Tracked Recovery</a:t>
            </a:r>
          </a:p>
        </p:txBody>
      </p:sp>
      <p:sp>
        <p:nvSpPr>
          <p:cNvPr id="81932" name="Text Box 12"/>
          <p:cNvSpPr txBox="1">
            <a:spLocks noChangeArrowheads="1"/>
          </p:cNvSpPr>
          <p:nvPr/>
        </p:nvSpPr>
        <p:spPr bwMode="auto">
          <a:xfrm>
            <a:off x="938213" y="2717800"/>
            <a:ext cx="1470025" cy="212725"/>
          </a:xfrm>
          <a:prstGeom prst="rect">
            <a:avLst/>
          </a:prstGeom>
          <a:noFill/>
          <a:ln w="12700">
            <a:noFill/>
            <a:miter lim="800000"/>
            <a:headEnd/>
            <a:tailEnd/>
          </a:ln>
        </p:spPr>
        <p:txBody>
          <a:bodyPr wrap="none" lIns="0" tIns="0" rIns="0" bIns="0" anchor="ctr">
            <a:spAutoFit/>
          </a:bodyPr>
          <a:lstStyle/>
          <a:p>
            <a:pPr eaLnBrk="0" hangingPunct="0"/>
            <a:r>
              <a:rPr lang="en-US" sz="1400" b="1"/>
              <a:t>Armour / Tracked</a:t>
            </a:r>
          </a:p>
        </p:txBody>
      </p:sp>
      <p:sp>
        <p:nvSpPr>
          <p:cNvPr id="81933" name="Text Box 13"/>
          <p:cNvSpPr txBox="1">
            <a:spLocks noChangeArrowheads="1"/>
          </p:cNvSpPr>
          <p:nvPr/>
        </p:nvSpPr>
        <p:spPr bwMode="auto">
          <a:xfrm>
            <a:off x="720725" y="1482725"/>
            <a:ext cx="190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Infantry Fighting Vehicle</a:t>
            </a:r>
          </a:p>
        </p:txBody>
      </p:sp>
      <p:sp>
        <p:nvSpPr>
          <p:cNvPr id="81934" name="Text Box 14"/>
          <p:cNvSpPr txBox="1">
            <a:spLocks noChangeArrowheads="1"/>
          </p:cNvSpPr>
          <p:nvPr/>
        </p:nvSpPr>
        <p:spPr bwMode="auto">
          <a:xfrm>
            <a:off x="415925" y="447675"/>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1935"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1936" name="Text Box 16"/>
          <p:cNvSpPr txBox="1">
            <a:spLocks noChangeArrowheads="1"/>
          </p:cNvSpPr>
          <p:nvPr/>
        </p:nvSpPr>
        <p:spPr bwMode="auto">
          <a:xfrm>
            <a:off x="1214438" y="5186363"/>
            <a:ext cx="9159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Armor</a:t>
            </a:r>
          </a:p>
        </p:txBody>
      </p:sp>
      <p:grpSp>
        <p:nvGrpSpPr>
          <p:cNvPr id="81937" name="Group 17"/>
          <p:cNvGrpSpPr>
            <a:grpSpLocks/>
          </p:cNvGrpSpPr>
          <p:nvPr/>
        </p:nvGrpSpPr>
        <p:grpSpPr bwMode="auto">
          <a:xfrm>
            <a:off x="3756025" y="1325563"/>
            <a:ext cx="530225" cy="530225"/>
            <a:chOff x="2366" y="835"/>
            <a:chExt cx="334" cy="334"/>
          </a:xfrm>
        </p:grpSpPr>
        <p:sp>
          <p:nvSpPr>
            <p:cNvPr id="82220" name="Freeform 18"/>
            <p:cNvSpPr>
              <a:spLocks noChangeAspect="1"/>
            </p:cNvSpPr>
            <p:nvPr/>
          </p:nvSpPr>
          <p:spPr bwMode="auto">
            <a:xfrm>
              <a:off x="2366" y="8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221" name="Line 19"/>
            <p:cNvSpPr>
              <a:spLocks noChangeShapeType="1"/>
            </p:cNvSpPr>
            <p:nvPr/>
          </p:nvSpPr>
          <p:spPr bwMode="auto">
            <a:xfrm flipV="1">
              <a:off x="2416" y="925"/>
              <a:ext cx="233" cy="152"/>
            </a:xfrm>
            <a:prstGeom prst="line">
              <a:avLst/>
            </a:prstGeom>
            <a:noFill/>
            <a:ln w="12700">
              <a:solidFill>
                <a:schemeClr val="tx1"/>
              </a:solidFill>
              <a:round/>
              <a:headEnd/>
              <a:tailEnd/>
            </a:ln>
          </p:spPr>
          <p:txBody>
            <a:bodyPr wrap="none" anchor="ctr"/>
            <a:lstStyle/>
            <a:p>
              <a:endParaRPr lang="en-US"/>
            </a:p>
          </p:txBody>
        </p:sp>
        <p:sp>
          <p:nvSpPr>
            <p:cNvPr id="82222" name="Line 20"/>
            <p:cNvSpPr>
              <a:spLocks noChangeShapeType="1"/>
            </p:cNvSpPr>
            <p:nvPr/>
          </p:nvSpPr>
          <p:spPr bwMode="auto">
            <a:xfrm>
              <a:off x="2422" y="925"/>
              <a:ext cx="227" cy="149"/>
            </a:xfrm>
            <a:prstGeom prst="line">
              <a:avLst/>
            </a:prstGeom>
            <a:noFill/>
            <a:ln w="12700">
              <a:solidFill>
                <a:schemeClr val="tx1"/>
              </a:solidFill>
              <a:round/>
              <a:headEnd/>
              <a:tailEnd/>
            </a:ln>
          </p:spPr>
          <p:txBody>
            <a:bodyPr wrap="none" anchor="ctr"/>
            <a:lstStyle/>
            <a:p>
              <a:endParaRPr lang="en-US"/>
            </a:p>
          </p:txBody>
        </p:sp>
        <p:sp>
          <p:nvSpPr>
            <p:cNvPr id="82223" name="Oval 21"/>
            <p:cNvSpPr>
              <a:spLocks noChangeAspect="1" noChangeArrowheads="1"/>
            </p:cNvSpPr>
            <p:nvPr/>
          </p:nvSpPr>
          <p:spPr bwMode="auto">
            <a:xfrm>
              <a:off x="2425" y="935"/>
              <a:ext cx="224" cy="134"/>
            </a:xfrm>
            <a:prstGeom prst="ellipse">
              <a:avLst/>
            </a:prstGeom>
            <a:noFill/>
            <a:ln w="12700">
              <a:solidFill>
                <a:srgbClr val="000000"/>
              </a:solidFill>
              <a:round/>
              <a:headEnd/>
              <a:tailEnd/>
            </a:ln>
          </p:spPr>
          <p:txBody>
            <a:bodyPr wrap="none" anchor="ctr"/>
            <a:lstStyle/>
            <a:p>
              <a:endParaRPr lang="en-US"/>
            </a:p>
          </p:txBody>
        </p:sp>
        <p:sp>
          <p:nvSpPr>
            <p:cNvPr id="82224" name="Line 22"/>
            <p:cNvSpPr>
              <a:spLocks noChangeShapeType="1"/>
            </p:cNvSpPr>
            <p:nvPr/>
          </p:nvSpPr>
          <p:spPr bwMode="auto">
            <a:xfrm>
              <a:off x="2426" y="924"/>
              <a:ext cx="0" cy="156"/>
            </a:xfrm>
            <a:prstGeom prst="line">
              <a:avLst/>
            </a:prstGeom>
            <a:noFill/>
            <a:ln w="12700">
              <a:solidFill>
                <a:schemeClr val="tx1"/>
              </a:solidFill>
              <a:round/>
              <a:headEnd/>
              <a:tailEnd/>
            </a:ln>
          </p:spPr>
          <p:txBody>
            <a:bodyPr wrap="none" anchor="ctr"/>
            <a:lstStyle/>
            <a:p>
              <a:endParaRPr lang="en-US"/>
            </a:p>
          </p:txBody>
        </p:sp>
      </p:grpSp>
      <p:grpSp>
        <p:nvGrpSpPr>
          <p:cNvPr id="81938" name="Group 23"/>
          <p:cNvGrpSpPr>
            <a:grpSpLocks/>
          </p:cNvGrpSpPr>
          <p:nvPr/>
        </p:nvGrpSpPr>
        <p:grpSpPr bwMode="auto">
          <a:xfrm>
            <a:off x="5118100" y="1408113"/>
            <a:ext cx="547688" cy="365125"/>
            <a:chOff x="3224" y="496"/>
            <a:chExt cx="345" cy="230"/>
          </a:xfrm>
        </p:grpSpPr>
        <p:grpSp>
          <p:nvGrpSpPr>
            <p:cNvPr id="82214" name="Group 24"/>
            <p:cNvGrpSpPr>
              <a:grpSpLocks/>
            </p:cNvGrpSpPr>
            <p:nvPr/>
          </p:nvGrpSpPr>
          <p:grpSpPr bwMode="auto">
            <a:xfrm>
              <a:off x="3224" y="496"/>
              <a:ext cx="345" cy="230"/>
              <a:chOff x="3224" y="504"/>
              <a:chExt cx="345" cy="230"/>
            </a:xfrm>
          </p:grpSpPr>
          <p:sp>
            <p:nvSpPr>
              <p:cNvPr id="82217" name="Rectangle 25"/>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218" name="Freeform 26"/>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219" name="Freeform 27"/>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82215" name="Oval 28"/>
            <p:cNvSpPr>
              <a:spLocks noChangeAspect="1" noChangeArrowheads="1"/>
            </p:cNvSpPr>
            <p:nvPr/>
          </p:nvSpPr>
          <p:spPr bwMode="auto">
            <a:xfrm>
              <a:off x="3267" y="544"/>
              <a:ext cx="259" cy="134"/>
            </a:xfrm>
            <a:prstGeom prst="ellipse">
              <a:avLst/>
            </a:prstGeom>
            <a:noFill/>
            <a:ln w="12700">
              <a:solidFill>
                <a:srgbClr val="000000"/>
              </a:solidFill>
              <a:round/>
              <a:headEnd/>
              <a:tailEnd/>
            </a:ln>
          </p:spPr>
          <p:txBody>
            <a:bodyPr wrap="none" anchor="ctr"/>
            <a:lstStyle/>
            <a:p>
              <a:endParaRPr lang="en-US"/>
            </a:p>
          </p:txBody>
        </p:sp>
        <p:sp>
          <p:nvSpPr>
            <p:cNvPr id="82216" name="Line 29"/>
            <p:cNvSpPr>
              <a:spLocks noChangeShapeType="1"/>
            </p:cNvSpPr>
            <p:nvPr/>
          </p:nvSpPr>
          <p:spPr bwMode="auto">
            <a:xfrm>
              <a:off x="3267" y="501"/>
              <a:ext cx="0" cy="224"/>
            </a:xfrm>
            <a:prstGeom prst="line">
              <a:avLst/>
            </a:prstGeom>
            <a:noFill/>
            <a:ln w="12700">
              <a:solidFill>
                <a:schemeClr val="tx1"/>
              </a:solidFill>
              <a:round/>
              <a:headEnd/>
              <a:tailEnd/>
            </a:ln>
          </p:spPr>
          <p:txBody>
            <a:bodyPr wrap="none" anchor="ctr"/>
            <a:lstStyle/>
            <a:p>
              <a:endParaRPr lang="en-US"/>
            </a:p>
          </p:txBody>
        </p:sp>
      </p:grpSp>
      <p:grpSp>
        <p:nvGrpSpPr>
          <p:cNvPr id="81939" name="Group 30"/>
          <p:cNvGrpSpPr>
            <a:grpSpLocks/>
          </p:cNvGrpSpPr>
          <p:nvPr/>
        </p:nvGrpSpPr>
        <p:grpSpPr bwMode="auto">
          <a:xfrm>
            <a:off x="6489700" y="1389063"/>
            <a:ext cx="401638" cy="401637"/>
            <a:chOff x="4082" y="479"/>
            <a:chExt cx="253" cy="253"/>
          </a:xfrm>
        </p:grpSpPr>
        <p:grpSp>
          <p:nvGrpSpPr>
            <p:cNvPr id="82208" name="Group 31"/>
            <p:cNvGrpSpPr>
              <a:grpSpLocks/>
            </p:cNvGrpSpPr>
            <p:nvPr/>
          </p:nvGrpSpPr>
          <p:grpSpPr bwMode="auto">
            <a:xfrm>
              <a:off x="4082" y="479"/>
              <a:ext cx="253" cy="253"/>
              <a:chOff x="4094" y="487"/>
              <a:chExt cx="253" cy="253"/>
            </a:xfrm>
          </p:grpSpPr>
          <p:sp>
            <p:nvSpPr>
              <p:cNvPr id="82211" name="Rectangle 32"/>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212" name="Line 33"/>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2213" name="Line 34"/>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82209" name="Oval 35"/>
            <p:cNvSpPr>
              <a:spLocks noChangeAspect="1" noChangeArrowheads="1"/>
            </p:cNvSpPr>
            <p:nvPr/>
          </p:nvSpPr>
          <p:spPr bwMode="auto">
            <a:xfrm>
              <a:off x="4111" y="550"/>
              <a:ext cx="190" cy="111"/>
            </a:xfrm>
            <a:prstGeom prst="ellipse">
              <a:avLst/>
            </a:prstGeom>
            <a:noFill/>
            <a:ln w="12700">
              <a:solidFill>
                <a:srgbClr val="000000"/>
              </a:solidFill>
              <a:round/>
              <a:headEnd/>
              <a:tailEnd/>
            </a:ln>
          </p:spPr>
          <p:txBody>
            <a:bodyPr wrap="none" anchor="ctr"/>
            <a:lstStyle/>
            <a:p>
              <a:endParaRPr lang="en-US"/>
            </a:p>
          </p:txBody>
        </p:sp>
        <p:sp>
          <p:nvSpPr>
            <p:cNvPr id="82210" name="Line 36"/>
            <p:cNvSpPr>
              <a:spLocks noChangeShapeType="1"/>
            </p:cNvSpPr>
            <p:nvPr/>
          </p:nvSpPr>
          <p:spPr bwMode="auto">
            <a:xfrm>
              <a:off x="4111" y="480"/>
              <a:ext cx="0" cy="251"/>
            </a:xfrm>
            <a:prstGeom prst="line">
              <a:avLst/>
            </a:prstGeom>
            <a:noFill/>
            <a:ln w="12700">
              <a:solidFill>
                <a:schemeClr val="tx1"/>
              </a:solidFill>
              <a:round/>
              <a:headEnd/>
              <a:tailEnd/>
            </a:ln>
          </p:spPr>
          <p:txBody>
            <a:bodyPr wrap="none" anchor="ctr"/>
            <a:lstStyle/>
            <a:p>
              <a:endParaRPr lang="en-US"/>
            </a:p>
          </p:txBody>
        </p:sp>
      </p:grpSp>
      <p:grpSp>
        <p:nvGrpSpPr>
          <p:cNvPr id="81940" name="Group 37"/>
          <p:cNvGrpSpPr>
            <a:grpSpLocks/>
          </p:cNvGrpSpPr>
          <p:nvPr/>
        </p:nvGrpSpPr>
        <p:grpSpPr bwMode="auto">
          <a:xfrm>
            <a:off x="7734300" y="1323975"/>
            <a:ext cx="530225" cy="530225"/>
            <a:chOff x="4872" y="834"/>
            <a:chExt cx="334" cy="334"/>
          </a:xfrm>
        </p:grpSpPr>
        <p:sp>
          <p:nvSpPr>
            <p:cNvPr id="82203" name="Freeform 38"/>
            <p:cNvSpPr>
              <a:spLocks/>
            </p:cNvSpPr>
            <p:nvPr/>
          </p:nvSpPr>
          <p:spPr bwMode="auto">
            <a:xfrm>
              <a:off x="4872" y="83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204" name="Line 39"/>
            <p:cNvSpPr>
              <a:spLocks noChangeShapeType="1"/>
            </p:cNvSpPr>
            <p:nvPr/>
          </p:nvSpPr>
          <p:spPr bwMode="auto">
            <a:xfrm flipV="1">
              <a:off x="4957" y="919"/>
              <a:ext cx="164" cy="164"/>
            </a:xfrm>
            <a:prstGeom prst="line">
              <a:avLst/>
            </a:prstGeom>
            <a:noFill/>
            <a:ln w="12700">
              <a:solidFill>
                <a:schemeClr val="tx1"/>
              </a:solidFill>
              <a:round/>
              <a:headEnd/>
              <a:tailEnd/>
            </a:ln>
          </p:spPr>
          <p:txBody>
            <a:bodyPr wrap="none" anchor="ctr"/>
            <a:lstStyle/>
            <a:p>
              <a:endParaRPr lang="en-US"/>
            </a:p>
          </p:txBody>
        </p:sp>
        <p:sp>
          <p:nvSpPr>
            <p:cNvPr id="82205" name="Line 40"/>
            <p:cNvSpPr>
              <a:spLocks noChangeShapeType="1"/>
            </p:cNvSpPr>
            <p:nvPr/>
          </p:nvSpPr>
          <p:spPr bwMode="auto">
            <a:xfrm flipH="1" flipV="1">
              <a:off x="4955" y="918"/>
              <a:ext cx="167" cy="165"/>
            </a:xfrm>
            <a:prstGeom prst="line">
              <a:avLst/>
            </a:prstGeom>
            <a:noFill/>
            <a:ln w="12700">
              <a:solidFill>
                <a:schemeClr val="tx1"/>
              </a:solidFill>
              <a:round/>
              <a:headEnd/>
              <a:tailEnd/>
            </a:ln>
          </p:spPr>
          <p:txBody>
            <a:bodyPr wrap="none" anchor="ctr"/>
            <a:lstStyle/>
            <a:p>
              <a:endParaRPr lang="en-US"/>
            </a:p>
          </p:txBody>
        </p:sp>
        <p:sp>
          <p:nvSpPr>
            <p:cNvPr id="82206" name="Oval 41"/>
            <p:cNvSpPr>
              <a:spLocks noChangeAspect="1" noChangeArrowheads="1"/>
            </p:cNvSpPr>
            <p:nvPr/>
          </p:nvSpPr>
          <p:spPr bwMode="auto">
            <a:xfrm>
              <a:off x="4938" y="940"/>
              <a:ext cx="202" cy="122"/>
            </a:xfrm>
            <a:prstGeom prst="ellipse">
              <a:avLst/>
            </a:prstGeom>
            <a:noFill/>
            <a:ln w="12700">
              <a:solidFill>
                <a:srgbClr val="000000"/>
              </a:solidFill>
              <a:round/>
              <a:headEnd/>
              <a:tailEnd/>
            </a:ln>
          </p:spPr>
          <p:txBody>
            <a:bodyPr wrap="none" anchor="ctr"/>
            <a:lstStyle/>
            <a:p>
              <a:endParaRPr lang="en-US"/>
            </a:p>
          </p:txBody>
        </p:sp>
        <p:sp>
          <p:nvSpPr>
            <p:cNvPr id="82207" name="Line 42"/>
            <p:cNvSpPr>
              <a:spLocks noChangeShapeType="1"/>
            </p:cNvSpPr>
            <p:nvPr/>
          </p:nvSpPr>
          <p:spPr bwMode="auto">
            <a:xfrm>
              <a:off x="4937" y="940"/>
              <a:ext cx="0" cy="126"/>
            </a:xfrm>
            <a:prstGeom prst="line">
              <a:avLst/>
            </a:prstGeom>
            <a:noFill/>
            <a:ln w="12700">
              <a:solidFill>
                <a:schemeClr val="tx1"/>
              </a:solidFill>
              <a:round/>
              <a:headEnd/>
              <a:tailEnd/>
            </a:ln>
          </p:spPr>
          <p:txBody>
            <a:bodyPr wrap="none" anchor="ctr"/>
            <a:lstStyle/>
            <a:p>
              <a:endParaRPr lang="en-US"/>
            </a:p>
          </p:txBody>
        </p:sp>
      </p:grpSp>
      <p:grpSp>
        <p:nvGrpSpPr>
          <p:cNvPr id="81941" name="Group 43"/>
          <p:cNvGrpSpPr>
            <a:grpSpLocks/>
          </p:cNvGrpSpPr>
          <p:nvPr/>
        </p:nvGrpSpPr>
        <p:grpSpPr bwMode="auto">
          <a:xfrm>
            <a:off x="3756025" y="1943100"/>
            <a:ext cx="530225" cy="530225"/>
            <a:chOff x="2366" y="1224"/>
            <a:chExt cx="334" cy="334"/>
          </a:xfrm>
        </p:grpSpPr>
        <p:sp>
          <p:nvSpPr>
            <p:cNvPr id="82196" name="Freeform 44"/>
            <p:cNvSpPr>
              <a:spLocks noChangeAspect="1"/>
            </p:cNvSpPr>
            <p:nvPr/>
          </p:nvSpPr>
          <p:spPr bwMode="auto">
            <a:xfrm>
              <a:off x="2366" y="122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197" name="Line 45"/>
            <p:cNvSpPr>
              <a:spLocks noChangeShapeType="1"/>
            </p:cNvSpPr>
            <p:nvPr/>
          </p:nvSpPr>
          <p:spPr bwMode="auto">
            <a:xfrm flipV="1">
              <a:off x="2416" y="1314"/>
              <a:ext cx="233" cy="152"/>
            </a:xfrm>
            <a:prstGeom prst="line">
              <a:avLst/>
            </a:prstGeom>
            <a:noFill/>
            <a:ln w="12700">
              <a:solidFill>
                <a:schemeClr val="tx1"/>
              </a:solidFill>
              <a:round/>
              <a:headEnd/>
              <a:tailEnd/>
            </a:ln>
          </p:spPr>
          <p:txBody>
            <a:bodyPr wrap="none" anchor="ctr"/>
            <a:lstStyle/>
            <a:p>
              <a:endParaRPr lang="en-US"/>
            </a:p>
          </p:txBody>
        </p:sp>
        <p:sp>
          <p:nvSpPr>
            <p:cNvPr id="82198" name="Line 46"/>
            <p:cNvSpPr>
              <a:spLocks noChangeShapeType="1"/>
            </p:cNvSpPr>
            <p:nvPr/>
          </p:nvSpPr>
          <p:spPr bwMode="auto">
            <a:xfrm>
              <a:off x="2422" y="1314"/>
              <a:ext cx="227" cy="149"/>
            </a:xfrm>
            <a:prstGeom prst="line">
              <a:avLst/>
            </a:prstGeom>
            <a:noFill/>
            <a:ln w="12700">
              <a:solidFill>
                <a:schemeClr val="tx1"/>
              </a:solidFill>
              <a:round/>
              <a:headEnd/>
              <a:tailEnd/>
            </a:ln>
          </p:spPr>
          <p:txBody>
            <a:bodyPr wrap="none" anchor="ctr"/>
            <a:lstStyle/>
            <a:p>
              <a:endParaRPr lang="en-US"/>
            </a:p>
          </p:txBody>
        </p:sp>
        <p:grpSp>
          <p:nvGrpSpPr>
            <p:cNvPr id="82199" name="Group 47"/>
            <p:cNvGrpSpPr>
              <a:grpSpLocks/>
            </p:cNvGrpSpPr>
            <p:nvPr/>
          </p:nvGrpSpPr>
          <p:grpSpPr bwMode="auto">
            <a:xfrm>
              <a:off x="2461" y="1442"/>
              <a:ext cx="145" cy="38"/>
              <a:chOff x="3888" y="240"/>
              <a:chExt cx="281" cy="74"/>
            </a:xfrm>
          </p:grpSpPr>
          <p:sp>
            <p:nvSpPr>
              <p:cNvPr id="82200" name="Freeform 48"/>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201" name="Freeform 49"/>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202" name="Line 50"/>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1942" name="Group 51"/>
          <p:cNvGrpSpPr>
            <a:grpSpLocks/>
          </p:cNvGrpSpPr>
          <p:nvPr/>
        </p:nvGrpSpPr>
        <p:grpSpPr bwMode="auto">
          <a:xfrm>
            <a:off x="3756025" y="3176588"/>
            <a:ext cx="530225" cy="530225"/>
            <a:chOff x="2366" y="2001"/>
            <a:chExt cx="334" cy="334"/>
          </a:xfrm>
        </p:grpSpPr>
        <p:sp>
          <p:nvSpPr>
            <p:cNvPr id="82191" name="Freeform 52"/>
            <p:cNvSpPr>
              <a:spLocks noChangeAspect="1"/>
            </p:cNvSpPr>
            <p:nvPr/>
          </p:nvSpPr>
          <p:spPr bwMode="auto">
            <a:xfrm>
              <a:off x="2366" y="200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2192" name="Group 53"/>
            <p:cNvGrpSpPr>
              <a:grpSpLocks/>
            </p:cNvGrpSpPr>
            <p:nvPr/>
          </p:nvGrpSpPr>
          <p:grpSpPr bwMode="auto">
            <a:xfrm>
              <a:off x="2470" y="2234"/>
              <a:ext cx="127" cy="27"/>
              <a:chOff x="143" y="1247"/>
              <a:chExt cx="197" cy="35"/>
            </a:xfrm>
          </p:grpSpPr>
          <p:sp>
            <p:nvSpPr>
              <p:cNvPr id="82194" name="Freeform 5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195" name="Freeform 5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82193" name="Oval 56"/>
            <p:cNvSpPr>
              <a:spLocks noChangeAspect="1" noChangeArrowheads="1"/>
            </p:cNvSpPr>
            <p:nvPr/>
          </p:nvSpPr>
          <p:spPr bwMode="auto">
            <a:xfrm>
              <a:off x="2421" y="2087"/>
              <a:ext cx="224" cy="134"/>
            </a:xfrm>
            <a:prstGeom prst="ellipse">
              <a:avLst/>
            </a:prstGeom>
            <a:noFill/>
            <a:ln w="12700">
              <a:solidFill>
                <a:srgbClr val="000000"/>
              </a:solidFill>
              <a:round/>
              <a:headEnd/>
              <a:tailEnd/>
            </a:ln>
          </p:spPr>
          <p:txBody>
            <a:bodyPr wrap="none" anchor="ctr"/>
            <a:lstStyle/>
            <a:p>
              <a:endParaRPr lang="en-US"/>
            </a:p>
          </p:txBody>
        </p:sp>
      </p:grpSp>
      <p:grpSp>
        <p:nvGrpSpPr>
          <p:cNvPr id="81943" name="Group 57"/>
          <p:cNvGrpSpPr>
            <a:grpSpLocks/>
          </p:cNvGrpSpPr>
          <p:nvPr/>
        </p:nvGrpSpPr>
        <p:grpSpPr bwMode="auto">
          <a:xfrm>
            <a:off x="5118100" y="3259138"/>
            <a:ext cx="547688" cy="365125"/>
            <a:chOff x="3224" y="2648"/>
            <a:chExt cx="345" cy="230"/>
          </a:xfrm>
        </p:grpSpPr>
        <p:sp>
          <p:nvSpPr>
            <p:cNvPr id="82186" name="Rectangle 58"/>
            <p:cNvSpPr>
              <a:spLocks noChangeArrowheads="1"/>
            </p:cNvSpPr>
            <p:nvPr/>
          </p:nvSpPr>
          <p:spPr bwMode="auto">
            <a:xfrm>
              <a:off x="3224" y="264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2187" name="Group 59"/>
            <p:cNvGrpSpPr>
              <a:grpSpLocks/>
            </p:cNvGrpSpPr>
            <p:nvPr/>
          </p:nvGrpSpPr>
          <p:grpSpPr bwMode="auto">
            <a:xfrm>
              <a:off x="3297" y="2825"/>
              <a:ext cx="199" cy="35"/>
              <a:chOff x="143" y="1247"/>
              <a:chExt cx="197" cy="35"/>
            </a:xfrm>
          </p:grpSpPr>
          <p:sp>
            <p:nvSpPr>
              <p:cNvPr id="82189" name="Freeform 60"/>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190" name="Freeform 61"/>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82188" name="Oval 62"/>
            <p:cNvSpPr>
              <a:spLocks noChangeAspect="1" noChangeArrowheads="1"/>
            </p:cNvSpPr>
            <p:nvPr/>
          </p:nvSpPr>
          <p:spPr bwMode="auto">
            <a:xfrm>
              <a:off x="3267" y="2672"/>
              <a:ext cx="259" cy="134"/>
            </a:xfrm>
            <a:prstGeom prst="ellipse">
              <a:avLst/>
            </a:prstGeom>
            <a:noFill/>
            <a:ln w="12700">
              <a:solidFill>
                <a:srgbClr val="000000"/>
              </a:solidFill>
              <a:round/>
              <a:headEnd/>
              <a:tailEnd/>
            </a:ln>
          </p:spPr>
          <p:txBody>
            <a:bodyPr wrap="none" anchor="ctr"/>
            <a:lstStyle/>
            <a:p>
              <a:endParaRPr lang="en-US"/>
            </a:p>
          </p:txBody>
        </p:sp>
      </p:grpSp>
      <p:grpSp>
        <p:nvGrpSpPr>
          <p:cNvPr id="81944" name="Group 63"/>
          <p:cNvGrpSpPr>
            <a:grpSpLocks/>
          </p:cNvGrpSpPr>
          <p:nvPr/>
        </p:nvGrpSpPr>
        <p:grpSpPr bwMode="auto">
          <a:xfrm>
            <a:off x="6489700" y="3240088"/>
            <a:ext cx="401638" cy="401637"/>
            <a:chOff x="4094" y="2631"/>
            <a:chExt cx="253" cy="253"/>
          </a:xfrm>
        </p:grpSpPr>
        <p:sp>
          <p:nvSpPr>
            <p:cNvPr id="82181" name="Rectangle 64"/>
            <p:cNvSpPr>
              <a:spLocks noChangeArrowheads="1"/>
            </p:cNvSpPr>
            <p:nvPr/>
          </p:nvSpPr>
          <p:spPr bwMode="auto">
            <a:xfrm>
              <a:off x="4094" y="263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2182" name="Group 65"/>
            <p:cNvGrpSpPr>
              <a:grpSpLocks/>
            </p:cNvGrpSpPr>
            <p:nvPr/>
          </p:nvGrpSpPr>
          <p:grpSpPr bwMode="auto">
            <a:xfrm>
              <a:off x="4160" y="2831"/>
              <a:ext cx="120" cy="30"/>
              <a:chOff x="143" y="1247"/>
              <a:chExt cx="197" cy="35"/>
            </a:xfrm>
          </p:grpSpPr>
          <p:sp>
            <p:nvSpPr>
              <p:cNvPr id="82184" name="Freeform 66"/>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185" name="Freeform 67"/>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82183" name="Oval 68"/>
            <p:cNvSpPr>
              <a:spLocks noChangeAspect="1" noChangeArrowheads="1"/>
            </p:cNvSpPr>
            <p:nvPr/>
          </p:nvSpPr>
          <p:spPr bwMode="auto">
            <a:xfrm>
              <a:off x="4125" y="2678"/>
              <a:ext cx="190" cy="111"/>
            </a:xfrm>
            <a:prstGeom prst="ellipse">
              <a:avLst/>
            </a:prstGeom>
            <a:noFill/>
            <a:ln w="12700">
              <a:solidFill>
                <a:srgbClr val="000000"/>
              </a:solidFill>
              <a:round/>
              <a:headEnd/>
              <a:tailEnd/>
            </a:ln>
          </p:spPr>
          <p:txBody>
            <a:bodyPr wrap="none" anchor="ctr"/>
            <a:lstStyle/>
            <a:p>
              <a:endParaRPr lang="en-US"/>
            </a:p>
          </p:txBody>
        </p:sp>
      </p:grpSp>
      <p:grpSp>
        <p:nvGrpSpPr>
          <p:cNvPr id="81945" name="Group 69"/>
          <p:cNvGrpSpPr>
            <a:grpSpLocks/>
          </p:cNvGrpSpPr>
          <p:nvPr/>
        </p:nvGrpSpPr>
        <p:grpSpPr bwMode="auto">
          <a:xfrm>
            <a:off x="7734300" y="3175000"/>
            <a:ext cx="530225" cy="530225"/>
            <a:chOff x="4872" y="2000"/>
            <a:chExt cx="334" cy="334"/>
          </a:xfrm>
        </p:grpSpPr>
        <p:sp>
          <p:nvSpPr>
            <p:cNvPr id="82176" name="Freeform 70"/>
            <p:cNvSpPr>
              <a:spLocks/>
            </p:cNvSpPr>
            <p:nvPr/>
          </p:nvSpPr>
          <p:spPr bwMode="auto">
            <a:xfrm>
              <a:off x="4872" y="200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2177" name="Group 71"/>
            <p:cNvGrpSpPr>
              <a:grpSpLocks/>
            </p:cNvGrpSpPr>
            <p:nvPr/>
          </p:nvGrpSpPr>
          <p:grpSpPr bwMode="auto">
            <a:xfrm>
              <a:off x="4986" y="2226"/>
              <a:ext cx="107" cy="31"/>
              <a:chOff x="143" y="1247"/>
              <a:chExt cx="197" cy="35"/>
            </a:xfrm>
          </p:grpSpPr>
          <p:sp>
            <p:nvSpPr>
              <p:cNvPr id="82179" name="Freeform 72"/>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180" name="Freeform 73"/>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82178" name="Oval 74"/>
            <p:cNvSpPr>
              <a:spLocks noChangeAspect="1" noChangeArrowheads="1"/>
            </p:cNvSpPr>
            <p:nvPr/>
          </p:nvSpPr>
          <p:spPr bwMode="auto">
            <a:xfrm>
              <a:off x="4938" y="2082"/>
              <a:ext cx="202" cy="122"/>
            </a:xfrm>
            <a:prstGeom prst="ellipse">
              <a:avLst/>
            </a:prstGeom>
            <a:noFill/>
            <a:ln w="12700">
              <a:solidFill>
                <a:srgbClr val="000000"/>
              </a:solidFill>
              <a:round/>
              <a:headEnd/>
              <a:tailEnd/>
            </a:ln>
          </p:spPr>
          <p:txBody>
            <a:bodyPr wrap="none" anchor="ctr"/>
            <a:lstStyle/>
            <a:p>
              <a:endParaRPr lang="en-US"/>
            </a:p>
          </p:txBody>
        </p:sp>
      </p:grpSp>
      <p:grpSp>
        <p:nvGrpSpPr>
          <p:cNvPr id="81946" name="Group 75"/>
          <p:cNvGrpSpPr>
            <a:grpSpLocks/>
          </p:cNvGrpSpPr>
          <p:nvPr/>
        </p:nvGrpSpPr>
        <p:grpSpPr bwMode="auto">
          <a:xfrm>
            <a:off x="3756025" y="5027613"/>
            <a:ext cx="530225" cy="530225"/>
            <a:chOff x="2366" y="3167"/>
            <a:chExt cx="334" cy="334"/>
          </a:xfrm>
        </p:grpSpPr>
        <p:sp>
          <p:nvSpPr>
            <p:cNvPr id="82173" name="Freeform 76"/>
            <p:cNvSpPr>
              <a:spLocks noChangeAspect="1"/>
            </p:cNvSpPr>
            <p:nvPr/>
          </p:nvSpPr>
          <p:spPr bwMode="auto">
            <a:xfrm>
              <a:off x="2366" y="316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174" name="Text Box 77"/>
            <p:cNvSpPr txBox="1">
              <a:spLocks noChangeArrowheads="1"/>
            </p:cNvSpPr>
            <p:nvPr/>
          </p:nvSpPr>
          <p:spPr bwMode="auto">
            <a:xfrm>
              <a:off x="2504" y="3366"/>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sp>
          <p:nvSpPr>
            <p:cNvPr id="82175" name="Oval 78"/>
            <p:cNvSpPr>
              <a:spLocks noChangeAspect="1" noChangeArrowheads="1"/>
            </p:cNvSpPr>
            <p:nvPr/>
          </p:nvSpPr>
          <p:spPr bwMode="auto">
            <a:xfrm>
              <a:off x="2421" y="3264"/>
              <a:ext cx="224" cy="113"/>
            </a:xfrm>
            <a:prstGeom prst="ellipse">
              <a:avLst/>
            </a:prstGeom>
            <a:noFill/>
            <a:ln w="12700">
              <a:solidFill>
                <a:srgbClr val="000000"/>
              </a:solidFill>
              <a:round/>
              <a:headEnd/>
              <a:tailEnd/>
            </a:ln>
          </p:spPr>
          <p:txBody>
            <a:bodyPr wrap="none" anchor="ctr"/>
            <a:lstStyle/>
            <a:p>
              <a:endParaRPr lang="en-US"/>
            </a:p>
          </p:txBody>
        </p:sp>
      </p:grpSp>
      <p:grpSp>
        <p:nvGrpSpPr>
          <p:cNvPr id="81947" name="Group 79"/>
          <p:cNvGrpSpPr>
            <a:grpSpLocks/>
          </p:cNvGrpSpPr>
          <p:nvPr/>
        </p:nvGrpSpPr>
        <p:grpSpPr bwMode="auto">
          <a:xfrm>
            <a:off x="5118100" y="5110163"/>
            <a:ext cx="547688" cy="365125"/>
            <a:chOff x="3224" y="3880"/>
            <a:chExt cx="345" cy="230"/>
          </a:xfrm>
        </p:grpSpPr>
        <p:sp>
          <p:nvSpPr>
            <p:cNvPr id="82170" name="Rectangle 80"/>
            <p:cNvSpPr>
              <a:spLocks noChangeArrowheads="1"/>
            </p:cNvSpPr>
            <p:nvPr/>
          </p:nvSpPr>
          <p:spPr bwMode="auto">
            <a:xfrm>
              <a:off x="3224" y="388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171" name="Text Box 81"/>
            <p:cNvSpPr txBox="1">
              <a:spLocks noChangeArrowheads="1"/>
            </p:cNvSpPr>
            <p:nvPr/>
          </p:nvSpPr>
          <p:spPr bwMode="auto">
            <a:xfrm>
              <a:off x="3367" y="3992"/>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sp>
          <p:nvSpPr>
            <p:cNvPr id="82172" name="Oval 82"/>
            <p:cNvSpPr>
              <a:spLocks noChangeAspect="1" noChangeArrowheads="1"/>
            </p:cNvSpPr>
            <p:nvPr/>
          </p:nvSpPr>
          <p:spPr bwMode="auto">
            <a:xfrm>
              <a:off x="3267" y="3904"/>
              <a:ext cx="259" cy="98"/>
            </a:xfrm>
            <a:prstGeom prst="ellipse">
              <a:avLst/>
            </a:prstGeom>
            <a:noFill/>
            <a:ln w="12700">
              <a:solidFill>
                <a:srgbClr val="000000"/>
              </a:solidFill>
              <a:round/>
              <a:headEnd/>
              <a:tailEnd/>
            </a:ln>
          </p:spPr>
          <p:txBody>
            <a:bodyPr wrap="none" anchor="ctr"/>
            <a:lstStyle/>
            <a:p>
              <a:endParaRPr lang="en-US"/>
            </a:p>
          </p:txBody>
        </p:sp>
      </p:grpSp>
      <p:grpSp>
        <p:nvGrpSpPr>
          <p:cNvPr id="81948" name="Group 83"/>
          <p:cNvGrpSpPr>
            <a:grpSpLocks/>
          </p:cNvGrpSpPr>
          <p:nvPr/>
        </p:nvGrpSpPr>
        <p:grpSpPr bwMode="auto">
          <a:xfrm>
            <a:off x="6489700" y="5091113"/>
            <a:ext cx="401638" cy="401637"/>
            <a:chOff x="4094" y="3863"/>
            <a:chExt cx="253" cy="253"/>
          </a:xfrm>
        </p:grpSpPr>
        <p:sp>
          <p:nvSpPr>
            <p:cNvPr id="82167" name="Rectangle 84"/>
            <p:cNvSpPr>
              <a:spLocks noChangeArrowheads="1"/>
            </p:cNvSpPr>
            <p:nvPr/>
          </p:nvSpPr>
          <p:spPr bwMode="auto">
            <a:xfrm>
              <a:off x="4094" y="386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168" name="Text Box 85"/>
            <p:cNvSpPr txBox="1">
              <a:spLocks noChangeArrowheads="1"/>
            </p:cNvSpPr>
            <p:nvPr/>
          </p:nvSpPr>
          <p:spPr bwMode="auto">
            <a:xfrm>
              <a:off x="4191" y="3997"/>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sp>
          <p:nvSpPr>
            <p:cNvPr id="82169" name="Oval 86"/>
            <p:cNvSpPr>
              <a:spLocks noChangeAspect="1" noChangeArrowheads="1"/>
            </p:cNvSpPr>
            <p:nvPr/>
          </p:nvSpPr>
          <p:spPr bwMode="auto">
            <a:xfrm>
              <a:off x="4125" y="3896"/>
              <a:ext cx="190" cy="111"/>
            </a:xfrm>
            <a:prstGeom prst="ellipse">
              <a:avLst/>
            </a:prstGeom>
            <a:noFill/>
            <a:ln w="12700">
              <a:solidFill>
                <a:srgbClr val="000000"/>
              </a:solidFill>
              <a:round/>
              <a:headEnd/>
              <a:tailEnd/>
            </a:ln>
          </p:spPr>
          <p:txBody>
            <a:bodyPr wrap="none" anchor="ctr"/>
            <a:lstStyle/>
            <a:p>
              <a:endParaRPr lang="en-US"/>
            </a:p>
          </p:txBody>
        </p:sp>
      </p:grpSp>
      <p:grpSp>
        <p:nvGrpSpPr>
          <p:cNvPr id="81949" name="Group 87"/>
          <p:cNvGrpSpPr>
            <a:grpSpLocks/>
          </p:cNvGrpSpPr>
          <p:nvPr/>
        </p:nvGrpSpPr>
        <p:grpSpPr bwMode="auto">
          <a:xfrm>
            <a:off x="7734300" y="5026025"/>
            <a:ext cx="530225" cy="530225"/>
            <a:chOff x="4872" y="3166"/>
            <a:chExt cx="334" cy="334"/>
          </a:xfrm>
        </p:grpSpPr>
        <p:sp>
          <p:nvSpPr>
            <p:cNvPr id="82164" name="Freeform 88"/>
            <p:cNvSpPr>
              <a:spLocks/>
            </p:cNvSpPr>
            <p:nvPr/>
          </p:nvSpPr>
          <p:spPr bwMode="auto">
            <a:xfrm>
              <a:off x="4872" y="316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165" name="Text Box 89"/>
            <p:cNvSpPr txBox="1">
              <a:spLocks noChangeArrowheads="1"/>
            </p:cNvSpPr>
            <p:nvPr/>
          </p:nvSpPr>
          <p:spPr bwMode="auto">
            <a:xfrm>
              <a:off x="5009" y="3362"/>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sp>
          <p:nvSpPr>
            <p:cNvPr id="82166" name="Oval 90"/>
            <p:cNvSpPr>
              <a:spLocks noChangeAspect="1" noChangeArrowheads="1"/>
            </p:cNvSpPr>
            <p:nvPr/>
          </p:nvSpPr>
          <p:spPr bwMode="auto">
            <a:xfrm>
              <a:off x="4938" y="3248"/>
              <a:ext cx="202" cy="122"/>
            </a:xfrm>
            <a:prstGeom prst="ellipse">
              <a:avLst/>
            </a:prstGeom>
            <a:noFill/>
            <a:ln w="12700">
              <a:solidFill>
                <a:srgbClr val="000000"/>
              </a:solidFill>
              <a:round/>
              <a:headEnd/>
              <a:tailEnd/>
            </a:ln>
          </p:spPr>
          <p:txBody>
            <a:bodyPr wrap="none" anchor="ctr"/>
            <a:lstStyle/>
            <a:p>
              <a:endParaRPr lang="en-US"/>
            </a:p>
          </p:txBody>
        </p:sp>
      </p:grpSp>
      <p:grpSp>
        <p:nvGrpSpPr>
          <p:cNvPr id="81950" name="Group 91"/>
          <p:cNvGrpSpPr>
            <a:grpSpLocks/>
          </p:cNvGrpSpPr>
          <p:nvPr/>
        </p:nvGrpSpPr>
        <p:grpSpPr bwMode="auto">
          <a:xfrm>
            <a:off x="3756025" y="2560638"/>
            <a:ext cx="530225" cy="530225"/>
            <a:chOff x="2366" y="1613"/>
            <a:chExt cx="334" cy="334"/>
          </a:xfrm>
        </p:grpSpPr>
        <p:sp>
          <p:nvSpPr>
            <p:cNvPr id="82162" name="Freeform 92"/>
            <p:cNvSpPr>
              <a:spLocks noChangeAspect="1"/>
            </p:cNvSpPr>
            <p:nvPr/>
          </p:nvSpPr>
          <p:spPr bwMode="auto">
            <a:xfrm>
              <a:off x="2366" y="161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163" name="Oval 93"/>
            <p:cNvSpPr>
              <a:spLocks noChangeAspect="1" noChangeArrowheads="1"/>
            </p:cNvSpPr>
            <p:nvPr/>
          </p:nvSpPr>
          <p:spPr bwMode="auto">
            <a:xfrm>
              <a:off x="2404" y="1713"/>
              <a:ext cx="259" cy="134"/>
            </a:xfrm>
            <a:prstGeom prst="ellipse">
              <a:avLst/>
            </a:prstGeom>
            <a:noFill/>
            <a:ln w="12700">
              <a:solidFill>
                <a:srgbClr val="000000"/>
              </a:solidFill>
              <a:round/>
              <a:headEnd/>
              <a:tailEnd/>
            </a:ln>
          </p:spPr>
          <p:txBody>
            <a:bodyPr wrap="none" anchor="ctr"/>
            <a:lstStyle/>
            <a:p>
              <a:endParaRPr lang="en-US"/>
            </a:p>
          </p:txBody>
        </p:sp>
      </p:grpSp>
      <p:grpSp>
        <p:nvGrpSpPr>
          <p:cNvPr id="81951" name="Group 94"/>
          <p:cNvGrpSpPr>
            <a:grpSpLocks/>
          </p:cNvGrpSpPr>
          <p:nvPr/>
        </p:nvGrpSpPr>
        <p:grpSpPr bwMode="auto">
          <a:xfrm>
            <a:off x="5118100" y="2643188"/>
            <a:ext cx="547688" cy="365125"/>
            <a:chOff x="3224" y="3064"/>
            <a:chExt cx="345" cy="230"/>
          </a:xfrm>
        </p:grpSpPr>
        <p:sp>
          <p:nvSpPr>
            <p:cNvPr id="82160" name="Rectangle 95"/>
            <p:cNvSpPr>
              <a:spLocks noChangeArrowheads="1"/>
            </p:cNvSpPr>
            <p:nvPr/>
          </p:nvSpPr>
          <p:spPr bwMode="auto">
            <a:xfrm>
              <a:off x="3224" y="3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161" name="Oval 96"/>
            <p:cNvSpPr>
              <a:spLocks noChangeAspect="1" noChangeArrowheads="1"/>
            </p:cNvSpPr>
            <p:nvPr/>
          </p:nvSpPr>
          <p:spPr bwMode="auto">
            <a:xfrm>
              <a:off x="3267" y="3112"/>
              <a:ext cx="259" cy="134"/>
            </a:xfrm>
            <a:prstGeom prst="ellipse">
              <a:avLst/>
            </a:prstGeom>
            <a:noFill/>
            <a:ln w="12700">
              <a:solidFill>
                <a:srgbClr val="000000"/>
              </a:solidFill>
              <a:round/>
              <a:headEnd/>
              <a:tailEnd/>
            </a:ln>
          </p:spPr>
          <p:txBody>
            <a:bodyPr wrap="none" anchor="ctr"/>
            <a:lstStyle/>
            <a:p>
              <a:endParaRPr lang="en-US"/>
            </a:p>
          </p:txBody>
        </p:sp>
      </p:grpSp>
      <p:grpSp>
        <p:nvGrpSpPr>
          <p:cNvPr id="81952" name="Group 97"/>
          <p:cNvGrpSpPr>
            <a:grpSpLocks/>
          </p:cNvGrpSpPr>
          <p:nvPr/>
        </p:nvGrpSpPr>
        <p:grpSpPr bwMode="auto">
          <a:xfrm>
            <a:off x="6489700" y="2624138"/>
            <a:ext cx="401638" cy="401637"/>
            <a:chOff x="4082" y="3047"/>
            <a:chExt cx="253" cy="253"/>
          </a:xfrm>
        </p:grpSpPr>
        <p:sp>
          <p:nvSpPr>
            <p:cNvPr id="82158" name="Rectangle 98"/>
            <p:cNvSpPr>
              <a:spLocks noChangeArrowheads="1"/>
            </p:cNvSpPr>
            <p:nvPr/>
          </p:nvSpPr>
          <p:spPr bwMode="auto">
            <a:xfrm>
              <a:off x="4082" y="304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159" name="Oval 99"/>
            <p:cNvSpPr>
              <a:spLocks noChangeAspect="1" noChangeArrowheads="1"/>
            </p:cNvSpPr>
            <p:nvPr/>
          </p:nvSpPr>
          <p:spPr bwMode="auto">
            <a:xfrm>
              <a:off x="4101" y="3118"/>
              <a:ext cx="214" cy="111"/>
            </a:xfrm>
            <a:prstGeom prst="ellipse">
              <a:avLst/>
            </a:prstGeom>
            <a:noFill/>
            <a:ln w="12700">
              <a:solidFill>
                <a:srgbClr val="000000"/>
              </a:solidFill>
              <a:round/>
              <a:headEnd/>
              <a:tailEnd/>
            </a:ln>
          </p:spPr>
          <p:txBody>
            <a:bodyPr wrap="none" anchor="ctr"/>
            <a:lstStyle/>
            <a:p>
              <a:endParaRPr lang="en-US"/>
            </a:p>
          </p:txBody>
        </p:sp>
      </p:grpSp>
      <p:grpSp>
        <p:nvGrpSpPr>
          <p:cNvPr id="81953" name="Group 100"/>
          <p:cNvGrpSpPr>
            <a:grpSpLocks/>
          </p:cNvGrpSpPr>
          <p:nvPr/>
        </p:nvGrpSpPr>
        <p:grpSpPr bwMode="auto">
          <a:xfrm>
            <a:off x="7734300" y="2559050"/>
            <a:ext cx="530225" cy="530225"/>
            <a:chOff x="4872" y="1612"/>
            <a:chExt cx="334" cy="334"/>
          </a:xfrm>
        </p:grpSpPr>
        <p:sp>
          <p:nvSpPr>
            <p:cNvPr id="82156" name="Freeform 101"/>
            <p:cNvSpPr>
              <a:spLocks/>
            </p:cNvSpPr>
            <p:nvPr/>
          </p:nvSpPr>
          <p:spPr bwMode="auto">
            <a:xfrm>
              <a:off x="4872" y="161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157" name="Oval 102"/>
            <p:cNvSpPr>
              <a:spLocks noChangeAspect="1" noChangeArrowheads="1"/>
            </p:cNvSpPr>
            <p:nvPr/>
          </p:nvSpPr>
          <p:spPr bwMode="auto">
            <a:xfrm>
              <a:off x="4922" y="1718"/>
              <a:ext cx="235" cy="122"/>
            </a:xfrm>
            <a:prstGeom prst="ellipse">
              <a:avLst/>
            </a:prstGeom>
            <a:noFill/>
            <a:ln w="12700">
              <a:solidFill>
                <a:srgbClr val="000000"/>
              </a:solidFill>
              <a:round/>
              <a:headEnd/>
              <a:tailEnd/>
            </a:ln>
          </p:spPr>
          <p:txBody>
            <a:bodyPr wrap="none" anchor="ctr"/>
            <a:lstStyle/>
            <a:p>
              <a:endParaRPr lang="en-US"/>
            </a:p>
          </p:txBody>
        </p:sp>
      </p:grpSp>
      <p:grpSp>
        <p:nvGrpSpPr>
          <p:cNvPr id="81954" name="Group 103"/>
          <p:cNvGrpSpPr>
            <a:grpSpLocks/>
          </p:cNvGrpSpPr>
          <p:nvPr/>
        </p:nvGrpSpPr>
        <p:grpSpPr bwMode="auto">
          <a:xfrm>
            <a:off x="3756025" y="3794125"/>
            <a:ext cx="530225" cy="530225"/>
            <a:chOff x="2366" y="2390"/>
            <a:chExt cx="334" cy="334"/>
          </a:xfrm>
        </p:grpSpPr>
        <p:sp>
          <p:nvSpPr>
            <p:cNvPr id="82146" name="Freeform 104"/>
            <p:cNvSpPr>
              <a:spLocks noChangeAspect="1"/>
            </p:cNvSpPr>
            <p:nvPr/>
          </p:nvSpPr>
          <p:spPr bwMode="auto">
            <a:xfrm>
              <a:off x="2366" y="239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147" name="Oval 105"/>
            <p:cNvSpPr>
              <a:spLocks noChangeAspect="1" noChangeArrowheads="1"/>
            </p:cNvSpPr>
            <p:nvPr/>
          </p:nvSpPr>
          <p:spPr bwMode="auto">
            <a:xfrm>
              <a:off x="2404" y="2490"/>
              <a:ext cx="259" cy="134"/>
            </a:xfrm>
            <a:prstGeom prst="ellipse">
              <a:avLst/>
            </a:prstGeom>
            <a:noFill/>
            <a:ln w="12700">
              <a:solidFill>
                <a:srgbClr val="000000"/>
              </a:solidFill>
              <a:round/>
              <a:headEnd/>
              <a:tailEnd/>
            </a:ln>
          </p:spPr>
          <p:txBody>
            <a:bodyPr wrap="none" anchor="ctr"/>
            <a:lstStyle/>
            <a:p>
              <a:endParaRPr lang="en-US"/>
            </a:p>
          </p:txBody>
        </p:sp>
        <p:grpSp>
          <p:nvGrpSpPr>
            <p:cNvPr id="82148" name="Group 106"/>
            <p:cNvGrpSpPr>
              <a:grpSpLocks/>
            </p:cNvGrpSpPr>
            <p:nvPr/>
          </p:nvGrpSpPr>
          <p:grpSpPr bwMode="auto">
            <a:xfrm>
              <a:off x="2369" y="2527"/>
              <a:ext cx="327" cy="59"/>
              <a:chOff x="3099" y="2714"/>
              <a:chExt cx="516" cy="59"/>
            </a:xfrm>
          </p:grpSpPr>
          <p:sp>
            <p:nvSpPr>
              <p:cNvPr id="82149" name="Freeform 107"/>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0" name="Freeform 108"/>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1" name="Freeform 109"/>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2" name="Freeform 110"/>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3" name="Freeform 111"/>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4" name="Freeform 112"/>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55" name="Freeform 113"/>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1955" name="Group 114"/>
          <p:cNvGrpSpPr>
            <a:grpSpLocks/>
          </p:cNvGrpSpPr>
          <p:nvPr/>
        </p:nvGrpSpPr>
        <p:grpSpPr bwMode="auto">
          <a:xfrm>
            <a:off x="5118100" y="2025650"/>
            <a:ext cx="547688" cy="365125"/>
            <a:chOff x="3224" y="928"/>
            <a:chExt cx="345" cy="230"/>
          </a:xfrm>
        </p:grpSpPr>
        <p:grpSp>
          <p:nvGrpSpPr>
            <p:cNvPr id="82138" name="Group 115"/>
            <p:cNvGrpSpPr>
              <a:grpSpLocks/>
            </p:cNvGrpSpPr>
            <p:nvPr/>
          </p:nvGrpSpPr>
          <p:grpSpPr bwMode="auto">
            <a:xfrm>
              <a:off x="3224" y="928"/>
              <a:ext cx="345" cy="230"/>
              <a:chOff x="3224" y="504"/>
              <a:chExt cx="345" cy="230"/>
            </a:xfrm>
          </p:grpSpPr>
          <p:sp>
            <p:nvSpPr>
              <p:cNvPr id="82143" name="Rectangle 116"/>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144" name="Freeform 117"/>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145" name="Freeform 118"/>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82139" name="Group 119"/>
            <p:cNvGrpSpPr>
              <a:grpSpLocks/>
            </p:cNvGrpSpPr>
            <p:nvPr/>
          </p:nvGrpSpPr>
          <p:grpSpPr bwMode="auto">
            <a:xfrm>
              <a:off x="3328" y="1097"/>
              <a:ext cx="145" cy="38"/>
              <a:chOff x="3888" y="240"/>
              <a:chExt cx="281" cy="74"/>
            </a:xfrm>
          </p:grpSpPr>
          <p:sp>
            <p:nvSpPr>
              <p:cNvPr id="82140" name="Freeform 120"/>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41" name="Freeform 121"/>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42" name="Line 122"/>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1956" name="Group 123"/>
          <p:cNvGrpSpPr>
            <a:grpSpLocks/>
          </p:cNvGrpSpPr>
          <p:nvPr/>
        </p:nvGrpSpPr>
        <p:grpSpPr bwMode="auto">
          <a:xfrm>
            <a:off x="6489700" y="2006600"/>
            <a:ext cx="401638" cy="401638"/>
            <a:chOff x="4094" y="911"/>
            <a:chExt cx="253" cy="253"/>
          </a:xfrm>
        </p:grpSpPr>
        <p:grpSp>
          <p:nvGrpSpPr>
            <p:cNvPr id="82130" name="Group 124"/>
            <p:cNvGrpSpPr>
              <a:grpSpLocks/>
            </p:cNvGrpSpPr>
            <p:nvPr/>
          </p:nvGrpSpPr>
          <p:grpSpPr bwMode="auto">
            <a:xfrm>
              <a:off x="4094" y="911"/>
              <a:ext cx="253" cy="253"/>
              <a:chOff x="4094" y="487"/>
              <a:chExt cx="253" cy="253"/>
            </a:xfrm>
          </p:grpSpPr>
          <p:sp>
            <p:nvSpPr>
              <p:cNvPr id="82135" name="Rectangle 125"/>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136" name="Line 126"/>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2137" name="Line 127"/>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grpSp>
          <p:nvGrpSpPr>
            <p:cNvPr id="82131" name="Group 128"/>
            <p:cNvGrpSpPr>
              <a:grpSpLocks/>
            </p:cNvGrpSpPr>
            <p:nvPr/>
          </p:nvGrpSpPr>
          <p:grpSpPr bwMode="auto">
            <a:xfrm>
              <a:off x="4148" y="1110"/>
              <a:ext cx="145" cy="38"/>
              <a:chOff x="3888" y="240"/>
              <a:chExt cx="281" cy="74"/>
            </a:xfrm>
          </p:grpSpPr>
          <p:sp>
            <p:nvSpPr>
              <p:cNvPr id="82132" name="Freeform 129"/>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33" name="Freeform 130"/>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34" name="Line 131"/>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1957" name="Group 132"/>
          <p:cNvGrpSpPr>
            <a:grpSpLocks/>
          </p:cNvGrpSpPr>
          <p:nvPr/>
        </p:nvGrpSpPr>
        <p:grpSpPr bwMode="auto">
          <a:xfrm>
            <a:off x="7734300" y="1941513"/>
            <a:ext cx="530225" cy="530225"/>
            <a:chOff x="4872" y="1223"/>
            <a:chExt cx="334" cy="334"/>
          </a:xfrm>
        </p:grpSpPr>
        <p:sp>
          <p:nvSpPr>
            <p:cNvPr id="82123" name="Freeform 133"/>
            <p:cNvSpPr>
              <a:spLocks/>
            </p:cNvSpPr>
            <p:nvPr/>
          </p:nvSpPr>
          <p:spPr bwMode="auto">
            <a:xfrm>
              <a:off x="4872" y="12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124" name="Line 134"/>
            <p:cNvSpPr>
              <a:spLocks noChangeShapeType="1"/>
            </p:cNvSpPr>
            <p:nvPr/>
          </p:nvSpPr>
          <p:spPr bwMode="auto">
            <a:xfrm flipV="1">
              <a:off x="4957" y="1308"/>
              <a:ext cx="164" cy="164"/>
            </a:xfrm>
            <a:prstGeom prst="line">
              <a:avLst/>
            </a:prstGeom>
            <a:noFill/>
            <a:ln w="12700">
              <a:solidFill>
                <a:schemeClr val="tx1"/>
              </a:solidFill>
              <a:round/>
              <a:headEnd/>
              <a:tailEnd/>
            </a:ln>
          </p:spPr>
          <p:txBody>
            <a:bodyPr wrap="none" anchor="ctr"/>
            <a:lstStyle/>
            <a:p>
              <a:endParaRPr lang="en-US"/>
            </a:p>
          </p:txBody>
        </p:sp>
        <p:sp>
          <p:nvSpPr>
            <p:cNvPr id="82125" name="Line 135"/>
            <p:cNvSpPr>
              <a:spLocks noChangeShapeType="1"/>
            </p:cNvSpPr>
            <p:nvPr/>
          </p:nvSpPr>
          <p:spPr bwMode="auto">
            <a:xfrm flipH="1" flipV="1">
              <a:off x="4955" y="1307"/>
              <a:ext cx="167" cy="165"/>
            </a:xfrm>
            <a:prstGeom prst="line">
              <a:avLst/>
            </a:prstGeom>
            <a:noFill/>
            <a:ln w="12700">
              <a:solidFill>
                <a:schemeClr val="tx1"/>
              </a:solidFill>
              <a:round/>
              <a:headEnd/>
              <a:tailEnd/>
            </a:ln>
          </p:spPr>
          <p:txBody>
            <a:bodyPr wrap="none" anchor="ctr"/>
            <a:lstStyle/>
            <a:p>
              <a:endParaRPr lang="en-US"/>
            </a:p>
          </p:txBody>
        </p:sp>
        <p:grpSp>
          <p:nvGrpSpPr>
            <p:cNvPr id="82126" name="Group 136"/>
            <p:cNvGrpSpPr>
              <a:grpSpLocks/>
            </p:cNvGrpSpPr>
            <p:nvPr/>
          </p:nvGrpSpPr>
          <p:grpSpPr bwMode="auto">
            <a:xfrm>
              <a:off x="4989" y="1453"/>
              <a:ext cx="101" cy="38"/>
              <a:chOff x="3888" y="240"/>
              <a:chExt cx="281" cy="74"/>
            </a:xfrm>
          </p:grpSpPr>
          <p:sp>
            <p:nvSpPr>
              <p:cNvPr id="82127" name="Freeform 13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28" name="Freeform 13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2129" name="Line 139"/>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1958" name="Group 140"/>
          <p:cNvGrpSpPr>
            <a:grpSpLocks/>
          </p:cNvGrpSpPr>
          <p:nvPr/>
        </p:nvGrpSpPr>
        <p:grpSpPr bwMode="auto">
          <a:xfrm>
            <a:off x="5129213" y="3876675"/>
            <a:ext cx="549275" cy="365125"/>
            <a:chOff x="3231" y="3059"/>
            <a:chExt cx="346" cy="230"/>
          </a:xfrm>
        </p:grpSpPr>
        <p:grpSp>
          <p:nvGrpSpPr>
            <p:cNvPr id="82112" name="Group 141"/>
            <p:cNvGrpSpPr>
              <a:grpSpLocks/>
            </p:cNvGrpSpPr>
            <p:nvPr/>
          </p:nvGrpSpPr>
          <p:grpSpPr bwMode="auto">
            <a:xfrm>
              <a:off x="3231" y="3059"/>
              <a:ext cx="345" cy="230"/>
              <a:chOff x="3224" y="3064"/>
              <a:chExt cx="345" cy="230"/>
            </a:xfrm>
          </p:grpSpPr>
          <p:sp>
            <p:nvSpPr>
              <p:cNvPr id="82121" name="Rectangle 142"/>
              <p:cNvSpPr>
                <a:spLocks noChangeArrowheads="1"/>
              </p:cNvSpPr>
              <p:nvPr/>
            </p:nvSpPr>
            <p:spPr bwMode="auto">
              <a:xfrm>
                <a:off x="3224" y="3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122" name="Oval 143"/>
              <p:cNvSpPr>
                <a:spLocks noChangeAspect="1" noChangeArrowheads="1"/>
              </p:cNvSpPr>
              <p:nvPr/>
            </p:nvSpPr>
            <p:spPr bwMode="auto">
              <a:xfrm>
                <a:off x="3267" y="3112"/>
                <a:ext cx="259" cy="134"/>
              </a:xfrm>
              <a:prstGeom prst="ellipse">
                <a:avLst/>
              </a:prstGeom>
              <a:noFill/>
              <a:ln w="12700">
                <a:solidFill>
                  <a:srgbClr val="000000"/>
                </a:solidFill>
                <a:round/>
                <a:headEnd/>
                <a:tailEnd/>
              </a:ln>
            </p:spPr>
            <p:txBody>
              <a:bodyPr wrap="none" anchor="ctr"/>
              <a:lstStyle/>
              <a:p>
                <a:endParaRPr lang="en-US"/>
              </a:p>
            </p:txBody>
          </p:sp>
        </p:grpSp>
        <p:grpSp>
          <p:nvGrpSpPr>
            <p:cNvPr id="82113" name="Group 144"/>
            <p:cNvGrpSpPr>
              <a:grpSpLocks/>
            </p:cNvGrpSpPr>
            <p:nvPr/>
          </p:nvGrpSpPr>
          <p:grpSpPr bwMode="auto">
            <a:xfrm>
              <a:off x="3232" y="3144"/>
              <a:ext cx="345" cy="59"/>
              <a:chOff x="3099" y="2714"/>
              <a:chExt cx="516" cy="59"/>
            </a:xfrm>
          </p:grpSpPr>
          <p:sp>
            <p:nvSpPr>
              <p:cNvPr id="82114" name="Freeform 145"/>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15" name="Freeform 146"/>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16" name="Freeform 147"/>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17" name="Freeform 148"/>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18" name="Freeform 149"/>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19" name="Freeform 150"/>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20" name="Freeform 151"/>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1959" name="Group 152"/>
          <p:cNvGrpSpPr>
            <a:grpSpLocks/>
          </p:cNvGrpSpPr>
          <p:nvPr/>
        </p:nvGrpSpPr>
        <p:grpSpPr bwMode="auto">
          <a:xfrm>
            <a:off x="6488113" y="3857625"/>
            <a:ext cx="403225" cy="401638"/>
            <a:chOff x="4079" y="3047"/>
            <a:chExt cx="254" cy="253"/>
          </a:xfrm>
        </p:grpSpPr>
        <p:grpSp>
          <p:nvGrpSpPr>
            <p:cNvPr id="82101" name="Group 153"/>
            <p:cNvGrpSpPr>
              <a:grpSpLocks/>
            </p:cNvGrpSpPr>
            <p:nvPr/>
          </p:nvGrpSpPr>
          <p:grpSpPr bwMode="auto">
            <a:xfrm>
              <a:off x="4080" y="3047"/>
              <a:ext cx="253" cy="253"/>
              <a:chOff x="4082" y="3047"/>
              <a:chExt cx="253" cy="253"/>
            </a:xfrm>
          </p:grpSpPr>
          <p:sp>
            <p:nvSpPr>
              <p:cNvPr id="82110" name="Rectangle 154"/>
              <p:cNvSpPr>
                <a:spLocks noChangeArrowheads="1"/>
              </p:cNvSpPr>
              <p:nvPr/>
            </p:nvSpPr>
            <p:spPr bwMode="auto">
              <a:xfrm>
                <a:off x="4082" y="304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111" name="Oval 155"/>
              <p:cNvSpPr>
                <a:spLocks noChangeAspect="1" noChangeArrowheads="1"/>
              </p:cNvSpPr>
              <p:nvPr/>
            </p:nvSpPr>
            <p:spPr bwMode="auto">
              <a:xfrm>
                <a:off x="4101" y="3118"/>
                <a:ext cx="214" cy="111"/>
              </a:xfrm>
              <a:prstGeom prst="ellipse">
                <a:avLst/>
              </a:prstGeom>
              <a:noFill/>
              <a:ln w="12700">
                <a:solidFill>
                  <a:srgbClr val="000000"/>
                </a:solidFill>
                <a:round/>
                <a:headEnd/>
                <a:tailEnd/>
              </a:ln>
            </p:spPr>
            <p:txBody>
              <a:bodyPr wrap="none" anchor="ctr"/>
              <a:lstStyle/>
              <a:p>
                <a:endParaRPr lang="en-US"/>
              </a:p>
            </p:txBody>
          </p:sp>
        </p:grpSp>
        <p:grpSp>
          <p:nvGrpSpPr>
            <p:cNvPr id="82102" name="Group 156"/>
            <p:cNvGrpSpPr>
              <a:grpSpLocks/>
            </p:cNvGrpSpPr>
            <p:nvPr/>
          </p:nvGrpSpPr>
          <p:grpSpPr bwMode="auto">
            <a:xfrm>
              <a:off x="4079" y="3151"/>
              <a:ext cx="254" cy="45"/>
              <a:chOff x="3099" y="2714"/>
              <a:chExt cx="516" cy="59"/>
            </a:xfrm>
          </p:grpSpPr>
          <p:sp>
            <p:nvSpPr>
              <p:cNvPr id="82103" name="Freeform 157"/>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4" name="Freeform 158"/>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5" name="Freeform 159"/>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6" name="Freeform 160"/>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7" name="Freeform 161"/>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8" name="Freeform 162"/>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9" name="Freeform 163"/>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1960" name="Group 164"/>
          <p:cNvGrpSpPr>
            <a:grpSpLocks/>
          </p:cNvGrpSpPr>
          <p:nvPr/>
        </p:nvGrpSpPr>
        <p:grpSpPr bwMode="auto">
          <a:xfrm>
            <a:off x="7734300" y="3792538"/>
            <a:ext cx="530225" cy="530225"/>
            <a:chOff x="4872" y="2389"/>
            <a:chExt cx="334" cy="334"/>
          </a:xfrm>
        </p:grpSpPr>
        <p:sp>
          <p:nvSpPr>
            <p:cNvPr id="82091" name="Freeform 165"/>
            <p:cNvSpPr>
              <a:spLocks/>
            </p:cNvSpPr>
            <p:nvPr/>
          </p:nvSpPr>
          <p:spPr bwMode="auto">
            <a:xfrm>
              <a:off x="4872" y="238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092" name="Oval 166"/>
            <p:cNvSpPr>
              <a:spLocks noChangeAspect="1" noChangeArrowheads="1"/>
            </p:cNvSpPr>
            <p:nvPr/>
          </p:nvSpPr>
          <p:spPr bwMode="auto">
            <a:xfrm>
              <a:off x="4922" y="2495"/>
              <a:ext cx="235" cy="122"/>
            </a:xfrm>
            <a:prstGeom prst="ellipse">
              <a:avLst/>
            </a:prstGeom>
            <a:noFill/>
            <a:ln w="12700">
              <a:solidFill>
                <a:srgbClr val="000000"/>
              </a:solidFill>
              <a:round/>
              <a:headEnd/>
              <a:tailEnd/>
            </a:ln>
          </p:spPr>
          <p:txBody>
            <a:bodyPr wrap="none" anchor="ctr"/>
            <a:lstStyle/>
            <a:p>
              <a:endParaRPr lang="en-US"/>
            </a:p>
          </p:txBody>
        </p:sp>
        <p:grpSp>
          <p:nvGrpSpPr>
            <p:cNvPr id="82093" name="Group 167"/>
            <p:cNvGrpSpPr>
              <a:grpSpLocks/>
            </p:cNvGrpSpPr>
            <p:nvPr/>
          </p:nvGrpSpPr>
          <p:grpSpPr bwMode="auto">
            <a:xfrm>
              <a:off x="4886" y="2527"/>
              <a:ext cx="307" cy="59"/>
              <a:chOff x="3099" y="2714"/>
              <a:chExt cx="516" cy="59"/>
            </a:xfrm>
          </p:grpSpPr>
          <p:sp>
            <p:nvSpPr>
              <p:cNvPr id="82094" name="Freeform 168"/>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5" name="Freeform 169"/>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6" name="Freeform 170"/>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7" name="Freeform 171"/>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8" name="Freeform 172"/>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9" name="Freeform 173"/>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100" name="Freeform 174"/>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1961" name="Group 175"/>
          <p:cNvGrpSpPr>
            <a:grpSpLocks/>
          </p:cNvGrpSpPr>
          <p:nvPr/>
        </p:nvGrpSpPr>
        <p:grpSpPr bwMode="auto">
          <a:xfrm>
            <a:off x="3752850" y="4411663"/>
            <a:ext cx="530225" cy="530225"/>
            <a:chOff x="2364" y="2779"/>
            <a:chExt cx="334" cy="334"/>
          </a:xfrm>
        </p:grpSpPr>
        <p:sp>
          <p:nvSpPr>
            <p:cNvPr id="82077" name="Freeform 176"/>
            <p:cNvSpPr>
              <a:spLocks noChangeAspect="1"/>
            </p:cNvSpPr>
            <p:nvPr/>
          </p:nvSpPr>
          <p:spPr bwMode="auto">
            <a:xfrm>
              <a:off x="2364" y="277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078" name="Oval 177"/>
            <p:cNvSpPr>
              <a:spLocks noChangeAspect="1" noChangeArrowheads="1"/>
            </p:cNvSpPr>
            <p:nvPr/>
          </p:nvSpPr>
          <p:spPr bwMode="auto">
            <a:xfrm>
              <a:off x="2402" y="2879"/>
              <a:ext cx="259" cy="134"/>
            </a:xfrm>
            <a:prstGeom prst="ellipse">
              <a:avLst/>
            </a:prstGeom>
            <a:noFill/>
            <a:ln w="12700">
              <a:solidFill>
                <a:srgbClr val="000000"/>
              </a:solidFill>
              <a:round/>
              <a:headEnd/>
              <a:tailEnd/>
            </a:ln>
          </p:spPr>
          <p:txBody>
            <a:bodyPr wrap="none" anchor="ctr"/>
            <a:lstStyle/>
            <a:p>
              <a:endParaRPr lang="en-US"/>
            </a:p>
          </p:txBody>
        </p:sp>
        <p:grpSp>
          <p:nvGrpSpPr>
            <p:cNvPr id="82079" name="Group 178"/>
            <p:cNvGrpSpPr>
              <a:grpSpLocks/>
            </p:cNvGrpSpPr>
            <p:nvPr/>
          </p:nvGrpSpPr>
          <p:grpSpPr bwMode="auto">
            <a:xfrm>
              <a:off x="2367" y="2916"/>
              <a:ext cx="327" cy="59"/>
              <a:chOff x="3099" y="2714"/>
              <a:chExt cx="516" cy="59"/>
            </a:xfrm>
          </p:grpSpPr>
          <p:sp>
            <p:nvSpPr>
              <p:cNvPr id="82084" name="Freeform 17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85" name="Freeform 18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86" name="Freeform 18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87" name="Freeform 18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88" name="Freeform 18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89" name="Freeform 18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90" name="Freeform 18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2080" name="Group 186"/>
            <p:cNvGrpSpPr>
              <a:grpSpLocks/>
            </p:cNvGrpSpPr>
            <p:nvPr/>
          </p:nvGrpSpPr>
          <p:grpSpPr bwMode="auto">
            <a:xfrm>
              <a:off x="2480" y="3025"/>
              <a:ext cx="102" cy="45"/>
              <a:chOff x="3499" y="105"/>
              <a:chExt cx="504" cy="174"/>
            </a:xfrm>
          </p:grpSpPr>
          <p:sp>
            <p:nvSpPr>
              <p:cNvPr id="82081" name="Freeform 18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82" name="Freeform 18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83" name="Line 189"/>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1962" name="Group 190"/>
          <p:cNvGrpSpPr>
            <a:grpSpLocks/>
          </p:cNvGrpSpPr>
          <p:nvPr/>
        </p:nvGrpSpPr>
        <p:grpSpPr bwMode="auto">
          <a:xfrm>
            <a:off x="5126038" y="4494213"/>
            <a:ext cx="549275" cy="365125"/>
            <a:chOff x="3229" y="3449"/>
            <a:chExt cx="346" cy="230"/>
          </a:xfrm>
        </p:grpSpPr>
        <p:grpSp>
          <p:nvGrpSpPr>
            <p:cNvPr id="82061" name="Group 191"/>
            <p:cNvGrpSpPr>
              <a:grpSpLocks/>
            </p:cNvGrpSpPr>
            <p:nvPr/>
          </p:nvGrpSpPr>
          <p:grpSpPr bwMode="auto">
            <a:xfrm>
              <a:off x="3229" y="3449"/>
              <a:ext cx="346" cy="230"/>
              <a:chOff x="3231" y="3059"/>
              <a:chExt cx="346" cy="230"/>
            </a:xfrm>
          </p:grpSpPr>
          <p:grpSp>
            <p:nvGrpSpPr>
              <p:cNvPr id="82066" name="Group 192"/>
              <p:cNvGrpSpPr>
                <a:grpSpLocks/>
              </p:cNvGrpSpPr>
              <p:nvPr/>
            </p:nvGrpSpPr>
            <p:grpSpPr bwMode="auto">
              <a:xfrm>
                <a:off x="3231" y="3059"/>
                <a:ext cx="345" cy="230"/>
                <a:chOff x="3224" y="3064"/>
                <a:chExt cx="345" cy="230"/>
              </a:xfrm>
            </p:grpSpPr>
            <p:sp>
              <p:nvSpPr>
                <p:cNvPr id="82075" name="Rectangle 193"/>
                <p:cNvSpPr>
                  <a:spLocks noChangeArrowheads="1"/>
                </p:cNvSpPr>
                <p:nvPr/>
              </p:nvSpPr>
              <p:spPr bwMode="auto">
                <a:xfrm>
                  <a:off x="3224" y="3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076" name="Oval 194"/>
                <p:cNvSpPr>
                  <a:spLocks noChangeAspect="1" noChangeArrowheads="1"/>
                </p:cNvSpPr>
                <p:nvPr/>
              </p:nvSpPr>
              <p:spPr bwMode="auto">
                <a:xfrm>
                  <a:off x="3267" y="3112"/>
                  <a:ext cx="259" cy="134"/>
                </a:xfrm>
                <a:prstGeom prst="ellipse">
                  <a:avLst/>
                </a:prstGeom>
                <a:noFill/>
                <a:ln w="12700">
                  <a:solidFill>
                    <a:srgbClr val="000000"/>
                  </a:solidFill>
                  <a:round/>
                  <a:headEnd/>
                  <a:tailEnd/>
                </a:ln>
              </p:spPr>
              <p:txBody>
                <a:bodyPr wrap="none" anchor="ctr"/>
                <a:lstStyle/>
                <a:p>
                  <a:endParaRPr lang="en-US"/>
                </a:p>
              </p:txBody>
            </p:sp>
          </p:grpSp>
          <p:grpSp>
            <p:nvGrpSpPr>
              <p:cNvPr id="82067" name="Group 195"/>
              <p:cNvGrpSpPr>
                <a:grpSpLocks/>
              </p:cNvGrpSpPr>
              <p:nvPr/>
            </p:nvGrpSpPr>
            <p:grpSpPr bwMode="auto">
              <a:xfrm>
                <a:off x="3232" y="3144"/>
                <a:ext cx="345" cy="59"/>
                <a:chOff x="3099" y="2714"/>
                <a:chExt cx="516" cy="59"/>
              </a:xfrm>
            </p:grpSpPr>
            <p:sp>
              <p:nvSpPr>
                <p:cNvPr id="82068" name="Freeform 19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69" name="Freeform 19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70" name="Freeform 19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71" name="Freeform 19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72" name="Freeform 20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73" name="Freeform 20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74" name="Freeform 20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2062" name="Group 203"/>
            <p:cNvGrpSpPr>
              <a:grpSpLocks/>
            </p:cNvGrpSpPr>
            <p:nvPr/>
          </p:nvGrpSpPr>
          <p:grpSpPr bwMode="auto">
            <a:xfrm>
              <a:off x="3339" y="3635"/>
              <a:ext cx="126" cy="27"/>
              <a:chOff x="3499" y="105"/>
              <a:chExt cx="504" cy="174"/>
            </a:xfrm>
          </p:grpSpPr>
          <p:sp>
            <p:nvSpPr>
              <p:cNvPr id="82063" name="Freeform 20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64" name="Freeform 20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65" name="Line 206"/>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1963" name="Group 207"/>
          <p:cNvGrpSpPr>
            <a:grpSpLocks/>
          </p:cNvGrpSpPr>
          <p:nvPr/>
        </p:nvGrpSpPr>
        <p:grpSpPr bwMode="auto">
          <a:xfrm>
            <a:off x="6488113" y="4475163"/>
            <a:ext cx="403225" cy="401637"/>
            <a:chOff x="4077" y="3437"/>
            <a:chExt cx="254" cy="253"/>
          </a:xfrm>
        </p:grpSpPr>
        <p:grpSp>
          <p:nvGrpSpPr>
            <p:cNvPr id="82045" name="Group 208"/>
            <p:cNvGrpSpPr>
              <a:grpSpLocks/>
            </p:cNvGrpSpPr>
            <p:nvPr/>
          </p:nvGrpSpPr>
          <p:grpSpPr bwMode="auto">
            <a:xfrm>
              <a:off x="4077" y="3437"/>
              <a:ext cx="254" cy="253"/>
              <a:chOff x="4079" y="3047"/>
              <a:chExt cx="254" cy="253"/>
            </a:xfrm>
          </p:grpSpPr>
          <p:grpSp>
            <p:nvGrpSpPr>
              <p:cNvPr id="82050" name="Group 209"/>
              <p:cNvGrpSpPr>
                <a:grpSpLocks/>
              </p:cNvGrpSpPr>
              <p:nvPr/>
            </p:nvGrpSpPr>
            <p:grpSpPr bwMode="auto">
              <a:xfrm>
                <a:off x="4080" y="3047"/>
                <a:ext cx="253" cy="253"/>
                <a:chOff x="4082" y="3047"/>
                <a:chExt cx="253" cy="253"/>
              </a:xfrm>
            </p:grpSpPr>
            <p:sp>
              <p:nvSpPr>
                <p:cNvPr id="82059" name="Rectangle 210"/>
                <p:cNvSpPr>
                  <a:spLocks noChangeArrowheads="1"/>
                </p:cNvSpPr>
                <p:nvPr/>
              </p:nvSpPr>
              <p:spPr bwMode="auto">
                <a:xfrm>
                  <a:off x="4082" y="304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060" name="Oval 211"/>
                <p:cNvSpPr>
                  <a:spLocks noChangeAspect="1" noChangeArrowheads="1"/>
                </p:cNvSpPr>
                <p:nvPr/>
              </p:nvSpPr>
              <p:spPr bwMode="auto">
                <a:xfrm>
                  <a:off x="4101" y="3118"/>
                  <a:ext cx="214" cy="111"/>
                </a:xfrm>
                <a:prstGeom prst="ellipse">
                  <a:avLst/>
                </a:prstGeom>
                <a:noFill/>
                <a:ln w="12700">
                  <a:solidFill>
                    <a:srgbClr val="000000"/>
                  </a:solidFill>
                  <a:round/>
                  <a:headEnd/>
                  <a:tailEnd/>
                </a:ln>
              </p:spPr>
              <p:txBody>
                <a:bodyPr wrap="none" anchor="ctr"/>
                <a:lstStyle/>
                <a:p>
                  <a:endParaRPr lang="en-US"/>
                </a:p>
              </p:txBody>
            </p:sp>
          </p:grpSp>
          <p:grpSp>
            <p:nvGrpSpPr>
              <p:cNvPr id="82051" name="Group 212"/>
              <p:cNvGrpSpPr>
                <a:grpSpLocks/>
              </p:cNvGrpSpPr>
              <p:nvPr/>
            </p:nvGrpSpPr>
            <p:grpSpPr bwMode="auto">
              <a:xfrm>
                <a:off x="4079" y="3151"/>
                <a:ext cx="254" cy="45"/>
                <a:chOff x="3099" y="2714"/>
                <a:chExt cx="516" cy="59"/>
              </a:xfrm>
            </p:grpSpPr>
            <p:sp>
              <p:nvSpPr>
                <p:cNvPr id="82052" name="Freeform 213"/>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3" name="Freeform 214"/>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4" name="Freeform 215"/>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5" name="Freeform 216"/>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6" name="Freeform 217"/>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7" name="Freeform 218"/>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58" name="Freeform 219"/>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2046" name="Group 220"/>
            <p:cNvGrpSpPr>
              <a:grpSpLocks/>
            </p:cNvGrpSpPr>
            <p:nvPr/>
          </p:nvGrpSpPr>
          <p:grpSpPr bwMode="auto">
            <a:xfrm>
              <a:off x="4141" y="3635"/>
              <a:ext cx="126" cy="27"/>
              <a:chOff x="3499" y="105"/>
              <a:chExt cx="504" cy="174"/>
            </a:xfrm>
          </p:grpSpPr>
          <p:sp>
            <p:nvSpPr>
              <p:cNvPr id="82047" name="Freeform 221"/>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48" name="Freeform 222"/>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49" name="Line 223"/>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1964" name="Group 224"/>
          <p:cNvGrpSpPr>
            <a:grpSpLocks/>
          </p:cNvGrpSpPr>
          <p:nvPr/>
        </p:nvGrpSpPr>
        <p:grpSpPr bwMode="auto">
          <a:xfrm>
            <a:off x="7731125" y="4410075"/>
            <a:ext cx="530225" cy="530225"/>
            <a:chOff x="4870" y="2778"/>
            <a:chExt cx="334" cy="334"/>
          </a:xfrm>
        </p:grpSpPr>
        <p:sp>
          <p:nvSpPr>
            <p:cNvPr id="82031" name="Freeform 225"/>
            <p:cNvSpPr>
              <a:spLocks/>
            </p:cNvSpPr>
            <p:nvPr/>
          </p:nvSpPr>
          <p:spPr bwMode="auto">
            <a:xfrm>
              <a:off x="4870" y="277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032" name="Oval 226"/>
            <p:cNvSpPr>
              <a:spLocks noChangeAspect="1" noChangeArrowheads="1"/>
            </p:cNvSpPr>
            <p:nvPr/>
          </p:nvSpPr>
          <p:spPr bwMode="auto">
            <a:xfrm>
              <a:off x="4920" y="2884"/>
              <a:ext cx="235" cy="122"/>
            </a:xfrm>
            <a:prstGeom prst="ellipse">
              <a:avLst/>
            </a:prstGeom>
            <a:noFill/>
            <a:ln w="12700">
              <a:solidFill>
                <a:srgbClr val="000000"/>
              </a:solidFill>
              <a:round/>
              <a:headEnd/>
              <a:tailEnd/>
            </a:ln>
          </p:spPr>
          <p:txBody>
            <a:bodyPr wrap="none" anchor="ctr"/>
            <a:lstStyle/>
            <a:p>
              <a:endParaRPr lang="en-US"/>
            </a:p>
          </p:txBody>
        </p:sp>
        <p:grpSp>
          <p:nvGrpSpPr>
            <p:cNvPr id="82033" name="Group 227"/>
            <p:cNvGrpSpPr>
              <a:grpSpLocks/>
            </p:cNvGrpSpPr>
            <p:nvPr/>
          </p:nvGrpSpPr>
          <p:grpSpPr bwMode="auto">
            <a:xfrm>
              <a:off x="4884" y="2916"/>
              <a:ext cx="307" cy="59"/>
              <a:chOff x="3099" y="2714"/>
              <a:chExt cx="516" cy="59"/>
            </a:xfrm>
          </p:grpSpPr>
          <p:sp>
            <p:nvSpPr>
              <p:cNvPr id="82038" name="Freeform 228"/>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39" name="Freeform 229"/>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40" name="Freeform 230"/>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41" name="Freeform 231"/>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42" name="Freeform 232"/>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43" name="Freeform 233"/>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2044" name="Freeform 234"/>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2034" name="Group 235"/>
            <p:cNvGrpSpPr>
              <a:grpSpLocks/>
            </p:cNvGrpSpPr>
            <p:nvPr/>
          </p:nvGrpSpPr>
          <p:grpSpPr bwMode="auto">
            <a:xfrm>
              <a:off x="4986" y="3011"/>
              <a:ext cx="102" cy="33"/>
              <a:chOff x="3499" y="105"/>
              <a:chExt cx="504" cy="174"/>
            </a:xfrm>
          </p:grpSpPr>
          <p:sp>
            <p:nvSpPr>
              <p:cNvPr id="82035" name="Freeform 236"/>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36" name="Freeform 237"/>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2037" name="Line 238"/>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1965" name="Text Box 239"/>
          <p:cNvSpPr txBox="1">
            <a:spLocks noChangeArrowheads="1"/>
          </p:cNvSpPr>
          <p:nvPr/>
        </p:nvSpPr>
        <p:spPr bwMode="auto">
          <a:xfrm>
            <a:off x="1155700" y="6421438"/>
            <a:ext cx="1035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 Heavy</a:t>
            </a:r>
          </a:p>
        </p:txBody>
      </p:sp>
      <p:sp>
        <p:nvSpPr>
          <p:cNvPr id="81966" name="Text Box 240"/>
          <p:cNvSpPr txBox="1">
            <a:spLocks noChangeArrowheads="1"/>
          </p:cNvSpPr>
          <p:nvPr/>
        </p:nvSpPr>
        <p:spPr bwMode="auto">
          <a:xfrm>
            <a:off x="1092200" y="5803900"/>
            <a:ext cx="1162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 Medium</a:t>
            </a:r>
          </a:p>
        </p:txBody>
      </p:sp>
      <p:grpSp>
        <p:nvGrpSpPr>
          <p:cNvPr id="81967" name="Group 241"/>
          <p:cNvGrpSpPr>
            <a:grpSpLocks/>
          </p:cNvGrpSpPr>
          <p:nvPr/>
        </p:nvGrpSpPr>
        <p:grpSpPr bwMode="auto">
          <a:xfrm>
            <a:off x="3763963" y="6262688"/>
            <a:ext cx="530225" cy="530225"/>
            <a:chOff x="2371" y="3945"/>
            <a:chExt cx="334" cy="334"/>
          </a:xfrm>
        </p:grpSpPr>
        <p:sp>
          <p:nvSpPr>
            <p:cNvPr id="82028" name="Freeform 242"/>
            <p:cNvSpPr>
              <a:spLocks noChangeAspect="1"/>
            </p:cNvSpPr>
            <p:nvPr/>
          </p:nvSpPr>
          <p:spPr bwMode="auto">
            <a:xfrm>
              <a:off x="2371" y="394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029" name="Text Box 243"/>
            <p:cNvSpPr txBox="1">
              <a:spLocks noChangeArrowheads="1"/>
            </p:cNvSpPr>
            <p:nvPr/>
          </p:nvSpPr>
          <p:spPr bwMode="auto">
            <a:xfrm>
              <a:off x="2504" y="4144"/>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a:t>
              </a:r>
            </a:p>
          </p:txBody>
        </p:sp>
        <p:sp>
          <p:nvSpPr>
            <p:cNvPr id="82030" name="Oval 244"/>
            <p:cNvSpPr>
              <a:spLocks noChangeAspect="1" noChangeArrowheads="1"/>
            </p:cNvSpPr>
            <p:nvPr/>
          </p:nvSpPr>
          <p:spPr bwMode="auto">
            <a:xfrm>
              <a:off x="2426" y="4042"/>
              <a:ext cx="224" cy="113"/>
            </a:xfrm>
            <a:prstGeom prst="ellipse">
              <a:avLst/>
            </a:prstGeom>
            <a:noFill/>
            <a:ln w="12700">
              <a:solidFill>
                <a:srgbClr val="000000"/>
              </a:solidFill>
              <a:round/>
              <a:headEnd/>
              <a:tailEnd/>
            </a:ln>
          </p:spPr>
          <p:txBody>
            <a:bodyPr wrap="none" anchor="ctr"/>
            <a:lstStyle/>
            <a:p>
              <a:endParaRPr lang="en-US"/>
            </a:p>
          </p:txBody>
        </p:sp>
      </p:grpSp>
      <p:grpSp>
        <p:nvGrpSpPr>
          <p:cNvPr id="81968" name="Group 245"/>
          <p:cNvGrpSpPr>
            <a:grpSpLocks/>
          </p:cNvGrpSpPr>
          <p:nvPr/>
        </p:nvGrpSpPr>
        <p:grpSpPr bwMode="auto">
          <a:xfrm>
            <a:off x="5126038" y="6345238"/>
            <a:ext cx="547687" cy="365125"/>
            <a:chOff x="3224" y="3880"/>
            <a:chExt cx="345" cy="230"/>
          </a:xfrm>
        </p:grpSpPr>
        <p:sp>
          <p:nvSpPr>
            <p:cNvPr id="82025" name="Rectangle 246"/>
            <p:cNvSpPr>
              <a:spLocks noChangeArrowheads="1"/>
            </p:cNvSpPr>
            <p:nvPr/>
          </p:nvSpPr>
          <p:spPr bwMode="auto">
            <a:xfrm>
              <a:off x="3224" y="388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026" name="Text Box 247"/>
            <p:cNvSpPr txBox="1">
              <a:spLocks noChangeArrowheads="1"/>
            </p:cNvSpPr>
            <p:nvPr/>
          </p:nvSpPr>
          <p:spPr bwMode="auto">
            <a:xfrm>
              <a:off x="3362" y="3992"/>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a:t>
              </a:r>
            </a:p>
          </p:txBody>
        </p:sp>
        <p:sp>
          <p:nvSpPr>
            <p:cNvPr id="82027" name="Oval 248"/>
            <p:cNvSpPr>
              <a:spLocks noChangeAspect="1" noChangeArrowheads="1"/>
            </p:cNvSpPr>
            <p:nvPr/>
          </p:nvSpPr>
          <p:spPr bwMode="auto">
            <a:xfrm>
              <a:off x="3267" y="3904"/>
              <a:ext cx="259" cy="98"/>
            </a:xfrm>
            <a:prstGeom prst="ellipse">
              <a:avLst/>
            </a:prstGeom>
            <a:noFill/>
            <a:ln w="12700">
              <a:solidFill>
                <a:srgbClr val="000000"/>
              </a:solidFill>
              <a:round/>
              <a:headEnd/>
              <a:tailEnd/>
            </a:ln>
          </p:spPr>
          <p:txBody>
            <a:bodyPr wrap="none" anchor="ctr"/>
            <a:lstStyle/>
            <a:p>
              <a:endParaRPr lang="en-US"/>
            </a:p>
          </p:txBody>
        </p:sp>
      </p:grpSp>
      <p:grpSp>
        <p:nvGrpSpPr>
          <p:cNvPr id="81969" name="Group 249"/>
          <p:cNvGrpSpPr>
            <a:grpSpLocks/>
          </p:cNvGrpSpPr>
          <p:nvPr/>
        </p:nvGrpSpPr>
        <p:grpSpPr bwMode="auto">
          <a:xfrm>
            <a:off x="6489700" y="6326188"/>
            <a:ext cx="401638" cy="401637"/>
            <a:chOff x="4094" y="3863"/>
            <a:chExt cx="253" cy="253"/>
          </a:xfrm>
        </p:grpSpPr>
        <p:sp>
          <p:nvSpPr>
            <p:cNvPr id="82022" name="Rectangle 250"/>
            <p:cNvSpPr>
              <a:spLocks noChangeArrowheads="1"/>
            </p:cNvSpPr>
            <p:nvPr/>
          </p:nvSpPr>
          <p:spPr bwMode="auto">
            <a:xfrm>
              <a:off x="4094" y="386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023" name="Text Box 251"/>
            <p:cNvSpPr txBox="1">
              <a:spLocks noChangeArrowheads="1"/>
            </p:cNvSpPr>
            <p:nvPr/>
          </p:nvSpPr>
          <p:spPr bwMode="auto">
            <a:xfrm>
              <a:off x="4186" y="3997"/>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a:t>
              </a:r>
            </a:p>
          </p:txBody>
        </p:sp>
        <p:sp>
          <p:nvSpPr>
            <p:cNvPr id="82024" name="Oval 252"/>
            <p:cNvSpPr>
              <a:spLocks noChangeAspect="1" noChangeArrowheads="1"/>
            </p:cNvSpPr>
            <p:nvPr/>
          </p:nvSpPr>
          <p:spPr bwMode="auto">
            <a:xfrm>
              <a:off x="4125" y="3896"/>
              <a:ext cx="190" cy="111"/>
            </a:xfrm>
            <a:prstGeom prst="ellipse">
              <a:avLst/>
            </a:prstGeom>
            <a:noFill/>
            <a:ln w="12700">
              <a:solidFill>
                <a:srgbClr val="000000"/>
              </a:solidFill>
              <a:round/>
              <a:headEnd/>
              <a:tailEnd/>
            </a:ln>
          </p:spPr>
          <p:txBody>
            <a:bodyPr wrap="none" anchor="ctr"/>
            <a:lstStyle/>
            <a:p>
              <a:endParaRPr lang="en-US"/>
            </a:p>
          </p:txBody>
        </p:sp>
      </p:grpSp>
      <p:grpSp>
        <p:nvGrpSpPr>
          <p:cNvPr id="81970" name="Group 253"/>
          <p:cNvGrpSpPr>
            <a:grpSpLocks/>
          </p:cNvGrpSpPr>
          <p:nvPr/>
        </p:nvGrpSpPr>
        <p:grpSpPr bwMode="auto">
          <a:xfrm>
            <a:off x="7740650" y="6273800"/>
            <a:ext cx="530225" cy="530225"/>
            <a:chOff x="4877" y="3944"/>
            <a:chExt cx="334" cy="334"/>
          </a:xfrm>
        </p:grpSpPr>
        <p:sp>
          <p:nvSpPr>
            <p:cNvPr id="82019" name="Freeform 254"/>
            <p:cNvSpPr>
              <a:spLocks/>
            </p:cNvSpPr>
            <p:nvPr/>
          </p:nvSpPr>
          <p:spPr bwMode="auto">
            <a:xfrm>
              <a:off x="4877" y="39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020" name="Text Box 255"/>
            <p:cNvSpPr txBox="1">
              <a:spLocks noChangeArrowheads="1"/>
            </p:cNvSpPr>
            <p:nvPr/>
          </p:nvSpPr>
          <p:spPr bwMode="auto">
            <a:xfrm>
              <a:off x="5009" y="4140"/>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a:t>
              </a:r>
            </a:p>
          </p:txBody>
        </p:sp>
        <p:sp>
          <p:nvSpPr>
            <p:cNvPr id="82021" name="Oval 256"/>
            <p:cNvSpPr>
              <a:spLocks noChangeAspect="1" noChangeArrowheads="1"/>
            </p:cNvSpPr>
            <p:nvPr/>
          </p:nvSpPr>
          <p:spPr bwMode="auto">
            <a:xfrm>
              <a:off x="4943" y="4026"/>
              <a:ext cx="202" cy="122"/>
            </a:xfrm>
            <a:prstGeom prst="ellipse">
              <a:avLst/>
            </a:prstGeom>
            <a:noFill/>
            <a:ln w="12700">
              <a:solidFill>
                <a:srgbClr val="000000"/>
              </a:solidFill>
              <a:round/>
              <a:headEnd/>
              <a:tailEnd/>
            </a:ln>
          </p:spPr>
          <p:txBody>
            <a:bodyPr wrap="none" anchor="ctr"/>
            <a:lstStyle/>
            <a:p>
              <a:endParaRPr lang="en-US"/>
            </a:p>
          </p:txBody>
        </p:sp>
      </p:grpSp>
      <p:grpSp>
        <p:nvGrpSpPr>
          <p:cNvPr id="81971" name="Group 257"/>
          <p:cNvGrpSpPr>
            <a:grpSpLocks/>
          </p:cNvGrpSpPr>
          <p:nvPr/>
        </p:nvGrpSpPr>
        <p:grpSpPr bwMode="auto">
          <a:xfrm>
            <a:off x="3760788" y="5645150"/>
            <a:ext cx="530225" cy="530225"/>
            <a:chOff x="2369" y="3556"/>
            <a:chExt cx="334" cy="334"/>
          </a:xfrm>
        </p:grpSpPr>
        <p:sp>
          <p:nvSpPr>
            <p:cNvPr id="82016" name="Freeform 258"/>
            <p:cNvSpPr>
              <a:spLocks noChangeAspect="1"/>
            </p:cNvSpPr>
            <p:nvPr/>
          </p:nvSpPr>
          <p:spPr bwMode="auto">
            <a:xfrm>
              <a:off x="2369" y="355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017" name="Text Box 259"/>
            <p:cNvSpPr txBox="1">
              <a:spLocks noChangeArrowheads="1"/>
            </p:cNvSpPr>
            <p:nvPr/>
          </p:nvSpPr>
          <p:spPr bwMode="auto">
            <a:xfrm>
              <a:off x="2497" y="3755"/>
              <a:ext cx="8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a:t>
              </a:r>
            </a:p>
          </p:txBody>
        </p:sp>
        <p:sp>
          <p:nvSpPr>
            <p:cNvPr id="82018" name="Oval 260"/>
            <p:cNvSpPr>
              <a:spLocks noChangeAspect="1" noChangeArrowheads="1"/>
            </p:cNvSpPr>
            <p:nvPr/>
          </p:nvSpPr>
          <p:spPr bwMode="auto">
            <a:xfrm>
              <a:off x="2424" y="3653"/>
              <a:ext cx="224" cy="113"/>
            </a:xfrm>
            <a:prstGeom prst="ellipse">
              <a:avLst/>
            </a:prstGeom>
            <a:noFill/>
            <a:ln w="12700">
              <a:solidFill>
                <a:srgbClr val="000000"/>
              </a:solidFill>
              <a:round/>
              <a:headEnd/>
              <a:tailEnd/>
            </a:ln>
          </p:spPr>
          <p:txBody>
            <a:bodyPr wrap="none" anchor="ctr"/>
            <a:lstStyle/>
            <a:p>
              <a:endParaRPr lang="en-US"/>
            </a:p>
          </p:txBody>
        </p:sp>
      </p:grpSp>
      <p:grpSp>
        <p:nvGrpSpPr>
          <p:cNvPr id="81972" name="Group 261"/>
          <p:cNvGrpSpPr>
            <a:grpSpLocks/>
          </p:cNvGrpSpPr>
          <p:nvPr/>
        </p:nvGrpSpPr>
        <p:grpSpPr bwMode="auto">
          <a:xfrm>
            <a:off x="5122863" y="5727700"/>
            <a:ext cx="547687" cy="365125"/>
            <a:chOff x="3224" y="3880"/>
            <a:chExt cx="345" cy="230"/>
          </a:xfrm>
        </p:grpSpPr>
        <p:sp>
          <p:nvSpPr>
            <p:cNvPr id="82013" name="Rectangle 262"/>
            <p:cNvSpPr>
              <a:spLocks noChangeArrowheads="1"/>
            </p:cNvSpPr>
            <p:nvPr/>
          </p:nvSpPr>
          <p:spPr bwMode="auto">
            <a:xfrm>
              <a:off x="3224" y="388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2014" name="Text Box 263"/>
            <p:cNvSpPr txBox="1">
              <a:spLocks noChangeArrowheads="1"/>
            </p:cNvSpPr>
            <p:nvPr/>
          </p:nvSpPr>
          <p:spPr bwMode="auto">
            <a:xfrm>
              <a:off x="3357" y="3992"/>
              <a:ext cx="8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a:t>
              </a:r>
            </a:p>
          </p:txBody>
        </p:sp>
        <p:sp>
          <p:nvSpPr>
            <p:cNvPr id="82015" name="Oval 264"/>
            <p:cNvSpPr>
              <a:spLocks noChangeAspect="1" noChangeArrowheads="1"/>
            </p:cNvSpPr>
            <p:nvPr/>
          </p:nvSpPr>
          <p:spPr bwMode="auto">
            <a:xfrm>
              <a:off x="3267" y="3904"/>
              <a:ext cx="259" cy="98"/>
            </a:xfrm>
            <a:prstGeom prst="ellipse">
              <a:avLst/>
            </a:prstGeom>
            <a:noFill/>
            <a:ln w="12700">
              <a:solidFill>
                <a:srgbClr val="000000"/>
              </a:solidFill>
              <a:round/>
              <a:headEnd/>
              <a:tailEnd/>
            </a:ln>
          </p:spPr>
          <p:txBody>
            <a:bodyPr wrap="none" anchor="ctr"/>
            <a:lstStyle/>
            <a:p>
              <a:endParaRPr lang="en-US"/>
            </a:p>
          </p:txBody>
        </p:sp>
      </p:grpSp>
      <p:grpSp>
        <p:nvGrpSpPr>
          <p:cNvPr id="81973" name="Group 265"/>
          <p:cNvGrpSpPr>
            <a:grpSpLocks/>
          </p:cNvGrpSpPr>
          <p:nvPr/>
        </p:nvGrpSpPr>
        <p:grpSpPr bwMode="auto">
          <a:xfrm>
            <a:off x="6489700" y="5708650"/>
            <a:ext cx="401638" cy="401638"/>
            <a:chOff x="4094" y="3863"/>
            <a:chExt cx="253" cy="253"/>
          </a:xfrm>
        </p:grpSpPr>
        <p:sp>
          <p:nvSpPr>
            <p:cNvPr id="82010" name="Rectangle 266"/>
            <p:cNvSpPr>
              <a:spLocks noChangeArrowheads="1"/>
            </p:cNvSpPr>
            <p:nvPr/>
          </p:nvSpPr>
          <p:spPr bwMode="auto">
            <a:xfrm>
              <a:off x="4094" y="386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2011" name="Text Box 267"/>
            <p:cNvSpPr txBox="1">
              <a:spLocks noChangeArrowheads="1"/>
            </p:cNvSpPr>
            <p:nvPr/>
          </p:nvSpPr>
          <p:spPr bwMode="auto">
            <a:xfrm>
              <a:off x="4181" y="3997"/>
              <a:ext cx="8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a:t>
              </a:r>
            </a:p>
          </p:txBody>
        </p:sp>
        <p:sp>
          <p:nvSpPr>
            <p:cNvPr id="82012" name="Oval 268"/>
            <p:cNvSpPr>
              <a:spLocks noChangeAspect="1" noChangeArrowheads="1"/>
            </p:cNvSpPr>
            <p:nvPr/>
          </p:nvSpPr>
          <p:spPr bwMode="auto">
            <a:xfrm>
              <a:off x="4125" y="3896"/>
              <a:ext cx="190" cy="111"/>
            </a:xfrm>
            <a:prstGeom prst="ellipse">
              <a:avLst/>
            </a:prstGeom>
            <a:noFill/>
            <a:ln w="12700">
              <a:solidFill>
                <a:srgbClr val="000000"/>
              </a:solidFill>
              <a:round/>
              <a:headEnd/>
              <a:tailEnd/>
            </a:ln>
          </p:spPr>
          <p:txBody>
            <a:bodyPr wrap="none" anchor="ctr"/>
            <a:lstStyle/>
            <a:p>
              <a:endParaRPr lang="en-US"/>
            </a:p>
          </p:txBody>
        </p:sp>
      </p:grpSp>
      <p:grpSp>
        <p:nvGrpSpPr>
          <p:cNvPr id="81974" name="Group 269"/>
          <p:cNvGrpSpPr>
            <a:grpSpLocks/>
          </p:cNvGrpSpPr>
          <p:nvPr/>
        </p:nvGrpSpPr>
        <p:grpSpPr bwMode="auto">
          <a:xfrm>
            <a:off x="7739063" y="5643563"/>
            <a:ext cx="530225" cy="530225"/>
            <a:chOff x="4875" y="3555"/>
            <a:chExt cx="334" cy="334"/>
          </a:xfrm>
        </p:grpSpPr>
        <p:sp>
          <p:nvSpPr>
            <p:cNvPr id="82007" name="Freeform 270"/>
            <p:cNvSpPr>
              <a:spLocks/>
            </p:cNvSpPr>
            <p:nvPr/>
          </p:nvSpPr>
          <p:spPr bwMode="auto">
            <a:xfrm>
              <a:off x="4875" y="355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2008" name="Text Box 271"/>
            <p:cNvSpPr txBox="1">
              <a:spLocks noChangeArrowheads="1"/>
            </p:cNvSpPr>
            <p:nvPr/>
          </p:nvSpPr>
          <p:spPr bwMode="auto">
            <a:xfrm>
              <a:off x="5002" y="3751"/>
              <a:ext cx="8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a:t>
              </a:r>
            </a:p>
          </p:txBody>
        </p:sp>
        <p:sp>
          <p:nvSpPr>
            <p:cNvPr id="82009" name="Oval 272"/>
            <p:cNvSpPr>
              <a:spLocks noChangeAspect="1" noChangeArrowheads="1"/>
            </p:cNvSpPr>
            <p:nvPr/>
          </p:nvSpPr>
          <p:spPr bwMode="auto">
            <a:xfrm>
              <a:off x="4941" y="3637"/>
              <a:ext cx="202" cy="122"/>
            </a:xfrm>
            <a:prstGeom prst="ellipse">
              <a:avLst/>
            </a:prstGeom>
            <a:noFill/>
            <a:ln w="12700">
              <a:solidFill>
                <a:srgbClr val="000000"/>
              </a:solidFill>
              <a:round/>
              <a:headEnd/>
              <a:tailEnd/>
            </a:ln>
          </p:spPr>
          <p:txBody>
            <a:bodyPr wrap="none" anchor="ctr"/>
            <a:lstStyle/>
            <a:p>
              <a:endParaRPr lang="en-US"/>
            </a:p>
          </p:txBody>
        </p:sp>
      </p:grpSp>
      <p:sp>
        <p:nvSpPr>
          <p:cNvPr id="81975" name="Rectangle 27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1976" name="Text Box 274"/>
          <p:cNvSpPr txBox="1">
            <a:spLocks noChangeArrowheads="1"/>
          </p:cNvSpPr>
          <p:nvPr/>
        </p:nvSpPr>
        <p:spPr bwMode="auto">
          <a:xfrm>
            <a:off x="1125538" y="866775"/>
            <a:ext cx="10937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Naval Infantry</a:t>
            </a:r>
          </a:p>
        </p:txBody>
      </p:sp>
      <p:grpSp>
        <p:nvGrpSpPr>
          <p:cNvPr id="81977" name="Group 275"/>
          <p:cNvGrpSpPr>
            <a:grpSpLocks/>
          </p:cNvGrpSpPr>
          <p:nvPr/>
        </p:nvGrpSpPr>
        <p:grpSpPr bwMode="auto">
          <a:xfrm>
            <a:off x="3756025" y="709613"/>
            <a:ext cx="530225" cy="530225"/>
            <a:chOff x="2366" y="447"/>
            <a:chExt cx="334" cy="334"/>
          </a:xfrm>
        </p:grpSpPr>
        <p:sp>
          <p:nvSpPr>
            <p:cNvPr id="82001" name="Freeform 276"/>
            <p:cNvSpPr>
              <a:spLocks noChangeAspect="1"/>
            </p:cNvSpPr>
            <p:nvPr/>
          </p:nvSpPr>
          <p:spPr bwMode="auto">
            <a:xfrm>
              <a:off x="2366" y="4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2002" name="Line 277"/>
            <p:cNvSpPr>
              <a:spLocks noChangeShapeType="1"/>
            </p:cNvSpPr>
            <p:nvPr/>
          </p:nvSpPr>
          <p:spPr bwMode="auto">
            <a:xfrm flipV="1">
              <a:off x="2416" y="537"/>
              <a:ext cx="233" cy="152"/>
            </a:xfrm>
            <a:prstGeom prst="line">
              <a:avLst/>
            </a:prstGeom>
            <a:noFill/>
            <a:ln w="12700">
              <a:solidFill>
                <a:schemeClr val="tx1"/>
              </a:solidFill>
              <a:round/>
              <a:headEnd/>
              <a:tailEnd/>
            </a:ln>
          </p:spPr>
          <p:txBody>
            <a:bodyPr wrap="none" anchor="ctr"/>
            <a:lstStyle/>
            <a:p>
              <a:endParaRPr lang="en-US"/>
            </a:p>
          </p:txBody>
        </p:sp>
        <p:sp>
          <p:nvSpPr>
            <p:cNvPr id="82003" name="Line 278"/>
            <p:cNvSpPr>
              <a:spLocks noChangeShapeType="1"/>
            </p:cNvSpPr>
            <p:nvPr/>
          </p:nvSpPr>
          <p:spPr bwMode="auto">
            <a:xfrm>
              <a:off x="2422" y="537"/>
              <a:ext cx="227" cy="149"/>
            </a:xfrm>
            <a:prstGeom prst="line">
              <a:avLst/>
            </a:prstGeom>
            <a:noFill/>
            <a:ln w="12700">
              <a:solidFill>
                <a:schemeClr val="tx1"/>
              </a:solidFill>
              <a:round/>
              <a:headEnd/>
              <a:tailEnd/>
            </a:ln>
          </p:spPr>
          <p:txBody>
            <a:bodyPr wrap="none" anchor="ctr"/>
            <a:lstStyle/>
            <a:p>
              <a:endParaRPr lang="en-US"/>
            </a:p>
          </p:txBody>
        </p:sp>
        <p:grpSp>
          <p:nvGrpSpPr>
            <p:cNvPr id="82004" name="Group 279"/>
            <p:cNvGrpSpPr>
              <a:grpSpLocks/>
            </p:cNvGrpSpPr>
            <p:nvPr/>
          </p:nvGrpSpPr>
          <p:grpSpPr bwMode="auto">
            <a:xfrm>
              <a:off x="2464" y="521"/>
              <a:ext cx="144" cy="185"/>
              <a:chOff x="2464" y="3899"/>
              <a:chExt cx="144" cy="185"/>
            </a:xfrm>
          </p:grpSpPr>
          <p:sp>
            <p:nvSpPr>
              <p:cNvPr id="82005" name="Freeform 280"/>
              <p:cNvSpPr>
                <a:spLocks noChangeAspect="1"/>
              </p:cNvSpPr>
              <p:nvPr/>
            </p:nvSpPr>
            <p:spPr bwMode="auto">
              <a:xfrm>
                <a:off x="2464" y="3899"/>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82006" name="Freeform 281"/>
              <p:cNvSpPr>
                <a:spLocks noChangeAspect="1"/>
              </p:cNvSpPr>
              <p:nvPr/>
            </p:nvSpPr>
            <p:spPr bwMode="auto">
              <a:xfrm>
                <a:off x="2529" y="3907"/>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80"/>
              </a:solidFill>
              <a:ln w="12700" cap="rnd" cmpd="sng">
                <a:solidFill>
                  <a:schemeClr val="tx1"/>
                </a:solidFill>
                <a:prstDash val="solid"/>
                <a:round/>
                <a:headEnd type="none" w="med" len="med"/>
                <a:tailEnd type="none" w="med" len="med"/>
              </a:ln>
            </p:spPr>
            <p:txBody>
              <a:bodyPr/>
              <a:lstStyle/>
              <a:p>
                <a:endParaRPr lang="en-US"/>
              </a:p>
            </p:txBody>
          </p:sp>
        </p:grpSp>
      </p:grpSp>
      <p:grpSp>
        <p:nvGrpSpPr>
          <p:cNvPr id="81978" name="Group 282"/>
          <p:cNvGrpSpPr>
            <a:grpSpLocks/>
          </p:cNvGrpSpPr>
          <p:nvPr/>
        </p:nvGrpSpPr>
        <p:grpSpPr bwMode="auto">
          <a:xfrm>
            <a:off x="5118100" y="792163"/>
            <a:ext cx="547688" cy="365125"/>
            <a:chOff x="3224" y="3880"/>
            <a:chExt cx="345" cy="230"/>
          </a:xfrm>
        </p:grpSpPr>
        <p:grpSp>
          <p:nvGrpSpPr>
            <p:cNvPr id="81994" name="Group 283"/>
            <p:cNvGrpSpPr>
              <a:grpSpLocks/>
            </p:cNvGrpSpPr>
            <p:nvPr/>
          </p:nvGrpSpPr>
          <p:grpSpPr bwMode="auto">
            <a:xfrm>
              <a:off x="3224" y="3880"/>
              <a:ext cx="345" cy="230"/>
              <a:chOff x="3224" y="504"/>
              <a:chExt cx="345" cy="230"/>
            </a:xfrm>
          </p:grpSpPr>
          <p:sp>
            <p:nvSpPr>
              <p:cNvPr id="81998" name="Rectangle 284"/>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1999" name="Freeform 285"/>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2000" name="Freeform 286"/>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81995" name="Group 287"/>
            <p:cNvGrpSpPr>
              <a:grpSpLocks/>
            </p:cNvGrpSpPr>
            <p:nvPr/>
          </p:nvGrpSpPr>
          <p:grpSpPr bwMode="auto">
            <a:xfrm>
              <a:off x="3325" y="3903"/>
              <a:ext cx="144" cy="185"/>
              <a:chOff x="3325" y="3903"/>
              <a:chExt cx="144" cy="185"/>
            </a:xfrm>
          </p:grpSpPr>
          <p:sp>
            <p:nvSpPr>
              <p:cNvPr id="81996" name="Freeform 288"/>
              <p:cNvSpPr>
                <a:spLocks noChangeAspect="1"/>
              </p:cNvSpPr>
              <p:nvPr/>
            </p:nvSpPr>
            <p:spPr bwMode="auto">
              <a:xfrm>
                <a:off x="3325" y="3903"/>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81997" name="Freeform 289"/>
              <p:cNvSpPr>
                <a:spLocks noChangeAspect="1"/>
              </p:cNvSpPr>
              <p:nvPr/>
            </p:nvSpPr>
            <p:spPr bwMode="auto">
              <a:xfrm>
                <a:off x="3390" y="3911"/>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80FFFF"/>
              </a:solidFill>
              <a:ln w="12700" cap="rnd" cmpd="sng">
                <a:noFill/>
                <a:prstDash val="solid"/>
                <a:round/>
                <a:headEnd type="none" w="med" len="med"/>
                <a:tailEnd type="none" w="med" len="med"/>
              </a:ln>
            </p:spPr>
            <p:txBody>
              <a:bodyPr/>
              <a:lstStyle/>
              <a:p>
                <a:endParaRPr lang="en-US"/>
              </a:p>
            </p:txBody>
          </p:sp>
        </p:grpSp>
      </p:grpSp>
      <p:grpSp>
        <p:nvGrpSpPr>
          <p:cNvPr id="81979" name="Group 290"/>
          <p:cNvGrpSpPr>
            <a:grpSpLocks/>
          </p:cNvGrpSpPr>
          <p:nvPr/>
        </p:nvGrpSpPr>
        <p:grpSpPr bwMode="auto">
          <a:xfrm>
            <a:off x="6489700" y="773113"/>
            <a:ext cx="401638" cy="401637"/>
            <a:chOff x="4094" y="3863"/>
            <a:chExt cx="253" cy="253"/>
          </a:xfrm>
        </p:grpSpPr>
        <p:grpSp>
          <p:nvGrpSpPr>
            <p:cNvPr id="81987" name="Group 291"/>
            <p:cNvGrpSpPr>
              <a:grpSpLocks/>
            </p:cNvGrpSpPr>
            <p:nvPr/>
          </p:nvGrpSpPr>
          <p:grpSpPr bwMode="auto">
            <a:xfrm>
              <a:off x="4094" y="3863"/>
              <a:ext cx="253" cy="253"/>
              <a:chOff x="4094" y="487"/>
              <a:chExt cx="253" cy="253"/>
            </a:xfrm>
          </p:grpSpPr>
          <p:sp>
            <p:nvSpPr>
              <p:cNvPr id="81991" name="Rectangle 292"/>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1992" name="Line 293"/>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81993" name="Line 294"/>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grpSp>
          <p:nvGrpSpPr>
            <p:cNvPr id="81988" name="Group 295"/>
            <p:cNvGrpSpPr>
              <a:grpSpLocks/>
            </p:cNvGrpSpPr>
            <p:nvPr/>
          </p:nvGrpSpPr>
          <p:grpSpPr bwMode="auto">
            <a:xfrm>
              <a:off x="4149" y="3898"/>
              <a:ext cx="144" cy="185"/>
              <a:chOff x="4149" y="3872"/>
              <a:chExt cx="144" cy="185"/>
            </a:xfrm>
          </p:grpSpPr>
          <p:sp>
            <p:nvSpPr>
              <p:cNvPr id="81989" name="Freeform 296"/>
              <p:cNvSpPr>
                <a:spLocks noChangeAspect="1"/>
              </p:cNvSpPr>
              <p:nvPr/>
            </p:nvSpPr>
            <p:spPr bwMode="auto">
              <a:xfrm>
                <a:off x="4149" y="3872"/>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81990" name="Freeform 297"/>
              <p:cNvSpPr>
                <a:spLocks noChangeAspect="1"/>
              </p:cNvSpPr>
              <p:nvPr/>
            </p:nvSpPr>
            <p:spPr bwMode="auto">
              <a:xfrm>
                <a:off x="4214" y="3880"/>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81980" name="Group 298"/>
          <p:cNvGrpSpPr>
            <a:grpSpLocks/>
          </p:cNvGrpSpPr>
          <p:nvPr/>
        </p:nvGrpSpPr>
        <p:grpSpPr bwMode="auto">
          <a:xfrm>
            <a:off x="7734300" y="708025"/>
            <a:ext cx="530225" cy="530225"/>
            <a:chOff x="4872" y="446"/>
            <a:chExt cx="334" cy="334"/>
          </a:xfrm>
        </p:grpSpPr>
        <p:sp>
          <p:nvSpPr>
            <p:cNvPr id="81981" name="Freeform 299"/>
            <p:cNvSpPr>
              <a:spLocks/>
            </p:cNvSpPr>
            <p:nvPr/>
          </p:nvSpPr>
          <p:spPr bwMode="auto">
            <a:xfrm>
              <a:off x="4872" y="4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1982" name="Line 300"/>
            <p:cNvSpPr>
              <a:spLocks noChangeShapeType="1"/>
            </p:cNvSpPr>
            <p:nvPr/>
          </p:nvSpPr>
          <p:spPr bwMode="auto">
            <a:xfrm flipV="1">
              <a:off x="4957" y="531"/>
              <a:ext cx="164" cy="164"/>
            </a:xfrm>
            <a:prstGeom prst="line">
              <a:avLst/>
            </a:prstGeom>
            <a:noFill/>
            <a:ln w="12700">
              <a:solidFill>
                <a:schemeClr val="tx1"/>
              </a:solidFill>
              <a:round/>
              <a:headEnd/>
              <a:tailEnd/>
            </a:ln>
          </p:spPr>
          <p:txBody>
            <a:bodyPr wrap="none" anchor="ctr"/>
            <a:lstStyle/>
            <a:p>
              <a:endParaRPr lang="en-US"/>
            </a:p>
          </p:txBody>
        </p:sp>
        <p:sp>
          <p:nvSpPr>
            <p:cNvPr id="81983" name="Line 301"/>
            <p:cNvSpPr>
              <a:spLocks noChangeShapeType="1"/>
            </p:cNvSpPr>
            <p:nvPr/>
          </p:nvSpPr>
          <p:spPr bwMode="auto">
            <a:xfrm flipH="1" flipV="1">
              <a:off x="4955" y="530"/>
              <a:ext cx="167" cy="165"/>
            </a:xfrm>
            <a:prstGeom prst="line">
              <a:avLst/>
            </a:prstGeom>
            <a:noFill/>
            <a:ln w="12700">
              <a:solidFill>
                <a:schemeClr val="tx1"/>
              </a:solidFill>
              <a:round/>
              <a:headEnd/>
              <a:tailEnd/>
            </a:ln>
          </p:spPr>
          <p:txBody>
            <a:bodyPr wrap="none" anchor="ctr"/>
            <a:lstStyle/>
            <a:p>
              <a:endParaRPr lang="en-US"/>
            </a:p>
          </p:txBody>
        </p:sp>
        <p:grpSp>
          <p:nvGrpSpPr>
            <p:cNvPr id="81984" name="Group 302"/>
            <p:cNvGrpSpPr>
              <a:grpSpLocks/>
            </p:cNvGrpSpPr>
            <p:nvPr/>
          </p:nvGrpSpPr>
          <p:grpSpPr bwMode="auto">
            <a:xfrm>
              <a:off x="4968" y="507"/>
              <a:ext cx="144" cy="185"/>
              <a:chOff x="4974" y="3899"/>
              <a:chExt cx="144" cy="185"/>
            </a:xfrm>
          </p:grpSpPr>
          <p:sp>
            <p:nvSpPr>
              <p:cNvPr id="81985" name="Freeform 303"/>
              <p:cNvSpPr>
                <a:spLocks noChangeAspect="1"/>
              </p:cNvSpPr>
              <p:nvPr/>
            </p:nvSpPr>
            <p:spPr bwMode="auto">
              <a:xfrm>
                <a:off x="4974" y="3899"/>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solidFill>
                  <a:schemeClr val="tx1"/>
                </a:solidFill>
                <a:prstDash val="solid"/>
                <a:round/>
                <a:headEnd type="none" w="med" len="med"/>
                <a:tailEnd type="none" w="med" len="med"/>
              </a:ln>
            </p:spPr>
            <p:txBody>
              <a:bodyPr/>
              <a:lstStyle/>
              <a:p>
                <a:endParaRPr lang="en-US"/>
              </a:p>
            </p:txBody>
          </p:sp>
          <p:sp>
            <p:nvSpPr>
              <p:cNvPr id="81986" name="Freeform 304"/>
              <p:cNvSpPr>
                <a:spLocks noChangeAspect="1"/>
              </p:cNvSpPr>
              <p:nvPr/>
            </p:nvSpPr>
            <p:spPr bwMode="auto">
              <a:xfrm>
                <a:off x="5039" y="3907"/>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8080"/>
              </a:solidFill>
              <a:ln w="12700" cap="rnd" cmpd="sng">
                <a:solidFill>
                  <a:schemeClr val="tx1"/>
                </a:solidFill>
                <a:prstDash val="solid"/>
                <a:round/>
                <a:headEnd type="none" w="med" len="med"/>
                <a:tailEnd type="none" w="med" len="med"/>
              </a:ln>
            </p:spPr>
            <p:txBody>
              <a:bodyPr/>
              <a:lstStyle/>
              <a:p>
                <a:endParaRPr lang="en-US"/>
              </a:p>
            </p:txBody>
          </p:sp>
        </p:grpSp>
      </p:gr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2947" name="Rectangle 3"/>
          <p:cNvSpPr>
            <a:spLocks noGrp="1" noChangeArrowheads="1"/>
          </p:cNvSpPr>
          <p:nvPr>
            <p:ph type="title"/>
          </p:nvPr>
        </p:nvSpPr>
        <p:spPr>
          <a:xfrm>
            <a:off x="3486150" y="77788"/>
            <a:ext cx="4032250" cy="365125"/>
          </a:xfrm>
          <a:noFill/>
        </p:spPr>
        <p:txBody>
          <a:bodyPr wrap="none" lIns="0" tIns="0" rIns="0" bIns="0">
            <a:spAutoFit/>
          </a:bodyPr>
          <a:lstStyle/>
          <a:p>
            <a:pPr eaLnBrk="1" hangingPunct="1"/>
            <a:r>
              <a:rPr lang="en-US" sz="2400"/>
              <a:t>Ground Units –Armor (CONT)</a:t>
            </a:r>
          </a:p>
        </p:txBody>
      </p:sp>
      <p:sp>
        <p:nvSpPr>
          <p:cNvPr id="8294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294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295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295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2952" name="Text Box 8"/>
          <p:cNvSpPr txBox="1">
            <a:spLocks noChangeArrowheads="1"/>
          </p:cNvSpPr>
          <p:nvPr/>
        </p:nvSpPr>
        <p:spPr bwMode="auto">
          <a:xfrm>
            <a:off x="714375" y="887413"/>
            <a:ext cx="19129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Armor Recovery Vehicle</a:t>
            </a:r>
          </a:p>
        </p:txBody>
      </p:sp>
      <p:sp>
        <p:nvSpPr>
          <p:cNvPr id="82953" name="Text Box 9"/>
          <p:cNvSpPr txBox="1">
            <a:spLocks noChangeArrowheads="1"/>
          </p:cNvSpPr>
          <p:nvPr/>
        </p:nvSpPr>
        <p:spPr bwMode="auto">
          <a:xfrm>
            <a:off x="1055688" y="1552575"/>
            <a:ext cx="1231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a:t>
            </a:r>
          </a:p>
        </p:txBody>
      </p:sp>
      <p:sp>
        <p:nvSpPr>
          <p:cNvPr id="82954" name="Text Box 10"/>
          <p:cNvSpPr txBox="1">
            <a:spLocks noChangeArrowheads="1"/>
          </p:cNvSpPr>
          <p:nvPr/>
        </p:nvSpPr>
        <p:spPr bwMode="auto">
          <a:xfrm>
            <a:off x="568325" y="2882900"/>
            <a:ext cx="22082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Amphibious</a:t>
            </a:r>
          </a:p>
        </p:txBody>
      </p:sp>
      <p:sp>
        <p:nvSpPr>
          <p:cNvPr id="82955" name="Text Box 11"/>
          <p:cNvSpPr txBox="1">
            <a:spLocks noChangeArrowheads="1"/>
          </p:cNvSpPr>
          <p:nvPr/>
        </p:nvSpPr>
        <p:spPr bwMode="auto">
          <a:xfrm>
            <a:off x="168275" y="3548063"/>
            <a:ext cx="3006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Amphibious Recovery</a:t>
            </a:r>
          </a:p>
        </p:txBody>
      </p:sp>
      <p:sp>
        <p:nvSpPr>
          <p:cNvPr id="82956" name="Text Box 12"/>
          <p:cNvSpPr txBox="1">
            <a:spLocks noChangeArrowheads="1"/>
          </p:cNvSpPr>
          <p:nvPr/>
        </p:nvSpPr>
        <p:spPr bwMode="auto">
          <a:xfrm>
            <a:off x="839788" y="4213225"/>
            <a:ext cx="1665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Light</a:t>
            </a:r>
          </a:p>
        </p:txBody>
      </p:sp>
      <p:sp>
        <p:nvSpPr>
          <p:cNvPr id="82957" name="Text Box 13"/>
          <p:cNvSpPr txBox="1">
            <a:spLocks noChangeArrowheads="1"/>
          </p:cNvSpPr>
          <p:nvPr/>
        </p:nvSpPr>
        <p:spPr bwMode="auto">
          <a:xfrm>
            <a:off x="606425" y="2217738"/>
            <a:ext cx="2130425" cy="212725"/>
          </a:xfrm>
          <a:prstGeom prst="rect">
            <a:avLst/>
          </a:prstGeom>
          <a:noFill/>
          <a:ln w="12700">
            <a:noFill/>
            <a:miter lim="800000"/>
            <a:headEnd/>
            <a:tailEnd/>
          </a:ln>
        </p:spPr>
        <p:txBody>
          <a:bodyPr wrap="none" lIns="0" tIns="0" rIns="0" bIns="0" anchor="ctr">
            <a:spAutoFit/>
          </a:bodyPr>
          <a:lstStyle/>
          <a:p>
            <a:pPr eaLnBrk="0" hangingPunct="0"/>
            <a:r>
              <a:rPr lang="en-US" sz="1400"/>
              <a:t>Wheeled Air Assault Armor</a:t>
            </a:r>
          </a:p>
        </p:txBody>
      </p:sp>
      <p:sp>
        <p:nvSpPr>
          <p:cNvPr id="82958"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2959"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2960" name="Text Box 16"/>
          <p:cNvSpPr txBox="1">
            <a:spLocks noChangeArrowheads="1"/>
          </p:cNvSpPr>
          <p:nvPr/>
        </p:nvSpPr>
        <p:spPr bwMode="auto">
          <a:xfrm>
            <a:off x="715963" y="4879975"/>
            <a:ext cx="1911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Medium</a:t>
            </a:r>
          </a:p>
        </p:txBody>
      </p:sp>
      <p:grpSp>
        <p:nvGrpSpPr>
          <p:cNvPr id="82961" name="Group 17"/>
          <p:cNvGrpSpPr>
            <a:grpSpLocks/>
          </p:cNvGrpSpPr>
          <p:nvPr/>
        </p:nvGrpSpPr>
        <p:grpSpPr bwMode="auto">
          <a:xfrm>
            <a:off x="3762375" y="2703513"/>
            <a:ext cx="530225" cy="530225"/>
            <a:chOff x="2370" y="1703"/>
            <a:chExt cx="334" cy="334"/>
          </a:xfrm>
        </p:grpSpPr>
        <p:sp>
          <p:nvSpPr>
            <p:cNvPr id="83293" name="Freeform 18"/>
            <p:cNvSpPr>
              <a:spLocks noChangeAspect="1"/>
            </p:cNvSpPr>
            <p:nvPr/>
          </p:nvSpPr>
          <p:spPr bwMode="auto">
            <a:xfrm>
              <a:off x="2370" y="170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294" name="Oval 19"/>
            <p:cNvSpPr>
              <a:spLocks noChangeAspect="1" noChangeArrowheads="1"/>
            </p:cNvSpPr>
            <p:nvPr/>
          </p:nvSpPr>
          <p:spPr bwMode="auto">
            <a:xfrm>
              <a:off x="2425" y="1792"/>
              <a:ext cx="224" cy="109"/>
            </a:xfrm>
            <a:prstGeom prst="ellipse">
              <a:avLst/>
            </a:prstGeom>
            <a:noFill/>
            <a:ln w="12700">
              <a:solidFill>
                <a:srgbClr val="000000"/>
              </a:solidFill>
              <a:round/>
              <a:headEnd/>
              <a:tailEnd/>
            </a:ln>
          </p:spPr>
          <p:txBody>
            <a:bodyPr wrap="none" anchor="ctr"/>
            <a:lstStyle/>
            <a:p>
              <a:endParaRPr lang="en-US"/>
            </a:p>
          </p:txBody>
        </p:sp>
        <p:sp>
          <p:nvSpPr>
            <p:cNvPr id="83295" name="Oval 20"/>
            <p:cNvSpPr>
              <a:spLocks noChangeAspect="1" noChangeArrowheads="1"/>
            </p:cNvSpPr>
            <p:nvPr/>
          </p:nvSpPr>
          <p:spPr bwMode="auto">
            <a:xfrm>
              <a:off x="2607" y="1900"/>
              <a:ext cx="35" cy="35"/>
            </a:xfrm>
            <a:prstGeom prst="ellipse">
              <a:avLst/>
            </a:prstGeom>
            <a:noFill/>
            <a:ln w="12700">
              <a:solidFill>
                <a:srgbClr val="000000"/>
              </a:solidFill>
              <a:round/>
              <a:headEnd/>
              <a:tailEnd/>
            </a:ln>
          </p:spPr>
          <p:txBody>
            <a:bodyPr wrap="none" anchor="ctr"/>
            <a:lstStyle/>
            <a:p>
              <a:endParaRPr lang="en-US"/>
            </a:p>
          </p:txBody>
        </p:sp>
        <p:sp>
          <p:nvSpPr>
            <p:cNvPr id="83296" name="Oval 21"/>
            <p:cNvSpPr>
              <a:spLocks noChangeAspect="1" noChangeArrowheads="1"/>
            </p:cNvSpPr>
            <p:nvPr/>
          </p:nvSpPr>
          <p:spPr bwMode="auto">
            <a:xfrm>
              <a:off x="2432" y="1900"/>
              <a:ext cx="35" cy="35"/>
            </a:xfrm>
            <a:prstGeom prst="ellipse">
              <a:avLst/>
            </a:prstGeom>
            <a:noFill/>
            <a:ln w="12700">
              <a:solidFill>
                <a:srgbClr val="000000"/>
              </a:solidFill>
              <a:round/>
              <a:headEnd/>
              <a:tailEnd/>
            </a:ln>
          </p:spPr>
          <p:txBody>
            <a:bodyPr wrap="none" anchor="ctr"/>
            <a:lstStyle/>
            <a:p>
              <a:endParaRPr lang="en-US"/>
            </a:p>
          </p:txBody>
        </p:sp>
        <p:sp>
          <p:nvSpPr>
            <p:cNvPr id="83297" name="Oval 22"/>
            <p:cNvSpPr>
              <a:spLocks noChangeAspect="1" noChangeArrowheads="1"/>
            </p:cNvSpPr>
            <p:nvPr/>
          </p:nvSpPr>
          <p:spPr bwMode="auto">
            <a:xfrm>
              <a:off x="2519" y="1900"/>
              <a:ext cx="35" cy="35"/>
            </a:xfrm>
            <a:prstGeom prst="ellipse">
              <a:avLst/>
            </a:prstGeom>
            <a:noFill/>
            <a:ln w="12700">
              <a:solidFill>
                <a:srgbClr val="000000"/>
              </a:solidFill>
              <a:round/>
              <a:headEnd/>
              <a:tailEnd/>
            </a:ln>
          </p:spPr>
          <p:txBody>
            <a:bodyPr wrap="none" anchor="ctr"/>
            <a:lstStyle/>
            <a:p>
              <a:endParaRPr lang="en-US"/>
            </a:p>
          </p:txBody>
        </p:sp>
        <p:sp>
          <p:nvSpPr>
            <p:cNvPr id="83298" name="Freeform 23"/>
            <p:cNvSpPr>
              <a:spLocks noChangeAspect="1"/>
            </p:cNvSpPr>
            <p:nvPr/>
          </p:nvSpPr>
          <p:spPr bwMode="auto">
            <a:xfrm>
              <a:off x="2371" y="1832"/>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99" name="Freeform 24"/>
            <p:cNvSpPr>
              <a:spLocks noChangeAspect="1"/>
            </p:cNvSpPr>
            <p:nvPr/>
          </p:nvSpPr>
          <p:spPr bwMode="auto">
            <a:xfrm>
              <a:off x="2465" y="1832"/>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300" name="Freeform 25"/>
            <p:cNvSpPr>
              <a:spLocks noChangeAspect="1"/>
            </p:cNvSpPr>
            <p:nvPr/>
          </p:nvSpPr>
          <p:spPr bwMode="auto">
            <a:xfrm flipV="1">
              <a:off x="2512" y="1861"/>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301" name="Freeform 26"/>
            <p:cNvSpPr>
              <a:spLocks noChangeAspect="1"/>
            </p:cNvSpPr>
            <p:nvPr/>
          </p:nvSpPr>
          <p:spPr bwMode="auto">
            <a:xfrm flipV="1">
              <a:off x="2417" y="1861"/>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302" name="Freeform 27"/>
            <p:cNvSpPr>
              <a:spLocks noChangeAspect="1"/>
            </p:cNvSpPr>
            <p:nvPr/>
          </p:nvSpPr>
          <p:spPr bwMode="auto">
            <a:xfrm>
              <a:off x="2559" y="1832"/>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303" name="Freeform 28"/>
            <p:cNvSpPr>
              <a:spLocks noChangeAspect="1"/>
            </p:cNvSpPr>
            <p:nvPr/>
          </p:nvSpPr>
          <p:spPr bwMode="auto">
            <a:xfrm flipV="1">
              <a:off x="2605" y="1862"/>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304" name="Freeform 29"/>
            <p:cNvSpPr>
              <a:spLocks noChangeAspect="1"/>
            </p:cNvSpPr>
            <p:nvPr/>
          </p:nvSpPr>
          <p:spPr bwMode="auto">
            <a:xfrm>
              <a:off x="2652" y="1833"/>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2962" name="Group 30"/>
          <p:cNvGrpSpPr>
            <a:grpSpLocks/>
          </p:cNvGrpSpPr>
          <p:nvPr/>
        </p:nvGrpSpPr>
        <p:grpSpPr bwMode="auto">
          <a:xfrm>
            <a:off x="5130800" y="2790825"/>
            <a:ext cx="550863" cy="365125"/>
            <a:chOff x="3232" y="2606"/>
            <a:chExt cx="347" cy="230"/>
          </a:xfrm>
        </p:grpSpPr>
        <p:sp>
          <p:nvSpPr>
            <p:cNvPr id="83279" name="Rectangle 31"/>
            <p:cNvSpPr>
              <a:spLocks noChangeArrowheads="1"/>
            </p:cNvSpPr>
            <p:nvPr/>
          </p:nvSpPr>
          <p:spPr bwMode="auto">
            <a:xfrm>
              <a:off x="3232" y="260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280" name="Oval 32"/>
            <p:cNvSpPr>
              <a:spLocks noChangeAspect="1" noChangeArrowheads="1"/>
            </p:cNvSpPr>
            <p:nvPr/>
          </p:nvSpPr>
          <p:spPr bwMode="auto">
            <a:xfrm>
              <a:off x="3275" y="2630"/>
              <a:ext cx="259" cy="122"/>
            </a:xfrm>
            <a:prstGeom prst="ellipse">
              <a:avLst/>
            </a:prstGeom>
            <a:noFill/>
            <a:ln w="12700">
              <a:solidFill>
                <a:srgbClr val="000000"/>
              </a:solidFill>
              <a:round/>
              <a:headEnd/>
              <a:tailEnd/>
            </a:ln>
          </p:spPr>
          <p:txBody>
            <a:bodyPr wrap="none" anchor="ctr"/>
            <a:lstStyle/>
            <a:p>
              <a:endParaRPr lang="en-US"/>
            </a:p>
          </p:txBody>
        </p:sp>
        <p:grpSp>
          <p:nvGrpSpPr>
            <p:cNvPr id="83281" name="Group 33"/>
            <p:cNvGrpSpPr>
              <a:grpSpLocks/>
            </p:cNvGrpSpPr>
            <p:nvPr/>
          </p:nvGrpSpPr>
          <p:grpSpPr bwMode="auto">
            <a:xfrm>
              <a:off x="3299" y="2753"/>
              <a:ext cx="210" cy="35"/>
              <a:chOff x="2417" y="1932"/>
              <a:chExt cx="210" cy="35"/>
            </a:xfrm>
          </p:grpSpPr>
          <p:sp>
            <p:nvSpPr>
              <p:cNvPr id="83290" name="Oval 34"/>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291" name="Oval 35"/>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292" name="Oval 36"/>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282" name="Group 37"/>
            <p:cNvGrpSpPr>
              <a:grpSpLocks/>
            </p:cNvGrpSpPr>
            <p:nvPr/>
          </p:nvGrpSpPr>
          <p:grpSpPr bwMode="auto">
            <a:xfrm>
              <a:off x="3234" y="2686"/>
              <a:ext cx="345" cy="59"/>
              <a:chOff x="3099" y="2714"/>
              <a:chExt cx="516" cy="59"/>
            </a:xfrm>
          </p:grpSpPr>
          <p:sp>
            <p:nvSpPr>
              <p:cNvPr id="83283" name="Freeform 38"/>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4" name="Freeform 39"/>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5" name="Freeform 40"/>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6" name="Freeform 41"/>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7" name="Freeform 42"/>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8" name="Freeform 43"/>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89" name="Freeform 44"/>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2963" name="Group 45"/>
          <p:cNvGrpSpPr>
            <a:grpSpLocks/>
          </p:cNvGrpSpPr>
          <p:nvPr/>
        </p:nvGrpSpPr>
        <p:grpSpPr bwMode="auto">
          <a:xfrm>
            <a:off x="6475413" y="2763838"/>
            <a:ext cx="406400" cy="401637"/>
            <a:chOff x="4079" y="2589"/>
            <a:chExt cx="256" cy="253"/>
          </a:xfrm>
        </p:grpSpPr>
        <p:sp>
          <p:nvSpPr>
            <p:cNvPr id="83265" name="Rectangle 46"/>
            <p:cNvSpPr>
              <a:spLocks noChangeArrowheads="1"/>
            </p:cNvSpPr>
            <p:nvPr/>
          </p:nvSpPr>
          <p:spPr bwMode="auto">
            <a:xfrm>
              <a:off x="4082" y="258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266" name="Oval 47"/>
            <p:cNvSpPr>
              <a:spLocks noChangeAspect="1" noChangeArrowheads="1"/>
            </p:cNvSpPr>
            <p:nvPr/>
          </p:nvSpPr>
          <p:spPr bwMode="auto">
            <a:xfrm>
              <a:off x="4113" y="2632"/>
              <a:ext cx="190" cy="111"/>
            </a:xfrm>
            <a:prstGeom prst="ellipse">
              <a:avLst/>
            </a:prstGeom>
            <a:noFill/>
            <a:ln w="12700">
              <a:solidFill>
                <a:srgbClr val="000000"/>
              </a:solidFill>
              <a:round/>
              <a:headEnd/>
              <a:tailEnd/>
            </a:ln>
          </p:spPr>
          <p:txBody>
            <a:bodyPr wrap="none" anchor="ctr"/>
            <a:lstStyle/>
            <a:p>
              <a:endParaRPr lang="en-US"/>
            </a:p>
          </p:txBody>
        </p:sp>
        <p:grpSp>
          <p:nvGrpSpPr>
            <p:cNvPr id="83267" name="Group 48"/>
            <p:cNvGrpSpPr>
              <a:grpSpLocks/>
            </p:cNvGrpSpPr>
            <p:nvPr/>
          </p:nvGrpSpPr>
          <p:grpSpPr bwMode="auto">
            <a:xfrm>
              <a:off x="4112" y="2748"/>
              <a:ext cx="194" cy="35"/>
              <a:chOff x="4120" y="1932"/>
              <a:chExt cx="194" cy="35"/>
            </a:xfrm>
          </p:grpSpPr>
          <p:sp>
            <p:nvSpPr>
              <p:cNvPr id="83276" name="Oval 49"/>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277" name="Oval 50"/>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278" name="Oval 51"/>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268" name="Group 52"/>
            <p:cNvGrpSpPr>
              <a:grpSpLocks/>
            </p:cNvGrpSpPr>
            <p:nvPr/>
          </p:nvGrpSpPr>
          <p:grpSpPr bwMode="auto">
            <a:xfrm>
              <a:off x="4079" y="2687"/>
              <a:ext cx="254" cy="45"/>
              <a:chOff x="3099" y="2714"/>
              <a:chExt cx="516" cy="59"/>
            </a:xfrm>
          </p:grpSpPr>
          <p:sp>
            <p:nvSpPr>
              <p:cNvPr id="83269" name="Freeform 53"/>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0" name="Freeform 54"/>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1" name="Freeform 55"/>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2" name="Freeform 56"/>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3" name="Freeform 57"/>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4" name="Freeform 58"/>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75" name="Freeform 59"/>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2964" name="Group 60"/>
          <p:cNvGrpSpPr>
            <a:grpSpLocks/>
          </p:cNvGrpSpPr>
          <p:nvPr/>
        </p:nvGrpSpPr>
        <p:grpSpPr bwMode="auto">
          <a:xfrm>
            <a:off x="7727950" y="2695575"/>
            <a:ext cx="530225" cy="530225"/>
            <a:chOff x="4868" y="1698"/>
            <a:chExt cx="334" cy="334"/>
          </a:xfrm>
        </p:grpSpPr>
        <p:sp>
          <p:nvSpPr>
            <p:cNvPr id="83253" name="Freeform 61"/>
            <p:cNvSpPr>
              <a:spLocks/>
            </p:cNvSpPr>
            <p:nvPr/>
          </p:nvSpPr>
          <p:spPr bwMode="auto">
            <a:xfrm>
              <a:off x="4868" y="16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254" name="Oval 62"/>
            <p:cNvSpPr>
              <a:spLocks noChangeAspect="1" noChangeArrowheads="1"/>
            </p:cNvSpPr>
            <p:nvPr/>
          </p:nvSpPr>
          <p:spPr bwMode="auto">
            <a:xfrm>
              <a:off x="4934" y="1790"/>
              <a:ext cx="202" cy="122"/>
            </a:xfrm>
            <a:prstGeom prst="ellipse">
              <a:avLst/>
            </a:prstGeom>
            <a:noFill/>
            <a:ln w="12700">
              <a:solidFill>
                <a:srgbClr val="000000"/>
              </a:solidFill>
              <a:round/>
              <a:headEnd/>
              <a:tailEnd/>
            </a:ln>
          </p:spPr>
          <p:txBody>
            <a:bodyPr wrap="none" anchor="ctr"/>
            <a:lstStyle/>
            <a:p>
              <a:endParaRPr lang="en-US"/>
            </a:p>
          </p:txBody>
        </p:sp>
        <p:sp>
          <p:nvSpPr>
            <p:cNvPr id="83255" name="Oval 63"/>
            <p:cNvSpPr>
              <a:spLocks noChangeAspect="1" noChangeArrowheads="1"/>
            </p:cNvSpPr>
            <p:nvPr/>
          </p:nvSpPr>
          <p:spPr bwMode="auto">
            <a:xfrm>
              <a:off x="5071" y="1914"/>
              <a:ext cx="35" cy="35"/>
            </a:xfrm>
            <a:prstGeom prst="ellipse">
              <a:avLst/>
            </a:prstGeom>
            <a:noFill/>
            <a:ln w="12700">
              <a:solidFill>
                <a:srgbClr val="000000"/>
              </a:solidFill>
              <a:round/>
              <a:headEnd/>
              <a:tailEnd/>
            </a:ln>
          </p:spPr>
          <p:txBody>
            <a:bodyPr wrap="none" anchor="ctr"/>
            <a:lstStyle/>
            <a:p>
              <a:endParaRPr lang="en-US"/>
            </a:p>
          </p:txBody>
        </p:sp>
        <p:sp>
          <p:nvSpPr>
            <p:cNvPr id="83256" name="Oval 64"/>
            <p:cNvSpPr>
              <a:spLocks noChangeAspect="1" noChangeArrowheads="1"/>
            </p:cNvSpPr>
            <p:nvPr/>
          </p:nvSpPr>
          <p:spPr bwMode="auto">
            <a:xfrm>
              <a:off x="4964" y="1914"/>
              <a:ext cx="35" cy="35"/>
            </a:xfrm>
            <a:prstGeom prst="ellipse">
              <a:avLst/>
            </a:prstGeom>
            <a:noFill/>
            <a:ln w="12700">
              <a:solidFill>
                <a:srgbClr val="000000"/>
              </a:solidFill>
              <a:round/>
              <a:headEnd/>
              <a:tailEnd/>
            </a:ln>
          </p:spPr>
          <p:txBody>
            <a:bodyPr wrap="none" anchor="ctr"/>
            <a:lstStyle/>
            <a:p>
              <a:endParaRPr lang="en-US"/>
            </a:p>
          </p:txBody>
        </p:sp>
        <p:sp>
          <p:nvSpPr>
            <p:cNvPr id="83257" name="Oval 65"/>
            <p:cNvSpPr>
              <a:spLocks noChangeAspect="1" noChangeArrowheads="1"/>
            </p:cNvSpPr>
            <p:nvPr/>
          </p:nvSpPr>
          <p:spPr bwMode="auto">
            <a:xfrm>
              <a:off x="5017" y="1914"/>
              <a:ext cx="35" cy="35"/>
            </a:xfrm>
            <a:prstGeom prst="ellipse">
              <a:avLst/>
            </a:prstGeom>
            <a:noFill/>
            <a:ln w="12700">
              <a:solidFill>
                <a:srgbClr val="000000"/>
              </a:solidFill>
              <a:round/>
              <a:headEnd/>
              <a:tailEnd/>
            </a:ln>
          </p:spPr>
          <p:txBody>
            <a:bodyPr wrap="none" anchor="ctr"/>
            <a:lstStyle/>
            <a:p>
              <a:endParaRPr lang="en-US"/>
            </a:p>
          </p:txBody>
        </p:sp>
        <p:sp>
          <p:nvSpPr>
            <p:cNvPr id="83258" name="Freeform 66"/>
            <p:cNvSpPr>
              <a:spLocks noChangeAspect="1"/>
            </p:cNvSpPr>
            <p:nvPr/>
          </p:nvSpPr>
          <p:spPr bwMode="auto">
            <a:xfrm>
              <a:off x="4882" y="1844"/>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59" name="Freeform 67"/>
            <p:cNvSpPr>
              <a:spLocks noChangeAspect="1"/>
            </p:cNvSpPr>
            <p:nvPr/>
          </p:nvSpPr>
          <p:spPr bwMode="auto">
            <a:xfrm>
              <a:off x="4971" y="1844"/>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60" name="Freeform 68"/>
            <p:cNvSpPr>
              <a:spLocks noChangeAspect="1"/>
            </p:cNvSpPr>
            <p:nvPr/>
          </p:nvSpPr>
          <p:spPr bwMode="auto">
            <a:xfrm flipV="1">
              <a:off x="5014" y="1873"/>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61" name="Freeform 69"/>
            <p:cNvSpPr>
              <a:spLocks noChangeAspect="1"/>
            </p:cNvSpPr>
            <p:nvPr/>
          </p:nvSpPr>
          <p:spPr bwMode="auto">
            <a:xfrm flipV="1">
              <a:off x="4925" y="1873"/>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62" name="Freeform 70"/>
            <p:cNvSpPr>
              <a:spLocks noChangeAspect="1"/>
            </p:cNvSpPr>
            <p:nvPr/>
          </p:nvSpPr>
          <p:spPr bwMode="auto">
            <a:xfrm>
              <a:off x="5058" y="1844"/>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63" name="Freeform 71"/>
            <p:cNvSpPr>
              <a:spLocks noChangeAspect="1"/>
            </p:cNvSpPr>
            <p:nvPr/>
          </p:nvSpPr>
          <p:spPr bwMode="auto">
            <a:xfrm flipV="1">
              <a:off x="5102" y="1874"/>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64" name="Freeform 72"/>
            <p:cNvSpPr>
              <a:spLocks noChangeAspect="1"/>
            </p:cNvSpPr>
            <p:nvPr/>
          </p:nvSpPr>
          <p:spPr bwMode="auto">
            <a:xfrm>
              <a:off x="5146" y="1845"/>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2965" name="Group 73"/>
          <p:cNvGrpSpPr>
            <a:grpSpLocks/>
          </p:cNvGrpSpPr>
          <p:nvPr/>
        </p:nvGrpSpPr>
        <p:grpSpPr bwMode="auto">
          <a:xfrm>
            <a:off x="3749675" y="731838"/>
            <a:ext cx="530225" cy="530225"/>
            <a:chOff x="2362" y="461"/>
            <a:chExt cx="334" cy="334"/>
          </a:xfrm>
        </p:grpSpPr>
        <p:sp>
          <p:nvSpPr>
            <p:cNvPr id="83248" name="Freeform 74"/>
            <p:cNvSpPr>
              <a:spLocks noChangeAspect="1"/>
            </p:cNvSpPr>
            <p:nvPr/>
          </p:nvSpPr>
          <p:spPr bwMode="auto">
            <a:xfrm>
              <a:off x="2362" y="4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249" name="Oval 75"/>
            <p:cNvSpPr>
              <a:spLocks noChangeAspect="1" noChangeArrowheads="1"/>
            </p:cNvSpPr>
            <p:nvPr/>
          </p:nvSpPr>
          <p:spPr bwMode="auto">
            <a:xfrm>
              <a:off x="2400" y="561"/>
              <a:ext cx="259" cy="134"/>
            </a:xfrm>
            <a:prstGeom prst="ellipse">
              <a:avLst/>
            </a:prstGeom>
            <a:noFill/>
            <a:ln w="12700">
              <a:solidFill>
                <a:srgbClr val="000000"/>
              </a:solidFill>
              <a:round/>
              <a:headEnd/>
              <a:tailEnd/>
            </a:ln>
          </p:spPr>
          <p:txBody>
            <a:bodyPr wrap="none" anchor="ctr"/>
            <a:lstStyle/>
            <a:p>
              <a:endParaRPr lang="en-US"/>
            </a:p>
          </p:txBody>
        </p:sp>
        <p:sp>
          <p:nvSpPr>
            <p:cNvPr id="83250" name="Freeform 76"/>
            <p:cNvSpPr>
              <a:spLocks/>
            </p:cNvSpPr>
            <p:nvPr/>
          </p:nvSpPr>
          <p:spPr bwMode="auto">
            <a:xfrm>
              <a:off x="2478" y="707"/>
              <a:ext cx="23" cy="45"/>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51" name="Freeform 77"/>
            <p:cNvSpPr>
              <a:spLocks/>
            </p:cNvSpPr>
            <p:nvPr/>
          </p:nvSpPr>
          <p:spPr bwMode="auto">
            <a:xfrm>
              <a:off x="2557" y="707"/>
              <a:ext cx="23" cy="45"/>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52" name="Line 78"/>
            <p:cNvSpPr>
              <a:spLocks noChangeShapeType="1"/>
            </p:cNvSpPr>
            <p:nvPr/>
          </p:nvSpPr>
          <p:spPr bwMode="auto">
            <a:xfrm>
              <a:off x="2500" y="728"/>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2966" name="Group 79"/>
          <p:cNvGrpSpPr>
            <a:grpSpLocks/>
          </p:cNvGrpSpPr>
          <p:nvPr/>
        </p:nvGrpSpPr>
        <p:grpSpPr bwMode="auto">
          <a:xfrm>
            <a:off x="5122863" y="814388"/>
            <a:ext cx="547687" cy="365125"/>
            <a:chOff x="3227" y="1361"/>
            <a:chExt cx="345" cy="230"/>
          </a:xfrm>
        </p:grpSpPr>
        <p:grpSp>
          <p:nvGrpSpPr>
            <p:cNvPr id="83241" name="Group 80"/>
            <p:cNvGrpSpPr>
              <a:grpSpLocks/>
            </p:cNvGrpSpPr>
            <p:nvPr/>
          </p:nvGrpSpPr>
          <p:grpSpPr bwMode="auto">
            <a:xfrm>
              <a:off x="3227" y="1361"/>
              <a:ext cx="345" cy="230"/>
              <a:chOff x="3224" y="3064"/>
              <a:chExt cx="345" cy="230"/>
            </a:xfrm>
          </p:grpSpPr>
          <p:sp>
            <p:nvSpPr>
              <p:cNvPr id="83246" name="Rectangle 81"/>
              <p:cNvSpPr>
                <a:spLocks noChangeArrowheads="1"/>
              </p:cNvSpPr>
              <p:nvPr/>
            </p:nvSpPr>
            <p:spPr bwMode="auto">
              <a:xfrm>
                <a:off x="3224" y="3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247" name="Oval 82"/>
              <p:cNvSpPr>
                <a:spLocks noChangeAspect="1" noChangeArrowheads="1"/>
              </p:cNvSpPr>
              <p:nvPr/>
            </p:nvSpPr>
            <p:spPr bwMode="auto">
              <a:xfrm>
                <a:off x="3267" y="3112"/>
                <a:ext cx="259" cy="134"/>
              </a:xfrm>
              <a:prstGeom prst="ellipse">
                <a:avLst/>
              </a:prstGeom>
              <a:noFill/>
              <a:ln w="12700">
                <a:solidFill>
                  <a:srgbClr val="000000"/>
                </a:solidFill>
                <a:round/>
                <a:headEnd/>
                <a:tailEnd/>
              </a:ln>
            </p:spPr>
            <p:txBody>
              <a:bodyPr wrap="none" anchor="ctr"/>
              <a:lstStyle/>
              <a:p>
                <a:endParaRPr lang="en-US"/>
              </a:p>
            </p:txBody>
          </p:sp>
        </p:grpSp>
        <p:grpSp>
          <p:nvGrpSpPr>
            <p:cNvPr id="83242" name="Group 83"/>
            <p:cNvGrpSpPr>
              <a:grpSpLocks/>
            </p:cNvGrpSpPr>
            <p:nvPr/>
          </p:nvGrpSpPr>
          <p:grpSpPr bwMode="auto">
            <a:xfrm>
              <a:off x="3337" y="1547"/>
              <a:ext cx="126" cy="27"/>
              <a:chOff x="3499" y="105"/>
              <a:chExt cx="504" cy="174"/>
            </a:xfrm>
          </p:grpSpPr>
          <p:sp>
            <p:nvSpPr>
              <p:cNvPr id="83243" name="Freeform 84"/>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44" name="Freeform 85"/>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45" name="Line 86"/>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67" name="Group 87"/>
          <p:cNvGrpSpPr>
            <a:grpSpLocks/>
          </p:cNvGrpSpPr>
          <p:nvPr/>
        </p:nvGrpSpPr>
        <p:grpSpPr bwMode="auto">
          <a:xfrm>
            <a:off x="6470650" y="795338"/>
            <a:ext cx="401638" cy="401637"/>
            <a:chOff x="4076" y="1349"/>
            <a:chExt cx="253" cy="253"/>
          </a:xfrm>
        </p:grpSpPr>
        <p:grpSp>
          <p:nvGrpSpPr>
            <p:cNvPr id="83234" name="Group 88"/>
            <p:cNvGrpSpPr>
              <a:grpSpLocks/>
            </p:cNvGrpSpPr>
            <p:nvPr/>
          </p:nvGrpSpPr>
          <p:grpSpPr bwMode="auto">
            <a:xfrm>
              <a:off x="4076" y="1349"/>
              <a:ext cx="253" cy="253"/>
              <a:chOff x="4082" y="3047"/>
              <a:chExt cx="253" cy="253"/>
            </a:xfrm>
          </p:grpSpPr>
          <p:sp>
            <p:nvSpPr>
              <p:cNvPr id="83239" name="Rectangle 89"/>
              <p:cNvSpPr>
                <a:spLocks noChangeArrowheads="1"/>
              </p:cNvSpPr>
              <p:nvPr/>
            </p:nvSpPr>
            <p:spPr bwMode="auto">
              <a:xfrm>
                <a:off x="4082" y="304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240" name="Oval 90"/>
              <p:cNvSpPr>
                <a:spLocks noChangeAspect="1" noChangeArrowheads="1"/>
              </p:cNvSpPr>
              <p:nvPr/>
            </p:nvSpPr>
            <p:spPr bwMode="auto">
              <a:xfrm>
                <a:off x="4101" y="3118"/>
                <a:ext cx="214" cy="111"/>
              </a:xfrm>
              <a:prstGeom prst="ellipse">
                <a:avLst/>
              </a:prstGeom>
              <a:noFill/>
              <a:ln w="12700">
                <a:solidFill>
                  <a:srgbClr val="000000"/>
                </a:solidFill>
                <a:round/>
                <a:headEnd/>
                <a:tailEnd/>
              </a:ln>
            </p:spPr>
            <p:txBody>
              <a:bodyPr wrap="none" anchor="ctr"/>
              <a:lstStyle/>
              <a:p>
                <a:endParaRPr lang="en-US"/>
              </a:p>
            </p:txBody>
          </p:sp>
        </p:grpSp>
        <p:grpSp>
          <p:nvGrpSpPr>
            <p:cNvPr id="83235" name="Group 91"/>
            <p:cNvGrpSpPr>
              <a:grpSpLocks/>
            </p:cNvGrpSpPr>
            <p:nvPr/>
          </p:nvGrpSpPr>
          <p:grpSpPr bwMode="auto">
            <a:xfrm>
              <a:off x="4139" y="1547"/>
              <a:ext cx="126" cy="27"/>
              <a:chOff x="3499" y="105"/>
              <a:chExt cx="504" cy="174"/>
            </a:xfrm>
          </p:grpSpPr>
          <p:sp>
            <p:nvSpPr>
              <p:cNvPr id="83236" name="Freeform 92"/>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37" name="Freeform 93"/>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38" name="Line 94"/>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68" name="Group 95"/>
          <p:cNvGrpSpPr>
            <a:grpSpLocks/>
          </p:cNvGrpSpPr>
          <p:nvPr/>
        </p:nvGrpSpPr>
        <p:grpSpPr bwMode="auto">
          <a:xfrm>
            <a:off x="7727950" y="730250"/>
            <a:ext cx="530225" cy="530225"/>
            <a:chOff x="4868" y="460"/>
            <a:chExt cx="334" cy="334"/>
          </a:xfrm>
        </p:grpSpPr>
        <p:sp>
          <p:nvSpPr>
            <p:cNvPr id="83229" name="Freeform 96"/>
            <p:cNvSpPr>
              <a:spLocks/>
            </p:cNvSpPr>
            <p:nvPr/>
          </p:nvSpPr>
          <p:spPr bwMode="auto">
            <a:xfrm>
              <a:off x="4868" y="4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230" name="Oval 97"/>
            <p:cNvSpPr>
              <a:spLocks noChangeAspect="1" noChangeArrowheads="1"/>
            </p:cNvSpPr>
            <p:nvPr/>
          </p:nvSpPr>
          <p:spPr bwMode="auto">
            <a:xfrm>
              <a:off x="4918" y="566"/>
              <a:ext cx="235" cy="122"/>
            </a:xfrm>
            <a:prstGeom prst="ellipse">
              <a:avLst/>
            </a:prstGeom>
            <a:noFill/>
            <a:ln w="12700">
              <a:solidFill>
                <a:srgbClr val="000000"/>
              </a:solidFill>
              <a:round/>
              <a:headEnd/>
              <a:tailEnd/>
            </a:ln>
          </p:spPr>
          <p:txBody>
            <a:bodyPr wrap="none" anchor="ctr"/>
            <a:lstStyle/>
            <a:p>
              <a:endParaRPr lang="en-US"/>
            </a:p>
          </p:txBody>
        </p:sp>
        <p:sp>
          <p:nvSpPr>
            <p:cNvPr id="83231" name="Freeform 98"/>
            <p:cNvSpPr>
              <a:spLocks/>
            </p:cNvSpPr>
            <p:nvPr/>
          </p:nvSpPr>
          <p:spPr bwMode="auto">
            <a:xfrm>
              <a:off x="4984" y="693"/>
              <a:ext cx="23" cy="33"/>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32" name="Freeform 99"/>
            <p:cNvSpPr>
              <a:spLocks/>
            </p:cNvSpPr>
            <p:nvPr/>
          </p:nvSpPr>
          <p:spPr bwMode="auto">
            <a:xfrm>
              <a:off x="5063" y="693"/>
              <a:ext cx="23" cy="33"/>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33" name="Line 100"/>
            <p:cNvSpPr>
              <a:spLocks noChangeShapeType="1"/>
            </p:cNvSpPr>
            <p:nvPr/>
          </p:nvSpPr>
          <p:spPr bwMode="auto">
            <a:xfrm>
              <a:off x="5006" y="709"/>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2969" name="Group 101"/>
          <p:cNvGrpSpPr>
            <a:grpSpLocks/>
          </p:cNvGrpSpPr>
          <p:nvPr/>
        </p:nvGrpSpPr>
        <p:grpSpPr bwMode="auto">
          <a:xfrm>
            <a:off x="3749675" y="1408113"/>
            <a:ext cx="530225" cy="530225"/>
            <a:chOff x="2362" y="887"/>
            <a:chExt cx="334" cy="334"/>
          </a:xfrm>
        </p:grpSpPr>
        <p:sp>
          <p:nvSpPr>
            <p:cNvPr id="83224" name="Freeform 102"/>
            <p:cNvSpPr>
              <a:spLocks noChangeAspect="1"/>
            </p:cNvSpPr>
            <p:nvPr/>
          </p:nvSpPr>
          <p:spPr bwMode="auto">
            <a:xfrm>
              <a:off x="2362" y="8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225" name="Oval 103"/>
            <p:cNvSpPr>
              <a:spLocks noChangeAspect="1" noChangeArrowheads="1"/>
            </p:cNvSpPr>
            <p:nvPr/>
          </p:nvSpPr>
          <p:spPr bwMode="auto">
            <a:xfrm>
              <a:off x="2417" y="984"/>
              <a:ext cx="224" cy="98"/>
            </a:xfrm>
            <a:prstGeom prst="ellipse">
              <a:avLst/>
            </a:prstGeom>
            <a:noFill/>
            <a:ln w="12700">
              <a:solidFill>
                <a:srgbClr val="000000"/>
              </a:solidFill>
              <a:round/>
              <a:headEnd/>
              <a:tailEnd/>
            </a:ln>
          </p:spPr>
          <p:txBody>
            <a:bodyPr wrap="none" anchor="ctr"/>
            <a:lstStyle/>
            <a:p>
              <a:endParaRPr lang="en-US"/>
            </a:p>
          </p:txBody>
        </p:sp>
        <p:sp>
          <p:nvSpPr>
            <p:cNvPr id="83226" name="Oval 104"/>
            <p:cNvSpPr>
              <a:spLocks noChangeAspect="1" noChangeArrowheads="1"/>
            </p:cNvSpPr>
            <p:nvPr/>
          </p:nvSpPr>
          <p:spPr bwMode="auto">
            <a:xfrm>
              <a:off x="2599" y="1084"/>
              <a:ext cx="35" cy="35"/>
            </a:xfrm>
            <a:prstGeom prst="ellipse">
              <a:avLst/>
            </a:prstGeom>
            <a:noFill/>
            <a:ln w="12700">
              <a:solidFill>
                <a:srgbClr val="000000"/>
              </a:solidFill>
              <a:round/>
              <a:headEnd/>
              <a:tailEnd/>
            </a:ln>
          </p:spPr>
          <p:txBody>
            <a:bodyPr wrap="none" anchor="ctr"/>
            <a:lstStyle/>
            <a:p>
              <a:endParaRPr lang="en-US"/>
            </a:p>
          </p:txBody>
        </p:sp>
        <p:sp>
          <p:nvSpPr>
            <p:cNvPr id="83227" name="Oval 105"/>
            <p:cNvSpPr>
              <a:spLocks noChangeAspect="1" noChangeArrowheads="1"/>
            </p:cNvSpPr>
            <p:nvPr/>
          </p:nvSpPr>
          <p:spPr bwMode="auto">
            <a:xfrm>
              <a:off x="2424" y="1084"/>
              <a:ext cx="35" cy="35"/>
            </a:xfrm>
            <a:prstGeom prst="ellipse">
              <a:avLst/>
            </a:prstGeom>
            <a:noFill/>
            <a:ln w="12700">
              <a:solidFill>
                <a:srgbClr val="000000"/>
              </a:solidFill>
              <a:round/>
              <a:headEnd/>
              <a:tailEnd/>
            </a:ln>
          </p:spPr>
          <p:txBody>
            <a:bodyPr wrap="none" anchor="ctr"/>
            <a:lstStyle/>
            <a:p>
              <a:endParaRPr lang="en-US"/>
            </a:p>
          </p:txBody>
        </p:sp>
        <p:sp>
          <p:nvSpPr>
            <p:cNvPr id="83228" name="Oval 106"/>
            <p:cNvSpPr>
              <a:spLocks noChangeAspect="1" noChangeArrowheads="1"/>
            </p:cNvSpPr>
            <p:nvPr/>
          </p:nvSpPr>
          <p:spPr bwMode="auto">
            <a:xfrm>
              <a:off x="2511" y="1084"/>
              <a:ext cx="35" cy="35"/>
            </a:xfrm>
            <a:prstGeom prst="ellipse">
              <a:avLst/>
            </a:prstGeom>
            <a:noFill/>
            <a:ln w="12700">
              <a:solidFill>
                <a:srgbClr val="000000"/>
              </a:solidFill>
              <a:round/>
              <a:headEnd/>
              <a:tailEnd/>
            </a:ln>
          </p:spPr>
          <p:txBody>
            <a:bodyPr wrap="none" anchor="ctr"/>
            <a:lstStyle/>
            <a:p>
              <a:endParaRPr lang="en-US"/>
            </a:p>
          </p:txBody>
        </p:sp>
      </p:grpSp>
      <p:grpSp>
        <p:nvGrpSpPr>
          <p:cNvPr id="82970" name="Group 107"/>
          <p:cNvGrpSpPr>
            <a:grpSpLocks/>
          </p:cNvGrpSpPr>
          <p:nvPr/>
        </p:nvGrpSpPr>
        <p:grpSpPr bwMode="auto">
          <a:xfrm>
            <a:off x="5111750" y="1495425"/>
            <a:ext cx="547688" cy="365125"/>
            <a:chOff x="3220" y="1790"/>
            <a:chExt cx="345" cy="230"/>
          </a:xfrm>
        </p:grpSpPr>
        <p:sp>
          <p:nvSpPr>
            <p:cNvPr id="83218" name="Rectangle 108"/>
            <p:cNvSpPr>
              <a:spLocks noChangeArrowheads="1"/>
            </p:cNvSpPr>
            <p:nvPr/>
          </p:nvSpPr>
          <p:spPr bwMode="auto">
            <a:xfrm>
              <a:off x="3220" y="179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219" name="Oval 109"/>
            <p:cNvSpPr>
              <a:spLocks noChangeAspect="1" noChangeArrowheads="1"/>
            </p:cNvSpPr>
            <p:nvPr/>
          </p:nvSpPr>
          <p:spPr bwMode="auto">
            <a:xfrm>
              <a:off x="3263" y="1832"/>
              <a:ext cx="259" cy="110"/>
            </a:xfrm>
            <a:prstGeom prst="ellipse">
              <a:avLst/>
            </a:prstGeom>
            <a:noFill/>
            <a:ln w="12700">
              <a:solidFill>
                <a:srgbClr val="000000"/>
              </a:solidFill>
              <a:round/>
              <a:headEnd/>
              <a:tailEnd/>
            </a:ln>
          </p:spPr>
          <p:txBody>
            <a:bodyPr wrap="none" anchor="ctr"/>
            <a:lstStyle/>
            <a:p>
              <a:endParaRPr lang="en-US"/>
            </a:p>
          </p:txBody>
        </p:sp>
        <p:grpSp>
          <p:nvGrpSpPr>
            <p:cNvPr id="83220" name="Group 110"/>
            <p:cNvGrpSpPr>
              <a:grpSpLocks/>
            </p:cNvGrpSpPr>
            <p:nvPr/>
          </p:nvGrpSpPr>
          <p:grpSpPr bwMode="auto">
            <a:xfrm>
              <a:off x="3287" y="1945"/>
              <a:ext cx="210" cy="35"/>
              <a:chOff x="2417" y="1932"/>
              <a:chExt cx="210" cy="35"/>
            </a:xfrm>
          </p:grpSpPr>
          <p:sp>
            <p:nvSpPr>
              <p:cNvPr id="83221" name="Oval 111"/>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222" name="Oval 112"/>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223" name="Oval 113"/>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2971" name="Group 114"/>
          <p:cNvGrpSpPr>
            <a:grpSpLocks/>
          </p:cNvGrpSpPr>
          <p:nvPr/>
        </p:nvGrpSpPr>
        <p:grpSpPr bwMode="auto">
          <a:xfrm>
            <a:off x="6492875" y="1468438"/>
            <a:ext cx="401638" cy="401637"/>
            <a:chOff x="4090" y="1773"/>
            <a:chExt cx="253" cy="253"/>
          </a:xfrm>
        </p:grpSpPr>
        <p:sp>
          <p:nvSpPr>
            <p:cNvPr id="83212" name="Rectangle 115"/>
            <p:cNvSpPr>
              <a:spLocks noChangeArrowheads="1"/>
            </p:cNvSpPr>
            <p:nvPr/>
          </p:nvSpPr>
          <p:spPr bwMode="auto">
            <a:xfrm>
              <a:off x="4090" y="177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213" name="Oval 116"/>
            <p:cNvSpPr>
              <a:spLocks noChangeAspect="1" noChangeArrowheads="1"/>
            </p:cNvSpPr>
            <p:nvPr/>
          </p:nvSpPr>
          <p:spPr bwMode="auto">
            <a:xfrm>
              <a:off x="4121" y="1820"/>
              <a:ext cx="190" cy="111"/>
            </a:xfrm>
            <a:prstGeom prst="ellipse">
              <a:avLst/>
            </a:prstGeom>
            <a:noFill/>
            <a:ln w="12700">
              <a:solidFill>
                <a:srgbClr val="000000"/>
              </a:solidFill>
              <a:round/>
              <a:headEnd/>
              <a:tailEnd/>
            </a:ln>
          </p:spPr>
          <p:txBody>
            <a:bodyPr wrap="none" anchor="ctr"/>
            <a:lstStyle/>
            <a:p>
              <a:endParaRPr lang="en-US"/>
            </a:p>
          </p:txBody>
        </p:sp>
        <p:grpSp>
          <p:nvGrpSpPr>
            <p:cNvPr id="83214" name="Group 117"/>
            <p:cNvGrpSpPr>
              <a:grpSpLocks/>
            </p:cNvGrpSpPr>
            <p:nvPr/>
          </p:nvGrpSpPr>
          <p:grpSpPr bwMode="auto">
            <a:xfrm>
              <a:off x="4120" y="1932"/>
              <a:ext cx="194" cy="35"/>
              <a:chOff x="4120" y="1932"/>
              <a:chExt cx="194" cy="35"/>
            </a:xfrm>
          </p:grpSpPr>
          <p:sp>
            <p:nvSpPr>
              <p:cNvPr id="83215" name="Oval 118"/>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216" name="Oval 119"/>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217" name="Oval 120"/>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2972" name="Group 121"/>
          <p:cNvGrpSpPr>
            <a:grpSpLocks/>
          </p:cNvGrpSpPr>
          <p:nvPr/>
        </p:nvGrpSpPr>
        <p:grpSpPr bwMode="auto">
          <a:xfrm>
            <a:off x="7727950" y="1400175"/>
            <a:ext cx="530225" cy="530225"/>
            <a:chOff x="4868" y="882"/>
            <a:chExt cx="334" cy="334"/>
          </a:xfrm>
        </p:grpSpPr>
        <p:sp>
          <p:nvSpPr>
            <p:cNvPr id="83207" name="Freeform 122"/>
            <p:cNvSpPr>
              <a:spLocks/>
            </p:cNvSpPr>
            <p:nvPr/>
          </p:nvSpPr>
          <p:spPr bwMode="auto">
            <a:xfrm>
              <a:off x="4868" y="8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208" name="Oval 123"/>
            <p:cNvSpPr>
              <a:spLocks noChangeAspect="1" noChangeArrowheads="1"/>
            </p:cNvSpPr>
            <p:nvPr/>
          </p:nvSpPr>
          <p:spPr bwMode="auto">
            <a:xfrm>
              <a:off x="4934" y="968"/>
              <a:ext cx="202" cy="122"/>
            </a:xfrm>
            <a:prstGeom prst="ellipse">
              <a:avLst/>
            </a:prstGeom>
            <a:noFill/>
            <a:ln w="12700">
              <a:solidFill>
                <a:srgbClr val="000000"/>
              </a:solidFill>
              <a:round/>
              <a:headEnd/>
              <a:tailEnd/>
            </a:ln>
          </p:spPr>
          <p:txBody>
            <a:bodyPr wrap="none" anchor="ctr"/>
            <a:lstStyle/>
            <a:p>
              <a:endParaRPr lang="en-US"/>
            </a:p>
          </p:txBody>
        </p:sp>
        <p:sp>
          <p:nvSpPr>
            <p:cNvPr id="83209" name="Oval 124"/>
            <p:cNvSpPr>
              <a:spLocks noChangeAspect="1" noChangeArrowheads="1"/>
            </p:cNvSpPr>
            <p:nvPr/>
          </p:nvSpPr>
          <p:spPr bwMode="auto">
            <a:xfrm>
              <a:off x="5071" y="1094"/>
              <a:ext cx="35" cy="35"/>
            </a:xfrm>
            <a:prstGeom prst="ellipse">
              <a:avLst/>
            </a:prstGeom>
            <a:noFill/>
            <a:ln w="12700">
              <a:solidFill>
                <a:srgbClr val="000000"/>
              </a:solidFill>
              <a:round/>
              <a:headEnd/>
              <a:tailEnd/>
            </a:ln>
          </p:spPr>
          <p:txBody>
            <a:bodyPr wrap="none" anchor="ctr"/>
            <a:lstStyle/>
            <a:p>
              <a:endParaRPr lang="en-US"/>
            </a:p>
          </p:txBody>
        </p:sp>
        <p:sp>
          <p:nvSpPr>
            <p:cNvPr id="83210" name="Oval 125"/>
            <p:cNvSpPr>
              <a:spLocks noChangeAspect="1" noChangeArrowheads="1"/>
            </p:cNvSpPr>
            <p:nvPr/>
          </p:nvSpPr>
          <p:spPr bwMode="auto">
            <a:xfrm>
              <a:off x="4964" y="1094"/>
              <a:ext cx="35" cy="35"/>
            </a:xfrm>
            <a:prstGeom prst="ellipse">
              <a:avLst/>
            </a:prstGeom>
            <a:noFill/>
            <a:ln w="12700">
              <a:solidFill>
                <a:srgbClr val="000000"/>
              </a:solidFill>
              <a:round/>
              <a:headEnd/>
              <a:tailEnd/>
            </a:ln>
          </p:spPr>
          <p:txBody>
            <a:bodyPr wrap="none" anchor="ctr"/>
            <a:lstStyle/>
            <a:p>
              <a:endParaRPr lang="en-US"/>
            </a:p>
          </p:txBody>
        </p:sp>
        <p:sp>
          <p:nvSpPr>
            <p:cNvPr id="83211" name="Oval 126"/>
            <p:cNvSpPr>
              <a:spLocks noChangeAspect="1" noChangeArrowheads="1"/>
            </p:cNvSpPr>
            <p:nvPr/>
          </p:nvSpPr>
          <p:spPr bwMode="auto">
            <a:xfrm>
              <a:off x="5017" y="1094"/>
              <a:ext cx="35" cy="35"/>
            </a:xfrm>
            <a:prstGeom prst="ellipse">
              <a:avLst/>
            </a:prstGeom>
            <a:noFill/>
            <a:ln w="12700">
              <a:solidFill>
                <a:srgbClr val="000000"/>
              </a:solidFill>
              <a:round/>
              <a:headEnd/>
              <a:tailEnd/>
            </a:ln>
          </p:spPr>
          <p:txBody>
            <a:bodyPr wrap="none" anchor="ctr"/>
            <a:lstStyle/>
            <a:p>
              <a:endParaRPr lang="en-US"/>
            </a:p>
          </p:txBody>
        </p:sp>
      </p:grpSp>
      <p:grpSp>
        <p:nvGrpSpPr>
          <p:cNvPr id="82973" name="Group 127"/>
          <p:cNvGrpSpPr>
            <a:grpSpLocks/>
          </p:cNvGrpSpPr>
          <p:nvPr/>
        </p:nvGrpSpPr>
        <p:grpSpPr bwMode="auto">
          <a:xfrm>
            <a:off x="3762375" y="3389313"/>
            <a:ext cx="530225" cy="530225"/>
            <a:chOff x="2370" y="2135"/>
            <a:chExt cx="334" cy="334"/>
          </a:xfrm>
        </p:grpSpPr>
        <p:sp>
          <p:nvSpPr>
            <p:cNvPr id="83192" name="Freeform 128"/>
            <p:cNvSpPr>
              <a:spLocks noChangeAspect="1"/>
            </p:cNvSpPr>
            <p:nvPr/>
          </p:nvSpPr>
          <p:spPr bwMode="auto">
            <a:xfrm>
              <a:off x="2370" y="213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193" name="Oval 129"/>
            <p:cNvSpPr>
              <a:spLocks noChangeAspect="1" noChangeArrowheads="1"/>
            </p:cNvSpPr>
            <p:nvPr/>
          </p:nvSpPr>
          <p:spPr bwMode="auto">
            <a:xfrm>
              <a:off x="2425" y="2224"/>
              <a:ext cx="224" cy="105"/>
            </a:xfrm>
            <a:prstGeom prst="ellipse">
              <a:avLst/>
            </a:prstGeom>
            <a:noFill/>
            <a:ln w="12700">
              <a:solidFill>
                <a:srgbClr val="000000"/>
              </a:solidFill>
              <a:round/>
              <a:headEnd/>
              <a:tailEnd/>
            </a:ln>
          </p:spPr>
          <p:txBody>
            <a:bodyPr wrap="none" anchor="ctr"/>
            <a:lstStyle/>
            <a:p>
              <a:endParaRPr lang="en-US"/>
            </a:p>
          </p:txBody>
        </p:sp>
        <p:sp>
          <p:nvSpPr>
            <p:cNvPr id="83194" name="Oval 130"/>
            <p:cNvSpPr>
              <a:spLocks noChangeAspect="1" noChangeArrowheads="1"/>
            </p:cNvSpPr>
            <p:nvPr/>
          </p:nvSpPr>
          <p:spPr bwMode="auto">
            <a:xfrm>
              <a:off x="2607" y="2332"/>
              <a:ext cx="35" cy="35"/>
            </a:xfrm>
            <a:prstGeom prst="ellipse">
              <a:avLst/>
            </a:prstGeom>
            <a:noFill/>
            <a:ln w="12700">
              <a:solidFill>
                <a:srgbClr val="000000"/>
              </a:solidFill>
              <a:round/>
              <a:headEnd/>
              <a:tailEnd/>
            </a:ln>
          </p:spPr>
          <p:txBody>
            <a:bodyPr wrap="none" anchor="ctr"/>
            <a:lstStyle/>
            <a:p>
              <a:endParaRPr lang="en-US"/>
            </a:p>
          </p:txBody>
        </p:sp>
        <p:sp>
          <p:nvSpPr>
            <p:cNvPr id="83195" name="Oval 131"/>
            <p:cNvSpPr>
              <a:spLocks noChangeAspect="1" noChangeArrowheads="1"/>
            </p:cNvSpPr>
            <p:nvPr/>
          </p:nvSpPr>
          <p:spPr bwMode="auto">
            <a:xfrm>
              <a:off x="2432" y="2332"/>
              <a:ext cx="35" cy="35"/>
            </a:xfrm>
            <a:prstGeom prst="ellipse">
              <a:avLst/>
            </a:prstGeom>
            <a:noFill/>
            <a:ln w="12700">
              <a:solidFill>
                <a:srgbClr val="000000"/>
              </a:solidFill>
              <a:round/>
              <a:headEnd/>
              <a:tailEnd/>
            </a:ln>
          </p:spPr>
          <p:txBody>
            <a:bodyPr wrap="none" anchor="ctr"/>
            <a:lstStyle/>
            <a:p>
              <a:endParaRPr lang="en-US"/>
            </a:p>
          </p:txBody>
        </p:sp>
        <p:sp>
          <p:nvSpPr>
            <p:cNvPr id="83196" name="Oval 132"/>
            <p:cNvSpPr>
              <a:spLocks noChangeAspect="1" noChangeArrowheads="1"/>
            </p:cNvSpPr>
            <p:nvPr/>
          </p:nvSpPr>
          <p:spPr bwMode="auto">
            <a:xfrm>
              <a:off x="2519" y="2332"/>
              <a:ext cx="35" cy="35"/>
            </a:xfrm>
            <a:prstGeom prst="ellipse">
              <a:avLst/>
            </a:prstGeom>
            <a:noFill/>
            <a:ln w="12700">
              <a:solidFill>
                <a:srgbClr val="000000"/>
              </a:solidFill>
              <a:round/>
              <a:headEnd/>
              <a:tailEnd/>
            </a:ln>
          </p:spPr>
          <p:txBody>
            <a:bodyPr wrap="none" anchor="ctr"/>
            <a:lstStyle/>
            <a:p>
              <a:endParaRPr lang="en-US"/>
            </a:p>
          </p:txBody>
        </p:sp>
        <p:sp>
          <p:nvSpPr>
            <p:cNvPr id="83197" name="Freeform 133"/>
            <p:cNvSpPr>
              <a:spLocks noChangeAspect="1"/>
            </p:cNvSpPr>
            <p:nvPr/>
          </p:nvSpPr>
          <p:spPr bwMode="auto">
            <a:xfrm>
              <a:off x="2371" y="2264"/>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98" name="Freeform 134"/>
            <p:cNvSpPr>
              <a:spLocks noChangeAspect="1"/>
            </p:cNvSpPr>
            <p:nvPr/>
          </p:nvSpPr>
          <p:spPr bwMode="auto">
            <a:xfrm>
              <a:off x="2465" y="2264"/>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99" name="Freeform 135"/>
            <p:cNvSpPr>
              <a:spLocks noChangeAspect="1"/>
            </p:cNvSpPr>
            <p:nvPr/>
          </p:nvSpPr>
          <p:spPr bwMode="auto">
            <a:xfrm flipV="1">
              <a:off x="2512" y="2293"/>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00" name="Freeform 136"/>
            <p:cNvSpPr>
              <a:spLocks noChangeAspect="1"/>
            </p:cNvSpPr>
            <p:nvPr/>
          </p:nvSpPr>
          <p:spPr bwMode="auto">
            <a:xfrm flipV="1">
              <a:off x="2417" y="2293"/>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01" name="Freeform 137"/>
            <p:cNvSpPr>
              <a:spLocks noChangeAspect="1"/>
            </p:cNvSpPr>
            <p:nvPr/>
          </p:nvSpPr>
          <p:spPr bwMode="auto">
            <a:xfrm>
              <a:off x="2559" y="2264"/>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02" name="Freeform 138"/>
            <p:cNvSpPr>
              <a:spLocks noChangeAspect="1"/>
            </p:cNvSpPr>
            <p:nvPr/>
          </p:nvSpPr>
          <p:spPr bwMode="auto">
            <a:xfrm flipV="1">
              <a:off x="2605" y="2294"/>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03" name="Freeform 139"/>
            <p:cNvSpPr>
              <a:spLocks noChangeAspect="1"/>
            </p:cNvSpPr>
            <p:nvPr/>
          </p:nvSpPr>
          <p:spPr bwMode="auto">
            <a:xfrm>
              <a:off x="2652" y="2265"/>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204" name="Freeform 140"/>
            <p:cNvSpPr>
              <a:spLocks/>
            </p:cNvSpPr>
            <p:nvPr/>
          </p:nvSpPr>
          <p:spPr bwMode="auto">
            <a:xfrm>
              <a:off x="2486" y="2383"/>
              <a:ext cx="23" cy="45"/>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05" name="Freeform 141"/>
            <p:cNvSpPr>
              <a:spLocks/>
            </p:cNvSpPr>
            <p:nvPr/>
          </p:nvSpPr>
          <p:spPr bwMode="auto">
            <a:xfrm>
              <a:off x="2565" y="2383"/>
              <a:ext cx="23" cy="45"/>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206" name="Line 142"/>
            <p:cNvSpPr>
              <a:spLocks noChangeShapeType="1"/>
            </p:cNvSpPr>
            <p:nvPr/>
          </p:nvSpPr>
          <p:spPr bwMode="auto">
            <a:xfrm>
              <a:off x="2508" y="2404"/>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2974" name="Group 143"/>
          <p:cNvGrpSpPr>
            <a:grpSpLocks/>
          </p:cNvGrpSpPr>
          <p:nvPr/>
        </p:nvGrpSpPr>
        <p:grpSpPr bwMode="auto">
          <a:xfrm>
            <a:off x="5132388" y="3476625"/>
            <a:ext cx="547687" cy="365125"/>
            <a:chOff x="3233" y="3038"/>
            <a:chExt cx="345" cy="230"/>
          </a:xfrm>
        </p:grpSpPr>
        <p:sp>
          <p:nvSpPr>
            <p:cNvPr id="83174" name="Rectangle 144"/>
            <p:cNvSpPr>
              <a:spLocks noChangeArrowheads="1"/>
            </p:cNvSpPr>
            <p:nvPr/>
          </p:nvSpPr>
          <p:spPr bwMode="auto">
            <a:xfrm>
              <a:off x="3233" y="303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175" name="Oval 145"/>
            <p:cNvSpPr>
              <a:spLocks noChangeAspect="1" noChangeArrowheads="1"/>
            </p:cNvSpPr>
            <p:nvPr/>
          </p:nvSpPr>
          <p:spPr bwMode="auto">
            <a:xfrm>
              <a:off x="3276" y="3062"/>
              <a:ext cx="259" cy="121"/>
            </a:xfrm>
            <a:prstGeom prst="ellipse">
              <a:avLst/>
            </a:prstGeom>
            <a:noFill/>
            <a:ln w="12700">
              <a:solidFill>
                <a:srgbClr val="000000"/>
              </a:solidFill>
              <a:round/>
              <a:headEnd/>
              <a:tailEnd/>
            </a:ln>
          </p:spPr>
          <p:txBody>
            <a:bodyPr wrap="none" anchor="ctr"/>
            <a:lstStyle/>
            <a:p>
              <a:endParaRPr lang="en-US"/>
            </a:p>
          </p:txBody>
        </p:sp>
        <p:grpSp>
          <p:nvGrpSpPr>
            <p:cNvPr id="83176" name="Group 146"/>
            <p:cNvGrpSpPr>
              <a:grpSpLocks/>
            </p:cNvGrpSpPr>
            <p:nvPr/>
          </p:nvGrpSpPr>
          <p:grpSpPr bwMode="auto">
            <a:xfrm>
              <a:off x="3300" y="3185"/>
              <a:ext cx="210" cy="35"/>
              <a:chOff x="2417" y="1932"/>
              <a:chExt cx="210" cy="35"/>
            </a:xfrm>
          </p:grpSpPr>
          <p:sp>
            <p:nvSpPr>
              <p:cNvPr id="83189" name="Oval 147"/>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190" name="Oval 148"/>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191" name="Oval 149"/>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177" name="Group 150"/>
            <p:cNvGrpSpPr>
              <a:grpSpLocks/>
            </p:cNvGrpSpPr>
            <p:nvPr/>
          </p:nvGrpSpPr>
          <p:grpSpPr bwMode="auto">
            <a:xfrm>
              <a:off x="3233" y="3118"/>
              <a:ext cx="345" cy="59"/>
              <a:chOff x="3099" y="2714"/>
              <a:chExt cx="516" cy="59"/>
            </a:xfrm>
          </p:grpSpPr>
          <p:sp>
            <p:nvSpPr>
              <p:cNvPr id="83182" name="Freeform 151"/>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3" name="Freeform 152"/>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4" name="Freeform 153"/>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5" name="Freeform 154"/>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6" name="Freeform 155"/>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7" name="Freeform 156"/>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88" name="Freeform 157"/>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3178" name="Group 158"/>
            <p:cNvGrpSpPr>
              <a:grpSpLocks/>
            </p:cNvGrpSpPr>
            <p:nvPr/>
          </p:nvGrpSpPr>
          <p:grpSpPr bwMode="auto">
            <a:xfrm>
              <a:off x="3342" y="3227"/>
              <a:ext cx="126" cy="27"/>
              <a:chOff x="3499" y="105"/>
              <a:chExt cx="504" cy="174"/>
            </a:xfrm>
          </p:grpSpPr>
          <p:sp>
            <p:nvSpPr>
              <p:cNvPr id="83179" name="Freeform 159"/>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80" name="Freeform 160"/>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81" name="Line 161"/>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75" name="Group 162"/>
          <p:cNvGrpSpPr>
            <a:grpSpLocks/>
          </p:cNvGrpSpPr>
          <p:nvPr/>
        </p:nvGrpSpPr>
        <p:grpSpPr bwMode="auto">
          <a:xfrm>
            <a:off x="6475413" y="3449638"/>
            <a:ext cx="406400" cy="401637"/>
            <a:chOff x="4079" y="3021"/>
            <a:chExt cx="256" cy="253"/>
          </a:xfrm>
        </p:grpSpPr>
        <p:sp>
          <p:nvSpPr>
            <p:cNvPr id="83156" name="Rectangle 163"/>
            <p:cNvSpPr>
              <a:spLocks noChangeArrowheads="1"/>
            </p:cNvSpPr>
            <p:nvPr/>
          </p:nvSpPr>
          <p:spPr bwMode="auto">
            <a:xfrm>
              <a:off x="4082" y="302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157" name="Oval 164"/>
            <p:cNvSpPr>
              <a:spLocks noChangeAspect="1" noChangeArrowheads="1"/>
            </p:cNvSpPr>
            <p:nvPr/>
          </p:nvSpPr>
          <p:spPr bwMode="auto">
            <a:xfrm>
              <a:off x="4113" y="3054"/>
              <a:ext cx="190" cy="126"/>
            </a:xfrm>
            <a:prstGeom prst="ellipse">
              <a:avLst/>
            </a:prstGeom>
            <a:noFill/>
            <a:ln w="12700">
              <a:solidFill>
                <a:srgbClr val="000000"/>
              </a:solidFill>
              <a:round/>
              <a:headEnd/>
              <a:tailEnd/>
            </a:ln>
          </p:spPr>
          <p:txBody>
            <a:bodyPr wrap="none" anchor="ctr"/>
            <a:lstStyle/>
            <a:p>
              <a:endParaRPr lang="en-US"/>
            </a:p>
          </p:txBody>
        </p:sp>
        <p:grpSp>
          <p:nvGrpSpPr>
            <p:cNvPr id="83158" name="Group 165"/>
            <p:cNvGrpSpPr>
              <a:grpSpLocks/>
            </p:cNvGrpSpPr>
            <p:nvPr/>
          </p:nvGrpSpPr>
          <p:grpSpPr bwMode="auto">
            <a:xfrm>
              <a:off x="4112" y="3180"/>
              <a:ext cx="194" cy="35"/>
              <a:chOff x="4120" y="1932"/>
              <a:chExt cx="194" cy="35"/>
            </a:xfrm>
          </p:grpSpPr>
          <p:sp>
            <p:nvSpPr>
              <p:cNvPr id="83171" name="Oval 166"/>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172" name="Oval 167"/>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173" name="Oval 168"/>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159" name="Group 169"/>
            <p:cNvGrpSpPr>
              <a:grpSpLocks/>
            </p:cNvGrpSpPr>
            <p:nvPr/>
          </p:nvGrpSpPr>
          <p:grpSpPr bwMode="auto">
            <a:xfrm>
              <a:off x="4079" y="3125"/>
              <a:ext cx="254" cy="45"/>
              <a:chOff x="3099" y="2714"/>
              <a:chExt cx="516" cy="59"/>
            </a:xfrm>
          </p:grpSpPr>
          <p:sp>
            <p:nvSpPr>
              <p:cNvPr id="83164" name="Freeform 170"/>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65" name="Freeform 171"/>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66" name="Freeform 172"/>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67" name="Freeform 173"/>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68" name="Freeform 174"/>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69" name="Freeform 175"/>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70" name="Freeform 176"/>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3160" name="Group 177"/>
            <p:cNvGrpSpPr>
              <a:grpSpLocks/>
            </p:cNvGrpSpPr>
            <p:nvPr/>
          </p:nvGrpSpPr>
          <p:grpSpPr bwMode="auto">
            <a:xfrm>
              <a:off x="4144" y="3227"/>
              <a:ext cx="126" cy="27"/>
              <a:chOff x="3499" y="105"/>
              <a:chExt cx="504" cy="174"/>
            </a:xfrm>
          </p:grpSpPr>
          <p:sp>
            <p:nvSpPr>
              <p:cNvPr id="83161" name="Freeform 17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62" name="Freeform 17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63" name="Line 18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76" name="Group 181"/>
          <p:cNvGrpSpPr>
            <a:grpSpLocks/>
          </p:cNvGrpSpPr>
          <p:nvPr/>
        </p:nvGrpSpPr>
        <p:grpSpPr bwMode="auto">
          <a:xfrm>
            <a:off x="7727950" y="3381375"/>
            <a:ext cx="530225" cy="530225"/>
            <a:chOff x="4868" y="2130"/>
            <a:chExt cx="334" cy="334"/>
          </a:xfrm>
        </p:grpSpPr>
        <p:sp>
          <p:nvSpPr>
            <p:cNvPr id="83141" name="Freeform 182"/>
            <p:cNvSpPr>
              <a:spLocks/>
            </p:cNvSpPr>
            <p:nvPr/>
          </p:nvSpPr>
          <p:spPr bwMode="auto">
            <a:xfrm>
              <a:off x="4868" y="213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142" name="Oval 183"/>
            <p:cNvSpPr>
              <a:spLocks noChangeAspect="1" noChangeArrowheads="1"/>
            </p:cNvSpPr>
            <p:nvPr/>
          </p:nvSpPr>
          <p:spPr bwMode="auto">
            <a:xfrm>
              <a:off x="4934" y="2212"/>
              <a:ext cx="202" cy="104"/>
            </a:xfrm>
            <a:prstGeom prst="ellipse">
              <a:avLst/>
            </a:prstGeom>
            <a:noFill/>
            <a:ln w="12700">
              <a:solidFill>
                <a:srgbClr val="000000"/>
              </a:solidFill>
              <a:round/>
              <a:headEnd/>
              <a:tailEnd/>
            </a:ln>
          </p:spPr>
          <p:txBody>
            <a:bodyPr wrap="none" anchor="ctr"/>
            <a:lstStyle/>
            <a:p>
              <a:endParaRPr lang="en-US"/>
            </a:p>
          </p:txBody>
        </p:sp>
        <p:sp>
          <p:nvSpPr>
            <p:cNvPr id="83143" name="Oval 184"/>
            <p:cNvSpPr>
              <a:spLocks noChangeAspect="1" noChangeArrowheads="1"/>
            </p:cNvSpPr>
            <p:nvPr/>
          </p:nvSpPr>
          <p:spPr bwMode="auto">
            <a:xfrm>
              <a:off x="5071" y="2316"/>
              <a:ext cx="35" cy="35"/>
            </a:xfrm>
            <a:prstGeom prst="ellipse">
              <a:avLst/>
            </a:prstGeom>
            <a:noFill/>
            <a:ln w="12700">
              <a:solidFill>
                <a:srgbClr val="000000"/>
              </a:solidFill>
              <a:round/>
              <a:headEnd/>
              <a:tailEnd/>
            </a:ln>
          </p:spPr>
          <p:txBody>
            <a:bodyPr wrap="none" anchor="ctr"/>
            <a:lstStyle/>
            <a:p>
              <a:endParaRPr lang="en-US"/>
            </a:p>
          </p:txBody>
        </p:sp>
        <p:sp>
          <p:nvSpPr>
            <p:cNvPr id="83144" name="Oval 185"/>
            <p:cNvSpPr>
              <a:spLocks noChangeAspect="1" noChangeArrowheads="1"/>
            </p:cNvSpPr>
            <p:nvPr/>
          </p:nvSpPr>
          <p:spPr bwMode="auto">
            <a:xfrm>
              <a:off x="4964" y="2316"/>
              <a:ext cx="35" cy="35"/>
            </a:xfrm>
            <a:prstGeom prst="ellipse">
              <a:avLst/>
            </a:prstGeom>
            <a:noFill/>
            <a:ln w="12700">
              <a:solidFill>
                <a:srgbClr val="000000"/>
              </a:solidFill>
              <a:round/>
              <a:headEnd/>
              <a:tailEnd/>
            </a:ln>
          </p:spPr>
          <p:txBody>
            <a:bodyPr wrap="none" anchor="ctr"/>
            <a:lstStyle/>
            <a:p>
              <a:endParaRPr lang="en-US"/>
            </a:p>
          </p:txBody>
        </p:sp>
        <p:sp>
          <p:nvSpPr>
            <p:cNvPr id="83145" name="Oval 186"/>
            <p:cNvSpPr>
              <a:spLocks noChangeAspect="1" noChangeArrowheads="1"/>
            </p:cNvSpPr>
            <p:nvPr/>
          </p:nvSpPr>
          <p:spPr bwMode="auto">
            <a:xfrm>
              <a:off x="5017" y="2316"/>
              <a:ext cx="35" cy="35"/>
            </a:xfrm>
            <a:prstGeom prst="ellipse">
              <a:avLst/>
            </a:prstGeom>
            <a:noFill/>
            <a:ln w="12700">
              <a:solidFill>
                <a:srgbClr val="000000"/>
              </a:solidFill>
              <a:round/>
              <a:headEnd/>
              <a:tailEnd/>
            </a:ln>
          </p:spPr>
          <p:txBody>
            <a:bodyPr wrap="none" anchor="ctr"/>
            <a:lstStyle/>
            <a:p>
              <a:endParaRPr lang="en-US"/>
            </a:p>
          </p:txBody>
        </p:sp>
        <p:sp>
          <p:nvSpPr>
            <p:cNvPr id="83146" name="Freeform 187"/>
            <p:cNvSpPr>
              <a:spLocks noChangeAspect="1"/>
            </p:cNvSpPr>
            <p:nvPr/>
          </p:nvSpPr>
          <p:spPr bwMode="auto">
            <a:xfrm>
              <a:off x="4882" y="2281"/>
              <a:ext cx="43" cy="22"/>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47" name="Freeform 188"/>
            <p:cNvSpPr>
              <a:spLocks noChangeAspect="1"/>
            </p:cNvSpPr>
            <p:nvPr/>
          </p:nvSpPr>
          <p:spPr bwMode="auto">
            <a:xfrm>
              <a:off x="4971" y="2281"/>
              <a:ext cx="43" cy="22"/>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48" name="Freeform 189"/>
            <p:cNvSpPr>
              <a:spLocks noChangeAspect="1"/>
            </p:cNvSpPr>
            <p:nvPr/>
          </p:nvSpPr>
          <p:spPr bwMode="auto">
            <a:xfrm flipV="1">
              <a:off x="5014" y="2303"/>
              <a:ext cx="44" cy="21"/>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49" name="Freeform 190"/>
            <p:cNvSpPr>
              <a:spLocks noChangeAspect="1"/>
            </p:cNvSpPr>
            <p:nvPr/>
          </p:nvSpPr>
          <p:spPr bwMode="auto">
            <a:xfrm flipV="1">
              <a:off x="4925" y="2303"/>
              <a:ext cx="44" cy="21"/>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50" name="Freeform 191"/>
            <p:cNvSpPr>
              <a:spLocks noChangeAspect="1"/>
            </p:cNvSpPr>
            <p:nvPr/>
          </p:nvSpPr>
          <p:spPr bwMode="auto">
            <a:xfrm>
              <a:off x="5058" y="2281"/>
              <a:ext cx="44" cy="22"/>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51" name="Freeform 192"/>
            <p:cNvSpPr>
              <a:spLocks noChangeAspect="1"/>
            </p:cNvSpPr>
            <p:nvPr/>
          </p:nvSpPr>
          <p:spPr bwMode="auto">
            <a:xfrm flipV="1">
              <a:off x="5102" y="2303"/>
              <a:ext cx="44" cy="22"/>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52" name="Freeform 193"/>
            <p:cNvSpPr>
              <a:spLocks noChangeAspect="1"/>
            </p:cNvSpPr>
            <p:nvPr/>
          </p:nvSpPr>
          <p:spPr bwMode="auto">
            <a:xfrm>
              <a:off x="5146" y="2282"/>
              <a:ext cx="43" cy="21"/>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3153" name="Freeform 194"/>
            <p:cNvSpPr>
              <a:spLocks/>
            </p:cNvSpPr>
            <p:nvPr/>
          </p:nvSpPr>
          <p:spPr bwMode="auto">
            <a:xfrm>
              <a:off x="4984" y="2363"/>
              <a:ext cx="23" cy="33"/>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54" name="Freeform 195"/>
            <p:cNvSpPr>
              <a:spLocks/>
            </p:cNvSpPr>
            <p:nvPr/>
          </p:nvSpPr>
          <p:spPr bwMode="auto">
            <a:xfrm>
              <a:off x="5063" y="2363"/>
              <a:ext cx="23" cy="33"/>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155" name="Line 196"/>
            <p:cNvSpPr>
              <a:spLocks noChangeShapeType="1"/>
            </p:cNvSpPr>
            <p:nvPr/>
          </p:nvSpPr>
          <p:spPr bwMode="auto">
            <a:xfrm>
              <a:off x="5006" y="2379"/>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2977" name="Group 197"/>
          <p:cNvGrpSpPr>
            <a:grpSpLocks/>
          </p:cNvGrpSpPr>
          <p:nvPr/>
        </p:nvGrpSpPr>
        <p:grpSpPr bwMode="auto">
          <a:xfrm>
            <a:off x="3749675" y="4075113"/>
            <a:ext cx="530225" cy="530225"/>
            <a:chOff x="2362" y="2567"/>
            <a:chExt cx="334" cy="334"/>
          </a:xfrm>
        </p:grpSpPr>
        <p:sp>
          <p:nvSpPr>
            <p:cNvPr id="83135" name="Freeform 198"/>
            <p:cNvSpPr>
              <a:spLocks noChangeAspect="1"/>
            </p:cNvSpPr>
            <p:nvPr/>
          </p:nvSpPr>
          <p:spPr bwMode="auto">
            <a:xfrm>
              <a:off x="2362" y="256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136" name="Oval 199"/>
            <p:cNvSpPr>
              <a:spLocks noChangeAspect="1" noChangeArrowheads="1"/>
            </p:cNvSpPr>
            <p:nvPr/>
          </p:nvSpPr>
          <p:spPr bwMode="auto">
            <a:xfrm>
              <a:off x="2417" y="2656"/>
              <a:ext cx="224" cy="89"/>
            </a:xfrm>
            <a:prstGeom prst="ellipse">
              <a:avLst/>
            </a:prstGeom>
            <a:noFill/>
            <a:ln w="12700">
              <a:solidFill>
                <a:srgbClr val="000000"/>
              </a:solidFill>
              <a:round/>
              <a:headEnd/>
              <a:tailEnd/>
            </a:ln>
          </p:spPr>
          <p:txBody>
            <a:bodyPr wrap="none" anchor="ctr"/>
            <a:lstStyle/>
            <a:p>
              <a:endParaRPr lang="en-US"/>
            </a:p>
          </p:txBody>
        </p:sp>
        <p:sp>
          <p:nvSpPr>
            <p:cNvPr id="83137" name="Oval 200"/>
            <p:cNvSpPr>
              <a:spLocks noChangeAspect="1" noChangeArrowheads="1"/>
            </p:cNvSpPr>
            <p:nvPr/>
          </p:nvSpPr>
          <p:spPr bwMode="auto">
            <a:xfrm>
              <a:off x="2599" y="2744"/>
              <a:ext cx="35" cy="35"/>
            </a:xfrm>
            <a:prstGeom prst="ellipse">
              <a:avLst/>
            </a:prstGeom>
            <a:noFill/>
            <a:ln w="12700">
              <a:solidFill>
                <a:srgbClr val="000000"/>
              </a:solidFill>
              <a:round/>
              <a:headEnd/>
              <a:tailEnd/>
            </a:ln>
          </p:spPr>
          <p:txBody>
            <a:bodyPr wrap="none" anchor="ctr"/>
            <a:lstStyle/>
            <a:p>
              <a:endParaRPr lang="en-US"/>
            </a:p>
          </p:txBody>
        </p:sp>
        <p:sp>
          <p:nvSpPr>
            <p:cNvPr id="83138" name="Oval 201"/>
            <p:cNvSpPr>
              <a:spLocks noChangeAspect="1" noChangeArrowheads="1"/>
            </p:cNvSpPr>
            <p:nvPr/>
          </p:nvSpPr>
          <p:spPr bwMode="auto">
            <a:xfrm>
              <a:off x="2424" y="2744"/>
              <a:ext cx="35" cy="35"/>
            </a:xfrm>
            <a:prstGeom prst="ellipse">
              <a:avLst/>
            </a:prstGeom>
            <a:noFill/>
            <a:ln w="12700">
              <a:solidFill>
                <a:srgbClr val="000000"/>
              </a:solidFill>
              <a:round/>
              <a:headEnd/>
              <a:tailEnd/>
            </a:ln>
          </p:spPr>
          <p:txBody>
            <a:bodyPr wrap="none" anchor="ctr"/>
            <a:lstStyle/>
            <a:p>
              <a:endParaRPr lang="en-US"/>
            </a:p>
          </p:txBody>
        </p:sp>
        <p:sp>
          <p:nvSpPr>
            <p:cNvPr id="83139" name="Oval 202"/>
            <p:cNvSpPr>
              <a:spLocks noChangeAspect="1" noChangeArrowheads="1"/>
            </p:cNvSpPr>
            <p:nvPr/>
          </p:nvSpPr>
          <p:spPr bwMode="auto">
            <a:xfrm>
              <a:off x="2511" y="2744"/>
              <a:ext cx="35" cy="35"/>
            </a:xfrm>
            <a:prstGeom prst="ellipse">
              <a:avLst/>
            </a:prstGeom>
            <a:noFill/>
            <a:ln w="12700">
              <a:solidFill>
                <a:srgbClr val="000000"/>
              </a:solidFill>
              <a:round/>
              <a:headEnd/>
              <a:tailEnd/>
            </a:ln>
          </p:spPr>
          <p:txBody>
            <a:bodyPr wrap="none" anchor="ctr"/>
            <a:lstStyle/>
            <a:p>
              <a:endParaRPr lang="en-US"/>
            </a:p>
          </p:txBody>
        </p:sp>
        <p:sp>
          <p:nvSpPr>
            <p:cNvPr id="83140" name="Text Box 203"/>
            <p:cNvSpPr txBox="1">
              <a:spLocks noChangeArrowheads="1"/>
            </p:cNvSpPr>
            <p:nvPr/>
          </p:nvSpPr>
          <p:spPr bwMode="auto">
            <a:xfrm>
              <a:off x="2500" y="2768"/>
              <a:ext cx="5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a:t>
              </a:r>
            </a:p>
          </p:txBody>
        </p:sp>
      </p:grpSp>
      <p:grpSp>
        <p:nvGrpSpPr>
          <p:cNvPr id="82978" name="Group 204"/>
          <p:cNvGrpSpPr>
            <a:grpSpLocks/>
          </p:cNvGrpSpPr>
          <p:nvPr/>
        </p:nvGrpSpPr>
        <p:grpSpPr bwMode="auto">
          <a:xfrm>
            <a:off x="5111750" y="4162425"/>
            <a:ext cx="547688" cy="365125"/>
            <a:chOff x="3220" y="3470"/>
            <a:chExt cx="345" cy="230"/>
          </a:xfrm>
        </p:grpSpPr>
        <p:sp>
          <p:nvSpPr>
            <p:cNvPr id="83128" name="Rectangle 205"/>
            <p:cNvSpPr>
              <a:spLocks noChangeArrowheads="1"/>
            </p:cNvSpPr>
            <p:nvPr/>
          </p:nvSpPr>
          <p:spPr bwMode="auto">
            <a:xfrm>
              <a:off x="3220" y="347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129" name="Oval 206"/>
            <p:cNvSpPr>
              <a:spLocks noChangeAspect="1" noChangeArrowheads="1"/>
            </p:cNvSpPr>
            <p:nvPr/>
          </p:nvSpPr>
          <p:spPr bwMode="auto">
            <a:xfrm>
              <a:off x="3263" y="3494"/>
              <a:ext cx="259" cy="91"/>
            </a:xfrm>
            <a:prstGeom prst="ellipse">
              <a:avLst/>
            </a:prstGeom>
            <a:noFill/>
            <a:ln w="12700">
              <a:solidFill>
                <a:srgbClr val="000000"/>
              </a:solidFill>
              <a:round/>
              <a:headEnd/>
              <a:tailEnd/>
            </a:ln>
          </p:spPr>
          <p:txBody>
            <a:bodyPr wrap="none" anchor="ctr"/>
            <a:lstStyle/>
            <a:p>
              <a:endParaRPr lang="en-US"/>
            </a:p>
          </p:txBody>
        </p:sp>
        <p:grpSp>
          <p:nvGrpSpPr>
            <p:cNvPr id="83130" name="Group 207"/>
            <p:cNvGrpSpPr>
              <a:grpSpLocks/>
            </p:cNvGrpSpPr>
            <p:nvPr/>
          </p:nvGrpSpPr>
          <p:grpSpPr bwMode="auto">
            <a:xfrm>
              <a:off x="3287" y="3587"/>
              <a:ext cx="210" cy="35"/>
              <a:chOff x="2417" y="1932"/>
              <a:chExt cx="210" cy="35"/>
            </a:xfrm>
          </p:grpSpPr>
          <p:sp>
            <p:nvSpPr>
              <p:cNvPr id="83132" name="Oval 208"/>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133" name="Oval 209"/>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134" name="Oval 210"/>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83131" name="Text Box 211"/>
            <p:cNvSpPr txBox="1">
              <a:spLocks noChangeArrowheads="1"/>
            </p:cNvSpPr>
            <p:nvPr/>
          </p:nvSpPr>
          <p:spPr bwMode="auto">
            <a:xfrm>
              <a:off x="3371" y="3614"/>
              <a:ext cx="44" cy="86"/>
            </a:xfrm>
            <a:prstGeom prst="rect">
              <a:avLst/>
            </a:prstGeom>
            <a:noFill/>
            <a:ln w="12700">
              <a:noFill/>
              <a:miter lim="800000"/>
              <a:headEnd/>
              <a:tailEnd/>
            </a:ln>
          </p:spPr>
          <p:txBody>
            <a:bodyPr wrap="none" lIns="0" tIns="0" rIns="0" bIns="0" anchor="b" anchorCtr="1">
              <a:spAutoFit/>
            </a:bodyPr>
            <a:lstStyle/>
            <a:p>
              <a:pPr algn="ctr" eaLnBrk="0" hangingPunct="0"/>
              <a:r>
                <a:rPr lang="en-US" sz="900" b="1"/>
                <a:t>L</a:t>
              </a:r>
            </a:p>
          </p:txBody>
        </p:sp>
      </p:grpSp>
      <p:grpSp>
        <p:nvGrpSpPr>
          <p:cNvPr id="82979" name="Group 212"/>
          <p:cNvGrpSpPr>
            <a:grpSpLocks/>
          </p:cNvGrpSpPr>
          <p:nvPr/>
        </p:nvGrpSpPr>
        <p:grpSpPr bwMode="auto">
          <a:xfrm>
            <a:off x="6492875" y="4135438"/>
            <a:ext cx="401638" cy="403225"/>
            <a:chOff x="4090" y="3453"/>
            <a:chExt cx="253" cy="254"/>
          </a:xfrm>
        </p:grpSpPr>
        <p:sp>
          <p:nvSpPr>
            <p:cNvPr id="83121" name="Rectangle 213"/>
            <p:cNvSpPr>
              <a:spLocks noChangeArrowheads="1"/>
            </p:cNvSpPr>
            <p:nvPr/>
          </p:nvSpPr>
          <p:spPr bwMode="auto">
            <a:xfrm>
              <a:off x="4090" y="345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122" name="Oval 214"/>
            <p:cNvSpPr>
              <a:spLocks noChangeAspect="1" noChangeArrowheads="1"/>
            </p:cNvSpPr>
            <p:nvPr/>
          </p:nvSpPr>
          <p:spPr bwMode="auto">
            <a:xfrm>
              <a:off x="4121" y="3484"/>
              <a:ext cx="190" cy="111"/>
            </a:xfrm>
            <a:prstGeom prst="ellipse">
              <a:avLst/>
            </a:prstGeom>
            <a:noFill/>
            <a:ln w="12700">
              <a:solidFill>
                <a:srgbClr val="000000"/>
              </a:solidFill>
              <a:round/>
              <a:headEnd/>
              <a:tailEnd/>
            </a:ln>
          </p:spPr>
          <p:txBody>
            <a:bodyPr wrap="none" anchor="ctr"/>
            <a:lstStyle/>
            <a:p>
              <a:endParaRPr lang="en-US"/>
            </a:p>
          </p:txBody>
        </p:sp>
        <p:grpSp>
          <p:nvGrpSpPr>
            <p:cNvPr id="83123" name="Group 215"/>
            <p:cNvGrpSpPr>
              <a:grpSpLocks/>
            </p:cNvGrpSpPr>
            <p:nvPr/>
          </p:nvGrpSpPr>
          <p:grpSpPr bwMode="auto">
            <a:xfrm>
              <a:off x="4120" y="3596"/>
              <a:ext cx="194" cy="35"/>
              <a:chOff x="4120" y="1932"/>
              <a:chExt cx="194" cy="35"/>
            </a:xfrm>
          </p:grpSpPr>
          <p:sp>
            <p:nvSpPr>
              <p:cNvPr id="83125" name="Oval 216"/>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126" name="Oval 217"/>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127" name="Oval 218"/>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sp>
          <p:nvSpPr>
            <p:cNvPr id="83124" name="Text Box 219"/>
            <p:cNvSpPr txBox="1">
              <a:spLocks noChangeArrowheads="1"/>
            </p:cNvSpPr>
            <p:nvPr/>
          </p:nvSpPr>
          <p:spPr bwMode="auto">
            <a:xfrm>
              <a:off x="4197" y="3630"/>
              <a:ext cx="39"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L</a:t>
              </a:r>
            </a:p>
          </p:txBody>
        </p:sp>
      </p:grpSp>
      <p:grpSp>
        <p:nvGrpSpPr>
          <p:cNvPr id="82980" name="Group 220"/>
          <p:cNvGrpSpPr>
            <a:grpSpLocks/>
          </p:cNvGrpSpPr>
          <p:nvPr/>
        </p:nvGrpSpPr>
        <p:grpSpPr bwMode="auto">
          <a:xfrm>
            <a:off x="7727950" y="4067175"/>
            <a:ext cx="530225" cy="530225"/>
            <a:chOff x="4868" y="2562"/>
            <a:chExt cx="334" cy="334"/>
          </a:xfrm>
        </p:grpSpPr>
        <p:sp>
          <p:nvSpPr>
            <p:cNvPr id="83115" name="Freeform 221"/>
            <p:cNvSpPr>
              <a:spLocks/>
            </p:cNvSpPr>
            <p:nvPr/>
          </p:nvSpPr>
          <p:spPr bwMode="auto">
            <a:xfrm>
              <a:off x="4868" y="25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116" name="Oval 222"/>
            <p:cNvSpPr>
              <a:spLocks noChangeAspect="1" noChangeArrowheads="1"/>
            </p:cNvSpPr>
            <p:nvPr/>
          </p:nvSpPr>
          <p:spPr bwMode="auto">
            <a:xfrm>
              <a:off x="4934" y="2644"/>
              <a:ext cx="202" cy="109"/>
            </a:xfrm>
            <a:prstGeom prst="ellipse">
              <a:avLst/>
            </a:prstGeom>
            <a:noFill/>
            <a:ln w="12700">
              <a:solidFill>
                <a:srgbClr val="000000"/>
              </a:solidFill>
              <a:round/>
              <a:headEnd/>
              <a:tailEnd/>
            </a:ln>
          </p:spPr>
          <p:txBody>
            <a:bodyPr wrap="none" anchor="ctr"/>
            <a:lstStyle/>
            <a:p>
              <a:endParaRPr lang="en-US"/>
            </a:p>
          </p:txBody>
        </p:sp>
        <p:sp>
          <p:nvSpPr>
            <p:cNvPr id="83117" name="Oval 223"/>
            <p:cNvSpPr>
              <a:spLocks noChangeAspect="1" noChangeArrowheads="1"/>
            </p:cNvSpPr>
            <p:nvPr/>
          </p:nvSpPr>
          <p:spPr bwMode="auto">
            <a:xfrm>
              <a:off x="5071" y="2756"/>
              <a:ext cx="35" cy="35"/>
            </a:xfrm>
            <a:prstGeom prst="ellipse">
              <a:avLst/>
            </a:prstGeom>
            <a:noFill/>
            <a:ln w="12700">
              <a:solidFill>
                <a:srgbClr val="000000"/>
              </a:solidFill>
              <a:round/>
              <a:headEnd/>
              <a:tailEnd/>
            </a:ln>
          </p:spPr>
          <p:txBody>
            <a:bodyPr wrap="none" anchor="ctr"/>
            <a:lstStyle/>
            <a:p>
              <a:endParaRPr lang="en-US"/>
            </a:p>
          </p:txBody>
        </p:sp>
        <p:sp>
          <p:nvSpPr>
            <p:cNvPr id="83118" name="Oval 224"/>
            <p:cNvSpPr>
              <a:spLocks noChangeAspect="1" noChangeArrowheads="1"/>
            </p:cNvSpPr>
            <p:nvPr/>
          </p:nvSpPr>
          <p:spPr bwMode="auto">
            <a:xfrm>
              <a:off x="4964" y="2756"/>
              <a:ext cx="35" cy="35"/>
            </a:xfrm>
            <a:prstGeom prst="ellipse">
              <a:avLst/>
            </a:prstGeom>
            <a:noFill/>
            <a:ln w="12700">
              <a:solidFill>
                <a:srgbClr val="000000"/>
              </a:solidFill>
              <a:round/>
              <a:headEnd/>
              <a:tailEnd/>
            </a:ln>
          </p:spPr>
          <p:txBody>
            <a:bodyPr wrap="none" anchor="ctr"/>
            <a:lstStyle/>
            <a:p>
              <a:endParaRPr lang="en-US"/>
            </a:p>
          </p:txBody>
        </p:sp>
        <p:sp>
          <p:nvSpPr>
            <p:cNvPr id="83119" name="Oval 225"/>
            <p:cNvSpPr>
              <a:spLocks noChangeAspect="1" noChangeArrowheads="1"/>
            </p:cNvSpPr>
            <p:nvPr/>
          </p:nvSpPr>
          <p:spPr bwMode="auto">
            <a:xfrm>
              <a:off x="5017" y="2756"/>
              <a:ext cx="35" cy="35"/>
            </a:xfrm>
            <a:prstGeom prst="ellipse">
              <a:avLst/>
            </a:prstGeom>
            <a:noFill/>
            <a:ln w="12700">
              <a:solidFill>
                <a:srgbClr val="000000"/>
              </a:solidFill>
              <a:round/>
              <a:headEnd/>
              <a:tailEnd/>
            </a:ln>
          </p:spPr>
          <p:txBody>
            <a:bodyPr wrap="none" anchor="ctr"/>
            <a:lstStyle/>
            <a:p>
              <a:endParaRPr lang="en-US"/>
            </a:p>
          </p:txBody>
        </p:sp>
        <p:sp>
          <p:nvSpPr>
            <p:cNvPr id="83120" name="Text Box 226"/>
            <p:cNvSpPr txBox="1">
              <a:spLocks noChangeArrowheads="1"/>
            </p:cNvSpPr>
            <p:nvPr/>
          </p:nvSpPr>
          <p:spPr bwMode="auto">
            <a:xfrm>
              <a:off x="5013" y="2782"/>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grpSp>
      <p:grpSp>
        <p:nvGrpSpPr>
          <p:cNvPr id="82981" name="Group 227"/>
          <p:cNvGrpSpPr>
            <a:grpSpLocks/>
          </p:cNvGrpSpPr>
          <p:nvPr/>
        </p:nvGrpSpPr>
        <p:grpSpPr bwMode="auto">
          <a:xfrm>
            <a:off x="3749675" y="4735513"/>
            <a:ext cx="530225" cy="530225"/>
            <a:chOff x="2362" y="2983"/>
            <a:chExt cx="334" cy="334"/>
          </a:xfrm>
        </p:grpSpPr>
        <p:sp>
          <p:nvSpPr>
            <p:cNvPr id="83109" name="Freeform 228"/>
            <p:cNvSpPr>
              <a:spLocks noChangeAspect="1"/>
            </p:cNvSpPr>
            <p:nvPr/>
          </p:nvSpPr>
          <p:spPr bwMode="auto">
            <a:xfrm>
              <a:off x="2362" y="29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110" name="Oval 229"/>
            <p:cNvSpPr>
              <a:spLocks noChangeAspect="1" noChangeArrowheads="1"/>
            </p:cNvSpPr>
            <p:nvPr/>
          </p:nvSpPr>
          <p:spPr bwMode="auto">
            <a:xfrm>
              <a:off x="2417" y="3072"/>
              <a:ext cx="224" cy="89"/>
            </a:xfrm>
            <a:prstGeom prst="ellipse">
              <a:avLst/>
            </a:prstGeom>
            <a:noFill/>
            <a:ln w="12700">
              <a:solidFill>
                <a:srgbClr val="000000"/>
              </a:solidFill>
              <a:round/>
              <a:headEnd/>
              <a:tailEnd/>
            </a:ln>
          </p:spPr>
          <p:txBody>
            <a:bodyPr wrap="none" anchor="ctr"/>
            <a:lstStyle/>
            <a:p>
              <a:endParaRPr lang="en-US"/>
            </a:p>
          </p:txBody>
        </p:sp>
        <p:sp>
          <p:nvSpPr>
            <p:cNvPr id="83111" name="Oval 230"/>
            <p:cNvSpPr>
              <a:spLocks noChangeAspect="1" noChangeArrowheads="1"/>
            </p:cNvSpPr>
            <p:nvPr/>
          </p:nvSpPr>
          <p:spPr bwMode="auto">
            <a:xfrm>
              <a:off x="2599" y="3160"/>
              <a:ext cx="35" cy="35"/>
            </a:xfrm>
            <a:prstGeom prst="ellipse">
              <a:avLst/>
            </a:prstGeom>
            <a:noFill/>
            <a:ln w="12700">
              <a:solidFill>
                <a:srgbClr val="000000"/>
              </a:solidFill>
              <a:round/>
              <a:headEnd/>
              <a:tailEnd/>
            </a:ln>
          </p:spPr>
          <p:txBody>
            <a:bodyPr wrap="none" anchor="ctr"/>
            <a:lstStyle/>
            <a:p>
              <a:endParaRPr lang="en-US"/>
            </a:p>
          </p:txBody>
        </p:sp>
        <p:sp>
          <p:nvSpPr>
            <p:cNvPr id="83112" name="Oval 231"/>
            <p:cNvSpPr>
              <a:spLocks noChangeAspect="1" noChangeArrowheads="1"/>
            </p:cNvSpPr>
            <p:nvPr/>
          </p:nvSpPr>
          <p:spPr bwMode="auto">
            <a:xfrm>
              <a:off x="2424" y="3160"/>
              <a:ext cx="35" cy="35"/>
            </a:xfrm>
            <a:prstGeom prst="ellipse">
              <a:avLst/>
            </a:prstGeom>
            <a:noFill/>
            <a:ln w="12700">
              <a:solidFill>
                <a:srgbClr val="000000"/>
              </a:solidFill>
              <a:round/>
              <a:headEnd/>
              <a:tailEnd/>
            </a:ln>
          </p:spPr>
          <p:txBody>
            <a:bodyPr wrap="none" anchor="ctr"/>
            <a:lstStyle/>
            <a:p>
              <a:endParaRPr lang="en-US"/>
            </a:p>
          </p:txBody>
        </p:sp>
        <p:sp>
          <p:nvSpPr>
            <p:cNvPr id="83113" name="Oval 232"/>
            <p:cNvSpPr>
              <a:spLocks noChangeAspect="1" noChangeArrowheads="1"/>
            </p:cNvSpPr>
            <p:nvPr/>
          </p:nvSpPr>
          <p:spPr bwMode="auto">
            <a:xfrm>
              <a:off x="2511" y="3160"/>
              <a:ext cx="35" cy="35"/>
            </a:xfrm>
            <a:prstGeom prst="ellipse">
              <a:avLst/>
            </a:prstGeom>
            <a:noFill/>
            <a:ln w="12700">
              <a:solidFill>
                <a:srgbClr val="000000"/>
              </a:solidFill>
              <a:round/>
              <a:headEnd/>
              <a:tailEnd/>
            </a:ln>
          </p:spPr>
          <p:txBody>
            <a:bodyPr wrap="none" anchor="ctr"/>
            <a:lstStyle/>
            <a:p>
              <a:endParaRPr lang="en-US"/>
            </a:p>
          </p:txBody>
        </p:sp>
        <p:sp>
          <p:nvSpPr>
            <p:cNvPr id="83114" name="Text Box 233"/>
            <p:cNvSpPr txBox="1">
              <a:spLocks noChangeArrowheads="1"/>
            </p:cNvSpPr>
            <p:nvPr/>
          </p:nvSpPr>
          <p:spPr bwMode="auto">
            <a:xfrm>
              <a:off x="2490" y="3184"/>
              <a:ext cx="80"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M</a:t>
              </a:r>
            </a:p>
          </p:txBody>
        </p:sp>
      </p:grpSp>
      <p:grpSp>
        <p:nvGrpSpPr>
          <p:cNvPr id="82982" name="Group 234"/>
          <p:cNvGrpSpPr>
            <a:grpSpLocks/>
          </p:cNvGrpSpPr>
          <p:nvPr/>
        </p:nvGrpSpPr>
        <p:grpSpPr bwMode="auto">
          <a:xfrm>
            <a:off x="5111750" y="4822825"/>
            <a:ext cx="547688" cy="365125"/>
            <a:chOff x="3220" y="3470"/>
            <a:chExt cx="345" cy="230"/>
          </a:xfrm>
        </p:grpSpPr>
        <p:sp>
          <p:nvSpPr>
            <p:cNvPr id="83102" name="Rectangle 235"/>
            <p:cNvSpPr>
              <a:spLocks noChangeArrowheads="1"/>
            </p:cNvSpPr>
            <p:nvPr/>
          </p:nvSpPr>
          <p:spPr bwMode="auto">
            <a:xfrm>
              <a:off x="3220" y="347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103" name="Oval 236"/>
            <p:cNvSpPr>
              <a:spLocks noChangeAspect="1" noChangeArrowheads="1"/>
            </p:cNvSpPr>
            <p:nvPr/>
          </p:nvSpPr>
          <p:spPr bwMode="auto">
            <a:xfrm>
              <a:off x="3263" y="3494"/>
              <a:ext cx="259" cy="91"/>
            </a:xfrm>
            <a:prstGeom prst="ellipse">
              <a:avLst/>
            </a:prstGeom>
            <a:noFill/>
            <a:ln w="12700">
              <a:solidFill>
                <a:srgbClr val="000000"/>
              </a:solidFill>
              <a:round/>
              <a:headEnd/>
              <a:tailEnd/>
            </a:ln>
          </p:spPr>
          <p:txBody>
            <a:bodyPr wrap="none" anchor="ctr"/>
            <a:lstStyle/>
            <a:p>
              <a:endParaRPr lang="en-US"/>
            </a:p>
          </p:txBody>
        </p:sp>
        <p:grpSp>
          <p:nvGrpSpPr>
            <p:cNvPr id="83104" name="Group 237"/>
            <p:cNvGrpSpPr>
              <a:grpSpLocks/>
            </p:cNvGrpSpPr>
            <p:nvPr/>
          </p:nvGrpSpPr>
          <p:grpSpPr bwMode="auto">
            <a:xfrm>
              <a:off x="3287" y="3587"/>
              <a:ext cx="210" cy="35"/>
              <a:chOff x="2417" y="1932"/>
              <a:chExt cx="210" cy="35"/>
            </a:xfrm>
          </p:grpSpPr>
          <p:sp>
            <p:nvSpPr>
              <p:cNvPr id="83106" name="Oval 238"/>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107" name="Oval 239"/>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108" name="Oval 240"/>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83105" name="Text Box 241"/>
            <p:cNvSpPr txBox="1">
              <a:spLocks noChangeArrowheads="1"/>
            </p:cNvSpPr>
            <p:nvPr/>
          </p:nvSpPr>
          <p:spPr bwMode="auto">
            <a:xfrm>
              <a:off x="3363" y="3614"/>
              <a:ext cx="60" cy="86"/>
            </a:xfrm>
            <a:prstGeom prst="rect">
              <a:avLst/>
            </a:prstGeom>
            <a:noFill/>
            <a:ln w="12700">
              <a:noFill/>
              <a:miter lim="800000"/>
              <a:headEnd/>
              <a:tailEnd/>
            </a:ln>
          </p:spPr>
          <p:txBody>
            <a:bodyPr wrap="none" lIns="0" tIns="0" rIns="0" bIns="0" anchor="b" anchorCtr="1">
              <a:spAutoFit/>
            </a:bodyPr>
            <a:lstStyle/>
            <a:p>
              <a:pPr algn="ctr" eaLnBrk="0" hangingPunct="0"/>
              <a:r>
                <a:rPr lang="en-US" sz="900" b="1"/>
                <a:t>M</a:t>
              </a:r>
            </a:p>
          </p:txBody>
        </p:sp>
      </p:grpSp>
      <p:grpSp>
        <p:nvGrpSpPr>
          <p:cNvPr id="82983" name="Group 242"/>
          <p:cNvGrpSpPr>
            <a:grpSpLocks/>
          </p:cNvGrpSpPr>
          <p:nvPr/>
        </p:nvGrpSpPr>
        <p:grpSpPr bwMode="auto">
          <a:xfrm>
            <a:off x="6492875" y="4795838"/>
            <a:ext cx="401638" cy="403225"/>
            <a:chOff x="4090" y="3453"/>
            <a:chExt cx="253" cy="254"/>
          </a:xfrm>
        </p:grpSpPr>
        <p:sp>
          <p:nvSpPr>
            <p:cNvPr id="83095" name="Rectangle 243"/>
            <p:cNvSpPr>
              <a:spLocks noChangeArrowheads="1"/>
            </p:cNvSpPr>
            <p:nvPr/>
          </p:nvSpPr>
          <p:spPr bwMode="auto">
            <a:xfrm>
              <a:off x="4090" y="345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096" name="Oval 244"/>
            <p:cNvSpPr>
              <a:spLocks noChangeAspect="1" noChangeArrowheads="1"/>
            </p:cNvSpPr>
            <p:nvPr/>
          </p:nvSpPr>
          <p:spPr bwMode="auto">
            <a:xfrm>
              <a:off x="4121" y="3484"/>
              <a:ext cx="190" cy="111"/>
            </a:xfrm>
            <a:prstGeom prst="ellipse">
              <a:avLst/>
            </a:prstGeom>
            <a:noFill/>
            <a:ln w="12700">
              <a:solidFill>
                <a:srgbClr val="000000"/>
              </a:solidFill>
              <a:round/>
              <a:headEnd/>
              <a:tailEnd/>
            </a:ln>
          </p:spPr>
          <p:txBody>
            <a:bodyPr wrap="none" anchor="ctr"/>
            <a:lstStyle/>
            <a:p>
              <a:endParaRPr lang="en-US"/>
            </a:p>
          </p:txBody>
        </p:sp>
        <p:grpSp>
          <p:nvGrpSpPr>
            <p:cNvPr id="83097" name="Group 245"/>
            <p:cNvGrpSpPr>
              <a:grpSpLocks/>
            </p:cNvGrpSpPr>
            <p:nvPr/>
          </p:nvGrpSpPr>
          <p:grpSpPr bwMode="auto">
            <a:xfrm>
              <a:off x="4120" y="3596"/>
              <a:ext cx="194" cy="35"/>
              <a:chOff x="4120" y="1932"/>
              <a:chExt cx="194" cy="35"/>
            </a:xfrm>
          </p:grpSpPr>
          <p:sp>
            <p:nvSpPr>
              <p:cNvPr id="83099" name="Oval 246"/>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100" name="Oval 247"/>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101" name="Oval 248"/>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sp>
          <p:nvSpPr>
            <p:cNvPr id="83098" name="Text Box 249"/>
            <p:cNvSpPr txBox="1">
              <a:spLocks noChangeArrowheads="1"/>
            </p:cNvSpPr>
            <p:nvPr/>
          </p:nvSpPr>
          <p:spPr bwMode="auto">
            <a:xfrm>
              <a:off x="4190" y="3630"/>
              <a:ext cx="53"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M</a:t>
              </a:r>
            </a:p>
          </p:txBody>
        </p:sp>
      </p:grpSp>
      <p:grpSp>
        <p:nvGrpSpPr>
          <p:cNvPr id="82984" name="Group 250"/>
          <p:cNvGrpSpPr>
            <a:grpSpLocks/>
          </p:cNvGrpSpPr>
          <p:nvPr/>
        </p:nvGrpSpPr>
        <p:grpSpPr bwMode="auto">
          <a:xfrm>
            <a:off x="7727950" y="4727575"/>
            <a:ext cx="530225" cy="530225"/>
            <a:chOff x="4868" y="2978"/>
            <a:chExt cx="334" cy="334"/>
          </a:xfrm>
        </p:grpSpPr>
        <p:sp>
          <p:nvSpPr>
            <p:cNvPr id="83089" name="Freeform 251"/>
            <p:cNvSpPr>
              <a:spLocks/>
            </p:cNvSpPr>
            <p:nvPr/>
          </p:nvSpPr>
          <p:spPr bwMode="auto">
            <a:xfrm>
              <a:off x="4868" y="297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090" name="Oval 252"/>
            <p:cNvSpPr>
              <a:spLocks noChangeAspect="1" noChangeArrowheads="1"/>
            </p:cNvSpPr>
            <p:nvPr/>
          </p:nvSpPr>
          <p:spPr bwMode="auto">
            <a:xfrm>
              <a:off x="4934" y="3060"/>
              <a:ext cx="202" cy="109"/>
            </a:xfrm>
            <a:prstGeom prst="ellipse">
              <a:avLst/>
            </a:prstGeom>
            <a:noFill/>
            <a:ln w="12700">
              <a:solidFill>
                <a:srgbClr val="000000"/>
              </a:solidFill>
              <a:round/>
              <a:headEnd/>
              <a:tailEnd/>
            </a:ln>
          </p:spPr>
          <p:txBody>
            <a:bodyPr wrap="none" anchor="ctr"/>
            <a:lstStyle/>
            <a:p>
              <a:endParaRPr lang="en-US"/>
            </a:p>
          </p:txBody>
        </p:sp>
        <p:sp>
          <p:nvSpPr>
            <p:cNvPr id="83091" name="Oval 253"/>
            <p:cNvSpPr>
              <a:spLocks noChangeAspect="1" noChangeArrowheads="1"/>
            </p:cNvSpPr>
            <p:nvPr/>
          </p:nvSpPr>
          <p:spPr bwMode="auto">
            <a:xfrm>
              <a:off x="5071" y="3172"/>
              <a:ext cx="35" cy="35"/>
            </a:xfrm>
            <a:prstGeom prst="ellipse">
              <a:avLst/>
            </a:prstGeom>
            <a:noFill/>
            <a:ln w="12700">
              <a:solidFill>
                <a:srgbClr val="000000"/>
              </a:solidFill>
              <a:round/>
              <a:headEnd/>
              <a:tailEnd/>
            </a:ln>
          </p:spPr>
          <p:txBody>
            <a:bodyPr wrap="none" anchor="ctr"/>
            <a:lstStyle/>
            <a:p>
              <a:endParaRPr lang="en-US"/>
            </a:p>
          </p:txBody>
        </p:sp>
        <p:sp>
          <p:nvSpPr>
            <p:cNvPr id="83092" name="Oval 254"/>
            <p:cNvSpPr>
              <a:spLocks noChangeAspect="1" noChangeArrowheads="1"/>
            </p:cNvSpPr>
            <p:nvPr/>
          </p:nvSpPr>
          <p:spPr bwMode="auto">
            <a:xfrm>
              <a:off x="4964" y="3172"/>
              <a:ext cx="35" cy="35"/>
            </a:xfrm>
            <a:prstGeom prst="ellipse">
              <a:avLst/>
            </a:prstGeom>
            <a:noFill/>
            <a:ln w="12700">
              <a:solidFill>
                <a:srgbClr val="000000"/>
              </a:solidFill>
              <a:round/>
              <a:headEnd/>
              <a:tailEnd/>
            </a:ln>
          </p:spPr>
          <p:txBody>
            <a:bodyPr wrap="none" anchor="ctr"/>
            <a:lstStyle/>
            <a:p>
              <a:endParaRPr lang="en-US"/>
            </a:p>
          </p:txBody>
        </p:sp>
        <p:sp>
          <p:nvSpPr>
            <p:cNvPr id="83093" name="Oval 255"/>
            <p:cNvSpPr>
              <a:spLocks noChangeAspect="1" noChangeArrowheads="1"/>
            </p:cNvSpPr>
            <p:nvPr/>
          </p:nvSpPr>
          <p:spPr bwMode="auto">
            <a:xfrm>
              <a:off x="5017" y="3172"/>
              <a:ext cx="35" cy="35"/>
            </a:xfrm>
            <a:prstGeom prst="ellipse">
              <a:avLst/>
            </a:prstGeom>
            <a:noFill/>
            <a:ln w="12700">
              <a:solidFill>
                <a:srgbClr val="000000"/>
              </a:solidFill>
              <a:round/>
              <a:headEnd/>
              <a:tailEnd/>
            </a:ln>
          </p:spPr>
          <p:txBody>
            <a:bodyPr wrap="none" anchor="ctr"/>
            <a:lstStyle/>
            <a:p>
              <a:endParaRPr lang="en-US"/>
            </a:p>
          </p:txBody>
        </p:sp>
        <p:sp>
          <p:nvSpPr>
            <p:cNvPr id="83094" name="Text Box 256"/>
            <p:cNvSpPr txBox="1">
              <a:spLocks noChangeArrowheads="1"/>
            </p:cNvSpPr>
            <p:nvPr/>
          </p:nvSpPr>
          <p:spPr bwMode="auto">
            <a:xfrm>
              <a:off x="5005" y="3198"/>
              <a:ext cx="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a:t>
              </a:r>
            </a:p>
          </p:txBody>
        </p:sp>
      </p:grpSp>
      <p:grpSp>
        <p:nvGrpSpPr>
          <p:cNvPr id="82985" name="Group 257"/>
          <p:cNvGrpSpPr>
            <a:grpSpLocks/>
          </p:cNvGrpSpPr>
          <p:nvPr/>
        </p:nvGrpSpPr>
        <p:grpSpPr bwMode="auto">
          <a:xfrm>
            <a:off x="3749675" y="2055813"/>
            <a:ext cx="530225" cy="530225"/>
            <a:chOff x="2362" y="1295"/>
            <a:chExt cx="334" cy="334"/>
          </a:xfrm>
        </p:grpSpPr>
        <p:sp>
          <p:nvSpPr>
            <p:cNvPr id="83083" name="Freeform 258"/>
            <p:cNvSpPr>
              <a:spLocks noChangeAspect="1"/>
            </p:cNvSpPr>
            <p:nvPr/>
          </p:nvSpPr>
          <p:spPr bwMode="auto">
            <a:xfrm>
              <a:off x="2362" y="129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084" name="Oval 259"/>
            <p:cNvSpPr>
              <a:spLocks noChangeAspect="1" noChangeArrowheads="1"/>
            </p:cNvSpPr>
            <p:nvPr/>
          </p:nvSpPr>
          <p:spPr bwMode="auto">
            <a:xfrm>
              <a:off x="2417" y="1390"/>
              <a:ext cx="224" cy="98"/>
            </a:xfrm>
            <a:prstGeom prst="ellipse">
              <a:avLst/>
            </a:prstGeom>
            <a:noFill/>
            <a:ln w="12700">
              <a:solidFill>
                <a:srgbClr val="000000"/>
              </a:solidFill>
              <a:round/>
              <a:headEnd/>
              <a:tailEnd/>
            </a:ln>
          </p:spPr>
          <p:txBody>
            <a:bodyPr wrap="none" anchor="ctr"/>
            <a:lstStyle/>
            <a:p>
              <a:endParaRPr lang="en-US"/>
            </a:p>
          </p:txBody>
        </p:sp>
        <p:sp>
          <p:nvSpPr>
            <p:cNvPr id="83085" name="Oval 260"/>
            <p:cNvSpPr>
              <a:spLocks noChangeAspect="1" noChangeArrowheads="1"/>
            </p:cNvSpPr>
            <p:nvPr/>
          </p:nvSpPr>
          <p:spPr bwMode="auto">
            <a:xfrm>
              <a:off x="2599" y="1492"/>
              <a:ext cx="35" cy="35"/>
            </a:xfrm>
            <a:prstGeom prst="ellipse">
              <a:avLst/>
            </a:prstGeom>
            <a:noFill/>
            <a:ln w="12700">
              <a:solidFill>
                <a:srgbClr val="000000"/>
              </a:solidFill>
              <a:round/>
              <a:headEnd/>
              <a:tailEnd/>
            </a:ln>
          </p:spPr>
          <p:txBody>
            <a:bodyPr wrap="none" anchor="ctr"/>
            <a:lstStyle/>
            <a:p>
              <a:endParaRPr lang="en-US"/>
            </a:p>
          </p:txBody>
        </p:sp>
        <p:sp>
          <p:nvSpPr>
            <p:cNvPr id="83086" name="Oval 261"/>
            <p:cNvSpPr>
              <a:spLocks noChangeAspect="1" noChangeArrowheads="1"/>
            </p:cNvSpPr>
            <p:nvPr/>
          </p:nvSpPr>
          <p:spPr bwMode="auto">
            <a:xfrm>
              <a:off x="2424" y="1492"/>
              <a:ext cx="35" cy="35"/>
            </a:xfrm>
            <a:prstGeom prst="ellipse">
              <a:avLst/>
            </a:prstGeom>
            <a:noFill/>
            <a:ln w="12700">
              <a:solidFill>
                <a:srgbClr val="000000"/>
              </a:solidFill>
              <a:round/>
              <a:headEnd/>
              <a:tailEnd/>
            </a:ln>
          </p:spPr>
          <p:txBody>
            <a:bodyPr wrap="none" anchor="ctr"/>
            <a:lstStyle/>
            <a:p>
              <a:endParaRPr lang="en-US"/>
            </a:p>
          </p:txBody>
        </p:sp>
        <p:sp>
          <p:nvSpPr>
            <p:cNvPr id="83087" name="Oval 262"/>
            <p:cNvSpPr>
              <a:spLocks noChangeAspect="1" noChangeArrowheads="1"/>
            </p:cNvSpPr>
            <p:nvPr/>
          </p:nvSpPr>
          <p:spPr bwMode="auto">
            <a:xfrm>
              <a:off x="2511" y="1492"/>
              <a:ext cx="35" cy="35"/>
            </a:xfrm>
            <a:prstGeom prst="ellipse">
              <a:avLst/>
            </a:prstGeom>
            <a:noFill/>
            <a:ln w="12700">
              <a:solidFill>
                <a:srgbClr val="000000"/>
              </a:solidFill>
              <a:round/>
              <a:headEnd/>
              <a:tailEnd/>
            </a:ln>
          </p:spPr>
          <p:txBody>
            <a:bodyPr wrap="none" anchor="ctr"/>
            <a:lstStyle/>
            <a:p>
              <a:endParaRPr lang="en-US"/>
            </a:p>
          </p:txBody>
        </p:sp>
        <p:sp>
          <p:nvSpPr>
            <p:cNvPr id="83088" name="Freeform 263"/>
            <p:cNvSpPr>
              <a:spLocks/>
            </p:cNvSpPr>
            <p:nvPr/>
          </p:nvSpPr>
          <p:spPr bwMode="auto">
            <a:xfrm>
              <a:off x="2483" y="1368"/>
              <a:ext cx="92"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2986" name="Group 264"/>
          <p:cNvGrpSpPr>
            <a:grpSpLocks/>
          </p:cNvGrpSpPr>
          <p:nvPr/>
        </p:nvGrpSpPr>
        <p:grpSpPr bwMode="auto">
          <a:xfrm>
            <a:off x="5111750" y="2143125"/>
            <a:ext cx="547688" cy="365125"/>
            <a:chOff x="3220" y="2198"/>
            <a:chExt cx="345" cy="230"/>
          </a:xfrm>
        </p:grpSpPr>
        <p:sp>
          <p:nvSpPr>
            <p:cNvPr id="83076" name="Rectangle 265"/>
            <p:cNvSpPr>
              <a:spLocks noChangeArrowheads="1"/>
            </p:cNvSpPr>
            <p:nvPr/>
          </p:nvSpPr>
          <p:spPr bwMode="auto">
            <a:xfrm>
              <a:off x="3220" y="219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077" name="Oval 266"/>
            <p:cNvSpPr>
              <a:spLocks noChangeAspect="1" noChangeArrowheads="1"/>
            </p:cNvSpPr>
            <p:nvPr/>
          </p:nvSpPr>
          <p:spPr bwMode="auto">
            <a:xfrm>
              <a:off x="3263" y="2240"/>
              <a:ext cx="259" cy="98"/>
            </a:xfrm>
            <a:prstGeom prst="ellipse">
              <a:avLst/>
            </a:prstGeom>
            <a:noFill/>
            <a:ln w="12700">
              <a:solidFill>
                <a:srgbClr val="000000"/>
              </a:solidFill>
              <a:round/>
              <a:headEnd/>
              <a:tailEnd/>
            </a:ln>
          </p:spPr>
          <p:txBody>
            <a:bodyPr wrap="none" anchor="ctr"/>
            <a:lstStyle/>
            <a:p>
              <a:endParaRPr lang="en-US"/>
            </a:p>
          </p:txBody>
        </p:sp>
        <p:grpSp>
          <p:nvGrpSpPr>
            <p:cNvPr id="83078" name="Group 267"/>
            <p:cNvGrpSpPr>
              <a:grpSpLocks/>
            </p:cNvGrpSpPr>
            <p:nvPr/>
          </p:nvGrpSpPr>
          <p:grpSpPr bwMode="auto">
            <a:xfrm>
              <a:off x="3287" y="2345"/>
              <a:ext cx="210" cy="35"/>
              <a:chOff x="2417" y="1932"/>
              <a:chExt cx="210" cy="35"/>
            </a:xfrm>
          </p:grpSpPr>
          <p:sp>
            <p:nvSpPr>
              <p:cNvPr id="83080" name="Oval 268"/>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081" name="Oval 269"/>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082" name="Oval 270"/>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83079" name="Freeform 271"/>
            <p:cNvSpPr>
              <a:spLocks/>
            </p:cNvSpPr>
            <p:nvPr/>
          </p:nvSpPr>
          <p:spPr bwMode="auto">
            <a:xfrm>
              <a:off x="3348" y="2218"/>
              <a:ext cx="90"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2987" name="Group 272"/>
          <p:cNvGrpSpPr>
            <a:grpSpLocks/>
          </p:cNvGrpSpPr>
          <p:nvPr/>
        </p:nvGrpSpPr>
        <p:grpSpPr bwMode="auto">
          <a:xfrm>
            <a:off x="6492875" y="2116138"/>
            <a:ext cx="401638" cy="401637"/>
            <a:chOff x="4090" y="2181"/>
            <a:chExt cx="253" cy="253"/>
          </a:xfrm>
        </p:grpSpPr>
        <p:grpSp>
          <p:nvGrpSpPr>
            <p:cNvPr id="83068" name="Group 273"/>
            <p:cNvGrpSpPr>
              <a:grpSpLocks/>
            </p:cNvGrpSpPr>
            <p:nvPr/>
          </p:nvGrpSpPr>
          <p:grpSpPr bwMode="auto">
            <a:xfrm>
              <a:off x="4090" y="2181"/>
              <a:ext cx="253" cy="253"/>
              <a:chOff x="4090" y="1773"/>
              <a:chExt cx="253" cy="253"/>
            </a:xfrm>
          </p:grpSpPr>
          <p:sp>
            <p:nvSpPr>
              <p:cNvPr id="83070" name="Rectangle 274"/>
              <p:cNvSpPr>
                <a:spLocks noChangeArrowheads="1"/>
              </p:cNvSpPr>
              <p:nvPr/>
            </p:nvSpPr>
            <p:spPr bwMode="auto">
              <a:xfrm>
                <a:off x="4090" y="177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071" name="Oval 275"/>
              <p:cNvSpPr>
                <a:spLocks noChangeAspect="1" noChangeArrowheads="1"/>
              </p:cNvSpPr>
              <p:nvPr/>
            </p:nvSpPr>
            <p:spPr bwMode="auto">
              <a:xfrm>
                <a:off x="4121" y="1806"/>
                <a:ext cx="190" cy="111"/>
              </a:xfrm>
              <a:prstGeom prst="ellipse">
                <a:avLst/>
              </a:prstGeom>
              <a:noFill/>
              <a:ln w="12700">
                <a:solidFill>
                  <a:srgbClr val="000000"/>
                </a:solidFill>
                <a:round/>
                <a:headEnd/>
                <a:tailEnd/>
              </a:ln>
            </p:spPr>
            <p:txBody>
              <a:bodyPr wrap="none" anchor="ctr"/>
              <a:lstStyle/>
              <a:p>
                <a:endParaRPr lang="en-US"/>
              </a:p>
            </p:txBody>
          </p:sp>
          <p:grpSp>
            <p:nvGrpSpPr>
              <p:cNvPr id="83072" name="Group 276"/>
              <p:cNvGrpSpPr>
                <a:grpSpLocks/>
              </p:cNvGrpSpPr>
              <p:nvPr/>
            </p:nvGrpSpPr>
            <p:grpSpPr bwMode="auto">
              <a:xfrm>
                <a:off x="4120" y="1932"/>
                <a:ext cx="194" cy="35"/>
                <a:chOff x="4120" y="1932"/>
                <a:chExt cx="194" cy="35"/>
              </a:xfrm>
            </p:grpSpPr>
            <p:sp>
              <p:nvSpPr>
                <p:cNvPr id="83073" name="Oval 277"/>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074" name="Oval 278"/>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075" name="Oval 279"/>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sp>
          <p:nvSpPr>
            <p:cNvPr id="83069" name="Freeform 280"/>
            <p:cNvSpPr>
              <a:spLocks/>
            </p:cNvSpPr>
            <p:nvPr/>
          </p:nvSpPr>
          <p:spPr bwMode="auto">
            <a:xfrm>
              <a:off x="4170" y="2198"/>
              <a:ext cx="8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2988" name="Group 281"/>
          <p:cNvGrpSpPr>
            <a:grpSpLocks/>
          </p:cNvGrpSpPr>
          <p:nvPr/>
        </p:nvGrpSpPr>
        <p:grpSpPr bwMode="auto">
          <a:xfrm>
            <a:off x="7727950" y="2047875"/>
            <a:ext cx="530225" cy="530225"/>
            <a:chOff x="4868" y="1290"/>
            <a:chExt cx="334" cy="334"/>
          </a:xfrm>
        </p:grpSpPr>
        <p:sp>
          <p:nvSpPr>
            <p:cNvPr id="83062" name="Freeform 282"/>
            <p:cNvSpPr>
              <a:spLocks/>
            </p:cNvSpPr>
            <p:nvPr/>
          </p:nvSpPr>
          <p:spPr bwMode="auto">
            <a:xfrm>
              <a:off x="4868" y="129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063" name="Oval 283"/>
            <p:cNvSpPr>
              <a:spLocks noChangeAspect="1" noChangeArrowheads="1"/>
            </p:cNvSpPr>
            <p:nvPr/>
          </p:nvSpPr>
          <p:spPr bwMode="auto">
            <a:xfrm>
              <a:off x="4934" y="1376"/>
              <a:ext cx="202" cy="122"/>
            </a:xfrm>
            <a:prstGeom prst="ellipse">
              <a:avLst/>
            </a:prstGeom>
            <a:noFill/>
            <a:ln w="12700">
              <a:solidFill>
                <a:srgbClr val="000000"/>
              </a:solidFill>
              <a:round/>
              <a:headEnd/>
              <a:tailEnd/>
            </a:ln>
          </p:spPr>
          <p:txBody>
            <a:bodyPr wrap="none" anchor="ctr"/>
            <a:lstStyle/>
            <a:p>
              <a:endParaRPr lang="en-US"/>
            </a:p>
          </p:txBody>
        </p:sp>
        <p:sp>
          <p:nvSpPr>
            <p:cNvPr id="83064" name="Oval 284"/>
            <p:cNvSpPr>
              <a:spLocks noChangeAspect="1" noChangeArrowheads="1"/>
            </p:cNvSpPr>
            <p:nvPr/>
          </p:nvSpPr>
          <p:spPr bwMode="auto">
            <a:xfrm>
              <a:off x="5071" y="1502"/>
              <a:ext cx="35" cy="35"/>
            </a:xfrm>
            <a:prstGeom prst="ellipse">
              <a:avLst/>
            </a:prstGeom>
            <a:noFill/>
            <a:ln w="12700">
              <a:solidFill>
                <a:srgbClr val="000000"/>
              </a:solidFill>
              <a:round/>
              <a:headEnd/>
              <a:tailEnd/>
            </a:ln>
          </p:spPr>
          <p:txBody>
            <a:bodyPr wrap="none" anchor="ctr"/>
            <a:lstStyle/>
            <a:p>
              <a:endParaRPr lang="en-US"/>
            </a:p>
          </p:txBody>
        </p:sp>
        <p:sp>
          <p:nvSpPr>
            <p:cNvPr id="83065" name="Oval 285"/>
            <p:cNvSpPr>
              <a:spLocks noChangeAspect="1" noChangeArrowheads="1"/>
            </p:cNvSpPr>
            <p:nvPr/>
          </p:nvSpPr>
          <p:spPr bwMode="auto">
            <a:xfrm>
              <a:off x="4964" y="1502"/>
              <a:ext cx="35" cy="35"/>
            </a:xfrm>
            <a:prstGeom prst="ellipse">
              <a:avLst/>
            </a:prstGeom>
            <a:noFill/>
            <a:ln w="12700">
              <a:solidFill>
                <a:srgbClr val="000000"/>
              </a:solidFill>
              <a:round/>
              <a:headEnd/>
              <a:tailEnd/>
            </a:ln>
          </p:spPr>
          <p:txBody>
            <a:bodyPr wrap="none" anchor="ctr"/>
            <a:lstStyle/>
            <a:p>
              <a:endParaRPr lang="en-US"/>
            </a:p>
          </p:txBody>
        </p:sp>
        <p:sp>
          <p:nvSpPr>
            <p:cNvPr id="83066" name="Oval 286"/>
            <p:cNvSpPr>
              <a:spLocks noChangeAspect="1" noChangeArrowheads="1"/>
            </p:cNvSpPr>
            <p:nvPr/>
          </p:nvSpPr>
          <p:spPr bwMode="auto">
            <a:xfrm>
              <a:off x="5017" y="1502"/>
              <a:ext cx="35" cy="35"/>
            </a:xfrm>
            <a:prstGeom prst="ellipse">
              <a:avLst/>
            </a:prstGeom>
            <a:noFill/>
            <a:ln w="12700">
              <a:solidFill>
                <a:srgbClr val="000000"/>
              </a:solidFill>
              <a:round/>
              <a:headEnd/>
              <a:tailEnd/>
            </a:ln>
          </p:spPr>
          <p:txBody>
            <a:bodyPr wrap="none" anchor="ctr"/>
            <a:lstStyle/>
            <a:p>
              <a:endParaRPr lang="en-US"/>
            </a:p>
          </p:txBody>
        </p:sp>
        <p:sp>
          <p:nvSpPr>
            <p:cNvPr id="83067" name="Freeform 287"/>
            <p:cNvSpPr>
              <a:spLocks/>
            </p:cNvSpPr>
            <p:nvPr/>
          </p:nvSpPr>
          <p:spPr bwMode="auto">
            <a:xfrm>
              <a:off x="4991" y="1352"/>
              <a:ext cx="8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sp>
        <p:nvSpPr>
          <p:cNvPr id="82989" name="Text Box 288"/>
          <p:cNvSpPr txBox="1">
            <a:spLocks noChangeArrowheads="1"/>
          </p:cNvSpPr>
          <p:nvPr/>
        </p:nvSpPr>
        <p:spPr bwMode="auto">
          <a:xfrm>
            <a:off x="625475" y="6288088"/>
            <a:ext cx="2030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Recovery</a:t>
            </a:r>
          </a:p>
        </p:txBody>
      </p:sp>
      <p:sp>
        <p:nvSpPr>
          <p:cNvPr id="82990" name="Text Box 289"/>
          <p:cNvSpPr txBox="1">
            <a:spLocks noChangeArrowheads="1"/>
          </p:cNvSpPr>
          <p:nvPr/>
        </p:nvSpPr>
        <p:spPr bwMode="auto">
          <a:xfrm>
            <a:off x="749300" y="5622925"/>
            <a:ext cx="1784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Wheeled Armor Heavy</a:t>
            </a:r>
          </a:p>
        </p:txBody>
      </p:sp>
      <p:grpSp>
        <p:nvGrpSpPr>
          <p:cNvPr id="82991" name="Group 290"/>
          <p:cNvGrpSpPr>
            <a:grpSpLocks/>
          </p:cNvGrpSpPr>
          <p:nvPr/>
        </p:nvGrpSpPr>
        <p:grpSpPr bwMode="auto">
          <a:xfrm>
            <a:off x="3743325" y="5441950"/>
            <a:ext cx="530225" cy="530225"/>
            <a:chOff x="2358" y="3428"/>
            <a:chExt cx="334" cy="334"/>
          </a:xfrm>
        </p:grpSpPr>
        <p:sp>
          <p:nvSpPr>
            <p:cNvPr id="83056" name="Freeform 291"/>
            <p:cNvSpPr>
              <a:spLocks noChangeAspect="1"/>
            </p:cNvSpPr>
            <p:nvPr/>
          </p:nvSpPr>
          <p:spPr bwMode="auto">
            <a:xfrm>
              <a:off x="2358" y="342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057" name="Oval 292"/>
            <p:cNvSpPr>
              <a:spLocks noChangeAspect="1" noChangeArrowheads="1"/>
            </p:cNvSpPr>
            <p:nvPr/>
          </p:nvSpPr>
          <p:spPr bwMode="auto">
            <a:xfrm>
              <a:off x="2413" y="3517"/>
              <a:ext cx="224" cy="89"/>
            </a:xfrm>
            <a:prstGeom prst="ellipse">
              <a:avLst/>
            </a:prstGeom>
            <a:noFill/>
            <a:ln w="12700">
              <a:solidFill>
                <a:srgbClr val="000000"/>
              </a:solidFill>
              <a:round/>
              <a:headEnd/>
              <a:tailEnd/>
            </a:ln>
          </p:spPr>
          <p:txBody>
            <a:bodyPr wrap="none" anchor="ctr"/>
            <a:lstStyle/>
            <a:p>
              <a:endParaRPr lang="en-US"/>
            </a:p>
          </p:txBody>
        </p:sp>
        <p:sp>
          <p:nvSpPr>
            <p:cNvPr id="83058" name="Oval 293"/>
            <p:cNvSpPr>
              <a:spLocks noChangeAspect="1" noChangeArrowheads="1"/>
            </p:cNvSpPr>
            <p:nvPr/>
          </p:nvSpPr>
          <p:spPr bwMode="auto">
            <a:xfrm>
              <a:off x="2595" y="3605"/>
              <a:ext cx="35" cy="35"/>
            </a:xfrm>
            <a:prstGeom prst="ellipse">
              <a:avLst/>
            </a:prstGeom>
            <a:noFill/>
            <a:ln w="12700">
              <a:solidFill>
                <a:srgbClr val="000000"/>
              </a:solidFill>
              <a:round/>
              <a:headEnd/>
              <a:tailEnd/>
            </a:ln>
          </p:spPr>
          <p:txBody>
            <a:bodyPr wrap="none" anchor="ctr"/>
            <a:lstStyle/>
            <a:p>
              <a:endParaRPr lang="en-US"/>
            </a:p>
          </p:txBody>
        </p:sp>
        <p:sp>
          <p:nvSpPr>
            <p:cNvPr id="83059" name="Oval 294"/>
            <p:cNvSpPr>
              <a:spLocks noChangeAspect="1" noChangeArrowheads="1"/>
            </p:cNvSpPr>
            <p:nvPr/>
          </p:nvSpPr>
          <p:spPr bwMode="auto">
            <a:xfrm>
              <a:off x="2420" y="3605"/>
              <a:ext cx="35" cy="35"/>
            </a:xfrm>
            <a:prstGeom prst="ellipse">
              <a:avLst/>
            </a:prstGeom>
            <a:noFill/>
            <a:ln w="12700">
              <a:solidFill>
                <a:srgbClr val="000000"/>
              </a:solidFill>
              <a:round/>
              <a:headEnd/>
              <a:tailEnd/>
            </a:ln>
          </p:spPr>
          <p:txBody>
            <a:bodyPr wrap="none" anchor="ctr"/>
            <a:lstStyle/>
            <a:p>
              <a:endParaRPr lang="en-US"/>
            </a:p>
          </p:txBody>
        </p:sp>
        <p:sp>
          <p:nvSpPr>
            <p:cNvPr id="83060" name="Oval 295"/>
            <p:cNvSpPr>
              <a:spLocks noChangeAspect="1" noChangeArrowheads="1"/>
            </p:cNvSpPr>
            <p:nvPr/>
          </p:nvSpPr>
          <p:spPr bwMode="auto">
            <a:xfrm>
              <a:off x="2507" y="3605"/>
              <a:ext cx="35" cy="35"/>
            </a:xfrm>
            <a:prstGeom prst="ellipse">
              <a:avLst/>
            </a:prstGeom>
            <a:noFill/>
            <a:ln w="12700">
              <a:solidFill>
                <a:srgbClr val="000000"/>
              </a:solidFill>
              <a:round/>
              <a:headEnd/>
              <a:tailEnd/>
            </a:ln>
          </p:spPr>
          <p:txBody>
            <a:bodyPr wrap="none" anchor="ctr"/>
            <a:lstStyle/>
            <a:p>
              <a:endParaRPr lang="en-US"/>
            </a:p>
          </p:txBody>
        </p:sp>
        <p:sp>
          <p:nvSpPr>
            <p:cNvPr id="83061" name="Text Box 296"/>
            <p:cNvSpPr txBox="1">
              <a:spLocks noChangeArrowheads="1"/>
            </p:cNvSpPr>
            <p:nvPr/>
          </p:nvSpPr>
          <p:spPr bwMode="auto">
            <a:xfrm>
              <a:off x="2491" y="3629"/>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a:t>
              </a:r>
            </a:p>
          </p:txBody>
        </p:sp>
      </p:grpSp>
      <p:grpSp>
        <p:nvGrpSpPr>
          <p:cNvPr id="82992" name="Group 297"/>
          <p:cNvGrpSpPr>
            <a:grpSpLocks/>
          </p:cNvGrpSpPr>
          <p:nvPr/>
        </p:nvGrpSpPr>
        <p:grpSpPr bwMode="auto">
          <a:xfrm>
            <a:off x="5105400" y="5529263"/>
            <a:ext cx="547688" cy="365125"/>
            <a:chOff x="3220" y="510"/>
            <a:chExt cx="345" cy="230"/>
          </a:xfrm>
        </p:grpSpPr>
        <p:sp>
          <p:nvSpPr>
            <p:cNvPr id="83049" name="Rectangle 298"/>
            <p:cNvSpPr>
              <a:spLocks noChangeArrowheads="1"/>
            </p:cNvSpPr>
            <p:nvPr/>
          </p:nvSpPr>
          <p:spPr bwMode="auto">
            <a:xfrm>
              <a:off x="3220" y="51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050" name="Oval 299"/>
            <p:cNvSpPr>
              <a:spLocks noChangeAspect="1" noChangeArrowheads="1"/>
            </p:cNvSpPr>
            <p:nvPr/>
          </p:nvSpPr>
          <p:spPr bwMode="auto">
            <a:xfrm>
              <a:off x="3263" y="534"/>
              <a:ext cx="259" cy="91"/>
            </a:xfrm>
            <a:prstGeom prst="ellipse">
              <a:avLst/>
            </a:prstGeom>
            <a:noFill/>
            <a:ln w="12700">
              <a:solidFill>
                <a:srgbClr val="000000"/>
              </a:solidFill>
              <a:round/>
              <a:headEnd/>
              <a:tailEnd/>
            </a:ln>
          </p:spPr>
          <p:txBody>
            <a:bodyPr wrap="none" anchor="ctr"/>
            <a:lstStyle/>
            <a:p>
              <a:endParaRPr lang="en-US"/>
            </a:p>
          </p:txBody>
        </p:sp>
        <p:grpSp>
          <p:nvGrpSpPr>
            <p:cNvPr id="83051" name="Group 300"/>
            <p:cNvGrpSpPr>
              <a:grpSpLocks/>
            </p:cNvGrpSpPr>
            <p:nvPr/>
          </p:nvGrpSpPr>
          <p:grpSpPr bwMode="auto">
            <a:xfrm>
              <a:off x="3287" y="627"/>
              <a:ext cx="210" cy="35"/>
              <a:chOff x="2417" y="1932"/>
              <a:chExt cx="210" cy="35"/>
            </a:xfrm>
          </p:grpSpPr>
          <p:sp>
            <p:nvSpPr>
              <p:cNvPr id="83053" name="Oval 301"/>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054" name="Oval 302"/>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055" name="Oval 303"/>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sp>
          <p:nvSpPr>
            <p:cNvPr id="83052" name="Text Box 304"/>
            <p:cNvSpPr txBox="1">
              <a:spLocks noChangeArrowheads="1"/>
            </p:cNvSpPr>
            <p:nvPr/>
          </p:nvSpPr>
          <p:spPr bwMode="auto">
            <a:xfrm>
              <a:off x="3367" y="654"/>
              <a:ext cx="52" cy="86"/>
            </a:xfrm>
            <a:prstGeom prst="rect">
              <a:avLst/>
            </a:prstGeom>
            <a:noFill/>
            <a:ln w="12700">
              <a:noFill/>
              <a:miter lim="800000"/>
              <a:headEnd/>
              <a:tailEnd/>
            </a:ln>
          </p:spPr>
          <p:txBody>
            <a:bodyPr wrap="none" lIns="0" tIns="0" rIns="0" bIns="0" anchor="b" anchorCtr="1">
              <a:spAutoFit/>
            </a:bodyPr>
            <a:lstStyle/>
            <a:p>
              <a:pPr algn="ctr" eaLnBrk="0" hangingPunct="0"/>
              <a:r>
                <a:rPr lang="en-US" sz="900" b="1"/>
                <a:t>H</a:t>
              </a:r>
            </a:p>
          </p:txBody>
        </p:sp>
      </p:grpSp>
      <p:grpSp>
        <p:nvGrpSpPr>
          <p:cNvPr id="82993" name="Group 305"/>
          <p:cNvGrpSpPr>
            <a:grpSpLocks/>
          </p:cNvGrpSpPr>
          <p:nvPr/>
        </p:nvGrpSpPr>
        <p:grpSpPr bwMode="auto">
          <a:xfrm>
            <a:off x="6486525" y="5502275"/>
            <a:ext cx="401638" cy="403225"/>
            <a:chOff x="4090" y="493"/>
            <a:chExt cx="253" cy="254"/>
          </a:xfrm>
        </p:grpSpPr>
        <p:sp>
          <p:nvSpPr>
            <p:cNvPr id="83042" name="Rectangle 306"/>
            <p:cNvSpPr>
              <a:spLocks noChangeArrowheads="1"/>
            </p:cNvSpPr>
            <p:nvPr/>
          </p:nvSpPr>
          <p:spPr bwMode="auto">
            <a:xfrm>
              <a:off x="4090" y="49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043" name="Oval 307"/>
            <p:cNvSpPr>
              <a:spLocks noChangeAspect="1" noChangeArrowheads="1"/>
            </p:cNvSpPr>
            <p:nvPr/>
          </p:nvSpPr>
          <p:spPr bwMode="auto">
            <a:xfrm>
              <a:off x="4121" y="524"/>
              <a:ext cx="190" cy="111"/>
            </a:xfrm>
            <a:prstGeom prst="ellipse">
              <a:avLst/>
            </a:prstGeom>
            <a:noFill/>
            <a:ln w="12700">
              <a:solidFill>
                <a:srgbClr val="000000"/>
              </a:solidFill>
              <a:round/>
              <a:headEnd/>
              <a:tailEnd/>
            </a:ln>
          </p:spPr>
          <p:txBody>
            <a:bodyPr wrap="none" anchor="ctr"/>
            <a:lstStyle/>
            <a:p>
              <a:endParaRPr lang="en-US"/>
            </a:p>
          </p:txBody>
        </p:sp>
        <p:grpSp>
          <p:nvGrpSpPr>
            <p:cNvPr id="83044" name="Group 308"/>
            <p:cNvGrpSpPr>
              <a:grpSpLocks/>
            </p:cNvGrpSpPr>
            <p:nvPr/>
          </p:nvGrpSpPr>
          <p:grpSpPr bwMode="auto">
            <a:xfrm>
              <a:off x="4120" y="636"/>
              <a:ext cx="194" cy="35"/>
              <a:chOff x="4120" y="1932"/>
              <a:chExt cx="194" cy="35"/>
            </a:xfrm>
          </p:grpSpPr>
          <p:sp>
            <p:nvSpPr>
              <p:cNvPr id="83046" name="Oval 309"/>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047" name="Oval 310"/>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048" name="Oval 311"/>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sp>
          <p:nvSpPr>
            <p:cNvPr id="83045" name="Text Box 312"/>
            <p:cNvSpPr txBox="1">
              <a:spLocks noChangeArrowheads="1"/>
            </p:cNvSpPr>
            <p:nvPr/>
          </p:nvSpPr>
          <p:spPr bwMode="auto">
            <a:xfrm>
              <a:off x="4193" y="670"/>
              <a:ext cx="46"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H</a:t>
              </a:r>
            </a:p>
          </p:txBody>
        </p:sp>
      </p:grpSp>
      <p:grpSp>
        <p:nvGrpSpPr>
          <p:cNvPr id="82994" name="Group 313"/>
          <p:cNvGrpSpPr>
            <a:grpSpLocks/>
          </p:cNvGrpSpPr>
          <p:nvPr/>
        </p:nvGrpSpPr>
        <p:grpSpPr bwMode="auto">
          <a:xfrm>
            <a:off x="7721600" y="5434013"/>
            <a:ext cx="530225" cy="530225"/>
            <a:chOff x="4864" y="3423"/>
            <a:chExt cx="334" cy="334"/>
          </a:xfrm>
        </p:grpSpPr>
        <p:sp>
          <p:nvSpPr>
            <p:cNvPr id="83036" name="Freeform 314"/>
            <p:cNvSpPr>
              <a:spLocks/>
            </p:cNvSpPr>
            <p:nvPr/>
          </p:nvSpPr>
          <p:spPr bwMode="auto">
            <a:xfrm>
              <a:off x="4864" y="34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037" name="Oval 315"/>
            <p:cNvSpPr>
              <a:spLocks noChangeAspect="1" noChangeArrowheads="1"/>
            </p:cNvSpPr>
            <p:nvPr/>
          </p:nvSpPr>
          <p:spPr bwMode="auto">
            <a:xfrm>
              <a:off x="4930" y="3505"/>
              <a:ext cx="202" cy="109"/>
            </a:xfrm>
            <a:prstGeom prst="ellipse">
              <a:avLst/>
            </a:prstGeom>
            <a:noFill/>
            <a:ln w="12700">
              <a:solidFill>
                <a:srgbClr val="000000"/>
              </a:solidFill>
              <a:round/>
              <a:headEnd/>
              <a:tailEnd/>
            </a:ln>
          </p:spPr>
          <p:txBody>
            <a:bodyPr wrap="none" anchor="ctr"/>
            <a:lstStyle/>
            <a:p>
              <a:endParaRPr lang="en-US"/>
            </a:p>
          </p:txBody>
        </p:sp>
        <p:sp>
          <p:nvSpPr>
            <p:cNvPr id="83038" name="Oval 316"/>
            <p:cNvSpPr>
              <a:spLocks noChangeAspect="1" noChangeArrowheads="1"/>
            </p:cNvSpPr>
            <p:nvPr/>
          </p:nvSpPr>
          <p:spPr bwMode="auto">
            <a:xfrm>
              <a:off x="5067" y="3617"/>
              <a:ext cx="35" cy="35"/>
            </a:xfrm>
            <a:prstGeom prst="ellipse">
              <a:avLst/>
            </a:prstGeom>
            <a:noFill/>
            <a:ln w="12700">
              <a:solidFill>
                <a:srgbClr val="000000"/>
              </a:solidFill>
              <a:round/>
              <a:headEnd/>
              <a:tailEnd/>
            </a:ln>
          </p:spPr>
          <p:txBody>
            <a:bodyPr wrap="none" anchor="ctr"/>
            <a:lstStyle/>
            <a:p>
              <a:endParaRPr lang="en-US"/>
            </a:p>
          </p:txBody>
        </p:sp>
        <p:sp>
          <p:nvSpPr>
            <p:cNvPr id="83039" name="Oval 317"/>
            <p:cNvSpPr>
              <a:spLocks noChangeAspect="1" noChangeArrowheads="1"/>
            </p:cNvSpPr>
            <p:nvPr/>
          </p:nvSpPr>
          <p:spPr bwMode="auto">
            <a:xfrm>
              <a:off x="4960" y="3617"/>
              <a:ext cx="35" cy="35"/>
            </a:xfrm>
            <a:prstGeom prst="ellipse">
              <a:avLst/>
            </a:prstGeom>
            <a:noFill/>
            <a:ln w="12700">
              <a:solidFill>
                <a:srgbClr val="000000"/>
              </a:solidFill>
              <a:round/>
              <a:headEnd/>
              <a:tailEnd/>
            </a:ln>
          </p:spPr>
          <p:txBody>
            <a:bodyPr wrap="none" anchor="ctr"/>
            <a:lstStyle/>
            <a:p>
              <a:endParaRPr lang="en-US"/>
            </a:p>
          </p:txBody>
        </p:sp>
        <p:sp>
          <p:nvSpPr>
            <p:cNvPr id="83040" name="Oval 318"/>
            <p:cNvSpPr>
              <a:spLocks noChangeAspect="1" noChangeArrowheads="1"/>
            </p:cNvSpPr>
            <p:nvPr/>
          </p:nvSpPr>
          <p:spPr bwMode="auto">
            <a:xfrm>
              <a:off x="5013" y="3617"/>
              <a:ext cx="35" cy="35"/>
            </a:xfrm>
            <a:prstGeom prst="ellipse">
              <a:avLst/>
            </a:prstGeom>
            <a:noFill/>
            <a:ln w="12700">
              <a:solidFill>
                <a:srgbClr val="000000"/>
              </a:solidFill>
              <a:round/>
              <a:headEnd/>
              <a:tailEnd/>
            </a:ln>
          </p:spPr>
          <p:txBody>
            <a:bodyPr wrap="none" anchor="ctr"/>
            <a:lstStyle/>
            <a:p>
              <a:endParaRPr lang="en-US"/>
            </a:p>
          </p:txBody>
        </p:sp>
        <p:sp>
          <p:nvSpPr>
            <p:cNvPr id="83041" name="Text Box 319"/>
            <p:cNvSpPr txBox="1">
              <a:spLocks noChangeArrowheads="1"/>
            </p:cNvSpPr>
            <p:nvPr/>
          </p:nvSpPr>
          <p:spPr bwMode="auto">
            <a:xfrm>
              <a:off x="5005" y="3643"/>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H</a:t>
              </a:r>
            </a:p>
          </p:txBody>
        </p:sp>
      </p:grpSp>
      <p:grpSp>
        <p:nvGrpSpPr>
          <p:cNvPr id="82995" name="Group 320"/>
          <p:cNvGrpSpPr>
            <a:grpSpLocks/>
          </p:cNvGrpSpPr>
          <p:nvPr/>
        </p:nvGrpSpPr>
        <p:grpSpPr bwMode="auto">
          <a:xfrm>
            <a:off x="3743325" y="6127750"/>
            <a:ext cx="530225" cy="530225"/>
            <a:chOff x="2358" y="3860"/>
            <a:chExt cx="334" cy="334"/>
          </a:xfrm>
        </p:grpSpPr>
        <p:sp>
          <p:nvSpPr>
            <p:cNvPr id="83028" name="Freeform 321"/>
            <p:cNvSpPr>
              <a:spLocks noChangeAspect="1"/>
            </p:cNvSpPr>
            <p:nvPr/>
          </p:nvSpPr>
          <p:spPr bwMode="auto">
            <a:xfrm>
              <a:off x="2358" y="38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3029" name="Oval 322"/>
            <p:cNvSpPr>
              <a:spLocks noChangeAspect="1" noChangeArrowheads="1"/>
            </p:cNvSpPr>
            <p:nvPr/>
          </p:nvSpPr>
          <p:spPr bwMode="auto">
            <a:xfrm>
              <a:off x="2413" y="3957"/>
              <a:ext cx="224" cy="89"/>
            </a:xfrm>
            <a:prstGeom prst="ellipse">
              <a:avLst/>
            </a:prstGeom>
            <a:noFill/>
            <a:ln w="12700">
              <a:solidFill>
                <a:srgbClr val="000000"/>
              </a:solidFill>
              <a:round/>
              <a:headEnd/>
              <a:tailEnd/>
            </a:ln>
          </p:spPr>
          <p:txBody>
            <a:bodyPr wrap="none" anchor="ctr"/>
            <a:lstStyle/>
            <a:p>
              <a:endParaRPr lang="en-US"/>
            </a:p>
          </p:txBody>
        </p:sp>
        <p:sp>
          <p:nvSpPr>
            <p:cNvPr id="83030" name="Oval 323"/>
            <p:cNvSpPr>
              <a:spLocks noChangeAspect="1" noChangeArrowheads="1"/>
            </p:cNvSpPr>
            <p:nvPr/>
          </p:nvSpPr>
          <p:spPr bwMode="auto">
            <a:xfrm>
              <a:off x="2595" y="4045"/>
              <a:ext cx="35" cy="35"/>
            </a:xfrm>
            <a:prstGeom prst="ellipse">
              <a:avLst/>
            </a:prstGeom>
            <a:noFill/>
            <a:ln w="12700">
              <a:solidFill>
                <a:srgbClr val="000000"/>
              </a:solidFill>
              <a:round/>
              <a:headEnd/>
              <a:tailEnd/>
            </a:ln>
          </p:spPr>
          <p:txBody>
            <a:bodyPr wrap="none" anchor="ctr"/>
            <a:lstStyle/>
            <a:p>
              <a:endParaRPr lang="en-US"/>
            </a:p>
          </p:txBody>
        </p:sp>
        <p:sp>
          <p:nvSpPr>
            <p:cNvPr id="83031" name="Oval 324"/>
            <p:cNvSpPr>
              <a:spLocks noChangeAspect="1" noChangeArrowheads="1"/>
            </p:cNvSpPr>
            <p:nvPr/>
          </p:nvSpPr>
          <p:spPr bwMode="auto">
            <a:xfrm>
              <a:off x="2420" y="4045"/>
              <a:ext cx="35" cy="35"/>
            </a:xfrm>
            <a:prstGeom prst="ellipse">
              <a:avLst/>
            </a:prstGeom>
            <a:noFill/>
            <a:ln w="12700">
              <a:solidFill>
                <a:srgbClr val="000000"/>
              </a:solidFill>
              <a:round/>
              <a:headEnd/>
              <a:tailEnd/>
            </a:ln>
          </p:spPr>
          <p:txBody>
            <a:bodyPr wrap="none" anchor="ctr"/>
            <a:lstStyle/>
            <a:p>
              <a:endParaRPr lang="en-US"/>
            </a:p>
          </p:txBody>
        </p:sp>
        <p:sp>
          <p:nvSpPr>
            <p:cNvPr id="83032" name="Oval 325"/>
            <p:cNvSpPr>
              <a:spLocks noChangeAspect="1" noChangeArrowheads="1"/>
            </p:cNvSpPr>
            <p:nvPr/>
          </p:nvSpPr>
          <p:spPr bwMode="auto">
            <a:xfrm>
              <a:off x="2507" y="4045"/>
              <a:ext cx="35" cy="35"/>
            </a:xfrm>
            <a:prstGeom prst="ellipse">
              <a:avLst/>
            </a:prstGeom>
            <a:noFill/>
            <a:ln w="12700">
              <a:solidFill>
                <a:srgbClr val="000000"/>
              </a:solidFill>
              <a:round/>
              <a:headEnd/>
              <a:tailEnd/>
            </a:ln>
          </p:spPr>
          <p:txBody>
            <a:bodyPr wrap="none" anchor="ctr"/>
            <a:lstStyle/>
            <a:p>
              <a:endParaRPr lang="en-US"/>
            </a:p>
          </p:txBody>
        </p:sp>
        <p:sp>
          <p:nvSpPr>
            <p:cNvPr id="83033" name="Freeform 326"/>
            <p:cNvSpPr>
              <a:spLocks/>
            </p:cNvSpPr>
            <p:nvPr/>
          </p:nvSpPr>
          <p:spPr bwMode="auto">
            <a:xfrm>
              <a:off x="2472" y="4094"/>
              <a:ext cx="23" cy="45"/>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34" name="Freeform 327"/>
            <p:cNvSpPr>
              <a:spLocks/>
            </p:cNvSpPr>
            <p:nvPr/>
          </p:nvSpPr>
          <p:spPr bwMode="auto">
            <a:xfrm>
              <a:off x="2551" y="4094"/>
              <a:ext cx="23" cy="45"/>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35" name="Line 328"/>
            <p:cNvSpPr>
              <a:spLocks noChangeShapeType="1"/>
            </p:cNvSpPr>
            <p:nvPr/>
          </p:nvSpPr>
          <p:spPr bwMode="auto">
            <a:xfrm>
              <a:off x="2494" y="4115"/>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2996" name="Group 329"/>
          <p:cNvGrpSpPr>
            <a:grpSpLocks/>
          </p:cNvGrpSpPr>
          <p:nvPr/>
        </p:nvGrpSpPr>
        <p:grpSpPr bwMode="auto">
          <a:xfrm>
            <a:off x="5105400" y="6215063"/>
            <a:ext cx="547688" cy="365125"/>
            <a:chOff x="3220" y="942"/>
            <a:chExt cx="345" cy="230"/>
          </a:xfrm>
        </p:grpSpPr>
        <p:sp>
          <p:nvSpPr>
            <p:cNvPr id="83018" name="Rectangle 330"/>
            <p:cNvSpPr>
              <a:spLocks noChangeArrowheads="1"/>
            </p:cNvSpPr>
            <p:nvPr/>
          </p:nvSpPr>
          <p:spPr bwMode="auto">
            <a:xfrm>
              <a:off x="3220" y="94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3019" name="Oval 331"/>
            <p:cNvSpPr>
              <a:spLocks noChangeAspect="1" noChangeArrowheads="1"/>
            </p:cNvSpPr>
            <p:nvPr/>
          </p:nvSpPr>
          <p:spPr bwMode="auto">
            <a:xfrm>
              <a:off x="3263" y="966"/>
              <a:ext cx="259" cy="91"/>
            </a:xfrm>
            <a:prstGeom prst="ellipse">
              <a:avLst/>
            </a:prstGeom>
            <a:noFill/>
            <a:ln w="12700">
              <a:solidFill>
                <a:srgbClr val="000000"/>
              </a:solidFill>
              <a:round/>
              <a:headEnd/>
              <a:tailEnd/>
            </a:ln>
          </p:spPr>
          <p:txBody>
            <a:bodyPr wrap="none" anchor="ctr"/>
            <a:lstStyle/>
            <a:p>
              <a:endParaRPr lang="en-US"/>
            </a:p>
          </p:txBody>
        </p:sp>
        <p:grpSp>
          <p:nvGrpSpPr>
            <p:cNvPr id="83020" name="Group 332"/>
            <p:cNvGrpSpPr>
              <a:grpSpLocks/>
            </p:cNvGrpSpPr>
            <p:nvPr/>
          </p:nvGrpSpPr>
          <p:grpSpPr bwMode="auto">
            <a:xfrm>
              <a:off x="3287" y="1059"/>
              <a:ext cx="210" cy="35"/>
              <a:chOff x="2417" y="1932"/>
              <a:chExt cx="210" cy="35"/>
            </a:xfrm>
          </p:grpSpPr>
          <p:sp>
            <p:nvSpPr>
              <p:cNvPr id="83025" name="Oval 333"/>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3026" name="Oval 334"/>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3027" name="Oval 335"/>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021" name="Group 336"/>
            <p:cNvGrpSpPr>
              <a:grpSpLocks/>
            </p:cNvGrpSpPr>
            <p:nvPr/>
          </p:nvGrpSpPr>
          <p:grpSpPr bwMode="auto">
            <a:xfrm>
              <a:off x="3330" y="1107"/>
              <a:ext cx="126" cy="27"/>
              <a:chOff x="3499" y="105"/>
              <a:chExt cx="504" cy="174"/>
            </a:xfrm>
          </p:grpSpPr>
          <p:sp>
            <p:nvSpPr>
              <p:cNvPr id="83022" name="Freeform 337"/>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23" name="Freeform 338"/>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24" name="Line 339"/>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97" name="Group 340"/>
          <p:cNvGrpSpPr>
            <a:grpSpLocks/>
          </p:cNvGrpSpPr>
          <p:nvPr/>
        </p:nvGrpSpPr>
        <p:grpSpPr bwMode="auto">
          <a:xfrm>
            <a:off x="6486525" y="6188075"/>
            <a:ext cx="401638" cy="401638"/>
            <a:chOff x="4090" y="925"/>
            <a:chExt cx="253" cy="253"/>
          </a:xfrm>
        </p:grpSpPr>
        <p:sp>
          <p:nvSpPr>
            <p:cNvPr id="83008" name="Rectangle 341"/>
            <p:cNvSpPr>
              <a:spLocks noChangeArrowheads="1"/>
            </p:cNvSpPr>
            <p:nvPr/>
          </p:nvSpPr>
          <p:spPr bwMode="auto">
            <a:xfrm>
              <a:off x="4090" y="92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3009" name="Oval 342"/>
            <p:cNvSpPr>
              <a:spLocks noChangeAspect="1" noChangeArrowheads="1"/>
            </p:cNvSpPr>
            <p:nvPr/>
          </p:nvSpPr>
          <p:spPr bwMode="auto">
            <a:xfrm>
              <a:off x="4121" y="956"/>
              <a:ext cx="190" cy="111"/>
            </a:xfrm>
            <a:prstGeom prst="ellipse">
              <a:avLst/>
            </a:prstGeom>
            <a:noFill/>
            <a:ln w="12700">
              <a:solidFill>
                <a:srgbClr val="000000"/>
              </a:solidFill>
              <a:round/>
              <a:headEnd/>
              <a:tailEnd/>
            </a:ln>
          </p:spPr>
          <p:txBody>
            <a:bodyPr wrap="none" anchor="ctr"/>
            <a:lstStyle/>
            <a:p>
              <a:endParaRPr lang="en-US"/>
            </a:p>
          </p:txBody>
        </p:sp>
        <p:grpSp>
          <p:nvGrpSpPr>
            <p:cNvPr id="83010" name="Group 343"/>
            <p:cNvGrpSpPr>
              <a:grpSpLocks/>
            </p:cNvGrpSpPr>
            <p:nvPr/>
          </p:nvGrpSpPr>
          <p:grpSpPr bwMode="auto">
            <a:xfrm>
              <a:off x="4120" y="1068"/>
              <a:ext cx="194" cy="35"/>
              <a:chOff x="4120" y="1932"/>
              <a:chExt cx="194" cy="35"/>
            </a:xfrm>
          </p:grpSpPr>
          <p:sp>
            <p:nvSpPr>
              <p:cNvPr id="83015" name="Oval 344"/>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3016" name="Oval 345"/>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3017" name="Oval 346"/>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nvGrpSpPr>
            <p:cNvPr id="83011" name="Group 347"/>
            <p:cNvGrpSpPr>
              <a:grpSpLocks/>
            </p:cNvGrpSpPr>
            <p:nvPr/>
          </p:nvGrpSpPr>
          <p:grpSpPr bwMode="auto">
            <a:xfrm>
              <a:off x="4154" y="1119"/>
              <a:ext cx="126" cy="27"/>
              <a:chOff x="3499" y="105"/>
              <a:chExt cx="504" cy="174"/>
            </a:xfrm>
          </p:grpSpPr>
          <p:sp>
            <p:nvSpPr>
              <p:cNvPr id="83012" name="Freeform 348"/>
              <p:cNvSpPr>
                <a:spLocks/>
              </p:cNvSpPr>
              <p:nvPr/>
            </p:nvSpPr>
            <p:spPr bwMode="auto">
              <a:xfrm>
                <a:off x="3499" y="105"/>
                <a:ext cx="113" cy="174"/>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13" name="Freeform 349"/>
              <p:cNvSpPr>
                <a:spLocks/>
              </p:cNvSpPr>
              <p:nvPr/>
            </p:nvSpPr>
            <p:spPr bwMode="auto">
              <a:xfrm>
                <a:off x="3890" y="105"/>
                <a:ext cx="113" cy="174"/>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14" name="Line 350"/>
              <p:cNvSpPr>
                <a:spLocks noChangeShapeType="1"/>
              </p:cNvSpPr>
              <p:nvPr/>
            </p:nvSpPr>
            <p:spPr bwMode="auto">
              <a:xfrm>
                <a:off x="3607" y="187"/>
                <a:ext cx="28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2998" name="Group 351"/>
          <p:cNvGrpSpPr>
            <a:grpSpLocks/>
          </p:cNvGrpSpPr>
          <p:nvPr/>
        </p:nvGrpSpPr>
        <p:grpSpPr bwMode="auto">
          <a:xfrm>
            <a:off x="7721600" y="6119813"/>
            <a:ext cx="530225" cy="530225"/>
            <a:chOff x="4864" y="3855"/>
            <a:chExt cx="334" cy="334"/>
          </a:xfrm>
        </p:grpSpPr>
        <p:sp>
          <p:nvSpPr>
            <p:cNvPr id="83000" name="Freeform 352"/>
            <p:cNvSpPr>
              <a:spLocks/>
            </p:cNvSpPr>
            <p:nvPr/>
          </p:nvSpPr>
          <p:spPr bwMode="auto">
            <a:xfrm>
              <a:off x="4864" y="385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3001" name="Oval 353"/>
            <p:cNvSpPr>
              <a:spLocks noChangeAspect="1" noChangeArrowheads="1"/>
            </p:cNvSpPr>
            <p:nvPr/>
          </p:nvSpPr>
          <p:spPr bwMode="auto">
            <a:xfrm>
              <a:off x="4930" y="3933"/>
              <a:ext cx="202" cy="109"/>
            </a:xfrm>
            <a:prstGeom prst="ellipse">
              <a:avLst/>
            </a:prstGeom>
            <a:noFill/>
            <a:ln w="12700">
              <a:solidFill>
                <a:srgbClr val="000000"/>
              </a:solidFill>
              <a:round/>
              <a:headEnd/>
              <a:tailEnd/>
            </a:ln>
          </p:spPr>
          <p:txBody>
            <a:bodyPr wrap="none" anchor="ctr"/>
            <a:lstStyle/>
            <a:p>
              <a:endParaRPr lang="en-US"/>
            </a:p>
          </p:txBody>
        </p:sp>
        <p:sp>
          <p:nvSpPr>
            <p:cNvPr id="83002" name="Oval 354"/>
            <p:cNvSpPr>
              <a:spLocks noChangeAspect="1" noChangeArrowheads="1"/>
            </p:cNvSpPr>
            <p:nvPr/>
          </p:nvSpPr>
          <p:spPr bwMode="auto">
            <a:xfrm>
              <a:off x="5067" y="4045"/>
              <a:ext cx="35" cy="35"/>
            </a:xfrm>
            <a:prstGeom prst="ellipse">
              <a:avLst/>
            </a:prstGeom>
            <a:noFill/>
            <a:ln w="12700">
              <a:solidFill>
                <a:srgbClr val="000000"/>
              </a:solidFill>
              <a:round/>
              <a:headEnd/>
              <a:tailEnd/>
            </a:ln>
          </p:spPr>
          <p:txBody>
            <a:bodyPr wrap="none" anchor="ctr"/>
            <a:lstStyle/>
            <a:p>
              <a:endParaRPr lang="en-US"/>
            </a:p>
          </p:txBody>
        </p:sp>
        <p:sp>
          <p:nvSpPr>
            <p:cNvPr id="83003" name="Oval 355"/>
            <p:cNvSpPr>
              <a:spLocks noChangeAspect="1" noChangeArrowheads="1"/>
            </p:cNvSpPr>
            <p:nvPr/>
          </p:nvSpPr>
          <p:spPr bwMode="auto">
            <a:xfrm>
              <a:off x="4960" y="4045"/>
              <a:ext cx="35" cy="35"/>
            </a:xfrm>
            <a:prstGeom prst="ellipse">
              <a:avLst/>
            </a:prstGeom>
            <a:noFill/>
            <a:ln w="12700">
              <a:solidFill>
                <a:srgbClr val="000000"/>
              </a:solidFill>
              <a:round/>
              <a:headEnd/>
              <a:tailEnd/>
            </a:ln>
          </p:spPr>
          <p:txBody>
            <a:bodyPr wrap="none" anchor="ctr"/>
            <a:lstStyle/>
            <a:p>
              <a:endParaRPr lang="en-US"/>
            </a:p>
          </p:txBody>
        </p:sp>
        <p:sp>
          <p:nvSpPr>
            <p:cNvPr id="83004" name="Oval 356"/>
            <p:cNvSpPr>
              <a:spLocks noChangeAspect="1" noChangeArrowheads="1"/>
            </p:cNvSpPr>
            <p:nvPr/>
          </p:nvSpPr>
          <p:spPr bwMode="auto">
            <a:xfrm>
              <a:off x="5013" y="4045"/>
              <a:ext cx="35" cy="35"/>
            </a:xfrm>
            <a:prstGeom prst="ellipse">
              <a:avLst/>
            </a:prstGeom>
            <a:noFill/>
            <a:ln w="12700">
              <a:solidFill>
                <a:srgbClr val="000000"/>
              </a:solidFill>
              <a:round/>
              <a:headEnd/>
              <a:tailEnd/>
            </a:ln>
          </p:spPr>
          <p:txBody>
            <a:bodyPr wrap="none" anchor="ctr"/>
            <a:lstStyle/>
            <a:p>
              <a:endParaRPr lang="en-US"/>
            </a:p>
          </p:txBody>
        </p:sp>
        <p:sp>
          <p:nvSpPr>
            <p:cNvPr id="83005" name="Freeform 357"/>
            <p:cNvSpPr>
              <a:spLocks/>
            </p:cNvSpPr>
            <p:nvPr/>
          </p:nvSpPr>
          <p:spPr bwMode="auto">
            <a:xfrm>
              <a:off x="4980" y="4090"/>
              <a:ext cx="23" cy="33"/>
            </a:xfrm>
            <a:custGeom>
              <a:avLst/>
              <a:gdLst>
                <a:gd name="T0" fmla="*/ 0 w 113"/>
                <a:gd name="T1" fmla="*/ 173 h 174"/>
                <a:gd name="T2" fmla="*/ 42 w 113"/>
                <a:gd name="T3" fmla="*/ 167 h 174"/>
                <a:gd name="T4" fmla="*/ 78 w 113"/>
                <a:gd name="T5" fmla="*/ 149 h 174"/>
                <a:gd name="T6" fmla="*/ 103 w 113"/>
                <a:gd name="T7" fmla="*/ 122 h 174"/>
                <a:gd name="T8" fmla="*/ 112 w 113"/>
                <a:gd name="T9" fmla="*/ 87 h 174"/>
                <a:gd name="T10" fmla="*/ 110 w 113"/>
                <a:gd name="T11" fmla="*/ 70 h 174"/>
                <a:gd name="T12" fmla="*/ 103 w 113"/>
                <a:gd name="T13" fmla="*/ 53 h 174"/>
                <a:gd name="T14" fmla="*/ 79 w 113"/>
                <a:gd name="T15" fmla="*/ 25 h 174"/>
                <a:gd name="T16" fmla="*/ 43 w 113"/>
                <a:gd name="T17" fmla="*/ 7 h 174"/>
                <a:gd name="T18" fmla="*/ 23 w 113"/>
                <a:gd name="T19" fmla="*/ 2 h 174"/>
                <a:gd name="T20" fmla="*/ 0 w 113"/>
                <a:gd name="T21" fmla="*/ 0 h 1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174"/>
                <a:gd name="T35" fmla="*/ 113 w 113"/>
                <a:gd name="T36" fmla="*/ 174 h 1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174">
                  <a:moveTo>
                    <a:pt x="0" y="173"/>
                  </a:moveTo>
                  <a:lnTo>
                    <a:pt x="42" y="167"/>
                  </a:lnTo>
                  <a:lnTo>
                    <a:pt x="78" y="149"/>
                  </a:lnTo>
                  <a:lnTo>
                    <a:pt x="103" y="122"/>
                  </a:lnTo>
                  <a:lnTo>
                    <a:pt x="112" y="87"/>
                  </a:lnTo>
                  <a:lnTo>
                    <a:pt x="110" y="70"/>
                  </a:lnTo>
                  <a:lnTo>
                    <a:pt x="103" y="53"/>
                  </a:lnTo>
                  <a:lnTo>
                    <a:pt x="79" y="25"/>
                  </a:lnTo>
                  <a:lnTo>
                    <a:pt x="43" y="7"/>
                  </a:lnTo>
                  <a:lnTo>
                    <a:pt x="23" y="2"/>
                  </a:lnTo>
                  <a:lnTo>
                    <a:pt x="0"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06" name="Freeform 358"/>
            <p:cNvSpPr>
              <a:spLocks/>
            </p:cNvSpPr>
            <p:nvPr/>
          </p:nvSpPr>
          <p:spPr bwMode="auto">
            <a:xfrm>
              <a:off x="5059" y="4090"/>
              <a:ext cx="23" cy="33"/>
            </a:xfrm>
            <a:custGeom>
              <a:avLst/>
              <a:gdLst>
                <a:gd name="T0" fmla="*/ 112 w 113"/>
                <a:gd name="T1" fmla="*/ 173 h 174"/>
                <a:gd name="T2" fmla="*/ 70 w 113"/>
                <a:gd name="T3" fmla="*/ 167 h 174"/>
                <a:gd name="T4" fmla="*/ 33 w 113"/>
                <a:gd name="T5" fmla="*/ 149 h 174"/>
                <a:gd name="T6" fmla="*/ 9 w 113"/>
                <a:gd name="T7" fmla="*/ 122 h 174"/>
                <a:gd name="T8" fmla="*/ 0 w 113"/>
                <a:gd name="T9" fmla="*/ 87 h 174"/>
                <a:gd name="T10" fmla="*/ 8 w 113"/>
                <a:gd name="T11" fmla="*/ 53 h 174"/>
                <a:gd name="T12" fmla="*/ 32 w 113"/>
                <a:gd name="T13" fmla="*/ 25 h 174"/>
                <a:gd name="T14" fmla="*/ 68 w 113"/>
                <a:gd name="T15" fmla="*/ 7 h 174"/>
                <a:gd name="T16" fmla="*/ 89 w 113"/>
                <a:gd name="T17" fmla="*/ 2 h 174"/>
                <a:gd name="T18" fmla="*/ 112 w 113"/>
                <a:gd name="T19" fmla="*/ 0 h 1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174"/>
                <a:gd name="T32" fmla="*/ 113 w 113"/>
                <a:gd name="T33" fmla="*/ 174 h 1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174">
                  <a:moveTo>
                    <a:pt x="112" y="173"/>
                  </a:moveTo>
                  <a:lnTo>
                    <a:pt x="70" y="167"/>
                  </a:lnTo>
                  <a:lnTo>
                    <a:pt x="33" y="149"/>
                  </a:lnTo>
                  <a:lnTo>
                    <a:pt x="9" y="122"/>
                  </a:lnTo>
                  <a:lnTo>
                    <a:pt x="0" y="87"/>
                  </a:lnTo>
                  <a:lnTo>
                    <a:pt x="8" y="53"/>
                  </a:lnTo>
                  <a:lnTo>
                    <a:pt x="32" y="25"/>
                  </a:lnTo>
                  <a:lnTo>
                    <a:pt x="68" y="7"/>
                  </a:lnTo>
                  <a:lnTo>
                    <a:pt x="89" y="2"/>
                  </a:lnTo>
                  <a:lnTo>
                    <a:pt x="112" y="0"/>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3007" name="Line 359"/>
            <p:cNvSpPr>
              <a:spLocks noChangeShapeType="1"/>
            </p:cNvSpPr>
            <p:nvPr/>
          </p:nvSpPr>
          <p:spPr bwMode="auto">
            <a:xfrm>
              <a:off x="5002" y="4106"/>
              <a:ext cx="58"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2999" name="Rectangle 36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3971" name="Rectangle 3"/>
          <p:cNvSpPr>
            <a:spLocks noGrp="1" noChangeArrowheads="1"/>
          </p:cNvSpPr>
          <p:nvPr>
            <p:ph type="title"/>
          </p:nvPr>
        </p:nvSpPr>
        <p:spPr>
          <a:xfrm>
            <a:off x="3028950" y="77788"/>
            <a:ext cx="4965700" cy="365125"/>
          </a:xfrm>
          <a:noFill/>
        </p:spPr>
        <p:txBody>
          <a:bodyPr wrap="none" lIns="0" tIns="0" rIns="0" bIns="0">
            <a:spAutoFit/>
          </a:bodyPr>
          <a:lstStyle/>
          <a:p>
            <a:pPr eaLnBrk="1" hangingPunct="1"/>
            <a:r>
              <a:rPr lang="en-US" sz="2400"/>
              <a:t>Ground Units – Anti-Armor (2 Slides)</a:t>
            </a:r>
          </a:p>
        </p:txBody>
      </p:sp>
      <p:sp>
        <p:nvSpPr>
          <p:cNvPr id="8397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397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397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397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3976" name="Text Box 8"/>
          <p:cNvSpPr txBox="1">
            <a:spLocks noChangeArrowheads="1"/>
          </p:cNvSpPr>
          <p:nvPr/>
        </p:nvSpPr>
        <p:spPr bwMode="auto">
          <a:xfrm>
            <a:off x="1179513" y="887413"/>
            <a:ext cx="9382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Anti-Armor</a:t>
            </a:r>
          </a:p>
        </p:txBody>
      </p:sp>
      <p:sp>
        <p:nvSpPr>
          <p:cNvPr id="83977" name="Text Box 9"/>
          <p:cNvSpPr txBox="1">
            <a:spLocks noChangeArrowheads="1"/>
          </p:cNvSpPr>
          <p:nvPr/>
        </p:nvSpPr>
        <p:spPr bwMode="auto">
          <a:xfrm>
            <a:off x="1006475" y="1552575"/>
            <a:ext cx="12811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Light</a:t>
            </a:r>
          </a:p>
        </p:txBody>
      </p:sp>
      <p:sp>
        <p:nvSpPr>
          <p:cNvPr id="83978" name="Text Box 10"/>
          <p:cNvSpPr txBox="1">
            <a:spLocks noChangeArrowheads="1"/>
          </p:cNvSpPr>
          <p:nvPr/>
        </p:nvSpPr>
        <p:spPr bwMode="auto">
          <a:xfrm>
            <a:off x="774700" y="2882900"/>
            <a:ext cx="1746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Air Assault</a:t>
            </a:r>
          </a:p>
        </p:txBody>
      </p:sp>
      <p:sp>
        <p:nvSpPr>
          <p:cNvPr id="83979" name="Text Box 11"/>
          <p:cNvSpPr txBox="1">
            <a:spLocks noChangeArrowheads="1"/>
          </p:cNvSpPr>
          <p:nvPr/>
        </p:nvSpPr>
        <p:spPr bwMode="auto">
          <a:xfrm>
            <a:off x="835025" y="3548063"/>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Mountain</a:t>
            </a:r>
          </a:p>
        </p:txBody>
      </p:sp>
      <p:sp>
        <p:nvSpPr>
          <p:cNvPr id="83980" name="Text Box 12"/>
          <p:cNvSpPr txBox="1">
            <a:spLocks noChangeArrowheads="1"/>
          </p:cNvSpPr>
          <p:nvPr/>
        </p:nvSpPr>
        <p:spPr bwMode="auto">
          <a:xfrm>
            <a:off x="1020763" y="4213225"/>
            <a:ext cx="12525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Artic</a:t>
            </a:r>
          </a:p>
        </p:txBody>
      </p:sp>
      <p:sp>
        <p:nvSpPr>
          <p:cNvPr id="83981" name="Text Box 13"/>
          <p:cNvSpPr txBox="1">
            <a:spLocks noChangeArrowheads="1"/>
          </p:cNvSpPr>
          <p:nvPr/>
        </p:nvSpPr>
        <p:spPr bwMode="auto">
          <a:xfrm>
            <a:off x="863600" y="2217738"/>
            <a:ext cx="1566863" cy="212725"/>
          </a:xfrm>
          <a:prstGeom prst="rect">
            <a:avLst/>
          </a:prstGeom>
          <a:noFill/>
          <a:ln w="12700">
            <a:noFill/>
            <a:miter lim="800000"/>
            <a:headEnd/>
            <a:tailEnd/>
          </a:ln>
        </p:spPr>
        <p:txBody>
          <a:bodyPr wrap="none" lIns="0" tIns="0" rIns="0" bIns="0" anchor="ctr">
            <a:spAutoFit/>
          </a:bodyPr>
          <a:lstStyle/>
          <a:p>
            <a:pPr eaLnBrk="0" hangingPunct="0"/>
            <a:r>
              <a:rPr lang="en-US" sz="1400"/>
              <a:t>Anti-Armor Airborne</a:t>
            </a:r>
          </a:p>
        </p:txBody>
      </p:sp>
      <p:sp>
        <p:nvSpPr>
          <p:cNvPr id="83982"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3983"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3984" name="Text Box 16"/>
          <p:cNvSpPr txBox="1">
            <a:spLocks noChangeArrowheads="1"/>
          </p:cNvSpPr>
          <p:nvPr/>
        </p:nvSpPr>
        <p:spPr bwMode="auto">
          <a:xfrm>
            <a:off x="858838" y="4879975"/>
            <a:ext cx="1576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Armored</a:t>
            </a:r>
          </a:p>
        </p:txBody>
      </p:sp>
      <p:grpSp>
        <p:nvGrpSpPr>
          <p:cNvPr id="83985" name="Group 17"/>
          <p:cNvGrpSpPr>
            <a:grpSpLocks/>
          </p:cNvGrpSpPr>
          <p:nvPr/>
        </p:nvGrpSpPr>
        <p:grpSpPr bwMode="auto">
          <a:xfrm>
            <a:off x="3741738" y="4757738"/>
            <a:ext cx="530225" cy="530225"/>
            <a:chOff x="2357" y="2997"/>
            <a:chExt cx="334" cy="334"/>
          </a:xfrm>
        </p:grpSpPr>
        <p:sp>
          <p:nvSpPr>
            <p:cNvPr id="84224" name="Freeform 18"/>
            <p:cNvSpPr>
              <a:spLocks noChangeAspect="1"/>
            </p:cNvSpPr>
            <p:nvPr/>
          </p:nvSpPr>
          <p:spPr bwMode="auto">
            <a:xfrm>
              <a:off x="2357" y="29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225" name="Line 19"/>
            <p:cNvSpPr>
              <a:spLocks noChangeAspect="1" noChangeShapeType="1"/>
            </p:cNvSpPr>
            <p:nvPr/>
          </p:nvSpPr>
          <p:spPr bwMode="auto">
            <a:xfrm flipV="1">
              <a:off x="2397" y="2999"/>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26" name="Line 20"/>
            <p:cNvSpPr>
              <a:spLocks noChangeAspect="1" noChangeShapeType="1"/>
            </p:cNvSpPr>
            <p:nvPr/>
          </p:nvSpPr>
          <p:spPr bwMode="auto">
            <a:xfrm flipH="1" flipV="1">
              <a:off x="2524" y="2999"/>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27" name="Oval 21"/>
            <p:cNvSpPr>
              <a:spLocks noChangeAspect="1" noChangeArrowheads="1"/>
            </p:cNvSpPr>
            <p:nvPr/>
          </p:nvSpPr>
          <p:spPr bwMode="auto">
            <a:xfrm>
              <a:off x="2395" y="3097"/>
              <a:ext cx="259" cy="134"/>
            </a:xfrm>
            <a:prstGeom prst="ellipse">
              <a:avLst/>
            </a:prstGeom>
            <a:noFill/>
            <a:ln w="12700">
              <a:solidFill>
                <a:srgbClr val="000000"/>
              </a:solidFill>
              <a:round/>
              <a:headEnd/>
              <a:tailEnd/>
            </a:ln>
          </p:spPr>
          <p:txBody>
            <a:bodyPr wrap="none" anchor="ctr"/>
            <a:lstStyle/>
            <a:p>
              <a:endParaRPr lang="en-US"/>
            </a:p>
          </p:txBody>
        </p:sp>
      </p:grpSp>
      <p:grpSp>
        <p:nvGrpSpPr>
          <p:cNvPr id="83986" name="Group 22"/>
          <p:cNvGrpSpPr>
            <a:grpSpLocks/>
          </p:cNvGrpSpPr>
          <p:nvPr/>
        </p:nvGrpSpPr>
        <p:grpSpPr bwMode="auto">
          <a:xfrm>
            <a:off x="5122863" y="4840288"/>
            <a:ext cx="547687" cy="365125"/>
            <a:chOff x="3227" y="3897"/>
            <a:chExt cx="345" cy="230"/>
          </a:xfrm>
        </p:grpSpPr>
        <p:grpSp>
          <p:nvGrpSpPr>
            <p:cNvPr id="84218" name="Group 23"/>
            <p:cNvGrpSpPr>
              <a:grpSpLocks/>
            </p:cNvGrpSpPr>
            <p:nvPr/>
          </p:nvGrpSpPr>
          <p:grpSpPr bwMode="auto">
            <a:xfrm>
              <a:off x="3227" y="3897"/>
              <a:ext cx="345" cy="230"/>
              <a:chOff x="3227" y="1361"/>
              <a:chExt cx="345" cy="230"/>
            </a:xfrm>
          </p:grpSpPr>
          <p:sp>
            <p:nvSpPr>
              <p:cNvPr id="84220" name="Rectangle 24"/>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221" name="Group 25"/>
              <p:cNvGrpSpPr>
                <a:grpSpLocks/>
              </p:cNvGrpSpPr>
              <p:nvPr/>
            </p:nvGrpSpPr>
            <p:grpSpPr bwMode="auto">
              <a:xfrm flipV="1">
                <a:off x="3228" y="1367"/>
                <a:ext cx="342" cy="222"/>
                <a:chOff x="240" y="3816"/>
                <a:chExt cx="370" cy="216"/>
              </a:xfrm>
            </p:grpSpPr>
            <p:sp>
              <p:nvSpPr>
                <p:cNvPr id="84222" name="Line 26"/>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23" name="Line 27"/>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219" name="Oval 28"/>
            <p:cNvSpPr>
              <a:spLocks noChangeAspect="1" noChangeArrowheads="1"/>
            </p:cNvSpPr>
            <p:nvPr/>
          </p:nvSpPr>
          <p:spPr bwMode="auto">
            <a:xfrm>
              <a:off x="3270" y="3945"/>
              <a:ext cx="259" cy="134"/>
            </a:xfrm>
            <a:prstGeom prst="ellipse">
              <a:avLst/>
            </a:prstGeom>
            <a:noFill/>
            <a:ln w="12700">
              <a:solidFill>
                <a:srgbClr val="000000"/>
              </a:solidFill>
              <a:round/>
              <a:headEnd/>
              <a:tailEnd/>
            </a:ln>
          </p:spPr>
          <p:txBody>
            <a:bodyPr wrap="none" anchor="ctr"/>
            <a:lstStyle/>
            <a:p>
              <a:endParaRPr lang="en-US"/>
            </a:p>
          </p:txBody>
        </p:sp>
      </p:grpSp>
      <p:grpSp>
        <p:nvGrpSpPr>
          <p:cNvPr id="83987" name="Group 29"/>
          <p:cNvGrpSpPr>
            <a:grpSpLocks/>
          </p:cNvGrpSpPr>
          <p:nvPr/>
        </p:nvGrpSpPr>
        <p:grpSpPr bwMode="auto">
          <a:xfrm>
            <a:off x="6470650" y="4821238"/>
            <a:ext cx="401638" cy="401637"/>
            <a:chOff x="4076" y="3885"/>
            <a:chExt cx="253" cy="253"/>
          </a:xfrm>
        </p:grpSpPr>
        <p:grpSp>
          <p:nvGrpSpPr>
            <p:cNvPr id="84212" name="Group 30"/>
            <p:cNvGrpSpPr>
              <a:grpSpLocks/>
            </p:cNvGrpSpPr>
            <p:nvPr/>
          </p:nvGrpSpPr>
          <p:grpSpPr bwMode="auto">
            <a:xfrm>
              <a:off x="4076" y="3885"/>
              <a:ext cx="253" cy="253"/>
              <a:chOff x="4076" y="1349"/>
              <a:chExt cx="253" cy="253"/>
            </a:xfrm>
          </p:grpSpPr>
          <p:sp>
            <p:nvSpPr>
              <p:cNvPr id="84214" name="Rectangle 31"/>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215" name="Group 32"/>
              <p:cNvGrpSpPr>
                <a:grpSpLocks/>
              </p:cNvGrpSpPr>
              <p:nvPr/>
            </p:nvGrpSpPr>
            <p:grpSpPr bwMode="auto">
              <a:xfrm flipV="1">
                <a:off x="4082" y="1358"/>
                <a:ext cx="242" cy="240"/>
                <a:chOff x="240" y="3816"/>
                <a:chExt cx="370" cy="216"/>
              </a:xfrm>
            </p:grpSpPr>
            <p:sp>
              <p:nvSpPr>
                <p:cNvPr id="84216" name="Line 33"/>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17" name="Line 34"/>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213" name="Oval 35"/>
            <p:cNvSpPr>
              <a:spLocks noChangeAspect="1" noChangeArrowheads="1"/>
            </p:cNvSpPr>
            <p:nvPr/>
          </p:nvSpPr>
          <p:spPr bwMode="auto">
            <a:xfrm>
              <a:off x="4096" y="3956"/>
              <a:ext cx="214" cy="111"/>
            </a:xfrm>
            <a:prstGeom prst="ellipse">
              <a:avLst/>
            </a:prstGeom>
            <a:noFill/>
            <a:ln w="12700">
              <a:solidFill>
                <a:srgbClr val="000000"/>
              </a:solidFill>
              <a:round/>
              <a:headEnd/>
              <a:tailEnd/>
            </a:ln>
          </p:spPr>
          <p:txBody>
            <a:bodyPr wrap="none" anchor="ctr"/>
            <a:lstStyle/>
            <a:p>
              <a:endParaRPr lang="en-US"/>
            </a:p>
          </p:txBody>
        </p:sp>
      </p:grpSp>
      <p:grpSp>
        <p:nvGrpSpPr>
          <p:cNvPr id="83988" name="Group 36"/>
          <p:cNvGrpSpPr>
            <a:grpSpLocks/>
          </p:cNvGrpSpPr>
          <p:nvPr/>
        </p:nvGrpSpPr>
        <p:grpSpPr bwMode="auto">
          <a:xfrm>
            <a:off x="7732713" y="4756150"/>
            <a:ext cx="530225" cy="530225"/>
            <a:chOff x="4871" y="2996"/>
            <a:chExt cx="334" cy="334"/>
          </a:xfrm>
        </p:grpSpPr>
        <p:sp>
          <p:nvSpPr>
            <p:cNvPr id="84208" name="Freeform 37"/>
            <p:cNvSpPr>
              <a:spLocks/>
            </p:cNvSpPr>
            <p:nvPr/>
          </p:nvSpPr>
          <p:spPr bwMode="auto">
            <a:xfrm>
              <a:off x="4871" y="299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209" name="Line 38"/>
            <p:cNvSpPr>
              <a:spLocks noChangeAspect="1" noChangeShapeType="1"/>
            </p:cNvSpPr>
            <p:nvPr/>
          </p:nvSpPr>
          <p:spPr bwMode="auto">
            <a:xfrm flipV="1">
              <a:off x="4956" y="299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10" name="Line 39"/>
            <p:cNvSpPr>
              <a:spLocks noChangeAspect="1" noChangeShapeType="1"/>
            </p:cNvSpPr>
            <p:nvPr/>
          </p:nvSpPr>
          <p:spPr bwMode="auto">
            <a:xfrm flipH="1" flipV="1">
              <a:off x="5038" y="299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11" name="Oval 40"/>
            <p:cNvSpPr>
              <a:spLocks noChangeAspect="1" noChangeArrowheads="1"/>
            </p:cNvSpPr>
            <p:nvPr/>
          </p:nvSpPr>
          <p:spPr bwMode="auto">
            <a:xfrm>
              <a:off x="4921" y="3102"/>
              <a:ext cx="235" cy="122"/>
            </a:xfrm>
            <a:prstGeom prst="ellipse">
              <a:avLst/>
            </a:prstGeom>
            <a:noFill/>
            <a:ln w="12700">
              <a:solidFill>
                <a:srgbClr val="000000"/>
              </a:solidFill>
              <a:round/>
              <a:headEnd/>
              <a:tailEnd/>
            </a:ln>
          </p:spPr>
          <p:txBody>
            <a:bodyPr wrap="none" anchor="ctr"/>
            <a:lstStyle/>
            <a:p>
              <a:endParaRPr lang="en-US"/>
            </a:p>
          </p:txBody>
        </p:sp>
      </p:grpSp>
      <p:grpSp>
        <p:nvGrpSpPr>
          <p:cNvPr id="83989" name="Group 41"/>
          <p:cNvGrpSpPr>
            <a:grpSpLocks/>
          </p:cNvGrpSpPr>
          <p:nvPr/>
        </p:nvGrpSpPr>
        <p:grpSpPr bwMode="auto">
          <a:xfrm>
            <a:off x="3741738" y="731838"/>
            <a:ext cx="530225" cy="530225"/>
            <a:chOff x="2357" y="461"/>
            <a:chExt cx="334" cy="334"/>
          </a:xfrm>
        </p:grpSpPr>
        <p:sp>
          <p:nvSpPr>
            <p:cNvPr id="84205" name="Freeform 42"/>
            <p:cNvSpPr>
              <a:spLocks noChangeAspect="1"/>
            </p:cNvSpPr>
            <p:nvPr/>
          </p:nvSpPr>
          <p:spPr bwMode="auto">
            <a:xfrm>
              <a:off x="2357" y="4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206" name="Line 43"/>
            <p:cNvSpPr>
              <a:spLocks noChangeAspect="1" noChangeShapeType="1"/>
            </p:cNvSpPr>
            <p:nvPr/>
          </p:nvSpPr>
          <p:spPr bwMode="auto">
            <a:xfrm flipV="1">
              <a:off x="2397" y="463"/>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07" name="Line 44"/>
            <p:cNvSpPr>
              <a:spLocks noChangeAspect="1" noChangeShapeType="1"/>
            </p:cNvSpPr>
            <p:nvPr/>
          </p:nvSpPr>
          <p:spPr bwMode="auto">
            <a:xfrm flipH="1" flipV="1">
              <a:off x="2524" y="463"/>
              <a:ext cx="126" cy="236"/>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990" name="Group 45"/>
          <p:cNvGrpSpPr>
            <a:grpSpLocks/>
          </p:cNvGrpSpPr>
          <p:nvPr/>
        </p:nvGrpSpPr>
        <p:grpSpPr bwMode="auto">
          <a:xfrm>
            <a:off x="5122863" y="814388"/>
            <a:ext cx="547687" cy="365125"/>
            <a:chOff x="3227" y="1361"/>
            <a:chExt cx="345" cy="230"/>
          </a:xfrm>
        </p:grpSpPr>
        <p:sp>
          <p:nvSpPr>
            <p:cNvPr id="84201" name="Rectangle 46"/>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202" name="Group 47"/>
            <p:cNvGrpSpPr>
              <a:grpSpLocks/>
            </p:cNvGrpSpPr>
            <p:nvPr/>
          </p:nvGrpSpPr>
          <p:grpSpPr bwMode="auto">
            <a:xfrm flipV="1">
              <a:off x="3228" y="1367"/>
              <a:ext cx="342" cy="222"/>
              <a:chOff x="240" y="3816"/>
              <a:chExt cx="370" cy="216"/>
            </a:xfrm>
          </p:grpSpPr>
          <p:sp>
            <p:nvSpPr>
              <p:cNvPr id="84203" name="Line 48"/>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04" name="Line 49"/>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3991" name="Group 50"/>
          <p:cNvGrpSpPr>
            <a:grpSpLocks/>
          </p:cNvGrpSpPr>
          <p:nvPr/>
        </p:nvGrpSpPr>
        <p:grpSpPr bwMode="auto">
          <a:xfrm>
            <a:off x="6470650" y="795338"/>
            <a:ext cx="401638" cy="401637"/>
            <a:chOff x="4076" y="1349"/>
            <a:chExt cx="253" cy="253"/>
          </a:xfrm>
        </p:grpSpPr>
        <p:sp>
          <p:nvSpPr>
            <p:cNvPr id="84197" name="Rectangle 51"/>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198" name="Group 52"/>
            <p:cNvGrpSpPr>
              <a:grpSpLocks/>
            </p:cNvGrpSpPr>
            <p:nvPr/>
          </p:nvGrpSpPr>
          <p:grpSpPr bwMode="auto">
            <a:xfrm flipV="1">
              <a:off x="4082" y="1358"/>
              <a:ext cx="242" cy="240"/>
              <a:chOff x="240" y="3816"/>
              <a:chExt cx="370" cy="216"/>
            </a:xfrm>
          </p:grpSpPr>
          <p:sp>
            <p:nvSpPr>
              <p:cNvPr id="84199" name="Line 53"/>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200" name="Line 54"/>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3992" name="Group 55"/>
          <p:cNvGrpSpPr>
            <a:grpSpLocks/>
          </p:cNvGrpSpPr>
          <p:nvPr/>
        </p:nvGrpSpPr>
        <p:grpSpPr bwMode="auto">
          <a:xfrm>
            <a:off x="7732713" y="730250"/>
            <a:ext cx="530225" cy="530225"/>
            <a:chOff x="4871" y="460"/>
            <a:chExt cx="334" cy="334"/>
          </a:xfrm>
        </p:grpSpPr>
        <p:sp>
          <p:nvSpPr>
            <p:cNvPr id="84194" name="Freeform 56"/>
            <p:cNvSpPr>
              <a:spLocks/>
            </p:cNvSpPr>
            <p:nvPr/>
          </p:nvSpPr>
          <p:spPr bwMode="auto">
            <a:xfrm>
              <a:off x="4871" y="4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195" name="Line 57"/>
            <p:cNvSpPr>
              <a:spLocks noChangeAspect="1" noChangeShapeType="1"/>
            </p:cNvSpPr>
            <p:nvPr/>
          </p:nvSpPr>
          <p:spPr bwMode="auto">
            <a:xfrm flipV="1">
              <a:off x="4956" y="462"/>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96" name="Line 58"/>
            <p:cNvSpPr>
              <a:spLocks noChangeAspect="1" noChangeShapeType="1"/>
            </p:cNvSpPr>
            <p:nvPr/>
          </p:nvSpPr>
          <p:spPr bwMode="auto">
            <a:xfrm flipH="1" flipV="1">
              <a:off x="5038" y="462"/>
              <a:ext cx="82" cy="24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3993" name="Group 59"/>
          <p:cNvGrpSpPr>
            <a:grpSpLocks/>
          </p:cNvGrpSpPr>
          <p:nvPr/>
        </p:nvGrpSpPr>
        <p:grpSpPr bwMode="auto">
          <a:xfrm>
            <a:off x="3741738" y="4122738"/>
            <a:ext cx="530225" cy="530225"/>
            <a:chOff x="2357" y="2597"/>
            <a:chExt cx="334" cy="334"/>
          </a:xfrm>
        </p:grpSpPr>
        <p:sp>
          <p:nvSpPr>
            <p:cNvPr id="84188" name="Freeform 60"/>
            <p:cNvSpPr>
              <a:spLocks noChangeAspect="1"/>
            </p:cNvSpPr>
            <p:nvPr/>
          </p:nvSpPr>
          <p:spPr bwMode="auto">
            <a:xfrm>
              <a:off x="2357" y="25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189" name="Line 61"/>
            <p:cNvSpPr>
              <a:spLocks noChangeAspect="1" noChangeShapeType="1"/>
            </p:cNvSpPr>
            <p:nvPr/>
          </p:nvSpPr>
          <p:spPr bwMode="auto">
            <a:xfrm flipV="1">
              <a:off x="2397" y="2599"/>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90" name="Line 62"/>
            <p:cNvSpPr>
              <a:spLocks noChangeAspect="1" noChangeShapeType="1"/>
            </p:cNvSpPr>
            <p:nvPr/>
          </p:nvSpPr>
          <p:spPr bwMode="auto">
            <a:xfrm flipH="1" flipV="1">
              <a:off x="2524" y="2599"/>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91" name="Freeform 63"/>
            <p:cNvSpPr>
              <a:spLocks noChangeAspect="1"/>
            </p:cNvSpPr>
            <p:nvPr/>
          </p:nvSpPr>
          <p:spPr bwMode="auto">
            <a:xfrm rot="5400000">
              <a:off x="2568" y="2795"/>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92" name="Freeform 64"/>
            <p:cNvSpPr>
              <a:spLocks noChangeAspect="1"/>
            </p:cNvSpPr>
            <p:nvPr/>
          </p:nvSpPr>
          <p:spPr bwMode="auto">
            <a:xfrm rot="16200000" flipH="1">
              <a:off x="2444" y="2795"/>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93" name="Line 65"/>
            <p:cNvSpPr>
              <a:spLocks noChangeShapeType="1"/>
            </p:cNvSpPr>
            <p:nvPr/>
          </p:nvSpPr>
          <p:spPr bwMode="auto">
            <a:xfrm>
              <a:off x="2472" y="2825"/>
              <a:ext cx="107" cy="0"/>
            </a:xfrm>
            <a:prstGeom prst="line">
              <a:avLst/>
            </a:prstGeom>
            <a:noFill/>
            <a:ln w="12700">
              <a:solidFill>
                <a:schemeClr val="tx1"/>
              </a:solidFill>
              <a:round/>
              <a:headEnd/>
              <a:tailEnd/>
            </a:ln>
          </p:spPr>
          <p:txBody>
            <a:bodyPr wrap="none" anchor="ctr"/>
            <a:lstStyle/>
            <a:p>
              <a:endParaRPr lang="en-US"/>
            </a:p>
          </p:txBody>
        </p:sp>
      </p:grpSp>
      <p:grpSp>
        <p:nvGrpSpPr>
          <p:cNvPr id="83994" name="Group 66"/>
          <p:cNvGrpSpPr>
            <a:grpSpLocks/>
          </p:cNvGrpSpPr>
          <p:nvPr/>
        </p:nvGrpSpPr>
        <p:grpSpPr bwMode="auto">
          <a:xfrm>
            <a:off x="5122863" y="4205288"/>
            <a:ext cx="547687" cy="365125"/>
            <a:chOff x="3227" y="3497"/>
            <a:chExt cx="345" cy="230"/>
          </a:xfrm>
        </p:grpSpPr>
        <p:grpSp>
          <p:nvGrpSpPr>
            <p:cNvPr id="84179" name="Group 67"/>
            <p:cNvGrpSpPr>
              <a:grpSpLocks/>
            </p:cNvGrpSpPr>
            <p:nvPr/>
          </p:nvGrpSpPr>
          <p:grpSpPr bwMode="auto">
            <a:xfrm>
              <a:off x="3227" y="3497"/>
              <a:ext cx="345" cy="230"/>
              <a:chOff x="3227" y="1361"/>
              <a:chExt cx="345" cy="230"/>
            </a:xfrm>
          </p:grpSpPr>
          <p:sp>
            <p:nvSpPr>
              <p:cNvPr id="84184" name="Rectangle 68"/>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185" name="Group 69"/>
              <p:cNvGrpSpPr>
                <a:grpSpLocks/>
              </p:cNvGrpSpPr>
              <p:nvPr/>
            </p:nvGrpSpPr>
            <p:grpSpPr bwMode="auto">
              <a:xfrm flipV="1">
                <a:off x="3228" y="1367"/>
                <a:ext cx="342" cy="222"/>
                <a:chOff x="240" y="3816"/>
                <a:chExt cx="370" cy="216"/>
              </a:xfrm>
            </p:grpSpPr>
            <p:sp>
              <p:nvSpPr>
                <p:cNvPr id="84186" name="Line 7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87" name="Line 7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4180" name="Group 72"/>
            <p:cNvGrpSpPr>
              <a:grpSpLocks/>
            </p:cNvGrpSpPr>
            <p:nvPr/>
          </p:nvGrpSpPr>
          <p:grpSpPr bwMode="auto">
            <a:xfrm>
              <a:off x="3327" y="3657"/>
              <a:ext cx="145" cy="38"/>
              <a:chOff x="3888" y="240"/>
              <a:chExt cx="281" cy="74"/>
            </a:xfrm>
          </p:grpSpPr>
          <p:sp>
            <p:nvSpPr>
              <p:cNvPr id="84181" name="Freeform 73"/>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82" name="Freeform 74"/>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83" name="Line 75"/>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3995" name="Group 76"/>
          <p:cNvGrpSpPr>
            <a:grpSpLocks/>
          </p:cNvGrpSpPr>
          <p:nvPr/>
        </p:nvGrpSpPr>
        <p:grpSpPr bwMode="auto">
          <a:xfrm>
            <a:off x="6470650" y="4186238"/>
            <a:ext cx="401638" cy="401637"/>
            <a:chOff x="4076" y="3485"/>
            <a:chExt cx="253" cy="253"/>
          </a:xfrm>
        </p:grpSpPr>
        <p:grpSp>
          <p:nvGrpSpPr>
            <p:cNvPr id="84170" name="Group 77"/>
            <p:cNvGrpSpPr>
              <a:grpSpLocks/>
            </p:cNvGrpSpPr>
            <p:nvPr/>
          </p:nvGrpSpPr>
          <p:grpSpPr bwMode="auto">
            <a:xfrm>
              <a:off x="4076" y="3485"/>
              <a:ext cx="253" cy="253"/>
              <a:chOff x="4076" y="1349"/>
              <a:chExt cx="253" cy="253"/>
            </a:xfrm>
          </p:grpSpPr>
          <p:sp>
            <p:nvSpPr>
              <p:cNvPr id="84175" name="Rectangle 78"/>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176" name="Group 79"/>
              <p:cNvGrpSpPr>
                <a:grpSpLocks/>
              </p:cNvGrpSpPr>
              <p:nvPr/>
            </p:nvGrpSpPr>
            <p:grpSpPr bwMode="auto">
              <a:xfrm flipV="1">
                <a:off x="4082" y="1358"/>
                <a:ext cx="242" cy="240"/>
                <a:chOff x="240" y="3816"/>
                <a:chExt cx="370" cy="216"/>
              </a:xfrm>
            </p:grpSpPr>
            <p:sp>
              <p:nvSpPr>
                <p:cNvPr id="84177" name="Line 8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78" name="Line 8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4171" name="Group 82"/>
            <p:cNvGrpSpPr>
              <a:grpSpLocks/>
            </p:cNvGrpSpPr>
            <p:nvPr/>
          </p:nvGrpSpPr>
          <p:grpSpPr bwMode="auto">
            <a:xfrm>
              <a:off x="4130" y="3670"/>
              <a:ext cx="145" cy="38"/>
              <a:chOff x="3888" y="240"/>
              <a:chExt cx="281" cy="74"/>
            </a:xfrm>
          </p:grpSpPr>
          <p:sp>
            <p:nvSpPr>
              <p:cNvPr id="84172" name="Freeform 83"/>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73" name="Freeform 84"/>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74" name="Line 85"/>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3996" name="Group 86"/>
          <p:cNvGrpSpPr>
            <a:grpSpLocks/>
          </p:cNvGrpSpPr>
          <p:nvPr/>
        </p:nvGrpSpPr>
        <p:grpSpPr bwMode="auto">
          <a:xfrm>
            <a:off x="7732713" y="4121150"/>
            <a:ext cx="530225" cy="530225"/>
            <a:chOff x="4871" y="2596"/>
            <a:chExt cx="334" cy="334"/>
          </a:xfrm>
        </p:grpSpPr>
        <p:sp>
          <p:nvSpPr>
            <p:cNvPr id="84164" name="Freeform 87"/>
            <p:cNvSpPr>
              <a:spLocks/>
            </p:cNvSpPr>
            <p:nvPr/>
          </p:nvSpPr>
          <p:spPr bwMode="auto">
            <a:xfrm>
              <a:off x="4871" y="259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165" name="Line 88"/>
            <p:cNvSpPr>
              <a:spLocks noChangeAspect="1" noChangeShapeType="1"/>
            </p:cNvSpPr>
            <p:nvPr/>
          </p:nvSpPr>
          <p:spPr bwMode="auto">
            <a:xfrm flipV="1">
              <a:off x="4956" y="259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66" name="Line 89"/>
            <p:cNvSpPr>
              <a:spLocks noChangeAspect="1" noChangeShapeType="1"/>
            </p:cNvSpPr>
            <p:nvPr/>
          </p:nvSpPr>
          <p:spPr bwMode="auto">
            <a:xfrm flipH="1" flipV="1">
              <a:off x="5038" y="259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67" name="Freeform 90"/>
            <p:cNvSpPr>
              <a:spLocks noChangeAspect="1"/>
            </p:cNvSpPr>
            <p:nvPr/>
          </p:nvSpPr>
          <p:spPr bwMode="auto">
            <a:xfrm rot="5400000">
              <a:off x="5063" y="2821"/>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68" name="Freeform 91"/>
            <p:cNvSpPr>
              <a:spLocks noChangeAspect="1"/>
            </p:cNvSpPr>
            <p:nvPr/>
          </p:nvSpPr>
          <p:spPr bwMode="auto">
            <a:xfrm rot="16200000" flipH="1">
              <a:off x="4977" y="2821"/>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4169" name="Line 92"/>
            <p:cNvSpPr>
              <a:spLocks noChangeShapeType="1"/>
            </p:cNvSpPr>
            <p:nvPr/>
          </p:nvSpPr>
          <p:spPr bwMode="auto">
            <a:xfrm>
              <a:off x="5002" y="2848"/>
              <a:ext cx="74" cy="0"/>
            </a:xfrm>
            <a:prstGeom prst="line">
              <a:avLst/>
            </a:prstGeom>
            <a:noFill/>
            <a:ln w="12700">
              <a:solidFill>
                <a:schemeClr val="tx1"/>
              </a:solidFill>
              <a:round/>
              <a:headEnd/>
              <a:tailEnd/>
            </a:ln>
          </p:spPr>
          <p:txBody>
            <a:bodyPr wrap="none" anchor="ctr"/>
            <a:lstStyle/>
            <a:p>
              <a:endParaRPr lang="en-US"/>
            </a:p>
          </p:txBody>
        </p:sp>
      </p:grpSp>
      <p:grpSp>
        <p:nvGrpSpPr>
          <p:cNvPr id="83997" name="Group 93"/>
          <p:cNvGrpSpPr>
            <a:grpSpLocks/>
          </p:cNvGrpSpPr>
          <p:nvPr/>
        </p:nvGrpSpPr>
        <p:grpSpPr bwMode="auto">
          <a:xfrm>
            <a:off x="3741738" y="1468438"/>
            <a:ext cx="530225" cy="530225"/>
            <a:chOff x="2357" y="925"/>
            <a:chExt cx="334" cy="334"/>
          </a:xfrm>
        </p:grpSpPr>
        <p:sp>
          <p:nvSpPr>
            <p:cNvPr id="84160" name="Freeform 94"/>
            <p:cNvSpPr>
              <a:spLocks noChangeAspect="1"/>
            </p:cNvSpPr>
            <p:nvPr/>
          </p:nvSpPr>
          <p:spPr bwMode="auto">
            <a:xfrm>
              <a:off x="2357" y="92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161" name="Line 95"/>
            <p:cNvSpPr>
              <a:spLocks noChangeAspect="1" noChangeShapeType="1"/>
            </p:cNvSpPr>
            <p:nvPr/>
          </p:nvSpPr>
          <p:spPr bwMode="auto">
            <a:xfrm flipV="1">
              <a:off x="2397" y="927"/>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62" name="Line 96"/>
            <p:cNvSpPr>
              <a:spLocks noChangeAspect="1" noChangeShapeType="1"/>
            </p:cNvSpPr>
            <p:nvPr/>
          </p:nvSpPr>
          <p:spPr bwMode="auto">
            <a:xfrm flipH="1" flipV="1">
              <a:off x="2524" y="927"/>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63" name="Text Box 97"/>
            <p:cNvSpPr txBox="1">
              <a:spLocks noChangeArrowheads="1"/>
            </p:cNvSpPr>
            <p:nvPr/>
          </p:nvSpPr>
          <p:spPr bwMode="auto">
            <a:xfrm>
              <a:off x="2495" y="1113"/>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83998" name="Group 98"/>
          <p:cNvGrpSpPr>
            <a:grpSpLocks/>
          </p:cNvGrpSpPr>
          <p:nvPr/>
        </p:nvGrpSpPr>
        <p:grpSpPr bwMode="auto">
          <a:xfrm>
            <a:off x="5122863" y="1550988"/>
            <a:ext cx="547687" cy="365125"/>
            <a:chOff x="3227" y="1825"/>
            <a:chExt cx="345" cy="230"/>
          </a:xfrm>
        </p:grpSpPr>
        <p:grpSp>
          <p:nvGrpSpPr>
            <p:cNvPr id="84154" name="Group 99"/>
            <p:cNvGrpSpPr>
              <a:grpSpLocks/>
            </p:cNvGrpSpPr>
            <p:nvPr/>
          </p:nvGrpSpPr>
          <p:grpSpPr bwMode="auto">
            <a:xfrm>
              <a:off x="3227" y="1825"/>
              <a:ext cx="345" cy="230"/>
              <a:chOff x="3227" y="1361"/>
              <a:chExt cx="345" cy="230"/>
            </a:xfrm>
          </p:grpSpPr>
          <p:sp>
            <p:nvSpPr>
              <p:cNvPr id="84156" name="Rectangle 100"/>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157" name="Group 101"/>
              <p:cNvGrpSpPr>
                <a:grpSpLocks/>
              </p:cNvGrpSpPr>
              <p:nvPr/>
            </p:nvGrpSpPr>
            <p:grpSpPr bwMode="auto">
              <a:xfrm flipV="1">
                <a:off x="3228" y="1367"/>
                <a:ext cx="342" cy="222"/>
                <a:chOff x="240" y="3816"/>
                <a:chExt cx="370" cy="216"/>
              </a:xfrm>
            </p:grpSpPr>
            <p:sp>
              <p:nvSpPr>
                <p:cNvPr id="84158" name="Line 102"/>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59" name="Line 103"/>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155" name="Text Box 104"/>
            <p:cNvSpPr txBox="1">
              <a:spLocks noChangeArrowheads="1"/>
            </p:cNvSpPr>
            <p:nvPr/>
          </p:nvSpPr>
          <p:spPr bwMode="auto">
            <a:xfrm>
              <a:off x="3370" y="1940"/>
              <a:ext cx="58" cy="96"/>
            </a:xfrm>
            <a:prstGeom prst="rect">
              <a:avLst/>
            </a:prstGeom>
            <a:noFill/>
            <a:ln w="12700">
              <a:noFill/>
              <a:miter lim="800000"/>
              <a:headEnd/>
              <a:tailEnd/>
            </a:ln>
          </p:spPr>
          <p:txBody>
            <a:bodyPr wrap="none" lIns="0" tIns="0" rIns="0" bIns="0" anchor="b" anchorCtr="1">
              <a:spAutoFit/>
            </a:bodyPr>
            <a:lstStyle/>
            <a:p>
              <a:pPr algn="ctr" eaLnBrk="0" hangingPunct="0"/>
              <a:r>
                <a:rPr lang="en-US" sz="1000" b="1"/>
                <a:t>H</a:t>
              </a:r>
            </a:p>
          </p:txBody>
        </p:sp>
      </p:grpSp>
      <p:grpSp>
        <p:nvGrpSpPr>
          <p:cNvPr id="83999" name="Group 105"/>
          <p:cNvGrpSpPr>
            <a:grpSpLocks/>
          </p:cNvGrpSpPr>
          <p:nvPr/>
        </p:nvGrpSpPr>
        <p:grpSpPr bwMode="auto">
          <a:xfrm>
            <a:off x="6470650" y="1531938"/>
            <a:ext cx="401638" cy="401637"/>
            <a:chOff x="4076" y="1813"/>
            <a:chExt cx="253" cy="253"/>
          </a:xfrm>
        </p:grpSpPr>
        <p:grpSp>
          <p:nvGrpSpPr>
            <p:cNvPr id="84148" name="Group 106"/>
            <p:cNvGrpSpPr>
              <a:grpSpLocks/>
            </p:cNvGrpSpPr>
            <p:nvPr/>
          </p:nvGrpSpPr>
          <p:grpSpPr bwMode="auto">
            <a:xfrm>
              <a:off x="4076" y="1813"/>
              <a:ext cx="253" cy="253"/>
              <a:chOff x="4076" y="1349"/>
              <a:chExt cx="253" cy="253"/>
            </a:xfrm>
          </p:grpSpPr>
          <p:sp>
            <p:nvSpPr>
              <p:cNvPr id="84150" name="Rectangle 107"/>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151" name="Group 108"/>
              <p:cNvGrpSpPr>
                <a:grpSpLocks/>
              </p:cNvGrpSpPr>
              <p:nvPr/>
            </p:nvGrpSpPr>
            <p:grpSpPr bwMode="auto">
              <a:xfrm flipV="1">
                <a:off x="4082" y="1358"/>
                <a:ext cx="242" cy="240"/>
                <a:chOff x="240" y="3816"/>
                <a:chExt cx="370" cy="216"/>
              </a:xfrm>
            </p:grpSpPr>
            <p:sp>
              <p:nvSpPr>
                <p:cNvPr id="84152" name="Line 109"/>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53" name="Line 110"/>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149" name="Text Box 111"/>
            <p:cNvSpPr txBox="1">
              <a:spLocks noChangeArrowheads="1"/>
            </p:cNvSpPr>
            <p:nvPr/>
          </p:nvSpPr>
          <p:spPr bwMode="auto">
            <a:xfrm>
              <a:off x="4174" y="1957"/>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84000" name="Group 112"/>
          <p:cNvGrpSpPr>
            <a:grpSpLocks/>
          </p:cNvGrpSpPr>
          <p:nvPr/>
        </p:nvGrpSpPr>
        <p:grpSpPr bwMode="auto">
          <a:xfrm>
            <a:off x="7732713" y="1466850"/>
            <a:ext cx="530225" cy="530225"/>
            <a:chOff x="4871" y="924"/>
            <a:chExt cx="334" cy="334"/>
          </a:xfrm>
        </p:grpSpPr>
        <p:sp>
          <p:nvSpPr>
            <p:cNvPr id="84144" name="Freeform 113"/>
            <p:cNvSpPr>
              <a:spLocks/>
            </p:cNvSpPr>
            <p:nvPr/>
          </p:nvSpPr>
          <p:spPr bwMode="auto">
            <a:xfrm>
              <a:off x="4871" y="92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145" name="Line 114"/>
            <p:cNvSpPr>
              <a:spLocks noChangeAspect="1" noChangeShapeType="1"/>
            </p:cNvSpPr>
            <p:nvPr/>
          </p:nvSpPr>
          <p:spPr bwMode="auto">
            <a:xfrm flipV="1">
              <a:off x="4956" y="92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46" name="Line 115"/>
            <p:cNvSpPr>
              <a:spLocks noChangeAspect="1" noChangeShapeType="1"/>
            </p:cNvSpPr>
            <p:nvPr/>
          </p:nvSpPr>
          <p:spPr bwMode="auto">
            <a:xfrm flipH="1" flipV="1">
              <a:off x="5038" y="92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47" name="Text Box 116"/>
            <p:cNvSpPr txBox="1">
              <a:spLocks noChangeArrowheads="1"/>
            </p:cNvSpPr>
            <p:nvPr/>
          </p:nvSpPr>
          <p:spPr bwMode="auto">
            <a:xfrm>
              <a:off x="5009" y="1113"/>
              <a:ext cx="58"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H</a:t>
              </a:r>
            </a:p>
          </p:txBody>
        </p:sp>
      </p:grpSp>
      <p:grpSp>
        <p:nvGrpSpPr>
          <p:cNvPr id="84001" name="Group 117"/>
          <p:cNvGrpSpPr>
            <a:grpSpLocks/>
          </p:cNvGrpSpPr>
          <p:nvPr/>
        </p:nvGrpSpPr>
        <p:grpSpPr bwMode="auto">
          <a:xfrm>
            <a:off x="7732713" y="2165350"/>
            <a:ext cx="530225" cy="530225"/>
            <a:chOff x="4871" y="1364"/>
            <a:chExt cx="334" cy="334"/>
          </a:xfrm>
        </p:grpSpPr>
        <p:sp>
          <p:nvSpPr>
            <p:cNvPr id="84139" name="Freeform 118"/>
            <p:cNvSpPr>
              <a:spLocks/>
            </p:cNvSpPr>
            <p:nvPr/>
          </p:nvSpPr>
          <p:spPr bwMode="auto">
            <a:xfrm>
              <a:off x="4871" y="13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140" name="Line 119"/>
            <p:cNvSpPr>
              <a:spLocks noChangeAspect="1" noChangeShapeType="1"/>
            </p:cNvSpPr>
            <p:nvPr/>
          </p:nvSpPr>
          <p:spPr bwMode="auto">
            <a:xfrm flipV="1">
              <a:off x="4956" y="136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41" name="Line 120"/>
            <p:cNvSpPr>
              <a:spLocks noChangeAspect="1" noChangeShapeType="1"/>
            </p:cNvSpPr>
            <p:nvPr/>
          </p:nvSpPr>
          <p:spPr bwMode="auto">
            <a:xfrm flipH="1" flipV="1">
              <a:off x="5038" y="136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42" name="Freeform 121"/>
            <p:cNvSpPr>
              <a:spLocks/>
            </p:cNvSpPr>
            <p:nvPr/>
          </p:nvSpPr>
          <p:spPr bwMode="auto">
            <a:xfrm>
              <a:off x="4973" y="1587"/>
              <a:ext cx="6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4143" name="Freeform 122"/>
            <p:cNvSpPr>
              <a:spLocks/>
            </p:cNvSpPr>
            <p:nvPr/>
          </p:nvSpPr>
          <p:spPr bwMode="auto">
            <a:xfrm>
              <a:off x="5037" y="1587"/>
              <a:ext cx="6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4002" name="Group 123"/>
          <p:cNvGrpSpPr>
            <a:grpSpLocks/>
          </p:cNvGrpSpPr>
          <p:nvPr/>
        </p:nvGrpSpPr>
        <p:grpSpPr bwMode="auto">
          <a:xfrm>
            <a:off x="6470650" y="2230438"/>
            <a:ext cx="401638" cy="401637"/>
            <a:chOff x="4076" y="2253"/>
            <a:chExt cx="253" cy="253"/>
          </a:xfrm>
        </p:grpSpPr>
        <p:grpSp>
          <p:nvGrpSpPr>
            <p:cNvPr id="84131" name="Group 124"/>
            <p:cNvGrpSpPr>
              <a:grpSpLocks/>
            </p:cNvGrpSpPr>
            <p:nvPr/>
          </p:nvGrpSpPr>
          <p:grpSpPr bwMode="auto">
            <a:xfrm>
              <a:off x="4076" y="2253"/>
              <a:ext cx="253" cy="253"/>
              <a:chOff x="4076" y="1349"/>
              <a:chExt cx="253" cy="253"/>
            </a:xfrm>
          </p:grpSpPr>
          <p:sp>
            <p:nvSpPr>
              <p:cNvPr id="84135" name="Rectangle 125"/>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136" name="Group 126"/>
              <p:cNvGrpSpPr>
                <a:grpSpLocks/>
              </p:cNvGrpSpPr>
              <p:nvPr/>
            </p:nvGrpSpPr>
            <p:grpSpPr bwMode="auto">
              <a:xfrm flipV="1">
                <a:off x="4082" y="1358"/>
                <a:ext cx="242" cy="240"/>
                <a:chOff x="240" y="3816"/>
                <a:chExt cx="370" cy="216"/>
              </a:xfrm>
            </p:grpSpPr>
            <p:sp>
              <p:nvSpPr>
                <p:cNvPr id="84137" name="Line 127"/>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38" name="Line 128"/>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4132" name="Group 129"/>
            <p:cNvGrpSpPr>
              <a:grpSpLocks/>
            </p:cNvGrpSpPr>
            <p:nvPr/>
          </p:nvGrpSpPr>
          <p:grpSpPr bwMode="auto">
            <a:xfrm>
              <a:off x="4133" y="2441"/>
              <a:ext cx="138" cy="23"/>
              <a:chOff x="143" y="1247"/>
              <a:chExt cx="197" cy="35"/>
            </a:xfrm>
          </p:grpSpPr>
          <p:sp>
            <p:nvSpPr>
              <p:cNvPr id="84133" name="Freeform 130"/>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4134" name="Freeform 131"/>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4003" name="Group 132"/>
          <p:cNvGrpSpPr>
            <a:grpSpLocks/>
          </p:cNvGrpSpPr>
          <p:nvPr/>
        </p:nvGrpSpPr>
        <p:grpSpPr bwMode="auto">
          <a:xfrm>
            <a:off x="5122863" y="2249488"/>
            <a:ext cx="547687" cy="365125"/>
            <a:chOff x="3227" y="2265"/>
            <a:chExt cx="345" cy="230"/>
          </a:xfrm>
        </p:grpSpPr>
        <p:grpSp>
          <p:nvGrpSpPr>
            <p:cNvPr id="84123" name="Group 133"/>
            <p:cNvGrpSpPr>
              <a:grpSpLocks/>
            </p:cNvGrpSpPr>
            <p:nvPr/>
          </p:nvGrpSpPr>
          <p:grpSpPr bwMode="auto">
            <a:xfrm>
              <a:off x="3227" y="2265"/>
              <a:ext cx="345" cy="230"/>
              <a:chOff x="3227" y="1361"/>
              <a:chExt cx="345" cy="230"/>
            </a:xfrm>
          </p:grpSpPr>
          <p:sp>
            <p:nvSpPr>
              <p:cNvPr id="84127" name="Rectangle 134"/>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128" name="Group 135"/>
              <p:cNvGrpSpPr>
                <a:grpSpLocks/>
              </p:cNvGrpSpPr>
              <p:nvPr/>
            </p:nvGrpSpPr>
            <p:grpSpPr bwMode="auto">
              <a:xfrm flipV="1">
                <a:off x="3228" y="1367"/>
                <a:ext cx="342" cy="222"/>
                <a:chOff x="240" y="3816"/>
                <a:chExt cx="370" cy="216"/>
              </a:xfrm>
            </p:grpSpPr>
            <p:sp>
              <p:nvSpPr>
                <p:cNvPr id="84129" name="Line 136"/>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30" name="Line 137"/>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84124" name="Group 138"/>
            <p:cNvGrpSpPr>
              <a:grpSpLocks/>
            </p:cNvGrpSpPr>
            <p:nvPr/>
          </p:nvGrpSpPr>
          <p:grpSpPr bwMode="auto">
            <a:xfrm>
              <a:off x="3320" y="2427"/>
              <a:ext cx="158" cy="31"/>
              <a:chOff x="143" y="1247"/>
              <a:chExt cx="197" cy="35"/>
            </a:xfrm>
          </p:grpSpPr>
          <p:sp>
            <p:nvSpPr>
              <p:cNvPr id="84125" name="Freeform 139"/>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4126" name="Freeform 140"/>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4004" name="Group 141"/>
          <p:cNvGrpSpPr>
            <a:grpSpLocks/>
          </p:cNvGrpSpPr>
          <p:nvPr/>
        </p:nvGrpSpPr>
        <p:grpSpPr bwMode="auto">
          <a:xfrm>
            <a:off x="3741738" y="2166938"/>
            <a:ext cx="530225" cy="530225"/>
            <a:chOff x="2357" y="1365"/>
            <a:chExt cx="334" cy="334"/>
          </a:xfrm>
        </p:grpSpPr>
        <p:sp>
          <p:nvSpPr>
            <p:cNvPr id="84118" name="Freeform 142"/>
            <p:cNvSpPr>
              <a:spLocks noChangeAspect="1"/>
            </p:cNvSpPr>
            <p:nvPr/>
          </p:nvSpPr>
          <p:spPr bwMode="auto">
            <a:xfrm>
              <a:off x="2357" y="13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119" name="Line 143"/>
            <p:cNvSpPr>
              <a:spLocks noChangeAspect="1" noChangeShapeType="1"/>
            </p:cNvSpPr>
            <p:nvPr/>
          </p:nvSpPr>
          <p:spPr bwMode="auto">
            <a:xfrm flipV="1">
              <a:off x="2397" y="1367"/>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20" name="Line 144"/>
            <p:cNvSpPr>
              <a:spLocks noChangeAspect="1" noChangeShapeType="1"/>
            </p:cNvSpPr>
            <p:nvPr/>
          </p:nvSpPr>
          <p:spPr bwMode="auto">
            <a:xfrm flipH="1" flipV="1">
              <a:off x="2524" y="1367"/>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21" name="Freeform 145"/>
            <p:cNvSpPr>
              <a:spLocks/>
            </p:cNvSpPr>
            <p:nvPr/>
          </p:nvSpPr>
          <p:spPr bwMode="auto">
            <a:xfrm>
              <a:off x="2455" y="1576"/>
              <a:ext cx="6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4122" name="Freeform 146"/>
            <p:cNvSpPr>
              <a:spLocks/>
            </p:cNvSpPr>
            <p:nvPr/>
          </p:nvSpPr>
          <p:spPr bwMode="auto">
            <a:xfrm>
              <a:off x="2524" y="1576"/>
              <a:ext cx="6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4005" name="Group 147"/>
          <p:cNvGrpSpPr>
            <a:grpSpLocks/>
          </p:cNvGrpSpPr>
          <p:nvPr/>
        </p:nvGrpSpPr>
        <p:grpSpPr bwMode="auto">
          <a:xfrm>
            <a:off x="3741738" y="2763838"/>
            <a:ext cx="530225" cy="530225"/>
            <a:chOff x="2357" y="1741"/>
            <a:chExt cx="334" cy="334"/>
          </a:xfrm>
        </p:grpSpPr>
        <p:sp>
          <p:nvSpPr>
            <p:cNvPr id="84114" name="Freeform 148"/>
            <p:cNvSpPr>
              <a:spLocks noChangeAspect="1"/>
            </p:cNvSpPr>
            <p:nvPr/>
          </p:nvSpPr>
          <p:spPr bwMode="auto">
            <a:xfrm>
              <a:off x="2357" y="17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115" name="Line 149"/>
            <p:cNvSpPr>
              <a:spLocks noChangeAspect="1" noChangeShapeType="1"/>
            </p:cNvSpPr>
            <p:nvPr/>
          </p:nvSpPr>
          <p:spPr bwMode="auto">
            <a:xfrm flipV="1">
              <a:off x="2397" y="1743"/>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16" name="Line 150"/>
            <p:cNvSpPr>
              <a:spLocks noChangeAspect="1" noChangeShapeType="1"/>
            </p:cNvSpPr>
            <p:nvPr/>
          </p:nvSpPr>
          <p:spPr bwMode="auto">
            <a:xfrm flipH="1" flipV="1">
              <a:off x="2524" y="1743"/>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17" name="Freeform 151"/>
            <p:cNvSpPr>
              <a:spLocks/>
            </p:cNvSpPr>
            <p:nvPr/>
          </p:nvSpPr>
          <p:spPr bwMode="auto">
            <a:xfrm>
              <a:off x="2489" y="1852"/>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4006" name="Group 152"/>
          <p:cNvGrpSpPr>
            <a:grpSpLocks/>
          </p:cNvGrpSpPr>
          <p:nvPr/>
        </p:nvGrpSpPr>
        <p:grpSpPr bwMode="auto">
          <a:xfrm>
            <a:off x="5122863" y="2846388"/>
            <a:ext cx="547687" cy="365125"/>
            <a:chOff x="3227" y="2641"/>
            <a:chExt cx="345" cy="230"/>
          </a:xfrm>
        </p:grpSpPr>
        <p:grpSp>
          <p:nvGrpSpPr>
            <p:cNvPr id="84108" name="Group 153"/>
            <p:cNvGrpSpPr>
              <a:grpSpLocks/>
            </p:cNvGrpSpPr>
            <p:nvPr/>
          </p:nvGrpSpPr>
          <p:grpSpPr bwMode="auto">
            <a:xfrm>
              <a:off x="3227" y="2641"/>
              <a:ext cx="345" cy="230"/>
              <a:chOff x="3227" y="1361"/>
              <a:chExt cx="345" cy="230"/>
            </a:xfrm>
          </p:grpSpPr>
          <p:sp>
            <p:nvSpPr>
              <p:cNvPr id="84110" name="Rectangle 154"/>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111" name="Group 155"/>
              <p:cNvGrpSpPr>
                <a:grpSpLocks/>
              </p:cNvGrpSpPr>
              <p:nvPr/>
            </p:nvGrpSpPr>
            <p:grpSpPr bwMode="auto">
              <a:xfrm flipV="1">
                <a:off x="3228" y="1367"/>
                <a:ext cx="342" cy="222"/>
                <a:chOff x="240" y="3816"/>
                <a:chExt cx="370" cy="216"/>
              </a:xfrm>
            </p:grpSpPr>
            <p:sp>
              <p:nvSpPr>
                <p:cNvPr id="84112" name="Line 156"/>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13" name="Line 157"/>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109" name="Freeform 158"/>
            <p:cNvSpPr>
              <a:spLocks/>
            </p:cNvSpPr>
            <p:nvPr/>
          </p:nvSpPr>
          <p:spPr bwMode="auto">
            <a:xfrm>
              <a:off x="3365" y="2739"/>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4007" name="Group 159"/>
          <p:cNvGrpSpPr>
            <a:grpSpLocks/>
          </p:cNvGrpSpPr>
          <p:nvPr/>
        </p:nvGrpSpPr>
        <p:grpSpPr bwMode="auto">
          <a:xfrm>
            <a:off x="6470650" y="2827338"/>
            <a:ext cx="401638" cy="401637"/>
            <a:chOff x="4076" y="2629"/>
            <a:chExt cx="253" cy="253"/>
          </a:xfrm>
        </p:grpSpPr>
        <p:grpSp>
          <p:nvGrpSpPr>
            <p:cNvPr id="84102" name="Group 160"/>
            <p:cNvGrpSpPr>
              <a:grpSpLocks/>
            </p:cNvGrpSpPr>
            <p:nvPr/>
          </p:nvGrpSpPr>
          <p:grpSpPr bwMode="auto">
            <a:xfrm>
              <a:off x="4076" y="2629"/>
              <a:ext cx="253" cy="253"/>
              <a:chOff x="4076" y="1349"/>
              <a:chExt cx="253" cy="253"/>
            </a:xfrm>
          </p:grpSpPr>
          <p:sp>
            <p:nvSpPr>
              <p:cNvPr id="84104" name="Rectangle 161"/>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105" name="Group 162"/>
              <p:cNvGrpSpPr>
                <a:grpSpLocks/>
              </p:cNvGrpSpPr>
              <p:nvPr/>
            </p:nvGrpSpPr>
            <p:grpSpPr bwMode="auto">
              <a:xfrm flipV="1">
                <a:off x="4082" y="1358"/>
                <a:ext cx="242" cy="240"/>
                <a:chOff x="240" y="3816"/>
                <a:chExt cx="370" cy="216"/>
              </a:xfrm>
            </p:grpSpPr>
            <p:sp>
              <p:nvSpPr>
                <p:cNvPr id="84106" name="Line 163"/>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07" name="Line 164"/>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103" name="Freeform 165"/>
            <p:cNvSpPr>
              <a:spLocks/>
            </p:cNvSpPr>
            <p:nvPr/>
          </p:nvSpPr>
          <p:spPr bwMode="auto">
            <a:xfrm>
              <a:off x="4168" y="2734"/>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4008" name="Group 166"/>
          <p:cNvGrpSpPr>
            <a:grpSpLocks/>
          </p:cNvGrpSpPr>
          <p:nvPr/>
        </p:nvGrpSpPr>
        <p:grpSpPr bwMode="auto">
          <a:xfrm>
            <a:off x="7732713" y="2762250"/>
            <a:ext cx="530225" cy="530225"/>
            <a:chOff x="4871" y="1740"/>
            <a:chExt cx="334" cy="334"/>
          </a:xfrm>
        </p:grpSpPr>
        <p:sp>
          <p:nvSpPr>
            <p:cNvPr id="84098" name="Freeform 167"/>
            <p:cNvSpPr>
              <a:spLocks/>
            </p:cNvSpPr>
            <p:nvPr/>
          </p:nvSpPr>
          <p:spPr bwMode="auto">
            <a:xfrm>
              <a:off x="4871" y="174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099" name="Line 168"/>
            <p:cNvSpPr>
              <a:spLocks noChangeAspect="1" noChangeShapeType="1"/>
            </p:cNvSpPr>
            <p:nvPr/>
          </p:nvSpPr>
          <p:spPr bwMode="auto">
            <a:xfrm flipV="1">
              <a:off x="4956" y="1742"/>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00" name="Line 169"/>
            <p:cNvSpPr>
              <a:spLocks noChangeAspect="1" noChangeShapeType="1"/>
            </p:cNvSpPr>
            <p:nvPr/>
          </p:nvSpPr>
          <p:spPr bwMode="auto">
            <a:xfrm flipH="1" flipV="1">
              <a:off x="5038" y="1742"/>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101" name="Freeform 170"/>
            <p:cNvSpPr>
              <a:spLocks/>
            </p:cNvSpPr>
            <p:nvPr/>
          </p:nvSpPr>
          <p:spPr bwMode="auto">
            <a:xfrm>
              <a:off x="5004" y="1886"/>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4009" name="Group 171"/>
          <p:cNvGrpSpPr>
            <a:grpSpLocks/>
          </p:cNvGrpSpPr>
          <p:nvPr/>
        </p:nvGrpSpPr>
        <p:grpSpPr bwMode="auto">
          <a:xfrm>
            <a:off x="3741738" y="3436938"/>
            <a:ext cx="530225" cy="530225"/>
            <a:chOff x="2357" y="2165"/>
            <a:chExt cx="334" cy="334"/>
          </a:xfrm>
        </p:grpSpPr>
        <p:sp>
          <p:nvSpPr>
            <p:cNvPr id="84094" name="Freeform 172"/>
            <p:cNvSpPr>
              <a:spLocks noChangeAspect="1"/>
            </p:cNvSpPr>
            <p:nvPr/>
          </p:nvSpPr>
          <p:spPr bwMode="auto">
            <a:xfrm>
              <a:off x="2357" y="21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095" name="Line 173"/>
            <p:cNvSpPr>
              <a:spLocks noChangeAspect="1" noChangeShapeType="1"/>
            </p:cNvSpPr>
            <p:nvPr/>
          </p:nvSpPr>
          <p:spPr bwMode="auto">
            <a:xfrm flipV="1">
              <a:off x="2397" y="2167"/>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96" name="Line 174"/>
            <p:cNvSpPr>
              <a:spLocks noChangeAspect="1" noChangeShapeType="1"/>
            </p:cNvSpPr>
            <p:nvPr/>
          </p:nvSpPr>
          <p:spPr bwMode="auto">
            <a:xfrm flipH="1" flipV="1">
              <a:off x="2524" y="2167"/>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97" name="Freeform 175"/>
            <p:cNvSpPr>
              <a:spLocks/>
            </p:cNvSpPr>
            <p:nvPr/>
          </p:nvSpPr>
          <p:spPr bwMode="auto">
            <a:xfrm>
              <a:off x="2485" y="2296"/>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4010" name="Group 176"/>
          <p:cNvGrpSpPr>
            <a:grpSpLocks/>
          </p:cNvGrpSpPr>
          <p:nvPr/>
        </p:nvGrpSpPr>
        <p:grpSpPr bwMode="auto">
          <a:xfrm>
            <a:off x="5122863" y="3519488"/>
            <a:ext cx="547687" cy="365125"/>
            <a:chOff x="3227" y="3065"/>
            <a:chExt cx="345" cy="230"/>
          </a:xfrm>
        </p:grpSpPr>
        <p:grpSp>
          <p:nvGrpSpPr>
            <p:cNvPr id="84088" name="Group 177"/>
            <p:cNvGrpSpPr>
              <a:grpSpLocks/>
            </p:cNvGrpSpPr>
            <p:nvPr/>
          </p:nvGrpSpPr>
          <p:grpSpPr bwMode="auto">
            <a:xfrm>
              <a:off x="3227" y="3065"/>
              <a:ext cx="345" cy="230"/>
              <a:chOff x="3227" y="1361"/>
              <a:chExt cx="345" cy="230"/>
            </a:xfrm>
          </p:grpSpPr>
          <p:sp>
            <p:nvSpPr>
              <p:cNvPr id="84090" name="Rectangle 178"/>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091" name="Group 179"/>
              <p:cNvGrpSpPr>
                <a:grpSpLocks/>
              </p:cNvGrpSpPr>
              <p:nvPr/>
            </p:nvGrpSpPr>
            <p:grpSpPr bwMode="auto">
              <a:xfrm flipV="1">
                <a:off x="3228" y="1367"/>
                <a:ext cx="342" cy="222"/>
                <a:chOff x="240" y="3816"/>
                <a:chExt cx="370" cy="216"/>
              </a:xfrm>
            </p:grpSpPr>
            <p:sp>
              <p:nvSpPr>
                <p:cNvPr id="84092" name="Line 18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93" name="Line 18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89" name="Freeform 182"/>
            <p:cNvSpPr>
              <a:spLocks/>
            </p:cNvSpPr>
            <p:nvPr/>
          </p:nvSpPr>
          <p:spPr bwMode="auto">
            <a:xfrm>
              <a:off x="3360" y="3181"/>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4011" name="Group 183"/>
          <p:cNvGrpSpPr>
            <a:grpSpLocks/>
          </p:cNvGrpSpPr>
          <p:nvPr/>
        </p:nvGrpSpPr>
        <p:grpSpPr bwMode="auto">
          <a:xfrm>
            <a:off x="7732713" y="3435350"/>
            <a:ext cx="530225" cy="530225"/>
            <a:chOff x="4871" y="2164"/>
            <a:chExt cx="334" cy="334"/>
          </a:xfrm>
        </p:grpSpPr>
        <p:sp>
          <p:nvSpPr>
            <p:cNvPr id="84084" name="Freeform 184"/>
            <p:cNvSpPr>
              <a:spLocks/>
            </p:cNvSpPr>
            <p:nvPr/>
          </p:nvSpPr>
          <p:spPr bwMode="auto">
            <a:xfrm>
              <a:off x="4871" y="21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085" name="Line 185"/>
            <p:cNvSpPr>
              <a:spLocks noChangeAspect="1" noChangeShapeType="1"/>
            </p:cNvSpPr>
            <p:nvPr/>
          </p:nvSpPr>
          <p:spPr bwMode="auto">
            <a:xfrm flipV="1">
              <a:off x="4956" y="216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86" name="Line 186"/>
            <p:cNvSpPr>
              <a:spLocks noChangeAspect="1" noChangeShapeType="1"/>
            </p:cNvSpPr>
            <p:nvPr/>
          </p:nvSpPr>
          <p:spPr bwMode="auto">
            <a:xfrm flipH="1" flipV="1">
              <a:off x="5038" y="216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87" name="Freeform 187"/>
            <p:cNvSpPr>
              <a:spLocks/>
            </p:cNvSpPr>
            <p:nvPr/>
          </p:nvSpPr>
          <p:spPr bwMode="auto">
            <a:xfrm>
              <a:off x="4998" y="2318"/>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4012" name="Group 188"/>
          <p:cNvGrpSpPr>
            <a:grpSpLocks/>
          </p:cNvGrpSpPr>
          <p:nvPr/>
        </p:nvGrpSpPr>
        <p:grpSpPr bwMode="auto">
          <a:xfrm>
            <a:off x="6470650" y="3500438"/>
            <a:ext cx="401638" cy="401637"/>
            <a:chOff x="4076" y="3053"/>
            <a:chExt cx="253" cy="253"/>
          </a:xfrm>
        </p:grpSpPr>
        <p:grpSp>
          <p:nvGrpSpPr>
            <p:cNvPr id="84078" name="Group 189"/>
            <p:cNvGrpSpPr>
              <a:grpSpLocks/>
            </p:cNvGrpSpPr>
            <p:nvPr/>
          </p:nvGrpSpPr>
          <p:grpSpPr bwMode="auto">
            <a:xfrm>
              <a:off x="4076" y="3053"/>
              <a:ext cx="253" cy="253"/>
              <a:chOff x="4076" y="1349"/>
              <a:chExt cx="253" cy="253"/>
            </a:xfrm>
          </p:grpSpPr>
          <p:sp>
            <p:nvSpPr>
              <p:cNvPr id="84080" name="Rectangle 190"/>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081" name="Group 191"/>
              <p:cNvGrpSpPr>
                <a:grpSpLocks/>
              </p:cNvGrpSpPr>
              <p:nvPr/>
            </p:nvGrpSpPr>
            <p:grpSpPr bwMode="auto">
              <a:xfrm flipV="1">
                <a:off x="4082" y="1358"/>
                <a:ext cx="242" cy="240"/>
                <a:chOff x="240" y="3816"/>
                <a:chExt cx="370" cy="216"/>
              </a:xfrm>
            </p:grpSpPr>
            <p:sp>
              <p:nvSpPr>
                <p:cNvPr id="84082" name="Line 192"/>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83" name="Line 193"/>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79" name="Freeform 194"/>
            <p:cNvSpPr>
              <a:spLocks/>
            </p:cNvSpPr>
            <p:nvPr/>
          </p:nvSpPr>
          <p:spPr bwMode="auto">
            <a:xfrm>
              <a:off x="4163" y="3183"/>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sp>
        <p:nvSpPr>
          <p:cNvPr id="84013" name="Text Box 195"/>
          <p:cNvSpPr txBox="1">
            <a:spLocks noChangeArrowheads="1"/>
          </p:cNvSpPr>
          <p:nvPr/>
        </p:nvSpPr>
        <p:spPr bwMode="auto">
          <a:xfrm>
            <a:off x="523875" y="6203950"/>
            <a:ext cx="2474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Armored Air Assault</a:t>
            </a:r>
          </a:p>
        </p:txBody>
      </p:sp>
      <p:sp>
        <p:nvSpPr>
          <p:cNvPr id="84014" name="Text Box 196"/>
          <p:cNvSpPr txBox="1">
            <a:spLocks noChangeArrowheads="1"/>
          </p:cNvSpPr>
          <p:nvPr/>
        </p:nvSpPr>
        <p:spPr bwMode="auto">
          <a:xfrm>
            <a:off x="598488" y="5538788"/>
            <a:ext cx="23256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Armored Wheeled</a:t>
            </a:r>
          </a:p>
        </p:txBody>
      </p:sp>
      <p:grpSp>
        <p:nvGrpSpPr>
          <p:cNvPr id="84015" name="Group 197"/>
          <p:cNvGrpSpPr>
            <a:grpSpLocks/>
          </p:cNvGrpSpPr>
          <p:nvPr/>
        </p:nvGrpSpPr>
        <p:grpSpPr bwMode="auto">
          <a:xfrm>
            <a:off x="3754438" y="5456238"/>
            <a:ext cx="530225" cy="530225"/>
            <a:chOff x="2365" y="3437"/>
            <a:chExt cx="334" cy="334"/>
          </a:xfrm>
        </p:grpSpPr>
        <p:sp>
          <p:nvSpPr>
            <p:cNvPr id="84071" name="Freeform 198"/>
            <p:cNvSpPr>
              <a:spLocks noChangeAspect="1"/>
            </p:cNvSpPr>
            <p:nvPr/>
          </p:nvSpPr>
          <p:spPr bwMode="auto">
            <a:xfrm>
              <a:off x="2365" y="34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072" name="Line 199"/>
            <p:cNvSpPr>
              <a:spLocks noChangeAspect="1" noChangeShapeType="1"/>
            </p:cNvSpPr>
            <p:nvPr/>
          </p:nvSpPr>
          <p:spPr bwMode="auto">
            <a:xfrm flipV="1">
              <a:off x="2405" y="3439"/>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73" name="Line 200"/>
            <p:cNvSpPr>
              <a:spLocks noChangeAspect="1" noChangeShapeType="1"/>
            </p:cNvSpPr>
            <p:nvPr/>
          </p:nvSpPr>
          <p:spPr bwMode="auto">
            <a:xfrm flipH="1" flipV="1">
              <a:off x="2532" y="3439"/>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74" name="Oval 201"/>
            <p:cNvSpPr>
              <a:spLocks noChangeAspect="1" noChangeArrowheads="1"/>
            </p:cNvSpPr>
            <p:nvPr/>
          </p:nvSpPr>
          <p:spPr bwMode="auto">
            <a:xfrm>
              <a:off x="2419" y="3539"/>
              <a:ext cx="224" cy="98"/>
            </a:xfrm>
            <a:prstGeom prst="ellipse">
              <a:avLst/>
            </a:prstGeom>
            <a:noFill/>
            <a:ln w="12700">
              <a:solidFill>
                <a:srgbClr val="000000"/>
              </a:solidFill>
              <a:round/>
              <a:headEnd/>
              <a:tailEnd/>
            </a:ln>
          </p:spPr>
          <p:txBody>
            <a:bodyPr wrap="none" anchor="ctr"/>
            <a:lstStyle/>
            <a:p>
              <a:endParaRPr lang="en-US"/>
            </a:p>
          </p:txBody>
        </p:sp>
        <p:sp>
          <p:nvSpPr>
            <p:cNvPr id="84075" name="Oval 202"/>
            <p:cNvSpPr>
              <a:spLocks noChangeAspect="1" noChangeArrowheads="1"/>
            </p:cNvSpPr>
            <p:nvPr/>
          </p:nvSpPr>
          <p:spPr bwMode="auto">
            <a:xfrm>
              <a:off x="2601" y="3639"/>
              <a:ext cx="35" cy="35"/>
            </a:xfrm>
            <a:prstGeom prst="ellipse">
              <a:avLst/>
            </a:prstGeom>
            <a:noFill/>
            <a:ln w="12700">
              <a:solidFill>
                <a:srgbClr val="000000"/>
              </a:solidFill>
              <a:round/>
              <a:headEnd/>
              <a:tailEnd/>
            </a:ln>
          </p:spPr>
          <p:txBody>
            <a:bodyPr wrap="none" anchor="ctr"/>
            <a:lstStyle/>
            <a:p>
              <a:endParaRPr lang="en-US"/>
            </a:p>
          </p:txBody>
        </p:sp>
        <p:sp>
          <p:nvSpPr>
            <p:cNvPr id="84076" name="Oval 203"/>
            <p:cNvSpPr>
              <a:spLocks noChangeAspect="1" noChangeArrowheads="1"/>
            </p:cNvSpPr>
            <p:nvPr/>
          </p:nvSpPr>
          <p:spPr bwMode="auto">
            <a:xfrm>
              <a:off x="2426" y="3639"/>
              <a:ext cx="35" cy="35"/>
            </a:xfrm>
            <a:prstGeom prst="ellipse">
              <a:avLst/>
            </a:prstGeom>
            <a:noFill/>
            <a:ln w="12700">
              <a:solidFill>
                <a:srgbClr val="000000"/>
              </a:solidFill>
              <a:round/>
              <a:headEnd/>
              <a:tailEnd/>
            </a:ln>
          </p:spPr>
          <p:txBody>
            <a:bodyPr wrap="none" anchor="ctr"/>
            <a:lstStyle/>
            <a:p>
              <a:endParaRPr lang="en-US"/>
            </a:p>
          </p:txBody>
        </p:sp>
        <p:sp>
          <p:nvSpPr>
            <p:cNvPr id="84077" name="Oval 204"/>
            <p:cNvSpPr>
              <a:spLocks noChangeAspect="1" noChangeArrowheads="1"/>
            </p:cNvSpPr>
            <p:nvPr/>
          </p:nvSpPr>
          <p:spPr bwMode="auto">
            <a:xfrm>
              <a:off x="2513" y="3639"/>
              <a:ext cx="35" cy="35"/>
            </a:xfrm>
            <a:prstGeom prst="ellipse">
              <a:avLst/>
            </a:prstGeom>
            <a:noFill/>
            <a:ln w="12700">
              <a:solidFill>
                <a:srgbClr val="000000"/>
              </a:solidFill>
              <a:round/>
              <a:headEnd/>
              <a:tailEnd/>
            </a:ln>
          </p:spPr>
          <p:txBody>
            <a:bodyPr wrap="none" anchor="ctr"/>
            <a:lstStyle/>
            <a:p>
              <a:endParaRPr lang="en-US"/>
            </a:p>
          </p:txBody>
        </p:sp>
      </p:grpSp>
      <p:grpSp>
        <p:nvGrpSpPr>
          <p:cNvPr id="84016" name="Group 205"/>
          <p:cNvGrpSpPr>
            <a:grpSpLocks/>
          </p:cNvGrpSpPr>
          <p:nvPr/>
        </p:nvGrpSpPr>
        <p:grpSpPr bwMode="auto">
          <a:xfrm>
            <a:off x="5135563" y="5538788"/>
            <a:ext cx="547687" cy="365125"/>
            <a:chOff x="3179" y="569"/>
            <a:chExt cx="345" cy="230"/>
          </a:xfrm>
        </p:grpSpPr>
        <p:grpSp>
          <p:nvGrpSpPr>
            <p:cNvPr id="84061" name="Group 206"/>
            <p:cNvGrpSpPr>
              <a:grpSpLocks/>
            </p:cNvGrpSpPr>
            <p:nvPr/>
          </p:nvGrpSpPr>
          <p:grpSpPr bwMode="auto">
            <a:xfrm>
              <a:off x="3179" y="569"/>
              <a:ext cx="345" cy="230"/>
              <a:chOff x="3227" y="1361"/>
              <a:chExt cx="345" cy="230"/>
            </a:xfrm>
          </p:grpSpPr>
          <p:sp>
            <p:nvSpPr>
              <p:cNvPr id="84067" name="Rectangle 207"/>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068" name="Group 208"/>
              <p:cNvGrpSpPr>
                <a:grpSpLocks/>
              </p:cNvGrpSpPr>
              <p:nvPr/>
            </p:nvGrpSpPr>
            <p:grpSpPr bwMode="auto">
              <a:xfrm flipV="1">
                <a:off x="3228" y="1367"/>
                <a:ext cx="342" cy="222"/>
                <a:chOff x="240" y="3816"/>
                <a:chExt cx="370" cy="216"/>
              </a:xfrm>
            </p:grpSpPr>
            <p:sp>
              <p:nvSpPr>
                <p:cNvPr id="84069" name="Line 209"/>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70" name="Line 210"/>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62" name="Oval 211"/>
            <p:cNvSpPr>
              <a:spLocks noChangeAspect="1" noChangeArrowheads="1"/>
            </p:cNvSpPr>
            <p:nvPr/>
          </p:nvSpPr>
          <p:spPr bwMode="auto">
            <a:xfrm>
              <a:off x="3222" y="619"/>
              <a:ext cx="259" cy="110"/>
            </a:xfrm>
            <a:prstGeom prst="ellipse">
              <a:avLst/>
            </a:prstGeom>
            <a:noFill/>
            <a:ln w="12700">
              <a:solidFill>
                <a:srgbClr val="000000"/>
              </a:solidFill>
              <a:round/>
              <a:headEnd/>
              <a:tailEnd/>
            </a:ln>
          </p:spPr>
          <p:txBody>
            <a:bodyPr wrap="none" anchor="ctr"/>
            <a:lstStyle/>
            <a:p>
              <a:endParaRPr lang="en-US"/>
            </a:p>
          </p:txBody>
        </p:sp>
        <p:grpSp>
          <p:nvGrpSpPr>
            <p:cNvPr id="84063" name="Group 212"/>
            <p:cNvGrpSpPr>
              <a:grpSpLocks/>
            </p:cNvGrpSpPr>
            <p:nvPr/>
          </p:nvGrpSpPr>
          <p:grpSpPr bwMode="auto">
            <a:xfrm>
              <a:off x="3246" y="732"/>
              <a:ext cx="210" cy="35"/>
              <a:chOff x="2417" y="1932"/>
              <a:chExt cx="210" cy="35"/>
            </a:xfrm>
          </p:grpSpPr>
          <p:sp>
            <p:nvSpPr>
              <p:cNvPr id="84064" name="Oval 213"/>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4065" name="Oval 214"/>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4066" name="Oval 215"/>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4017" name="Group 216"/>
          <p:cNvGrpSpPr>
            <a:grpSpLocks/>
          </p:cNvGrpSpPr>
          <p:nvPr/>
        </p:nvGrpSpPr>
        <p:grpSpPr bwMode="auto">
          <a:xfrm>
            <a:off x="6483350" y="5519738"/>
            <a:ext cx="401638" cy="401637"/>
            <a:chOff x="4028" y="557"/>
            <a:chExt cx="253" cy="253"/>
          </a:xfrm>
        </p:grpSpPr>
        <p:grpSp>
          <p:nvGrpSpPr>
            <p:cNvPr id="84051" name="Group 217"/>
            <p:cNvGrpSpPr>
              <a:grpSpLocks/>
            </p:cNvGrpSpPr>
            <p:nvPr/>
          </p:nvGrpSpPr>
          <p:grpSpPr bwMode="auto">
            <a:xfrm>
              <a:off x="4028" y="557"/>
              <a:ext cx="253" cy="253"/>
              <a:chOff x="4076" y="1349"/>
              <a:chExt cx="253" cy="253"/>
            </a:xfrm>
          </p:grpSpPr>
          <p:sp>
            <p:nvSpPr>
              <p:cNvPr id="84057" name="Rectangle 218"/>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058" name="Group 219"/>
              <p:cNvGrpSpPr>
                <a:grpSpLocks/>
              </p:cNvGrpSpPr>
              <p:nvPr/>
            </p:nvGrpSpPr>
            <p:grpSpPr bwMode="auto">
              <a:xfrm flipV="1">
                <a:off x="4082" y="1358"/>
                <a:ext cx="242" cy="240"/>
                <a:chOff x="240" y="3816"/>
                <a:chExt cx="370" cy="216"/>
              </a:xfrm>
            </p:grpSpPr>
            <p:sp>
              <p:nvSpPr>
                <p:cNvPr id="84059" name="Line 22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60" name="Line 22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52" name="Oval 222"/>
            <p:cNvSpPr>
              <a:spLocks noChangeAspect="1" noChangeArrowheads="1"/>
            </p:cNvSpPr>
            <p:nvPr/>
          </p:nvSpPr>
          <p:spPr bwMode="auto">
            <a:xfrm>
              <a:off x="4060" y="613"/>
              <a:ext cx="190" cy="111"/>
            </a:xfrm>
            <a:prstGeom prst="ellipse">
              <a:avLst/>
            </a:prstGeom>
            <a:noFill/>
            <a:ln w="12700">
              <a:solidFill>
                <a:srgbClr val="000000"/>
              </a:solidFill>
              <a:round/>
              <a:headEnd/>
              <a:tailEnd/>
            </a:ln>
          </p:spPr>
          <p:txBody>
            <a:bodyPr wrap="none" anchor="ctr"/>
            <a:lstStyle/>
            <a:p>
              <a:endParaRPr lang="en-US"/>
            </a:p>
          </p:txBody>
        </p:sp>
        <p:grpSp>
          <p:nvGrpSpPr>
            <p:cNvPr id="84053" name="Group 223"/>
            <p:cNvGrpSpPr>
              <a:grpSpLocks/>
            </p:cNvGrpSpPr>
            <p:nvPr/>
          </p:nvGrpSpPr>
          <p:grpSpPr bwMode="auto">
            <a:xfrm>
              <a:off x="4058" y="725"/>
              <a:ext cx="194" cy="35"/>
              <a:chOff x="4120" y="1932"/>
              <a:chExt cx="194" cy="35"/>
            </a:xfrm>
          </p:grpSpPr>
          <p:sp>
            <p:nvSpPr>
              <p:cNvPr id="84054" name="Oval 224"/>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4055" name="Oval 225"/>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4056" name="Oval 226"/>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4018" name="Group 227"/>
          <p:cNvGrpSpPr>
            <a:grpSpLocks/>
          </p:cNvGrpSpPr>
          <p:nvPr/>
        </p:nvGrpSpPr>
        <p:grpSpPr bwMode="auto">
          <a:xfrm>
            <a:off x="7745413" y="5454650"/>
            <a:ext cx="530225" cy="530225"/>
            <a:chOff x="4879" y="3436"/>
            <a:chExt cx="334" cy="334"/>
          </a:xfrm>
        </p:grpSpPr>
        <p:sp>
          <p:nvSpPr>
            <p:cNvPr id="84044" name="Freeform 228"/>
            <p:cNvSpPr>
              <a:spLocks/>
            </p:cNvSpPr>
            <p:nvPr/>
          </p:nvSpPr>
          <p:spPr bwMode="auto">
            <a:xfrm>
              <a:off x="4879" y="34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045" name="Line 229"/>
            <p:cNvSpPr>
              <a:spLocks noChangeAspect="1" noChangeShapeType="1"/>
            </p:cNvSpPr>
            <p:nvPr/>
          </p:nvSpPr>
          <p:spPr bwMode="auto">
            <a:xfrm flipV="1">
              <a:off x="4964" y="343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46" name="Line 230"/>
            <p:cNvSpPr>
              <a:spLocks noChangeAspect="1" noChangeShapeType="1"/>
            </p:cNvSpPr>
            <p:nvPr/>
          </p:nvSpPr>
          <p:spPr bwMode="auto">
            <a:xfrm flipH="1" flipV="1">
              <a:off x="5046" y="3438"/>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47" name="Oval 231"/>
            <p:cNvSpPr>
              <a:spLocks noChangeAspect="1" noChangeArrowheads="1"/>
            </p:cNvSpPr>
            <p:nvPr/>
          </p:nvSpPr>
          <p:spPr bwMode="auto">
            <a:xfrm>
              <a:off x="4952" y="3529"/>
              <a:ext cx="202" cy="122"/>
            </a:xfrm>
            <a:prstGeom prst="ellipse">
              <a:avLst/>
            </a:prstGeom>
            <a:noFill/>
            <a:ln w="12700">
              <a:solidFill>
                <a:srgbClr val="000000"/>
              </a:solidFill>
              <a:round/>
              <a:headEnd/>
              <a:tailEnd/>
            </a:ln>
          </p:spPr>
          <p:txBody>
            <a:bodyPr wrap="none" anchor="ctr"/>
            <a:lstStyle/>
            <a:p>
              <a:endParaRPr lang="en-US"/>
            </a:p>
          </p:txBody>
        </p:sp>
        <p:sp>
          <p:nvSpPr>
            <p:cNvPr id="84048" name="Oval 232"/>
            <p:cNvSpPr>
              <a:spLocks noChangeAspect="1" noChangeArrowheads="1"/>
            </p:cNvSpPr>
            <p:nvPr/>
          </p:nvSpPr>
          <p:spPr bwMode="auto">
            <a:xfrm>
              <a:off x="5089" y="3655"/>
              <a:ext cx="35" cy="35"/>
            </a:xfrm>
            <a:prstGeom prst="ellipse">
              <a:avLst/>
            </a:prstGeom>
            <a:noFill/>
            <a:ln w="12700">
              <a:solidFill>
                <a:srgbClr val="000000"/>
              </a:solidFill>
              <a:round/>
              <a:headEnd/>
              <a:tailEnd/>
            </a:ln>
          </p:spPr>
          <p:txBody>
            <a:bodyPr wrap="none" anchor="ctr"/>
            <a:lstStyle/>
            <a:p>
              <a:endParaRPr lang="en-US"/>
            </a:p>
          </p:txBody>
        </p:sp>
        <p:sp>
          <p:nvSpPr>
            <p:cNvPr id="84049" name="Oval 233"/>
            <p:cNvSpPr>
              <a:spLocks noChangeAspect="1" noChangeArrowheads="1"/>
            </p:cNvSpPr>
            <p:nvPr/>
          </p:nvSpPr>
          <p:spPr bwMode="auto">
            <a:xfrm>
              <a:off x="4982" y="3655"/>
              <a:ext cx="35" cy="35"/>
            </a:xfrm>
            <a:prstGeom prst="ellipse">
              <a:avLst/>
            </a:prstGeom>
            <a:noFill/>
            <a:ln w="12700">
              <a:solidFill>
                <a:srgbClr val="000000"/>
              </a:solidFill>
              <a:round/>
              <a:headEnd/>
              <a:tailEnd/>
            </a:ln>
          </p:spPr>
          <p:txBody>
            <a:bodyPr wrap="none" anchor="ctr"/>
            <a:lstStyle/>
            <a:p>
              <a:endParaRPr lang="en-US"/>
            </a:p>
          </p:txBody>
        </p:sp>
        <p:sp>
          <p:nvSpPr>
            <p:cNvPr id="84050" name="Oval 234"/>
            <p:cNvSpPr>
              <a:spLocks noChangeAspect="1" noChangeArrowheads="1"/>
            </p:cNvSpPr>
            <p:nvPr/>
          </p:nvSpPr>
          <p:spPr bwMode="auto">
            <a:xfrm>
              <a:off x="5035" y="3655"/>
              <a:ext cx="35" cy="35"/>
            </a:xfrm>
            <a:prstGeom prst="ellipse">
              <a:avLst/>
            </a:prstGeom>
            <a:noFill/>
            <a:ln w="12700">
              <a:solidFill>
                <a:srgbClr val="000000"/>
              </a:solidFill>
              <a:round/>
              <a:headEnd/>
              <a:tailEnd/>
            </a:ln>
          </p:spPr>
          <p:txBody>
            <a:bodyPr wrap="none" anchor="ctr"/>
            <a:lstStyle/>
            <a:p>
              <a:endParaRPr lang="en-US"/>
            </a:p>
          </p:txBody>
        </p:sp>
      </p:grpSp>
      <p:grpSp>
        <p:nvGrpSpPr>
          <p:cNvPr id="84019" name="Group 235"/>
          <p:cNvGrpSpPr>
            <a:grpSpLocks/>
          </p:cNvGrpSpPr>
          <p:nvPr/>
        </p:nvGrpSpPr>
        <p:grpSpPr bwMode="auto">
          <a:xfrm>
            <a:off x="3757613" y="6119813"/>
            <a:ext cx="530225" cy="530225"/>
            <a:chOff x="2367" y="3855"/>
            <a:chExt cx="334" cy="334"/>
          </a:xfrm>
        </p:grpSpPr>
        <p:sp>
          <p:nvSpPr>
            <p:cNvPr id="84040" name="Freeform 236"/>
            <p:cNvSpPr>
              <a:spLocks noChangeAspect="1"/>
            </p:cNvSpPr>
            <p:nvPr/>
          </p:nvSpPr>
          <p:spPr bwMode="auto">
            <a:xfrm>
              <a:off x="2367" y="385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4041" name="Line 237"/>
            <p:cNvSpPr>
              <a:spLocks noChangeAspect="1" noChangeShapeType="1"/>
            </p:cNvSpPr>
            <p:nvPr/>
          </p:nvSpPr>
          <p:spPr bwMode="auto">
            <a:xfrm flipV="1">
              <a:off x="2407" y="3857"/>
              <a:ext cx="127"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42" name="Line 238"/>
            <p:cNvSpPr>
              <a:spLocks noChangeAspect="1" noChangeShapeType="1"/>
            </p:cNvSpPr>
            <p:nvPr/>
          </p:nvSpPr>
          <p:spPr bwMode="auto">
            <a:xfrm flipH="1" flipV="1">
              <a:off x="2534" y="3857"/>
              <a:ext cx="126" cy="23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43" name="Oval 239"/>
            <p:cNvSpPr>
              <a:spLocks noChangeAspect="1" noChangeArrowheads="1"/>
            </p:cNvSpPr>
            <p:nvPr/>
          </p:nvSpPr>
          <p:spPr bwMode="auto">
            <a:xfrm>
              <a:off x="2405" y="3955"/>
              <a:ext cx="259" cy="134"/>
            </a:xfrm>
            <a:prstGeom prst="ellipse">
              <a:avLst/>
            </a:prstGeom>
            <a:noFill/>
            <a:ln w="12700">
              <a:solidFill>
                <a:srgbClr val="000000"/>
              </a:solidFill>
              <a:round/>
              <a:headEnd/>
              <a:tailEnd/>
            </a:ln>
          </p:spPr>
          <p:txBody>
            <a:bodyPr wrap="none" anchor="ctr"/>
            <a:lstStyle/>
            <a:p>
              <a:endParaRPr lang="en-US"/>
            </a:p>
          </p:txBody>
        </p:sp>
      </p:grpSp>
      <p:grpSp>
        <p:nvGrpSpPr>
          <p:cNvPr id="84020" name="Group 240"/>
          <p:cNvGrpSpPr>
            <a:grpSpLocks/>
          </p:cNvGrpSpPr>
          <p:nvPr/>
        </p:nvGrpSpPr>
        <p:grpSpPr bwMode="auto">
          <a:xfrm>
            <a:off x="5138738" y="6202363"/>
            <a:ext cx="547687" cy="365125"/>
            <a:chOff x="3227" y="3897"/>
            <a:chExt cx="345" cy="230"/>
          </a:xfrm>
        </p:grpSpPr>
        <p:grpSp>
          <p:nvGrpSpPr>
            <p:cNvPr id="84034" name="Group 241"/>
            <p:cNvGrpSpPr>
              <a:grpSpLocks/>
            </p:cNvGrpSpPr>
            <p:nvPr/>
          </p:nvGrpSpPr>
          <p:grpSpPr bwMode="auto">
            <a:xfrm>
              <a:off x="3227" y="3897"/>
              <a:ext cx="345" cy="230"/>
              <a:chOff x="3227" y="1361"/>
              <a:chExt cx="345" cy="230"/>
            </a:xfrm>
          </p:grpSpPr>
          <p:sp>
            <p:nvSpPr>
              <p:cNvPr id="84036" name="Rectangle 242"/>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4037" name="Group 243"/>
              <p:cNvGrpSpPr>
                <a:grpSpLocks/>
              </p:cNvGrpSpPr>
              <p:nvPr/>
            </p:nvGrpSpPr>
            <p:grpSpPr bwMode="auto">
              <a:xfrm flipV="1">
                <a:off x="3228" y="1367"/>
                <a:ext cx="342" cy="222"/>
                <a:chOff x="240" y="3816"/>
                <a:chExt cx="370" cy="216"/>
              </a:xfrm>
            </p:grpSpPr>
            <p:sp>
              <p:nvSpPr>
                <p:cNvPr id="84038" name="Line 244"/>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39" name="Line 245"/>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35" name="Oval 246"/>
            <p:cNvSpPr>
              <a:spLocks noChangeAspect="1" noChangeArrowheads="1"/>
            </p:cNvSpPr>
            <p:nvPr/>
          </p:nvSpPr>
          <p:spPr bwMode="auto">
            <a:xfrm>
              <a:off x="3270" y="3945"/>
              <a:ext cx="259" cy="134"/>
            </a:xfrm>
            <a:prstGeom prst="ellipse">
              <a:avLst/>
            </a:prstGeom>
            <a:noFill/>
            <a:ln w="12700">
              <a:solidFill>
                <a:srgbClr val="000000"/>
              </a:solidFill>
              <a:round/>
              <a:headEnd/>
              <a:tailEnd/>
            </a:ln>
          </p:spPr>
          <p:txBody>
            <a:bodyPr wrap="none" anchor="ctr"/>
            <a:lstStyle/>
            <a:p>
              <a:endParaRPr lang="en-US"/>
            </a:p>
          </p:txBody>
        </p:sp>
      </p:grpSp>
      <p:grpSp>
        <p:nvGrpSpPr>
          <p:cNvPr id="84021" name="Group 247"/>
          <p:cNvGrpSpPr>
            <a:grpSpLocks/>
          </p:cNvGrpSpPr>
          <p:nvPr/>
        </p:nvGrpSpPr>
        <p:grpSpPr bwMode="auto">
          <a:xfrm>
            <a:off x="6486525" y="6183313"/>
            <a:ext cx="401638" cy="401637"/>
            <a:chOff x="4076" y="3885"/>
            <a:chExt cx="253" cy="253"/>
          </a:xfrm>
        </p:grpSpPr>
        <p:grpSp>
          <p:nvGrpSpPr>
            <p:cNvPr id="84028" name="Group 248"/>
            <p:cNvGrpSpPr>
              <a:grpSpLocks/>
            </p:cNvGrpSpPr>
            <p:nvPr/>
          </p:nvGrpSpPr>
          <p:grpSpPr bwMode="auto">
            <a:xfrm>
              <a:off x="4076" y="3885"/>
              <a:ext cx="253" cy="253"/>
              <a:chOff x="4076" y="1349"/>
              <a:chExt cx="253" cy="253"/>
            </a:xfrm>
          </p:grpSpPr>
          <p:sp>
            <p:nvSpPr>
              <p:cNvPr id="84030" name="Rectangle 249"/>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4031" name="Group 250"/>
              <p:cNvGrpSpPr>
                <a:grpSpLocks/>
              </p:cNvGrpSpPr>
              <p:nvPr/>
            </p:nvGrpSpPr>
            <p:grpSpPr bwMode="auto">
              <a:xfrm flipV="1">
                <a:off x="4082" y="1358"/>
                <a:ext cx="242" cy="240"/>
                <a:chOff x="240" y="3816"/>
                <a:chExt cx="370" cy="216"/>
              </a:xfrm>
            </p:grpSpPr>
            <p:sp>
              <p:nvSpPr>
                <p:cNvPr id="84032" name="Line 251"/>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33" name="Line 252"/>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4029" name="Oval 253"/>
            <p:cNvSpPr>
              <a:spLocks noChangeAspect="1" noChangeArrowheads="1"/>
            </p:cNvSpPr>
            <p:nvPr/>
          </p:nvSpPr>
          <p:spPr bwMode="auto">
            <a:xfrm>
              <a:off x="4096" y="3956"/>
              <a:ext cx="214" cy="111"/>
            </a:xfrm>
            <a:prstGeom prst="ellipse">
              <a:avLst/>
            </a:prstGeom>
            <a:noFill/>
            <a:ln w="12700">
              <a:solidFill>
                <a:srgbClr val="000000"/>
              </a:solidFill>
              <a:round/>
              <a:headEnd/>
              <a:tailEnd/>
            </a:ln>
          </p:spPr>
          <p:txBody>
            <a:bodyPr wrap="none" anchor="ctr"/>
            <a:lstStyle/>
            <a:p>
              <a:endParaRPr lang="en-US"/>
            </a:p>
          </p:txBody>
        </p:sp>
      </p:grpSp>
      <p:grpSp>
        <p:nvGrpSpPr>
          <p:cNvPr id="84022" name="Group 254"/>
          <p:cNvGrpSpPr>
            <a:grpSpLocks/>
          </p:cNvGrpSpPr>
          <p:nvPr/>
        </p:nvGrpSpPr>
        <p:grpSpPr bwMode="auto">
          <a:xfrm>
            <a:off x="7748588" y="6118225"/>
            <a:ext cx="530225" cy="530225"/>
            <a:chOff x="4881" y="3854"/>
            <a:chExt cx="334" cy="334"/>
          </a:xfrm>
        </p:grpSpPr>
        <p:sp>
          <p:nvSpPr>
            <p:cNvPr id="84024" name="Freeform 255"/>
            <p:cNvSpPr>
              <a:spLocks/>
            </p:cNvSpPr>
            <p:nvPr/>
          </p:nvSpPr>
          <p:spPr bwMode="auto">
            <a:xfrm>
              <a:off x="4881" y="385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4025" name="Line 256"/>
            <p:cNvSpPr>
              <a:spLocks noChangeAspect="1" noChangeShapeType="1"/>
            </p:cNvSpPr>
            <p:nvPr/>
          </p:nvSpPr>
          <p:spPr bwMode="auto">
            <a:xfrm flipV="1">
              <a:off x="4966" y="385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26" name="Line 257"/>
            <p:cNvSpPr>
              <a:spLocks noChangeAspect="1" noChangeShapeType="1"/>
            </p:cNvSpPr>
            <p:nvPr/>
          </p:nvSpPr>
          <p:spPr bwMode="auto">
            <a:xfrm flipH="1" flipV="1">
              <a:off x="5048" y="3856"/>
              <a:ext cx="82" cy="24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4027" name="Oval 258"/>
            <p:cNvSpPr>
              <a:spLocks noChangeAspect="1" noChangeArrowheads="1"/>
            </p:cNvSpPr>
            <p:nvPr/>
          </p:nvSpPr>
          <p:spPr bwMode="auto">
            <a:xfrm>
              <a:off x="4931" y="3960"/>
              <a:ext cx="235" cy="122"/>
            </a:xfrm>
            <a:prstGeom prst="ellipse">
              <a:avLst/>
            </a:prstGeom>
            <a:noFill/>
            <a:ln w="12700">
              <a:solidFill>
                <a:srgbClr val="000000"/>
              </a:solidFill>
              <a:round/>
              <a:headEnd/>
              <a:tailEnd/>
            </a:ln>
          </p:spPr>
          <p:txBody>
            <a:bodyPr wrap="none" anchor="ctr"/>
            <a:lstStyle/>
            <a:p>
              <a:endParaRPr lang="en-US"/>
            </a:p>
          </p:txBody>
        </p:sp>
      </p:grpSp>
      <p:sp>
        <p:nvSpPr>
          <p:cNvPr id="84023" name="Rectangle 259"/>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Freeform 2"/>
          <p:cNvSpPr>
            <a:spLocks/>
          </p:cNvSpPr>
          <p:nvPr/>
        </p:nvSpPr>
        <p:spPr bwMode="auto">
          <a:xfrm>
            <a:off x="533400" y="1069975"/>
            <a:ext cx="7943850" cy="1588"/>
          </a:xfrm>
          <a:custGeom>
            <a:avLst/>
            <a:gdLst>
              <a:gd name="T0" fmla="*/ 0 w 5004"/>
              <a:gd name="T1" fmla="*/ 0 h 1"/>
              <a:gd name="T2" fmla="*/ 5004 w 5004"/>
              <a:gd name="T3" fmla="*/ 0 h 1"/>
              <a:gd name="T4" fmla="*/ 0 60000 65536"/>
              <a:gd name="T5" fmla="*/ 0 60000 65536"/>
              <a:gd name="T6" fmla="*/ 0 w 5004"/>
              <a:gd name="T7" fmla="*/ 0 h 1"/>
              <a:gd name="T8" fmla="*/ 5004 w 5004"/>
              <a:gd name="T9" fmla="*/ 1 h 1"/>
            </a:gdLst>
            <a:ahLst/>
            <a:cxnLst>
              <a:cxn ang="T4">
                <a:pos x="T0" y="T1"/>
              </a:cxn>
              <a:cxn ang="T5">
                <a:pos x="T2" y="T3"/>
              </a:cxn>
            </a:cxnLst>
            <a:rect l="T6" t="T7" r="T8" b="T9"/>
            <a:pathLst>
              <a:path w="5004" h="1">
                <a:moveTo>
                  <a:pt x="0" y="0"/>
                </a:moveTo>
                <a:lnTo>
                  <a:pt x="5004" y="0"/>
                </a:lnTo>
              </a:path>
            </a:pathLst>
          </a:custGeom>
          <a:solidFill>
            <a:srgbClr val="FFFFFF"/>
          </a:solidFill>
          <a:ln w="11113">
            <a:solidFill>
              <a:srgbClr val="000000"/>
            </a:solidFill>
            <a:round/>
            <a:headEnd/>
            <a:tailEnd/>
          </a:ln>
        </p:spPr>
        <p:txBody>
          <a:bodyPr/>
          <a:lstStyle/>
          <a:p>
            <a:endParaRPr lang="en-US"/>
          </a:p>
        </p:txBody>
      </p:sp>
      <p:sp>
        <p:nvSpPr>
          <p:cNvPr id="11267" name="Line 3"/>
          <p:cNvSpPr>
            <a:spLocks noChangeShapeType="1"/>
          </p:cNvSpPr>
          <p:nvPr/>
        </p:nvSpPr>
        <p:spPr bwMode="auto">
          <a:xfrm>
            <a:off x="533400" y="1069975"/>
            <a:ext cx="1588" cy="98425"/>
          </a:xfrm>
          <a:prstGeom prst="line">
            <a:avLst/>
          </a:prstGeom>
          <a:noFill/>
          <a:ln w="11113">
            <a:solidFill>
              <a:srgbClr val="000000"/>
            </a:solidFill>
            <a:round/>
            <a:headEnd/>
            <a:tailEnd/>
          </a:ln>
        </p:spPr>
        <p:txBody>
          <a:bodyPr/>
          <a:lstStyle/>
          <a:p>
            <a:endParaRPr lang="en-US"/>
          </a:p>
        </p:txBody>
      </p:sp>
      <p:sp>
        <p:nvSpPr>
          <p:cNvPr id="11268" name="Line 4"/>
          <p:cNvSpPr>
            <a:spLocks noChangeShapeType="1"/>
          </p:cNvSpPr>
          <p:nvPr/>
        </p:nvSpPr>
        <p:spPr bwMode="auto">
          <a:xfrm>
            <a:off x="6080125" y="1069975"/>
            <a:ext cx="1588" cy="98425"/>
          </a:xfrm>
          <a:prstGeom prst="line">
            <a:avLst/>
          </a:prstGeom>
          <a:noFill/>
          <a:ln w="11113">
            <a:solidFill>
              <a:srgbClr val="000000"/>
            </a:solidFill>
            <a:round/>
            <a:headEnd/>
            <a:tailEnd/>
          </a:ln>
        </p:spPr>
        <p:txBody>
          <a:bodyPr/>
          <a:lstStyle/>
          <a:p>
            <a:endParaRPr lang="en-US"/>
          </a:p>
        </p:txBody>
      </p:sp>
      <p:sp>
        <p:nvSpPr>
          <p:cNvPr id="11269" name="Line 5"/>
          <p:cNvSpPr>
            <a:spLocks noChangeShapeType="1"/>
          </p:cNvSpPr>
          <p:nvPr/>
        </p:nvSpPr>
        <p:spPr bwMode="auto">
          <a:xfrm>
            <a:off x="3719513" y="1069975"/>
            <a:ext cx="1587" cy="98425"/>
          </a:xfrm>
          <a:prstGeom prst="line">
            <a:avLst/>
          </a:prstGeom>
          <a:noFill/>
          <a:ln w="11113">
            <a:solidFill>
              <a:srgbClr val="000000"/>
            </a:solidFill>
            <a:round/>
            <a:headEnd/>
            <a:tailEnd/>
          </a:ln>
        </p:spPr>
        <p:txBody>
          <a:bodyPr/>
          <a:lstStyle/>
          <a:p>
            <a:endParaRPr lang="en-US"/>
          </a:p>
        </p:txBody>
      </p:sp>
      <p:sp>
        <p:nvSpPr>
          <p:cNvPr id="11270" name="Line 6"/>
          <p:cNvSpPr>
            <a:spLocks noChangeShapeType="1"/>
          </p:cNvSpPr>
          <p:nvPr/>
        </p:nvSpPr>
        <p:spPr bwMode="auto">
          <a:xfrm>
            <a:off x="4511675" y="927100"/>
            <a:ext cx="4763" cy="246063"/>
          </a:xfrm>
          <a:prstGeom prst="line">
            <a:avLst/>
          </a:prstGeom>
          <a:noFill/>
          <a:ln w="11113">
            <a:solidFill>
              <a:srgbClr val="000000"/>
            </a:solidFill>
            <a:round/>
            <a:headEnd/>
            <a:tailEnd/>
          </a:ln>
        </p:spPr>
        <p:txBody>
          <a:bodyPr/>
          <a:lstStyle/>
          <a:p>
            <a:endParaRPr lang="en-US"/>
          </a:p>
        </p:txBody>
      </p:sp>
      <p:sp>
        <p:nvSpPr>
          <p:cNvPr id="11271" name="Line 7"/>
          <p:cNvSpPr>
            <a:spLocks noChangeShapeType="1"/>
          </p:cNvSpPr>
          <p:nvPr/>
        </p:nvSpPr>
        <p:spPr bwMode="auto">
          <a:xfrm>
            <a:off x="5305425" y="1069975"/>
            <a:ext cx="1588" cy="98425"/>
          </a:xfrm>
          <a:prstGeom prst="line">
            <a:avLst/>
          </a:prstGeom>
          <a:noFill/>
          <a:ln w="11113">
            <a:solidFill>
              <a:srgbClr val="000000"/>
            </a:solidFill>
            <a:round/>
            <a:headEnd/>
            <a:tailEnd/>
          </a:ln>
        </p:spPr>
        <p:txBody>
          <a:bodyPr/>
          <a:lstStyle/>
          <a:p>
            <a:endParaRPr lang="en-US"/>
          </a:p>
        </p:txBody>
      </p:sp>
      <p:sp>
        <p:nvSpPr>
          <p:cNvPr id="11272" name="Rectangle 8"/>
          <p:cNvSpPr>
            <a:spLocks noChangeArrowheads="1"/>
          </p:cNvSpPr>
          <p:nvPr/>
        </p:nvSpPr>
        <p:spPr bwMode="auto">
          <a:xfrm>
            <a:off x="3937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the Font size must be changed </a:t>
            </a:r>
          </a:p>
        </p:txBody>
      </p:sp>
      <p:grpSp>
        <p:nvGrpSpPr>
          <p:cNvPr id="11273" name="Group 9"/>
          <p:cNvGrpSpPr>
            <a:grpSpLocks/>
          </p:cNvGrpSpPr>
          <p:nvPr/>
        </p:nvGrpSpPr>
        <p:grpSpPr bwMode="auto">
          <a:xfrm>
            <a:off x="4137025" y="438150"/>
            <a:ext cx="654050" cy="406400"/>
            <a:chOff x="3647" y="621"/>
            <a:chExt cx="412" cy="256"/>
          </a:xfrm>
        </p:grpSpPr>
        <p:grpSp>
          <p:nvGrpSpPr>
            <p:cNvPr id="11777" name="Group 10"/>
            <p:cNvGrpSpPr>
              <a:grpSpLocks/>
            </p:cNvGrpSpPr>
            <p:nvPr/>
          </p:nvGrpSpPr>
          <p:grpSpPr bwMode="auto">
            <a:xfrm>
              <a:off x="3714" y="621"/>
              <a:ext cx="345" cy="256"/>
              <a:chOff x="1671" y="618"/>
              <a:chExt cx="345" cy="256"/>
            </a:xfrm>
          </p:grpSpPr>
          <p:grpSp>
            <p:nvGrpSpPr>
              <p:cNvPr id="11779" name="Group 11"/>
              <p:cNvGrpSpPr>
                <a:grpSpLocks/>
              </p:cNvGrpSpPr>
              <p:nvPr/>
            </p:nvGrpSpPr>
            <p:grpSpPr bwMode="auto">
              <a:xfrm>
                <a:off x="1796" y="618"/>
                <a:ext cx="95" cy="47"/>
                <a:chOff x="337" y="1056"/>
                <a:chExt cx="95" cy="47"/>
              </a:xfrm>
            </p:grpSpPr>
            <p:grpSp>
              <p:nvGrpSpPr>
                <p:cNvPr id="11784" name="Group 12"/>
                <p:cNvGrpSpPr>
                  <a:grpSpLocks/>
                </p:cNvGrpSpPr>
                <p:nvPr/>
              </p:nvGrpSpPr>
              <p:grpSpPr bwMode="auto">
                <a:xfrm>
                  <a:off x="337" y="1056"/>
                  <a:ext cx="47" cy="47"/>
                  <a:chOff x="373" y="1246"/>
                  <a:chExt cx="36" cy="37"/>
                </a:xfrm>
              </p:grpSpPr>
              <p:sp>
                <p:nvSpPr>
                  <p:cNvPr id="11788" name="Line 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1789" name="Line 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1785" name="Group 15"/>
                <p:cNvGrpSpPr>
                  <a:grpSpLocks/>
                </p:cNvGrpSpPr>
                <p:nvPr/>
              </p:nvGrpSpPr>
              <p:grpSpPr bwMode="auto">
                <a:xfrm>
                  <a:off x="385" y="1056"/>
                  <a:ext cx="47" cy="47"/>
                  <a:chOff x="373" y="1246"/>
                  <a:chExt cx="36" cy="37"/>
                </a:xfrm>
              </p:grpSpPr>
              <p:sp>
                <p:nvSpPr>
                  <p:cNvPr id="11786" name="Line 16"/>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1787" name="Line 17"/>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grpSp>
            <p:nvGrpSpPr>
              <p:cNvPr id="11780" name="Group 18"/>
              <p:cNvGrpSpPr>
                <a:grpSpLocks noChangeAspect="1"/>
              </p:cNvGrpSpPr>
              <p:nvPr/>
            </p:nvGrpSpPr>
            <p:grpSpPr bwMode="auto">
              <a:xfrm>
                <a:off x="1671" y="672"/>
                <a:ext cx="345" cy="202"/>
                <a:chOff x="379" y="200"/>
                <a:chExt cx="685" cy="401"/>
              </a:xfrm>
            </p:grpSpPr>
            <p:sp>
              <p:nvSpPr>
                <p:cNvPr id="11781" name="Rectangle 19"/>
                <p:cNvSpPr>
                  <a:spLocks noChangeAspect="1" noChangeArrowheads="1"/>
                </p:cNvSpPr>
                <p:nvPr/>
              </p:nvSpPr>
              <p:spPr bwMode="auto">
                <a:xfrm>
                  <a:off x="379" y="200"/>
                  <a:ext cx="685" cy="401"/>
                </a:xfrm>
                <a:prstGeom prst="rect">
                  <a:avLst/>
                </a:prstGeom>
                <a:solidFill>
                  <a:schemeClr val="bg1"/>
                </a:solidFill>
                <a:ln w="12700">
                  <a:solidFill>
                    <a:srgbClr val="000000"/>
                  </a:solidFill>
                  <a:miter lim="800000"/>
                  <a:headEnd/>
                  <a:tailEnd/>
                </a:ln>
              </p:spPr>
              <p:txBody>
                <a:bodyPr wrap="none" anchor="ctr"/>
                <a:lstStyle/>
                <a:p>
                  <a:endParaRPr lang="en-US"/>
                </a:p>
              </p:txBody>
            </p:sp>
            <p:sp>
              <p:nvSpPr>
                <p:cNvPr id="11782" name="Line 20"/>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83" name="Line 21"/>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1778" name="Rectangle 22"/>
            <p:cNvSpPr>
              <a:spLocks noChangeArrowheads="1"/>
            </p:cNvSpPr>
            <p:nvPr/>
          </p:nvSpPr>
          <p:spPr bwMode="auto">
            <a:xfrm>
              <a:off x="3647" y="78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74" name="Group 23"/>
          <p:cNvGrpSpPr>
            <a:grpSpLocks/>
          </p:cNvGrpSpPr>
          <p:nvPr/>
        </p:nvGrpSpPr>
        <p:grpSpPr bwMode="auto">
          <a:xfrm>
            <a:off x="261938" y="1836738"/>
            <a:ext cx="547687" cy="406400"/>
            <a:chOff x="1304" y="2002"/>
            <a:chExt cx="345" cy="256"/>
          </a:xfrm>
        </p:grpSpPr>
        <p:sp>
          <p:nvSpPr>
            <p:cNvPr id="11773" name="Rectangle 24"/>
            <p:cNvSpPr>
              <a:spLocks noChangeAspect="1" noChangeArrowheads="1"/>
            </p:cNvSpPr>
            <p:nvPr/>
          </p:nvSpPr>
          <p:spPr bwMode="auto">
            <a:xfrm>
              <a:off x="1405" y="2100"/>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grpSp>
          <p:nvGrpSpPr>
            <p:cNvPr id="11774" name="Group 25"/>
            <p:cNvGrpSpPr>
              <a:grpSpLocks/>
            </p:cNvGrpSpPr>
            <p:nvPr/>
          </p:nvGrpSpPr>
          <p:grpSpPr bwMode="auto">
            <a:xfrm>
              <a:off x="1304" y="2002"/>
              <a:ext cx="345" cy="256"/>
              <a:chOff x="4347" y="2675"/>
              <a:chExt cx="345" cy="256"/>
            </a:xfrm>
          </p:grpSpPr>
          <p:sp>
            <p:nvSpPr>
              <p:cNvPr id="11775" name="Rectangle 26"/>
              <p:cNvSpPr>
                <a:spLocks noChangeAspect="1" noChangeArrowheads="1"/>
              </p:cNvSpPr>
              <p:nvPr/>
            </p:nvSpPr>
            <p:spPr bwMode="auto">
              <a:xfrm>
                <a:off x="4347" y="272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sp>
            <p:nvSpPr>
              <p:cNvPr id="11776" name="Line 27"/>
              <p:cNvSpPr>
                <a:spLocks noChangeAspect="1" noChangeShapeType="1"/>
              </p:cNvSpPr>
              <p:nvPr/>
            </p:nvSpPr>
            <p:spPr bwMode="auto">
              <a:xfrm>
                <a:off x="4519" y="267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nvGrpSpPr>
          <p:cNvPr id="11275" name="Group 28"/>
          <p:cNvGrpSpPr>
            <a:grpSpLocks/>
          </p:cNvGrpSpPr>
          <p:nvPr/>
        </p:nvGrpSpPr>
        <p:grpSpPr bwMode="auto">
          <a:xfrm>
            <a:off x="249238" y="2976563"/>
            <a:ext cx="547687" cy="427037"/>
            <a:chOff x="814" y="2746"/>
            <a:chExt cx="345" cy="269"/>
          </a:xfrm>
        </p:grpSpPr>
        <p:grpSp>
          <p:nvGrpSpPr>
            <p:cNvPr id="11769" name="Group 29"/>
            <p:cNvGrpSpPr>
              <a:grpSpLocks/>
            </p:cNvGrpSpPr>
            <p:nvPr/>
          </p:nvGrpSpPr>
          <p:grpSpPr bwMode="auto">
            <a:xfrm>
              <a:off x="814" y="2796"/>
              <a:ext cx="345" cy="219"/>
              <a:chOff x="3888" y="1365"/>
              <a:chExt cx="345" cy="219"/>
            </a:xfrm>
          </p:grpSpPr>
          <p:sp>
            <p:nvSpPr>
              <p:cNvPr id="11771" name="Rectangle 30"/>
              <p:cNvSpPr>
                <a:spLocks noChangeAspect="1" noChangeArrowheads="1"/>
              </p:cNvSpPr>
              <p:nvPr/>
            </p:nvSpPr>
            <p:spPr bwMode="auto">
              <a:xfrm>
                <a:off x="3888" y="1365"/>
                <a:ext cx="345" cy="219"/>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772" name="Freeform 31"/>
              <p:cNvSpPr>
                <a:spLocks noChangeAspect="1"/>
              </p:cNvSpPr>
              <p:nvPr/>
            </p:nvSpPr>
            <p:spPr bwMode="auto">
              <a:xfrm>
                <a:off x="3890" y="1368"/>
                <a:ext cx="341" cy="211"/>
              </a:xfrm>
              <a:custGeom>
                <a:avLst/>
                <a:gdLst>
                  <a:gd name="T0" fmla="*/ 0 w 341"/>
                  <a:gd name="T1" fmla="*/ 0 h 211"/>
                  <a:gd name="T2" fmla="*/ 152 w 341"/>
                  <a:gd name="T3" fmla="*/ 118 h 211"/>
                  <a:gd name="T4" fmla="*/ 152 w 341"/>
                  <a:gd name="T5" fmla="*/ 67 h 211"/>
                  <a:gd name="T6" fmla="*/ 341 w 341"/>
                  <a:gd name="T7" fmla="*/ 211 h 211"/>
                  <a:gd name="T8" fmla="*/ 0 60000 65536"/>
                  <a:gd name="T9" fmla="*/ 0 60000 65536"/>
                  <a:gd name="T10" fmla="*/ 0 60000 65536"/>
                  <a:gd name="T11" fmla="*/ 0 60000 65536"/>
                  <a:gd name="T12" fmla="*/ 0 w 341"/>
                  <a:gd name="T13" fmla="*/ 0 h 211"/>
                  <a:gd name="T14" fmla="*/ 341 w 341"/>
                  <a:gd name="T15" fmla="*/ 211 h 211"/>
                </a:gdLst>
                <a:ahLst/>
                <a:cxnLst>
                  <a:cxn ang="T8">
                    <a:pos x="T0" y="T1"/>
                  </a:cxn>
                  <a:cxn ang="T9">
                    <a:pos x="T2" y="T3"/>
                  </a:cxn>
                  <a:cxn ang="T10">
                    <a:pos x="T4" y="T5"/>
                  </a:cxn>
                  <a:cxn ang="T11">
                    <a:pos x="T6" y="T7"/>
                  </a:cxn>
                </a:cxnLst>
                <a:rect l="T12" t="T13" r="T14" b="T15"/>
                <a:pathLst>
                  <a:path w="341" h="211">
                    <a:moveTo>
                      <a:pt x="0" y="0"/>
                    </a:moveTo>
                    <a:lnTo>
                      <a:pt x="152" y="118"/>
                    </a:lnTo>
                    <a:lnTo>
                      <a:pt x="152" y="67"/>
                    </a:lnTo>
                    <a:lnTo>
                      <a:pt x="341" y="211"/>
                    </a:lnTo>
                  </a:path>
                </a:pathLst>
              </a:custGeom>
              <a:noFill/>
              <a:ln w="12700" cap="rnd" cmpd="sng">
                <a:solidFill>
                  <a:srgbClr val="000000"/>
                </a:solidFill>
                <a:prstDash val="solid"/>
                <a:round/>
                <a:headEnd type="none" w="sm" len="sm"/>
                <a:tailEnd type="none" w="sm" len="sm"/>
              </a:ln>
            </p:spPr>
            <p:txBody>
              <a:bodyPr wrap="none" lIns="0" tIns="0" rIns="0">
                <a:spAutoFit/>
              </a:bodyPr>
              <a:lstStyle/>
              <a:p>
                <a:endParaRPr lang="en-US"/>
              </a:p>
            </p:txBody>
          </p:sp>
        </p:grpSp>
        <p:sp>
          <p:nvSpPr>
            <p:cNvPr id="11770" name="Line 32"/>
            <p:cNvSpPr>
              <a:spLocks noChangeAspect="1" noChangeShapeType="1"/>
            </p:cNvSpPr>
            <p:nvPr/>
          </p:nvSpPr>
          <p:spPr bwMode="auto">
            <a:xfrm>
              <a:off x="986" y="2746"/>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1276" name="Group 33"/>
          <p:cNvGrpSpPr>
            <a:grpSpLocks/>
          </p:cNvGrpSpPr>
          <p:nvPr/>
        </p:nvGrpSpPr>
        <p:grpSpPr bwMode="auto">
          <a:xfrm>
            <a:off x="230188" y="2419350"/>
            <a:ext cx="584200" cy="419100"/>
            <a:chOff x="2762" y="3929"/>
            <a:chExt cx="368" cy="264"/>
          </a:xfrm>
        </p:grpSpPr>
        <p:grpSp>
          <p:nvGrpSpPr>
            <p:cNvPr id="11761" name="Group 34"/>
            <p:cNvGrpSpPr>
              <a:grpSpLocks noChangeAspect="1"/>
            </p:cNvGrpSpPr>
            <p:nvPr/>
          </p:nvGrpSpPr>
          <p:grpSpPr bwMode="auto">
            <a:xfrm>
              <a:off x="2762" y="3977"/>
              <a:ext cx="368" cy="216"/>
              <a:chOff x="212" y="796"/>
              <a:chExt cx="736" cy="432"/>
            </a:xfrm>
          </p:grpSpPr>
          <p:sp>
            <p:nvSpPr>
              <p:cNvPr id="11763" name="Rectangle 35"/>
              <p:cNvSpPr>
                <a:spLocks noChangeAspect="1" noChangeArrowheads="1"/>
              </p:cNvSpPr>
              <p:nvPr/>
            </p:nvSpPr>
            <p:spPr bwMode="auto">
              <a:xfrm>
                <a:off x="212" y="796"/>
                <a:ext cx="736" cy="432"/>
              </a:xfrm>
              <a:prstGeom prst="rect">
                <a:avLst/>
              </a:prstGeom>
              <a:noFill/>
              <a:ln w="12700">
                <a:solidFill>
                  <a:srgbClr val="000000"/>
                </a:solidFill>
                <a:miter lim="800000"/>
                <a:headEnd/>
                <a:tailEnd/>
              </a:ln>
            </p:spPr>
            <p:txBody>
              <a:bodyPr wrap="none" anchor="ctr"/>
              <a:lstStyle/>
              <a:p>
                <a:endParaRPr lang="en-US"/>
              </a:p>
            </p:txBody>
          </p:sp>
          <p:sp>
            <p:nvSpPr>
              <p:cNvPr id="11764" name="Oval 36"/>
              <p:cNvSpPr>
                <a:spLocks noChangeAspect="1" noChangeArrowheads="1"/>
              </p:cNvSpPr>
              <p:nvPr/>
            </p:nvSpPr>
            <p:spPr bwMode="auto">
              <a:xfrm>
                <a:off x="462" y="898"/>
                <a:ext cx="235" cy="233"/>
              </a:xfrm>
              <a:prstGeom prst="ellipse">
                <a:avLst/>
              </a:prstGeom>
              <a:noFill/>
              <a:ln w="12700">
                <a:solidFill>
                  <a:srgbClr val="000000"/>
                </a:solidFill>
                <a:round/>
                <a:headEnd/>
                <a:tailEnd/>
              </a:ln>
            </p:spPr>
            <p:txBody>
              <a:bodyPr wrap="none" anchor="ctr"/>
              <a:lstStyle/>
              <a:p>
                <a:endParaRPr lang="en-US"/>
              </a:p>
            </p:txBody>
          </p:sp>
          <p:sp>
            <p:nvSpPr>
              <p:cNvPr id="11765" name="Line 37"/>
              <p:cNvSpPr>
                <a:spLocks noChangeAspect="1" noChangeShapeType="1"/>
              </p:cNvSpPr>
              <p:nvPr/>
            </p:nvSpPr>
            <p:spPr bwMode="auto">
              <a:xfrm>
                <a:off x="461" y="1020"/>
                <a:ext cx="240"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66" name="Line 38"/>
              <p:cNvSpPr>
                <a:spLocks noChangeAspect="1" noChangeShapeType="1"/>
              </p:cNvSpPr>
              <p:nvPr/>
            </p:nvSpPr>
            <p:spPr bwMode="auto">
              <a:xfrm flipV="1">
                <a:off x="577" y="892"/>
                <a:ext cx="1" cy="24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67" name="Line 39"/>
              <p:cNvSpPr>
                <a:spLocks noChangeAspect="1" noChangeShapeType="1"/>
              </p:cNvSpPr>
              <p:nvPr/>
            </p:nvSpPr>
            <p:spPr bwMode="auto">
              <a:xfrm flipH="1" flipV="1">
                <a:off x="491" y="938"/>
                <a:ext cx="173" cy="1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68" name="Line 40"/>
              <p:cNvSpPr>
                <a:spLocks noChangeAspect="1" noChangeShapeType="1"/>
              </p:cNvSpPr>
              <p:nvPr/>
            </p:nvSpPr>
            <p:spPr bwMode="auto">
              <a:xfrm flipV="1">
                <a:off x="498" y="933"/>
                <a:ext cx="172" cy="165"/>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1762" name="Line 41"/>
            <p:cNvSpPr>
              <a:spLocks noChangeAspect="1" noChangeShapeType="1"/>
            </p:cNvSpPr>
            <p:nvPr/>
          </p:nvSpPr>
          <p:spPr bwMode="auto">
            <a:xfrm>
              <a:off x="2946" y="392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1277" name="Group 42"/>
          <p:cNvGrpSpPr>
            <a:grpSpLocks/>
          </p:cNvGrpSpPr>
          <p:nvPr/>
        </p:nvGrpSpPr>
        <p:grpSpPr bwMode="auto">
          <a:xfrm>
            <a:off x="249238" y="3576638"/>
            <a:ext cx="547687" cy="407987"/>
            <a:chOff x="624" y="3919"/>
            <a:chExt cx="345" cy="257"/>
          </a:xfrm>
        </p:grpSpPr>
        <p:sp>
          <p:nvSpPr>
            <p:cNvPr id="11758" name="Rectangle 43"/>
            <p:cNvSpPr>
              <a:spLocks noChangeAspect="1" noChangeArrowheads="1"/>
            </p:cNvSpPr>
            <p:nvPr/>
          </p:nvSpPr>
          <p:spPr bwMode="auto">
            <a:xfrm>
              <a:off x="624" y="3974"/>
              <a:ext cx="345" cy="202"/>
            </a:xfrm>
            <a:prstGeom prst="rect">
              <a:avLst/>
            </a:prstGeom>
            <a:noFill/>
            <a:ln w="12700">
              <a:solidFill>
                <a:srgbClr val="000000"/>
              </a:solidFill>
              <a:miter lim="800000"/>
              <a:headEnd/>
              <a:tailEnd/>
            </a:ln>
          </p:spPr>
          <p:txBody>
            <a:bodyPr wrap="none" anchor="ctr"/>
            <a:lstStyle/>
            <a:p>
              <a:endParaRPr lang="en-US"/>
            </a:p>
          </p:txBody>
        </p:sp>
        <p:sp>
          <p:nvSpPr>
            <p:cNvPr id="11759" name="Rectangle 44"/>
            <p:cNvSpPr>
              <a:spLocks noChangeAspect="1" noChangeArrowheads="1"/>
            </p:cNvSpPr>
            <p:nvPr/>
          </p:nvSpPr>
          <p:spPr bwMode="auto">
            <a:xfrm>
              <a:off x="713" y="4008"/>
              <a:ext cx="168" cy="134"/>
            </a:xfrm>
            <a:prstGeom prst="rect">
              <a:avLst/>
            </a:prstGeom>
            <a:noFill/>
            <a:ln w="9525">
              <a:noFill/>
              <a:miter lim="800000"/>
              <a:headEnd/>
              <a:tailEnd/>
            </a:ln>
          </p:spPr>
          <p:txBody>
            <a:bodyPr wrap="none" lIns="0" tIns="0" rIns="0" bIns="0">
              <a:spAutoFit/>
            </a:bodyPr>
            <a:lstStyle/>
            <a:p>
              <a:pPr eaLnBrk="0" hangingPunct="0"/>
              <a:r>
                <a:rPr lang="en-US" sz="1400" b="1">
                  <a:solidFill>
                    <a:srgbClr val="000000"/>
                  </a:solidFill>
                </a:rPr>
                <a:t>MP</a:t>
              </a:r>
              <a:endParaRPr lang="en-US" sz="2900" b="1">
                <a:solidFill>
                  <a:srgbClr val="000000"/>
                </a:solidFill>
              </a:endParaRPr>
            </a:p>
          </p:txBody>
        </p:sp>
        <p:sp>
          <p:nvSpPr>
            <p:cNvPr id="11760" name="Line 45"/>
            <p:cNvSpPr>
              <a:spLocks noChangeAspect="1" noChangeShapeType="1"/>
            </p:cNvSpPr>
            <p:nvPr/>
          </p:nvSpPr>
          <p:spPr bwMode="auto">
            <a:xfrm>
              <a:off x="797" y="3919"/>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1278" name="Group 46"/>
          <p:cNvGrpSpPr>
            <a:grpSpLocks/>
          </p:cNvGrpSpPr>
          <p:nvPr/>
        </p:nvGrpSpPr>
        <p:grpSpPr bwMode="auto">
          <a:xfrm>
            <a:off x="261938" y="1271588"/>
            <a:ext cx="547687" cy="404812"/>
            <a:chOff x="285" y="1056"/>
            <a:chExt cx="345" cy="255"/>
          </a:xfrm>
        </p:grpSpPr>
        <p:grpSp>
          <p:nvGrpSpPr>
            <p:cNvPr id="11753" name="Group 47"/>
            <p:cNvGrpSpPr>
              <a:grpSpLocks/>
            </p:cNvGrpSpPr>
            <p:nvPr/>
          </p:nvGrpSpPr>
          <p:grpSpPr bwMode="auto">
            <a:xfrm>
              <a:off x="438" y="1056"/>
              <a:ext cx="38" cy="52"/>
              <a:chOff x="1315" y="4145"/>
              <a:chExt cx="38" cy="52"/>
            </a:xfrm>
          </p:grpSpPr>
          <p:sp>
            <p:nvSpPr>
              <p:cNvPr id="11756" name="Line 48"/>
              <p:cNvSpPr>
                <a:spLocks noChangeAspect="1" noChangeShapeType="1"/>
              </p:cNvSpPr>
              <p:nvPr/>
            </p:nvSpPr>
            <p:spPr bwMode="auto">
              <a:xfrm>
                <a:off x="1315"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57" name="Line 49"/>
              <p:cNvSpPr>
                <a:spLocks noChangeAspect="1" noChangeShapeType="1"/>
              </p:cNvSpPr>
              <p:nvPr/>
            </p:nvSpPr>
            <p:spPr bwMode="auto">
              <a:xfrm>
                <a:off x="1353" y="4145"/>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754" name="Rectangle 50"/>
            <p:cNvSpPr>
              <a:spLocks noChangeAspect="1" noChangeArrowheads="1"/>
            </p:cNvSpPr>
            <p:nvPr/>
          </p:nvSpPr>
          <p:spPr bwMode="auto">
            <a:xfrm>
              <a:off x="386" y="1153"/>
              <a:ext cx="144"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solidFill>
                    <a:srgbClr val="000000"/>
                  </a:solidFill>
                </a:rPr>
                <a:t>HQ</a:t>
              </a:r>
            </a:p>
          </p:txBody>
        </p:sp>
        <p:sp>
          <p:nvSpPr>
            <p:cNvPr id="11755" name="Rectangle 51"/>
            <p:cNvSpPr>
              <a:spLocks noChangeAspect="1" noChangeArrowheads="1"/>
            </p:cNvSpPr>
            <p:nvPr/>
          </p:nvSpPr>
          <p:spPr bwMode="auto">
            <a:xfrm>
              <a:off x="285" y="1109"/>
              <a:ext cx="345" cy="202"/>
            </a:xfrm>
            <a:prstGeom prst="rect">
              <a:avLst/>
            </a:prstGeom>
            <a:noFill/>
            <a:ln w="12700">
              <a:solidFill>
                <a:srgbClr val="000000"/>
              </a:solidFill>
              <a:miter lim="800000"/>
              <a:headEnd/>
              <a:tailEnd/>
            </a:ln>
          </p:spPr>
          <p:txBody>
            <a:bodyPr wrap="none" anchor="ctr" anchorCtr="1">
              <a:spAutoFit/>
            </a:bodyPr>
            <a:lstStyle/>
            <a:p>
              <a:endParaRPr lang="en-US"/>
            </a:p>
          </p:txBody>
        </p:sp>
      </p:grpSp>
      <p:grpSp>
        <p:nvGrpSpPr>
          <p:cNvPr id="11279" name="Group 52"/>
          <p:cNvGrpSpPr>
            <a:grpSpLocks/>
          </p:cNvGrpSpPr>
          <p:nvPr/>
        </p:nvGrpSpPr>
        <p:grpSpPr bwMode="auto">
          <a:xfrm>
            <a:off x="1062038" y="1271588"/>
            <a:ext cx="622300" cy="404812"/>
            <a:chOff x="531" y="1081"/>
            <a:chExt cx="392" cy="255"/>
          </a:xfrm>
        </p:grpSpPr>
        <p:sp>
          <p:nvSpPr>
            <p:cNvPr id="11745" name="Rectangle 53"/>
            <p:cNvSpPr>
              <a:spLocks noChangeArrowheads="1"/>
            </p:cNvSpPr>
            <p:nvPr/>
          </p:nvSpPr>
          <p:spPr bwMode="auto">
            <a:xfrm>
              <a:off x="531"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1746" name="Group 54"/>
            <p:cNvGrpSpPr>
              <a:grpSpLocks/>
            </p:cNvGrpSpPr>
            <p:nvPr/>
          </p:nvGrpSpPr>
          <p:grpSpPr bwMode="auto">
            <a:xfrm>
              <a:off x="578" y="1081"/>
              <a:ext cx="345" cy="255"/>
              <a:chOff x="4208" y="3264"/>
              <a:chExt cx="345" cy="255"/>
            </a:xfrm>
          </p:grpSpPr>
          <p:grpSp>
            <p:nvGrpSpPr>
              <p:cNvPr id="11747" name="Group 55"/>
              <p:cNvGrpSpPr>
                <a:grpSpLocks/>
              </p:cNvGrpSpPr>
              <p:nvPr/>
            </p:nvGrpSpPr>
            <p:grpSpPr bwMode="auto">
              <a:xfrm>
                <a:off x="4208" y="3317"/>
                <a:ext cx="345" cy="202"/>
                <a:chOff x="2720" y="196"/>
                <a:chExt cx="686" cy="401"/>
              </a:xfrm>
            </p:grpSpPr>
            <p:sp>
              <p:nvSpPr>
                <p:cNvPr id="11751" name="Rectangle 56"/>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1752" name="Line 57"/>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748" name="Group 58"/>
              <p:cNvGrpSpPr>
                <a:grpSpLocks/>
              </p:cNvGrpSpPr>
              <p:nvPr/>
            </p:nvGrpSpPr>
            <p:grpSpPr bwMode="auto">
              <a:xfrm>
                <a:off x="4363" y="3264"/>
                <a:ext cx="36" cy="52"/>
                <a:chOff x="2625" y="2324"/>
                <a:chExt cx="36" cy="52"/>
              </a:xfrm>
            </p:grpSpPr>
            <p:sp>
              <p:nvSpPr>
                <p:cNvPr id="11749" name="Line 59"/>
                <p:cNvSpPr>
                  <a:spLocks noChangeAspect="1" noChangeShapeType="1"/>
                </p:cNvSpPr>
                <p:nvPr/>
              </p:nvSpPr>
              <p:spPr bwMode="auto">
                <a:xfrm>
                  <a:off x="2625"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50" name="Line 60"/>
                <p:cNvSpPr>
                  <a:spLocks noChangeAspect="1" noChangeShapeType="1"/>
                </p:cNvSpPr>
                <p:nvPr/>
              </p:nvSpPr>
              <p:spPr bwMode="auto">
                <a:xfrm>
                  <a:off x="2661" y="23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grpSp>
      <p:grpSp>
        <p:nvGrpSpPr>
          <p:cNvPr id="11280" name="Group 61"/>
          <p:cNvGrpSpPr>
            <a:grpSpLocks/>
          </p:cNvGrpSpPr>
          <p:nvPr/>
        </p:nvGrpSpPr>
        <p:grpSpPr bwMode="auto">
          <a:xfrm>
            <a:off x="1905000" y="1846263"/>
            <a:ext cx="717550" cy="396875"/>
            <a:chOff x="1280" y="1443"/>
            <a:chExt cx="452" cy="250"/>
          </a:xfrm>
        </p:grpSpPr>
        <p:grpSp>
          <p:nvGrpSpPr>
            <p:cNvPr id="11735" name="Group 62"/>
            <p:cNvGrpSpPr>
              <a:grpSpLocks/>
            </p:cNvGrpSpPr>
            <p:nvPr/>
          </p:nvGrpSpPr>
          <p:grpSpPr bwMode="auto">
            <a:xfrm>
              <a:off x="1330" y="1443"/>
              <a:ext cx="345" cy="250"/>
              <a:chOff x="96" y="2880"/>
              <a:chExt cx="345" cy="250"/>
            </a:xfrm>
          </p:grpSpPr>
          <p:grpSp>
            <p:nvGrpSpPr>
              <p:cNvPr id="11738" name="Group 63"/>
              <p:cNvGrpSpPr>
                <a:grpSpLocks noChangeAspect="1"/>
              </p:cNvGrpSpPr>
              <p:nvPr/>
            </p:nvGrpSpPr>
            <p:grpSpPr bwMode="auto">
              <a:xfrm>
                <a:off x="96" y="2928"/>
                <a:ext cx="345" cy="202"/>
                <a:chOff x="379" y="200"/>
                <a:chExt cx="685" cy="401"/>
              </a:xfrm>
            </p:grpSpPr>
            <p:sp>
              <p:nvSpPr>
                <p:cNvPr id="11742" name="Rectangle 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743" name="Line 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44" name="Line 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739" name="Group 67"/>
              <p:cNvGrpSpPr>
                <a:grpSpLocks noChangeAspect="1"/>
              </p:cNvGrpSpPr>
              <p:nvPr/>
            </p:nvGrpSpPr>
            <p:grpSpPr bwMode="auto">
              <a:xfrm>
                <a:off x="249" y="2880"/>
                <a:ext cx="38" cy="52"/>
                <a:chOff x="3195" y="1627"/>
                <a:chExt cx="75" cy="104"/>
              </a:xfrm>
            </p:grpSpPr>
            <p:sp>
              <p:nvSpPr>
                <p:cNvPr id="11740" name="Line 6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41" name="Line 6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736" name="Rectangle 70"/>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737" name="Rectangle 71"/>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11281" name="Group 72"/>
          <p:cNvGrpSpPr>
            <a:grpSpLocks/>
          </p:cNvGrpSpPr>
          <p:nvPr/>
        </p:nvGrpSpPr>
        <p:grpSpPr bwMode="auto">
          <a:xfrm>
            <a:off x="1938338" y="1266825"/>
            <a:ext cx="617537" cy="409575"/>
            <a:chOff x="1035" y="1078"/>
            <a:chExt cx="389" cy="258"/>
          </a:xfrm>
        </p:grpSpPr>
        <p:grpSp>
          <p:nvGrpSpPr>
            <p:cNvPr id="11725" name="Group 73"/>
            <p:cNvGrpSpPr>
              <a:grpSpLocks/>
            </p:cNvGrpSpPr>
            <p:nvPr/>
          </p:nvGrpSpPr>
          <p:grpSpPr bwMode="auto">
            <a:xfrm>
              <a:off x="1079" y="1078"/>
              <a:ext cx="345" cy="258"/>
              <a:chOff x="528" y="2872"/>
              <a:chExt cx="345" cy="258"/>
            </a:xfrm>
          </p:grpSpPr>
          <p:grpSp>
            <p:nvGrpSpPr>
              <p:cNvPr id="11727" name="Group 74"/>
              <p:cNvGrpSpPr>
                <a:grpSpLocks noChangeAspect="1"/>
              </p:cNvGrpSpPr>
              <p:nvPr/>
            </p:nvGrpSpPr>
            <p:grpSpPr bwMode="auto">
              <a:xfrm>
                <a:off x="528" y="2928"/>
                <a:ext cx="345" cy="202"/>
                <a:chOff x="379" y="200"/>
                <a:chExt cx="685" cy="401"/>
              </a:xfrm>
            </p:grpSpPr>
            <p:sp>
              <p:nvSpPr>
                <p:cNvPr id="11732" name="Rectangle 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733" name="Line 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734" name="Line 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728" name="Group 78"/>
              <p:cNvGrpSpPr>
                <a:grpSpLocks noChangeAspect="1"/>
              </p:cNvGrpSpPr>
              <p:nvPr/>
            </p:nvGrpSpPr>
            <p:grpSpPr bwMode="auto">
              <a:xfrm>
                <a:off x="665" y="2872"/>
                <a:ext cx="71" cy="53"/>
                <a:chOff x="3160" y="1400"/>
                <a:chExt cx="141" cy="106"/>
              </a:xfrm>
            </p:grpSpPr>
            <p:sp>
              <p:nvSpPr>
                <p:cNvPr id="11729" name="Line 79"/>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30" name="Line 80"/>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31" name="Line 81"/>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726" name="Rectangle 82"/>
            <p:cNvSpPr>
              <a:spLocks noChangeArrowheads="1"/>
            </p:cNvSpPr>
            <p:nvPr/>
          </p:nvSpPr>
          <p:spPr bwMode="auto">
            <a:xfrm>
              <a:off x="1035"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82" name="Group 83"/>
          <p:cNvGrpSpPr>
            <a:grpSpLocks/>
          </p:cNvGrpSpPr>
          <p:nvPr/>
        </p:nvGrpSpPr>
        <p:grpSpPr bwMode="auto">
          <a:xfrm>
            <a:off x="5510213" y="1273175"/>
            <a:ext cx="620712" cy="403225"/>
            <a:chOff x="3037" y="1082"/>
            <a:chExt cx="391" cy="254"/>
          </a:xfrm>
        </p:grpSpPr>
        <p:grpSp>
          <p:nvGrpSpPr>
            <p:cNvPr id="11717" name="Group 84"/>
            <p:cNvGrpSpPr>
              <a:grpSpLocks/>
            </p:cNvGrpSpPr>
            <p:nvPr/>
          </p:nvGrpSpPr>
          <p:grpSpPr bwMode="auto">
            <a:xfrm>
              <a:off x="3083" y="1082"/>
              <a:ext cx="345" cy="254"/>
              <a:chOff x="144" y="3452"/>
              <a:chExt cx="345" cy="254"/>
            </a:xfrm>
          </p:grpSpPr>
          <p:grpSp>
            <p:nvGrpSpPr>
              <p:cNvPr id="11719" name="Group 85"/>
              <p:cNvGrpSpPr>
                <a:grpSpLocks noChangeAspect="1"/>
              </p:cNvGrpSpPr>
              <p:nvPr/>
            </p:nvGrpSpPr>
            <p:grpSpPr bwMode="auto">
              <a:xfrm>
                <a:off x="144" y="3504"/>
                <a:ext cx="345" cy="202"/>
                <a:chOff x="380" y="773"/>
                <a:chExt cx="686" cy="401"/>
              </a:xfrm>
            </p:grpSpPr>
            <p:sp>
              <p:nvSpPr>
                <p:cNvPr id="11723" name="Rectangle 86"/>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1724" name="Oval 87"/>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grpSp>
            <p:nvGrpSpPr>
              <p:cNvPr id="11720" name="Group 88"/>
              <p:cNvGrpSpPr>
                <a:grpSpLocks noChangeAspect="1"/>
              </p:cNvGrpSpPr>
              <p:nvPr/>
            </p:nvGrpSpPr>
            <p:grpSpPr bwMode="auto">
              <a:xfrm>
                <a:off x="297" y="3452"/>
                <a:ext cx="38" cy="52"/>
                <a:chOff x="3195" y="1627"/>
                <a:chExt cx="75" cy="104"/>
              </a:xfrm>
            </p:grpSpPr>
            <p:sp>
              <p:nvSpPr>
                <p:cNvPr id="11721" name="Line 8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22" name="Line 9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718" name="Rectangle 91"/>
            <p:cNvSpPr>
              <a:spLocks noChangeArrowheads="1"/>
            </p:cNvSpPr>
            <p:nvPr/>
          </p:nvSpPr>
          <p:spPr bwMode="auto">
            <a:xfrm>
              <a:off x="3037"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83" name="Group 92"/>
          <p:cNvGrpSpPr>
            <a:grpSpLocks/>
          </p:cNvGrpSpPr>
          <p:nvPr/>
        </p:nvGrpSpPr>
        <p:grpSpPr bwMode="auto">
          <a:xfrm>
            <a:off x="6383338" y="1282700"/>
            <a:ext cx="625475" cy="393700"/>
            <a:chOff x="3527" y="1088"/>
            <a:chExt cx="394" cy="248"/>
          </a:xfrm>
        </p:grpSpPr>
        <p:grpSp>
          <p:nvGrpSpPr>
            <p:cNvPr id="11702" name="Group 93"/>
            <p:cNvGrpSpPr>
              <a:grpSpLocks/>
            </p:cNvGrpSpPr>
            <p:nvPr/>
          </p:nvGrpSpPr>
          <p:grpSpPr bwMode="auto">
            <a:xfrm>
              <a:off x="3576" y="1088"/>
              <a:ext cx="345" cy="248"/>
              <a:chOff x="3648" y="1074"/>
              <a:chExt cx="345" cy="248"/>
            </a:xfrm>
          </p:grpSpPr>
          <p:grpSp>
            <p:nvGrpSpPr>
              <p:cNvPr id="11704" name="Group 94"/>
              <p:cNvGrpSpPr>
                <a:grpSpLocks/>
              </p:cNvGrpSpPr>
              <p:nvPr/>
            </p:nvGrpSpPr>
            <p:grpSpPr bwMode="auto">
              <a:xfrm>
                <a:off x="3690" y="1146"/>
                <a:ext cx="260" cy="155"/>
                <a:chOff x="336" y="1584"/>
                <a:chExt cx="258" cy="167"/>
              </a:xfrm>
            </p:grpSpPr>
            <p:sp>
              <p:nvSpPr>
                <p:cNvPr id="11712" name="Oval 95"/>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1713" name="Group 96"/>
                <p:cNvGrpSpPr>
                  <a:grpSpLocks noChangeAspect="1"/>
                </p:cNvGrpSpPr>
                <p:nvPr/>
              </p:nvGrpSpPr>
              <p:grpSpPr bwMode="auto">
                <a:xfrm>
                  <a:off x="377" y="1705"/>
                  <a:ext cx="176" cy="46"/>
                  <a:chOff x="3095" y="2115"/>
                  <a:chExt cx="351" cy="91"/>
                </a:xfrm>
              </p:grpSpPr>
              <p:sp>
                <p:nvSpPr>
                  <p:cNvPr id="11714" name="Oval 97"/>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1715" name="Oval 98"/>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1716" name="Oval 99"/>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1705" name="Rectangle 100"/>
              <p:cNvSpPr>
                <a:spLocks noChangeAspect="1" noChangeArrowheads="1"/>
              </p:cNvSpPr>
              <p:nvPr/>
            </p:nvSpPr>
            <p:spPr bwMode="auto">
              <a:xfrm>
                <a:off x="3649" y="1120"/>
                <a:ext cx="344" cy="202"/>
              </a:xfrm>
              <a:prstGeom prst="rect">
                <a:avLst/>
              </a:prstGeom>
              <a:noFill/>
              <a:ln w="12700">
                <a:solidFill>
                  <a:srgbClr val="000000"/>
                </a:solidFill>
                <a:miter lim="800000"/>
                <a:headEnd/>
                <a:tailEnd/>
              </a:ln>
            </p:spPr>
            <p:txBody>
              <a:bodyPr wrap="none" anchor="ctr"/>
              <a:lstStyle/>
              <a:p>
                <a:endParaRPr lang="en-US"/>
              </a:p>
            </p:txBody>
          </p:sp>
          <p:sp>
            <p:nvSpPr>
              <p:cNvPr id="11706" name="Freeform 101"/>
              <p:cNvSpPr>
                <a:spLocks noChangeAspect="1"/>
              </p:cNvSpPr>
              <p:nvPr/>
            </p:nvSpPr>
            <p:spPr bwMode="auto">
              <a:xfrm>
                <a:off x="3651" y="1120"/>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1707" name="Freeform 102"/>
              <p:cNvSpPr>
                <a:spLocks noChangeAspect="1"/>
              </p:cNvSpPr>
              <p:nvPr/>
            </p:nvSpPr>
            <p:spPr bwMode="auto">
              <a:xfrm>
                <a:off x="3648" y="1120"/>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1708" name="Freeform 103"/>
              <p:cNvSpPr>
                <a:spLocks/>
              </p:cNvSpPr>
              <p:nvPr/>
            </p:nvSpPr>
            <p:spPr bwMode="auto">
              <a:xfrm>
                <a:off x="3675" y="1124"/>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nvGrpSpPr>
              <p:cNvPr id="11709" name="Group 104"/>
              <p:cNvGrpSpPr>
                <a:grpSpLocks/>
              </p:cNvGrpSpPr>
              <p:nvPr/>
            </p:nvGrpSpPr>
            <p:grpSpPr bwMode="auto">
              <a:xfrm>
                <a:off x="3802" y="1074"/>
                <a:ext cx="36" cy="48"/>
                <a:chOff x="2345" y="624"/>
                <a:chExt cx="36" cy="52"/>
              </a:xfrm>
            </p:grpSpPr>
            <p:sp>
              <p:nvSpPr>
                <p:cNvPr id="11710" name="Line 105"/>
                <p:cNvSpPr>
                  <a:spLocks noChangeAspect="1" noChangeShapeType="1"/>
                </p:cNvSpPr>
                <p:nvPr/>
              </p:nvSpPr>
              <p:spPr bwMode="auto">
                <a:xfrm>
                  <a:off x="2345"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711" name="Line 106"/>
                <p:cNvSpPr>
                  <a:spLocks noChangeAspect="1" noChangeShapeType="1"/>
                </p:cNvSpPr>
                <p:nvPr/>
              </p:nvSpPr>
              <p:spPr bwMode="auto">
                <a:xfrm>
                  <a:off x="2381"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703" name="Rectangle 107"/>
            <p:cNvSpPr>
              <a:spLocks noChangeArrowheads="1"/>
            </p:cNvSpPr>
            <p:nvPr/>
          </p:nvSpPr>
          <p:spPr bwMode="auto">
            <a:xfrm>
              <a:off x="3527"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84" name="Group 108"/>
          <p:cNvGrpSpPr>
            <a:grpSpLocks/>
          </p:cNvGrpSpPr>
          <p:nvPr/>
        </p:nvGrpSpPr>
        <p:grpSpPr bwMode="auto">
          <a:xfrm>
            <a:off x="8140700" y="1271588"/>
            <a:ext cx="622300" cy="404812"/>
            <a:chOff x="5040" y="1081"/>
            <a:chExt cx="392" cy="255"/>
          </a:xfrm>
        </p:grpSpPr>
        <p:grpSp>
          <p:nvGrpSpPr>
            <p:cNvPr id="11691" name="Group 109"/>
            <p:cNvGrpSpPr>
              <a:grpSpLocks/>
            </p:cNvGrpSpPr>
            <p:nvPr/>
          </p:nvGrpSpPr>
          <p:grpSpPr bwMode="auto">
            <a:xfrm>
              <a:off x="5087" y="1081"/>
              <a:ext cx="345" cy="255"/>
              <a:chOff x="144" y="3788"/>
              <a:chExt cx="345" cy="255"/>
            </a:xfrm>
          </p:grpSpPr>
          <p:grpSp>
            <p:nvGrpSpPr>
              <p:cNvPr id="11693" name="Group 110"/>
              <p:cNvGrpSpPr>
                <a:grpSpLocks noChangeAspect="1"/>
              </p:cNvGrpSpPr>
              <p:nvPr/>
            </p:nvGrpSpPr>
            <p:grpSpPr bwMode="auto">
              <a:xfrm>
                <a:off x="144" y="3840"/>
                <a:ext cx="345" cy="203"/>
                <a:chOff x="105" y="40"/>
                <a:chExt cx="743" cy="437"/>
              </a:xfrm>
            </p:grpSpPr>
            <p:sp>
              <p:nvSpPr>
                <p:cNvPr id="11697" name="Rectangle 111"/>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698" name="Line 112"/>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699" name="Line 113"/>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700" name="Line 114"/>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701" name="Line 115"/>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grpSp>
            <p:nvGrpSpPr>
              <p:cNvPr id="11694" name="Group 116"/>
              <p:cNvGrpSpPr>
                <a:grpSpLocks noChangeAspect="1"/>
              </p:cNvGrpSpPr>
              <p:nvPr/>
            </p:nvGrpSpPr>
            <p:grpSpPr bwMode="auto">
              <a:xfrm>
                <a:off x="297" y="3788"/>
                <a:ext cx="38" cy="52"/>
                <a:chOff x="3195" y="1627"/>
                <a:chExt cx="75" cy="104"/>
              </a:xfrm>
            </p:grpSpPr>
            <p:sp>
              <p:nvSpPr>
                <p:cNvPr id="11695" name="Line 11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96" name="Line 11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692" name="Rectangle 119"/>
            <p:cNvSpPr>
              <a:spLocks noChangeArrowheads="1"/>
            </p:cNvSpPr>
            <p:nvPr/>
          </p:nvSpPr>
          <p:spPr bwMode="auto">
            <a:xfrm>
              <a:off x="5040"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85" name="Group 120"/>
          <p:cNvGrpSpPr>
            <a:grpSpLocks/>
          </p:cNvGrpSpPr>
          <p:nvPr/>
        </p:nvGrpSpPr>
        <p:grpSpPr bwMode="auto">
          <a:xfrm>
            <a:off x="993775" y="1846263"/>
            <a:ext cx="663575" cy="396875"/>
            <a:chOff x="754" y="1443"/>
            <a:chExt cx="418" cy="250"/>
          </a:xfrm>
        </p:grpSpPr>
        <p:grpSp>
          <p:nvGrpSpPr>
            <p:cNvPr id="11685" name="Group 121"/>
            <p:cNvGrpSpPr>
              <a:grpSpLocks/>
            </p:cNvGrpSpPr>
            <p:nvPr/>
          </p:nvGrpSpPr>
          <p:grpSpPr bwMode="auto">
            <a:xfrm>
              <a:off x="827" y="1443"/>
              <a:ext cx="345" cy="250"/>
              <a:chOff x="1104" y="3264"/>
              <a:chExt cx="345" cy="250"/>
            </a:xfrm>
          </p:grpSpPr>
          <p:grpSp>
            <p:nvGrpSpPr>
              <p:cNvPr id="11687" name="Group 122"/>
              <p:cNvGrpSpPr>
                <a:grpSpLocks/>
              </p:cNvGrpSpPr>
              <p:nvPr/>
            </p:nvGrpSpPr>
            <p:grpSpPr bwMode="auto">
              <a:xfrm>
                <a:off x="1104" y="3312"/>
                <a:ext cx="345" cy="202"/>
                <a:chOff x="2720" y="196"/>
                <a:chExt cx="686" cy="401"/>
              </a:xfrm>
            </p:grpSpPr>
            <p:sp>
              <p:nvSpPr>
                <p:cNvPr id="11689" name="Rectangle 123"/>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1690" name="Line 124"/>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1688" name="Line 125"/>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686" name="Rectangle 126"/>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1286" name="Group 127"/>
          <p:cNvGrpSpPr>
            <a:grpSpLocks/>
          </p:cNvGrpSpPr>
          <p:nvPr/>
        </p:nvGrpSpPr>
        <p:grpSpPr bwMode="auto">
          <a:xfrm>
            <a:off x="5461000" y="1839913"/>
            <a:ext cx="715963" cy="403225"/>
            <a:chOff x="3280" y="1439"/>
            <a:chExt cx="451" cy="254"/>
          </a:xfrm>
        </p:grpSpPr>
        <p:grpSp>
          <p:nvGrpSpPr>
            <p:cNvPr id="11678" name="Group 128"/>
            <p:cNvGrpSpPr>
              <a:grpSpLocks/>
            </p:cNvGrpSpPr>
            <p:nvPr/>
          </p:nvGrpSpPr>
          <p:grpSpPr bwMode="auto">
            <a:xfrm>
              <a:off x="3341" y="1439"/>
              <a:ext cx="345" cy="254"/>
              <a:chOff x="3428" y="1433"/>
              <a:chExt cx="345" cy="254"/>
            </a:xfrm>
          </p:grpSpPr>
          <p:grpSp>
            <p:nvGrpSpPr>
              <p:cNvPr id="11681" name="Group 129"/>
              <p:cNvGrpSpPr>
                <a:grpSpLocks noChangeAspect="1"/>
              </p:cNvGrpSpPr>
              <p:nvPr/>
            </p:nvGrpSpPr>
            <p:grpSpPr bwMode="auto">
              <a:xfrm>
                <a:off x="3428" y="1485"/>
                <a:ext cx="345" cy="202"/>
                <a:chOff x="380" y="773"/>
                <a:chExt cx="686" cy="401"/>
              </a:xfrm>
            </p:grpSpPr>
            <p:sp>
              <p:nvSpPr>
                <p:cNvPr id="11683" name="Rectangle 130"/>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1684" name="Oval 131"/>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11682" name="Line 132"/>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679" name="Rectangle 133"/>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680" name="Rectangle 134"/>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1287" name="Group 135"/>
          <p:cNvGrpSpPr>
            <a:grpSpLocks/>
          </p:cNvGrpSpPr>
          <p:nvPr/>
        </p:nvGrpSpPr>
        <p:grpSpPr bwMode="auto">
          <a:xfrm>
            <a:off x="6335713" y="1849438"/>
            <a:ext cx="746125" cy="393700"/>
            <a:chOff x="3775" y="1445"/>
            <a:chExt cx="470" cy="248"/>
          </a:xfrm>
        </p:grpSpPr>
        <p:grpSp>
          <p:nvGrpSpPr>
            <p:cNvPr id="11663" name="Group 136"/>
            <p:cNvGrpSpPr>
              <a:grpSpLocks/>
            </p:cNvGrpSpPr>
            <p:nvPr/>
          </p:nvGrpSpPr>
          <p:grpSpPr bwMode="auto">
            <a:xfrm>
              <a:off x="3843" y="1445"/>
              <a:ext cx="345" cy="248"/>
              <a:chOff x="3905" y="1435"/>
              <a:chExt cx="345" cy="248"/>
            </a:xfrm>
          </p:grpSpPr>
          <p:grpSp>
            <p:nvGrpSpPr>
              <p:cNvPr id="11666" name="Group 137"/>
              <p:cNvGrpSpPr>
                <a:grpSpLocks/>
              </p:cNvGrpSpPr>
              <p:nvPr/>
            </p:nvGrpSpPr>
            <p:grpSpPr bwMode="auto">
              <a:xfrm>
                <a:off x="3905" y="1481"/>
                <a:ext cx="345" cy="202"/>
                <a:chOff x="3905" y="1481"/>
                <a:chExt cx="345" cy="202"/>
              </a:xfrm>
            </p:grpSpPr>
            <p:grpSp>
              <p:nvGrpSpPr>
                <p:cNvPr id="11668" name="Group 138"/>
                <p:cNvGrpSpPr>
                  <a:grpSpLocks/>
                </p:cNvGrpSpPr>
                <p:nvPr/>
              </p:nvGrpSpPr>
              <p:grpSpPr bwMode="auto">
                <a:xfrm>
                  <a:off x="3947" y="1507"/>
                  <a:ext cx="260" cy="155"/>
                  <a:chOff x="336" y="1584"/>
                  <a:chExt cx="258" cy="167"/>
                </a:xfrm>
              </p:grpSpPr>
              <p:sp>
                <p:nvSpPr>
                  <p:cNvPr id="11673" name="Oval 139"/>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1674" name="Group 140"/>
                  <p:cNvGrpSpPr>
                    <a:grpSpLocks noChangeAspect="1"/>
                  </p:cNvGrpSpPr>
                  <p:nvPr/>
                </p:nvGrpSpPr>
                <p:grpSpPr bwMode="auto">
                  <a:xfrm>
                    <a:off x="377" y="1705"/>
                    <a:ext cx="176" cy="46"/>
                    <a:chOff x="3095" y="2115"/>
                    <a:chExt cx="351" cy="91"/>
                  </a:xfrm>
                </p:grpSpPr>
                <p:sp>
                  <p:nvSpPr>
                    <p:cNvPr id="11675" name="Oval 141"/>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1676" name="Oval 142"/>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1677" name="Oval 143"/>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1669" name="Rectangle 144"/>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11670" name="Freeform 145"/>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1671" name="Freeform 146"/>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1672" name="Freeform 147"/>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11667" name="Line 148"/>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664" name="Rectangle 149"/>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665" name="Rectangle 150"/>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1288" name="Group 151"/>
          <p:cNvGrpSpPr>
            <a:grpSpLocks/>
          </p:cNvGrpSpPr>
          <p:nvPr/>
        </p:nvGrpSpPr>
        <p:grpSpPr bwMode="auto">
          <a:xfrm>
            <a:off x="8134350" y="1838325"/>
            <a:ext cx="723900" cy="404813"/>
            <a:chOff x="5292" y="1438"/>
            <a:chExt cx="456" cy="255"/>
          </a:xfrm>
        </p:grpSpPr>
        <p:grpSp>
          <p:nvGrpSpPr>
            <p:cNvPr id="11654" name="Group 152"/>
            <p:cNvGrpSpPr>
              <a:grpSpLocks noChangeAspect="1"/>
            </p:cNvGrpSpPr>
            <p:nvPr/>
          </p:nvGrpSpPr>
          <p:grpSpPr bwMode="auto">
            <a:xfrm>
              <a:off x="5354" y="1490"/>
              <a:ext cx="345" cy="203"/>
              <a:chOff x="105" y="40"/>
              <a:chExt cx="743" cy="437"/>
            </a:xfrm>
          </p:grpSpPr>
          <p:sp>
            <p:nvSpPr>
              <p:cNvPr id="11658" name="Rectangle 153"/>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659" name="Line 154"/>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660" name="Line 155"/>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661" name="Line 156"/>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662" name="Line 157"/>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1655" name="Line 158"/>
            <p:cNvSpPr>
              <a:spLocks noChangeAspect="1" noChangeShapeType="1"/>
            </p:cNvSpPr>
            <p:nvPr/>
          </p:nvSpPr>
          <p:spPr bwMode="auto">
            <a:xfrm>
              <a:off x="5526"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56" name="Rectangle 159"/>
            <p:cNvSpPr>
              <a:spLocks noChangeArrowheads="1"/>
            </p:cNvSpPr>
            <p:nvPr/>
          </p:nvSpPr>
          <p:spPr bwMode="auto">
            <a:xfrm>
              <a:off x="5704"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657" name="Rectangle 160"/>
            <p:cNvSpPr>
              <a:spLocks noChangeArrowheads="1"/>
            </p:cNvSpPr>
            <p:nvPr/>
          </p:nvSpPr>
          <p:spPr bwMode="auto">
            <a:xfrm>
              <a:off x="5292"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grpSp>
      <p:grpSp>
        <p:nvGrpSpPr>
          <p:cNvPr id="11289" name="Group 161"/>
          <p:cNvGrpSpPr>
            <a:grpSpLocks/>
          </p:cNvGrpSpPr>
          <p:nvPr/>
        </p:nvGrpSpPr>
        <p:grpSpPr bwMode="auto">
          <a:xfrm>
            <a:off x="2808288" y="1266825"/>
            <a:ext cx="623887" cy="409575"/>
            <a:chOff x="1532" y="1078"/>
            <a:chExt cx="393" cy="258"/>
          </a:xfrm>
        </p:grpSpPr>
        <p:grpSp>
          <p:nvGrpSpPr>
            <p:cNvPr id="11644" name="Group 162"/>
            <p:cNvGrpSpPr>
              <a:grpSpLocks/>
            </p:cNvGrpSpPr>
            <p:nvPr/>
          </p:nvGrpSpPr>
          <p:grpSpPr bwMode="auto">
            <a:xfrm>
              <a:off x="1580" y="1078"/>
              <a:ext cx="345" cy="258"/>
              <a:chOff x="528" y="2872"/>
              <a:chExt cx="345" cy="258"/>
            </a:xfrm>
          </p:grpSpPr>
          <p:grpSp>
            <p:nvGrpSpPr>
              <p:cNvPr id="11646" name="Group 163"/>
              <p:cNvGrpSpPr>
                <a:grpSpLocks noChangeAspect="1"/>
              </p:cNvGrpSpPr>
              <p:nvPr/>
            </p:nvGrpSpPr>
            <p:grpSpPr bwMode="auto">
              <a:xfrm>
                <a:off x="528" y="2928"/>
                <a:ext cx="345" cy="202"/>
                <a:chOff x="379" y="200"/>
                <a:chExt cx="685" cy="401"/>
              </a:xfrm>
            </p:grpSpPr>
            <p:sp>
              <p:nvSpPr>
                <p:cNvPr id="11651" name="Rectangle 16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652" name="Line 16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653" name="Line 16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647" name="Group 167"/>
              <p:cNvGrpSpPr>
                <a:grpSpLocks noChangeAspect="1"/>
              </p:cNvGrpSpPr>
              <p:nvPr/>
            </p:nvGrpSpPr>
            <p:grpSpPr bwMode="auto">
              <a:xfrm>
                <a:off x="665" y="2872"/>
                <a:ext cx="71" cy="53"/>
                <a:chOff x="3160" y="1400"/>
                <a:chExt cx="141" cy="106"/>
              </a:xfrm>
            </p:grpSpPr>
            <p:sp>
              <p:nvSpPr>
                <p:cNvPr id="11648" name="Line 168"/>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49" name="Line 169"/>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50" name="Line 170"/>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645" name="Rectangle 171"/>
            <p:cNvSpPr>
              <a:spLocks noChangeArrowheads="1"/>
            </p:cNvSpPr>
            <p:nvPr/>
          </p:nvSpPr>
          <p:spPr bwMode="auto">
            <a:xfrm>
              <a:off x="1532" y="1240"/>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11290" name="Group 172"/>
          <p:cNvGrpSpPr>
            <a:grpSpLocks/>
          </p:cNvGrpSpPr>
          <p:nvPr/>
        </p:nvGrpSpPr>
        <p:grpSpPr bwMode="auto">
          <a:xfrm>
            <a:off x="2765425" y="1846263"/>
            <a:ext cx="728663" cy="396875"/>
            <a:chOff x="1774" y="1443"/>
            <a:chExt cx="459" cy="250"/>
          </a:xfrm>
        </p:grpSpPr>
        <p:grpSp>
          <p:nvGrpSpPr>
            <p:cNvPr id="11634" name="Group 173"/>
            <p:cNvGrpSpPr>
              <a:grpSpLocks/>
            </p:cNvGrpSpPr>
            <p:nvPr/>
          </p:nvGrpSpPr>
          <p:grpSpPr bwMode="auto">
            <a:xfrm>
              <a:off x="1833" y="1443"/>
              <a:ext cx="345" cy="250"/>
              <a:chOff x="96" y="2880"/>
              <a:chExt cx="345" cy="250"/>
            </a:xfrm>
          </p:grpSpPr>
          <p:grpSp>
            <p:nvGrpSpPr>
              <p:cNvPr id="11637" name="Group 174"/>
              <p:cNvGrpSpPr>
                <a:grpSpLocks noChangeAspect="1"/>
              </p:cNvGrpSpPr>
              <p:nvPr/>
            </p:nvGrpSpPr>
            <p:grpSpPr bwMode="auto">
              <a:xfrm>
                <a:off x="96" y="2928"/>
                <a:ext cx="345" cy="202"/>
                <a:chOff x="379" y="200"/>
                <a:chExt cx="685" cy="401"/>
              </a:xfrm>
            </p:grpSpPr>
            <p:sp>
              <p:nvSpPr>
                <p:cNvPr id="11641" name="Rectangle 17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642" name="Line 17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643" name="Line 17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638" name="Group 178"/>
              <p:cNvGrpSpPr>
                <a:grpSpLocks noChangeAspect="1"/>
              </p:cNvGrpSpPr>
              <p:nvPr/>
            </p:nvGrpSpPr>
            <p:grpSpPr bwMode="auto">
              <a:xfrm>
                <a:off x="249" y="2880"/>
                <a:ext cx="38" cy="52"/>
                <a:chOff x="3195" y="1627"/>
                <a:chExt cx="75" cy="104"/>
              </a:xfrm>
            </p:grpSpPr>
            <p:sp>
              <p:nvSpPr>
                <p:cNvPr id="11639" name="Line 17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40" name="Line 18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635" name="Rectangle 181"/>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1636" name="Rectangle 182"/>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11291" name="Group 183"/>
          <p:cNvGrpSpPr>
            <a:grpSpLocks/>
          </p:cNvGrpSpPr>
          <p:nvPr/>
        </p:nvGrpSpPr>
        <p:grpSpPr bwMode="auto">
          <a:xfrm>
            <a:off x="3686175" y="1266825"/>
            <a:ext cx="628650" cy="409575"/>
            <a:chOff x="2030" y="1078"/>
            <a:chExt cx="396" cy="258"/>
          </a:xfrm>
        </p:grpSpPr>
        <p:grpSp>
          <p:nvGrpSpPr>
            <p:cNvPr id="11624" name="Group 184"/>
            <p:cNvGrpSpPr>
              <a:grpSpLocks/>
            </p:cNvGrpSpPr>
            <p:nvPr/>
          </p:nvGrpSpPr>
          <p:grpSpPr bwMode="auto">
            <a:xfrm>
              <a:off x="2081" y="1078"/>
              <a:ext cx="345" cy="258"/>
              <a:chOff x="528" y="2872"/>
              <a:chExt cx="345" cy="258"/>
            </a:xfrm>
          </p:grpSpPr>
          <p:grpSp>
            <p:nvGrpSpPr>
              <p:cNvPr id="11626" name="Group 185"/>
              <p:cNvGrpSpPr>
                <a:grpSpLocks noChangeAspect="1"/>
              </p:cNvGrpSpPr>
              <p:nvPr/>
            </p:nvGrpSpPr>
            <p:grpSpPr bwMode="auto">
              <a:xfrm>
                <a:off x="528" y="2928"/>
                <a:ext cx="345" cy="202"/>
                <a:chOff x="379" y="200"/>
                <a:chExt cx="685" cy="401"/>
              </a:xfrm>
            </p:grpSpPr>
            <p:sp>
              <p:nvSpPr>
                <p:cNvPr id="11631" name="Rectangle 186"/>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632" name="Line 187"/>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633" name="Line 188"/>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627" name="Group 189"/>
              <p:cNvGrpSpPr>
                <a:grpSpLocks noChangeAspect="1"/>
              </p:cNvGrpSpPr>
              <p:nvPr/>
            </p:nvGrpSpPr>
            <p:grpSpPr bwMode="auto">
              <a:xfrm>
                <a:off x="665" y="2872"/>
                <a:ext cx="71" cy="53"/>
                <a:chOff x="3160" y="1400"/>
                <a:chExt cx="141" cy="106"/>
              </a:xfrm>
            </p:grpSpPr>
            <p:sp>
              <p:nvSpPr>
                <p:cNvPr id="11628" name="Line 190"/>
                <p:cNvSpPr>
                  <a:spLocks noChangeAspect="1" noChangeShapeType="1"/>
                </p:cNvSpPr>
                <p:nvPr/>
              </p:nvSpPr>
              <p:spPr bwMode="auto">
                <a:xfrm>
                  <a:off x="3160"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29" name="Line 191"/>
                <p:cNvSpPr>
                  <a:spLocks noChangeAspect="1" noChangeShapeType="1"/>
                </p:cNvSpPr>
                <p:nvPr/>
              </p:nvSpPr>
              <p:spPr bwMode="auto">
                <a:xfrm>
                  <a:off x="3301" y="1400"/>
                  <a:ext cx="0" cy="105"/>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30" name="Line 192"/>
                <p:cNvSpPr>
                  <a:spLocks noChangeAspect="1" noChangeShapeType="1"/>
                </p:cNvSpPr>
                <p:nvPr/>
              </p:nvSpPr>
              <p:spPr bwMode="auto">
                <a:xfrm>
                  <a:off x="3231" y="1401"/>
                  <a:ext cx="0" cy="105"/>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625" name="Rectangle 193"/>
            <p:cNvSpPr>
              <a:spLocks noChangeArrowheads="1"/>
            </p:cNvSpPr>
            <p:nvPr/>
          </p:nvSpPr>
          <p:spPr bwMode="auto">
            <a:xfrm>
              <a:off x="2030" y="1240"/>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1292" name="Group 194"/>
          <p:cNvGrpSpPr>
            <a:grpSpLocks/>
          </p:cNvGrpSpPr>
          <p:nvPr/>
        </p:nvGrpSpPr>
        <p:grpSpPr bwMode="auto">
          <a:xfrm>
            <a:off x="4567238" y="1274763"/>
            <a:ext cx="688975" cy="401637"/>
            <a:chOff x="2493" y="1083"/>
            <a:chExt cx="434" cy="253"/>
          </a:xfrm>
        </p:grpSpPr>
        <p:grpSp>
          <p:nvGrpSpPr>
            <p:cNvPr id="11615" name="Group 195"/>
            <p:cNvGrpSpPr>
              <a:grpSpLocks/>
            </p:cNvGrpSpPr>
            <p:nvPr/>
          </p:nvGrpSpPr>
          <p:grpSpPr bwMode="auto">
            <a:xfrm>
              <a:off x="2582" y="1083"/>
              <a:ext cx="345" cy="253"/>
              <a:chOff x="1728" y="621"/>
              <a:chExt cx="345" cy="253"/>
            </a:xfrm>
          </p:grpSpPr>
          <p:grpSp>
            <p:nvGrpSpPr>
              <p:cNvPr id="11617" name="Group 196"/>
              <p:cNvGrpSpPr>
                <a:grpSpLocks/>
              </p:cNvGrpSpPr>
              <p:nvPr/>
            </p:nvGrpSpPr>
            <p:grpSpPr bwMode="auto">
              <a:xfrm>
                <a:off x="1865" y="621"/>
                <a:ext cx="71" cy="53"/>
                <a:chOff x="1872" y="624"/>
                <a:chExt cx="71" cy="53"/>
              </a:xfrm>
            </p:grpSpPr>
            <p:sp>
              <p:nvSpPr>
                <p:cNvPr id="11621" name="Line 197"/>
                <p:cNvSpPr>
                  <a:spLocks noChangeAspect="1" noChangeShapeType="1"/>
                </p:cNvSpPr>
                <p:nvPr/>
              </p:nvSpPr>
              <p:spPr bwMode="auto">
                <a:xfrm>
                  <a:off x="1872"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22" name="Line 198"/>
                <p:cNvSpPr>
                  <a:spLocks noChangeAspect="1" noChangeShapeType="1"/>
                </p:cNvSpPr>
                <p:nvPr/>
              </p:nvSpPr>
              <p:spPr bwMode="auto">
                <a:xfrm>
                  <a:off x="1943" y="624"/>
                  <a:ext cx="0" cy="53"/>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23" name="Line 199"/>
                <p:cNvSpPr>
                  <a:spLocks noChangeAspect="1" noChangeShapeType="1"/>
                </p:cNvSpPr>
                <p:nvPr/>
              </p:nvSpPr>
              <p:spPr bwMode="auto">
                <a:xfrm>
                  <a:off x="1908" y="62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nvGrpSpPr>
              <p:cNvPr id="11618" name="Group 200"/>
              <p:cNvGrpSpPr>
                <a:grpSpLocks noChangeAspect="1"/>
              </p:cNvGrpSpPr>
              <p:nvPr/>
            </p:nvGrpSpPr>
            <p:grpSpPr bwMode="auto">
              <a:xfrm>
                <a:off x="1728" y="672"/>
                <a:ext cx="345" cy="202"/>
                <a:chOff x="2720" y="705"/>
                <a:chExt cx="686" cy="401"/>
              </a:xfrm>
            </p:grpSpPr>
            <p:sp>
              <p:nvSpPr>
                <p:cNvPr id="11619" name="Oval 201"/>
                <p:cNvSpPr>
                  <a:spLocks noChangeAspect="1" noChangeArrowheads="1"/>
                </p:cNvSpPr>
                <p:nvPr/>
              </p:nvSpPr>
              <p:spPr bwMode="auto">
                <a:xfrm>
                  <a:off x="2954" y="797"/>
                  <a:ext cx="218" cy="21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1620" name="Rectangle 202"/>
                <p:cNvSpPr>
                  <a:spLocks noChangeAspect="1" noChangeArrowheads="1"/>
                </p:cNvSpPr>
                <p:nvPr/>
              </p:nvSpPr>
              <p:spPr bwMode="auto">
                <a:xfrm>
                  <a:off x="2720" y="705"/>
                  <a:ext cx="686" cy="401"/>
                </a:xfrm>
                <a:prstGeom prst="rect">
                  <a:avLst/>
                </a:prstGeom>
                <a:noFill/>
                <a:ln w="12700">
                  <a:solidFill>
                    <a:srgbClr val="000000"/>
                  </a:solidFill>
                  <a:miter lim="800000"/>
                  <a:headEnd/>
                  <a:tailEnd/>
                </a:ln>
              </p:spPr>
              <p:txBody>
                <a:bodyPr wrap="none" anchor="ctr"/>
                <a:lstStyle/>
                <a:p>
                  <a:endParaRPr lang="en-US"/>
                </a:p>
              </p:txBody>
            </p:sp>
          </p:grpSp>
        </p:grpSp>
        <p:sp>
          <p:nvSpPr>
            <p:cNvPr id="11616" name="Rectangle 203"/>
            <p:cNvSpPr>
              <a:spLocks noChangeArrowheads="1"/>
            </p:cNvSpPr>
            <p:nvPr/>
          </p:nvSpPr>
          <p:spPr bwMode="auto">
            <a:xfrm>
              <a:off x="2493" y="1240"/>
              <a:ext cx="88" cy="96"/>
            </a:xfrm>
            <a:prstGeom prst="rect">
              <a:avLst/>
            </a:prstGeom>
            <a:noFill/>
            <a:ln w="9525">
              <a:noFill/>
              <a:miter lim="800000"/>
              <a:headEnd/>
              <a:tailEnd/>
            </a:ln>
          </p:spPr>
          <p:txBody>
            <a:bodyPr wrap="none" lIns="0" tIns="0" rIns="0" bIns="0">
              <a:spAutoFit/>
            </a:bodyPr>
            <a:lstStyle/>
            <a:p>
              <a:pPr eaLnBrk="0" hangingPunct="0"/>
              <a:r>
                <a:rPr lang="en-US" sz="1000" b="1"/>
                <a:t>10</a:t>
              </a:r>
            </a:p>
          </p:txBody>
        </p:sp>
      </p:grpSp>
      <p:grpSp>
        <p:nvGrpSpPr>
          <p:cNvPr id="11293" name="Group 204"/>
          <p:cNvGrpSpPr>
            <a:grpSpLocks/>
          </p:cNvGrpSpPr>
          <p:nvPr/>
        </p:nvGrpSpPr>
        <p:grpSpPr bwMode="auto">
          <a:xfrm>
            <a:off x="3678238" y="1846263"/>
            <a:ext cx="693737" cy="396875"/>
            <a:chOff x="2292" y="1443"/>
            <a:chExt cx="437" cy="250"/>
          </a:xfrm>
        </p:grpSpPr>
        <p:grpSp>
          <p:nvGrpSpPr>
            <p:cNvPr id="11605" name="Group 205"/>
            <p:cNvGrpSpPr>
              <a:grpSpLocks/>
            </p:cNvGrpSpPr>
            <p:nvPr/>
          </p:nvGrpSpPr>
          <p:grpSpPr bwMode="auto">
            <a:xfrm>
              <a:off x="2335" y="1443"/>
              <a:ext cx="345" cy="250"/>
              <a:chOff x="96" y="2880"/>
              <a:chExt cx="345" cy="250"/>
            </a:xfrm>
          </p:grpSpPr>
          <p:grpSp>
            <p:nvGrpSpPr>
              <p:cNvPr id="11608" name="Group 206"/>
              <p:cNvGrpSpPr>
                <a:grpSpLocks noChangeAspect="1"/>
              </p:cNvGrpSpPr>
              <p:nvPr/>
            </p:nvGrpSpPr>
            <p:grpSpPr bwMode="auto">
              <a:xfrm>
                <a:off x="96" y="2928"/>
                <a:ext cx="345" cy="202"/>
                <a:chOff x="379" y="200"/>
                <a:chExt cx="685" cy="401"/>
              </a:xfrm>
            </p:grpSpPr>
            <p:sp>
              <p:nvSpPr>
                <p:cNvPr id="11612" name="Rectangle 20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613" name="Line 20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614" name="Line 20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609" name="Group 210"/>
              <p:cNvGrpSpPr>
                <a:grpSpLocks noChangeAspect="1"/>
              </p:cNvGrpSpPr>
              <p:nvPr/>
            </p:nvGrpSpPr>
            <p:grpSpPr bwMode="auto">
              <a:xfrm>
                <a:off x="249" y="2880"/>
                <a:ext cx="38" cy="52"/>
                <a:chOff x="3195" y="1627"/>
                <a:chExt cx="75" cy="104"/>
              </a:xfrm>
            </p:grpSpPr>
            <p:sp>
              <p:nvSpPr>
                <p:cNvPr id="11610" name="Line 21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11" name="Line 21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606" name="Rectangle 213"/>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1607" name="Rectangle 214"/>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1294" name="Group 215"/>
          <p:cNvGrpSpPr>
            <a:grpSpLocks/>
          </p:cNvGrpSpPr>
          <p:nvPr/>
        </p:nvGrpSpPr>
        <p:grpSpPr bwMode="auto">
          <a:xfrm>
            <a:off x="4624388" y="1846263"/>
            <a:ext cx="763587" cy="396875"/>
            <a:chOff x="2793" y="1443"/>
            <a:chExt cx="481" cy="250"/>
          </a:xfrm>
        </p:grpSpPr>
        <p:grpSp>
          <p:nvGrpSpPr>
            <p:cNvPr id="11597" name="Group 216"/>
            <p:cNvGrpSpPr>
              <a:grpSpLocks/>
            </p:cNvGrpSpPr>
            <p:nvPr/>
          </p:nvGrpSpPr>
          <p:grpSpPr bwMode="auto">
            <a:xfrm>
              <a:off x="2838" y="1443"/>
              <a:ext cx="345" cy="250"/>
              <a:chOff x="2969" y="1438"/>
              <a:chExt cx="345" cy="250"/>
            </a:xfrm>
          </p:grpSpPr>
          <p:sp>
            <p:nvSpPr>
              <p:cNvPr id="11600" name="Oval 217"/>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1601" name="Rectangle 218"/>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1602" name="Group 219"/>
              <p:cNvGrpSpPr>
                <a:grpSpLocks/>
              </p:cNvGrpSpPr>
              <p:nvPr/>
            </p:nvGrpSpPr>
            <p:grpSpPr bwMode="auto">
              <a:xfrm>
                <a:off x="3122" y="1438"/>
                <a:ext cx="38" cy="52"/>
                <a:chOff x="3122" y="1438"/>
                <a:chExt cx="38" cy="52"/>
              </a:xfrm>
            </p:grpSpPr>
            <p:sp>
              <p:nvSpPr>
                <p:cNvPr id="11603" name="Line 220"/>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604" name="Line 221"/>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598" name="Rectangle 222"/>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sp>
          <p:nvSpPr>
            <p:cNvPr id="11599" name="Rectangle 223"/>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10</a:t>
              </a:r>
            </a:p>
          </p:txBody>
        </p:sp>
      </p:grpSp>
      <p:grpSp>
        <p:nvGrpSpPr>
          <p:cNvPr id="11295" name="Group 224"/>
          <p:cNvGrpSpPr>
            <a:grpSpLocks/>
          </p:cNvGrpSpPr>
          <p:nvPr/>
        </p:nvGrpSpPr>
        <p:grpSpPr bwMode="auto">
          <a:xfrm>
            <a:off x="7262813" y="1282700"/>
            <a:ext cx="623887" cy="393700"/>
            <a:chOff x="4544" y="1088"/>
            <a:chExt cx="393" cy="248"/>
          </a:xfrm>
        </p:grpSpPr>
        <p:grpSp>
          <p:nvGrpSpPr>
            <p:cNvPr id="11583" name="Group 225"/>
            <p:cNvGrpSpPr>
              <a:grpSpLocks/>
            </p:cNvGrpSpPr>
            <p:nvPr/>
          </p:nvGrpSpPr>
          <p:grpSpPr bwMode="auto">
            <a:xfrm>
              <a:off x="4592" y="1088"/>
              <a:ext cx="345" cy="248"/>
              <a:chOff x="144" y="3120"/>
              <a:chExt cx="345" cy="266"/>
            </a:xfrm>
          </p:grpSpPr>
          <p:grpSp>
            <p:nvGrpSpPr>
              <p:cNvPr id="11585" name="Group 226"/>
              <p:cNvGrpSpPr>
                <a:grpSpLocks/>
              </p:cNvGrpSpPr>
              <p:nvPr/>
            </p:nvGrpSpPr>
            <p:grpSpPr bwMode="auto">
              <a:xfrm>
                <a:off x="144" y="3168"/>
                <a:ext cx="345" cy="218"/>
                <a:chOff x="98" y="672"/>
                <a:chExt cx="372" cy="218"/>
              </a:xfrm>
            </p:grpSpPr>
            <p:sp>
              <p:nvSpPr>
                <p:cNvPr id="11589" name="Oval 227"/>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590" name="Rectangle 228"/>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591" name="Group 229"/>
                <p:cNvGrpSpPr>
                  <a:grpSpLocks/>
                </p:cNvGrpSpPr>
                <p:nvPr/>
              </p:nvGrpSpPr>
              <p:grpSpPr bwMode="auto">
                <a:xfrm>
                  <a:off x="99" y="752"/>
                  <a:ext cx="369" cy="58"/>
                  <a:chOff x="96" y="1287"/>
                  <a:chExt cx="369" cy="58"/>
                </a:xfrm>
              </p:grpSpPr>
              <p:sp>
                <p:nvSpPr>
                  <p:cNvPr id="11592" name="Freeform 23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93" name="Freeform 23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94" name="Freeform 23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95" name="Freeform 23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96" name="Freeform 23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1586" name="Group 235"/>
              <p:cNvGrpSpPr>
                <a:grpSpLocks noChangeAspect="1"/>
              </p:cNvGrpSpPr>
              <p:nvPr/>
            </p:nvGrpSpPr>
            <p:grpSpPr bwMode="auto">
              <a:xfrm>
                <a:off x="297" y="3120"/>
                <a:ext cx="38" cy="52"/>
                <a:chOff x="3195" y="1627"/>
                <a:chExt cx="75" cy="104"/>
              </a:xfrm>
            </p:grpSpPr>
            <p:sp>
              <p:nvSpPr>
                <p:cNvPr id="11587" name="Line 236"/>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88" name="Line 237"/>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584" name="Rectangle 238"/>
            <p:cNvSpPr>
              <a:spLocks noChangeArrowheads="1"/>
            </p:cNvSpPr>
            <p:nvPr/>
          </p:nvSpPr>
          <p:spPr bwMode="auto">
            <a:xfrm>
              <a:off x="4544" y="124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96" name="Group 239"/>
          <p:cNvGrpSpPr>
            <a:grpSpLocks/>
          </p:cNvGrpSpPr>
          <p:nvPr/>
        </p:nvGrpSpPr>
        <p:grpSpPr bwMode="auto">
          <a:xfrm>
            <a:off x="7245350" y="1849438"/>
            <a:ext cx="738188" cy="393700"/>
            <a:chOff x="4788" y="1445"/>
            <a:chExt cx="465" cy="248"/>
          </a:xfrm>
        </p:grpSpPr>
        <p:grpSp>
          <p:nvGrpSpPr>
            <p:cNvPr id="11571" name="Group 240"/>
            <p:cNvGrpSpPr>
              <a:grpSpLocks/>
            </p:cNvGrpSpPr>
            <p:nvPr/>
          </p:nvGrpSpPr>
          <p:grpSpPr bwMode="auto">
            <a:xfrm>
              <a:off x="4851" y="1490"/>
              <a:ext cx="345" cy="203"/>
              <a:chOff x="98" y="672"/>
              <a:chExt cx="372" cy="218"/>
            </a:xfrm>
          </p:grpSpPr>
          <p:sp>
            <p:nvSpPr>
              <p:cNvPr id="11575" name="Oval 241"/>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576" name="Rectangle 242"/>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577" name="Group 243"/>
              <p:cNvGrpSpPr>
                <a:grpSpLocks/>
              </p:cNvGrpSpPr>
              <p:nvPr/>
            </p:nvGrpSpPr>
            <p:grpSpPr bwMode="auto">
              <a:xfrm>
                <a:off x="99" y="752"/>
                <a:ext cx="369" cy="58"/>
                <a:chOff x="96" y="1287"/>
                <a:chExt cx="369" cy="58"/>
              </a:xfrm>
            </p:grpSpPr>
            <p:sp>
              <p:nvSpPr>
                <p:cNvPr id="11578" name="Freeform 244"/>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79" name="Freeform 245"/>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80" name="Freeform 246"/>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81" name="Freeform 247"/>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582" name="Freeform 248"/>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1572" name="Line 249"/>
            <p:cNvSpPr>
              <a:spLocks noChangeAspect="1" noChangeShapeType="1"/>
            </p:cNvSpPr>
            <p:nvPr/>
          </p:nvSpPr>
          <p:spPr bwMode="auto">
            <a:xfrm>
              <a:off x="5023" y="1445"/>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73" name="Rectangle 250"/>
            <p:cNvSpPr>
              <a:spLocks noChangeArrowheads="1"/>
            </p:cNvSpPr>
            <p:nvPr/>
          </p:nvSpPr>
          <p:spPr bwMode="auto">
            <a:xfrm>
              <a:off x="4788" y="1597"/>
              <a:ext cx="58" cy="96"/>
            </a:xfrm>
            <a:prstGeom prst="rect">
              <a:avLst/>
            </a:prstGeom>
            <a:noFill/>
            <a:ln w="9525">
              <a:noFill/>
              <a:miter lim="800000"/>
              <a:headEnd/>
              <a:tailEnd/>
            </a:ln>
          </p:spPr>
          <p:txBody>
            <a:bodyPr wrap="none" lIns="0" tIns="0" rIns="0" bIns="0">
              <a:spAutoFit/>
            </a:bodyPr>
            <a:lstStyle/>
            <a:p>
              <a:pPr eaLnBrk="0" hangingPunct="0"/>
              <a:r>
                <a:rPr lang="en-US" sz="1000" b="1"/>
                <a:t>A</a:t>
              </a:r>
            </a:p>
          </p:txBody>
        </p:sp>
        <p:sp>
          <p:nvSpPr>
            <p:cNvPr id="11574" name="Rectangle 251"/>
            <p:cNvSpPr>
              <a:spLocks noChangeArrowheads="1"/>
            </p:cNvSpPr>
            <p:nvPr/>
          </p:nvSpPr>
          <p:spPr bwMode="auto">
            <a:xfrm>
              <a:off x="5209"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97" name="Group 252"/>
          <p:cNvGrpSpPr>
            <a:grpSpLocks/>
          </p:cNvGrpSpPr>
          <p:nvPr/>
        </p:nvGrpSpPr>
        <p:grpSpPr bwMode="auto">
          <a:xfrm>
            <a:off x="1906588" y="2432050"/>
            <a:ext cx="717550" cy="396875"/>
            <a:chOff x="1280" y="1443"/>
            <a:chExt cx="452" cy="250"/>
          </a:xfrm>
        </p:grpSpPr>
        <p:grpSp>
          <p:nvGrpSpPr>
            <p:cNvPr id="11561" name="Group 253"/>
            <p:cNvGrpSpPr>
              <a:grpSpLocks/>
            </p:cNvGrpSpPr>
            <p:nvPr/>
          </p:nvGrpSpPr>
          <p:grpSpPr bwMode="auto">
            <a:xfrm>
              <a:off x="1330" y="1443"/>
              <a:ext cx="345" cy="250"/>
              <a:chOff x="96" y="2880"/>
              <a:chExt cx="345" cy="250"/>
            </a:xfrm>
          </p:grpSpPr>
          <p:grpSp>
            <p:nvGrpSpPr>
              <p:cNvPr id="11564" name="Group 254"/>
              <p:cNvGrpSpPr>
                <a:grpSpLocks noChangeAspect="1"/>
              </p:cNvGrpSpPr>
              <p:nvPr/>
            </p:nvGrpSpPr>
            <p:grpSpPr bwMode="auto">
              <a:xfrm>
                <a:off x="96" y="2928"/>
                <a:ext cx="345" cy="202"/>
                <a:chOff x="379" y="200"/>
                <a:chExt cx="685" cy="401"/>
              </a:xfrm>
            </p:grpSpPr>
            <p:sp>
              <p:nvSpPr>
                <p:cNvPr id="11568" name="Rectangle 255"/>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569" name="Line 256"/>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570" name="Line 257"/>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565" name="Group 258"/>
              <p:cNvGrpSpPr>
                <a:grpSpLocks noChangeAspect="1"/>
              </p:cNvGrpSpPr>
              <p:nvPr/>
            </p:nvGrpSpPr>
            <p:grpSpPr bwMode="auto">
              <a:xfrm>
                <a:off x="249" y="2880"/>
                <a:ext cx="38" cy="52"/>
                <a:chOff x="3195" y="1627"/>
                <a:chExt cx="75" cy="104"/>
              </a:xfrm>
            </p:grpSpPr>
            <p:sp>
              <p:nvSpPr>
                <p:cNvPr id="11566" name="Line 259"/>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67" name="Line 260"/>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562" name="Rectangle 261"/>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63" name="Rectangle 262"/>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298" name="Group 263"/>
          <p:cNvGrpSpPr>
            <a:grpSpLocks/>
          </p:cNvGrpSpPr>
          <p:nvPr/>
        </p:nvGrpSpPr>
        <p:grpSpPr bwMode="auto">
          <a:xfrm>
            <a:off x="995363" y="2432050"/>
            <a:ext cx="663575" cy="396875"/>
            <a:chOff x="754" y="1443"/>
            <a:chExt cx="418" cy="250"/>
          </a:xfrm>
        </p:grpSpPr>
        <p:grpSp>
          <p:nvGrpSpPr>
            <p:cNvPr id="11555" name="Group 264"/>
            <p:cNvGrpSpPr>
              <a:grpSpLocks/>
            </p:cNvGrpSpPr>
            <p:nvPr/>
          </p:nvGrpSpPr>
          <p:grpSpPr bwMode="auto">
            <a:xfrm>
              <a:off x="827" y="1443"/>
              <a:ext cx="345" cy="250"/>
              <a:chOff x="1104" y="3264"/>
              <a:chExt cx="345" cy="250"/>
            </a:xfrm>
          </p:grpSpPr>
          <p:grpSp>
            <p:nvGrpSpPr>
              <p:cNvPr id="11557" name="Group 265"/>
              <p:cNvGrpSpPr>
                <a:grpSpLocks/>
              </p:cNvGrpSpPr>
              <p:nvPr/>
            </p:nvGrpSpPr>
            <p:grpSpPr bwMode="auto">
              <a:xfrm>
                <a:off x="1104" y="3312"/>
                <a:ext cx="345" cy="202"/>
                <a:chOff x="2720" y="196"/>
                <a:chExt cx="686" cy="401"/>
              </a:xfrm>
            </p:grpSpPr>
            <p:sp>
              <p:nvSpPr>
                <p:cNvPr id="11559" name="Rectangle 266"/>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1560" name="Line 267"/>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1558" name="Line 268"/>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556" name="Rectangle 269"/>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1299" name="Group 270"/>
          <p:cNvGrpSpPr>
            <a:grpSpLocks/>
          </p:cNvGrpSpPr>
          <p:nvPr/>
        </p:nvGrpSpPr>
        <p:grpSpPr bwMode="auto">
          <a:xfrm>
            <a:off x="5462588" y="2425700"/>
            <a:ext cx="715962" cy="403225"/>
            <a:chOff x="3280" y="1439"/>
            <a:chExt cx="451" cy="254"/>
          </a:xfrm>
        </p:grpSpPr>
        <p:grpSp>
          <p:nvGrpSpPr>
            <p:cNvPr id="11548" name="Group 271"/>
            <p:cNvGrpSpPr>
              <a:grpSpLocks/>
            </p:cNvGrpSpPr>
            <p:nvPr/>
          </p:nvGrpSpPr>
          <p:grpSpPr bwMode="auto">
            <a:xfrm>
              <a:off x="3341" y="1439"/>
              <a:ext cx="345" cy="254"/>
              <a:chOff x="3428" y="1433"/>
              <a:chExt cx="345" cy="254"/>
            </a:xfrm>
          </p:grpSpPr>
          <p:grpSp>
            <p:nvGrpSpPr>
              <p:cNvPr id="11551" name="Group 272"/>
              <p:cNvGrpSpPr>
                <a:grpSpLocks noChangeAspect="1"/>
              </p:cNvGrpSpPr>
              <p:nvPr/>
            </p:nvGrpSpPr>
            <p:grpSpPr bwMode="auto">
              <a:xfrm>
                <a:off x="3428" y="1485"/>
                <a:ext cx="345" cy="202"/>
                <a:chOff x="380" y="773"/>
                <a:chExt cx="686" cy="401"/>
              </a:xfrm>
            </p:grpSpPr>
            <p:sp>
              <p:nvSpPr>
                <p:cNvPr id="11553" name="Rectangle 273"/>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1554" name="Oval 274"/>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11552" name="Line 275"/>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549" name="Rectangle 276"/>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50" name="Rectangle 277"/>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1300" name="Group 278"/>
          <p:cNvGrpSpPr>
            <a:grpSpLocks/>
          </p:cNvGrpSpPr>
          <p:nvPr/>
        </p:nvGrpSpPr>
        <p:grpSpPr bwMode="auto">
          <a:xfrm>
            <a:off x="6337300" y="2435225"/>
            <a:ext cx="746125" cy="393700"/>
            <a:chOff x="3775" y="1445"/>
            <a:chExt cx="470" cy="248"/>
          </a:xfrm>
        </p:grpSpPr>
        <p:grpSp>
          <p:nvGrpSpPr>
            <p:cNvPr id="11533" name="Group 279"/>
            <p:cNvGrpSpPr>
              <a:grpSpLocks/>
            </p:cNvGrpSpPr>
            <p:nvPr/>
          </p:nvGrpSpPr>
          <p:grpSpPr bwMode="auto">
            <a:xfrm>
              <a:off x="3843" y="1445"/>
              <a:ext cx="345" cy="248"/>
              <a:chOff x="3905" y="1435"/>
              <a:chExt cx="345" cy="248"/>
            </a:xfrm>
          </p:grpSpPr>
          <p:grpSp>
            <p:nvGrpSpPr>
              <p:cNvPr id="11536" name="Group 280"/>
              <p:cNvGrpSpPr>
                <a:grpSpLocks/>
              </p:cNvGrpSpPr>
              <p:nvPr/>
            </p:nvGrpSpPr>
            <p:grpSpPr bwMode="auto">
              <a:xfrm>
                <a:off x="3905" y="1481"/>
                <a:ext cx="345" cy="202"/>
                <a:chOff x="3905" y="1481"/>
                <a:chExt cx="345" cy="202"/>
              </a:xfrm>
            </p:grpSpPr>
            <p:grpSp>
              <p:nvGrpSpPr>
                <p:cNvPr id="11538" name="Group 281"/>
                <p:cNvGrpSpPr>
                  <a:grpSpLocks/>
                </p:cNvGrpSpPr>
                <p:nvPr/>
              </p:nvGrpSpPr>
              <p:grpSpPr bwMode="auto">
                <a:xfrm>
                  <a:off x="3947" y="1507"/>
                  <a:ext cx="260" cy="155"/>
                  <a:chOff x="336" y="1584"/>
                  <a:chExt cx="258" cy="167"/>
                </a:xfrm>
              </p:grpSpPr>
              <p:sp>
                <p:nvSpPr>
                  <p:cNvPr id="11543" name="Oval 282"/>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1544" name="Group 283"/>
                  <p:cNvGrpSpPr>
                    <a:grpSpLocks noChangeAspect="1"/>
                  </p:cNvGrpSpPr>
                  <p:nvPr/>
                </p:nvGrpSpPr>
                <p:grpSpPr bwMode="auto">
                  <a:xfrm>
                    <a:off x="377" y="1705"/>
                    <a:ext cx="176" cy="46"/>
                    <a:chOff x="3095" y="2115"/>
                    <a:chExt cx="351" cy="91"/>
                  </a:xfrm>
                </p:grpSpPr>
                <p:sp>
                  <p:nvSpPr>
                    <p:cNvPr id="11545" name="Oval 284"/>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1546" name="Oval 285"/>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1547" name="Oval 286"/>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1539" name="Rectangle 287"/>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11540" name="Freeform 288"/>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1541" name="Freeform 289"/>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1542" name="Freeform 290"/>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11537" name="Line 291"/>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534" name="Rectangle 292"/>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35" name="Rectangle 293"/>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1301" name="Group 294"/>
          <p:cNvGrpSpPr>
            <a:grpSpLocks/>
          </p:cNvGrpSpPr>
          <p:nvPr/>
        </p:nvGrpSpPr>
        <p:grpSpPr bwMode="auto">
          <a:xfrm>
            <a:off x="8135938" y="2424113"/>
            <a:ext cx="723900" cy="404812"/>
            <a:chOff x="5293" y="1807"/>
            <a:chExt cx="456" cy="255"/>
          </a:xfrm>
        </p:grpSpPr>
        <p:grpSp>
          <p:nvGrpSpPr>
            <p:cNvPr id="11524" name="Group 295"/>
            <p:cNvGrpSpPr>
              <a:grpSpLocks noChangeAspect="1"/>
            </p:cNvGrpSpPr>
            <p:nvPr/>
          </p:nvGrpSpPr>
          <p:grpSpPr bwMode="auto">
            <a:xfrm>
              <a:off x="5354" y="1859"/>
              <a:ext cx="345" cy="203"/>
              <a:chOff x="105" y="40"/>
              <a:chExt cx="743" cy="437"/>
            </a:xfrm>
          </p:grpSpPr>
          <p:sp>
            <p:nvSpPr>
              <p:cNvPr id="11528" name="Rectangle 296"/>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529" name="Line 297"/>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530" name="Line 298"/>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531" name="Line 299"/>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532" name="Line 300"/>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1525" name="Line 301"/>
            <p:cNvSpPr>
              <a:spLocks noChangeAspect="1" noChangeShapeType="1"/>
            </p:cNvSpPr>
            <p:nvPr/>
          </p:nvSpPr>
          <p:spPr bwMode="auto">
            <a:xfrm>
              <a:off x="5526" y="1807"/>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26" name="Rectangle 302"/>
            <p:cNvSpPr>
              <a:spLocks noChangeArrowheads="1"/>
            </p:cNvSpPr>
            <p:nvPr/>
          </p:nvSpPr>
          <p:spPr bwMode="auto">
            <a:xfrm>
              <a:off x="5705" y="1966"/>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27" name="Rectangle 303"/>
            <p:cNvSpPr>
              <a:spLocks noChangeArrowheads="1"/>
            </p:cNvSpPr>
            <p:nvPr/>
          </p:nvSpPr>
          <p:spPr bwMode="auto">
            <a:xfrm>
              <a:off x="5293" y="196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grpSp>
      <p:grpSp>
        <p:nvGrpSpPr>
          <p:cNvPr id="11302" name="Group 304"/>
          <p:cNvGrpSpPr>
            <a:grpSpLocks/>
          </p:cNvGrpSpPr>
          <p:nvPr/>
        </p:nvGrpSpPr>
        <p:grpSpPr bwMode="auto">
          <a:xfrm>
            <a:off x="2767013" y="2432050"/>
            <a:ext cx="728662" cy="396875"/>
            <a:chOff x="1774" y="1443"/>
            <a:chExt cx="459" cy="250"/>
          </a:xfrm>
        </p:grpSpPr>
        <p:grpSp>
          <p:nvGrpSpPr>
            <p:cNvPr id="11514" name="Group 305"/>
            <p:cNvGrpSpPr>
              <a:grpSpLocks/>
            </p:cNvGrpSpPr>
            <p:nvPr/>
          </p:nvGrpSpPr>
          <p:grpSpPr bwMode="auto">
            <a:xfrm>
              <a:off x="1833" y="1443"/>
              <a:ext cx="345" cy="250"/>
              <a:chOff x="96" y="2880"/>
              <a:chExt cx="345" cy="250"/>
            </a:xfrm>
          </p:grpSpPr>
          <p:grpSp>
            <p:nvGrpSpPr>
              <p:cNvPr id="11517" name="Group 306"/>
              <p:cNvGrpSpPr>
                <a:grpSpLocks noChangeAspect="1"/>
              </p:cNvGrpSpPr>
              <p:nvPr/>
            </p:nvGrpSpPr>
            <p:grpSpPr bwMode="auto">
              <a:xfrm>
                <a:off x="96" y="2928"/>
                <a:ext cx="345" cy="202"/>
                <a:chOff x="379" y="200"/>
                <a:chExt cx="685" cy="401"/>
              </a:xfrm>
            </p:grpSpPr>
            <p:sp>
              <p:nvSpPr>
                <p:cNvPr id="11521" name="Rectangle 307"/>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522" name="Line 308"/>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523" name="Line 309"/>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518" name="Group 310"/>
              <p:cNvGrpSpPr>
                <a:grpSpLocks noChangeAspect="1"/>
              </p:cNvGrpSpPr>
              <p:nvPr/>
            </p:nvGrpSpPr>
            <p:grpSpPr bwMode="auto">
              <a:xfrm>
                <a:off x="249" y="2880"/>
                <a:ext cx="38" cy="52"/>
                <a:chOff x="3195" y="1627"/>
                <a:chExt cx="75" cy="104"/>
              </a:xfrm>
            </p:grpSpPr>
            <p:sp>
              <p:nvSpPr>
                <p:cNvPr id="11519" name="Line 311"/>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20" name="Line 312"/>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515" name="Rectangle 313"/>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16" name="Rectangle 314"/>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11303" name="Group 315"/>
          <p:cNvGrpSpPr>
            <a:grpSpLocks/>
          </p:cNvGrpSpPr>
          <p:nvPr/>
        </p:nvGrpSpPr>
        <p:grpSpPr bwMode="auto">
          <a:xfrm>
            <a:off x="3678238" y="2432050"/>
            <a:ext cx="693737" cy="396875"/>
            <a:chOff x="2292" y="1443"/>
            <a:chExt cx="437" cy="250"/>
          </a:xfrm>
        </p:grpSpPr>
        <p:grpSp>
          <p:nvGrpSpPr>
            <p:cNvPr id="11504" name="Group 316"/>
            <p:cNvGrpSpPr>
              <a:grpSpLocks/>
            </p:cNvGrpSpPr>
            <p:nvPr/>
          </p:nvGrpSpPr>
          <p:grpSpPr bwMode="auto">
            <a:xfrm>
              <a:off x="2335" y="1443"/>
              <a:ext cx="345" cy="250"/>
              <a:chOff x="96" y="2880"/>
              <a:chExt cx="345" cy="250"/>
            </a:xfrm>
          </p:grpSpPr>
          <p:grpSp>
            <p:nvGrpSpPr>
              <p:cNvPr id="11507" name="Group 317"/>
              <p:cNvGrpSpPr>
                <a:grpSpLocks noChangeAspect="1"/>
              </p:cNvGrpSpPr>
              <p:nvPr/>
            </p:nvGrpSpPr>
            <p:grpSpPr bwMode="auto">
              <a:xfrm>
                <a:off x="96" y="2928"/>
                <a:ext cx="345" cy="202"/>
                <a:chOff x="379" y="200"/>
                <a:chExt cx="685" cy="401"/>
              </a:xfrm>
            </p:grpSpPr>
            <p:sp>
              <p:nvSpPr>
                <p:cNvPr id="11511" name="Rectangle 318"/>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512" name="Line 319"/>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513" name="Line 320"/>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508" name="Group 321"/>
              <p:cNvGrpSpPr>
                <a:grpSpLocks noChangeAspect="1"/>
              </p:cNvGrpSpPr>
              <p:nvPr/>
            </p:nvGrpSpPr>
            <p:grpSpPr bwMode="auto">
              <a:xfrm>
                <a:off x="249" y="2880"/>
                <a:ext cx="38" cy="52"/>
                <a:chOff x="3195" y="1627"/>
                <a:chExt cx="75" cy="104"/>
              </a:xfrm>
            </p:grpSpPr>
            <p:sp>
              <p:nvSpPr>
                <p:cNvPr id="11509" name="Line 322"/>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10" name="Line 323"/>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505" name="Rectangle 324"/>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506" name="Rectangle 325"/>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1304" name="Group 326"/>
          <p:cNvGrpSpPr>
            <a:grpSpLocks/>
          </p:cNvGrpSpPr>
          <p:nvPr/>
        </p:nvGrpSpPr>
        <p:grpSpPr bwMode="auto">
          <a:xfrm>
            <a:off x="4625975" y="2432050"/>
            <a:ext cx="763588" cy="396875"/>
            <a:chOff x="2793" y="1443"/>
            <a:chExt cx="481" cy="250"/>
          </a:xfrm>
        </p:grpSpPr>
        <p:grpSp>
          <p:nvGrpSpPr>
            <p:cNvPr id="11496" name="Group 327"/>
            <p:cNvGrpSpPr>
              <a:grpSpLocks/>
            </p:cNvGrpSpPr>
            <p:nvPr/>
          </p:nvGrpSpPr>
          <p:grpSpPr bwMode="auto">
            <a:xfrm>
              <a:off x="2838" y="1443"/>
              <a:ext cx="345" cy="250"/>
              <a:chOff x="2969" y="1438"/>
              <a:chExt cx="345" cy="250"/>
            </a:xfrm>
          </p:grpSpPr>
          <p:sp>
            <p:nvSpPr>
              <p:cNvPr id="11499" name="Oval 328"/>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1500" name="Rectangle 329"/>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1501" name="Group 330"/>
              <p:cNvGrpSpPr>
                <a:grpSpLocks/>
              </p:cNvGrpSpPr>
              <p:nvPr/>
            </p:nvGrpSpPr>
            <p:grpSpPr bwMode="auto">
              <a:xfrm>
                <a:off x="3122" y="1438"/>
                <a:ext cx="38" cy="52"/>
                <a:chOff x="3122" y="1438"/>
                <a:chExt cx="38" cy="52"/>
              </a:xfrm>
            </p:grpSpPr>
            <p:sp>
              <p:nvSpPr>
                <p:cNvPr id="11502" name="Line 331"/>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503" name="Line 332"/>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497" name="Rectangle 333"/>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498" name="Rectangle 334"/>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10</a:t>
              </a:r>
            </a:p>
          </p:txBody>
        </p:sp>
      </p:grpSp>
      <p:grpSp>
        <p:nvGrpSpPr>
          <p:cNvPr id="11305" name="Group 335"/>
          <p:cNvGrpSpPr>
            <a:grpSpLocks/>
          </p:cNvGrpSpPr>
          <p:nvPr/>
        </p:nvGrpSpPr>
        <p:grpSpPr bwMode="auto">
          <a:xfrm>
            <a:off x="7246938" y="2435225"/>
            <a:ext cx="738187" cy="393700"/>
            <a:chOff x="4789" y="1814"/>
            <a:chExt cx="465" cy="248"/>
          </a:xfrm>
        </p:grpSpPr>
        <p:grpSp>
          <p:nvGrpSpPr>
            <p:cNvPr id="11484" name="Group 336"/>
            <p:cNvGrpSpPr>
              <a:grpSpLocks/>
            </p:cNvGrpSpPr>
            <p:nvPr/>
          </p:nvGrpSpPr>
          <p:grpSpPr bwMode="auto">
            <a:xfrm>
              <a:off x="4851" y="1859"/>
              <a:ext cx="345" cy="203"/>
              <a:chOff x="98" y="672"/>
              <a:chExt cx="372" cy="218"/>
            </a:xfrm>
          </p:grpSpPr>
          <p:sp>
            <p:nvSpPr>
              <p:cNvPr id="11488" name="Oval 337"/>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489" name="Rectangle 338"/>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490" name="Group 339"/>
              <p:cNvGrpSpPr>
                <a:grpSpLocks/>
              </p:cNvGrpSpPr>
              <p:nvPr/>
            </p:nvGrpSpPr>
            <p:grpSpPr bwMode="auto">
              <a:xfrm>
                <a:off x="99" y="752"/>
                <a:ext cx="369" cy="58"/>
                <a:chOff x="96" y="1287"/>
                <a:chExt cx="369" cy="58"/>
              </a:xfrm>
            </p:grpSpPr>
            <p:sp>
              <p:nvSpPr>
                <p:cNvPr id="11491" name="Freeform 340"/>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92" name="Freeform 341"/>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93" name="Freeform 342"/>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94" name="Freeform 343"/>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95" name="Freeform 344"/>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1485" name="Line 345"/>
            <p:cNvSpPr>
              <a:spLocks noChangeAspect="1" noChangeShapeType="1"/>
            </p:cNvSpPr>
            <p:nvPr/>
          </p:nvSpPr>
          <p:spPr bwMode="auto">
            <a:xfrm>
              <a:off x="5023" y="1814"/>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86" name="Rectangle 346"/>
            <p:cNvSpPr>
              <a:spLocks noChangeArrowheads="1"/>
            </p:cNvSpPr>
            <p:nvPr/>
          </p:nvSpPr>
          <p:spPr bwMode="auto">
            <a:xfrm>
              <a:off x="4789" y="1966"/>
              <a:ext cx="58" cy="96"/>
            </a:xfrm>
            <a:prstGeom prst="rect">
              <a:avLst/>
            </a:prstGeom>
            <a:noFill/>
            <a:ln w="9525">
              <a:noFill/>
              <a:miter lim="800000"/>
              <a:headEnd/>
              <a:tailEnd/>
            </a:ln>
          </p:spPr>
          <p:txBody>
            <a:bodyPr wrap="none" lIns="0" tIns="0" rIns="0" bIns="0">
              <a:spAutoFit/>
            </a:bodyPr>
            <a:lstStyle/>
            <a:p>
              <a:pPr eaLnBrk="0" hangingPunct="0"/>
              <a:r>
                <a:rPr lang="en-US" sz="1000" b="1"/>
                <a:t>B</a:t>
              </a:r>
            </a:p>
          </p:txBody>
        </p:sp>
        <p:sp>
          <p:nvSpPr>
            <p:cNvPr id="11487" name="Rectangle 347"/>
            <p:cNvSpPr>
              <a:spLocks noChangeArrowheads="1"/>
            </p:cNvSpPr>
            <p:nvPr/>
          </p:nvSpPr>
          <p:spPr bwMode="auto">
            <a:xfrm>
              <a:off x="5210" y="1966"/>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306" name="Group 348"/>
          <p:cNvGrpSpPr>
            <a:grpSpLocks/>
          </p:cNvGrpSpPr>
          <p:nvPr/>
        </p:nvGrpSpPr>
        <p:grpSpPr bwMode="auto">
          <a:xfrm>
            <a:off x="1908175" y="2992438"/>
            <a:ext cx="717550" cy="396875"/>
            <a:chOff x="1280" y="1443"/>
            <a:chExt cx="452" cy="250"/>
          </a:xfrm>
        </p:grpSpPr>
        <p:grpSp>
          <p:nvGrpSpPr>
            <p:cNvPr id="11474" name="Group 349"/>
            <p:cNvGrpSpPr>
              <a:grpSpLocks/>
            </p:cNvGrpSpPr>
            <p:nvPr/>
          </p:nvGrpSpPr>
          <p:grpSpPr bwMode="auto">
            <a:xfrm>
              <a:off x="1330" y="1443"/>
              <a:ext cx="345" cy="250"/>
              <a:chOff x="96" y="2880"/>
              <a:chExt cx="345" cy="250"/>
            </a:xfrm>
          </p:grpSpPr>
          <p:grpSp>
            <p:nvGrpSpPr>
              <p:cNvPr id="11477" name="Group 350"/>
              <p:cNvGrpSpPr>
                <a:grpSpLocks noChangeAspect="1"/>
              </p:cNvGrpSpPr>
              <p:nvPr/>
            </p:nvGrpSpPr>
            <p:grpSpPr bwMode="auto">
              <a:xfrm>
                <a:off x="96" y="2928"/>
                <a:ext cx="345" cy="202"/>
                <a:chOff x="379" y="200"/>
                <a:chExt cx="685" cy="401"/>
              </a:xfrm>
            </p:grpSpPr>
            <p:sp>
              <p:nvSpPr>
                <p:cNvPr id="11481" name="Rectangle 351"/>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482" name="Line 352"/>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483" name="Line 353"/>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478" name="Group 354"/>
              <p:cNvGrpSpPr>
                <a:grpSpLocks noChangeAspect="1"/>
              </p:cNvGrpSpPr>
              <p:nvPr/>
            </p:nvGrpSpPr>
            <p:grpSpPr bwMode="auto">
              <a:xfrm>
                <a:off x="249" y="2880"/>
                <a:ext cx="38" cy="52"/>
                <a:chOff x="3195" y="1627"/>
                <a:chExt cx="75" cy="104"/>
              </a:xfrm>
            </p:grpSpPr>
            <p:sp>
              <p:nvSpPr>
                <p:cNvPr id="11479" name="Line 355"/>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80" name="Line 356"/>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475" name="Rectangle 357"/>
            <p:cNvSpPr>
              <a:spLocks noChangeArrowheads="1"/>
            </p:cNvSpPr>
            <p:nvPr/>
          </p:nvSpPr>
          <p:spPr bwMode="auto">
            <a:xfrm>
              <a:off x="1688"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476" name="Rectangle 358"/>
            <p:cNvSpPr>
              <a:spLocks noChangeArrowheads="1"/>
            </p:cNvSpPr>
            <p:nvPr/>
          </p:nvSpPr>
          <p:spPr bwMode="auto">
            <a:xfrm>
              <a:off x="1280"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grpSp>
      <p:grpSp>
        <p:nvGrpSpPr>
          <p:cNvPr id="11307" name="Group 359"/>
          <p:cNvGrpSpPr>
            <a:grpSpLocks/>
          </p:cNvGrpSpPr>
          <p:nvPr/>
        </p:nvGrpSpPr>
        <p:grpSpPr bwMode="auto">
          <a:xfrm>
            <a:off x="996950" y="2992438"/>
            <a:ext cx="663575" cy="396875"/>
            <a:chOff x="754" y="1443"/>
            <a:chExt cx="418" cy="250"/>
          </a:xfrm>
        </p:grpSpPr>
        <p:grpSp>
          <p:nvGrpSpPr>
            <p:cNvPr id="11468" name="Group 360"/>
            <p:cNvGrpSpPr>
              <a:grpSpLocks/>
            </p:cNvGrpSpPr>
            <p:nvPr/>
          </p:nvGrpSpPr>
          <p:grpSpPr bwMode="auto">
            <a:xfrm>
              <a:off x="827" y="1443"/>
              <a:ext cx="345" cy="250"/>
              <a:chOff x="1104" y="3264"/>
              <a:chExt cx="345" cy="250"/>
            </a:xfrm>
          </p:grpSpPr>
          <p:grpSp>
            <p:nvGrpSpPr>
              <p:cNvPr id="11470" name="Group 361"/>
              <p:cNvGrpSpPr>
                <a:grpSpLocks/>
              </p:cNvGrpSpPr>
              <p:nvPr/>
            </p:nvGrpSpPr>
            <p:grpSpPr bwMode="auto">
              <a:xfrm>
                <a:off x="1104" y="3312"/>
                <a:ext cx="345" cy="202"/>
                <a:chOff x="2720" y="196"/>
                <a:chExt cx="686" cy="401"/>
              </a:xfrm>
            </p:grpSpPr>
            <p:sp>
              <p:nvSpPr>
                <p:cNvPr id="11472" name="Rectangle 362"/>
                <p:cNvSpPr>
                  <a:spLocks noChangeArrowheads="1"/>
                </p:cNvSpPr>
                <p:nvPr/>
              </p:nvSpPr>
              <p:spPr bwMode="auto">
                <a:xfrm>
                  <a:off x="2720" y="196"/>
                  <a:ext cx="686" cy="401"/>
                </a:xfrm>
                <a:prstGeom prst="rect">
                  <a:avLst/>
                </a:prstGeom>
                <a:noFill/>
                <a:ln w="12700">
                  <a:solidFill>
                    <a:srgbClr val="000000"/>
                  </a:solidFill>
                  <a:miter lim="800000"/>
                  <a:headEnd/>
                  <a:tailEnd/>
                </a:ln>
              </p:spPr>
              <p:txBody>
                <a:bodyPr wrap="none" anchor="ctr"/>
                <a:lstStyle/>
                <a:p>
                  <a:endParaRPr lang="en-US"/>
                </a:p>
              </p:txBody>
            </p:sp>
            <p:sp>
              <p:nvSpPr>
                <p:cNvPr id="11473" name="Line 363"/>
                <p:cNvSpPr>
                  <a:spLocks noChangeShapeType="1"/>
                </p:cNvSpPr>
                <p:nvPr/>
              </p:nvSpPr>
              <p:spPr bwMode="auto">
                <a:xfrm flipV="1">
                  <a:off x="2723" y="199"/>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1471" name="Line 364"/>
              <p:cNvSpPr>
                <a:spLocks noChangeAspect="1" noChangeShapeType="1"/>
              </p:cNvSpPr>
              <p:nvPr/>
            </p:nvSpPr>
            <p:spPr bwMode="auto">
              <a:xfrm>
                <a:off x="1277" y="3264"/>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469" name="Rectangle 365"/>
            <p:cNvSpPr>
              <a:spLocks noChangeArrowheads="1"/>
            </p:cNvSpPr>
            <p:nvPr/>
          </p:nvSpPr>
          <p:spPr bwMode="auto">
            <a:xfrm>
              <a:off x="754"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11308" name="Group 366"/>
          <p:cNvGrpSpPr>
            <a:grpSpLocks/>
          </p:cNvGrpSpPr>
          <p:nvPr/>
        </p:nvGrpSpPr>
        <p:grpSpPr bwMode="auto">
          <a:xfrm>
            <a:off x="5464175" y="2986088"/>
            <a:ext cx="715963" cy="403225"/>
            <a:chOff x="3280" y="1439"/>
            <a:chExt cx="451" cy="254"/>
          </a:xfrm>
        </p:grpSpPr>
        <p:grpSp>
          <p:nvGrpSpPr>
            <p:cNvPr id="11461" name="Group 367"/>
            <p:cNvGrpSpPr>
              <a:grpSpLocks/>
            </p:cNvGrpSpPr>
            <p:nvPr/>
          </p:nvGrpSpPr>
          <p:grpSpPr bwMode="auto">
            <a:xfrm>
              <a:off x="3341" y="1439"/>
              <a:ext cx="345" cy="254"/>
              <a:chOff x="3428" y="1433"/>
              <a:chExt cx="345" cy="254"/>
            </a:xfrm>
          </p:grpSpPr>
          <p:grpSp>
            <p:nvGrpSpPr>
              <p:cNvPr id="11464" name="Group 368"/>
              <p:cNvGrpSpPr>
                <a:grpSpLocks noChangeAspect="1"/>
              </p:cNvGrpSpPr>
              <p:nvPr/>
            </p:nvGrpSpPr>
            <p:grpSpPr bwMode="auto">
              <a:xfrm>
                <a:off x="3428" y="1485"/>
                <a:ext cx="345" cy="202"/>
                <a:chOff x="380" y="773"/>
                <a:chExt cx="686" cy="401"/>
              </a:xfrm>
            </p:grpSpPr>
            <p:sp>
              <p:nvSpPr>
                <p:cNvPr id="11466" name="Rectangle 369"/>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1467" name="Oval 370"/>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11465" name="Line 371"/>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462" name="Rectangle 372"/>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463" name="Rectangle 373"/>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11309" name="Group 374"/>
          <p:cNvGrpSpPr>
            <a:grpSpLocks/>
          </p:cNvGrpSpPr>
          <p:nvPr/>
        </p:nvGrpSpPr>
        <p:grpSpPr bwMode="auto">
          <a:xfrm>
            <a:off x="6338888" y="2995613"/>
            <a:ext cx="746125" cy="393700"/>
            <a:chOff x="3775" y="1445"/>
            <a:chExt cx="470" cy="248"/>
          </a:xfrm>
        </p:grpSpPr>
        <p:grpSp>
          <p:nvGrpSpPr>
            <p:cNvPr id="11446" name="Group 375"/>
            <p:cNvGrpSpPr>
              <a:grpSpLocks/>
            </p:cNvGrpSpPr>
            <p:nvPr/>
          </p:nvGrpSpPr>
          <p:grpSpPr bwMode="auto">
            <a:xfrm>
              <a:off x="3843" y="1445"/>
              <a:ext cx="345" cy="248"/>
              <a:chOff x="3905" y="1435"/>
              <a:chExt cx="345" cy="248"/>
            </a:xfrm>
          </p:grpSpPr>
          <p:grpSp>
            <p:nvGrpSpPr>
              <p:cNvPr id="11449" name="Group 376"/>
              <p:cNvGrpSpPr>
                <a:grpSpLocks/>
              </p:cNvGrpSpPr>
              <p:nvPr/>
            </p:nvGrpSpPr>
            <p:grpSpPr bwMode="auto">
              <a:xfrm>
                <a:off x="3905" y="1481"/>
                <a:ext cx="345" cy="202"/>
                <a:chOff x="3905" y="1481"/>
                <a:chExt cx="345" cy="202"/>
              </a:xfrm>
            </p:grpSpPr>
            <p:grpSp>
              <p:nvGrpSpPr>
                <p:cNvPr id="11451" name="Group 377"/>
                <p:cNvGrpSpPr>
                  <a:grpSpLocks/>
                </p:cNvGrpSpPr>
                <p:nvPr/>
              </p:nvGrpSpPr>
              <p:grpSpPr bwMode="auto">
                <a:xfrm>
                  <a:off x="3947" y="1507"/>
                  <a:ext cx="260" cy="155"/>
                  <a:chOff x="336" y="1584"/>
                  <a:chExt cx="258" cy="167"/>
                </a:xfrm>
              </p:grpSpPr>
              <p:sp>
                <p:nvSpPr>
                  <p:cNvPr id="11456" name="Oval 378"/>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1457" name="Group 379"/>
                  <p:cNvGrpSpPr>
                    <a:grpSpLocks noChangeAspect="1"/>
                  </p:cNvGrpSpPr>
                  <p:nvPr/>
                </p:nvGrpSpPr>
                <p:grpSpPr bwMode="auto">
                  <a:xfrm>
                    <a:off x="377" y="1705"/>
                    <a:ext cx="176" cy="46"/>
                    <a:chOff x="3095" y="2115"/>
                    <a:chExt cx="351" cy="91"/>
                  </a:xfrm>
                </p:grpSpPr>
                <p:sp>
                  <p:nvSpPr>
                    <p:cNvPr id="11458" name="Oval 380"/>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1459" name="Oval 381"/>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1460" name="Oval 382"/>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1452" name="Rectangle 383"/>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11453" name="Freeform 384"/>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1454" name="Freeform 385"/>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1455" name="Freeform 386"/>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11450" name="Line 387"/>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447" name="Rectangle 388"/>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448" name="Rectangle 389"/>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11310" name="Group 390"/>
          <p:cNvGrpSpPr>
            <a:grpSpLocks/>
          </p:cNvGrpSpPr>
          <p:nvPr/>
        </p:nvGrpSpPr>
        <p:grpSpPr bwMode="auto">
          <a:xfrm>
            <a:off x="8137525" y="2984500"/>
            <a:ext cx="723900" cy="404813"/>
            <a:chOff x="5294" y="2160"/>
            <a:chExt cx="456" cy="255"/>
          </a:xfrm>
        </p:grpSpPr>
        <p:grpSp>
          <p:nvGrpSpPr>
            <p:cNvPr id="11437" name="Group 391"/>
            <p:cNvGrpSpPr>
              <a:grpSpLocks noChangeAspect="1"/>
            </p:cNvGrpSpPr>
            <p:nvPr/>
          </p:nvGrpSpPr>
          <p:grpSpPr bwMode="auto">
            <a:xfrm>
              <a:off x="5354" y="2212"/>
              <a:ext cx="345" cy="203"/>
              <a:chOff x="105" y="40"/>
              <a:chExt cx="743" cy="437"/>
            </a:xfrm>
          </p:grpSpPr>
          <p:sp>
            <p:nvSpPr>
              <p:cNvPr id="11441" name="Rectangle 392"/>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442" name="Line 393"/>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443" name="Line 394"/>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444" name="Line 395"/>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445" name="Line 396"/>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1438" name="Line 397"/>
            <p:cNvSpPr>
              <a:spLocks noChangeAspect="1" noChangeShapeType="1"/>
            </p:cNvSpPr>
            <p:nvPr/>
          </p:nvSpPr>
          <p:spPr bwMode="auto">
            <a:xfrm>
              <a:off x="5526" y="2160"/>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39" name="Rectangle 398"/>
            <p:cNvSpPr>
              <a:spLocks noChangeArrowheads="1"/>
            </p:cNvSpPr>
            <p:nvPr/>
          </p:nvSpPr>
          <p:spPr bwMode="auto">
            <a:xfrm>
              <a:off x="5706" y="2319"/>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440" name="Rectangle 399"/>
            <p:cNvSpPr>
              <a:spLocks noChangeArrowheads="1"/>
            </p:cNvSpPr>
            <p:nvPr/>
          </p:nvSpPr>
          <p:spPr bwMode="auto">
            <a:xfrm>
              <a:off x="5294" y="231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grpSp>
      <p:grpSp>
        <p:nvGrpSpPr>
          <p:cNvPr id="11311" name="Group 400"/>
          <p:cNvGrpSpPr>
            <a:grpSpLocks/>
          </p:cNvGrpSpPr>
          <p:nvPr/>
        </p:nvGrpSpPr>
        <p:grpSpPr bwMode="auto">
          <a:xfrm>
            <a:off x="2768600" y="2992438"/>
            <a:ext cx="728663" cy="396875"/>
            <a:chOff x="1774" y="1443"/>
            <a:chExt cx="459" cy="250"/>
          </a:xfrm>
        </p:grpSpPr>
        <p:grpSp>
          <p:nvGrpSpPr>
            <p:cNvPr id="11427" name="Group 401"/>
            <p:cNvGrpSpPr>
              <a:grpSpLocks/>
            </p:cNvGrpSpPr>
            <p:nvPr/>
          </p:nvGrpSpPr>
          <p:grpSpPr bwMode="auto">
            <a:xfrm>
              <a:off x="1833" y="1443"/>
              <a:ext cx="345" cy="250"/>
              <a:chOff x="96" y="2880"/>
              <a:chExt cx="345" cy="250"/>
            </a:xfrm>
          </p:grpSpPr>
          <p:grpSp>
            <p:nvGrpSpPr>
              <p:cNvPr id="11430" name="Group 402"/>
              <p:cNvGrpSpPr>
                <a:grpSpLocks noChangeAspect="1"/>
              </p:cNvGrpSpPr>
              <p:nvPr/>
            </p:nvGrpSpPr>
            <p:grpSpPr bwMode="auto">
              <a:xfrm>
                <a:off x="96" y="2928"/>
                <a:ext cx="345" cy="202"/>
                <a:chOff x="379" y="200"/>
                <a:chExt cx="685" cy="401"/>
              </a:xfrm>
            </p:grpSpPr>
            <p:sp>
              <p:nvSpPr>
                <p:cNvPr id="11434" name="Rectangle 403"/>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435" name="Line 404"/>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436" name="Line 405"/>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431" name="Group 406"/>
              <p:cNvGrpSpPr>
                <a:grpSpLocks noChangeAspect="1"/>
              </p:cNvGrpSpPr>
              <p:nvPr/>
            </p:nvGrpSpPr>
            <p:grpSpPr bwMode="auto">
              <a:xfrm>
                <a:off x="249" y="2880"/>
                <a:ext cx="38" cy="52"/>
                <a:chOff x="3195" y="1627"/>
                <a:chExt cx="75" cy="104"/>
              </a:xfrm>
            </p:grpSpPr>
            <p:sp>
              <p:nvSpPr>
                <p:cNvPr id="11432" name="Line 407"/>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33" name="Line 408"/>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428" name="Rectangle 409"/>
            <p:cNvSpPr>
              <a:spLocks noChangeArrowheads="1"/>
            </p:cNvSpPr>
            <p:nvPr/>
          </p:nvSpPr>
          <p:spPr bwMode="auto">
            <a:xfrm>
              <a:off x="1774"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1429" name="Rectangle 410"/>
            <p:cNvSpPr>
              <a:spLocks noChangeArrowheads="1"/>
            </p:cNvSpPr>
            <p:nvPr/>
          </p:nvSpPr>
          <p:spPr bwMode="auto">
            <a:xfrm>
              <a:off x="2189" y="1597"/>
              <a:ext cx="44" cy="96"/>
            </a:xfrm>
            <a:prstGeom prst="rect">
              <a:avLst/>
            </a:prstGeom>
            <a:noFill/>
            <a:ln w="9525">
              <a:noFill/>
              <a:miter lim="800000"/>
              <a:headEnd/>
              <a:tailEnd/>
            </a:ln>
          </p:spPr>
          <p:txBody>
            <a:bodyPr wrap="none" lIns="0" tIns="0" rIns="0" bIns="0">
              <a:spAutoFit/>
            </a:bodyPr>
            <a:lstStyle/>
            <a:p>
              <a:pPr eaLnBrk="0" hangingPunct="0"/>
              <a:r>
                <a:rPr lang="en-US" sz="1000" b="1"/>
                <a:t>6</a:t>
              </a:r>
            </a:p>
          </p:txBody>
        </p:sp>
      </p:grpSp>
      <p:grpSp>
        <p:nvGrpSpPr>
          <p:cNvPr id="11312" name="Group 411"/>
          <p:cNvGrpSpPr>
            <a:grpSpLocks/>
          </p:cNvGrpSpPr>
          <p:nvPr/>
        </p:nvGrpSpPr>
        <p:grpSpPr bwMode="auto">
          <a:xfrm>
            <a:off x="3678238" y="2992438"/>
            <a:ext cx="693737" cy="396875"/>
            <a:chOff x="2292" y="1443"/>
            <a:chExt cx="437" cy="250"/>
          </a:xfrm>
        </p:grpSpPr>
        <p:grpSp>
          <p:nvGrpSpPr>
            <p:cNvPr id="11417" name="Group 412"/>
            <p:cNvGrpSpPr>
              <a:grpSpLocks/>
            </p:cNvGrpSpPr>
            <p:nvPr/>
          </p:nvGrpSpPr>
          <p:grpSpPr bwMode="auto">
            <a:xfrm>
              <a:off x="2335" y="1443"/>
              <a:ext cx="345" cy="250"/>
              <a:chOff x="96" y="2880"/>
              <a:chExt cx="345" cy="250"/>
            </a:xfrm>
          </p:grpSpPr>
          <p:grpSp>
            <p:nvGrpSpPr>
              <p:cNvPr id="11420" name="Group 413"/>
              <p:cNvGrpSpPr>
                <a:grpSpLocks noChangeAspect="1"/>
              </p:cNvGrpSpPr>
              <p:nvPr/>
            </p:nvGrpSpPr>
            <p:grpSpPr bwMode="auto">
              <a:xfrm>
                <a:off x="96" y="2928"/>
                <a:ext cx="345" cy="202"/>
                <a:chOff x="379" y="200"/>
                <a:chExt cx="685" cy="401"/>
              </a:xfrm>
            </p:grpSpPr>
            <p:sp>
              <p:nvSpPr>
                <p:cNvPr id="11424" name="Rectangle 414"/>
                <p:cNvSpPr>
                  <a:spLocks noChangeAspect="1" noChangeArrowheads="1"/>
                </p:cNvSpPr>
                <p:nvPr/>
              </p:nvSpPr>
              <p:spPr bwMode="auto">
                <a:xfrm>
                  <a:off x="379" y="200"/>
                  <a:ext cx="685" cy="401"/>
                </a:xfrm>
                <a:prstGeom prst="rect">
                  <a:avLst/>
                </a:prstGeom>
                <a:noFill/>
                <a:ln w="12700">
                  <a:solidFill>
                    <a:srgbClr val="000000"/>
                  </a:solidFill>
                  <a:miter lim="800000"/>
                  <a:headEnd/>
                  <a:tailEnd/>
                </a:ln>
              </p:spPr>
              <p:txBody>
                <a:bodyPr wrap="none" anchor="ctr"/>
                <a:lstStyle/>
                <a:p>
                  <a:endParaRPr lang="en-US"/>
                </a:p>
              </p:txBody>
            </p:sp>
            <p:sp>
              <p:nvSpPr>
                <p:cNvPr id="11425" name="Line 415"/>
                <p:cNvSpPr>
                  <a:spLocks noChangeAspect="1" noChangeShapeType="1"/>
                </p:cNvSpPr>
                <p:nvPr/>
              </p:nvSpPr>
              <p:spPr bwMode="auto">
                <a:xfrm>
                  <a:off x="380"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1426" name="Line 416"/>
                <p:cNvSpPr>
                  <a:spLocks noChangeAspect="1" noChangeShapeType="1"/>
                </p:cNvSpPr>
                <p:nvPr/>
              </p:nvSpPr>
              <p:spPr bwMode="auto">
                <a:xfrm flipV="1">
                  <a:off x="379" y="200"/>
                  <a:ext cx="681" cy="397"/>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1421" name="Group 417"/>
              <p:cNvGrpSpPr>
                <a:grpSpLocks noChangeAspect="1"/>
              </p:cNvGrpSpPr>
              <p:nvPr/>
            </p:nvGrpSpPr>
            <p:grpSpPr bwMode="auto">
              <a:xfrm>
                <a:off x="249" y="2880"/>
                <a:ext cx="38" cy="52"/>
                <a:chOff x="3195" y="1627"/>
                <a:chExt cx="75" cy="104"/>
              </a:xfrm>
            </p:grpSpPr>
            <p:sp>
              <p:nvSpPr>
                <p:cNvPr id="11422" name="Line 418"/>
                <p:cNvSpPr>
                  <a:spLocks noChangeAspect="1" noChangeShapeType="1"/>
                </p:cNvSpPr>
                <p:nvPr/>
              </p:nvSpPr>
              <p:spPr bwMode="auto">
                <a:xfrm>
                  <a:off x="3195"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23" name="Line 419"/>
                <p:cNvSpPr>
                  <a:spLocks noChangeAspect="1" noChangeShapeType="1"/>
                </p:cNvSpPr>
                <p:nvPr/>
              </p:nvSpPr>
              <p:spPr bwMode="auto">
                <a:xfrm>
                  <a:off x="3270" y="1627"/>
                  <a:ext cx="0" cy="104"/>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418" name="Rectangle 420"/>
            <p:cNvSpPr>
              <a:spLocks noChangeArrowheads="1"/>
            </p:cNvSpPr>
            <p:nvPr/>
          </p:nvSpPr>
          <p:spPr bwMode="auto">
            <a:xfrm>
              <a:off x="2292"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1419" name="Rectangle 421"/>
            <p:cNvSpPr>
              <a:spLocks noChangeArrowheads="1"/>
            </p:cNvSpPr>
            <p:nvPr/>
          </p:nvSpPr>
          <p:spPr bwMode="auto">
            <a:xfrm>
              <a:off x="2685" y="1597"/>
              <a:ext cx="44" cy="96"/>
            </a:xfrm>
            <a:prstGeom prst="rect">
              <a:avLst/>
            </a:prstGeom>
            <a:noFill/>
            <a:ln w="9525">
              <a:noFill/>
              <a:miter lim="800000"/>
              <a:headEnd/>
              <a:tailEnd/>
            </a:ln>
          </p:spPr>
          <p:txBody>
            <a:bodyPr wrap="none" lIns="0" tIns="0" rIns="0" bIns="0">
              <a:spAutoFit/>
            </a:bodyPr>
            <a:lstStyle/>
            <a:p>
              <a:pPr eaLnBrk="0" hangingPunct="0"/>
              <a:r>
                <a:rPr lang="en-US" sz="1000" b="1"/>
                <a:t>8</a:t>
              </a:r>
            </a:p>
          </p:txBody>
        </p:sp>
      </p:grpSp>
      <p:grpSp>
        <p:nvGrpSpPr>
          <p:cNvPr id="11313" name="Group 422"/>
          <p:cNvGrpSpPr>
            <a:grpSpLocks/>
          </p:cNvGrpSpPr>
          <p:nvPr/>
        </p:nvGrpSpPr>
        <p:grpSpPr bwMode="auto">
          <a:xfrm>
            <a:off x="4627563" y="2992438"/>
            <a:ext cx="763587" cy="396875"/>
            <a:chOff x="2793" y="1443"/>
            <a:chExt cx="481" cy="250"/>
          </a:xfrm>
        </p:grpSpPr>
        <p:grpSp>
          <p:nvGrpSpPr>
            <p:cNvPr id="11409" name="Group 423"/>
            <p:cNvGrpSpPr>
              <a:grpSpLocks/>
            </p:cNvGrpSpPr>
            <p:nvPr/>
          </p:nvGrpSpPr>
          <p:grpSpPr bwMode="auto">
            <a:xfrm>
              <a:off x="2838" y="1443"/>
              <a:ext cx="345" cy="250"/>
              <a:chOff x="2969" y="1438"/>
              <a:chExt cx="345" cy="250"/>
            </a:xfrm>
          </p:grpSpPr>
          <p:sp>
            <p:nvSpPr>
              <p:cNvPr id="11412" name="Oval 424"/>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1413" name="Rectangle 425"/>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1414" name="Group 426"/>
              <p:cNvGrpSpPr>
                <a:grpSpLocks/>
              </p:cNvGrpSpPr>
              <p:nvPr/>
            </p:nvGrpSpPr>
            <p:grpSpPr bwMode="auto">
              <a:xfrm>
                <a:off x="3122" y="1438"/>
                <a:ext cx="38" cy="52"/>
                <a:chOff x="3122" y="1438"/>
                <a:chExt cx="38" cy="52"/>
              </a:xfrm>
            </p:grpSpPr>
            <p:sp>
              <p:nvSpPr>
                <p:cNvPr id="11415" name="Line 427"/>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416" name="Line 428"/>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410" name="Rectangle 429"/>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3</a:t>
              </a:r>
            </a:p>
          </p:txBody>
        </p:sp>
        <p:sp>
          <p:nvSpPr>
            <p:cNvPr id="11411" name="Rectangle 430"/>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10</a:t>
              </a:r>
            </a:p>
          </p:txBody>
        </p:sp>
      </p:grpSp>
      <p:grpSp>
        <p:nvGrpSpPr>
          <p:cNvPr id="11314" name="Group 431"/>
          <p:cNvGrpSpPr>
            <a:grpSpLocks/>
          </p:cNvGrpSpPr>
          <p:nvPr/>
        </p:nvGrpSpPr>
        <p:grpSpPr bwMode="auto">
          <a:xfrm>
            <a:off x="7248525" y="2995613"/>
            <a:ext cx="738188" cy="393700"/>
            <a:chOff x="4790" y="2167"/>
            <a:chExt cx="465" cy="248"/>
          </a:xfrm>
        </p:grpSpPr>
        <p:grpSp>
          <p:nvGrpSpPr>
            <p:cNvPr id="11397" name="Group 432"/>
            <p:cNvGrpSpPr>
              <a:grpSpLocks/>
            </p:cNvGrpSpPr>
            <p:nvPr/>
          </p:nvGrpSpPr>
          <p:grpSpPr bwMode="auto">
            <a:xfrm>
              <a:off x="4851" y="2212"/>
              <a:ext cx="345" cy="203"/>
              <a:chOff x="98" y="672"/>
              <a:chExt cx="372" cy="218"/>
            </a:xfrm>
          </p:grpSpPr>
          <p:sp>
            <p:nvSpPr>
              <p:cNvPr id="11401" name="Oval 433"/>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402" name="Rectangle 434"/>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403" name="Group 435"/>
              <p:cNvGrpSpPr>
                <a:grpSpLocks/>
              </p:cNvGrpSpPr>
              <p:nvPr/>
            </p:nvGrpSpPr>
            <p:grpSpPr bwMode="auto">
              <a:xfrm>
                <a:off x="99" y="752"/>
                <a:ext cx="369" cy="58"/>
                <a:chOff x="96" y="1287"/>
                <a:chExt cx="369" cy="58"/>
              </a:xfrm>
            </p:grpSpPr>
            <p:sp>
              <p:nvSpPr>
                <p:cNvPr id="11404" name="Freeform 436"/>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05" name="Freeform 437"/>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06" name="Freeform 438"/>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07" name="Freeform 439"/>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408" name="Freeform 440"/>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1398" name="Line 441"/>
            <p:cNvSpPr>
              <a:spLocks noChangeAspect="1" noChangeShapeType="1"/>
            </p:cNvSpPr>
            <p:nvPr/>
          </p:nvSpPr>
          <p:spPr bwMode="auto">
            <a:xfrm>
              <a:off x="5023" y="2167"/>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99" name="Rectangle 442"/>
            <p:cNvSpPr>
              <a:spLocks noChangeArrowheads="1"/>
            </p:cNvSpPr>
            <p:nvPr/>
          </p:nvSpPr>
          <p:spPr bwMode="auto">
            <a:xfrm>
              <a:off x="4790" y="2319"/>
              <a:ext cx="58" cy="96"/>
            </a:xfrm>
            <a:prstGeom prst="rect">
              <a:avLst/>
            </a:prstGeom>
            <a:noFill/>
            <a:ln w="9525">
              <a:noFill/>
              <a:miter lim="800000"/>
              <a:headEnd/>
              <a:tailEnd/>
            </a:ln>
          </p:spPr>
          <p:txBody>
            <a:bodyPr wrap="none" lIns="0" tIns="0" rIns="0" bIns="0">
              <a:spAutoFit/>
            </a:bodyPr>
            <a:lstStyle/>
            <a:p>
              <a:pPr eaLnBrk="0" hangingPunct="0"/>
              <a:r>
                <a:rPr lang="en-US" sz="1000" b="1"/>
                <a:t>C</a:t>
              </a:r>
            </a:p>
          </p:txBody>
        </p:sp>
        <p:sp>
          <p:nvSpPr>
            <p:cNvPr id="11400" name="Rectangle 443"/>
            <p:cNvSpPr>
              <a:spLocks noChangeArrowheads="1"/>
            </p:cNvSpPr>
            <p:nvPr/>
          </p:nvSpPr>
          <p:spPr bwMode="auto">
            <a:xfrm>
              <a:off x="5211" y="2319"/>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315" name="Group 444"/>
          <p:cNvGrpSpPr>
            <a:grpSpLocks/>
          </p:cNvGrpSpPr>
          <p:nvPr/>
        </p:nvGrpSpPr>
        <p:grpSpPr bwMode="auto">
          <a:xfrm>
            <a:off x="5465763" y="3559175"/>
            <a:ext cx="715962" cy="403225"/>
            <a:chOff x="3280" y="1439"/>
            <a:chExt cx="451" cy="254"/>
          </a:xfrm>
        </p:grpSpPr>
        <p:grpSp>
          <p:nvGrpSpPr>
            <p:cNvPr id="11390" name="Group 445"/>
            <p:cNvGrpSpPr>
              <a:grpSpLocks/>
            </p:cNvGrpSpPr>
            <p:nvPr/>
          </p:nvGrpSpPr>
          <p:grpSpPr bwMode="auto">
            <a:xfrm>
              <a:off x="3341" y="1439"/>
              <a:ext cx="345" cy="254"/>
              <a:chOff x="3428" y="1433"/>
              <a:chExt cx="345" cy="254"/>
            </a:xfrm>
          </p:grpSpPr>
          <p:grpSp>
            <p:nvGrpSpPr>
              <p:cNvPr id="11393" name="Group 446"/>
              <p:cNvGrpSpPr>
                <a:grpSpLocks noChangeAspect="1"/>
              </p:cNvGrpSpPr>
              <p:nvPr/>
            </p:nvGrpSpPr>
            <p:grpSpPr bwMode="auto">
              <a:xfrm>
                <a:off x="3428" y="1485"/>
                <a:ext cx="345" cy="202"/>
                <a:chOff x="380" y="773"/>
                <a:chExt cx="686" cy="401"/>
              </a:xfrm>
            </p:grpSpPr>
            <p:sp>
              <p:nvSpPr>
                <p:cNvPr id="11395" name="Rectangle 447"/>
                <p:cNvSpPr>
                  <a:spLocks noChangeAspect="1" noChangeArrowheads="1"/>
                </p:cNvSpPr>
                <p:nvPr/>
              </p:nvSpPr>
              <p:spPr bwMode="auto">
                <a:xfrm>
                  <a:off x="380" y="773"/>
                  <a:ext cx="686" cy="401"/>
                </a:xfrm>
                <a:prstGeom prst="rect">
                  <a:avLst/>
                </a:prstGeom>
                <a:noFill/>
                <a:ln w="12700">
                  <a:solidFill>
                    <a:srgbClr val="000000"/>
                  </a:solidFill>
                  <a:miter lim="800000"/>
                  <a:headEnd/>
                  <a:tailEnd/>
                </a:ln>
              </p:spPr>
              <p:txBody>
                <a:bodyPr wrap="none" anchor="ctr"/>
                <a:lstStyle/>
                <a:p>
                  <a:endParaRPr lang="en-US"/>
                </a:p>
              </p:txBody>
            </p:sp>
            <p:sp>
              <p:nvSpPr>
                <p:cNvPr id="11396" name="Oval 448"/>
                <p:cNvSpPr>
                  <a:spLocks noChangeAspect="1" noChangeArrowheads="1"/>
                </p:cNvSpPr>
                <p:nvPr/>
              </p:nvSpPr>
              <p:spPr bwMode="auto">
                <a:xfrm>
                  <a:off x="465" y="841"/>
                  <a:ext cx="516" cy="265"/>
                </a:xfrm>
                <a:prstGeom prst="ellipse">
                  <a:avLst/>
                </a:prstGeom>
                <a:noFill/>
                <a:ln w="12700">
                  <a:solidFill>
                    <a:srgbClr val="000000"/>
                  </a:solidFill>
                  <a:round/>
                  <a:headEnd/>
                  <a:tailEnd/>
                </a:ln>
              </p:spPr>
              <p:txBody>
                <a:bodyPr wrap="none" anchor="ctr"/>
                <a:lstStyle/>
                <a:p>
                  <a:endParaRPr lang="en-US"/>
                </a:p>
              </p:txBody>
            </p:sp>
          </p:grpSp>
          <p:sp>
            <p:nvSpPr>
              <p:cNvPr id="11394" name="Line 449"/>
              <p:cNvSpPr>
                <a:spLocks noChangeAspect="1" noChangeShapeType="1"/>
              </p:cNvSpPr>
              <p:nvPr/>
            </p:nvSpPr>
            <p:spPr bwMode="auto">
              <a:xfrm>
                <a:off x="3600" y="1433"/>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391" name="Rectangle 450"/>
            <p:cNvSpPr>
              <a:spLocks noChangeArrowheads="1"/>
            </p:cNvSpPr>
            <p:nvPr/>
          </p:nvSpPr>
          <p:spPr bwMode="auto">
            <a:xfrm>
              <a:off x="3687"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392" name="Rectangle 451"/>
            <p:cNvSpPr>
              <a:spLocks noChangeArrowheads="1"/>
            </p:cNvSpPr>
            <p:nvPr/>
          </p:nvSpPr>
          <p:spPr bwMode="auto">
            <a:xfrm>
              <a:off x="3280" y="1597"/>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11316" name="Group 452"/>
          <p:cNvGrpSpPr>
            <a:grpSpLocks/>
          </p:cNvGrpSpPr>
          <p:nvPr/>
        </p:nvGrpSpPr>
        <p:grpSpPr bwMode="auto">
          <a:xfrm>
            <a:off x="6340475" y="3568700"/>
            <a:ext cx="746125" cy="393700"/>
            <a:chOff x="3775" y="1445"/>
            <a:chExt cx="470" cy="248"/>
          </a:xfrm>
        </p:grpSpPr>
        <p:grpSp>
          <p:nvGrpSpPr>
            <p:cNvPr id="11375" name="Group 453"/>
            <p:cNvGrpSpPr>
              <a:grpSpLocks/>
            </p:cNvGrpSpPr>
            <p:nvPr/>
          </p:nvGrpSpPr>
          <p:grpSpPr bwMode="auto">
            <a:xfrm>
              <a:off x="3843" y="1445"/>
              <a:ext cx="345" cy="248"/>
              <a:chOff x="3905" y="1435"/>
              <a:chExt cx="345" cy="248"/>
            </a:xfrm>
          </p:grpSpPr>
          <p:grpSp>
            <p:nvGrpSpPr>
              <p:cNvPr id="11378" name="Group 454"/>
              <p:cNvGrpSpPr>
                <a:grpSpLocks/>
              </p:cNvGrpSpPr>
              <p:nvPr/>
            </p:nvGrpSpPr>
            <p:grpSpPr bwMode="auto">
              <a:xfrm>
                <a:off x="3905" y="1481"/>
                <a:ext cx="345" cy="202"/>
                <a:chOff x="3905" y="1481"/>
                <a:chExt cx="345" cy="202"/>
              </a:xfrm>
            </p:grpSpPr>
            <p:grpSp>
              <p:nvGrpSpPr>
                <p:cNvPr id="11380" name="Group 455"/>
                <p:cNvGrpSpPr>
                  <a:grpSpLocks/>
                </p:cNvGrpSpPr>
                <p:nvPr/>
              </p:nvGrpSpPr>
              <p:grpSpPr bwMode="auto">
                <a:xfrm>
                  <a:off x="3947" y="1507"/>
                  <a:ext cx="260" cy="155"/>
                  <a:chOff x="336" y="1584"/>
                  <a:chExt cx="258" cy="167"/>
                </a:xfrm>
              </p:grpSpPr>
              <p:sp>
                <p:nvSpPr>
                  <p:cNvPr id="11385" name="Oval 456"/>
                  <p:cNvSpPr>
                    <a:spLocks noChangeAspect="1" noChangeArrowheads="1"/>
                  </p:cNvSpPr>
                  <p:nvPr/>
                </p:nvSpPr>
                <p:spPr bwMode="auto">
                  <a:xfrm>
                    <a:off x="336" y="1584"/>
                    <a:ext cx="258" cy="118"/>
                  </a:xfrm>
                  <a:prstGeom prst="ellipse">
                    <a:avLst/>
                  </a:prstGeom>
                  <a:noFill/>
                  <a:ln w="12700">
                    <a:solidFill>
                      <a:srgbClr val="000000"/>
                    </a:solidFill>
                    <a:round/>
                    <a:headEnd/>
                    <a:tailEnd/>
                  </a:ln>
                </p:spPr>
                <p:txBody>
                  <a:bodyPr wrap="none" anchor="ctr"/>
                  <a:lstStyle/>
                  <a:p>
                    <a:endParaRPr lang="en-US"/>
                  </a:p>
                </p:txBody>
              </p:sp>
              <p:grpSp>
                <p:nvGrpSpPr>
                  <p:cNvPr id="11386" name="Group 457"/>
                  <p:cNvGrpSpPr>
                    <a:grpSpLocks noChangeAspect="1"/>
                  </p:cNvGrpSpPr>
                  <p:nvPr/>
                </p:nvGrpSpPr>
                <p:grpSpPr bwMode="auto">
                  <a:xfrm>
                    <a:off x="377" y="1705"/>
                    <a:ext cx="176" cy="46"/>
                    <a:chOff x="3095" y="2115"/>
                    <a:chExt cx="351" cy="91"/>
                  </a:xfrm>
                </p:grpSpPr>
                <p:sp>
                  <p:nvSpPr>
                    <p:cNvPr id="11387" name="Oval 458"/>
                    <p:cNvSpPr>
                      <a:spLocks noChangeAspect="1" noChangeArrowheads="1"/>
                    </p:cNvSpPr>
                    <p:nvPr/>
                  </p:nvSpPr>
                  <p:spPr bwMode="auto">
                    <a:xfrm>
                      <a:off x="3368" y="2115"/>
                      <a:ext cx="78" cy="90"/>
                    </a:xfrm>
                    <a:prstGeom prst="ellipse">
                      <a:avLst/>
                    </a:prstGeom>
                    <a:noFill/>
                    <a:ln w="12700">
                      <a:solidFill>
                        <a:srgbClr val="000000"/>
                      </a:solidFill>
                      <a:round/>
                      <a:headEnd/>
                      <a:tailEnd/>
                    </a:ln>
                  </p:spPr>
                  <p:txBody>
                    <a:bodyPr wrap="none" anchor="ctr"/>
                    <a:lstStyle/>
                    <a:p>
                      <a:endParaRPr lang="en-US"/>
                    </a:p>
                  </p:txBody>
                </p:sp>
                <p:sp>
                  <p:nvSpPr>
                    <p:cNvPr id="11388" name="Oval 459"/>
                    <p:cNvSpPr>
                      <a:spLocks noChangeAspect="1" noChangeArrowheads="1"/>
                    </p:cNvSpPr>
                    <p:nvPr/>
                  </p:nvSpPr>
                  <p:spPr bwMode="auto">
                    <a:xfrm>
                      <a:off x="3232" y="2116"/>
                      <a:ext cx="78" cy="90"/>
                    </a:xfrm>
                    <a:prstGeom prst="ellipse">
                      <a:avLst/>
                    </a:prstGeom>
                    <a:noFill/>
                    <a:ln w="12700">
                      <a:solidFill>
                        <a:srgbClr val="000000"/>
                      </a:solidFill>
                      <a:round/>
                      <a:headEnd/>
                      <a:tailEnd/>
                    </a:ln>
                  </p:spPr>
                  <p:txBody>
                    <a:bodyPr wrap="none" anchor="ctr"/>
                    <a:lstStyle/>
                    <a:p>
                      <a:endParaRPr lang="en-US"/>
                    </a:p>
                  </p:txBody>
                </p:sp>
                <p:sp>
                  <p:nvSpPr>
                    <p:cNvPr id="11389" name="Oval 460"/>
                    <p:cNvSpPr>
                      <a:spLocks noChangeAspect="1" noChangeArrowheads="1"/>
                    </p:cNvSpPr>
                    <p:nvPr/>
                  </p:nvSpPr>
                  <p:spPr bwMode="auto">
                    <a:xfrm>
                      <a:off x="3095" y="2116"/>
                      <a:ext cx="78" cy="90"/>
                    </a:xfrm>
                    <a:prstGeom prst="ellipse">
                      <a:avLst/>
                    </a:prstGeom>
                    <a:noFill/>
                    <a:ln w="12700">
                      <a:solidFill>
                        <a:srgbClr val="000000"/>
                      </a:solidFill>
                      <a:round/>
                      <a:headEnd/>
                      <a:tailEnd/>
                    </a:ln>
                  </p:spPr>
                  <p:txBody>
                    <a:bodyPr wrap="none" anchor="ctr"/>
                    <a:lstStyle/>
                    <a:p>
                      <a:endParaRPr lang="en-US"/>
                    </a:p>
                  </p:txBody>
                </p:sp>
              </p:grpSp>
            </p:grpSp>
            <p:sp>
              <p:nvSpPr>
                <p:cNvPr id="11381" name="Rectangle 461"/>
                <p:cNvSpPr>
                  <a:spLocks noChangeAspect="1" noChangeArrowheads="1"/>
                </p:cNvSpPr>
                <p:nvPr/>
              </p:nvSpPr>
              <p:spPr bwMode="auto">
                <a:xfrm>
                  <a:off x="3906" y="1481"/>
                  <a:ext cx="344" cy="202"/>
                </a:xfrm>
                <a:prstGeom prst="rect">
                  <a:avLst/>
                </a:prstGeom>
                <a:noFill/>
                <a:ln w="12700">
                  <a:solidFill>
                    <a:srgbClr val="000000"/>
                  </a:solidFill>
                  <a:miter lim="800000"/>
                  <a:headEnd/>
                  <a:tailEnd/>
                </a:ln>
              </p:spPr>
              <p:txBody>
                <a:bodyPr wrap="none" anchor="ctr"/>
                <a:lstStyle/>
                <a:p>
                  <a:endParaRPr lang="en-US"/>
                </a:p>
              </p:txBody>
            </p:sp>
            <p:sp>
              <p:nvSpPr>
                <p:cNvPr id="11382" name="Freeform 462"/>
                <p:cNvSpPr>
                  <a:spLocks noChangeAspect="1"/>
                </p:cNvSpPr>
                <p:nvPr/>
              </p:nvSpPr>
              <p:spPr bwMode="auto">
                <a:xfrm>
                  <a:off x="3908" y="1481"/>
                  <a:ext cx="340" cy="202"/>
                </a:xfrm>
                <a:custGeom>
                  <a:avLst/>
                  <a:gdLst>
                    <a:gd name="T0" fmla="*/ 0 w 340"/>
                    <a:gd name="T1" fmla="*/ 218 h 218"/>
                    <a:gd name="T2" fmla="*/ 340 w 340"/>
                    <a:gd name="T3" fmla="*/ 0 h 218"/>
                    <a:gd name="T4" fmla="*/ 0 60000 65536"/>
                    <a:gd name="T5" fmla="*/ 0 60000 65536"/>
                    <a:gd name="T6" fmla="*/ 0 w 340"/>
                    <a:gd name="T7" fmla="*/ 0 h 218"/>
                    <a:gd name="T8" fmla="*/ 340 w 340"/>
                    <a:gd name="T9" fmla="*/ 218 h 218"/>
                  </a:gdLst>
                  <a:ahLst/>
                  <a:cxnLst>
                    <a:cxn ang="T4">
                      <a:pos x="T0" y="T1"/>
                    </a:cxn>
                    <a:cxn ang="T5">
                      <a:pos x="T2" y="T3"/>
                    </a:cxn>
                  </a:cxnLst>
                  <a:rect l="T6" t="T7" r="T8" b="T9"/>
                  <a:pathLst>
                    <a:path w="340" h="218">
                      <a:moveTo>
                        <a:pt x="0" y="218"/>
                      </a:moveTo>
                      <a:lnTo>
                        <a:pt x="340" y="0"/>
                      </a:lnTo>
                    </a:path>
                  </a:pathLst>
                </a:custGeom>
                <a:noFill/>
                <a:ln w="12700">
                  <a:solidFill>
                    <a:srgbClr val="000000"/>
                  </a:solidFill>
                  <a:round/>
                  <a:headEnd type="none" w="sm" len="sm"/>
                  <a:tailEnd type="none" w="sm" len="sm"/>
                </a:ln>
              </p:spPr>
              <p:txBody>
                <a:bodyPr wrap="none" anchor="ctr"/>
                <a:lstStyle/>
                <a:p>
                  <a:endParaRPr lang="en-US"/>
                </a:p>
              </p:txBody>
            </p:sp>
            <p:sp>
              <p:nvSpPr>
                <p:cNvPr id="11383" name="Freeform 463"/>
                <p:cNvSpPr>
                  <a:spLocks noChangeAspect="1"/>
                </p:cNvSpPr>
                <p:nvPr/>
              </p:nvSpPr>
              <p:spPr bwMode="auto">
                <a:xfrm>
                  <a:off x="3905" y="1481"/>
                  <a:ext cx="344" cy="201"/>
                </a:xfrm>
                <a:custGeom>
                  <a:avLst/>
                  <a:gdLst>
                    <a:gd name="T0" fmla="*/ 344 w 344"/>
                    <a:gd name="T1" fmla="*/ 217 h 217"/>
                    <a:gd name="T2" fmla="*/ 0 w 344"/>
                    <a:gd name="T3" fmla="*/ 0 h 217"/>
                    <a:gd name="T4" fmla="*/ 0 60000 65536"/>
                    <a:gd name="T5" fmla="*/ 0 60000 65536"/>
                    <a:gd name="T6" fmla="*/ 0 w 344"/>
                    <a:gd name="T7" fmla="*/ 0 h 217"/>
                    <a:gd name="T8" fmla="*/ 344 w 344"/>
                    <a:gd name="T9" fmla="*/ 217 h 217"/>
                  </a:gdLst>
                  <a:ahLst/>
                  <a:cxnLst>
                    <a:cxn ang="T4">
                      <a:pos x="T0" y="T1"/>
                    </a:cxn>
                    <a:cxn ang="T5">
                      <a:pos x="T2" y="T3"/>
                    </a:cxn>
                  </a:cxnLst>
                  <a:rect l="T6" t="T7" r="T8" b="T9"/>
                  <a:pathLst>
                    <a:path w="344" h="217">
                      <a:moveTo>
                        <a:pt x="344" y="217"/>
                      </a:moveTo>
                      <a:lnTo>
                        <a:pt x="0" y="0"/>
                      </a:lnTo>
                    </a:path>
                  </a:pathLst>
                </a:custGeom>
                <a:noFill/>
                <a:ln w="12700">
                  <a:solidFill>
                    <a:srgbClr val="000000"/>
                  </a:solidFill>
                  <a:round/>
                  <a:headEnd type="none" w="sm" len="sm"/>
                  <a:tailEnd type="none" w="sm" len="sm"/>
                </a:ln>
              </p:spPr>
              <p:txBody>
                <a:bodyPr wrap="none" anchor="ctr"/>
                <a:lstStyle/>
                <a:p>
                  <a:endParaRPr lang="en-US"/>
                </a:p>
              </p:txBody>
            </p:sp>
            <p:sp>
              <p:nvSpPr>
                <p:cNvPr id="11384" name="Freeform 464"/>
                <p:cNvSpPr>
                  <a:spLocks/>
                </p:cNvSpPr>
                <p:nvPr/>
              </p:nvSpPr>
              <p:spPr bwMode="auto">
                <a:xfrm>
                  <a:off x="3932" y="1485"/>
                  <a:ext cx="1" cy="198"/>
                </a:xfrm>
                <a:custGeom>
                  <a:avLst/>
                  <a:gdLst>
                    <a:gd name="T0" fmla="*/ 0 w 1"/>
                    <a:gd name="T1" fmla="*/ 0 h 198"/>
                    <a:gd name="T2" fmla="*/ 0 w 1"/>
                    <a:gd name="T3" fmla="*/ 198 h 198"/>
                    <a:gd name="T4" fmla="*/ 0 60000 65536"/>
                    <a:gd name="T5" fmla="*/ 0 60000 65536"/>
                    <a:gd name="T6" fmla="*/ 0 w 1"/>
                    <a:gd name="T7" fmla="*/ 0 h 198"/>
                    <a:gd name="T8" fmla="*/ 1 w 1"/>
                    <a:gd name="T9" fmla="*/ 198 h 198"/>
                  </a:gdLst>
                  <a:ahLst/>
                  <a:cxnLst>
                    <a:cxn ang="T4">
                      <a:pos x="T0" y="T1"/>
                    </a:cxn>
                    <a:cxn ang="T5">
                      <a:pos x="T2" y="T3"/>
                    </a:cxn>
                  </a:cxnLst>
                  <a:rect l="T6" t="T7" r="T8" b="T9"/>
                  <a:pathLst>
                    <a:path w="1" h="198">
                      <a:moveTo>
                        <a:pt x="0" y="0"/>
                      </a:moveTo>
                      <a:lnTo>
                        <a:pt x="0" y="198"/>
                      </a:lnTo>
                    </a:path>
                  </a:pathLst>
                </a:custGeom>
                <a:noFill/>
                <a:ln w="12700">
                  <a:solidFill>
                    <a:srgbClr val="000000"/>
                  </a:solidFill>
                  <a:round/>
                  <a:headEnd/>
                  <a:tailEnd/>
                </a:ln>
              </p:spPr>
              <p:txBody>
                <a:bodyPr wrap="none" anchor="ctr"/>
                <a:lstStyle/>
                <a:p>
                  <a:endParaRPr lang="en-US"/>
                </a:p>
              </p:txBody>
            </p:sp>
          </p:grpSp>
          <p:sp>
            <p:nvSpPr>
              <p:cNvPr id="11379" name="Line 465"/>
              <p:cNvSpPr>
                <a:spLocks noChangeAspect="1" noChangeShapeType="1"/>
              </p:cNvSpPr>
              <p:nvPr/>
            </p:nvSpPr>
            <p:spPr bwMode="auto">
              <a:xfrm>
                <a:off x="4077" y="1435"/>
                <a:ext cx="0" cy="48"/>
              </a:xfrm>
              <a:prstGeom prst="line">
                <a:avLst/>
              </a:prstGeom>
              <a:noFill/>
              <a:ln w="28575">
                <a:solidFill>
                  <a:srgbClr val="000000"/>
                </a:solidFill>
                <a:round/>
                <a:headEnd type="none" w="sm" len="sm"/>
                <a:tailEnd type="none" w="sm" len="sm"/>
              </a:ln>
            </p:spPr>
            <p:txBody>
              <a:bodyPr wrap="none" anchor="ctr"/>
              <a:lstStyle/>
              <a:p>
                <a:endParaRPr lang="en-US"/>
              </a:p>
            </p:txBody>
          </p:sp>
        </p:grpSp>
        <p:sp>
          <p:nvSpPr>
            <p:cNvPr id="11376" name="Rectangle 466"/>
            <p:cNvSpPr>
              <a:spLocks noChangeArrowheads="1"/>
            </p:cNvSpPr>
            <p:nvPr/>
          </p:nvSpPr>
          <p:spPr bwMode="auto">
            <a:xfrm>
              <a:off x="4201" y="159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377" name="Rectangle 467"/>
            <p:cNvSpPr>
              <a:spLocks noChangeArrowheads="1"/>
            </p:cNvSpPr>
            <p:nvPr/>
          </p:nvSpPr>
          <p:spPr bwMode="auto">
            <a:xfrm>
              <a:off x="3775" y="1597"/>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11317" name="Group 468"/>
          <p:cNvGrpSpPr>
            <a:grpSpLocks/>
          </p:cNvGrpSpPr>
          <p:nvPr/>
        </p:nvGrpSpPr>
        <p:grpSpPr bwMode="auto">
          <a:xfrm>
            <a:off x="8139113" y="3557588"/>
            <a:ext cx="723900" cy="404812"/>
            <a:chOff x="5295" y="2521"/>
            <a:chExt cx="456" cy="255"/>
          </a:xfrm>
        </p:grpSpPr>
        <p:grpSp>
          <p:nvGrpSpPr>
            <p:cNvPr id="11366" name="Group 469"/>
            <p:cNvGrpSpPr>
              <a:grpSpLocks noChangeAspect="1"/>
            </p:cNvGrpSpPr>
            <p:nvPr/>
          </p:nvGrpSpPr>
          <p:grpSpPr bwMode="auto">
            <a:xfrm>
              <a:off x="5354" y="2573"/>
              <a:ext cx="345" cy="203"/>
              <a:chOff x="105" y="40"/>
              <a:chExt cx="743" cy="437"/>
            </a:xfrm>
          </p:grpSpPr>
          <p:sp>
            <p:nvSpPr>
              <p:cNvPr id="11370" name="Rectangle 470"/>
              <p:cNvSpPr>
                <a:spLocks noChangeAspect="1" noChangeArrowheads="1"/>
              </p:cNvSpPr>
              <p:nvPr/>
            </p:nvSpPr>
            <p:spPr bwMode="auto">
              <a:xfrm>
                <a:off x="105" y="40"/>
                <a:ext cx="743" cy="437"/>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371" name="Line 471"/>
              <p:cNvSpPr>
                <a:spLocks noChangeAspect="1" noChangeShapeType="1"/>
              </p:cNvSpPr>
              <p:nvPr/>
            </p:nvSpPr>
            <p:spPr bwMode="auto">
              <a:xfrm>
                <a:off x="466" y="171"/>
                <a:ext cx="0" cy="15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372" name="Line 472"/>
              <p:cNvSpPr>
                <a:spLocks noChangeAspect="1" noChangeShapeType="1"/>
              </p:cNvSpPr>
              <p:nvPr/>
            </p:nvSpPr>
            <p:spPr bwMode="auto">
              <a:xfrm>
                <a:off x="281"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373" name="Line 473"/>
              <p:cNvSpPr>
                <a:spLocks noChangeAspect="1" noChangeShapeType="1"/>
              </p:cNvSpPr>
              <p:nvPr/>
            </p:nvSpPr>
            <p:spPr bwMode="auto">
              <a:xfrm>
                <a:off x="650" y="172"/>
                <a:ext cx="0" cy="185"/>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sp>
            <p:nvSpPr>
              <p:cNvPr id="11374" name="Line 474"/>
              <p:cNvSpPr>
                <a:spLocks noChangeAspect="1" noChangeShapeType="1"/>
              </p:cNvSpPr>
              <p:nvPr/>
            </p:nvSpPr>
            <p:spPr bwMode="auto">
              <a:xfrm>
                <a:off x="283" y="165"/>
                <a:ext cx="369" cy="0"/>
              </a:xfrm>
              <a:prstGeom prst="line">
                <a:avLst/>
              </a:prstGeom>
              <a:noFill/>
              <a:ln w="12700">
                <a:solidFill>
                  <a:srgbClr val="000000"/>
                </a:solidFill>
                <a:round/>
                <a:headEnd type="none" w="sm" len="sm"/>
                <a:tailEnd type="none" w="sm" len="sm"/>
              </a:ln>
            </p:spPr>
            <p:txBody>
              <a:bodyPr wrap="none" lIns="0" tIns="0" rIns="0" anchor="ctr">
                <a:spAutoFit/>
              </a:bodyPr>
              <a:lstStyle/>
              <a:p>
                <a:endParaRPr lang="en-US"/>
              </a:p>
            </p:txBody>
          </p:sp>
        </p:grpSp>
        <p:sp>
          <p:nvSpPr>
            <p:cNvPr id="11367" name="Line 475"/>
            <p:cNvSpPr>
              <a:spLocks noChangeAspect="1" noChangeShapeType="1"/>
            </p:cNvSpPr>
            <p:nvPr/>
          </p:nvSpPr>
          <p:spPr bwMode="auto">
            <a:xfrm>
              <a:off x="5526" y="2521"/>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68" name="Rectangle 476"/>
            <p:cNvSpPr>
              <a:spLocks noChangeArrowheads="1"/>
            </p:cNvSpPr>
            <p:nvPr/>
          </p:nvSpPr>
          <p:spPr bwMode="auto">
            <a:xfrm>
              <a:off x="5707" y="268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369" name="Rectangle 477"/>
            <p:cNvSpPr>
              <a:spLocks noChangeArrowheads="1"/>
            </p:cNvSpPr>
            <p:nvPr/>
          </p:nvSpPr>
          <p:spPr bwMode="auto">
            <a:xfrm>
              <a:off x="5295" y="268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grpSp>
      <p:grpSp>
        <p:nvGrpSpPr>
          <p:cNvPr id="11318" name="Group 478"/>
          <p:cNvGrpSpPr>
            <a:grpSpLocks/>
          </p:cNvGrpSpPr>
          <p:nvPr/>
        </p:nvGrpSpPr>
        <p:grpSpPr bwMode="auto">
          <a:xfrm>
            <a:off x="4629150" y="3565525"/>
            <a:ext cx="763588" cy="396875"/>
            <a:chOff x="2793" y="1443"/>
            <a:chExt cx="481" cy="250"/>
          </a:xfrm>
        </p:grpSpPr>
        <p:grpSp>
          <p:nvGrpSpPr>
            <p:cNvPr id="11358" name="Group 479"/>
            <p:cNvGrpSpPr>
              <a:grpSpLocks/>
            </p:cNvGrpSpPr>
            <p:nvPr/>
          </p:nvGrpSpPr>
          <p:grpSpPr bwMode="auto">
            <a:xfrm>
              <a:off x="2838" y="1443"/>
              <a:ext cx="345" cy="250"/>
              <a:chOff x="2969" y="1438"/>
              <a:chExt cx="345" cy="250"/>
            </a:xfrm>
          </p:grpSpPr>
          <p:sp>
            <p:nvSpPr>
              <p:cNvPr id="11361" name="Oval 480"/>
              <p:cNvSpPr>
                <a:spLocks noChangeAspect="1" noChangeArrowheads="1"/>
              </p:cNvSpPr>
              <p:nvPr/>
            </p:nvSpPr>
            <p:spPr bwMode="auto">
              <a:xfrm>
                <a:off x="3087" y="1532"/>
                <a:ext cx="109" cy="10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11362" name="Rectangle 481"/>
              <p:cNvSpPr>
                <a:spLocks noChangeAspect="1" noChangeArrowheads="1"/>
              </p:cNvSpPr>
              <p:nvPr/>
            </p:nvSpPr>
            <p:spPr bwMode="auto">
              <a:xfrm>
                <a:off x="2969" y="1486"/>
                <a:ext cx="345" cy="202"/>
              </a:xfrm>
              <a:prstGeom prst="rect">
                <a:avLst/>
              </a:prstGeom>
              <a:noFill/>
              <a:ln w="12700">
                <a:solidFill>
                  <a:srgbClr val="000000"/>
                </a:solidFill>
                <a:miter lim="800000"/>
                <a:headEnd/>
                <a:tailEnd/>
              </a:ln>
            </p:spPr>
            <p:txBody>
              <a:bodyPr wrap="none" anchor="ctr"/>
              <a:lstStyle/>
              <a:p>
                <a:endParaRPr lang="en-US"/>
              </a:p>
            </p:txBody>
          </p:sp>
          <p:grpSp>
            <p:nvGrpSpPr>
              <p:cNvPr id="11363" name="Group 482"/>
              <p:cNvGrpSpPr>
                <a:grpSpLocks/>
              </p:cNvGrpSpPr>
              <p:nvPr/>
            </p:nvGrpSpPr>
            <p:grpSpPr bwMode="auto">
              <a:xfrm>
                <a:off x="3122" y="1438"/>
                <a:ext cx="38" cy="52"/>
                <a:chOff x="3122" y="1438"/>
                <a:chExt cx="38" cy="52"/>
              </a:xfrm>
            </p:grpSpPr>
            <p:sp>
              <p:nvSpPr>
                <p:cNvPr id="11364" name="Line 483"/>
                <p:cNvSpPr>
                  <a:spLocks noChangeAspect="1" noChangeShapeType="1"/>
                </p:cNvSpPr>
                <p:nvPr/>
              </p:nvSpPr>
              <p:spPr bwMode="auto">
                <a:xfrm>
                  <a:off x="3122"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65" name="Line 484"/>
                <p:cNvSpPr>
                  <a:spLocks noChangeAspect="1" noChangeShapeType="1"/>
                </p:cNvSpPr>
                <p:nvPr/>
              </p:nvSpPr>
              <p:spPr bwMode="auto">
                <a:xfrm>
                  <a:off x="3160" y="1438"/>
                  <a:ext cx="0" cy="52"/>
                </a:xfrm>
                <a:prstGeom prst="line">
                  <a:avLst/>
                </a:prstGeom>
                <a:noFill/>
                <a:ln w="28575">
                  <a:solidFill>
                    <a:srgbClr val="000000"/>
                  </a:solidFill>
                  <a:round/>
                  <a:headEnd type="none" w="sm" len="sm"/>
                  <a:tailEnd type="none" w="sm" len="sm"/>
                </a:ln>
              </p:spPr>
              <p:txBody>
                <a:bodyPr wrap="none" anchor="ctr"/>
                <a:lstStyle/>
                <a:p>
                  <a:endParaRPr lang="en-US"/>
                </a:p>
              </p:txBody>
            </p:sp>
          </p:grpSp>
        </p:grpSp>
        <p:sp>
          <p:nvSpPr>
            <p:cNvPr id="11359" name="Rectangle 485"/>
            <p:cNvSpPr>
              <a:spLocks noChangeArrowheads="1"/>
            </p:cNvSpPr>
            <p:nvPr/>
          </p:nvSpPr>
          <p:spPr bwMode="auto">
            <a:xfrm>
              <a:off x="2793" y="1597"/>
              <a:ext cx="44" cy="96"/>
            </a:xfrm>
            <a:prstGeom prst="rect">
              <a:avLst/>
            </a:prstGeom>
            <a:noFill/>
            <a:ln w="9525">
              <a:noFill/>
              <a:miter lim="800000"/>
              <a:headEnd/>
              <a:tailEnd/>
            </a:ln>
          </p:spPr>
          <p:txBody>
            <a:bodyPr wrap="none" lIns="0" tIns="0" rIns="0" bIns="0">
              <a:spAutoFit/>
            </a:bodyPr>
            <a:lstStyle/>
            <a:p>
              <a:pPr eaLnBrk="0" hangingPunct="0"/>
              <a:r>
                <a:rPr lang="en-US" sz="1000" b="1"/>
                <a:t>4</a:t>
              </a:r>
            </a:p>
          </p:txBody>
        </p:sp>
        <p:sp>
          <p:nvSpPr>
            <p:cNvPr id="11360" name="Rectangle 486"/>
            <p:cNvSpPr>
              <a:spLocks noChangeArrowheads="1"/>
            </p:cNvSpPr>
            <p:nvPr/>
          </p:nvSpPr>
          <p:spPr bwMode="auto">
            <a:xfrm>
              <a:off x="3186" y="1597"/>
              <a:ext cx="88" cy="96"/>
            </a:xfrm>
            <a:prstGeom prst="rect">
              <a:avLst/>
            </a:prstGeom>
            <a:noFill/>
            <a:ln w="9525">
              <a:noFill/>
              <a:miter lim="800000"/>
              <a:headEnd/>
              <a:tailEnd/>
            </a:ln>
          </p:spPr>
          <p:txBody>
            <a:bodyPr wrap="none" lIns="0" tIns="0" rIns="0" bIns="0">
              <a:spAutoFit/>
            </a:bodyPr>
            <a:lstStyle/>
            <a:p>
              <a:pPr eaLnBrk="0" hangingPunct="0"/>
              <a:r>
                <a:rPr lang="en-US" sz="1000" b="1"/>
                <a:t>10</a:t>
              </a:r>
            </a:p>
          </p:txBody>
        </p:sp>
      </p:grpSp>
      <p:grpSp>
        <p:nvGrpSpPr>
          <p:cNvPr id="11319" name="Group 487"/>
          <p:cNvGrpSpPr>
            <a:grpSpLocks/>
          </p:cNvGrpSpPr>
          <p:nvPr/>
        </p:nvGrpSpPr>
        <p:grpSpPr bwMode="auto">
          <a:xfrm>
            <a:off x="7250113" y="3568700"/>
            <a:ext cx="738187" cy="393700"/>
            <a:chOff x="4791" y="2528"/>
            <a:chExt cx="465" cy="248"/>
          </a:xfrm>
        </p:grpSpPr>
        <p:grpSp>
          <p:nvGrpSpPr>
            <p:cNvPr id="11346" name="Group 488"/>
            <p:cNvGrpSpPr>
              <a:grpSpLocks/>
            </p:cNvGrpSpPr>
            <p:nvPr/>
          </p:nvGrpSpPr>
          <p:grpSpPr bwMode="auto">
            <a:xfrm>
              <a:off x="4851" y="2573"/>
              <a:ext cx="345" cy="203"/>
              <a:chOff x="98" y="672"/>
              <a:chExt cx="372" cy="218"/>
            </a:xfrm>
          </p:grpSpPr>
          <p:sp>
            <p:nvSpPr>
              <p:cNvPr id="11350" name="Oval 489"/>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351" name="Rectangle 490"/>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352" name="Group 491"/>
              <p:cNvGrpSpPr>
                <a:grpSpLocks/>
              </p:cNvGrpSpPr>
              <p:nvPr/>
            </p:nvGrpSpPr>
            <p:grpSpPr bwMode="auto">
              <a:xfrm>
                <a:off x="99" y="752"/>
                <a:ext cx="369" cy="58"/>
                <a:chOff x="96" y="1287"/>
                <a:chExt cx="369" cy="58"/>
              </a:xfrm>
            </p:grpSpPr>
            <p:sp>
              <p:nvSpPr>
                <p:cNvPr id="11353" name="Freeform 492"/>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54" name="Freeform 493"/>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55" name="Freeform 494"/>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56" name="Freeform 495"/>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57" name="Freeform 496"/>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1347" name="Line 497"/>
            <p:cNvSpPr>
              <a:spLocks noChangeAspect="1" noChangeShapeType="1"/>
            </p:cNvSpPr>
            <p:nvPr/>
          </p:nvSpPr>
          <p:spPr bwMode="auto">
            <a:xfrm>
              <a:off x="5023" y="2528"/>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48" name="Rectangle 498"/>
            <p:cNvSpPr>
              <a:spLocks noChangeArrowheads="1"/>
            </p:cNvSpPr>
            <p:nvPr/>
          </p:nvSpPr>
          <p:spPr bwMode="auto">
            <a:xfrm>
              <a:off x="4791" y="2680"/>
              <a:ext cx="58" cy="96"/>
            </a:xfrm>
            <a:prstGeom prst="rect">
              <a:avLst/>
            </a:prstGeom>
            <a:noFill/>
            <a:ln w="9525">
              <a:noFill/>
              <a:miter lim="800000"/>
              <a:headEnd/>
              <a:tailEnd/>
            </a:ln>
          </p:spPr>
          <p:txBody>
            <a:bodyPr wrap="none" lIns="0" tIns="0" rIns="0" bIns="0">
              <a:spAutoFit/>
            </a:bodyPr>
            <a:lstStyle/>
            <a:p>
              <a:pPr eaLnBrk="0" hangingPunct="0"/>
              <a:r>
                <a:rPr lang="en-US" sz="1000" b="1"/>
                <a:t>D</a:t>
              </a:r>
            </a:p>
          </p:txBody>
        </p:sp>
        <p:sp>
          <p:nvSpPr>
            <p:cNvPr id="11349" name="Rectangle 499"/>
            <p:cNvSpPr>
              <a:spLocks noChangeArrowheads="1"/>
            </p:cNvSpPr>
            <p:nvPr/>
          </p:nvSpPr>
          <p:spPr bwMode="auto">
            <a:xfrm>
              <a:off x="5212" y="2680"/>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320" name="Group 500"/>
          <p:cNvGrpSpPr>
            <a:grpSpLocks/>
          </p:cNvGrpSpPr>
          <p:nvPr/>
        </p:nvGrpSpPr>
        <p:grpSpPr bwMode="auto">
          <a:xfrm>
            <a:off x="7251700" y="4167188"/>
            <a:ext cx="738188" cy="393700"/>
            <a:chOff x="4792" y="2905"/>
            <a:chExt cx="465" cy="248"/>
          </a:xfrm>
        </p:grpSpPr>
        <p:grpSp>
          <p:nvGrpSpPr>
            <p:cNvPr id="11334" name="Group 501"/>
            <p:cNvGrpSpPr>
              <a:grpSpLocks/>
            </p:cNvGrpSpPr>
            <p:nvPr/>
          </p:nvGrpSpPr>
          <p:grpSpPr bwMode="auto">
            <a:xfrm>
              <a:off x="4851" y="2950"/>
              <a:ext cx="345" cy="203"/>
              <a:chOff x="98" y="672"/>
              <a:chExt cx="372" cy="218"/>
            </a:xfrm>
          </p:grpSpPr>
          <p:sp>
            <p:nvSpPr>
              <p:cNvPr id="11338" name="Oval 502"/>
              <p:cNvSpPr>
                <a:spLocks noChangeAspect="1" noChangeArrowheads="1"/>
              </p:cNvSpPr>
              <p:nvPr/>
            </p:nvSpPr>
            <p:spPr bwMode="auto">
              <a:xfrm>
                <a:off x="155" y="722"/>
                <a:ext cx="258" cy="118"/>
              </a:xfrm>
              <a:prstGeom prst="ellipse">
                <a:avLst/>
              </a:prstGeom>
              <a:noFill/>
              <a:ln w="12700">
                <a:solidFill>
                  <a:srgbClr val="000000"/>
                </a:solidFill>
                <a:round/>
                <a:headEnd/>
                <a:tailEnd/>
              </a:ln>
            </p:spPr>
            <p:txBody>
              <a:bodyPr wrap="none" anchor="ctr"/>
              <a:lstStyle/>
              <a:p>
                <a:endParaRPr lang="en-US"/>
              </a:p>
            </p:txBody>
          </p:sp>
          <p:sp>
            <p:nvSpPr>
              <p:cNvPr id="11339" name="Rectangle 503"/>
              <p:cNvSpPr>
                <a:spLocks noChangeAspect="1" noChangeArrowheads="1"/>
              </p:cNvSpPr>
              <p:nvPr/>
            </p:nvSpPr>
            <p:spPr bwMode="auto">
              <a:xfrm>
                <a:off x="98" y="672"/>
                <a:ext cx="372" cy="218"/>
              </a:xfrm>
              <a:prstGeom prst="rect">
                <a:avLst/>
              </a:prstGeom>
              <a:noFill/>
              <a:ln w="12700">
                <a:solidFill>
                  <a:srgbClr val="000000"/>
                </a:solidFill>
                <a:miter lim="800000"/>
                <a:headEnd/>
                <a:tailEnd/>
              </a:ln>
            </p:spPr>
            <p:txBody>
              <a:bodyPr wrap="none" anchor="ctr"/>
              <a:lstStyle/>
              <a:p>
                <a:endParaRPr lang="en-US"/>
              </a:p>
            </p:txBody>
          </p:sp>
          <p:grpSp>
            <p:nvGrpSpPr>
              <p:cNvPr id="11340" name="Group 504"/>
              <p:cNvGrpSpPr>
                <a:grpSpLocks/>
              </p:cNvGrpSpPr>
              <p:nvPr/>
            </p:nvGrpSpPr>
            <p:grpSpPr bwMode="auto">
              <a:xfrm>
                <a:off x="99" y="752"/>
                <a:ext cx="369" cy="58"/>
                <a:chOff x="96" y="1287"/>
                <a:chExt cx="369" cy="58"/>
              </a:xfrm>
            </p:grpSpPr>
            <p:sp>
              <p:nvSpPr>
                <p:cNvPr id="11341" name="Freeform 505"/>
                <p:cNvSpPr>
                  <a:spLocks noChangeAspect="1"/>
                </p:cNvSpPr>
                <p:nvPr/>
              </p:nvSpPr>
              <p:spPr bwMode="auto">
                <a:xfrm>
                  <a:off x="96"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42" name="Freeform 506"/>
                <p:cNvSpPr>
                  <a:spLocks noChangeAspect="1"/>
                </p:cNvSpPr>
                <p:nvPr/>
              </p:nvSpPr>
              <p:spPr bwMode="auto">
                <a:xfrm>
                  <a:off x="245"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43" name="Freeform 507"/>
                <p:cNvSpPr>
                  <a:spLocks noChangeAspect="1"/>
                </p:cNvSpPr>
                <p:nvPr/>
              </p:nvSpPr>
              <p:spPr bwMode="auto">
                <a:xfrm flipV="1">
                  <a:off x="318"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44" name="Freeform 508"/>
                <p:cNvSpPr>
                  <a:spLocks noChangeAspect="1"/>
                </p:cNvSpPr>
                <p:nvPr/>
              </p:nvSpPr>
              <p:spPr bwMode="auto">
                <a:xfrm flipV="1">
                  <a:off x="169" y="1316"/>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1345" name="Freeform 509"/>
                <p:cNvSpPr>
                  <a:spLocks noChangeAspect="1"/>
                </p:cNvSpPr>
                <p:nvPr/>
              </p:nvSpPr>
              <p:spPr bwMode="auto">
                <a:xfrm>
                  <a:off x="392" y="1287"/>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11335" name="Line 510"/>
            <p:cNvSpPr>
              <a:spLocks noChangeAspect="1" noChangeShapeType="1"/>
            </p:cNvSpPr>
            <p:nvPr/>
          </p:nvSpPr>
          <p:spPr bwMode="auto">
            <a:xfrm>
              <a:off x="5023" y="2905"/>
              <a:ext cx="0" cy="48"/>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36" name="Rectangle 511"/>
            <p:cNvSpPr>
              <a:spLocks noChangeArrowheads="1"/>
            </p:cNvSpPr>
            <p:nvPr/>
          </p:nvSpPr>
          <p:spPr bwMode="auto">
            <a:xfrm>
              <a:off x="4792" y="3057"/>
              <a:ext cx="53" cy="96"/>
            </a:xfrm>
            <a:prstGeom prst="rect">
              <a:avLst/>
            </a:prstGeom>
            <a:noFill/>
            <a:ln w="9525">
              <a:noFill/>
              <a:miter lim="800000"/>
              <a:headEnd/>
              <a:tailEnd/>
            </a:ln>
          </p:spPr>
          <p:txBody>
            <a:bodyPr wrap="none" lIns="0" tIns="0" rIns="0" bIns="0">
              <a:spAutoFit/>
            </a:bodyPr>
            <a:lstStyle/>
            <a:p>
              <a:pPr eaLnBrk="0" hangingPunct="0"/>
              <a:r>
                <a:rPr lang="en-US" sz="1000" b="1"/>
                <a:t>E</a:t>
              </a:r>
            </a:p>
          </p:txBody>
        </p:sp>
        <p:sp>
          <p:nvSpPr>
            <p:cNvPr id="11337" name="Rectangle 512"/>
            <p:cNvSpPr>
              <a:spLocks noChangeArrowheads="1"/>
            </p:cNvSpPr>
            <p:nvPr/>
          </p:nvSpPr>
          <p:spPr bwMode="auto">
            <a:xfrm>
              <a:off x="5213" y="305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1321" name="Group 513"/>
          <p:cNvGrpSpPr>
            <a:grpSpLocks/>
          </p:cNvGrpSpPr>
          <p:nvPr/>
        </p:nvGrpSpPr>
        <p:grpSpPr bwMode="auto">
          <a:xfrm>
            <a:off x="8232775" y="4156075"/>
            <a:ext cx="631825" cy="404813"/>
            <a:chOff x="5354" y="2898"/>
            <a:chExt cx="398" cy="255"/>
          </a:xfrm>
        </p:grpSpPr>
        <p:sp>
          <p:nvSpPr>
            <p:cNvPr id="11330" name="Rectangle 514"/>
            <p:cNvSpPr>
              <a:spLocks noChangeArrowheads="1"/>
            </p:cNvSpPr>
            <p:nvPr/>
          </p:nvSpPr>
          <p:spPr bwMode="auto">
            <a:xfrm>
              <a:off x="5708" y="3057"/>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1331" name="Rectangle 515"/>
            <p:cNvSpPr>
              <a:spLocks noChangeAspect="1" noChangeArrowheads="1"/>
            </p:cNvSpPr>
            <p:nvPr/>
          </p:nvSpPr>
          <p:spPr bwMode="auto">
            <a:xfrm>
              <a:off x="5354" y="2950"/>
              <a:ext cx="345" cy="203"/>
            </a:xfrm>
            <a:prstGeom prst="rect">
              <a:avLst/>
            </a:prstGeom>
            <a:noFill/>
            <a:ln w="12700">
              <a:solidFill>
                <a:srgbClr val="000000"/>
              </a:solidFill>
              <a:miter lim="800000"/>
              <a:headEnd/>
              <a:tailEnd/>
            </a:ln>
          </p:spPr>
          <p:txBody>
            <a:bodyPr wrap="none" lIns="0" tIns="0" rIns="0" anchor="ctr">
              <a:spAutoFit/>
            </a:bodyPr>
            <a:lstStyle/>
            <a:p>
              <a:endParaRPr lang="en-US"/>
            </a:p>
          </p:txBody>
        </p:sp>
        <p:sp>
          <p:nvSpPr>
            <p:cNvPr id="11332" name="Line 516"/>
            <p:cNvSpPr>
              <a:spLocks noChangeAspect="1" noChangeShapeType="1"/>
            </p:cNvSpPr>
            <p:nvPr/>
          </p:nvSpPr>
          <p:spPr bwMode="auto">
            <a:xfrm>
              <a:off x="5526" y="2898"/>
              <a:ext cx="0" cy="52"/>
            </a:xfrm>
            <a:prstGeom prst="line">
              <a:avLst/>
            </a:prstGeom>
            <a:noFill/>
            <a:ln w="28575">
              <a:solidFill>
                <a:srgbClr val="000000"/>
              </a:solidFill>
              <a:round/>
              <a:headEnd type="none" w="sm" len="sm"/>
              <a:tailEnd type="none" w="sm" len="sm"/>
            </a:ln>
          </p:spPr>
          <p:txBody>
            <a:bodyPr wrap="none" anchor="ctr"/>
            <a:lstStyle/>
            <a:p>
              <a:endParaRPr lang="en-US"/>
            </a:p>
          </p:txBody>
        </p:sp>
        <p:sp>
          <p:nvSpPr>
            <p:cNvPr id="11333" name="Rectangle 517"/>
            <p:cNvSpPr>
              <a:spLocks noChangeAspect="1" noChangeArrowheads="1"/>
            </p:cNvSpPr>
            <p:nvPr/>
          </p:nvSpPr>
          <p:spPr bwMode="auto">
            <a:xfrm>
              <a:off x="5449" y="2972"/>
              <a:ext cx="156" cy="172"/>
            </a:xfrm>
            <a:prstGeom prst="rect">
              <a:avLst/>
            </a:prstGeom>
            <a:noFill/>
            <a:ln w="9525">
              <a:noFill/>
              <a:miter lim="800000"/>
              <a:headEnd/>
              <a:tailEnd/>
            </a:ln>
          </p:spPr>
          <p:txBody>
            <a:bodyPr wrap="none" lIns="0" tIns="0" rIns="0" bIns="0">
              <a:spAutoFit/>
            </a:bodyPr>
            <a:lstStyle/>
            <a:p>
              <a:pPr algn="ctr" eaLnBrk="0" hangingPunct="0"/>
              <a:r>
                <a:rPr lang="en-US" sz="900">
                  <a:solidFill>
                    <a:srgbClr val="000000"/>
                  </a:solidFill>
                </a:rPr>
                <a:t>ENG</a:t>
              </a:r>
            </a:p>
            <a:p>
              <a:pPr algn="ctr" eaLnBrk="0" hangingPunct="0"/>
              <a:r>
                <a:rPr lang="en-US" sz="900">
                  <a:solidFill>
                    <a:srgbClr val="000000"/>
                  </a:solidFill>
                </a:rPr>
                <a:t>SPT</a:t>
              </a:r>
              <a:endParaRPr lang="en-US" sz="2100">
                <a:solidFill>
                  <a:srgbClr val="000000"/>
                </a:solidFill>
              </a:endParaRPr>
            </a:p>
          </p:txBody>
        </p:sp>
      </p:grpSp>
      <p:sp>
        <p:nvSpPr>
          <p:cNvPr id="11322" name="Line 518"/>
          <p:cNvSpPr>
            <a:spLocks noChangeShapeType="1"/>
          </p:cNvSpPr>
          <p:nvPr/>
        </p:nvSpPr>
        <p:spPr bwMode="auto">
          <a:xfrm>
            <a:off x="1322388" y="1069975"/>
            <a:ext cx="1587" cy="98425"/>
          </a:xfrm>
          <a:prstGeom prst="line">
            <a:avLst/>
          </a:prstGeom>
          <a:noFill/>
          <a:ln w="11113">
            <a:solidFill>
              <a:srgbClr val="000000"/>
            </a:solidFill>
            <a:round/>
            <a:headEnd/>
            <a:tailEnd/>
          </a:ln>
        </p:spPr>
        <p:txBody>
          <a:bodyPr/>
          <a:lstStyle/>
          <a:p>
            <a:endParaRPr lang="en-US"/>
          </a:p>
        </p:txBody>
      </p:sp>
      <p:sp>
        <p:nvSpPr>
          <p:cNvPr id="11323" name="Line 519"/>
          <p:cNvSpPr>
            <a:spLocks noChangeShapeType="1"/>
          </p:cNvSpPr>
          <p:nvPr/>
        </p:nvSpPr>
        <p:spPr bwMode="auto">
          <a:xfrm>
            <a:off x="2120900" y="1069975"/>
            <a:ext cx="1588" cy="98425"/>
          </a:xfrm>
          <a:prstGeom prst="line">
            <a:avLst/>
          </a:prstGeom>
          <a:noFill/>
          <a:ln w="11113">
            <a:solidFill>
              <a:srgbClr val="000000"/>
            </a:solidFill>
            <a:round/>
            <a:headEnd/>
            <a:tailEnd/>
          </a:ln>
        </p:spPr>
        <p:txBody>
          <a:bodyPr/>
          <a:lstStyle/>
          <a:p>
            <a:endParaRPr lang="en-US"/>
          </a:p>
        </p:txBody>
      </p:sp>
      <p:sp>
        <p:nvSpPr>
          <p:cNvPr id="11324" name="Line 520"/>
          <p:cNvSpPr>
            <a:spLocks noChangeShapeType="1"/>
          </p:cNvSpPr>
          <p:nvPr/>
        </p:nvSpPr>
        <p:spPr bwMode="auto">
          <a:xfrm>
            <a:off x="2919413" y="1069975"/>
            <a:ext cx="1587" cy="98425"/>
          </a:xfrm>
          <a:prstGeom prst="line">
            <a:avLst/>
          </a:prstGeom>
          <a:noFill/>
          <a:ln w="11113">
            <a:solidFill>
              <a:srgbClr val="000000"/>
            </a:solidFill>
            <a:round/>
            <a:headEnd/>
            <a:tailEnd/>
          </a:ln>
        </p:spPr>
        <p:txBody>
          <a:bodyPr/>
          <a:lstStyle/>
          <a:p>
            <a:endParaRPr lang="en-US"/>
          </a:p>
        </p:txBody>
      </p:sp>
      <p:sp>
        <p:nvSpPr>
          <p:cNvPr id="11325" name="Line 521"/>
          <p:cNvSpPr>
            <a:spLocks noChangeShapeType="1"/>
          </p:cNvSpPr>
          <p:nvPr/>
        </p:nvSpPr>
        <p:spPr bwMode="auto">
          <a:xfrm>
            <a:off x="7693025" y="1069975"/>
            <a:ext cx="1588" cy="98425"/>
          </a:xfrm>
          <a:prstGeom prst="line">
            <a:avLst/>
          </a:prstGeom>
          <a:noFill/>
          <a:ln w="11113">
            <a:solidFill>
              <a:srgbClr val="000000"/>
            </a:solidFill>
            <a:round/>
            <a:headEnd/>
            <a:tailEnd/>
          </a:ln>
        </p:spPr>
        <p:txBody>
          <a:bodyPr/>
          <a:lstStyle/>
          <a:p>
            <a:endParaRPr lang="en-US"/>
          </a:p>
        </p:txBody>
      </p:sp>
      <p:sp>
        <p:nvSpPr>
          <p:cNvPr id="11326" name="Line 522"/>
          <p:cNvSpPr>
            <a:spLocks noChangeShapeType="1"/>
          </p:cNvSpPr>
          <p:nvPr/>
        </p:nvSpPr>
        <p:spPr bwMode="auto">
          <a:xfrm>
            <a:off x="8475663" y="1069975"/>
            <a:ext cx="1587" cy="98425"/>
          </a:xfrm>
          <a:prstGeom prst="line">
            <a:avLst/>
          </a:prstGeom>
          <a:noFill/>
          <a:ln w="11113">
            <a:solidFill>
              <a:srgbClr val="000000"/>
            </a:solidFill>
            <a:round/>
            <a:headEnd/>
            <a:tailEnd/>
          </a:ln>
        </p:spPr>
        <p:txBody>
          <a:bodyPr/>
          <a:lstStyle/>
          <a:p>
            <a:endParaRPr lang="en-US"/>
          </a:p>
        </p:txBody>
      </p:sp>
      <p:sp>
        <p:nvSpPr>
          <p:cNvPr id="11327" name="Text Box 523"/>
          <p:cNvSpPr txBox="1">
            <a:spLocks noChangeArrowheads="1"/>
          </p:cNvSpPr>
          <p:nvPr/>
        </p:nvSpPr>
        <p:spPr bwMode="auto">
          <a:xfrm>
            <a:off x="482600" y="4692650"/>
            <a:ext cx="6051550" cy="1158875"/>
          </a:xfrm>
          <a:prstGeom prst="rect">
            <a:avLst/>
          </a:prstGeom>
          <a:noFill/>
          <a:ln w="12700" algn="ctr">
            <a:noFill/>
            <a:miter lim="800000"/>
            <a:headEnd/>
            <a:tailEnd/>
          </a:ln>
        </p:spPr>
        <p:txBody>
          <a:bodyPr wrap="none">
            <a:spAutoFit/>
          </a:bodyPr>
          <a:lstStyle/>
          <a:p>
            <a:pPr eaLnBrk="0" hangingPunct="0"/>
            <a:r>
              <a:rPr lang="en-US" sz="1000"/>
              <a:t>Notes:</a:t>
            </a:r>
          </a:p>
          <a:p>
            <a:pPr eaLnBrk="0" hangingPunct="0"/>
            <a:r>
              <a:rPr lang="en-US" sz="1000"/>
              <a:t>1 Inf Bn is deployed with a MEU and one is prepping</a:t>
            </a:r>
          </a:p>
          <a:p>
            <a:pPr eaLnBrk="0" hangingPunct="0"/>
            <a:r>
              <a:rPr lang="en-US" sz="1000"/>
              <a:t>1 Inf Bn is deployed to the 3d MARDIV and one is prepping to deploy</a:t>
            </a:r>
          </a:p>
          <a:p>
            <a:pPr eaLnBrk="0" hangingPunct="0"/>
            <a:r>
              <a:rPr lang="en-US" sz="1000"/>
              <a:t>10th Mar source Arty Brtys to East Coast MEUs, one is deployed and one prepping to deploy</a:t>
            </a:r>
          </a:p>
          <a:p>
            <a:pPr eaLnBrk="0" hangingPunct="0"/>
            <a:r>
              <a:rPr lang="en-US" sz="1000"/>
              <a:t>2d LAR Bn sources Companies (-) to East Coast MEUs, one deployed and one prepping at all times</a:t>
            </a:r>
          </a:p>
          <a:p>
            <a:pPr eaLnBrk="0" hangingPunct="0"/>
            <a:r>
              <a:rPr lang="en-US" sz="1000"/>
              <a:t>2d AA Bn  sources plats to deploying MEUs, one plat is deployed and one prepping to deploy at all times.</a:t>
            </a:r>
          </a:p>
          <a:p>
            <a:pPr eaLnBrk="0" hangingPunct="0"/>
            <a:r>
              <a:rPr lang="en-US" sz="1000"/>
              <a:t>2d Combat Engineer BN sources plats to MEUs, one plat deployed ant one plat prepping at all times.</a:t>
            </a:r>
          </a:p>
        </p:txBody>
      </p:sp>
      <p:sp>
        <p:nvSpPr>
          <p:cNvPr id="11328" name="AutoShape 52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1329" name="Rectangle 525"/>
          <p:cNvSpPr>
            <a:spLocks noGrp="1" noChangeArrowheads="1"/>
          </p:cNvSpPr>
          <p:nvPr>
            <p:ph type="title"/>
          </p:nvPr>
        </p:nvSpPr>
        <p:spPr>
          <a:xfrm>
            <a:off x="0" y="0"/>
            <a:ext cx="2286000" cy="762000"/>
          </a:xfrm>
          <a:noFill/>
        </p:spPr>
        <p:txBody>
          <a:bodyPr lIns="92075" tIns="46038" rIns="92075" bIns="46038"/>
          <a:lstStyle/>
          <a:p>
            <a:pPr algn="l" eaLnBrk="1" hangingPunct="1"/>
            <a:r>
              <a:rPr lang="en-US" sz="3300">
                <a:solidFill>
                  <a:srgbClr val="000000"/>
                </a:solidFill>
              </a:rPr>
              <a:t>2d Mar Div</a:t>
            </a:r>
          </a:p>
        </p:txBody>
      </p:sp>
    </p:spTree>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4995" name="Rectangle 3"/>
          <p:cNvSpPr>
            <a:spLocks noGrp="1" noChangeArrowheads="1"/>
          </p:cNvSpPr>
          <p:nvPr>
            <p:ph type="title"/>
          </p:nvPr>
        </p:nvSpPr>
        <p:spPr>
          <a:xfrm>
            <a:off x="1835150" y="77788"/>
            <a:ext cx="6981825" cy="365125"/>
          </a:xfrm>
          <a:noFill/>
        </p:spPr>
        <p:txBody>
          <a:bodyPr wrap="none" lIns="0" tIns="0" rIns="0" bIns="0">
            <a:spAutoFit/>
          </a:bodyPr>
          <a:lstStyle/>
          <a:p>
            <a:pPr eaLnBrk="1" hangingPunct="1"/>
            <a:r>
              <a:rPr lang="en-US" sz="2400"/>
              <a:t>Ground Units – Anti-Armor (Cont) / Recon (2 slides)</a:t>
            </a:r>
          </a:p>
        </p:txBody>
      </p:sp>
      <p:sp>
        <p:nvSpPr>
          <p:cNvPr id="8499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4997"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499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4999"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5000" name="Text Box 8"/>
          <p:cNvSpPr txBox="1">
            <a:spLocks noChangeArrowheads="1"/>
          </p:cNvSpPr>
          <p:nvPr/>
        </p:nvSpPr>
        <p:spPr bwMode="auto">
          <a:xfrm>
            <a:off x="911225" y="874713"/>
            <a:ext cx="1674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Motorized</a:t>
            </a:r>
          </a:p>
        </p:txBody>
      </p:sp>
      <p:sp>
        <p:nvSpPr>
          <p:cNvPr id="85001" name="Text Box 9"/>
          <p:cNvSpPr txBox="1">
            <a:spLocks noChangeArrowheads="1"/>
          </p:cNvSpPr>
          <p:nvPr/>
        </p:nvSpPr>
        <p:spPr bwMode="auto">
          <a:xfrm>
            <a:off x="461963" y="1539875"/>
            <a:ext cx="25733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Anti-Armor Motorized Air Assault</a:t>
            </a:r>
          </a:p>
        </p:txBody>
      </p:sp>
      <p:sp>
        <p:nvSpPr>
          <p:cNvPr id="85002" name="Text Box 10"/>
          <p:cNvSpPr txBox="1">
            <a:spLocks noChangeArrowheads="1"/>
          </p:cNvSpPr>
          <p:nvPr/>
        </p:nvSpPr>
        <p:spPr bwMode="auto">
          <a:xfrm>
            <a:off x="862013" y="2781300"/>
            <a:ext cx="17732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Horse Mounted</a:t>
            </a:r>
          </a:p>
        </p:txBody>
      </p:sp>
      <p:sp>
        <p:nvSpPr>
          <p:cNvPr id="85003" name="Text Box 11"/>
          <p:cNvSpPr txBox="1">
            <a:spLocks noChangeArrowheads="1"/>
          </p:cNvSpPr>
          <p:nvPr/>
        </p:nvSpPr>
        <p:spPr bwMode="auto">
          <a:xfrm>
            <a:off x="1166813" y="3535363"/>
            <a:ext cx="11636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Cavalry</a:t>
            </a:r>
          </a:p>
        </p:txBody>
      </p:sp>
      <p:sp>
        <p:nvSpPr>
          <p:cNvPr id="85004" name="Text Box 12"/>
          <p:cNvSpPr txBox="1">
            <a:spLocks noChangeArrowheads="1"/>
          </p:cNvSpPr>
          <p:nvPr/>
        </p:nvSpPr>
        <p:spPr bwMode="auto">
          <a:xfrm>
            <a:off x="803275" y="4200525"/>
            <a:ext cx="18923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Cavalry Armored</a:t>
            </a:r>
          </a:p>
        </p:txBody>
      </p:sp>
      <p:sp>
        <p:nvSpPr>
          <p:cNvPr id="85005" name="Text Box 13"/>
          <p:cNvSpPr txBox="1">
            <a:spLocks noChangeArrowheads="1"/>
          </p:cNvSpPr>
          <p:nvPr/>
        </p:nvSpPr>
        <p:spPr bwMode="auto">
          <a:xfrm>
            <a:off x="1049338" y="2205038"/>
            <a:ext cx="1397000" cy="212725"/>
          </a:xfrm>
          <a:prstGeom prst="rect">
            <a:avLst/>
          </a:prstGeom>
          <a:noFill/>
          <a:ln w="12700">
            <a:noFill/>
            <a:miter lim="800000"/>
            <a:headEnd/>
            <a:tailEnd/>
          </a:ln>
        </p:spPr>
        <p:txBody>
          <a:bodyPr wrap="none" lIns="0" tIns="0" rIns="0" bIns="0" anchor="ctr">
            <a:spAutoFit/>
          </a:bodyPr>
          <a:lstStyle/>
          <a:p>
            <a:pPr eaLnBrk="0" hangingPunct="0"/>
            <a:r>
              <a:rPr lang="en-US" sz="1400" b="1"/>
              <a:t>Reconnaissance</a:t>
            </a:r>
          </a:p>
        </p:txBody>
      </p:sp>
      <p:sp>
        <p:nvSpPr>
          <p:cNvPr id="85006"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5007"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5008" name="Text Box 16"/>
          <p:cNvSpPr txBox="1">
            <a:spLocks noChangeArrowheads="1"/>
          </p:cNvSpPr>
          <p:nvPr/>
        </p:nvSpPr>
        <p:spPr bwMode="auto">
          <a:xfrm>
            <a:off x="752475" y="4867275"/>
            <a:ext cx="1990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Cavalry Motorized</a:t>
            </a:r>
          </a:p>
        </p:txBody>
      </p:sp>
      <p:grpSp>
        <p:nvGrpSpPr>
          <p:cNvPr id="85009" name="Group 17"/>
          <p:cNvGrpSpPr>
            <a:grpSpLocks/>
          </p:cNvGrpSpPr>
          <p:nvPr/>
        </p:nvGrpSpPr>
        <p:grpSpPr bwMode="auto">
          <a:xfrm>
            <a:off x="3741738" y="782638"/>
            <a:ext cx="530225" cy="530225"/>
            <a:chOff x="2357" y="493"/>
            <a:chExt cx="334" cy="334"/>
          </a:xfrm>
        </p:grpSpPr>
        <p:sp>
          <p:nvSpPr>
            <p:cNvPr id="85179" name="Freeform 18"/>
            <p:cNvSpPr>
              <a:spLocks noChangeAspect="1"/>
            </p:cNvSpPr>
            <p:nvPr/>
          </p:nvSpPr>
          <p:spPr bwMode="auto">
            <a:xfrm>
              <a:off x="2357" y="4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5180" name="Group 19"/>
            <p:cNvGrpSpPr>
              <a:grpSpLocks/>
            </p:cNvGrpSpPr>
            <p:nvPr/>
          </p:nvGrpSpPr>
          <p:grpSpPr bwMode="auto">
            <a:xfrm flipV="1">
              <a:off x="2397" y="495"/>
              <a:ext cx="253" cy="236"/>
              <a:chOff x="240" y="3816"/>
              <a:chExt cx="370" cy="216"/>
            </a:xfrm>
          </p:grpSpPr>
          <p:sp>
            <p:nvSpPr>
              <p:cNvPr id="85182" name="Line 2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83" name="Line 2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5181" name="Line 22"/>
            <p:cNvSpPr>
              <a:spLocks noChangeShapeType="1"/>
            </p:cNvSpPr>
            <p:nvPr/>
          </p:nvSpPr>
          <p:spPr bwMode="auto">
            <a:xfrm>
              <a:off x="2525" y="497"/>
              <a:ext cx="0" cy="32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0" name="Group 23"/>
          <p:cNvGrpSpPr>
            <a:grpSpLocks/>
          </p:cNvGrpSpPr>
          <p:nvPr/>
        </p:nvGrpSpPr>
        <p:grpSpPr bwMode="auto">
          <a:xfrm>
            <a:off x="5122863" y="865188"/>
            <a:ext cx="547687" cy="368300"/>
            <a:chOff x="3179" y="1401"/>
            <a:chExt cx="345" cy="232"/>
          </a:xfrm>
        </p:grpSpPr>
        <p:grpSp>
          <p:nvGrpSpPr>
            <p:cNvPr id="85173" name="Group 24"/>
            <p:cNvGrpSpPr>
              <a:grpSpLocks/>
            </p:cNvGrpSpPr>
            <p:nvPr/>
          </p:nvGrpSpPr>
          <p:grpSpPr bwMode="auto">
            <a:xfrm>
              <a:off x="3179" y="1401"/>
              <a:ext cx="345" cy="230"/>
              <a:chOff x="3227" y="1361"/>
              <a:chExt cx="345" cy="230"/>
            </a:xfrm>
          </p:grpSpPr>
          <p:sp>
            <p:nvSpPr>
              <p:cNvPr id="85175" name="Rectangle 25"/>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5176" name="Group 26"/>
              <p:cNvGrpSpPr>
                <a:grpSpLocks/>
              </p:cNvGrpSpPr>
              <p:nvPr/>
            </p:nvGrpSpPr>
            <p:grpSpPr bwMode="auto">
              <a:xfrm flipV="1">
                <a:off x="3228" y="1367"/>
                <a:ext cx="342" cy="222"/>
                <a:chOff x="240" y="3816"/>
                <a:chExt cx="370" cy="216"/>
              </a:xfrm>
            </p:grpSpPr>
            <p:sp>
              <p:nvSpPr>
                <p:cNvPr id="85177" name="Line 27"/>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78" name="Line 28"/>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174" name="Line 29"/>
            <p:cNvSpPr>
              <a:spLocks noChangeShapeType="1"/>
            </p:cNvSpPr>
            <p:nvPr/>
          </p:nvSpPr>
          <p:spPr bwMode="auto">
            <a:xfrm>
              <a:off x="3351" y="1404"/>
              <a:ext cx="0" cy="22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1" name="Group 30"/>
          <p:cNvGrpSpPr>
            <a:grpSpLocks/>
          </p:cNvGrpSpPr>
          <p:nvPr/>
        </p:nvGrpSpPr>
        <p:grpSpPr bwMode="auto">
          <a:xfrm>
            <a:off x="6470650" y="847725"/>
            <a:ext cx="401638" cy="401638"/>
            <a:chOff x="4028" y="1390"/>
            <a:chExt cx="253" cy="253"/>
          </a:xfrm>
        </p:grpSpPr>
        <p:grpSp>
          <p:nvGrpSpPr>
            <p:cNvPr id="85167" name="Group 31"/>
            <p:cNvGrpSpPr>
              <a:grpSpLocks/>
            </p:cNvGrpSpPr>
            <p:nvPr/>
          </p:nvGrpSpPr>
          <p:grpSpPr bwMode="auto">
            <a:xfrm>
              <a:off x="4028" y="1390"/>
              <a:ext cx="253" cy="253"/>
              <a:chOff x="4076" y="1349"/>
              <a:chExt cx="253" cy="253"/>
            </a:xfrm>
          </p:grpSpPr>
          <p:sp>
            <p:nvSpPr>
              <p:cNvPr id="85169" name="Rectangle 32"/>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5170" name="Group 33"/>
              <p:cNvGrpSpPr>
                <a:grpSpLocks/>
              </p:cNvGrpSpPr>
              <p:nvPr/>
            </p:nvGrpSpPr>
            <p:grpSpPr bwMode="auto">
              <a:xfrm flipV="1">
                <a:off x="4082" y="1358"/>
                <a:ext cx="242" cy="240"/>
                <a:chOff x="240" y="3816"/>
                <a:chExt cx="370" cy="216"/>
              </a:xfrm>
            </p:grpSpPr>
            <p:sp>
              <p:nvSpPr>
                <p:cNvPr id="85171" name="Line 34"/>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72" name="Line 35"/>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168" name="Line 36"/>
            <p:cNvSpPr>
              <a:spLocks noChangeShapeType="1"/>
            </p:cNvSpPr>
            <p:nvPr/>
          </p:nvSpPr>
          <p:spPr bwMode="auto">
            <a:xfrm>
              <a:off x="4155" y="1396"/>
              <a:ext cx="0" cy="243"/>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2" name="Group 37"/>
          <p:cNvGrpSpPr>
            <a:grpSpLocks/>
          </p:cNvGrpSpPr>
          <p:nvPr/>
        </p:nvGrpSpPr>
        <p:grpSpPr bwMode="auto">
          <a:xfrm>
            <a:off x="7732713" y="781050"/>
            <a:ext cx="530225" cy="530225"/>
            <a:chOff x="4871" y="492"/>
            <a:chExt cx="334" cy="334"/>
          </a:xfrm>
        </p:grpSpPr>
        <p:sp>
          <p:nvSpPr>
            <p:cNvPr id="85162" name="Freeform 38"/>
            <p:cNvSpPr>
              <a:spLocks/>
            </p:cNvSpPr>
            <p:nvPr/>
          </p:nvSpPr>
          <p:spPr bwMode="auto">
            <a:xfrm>
              <a:off x="4871" y="4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5163" name="Group 39"/>
            <p:cNvGrpSpPr>
              <a:grpSpLocks/>
            </p:cNvGrpSpPr>
            <p:nvPr/>
          </p:nvGrpSpPr>
          <p:grpSpPr bwMode="auto">
            <a:xfrm flipV="1">
              <a:off x="4956" y="494"/>
              <a:ext cx="164" cy="245"/>
              <a:chOff x="240" y="3816"/>
              <a:chExt cx="370" cy="216"/>
            </a:xfrm>
          </p:grpSpPr>
          <p:sp>
            <p:nvSpPr>
              <p:cNvPr id="85165" name="Line 40"/>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66" name="Line 41"/>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5164" name="Line 42"/>
            <p:cNvSpPr>
              <a:spLocks noChangeShapeType="1"/>
            </p:cNvSpPr>
            <p:nvPr/>
          </p:nvSpPr>
          <p:spPr bwMode="auto">
            <a:xfrm>
              <a:off x="5038" y="503"/>
              <a:ext cx="0" cy="31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3" name="Group 43"/>
          <p:cNvGrpSpPr>
            <a:grpSpLocks/>
          </p:cNvGrpSpPr>
          <p:nvPr/>
        </p:nvGrpSpPr>
        <p:grpSpPr bwMode="auto">
          <a:xfrm>
            <a:off x="3754438" y="1417638"/>
            <a:ext cx="530225" cy="530225"/>
            <a:chOff x="2365" y="893"/>
            <a:chExt cx="334" cy="334"/>
          </a:xfrm>
        </p:grpSpPr>
        <p:sp>
          <p:nvSpPr>
            <p:cNvPr id="85156" name="Freeform 44"/>
            <p:cNvSpPr>
              <a:spLocks noChangeAspect="1"/>
            </p:cNvSpPr>
            <p:nvPr/>
          </p:nvSpPr>
          <p:spPr bwMode="auto">
            <a:xfrm>
              <a:off x="2365" y="8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5157" name="Group 45"/>
            <p:cNvGrpSpPr>
              <a:grpSpLocks/>
            </p:cNvGrpSpPr>
            <p:nvPr/>
          </p:nvGrpSpPr>
          <p:grpSpPr bwMode="auto">
            <a:xfrm flipV="1">
              <a:off x="2405" y="895"/>
              <a:ext cx="253" cy="236"/>
              <a:chOff x="240" y="3816"/>
              <a:chExt cx="370" cy="216"/>
            </a:xfrm>
          </p:grpSpPr>
          <p:sp>
            <p:nvSpPr>
              <p:cNvPr id="85160" name="Line 46"/>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61" name="Line 47"/>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5158" name="Freeform 48"/>
            <p:cNvSpPr>
              <a:spLocks/>
            </p:cNvSpPr>
            <p:nvPr/>
          </p:nvSpPr>
          <p:spPr bwMode="auto">
            <a:xfrm>
              <a:off x="2497" y="1004"/>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5159" name="Line 49"/>
            <p:cNvSpPr>
              <a:spLocks noChangeShapeType="1"/>
            </p:cNvSpPr>
            <p:nvPr/>
          </p:nvSpPr>
          <p:spPr bwMode="auto">
            <a:xfrm>
              <a:off x="2532" y="897"/>
              <a:ext cx="0" cy="325"/>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4" name="Group 50"/>
          <p:cNvGrpSpPr>
            <a:grpSpLocks/>
          </p:cNvGrpSpPr>
          <p:nvPr/>
        </p:nvGrpSpPr>
        <p:grpSpPr bwMode="auto">
          <a:xfrm>
            <a:off x="5135563" y="1500188"/>
            <a:ext cx="547687" cy="365125"/>
            <a:chOff x="3187" y="1801"/>
            <a:chExt cx="345" cy="230"/>
          </a:xfrm>
        </p:grpSpPr>
        <p:grpSp>
          <p:nvGrpSpPr>
            <p:cNvPr id="85148" name="Group 51"/>
            <p:cNvGrpSpPr>
              <a:grpSpLocks/>
            </p:cNvGrpSpPr>
            <p:nvPr/>
          </p:nvGrpSpPr>
          <p:grpSpPr bwMode="auto">
            <a:xfrm>
              <a:off x="3187" y="1801"/>
              <a:ext cx="345" cy="230"/>
              <a:chOff x="3227" y="2641"/>
              <a:chExt cx="345" cy="230"/>
            </a:xfrm>
          </p:grpSpPr>
          <p:grpSp>
            <p:nvGrpSpPr>
              <p:cNvPr id="85150" name="Group 52"/>
              <p:cNvGrpSpPr>
                <a:grpSpLocks/>
              </p:cNvGrpSpPr>
              <p:nvPr/>
            </p:nvGrpSpPr>
            <p:grpSpPr bwMode="auto">
              <a:xfrm>
                <a:off x="3227" y="2641"/>
                <a:ext cx="345" cy="230"/>
                <a:chOff x="3227" y="1361"/>
                <a:chExt cx="345" cy="230"/>
              </a:xfrm>
            </p:grpSpPr>
            <p:sp>
              <p:nvSpPr>
                <p:cNvPr id="85152" name="Rectangle 53"/>
                <p:cNvSpPr>
                  <a:spLocks noChangeArrowheads="1"/>
                </p:cNvSpPr>
                <p:nvPr/>
              </p:nvSpPr>
              <p:spPr bwMode="auto">
                <a:xfrm>
                  <a:off x="3227" y="136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5153" name="Group 54"/>
                <p:cNvGrpSpPr>
                  <a:grpSpLocks/>
                </p:cNvGrpSpPr>
                <p:nvPr/>
              </p:nvGrpSpPr>
              <p:grpSpPr bwMode="auto">
                <a:xfrm flipV="1">
                  <a:off x="3228" y="1367"/>
                  <a:ext cx="342" cy="222"/>
                  <a:chOff x="240" y="3816"/>
                  <a:chExt cx="370" cy="216"/>
                </a:xfrm>
              </p:grpSpPr>
              <p:sp>
                <p:nvSpPr>
                  <p:cNvPr id="85154" name="Line 55"/>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55" name="Line 56"/>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151" name="Freeform 57"/>
              <p:cNvSpPr>
                <a:spLocks/>
              </p:cNvSpPr>
              <p:nvPr/>
            </p:nvSpPr>
            <p:spPr bwMode="auto">
              <a:xfrm>
                <a:off x="3365" y="2739"/>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sp>
          <p:nvSpPr>
            <p:cNvPr id="85149" name="Line 58"/>
            <p:cNvSpPr>
              <a:spLocks noChangeShapeType="1"/>
            </p:cNvSpPr>
            <p:nvPr/>
          </p:nvSpPr>
          <p:spPr bwMode="auto">
            <a:xfrm>
              <a:off x="3359" y="1802"/>
              <a:ext cx="0" cy="229"/>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5" name="Group 59"/>
          <p:cNvGrpSpPr>
            <a:grpSpLocks/>
          </p:cNvGrpSpPr>
          <p:nvPr/>
        </p:nvGrpSpPr>
        <p:grpSpPr bwMode="auto">
          <a:xfrm>
            <a:off x="6483350" y="1481138"/>
            <a:ext cx="401638" cy="401637"/>
            <a:chOff x="4036" y="1789"/>
            <a:chExt cx="253" cy="253"/>
          </a:xfrm>
        </p:grpSpPr>
        <p:grpSp>
          <p:nvGrpSpPr>
            <p:cNvPr id="85140" name="Group 60"/>
            <p:cNvGrpSpPr>
              <a:grpSpLocks/>
            </p:cNvGrpSpPr>
            <p:nvPr/>
          </p:nvGrpSpPr>
          <p:grpSpPr bwMode="auto">
            <a:xfrm>
              <a:off x="4036" y="1789"/>
              <a:ext cx="253" cy="253"/>
              <a:chOff x="4076" y="2629"/>
              <a:chExt cx="253" cy="253"/>
            </a:xfrm>
          </p:grpSpPr>
          <p:grpSp>
            <p:nvGrpSpPr>
              <p:cNvPr id="85142" name="Group 61"/>
              <p:cNvGrpSpPr>
                <a:grpSpLocks/>
              </p:cNvGrpSpPr>
              <p:nvPr/>
            </p:nvGrpSpPr>
            <p:grpSpPr bwMode="auto">
              <a:xfrm>
                <a:off x="4076" y="2629"/>
                <a:ext cx="253" cy="253"/>
                <a:chOff x="4076" y="1349"/>
                <a:chExt cx="253" cy="253"/>
              </a:xfrm>
            </p:grpSpPr>
            <p:sp>
              <p:nvSpPr>
                <p:cNvPr id="85144" name="Rectangle 62"/>
                <p:cNvSpPr>
                  <a:spLocks noChangeArrowheads="1"/>
                </p:cNvSpPr>
                <p:nvPr/>
              </p:nvSpPr>
              <p:spPr bwMode="auto">
                <a:xfrm>
                  <a:off x="4076" y="134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5145" name="Group 63"/>
                <p:cNvGrpSpPr>
                  <a:grpSpLocks/>
                </p:cNvGrpSpPr>
                <p:nvPr/>
              </p:nvGrpSpPr>
              <p:grpSpPr bwMode="auto">
                <a:xfrm flipV="1">
                  <a:off x="4082" y="1358"/>
                  <a:ext cx="242" cy="240"/>
                  <a:chOff x="240" y="3816"/>
                  <a:chExt cx="370" cy="216"/>
                </a:xfrm>
              </p:grpSpPr>
              <p:sp>
                <p:nvSpPr>
                  <p:cNvPr id="85146" name="Line 64"/>
                  <p:cNvSpPr>
                    <a:spLocks noChangeAspect="1" noChangeShapeType="1"/>
                  </p:cNvSpPr>
                  <p:nvPr/>
                </p:nvSpPr>
                <p:spPr bwMode="auto">
                  <a:xfrm>
                    <a:off x="240"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5147" name="Line 65"/>
                  <p:cNvSpPr>
                    <a:spLocks noChangeAspect="1" noChangeShapeType="1"/>
                  </p:cNvSpPr>
                  <p:nvPr/>
                </p:nvSpPr>
                <p:spPr bwMode="auto">
                  <a:xfrm flipH="1">
                    <a:off x="425" y="3816"/>
                    <a:ext cx="185" cy="216"/>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85143" name="Freeform 66"/>
              <p:cNvSpPr>
                <a:spLocks/>
              </p:cNvSpPr>
              <p:nvPr/>
            </p:nvSpPr>
            <p:spPr bwMode="auto">
              <a:xfrm>
                <a:off x="4168" y="2734"/>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sp>
          <p:nvSpPr>
            <p:cNvPr id="85141" name="Line 67"/>
            <p:cNvSpPr>
              <a:spLocks noChangeShapeType="1"/>
            </p:cNvSpPr>
            <p:nvPr/>
          </p:nvSpPr>
          <p:spPr bwMode="auto">
            <a:xfrm>
              <a:off x="4163" y="1796"/>
              <a:ext cx="0" cy="243"/>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85016" name="Group 68"/>
          <p:cNvGrpSpPr>
            <a:grpSpLocks/>
          </p:cNvGrpSpPr>
          <p:nvPr/>
        </p:nvGrpSpPr>
        <p:grpSpPr bwMode="auto">
          <a:xfrm>
            <a:off x="7745413" y="1416050"/>
            <a:ext cx="530225" cy="530225"/>
            <a:chOff x="4879" y="892"/>
            <a:chExt cx="334" cy="334"/>
          </a:xfrm>
        </p:grpSpPr>
        <p:sp>
          <p:nvSpPr>
            <p:cNvPr id="85134" name="Freeform 69"/>
            <p:cNvSpPr>
              <a:spLocks/>
            </p:cNvSpPr>
            <p:nvPr/>
          </p:nvSpPr>
          <p:spPr bwMode="auto">
            <a:xfrm>
              <a:off x="4879" y="8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5135" name="Group 70"/>
            <p:cNvGrpSpPr>
              <a:grpSpLocks/>
            </p:cNvGrpSpPr>
            <p:nvPr/>
          </p:nvGrpSpPr>
          <p:grpSpPr bwMode="auto">
            <a:xfrm flipV="1">
              <a:off x="4964" y="894"/>
              <a:ext cx="164" cy="245"/>
              <a:chOff x="240" y="3816"/>
              <a:chExt cx="370" cy="216"/>
            </a:xfrm>
          </p:grpSpPr>
          <p:sp>
            <p:nvSpPr>
              <p:cNvPr id="85138" name="Line 71"/>
              <p:cNvSpPr>
                <a:spLocks noChangeAspect="1" noChangeShapeType="1"/>
              </p:cNvSpPr>
              <p:nvPr/>
            </p:nvSpPr>
            <p:spPr bwMode="auto">
              <a:xfrm>
                <a:off x="240" y="3816"/>
                <a:ext cx="185" cy="216"/>
              </a:xfrm>
              <a:prstGeom prst="line">
                <a:avLst/>
              </a:prstGeom>
              <a:noFill/>
              <a:ln w="19050">
                <a:solidFill>
                  <a:srgbClr val="000000"/>
                </a:solidFill>
                <a:round/>
                <a:headEnd type="none" w="sm" len="sm"/>
                <a:tailEnd type="none" w="sm" len="sm"/>
              </a:ln>
            </p:spPr>
            <p:txBody>
              <a:bodyPr wrap="none" anchor="ctr"/>
              <a:lstStyle/>
              <a:p>
                <a:endParaRPr lang="en-US"/>
              </a:p>
            </p:txBody>
          </p:sp>
          <p:sp>
            <p:nvSpPr>
              <p:cNvPr id="85139" name="Line 72"/>
              <p:cNvSpPr>
                <a:spLocks noChangeAspect="1" noChangeShapeType="1"/>
              </p:cNvSpPr>
              <p:nvPr/>
            </p:nvSpPr>
            <p:spPr bwMode="auto">
              <a:xfrm flipH="1">
                <a:off x="425" y="3816"/>
                <a:ext cx="185" cy="216"/>
              </a:xfrm>
              <a:prstGeom prst="line">
                <a:avLst/>
              </a:prstGeom>
              <a:noFill/>
              <a:ln w="19050">
                <a:solidFill>
                  <a:srgbClr val="000000"/>
                </a:solidFill>
                <a:round/>
                <a:headEnd type="none" w="sm" len="sm"/>
                <a:tailEnd type="none" w="sm" len="sm"/>
              </a:ln>
            </p:spPr>
            <p:txBody>
              <a:bodyPr wrap="none" anchor="ctr"/>
              <a:lstStyle/>
              <a:p>
                <a:endParaRPr lang="en-US"/>
              </a:p>
            </p:txBody>
          </p:sp>
        </p:grpSp>
        <p:sp>
          <p:nvSpPr>
            <p:cNvPr id="85136" name="Freeform 73"/>
            <p:cNvSpPr>
              <a:spLocks/>
            </p:cNvSpPr>
            <p:nvPr/>
          </p:nvSpPr>
          <p:spPr bwMode="auto">
            <a:xfrm>
              <a:off x="5012" y="1038"/>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5137" name="Line 74"/>
            <p:cNvSpPr>
              <a:spLocks noChangeShapeType="1"/>
            </p:cNvSpPr>
            <p:nvPr/>
          </p:nvSpPr>
          <p:spPr bwMode="auto">
            <a:xfrm>
              <a:off x="5046" y="905"/>
              <a:ext cx="0" cy="31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85017" name="Rectangle 75"/>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85018" name="Group 76"/>
          <p:cNvGrpSpPr>
            <a:grpSpLocks/>
          </p:cNvGrpSpPr>
          <p:nvPr/>
        </p:nvGrpSpPr>
        <p:grpSpPr bwMode="auto">
          <a:xfrm>
            <a:off x="3743325" y="2046288"/>
            <a:ext cx="530225" cy="530225"/>
            <a:chOff x="2358" y="1289"/>
            <a:chExt cx="334" cy="334"/>
          </a:xfrm>
        </p:grpSpPr>
        <p:sp>
          <p:nvSpPr>
            <p:cNvPr id="85132" name="Freeform 77"/>
            <p:cNvSpPr>
              <a:spLocks noChangeAspect="1"/>
            </p:cNvSpPr>
            <p:nvPr/>
          </p:nvSpPr>
          <p:spPr bwMode="auto">
            <a:xfrm>
              <a:off x="2358" y="12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133" name="Line 78"/>
            <p:cNvSpPr>
              <a:spLocks noChangeShapeType="1"/>
            </p:cNvSpPr>
            <p:nvPr/>
          </p:nvSpPr>
          <p:spPr bwMode="auto">
            <a:xfrm flipH="1">
              <a:off x="2439" y="1371"/>
              <a:ext cx="171" cy="170"/>
            </a:xfrm>
            <a:prstGeom prst="line">
              <a:avLst/>
            </a:prstGeom>
            <a:noFill/>
            <a:ln w="12700">
              <a:solidFill>
                <a:schemeClr val="tx1"/>
              </a:solidFill>
              <a:round/>
              <a:headEnd/>
              <a:tailEnd/>
            </a:ln>
          </p:spPr>
          <p:txBody>
            <a:bodyPr wrap="none" anchor="ctr"/>
            <a:lstStyle/>
            <a:p>
              <a:endParaRPr lang="en-US"/>
            </a:p>
          </p:txBody>
        </p:sp>
      </p:grpSp>
      <p:grpSp>
        <p:nvGrpSpPr>
          <p:cNvPr id="85019" name="Group 79"/>
          <p:cNvGrpSpPr>
            <a:grpSpLocks/>
          </p:cNvGrpSpPr>
          <p:nvPr/>
        </p:nvGrpSpPr>
        <p:grpSpPr bwMode="auto">
          <a:xfrm>
            <a:off x="5105400" y="2133600"/>
            <a:ext cx="547688" cy="365125"/>
            <a:chOff x="3216" y="1344"/>
            <a:chExt cx="345" cy="230"/>
          </a:xfrm>
        </p:grpSpPr>
        <p:sp>
          <p:nvSpPr>
            <p:cNvPr id="85130" name="Rectangle 80"/>
            <p:cNvSpPr>
              <a:spLocks noChangeArrowheads="1"/>
            </p:cNvSpPr>
            <p:nvPr/>
          </p:nvSpPr>
          <p:spPr bwMode="auto">
            <a:xfrm>
              <a:off x="3216" y="134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131" name="Line 81"/>
            <p:cNvSpPr>
              <a:spLocks noChangeShapeType="1"/>
            </p:cNvSpPr>
            <p:nvPr/>
          </p:nvSpPr>
          <p:spPr bwMode="auto">
            <a:xfrm flipH="1">
              <a:off x="3221" y="1347"/>
              <a:ext cx="334" cy="221"/>
            </a:xfrm>
            <a:prstGeom prst="line">
              <a:avLst/>
            </a:prstGeom>
            <a:noFill/>
            <a:ln w="12700">
              <a:solidFill>
                <a:schemeClr val="tx1"/>
              </a:solidFill>
              <a:round/>
              <a:headEnd/>
              <a:tailEnd/>
            </a:ln>
          </p:spPr>
          <p:txBody>
            <a:bodyPr wrap="none" anchor="ctr"/>
            <a:lstStyle/>
            <a:p>
              <a:endParaRPr lang="en-US"/>
            </a:p>
          </p:txBody>
        </p:sp>
      </p:grpSp>
      <p:grpSp>
        <p:nvGrpSpPr>
          <p:cNvPr id="85020" name="Group 82"/>
          <p:cNvGrpSpPr>
            <a:grpSpLocks/>
          </p:cNvGrpSpPr>
          <p:nvPr/>
        </p:nvGrpSpPr>
        <p:grpSpPr bwMode="auto">
          <a:xfrm>
            <a:off x="6486525" y="2106613"/>
            <a:ext cx="401638" cy="401637"/>
            <a:chOff x="4086" y="1327"/>
            <a:chExt cx="253" cy="253"/>
          </a:xfrm>
        </p:grpSpPr>
        <p:sp>
          <p:nvSpPr>
            <p:cNvPr id="85128" name="Rectangle 83"/>
            <p:cNvSpPr>
              <a:spLocks noChangeArrowheads="1"/>
            </p:cNvSpPr>
            <p:nvPr/>
          </p:nvSpPr>
          <p:spPr bwMode="auto">
            <a:xfrm>
              <a:off x="4086" y="13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129" name="Line 84"/>
            <p:cNvSpPr>
              <a:spLocks noChangeShapeType="1"/>
            </p:cNvSpPr>
            <p:nvPr/>
          </p:nvSpPr>
          <p:spPr bwMode="auto">
            <a:xfrm flipV="1">
              <a:off x="4092" y="1334"/>
              <a:ext cx="240" cy="240"/>
            </a:xfrm>
            <a:prstGeom prst="line">
              <a:avLst/>
            </a:prstGeom>
            <a:noFill/>
            <a:ln w="12700">
              <a:solidFill>
                <a:schemeClr val="tx1"/>
              </a:solidFill>
              <a:round/>
              <a:headEnd/>
              <a:tailEnd/>
            </a:ln>
          </p:spPr>
          <p:txBody>
            <a:bodyPr wrap="none" anchor="ctr"/>
            <a:lstStyle/>
            <a:p>
              <a:endParaRPr lang="en-US"/>
            </a:p>
          </p:txBody>
        </p:sp>
      </p:grpSp>
      <p:grpSp>
        <p:nvGrpSpPr>
          <p:cNvPr id="85021" name="Group 85"/>
          <p:cNvGrpSpPr>
            <a:grpSpLocks/>
          </p:cNvGrpSpPr>
          <p:nvPr/>
        </p:nvGrpSpPr>
        <p:grpSpPr bwMode="auto">
          <a:xfrm>
            <a:off x="7743825" y="2041525"/>
            <a:ext cx="530225" cy="530225"/>
            <a:chOff x="4878" y="1286"/>
            <a:chExt cx="334" cy="334"/>
          </a:xfrm>
        </p:grpSpPr>
        <p:sp>
          <p:nvSpPr>
            <p:cNvPr id="85126" name="Freeform 86"/>
            <p:cNvSpPr>
              <a:spLocks/>
            </p:cNvSpPr>
            <p:nvPr/>
          </p:nvSpPr>
          <p:spPr bwMode="auto">
            <a:xfrm>
              <a:off x="4878" y="12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127" name="Line 87"/>
            <p:cNvSpPr>
              <a:spLocks noChangeShapeType="1"/>
            </p:cNvSpPr>
            <p:nvPr/>
          </p:nvSpPr>
          <p:spPr bwMode="auto">
            <a:xfrm flipV="1">
              <a:off x="4963" y="1371"/>
              <a:ext cx="164" cy="164"/>
            </a:xfrm>
            <a:prstGeom prst="line">
              <a:avLst/>
            </a:prstGeom>
            <a:noFill/>
            <a:ln w="12700">
              <a:solidFill>
                <a:schemeClr val="tx1"/>
              </a:solidFill>
              <a:round/>
              <a:headEnd/>
              <a:tailEnd/>
            </a:ln>
          </p:spPr>
          <p:txBody>
            <a:bodyPr wrap="none" anchor="ctr"/>
            <a:lstStyle/>
            <a:p>
              <a:endParaRPr lang="en-US"/>
            </a:p>
          </p:txBody>
        </p:sp>
      </p:grpSp>
      <p:grpSp>
        <p:nvGrpSpPr>
          <p:cNvPr id="85022" name="Group 88"/>
          <p:cNvGrpSpPr>
            <a:grpSpLocks/>
          </p:cNvGrpSpPr>
          <p:nvPr/>
        </p:nvGrpSpPr>
        <p:grpSpPr bwMode="auto">
          <a:xfrm>
            <a:off x="3756025" y="3481388"/>
            <a:ext cx="530225" cy="530225"/>
            <a:chOff x="2366" y="2193"/>
            <a:chExt cx="334" cy="334"/>
          </a:xfrm>
        </p:grpSpPr>
        <p:sp>
          <p:nvSpPr>
            <p:cNvPr id="85123" name="Freeform 89"/>
            <p:cNvSpPr>
              <a:spLocks noChangeAspect="1"/>
            </p:cNvSpPr>
            <p:nvPr/>
          </p:nvSpPr>
          <p:spPr bwMode="auto">
            <a:xfrm>
              <a:off x="2366" y="219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124" name="Line 90"/>
            <p:cNvSpPr>
              <a:spLocks noChangeShapeType="1"/>
            </p:cNvSpPr>
            <p:nvPr/>
          </p:nvSpPr>
          <p:spPr bwMode="auto">
            <a:xfrm flipV="1">
              <a:off x="2416" y="2283"/>
              <a:ext cx="233" cy="152"/>
            </a:xfrm>
            <a:prstGeom prst="line">
              <a:avLst/>
            </a:prstGeom>
            <a:noFill/>
            <a:ln w="12700">
              <a:solidFill>
                <a:schemeClr val="tx1"/>
              </a:solidFill>
              <a:round/>
              <a:headEnd/>
              <a:tailEnd/>
            </a:ln>
          </p:spPr>
          <p:txBody>
            <a:bodyPr wrap="none" anchor="ctr"/>
            <a:lstStyle/>
            <a:p>
              <a:endParaRPr lang="en-US"/>
            </a:p>
          </p:txBody>
        </p:sp>
        <p:sp>
          <p:nvSpPr>
            <p:cNvPr id="85125" name="Text Box 91"/>
            <p:cNvSpPr txBox="1">
              <a:spLocks noChangeArrowheads="1"/>
            </p:cNvSpPr>
            <p:nvPr/>
          </p:nvSpPr>
          <p:spPr bwMode="auto">
            <a:xfrm>
              <a:off x="2467" y="2411"/>
              <a:ext cx="135"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CAV</a:t>
              </a:r>
            </a:p>
          </p:txBody>
        </p:sp>
      </p:grpSp>
      <p:grpSp>
        <p:nvGrpSpPr>
          <p:cNvPr id="85023" name="Group 92"/>
          <p:cNvGrpSpPr>
            <a:grpSpLocks/>
          </p:cNvGrpSpPr>
          <p:nvPr/>
        </p:nvGrpSpPr>
        <p:grpSpPr bwMode="auto">
          <a:xfrm>
            <a:off x="5118100" y="3568700"/>
            <a:ext cx="547688" cy="365125"/>
            <a:chOff x="3224" y="2248"/>
            <a:chExt cx="345" cy="230"/>
          </a:xfrm>
        </p:grpSpPr>
        <p:sp>
          <p:nvSpPr>
            <p:cNvPr id="85120" name="Rectangle 93"/>
            <p:cNvSpPr>
              <a:spLocks noChangeArrowheads="1"/>
            </p:cNvSpPr>
            <p:nvPr/>
          </p:nvSpPr>
          <p:spPr bwMode="auto">
            <a:xfrm>
              <a:off x="3224" y="224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121" name="Freeform 94"/>
            <p:cNvSpPr>
              <a:spLocks/>
            </p:cNvSpPr>
            <p:nvPr/>
          </p:nvSpPr>
          <p:spPr bwMode="auto">
            <a:xfrm>
              <a:off x="3227" y="2253"/>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5122" name="Text Box 95"/>
            <p:cNvSpPr txBox="1">
              <a:spLocks noChangeArrowheads="1"/>
            </p:cNvSpPr>
            <p:nvPr/>
          </p:nvSpPr>
          <p:spPr bwMode="auto">
            <a:xfrm>
              <a:off x="3368" y="2369"/>
              <a:ext cx="16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CAV</a:t>
              </a:r>
            </a:p>
          </p:txBody>
        </p:sp>
      </p:grpSp>
      <p:grpSp>
        <p:nvGrpSpPr>
          <p:cNvPr id="85024" name="Group 96"/>
          <p:cNvGrpSpPr>
            <a:grpSpLocks/>
          </p:cNvGrpSpPr>
          <p:nvPr/>
        </p:nvGrpSpPr>
        <p:grpSpPr bwMode="auto">
          <a:xfrm>
            <a:off x="6499225" y="3541713"/>
            <a:ext cx="401638" cy="401637"/>
            <a:chOff x="4094" y="2231"/>
            <a:chExt cx="253" cy="253"/>
          </a:xfrm>
        </p:grpSpPr>
        <p:sp>
          <p:nvSpPr>
            <p:cNvPr id="85117" name="Rectangle 97"/>
            <p:cNvSpPr>
              <a:spLocks noChangeArrowheads="1"/>
            </p:cNvSpPr>
            <p:nvPr/>
          </p:nvSpPr>
          <p:spPr bwMode="auto">
            <a:xfrm>
              <a:off x="4094" y="223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118" name="Line 98"/>
            <p:cNvSpPr>
              <a:spLocks noChangeShapeType="1"/>
            </p:cNvSpPr>
            <p:nvPr/>
          </p:nvSpPr>
          <p:spPr bwMode="auto">
            <a:xfrm flipV="1">
              <a:off x="4100" y="2238"/>
              <a:ext cx="240" cy="238"/>
            </a:xfrm>
            <a:prstGeom prst="line">
              <a:avLst/>
            </a:prstGeom>
            <a:noFill/>
            <a:ln w="12700">
              <a:solidFill>
                <a:schemeClr val="tx1"/>
              </a:solidFill>
              <a:round/>
              <a:headEnd/>
              <a:tailEnd/>
            </a:ln>
          </p:spPr>
          <p:txBody>
            <a:bodyPr wrap="none" anchor="ctr"/>
            <a:lstStyle/>
            <a:p>
              <a:endParaRPr lang="en-US"/>
            </a:p>
          </p:txBody>
        </p:sp>
        <p:sp>
          <p:nvSpPr>
            <p:cNvPr id="85119" name="Text Box 99"/>
            <p:cNvSpPr txBox="1">
              <a:spLocks noChangeArrowheads="1"/>
            </p:cNvSpPr>
            <p:nvPr/>
          </p:nvSpPr>
          <p:spPr bwMode="auto">
            <a:xfrm>
              <a:off x="4193" y="2392"/>
              <a:ext cx="135"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CAV</a:t>
              </a:r>
            </a:p>
          </p:txBody>
        </p:sp>
      </p:grpSp>
      <p:grpSp>
        <p:nvGrpSpPr>
          <p:cNvPr id="85025" name="Group 100"/>
          <p:cNvGrpSpPr>
            <a:grpSpLocks/>
          </p:cNvGrpSpPr>
          <p:nvPr/>
        </p:nvGrpSpPr>
        <p:grpSpPr bwMode="auto">
          <a:xfrm>
            <a:off x="7734300" y="3473450"/>
            <a:ext cx="530225" cy="530225"/>
            <a:chOff x="4872" y="2188"/>
            <a:chExt cx="334" cy="334"/>
          </a:xfrm>
        </p:grpSpPr>
        <p:sp>
          <p:nvSpPr>
            <p:cNvPr id="85114" name="Freeform 101"/>
            <p:cNvSpPr>
              <a:spLocks/>
            </p:cNvSpPr>
            <p:nvPr/>
          </p:nvSpPr>
          <p:spPr bwMode="auto">
            <a:xfrm>
              <a:off x="4872" y="218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115" name="Line 102"/>
            <p:cNvSpPr>
              <a:spLocks noChangeShapeType="1"/>
            </p:cNvSpPr>
            <p:nvPr/>
          </p:nvSpPr>
          <p:spPr bwMode="auto">
            <a:xfrm flipV="1">
              <a:off x="4957" y="2273"/>
              <a:ext cx="164" cy="164"/>
            </a:xfrm>
            <a:prstGeom prst="line">
              <a:avLst/>
            </a:prstGeom>
            <a:noFill/>
            <a:ln w="12700">
              <a:solidFill>
                <a:schemeClr val="tx1"/>
              </a:solidFill>
              <a:round/>
              <a:headEnd/>
              <a:tailEnd/>
            </a:ln>
          </p:spPr>
          <p:txBody>
            <a:bodyPr wrap="none" anchor="ctr"/>
            <a:lstStyle/>
            <a:p>
              <a:endParaRPr lang="en-US"/>
            </a:p>
          </p:txBody>
        </p:sp>
        <p:sp>
          <p:nvSpPr>
            <p:cNvPr id="85116" name="Text Box 103"/>
            <p:cNvSpPr txBox="1">
              <a:spLocks noChangeArrowheads="1"/>
            </p:cNvSpPr>
            <p:nvPr/>
          </p:nvSpPr>
          <p:spPr bwMode="auto">
            <a:xfrm>
              <a:off x="4996" y="2383"/>
              <a:ext cx="135"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CAV</a:t>
              </a:r>
            </a:p>
          </p:txBody>
        </p:sp>
      </p:grpSp>
      <p:grpSp>
        <p:nvGrpSpPr>
          <p:cNvPr id="85026" name="Group 104"/>
          <p:cNvGrpSpPr>
            <a:grpSpLocks/>
          </p:cNvGrpSpPr>
          <p:nvPr/>
        </p:nvGrpSpPr>
        <p:grpSpPr bwMode="auto">
          <a:xfrm>
            <a:off x="3748088" y="4132263"/>
            <a:ext cx="530225" cy="530225"/>
            <a:chOff x="2361" y="2603"/>
            <a:chExt cx="334" cy="334"/>
          </a:xfrm>
        </p:grpSpPr>
        <p:sp>
          <p:nvSpPr>
            <p:cNvPr id="85111" name="Freeform 105"/>
            <p:cNvSpPr>
              <a:spLocks noChangeAspect="1"/>
            </p:cNvSpPr>
            <p:nvPr/>
          </p:nvSpPr>
          <p:spPr bwMode="auto">
            <a:xfrm>
              <a:off x="2361" y="260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112" name="Line 106"/>
            <p:cNvSpPr>
              <a:spLocks noChangeShapeType="1"/>
            </p:cNvSpPr>
            <p:nvPr/>
          </p:nvSpPr>
          <p:spPr bwMode="auto">
            <a:xfrm flipV="1">
              <a:off x="2411" y="2693"/>
              <a:ext cx="233" cy="152"/>
            </a:xfrm>
            <a:prstGeom prst="line">
              <a:avLst/>
            </a:prstGeom>
            <a:noFill/>
            <a:ln w="12700">
              <a:solidFill>
                <a:schemeClr val="tx1"/>
              </a:solidFill>
              <a:round/>
              <a:headEnd/>
              <a:tailEnd/>
            </a:ln>
          </p:spPr>
          <p:txBody>
            <a:bodyPr wrap="none" anchor="ctr"/>
            <a:lstStyle/>
            <a:p>
              <a:endParaRPr lang="en-US"/>
            </a:p>
          </p:txBody>
        </p:sp>
        <p:sp>
          <p:nvSpPr>
            <p:cNvPr id="85113" name="Oval 107"/>
            <p:cNvSpPr>
              <a:spLocks noChangeAspect="1" noChangeArrowheads="1"/>
            </p:cNvSpPr>
            <p:nvPr/>
          </p:nvSpPr>
          <p:spPr bwMode="auto">
            <a:xfrm>
              <a:off x="2399" y="2703"/>
              <a:ext cx="259" cy="134"/>
            </a:xfrm>
            <a:prstGeom prst="ellipse">
              <a:avLst/>
            </a:prstGeom>
            <a:noFill/>
            <a:ln w="12700">
              <a:solidFill>
                <a:srgbClr val="000000"/>
              </a:solidFill>
              <a:round/>
              <a:headEnd/>
              <a:tailEnd/>
            </a:ln>
          </p:spPr>
          <p:txBody>
            <a:bodyPr wrap="none" anchor="ctr"/>
            <a:lstStyle/>
            <a:p>
              <a:endParaRPr lang="en-US"/>
            </a:p>
          </p:txBody>
        </p:sp>
      </p:grpSp>
      <p:grpSp>
        <p:nvGrpSpPr>
          <p:cNvPr id="85027" name="Group 108"/>
          <p:cNvGrpSpPr>
            <a:grpSpLocks/>
          </p:cNvGrpSpPr>
          <p:nvPr/>
        </p:nvGrpSpPr>
        <p:grpSpPr bwMode="auto">
          <a:xfrm>
            <a:off x="3756025" y="4810125"/>
            <a:ext cx="530225" cy="534988"/>
            <a:chOff x="2366" y="3030"/>
            <a:chExt cx="334" cy="337"/>
          </a:xfrm>
        </p:grpSpPr>
        <p:sp>
          <p:nvSpPr>
            <p:cNvPr id="85108" name="Freeform 109"/>
            <p:cNvSpPr>
              <a:spLocks noChangeAspect="1"/>
            </p:cNvSpPr>
            <p:nvPr/>
          </p:nvSpPr>
          <p:spPr bwMode="auto">
            <a:xfrm>
              <a:off x="2366" y="30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109" name="Line 110"/>
            <p:cNvSpPr>
              <a:spLocks noChangeShapeType="1"/>
            </p:cNvSpPr>
            <p:nvPr/>
          </p:nvSpPr>
          <p:spPr bwMode="auto">
            <a:xfrm flipV="1">
              <a:off x="2414" y="3123"/>
              <a:ext cx="233" cy="152"/>
            </a:xfrm>
            <a:prstGeom prst="line">
              <a:avLst/>
            </a:prstGeom>
            <a:noFill/>
            <a:ln w="12700">
              <a:solidFill>
                <a:schemeClr val="tx1"/>
              </a:solidFill>
              <a:round/>
              <a:headEnd/>
              <a:tailEnd/>
            </a:ln>
          </p:spPr>
          <p:txBody>
            <a:bodyPr wrap="none" anchor="ctr"/>
            <a:lstStyle/>
            <a:p>
              <a:endParaRPr lang="en-US"/>
            </a:p>
          </p:txBody>
        </p:sp>
        <p:sp>
          <p:nvSpPr>
            <p:cNvPr id="85110" name="Line 111"/>
            <p:cNvSpPr>
              <a:spLocks noChangeShapeType="1"/>
            </p:cNvSpPr>
            <p:nvPr/>
          </p:nvSpPr>
          <p:spPr bwMode="auto">
            <a:xfrm>
              <a:off x="2533" y="3030"/>
              <a:ext cx="0" cy="336"/>
            </a:xfrm>
            <a:prstGeom prst="line">
              <a:avLst/>
            </a:prstGeom>
            <a:noFill/>
            <a:ln w="12700">
              <a:solidFill>
                <a:schemeClr val="tx1"/>
              </a:solidFill>
              <a:round/>
              <a:headEnd/>
              <a:tailEnd/>
            </a:ln>
          </p:spPr>
          <p:txBody>
            <a:bodyPr wrap="none" anchor="ctr"/>
            <a:lstStyle/>
            <a:p>
              <a:endParaRPr lang="en-US"/>
            </a:p>
          </p:txBody>
        </p:sp>
      </p:grpSp>
      <p:grpSp>
        <p:nvGrpSpPr>
          <p:cNvPr id="85028" name="Group 112"/>
          <p:cNvGrpSpPr>
            <a:grpSpLocks/>
          </p:cNvGrpSpPr>
          <p:nvPr/>
        </p:nvGrpSpPr>
        <p:grpSpPr bwMode="auto">
          <a:xfrm>
            <a:off x="5118100" y="4902200"/>
            <a:ext cx="547688" cy="365125"/>
            <a:chOff x="3224" y="3088"/>
            <a:chExt cx="345" cy="230"/>
          </a:xfrm>
        </p:grpSpPr>
        <p:sp>
          <p:nvSpPr>
            <p:cNvPr id="85105" name="Rectangle 113"/>
            <p:cNvSpPr>
              <a:spLocks noChangeArrowheads="1"/>
            </p:cNvSpPr>
            <p:nvPr/>
          </p:nvSpPr>
          <p:spPr bwMode="auto">
            <a:xfrm>
              <a:off x="3224" y="308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106" name="Freeform 114"/>
            <p:cNvSpPr>
              <a:spLocks/>
            </p:cNvSpPr>
            <p:nvPr/>
          </p:nvSpPr>
          <p:spPr bwMode="auto">
            <a:xfrm>
              <a:off x="3227" y="3093"/>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5107" name="Line 115"/>
            <p:cNvSpPr>
              <a:spLocks noChangeShapeType="1"/>
            </p:cNvSpPr>
            <p:nvPr/>
          </p:nvSpPr>
          <p:spPr bwMode="auto">
            <a:xfrm>
              <a:off x="3396" y="3095"/>
              <a:ext cx="0" cy="223"/>
            </a:xfrm>
            <a:prstGeom prst="line">
              <a:avLst/>
            </a:prstGeom>
            <a:noFill/>
            <a:ln w="12700">
              <a:solidFill>
                <a:schemeClr val="tx1"/>
              </a:solidFill>
              <a:round/>
              <a:headEnd/>
              <a:tailEnd/>
            </a:ln>
          </p:spPr>
          <p:txBody>
            <a:bodyPr wrap="none" anchor="ctr"/>
            <a:lstStyle/>
            <a:p>
              <a:endParaRPr lang="en-US"/>
            </a:p>
          </p:txBody>
        </p:sp>
      </p:grpSp>
      <p:grpSp>
        <p:nvGrpSpPr>
          <p:cNvPr id="85029" name="Group 116"/>
          <p:cNvGrpSpPr>
            <a:grpSpLocks/>
          </p:cNvGrpSpPr>
          <p:nvPr/>
        </p:nvGrpSpPr>
        <p:grpSpPr bwMode="auto">
          <a:xfrm>
            <a:off x="6499225" y="4875213"/>
            <a:ext cx="401638" cy="401637"/>
            <a:chOff x="4094" y="3071"/>
            <a:chExt cx="253" cy="253"/>
          </a:xfrm>
        </p:grpSpPr>
        <p:sp>
          <p:nvSpPr>
            <p:cNvPr id="85102" name="Rectangle 117"/>
            <p:cNvSpPr>
              <a:spLocks noChangeArrowheads="1"/>
            </p:cNvSpPr>
            <p:nvPr/>
          </p:nvSpPr>
          <p:spPr bwMode="auto">
            <a:xfrm>
              <a:off x="4094" y="307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103" name="Line 118"/>
            <p:cNvSpPr>
              <a:spLocks noChangeShapeType="1"/>
            </p:cNvSpPr>
            <p:nvPr/>
          </p:nvSpPr>
          <p:spPr bwMode="auto">
            <a:xfrm flipV="1">
              <a:off x="4100" y="3078"/>
              <a:ext cx="240" cy="238"/>
            </a:xfrm>
            <a:prstGeom prst="line">
              <a:avLst/>
            </a:prstGeom>
            <a:noFill/>
            <a:ln w="12700">
              <a:solidFill>
                <a:schemeClr val="tx1"/>
              </a:solidFill>
              <a:round/>
              <a:headEnd/>
              <a:tailEnd/>
            </a:ln>
          </p:spPr>
          <p:txBody>
            <a:bodyPr wrap="none" anchor="ctr"/>
            <a:lstStyle/>
            <a:p>
              <a:endParaRPr lang="en-US"/>
            </a:p>
          </p:txBody>
        </p:sp>
        <p:sp>
          <p:nvSpPr>
            <p:cNvPr id="85104" name="Line 119"/>
            <p:cNvSpPr>
              <a:spLocks noChangeShapeType="1"/>
            </p:cNvSpPr>
            <p:nvPr/>
          </p:nvSpPr>
          <p:spPr bwMode="auto">
            <a:xfrm>
              <a:off x="4219" y="3077"/>
              <a:ext cx="0" cy="247"/>
            </a:xfrm>
            <a:prstGeom prst="line">
              <a:avLst/>
            </a:prstGeom>
            <a:noFill/>
            <a:ln w="12700">
              <a:solidFill>
                <a:schemeClr val="tx1"/>
              </a:solidFill>
              <a:round/>
              <a:headEnd/>
              <a:tailEnd/>
            </a:ln>
          </p:spPr>
          <p:txBody>
            <a:bodyPr wrap="none" anchor="ctr"/>
            <a:lstStyle/>
            <a:p>
              <a:endParaRPr lang="en-US"/>
            </a:p>
          </p:txBody>
        </p:sp>
      </p:grpSp>
      <p:grpSp>
        <p:nvGrpSpPr>
          <p:cNvPr id="85030" name="Group 120"/>
          <p:cNvGrpSpPr>
            <a:grpSpLocks/>
          </p:cNvGrpSpPr>
          <p:nvPr/>
        </p:nvGrpSpPr>
        <p:grpSpPr bwMode="auto">
          <a:xfrm>
            <a:off x="7734300" y="4806950"/>
            <a:ext cx="530225" cy="530225"/>
            <a:chOff x="4872" y="3028"/>
            <a:chExt cx="334" cy="334"/>
          </a:xfrm>
        </p:grpSpPr>
        <p:sp>
          <p:nvSpPr>
            <p:cNvPr id="85099" name="Freeform 121"/>
            <p:cNvSpPr>
              <a:spLocks/>
            </p:cNvSpPr>
            <p:nvPr/>
          </p:nvSpPr>
          <p:spPr bwMode="auto">
            <a:xfrm>
              <a:off x="4872" y="302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100" name="Line 122"/>
            <p:cNvSpPr>
              <a:spLocks noChangeShapeType="1"/>
            </p:cNvSpPr>
            <p:nvPr/>
          </p:nvSpPr>
          <p:spPr bwMode="auto">
            <a:xfrm flipV="1">
              <a:off x="4957" y="3113"/>
              <a:ext cx="164" cy="164"/>
            </a:xfrm>
            <a:prstGeom prst="line">
              <a:avLst/>
            </a:prstGeom>
            <a:noFill/>
            <a:ln w="12700">
              <a:solidFill>
                <a:schemeClr val="tx1"/>
              </a:solidFill>
              <a:round/>
              <a:headEnd/>
              <a:tailEnd/>
            </a:ln>
          </p:spPr>
          <p:txBody>
            <a:bodyPr wrap="none" anchor="ctr"/>
            <a:lstStyle/>
            <a:p>
              <a:endParaRPr lang="en-US"/>
            </a:p>
          </p:txBody>
        </p:sp>
        <p:sp>
          <p:nvSpPr>
            <p:cNvPr id="85101" name="Line 123"/>
            <p:cNvSpPr>
              <a:spLocks noChangeShapeType="1"/>
            </p:cNvSpPr>
            <p:nvPr/>
          </p:nvSpPr>
          <p:spPr bwMode="auto">
            <a:xfrm>
              <a:off x="5039" y="3032"/>
              <a:ext cx="0" cy="328"/>
            </a:xfrm>
            <a:prstGeom prst="line">
              <a:avLst/>
            </a:prstGeom>
            <a:noFill/>
            <a:ln w="12700">
              <a:solidFill>
                <a:schemeClr val="tx1"/>
              </a:solidFill>
              <a:round/>
              <a:headEnd/>
              <a:tailEnd/>
            </a:ln>
          </p:spPr>
          <p:txBody>
            <a:bodyPr wrap="none" anchor="ctr"/>
            <a:lstStyle/>
            <a:p>
              <a:endParaRPr lang="en-US"/>
            </a:p>
          </p:txBody>
        </p:sp>
      </p:grpSp>
      <p:grpSp>
        <p:nvGrpSpPr>
          <p:cNvPr id="85031" name="Group 124"/>
          <p:cNvGrpSpPr>
            <a:grpSpLocks/>
          </p:cNvGrpSpPr>
          <p:nvPr/>
        </p:nvGrpSpPr>
        <p:grpSpPr bwMode="auto">
          <a:xfrm>
            <a:off x="5110163" y="4219575"/>
            <a:ext cx="547687" cy="365125"/>
            <a:chOff x="3219" y="2658"/>
            <a:chExt cx="345" cy="230"/>
          </a:xfrm>
        </p:grpSpPr>
        <p:sp>
          <p:nvSpPr>
            <p:cNvPr id="85096" name="Rectangle 125"/>
            <p:cNvSpPr>
              <a:spLocks noChangeArrowheads="1"/>
            </p:cNvSpPr>
            <p:nvPr/>
          </p:nvSpPr>
          <p:spPr bwMode="auto">
            <a:xfrm>
              <a:off x="3219" y="265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097" name="Freeform 126"/>
            <p:cNvSpPr>
              <a:spLocks/>
            </p:cNvSpPr>
            <p:nvPr/>
          </p:nvSpPr>
          <p:spPr bwMode="auto">
            <a:xfrm>
              <a:off x="3222" y="2663"/>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5098" name="Oval 127"/>
            <p:cNvSpPr>
              <a:spLocks noChangeAspect="1" noChangeArrowheads="1"/>
            </p:cNvSpPr>
            <p:nvPr/>
          </p:nvSpPr>
          <p:spPr bwMode="auto">
            <a:xfrm>
              <a:off x="3262" y="2706"/>
              <a:ext cx="259" cy="134"/>
            </a:xfrm>
            <a:prstGeom prst="ellipse">
              <a:avLst/>
            </a:prstGeom>
            <a:noFill/>
            <a:ln w="12700">
              <a:solidFill>
                <a:srgbClr val="000000"/>
              </a:solidFill>
              <a:round/>
              <a:headEnd/>
              <a:tailEnd/>
            </a:ln>
          </p:spPr>
          <p:txBody>
            <a:bodyPr wrap="none" anchor="ctr"/>
            <a:lstStyle/>
            <a:p>
              <a:endParaRPr lang="en-US"/>
            </a:p>
          </p:txBody>
        </p:sp>
      </p:grpSp>
      <p:grpSp>
        <p:nvGrpSpPr>
          <p:cNvPr id="85032" name="Group 128"/>
          <p:cNvGrpSpPr>
            <a:grpSpLocks/>
          </p:cNvGrpSpPr>
          <p:nvPr/>
        </p:nvGrpSpPr>
        <p:grpSpPr bwMode="auto">
          <a:xfrm>
            <a:off x="6472238" y="4192588"/>
            <a:ext cx="401637" cy="401637"/>
            <a:chOff x="4077" y="2641"/>
            <a:chExt cx="253" cy="253"/>
          </a:xfrm>
        </p:grpSpPr>
        <p:sp>
          <p:nvSpPr>
            <p:cNvPr id="85093" name="Rectangle 129"/>
            <p:cNvSpPr>
              <a:spLocks noChangeArrowheads="1"/>
            </p:cNvSpPr>
            <p:nvPr/>
          </p:nvSpPr>
          <p:spPr bwMode="auto">
            <a:xfrm>
              <a:off x="4077" y="264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094" name="Line 130"/>
            <p:cNvSpPr>
              <a:spLocks noChangeShapeType="1"/>
            </p:cNvSpPr>
            <p:nvPr/>
          </p:nvSpPr>
          <p:spPr bwMode="auto">
            <a:xfrm flipV="1">
              <a:off x="4083" y="2648"/>
              <a:ext cx="240" cy="238"/>
            </a:xfrm>
            <a:prstGeom prst="line">
              <a:avLst/>
            </a:prstGeom>
            <a:noFill/>
            <a:ln w="12700">
              <a:solidFill>
                <a:schemeClr val="tx1"/>
              </a:solidFill>
              <a:round/>
              <a:headEnd/>
              <a:tailEnd/>
            </a:ln>
          </p:spPr>
          <p:txBody>
            <a:bodyPr wrap="none" anchor="ctr"/>
            <a:lstStyle/>
            <a:p>
              <a:endParaRPr lang="en-US"/>
            </a:p>
          </p:txBody>
        </p:sp>
        <p:sp>
          <p:nvSpPr>
            <p:cNvPr id="85095" name="Oval 131"/>
            <p:cNvSpPr>
              <a:spLocks noChangeAspect="1" noChangeArrowheads="1"/>
            </p:cNvSpPr>
            <p:nvPr/>
          </p:nvSpPr>
          <p:spPr bwMode="auto">
            <a:xfrm>
              <a:off x="4096" y="2712"/>
              <a:ext cx="214" cy="111"/>
            </a:xfrm>
            <a:prstGeom prst="ellipse">
              <a:avLst/>
            </a:prstGeom>
            <a:noFill/>
            <a:ln w="12700">
              <a:solidFill>
                <a:srgbClr val="000000"/>
              </a:solidFill>
              <a:round/>
              <a:headEnd/>
              <a:tailEnd/>
            </a:ln>
          </p:spPr>
          <p:txBody>
            <a:bodyPr wrap="none" anchor="ctr"/>
            <a:lstStyle/>
            <a:p>
              <a:endParaRPr lang="en-US"/>
            </a:p>
          </p:txBody>
        </p:sp>
      </p:grpSp>
      <p:grpSp>
        <p:nvGrpSpPr>
          <p:cNvPr id="85033" name="Group 132"/>
          <p:cNvGrpSpPr>
            <a:grpSpLocks/>
          </p:cNvGrpSpPr>
          <p:nvPr/>
        </p:nvGrpSpPr>
        <p:grpSpPr bwMode="auto">
          <a:xfrm>
            <a:off x="7726363" y="4124325"/>
            <a:ext cx="530225" cy="530225"/>
            <a:chOff x="4867" y="2598"/>
            <a:chExt cx="334" cy="334"/>
          </a:xfrm>
        </p:grpSpPr>
        <p:sp>
          <p:nvSpPr>
            <p:cNvPr id="85090" name="Freeform 133"/>
            <p:cNvSpPr>
              <a:spLocks/>
            </p:cNvSpPr>
            <p:nvPr/>
          </p:nvSpPr>
          <p:spPr bwMode="auto">
            <a:xfrm>
              <a:off x="4867" y="25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091" name="Line 134"/>
            <p:cNvSpPr>
              <a:spLocks noChangeShapeType="1"/>
            </p:cNvSpPr>
            <p:nvPr/>
          </p:nvSpPr>
          <p:spPr bwMode="auto">
            <a:xfrm flipV="1">
              <a:off x="4952" y="2683"/>
              <a:ext cx="164" cy="164"/>
            </a:xfrm>
            <a:prstGeom prst="line">
              <a:avLst/>
            </a:prstGeom>
            <a:noFill/>
            <a:ln w="12700">
              <a:solidFill>
                <a:schemeClr val="tx1"/>
              </a:solidFill>
              <a:round/>
              <a:headEnd/>
              <a:tailEnd/>
            </a:ln>
          </p:spPr>
          <p:txBody>
            <a:bodyPr wrap="none" anchor="ctr"/>
            <a:lstStyle/>
            <a:p>
              <a:endParaRPr lang="en-US"/>
            </a:p>
          </p:txBody>
        </p:sp>
        <p:sp>
          <p:nvSpPr>
            <p:cNvPr id="85092" name="Oval 135"/>
            <p:cNvSpPr>
              <a:spLocks noChangeAspect="1" noChangeArrowheads="1"/>
            </p:cNvSpPr>
            <p:nvPr/>
          </p:nvSpPr>
          <p:spPr bwMode="auto">
            <a:xfrm>
              <a:off x="4917" y="2704"/>
              <a:ext cx="235" cy="122"/>
            </a:xfrm>
            <a:prstGeom prst="ellipse">
              <a:avLst/>
            </a:prstGeom>
            <a:noFill/>
            <a:ln w="12700">
              <a:solidFill>
                <a:srgbClr val="000000"/>
              </a:solidFill>
              <a:round/>
              <a:headEnd/>
              <a:tailEnd/>
            </a:ln>
          </p:spPr>
          <p:txBody>
            <a:bodyPr wrap="none" anchor="ctr"/>
            <a:lstStyle/>
            <a:p>
              <a:endParaRPr lang="en-US"/>
            </a:p>
          </p:txBody>
        </p:sp>
      </p:grpSp>
      <p:grpSp>
        <p:nvGrpSpPr>
          <p:cNvPr id="85034" name="Group 136"/>
          <p:cNvGrpSpPr>
            <a:grpSpLocks/>
          </p:cNvGrpSpPr>
          <p:nvPr/>
        </p:nvGrpSpPr>
        <p:grpSpPr bwMode="auto">
          <a:xfrm>
            <a:off x="3756025" y="2693988"/>
            <a:ext cx="530225" cy="530225"/>
            <a:chOff x="2366" y="1697"/>
            <a:chExt cx="334" cy="334"/>
          </a:xfrm>
        </p:grpSpPr>
        <p:sp>
          <p:nvSpPr>
            <p:cNvPr id="85088" name="Freeform 137"/>
            <p:cNvSpPr>
              <a:spLocks noChangeAspect="1"/>
            </p:cNvSpPr>
            <p:nvPr/>
          </p:nvSpPr>
          <p:spPr bwMode="auto">
            <a:xfrm>
              <a:off x="2366" y="16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089" name="Freeform 138"/>
            <p:cNvSpPr>
              <a:spLocks noChangeAspect="1"/>
            </p:cNvSpPr>
            <p:nvPr/>
          </p:nvSpPr>
          <p:spPr bwMode="auto">
            <a:xfrm flipH="1">
              <a:off x="2440" y="1792"/>
              <a:ext cx="185" cy="145"/>
            </a:xfrm>
            <a:custGeom>
              <a:avLst/>
              <a:gdLst>
                <a:gd name="T0" fmla="*/ 36 w 2454"/>
                <a:gd name="T1" fmla="*/ 642 h 1932"/>
                <a:gd name="T2" fmla="*/ 45 w 2454"/>
                <a:gd name="T3" fmla="*/ 462 h 1932"/>
                <a:gd name="T4" fmla="*/ 186 w 2454"/>
                <a:gd name="T5" fmla="*/ 219 h 1932"/>
                <a:gd name="T6" fmla="*/ 252 w 2454"/>
                <a:gd name="T7" fmla="*/ 66 h 1932"/>
                <a:gd name="T8" fmla="*/ 309 w 2454"/>
                <a:gd name="T9" fmla="*/ 93 h 1932"/>
                <a:gd name="T10" fmla="*/ 354 w 2454"/>
                <a:gd name="T11" fmla="*/ 60 h 1932"/>
                <a:gd name="T12" fmla="*/ 432 w 2454"/>
                <a:gd name="T13" fmla="*/ 129 h 1932"/>
                <a:gd name="T14" fmla="*/ 558 w 2454"/>
                <a:gd name="T15" fmla="*/ 186 h 1932"/>
                <a:gd name="T16" fmla="*/ 678 w 2454"/>
                <a:gd name="T17" fmla="*/ 216 h 1932"/>
                <a:gd name="T18" fmla="*/ 774 w 2454"/>
                <a:gd name="T19" fmla="*/ 258 h 1932"/>
                <a:gd name="T20" fmla="*/ 867 w 2454"/>
                <a:gd name="T21" fmla="*/ 303 h 1932"/>
                <a:gd name="T22" fmla="*/ 1128 w 2454"/>
                <a:gd name="T23" fmla="*/ 402 h 1932"/>
                <a:gd name="T24" fmla="*/ 1860 w 2454"/>
                <a:gd name="T25" fmla="*/ 375 h 1932"/>
                <a:gd name="T26" fmla="*/ 2082 w 2454"/>
                <a:gd name="T27" fmla="*/ 402 h 1932"/>
                <a:gd name="T28" fmla="*/ 2370 w 2454"/>
                <a:gd name="T29" fmla="*/ 648 h 1932"/>
                <a:gd name="T30" fmla="*/ 2448 w 2454"/>
                <a:gd name="T31" fmla="*/ 912 h 1932"/>
                <a:gd name="T32" fmla="*/ 2424 w 2454"/>
                <a:gd name="T33" fmla="*/ 1236 h 1932"/>
                <a:gd name="T34" fmla="*/ 2316 w 2454"/>
                <a:gd name="T35" fmla="*/ 762 h 1932"/>
                <a:gd name="T36" fmla="*/ 2280 w 2454"/>
                <a:gd name="T37" fmla="*/ 942 h 1932"/>
                <a:gd name="T38" fmla="*/ 2322 w 2454"/>
                <a:gd name="T39" fmla="*/ 1182 h 1932"/>
                <a:gd name="T40" fmla="*/ 2361 w 2454"/>
                <a:gd name="T41" fmla="*/ 1680 h 1932"/>
                <a:gd name="T42" fmla="*/ 2310 w 2454"/>
                <a:gd name="T43" fmla="*/ 1770 h 1932"/>
                <a:gd name="T44" fmla="*/ 2301 w 2454"/>
                <a:gd name="T45" fmla="*/ 1890 h 1932"/>
                <a:gd name="T46" fmla="*/ 2238 w 2454"/>
                <a:gd name="T47" fmla="*/ 1740 h 1932"/>
                <a:gd name="T48" fmla="*/ 2259 w 2454"/>
                <a:gd name="T49" fmla="*/ 1497 h 1932"/>
                <a:gd name="T50" fmla="*/ 2193 w 2454"/>
                <a:gd name="T51" fmla="*/ 1311 h 1932"/>
                <a:gd name="T52" fmla="*/ 2142 w 2454"/>
                <a:gd name="T53" fmla="*/ 1530 h 1932"/>
                <a:gd name="T54" fmla="*/ 2064 w 2454"/>
                <a:gd name="T55" fmla="*/ 1815 h 1932"/>
                <a:gd name="T56" fmla="*/ 1890 w 2454"/>
                <a:gd name="T57" fmla="*/ 1812 h 1932"/>
                <a:gd name="T58" fmla="*/ 2028 w 2454"/>
                <a:gd name="T59" fmla="*/ 1536 h 1932"/>
                <a:gd name="T60" fmla="*/ 1878 w 2454"/>
                <a:gd name="T61" fmla="*/ 1146 h 1932"/>
                <a:gd name="T62" fmla="*/ 1704 w 2454"/>
                <a:gd name="T63" fmla="*/ 1074 h 1932"/>
                <a:gd name="T64" fmla="*/ 1350 w 2454"/>
                <a:gd name="T65" fmla="*/ 1122 h 1932"/>
                <a:gd name="T66" fmla="*/ 1092 w 2454"/>
                <a:gd name="T67" fmla="*/ 1134 h 1932"/>
                <a:gd name="T68" fmla="*/ 1104 w 2454"/>
                <a:gd name="T69" fmla="*/ 1494 h 1932"/>
                <a:gd name="T70" fmla="*/ 1128 w 2454"/>
                <a:gd name="T71" fmla="*/ 1800 h 1932"/>
                <a:gd name="T72" fmla="*/ 1014 w 2454"/>
                <a:gd name="T73" fmla="*/ 1932 h 1932"/>
                <a:gd name="T74" fmla="*/ 969 w 2454"/>
                <a:gd name="T75" fmla="*/ 1872 h 1932"/>
                <a:gd name="T76" fmla="*/ 951 w 2454"/>
                <a:gd name="T77" fmla="*/ 1743 h 1932"/>
                <a:gd name="T78" fmla="*/ 978 w 2454"/>
                <a:gd name="T79" fmla="*/ 1518 h 1932"/>
                <a:gd name="T80" fmla="*/ 933 w 2454"/>
                <a:gd name="T81" fmla="*/ 1329 h 1932"/>
                <a:gd name="T82" fmla="*/ 828 w 2454"/>
                <a:gd name="T83" fmla="*/ 1062 h 1932"/>
                <a:gd name="T84" fmla="*/ 750 w 2454"/>
                <a:gd name="T85" fmla="*/ 876 h 1932"/>
                <a:gd name="T86" fmla="*/ 669 w 2454"/>
                <a:gd name="T87" fmla="*/ 756 h 1932"/>
                <a:gd name="T88" fmla="*/ 450 w 2454"/>
                <a:gd name="T89" fmla="*/ 516 h 1932"/>
                <a:gd name="T90" fmla="*/ 243 w 2454"/>
                <a:gd name="T91" fmla="*/ 573 h 1932"/>
                <a:gd name="T92" fmla="*/ 126 w 2454"/>
                <a:gd name="T93" fmla="*/ 672 h 19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4"/>
                <a:gd name="T142" fmla="*/ 0 h 1932"/>
                <a:gd name="T143" fmla="*/ 2454 w 2454"/>
                <a:gd name="T144" fmla="*/ 1932 h 19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4" h="1932">
                  <a:moveTo>
                    <a:pt x="126" y="672"/>
                  </a:moveTo>
                  <a:lnTo>
                    <a:pt x="69" y="678"/>
                  </a:lnTo>
                  <a:lnTo>
                    <a:pt x="36" y="642"/>
                  </a:lnTo>
                  <a:lnTo>
                    <a:pt x="9" y="621"/>
                  </a:lnTo>
                  <a:lnTo>
                    <a:pt x="0" y="546"/>
                  </a:lnTo>
                  <a:lnTo>
                    <a:pt x="45" y="462"/>
                  </a:lnTo>
                  <a:lnTo>
                    <a:pt x="90" y="390"/>
                  </a:lnTo>
                  <a:lnTo>
                    <a:pt x="150" y="276"/>
                  </a:lnTo>
                  <a:lnTo>
                    <a:pt x="186" y="219"/>
                  </a:lnTo>
                  <a:lnTo>
                    <a:pt x="246" y="168"/>
                  </a:lnTo>
                  <a:lnTo>
                    <a:pt x="258" y="111"/>
                  </a:lnTo>
                  <a:lnTo>
                    <a:pt x="252" y="66"/>
                  </a:lnTo>
                  <a:lnTo>
                    <a:pt x="240" y="6"/>
                  </a:lnTo>
                  <a:lnTo>
                    <a:pt x="288" y="48"/>
                  </a:lnTo>
                  <a:lnTo>
                    <a:pt x="309" y="93"/>
                  </a:lnTo>
                  <a:lnTo>
                    <a:pt x="312" y="48"/>
                  </a:lnTo>
                  <a:lnTo>
                    <a:pt x="306" y="0"/>
                  </a:lnTo>
                  <a:lnTo>
                    <a:pt x="354" y="60"/>
                  </a:lnTo>
                  <a:lnTo>
                    <a:pt x="366" y="132"/>
                  </a:lnTo>
                  <a:lnTo>
                    <a:pt x="393" y="144"/>
                  </a:lnTo>
                  <a:lnTo>
                    <a:pt x="432" y="129"/>
                  </a:lnTo>
                  <a:lnTo>
                    <a:pt x="486" y="174"/>
                  </a:lnTo>
                  <a:lnTo>
                    <a:pt x="507" y="153"/>
                  </a:lnTo>
                  <a:lnTo>
                    <a:pt x="558" y="186"/>
                  </a:lnTo>
                  <a:lnTo>
                    <a:pt x="609" y="201"/>
                  </a:lnTo>
                  <a:lnTo>
                    <a:pt x="642" y="222"/>
                  </a:lnTo>
                  <a:lnTo>
                    <a:pt x="678" y="216"/>
                  </a:lnTo>
                  <a:lnTo>
                    <a:pt x="708" y="264"/>
                  </a:lnTo>
                  <a:lnTo>
                    <a:pt x="735" y="273"/>
                  </a:lnTo>
                  <a:lnTo>
                    <a:pt x="774" y="258"/>
                  </a:lnTo>
                  <a:lnTo>
                    <a:pt x="795" y="288"/>
                  </a:lnTo>
                  <a:lnTo>
                    <a:pt x="828" y="288"/>
                  </a:lnTo>
                  <a:lnTo>
                    <a:pt x="867" y="303"/>
                  </a:lnTo>
                  <a:lnTo>
                    <a:pt x="894" y="348"/>
                  </a:lnTo>
                  <a:lnTo>
                    <a:pt x="1026" y="372"/>
                  </a:lnTo>
                  <a:lnTo>
                    <a:pt x="1128" y="402"/>
                  </a:lnTo>
                  <a:lnTo>
                    <a:pt x="1332" y="408"/>
                  </a:lnTo>
                  <a:lnTo>
                    <a:pt x="1572" y="384"/>
                  </a:lnTo>
                  <a:lnTo>
                    <a:pt x="1860" y="375"/>
                  </a:lnTo>
                  <a:lnTo>
                    <a:pt x="1938" y="363"/>
                  </a:lnTo>
                  <a:lnTo>
                    <a:pt x="2007" y="375"/>
                  </a:lnTo>
                  <a:lnTo>
                    <a:pt x="2082" y="402"/>
                  </a:lnTo>
                  <a:lnTo>
                    <a:pt x="2241" y="501"/>
                  </a:lnTo>
                  <a:lnTo>
                    <a:pt x="2310" y="588"/>
                  </a:lnTo>
                  <a:lnTo>
                    <a:pt x="2370" y="648"/>
                  </a:lnTo>
                  <a:lnTo>
                    <a:pt x="2406" y="702"/>
                  </a:lnTo>
                  <a:lnTo>
                    <a:pt x="2433" y="804"/>
                  </a:lnTo>
                  <a:lnTo>
                    <a:pt x="2448" y="912"/>
                  </a:lnTo>
                  <a:lnTo>
                    <a:pt x="2454" y="1044"/>
                  </a:lnTo>
                  <a:lnTo>
                    <a:pt x="2448" y="1188"/>
                  </a:lnTo>
                  <a:lnTo>
                    <a:pt x="2424" y="1236"/>
                  </a:lnTo>
                  <a:lnTo>
                    <a:pt x="2358" y="1104"/>
                  </a:lnTo>
                  <a:lnTo>
                    <a:pt x="2334" y="918"/>
                  </a:lnTo>
                  <a:lnTo>
                    <a:pt x="2316" y="762"/>
                  </a:lnTo>
                  <a:lnTo>
                    <a:pt x="2298" y="696"/>
                  </a:lnTo>
                  <a:lnTo>
                    <a:pt x="2304" y="840"/>
                  </a:lnTo>
                  <a:lnTo>
                    <a:pt x="2280" y="942"/>
                  </a:lnTo>
                  <a:lnTo>
                    <a:pt x="2280" y="996"/>
                  </a:lnTo>
                  <a:lnTo>
                    <a:pt x="2298" y="1071"/>
                  </a:lnTo>
                  <a:lnTo>
                    <a:pt x="2322" y="1182"/>
                  </a:lnTo>
                  <a:lnTo>
                    <a:pt x="2382" y="1332"/>
                  </a:lnTo>
                  <a:lnTo>
                    <a:pt x="2358" y="1584"/>
                  </a:lnTo>
                  <a:lnTo>
                    <a:pt x="2361" y="1680"/>
                  </a:lnTo>
                  <a:lnTo>
                    <a:pt x="2343" y="1668"/>
                  </a:lnTo>
                  <a:lnTo>
                    <a:pt x="2346" y="1734"/>
                  </a:lnTo>
                  <a:lnTo>
                    <a:pt x="2310" y="1770"/>
                  </a:lnTo>
                  <a:lnTo>
                    <a:pt x="2316" y="1830"/>
                  </a:lnTo>
                  <a:lnTo>
                    <a:pt x="2319" y="1860"/>
                  </a:lnTo>
                  <a:lnTo>
                    <a:pt x="2301" y="1890"/>
                  </a:lnTo>
                  <a:lnTo>
                    <a:pt x="2115" y="1887"/>
                  </a:lnTo>
                  <a:lnTo>
                    <a:pt x="2160" y="1812"/>
                  </a:lnTo>
                  <a:lnTo>
                    <a:pt x="2238" y="1740"/>
                  </a:lnTo>
                  <a:lnTo>
                    <a:pt x="2256" y="1671"/>
                  </a:lnTo>
                  <a:lnTo>
                    <a:pt x="2268" y="1617"/>
                  </a:lnTo>
                  <a:lnTo>
                    <a:pt x="2259" y="1497"/>
                  </a:lnTo>
                  <a:lnTo>
                    <a:pt x="2250" y="1440"/>
                  </a:lnTo>
                  <a:lnTo>
                    <a:pt x="2250" y="1362"/>
                  </a:lnTo>
                  <a:lnTo>
                    <a:pt x="2193" y="1311"/>
                  </a:lnTo>
                  <a:lnTo>
                    <a:pt x="2124" y="1257"/>
                  </a:lnTo>
                  <a:lnTo>
                    <a:pt x="2178" y="1344"/>
                  </a:lnTo>
                  <a:lnTo>
                    <a:pt x="2142" y="1530"/>
                  </a:lnTo>
                  <a:lnTo>
                    <a:pt x="2085" y="1752"/>
                  </a:lnTo>
                  <a:lnTo>
                    <a:pt x="2046" y="1770"/>
                  </a:lnTo>
                  <a:lnTo>
                    <a:pt x="2064" y="1815"/>
                  </a:lnTo>
                  <a:lnTo>
                    <a:pt x="2052" y="1854"/>
                  </a:lnTo>
                  <a:lnTo>
                    <a:pt x="1872" y="1854"/>
                  </a:lnTo>
                  <a:lnTo>
                    <a:pt x="1890" y="1812"/>
                  </a:lnTo>
                  <a:lnTo>
                    <a:pt x="1926" y="1755"/>
                  </a:lnTo>
                  <a:lnTo>
                    <a:pt x="1974" y="1710"/>
                  </a:lnTo>
                  <a:lnTo>
                    <a:pt x="2028" y="1536"/>
                  </a:lnTo>
                  <a:lnTo>
                    <a:pt x="2016" y="1368"/>
                  </a:lnTo>
                  <a:lnTo>
                    <a:pt x="1983" y="1287"/>
                  </a:lnTo>
                  <a:lnTo>
                    <a:pt x="1878" y="1146"/>
                  </a:lnTo>
                  <a:lnTo>
                    <a:pt x="1803" y="1071"/>
                  </a:lnTo>
                  <a:lnTo>
                    <a:pt x="1779" y="1029"/>
                  </a:lnTo>
                  <a:lnTo>
                    <a:pt x="1704" y="1074"/>
                  </a:lnTo>
                  <a:lnTo>
                    <a:pt x="1620" y="1104"/>
                  </a:lnTo>
                  <a:lnTo>
                    <a:pt x="1470" y="1122"/>
                  </a:lnTo>
                  <a:lnTo>
                    <a:pt x="1350" y="1122"/>
                  </a:lnTo>
                  <a:lnTo>
                    <a:pt x="1242" y="1104"/>
                  </a:lnTo>
                  <a:lnTo>
                    <a:pt x="1110" y="1095"/>
                  </a:lnTo>
                  <a:lnTo>
                    <a:pt x="1092" y="1134"/>
                  </a:lnTo>
                  <a:lnTo>
                    <a:pt x="1098" y="1365"/>
                  </a:lnTo>
                  <a:lnTo>
                    <a:pt x="1122" y="1416"/>
                  </a:lnTo>
                  <a:lnTo>
                    <a:pt x="1104" y="1494"/>
                  </a:lnTo>
                  <a:lnTo>
                    <a:pt x="1152" y="1719"/>
                  </a:lnTo>
                  <a:lnTo>
                    <a:pt x="1167" y="1755"/>
                  </a:lnTo>
                  <a:lnTo>
                    <a:pt x="1128" y="1800"/>
                  </a:lnTo>
                  <a:lnTo>
                    <a:pt x="1137" y="1860"/>
                  </a:lnTo>
                  <a:lnTo>
                    <a:pt x="1122" y="1917"/>
                  </a:lnTo>
                  <a:lnTo>
                    <a:pt x="1014" y="1932"/>
                  </a:lnTo>
                  <a:lnTo>
                    <a:pt x="948" y="1932"/>
                  </a:lnTo>
                  <a:lnTo>
                    <a:pt x="951" y="1896"/>
                  </a:lnTo>
                  <a:lnTo>
                    <a:pt x="969" y="1872"/>
                  </a:lnTo>
                  <a:lnTo>
                    <a:pt x="864" y="1872"/>
                  </a:lnTo>
                  <a:lnTo>
                    <a:pt x="882" y="1800"/>
                  </a:lnTo>
                  <a:lnTo>
                    <a:pt x="951" y="1743"/>
                  </a:lnTo>
                  <a:lnTo>
                    <a:pt x="990" y="1668"/>
                  </a:lnTo>
                  <a:lnTo>
                    <a:pt x="984" y="1596"/>
                  </a:lnTo>
                  <a:lnTo>
                    <a:pt x="978" y="1518"/>
                  </a:lnTo>
                  <a:lnTo>
                    <a:pt x="957" y="1455"/>
                  </a:lnTo>
                  <a:lnTo>
                    <a:pt x="924" y="1380"/>
                  </a:lnTo>
                  <a:lnTo>
                    <a:pt x="933" y="1329"/>
                  </a:lnTo>
                  <a:lnTo>
                    <a:pt x="918" y="1302"/>
                  </a:lnTo>
                  <a:lnTo>
                    <a:pt x="864" y="1080"/>
                  </a:lnTo>
                  <a:lnTo>
                    <a:pt x="828" y="1062"/>
                  </a:lnTo>
                  <a:lnTo>
                    <a:pt x="807" y="1017"/>
                  </a:lnTo>
                  <a:lnTo>
                    <a:pt x="768" y="972"/>
                  </a:lnTo>
                  <a:lnTo>
                    <a:pt x="750" y="876"/>
                  </a:lnTo>
                  <a:lnTo>
                    <a:pt x="744" y="828"/>
                  </a:lnTo>
                  <a:lnTo>
                    <a:pt x="738" y="807"/>
                  </a:lnTo>
                  <a:lnTo>
                    <a:pt x="669" y="756"/>
                  </a:lnTo>
                  <a:lnTo>
                    <a:pt x="612" y="687"/>
                  </a:lnTo>
                  <a:lnTo>
                    <a:pt x="492" y="570"/>
                  </a:lnTo>
                  <a:lnTo>
                    <a:pt x="450" y="516"/>
                  </a:lnTo>
                  <a:lnTo>
                    <a:pt x="396" y="495"/>
                  </a:lnTo>
                  <a:lnTo>
                    <a:pt x="351" y="528"/>
                  </a:lnTo>
                  <a:lnTo>
                    <a:pt x="243" y="573"/>
                  </a:lnTo>
                  <a:lnTo>
                    <a:pt x="198" y="600"/>
                  </a:lnTo>
                  <a:lnTo>
                    <a:pt x="156" y="624"/>
                  </a:lnTo>
                  <a:lnTo>
                    <a:pt x="126" y="67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85035" name="Group 139"/>
          <p:cNvGrpSpPr>
            <a:grpSpLocks/>
          </p:cNvGrpSpPr>
          <p:nvPr/>
        </p:nvGrpSpPr>
        <p:grpSpPr bwMode="auto">
          <a:xfrm>
            <a:off x="5118100" y="2779713"/>
            <a:ext cx="547688" cy="365125"/>
            <a:chOff x="3224" y="1807"/>
            <a:chExt cx="345" cy="230"/>
          </a:xfrm>
        </p:grpSpPr>
        <p:sp>
          <p:nvSpPr>
            <p:cNvPr id="85086" name="Rectangle 140"/>
            <p:cNvSpPr>
              <a:spLocks noChangeArrowheads="1"/>
            </p:cNvSpPr>
            <p:nvPr/>
          </p:nvSpPr>
          <p:spPr bwMode="auto">
            <a:xfrm>
              <a:off x="3224" y="180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087" name="Freeform 141"/>
            <p:cNvSpPr>
              <a:spLocks noChangeAspect="1"/>
            </p:cNvSpPr>
            <p:nvPr/>
          </p:nvSpPr>
          <p:spPr bwMode="auto">
            <a:xfrm flipH="1">
              <a:off x="3272" y="1824"/>
              <a:ext cx="248" cy="195"/>
            </a:xfrm>
            <a:custGeom>
              <a:avLst/>
              <a:gdLst>
                <a:gd name="T0" fmla="*/ 36 w 2454"/>
                <a:gd name="T1" fmla="*/ 642 h 1932"/>
                <a:gd name="T2" fmla="*/ 45 w 2454"/>
                <a:gd name="T3" fmla="*/ 462 h 1932"/>
                <a:gd name="T4" fmla="*/ 186 w 2454"/>
                <a:gd name="T5" fmla="*/ 219 h 1932"/>
                <a:gd name="T6" fmla="*/ 252 w 2454"/>
                <a:gd name="T7" fmla="*/ 66 h 1932"/>
                <a:gd name="T8" fmla="*/ 309 w 2454"/>
                <a:gd name="T9" fmla="*/ 93 h 1932"/>
                <a:gd name="T10" fmla="*/ 354 w 2454"/>
                <a:gd name="T11" fmla="*/ 60 h 1932"/>
                <a:gd name="T12" fmla="*/ 432 w 2454"/>
                <a:gd name="T13" fmla="*/ 129 h 1932"/>
                <a:gd name="T14" fmla="*/ 558 w 2454"/>
                <a:gd name="T15" fmla="*/ 186 h 1932"/>
                <a:gd name="T16" fmla="*/ 678 w 2454"/>
                <a:gd name="T17" fmla="*/ 216 h 1932"/>
                <a:gd name="T18" fmla="*/ 774 w 2454"/>
                <a:gd name="T19" fmla="*/ 258 h 1932"/>
                <a:gd name="T20" fmla="*/ 867 w 2454"/>
                <a:gd name="T21" fmla="*/ 303 h 1932"/>
                <a:gd name="T22" fmla="*/ 1128 w 2454"/>
                <a:gd name="T23" fmla="*/ 402 h 1932"/>
                <a:gd name="T24" fmla="*/ 1860 w 2454"/>
                <a:gd name="T25" fmla="*/ 375 h 1932"/>
                <a:gd name="T26" fmla="*/ 2082 w 2454"/>
                <a:gd name="T27" fmla="*/ 402 h 1932"/>
                <a:gd name="T28" fmla="*/ 2370 w 2454"/>
                <a:gd name="T29" fmla="*/ 648 h 1932"/>
                <a:gd name="T30" fmla="*/ 2448 w 2454"/>
                <a:gd name="T31" fmla="*/ 912 h 1932"/>
                <a:gd name="T32" fmla="*/ 2424 w 2454"/>
                <a:gd name="T33" fmla="*/ 1236 h 1932"/>
                <a:gd name="T34" fmla="*/ 2316 w 2454"/>
                <a:gd name="T35" fmla="*/ 762 h 1932"/>
                <a:gd name="T36" fmla="*/ 2280 w 2454"/>
                <a:gd name="T37" fmla="*/ 942 h 1932"/>
                <a:gd name="T38" fmla="*/ 2322 w 2454"/>
                <a:gd name="T39" fmla="*/ 1182 h 1932"/>
                <a:gd name="T40" fmla="*/ 2361 w 2454"/>
                <a:gd name="T41" fmla="*/ 1680 h 1932"/>
                <a:gd name="T42" fmla="*/ 2310 w 2454"/>
                <a:gd name="T43" fmla="*/ 1770 h 1932"/>
                <a:gd name="T44" fmla="*/ 2301 w 2454"/>
                <a:gd name="T45" fmla="*/ 1890 h 1932"/>
                <a:gd name="T46" fmla="*/ 2238 w 2454"/>
                <a:gd name="T47" fmla="*/ 1740 h 1932"/>
                <a:gd name="T48" fmla="*/ 2259 w 2454"/>
                <a:gd name="T49" fmla="*/ 1497 h 1932"/>
                <a:gd name="T50" fmla="*/ 2193 w 2454"/>
                <a:gd name="T51" fmla="*/ 1311 h 1932"/>
                <a:gd name="T52" fmla="*/ 2142 w 2454"/>
                <a:gd name="T53" fmla="*/ 1530 h 1932"/>
                <a:gd name="T54" fmla="*/ 2064 w 2454"/>
                <a:gd name="T55" fmla="*/ 1815 h 1932"/>
                <a:gd name="T56" fmla="*/ 1890 w 2454"/>
                <a:gd name="T57" fmla="*/ 1812 h 1932"/>
                <a:gd name="T58" fmla="*/ 2028 w 2454"/>
                <a:gd name="T59" fmla="*/ 1536 h 1932"/>
                <a:gd name="T60" fmla="*/ 1878 w 2454"/>
                <a:gd name="T61" fmla="*/ 1146 h 1932"/>
                <a:gd name="T62" fmla="*/ 1704 w 2454"/>
                <a:gd name="T63" fmla="*/ 1074 h 1932"/>
                <a:gd name="T64" fmla="*/ 1350 w 2454"/>
                <a:gd name="T65" fmla="*/ 1122 h 1932"/>
                <a:gd name="T66" fmla="*/ 1092 w 2454"/>
                <a:gd name="T67" fmla="*/ 1134 h 1932"/>
                <a:gd name="T68" fmla="*/ 1104 w 2454"/>
                <a:gd name="T69" fmla="*/ 1494 h 1932"/>
                <a:gd name="T70" fmla="*/ 1128 w 2454"/>
                <a:gd name="T71" fmla="*/ 1800 h 1932"/>
                <a:gd name="T72" fmla="*/ 1014 w 2454"/>
                <a:gd name="T73" fmla="*/ 1932 h 1932"/>
                <a:gd name="T74" fmla="*/ 969 w 2454"/>
                <a:gd name="T75" fmla="*/ 1872 h 1932"/>
                <a:gd name="T76" fmla="*/ 951 w 2454"/>
                <a:gd name="T77" fmla="*/ 1743 h 1932"/>
                <a:gd name="T78" fmla="*/ 978 w 2454"/>
                <a:gd name="T79" fmla="*/ 1518 h 1932"/>
                <a:gd name="T80" fmla="*/ 933 w 2454"/>
                <a:gd name="T81" fmla="*/ 1329 h 1932"/>
                <a:gd name="T82" fmla="*/ 828 w 2454"/>
                <a:gd name="T83" fmla="*/ 1062 h 1932"/>
                <a:gd name="T84" fmla="*/ 750 w 2454"/>
                <a:gd name="T85" fmla="*/ 876 h 1932"/>
                <a:gd name="T86" fmla="*/ 669 w 2454"/>
                <a:gd name="T87" fmla="*/ 756 h 1932"/>
                <a:gd name="T88" fmla="*/ 450 w 2454"/>
                <a:gd name="T89" fmla="*/ 516 h 1932"/>
                <a:gd name="T90" fmla="*/ 243 w 2454"/>
                <a:gd name="T91" fmla="*/ 573 h 1932"/>
                <a:gd name="T92" fmla="*/ 126 w 2454"/>
                <a:gd name="T93" fmla="*/ 672 h 19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4"/>
                <a:gd name="T142" fmla="*/ 0 h 1932"/>
                <a:gd name="T143" fmla="*/ 2454 w 2454"/>
                <a:gd name="T144" fmla="*/ 1932 h 19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4" h="1932">
                  <a:moveTo>
                    <a:pt x="126" y="672"/>
                  </a:moveTo>
                  <a:lnTo>
                    <a:pt x="69" y="678"/>
                  </a:lnTo>
                  <a:lnTo>
                    <a:pt x="36" y="642"/>
                  </a:lnTo>
                  <a:lnTo>
                    <a:pt x="9" y="621"/>
                  </a:lnTo>
                  <a:lnTo>
                    <a:pt x="0" y="546"/>
                  </a:lnTo>
                  <a:lnTo>
                    <a:pt x="45" y="462"/>
                  </a:lnTo>
                  <a:lnTo>
                    <a:pt x="90" y="390"/>
                  </a:lnTo>
                  <a:lnTo>
                    <a:pt x="150" y="276"/>
                  </a:lnTo>
                  <a:lnTo>
                    <a:pt x="186" y="219"/>
                  </a:lnTo>
                  <a:lnTo>
                    <a:pt x="246" y="168"/>
                  </a:lnTo>
                  <a:lnTo>
                    <a:pt x="258" y="111"/>
                  </a:lnTo>
                  <a:lnTo>
                    <a:pt x="252" y="66"/>
                  </a:lnTo>
                  <a:lnTo>
                    <a:pt x="240" y="6"/>
                  </a:lnTo>
                  <a:lnTo>
                    <a:pt x="288" y="48"/>
                  </a:lnTo>
                  <a:lnTo>
                    <a:pt x="309" y="93"/>
                  </a:lnTo>
                  <a:lnTo>
                    <a:pt x="312" y="48"/>
                  </a:lnTo>
                  <a:lnTo>
                    <a:pt x="306" y="0"/>
                  </a:lnTo>
                  <a:lnTo>
                    <a:pt x="354" y="60"/>
                  </a:lnTo>
                  <a:lnTo>
                    <a:pt x="366" y="132"/>
                  </a:lnTo>
                  <a:lnTo>
                    <a:pt x="393" y="144"/>
                  </a:lnTo>
                  <a:lnTo>
                    <a:pt x="432" y="129"/>
                  </a:lnTo>
                  <a:lnTo>
                    <a:pt x="486" y="174"/>
                  </a:lnTo>
                  <a:lnTo>
                    <a:pt x="507" y="153"/>
                  </a:lnTo>
                  <a:lnTo>
                    <a:pt x="558" y="186"/>
                  </a:lnTo>
                  <a:lnTo>
                    <a:pt x="609" y="201"/>
                  </a:lnTo>
                  <a:lnTo>
                    <a:pt x="642" y="222"/>
                  </a:lnTo>
                  <a:lnTo>
                    <a:pt x="678" y="216"/>
                  </a:lnTo>
                  <a:lnTo>
                    <a:pt x="708" y="264"/>
                  </a:lnTo>
                  <a:lnTo>
                    <a:pt x="735" y="273"/>
                  </a:lnTo>
                  <a:lnTo>
                    <a:pt x="774" y="258"/>
                  </a:lnTo>
                  <a:lnTo>
                    <a:pt x="795" y="288"/>
                  </a:lnTo>
                  <a:lnTo>
                    <a:pt x="828" y="288"/>
                  </a:lnTo>
                  <a:lnTo>
                    <a:pt x="867" y="303"/>
                  </a:lnTo>
                  <a:lnTo>
                    <a:pt x="894" y="348"/>
                  </a:lnTo>
                  <a:lnTo>
                    <a:pt x="1026" y="372"/>
                  </a:lnTo>
                  <a:lnTo>
                    <a:pt x="1128" y="402"/>
                  </a:lnTo>
                  <a:lnTo>
                    <a:pt x="1332" y="408"/>
                  </a:lnTo>
                  <a:lnTo>
                    <a:pt x="1572" y="384"/>
                  </a:lnTo>
                  <a:lnTo>
                    <a:pt x="1860" y="375"/>
                  </a:lnTo>
                  <a:lnTo>
                    <a:pt x="1938" y="363"/>
                  </a:lnTo>
                  <a:lnTo>
                    <a:pt x="2007" y="375"/>
                  </a:lnTo>
                  <a:lnTo>
                    <a:pt x="2082" y="402"/>
                  </a:lnTo>
                  <a:lnTo>
                    <a:pt x="2241" y="501"/>
                  </a:lnTo>
                  <a:lnTo>
                    <a:pt x="2310" y="588"/>
                  </a:lnTo>
                  <a:lnTo>
                    <a:pt x="2370" y="648"/>
                  </a:lnTo>
                  <a:lnTo>
                    <a:pt x="2406" y="702"/>
                  </a:lnTo>
                  <a:lnTo>
                    <a:pt x="2433" y="804"/>
                  </a:lnTo>
                  <a:lnTo>
                    <a:pt x="2448" y="912"/>
                  </a:lnTo>
                  <a:lnTo>
                    <a:pt x="2454" y="1044"/>
                  </a:lnTo>
                  <a:lnTo>
                    <a:pt x="2448" y="1188"/>
                  </a:lnTo>
                  <a:lnTo>
                    <a:pt x="2424" y="1236"/>
                  </a:lnTo>
                  <a:lnTo>
                    <a:pt x="2358" y="1104"/>
                  </a:lnTo>
                  <a:lnTo>
                    <a:pt x="2334" y="918"/>
                  </a:lnTo>
                  <a:lnTo>
                    <a:pt x="2316" y="762"/>
                  </a:lnTo>
                  <a:lnTo>
                    <a:pt x="2298" y="696"/>
                  </a:lnTo>
                  <a:lnTo>
                    <a:pt x="2304" y="840"/>
                  </a:lnTo>
                  <a:lnTo>
                    <a:pt x="2280" y="942"/>
                  </a:lnTo>
                  <a:lnTo>
                    <a:pt x="2280" y="996"/>
                  </a:lnTo>
                  <a:lnTo>
                    <a:pt x="2298" y="1071"/>
                  </a:lnTo>
                  <a:lnTo>
                    <a:pt x="2322" y="1182"/>
                  </a:lnTo>
                  <a:lnTo>
                    <a:pt x="2382" y="1332"/>
                  </a:lnTo>
                  <a:lnTo>
                    <a:pt x="2358" y="1584"/>
                  </a:lnTo>
                  <a:lnTo>
                    <a:pt x="2361" y="1680"/>
                  </a:lnTo>
                  <a:lnTo>
                    <a:pt x="2343" y="1668"/>
                  </a:lnTo>
                  <a:lnTo>
                    <a:pt x="2346" y="1734"/>
                  </a:lnTo>
                  <a:lnTo>
                    <a:pt x="2310" y="1770"/>
                  </a:lnTo>
                  <a:lnTo>
                    <a:pt x="2316" y="1830"/>
                  </a:lnTo>
                  <a:lnTo>
                    <a:pt x="2319" y="1860"/>
                  </a:lnTo>
                  <a:lnTo>
                    <a:pt x="2301" y="1890"/>
                  </a:lnTo>
                  <a:lnTo>
                    <a:pt x="2115" y="1887"/>
                  </a:lnTo>
                  <a:lnTo>
                    <a:pt x="2160" y="1812"/>
                  </a:lnTo>
                  <a:lnTo>
                    <a:pt x="2238" y="1740"/>
                  </a:lnTo>
                  <a:lnTo>
                    <a:pt x="2256" y="1671"/>
                  </a:lnTo>
                  <a:lnTo>
                    <a:pt x="2268" y="1617"/>
                  </a:lnTo>
                  <a:lnTo>
                    <a:pt x="2259" y="1497"/>
                  </a:lnTo>
                  <a:lnTo>
                    <a:pt x="2250" y="1440"/>
                  </a:lnTo>
                  <a:lnTo>
                    <a:pt x="2250" y="1362"/>
                  </a:lnTo>
                  <a:lnTo>
                    <a:pt x="2193" y="1311"/>
                  </a:lnTo>
                  <a:lnTo>
                    <a:pt x="2124" y="1257"/>
                  </a:lnTo>
                  <a:lnTo>
                    <a:pt x="2178" y="1344"/>
                  </a:lnTo>
                  <a:lnTo>
                    <a:pt x="2142" y="1530"/>
                  </a:lnTo>
                  <a:lnTo>
                    <a:pt x="2085" y="1752"/>
                  </a:lnTo>
                  <a:lnTo>
                    <a:pt x="2046" y="1770"/>
                  </a:lnTo>
                  <a:lnTo>
                    <a:pt x="2064" y="1815"/>
                  </a:lnTo>
                  <a:lnTo>
                    <a:pt x="2052" y="1854"/>
                  </a:lnTo>
                  <a:lnTo>
                    <a:pt x="1872" y="1854"/>
                  </a:lnTo>
                  <a:lnTo>
                    <a:pt x="1890" y="1812"/>
                  </a:lnTo>
                  <a:lnTo>
                    <a:pt x="1926" y="1755"/>
                  </a:lnTo>
                  <a:lnTo>
                    <a:pt x="1974" y="1710"/>
                  </a:lnTo>
                  <a:lnTo>
                    <a:pt x="2028" y="1536"/>
                  </a:lnTo>
                  <a:lnTo>
                    <a:pt x="2016" y="1368"/>
                  </a:lnTo>
                  <a:lnTo>
                    <a:pt x="1983" y="1287"/>
                  </a:lnTo>
                  <a:lnTo>
                    <a:pt x="1878" y="1146"/>
                  </a:lnTo>
                  <a:lnTo>
                    <a:pt x="1803" y="1071"/>
                  </a:lnTo>
                  <a:lnTo>
                    <a:pt x="1779" y="1029"/>
                  </a:lnTo>
                  <a:lnTo>
                    <a:pt x="1704" y="1074"/>
                  </a:lnTo>
                  <a:lnTo>
                    <a:pt x="1620" y="1104"/>
                  </a:lnTo>
                  <a:lnTo>
                    <a:pt x="1470" y="1122"/>
                  </a:lnTo>
                  <a:lnTo>
                    <a:pt x="1350" y="1122"/>
                  </a:lnTo>
                  <a:lnTo>
                    <a:pt x="1242" y="1104"/>
                  </a:lnTo>
                  <a:lnTo>
                    <a:pt x="1110" y="1095"/>
                  </a:lnTo>
                  <a:lnTo>
                    <a:pt x="1092" y="1134"/>
                  </a:lnTo>
                  <a:lnTo>
                    <a:pt x="1098" y="1365"/>
                  </a:lnTo>
                  <a:lnTo>
                    <a:pt x="1122" y="1416"/>
                  </a:lnTo>
                  <a:lnTo>
                    <a:pt x="1104" y="1494"/>
                  </a:lnTo>
                  <a:lnTo>
                    <a:pt x="1152" y="1719"/>
                  </a:lnTo>
                  <a:lnTo>
                    <a:pt x="1167" y="1755"/>
                  </a:lnTo>
                  <a:lnTo>
                    <a:pt x="1128" y="1800"/>
                  </a:lnTo>
                  <a:lnTo>
                    <a:pt x="1137" y="1860"/>
                  </a:lnTo>
                  <a:lnTo>
                    <a:pt x="1122" y="1917"/>
                  </a:lnTo>
                  <a:lnTo>
                    <a:pt x="1014" y="1932"/>
                  </a:lnTo>
                  <a:lnTo>
                    <a:pt x="948" y="1932"/>
                  </a:lnTo>
                  <a:lnTo>
                    <a:pt x="951" y="1896"/>
                  </a:lnTo>
                  <a:lnTo>
                    <a:pt x="969" y="1872"/>
                  </a:lnTo>
                  <a:lnTo>
                    <a:pt x="864" y="1872"/>
                  </a:lnTo>
                  <a:lnTo>
                    <a:pt x="882" y="1800"/>
                  </a:lnTo>
                  <a:lnTo>
                    <a:pt x="951" y="1743"/>
                  </a:lnTo>
                  <a:lnTo>
                    <a:pt x="990" y="1668"/>
                  </a:lnTo>
                  <a:lnTo>
                    <a:pt x="984" y="1596"/>
                  </a:lnTo>
                  <a:lnTo>
                    <a:pt x="978" y="1518"/>
                  </a:lnTo>
                  <a:lnTo>
                    <a:pt x="957" y="1455"/>
                  </a:lnTo>
                  <a:lnTo>
                    <a:pt x="924" y="1380"/>
                  </a:lnTo>
                  <a:lnTo>
                    <a:pt x="933" y="1329"/>
                  </a:lnTo>
                  <a:lnTo>
                    <a:pt x="918" y="1302"/>
                  </a:lnTo>
                  <a:lnTo>
                    <a:pt x="864" y="1080"/>
                  </a:lnTo>
                  <a:lnTo>
                    <a:pt x="828" y="1062"/>
                  </a:lnTo>
                  <a:lnTo>
                    <a:pt x="807" y="1017"/>
                  </a:lnTo>
                  <a:lnTo>
                    <a:pt x="768" y="972"/>
                  </a:lnTo>
                  <a:lnTo>
                    <a:pt x="750" y="876"/>
                  </a:lnTo>
                  <a:lnTo>
                    <a:pt x="744" y="828"/>
                  </a:lnTo>
                  <a:lnTo>
                    <a:pt x="738" y="807"/>
                  </a:lnTo>
                  <a:lnTo>
                    <a:pt x="669" y="756"/>
                  </a:lnTo>
                  <a:lnTo>
                    <a:pt x="612" y="687"/>
                  </a:lnTo>
                  <a:lnTo>
                    <a:pt x="492" y="570"/>
                  </a:lnTo>
                  <a:lnTo>
                    <a:pt x="450" y="516"/>
                  </a:lnTo>
                  <a:lnTo>
                    <a:pt x="396" y="495"/>
                  </a:lnTo>
                  <a:lnTo>
                    <a:pt x="351" y="528"/>
                  </a:lnTo>
                  <a:lnTo>
                    <a:pt x="243" y="573"/>
                  </a:lnTo>
                  <a:lnTo>
                    <a:pt x="198" y="600"/>
                  </a:lnTo>
                  <a:lnTo>
                    <a:pt x="156" y="624"/>
                  </a:lnTo>
                  <a:lnTo>
                    <a:pt x="126" y="67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85036" name="Group 142"/>
          <p:cNvGrpSpPr>
            <a:grpSpLocks/>
          </p:cNvGrpSpPr>
          <p:nvPr/>
        </p:nvGrpSpPr>
        <p:grpSpPr bwMode="auto">
          <a:xfrm>
            <a:off x="6499225" y="2754313"/>
            <a:ext cx="401638" cy="401637"/>
            <a:chOff x="4094" y="1791"/>
            <a:chExt cx="253" cy="253"/>
          </a:xfrm>
        </p:grpSpPr>
        <p:sp>
          <p:nvSpPr>
            <p:cNvPr id="85084" name="Rectangle 143"/>
            <p:cNvSpPr>
              <a:spLocks noChangeArrowheads="1"/>
            </p:cNvSpPr>
            <p:nvPr/>
          </p:nvSpPr>
          <p:spPr bwMode="auto">
            <a:xfrm>
              <a:off x="4094" y="179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085" name="Freeform 144"/>
            <p:cNvSpPr>
              <a:spLocks noChangeAspect="1"/>
            </p:cNvSpPr>
            <p:nvPr/>
          </p:nvSpPr>
          <p:spPr bwMode="auto">
            <a:xfrm flipH="1">
              <a:off x="4113" y="1834"/>
              <a:ext cx="214" cy="168"/>
            </a:xfrm>
            <a:custGeom>
              <a:avLst/>
              <a:gdLst>
                <a:gd name="T0" fmla="*/ 36 w 2454"/>
                <a:gd name="T1" fmla="*/ 642 h 1932"/>
                <a:gd name="T2" fmla="*/ 45 w 2454"/>
                <a:gd name="T3" fmla="*/ 462 h 1932"/>
                <a:gd name="T4" fmla="*/ 186 w 2454"/>
                <a:gd name="T5" fmla="*/ 219 h 1932"/>
                <a:gd name="T6" fmla="*/ 252 w 2454"/>
                <a:gd name="T7" fmla="*/ 66 h 1932"/>
                <a:gd name="T8" fmla="*/ 309 w 2454"/>
                <a:gd name="T9" fmla="*/ 93 h 1932"/>
                <a:gd name="T10" fmla="*/ 354 w 2454"/>
                <a:gd name="T11" fmla="*/ 60 h 1932"/>
                <a:gd name="T12" fmla="*/ 432 w 2454"/>
                <a:gd name="T13" fmla="*/ 129 h 1932"/>
                <a:gd name="T14" fmla="*/ 558 w 2454"/>
                <a:gd name="T15" fmla="*/ 186 h 1932"/>
                <a:gd name="T16" fmla="*/ 678 w 2454"/>
                <a:gd name="T17" fmla="*/ 216 h 1932"/>
                <a:gd name="T18" fmla="*/ 774 w 2454"/>
                <a:gd name="T19" fmla="*/ 258 h 1932"/>
                <a:gd name="T20" fmla="*/ 867 w 2454"/>
                <a:gd name="T21" fmla="*/ 303 h 1932"/>
                <a:gd name="T22" fmla="*/ 1128 w 2454"/>
                <a:gd name="T23" fmla="*/ 402 h 1932"/>
                <a:gd name="T24" fmla="*/ 1860 w 2454"/>
                <a:gd name="T25" fmla="*/ 375 h 1932"/>
                <a:gd name="T26" fmla="*/ 2082 w 2454"/>
                <a:gd name="T27" fmla="*/ 402 h 1932"/>
                <a:gd name="T28" fmla="*/ 2370 w 2454"/>
                <a:gd name="T29" fmla="*/ 648 h 1932"/>
                <a:gd name="T30" fmla="*/ 2448 w 2454"/>
                <a:gd name="T31" fmla="*/ 912 h 1932"/>
                <a:gd name="T32" fmla="*/ 2424 w 2454"/>
                <a:gd name="T33" fmla="*/ 1236 h 1932"/>
                <a:gd name="T34" fmla="*/ 2316 w 2454"/>
                <a:gd name="T35" fmla="*/ 762 h 1932"/>
                <a:gd name="T36" fmla="*/ 2280 w 2454"/>
                <a:gd name="T37" fmla="*/ 942 h 1932"/>
                <a:gd name="T38" fmla="*/ 2322 w 2454"/>
                <a:gd name="T39" fmla="*/ 1182 h 1932"/>
                <a:gd name="T40" fmla="*/ 2361 w 2454"/>
                <a:gd name="T41" fmla="*/ 1680 h 1932"/>
                <a:gd name="T42" fmla="*/ 2310 w 2454"/>
                <a:gd name="T43" fmla="*/ 1770 h 1932"/>
                <a:gd name="T44" fmla="*/ 2301 w 2454"/>
                <a:gd name="T45" fmla="*/ 1890 h 1932"/>
                <a:gd name="T46" fmla="*/ 2238 w 2454"/>
                <a:gd name="T47" fmla="*/ 1740 h 1932"/>
                <a:gd name="T48" fmla="*/ 2259 w 2454"/>
                <a:gd name="T49" fmla="*/ 1497 h 1932"/>
                <a:gd name="T50" fmla="*/ 2193 w 2454"/>
                <a:gd name="T51" fmla="*/ 1311 h 1932"/>
                <a:gd name="T52" fmla="*/ 2142 w 2454"/>
                <a:gd name="T53" fmla="*/ 1530 h 1932"/>
                <a:gd name="T54" fmla="*/ 2064 w 2454"/>
                <a:gd name="T55" fmla="*/ 1815 h 1932"/>
                <a:gd name="T56" fmla="*/ 1890 w 2454"/>
                <a:gd name="T57" fmla="*/ 1812 h 1932"/>
                <a:gd name="T58" fmla="*/ 2028 w 2454"/>
                <a:gd name="T59" fmla="*/ 1536 h 1932"/>
                <a:gd name="T60" fmla="*/ 1878 w 2454"/>
                <a:gd name="T61" fmla="*/ 1146 h 1932"/>
                <a:gd name="T62" fmla="*/ 1704 w 2454"/>
                <a:gd name="T63" fmla="*/ 1074 h 1932"/>
                <a:gd name="T64" fmla="*/ 1350 w 2454"/>
                <a:gd name="T65" fmla="*/ 1122 h 1932"/>
                <a:gd name="T66" fmla="*/ 1092 w 2454"/>
                <a:gd name="T67" fmla="*/ 1134 h 1932"/>
                <a:gd name="T68" fmla="*/ 1104 w 2454"/>
                <a:gd name="T69" fmla="*/ 1494 h 1932"/>
                <a:gd name="T70" fmla="*/ 1128 w 2454"/>
                <a:gd name="T71" fmla="*/ 1800 h 1932"/>
                <a:gd name="T72" fmla="*/ 1014 w 2454"/>
                <a:gd name="T73" fmla="*/ 1932 h 1932"/>
                <a:gd name="T74" fmla="*/ 969 w 2454"/>
                <a:gd name="T75" fmla="*/ 1872 h 1932"/>
                <a:gd name="T76" fmla="*/ 951 w 2454"/>
                <a:gd name="T77" fmla="*/ 1743 h 1932"/>
                <a:gd name="T78" fmla="*/ 978 w 2454"/>
                <a:gd name="T79" fmla="*/ 1518 h 1932"/>
                <a:gd name="T80" fmla="*/ 933 w 2454"/>
                <a:gd name="T81" fmla="*/ 1329 h 1932"/>
                <a:gd name="T82" fmla="*/ 828 w 2454"/>
                <a:gd name="T83" fmla="*/ 1062 h 1932"/>
                <a:gd name="T84" fmla="*/ 750 w 2454"/>
                <a:gd name="T85" fmla="*/ 876 h 1932"/>
                <a:gd name="T86" fmla="*/ 669 w 2454"/>
                <a:gd name="T87" fmla="*/ 756 h 1932"/>
                <a:gd name="T88" fmla="*/ 450 w 2454"/>
                <a:gd name="T89" fmla="*/ 516 h 1932"/>
                <a:gd name="T90" fmla="*/ 243 w 2454"/>
                <a:gd name="T91" fmla="*/ 573 h 1932"/>
                <a:gd name="T92" fmla="*/ 126 w 2454"/>
                <a:gd name="T93" fmla="*/ 672 h 19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4"/>
                <a:gd name="T142" fmla="*/ 0 h 1932"/>
                <a:gd name="T143" fmla="*/ 2454 w 2454"/>
                <a:gd name="T144" fmla="*/ 1932 h 19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4" h="1932">
                  <a:moveTo>
                    <a:pt x="126" y="672"/>
                  </a:moveTo>
                  <a:lnTo>
                    <a:pt x="69" y="678"/>
                  </a:lnTo>
                  <a:lnTo>
                    <a:pt x="36" y="642"/>
                  </a:lnTo>
                  <a:lnTo>
                    <a:pt x="9" y="621"/>
                  </a:lnTo>
                  <a:lnTo>
                    <a:pt x="0" y="546"/>
                  </a:lnTo>
                  <a:lnTo>
                    <a:pt x="45" y="462"/>
                  </a:lnTo>
                  <a:lnTo>
                    <a:pt x="90" y="390"/>
                  </a:lnTo>
                  <a:lnTo>
                    <a:pt x="150" y="276"/>
                  </a:lnTo>
                  <a:lnTo>
                    <a:pt x="186" y="219"/>
                  </a:lnTo>
                  <a:lnTo>
                    <a:pt x="246" y="168"/>
                  </a:lnTo>
                  <a:lnTo>
                    <a:pt x="258" y="111"/>
                  </a:lnTo>
                  <a:lnTo>
                    <a:pt x="252" y="66"/>
                  </a:lnTo>
                  <a:lnTo>
                    <a:pt x="240" y="6"/>
                  </a:lnTo>
                  <a:lnTo>
                    <a:pt x="288" y="48"/>
                  </a:lnTo>
                  <a:lnTo>
                    <a:pt x="309" y="93"/>
                  </a:lnTo>
                  <a:lnTo>
                    <a:pt x="312" y="48"/>
                  </a:lnTo>
                  <a:lnTo>
                    <a:pt x="306" y="0"/>
                  </a:lnTo>
                  <a:lnTo>
                    <a:pt x="354" y="60"/>
                  </a:lnTo>
                  <a:lnTo>
                    <a:pt x="366" y="132"/>
                  </a:lnTo>
                  <a:lnTo>
                    <a:pt x="393" y="144"/>
                  </a:lnTo>
                  <a:lnTo>
                    <a:pt x="432" y="129"/>
                  </a:lnTo>
                  <a:lnTo>
                    <a:pt x="486" y="174"/>
                  </a:lnTo>
                  <a:lnTo>
                    <a:pt x="507" y="153"/>
                  </a:lnTo>
                  <a:lnTo>
                    <a:pt x="558" y="186"/>
                  </a:lnTo>
                  <a:lnTo>
                    <a:pt x="609" y="201"/>
                  </a:lnTo>
                  <a:lnTo>
                    <a:pt x="642" y="222"/>
                  </a:lnTo>
                  <a:lnTo>
                    <a:pt x="678" y="216"/>
                  </a:lnTo>
                  <a:lnTo>
                    <a:pt x="708" y="264"/>
                  </a:lnTo>
                  <a:lnTo>
                    <a:pt x="735" y="273"/>
                  </a:lnTo>
                  <a:lnTo>
                    <a:pt x="774" y="258"/>
                  </a:lnTo>
                  <a:lnTo>
                    <a:pt x="795" y="288"/>
                  </a:lnTo>
                  <a:lnTo>
                    <a:pt x="828" y="288"/>
                  </a:lnTo>
                  <a:lnTo>
                    <a:pt x="867" y="303"/>
                  </a:lnTo>
                  <a:lnTo>
                    <a:pt x="894" y="348"/>
                  </a:lnTo>
                  <a:lnTo>
                    <a:pt x="1026" y="372"/>
                  </a:lnTo>
                  <a:lnTo>
                    <a:pt x="1128" y="402"/>
                  </a:lnTo>
                  <a:lnTo>
                    <a:pt x="1332" y="408"/>
                  </a:lnTo>
                  <a:lnTo>
                    <a:pt x="1572" y="384"/>
                  </a:lnTo>
                  <a:lnTo>
                    <a:pt x="1860" y="375"/>
                  </a:lnTo>
                  <a:lnTo>
                    <a:pt x="1938" y="363"/>
                  </a:lnTo>
                  <a:lnTo>
                    <a:pt x="2007" y="375"/>
                  </a:lnTo>
                  <a:lnTo>
                    <a:pt x="2082" y="402"/>
                  </a:lnTo>
                  <a:lnTo>
                    <a:pt x="2241" y="501"/>
                  </a:lnTo>
                  <a:lnTo>
                    <a:pt x="2310" y="588"/>
                  </a:lnTo>
                  <a:lnTo>
                    <a:pt x="2370" y="648"/>
                  </a:lnTo>
                  <a:lnTo>
                    <a:pt x="2406" y="702"/>
                  </a:lnTo>
                  <a:lnTo>
                    <a:pt x="2433" y="804"/>
                  </a:lnTo>
                  <a:lnTo>
                    <a:pt x="2448" y="912"/>
                  </a:lnTo>
                  <a:lnTo>
                    <a:pt x="2454" y="1044"/>
                  </a:lnTo>
                  <a:lnTo>
                    <a:pt x="2448" y="1188"/>
                  </a:lnTo>
                  <a:lnTo>
                    <a:pt x="2424" y="1236"/>
                  </a:lnTo>
                  <a:lnTo>
                    <a:pt x="2358" y="1104"/>
                  </a:lnTo>
                  <a:lnTo>
                    <a:pt x="2334" y="918"/>
                  </a:lnTo>
                  <a:lnTo>
                    <a:pt x="2316" y="762"/>
                  </a:lnTo>
                  <a:lnTo>
                    <a:pt x="2298" y="696"/>
                  </a:lnTo>
                  <a:lnTo>
                    <a:pt x="2304" y="840"/>
                  </a:lnTo>
                  <a:lnTo>
                    <a:pt x="2280" y="942"/>
                  </a:lnTo>
                  <a:lnTo>
                    <a:pt x="2280" y="996"/>
                  </a:lnTo>
                  <a:lnTo>
                    <a:pt x="2298" y="1071"/>
                  </a:lnTo>
                  <a:lnTo>
                    <a:pt x="2322" y="1182"/>
                  </a:lnTo>
                  <a:lnTo>
                    <a:pt x="2382" y="1332"/>
                  </a:lnTo>
                  <a:lnTo>
                    <a:pt x="2358" y="1584"/>
                  </a:lnTo>
                  <a:lnTo>
                    <a:pt x="2361" y="1680"/>
                  </a:lnTo>
                  <a:lnTo>
                    <a:pt x="2343" y="1668"/>
                  </a:lnTo>
                  <a:lnTo>
                    <a:pt x="2346" y="1734"/>
                  </a:lnTo>
                  <a:lnTo>
                    <a:pt x="2310" y="1770"/>
                  </a:lnTo>
                  <a:lnTo>
                    <a:pt x="2316" y="1830"/>
                  </a:lnTo>
                  <a:lnTo>
                    <a:pt x="2319" y="1860"/>
                  </a:lnTo>
                  <a:lnTo>
                    <a:pt x="2301" y="1890"/>
                  </a:lnTo>
                  <a:lnTo>
                    <a:pt x="2115" y="1887"/>
                  </a:lnTo>
                  <a:lnTo>
                    <a:pt x="2160" y="1812"/>
                  </a:lnTo>
                  <a:lnTo>
                    <a:pt x="2238" y="1740"/>
                  </a:lnTo>
                  <a:lnTo>
                    <a:pt x="2256" y="1671"/>
                  </a:lnTo>
                  <a:lnTo>
                    <a:pt x="2268" y="1617"/>
                  </a:lnTo>
                  <a:lnTo>
                    <a:pt x="2259" y="1497"/>
                  </a:lnTo>
                  <a:lnTo>
                    <a:pt x="2250" y="1440"/>
                  </a:lnTo>
                  <a:lnTo>
                    <a:pt x="2250" y="1362"/>
                  </a:lnTo>
                  <a:lnTo>
                    <a:pt x="2193" y="1311"/>
                  </a:lnTo>
                  <a:lnTo>
                    <a:pt x="2124" y="1257"/>
                  </a:lnTo>
                  <a:lnTo>
                    <a:pt x="2178" y="1344"/>
                  </a:lnTo>
                  <a:lnTo>
                    <a:pt x="2142" y="1530"/>
                  </a:lnTo>
                  <a:lnTo>
                    <a:pt x="2085" y="1752"/>
                  </a:lnTo>
                  <a:lnTo>
                    <a:pt x="2046" y="1770"/>
                  </a:lnTo>
                  <a:lnTo>
                    <a:pt x="2064" y="1815"/>
                  </a:lnTo>
                  <a:lnTo>
                    <a:pt x="2052" y="1854"/>
                  </a:lnTo>
                  <a:lnTo>
                    <a:pt x="1872" y="1854"/>
                  </a:lnTo>
                  <a:lnTo>
                    <a:pt x="1890" y="1812"/>
                  </a:lnTo>
                  <a:lnTo>
                    <a:pt x="1926" y="1755"/>
                  </a:lnTo>
                  <a:lnTo>
                    <a:pt x="1974" y="1710"/>
                  </a:lnTo>
                  <a:lnTo>
                    <a:pt x="2028" y="1536"/>
                  </a:lnTo>
                  <a:lnTo>
                    <a:pt x="2016" y="1368"/>
                  </a:lnTo>
                  <a:lnTo>
                    <a:pt x="1983" y="1287"/>
                  </a:lnTo>
                  <a:lnTo>
                    <a:pt x="1878" y="1146"/>
                  </a:lnTo>
                  <a:lnTo>
                    <a:pt x="1803" y="1071"/>
                  </a:lnTo>
                  <a:lnTo>
                    <a:pt x="1779" y="1029"/>
                  </a:lnTo>
                  <a:lnTo>
                    <a:pt x="1704" y="1074"/>
                  </a:lnTo>
                  <a:lnTo>
                    <a:pt x="1620" y="1104"/>
                  </a:lnTo>
                  <a:lnTo>
                    <a:pt x="1470" y="1122"/>
                  </a:lnTo>
                  <a:lnTo>
                    <a:pt x="1350" y="1122"/>
                  </a:lnTo>
                  <a:lnTo>
                    <a:pt x="1242" y="1104"/>
                  </a:lnTo>
                  <a:lnTo>
                    <a:pt x="1110" y="1095"/>
                  </a:lnTo>
                  <a:lnTo>
                    <a:pt x="1092" y="1134"/>
                  </a:lnTo>
                  <a:lnTo>
                    <a:pt x="1098" y="1365"/>
                  </a:lnTo>
                  <a:lnTo>
                    <a:pt x="1122" y="1416"/>
                  </a:lnTo>
                  <a:lnTo>
                    <a:pt x="1104" y="1494"/>
                  </a:lnTo>
                  <a:lnTo>
                    <a:pt x="1152" y="1719"/>
                  </a:lnTo>
                  <a:lnTo>
                    <a:pt x="1167" y="1755"/>
                  </a:lnTo>
                  <a:lnTo>
                    <a:pt x="1128" y="1800"/>
                  </a:lnTo>
                  <a:lnTo>
                    <a:pt x="1137" y="1860"/>
                  </a:lnTo>
                  <a:lnTo>
                    <a:pt x="1122" y="1917"/>
                  </a:lnTo>
                  <a:lnTo>
                    <a:pt x="1014" y="1932"/>
                  </a:lnTo>
                  <a:lnTo>
                    <a:pt x="948" y="1932"/>
                  </a:lnTo>
                  <a:lnTo>
                    <a:pt x="951" y="1896"/>
                  </a:lnTo>
                  <a:lnTo>
                    <a:pt x="969" y="1872"/>
                  </a:lnTo>
                  <a:lnTo>
                    <a:pt x="864" y="1872"/>
                  </a:lnTo>
                  <a:lnTo>
                    <a:pt x="882" y="1800"/>
                  </a:lnTo>
                  <a:lnTo>
                    <a:pt x="951" y="1743"/>
                  </a:lnTo>
                  <a:lnTo>
                    <a:pt x="990" y="1668"/>
                  </a:lnTo>
                  <a:lnTo>
                    <a:pt x="984" y="1596"/>
                  </a:lnTo>
                  <a:lnTo>
                    <a:pt x="978" y="1518"/>
                  </a:lnTo>
                  <a:lnTo>
                    <a:pt x="957" y="1455"/>
                  </a:lnTo>
                  <a:lnTo>
                    <a:pt x="924" y="1380"/>
                  </a:lnTo>
                  <a:lnTo>
                    <a:pt x="933" y="1329"/>
                  </a:lnTo>
                  <a:lnTo>
                    <a:pt x="918" y="1302"/>
                  </a:lnTo>
                  <a:lnTo>
                    <a:pt x="864" y="1080"/>
                  </a:lnTo>
                  <a:lnTo>
                    <a:pt x="828" y="1062"/>
                  </a:lnTo>
                  <a:lnTo>
                    <a:pt x="807" y="1017"/>
                  </a:lnTo>
                  <a:lnTo>
                    <a:pt x="768" y="972"/>
                  </a:lnTo>
                  <a:lnTo>
                    <a:pt x="750" y="876"/>
                  </a:lnTo>
                  <a:lnTo>
                    <a:pt x="744" y="828"/>
                  </a:lnTo>
                  <a:lnTo>
                    <a:pt x="738" y="807"/>
                  </a:lnTo>
                  <a:lnTo>
                    <a:pt x="669" y="756"/>
                  </a:lnTo>
                  <a:lnTo>
                    <a:pt x="612" y="687"/>
                  </a:lnTo>
                  <a:lnTo>
                    <a:pt x="492" y="570"/>
                  </a:lnTo>
                  <a:lnTo>
                    <a:pt x="450" y="516"/>
                  </a:lnTo>
                  <a:lnTo>
                    <a:pt x="396" y="495"/>
                  </a:lnTo>
                  <a:lnTo>
                    <a:pt x="351" y="528"/>
                  </a:lnTo>
                  <a:lnTo>
                    <a:pt x="243" y="573"/>
                  </a:lnTo>
                  <a:lnTo>
                    <a:pt x="198" y="600"/>
                  </a:lnTo>
                  <a:lnTo>
                    <a:pt x="156" y="624"/>
                  </a:lnTo>
                  <a:lnTo>
                    <a:pt x="126" y="67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grpSp>
        <p:nvGrpSpPr>
          <p:cNvPr id="85037" name="Group 145"/>
          <p:cNvGrpSpPr>
            <a:grpSpLocks/>
          </p:cNvGrpSpPr>
          <p:nvPr/>
        </p:nvGrpSpPr>
        <p:grpSpPr bwMode="auto">
          <a:xfrm>
            <a:off x="7734300" y="2686050"/>
            <a:ext cx="530225" cy="530225"/>
            <a:chOff x="4872" y="1692"/>
            <a:chExt cx="334" cy="334"/>
          </a:xfrm>
        </p:grpSpPr>
        <p:sp>
          <p:nvSpPr>
            <p:cNvPr id="85082" name="Freeform 146"/>
            <p:cNvSpPr>
              <a:spLocks/>
            </p:cNvSpPr>
            <p:nvPr/>
          </p:nvSpPr>
          <p:spPr bwMode="auto">
            <a:xfrm>
              <a:off x="4872" y="16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083" name="Freeform 147"/>
            <p:cNvSpPr>
              <a:spLocks noChangeAspect="1"/>
            </p:cNvSpPr>
            <p:nvPr/>
          </p:nvSpPr>
          <p:spPr bwMode="auto">
            <a:xfrm flipH="1">
              <a:off x="4948" y="1788"/>
              <a:ext cx="182" cy="143"/>
            </a:xfrm>
            <a:custGeom>
              <a:avLst/>
              <a:gdLst>
                <a:gd name="T0" fmla="*/ 36 w 2454"/>
                <a:gd name="T1" fmla="*/ 642 h 1932"/>
                <a:gd name="T2" fmla="*/ 45 w 2454"/>
                <a:gd name="T3" fmla="*/ 462 h 1932"/>
                <a:gd name="T4" fmla="*/ 186 w 2454"/>
                <a:gd name="T5" fmla="*/ 219 h 1932"/>
                <a:gd name="T6" fmla="*/ 252 w 2454"/>
                <a:gd name="T7" fmla="*/ 66 h 1932"/>
                <a:gd name="T8" fmla="*/ 309 w 2454"/>
                <a:gd name="T9" fmla="*/ 93 h 1932"/>
                <a:gd name="T10" fmla="*/ 354 w 2454"/>
                <a:gd name="T11" fmla="*/ 60 h 1932"/>
                <a:gd name="T12" fmla="*/ 432 w 2454"/>
                <a:gd name="T13" fmla="*/ 129 h 1932"/>
                <a:gd name="T14" fmla="*/ 558 w 2454"/>
                <a:gd name="T15" fmla="*/ 186 h 1932"/>
                <a:gd name="T16" fmla="*/ 678 w 2454"/>
                <a:gd name="T17" fmla="*/ 216 h 1932"/>
                <a:gd name="T18" fmla="*/ 774 w 2454"/>
                <a:gd name="T19" fmla="*/ 258 h 1932"/>
                <a:gd name="T20" fmla="*/ 867 w 2454"/>
                <a:gd name="T21" fmla="*/ 303 h 1932"/>
                <a:gd name="T22" fmla="*/ 1128 w 2454"/>
                <a:gd name="T23" fmla="*/ 402 h 1932"/>
                <a:gd name="T24" fmla="*/ 1860 w 2454"/>
                <a:gd name="T25" fmla="*/ 375 h 1932"/>
                <a:gd name="T26" fmla="*/ 2082 w 2454"/>
                <a:gd name="T27" fmla="*/ 402 h 1932"/>
                <a:gd name="T28" fmla="*/ 2370 w 2454"/>
                <a:gd name="T29" fmla="*/ 648 h 1932"/>
                <a:gd name="T30" fmla="*/ 2448 w 2454"/>
                <a:gd name="T31" fmla="*/ 912 h 1932"/>
                <a:gd name="T32" fmla="*/ 2424 w 2454"/>
                <a:gd name="T33" fmla="*/ 1236 h 1932"/>
                <a:gd name="T34" fmla="*/ 2316 w 2454"/>
                <a:gd name="T35" fmla="*/ 762 h 1932"/>
                <a:gd name="T36" fmla="*/ 2280 w 2454"/>
                <a:gd name="T37" fmla="*/ 942 h 1932"/>
                <a:gd name="T38" fmla="*/ 2322 w 2454"/>
                <a:gd name="T39" fmla="*/ 1182 h 1932"/>
                <a:gd name="T40" fmla="*/ 2361 w 2454"/>
                <a:gd name="T41" fmla="*/ 1680 h 1932"/>
                <a:gd name="T42" fmla="*/ 2310 w 2454"/>
                <a:gd name="T43" fmla="*/ 1770 h 1932"/>
                <a:gd name="T44" fmla="*/ 2301 w 2454"/>
                <a:gd name="T45" fmla="*/ 1890 h 1932"/>
                <a:gd name="T46" fmla="*/ 2238 w 2454"/>
                <a:gd name="T47" fmla="*/ 1740 h 1932"/>
                <a:gd name="T48" fmla="*/ 2259 w 2454"/>
                <a:gd name="T49" fmla="*/ 1497 h 1932"/>
                <a:gd name="T50" fmla="*/ 2193 w 2454"/>
                <a:gd name="T51" fmla="*/ 1311 h 1932"/>
                <a:gd name="T52" fmla="*/ 2142 w 2454"/>
                <a:gd name="T53" fmla="*/ 1530 h 1932"/>
                <a:gd name="T54" fmla="*/ 2064 w 2454"/>
                <a:gd name="T55" fmla="*/ 1815 h 1932"/>
                <a:gd name="T56" fmla="*/ 1890 w 2454"/>
                <a:gd name="T57" fmla="*/ 1812 h 1932"/>
                <a:gd name="T58" fmla="*/ 2028 w 2454"/>
                <a:gd name="T59" fmla="*/ 1536 h 1932"/>
                <a:gd name="T60" fmla="*/ 1878 w 2454"/>
                <a:gd name="T61" fmla="*/ 1146 h 1932"/>
                <a:gd name="T62" fmla="*/ 1704 w 2454"/>
                <a:gd name="T63" fmla="*/ 1074 h 1932"/>
                <a:gd name="T64" fmla="*/ 1350 w 2454"/>
                <a:gd name="T65" fmla="*/ 1122 h 1932"/>
                <a:gd name="T66" fmla="*/ 1092 w 2454"/>
                <a:gd name="T67" fmla="*/ 1134 h 1932"/>
                <a:gd name="T68" fmla="*/ 1104 w 2454"/>
                <a:gd name="T69" fmla="*/ 1494 h 1932"/>
                <a:gd name="T70" fmla="*/ 1128 w 2454"/>
                <a:gd name="T71" fmla="*/ 1800 h 1932"/>
                <a:gd name="T72" fmla="*/ 1014 w 2454"/>
                <a:gd name="T73" fmla="*/ 1932 h 1932"/>
                <a:gd name="T74" fmla="*/ 969 w 2454"/>
                <a:gd name="T75" fmla="*/ 1872 h 1932"/>
                <a:gd name="T76" fmla="*/ 951 w 2454"/>
                <a:gd name="T77" fmla="*/ 1743 h 1932"/>
                <a:gd name="T78" fmla="*/ 978 w 2454"/>
                <a:gd name="T79" fmla="*/ 1518 h 1932"/>
                <a:gd name="T80" fmla="*/ 933 w 2454"/>
                <a:gd name="T81" fmla="*/ 1329 h 1932"/>
                <a:gd name="T82" fmla="*/ 828 w 2454"/>
                <a:gd name="T83" fmla="*/ 1062 h 1932"/>
                <a:gd name="T84" fmla="*/ 750 w 2454"/>
                <a:gd name="T85" fmla="*/ 876 h 1932"/>
                <a:gd name="T86" fmla="*/ 669 w 2454"/>
                <a:gd name="T87" fmla="*/ 756 h 1932"/>
                <a:gd name="T88" fmla="*/ 450 w 2454"/>
                <a:gd name="T89" fmla="*/ 516 h 1932"/>
                <a:gd name="T90" fmla="*/ 243 w 2454"/>
                <a:gd name="T91" fmla="*/ 573 h 1932"/>
                <a:gd name="T92" fmla="*/ 126 w 2454"/>
                <a:gd name="T93" fmla="*/ 672 h 19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4"/>
                <a:gd name="T142" fmla="*/ 0 h 1932"/>
                <a:gd name="T143" fmla="*/ 2454 w 2454"/>
                <a:gd name="T144" fmla="*/ 1932 h 19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4" h="1932">
                  <a:moveTo>
                    <a:pt x="126" y="672"/>
                  </a:moveTo>
                  <a:lnTo>
                    <a:pt x="69" y="678"/>
                  </a:lnTo>
                  <a:lnTo>
                    <a:pt x="36" y="642"/>
                  </a:lnTo>
                  <a:lnTo>
                    <a:pt x="9" y="621"/>
                  </a:lnTo>
                  <a:lnTo>
                    <a:pt x="0" y="546"/>
                  </a:lnTo>
                  <a:lnTo>
                    <a:pt x="45" y="462"/>
                  </a:lnTo>
                  <a:lnTo>
                    <a:pt x="90" y="390"/>
                  </a:lnTo>
                  <a:lnTo>
                    <a:pt x="150" y="276"/>
                  </a:lnTo>
                  <a:lnTo>
                    <a:pt x="186" y="219"/>
                  </a:lnTo>
                  <a:lnTo>
                    <a:pt x="246" y="168"/>
                  </a:lnTo>
                  <a:lnTo>
                    <a:pt x="258" y="111"/>
                  </a:lnTo>
                  <a:lnTo>
                    <a:pt x="252" y="66"/>
                  </a:lnTo>
                  <a:lnTo>
                    <a:pt x="240" y="6"/>
                  </a:lnTo>
                  <a:lnTo>
                    <a:pt x="288" y="48"/>
                  </a:lnTo>
                  <a:lnTo>
                    <a:pt x="309" y="93"/>
                  </a:lnTo>
                  <a:lnTo>
                    <a:pt x="312" y="48"/>
                  </a:lnTo>
                  <a:lnTo>
                    <a:pt x="306" y="0"/>
                  </a:lnTo>
                  <a:lnTo>
                    <a:pt x="354" y="60"/>
                  </a:lnTo>
                  <a:lnTo>
                    <a:pt x="366" y="132"/>
                  </a:lnTo>
                  <a:lnTo>
                    <a:pt x="393" y="144"/>
                  </a:lnTo>
                  <a:lnTo>
                    <a:pt x="432" y="129"/>
                  </a:lnTo>
                  <a:lnTo>
                    <a:pt x="486" y="174"/>
                  </a:lnTo>
                  <a:lnTo>
                    <a:pt x="507" y="153"/>
                  </a:lnTo>
                  <a:lnTo>
                    <a:pt x="558" y="186"/>
                  </a:lnTo>
                  <a:lnTo>
                    <a:pt x="609" y="201"/>
                  </a:lnTo>
                  <a:lnTo>
                    <a:pt x="642" y="222"/>
                  </a:lnTo>
                  <a:lnTo>
                    <a:pt x="678" y="216"/>
                  </a:lnTo>
                  <a:lnTo>
                    <a:pt x="708" y="264"/>
                  </a:lnTo>
                  <a:lnTo>
                    <a:pt x="735" y="273"/>
                  </a:lnTo>
                  <a:lnTo>
                    <a:pt x="774" y="258"/>
                  </a:lnTo>
                  <a:lnTo>
                    <a:pt x="795" y="288"/>
                  </a:lnTo>
                  <a:lnTo>
                    <a:pt x="828" y="288"/>
                  </a:lnTo>
                  <a:lnTo>
                    <a:pt x="867" y="303"/>
                  </a:lnTo>
                  <a:lnTo>
                    <a:pt x="894" y="348"/>
                  </a:lnTo>
                  <a:lnTo>
                    <a:pt x="1026" y="372"/>
                  </a:lnTo>
                  <a:lnTo>
                    <a:pt x="1128" y="402"/>
                  </a:lnTo>
                  <a:lnTo>
                    <a:pt x="1332" y="408"/>
                  </a:lnTo>
                  <a:lnTo>
                    <a:pt x="1572" y="384"/>
                  </a:lnTo>
                  <a:lnTo>
                    <a:pt x="1860" y="375"/>
                  </a:lnTo>
                  <a:lnTo>
                    <a:pt x="1938" y="363"/>
                  </a:lnTo>
                  <a:lnTo>
                    <a:pt x="2007" y="375"/>
                  </a:lnTo>
                  <a:lnTo>
                    <a:pt x="2082" y="402"/>
                  </a:lnTo>
                  <a:lnTo>
                    <a:pt x="2241" y="501"/>
                  </a:lnTo>
                  <a:lnTo>
                    <a:pt x="2310" y="588"/>
                  </a:lnTo>
                  <a:lnTo>
                    <a:pt x="2370" y="648"/>
                  </a:lnTo>
                  <a:lnTo>
                    <a:pt x="2406" y="702"/>
                  </a:lnTo>
                  <a:lnTo>
                    <a:pt x="2433" y="804"/>
                  </a:lnTo>
                  <a:lnTo>
                    <a:pt x="2448" y="912"/>
                  </a:lnTo>
                  <a:lnTo>
                    <a:pt x="2454" y="1044"/>
                  </a:lnTo>
                  <a:lnTo>
                    <a:pt x="2448" y="1188"/>
                  </a:lnTo>
                  <a:lnTo>
                    <a:pt x="2424" y="1236"/>
                  </a:lnTo>
                  <a:lnTo>
                    <a:pt x="2358" y="1104"/>
                  </a:lnTo>
                  <a:lnTo>
                    <a:pt x="2334" y="918"/>
                  </a:lnTo>
                  <a:lnTo>
                    <a:pt x="2316" y="762"/>
                  </a:lnTo>
                  <a:lnTo>
                    <a:pt x="2298" y="696"/>
                  </a:lnTo>
                  <a:lnTo>
                    <a:pt x="2304" y="840"/>
                  </a:lnTo>
                  <a:lnTo>
                    <a:pt x="2280" y="942"/>
                  </a:lnTo>
                  <a:lnTo>
                    <a:pt x="2280" y="996"/>
                  </a:lnTo>
                  <a:lnTo>
                    <a:pt x="2298" y="1071"/>
                  </a:lnTo>
                  <a:lnTo>
                    <a:pt x="2322" y="1182"/>
                  </a:lnTo>
                  <a:lnTo>
                    <a:pt x="2382" y="1332"/>
                  </a:lnTo>
                  <a:lnTo>
                    <a:pt x="2358" y="1584"/>
                  </a:lnTo>
                  <a:lnTo>
                    <a:pt x="2361" y="1680"/>
                  </a:lnTo>
                  <a:lnTo>
                    <a:pt x="2343" y="1668"/>
                  </a:lnTo>
                  <a:lnTo>
                    <a:pt x="2346" y="1734"/>
                  </a:lnTo>
                  <a:lnTo>
                    <a:pt x="2310" y="1770"/>
                  </a:lnTo>
                  <a:lnTo>
                    <a:pt x="2316" y="1830"/>
                  </a:lnTo>
                  <a:lnTo>
                    <a:pt x="2319" y="1860"/>
                  </a:lnTo>
                  <a:lnTo>
                    <a:pt x="2301" y="1890"/>
                  </a:lnTo>
                  <a:lnTo>
                    <a:pt x="2115" y="1887"/>
                  </a:lnTo>
                  <a:lnTo>
                    <a:pt x="2160" y="1812"/>
                  </a:lnTo>
                  <a:lnTo>
                    <a:pt x="2238" y="1740"/>
                  </a:lnTo>
                  <a:lnTo>
                    <a:pt x="2256" y="1671"/>
                  </a:lnTo>
                  <a:lnTo>
                    <a:pt x="2268" y="1617"/>
                  </a:lnTo>
                  <a:lnTo>
                    <a:pt x="2259" y="1497"/>
                  </a:lnTo>
                  <a:lnTo>
                    <a:pt x="2250" y="1440"/>
                  </a:lnTo>
                  <a:lnTo>
                    <a:pt x="2250" y="1362"/>
                  </a:lnTo>
                  <a:lnTo>
                    <a:pt x="2193" y="1311"/>
                  </a:lnTo>
                  <a:lnTo>
                    <a:pt x="2124" y="1257"/>
                  </a:lnTo>
                  <a:lnTo>
                    <a:pt x="2178" y="1344"/>
                  </a:lnTo>
                  <a:lnTo>
                    <a:pt x="2142" y="1530"/>
                  </a:lnTo>
                  <a:lnTo>
                    <a:pt x="2085" y="1752"/>
                  </a:lnTo>
                  <a:lnTo>
                    <a:pt x="2046" y="1770"/>
                  </a:lnTo>
                  <a:lnTo>
                    <a:pt x="2064" y="1815"/>
                  </a:lnTo>
                  <a:lnTo>
                    <a:pt x="2052" y="1854"/>
                  </a:lnTo>
                  <a:lnTo>
                    <a:pt x="1872" y="1854"/>
                  </a:lnTo>
                  <a:lnTo>
                    <a:pt x="1890" y="1812"/>
                  </a:lnTo>
                  <a:lnTo>
                    <a:pt x="1926" y="1755"/>
                  </a:lnTo>
                  <a:lnTo>
                    <a:pt x="1974" y="1710"/>
                  </a:lnTo>
                  <a:lnTo>
                    <a:pt x="2028" y="1536"/>
                  </a:lnTo>
                  <a:lnTo>
                    <a:pt x="2016" y="1368"/>
                  </a:lnTo>
                  <a:lnTo>
                    <a:pt x="1983" y="1287"/>
                  </a:lnTo>
                  <a:lnTo>
                    <a:pt x="1878" y="1146"/>
                  </a:lnTo>
                  <a:lnTo>
                    <a:pt x="1803" y="1071"/>
                  </a:lnTo>
                  <a:lnTo>
                    <a:pt x="1779" y="1029"/>
                  </a:lnTo>
                  <a:lnTo>
                    <a:pt x="1704" y="1074"/>
                  </a:lnTo>
                  <a:lnTo>
                    <a:pt x="1620" y="1104"/>
                  </a:lnTo>
                  <a:lnTo>
                    <a:pt x="1470" y="1122"/>
                  </a:lnTo>
                  <a:lnTo>
                    <a:pt x="1350" y="1122"/>
                  </a:lnTo>
                  <a:lnTo>
                    <a:pt x="1242" y="1104"/>
                  </a:lnTo>
                  <a:lnTo>
                    <a:pt x="1110" y="1095"/>
                  </a:lnTo>
                  <a:lnTo>
                    <a:pt x="1092" y="1134"/>
                  </a:lnTo>
                  <a:lnTo>
                    <a:pt x="1098" y="1365"/>
                  </a:lnTo>
                  <a:lnTo>
                    <a:pt x="1122" y="1416"/>
                  </a:lnTo>
                  <a:lnTo>
                    <a:pt x="1104" y="1494"/>
                  </a:lnTo>
                  <a:lnTo>
                    <a:pt x="1152" y="1719"/>
                  </a:lnTo>
                  <a:lnTo>
                    <a:pt x="1167" y="1755"/>
                  </a:lnTo>
                  <a:lnTo>
                    <a:pt x="1128" y="1800"/>
                  </a:lnTo>
                  <a:lnTo>
                    <a:pt x="1137" y="1860"/>
                  </a:lnTo>
                  <a:lnTo>
                    <a:pt x="1122" y="1917"/>
                  </a:lnTo>
                  <a:lnTo>
                    <a:pt x="1014" y="1932"/>
                  </a:lnTo>
                  <a:lnTo>
                    <a:pt x="948" y="1932"/>
                  </a:lnTo>
                  <a:lnTo>
                    <a:pt x="951" y="1896"/>
                  </a:lnTo>
                  <a:lnTo>
                    <a:pt x="969" y="1872"/>
                  </a:lnTo>
                  <a:lnTo>
                    <a:pt x="864" y="1872"/>
                  </a:lnTo>
                  <a:lnTo>
                    <a:pt x="882" y="1800"/>
                  </a:lnTo>
                  <a:lnTo>
                    <a:pt x="951" y="1743"/>
                  </a:lnTo>
                  <a:lnTo>
                    <a:pt x="990" y="1668"/>
                  </a:lnTo>
                  <a:lnTo>
                    <a:pt x="984" y="1596"/>
                  </a:lnTo>
                  <a:lnTo>
                    <a:pt x="978" y="1518"/>
                  </a:lnTo>
                  <a:lnTo>
                    <a:pt x="957" y="1455"/>
                  </a:lnTo>
                  <a:lnTo>
                    <a:pt x="924" y="1380"/>
                  </a:lnTo>
                  <a:lnTo>
                    <a:pt x="933" y="1329"/>
                  </a:lnTo>
                  <a:lnTo>
                    <a:pt x="918" y="1302"/>
                  </a:lnTo>
                  <a:lnTo>
                    <a:pt x="864" y="1080"/>
                  </a:lnTo>
                  <a:lnTo>
                    <a:pt x="828" y="1062"/>
                  </a:lnTo>
                  <a:lnTo>
                    <a:pt x="807" y="1017"/>
                  </a:lnTo>
                  <a:lnTo>
                    <a:pt x="768" y="972"/>
                  </a:lnTo>
                  <a:lnTo>
                    <a:pt x="750" y="876"/>
                  </a:lnTo>
                  <a:lnTo>
                    <a:pt x="744" y="828"/>
                  </a:lnTo>
                  <a:lnTo>
                    <a:pt x="738" y="807"/>
                  </a:lnTo>
                  <a:lnTo>
                    <a:pt x="669" y="756"/>
                  </a:lnTo>
                  <a:lnTo>
                    <a:pt x="612" y="687"/>
                  </a:lnTo>
                  <a:lnTo>
                    <a:pt x="492" y="570"/>
                  </a:lnTo>
                  <a:lnTo>
                    <a:pt x="450" y="516"/>
                  </a:lnTo>
                  <a:lnTo>
                    <a:pt x="396" y="495"/>
                  </a:lnTo>
                  <a:lnTo>
                    <a:pt x="351" y="528"/>
                  </a:lnTo>
                  <a:lnTo>
                    <a:pt x="243" y="573"/>
                  </a:lnTo>
                  <a:lnTo>
                    <a:pt x="198" y="600"/>
                  </a:lnTo>
                  <a:lnTo>
                    <a:pt x="156" y="624"/>
                  </a:lnTo>
                  <a:lnTo>
                    <a:pt x="126" y="672"/>
                  </a:lnTo>
                  <a:close/>
                </a:path>
              </a:pathLst>
            </a:custGeom>
            <a:solidFill>
              <a:schemeClr val="tx1"/>
            </a:solidFill>
            <a:ln w="3175" cap="flat" cmpd="sng">
              <a:solidFill>
                <a:schemeClr val="tx1"/>
              </a:solidFill>
              <a:prstDash val="solid"/>
              <a:round/>
              <a:headEnd type="none" w="med" len="med"/>
              <a:tailEnd type="none" w="med" len="med"/>
            </a:ln>
          </p:spPr>
          <p:txBody>
            <a:bodyPr wrap="none" anchor="ctr"/>
            <a:lstStyle/>
            <a:p>
              <a:endParaRPr lang="en-US"/>
            </a:p>
          </p:txBody>
        </p:sp>
      </p:grpSp>
      <p:sp>
        <p:nvSpPr>
          <p:cNvPr id="85038" name="Text Box 148"/>
          <p:cNvSpPr txBox="1">
            <a:spLocks noChangeArrowheads="1"/>
          </p:cNvSpPr>
          <p:nvPr/>
        </p:nvSpPr>
        <p:spPr bwMode="auto">
          <a:xfrm>
            <a:off x="1033463" y="5546725"/>
            <a:ext cx="14303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Air Calvary</a:t>
            </a:r>
          </a:p>
        </p:txBody>
      </p:sp>
      <p:sp>
        <p:nvSpPr>
          <p:cNvPr id="85039" name="Text Box 149"/>
          <p:cNvSpPr txBox="1">
            <a:spLocks noChangeArrowheads="1"/>
          </p:cNvSpPr>
          <p:nvPr/>
        </p:nvSpPr>
        <p:spPr bwMode="auto">
          <a:xfrm>
            <a:off x="1289050" y="6213475"/>
            <a:ext cx="917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Artic</a:t>
            </a:r>
          </a:p>
        </p:txBody>
      </p:sp>
      <p:grpSp>
        <p:nvGrpSpPr>
          <p:cNvPr id="85040" name="Group 150"/>
          <p:cNvGrpSpPr>
            <a:grpSpLocks/>
          </p:cNvGrpSpPr>
          <p:nvPr/>
        </p:nvGrpSpPr>
        <p:grpSpPr bwMode="auto">
          <a:xfrm>
            <a:off x="3756025" y="6161088"/>
            <a:ext cx="530225" cy="530225"/>
            <a:chOff x="2366" y="3881"/>
            <a:chExt cx="334" cy="334"/>
          </a:xfrm>
        </p:grpSpPr>
        <p:sp>
          <p:nvSpPr>
            <p:cNvPr id="85077" name="Freeform 151"/>
            <p:cNvSpPr>
              <a:spLocks noChangeAspect="1"/>
            </p:cNvSpPr>
            <p:nvPr/>
          </p:nvSpPr>
          <p:spPr bwMode="auto">
            <a:xfrm>
              <a:off x="2366" y="38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078" name="Line 152"/>
            <p:cNvSpPr>
              <a:spLocks noChangeShapeType="1"/>
            </p:cNvSpPr>
            <p:nvPr/>
          </p:nvSpPr>
          <p:spPr bwMode="auto">
            <a:xfrm flipV="1">
              <a:off x="2416" y="3971"/>
              <a:ext cx="233" cy="152"/>
            </a:xfrm>
            <a:prstGeom prst="line">
              <a:avLst/>
            </a:prstGeom>
            <a:noFill/>
            <a:ln w="12700">
              <a:solidFill>
                <a:schemeClr val="tx1"/>
              </a:solidFill>
              <a:round/>
              <a:headEnd/>
              <a:tailEnd/>
            </a:ln>
          </p:spPr>
          <p:txBody>
            <a:bodyPr wrap="none" anchor="ctr"/>
            <a:lstStyle/>
            <a:p>
              <a:endParaRPr lang="en-US"/>
            </a:p>
          </p:txBody>
        </p:sp>
        <p:sp>
          <p:nvSpPr>
            <p:cNvPr id="85079" name="Freeform 153"/>
            <p:cNvSpPr>
              <a:spLocks noChangeAspect="1"/>
            </p:cNvSpPr>
            <p:nvPr/>
          </p:nvSpPr>
          <p:spPr bwMode="auto">
            <a:xfrm rot="5400000">
              <a:off x="2582" y="4098"/>
              <a:ext cx="27"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80" name="Freeform 154"/>
            <p:cNvSpPr>
              <a:spLocks noChangeAspect="1"/>
            </p:cNvSpPr>
            <p:nvPr/>
          </p:nvSpPr>
          <p:spPr bwMode="auto">
            <a:xfrm rot="16200000" flipH="1">
              <a:off x="2458" y="4098"/>
              <a:ext cx="27"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81" name="Line 155"/>
            <p:cNvSpPr>
              <a:spLocks noChangeShapeType="1"/>
            </p:cNvSpPr>
            <p:nvPr/>
          </p:nvSpPr>
          <p:spPr bwMode="auto">
            <a:xfrm>
              <a:off x="2481" y="4122"/>
              <a:ext cx="107" cy="0"/>
            </a:xfrm>
            <a:prstGeom prst="line">
              <a:avLst/>
            </a:prstGeom>
            <a:noFill/>
            <a:ln w="12700">
              <a:solidFill>
                <a:schemeClr val="tx1"/>
              </a:solidFill>
              <a:round/>
              <a:headEnd/>
              <a:tailEnd/>
            </a:ln>
          </p:spPr>
          <p:txBody>
            <a:bodyPr wrap="none" anchor="ctr"/>
            <a:lstStyle/>
            <a:p>
              <a:endParaRPr lang="en-US"/>
            </a:p>
          </p:txBody>
        </p:sp>
      </p:grpSp>
      <p:grpSp>
        <p:nvGrpSpPr>
          <p:cNvPr id="85041" name="Group 156"/>
          <p:cNvGrpSpPr>
            <a:grpSpLocks/>
          </p:cNvGrpSpPr>
          <p:nvPr/>
        </p:nvGrpSpPr>
        <p:grpSpPr bwMode="auto">
          <a:xfrm>
            <a:off x="5118100" y="6248400"/>
            <a:ext cx="547688" cy="365125"/>
            <a:chOff x="3224" y="3936"/>
            <a:chExt cx="345" cy="230"/>
          </a:xfrm>
        </p:grpSpPr>
        <p:sp>
          <p:nvSpPr>
            <p:cNvPr id="85071" name="Rectangle 157"/>
            <p:cNvSpPr>
              <a:spLocks noChangeArrowheads="1"/>
            </p:cNvSpPr>
            <p:nvPr/>
          </p:nvSpPr>
          <p:spPr bwMode="auto">
            <a:xfrm>
              <a:off x="3224" y="393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072" name="Freeform 158"/>
            <p:cNvSpPr>
              <a:spLocks/>
            </p:cNvSpPr>
            <p:nvPr/>
          </p:nvSpPr>
          <p:spPr bwMode="auto">
            <a:xfrm>
              <a:off x="3227" y="3941"/>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85073" name="Group 159"/>
            <p:cNvGrpSpPr>
              <a:grpSpLocks/>
            </p:cNvGrpSpPr>
            <p:nvPr/>
          </p:nvGrpSpPr>
          <p:grpSpPr bwMode="auto">
            <a:xfrm>
              <a:off x="3324" y="4104"/>
              <a:ext cx="145" cy="29"/>
              <a:chOff x="3888" y="240"/>
              <a:chExt cx="281" cy="74"/>
            </a:xfrm>
          </p:grpSpPr>
          <p:sp>
            <p:nvSpPr>
              <p:cNvPr id="85074" name="Freeform 160"/>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75" name="Freeform 161"/>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76" name="Line 162"/>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5042" name="Group 163"/>
          <p:cNvGrpSpPr>
            <a:grpSpLocks/>
          </p:cNvGrpSpPr>
          <p:nvPr/>
        </p:nvGrpSpPr>
        <p:grpSpPr bwMode="auto">
          <a:xfrm>
            <a:off x="6499225" y="6221413"/>
            <a:ext cx="401638" cy="401637"/>
            <a:chOff x="4094" y="3919"/>
            <a:chExt cx="253" cy="253"/>
          </a:xfrm>
        </p:grpSpPr>
        <p:sp>
          <p:nvSpPr>
            <p:cNvPr id="85065" name="Rectangle 164"/>
            <p:cNvSpPr>
              <a:spLocks noChangeArrowheads="1"/>
            </p:cNvSpPr>
            <p:nvPr/>
          </p:nvSpPr>
          <p:spPr bwMode="auto">
            <a:xfrm>
              <a:off x="4094" y="3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066" name="Line 165"/>
            <p:cNvSpPr>
              <a:spLocks noChangeShapeType="1"/>
            </p:cNvSpPr>
            <p:nvPr/>
          </p:nvSpPr>
          <p:spPr bwMode="auto">
            <a:xfrm flipV="1">
              <a:off x="4100" y="3926"/>
              <a:ext cx="240" cy="238"/>
            </a:xfrm>
            <a:prstGeom prst="line">
              <a:avLst/>
            </a:prstGeom>
            <a:noFill/>
            <a:ln w="12700">
              <a:solidFill>
                <a:schemeClr val="tx1"/>
              </a:solidFill>
              <a:round/>
              <a:headEnd/>
              <a:tailEnd/>
            </a:ln>
          </p:spPr>
          <p:txBody>
            <a:bodyPr wrap="none" anchor="ctr"/>
            <a:lstStyle/>
            <a:p>
              <a:endParaRPr lang="en-US"/>
            </a:p>
          </p:txBody>
        </p:sp>
        <p:grpSp>
          <p:nvGrpSpPr>
            <p:cNvPr id="85067" name="Group 166"/>
            <p:cNvGrpSpPr>
              <a:grpSpLocks/>
            </p:cNvGrpSpPr>
            <p:nvPr/>
          </p:nvGrpSpPr>
          <p:grpSpPr bwMode="auto">
            <a:xfrm>
              <a:off x="4155" y="4112"/>
              <a:ext cx="132" cy="27"/>
              <a:chOff x="3888" y="240"/>
              <a:chExt cx="281" cy="74"/>
            </a:xfrm>
          </p:grpSpPr>
          <p:sp>
            <p:nvSpPr>
              <p:cNvPr id="85068" name="Freeform 16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69" name="Freeform 16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70" name="Line 169"/>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85043" name="Group 170"/>
          <p:cNvGrpSpPr>
            <a:grpSpLocks/>
          </p:cNvGrpSpPr>
          <p:nvPr/>
        </p:nvGrpSpPr>
        <p:grpSpPr bwMode="auto">
          <a:xfrm>
            <a:off x="7734300" y="6153150"/>
            <a:ext cx="530225" cy="530225"/>
            <a:chOff x="4872" y="3876"/>
            <a:chExt cx="334" cy="334"/>
          </a:xfrm>
        </p:grpSpPr>
        <p:sp>
          <p:nvSpPr>
            <p:cNvPr id="85060" name="Freeform 171"/>
            <p:cNvSpPr>
              <a:spLocks/>
            </p:cNvSpPr>
            <p:nvPr/>
          </p:nvSpPr>
          <p:spPr bwMode="auto">
            <a:xfrm>
              <a:off x="4872" y="3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061" name="Line 172"/>
            <p:cNvSpPr>
              <a:spLocks noChangeShapeType="1"/>
            </p:cNvSpPr>
            <p:nvPr/>
          </p:nvSpPr>
          <p:spPr bwMode="auto">
            <a:xfrm flipV="1">
              <a:off x="4957" y="3961"/>
              <a:ext cx="164" cy="164"/>
            </a:xfrm>
            <a:prstGeom prst="line">
              <a:avLst/>
            </a:prstGeom>
            <a:noFill/>
            <a:ln w="12700">
              <a:solidFill>
                <a:schemeClr val="tx1"/>
              </a:solidFill>
              <a:round/>
              <a:headEnd/>
              <a:tailEnd/>
            </a:ln>
          </p:spPr>
          <p:txBody>
            <a:bodyPr wrap="none" anchor="ctr"/>
            <a:lstStyle/>
            <a:p>
              <a:endParaRPr lang="en-US"/>
            </a:p>
          </p:txBody>
        </p:sp>
        <p:sp>
          <p:nvSpPr>
            <p:cNvPr id="85062" name="Freeform 173"/>
            <p:cNvSpPr>
              <a:spLocks noChangeAspect="1"/>
            </p:cNvSpPr>
            <p:nvPr/>
          </p:nvSpPr>
          <p:spPr bwMode="auto">
            <a:xfrm rot="5400000">
              <a:off x="5063" y="4118"/>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63" name="Freeform 174"/>
            <p:cNvSpPr>
              <a:spLocks noChangeAspect="1"/>
            </p:cNvSpPr>
            <p:nvPr/>
          </p:nvSpPr>
          <p:spPr bwMode="auto">
            <a:xfrm rot="16200000" flipH="1">
              <a:off x="4977" y="4118"/>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5064" name="Line 175"/>
            <p:cNvSpPr>
              <a:spLocks noChangeShapeType="1"/>
            </p:cNvSpPr>
            <p:nvPr/>
          </p:nvSpPr>
          <p:spPr bwMode="auto">
            <a:xfrm>
              <a:off x="5002" y="4145"/>
              <a:ext cx="74" cy="0"/>
            </a:xfrm>
            <a:prstGeom prst="line">
              <a:avLst/>
            </a:prstGeom>
            <a:noFill/>
            <a:ln w="12700">
              <a:solidFill>
                <a:schemeClr val="tx1"/>
              </a:solidFill>
              <a:round/>
              <a:headEnd/>
              <a:tailEnd/>
            </a:ln>
          </p:spPr>
          <p:txBody>
            <a:bodyPr wrap="none" anchor="ctr"/>
            <a:lstStyle/>
            <a:p>
              <a:endParaRPr lang="en-US"/>
            </a:p>
          </p:txBody>
        </p:sp>
      </p:grpSp>
      <p:grpSp>
        <p:nvGrpSpPr>
          <p:cNvPr id="85044" name="Group 176"/>
          <p:cNvGrpSpPr>
            <a:grpSpLocks/>
          </p:cNvGrpSpPr>
          <p:nvPr/>
        </p:nvGrpSpPr>
        <p:grpSpPr bwMode="auto">
          <a:xfrm>
            <a:off x="3748088" y="5478463"/>
            <a:ext cx="530225" cy="530225"/>
            <a:chOff x="2361" y="3451"/>
            <a:chExt cx="334" cy="334"/>
          </a:xfrm>
        </p:grpSpPr>
        <p:sp>
          <p:nvSpPr>
            <p:cNvPr id="85057" name="Freeform 177"/>
            <p:cNvSpPr>
              <a:spLocks noChangeAspect="1"/>
            </p:cNvSpPr>
            <p:nvPr/>
          </p:nvSpPr>
          <p:spPr bwMode="auto">
            <a:xfrm>
              <a:off x="2361" y="345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5058" name="Line 178"/>
            <p:cNvSpPr>
              <a:spLocks noChangeShapeType="1"/>
            </p:cNvSpPr>
            <p:nvPr/>
          </p:nvSpPr>
          <p:spPr bwMode="auto">
            <a:xfrm flipV="1">
              <a:off x="2411" y="3541"/>
              <a:ext cx="233" cy="152"/>
            </a:xfrm>
            <a:prstGeom prst="line">
              <a:avLst/>
            </a:prstGeom>
            <a:noFill/>
            <a:ln w="12700">
              <a:solidFill>
                <a:schemeClr val="tx1"/>
              </a:solidFill>
              <a:round/>
              <a:headEnd/>
              <a:tailEnd/>
            </a:ln>
          </p:spPr>
          <p:txBody>
            <a:bodyPr wrap="none" anchor="ctr"/>
            <a:lstStyle/>
            <a:p>
              <a:endParaRPr lang="en-US"/>
            </a:p>
          </p:txBody>
        </p:sp>
        <p:sp>
          <p:nvSpPr>
            <p:cNvPr id="85059" name="Freeform 179"/>
            <p:cNvSpPr>
              <a:spLocks/>
            </p:cNvSpPr>
            <p:nvPr/>
          </p:nvSpPr>
          <p:spPr bwMode="auto">
            <a:xfrm>
              <a:off x="2414" y="3570"/>
              <a:ext cx="228" cy="9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wrap="none" anchor="ctr"/>
            <a:lstStyle/>
            <a:p>
              <a:endParaRPr lang="en-US"/>
            </a:p>
          </p:txBody>
        </p:sp>
      </p:grpSp>
      <p:grpSp>
        <p:nvGrpSpPr>
          <p:cNvPr id="85045" name="Group 180"/>
          <p:cNvGrpSpPr>
            <a:grpSpLocks/>
          </p:cNvGrpSpPr>
          <p:nvPr/>
        </p:nvGrpSpPr>
        <p:grpSpPr bwMode="auto">
          <a:xfrm>
            <a:off x="5110163" y="5565775"/>
            <a:ext cx="547687" cy="365125"/>
            <a:chOff x="3219" y="3506"/>
            <a:chExt cx="345" cy="230"/>
          </a:xfrm>
        </p:grpSpPr>
        <p:sp>
          <p:nvSpPr>
            <p:cNvPr id="85054" name="Rectangle 181"/>
            <p:cNvSpPr>
              <a:spLocks noChangeArrowheads="1"/>
            </p:cNvSpPr>
            <p:nvPr/>
          </p:nvSpPr>
          <p:spPr bwMode="auto">
            <a:xfrm>
              <a:off x="3219" y="350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5055" name="Freeform 182"/>
            <p:cNvSpPr>
              <a:spLocks/>
            </p:cNvSpPr>
            <p:nvPr/>
          </p:nvSpPr>
          <p:spPr bwMode="auto">
            <a:xfrm>
              <a:off x="3222" y="3511"/>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5056" name="Freeform 183"/>
            <p:cNvSpPr>
              <a:spLocks/>
            </p:cNvSpPr>
            <p:nvPr/>
          </p:nvSpPr>
          <p:spPr bwMode="auto">
            <a:xfrm>
              <a:off x="3247" y="3563"/>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wrap="none" anchor="ctr"/>
            <a:lstStyle/>
            <a:p>
              <a:endParaRPr lang="en-US"/>
            </a:p>
          </p:txBody>
        </p:sp>
      </p:grpSp>
      <p:grpSp>
        <p:nvGrpSpPr>
          <p:cNvPr id="85046" name="Group 184"/>
          <p:cNvGrpSpPr>
            <a:grpSpLocks/>
          </p:cNvGrpSpPr>
          <p:nvPr/>
        </p:nvGrpSpPr>
        <p:grpSpPr bwMode="auto">
          <a:xfrm>
            <a:off x="6472238" y="5538788"/>
            <a:ext cx="401637" cy="401637"/>
            <a:chOff x="4077" y="3489"/>
            <a:chExt cx="253" cy="253"/>
          </a:xfrm>
        </p:grpSpPr>
        <p:sp>
          <p:nvSpPr>
            <p:cNvPr id="85051" name="Rectangle 185"/>
            <p:cNvSpPr>
              <a:spLocks noChangeArrowheads="1"/>
            </p:cNvSpPr>
            <p:nvPr/>
          </p:nvSpPr>
          <p:spPr bwMode="auto">
            <a:xfrm>
              <a:off x="4077" y="348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5052" name="Line 186"/>
            <p:cNvSpPr>
              <a:spLocks noChangeShapeType="1"/>
            </p:cNvSpPr>
            <p:nvPr/>
          </p:nvSpPr>
          <p:spPr bwMode="auto">
            <a:xfrm flipV="1">
              <a:off x="4083" y="3496"/>
              <a:ext cx="240" cy="238"/>
            </a:xfrm>
            <a:prstGeom prst="line">
              <a:avLst/>
            </a:prstGeom>
            <a:noFill/>
            <a:ln w="12700">
              <a:solidFill>
                <a:schemeClr val="tx1"/>
              </a:solidFill>
              <a:round/>
              <a:headEnd/>
              <a:tailEnd/>
            </a:ln>
          </p:spPr>
          <p:txBody>
            <a:bodyPr wrap="none" anchor="ctr"/>
            <a:lstStyle/>
            <a:p>
              <a:endParaRPr lang="en-US"/>
            </a:p>
          </p:txBody>
        </p:sp>
        <p:sp>
          <p:nvSpPr>
            <p:cNvPr id="85053" name="Freeform 187"/>
            <p:cNvSpPr>
              <a:spLocks/>
            </p:cNvSpPr>
            <p:nvPr/>
          </p:nvSpPr>
          <p:spPr bwMode="auto">
            <a:xfrm>
              <a:off x="4114" y="3574"/>
              <a:ext cx="180"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wrap="none" anchor="ctr"/>
            <a:lstStyle/>
            <a:p>
              <a:endParaRPr lang="en-US"/>
            </a:p>
          </p:txBody>
        </p:sp>
      </p:grpSp>
      <p:grpSp>
        <p:nvGrpSpPr>
          <p:cNvPr id="85047" name="Group 188"/>
          <p:cNvGrpSpPr>
            <a:grpSpLocks/>
          </p:cNvGrpSpPr>
          <p:nvPr/>
        </p:nvGrpSpPr>
        <p:grpSpPr bwMode="auto">
          <a:xfrm>
            <a:off x="7726363" y="5470525"/>
            <a:ext cx="530225" cy="530225"/>
            <a:chOff x="4867" y="3446"/>
            <a:chExt cx="334" cy="334"/>
          </a:xfrm>
        </p:grpSpPr>
        <p:sp>
          <p:nvSpPr>
            <p:cNvPr id="85048" name="Freeform 189"/>
            <p:cNvSpPr>
              <a:spLocks/>
            </p:cNvSpPr>
            <p:nvPr/>
          </p:nvSpPr>
          <p:spPr bwMode="auto">
            <a:xfrm>
              <a:off x="4867" y="34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5049" name="Line 190"/>
            <p:cNvSpPr>
              <a:spLocks noChangeShapeType="1"/>
            </p:cNvSpPr>
            <p:nvPr/>
          </p:nvSpPr>
          <p:spPr bwMode="auto">
            <a:xfrm flipV="1">
              <a:off x="4952" y="3531"/>
              <a:ext cx="164" cy="164"/>
            </a:xfrm>
            <a:prstGeom prst="line">
              <a:avLst/>
            </a:prstGeom>
            <a:noFill/>
            <a:ln w="12700">
              <a:solidFill>
                <a:schemeClr val="tx1"/>
              </a:solidFill>
              <a:round/>
              <a:headEnd/>
              <a:tailEnd/>
            </a:ln>
          </p:spPr>
          <p:txBody>
            <a:bodyPr wrap="none" anchor="ctr"/>
            <a:lstStyle/>
            <a:p>
              <a:endParaRPr lang="en-US"/>
            </a:p>
          </p:txBody>
        </p:sp>
        <p:sp>
          <p:nvSpPr>
            <p:cNvPr id="85050" name="Freeform 191"/>
            <p:cNvSpPr>
              <a:spLocks/>
            </p:cNvSpPr>
            <p:nvPr/>
          </p:nvSpPr>
          <p:spPr bwMode="auto">
            <a:xfrm>
              <a:off x="4952" y="3580"/>
              <a:ext cx="164" cy="6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wrap="none" anchor="ctr"/>
            <a:lstStyle/>
            <a:p>
              <a:endParaRPr lang="en-US"/>
            </a:p>
          </p:txBody>
        </p:sp>
      </p:gr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6019" name="Rectangle 3"/>
          <p:cNvSpPr>
            <a:spLocks noGrp="1" noChangeArrowheads="1"/>
          </p:cNvSpPr>
          <p:nvPr>
            <p:ph type="title"/>
          </p:nvPr>
        </p:nvSpPr>
        <p:spPr>
          <a:xfrm>
            <a:off x="3302000" y="77788"/>
            <a:ext cx="4033838" cy="365125"/>
          </a:xfrm>
          <a:noFill/>
        </p:spPr>
        <p:txBody>
          <a:bodyPr wrap="none" lIns="0" tIns="0" rIns="0" bIns="0">
            <a:spAutoFit/>
          </a:bodyPr>
          <a:lstStyle/>
          <a:p>
            <a:pPr eaLnBrk="1" hangingPunct="1"/>
            <a:r>
              <a:rPr lang="en-US" sz="2400"/>
              <a:t>Ground Units –  Recon (Cont)</a:t>
            </a:r>
          </a:p>
        </p:txBody>
      </p:sp>
      <p:sp>
        <p:nvSpPr>
          <p:cNvPr id="8602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602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602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602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6024" name="Text Box 8"/>
          <p:cNvSpPr txBox="1">
            <a:spLocks noChangeArrowheads="1"/>
          </p:cNvSpPr>
          <p:nvPr/>
        </p:nvSpPr>
        <p:spPr bwMode="auto">
          <a:xfrm>
            <a:off x="1042988" y="874713"/>
            <a:ext cx="14112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Air Assault</a:t>
            </a:r>
          </a:p>
        </p:txBody>
      </p:sp>
      <p:sp>
        <p:nvSpPr>
          <p:cNvPr id="86025" name="Text Box 9"/>
          <p:cNvSpPr txBox="1">
            <a:spLocks noChangeArrowheads="1"/>
          </p:cNvSpPr>
          <p:nvPr/>
        </p:nvSpPr>
        <p:spPr bwMode="auto">
          <a:xfrm>
            <a:off x="1131888" y="1539875"/>
            <a:ext cx="12319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Airborne</a:t>
            </a:r>
          </a:p>
        </p:txBody>
      </p:sp>
      <p:sp>
        <p:nvSpPr>
          <p:cNvPr id="86026" name="Text Box 10"/>
          <p:cNvSpPr txBox="1">
            <a:spLocks noChangeArrowheads="1"/>
          </p:cNvSpPr>
          <p:nvPr/>
        </p:nvSpPr>
        <p:spPr bwMode="auto">
          <a:xfrm>
            <a:off x="1274763" y="2781300"/>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Light</a:t>
            </a:r>
          </a:p>
        </p:txBody>
      </p:sp>
      <p:sp>
        <p:nvSpPr>
          <p:cNvPr id="86027" name="Text Box 11"/>
          <p:cNvSpPr txBox="1">
            <a:spLocks noChangeArrowheads="1"/>
          </p:cNvSpPr>
          <p:nvPr/>
        </p:nvSpPr>
        <p:spPr bwMode="auto">
          <a:xfrm>
            <a:off x="1196975" y="3535363"/>
            <a:ext cx="11033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Marine</a:t>
            </a:r>
          </a:p>
        </p:txBody>
      </p:sp>
      <p:sp>
        <p:nvSpPr>
          <p:cNvPr id="86028" name="Text Box 12"/>
          <p:cNvSpPr txBox="1">
            <a:spLocks noChangeArrowheads="1"/>
          </p:cNvSpPr>
          <p:nvPr/>
        </p:nvSpPr>
        <p:spPr bwMode="auto">
          <a:xfrm>
            <a:off x="862013" y="4200525"/>
            <a:ext cx="1774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Marine Division</a:t>
            </a:r>
          </a:p>
        </p:txBody>
      </p:sp>
      <p:sp>
        <p:nvSpPr>
          <p:cNvPr id="86029" name="Text Box 13"/>
          <p:cNvSpPr txBox="1">
            <a:spLocks noChangeArrowheads="1"/>
          </p:cNvSpPr>
          <p:nvPr/>
        </p:nvSpPr>
        <p:spPr bwMode="auto">
          <a:xfrm>
            <a:off x="1049338" y="2205038"/>
            <a:ext cx="1290637" cy="212725"/>
          </a:xfrm>
          <a:prstGeom prst="rect">
            <a:avLst/>
          </a:prstGeom>
          <a:noFill/>
          <a:ln w="12700">
            <a:noFill/>
            <a:miter lim="800000"/>
            <a:headEnd/>
            <a:tailEnd/>
          </a:ln>
        </p:spPr>
        <p:txBody>
          <a:bodyPr wrap="none" lIns="0" tIns="0" rIns="0" bIns="0" anchor="ctr">
            <a:spAutoFit/>
          </a:bodyPr>
          <a:lstStyle/>
          <a:p>
            <a:pPr eaLnBrk="0" hangingPunct="0"/>
            <a:r>
              <a:rPr lang="en-US" sz="1400"/>
              <a:t>Recon Mountain</a:t>
            </a:r>
          </a:p>
        </p:txBody>
      </p:sp>
      <p:sp>
        <p:nvSpPr>
          <p:cNvPr id="86030"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6031"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6032" name="Text Box 16"/>
          <p:cNvSpPr txBox="1">
            <a:spLocks noChangeArrowheads="1"/>
          </p:cNvSpPr>
          <p:nvPr/>
        </p:nvSpPr>
        <p:spPr bwMode="auto">
          <a:xfrm>
            <a:off x="944563" y="4867275"/>
            <a:ext cx="16049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Marine Force</a:t>
            </a:r>
          </a:p>
        </p:txBody>
      </p:sp>
      <p:sp>
        <p:nvSpPr>
          <p:cNvPr id="86033"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6034" name="Text Box 18"/>
          <p:cNvSpPr txBox="1">
            <a:spLocks noChangeArrowheads="1"/>
          </p:cNvSpPr>
          <p:nvPr/>
        </p:nvSpPr>
        <p:spPr bwMode="auto">
          <a:xfrm>
            <a:off x="655638" y="5546725"/>
            <a:ext cx="2187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Light Armored (LAR)</a:t>
            </a:r>
          </a:p>
        </p:txBody>
      </p:sp>
      <p:sp>
        <p:nvSpPr>
          <p:cNvPr id="86035" name="Text Box 19"/>
          <p:cNvSpPr txBox="1">
            <a:spLocks noChangeArrowheads="1"/>
          </p:cNvSpPr>
          <p:nvPr/>
        </p:nvSpPr>
        <p:spPr bwMode="auto">
          <a:xfrm>
            <a:off x="476250" y="6213475"/>
            <a:ext cx="2543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Recon Long Range Surveillance</a:t>
            </a:r>
          </a:p>
        </p:txBody>
      </p:sp>
      <p:grpSp>
        <p:nvGrpSpPr>
          <p:cNvPr id="86036" name="Group 20"/>
          <p:cNvGrpSpPr>
            <a:grpSpLocks/>
          </p:cNvGrpSpPr>
          <p:nvPr/>
        </p:nvGrpSpPr>
        <p:grpSpPr bwMode="auto">
          <a:xfrm>
            <a:off x="3756025" y="2744788"/>
            <a:ext cx="530225" cy="530225"/>
            <a:chOff x="2366" y="1729"/>
            <a:chExt cx="334" cy="334"/>
          </a:xfrm>
        </p:grpSpPr>
        <p:sp>
          <p:nvSpPr>
            <p:cNvPr id="86301" name="Freeform 21"/>
            <p:cNvSpPr>
              <a:spLocks noChangeAspect="1"/>
            </p:cNvSpPr>
            <p:nvPr/>
          </p:nvSpPr>
          <p:spPr bwMode="auto">
            <a:xfrm>
              <a:off x="2366" y="17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302" name="Line 22"/>
            <p:cNvSpPr>
              <a:spLocks noChangeShapeType="1"/>
            </p:cNvSpPr>
            <p:nvPr/>
          </p:nvSpPr>
          <p:spPr bwMode="auto">
            <a:xfrm flipV="1">
              <a:off x="2416" y="1819"/>
              <a:ext cx="233" cy="152"/>
            </a:xfrm>
            <a:prstGeom prst="line">
              <a:avLst/>
            </a:prstGeom>
            <a:noFill/>
            <a:ln w="12700">
              <a:solidFill>
                <a:schemeClr val="tx1"/>
              </a:solidFill>
              <a:round/>
              <a:headEnd/>
              <a:tailEnd/>
            </a:ln>
          </p:spPr>
          <p:txBody>
            <a:bodyPr wrap="none" anchor="ctr"/>
            <a:lstStyle/>
            <a:p>
              <a:endParaRPr lang="en-US"/>
            </a:p>
          </p:txBody>
        </p:sp>
        <p:sp>
          <p:nvSpPr>
            <p:cNvPr id="86303" name="Text Box 23"/>
            <p:cNvSpPr txBox="1">
              <a:spLocks noChangeArrowheads="1"/>
            </p:cNvSpPr>
            <p:nvPr/>
          </p:nvSpPr>
          <p:spPr bwMode="auto">
            <a:xfrm>
              <a:off x="2511" y="1943"/>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grpSp>
      <p:grpSp>
        <p:nvGrpSpPr>
          <p:cNvPr id="86037" name="Group 24"/>
          <p:cNvGrpSpPr>
            <a:grpSpLocks/>
          </p:cNvGrpSpPr>
          <p:nvPr/>
        </p:nvGrpSpPr>
        <p:grpSpPr bwMode="auto">
          <a:xfrm>
            <a:off x="5118100" y="2832100"/>
            <a:ext cx="547688" cy="365125"/>
            <a:chOff x="3224" y="1784"/>
            <a:chExt cx="345" cy="230"/>
          </a:xfrm>
        </p:grpSpPr>
        <p:sp>
          <p:nvSpPr>
            <p:cNvPr id="86298" name="Rectangle 25"/>
            <p:cNvSpPr>
              <a:spLocks noChangeArrowheads="1"/>
            </p:cNvSpPr>
            <p:nvPr/>
          </p:nvSpPr>
          <p:spPr bwMode="auto">
            <a:xfrm>
              <a:off x="3224" y="178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299" name="Freeform 26"/>
            <p:cNvSpPr>
              <a:spLocks/>
            </p:cNvSpPr>
            <p:nvPr/>
          </p:nvSpPr>
          <p:spPr bwMode="auto">
            <a:xfrm>
              <a:off x="3227" y="178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6300" name="Text Box 27"/>
            <p:cNvSpPr txBox="1">
              <a:spLocks noChangeArrowheads="1"/>
            </p:cNvSpPr>
            <p:nvPr/>
          </p:nvSpPr>
          <p:spPr bwMode="auto">
            <a:xfrm>
              <a:off x="3372" y="1905"/>
              <a:ext cx="4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L</a:t>
              </a:r>
            </a:p>
          </p:txBody>
        </p:sp>
      </p:grpSp>
      <p:grpSp>
        <p:nvGrpSpPr>
          <p:cNvPr id="86038" name="Group 28"/>
          <p:cNvGrpSpPr>
            <a:grpSpLocks/>
          </p:cNvGrpSpPr>
          <p:nvPr/>
        </p:nvGrpSpPr>
        <p:grpSpPr bwMode="auto">
          <a:xfrm>
            <a:off x="6499225" y="2805113"/>
            <a:ext cx="401638" cy="401637"/>
            <a:chOff x="4094" y="1767"/>
            <a:chExt cx="253" cy="253"/>
          </a:xfrm>
        </p:grpSpPr>
        <p:sp>
          <p:nvSpPr>
            <p:cNvPr id="86295" name="Rectangle 29"/>
            <p:cNvSpPr>
              <a:spLocks noChangeArrowheads="1"/>
            </p:cNvSpPr>
            <p:nvPr/>
          </p:nvSpPr>
          <p:spPr bwMode="auto">
            <a:xfrm>
              <a:off x="4094" y="17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296" name="Line 30"/>
            <p:cNvSpPr>
              <a:spLocks noChangeShapeType="1"/>
            </p:cNvSpPr>
            <p:nvPr/>
          </p:nvSpPr>
          <p:spPr bwMode="auto">
            <a:xfrm flipV="1">
              <a:off x="4100" y="1774"/>
              <a:ext cx="240" cy="238"/>
            </a:xfrm>
            <a:prstGeom prst="line">
              <a:avLst/>
            </a:prstGeom>
            <a:noFill/>
            <a:ln w="12700">
              <a:solidFill>
                <a:schemeClr val="tx1"/>
              </a:solidFill>
              <a:round/>
              <a:headEnd/>
              <a:tailEnd/>
            </a:ln>
          </p:spPr>
          <p:txBody>
            <a:bodyPr wrap="none" anchor="ctr"/>
            <a:lstStyle/>
            <a:p>
              <a:endParaRPr lang="en-US"/>
            </a:p>
          </p:txBody>
        </p:sp>
        <p:sp>
          <p:nvSpPr>
            <p:cNvPr id="86297" name="Text Box 31"/>
            <p:cNvSpPr txBox="1">
              <a:spLocks noChangeArrowheads="1"/>
            </p:cNvSpPr>
            <p:nvPr/>
          </p:nvSpPr>
          <p:spPr bwMode="auto">
            <a:xfrm>
              <a:off x="4199" y="1924"/>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grpSp>
      <p:grpSp>
        <p:nvGrpSpPr>
          <p:cNvPr id="86039" name="Group 32"/>
          <p:cNvGrpSpPr>
            <a:grpSpLocks/>
          </p:cNvGrpSpPr>
          <p:nvPr/>
        </p:nvGrpSpPr>
        <p:grpSpPr bwMode="auto">
          <a:xfrm>
            <a:off x="7734300" y="2736850"/>
            <a:ext cx="530225" cy="530225"/>
            <a:chOff x="4872" y="1724"/>
            <a:chExt cx="334" cy="334"/>
          </a:xfrm>
        </p:grpSpPr>
        <p:sp>
          <p:nvSpPr>
            <p:cNvPr id="86292" name="Freeform 33"/>
            <p:cNvSpPr>
              <a:spLocks/>
            </p:cNvSpPr>
            <p:nvPr/>
          </p:nvSpPr>
          <p:spPr bwMode="auto">
            <a:xfrm>
              <a:off x="4872" y="172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293" name="Line 34"/>
            <p:cNvSpPr>
              <a:spLocks noChangeShapeType="1"/>
            </p:cNvSpPr>
            <p:nvPr/>
          </p:nvSpPr>
          <p:spPr bwMode="auto">
            <a:xfrm flipV="1">
              <a:off x="4957" y="1809"/>
              <a:ext cx="164" cy="164"/>
            </a:xfrm>
            <a:prstGeom prst="line">
              <a:avLst/>
            </a:prstGeom>
            <a:noFill/>
            <a:ln w="12700">
              <a:solidFill>
                <a:schemeClr val="tx1"/>
              </a:solidFill>
              <a:round/>
              <a:headEnd/>
              <a:tailEnd/>
            </a:ln>
          </p:spPr>
          <p:txBody>
            <a:bodyPr wrap="none" anchor="ctr"/>
            <a:lstStyle/>
            <a:p>
              <a:endParaRPr lang="en-US"/>
            </a:p>
          </p:txBody>
        </p:sp>
        <p:sp>
          <p:nvSpPr>
            <p:cNvPr id="86294" name="Text Box 35"/>
            <p:cNvSpPr txBox="1">
              <a:spLocks noChangeArrowheads="1"/>
            </p:cNvSpPr>
            <p:nvPr/>
          </p:nvSpPr>
          <p:spPr bwMode="auto">
            <a:xfrm>
              <a:off x="5017" y="1915"/>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grpSp>
      <p:grpSp>
        <p:nvGrpSpPr>
          <p:cNvPr id="86040" name="Group 36"/>
          <p:cNvGrpSpPr>
            <a:grpSpLocks/>
          </p:cNvGrpSpPr>
          <p:nvPr/>
        </p:nvGrpSpPr>
        <p:grpSpPr bwMode="auto">
          <a:xfrm>
            <a:off x="3743325" y="700088"/>
            <a:ext cx="530225" cy="530225"/>
            <a:chOff x="2358" y="441"/>
            <a:chExt cx="334" cy="334"/>
          </a:xfrm>
        </p:grpSpPr>
        <p:sp>
          <p:nvSpPr>
            <p:cNvPr id="86289" name="Freeform 37"/>
            <p:cNvSpPr>
              <a:spLocks noChangeAspect="1"/>
            </p:cNvSpPr>
            <p:nvPr/>
          </p:nvSpPr>
          <p:spPr bwMode="auto">
            <a:xfrm>
              <a:off x="2358" y="4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290" name="Line 38"/>
            <p:cNvSpPr>
              <a:spLocks noChangeShapeType="1"/>
            </p:cNvSpPr>
            <p:nvPr/>
          </p:nvSpPr>
          <p:spPr bwMode="auto">
            <a:xfrm flipH="1">
              <a:off x="2439" y="523"/>
              <a:ext cx="171" cy="170"/>
            </a:xfrm>
            <a:prstGeom prst="line">
              <a:avLst/>
            </a:prstGeom>
            <a:noFill/>
            <a:ln w="12700">
              <a:solidFill>
                <a:schemeClr val="tx1"/>
              </a:solidFill>
              <a:round/>
              <a:headEnd/>
              <a:tailEnd/>
            </a:ln>
          </p:spPr>
          <p:txBody>
            <a:bodyPr wrap="none" anchor="ctr"/>
            <a:lstStyle/>
            <a:p>
              <a:endParaRPr lang="en-US"/>
            </a:p>
          </p:txBody>
        </p:sp>
        <p:sp>
          <p:nvSpPr>
            <p:cNvPr id="86291" name="Freeform 39"/>
            <p:cNvSpPr>
              <a:spLocks/>
            </p:cNvSpPr>
            <p:nvPr/>
          </p:nvSpPr>
          <p:spPr bwMode="auto">
            <a:xfrm>
              <a:off x="2491" y="501"/>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6041" name="Group 40"/>
          <p:cNvGrpSpPr>
            <a:grpSpLocks/>
          </p:cNvGrpSpPr>
          <p:nvPr/>
        </p:nvGrpSpPr>
        <p:grpSpPr bwMode="auto">
          <a:xfrm>
            <a:off x="5105400" y="787400"/>
            <a:ext cx="547688" cy="365125"/>
            <a:chOff x="3216" y="496"/>
            <a:chExt cx="345" cy="230"/>
          </a:xfrm>
        </p:grpSpPr>
        <p:grpSp>
          <p:nvGrpSpPr>
            <p:cNvPr id="86285" name="Group 41"/>
            <p:cNvGrpSpPr>
              <a:grpSpLocks/>
            </p:cNvGrpSpPr>
            <p:nvPr/>
          </p:nvGrpSpPr>
          <p:grpSpPr bwMode="auto">
            <a:xfrm>
              <a:off x="3216" y="496"/>
              <a:ext cx="345" cy="230"/>
              <a:chOff x="3216" y="1344"/>
              <a:chExt cx="345" cy="230"/>
            </a:xfrm>
          </p:grpSpPr>
          <p:sp>
            <p:nvSpPr>
              <p:cNvPr id="86287" name="Rectangle 42"/>
              <p:cNvSpPr>
                <a:spLocks noChangeArrowheads="1"/>
              </p:cNvSpPr>
              <p:nvPr/>
            </p:nvSpPr>
            <p:spPr bwMode="auto">
              <a:xfrm>
                <a:off x="3216" y="134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288" name="Line 43"/>
              <p:cNvSpPr>
                <a:spLocks noChangeShapeType="1"/>
              </p:cNvSpPr>
              <p:nvPr/>
            </p:nvSpPr>
            <p:spPr bwMode="auto">
              <a:xfrm flipH="1">
                <a:off x="3221" y="1347"/>
                <a:ext cx="334" cy="221"/>
              </a:xfrm>
              <a:prstGeom prst="line">
                <a:avLst/>
              </a:prstGeom>
              <a:noFill/>
              <a:ln w="12700">
                <a:solidFill>
                  <a:schemeClr val="tx1"/>
                </a:solidFill>
                <a:round/>
                <a:headEnd/>
                <a:tailEnd/>
              </a:ln>
            </p:spPr>
            <p:txBody>
              <a:bodyPr wrap="none" anchor="ctr"/>
              <a:lstStyle/>
              <a:p>
                <a:endParaRPr lang="en-US"/>
              </a:p>
            </p:txBody>
          </p:sp>
        </p:grpSp>
        <p:sp>
          <p:nvSpPr>
            <p:cNvPr id="86286" name="Freeform 44"/>
            <p:cNvSpPr>
              <a:spLocks/>
            </p:cNvSpPr>
            <p:nvPr/>
          </p:nvSpPr>
          <p:spPr bwMode="auto">
            <a:xfrm>
              <a:off x="3354" y="540"/>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6042" name="Group 45"/>
          <p:cNvGrpSpPr>
            <a:grpSpLocks/>
          </p:cNvGrpSpPr>
          <p:nvPr/>
        </p:nvGrpSpPr>
        <p:grpSpPr bwMode="auto">
          <a:xfrm>
            <a:off x="6486525" y="760413"/>
            <a:ext cx="401638" cy="401637"/>
            <a:chOff x="4086" y="479"/>
            <a:chExt cx="253" cy="253"/>
          </a:xfrm>
        </p:grpSpPr>
        <p:grpSp>
          <p:nvGrpSpPr>
            <p:cNvPr id="86281" name="Group 46"/>
            <p:cNvGrpSpPr>
              <a:grpSpLocks/>
            </p:cNvGrpSpPr>
            <p:nvPr/>
          </p:nvGrpSpPr>
          <p:grpSpPr bwMode="auto">
            <a:xfrm>
              <a:off x="4086" y="479"/>
              <a:ext cx="253" cy="253"/>
              <a:chOff x="4086" y="1327"/>
              <a:chExt cx="253" cy="253"/>
            </a:xfrm>
          </p:grpSpPr>
          <p:sp>
            <p:nvSpPr>
              <p:cNvPr id="86283" name="Rectangle 47"/>
              <p:cNvSpPr>
                <a:spLocks noChangeArrowheads="1"/>
              </p:cNvSpPr>
              <p:nvPr/>
            </p:nvSpPr>
            <p:spPr bwMode="auto">
              <a:xfrm>
                <a:off x="4086" y="13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284" name="Line 48"/>
              <p:cNvSpPr>
                <a:spLocks noChangeShapeType="1"/>
              </p:cNvSpPr>
              <p:nvPr/>
            </p:nvSpPr>
            <p:spPr bwMode="auto">
              <a:xfrm flipV="1">
                <a:off x="4092" y="1334"/>
                <a:ext cx="240" cy="240"/>
              </a:xfrm>
              <a:prstGeom prst="line">
                <a:avLst/>
              </a:prstGeom>
              <a:noFill/>
              <a:ln w="12700">
                <a:solidFill>
                  <a:schemeClr val="tx1"/>
                </a:solidFill>
                <a:round/>
                <a:headEnd/>
                <a:tailEnd/>
              </a:ln>
            </p:spPr>
            <p:txBody>
              <a:bodyPr wrap="none" anchor="ctr"/>
              <a:lstStyle/>
              <a:p>
                <a:endParaRPr lang="en-US"/>
              </a:p>
            </p:txBody>
          </p:sp>
        </p:grpSp>
        <p:sp>
          <p:nvSpPr>
            <p:cNvPr id="86282" name="Freeform 49"/>
            <p:cNvSpPr>
              <a:spLocks/>
            </p:cNvSpPr>
            <p:nvPr/>
          </p:nvSpPr>
          <p:spPr bwMode="auto">
            <a:xfrm>
              <a:off x="4178" y="517"/>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6043" name="Group 50"/>
          <p:cNvGrpSpPr>
            <a:grpSpLocks/>
          </p:cNvGrpSpPr>
          <p:nvPr/>
        </p:nvGrpSpPr>
        <p:grpSpPr bwMode="auto">
          <a:xfrm>
            <a:off x="7743825" y="695325"/>
            <a:ext cx="530225" cy="530225"/>
            <a:chOff x="4878" y="438"/>
            <a:chExt cx="334" cy="334"/>
          </a:xfrm>
        </p:grpSpPr>
        <p:sp>
          <p:nvSpPr>
            <p:cNvPr id="86278" name="Freeform 51"/>
            <p:cNvSpPr>
              <a:spLocks/>
            </p:cNvSpPr>
            <p:nvPr/>
          </p:nvSpPr>
          <p:spPr bwMode="auto">
            <a:xfrm>
              <a:off x="4878" y="43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279" name="Line 52"/>
            <p:cNvSpPr>
              <a:spLocks noChangeShapeType="1"/>
            </p:cNvSpPr>
            <p:nvPr/>
          </p:nvSpPr>
          <p:spPr bwMode="auto">
            <a:xfrm flipV="1">
              <a:off x="4963" y="523"/>
              <a:ext cx="164" cy="164"/>
            </a:xfrm>
            <a:prstGeom prst="line">
              <a:avLst/>
            </a:prstGeom>
            <a:noFill/>
            <a:ln w="12700">
              <a:solidFill>
                <a:schemeClr val="tx1"/>
              </a:solidFill>
              <a:round/>
              <a:headEnd/>
              <a:tailEnd/>
            </a:ln>
          </p:spPr>
          <p:txBody>
            <a:bodyPr wrap="none" anchor="ctr"/>
            <a:lstStyle/>
            <a:p>
              <a:endParaRPr lang="en-US"/>
            </a:p>
          </p:txBody>
        </p:sp>
        <p:sp>
          <p:nvSpPr>
            <p:cNvPr id="86280" name="Freeform 53"/>
            <p:cNvSpPr>
              <a:spLocks/>
            </p:cNvSpPr>
            <p:nvPr/>
          </p:nvSpPr>
          <p:spPr bwMode="auto">
            <a:xfrm>
              <a:off x="5011" y="503"/>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86044" name="Group 54"/>
          <p:cNvGrpSpPr>
            <a:grpSpLocks/>
          </p:cNvGrpSpPr>
          <p:nvPr/>
        </p:nvGrpSpPr>
        <p:grpSpPr bwMode="auto">
          <a:xfrm>
            <a:off x="7743825" y="1368425"/>
            <a:ext cx="530225" cy="530225"/>
            <a:chOff x="4878" y="862"/>
            <a:chExt cx="334" cy="334"/>
          </a:xfrm>
        </p:grpSpPr>
        <p:sp>
          <p:nvSpPr>
            <p:cNvPr id="86274" name="Freeform 55"/>
            <p:cNvSpPr>
              <a:spLocks/>
            </p:cNvSpPr>
            <p:nvPr/>
          </p:nvSpPr>
          <p:spPr bwMode="auto">
            <a:xfrm>
              <a:off x="4878" y="8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275" name="Line 56"/>
            <p:cNvSpPr>
              <a:spLocks noChangeShapeType="1"/>
            </p:cNvSpPr>
            <p:nvPr/>
          </p:nvSpPr>
          <p:spPr bwMode="auto">
            <a:xfrm flipV="1">
              <a:off x="4963" y="947"/>
              <a:ext cx="164" cy="164"/>
            </a:xfrm>
            <a:prstGeom prst="line">
              <a:avLst/>
            </a:prstGeom>
            <a:noFill/>
            <a:ln w="12700">
              <a:solidFill>
                <a:schemeClr val="tx1"/>
              </a:solidFill>
              <a:round/>
              <a:headEnd/>
              <a:tailEnd/>
            </a:ln>
          </p:spPr>
          <p:txBody>
            <a:bodyPr wrap="none" anchor="ctr"/>
            <a:lstStyle/>
            <a:p>
              <a:endParaRPr lang="en-US"/>
            </a:p>
          </p:txBody>
        </p:sp>
        <p:sp>
          <p:nvSpPr>
            <p:cNvPr id="86276" name="Freeform 57"/>
            <p:cNvSpPr>
              <a:spLocks/>
            </p:cNvSpPr>
            <p:nvPr/>
          </p:nvSpPr>
          <p:spPr bwMode="auto">
            <a:xfrm>
              <a:off x="4990" y="1085"/>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6277" name="Freeform 58"/>
            <p:cNvSpPr>
              <a:spLocks/>
            </p:cNvSpPr>
            <p:nvPr/>
          </p:nvSpPr>
          <p:spPr bwMode="auto">
            <a:xfrm>
              <a:off x="5045" y="1085"/>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6045" name="Group 59"/>
          <p:cNvGrpSpPr>
            <a:grpSpLocks/>
          </p:cNvGrpSpPr>
          <p:nvPr/>
        </p:nvGrpSpPr>
        <p:grpSpPr bwMode="auto">
          <a:xfrm>
            <a:off x="6486525" y="1433513"/>
            <a:ext cx="401638" cy="401637"/>
            <a:chOff x="4086" y="903"/>
            <a:chExt cx="253" cy="253"/>
          </a:xfrm>
        </p:grpSpPr>
        <p:grpSp>
          <p:nvGrpSpPr>
            <p:cNvPr id="86268" name="Group 60"/>
            <p:cNvGrpSpPr>
              <a:grpSpLocks/>
            </p:cNvGrpSpPr>
            <p:nvPr/>
          </p:nvGrpSpPr>
          <p:grpSpPr bwMode="auto">
            <a:xfrm>
              <a:off x="4086" y="903"/>
              <a:ext cx="253" cy="253"/>
              <a:chOff x="4086" y="1327"/>
              <a:chExt cx="253" cy="253"/>
            </a:xfrm>
          </p:grpSpPr>
          <p:sp>
            <p:nvSpPr>
              <p:cNvPr id="86272" name="Rectangle 61"/>
              <p:cNvSpPr>
                <a:spLocks noChangeArrowheads="1"/>
              </p:cNvSpPr>
              <p:nvPr/>
            </p:nvSpPr>
            <p:spPr bwMode="auto">
              <a:xfrm>
                <a:off x="4086" y="13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273" name="Line 62"/>
              <p:cNvSpPr>
                <a:spLocks noChangeShapeType="1"/>
              </p:cNvSpPr>
              <p:nvPr/>
            </p:nvSpPr>
            <p:spPr bwMode="auto">
              <a:xfrm flipV="1">
                <a:off x="4092" y="1334"/>
                <a:ext cx="240" cy="240"/>
              </a:xfrm>
              <a:prstGeom prst="line">
                <a:avLst/>
              </a:prstGeom>
              <a:noFill/>
              <a:ln w="12700">
                <a:solidFill>
                  <a:schemeClr val="tx1"/>
                </a:solidFill>
                <a:round/>
                <a:headEnd/>
                <a:tailEnd/>
              </a:ln>
            </p:spPr>
            <p:txBody>
              <a:bodyPr wrap="none" anchor="ctr"/>
              <a:lstStyle/>
              <a:p>
                <a:endParaRPr lang="en-US"/>
              </a:p>
            </p:txBody>
          </p:sp>
        </p:grpSp>
        <p:grpSp>
          <p:nvGrpSpPr>
            <p:cNvPr id="86269" name="Group 63"/>
            <p:cNvGrpSpPr>
              <a:grpSpLocks/>
            </p:cNvGrpSpPr>
            <p:nvPr/>
          </p:nvGrpSpPr>
          <p:grpSpPr bwMode="auto">
            <a:xfrm>
              <a:off x="4143" y="1115"/>
              <a:ext cx="138" cy="23"/>
              <a:chOff x="143" y="1247"/>
              <a:chExt cx="197" cy="35"/>
            </a:xfrm>
          </p:grpSpPr>
          <p:sp>
            <p:nvSpPr>
              <p:cNvPr id="86270" name="Freeform 6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6271" name="Freeform 6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6046" name="Group 66"/>
          <p:cNvGrpSpPr>
            <a:grpSpLocks/>
          </p:cNvGrpSpPr>
          <p:nvPr/>
        </p:nvGrpSpPr>
        <p:grpSpPr bwMode="auto">
          <a:xfrm>
            <a:off x="5105400" y="1460500"/>
            <a:ext cx="547688" cy="365125"/>
            <a:chOff x="3216" y="920"/>
            <a:chExt cx="345" cy="230"/>
          </a:xfrm>
        </p:grpSpPr>
        <p:grpSp>
          <p:nvGrpSpPr>
            <p:cNvPr id="86262" name="Group 67"/>
            <p:cNvGrpSpPr>
              <a:grpSpLocks/>
            </p:cNvGrpSpPr>
            <p:nvPr/>
          </p:nvGrpSpPr>
          <p:grpSpPr bwMode="auto">
            <a:xfrm>
              <a:off x="3216" y="920"/>
              <a:ext cx="345" cy="230"/>
              <a:chOff x="3216" y="1344"/>
              <a:chExt cx="345" cy="230"/>
            </a:xfrm>
          </p:grpSpPr>
          <p:sp>
            <p:nvSpPr>
              <p:cNvPr id="86266" name="Rectangle 68"/>
              <p:cNvSpPr>
                <a:spLocks noChangeArrowheads="1"/>
              </p:cNvSpPr>
              <p:nvPr/>
            </p:nvSpPr>
            <p:spPr bwMode="auto">
              <a:xfrm>
                <a:off x="3216" y="134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267" name="Line 69"/>
              <p:cNvSpPr>
                <a:spLocks noChangeShapeType="1"/>
              </p:cNvSpPr>
              <p:nvPr/>
            </p:nvSpPr>
            <p:spPr bwMode="auto">
              <a:xfrm flipH="1">
                <a:off x="3221" y="1347"/>
                <a:ext cx="334" cy="221"/>
              </a:xfrm>
              <a:prstGeom prst="line">
                <a:avLst/>
              </a:prstGeom>
              <a:noFill/>
              <a:ln w="12700">
                <a:solidFill>
                  <a:schemeClr val="tx1"/>
                </a:solidFill>
                <a:round/>
                <a:headEnd/>
                <a:tailEnd/>
              </a:ln>
            </p:spPr>
            <p:txBody>
              <a:bodyPr wrap="none" anchor="ctr"/>
              <a:lstStyle/>
              <a:p>
                <a:endParaRPr lang="en-US"/>
              </a:p>
            </p:txBody>
          </p:sp>
        </p:grpSp>
        <p:grpSp>
          <p:nvGrpSpPr>
            <p:cNvPr id="86263" name="Group 70"/>
            <p:cNvGrpSpPr>
              <a:grpSpLocks/>
            </p:cNvGrpSpPr>
            <p:nvPr/>
          </p:nvGrpSpPr>
          <p:grpSpPr bwMode="auto">
            <a:xfrm>
              <a:off x="3310" y="1097"/>
              <a:ext cx="158" cy="31"/>
              <a:chOff x="143" y="1247"/>
              <a:chExt cx="197" cy="35"/>
            </a:xfrm>
          </p:grpSpPr>
          <p:sp>
            <p:nvSpPr>
              <p:cNvPr id="86264" name="Freeform 7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6265" name="Freeform 7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86047" name="Group 73"/>
          <p:cNvGrpSpPr>
            <a:grpSpLocks/>
          </p:cNvGrpSpPr>
          <p:nvPr/>
        </p:nvGrpSpPr>
        <p:grpSpPr bwMode="auto">
          <a:xfrm>
            <a:off x="3743325" y="1373188"/>
            <a:ext cx="530225" cy="530225"/>
            <a:chOff x="2358" y="865"/>
            <a:chExt cx="334" cy="334"/>
          </a:xfrm>
        </p:grpSpPr>
        <p:sp>
          <p:nvSpPr>
            <p:cNvPr id="86258" name="Freeform 74"/>
            <p:cNvSpPr>
              <a:spLocks noChangeAspect="1"/>
            </p:cNvSpPr>
            <p:nvPr/>
          </p:nvSpPr>
          <p:spPr bwMode="auto">
            <a:xfrm>
              <a:off x="2358" y="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259" name="Line 75"/>
            <p:cNvSpPr>
              <a:spLocks noChangeShapeType="1"/>
            </p:cNvSpPr>
            <p:nvPr/>
          </p:nvSpPr>
          <p:spPr bwMode="auto">
            <a:xfrm flipH="1">
              <a:off x="2439" y="947"/>
              <a:ext cx="171" cy="170"/>
            </a:xfrm>
            <a:prstGeom prst="line">
              <a:avLst/>
            </a:prstGeom>
            <a:noFill/>
            <a:ln w="12700">
              <a:solidFill>
                <a:schemeClr val="tx1"/>
              </a:solidFill>
              <a:round/>
              <a:headEnd/>
              <a:tailEnd/>
            </a:ln>
          </p:spPr>
          <p:txBody>
            <a:bodyPr wrap="none" anchor="ctr"/>
            <a:lstStyle/>
            <a:p>
              <a:endParaRPr lang="en-US"/>
            </a:p>
          </p:txBody>
        </p:sp>
        <p:sp>
          <p:nvSpPr>
            <p:cNvPr id="86260" name="Freeform 76"/>
            <p:cNvSpPr>
              <a:spLocks/>
            </p:cNvSpPr>
            <p:nvPr/>
          </p:nvSpPr>
          <p:spPr bwMode="auto">
            <a:xfrm>
              <a:off x="2460" y="1106"/>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6261" name="Freeform 77"/>
            <p:cNvSpPr>
              <a:spLocks/>
            </p:cNvSpPr>
            <p:nvPr/>
          </p:nvSpPr>
          <p:spPr bwMode="auto">
            <a:xfrm>
              <a:off x="2524" y="1106"/>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86048" name="Group 78"/>
          <p:cNvGrpSpPr>
            <a:grpSpLocks/>
          </p:cNvGrpSpPr>
          <p:nvPr/>
        </p:nvGrpSpPr>
        <p:grpSpPr bwMode="auto">
          <a:xfrm>
            <a:off x="3743325" y="2046288"/>
            <a:ext cx="530225" cy="530225"/>
            <a:chOff x="2358" y="1289"/>
            <a:chExt cx="334" cy="334"/>
          </a:xfrm>
        </p:grpSpPr>
        <p:sp>
          <p:nvSpPr>
            <p:cNvPr id="86255" name="Freeform 79"/>
            <p:cNvSpPr>
              <a:spLocks noChangeAspect="1"/>
            </p:cNvSpPr>
            <p:nvPr/>
          </p:nvSpPr>
          <p:spPr bwMode="auto">
            <a:xfrm>
              <a:off x="2358" y="128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256" name="Line 80"/>
            <p:cNvSpPr>
              <a:spLocks noChangeShapeType="1"/>
            </p:cNvSpPr>
            <p:nvPr/>
          </p:nvSpPr>
          <p:spPr bwMode="auto">
            <a:xfrm flipH="1">
              <a:off x="2439" y="1371"/>
              <a:ext cx="171" cy="170"/>
            </a:xfrm>
            <a:prstGeom prst="line">
              <a:avLst/>
            </a:prstGeom>
            <a:noFill/>
            <a:ln w="12700">
              <a:solidFill>
                <a:schemeClr val="tx1"/>
              </a:solidFill>
              <a:round/>
              <a:headEnd/>
              <a:tailEnd/>
            </a:ln>
          </p:spPr>
          <p:txBody>
            <a:bodyPr wrap="none" anchor="ctr"/>
            <a:lstStyle/>
            <a:p>
              <a:endParaRPr lang="en-US"/>
            </a:p>
          </p:txBody>
        </p:sp>
        <p:sp>
          <p:nvSpPr>
            <p:cNvPr id="86257" name="Freeform 81"/>
            <p:cNvSpPr>
              <a:spLocks/>
            </p:cNvSpPr>
            <p:nvPr/>
          </p:nvSpPr>
          <p:spPr bwMode="auto">
            <a:xfrm>
              <a:off x="2485" y="1490"/>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6049" name="Group 82"/>
          <p:cNvGrpSpPr>
            <a:grpSpLocks/>
          </p:cNvGrpSpPr>
          <p:nvPr/>
        </p:nvGrpSpPr>
        <p:grpSpPr bwMode="auto">
          <a:xfrm>
            <a:off x="5105400" y="2133600"/>
            <a:ext cx="547688" cy="365125"/>
            <a:chOff x="3216" y="1344"/>
            <a:chExt cx="345" cy="230"/>
          </a:xfrm>
        </p:grpSpPr>
        <p:grpSp>
          <p:nvGrpSpPr>
            <p:cNvPr id="86251" name="Group 83"/>
            <p:cNvGrpSpPr>
              <a:grpSpLocks/>
            </p:cNvGrpSpPr>
            <p:nvPr/>
          </p:nvGrpSpPr>
          <p:grpSpPr bwMode="auto">
            <a:xfrm>
              <a:off x="3216" y="1344"/>
              <a:ext cx="345" cy="230"/>
              <a:chOff x="3216" y="1344"/>
              <a:chExt cx="345" cy="230"/>
            </a:xfrm>
          </p:grpSpPr>
          <p:sp>
            <p:nvSpPr>
              <p:cNvPr id="86253" name="Rectangle 84"/>
              <p:cNvSpPr>
                <a:spLocks noChangeArrowheads="1"/>
              </p:cNvSpPr>
              <p:nvPr/>
            </p:nvSpPr>
            <p:spPr bwMode="auto">
              <a:xfrm>
                <a:off x="3216" y="134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254" name="Line 85"/>
              <p:cNvSpPr>
                <a:spLocks noChangeShapeType="1"/>
              </p:cNvSpPr>
              <p:nvPr/>
            </p:nvSpPr>
            <p:spPr bwMode="auto">
              <a:xfrm flipH="1">
                <a:off x="3221" y="1347"/>
                <a:ext cx="334" cy="221"/>
              </a:xfrm>
              <a:prstGeom prst="line">
                <a:avLst/>
              </a:prstGeom>
              <a:noFill/>
              <a:ln w="12700">
                <a:solidFill>
                  <a:schemeClr val="tx1"/>
                </a:solidFill>
                <a:round/>
                <a:headEnd/>
                <a:tailEnd/>
              </a:ln>
            </p:spPr>
            <p:txBody>
              <a:bodyPr wrap="none" anchor="ctr"/>
              <a:lstStyle/>
              <a:p>
                <a:endParaRPr lang="en-US"/>
              </a:p>
            </p:txBody>
          </p:sp>
        </p:grpSp>
        <p:sp>
          <p:nvSpPr>
            <p:cNvPr id="86252" name="Freeform 86"/>
            <p:cNvSpPr>
              <a:spLocks/>
            </p:cNvSpPr>
            <p:nvPr/>
          </p:nvSpPr>
          <p:spPr bwMode="auto">
            <a:xfrm>
              <a:off x="3349" y="1479"/>
              <a:ext cx="79" cy="7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6050" name="Group 87"/>
          <p:cNvGrpSpPr>
            <a:grpSpLocks/>
          </p:cNvGrpSpPr>
          <p:nvPr/>
        </p:nvGrpSpPr>
        <p:grpSpPr bwMode="auto">
          <a:xfrm>
            <a:off x="7743825" y="2041525"/>
            <a:ext cx="530225" cy="530225"/>
            <a:chOff x="4878" y="1286"/>
            <a:chExt cx="334" cy="334"/>
          </a:xfrm>
        </p:grpSpPr>
        <p:sp>
          <p:nvSpPr>
            <p:cNvPr id="86248" name="Freeform 88"/>
            <p:cNvSpPr>
              <a:spLocks/>
            </p:cNvSpPr>
            <p:nvPr/>
          </p:nvSpPr>
          <p:spPr bwMode="auto">
            <a:xfrm>
              <a:off x="4878" y="12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249" name="Line 89"/>
            <p:cNvSpPr>
              <a:spLocks noChangeShapeType="1"/>
            </p:cNvSpPr>
            <p:nvPr/>
          </p:nvSpPr>
          <p:spPr bwMode="auto">
            <a:xfrm flipV="1">
              <a:off x="4963" y="1371"/>
              <a:ext cx="164" cy="164"/>
            </a:xfrm>
            <a:prstGeom prst="line">
              <a:avLst/>
            </a:prstGeom>
            <a:noFill/>
            <a:ln w="12700">
              <a:solidFill>
                <a:schemeClr val="tx1"/>
              </a:solidFill>
              <a:round/>
              <a:headEnd/>
              <a:tailEnd/>
            </a:ln>
          </p:spPr>
          <p:txBody>
            <a:bodyPr wrap="none" anchor="ctr"/>
            <a:lstStyle/>
            <a:p>
              <a:endParaRPr lang="en-US"/>
            </a:p>
          </p:txBody>
        </p:sp>
        <p:sp>
          <p:nvSpPr>
            <p:cNvPr id="86250" name="Freeform 90"/>
            <p:cNvSpPr>
              <a:spLocks/>
            </p:cNvSpPr>
            <p:nvPr/>
          </p:nvSpPr>
          <p:spPr bwMode="auto">
            <a:xfrm>
              <a:off x="5006" y="1482"/>
              <a:ext cx="79" cy="6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6051" name="Group 91"/>
          <p:cNvGrpSpPr>
            <a:grpSpLocks/>
          </p:cNvGrpSpPr>
          <p:nvPr/>
        </p:nvGrpSpPr>
        <p:grpSpPr bwMode="auto">
          <a:xfrm>
            <a:off x="6486525" y="2106613"/>
            <a:ext cx="401638" cy="401637"/>
            <a:chOff x="4086" y="1327"/>
            <a:chExt cx="253" cy="253"/>
          </a:xfrm>
        </p:grpSpPr>
        <p:grpSp>
          <p:nvGrpSpPr>
            <p:cNvPr id="86244" name="Group 92"/>
            <p:cNvGrpSpPr>
              <a:grpSpLocks/>
            </p:cNvGrpSpPr>
            <p:nvPr/>
          </p:nvGrpSpPr>
          <p:grpSpPr bwMode="auto">
            <a:xfrm>
              <a:off x="4086" y="1327"/>
              <a:ext cx="253" cy="253"/>
              <a:chOff x="4086" y="1327"/>
              <a:chExt cx="253" cy="253"/>
            </a:xfrm>
          </p:grpSpPr>
          <p:sp>
            <p:nvSpPr>
              <p:cNvPr id="86246" name="Rectangle 93"/>
              <p:cNvSpPr>
                <a:spLocks noChangeArrowheads="1"/>
              </p:cNvSpPr>
              <p:nvPr/>
            </p:nvSpPr>
            <p:spPr bwMode="auto">
              <a:xfrm>
                <a:off x="4086" y="13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247" name="Line 94"/>
              <p:cNvSpPr>
                <a:spLocks noChangeShapeType="1"/>
              </p:cNvSpPr>
              <p:nvPr/>
            </p:nvSpPr>
            <p:spPr bwMode="auto">
              <a:xfrm flipV="1">
                <a:off x="4092" y="1334"/>
                <a:ext cx="240" cy="240"/>
              </a:xfrm>
              <a:prstGeom prst="line">
                <a:avLst/>
              </a:prstGeom>
              <a:noFill/>
              <a:ln w="12700">
                <a:solidFill>
                  <a:schemeClr val="tx1"/>
                </a:solidFill>
                <a:round/>
                <a:headEnd/>
                <a:tailEnd/>
              </a:ln>
            </p:spPr>
            <p:txBody>
              <a:bodyPr wrap="none" anchor="ctr"/>
              <a:lstStyle/>
              <a:p>
                <a:endParaRPr lang="en-US"/>
              </a:p>
            </p:txBody>
          </p:sp>
        </p:grpSp>
        <p:sp>
          <p:nvSpPr>
            <p:cNvPr id="86245" name="Freeform 95"/>
            <p:cNvSpPr>
              <a:spLocks/>
            </p:cNvSpPr>
            <p:nvPr/>
          </p:nvSpPr>
          <p:spPr bwMode="auto">
            <a:xfrm>
              <a:off x="4173" y="1482"/>
              <a:ext cx="79" cy="78"/>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86052" name="Group 96"/>
          <p:cNvGrpSpPr>
            <a:grpSpLocks/>
          </p:cNvGrpSpPr>
          <p:nvPr/>
        </p:nvGrpSpPr>
        <p:grpSpPr bwMode="auto">
          <a:xfrm>
            <a:off x="3756025" y="3478213"/>
            <a:ext cx="530225" cy="530225"/>
            <a:chOff x="2366" y="2191"/>
            <a:chExt cx="334" cy="334"/>
          </a:xfrm>
        </p:grpSpPr>
        <p:sp>
          <p:nvSpPr>
            <p:cNvPr id="86235" name="Freeform 97"/>
            <p:cNvSpPr>
              <a:spLocks noChangeAspect="1"/>
            </p:cNvSpPr>
            <p:nvPr/>
          </p:nvSpPr>
          <p:spPr bwMode="auto">
            <a:xfrm>
              <a:off x="2366" y="219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236" name="Line 98"/>
            <p:cNvSpPr>
              <a:spLocks noChangeShapeType="1"/>
            </p:cNvSpPr>
            <p:nvPr/>
          </p:nvSpPr>
          <p:spPr bwMode="auto">
            <a:xfrm flipV="1">
              <a:off x="2416" y="2282"/>
              <a:ext cx="233" cy="152"/>
            </a:xfrm>
            <a:prstGeom prst="line">
              <a:avLst/>
            </a:prstGeom>
            <a:noFill/>
            <a:ln w="12700">
              <a:solidFill>
                <a:schemeClr val="tx1"/>
              </a:solidFill>
              <a:round/>
              <a:headEnd/>
              <a:tailEnd/>
            </a:ln>
          </p:spPr>
          <p:txBody>
            <a:bodyPr wrap="none" anchor="ctr"/>
            <a:lstStyle/>
            <a:p>
              <a:endParaRPr lang="en-US"/>
            </a:p>
          </p:txBody>
        </p:sp>
        <p:sp>
          <p:nvSpPr>
            <p:cNvPr id="86237" name="Freeform 99"/>
            <p:cNvSpPr>
              <a:spLocks noChangeAspect="1"/>
            </p:cNvSpPr>
            <p:nvPr/>
          </p:nvSpPr>
          <p:spPr bwMode="auto">
            <a:xfrm>
              <a:off x="2369" y="2328"/>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8" name="Freeform 100"/>
            <p:cNvSpPr>
              <a:spLocks noChangeAspect="1"/>
            </p:cNvSpPr>
            <p:nvPr/>
          </p:nvSpPr>
          <p:spPr bwMode="auto">
            <a:xfrm>
              <a:off x="2463" y="2328"/>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9" name="Freeform 101"/>
            <p:cNvSpPr>
              <a:spLocks noChangeAspect="1"/>
            </p:cNvSpPr>
            <p:nvPr/>
          </p:nvSpPr>
          <p:spPr bwMode="auto">
            <a:xfrm flipV="1">
              <a:off x="2510" y="2357"/>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40" name="Freeform 102"/>
            <p:cNvSpPr>
              <a:spLocks noChangeAspect="1"/>
            </p:cNvSpPr>
            <p:nvPr/>
          </p:nvSpPr>
          <p:spPr bwMode="auto">
            <a:xfrm flipV="1">
              <a:off x="2415" y="2357"/>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41" name="Freeform 103"/>
            <p:cNvSpPr>
              <a:spLocks noChangeAspect="1"/>
            </p:cNvSpPr>
            <p:nvPr/>
          </p:nvSpPr>
          <p:spPr bwMode="auto">
            <a:xfrm>
              <a:off x="2557" y="2328"/>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42" name="Freeform 104"/>
            <p:cNvSpPr>
              <a:spLocks noChangeAspect="1"/>
            </p:cNvSpPr>
            <p:nvPr/>
          </p:nvSpPr>
          <p:spPr bwMode="auto">
            <a:xfrm flipV="1">
              <a:off x="2603" y="2358"/>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43" name="Freeform 105"/>
            <p:cNvSpPr>
              <a:spLocks noChangeAspect="1"/>
            </p:cNvSpPr>
            <p:nvPr/>
          </p:nvSpPr>
          <p:spPr bwMode="auto">
            <a:xfrm>
              <a:off x="2650" y="2329"/>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6053" name="Group 106"/>
          <p:cNvGrpSpPr>
            <a:grpSpLocks/>
          </p:cNvGrpSpPr>
          <p:nvPr/>
        </p:nvGrpSpPr>
        <p:grpSpPr bwMode="auto">
          <a:xfrm>
            <a:off x="5124450" y="3560763"/>
            <a:ext cx="547688" cy="365125"/>
            <a:chOff x="3228" y="2243"/>
            <a:chExt cx="345" cy="230"/>
          </a:xfrm>
        </p:grpSpPr>
        <p:sp>
          <p:nvSpPr>
            <p:cNvPr id="86225" name="Rectangle 107"/>
            <p:cNvSpPr>
              <a:spLocks noChangeArrowheads="1"/>
            </p:cNvSpPr>
            <p:nvPr/>
          </p:nvSpPr>
          <p:spPr bwMode="auto">
            <a:xfrm>
              <a:off x="3228" y="224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226" name="Freeform 108"/>
            <p:cNvSpPr>
              <a:spLocks/>
            </p:cNvSpPr>
            <p:nvPr/>
          </p:nvSpPr>
          <p:spPr bwMode="auto">
            <a:xfrm>
              <a:off x="3231" y="2248"/>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86227" name="Group 109"/>
            <p:cNvGrpSpPr>
              <a:grpSpLocks/>
            </p:cNvGrpSpPr>
            <p:nvPr/>
          </p:nvGrpSpPr>
          <p:grpSpPr bwMode="auto">
            <a:xfrm>
              <a:off x="3228" y="2328"/>
              <a:ext cx="345" cy="59"/>
              <a:chOff x="3099" y="2714"/>
              <a:chExt cx="516" cy="59"/>
            </a:xfrm>
          </p:grpSpPr>
          <p:sp>
            <p:nvSpPr>
              <p:cNvPr id="86228" name="Freeform 110"/>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9" name="Freeform 111"/>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0" name="Freeform 112"/>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1" name="Freeform 113"/>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2" name="Freeform 114"/>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3" name="Freeform 115"/>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34" name="Freeform 116"/>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6054" name="Group 117"/>
          <p:cNvGrpSpPr>
            <a:grpSpLocks/>
          </p:cNvGrpSpPr>
          <p:nvPr/>
        </p:nvGrpSpPr>
        <p:grpSpPr bwMode="auto">
          <a:xfrm>
            <a:off x="6486525" y="3541713"/>
            <a:ext cx="403225" cy="401637"/>
            <a:chOff x="4086" y="2231"/>
            <a:chExt cx="254" cy="253"/>
          </a:xfrm>
        </p:grpSpPr>
        <p:sp>
          <p:nvSpPr>
            <p:cNvPr id="86215" name="Rectangle 118"/>
            <p:cNvSpPr>
              <a:spLocks noChangeArrowheads="1"/>
            </p:cNvSpPr>
            <p:nvPr/>
          </p:nvSpPr>
          <p:spPr bwMode="auto">
            <a:xfrm>
              <a:off x="4087" y="223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216" name="Line 119"/>
            <p:cNvSpPr>
              <a:spLocks noChangeShapeType="1"/>
            </p:cNvSpPr>
            <p:nvPr/>
          </p:nvSpPr>
          <p:spPr bwMode="auto">
            <a:xfrm flipV="1">
              <a:off x="4093" y="2238"/>
              <a:ext cx="240" cy="238"/>
            </a:xfrm>
            <a:prstGeom prst="line">
              <a:avLst/>
            </a:prstGeom>
            <a:noFill/>
            <a:ln w="12700">
              <a:solidFill>
                <a:schemeClr val="tx1"/>
              </a:solidFill>
              <a:round/>
              <a:headEnd/>
              <a:tailEnd/>
            </a:ln>
          </p:spPr>
          <p:txBody>
            <a:bodyPr wrap="none" anchor="ctr"/>
            <a:lstStyle/>
            <a:p>
              <a:endParaRPr lang="en-US"/>
            </a:p>
          </p:txBody>
        </p:sp>
        <p:grpSp>
          <p:nvGrpSpPr>
            <p:cNvPr id="86217" name="Group 120"/>
            <p:cNvGrpSpPr>
              <a:grpSpLocks/>
            </p:cNvGrpSpPr>
            <p:nvPr/>
          </p:nvGrpSpPr>
          <p:grpSpPr bwMode="auto">
            <a:xfrm>
              <a:off x="4086" y="2335"/>
              <a:ext cx="254" cy="45"/>
              <a:chOff x="3099" y="2714"/>
              <a:chExt cx="516" cy="59"/>
            </a:xfrm>
          </p:grpSpPr>
          <p:sp>
            <p:nvSpPr>
              <p:cNvPr id="86218" name="Freeform 121"/>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9" name="Freeform 122"/>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0" name="Freeform 123"/>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1" name="Freeform 124"/>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2" name="Freeform 125"/>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3" name="Freeform 126"/>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24" name="Freeform 127"/>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6055" name="Group 128"/>
          <p:cNvGrpSpPr>
            <a:grpSpLocks/>
          </p:cNvGrpSpPr>
          <p:nvPr/>
        </p:nvGrpSpPr>
        <p:grpSpPr bwMode="auto">
          <a:xfrm>
            <a:off x="7734300" y="3476625"/>
            <a:ext cx="530225" cy="530225"/>
            <a:chOff x="4872" y="2190"/>
            <a:chExt cx="334" cy="334"/>
          </a:xfrm>
        </p:grpSpPr>
        <p:sp>
          <p:nvSpPr>
            <p:cNvPr id="86206" name="Freeform 129"/>
            <p:cNvSpPr>
              <a:spLocks/>
            </p:cNvSpPr>
            <p:nvPr/>
          </p:nvSpPr>
          <p:spPr bwMode="auto">
            <a:xfrm>
              <a:off x="4872" y="219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207" name="Line 130"/>
            <p:cNvSpPr>
              <a:spLocks noChangeShapeType="1"/>
            </p:cNvSpPr>
            <p:nvPr/>
          </p:nvSpPr>
          <p:spPr bwMode="auto">
            <a:xfrm flipV="1">
              <a:off x="4957" y="2275"/>
              <a:ext cx="164" cy="164"/>
            </a:xfrm>
            <a:prstGeom prst="line">
              <a:avLst/>
            </a:prstGeom>
            <a:noFill/>
            <a:ln w="12700">
              <a:solidFill>
                <a:schemeClr val="tx1"/>
              </a:solidFill>
              <a:round/>
              <a:headEnd/>
              <a:tailEnd/>
            </a:ln>
          </p:spPr>
          <p:txBody>
            <a:bodyPr wrap="none" anchor="ctr"/>
            <a:lstStyle/>
            <a:p>
              <a:endParaRPr lang="en-US"/>
            </a:p>
          </p:txBody>
        </p:sp>
        <p:sp>
          <p:nvSpPr>
            <p:cNvPr id="86208" name="Freeform 131"/>
            <p:cNvSpPr>
              <a:spLocks noChangeAspect="1"/>
            </p:cNvSpPr>
            <p:nvPr/>
          </p:nvSpPr>
          <p:spPr bwMode="auto">
            <a:xfrm>
              <a:off x="4886" y="2328"/>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09" name="Freeform 132"/>
            <p:cNvSpPr>
              <a:spLocks noChangeAspect="1"/>
            </p:cNvSpPr>
            <p:nvPr/>
          </p:nvSpPr>
          <p:spPr bwMode="auto">
            <a:xfrm>
              <a:off x="4975" y="2328"/>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0" name="Freeform 133"/>
            <p:cNvSpPr>
              <a:spLocks noChangeAspect="1"/>
            </p:cNvSpPr>
            <p:nvPr/>
          </p:nvSpPr>
          <p:spPr bwMode="auto">
            <a:xfrm flipV="1">
              <a:off x="5018" y="2357"/>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1" name="Freeform 134"/>
            <p:cNvSpPr>
              <a:spLocks noChangeAspect="1"/>
            </p:cNvSpPr>
            <p:nvPr/>
          </p:nvSpPr>
          <p:spPr bwMode="auto">
            <a:xfrm flipV="1">
              <a:off x="4929" y="2357"/>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2" name="Freeform 135"/>
            <p:cNvSpPr>
              <a:spLocks noChangeAspect="1"/>
            </p:cNvSpPr>
            <p:nvPr/>
          </p:nvSpPr>
          <p:spPr bwMode="auto">
            <a:xfrm>
              <a:off x="5062" y="2328"/>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3" name="Freeform 136"/>
            <p:cNvSpPr>
              <a:spLocks noChangeAspect="1"/>
            </p:cNvSpPr>
            <p:nvPr/>
          </p:nvSpPr>
          <p:spPr bwMode="auto">
            <a:xfrm flipV="1">
              <a:off x="5106" y="2358"/>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214" name="Freeform 137"/>
            <p:cNvSpPr>
              <a:spLocks noChangeAspect="1"/>
            </p:cNvSpPr>
            <p:nvPr/>
          </p:nvSpPr>
          <p:spPr bwMode="auto">
            <a:xfrm>
              <a:off x="5150" y="2329"/>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6056" name="Group 138"/>
          <p:cNvGrpSpPr>
            <a:grpSpLocks/>
          </p:cNvGrpSpPr>
          <p:nvPr/>
        </p:nvGrpSpPr>
        <p:grpSpPr bwMode="auto">
          <a:xfrm>
            <a:off x="3748088" y="5475288"/>
            <a:ext cx="530225" cy="530225"/>
            <a:chOff x="2361" y="3449"/>
            <a:chExt cx="334" cy="334"/>
          </a:xfrm>
        </p:grpSpPr>
        <p:sp>
          <p:nvSpPr>
            <p:cNvPr id="86199" name="Freeform 139"/>
            <p:cNvSpPr>
              <a:spLocks noChangeAspect="1"/>
            </p:cNvSpPr>
            <p:nvPr/>
          </p:nvSpPr>
          <p:spPr bwMode="auto">
            <a:xfrm>
              <a:off x="2361" y="344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200" name="Line 140"/>
            <p:cNvSpPr>
              <a:spLocks noChangeShapeType="1"/>
            </p:cNvSpPr>
            <p:nvPr/>
          </p:nvSpPr>
          <p:spPr bwMode="auto">
            <a:xfrm flipV="1">
              <a:off x="2411" y="3540"/>
              <a:ext cx="233" cy="152"/>
            </a:xfrm>
            <a:prstGeom prst="line">
              <a:avLst/>
            </a:prstGeom>
            <a:noFill/>
            <a:ln w="12700">
              <a:solidFill>
                <a:schemeClr val="tx1"/>
              </a:solidFill>
              <a:round/>
              <a:headEnd/>
              <a:tailEnd/>
            </a:ln>
          </p:spPr>
          <p:txBody>
            <a:bodyPr wrap="none" anchor="ctr"/>
            <a:lstStyle/>
            <a:p>
              <a:endParaRPr lang="en-US"/>
            </a:p>
          </p:txBody>
        </p:sp>
        <p:sp>
          <p:nvSpPr>
            <p:cNvPr id="86201" name="Oval 141"/>
            <p:cNvSpPr>
              <a:spLocks noChangeAspect="1" noChangeArrowheads="1"/>
            </p:cNvSpPr>
            <p:nvPr/>
          </p:nvSpPr>
          <p:spPr bwMode="auto">
            <a:xfrm>
              <a:off x="2416" y="3548"/>
              <a:ext cx="224" cy="98"/>
            </a:xfrm>
            <a:prstGeom prst="ellipse">
              <a:avLst/>
            </a:prstGeom>
            <a:noFill/>
            <a:ln w="12700">
              <a:solidFill>
                <a:srgbClr val="000000"/>
              </a:solidFill>
              <a:round/>
              <a:headEnd/>
              <a:tailEnd/>
            </a:ln>
          </p:spPr>
          <p:txBody>
            <a:bodyPr wrap="none" anchor="ctr"/>
            <a:lstStyle/>
            <a:p>
              <a:endParaRPr lang="en-US"/>
            </a:p>
          </p:txBody>
        </p:sp>
        <p:grpSp>
          <p:nvGrpSpPr>
            <p:cNvPr id="86202" name="Group 142"/>
            <p:cNvGrpSpPr>
              <a:grpSpLocks/>
            </p:cNvGrpSpPr>
            <p:nvPr/>
          </p:nvGrpSpPr>
          <p:grpSpPr bwMode="auto">
            <a:xfrm>
              <a:off x="2423" y="3648"/>
              <a:ext cx="210" cy="35"/>
              <a:chOff x="2417" y="1932"/>
              <a:chExt cx="210" cy="35"/>
            </a:xfrm>
          </p:grpSpPr>
          <p:sp>
            <p:nvSpPr>
              <p:cNvPr id="86203" name="Oval 143"/>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6204" name="Oval 144"/>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6205" name="Oval 145"/>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6057" name="Group 146"/>
          <p:cNvGrpSpPr>
            <a:grpSpLocks/>
          </p:cNvGrpSpPr>
          <p:nvPr/>
        </p:nvGrpSpPr>
        <p:grpSpPr bwMode="auto">
          <a:xfrm>
            <a:off x="5110163" y="5557838"/>
            <a:ext cx="547687" cy="365125"/>
            <a:chOff x="3219" y="3501"/>
            <a:chExt cx="345" cy="230"/>
          </a:xfrm>
        </p:grpSpPr>
        <p:sp>
          <p:nvSpPr>
            <p:cNvPr id="86191" name="Rectangle 147"/>
            <p:cNvSpPr>
              <a:spLocks noChangeArrowheads="1"/>
            </p:cNvSpPr>
            <p:nvPr/>
          </p:nvSpPr>
          <p:spPr bwMode="auto">
            <a:xfrm>
              <a:off x="3219" y="350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192" name="Freeform 148"/>
            <p:cNvSpPr>
              <a:spLocks/>
            </p:cNvSpPr>
            <p:nvPr/>
          </p:nvSpPr>
          <p:spPr bwMode="auto">
            <a:xfrm>
              <a:off x="3222" y="3506"/>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86193" name="Group 149"/>
            <p:cNvGrpSpPr>
              <a:grpSpLocks/>
            </p:cNvGrpSpPr>
            <p:nvPr/>
          </p:nvGrpSpPr>
          <p:grpSpPr bwMode="auto">
            <a:xfrm>
              <a:off x="3262" y="3541"/>
              <a:ext cx="259" cy="148"/>
              <a:chOff x="3278" y="3539"/>
              <a:chExt cx="259" cy="148"/>
            </a:xfrm>
          </p:grpSpPr>
          <p:sp>
            <p:nvSpPr>
              <p:cNvPr id="86194" name="Oval 150"/>
              <p:cNvSpPr>
                <a:spLocks noChangeAspect="1" noChangeArrowheads="1"/>
              </p:cNvSpPr>
              <p:nvPr/>
            </p:nvSpPr>
            <p:spPr bwMode="auto">
              <a:xfrm>
                <a:off x="3278" y="3539"/>
                <a:ext cx="259" cy="110"/>
              </a:xfrm>
              <a:prstGeom prst="ellipse">
                <a:avLst/>
              </a:prstGeom>
              <a:noFill/>
              <a:ln w="12700">
                <a:solidFill>
                  <a:srgbClr val="000000"/>
                </a:solidFill>
                <a:round/>
                <a:headEnd/>
                <a:tailEnd/>
              </a:ln>
            </p:spPr>
            <p:txBody>
              <a:bodyPr wrap="none" anchor="ctr"/>
              <a:lstStyle/>
              <a:p>
                <a:endParaRPr lang="en-US"/>
              </a:p>
            </p:txBody>
          </p:sp>
          <p:grpSp>
            <p:nvGrpSpPr>
              <p:cNvPr id="86195" name="Group 151"/>
              <p:cNvGrpSpPr>
                <a:grpSpLocks/>
              </p:cNvGrpSpPr>
              <p:nvPr/>
            </p:nvGrpSpPr>
            <p:grpSpPr bwMode="auto">
              <a:xfrm>
                <a:off x="3302" y="3652"/>
                <a:ext cx="210" cy="35"/>
                <a:chOff x="2417" y="1932"/>
                <a:chExt cx="210" cy="35"/>
              </a:xfrm>
            </p:grpSpPr>
            <p:sp>
              <p:nvSpPr>
                <p:cNvPr id="86196" name="Oval 152"/>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86197" name="Oval 153"/>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86198" name="Oval 154"/>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86058" name="Group 155"/>
          <p:cNvGrpSpPr>
            <a:grpSpLocks/>
          </p:cNvGrpSpPr>
          <p:nvPr/>
        </p:nvGrpSpPr>
        <p:grpSpPr bwMode="auto">
          <a:xfrm>
            <a:off x="6472238" y="5538788"/>
            <a:ext cx="401637" cy="401637"/>
            <a:chOff x="4077" y="3489"/>
            <a:chExt cx="253" cy="253"/>
          </a:xfrm>
        </p:grpSpPr>
        <p:sp>
          <p:nvSpPr>
            <p:cNvPr id="86183" name="Rectangle 156"/>
            <p:cNvSpPr>
              <a:spLocks noChangeArrowheads="1"/>
            </p:cNvSpPr>
            <p:nvPr/>
          </p:nvSpPr>
          <p:spPr bwMode="auto">
            <a:xfrm>
              <a:off x="4077" y="348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184" name="Line 157"/>
            <p:cNvSpPr>
              <a:spLocks noChangeShapeType="1"/>
            </p:cNvSpPr>
            <p:nvPr/>
          </p:nvSpPr>
          <p:spPr bwMode="auto">
            <a:xfrm flipV="1">
              <a:off x="4083" y="3496"/>
              <a:ext cx="240" cy="238"/>
            </a:xfrm>
            <a:prstGeom prst="line">
              <a:avLst/>
            </a:prstGeom>
            <a:noFill/>
            <a:ln w="12700">
              <a:solidFill>
                <a:schemeClr val="tx1"/>
              </a:solidFill>
              <a:round/>
              <a:headEnd/>
              <a:tailEnd/>
            </a:ln>
          </p:spPr>
          <p:txBody>
            <a:bodyPr wrap="none" anchor="ctr"/>
            <a:lstStyle/>
            <a:p>
              <a:endParaRPr lang="en-US"/>
            </a:p>
          </p:txBody>
        </p:sp>
        <p:grpSp>
          <p:nvGrpSpPr>
            <p:cNvPr id="86185" name="Group 158"/>
            <p:cNvGrpSpPr>
              <a:grpSpLocks/>
            </p:cNvGrpSpPr>
            <p:nvPr/>
          </p:nvGrpSpPr>
          <p:grpSpPr bwMode="auto">
            <a:xfrm>
              <a:off x="4107" y="3542"/>
              <a:ext cx="194" cy="147"/>
              <a:chOff x="4114" y="3533"/>
              <a:chExt cx="194" cy="147"/>
            </a:xfrm>
          </p:grpSpPr>
          <p:sp>
            <p:nvSpPr>
              <p:cNvPr id="86186" name="Oval 159"/>
              <p:cNvSpPr>
                <a:spLocks noChangeAspect="1" noChangeArrowheads="1"/>
              </p:cNvSpPr>
              <p:nvPr/>
            </p:nvSpPr>
            <p:spPr bwMode="auto">
              <a:xfrm>
                <a:off x="4116" y="3533"/>
                <a:ext cx="190" cy="111"/>
              </a:xfrm>
              <a:prstGeom prst="ellipse">
                <a:avLst/>
              </a:prstGeom>
              <a:noFill/>
              <a:ln w="12700">
                <a:solidFill>
                  <a:srgbClr val="000000"/>
                </a:solidFill>
                <a:round/>
                <a:headEnd/>
                <a:tailEnd/>
              </a:ln>
            </p:spPr>
            <p:txBody>
              <a:bodyPr wrap="none" anchor="ctr"/>
              <a:lstStyle/>
              <a:p>
                <a:endParaRPr lang="en-US"/>
              </a:p>
            </p:txBody>
          </p:sp>
          <p:grpSp>
            <p:nvGrpSpPr>
              <p:cNvPr id="86187" name="Group 160"/>
              <p:cNvGrpSpPr>
                <a:grpSpLocks/>
              </p:cNvGrpSpPr>
              <p:nvPr/>
            </p:nvGrpSpPr>
            <p:grpSpPr bwMode="auto">
              <a:xfrm>
                <a:off x="4114" y="3645"/>
                <a:ext cx="194" cy="35"/>
                <a:chOff x="4120" y="1932"/>
                <a:chExt cx="194" cy="35"/>
              </a:xfrm>
            </p:grpSpPr>
            <p:sp>
              <p:nvSpPr>
                <p:cNvPr id="86188" name="Oval 161"/>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86189" name="Oval 162"/>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86190" name="Oval 163"/>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grpSp>
      <p:grpSp>
        <p:nvGrpSpPr>
          <p:cNvPr id="86059" name="Group 164"/>
          <p:cNvGrpSpPr>
            <a:grpSpLocks/>
          </p:cNvGrpSpPr>
          <p:nvPr/>
        </p:nvGrpSpPr>
        <p:grpSpPr bwMode="auto">
          <a:xfrm>
            <a:off x="7726363" y="5473700"/>
            <a:ext cx="530225" cy="530225"/>
            <a:chOff x="4867" y="3448"/>
            <a:chExt cx="334" cy="334"/>
          </a:xfrm>
        </p:grpSpPr>
        <p:sp>
          <p:nvSpPr>
            <p:cNvPr id="86176" name="Freeform 165"/>
            <p:cNvSpPr>
              <a:spLocks/>
            </p:cNvSpPr>
            <p:nvPr/>
          </p:nvSpPr>
          <p:spPr bwMode="auto">
            <a:xfrm>
              <a:off x="4867" y="344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177" name="Line 166"/>
            <p:cNvSpPr>
              <a:spLocks noChangeShapeType="1"/>
            </p:cNvSpPr>
            <p:nvPr/>
          </p:nvSpPr>
          <p:spPr bwMode="auto">
            <a:xfrm flipV="1">
              <a:off x="4952" y="3533"/>
              <a:ext cx="164" cy="164"/>
            </a:xfrm>
            <a:prstGeom prst="line">
              <a:avLst/>
            </a:prstGeom>
            <a:noFill/>
            <a:ln w="12700">
              <a:solidFill>
                <a:schemeClr val="tx1"/>
              </a:solidFill>
              <a:round/>
              <a:headEnd/>
              <a:tailEnd/>
            </a:ln>
          </p:spPr>
          <p:txBody>
            <a:bodyPr wrap="none" anchor="ctr"/>
            <a:lstStyle/>
            <a:p>
              <a:endParaRPr lang="en-US"/>
            </a:p>
          </p:txBody>
        </p:sp>
        <p:sp>
          <p:nvSpPr>
            <p:cNvPr id="86178" name="Oval 167"/>
            <p:cNvSpPr>
              <a:spLocks noChangeAspect="1" noChangeArrowheads="1"/>
            </p:cNvSpPr>
            <p:nvPr/>
          </p:nvSpPr>
          <p:spPr bwMode="auto">
            <a:xfrm>
              <a:off x="4933" y="3535"/>
              <a:ext cx="202" cy="122"/>
            </a:xfrm>
            <a:prstGeom prst="ellipse">
              <a:avLst/>
            </a:prstGeom>
            <a:noFill/>
            <a:ln w="12700">
              <a:solidFill>
                <a:srgbClr val="000000"/>
              </a:solidFill>
              <a:round/>
              <a:headEnd/>
              <a:tailEnd/>
            </a:ln>
          </p:spPr>
          <p:txBody>
            <a:bodyPr wrap="none" anchor="ctr"/>
            <a:lstStyle/>
            <a:p>
              <a:endParaRPr lang="en-US"/>
            </a:p>
          </p:txBody>
        </p:sp>
        <p:grpSp>
          <p:nvGrpSpPr>
            <p:cNvPr id="86179" name="Group 168"/>
            <p:cNvGrpSpPr>
              <a:grpSpLocks/>
            </p:cNvGrpSpPr>
            <p:nvPr/>
          </p:nvGrpSpPr>
          <p:grpSpPr bwMode="auto">
            <a:xfrm>
              <a:off x="4963" y="3661"/>
              <a:ext cx="142" cy="35"/>
              <a:chOff x="4966" y="1946"/>
              <a:chExt cx="142" cy="35"/>
            </a:xfrm>
          </p:grpSpPr>
          <p:sp>
            <p:nvSpPr>
              <p:cNvPr id="86180" name="Oval 169"/>
              <p:cNvSpPr>
                <a:spLocks noChangeAspect="1" noChangeArrowheads="1"/>
              </p:cNvSpPr>
              <p:nvPr/>
            </p:nvSpPr>
            <p:spPr bwMode="auto">
              <a:xfrm>
                <a:off x="5073" y="1946"/>
                <a:ext cx="35" cy="35"/>
              </a:xfrm>
              <a:prstGeom prst="ellipse">
                <a:avLst/>
              </a:prstGeom>
              <a:noFill/>
              <a:ln w="12700">
                <a:solidFill>
                  <a:srgbClr val="000000"/>
                </a:solidFill>
                <a:round/>
                <a:headEnd/>
                <a:tailEnd/>
              </a:ln>
            </p:spPr>
            <p:txBody>
              <a:bodyPr wrap="none" anchor="ctr"/>
              <a:lstStyle/>
              <a:p>
                <a:endParaRPr lang="en-US"/>
              </a:p>
            </p:txBody>
          </p:sp>
          <p:sp>
            <p:nvSpPr>
              <p:cNvPr id="86181" name="Oval 170"/>
              <p:cNvSpPr>
                <a:spLocks noChangeAspect="1" noChangeArrowheads="1"/>
              </p:cNvSpPr>
              <p:nvPr/>
            </p:nvSpPr>
            <p:spPr bwMode="auto">
              <a:xfrm>
                <a:off x="4966" y="1946"/>
                <a:ext cx="35" cy="35"/>
              </a:xfrm>
              <a:prstGeom prst="ellipse">
                <a:avLst/>
              </a:prstGeom>
              <a:noFill/>
              <a:ln w="12700">
                <a:solidFill>
                  <a:srgbClr val="000000"/>
                </a:solidFill>
                <a:round/>
                <a:headEnd/>
                <a:tailEnd/>
              </a:ln>
            </p:spPr>
            <p:txBody>
              <a:bodyPr wrap="none" anchor="ctr"/>
              <a:lstStyle/>
              <a:p>
                <a:endParaRPr lang="en-US"/>
              </a:p>
            </p:txBody>
          </p:sp>
          <p:sp>
            <p:nvSpPr>
              <p:cNvPr id="86182" name="Oval 171"/>
              <p:cNvSpPr>
                <a:spLocks noChangeAspect="1" noChangeArrowheads="1"/>
              </p:cNvSpPr>
              <p:nvPr/>
            </p:nvSpPr>
            <p:spPr bwMode="auto">
              <a:xfrm>
                <a:off x="5019" y="1946"/>
                <a:ext cx="35" cy="35"/>
              </a:xfrm>
              <a:prstGeom prst="ellipse">
                <a:avLst/>
              </a:prstGeom>
              <a:noFill/>
              <a:ln w="12700">
                <a:solidFill>
                  <a:srgbClr val="000000"/>
                </a:solidFill>
                <a:round/>
                <a:headEnd/>
                <a:tailEnd/>
              </a:ln>
            </p:spPr>
            <p:txBody>
              <a:bodyPr wrap="none" anchor="ctr"/>
              <a:lstStyle/>
              <a:p>
                <a:endParaRPr lang="en-US"/>
              </a:p>
            </p:txBody>
          </p:sp>
        </p:grpSp>
      </p:grpSp>
      <p:grpSp>
        <p:nvGrpSpPr>
          <p:cNvPr id="86060" name="Group 172"/>
          <p:cNvGrpSpPr>
            <a:grpSpLocks/>
          </p:cNvGrpSpPr>
          <p:nvPr/>
        </p:nvGrpSpPr>
        <p:grpSpPr bwMode="auto">
          <a:xfrm>
            <a:off x="3756025" y="4125913"/>
            <a:ext cx="530225" cy="530225"/>
            <a:chOff x="2366" y="2599"/>
            <a:chExt cx="334" cy="334"/>
          </a:xfrm>
        </p:grpSpPr>
        <p:sp>
          <p:nvSpPr>
            <p:cNvPr id="86165" name="Freeform 173"/>
            <p:cNvSpPr>
              <a:spLocks noChangeAspect="1"/>
            </p:cNvSpPr>
            <p:nvPr/>
          </p:nvSpPr>
          <p:spPr bwMode="auto">
            <a:xfrm>
              <a:off x="2366" y="25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166" name="Line 174"/>
            <p:cNvSpPr>
              <a:spLocks noChangeShapeType="1"/>
            </p:cNvSpPr>
            <p:nvPr/>
          </p:nvSpPr>
          <p:spPr bwMode="auto">
            <a:xfrm flipV="1">
              <a:off x="2416" y="2690"/>
              <a:ext cx="233" cy="152"/>
            </a:xfrm>
            <a:prstGeom prst="line">
              <a:avLst/>
            </a:prstGeom>
            <a:noFill/>
            <a:ln w="12700">
              <a:solidFill>
                <a:schemeClr val="tx1"/>
              </a:solidFill>
              <a:round/>
              <a:headEnd/>
              <a:tailEnd/>
            </a:ln>
          </p:spPr>
          <p:txBody>
            <a:bodyPr wrap="none" anchor="ctr"/>
            <a:lstStyle/>
            <a:p>
              <a:endParaRPr lang="en-US"/>
            </a:p>
          </p:txBody>
        </p:sp>
        <p:grpSp>
          <p:nvGrpSpPr>
            <p:cNvPr id="86167" name="Group 175"/>
            <p:cNvGrpSpPr>
              <a:grpSpLocks/>
            </p:cNvGrpSpPr>
            <p:nvPr/>
          </p:nvGrpSpPr>
          <p:grpSpPr bwMode="auto">
            <a:xfrm>
              <a:off x="2369" y="2736"/>
              <a:ext cx="327" cy="59"/>
              <a:chOff x="3099" y="2714"/>
              <a:chExt cx="516" cy="59"/>
            </a:xfrm>
          </p:grpSpPr>
          <p:sp>
            <p:nvSpPr>
              <p:cNvPr id="86169" name="Freeform 17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0" name="Freeform 17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1" name="Freeform 17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2" name="Freeform 17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3" name="Freeform 18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4" name="Freeform 18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75" name="Freeform 18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86168" name="Text Box 183"/>
            <p:cNvSpPr txBox="1">
              <a:spLocks noChangeArrowheads="1"/>
            </p:cNvSpPr>
            <p:nvPr/>
          </p:nvSpPr>
          <p:spPr bwMode="auto">
            <a:xfrm>
              <a:off x="2460" y="2650"/>
              <a:ext cx="58"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D</a:t>
              </a:r>
            </a:p>
          </p:txBody>
        </p:sp>
      </p:grpSp>
      <p:grpSp>
        <p:nvGrpSpPr>
          <p:cNvPr id="86061" name="Group 184"/>
          <p:cNvGrpSpPr>
            <a:grpSpLocks/>
          </p:cNvGrpSpPr>
          <p:nvPr/>
        </p:nvGrpSpPr>
        <p:grpSpPr bwMode="auto">
          <a:xfrm>
            <a:off x="5124450" y="4198938"/>
            <a:ext cx="547688" cy="374650"/>
            <a:chOff x="3228" y="2645"/>
            <a:chExt cx="345" cy="236"/>
          </a:xfrm>
        </p:grpSpPr>
        <p:grpSp>
          <p:nvGrpSpPr>
            <p:cNvPr id="86153" name="Group 185"/>
            <p:cNvGrpSpPr>
              <a:grpSpLocks/>
            </p:cNvGrpSpPr>
            <p:nvPr/>
          </p:nvGrpSpPr>
          <p:grpSpPr bwMode="auto">
            <a:xfrm>
              <a:off x="3228" y="2651"/>
              <a:ext cx="345" cy="230"/>
              <a:chOff x="3228" y="2243"/>
              <a:chExt cx="345" cy="230"/>
            </a:xfrm>
          </p:grpSpPr>
          <p:sp>
            <p:nvSpPr>
              <p:cNvPr id="86155" name="Rectangle 186"/>
              <p:cNvSpPr>
                <a:spLocks noChangeArrowheads="1"/>
              </p:cNvSpPr>
              <p:nvPr/>
            </p:nvSpPr>
            <p:spPr bwMode="auto">
              <a:xfrm>
                <a:off x="3228" y="224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156" name="Freeform 187"/>
              <p:cNvSpPr>
                <a:spLocks/>
              </p:cNvSpPr>
              <p:nvPr/>
            </p:nvSpPr>
            <p:spPr bwMode="auto">
              <a:xfrm>
                <a:off x="3231" y="2248"/>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86157" name="Group 188"/>
              <p:cNvGrpSpPr>
                <a:grpSpLocks/>
              </p:cNvGrpSpPr>
              <p:nvPr/>
            </p:nvGrpSpPr>
            <p:grpSpPr bwMode="auto">
              <a:xfrm>
                <a:off x="3228" y="2328"/>
                <a:ext cx="345" cy="59"/>
                <a:chOff x="3099" y="2714"/>
                <a:chExt cx="516" cy="59"/>
              </a:xfrm>
            </p:grpSpPr>
            <p:sp>
              <p:nvSpPr>
                <p:cNvPr id="86158" name="Freeform 18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59" name="Freeform 19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60" name="Freeform 19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61" name="Freeform 19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62" name="Freeform 19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63" name="Freeform 19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64" name="Freeform 19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86154" name="Text Box 196"/>
            <p:cNvSpPr txBox="1">
              <a:spLocks noChangeArrowheads="1"/>
            </p:cNvSpPr>
            <p:nvPr/>
          </p:nvSpPr>
          <p:spPr bwMode="auto">
            <a:xfrm>
              <a:off x="3324" y="2645"/>
              <a:ext cx="58"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D</a:t>
              </a:r>
            </a:p>
          </p:txBody>
        </p:sp>
      </p:grpSp>
      <p:grpSp>
        <p:nvGrpSpPr>
          <p:cNvPr id="86062" name="Group 197"/>
          <p:cNvGrpSpPr>
            <a:grpSpLocks/>
          </p:cNvGrpSpPr>
          <p:nvPr/>
        </p:nvGrpSpPr>
        <p:grpSpPr bwMode="auto">
          <a:xfrm>
            <a:off x="6486525" y="4189413"/>
            <a:ext cx="403225" cy="401637"/>
            <a:chOff x="4086" y="2639"/>
            <a:chExt cx="254" cy="253"/>
          </a:xfrm>
        </p:grpSpPr>
        <p:grpSp>
          <p:nvGrpSpPr>
            <p:cNvPr id="86141" name="Group 198"/>
            <p:cNvGrpSpPr>
              <a:grpSpLocks/>
            </p:cNvGrpSpPr>
            <p:nvPr/>
          </p:nvGrpSpPr>
          <p:grpSpPr bwMode="auto">
            <a:xfrm>
              <a:off x="4086" y="2639"/>
              <a:ext cx="254" cy="253"/>
              <a:chOff x="4086" y="2231"/>
              <a:chExt cx="254" cy="253"/>
            </a:xfrm>
          </p:grpSpPr>
          <p:sp>
            <p:nvSpPr>
              <p:cNvPr id="86143" name="Rectangle 199"/>
              <p:cNvSpPr>
                <a:spLocks noChangeArrowheads="1"/>
              </p:cNvSpPr>
              <p:nvPr/>
            </p:nvSpPr>
            <p:spPr bwMode="auto">
              <a:xfrm>
                <a:off x="4087" y="223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144" name="Line 200"/>
              <p:cNvSpPr>
                <a:spLocks noChangeShapeType="1"/>
              </p:cNvSpPr>
              <p:nvPr/>
            </p:nvSpPr>
            <p:spPr bwMode="auto">
              <a:xfrm flipV="1">
                <a:off x="4093" y="2238"/>
                <a:ext cx="240" cy="238"/>
              </a:xfrm>
              <a:prstGeom prst="line">
                <a:avLst/>
              </a:prstGeom>
              <a:noFill/>
              <a:ln w="12700">
                <a:solidFill>
                  <a:schemeClr val="tx1"/>
                </a:solidFill>
                <a:round/>
                <a:headEnd/>
                <a:tailEnd/>
              </a:ln>
            </p:spPr>
            <p:txBody>
              <a:bodyPr wrap="none" anchor="ctr"/>
              <a:lstStyle/>
              <a:p>
                <a:endParaRPr lang="en-US"/>
              </a:p>
            </p:txBody>
          </p:sp>
          <p:grpSp>
            <p:nvGrpSpPr>
              <p:cNvPr id="86145" name="Group 201"/>
              <p:cNvGrpSpPr>
                <a:grpSpLocks/>
              </p:cNvGrpSpPr>
              <p:nvPr/>
            </p:nvGrpSpPr>
            <p:grpSpPr bwMode="auto">
              <a:xfrm>
                <a:off x="4086" y="2335"/>
                <a:ext cx="254" cy="45"/>
                <a:chOff x="3099" y="2714"/>
                <a:chExt cx="516" cy="59"/>
              </a:xfrm>
            </p:grpSpPr>
            <p:sp>
              <p:nvSpPr>
                <p:cNvPr id="86146" name="Freeform 20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47" name="Freeform 20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48" name="Freeform 20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49" name="Freeform 20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50" name="Freeform 20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51" name="Freeform 20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52" name="Freeform 20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86142" name="Text Box 209"/>
            <p:cNvSpPr txBox="1">
              <a:spLocks noChangeArrowheads="1"/>
            </p:cNvSpPr>
            <p:nvPr/>
          </p:nvSpPr>
          <p:spPr bwMode="auto">
            <a:xfrm>
              <a:off x="4149" y="2656"/>
              <a:ext cx="58"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D</a:t>
              </a:r>
            </a:p>
          </p:txBody>
        </p:sp>
      </p:grpSp>
      <p:grpSp>
        <p:nvGrpSpPr>
          <p:cNvPr id="86063" name="Group 210"/>
          <p:cNvGrpSpPr>
            <a:grpSpLocks/>
          </p:cNvGrpSpPr>
          <p:nvPr/>
        </p:nvGrpSpPr>
        <p:grpSpPr bwMode="auto">
          <a:xfrm>
            <a:off x="7734300" y="4124325"/>
            <a:ext cx="530225" cy="530225"/>
            <a:chOff x="4872" y="2598"/>
            <a:chExt cx="334" cy="334"/>
          </a:xfrm>
        </p:grpSpPr>
        <p:sp>
          <p:nvSpPr>
            <p:cNvPr id="86130" name="Freeform 211"/>
            <p:cNvSpPr>
              <a:spLocks/>
            </p:cNvSpPr>
            <p:nvPr/>
          </p:nvSpPr>
          <p:spPr bwMode="auto">
            <a:xfrm>
              <a:off x="4872" y="25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131" name="Line 212"/>
            <p:cNvSpPr>
              <a:spLocks noChangeShapeType="1"/>
            </p:cNvSpPr>
            <p:nvPr/>
          </p:nvSpPr>
          <p:spPr bwMode="auto">
            <a:xfrm flipV="1">
              <a:off x="4957" y="2683"/>
              <a:ext cx="164" cy="164"/>
            </a:xfrm>
            <a:prstGeom prst="line">
              <a:avLst/>
            </a:prstGeom>
            <a:noFill/>
            <a:ln w="12700">
              <a:solidFill>
                <a:schemeClr val="tx1"/>
              </a:solidFill>
              <a:round/>
              <a:headEnd/>
              <a:tailEnd/>
            </a:ln>
          </p:spPr>
          <p:txBody>
            <a:bodyPr wrap="none" anchor="ctr"/>
            <a:lstStyle/>
            <a:p>
              <a:endParaRPr lang="en-US"/>
            </a:p>
          </p:txBody>
        </p:sp>
        <p:grpSp>
          <p:nvGrpSpPr>
            <p:cNvPr id="86132" name="Group 213"/>
            <p:cNvGrpSpPr>
              <a:grpSpLocks/>
            </p:cNvGrpSpPr>
            <p:nvPr/>
          </p:nvGrpSpPr>
          <p:grpSpPr bwMode="auto">
            <a:xfrm>
              <a:off x="4886" y="2736"/>
              <a:ext cx="307" cy="59"/>
              <a:chOff x="3099" y="2714"/>
              <a:chExt cx="516" cy="59"/>
            </a:xfrm>
          </p:grpSpPr>
          <p:sp>
            <p:nvSpPr>
              <p:cNvPr id="86134" name="Freeform 21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35" name="Freeform 21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36" name="Freeform 21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37" name="Freeform 21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38" name="Freeform 21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39" name="Freeform 21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40" name="Freeform 22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86133" name="Text Box 221"/>
            <p:cNvSpPr txBox="1">
              <a:spLocks noChangeArrowheads="1"/>
            </p:cNvSpPr>
            <p:nvPr/>
          </p:nvSpPr>
          <p:spPr bwMode="auto">
            <a:xfrm>
              <a:off x="4970" y="2647"/>
              <a:ext cx="58"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D</a:t>
              </a:r>
            </a:p>
          </p:txBody>
        </p:sp>
      </p:grpSp>
      <p:grpSp>
        <p:nvGrpSpPr>
          <p:cNvPr id="86064" name="Group 222"/>
          <p:cNvGrpSpPr>
            <a:grpSpLocks/>
          </p:cNvGrpSpPr>
          <p:nvPr/>
        </p:nvGrpSpPr>
        <p:grpSpPr bwMode="auto">
          <a:xfrm>
            <a:off x="3756025" y="4760913"/>
            <a:ext cx="530225" cy="530225"/>
            <a:chOff x="2366" y="2999"/>
            <a:chExt cx="334" cy="334"/>
          </a:xfrm>
        </p:grpSpPr>
        <p:sp>
          <p:nvSpPr>
            <p:cNvPr id="86119" name="Freeform 223"/>
            <p:cNvSpPr>
              <a:spLocks noChangeAspect="1"/>
            </p:cNvSpPr>
            <p:nvPr/>
          </p:nvSpPr>
          <p:spPr bwMode="auto">
            <a:xfrm>
              <a:off x="2366" y="29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120" name="Line 224"/>
            <p:cNvSpPr>
              <a:spLocks noChangeShapeType="1"/>
            </p:cNvSpPr>
            <p:nvPr/>
          </p:nvSpPr>
          <p:spPr bwMode="auto">
            <a:xfrm flipV="1">
              <a:off x="2416" y="3090"/>
              <a:ext cx="233" cy="152"/>
            </a:xfrm>
            <a:prstGeom prst="line">
              <a:avLst/>
            </a:prstGeom>
            <a:noFill/>
            <a:ln w="12700">
              <a:solidFill>
                <a:schemeClr val="tx1"/>
              </a:solidFill>
              <a:round/>
              <a:headEnd/>
              <a:tailEnd/>
            </a:ln>
          </p:spPr>
          <p:txBody>
            <a:bodyPr wrap="none" anchor="ctr"/>
            <a:lstStyle/>
            <a:p>
              <a:endParaRPr lang="en-US"/>
            </a:p>
          </p:txBody>
        </p:sp>
        <p:grpSp>
          <p:nvGrpSpPr>
            <p:cNvPr id="86121" name="Group 225"/>
            <p:cNvGrpSpPr>
              <a:grpSpLocks/>
            </p:cNvGrpSpPr>
            <p:nvPr/>
          </p:nvGrpSpPr>
          <p:grpSpPr bwMode="auto">
            <a:xfrm>
              <a:off x="2369" y="3136"/>
              <a:ext cx="327" cy="59"/>
              <a:chOff x="3099" y="2714"/>
              <a:chExt cx="516" cy="59"/>
            </a:xfrm>
          </p:grpSpPr>
          <p:sp>
            <p:nvSpPr>
              <p:cNvPr id="86123" name="Freeform 22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4" name="Freeform 22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5" name="Freeform 22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6" name="Freeform 22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7" name="Freeform 23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8" name="Freeform 23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29" name="Freeform 23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86122" name="Text Box 233"/>
            <p:cNvSpPr txBox="1">
              <a:spLocks noChangeArrowheads="1"/>
            </p:cNvSpPr>
            <p:nvPr/>
          </p:nvSpPr>
          <p:spPr bwMode="auto">
            <a:xfrm>
              <a:off x="2464" y="3050"/>
              <a:ext cx="49"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F</a:t>
              </a:r>
            </a:p>
          </p:txBody>
        </p:sp>
      </p:grpSp>
      <p:grpSp>
        <p:nvGrpSpPr>
          <p:cNvPr id="86065" name="Group 234"/>
          <p:cNvGrpSpPr>
            <a:grpSpLocks/>
          </p:cNvGrpSpPr>
          <p:nvPr/>
        </p:nvGrpSpPr>
        <p:grpSpPr bwMode="auto">
          <a:xfrm>
            <a:off x="5124450" y="4833938"/>
            <a:ext cx="547688" cy="374650"/>
            <a:chOff x="3228" y="2645"/>
            <a:chExt cx="345" cy="236"/>
          </a:xfrm>
        </p:grpSpPr>
        <p:grpSp>
          <p:nvGrpSpPr>
            <p:cNvPr id="86107" name="Group 235"/>
            <p:cNvGrpSpPr>
              <a:grpSpLocks/>
            </p:cNvGrpSpPr>
            <p:nvPr/>
          </p:nvGrpSpPr>
          <p:grpSpPr bwMode="auto">
            <a:xfrm>
              <a:off x="3228" y="2651"/>
              <a:ext cx="345" cy="230"/>
              <a:chOff x="3228" y="2243"/>
              <a:chExt cx="345" cy="230"/>
            </a:xfrm>
          </p:grpSpPr>
          <p:sp>
            <p:nvSpPr>
              <p:cNvPr id="86109" name="Rectangle 236"/>
              <p:cNvSpPr>
                <a:spLocks noChangeArrowheads="1"/>
              </p:cNvSpPr>
              <p:nvPr/>
            </p:nvSpPr>
            <p:spPr bwMode="auto">
              <a:xfrm>
                <a:off x="3228" y="224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110" name="Freeform 237"/>
              <p:cNvSpPr>
                <a:spLocks/>
              </p:cNvSpPr>
              <p:nvPr/>
            </p:nvSpPr>
            <p:spPr bwMode="auto">
              <a:xfrm>
                <a:off x="3231" y="2248"/>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nvGrpSpPr>
              <p:cNvPr id="86111" name="Group 238"/>
              <p:cNvGrpSpPr>
                <a:grpSpLocks/>
              </p:cNvGrpSpPr>
              <p:nvPr/>
            </p:nvGrpSpPr>
            <p:grpSpPr bwMode="auto">
              <a:xfrm>
                <a:off x="3228" y="2328"/>
                <a:ext cx="345" cy="59"/>
                <a:chOff x="3099" y="2714"/>
                <a:chExt cx="516" cy="59"/>
              </a:xfrm>
            </p:grpSpPr>
            <p:sp>
              <p:nvSpPr>
                <p:cNvPr id="86112" name="Freeform 23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3" name="Freeform 24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4" name="Freeform 24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5" name="Freeform 24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6" name="Freeform 24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7" name="Freeform 24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18" name="Freeform 24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86108" name="Text Box 246"/>
            <p:cNvSpPr txBox="1">
              <a:spLocks noChangeArrowheads="1"/>
            </p:cNvSpPr>
            <p:nvPr/>
          </p:nvSpPr>
          <p:spPr bwMode="auto">
            <a:xfrm>
              <a:off x="3328" y="2645"/>
              <a:ext cx="49"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F</a:t>
              </a:r>
            </a:p>
          </p:txBody>
        </p:sp>
      </p:grpSp>
      <p:grpSp>
        <p:nvGrpSpPr>
          <p:cNvPr id="86066" name="Group 247"/>
          <p:cNvGrpSpPr>
            <a:grpSpLocks/>
          </p:cNvGrpSpPr>
          <p:nvPr/>
        </p:nvGrpSpPr>
        <p:grpSpPr bwMode="auto">
          <a:xfrm>
            <a:off x="6486525" y="4824413"/>
            <a:ext cx="403225" cy="401637"/>
            <a:chOff x="4086" y="2639"/>
            <a:chExt cx="254" cy="253"/>
          </a:xfrm>
        </p:grpSpPr>
        <p:grpSp>
          <p:nvGrpSpPr>
            <p:cNvPr id="86095" name="Group 248"/>
            <p:cNvGrpSpPr>
              <a:grpSpLocks/>
            </p:cNvGrpSpPr>
            <p:nvPr/>
          </p:nvGrpSpPr>
          <p:grpSpPr bwMode="auto">
            <a:xfrm>
              <a:off x="4086" y="2639"/>
              <a:ext cx="254" cy="253"/>
              <a:chOff x="4086" y="2231"/>
              <a:chExt cx="254" cy="253"/>
            </a:xfrm>
          </p:grpSpPr>
          <p:sp>
            <p:nvSpPr>
              <p:cNvPr id="86097" name="Rectangle 249"/>
              <p:cNvSpPr>
                <a:spLocks noChangeArrowheads="1"/>
              </p:cNvSpPr>
              <p:nvPr/>
            </p:nvSpPr>
            <p:spPr bwMode="auto">
              <a:xfrm>
                <a:off x="4087" y="223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098" name="Line 250"/>
              <p:cNvSpPr>
                <a:spLocks noChangeShapeType="1"/>
              </p:cNvSpPr>
              <p:nvPr/>
            </p:nvSpPr>
            <p:spPr bwMode="auto">
              <a:xfrm flipV="1">
                <a:off x="4093" y="2238"/>
                <a:ext cx="240" cy="238"/>
              </a:xfrm>
              <a:prstGeom prst="line">
                <a:avLst/>
              </a:prstGeom>
              <a:noFill/>
              <a:ln w="12700">
                <a:solidFill>
                  <a:schemeClr val="tx1"/>
                </a:solidFill>
                <a:round/>
                <a:headEnd/>
                <a:tailEnd/>
              </a:ln>
            </p:spPr>
            <p:txBody>
              <a:bodyPr wrap="none" anchor="ctr"/>
              <a:lstStyle/>
              <a:p>
                <a:endParaRPr lang="en-US"/>
              </a:p>
            </p:txBody>
          </p:sp>
          <p:grpSp>
            <p:nvGrpSpPr>
              <p:cNvPr id="86099" name="Group 251"/>
              <p:cNvGrpSpPr>
                <a:grpSpLocks/>
              </p:cNvGrpSpPr>
              <p:nvPr/>
            </p:nvGrpSpPr>
            <p:grpSpPr bwMode="auto">
              <a:xfrm>
                <a:off x="4086" y="2335"/>
                <a:ext cx="254" cy="45"/>
                <a:chOff x="3099" y="2714"/>
                <a:chExt cx="516" cy="59"/>
              </a:xfrm>
            </p:grpSpPr>
            <p:sp>
              <p:nvSpPr>
                <p:cNvPr id="86100" name="Freeform 25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1" name="Freeform 25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2" name="Freeform 25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3" name="Freeform 25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4" name="Freeform 25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5" name="Freeform 25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106" name="Freeform 25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sp>
          <p:nvSpPr>
            <p:cNvPr id="86096" name="Text Box 259"/>
            <p:cNvSpPr txBox="1">
              <a:spLocks noChangeArrowheads="1"/>
            </p:cNvSpPr>
            <p:nvPr/>
          </p:nvSpPr>
          <p:spPr bwMode="auto">
            <a:xfrm>
              <a:off x="4153" y="2656"/>
              <a:ext cx="49"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F</a:t>
              </a:r>
            </a:p>
          </p:txBody>
        </p:sp>
      </p:grpSp>
      <p:grpSp>
        <p:nvGrpSpPr>
          <p:cNvPr id="86067" name="Group 260"/>
          <p:cNvGrpSpPr>
            <a:grpSpLocks/>
          </p:cNvGrpSpPr>
          <p:nvPr/>
        </p:nvGrpSpPr>
        <p:grpSpPr bwMode="auto">
          <a:xfrm>
            <a:off x="7734300" y="4759325"/>
            <a:ext cx="530225" cy="530225"/>
            <a:chOff x="4872" y="2998"/>
            <a:chExt cx="334" cy="334"/>
          </a:xfrm>
        </p:grpSpPr>
        <p:sp>
          <p:nvSpPr>
            <p:cNvPr id="86084" name="Freeform 261"/>
            <p:cNvSpPr>
              <a:spLocks/>
            </p:cNvSpPr>
            <p:nvPr/>
          </p:nvSpPr>
          <p:spPr bwMode="auto">
            <a:xfrm>
              <a:off x="4872" y="29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085" name="Line 262"/>
            <p:cNvSpPr>
              <a:spLocks noChangeShapeType="1"/>
            </p:cNvSpPr>
            <p:nvPr/>
          </p:nvSpPr>
          <p:spPr bwMode="auto">
            <a:xfrm flipV="1">
              <a:off x="4957" y="3083"/>
              <a:ext cx="164" cy="164"/>
            </a:xfrm>
            <a:prstGeom prst="line">
              <a:avLst/>
            </a:prstGeom>
            <a:noFill/>
            <a:ln w="12700">
              <a:solidFill>
                <a:schemeClr val="tx1"/>
              </a:solidFill>
              <a:round/>
              <a:headEnd/>
              <a:tailEnd/>
            </a:ln>
          </p:spPr>
          <p:txBody>
            <a:bodyPr wrap="none" anchor="ctr"/>
            <a:lstStyle/>
            <a:p>
              <a:endParaRPr lang="en-US"/>
            </a:p>
          </p:txBody>
        </p:sp>
        <p:grpSp>
          <p:nvGrpSpPr>
            <p:cNvPr id="86086" name="Group 263"/>
            <p:cNvGrpSpPr>
              <a:grpSpLocks/>
            </p:cNvGrpSpPr>
            <p:nvPr/>
          </p:nvGrpSpPr>
          <p:grpSpPr bwMode="auto">
            <a:xfrm>
              <a:off x="4886" y="3136"/>
              <a:ext cx="307" cy="59"/>
              <a:chOff x="3099" y="2714"/>
              <a:chExt cx="516" cy="59"/>
            </a:xfrm>
          </p:grpSpPr>
          <p:sp>
            <p:nvSpPr>
              <p:cNvPr id="86088" name="Freeform 26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89" name="Freeform 26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90" name="Freeform 26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91" name="Freeform 26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92" name="Freeform 26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93" name="Freeform 26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6094" name="Freeform 27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86087" name="Text Box 271"/>
            <p:cNvSpPr txBox="1">
              <a:spLocks noChangeArrowheads="1"/>
            </p:cNvSpPr>
            <p:nvPr/>
          </p:nvSpPr>
          <p:spPr bwMode="auto">
            <a:xfrm>
              <a:off x="4974" y="3047"/>
              <a:ext cx="49" cy="96"/>
            </a:xfrm>
            <a:prstGeom prst="rect">
              <a:avLst/>
            </a:prstGeom>
            <a:noFill/>
            <a:ln w="12700">
              <a:noFill/>
              <a:miter lim="800000"/>
              <a:headEnd/>
              <a:tailEnd/>
            </a:ln>
          </p:spPr>
          <p:txBody>
            <a:bodyPr wrap="none" lIns="0" tIns="0" rIns="0" bIns="0">
              <a:spAutoFit/>
            </a:bodyPr>
            <a:lstStyle/>
            <a:p>
              <a:pPr algn="ctr" eaLnBrk="0" hangingPunct="0">
                <a:spcBef>
                  <a:spcPct val="50000"/>
                </a:spcBef>
              </a:pPr>
              <a:r>
                <a:rPr lang="en-US" sz="1000" b="1"/>
                <a:t>F</a:t>
              </a:r>
            </a:p>
          </p:txBody>
        </p:sp>
      </p:grpSp>
      <p:grpSp>
        <p:nvGrpSpPr>
          <p:cNvPr id="86068" name="Group 272"/>
          <p:cNvGrpSpPr>
            <a:grpSpLocks/>
          </p:cNvGrpSpPr>
          <p:nvPr/>
        </p:nvGrpSpPr>
        <p:grpSpPr bwMode="auto">
          <a:xfrm>
            <a:off x="3756025" y="6161088"/>
            <a:ext cx="530225" cy="530225"/>
            <a:chOff x="2366" y="3881"/>
            <a:chExt cx="334" cy="334"/>
          </a:xfrm>
        </p:grpSpPr>
        <p:sp>
          <p:nvSpPr>
            <p:cNvPr id="86081" name="Freeform 273"/>
            <p:cNvSpPr>
              <a:spLocks noChangeAspect="1"/>
            </p:cNvSpPr>
            <p:nvPr/>
          </p:nvSpPr>
          <p:spPr bwMode="auto">
            <a:xfrm>
              <a:off x="2366" y="38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6082" name="Line 274"/>
            <p:cNvSpPr>
              <a:spLocks noChangeShapeType="1"/>
            </p:cNvSpPr>
            <p:nvPr/>
          </p:nvSpPr>
          <p:spPr bwMode="auto">
            <a:xfrm flipV="1">
              <a:off x="2416" y="3971"/>
              <a:ext cx="233" cy="152"/>
            </a:xfrm>
            <a:prstGeom prst="line">
              <a:avLst/>
            </a:prstGeom>
            <a:noFill/>
            <a:ln w="12700">
              <a:solidFill>
                <a:schemeClr val="tx1"/>
              </a:solidFill>
              <a:round/>
              <a:headEnd/>
              <a:tailEnd/>
            </a:ln>
          </p:spPr>
          <p:txBody>
            <a:bodyPr wrap="none" anchor="ctr"/>
            <a:lstStyle/>
            <a:p>
              <a:endParaRPr lang="en-US"/>
            </a:p>
          </p:txBody>
        </p:sp>
        <p:sp>
          <p:nvSpPr>
            <p:cNvPr id="86083" name="Rectangle 275"/>
            <p:cNvSpPr>
              <a:spLocks noChangeArrowheads="1"/>
            </p:cNvSpPr>
            <p:nvPr/>
          </p:nvSpPr>
          <p:spPr bwMode="auto">
            <a:xfrm>
              <a:off x="2466" y="4094"/>
              <a:ext cx="139" cy="77"/>
            </a:xfrm>
            <a:prstGeom prst="rect">
              <a:avLst/>
            </a:prstGeom>
            <a:noFill/>
            <a:ln w="12700">
              <a:noFill/>
              <a:miter lim="800000"/>
              <a:headEnd/>
              <a:tailEnd/>
            </a:ln>
          </p:spPr>
          <p:txBody>
            <a:bodyPr wrap="none" lIns="0" tIns="0" rIns="0" bIns="0">
              <a:spAutoFit/>
            </a:bodyPr>
            <a:lstStyle/>
            <a:p>
              <a:pPr algn="ctr" eaLnBrk="0" hangingPunct="0"/>
              <a:r>
                <a:rPr lang="en-US" sz="800">
                  <a:latin typeface="Arial Black" pitchFamily="34" charset="0"/>
                </a:rPr>
                <a:t>LRS</a:t>
              </a:r>
            </a:p>
          </p:txBody>
        </p:sp>
      </p:grpSp>
      <p:grpSp>
        <p:nvGrpSpPr>
          <p:cNvPr id="86069" name="Group 276"/>
          <p:cNvGrpSpPr>
            <a:grpSpLocks/>
          </p:cNvGrpSpPr>
          <p:nvPr/>
        </p:nvGrpSpPr>
        <p:grpSpPr bwMode="auto">
          <a:xfrm>
            <a:off x="7734300" y="6153150"/>
            <a:ext cx="530225" cy="530225"/>
            <a:chOff x="4872" y="3876"/>
            <a:chExt cx="334" cy="334"/>
          </a:xfrm>
        </p:grpSpPr>
        <p:sp>
          <p:nvSpPr>
            <p:cNvPr id="86078" name="Freeform 277"/>
            <p:cNvSpPr>
              <a:spLocks/>
            </p:cNvSpPr>
            <p:nvPr/>
          </p:nvSpPr>
          <p:spPr bwMode="auto">
            <a:xfrm>
              <a:off x="4872" y="3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6079" name="Line 278"/>
            <p:cNvSpPr>
              <a:spLocks noChangeShapeType="1"/>
            </p:cNvSpPr>
            <p:nvPr/>
          </p:nvSpPr>
          <p:spPr bwMode="auto">
            <a:xfrm flipV="1">
              <a:off x="4957" y="3961"/>
              <a:ext cx="164" cy="164"/>
            </a:xfrm>
            <a:prstGeom prst="line">
              <a:avLst/>
            </a:prstGeom>
            <a:noFill/>
            <a:ln w="12700">
              <a:solidFill>
                <a:schemeClr val="tx1"/>
              </a:solidFill>
              <a:round/>
              <a:headEnd/>
              <a:tailEnd/>
            </a:ln>
          </p:spPr>
          <p:txBody>
            <a:bodyPr wrap="none" anchor="ctr"/>
            <a:lstStyle/>
            <a:p>
              <a:endParaRPr lang="en-US"/>
            </a:p>
          </p:txBody>
        </p:sp>
        <p:sp>
          <p:nvSpPr>
            <p:cNvPr id="86080" name="Rectangle 279"/>
            <p:cNvSpPr>
              <a:spLocks noChangeArrowheads="1"/>
            </p:cNvSpPr>
            <p:nvPr/>
          </p:nvSpPr>
          <p:spPr bwMode="auto">
            <a:xfrm>
              <a:off x="5014" y="4065"/>
              <a:ext cx="102" cy="77"/>
            </a:xfrm>
            <a:prstGeom prst="rect">
              <a:avLst/>
            </a:prstGeom>
            <a:noFill/>
            <a:ln w="12700">
              <a:noFill/>
              <a:miter lim="800000"/>
              <a:headEnd/>
              <a:tailEnd/>
            </a:ln>
          </p:spPr>
          <p:txBody>
            <a:bodyPr wrap="none" lIns="0" tIns="0" rIns="0" bIns="0">
              <a:spAutoFit/>
            </a:bodyPr>
            <a:lstStyle/>
            <a:p>
              <a:pPr algn="ctr" eaLnBrk="0" hangingPunct="0"/>
              <a:r>
                <a:rPr lang="en-US" sz="800">
                  <a:latin typeface="Arial Narrow" pitchFamily="34" charset="0"/>
                </a:rPr>
                <a:t>LRS</a:t>
              </a:r>
            </a:p>
          </p:txBody>
        </p:sp>
      </p:grpSp>
      <p:grpSp>
        <p:nvGrpSpPr>
          <p:cNvPr id="86070" name="Group 280"/>
          <p:cNvGrpSpPr>
            <a:grpSpLocks/>
          </p:cNvGrpSpPr>
          <p:nvPr/>
        </p:nvGrpSpPr>
        <p:grpSpPr bwMode="auto">
          <a:xfrm>
            <a:off x="6499225" y="6221413"/>
            <a:ext cx="401638" cy="401637"/>
            <a:chOff x="4094" y="3919"/>
            <a:chExt cx="253" cy="253"/>
          </a:xfrm>
        </p:grpSpPr>
        <p:sp>
          <p:nvSpPr>
            <p:cNvPr id="86075" name="Rectangle 281"/>
            <p:cNvSpPr>
              <a:spLocks noChangeArrowheads="1"/>
            </p:cNvSpPr>
            <p:nvPr/>
          </p:nvSpPr>
          <p:spPr bwMode="auto">
            <a:xfrm>
              <a:off x="4094" y="3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6076" name="Line 282"/>
            <p:cNvSpPr>
              <a:spLocks noChangeShapeType="1"/>
            </p:cNvSpPr>
            <p:nvPr/>
          </p:nvSpPr>
          <p:spPr bwMode="auto">
            <a:xfrm flipV="1">
              <a:off x="4100" y="3926"/>
              <a:ext cx="240" cy="238"/>
            </a:xfrm>
            <a:prstGeom prst="line">
              <a:avLst/>
            </a:prstGeom>
            <a:noFill/>
            <a:ln w="12700">
              <a:solidFill>
                <a:schemeClr val="tx1"/>
              </a:solidFill>
              <a:round/>
              <a:headEnd/>
              <a:tailEnd/>
            </a:ln>
          </p:spPr>
          <p:txBody>
            <a:bodyPr wrap="none" anchor="ctr"/>
            <a:lstStyle/>
            <a:p>
              <a:endParaRPr lang="en-US"/>
            </a:p>
          </p:txBody>
        </p:sp>
        <p:sp>
          <p:nvSpPr>
            <p:cNvPr id="86077" name="Rectangle 283"/>
            <p:cNvSpPr>
              <a:spLocks noChangeArrowheads="1"/>
            </p:cNvSpPr>
            <p:nvPr/>
          </p:nvSpPr>
          <p:spPr bwMode="auto">
            <a:xfrm>
              <a:off x="4178" y="4085"/>
              <a:ext cx="139" cy="77"/>
            </a:xfrm>
            <a:prstGeom prst="rect">
              <a:avLst/>
            </a:prstGeom>
            <a:noFill/>
            <a:ln w="12700">
              <a:noFill/>
              <a:miter lim="800000"/>
              <a:headEnd/>
              <a:tailEnd/>
            </a:ln>
          </p:spPr>
          <p:txBody>
            <a:bodyPr wrap="none" lIns="0" tIns="0" rIns="0" bIns="0">
              <a:spAutoFit/>
            </a:bodyPr>
            <a:lstStyle/>
            <a:p>
              <a:pPr algn="ctr" eaLnBrk="0" hangingPunct="0"/>
              <a:r>
                <a:rPr lang="en-US" sz="800">
                  <a:latin typeface="Arial Black" pitchFamily="34" charset="0"/>
                </a:rPr>
                <a:t>LRS</a:t>
              </a:r>
            </a:p>
          </p:txBody>
        </p:sp>
      </p:grpSp>
      <p:grpSp>
        <p:nvGrpSpPr>
          <p:cNvPr id="86071" name="Group 284"/>
          <p:cNvGrpSpPr>
            <a:grpSpLocks/>
          </p:cNvGrpSpPr>
          <p:nvPr/>
        </p:nvGrpSpPr>
        <p:grpSpPr bwMode="auto">
          <a:xfrm>
            <a:off x="5118100" y="6248400"/>
            <a:ext cx="547688" cy="365125"/>
            <a:chOff x="3224" y="3936"/>
            <a:chExt cx="345" cy="230"/>
          </a:xfrm>
        </p:grpSpPr>
        <p:sp>
          <p:nvSpPr>
            <p:cNvPr id="86072" name="Rectangle 285"/>
            <p:cNvSpPr>
              <a:spLocks noChangeArrowheads="1"/>
            </p:cNvSpPr>
            <p:nvPr/>
          </p:nvSpPr>
          <p:spPr bwMode="auto">
            <a:xfrm>
              <a:off x="3224" y="393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6073" name="Freeform 286"/>
            <p:cNvSpPr>
              <a:spLocks/>
            </p:cNvSpPr>
            <p:nvPr/>
          </p:nvSpPr>
          <p:spPr bwMode="auto">
            <a:xfrm>
              <a:off x="3227" y="3941"/>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6074" name="Rectangle 287"/>
            <p:cNvSpPr>
              <a:spLocks noChangeArrowheads="1"/>
            </p:cNvSpPr>
            <p:nvPr/>
          </p:nvSpPr>
          <p:spPr bwMode="auto">
            <a:xfrm>
              <a:off x="3394" y="4070"/>
              <a:ext cx="139" cy="77"/>
            </a:xfrm>
            <a:prstGeom prst="rect">
              <a:avLst/>
            </a:prstGeom>
            <a:noFill/>
            <a:ln w="12700">
              <a:noFill/>
              <a:miter lim="800000"/>
              <a:headEnd/>
              <a:tailEnd/>
            </a:ln>
          </p:spPr>
          <p:txBody>
            <a:bodyPr wrap="none" lIns="0" tIns="0" rIns="0" bIns="0">
              <a:spAutoFit/>
            </a:bodyPr>
            <a:lstStyle/>
            <a:p>
              <a:pPr algn="ctr" eaLnBrk="0" hangingPunct="0"/>
              <a:r>
                <a:rPr lang="en-US" sz="800">
                  <a:latin typeface="Arial Black" pitchFamily="34" charset="0"/>
                </a:rPr>
                <a:t>LRS</a:t>
              </a: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042" name="Group 2"/>
          <p:cNvGrpSpPr>
            <a:grpSpLocks/>
          </p:cNvGrpSpPr>
          <p:nvPr/>
        </p:nvGrpSpPr>
        <p:grpSpPr bwMode="auto">
          <a:xfrm>
            <a:off x="5116513" y="3517900"/>
            <a:ext cx="547687" cy="365125"/>
            <a:chOff x="3216" y="2216"/>
            <a:chExt cx="345" cy="230"/>
          </a:xfrm>
        </p:grpSpPr>
        <p:grpSp>
          <p:nvGrpSpPr>
            <p:cNvPr id="87220" name="Group 3"/>
            <p:cNvGrpSpPr>
              <a:grpSpLocks/>
            </p:cNvGrpSpPr>
            <p:nvPr/>
          </p:nvGrpSpPr>
          <p:grpSpPr bwMode="auto">
            <a:xfrm>
              <a:off x="3216" y="2216"/>
              <a:ext cx="345" cy="230"/>
              <a:chOff x="3216" y="2216"/>
              <a:chExt cx="345" cy="230"/>
            </a:xfrm>
          </p:grpSpPr>
          <p:sp>
            <p:nvSpPr>
              <p:cNvPr id="87222" name="Rectangle 4"/>
              <p:cNvSpPr>
                <a:spLocks noChangeArrowheads="1"/>
              </p:cNvSpPr>
              <p:nvPr/>
            </p:nvSpPr>
            <p:spPr bwMode="auto">
              <a:xfrm>
                <a:off x="3216" y="22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7223" name="Group 5"/>
              <p:cNvGrpSpPr>
                <a:grpSpLocks/>
              </p:cNvGrpSpPr>
              <p:nvPr/>
            </p:nvGrpSpPr>
            <p:grpSpPr bwMode="auto">
              <a:xfrm>
                <a:off x="3316" y="2385"/>
                <a:ext cx="145" cy="38"/>
                <a:chOff x="3320" y="2385"/>
                <a:chExt cx="145" cy="38"/>
              </a:xfrm>
            </p:grpSpPr>
            <p:sp>
              <p:nvSpPr>
                <p:cNvPr id="87224" name="Freeform 6"/>
                <p:cNvSpPr>
                  <a:spLocks noChangeAspect="1"/>
                </p:cNvSpPr>
                <p:nvPr/>
              </p:nvSpPr>
              <p:spPr bwMode="auto">
                <a:xfrm rot="5400000">
                  <a:off x="3436" y="2393"/>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25" name="Freeform 7"/>
                <p:cNvSpPr>
                  <a:spLocks noChangeAspect="1"/>
                </p:cNvSpPr>
                <p:nvPr/>
              </p:nvSpPr>
              <p:spPr bwMode="auto">
                <a:xfrm rot="16200000" flipH="1">
                  <a:off x="3312" y="2393"/>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26" name="Line 8"/>
                <p:cNvSpPr>
                  <a:spLocks noChangeShapeType="1"/>
                </p:cNvSpPr>
                <p:nvPr/>
              </p:nvSpPr>
              <p:spPr bwMode="auto">
                <a:xfrm>
                  <a:off x="3340" y="2423"/>
                  <a:ext cx="107" cy="0"/>
                </a:xfrm>
                <a:prstGeom prst="line">
                  <a:avLst/>
                </a:prstGeom>
                <a:noFill/>
                <a:ln w="12700">
                  <a:solidFill>
                    <a:schemeClr val="tx1"/>
                  </a:solidFill>
                  <a:round/>
                  <a:headEnd/>
                  <a:tailEnd/>
                </a:ln>
              </p:spPr>
              <p:txBody>
                <a:bodyPr wrap="none" anchor="ctr"/>
                <a:lstStyle/>
                <a:p>
                  <a:endParaRPr lang="en-US"/>
                </a:p>
              </p:txBody>
            </p:sp>
          </p:grpSp>
        </p:grpSp>
        <p:sp>
          <p:nvSpPr>
            <p:cNvPr id="87221" name="Oval 9"/>
            <p:cNvSpPr>
              <a:spLocks noChangeAspect="1" noChangeArrowheads="1"/>
            </p:cNvSpPr>
            <p:nvPr/>
          </p:nvSpPr>
          <p:spPr bwMode="auto">
            <a:xfrm>
              <a:off x="3334" y="2277"/>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43" name="Group 10"/>
          <p:cNvGrpSpPr>
            <a:grpSpLocks/>
          </p:cNvGrpSpPr>
          <p:nvPr/>
        </p:nvGrpSpPr>
        <p:grpSpPr bwMode="auto">
          <a:xfrm>
            <a:off x="6484938" y="3490913"/>
            <a:ext cx="401637" cy="401637"/>
            <a:chOff x="4086" y="2199"/>
            <a:chExt cx="253" cy="253"/>
          </a:xfrm>
        </p:grpSpPr>
        <p:grpSp>
          <p:nvGrpSpPr>
            <p:cNvPr id="87213" name="Group 11"/>
            <p:cNvGrpSpPr>
              <a:grpSpLocks/>
            </p:cNvGrpSpPr>
            <p:nvPr/>
          </p:nvGrpSpPr>
          <p:grpSpPr bwMode="auto">
            <a:xfrm>
              <a:off x="4086" y="2199"/>
              <a:ext cx="253" cy="253"/>
              <a:chOff x="4086" y="2199"/>
              <a:chExt cx="253" cy="253"/>
            </a:xfrm>
          </p:grpSpPr>
          <p:sp>
            <p:nvSpPr>
              <p:cNvPr id="87215" name="Rectangle 12"/>
              <p:cNvSpPr>
                <a:spLocks noChangeArrowheads="1"/>
              </p:cNvSpPr>
              <p:nvPr/>
            </p:nvSpPr>
            <p:spPr bwMode="auto">
              <a:xfrm>
                <a:off x="4086" y="21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7216" name="Group 13"/>
              <p:cNvGrpSpPr>
                <a:grpSpLocks/>
              </p:cNvGrpSpPr>
              <p:nvPr/>
            </p:nvGrpSpPr>
            <p:grpSpPr bwMode="auto">
              <a:xfrm>
                <a:off x="4140" y="2398"/>
                <a:ext cx="145" cy="38"/>
                <a:chOff x="4140" y="2398"/>
                <a:chExt cx="145" cy="38"/>
              </a:xfrm>
            </p:grpSpPr>
            <p:sp>
              <p:nvSpPr>
                <p:cNvPr id="87217" name="Freeform 14"/>
                <p:cNvSpPr>
                  <a:spLocks noChangeAspect="1"/>
                </p:cNvSpPr>
                <p:nvPr/>
              </p:nvSpPr>
              <p:spPr bwMode="auto">
                <a:xfrm rot="5400000">
                  <a:off x="4256" y="2406"/>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18" name="Freeform 15"/>
                <p:cNvSpPr>
                  <a:spLocks noChangeAspect="1"/>
                </p:cNvSpPr>
                <p:nvPr/>
              </p:nvSpPr>
              <p:spPr bwMode="auto">
                <a:xfrm rot="16200000" flipH="1">
                  <a:off x="4132" y="2406"/>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19" name="Line 16"/>
                <p:cNvSpPr>
                  <a:spLocks noChangeShapeType="1"/>
                </p:cNvSpPr>
                <p:nvPr/>
              </p:nvSpPr>
              <p:spPr bwMode="auto">
                <a:xfrm>
                  <a:off x="4160" y="2436"/>
                  <a:ext cx="107" cy="0"/>
                </a:xfrm>
                <a:prstGeom prst="line">
                  <a:avLst/>
                </a:prstGeom>
                <a:noFill/>
                <a:ln w="12700">
                  <a:solidFill>
                    <a:schemeClr val="tx1"/>
                  </a:solidFill>
                  <a:round/>
                  <a:headEnd/>
                  <a:tailEnd/>
                </a:ln>
              </p:spPr>
              <p:txBody>
                <a:bodyPr wrap="none" anchor="ctr"/>
                <a:lstStyle/>
                <a:p>
                  <a:endParaRPr lang="en-US"/>
                </a:p>
              </p:txBody>
            </p:sp>
          </p:grpSp>
        </p:grpSp>
        <p:sp>
          <p:nvSpPr>
            <p:cNvPr id="87214" name="Oval 17"/>
            <p:cNvSpPr>
              <a:spLocks noChangeAspect="1" noChangeArrowheads="1"/>
            </p:cNvSpPr>
            <p:nvPr/>
          </p:nvSpPr>
          <p:spPr bwMode="auto">
            <a:xfrm>
              <a:off x="4158" y="2271"/>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44" name="Group 18"/>
          <p:cNvGrpSpPr>
            <a:grpSpLocks/>
          </p:cNvGrpSpPr>
          <p:nvPr/>
        </p:nvGrpSpPr>
        <p:grpSpPr bwMode="auto">
          <a:xfrm>
            <a:off x="7732713" y="3422650"/>
            <a:ext cx="530225" cy="530225"/>
            <a:chOff x="4871" y="2156"/>
            <a:chExt cx="334" cy="334"/>
          </a:xfrm>
        </p:grpSpPr>
        <p:sp>
          <p:nvSpPr>
            <p:cNvPr id="87207" name="Freeform 19"/>
            <p:cNvSpPr>
              <a:spLocks/>
            </p:cNvSpPr>
            <p:nvPr/>
          </p:nvSpPr>
          <p:spPr bwMode="auto">
            <a:xfrm>
              <a:off x="4871" y="21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7208" name="Group 20"/>
            <p:cNvGrpSpPr>
              <a:grpSpLocks/>
            </p:cNvGrpSpPr>
            <p:nvPr/>
          </p:nvGrpSpPr>
          <p:grpSpPr bwMode="auto">
            <a:xfrm>
              <a:off x="4988" y="2386"/>
              <a:ext cx="101" cy="38"/>
              <a:chOff x="4981" y="2386"/>
              <a:chExt cx="101" cy="38"/>
            </a:xfrm>
          </p:grpSpPr>
          <p:sp>
            <p:nvSpPr>
              <p:cNvPr id="87210" name="Freeform 21"/>
              <p:cNvSpPr>
                <a:spLocks noChangeAspect="1"/>
              </p:cNvSpPr>
              <p:nvPr/>
            </p:nvSpPr>
            <p:spPr bwMode="auto">
              <a:xfrm rot="5400000">
                <a:off x="5056" y="2397"/>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11" name="Freeform 22"/>
              <p:cNvSpPr>
                <a:spLocks noChangeAspect="1"/>
              </p:cNvSpPr>
              <p:nvPr/>
            </p:nvSpPr>
            <p:spPr bwMode="auto">
              <a:xfrm rot="16200000" flipH="1">
                <a:off x="4970" y="2397"/>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212" name="Line 23"/>
              <p:cNvSpPr>
                <a:spLocks noChangeShapeType="1"/>
              </p:cNvSpPr>
              <p:nvPr/>
            </p:nvSpPr>
            <p:spPr bwMode="auto">
              <a:xfrm>
                <a:off x="4995" y="2424"/>
                <a:ext cx="74" cy="0"/>
              </a:xfrm>
              <a:prstGeom prst="line">
                <a:avLst/>
              </a:prstGeom>
              <a:noFill/>
              <a:ln w="12700">
                <a:solidFill>
                  <a:schemeClr val="tx1"/>
                </a:solidFill>
                <a:round/>
                <a:headEnd/>
                <a:tailEnd/>
              </a:ln>
            </p:spPr>
            <p:txBody>
              <a:bodyPr wrap="none" anchor="ctr"/>
              <a:lstStyle/>
              <a:p>
                <a:endParaRPr lang="en-US"/>
              </a:p>
            </p:txBody>
          </p:sp>
        </p:grpSp>
        <p:sp>
          <p:nvSpPr>
            <p:cNvPr id="87209" name="Oval 24"/>
            <p:cNvSpPr>
              <a:spLocks noChangeAspect="1" noChangeArrowheads="1"/>
            </p:cNvSpPr>
            <p:nvPr/>
          </p:nvSpPr>
          <p:spPr bwMode="auto">
            <a:xfrm>
              <a:off x="4984" y="2269"/>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sp>
        <p:nvSpPr>
          <p:cNvPr id="87045" name="AutoShape 25">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7046" name="Rectangle 26"/>
          <p:cNvSpPr>
            <a:spLocks noGrp="1" noChangeArrowheads="1"/>
          </p:cNvSpPr>
          <p:nvPr>
            <p:ph type="title"/>
          </p:nvPr>
        </p:nvSpPr>
        <p:spPr>
          <a:xfrm>
            <a:off x="3048000" y="77788"/>
            <a:ext cx="4559300" cy="365125"/>
          </a:xfrm>
          <a:noFill/>
        </p:spPr>
        <p:txBody>
          <a:bodyPr wrap="none" lIns="0" tIns="0" rIns="0" bIns="0">
            <a:spAutoFit/>
          </a:bodyPr>
          <a:lstStyle/>
          <a:p>
            <a:pPr eaLnBrk="1" hangingPunct="1"/>
            <a:r>
              <a:rPr lang="en-US" sz="2400"/>
              <a:t>Ground Units –  Artillery (4 slides)</a:t>
            </a:r>
          </a:p>
        </p:txBody>
      </p:sp>
      <p:sp>
        <p:nvSpPr>
          <p:cNvPr id="87047" name="Text Box 27"/>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7048" name="Text Box 28"/>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7049" name="Text Box 29"/>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7050" name="Text Box 30"/>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7051" name="Text Box 31"/>
          <p:cNvSpPr txBox="1">
            <a:spLocks noChangeArrowheads="1"/>
          </p:cNvSpPr>
          <p:nvPr/>
        </p:nvSpPr>
        <p:spPr bwMode="auto">
          <a:xfrm>
            <a:off x="1452563" y="874713"/>
            <a:ext cx="5921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a:t>
            </a:r>
          </a:p>
        </p:txBody>
      </p:sp>
      <p:sp>
        <p:nvSpPr>
          <p:cNvPr id="87052" name="Text Box 32"/>
          <p:cNvSpPr txBox="1">
            <a:spLocks noChangeArrowheads="1"/>
          </p:cNvSpPr>
          <p:nvPr/>
        </p:nvSpPr>
        <p:spPr bwMode="auto">
          <a:xfrm>
            <a:off x="869950" y="1539875"/>
            <a:ext cx="17557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Self-Propelled Artillery</a:t>
            </a:r>
          </a:p>
        </p:txBody>
      </p:sp>
      <p:sp>
        <p:nvSpPr>
          <p:cNvPr id="87053" name="Text Box 33"/>
          <p:cNvSpPr txBox="1">
            <a:spLocks noChangeArrowheads="1"/>
          </p:cNvSpPr>
          <p:nvPr/>
        </p:nvSpPr>
        <p:spPr bwMode="auto">
          <a:xfrm>
            <a:off x="1092200" y="2781300"/>
            <a:ext cx="1311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Airborne Artillery</a:t>
            </a:r>
          </a:p>
        </p:txBody>
      </p:sp>
      <p:sp>
        <p:nvSpPr>
          <p:cNvPr id="87054" name="Text Box 34"/>
          <p:cNvSpPr txBox="1">
            <a:spLocks noChangeArrowheads="1"/>
          </p:cNvSpPr>
          <p:nvPr/>
        </p:nvSpPr>
        <p:spPr bwMode="auto">
          <a:xfrm>
            <a:off x="1249363" y="3535363"/>
            <a:ext cx="996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Artic Artillery</a:t>
            </a:r>
          </a:p>
        </p:txBody>
      </p:sp>
      <p:sp>
        <p:nvSpPr>
          <p:cNvPr id="87055" name="Text Box 35"/>
          <p:cNvSpPr txBox="1">
            <a:spLocks noChangeArrowheads="1"/>
          </p:cNvSpPr>
          <p:nvPr/>
        </p:nvSpPr>
        <p:spPr bwMode="auto">
          <a:xfrm>
            <a:off x="1063625" y="4200525"/>
            <a:ext cx="1370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Mountain Artillery</a:t>
            </a:r>
          </a:p>
        </p:txBody>
      </p:sp>
      <p:sp>
        <p:nvSpPr>
          <p:cNvPr id="87056" name="Text Box 36"/>
          <p:cNvSpPr txBox="1">
            <a:spLocks noChangeArrowheads="1"/>
          </p:cNvSpPr>
          <p:nvPr/>
        </p:nvSpPr>
        <p:spPr bwMode="auto">
          <a:xfrm>
            <a:off x="1049338" y="2205038"/>
            <a:ext cx="1490662" cy="212725"/>
          </a:xfrm>
          <a:prstGeom prst="rect">
            <a:avLst/>
          </a:prstGeom>
          <a:noFill/>
          <a:ln w="12700">
            <a:noFill/>
            <a:miter lim="800000"/>
            <a:headEnd/>
            <a:tailEnd/>
          </a:ln>
        </p:spPr>
        <p:txBody>
          <a:bodyPr wrap="none" lIns="0" tIns="0" rIns="0" bIns="0" anchor="ctr">
            <a:spAutoFit/>
          </a:bodyPr>
          <a:lstStyle/>
          <a:p>
            <a:pPr eaLnBrk="0" hangingPunct="0"/>
            <a:r>
              <a:rPr lang="en-US" sz="1400"/>
              <a:t>Air Assault Artillery</a:t>
            </a:r>
          </a:p>
        </p:txBody>
      </p:sp>
      <p:sp>
        <p:nvSpPr>
          <p:cNvPr id="87057" name="Text Box 37"/>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7058" name="Line 38"/>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7059" name="Text Box 39"/>
          <p:cNvSpPr txBox="1">
            <a:spLocks noChangeArrowheads="1"/>
          </p:cNvSpPr>
          <p:nvPr/>
        </p:nvSpPr>
        <p:spPr bwMode="auto">
          <a:xfrm>
            <a:off x="1233488" y="4867275"/>
            <a:ext cx="10255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Light Artillery</a:t>
            </a:r>
          </a:p>
        </p:txBody>
      </p:sp>
      <p:sp>
        <p:nvSpPr>
          <p:cNvPr id="87060" name="Rectangle 40"/>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7061" name="Text Box 41"/>
          <p:cNvSpPr txBox="1">
            <a:spLocks noChangeArrowheads="1"/>
          </p:cNvSpPr>
          <p:nvPr/>
        </p:nvSpPr>
        <p:spPr bwMode="auto">
          <a:xfrm>
            <a:off x="1112838" y="5546725"/>
            <a:ext cx="12715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Medium Artillery</a:t>
            </a:r>
          </a:p>
        </p:txBody>
      </p:sp>
      <p:sp>
        <p:nvSpPr>
          <p:cNvPr id="87062" name="Text Box 42"/>
          <p:cNvSpPr txBox="1">
            <a:spLocks noChangeArrowheads="1"/>
          </p:cNvSpPr>
          <p:nvPr/>
        </p:nvSpPr>
        <p:spPr bwMode="auto">
          <a:xfrm>
            <a:off x="1174750" y="6213475"/>
            <a:ext cx="11445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Heavy Artillery</a:t>
            </a:r>
          </a:p>
        </p:txBody>
      </p:sp>
      <p:grpSp>
        <p:nvGrpSpPr>
          <p:cNvPr id="87063" name="Group 43"/>
          <p:cNvGrpSpPr>
            <a:grpSpLocks/>
          </p:cNvGrpSpPr>
          <p:nvPr/>
        </p:nvGrpSpPr>
        <p:grpSpPr bwMode="auto">
          <a:xfrm>
            <a:off x="3744913" y="693738"/>
            <a:ext cx="530225" cy="530225"/>
            <a:chOff x="2359" y="437"/>
            <a:chExt cx="334" cy="334"/>
          </a:xfrm>
        </p:grpSpPr>
        <p:sp>
          <p:nvSpPr>
            <p:cNvPr id="87205" name="Freeform 44"/>
            <p:cNvSpPr>
              <a:spLocks noChangeAspect="1"/>
            </p:cNvSpPr>
            <p:nvPr/>
          </p:nvSpPr>
          <p:spPr bwMode="auto">
            <a:xfrm>
              <a:off x="2359" y="4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206" name="Oval 45"/>
            <p:cNvSpPr>
              <a:spLocks noChangeAspect="1" noChangeArrowheads="1"/>
            </p:cNvSpPr>
            <p:nvPr/>
          </p:nvSpPr>
          <p:spPr bwMode="auto">
            <a:xfrm>
              <a:off x="2471" y="550"/>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64" name="Group 46"/>
          <p:cNvGrpSpPr>
            <a:grpSpLocks/>
          </p:cNvGrpSpPr>
          <p:nvPr/>
        </p:nvGrpSpPr>
        <p:grpSpPr bwMode="auto">
          <a:xfrm>
            <a:off x="5116513" y="781050"/>
            <a:ext cx="547687" cy="365125"/>
            <a:chOff x="3212" y="492"/>
            <a:chExt cx="345" cy="230"/>
          </a:xfrm>
        </p:grpSpPr>
        <p:sp>
          <p:nvSpPr>
            <p:cNvPr id="87203" name="Rectangle 47"/>
            <p:cNvSpPr>
              <a:spLocks noChangeArrowheads="1"/>
            </p:cNvSpPr>
            <p:nvPr/>
          </p:nvSpPr>
          <p:spPr bwMode="auto">
            <a:xfrm>
              <a:off x="3212" y="49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204" name="Oval 48"/>
            <p:cNvSpPr>
              <a:spLocks noChangeAspect="1" noChangeArrowheads="1"/>
            </p:cNvSpPr>
            <p:nvPr/>
          </p:nvSpPr>
          <p:spPr bwMode="auto">
            <a:xfrm>
              <a:off x="3330" y="553"/>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65" name="Group 49"/>
          <p:cNvGrpSpPr>
            <a:grpSpLocks/>
          </p:cNvGrpSpPr>
          <p:nvPr/>
        </p:nvGrpSpPr>
        <p:grpSpPr bwMode="auto">
          <a:xfrm>
            <a:off x="6484938" y="754063"/>
            <a:ext cx="401637" cy="401637"/>
            <a:chOff x="4082" y="475"/>
            <a:chExt cx="253" cy="253"/>
          </a:xfrm>
        </p:grpSpPr>
        <p:sp>
          <p:nvSpPr>
            <p:cNvPr id="87201" name="Rectangle 50"/>
            <p:cNvSpPr>
              <a:spLocks noChangeArrowheads="1"/>
            </p:cNvSpPr>
            <p:nvPr/>
          </p:nvSpPr>
          <p:spPr bwMode="auto">
            <a:xfrm>
              <a:off x="4082" y="47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202" name="Oval 51"/>
            <p:cNvSpPr>
              <a:spLocks noChangeAspect="1" noChangeArrowheads="1"/>
            </p:cNvSpPr>
            <p:nvPr/>
          </p:nvSpPr>
          <p:spPr bwMode="auto">
            <a:xfrm>
              <a:off x="4154" y="547"/>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66" name="Group 52"/>
          <p:cNvGrpSpPr>
            <a:grpSpLocks/>
          </p:cNvGrpSpPr>
          <p:nvPr/>
        </p:nvGrpSpPr>
        <p:grpSpPr bwMode="auto">
          <a:xfrm>
            <a:off x="7732713" y="688975"/>
            <a:ext cx="530225" cy="530225"/>
            <a:chOff x="4871" y="434"/>
            <a:chExt cx="334" cy="334"/>
          </a:xfrm>
        </p:grpSpPr>
        <p:sp>
          <p:nvSpPr>
            <p:cNvPr id="87199" name="Freeform 53"/>
            <p:cNvSpPr>
              <a:spLocks/>
            </p:cNvSpPr>
            <p:nvPr/>
          </p:nvSpPr>
          <p:spPr bwMode="auto">
            <a:xfrm>
              <a:off x="4871" y="43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200" name="Oval 54"/>
            <p:cNvSpPr>
              <a:spLocks noChangeAspect="1" noChangeArrowheads="1"/>
            </p:cNvSpPr>
            <p:nvPr/>
          </p:nvSpPr>
          <p:spPr bwMode="auto">
            <a:xfrm>
              <a:off x="4984" y="547"/>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67" name="Group 55"/>
          <p:cNvGrpSpPr>
            <a:grpSpLocks/>
          </p:cNvGrpSpPr>
          <p:nvPr/>
        </p:nvGrpSpPr>
        <p:grpSpPr bwMode="auto">
          <a:xfrm>
            <a:off x="3744913" y="1373188"/>
            <a:ext cx="530225" cy="530225"/>
            <a:chOff x="2359" y="865"/>
            <a:chExt cx="334" cy="334"/>
          </a:xfrm>
        </p:grpSpPr>
        <p:sp>
          <p:nvSpPr>
            <p:cNvPr id="87195" name="Oval 56"/>
            <p:cNvSpPr>
              <a:spLocks noChangeAspect="1" noChangeArrowheads="1"/>
            </p:cNvSpPr>
            <p:nvPr/>
          </p:nvSpPr>
          <p:spPr bwMode="auto">
            <a:xfrm>
              <a:off x="2397" y="965"/>
              <a:ext cx="258" cy="133"/>
            </a:xfrm>
            <a:prstGeom prst="ellipse">
              <a:avLst/>
            </a:prstGeom>
            <a:noFill/>
            <a:ln w="12700">
              <a:solidFill>
                <a:srgbClr val="000000"/>
              </a:solidFill>
              <a:round/>
              <a:headEnd/>
              <a:tailEnd/>
            </a:ln>
          </p:spPr>
          <p:txBody>
            <a:bodyPr wrap="none" anchor="ctr"/>
            <a:lstStyle/>
            <a:p>
              <a:endParaRPr lang="en-US"/>
            </a:p>
          </p:txBody>
        </p:sp>
        <p:sp>
          <p:nvSpPr>
            <p:cNvPr id="87196" name="Freeform 57"/>
            <p:cNvSpPr>
              <a:spLocks noChangeAspect="1"/>
            </p:cNvSpPr>
            <p:nvPr/>
          </p:nvSpPr>
          <p:spPr bwMode="auto">
            <a:xfrm>
              <a:off x="2359" y="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97" name="Oval 58"/>
            <p:cNvSpPr>
              <a:spLocks noChangeAspect="1" noChangeArrowheads="1"/>
            </p:cNvSpPr>
            <p:nvPr/>
          </p:nvSpPr>
          <p:spPr bwMode="auto">
            <a:xfrm>
              <a:off x="2477" y="984"/>
              <a:ext cx="97" cy="96"/>
            </a:xfrm>
            <a:prstGeom prst="ellipse">
              <a:avLst/>
            </a:prstGeom>
            <a:solidFill>
              <a:srgbClr val="000000"/>
            </a:solidFill>
            <a:ln w="12700">
              <a:solidFill>
                <a:srgbClr val="000000"/>
              </a:solidFill>
              <a:round/>
              <a:headEnd/>
              <a:tailEnd/>
            </a:ln>
          </p:spPr>
          <p:txBody>
            <a:bodyPr wrap="none" anchor="ctr"/>
            <a:lstStyle/>
            <a:p>
              <a:endParaRPr lang="en-US"/>
            </a:p>
          </p:txBody>
        </p:sp>
        <p:sp>
          <p:nvSpPr>
            <p:cNvPr id="87198" name="Oval 59"/>
            <p:cNvSpPr>
              <a:spLocks noChangeAspect="1" noChangeArrowheads="1"/>
            </p:cNvSpPr>
            <p:nvPr/>
          </p:nvSpPr>
          <p:spPr bwMode="auto">
            <a:xfrm>
              <a:off x="2397" y="966"/>
              <a:ext cx="258" cy="133"/>
            </a:xfrm>
            <a:prstGeom prst="ellipse">
              <a:avLst/>
            </a:prstGeom>
            <a:noFill/>
            <a:ln w="12700">
              <a:solidFill>
                <a:srgbClr val="000000"/>
              </a:solidFill>
              <a:round/>
              <a:headEnd/>
              <a:tailEnd/>
            </a:ln>
          </p:spPr>
          <p:txBody>
            <a:bodyPr wrap="none" anchor="ctr"/>
            <a:lstStyle/>
            <a:p>
              <a:endParaRPr lang="en-US"/>
            </a:p>
          </p:txBody>
        </p:sp>
      </p:grpSp>
      <p:grpSp>
        <p:nvGrpSpPr>
          <p:cNvPr id="87068" name="Group 60"/>
          <p:cNvGrpSpPr>
            <a:grpSpLocks/>
          </p:cNvGrpSpPr>
          <p:nvPr/>
        </p:nvGrpSpPr>
        <p:grpSpPr bwMode="auto">
          <a:xfrm>
            <a:off x="6484938" y="1433513"/>
            <a:ext cx="401637" cy="401637"/>
            <a:chOff x="4078" y="903"/>
            <a:chExt cx="253" cy="253"/>
          </a:xfrm>
        </p:grpSpPr>
        <p:sp>
          <p:nvSpPr>
            <p:cNvPr id="87192" name="Rectangle 61"/>
            <p:cNvSpPr>
              <a:spLocks noChangeArrowheads="1"/>
            </p:cNvSpPr>
            <p:nvPr/>
          </p:nvSpPr>
          <p:spPr bwMode="auto">
            <a:xfrm>
              <a:off x="4078" y="90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93" name="Oval 62"/>
            <p:cNvSpPr>
              <a:spLocks noChangeAspect="1" noChangeArrowheads="1"/>
            </p:cNvSpPr>
            <p:nvPr/>
          </p:nvSpPr>
          <p:spPr bwMode="auto">
            <a:xfrm>
              <a:off x="4159" y="985"/>
              <a:ext cx="91" cy="90"/>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sp>
          <p:nvSpPr>
            <p:cNvPr id="87194" name="Oval 63"/>
            <p:cNvSpPr>
              <a:spLocks noChangeAspect="1" noChangeArrowheads="1"/>
            </p:cNvSpPr>
            <p:nvPr/>
          </p:nvSpPr>
          <p:spPr bwMode="auto">
            <a:xfrm>
              <a:off x="4098" y="970"/>
              <a:ext cx="213" cy="119"/>
            </a:xfrm>
            <a:prstGeom prst="ellipse">
              <a:avLst/>
            </a:prstGeom>
            <a:noFill/>
            <a:ln w="12700">
              <a:solidFill>
                <a:srgbClr val="000000"/>
              </a:solidFill>
              <a:round/>
              <a:headEnd/>
              <a:tailEnd/>
            </a:ln>
          </p:spPr>
          <p:txBody>
            <a:bodyPr wrap="none" anchor="ctr"/>
            <a:lstStyle/>
            <a:p>
              <a:endParaRPr lang="en-US"/>
            </a:p>
          </p:txBody>
        </p:sp>
      </p:grpSp>
      <p:grpSp>
        <p:nvGrpSpPr>
          <p:cNvPr id="87069" name="Group 64"/>
          <p:cNvGrpSpPr>
            <a:grpSpLocks/>
          </p:cNvGrpSpPr>
          <p:nvPr/>
        </p:nvGrpSpPr>
        <p:grpSpPr bwMode="auto">
          <a:xfrm>
            <a:off x="7732713" y="1368425"/>
            <a:ext cx="530225" cy="530225"/>
            <a:chOff x="4871" y="862"/>
            <a:chExt cx="334" cy="334"/>
          </a:xfrm>
        </p:grpSpPr>
        <p:sp>
          <p:nvSpPr>
            <p:cNvPr id="87189" name="Freeform 65"/>
            <p:cNvSpPr>
              <a:spLocks/>
            </p:cNvSpPr>
            <p:nvPr/>
          </p:nvSpPr>
          <p:spPr bwMode="auto">
            <a:xfrm>
              <a:off x="4871" y="8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90" name="Oval 66"/>
            <p:cNvSpPr>
              <a:spLocks noChangeAspect="1" noChangeArrowheads="1"/>
            </p:cNvSpPr>
            <p:nvPr/>
          </p:nvSpPr>
          <p:spPr bwMode="auto">
            <a:xfrm>
              <a:off x="4988" y="980"/>
              <a:ext cx="100" cy="99"/>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sp>
          <p:nvSpPr>
            <p:cNvPr id="87191" name="Oval 67"/>
            <p:cNvSpPr>
              <a:spLocks noChangeAspect="1" noChangeArrowheads="1"/>
            </p:cNvSpPr>
            <p:nvPr/>
          </p:nvSpPr>
          <p:spPr bwMode="auto">
            <a:xfrm>
              <a:off x="4913" y="958"/>
              <a:ext cx="249" cy="142"/>
            </a:xfrm>
            <a:prstGeom prst="ellipse">
              <a:avLst/>
            </a:prstGeom>
            <a:noFill/>
            <a:ln w="12700">
              <a:solidFill>
                <a:srgbClr val="000000"/>
              </a:solidFill>
              <a:round/>
              <a:headEnd/>
              <a:tailEnd/>
            </a:ln>
          </p:spPr>
          <p:txBody>
            <a:bodyPr wrap="none" anchor="ctr"/>
            <a:lstStyle/>
            <a:p>
              <a:endParaRPr lang="en-US"/>
            </a:p>
          </p:txBody>
        </p:sp>
      </p:grpSp>
      <p:grpSp>
        <p:nvGrpSpPr>
          <p:cNvPr id="87070" name="Group 68"/>
          <p:cNvGrpSpPr>
            <a:grpSpLocks/>
          </p:cNvGrpSpPr>
          <p:nvPr/>
        </p:nvGrpSpPr>
        <p:grpSpPr bwMode="auto">
          <a:xfrm>
            <a:off x="5116513" y="1460500"/>
            <a:ext cx="547687" cy="365125"/>
            <a:chOff x="3208" y="920"/>
            <a:chExt cx="345" cy="230"/>
          </a:xfrm>
        </p:grpSpPr>
        <p:sp>
          <p:nvSpPr>
            <p:cNvPr id="87186" name="Rectangle 69"/>
            <p:cNvSpPr>
              <a:spLocks noChangeArrowheads="1"/>
            </p:cNvSpPr>
            <p:nvPr/>
          </p:nvSpPr>
          <p:spPr bwMode="auto">
            <a:xfrm>
              <a:off x="3208" y="920"/>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87" name="Oval 70"/>
            <p:cNvSpPr>
              <a:spLocks noChangeAspect="1" noChangeArrowheads="1"/>
            </p:cNvSpPr>
            <p:nvPr/>
          </p:nvSpPr>
          <p:spPr bwMode="auto">
            <a:xfrm>
              <a:off x="3326" y="981"/>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87188" name="Oval 71"/>
            <p:cNvSpPr>
              <a:spLocks noChangeAspect="1" noChangeArrowheads="1"/>
            </p:cNvSpPr>
            <p:nvPr/>
          </p:nvSpPr>
          <p:spPr bwMode="auto">
            <a:xfrm>
              <a:off x="3251" y="969"/>
              <a:ext cx="258" cy="133"/>
            </a:xfrm>
            <a:prstGeom prst="ellipse">
              <a:avLst/>
            </a:prstGeom>
            <a:noFill/>
            <a:ln w="12700">
              <a:solidFill>
                <a:srgbClr val="000000"/>
              </a:solidFill>
              <a:round/>
              <a:headEnd/>
              <a:tailEnd/>
            </a:ln>
          </p:spPr>
          <p:txBody>
            <a:bodyPr wrap="none" anchor="ctr"/>
            <a:lstStyle/>
            <a:p>
              <a:endParaRPr lang="en-US"/>
            </a:p>
          </p:txBody>
        </p:sp>
      </p:grpSp>
      <p:grpSp>
        <p:nvGrpSpPr>
          <p:cNvPr id="87071" name="Group 72"/>
          <p:cNvGrpSpPr>
            <a:grpSpLocks/>
          </p:cNvGrpSpPr>
          <p:nvPr/>
        </p:nvGrpSpPr>
        <p:grpSpPr bwMode="auto">
          <a:xfrm>
            <a:off x="3744913" y="2057400"/>
            <a:ext cx="530225" cy="530225"/>
            <a:chOff x="2359" y="1296"/>
            <a:chExt cx="334" cy="334"/>
          </a:xfrm>
        </p:grpSpPr>
        <p:sp>
          <p:nvSpPr>
            <p:cNvPr id="87183" name="Freeform 73"/>
            <p:cNvSpPr>
              <a:spLocks noChangeAspect="1"/>
            </p:cNvSpPr>
            <p:nvPr/>
          </p:nvSpPr>
          <p:spPr bwMode="auto">
            <a:xfrm>
              <a:off x="2359" y="129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84" name="Freeform 74"/>
            <p:cNvSpPr>
              <a:spLocks/>
            </p:cNvSpPr>
            <p:nvPr/>
          </p:nvSpPr>
          <p:spPr bwMode="auto">
            <a:xfrm>
              <a:off x="2492" y="1356"/>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7185" name="Oval 75"/>
            <p:cNvSpPr>
              <a:spLocks noChangeAspect="1" noChangeArrowheads="1"/>
            </p:cNvSpPr>
            <p:nvPr/>
          </p:nvSpPr>
          <p:spPr bwMode="auto">
            <a:xfrm>
              <a:off x="2471" y="1433"/>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72" name="Group 76"/>
          <p:cNvGrpSpPr>
            <a:grpSpLocks/>
          </p:cNvGrpSpPr>
          <p:nvPr/>
        </p:nvGrpSpPr>
        <p:grpSpPr bwMode="auto">
          <a:xfrm>
            <a:off x="5116513" y="2144713"/>
            <a:ext cx="547687" cy="365125"/>
            <a:chOff x="3216" y="1351"/>
            <a:chExt cx="345" cy="230"/>
          </a:xfrm>
        </p:grpSpPr>
        <p:sp>
          <p:nvSpPr>
            <p:cNvPr id="87180" name="Rectangle 77"/>
            <p:cNvSpPr>
              <a:spLocks noChangeArrowheads="1"/>
            </p:cNvSpPr>
            <p:nvPr/>
          </p:nvSpPr>
          <p:spPr bwMode="auto">
            <a:xfrm>
              <a:off x="3216" y="135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81" name="Freeform 78"/>
            <p:cNvSpPr>
              <a:spLocks/>
            </p:cNvSpPr>
            <p:nvPr/>
          </p:nvSpPr>
          <p:spPr bwMode="auto">
            <a:xfrm>
              <a:off x="3354" y="1375"/>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7182" name="Oval 79"/>
            <p:cNvSpPr>
              <a:spLocks noChangeAspect="1" noChangeArrowheads="1"/>
            </p:cNvSpPr>
            <p:nvPr/>
          </p:nvSpPr>
          <p:spPr bwMode="auto">
            <a:xfrm>
              <a:off x="3334" y="1446"/>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73" name="Group 80"/>
          <p:cNvGrpSpPr>
            <a:grpSpLocks/>
          </p:cNvGrpSpPr>
          <p:nvPr/>
        </p:nvGrpSpPr>
        <p:grpSpPr bwMode="auto">
          <a:xfrm>
            <a:off x="6484938" y="2117725"/>
            <a:ext cx="401637" cy="401638"/>
            <a:chOff x="4086" y="1334"/>
            <a:chExt cx="253" cy="253"/>
          </a:xfrm>
        </p:grpSpPr>
        <p:sp>
          <p:nvSpPr>
            <p:cNvPr id="87177" name="Rectangle 81"/>
            <p:cNvSpPr>
              <a:spLocks noChangeArrowheads="1"/>
            </p:cNvSpPr>
            <p:nvPr/>
          </p:nvSpPr>
          <p:spPr bwMode="auto">
            <a:xfrm>
              <a:off x="4086" y="133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78" name="Freeform 82"/>
            <p:cNvSpPr>
              <a:spLocks/>
            </p:cNvSpPr>
            <p:nvPr/>
          </p:nvSpPr>
          <p:spPr bwMode="auto">
            <a:xfrm>
              <a:off x="4178" y="1372"/>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7179" name="Oval 83"/>
            <p:cNvSpPr>
              <a:spLocks noChangeAspect="1" noChangeArrowheads="1"/>
            </p:cNvSpPr>
            <p:nvPr/>
          </p:nvSpPr>
          <p:spPr bwMode="auto">
            <a:xfrm>
              <a:off x="4158" y="1444"/>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74" name="Group 84"/>
          <p:cNvGrpSpPr>
            <a:grpSpLocks/>
          </p:cNvGrpSpPr>
          <p:nvPr/>
        </p:nvGrpSpPr>
        <p:grpSpPr bwMode="auto">
          <a:xfrm>
            <a:off x="7732713" y="2052638"/>
            <a:ext cx="530225" cy="530225"/>
            <a:chOff x="4871" y="1293"/>
            <a:chExt cx="334" cy="334"/>
          </a:xfrm>
        </p:grpSpPr>
        <p:sp>
          <p:nvSpPr>
            <p:cNvPr id="87174" name="Freeform 85"/>
            <p:cNvSpPr>
              <a:spLocks/>
            </p:cNvSpPr>
            <p:nvPr/>
          </p:nvSpPr>
          <p:spPr bwMode="auto">
            <a:xfrm>
              <a:off x="4871" y="12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75" name="Freeform 86"/>
            <p:cNvSpPr>
              <a:spLocks/>
            </p:cNvSpPr>
            <p:nvPr/>
          </p:nvSpPr>
          <p:spPr bwMode="auto">
            <a:xfrm>
              <a:off x="5004" y="1358"/>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sp>
          <p:nvSpPr>
            <p:cNvPr id="87176" name="Oval 87"/>
            <p:cNvSpPr>
              <a:spLocks noChangeAspect="1" noChangeArrowheads="1"/>
            </p:cNvSpPr>
            <p:nvPr/>
          </p:nvSpPr>
          <p:spPr bwMode="auto">
            <a:xfrm>
              <a:off x="4983" y="1426"/>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75" name="Group 88"/>
          <p:cNvGrpSpPr>
            <a:grpSpLocks/>
          </p:cNvGrpSpPr>
          <p:nvPr/>
        </p:nvGrpSpPr>
        <p:grpSpPr bwMode="auto">
          <a:xfrm>
            <a:off x="3744913" y="2730500"/>
            <a:ext cx="530225" cy="530225"/>
            <a:chOff x="2359" y="1720"/>
            <a:chExt cx="334" cy="334"/>
          </a:xfrm>
        </p:grpSpPr>
        <p:sp>
          <p:nvSpPr>
            <p:cNvPr id="87169" name="Freeform 89"/>
            <p:cNvSpPr>
              <a:spLocks noChangeAspect="1"/>
            </p:cNvSpPr>
            <p:nvPr/>
          </p:nvSpPr>
          <p:spPr bwMode="auto">
            <a:xfrm>
              <a:off x="2359" y="172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7170" name="Group 90"/>
            <p:cNvGrpSpPr>
              <a:grpSpLocks/>
            </p:cNvGrpSpPr>
            <p:nvPr/>
          </p:nvGrpSpPr>
          <p:grpSpPr bwMode="auto">
            <a:xfrm>
              <a:off x="2461" y="1961"/>
              <a:ext cx="129" cy="29"/>
              <a:chOff x="2460" y="1961"/>
              <a:chExt cx="129" cy="29"/>
            </a:xfrm>
          </p:grpSpPr>
          <p:sp>
            <p:nvSpPr>
              <p:cNvPr id="87172" name="Freeform 91"/>
              <p:cNvSpPr>
                <a:spLocks/>
              </p:cNvSpPr>
              <p:nvPr/>
            </p:nvSpPr>
            <p:spPr bwMode="auto">
              <a:xfrm>
                <a:off x="2460" y="1961"/>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173" name="Freeform 92"/>
              <p:cNvSpPr>
                <a:spLocks/>
              </p:cNvSpPr>
              <p:nvPr/>
            </p:nvSpPr>
            <p:spPr bwMode="auto">
              <a:xfrm>
                <a:off x="2524" y="1961"/>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87171" name="Oval 93"/>
            <p:cNvSpPr>
              <a:spLocks noChangeAspect="1" noChangeArrowheads="1"/>
            </p:cNvSpPr>
            <p:nvPr/>
          </p:nvSpPr>
          <p:spPr bwMode="auto">
            <a:xfrm>
              <a:off x="2471" y="1833"/>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76" name="Group 94"/>
          <p:cNvGrpSpPr>
            <a:grpSpLocks/>
          </p:cNvGrpSpPr>
          <p:nvPr/>
        </p:nvGrpSpPr>
        <p:grpSpPr bwMode="auto">
          <a:xfrm>
            <a:off x="5116513" y="2817813"/>
            <a:ext cx="547687" cy="365125"/>
            <a:chOff x="3216" y="1775"/>
            <a:chExt cx="345" cy="230"/>
          </a:xfrm>
        </p:grpSpPr>
        <p:grpSp>
          <p:nvGrpSpPr>
            <p:cNvPr id="87163" name="Group 95"/>
            <p:cNvGrpSpPr>
              <a:grpSpLocks/>
            </p:cNvGrpSpPr>
            <p:nvPr/>
          </p:nvGrpSpPr>
          <p:grpSpPr bwMode="auto">
            <a:xfrm>
              <a:off x="3216" y="1775"/>
              <a:ext cx="345" cy="230"/>
              <a:chOff x="3216" y="1775"/>
              <a:chExt cx="345" cy="230"/>
            </a:xfrm>
          </p:grpSpPr>
          <p:sp>
            <p:nvSpPr>
              <p:cNvPr id="87165" name="Rectangle 96"/>
              <p:cNvSpPr>
                <a:spLocks noChangeArrowheads="1"/>
              </p:cNvSpPr>
              <p:nvPr/>
            </p:nvSpPr>
            <p:spPr bwMode="auto">
              <a:xfrm>
                <a:off x="3216" y="177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7166" name="Group 97"/>
              <p:cNvGrpSpPr>
                <a:grpSpLocks/>
              </p:cNvGrpSpPr>
              <p:nvPr/>
            </p:nvGrpSpPr>
            <p:grpSpPr bwMode="auto">
              <a:xfrm>
                <a:off x="3310" y="1952"/>
                <a:ext cx="158" cy="31"/>
                <a:chOff x="3310" y="1952"/>
                <a:chExt cx="158" cy="31"/>
              </a:xfrm>
            </p:grpSpPr>
            <p:sp>
              <p:nvSpPr>
                <p:cNvPr id="87167" name="Freeform 98"/>
                <p:cNvSpPr>
                  <a:spLocks/>
                </p:cNvSpPr>
                <p:nvPr/>
              </p:nvSpPr>
              <p:spPr bwMode="auto">
                <a:xfrm>
                  <a:off x="3310" y="1952"/>
                  <a:ext cx="7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168" name="Freeform 99"/>
                <p:cNvSpPr>
                  <a:spLocks/>
                </p:cNvSpPr>
                <p:nvPr/>
              </p:nvSpPr>
              <p:spPr bwMode="auto">
                <a:xfrm>
                  <a:off x="3389" y="1952"/>
                  <a:ext cx="7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87164" name="Oval 100"/>
            <p:cNvSpPr>
              <a:spLocks noChangeAspect="1" noChangeArrowheads="1"/>
            </p:cNvSpPr>
            <p:nvPr/>
          </p:nvSpPr>
          <p:spPr bwMode="auto">
            <a:xfrm>
              <a:off x="3334" y="1836"/>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77" name="Group 101"/>
          <p:cNvGrpSpPr>
            <a:grpSpLocks/>
          </p:cNvGrpSpPr>
          <p:nvPr/>
        </p:nvGrpSpPr>
        <p:grpSpPr bwMode="auto">
          <a:xfrm>
            <a:off x="6484938" y="2790825"/>
            <a:ext cx="401637" cy="401638"/>
            <a:chOff x="4086" y="1758"/>
            <a:chExt cx="253" cy="253"/>
          </a:xfrm>
        </p:grpSpPr>
        <p:grpSp>
          <p:nvGrpSpPr>
            <p:cNvPr id="87157" name="Group 102"/>
            <p:cNvGrpSpPr>
              <a:grpSpLocks/>
            </p:cNvGrpSpPr>
            <p:nvPr/>
          </p:nvGrpSpPr>
          <p:grpSpPr bwMode="auto">
            <a:xfrm>
              <a:off x="4086" y="1758"/>
              <a:ext cx="253" cy="253"/>
              <a:chOff x="4086" y="1758"/>
              <a:chExt cx="253" cy="253"/>
            </a:xfrm>
          </p:grpSpPr>
          <p:sp>
            <p:nvSpPr>
              <p:cNvPr id="87159" name="Rectangle 103"/>
              <p:cNvSpPr>
                <a:spLocks noChangeArrowheads="1"/>
              </p:cNvSpPr>
              <p:nvPr/>
            </p:nvSpPr>
            <p:spPr bwMode="auto">
              <a:xfrm>
                <a:off x="4086" y="175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7160" name="Group 104"/>
              <p:cNvGrpSpPr>
                <a:grpSpLocks/>
              </p:cNvGrpSpPr>
              <p:nvPr/>
            </p:nvGrpSpPr>
            <p:grpSpPr bwMode="auto">
              <a:xfrm>
                <a:off x="4143" y="1970"/>
                <a:ext cx="138" cy="23"/>
                <a:chOff x="4143" y="1970"/>
                <a:chExt cx="138" cy="23"/>
              </a:xfrm>
            </p:grpSpPr>
            <p:sp>
              <p:nvSpPr>
                <p:cNvPr id="87161" name="Freeform 105"/>
                <p:cNvSpPr>
                  <a:spLocks/>
                </p:cNvSpPr>
                <p:nvPr/>
              </p:nvSpPr>
              <p:spPr bwMode="auto">
                <a:xfrm>
                  <a:off x="4143" y="1970"/>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162" name="Freeform 106"/>
                <p:cNvSpPr>
                  <a:spLocks/>
                </p:cNvSpPr>
                <p:nvPr/>
              </p:nvSpPr>
              <p:spPr bwMode="auto">
                <a:xfrm>
                  <a:off x="4212" y="1970"/>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87158" name="Oval 107"/>
            <p:cNvSpPr>
              <a:spLocks noChangeAspect="1" noChangeArrowheads="1"/>
            </p:cNvSpPr>
            <p:nvPr/>
          </p:nvSpPr>
          <p:spPr bwMode="auto">
            <a:xfrm>
              <a:off x="4158" y="1830"/>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78" name="Group 108"/>
          <p:cNvGrpSpPr>
            <a:grpSpLocks/>
          </p:cNvGrpSpPr>
          <p:nvPr/>
        </p:nvGrpSpPr>
        <p:grpSpPr bwMode="auto">
          <a:xfrm>
            <a:off x="7732713" y="2725738"/>
            <a:ext cx="530225" cy="530225"/>
            <a:chOff x="4871" y="1717"/>
            <a:chExt cx="334" cy="334"/>
          </a:xfrm>
        </p:grpSpPr>
        <p:sp>
          <p:nvSpPr>
            <p:cNvPr id="87153" name="Freeform 109"/>
            <p:cNvSpPr>
              <a:spLocks/>
            </p:cNvSpPr>
            <p:nvPr/>
          </p:nvSpPr>
          <p:spPr bwMode="auto">
            <a:xfrm>
              <a:off x="4871" y="171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54" name="Freeform 110"/>
            <p:cNvSpPr>
              <a:spLocks/>
            </p:cNvSpPr>
            <p:nvPr/>
          </p:nvSpPr>
          <p:spPr bwMode="auto">
            <a:xfrm>
              <a:off x="4983" y="1950"/>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155" name="Freeform 111"/>
            <p:cNvSpPr>
              <a:spLocks/>
            </p:cNvSpPr>
            <p:nvPr/>
          </p:nvSpPr>
          <p:spPr bwMode="auto">
            <a:xfrm>
              <a:off x="5038" y="1950"/>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87156" name="Oval 112"/>
            <p:cNvSpPr>
              <a:spLocks noChangeAspect="1" noChangeArrowheads="1"/>
            </p:cNvSpPr>
            <p:nvPr/>
          </p:nvSpPr>
          <p:spPr bwMode="auto">
            <a:xfrm>
              <a:off x="4983" y="1830"/>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79" name="Group 113"/>
          <p:cNvGrpSpPr>
            <a:grpSpLocks/>
          </p:cNvGrpSpPr>
          <p:nvPr/>
        </p:nvGrpSpPr>
        <p:grpSpPr bwMode="auto">
          <a:xfrm>
            <a:off x="3744913" y="4075113"/>
            <a:ext cx="530225" cy="530225"/>
            <a:chOff x="2359" y="2567"/>
            <a:chExt cx="334" cy="334"/>
          </a:xfrm>
        </p:grpSpPr>
        <p:sp>
          <p:nvSpPr>
            <p:cNvPr id="87150" name="Freeform 114"/>
            <p:cNvSpPr>
              <a:spLocks noChangeAspect="1"/>
            </p:cNvSpPr>
            <p:nvPr/>
          </p:nvSpPr>
          <p:spPr bwMode="auto">
            <a:xfrm>
              <a:off x="2359" y="256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51" name="Freeform 115"/>
            <p:cNvSpPr>
              <a:spLocks/>
            </p:cNvSpPr>
            <p:nvPr/>
          </p:nvSpPr>
          <p:spPr bwMode="auto">
            <a:xfrm>
              <a:off x="2486" y="2809"/>
              <a:ext cx="79" cy="62"/>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87152" name="Oval 116"/>
            <p:cNvSpPr>
              <a:spLocks noChangeAspect="1" noChangeArrowheads="1"/>
            </p:cNvSpPr>
            <p:nvPr/>
          </p:nvSpPr>
          <p:spPr bwMode="auto">
            <a:xfrm>
              <a:off x="2471" y="2680"/>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0" name="Group 117"/>
          <p:cNvGrpSpPr>
            <a:grpSpLocks/>
          </p:cNvGrpSpPr>
          <p:nvPr/>
        </p:nvGrpSpPr>
        <p:grpSpPr bwMode="auto">
          <a:xfrm>
            <a:off x="5116513" y="4162425"/>
            <a:ext cx="547687" cy="365125"/>
            <a:chOff x="3216" y="2622"/>
            <a:chExt cx="345" cy="230"/>
          </a:xfrm>
        </p:grpSpPr>
        <p:sp>
          <p:nvSpPr>
            <p:cNvPr id="87147" name="Rectangle 118"/>
            <p:cNvSpPr>
              <a:spLocks noChangeArrowheads="1"/>
            </p:cNvSpPr>
            <p:nvPr/>
          </p:nvSpPr>
          <p:spPr bwMode="auto">
            <a:xfrm>
              <a:off x="3216" y="26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48" name="Freeform 119"/>
            <p:cNvSpPr>
              <a:spLocks/>
            </p:cNvSpPr>
            <p:nvPr/>
          </p:nvSpPr>
          <p:spPr bwMode="auto">
            <a:xfrm>
              <a:off x="3358" y="2780"/>
              <a:ext cx="61" cy="56"/>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87149" name="Oval 120"/>
            <p:cNvSpPr>
              <a:spLocks noChangeAspect="1" noChangeArrowheads="1"/>
            </p:cNvSpPr>
            <p:nvPr/>
          </p:nvSpPr>
          <p:spPr bwMode="auto">
            <a:xfrm>
              <a:off x="3342" y="2661"/>
              <a:ext cx="92" cy="91"/>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1" name="Group 121"/>
          <p:cNvGrpSpPr>
            <a:grpSpLocks/>
          </p:cNvGrpSpPr>
          <p:nvPr/>
        </p:nvGrpSpPr>
        <p:grpSpPr bwMode="auto">
          <a:xfrm>
            <a:off x="6484938" y="4135438"/>
            <a:ext cx="401637" cy="401637"/>
            <a:chOff x="4086" y="2605"/>
            <a:chExt cx="253" cy="253"/>
          </a:xfrm>
        </p:grpSpPr>
        <p:sp>
          <p:nvSpPr>
            <p:cNvPr id="87144" name="Rectangle 122"/>
            <p:cNvSpPr>
              <a:spLocks noChangeArrowheads="1"/>
            </p:cNvSpPr>
            <p:nvPr/>
          </p:nvSpPr>
          <p:spPr bwMode="auto">
            <a:xfrm>
              <a:off x="4086" y="260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45" name="Freeform 123"/>
            <p:cNvSpPr>
              <a:spLocks/>
            </p:cNvSpPr>
            <p:nvPr/>
          </p:nvSpPr>
          <p:spPr bwMode="auto">
            <a:xfrm>
              <a:off x="4183" y="2784"/>
              <a:ext cx="59" cy="54"/>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87146" name="Oval 124"/>
            <p:cNvSpPr>
              <a:spLocks noChangeAspect="1" noChangeArrowheads="1"/>
            </p:cNvSpPr>
            <p:nvPr/>
          </p:nvSpPr>
          <p:spPr bwMode="auto">
            <a:xfrm>
              <a:off x="4165" y="2673"/>
              <a:ext cx="94" cy="93"/>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82" name="Group 125"/>
          <p:cNvGrpSpPr>
            <a:grpSpLocks/>
          </p:cNvGrpSpPr>
          <p:nvPr/>
        </p:nvGrpSpPr>
        <p:grpSpPr bwMode="auto">
          <a:xfrm>
            <a:off x="7732713" y="4070350"/>
            <a:ext cx="530225" cy="530225"/>
            <a:chOff x="4871" y="2564"/>
            <a:chExt cx="334" cy="334"/>
          </a:xfrm>
        </p:grpSpPr>
        <p:sp>
          <p:nvSpPr>
            <p:cNvPr id="87141" name="Freeform 126"/>
            <p:cNvSpPr>
              <a:spLocks/>
            </p:cNvSpPr>
            <p:nvPr/>
          </p:nvSpPr>
          <p:spPr bwMode="auto">
            <a:xfrm>
              <a:off x="4871" y="25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42" name="Freeform 127"/>
            <p:cNvSpPr>
              <a:spLocks/>
            </p:cNvSpPr>
            <p:nvPr/>
          </p:nvSpPr>
          <p:spPr bwMode="auto">
            <a:xfrm>
              <a:off x="4999" y="2760"/>
              <a:ext cx="79" cy="6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sp>
          <p:nvSpPr>
            <p:cNvPr id="87143" name="Oval 128"/>
            <p:cNvSpPr>
              <a:spLocks noChangeAspect="1" noChangeArrowheads="1"/>
            </p:cNvSpPr>
            <p:nvPr/>
          </p:nvSpPr>
          <p:spPr bwMode="auto">
            <a:xfrm>
              <a:off x="4992" y="2642"/>
              <a:ext cx="92" cy="91"/>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83" name="Group 129"/>
          <p:cNvGrpSpPr>
            <a:grpSpLocks/>
          </p:cNvGrpSpPr>
          <p:nvPr/>
        </p:nvGrpSpPr>
        <p:grpSpPr bwMode="auto">
          <a:xfrm>
            <a:off x="3744913" y="4765675"/>
            <a:ext cx="530225" cy="530225"/>
            <a:chOff x="2359" y="3002"/>
            <a:chExt cx="334" cy="334"/>
          </a:xfrm>
        </p:grpSpPr>
        <p:sp>
          <p:nvSpPr>
            <p:cNvPr id="87138" name="Freeform 130"/>
            <p:cNvSpPr>
              <a:spLocks noChangeAspect="1"/>
            </p:cNvSpPr>
            <p:nvPr/>
          </p:nvSpPr>
          <p:spPr bwMode="auto">
            <a:xfrm>
              <a:off x="2359" y="300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39" name="Text Box 131"/>
            <p:cNvSpPr txBox="1">
              <a:spLocks noChangeArrowheads="1"/>
            </p:cNvSpPr>
            <p:nvPr/>
          </p:nvSpPr>
          <p:spPr bwMode="auto">
            <a:xfrm>
              <a:off x="2504" y="3238"/>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sp>
          <p:nvSpPr>
            <p:cNvPr id="87140" name="Oval 132"/>
            <p:cNvSpPr>
              <a:spLocks noChangeAspect="1" noChangeArrowheads="1"/>
            </p:cNvSpPr>
            <p:nvPr/>
          </p:nvSpPr>
          <p:spPr bwMode="auto">
            <a:xfrm>
              <a:off x="2471" y="3114"/>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4" name="Group 133"/>
          <p:cNvGrpSpPr>
            <a:grpSpLocks/>
          </p:cNvGrpSpPr>
          <p:nvPr/>
        </p:nvGrpSpPr>
        <p:grpSpPr bwMode="auto">
          <a:xfrm>
            <a:off x="5116513" y="4819650"/>
            <a:ext cx="547687" cy="366713"/>
            <a:chOff x="3221" y="2996"/>
            <a:chExt cx="345" cy="231"/>
          </a:xfrm>
        </p:grpSpPr>
        <p:sp>
          <p:nvSpPr>
            <p:cNvPr id="87135" name="Rectangle 134"/>
            <p:cNvSpPr>
              <a:spLocks noChangeArrowheads="1"/>
            </p:cNvSpPr>
            <p:nvPr/>
          </p:nvSpPr>
          <p:spPr bwMode="auto">
            <a:xfrm>
              <a:off x="3221" y="299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36" name="Text Box 135"/>
            <p:cNvSpPr txBox="1">
              <a:spLocks noChangeArrowheads="1"/>
            </p:cNvSpPr>
            <p:nvPr/>
          </p:nvSpPr>
          <p:spPr bwMode="auto">
            <a:xfrm>
              <a:off x="3374" y="3150"/>
              <a:ext cx="37" cy="77"/>
            </a:xfrm>
            <a:prstGeom prst="rect">
              <a:avLst/>
            </a:prstGeom>
            <a:noFill/>
            <a:ln w="12700">
              <a:noFill/>
              <a:miter lim="800000"/>
              <a:headEnd/>
              <a:tailEnd/>
            </a:ln>
          </p:spPr>
          <p:txBody>
            <a:bodyPr lIns="0" tIns="0" rIns="0" bIns="0" anchor="ctr" anchorCtr="1">
              <a:spAutoFit/>
            </a:bodyPr>
            <a:lstStyle/>
            <a:p>
              <a:pPr algn="ctr" eaLnBrk="0" hangingPunct="0"/>
              <a:r>
                <a:rPr lang="en-US" sz="800" b="1"/>
                <a:t>L</a:t>
              </a:r>
            </a:p>
          </p:txBody>
        </p:sp>
        <p:sp>
          <p:nvSpPr>
            <p:cNvPr id="87137" name="Oval 136"/>
            <p:cNvSpPr>
              <a:spLocks noChangeAspect="1" noChangeArrowheads="1"/>
            </p:cNvSpPr>
            <p:nvPr/>
          </p:nvSpPr>
          <p:spPr bwMode="auto">
            <a:xfrm>
              <a:off x="3344" y="3054"/>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5" name="Group 137"/>
          <p:cNvGrpSpPr>
            <a:grpSpLocks/>
          </p:cNvGrpSpPr>
          <p:nvPr/>
        </p:nvGrpSpPr>
        <p:grpSpPr bwMode="auto">
          <a:xfrm>
            <a:off x="6484938" y="4826000"/>
            <a:ext cx="401637" cy="401638"/>
            <a:chOff x="4094" y="3000"/>
            <a:chExt cx="253" cy="253"/>
          </a:xfrm>
        </p:grpSpPr>
        <p:grpSp>
          <p:nvGrpSpPr>
            <p:cNvPr id="87131" name="Group 138"/>
            <p:cNvGrpSpPr>
              <a:grpSpLocks/>
            </p:cNvGrpSpPr>
            <p:nvPr/>
          </p:nvGrpSpPr>
          <p:grpSpPr bwMode="auto">
            <a:xfrm>
              <a:off x="4094" y="3000"/>
              <a:ext cx="253" cy="253"/>
              <a:chOff x="4094" y="3000"/>
              <a:chExt cx="253" cy="253"/>
            </a:xfrm>
          </p:grpSpPr>
          <p:sp>
            <p:nvSpPr>
              <p:cNvPr id="87133" name="Rectangle 139"/>
              <p:cNvSpPr>
                <a:spLocks noChangeArrowheads="1"/>
              </p:cNvSpPr>
              <p:nvPr/>
            </p:nvSpPr>
            <p:spPr bwMode="auto">
              <a:xfrm>
                <a:off x="4094" y="30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34" name="Text Box 140"/>
              <p:cNvSpPr txBox="1">
                <a:spLocks noChangeArrowheads="1"/>
              </p:cNvSpPr>
              <p:nvPr/>
            </p:nvSpPr>
            <p:spPr bwMode="auto">
              <a:xfrm>
                <a:off x="4199" y="3161"/>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grpSp>
        <p:sp>
          <p:nvSpPr>
            <p:cNvPr id="87132" name="Oval 141"/>
            <p:cNvSpPr>
              <a:spLocks noChangeAspect="1" noChangeArrowheads="1"/>
            </p:cNvSpPr>
            <p:nvPr/>
          </p:nvSpPr>
          <p:spPr bwMode="auto">
            <a:xfrm>
              <a:off x="4177" y="3083"/>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86" name="Group 142"/>
          <p:cNvGrpSpPr>
            <a:grpSpLocks/>
          </p:cNvGrpSpPr>
          <p:nvPr/>
        </p:nvGrpSpPr>
        <p:grpSpPr bwMode="auto">
          <a:xfrm>
            <a:off x="7732713" y="4757738"/>
            <a:ext cx="530225" cy="530225"/>
            <a:chOff x="4871" y="2997"/>
            <a:chExt cx="334" cy="334"/>
          </a:xfrm>
        </p:grpSpPr>
        <p:sp>
          <p:nvSpPr>
            <p:cNvPr id="87128" name="Freeform 143"/>
            <p:cNvSpPr>
              <a:spLocks/>
            </p:cNvSpPr>
            <p:nvPr/>
          </p:nvSpPr>
          <p:spPr bwMode="auto">
            <a:xfrm>
              <a:off x="4871" y="299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29" name="Text Box 144"/>
            <p:cNvSpPr txBox="1">
              <a:spLocks noChangeArrowheads="1"/>
            </p:cNvSpPr>
            <p:nvPr/>
          </p:nvSpPr>
          <p:spPr bwMode="auto">
            <a:xfrm>
              <a:off x="5016" y="3210"/>
              <a:ext cx="4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L</a:t>
              </a:r>
            </a:p>
          </p:txBody>
        </p:sp>
        <p:sp>
          <p:nvSpPr>
            <p:cNvPr id="87130" name="Oval 145"/>
            <p:cNvSpPr>
              <a:spLocks noChangeAspect="1" noChangeArrowheads="1"/>
            </p:cNvSpPr>
            <p:nvPr/>
          </p:nvSpPr>
          <p:spPr bwMode="auto">
            <a:xfrm>
              <a:off x="4990" y="3116"/>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87" name="Group 146"/>
          <p:cNvGrpSpPr>
            <a:grpSpLocks/>
          </p:cNvGrpSpPr>
          <p:nvPr/>
        </p:nvGrpSpPr>
        <p:grpSpPr bwMode="auto">
          <a:xfrm>
            <a:off x="3744913" y="3430588"/>
            <a:ext cx="530225" cy="530225"/>
            <a:chOff x="2359" y="2161"/>
            <a:chExt cx="334" cy="334"/>
          </a:xfrm>
        </p:grpSpPr>
        <p:sp>
          <p:nvSpPr>
            <p:cNvPr id="87122" name="Freeform 147"/>
            <p:cNvSpPr>
              <a:spLocks noChangeAspect="1"/>
            </p:cNvSpPr>
            <p:nvPr/>
          </p:nvSpPr>
          <p:spPr bwMode="auto">
            <a:xfrm>
              <a:off x="2359" y="21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7123" name="Group 148"/>
            <p:cNvGrpSpPr>
              <a:grpSpLocks/>
            </p:cNvGrpSpPr>
            <p:nvPr/>
          </p:nvGrpSpPr>
          <p:grpSpPr bwMode="auto">
            <a:xfrm>
              <a:off x="2454" y="2379"/>
              <a:ext cx="145" cy="38"/>
              <a:chOff x="2453" y="2379"/>
              <a:chExt cx="145" cy="38"/>
            </a:xfrm>
          </p:grpSpPr>
          <p:sp>
            <p:nvSpPr>
              <p:cNvPr id="87125" name="Freeform 149"/>
              <p:cNvSpPr>
                <a:spLocks noChangeAspect="1"/>
              </p:cNvSpPr>
              <p:nvPr/>
            </p:nvSpPr>
            <p:spPr bwMode="auto">
              <a:xfrm rot="5400000">
                <a:off x="2569" y="2387"/>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126" name="Freeform 150"/>
              <p:cNvSpPr>
                <a:spLocks noChangeAspect="1"/>
              </p:cNvSpPr>
              <p:nvPr/>
            </p:nvSpPr>
            <p:spPr bwMode="auto">
              <a:xfrm rot="16200000" flipH="1">
                <a:off x="2445" y="2387"/>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87127" name="Line 151"/>
              <p:cNvSpPr>
                <a:spLocks noChangeShapeType="1"/>
              </p:cNvSpPr>
              <p:nvPr/>
            </p:nvSpPr>
            <p:spPr bwMode="auto">
              <a:xfrm>
                <a:off x="2473" y="2417"/>
                <a:ext cx="107" cy="0"/>
              </a:xfrm>
              <a:prstGeom prst="line">
                <a:avLst/>
              </a:prstGeom>
              <a:noFill/>
              <a:ln w="12700">
                <a:solidFill>
                  <a:schemeClr val="tx1"/>
                </a:solidFill>
                <a:round/>
                <a:headEnd/>
                <a:tailEnd/>
              </a:ln>
            </p:spPr>
            <p:txBody>
              <a:bodyPr wrap="none" anchor="ctr"/>
              <a:lstStyle/>
              <a:p>
                <a:endParaRPr lang="en-US"/>
              </a:p>
            </p:txBody>
          </p:sp>
        </p:grpSp>
        <p:sp>
          <p:nvSpPr>
            <p:cNvPr id="87124" name="Oval 152"/>
            <p:cNvSpPr>
              <a:spLocks noChangeAspect="1" noChangeArrowheads="1"/>
            </p:cNvSpPr>
            <p:nvPr/>
          </p:nvSpPr>
          <p:spPr bwMode="auto">
            <a:xfrm>
              <a:off x="2471" y="2274"/>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8" name="Group 153"/>
          <p:cNvGrpSpPr>
            <a:grpSpLocks/>
          </p:cNvGrpSpPr>
          <p:nvPr/>
        </p:nvGrpSpPr>
        <p:grpSpPr bwMode="auto">
          <a:xfrm>
            <a:off x="3744913" y="5491163"/>
            <a:ext cx="530225" cy="530225"/>
            <a:chOff x="2359" y="3459"/>
            <a:chExt cx="334" cy="334"/>
          </a:xfrm>
        </p:grpSpPr>
        <p:sp>
          <p:nvSpPr>
            <p:cNvPr id="87119" name="Freeform 154"/>
            <p:cNvSpPr>
              <a:spLocks noChangeAspect="1"/>
            </p:cNvSpPr>
            <p:nvPr/>
          </p:nvSpPr>
          <p:spPr bwMode="auto">
            <a:xfrm>
              <a:off x="2359" y="345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20" name="Text Box 155"/>
            <p:cNvSpPr txBox="1">
              <a:spLocks noChangeArrowheads="1"/>
            </p:cNvSpPr>
            <p:nvPr/>
          </p:nvSpPr>
          <p:spPr bwMode="auto">
            <a:xfrm>
              <a:off x="2496" y="3695"/>
              <a:ext cx="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a:t>
              </a:r>
            </a:p>
          </p:txBody>
        </p:sp>
        <p:sp>
          <p:nvSpPr>
            <p:cNvPr id="87121" name="Oval 156"/>
            <p:cNvSpPr>
              <a:spLocks noChangeAspect="1" noChangeArrowheads="1"/>
            </p:cNvSpPr>
            <p:nvPr/>
          </p:nvSpPr>
          <p:spPr bwMode="auto">
            <a:xfrm>
              <a:off x="2471" y="3571"/>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89" name="Group 157"/>
          <p:cNvGrpSpPr>
            <a:grpSpLocks/>
          </p:cNvGrpSpPr>
          <p:nvPr/>
        </p:nvGrpSpPr>
        <p:grpSpPr bwMode="auto">
          <a:xfrm>
            <a:off x="5116513" y="5545138"/>
            <a:ext cx="547687" cy="366712"/>
            <a:chOff x="3221" y="2996"/>
            <a:chExt cx="345" cy="231"/>
          </a:xfrm>
        </p:grpSpPr>
        <p:sp>
          <p:nvSpPr>
            <p:cNvPr id="87116" name="Rectangle 158"/>
            <p:cNvSpPr>
              <a:spLocks noChangeArrowheads="1"/>
            </p:cNvSpPr>
            <p:nvPr/>
          </p:nvSpPr>
          <p:spPr bwMode="auto">
            <a:xfrm>
              <a:off x="3221" y="299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17" name="Text Box 159"/>
            <p:cNvSpPr txBox="1">
              <a:spLocks noChangeArrowheads="1"/>
            </p:cNvSpPr>
            <p:nvPr/>
          </p:nvSpPr>
          <p:spPr bwMode="auto">
            <a:xfrm>
              <a:off x="3374" y="3150"/>
              <a:ext cx="37" cy="77"/>
            </a:xfrm>
            <a:prstGeom prst="rect">
              <a:avLst/>
            </a:prstGeom>
            <a:noFill/>
            <a:ln w="12700">
              <a:noFill/>
              <a:miter lim="800000"/>
              <a:headEnd/>
              <a:tailEnd/>
            </a:ln>
          </p:spPr>
          <p:txBody>
            <a:bodyPr lIns="0" tIns="0" rIns="0" bIns="0" anchor="ctr" anchorCtr="1">
              <a:spAutoFit/>
            </a:bodyPr>
            <a:lstStyle/>
            <a:p>
              <a:pPr algn="ctr" eaLnBrk="0" hangingPunct="0"/>
              <a:r>
                <a:rPr lang="en-US" sz="800" b="1"/>
                <a:t>M</a:t>
              </a:r>
            </a:p>
          </p:txBody>
        </p:sp>
        <p:sp>
          <p:nvSpPr>
            <p:cNvPr id="87118" name="Oval 160"/>
            <p:cNvSpPr>
              <a:spLocks noChangeAspect="1" noChangeArrowheads="1"/>
            </p:cNvSpPr>
            <p:nvPr/>
          </p:nvSpPr>
          <p:spPr bwMode="auto">
            <a:xfrm>
              <a:off x="3344" y="3054"/>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90" name="Group 161"/>
          <p:cNvGrpSpPr>
            <a:grpSpLocks/>
          </p:cNvGrpSpPr>
          <p:nvPr/>
        </p:nvGrpSpPr>
        <p:grpSpPr bwMode="auto">
          <a:xfrm>
            <a:off x="6484938" y="5551488"/>
            <a:ext cx="401637" cy="401637"/>
            <a:chOff x="4094" y="3000"/>
            <a:chExt cx="253" cy="253"/>
          </a:xfrm>
        </p:grpSpPr>
        <p:grpSp>
          <p:nvGrpSpPr>
            <p:cNvPr id="87112" name="Group 162"/>
            <p:cNvGrpSpPr>
              <a:grpSpLocks/>
            </p:cNvGrpSpPr>
            <p:nvPr/>
          </p:nvGrpSpPr>
          <p:grpSpPr bwMode="auto">
            <a:xfrm>
              <a:off x="4094" y="3000"/>
              <a:ext cx="253" cy="253"/>
              <a:chOff x="4094" y="3000"/>
              <a:chExt cx="253" cy="253"/>
            </a:xfrm>
          </p:grpSpPr>
          <p:sp>
            <p:nvSpPr>
              <p:cNvPr id="87114" name="Rectangle 163"/>
              <p:cNvSpPr>
                <a:spLocks noChangeArrowheads="1"/>
              </p:cNvSpPr>
              <p:nvPr/>
            </p:nvSpPr>
            <p:spPr bwMode="auto">
              <a:xfrm>
                <a:off x="4094" y="30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15" name="Text Box 164"/>
              <p:cNvSpPr txBox="1">
                <a:spLocks noChangeArrowheads="1"/>
              </p:cNvSpPr>
              <p:nvPr/>
            </p:nvSpPr>
            <p:spPr bwMode="auto">
              <a:xfrm>
                <a:off x="4191" y="3161"/>
                <a:ext cx="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a:t>
                </a:r>
              </a:p>
            </p:txBody>
          </p:sp>
        </p:grpSp>
        <p:sp>
          <p:nvSpPr>
            <p:cNvPr id="87113" name="Oval 165"/>
            <p:cNvSpPr>
              <a:spLocks noChangeAspect="1" noChangeArrowheads="1"/>
            </p:cNvSpPr>
            <p:nvPr/>
          </p:nvSpPr>
          <p:spPr bwMode="auto">
            <a:xfrm>
              <a:off x="4177" y="3083"/>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91" name="Group 166"/>
          <p:cNvGrpSpPr>
            <a:grpSpLocks/>
          </p:cNvGrpSpPr>
          <p:nvPr/>
        </p:nvGrpSpPr>
        <p:grpSpPr bwMode="auto">
          <a:xfrm>
            <a:off x="7732713" y="5483225"/>
            <a:ext cx="530225" cy="530225"/>
            <a:chOff x="4871" y="3454"/>
            <a:chExt cx="334" cy="334"/>
          </a:xfrm>
        </p:grpSpPr>
        <p:sp>
          <p:nvSpPr>
            <p:cNvPr id="87109" name="Freeform 167"/>
            <p:cNvSpPr>
              <a:spLocks/>
            </p:cNvSpPr>
            <p:nvPr/>
          </p:nvSpPr>
          <p:spPr bwMode="auto">
            <a:xfrm>
              <a:off x="4871" y="345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110" name="Text Box 168"/>
            <p:cNvSpPr txBox="1">
              <a:spLocks noChangeArrowheads="1"/>
            </p:cNvSpPr>
            <p:nvPr/>
          </p:nvSpPr>
          <p:spPr bwMode="auto">
            <a:xfrm>
              <a:off x="5008" y="3667"/>
              <a:ext cx="60"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M</a:t>
              </a:r>
            </a:p>
          </p:txBody>
        </p:sp>
        <p:sp>
          <p:nvSpPr>
            <p:cNvPr id="87111" name="Oval 169"/>
            <p:cNvSpPr>
              <a:spLocks noChangeAspect="1" noChangeArrowheads="1"/>
            </p:cNvSpPr>
            <p:nvPr/>
          </p:nvSpPr>
          <p:spPr bwMode="auto">
            <a:xfrm>
              <a:off x="4990" y="3573"/>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92" name="Group 170"/>
          <p:cNvGrpSpPr>
            <a:grpSpLocks/>
          </p:cNvGrpSpPr>
          <p:nvPr/>
        </p:nvGrpSpPr>
        <p:grpSpPr bwMode="auto">
          <a:xfrm>
            <a:off x="3744913" y="6165850"/>
            <a:ext cx="530225" cy="530225"/>
            <a:chOff x="2359" y="3884"/>
            <a:chExt cx="334" cy="334"/>
          </a:xfrm>
        </p:grpSpPr>
        <p:sp>
          <p:nvSpPr>
            <p:cNvPr id="87106" name="Freeform 171"/>
            <p:cNvSpPr>
              <a:spLocks noChangeAspect="1"/>
            </p:cNvSpPr>
            <p:nvPr/>
          </p:nvSpPr>
          <p:spPr bwMode="auto">
            <a:xfrm>
              <a:off x="2359" y="388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7107" name="Text Box 172"/>
            <p:cNvSpPr txBox="1">
              <a:spLocks noChangeArrowheads="1"/>
            </p:cNvSpPr>
            <p:nvPr/>
          </p:nvSpPr>
          <p:spPr bwMode="auto">
            <a:xfrm>
              <a:off x="2500" y="4120"/>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H</a:t>
              </a:r>
            </a:p>
          </p:txBody>
        </p:sp>
        <p:sp>
          <p:nvSpPr>
            <p:cNvPr id="87108" name="Oval 173"/>
            <p:cNvSpPr>
              <a:spLocks noChangeAspect="1" noChangeArrowheads="1"/>
            </p:cNvSpPr>
            <p:nvPr/>
          </p:nvSpPr>
          <p:spPr bwMode="auto">
            <a:xfrm>
              <a:off x="2471" y="3996"/>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93" name="Group 174"/>
          <p:cNvGrpSpPr>
            <a:grpSpLocks/>
          </p:cNvGrpSpPr>
          <p:nvPr/>
        </p:nvGrpSpPr>
        <p:grpSpPr bwMode="auto">
          <a:xfrm>
            <a:off x="5116513" y="6219825"/>
            <a:ext cx="547687" cy="366713"/>
            <a:chOff x="3221" y="2996"/>
            <a:chExt cx="345" cy="231"/>
          </a:xfrm>
        </p:grpSpPr>
        <p:sp>
          <p:nvSpPr>
            <p:cNvPr id="87103" name="Rectangle 175"/>
            <p:cNvSpPr>
              <a:spLocks noChangeArrowheads="1"/>
            </p:cNvSpPr>
            <p:nvPr/>
          </p:nvSpPr>
          <p:spPr bwMode="auto">
            <a:xfrm>
              <a:off x="3221" y="299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7104" name="Text Box 176"/>
            <p:cNvSpPr txBox="1">
              <a:spLocks noChangeArrowheads="1"/>
            </p:cNvSpPr>
            <p:nvPr/>
          </p:nvSpPr>
          <p:spPr bwMode="auto">
            <a:xfrm>
              <a:off x="3374" y="3150"/>
              <a:ext cx="37" cy="77"/>
            </a:xfrm>
            <a:prstGeom prst="rect">
              <a:avLst/>
            </a:prstGeom>
            <a:noFill/>
            <a:ln w="12700">
              <a:noFill/>
              <a:miter lim="800000"/>
              <a:headEnd/>
              <a:tailEnd/>
            </a:ln>
          </p:spPr>
          <p:txBody>
            <a:bodyPr lIns="0" tIns="0" rIns="0" bIns="0" anchor="ctr" anchorCtr="1">
              <a:spAutoFit/>
            </a:bodyPr>
            <a:lstStyle/>
            <a:p>
              <a:pPr algn="ctr" eaLnBrk="0" hangingPunct="0"/>
              <a:r>
                <a:rPr lang="en-US" sz="800" b="1"/>
                <a:t>H</a:t>
              </a:r>
            </a:p>
          </p:txBody>
        </p:sp>
        <p:sp>
          <p:nvSpPr>
            <p:cNvPr id="87105" name="Oval 177"/>
            <p:cNvSpPr>
              <a:spLocks noChangeAspect="1" noChangeArrowheads="1"/>
            </p:cNvSpPr>
            <p:nvPr/>
          </p:nvSpPr>
          <p:spPr bwMode="auto">
            <a:xfrm>
              <a:off x="3344" y="3054"/>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7094" name="Group 178"/>
          <p:cNvGrpSpPr>
            <a:grpSpLocks/>
          </p:cNvGrpSpPr>
          <p:nvPr/>
        </p:nvGrpSpPr>
        <p:grpSpPr bwMode="auto">
          <a:xfrm>
            <a:off x="6484938" y="6226175"/>
            <a:ext cx="401637" cy="401638"/>
            <a:chOff x="4094" y="3000"/>
            <a:chExt cx="253" cy="253"/>
          </a:xfrm>
        </p:grpSpPr>
        <p:grpSp>
          <p:nvGrpSpPr>
            <p:cNvPr id="87099" name="Group 179"/>
            <p:cNvGrpSpPr>
              <a:grpSpLocks/>
            </p:cNvGrpSpPr>
            <p:nvPr/>
          </p:nvGrpSpPr>
          <p:grpSpPr bwMode="auto">
            <a:xfrm>
              <a:off x="4094" y="3000"/>
              <a:ext cx="253" cy="253"/>
              <a:chOff x="4094" y="3000"/>
              <a:chExt cx="253" cy="253"/>
            </a:xfrm>
          </p:grpSpPr>
          <p:sp>
            <p:nvSpPr>
              <p:cNvPr id="87101" name="Rectangle 180"/>
              <p:cNvSpPr>
                <a:spLocks noChangeArrowheads="1"/>
              </p:cNvSpPr>
              <p:nvPr/>
            </p:nvSpPr>
            <p:spPr bwMode="auto">
              <a:xfrm>
                <a:off x="4094" y="30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7102" name="Text Box 181"/>
              <p:cNvSpPr txBox="1">
                <a:spLocks noChangeArrowheads="1"/>
              </p:cNvSpPr>
              <p:nvPr/>
            </p:nvSpPr>
            <p:spPr bwMode="auto">
              <a:xfrm>
                <a:off x="4195" y="3161"/>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H</a:t>
                </a:r>
              </a:p>
            </p:txBody>
          </p:sp>
        </p:grpSp>
        <p:sp>
          <p:nvSpPr>
            <p:cNvPr id="87100" name="Oval 182"/>
            <p:cNvSpPr>
              <a:spLocks noChangeAspect="1" noChangeArrowheads="1"/>
            </p:cNvSpPr>
            <p:nvPr/>
          </p:nvSpPr>
          <p:spPr bwMode="auto">
            <a:xfrm>
              <a:off x="4177" y="3083"/>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7095" name="Group 183"/>
          <p:cNvGrpSpPr>
            <a:grpSpLocks/>
          </p:cNvGrpSpPr>
          <p:nvPr/>
        </p:nvGrpSpPr>
        <p:grpSpPr bwMode="auto">
          <a:xfrm>
            <a:off x="7732713" y="6157913"/>
            <a:ext cx="530225" cy="530225"/>
            <a:chOff x="4871" y="3879"/>
            <a:chExt cx="334" cy="334"/>
          </a:xfrm>
        </p:grpSpPr>
        <p:sp>
          <p:nvSpPr>
            <p:cNvPr id="87096" name="Freeform 184"/>
            <p:cNvSpPr>
              <a:spLocks/>
            </p:cNvSpPr>
            <p:nvPr/>
          </p:nvSpPr>
          <p:spPr bwMode="auto">
            <a:xfrm>
              <a:off x="4871" y="387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7097" name="Text Box 185"/>
            <p:cNvSpPr txBox="1">
              <a:spLocks noChangeArrowheads="1"/>
            </p:cNvSpPr>
            <p:nvPr/>
          </p:nvSpPr>
          <p:spPr bwMode="auto">
            <a:xfrm>
              <a:off x="5012" y="4092"/>
              <a:ext cx="5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H</a:t>
              </a:r>
            </a:p>
          </p:txBody>
        </p:sp>
        <p:sp>
          <p:nvSpPr>
            <p:cNvPr id="87098" name="Oval 186"/>
            <p:cNvSpPr>
              <a:spLocks noChangeAspect="1" noChangeArrowheads="1"/>
            </p:cNvSpPr>
            <p:nvPr/>
          </p:nvSpPr>
          <p:spPr bwMode="auto">
            <a:xfrm>
              <a:off x="4990" y="3998"/>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8067" name="Rectangle 3"/>
          <p:cNvSpPr>
            <a:spLocks noGrp="1" noChangeArrowheads="1"/>
          </p:cNvSpPr>
          <p:nvPr>
            <p:ph type="title"/>
          </p:nvPr>
        </p:nvSpPr>
        <p:spPr>
          <a:xfrm>
            <a:off x="3241675" y="77788"/>
            <a:ext cx="4168775" cy="365125"/>
          </a:xfrm>
          <a:noFill/>
        </p:spPr>
        <p:txBody>
          <a:bodyPr wrap="none" lIns="0" tIns="0" rIns="0" bIns="0">
            <a:spAutoFit/>
          </a:bodyPr>
          <a:lstStyle/>
          <a:p>
            <a:pPr eaLnBrk="1" hangingPunct="1"/>
            <a:r>
              <a:rPr lang="en-US" sz="2400"/>
              <a:t>Ground Units –  Artillery (Cont)</a:t>
            </a:r>
          </a:p>
        </p:txBody>
      </p:sp>
      <p:sp>
        <p:nvSpPr>
          <p:cNvPr id="8806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806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8070" name="Text Box 6"/>
          <p:cNvSpPr txBox="1">
            <a:spLocks noChangeArrowheads="1"/>
          </p:cNvSpPr>
          <p:nvPr/>
        </p:nvSpPr>
        <p:spPr bwMode="auto">
          <a:xfrm>
            <a:off x="64309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807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8072" name="Text Box 8"/>
          <p:cNvSpPr txBox="1">
            <a:spLocks noChangeArrowheads="1"/>
          </p:cNvSpPr>
          <p:nvPr/>
        </p:nvSpPr>
        <p:spPr bwMode="auto">
          <a:xfrm>
            <a:off x="1284288" y="874713"/>
            <a:ext cx="9271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Amphibious</a:t>
            </a:r>
          </a:p>
        </p:txBody>
      </p:sp>
      <p:sp>
        <p:nvSpPr>
          <p:cNvPr id="88073" name="Text Box 9"/>
          <p:cNvSpPr txBox="1">
            <a:spLocks noChangeArrowheads="1"/>
          </p:cNvSpPr>
          <p:nvPr/>
        </p:nvSpPr>
        <p:spPr bwMode="auto">
          <a:xfrm>
            <a:off x="1471613" y="1463675"/>
            <a:ext cx="5524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Rocket</a:t>
            </a:r>
          </a:p>
        </p:txBody>
      </p:sp>
      <p:sp>
        <p:nvSpPr>
          <p:cNvPr id="88074" name="Text Box 10"/>
          <p:cNvSpPr txBox="1">
            <a:spLocks noChangeArrowheads="1"/>
          </p:cNvSpPr>
          <p:nvPr/>
        </p:nvSpPr>
        <p:spPr bwMode="auto">
          <a:xfrm>
            <a:off x="254000" y="2514600"/>
            <a:ext cx="2987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Rocket launcher Self-Propelled</a:t>
            </a:r>
          </a:p>
        </p:txBody>
      </p:sp>
      <p:sp>
        <p:nvSpPr>
          <p:cNvPr id="88075" name="Text Box 11"/>
          <p:cNvSpPr txBox="1">
            <a:spLocks noChangeArrowheads="1"/>
          </p:cNvSpPr>
          <p:nvPr/>
        </p:nvSpPr>
        <p:spPr bwMode="auto">
          <a:xfrm>
            <a:off x="588963" y="3192463"/>
            <a:ext cx="23161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Rocket launcher Truck</a:t>
            </a:r>
          </a:p>
        </p:txBody>
      </p:sp>
      <p:sp>
        <p:nvSpPr>
          <p:cNvPr id="88076" name="Text Box 12"/>
          <p:cNvSpPr txBox="1">
            <a:spLocks noChangeArrowheads="1"/>
          </p:cNvSpPr>
          <p:nvPr/>
        </p:nvSpPr>
        <p:spPr bwMode="auto">
          <a:xfrm>
            <a:off x="747713" y="4378325"/>
            <a:ext cx="2000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a:t>
            </a:r>
          </a:p>
        </p:txBody>
      </p:sp>
      <p:sp>
        <p:nvSpPr>
          <p:cNvPr id="88077" name="Text Box 13"/>
          <p:cNvSpPr txBox="1">
            <a:spLocks noChangeArrowheads="1"/>
          </p:cNvSpPr>
          <p:nvPr/>
        </p:nvSpPr>
        <p:spPr bwMode="auto">
          <a:xfrm>
            <a:off x="806450" y="2027238"/>
            <a:ext cx="1882775" cy="212725"/>
          </a:xfrm>
          <a:prstGeom prst="rect">
            <a:avLst/>
          </a:prstGeom>
          <a:noFill/>
          <a:ln w="12700">
            <a:noFill/>
            <a:miter lim="800000"/>
            <a:headEnd/>
            <a:tailEnd/>
          </a:ln>
        </p:spPr>
        <p:txBody>
          <a:bodyPr wrap="none" lIns="0" tIns="0" rIns="0" bIns="0" anchor="ctr">
            <a:spAutoFit/>
          </a:bodyPr>
          <a:lstStyle/>
          <a:p>
            <a:pPr eaLnBrk="0" hangingPunct="0"/>
            <a:r>
              <a:rPr lang="en-US" sz="1400"/>
              <a:t>Single Rocket Launcher</a:t>
            </a:r>
          </a:p>
        </p:txBody>
      </p:sp>
      <p:sp>
        <p:nvSpPr>
          <p:cNvPr id="88078"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8079" name="Text Box 15"/>
          <p:cNvSpPr txBox="1">
            <a:spLocks noChangeArrowheads="1"/>
          </p:cNvSpPr>
          <p:nvPr/>
        </p:nvSpPr>
        <p:spPr bwMode="auto">
          <a:xfrm>
            <a:off x="169863" y="4956175"/>
            <a:ext cx="3154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 Self Propelled</a:t>
            </a:r>
          </a:p>
        </p:txBody>
      </p:sp>
      <p:sp>
        <p:nvSpPr>
          <p:cNvPr id="88080" name="Rectangle 1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8081" name="Text Box 17"/>
          <p:cNvSpPr txBox="1">
            <a:spLocks noChangeArrowheads="1"/>
          </p:cNvSpPr>
          <p:nvPr/>
        </p:nvSpPr>
        <p:spPr bwMode="auto">
          <a:xfrm>
            <a:off x="501650" y="5635625"/>
            <a:ext cx="2492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 Truck</a:t>
            </a:r>
          </a:p>
        </p:txBody>
      </p:sp>
      <p:grpSp>
        <p:nvGrpSpPr>
          <p:cNvPr id="88082" name="Group 18"/>
          <p:cNvGrpSpPr>
            <a:grpSpLocks/>
          </p:cNvGrpSpPr>
          <p:nvPr/>
        </p:nvGrpSpPr>
        <p:grpSpPr bwMode="auto">
          <a:xfrm>
            <a:off x="3749675" y="1292225"/>
            <a:ext cx="530225" cy="530225"/>
            <a:chOff x="2362" y="814"/>
            <a:chExt cx="334" cy="334"/>
          </a:xfrm>
        </p:grpSpPr>
        <p:sp>
          <p:nvSpPr>
            <p:cNvPr id="88391" name="Freeform 19"/>
            <p:cNvSpPr>
              <a:spLocks noChangeAspect="1"/>
            </p:cNvSpPr>
            <p:nvPr/>
          </p:nvSpPr>
          <p:spPr bwMode="auto">
            <a:xfrm>
              <a:off x="2362" y="81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8392" name="Group 20"/>
            <p:cNvGrpSpPr>
              <a:grpSpLocks/>
            </p:cNvGrpSpPr>
            <p:nvPr/>
          </p:nvGrpSpPr>
          <p:grpSpPr bwMode="auto">
            <a:xfrm>
              <a:off x="2504" y="933"/>
              <a:ext cx="51" cy="130"/>
              <a:chOff x="3051" y="748"/>
              <a:chExt cx="40" cy="122"/>
            </a:xfrm>
          </p:grpSpPr>
          <p:sp>
            <p:nvSpPr>
              <p:cNvPr id="88395" name="Line 21"/>
              <p:cNvSpPr>
                <a:spLocks noChangeAspect="1" noChangeShapeType="1"/>
              </p:cNvSpPr>
              <p:nvPr/>
            </p:nvSpPr>
            <p:spPr bwMode="auto">
              <a:xfrm>
                <a:off x="3071" y="748"/>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96" name="Line 22"/>
              <p:cNvSpPr>
                <a:spLocks noChangeAspect="1" noChangeShapeType="1"/>
              </p:cNvSpPr>
              <p:nvPr/>
            </p:nvSpPr>
            <p:spPr bwMode="auto">
              <a:xfrm>
                <a:off x="305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97" name="Line 23"/>
              <p:cNvSpPr>
                <a:spLocks noChangeAspect="1" noChangeShapeType="1"/>
              </p:cNvSpPr>
              <p:nvPr/>
            </p:nvSpPr>
            <p:spPr bwMode="auto">
              <a:xfrm>
                <a:off x="309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88393" name="Freeform 24"/>
            <p:cNvSpPr>
              <a:spLocks/>
            </p:cNvSpPr>
            <p:nvPr/>
          </p:nvSpPr>
          <p:spPr bwMode="auto">
            <a:xfrm>
              <a:off x="2508" y="899"/>
              <a:ext cx="43" cy="26"/>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88394" name="Freeform 25"/>
            <p:cNvSpPr>
              <a:spLocks/>
            </p:cNvSpPr>
            <p:nvPr/>
          </p:nvSpPr>
          <p:spPr bwMode="auto">
            <a:xfrm>
              <a:off x="2508" y="928"/>
              <a:ext cx="43" cy="25"/>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88083" name="Group 26"/>
          <p:cNvGrpSpPr>
            <a:grpSpLocks/>
          </p:cNvGrpSpPr>
          <p:nvPr/>
        </p:nvGrpSpPr>
        <p:grpSpPr bwMode="auto">
          <a:xfrm>
            <a:off x="5116513" y="1379538"/>
            <a:ext cx="547687" cy="365125"/>
            <a:chOff x="3213" y="917"/>
            <a:chExt cx="345" cy="230"/>
          </a:xfrm>
        </p:grpSpPr>
        <p:sp>
          <p:nvSpPr>
            <p:cNvPr id="88383" name="Rectangle 27"/>
            <p:cNvSpPr>
              <a:spLocks noChangeArrowheads="1"/>
            </p:cNvSpPr>
            <p:nvPr/>
          </p:nvSpPr>
          <p:spPr bwMode="auto">
            <a:xfrm>
              <a:off x="3213" y="91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384" name="Group 28"/>
            <p:cNvGrpSpPr>
              <a:grpSpLocks/>
            </p:cNvGrpSpPr>
            <p:nvPr/>
          </p:nvGrpSpPr>
          <p:grpSpPr bwMode="auto">
            <a:xfrm>
              <a:off x="3360" y="950"/>
              <a:ext cx="51" cy="164"/>
              <a:chOff x="2116" y="944"/>
              <a:chExt cx="40" cy="154"/>
            </a:xfrm>
          </p:grpSpPr>
          <p:grpSp>
            <p:nvGrpSpPr>
              <p:cNvPr id="88385" name="Group 29"/>
              <p:cNvGrpSpPr>
                <a:grpSpLocks/>
              </p:cNvGrpSpPr>
              <p:nvPr/>
            </p:nvGrpSpPr>
            <p:grpSpPr bwMode="auto">
              <a:xfrm>
                <a:off x="2116" y="976"/>
                <a:ext cx="40" cy="122"/>
                <a:chOff x="3051" y="748"/>
                <a:chExt cx="40" cy="122"/>
              </a:xfrm>
            </p:grpSpPr>
            <p:sp>
              <p:nvSpPr>
                <p:cNvPr id="88388" name="Line 30"/>
                <p:cNvSpPr>
                  <a:spLocks noChangeAspect="1" noChangeShapeType="1"/>
                </p:cNvSpPr>
                <p:nvPr/>
              </p:nvSpPr>
              <p:spPr bwMode="auto">
                <a:xfrm>
                  <a:off x="3071" y="748"/>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89" name="Line 31"/>
                <p:cNvSpPr>
                  <a:spLocks noChangeAspect="1" noChangeShapeType="1"/>
                </p:cNvSpPr>
                <p:nvPr/>
              </p:nvSpPr>
              <p:spPr bwMode="auto">
                <a:xfrm>
                  <a:off x="305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90" name="Line 32"/>
                <p:cNvSpPr>
                  <a:spLocks noChangeAspect="1" noChangeShapeType="1"/>
                </p:cNvSpPr>
                <p:nvPr/>
              </p:nvSpPr>
              <p:spPr bwMode="auto">
                <a:xfrm>
                  <a:off x="309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88386" name="Freeform 33"/>
              <p:cNvSpPr>
                <a:spLocks/>
              </p:cNvSpPr>
              <p:nvPr/>
            </p:nvSpPr>
            <p:spPr bwMode="auto">
              <a:xfrm>
                <a:off x="2119" y="944"/>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88387" name="Freeform 34"/>
              <p:cNvSpPr>
                <a:spLocks/>
              </p:cNvSpPr>
              <p:nvPr/>
            </p:nvSpPr>
            <p:spPr bwMode="auto">
              <a:xfrm>
                <a:off x="2119" y="971"/>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88084" name="Group 35"/>
          <p:cNvGrpSpPr>
            <a:grpSpLocks/>
          </p:cNvGrpSpPr>
          <p:nvPr/>
        </p:nvGrpSpPr>
        <p:grpSpPr bwMode="auto">
          <a:xfrm>
            <a:off x="7734300" y="1287463"/>
            <a:ext cx="530225" cy="530225"/>
            <a:chOff x="4872" y="811"/>
            <a:chExt cx="334" cy="334"/>
          </a:xfrm>
        </p:grpSpPr>
        <p:sp>
          <p:nvSpPr>
            <p:cNvPr id="88376" name="Freeform 36"/>
            <p:cNvSpPr>
              <a:spLocks/>
            </p:cNvSpPr>
            <p:nvPr/>
          </p:nvSpPr>
          <p:spPr bwMode="auto">
            <a:xfrm>
              <a:off x="4872" y="81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8377" name="Group 37"/>
            <p:cNvGrpSpPr>
              <a:grpSpLocks/>
            </p:cNvGrpSpPr>
            <p:nvPr/>
          </p:nvGrpSpPr>
          <p:grpSpPr bwMode="auto">
            <a:xfrm>
              <a:off x="5013" y="930"/>
              <a:ext cx="51" cy="130"/>
              <a:chOff x="3051" y="748"/>
              <a:chExt cx="40" cy="122"/>
            </a:xfrm>
          </p:grpSpPr>
          <p:sp>
            <p:nvSpPr>
              <p:cNvPr id="88380" name="Line 38"/>
              <p:cNvSpPr>
                <a:spLocks noChangeAspect="1" noChangeShapeType="1"/>
              </p:cNvSpPr>
              <p:nvPr/>
            </p:nvSpPr>
            <p:spPr bwMode="auto">
              <a:xfrm>
                <a:off x="3071" y="748"/>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81" name="Line 39"/>
              <p:cNvSpPr>
                <a:spLocks noChangeAspect="1" noChangeShapeType="1"/>
              </p:cNvSpPr>
              <p:nvPr/>
            </p:nvSpPr>
            <p:spPr bwMode="auto">
              <a:xfrm>
                <a:off x="305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82" name="Line 40"/>
              <p:cNvSpPr>
                <a:spLocks noChangeAspect="1" noChangeShapeType="1"/>
              </p:cNvSpPr>
              <p:nvPr/>
            </p:nvSpPr>
            <p:spPr bwMode="auto">
              <a:xfrm>
                <a:off x="309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88378" name="Freeform 41"/>
            <p:cNvSpPr>
              <a:spLocks/>
            </p:cNvSpPr>
            <p:nvPr/>
          </p:nvSpPr>
          <p:spPr bwMode="auto">
            <a:xfrm>
              <a:off x="5017" y="896"/>
              <a:ext cx="43" cy="26"/>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88379" name="Freeform 42"/>
            <p:cNvSpPr>
              <a:spLocks/>
            </p:cNvSpPr>
            <p:nvPr/>
          </p:nvSpPr>
          <p:spPr bwMode="auto">
            <a:xfrm>
              <a:off x="5017" y="925"/>
              <a:ext cx="43" cy="25"/>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nvGrpSpPr>
          <p:cNvPr id="88085" name="Group 43"/>
          <p:cNvGrpSpPr>
            <a:grpSpLocks/>
          </p:cNvGrpSpPr>
          <p:nvPr/>
        </p:nvGrpSpPr>
        <p:grpSpPr bwMode="auto">
          <a:xfrm>
            <a:off x="6535738" y="1352550"/>
            <a:ext cx="401637" cy="401638"/>
            <a:chOff x="4083" y="900"/>
            <a:chExt cx="253" cy="253"/>
          </a:xfrm>
        </p:grpSpPr>
        <p:sp>
          <p:nvSpPr>
            <p:cNvPr id="88368" name="Rectangle 44"/>
            <p:cNvSpPr>
              <a:spLocks noChangeArrowheads="1"/>
            </p:cNvSpPr>
            <p:nvPr/>
          </p:nvSpPr>
          <p:spPr bwMode="auto">
            <a:xfrm>
              <a:off x="4083" y="90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369" name="Group 45"/>
            <p:cNvGrpSpPr>
              <a:grpSpLocks/>
            </p:cNvGrpSpPr>
            <p:nvPr/>
          </p:nvGrpSpPr>
          <p:grpSpPr bwMode="auto">
            <a:xfrm>
              <a:off x="4184" y="944"/>
              <a:ext cx="51" cy="164"/>
              <a:chOff x="2116" y="944"/>
              <a:chExt cx="40" cy="154"/>
            </a:xfrm>
          </p:grpSpPr>
          <p:grpSp>
            <p:nvGrpSpPr>
              <p:cNvPr id="88370" name="Group 46"/>
              <p:cNvGrpSpPr>
                <a:grpSpLocks/>
              </p:cNvGrpSpPr>
              <p:nvPr/>
            </p:nvGrpSpPr>
            <p:grpSpPr bwMode="auto">
              <a:xfrm>
                <a:off x="2116" y="976"/>
                <a:ext cx="40" cy="122"/>
                <a:chOff x="3051" y="748"/>
                <a:chExt cx="40" cy="122"/>
              </a:xfrm>
            </p:grpSpPr>
            <p:sp>
              <p:nvSpPr>
                <p:cNvPr id="88373" name="Line 47"/>
                <p:cNvSpPr>
                  <a:spLocks noChangeAspect="1" noChangeShapeType="1"/>
                </p:cNvSpPr>
                <p:nvPr/>
              </p:nvSpPr>
              <p:spPr bwMode="auto">
                <a:xfrm>
                  <a:off x="3071" y="748"/>
                  <a:ext cx="0" cy="122"/>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74" name="Line 48"/>
                <p:cNvSpPr>
                  <a:spLocks noChangeAspect="1" noChangeShapeType="1"/>
                </p:cNvSpPr>
                <p:nvPr/>
              </p:nvSpPr>
              <p:spPr bwMode="auto">
                <a:xfrm>
                  <a:off x="305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sp>
              <p:nvSpPr>
                <p:cNvPr id="88375" name="Line 49"/>
                <p:cNvSpPr>
                  <a:spLocks noChangeAspect="1" noChangeShapeType="1"/>
                </p:cNvSpPr>
                <p:nvPr/>
              </p:nvSpPr>
              <p:spPr bwMode="auto">
                <a:xfrm>
                  <a:off x="3091" y="789"/>
                  <a:ext cx="0" cy="56"/>
                </a:xfrm>
                <a:prstGeom prst="line">
                  <a:avLst/>
                </a:prstGeom>
                <a:noFill/>
                <a:ln w="1905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88371" name="Freeform 50"/>
              <p:cNvSpPr>
                <a:spLocks/>
              </p:cNvSpPr>
              <p:nvPr/>
            </p:nvSpPr>
            <p:spPr bwMode="auto">
              <a:xfrm>
                <a:off x="2119" y="944"/>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sp>
            <p:nvSpPr>
              <p:cNvPr id="88372" name="Freeform 51"/>
              <p:cNvSpPr>
                <a:spLocks/>
              </p:cNvSpPr>
              <p:nvPr/>
            </p:nvSpPr>
            <p:spPr bwMode="auto">
              <a:xfrm>
                <a:off x="2119" y="971"/>
                <a:ext cx="34" cy="24"/>
              </a:xfrm>
              <a:custGeom>
                <a:avLst/>
                <a:gdLst>
                  <a:gd name="T0" fmla="*/ 0 w 34"/>
                  <a:gd name="T1" fmla="*/ 24 h 24"/>
                  <a:gd name="T2" fmla="*/ 16 w 34"/>
                  <a:gd name="T3" fmla="*/ 0 h 24"/>
                  <a:gd name="T4" fmla="*/ 34 w 34"/>
                  <a:gd name="T5" fmla="*/ 24 h 24"/>
                  <a:gd name="T6" fmla="*/ 0 60000 65536"/>
                  <a:gd name="T7" fmla="*/ 0 60000 65536"/>
                  <a:gd name="T8" fmla="*/ 0 60000 65536"/>
                  <a:gd name="T9" fmla="*/ 0 w 34"/>
                  <a:gd name="T10" fmla="*/ 0 h 24"/>
                  <a:gd name="T11" fmla="*/ 34 w 34"/>
                  <a:gd name="T12" fmla="*/ 24 h 24"/>
                </a:gdLst>
                <a:ahLst/>
                <a:cxnLst>
                  <a:cxn ang="T6">
                    <a:pos x="T0" y="T1"/>
                  </a:cxn>
                  <a:cxn ang="T7">
                    <a:pos x="T2" y="T3"/>
                  </a:cxn>
                  <a:cxn ang="T8">
                    <a:pos x="T4" y="T5"/>
                  </a:cxn>
                </a:cxnLst>
                <a:rect l="T9" t="T10" r="T11" b="T12"/>
                <a:pathLst>
                  <a:path w="34" h="24">
                    <a:moveTo>
                      <a:pt x="0" y="24"/>
                    </a:moveTo>
                    <a:lnTo>
                      <a:pt x="16" y="0"/>
                    </a:lnTo>
                    <a:lnTo>
                      <a:pt x="34" y="24"/>
                    </a:lnTo>
                  </a:path>
                </a:pathLst>
              </a:custGeom>
              <a:noFill/>
              <a:ln w="19050" cap="flat" cmpd="sng">
                <a:solidFill>
                  <a:schemeClr val="tx1"/>
                </a:solidFill>
                <a:prstDash val="solid"/>
                <a:round/>
                <a:headEnd/>
                <a:tailEnd/>
              </a:ln>
            </p:spPr>
            <p:txBody>
              <a:bodyPr wrap="none" lIns="0" tIns="0" rIns="0" bIns="0" anchor="ctr" anchorCtr="1">
                <a:spAutoFit/>
              </a:bodyPr>
              <a:lstStyle/>
              <a:p>
                <a:endParaRPr lang="en-US"/>
              </a:p>
            </p:txBody>
          </p:sp>
        </p:grpSp>
      </p:grpSp>
      <p:grpSp>
        <p:nvGrpSpPr>
          <p:cNvPr id="88086" name="Group 52"/>
          <p:cNvGrpSpPr>
            <a:grpSpLocks/>
          </p:cNvGrpSpPr>
          <p:nvPr/>
        </p:nvGrpSpPr>
        <p:grpSpPr bwMode="auto">
          <a:xfrm>
            <a:off x="7734300" y="1876425"/>
            <a:ext cx="530225" cy="530225"/>
            <a:chOff x="4872" y="1182"/>
            <a:chExt cx="334" cy="334"/>
          </a:xfrm>
        </p:grpSpPr>
        <p:sp>
          <p:nvSpPr>
            <p:cNvPr id="88365" name="Freeform 53"/>
            <p:cNvSpPr>
              <a:spLocks/>
            </p:cNvSpPr>
            <p:nvPr/>
          </p:nvSpPr>
          <p:spPr bwMode="auto">
            <a:xfrm>
              <a:off x="4872" y="11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366" name="Oval 54"/>
            <p:cNvSpPr>
              <a:spLocks noChangeArrowheads="1"/>
            </p:cNvSpPr>
            <p:nvPr/>
          </p:nvSpPr>
          <p:spPr bwMode="auto">
            <a:xfrm>
              <a:off x="5004" y="133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67" name="Freeform 55"/>
            <p:cNvSpPr>
              <a:spLocks/>
            </p:cNvSpPr>
            <p:nvPr/>
          </p:nvSpPr>
          <p:spPr bwMode="auto">
            <a:xfrm>
              <a:off x="4992" y="129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087" name="Group 56"/>
          <p:cNvGrpSpPr>
            <a:grpSpLocks/>
          </p:cNvGrpSpPr>
          <p:nvPr/>
        </p:nvGrpSpPr>
        <p:grpSpPr bwMode="auto">
          <a:xfrm>
            <a:off x="3749675" y="1878013"/>
            <a:ext cx="530225" cy="530225"/>
            <a:chOff x="2362" y="1183"/>
            <a:chExt cx="334" cy="334"/>
          </a:xfrm>
        </p:grpSpPr>
        <p:sp>
          <p:nvSpPr>
            <p:cNvPr id="88362" name="Freeform 57"/>
            <p:cNvSpPr>
              <a:spLocks noChangeAspect="1"/>
            </p:cNvSpPr>
            <p:nvPr/>
          </p:nvSpPr>
          <p:spPr bwMode="auto">
            <a:xfrm>
              <a:off x="2362" y="11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363" name="Oval 58"/>
            <p:cNvSpPr>
              <a:spLocks noChangeArrowheads="1"/>
            </p:cNvSpPr>
            <p:nvPr/>
          </p:nvSpPr>
          <p:spPr bwMode="auto">
            <a:xfrm>
              <a:off x="2493" y="133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64" name="Freeform 59"/>
            <p:cNvSpPr>
              <a:spLocks/>
            </p:cNvSpPr>
            <p:nvPr/>
          </p:nvSpPr>
          <p:spPr bwMode="auto">
            <a:xfrm>
              <a:off x="2481" y="129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088" name="Group 60"/>
          <p:cNvGrpSpPr>
            <a:grpSpLocks/>
          </p:cNvGrpSpPr>
          <p:nvPr/>
        </p:nvGrpSpPr>
        <p:grpSpPr bwMode="auto">
          <a:xfrm>
            <a:off x="5116513" y="1960563"/>
            <a:ext cx="547687" cy="365125"/>
            <a:chOff x="3216" y="1347"/>
            <a:chExt cx="345" cy="230"/>
          </a:xfrm>
        </p:grpSpPr>
        <p:sp>
          <p:nvSpPr>
            <p:cNvPr id="88358" name="Rectangle 61"/>
            <p:cNvSpPr>
              <a:spLocks noChangeArrowheads="1"/>
            </p:cNvSpPr>
            <p:nvPr/>
          </p:nvSpPr>
          <p:spPr bwMode="auto">
            <a:xfrm>
              <a:off x="3216" y="134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359" name="Group 62"/>
            <p:cNvGrpSpPr>
              <a:grpSpLocks/>
            </p:cNvGrpSpPr>
            <p:nvPr/>
          </p:nvGrpSpPr>
          <p:grpSpPr bwMode="auto">
            <a:xfrm>
              <a:off x="3341" y="1405"/>
              <a:ext cx="95" cy="112"/>
              <a:chOff x="4678" y="3684"/>
              <a:chExt cx="95" cy="112"/>
            </a:xfrm>
          </p:grpSpPr>
          <p:sp>
            <p:nvSpPr>
              <p:cNvPr id="88360" name="Oval 63"/>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61" name="Freeform 64"/>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089" name="Group 65"/>
          <p:cNvGrpSpPr>
            <a:grpSpLocks/>
          </p:cNvGrpSpPr>
          <p:nvPr/>
        </p:nvGrpSpPr>
        <p:grpSpPr bwMode="auto">
          <a:xfrm>
            <a:off x="6535738" y="1941513"/>
            <a:ext cx="401637" cy="401637"/>
            <a:chOff x="4086" y="1335"/>
            <a:chExt cx="253" cy="253"/>
          </a:xfrm>
        </p:grpSpPr>
        <p:sp>
          <p:nvSpPr>
            <p:cNvPr id="88354" name="Rectangle 66"/>
            <p:cNvSpPr>
              <a:spLocks noChangeArrowheads="1"/>
            </p:cNvSpPr>
            <p:nvPr/>
          </p:nvSpPr>
          <p:spPr bwMode="auto">
            <a:xfrm>
              <a:off x="4086" y="13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355" name="Group 67"/>
            <p:cNvGrpSpPr>
              <a:grpSpLocks/>
            </p:cNvGrpSpPr>
            <p:nvPr/>
          </p:nvGrpSpPr>
          <p:grpSpPr bwMode="auto">
            <a:xfrm>
              <a:off x="4165" y="1405"/>
              <a:ext cx="95" cy="112"/>
              <a:chOff x="4678" y="3684"/>
              <a:chExt cx="95" cy="112"/>
            </a:xfrm>
          </p:grpSpPr>
          <p:sp>
            <p:nvSpPr>
              <p:cNvPr id="88356" name="Oval 68"/>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57" name="Freeform 69"/>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090" name="Group 70"/>
          <p:cNvGrpSpPr>
            <a:grpSpLocks/>
          </p:cNvGrpSpPr>
          <p:nvPr/>
        </p:nvGrpSpPr>
        <p:grpSpPr bwMode="auto">
          <a:xfrm>
            <a:off x="7734300" y="2473325"/>
            <a:ext cx="530225" cy="530225"/>
            <a:chOff x="4872" y="1558"/>
            <a:chExt cx="334" cy="334"/>
          </a:xfrm>
        </p:grpSpPr>
        <p:sp>
          <p:nvSpPr>
            <p:cNvPr id="88350" name="Freeform 71"/>
            <p:cNvSpPr>
              <a:spLocks/>
            </p:cNvSpPr>
            <p:nvPr/>
          </p:nvSpPr>
          <p:spPr bwMode="auto">
            <a:xfrm>
              <a:off x="4872" y="155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351" name="Oval 72"/>
            <p:cNvSpPr>
              <a:spLocks noChangeAspect="1" noChangeArrowheads="1"/>
            </p:cNvSpPr>
            <p:nvPr/>
          </p:nvSpPr>
          <p:spPr bwMode="auto">
            <a:xfrm>
              <a:off x="4914" y="1654"/>
              <a:ext cx="249" cy="142"/>
            </a:xfrm>
            <a:prstGeom prst="ellipse">
              <a:avLst/>
            </a:prstGeom>
            <a:noFill/>
            <a:ln w="12700">
              <a:solidFill>
                <a:srgbClr val="000000"/>
              </a:solidFill>
              <a:round/>
              <a:headEnd/>
              <a:tailEnd/>
            </a:ln>
          </p:spPr>
          <p:txBody>
            <a:bodyPr wrap="none" anchor="ctr"/>
            <a:lstStyle/>
            <a:p>
              <a:endParaRPr lang="en-US"/>
            </a:p>
          </p:txBody>
        </p:sp>
        <p:sp>
          <p:nvSpPr>
            <p:cNvPr id="88352" name="Oval 73"/>
            <p:cNvSpPr>
              <a:spLocks noChangeArrowheads="1"/>
            </p:cNvSpPr>
            <p:nvPr/>
          </p:nvSpPr>
          <p:spPr bwMode="auto">
            <a:xfrm>
              <a:off x="5014" y="1715"/>
              <a:ext cx="50" cy="5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53" name="Freeform 74"/>
            <p:cNvSpPr>
              <a:spLocks/>
            </p:cNvSpPr>
            <p:nvPr/>
          </p:nvSpPr>
          <p:spPr bwMode="auto">
            <a:xfrm>
              <a:off x="5005" y="1685"/>
              <a:ext cx="68" cy="2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091" name="Group 75"/>
          <p:cNvGrpSpPr>
            <a:grpSpLocks/>
          </p:cNvGrpSpPr>
          <p:nvPr/>
        </p:nvGrpSpPr>
        <p:grpSpPr bwMode="auto">
          <a:xfrm>
            <a:off x="3749675" y="2478088"/>
            <a:ext cx="530225" cy="530225"/>
            <a:chOff x="2362" y="1561"/>
            <a:chExt cx="334" cy="334"/>
          </a:xfrm>
        </p:grpSpPr>
        <p:sp>
          <p:nvSpPr>
            <p:cNvPr id="88345" name="Oval 76"/>
            <p:cNvSpPr>
              <a:spLocks noChangeAspect="1" noChangeArrowheads="1"/>
            </p:cNvSpPr>
            <p:nvPr/>
          </p:nvSpPr>
          <p:spPr bwMode="auto">
            <a:xfrm>
              <a:off x="2400" y="1661"/>
              <a:ext cx="258" cy="133"/>
            </a:xfrm>
            <a:prstGeom prst="ellipse">
              <a:avLst/>
            </a:prstGeom>
            <a:noFill/>
            <a:ln w="12700">
              <a:solidFill>
                <a:srgbClr val="000000"/>
              </a:solidFill>
              <a:round/>
              <a:headEnd/>
              <a:tailEnd/>
            </a:ln>
          </p:spPr>
          <p:txBody>
            <a:bodyPr wrap="none" anchor="ctr"/>
            <a:lstStyle/>
            <a:p>
              <a:endParaRPr lang="en-US"/>
            </a:p>
          </p:txBody>
        </p:sp>
        <p:sp>
          <p:nvSpPr>
            <p:cNvPr id="88346" name="Freeform 77"/>
            <p:cNvSpPr>
              <a:spLocks noChangeAspect="1"/>
            </p:cNvSpPr>
            <p:nvPr/>
          </p:nvSpPr>
          <p:spPr bwMode="auto">
            <a:xfrm>
              <a:off x="2362" y="15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347" name="Oval 78"/>
            <p:cNvSpPr>
              <a:spLocks noChangeAspect="1" noChangeArrowheads="1"/>
            </p:cNvSpPr>
            <p:nvPr/>
          </p:nvSpPr>
          <p:spPr bwMode="auto">
            <a:xfrm>
              <a:off x="2400" y="1662"/>
              <a:ext cx="258" cy="133"/>
            </a:xfrm>
            <a:prstGeom prst="ellipse">
              <a:avLst/>
            </a:prstGeom>
            <a:noFill/>
            <a:ln w="12700">
              <a:solidFill>
                <a:srgbClr val="000000"/>
              </a:solidFill>
              <a:round/>
              <a:headEnd/>
              <a:tailEnd/>
            </a:ln>
          </p:spPr>
          <p:txBody>
            <a:bodyPr wrap="none" anchor="ctr"/>
            <a:lstStyle/>
            <a:p>
              <a:endParaRPr lang="en-US"/>
            </a:p>
          </p:txBody>
        </p:sp>
        <p:sp>
          <p:nvSpPr>
            <p:cNvPr id="88348" name="Oval 79"/>
            <p:cNvSpPr>
              <a:spLocks noChangeArrowheads="1"/>
            </p:cNvSpPr>
            <p:nvPr/>
          </p:nvSpPr>
          <p:spPr bwMode="auto">
            <a:xfrm>
              <a:off x="2504" y="1718"/>
              <a:ext cx="50" cy="5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49" name="Freeform 80"/>
            <p:cNvSpPr>
              <a:spLocks/>
            </p:cNvSpPr>
            <p:nvPr/>
          </p:nvSpPr>
          <p:spPr bwMode="auto">
            <a:xfrm>
              <a:off x="2495" y="1688"/>
              <a:ext cx="68" cy="2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092" name="Group 81"/>
          <p:cNvGrpSpPr>
            <a:grpSpLocks/>
          </p:cNvGrpSpPr>
          <p:nvPr/>
        </p:nvGrpSpPr>
        <p:grpSpPr bwMode="auto">
          <a:xfrm>
            <a:off x="5116513" y="2565400"/>
            <a:ext cx="547687" cy="365125"/>
            <a:chOff x="3208" y="1784"/>
            <a:chExt cx="345" cy="230"/>
          </a:xfrm>
        </p:grpSpPr>
        <p:sp>
          <p:nvSpPr>
            <p:cNvPr id="88340" name="Rectangle 82"/>
            <p:cNvSpPr>
              <a:spLocks noChangeArrowheads="1"/>
            </p:cNvSpPr>
            <p:nvPr/>
          </p:nvSpPr>
          <p:spPr bwMode="auto">
            <a:xfrm>
              <a:off x="3208" y="178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8341" name="Oval 83"/>
            <p:cNvSpPr>
              <a:spLocks noChangeAspect="1" noChangeArrowheads="1"/>
            </p:cNvSpPr>
            <p:nvPr/>
          </p:nvSpPr>
          <p:spPr bwMode="auto">
            <a:xfrm>
              <a:off x="3251" y="1833"/>
              <a:ext cx="258" cy="133"/>
            </a:xfrm>
            <a:prstGeom prst="ellipse">
              <a:avLst/>
            </a:prstGeom>
            <a:noFill/>
            <a:ln w="12700">
              <a:solidFill>
                <a:srgbClr val="000000"/>
              </a:solidFill>
              <a:round/>
              <a:headEnd/>
              <a:tailEnd/>
            </a:ln>
          </p:spPr>
          <p:txBody>
            <a:bodyPr wrap="none" anchor="ctr"/>
            <a:lstStyle/>
            <a:p>
              <a:endParaRPr lang="en-US"/>
            </a:p>
          </p:txBody>
        </p:sp>
        <p:grpSp>
          <p:nvGrpSpPr>
            <p:cNvPr id="88342" name="Group 84"/>
            <p:cNvGrpSpPr>
              <a:grpSpLocks/>
            </p:cNvGrpSpPr>
            <p:nvPr/>
          </p:nvGrpSpPr>
          <p:grpSpPr bwMode="auto">
            <a:xfrm>
              <a:off x="3347" y="1859"/>
              <a:ext cx="68" cy="80"/>
              <a:chOff x="4678" y="3684"/>
              <a:chExt cx="95" cy="112"/>
            </a:xfrm>
          </p:grpSpPr>
          <p:sp>
            <p:nvSpPr>
              <p:cNvPr id="88343" name="Oval 85"/>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44" name="Freeform 86"/>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093" name="Group 87"/>
          <p:cNvGrpSpPr>
            <a:grpSpLocks/>
          </p:cNvGrpSpPr>
          <p:nvPr/>
        </p:nvGrpSpPr>
        <p:grpSpPr bwMode="auto">
          <a:xfrm>
            <a:off x="6535738" y="2538413"/>
            <a:ext cx="401637" cy="401637"/>
            <a:chOff x="4078" y="1767"/>
            <a:chExt cx="253" cy="253"/>
          </a:xfrm>
        </p:grpSpPr>
        <p:sp>
          <p:nvSpPr>
            <p:cNvPr id="88335" name="Rectangle 88"/>
            <p:cNvSpPr>
              <a:spLocks noChangeArrowheads="1"/>
            </p:cNvSpPr>
            <p:nvPr/>
          </p:nvSpPr>
          <p:spPr bwMode="auto">
            <a:xfrm>
              <a:off x="4078" y="17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8336" name="Oval 89"/>
            <p:cNvSpPr>
              <a:spLocks noChangeAspect="1" noChangeArrowheads="1"/>
            </p:cNvSpPr>
            <p:nvPr/>
          </p:nvSpPr>
          <p:spPr bwMode="auto">
            <a:xfrm>
              <a:off x="4098" y="1834"/>
              <a:ext cx="213" cy="119"/>
            </a:xfrm>
            <a:prstGeom prst="ellipse">
              <a:avLst/>
            </a:prstGeom>
            <a:noFill/>
            <a:ln w="12700">
              <a:solidFill>
                <a:srgbClr val="000000"/>
              </a:solidFill>
              <a:round/>
              <a:headEnd/>
              <a:tailEnd/>
            </a:ln>
          </p:spPr>
          <p:txBody>
            <a:bodyPr wrap="none" anchor="ctr"/>
            <a:lstStyle/>
            <a:p>
              <a:endParaRPr lang="en-US"/>
            </a:p>
          </p:txBody>
        </p:sp>
        <p:grpSp>
          <p:nvGrpSpPr>
            <p:cNvPr id="88337" name="Group 90"/>
            <p:cNvGrpSpPr>
              <a:grpSpLocks/>
            </p:cNvGrpSpPr>
            <p:nvPr/>
          </p:nvGrpSpPr>
          <p:grpSpPr bwMode="auto">
            <a:xfrm>
              <a:off x="4171" y="1853"/>
              <a:ext cx="68" cy="80"/>
              <a:chOff x="4678" y="3684"/>
              <a:chExt cx="95" cy="112"/>
            </a:xfrm>
          </p:grpSpPr>
          <p:sp>
            <p:nvSpPr>
              <p:cNvPr id="88338" name="Oval 91"/>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39" name="Freeform 92"/>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sp>
        <p:nvSpPr>
          <p:cNvPr id="88094" name="Text Box 93"/>
          <p:cNvSpPr txBox="1">
            <a:spLocks noChangeArrowheads="1"/>
          </p:cNvSpPr>
          <p:nvPr/>
        </p:nvSpPr>
        <p:spPr bwMode="auto">
          <a:xfrm>
            <a:off x="544513" y="3765550"/>
            <a:ext cx="24050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Single Rocket launcher Towed</a:t>
            </a:r>
          </a:p>
        </p:txBody>
      </p:sp>
      <p:grpSp>
        <p:nvGrpSpPr>
          <p:cNvPr id="88095" name="Group 94"/>
          <p:cNvGrpSpPr>
            <a:grpSpLocks/>
          </p:cNvGrpSpPr>
          <p:nvPr/>
        </p:nvGrpSpPr>
        <p:grpSpPr bwMode="auto">
          <a:xfrm>
            <a:off x="3749675" y="3073400"/>
            <a:ext cx="530225" cy="530225"/>
            <a:chOff x="2362" y="1936"/>
            <a:chExt cx="334" cy="334"/>
          </a:xfrm>
        </p:grpSpPr>
        <p:sp>
          <p:nvSpPr>
            <p:cNvPr id="88327" name="Freeform 95"/>
            <p:cNvSpPr>
              <a:spLocks noChangeAspect="1"/>
            </p:cNvSpPr>
            <p:nvPr/>
          </p:nvSpPr>
          <p:spPr bwMode="auto">
            <a:xfrm>
              <a:off x="2362" y="193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8328" name="Group 96"/>
            <p:cNvGrpSpPr>
              <a:grpSpLocks/>
            </p:cNvGrpSpPr>
            <p:nvPr/>
          </p:nvGrpSpPr>
          <p:grpSpPr bwMode="auto">
            <a:xfrm>
              <a:off x="2481" y="1995"/>
              <a:ext cx="95" cy="112"/>
              <a:chOff x="4678" y="3684"/>
              <a:chExt cx="95" cy="112"/>
            </a:xfrm>
          </p:grpSpPr>
          <p:sp>
            <p:nvSpPr>
              <p:cNvPr id="88333" name="Oval 97"/>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34" name="Freeform 98"/>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329" name="Group 99"/>
            <p:cNvGrpSpPr>
              <a:grpSpLocks/>
            </p:cNvGrpSpPr>
            <p:nvPr/>
          </p:nvGrpSpPr>
          <p:grpSpPr bwMode="auto">
            <a:xfrm>
              <a:off x="2402" y="2112"/>
              <a:ext cx="255" cy="48"/>
              <a:chOff x="3840" y="599"/>
              <a:chExt cx="255" cy="48"/>
            </a:xfrm>
          </p:grpSpPr>
          <p:sp>
            <p:nvSpPr>
              <p:cNvPr id="88330" name="Line 100"/>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31" name="Oval 101"/>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88332" name="Oval 102"/>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88096" name="Group 103"/>
          <p:cNvGrpSpPr>
            <a:grpSpLocks/>
          </p:cNvGrpSpPr>
          <p:nvPr/>
        </p:nvGrpSpPr>
        <p:grpSpPr bwMode="auto">
          <a:xfrm>
            <a:off x="3749675" y="3646488"/>
            <a:ext cx="530225" cy="530225"/>
            <a:chOff x="2362" y="2297"/>
            <a:chExt cx="334" cy="334"/>
          </a:xfrm>
        </p:grpSpPr>
        <p:sp>
          <p:nvSpPr>
            <p:cNvPr id="88319" name="Freeform 104"/>
            <p:cNvSpPr>
              <a:spLocks noChangeAspect="1"/>
            </p:cNvSpPr>
            <p:nvPr/>
          </p:nvSpPr>
          <p:spPr bwMode="auto">
            <a:xfrm>
              <a:off x="2362" y="22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88320" name="Group 105"/>
            <p:cNvGrpSpPr>
              <a:grpSpLocks/>
            </p:cNvGrpSpPr>
            <p:nvPr/>
          </p:nvGrpSpPr>
          <p:grpSpPr bwMode="auto">
            <a:xfrm>
              <a:off x="2481" y="2376"/>
              <a:ext cx="95" cy="112"/>
              <a:chOff x="4678" y="3684"/>
              <a:chExt cx="95" cy="112"/>
            </a:xfrm>
          </p:grpSpPr>
          <p:sp>
            <p:nvSpPr>
              <p:cNvPr id="88325" name="Oval 106"/>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26" name="Freeform 107"/>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321" name="Group 108"/>
            <p:cNvGrpSpPr>
              <a:grpSpLocks/>
            </p:cNvGrpSpPr>
            <p:nvPr/>
          </p:nvGrpSpPr>
          <p:grpSpPr bwMode="auto">
            <a:xfrm>
              <a:off x="2402" y="2471"/>
              <a:ext cx="255" cy="48"/>
              <a:chOff x="1168" y="1173"/>
              <a:chExt cx="255" cy="48"/>
            </a:xfrm>
          </p:grpSpPr>
          <p:sp>
            <p:nvSpPr>
              <p:cNvPr id="88322" name="Line 109"/>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23" name="Oval 110"/>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88324" name="Oval 111"/>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88097" name="Group 112"/>
          <p:cNvGrpSpPr>
            <a:grpSpLocks/>
          </p:cNvGrpSpPr>
          <p:nvPr/>
        </p:nvGrpSpPr>
        <p:grpSpPr bwMode="auto">
          <a:xfrm>
            <a:off x="5116513" y="3155950"/>
            <a:ext cx="547687" cy="365125"/>
            <a:chOff x="3217" y="2204"/>
            <a:chExt cx="345" cy="230"/>
          </a:xfrm>
        </p:grpSpPr>
        <p:sp>
          <p:nvSpPr>
            <p:cNvPr id="88310" name="Rectangle 113"/>
            <p:cNvSpPr>
              <a:spLocks noChangeArrowheads="1"/>
            </p:cNvSpPr>
            <p:nvPr/>
          </p:nvSpPr>
          <p:spPr bwMode="auto">
            <a:xfrm>
              <a:off x="3217" y="2204"/>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311" name="Group 114"/>
            <p:cNvGrpSpPr>
              <a:grpSpLocks/>
            </p:cNvGrpSpPr>
            <p:nvPr/>
          </p:nvGrpSpPr>
          <p:grpSpPr bwMode="auto">
            <a:xfrm>
              <a:off x="3262" y="2237"/>
              <a:ext cx="255" cy="165"/>
              <a:chOff x="2399" y="2211"/>
              <a:chExt cx="255" cy="165"/>
            </a:xfrm>
          </p:grpSpPr>
          <p:grpSp>
            <p:nvGrpSpPr>
              <p:cNvPr id="88312" name="Group 115"/>
              <p:cNvGrpSpPr>
                <a:grpSpLocks/>
              </p:cNvGrpSpPr>
              <p:nvPr/>
            </p:nvGrpSpPr>
            <p:grpSpPr bwMode="auto">
              <a:xfrm>
                <a:off x="2478" y="2211"/>
                <a:ext cx="95" cy="112"/>
                <a:chOff x="4678" y="3684"/>
                <a:chExt cx="95" cy="112"/>
              </a:xfrm>
            </p:grpSpPr>
            <p:sp>
              <p:nvSpPr>
                <p:cNvPr id="88317" name="Oval 116"/>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18" name="Freeform 117"/>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313" name="Group 118"/>
              <p:cNvGrpSpPr>
                <a:grpSpLocks/>
              </p:cNvGrpSpPr>
              <p:nvPr/>
            </p:nvGrpSpPr>
            <p:grpSpPr bwMode="auto">
              <a:xfrm>
                <a:off x="2399" y="2328"/>
                <a:ext cx="255" cy="48"/>
                <a:chOff x="3840" y="599"/>
                <a:chExt cx="255" cy="48"/>
              </a:xfrm>
            </p:grpSpPr>
            <p:sp>
              <p:nvSpPr>
                <p:cNvPr id="88314" name="Line 119"/>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15" name="Oval 120"/>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88316" name="Oval 121"/>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88098" name="Group 122"/>
          <p:cNvGrpSpPr>
            <a:grpSpLocks/>
          </p:cNvGrpSpPr>
          <p:nvPr/>
        </p:nvGrpSpPr>
        <p:grpSpPr bwMode="auto">
          <a:xfrm>
            <a:off x="6535738" y="3136900"/>
            <a:ext cx="401637" cy="401638"/>
            <a:chOff x="4087" y="2192"/>
            <a:chExt cx="253" cy="253"/>
          </a:xfrm>
        </p:grpSpPr>
        <p:sp>
          <p:nvSpPr>
            <p:cNvPr id="88301" name="Rectangle 123"/>
            <p:cNvSpPr>
              <a:spLocks noChangeArrowheads="1"/>
            </p:cNvSpPr>
            <p:nvPr/>
          </p:nvSpPr>
          <p:spPr bwMode="auto">
            <a:xfrm>
              <a:off x="4087" y="219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302" name="Group 124"/>
            <p:cNvGrpSpPr>
              <a:grpSpLocks/>
            </p:cNvGrpSpPr>
            <p:nvPr/>
          </p:nvGrpSpPr>
          <p:grpSpPr bwMode="auto">
            <a:xfrm>
              <a:off x="4116" y="2236"/>
              <a:ext cx="195" cy="165"/>
              <a:chOff x="4113" y="2239"/>
              <a:chExt cx="195" cy="165"/>
            </a:xfrm>
          </p:grpSpPr>
          <p:grpSp>
            <p:nvGrpSpPr>
              <p:cNvPr id="88303" name="Group 125"/>
              <p:cNvGrpSpPr>
                <a:grpSpLocks/>
              </p:cNvGrpSpPr>
              <p:nvPr/>
            </p:nvGrpSpPr>
            <p:grpSpPr bwMode="auto">
              <a:xfrm>
                <a:off x="4162" y="2239"/>
                <a:ext cx="95" cy="112"/>
                <a:chOff x="4678" y="3684"/>
                <a:chExt cx="95" cy="112"/>
              </a:xfrm>
            </p:grpSpPr>
            <p:sp>
              <p:nvSpPr>
                <p:cNvPr id="88308" name="Oval 126"/>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309" name="Freeform 127"/>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304" name="Group 128"/>
              <p:cNvGrpSpPr>
                <a:grpSpLocks/>
              </p:cNvGrpSpPr>
              <p:nvPr/>
            </p:nvGrpSpPr>
            <p:grpSpPr bwMode="auto">
              <a:xfrm>
                <a:off x="4113" y="2356"/>
                <a:ext cx="195" cy="48"/>
                <a:chOff x="4113" y="2356"/>
                <a:chExt cx="195" cy="48"/>
              </a:xfrm>
            </p:grpSpPr>
            <p:sp>
              <p:nvSpPr>
                <p:cNvPr id="88305" name="Line 129"/>
                <p:cNvSpPr>
                  <a:spLocks noChangeAspect="1" noChangeShapeType="1"/>
                </p:cNvSpPr>
                <p:nvPr/>
              </p:nvSpPr>
              <p:spPr bwMode="auto">
                <a:xfrm>
                  <a:off x="4136" y="2356"/>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306" name="Oval 130"/>
                <p:cNvSpPr>
                  <a:spLocks noChangeAspect="1" noChangeArrowheads="1"/>
                </p:cNvSpPr>
                <p:nvPr/>
              </p:nvSpPr>
              <p:spPr bwMode="auto">
                <a:xfrm>
                  <a:off x="4260" y="2356"/>
                  <a:ext cx="48" cy="48"/>
                </a:xfrm>
                <a:prstGeom prst="ellipse">
                  <a:avLst/>
                </a:prstGeom>
                <a:noFill/>
                <a:ln w="12700">
                  <a:solidFill>
                    <a:srgbClr val="000000"/>
                  </a:solidFill>
                  <a:round/>
                  <a:headEnd/>
                  <a:tailEnd/>
                </a:ln>
              </p:spPr>
              <p:txBody>
                <a:bodyPr wrap="none" anchor="ctr"/>
                <a:lstStyle/>
                <a:p>
                  <a:endParaRPr lang="en-US"/>
                </a:p>
              </p:txBody>
            </p:sp>
            <p:sp>
              <p:nvSpPr>
                <p:cNvPr id="88307" name="Oval 131"/>
                <p:cNvSpPr>
                  <a:spLocks noChangeAspect="1" noChangeArrowheads="1"/>
                </p:cNvSpPr>
                <p:nvPr/>
              </p:nvSpPr>
              <p:spPr bwMode="auto">
                <a:xfrm>
                  <a:off x="4113" y="2356"/>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88099" name="Group 132"/>
          <p:cNvGrpSpPr>
            <a:grpSpLocks/>
          </p:cNvGrpSpPr>
          <p:nvPr/>
        </p:nvGrpSpPr>
        <p:grpSpPr bwMode="auto">
          <a:xfrm>
            <a:off x="7734300" y="3071813"/>
            <a:ext cx="530225" cy="530225"/>
            <a:chOff x="4872" y="1935"/>
            <a:chExt cx="334" cy="334"/>
          </a:xfrm>
        </p:grpSpPr>
        <p:sp>
          <p:nvSpPr>
            <p:cNvPr id="88295" name="Freeform 133"/>
            <p:cNvSpPr>
              <a:spLocks/>
            </p:cNvSpPr>
            <p:nvPr/>
          </p:nvSpPr>
          <p:spPr bwMode="auto">
            <a:xfrm>
              <a:off x="4872" y="193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296" name="Oval 134"/>
            <p:cNvSpPr>
              <a:spLocks noChangeArrowheads="1"/>
            </p:cNvSpPr>
            <p:nvPr/>
          </p:nvSpPr>
          <p:spPr bwMode="auto">
            <a:xfrm>
              <a:off x="5004" y="20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97" name="Freeform 135"/>
            <p:cNvSpPr>
              <a:spLocks/>
            </p:cNvSpPr>
            <p:nvPr/>
          </p:nvSpPr>
          <p:spPr bwMode="auto">
            <a:xfrm>
              <a:off x="4992" y="19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98" name="Line 136"/>
            <p:cNvSpPr>
              <a:spLocks noChangeAspect="1" noChangeShapeType="1"/>
            </p:cNvSpPr>
            <p:nvPr/>
          </p:nvSpPr>
          <p:spPr bwMode="auto">
            <a:xfrm>
              <a:off x="4965" y="2101"/>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99" name="Oval 137"/>
            <p:cNvSpPr>
              <a:spLocks noChangeAspect="1" noChangeArrowheads="1"/>
            </p:cNvSpPr>
            <p:nvPr/>
          </p:nvSpPr>
          <p:spPr bwMode="auto">
            <a:xfrm>
              <a:off x="5089" y="2101"/>
              <a:ext cx="48" cy="48"/>
            </a:xfrm>
            <a:prstGeom prst="ellipse">
              <a:avLst/>
            </a:prstGeom>
            <a:noFill/>
            <a:ln w="12700">
              <a:solidFill>
                <a:srgbClr val="000000"/>
              </a:solidFill>
              <a:round/>
              <a:headEnd/>
              <a:tailEnd/>
            </a:ln>
          </p:spPr>
          <p:txBody>
            <a:bodyPr wrap="none" anchor="ctr"/>
            <a:lstStyle/>
            <a:p>
              <a:endParaRPr lang="en-US"/>
            </a:p>
          </p:txBody>
        </p:sp>
        <p:sp>
          <p:nvSpPr>
            <p:cNvPr id="88300" name="Oval 138"/>
            <p:cNvSpPr>
              <a:spLocks noChangeAspect="1" noChangeArrowheads="1"/>
            </p:cNvSpPr>
            <p:nvPr/>
          </p:nvSpPr>
          <p:spPr bwMode="auto">
            <a:xfrm>
              <a:off x="4942" y="2101"/>
              <a:ext cx="48" cy="48"/>
            </a:xfrm>
            <a:prstGeom prst="ellipse">
              <a:avLst/>
            </a:prstGeom>
            <a:noFill/>
            <a:ln w="12700">
              <a:solidFill>
                <a:srgbClr val="000000"/>
              </a:solidFill>
              <a:round/>
              <a:headEnd/>
              <a:tailEnd/>
            </a:ln>
          </p:spPr>
          <p:txBody>
            <a:bodyPr wrap="none" anchor="ctr"/>
            <a:lstStyle/>
            <a:p>
              <a:endParaRPr lang="en-US"/>
            </a:p>
          </p:txBody>
        </p:sp>
      </p:grpSp>
      <p:grpSp>
        <p:nvGrpSpPr>
          <p:cNvPr id="88100" name="Group 139"/>
          <p:cNvGrpSpPr>
            <a:grpSpLocks/>
          </p:cNvGrpSpPr>
          <p:nvPr/>
        </p:nvGrpSpPr>
        <p:grpSpPr bwMode="auto">
          <a:xfrm>
            <a:off x="5116513" y="3729038"/>
            <a:ext cx="547687" cy="365125"/>
            <a:chOff x="3218" y="2605"/>
            <a:chExt cx="345" cy="230"/>
          </a:xfrm>
        </p:grpSpPr>
        <p:sp>
          <p:nvSpPr>
            <p:cNvPr id="88286" name="Rectangle 140"/>
            <p:cNvSpPr>
              <a:spLocks noChangeArrowheads="1"/>
            </p:cNvSpPr>
            <p:nvPr/>
          </p:nvSpPr>
          <p:spPr bwMode="auto">
            <a:xfrm>
              <a:off x="3218" y="260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287" name="Group 141"/>
            <p:cNvGrpSpPr>
              <a:grpSpLocks/>
            </p:cNvGrpSpPr>
            <p:nvPr/>
          </p:nvGrpSpPr>
          <p:grpSpPr bwMode="auto">
            <a:xfrm>
              <a:off x="3263" y="2648"/>
              <a:ext cx="255" cy="143"/>
              <a:chOff x="2400" y="2632"/>
              <a:chExt cx="255" cy="143"/>
            </a:xfrm>
          </p:grpSpPr>
          <p:grpSp>
            <p:nvGrpSpPr>
              <p:cNvPr id="88288" name="Group 142"/>
              <p:cNvGrpSpPr>
                <a:grpSpLocks/>
              </p:cNvGrpSpPr>
              <p:nvPr/>
            </p:nvGrpSpPr>
            <p:grpSpPr bwMode="auto">
              <a:xfrm>
                <a:off x="2479" y="2632"/>
                <a:ext cx="95" cy="112"/>
                <a:chOff x="4678" y="3684"/>
                <a:chExt cx="95" cy="112"/>
              </a:xfrm>
            </p:grpSpPr>
            <p:sp>
              <p:nvSpPr>
                <p:cNvPr id="88293" name="Oval 143"/>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94" name="Freeform 144"/>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289" name="Group 145"/>
              <p:cNvGrpSpPr>
                <a:grpSpLocks/>
              </p:cNvGrpSpPr>
              <p:nvPr/>
            </p:nvGrpSpPr>
            <p:grpSpPr bwMode="auto">
              <a:xfrm>
                <a:off x="2400" y="2727"/>
                <a:ext cx="255" cy="48"/>
                <a:chOff x="1168" y="1173"/>
                <a:chExt cx="255" cy="48"/>
              </a:xfrm>
            </p:grpSpPr>
            <p:sp>
              <p:nvSpPr>
                <p:cNvPr id="88290" name="Line 146"/>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91" name="Oval 147"/>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88292" name="Oval 148"/>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88101" name="Group 149"/>
          <p:cNvGrpSpPr>
            <a:grpSpLocks/>
          </p:cNvGrpSpPr>
          <p:nvPr/>
        </p:nvGrpSpPr>
        <p:grpSpPr bwMode="auto">
          <a:xfrm>
            <a:off x="6535738" y="3709988"/>
            <a:ext cx="401637" cy="401637"/>
            <a:chOff x="4088" y="2593"/>
            <a:chExt cx="253" cy="253"/>
          </a:xfrm>
        </p:grpSpPr>
        <p:sp>
          <p:nvSpPr>
            <p:cNvPr id="88277" name="Rectangle 150"/>
            <p:cNvSpPr>
              <a:spLocks noChangeArrowheads="1"/>
            </p:cNvSpPr>
            <p:nvPr/>
          </p:nvSpPr>
          <p:spPr bwMode="auto">
            <a:xfrm>
              <a:off x="4088" y="259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278" name="Group 151"/>
            <p:cNvGrpSpPr>
              <a:grpSpLocks/>
            </p:cNvGrpSpPr>
            <p:nvPr/>
          </p:nvGrpSpPr>
          <p:grpSpPr bwMode="auto">
            <a:xfrm>
              <a:off x="4111" y="2648"/>
              <a:ext cx="207" cy="143"/>
              <a:chOff x="4110" y="2648"/>
              <a:chExt cx="207" cy="143"/>
            </a:xfrm>
          </p:grpSpPr>
          <p:grpSp>
            <p:nvGrpSpPr>
              <p:cNvPr id="88279" name="Group 152"/>
              <p:cNvGrpSpPr>
                <a:grpSpLocks/>
              </p:cNvGrpSpPr>
              <p:nvPr/>
            </p:nvGrpSpPr>
            <p:grpSpPr bwMode="auto">
              <a:xfrm>
                <a:off x="4166" y="2648"/>
                <a:ext cx="95" cy="112"/>
                <a:chOff x="4678" y="3684"/>
                <a:chExt cx="95" cy="112"/>
              </a:xfrm>
            </p:grpSpPr>
            <p:sp>
              <p:nvSpPr>
                <p:cNvPr id="88284" name="Oval 153"/>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85" name="Freeform 154"/>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280" name="Group 155"/>
              <p:cNvGrpSpPr>
                <a:grpSpLocks/>
              </p:cNvGrpSpPr>
              <p:nvPr/>
            </p:nvGrpSpPr>
            <p:grpSpPr bwMode="auto">
              <a:xfrm>
                <a:off x="4110" y="2743"/>
                <a:ext cx="207" cy="48"/>
                <a:chOff x="4110" y="2743"/>
                <a:chExt cx="207" cy="48"/>
              </a:xfrm>
            </p:grpSpPr>
            <p:sp>
              <p:nvSpPr>
                <p:cNvPr id="88281" name="Line 156"/>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82" name="Oval 157"/>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88283" name="Oval 158"/>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88102" name="Group 159"/>
          <p:cNvGrpSpPr>
            <a:grpSpLocks/>
          </p:cNvGrpSpPr>
          <p:nvPr/>
        </p:nvGrpSpPr>
        <p:grpSpPr bwMode="auto">
          <a:xfrm>
            <a:off x="7734300" y="3644900"/>
            <a:ext cx="530225" cy="530225"/>
            <a:chOff x="4872" y="2296"/>
            <a:chExt cx="334" cy="334"/>
          </a:xfrm>
        </p:grpSpPr>
        <p:sp>
          <p:nvSpPr>
            <p:cNvPr id="88269" name="Freeform 160"/>
            <p:cNvSpPr>
              <a:spLocks/>
            </p:cNvSpPr>
            <p:nvPr/>
          </p:nvSpPr>
          <p:spPr bwMode="auto">
            <a:xfrm>
              <a:off x="4872" y="229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88270" name="Group 161"/>
            <p:cNvGrpSpPr>
              <a:grpSpLocks/>
            </p:cNvGrpSpPr>
            <p:nvPr/>
          </p:nvGrpSpPr>
          <p:grpSpPr bwMode="auto">
            <a:xfrm>
              <a:off x="4991" y="2373"/>
              <a:ext cx="95" cy="112"/>
              <a:chOff x="4678" y="3684"/>
              <a:chExt cx="95" cy="112"/>
            </a:xfrm>
          </p:grpSpPr>
          <p:sp>
            <p:nvSpPr>
              <p:cNvPr id="88275" name="Oval 162"/>
              <p:cNvSpPr>
                <a:spLocks noChangeArrowheads="1"/>
              </p:cNvSpPr>
              <p:nvPr/>
            </p:nvSpPr>
            <p:spPr bwMode="auto">
              <a:xfrm>
                <a:off x="4690" y="372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76" name="Freeform 163"/>
              <p:cNvSpPr>
                <a:spLocks/>
              </p:cNvSpPr>
              <p:nvPr/>
            </p:nvSpPr>
            <p:spPr bwMode="auto">
              <a:xfrm>
                <a:off x="4678" y="368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271" name="Group 164"/>
            <p:cNvGrpSpPr>
              <a:grpSpLocks/>
            </p:cNvGrpSpPr>
            <p:nvPr/>
          </p:nvGrpSpPr>
          <p:grpSpPr bwMode="auto">
            <a:xfrm>
              <a:off x="4935" y="2468"/>
              <a:ext cx="207" cy="48"/>
              <a:chOff x="4110" y="2743"/>
              <a:chExt cx="207" cy="48"/>
            </a:xfrm>
          </p:grpSpPr>
          <p:sp>
            <p:nvSpPr>
              <p:cNvPr id="88272" name="Line 165"/>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73" name="Oval 166"/>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88274" name="Oval 167"/>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88103" name="Group 168"/>
          <p:cNvGrpSpPr>
            <a:grpSpLocks/>
          </p:cNvGrpSpPr>
          <p:nvPr/>
        </p:nvGrpSpPr>
        <p:grpSpPr bwMode="auto">
          <a:xfrm>
            <a:off x="7734300" y="4837113"/>
            <a:ext cx="530225" cy="530225"/>
            <a:chOff x="4872" y="3047"/>
            <a:chExt cx="334" cy="334"/>
          </a:xfrm>
        </p:grpSpPr>
        <p:sp>
          <p:nvSpPr>
            <p:cNvPr id="88264" name="Freeform 169"/>
            <p:cNvSpPr>
              <a:spLocks/>
            </p:cNvSpPr>
            <p:nvPr/>
          </p:nvSpPr>
          <p:spPr bwMode="auto">
            <a:xfrm>
              <a:off x="4872" y="304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265" name="Oval 170"/>
            <p:cNvSpPr>
              <a:spLocks noChangeAspect="1" noChangeArrowheads="1"/>
            </p:cNvSpPr>
            <p:nvPr/>
          </p:nvSpPr>
          <p:spPr bwMode="auto">
            <a:xfrm>
              <a:off x="4914" y="3143"/>
              <a:ext cx="249" cy="142"/>
            </a:xfrm>
            <a:prstGeom prst="ellipse">
              <a:avLst/>
            </a:prstGeom>
            <a:noFill/>
            <a:ln w="12700">
              <a:solidFill>
                <a:srgbClr val="000000"/>
              </a:solidFill>
              <a:round/>
              <a:headEnd/>
              <a:tailEnd/>
            </a:ln>
          </p:spPr>
          <p:txBody>
            <a:bodyPr wrap="none" anchor="ctr"/>
            <a:lstStyle/>
            <a:p>
              <a:endParaRPr lang="en-US"/>
            </a:p>
          </p:txBody>
        </p:sp>
        <p:sp>
          <p:nvSpPr>
            <p:cNvPr id="88266" name="Oval 171"/>
            <p:cNvSpPr>
              <a:spLocks noChangeArrowheads="1"/>
            </p:cNvSpPr>
            <p:nvPr/>
          </p:nvSpPr>
          <p:spPr bwMode="auto">
            <a:xfrm>
              <a:off x="5014" y="3217"/>
              <a:ext cx="50" cy="49"/>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67" name="Freeform 172"/>
            <p:cNvSpPr>
              <a:spLocks/>
            </p:cNvSpPr>
            <p:nvPr/>
          </p:nvSpPr>
          <p:spPr bwMode="auto">
            <a:xfrm>
              <a:off x="5006" y="3162"/>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68" name="Freeform 173"/>
            <p:cNvSpPr>
              <a:spLocks/>
            </p:cNvSpPr>
            <p:nvPr/>
          </p:nvSpPr>
          <p:spPr bwMode="auto">
            <a:xfrm>
              <a:off x="5006" y="3186"/>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04" name="Group 174"/>
          <p:cNvGrpSpPr>
            <a:grpSpLocks/>
          </p:cNvGrpSpPr>
          <p:nvPr/>
        </p:nvGrpSpPr>
        <p:grpSpPr bwMode="auto">
          <a:xfrm>
            <a:off x="6535738" y="4902200"/>
            <a:ext cx="401637" cy="401638"/>
            <a:chOff x="4071" y="3440"/>
            <a:chExt cx="253" cy="253"/>
          </a:xfrm>
        </p:grpSpPr>
        <p:sp>
          <p:nvSpPr>
            <p:cNvPr id="88258" name="Rectangle 175"/>
            <p:cNvSpPr>
              <a:spLocks noChangeArrowheads="1"/>
            </p:cNvSpPr>
            <p:nvPr/>
          </p:nvSpPr>
          <p:spPr bwMode="auto">
            <a:xfrm>
              <a:off x="4071" y="344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8259" name="Oval 176"/>
            <p:cNvSpPr>
              <a:spLocks noChangeAspect="1" noChangeArrowheads="1"/>
            </p:cNvSpPr>
            <p:nvPr/>
          </p:nvSpPr>
          <p:spPr bwMode="auto">
            <a:xfrm>
              <a:off x="4091" y="3499"/>
              <a:ext cx="213" cy="135"/>
            </a:xfrm>
            <a:prstGeom prst="ellipse">
              <a:avLst/>
            </a:prstGeom>
            <a:noFill/>
            <a:ln w="12700">
              <a:solidFill>
                <a:srgbClr val="000000"/>
              </a:solidFill>
              <a:round/>
              <a:headEnd/>
              <a:tailEnd/>
            </a:ln>
          </p:spPr>
          <p:txBody>
            <a:bodyPr wrap="none" anchor="ctr"/>
            <a:lstStyle/>
            <a:p>
              <a:endParaRPr lang="en-US"/>
            </a:p>
          </p:txBody>
        </p:sp>
        <p:grpSp>
          <p:nvGrpSpPr>
            <p:cNvPr id="88260" name="Group 177"/>
            <p:cNvGrpSpPr>
              <a:grpSpLocks/>
            </p:cNvGrpSpPr>
            <p:nvPr/>
          </p:nvGrpSpPr>
          <p:grpSpPr bwMode="auto">
            <a:xfrm>
              <a:off x="4164" y="3522"/>
              <a:ext cx="66" cy="90"/>
              <a:chOff x="4565" y="3545"/>
              <a:chExt cx="66" cy="104"/>
            </a:xfrm>
          </p:grpSpPr>
          <p:sp>
            <p:nvSpPr>
              <p:cNvPr id="88261" name="Oval 178"/>
              <p:cNvSpPr>
                <a:spLocks noChangeArrowheads="1"/>
              </p:cNvSpPr>
              <p:nvPr/>
            </p:nvSpPr>
            <p:spPr bwMode="auto">
              <a:xfrm>
                <a:off x="4573" y="3600"/>
                <a:ext cx="50" cy="49"/>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62" name="Freeform 179"/>
              <p:cNvSpPr>
                <a:spLocks/>
              </p:cNvSpPr>
              <p:nvPr/>
            </p:nvSpPr>
            <p:spPr bwMode="auto">
              <a:xfrm>
                <a:off x="4565" y="3545"/>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63" name="Freeform 180"/>
              <p:cNvSpPr>
                <a:spLocks/>
              </p:cNvSpPr>
              <p:nvPr/>
            </p:nvSpPr>
            <p:spPr bwMode="auto">
              <a:xfrm>
                <a:off x="4565" y="3569"/>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05" name="Group 181"/>
          <p:cNvGrpSpPr>
            <a:grpSpLocks/>
          </p:cNvGrpSpPr>
          <p:nvPr/>
        </p:nvGrpSpPr>
        <p:grpSpPr bwMode="auto">
          <a:xfrm>
            <a:off x="5116513" y="4929188"/>
            <a:ext cx="547687" cy="365125"/>
            <a:chOff x="3201" y="3457"/>
            <a:chExt cx="345" cy="230"/>
          </a:xfrm>
        </p:grpSpPr>
        <p:sp>
          <p:nvSpPr>
            <p:cNvPr id="88252" name="Rectangle 182"/>
            <p:cNvSpPr>
              <a:spLocks noChangeArrowheads="1"/>
            </p:cNvSpPr>
            <p:nvPr/>
          </p:nvSpPr>
          <p:spPr bwMode="auto">
            <a:xfrm>
              <a:off x="3201" y="345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8253" name="Oval 183"/>
            <p:cNvSpPr>
              <a:spLocks noChangeAspect="1" noChangeArrowheads="1"/>
            </p:cNvSpPr>
            <p:nvPr/>
          </p:nvSpPr>
          <p:spPr bwMode="auto">
            <a:xfrm>
              <a:off x="3244" y="3506"/>
              <a:ext cx="258" cy="133"/>
            </a:xfrm>
            <a:prstGeom prst="ellipse">
              <a:avLst/>
            </a:prstGeom>
            <a:noFill/>
            <a:ln w="12700">
              <a:solidFill>
                <a:srgbClr val="000000"/>
              </a:solidFill>
              <a:round/>
              <a:headEnd/>
              <a:tailEnd/>
            </a:ln>
          </p:spPr>
          <p:txBody>
            <a:bodyPr wrap="none" anchor="ctr"/>
            <a:lstStyle/>
            <a:p>
              <a:endParaRPr lang="en-US"/>
            </a:p>
          </p:txBody>
        </p:sp>
        <p:grpSp>
          <p:nvGrpSpPr>
            <p:cNvPr id="88254" name="Group 184"/>
            <p:cNvGrpSpPr>
              <a:grpSpLocks/>
            </p:cNvGrpSpPr>
            <p:nvPr/>
          </p:nvGrpSpPr>
          <p:grpSpPr bwMode="auto">
            <a:xfrm>
              <a:off x="3340" y="3520"/>
              <a:ext cx="66" cy="104"/>
              <a:chOff x="4565" y="3545"/>
              <a:chExt cx="66" cy="104"/>
            </a:xfrm>
          </p:grpSpPr>
          <p:sp>
            <p:nvSpPr>
              <p:cNvPr id="88255" name="Oval 185"/>
              <p:cNvSpPr>
                <a:spLocks noChangeArrowheads="1"/>
              </p:cNvSpPr>
              <p:nvPr/>
            </p:nvSpPr>
            <p:spPr bwMode="auto">
              <a:xfrm>
                <a:off x="4573" y="3600"/>
                <a:ext cx="50" cy="49"/>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56" name="Freeform 186"/>
              <p:cNvSpPr>
                <a:spLocks/>
              </p:cNvSpPr>
              <p:nvPr/>
            </p:nvSpPr>
            <p:spPr bwMode="auto">
              <a:xfrm>
                <a:off x="4565" y="3545"/>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57" name="Freeform 187"/>
              <p:cNvSpPr>
                <a:spLocks/>
              </p:cNvSpPr>
              <p:nvPr/>
            </p:nvSpPr>
            <p:spPr bwMode="auto">
              <a:xfrm>
                <a:off x="4565" y="3569"/>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06" name="Group 188"/>
          <p:cNvGrpSpPr>
            <a:grpSpLocks/>
          </p:cNvGrpSpPr>
          <p:nvPr/>
        </p:nvGrpSpPr>
        <p:grpSpPr bwMode="auto">
          <a:xfrm>
            <a:off x="3749675" y="4841875"/>
            <a:ext cx="530225" cy="530225"/>
            <a:chOff x="2362" y="3050"/>
            <a:chExt cx="334" cy="334"/>
          </a:xfrm>
        </p:grpSpPr>
        <p:sp>
          <p:nvSpPr>
            <p:cNvPr id="88246" name="Oval 189"/>
            <p:cNvSpPr>
              <a:spLocks noChangeAspect="1" noChangeArrowheads="1"/>
            </p:cNvSpPr>
            <p:nvPr/>
          </p:nvSpPr>
          <p:spPr bwMode="auto">
            <a:xfrm>
              <a:off x="2400" y="3150"/>
              <a:ext cx="258" cy="133"/>
            </a:xfrm>
            <a:prstGeom prst="ellipse">
              <a:avLst/>
            </a:prstGeom>
            <a:noFill/>
            <a:ln w="12700">
              <a:solidFill>
                <a:srgbClr val="000000"/>
              </a:solidFill>
              <a:round/>
              <a:headEnd/>
              <a:tailEnd/>
            </a:ln>
          </p:spPr>
          <p:txBody>
            <a:bodyPr wrap="none" anchor="ctr"/>
            <a:lstStyle/>
            <a:p>
              <a:endParaRPr lang="en-US"/>
            </a:p>
          </p:txBody>
        </p:sp>
        <p:sp>
          <p:nvSpPr>
            <p:cNvPr id="88247" name="Freeform 190"/>
            <p:cNvSpPr>
              <a:spLocks noChangeAspect="1"/>
            </p:cNvSpPr>
            <p:nvPr/>
          </p:nvSpPr>
          <p:spPr bwMode="auto">
            <a:xfrm>
              <a:off x="2362" y="305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248" name="Oval 191"/>
            <p:cNvSpPr>
              <a:spLocks noChangeAspect="1" noChangeArrowheads="1"/>
            </p:cNvSpPr>
            <p:nvPr/>
          </p:nvSpPr>
          <p:spPr bwMode="auto">
            <a:xfrm>
              <a:off x="2400" y="3151"/>
              <a:ext cx="258" cy="133"/>
            </a:xfrm>
            <a:prstGeom prst="ellipse">
              <a:avLst/>
            </a:prstGeom>
            <a:noFill/>
            <a:ln w="12700">
              <a:solidFill>
                <a:srgbClr val="000000"/>
              </a:solidFill>
              <a:round/>
              <a:headEnd/>
              <a:tailEnd/>
            </a:ln>
          </p:spPr>
          <p:txBody>
            <a:bodyPr wrap="none" anchor="ctr"/>
            <a:lstStyle/>
            <a:p>
              <a:endParaRPr lang="en-US"/>
            </a:p>
          </p:txBody>
        </p:sp>
        <p:sp>
          <p:nvSpPr>
            <p:cNvPr id="88249" name="Oval 192"/>
            <p:cNvSpPr>
              <a:spLocks noChangeArrowheads="1"/>
            </p:cNvSpPr>
            <p:nvPr/>
          </p:nvSpPr>
          <p:spPr bwMode="auto">
            <a:xfrm>
              <a:off x="2504" y="3220"/>
              <a:ext cx="50" cy="49"/>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50" name="Freeform 193"/>
            <p:cNvSpPr>
              <a:spLocks/>
            </p:cNvSpPr>
            <p:nvPr/>
          </p:nvSpPr>
          <p:spPr bwMode="auto">
            <a:xfrm>
              <a:off x="2496" y="3165"/>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51" name="Freeform 194"/>
            <p:cNvSpPr>
              <a:spLocks/>
            </p:cNvSpPr>
            <p:nvPr/>
          </p:nvSpPr>
          <p:spPr bwMode="auto">
            <a:xfrm>
              <a:off x="2496" y="3189"/>
              <a:ext cx="66" cy="25"/>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07" name="Group 195"/>
          <p:cNvGrpSpPr>
            <a:grpSpLocks/>
          </p:cNvGrpSpPr>
          <p:nvPr/>
        </p:nvGrpSpPr>
        <p:grpSpPr bwMode="auto">
          <a:xfrm>
            <a:off x="7734300" y="4238625"/>
            <a:ext cx="530225" cy="530225"/>
            <a:chOff x="4872" y="2670"/>
            <a:chExt cx="334" cy="334"/>
          </a:xfrm>
        </p:grpSpPr>
        <p:sp>
          <p:nvSpPr>
            <p:cNvPr id="88242" name="Freeform 196"/>
            <p:cNvSpPr>
              <a:spLocks/>
            </p:cNvSpPr>
            <p:nvPr/>
          </p:nvSpPr>
          <p:spPr bwMode="auto">
            <a:xfrm>
              <a:off x="4872" y="267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243" name="Oval 197"/>
            <p:cNvSpPr>
              <a:spLocks noChangeArrowheads="1"/>
            </p:cNvSpPr>
            <p:nvPr/>
          </p:nvSpPr>
          <p:spPr bwMode="auto">
            <a:xfrm>
              <a:off x="5004" y="283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44" name="Freeform 198"/>
            <p:cNvSpPr>
              <a:spLocks/>
            </p:cNvSpPr>
            <p:nvPr/>
          </p:nvSpPr>
          <p:spPr bwMode="auto">
            <a:xfrm>
              <a:off x="4992" y="2768"/>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45" name="Freeform 199"/>
            <p:cNvSpPr>
              <a:spLocks/>
            </p:cNvSpPr>
            <p:nvPr/>
          </p:nvSpPr>
          <p:spPr bwMode="auto">
            <a:xfrm>
              <a:off x="4992" y="279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08" name="Group 200"/>
          <p:cNvGrpSpPr>
            <a:grpSpLocks/>
          </p:cNvGrpSpPr>
          <p:nvPr/>
        </p:nvGrpSpPr>
        <p:grpSpPr bwMode="auto">
          <a:xfrm>
            <a:off x="6535738" y="4303713"/>
            <a:ext cx="401637" cy="401637"/>
            <a:chOff x="4086" y="2711"/>
            <a:chExt cx="253" cy="253"/>
          </a:xfrm>
        </p:grpSpPr>
        <p:sp>
          <p:nvSpPr>
            <p:cNvPr id="88237" name="Rectangle 201"/>
            <p:cNvSpPr>
              <a:spLocks noChangeArrowheads="1"/>
            </p:cNvSpPr>
            <p:nvPr/>
          </p:nvSpPr>
          <p:spPr bwMode="auto">
            <a:xfrm>
              <a:off x="4086" y="271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238" name="Group 202"/>
            <p:cNvGrpSpPr>
              <a:grpSpLocks/>
            </p:cNvGrpSpPr>
            <p:nvPr/>
          </p:nvGrpSpPr>
          <p:grpSpPr bwMode="auto">
            <a:xfrm>
              <a:off x="4165" y="2768"/>
              <a:ext cx="95" cy="138"/>
              <a:chOff x="4903" y="2380"/>
              <a:chExt cx="95" cy="138"/>
            </a:xfrm>
          </p:grpSpPr>
          <p:sp>
            <p:nvSpPr>
              <p:cNvPr id="88239" name="Oval 203"/>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40" name="Freeform 204"/>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41" name="Freeform 205"/>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09" name="Group 206"/>
          <p:cNvGrpSpPr>
            <a:grpSpLocks/>
          </p:cNvGrpSpPr>
          <p:nvPr/>
        </p:nvGrpSpPr>
        <p:grpSpPr bwMode="auto">
          <a:xfrm>
            <a:off x="5116513" y="4322763"/>
            <a:ext cx="547687" cy="365125"/>
            <a:chOff x="3216" y="2723"/>
            <a:chExt cx="345" cy="230"/>
          </a:xfrm>
        </p:grpSpPr>
        <p:sp>
          <p:nvSpPr>
            <p:cNvPr id="88232" name="Rectangle 207"/>
            <p:cNvSpPr>
              <a:spLocks noChangeArrowheads="1"/>
            </p:cNvSpPr>
            <p:nvPr/>
          </p:nvSpPr>
          <p:spPr bwMode="auto">
            <a:xfrm>
              <a:off x="3216" y="272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233" name="Group 208"/>
            <p:cNvGrpSpPr>
              <a:grpSpLocks/>
            </p:cNvGrpSpPr>
            <p:nvPr/>
          </p:nvGrpSpPr>
          <p:grpSpPr bwMode="auto">
            <a:xfrm>
              <a:off x="3341" y="2768"/>
              <a:ext cx="95" cy="138"/>
              <a:chOff x="4903" y="2380"/>
              <a:chExt cx="95" cy="138"/>
            </a:xfrm>
          </p:grpSpPr>
          <p:sp>
            <p:nvSpPr>
              <p:cNvPr id="88234" name="Oval 209"/>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35" name="Freeform 210"/>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36" name="Freeform 211"/>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10" name="Group 212"/>
          <p:cNvGrpSpPr>
            <a:grpSpLocks/>
          </p:cNvGrpSpPr>
          <p:nvPr/>
        </p:nvGrpSpPr>
        <p:grpSpPr bwMode="auto">
          <a:xfrm>
            <a:off x="3749675" y="4240213"/>
            <a:ext cx="530225" cy="530225"/>
            <a:chOff x="2362" y="2671"/>
            <a:chExt cx="334" cy="334"/>
          </a:xfrm>
        </p:grpSpPr>
        <p:sp>
          <p:nvSpPr>
            <p:cNvPr id="88228" name="Freeform 213"/>
            <p:cNvSpPr>
              <a:spLocks noChangeAspect="1"/>
            </p:cNvSpPr>
            <p:nvPr/>
          </p:nvSpPr>
          <p:spPr bwMode="auto">
            <a:xfrm>
              <a:off x="2362" y="267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229" name="Oval 214"/>
            <p:cNvSpPr>
              <a:spLocks noChangeArrowheads="1"/>
            </p:cNvSpPr>
            <p:nvPr/>
          </p:nvSpPr>
          <p:spPr bwMode="auto">
            <a:xfrm>
              <a:off x="2494" y="283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30" name="Freeform 215"/>
            <p:cNvSpPr>
              <a:spLocks/>
            </p:cNvSpPr>
            <p:nvPr/>
          </p:nvSpPr>
          <p:spPr bwMode="auto">
            <a:xfrm>
              <a:off x="2482" y="2768"/>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31" name="Freeform 216"/>
            <p:cNvSpPr>
              <a:spLocks/>
            </p:cNvSpPr>
            <p:nvPr/>
          </p:nvSpPr>
          <p:spPr bwMode="auto">
            <a:xfrm>
              <a:off x="2482" y="279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11" name="Group 217"/>
          <p:cNvGrpSpPr>
            <a:grpSpLocks/>
          </p:cNvGrpSpPr>
          <p:nvPr/>
        </p:nvGrpSpPr>
        <p:grpSpPr bwMode="auto">
          <a:xfrm>
            <a:off x="3749675" y="5487988"/>
            <a:ext cx="530225" cy="530225"/>
            <a:chOff x="2362" y="3457"/>
            <a:chExt cx="334" cy="334"/>
          </a:xfrm>
        </p:grpSpPr>
        <p:sp>
          <p:nvSpPr>
            <p:cNvPr id="88221" name="Freeform 218"/>
            <p:cNvSpPr>
              <a:spLocks noChangeAspect="1"/>
            </p:cNvSpPr>
            <p:nvPr/>
          </p:nvSpPr>
          <p:spPr bwMode="auto">
            <a:xfrm>
              <a:off x="2362" y="34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222" name="Line 219"/>
            <p:cNvSpPr>
              <a:spLocks noChangeAspect="1" noChangeShapeType="1"/>
            </p:cNvSpPr>
            <p:nvPr/>
          </p:nvSpPr>
          <p:spPr bwMode="auto">
            <a:xfrm>
              <a:off x="2427" y="3633"/>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23" name="Oval 220"/>
            <p:cNvSpPr>
              <a:spLocks noChangeAspect="1" noChangeArrowheads="1"/>
            </p:cNvSpPr>
            <p:nvPr/>
          </p:nvSpPr>
          <p:spPr bwMode="auto">
            <a:xfrm>
              <a:off x="2609" y="3633"/>
              <a:ext cx="48" cy="48"/>
            </a:xfrm>
            <a:prstGeom prst="ellipse">
              <a:avLst/>
            </a:prstGeom>
            <a:noFill/>
            <a:ln w="12700">
              <a:solidFill>
                <a:srgbClr val="000000"/>
              </a:solidFill>
              <a:round/>
              <a:headEnd/>
              <a:tailEnd/>
            </a:ln>
          </p:spPr>
          <p:txBody>
            <a:bodyPr wrap="none" anchor="ctr"/>
            <a:lstStyle/>
            <a:p>
              <a:endParaRPr lang="en-US"/>
            </a:p>
          </p:txBody>
        </p:sp>
        <p:sp>
          <p:nvSpPr>
            <p:cNvPr id="88224" name="Oval 221"/>
            <p:cNvSpPr>
              <a:spLocks noChangeAspect="1" noChangeArrowheads="1"/>
            </p:cNvSpPr>
            <p:nvPr/>
          </p:nvSpPr>
          <p:spPr bwMode="auto">
            <a:xfrm>
              <a:off x="2402" y="3633"/>
              <a:ext cx="48" cy="48"/>
            </a:xfrm>
            <a:prstGeom prst="ellipse">
              <a:avLst/>
            </a:prstGeom>
            <a:noFill/>
            <a:ln w="12700">
              <a:solidFill>
                <a:srgbClr val="000000"/>
              </a:solidFill>
              <a:round/>
              <a:headEnd/>
              <a:tailEnd/>
            </a:ln>
          </p:spPr>
          <p:txBody>
            <a:bodyPr wrap="none" anchor="ctr"/>
            <a:lstStyle/>
            <a:p>
              <a:endParaRPr lang="en-US"/>
            </a:p>
          </p:txBody>
        </p:sp>
        <p:sp>
          <p:nvSpPr>
            <p:cNvPr id="88225" name="Oval 222"/>
            <p:cNvSpPr>
              <a:spLocks noChangeArrowheads="1"/>
            </p:cNvSpPr>
            <p:nvPr/>
          </p:nvSpPr>
          <p:spPr bwMode="auto">
            <a:xfrm>
              <a:off x="2493" y="3557"/>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26" name="Freeform 223"/>
            <p:cNvSpPr>
              <a:spLocks/>
            </p:cNvSpPr>
            <p:nvPr/>
          </p:nvSpPr>
          <p:spPr bwMode="auto">
            <a:xfrm>
              <a:off x="2481" y="3489"/>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27" name="Freeform 224"/>
            <p:cNvSpPr>
              <a:spLocks/>
            </p:cNvSpPr>
            <p:nvPr/>
          </p:nvSpPr>
          <p:spPr bwMode="auto">
            <a:xfrm>
              <a:off x="2481" y="3515"/>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12" name="Group 225"/>
          <p:cNvGrpSpPr>
            <a:grpSpLocks/>
          </p:cNvGrpSpPr>
          <p:nvPr/>
        </p:nvGrpSpPr>
        <p:grpSpPr bwMode="auto">
          <a:xfrm>
            <a:off x="7734300" y="6135688"/>
            <a:ext cx="530225" cy="530225"/>
            <a:chOff x="4872" y="3865"/>
            <a:chExt cx="334" cy="334"/>
          </a:xfrm>
        </p:grpSpPr>
        <p:sp>
          <p:nvSpPr>
            <p:cNvPr id="88214" name="Freeform 226"/>
            <p:cNvSpPr>
              <a:spLocks/>
            </p:cNvSpPr>
            <p:nvPr/>
          </p:nvSpPr>
          <p:spPr bwMode="auto">
            <a:xfrm>
              <a:off x="4872" y="386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215" name="Line 227"/>
            <p:cNvSpPr>
              <a:spLocks noChangeAspect="1" noChangeShapeType="1"/>
            </p:cNvSpPr>
            <p:nvPr/>
          </p:nvSpPr>
          <p:spPr bwMode="auto">
            <a:xfrm>
              <a:off x="4985" y="4061"/>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16" name="Oval 228"/>
            <p:cNvSpPr>
              <a:spLocks noChangeAspect="1" noChangeArrowheads="1"/>
            </p:cNvSpPr>
            <p:nvPr/>
          </p:nvSpPr>
          <p:spPr bwMode="auto">
            <a:xfrm>
              <a:off x="5094" y="4037"/>
              <a:ext cx="48" cy="48"/>
            </a:xfrm>
            <a:prstGeom prst="ellipse">
              <a:avLst/>
            </a:prstGeom>
            <a:noFill/>
            <a:ln w="12700">
              <a:solidFill>
                <a:srgbClr val="000000"/>
              </a:solidFill>
              <a:round/>
              <a:headEnd/>
              <a:tailEnd/>
            </a:ln>
          </p:spPr>
          <p:txBody>
            <a:bodyPr wrap="none" anchor="ctr"/>
            <a:lstStyle/>
            <a:p>
              <a:endParaRPr lang="en-US"/>
            </a:p>
          </p:txBody>
        </p:sp>
        <p:sp>
          <p:nvSpPr>
            <p:cNvPr id="88217" name="Oval 229"/>
            <p:cNvSpPr>
              <a:spLocks noChangeAspect="1" noChangeArrowheads="1"/>
            </p:cNvSpPr>
            <p:nvPr/>
          </p:nvSpPr>
          <p:spPr bwMode="auto">
            <a:xfrm>
              <a:off x="4935" y="4037"/>
              <a:ext cx="48" cy="48"/>
            </a:xfrm>
            <a:prstGeom prst="ellipse">
              <a:avLst/>
            </a:prstGeom>
            <a:noFill/>
            <a:ln w="12700">
              <a:solidFill>
                <a:srgbClr val="000000"/>
              </a:solidFill>
              <a:round/>
              <a:headEnd/>
              <a:tailEnd/>
            </a:ln>
          </p:spPr>
          <p:txBody>
            <a:bodyPr wrap="none" anchor="ctr"/>
            <a:lstStyle/>
            <a:p>
              <a:endParaRPr lang="en-US"/>
            </a:p>
          </p:txBody>
        </p:sp>
        <p:sp>
          <p:nvSpPr>
            <p:cNvPr id="88218" name="Oval 230"/>
            <p:cNvSpPr>
              <a:spLocks noChangeArrowheads="1"/>
            </p:cNvSpPr>
            <p:nvPr/>
          </p:nvSpPr>
          <p:spPr bwMode="auto">
            <a:xfrm>
              <a:off x="5003" y="3983"/>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19" name="Freeform 231"/>
            <p:cNvSpPr>
              <a:spLocks/>
            </p:cNvSpPr>
            <p:nvPr/>
          </p:nvSpPr>
          <p:spPr bwMode="auto">
            <a:xfrm>
              <a:off x="4991" y="3915"/>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20" name="Freeform 232"/>
            <p:cNvSpPr>
              <a:spLocks/>
            </p:cNvSpPr>
            <p:nvPr/>
          </p:nvSpPr>
          <p:spPr bwMode="auto">
            <a:xfrm>
              <a:off x="4991" y="3941"/>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13" name="Group 233"/>
          <p:cNvGrpSpPr>
            <a:grpSpLocks/>
          </p:cNvGrpSpPr>
          <p:nvPr/>
        </p:nvGrpSpPr>
        <p:grpSpPr bwMode="auto">
          <a:xfrm>
            <a:off x="6535738" y="6200775"/>
            <a:ext cx="401637" cy="401638"/>
            <a:chOff x="4065" y="3906"/>
            <a:chExt cx="253" cy="253"/>
          </a:xfrm>
        </p:grpSpPr>
        <p:sp>
          <p:nvSpPr>
            <p:cNvPr id="88205" name="Rectangle 234"/>
            <p:cNvSpPr>
              <a:spLocks noChangeArrowheads="1"/>
            </p:cNvSpPr>
            <p:nvPr/>
          </p:nvSpPr>
          <p:spPr bwMode="auto">
            <a:xfrm>
              <a:off x="4065" y="3906"/>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206" name="Group 235"/>
            <p:cNvGrpSpPr>
              <a:grpSpLocks/>
            </p:cNvGrpSpPr>
            <p:nvPr/>
          </p:nvGrpSpPr>
          <p:grpSpPr bwMode="auto">
            <a:xfrm>
              <a:off x="4088" y="4068"/>
              <a:ext cx="207" cy="48"/>
              <a:chOff x="4110" y="2743"/>
              <a:chExt cx="207" cy="48"/>
            </a:xfrm>
          </p:grpSpPr>
          <p:sp>
            <p:nvSpPr>
              <p:cNvPr id="88211" name="Line 236"/>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12" name="Oval 237"/>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88213" name="Oval 238"/>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nvGrpSpPr>
            <p:cNvPr id="88207" name="Group 239"/>
            <p:cNvGrpSpPr>
              <a:grpSpLocks/>
            </p:cNvGrpSpPr>
            <p:nvPr/>
          </p:nvGrpSpPr>
          <p:grpSpPr bwMode="auto">
            <a:xfrm>
              <a:off x="4144" y="3946"/>
              <a:ext cx="95" cy="138"/>
              <a:chOff x="4903" y="2380"/>
              <a:chExt cx="95" cy="138"/>
            </a:xfrm>
          </p:grpSpPr>
          <p:sp>
            <p:nvSpPr>
              <p:cNvPr id="88208" name="Oval 240"/>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09" name="Freeform 241"/>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10" name="Freeform 242"/>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14" name="Group 243"/>
          <p:cNvGrpSpPr>
            <a:grpSpLocks/>
          </p:cNvGrpSpPr>
          <p:nvPr/>
        </p:nvGrpSpPr>
        <p:grpSpPr bwMode="auto">
          <a:xfrm>
            <a:off x="5116513" y="6219825"/>
            <a:ext cx="547687" cy="365125"/>
            <a:chOff x="3195" y="3918"/>
            <a:chExt cx="345" cy="230"/>
          </a:xfrm>
        </p:grpSpPr>
        <p:sp>
          <p:nvSpPr>
            <p:cNvPr id="88196" name="Rectangle 244"/>
            <p:cNvSpPr>
              <a:spLocks noChangeArrowheads="1"/>
            </p:cNvSpPr>
            <p:nvPr/>
          </p:nvSpPr>
          <p:spPr bwMode="auto">
            <a:xfrm>
              <a:off x="3195" y="391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197" name="Group 245"/>
            <p:cNvGrpSpPr>
              <a:grpSpLocks/>
            </p:cNvGrpSpPr>
            <p:nvPr/>
          </p:nvGrpSpPr>
          <p:grpSpPr bwMode="auto">
            <a:xfrm>
              <a:off x="3240" y="4068"/>
              <a:ext cx="255" cy="48"/>
              <a:chOff x="1168" y="1173"/>
              <a:chExt cx="255" cy="48"/>
            </a:xfrm>
          </p:grpSpPr>
          <p:sp>
            <p:nvSpPr>
              <p:cNvPr id="88202" name="Line 246"/>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203" name="Oval 247"/>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88204" name="Oval 248"/>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nvGrpSpPr>
            <p:cNvPr id="88198" name="Group 249"/>
            <p:cNvGrpSpPr>
              <a:grpSpLocks/>
            </p:cNvGrpSpPr>
            <p:nvPr/>
          </p:nvGrpSpPr>
          <p:grpSpPr bwMode="auto">
            <a:xfrm>
              <a:off x="3320" y="3946"/>
              <a:ext cx="95" cy="138"/>
              <a:chOff x="4903" y="2380"/>
              <a:chExt cx="95" cy="138"/>
            </a:xfrm>
          </p:grpSpPr>
          <p:sp>
            <p:nvSpPr>
              <p:cNvPr id="88199" name="Oval 250"/>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200" name="Freeform 251"/>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201" name="Freeform 252"/>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15" name="Group 253"/>
          <p:cNvGrpSpPr>
            <a:grpSpLocks/>
          </p:cNvGrpSpPr>
          <p:nvPr/>
        </p:nvGrpSpPr>
        <p:grpSpPr bwMode="auto">
          <a:xfrm>
            <a:off x="3749675" y="6137275"/>
            <a:ext cx="530225" cy="530225"/>
            <a:chOff x="2362" y="3866"/>
            <a:chExt cx="334" cy="334"/>
          </a:xfrm>
        </p:grpSpPr>
        <p:sp>
          <p:nvSpPr>
            <p:cNvPr id="88189" name="Freeform 254"/>
            <p:cNvSpPr>
              <a:spLocks noChangeAspect="1"/>
            </p:cNvSpPr>
            <p:nvPr/>
          </p:nvSpPr>
          <p:spPr bwMode="auto">
            <a:xfrm>
              <a:off x="2362" y="386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190" name="Line 255"/>
            <p:cNvSpPr>
              <a:spLocks noChangeAspect="1" noChangeShapeType="1"/>
            </p:cNvSpPr>
            <p:nvPr/>
          </p:nvSpPr>
          <p:spPr bwMode="auto">
            <a:xfrm>
              <a:off x="2449" y="4064"/>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91" name="Oval 256"/>
            <p:cNvSpPr>
              <a:spLocks noChangeAspect="1" noChangeArrowheads="1"/>
            </p:cNvSpPr>
            <p:nvPr/>
          </p:nvSpPr>
          <p:spPr bwMode="auto">
            <a:xfrm>
              <a:off x="2609" y="4040"/>
              <a:ext cx="48" cy="48"/>
            </a:xfrm>
            <a:prstGeom prst="ellipse">
              <a:avLst/>
            </a:prstGeom>
            <a:noFill/>
            <a:ln w="12700">
              <a:solidFill>
                <a:srgbClr val="000000"/>
              </a:solidFill>
              <a:round/>
              <a:headEnd/>
              <a:tailEnd/>
            </a:ln>
          </p:spPr>
          <p:txBody>
            <a:bodyPr wrap="none" anchor="ctr"/>
            <a:lstStyle/>
            <a:p>
              <a:endParaRPr lang="en-US"/>
            </a:p>
          </p:txBody>
        </p:sp>
        <p:sp>
          <p:nvSpPr>
            <p:cNvPr id="88192" name="Oval 257"/>
            <p:cNvSpPr>
              <a:spLocks noChangeAspect="1" noChangeArrowheads="1"/>
            </p:cNvSpPr>
            <p:nvPr/>
          </p:nvSpPr>
          <p:spPr bwMode="auto">
            <a:xfrm>
              <a:off x="2402" y="4040"/>
              <a:ext cx="48" cy="48"/>
            </a:xfrm>
            <a:prstGeom prst="ellipse">
              <a:avLst/>
            </a:prstGeom>
            <a:noFill/>
            <a:ln w="12700">
              <a:solidFill>
                <a:srgbClr val="000000"/>
              </a:solidFill>
              <a:round/>
              <a:headEnd/>
              <a:tailEnd/>
            </a:ln>
          </p:spPr>
          <p:txBody>
            <a:bodyPr wrap="none" anchor="ctr"/>
            <a:lstStyle/>
            <a:p>
              <a:endParaRPr lang="en-US"/>
            </a:p>
          </p:txBody>
        </p:sp>
        <p:sp>
          <p:nvSpPr>
            <p:cNvPr id="88193" name="Oval 258"/>
            <p:cNvSpPr>
              <a:spLocks noChangeArrowheads="1"/>
            </p:cNvSpPr>
            <p:nvPr/>
          </p:nvSpPr>
          <p:spPr bwMode="auto">
            <a:xfrm>
              <a:off x="2493" y="3986"/>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194" name="Freeform 259"/>
            <p:cNvSpPr>
              <a:spLocks/>
            </p:cNvSpPr>
            <p:nvPr/>
          </p:nvSpPr>
          <p:spPr bwMode="auto">
            <a:xfrm>
              <a:off x="2481" y="3918"/>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195" name="Freeform 260"/>
            <p:cNvSpPr>
              <a:spLocks/>
            </p:cNvSpPr>
            <p:nvPr/>
          </p:nvSpPr>
          <p:spPr bwMode="auto">
            <a:xfrm>
              <a:off x="2481" y="3944"/>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16" name="Group 261"/>
          <p:cNvGrpSpPr>
            <a:grpSpLocks/>
          </p:cNvGrpSpPr>
          <p:nvPr/>
        </p:nvGrpSpPr>
        <p:grpSpPr bwMode="auto">
          <a:xfrm>
            <a:off x="7734300" y="5486400"/>
            <a:ext cx="530225" cy="530225"/>
            <a:chOff x="4872" y="3456"/>
            <a:chExt cx="334" cy="334"/>
          </a:xfrm>
        </p:grpSpPr>
        <p:sp>
          <p:nvSpPr>
            <p:cNvPr id="88182" name="Freeform 262"/>
            <p:cNvSpPr>
              <a:spLocks/>
            </p:cNvSpPr>
            <p:nvPr/>
          </p:nvSpPr>
          <p:spPr bwMode="auto">
            <a:xfrm>
              <a:off x="4872" y="34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183" name="Line 263"/>
            <p:cNvSpPr>
              <a:spLocks noChangeAspect="1" noChangeShapeType="1"/>
            </p:cNvSpPr>
            <p:nvPr/>
          </p:nvSpPr>
          <p:spPr bwMode="auto">
            <a:xfrm>
              <a:off x="4965" y="3632"/>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84" name="Oval 264"/>
            <p:cNvSpPr>
              <a:spLocks noChangeAspect="1" noChangeArrowheads="1"/>
            </p:cNvSpPr>
            <p:nvPr/>
          </p:nvSpPr>
          <p:spPr bwMode="auto">
            <a:xfrm>
              <a:off x="5089" y="3632"/>
              <a:ext cx="48" cy="48"/>
            </a:xfrm>
            <a:prstGeom prst="ellipse">
              <a:avLst/>
            </a:prstGeom>
            <a:noFill/>
            <a:ln w="12700">
              <a:solidFill>
                <a:srgbClr val="000000"/>
              </a:solidFill>
              <a:round/>
              <a:headEnd/>
              <a:tailEnd/>
            </a:ln>
          </p:spPr>
          <p:txBody>
            <a:bodyPr wrap="none" anchor="ctr"/>
            <a:lstStyle/>
            <a:p>
              <a:endParaRPr lang="en-US"/>
            </a:p>
          </p:txBody>
        </p:sp>
        <p:sp>
          <p:nvSpPr>
            <p:cNvPr id="88185" name="Oval 265"/>
            <p:cNvSpPr>
              <a:spLocks noChangeAspect="1" noChangeArrowheads="1"/>
            </p:cNvSpPr>
            <p:nvPr/>
          </p:nvSpPr>
          <p:spPr bwMode="auto">
            <a:xfrm>
              <a:off x="4942" y="3632"/>
              <a:ext cx="48" cy="48"/>
            </a:xfrm>
            <a:prstGeom prst="ellipse">
              <a:avLst/>
            </a:prstGeom>
            <a:noFill/>
            <a:ln w="12700">
              <a:solidFill>
                <a:srgbClr val="000000"/>
              </a:solidFill>
              <a:round/>
              <a:headEnd/>
              <a:tailEnd/>
            </a:ln>
          </p:spPr>
          <p:txBody>
            <a:bodyPr wrap="none" anchor="ctr"/>
            <a:lstStyle/>
            <a:p>
              <a:endParaRPr lang="en-US"/>
            </a:p>
          </p:txBody>
        </p:sp>
        <p:sp>
          <p:nvSpPr>
            <p:cNvPr id="88186" name="Oval 266"/>
            <p:cNvSpPr>
              <a:spLocks noChangeArrowheads="1"/>
            </p:cNvSpPr>
            <p:nvPr/>
          </p:nvSpPr>
          <p:spPr bwMode="auto">
            <a:xfrm>
              <a:off x="5009" y="3568"/>
              <a:ext cx="59" cy="57"/>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187" name="Freeform 267"/>
            <p:cNvSpPr>
              <a:spLocks/>
            </p:cNvSpPr>
            <p:nvPr/>
          </p:nvSpPr>
          <p:spPr bwMode="auto">
            <a:xfrm>
              <a:off x="4999" y="3512"/>
              <a:ext cx="79" cy="29"/>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188" name="Freeform 268"/>
            <p:cNvSpPr>
              <a:spLocks/>
            </p:cNvSpPr>
            <p:nvPr/>
          </p:nvSpPr>
          <p:spPr bwMode="auto">
            <a:xfrm>
              <a:off x="4999" y="3533"/>
              <a:ext cx="79" cy="30"/>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nvGrpSpPr>
          <p:cNvPr id="88117" name="Group 269"/>
          <p:cNvGrpSpPr>
            <a:grpSpLocks/>
          </p:cNvGrpSpPr>
          <p:nvPr/>
        </p:nvGrpSpPr>
        <p:grpSpPr bwMode="auto">
          <a:xfrm>
            <a:off x="6535738" y="5551488"/>
            <a:ext cx="401637" cy="401637"/>
            <a:chOff x="4064" y="3545"/>
            <a:chExt cx="253" cy="253"/>
          </a:xfrm>
        </p:grpSpPr>
        <p:sp>
          <p:nvSpPr>
            <p:cNvPr id="88173" name="Rectangle 270"/>
            <p:cNvSpPr>
              <a:spLocks noChangeArrowheads="1"/>
            </p:cNvSpPr>
            <p:nvPr/>
          </p:nvSpPr>
          <p:spPr bwMode="auto">
            <a:xfrm>
              <a:off x="4064" y="354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8174" name="Group 271"/>
            <p:cNvGrpSpPr>
              <a:grpSpLocks/>
            </p:cNvGrpSpPr>
            <p:nvPr/>
          </p:nvGrpSpPr>
          <p:grpSpPr bwMode="auto">
            <a:xfrm>
              <a:off x="4093" y="3728"/>
              <a:ext cx="195" cy="48"/>
              <a:chOff x="4113" y="2356"/>
              <a:chExt cx="195" cy="48"/>
            </a:xfrm>
          </p:grpSpPr>
          <p:sp>
            <p:nvSpPr>
              <p:cNvPr id="88179" name="Line 272"/>
              <p:cNvSpPr>
                <a:spLocks noChangeAspect="1" noChangeShapeType="1"/>
              </p:cNvSpPr>
              <p:nvPr/>
            </p:nvSpPr>
            <p:spPr bwMode="auto">
              <a:xfrm>
                <a:off x="4136" y="2356"/>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80" name="Oval 273"/>
              <p:cNvSpPr>
                <a:spLocks noChangeAspect="1" noChangeArrowheads="1"/>
              </p:cNvSpPr>
              <p:nvPr/>
            </p:nvSpPr>
            <p:spPr bwMode="auto">
              <a:xfrm>
                <a:off x="4260" y="2356"/>
                <a:ext cx="48" cy="48"/>
              </a:xfrm>
              <a:prstGeom prst="ellipse">
                <a:avLst/>
              </a:prstGeom>
              <a:noFill/>
              <a:ln w="12700">
                <a:solidFill>
                  <a:srgbClr val="000000"/>
                </a:solidFill>
                <a:round/>
                <a:headEnd/>
                <a:tailEnd/>
              </a:ln>
            </p:spPr>
            <p:txBody>
              <a:bodyPr wrap="none" anchor="ctr"/>
              <a:lstStyle/>
              <a:p>
                <a:endParaRPr lang="en-US"/>
              </a:p>
            </p:txBody>
          </p:sp>
          <p:sp>
            <p:nvSpPr>
              <p:cNvPr id="88181" name="Oval 274"/>
              <p:cNvSpPr>
                <a:spLocks noChangeAspect="1" noChangeArrowheads="1"/>
              </p:cNvSpPr>
              <p:nvPr/>
            </p:nvSpPr>
            <p:spPr bwMode="auto">
              <a:xfrm>
                <a:off x="4113" y="2356"/>
                <a:ext cx="48" cy="48"/>
              </a:xfrm>
              <a:prstGeom prst="ellipse">
                <a:avLst/>
              </a:prstGeom>
              <a:noFill/>
              <a:ln w="12700">
                <a:solidFill>
                  <a:srgbClr val="000000"/>
                </a:solidFill>
                <a:round/>
                <a:headEnd/>
                <a:tailEnd/>
              </a:ln>
            </p:spPr>
            <p:txBody>
              <a:bodyPr wrap="none" anchor="ctr"/>
              <a:lstStyle/>
              <a:p>
                <a:endParaRPr lang="en-US"/>
              </a:p>
            </p:txBody>
          </p:sp>
        </p:grpSp>
        <p:grpSp>
          <p:nvGrpSpPr>
            <p:cNvPr id="88175" name="Group 275"/>
            <p:cNvGrpSpPr>
              <a:grpSpLocks/>
            </p:cNvGrpSpPr>
            <p:nvPr/>
          </p:nvGrpSpPr>
          <p:grpSpPr bwMode="auto">
            <a:xfrm>
              <a:off x="4143" y="3582"/>
              <a:ext cx="95" cy="138"/>
              <a:chOff x="4903" y="2380"/>
              <a:chExt cx="95" cy="138"/>
            </a:xfrm>
          </p:grpSpPr>
          <p:sp>
            <p:nvSpPr>
              <p:cNvPr id="88176" name="Oval 276"/>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177" name="Freeform 277"/>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178" name="Freeform 278"/>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18" name="Group 279"/>
          <p:cNvGrpSpPr>
            <a:grpSpLocks/>
          </p:cNvGrpSpPr>
          <p:nvPr/>
        </p:nvGrpSpPr>
        <p:grpSpPr bwMode="auto">
          <a:xfrm>
            <a:off x="5116513" y="5570538"/>
            <a:ext cx="547687" cy="365125"/>
            <a:chOff x="3194" y="3557"/>
            <a:chExt cx="345" cy="230"/>
          </a:xfrm>
        </p:grpSpPr>
        <p:sp>
          <p:nvSpPr>
            <p:cNvPr id="88164" name="Rectangle 280"/>
            <p:cNvSpPr>
              <a:spLocks noChangeArrowheads="1"/>
            </p:cNvSpPr>
            <p:nvPr/>
          </p:nvSpPr>
          <p:spPr bwMode="auto">
            <a:xfrm>
              <a:off x="3194" y="355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8165" name="Group 281"/>
            <p:cNvGrpSpPr>
              <a:grpSpLocks/>
            </p:cNvGrpSpPr>
            <p:nvPr/>
          </p:nvGrpSpPr>
          <p:grpSpPr bwMode="auto">
            <a:xfrm>
              <a:off x="3239" y="3723"/>
              <a:ext cx="255" cy="48"/>
              <a:chOff x="3840" y="599"/>
              <a:chExt cx="255" cy="48"/>
            </a:xfrm>
          </p:grpSpPr>
          <p:sp>
            <p:nvSpPr>
              <p:cNvPr id="88170" name="Line 282"/>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88171" name="Oval 283"/>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88172" name="Oval 284"/>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88166" name="Group 285"/>
            <p:cNvGrpSpPr>
              <a:grpSpLocks/>
            </p:cNvGrpSpPr>
            <p:nvPr/>
          </p:nvGrpSpPr>
          <p:grpSpPr bwMode="auto">
            <a:xfrm>
              <a:off x="3319" y="3579"/>
              <a:ext cx="95" cy="138"/>
              <a:chOff x="4903" y="2380"/>
              <a:chExt cx="95" cy="138"/>
            </a:xfrm>
          </p:grpSpPr>
          <p:sp>
            <p:nvSpPr>
              <p:cNvPr id="88167" name="Oval 286"/>
              <p:cNvSpPr>
                <a:spLocks noChangeArrowheads="1"/>
              </p:cNvSpPr>
              <p:nvPr/>
            </p:nvSpPr>
            <p:spPr bwMode="auto">
              <a:xfrm>
                <a:off x="4915" y="2448"/>
                <a:ext cx="71" cy="70"/>
              </a:xfrm>
              <a:prstGeom prst="ellipse">
                <a:avLst/>
              </a:prstGeom>
              <a:solidFill>
                <a:srgbClr val="000000"/>
              </a:solidFill>
              <a:ln w="28575">
                <a:solidFill>
                  <a:srgbClr val="000000"/>
                </a:solidFill>
                <a:round/>
                <a:headEnd/>
                <a:tailEnd/>
              </a:ln>
            </p:spPr>
            <p:txBody>
              <a:bodyPr wrap="none" anchor="ctr"/>
              <a:lstStyle/>
              <a:p>
                <a:endParaRPr lang="en-US"/>
              </a:p>
            </p:txBody>
          </p:sp>
          <p:sp>
            <p:nvSpPr>
              <p:cNvPr id="88168" name="Freeform 287"/>
              <p:cNvSpPr>
                <a:spLocks/>
              </p:cNvSpPr>
              <p:nvPr/>
            </p:nvSpPr>
            <p:spPr bwMode="auto">
              <a:xfrm>
                <a:off x="4903" y="2380"/>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sp>
            <p:nvSpPr>
              <p:cNvPr id="88169" name="Freeform 288"/>
              <p:cNvSpPr>
                <a:spLocks/>
              </p:cNvSpPr>
              <p:nvPr/>
            </p:nvSpPr>
            <p:spPr bwMode="auto">
              <a:xfrm>
                <a:off x="4903" y="2406"/>
                <a:ext cx="95" cy="36"/>
              </a:xfrm>
              <a:custGeom>
                <a:avLst/>
                <a:gdLst>
                  <a:gd name="T0" fmla="*/ 0 w 88"/>
                  <a:gd name="T1" fmla="*/ 35 h 36"/>
                  <a:gd name="T2" fmla="*/ 43 w 88"/>
                  <a:gd name="T3" fmla="*/ 0 h 36"/>
                  <a:gd name="T4" fmla="*/ 88 w 88"/>
                  <a:gd name="T5" fmla="*/ 36 h 36"/>
                  <a:gd name="T6" fmla="*/ 0 60000 65536"/>
                  <a:gd name="T7" fmla="*/ 0 60000 65536"/>
                  <a:gd name="T8" fmla="*/ 0 60000 65536"/>
                  <a:gd name="T9" fmla="*/ 0 w 88"/>
                  <a:gd name="T10" fmla="*/ 0 h 36"/>
                  <a:gd name="T11" fmla="*/ 88 w 88"/>
                  <a:gd name="T12" fmla="*/ 36 h 36"/>
                </a:gdLst>
                <a:ahLst/>
                <a:cxnLst>
                  <a:cxn ang="T6">
                    <a:pos x="T0" y="T1"/>
                  </a:cxn>
                  <a:cxn ang="T7">
                    <a:pos x="T2" y="T3"/>
                  </a:cxn>
                  <a:cxn ang="T8">
                    <a:pos x="T4" y="T5"/>
                  </a:cxn>
                </a:cxnLst>
                <a:rect l="T9" t="T10" r="T11" b="T12"/>
                <a:pathLst>
                  <a:path w="88" h="36">
                    <a:moveTo>
                      <a:pt x="0" y="35"/>
                    </a:moveTo>
                    <a:lnTo>
                      <a:pt x="43" y="0"/>
                    </a:lnTo>
                    <a:lnTo>
                      <a:pt x="88" y="36"/>
                    </a:lnTo>
                  </a:path>
                </a:pathLst>
              </a:custGeom>
              <a:noFill/>
              <a:ln w="19050" cap="flat" cmpd="sng">
                <a:solidFill>
                  <a:schemeClr val="tx1"/>
                </a:solidFill>
                <a:prstDash val="solid"/>
                <a:round/>
                <a:headEnd/>
                <a:tailEnd/>
              </a:ln>
            </p:spPr>
            <p:txBody>
              <a:bodyPr wrap="none" anchor="ctr"/>
              <a:lstStyle/>
              <a:p>
                <a:endParaRPr lang="en-US"/>
              </a:p>
            </p:txBody>
          </p:sp>
        </p:grpSp>
      </p:grpSp>
      <p:grpSp>
        <p:nvGrpSpPr>
          <p:cNvPr id="88119" name="Group 289"/>
          <p:cNvGrpSpPr>
            <a:grpSpLocks/>
          </p:cNvGrpSpPr>
          <p:nvPr/>
        </p:nvGrpSpPr>
        <p:grpSpPr bwMode="auto">
          <a:xfrm>
            <a:off x="3749675" y="692150"/>
            <a:ext cx="530225" cy="530225"/>
            <a:chOff x="2362" y="436"/>
            <a:chExt cx="334" cy="334"/>
          </a:xfrm>
        </p:grpSpPr>
        <p:sp>
          <p:nvSpPr>
            <p:cNvPr id="88155" name="Freeform 290"/>
            <p:cNvSpPr>
              <a:spLocks noChangeAspect="1"/>
            </p:cNvSpPr>
            <p:nvPr/>
          </p:nvSpPr>
          <p:spPr bwMode="auto">
            <a:xfrm>
              <a:off x="2362" y="43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8156" name="Oval 291"/>
            <p:cNvSpPr>
              <a:spLocks noChangeAspect="1" noChangeArrowheads="1"/>
            </p:cNvSpPr>
            <p:nvPr/>
          </p:nvSpPr>
          <p:spPr bwMode="auto">
            <a:xfrm>
              <a:off x="2474" y="549"/>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88157" name="Freeform 292"/>
            <p:cNvSpPr>
              <a:spLocks noChangeAspect="1"/>
            </p:cNvSpPr>
            <p:nvPr/>
          </p:nvSpPr>
          <p:spPr bwMode="auto">
            <a:xfrm>
              <a:off x="2365" y="583"/>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58" name="Freeform 293"/>
            <p:cNvSpPr>
              <a:spLocks noChangeAspect="1"/>
            </p:cNvSpPr>
            <p:nvPr/>
          </p:nvSpPr>
          <p:spPr bwMode="auto">
            <a:xfrm>
              <a:off x="2459" y="583"/>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59" name="Freeform 294"/>
            <p:cNvSpPr>
              <a:spLocks noChangeAspect="1"/>
            </p:cNvSpPr>
            <p:nvPr/>
          </p:nvSpPr>
          <p:spPr bwMode="auto">
            <a:xfrm flipV="1">
              <a:off x="2506" y="612"/>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60" name="Freeform 295"/>
            <p:cNvSpPr>
              <a:spLocks noChangeAspect="1"/>
            </p:cNvSpPr>
            <p:nvPr/>
          </p:nvSpPr>
          <p:spPr bwMode="auto">
            <a:xfrm flipV="1">
              <a:off x="2411" y="612"/>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61" name="Freeform 296"/>
            <p:cNvSpPr>
              <a:spLocks noChangeAspect="1"/>
            </p:cNvSpPr>
            <p:nvPr/>
          </p:nvSpPr>
          <p:spPr bwMode="auto">
            <a:xfrm>
              <a:off x="2553" y="583"/>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62" name="Freeform 297"/>
            <p:cNvSpPr>
              <a:spLocks noChangeAspect="1"/>
            </p:cNvSpPr>
            <p:nvPr/>
          </p:nvSpPr>
          <p:spPr bwMode="auto">
            <a:xfrm flipV="1">
              <a:off x="2599" y="613"/>
              <a:ext cx="47"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63" name="Freeform 298"/>
            <p:cNvSpPr>
              <a:spLocks noChangeAspect="1"/>
            </p:cNvSpPr>
            <p:nvPr/>
          </p:nvSpPr>
          <p:spPr bwMode="auto">
            <a:xfrm>
              <a:off x="2646" y="584"/>
              <a:ext cx="46"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88120" name="Group 299"/>
          <p:cNvGrpSpPr>
            <a:grpSpLocks/>
          </p:cNvGrpSpPr>
          <p:nvPr/>
        </p:nvGrpSpPr>
        <p:grpSpPr bwMode="auto">
          <a:xfrm>
            <a:off x="5114925" y="774700"/>
            <a:ext cx="550863" cy="365125"/>
            <a:chOff x="3210" y="488"/>
            <a:chExt cx="347" cy="230"/>
          </a:xfrm>
        </p:grpSpPr>
        <p:grpSp>
          <p:nvGrpSpPr>
            <p:cNvPr id="88144" name="Group 300"/>
            <p:cNvGrpSpPr>
              <a:grpSpLocks/>
            </p:cNvGrpSpPr>
            <p:nvPr/>
          </p:nvGrpSpPr>
          <p:grpSpPr bwMode="auto">
            <a:xfrm>
              <a:off x="3212" y="488"/>
              <a:ext cx="345" cy="230"/>
              <a:chOff x="3212" y="492"/>
              <a:chExt cx="345" cy="230"/>
            </a:xfrm>
          </p:grpSpPr>
          <p:sp>
            <p:nvSpPr>
              <p:cNvPr id="88153" name="Rectangle 301"/>
              <p:cNvSpPr>
                <a:spLocks noChangeArrowheads="1"/>
              </p:cNvSpPr>
              <p:nvPr/>
            </p:nvSpPr>
            <p:spPr bwMode="auto">
              <a:xfrm>
                <a:off x="3212" y="49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8154" name="Oval 302"/>
              <p:cNvSpPr>
                <a:spLocks noChangeAspect="1" noChangeArrowheads="1"/>
              </p:cNvSpPr>
              <p:nvPr/>
            </p:nvSpPr>
            <p:spPr bwMode="auto">
              <a:xfrm>
                <a:off x="3330" y="553"/>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8145" name="Group 303"/>
            <p:cNvGrpSpPr>
              <a:grpSpLocks/>
            </p:cNvGrpSpPr>
            <p:nvPr/>
          </p:nvGrpSpPr>
          <p:grpSpPr bwMode="auto">
            <a:xfrm>
              <a:off x="3210" y="581"/>
              <a:ext cx="345" cy="59"/>
              <a:chOff x="3099" y="2714"/>
              <a:chExt cx="516" cy="59"/>
            </a:xfrm>
          </p:grpSpPr>
          <p:sp>
            <p:nvSpPr>
              <p:cNvPr id="88146" name="Freeform 30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47" name="Freeform 30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48" name="Freeform 30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49" name="Freeform 30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50" name="Freeform 30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51" name="Freeform 30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52" name="Freeform 31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8121" name="Group 311"/>
          <p:cNvGrpSpPr>
            <a:grpSpLocks/>
          </p:cNvGrpSpPr>
          <p:nvPr/>
        </p:nvGrpSpPr>
        <p:grpSpPr bwMode="auto">
          <a:xfrm>
            <a:off x="6530975" y="755650"/>
            <a:ext cx="409575" cy="401638"/>
            <a:chOff x="4082" y="476"/>
            <a:chExt cx="258" cy="253"/>
          </a:xfrm>
        </p:grpSpPr>
        <p:grpSp>
          <p:nvGrpSpPr>
            <p:cNvPr id="88133" name="Group 312"/>
            <p:cNvGrpSpPr>
              <a:grpSpLocks/>
            </p:cNvGrpSpPr>
            <p:nvPr/>
          </p:nvGrpSpPr>
          <p:grpSpPr bwMode="auto">
            <a:xfrm>
              <a:off x="4082" y="476"/>
              <a:ext cx="253" cy="253"/>
              <a:chOff x="4082" y="475"/>
              <a:chExt cx="253" cy="253"/>
            </a:xfrm>
          </p:grpSpPr>
          <p:sp>
            <p:nvSpPr>
              <p:cNvPr id="88142" name="Rectangle 313"/>
              <p:cNvSpPr>
                <a:spLocks noChangeArrowheads="1"/>
              </p:cNvSpPr>
              <p:nvPr/>
            </p:nvSpPr>
            <p:spPr bwMode="auto">
              <a:xfrm>
                <a:off x="4082" y="47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8143" name="Oval 314"/>
              <p:cNvSpPr>
                <a:spLocks noChangeAspect="1" noChangeArrowheads="1"/>
              </p:cNvSpPr>
              <p:nvPr/>
            </p:nvSpPr>
            <p:spPr bwMode="auto">
              <a:xfrm>
                <a:off x="4154" y="547"/>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8134" name="Group 315"/>
            <p:cNvGrpSpPr>
              <a:grpSpLocks/>
            </p:cNvGrpSpPr>
            <p:nvPr/>
          </p:nvGrpSpPr>
          <p:grpSpPr bwMode="auto">
            <a:xfrm>
              <a:off x="4086" y="580"/>
              <a:ext cx="254" cy="45"/>
              <a:chOff x="3099" y="2714"/>
              <a:chExt cx="516" cy="59"/>
            </a:xfrm>
          </p:grpSpPr>
          <p:sp>
            <p:nvSpPr>
              <p:cNvPr id="88135" name="Freeform 31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6" name="Freeform 31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7" name="Freeform 31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8" name="Freeform 31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9" name="Freeform 32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40" name="Freeform 32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41" name="Freeform 32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88122" name="Group 323"/>
          <p:cNvGrpSpPr>
            <a:grpSpLocks/>
          </p:cNvGrpSpPr>
          <p:nvPr/>
        </p:nvGrpSpPr>
        <p:grpSpPr bwMode="auto">
          <a:xfrm>
            <a:off x="7734300" y="690563"/>
            <a:ext cx="530225" cy="530225"/>
            <a:chOff x="4872" y="435"/>
            <a:chExt cx="334" cy="334"/>
          </a:xfrm>
        </p:grpSpPr>
        <p:sp>
          <p:nvSpPr>
            <p:cNvPr id="88124" name="Freeform 324"/>
            <p:cNvSpPr>
              <a:spLocks/>
            </p:cNvSpPr>
            <p:nvPr/>
          </p:nvSpPr>
          <p:spPr bwMode="auto">
            <a:xfrm>
              <a:off x="4872" y="43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8125" name="Oval 325"/>
            <p:cNvSpPr>
              <a:spLocks noChangeAspect="1" noChangeArrowheads="1"/>
            </p:cNvSpPr>
            <p:nvPr/>
          </p:nvSpPr>
          <p:spPr bwMode="auto">
            <a:xfrm>
              <a:off x="4985" y="548"/>
              <a:ext cx="109" cy="108"/>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sp>
          <p:nvSpPr>
            <p:cNvPr id="88126" name="Freeform 326"/>
            <p:cNvSpPr>
              <a:spLocks noChangeAspect="1"/>
            </p:cNvSpPr>
            <p:nvPr/>
          </p:nvSpPr>
          <p:spPr bwMode="auto">
            <a:xfrm>
              <a:off x="4884" y="581"/>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27" name="Freeform 327"/>
            <p:cNvSpPr>
              <a:spLocks noChangeAspect="1"/>
            </p:cNvSpPr>
            <p:nvPr/>
          </p:nvSpPr>
          <p:spPr bwMode="auto">
            <a:xfrm>
              <a:off x="4973" y="581"/>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28" name="Freeform 328"/>
            <p:cNvSpPr>
              <a:spLocks noChangeAspect="1"/>
            </p:cNvSpPr>
            <p:nvPr/>
          </p:nvSpPr>
          <p:spPr bwMode="auto">
            <a:xfrm flipV="1">
              <a:off x="5016" y="610"/>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29" name="Freeform 329"/>
            <p:cNvSpPr>
              <a:spLocks noChangeAspect="1"/>
            </p:cNvSpPr>
            <p:nvPr/>
          </p:nvSpPr>
          <p:spPr bwMode="auto">
            <a:xfrm flipV="1">
              <a:off x="4927" y="610"/>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0" name="Freeform 330"/>
            <p:cNvSpPr>
              <a:spLocks noChangeAspect="1"/>
            </p:cNvSpPr>
            <p:nvPr/>
          </p:nvSpPr>
          <p:spPr bwMode="auto">
            <a:xfrm>
              <a:off x="5060" y="581"/>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1" name="Freeform 331"/>
            <p:cNvSpPr>
              <a:spLocks noChangeAspect="1"/>
            </p:cNvSpPr>
            <p:nvPr/>
          </p:nvSpPr>
          <p:spPr bwMode="auto">
            <a:xfrm flipV="1">
              <a:off x="5104" y="611"/>
              <a:ext cx="4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88132" name="Freeform 332"/>
            <p:cNvSpPr>
              <a:spLocks noChangeAspect="1"/>
            </p:cNvSpPr>
            <p:nvPr/>
          </p:nvSpPr>
          <p:spPr bwMode="auto">
            <a:xfrm>
              <a:off x="5148" y="582"/>
              <a:ext cx="4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sp>
        <p:nvSpPr>
          <p:cNvPr id="88123" name="Text Box 333"/>
          <p:cNvSpPr txBox="1">
            <a:spLocks noChangeArrowheads="1"/>
          </p:cNvSpPr>
          <p:nvPr/>
        </p:nvSpPr>
        <p:spPr bwMode="auto">
          <a:xfrm>
            <a:off x="455613" y="6297613"/>
            <a:ext cx="25812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Multiple Rocket Launcher Towed</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89091" name="Rectangle 3"/>
          <p:cNvSpPr>
            <a:spLocks noGrp="1" noChangeArrowheads="1"/>
          </p:cNvSpPr>
          <p:nvPr>
            <p:ph type="title"/>
          </p:nvPr>
        </p:nvSpPr>
        <p:spPr>
          <a:xfrm>
            <a:off x="3241675" y="77788"/>
            <a:ext cx="4168775" cy="365125"/>
          </a:xfrm>
          <a:noFill/>
        </p:spPr>
        <p:txBody>
          <a:bodyPr wrap="none" lIns="0" tIns="0" rIns="0" bIns="0">
            <a:spAutoFit/>
          </a:bodyPr>
          <a:lstStyle/>
          <a:p>
            <a:pPr eaLnBrk="1" hangingPunct="1"/>
            <a:r>
              <a:rPr lang="en-US" sz="2400"/>
              <a:t>Ground Units –  Artillery (Cont)</a:t>
            </a:r>
          </a:p>
        </p:txBody>
      </p:sp>
      <p:sp>
        <p:nvSpPr>
          <p:cNvPr id="8909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8909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8909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89095"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89096" name="Text Box 8"/>
          <p:cNvSpPr txBox="1">
            <a:spLocks noChangeArrowheads="1"/>
          </p:cNvSpPr>
          <p:nvPr/>
        </p:nvSpPr>
        <p:spPr bwMode="auto">
          <a:xfrm>
            <a:off x="695325" y="857250"/>
            <a:ext cx="2060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Target Acquisition</a:t>
            </a:r>
          </a:p>
        </p:txBody>
      </p:sp>
      <p:sp>
        <p:nvSpPr>
          <p:cNvPr id="89097" name="Text Box 9"/>
          <p:cNvSpPr txBox="1">
            <a:spLocks noChangeArrowheads="1"/>
          </p:cNvSpPr>
          <p:nvPr/>
        </p:nvSpPr>
        <p:spPr bwMode="auto">
          <a:xfrm>
            <a:off x="430213" y="1485900"/>
            <a:ext cx="2592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Target Acquisition Radar</a:t>
            </a:r>
          </a:p>
        </p:txBody>
      </p:sp>
      <p:sp>
        <p:nvSpPr>
          <p:cNvPr id="89098" name="Text Box 10"/>
          <p:cNvSpPr txBox="1">
            <a:spLocks noChangeArrowheads="1"/>
          </p:cNvSpPr>
          <p:nvPr/>
        </p:nvSpPr>
        <p:spPr bwMode="auto">
          <a:xfrm>
            <a:off x="833438" y="2846388"/>
            <a:ext cx="17843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Flash Ranging</a:t>
            </a:r>
          </a:p>
        </p:txBody>
      </p:sp>
      <p:sp>
        <p:nvSpPr>
          <p:cNvPr id="89099" name="Text Box 11"/>
          <p:cNvSpPr txBox="1">
            <a:spLocks noChangeArrowheads="1"/>
          </p:cNvSpPr>
          <p:nvPr/>
        </p:nvSpPr>
        <p:spPr bwMode="auto">
          <a:xfrm>
            <a:off x="217488" y="3463925"/>
            <a:ext cx="3016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Target Acquisition COLT/FIST</a:t>
            </a:r>
          </a:p>
        </p:txBody>
      </p:sp>
      <p:sp>
        <p:nvSpPr>
          <p:cNvPr id="89100" name="Text Box 12"/>
          <p:cNvSpPr txBox="1">
            <a:spLocks noChangeArrowheads="1"/>
          </p:cNvSpPr>
          <p:nvPr/>
        </p:nvSpPr>
        <p:spPr bwMode="auto">
          <a:xfrm>
            <a:off x="217488" y="4094163"/>
            <a:ext cx="30162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Target Acquisition COLT/FIST</a:t>
            </a:r>
          </a:p>
          <a:p>
            <a:pPr algn="ctr" eaLnBrk="0" hangingPunct="0"/>
            <a:r>
              <a:rPr lang="en-US" sz="1400"/>
              <a:t>Dismounted</a:t>
            </a:r>
          </a:p>
        </p:txBody>
      </p:sp>
      <p:sp>
        <p:nvSpPr>
          <p:cNvPr id="89101" name="Text Box 13"/>
          <p:cNvSpPr txBox="1">
            <a:spLocks noChangeArrowheads="1"/>
          </p:cNvSpPr>
          <p:nvPr/>
        </p:nvSpPr>
        <p:spPr bwMode="auto">
          <a:xfrm>
            <a:off x="793750" y="2179638"/>
            <a:ext cx="1863725" cy="212725"/>
          </a:xfrm>
          <a:prstGeom prst="rect">
            <a:avLst/>
          </a:prstGeom>
          <a:noFill/>
          <a:ln w="12700">
            <a:noFill/>
            <a:miter lim="800000"/>
            <a:headEnd/>
            <a:tailEnd/>
          </a:ln>
        </p:spPr>
        <p:txBody>
          <a:bodyPr wrap="none" lIns="0" tIns="0" rIns="0" bIns="0" anchor="ctr">
            <a:spAutoFit/>
          </a:bodyPr>
          <a:lstStyle/>
          <a:p>
            <a:pPr eaLnBrk="0" hangingPunct="0"/>
            <a:r>
              <a:rPr lang="en-US" sz="1400"/>
              <a:t>Artillery Sound Ranging</a:t>
            </a:r>
          </a:p>
        </p:txBody>
      </p:sp>
      <p:sp>
        <p:nvSpPr>
          <p:cNvPr id="89102"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89103"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89104" name="Rectangle 1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89105" name="Text Box 17"/>
          <p:cNvSpPr txBox="1">
            <a:spLocks noChangeArrowheads="1"/>
          </p:cNvSpPr>
          <p:nvPr/>
        </p:nvSpPr>
        <p:spPr bwMode="auto">
          <a:xfrm>
            <a:off x="1325563" y="5689600"/>
            <a:ext cx="8001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ANGLICO</a:t>
            </a:r>
          </a:p>
        </p:txBody>
      </p:sp>
      <p:sp>
        <p:nvSpPr>
          <p:cNvPr id="89106" name="Text Box 18"/>
          <p:cNvSpPr txBox="1">
            <a:spLocks noChangeArrowheads="1"/>
          </p:cNvSpPr>
          <p:nvPr/>
        </p:nvSpPr>
        <p:spPr bwMode="auto">
          <a:xfrm>
            <a:off x="1470025" y="6319838"/>
            <a:ext cx="511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a:t>
            </a:r>
          </a:p>
        </p:txBody>
      </p:sp>
      <p:sp>
        <p:nvSpPr>
          <p:cNvPr id="89107" name="Text Box 19"/>
          <p:cNvSpPr txBox="1">
            <a:spLocks noChangeArrowheads="1"/>
          </p:cNvSpPr>
          <p:nvPr/>
        </p:nvSpPr>
        <p:spPr bwMode="auto">
          <a:xfrm>
            <a:off x="217488" y="4859338"/>
            <a:ext cx="30162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Target Acquisition COLT/FIST</a:t>
            </a:r>
          </a:p>
          <a:p>
            <a:pPr algn="ctr" eaLnBrk="0" hangingPunct="0"/>
            <a:r>
              <a:rPr lang="en-US" sz="1400"/>
              <a:t>Tracked</a:t>
            </a:r>
          </a:p>
        </p:txBody>
      </p:sp>
      <p:grpSp>
        <p:nvGrpSpPr>
          <p:cNvPr id="89108" name="Group 20"/>
          <p:cNvGrpSpPr>
            <a:grpSpLocks/>
          </p:cNvGrpSpPr>
          <p:nvPr/>
        </p:nvGrpSpPr>
        <p:grpSpPr bwMode="auto">
          <a:xfrm>
            <a:off x="3733800" y="698500"/>
            <a:ext cx="530225" cy="530225"/>
            <a:chOff x="2352" y="440"/>
            <a:chExt cx="334" cy="334"/>
          </a:xfrm>
        </p:grpSpPr>
        <p:sp>
          <p:nvSpPr>
            <p:cNvPr id="89315" name="Freeform 21"/>
            <p:cNvSpPr>
              <a:spLocks noChangeAspect="1"/>
            </p:cNvSpPr>
            <p:nvPr/>
          </p:nvSpPr>
          <p:spPr bwMode="auto">
            <a:xfrm>
              <a:off x="2352" y="4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316" name="Text Box 22"/>
            <p:cNvSpPr txBox="1">
              <a:spLocks noChangeArrowheads="1"/>
            </p:cNvSpPr>
            <p:nvPr/>
          </p:nvSpPr>
          <p:spPr bwMode="auto">
            <a:xfrm>
              <a:off x="2471" y="676"/>
              <a:ext cx="9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TA</a:t>
              </a:r>
            </a:p>
          </p:txBody>
        </p:sp>
        <p:sp>
          <p:nvSpPr>
            <p:cNvPr id="89317" name="Oval 23"/>
            <p:cNvSpPr>
              <a:spLocks noChangeAspect="1" noChangeArrowheads="1"/>
            </p:cNvSpPr>
            <p:nvPr/>
          </p:nvSpPr>
          <p:spPr bwMode="auto">
            <a:xfrm>
              <a:off x="2464" y="552"/>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09" name="Group 24"/>
          <p:cNvGrpSpPr>
            <a:grpSpLocks/>
          </p:cNvGrpSpPr>
          <p:nvPr/>
        </p:nvGrpSpPr>
        <p:grpSpPr bwMode="auto">
          <a:xfrm>
            <a:off x="5091113" y="779463"/>
            <a:ext cx="547687" cy="366712"/>
            <a:chOff x="3221" y="2996"/>
            <a:chExt cx="345" cy="231"/>
          </a:xfrm>
        </p:grpSpPr>
        <p:sp>
          <p:nvSpPr>
            <p:cNvPr id="89312" name="Rectangle 25"/>
            <p:cNvSpPr>
              <a:spLocks noChangeArrowheads="1"/>
            </p:cNvSpPr>
            <p:nvPr/>
          </p:nvSpPr>
          <p:spPr bwMode="auto">
            <a:xfrm>
              <a:off x="3221" y="2996"/>
              <a:ext cx="345" cy="230"/>
            </a:xfrm>
            <a:prstGeom prst="rect">
              <a:avLst/>
            </a:prstGeom>
            <a:solidFill>
              <a:srgbClr val="80FFFF"/>
            </a:solidFill>
            <a:ln w="28575">
              <a:solidFill>
                <a:schemeClr val="tx1"/>
              </a:solidFill>
              <a:miter lim="800000"/>
              <a:headEnd/>
              <a:tailEnd/>
            </a:ln>
          </p:spPr>
          <p:txBody>
            <a:bodyPr wrap="none" lIns="0" tIns="0" rIns="0" anchor="ctr" anchorCtr="1">
              <a:spAutoFit/>
            </a:bodyPr>
            <a:lstStyle/>
            <a:p>
              <a:endParaRPr lang="en-US"/>
            </a:p>
          </p:txBody>
        </p:sp>
        <p:sp>
          <p:nvSpPr>
            <p:cNvPr id="89313" name="Text Box 26"/>
            <p:cNvSpPr txBox="1">
              <a:spLocks noChangeArrowheads="1"/>
            </p:cNvSpPr>
            <p:nvPr/>
          </p:nvSpPr>
          <p:spPr bwMode="auto">
            <a:xfrm>
              <a:off x="3350" y="3150"/>
              <a:ext cx="85"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TA</a:t>
              </a:r>
            </a:p>
          </p:txBody>
        </p:sp>
        <p:sp>
          <p:nvSpPr>
            <p:cNvPr id="89314" name="Oval 27"/>
            <p:cNvSpPr>
              <a:spLocks noChangeAspect="1" noChangeArrowheads="1"/>
            </p:cNvSpPr>
            <p:nvPr/>
          </p:nvSpPr>
          <p:spPr bwMode="auto">
            <a:xfrm>
              <a:off x="3344" y="3054"/>
              <a:ext cx="99" cy="98"/>
            </a:xfrm>
            <a:prstGeom prst="ellipse">
              <a:avLst/>
            </a:prstGeom>
            <a:solidFill>
              <a:srgbClr val="000000"/>
            </a:solidFill>
            <a:ln w="12700">
              <a:solidFill>
                <a:srgbClr val="000000"/>
              </a:solidFill>
              <a:round/>
              <a:headEnd/>
              <a:tailEnd/>
            </a:ln>
          </p:spPr>
          <p:txBody>
            <a:bodyPr wrap="none" lIns="0" tIns="0" rIns="0" anchor="ctr" anchorCtr="1">
              <a:spAutoFit/>
            </a:bodyPr>
            <a:lstStyle/>
            <a:p>
              <a:endParaRPr lang="en-US"/>
            </a:p>
          </p:txBody>
        </p:sp>
      </p:grpSp>
      <p:grpSp>
        <p:nvGrpSpPr>
          <p:cNvPr id="89110" name="Group 28"/>
          <p:cNvGrpSpPr>
            <a:grpSpLocks/>
          </p:cNvGrpSpPr>
          <p:nvPr/>
        </p:nvGrpSpPr>
        <p:grpSpPr bwMode="auto">
          <a:xfrm>
            <a:off x="6477000" y="762000"/>
            <a:ext cx="401638" cy="401638"/>
            <a:chOff x="4094" y="3000"/>
            <a:chExt cx="253" cy="253"/>
          </a:xfrm>
        </p:grpSpPr>
        <p:grpSp>
          <p:nvGrpSpPr>
            <p:cNvPr id="89308" name="Group 29"/>
            <p:cNvGrpSpPr>
              <a:grpSpLocks/>
            </p:cNvGrpSpPr>
            <p:nvPr/>
          </p:nvGrpSpPr>
          <p:grpSpPr bwMode="auto">
            <a:xfrm>
              <a:off x="4094" y="3000"/>
              <a:ext cx="253" cy="253"/>
              <a:chOff x="4094" y="3000"/>
              <a:chExt cx="253" cy="253"/>
            </a:xfrm>
          </p:grpSpPr>
          <p:sp>
            <p:nvSpPr>
              <p:cNvPr id="89310" name="Rectangle 30"/>
              <p:cNvSpPr>
                <a:spLocks noChangeArrowheads="1"/>
              </p:cNvSpPr>
              <p:nvPr/>
            </p:nvSpPr>
            <p:spPr bwMode="auto">
              <a:xfrm>
                <a:off x="4094" y="300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311" name="Text Box 31"/>
              <p:cNvSpPr txBox="1">
                <a:spLocks noChangeArrowheads="1"/>
              </p:cNvSpPr>
              <p:nvPr/>
            </p:nvSpPr>
            <p:spPr bwMode="auto">
              <a:xfrm>
                <a:off x="4173" y="3161"/>
                <a:ext cx="9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TA</a:t>
                </a:r>
              </a:p>
            </p:txBody>
          </p:sp>
        </p:grpSp>
        <p:sp>
          <p:nvSpPr>
            <p:cNvPr id="89309" name="Oval 32"/>
            <p:cNvSpPr>
              <a:spLocks noChangeAspect="1" noChangeArrowheads="1"/>
            </p:cNvSpPr>
            <p:nvPr/>
          </p:nvSpPr>
          <p:spPr bwMode="auto">
            <a:xfrm>
              <a:off x="4177" y="3083"/>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11" name="Group 33"/>
          <p:cNvGrpSpPr>
            <a:grpSpLocks/>
          </p:cNvGrpSpPr>
          <p:nvPr/>
        </p:nvGrpSpPr>
        <p:grpSpPr bwMode="auto">
          <a:xfrm>
            <a:off x="7712075" y="696913"/>
            <a:ext cx="530225" cy="530225"/>
            <a:chOff x="4858" y="439"/>
            <a:chExt cx="334" cy="334"/>
          </a:xfrm>
        </p:grpSpPr>
        <p:sp>
          <p:nvSpPr>
            <p:cNvPr id="89305" name="Freeform 34"/>
            <p:cNvSpPr>
              <a:spLocks/>
            </p:cNvSpPr>
            <p:nvPr/>
          </p:nvSpPr>
          <p:spPr bwMode="auto">
            <a:xfrm>
              <a:off x="4858" y="4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306" name="Text Box 35"/>
            <p:cNvSpPr txBox="1">
              <a:spLocks noChangeArrowheads="1"/>
            </p:cNvSpPr>
            <p:nvPr/>
          </p:nvSpPr>
          <p:spPr bwMode="auto">
            <a:xfrm>
              <a:off x="4977" y="652"/>
              <a:ext cx="9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TA</a:t>
              </a:r>
            </a:p>
          </p:txBody>
        </p:sp>
        <p:sp>
          <p:nvSpPr>
            <p:cNvPr id="89307" name="Oval 36"/>
            <p:cNvSpPr>
              <a:spLocks noChangeAspect="1" noChangeArrowheads="1"/>
            </p:cNvSpPr>
            <p:nvPr/>
          </p:nvSpPr>
          <p:spPr bwMode="auto">
            <a:xfrm>
              <a:off x="4977" y="558"/>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12" name="Group 37"/>
          <p:cNvGrpSpPr>
            <a:grpSpLocks/>
          </p:cNvGrpSpPr>
          <p:nvPr/>
        </p:nvGrpSpPr>
        <p:grpSpPr bwMode="auto">
          <a:xfrm>
            <a:off x="3730625" y="1379538"/>
            <a:ext cx="530225" cy="530225"/>
            <a:chOff x="2350" y="869"/>
            <a:chExt cx="334" cy="334"/>
          </a:xfrm>
        </p:grpSpPr>
        <p:sp>
          <p:nvSpPr>
            <p:cNvPr id="89299" name="Oval 38"/>
            <p:cNvSpPr>
              <a:spLocks noChangeAspect="1" noChangeArrowheads="1"/>
            </p:cNvSpPr>
            <p:nvPr/>
          </p:nvSpPr>
          <p:spPr bwMode="auto">
            <a:xfrm>
              <a:off x="2388" y="969"/>
              <a:ext cx="258" cy="133"/>
            </a:xfrm>
            <a:prstGeom prst="ellipse">
              <a:avLst/>
            </a:prstGeom>
            <a:noFill/>
            <a:ln w="12700">
              <a:solidFill>
                <a:srgbClr val="000000"/>
              </a:solidFill>
              <a:round/>
              <a:headEnd/>
              <a:tailEnd/>
            </a:ln>
          </p:spPr>
          <p:txBody>
            <a:bodyPr wrap="none" anchor="ctr"/>
            <a:lstStyle/>
            <a:p>
              <a:endParaRPr lang="en-US"/>
            </a:p>
          </p:txBody>
        </p:sp>
        <p:sp>
          <p:nvSpPr>
            <p:cNvPr id="89300" name="Freeform 39"/>
            <p:cNvSpPr>
              <a:spLocks noChangeAspect="1"/>
            </p:cNvSpPr>
            <p:nvPr/>
          </p:nvSpPr>
          <p:spPr bwMode="auto">
            <a:xfrm>
              <a:off x="2350" y="86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301" name="Oval 40"/>
            <p:cNvSpPr>
              <a:spLocks noChangeAspect="1" noChangeArrowheads="1"/>
            </p:cNvSpPr>
            <p:nvPr/>
          </p:nvSpPr>
          <p:spPr bwMode="auto">
            <a:xfrm>
              <a:off x="2447" y="1044"/>
              <a:ext cx="73" cy="72"/>
            </a:xfrm>
            <a:prstGeom prst="ellipse">
              <a:avLst/>
            </a:prstGeom>
            <a:solidFill>
              <a:srgbClr val="000000"/>
            </a:solidFill>
            <a:ln w="3175">
              <a:solidFill>
                <a:srgbClr val="000000"/>
              </a:solidFill>
              <a:round/>
              <a:headEnd/>
              <a:tailEnd/>
            </a:ln>
          </p:spPr>
          <p:txBody>
            <a:bodyPr wrap="none" anchor="ctr"/>
            <a:lstStyle/>
            <a:p>
              <a:endParaRPr lang="en-US"/>
            </a:p>
          </p:txBody>
        </p:sp>
        <p:grpSp>
          <p:nvGrpSpPr>
            <p:cNvPr id="89302" name="Group 41"/>
            <p:cNvGrpSpPr>
              <a:grpSpLocks/>
            </p:cNvGrpSpPr>
            <p:nvPr/>
          </p:nvGrpSpPr>
          <p:grpSpPr bwMode="auto">
            <a:xfrm>
              <a:off x="2501" y="955"/>
              <a:ext cx="86" cy="116"/>
              <a:chOff x="4474" y="2625"/>
              <a:chExt cx="66" cy="89"/>
            </a:xfrm>
          </p:grpSpPr>
          <p:sp>
            <p:nvSpPr>
              <p:cNvPr id="89303" name="Freeform 42"/>
              <p:cNvSpPr>
                <a:spLocks/>
              </p:cNvSpPr>
              <p:nvPr/>
            </p:nvSpPr>
            <p:spPr bwMode="auto">
              <a:xfrm rot="-1801322">
                <a:off x="4474" y="2625"/>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89304" name="Freeform 43"/>
              <p:cNvSpPr>
                <a:spLocks/>
              </p:cNvSpPr>
              <p:nvPr/>
            </p:nvSpPr>
            <p:spPr bwMode="auto">
              <a:xfrm>
                <a:off x="4478" y="2639"/>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89113" name="Group 44"/>
          <p:cNvGrpSpPr>
            <a:grpSpLocks/>
          </p:cNvGrpSpPr>
          <p:nvPr/>
        </p:nvGrpSpPr>
        <p:grpSpPr bwMode="auto">
          <a:xfrm>
            <a:off x="5092700" y="1462088"/>
            <a:ext cx="547688" cy="365125"/>
            <a:chOff x="3208" y="916"/>
            <a:chExt cx="345" cy="230"/>
          </a:xfrm>
        </p:grpSpPr>
        <p:sp>
          <p:nvSpPr>
            <p:cNvPr id="89293" name="Rectangle 45"/>
            <p:cNvSpPr>
              <a:spLocks noChangeArrowheads="1"/>
            </p:cNvSpPr>
            <p:nvPr/>
          </p:nvSpPr>
          <p:spPr bwMode="auto">
            <a:xfrm>
              <a:off x="3208" y="9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9294" name="Group 46"/>
            <p:cNvGrpSpPr>
              <a:grpSpLocks/>
            </p:cNvGrpSpPr>
            <p:nvPr/>
          </p:nvGrpSpPr>
          <p:grpSpPr bwMode="auto">
            <a:xfrm>
              <a:off x="3314" y="950"/>
              <a:ext cx="140" cy="161"/>
              <a:chOff x="4538" y="3985"/>
              <a:chExt cx="107" cy="123"/>
            </a:xfrm>
          </p:grpSpPr>
          <p:sp>
            <p:nvSpPr>
              <p:cNvPr id="89295" name="Oval 47"/>
              <p:cNvSpPr>
                <a:spLocks noChangeAspect="1" noChangeArrowheads="1"/>
              </p:cNvSpPr>
              <p:nvPr/>
            </p:nvSpPr>
            <p:spPr bwMode="auto">
              <a:xfrm>
                <a:off x="4538" y="4053"/>
                <a:ext cx="56" cy="55"/>
              </a:xfrm>
              <a:prstGeom prst="ellipse">
                <a:avLst/>
              </a:prstGeom>
              <a:solidFill>
                <a:srgbClr val="000000"/>
              </a:solidFill>
              <a:ln w="3175">
                <a:solidFill>
                  <a:srgbClr val="000000"/>
                </a:solidFill>
                <a:round/>
                <a:headEnd/>
                <a:tailEnd/>
              </a:ln>
            </p:spPr>
            <p:txBody>
              <a:bodyPr wrap="none" anchor="ctr"/>
              <a:lstStyle/>
              <a:p>
                <a:endParaRPr lang="en-US"/>
              </a:p>
            </p:txBody>
          </p:sp>
          <p:grpSp>
            <p:nvGrpSpPr>
              <p:cNvPr id="89296" name="Group 48"/>
              <p:cNvGrpSpPr>
                <a:grpSpLocks/>
              </p:cNvGrpSpPr>
              <p:nvPr/>
            </p:nvGrpSpPr>
            <p:grpSpPr bwMode="auto">
              <a:xfrm>
                <a:off x="4579" y="3985"/>
                <a:ext cx="66" cy="89"/>
                <a:chOff x="4474" y="2625"/>
                <a:chExt cx="66" cy="89"/>
              </a:xfrm>
            </p:grpSpPr>
            <p:sp>
              <p:nvSpPr>
                <p:cNvPr id="89297" name="Freeform 49"/>
                <p:cNvSpPr>
                  <a:spLocks/>
                </p:cNvSpPr>
                <p:nvPr/>
              </p:nvSpPr>
              <p:spPr bwMode="auto">
                <a:xfrm rot="-1801322">
                  <a:off x="4474" y="2625"/>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89298" name="Freeform 50"/>
                <p:cNvSpPr>
                  <a:spLocks/>
                </p:cNvSpPr>
                <p:nvPr/>
              </p:nvSpPr>
              <p:spPr bwMode="auto">
                <a:xfrm>
                  <a:off x="4478" y="2639"/>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89114" name="Group 51"/>
          <p:cNvGrpSpPr>
            <a:grpSpLocks/>
          </p:cNvGrpSpPr>
          <p:nvPr/>
        </p:nvGrpSpPr>
        <p:grpSpPr bwMode="auto">
          <a:xfrm>
            <a:off x="6473825" y="1444625"/>
            <a:ext cx="401638" cy="401638"/>
            <a:chOff x="4078" y="904"/>
            <a:chExt cx="253" cy="253"/>
          </a:xfrm>
        </p:grpSpPr>
        <p:sp>
          <p:nvSpPr>
            <p:cNvPr id="89287" name="Rectangle 52"/>
            <p:cNvSpPr>
              <a:spLocks noChangeArrowheads="1"/>
            </p:cNvSpPr>
            <p:nvPr/>
          </p:nvSpPr>
          <p:spPr bwMode="auto">
            <a:xfrm>
              <a:off x="4078" y="9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9288" name="Group 53"/>
            <p:cNvGrpSpPr>
              <a:grpSpLocks/>
            </p:cNvGrpSpPr>
            <p:nvPr/>
          </p:nvGrpSpPr>
          <p:grpSpPr bwMode="auto">
            <a:xfrm>
              <a:off x="4135" y="950"/>
              <a:ext cx="140" cy="161"/>
              <a:chOff x="4538" y="3985"/>
              <a:chExt cx="107" cy="123"/>
            </a:xfrm>
          </p:grpSpPr>
          <p:sp>
            <p:nvSpPr>
              <p:cNvPr id="89289" name="Oval 54"/>
              <p:cNvSpPr>
                <a:spLocks noChangeAspect="1" noChangeArrowheads="1"/>
              </p:cNvSpPr>
              <p:nvPr/>
            </p:nvSpPr>
            <p:spPr bwMode="auto">
              <a:xfrm>
                <a:off x="4538" y="4053"/>
                <a:ext cx="56" cy="55"/>
              </a:xfrm>
              <a:prstGeom prst="ellipse">
                <a:avLst/>
              </a:prstGeom>
              <a:solidFill>
                <a:srgbClr val="000000"/>
              </a:solidFill>
              <a:ln w="3175">
                <a:solidFill>
                  <a:srgbClr val="000000"/>
                </a:solidFill>
                <a:round/>
                <a:headEnd/>
                <a:tailEnd/>
              </a:ln>
            </p:spPr>
            <p:txBody>
              <a:bodyPr wrap="none" anchor="ctr"/>
              <a:lstStyle/>
              <a:p>
                <a:endParaRPr lang="en-US"/>
              </a:p>
            </p:txBody>
          </p:sp>
          <p:grpSp>
            <p:nvGrpSpPr>
              <p:cNvPr id="89290" name="Group 55"/>
              <p:cNvGrpSpPr>
                <a:grpSpLocks/>
              </p:cNvGrpSpPr>
              <p:nvPr/>
            </p:nvGrpSpPr>
            <p:grpSpPr bwMode="auto">
              <a:xfrm>
                <a:off x="4579" y="3985"/>
                <a:ext cx="66" cy="89"/>
                <a:chOff x="4474" y="2625"/>
                <a:chExt cx="66" cy="89"/>
              </a:xfrm>
            </p:grpSpPr>
            <p:sp>
              <p:nvSpPr>
                <p:cNvPr id="89291" name="Freeform 56"/>
                <p:cNvSpPr>
                  <a:spLocks/>
                </p:cNvSpPr>
                <p:nvPr/>
              </p:nvSpPr>
              <p:spPr bwMode="auto">
                <a:xfrm rot="-1801322">
                  <a:off x="4474" y="2625"/>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89292" name="Freeform 57"/>
                <p:cNvSpPr>
                  <a:spLocks/>
                </p:cNvSpPr>
                <p:nvPr/>
              </p:nvSpPr>
              <p:spPr bwMode="auto">
                <a:xfrm>
                  <a:off x="4478" y="2639"/>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grpSp>
        <p:nvGrpSpPr>
          <p:cNvPr id="89115" name="Group 58"/>
          <p:cNvGrpSpPr>
            <a:grpSpLocks/>
          </p:cNvGrpSpPr>
          <p:nvPr/>
        </p:nvGrpSpPr>
        <p:grpSpPr bwMode="auto">
          <a:xfrm>
            <a:off x="7731125" y="1379538"/>
            <a:ext cx="530225" cy="530225"/>
            <a:chOff x="4870" y="869"/>
            <a:chExt cx="334" cy="334"/>
          </a:xfrm>
        </p:grpSpPr>
        <p:sp>
          <p:nvSpPr>
            <p:cNvPr id="89282" name="Freeform 59"/>
            <p:cNvSpPr>
              <a:spLocks/>
            </p:cNvSpPr>
            <p:nvPr/>
          </p:nvSpPr>
          <p:spPr bwMode="auto">
            <a:xfrm>
              <a:off x="4870" y="86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283" name="Oval 60"/>
            <p:cNvSpPr>
              <a:spLocks noChangeAspect="1" noChangeArrowheads="1"/>
            </p:cNvSpPr>
            <p:nvPr/>
          </p:nvSpPr>
          <p:spPr bwMode="auto">
            <a:xfrm>
              <a:off x="4967" y="1045"/>
              <a:ext cx="73" cy="72"/>
            </a:xfrm>
            <a:prstGeom prst="ellipse">
              <a:avLst/>
            </a:prstGeom>
            <a:solidFill>
              <a:srgbClr val="000000"/>
            </a:solidFill>
            <a:ln w="3175">
              <a:solidFill>
                <a:srgbClr val="000000"/>
              </a:solidFill>
              <a:round/>
              <a:headEnd/>
              <a:tailEnd/>
            </a:ln>
          </p:spPr>
          <p:txBody>
            <a:bodyPr wrap="none" anchor="ctr"/>
            <a:lstStyle/>
            <a:p>
              <a:endParaRPr lang="en-US"/>
            </a:p>
          </p:txBody>
        </p:sp>
        <p:grpSp>
          <p:nvGrpSpPr>
            <p:cNvPr id="89284" name="Group 61"/>
            <p:cNvGrpSpPr>
              <a:grpSpLocks/>
            </p:cNvGrpSpPr>
            <p:nvPr/>
          </p:nvGrpSpPr>
          <p:grpSpPr bwMode="auto">
            <a:xfrm>
              <a:off x="5021" y="956"/>
              <a:ext cx="86" cy="116"/>
              <a:chOff x="4474" y="2625"/>
              <a:chExt cx="66" cy="89"/>
            </a:xfrm>
          </p:grpSpPr>
          <p:sp>
            <p:nvSpPr>
              <p:cNvPr id="89285" name="Freeform 62"/>
              <p:cNvSpPr>
                <a:spLocks/>
              </p:cNvSpPr>
              <p:nvPr/>
            </p:nvSpPr>
            <p:spPr bwMode="auto">
              <a:xfrm rot="-1801322">
                <a:off x="4474" y="2625"/>
                <a:ext cx="47"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89286" name="Freeform 63"/>
              <p:cNvSpPr>
                <a:spLocks/>
              </p:cNvSpPr>
              <p:nvPr/>
            </p:nvSpPr>
            <p:spPr bwMode="auto">
              <a:xfrm>
                <a:off x="4478" y="2639"/>
                <a:ext cx="62"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grpSp>
      <p:grpSp>
        <p:nvGrpSpPr>
          <p:cNvPr id="89116" name="Group 64"/>
          <p:cNvGrpSpPr>
            <a:grpSpLocks/>
          </p:cNvGrpSpPr>
          <p:nvPr/>
        </p:nvGrpSpPr>
        <p:grpSpPr bwMode="auto">
          <a:xfrm>
            <a:off x="3736975" y="2062163"/>
            <a:ext cx="542925" cy="530225"/>
            <a:chOff x="2354" y="1299"/>
            <a:chExt cx="342" cy="334"/>
          </a:xfrm>
        </p:grpSpPr>
        <p:sp>
          <p:nvSpPr>
            <p:cNvPr id="89277" name="Freeform 65"/>
            <p:cNvSpPr>
              <a:spLocks noChangeAspect="1"/>
            </p:cNvSpPr>
            <p:nvPr/>
          </p:nvSpPr>
          <p:spPr bwMode="auto">
            <a:xfrm>
              <a:off x="2358" y="12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78" name="Line 66"/>
            <p:cNvSpPr>
              <a:spLocks noChangeShapeType="1"/>
            </p:cNvSpPr>
            <p:nvPr/>
          </p:nvSpPr>
          <p:spPr bwMode="auto">
            <a:xfrm>
              <a:off x="2354" y="1469"/>
              <a:ext cx="342" cy="0"/>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89279" name="AutoShape 67"/>
            <p:cNvSpPr>
              <a:spLocks noChangeArrowheads="1"/>
            </p:cNvSpPr>
            <p:nvPr/>
          </p:nvSpPr>
          <p:spPr bwMode="auto">
            <a:xfrm>
              <a:off x="2477" y="1445"/>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lIns="0" tIns="0" rIns="0" bIns="0" anchor="ctr">
              <a:spAutoFit/>
            </a:bodyPr>
            <a:lstStyle/>
            <a:p>
              <a:endParaRPr lang="en-US"/>
            </a:p>
          </p:txBody>
        </p:sp>
        <p:sp>
          <p:nvSpPr>
            <p:cNvPr id="89280" name="Oval 68"/>
            <p:cNvSpPr>
              <a:spLocks noChangeArrowheads="1"/>
            </p:cNvSpPr>
            <p:nvPr/>
          </p:nvSpPr>
          <p:spPr bwMode="auto">
            <a:xfrm>
              <a:off x="2501" y="1507"/>
              <a:ext cx="48" cy="48"/>
            </a:xfrm>
            <a:prstGeom prst="ellipse">
              <a:avLst/>
            </a:prstGeom>
            <a:solidFill>
              <a:schemeClr val="tx1"/>
            </a:solidFill>
            <a:ln w="28575">
              <a:solidFill>
                <a:srgbClr val="000000"/>
              </a:solidFill>
              <a:round/>
              <a:headEnd/>
              <a:tailEnd/>
            </a:ln>
          </p:spPr>
          <p:txBody>
            <a:bodyPr wrap="none" lIns="0" tIns="0" rIns="0" bIns="0" anchor="ctr">
              <a:spAutoFit/>
            </a:bodyPr>
            <a:lstStyle/>
            <a:p>
              <a:endParaRPr lang="en-US"/>
            </a:p>
          </p:txBody>
        </p:sp>
        <p:sp>
          <p:nvSpPr>
            <p:cNvPr id="89281" name="Text Box 69"/>
            <p:cNvSpPr txBox="1">
              <a:spLocks noChangeArrowheads="1"/>
            </p:cNvSpPr>
            <p:nvPr/>
          </p:nvSpPr>
          <p:spPr bwMode="auto">
            <a:xfrm>
              <a:off x="2512" y="1443"/>
              <a:ext cx="27" cy="48"/>
            </a:xfrm>
            <a:prstGeom prst="rect">
              <a:avLst/>
            </a:prstGeom>
            <a:noFill/>
            <a:ln w="12700">
              <a:noFill/>
              <a:miter lim="800000"/>
              <a:headEnd/>
              <a:tailEnd/>
            </a:ln>
          </p:spPr>
          <p:txBody>
            <a:bodyPr wrap="none" lIns="0" tIns="0" rIns="0" bIns="0">
              <a:spAutoFit/>
            </a:bodyPr>
            <a:lstStyle/>
            <a:p>
              <a:pPr algn="ctr" eaLnBrk="0" hangingPunct="0"/>
              <a:r>
                <a:rPr lang="en-US" sz="500" b="1"/>
                <a:t>S</a:t>
              </a:r>
            </a:p>
          </p:txBody>
        </p:sp>
      </p:grpSp>
      <p:grpSp>
        <p:nvGrpSpPr>
          <p:cNvPr id="89117" name="Group 70"/>
          <p:cNvGrpSpPr>
            <a:grpSpLocks/>
          </p:cNvGrpSpPr>
          <p:nvPr/>
        </p:nvGrpSpPr>
        <p:grpSpPr bwMode="auto">
          <a:xfrm>
            <a:off x="3757613" y="5480050"/>
            <a:ext cx="530225" cy="530225"/>
            <a:chOff x="2367" y="3452"/>
            <a:chExt cx="334" cy="334"/>
          </a:xfrm>
        </p:grpSpPr>
        <p:sp>
          <p:nvSpPr>
            <p:cNvPr id="89269" name="Freeform 71"/>
            <p:cNvSpPr>
              <a:spLocks noChangeAspect="1"/>
            </p:cNvSpPr>
            <p:nvPr/>
          </p:nvSpPr>
          <p:spPr bwMode="auto">
            <a:xfrm>
              <a:off x="2367" y="34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70" name="Line 72"/>
            <p:cNvSpPr>
              <a:spLocks noChangeShapeType="1"/>
            </p:cNvSpPr>
            <p:nvPr/>
          </p:nvSpPr>
          <p:spPr bwMode="auto">
            <a:xfrm flipV="1">
              <a:off x="2421" y="3544"/>
              <a:ext cx="226" cy="151"/>
            </a:xfrm>
            <a:prstGeom prst="line">
              <a:avLst/>
            </a:prstGeom>
            <a:noFill/>
            <a:ln w="12700">
              <a:solidFill>
                <a:srgbClr val="000000"/>
              </a:solidFill>
              <a:round/>
              <a:headEnd/>
              <a:tailEnd/>
            </a:ln>
          </p:spPr>
          <p:txBody>
            <a:bodyPr lIns="0" tIns="0" rIns="0" bIns="0" anchor="ctr">
              <a:spAutoFit/>
            </a:bodyPr>
            <a:lstStyle/>
            <a:p>
              <a:endParaRPr lang="en-US"/>
            </a:p>
          </p:txBody>
        </p:sp>
        <p:sp>
          <p:nvSpPr>
            <p:cNvPr id="89271" name="Oval 73"/>
            <p:cNvSpPr>
              <a:spLocks noChangeArrowheads="1"/>
            </p:cNvSpPr>
            <p:nvPr/>
          </p:nvSpPr>
          <p:spPr bwMode="auto">
            <a:xfrm>
              <a:off x="2495" y="3583"/>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89272" name="Freeform 74"/>
            <p:cNvSpPr>
              <a:spLocks/>
            </p:cNvSpPr>
            <p:nvPr/>
          </p:nvSpPr>
          <p:spPr bwMode="auto">
            <a:xfrm>
              <a:off x="2423" y="3574"/>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89273" name="Line 75"/>
            <p:cNvSpPr>
              <a:spLocks noChangeAspect="1" noChangeShapeType="1"/>
            </p:cNvSpPr>
            <p:nvPr/>
          </p:nvSpPr>
          <p:spPr bwMode="auto">
            <a:xfrm>
              <a:off x="2534" y="3500"/>
              <a:ext cx="0" cy="64"/>
            </a:xfrm>
            <a:prstGeom prst="line">
              <a:avLst/>
            </a:prstGeom>
            <a:noFill/>
            <a:ln w="12700">
              <a:solidFill>
                <a:schemeClr val="tx1"/>
              </a:solidFill>
              <a:round/>
              <a:headEnd/>
              <a:tailEnd/>
            </a:ln>
          </p:spPr>
          <p:txBody>
            <a:bodyPr wrap="none" anchor="ctr"/>
            <a:lstStyle/>
            <a:p>
              <a:endParaRPr lang="en-US"/>
            </a:p>
          </p:txBody>
        </p:sp>
        <p:sp>
          <p:nvSpPr>
            <p:cNvPr id="89274" name="Line 76"/>
            <p:cNvSpPr>
              <a:spLocks noChangeAspect="1" noChangeShapeType="1"/>
            </p:cNvSpPr>
            <p:nvPr/>
          </p:nvSpPr>
          <p:spPr bwMode="auto">
            <a:xfrm>
              <a:off x="2503" y="3513"/>
              <a:ext cx="62" cy="0"/>
            </a:xfrm>
            <a:prstGeom prst="line">
              <a:avLst/>
            </a:prstGeom>
            <a:noFill/>
            <a:ln w="12700">
              <a:solidFill>
                <a:schemeClr val="tx1"/>
              </a:solidFill>
              <a:round/>
              <a:headEnd/>
              <a:tailEnd/>
            </a:ln>
          </p:spPr>
          <p:txBody>
            <a:bodyPr wrap="none" anchor="ctr"/>
            <a:lstStyle/>
            <a:p>
              <a:endParaRPr lang="en-US"/>
            </a:p>
          </p:txBody>
        </p:sp>
        <p:sp>
          <p:nvSpPr>
            <p:cNvPr id="89275" name="Oval 77"/>
            <p:cNvSpPr>
              <a:spLocks noChangeAspect="1" noChangeArrowheads="1"/>
            </p:cNvSpPr>
            <p:nvPr/>
          </p:nvSpPr>
          <p:spPr bwMode="auto">
            <a:xfrm>
              <a:off x="2522" y="3474"/>
              <a:ext cx="23" cy="22"/>
            </a:xfrm>
            <a:prstGeom prst="ellipse">
              <a:avLst/>
            </a:prstGeom>
            <a:noFill/>
            <a:ln w="12700">
              <a:solidFill>
                <a:srgbClr val="000000"/>
              </a:solidFill>
              <a:round/>
              <a:headEnd/>
              <a:tailEnd/>
            </a:ln>
          </p:spPr>
          <p:txBody>
            <a:bodyPr wrap="none" anchor="ctr"/>
            <a:lstStyle/>
            <a:p>
              <a:endParaRPr lang="en-US"/>
            </a:p>
          </p:txBody>
        </p:sp>
        <p:sp>
          <p:nvSpPr>
            <p:cNvPr id="89276" name="AutoShape 78"/>
            <p:cNvSpPr>
              <a:spLocks noChangeAspect="1" noChangeArrowheads="1"/>
            </p:cNvSpPr>
            <p:nvPr/>
          </p:nvSpPr>
          <p:spPr bwMode="auto">
            <a:xfrm flipV="1">
              <a:off x="2502" y="3516"/>
              <a:ext cx="63" cy="48"/>
            </a:xfrm>
            <a:custGeom>
              <a:avLst/>
              <a:gdLst>
                <a:gd name="T0" fmla="*/ 32 w 21600"/>
                <a:gd name="T1" fmla="*/ 0 h 21600"/>
                <a:gd name="T2" fmla="*/ 1 w 21600"/>
                <a:gd name="T3" fmla="*/ 22 h 21600"/>
                <a:gd name="T4" fmla="*/ 32 w 21600"/>
                <a:gd name="T5" fmla="*/ 1 h 21600"/>
                <a:gd name="T6" fmla="*/ 62 w 21600"/>
                <a:gd name="T7" fmla="*/ 22 h 21600"/>
                <a:gd name="T8" fmla="*/ 0 60000 65536"/>
                <a:gd name="T9" fmla="*/ 0 60000 65536"/>
                <a:gd name="T10" fmla="*/ 0 60000 65536"/>
                <a:gd name="T11" fmla="*/ 0 60000 65536"/>
                <a:gd name="T12" fmla="*/ 343 w 21600"/>
                <a:gd name="T13" fmla="*/ 0 h 21600"/>
                <a:gd name="T14" fmla="*/ 21257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nvGrpSpPr>
          <p:cNvPr id="89118" name="Group 79"/>
          <p:cNvGrpSpPr>
            <a:grpSpLocks/>
          </p:cNvGrpSpPr>
          <p:nvPr/>
        </p:nvGrpSpPr>
        <p:grpSpPr bwMode="auto">
          <a:xfrm>
            <a:off x="5105400" y="2144713"/>
            <a:ext cx="547688" cy="365125"/>
            <a:chOff x="3216" y="1351"/>
            <a:chExt cx="345" cy="230"/>
          </a:xfrm>
        </p:grpSpPr>
        <p:sp>
          <p:nvSpPr>
            <p:cNvPr id="89264" name="Rectangle 80"/>
            <p:cNvSpPr>
              <a:spLocks noChangeArrowheads="1"/>
            </p:cNvSpPr>
            <p:nvPr/>
          </p:nvSpPr>
          <p:spPr bwMode="auto">
            <a:xfrm>
              <a:off x="3216" y="135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265" name="Line 81"/>
            <p:cNvSpPr>
              <a:spLocks noChangeShapeType="1"/>
            </p:cNvSpPr>
            <p:nvPr/>
          </p:nvSpPr>
          <p:spPr bwMode="auto">
            <a:xfrm>
              <a:off x="3219" y="1466"/>
              <a:ext cx="342" cy="0"/>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89266" name="AutoShape 82"/>
            <p:cNvSpPr>
              <a:spLocks noChangeArrowheads="1"/>
            </p:cNvSpPr>
            <p:nvPr/>
          </p:nvSpPr>
          <p:spPr bwMode="auto">
            <a:xfrm>
              <a:off x="3342" y="1442"/>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lIns="0" tIns="0" rIns="0" bIns="0" anchor="ctr">
              <a:spAutoFit/>
            </a:bodyPr>
            <a:lstStyle/>
            <a:p>
              <a:endParaRPr lang="en-US"/>
            </a:p>
          </p:txBody>
        </p:sp>
        <p:sp>
          <p:nvSpPr>
            <p:cNvPr id="89267" name="Oval 83"/>
            <p:cNvSpPr>
              <a:spLocks noChangeArrowheads="1"/>
            </p:cNvSpPr>
            <p:nvPr/>
          </p:nvSpPr>
          <p:spPr bwMode="auto">
            <a:xfrm>
              <a:off x="3366" y="1508"/>
              <a:ext cx="48" cy="48"/>
            </a:xfrm>
            <a:prstGeom prst="ellipse">
              <a:avLst/>
            </a:prstGeom>
            <a:solidFill>
              <a:schemeClr val="tx1"/>
            </a:solidFill>
            <a:ln w="28575">
              <a:solidFill>
                <a:srgbClr val="000000"/>
              </a:solidFill>
              <a:round/>
              <a:headEnd/>
              <a:tailEnd/>
            </a:ln>
          </p:spPr>
          <p:txBody>
            <a:bodyPr wrap="none" lIns="0" tIns="0" rIns="0" bIns="0" anchor="ctr">
              <a:spAutoFit/>
            </a:bodyPr>
            <a:lstStyle/>
            <a:p>
              <a:endParaRPr lang="en-US"/>
            </a:p>
          </p:txBody>
        </p:sp>
        <p:sp>
          <p:nvSpPr>
            <p:cNvPr id="89268" name="Text Box 84"/>
            <p:cNvSpPr txBox="1">
              <a:spLocks noChangeArrowheads="1"/>
            </p:cNvSpPr>
            <p:nvPr/>
          </p:nvSpPr>
          <p:spPr bwMode="auto">
            <a:xfrm>
              <a:off x="3377" y="1440"/>
              <a:ext cx="27" cy="48"/>
            </a:xfrm>
            <a:prstGeom prst="rect">
              <a:avLst/>
            </a:prstGeom>
            <a:noFill/>
            <a:ln w="12700">
              <a:noFill/>
              <a:miter lim="800000"/>
              <a:headEnd/>
              <a:tailEnd/>
            </a:ln>
          </p:spPr>
          <p:txBody>
            <a:bodyPr wrap="none" lIns="0" tIns="0" rIns="0" bIns="0">
              <a:spAutoFit/>
            </a:bodyPr>
            <a:lstStyle/>
            <a:p>
              <a:pPr algn="ctr" eaLnBrk="0" hangingPunct="0"/>
              <a:r>
                <a:rPr lang="en-US" sz="500" b="1"/>
                <a:t>S</a:t>
              </a:r>
            </a:p>
          </p:txBody>
        </p:sp>
      </p:grpSp>
      <p:grpSp>
        <p:nvGrpSpPr>
          <p:cNvPr id="89119" name="Group 85"/>
          <p:cNvGrpSpPr>
            <a:grpSpLocks/>
          </p:cNvGrpSpPr>
          <p:nvPr/>
        </p:nvGrpSpPr>
        <p:grpSpPr bwMode="auto">
          <a:xfrm>
            <a:off x="6486525" y="2127250"/>
            <a:ext cx="401638" cy="401638"/>
            <a:chOff x="4086" y="1334"/>
            <a:chExt cx="253" cy="253"/>
          </a:xfrm>
        </p:grpSpPr>
        <p:sp>
          <p:nvSpPr>
            <p:cNvPr id="89259" name="Rectangle 86"/>
            <p:cNvSpPr>
              <a:spLocks noChangeArrowheads="1"/>
            </p:cNvSpPr>
            <p:nvPr/>
          </p:nvSpPr>
          <p:spPr bwMode="auto">
            <a:xfrm>
              <a:off x="4086" y="133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260" name="Line 87"/>
            <p:cNvSpPr>
              <a:spLocks noChangeShapeType="1"/>
            </p:cNvSpPr>
            <p:nvPr/>
          </p:nvSpPr>
          <p:spPr bwMode="auto">
            <a:xfrm>
              <a:off x="4088" y="1458"/>
              <a:ext cx="249" cy="0"/>
            </a:xfrm>
            <a:prstGeom prst="line">
              <a:avLst/>
            </a:prstGeom>
            <a:noFill/>
            <a:ln w="12700">
              <a:solidFill>
                <a:schemeClr val="tx1"/>
              </a:solidFill>
              <a:round/>
              <a:headEnd/>
              <a:tailEnd/>
            </a:ln>
          </p:spPr>
          <p:txBody>
            <a:bodyPr lIns="0" tIns="0" rIns="0" bIns="0" anchor="ctr">
              <a:spAutoFit/>
            </a:bodyPr>
            <a:lstStyle/>
            <a:p>
              <a:endParaRPr lang="en-US"/>
            </a:p>
          </p:txBody>
        </p:sp>
        <p:sp>
          <p:nvSpPr>
            <p:cNvPr id="89261" name="AutoShape 88"/>
            <p:cNvSpPr>
              <a:spLocks noChangeArrowheads="1"/>
            </p:cNvSpPr>
            <p:nvPr/>
          </p:nvSpPr>
          <p:spPr bwMode="auto">
            <a:xfrm>
              <a:off x="4165" y="1434"/>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lIns="0" tIns="0" rIns="0" bIns="0" anchor="ctr">
              <a:spAutoFit/>
            </a:bodyPr>
            <a:lstStyle/>
            <a:p>
              <a:endParaRPr lang="en-US"/>
            </a:p>
          </p:txBody>
        </p:sp>
        <p:sp>
          <p:nvSpPr>
            <p:cNvPr id="89262" name="Oval 89"/>
            <p:cNvSpPr>
              <a:spLocks noChangeArrowheads="1"/>
            </p:cNvSpPr>
            <p:nvPr/>
          </p:nvSpPr>
          <p:spPr bwMode="auto">
            <a:xfrm>
              <a:off x="4189" y="1504"/>
              <a:ext cx="48" cy="48"/>
            </a:xfrm>
            <a:prstGeom prst="ellipse">
              <a:avLst/>
            </a:prstGeom>
            <a:solidFill>
              <a:schemeClr val="tx1"/>
            </a:solidFill>
            <a:ln w="28575">
              <a:solidFill>
                <a:srgbClr val="000000"/>
              </a:solidFill>
              <a:round/>
              <a:headEnd/>
              <a:tailEnd/>
            </a:ln>
          </p:spPr>
          <p:txBody>
            <a:bodyPr wrap="none" lIns="0" tIns="0" rIns="0" bIns="0" anchor="ctr">
              <a:spAutoFit/>
            </a:bodyPr>
            <a:lstStyle/>
            <a:p>
              <a:endParaRPr lang="en-US"/>
            </a:p>
          </p:txBody>
        </p:sp>
        <p:sp>
          <p:nvSpPr>
            <p:cNvPr id="89263" name="Text Box 90"/>
            <p:cNvSpPr txBox="1">
              <a:spLocks noChangeArrowheads="1"/>
            </p:cNvSpPr>
            <p:nvPr/>
          </p:nvSpPr>
          <p:spPr bwMode="auto">
            <a:xfrm>
              <a:off x="4199" y="1432"/>
              <a:ext cx="27" cy="48"/>
            </a:xfrm>
            <a:prstGeom prst="rect">
              <a:avLst/>
            </a:prstGeom>
            <a:noFill/>
            <a:ln w="12700">
              <a:noFill/>
              <a:miter lim="800000"/>
              <a:headEnd/>
              <a:tailEnd/>
            </a:ln>
          </p:spPr>
          <p:txBody>
            <a:bodyPr wrap="none" lIns="0" tIns="0" rIns="0" bIns="0">
              <a:spAutoFit/>
            </a:bodyPr>
            <a:lstStyle/>
            <a:p>
              <a:pPr algn="ctr" eaLnBrk="0" hangingPunct="0"/>
              <a:r>
                <a:rPr lang="en-US" sz="500" b="1"/>
                <a:t>S</a:t>
              </a:r>
            </a:p>
          </p:txBody>
        </p:sp>
      </p:grpSp>
      <p:grpSp>
        <p:nvGrpSpPr>
          <p:cNvPr id="89120" name="Group 91"/>
          <p:cNvGrpSpPr>
            <a:grpSpLocks/>
          </p:cNvGrpSpPr>
          <p:nvPr/>
        </p:nvGrpSpPr>
        <p:grpSpPr bwMode="auto">
          <a:xfrm>
            <a:off x="7740650" y="2062163"/>
            <a:ext cx="542925" cy="530225"/>
            <a:chOff x="4876" y="1299"/>
            <a:chExt cx="342" cy="334"/>
          </a:xfrm>
        </p:grpSpPr>
        <p:sp>
          <p:nvSpPr>
            <p:cNvPr id="89254" name="Freeform 92"/>
            <p:cNvSpPr>
              <a:spLocks/>
            </p:cNvSpPr>
            <p:nvPr/>
          </p:nvSpPr>
          <p:spPr bwMode="auto">
            <a:xfrm>
              <a:off x="4880" y="129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255" name="Line 93"/>
            <p:cNvSpPr>
              <a:spLocks noChangeShapeType="1"/>
            </p:cNvSpPr>
            <p:nvPr/>
          </p:nvSpPr>
          <p:spPr bwMode="auto">
            <a:xfrm>
              <a:off x="4876" y="1464"/>
              <a:ext cx="342" cy="0"/>
            </a:xfrm>
            <a:prstGeom prst="line">
              <a:avLst/>
            </a:prstGeom>
            <a:noFill/>
            <a:ln w="12700">
              <a:solidFill>
                <a:schemeClr val="tx1"/>
              </a:solidFill>
              <a:round/>
              <a:headEnd/>
              <a:tailEnd/>
            </a:ln>
          </p:spPr>
          <p:txBody>
            <a:bodyPr wrap="none" lIns="0" tIns="0" rIns="0" bIns="0" anchor="ctr">
              <a:spAutoFit/>
            </a:bodyPr>
            <a:lstStyle/>
            <a:p>
              <a:endParaRPr lang="en-US"/>
            </a:p>
          </p:txBody>
        </p:sp>
        <p:sp>
          <p:nvSpPr>
            <p:cNvPr id="89256" name="AutoShape 94"/>
            <p:cNvSpPr>
              <a:spLocks noChangeArrowheads="1"/>
            </p:cNvSpPr>
            <p:nvPr/>
          </p:nvSpPr>
          <p:spPr bwMode="auto">
            <a:xfrm>
              <a:off x="4999" y="1440"/>
              <a:ext cx="96" cy="48"/>
            </a:xfrm>
            <a:custGeom>
              <a:avLst/>
              <a:gdLst>
                <a:gd name="T0" fmla="*/ 84 w 21600"/>
                <a:gd name="T1" fmla="*/ 24 h 21600"/>
                <a:gd name="T2" fmla="*/ 48 w 21600"/>
                <a:gd name="T3" fmla="*/ 48 h 21600"/>
                <a:gd name="T4" fmla="*/ 12 w 21600"/>
                <a:gd name="T5" fmla="*/ 24 h 21600"/>
                <a:gd name="T6" fmla="*/ 48 w 21600"/>
                <a:gd name="T7" fmla="*/ 0 h 21600"/>
                <a:gd name="T8" fmla="*/ 0 60000 65536"/>
                <a:gd name="T9" fmla="*/ 0 60000 65536"/>
                <a:gd name="T10" fmla="*/ 0 60000 65536"/>
                <a:gd name="T11" fmla="*/ 0 60000 65536"/>
                <a:gd name="T12" fmla="*/ 4500 w 21600"/>
                <a:gd name="T13" fmla="*/ 4500 h 21600"/>
                <a:gd name="T14" fmla="*/ 17100 w 21600"/>
                <a:gd name="T15" fmla="*/ 17100 h 21600"/>
              </a:gdLst>
              <a:ahLst/>
              <a:cxnLst>
                <a:cxn ang="T8">
                  <a:pos x="T0" y="T1"/>
                </a:cxn>
                <a:cxn ang="T9">
                  <a:pos x="T2" y="T3"/>
                </a:cxn>
                <a:cxn ang="T10">
                  <a:pos x="T4" y="T5"/>
                </a:cxn>
                <a:cxn ang="T11">
                  <a:pos x="T6" y="T7"/>
                </a:cxn>
              </a:cxnLst>
              <a:rect l="T12" t="T13" r="T14" b="T15"/>
              <a:pathLst>
                <a:path w="21600" h="21600">
                  <a:moveTo>
                    <a:pt x="0" y="0"/>
                  </a:moveTo>
                  <a:lnTo>
                    <a:pt x="5400" y="21600"/>
                  </a:lnTo>
                  <a:lnTo>
                    <a:pt x="16200" y="21600"/>
                  </a:lnTo>
                  <a:lnTo>
                    <a:pt x="21600" y="0"/>
                  </a:lnTo>
                  <a:close/>
                </a:path>
              </a:pathLst>
            </a:custGeom>
            <a:solidFill>
              <a:schemeClr val="bg1"/>
            </a:solidFill>
            <a:ln w="12700">
              <a:solidFill>
                <a:schemeClr val="tx1"/>
              </a:solidFill>
              <a:miter lim="800000"/>
              <a:headEnd/>
              <a:tailEnd/>
            </a:ln>
          </p:spPr>
          <p:txBody>
            <a:bodyPr wrap="none" lIns="0" tIns="0" rIns="0" bIns="0" anchor="ctr">
              <a:spAutoFit/>
            </a:bodyPr>
            <a:lstStyle/>
            <a:p>
              <a:endParaRPr lang="en-US"/>
            </a:p>
          </p:txBody>
        </p:sp>
        <p:sp>
          <p:nvSpPr>
            <p:cNvPr id="89257" name="Oval 95"/>
            <p:cNvSpPr>
              <a:spLocks noChangeArrowheads="1"/>
            </p:cNvSpPr>
            <p:nvPr/>
          </p:nvSpPr>
          <p:spPr bwMode="auto">
            <a:xfrm>
              <a:off x="5023" y="1512"/>
              <a:ext cx="48" cy="48"/>
            </a:xfrm>
            <a:prstGeom prst="ellipse">
              <a:avLst/>
            </a:prstGeom>
            <a:solidFill>
              <a:schemeClr val="tx1"/>
            </a:solidFill>
            <a:ln w="28575">
              <a:solidFill>
                <a:srgbClr val="000000"/>
              </a:solidFill>
              <a:round/>
              <a:headEnd/>
              <a:tailEnd/>
            </a:ln>
          </p:spPr>
          <p:txBody>
            <a:bodyPr wrap="none" lIns="0" tIns="0" rIns="0" bIns="0" anchor="ctr">
              <a:spAutoFit/>
            </a:bodyPr>
            <a:lstStyle/>
            <a:p>
              <a:endParaRPr lang="en-US"/>
            </a:p>
          </p:txBody>
        </p:sp>
        <p:sp>
          <p:nvSpPr>
            <p:cNvPr id="89258" name="Text Box 96"/>
            <p:cNvSpPr txBox="1">
              <a:spLocks noChangeArrowheads="1"/>
            </p:cNvSpPr>
            <p:nvPr/>
          </p:nvSpPr>
          <p:spPr bwMode="auto">
            <a:xfrm>
              <a:off x="5034" y="1438"/>
              <a:ext cx="27" cy="48"/>
            </a:xfrm>
            <a:prstGeom prst="rect">
              <a:avLst/>
            </a:prstGeom>
            <a:noFill/>
            <a:ln w="12700">
              <a:noFill/>
              <a:miter lim="800000"/>
              <a:headEnd/>
              <a:tailEnd/>
            </a:ln>
          </p:spPr>
          <p:txBody>
            <a:bodyPr wrap="none" lIns="0" tIns="0" rIns="0" bIns="0">
              <a:spAutoFit/>
            </a:bodyPr>
            <a:lstStyle/>
            <a:p>
              <a:pPr algn="ctr" eaLnBrk="0" hangingPunct="0"/>
              <a:r>
                <a:rPr lang="en-US" sz="500" b="1"/>
                <a:t>S</a:t>
              </a:r>
            </a:p>
          </p:txBody>
        </p:sp>
      </p:grpSp>
      <p:grpSp>
        <p:nvGrpSpPr>
          <p:cNvPr id="89121" name="Group 97"/>
          <p:cNvGrpSpPr>
            <a:grpSpLocks/>
          </p:cNvGrpSpPr>
          <p:nvPr/>
        </p:nvGrpSpPr>
        <p:grpSpPr bwMode="auto">
          <a:xfrm>
            <a:off x="3752850" y="2744788"/>
            <a:ext cx="530225" cy="530225"/>
            <a:chOff x="2364" y="1729"/>
            <a:chExt cx="334" cy="334"/>
          </a:xfrm>
        </p:grpSpPr>
        <p:sp>
          <p:nvSpPr>
            <p:cNvPr id="89250" name="Freeform 98"/>
            <p:cNvSpPr>
              <a:spLocks noChangeAspect="1"/>
            </p:cNvSpPr>
            <p:nvPr/>
          </p:nvSpPr>
          <p:spPr bwMode="auto">
            <a:xfrm>
              <a:off x="2364" y="172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51" name="Text Box 99"/>
            <p:cNvSpPr txBox="1">
              <a:spLocks noChangeArrowheads="1"/>
            </p:cNvSpPr>
            <p:nvPr/>
          </p:nvSpPr>
          <p:spPr bwMode="auto">
            <a:xfrm>
              <a:off x="2483" y="1965"/>
              <a:ext cx="9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TA</a:t>
              </a:r>
            </a:p>
          </p:txBody>
        </p:sp>
        <p:sp>
          <p:nvSpPr>
            <p:cNvPr id="89252" name="Oval 100"/>
            <p:cNvSpPr>
              <a:spLocks noChangeAspect="1" noChangeArrowheads="1"/>
            </p:cNvSpPr>
            <p:nvPr/>
          </p:nvSpPr>
          <p:spPr bwMode="auto">
            <a:xfrm>
              <a:off x="2476" y="1841"/>
              <a:ext cx="109" cy="108"/>
            </a:xfrm>
            <a:prstGeom prst="ellipse">
              <a:avLst/>
            </a:prstGeom>
            <a:solidFill>
              <a:srgbClr val="000000"/>
            </a:solidFill>
            <a:ln w="12700">
              <a:solidFill>
                <a:srgbClr val="000000"/>
              </a:solidFill>
              <a:round/>
              <a:headEnd/>
              <a:tailEnd/>
            </a:ln>
          </p:spPr>
          <p:txBody>
            <a:bodyPr wrap="none" anchor="ctr"/>
            <a:lstStyle/>
            <a:p>
              <a:endParaRPr lang="en-US"/>
            </a:p>
          </p:txBody>
        </p:sp>
        <p:sp>
          <p:nvSpPr>
            <p:cNvPr id="89253" name="Text Box 101"/>
            <p:cNvSpPr txBox="1">
              <a:spLocks noChangeArrowheads="1"/>
            </p:cNvSpPr>
            <p:nvPr/>
          </p:nvSpPr>
          <p:spPr bwMode="auto">
            <a:xfrm>
              <a:off x="2473" y="1772"/>
              <a:ext cx="115"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OPT</a:t>
              </a:r>
            </a:p>
          </p:txBody>
        </p:sp>
      </p:grpSp>
      <p:grpSp>
        <p:nvGrpSpPr>
          <p:cNvPr id="89122" name="Group 102"/>
          <p:cNvGrpSpPr>
            <a:grpSpLocks/>
          </p:cNvGrpSpPr>
          <p:nvPr/>
        </p:nvGrpSpPr>
        <p:grpSpPr bwMode="auto">
          <a:xfrm>
            <a:off x="6496050" y="2809875"/>
            <a:ext cx="401638" cy="401638"/>
            <a:chOff x="4092" y="1746"/>
            <a:chExt cx="253" cy="253"/>
          </a:xfrm>
        </p:grpSpPr>
        <p:sp>
          <p:nvSpPr>
            <p:cNvPr id="89246" name="Rectangle 103"/>
            <p:cNvSpPr>
              <a:spLocks noChangeArrowheads="1"/>
            </p:cNvSpPr>
            <p:nvPr/>
          </p:nvSpPr>
          <p:spPr bwMode="auto">
            <a:xfrm>
              <a:off x="4092" y="174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247" name="Text Box 104"/>
            <p:cNvSpPr txBox="1">
              <a:spLocks noChangeArrowheads="1"/>
            </p:cNvSpPr>
            <p:nvPr/>
          </p:nvSpPr>
          <p:spPr bwMode="auto">
            <a:xfrm>
              <a:off x="4171" y="1907"/>
              <a:ext cx="9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TA</a:t>
              </a:r>
            </a:p>
          </p:txBody>
        </p:sp>
        <p:sp>
          <p:nvSpPr>
            <p:cNvPr id="89248" name="Oval 105"/>
            <p:cNvSpPr>
              <a:spLocks noChangeAspect="1" noChangeArrowheads="1"/>
            </p:cNvSpPr>
            <p:nvPr/>
          </p:nvSpPr>
          <p:spPr bwMode="auto">
            <a:xfrm>
              <a:off x="4175" y="1829"/>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sp>
          <p:nvSpPr>
            <p:cNvPr id="89249" name="Text Box 106"/>
            <p:cNvSpPr txBox="1">
              <a:spLocks noChangeArrowheads="1"/>
            </p:cNvSpPr>
            <p:nvPr/>
          </p:nvSpPr>
          <p:spPr bwMode="auto">
            <a:xfrm>
              <a:off x="4145" y="1753"/>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OPT</a:t>
              </a:r>
            </a:p>
          </p:txBody>
        </p:sp>
      </p:grpSp>
      <p:grpSp>
        <p:nvGrpSpPr>
          <p:cNvPr id="89123" name="Group 107"/>
          <p:cNvGrpSpPr>
            <a:grpSpLocks/>
          </p:cNvGrpSpPr>
          <p:nvPr/>
        </p:nvGrpSpPr>
        <p:grpSpPr bwMode="auto">
          <a:xfrm>
            <a:off x="5110163" y="2825750"/>
            <a:ext cx="547687" cy="371475"/>
            <a:chOff x="3219" y="1742"/>
            <a:chExt cx="345" cy="234"/>
          </a:xfrm>
        </p:grpSpPr>
        <p:sp>
          <p:nvSpPr>
            <p:cNvPr id="89242" name="Rectangle 108"/>
            <p:cNvSpPr>
              <a:spLocks noChangeArrowheads="1"/>
            </p:cNvSpPr>
            <p:nvPr/>
          </p:nvSpPr>
          <p:spPr bwMode="auto">
            <a:xfrm>
              <a:off x="3219" y="174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243" name="Oval 109"/>
            <p:cNvSpPr>
              <a:spLocks noChangeAspect="1" noChangeArrowheads="1"/>
            </p:cNvSpPr>
            <p:nvPr/>
          </p:nvSpPr>
          <p:spPr bwMode="auto">
            <a:xfrm>
              <a:off x="3346" y="1815"/>
              <a:ext cx="90" cy="89"/>
            </a:xfrm>
            <a:prstGeom prst="ellipse">
              <a:avLst/>
            </a:prstGeom>
            <a:solidFill>
              <a:srgbClr val="000000"/>
            </a:solidFill>
            <a:ln w="12700">
              <a:solidFill>
                <a:srgbClr val="000000"/>
              </a:solidFill>
              <a:round/>
              <a:headEnd/>
              <a:tailEnd/>
            </a:ln>
          </p:spPr>
          <p:txBody>
            <a:bodyPr wrap="none" anchor="ctr"/>
            <a:lstStyle/>
            <a:p>
              <a:endParaRPr lang="en-US"/>
            </a:p>
          </p:txBody>
        </p:sp>
        <p:sp>
          <p:nvSpPr>
            <p:cNvPr id="89244" name="Text Box 110"/>
            <p:cNvSpPr txBox="1">
              <a:spLocks noChangeArrowheads="1"/>
            </p:cNvSpPr>
            <p:nvPr/>
          </p:nvSpPr>
          <p:spPr bwMode="auto">
            <a:xfrm>
              <a:off x="3349" y="1899"/>
              <a:ext cx="85"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TA</a:t>
              </a:r>
            </a:p>
          </p:txBody>
        </p:sp>
        <p:sp>
          <p:nvSpPr>
            <p:cNvPr id="89245" name="Text Box 111"/>
            <p:cNvSpPr txBox="1">
              <a:spLocks noChangeArrowheads="1"/>
            </p:cNvSpPr>
            <p:nvPr/>
          </p:nvSpPr>
          <p:spPr bwMode="auto">
            <a:xfrm>
              <a:off x="3326" y="1745"/>
              <a:ext cx="132"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b="1"/>
                <a:t>OPT</a:t>
              </a:r>
            </a:p>
          </p:txBody>
        </p:sp>
      </p:grpSp>
      <p:grpSp>
        <p:nvGrpSpPr>
          <p:cNvPr id="89124" name="Group 112"/>
          <p:cNvGrpSpPr>
            <a:grpSpLocks/>
          </p:cNvGrpSpPr>
          <p:nvPr/>
        </p:nvGrpSpPr>
        <p:grpSpPr bwMode="auto">
          <a:xfrm>
            <a:off x="7731125" y="2744788"/>
            <a:ext cx="530225" cy="530225"/>
            <a:chOff x="4870" y="1729"/>
            <a:chExt cx="334" cy="334"/>
          </a:xfrm>
        </p:grpSpPr>
        <p:sp>
          <p:nvSpPr>
            <p:cNvPr id="89238" name="Freeform 113"/>
            <p:cNvSpPr>
              <a:spLocks/>
            </p:cNvSpPr>
            <p:nvPr/>
          </p:nvSpPr>
          <p:spPr bwMode="auto">
            <a:xfrm>
              <a:off x="4870" y="172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239" name="Oval 114"/>
            <p:cNvSpPr>
              <a:spLocks noChangeAspect="1" noChangeArrowheads="1"/>
            </p:cNvSpPr>
            <p:nvPr/>
          </p:nvSpPr>
          <p:spPr bwMode="auto">
            <a:xfrm>
              <a:off x="4989" y="1848"/>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sp>
          <p:nvSpPr>
            <p:cNvPr id="89240" name="Text Box 115"/>
            <p:cNvSpPr txBox="1">
              <a:spLocks noChangeArrowheads="1"/>
            </p:cNvSpPr>
            <p:nvPr/>
          </p:nvSpPr>
          <p:spPr bwMode="auto">
            <a:xfrm>
              <a:off x="5000" y="1947"/>
              <a:ext cx="74"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TA</a:t>
              </a:r>
            </a:p>
          </p:txBody>
        </p:sp>
        <p:sp>
          <p:nvSpPr>
            <p:cNvPr id="89241" name="Text Box 116"/>
            <p:cNvSpPr txBox="1">
              <a:spLocks noChangeArrowheads="1"/>
            </p:cNvSpPr>
            <p:nvPr/>
          </p:nvSpPr>
          <p:spPr bwMode="auto">
            <a:xfrm>
              <a:off x="4979" y="1782"/>
              <a:ext cx="115" cy="67"/>
            </a:xfrm>
            <a:prstGeom prst="rect">
              <a:avLst/>
            </a:prstGeom>
            <a:noFill/>
            <a:ln w="12700">
              <a:noFill/>
              <a:miter lim="800000"/>
              <a:headEnd/>
              <a:tailEnd/>
            </a:ln>
          </p:spPr>
          <p:txBody>
            <a:bodyPr wrap="none" lIns="0" tIns="0" rIns="0" bIns="0" anchor="ctr" anchorCtr="1">
              <a:spAutoFit/>
            </a:bodyPr>
            <a:lstStyle/>
            <a:p>
              <a:pPr algn="ctr" eaLnBrk="0" hangingPunct="0"/>
              <a:r>
                <a:rPr lang="en-US" sz="700" b="1"/>
                <a:t>OPT</a:t>
              </a:r>
            </a:p>
          </p:txBody>
        </p:sp>
      </p:grpSp>
      <p:grpSp>
        <p:nvGrpSpPr>
          <p:cNvPr id="89125" name="Group 117"/>
          <p:cNvGrpSpPr>
            <a:grpSpLocks/>
          </p:cNvGrpSpPr>
          <p:nvPr/>
        </p:nvGrpSpPr>
        <p:grpSpPr bwMode="auto">
          <a:xfrm>
            <a:off x="3748088" y="4797425"/>
            <a:ext cx="530225" cy="530225"/>
            <a:chOff x="2361" y="3022"/>
            <a:chExt cx="334" cy="334"/>
          </a:xfrm>
        </p:grpSpPr>
        <p:sp>
          <p:nvSpPr>
            <p:cNvPr id="89234" name="Freeform 118"/>
            <p:cNvSpPr>
              <a:spLocks noChangeAspect="1"/>
            </p:cNvSpPr>
            <p:nvPr/>
          </p:nvSpPr>
          <p:spPr bwMode="auto">
            <a:xfrm>
              <a:off x="2361" y="302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35" name="Line 119"/>
            <p:cNvSpPr>
              <a:spLocks noChangeShapeType="1"/>
            </p:cNvSpPr>
            <p:nvPr/>
          </p:nvSpPr>
          <p:spPr bwMode="auto">
            <a:xfrm flipV="1">
              <a:off x="2411" y="3112"/>
              <a:ext cx="233" cy="152"/>
            </a:xfrm>
            <a:prstGeom prst="line">
              <a:avLst/>
            </a:prstGeom>
            <a:noFill/>
            <a:ln w="12700">
              <a:solidFill>
                <a:schemeClr val="tx1"/>
              </a:solidFill>
              <a:round/>
              <a:headEnd/>
              <a:tailEnd/>
            </a:ln>
          </p:spPr>
          <p:txBody>
            <a:bodyPr wrap="none" anchor="ctr"/>
            <a:lstStyle/>
            <a:p>
              <a:endParaRPr lang="en-US"/>
            </a:p>
          </p:txBody>
        </p:sp>
        <p:sp>
          <p:nvSpPr>
            <p:cNvPr id="89236" name="Oval 120"/>
            <p:cNvSpPr>
              <a:spLocks noChangeAspect="1" noChangeArrowheads="1"/>
            </p:cNvSpPr>
            <p:nvPr/>
          </p:nvSpPr>
          <p:spPr bwMode="auto">
            <a:xfrm>
              <a:off x="2399" y="3122"/>
              <a:ext cx="259" cy="134"/>
            </a:xfrm>
            <a:prstGeom prst="ellipse">
              <a:avLst/>
            </a:prstGeom>
            <a:noFill/>
            <a:ln w="12700">
              <a:solidFill>
                <a:srgbClr val="000000"/>
              </a:solidFill>
              <a:round/>
              <a:headEnd/>
              <a:tailEnd/>
            </a:ln>
          </p:spPr>
          <p:txBody>
            <a:bodyPr wrap="none" anchor="ctr"/>
            <a:lstStyle/>
            <a:p>
              <a:endParaRPr lang="en-US"/>
            </a:p>
          </p:txBody>
        </p:sp>
        <p:sp>
          <p:nvSpPr>
            <p:cNvPr id="89237" name="Oval 121"/>
            <p:cNvSpPr>
              <a:spLocks noChangeAspect="1" noChangeArrowheads="1"/>
            </p:cNvSpPr>
            <p:nvPr/>
          </p:nvSpPr>
          <p:spPr bwMode="auto">
            <a:xfrm>
              <a:off x="2474" y="313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26" name="Group 122"/>
          <p:cNvGrpSpPr>
            <a:grpSpLocks/>
          </p:cNvGrpSpPr>
          <p:nvPr/>
        </p:nvGrpSpPr>
        <p:grpSpPr bwMode="auto">
          <a:xfrm>
            <a:off x="5110163" y="4878388"/>
            <a:ext cx="547687" cy="365125"/>
            <a:chOff x="3219" y="2957"/>
            <a:chExt cx="345" cy="230"/>
          </a:xfrm>
        </p:grpSpPr>
        <p:grpSp>
          <p:nvGrpSpPr>
            <p:cNvPr id="89229" name="Group 123"/>
            <p:cNvGrpSpPr>
              <a:grpSpLocks/>
            </p:cNvGrpSpPr>
            <p:nvPr/>
          </p:nvGrpSpPr>
          <p:grpSpPr bwMode="auto">
            <a:xfrm>
              <a:off x="3219" y="2957"/>
              <a:ext cx="345" cy="230"/>
              <a:chOff x="3219" y="2658"/>
              <a:chExt cx="345" cy="230"/>
            </a:xfrm>
          </p:grpSpPr>
          <p:sp>
            <p:nvSpPr>
              <p:cNvPr id="89231" name="Rectangle 124"/>
              <p:cNvSpPr>
                <a:spLocks noChangeArrowheads="1"/>
              </p:cNvSpPr>
              <p:nvPr/>
            </p:nvSpPr>
            <p:spPr bwMode="auto">
              <a:xfrm>
                <a:off x="3219" y="265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232" name="Freeform 125"/>
              <p:cNvSpPr>
                <a:spLocks/>
              </p:cNvSpPr>
              <p:nvPr/>
            </p:nvSpPr>
            <p:spPr bwMode="auto">
              <a:xfrm>
                <a:off x="3222" y="2663"/>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9233" name="Oval 126"/>
              <p:cNvSpPr>
                <a:spLocks noChangeAspect="1" noChangeArrowheads="1"/>
              </p:cNvSpPr>
              <p:nvPr/>
            </p:nvSpPr>
            <p:spPr bwMode="auto">
              <a:xfrm>
                <a:off x="3262" y="2706"/>
                <a:ext cx="259" cy="134"/>
              </a:xfrm>
              <a:prstGeom prst="ellipse">
                <a:avLst/>
              </a:prstGeom>
              <a:noFill/>
              <a:ln w="12700">
                <a:solidFill>
                  <a:srgbClr val="000000"/>
                </a:solidFill>
                <a:round/>
                <a:headEnd/>
                <a:tailEnd/>
              </a:ln>
            </p:spPr>
            <p:txBody>
              <a:bodyPr wrap="none" anchor="ctr"/>
              <a:lstStyle/>
              <a:p>
                <a:endParaRPr lang="en-US"/>
              </a:p>
            </p:txBody>
          </p:sp>
        </p:grpSp>
        <p:sp>
          <p:nvSpPr>
            <p:cNvPr id="89230" name="Oval 127"/>
            <p:cNvSpPr>
              <a:spLocks noChangeAspect="1" noChangeArrowheads="1"/>
            </p:cNvSpPr>
            <p:nvPr/>
          </p:nvSpPr>
          <p:spPr bwMode="auto">
            <a:xfrm>
              <a:off x="3342" y="3022"/>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27" name="Group 128"/>
          <p:cNvGrpSpPr>
            <a:grpSpLocks/>
          </p:cNvGrpSpPr>
          <p:nvPr/>
        </p:nvGrpSpPr>
        <p:grpSpPr bwMode="auto">
          <a:xfrm>
            <a:off x="6472238" y="4859338"/>
            <a:ext cx="401637" cy="401637"/>
            <a:chOff x="4077" y="2945"/>
            <a:chExt cx="253" cy="253"/>
          </a:xfrm>
        </p:grpSpPr>
        <p:grpSp>
          <p:nvGrpSpPr>
            <p:cNvPr id="89224" name="Group 129"/>
            <p:cNvGrpSpPr>
              <a:grpSpLocks/>
            </p:cNvGrpSpPr>
            <p:nvPr/>
          </p:nvGrpSpPr>
          <p:grpSpPr bwMode="auto">
            <a:xfrm>
              <a:off x="4077" y="2945"/>
              <a:ext cx="253" cy="253"/>
              <a:chOff x="4077" y="2641"/>
              <a:chExt cx="253" cy="253"/>
            </a:xfrm>
          </p:grpSpPr>
          <p:sp>
            <p:nvSpPr>
              <p:cNvPr id="89226" name="Rectangle 130"/>
              <p:cNvSpPr>
                <a:spLocks noChangeArrowheads="1"/>
              </p:cNvSpPr>
              <p:nvPr/>
            </p:nvSpPr>
            <p:spPr bwMode="auto">
              <a:xfrm>
                <a:off x="4077" y="264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227" name="Line 131"/>
              <p:cNvSpPr>
                <a:spLocks noChangeShapeType="1"/>
              </p:cNvSpPr>
              <p:nvPr/>
            </p:nvSpPr>
            <p:spPr bwMode="auto">
              <a:xfrm flipV="1">
                <a:off x="4083" y="2648"/>
                <a:ext cx="240" cy="238"/>
              </a:xfrm>
              <a:prstGeom prst="line">
                <a:avLst/>
              </a:prstGeom>
              <a:noFill/>
              <a:ln w="12700">
                <a:solidFill>
                  <a:schemeClr val="tx1"/>
                </a:solidFill>
                <a:round/>
                <a:headEnd/>
                <a:tailEnd/>
              </a:ln>
            </p:spPr>
            <p:txBody>
              <a:bodyPr wrap="none" anchor="ctr"/>
              <a:lstStyle/>
              <a:p>
                <a:endParaRPr lang="en-US"/>
              </a:p>
            </p:txBody>
          </p:sp>
          <p:sp>
            <p:nvSpPr>
              <p:cNvPr id="89228" name="Oval 132"/>
              <p:cNvSpPr>
                <a:spLocks noChangeAspect="1" noChangeArrowheads="1"/>
              </p:cNvSpPr>
              <p:nvPr/>
            </p:nvSpPr>
            <p:spPr bwMode="auto">
              <a:xfrm>
                <a:off x="4096" y="2712"/>
                <a:ext cx="214" cy="111"/>
              </a:xfrm>
              <a:prstGeom prst="ellipse">
                <a:avLst/>
              </a:prstGeom>
              <a:noFill/>
              <a:ln w="12700">
                <a:solidFill>
                  <a:srgbClr val="000000"/>
                </a:solidFill>
                <a:round/>
                <a:headEnd/>
                <a:tailEnd/>
              </a:ln>
            </p:spPr>
            <p:txBody>
              <a:bodyPr wrap="none" anchor="ctr"/>
              <a:lstStyle/>
              <a:p>
                <a:endParaRPr lang="en-US"/>
              </a:p>
            </p:txBody>
          </p:sp>
        </p:grpSp>
        <p:sp>
          <p:nvSpPr>
            <p:cNvPr id="89225" name="Oval 133"/>
            <p:cNvSpPr>
              <a:spLocks noChangeAspect="1" noChangeArrowheads="1"/>
            </p:cNvSpPr>
            <p:nvPr/>
          </p:nvSpPr>
          <p:spPr bwMode="auto">
            <a:xfrm>
              <a:off x="4160" y="3028"/>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28" name="Group 134"/>
          <p:cNvGrpSpPr>
            <a:grpSpLocks/>
          </p:cNvGrpSpPr>
          <p:nvPr/>
        </p:nvGrpSpPr>
        <p:grpSpPr bwMode="auto">
          <a:xfrm>
            <a:off x="7726363" y="4794250"/>
            <a:ext cx="530225" cy="530225"/>
            <a:chOff x="4867" y="3020"/>
            <a:chExt cx="334" cy="334"/>
          </a:xfrm>
        </p:grpSpPr>
        <p:sp>
          <p:nvSpPr>
            <p:cNvPr id="89220" name="Freeform 135"/>
            <p:cNvSpPr>
              <a:spLocks/>
            </p:cNvSpPr>
            <p:nvPr/>
          </p:nvSpPr>
          <p:spPr bwMode="auto">
            <a:xfrm>
              <a:off x="4867" y="302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221" name="Line 136"/>
            <p:cNvSpPr>
              <a:spLocks noChangeShapeType="1"/>
            </p:cNvSpPr>
            <p:nvPr/>
          </p:nvSpPr>
          <p:spPr bwMode="auto">
            <a:xfrm flipV="1">
              <a:off x="4952" y="3105"/>
              <a:ext cx="164" cy="164"/>
            </a:xfrm>
            <a:prstGeom prst="line">
              <a:avLst/>
            </a:prstGeom>
            <a:noFill/>
            <a:ln w="12700">
              <a:solidFill>
                <a:schemeClr val="tx1"/>
              </a:solidFill>
              <a:round/>
              <a:headEnd/>
              <a:tailEnd/>
            </a:ln>
          </p:spPr>
          <p:txBody>
            <a:bodyPr wrap="none" anchor="ctr"/>
            <a:lstStyle/>
            <a:p>
              <a:endParaRPr lang="en-US"/>
            </a:p>
          </p:txBody>
        </p:sp>
        <p:sp>
          <p:nvSpPr>
            <p:cNvPr id="89222" name="Oval 137"/>
            <p:cNvSpPr>
              <a:spLocks noChangeAspect="1" noChangeArrowheads="1"/>
            </p:cNvSpPr>
            <p:nvPr/>
          </p:nvSpPr>
          <p:spPr bwMode="auto">
            <a:xfrm>
              <a:off x="4917" y="3126"/>
              <a:ext cx="235" cy="122"/>
            </a:xfrm>
            <a:prstGeom prst="ellipse">
              <a:avLst/>
            </a:prstGeom>
            <a:noFill/>
            <a:ln w="12700">
              <a:solidFill>
                <a:srgbClr val="000000"/>
              </a:solidFill>
              <a:round/>
              <a:headEnd/>
              <a:tailEnd/>
            </a:ln>
          </p:spPr>
          <p:txBody>
            <a:bodyPr wrap="none" anchor="ctr"/>
            <a:lstStyle/>
            <a:p>
              <a:endParaRPr lang="en-US"/>
            </a:p>
          </p:txBody>
        </p:sp>
        <p:sp>
          <p:nvSpPr>
            <p:cNvPr id="89223" name="Oval 138"/>
            <p:cNvSpPr>
              <a:spLocks noChangeAspect="1" noChangeArrowheads="1"/>
            </p:cNvSpPr>
            <p:nvPr/>
          </p:nvSpPr>
          <p:spPr bwMode="auto">
            <a:xfrm>
              <a:off x="4986" y="3139"/>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29" name="Group 139"/>
          <p:cNvGrpSpPr>
            <a:grpSpLocks/>
          </p:cNvGrpSpPr>
          <p:nvPr/>
        </p:nvGrpSpPr>
        <p:grpSpPr bwMode="auto">
          <a:xfrm>
            <a:off x="3756025" y="4114800"/>
            <a:ext cx="530225" cy="530225"/>
            <a:chOff x="2366" y="2592"/>
            <a:chExt cx="334" cy="334"/>
          </a:xfrm>
        </p:grpSpPr>
        <p:sp>
          <p:nvSpPr>
            <p:cNvPr id="89217" name="Freeform 140"/>
            <p:cNvSpPr>
              <a:spLocks noChangeAspect="1"/>
            </p:cNvSpPr>
            <p:nvPr/>
          </p:nvSpPr>
          <p:spPr bwMode="auto">
            <a:xfrm>
              <a:off x="2366" y="259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18" name="Line 141"/>
            <p:cNvSpPr>
              <a:spLocks noChangeShapeType="1"/>
            </p:cNvSpPr>
            <p:nvPr/>
          </p:nvSpPr>
          <p:spPr bwMode="auto">
            <a:xfrm flipV="1">
              <a:off x="2416" y="2683"/>
              <a:ext cx="233" cy="152"/>
            </a:xfrm>
            <a:prstGeom prst="line">
              <a:avLst/>
            </a:prstGeom>
            <a:noFill/>
            <a:ln w="12700">
              <a:solidFill>
                <a:schemeClr val="tx1"/>
              </a:solidFill>
              <a:round/>
              <a:headEnd/>
              <a:tailEnd/>
            </a:ln>
          </p:spPr>
          <p:txBody>
            <a:bodyPr wrap="none" anchor="ctr"/>
            <a:lstStyle/>
            <a:p>
              <a:endParaRPr lang="en-US"/>
            </a:p>
          </p:txBody>
        </p:sp>
        <p:sp>
          <p:nvSpPr>
            <p:cNvPr id="89219" name="Oval 142"/>
            <p:cNvSpPr>
              <a:spLocks noChangeAspect="1" noChangeArrowheads="1"/>
            </p:cNvSpPr>
            <p:nvPr/>
          </p:nvSpPr>
          <p:spPr bwMode="auto">
            <a:xfrm>
              <a:off x="2478" y="2705"/>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30" name="Group 143"/>
          <p:cNvGrpSpPr>
            <a:grpSpLocks/>
          </p:cNvGrpSpPr>
          <p:nvPr/>
        </p:nvGrpSpPr>
        <p:grpSpPr bwMode="auto">
          <a:xfrm>
            <a:off x="5118100" y="4197350"/>
            <a:ext cx="547688" cy="365125"/>
            <a:chOff x="3224" y="2547"/>
            <a:chExt cx="345" cy="230"/>
          </a:xfrm>
        </p:grpSpPr>
        <p:sp>
          <p:nvSpPr>
            <p:cNvPr id="89214" name="Rectangle 144"/>
            <p:cNvSpPr>
              <a:spLocks noChangeArrowheads="1"/>
            </p:cNvSpPr>
            <p:nvPr/>
          </p:nvSpPr>
          <p:spPr bwMode="auto">
            <a:xfrm>
              <a:off x="3224" y="254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215" name="Freeform 145"/>
            <p:cNvSpPr>
              <a:spLocks/>
            </p:cNvSpPr>
            <p:nvPr/>
          </p:nvSpPr>
          <p:spPr bwMode="auto">
            <a:xfrm>
              <a:off x="3227" y="2552"/>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9216" name="Oval 146"/>
            <p:cNvSpPr>
              <a:spLocks noChangeAspect="1" noChangeArrowheads="1"/>
            </p:cNvSpPr>
            <p:nvPr/>
          </p:nvSpPr>
          <p:spPr bwMode="auto">
            <a:xfrm>
              <a:off x="3347" y="2612"/>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31" name="Group 147"/>
          <p:cNvGrpSpPr>
            <a:grpSpLocks/>
          </p:cNvGrpSpPr>
          <p:nvPr/>
        </p:nvGrpSpPr>
        <p:grpSpPr bwMode="auto">
          <a:xfrm>
            <a:off x="6499225" y="4176713"/>
            <a:ext cx="401638" cy="401637"/>
            <a:chOff x="4094" y="2535"/>
            <a:chExt cx="253" cy="253"/>
          </a:xfrm>
        </p:grpSpPr>
        <p:sp>
          <p:nvSpPr>
            <p:cNvPr id="89211" name="Rectangle 148"/>
            <p:cNvSpPr>
              <a:spLocks noChangeArrowheads="1"/>
            </p:cNvSpPr>
            <p:nvPr/>
          </p:nvSpPr>
          <p:spPr bwMode="auto">
            <a:xfrm>
              <a:off x="4094" y="253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212" name="Line 149"/>
            <p:cNvSpPr>
              <a:spLocks noChangeShapeType="1"/>
            </p:cNvSpPr>
            <p:nvPr/>
          </p:nvSpPr>
          <p:spPr bwMode="auto">
            <a:xfrm flipV="1">
              <a:off x="4100" y="2542"/>
              <a:ext cx="240" cy="238"/>
            </a:xfrm>
            <a:prstGeom prst="line">
              <a:avLst/>
            </a:prstGeom>
            <a:noFill/>
            <a:ln w="12700">
              <a:solidFill>
                <a:schemeClr val="tx1"/>
              </a:solidFill>
              <a:round/>
              <a:headEnd/>
              <a:tailEnd/>
            </a:ln>
          </p:spPr>
          <p:txBody>
            <a:bodyPr wrap="none" anchor="ctr"/>
            <a:lstStyle/>
            <a:p>
              <a:endParaRPr lang="en-US"/>
            </a:p>
          </p:txBody>
        </p:sp>
        <p:sp>
          <p:nvSpPr>
            <p:cNvPr id="89213" name="Oval 150"/>
            <p:cNvSpPr>
              <a:spLocks noChangeAspect="1" noChangeArrowheads="1"/>
            </p:cNvSpPr>
            <p:nvPr/>
          </p:nvSpPr>
          <p:spPr bwMode="auto">
            <a:xfrm>
              <a:off x="4176" y="2618"/>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32" name="Group 151"/>
          <p:cNvGrpSpPr>
            <a:grpSpLocks/>
          </p:cNvGrpSpPr>
          <p:nvPr/>
        </p:nvGrpSpPr>
        <p:grpSpPr bwMode="auto">
          <a:xfrm>
            <a:off x="7734300" y="4111625"/>
            <a:ext cx="530225" cy="530225"/>
            <a:chOff x="4872" y="2590"/>
            <a:chExt cx="334" cy="334"/>
          </a:xfrm>
        </p:grpSpPr>
        <p:sp>
          <p:nvSpPr>
            <p:cNvPr id="89208" name="Freeform 152"/>
            <p:cNvSpPr>
              <a:spLocks/>
            </p:cNvSpPr>
            <p:nvPr/>
          </p:nvSpPr>
          <p:spPr bwMode="auto">
            <a:xfrm>
              <a:off x="4872" y="259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209" name="Line 153"/>
            <p:cNvSpPr>
              <a:spLocks noChangeShapeType="1"/>
            </p:cNvSpPr>
            <p:nvPr/>
          </p:nvSpPr>
          <p:spPr bwMode="auto">
            <a:xfrm flipV="1">
              <a:off x="4957" y="2675"/>
              <a:ext cx="164" cy="164"/>
            </a:xfrm>
            <a:prstGeom prst="line">
              <a:avLst/>
            </a:prstGeom>
            <a:noFill/>
            <a:ln w="12700">
              <a:solidFill>
                <a:schemeClr val="tx1"/>
              </a:solidFill>
              <a:round/>
              <a:headEnd/>
              <a:tailEnd/>
            </a:ln>
          </p:spPr>
          <p:txBody>
            <a:bodyPr wrap="none" anchor="ctr"/>
            <a:lstStyle/>
            <a:p>
              <a:endParaRPr lang="en-US"/>
            </a:p>
          </p:txBody>
        </p:sp>
        <p:sp>
          <p:nvSpPr>
            <p:cNvPr id="89210" name="Oval 154"/>
            <p:cNvSpPr>
              <a:spLocks noChangeAspect="1" noChangeArrowheads="1"/>
            </p:cNvSpPr>
            <p:nvPr/>
          </p:nvSpPr>
          <p:spPr bwMode="auto">
            <a:xfrm>
              <a:off x="4990" y="2709"/>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33" name="Group 155"/>
          <p:cNvGrpSpPr>
            <a:grpSpLocks/>
          </p:cNvGrpSpPr>
          <p:nvPr/>
        </p:nvGrpSpPr>
        <p:grpSpPr bwMode="auto">
          <a:xfrm>
            <a:off x="3756025" y="3427413"/>
            <a:ext cx="530225" cy="534987"/>
            <a:chOff x="2366" y="2159"/>
            <a:chExt cx="334" cy="337"/>
          </a:xfrm>
        </p:grpSpPr>
        <p:sp>
          <p:nvSpPr>
            <p:cNvPr id="89204" name="Freeform 156"/>
            <p:cNvSpPr>
              <a:spLocks noChangeAspect="1"/>
            </p:cNvSpPr>
            <p:nvPr/>
          </p:nvSpPr>
          <p:spPr bwMode="auto">
            <a:xfrm>
              <a:off x="2366" y="216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205" name="Line 157"/>
            <p:cNvSpPr>
              <a:spLocks noChangeShapeType="1"/>
            </p:cNvSpPr>
            <p:nvPr/>
          </p:nvSpPr>
          <p:spPr bwMode="auto">
            <a:xfrm flipV="1">
              <a:off x="2414" y="2252"/>
              <a:ext cx="233" cy="152"/>
            </a:xfrm>
            <a:prstGeom prst="line">
              <a:avLst/>
            </a:prstGeom>
            <a:noFill/>
            <a:ln w="12700">
              <a:solidFill>
                <a:schemeClr val="tx1"/>
              </a:solidFill>
              <a:round/>
              <a:headEnd/>
              <a:tailEnd/>
            </a:ln>
          </p:spPr>
          <p:txBody>
            <a:bodyPr wrap="none" anchor="ctr"/>
            <a:lstStyle/>
            <a:p>
              <a:endParaRPr lang="en-US"/>
            </a:p>
          </p:txBody>
        </p:sp>
        <p:sp>
          <p:nvSpPr>
            <p:cNvPr id="89206" name="Line 158"/>
            <p:cNvSpPr>
              <a:spLocks noChangeShapeType="1"/>
            </p:cNvSpPr>
            <p:nvPr/>
          </p:nvSpPr>
          <p:spPr bwMode="auto">
            <a:xfrm>
              <a:off x="2533" y="2159"/>
              <a:ext cx="0" cy="336"/>
            </a:xfrm>
            <a:prstGeom prst="line">
              <a:avLst/>
            </a:prstGeom>
            <a:noFill/>
            <a:ln w="12700">
              <a:solidFill>
                <a:schemeClr val="tx1"/>
              </a:solidFill>
              <a:round/>
              <a:headEnd/>
              <a:tailEnd/>
            </a:ln>
          </p:spPr>
          <p:txBody>
            <a:bodyPr wrap="none" anchor="ctr"/>
            <a:lstStyle/>
            <a:p>
              <a:endParaRPr lang="en-US"/>
            </a:p>
          </p:txBody>
        </p:sp>
        <p:sp>
          <p:nvSpPr>
            <p:cNvPr id="89207" name="Oval 159"/>
            <p:cNvSpPr>
              <a:spLocks noChangeAspect="1" noChangeArrowheads="1"/>
            </p:cNvSpPr>
            <p:nvPr/>
          </p:nvSpPr>
          <p:spPr bwMode="auto">
            <a:xfrm>
              <a:off x="2479" y="2274"/>
              <a:ext cx="109" cy="10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34" name="Group 160"/>
          <p:cNvGrpSpPr>
            <a:grpSpLocks/>
          </p:cNvGrpSpPr>
          <p:nvPr/>
        </p:nvGrpSpPr>
        <p:grpSpPr bwMode="auto">
          <a:xfrm>
            <a:off x="5118100" y="3514725"/>
            <a:ext cx="547688" cy="365125"/>
            <a:chOff x="3224" y="2176"/>
            <a:chExt cx="345" cy="230"/>
          </a:xfrm>
        </p:grpSpPr>
        <p:grpSp>
          <p:nvGrpSpPr>
            <p:cNvPr id="89199" name="Group 161"/>
            <p:cNvGrpSpPr>
              <a:grpSpLocks/>
            </p:cNvGrpSpPr>
            <p:nvPr/>
          </p:nvGrpSpPr>
          <p:grpSpPr bwMode="auto">
            <a:xfrm>
              <a:off x="3224" y="2176"/>
              <a:ext cx="345" cy="230"/>
              <a:chOff x="3224" y="3088"/>
              <a:chExt cx="345" cy="230"/>
            </a:xfrm>
          </p:grpSpPr>
          <p:sp>
            <p:nvSpPr>
              <p:cNvPr id="89201" name="Rectangle 162"/>
              <p:cNvSpPr>
                <a:spLocks noChangeArrowheads="1"/>
              </p:cNvSpPr>
              <p:nvPr/>
            </p:nvSpPr>
            <p:spPr bwMode="auto">
              <a:xfrm>
                <a:off x="3224" y="308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202" name="Freeform 163"/>
              <p:cNvSpPr>
                <a:spLocks/>
              </p:cNvSpPr>
              <p:nvPr/>
            </p:nvSpPr>
            <p:spPr bwMode="auto">
              <a:xfrm>
                <a:off x="3227" y="3093"/>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89203" name="Line 164"/>
              <p:cNvSpPr>
                <a:spLocks noChangeShapeType="1"/>
              </p:cNvSpPr>
              <p:nvPr/>
            </p:nvSpPr>
            <p:spPr bwMode="auto">
              <a:xfrm>
                <a:off x="3396" y="3095"/>
                <a:ext cx="0" cy="223"/>
              </a:xfrm>
              <a:prstGeom prst="line">
                <a:avLst/>
              </a:prstGeom>
              <a:noFill/>
              <a:ln w="12700">
                <a:solidFill>
                  <a:schemeClr val="tx1"/>
                </a:solidFill>
                <a:round/>
                <a:headEnd/>
                <a:tailEnd/>
              </a:ln>
            </p:spPr>
            <p:txBody>
              <a:bodyPr wrap="none" anchor="ctr"/>
              <a:lstStyle/>
              <a:p>
                <a:endParaRPr lang="en-US"/>
              </a:p>
            </p:txBody>
          </p:sp>
        </p:grpSp>
        <p:sp>
          <p:nvSpPr>
            <p:cNvPr id="89200" name="Oval 165"/>
            <p:cNvSpPr>
              <a:spLocks noChangeAspect="1" noChangeArrowheads="1"/>
            </p:cNvSpPr>
            <p:nvPr/>
          </p:nvSpPr>
          <p:spPr bwMode="auto">
            <a:xfrm>
              <a:off x="3347" y="2242"/>
              <a:ext cx="99" cy="98"/>
            </a:xfrm>
            <a:prstGeom prst="ellipse">
              <a:avLst/>
            </a:prstGeom>
            <a:solidFill>
              <a:srgbClr val="000000"/>
            </a:solidFill>
            <a:ln w="12700">
              <a:solidFill>
                <a:srgbClr val="000000"/>
              </a:solidFill>
              <a:round/>
              <a:headEnd/>
              <a:tailEnd/>
            </a:ln>
          </p:spPr>
          <p:txBody>
            <a:bodyPr wrap="none" anchor="ctr"/>
            <a:lstStyle/>
            <a:p>
              <a:endParaRPr lang="en-US"/>
            </a:p>
          </p:txBody>
        </p:sp>
      </p:grpSp>
      <p:grpSp>
        <p:nvGrpSpPr>
          <p:cNvPr id="89135" name="Group 166"/>
          <p:cNvGrpSpPr>
            <a:grpSpLocks/>
          </p:cNvGrpSpPr>
          <p:nvPr/>
        </p:nvGrpSpPr>
        <p:grpSpPr bwMode="auto">
          <a:xfrm>
            <a:off x="6499225" y="3494088"/>
            <a:ext cx="401638" cy="401637"/>
            <a:chOff x="4094" y="2159"/>
            <a:chExt cx="253" cy="253"/>
          </a:xfrm>
        </p:grpSpPr>
        <p:grpSp>
          <p:nvGrpSpPr>
            <p:cNvPr id="89194" name="Group 167"/>
            <p:cNvGrpSpPr>
              <a:grpSpLocks/>
            </p:cNvGrpSpPr>
            <p:nvPr/>
          </p:nvGrpSpPr>
          <p:grpSpPr bwMode="auto">
            <a:xfrm>
              <a:off x="4094" y="2159"/>
              <a:ext cx="253" cy="253"/>
              <a:chOff x="4094" y="3071"/>
              <a:chExt cx="253" cy="253"/>
            </a:xfrm>
          </p:grpSpPr>
          <p:sp>
            <p:nvSpPr>
              <p:cNvPr id="89196" name="Rectangle 168"/>
              <p:cNvSpPr>
                <a:spLocks noChangeArrowheads="1"/>
              </p:cNvSpPr>
              <p:nvPr/>
            </p:nvSpPr>
            <p:spPr bwMode="auto">
              <a:xfrm>
                <a:off x="4094" y="307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197" name="Line 169"/>
              <p:cNvSpPr>
                <a:spLocks noChangeShapeType="1"/>
              </p:cNvSpPr>
              <p:nvPr/>
            </p:nvSpPr>
            <p:spPr bwMode="auto">
              <a:xfrm flipV="1">
                <a:off x="4100" y="3078"/>
                <a:ext cx="240" cy="238"/>
              </a:xfrm>
              <a:prstGeom prst="line">
                <a:avLst/>
              </a:prstGeom>
              <a:noFill/>
              <a:ln w="12700">
                <a:solidFill>
                  <a:schemeClr val="tx1"/>
                </a:solidFill>
                <a:round/>
                <a:headEnd/>
                <a:tailEnd/>
              </a:ln>
            </p:spPr>
            <p:txBody>
              <a:bodyPr wrap="none" anchor="ctr"/>
              <a:lstStyle/>
              <a:p>
                <a:endParaRPr lang="en-US"/>
              </a:p>
            </p:txBody>
          </p:sp>
          <p:sp>
            <p:nvSpPr>
              <p:cNvPr id="89198" name="Line 170"/>
              <p:cNvSpPr>
                <a:spLocks noChangeShapeType="1"/>
              </p:cNvSpPr>
              <p:nvPr/>
            </p:nvSpPr>
            <p:spPr bwMode="auto">
              <a:xfrm>
                <a:off x="4219" y="3077"/>
                <a:ext cx="0" cy="247"/>
              </a:xfrm>
              <a:prstGeom prst="line">
                <a:avLst/>
              </a:prstGeom>
              <a:noFill/>
              <a:ln w="12700">
                <a:solidFill>
                  <a:schemeClr val="tx1"/>
                </a:solidFill>
                <a:round/>
                <a:headEnd/>
                <a:tailEnd/>
              </a:ln>
            </p:spPr>
            <p:txBody>
              <a:bodyPr wrap="none" anchor="ctr"/>
              <a:lstStyle/>
              <a:p>
                <a:endParaRPr lang="en-US"/>
              </a:p>
            </p:txBody>
          </p:sp>
        </p:grpSp>
        <p:sp>
          <p:nvSpPr>
            <p:cNvPr id="89195" name="Oval 171"/>
            <p:cNvSpPr>
              <a:spLocks noChangeAspect="1" noChangeArrowheads="1"/>
            </p:cNvSpPr>
            <p:nvPr/>
          </p:nvSpPr>
          <p:spPr bwMode="auto">
            <a:xfrm>
              <a:off x="4177" y="2242"/>
              <a:ext cx="88" cy="87"/>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36" name="Group 172"/>
          <p:cNvGrpSpPr>
            <a:grpSpLocks/>
          </p:cNvGrpSpPr>
          <p:nvPr/>
        </p:nvGrpSpPr>
        <p:grpSpPr bwMode="auto">
          <a:xfrm>
            <a:off x="7734300" y="3429000"/>
            <a:ext cx="530225" cy="530225"/>
            <a:chOff x="4872" y="2160"/>
            <a:chExt cx="334" cy="334"/>
          </a:xfrm>
        </p:grpSpPr>
        <p:sp>
          <p:nvSpPr>
            <p:cNvPr id="89190" name="Freeform 173"/>
            <p:cNvSpPr>
              <a:spLocks/>
            </p:cNvSpPr>
            <p:nvPr/>
          </p:nvSpPr>
          <p:spPr bwMode="auto">
            <a:xfrm>
              <a:off x="4872" y="21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191" name="Line 174"/>
            <p:cNvSpPr>
              <a:spLocks noChangeShapeType="1"/>
            </p:cNvSpPr>
            <p:nvPr/>
          </p:nvSpPr>
          <p:spPr bwMode="auto">
            <a:xfrm flipV="1">
              <a:off x="4957" y="2245"/>
              <a:ext cx="164" cy="164"/>
            </a:xfrm>
            <a:prstGeom prst="line">
              <a:avLst/>
            </a:prstGeom>
            <a:noFill/>
            <a:ln w="12700">
              <a:solidFill>
                <a:schemeClr val="tx1"/>
              </a:solidFill>
              <a:round/>
              <a:headEnd/>
              <a:tailEnd/>
            </a:ln>
          </p:spPr>
          <p:txBody>
            <a:bodyPr wrap="none" anchor="ctr"/>
            <a:lstStyle/>
            <a:p>
              <a:endParaRPr lang="en-US"/>
            </a:p>
          </p:txBody>
        </p:sp>
        <p:sp>
          <p:nvSpPr>
            <p:cNvPr id="89192" name="Line 175"/>
            <p:cNvSpPr>
              <a:spLocks noChangeShapeType="1"/>
            </p:cNvSpPr>
            <p:nvPr/>
          </p:nvSpPr>
          <p:spPr bwMode="auto">
            <a:xfrm>
              <a:off x="5039" y="2164"/>
              <a:ext cx="0" cy="328"/>
            </a:xfrm>
            <a:prstGeom prst="line">
              <a:avLst/>
            </a:prstGeom>
            <a:noFill/>
            <a:ln w="12700">
              <a:solidFill>
                <a:schemeClr val="tx1"/>
              </a:solidFill>
              <a:round/>
              <a:headEnd/>
              <a:tailEnd/>
            </a:ln>
          </p:spPr>
          <p:txBody>
            <a:bodyPr wrap="none" anchor="ctr"/>
            <a:lstStyle/>
            <a:p>
              <a:endParaRPr lang="en-US"/>
            </a:p>
          </p:txBody>
        </p:sp>
        <p:sp>
          <p:nvSpPr>
            <p:cNvPr id="89193" name="Oval 176"/>
            <p:cNvSpPr>
              <a:spLocks noChangeAspect="1" noChangeArrowheads="1"/>
            </p:cNvSpPr>
            <p:nvPr/>
          </p:nvSpPr>
          <p:spPr bwMode="auto">
            <a:xfrm>
              <a:off x="4991" y="2279"/>
              <a:ext cx="97" cy="96"/>
            </a:xfrm>
            <a:prstGeom prst="ellipse">
              <a:avLst/>
            </a:prstGeom>
            <a:solidFill>
              <a:srgbClr val="000000"/>
            </a:solidFill>
            <a:ln w="12700">
              <a:solidFill>
                <a:srgbClr val="000000"/>
              </a:solidFill>
              <a:round/>
              <a:headEnd/>
              <a:tailEnd/>
            </a:ln>
          </p:spPr>
          <p:txBody>
            <a:bodyPr wrap="none" anchor="ctr"/>
            <a:lstStyle/>
            <a:p>
              <a:pPr algn="ctr" eaLnBrk="0" hangingPunct="0"/>
              <a:endParaRPr lang="en-US" sz="1100" b="1"/>
            </a:p>
          </p:txBody>
        </p:sp>
      </p:grpSp>
      <p:grpSp>
        <p:nvGrpSpPr>
          <p:cNvPr id="89137" name="Group 177"/>
          <p:cNvGrpSpPr>
            <a:grpSpLocks/>
          </p:cNvGrpSpPr>
          <p:nvPr/>
        </p:nvGrpSpPr>
        <p:grpSpPr bwMode="auto">
          <a:xfrm>
            <a:off x="5114925" y="5561013"/>
            <a:ext cx="547688" cy="365125"/>
            <a:chOff x="3222" y="3503"/>
            <a:chExt cx="345" cy="230"/>
          </a:xfrm>
        </p:grpSpPr>
        <p:sp>
          <p:nvSpPr>
            <p:cNvPr id="89180" name="Rectangle 178"/>
            <p:cNvSpPr>
              <a:spLocks noChangeArrowheads="1"/>
            </p:cNvSpPr>
            <p:nvPr/>
          </p:nvSpPr>
          <p:spPr bwMode="auto">
            <a:xfrm>
              <a:off x="3222" y="3503"/>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89181" name="Line 179"/>
            <p:cNvSpPr>
              <a:spLocks noChangeShapeType="1"/>
            </p:cNvSpPr>
            <p:nvPr/>
          </p:nvSpPr>
          <p:spPr bwMode="auto">
            <a:xfrm flipV="1">
              <a:off x="3225" y="3505"/>
              <a:ext cx="341" cy="223"/>
            </a:xfrm>
            <a:prstGeom prst="line">
              <a:avLst/>
            </a:prstGeom>
            <a:noFill/>
            <a:ln w="12700">
              <a:solidFill>
                <a:srgbClr val="000000"/>
              </a:solidFill>
              <a:round/>
              <a:headEnd/>
              <a:tailEnd/>
            </a:ln>
          </p:spPr>
          <p:txBody>
            <a:bodyPr lIns="0" tIns="0" rIns="0" bIns="0" anchor="ctr">
              <a:spAutoFit/>
            </a:bodyPr>
            <a:lstStyle/>
            <a:p>
              <a:endParaRPr lang="en-US"/>
            </a:p>
          </p:txBody>
        </p:sp>
        <p:grpSp>
          <p:nvGrpSpPr>
            <p:cNvPr id="89182" name="Group 180"/>
            <p:cNvGrpSpPr>
              <a:grpSpLocks/>
            </p:cNvGrpSpPr>
            <p:nvPr/>
          </p:nvGrpSpPr>
          <p:grpSpPr bwMode="auto">
            <a:xfrm>
              <a:off x="3283" y="3574"/>
              <a:ext cx="222" cy="89"/>
              <a:chOff x="2421" y="3579"/>
              <a:chExt cx="222" cy="89"/>
            </a:xfrm>
          </p:grpSpPr>
          <p:sp>
            <p:nvSpPr>
              <p:cNvPr id="89188" name="Oval 181"/>
              <p:cNvSpPr>
                <a:spLocks noChangeArrowheads="1"/>
              </p:cNvSpPr>
              <p:nvPr/>
            </p:nvSpPr>
            <p:spPr bwMode="auto">
              <a:xfrm>
                <a:off x="2493" y="3588"/>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89189" name="Freeform 182"/>
              <p:cNvSpPr>
                <a:spLocks/>
              </p:cNvSpPr>
              <p:nvPr/>
            </p:nvSpPr>
            <p:spPr bwMode="auto">
              <a:xfrm>
                <a:off x="2421" y="357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89183" name="Group 183"/>
            <p:cNvGrpSpPr>
              <a:grpSpLocks/>
            </p:cNvGrpSpPr>
            <p:nvPr/>
          </p:nvGrpSpPr>
          <p:grpSpPr bwMode="auto">
            <a:xfrm>
              <a:off x="3374" y="3516"/>
              <a:ext cx="42" cy="60"/>
              <a:chOff x="2498" y="3481"/>
              <a:chExt cx="63" cy="90"/>
            </a:xfrm>
          </p:grpSpPr>
          <p:sp>
            <p:nvSpPr>
              <p:cNvPr id="89184" name="Line 184"/>
              <p:cNvSpPr>
                <a:spLocks noChangeAspect="1" noChangeShapeType="1"/>
              </p:cNvSpPr>
              <p:nvPr/>
            </p:nvSpPr>
            <p:spPr bwMode="auto">
              <a:xfrm>
                <a:off x="2530" y="3507"/>
                <a:ext cx="0" cy="64"/>
              </a:xfrm>
              <a:prstGeom prst="line">
                <a:avLst/>
              </a:prstGeom>
              <a:noFill/>
              <a:ln w="12700">
                <a:solidFill>
                  <a:schemeClr val="tx1"/>
                </a:solidFill>
                <a:round/>
                <a:headEnd/>
                <a:tailEnd/>
              </a:ln>
            </p:spPr>
            <p:txBody>
              <a:bodyPr wrap="none" anchor="ctr"/>
              <a:lstStyle/>
              <a:p>
                <a:endParaRPr lang="en-US"/>
              </a:p>
            </p:txBody>
          </p:sp>
          <p:sp>
            <p:nvSpPr>
              <p:cNvPr id="89185" name="Line 185"/>
              <p:cNvSpPr>
                <a:spLocks noChangeAspect="1" noChangeShapeType="1"/>
              </p:cNvSpPr>
              <p:nvPr/>
            </p:nvSpPr>
            <p:spPr bwMode="auto">
              <a:xfrm>
                <a:off x="2499" y="3520"/>
                <a:ext cx="62" cy="0"/>
              </a:xfrm>
              <a:prstGeom prst="line">
                <a:avLst/>
              </a:prstGeom>
              <a:noFill/>
              <a:ln w="12700">
                <a:solidFill>
                  <a:schemeClr val="tx1"/>
                </a:solidFill>
                <a:round/>
                <a:headEnd/>
                <a:tailEnd/>
              </a:ln>
            </p:spPr>
            <p:txBody>
              <a:bodyPr wrap="none" anchor="ctr"/>
              <a:lstStyle/>
              <a:p>
                <a:endParaRPr lang="en-US"/>
              </a:p>
            </p:txBody>
          </p:sp>
          <p:sp>
            <p:nvSpPr>
              <p:cNvPr id="89186" name="Oval 186"/>
              <p:cNvSpPr>
                <a:spLocks noChangeAspect="1" noChangeArrowheads="1"/>
              </p:cNvSpPr>
              <p:nvPr/>
            </p:nvSpPr>
            <p:spPr bwMode="auto">
              <a:xfrm>
                <a:off x="2518" y="3481"/>
                <a:ext cx="23" cy="22"/>
              </a:xfrm>
              <a:prstGeom prst="ellipse">
                <a:avLst/>
              </a:prstGeom>
              <a:noFill/>
              <a:ln w="12700">
                <a:solidFill>
                  <a:srgbClr val="000000"/>
                </a:solidFill>
                <a:round/>
                <a:headEnd/>
                <a:tailEnd/>
              </a:ln>
            </p:spPr>
            <p:txBody>
              <a:bodyPr wrap="none" anchor="ctr"/>
              <a:lstStyle/>
              <a:p>
                <a:endParaRPr lang="en-US"/>
              </a:p>
            </p:txBody>
          </p:sp>
          <p:sp>
            <p:nvSpPr>
              <p:cNvPr id="89187" name="AutoShape 187"/>
              <p:cNvSpPr>
                <a:spLocks noChangeAspect="1" noChangeArrowheads="1"/>
              </p:cNvSpPr>
              <p:nvPr/>
            </p:nvSpPr>
            <p:spPr bwMode="auto">
              <a:xfrm flipV="1">
                <a:off x="2498" y="3523"/>
                <a:ext cx="63" cy="48"/>
              </a:xfrm>
              <a:custGeom>
                <a:avLst/>
                <a:gdLst>
                  <a:gd name="T0" fmla="*/ 32 w 21600"/>
                  <a:gd name="T1" fmla="*/ 0 h 21600"/>
                  <a:gd name="T2" fmla="*/ 1 w 21600"/>
                  <a:gd name="T3" fmla="*/ 22 h 21600"/>
                  <a:gd name="T4" fmla="*/ 32 w 21600"/>
                  <a:gd name="T5" fmla="*/ 1 h 21600"/>
                  <a:gd name="T6" fmla="*/ 62 w 21600"/>
                  <a:gd name="T7" fmla="*/ 22 h 21600"/>
                  <a:gd name="T8" fmla="*/ 0 60000 65536"/>
                  <a:gd name="T9" fmla="*/ 0 60000 65536"/>
                  <a:gd name="T10" fmla="*/ 0 60000 65536"/>
                  <a:gd name="T11" fmla="*/ 0 60000 65536"/>
                  <a:gd name="T12" fmla="*/ 343 w 21600"/>
                  <a:gd name="T13" fmla="*/ 0 h 21600"/>
                  <a:gd name="T14" fmla="*/ 21257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89138" name="Group 188"/>
          <p:cNvGrpSpPr>
            <a:grpSpLocks/>
          </p:cNvGrpSpPr>
          <p:nvPr/>
        </p:nvGrpSpPr>
        <p:grpSpPr bwMode="auto">
          <a:xfrm>
            <a:off x="6500813" y="5541963"/>
            <a:ext cx="401637" cy="401637"/>
            <a:chOff x="4095" y="3497"/>
            <a:chExt cx="253" cy="253"/>
          </a:xfrm>
        </p:grpSpPr>
        <p:sp>
          <p:nvSpPr>
            <p:cNvPr id="89170" name="Rectangle 189"/>
            <p:cNvSpPr>
              <a:spLocks noChangeArrowheads="1"/>
            </p:cNvSpPr>
            <p:nvPr/>
          </p:nvSpPr>
          <p:spPr bwMode="auto">
            <a:xfrm>
              <a:off x="4095" y="349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89171" name="Line 190"/>
            <p:cNvSpPr>
              <a:spLocks noChangeShapeType="1"/>
            </p:cNvSpPr>
            <p:nvPr/>
          </p:nvSpPr>
          <p:spPr bwMode="auto">
            <a:xfrm flipV="1">
              <a:off x="4103" y="3504"/>
              <a:ext cx="237" cy="239"/>
            </a:xfrm>
            <a:prstGeom prst="line">
              <a:avLst/>
            </a:prstGeom>
            <a:noFill/>
            <a:ln w="12700">
              <a:solidFill>
                <a:srgbClr val="000000"/>
              </a:solidFill>
              <a:round/>
              <a:headEnd/>
              <a:tailEnd/>
            </a:ln>
          </p:spPr>
          <p:txBody>
            <a:bodyPr lIns="0" tIns="0" rIns="0" bIns="0" anchor="ctr">
              <a:spAutoFit/>
            </a:bodyPr>
            <a:lstStyle/>
            <a:p>
              <a:endParaRPr lang="en-US"/>
            </a:p>
          </p:txBody>
        </p:sp>
        <p:grpSp>
          <p:nvGrpSpPr>
            <p:cNvPr id="89172" name="Group 191"/>
            <p:cNvGrpSpPr>
              <a:grpSpLocks/>
            </p:cNvGrpSpPr>
            <p:nvPr/>
          </p:nvGrpSpPr>
          <p:grpSpPr bwMode="auto">
            <a:xfrm>
              <a:off x="4123" y="3584"/>
              <a:ext cx="198" cy="79"/>
              <a:chOff x="2421" y="3579"/>
              <a:chExt cx="222" cy="89"/>
            </a:xfrm>
          </p:grpSpPr>
          <p:sp>
            <p:nvSpPr>
              <p:cNvPr id="89178" name="Oval 192"/>
              <p:cNvSpPr>
                <a:spLocks noChangeArrowheads="1"/>
              </p:cNvSpPr>
              <p:nvPr/>
            </p:nvSpPr>
            <p:spPr bwMode="auto">
              <a:xfrm>
                <a:off x="2493" y="3588"/>
                <a:ext cx="78" cy="72"/>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89179" name="Freeform 193"/>
              <p:cNvSpPr>
                <a:spLocks/>
              </p:cNvSpPr>
              <p:nvPr/>
            </p:nvSpPr>
            <p:spPr bwMode="auto">
              <a:xfrm>
                <a:off x="2421" y="357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89173" name="Group 194"/>
            <p:cNvGrpSpPr>
              <a:grpSpLocks/>
            </p:cNvGrpSpPr>
            <p:nvPr/>
          </p:nvGrpSpPr>
          <p:grpSpPr bwMode="auto">
            <a:xfrm>
              <a:off x="4201" y="3523"/>
              <a:ext cx="42" cy="60"/>
              <a:chOff x="2498" y="3481"/>
              <a:chExt cx="63" cy="90"/>
            </a:xfrm>
          </p:grpSpPr>
          <p:sp>
            <p:nvSpPr>
              <p:cNvPr id="89174" name="Line 195"/>
              <p:cNvSpPr>
                <a:spLocks noChangeAspect="1" noChangeShapeType="1"/>
              </p:cNvSpPr>
              <p:nvPr/>
            </p:nvSpPr>
            <p:spPr bwMode="auto">
              <a:xfrm>
                <a:off x="2530" y="3507"/>
                <a:ext cx="0" cy="64"/>
              </a:xfrm>
              <a:prstGeom prst="line">
                <a:avLst/>
              </a:prstGeom>
              <a:noFill/>
              <a:ln w="12700">
                <a:solidFill>
                  <a:schemeClr val="tx1"/>
                </a:solidFill>
                <a:round/>
                <a:headEnd/>
                <a:tailEnd/>
              </a:ln>
            </p:spPr>
            <p:txBody>
              <a:bodyPr wrap="none" anchor="ctr"/>
              <a:lstStyle/>
              <a:p>
                <a:endParaRPr lang="en-US"/>
              </a:p>
            </p:txBody>
          </p:sp>
          <p:sp>
            <p:nvSpPr>
              <p:cNvPr id="89175" name="Line 196"/>
              <p:cNvSpPr>
                <a:spLocks noChangeAspect="1" noChangeShapeType="1"/>
              </p:cNvSpPr>
              <p:nvPr/>
            </p:nvSpPr>
            <p:spPr bwMode="auto">
              <a:xfrm>
                <a:off x="2499" y="3520"/>
                <a:ext cx="62" cy="0"/>
              </a:xfrm>
              <a:prstGeom prst="line">
                <a:avLst/>
              </a:prstGeom>
              <a:noFill/>
              <a:ln w="12700">
                <a:solidFill>
                  <a:schemeClr val="tx1"/>
                </a:solidFill>
                <a:round/>
                <a:headEnd/>
                <a:tailEnd/>
              </a:ln>
            </p:spPr>
            <p:txBody>
              <a:bodyPr wrap="none" anchor="ctr"/>
              <a:lstStyle/>
              <a:p>
                <a:endParaRPr lang="en-US"/>
              </a:p>
            </p:txBody>
          </p:sp>
          <p:sp>
            <p:nvSpPr>
              <p:cNvPr id="89176" name="Oval 197"/>
              <p:cNvSpPr>
                <a:spLocks noChangeAspect="1" noChangeArrowheads="1"/>
              </p:cNvSpPr>
              <p:nvPr/>
            </p:nvSpPr>
            <p:spPr bwMode="auto">
              <a:xfrm>
                <a:off x="2518" y="3481"/>
                <a:ext cx="23" cy="22"/>
              </a:xfrm>
              <a:prstGeom prst="ellipse">
                <a:avLst/>
              </a:prstGeom>
              <a:noFill/>
              <a:ln w="12700">
                <a:solidFill>
                  <a:srgbClr val="000000"/>
                </a:solidFill>
                <a:round/>
                <a:headEnd/>
                <a:tailEnd/>
              </a:ln>
            </p:spPr>
            <p:txBody>
              <a:bodyPr wrap="none" anchor="ctr"/>
              <a:lstStyle/>
              <a:p>
                <a:endParaRPr lang="en-US"/>
              </a:p>
            </p:txBody>
          </p:sp>
          <p:sp>
            <p:nvSpPr>
              <p:cNvPr id="89177" name="AutoShape 198"/>
              <p:cNvSpPr>
                <a:spLocks noChangeAspect="1" noChangeArrowheads="1"/>
              </p:cNvSpPr>
              <p:nvPr/>
            </p:nvSpPr>
            <p:spPr bwMode="auto">
              <a:xfrm flipV="1">
                <a:off x="2498" y="3523"/>
                <a:ext cx="63" cy="48"/>
              </a:xfrm>
              <a:custGeom>
                <a:avLst/>
                <a:gdLst>
                  <a:gd name="T0" fmla="*/ 32 w 21600"/>
                  <a:gd name="T1" fmla="*/ 0 h 21600"/>
                  <a:gd name="T2" fmla="*/ 1 w 21600"/>
                  <a:gd name="T3" fmla="*/ 22 h 21600"/>
                  <a:gd name="T4" fmla="*/ 32 w 21600"/>
                  <a:gd name="T5" fmla="*/ 1 h 21600"/>
                  <a:gd name="T6" fmla="*/ 62 w 21600"/>
                  <a:gd name="T7" fmla="*/ 22 h 21600"/>
                  <a:gd name="T8" fmla="*/ 0 60000 65536"/>
                  <a:gd name="T9" fmla="*/ 0 60000 65536"/>
                  <a:gd name="T10" fmla="*/ 0 60000 65536"/>
                  <a:gd name="T11" fmla="*/ 0 60000 65536"/>
                  <a:gd name="T12" fmla="*/ 343 w 21600"/>
                  <a:gd name="T13" fmla="*/ 0 h 21600"/>
                  <a:gd name="T14" fmla="*/ 21257 w 21600"/>
                  <a:gd name="T15" fmla="*/ 13050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grpSp>
        <p:nvGrpSpPr>
          <p:cNvPr id="89139" name="Group 199"/>
          <p:cNvGrpSpPr>
            <a:grpSpLocks/>
          </p:cNvGrpSpPr>
          <p:nvPr/>
        </p:nvGrpSpPr>
        <p:grpSpPr bwMode="auto">
          <a:xfrm>
            <a:off x="7735888" y="5476875"/>
            <a:ext cx="530225" cy="530225"/>
            <a:chOff x="4873" y="3450"/>
            <a:chExt cx="334" cy="334"/>
          </a:xfrm>
        </p:grpSpPr>
        <p:sp>
          <p:nvSpPr>
            <p:cNvPr id="89162" name="Freeform 200"/>
            <p:cNvSpPr>
              <a:spLocks/>
            </p:cNvSpPr>
            <p:nvPr/>
          </p:nvSpPr>
          <p:spPr bwMode="auto">
            <a:xfrm>
              <a:off x="4873" y="345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163" name="Line 201"/>
            <p:cNvSpPr>
              <a:spLocks noChangeShapeType="1"/>
            </p:cNvSpPr>
            <p:nvPr/>
          </p:nvSpPr>
          <p:spPr bwMode="auto">
            <a:xfrm flipV="1">
              <a:off x="4959" y="3536"/>
              <a:ext cx="162" cy="164"/>
            </a:xfrm>
            <a:prstGeom prst="line">
              <a:avLst/>
            </a:prstGeom>
            <a:noFill/>
            <a:ln w="12700">
              <a:solidFill>
                <a:srgbClr val="000000"/>
              </a:solidFill>
              <a:round/>
              <a:headEnd/>
              <a:tailEnd/>
            </a:ln>
          </p:spPr>
          <p:txBody>
            <a:bodyPr lIns="0" tIns="0" rIns="0" bIns="0" anchor="ctr">
              <a:spAutoFit/>
            </a:bodyPr>
            <a:lstStyle/>
            <a:p>
              <a:endParaRPr lang="en-US"/>
            </a:p>
          </p:txBody>
        </p:sp>
        <p:sp>
          <p:nvSpPr>
            <p:cNvPr id="89164" name="Oval 202"/>
            <p:cNvSpPr>
              <a:spLocks noChangeArrowheads="1"/>
            </p:cNvSpPr>
            <p:nvPr/>
          </p:nvSpPr>
          <p:spPr bwMode="auto">
            <a:xfrm>
              <a:off x="5005" y="3586"/>
              <a:ext cx="70" cy="64"/>
            </a:xfrm>
            <a:prstGeom prst="ellipse">
              <a:avLst/>
            </a:prstGeom>
            <a:solidFill>
              <a:schemeClr val="tx1"/>
            </a:solidFill>
            <a:ln w="3175">
              <a:solidFill>
                <a:srgbClr val="000000"/>
              </a:solidFill>
              <a:round/>
              <a:headEnd/>
              <a:tailEnd/>
            </a:ln>
          </p:spPr>
          <p:txBody>
            <a:bodyPr wrap="none" lIns="0" tIns="0" rIns="0" bIns="0" anchor="ctr">
              <a:spAutoFit/>
            </a:bodyPr>
            <a:lstStyle/>
            <a:p>
              <a:endParaRPr lang="en-US"/>
            </a:p>
          </p:txBody>
        </p:sp>
        <p:sp>
          <p:nvSpPr>
            <p:cNvPr id="89165" name="Freeform 203"/>
            <p:cNvSpPr>
              <a:spLocks/>
            </p:cNvSpPr>
            <p:nvPr/>
          </p:nvSpPr>
          <p:spPr bwMode="auto">
            <a:xfrm>
              <a:off x="4941" y="3578"/>
              <a:ext cx="198" cy="7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89166" name="Line 204"/>
            <p:cNvSpPr>
              <a:spLocks noChangeAspect="1" noChangeShapeType="1"/>
            </p:cNvSpPr>
            <p:nvPr/>
          </p:nvSpPr>
          <p:spPr bwMode="auto">
            <a:xfrm>
              <a:off x="5040" y="3534"/>
              <a:ext cx="0" cy="43"/>
            </a:xfrm>
            <a:prstGeom prst="line">
              <a:avLst/>
            </a:prstGeom>
            <a:noFill/>
            <a:ln w="12700">
              <a:solidFill>
                <a:schemeClr val="tx1"/>
              </a:solidFill>
              <a:round/>
              <a:headEnd/>
              <a:tailEnd/>
            </a:ln>
          </p:spPr>
          <p:txBody>
            <a:bodyPr wrap="none" anchor="ctr"/>
            <a:lstStyle/>
            <a:p>
              <a:endParaRPr lang="en-US"/>
            </a:p>
          </p:txBody>
        </p:sp>
        <p:sp>
          <p:nvSpPr>
            <p:cNvPr id="89167" name="Line 205"/>
            <p:cNvSpPr>
              <a:spLocks noChangeAspect="1" noChangeShapeType="1"/>
            </p:cNvSpPr>
            <p:nvPr/>
          </p:nvSpPr>
          <p:spPr bwMode="auto">
            <a:xfrm>
              <a:off x="5020" y="3543"/>
              <a:ext cx="41" cy="0"/>
            </a:xfrm>
            <a:prstGeom prst="line">
              <a:avLst/>
            </a:prstGeom>
            <a:noFill/>
            <a:ln w="12700">
              <a:solidFill>
                <a:schemeClr val="tx1"/>
              </a:solidFill>
              <a:round/>
              <a:headEnd/>
              <a:tailEnd/>
            </a:ln>
          </p:spPr>
          <p:txBody>
            <a:bodyPr wrap="none" anchor="ctr"/>
            <a:lstStyle/>
            <a:p>
              <a:endParaRPr lang="en-US"/>
            </a:p>
          </p:txBody>
        </p:sp>
        <p:sp>
          <p:nvSpPr>
            <p:cNvPr id="89168" name="Oval 206"/>
            <p:cNvSpPr>
              <a:spLocks noChangeAspect="1" noChangeArrowheads="1"/>
            </p:cNvSpPr>
            <p:nvPr/>
          </p:nvSpPr>
          <p:spPr bwMode="auto">
            <a:xfrm>
              <a:off x="5032" y="3517"/>
              <a:ext cx="16" cy="15"/>
            </a:xfrm>
            <a:prstGeom prst="ellipse">
              <a:avLst/>
            </a:prstGeom>
            <a:noFill/>
            <a:ln w="12700">
              <a:solidFill>
                <a:srgbClr val="000000"/>
              </a:solidFill>
              <a:round/>
              <a:headEnd/>
              <a:tailEnd/>
            </a:ln>
          </p:spPr>
          <p:txBody>
            <a:bodyPr wrap="none" anchor="ctr"/>
            <a:lstStyle/>
            <a:p>
              <a:endParaRPr lang="en-US"/>
            </a:p>
          </p:txBody>
        </p:sp>
        <p:sp>
          <p:nvSpPr>
            <p:cNvPr id="89169" name="AutoShape 207"/>
            <p:cNvSpPr>
              <a:spLocks noChangeAspect="1" noChangeArrowheads="1"/>
            </p:cNvSpPr>
            <p:nvPr/>
          </p:nvSpPr>
          <p:spPr bwMode="auto">
            <a:xfrm flipV="1">
              <a:off x="5019" y="3545"/>
              <a:ext cx="42" cy="32"/>
            </a:xfrm>
            <a:custGeom>
              <a:avLst/>
              <a:gdLst>
                <a:gd name="T0" fmla="*/ 21 w 21600"/>
                <a:gd name="T1" fmla="*/ 0 h 21600"/>
                <a:gd name="T2" fmla="*/ 0 w 21600"/>
                <a:gd name="T3" fmla="*/ 15 h 21600"/>
                <a:gd name="T4" fmla="*/ 21 w 21600"/>
                <a:gd name="T5" fmla="*/ 1 h 21600"/>
                <a:gd name="T6" fmla="*/ 42 w 21600"/>
                <a:gd name="T7" fmla="*/ 15 h 21600"/>
                <a:gd name="T8" fmla="*/ 0 60000 65536"/>
                <a:gd name="T9" fmla="*/ 0 60000 65536"/>
                <a:gd name="T10" fmla="*/ 0 60000 65536"/>
                <a:gd name="T11" fmla="*/ 0 60000 65536"/>
                <a:gd name="T12" fmla="*/ 514 w 21600"/>
                <a:gd name="T13" fmla="*/ 0 h 21600"/>
                <a:gd name="T14" fmla="*/ 21086 w 21600"/>
                <a:gd name="T15" fmla="*/ 12825 h 21600"/>
              </a:gdLst>
              <a:ahLst/>
              <a:cxnLst>
                <a:cxn ang="T8">
                  <a:pos x="T0" y="T1"/>
                </a:cxn>
                <a:cxn ang="T9">
                  <a:pos x="T2" y="T3"/>
                </a:cxn>
                <a:cxn ang="T10">
                  <a:pos x="T4" y="T5"/>
                </a:cxn>
                <a:cxn ang="T11">
                  <a:pos x="T6" y="T7"/>
                </a:cxn>
              </a:cxnLst>
              <a:rect l="T12" t="T13" r="T14" b="T15"/>
              <a:pathLst>
                <a:path w="21600" h="21600">
                  <a:moveTo>
                    <a:pt x="375" y="10125"/>
                  </a:moveTo>
                  <a:cubicBezTo>
                    <a:pt x="731" y="4629"/>
                    <a:pt x="5292" y="353"/>
                    <a:pt x="10800" y="354"/>
                  </a:cubicBezTo>
                  <a:cubicBezTo>
                    <a:pt x="16307" y="354"/>
                    <a:pt x="20868" y="4629"/>
                    <a:pt x="21224" y="10125"/>
                  </a:cubicBezTo>
                  <a:lnTo>
                    <a:pt x="21577" y="10102"/>
                  </a:lnTo>
                  <a:cubicBezTo>
                    <a:pt x="21209" y="4420"/>
                    <a:pt x="16493" y="-1"/>
                    <a:pt x="10799" y="0"/>
                  </a:cubicBezTo>
                  <a:cubicBezTo>
                    <a:pt x="5106" y="0"/>
                    <a:pt x="390" y="4420"/>
                    <a:pt x="22" y="10102"/>
                  </a:cubicBezTo>
                  <a:close/>
                </a:path>
              </a:pathLst>
            </a:custGeom>
            <a:solidFill>
              <a:schemeClr val="accent1"/>
            </a:solidFill>
            <a:ln w="12700">
              <a:solidFill>
                <a:schemeClr val="tx1"/>
              </a:solidFill>
              <a:miter lim="800000"/>
              <a:headEnd/>
              <a:tailEnd/>
            </a:ln>
          </p:spPr>
          <p:txBody>
            <a:bodyPr wrap="none" anchor="ctr"/>
            <a:lstStyle/>
            <a:p>
              <a:endParaRPr lang="en-US"/>
            </a:p>
          </p:txBody>
        </p:sp>
      </p:grpSp>
      <p:grpSp>
        <p:nvGrpSpPr>
          <p:cNvPr id="89140" name="Group 208"/>
          <p:cNvGrpSpPr>
            <a:grpSpLocks/>
          </p:cNvGrpSpPr>
          <p:nvPr/>
        </p:nvGrpSpPr>
        <p:grpSpPr bwMode="auto">
          <a:xfrm>
            <a:off x="3759200" y="6162675"/>
            <a:ext cx="530225" cy="530225"/>
            <a:chOff x="2368" y="3882"/>
            <a:chExt cx="334" cy="334"/>
          </a:xfrm>
        </p:grpSpPr>
        <p:sp>
          <p:nvSpPr>
            <p:cNvPr id="89158" name="Freeform 209"/>
            <p:cNvSpPr>
              <a:spLocks noChangeAspect="1"/>
            </p:cNvSpPr>
            <p:nvPr/>
          </p:nvSpPr>
          <p:spPr bwMode="auto">
            <a:xfrm>
              <a:off x="2368" y="388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89159" name="Line 210"/>
            <p:cNvSpPr>
              <a:spLocks noChangeAspect="1" noChangeShapeType="1"/>
            </p:cNvSpPr>
            <p:nvPr/>
          </p:nvSpPr>
          <p:spPr bwMode="auto">
            <a:xfrm>
              <a:off x="2535" y="3969"/>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89160" name="Oval 211"/>
            <p:cNvSpPr>
              <a:spLocks noChangeAspect="1" noChangeArrowheads="1"/>
            </p:cNvSpPr>
            <p:nvPr/>
          </p:nvSpPr>
          <p:spPr bwMode="auto">
            <a:xfrm>
              <a:off x="2513" y="4088"/>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89161" name="Freeform 212"/>
            <p:cNvSpPr>
              <a:spLocks/>
            </p:cNvSpPr>
            <p:nvPr/>
          </p:nvSpPr>
          <p:spPr bwMode="auto">
            <a:xfrm>
              <a:off x="2514" y="3966"/>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nvGrpSpPr>
          <p:cNvPr id="89141" name="Group 213"/>
          <p:cNvGrpSpPr>
            <a:grpSpLocks/>
          </p:cNvGrpSpPr>
          <p:nvPr/>
        </p:nvGrpSpPr>
        <p:grpSpPr bwMode="auto">
          <a:xfrm>
            <a:off x="5116513" y="6243638"/>
            <a:ext cx="547687" cy="365125"/>
            <a:chOff x="3223" y="3933"/>
            <a:chExt cx="345" cy="230"/>
          </a:xfrm>
        </p:grpSpPr>
        <p:sp>
          <p:nvSpPr>
            <p:cNvPr id="89153" name="Rectangle 214"/>
            <p:cNvSpPr>
              <a:spLocks noChangeArrowheads="1"/>
            </p:cNvSpPr>
            <p:nvPr/>
          </p:nvSpPr>
          <p:spPr bwMode="auto">
            <a:xfrm>
              <a:off x="3223" y="393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89154" name="Group 215"/>
            <p:cNvGrpSpPr>
              <a:grpSpLocks/>
            </p:cNvGrpSpPr>
            <p:nvPr/>
          </p:nvGrpSpPr>
          <p:grpSpPr bwMode="auto">
            <a:xfrm>
              <a:off x="3374" y="3965"/>
              <a:ext cx="43" cy="166"/>
              <a:chOff x="2281" y="3955"/>
              <a:chExt cx="43" cy="166"/>
            </a:xfrm>
          </p:grpSpPr>
          <p:sp>
            <p:nvSpPr>
              <p:cNvPr id="89155" name="Line 216"/>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89156" name="Oval 217"/>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89157" name="Freeform 218"/>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89142" name="Group 219"/>
          <p:cNvGrpSpPr>
            <a:grpSpLocks/>
          </p:cNvGrpSpPr>
          <p:nvPr/>
        </p:nvGrpSpPr>
        <p:grpSpPr bwMode="auto">
          <a:xfrm>
            <a:off x="6502400" y="6226175"/>
            <a:ext cx="401638" cy="401638"/>
            <a:chOff x="4096" y="3922"/>
            <a:chExt cx="253" cy="253"/>
          </a:xfrm>
        </p:grpSpPr>
        <p:sp>
          <p:nvSpPr>
            <p:cNvPr id="89148" name="Rectangle 220"/>
            <p:cNvSpPr>
              <a:spLocks noChangeArrowheads="1"/>
            </p:cNvSpPr>
            <p:nvPr/>
          </p:nvSpPr>
          <p:spPr bwMode="auto">
            <a:xfrm>
              <a:off x="4096" y="392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89149" name="Group 221"/>
            <p:cNvGrpSpPr>
              <a:grpSpLocks/>
            </p:cNvGrpSpPr>
            <p:nvPr/>
          </p:nvGrpSpPr>
          <p:grpSpPr bwMode="auto">
            <a:xfrm>
              <a:off x="4201" y="3965"/>
              <a:ext cx="43" cy="166"/>
              <a:chOff x="2281" y="3955"/>
              <a:chExt cx="43" cy="166"/>
            </a:xfrm>
          </p:grpSpPr>
          <p:sp>
            <p:nvSpPr>
              <p:cNvPr id="89150" name="Line 222"/>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89151" name="Oval 223"/>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89152" name="Freeform 224"/>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89143" name="Group 225"/>
          <p:cNvGrpSpPr>
            <a:grpSpLocks/>
          </p:cNvGrpSpPr>
          <p:nvPr/>
        </p:nvGrpSpPr>
        <p:grpSpPr bwMode="auto">
          <a:xfrm>
            <a:off x="7737475" y="6161088"/>
            <a:ext cx="530225" cy="530225"/>
            <a:chOff x="4874" y="3881"/>
            <a:chExt cx="334" cy="334"/>
          </a:xfrm>
        </p:grpSpPr>
        <p:sp>
          <p:nvSpPr>
            <p:cNvPr id="89144" name="Freeform 226"/>
            <p:cNvSpPr>
              <a:spLocks/>
            </p:cNvSpPr>
            <p:nvPr/>
          </p:nvSpPr>
          <p:spPr bwMode="auto">
            <a:xfrm>
              <a:off x="4874" y="38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89145" name="Line 227"/>
            <p:cNvSpPr>
              <a:spLocks noChangeAspect="1" noChangeShapeType="1"/>
            </p:cNvSpPr>
            <p:nvPr/>
          </p:nvSpPr>
          <p:spPr bwMode="auto">
            <a:xfrm>
              <a:off x="5041" y="396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89146" name="Oval 228"/>
            <p:cNvSpPr>
              <a:spLocks noChangeAspect="1" noChangeArrowheads="1"/>
            </p:cNvSpPr>
            <p:nvPr/>
          </p:nvSpPr>
          <p:spPr bwMode="auto">
            <a:xfrm>
              <a:off x="5019" y="408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89147" name="Freeform 22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0115" name="Rectangle 3"/>
          <p:cNvSpPr>
            <a:spLocks noGrp="1" noChangeArrowheads="1"/>
          </p:cNvSpPr>
          <p:nvPr>
            <p:ph type="title"/>
          </p:nvPr>
        </p:nvSpPr>
        <p:spPr>
          <a:xfrm>
            <a:off x="3241675" y="77788"/>
            <a:ext cx="4168775" cy="365125"/>
          </a:xfrm>
          <a:noFill/>
        </p:spPr>
        <p:txBody>
          <a:bodyPr wrap="none" lIns="0" tIns="0" rIns="0" bIns="0">
            <a:spAutoFit/>
          </a:bodyPr>
          <a:lstStyle/>
          <a:p>
            <a:pPr eaLnBrk="1" hangingPunct="1"/>
            <a:r>
              <a:rPr lang="en-US" sz="2400"/>
              <a:t>Ground Units –  Artillery (Cont)</a:t>
            </a:r>
          </a:p>
        </p:txBody>
      </p:sp>
      <p:sp>
        <p:nvSpPr>
          <p:cNvPr id="90116" name="Text Box 4"/>
          <p:cNvSpPr txBox="1">
            <a:spLocks noChangeArrowheads="1"/>
          </p:cNvSpPr>
          <p:nvPr/>
        </p:nvSpPr>
        <p:spPr bwMode="auto">
          <a:xfrm>
            <a:off x="3576638"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0117" name="Text Box 5"/>
          <p:cNvSpPr txBox="1">
            <a:spLocks noChangeArrowheads="1"/>
          </p:cNvSpPr>
          <p:nvPr/>
        </p:nvSpPr>
        <p:spPr bwMode="auto">
          <a:xfrm>
            <a:off x="500221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011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0119" name="Text Box 7"/>
          <p:cNvSpPr txBox="1">
            <a:spLocks noChangeArrowheads="1"/>
          </p:cNvSpPr>
          <p:nvPr/>
        </p:nvSpPr>
        <p:spPr bwMode="auto">
          <a:xfrm>
            <a:off x="7700963"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0120" name="Text Box 8"/>
          <p:cNvSpPr txBox="1">
            <a:spLocks noChangeArrowheads="1"/>
          </p:cNvSpPr>
          <p:nvPr/>
        </p:nvSpPr>
        <p:spPr bwMode="auto">
          <a:xfrm>
            <a:off x="1004888" y="874713"/>
            <a:ext cx="14874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SP Tracked</a:t>
            </a:r>
          </a:p>
        </p:txBody>
      </p:sp>
      <p:sp>
        <p:nvSpPr>
          <p:cNvPr id="90121" name="Text Box 9"/>
          <p:cNvSpPr txBox="1">
            <a:spLocks noChangeArrowheads="1"/>
          </p:cNvSpPr>
          <p:nvPr/>
        </p:nvSpPr>
        <p:spPr bwMode="auto">
          <a:xfrm>
            <a:off x="974725" y="1539875"/>
            <a:ext cx="15478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SP Wheeled</a:t>
            </a:r>
          </a:p>
        </p:txBody>
      </p:sp>
      <p:sp>
        <p:nvSpPr>
          <p:cNvPr id="90122" name="Text Box 10"/>
          <p:cNvSpPr txBox="1">
            <a:spLocks noChangeArrowheads="1"/>
          </p:cNvSpPr>
          <p:nvPr/>
        </p:nvSpPr>
        <p:spPr bwMode="auto">
          <a:xfrm>
            <a:off x="868363" y="3521075"/>
            <a:ext cx="18113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Towed Airborne</a:t>
            </a:r>
          </a:p>
        </p:txBody>
      </p:sp>
      <p:sp>
        <p:nvSpPr>
          <p:cNvPr id="90123" name="Text Box 11"/>
          <p:cNvSpPr txBox="1">
            <a:spLocks noChangeArrowheads="1"/>
          </p:cNvSpPr>
          <p:nvPr/>
        </p:nvSpPr>
        <p:spPr bwMode="auto">
          <a:xfrm>
            <a:off x="777875" y="2820988"/>
            <a:ext cx="1990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Towed Air Assault</a:t>
            </a:r>
          </a:p>
        </p:txBody>
      </p:sp>
      <p:sp>
        <p:nvSpPr>
          <p:cNvPr id="90124" name="Text Box 12"/>
          <p:cNvSpPr txBox="1">
            <a:spLocks noChangeArrowheads="1"/>
          </p:cNvSpPr>
          <p:nvPr/>
        </p:nvSpPr>
        <p:spPr bwMode="auto">
          <a:xfrm>
            <a:off x="1000125" y="4200525"/>
            <a:ext cx="14970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Towed Artic</a:t>
            </a:r>
          </a:p>
        </p:txBody>
      </p:sp>
      <p:sp>
        <p:nvSpPr>
          <p:cNvPr id="90125" name="Text Box 13"/>
          <p:cNvSpPr txBox="1">
            <a:spLocks noChangeArrowheads="1"/>
          </p:cNvSpPr>
          <p:nvPr/>
        </p:nvSpPr>
        <p:spPr bwMode="auto">
          <a:xfrm>
            <a:off x="1049338" y="2205038"/>
            <a:ext cx="1092200" cy="212725"/>
          </a:xfrm>
          <a:prstGeom prst="rect">
            <a:avLst/>
          </a:prstGeom>
          <a:noFill/>
          <a:ln w="12700">
            <a:noFill/>
            <a:miter lim="800000"/>
            <a:headEnd/>
            <a:tailEnd/>
          </a:ln>
        </p:spPr>
        <p:txBody>
          <a:bodyPr wrap="none" lIns="0" tIns="0" rIns="0" bIns="0" anchor="ctr">
            <a:spAutoFit/>
          </a:bodyPr>
          <a:lstStyle/>
          <a:p>
            <a:pPr eaLnBrk="0" hangingPunct="0"/>
            <a:r>
              <a:rPr lang="en-US" sz="1400"/>
              <a:t>Mortar Towed</a:t>
            </a:r>
          </a:p>
        </p:txBody>
      </p:sp>
      <p:sp>
        <p:nvSpPr>
          <p:cNvPr id="90126" name="Text Box 14"/>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90127" name="Line 15"/>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0128" name="Rectangle 1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0129" name="Text Box 17"/>
          <p:cNvSpPr txBox="1">
            <a:spLocks noChangeArrowheads="1"/>
          </p:cNvSpPr>
          <p:nvPr/>
        </p:nvSpPr>
        <p:spPr bwMode="auto">
          <a:xfrm>
            <a:off x="1004888" y="5546725"/>
            <a:ext cx="14874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Amphibious</a:t>
            </a:r>
          </a:p>
        </p:txBody>
      </p:sp>
      <p:sp>
        <p:nvSpPr>
          <p:cNvPr id="90130" name="Text Box 18"/>
          <p:cNvSpPr txBox="1">
            <a:spLocks noChangeArrowheads="1"/>
          </p:cNvSpPr>
          <p:nvPr/>
        </p:nvSpPr>
        <p:spPr bwMode="auto">
          <a:xfrm>
            <a:off x="1149350" y="6213475"/>
            <a:ext cx="11938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Artillery Survey</a:t>
            </a:r>
          </a:p>
        </p:txBody>
      </p:sp>
      <p:sp>
        <p:nvSpPr>
          <p:cNvPr id="90131" name="Text Box 19"/>
          <p:cNvSpPr txBox="1">
            <a:spLocks noChangeArrowheads="1"/>
          </p:cNvSpPr>
          <p:nvPr/>
        </p:nvSpPr>
        <p:spPr bwMode="auto">
          <a:xfrm>
            <a:off x="766763" y="4897438"/>
            <a:ext cx="18700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Mortar Towed Mountain</a:t>
            </a:r>
          </a:p>
        </p:txBody>
      </p:sp>
      <p:grpSp>
        <p:nvGrpSpPr>
          <p:cNvPr id="90132" name="Group 20"/>
          <p:cNvGrpSpPr>
            <a:grpSpLocks/>
          </p:cNvGrpSpPr>
          <p:nvPr/>
        </p:nvGrpSpPr>
        <p:grpSpPr bwMode="auto">
          <a:xfrm>
            <a:off x="7731125" y="763588"/>
            <a:ext cx="530225" cy="530225"/>
            <a:chOff x="4849" y="481"/>
            <a:chExt cx="334" cy="334"/>
          </a:xfrm>
        </p:grpSpPr>
        <p:sp>
          <p:nvSpPr>
            <p:cNvPr id="90523" name="Freeform 21"/>
            <p:cNvSpPr>
              <a:spLocks/>
            </p:cNvSpPr>
            <p:nvPr/>
          </p:nvSpPr>
          <p:spPr bwMode="auto">
            <a:xfrm>
              <a:off x="4849" y="4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0524" name="Oval 22"/>
            <p:cNvSpPr>
              <a:spLocks noChangeAspect="1" noChangeArrowheads="1"/>
            </p:cNvSpPr>
            <p:nvPr/>
          </p:nvSpPr>
          <p:spPr bwMode="auto">
            <a:xfrm>
              <a:off x="4921" y="654"/>
              <a:ext cx="190" cy="65"/>
            </a:xfrm>
            <a:prstGeom prst="ellipse">
              <a:avLst/>
            </a:prstGeom>
            <a:noFill/>
            <a:ln w="12700">
              <a:solidFill>
                <a:srgbClr val="000000"/>
              </a:solidFill>
              <a:round/>
              <a:headEnd/>
              <a:tailEnd/>
            </a:ln>
          </p:spPr>
          <p:txBody>
            <a:bodyPr wrap="none" anchor="ctr"/>
            <a:lstStyle/>
            <a:p>
              <a:endParaRPr lang="en-US"/>
            </a:p>
          </p:txBody>
        </p:sp>
        <p:grpSp>
          <p:nvGrpSpPr>
            <p:cNvPr id="90525" name="Group 23"/>
            <p:cNvGrpSpPr>
              <a:grpSpLocks/>
            </p:cNvGrpSpPr>
            <p:nvPr/>
          </p:nvGrpSpPr>
          <p:grpSpPr bwMode="auto">
            <a:xfrm>
              <a:off x="4994" y="524"/>
              <a:ext cx="43" cy="130"/>
              <a:chOff x="5019" y="3965"/>
              <a:chExt cx="43" cy="130"/>
            </a:xfrm>
          </p:grpSpPr>
          <p:sp>
            <p:nvSpPr>
              <p:cNvPr id="90526" name="Oval 24"/>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527" name="Group 25"/>
              <p:cNvGrpSpPr>
                <a:grpSpLocks/>
              </p:cNvGrpSpPr>
              <p:nvPr/>
            </p:nvGrpSpPr>
            <p:grpSpPr bwMode="auto">
              <a:xfrm>
                <a:off x="5020" y="3965"/>
                <a:ext cx="42" cy="84"/>
                <a:chOff x="5020" y="3965"/>
                <a:chExt cx="42" cy="84"/>
              </a:xfrm>
            </p:grpSpPr>
            <p:sp>
              <p:nvSpPr>
                <p:cNvPr id="90528" name="Line 26"/>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529" name="Freeform 27"/>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3" name="Group 28"/>
          <p:cNvGrpSpPr>
            <a:grpSpLocks/>
          </p:cNvGrpSpPr>
          <p:nvPr/>
        </p:nvGrpSpPr>
        <p:grpSpPr bwMode="auto">
          <a:xfrm>
            <a:off x="3709988" y="768350"/>
            <a:ext cx="530225" cy="530225"/>
            <a:chOff x="2339" y="484"/>
            <a:chExt cx="334" cy="334"/>
          </a:xfrm>
        </p:grpSpPr>
        <p:sp>
          <p:nvSpPr>
            <p:cNvPr id="90515" name="Oval 29"/>
            <p:cNvSpPr>
              <a:spLocks noChangeAspect="1" noChangeArrowheads="1"/>
            </p:cNvSpPr>
            <p:nvPr/>
          </p:nvSpPr>
          <p:spPr bwMode="auto">
            <a:xfrm>
              <a:off x="2377" y="584"/>
              <a:ext cx="258" cy="133"/>
            </a:xfrm>
            <a:prstGeom prst="ellipse">
              <a:avLst/>
            </a:prstGeom>
            <a:noFill/>
            <a:ln w="12700">
              <a:solidFill>
                <a:srgbClr val="000000"/>
              </a:solidFill>
              <a:round/>
              <a:headEnd/>
              <a:tailEnd/>
            </a:ln>
          </p:spPr>
          <p:txBody>
            <a:bodyPr wrap="none" anchor="ctr"/>
            <a:lstStyle/>
            <a:p>
              <a:endParaRPr lang="en-US"/>
            </a:p>
          </p:txBody>
        </p:sp>
        <p:sp>
          <p:nvSpPr>
            <p:cNvPr id="90516" name="Freeform 30"/>
            <p:cNvSpPr>
              <a:spLocks noChangeAspect="1"/>
            </p:cNvSpPr>
            <p:nvPr/>
          </p:nvSpPr>
          <p:spPr bwMode="auto">
            <a:xfrm>
              <a:off x="2339" y="48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0517" name="Oval 31"/>
            <p:cNvSpPr>
              <a:spLocks noChangeAspect="1" noChangeArrowheads="1"/>
            </p:cNvSpPr>
            <p:nvPr/>
          </p:nvSpPr>
          <p:spPr bwMode="auto">
            <a:xfrm>
              <a:off x="2377" y="636"/>
              <a:ext cx="258" cy="82"/>
            </a:xfrm>
            <a:prstGeom prst="ellipse">
              <a:avLst/>
            </a:prstGeom>
            <a:noFill/>
            <a:ln w="12700">
              <a:solidFill>
                <a:srgbClr val="000000"/>
              </a:solidFill>
              <a:round/>
              <a:headEnd/>
              <a:tailEnd/>
            </a:ln>
          </p:spPr>
          <p:txBody>
            <a:bodyPr wrap="none" anchor="ctr"/>
            <a:lstStyle/>
            <a:p>
              <a:endParaRPr lang="en-US"/>
            </a:p>
          </p:txBody>
        </p:sp>
        <p:grpSp>
          <p:nvGrpSpPr>
            <p:cNvPr id="90518" name="Group 32"/>
            <p:cNvGrpSpPr>
              <a:grpSpLocks/>
            </p:cNvGrpSpPr>
            <p:nvPr/>
          </p:nvGrpSpPr>
          <p:grpSpPr bwMode="auto">
            <a:xfrm>
              <a:off x="2484" y="507"/>
              <a:ext cx="43" cy="130"/>
              <a:chOff x="5019" y="3965"/>
              <a:chExt cx="43" cy="130"/>
            </a:xfrm>
          </p:grpSpPr>
          <p:sp>
            <p:nvSpPr>
              <p:cNvPr id="90519" name="Oval 33"/>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520" name="Group 34"/>
              <p:cNvGrpSpPr>
                <a:grpSpLocks/>
              </p:cNvGrpSpPr>
              <p:nvPr/>
            </p:nvGrpSpPr>
            <p:grpSpPr bwMode="auto">
              <a:xfrm>
                <a:off x="5020" y="3965"/>
                <a:ext cx="42" cy="84"/>
                <a:chOff x="5020" y="3965"/>
                <a:chExt cx="42" cy="84"/>
              </a:xfrm>
            </p:grpSpPr>
            <p:sp>
              <p:nvSpPr>
                <p:cNvPr id="90521" name="Line 35"/>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522" name="Freeform 36"/>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4" name="Group 37"/>
          <p:cNvGrpSpPr>
            <a:grpSpLocks/>
          </p:cNvGrpSpPr>
          <p:nvPr/>
        </p:nvGrpSpPr>
        <p:grpSpPr bwMode="auto">
          <a:xfrm>
            <a:off x="6484938" y="828675"/>
            <a:ext cx="401637" cy="401638"/>
            <a:chOff x="4094" y="522"/>
            <a:chExt cx="253" cy="253"/>
          </a:xfrm>
        </p:grpSpPr>
        <p:sp>
          <p:nvSpPr>
            <p:cNvPr id="90508" name="Rectangle 38"/>
            <p:cNvSpPr>
              <a:spLocks noChangeArrowheads="1"/>
            </p:cNvSpPr>
            <p:nvPr/>
          </p:nvSpPr>
          <p:spPr bwMode="auto">
            <a:xfrm>
              <a:off x="4094" y="52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0509" name="Oval 39"/>
            <p:cNvSpPr>
              <a:spLocks noChangeAspect="1" noChangeArrowheads="1"/>
            </p:cNvSpPr>
            <p:nvPr/>
          </p:nvSpPr>
          <p:spPr bwMode="auto">
            <a:xfrm>
              <a:off x="4114" y="673"/>
              <a:ext cx="213" cy="84"/>
            </a:xfrm>
            <a:prstGeom prst="ellipse">
              <a:avLst/>
            </a:prstGeom>
            <a:noFill/>
            <a:ln w="12700">
              <a:solidFill>
                <a:srgbClr val="000000"/>
              </a:solidFill>
              <a:round/>
              <a:headEnd/>
              <a:tailEnd/>
            </a:ln>
          </p:spPr>
          <p:txBody>
            <a:bodyPr wrap="none" anchor="ctr"/>
            <a:lstStyle/>
            <a:p>
              <a:endParaRPr lang="en-US"/>
            </a:p>
          </p:txBody>
        </p:sp>
        <p:grpSp>
          <p:nvGrpSpPr>
            <p:cNvPr id="90510" name="Group 40"/>
            <p:cNvGrpSpPr>
              <a:grpSpLocks/>
            </p:cNvGrpSpPr>
            <p:nvPr/>
          </p:nvGrpSpPr>
          <p:grpSpPr bwMode="auto">
            <a:xfrm>
              <a:off x="4199" y="543"/>
              <a:ext cx="43" cy="130"/>
              <a:chOff x="5019" y="3965"/>
              <a:chExt cx="43" cy="130"/>
            </a:xfrm>
          </p:grpSpPr>
          <p:sp>
            <p:nvSpPr>
              <p:cNvPr id="90511" name="Oval 41"/>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512" name="Group 42"/>
              <p:cNvGrpSpPr>
                <a:grpSpLocks/>
              </p:cNvGrpSpPr>
              <p:nvPr/>
            </p:nvGrpSpPr>
            <p:grpSpPr bwMode="auto">
              <a:xfrm>
                <a:off x="5020" y="3965"/>
                <a:ext cx="42" cy="84"/>
                <a:chOff x="5020" y="3965"/>
                <a:chExt cx="42" cy="84"/>
              </a:xfrm>
            </p:grpSpPr>
            <p:sp>
              <p:nvSpPr>
                <p:cNvPr id="90513" name="Line 43"/>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514" name="Freeform 44"/>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5" name="Group 45"/>
          <p:cNvGrpSpPr>
            <a:grpSpLocks/>
          </p:cNvGrpSpPr>
          <p:nvPr/>
        </p:nvGrpSpPr>
        <p:grpSpPr bwMode="auto">
          <a:xfrm>
            <a:off x="5073650" y="855663"/>
            <a:ext cx="547688" cy="365125"/>
            <a:chOff x="3200" y="539"/>
            <a:chExt cx="345" cy="230"/>
          </a:xfrm>
        </p:grpSpPr>
        <p:sp>
          <p:nvSpPr>
            <p:cNvPr id="90501" name="Rectangle 46"/>
            <p:cNvSpPr>
              <a:spLocks noChangeArrowheads="1"/>
            </p:cNvSpPr>
            <p:nvPr/>
          </p:nvSpPr>
          <p:spPr bwMode="auto">
            <a:xfrm>
              <a:off x="3200" y="5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0502" name="Oval 47"/>
            <p:cNvSpPr>
              <a:spLocks noChangeAspect="1" noChangeArrowheads="1"/>
            </p:cNvSpPr>
            <p:nvPr/>
          </p:nvSpPr>
          <p:spPr bwMode="auto">
            <a:xfrm>
              <a:off x="3243" y="685"/>
              <a:ext cx="258" cy="68"/>
            </a:xfrm>
            <a:prstGeom prst="ellipse">
              <a:avLst/>
            </a:prstGeom>
            <a:noFill/>
            <a:ln w="12700">
              <a:solidFill>
                <a:srgbClr val="000000"/>
              </a:solidFill>
              <a:round/>
              <a:headEnd/>
              <a:tailEnd/>
            </a:ln>
          </p:spPr>
          <p:txBody>
            <a:bodyPr wrap="none" anchor="ctr"/>
            <a:lstStyle/>
            <a:p>
              <a:endParaRPr lang="en-US"/>
            </a:p>
          </p:txBody>
        </p:sp>
        <p:grpSp>
          <p:nvGrpSpPr>
            <p:cNvPr id="90503" name="Group 48"/>
            <p:cNvGrpSpPr>
              <a:grpSpLocks/>
            </p:cNvGrpSpPr>
            <p:nvPr/>
          </p:nvGrpSpPr>
          <p:grpSpPr bwMode="auto">
            <a:xfrm>
              <a:off x="3351" y="554"/>
              <a:ext cx="43" cy="130"/>
              <a:chOff x="5019" y="3965"/>
              <a:chExt cx="43" cy="130"/>
            </a:xfrm>
          </p:grpSpPr>
          <p:sp>
            <p:nvSpPr>
              <p:cNvPr id="90504" name="Oval 49"/>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505" name="Group 50"/>
              <p:cNvGrpSpPr>
                <a:grpSpLocks/>
              </p:cNvGrpSpPr>
              <p:nvPr/>
            </p:nvGrpSpPr>
            <p:grpSpPr bwMode="auto">
              <a:xfrm>
                <a:off x="5020" y="3965"/>
                <a:ext cx="42" cy="84"/>
                <a:chOff x="5020" y="3965"/>
                <a:chExt cx="42" cy="84"/>
              </a:xfrm>
            </p:grpSpPr>
            <p:sp>
              <p:nvSpPr>
                <p:cNvPr id="90506" name="Line 51"/>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507" name="Freeform 52"/>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6" name="Group 53"/>
          <p:cNvGrpSpPr>
            <a:grpSpLocks/>
          </p:cNvGrpSpPr>
          <p:nvPr/>
        </p:nvGrpSpPr>
        <p:grpSpPr bwMode="auto">
          <a:xfrm>
            <a:off x="7731125" y="1438275"/>
            <a:ext cx="530225" cy="530225"/>
            <a:chOff x="4849" y="906"/>
            <a:chExt cx="334" cy="334"/>
          </a:xfrm>
        </p:grpSpPr>
        <p:sp>
          <p:nvSpPr>
            <p:cNvPr id="90491" name="Freeform 54"/>
            <p:cNvSpPr>
              <a:spLocks/>
            </p:cNvSpPr>
            <p:nvPr/>
          </p:nvSpPr>
          <p:spPr bwMode="auto">
            <a:xfrm>
              <a:off x="4849" y="90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492" name="Group 55"/>
            <p:cNvGrpSpPr>
              <a:grpSpLocks/>
            </p:cNvGrpSpPr>
            <p:nvPr/>
          </p:nvGrpSpPr>
          <p:grpSpPr bwMode="auto">
            <a:xfrm>
              <a:off x="4919" y="1084"/>
              <a:ext cx="195" cy="48"/>
              <a:chOff x="4113" y="2356"/>
              <a:chExt cx="195" cy="48"/>
            </a:xfrm>
          </p:grpSpPr>
          <p:sp>
            <p:nvSpPr>
              <p:cNvPr id="90498" name="Line 56"/>
              <p:cNvSpPr>
                <a:spLocks noChangeAspect="1" noChangeShapeType="1"/>
              </p:cNvSpPr>
              <p:nvPr/>
            </p:nvSpPr>
            <p:spPr bwMode="auto">
              <a:xfrm>
                <a:off x="4136" y="2356"/>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99" name="Oval 57"/>
              <p:cNvSpPr>
                <a:spLocks noChangeAspect="1" noChangeArrowheads="1"/>
              </p:cNvSpPr>
              <p:nvPr/>
            </p:nvSpPr>
            <p:spPr bwMode="auto">
              <a:xfrm>
                <a:off x="4260" y="2356"/>
                <a:ext cx="48" cy="48"/>
              </a:xfrm>
              <a:prstGeom prst="ellipse">
                <a:avLst/>
              </a:prstGeom>
              <a:noFill/>
              <a:ln w="12700">
                <a:solidFill>
                  <a:srgbClr val="000000"/>
                </a:solidFill>
                <a:round/>
                <a:headEnd/>
                <a:tailEnd/>
              </a:ln>
            </p:spPr>
            <p:txBody>
              <a:bodyPr wrap="none" anchor="ctr"/>
              <a:lstStyle/>
              <a:p>
                <a:endParaRPr lang="en-US"/>
              </a:p>
            </p:txBody>
          </p:sp>
          <p:sp>
            <p:nvSpPr>
              <p:cNvPr id="90500" name="Oval 58"/>
              <p:cNvSpPr>
                <a:spLocks noChangeAspect="1" noChangeArrowheads="1"/>
              </p:cNvSpPr>
              <p:nvPr/>
            </p:nvSpPr>
            <p:spPr bwMode="auto">
              <a:xfrm>
                <a:off x="4113" y="2356"/>
                <a:ext cx="48" cy="48"/>
              </a:xfrm>
              <a:prstGeom prst="ellipse">
                <a:avLst/>
              </a:prstGeom>
              <a:noFill/>
              <a:ln w="12700">
                <a:solidFill>
                  <a:srgbClr val="000000"/>
                </a:solidFill>
                <a:round/>
                <a:headEnd/>
                <a:tailEnd/>
              </a:ln>
            </p:spPr>
            <p:txBody>
              <a:bodyPr wrap="none" anchor="ctr"/>
              <a:lstStyle/>
              <a:p>
                <a:endParaRPr lang="en-US"/>
              </a:p>
            </p:txBody>
          </p:sp>
        </p:grpSp>
        <p:grpSp>
          <p:nvGrpSpPr>
            <p:cNvPr id="90493" name="Group 59"/>
            <p:cNvGrpSpPr>
              <a:grpSpLocks/>
            </p:cNvGrpSpPr>
            <p:nvPr/>
          </p:nvGrpSpPr>
          <p:grpSpPr bwMode="auto">
            <a:xfrm>
              <a:off x="4995" y="952"/>
              <a:ext cx="43" cy="130"/>
              <a:chOff x="5019" y="3965"/>
              <a:chExt cx="43" cy="130"/>
            </a:xfrm>
          </p:grpSpPr>
          <p:sp>
            <p:nvSpPr>
              <p:cNvPr id="90494" name="Oval 60"/>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95" name="Group 61"/>
              <p:cNvGrpSpPr>
                <a:grpSpLocks/>
              </p:cNvGrpSpPr>
              <p:nvPr/>
            </p:nvGrpSpPr>
            <p:grpSpPr bwMode="auto">
              <a:xfrm>
                <a:off x="5020" y="3965"/>
                <a:ext cx="42" cy="84"/>
                <a:chOff x="5020" y="3965"/>
                <a:chExt cx="42" cy="84"/>
              </a:xfrm>
            </p:grpSpPr>
            <p:sp>
              <p:nvSpPr>
                <p:cNvPr id="90496" name="Line 62"/>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97" name="Freeform 63"/>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7" name="Group 64"/>
          <p:cNvGrpSpPr>
            <a:grpSpLocks/>
          </p:cNvGrpSpPr>
          <p:nvPr/>
        </p:nvGrpSpPr>
        <p:grpSpPr bwMode="auto">
          <a:xfrm>
            <a:off x="3709988" y="1441450"/>
            <a:ext cx="530225" cy="530225"/>
            <a:chOff x="2339" y="908"/>
            <a:chExt cx="334" cy="334"/>
          </a:xfrm>
        </p:grpSpPr>
        <p:sp>
          <p:nvSpPr>
            <p:cNvPr id="90481" name="Freeform 65"/>
            <p:cNvSpPr>
              <a:spLocks noChangeAspect="1"/>
            </p:cNvSpPr>
            <p:nvPr/>
          </p:nvSpPr>
          <p:spPr bwMode="auto">
            <a:xfrm>
              <a:off x="2339" y="90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482" name="Group 66"/>
            <p:cNvGrpSpPr>
              <a:grpSpLocks/>
            </p:cNvGrpSpPr>
            <p:nvPr/>
          </p:nvGrpSpPr>
          <p:grpSpPr bwMode="auto">
            <a:xfrm>
              <a:off x="2379" y="1084"/>
              <a:ext cx="255" cy="48"/>
              <a:chOff x="3840" y="599"/>
              <a:chExt cx="255" cy="48"/>
            </a:xfrm>
          </p:grpSpPr>
          <p:sp>
            <p:nvSpPr>
              <p:cNvPr id="90488" name="Line 67"/>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89" name="Oval 68"/>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90490" name="Oval 69"/>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90483" name="Group 70"/>
            <p:cNvGrpSpPr>
              <a:grpSpLocks/>
            </p:cNvGrpSpPr>
            <p:nvPr/>
          </p:nvGrpSpPr>
          <p:grpSpPr bwMode="auto">
            <a:xfrm>
              <a:off x="2485" y="950"/>
              <a:ext cx="43" cy="130"/>
              <a:chOff x="5019" y="3965"/>
              <a:chExt cx="43" cy="130"/>
            </a:xfrm>
          </p:grpSpPr>
          <p:sp>
            <p:nvSpPr>
              <p:cNvPr id="90484" name="Oval 71"/>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85" name="Group 72"/>
              <p:cNvGrpSpPr>
                <a:grpSpLocks/>
              </p:cNvGrpSpPr>
              <p:nvPr/>
            </p:nvGrpSpPr>
            <p:grpSpPr bwMode="auto">
              <a:xfrm>
                <a:off x="5020" y="3965"/>
                <a:ext cx="42" cy="84"/>
                <a:chOff x="5020" y="3965"/>
                <a:chExt cx="42" cy="84"/>
              </a:xfrm>
            </p:grpSpPr>
            <p:sp>
              <p:nvSpPr>
                <p:cNvPr id="90486" name="Line 73"/>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87" name="Freeform 74"/>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8" name="Group 75"/>
          <p:cNvGrpSpPr>
            <a:grpSpLocks/>
          </p:cNvGrpSpPr>
          <p:nvPr/>
        </p:nvGrpSpPr>
        <p:grpSpPr bwMode="auto">
          <a:xfrm>
            <a:off x="6484938" y="1503363"/>
            <a:ext cx="401637" cy="401637"/>
            <a:chOff x="4094" y="899"/>
            <a:chExt cx="253" cy="253"/>
          </a:xfrm>
        </p:grpSpPr>
        <p:sp>
          <p:nvSpPr>
            <p:cNvPr id="90471" name="Rectangle 76"/>
            <p:cNvSpPr>
              <a:spLocks noChangeArrowheads="1"/>
            </p:cNvSpPr>
            <p:nvPr/>
          </p:nvSpPr>
          <p:spPr bwMode="auto">
            <a:xfrm>
              <a:off x="4094" y="8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472" name="Group 77"/>
            <p:cNvGrpSpPr>
              <a:grpSpLocks/>
            </p:cNvGrpSpPr>
            <p:nvPr/>
          </p:nvGrpSpPr>
          <p:grpSpPr bwMode="auto">
            <a:xfrm>
              <a:off x="4123" y="1060"/>
              <a:ext cx="195" cy="48"/>
              <a:chOff x="4113" y="2356"/>
              <a:chExt cx="195" cy="48"/>
            </a:xfrm>
          </p:grpSpPr>
          <p:sp>
            <p:nvSpPr>
              <p:cNvPr id="90478" name="Line 78"/>
              <p:cNvSpPr>
                <a:spLocks noChangeAspect="1" noChangeShapeType="1"/>
              </p:cNvSpPr>
              <p:nvPr/>
            </p:nvSpPr>
            <p:spPr bwMode="auto">
              <a:xfrm>
                <a:off x="4136" y="2356"/>
                <a:ext cx="145"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79" name="Oval 79"/>
              <p:cNvSpPr>
                <a:spLocks noChangeAspect="1" noChangeArrowheads="1"/>
              </p:cNvSpPr>
              <p:nvPr/>
            </p:nvSpPr>
            <p:spPr bwMode="auto">
              <a:xfrm>
                <a:off x="4260" y="2356"/>
                <a:ext cx="48" cy="48"/>
              </a:xfrm>
              <a:prstGeom prst="ellipse">
                <a:avLst/>
              </a:prstGeom>
              <a:noFill/>
              <a:ln w="12700">
                <a:solidFill>
                  <a:srgbClr val="000000"/>
                </a:solidFill>
                <a:round/>
                <a:headEnd/>
                <a:tailEnd/>
              </a:ln>
            </p:spPr>
            <p:txBody>
              <a:bodyPr wrap="none" anchor="ctr"/>
              <a:lstStyle/>
              <a:p>
                <a:endParaRPr lang="en-US"/>
              </a:p>
            </p:txBody>
          </p:sp>
          <p:sp>
            <p:nvSpPr>
              <p:cNvPr id="90480" name="Oval 80"/>
              <p:cNvSpPr>
                <a:spLocks noChangeAspect="1" noChangeArrowheads="1"/>
              </p:cNvSpPr>
              <p:nvPr/>
            </p:nvSpPr>
            <p:spPr bwMode="auto">
              <a:xfrm>
                <a:off x="4113" y="2356"/>
                <a:ext cx="48" cy="48"/>
              </a:xfrm>
              <a:prstGeom prst="ellipse">
                <a:avLst/>
              </a:prstGeom>
              <a:noFill/>
              <a:ln w="12700">
                <a:solidFill>
                  <a:srgbClr val="000000"/>
                </a:solidFill>
                <a:round/>
                <a:headEnd/>
                <a:tailEnd/>
              </a:ln>
            </p:spPr>
            <p:txBody>
              <a:bodyPr wrap="none" anchor="ctr"/>
              <a:lstStyle/>
              <a:p>
                <a:endParaRPr lang="en-US"/>
              </a:p>
            </p:txBody>
          </p:sp>
        </p:grpSp>
        <p:grpSp>
          <p:nvGrpSpPr>
            <p:cNvPr id="90473" name="Group 81"/>
            <p:cNvGrpSpPr>
              <a:grpSpLocks/>
            </p:cNvGrpSpPr>
            <p:nvPr/>
          </p:nvGrpSpPr>
          <p:grpSpPr bwMode="auto">
            <a:xfrm>
              <a:off x="4199" y="929"/>
              <a:ext cx="43" cy="130"/>
              <a:chOff x="5019" y="3965"/>
              <a:chExt cx="43" cy="130"/>
            </a:xfrm>
          </p:grpSpPr>
          <p:sp>
            <p:nvSpPr>
              <p:cNvPr id="90474" name="Oval 82"/>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75" name="Group 83"/>
              <p:cNvGrpSpPr>
                <a:grpSpLocks/>
              </p:cNvGrpSpPr>
              <p:nvPr/>
            </p:nvGrpSpPr>
            <p:grpSpPr bwMode="auto">
              <a:xfrm>
                <a:off x="5020" y="3965"/>
                <a:ext cx="42" cy="84"/>
                <a:chOff x="5020" y="3965"/>
                <a:chExt cx="42" cy="84"/>
              </a:xfrm>
            </p:grpSpPr>
            <p:sp>
              <p:nvSpPr>
                <p:cNvPr id="90476" name="Line 84"/>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77" name="Freeform 85"/>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39" name="Group 86"/>
          <p:cNvGrpSpPr>
            <a:grpSpLocks/>
          </p:cNvGrpSpPr>
          <p:nvPr/>
        </p:nvGrpSpPr>
        <p:grpSpPr bwMode="auto">
          <a:xfrm>
            <a:off x="5073650" y="1528763"/>
            <a:ext cx="547688" cy="365125"/>
            <a:chOff x="3200" y="911"/>
            <a:chExt cx="345" cy="230"/>
          </a:xfrm>
        </p:grpSpPr>
        <p:sp>
          <p:nvSpPr>
            <p:cNvPr id="90461" name="Rectangle 87"/>
            <p:cNvSpPr>
              <a:spLocks noChangeArrowheads="1"/>
            </p:cNvSpPr>
            <p:nvPr/>
          </p:nvSpPr>
          <p:spPr bwMode="auto">
            <a:xfrm>
              <a:off x="3200" y="91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462" name="Group 88"/>
            <p:cNvGrpSpPr>
              <a:grpSpLocks/>
            </p:cNvGrpSpPr>
            <p:nvPr/>
          </p:nvGrpSpPr>
          <p:grpSpPr bwMode="auto">
            <a:xfrm>
              <a:off x="3245" y="1061"/>
              <a:ext cx="255" cy="48"/>
              <a:chOff x="3840" y="599"/>
              <a:chExt cx="255" cy="48"/>
            </a:xfrm>
          </p:grpSpPr>
          <p:sp>
            <p:nvSpPr>
              <p:cNvPr id="90468" name="Line 89"/>
              <p:cNvSpPr>
                <a:spLocks noChangeAspect="1" noChangeShapeType="1"/>
              </p:cNvSpPr>
              <p:nvPr/>
            </p:nvSpPr>
            <p:spPr bwMode="auto">
              <a:xfrm>
                <a:off x="3865" y="599"/>
                <a:ext cx="203"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69" name="Oval 90"/>
              <p:cNvSpPr>
                <a:spLocks noChangeAspect="1" noChangeArrowheads="1"/>
              </p:cNvSpPr>
              <p:nvPr/>
            </p:nvSpPr>
            <p:spPr bwMode="auto">
              <a:xfrm>
                <a:off x="4047" y="599"/>
                <a:ext cx="48" cy="48"/>
              </a:xfrm>
              <a:prstGeom prst="ellipse">
                <a:avLst/>
              </a:prstGeom>
              <a:noFill/>
              <a:ln w="12700">
                <a:solidFill>
                  <a:srgbClr val="000000"/>
                </a:solidFill>
                <a:round/>
                <a:headEnd/>
                <a:tailEnd/>
              </a:ln>
            </p:spPr>
            <p:txBody>
              <a:bodyPr wrap="none" anchor="ctr"/>
              <a:lstStyle/>
              <a:p>
                <a:endParaRPr lang="en-US"/>
              </a:p>
            </p:txBody>
          </p:sp>
          <p:sp>
            <p:nvSpPr>
              <p:cNvPr id="90470" name="Oval 91"/>
              <p:cNvSpPr>
                <a:spLocks noChangeAspect="1" noChangeArrowheads="1"/>
              </p:cNvSpPr>
              <p:nvPr/>
            </p:nvSpPr>
            <p:spPr bwMode="auto">
              <a:xfrm>
                <a:off x="3840" y="599"/>
                <a:ext cx="48" cy="48"/>
              </a:xfrm>
              <a:prstGeom prst="ellipse">
                <a:avLst/>
              </a:prstGeom>
              <a:noFill/>
              <a:ln w="12700">
                <a:solidFill>
                  <a:srgbClr val="000000"/>
                </a:solidFill>
                <a:round/>
                <a:headEnd/>
                <a:tailEnd/>
              </a:ln>
            </p:spPr>
            <p:txBody>
              <a:bodyPr wrap="none" anchor="ctr"/>
              <a:lstStyle/>
              <a:p>
                <a:endParaRPr lang="en-US"/>
              </a:p>
            </p:txBody>
          </p:sp>
        </p:grpSp>
        <p:grpSp>
          <p:nvGrpSpPr>
            <p:cNvPr id="90463" name="Group 92"/>
            <p:cNvGrpSpPr>
              <a:grpSpLocks/>
            </p:cNvGrpSpPr>
            <p:nvPr/>
          </p:nvGrpSpPr>
          <p:grpSpPr bwMode="auto">
            <a:xfrm>
              <a:off x="3351" y="930"/>
              <a:ext cx="43" cy="130"/>
              <a:chOff x="5019" y="3965"/>
              <a:chExt cx="43" cy="130"/>
            </a:xfrm>
          </p:grpSpPr>
          <p:sp>
            <p:nvSpPr>
              <p:cNvPr id="90464" name="Oval 93"/>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65" name="Group 94"/>
              <p:cNvGrpSpPr>
                <a:grpSpLocks/>
              </p:cNvGrpSpPr>
              <p:nvPr/>
            </p:nvGrpSpPr>
            <p:grpSpPr bwMode="auto">
              <a:xfrm>
                <a:off x="5020" y="3965"/>
                <a:ext cx="42" cy="84"/>
                <a:chOff x="5020" y="3965"/>
                <a:chExt cx="42" cy="84"/>
              </a:xfrm>
            </p:grpSpPr>
            <p:sp>
              <p:nvSpPr>
                <p:cNvPr id="90466" name="Line 95"/>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67" name="Freeform 96"/>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0" name="Group 97"/>
          <p:cNvGrpSpPr>
            <a:grpSpLocks/>
          </p:cNvGrpSpPr>
          <p:nvPr/>
        </p:nvGrpSpPr>
        <p:grpSpPr bwMode="auto">
          <a:xfrm>
            <a:off x="7731125" y="2112963"/>
            <a:ext cx="530225" cy="530225"/>
            <a:chOff x="4849" y="1331"/>
            <a:chExt cx="334" cy="334"/>
          </a:xfrm>
        </p:grpSpPr>
        <p:sp>
          <p:nvSpPr>
            <p:cNvPr id="90451" name="Freeform 98"/>
            <p:cNvSpPr>
              <a:spLocks/>
            </p:cNvSpPr>
            <p:nvPr/>
          </p:nvSpPr>
          <p:spPr bwMode="auto">
            <a:xfrm>
              <a:off x="4849" y="133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452" name="Group 99"/>
            <p:cNvGrpSpPr>
              <a:grpSpLocks/>
            </p:cNvGrpSpPr>
            <p:nvPr/>
          </p:nvGrpSpPr>
          <p:grpSpPr bwMode="auto">
            <a:xfrm>
              <a:off x="4912" y="1503"/>
              <a:ext cx="207" cy="48"/>
              <a:chOff x="4110" y="2743"/>
              <a:chExt cx="207" cy="48"/>
            </a:xfrm>
          </p:grpSpPr>
          <p:sp>
            <p:nvSpPr>
              <p:cNvPr id="90458" name="Line 100"/>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59" name="Oval 101"/>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460" name="Oval 102"/>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nvGrpSpPr>
            <p:cNvPr id="90453" name="Group 103"/>
            <p:cNvGrpSpPr>
              <a:grpSpLocks/>
            </p:cNvGrpSpPr>
            <p:nvPr/>
          </p:nvGrpSpPr>
          <p:grpSpPr bwMode="auto">
            <a:xfrm>
              <a:off x="4994" y="1397"/>
              <a:ext cx="43" cy="130"/>
              <a:chOff x="5019" y="3965"/>
              <a:chExt cx="43" cy="130"/>
            </a:xfrm>
          </p:grpSpPr>
          <p:sp>
            <p:nvSpPr>
              <p:cNvPr id="90454" name="Oval 104"/>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55" name="Group 105"/>
              <p:cNvGrpSpPr>
                <a:grpSpLocks/>
              </p:cNvGrpSpPr>
              <p:nvPr/>
            </p:nvGrpSpPr>
            <p:grpSpPr bwMode="auto">
              <a:xfrm>
                <a:off x="5020" y="3965"/>
                <a:ext cx="42" cy="84"/>
                <a:chOff x="5020" y="3965"/>
                <a:chExt cx="42" cy="84"/>
              </a:xfrm>
            </p:grpSpPr>
            <p:sp>
              <p:nvSpPr>
                <p:cNvPr id="90456" name="Line 106"/>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57" name="Freeform 107"/>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1" name="Group 108"/>
          <p:cNvGrpSpPr>
            <a:grpSpLocks/>
          </p:cNvGrpSpPr>
          <p:nvPr/>
        </p:nvGrpSpPr>
        <p:grpSpPr bwMode="auto">
          <a:xfrm>
            <a:off x="3709988" y="2116138"/>
            <a:ext cx="530225" cy="530225"/>
            <a:chOff x="2339" y="1333"/>
            <a:chExt cx="334" cy="334"/>
          </a:xfrm>
        </p:grpSpPr>
        <p:sp>
          <p:nvSpPr>
            <p:cNvPr id="90441" name="Freeform 109"/>
            <p:cNvSpPr>
              <a:spLocks noChangeAspect="1"/>
            </p:cNvSpPr>
            <p:nvPr/>
          </p:nvSpPr>
          <p:spPr bwMode="auto">
            <a:xfrm>
              <a:off x="2339" y="133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442" name="Group 110"/>
            <p:cNvGrpSpPr>
              <a:grpSpLocks/>
            </p:cNvGrpSpPr>
            <p:nvPr/>
          </p:nvGrpSpPr>
          <p:grpSpPr bwMode="auto">
            <a:xfrm>
              <a:off x="2379" y="1507"/>
              <a:ext cx="255" cy="48"/>
              <a:chOff x="1168" y="1173"/>
              <a:chExt cx="255" cy="48"/>
            </a:xfrm>
          </p:grpSpPr>
          <p:sp>
            <p:nvSpPr>
              <p:cNvPr id="90448" name="Line 111"/>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49" name="Oval 112"/>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450" name="Oval 113"/>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nvGrpSpPr>
            <p:cNvPr id="90443" name="Group 114"/>
            <p:cNvGrpSpPr>
              <a:grpSpLocks/>
            </p:cNvGrpSpPr>
            <p:nvPr/>
          </p:nvGrpSpPr>
          <p:grpSpPr bwMode="auto">
            <a:xfrm>
              <a:off x="2485" y="1399"/>
              <a:ext cx="43" cy="130"/>
              <a:chOff x="5019" y="3965"/>
              <a:chExt cx="43" cy="130"/>
            </a:xfrm>
          </p:grpSpPr>
          <p:sp>
            <p:nvSpPr>
              <p:cNvPr id="90444" name="Oval 115"/>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45" name="Group 116"/>
              <p:cNvGrpSpPr>
                <a:grpSpLocks/>
              </p:cNvGrpSpPr>
              <p:nvPr/>
            </p:nvGrpSpPr>
            <p:grpSpPr bwMode="auto">
              <a:xfrm>
                <a:off x="5020" y="3965"/>
                <a:ext cx="42" cy="84"/>
                <a:chOff x="5020" y="3965"/>
                <a:chExt cx="42" cy="84"/>
              </a:xfrm>
            </p:grpSpPr>
            <p:sp>
              <p:nvSpPr>
                <p:cNvPr id="90446" name="Line 117"/>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47" name="Freeform 118"/>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2" name="Group 119"/>
          <p:cNvGrpSpPr>
            <a:grpSpLocks/>
          </p:cNvGrpSpPr>
          <p:nvPr/>
        </p:nvGrpSpPr>
        <p:grpSpPr bwMode="auto">
          <a:xfrm>
            <a:off x="6484938" y="2178050"/>
            <a:ext cx="401637" cy="401638"/>
            <a:chOff x="4094" y="1260"/>
            <a:chExt cx="253" cy="253"/>
          </a:xfrm>
        </p:grpSpPr>
        <p:sp>
          <p:nvSpPr>
            <p:cNvPr id="90431" name="Rectangle 120"/>
            <p:cNvSpPr>
              <a:spLocks noChangeArrowheads="1"/>
            </p:cNvSpPr>
            <p:nvPr/>
          </p:nvSpPr>
          <p:spPr bwMode="auto">
            <a:xfrm>
              <a:off x="4094" y="1260"/>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432" name="Group 121"/>
            <p:cNvGrpSpPr>
              <a:grpSpLocks/>
            </p:cNvGrpSpPr>
            <p:nvPr/>
          </p:nvGrpSpPr>
          <p:grpSpPr bwMode="auto">
            <a:xfrm>
              <a:off x="4117" y="1410"/>
              <a:ext cx="207" cy="48"/>
              <a:chOff x="4110" y="2743"/>
              <a:chExt cx="207" cy="48"/>
            </a:xfrm>
          </p:grpSpPr>
          <p:sp>
            <p:nvSpPr>
              <p:cNvPr id="90438" name="Line 122"/>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39" name="Oval 123"/>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440" name="Oval 124"/>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nvGrpSpPr>
            <p:cNvPr id="90433" name="Group 125"/>
            <p:cNvGrpSpPr>
              <a:grpSpLocks/>
            </p:cNvGrpSpPr>
            <p:nvPr/>
          </p:nvGrpSpPr>
          <p:grpSpPr bwMode="auto">
            <a:xfrm>
              <a:off x="4199" y="1304"/>
              <a:ext cx="43" cy="130"/>
              <a:chOff x="5019" y="3965"/>
              <a:chExt cx="43" cy="130"/>
            </a:xfrm>
          </p:grpSpPr>
          <p:sp>
            <p:nvSpPr>
              <p:cNvPr id="90434" name="Oval 126"/>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35" name="Group 127"/>
              <p:cNvGrpSpPr>
                <a:grpSpLocks/>
              </p:cNvGrpSpPr>
              <p:nvPr/>
            </p:nvGrpSpPr>
            <p:grpSpPr bwMode="auto">
              <a:xfrm>
                <a:off x="5020" y="3965"/>
                <a:ext cx="42" cy="84"/>
                <a:chOff x="5020" y="3965"/>
                <a:chExt cx="42" cy="84"/>
              </a:xfrm>
            </p:grpSpPr>
            <p:sp>
              <p:nvSpPr>
                <p:cNvPr id="90436" name="Line 128"/>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37" name="Freeform 12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3" name="Group 130"/>
          <p:cNvGrpSpPr>
            <a:grpSpLocks/>
          </p:cNvGrpSpPr>
          <p:nvPr/>
        </p:nvGrpSpPr>
        <p:grpSpPr bwMode="auto">
          <a:xfrm>
            <a:off x="5073650" y="2201863"/>
            <a:ext cx="547688" cy="365125"/>
            <a:chOff x="3200" y="1272"/>
            <a:chExt cx="345" cy="230"/>
          </a:xfrm>
        </p:grpSpPr>
        <p:sp>
          <p:nvSpPr>
            <p:cNvPr id="90421" name="Rectangle 131"/>
            <p:cNvSpPr>
              <a:spLocks noChangeArrowheads="1"/>
            </p:cNvSpPr>
            <p:nvPr/>
          </p:nvSpPr>
          <p:spPr bwMode="auto">
            <a:xfrm>
              <a:off x="3200" y="1272"/>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422" name="Group 132"/>
            <p:cNvGrpSpPr>
              <a:grpSpLocks/>
            </p:cNvGrpSpPr>
            <p:nvPr/>
          </p:nvGrpSpPr>
          <p:grpSpPr bwMode="auto">
            <a:xfrm>
              <a:off x="3245" y="1410"/>
              <a:ext cx="255" cy="48"/>
              <a:chOff x="1168" y="1173"/>
              <a:chExt cx="255" cy="48"/>
            </a:xfrm>
          </p:grpSpPr>
          <p:sp>
            <p:nvSpPr>
              <p:cNvPr id="90428" name="Line 133"/>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429" name="Oval 134"/>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430" name="Oval 135"/>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nvGrpSpPr>
            <p:cNvPr id="90423" name="Group 136"/>
            <p:cNvGrpSpPr>
              <a:grpSpLocks/>
            </p:cNvGrpSpPr>
            <p:nvPr/>
          </p:nvGrpSpPr>
          <p:grpSpPr bwMode="auto">
            <a:xfrm>
              <a:off x="3351" y="1303"/>
              <a:ext cx="43" cy="130"/>
              <a:chOff x="5019" y="3965"/>
              <a:chExt cx="43" cy="130"/>
            </a:xfrm>
          </p:grpSpPr>
          <p:sp>
            <p:nvSpPr>
              <p:cNvPr id="90424" name="Oval 137"/>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25" name="Group 138"/>
              <p:cNvGrpSpPr>
                <a:grpSpLocks/>
              </p:cNvGrpSpPr>
              <p:nvPr/>
            </p:nvGrpSpPr>
            <p:grpSpPr bwMode="auto">
              <a:xfrm>
                <a:off x="5020" y="3965"/>
                <a:ext cx="42" cy="84"/>
                <a:chOff x="5020" y="3965"/>
                <a:chExt cx="42" cy="84"/>
              </a:xfrm>
            </p:grpSpPr>
            <p:sp>
              <p:nvSpPr>
                <p:cNvPr id="90426" name="Line 139"/>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27" name="Freeform 140"/>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4" name="Group 141"/>
          <p:cNvGrpSpPr>
            <a:grpSpLocks/>
          </p:cNvGrpSpPr>
          <p:nvPr/>
        </p:nvGrpSpPr>
        <p:grpSpPr bwMode="auto">
          <a:xfrm>
            <a:off x="7731125" y="5486400"/>
            <a:ext cx="530225" cy="530225"/>
            <a:chOff x="4874" y="3456"/>
            <a:chExt cx="334" cy="334"/>
          </a:xfrm>
        </p:grpSpPr>
        <p:sp>
          <p:nvSpPr>
            <p:cNvPr id="90407" name="Freeform 142"/>
            <p:cNvSpPr>
              <a:spLocks/>
            </p:cNvSpPr>
            <p:nvPr/>
          </p:nvSpPr>
          <p:spPr bwMode="auto">
            <a:xfrm>
              <a:off x="4874" y="34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408" name="Group 143"/>
            <p:cNvGrpSpPr>
              <a:grpSpLocks/>
            </p:cNvGrpSpPr>
            <p:nvPr/>
          </p:nvGrpSpPr>
          <p:grpSpPr bwMode="auto">
            <a:xfrm>
              <a:off x="4945" y="3675"/>
              <a:ext cx="193" cy="35"/>
              <a:chOff x="3099" y="2714"/>
              <a:chExt cx="516" cy="59"/>
            </a:xfrm>
          </p:grpSpPr>
          <p:sp>
            <p:nvSpPr>
              <p:cNvPr id="90414" name="Freeform 14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15" name="Freeform 14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16" name="Freeform 14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17" name="Freeform 14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18" name="Freeform 14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19" name="Freeform 14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20" name="Freeform 15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90409" name="Group 151"/>
            <p:cNvGrpSpPr>
              <a:grpSpLocks/>
            </p:cNvGrpSpPr>
            <p:nvPr/>
          </p:nvGrpSpPr>
          <p:grpSpPr bwMode="auto">
            <a:xfrm>
              <a:off x="5020" y="3545"/>
              <a:ext cx="43" cy="130"/>
              <a:chOff x="5019" y="3965"/>
              <a:chExt cx="43" cy="130"/>
            </a:xfrm>
          </p:grpSpPr>
          <p:sp>
            <p:nvSpPr>
              <p:cNvPr id="90410" name="Oval 152"/>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411" name="Group 153"/>
              <p:cNvGrpSpPr>
                <a:grpSpLocks/>
              </p:cNvGrpSpPr>
              <p:nvPr/>
            </p:nvGrpSpPr>
            <p:grpSpPr bwMode="auto">
              <a:xfrm>
                <a:off x="5020" y="3965"/>
                <a:ext cx="42" cy="84"/>
                <a:chOff x="5020" y="3965"/>
                <a:chExt cx="42" cy="84"/>
              </a:xfrm>
            </p:grpSpPr>
            <p:sp>
              <p:nvSpPr>
                <p:cNvPr id="90412" name="Line 154"/>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413" name="Freeform 155"/>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5" name="Group 156"/>
          <p:cNvGrpSpPr>
            <a:grpSpLocks/>
          </p:cNvGrpSpPr>
          <p:nvPr/>
        </p:nvGrpSpPr>
        <p:grpSpPr bwMode="auto">
          <a:xfrm>
            <a:off x="3709988" y="5487988"/>
            <a:ext cx="530225" cy="530225"/>
            <a:chOff x="2368" y="3457"/>
            <a:chExt cx="334" cy="334"/>
          </a:xfrm>
        </p:grpSpPr>
        <p:sp>
          <p:nvSpPr>
            <p:cNvPr id="90393" name="Freeform 157"/>
            <p:cNvSpPr>
              <a:spLocks noChangeAspect="1"/>
            </p:cNvSpPr>
            <p:nvPr/>
          </p:nvSpPr>
          <p:spPr bwMode="auto">
            <a:xfrm>
              <a:off x="2368" y="345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394" name="Group 158"/>
            <p:cNvGrpSpPr>
              <a:grpSpLocks/>
            </p:cNvGrpSpPr>
            <p:nvPr/>
          </p:nvGrpSpPr>
          <p:grpSpPr bwMode="auto">
            <a:xfrm>
              <a:off x="2374" y="3642"/>
              <a:ext cx="321" cy="38"/>
              <a:chOff x="3099" y="2714"/>
              <a:chExt cx="516" cy="59"/>
            </a:xfrm>
          </p:grpSpPr>
          <p:sp>
            <p:nvSpPr>
              <p:cNvPr id="90400" name="Freeform 15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1" name="Freeform 16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2" name="Freeform 16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3" name="Freeform 16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4" name="Freeform 16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5" name="Freeform 16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406" name="Freeform 16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90395" name="Group 166"/>
            <p:cNvGrpSpPr>
              <a:grpSpLocks/>
            </p:cNvGrpSpPr>
            <p:nvPr/>
          </p:nvGrpSpPr>
          <p:grpSpPr bwMode="auto">
            <a:xfrm>
              <a:off x="2513" y="3520"/>
              <a:ext cx="43" cy="130"/>
              <a:chOff x="5019" y="3965"/>
              <a:chExt cx="43" cy="130"/>
            </a:xfrm>
          </p:grpSpPr>
          <p:sp>
            <p:nvSpPr>
              <p:cNvPr id="90396" name="Oval 167"/>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97" name="Group 168"/>
              <p:cNvGrpSpPr>
                <a:grpSpLocks/>
              </p:cNvGrpSpPr>
              <p:nvPr/>
            </p:nvGrpSpPr>
            <p:grpSpPr bwMode="auto">
              <a:xfrm>
                <a:off x="5020" y="3965"/>
                <a:ext cx="42" cy="84"/>
                <a:chOff x="5020" y="3965"/>
                <a:chExt cx="42" cy="84"/>
              </a:xfrm>
            </p:grpSpPr>
            <p:sp>
              <p:nvSpPr>
                <p:cNvPr id="90398" name="Line 169"/>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99" name="Freeform 170"/>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6" name="Group 171"/>
          <p:cNvGrpSpPr>
            <a:grpSpLocks/>
          </p:cNvGrpSpPr>
          <p:nvPr/>
        </p:nvGrpSpPr>
        <p:grpSpPr bwMode="auto">
          <a:xfrm>
            <a:off x="6484938" y="5551488"/>
            <a:ext cx="403225" cy="401637"/>
            <a:chOff x="4094" y="3418"/>
            <a:chExt cx="254" cy="253"/>
          </a:xfrm>
        </p:grpSpPr>
        <p:sp>
          <p:nvSpPr>
            <p:cNvPr id="90379" name="Rectangle 172"/>
            <p:cNvSpPr>
              <a:spLocks noChangeArrowheads="1"/>
            </p:cNvSpPr>
            <p:nvPr/>
          </p:nvSpPr>
          <p:spPr bwMode="auto">
            <a:xfrm>
              <a:off x="4095" y="341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380" name="Group 173"/>
            <p:cNvGrpSpPr>
              <a:grpSpLocks/>
            </p:cNvGrpSpPr>
            <p:nvPr/>
          </p:nvGrpSpPr>
          <p:grpSpPr bwMode="auto">
            <a:xfrm>
              <a:off x="4094" y="3585"/>
              <a:ext cx="254" cy="45"/>
              <a:chOff x="3099" y="2714"/>
              <a:chExt cx="516" cy="59"/>
            </a:xfrm>
          </p:grpSpPr>
          <p:sp>
            <p:nvSpPr>
              <p:cNvPr id="90386" name="Freeform 174"/>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87" name="Freeform 175"/>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88" name="Freeform 176"/>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89" name="Freeform 177"/>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90" name="Freeform 178"/>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91" name="Freeform 179"/>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92" name="Freeform 180"/>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90381" name="Group 181"/>
            <p:cNvGrpSpPr>
              <a:grpSpLocks/>
            </p:cNvGrpSpPr>
            <p:nvPr/>
          </p:nvGrpSpPr>
          <p:grpSpPr bwMode="auto">
            <a:xfrm>
              <a:off x="4199" y="3458"/>
              <a:ext cx="43" cy="130"/>
              <a:chOff x="5019" y="3965"/>
              <a:chExt cx="43" cy="130"/>
            </a:xfrm>
          </p:grpSpPr>
          <p:sp>
            <p:nvSpPr>
              <p:cNvPr id="90382" name="Oval 182"/>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83" name="Group 183"/>
              <p:cNvGrpSpPr>
                <a:grpSpLocks/>
              </p:cNvGrpSpPr>
              <p:nvPr/>
            </p:nvGrpSpPr>
            <p:grpSpPr bwMode="auto">
              <a:xfrm>
                <a:off x="5020" y="3965"/>
                <a:ext cx="42" cy="84"/>
                <a:chOff x="5020" y="3965"/>
                <a:chExt cx="42" cy="84"/>
              </a:xfrm>
            </p:grpSpPr>
            <p:sp>
              <p:nvSpPr>
                <p:cNvPr id="90384" name="Line 184"/>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85" name="Freeform 185"/>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7" name="Group 186"/>
          <p:cNvGrpSpPr>
            <a:grpSpLocks/>
          </p:cNvGrpSpPr>
          <p:nvPr/>
        </p:nvGrpSpPr>
        <p:grpSpPr bwMode="auto">
          <a:xfrm>
            <a:off x="5072063" y="5568950"/>
            <a:ext cx="549275" cy="365125"/>
            <a:chOff x="3220" y="3429"/>
            <a:chExt cx="346" cy="230"/>
          </a:xfrm>
        </p:grpSpPr>
        <p:sp>
          <p:nvSpPr>
            <p:cNvPr id="90365" name="Rectangle 187"/>
            <p:cNvSpPr>
              <a:spLocks noChangeArrowheads="1"/>
            </p:cNvSpPr>
            <p:nvPr/>
          </p:nvSpPr>
          <p:spPr bwMode="auto">
            <a:xfrm>
              <a:off x="3221" y="342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366" name="Group 188"/>
            <p:cNvGrpSpPr>
              <a:grpSpLocks/>
            </p:cNvGrpSpPr>
            <p:nvPr/>
          </p:nvGrpSpPr>
          <p:grpSpPr bwMode="auto">
            <a:xfrm>
              <a:off x="3220" y="3590"/>
              <a:ext cx="345" cy="47"/>
              <a:chOff x="3099" y="2714"/>
              <a:chExt cx="516" cy="59"/>
            </a:xfrm>
          </p:grpSpPr>
          <p:sp>
            <p:nvSpPr>
              <p:cNvPr id="90372" name="Freeform 189"/>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3" name="Freeform 190"/>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4" name="Freeform 191"/>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5" name="Freeform 192"/>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6" name="Freeform 193"/>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7" name="Freeform 194"/>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90378" name="Freeform 195"/>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nvGrpSpPr>
            <p:cNvPr id="90367" name="Group 196"/>
            <p:cNvGrpSpPr>
              <a:grpSpLocks/>
            </p:cNvGrpSpPr>
            <p:nvPr/>
          </p:nvGrpSpPr>
          <p:grpSpPr bwMode="auto">
            <a:xfrm>
              <a:off x="3371" y="3469"/>
              <a:ext cx="43" cy="130"/>
              <a:chOff x="5019" y="3965"/>
              <a:chExt cx="43" cy="130"/>
            </a:xfrm>
          </p:grpSpPr>
          <p:sp>
            <p:nvSpPr>
              <p:cNvPr id="90368" name="Oval 197"/>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69" name="Group 198"/>
              <p:cNvGrpSpPr>
                <a:grpSpLocks/>
              </p:cNvGrpSpPr>
              <p:nvPr/>
            </p:nvGrpSpPr>
            <p:grpSpPr bwMode="auto">
              <a:xfrm>
                <a:off x="5020" y="3965"/>
                <a:ext cx="42" cy="84"/>
                <a:chOff x="5020" y="3965"/>
                <a:chExt cx="42" cy="84"/>
              </a:xfrm>
            </p:grpSpPr>
            <p:sp>
              <p:nvSpPr>
                <p:cNvPr id="90370" name="Line 199"/>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71" name="Freeform 200"/>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grpSp>
        <p:nvGrpSpPr>
          <p:cNvPr id="90148" name="Group 201"/>
          <p:cNvGrpSpPr>
            <a:grpSpLocks/>
          </p:cNvGrpSpPr>
          <p:nvPr/>
        </p:nvGrpSpPr>
        <p:grpSpPr bwMode="auto">
          <a:xfrm>
            <a:off x="3709988" y="6162675"/>
            <a:ext cx="530225" cy="530225"/>
            <a:chOff x="2368" y="3882"/>
            <a:chExt cx="334" cy="334"/>
          </a:xfrm>
        </p:grpSpPr>
        <p:sp>
          <p:nvSpPr>
            <p:cNvPr id="90361" name="Freeform 202"/>
            <p:cNvSpPr>
              <a:spLocks noChangeAspect="1"/>
            </p:cNvSpPr>
            <p:nvPr/>
          </p:nvSpPr>
          <p:spPr bwMode="auto">
            <a:xfrm>
              <a:off x="2368" y="388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362" name="Group 203"/>
            <p:cNvGrpSpPr>
              <a:grpSpLocks/>
            </p:cNvGrpSpPr>
            <p:nvPr/>
          </p:nvGrpSpPr>
          <p:grpSpPr bwMode="auto">
            <a:xfrm>
              <a:off x="2471" y="3973"/>
              <a:ext cx="130" cy="144"/>
              <a:chOff x="2471" y="3973"/>
              <a:chExt cx="130" cy="144"/>
            </a:xfrm>
          </p:grpSpPr>
          <p:sp>
            <p:nvSpPr>
              <p:cNvPr id="90363" name="Freeform 204"/>
              <p:cNvSpPr>
                <a:spLocks/>
              </p:cNvSpPr>
              <p:nvPr/>
            </p:nvSpPr>
            <p:spPr bwMode="auto">
              <a:xfrm>
                <a:off x="2471" y="4038"/>
                <a:ext cx="120" cy="79"/>
              </a:xfrm>
              <a:custGeom>
                <a:avLst/>
                <a:gdLst>
                  <a:gd name="T0" fmla="*/ 0 w 96"/>
                  <a:gd name="T1" fmla="*/ 144 h 144"/>
                  <a:gd name="T2" fmla="*/ 48 w 96"/>
                  <a:gd name="T3" fmla="*/ 0 h 144"/>
                  <a:gd name="T4" fmla="*/ 96 w 96"/>
                  <a:gd name="T5" fmla="*/ 144 h 144"/>
                  <a:gd name="T6" fmla="*/ 0 60000 65536"/>
                  <a:gd name="T7" fmla="*/ 0 60000 65536"/>
                  <a:gd name="T8" fmla="*/ 0 60000 65536"/>
                  <a:gd name="T9" fmla="*/ 0 w 96"/>
                  <a:gd name="T10" fmla="*/ 0 h 144"/>
                  <a:gd name="T11" fmla="*/ 96 w 96"/>
                  <a:gd name="T12" fmla="*/ 144 h 144"/>
                </a:gdLst>
                <a:ahLst/>
                <a:cxnLst>
                  <a:cxn ang="T6">
                    <a:pos x="T0" y="T1"/>
                  </a:cxn>
                  <a:cxn ang="T7">
                    <a:pos x="T2" y="T3"/>
                  </a:cxn>
                  <a:cxn ang="T8">
                    <a:pos x="T4" y="T5"/>
                  </a:cxn>
                </a:cxnLst>
                <a:rect l="T9" t="T10" r="T11" b="T12"/>
                <a:pathLst>
                  <a:path w="96" h="144">
                    <a:moveTo>
                      <a:pt x="0" y="144"/>
                    </a:moveTo>
                    <a:lnTo>
                      <a:pt x="48" y="0"/>
                    </a:lnTo>
                    <a:lnTo>
                      <a:pt x="96" y="144"/>
                    </a:lnTo>
                  </a:path>
                </a:pathLst>
              </a:custGeom>
              <a:noFill/>
              <a:ln w="12700" cap="flat" cmpd="sng">
                <a:solidFill>
                  <a:srgbClr val="000000"/>
                </a:solidFill>
                <a:prstDash val="solid"/>
                <a:round/>
                <a:headEnd/>
                <a:tailEnd/>
              </a:ln>
            </p:spPr>
            <p:txBody>
              <a:bodyPr lIns="0" tIns="0" rIns="0" bIns="0" anchor="ctr">
                <a:spAutoFit/>
              </a:bodyPr>
              <a:lstStyle/>
              <a:p>
                <a:endParaRPr lang="en-US"/>
              </a:p>
            </p:txBody>
          </p:sp>
          <p:sp>
            <p:nvSpPr>
              <p:cNvPr id="90364" name="AutoShape 205"/>
              <p:cNvSpPr>
                <a:spLocks noChangeArrowheads="1"/>
              </p:cNvSpPr>
              <p:nvPr/>
            </p:nvSpPr>
            <p:spPr bwMode="auto">
              <a:xfrm rot="5400000">
                <a:off x="2532" y="3970"/>
                <a:ext cx="65" cy="72"/>
              </a:xfrm>
              <a:prstGeom prst="triangle">
                <a:avLst>
                  <a:gd name="adj" fmla="val 50000"/>
                </a:avLst>
              </a:prstGeom>
              <a:noFill/>
              <a:ln w="12700">
                <a:solidFill>
                  <a:srgbClr val="000000"/>
                </a:solidFill>
                <a:miter lim="800000"/>
                <a:headEnd/>
                <a:tailEnd/>
              </a:ln>
            </p:spPr>
            <p:txBody>
              <a:bodyPr lIns="0" tIns="0" rIns="0" bIns="0" anchor="ctr">
                <a:spAutoFit/>
              </a:bodyPr>
              <a:lstStyle/>
              <a:p>
                <a:endParaRPr lang="en-US"/>
              </a:p>
            </p:txBody>
          </p:sp>
        </p:grpSp>
      </p:grpSp>
      <p:grpSp>
        <p:nvGrpSpPr>
          <p:cNvPr id="90149" name="Group 206"/>
          <p:cNvGrpSpPr>
            <a:grpSpLocks/>
          </p:cNvGrpSpPr>
          <p:nvPr/>
        </p:nvGrpSpPr>
        <p:grpSpPr bwMode="auto">
          <a:xfrm>
            <a:off x="5073650" y="6243638"/>
            <a:ext cx="547688" cy="365125"/>
            <a:chOff x="3223" y="3933"/>
            <a:chExt cx="345" cy="230"/>
          </a:xfrm>
        </p:grpSpPr>
        <p:sp>
          <p:nvSpPr>
            <p:cNvPr id="90357" name="Rectangle 207"/>
            <p:cNvSpPr>
              <a:spLocks noChangeArrowheads="1"/>
            </p:cNvSpPr>
            <p:nvPr/>
          </p:nvSpPr>
          <p:spPr bwMode="auto">
            <a:xfrm>
              <a:off x="3223" y="393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358" name="Group 208"/>
            <p:cNvGrpSpPr>
              <a:grpSpLocks/>
            </p:cNvGrpSpPr>
            <p:nvPr/>
          </p:nvGrpSpPr>
          <p:grpSpPr bwMode="auto">
            <a:xfrm>
              <a:off x="3329" y="3968"/>
              <a:ext cx="130" cy="144"/>
              <a:chOff x="2471" y="3973"/>
              <a:chExt cx="130" cy="144"/>
            </a:xfrm>
          </p:grpSpPr>
          <p:sp>
            <p:nvSpPr>
              <p:cNvPr id="90359" name="Freeform 209"/>
              <p:cNvSpPr>
                <a:spLocks/>
              </p:cNvSpPr>
              <p:nvPr/>
            </p:nvSpPr>
            <p:spPr bwMode="auto">
              <a:xfrm>
                <a:off x="2471" y="4038"/>
                <a:ext cx="120" cy="79"/>
              </a:xfrm>
              <a:custGeom>
                <a:avLst/>
                <a:gdLst>
                  <a:gd name="T0" fmla="*/ 0 w 96"/>
                  <a:gd name="T1" fmla="*/ 144 h 144"/>
                  <a:gd name="T2" fmla="*/ 48 w 96"/>
                  <a:gd name="T3" fmla="*/ 0 h 144"/>
                  <a:gd name="T4" fmla="*/ 96 w 96"/>
                  <a:gd name="T5" fmla="*/ 144 h 144"/>
                  <a:gd name="T6" fmla="*/ 0 60000 65536"/>
                  <a:gd name="T7" fmla="*/ 0 60000 65536"/>
                  <a:gd name="T8" fmla="*/ 0 60000 65536"/>
                  <a:gd name="T9" fmla="*/ 0 w 96"/>
                  <a:gd name="T10" fmla="*/ 0 h 144"/>
                  <a:gd name="T11" fmla="*/ 96 w 96"/>
                  <a:gd name="T12" fmla="*/ 144 h 144"/>
                </a:gdLst>
                <a:ahLst/>
                <a:cxnLst>
                  <a:cxn ang="T6">
                    <a:pos x="T0" y="T1"/>
                  </a:cxn>
                  <a:cxn ang="T7">
                    <a:pos x="T2" y="T3"/>
                  </a:cxn>
                  <a:cxn ang="T8">
                    <a:pos x="T4" y="T5"/>
                  </a:cxn>
                </a:cxnLst>
                <a:rect l="T9" t="T10" r="T11" b="T12"/>
                <a:pathLst>
                  <a:path w="96" h="144">
                    <a:moveTo>
                      <a:pt x="0" y="144"/>
                    </a:moveTo>
                    <a:lnTo>
                      <a:pt x="48" y="0"/>
                    </a:lnTo>
                    <a:lnTo>
                      <a:pt x="96" y="144"/>
                    </a:lnTo>
                  </a:path>
                </a:pathLst>
              </a:custGeom>
              <a:noFill/>
              <a:ln w="12700" cap="flat" cmpd="sng">
                <a:solidFill>
                  <a:srgbClr val="000000"/>
                </a:solidFill>
                <a:prstDash val="solid"/>
                <a:round/>
                <a:headEnd/>
                <a:tailEnd/>
              </a:ln>
            </p:spPr>
            <p:txBody>
              <a:bodyPr lIns="0" tIns="0" rIns="0" bIns="0" anchor="ctr">
                <a:spAutoFit/>
              </a:bodyPr>
              <a:lstStyle/>
              <a:p>
                <a:endParaRPr lang="en-US"/>
              </a:p>
            </p:txBody>
          </p:sp>
          <p:sp>
            <p:nvSpPr>
              <p:cNvPr id="90360" name="AutoShape 210"/>
              <p:cNvSpPr>
                <a:spLocks noChangeArrowheads="1"/>
              </p:cNvSpPr>
              <p:nvPr/>
            </p:nvSpPr>
            <p:spPr bwMode="auto">
              <a:xfrm rot="5400000">
                <a:off x="2532" y="3970"/>
                <a:ext cx="65" cy="72"/>
              </a:xfrm>
              <a:prstGeom prst="triangle">
                <a:avLst>
                  <a:gd name="adj" fmla="val 50000"/>
                </a:avLst>
              </a:prstGeom>
              <a:noFill/>
              <a:ln w="12700">
                <a:solidFill>
                  <a:srgbClr val="000000"/>
                </a:solidFill>
                <a:miter lim="800000"/>
                <a:headEnd/>
                <a:tailEnd/>
              </a:ln>
            </p:spPr>
            <p:txBody>
              <a:bodyPr lIns="0" tIns="0" rIns="0" bIns="0" anchor="ctr">
                <a:spAutoFit/>
              </a:bodyPr>
              <a:lstStyle/>
              <a:p>
                <a:endParaRPr lang="en-US"/>
              </a:p>
            </p:txBody>
          </p:sp>
        </p:grpSp>
      </p:grpSp>
      <p:grpSp>
        <p:nvGrpSpPr>
          <p:cNvPr id="90150" name="Group 211"/>
          <p:cNvGrpSpPr>
            <a:grpSpLocks/>
          </p:cNvGrpSpPr>
          <p:nvPr/>
        </p:nvGrpSpPr>
        <p:grpSpPr bwMode="auto">
          <a:xfrm>
            <a:off x="7731125" y="6161088"/>
            <a:ext cx="530225" cy="530225"/>
            <a:chOff x="4874" y="3881"/>
            <a:chExt cx="334" cy="334"/>
          </a:xfrm>
        </p:grpSpPr>
        <p:sp>
          <p:nvSpPr>
            <p:cNvPr id="90353" name="Freeform 212"/>
            <p:cNvSpPr>
              <a:spLocks/>
            </p:cNvSpPr>
            <p:nvPr/>
          </p:nvSpPr>
          <p:spPr bwMode="auto">
            <a:xfrm>
              <a:off x="4874" y="38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354" name="Group 213"/>
            <p:cNvGrpSpPr>
              <a:grpSpLocks/>
            </p:cNvGrpSpPr>
            <p:nvPr/>
          </p:nvGrpSpPr>
          <p:grpSpPr bwMode="auto">
            <a:xfrm>
              <a:off x="4971" y="3953"/>
              <a:ext cx="130" cy="144"/>
              <a:chOff x="2471" y="3973"/>
              <a:chExt cx="130" cy="144"/>
            </a:xfrm>
          </p:grpSpPr>
          <p:sp>
            <p:nvSpPr>
              <p:cNvPr id="90355" name="Freeform 214"/>
              <p:cNvSpPr>
                <a:spLocks/>
              </p:cNvSpPr>
              <p:nvPr/>
            </p:nvSpPr>
            <p:spPr bwMode="auto">
              <a:xfrm>
                <a:off x="2471" y="4038"/>
                <a:ext cx="120" cy="79"/>
              </a:xfrm>
              <a:custGeom>
                <a:avLst/>
                <a:gdLst>
                  <a:gd name="T0" fmla="*/ 0 w 96"/>
                  <a:gd name="T1" fmla="*/ 144 h 144"/>
                  <a:gd name="T2" fmla="*/ 48 w 96"/>
                  <a:gd name="T3" fmla="*/ 0 h 144"/>
                  <a:gd name="T4" fmla="*/ 96 w 96"/>
                  <a:gd name="T5" fmla="*/ 144 h 144"/>
                  <a:gd name="T6" fmla="*/ 0 60000 65536"/>
                  <a:gd name="T7" fmla="*/ 0 60000 65536"/>
                  <a:gd name="T8" fmla="*/ 0 60000 65536"/>
                  <a:gd name="T9" fmla="*/ 0 w 96"/>
                  <a:gd name="T10" fmla="*/ 0 h 144"/>
                  <a:gd name="T11" fmla="*/ 96 w 96"/>
                  <a:gd name="T12" fmla="*/ 144 h 144"/>
                </a:gdLst>
                <a:ahLst/>
                <a:cxnLst>
                  <a:cxn ang="T6">
                    <a:pos x="T0" y="T1"/>
                  </a:cxn>
                  <a:cxn ang="T7">
                    <a:pos x="T2" y="T3"/>
                  </a:cxn>
                  <a:cxn ang="T8">
                    <a:pos x="T4" y="T5"/>
                  </a:cxn>
                </a:cxnLst>
                <a:rect l="T9" t="T10" r="T11" b="T12"/>
                <a:pathLst>
                  <a:path w="96" h="144">
                    <a:moveTo>
                      <a:pt x="0" y="144"/>
                    </a:moveTo>
                    <a:lnTo>
                      <a:pt x="48" y="0"/>
                    </a:lnTo>
                    <a:lnTo>
                      <a:pt x="96" y="144"/>
                    </a:lnTo>
                  </a:path>
                </a:pathLst>
              </a:custGeom>
              <a:noFill/>
              <a:ln w="12700" cap="flat" cmpd="sng">
                <a:solidFill>
                  <a:srgbClr val="000000"/>
                </a:solidFill>
                <a:prstDash val="solid"/>
                <a:round/>
                <a:headEnd/>
                <a:tailEnd/>
              </a:ln>
            </p:spPr>
            <p:txBody>
              <a:bodyPr lIns="0" tIns="0" rIns="0" bIns="0" anchor="ctr">
                <a:spAutoFit/>
              </a:bodyPr>
              <a:lstStyle/>
              <a:p>
                <a:endParaRPr lang="en-US"/>
              </a:p>
            </p:txBody>
          </p:sp>
          <p:sp>
            <p:nvSpPr>
              <p:cNvPr id="90356" name="AutoShape 215"/>
              <p:cNvSpPr>
                <a:spLocks noChangeArrowheads="1"/>
              </p:cNvSpPr>
              <p:nvPr/>
            </p:nvSpPr>
            <p:spPr bwMode="auto">
              <a:xfrm rot="5400000">
                <a:off x="2532" y="3970"/>
                <a:ext cx="65" cy="72"/>
              </a:xfrm>
              <a:prstGeom prst="triangle">
                <a:avLst>
                  <a:gd name="adj" fmla="val 50000"/>
                </a:avLst>
              </a:prstGeom>
              <a:noFill/>
              <a:ln w="12700">
                <a:solidFill>
                  <a:srgbClr val="000000"/>
                </a:solidFill>
                <a:miter lim="800000"/>
                <a:headEnd/>
                <a:tailEnd/>
              </a:ln>
            </p:spPr>
            <p:txBody>
              <a:bodyPr lIns="0" tIns="0" rIns="0" bIns="0" anchor="ctr">
                <a:spAutoFit/>
              </a:bodyPr>
              <a:lstStyle/>
              <a:p>
                <a:endParaRPr lang="en-US"/>
              </a:p>
            </p:txBody>
          </p:sp>
        </p:grpSp>
      </p:grpSp>
      <p:grpSp>
        <p:nvGrpSpPr>
          <p:cNvPr id="90151" name="Group 216"/>
          <p:cNvGrpSpPr>
            <a:grpSpLocks/>
          </p:cNvGrpSpPr>
          <p:nvPr/>
        </p:nvGrpSpPr>
        <p:grpSpPr bwMode="auto">
          <a:xfrm>
            <a:off x="6484938" y="6226175"/>
            <a:ext cx="401637" cy="401638"/>
            <a:chOff x="4096" y="3922"/>
            <a:chExt cx="253" cy="253"/>
          </a:xfrm>
        </p:grpSpPr>
        <p:sp>
          <p:nvSpPr>
            <p:cNvPr id="90349" name="Rectangle 217"/>
            <p:cNvSpPr>
              <a:spLocks noChangeArrowheads="1"/>
            </p:cNvSpPr>
            <p:nvPr/>
          </p:nvSpPr>
          <p:spPr bwMode="auto">
            <a:xfrm>
              <a:off x="4096" y="3922"/>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350" name="Group 218"/>
            <p:cNvGrpSpPr>
              <a:grpSpLocks/>
            </p:cNvGrpSpPr>
            <p:nvPr/>
          </p:nvGrpSpPr>
          <p:grpSpPr bwMode="auto">
            <a:xfrm>
              <a:off x="4157" y="3977"/>
              <a:ext cx="130" cy="144"/>
              <a:chOff x="2471" y="3973"/>
              <a:chExt cx="130" cy="144"/>
            </a:xfrm>
          </p:grpSpPr>
          <p:sp>
            <p:nvSpPr>
              <p:cNvPr id="90351" name="Freeform 219"/>
              <p:cNvSpPr>
                <a:spLocks/>
              </p:cNvSpPr>
              <p:nvPr/>
            </p:nvSpPr>
            <p:spPr bwMode="auto">
              <a:xfrm>
                <a:off x="2471" y="4038"/>
                <a:ext cx="120" cy="79"/>
              </a:xfrm>
              <a:custGeom>
                <a:avLst/>
                <a:gdLst>
                  <a:gd name="T0" fmla="*/ 0 w 96"/>
                  <a:gd name="T1" fmla="*/ 144 h 144"/>
                  <a:gd name="T2" fmla="*/ 48 w 96"/>
                  <a:gd name="T3" fmla="*/ 0 h 144"/>
                  <a:gd name="T4" fmla="*/ 96 w 96"/>
                  <a:gd name="T5" fmla="*/ 144 h 144"/>
                  <a:gd name="T6" fmla="*/ 0 60000 65536"/>
                  <a:gd name="T7" fmla="*/ 0 60000 65536"/>
                  <a:gd name="T8" fmla="*/ 0 60000 65536"/>
                  <a:gd name="T9" fmla="*/ 0 w 96"/>
                  <a:gd name="T10" fmla="*/ 0 h 144"/>
                  <a:gd name="T11" fmla="*/ 96 w 96"/>
                  <a:gd name="T12" fmla="*/ 144 h 144"/>
                </a:gdLst>
                <a:ahLst/>
                <a:cxnLst>
                  <a:cxn ang="T6">
                    <a:pos x="T0" y="T1"/>
                  </a:cxn>
                  <a:cxn ang="T7">
                    <a:pos x="T2" y="T3"/>
                  </a:cxn>
                  <a:cxn ang="T8">
                    <a:pos x="T4" y="T5"/>
                  </a:cxn>
                </a:cxnLst>
                <a:rect l="T9" t="T10" r="T11" b="T12"/>
                <a:pathLst>
                  <a:path w="96" h="144">
                    <a:moveTo>
                      <a:pt x="0" y="144"/>
                    </a:moveTo>
                    <a:lnTo>
                      <a:pt x="48" y="0"/>
                    </a:lnTo>
                    <a:lnTo>
                      <a:pt x="96" y="144"/>
                    </a:lnTo>
                  </a:path>
                </a:pathLst>
              </a:custGeom>
              <a:noFill/>
              <a:ln w="12700" cap="flat" cmpd="sng">
                <a:solidFill>
                  <a:srgbClr val="000000"/>
                </a:solidFill>
                <a:prstDash val="solid"/>
                <a:round/>
                <a:headEnd/>
                <a:tailEnd/>
              </a:ln>
            </p:spPr>
            <p:txBody>
              <a:bodyPr lIns="0" tIns="0" rIns="0" bIns="0" anchor="ctr">
                <a:spAutoFit/>
              </a:bodyPr>
              <a:lstStyle/>
              <a:p>
                <a:endParaRPr lang="en-US"/>
              </a:p>
            </p:txBody>
          </p:sp>
          <p:sp>
            <p:nvSpPr>
              <p:cNvPr id="90352" name="AutoShape 220"/>
              <p:cNvSpPr>
                <a:spLocks noChangeArrowheads="1"/>
              </p:cNvSpPr>
              <p:nvPr/>
            </p:nvSpPr>
            <p:spPr bwMode="auto">
              <a:xfrm rot="5400000">
                <a:off x="2532" y="3970"/>
                <a:ext cx="65" cy="72"/>
              </a:xfrm>
              <a:prstGeom prst="triangle">
                <a:avLst>
                  <a:gd name="adj" fmla="val 50000"/>
                </a:avLst>
              </a:prstGeom>
              <a:noFill/>
              <a:ln w="12700">
                <a:solidFill>
                  <a:srgbClr val="000000"/>
                </a:solidFill>
                <a:miter lim="800000"/>
                <a:headEnd/>
                <a:tailEnd/>
              </a:ln>
            </p:spPr>
            <p:txBody>
              <a:bodyPr lIns="0" tIns="0" rIns="0" bIns="0" anchor="ctr">
                <a:spAutoFit/>
              </a:bodyPr>
              <a:lstStyle/>
              <a:p>
                <a:endParaRPr lang="en-US"/>
              </a:p>
            </p:txBody>
          </p:sp>
        </p:grpSp>
      </p:grpSp>
      <p:grpSp>
        <p:nvGrpSpPr>
          <p:cNvPr id="90152" name="Group 221"/>
          <p:cNvGrpSpPr>
            <a:grpSpLocks/>
          </p:cNvGrpSpPr>
          <p:nvPr/>
        </p:nvGrpSpPr>
        <p:grpSpPr bwMode="auto">
          <a:xfrm>
            <a:off x="3709988" y="2790825"/>
            <a:ext cx="530225" cy="530225"/>
            <a:chOff x="2358" y="1758"/>
            <a:chExt cx="334" cy="334"/>
          </a:xfrm>
        </p:grpSpPr>
        <p:sp>
          <p:nvSpPr>
            <p:cNvPr id="90338" name="Freeform 222"/>
            <p:cNvSpPr>
              <a:spLocks noChangeAspect="1"/>
            </p:cNvSpPr>
            <p:nvPr/>
          </p:nvSpPr>
          <p:spPr bwMode="auto">
            <a:xfrm>
              <a:off x="2358" y="175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0339" name="Freeform 223"/>
            <p:cNvSpPr>
              <a:spLocks/>
            </p:cNvSpPr>
            <p:nvPr/>
          </p:nvSpPr>
          <p:spPr bwMode="auto">
            <a:xfrm>
              <a:off x="2490" y="1782"/>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nvGrpSpPr>
            <p:cNvPr id="90340" name="Group 224"/>
            <p:cNvGrpSpPr>
              <a:grpSpLocks/>
            </p:cNvGrpSpPr>
            <p:nvPr/>
          </p:nvGrpSpPr>
          <p:grpSpPr bwMode="auto">
            <a:xfrm>
              <a:off x="2503" y="1833"/>
              <a:ext cx="43" cy="130"/>
              <a:chOff x="5019" y="3965"/>
              <a:chExt cx="43" cy="130"/>
            </a:xfrm>
          </p:grpSpPr>
          <p:sp>
            <p:nvSpPr>
              <p:cNvPr id="90345" name="Oval 225"/>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46" name="Group 226"/>
              <p:cNvGrpSpPr>
                <a:grpSpLocks/>
              </p:cNvGrpSpPr>
              <p:nvPr/>
            </p:nvGrpSpPr>
            <p:grpSpPr bwMode="auto">
              <a:xfrm>
                <a:off x="5020" y="3965"/>
                <a:ext cx="42" cy="84"/>
                <a:chOff x="5020" y="3965"/>
                <a:chExt cx="42" cy="84"/>
              </a:xfrm>
            </p:grpSpPr>
            <p:sp>
              <p:nvSpPr>
                <p:cNvPr id="90347" name="Line 227"/>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48" name="Freeform 228"/>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341" name="Group 229"/>
            <p:cNvGrpSpPr>
              <a:grpSpLocks/>
            </p:cNvGrpSpPr>
            <p:nvPr/>
          </p:nvGrpSpPr>
          <p:grpSpPr bwMode="auto">
            <a:xfrm>
              <a:off x="2397" y="1940"/>
              <a:ext cx="255" cy="48"/>
              <a:chOff x="1168" y="1173"/>
              <a:chExt cx="255" cy="48"/>
            </a:xfrm>
          </p:grpSpPr>
          <p:sp>
            <p:nvSpPr>
              <p:cNvPr id="90342" name="Line 230"/>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343" name="Oval 231"/>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344" name="Oval 232"/>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3" name="Group 233"/>
          <p:cNvGrpSpPr>
            <a:grpSpLocks/>
          </p:cNvGrpSpPr>
          <p:nvPr/>
        </p:nvGrpSpPr>
        <p:grpSpPr bwMode="auto">
          <a:xfrm>
            <a:off x="5073650" y="2874963"/>
            <a:ext cx="547688" cy="365125"/>
            <a:chOff x="3216" y="1751"/>
            <a:chExt cx="345" cy="230"/>
          </a:xfrm>
        </p:grpSpPr>
        <p:sp>
          <p:nvSpPr>
            <p:cNvPr id="90327" name="Rectangle 234"/>
            <p:cNvSpPr>
              <a:spLocks noChangeArrowheads="1"/>
            </p:cNvSpPr>
            <p:nvPr/>
          </p:nvSpPr>
          <p:spPr bwMode="auto">
            <a:xfrm>
              <a:off x="3216" y="175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0328" name="Freeform 235"/>
            <p:cNvSpPr>
              <a:spLocks/>
            </p:cNvSpPr>
            <p:nvPr/>
          </p:nvSpPr>
          <p:spPr bwMode="auto">
            <a:xfrm>
              <a:off x="3357" y="1764"/>
              <a:ext cx="63" cy="47"/>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nvGrpSpPr>
            <p:cNvPr id="90329" name="Group 236"/>
            <p:cNvGrpSpPr>
              <a:grpSpLocks/>
            </p:cNvGrpSpPr>
            <p:nvPr/>
          </p:nvGrpSpPr>
          <p:grpSpPr bwMode="auto">
            <a:xfrm>
              <a:off x="3367" y="1807"/>
              <a:ext cx="43" cy="130"/>
              <a:chOff x="5019" y="3965"/>
              <a:chExt cx="43" cy="130"/>
            </a:xfrm>
          </p:grpSpPr>
          <p:sp>
            <p:nvSpPr>
              <p:cNvPr id="90334" name="Oval 237"/>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35" name="Group 238"/>
              <p:cNvGrpSpPr>
                <a:grpSpLocks/>
              </p:cNvGrpSpPr>
              <p:nvPr/>
            </p:nvGrpSpPr>
            <p:grpSpPr bwMode="auto">
              <a:xfrm>
                <a:off x="5020" y="3965"/>
                <a:ext cx="42" cy="84"/>
                <a:chOff x="5020" y="3965"/>
                <a:chExt cx="42" cy="84"/>
              </a:xfrm>
            </p:grpSpPr>
            <p:sp>
              <p:nvSpPr>
                <p:cNvPr id="90336" name="Line 239"/>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37" name="Freeform 240"/>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330" name="Group 241"/>
            <p:cNvGrpSpPr>
              <a:grpSpLocks/>
            </p:cNvGrpSpPr>
            <p:nvPr/>
          </p:nvGrpSpPr>
          <p:grpSpPr bwMode="auto">
            <a:xfrm>
              <a:off x="3261" y="1914"/>
              <a:ext cx="255" cy="48"/>
              <a:chOff x="1168" y="1173"/>
              <a:chExt cx="255" cy="48"/>
            </a:xfrm>
          </p:grpSpPr>
          <p:sp>
            <p:nvSpPr>
              <p:cNvPr id="90331" name="Line 242"/>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332" name="Oval 243"/>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333" name="Oval 244"/>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4" name="Group 245"/>
          <p:cNvGrpSpPr>
            <a:grpSpLocks/>
          </p:cNvGrpSpPr>
          <p:nvPr/>
        </p:nvGrpSpPr>
        <p:grpSpPr bwMode="auto">
          <a:xfrm>
            <a:off x="6484938" y="2852738"/>
            <a:ext cx="401637" cy="401637"/>
            <a:chOff x="4086" y="1734"/>
            <a:chExt cx="253" cy="253"/>
          </a:xfrm>
        </p:grpSpPr>
        <p:sp>
          <p:nvSpPr>
            <p:cNvPr id="90316" name="Rectangle 246"/>
            <p:cNvSpPr>
              <a:spLocks noChangeArrowheads="1"/>
            </p:cNvSpPr>
            <p:nvPr/>
          </p:nvSpPr>
          <p:spPr bwMode="auto">
            <a:xfrm>
              <a:off x="4086" y="173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0317" name="Freeform 247"/>
            <p:cNvSpPr>
              <a:spLocks/>
            </p:cNvSpPr>
            <p:nvPr/>
          </p:nvSpPr>
          <p:spPr bwMode="auto">
            <a:xfrm>
              <a:off x="4178" y="1763"/>
              <a:ext cx="69" cy="52"/>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nvGrpSpPr>
            <p:cNvPr id="90318" name="Group 248"/>
            <p:cNvGrpSpPr>
              <a:grpSpLocks/>
            </p:cNvGrpSpPr>
            <p:nvPr/>
          </p:nvGrpSpPr>
          <p:grpSpPr bwMode="auto">
            <a:xfrm>
              <a:off x="4191" y="1814"/>
              <a:ext cx="43" cy="130"/>
              <a:chOff x="5019" y="3965"/>
              <a:chExt cx="43" cy="130"/>
            </a:xfrm>
          </p:grpSpPr>
          <p:sp>
            <p:nvSpPr>
              <p:cNvPr id="90323" name="Oval 249"/>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24" name="Group 250"/>
              <p:cNvGrpSpPr>
                <a:grpSpLocks/>
              </p:cNvGrpSpPr>
              <p:nvPr/>
            </p:nvGrpSpPr>
            <p:grpSpPr bwMode="auto">
              <a:xfrm>
                <a:off x="5020" y="3965"/>
                <a:ext cx="42" cy="84"/>
                <a:chOff x="5020" y="3965"/>
                <a:chExt cx="42" cy="84"/>
              </a:xfrm>
            </p:grpSpPr>
            <p:sp>
              <p:nvSpPr>
                <p:cNvPr id="90325" name="Line 251"/>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26" name="Freeform 252"/>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319" name="Group 253"/>
            <p:cNvGrpSpPr>
              <a:grpSpLocks/>
            </p:cNvGrpSpPr>
            <p:nvPr/>
          </p:nvGrpSpPr>
          <p:grpSpPr bwMode="auto">
            <a:xfrm>
              <a:off x="4109" y="1918"/>
              <a:ext cx="207" cy="48"/>
              <a:chOff x="4110" y="2743"/>
              <a:chExt cx="207" cy="48"/>
            </a:xfrm>
          </p:grpSpPr>
          <p:sp>
            <p:nvSpPr>
              <p:cNvPr id="90320" name="Line 254"/>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321" name="Oval 255"/>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322" name="Oval 256"/>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5" name="Group 257"/>
          <p:cNvGrpSpPr>
            <a:grpSpLocks/>
          </p:cNvGrpSpPr>
          <p:nvPr/>
        </p:nvGrpSpPr>
        <p:grpSpPr bwMode="auto">
          <a:xfrm>
            <a:off x="7731125" y="2787650"/>
            <a:ext cx="530225" cy="530225"/>
            <a:chOff x="4878" y="1756"/>
            <a:chExt cx="334" cy="334"/>
          </a:xfrm>
        </p:grpSpPr>
        <p:sp>
          <p:nvSpPr>
            <p:cNvPr id="90305" name="Freeform 258"/>
            <p:cNvSpPr>
              <a:spLocks/>
            </p:cNvSpPr>
            <p:nvPr/>
          </p:nvSpPr>
          <p:spPr bwMode="auto">
            <a:xfrm>
              <a:off x="4878" y="175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0306" name="Freeform 259"/>
            <p:cNvSpPr>
              <a:spLocks/>
            </p:cNvSpPr>
            <p:nvPr/>
          </p:nvSpPr>
          <p:spPr bwMode="auto">
            <a:xfrm>
              <a:off x="5016" y="1806"/>
              <a:ext cx="58" cy="44"/>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nvGrpSpPr>
            <p:cNvPr id="90307" name="Group 260"/>
            <p:cNvGrpSpPr>
              <a:grpSpLocks/>
            </p:cNvGrpSpPr>
            <p:nvPr/>
          </p:nvGrpSpPr>
          <p:grpSpPr bwMode="auto">
            <a:xfrm>
              <a:off x="5023" y="1847"/>
              <a:ext cx="43" cy="130"/>
              <a:chOff x="5019" y="3965"/>
              <a:chExt cx="43" cy="130"/>
            </a:xfrm>
          </p:grpSpPr>
          <p:sp>
            <p:nvSpPr>
              <p:cNvPr id="90312" name="Oval 261"/>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313" name="Group 262"/>
              <p:cNvGrpSpPr>
                <a:grpSpLocks/>
              </p:cNvGrpSpPr>
              <p:nvPr/>
            </p:nvGrpSpPr>
            <p:grpSpPr bwMode="auto">
              <a:xfrm>
                <a:off x="5020" y="3965"/>
                <a:ext cx="42" cy="84"/>
                <a:chOff x="5020" y="3965"/>
                <a:chExt cx="42" cy="84"/>
              </a:xfrm>
            </p:grpSpPr>
            <p:sp>
              <p:nvSpPr>
                <p:cNvPr id="90314" name="Line 263"/>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15" name="Freeform 264"/>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308" name="Group 265"/>
            <p:cNvGrpSpPr>
              <a:grpSpLocks/>
            </p:cNvGrpSpPr>
            <p:nvPr/>
          </p:nvGrpSpPr>
          <p:grpSpPr bwMode="auto">
            <a:xfrm>
              <a:off x="4962" y="1961"/>
              <a:ext cx="166" cy="38"/>
              <a:chOff x="4110" y="2743"/>
              <a:chExt cx="207" cy="48"/>
            </a:xfrm>
          </p:grpSpPr>
          <p:sp>
            <p:nvSpPr>
              <p:cNvPr id="90309" name="Line 266"/>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310" name="Oval 267"/>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311" name="Oval 268"/>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6" name="Group 269"/>
          <p:cNvGrpSpPr>
            <a:grpSpLocks/>
          </p:cNvGrpSpPr>
          <p:nvPr/>
        </p:nvGrpSpPr>
        <p:grpSpPr bwMode="auto">
          <a:xfrm>
            <a:off x="3709988" y="3465513"/>
            <a:ext cx="530225" cy="530225"/>
            <a:chOff x="2337" y="2183"/>
            <a:chExt cx="334" cy="334"/>
          </a:xfrm>
        </p:grpSpPr>
        <p:grpSp>
          <p:nvGrpSpPr>
            <p:cNvPr id="90291" name="Group 270"/>
            <p:cNvGrpSpPr>
              <a:grpSpLocks/>
            </p:cNvGrpSpPr>
            <p:nvPr/>
          </p:nvGrpSpPr>
          <p:grpSpPr bwMode="auto">
            <a:xfrm>
              <a:off x="2337" y="2183"/>
              <a:ext cx="334" cy="334"/>
              <a:chOff x="2337" y="2183"/>
              <a:chExt cx="334" cy="334"/>
            </a:xfrm>
          </p:grpSpPr>
          <p:sp>
            <p:nvSpPr>
              <p:cNvPr id="90301" name="Freeform 271"/>
              <p:cNvSpPr>
                <a:spLocks noChangeAspect="1"/>
              </p:cNvSpPr>
              <p:nvPr/>
            </p:nvSpPr>
            <p:spPr bwMode="auto">
              <a:xfrm>
                <a:off x="2337" y="21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302" name="Group 272"/>
              <p:cNvGrpSpPr>
                <a:grpSpLocks/>
              </p:cNvGrpSpPr>
              <p:nvPr/>
            </p:nvGrpSpPr>
            <p:grpSpPr bwMode="auto">
              <a:xfrm>
                <a:off x="2439" y="2424"/>
                <a:ext cx="129" cy="29"/>
                <a:chOff x="2460" y="1961"/>
                <a:chExt cx="129" cy="29"/>
              </a:xfrm>
            </p:grpSpPr>
            <p:sp>
              <p:nvSpPr>
                <p:cNvPr id="90303" name="Freeform 273"/>
                <p:cNvSpPr>
                  <a:spLocks/>
                </p:cNvSpPr>
                <p:nvPr/>
              </p:nvSpPr>
              <p:spPr bwMode="auto">
                <a:xfrm>
                  <a:off x="2460" y="1961"/>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0304" name="Freeform 274"/>
                <p:cNvSpPr>
                  <a:spLocks/>
                </p:cNvSpPr>
                <p:nvPr/>
              </p:nvSpPr>
              <p:spPr bwMode="auto">
                <a:xfrm>
                  <a:off x="2524" y="1961"/>
                  <a:ext cx="65" cy="29"/>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90292" name="Group 275"/>
            <p:cNvGrpSpPr>
              <a:grpSpLocks/>
            </p:cNvGrpSpPr>
            <p:nvPr/>
          </p:nvGrpSpPr>
          <p:grpSpPr bwMode="auto">
            <a:xfrm>
              <a:off x="2482" y="2237"/>
              <a:ext cx="43" cy="130"/>
              <a:chOff x="5019" y="3965"/>
              <a:chExt cx="43" cy="130"/>
            </a:xfrm>
          </p:grpSpPr>
          <p:sp>
            <p:nvSpPr>
              <p:cNvPr id="90297" name="Oval 276"/>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98" name="Group 277"/>
              <p:cNvGrpSpPr>
                <a:grpSpLocks/>
              </p:cNvGrpSpPr>
              <p:nvPr/>
            </p:nvGrpSpPr>
            <p:grpSpPr bwMode="auto">
              <a:xfrm>
                <a:off x="5020" y="3965"/>
                <a:ext cx="42" cy="84"/>
                <a:chOff x="5020" y="3965"/>
                <a:chExt cx="42" cy="84"/>
              </a:xfrm>
            </p:grpSpPr>
            <p:sp>
              <p:nvSpPr>
                <p:cNvPr id="90299" name="Line 278"/>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300" name="Freeform 27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93" name="Group 280"/>
            <p:cNvGrpSpPr>
              <a:grpSpLocks/>
            </p:cNvGrpSpPr>
            <p:nvPr/>
          </p:nvGrpSpPr>
          <p:grpSpPr bwMode="auto">
            <a:xfrm>
              <a:off x="2376" y="2343"/>
              <a:ext cx="255" cy="48"/>
              <a:chOff x="1168" y="1173"/>
              <a:chExt cx="255" cy="48"/>
            </a:xfrm>
          </p:grpSpPr>
          <p:sp>
            <p:nvSpPr>
              <p:cNvPr id="90294" name="Line 281"/>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95" name="Oval 282"/>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296" name="Oval 283"/>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7" name="Group 284"/>
          <p:cNvGrpSpPr>
            <a:grpSpLocks/>
          </p:cNvGrpSpPr>
          <p:nvPr/>
        </p:nvGrpSpPr>
        <p:grpSpPr bwMode="auto">
          <a:xfrm>
            <a:off x="5073650" y="3549650"/>
            <a:ext cx="547688" cy="365125"/>
            <a:chOff x="3216" y="2175"/>
            <a:chExt cx="345" cy="230"/>
          </a:xfrm>
        </p:grpSpPr>
        <p:grpSp>
          <p:nvGrpSpPr>
            <p:cNvPr id="90277" name="Group 285"/>
            <p:cNvGrpSpPr>
              <a:grpSpLocks/>
            </p:cNvGrpSpPr>
            <p:nvPr/>
          </p:nvGrpSpPr>
          <p:grpSpPr bwMode="auto">
            <a:xfrm>
              <a:off x="3216" y="2175"/>
              <a:ext cx="345" cy="230"/>
              <a:chOff x="3216" y="1775"/>
              <a:chExt cx="345" cy="230"/>
            </a:xfrm>
          </p:grpSpPr>
          <p:sp>
            <p:nvSpPr>
              <p:cNvPr id="90287" name="Rectangle 286"/>
              <p:cNvSpPr>
                <a:spLocks noChangeArrowheads="1"/>
              </p:cNvSpPr>
              <p:nvPr/>
            </p:nvSpPr>
            <p:spPr bwMode="auto">
              <a:xfrm>
                <a:off x="3216" y="177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288" name="Group 287"/>
              <p:cNvGrpSpPr>
                <a:grpSpLocks/>
              </p:cNvGrpSpPr>
              <p:nvPr/>
            </p:nvGrpSpPr>
            <p:grpSpPr bwMode="auto">
              <a:xfrm>
                <a:off x="3310" y="1952"/>
                <a:ext cx="158" cy="31"/>
                <a:chOff x="3310" y="1952"/>
                <a:chExt cx="158" cy="31"/>
              </a:xfrm>
            </p:grpSpPr>
            <p:sp>
              <p:nvSpPr>
                <p:cNvPr id="90289" name="Freeform 288"/>
                <p:cNvSpPr>
                  <a:spLocks/>
                </p:cNvSpPr>
                <p:nvPr/>
              </p:nvSpPr>
              <p:spPr bwMode="auto">
                <a:xfrm>
                  <a:off x="3310" y="1952"/>
                  <a:ext cx="7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0290" name="Freeform 289"/>
                <p:cNvSpPr>
                  <a:spLocks/>
                </p:cNvSpPr>
                <p:nvPr/>
              </p:nvSpPr>
              <p:spPr bwMode="auto">
                <a:xfrm>
                  <a:off x="3389" y="1952"/>
                  <a:ext cx="79" cy="31"/>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90278" name="Group 290"/>
            <p:cNvGrpSpPr>
              <a:grpSpLocks/>
            </p:cNvGrpSpPr>
            <p:nvPr/>
          </p:nvGrpSpPr>
          <p:grpSpPr bwMode="auto">
            <a:xfrm>
              <a:off x="3367" y="2199"/>
              <a:ext cx="43" cy="130"/>
              <a:chOff x="5019" y="3965"/>
              <a:chExt cx="43" cy="130"/>
            </a:xfrm>
          </p:grpSpPr>
          <p:sp>
            <p:nvSpPr>
              <p:cNvPr id="90283" name="Oval 291"/>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84" name="Group 292"/>
              <p:cNvGrpSpPr>
                <a:grpSpLocks/>
              </p:cNvGrpSpPr>
              <p:nvPr/>
            </p:nvGrpSpPr>
            <p:grpSpPr bwMode="auto">
              <a:xfrm>
                <a:off x="5020" y="3965"/>
                <a:ext cx="42" cy="84"/>
                <a:chOff x="5020" y="3965"/>
                <a:chExt cx="42" cy="84"/>
              </a:xfrm>
            </p:grpSpPr>
            <p:sp>
              <p:nvSpPr>
                <p:cNvPr id="90285" name="Line 293"/>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86" name="Freeform 294"/>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79" name="Group 295"/>
            <p:cNvGrpSpPr>
              <a:grpSpLocks/>
            </p:cNvGrpSpPr>
            <p:nvPr/>
          </p:nvGrpSpPr>
          <p:grpSpPr bwMode="auto">
            <a:xfrm>
              <a:off x="3261" y="2304"/>
              <a:ext cx="255" cy="48"/>
              <a:chOff x="1168" y="1173"/>
              <a:chExt cx="255" cy="48"/>
            </a:xfrm>
          </p:grpSpPr>
          <p:sp>
            <p:nvSpPr>
              <p:cNvPr id="90280" name="Line 296"/>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81" name="Oval 297"/>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282" name="Oval 298"/>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8" name="Group 299"/>
          <p:cNvGrpSpPr>
            <a:grpSpLocks/>
          </p:cNvGrpSpPr>
          <p:nvPr/>
        </p:nvGrpSpPr>
        <p:grpSpPr bwMode="auto">
          <a:xfrm>
            <a:off x="6484938" y="3527425"/>
            <a:ext cx="401637" cy="401638"/>
            <a:chOff x="4086" y="2158"/>
            <a:chExt cx="253" cy="253"/>
          </a:xfrm>
        </p:grpSpPr>
        <p:grpSp>
          <p:nvGrpSpPr>
            <p:cNvPr id="90263" name="Group 300"/>
            <p:cNvGrpSpPr>
              <a:grpSpLocks/>
            </p:cNvGrpSpPr>
            <p:nvPr/>
          </p:nvGrpSpPr>
          <p:grpSpPr bwMode="auto">
            <a:xfrm>
              <a:off x="4086" y="2158"/>
              <a:ext cx="253" cy="253"/>
              <a:chOff x="4086" y="1758"/>
              <a:chExt cx="253" cy="253"/>
            </a:xfrm>
          </p:grpSpPr>
          <p:sp>
            <p:nvSpPr>
              <p:cNvPr id="90273" name="Rectangle 301"/>
              <p:cNvSpPr>
                <a:spLocks noChangeArrowheads="1"/>
              </p:cNvSpPr>
              <p:nvPr/>
            </p:nvSpPr>
            <p:spPr bwMode="auto">
              <a:xfrm>
                <a:off x="4086" y="1758"/>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274" name="Group 302"/>
              <p:cNvGrpSpPr>
                <a:grpSpLocks/>
              </p:cNvGrpSpPr>
              <p:nvPr/>
            </p:nvGrpSpPr>
            <p:grpSpPr bwMode="auto">
              <a:xfrm>
                <a:off x="4143" y="1970"/>
                <a:ext cx="138" cy="23"/>
                <a:chOff x="4143" y="1970"/>
                <a:chExt cx="138" cy="23"/>
              </a:xfrm>
            </p:grpSpPr>
            <p:sp>
              <p:nvSpPr>
                <p:cNvPr id="90275" name="Freeform 303"/>
                <p:cNvSpPr>
                  <a:spLocks/>
                </p:cNvSpPr>
                <p:nvPr/>
              </p:nvSpPr>
              <p:spPr bwMode="auto">
                <a:xfrm>
                  <a:off x="4143" y="1970"/>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0276" name="Freeform 304"/>
                <p:cNvSpPr>
                  <a:spLocks/>
                </p:cNvSpPr>
                <p:nvPr/>
              </p:nvSpPr>
              <p:spPr bwMode="auto">
                <a:xfrm>
                  <a:off x="4212" y="1970"/>
                  <a:ext cx="69" cy="23"/>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90264" name="Group 305"/>
            <p:cNvGrpSpPr>
              <a:grpSpLocks/>
            </p:cNvGrpSpPr>
            <p:nvPr/>
          </p:nvGrpSpPr>
          <p:grpSpPr bwMode="auto">
            <a:xfrm>
              <a:off x="4191" y="2196"/>
              <a:ext cx="43" cy="130"/>
              <a:chOff x="5019" y="3965"/>
              <a:chExt cx="43" cy="130"/>
            </a:xfrm>
          </p:grpSpPr>
          <p:sp>
            <p:nvSpPr>
              <p:cNvPr id="90269" name="Oval 306"/>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70" name="Group 307"/>
              <p:cNvGrpSpPr>
                <a:grpSpLocks/>
              </p:cNvGrpSpPr>
              <p:nvPr/>
            </p:nvGrpSpPr>
            <p:grpSpPr bwMode="auto">
              <a:xfrm>
                <a:off x="5020" y="3965"/>
                <a:ext cx="42" cy="84"/>
                <a:chOff x="5020" y="3965"/>
                <a:chExt cx="42" cy="84"/>
              </a:xfrm>
            </p:grpSpPr>
            <p:sp>
              <p:nvSpPr>
                <p:cNvPr id="90271" name="Line 308"/>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72" name="Freeform 30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65" name="Group 310"/>
            <p:cNvGrpSpPr>
              <a:grpSpLocks/>
            </p:cNvGrpSpPr>
            <p:nvPr/>
          </p:nvGrpSpPr>
          <p:grpSpPr bwMode="auto">
            <a:xfrm>
              <a:off x="4109" y="2302"/>
              <a:ext cx="207" cy="48"/>
              <a:chOff x="4110" y="2743"/>
              <a:chExt cx="207" cy="48"/>
            </a:xfrm>
          </p:grpSpPr>
          <p:sp>
            <p:nvSpPr>
              <p:cNvPr id="90266" name="Line 311"/>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67" name="Oval 312"/>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268" name="Oval 313"/>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59" name="Group 314"/>
          <p:cNvGrpSpPr>
            <a:grpSpLocks/>
          </p:cNvGrpSpPr>
          <p:nvPr/>
        </p:nvGrpSpPr>
        <p:grpSpPr bwMode="auto">
          <a:xfrm>
            <a:off x="7731125" y="3462338"/>
            <a:ext cx="530225" cy="530225"/>
            <a:chOff x="4878" y="2181"/>
            <a:chExt cx="334" cy="334"/>
          </a:xfrm>
        </p:grpSpPr>
        <p:sp>
          <p:nvSpPr>
            <p:cNvPr id="90250" name="Freeform 315"/>
            <p:cNvSpPr>
              <a:spLocks/>
            </p:cNvSpPr>
            <p:nvPr/>
          </p:nvSpPr>
          <p:spPr bwMode="auto">
            <a:xfrm>
              <a:off x="4878" y="21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251" name="Group 316"/>
            <p:cNvGrpSpPr>
              <a:grpSpLocks/>
            </p:cNvGrpSpPr>
            <p:nvPr/>
          </p:nvGrpSpPr>
          <p:grpSpPr bwMode="auto">
            <a:xfrm>
              <a:off x="4990" y="2414"/>
              <a:ext cx="110" cy="27"/>
              <a:chOff x="4990" y="1940"/>
              <a:chExt cx="110" cy="27"/>
            </a:xfrm>
          </p:grpSpPr>
          <p:sp>
            <p:nvSpPr>
              <p:cNvPr id="90261" name="Freeform 317"/>
              <p:cNvSpPr>
                <a:spLocks/>
              </p:cNvSpPr>
              <p:nvPr/>
            </p:nvSpPr>
            <p:spPr bwMode="auto">
              <a:xfrm>
                <a:off x="4990" y="1940"/>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0262" name="Freeform 318"/>
              <p:cNvSpPr>
                <a:spLocks/>
              </p:cNvSpPr>
              <p:nvPr/>
            </p:nvSpPr>
            <p:spPr bwMode="auto">
              <a:xfrm>
                <a:off x="5045" y="1940"/>
                <a:ext cx="55" cy="27"/>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0252" name="Group 319"/>
            <p:cNvGrpSpPr>
              <a:grpSpLocks/>
            </p:cNvGrpSpPr>
            <p:nvPr/>
          </p:nvGrpSpPr>
          <p:grpSpPr bwMode="auto">
            <a:xfrm>
              <a:off x="5023" y="2238"/>
              <a:ext cx="43" cy="130"/>
              <a:chOff x="5019" y="3965"/>
              <a:chExt cx="43" cy="130"/>
            </a:xfrm>
          </p:grpSpPr>
          <p:sp>
            <p:nvSpPr>
              <p:cNvPr id="90257" name="Oval 320"/>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58" name="Group 321"/>
              <p:cNvGrpSpPr>
                <a:grpSpLocks/>
              </p:cNvGrpSpPr>
              <p:nvPr/>
            </p:nvGrpSpPr>
            <p:grpSpPr bwMode="auto">
              <a:xfrm>
                <a:off x="5020" y="3965"/>
                <a:ext cx="42" cy="84"/>
                <a:chOff x="5020" y="3965"/>
                <a:chExt cx="42" cy="84"/>
              </a:xfrm>
            </p:grpSpPr>
            <p:sp>
              <p:nvSpPr>
                <p:cNvPr id="90259" name="Line 322"/>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60" name="Freeform 323"/>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53" name="Group 324"/>
            <p:cNvGrpSpPr>
              <a:grpSpLocks/>
            </p:cNvGrpSpPr>
            <p:nvPr/>
          </p:nvGrpSpPr>
          <p:grpSpPr bwMode="auto">
            <a:xfrm>
              <a:off x="4942" y="2346"/>
              <a:ext cx="207" cy="48"/>
              <a:chOff x="4110" y="2743"/>
              <a:chExt cx="207" cy="48"/>
            </a:xfrm>
          </p:grpSpPr>
          <p:sp>
            <p:nvSpPr>
              <p:cNvPr id="90254" name="Line 325"/>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55" name="Oval 326"/>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256" name="Oval 327"/>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60" name="Group 328"/>
          <p:cNvGrpSpPr>
            <a:grpSpLocks/>
          </p:cNvGrpSpPr>
          <p:nvPr/>
        </p:nvGrpSpPr>
        <p:grpSpPr bwMode="auto">
          <a:xfrm>
            <a:off x="3709988" y="4813300"/>
            <a:ext cx="530225" cy="530225"/>
            <a:chOff x="2358" y="3032"/>
            <a:chExt cx="334" cy="334"/>
          </a:xfrm>
        </p:grpSpPr>
        <p:sp>
          <p:nvSpPr>
            <p:cNvPr id="90239" name="Freeform 329"/>
            <p:cNvSpPr>
              <a:spLocks noChangeAspect="1"/>
            </p:cNvSpPr>
            <p:nvPr/>
          </p:nvSpPr>
          <p:spPr bwMode="auto">
            <a:xfrm>
              <a:off x="2358" y="303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0240" name="Freeform 330"/>
            <p:cNvSpPr>
              <a:spLocks/>
            </p:cNvSpPr>
            <p:nvPr/>
          </p:nvSpPr>
          <p:spPr bwMode="auto">
            <a:xfrm>
              <a:off x="2485" y="3232"/>
              <a:ext cx="79" cy="62"/>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nvGrpSpPr>
            <p:cNvPr id="90241" name="Group 331"/>
            <p:cNvGrpSpPr>
              <a:grpSpLocks/>
            </p:cNvGrpSpPr>
            <p:nvPr/>
          </p:nvGrpSpPr>
          <p:grpSpPr bwMode="auto">
            <a:xfrm>
              <a:off x="2504" y="3095"/>
              <a:ext cx="43" cy="130"/>
              <a:chOff x="5019" y="3965"/>
              <a:chExt cx="43" cy="130"/>
            </a:xfrm>
          </p:grpSpPr>
          <p:sp>
            <p:nvSpPr>
              <p:cNvPr id="90246" name="Oval 332"/>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47" name="Group 333"/>
              <p:cNvGrpSpPr>
                <a:grpSpLocks/>
              </p:cNvGrpSpPr>
              <p:nvPr/>
            </p:nvGrpSpPr>
            <p:grpSpPr bwMode="auto">
              <a:xfrm>
                <a:off x="5020" y="3965"/>
                <a:ext cx="42" cy="84"/>
                <a:chOff x="5020" y="3965"/>
                <a:chExt cx="42" cy="84"/>
              </a:xfrm>
            </p:grpSpPr>
            <p:sp>
              <p:nvSpPr>
                <p:cNvPr id="90248" name="Line 334"/>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49" name="Freeform 335"/>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42" name="Group 336"/>
            <p:cNvGrpSpPr>
              <a:grpSpLocks/>
            </p:cNvGrpSpPr>
            <p:nvPr/>
          </p:nvGrpSpPr>
          <p:grpSpPr bwMode="auto">
            <a:xfrm>
              <a:off x="2397" y="3203"/>
              <a:ext cx="255" cy="48"/>
              <a:chOff x="1168" y="1173"/>
              <a:chExt cx="255" cy="48"/>
            </a:xfrm>
          </p:grpSpPr>
          <p:sp>
            <p:nvSpPr>
              <p:cNvPr id="90243" name="Line 337"/>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44" name="Oval 338"/>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245" name="Oval 339"/>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61" name="Group 340"/>
          <p:cNvGrpSpPr>
            <a:grpSpLocks/>
          </p:cNvGrpSpPr>
          <p:nvPr/>
        </p:nvGrpSpPr>
        <p:grpSpPr bwMode="auto">
          <a:xfrm>
            <a:off x="5073650" y="4895850"/>
            <a:ext cx="547688" cy="365125"/>
            <a:chOff x="3216" y="3022"/>
            <a:chExt cx="345" cy="230"/>
          </a:xfrm>
        </p:grpSpPr>
        <p:sp>
          <p:nvSpPr>
            <p:cNvPr id="90228" name="Rectangle 341"/>
            <p:cNvSpPr>
              <a:spLocks noChangeArrowheads="1"/>
            </p:cNvSpPr>
            <p:nvPr/>
          </p:nvSpPr>
          <p:spPr bwMode="auto">
            <a:xfrm>
              <a:off x="3216" y="302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0229" name="Freeform 342"/>
            <p:cNvSpPr>
              <a:spLocks/>
            </p:cNvSpPr>
            <p:nvPr/>
          </p:nvSpPr>
          <p:spPr bwMode="auto">
            <a:xfrm>
              <a:off x="3358" y="3180"/>
              <a:ext cx="61" cy="56"/>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nvGrpSpPr>
            <p:cNvPr id="90230" name="Group 343"/>
            <p:cNvGrpSpPr>
              <a:grpSpLocks/>
            </p:cNvGrpSpPr>
            <p:nvPr/>
          </p:nvGrpSpPr>
          <p:grpSpPr bwMode="auto">
            <a:xfrm>
              <a:off x="3367" y="3047"/>
              <a:ext cx="43" cy="130"/>
              <a:chOff x="5019" y="3965"/>
              <a:chExt cx="43" cy="130"/>
            </a:xfrm>
          </p:grpSpPr>
          <p:sp>
            <p:nvSpPr>
              <p:cNvPr id="90235" name="Oval 344"/>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36" name="Group 345"/>
              <p:cNvGrpSpPr>
                <a:grpSpLocks/>
              </p:cNvGrpSpPr>
              <p:nvPr/>
            </p:nvGrpSpPr>
            <p:grpSpPr bwMode="auto">
              <a:xfrm>
                <a:off x="5020" y="3965"/>
                <a:ext cx="42" cy="84"/>
                <a:chOff x="5020" y="3965"/>
                <a:chExt cx="42" cy="84"/>
              </a:xfrm>
            </p:grpSpPr>
            <p:sp>
              <p:nvSpPr>
                <p:cNvPr id="90237" name="Line 346"/>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38" name="Freeform 347"/>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31" name="Group 348"/>
            <p:cNvGrpSpPr>
              <a:grpSpLocks/>
            </p:cNvGrpSpPr>
            <p:nvPr/>
          </p:nvGrpSpPr>
          <p:grpSpPr bwMode="auto">
            <a:xfrm>
              <a:off x="3261" y="3154"/>
              <a:ext cx="255" cy="48"/>
              <a:chOff x="1168" y="1173"/>
              <a:chExt cx="255" cy="48"/>
            </a:xfrm>
          </p:grpSpPr>
          <p:sp>
            <p:nvSpPr>
              <p:cNvPr id="90232" name="Line 349"/>
              <p:cNvSpPr>
                <a:spLocks noChangeAspect="1" noChangeShapeType="1"/>
              </p:cNvSpPr>
              <p:nvPr/>
            </p:nvSpPr>
            <p:spPr bwMode="auto">
              <a:xfrm>
                <a:off x="1215" y="1197"/>
                <a:ext cx="15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33" name="Oval 350"/>
              <p:cNvSpPr>
                <a:spLocks noChangeAspect="1" noChangeArrowheads="1"/>
              </p:cNvSpPr>
              <p:nvPr/>
            </p:nvSpPr>
            <p:spPr bwMode="auto">
              <a:xfrm>
                <a:off x="1375" y="1173"/>
                <a:ext cx="48" cy="48"/>
              </a:xfrm>
              <a:prstGeom prst="ellipse">
                <a:avLst/>
              </a:prstGeom>
              <a:noFill/>
              <a:ln w="12700">
                <a:solidFill>
                  <a:srgbClr val="000000"/>
                </a:solidFill>
                <a:round/>
                <a:headEnd/>
                <a:tailEnd/>
              </a:ln>
            </p:spPr>
            <p:txBody>
              <a:bodyPr wrap="none" anchor="ctr"/>
              <a:lstStyle/>
              <a:p>
                <a:endParaRPr lang="en-US"/>
              </a:p>
            </p:txBody>
          </p:sp>
          <p:sp>
            <p:nvSpPr>
              <p:cNvPr id="90234" name="Oval 351"/>
              <p:cNvSpPr>
                <a:spLocks noChangeAspect="1" noChangeArrowheads="1"/>
              </p:cNvSpPr>
              <p:nvPr/>
            </p:nvSpPr>
            <p:spPr bwMode="auto">
              <a:xfrm>
                <a:off x="1168" y="117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62" name="Group 352"/>
          <p:cNvGrpSpPr>
            <a:grpSpLocks/>
          </p:cNvGrpSpPr>
          <p:nvPr/>
        </p:nvGrpSpPr>
        <p:grpSpPr bwMode="auto">
          <a:xfrm>
            <a:off x="6484938" y="4876800"/>
            <a:ext cx="401637" cy="401638"/>
            <a:chOff x="4086" y="3005"/>
            <a:chExt cx="253" cy="253"/>
          </a:xfrm>
        </p:grpSpPr>
        <p:sp>
          <p:nvSpPr>
            <p:cNvPr id="90217" name="Rectangle 353"/>
            <p:cNvSpPr>
              <a:spLocks noChangeArrowheads="1"/>
            </p:cNvSpPr>
            <p:nvPr/>
          </p:nvSpPr>
          <p:spPr bwMode="auto">
            <a:xfrm>
              <a:off x="4086" y="300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0218" name="Freeform 354"/>
            <p:cNvSpPr>
              <a:spLocks/>
            </p:cNvSpPr>
            <p:nvPr/>
          </p:nvSpPr>
          <p:spPr bwMode="auto">
            <a:xfrm>
              <a:off x="4183" y="3184"/>
              <a:ext cx="59" cy="54"/>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nvGrpSpPr>
            <p:cNvPr id="90219" name="Group 355"/>
            <p:cNvGrpSpPr>
              <a:grpSpLocks/>
            </p:cNvGrpSpPr>
            <p:nvPr/>
          </p:nvGrpSpPr>
          <p:grpSpPr bwMode="auto">
            <a:xfrm>
              <a:off x="4191" y="3047"/>
              <a:ext cx="43" cy="130"/>
              <a:chOff x="5019" y="3965"/>
              <a:chExt cx="43" cy="130"/>
            </a:xfrm>
          </p:grpSpPr>
          <p:sp>
            <p:nvSpPr>
              <p:cNvPr id="90224" name="Oval 356"/>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25" name="Group 357"/>
              <p:cNvGrpSpPr>
                <a:grpSpLocks/>
              </p:cNvGrpSpPr>
              <p:nvPr/>
            </p:nvGrpSpPr>
            <p:grpSpPr bwMode="auto">
              <a:xfrm>
                <a:off x="5020" y="3965"/>
                <a:ext cx="42" cy="84"/>
                <a:chOff x="5020" y="3965"/>
                <a:chExt cx="42" cy="84"/>
              </a:xfrm>
            </p:grpSpPr>
            <p:sp>
              <p:nvSpPr>
                <p:cNvPr id="90226" name="Line 358"/>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27" name="Freeform 359"/>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20" name="Group 360"/>
            <p:cNvGrpSpPr>
              <a:grpSpLocks/>
            </p:cNvGrpSpPr>
            <p:nvPr/>
          </p:nvGrpSpPr>
          <p:grpSpPr bwMode="auto">
            <a:xfrm>
              <a:off x="4109" y="3154"/>
              <a:ext cx="207" cy="48"/>
              <a:chOff x="4110" y="2743"/>
              <a:chExt cx="207" cy="48"/>
            </a:xfrm>
          </p:grpSpPr>
          <p:sp>
            <p:nvSpPr>
              <p:cNvPr id="90221" name="Line 361"/>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22" name="Oval 362"/>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223" name="Oval 363"/>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63" name="Group 364"/>
          <p:cNvGrpSpPr>
            <a:grpSpLocks/>
          </p:cNvGrpSpPr>
          <p:nvPr/>
        </p:nvGrpSpPr>
        <p:grpSpPr bwMode="auto">
          <a:xfrm>
            <a:off x="7731125" y="4811713"/>
            <a:ext cx="530225" cy="530225"/>
            <a:chOff x="4878" y="3031"/>
            <a:chExt cx="334" cy="334"/>
          </a:xfrm>
        </p:grpSpPr>
        <p:sp>
          <p:nvSpPr>
            <p:cNvPr id="90206" name="Freeform 365"/>
            <p:cNvSpPr>
              <a:spLocks/>
            </p:cNvSpPr>
            <p:nvPr/>
          </p:nvSpPr>
          <p:spPr bwMode="auto">
            <a:xfrm>
              <a:off x="4878" y="303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0207" name="Freeform 366"/>
            <p:cNvSpPr>
              <a:spLocks/>
            </p:cNvSpPr>
            <p:nvPr/>
          </p:nvSpPr>
          <p:spPr bwMode="auto">
            <a:xfrm>
              <a:off x="5006" y="3227"/>
              <a:ext cx="79" cy="6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nvGrpSpPr>
            <p:cNvPr id="90208" name="Group 367"/>
            <p:cNvGrpSpPr>
              <a:grpSpLocks/>
            </p:cNvGrpSpPr>
            <p:nvPr/>
          </p:nvGrpSpPr>
          <p:grpSpPr bwMode="auto">
            <a:xfrm>
              <a:off x="5023" y="3094"/>
              <a:ext cx="43" cy="130"/>
              <a:chOff x="5019" y="3965"/>
              <a:chExt cx="43" cy="130"/>
            </a:xfrm>
          </p:grpSpPr>
          <p:sp>
            <p:nvSpPr>
              <p:cNvPr id="90213" name="Oval 368"/>
              <p:cNvSpPr>
                <a:spLocks noChangeAspect="1" noChangeArrowheads="1"/>
              </p:cNvSpPr>
              <p:nvPr/>
            </p:nvSpPr>
            <p:spPr bwMode="auto">
              <a:xfrm>
                <a:off x="5019" y="4051"/>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grpSp>
            <p:nvGrpSpPr>
              <p:cNvPr id="90214" name="Group 369"/>
              <p:cNvGrpSpPr>
                <a:grpSpLocks/>
              </p:cNvGrpSpPr>
              <p:nvPr/>
            </p:nvGrpSpPr>
            <p:grpSpPr bwMode="auto">
              <a:xfrm>
                <a:off x="5020" y="3965"/>
                <a:ext cx="42" cy="84"/>
                <a:chOff x="5020" y="3965"/>
                <a:chExt cx="42" cy="84"/>
              </a:xfrm>
            </p:grpSpPr>
            <p:sp>
              <p:nvSpPr>
                <p:cNvPr id="90215" name="Line 370"/>
                <p:cNvSpPr>
                  <a:spLocks noChangeAspect="1" noChangeShapeType="1"/>
                </p:cNvSpPr>
                <p:nvPr/>
              </p:nvSpPr>
              <p:spPr bwMode="auto">
                <a:xfrm>
                  <a:off x="5041" y="3968"/>
                  <a:ext cx="0" cy="81"/>
                </a:xfrm>
                <a:prstGeom prst="line">
                  <a:avLst/>
                </a:prstGeom>
                <a:noFill/>
                <a:ln w="12700">
                  <a:solidFill>
                    <a:srgbClr val="000000"/>
                  </a:solidFill>
                  <a:round/>
                  <a:headEnd type="none" w="sm" len="sm"/>
                  <a:tailEnd type="none" w="sm" len="sm"/>
                </a:ln>
              </p:spPr>
              <p:txBody>
                <a:bodyPr lIns="0" tIns="0" rIns="0" bIns="0" anchor="ctr" anchorCtr="1">
                  <a:spAutoFit/>
                </a:bodyPr>
                <a:lstStyle/>
                <a:p>
                  <a:endParaRPr lang="en-US"/>
                </a:p>
              </p:txBody>
            </p:sp>
            <p:sp>
              <p:nvSpPr>
                <p:cNvPr id="90216" name="Freeform 371"/>
                <p:cNvSpPr>
                  <a:spLocks/>
                </p:cNvSpPr>
                <p:nvPr/>
              </p:nvSpPr>
              <p:spPr bwMode="auto">
                <a:xfrm>
                  <a:off x="5020" y="396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209" name="Group 372"/>
            <p:cNvGrpSpPr>
              <a:grpSpLocks/>
            </p:cNvGrpSpPr>
            <p:nvPr/>
          </p:nvGrpSpPr>
          <p:grpSpPr bwMode="auto">
            <a:xfrm>
              <a:off x="4941" y="3202"/>
              <a:ext cx="207" cy="48"/>
              <a:chOff x="4110" y="2743"/>
              <a:chExt cx="207" cy="48"/>
            </a:xfrm>
          </p:grpSpPr>
          <p:sp>
            <p:nvSpPr>
              <p:cNvPr id="90210" name="Line 373"/>
              <p:cNvSpPr>
                <a:spLocks noChangeAspect="1" noChangeShapeType="1"/>
              </p:cNvSpPr>
              <p:nvPr/>
            </p:nvSpPr>
            <p:spPr bwMode="auto">
              <a:xfrm>
                <a:off x="4160" y="2767"/>
                <a:ext cx="109"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0211" name="Oval 374"/>
              <p:cNvSpPr>
                <a:spLocks noChangeAspect="1" noChangeArrowheads="1"/>
              </p:cNvSpPr>
              <p:nvPr/>
            </p:nvSpPr>
            <p:spPr bwMode="auto">
              <a:xfrm>
                <a:off x="4269" y="2743"/>
                <a:ext cx="48" cy="48"/>
              </a:xfrm>
              <a:prstGeom prst="ellipse">
                <a:avLst/>
              </a:prstGeom>
              <a:noFill/>
              <a:ln w="12700">
                <a:solidFill>
                  <a:srgbClr val="000000"/>
                </a:solidFill>
                <a:round/>
                <a:headEnd/>
                <a:tailEnd/>
              </a:ln>
            </p:spPr>
            <p:txBody>
              <a:bodyPr wrap="none" anchor="ctr"/>
              <a:lstStyle/>
              <a:p>
                <a:endParaRPr lang="en-US"/>
              </a:p>
            </p:txBody>
          </p:sp>
          <p:sp>
            <p:nvSpPr>
              <p:cNvPr id="90212" name="Oval 375"/>
              <p:cNvSpPr>
                <a:spLocks noChangeAspect="1" noChangeArrowheads="1"/>
              </p:cNvSpPr>
              <p:nvPr/>
            </p:nvSpPr>
            <p:spPr bwMode="auto">
              <a:xfrm>
                <a:off x="4110" y="2743"/>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90164" name="Group 376"/>
          <p:cNvGrpSpPr>
            <a:grpSpLocks/>
          </p:cNvGrpSpPr>
          <p:nvPr/>
        </p:nvGrpSpPr>
        <p:grpSpPr bwMode="auto">
          <a:xfrm>
            <a:off x="3709988" y="4138613"/>
            <a:ext cx="530225" cy="530225"/>
            <a:chOff x="2337" y="2607"/>
            <a:chExt cx="334" cy="334"/>
          </a:xfrm>
        </p:grpSpPr>
        <p:grpSp>
          <p:nvGrpSpPr>
            <p:cNvPr id="90196" name="Group 377"/>
            <p:cNvGrpSpPr>
              <a:grpSpLocks/>
            </p:cNvGrpSpPr>
            <p:nvPr/>
          </p:nvGrpSpPr>
          <p:grpSpPr bwMode="auto">
            <a:xfrm>
              <a:off x="2337" y="2607"/>
              <a:ext cx="334" cy="334"/>
              <a:chOff x="2337" y="2607"/>
              <a:chExt cx="334" cy="334"/>
            </a:xfrm>
          </p:grpSpPr>
          <p:sp>
            <p:nvSpPr>
              <p:cNvPr id="90201" name="Freeform 378"/>
              <p:cNvSpPr>
                <a:spLocks noChangeAspect="1"/>
              </p:cNvSpPr>
              <p:nvPr/>
            </p:nvSpPr>
            <p:spPr bwMode="auto">
              <a:xfrm>
                <a:off x="2337" y="26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0202" name="Group 379"/>
              <p:cNvGrpSpPr>
                <a:grpSpLocks/>
              </p:cNvGrpSpPr>
              <p:nvPr/>
            </p:nvGrpSpPr>
            <p:grpSpPr bwMode="auto">
              <a:xfrm>
                <a:off x="2432" y="2825"/>
                <a:ext cx="145" cy="38"/>
                <a:chOff x="2453" y="2379"/>
                <a:chExt cx="145" cy="38"/>
              </a:xfrm>
            </p:grpSpPr>
            <p:sp>
              <p:nvSpPr>
                <p:cNvPr id="90203" name="Freeform 380"/>
                <p:cNvSpPr>
                  <a:spLocks noChangeAspect="1"/>
                </p:cNvSpPr>
                <p:nvPr/>
              </p:nvSpPr>
              <p:spPr bwMode="auto">
                <a:xfrm rot="5400000">
                  <a:off x="2569" y="2387"/>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204" name="Freeform 381"/>
                <p:cNvSpPr>
                  <a:spLocks noChangeAspect="1"/>
                </p:cNvSpPr>
                <p:nvPr/>
              </p:nvSpPr>
              <p:spPr bwMode="auto">
                <a:xfrm rot="16200000" flipH="1">
                  <a:off x="2445" y="2387"/>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205" name="Line 382"/>
                <p:cNvSpPr>
                  <a:spLocks noChangeShapeType="1"/>
                </p:cNvSpPr>
                <p:nvPr/>
              </p:nvSpPr>
              <p:spPr bwMode="auto">
                <a:xfrm>
                  <a:off x="2473" y="2417"/>
                  <a:ext cx="107" cy="0"/>
                </a:xfrm>
                <a:prstGeom prst="line">
                  <a:avLst/>
                </a:prstGeom>
                <a:noFill/>
                <a:ln w="12700">
                  <a:solidFill>
                    <a:schemeClr val="tx1"/>
                  </a:solidFill>
                  <a:round/>
                  <a:headEnd/>
                  <a:tailEnd/>
                </a:ln>
              </p:spPr>
              <p:txBody>
                <a:bodyPr wrap="none" anchor="ctr"/>
                <a:lstStyle/>
                <a:p>
                  <a:endParaRPr lang="en-US"/>
                </a:p>
              </p:txBody>
            </p:sp>
          </p:grpSp>
        </p:grpSp>
        <p:grpSp>
          <p:nvGrpSpPr>
            <p:cNvPr id="90197" name="Group 383"/>
            <p:cNvGrpSpPr>
              <a:grpSpLocks/>
            </p:cNvGrpSpPr>
            <p:nvPr/>
          </p:nvGrpSpPr>
          <p:grpSpPr bwMode="auto">
            <a:xfrm>
              <a:off x="2483" y="2692"/>
              <a:ext cx="43" cy="166"/>
              <a:chOff x="2281" y="3955"/>
              <a:chExt cx="43" cy="166"/>
            </a:xfrm>
          </p:grpSpPr>
          <p:sp>
            <p:nvSpPr>
              <p:cNvPr id="90198" name="Line 384"/>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0199" name="Oval 385"/>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90200" name="Freeform 386"/>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165" name="Group 387"/>
          <p:cNvGrpSpPr>
            <a:grpSpLocks/>
          </p:cNvGrpSpPr>
          <p:nvPr/>
        </p:nvGrpSpPr>
        <p:grpSpPr bwMode="auto">
          <a:xfrm>
            <a:off x="5073650" y="4222750"/>
            <a:ext cx="547688" cy="365125"/>
            <a:chOff x="3216" y="2616"/>
            <a:chExt cx="345" cy="230"/>
          </a:xfrm>
        </p:grpSpPr>
        <p:grpSp>
          <p:nvGrpSpPr>
            <p:cNvPr id="90186" name="Group 388"/>
            <p:cNvGrpSpPr>
              <a:grpSpLocks/>
            </p:cNvGrpSpPr>
            <p:nvPr/>
          </p:nvGrpSpPr>
          <p:grpSpPr bwMode="auto">
            <a:xfrm>
              <a:off x="3216" y="2616"/>
              <a:ext cx="345" cy="230"/>
              <a:chOff x="3216" y="2216"/>
              <a:chExt cx="345" cy="230"/>
            </a:xfrm>
          </p:grpSpPr>
          <p:sp>
            <p:nvSpPr>
              <p:cNvPr id="90191" name="Rectangle 389"/>
              <p:cNvSpPr>
                <a:spLocks noChangeArrowheads="1"/>
              </p:cNvSpPr>
              <p:nvPr/>
            </p:nvSpPr>
            <p:spPr bwMode="auto">
              <a:xfrm>
                <a:off x="3216" y="22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0192" name="Group 390"/>
              <p:cNvGrpSpPr>
                <a:grpSpLocks/>
              </p:cNvGrpSpPr>
              <p:nvPr/>
            </p:nvGrpSpPr>
            <p:grpSpPr bwMode="auto">
              <a:xfrm>
                <a:off x="3316" y="2385"/>
                <a:ext cx="145" cy="38"/>
                <a:chOff x="3320" y="2385"/>
                <a:chExt cx="145" cy="38"/>
              </a:xfrm>
            </p:grpSpPr>
            <p:sp>
              <p:nvSpPr>
                <p:cNvPr id="90193" name="Freeform 391"/>
                <p:cNvSpPr>
                  <a:spLocks noChangeAspect="1"/>
                </p:cNvSpPr>
                <p:nvPr/>
              </p:nvSpPr>
              <p:spPr bwMode="auto">
                <a:xfrm rot="5400000">
                  <a:off x="3436" y="2393"/>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94" name="Freeform 392"/>
                <p:cNvSpPr>
                  <a:spLocks noChangeAspect="1"/>
                </p:cNvSpPr>
                <p:nvPr/>
              </p:nvSpPr>
              <p:spPr bwMode="auto">
                <a:xfrm rot="16200000" flipH="1">
                  <a:off x="3312" y="2393"/>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95" name="Line 393"/>
                <p:cNvSpPr>
                  <a:spLocks noChangeShapeType="1"/>
                </p:cNvSpPr>
                <p:nvPr/>
              </p:nvSpPr>
              <p:spPr bwMode="auto">
                <a:xfrm>
                  <a:off x="3340" y="2423"/>
                  <a:ext cx="107" cy="0"/>
                </a:xfrm>
                <a:prstGeom prst="line">
                  <a:avLst/>
                </a:prstGeom>
                <a:noFill/>
                <a:ln w="12700">
                  <a:solidFill>
                    <a:schemeClr val="tx1"/>
                  </a:solidFill>
                  <a:round/>
                  <a:headEnd/>
                  <a:tailEnd/>
                </a:ln>
              </p:spPr>
              <p:txBody>
                <a:bodyPr wrap="none" anchor="ctr"/>
                <a:lstStyle/>
                <a:p>
                  <a:endParaRPr lang="en-US"/>
                </a:p>
              </p:txBody>
            </p:sp>
          </p:grpSp>
        </p:grpSp>
        <p:grpSp>
          <p:nvGrpSpPr>
            <p:cNvPr id="90187" name="Group 394"/>
            <p:cNvGrpSpPr>
              <a:grpSpLocks/>
            </p:cNvGrpSpPr>
            <p:nvPr/>
          </p:nvGrpSpPr>
          <p:grpSpPr bwMode="auto">
            <a:xfrm>
              <a:off x="3367" y="2653"/>
              <a:ext cx="43" cy="166"/>
              <a:chOff x="2281" y="3955"/>
              <a:chExt cx="43" cy="166"/>
            </a:xfrm>
          </p:grpSpPr>
          <p:sp>
            <p:nvSpPr>
              <p:cNvPr id="90188" name="Line 395"/>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0189" name="Oval 396"/>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90190" name="Freeform 397"/>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166" name="Group 398"/>
          <p:cNvGrpSpPr>
            <a:grpSpLocks/>
          </p:cNvGrpSpPr>
          <p:nvPr/>
        </p:nvGrpSpPr>
        <p:grpSpPr bwMode="auto">
          <a:xfrm>
            <a:off x="6484938" y="4202113"/>
            <a:ext cx="401637" cy="401637"/>
            <a:chOff x="4086" y="2599"/>
            <a:chExt cx="253" cy="253"/>
          </a:xfrm>
        </p:grpSpPr>
        <p:sp>
          <p:nvSpPr>
            <p:cNvPr id="90177" name="Rectangle 399"/>
            <p:cNvSpPr>
              <a:spLocks noChangeArrowheads="1"/>
            </p:cNvSpPr>
            <p:nvPr/>
          </p:nvSpPr>
          <p:spPr bwMode="auto">
            <a:xfrm>
              <a:off x="4086" y="259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0178" name="Group 400"/>
            <p:cNvGrpSpPr>
              <a:grpSpLocks/>
            </p:cNvGrpSpPr>
            <p:nvPr/>
          </p:nvGrpSpPr>
          <p:grpSpPr bwMode="auto">
            <a:xfrm>
              <a:off x="4140" y="2782"/>
              <a:ext cx="145" cy="38"/>
              <a:chOff x="4140" y="2398"/>
              <a:chExt cx="145" cy="38"/>
            </a:xfrm>
          </p:grpSpPr>
          <p:sp>
            <p:nvSpPr>
              <p:cNvPr id="90183" name="Freeform 401"/>
              <p:cNvSpPr>
                <a:spLocks noChangeAspect="1"/>
              </p:cNvSpPr>
              <p:nvPr/>
            </p:nvSpPr>
            <p:spPr bwMode="auto">
              <a:xfrm rot="5400000">
                <a:off x="4256" y="2406"/>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84" name="Freeform 402"/>
              <p:cNvSpPr>
                <a:spLocks noChangeAspect="1"/>
              </p:cNvSpPr>
              <p:nvPr/>
            </p:nvSpPr>
            <p:spPr bwMode="auto">
              <a:xfrm rot="16200000" flipH="1">
                <a:off x="4132" y="2406"/>
                <a:ext cx="38" cy="2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85" name="Line 403"/>
              <p:cNvSpPr>
                <a:spLocks noChangeShapeType="1"/>
              </p:cNvSpPr>
              <p:nvPr/>
            </p:nvSpPr>
            <p:spPr bwMode="auto">
              <a:xfrm>
                <a:off x="4160" y="2436"/>
                <a:ext cx="107" cy="0"/>
              </a:xfrm>
              <a:prstGeom prst="line">
                <a:avLst/>
              </a:prstGeom>
              <a:noFill/>
              <a:ln w="12700">
                <a:solidFill>
                  <a:schemeClr val="tx1"/>
                </a:solidFill>
                <a:round/>
                <a:headEnd/>
                <a:tailEnd/>
              </a:ln>
            </p:spPr>
            <p:txBody>
              <a:bodyPr wrap="none" anchor="ctr"/>
              <a:lstStyle/>
              <a:p>
                <a:endParaRPr lang="en-US"/>
              </a:p>
            </p:txBody>
          </p:sp>
        </p:grpSp>
        <p:grpSp>
          <p:nvGrpSpPr>
            <p:cNvPr id="90179" name="Group 404"/>
            <p:cNvGrpSpPr>
              <a:grpSpLocks/>
            </p:cNvGrpSpPr>
            <p:nvPr/>
          </p:nvGrpSpPr>
          <p:grpSpPr bwMode="auto">
            <a:xfrm>
              <a:off x="4191" y="2653"/>
              <a:ext cx="43" cy="166"/>
              <a:chOff x="2281" y="3955"/>
              <a:chExt cx="43" cy="166"/>
            </a:xfrm>
          </p:grpSpPr>
          <p:sp>
            <p:nvSpPr>
              <p:cNvPr id="90180" name="Line 405"/>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0181" name="Oval 406"/>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90182" name="Freeform 407"/>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grpSp>
        <p:nvGrpSpPr>
          <p:cNvPr id="90167" name="Group 408"/>
          <p:cNvGrpSpPr>
            <a:grpSpLocks/>
          </p:cNvGrpSpPr>
          <p:nvPr/>
        </p:nvGrpSpPr>
        <p:grpSpPr bwMode="auto">
          <a:xfrm>
            <a:off x="7731125" y="4137025"/>
            <a:ext cx="530225" cy="530225"/>
            <a:chOff x="4864" y="2606"/>
            <a:chExt cx="334" cy="334"/>
          </a:xfrm>
        </p:grpSpPr>
        <p:sp>
          <p:nvSpPr>
            <p:cNvPr id="90168" name="Freeform 409"/>
            <p:cNvSpPr>
              <a:spLocks/>
            </p:cNvSpPr>
            <p:nvPr/>
          </p:nvSpPr>
          <p:spPr bwMode="auto">
            <a:xfrm>
              <a:off x="4864" y="260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0169" name="Group 410"/>
            <p:cNvGrpSpPr>
              <a:grpSpLocks/>
            </p:cNvGrpSpPr>
            <p:nvPr/>
          </p:nvGrpSpPr>
          <p:grpSpPr bwMode="auto">
            <a:xfrm>
              <a:off x="4957" y="2808"/>
              <a:ext cx="147" cy="38"/>
              <a:chOff x="4981" y="2386"/>
              <a:chExt cx="101" cy="38"/>
            </a:xfrm>
          </p:grpSpPr>
          <p:sp>
            <p:nvSpPr>
              <p:cNvPr id="90174" name="Freeform 411"/>
              <p:cNvSpPr>
                <a:spLocks noChangeAspect="1"/>
              </p:cNvSpPr>
              <p:nvPr/>
            </p:nvSpPr>
            <p:spPr bwMode="auto">
              <a:xfrm rot="5400000">
                <a:off x="5056" y="2397"/>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75" name="Freeform 412"/>
              <p:cNvSpPr>
                <a:spLocks noChangeAspect="1"/>
              </p:cNvSpPr>
              <p:nvPr/>
            </p:nvSpPr>
            <p:spPr bwMode="auto">
              <a:xfrm rot="16200000" flipH="1">
                <a:off x="4970" y="2397"/>
                <a:ext cx="38" cy="15"/>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0176" name="Line 413"/>
              <p:cNvSpPr>
                <a:spLocks noChangeShapeType="1"/>
              </p:cNvSpPr>
              <p:nvPr/>
            </p:nvSpPr>
            <p:spPr bwMode="auto">
              <a:xfrm>
                <a:off x="4995" y="2424"/>
                <a:ext cx="74" cy="0"/>
              </a:xfrm>
              <a:prstGeom prst="line">
                <a:avLst/>
              </a:prstGeom>
              <a:noFill/>
              <a:ln w="12700">
                <a:solidFill>
                  <a:schemeClr val="tx1"/>
                </a:solidFill>
                <a:round/>
                <a:headEnd/>
                <a:tailEnd/>
              </a:ln>
            </p:spPr>
            <p:txBody>
              <a:bodyPr wrap="none" anchor="ctr"/>
              <a:lstStyle/>
              <a:p>
                <a:endParaRPr lang="en-US"/>
              </a:p>
            </p:txBody>
          </p:sp>
        </p:grpSp>
        <p:grpSp>
          <p:nvGrpSpPr>
            <p:cNvPr id="90170" name="Group 414"/>
            <p:cNvGrpSpPr>
              <a:grpSpLocks/>
            </p:cNvGrpSpPr>
            <p:nvPr/>
          </p:nvGrpSpPr>
          <p:grpSpPr bwMode="auto">
            <a:xfrm>
              <a:off x="5010" y="2675"/>
              <a:ext cx="43" cy="166"/>
              <a:chOff x="2281" y="3955"/>
              <a:chExt cx="43" cy="166"/>
            </a:xfrm>
          </p:grpSpPr>
          <p:sp>
            <p:nvSpPr>
              <p:cNvPr id="90171" name="Line 415"/>
              <p:cNvSpPr>
                <a:spLocks noChangeAspect="1" noChangeShapeType="1"/>
              </p:cNvSpPr>
              <p:nvPr/>
            </p:nvSpPr>
            <p:spPr bwMode="auto">
              <a:xfrm>
                <a:off x="2303" y="3958"/>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0172" name="Oval 416"/>
              <p:cNvSpPr>
                <a:spLocks noChangeAspect="1" noChangeArrowheads="1"/>
              </p:cNvSpPr>
              <p:nvPr/>
            </p:nvSpPr>
            <p:spPr bwMode="auto">
              <a:xfrm>
                <a:off x="2281" y="4077"/>
                <a:ext cx="43" cy="44"/>
              </a:xfrm>
              <a:prstGeom prst="ellipse">
                <a:avLst/>
              </a:prstGeom>
              <a:noFill/>
              <a:ln w="12700">
                <a:solidFill>
                  <a:srgbClr val="000000"/>
                </a:solidFill>
                <a:round/>
                <a:headEnd/>
                <a:tailEnd/>
              </a:ln>
            </p:spPr>
            <p:txBody>
              <a:bodyPr lIns="0" tIns="0" rIns="0" bIns="0" anchor="ctr" anchorCtr="1">
                <a:spAutoFit/>
              </a:bodyPr>
              <a:lstStyle/>
              <a:p>
                <a:endParaRPr lang="en-US"/>
              </a:p>
            </p:txBody>
          </p:sp>
          <p:sp>
            <p:nvSpPr>
              <p:cNvPr id="90173" name="Freeform 417"/>
              <p:cNvSpPr>
                <a:spLocks/>
              </p:cNvSpPr>
              <p:nvPr/>
            </p:nvSpPr>
            <p:spPr bwMode="auto">
              <a:xfrm>
                <a:off x="2282" y="3955"/>
                <a:ext cx="42" cy="36"/>
              </a:xfrm>
              <a:custGeom>
                <a:avLst/>
                <a:gdLst>
                  <a:gd name="T0" fmla="*/ 0 w 618"/>
                  <a:gd name="T1" fmla="*/ 532 h 534"/>
                  <a:gd name="T2" fmla="*/ 310 w 618"/>
                  <a:gd name="T3" fmla="*/ 0 h 534"/>
                  <a:gd name="T4" fmla="*/ 618 w 618"/>
                  <a:gd name="T5" fmla="*/ 534 h 534"/>
                  <a:gd name="T6" fmla="*/ 0 60000 65536"/>
                  <a:gd name="T7" fmla="*/ 0 60000 65536"/>
                  <a:gd name="T8" fmla="*/ 0 60000 65536"/>
                  <a:gd name="T9" fmla="*/ 0 w 618"/>
                  <a:gd name="T10" fmla="*/ 0 h 534"/>
                  <a:gd name="T11" fmla="*/ 618 w 618"/>
                  <a:gd name="T12" fmla="*/ 534 h 534"/>
                </a:gdLst>
                <a:ahLst/>
                <a:cxnLst>
                  <a:cxn ang="T6">
                    <a:pos x="T0" y="T1"/>
                  </a:cxn>
                  <a:cxn ang="T7">
                    <a:pos x="T2" y="T3"/>
                  </a:cxn>
                  <a:cxn ang="T8">
                    <a:pos x="T4" y="T5"/>
                  </a:cxn>
                </a:cxnLst>
                <a:rect l="T9" t="T10" r="T11" b="T12"/>
                <a:pathLst>
                  <a:path w="618" h="534">
                    <a:moveTo>
                      <a:pt x="0" y="532"/>
                    </a:moveTo>
                    <a:lnTo>
                      <a:pt x="310" y="0"/>
                    </a:lnTo>
                    <a:lnTo>
                      <a:pt x="618" y="534"/>
                    </a:lnTo>
                  </a:path>
                </a:pathLst>
              </a:custGeom>
              <a:noFill/>
              <a:ln w="12700" cap="flat" cmpd="sng">
                <a:solidFill>
                  <a:schemeClr val="tx1"/>
                </a:solidFill>
                <a:prstDash val="solid"/>
                <a:round/>
                <a:headEnd/>
                <a:tailEnd/>
              </a:ln>
            </p:spPr>
            <p:txBody>
              <a:bodyPr lIns="0" tIns="0" rIns="0" bIns="0" anchor="ctr" anchorCtr="1">
                <a:spAutoFit/>
              </a:bodyPr>
              <a:lstStyle/>
              <a:p>
                <a:endParaRPr lang="en-US"/>
              </a:p>
            </p:txBody>
          </p:sp>
        </p:grpSp>
      </p:gr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1139" name="Rectangle 3"/>
          <p:cNvSpPr>
            <a:spLocks noGrp="1" noChangeArrowheads="1"/>
          </p:cNvSpPr>
          <p:nvPr>
            <p:ph type="title"/>
          </p:nvPr>
        </p:nvSpPr>
        <p:spPr>
          <a:xfrm>
            <a:off x="3871913" y="77788"/>
            <a:ext cx="3236912" cy="365125"/>
          </a:xfrm>
          <a:noFill/>
        </p:spPr>
        <p:txBody>
          <a:bodyPr wrap="none" lIns="0" tIns="0" rIns="0" bIns="0">
            <a:spAutoFit/>
          </a:bodyPr>
          <a:lstStyle/>
          <a:p>
            <a:pPr eaLnBrk="1" hangingPunct="1"/>
            <a:r>
              <a:rPr lang="en-US" sz="2400"/>
              <a:t>Ground Units – Rockets</a:t>
            </a:r>
          </a:p>
        </p:txBody>
      </p:sp>
      <p:sp>
        <p:nvSpPr>
          <p:cNvPr id="9114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114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114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114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1144" name="Text Box 8"/>
          <p:cNvSpPr txBox="1">
            <a:spLocks noChangeArrowheads="1"/>
          </p:cNvSpPr>
          <p:nvPr/>
        </p:nvSpPr>
        <p:spPr bwMode="auto">
          <a:xfrm>
            <a:off x="592138" y="1109663"/>
            <a:ext cx="2060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Surface to Surface Missile</a:t>
            </a:r>
          </a:p>
        </p:txBody>
      </p:sp>
      <p:sp>
        <p:nvSpPr>
          <p:cNvPr id="91145" name="Text Box 9"/>
          <p:cNvSpPr txBox="1">
            <a:spLocks noChangeArrowheads="1"/>
          </p:cNvSpPr>
          <p:nvPr/>
        </p:nvSpPr>
        <p:spPr bwMode="auto">
          <a:xfrm>
            <a:off x="1098550" y="1774825"/>
            <a:ext cx="10461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Tactical</a:t>
            </a:r>
          </a:p>
        </p:txBody>
      </p:sp>
      <p:sp>
        <p:nvSpPr>
          <p:cNvPr id="91146"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91147"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1148" name="Rectangle 12"/>
          <p:cNvSpPr>
            <a:spLocks noChangeArrowheads="1"/>
          </p:cNvSpPr>
          <p:nvPr/>
        </p:nvSpPr>
        <p:spPr bwMode="auto">
          <a:xfrm>
            <a:off x="117475" y="39688"/>
            <a:ext cx="1098550" cy="365125"/>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a:p>
            <a:pPr algn="ctr" eaLnBrk="0" hangingPunct="0"/>
            <a:r>
              <a:rPr lang="en-US" sz="1200"/>
              <a:t>*Added</a:t>
            </a:r>
          </a:p>
        </p:txBody>
      </p:sp>
      <p:sp>
        <p:nvSpPr>
          <p:cNvPr id="91149" name="Text Box 13"/>
          <p:cNvSpPr txBox="1">
            <a:spLocks noChangeArrowheads="1"/>
          </p:cNvSpPr>
          <p:nvPr/>
        </p:nvSpPr>
        <p:spPr bwMode="auto">
          <a:xfrm>
            <a:off x="1054100" y="2435225"/>
            <a:ext cx="11350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Strategic</a:t>
            </a:r>
          </a:p>
        </p:txBody>
      </p:sp>
      <p:sp>
        <p:nvSpPr>
          <p:cNvPr id="91150" name="Text Box 14"/>
          <p:cNvSpPr txBox="1">
            <a:spLocks noChangeArrowheads="1"/>
          </p:cNvSpPr>
          <p:nvPr/>
        </p:nvSpPr>
        <p:spPr bwMode="auto">
          <a:xfrm>
            <a:off x="1090613" y="3133725"/>
            <a:ext cx="10366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Towed*</a:t>
            </a:r>
          </a:p>
        </p:txBody>
      </p:sp>
      <p:grpSp>
        <p:nvGrpSpPr>
          <p:cNvPr id="91151" name="Group 15"/>
          <p:cNvGrpSpPr>
            <a:grpSpLocks/>
          </p:cNvGrpSpPr>
          <p:nvPr/>
        </p:nvGrpSpPr>
        <p:grpSpPr bwMode="auto">
          <a:xfrm>
            <a:off x="3706813" y="931863"/>
            <a:ext cx="530225" cy="530225"/>
            <a:chOff x="2335" y="587"/>
            <a:chExt cx="334" cy="334"/>
          </a:xfrm>
        </p:grpSpPr>
        <p:sp>
          <p:nvSpPr>
            <p:cNvPr id="91447" name="Freeform 16"/>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448" name="Group 17"/>
            <p:cNvGrpSpPr>
              <a:grpSpLocks/>
            </p:cNvGrpSpPr>
            <p:nvPr/>
          </p:nvGrpSpPr>
          <p:grpSpPr bwMode="auto">
            <a:xfrm>
              <a:off x="2475" y="675"/>
              <a:ext cx="55" cy="159"/>
              <a:chOff x="2479" y="689"/>
              <a:chExt cx="55" cy="159"/>
            </a:xfrm>
          </p:grpSpPr>
          <p:sp>
            <p:nvSpPr>
              <p:cNvPr id="91449" name="Line 18"/>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50" name="Line 19"/>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51" name="Line 20"/>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52" name="Freeform 21"/>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53" name="Freeform 22"/>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52" name="Group 23"/>
          <p:cNvGrpSpPr>
            <a:grpSpLocks/>
          </p:cNvGrpSpPr>
          <p:nvPr/>
        </p:nvGrpSpPr>
        <p:grpSpPr bwMode="auto">
          <a:xfrm>
            <a:off x="5068888" y="1014413"/>
            <a:ext cx="547687" cy="365125"/>
            <a:chOff x="3193" y="639"/>
            <a:chExt cx="345" cy="230"/>
          </a:xfrm>
        </p:grpSpPr>
        <p:sp>
          <p:nvSpPr>
            <p:cNvPr id="91440" name="Rectangle 24"/>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1441" name="Group 25"/>
            <p:cNvGrpSpPr>
              <a:grpSpLocks/>
            </p:cNvGrpSpPr>
            <p:nvPr/>
          </p:nvGrpSpPr>
          <p:grpSpPr bwMode="auto">
            <a:xfrm>
              <a:off x="3338" y="675"/>
              <a:ext cx="55" cy="159"/>
              <a:chOff x="2479" y="689"/>
              <a:chExt cx="55" cy="159"/>
            </a:xfrm>
          </p:grpSpPr>
          <p:sp>
            <p:nvSpPr>
              <p:cNvPr id="91442" name="Line 26"/>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43" name="Line 27"/>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44" name="Line 28"/>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45" name="Freeform 29"/>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46" name="Freeform 30"/>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53" name="Group 31"/>
          <p:cNvGrpSpPr>
            <a:grpSpLocks/>
          </p:cNvGrpSpPr>
          <p:nvPr/>
        </p:nvGrpSpPr>
        <p:grpSpPr bwMode="auto">
          <a:xfrm>
            <a:off x="6450013" y="995363"/>
            <a:ext cx="401637" cy="401637"/>
            <a:chOff x="4063" y="627"/>
            <a:chExt cx="253" cy="253"/>
          </a:xfrm>
        </p:grpSpPr>
        <p:sp>
          <p:nvSpPr>
            <p:cNvPr id="91433" name="Rectangle 32"/>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1434" name="Group 33"/>
            <p:cNvGrpSpPr>
              <a:grpSpLocks/>
            </p:cNvGrpSpPr>
            <p:nvPr/>
          </p:nvGrpSpPr>
          <p:grpSpPr bwMode="auto">
            <a:xfrm>
              <a:off x="4162" y="674"/>
              <a:ext cx="55" cy="159"/>
              <a:chOff x="2479" y="689"/>
              <a:chExt cx="55" cy="159"/>
            </a:xfrm>
          </p:grpSpPr>
          <p:sp>
            <p:nvSpPr>
              <p:cNvPr id="91435" name="Line 34"/>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36" name="Line 35"/>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37" name="Line 36"/>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38" name="Freeform 37"/>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39" name="Freeform 38"/>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54" name="Group 39"/>
          <p:cNvGrpSpPr>
            <a:grpSpLocks/>
          </p:cNvGrpSpPr>
          <p:nvPr/>
        </p:nvGrpSpPr>
        <p:grpSpPr bwMode="auto">
          <a:xfrm>
            <a:off x="7685088" y="930275"/>
            <a:ext cx="530225" cy="530225"/>
            <a:chOff x="4841" y="586"/>
            <a:chExt cx="334" cy="334"/>
          </a:xfrm>
        </p:grpSpPr>
        <p:sp>
          <p:nvSpPr>
            <p:cNvPr id="91426" name="Freeform 40"/>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1427" name="Group 41"/>
            <p:cNvGrpSpPr>
              <a:grpSpLocks/>
            </p:cNvGrpSpPr>
            <p:nvPr/>
          </p:nvGrpSpPr>
          <p:grpSpPr bwMode="auto">
            <a:xfrm>
              <a:off x="4981" y="663"/>
              <a:ext cx="55" cy="159"/>
              <a:chOff x="2479" y="689"/>
              <a:chExt cx="55" cy="159"/>
            </a:xfrm>
          </p:grpSpPr>
          <p:sp>
            <p:nvSpPr>
              <p:cNvPr id="91428" name="Line 42"/>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29" name="Line 43"/>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30" name="Line 44"/>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31" name="Freeform 45"/>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32" name="Freeform 46"/>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sp>
        <p:nvSpPr>
          <p:cNvPr id="91155" name="Text Box 47"/>
          <p:cNvSpPr txBox="1">
            <a:spLocks noChangeArrowheads="1"/>
          </p:cNvSpPr>
          <p:nvPr/>
        </p:nvSpPr>
        <p:spPr bwMode="auto">
          <a:xfrm>
            <a:off x="863600" y="3781425"/>
            <a:ext cx="14922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SP Wheeled*</a:t>
            </a:r>
          </a:p>
        </p:txBody>
      </p:sp>
      <p:sp>
        <p:nvSpPr>
          <p:cNvPr id="91156" name="Text Box 48"/>
          <p:cNvSpPr txBox="1">
            <a:spLocks noChangeArrowheads="1"/>
          </p:cNvSpPr>
          <p:nvPr/>
        </p:nvSpPr>
        <p:spPr bwMode="auto">
          <a:xfrm>
            <a:off x="893763" y="5216525"/>
            <a:ext cx="1431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SP Tracked*</a:t>
            </a:r>
          </a:p>
        </p:txBody>
      </p:sp>
      <p:grpSp>
        <p:nvGrpSpPr>
          <p:cNvPr id="91157" name="Group 49"/>
          <p:cNvGrpSpPr>
            <a:grpSpLocks/>
          </p:cNvGrpSpPr>
          <p:nvPr/>
        </p:nvGrpSpPr>
        <p:grpSpPr bwMode="auto">
          <a:xfrm>
            <a:off x="3706813" y="1630363"/>
            <a:ext cx="530225" cy="530225"/>
            <a:chOff x="2335" y="1027"/>
            <a:chExt cx="334" cy="334"/>
          </a:xfrm>
        </p:grpSpPr>
        <p:sp>
          <p:nvSpPr>
            <p:cNvPr id="91418" name="Freeform 50"/>
            <p:cNvSpPr>
              <a:spLocks noChangeAspect="1"/>
            </p:cNvSpPr>
            <p:nvPr/>
          </p:nvSpPr>
          <p:spPr bwMode="auto">
            <a:xfrm>
              <a:off x="2335" y="102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419" name="Group 51"/>
            <p:cNvGrpSpPr>
              <a:grpSpLocks/>
            </p:cNvGrpSpPr>
            <p:nvPr/>
          </p:nvGrpSpPr>
          <p:grpSpPr bwMode="auto">
            <a:xfrm>
              <a:off x="2474" y="1070"/>
              <a:ext cx="55" cy="159"/>
              <a:chOff x="2479" y="689"/>
              <a:chExt cx="55" cy="159"/>
            </a:xfrm>
          </p:grpSpPr>
          <p:sp>
            <p:nvSpPr>
              <p:cNvPr id="91421" name="Line 52"/>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22" name="Line 53"/>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23" name="Line 54"/>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24" name="Freeform 55"/>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25" name="Freeform 56"/>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91420" name="Rectangle 57"/>
            <p:cNvSpPr>
              <a:spLocks noChangeArrowheads="1"/>
            </p:cNvSpPr>
            <p:nvPr/>
          </p:nvSpPr>
          <p:spPr bwMode="auto">
            <a:xfrm>
              <a:off x="2473" y="1236"/>
              <a:ext cx="59" cy="115"/>
            </a:xfrm>
            <a:prstGeom prst="rect">
              <a:avLst/>
            </a:prstGeom>
            <a:noFill/>
            <a:ln w="9525">
              <a:noFill/>
              <a:miter lim="800000"/>
              <a:headEnd/>
              <a:tailEnd/>
            </a:ln>
          </p:spPr>
          <p:txBody>
            <a:bodyPr wrap="none" lIns="0" tIns="0" rIns="0" bIns="0" anchor="ctr" anchorCtr="1">
              <a:spAutoFit/>
            </a:bodyPr>
            <a:lstStyle/>
            <a:p>
              <a:pPr algn="ctr" eaLnBrk="0" hangingPunct="0"/>
              <a:r>
                <a:rPr lang="en-US" sz="1200" b="1"/>
                <a:t>T</a:t>
              </a:r>
            </a:p>
          </p:txBody>
        </p:sp>
      </p:grpSp>
      <p:grpSp>
        <p:nvGrpSpPr>
          <p:cNvPr id="91158" name="Group 58"/>
          <p:cNvGrpSpPr>
            <a:grpSpLocks/>
          </p:cNvGrpSpPr>
          <p:nvPr/>
        </p:nvGrpSpPr>
        <p:grpSpPr bwMode="auto">
          <a:xfrm>
            <a:off x="7685088" y="1628775"/>
            <a:ext cx="530225" cy="530225"/>
            <a:chOff x="4841" y="1026"/>
            <a:chExt cx="334" cy="334"/>
          </a:xfrm>
        </p:grpSpPr>
        <p:sp>
          <p:nvSpPr>
            <p:cNvPr id="91410" name="Freeform 59"/>
            <p:cNvSpPr>
              <a:spLocks/>
            </p:cNvSpPr>
            <p:nvPr/>
          </p:nvSpPr>
          <p:spPr bwMode="auto">
            <a:xfrm>
              <a:off x="4841" y="10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1411" name="Rectangle 60"/>
            <p:cNvSpPr>
              <a:spLocks noChangeArrowheads="1"/>
            </p:cNvSpPr>
            <p:nvPr/>
          </p:nvSpPr>
          <p:spPr bwMode="auto">
            <a:xfrm>
              <a:off x="4979" y="1230"/>
              <a:ext cx="59" cy="115"/>
            </a:xfrm>
            <a:prstGeom prst="rect">
              <a:avLst/>
            </a:prstGeom>
            <a:noFill/>
            <a:ln w="9525">
              <a:noFill/>
              <a:miter lim="800000"/>
              <a:headEnd/>
              <a:tailEnd/>
            </a:ln>
          </p:spPr>
          <p:txBody>
            <a:bodyPr wrap="none" lIns="0" tIns="0" rIns="0" bIns="0">
              <a:spAutoFit/>
            </a:bodyPr>
            <a:lstStyle/>
            <a:p>
              <a:pPr eaLnBrk="0" hangingPunct="0"/>
              <a:r>
                <a:rPr lang="en-US" sz="1200" b="1"/>
                <a:t>T</a:t>
              </a:r>
            </a:p>
          </p:txBody>
        </p:sp>
        <p:grpSp>
          <p:nvGrpSpPr>
            <p:cNvPr id="91412" name="Group 61"/>
            <p:cNvGrpSpPr>
              <a:grpSpLocks/>
            </p:cNvGrpSpPr>
            <p:nvPr/>
          </p:nvGrpSpPr>
          <p:grpSpPr bwMode="auto">
            <a:xfrm>
              <a:off x="4980" y="1081"/>
              <a:ext cx="55" cy="159"/>
              <a:chOff x="2479" y="689"/>
              <a:chExt cx="55" cy="159"/>
            </a:xfrm>
          </p:grpSpPr>
          <p:sp>
            <p:nvSpPr>
              <p:cNvPr id="91413" name="Line 62"/>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14" name="Line 63"/>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15" name="Line 64"/>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16" name="Freeform 65"/>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17" name="Freeform 66"/>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59" name="Group 67"/>
          <p:cNvGrpSpPr>
            <a:grpSpLocks/>
          </p:cNvGrpSpPr>
          <p:nvPr/>
        </p:nvGrpSpPr>
        <p:grpSpPr bwMode="auto">
          <a:xfrm>
            <a:off x="6450013" y="1693863"/>
            <a:ext cx="401637" cy="401637"/>
            <a:chOff x="4063" y="1067"/>
            <a:chExt cx="253" cy="253"/>
          </a:xfrm>
        </p:grpSpPr>
        <p:sp>
          <p:nvSpPr>
            <p:cNvPr id="91402" name="Rectangle 68"/>
            <p:cNvSpPr>
              <a:spLocks noChangeArrowheads="1"/>
            </p:cNvSpPr>
            <p:nvPr/>
          </p:nvSpPr>
          <p:spPr bwMode="auto">
            <a:xfrm>
              <a:off x="4063" y="10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1403" name="Rectangle 69"/>
            <p:cNvSpPr>
              <a:spLocks noChangeArrowheads="1"/>
            </p:cNvSpPr>
            <p:nvPr/>
          </p:nvSpPr>
          <p:spPr bwMode="auto">
            <a:xfrm>
              <a:off x="4165" y="1223"/>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T</a:t>
              </a:r>
            </a:p>
          </p:txBody>
        </p:sp>
        <p:grpSp>
          <p:nvGrpSpPr>
            <p:cNvPr id="91404" name="Group 70"/>
            <p:cNvGrpSpPr>
              <a:grpSpLocks/>
            </p:cNvGrpSpPr>
            <p:nvPr/>
          </p:nvGrpSpPr>
          <p:grpSpPr bwMode="auto">
            <a:xfrm>
              <a:off x="4162" y="1087"/>
              <a:ext cx="55" cy="139"/>
              <a:chOff x="2479" y="689"/>
              <a:chExt cx="55" cy="159"/>
            </a:xfrm>
          </p:grpSpPr>
          <p:sp>
            <p:nvSpPr>
              <p:cNvPr id="91405" name="Line 71"/>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06" name="Line 72"/>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07" name="Line 73"/>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08" name="Freeform 74"/>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09" name="Freeform 75"/>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60" name="Group 76"/>
          <p:cNvGrpSpPr>
            <a:grpSpLocks/>
          </p:cNvGrpSpPr>
          <p:nvPr/>
        </p:nvGrpSpPr>
        <p:grpSpPr bwMode="auto">
          <a:xfrm>
            <a:off x="5068888" y="1712913"/>
            <a:ext cx="547687" cy="365125"/>
            <a:chOff x="3193" y="1079"/>
            <a:chExt cx="345" cy="230"/>
          </a:xfrm>
        </p:grpSpPr>
        <p:sp>
          <p:nvSpPr>
            <p:cNvPr id="91394" name="Rectangle 77"/>
            <p:cNvSpPr>
              <a:spLocks noChangeArrowheads="1"/>
            </p:cNvSpPr>
            <p:nvPr/>
          </p:nvSpPr>
          <p:spPr bwMode="auto">
            <a:xfrm>
              <a:off x="3193" y="107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1395" name="Rectangle 78"/>
            <p:cNvSpPr>
              <a:spLocks noChangeArrowheads="1"/>
            </p:cNvSpPr>
            <p:nvPr/>
          </p:nvSpPr>
          <p:spPr bwMode="auto">
            <a:xfrm>
              <a:off x="3341" y="1213"/>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T</a:t>
              </a:r>
            </a:p>
          </p:txBody>
        </p:sp>
        <p:grpSp>
          <p:nvGrpSpPr>
            <p:cNvPr id="91396" name="Group 79"/>
            <p:cNvGrpSpPr>
              <a:grpSpLocks/>
            </p:cNvGrpSpPr>
            <p:nvPr/>
          </p:nvGrpSpPr>
          <p:grpSpPr bwMode="auto">
            <a:xfrm>
              <a:off x="3337" y="1102"/>
              <a:ext cx="57" cy="117"/>
              <a:chOff x="2479" y="689"/>
              <a:chExt cx="55" cy="159"/>
            </a:xfrm>
          </p:grpSpPr>
          <p:sp>
            <p:nvSpPr>
              <p:cNvPr id="91397" name="Line 80"/>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98" name="Line 81"/>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99" name="Line 82"/>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400" name="Freeform 83"/>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401" name="Freeform 84"/>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61" name="Group 85"/>
          <p:cNvGrpSpPr>
            <a:grpSpLocks/>
          </p:cNvGrpSpPr>
          <p:nvPr/>
        </p:nvGrpSpPr>
        <p:grpSpPr bwMode="auto">
          <a:xfrm>
            <a:off x="3706813" y="2290763"/>
            <a:ext cx="530225" cy="530225"/>
            <a:chOff x="2335" y="1443"/>
            <a:chExt cx="334" cy="334"/>
          </a:xfrm>
        </p:grpSpPr>
        <p:sp>
          <p:nvSpPr>
            <p:cNvPr id="91386" name="Freeform 86"/>
            <p:cNvSpPr>
              <a:spLocks noChangeAspect="1"/>
            </p:cNvSpPr>
            <p:nvPr/>
          </p:nvSpPr>
          <p:spPr bwMode="auto">
            <a:xfrm>
              <a:off x="2335" y="144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387" name="Group 87"/>
            <p:cNvGrpSpPr>
              <a:grpSpLocks/>
            </p:cNvGrpSpPr>
            <p:nvPr/>
          </p:nvGrpSpPr>
          <p:grpSpPr bwMode="auto">
            <a:xfrm>
              <a:off x="2474" y="1486"/>
              <a:ext cx="55" cy="159"/>
              <a:chOff x="2479" y="689"/>
              <a:chExt cx="55" cy="159"/>
            </a:xfrm>
          </p:grpSpPr>
          <p:sp>
            <p:nvSpPr>
              <p:cNvPr id="91389" name="Line 88"/>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90" name="Line 89"/>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91" name="Line 90"/>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92" name="Freeform 91"/>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93" name="Freeform 92"/>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91388" name="Rectangle 93"/>
            <p:cNvSpPr>
              <a:spLocks noChangeArrowheads="1"/>
            </p:cNvSpPr>
            <p:nvPr/>
          </p:nvSpPr>
          <p:spPr bwMode="auto">
            <a:xfrm>
              <a:off x="2473" y="1652"/>
              <a:ext cx="64" cy="115"/>
            </a:xfrm>
            <a:prstGeom prst="rect">
              <a:avLst/>
            </a:prstGeom>
            <a:noFill/>
            <a:ln w="9525">
              <a:noFill/>
              <a:miter lim="800000"/>
              <a:headEnd/>
              <a:tailEnd/>
            </a:ln>
          </p:spPr>
          <p:txBody>
            <a:bodyPr wrap="none" lIns="0" tIns="0" rIns="0" bIns="0">
              <a:spAutoFit/>
            </a:bodyPr>
            <a:lstStyle/>
            <a:p>
              <a:pPr eaLnBrk="0" hangingPunct="0"/>
              <a:r>
                <a:rPr lang="en-US" sz="1200" b="1"/>
                <a:t>S</a:t>
              </a:r>
            </a:p>
          </p:txBody>
        </p:sp>
      </p:grpSp>
      <p:grpSp>
        <p:nvGrpSpPr>
          <p:cNvPr id="91162" name="Group 94"/>
          <p:cNvGrpSpPr>
            <a:grpSpLocks/>
          </p:cNvGrpSpPr>
          <p:nvPr/>
        </p:nvGrpSpPr>
        <p:grpSpPr bwMode="auto">
          <a:xfrm>
            <a:off x="7685088" y="2289175"/>
            <a:ext cx="530225" cy="530225"/>
            <a:chOff x="4841" y="1442"/>
            <a:chExt cx="334" cy="334"/>
          </a:xfrm>
        </p:grpSpPr>
        <p:sp>
          <p:nvSpPr>
            <p:cNvPr id="91378" name="Freeform 95"/>
            <p:cNvSpPr>
              <a:spLocks/>
            </p:cNvSpPr>
            <p:nvPr/>
          </p:nvSpPr>
          <p:spPr bwMode="auto">
            <a:xfrm>
              <a:off x="4841" y="144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1379" name="Rectangle 96"/>
            <p:cNvSpPr>
              <a:spLocks noChangeArrowheads="1"/>
            </p:cNvSpPr>
            <p:nvPr/>
          </p:nvSpPr>
          <p:spPr bwMode="auto">
            <a:xfrm>
              <a:off x="4979" y="1646"/>
              <a:ext cx="64" cy="115"/>
            </a:xfrm>
            <a:prstGeom prst="rect">
              <a:avLst/>
            </a:prstGeom>
            <a:noFill/>
            <a:ln w="9525">
              <a:noFill/>
              <a:miter lim="800000"/>
              <a:headEnd/>
              <a:tailEnd/>
            </a:ln>
          </p:spPr>
          <p:txBody>
            <a:bodyPr wrap="none" lIns="0" tIns="0" rIns="0" bIns="0">
              <a:spAutoFit/>
            </a:bodyPr>
            <a:lstStyle/>
            <a:p>
              <a:pPr eaLnBrk="0" hangingPunct="0"/>
              <a:r>
                <a:rPr lang="en-US" sz="1200" b="1"/>
                <a:t>S</a:t>
              </a:r>
            </a:p>
          </p:txBody>
        </p:sp>
        <p:grpSp>
          <p:nvGrpSpPr>
            <p:cNvPr id="91380" name="Group 97"/>
            <p:cNvGrpSpPr>
              <a:grpSpLocks/>
            </p:cNvGrpSpPr>
            <p:nvPr/>
          </p:nvGrpSpPr>
          <p:grpSpPr bwMode="auto">
            <a:xfrm>
              <a:off x="4980" y="1497"/>
              <a:ext cx="55" cy="159"/>
              <a:chOff x="2479" y="689"/>
              <a:chExt cx="55" cy="159"/>
            </a:xfrm>
          </p:grpSpPr>
          <p:sp>
            <p:nvSpPr>
              <p:cNvPr id="91381" name="Line 98"/>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82" name="Line 99"/>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83" name="Line 100"/>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84" name="Freeform 101"/>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85" name="Freeform 102"/>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63" name="Group 103"/>
          <p:cNvGrpSpPr>
            <a:grpSpLocks/>
          </p:cNvGrpSpPr>
          <p:nvPr/>
        </p:nvGrpSpPr>
        <p:grpSpPr bwMode="auto">
          <a:xfrm>
            <a:off x="6450013" y="2354263"/>
            <a:ext cx="401637" cy="401637"/>
            <a:chOff x="4063" y="1067"/>
            <a:chExt cx="253" cy="253"/>
          </a:xfrm>
        </p:grpSpPr>
        <p:sp>
          <p:nvSpPr>
            <p:cNvPr id="91370" name="Rectangle 104"/>
            <p:cNvSpPr>
              <a:spLocks noChangeArrowheads="1"/>
            </p:cNvSpPr>
            <p:nvPr/>
          </p:nvSpPr>
          <p:spPr bwMode="auto">
            <a:xfrm>
              <a:off x="4063" y="106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1371" name="Rectangle 105"/>
            <p:cNvSpPr>
              <a:spLocks noChangeArrowheads="1"/>
            </p:cNvSpPr>
            <p:nvPr/>
          </p:nvSpPr>
          <p:spPr bwMode="auto">
            <a:xfrm>
              <a:off x="4163" y="1223"/>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a:t>
              </a:r>
            </a:p>
          </p:txBody>
        </p:sp>
        <p:grpSp>
          <p:nvGrpSpPr>
            <p:cNvPr id="91372" name="Group 106"/>
            <p:cNvGrpSpPr>
              <a:grpSpLocks/>
            </p:cNvGrpSpPr>
            <p:nvPr/>
          </p:nvGrpSpPr>
          <p:grpSpPr bwMode="auto">
            <a:xfrm>
              <a:off x="4162" y="1087"/>
              <a:ext cx="55" cy="139"/>
              <a:chOff x="2479" y="689"/>
              <a:chExt cx="55" cy="159"/>
            </a:xfrm>
          </p:grpSpPr>
          <p:sp>
            <p:nvSpPr>
              <p:cNvPr id="91373" name="Line 107"/>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74" name="Line 108"/>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75" name="Line 109"/>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76" name="Freeform 110"/>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77" name="Freeform 111"/>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64" name="Group 112"/>
          <p:cNvGrpSpPr>
            <a:grpSpLocks/>
          </p:cNvGrpSpPr>
          <p:nvPr/>
        </p:nvGrpSpPr>
        <p:grpSpPr bwMode="auto">
          <a:xfrm>
            <a:off x="5068888" y="2373313"/>
            <a:ext cx="547687" cy="365125"/>
            <a:chOff x="3193" y="1079"/>
            <a:chExt cx="345" cy="230"/>
          </a:xfrm>
        </p:grpSpPr>
        <p:sp>
          <p:nvSpPr>
            <p:cNvPr id="91362" name="Rectangle 113"/>
            <p:cNvSpPr>
              <a:spLocks noChangeArrowheads="1"/>
            </p:cNvSpPr>
            <p:nvPr/>
          </p:nvSpPr>
          <p:spPr bwMode="auto">
            <a:xfrm>
              <a:off x="3193" y="107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1363" name="Rectangle 114"/>
            <p:cNvSpPr>
              <a:spLocks noChangeArrowheads="1"/>
            </p:cNvSpPr>
            <p:nvPr/>
          </p:nvSpPr>
          <p:spPr bwMode="auto">
            <a:xfrm>
              <a:off x="3339" y="1213"/>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a:t>
              </a:r>
            </a:p>
          </p:txBody>
        </p:sp>
        <p:grpSp>
          <p:nvGrpSpPr>
            <p:cNvPr id="91364" name="Group 115"/>
            <p:cNvGrpSpPr>
              <a:grpSpLocks/>
            </p:cNvGrpSpPr>
            <p:nvPr/>
          </p:nvGrpSpPr>
          <p:grpSpPr bwMode="auto">
            <a:xfrm>
              <a:off x="3337" y="1102"/>
              <a:ext cx="57" cy="117"/>
              <a:chOff x="2479" y="689"/>
              <a:chExt cx="55" cy="159"/>
            </a:xfrm>
          </p:grpSpPr>
          <p:sp>
            <p:nvSpPr>
              <p:cNvPr id="91365" name="Line 116"/>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66" name="Line 117"/>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67" name="Line 118"/>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68" name="Freeform 119"/>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69" name="Freeform 120"/>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65" name="Group 121"/>
          <p:cNvGrpSpPr>
            <a:grpSpLocks/>
          </p:cNvGrpSpPr>
          <p:nvPr/>
        </p:nvGrpSpPr>
        <p:grpSpPr bwMode="auto">
          <a:xfrm>
            <a:off x="3694113" y="5072063"/>
            <a:ext cx="530225" cy="530225"/>
            <a:chOff x="2327" y="3195"/>
            <a:chExt cx="334" cy="334"/>
          </a:xfrm>
        </p:grpSpPr>
        <p:sp>
          <p:nvSpPr>
            <p:cNvPr id="91353" name="Freeform 122"/>
            <p:cNvSpPr>
              <a:spLocks noChangeAspect="1"/>
            </p:cNvSpPr>
            <p:nvPr/>
          </p:nvSpPr>
          <p:spPr bwMode="auto">
            <a:xfrm>
              <a:off x="2327" y="319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354" name="Group 123"/>
            <p:cNvGrpSpPr>
              <a:grpSpLocks/>
            </p:cNvGrpSpPr>
            <p:nvPr/>
          </p:nvGrpSpPr>
          <p:grpSpPr bwMode="auto">
            <a:xfrm>
              <a:off x="2365" y="3225"/>
              <a:ext cx="258" cy="204"/>
              <a:chOff x="2659" y="3471"/>
              <a:chExt cx="258" cy="225"/>
            </a:xfrm>
          </p:grpSpPr>
          <p:sp>
            <p:nvSpPr>
              <p:cNvPr id="91355" name="Oval 124"/>
              <p:cNvSpPr>
                <a:spLocks noChangeAspect="1" noChangeArrowheads="1"/>
              </p:cNvSpPr>
              <p:nvPr/>
            </p:nvSpPr>
            <p:spPr bwMode="auto">
              <a:xfrm>
                <a:off x="2659" y="3628"/>
                <a:ext cx="258" cy="68"/>
              </a:xfrm>
              <a:prstGeom prst="ellipse">
                <a:avLst/>
              </a:prstGeom>
              <a:noFill/>
              <a:ln w="12700">
                <a:solidFill>
                  <a:srgbClr val="000000"/>
                </a:solidFill>
                <a:round/>
                <a:headEnd/>
                <a:tailEnd/>
              </a:ln>
            </p:spPr>
            <p:txBody>
              <a:bodyPr wrap="none" anchor="ctr"/>
              <a:lstStyle/>
              <a:p>
                <a:endParaRPr lang="en-US"/>
              </a:p>
            </p:txBody>
          </p:sp>
          <p:grpSp>
            <p:nvGrpSpPr>
              <p:cNvPr id="91356" name="Group 125"/>
              <p:cNvGrpSpPr>
                <a:grpSpLocks/>
              </p:cNvGrpSpPr>
              <p:nvPr/>
            </p:nvGrpSpPr>
            <p:grpSpPr bwMode="auto">
              <a:xfrm>
                <a:off x="2760" y="3471"/>
                <a:ext cx="55" cy="159"/>
                <a:chOff x="2479" y="689"/>
                <a:chExt cx="55" cy="159"/>
              </a:xfrm>
            </p:grpSpPr>
            <p:sp>
              <p:nvSpPr>
                <p:cNvPr id="91357" name="Line 126"/>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58" name="Line 127"/>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59" name="Line 128"/>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60" name="Freeform 129"/>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61" name="Freeform 130"/>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66" name="Group 131"/>
          <p:cNvGrpSpPr>
            <a:grpSpLocks/>
          </p:cNvGrpSpPr>
          <p:nvPr/>
        </p:nvGrpSpPr>
        <p:grpSpPr bwMode="auto">
          <a:xfrm>
            <a:off x="5056188" y="5154613"/>
            <a:ext cx="547687" cy="365125"/>
            <a:chOff x="3185" y="3247"/>
            <a:chExt cx="345" cy="230"/>
          </a:xfrm>
        </p:grpSpPr>
        <p:sp>
          <p:nvSpPr>
            <p:cNvPr id="91344" name="Rectangle 132"/>
            <p:cNvSpPr>
              <a:spLocks noChangeArrowheads="1"/>
            </p:cNvSpPr>
            <p:nvPr/>
          </p:nvSpPr>
          <p:spPr bwMode="auto">
            <a:xfrm>
              <a:off x="3185" y="324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1345" name="Group 133"/>
            <p:cNvGrpSpPr>
              <a:grpSpLocks/>
            </p:cNvGrpSpPr>
            <p:nvPr/>
          </p:nvGrpSpPr>
          <p:grpSpPr bwMode="auto">
            <a:xfrm>
              <a:off x="3228" y="3271"/>
              <a:ext cx="258" cy="181"/>
              <a:chOff x="3059" y="3611"/>
              <a:chExt cx="258" cy="181"/>
            </a:xfrm>
          </p:grpSpPr>
          <p:grpSp>
            <p:nvGrpSpPr>
              <p:cNvPr id="91346" name="Group 134"/>
              <p:cNvGrpSpPr>
                <a:grpSpLocks/>
              </p:cNvGrpSpPr>
              <p:nvPr/>
            </p:nvGrpSpPr>
            <p:grpSpPr bwMode="auto">
              <a:xfrm>
                <a:off x="3160" y="3611"/>
                <a:ext cx="57" cy="117"/>
                <a:chOff x="2479" y="689"/>
                <a:chExt cx="55" cy="159"/>
              </a:xfrm>
            </p:grpSpPr>
            <p:sp>
              <p:nvSpPr>
                <p:cNvPr id="91348" name="Line 135"/>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49" name="Line 136"/>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50" name="Line 137"/>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51" name="Freeform 138"/>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52" name="Freeform 139"/>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91347" name="Oval 140"/>
              <p:cNvSpPr>
                <a:spLocks noChangeAspect="1" noChangeArrowheads="1"/>
              </p:cNvSpPr>
              <p:nvPr/>
            </p:nvSpPr>
            <p:spPr bwMode="auto">
              <a:xfrm>
                <a:off x="3059" y="3724"/>
                <a:ext cx="258" cy="68"/>
              </a:xfrm>
              <a:prstGeom prst="ellipse">
                <a:avLst/>
              </a:prstGeom>
              <a:noFill/>
              <a:ln w="12700">
                <a:solidFill>
                  <a:srgbClr val="000000"/>
                </a:solidFill>
                <a:round/>
                <a:headEnd/>
                <a:tailEnd/>
              </a:ln>
            </p:spPr>
            <p:txBody>
              <a:bodyPr wrap="none" anchor="ctr"/>
              <a:lstStyle/>
              <a:p>
                <a:endParaRPr lang="en-US"/>
              </a:p>
            </p:txBody>
          </p:sp>
        </p:grpSp>
      </p:grpSp>
      <p:grpSp>
        <p:nvGrpSpPr>
          <p:cNvPr id="91167" name="Group 141"/>
          <p:cNvGrpSpPr>
            <a:grpSpLocks/>
          </p:cNvGrpSpPr>
          <p:nvPr/>
        </p:nvGrpSpPr>
        <p:grpSpPr bwMode="auto">
          <a:xfrm>
            <a:off x="5056188" y="3719513"/>
            <a:ext cx="547687" cy="365125"/>
            <a:chOff x="3185" y="2343"/>
            <a:chExt cx="345" cy="230"/>
          </a:xfrm>
        </p:grpSpPr>
        <p:sp>
          <p:nvSpPr>
            <p:cNvPr id="91332" name="Rectangle 142"/>
            <p:cNvSpPr>
              <a:spLocks noChangeArrowheads="1"/>
            </p:cNvSpPr>
            <p:nvPr/>
          </p:nvSpPr>
          <p:spPr bwMode="auto">
            <a:xfrm>
              <a:off x="3185" y="234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1333" name="Group 143"/>
            <p:cNvGrpSpPr>
              <a:grpSpLocks/>
            </p:cNvGrpSpPr>
            <p:nvPr/>
          </p:nvGrpSpPr>
          <p:grpSpPr bwMode="auto">
            <a:xfrm>
              <a:off x="3261" y="2368"/>
              <a:ext cx="193" cy="186"/>
              <a:chOff x="1606" y="2794"/>
              <a:chExt cx="193" cy="186"/>
            </a:xfrm>
          </p:grpSpPr>
          <p:grpSp>
            <p:nvGrpSpPr>
              <p:cNvPr id="91334" name="Group 144"/>
              <p:cNvGrpSpPr>
                <a:grpSpLocks/>
              </p:cNvGrpSpPr>
              <p:nvPr/>
            </p:nvGrpSpPr>
            <p:grpSpPr bwMode="auto">
              <a:xfrm>
                <a:off x="1675" y="2794"/>
                <a:ext cx="55" cy="139"/>
                <a:chOff x="2479" y="689"/>
                <a:chExt cx="55" cy="159"/>
              </a:xfrm>
            </p:grpSpPr>
            <p:sp>
              <p:nvSpPr>
                <p:cNvPr id="91339" name="Line 145"/>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40" name="Line 146"/>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41" name="Line 147"/>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42" name="Freeform 148"/>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43" name="Freeform 149"/>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nvGrpSpPr>
              <p:cNvPr id="91335" name="Group 150"/>
              <p:cNvGrpSpPr>
                <a:grpSpLocks/>
              </p:cNvGrpSpPr>
              <p:nvPr/>
            </p:nvGrpSpPr>
            <p:grpSpPr bwMode="auto">
              <a:xfrm>
                <a:off x="1606" y="2932"/>
                <a:ext cx="193" cy="48"/>
                <a:chOff x="1786" y="699"/>
                <a:chExt cx="193" cy="48"/>
              </a:xfrm>
            </p:grpSpPr>
            <p:sp>
              <p:nvSpPr>
                <p:cNvPr id="91336" name="Line 151"/>
                <p:cNvSpPr>
                  <a:spLocks noChangeAspect="1" noChangeShapeType="1"/>
                </p:cNvSpPr>
                <p:nvPr/>
              </p:nvSpPr>
              <p:spPr bwMode="auto">
                <a:xfrm>
                  <a:off x="1811" y="69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337" name="Oval 152"/>
                <p:cNvSpPr>
                  <a:spLocks noChangeAspect="1" noChangeArrowheads="1"/>
                </p:cNvSpPr>
                <p:nvPr/>
              </p:nvSpPr>
              <p:spPr bwMode="auto">
                <a:xfrm>
                  <a:off x="1931" y="699"/>
                  <a:ext cx="48" cy="48"/>
                </a:xfrm>
                <a:prstGeom prst="ellipse">
                  <a:avLst/>
                </a:prstGeom>
                <a:noFill/>
                <a:ln w="12700">
                  <a:solidFill>
                    <a:srgbClr val="000000"/>
                  </a:solidFill>
                  <a:round/>
                  <a:headEnd/>
                  <a:tailEnd/>
                </a:ln>
              </p:spPr>
              <p:txBody>
                <a:bodyPr wrap="none" anchor="ctr"/>
                <a:lstStyle/>
                <a:p>
                  <a:endParaRPr lang="en-US"/>
                </a:p>
              </p:txBody>
            </p:sp>
            <p:sp>
              <p:nvSpPr>
                <p:cNvPr id="91338" name="Oval 153"/>
                <p:cNvSpPr>
                  <a:spLocks noChangeAspect="1" noChangeArrowheads="1"/>
                </p:cNvSpPr>
                <p:nvPr/>
              </p:nvSpPr>
              <p:spPr bwMode="auto">
                <a:xfrm>
                  <a:off x="1786" y="699"/>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91168" name="Group 154"/>
          <p:cNvGrpSpPr>
            <a:grpSpLocks/>
          </p:cNvGrpSpPr>
          <p:nvPr/>
        </p:nvGrpSpPr>
        <p:grpSpPr bwMode="auto">
          <a:xfrm>
            <a:off x="3694113" y="2989263"/>
            <a:ext cx="530225" cy="530225"/>
            <a:chOff x="2327" y="1883"/>
            <a:chExt cx="334" cy="334"/>
          </a:xfrm>
        </p:grpSpPr>
        <p:sp>
          <p:nvSpPr>
            <p:cNvPr id="91320" name="Freeform 155"/>
            <p:cNvSpPr>
              <a:spLocks noChangeAspect="1"/>
            </p:cNvSpPr>
            <p:nvPr/>
          </p:nvSpPr>
          <p:spPr bwMode="auto">
            <a:xfrm>
              <a:off x="2327" y="188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321" name="Group 156"/>
            <p:cNvGrpSpPr>
              <a:grpSpLocks/>
            </p:cNvGrpSpPr>
            <p:nvPr/>
          </p:nvGrpSpPr>
          <p:grpSpPr bwMode="auto">
            <a:xfrm>
              <a:off x="2374" y="1921"/>
              <a:ext cx="239" cy="185"/>
              <a:chOff x="1876" y="3606"/>
              <a:chExt cx="239" cy="185"/>
            </a:xfrm>
          </p:grpSpPr>
          <p:grpSp>
            <p:nvGrpSpPr>
              <p:cNvPr id="91322" name="Group 157"/>
              <p:cNvGrpSpPr>
                <a:grpSpLocks/>
              </p:cNvGrpSpPr>
              <p:nvPr/>
            </p:nvGrpSpPr>
            <p:grpSpPr bwMode="auto">
              <a:xfrm>
                <a:off x="1876" y="3742"/>
                <a:ext cx="239" cy="49"/>
                <a:chOff x="1777" y="1232"/>
                <a:chExt cx="239" cy="49"/>
              </a:xfrm>
            </p:grpSpPr>
            <p:sp>
              <p:nvSpPr>
                <p:cNvPr id="91329" name="Line 158"/>
                <p:cNvSpPr>
                  <a:spLocks noChangeAspect="1" noChangeShapeType="1"/>
                </p:cNvSpPr>
                <p:nvPr/>
              </p:nvSpPr>
              <p:spPr bwMode="auto">
                <a:xfrm>
                  <a:off x="1824" y="1257"/>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330" name="Oval 159"/>
                <p:cNvSpPr>
                  <a:spLocks noChangeAspect="1" noChangeArrowheads="1"/>
                </p:cNvSpPr>
                <p:nvPr/>
              </p:nvSpPr>
              <p:spPr bwMode="auto">
                <a:xfrm>
                  <a:off x="1968" y="1232"/>
                  <a:ext cx="48" cy="48"/>
                </a:xfrm>
                <a:prstGeom prst="ellipse">
                  <a:avLst/>
                </a:prstGeom>
                <a:noFill/>
                <a:ln w="12700">
                  <a:solidFill>
                    <a:srgbClr val="000000"/>
                  </a:solidFill>
                  <a:round/>
                  <a:headEnd/>
                  <a:tailEnd/>
                </a:ln>
              </p:spPr>
              <p:txBody>
                <a:bodyPr wrap="none" anchor="ctr"/>
                <a:lstStyle/>
                <a:p>
                  <a:endParaRPr lang="en-US"/>
                </a:p>
              </p:txBody>
            </p:sp>
            <p:sp>
              <p:nvSpPr>
                <p:cNvPr id="91331" name="Oval 160"/>
                <p:cNvSpPr>
                  <a:spLocks noChangeAspect="1" noChangeArrowheads="1"/>
                </p:cNvSpPr>
                <p:nvPr/>
              </p:nvSpPr>
              <p:spPr bwMode="auto">
                <a:xfrm>
                  <a:off x="1777" y="1233"/>
                  <a:ext cx="48" cy="48"/>
                </a:xfrm>
                <a:prstGeom prst="ellipse">
                  <a:avLst/>
                </a:prstGeom>
                <a:noFill/>
                <a:ln w="12700">
                  <a:solidFill>
                    <a:srgbClr val="000000"/>
                  </a:solidFill>
                  <a:round/>
                  <a:headEnd/>
                  <a:tailEnd/>
                </a:ln>
              </p:spPr>
              <p:txBody>
                <a:bodyPr wrap="none" anchor="ctr"/>
                <a:lstStyle/>
                <a:p>
                  <a:endParaRPr lang="en-US"/>
                </a:p>
              </p:txBody>
            </p:sp>
          </p:grpSp>
          <p:grpSp>
            <p:nvGrpSpPr>
              <p:cNvPr id="91323" name="Group 161"/>
              <p:cNvGrpSpPr>
                <a:grpSpLocks/>
              </p:cNvGrpSpPr>
              <p:nvPr/>
            </p:nvGrpSpPr>
            <p:grpSpPr bwMode="auto">
              <a:xfrm>
                <a:off x="1968" y="3606"/>
                <a:ext cx="55" cy="159"/>
                <a:chOff x="2479" y="689"/>
                <a:chExt cx="55" cy="159"/>
              </a:xfrm>
            </p:grpSpPr>
            <p:sp>
              <p:nvSpPr>
                <p:cNvPr id="91324" name="Line 162"/>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25" name="Line 163"/>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26" name="Line 164"/>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27" name="Freeform 165"/>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28" name="Freeform 166"/>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69" name="Group 167"/>
          <p:cNvGrpSpPr>
            <a:grpSpLocks/>
          </p:cNvGrpSpPr>
          <p:nvPr/>
        </p:nvGrpSpPr>
        <p:grpSpPr bwMode="auto">
          <a:xfrm>
            <a:off x="3694113" y="3636963"/>
            <a:ext cx="530225" cy="530225"/>
            <a:chOff x="2327" y="2291"/>
            <a:chExt cx="334" cy="334"/>
          </a:xfrm>
        </p:grpSpPr>
        <p:sp>
          <p:nvSpPr>
            <p:cNvPr id="91308" name="Freeform 168"/>
            <p:cNvSpPr>
              <a:spLocks noChangeAspect="1"/>
            </p:cNvSpPr>
            <p:nvPr/>
          </p:nvSpPr>
          <p:spPr bwMode="auto">
            <a:xfrm>
              <a:off x="2327" y="229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309" name="Group 169"/>
            <p:cNvGrpSpPr>
              <a:grpSpLocks/>
            </p:cNvGrpSpPr>
            <p:nvPr/>
          </p:nvGrpSpPr>
          <p:grpSpPr bwMode="auto">
            <a:xfrm>
              <a:off x="2397" y="2316"/>
              <a:ext cx="193" cy="205"/>
              <a:chOff x="1897" y="2766"/>
              <a:chExt cx="193" cy="205"/>
            </a:xfrm>
          </p:grpSpPr>
          <p:grpSp>
            <p:nvGrpSpPr>
              <p:cNvPr id="91310" name="Group 170"/>
              <p:cNvGrpSpPr>
                <a:grpSpLocks/>
              </p:cNvGrpSpPr>
              <p:nvPr/>
            </p:nvGrpSpPr>
            <p:grpSpPr bwMode="auto">
              <a:xfrm>
                <a:off x="1897" y="2923"/>
                <a:ext cx="193" cy="48"/>
                <a:chOff x="1786" y="699"/>
                <a:chExt cx="193" cy="48"/>
              </a:xfrm>
            </p:grpSpPr>
            <p:sp>
              <p:nvSpPr>
                <p:cNvPr id="91317" name="Line 171"/>
                <p:cNvSpPr>
                  <a:spLocks noChangeAspect="1" noChangeShapeType="1"/>
                </p:cNvSpPr>
                <p:nvPr/>
              </p:nvSpPr>
              <p:spPr bwMode="auto">
                <a:xfrm>
                  <a:off x="1811" y="69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318" name="Oval 172"/>
                <p:cNvSpPr>
                  <a:spLocks noChangeAspect="1" noChangeArrowheads="1"/>
                </p:cNvSpPr>
                <p:nvPr/>
              </p:nvSpPr>
              <p:spPr bwMode="auto">
                <a:xfrm>
                  <a:off x="1931" y="699"/>
                  <a:ext cx="48" cy="48"/>
                </a:xfrm>
                <a:prstGeom prst="ellipse">
                  <a:avLst/>
                </a:prstGeom>
                <a:noFill/>
                <a:ln w="12700">
                  <a:solidFill>
                    <a:srgbClr val="000000"/>
                  </a:solidFill>
                  <a:round/>
                  <a:headEnd/>
                  <a:tailEnd/>
                </a:ln>
              </p:spPr>
              <p:txBody>
                <a:bodyPr wrap="none" anchor="ctr"/>
                <a:lstStyle/>
                <a:p>
                  <a:endParaRPr lang="en-US"/>
                </a:p>
              </p:txBody>
            </p:sp>
            <p:sp>
              <p:nvSpPr>
                <p:cNvPr id="91319" name="Oval 173"/>
                <p:cNvSpPr>
                  <a:spLocks noChangeAspect="1" noChangeArrowheads="1"/>
                </p:cNvSpPr>
                <p:nvPr/>
              </p:nvSpPr>
              <p:spPr bwMode="auto">
                <a:xfrm>
                  <a:off x="1786" y="699"/>
                  <a:ext cx="48" cy="48"/>
                </a:xfrm>
                <a:prstGeom prst="ellipse">
                  <a:avLst/>
                </a:prstGeom>
                <a:noFill/>
                <a:ln w="12700">
                  <a:solidFill>
                    <a:srgbClr val="000000"/>
                  </a:solidFill>
                  <a:round/>
                  <a:headEnd/>
                  <a:tailEnd/>
                </a:ln>
              </p:spPr>
              <p:txBody>
                <a:bodyPr wrap="none" anchor="ctr"/>
                <a:lstStyle/>
                <a:p>
                  <a:endParaRPr lang="en-US"/>
                </a:p>
              </p:txBody>
            </p:sp>
          </p:grpSp>
          <p:grpSp>
            <p:nvGrpSpPr>
              <p:cNvPr id="91311" name="Group 174"/>
              <p:cNvGrpSpPr>
                <a:grpSpLocks/>
              </p:cNvGrpSpPr>
              <p:nvPr/>
            </p:nvGrpSpPr>
            <p:grpSpPr bwMode="auto">
              <a:xfrm>
                <a:off x="1966" y="2766"/>
                <a:ext cx="55" cy="159"/>
                <a:chOff x="2479" y="689"/>
                <a:chExt cx="55" cy="159"/>
              </a:xfrm>
            </p:grpSpPr>
            <p:sp>
              <p:nvSpPr>
                <p:cNvPr id="91312" name="Line 175"/>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13" name="Line 176"/>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14" name="Line 177"/>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15" name="Freeform 178"/>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16" name="Freeform 179"/>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70" name="Group 180"/>
          <p:cNvGrpSpPr>
            <a:grpSpLocks/>
          </p:cNvGrpSpPr>
          <p:nvPr/>
        </p:nvGrpSpPr>
        <p:grpSpPr bwMode="auto">
          <a:xfrm>
            <a:off x="5056188" y="3071813"/>
            <a:ext cx="547687" cy="365125"/>
            <a:chOff x="3185" y="1935"/>
            <a:chExt cx="345" cy="230"/>
          </a:xfrm>
        </p:grpSpPr>
        <p:sp>
          <p:nvSpPr>
            <p:cNvPr id="91296" name="Rectangle 181"/>
            <p:cNvSpPr>
              <a:spLocks noChangeArrowheads="1"/>
            </p:cNvSpPr>
            <p:nvPr/>
          </p:nvSpPr>
          <p:spPr bwMode="auto">
            <a:xfrm>
              <a:off x="3185" y="193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1297" name="Group 182"/>
            <p:cNvGrpSpPr>
              <a:grpSpLocks/>
            </p:cNvGrpSpPr>
            <p:nvPr/>
          </p:nvGrpSpPr>
          <p:grpSpPr bwMode="auto">
            <a:xfrm>
              <a:off x="3238" y="1967"/>
              <a:ext cx="239" cy="165"/>
              <a:chOff x="1428" y="3596"/>
              <a:chExt cx="239" cy="165"/>
            </a:xfrm>
          </p:grpSpPr>
          <p:grpSp>
            <p:nvGrpSpPr>
              <p:cNvPr id="91298" name="Group 183"/>
              <p:cNvGrpSpPr>
                <a:grpSpLocks/>
              </p:cNvGrpSpPr>
              <p:nvPr/>
            </p:nvGrpSpPr>
            <p:grpSpPr bwMode="auto">
              <a:xfrm>
                <a:off x="1428" y="3712"/>
                <a:ext cx="239" cy="49"/>
                <a:chOff x="1777" y="1232"/>
                <a:chExt cx="239" cy="49"/>
              </a:xfrm>
            </p:grpSpPr>
            <p:sp>
              <p:nvSpPr>
                <p:cNvPr id="91305" name="Line 184"/>
                <p:cNvSpPr>
                  <a:spLocks noChangeAspect="1" noChangeShapeType="1"/>
                </p:cNvSpPr>
                <p:nvPr/>
              </p:nvSpPr>
              <p:spPr bwMode="auto">
                <a:xfrm>
                  <a:off x="1824" y="1257"/>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306" name="Oval 185"/>
                <p:cNvSpPr>
                  <a:spLocks noChangeAspect="1" noChangeArrowheads="1"/>
                </p:cNvSpPr>
                <p:nvPr/>
              </p:nvSpPr>
              <p:spPr bwMode="auto">
                <a:xfrm>
                  <a:off x="1968" y="1232"/>
                  <a:ext cx="48" cy="48"/>
                </a:xfrm>
                <a:prstGeom prst="ellipse">
                  <a:avLst/>
                </a:prstGeom>
                <a:noFill/>
                <a:ln w="12700">
                  <a:solidFill>
                    <a:srgbClr val="000000"/>
                  </a:solidFill>
                  <a:round/>
                  <a:headEnd/>
                  <a:tailEnd/>
                </a:ln>
              </p:spPr>
              <p:txBody>
                <a:bodyPr wrap="none" anchor="ctr"/>
                <a:lstStyle/>
                <a:p>
                  <a:endParaRPr lang="en-US"/>
                </a:p>
              </p:txBody>
            </p:sp>
            <p:sp>
              <p:nvSpPr>
                <p:cNvPr id="91307" name="Oval 186"/>
                <p:cNvSpPr>
                  <a:spLocks noChangeAspect="1" noChangeArrowheads="1"/>
                </p:cNvSpPr>
                <p:nvPr/>
              </p:nvSpPr>
              <p:spPr bwMode="auto">
                <a:xfrm>
                  <a:off x="1777" y="1233"/>
                  <a:ext cx="48" cy="48"/>
                </a:xfrm>
                <a:prstGeom prst="ellipse">
                  <a:avLst/>
                </a:prstGeom>
                <a:noFill/>
                <a:ln w="12700">
                  <a:solidFill>
                    <a:srgbClr val="000000"/>
                  </a:solidFill>
                  <a:round/>
                  <a:headEnd/>
                  <a:tailEnd/>
                </a:ln>
              </p:spPr>
              <p:txBody>
                <a:bodyPr wrap="none" anchor="ctr"/>
                <a:lstStyle/>
                <a:p>
                  <a:endParaRPr lang="en-US"/>
                </a:p>
              </p:txBody>
            </p:sp>
          </p:grpSp>
          <p:grpSp>
            <p:nvGrpSpPr>
              <p:cNvPr id="91299" name="Group 187"/>
              <p:cNvGrpSpPr>
                <a:grpSpLocks/>
              </p:cNvGrpSpPr>
              <p:nvPr/>
            </p:nvGrpSpPr>
            <p:grpSpPr bwMode="auto">
              <a:xfrm>
                <a:off x="1520" y="3596"/>
                <a:ext cx="55" cy="139"/>
                <a:chOff x="2479" y="689"/>
                <a:chExt cx="55" cy="159"/>
              </a:xfrm>
            </p:grpSpPr>
            <p:sp>
              <p:nvSpPr>
                <p:cNvPr id="91300" name="Line 188"/>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01" name="Line 189"/>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02" name="Line 190"/>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303" name="Freeform 191"/>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304" name="Freeform 192"/>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71" name="Group 193"/>
          <p:cNvGrpSpPr>
            <a:grpSpLocks/>
          </p:cNvGrpSpPr>
          <p:nvPr/>
        </p:nvGrpSpPr>
        <p:grpSpPr bwMode="auto">
          <a:xfrm>
            <a:off x="6437313" y="5135563"/>
            <a:ext cx="401637" cy="401637"/>
            <a:chOff x="4055" y="3235"/>
            <a:chExt cx="253" cy="253"/>
          </a:xfrm>
        </p:grpSpPr>
        <p:sp>
          <p:nvSpPr>
            <p:cNvPr id="91288" name="Rectangle 194"/>
            <p:cNvSpPr>
              <a:spLocks noChangeArrowheads="1"/>
            </p:cNvSpPr>
            <p:nvPr/>
          </p:nvSpPr>
          <p:spPr bwMode="auto">
            <a:xfrm>
              <a:off x="4055" y="32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1289" name="Group 195"/>
            <p:cNvGrpSpPr>
              <a:grpSpLocks/>
            </p:cNvGrpSpPr>
            <p:nvPr/>
          </p:nvGrpSpPr>
          <p:grpSpPr bwMode="auto">
            <a:xfrm>
              <a:off x="4153" y="3265"/>
              <a:ext cx="57" cy="117"/>
              <a:chOff x="2479" y="689"/>
              <a:chExt cx="55" cy="159"/>
            </a:xfrm>
          </p:grpSpPr>
          <p:sp>
            <p:nvSpPr>
              <p:cNvPr id="91291" name="Line 196"/>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92" name="Line 197"/>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93" name="Line 198"/>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94" name="Freeform 199"/>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95" name="Freeform 200"/>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91290" name="Oval 201"/>
            <p:cNvSpPr>
              <a:spLocks noChangeAspect="1" noChangeArrowheads="1"/>
            </p:cNvSpPr>
            <p:nvPr/>
          </p:nvSpPr>
          <p:spPr bwMode="auto">
            <a:xfrm>
              <a:off x="4077" y="3378"/>
              <a:ext cx="210" cy="68"/>
            </a:xfrm>
            <a:prstGeom prst="ellipse">
              <a:avLst/>
            </a:prstGeom>
            <a:noFill/>
            <a:ln w="12700">
              <a:solidFill>
                <a:srgbClr val="000000"/>
              </a:solidFill>
              <a:round/>
              <a:headEnd/>
              <a:tailEnd/>
            </a:ln>
          </p:spPr>
          <p:txBody>
            <a:bodyPr wrap="none" anchor="ctr"/>
            <a:lstStyle/>
            <a:p>
              <a:endParaRPr lang="en-US"/>
            </a:p>
          </p:txBody>
        </p:sp>
      </p:grpSp>
      <p:grpSp>
        <p:nvGrpSpPr>
          <p:cNvPr id="91172" name="Group 202"/>
          <p:cNvGrpSpPr>
            <a:grpSpLocks/>
          </p:cNvGrpSpPr>
          <p:nvPr/>
        </p:nvGrpSpPr>
        <p:grpSpPr bwMode="auto">
          <a:xfrm>
            <a:off x="7672388" y="5070475"/>
            <a:ext cx="530225" cy="530225"/>
            <a:chOff x="4833" y="3194"/>
            <a:chExt cx="334" cy="334"/>
          </a:xfrm>
        </p:grpSpPr>
        <p:sp>
          <p:nvSpPr>
            <p:cNvPr id="91280" name="Freeform 203"/>
            <p:cNvSpPr>
              <a:spLocks/>
            </p:cNvSpPr>
            <p:nvPr/>
          </p:nvSpPr>
          <p:spPr bwMode="auto">
            <a:xfrm>
              <a:off x="4833" y="319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1281" name="Group 204"/>
            <p:cNvGrpSpPr>
              <a:grpSpLocks/>
            </p:cNvGrpSpPr>
            <p:nvPr/>
          </p:nvGrpSpPr>
          <p:grpSpPr bwMode="auto">
            <a:xfrm>
              <a:off x="4972" y="3241"/>
              <a:ext cx="57" cy="117"/>
              <a:chOff x="2479" y="689"/>
              <a:chExt cx="55" cy="159"/>
            </a:xfrm>
          </p:grpSpPr>
          <p:sp>
            <p:nvSpPr>
              <p:cNvPr id="91283" name="Line 205"/>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84" name="Line 206"/>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85" name="Line 207"/>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86" name="Freeform 208"/>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87" name="Freeform 209"/>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sp>
          <p:nvSpPr>
            <p:cNvPr id="91282" name="Oval 210"/>
            <p:cNvSpPr>
              <a:spLocks noChangeAspect="1" noChangeArrowheads="1"/>
            </p:cNvSpPr>
            <p:nvPr/>
          </p:nvSpPr>
          <p:spPr bwMode="auto">
            <a:xfrm>
              <a:off x="4901" y="3354"/>
              <a:ext cx="198" cy="68"/>
            </a:xfrm>
            <a:prstGeom prst="ellipse">
              <a:avLst/>
            </a:prstGeom>
            <a:noFill/>
            <a:ln w="12700">
              <a:solidFill>
                <a:srgbClr val="000000"/>
              </a:solidFill>
              <a:round/>
              <a:headEnd/>
              <a:tailEnd/>
            </a:ln>
          </p:spPr>
          <p:txBody>
            <a:bodyPr wrap="none" anchor="ctr"/>
            <a:lstStyle/>
            <a:p>
              <a:endParaRPr lang="en-US"/>
            </a:p>
          </p:txBody>
        </p:sp>
      </p:grpSp>
      <p:grpSp>
        <p:nvGrpSpPr>
          <p:cNvPr id="91173" name="Group 211"/>
          <p:cNvGrpSpPr>
            <a:grpSpLocks/>
          </p:cNvGrpSpPr>
          <p:nvPr/>
        </p:nvGrpSpPr>
        <p:grpSpPr bwMode="auto">
          <a:xfrm>
            <a:off x="6437313" y="3052763"/>
            <a:ext cx="401637" cy="401637"/>
            <a:chOff x="4055" y="1923"/>
            <a:chExt cx="253" cy="253"/>
          </a:xfrm>
        </p:grpSpPr>
        <p:sp>
          <p:nvSpPr>
            <p:cNvPr id="91269" name="Rectangle 212"/>
            <p:cNvSpPr>
              <a:spLocks noChangeArrowheads="1"/>
            </p:cNvSpPr>
            <p:nvPr/>
          </p:nvSpPr>
          <p:spPr bwMode="auto">
            <a:xfrm>
              <a:off x="4055" y="1923"/>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1270" name="Group 213"/>
            <p:cNvGrpSpPr>
              <a:grpSpLocks/>
            </p:cNvGrpSpPr>
            <p:nvPr/>
          </p:nvGrpSpPr>
          <p:grpSpPr bwMode="auto">
            <a:xfrm>
              <a:off x="4077" y="2088"/>
              <a:ext cx="209" cy="49"/>
              <a:chOff x="4075" y="2088"/>
              <a:chExt cx="209" cy="49"/>
            </a:xfrm>
          </p:grpSpPr>
          <p:sp>
            <p:nvSpPr>
              <p:cNvPr id="91277" name="Line 214"/>
              <p:cNvSpPr>
                <a:spLocks noChangeAspect="1" noChangeShapeType="1"/>
              </p:cNvSpPr>
              <p:nvPr/>
            </p:nvSpPr>
            <p:spPr bwMode="auto">
              <a:xfrm>
                <a:off x="4123" y="2113"/>
                <a:ext cx="11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78" name="Oval 215"/>
              <p:cNvSpPr>
                <a:spLocks noChangeAspect="1" noChangeArrowheads="1"/>
              </p:cNvSpPr>
              <p:nvPr/>
            </p:nvSpPr>
            <p:spPr bwMode="auto">
              <a:xfrm>
                <a:off x="4236" y="2088"/>
                <a:ext cx="48" cy="48"/>
              </a:xfrm>
              <a:prstGeom prst="ellipse">
                <a:avLst/>
              </a:prstGeom>
              <a:noFill/>
              <a:ln w="12700">
                <a:solidFill>
                  <a:srgbClr val="000000"/>
                </a:solidFill>
                <a:round/>
                <a:headEnd/>
                <a:tailEnd/>
              </a:ln>
            </p:spPr>
            <p:txBody>
              <a:bodyPr wrap="none" anchor="ctr"/>
              <a:lstStyle/>
              <a:p>
                <a:endParaRPr lang="en-US"/>
              </a:p>
            </p:txBody>
          </p:sp>
          <p:sp>
            <p:nvSpPr>
              <p:cNvPr id="91279" name="Oval 216"/>
              <p:cNvSpPr>
                <a:spLocks noChangeAspect="1" noChangeArrowheads="1"/>
              </p:cNvSpPr>
              <p:nvPr/>
            </p:nvSpPr>
            <p:spPr bwMode="auto">
              <a:xfrm>
                <a:off x="4075" y="2089"/>
                <a:ext cx="48" cy="48"/>
              </a:xfrm>
              <a:prstGeom prst="ellipse">
                <a:avLst/>
              </a:prstGeom>
              <a:noFill/>
              <a:ln w="12700">
                <a:solidFill>
                  <a:srgbClr val="000000"/>
                </a:solidFill>
                <a:round/>
                <a:headEnd/>
                <a:tailEnd/>
              </a:ln>
            </p:spPr>
            <p:txBody>
              <a:bodyPr wrap="none" anchor="ctr"/>
              <a:lstStyle/>
              <a:p>
                <a:endParaRPr lang="en-US"/>
              </a:p>
            </p:txBody>
          </p:sp>
        </p:grpSp>
        <p:grpSp>
          <p:nvGrpSpPr>
            <p:cNvPr id="91271" name="Group 217"/>
            <p:cNvGrpSpPr>
              <a:grpSpLocks/>
            </p:cNvGrpSpPr>
            <p:nvPr/>
          </p:nvGrpSpPr>
          <p:grpSpPr bwMode="auto">
            <a:xfrm>
              <a:off x="4154" y="1972"/>
              <a:ext cx="55" cy="139"/>
              <a:chOff x="2479" y="689"/>
              <a:chExt cx="55" cy="159"/>
            </a:xfrm>
          </p:grpSpPr>
          <p:sp>
            <p:nvSpPr>
              <p:cNvPr id="91272" name="Line 218"/>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73" name="Line 219"/>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74" name="Line 220"/>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75" name="Freeform 221"/>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76" name="Freeform 222"/>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nvGrpSpPr>
          <p:cNvPr id="91174" name="Group 223"/>
          <p:cNvGrpSpPr>
            <a:grpSpLocks/>
          </p:cNvGrpSpPr>
          <p:nvPr/>
        </p:nvGrpSpPr>
        <p:grpSpPr bwMode="auto">
          <a:xfrm>
            <a:off x="6437313" y="3700463"/>
            <a:ext cx="401637" cy="401637"/>
            <a:chOff x="4055" y="2331"/>
            <a:chExt cx="253" cy="253"/>
          </a:xfrm>
        </p:grpSpPr>
        <p:sp>
          <p:nvSpPr>
            <p:cNvPr id="91257" name="Rectangle 224"/>
            <p:cNvSpPr>
              <a:spLocks noChangeArrowheads="1"/>
            </p:cNvSpPr>
            <p:nvPr/>
          </p:nvSpPr>
          <p:spPr bwMode="auto">
            <a:xfrm>
              <a:off x="4055" y="233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1258" name="Group 225"/>
            <p:cNvGrpSpPr>
              <a:grpSpLocks/>
            </p:cNvGrpSpPr>
            <p:nvPr/>
          </p:nvGrpSpPr>
          <p:grpSpPr bwMode="auto">
            <a:xfrm>
              <a:off x="4085" y="2361"/>
              <a:ext cx="193" cy="186"/>
              <a:chOff x="1606" y="2794"/>
              <a:chExt cx="193" cy="186"/>
            </a:xfrm>
          </p:grpSpPr>
          <p:grpSp>
            <p:nvGrpSpPr>
              <p:cNvPr id="91259" name="Group 226"/>
              <p:cNvGrpSpPr>
                <a:grpSpLocks/>
              </p:cNvGrpSpPr>
              <p:nvPr/>
            </p:nvGrpSpPr>
            <p:grpSpPr bwMode="auto">
              <a:xfrm>
                <a:off x="1675" y="2794"/>
                <a:ext cx="55" cy="139"/>
                <a:chOff x="2479" y="689"/>
                <a:chExt cx="55" cy="159"/>
              </a:xfrm>
            </p:grpSpPr>
            <p:sp>
              <p:nvSpPr>
                <p:cNvPr id="91264" name="Line 227"/>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65" name="Line 228"/>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66" name="Line 229"/>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67" name="Freeform 230"/>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68" name="Freeform 231"/>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nvGrpSpPr>
              <p:cNvPr id="91260" name="Group 232"/>
              <p:cNvGrpSpPr>
                <a:grpSpLocks/>
              </p:cNvGrpSpPr>
              <p:nvPr/>
            </p:nvGrpSpPr>
            <p:grpSpPr bwMode="auto">
              <a:xfrm>
                <a:off x="1606" y="2932"/>
                <a:ext cx="193" cy="48"/>
                <a:chOff x="1786" y="699"/>
                <a:chExt cx="193" cy="48"/>
              </a:xfrm>
            </p:grpSpPr>
            <p:sp>
              <p:nvSpPr>
                <p:cNvPr id="91261" name="Line 233"/>
                <p:cNvSpPr>
                  <a:spLocks noChangeAspect="1" noChangeShapeType="1"/>
                </p:cNvSpPr>
                <p:nvPr/>
              </p:nvSpPr>
              <p:spPr bwMode="auto">
                <a:xfrm>
                  <a:off x="1811" y="69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62" name="Oval 234"/>
                <p:cNvSpPr>
                  <a:spLocks noChangeAspect="1" noChangeArrowheads="1"/>
                </p:cNvSpPr>
                <p:nvPr/>
              </p:nvSpPr>
              <p:spPr bwMode="auto">
                <a:xfrm>
                  <a:off x="1931" y="699"/>
                  <a:ext cx="48" cy="48"/>
                </a:xfrm>
                <a:prstGeom prst="ellipse">
                  <a:avLst/>
                </a:prstGeom>
                <a:noFill/>
                <a:ln w="12700">
                  <a:solidFill>
                    <a:srgbClr val="000000"/>
                  </a:solidFill>
                  <a:round/>
                  <a:headEnd/>
                  <a:tailEnd/>
                </a:ln>
              </p:spPr>
              <p:txBody>
                <a:bodyPr wrap="none" anchor="ctr"/>
                <a:lstStyle/>
                <a:p>
                  <a:endParaRPr lang="en-US"/>
                </a:p>
              </p:txBody>
            </p:sp>
            <p:sp>
              <p:nvSpPr>
                <p:cNvPr id="91263" name="Oval 235"/>
                <p:cNvSpPr>
                  <a:spLocks noChangeAspect="1" noChangeArrowheads="1"/>
                </p:cNvSpPr>
                <p:nvPr/>
              </p:nvSpPr>
              <p:spPr bwMode="auto">
                <a:xfrm>
                  <a:off x="1786" y="699"/>
                  <a:ext cx="48" cy="48"/>
                </a:xfrm>
                <a:prstGeom prst="ellipse">
                  <a:avLst/>
                </a:prstGeom>
                <a:noFill/>
                <a:ln w="12700">
                  <a:solidFill>
                    <a:srgbClr val="000000"/>
                  </a:solidFill>
                  <a:round/>
                  <a:headEnd/>
                  <a:tailEnd/>
                </a:ln>
              </p:spPr>
              <p:txBody>
                <a:bodyPr wrap="none" anchor="ctr"/>
                <a:lstStyle/>
                <a:p>
                  <a:endParaRPr lang="en-US"/>
                </a:p>
              </p:txBody>
            </p:sp>
          </p:grpSp>
        </p:grpSp>
      </p:grpSp>
      <p:grpSp>
        <p:nvGrpSpPr>
          <p:cNvPr id="91175" name="Group 236"/>
          <p:cNvGrpSpPr>
            <a:grpSpLocks/>
          </p:cNvGrpSpPr>
          <p:nvPr/>
        </p:nvGrpSpPr>
        <p:grpSpPr bwMode="auto">
          <a:xfrm>
            <a:off x="7672388" y="3635375"/>
            <a:ext cx="530225" cy="530225"/>
            <a:chOff x="4833" y="2290"/>
            <a:chExt cx="334" cy="334"/>
          </a:xfrm>
        </p:grpSpPr>
        <p:sp>
          <p:nvSpPr>
            <p:cNvPr id="91245" name="Freeform 237"/>
            <p:cNvSpPr>
              <a:spLocks/>
            </p:cNvSpPr>
            <p:nvPr/>
          </p:nvSpPr>
          <p:spPr bwMode="auto">
            <a:xfrm>
              <a:off x="4833" y="229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1246" name="Group 238"/>
            <p:cNvGrpSpPr>
              <a:grpSpLocks/>
            </p:cNvGrpSpPr>
            <p:nvPr/>
          </p:nvGrpSpPr>
          <p:grpSpPr bwMode="auto">
            <a:xfrm>
              <a:off x="4903" y="2331"/>
              <a:ext cx="193" cy="186"/>
              <a:chOff x="1606" y="2794"/>
              <a:chExt cx="193" cy="186"/>
            </a:xfrm>
          </p:grpSpPr>
          <p:grpSp>
            <p:nvGrpSpPr>
              <p:cNvPr id="91247" name="Group 239"/>
              <p:cNvGrpSpPr>
                <a:grpSpLocks/>
              </p:cNvGrpSpPr>
              <p:nvPr/>
            </p:nvGrpSpPr>
            <p:grpSpPr bwMode="auto">
              <a:xfrm>
                <a:off x="1675" y="2794"/>
                <a:ext cx="55" cy="139"/>
                <a:chOff x="2479" y="689"/>
                <a:chExt cx="55" cy="159"/>
              </a:xfrm>
            </p:grpSpPr>
            <p:sp>
              <p:nvSpPr>
                <p:cNvPr id="91252" name="Line 240"/>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53" name="Line 241"/>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54" name="Line 242"/>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55" name="Freeform 243"/>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56" name="Freeform 244"/>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nvGrpSpPr>
              <p:cNvPr id="91248" name="Group 245"/>
              <p:cNvGrpSpPr>
                <a:grpSpLocks/>
              </p:cNvGrpSpPr>
              <p:nvPr/>
            </p:nvGrpSpPr>
            <p:grpSpPr bwMode="auto">
              <a:xfrm>
                <a:off x="1606" y="2932"/>
                <a:ext cx="193" cy="48"/>
                <a:chOff x="1786" y="699"/>
                <a:chExt cx="193" cy="48"/>
              </a:xfrm>
            </p:grpSpPr>
            <p:sp>
              <p:nvSpPr>
                <p:cNvPr id="91249" name="Line 246"/>
                <p:cNvSpPr>
                  <a:spLocks noChangeAspect="1" noChangeShapeType="1"/>
                </p:cNvSpPr>
                <p:nvPr/>
              </p:nvSpPr>
              <p:spPr bwMode="auto">
                <a:xfrm>
                  <a:off x="1811" y="69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50" name="Oval 247"/>
                <p:cNvSpPr>
                  <a:spLocks noChangeAspect="1" noChangeArrowheads="1"/>
                </p:cNvSpPr>
                <p:nvPr/>
              </p:nvSpPr>
              <p:spPr bwMode="auto">
                <a:xfrm>
                  <a:off x="1931" y="699"/>
                  <a:ext cx="48" cy="48"/>
                </a:xfrm>
                <a:prstGeom prst="ellipse">
                  <a:avLst/>
                </a:prstGeom>
                <a:noFill/>
                <a:ln w="12700">
                  <a:solidFill>
                    <a:srgbClr val="000000"/>
                  </a:solidFill>
                  <a:round/>
                  <a:headEnd/>
                  <a:tailEnd/>
                </a:ln>
              </p:spPr>
              <p:txBody>
                <a:bodyPr wrap="none" anchor="ctr"/>
                <a:lstStyle/>
                <a:p>
                  <a:endParaRPr lang="en-US"/>
                </a:p>
              </p:txBody>
            </p:sp>
            <p:sp>
              <p:nvSpPr>
                <p:cNvPr id="91251" name="Oval 248"/>
                <p:cNvSpPr>
                  <a:spLocks noChangeAspect="1" noChangeArrowheads="1"/>
                </p:cNvSpPr>
                <p:nvPr/>
              </p:nvSpPr>
              <p:spPr bwMode="auto">
                <a:xfrm>
                  <a:off x="1786" y="699"/>
                  <a:ext cx="48" cy="48"/>
                </a:xfrm>
                <a:prstGeom prst="ellipse">
                  <a:avLst/>
                </a:prstGeom>
                <a:noFill/>
                <a:ln w="12700">
                  <a:solidFill>
                    <a:srgbClr val="000000"/>
                  </a:solidFill>
                  <a:round/>
                  <a:headEnd/>
                  <a:tailEnd/>
                </a:ln>
              </p:spPr>
              <p:txBody>
                <a:bodyPr wrap="none" anchor="ctr"/>
                <a:lstStyle/>
                <a:p>
                  <a:endParaRPr lang="en-US"/>
                </a:p>
              </p:txBody>
            </p:sp>
          </p:grpSp>
        </p:grpSp>
      </p:grpSp>
      <p:sp>
        <p:nvSpPr>
          <p:cNvPr id="91176" name="Text Box 249"/>
          <p:cNvSpPr txBox="1">
            <a:spLocks noChangeArrowheads="1"/>
          </p:cNvSpPr>
          <p:nvPr/>
        </p:nvSpPr>
        <p:spPr bwMode="auto">
          <a:xfrm>
            <a:off x="452438" y="4505325"/>
            <a:ext cx="2339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SSM SP Wheeled X-Country*</a:t>
            </a:r>
          </a:p>
        </p:txBody>
      </p:sp>
      <p:grpSp>
        <p:nvGrpSpPr>
          <p:cNvPr id="91177" name="Group 250"/>
          <p:cNvGrpSpPr>
            <a:grpSpLocks/>
          </p:cNvGrpSpPr>
          <p:nvPr/>
        </p:nvGrpSpPr>
        <p:grpSpPr bwMode="auto">
          <a:xfrm>
            <a:off x="3706813" y="4360863"/>
            <a:ext cx="530225" cy="530225"/>
            <a:chOff x="2335" y="2747"/>
            <a:chExt cx="334" cy="334"/>
          </a:xfrm>
        </p:grpSpPr>
        <p:sp>
          <p:nvSpPr>
            <p:cNvPr id="91232" name="Freeform 251"/>
            <p:cNvSpPr>
              <a:spLocks noChangeAspect="1"/>
            </p:cNvSpPr>
            <p:nvPr/>
          </p:nvSpPr>
          <p:spPr bwMode="auto">
            <a:xfrm>
              <a:off x="2335" y="27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1233" name="Group 252"/>
            <p:cNvGrpSpPr>
              <a:grpSpLocks/>
            </p:cNvGrpSpPr>
            <p:nvPr/>
          </p:nvGrpSpPr>
          <p:grpSpPr bwMode="auto">
            <a:xfrm>
              <a:off x="2405" y="2776"/>
              <a:ext cx="193" cy="206"/>
              <a:chOff x="1899" y="3203"/>
              <a:chExt cx="193" cy="206"/>
            </a:xfrm>
          </p:grpSpPr>
          <p:grpSp>
            <p:nvGrpSpPr>
              <p:cNvPr id="91234" name="Group 253"/>
              <p:cNvGrpSpPr>
                <a:grpSpLocks/>
              </p:cNvGrpSpPr>
              <p:nvPr/>
            </p:nvGrpSpPr>
            <p:grpSpPr bwMode="auto">
              <a:xfrm>
                <a:off x="1899" y="3361"/>
                <a:ext cx="193" cy="48"/>
                <a:chOff x="2052" y="989"/>
                <a:chExt cx="193" cy="48"/>
              </a:xfrm>
            </p:grpSpPr>
            <p:sp>
              <p:nvSpPr>
                <p:cNvPr id="91241" name="Line 254"/>
                <p:cNvSpPr>
                  <a:spLocks noChangeAspect="1" noChangeShapeType="1"/>
                </p:cNvSpPr>
                <p:nvPr/>
              </p:nvSpPr>
              <p:spPr bwMode="auto">
                <a:xfrm>
                  <a:off x="2077" y="98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42" name="Oval 255"/>
                <p:cNvSpPr>
                  <a:spLocks noChangeAspect="1" noChangeArrowheads="1"/>
                </p:cNvSpPr>
                <p:nvPr/>
              </p:nvSpPr>
              <p:spPr bwMode="auto">
                <a:xfrm>
                  <a:off x="2197" y="989"/>
                  <a:ext cx="48" cy="48"/>
                </a:xfrm>
                <a:prstGeom prst="ellipse">
                  <a:avLst/>
                </a:prstGeom>
                <a:noFill/>
                <a:ln w="12700">
                  <a:solidFill>
                    <a:srgbClr val="000000"/>
                  </a:solidFill>
                  <a:round/>
                  <a:headEnd/>
                  <a:tailEnd/>
                </a:ln>
              </p:spPr>
              <p:txBody>
                <a:bodyPr wrap="none" anchor="ctr"/>
                <a:lstStyle/>
                <a:p>
                  <a:endParaRPr lang="en-US"/>
                </a:p>
              </p:txBody>
            </p:sp>
            <p:sp>
              <p:nvSpPr>
                <p:cNvPr id="91243" name="Oval 256"/>
                <p:cNvSpPr>
                  <a:spLocks noChangeAspect="1" noChangeArrowheads="1"/>
                </p:cNvSpPr>
                <p:nvPr/>
              </p:nvSpPr>
              <p:spPr bwMode="auto">
                <a:xfrm>
                  <a:off x="2052" y="989"/>
                  <a:ext cx="48" cy="48"/>
                </a:xfrm>
                <a:prstGeom prst="ellipse">
                  <a:avLst/>
                </a:prstGeom>
                <a:noFill/>
                <a:ln w="12700">
                  <a:solidFill>
                    <a:srgbClr val="000000"/>
                  </a:solidFill>
                  <a:round/>
                  <a:headEnd/>
                  <a:tailEnd/>
                </a:ln>
              </p:spPr>
              <p:txBody>
                <a:bodyPr wrap="none" anchor="ctr"/>
                <a:lstStyle/>
                <a:p>
                  <a:endParaRPr lang="en-US"/>
                </a:p>
              </p:txBody>
            </p:sp>
            <p:sp>
              <p:nvSpPr>
                <p:cNvPr id="91244" name="Oval 257"/>
                <p:cNvSpPr>
                  <a:spLocks noChangeAspect="1" noChangeArrowheads="1"/>
                </p:cNvSpPr>
                <p:nvPr/>
              </p:nvSpPr>
              <p:spPr bwMode="auto">
                <a:xfrm>
                  <a:off x="2126" y="989"/>
                  <a:ext cx="48" cy="48"/>
                </a:xfrm>
                <a:prstGeom prst="ellipse">
                  <a:avLst/>
                </a:prstGeom>
                <a:noFill/>
                <a:ln w="12700">
                  <a:solidFill>
                    <a:srgbClr val="000000"/>
                  </a:solidFill>
                  <a:round/>
                  <a:headEnd/>
                  <a:tailEnd/>
                </a:ln>
              </p:spPr>
              <p:txBody>
                <a:bodyPr wrap="none" anchor="ctr"/>
                <a:lstStyle/>
                <a:p>
                  <a:endParaRPr lang="en-US"/>
                </a:p>
              </p:txBody>
            </p:sp>
          </p:grpSp>
          <p:grpSp>
            <p:nvGrpSpPr>
              <p:cNvPr id="91235" name="Group 258"/>
              <p:cNvGrpSpPr>
                <a:grpSpLocks/>
              </p:cNvGrpSpPr>
              <p:nvPr/>
            </p:nvGrpSpPr>
            <p:grpSpPr bwMode="auto">
              <a:xfrm>
                <a:off x="1968" y="3203"/>
                <a:ext cx="55" cy="159"/>
                <a:chOff x="2479" y="689"/>
                <a:chExt cx="55" cy="159"/>
              </a:xfrm>
            </p:grpSpPr>
            <p:sp>
              <p:nvSpPr>
                <p:cNvPr id="91236" name="Line 259"/>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37" name="Line 260"/>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38" name="Line 261"/>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39" name="Freeform 262"/>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40" name="Freeform 263"/>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78" name="Group 264"/>
          <p:cNvGrpSpPr>
            <a:grpSpLocks/>
          </p:cNvGrpSpPr>
          <p:nvPr/>
        </p:nvGrpSpPr>
        <p:grpSpPr bwMode="auto">
          <a:xfrm>
            <a:off x="5068888" y="4443413"/>
            <a:ext cx="547687" cy="365125"/>
            <a:chOff x="3193" y="2799"/>
            <a:chExt cx="345" cy="230"/>
          </a:xfrm>
        </p:grpSpPr>
        <p:sp>
          <p:nvSpPr>
            <p:cNvPr id="91219" name="Rectangle 265"/>
            <p:cNvSpPr>
              <a:spLocks noChangeArrowheads="1"/>
            </p:cNvSpPr>
            <p:nvPr/>
          </p:nvSpPr>
          <p:spPr bwMode="auto">
            <a:xfrm>
              <a:off x="3193" y="279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1220" name="Group 266"/>
            <p:cNvGrpSpPr>
              <a:grpSpLocks/>
            </p:cNvGrpSpPr>
            <p:nvPr/>
          </p:nvGrpSpPr>
          <p:grpSpPr bwMode="auto">
            <a:xfrm>
              <a:off x="3269" y="2819"/>
              <a:ext cx="193" cy="190"/>
              <a:chOff x="1458" y="3275"/>
              <a:chExt cx="193" cy="190"/>
            </a:xfrm>
          </p:grpSpPr>
          <p:grpSp>
            <p:nvGrpSpPr>
              <p:cNvPr id="91221" name="Group 267"/>
              <p:cNvGrpSpPr>
                <a:grpSpLocks/>
              </p:cNvGrpSpPr>
              <p:nvPr/>
            </p:nvGrpSpPr>
            <p:grpSpPr bwMode="auto">
              <a:xfrm>
                <a:off x="1458" y="3417"/>
                <a:ext cx="193" cy="48"/>
                <a:chOff x="2052" y="989"/>
                <a:chExt cx="193" cy="48"/>
              </a:xfrm>
            </p:grpSpPr>
            <p:sp>
              <p:nvSpPr>
                <p:cNvPr id="91228" name="Line 268"/>
                <p:cNvSpPr>
                  <a:spLocks noChangeAspect="1" noChangeShapeType="1"/>
                </p:cNvSpPr>
                <p:nvPr/>
              </p:nvSpPr>
              <p:spPr bwMode="auto">
                <a:xfrm>
                  <a:off x="2077" y="98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29" name="Oval 269"/>
                <p:cNvSpPr>
                  <a:spLocks noChangeAspect="1" noChangeArrowheads="1"/>
                </p:cNvSpPr>
                <p:nvPr/>
              </p:nvSpPr>
              <p:spPr bwMode="auto">
                <a:xfrm>
                  <a:off x="2197" y="989"/>
                  <a:ext cx="48" cy="48"/>
                </a:xfrm>
                <a:prstGeom prst="ellipse">
                  <a:avLst/>
                </a:prstGeom>
                <a:noFill/>
                <a:ln w="12700">
                  <a:solidFill>
                    <a:srgbClr val="000000"/>
                  </a:solidFill>
                  <a:round/>
                  <a:headEnd/>
                  <a:tailEnd/>
                </a:ln>
              </p:spPr>
              <p:txBody>
                <a:bodyPr wrap="none" anchor="ctr"/>
                <a:lstStyle/>
                <a:p>
                  <a:endParaRPr lang="en-US"/>
                </a:p>
              </p:txBody>
            </p:sp>
            <p:sp>
              <p:nvSpPr>
                <p:cNvPr id="91230" name="Oval 270"/>
                <p:cNvSpPr>
                  <a:spLocks noChangeAspect="1" noChangeArrowheads="1"/>
                </p:cNvSpPr>
                <p:nvPr/>
              </p:nvSpPr>
              <p:spPr bwMode="auto">
                <a:xfrm>
                  <a:off x="2052" y="989"/>
                  <a:ext cx="48" cy="48"/>
                </a:xfrm>
                <a:prstGeom prst="ellipse">
                  <a:avLst/>
                </a:prstGeom>
                <a:noFill/>
                <a:ln w="12700">
                  <a:solidFill>
                    <a:srgbClr val="000000"/>
                  </a:solidFill>
                  <a:round/>
                  <a:headEnd/>
                  <a:tailEnd/>
                </a:ln>
              </p:spPr>
              <p:txBody>
                <a:bodyPr wrap="none" anchor="ctr"/>
                <a:lstStyle/>
                <a:p>
                  <a:endParaRPr lang="en-US"/>
                </a:p>
              </p:txBody>
            </p:sp>
            <p:sp>
              <p:nvSpPr>
                <p:cNvPr id="91231" name="Oval 271"/>
                <p:cNvSpPr>
                  <a:spLocks noChangeAspect="1" noChangeArrowheads="1"/>
                </p:cNvSpPr>
                <p:nvPr/>
              </p:nvSpPr>
              <p:spPr bwMode="auto">
                <a:xfrm>
                  <a:off x="2126" y="989"/>
                  <a:ext cx="48" cy="48"/>
                </a:xfrm>
                <a:prstGeom prst="ellipse">
                  <a:avLst/>
                </a:prstGeom>
                <a:noFill/>
                <a:ln w="12700">
                  <a:solidFill>
                    <a:srgbClr val="000000"/>
                  </a:solidFill>
                  <a:round/>
                  <a:headEnd/>
                  <a:tailEnd/>
                </a:ln>
              </p:spPr>
              <p:txBody>
                <a:bodyPr wrap="none" anchor="ctr"/>
                <a:lstStyle/>
                <a:p>
                  <a:endParaRPr lang="en-US"/>
                </a:p>
              </p:txBody>
            </p:sp>
          </p:grpSp>
          <p:grpSp>
            <p:nvGrpSpPr>
              <p:cNvPr id="91222" name="Group 272"/>
              <p:cNvGrpSpPr>
                <a:grpSpLocks/>
              </p:cNvGrpSpPr>
              <p:nvPr/>
            </p:nvGrpSpPr>
            <p:grpSpPr bwMode="auto">
              <a:xfrm>
                <a:off x="1527" y="3275"/>
                <a:ext cx="55" cy="139"/>
                <a:chOff x="2479" y="689"/>
                <a:chExt cx="55" cy="159"/>
              </a:xfrm>
            </p:grpSpPr>
            <p:sp>
              <p:nvSpPr>
                <p:cNvPr id="91223" name="Line 273"/>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24" name="Line 274"/>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25" name="Line 275"/>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26" name="Freeform 276"/>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27" name="Freeform 277"/>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79" name="Group 278"/>
          <p:cNvGrpSpPr>
            <a:grpSpLocks/>
          </p:cNvGrpSpPr>
          <p:nvPr/>
        </p:nvGrpSpPr>
        <p:grpSpPr bwMode="auto">
          <a:xfrm>
            <a:off x="6450013" y="4424363"/>
            <a:ext cx="401637" cy="401637"/>
            <a:chOff x="4063" y="2787"/>
            <a:chExt cx="253" cy="253"/>
          </a:xfrm>
        </p:grpSpPr>
        <p:sp>
          <p:nvSpPr>
            <p:cNvPr id="91206" name="Rectangle 279"/>
            <p:cNvSpPr>
              <a:spLocks noChangeArrowheads="1"/>
            </p:cNvSpPr>
            <p:nvPr/>
          </p:nvSpPr>
          <p:spPr bwMode="auto">
            <a:xfrm>
              <a:off x="4063" y="27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1207" name="Group 280"/>
            <p:cNvGrpSpPr>
              <a:grpSpLocks/>
            </p:cNvGrpSpPr>
            <p:nvPr/>
          </p:nvGrpSpPr>
          <p:grpSpPr bwMode="auto">
            <a:xfrm>
              <a:off x="4093" y="2818"/>
              <a:ext cx="193" cy="190"/>
              <a:chOff x="1458" y="3275"/>
              <a:chExt cx="193" cy="190"/>
            </a:xfrm>
          </p:grpSpPr>
          <p:grpSp>
            <p:nvGrpSpPr>
              <p:cNvPr id="91208" name="Group 281"/>
              <p:cNvGrpSpPr>
                <a:grpSpLocks/>
              </p:cNvGrpSpPr>
              <p:nvPr/>
            </p:nvGrpSpPr>
            <p:grpSpPr bwMode="auto">
              <a:xfrm>
                <a:off x="1458" y="3417"/>
                <a:ext cx="193" cy="48"/>
                <a:chOff x="2052" y="989"/>
                <a:chExt cx="193" cy="48"/>
              </a:xfrm>
            </p:grpSpPr>
            <p:sp>
              <p:nvSpPr>
                <p:cNvPr id="91215" name="Line 282"/>
                <p:cNvSpPr>
                  <a:spLocks noChangeAspect="1" noChangeShapeType="1"/>
                </p:cNvSpPr>
                <p:nvPr/>
              </p:nvSpPr>
              <p:spPr bwMode="auto">
                <a:xfrm>
                  <a:off x="2077" y="98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16" name="Oval 283"/>
                <p:cNvSpPr>
                  <a:spLocks noChangeAspect="1" noChangeArrowheads="1"/>
                </p:cNvSpPr>
                <p:nvPr/>
              </p:nvSpPr>
              <p:spPr bwMode="auto">
                <a:xfrm>
                  <a:off x="2197" y="989"/>
                  <a:ext cx="48" cy="48"/>
                </a:xfrm>
                <a:prstGeom prst="ellipse">
                  <a:avLst/>
                </a:prstGeom>
                <a:noFill/>
                <a:ln w="12700">
                  <a:solidFill>
                    <a:srgbClr val="000000"/>
                  </a:solidFill>
                  <a:round/>
                  <a:headEnd/>
                  <a:tailEnd/>
                </a:ln>
              </p:spPr>
              <p:txBody>
                <a:bodyPr wrap="none" anchor="ctr"/>
                <a:lstStyle/>
                <a:p>
                  <a:endParaRPr lang="en-US"/>
                </a:p>
              </p:txBody>
            </p:sp>
            <p:sp>
              <p:nvSpPr>
                <p:cNvPr id="91217" name="Oval 284"/>
                <p:cNvSpPr>
                  <a:spLocks noChangeAspect="1" noChangeArrowheads="1"/>
                </p:cNvSpPr>
                <p:nvPr/>
              </p:nvSpPr>
              <p:spPr bwMode="auto">
                <a:xfrm>
                  <a:off x="2052" y="989"/>
                  <a:ext cx="48" cy="48"/>
                </a:xfrm>
                <a:prstGeom prst="ellipse">
                  <a:avLst/>
                </a:prstGeom>
                <a:noFill/>
                <a:ln w="12700">
                  <a:solidFill>
                    <a:srgbClr val="000000"/>
                  </a:solidFill>
                  <a:round/>
                  <a:headEnd/>
                  <a:tailEnd/>
                </a:ln>
              </p:spPr>
              <p:txBody>
                <a:bodyPr wrap="none" anchor="ctr"/>
                <a:lstStyle/>
                <a:p>
                  <a:endParaRPr lang="en-US"/>
                </a:p>
              </p:txBody>
            </p:sp>
            <p:sp>
              <p:nvSpPr>
                <p:cNvPr id="91218" name="Oval 285"/>
                <p:cNvSpPr>
                  <a:spLocks noChangeAspect="1" noChangeArrowheads="1"/>
                </p:cNvSpPr>
                <p:nvPr/>
              </p:nvSpPr>
              <p:spPr bwMode="auto">
                <a:xfrm>
                  <a:off x="2126" y="989"/>
                  <a:ext cx="48" cy="48"/>
                </a:xfrm>
                <a:prstGeom prst="ellipse">
                  <a:avLst/>
                </a:prstGeom>
                <a:noFill/>
                <a:ln w="12700">
                  <a:solidFill>
                    <a:srgbClr val="000000"/>
                  </a:solidFill>
                  <a:round/>
                  <a:headEnd/>
                  <a:tailEnd/>
                </a:ln>
              </p:spPr>
              <p:txBody>
                <a:bodyPr wrap="none" anchor="ctr"/>
                <a:lstStyle/>
                <a:p>
                  <a:endParaRPr lang="en-US"/>
                </a:p>
              </p:txBody>
            </p:sp>
          </p:grpSp>
          <p:grpSp>
            <p:nvGrpSpPr>
              <p:cNvPr id="91209" name="Group 286"/>
              <p:cNvGrpSpPr>
                <a:grpSpLocks/>
              </p:cNvGrpSpPr>
              <p:nvPr/>
            </p:nvGrpSpPr>
            <p:grpSpPr bwMode="auto">
              <a:xfrm>
                <a:off x="1527" y="3275"/>
                <a:ext cx="55" cy="139"/>
                <a:chOff x="2479" y="689"/>
                <a:chExt cx="55" cy="159"/>
              </a:xfrm>
            </p:grpSpPr>
            <p:sp>
              <p:nvSpPr>
                <p:cNvPr id="91210" name="Line 287"/>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11" name="Line 288"/>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12" name="Line 289"/>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13" name="Freeform 290"/>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14" name="Freeform 291"/>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80" name="Group 292"/>
          <p:cNvGrpSpPr>
            <a:grpSpLocks/>
          </p:cNvGrpSpPr>
          <p:nvPr/>
        </p:nvGrpSpPr>
        <p:grpSpPr bwMode="auto">
          <a:xfrm>
            <a:off x="7685088" y="4359275"/>
            <a:ext cx="530225" cy="530225"/>
            <a:chOff x="4841" y="2746"/>
            <a:chExt cx="334" cy="334"/>
          </a:xfrm>
        </p:grpSpPr>
        <p:sp>
          <p:nvSpPr>
            <p:cNvPr id="91193" name="Freeform 293"/>
            <p:cNvSpPr>
              <a:spLocks/>
            </p:cNvSpPr>
            <p:nvPr/>
          </p:nvSpPr>
          <p:spPr bwMode="auto">
            <a:xfrm>
              <a:off x="4841" y="27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1194" name="Group 294"/>
            <p:cNvGrpSpPr>
              <a:grpSpLocks/>
            </p:cNvGrpSpPr>
            <p:nvPr/>
          </p:nvGrpSpPr>
          <p:grpSpPr bwMode="auto">
            <a:xfrm>
              <a:off x="4912" y="2787"/>
              <a:ext cx="193" cy="190"/>
              <a:chOff x="1458" y="3275"/>
              <a:chExt cx="193" cy="190"/>
            </a:xfrm>
          </p:grpSpPr>
          <p:grpSp>
            <p:nvGrpSpPr>
              <p:cNvPr id="91195" name="Group 295"/>
              <p:cNvGrpSpPr>
                <a:grpSpLocks/>
              </p:cNvGrpSpPr>
              <p:nvPr/>
            </p:nvGrpSpPr>
            <p:grpSpPr bwMode="auto">
              <a:xfrm>
                <a:off x="1458" y="3417"/>
                <a:ext cx="193" cy="48"/>
                <a:chOff x="2052" y="989"/>
                <a:chExt cx="193" cy="48"/>
              </a:xfrm>
            </p:grpSpPr>
            <p:sp>
              <p:nvSpPr>
                <p:cNvPr id="91202" name="Line 296"/>
                <p:cNvSpPr>
                  <a:spLocks noChangeAspect="1" noChangeShapeType="1"/>
                </p:cNvSpPr>
                <p:nvPr/>
              </p:nvSpPr>
              <p:spPr bwMode="auto">
                <a:xfrm>
                  <a:off x="2077" y="989"/>
                  <a:ext cx="147"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203" name="Oval 297"/>
                <p:cNvSpPr>
                  <a:spLocks noChangeAspect="1" noChangeArrowheads="1"/>
                </p:cNvSpPr>
                <p:nvPr/>
              </p:nvSpPr>
              <p:spPr bwMode="auto">
                <a:xfrm>
                  <a:off x="2197" y="989"/>
                  <a:ext cx="48" cy="48"/>
                </a:xfrm>
                <a:prstGeom prst="ellipse">
                  <a:avLst/>
                </a:prstGeom>
                <a:noFill/>
                <a:ln w="12700">
                  <a:solidFill>
                    <a:srgbClr val="000000"/>
                  </a:solidFill>
                  <a:round/>
                  <a:headEnd/>
                  <a:tailEnd/>
                </a:ln>
              </p:spPr>
              <p:txBody>
                <a:bodyPr wrap="none" anchor="ctr"/>
                <a:lstStyle/>
                <a:p>
                  <a:endParaRPr lang="en-US"/>
                </a:p>
              </p:txBody>
            </p:sp>
            <p:sp>
              <p:nvSpPr>
                <p:cNvPr id="91204" name="Oval 298"/>
                <p:cNvSpPr>
                  <a:spLocks noChangeAspect="1" noChangeArrowheads="1"/>
                </p:cNvSpPr>
                <p:nvPr/>
              </p:nvSpPr>
              <p:spPr bwMode="auto">
                <a:xfrm>
                  <a:off x="2052" y="989"/>
                  <a:ext cx="48" cy="48"/>
                </a:xfrm>
                <a:prstGeom prst="ellipse">
                  <a:avLst/>
                </a:prstGeom>
                <a:noFill/>
                <a:ln w="12700">
                  <a:solidFill>
                    <a:srgbClr val="000000"/>
                  </a:solidFill>
                  <a:round/>
                  <a:headEnd/>
                  <a:tailEnd/>
                </a:ln>
              </p:spPr>
              <p:txBody>
                <a:bodyPr wrap="none" anchor="ctr"/>
                <a:lstStyle/>
                <a:p>
                  <a:endParaRPr lang="en-US"/>
                </a:p>
              </p:txBody>
            </p:sp>
            <p:sp>
              <p:nvSpPr>
                <p:cNvPr id="91205" name="Oval 299"/>
                <p:cNvSpPr>
                  <a:spLocks noChangeAspect="1" noChangeArrowheads="1"/>
                </p:cNvSpPr>
                <p:nvPr/>
              </p:nvSpPr>
              <p:spPr bwMode="auto">
                <a:xfrm>
                  <a:off x="2126" y="989"/>
                  <a:ext cx="48" cy="48"/>
                </a:xfrm>
                <a:prstGeom prst="ellipse">
                  <a:avLst/>
                </a:prstGeom>
                <a:noFill/>
                <a:ln w="12700">
                  <a:solidFill>
                    <a:srgbClr val="000000"/>
                  </a:solidFill>
                  <a:round/>
                  <a:headEnd/>
                  <a:tailEnd/>
                </a:ln>
              </p:spPr>
              <p:txBody>
                <a:bodyPr wrap="none" anchor="ctr"/>
                <a:lstStyle/>
                <a:p>
                  <a:endParaRPr lang="en-US"/>
                </a:p>
              </p:txBody>
            </p:sp>
          </p:grpSp>
          <p:grpSp>
            <p:nvGrpSpPr>
              <p:cNvPr id="91196" name="Group 300"/>
              <p:cNvGrpSpPr>
                <a:grpSpLocks/>
              </p:cNvGrpSpPr>
              <p:nvPr/>
            </p:nvGrpSpPr>
            <p:grpSpPr bwMode="auto">
              <a:xfrm>
                <a:off x="1527" y="3275"/>
                <a:ext cx="55" cy="139"/>
                <a:chOff x="2479" y="689"/>
                <a:chExt cx="55" cy="159"/>
              </a:xfrm>
            </p:grpSpPr>
            <p:sp>
              <p:nvSpPr>
                <p:cNvPr id="91197" name="Line 301"/>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198" name="Line 302"/>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199" name="Line 303"/>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200" name="Freeform 304"/>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201" name="Freeform 305"/>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grpSp>
      <p:grpSp>
        <p:nvGrpSpPr>
          <p:cNvPr id="91181" name="Group 306"/>
          <p:cNvGrpSpPr>
            <a:grpSpLocks/>
          </p:cNvGrpSpPr>
          <p:nvPr/>
        </p:nvGrpSpPr>
        <p:grpSpPr bwMode="auto">
          <a:xfrm>
            <a:off x="7672388" y="2987675"/>
            <a:ext cx="530225" cy="530225"/>
            <a:chOff x="4833" y="1882"/>
            <a:chExt cx="334" cy="334"/>
          </a:xfrm>
        </p:grpSpPr>
        <p:sp>
          <p:nvSpPr>
            <p:cNvPr id="91182" name="Freeform 307"/>
            <p:cNvSpPr>
              <a:spLocks/>
            </p:cNvSpPr>
            <p:nvPr/>
          </p:nvSpPr>
          <p:spPr bwMode="auto">
            <a:xfrm>
              <a:off x="4833" y="18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1183" name="Group 308"/>
            <p:cNvGrpSpPr>
              <a:grpSpLocks/>
            </p:cNvGrpSpPr>
            <p:nvPr/>
          </p:nvGrpSpPr>
          <p:grpSpPr bwMode="auto">
            <a:xfrm>
              <a:off x="4895" y="2052"/>
              <a:ext cx="209" cy="49"/>
              <a:chOff x="4075" y="2088"/>
              <a:chExt cx="209" cy="49"/>
            </a:xfrm>
          </p:grpSpPr>
          <p:sp>
            <p:nvSpPr>
              <p:cNvPr id="91190" name="Line 309"/>
              <p:cNvSpPr>
                <a:spLocks noChangeAspect="1" noChangeShapeType="1"/>
              </p:cNvSpPr>
              <p:nvPr/>
            </p:nvSpPr>
            <p:spPr bwMode="auto">
              <a:xfrm>
                <a:off x="4123" y="2113"/>
                <a:ext cx="11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1191" name="Oval 310"/>
              <p:cNvSpPr>
                <a:spLocks noChangeAspect="1" noChangeArrowheads="1"/>
              </p:cNvSpPr>
              <p:nvPr/>
            </p:nvSpPr>
            <p:spPr bwMode="auto">
              <a:xfrm>
                <a:off x="4236" y="2088"/>
                <a:ext cx="48" cy="48"/>
              </a:xfrm>
              <a:prstGeom prst="ellipse">
                <a:avLst/>
              </a:prstGeom>
              <a:noFill/>
              <a:ln w="12700">
                <a:solidFill>
                  <a:srgbClr val="000000"/>
                </a:solidFill>
                <a:round/>
                <a:headEnd/>
                <a:tailEnd/>
              </a:ln>
            </p:spPr>
            <p:txBody>
              <a:bodyPr wrap="none" anchor="ctr"/>
              <a:lstStyle/>
              <a:p>
                <a:endParaRPr lang="en-US"/>
              </a:p>
            </p:txBody>
          </p:sp>
          <p:sp>
            <p:nvSpPr>
              <p:cNvPr id="91192" name="Oval 311"/>
              <p:cNvSpPr>
                <a:spLocks noChangeAspect="1" noChangeArrowheads="1"/>
              </p:cNvSpPr>
              <p:nvPr/>
            </p:nvSpPr>
            <p:spPr bwMode="auto">
              <a:xfrm>
                <a:off x="4075" y="2089"/>
                <a:ext cx="48" cy="48"/>
              </a:xfrm>
              <a:prstGeom prst="ellipse">
                <a:avLst/>
              </a:prstGeom>
              <a:noFill/>
              <a:ln w="12700">
                <a:solidFill>
                  <a:srgbClr val="000000"/>
                </a:solidFill>
                <a:round/>
                <a:headEnd/>
                <a:tailEnd/>
              </a:ln>
            </p:spPr>
            <p:txBody>
              <a:bodyPr wrap="none" anchor="ctr"/>
              <a:lstStyle/>
              <a:p>
                <a:endParaRPr lang="en-US"/>
              </a:p>
            </p:txBody>
          </p:sp>
        </p:grpSp>
        <p:grpSp>
          <p:nvGrpSpPr>
            <p:cNvPr id="91184" name="Group 312"/>
            <p:cNvGrpSpPr>
              <a:grpSpLocks/>
            </p:cNvGrpSpPr>
            <p:nvPr/>
          </p:nvGrpSpPr>
          <p:grpSpPr bwMode="auto">
            <a:xfrm>
              <a:off x="4972" y="1936"/>
              <a:ext cx="55" cy="139"/>
              <a:chOff x="2479" y="689"/>
              <a:chExt cx="55" cy="159"/>
            </a:xfrm>
          </p:grpSpPr>
          <p:sp>
            <p:nvSpPr>
              <p:cNvPr id="91185" name="Line 313"/>
              <p:cNvSpPr>
                <a:spLocks noChangeAspect="1" noChangeShapeType="1"/>
              </p:cNvSpPr>
              <p:nvPr/>
            </p:nvSpPr>
            <p:spPr bwMode="auto">
              <a:xfrm>
                <a:off x="2479"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186" name="Line 314"/>
              <p:cNvSpPr>
                <a:spLocks noChangeAspect="1" noChangeShapeType="1"/>
              </p:cNvSpPr>
              <p:nvPr/>
            </p:nvSpPr>
            <p:spPr bwMode="auto">
              <a:xfrm>
                <a:off x="2534"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187" name="Line 315"/>
              <p:cNvSpPr>
                <a:spLocks noChangeAspect="1" noChangeShapeType="1"/>
              </p:cNvSpPr>
              <p:nvPr/>
            </p:nvSpPr>
            <p:spPr bwMode="auto">
              <a:xfrm>
                <a:off x="2506" y="715"/>
                <a:ext cx="0" cy="133"/>
              </a:xfrm>
              <a:prstGeom prst="line">
                <a:avLst/>
              </a:prstGeom>
              <a:noFill/>
              <a:ln w="12700">
                <a:solidFill>
                  <a:srgbClr val="000000"/>
                </a:solidFill>
                <a:round/>
                <a:headEnd type="none" w="sm" len="sm"/>
                <a:tailEnd type="none" w="sm" len="sm"/>
              </a:ln>
            </p:spPr>
            <p:txBody>
              <a:bodyPr wrap="none" lIns="0" tIns="0" rIns="0" bIns="0" anchor="ctr">
                <a:spAutoFit/>
              </a:bodyPr>
              <a:lstStyle/>
              <a:p>
                <a:endParaRPr lang="en-US"/>
              </a:p>
            </p:txBody>
          </p:sp>
          <p:sp>
            <p:nvSpPr>
              <p:cNvPr id="91188" name="Freeform 316"/>
              <p:cNvSpPr>
                <a:spLocks noChangeAspect="1"/>
              </p:cNvSpPr>
              <p:nvPr/>
            </p:nvSpPr>
            <p:spPr bwMode="auto">
              <a:xfrm>
                <a:off x="2479" y="689"/>
                <a:ext cx="33" cy="25"/>
              </a:xfrm>
              <a:custGeom>
                <a:avLst/>
                <a:gdLst>
                  <a:gd name="T0" fmla="*/ 0 w 43"/>
                  <a:gd name="T1" fmla="*/ 42 h 43"/>
                  <a:gd name="T2" fmla="*/ 0 w 43"/>
                  <a:gd name="T3" fmla="*/ 34 h 43"/>
                  <a:gd name="T4" fmla="*/ 3 w 43"/>
                  <a:gd name="T5" fmla="*/ 19 h 43"/>
                  <a:gd name="T6" fmla="*/ 11 w 43"/>
                  <a:gd name="T7" fmla="*/ 3 h 43"/>
                  <a:gd name="T8" fmla="*/ 22 w 43"/>
                  <a:gd name="T9" fmla="*/ 0 h 43"/>
                  <a:gd name="T10" fmla="*/ 30 w 43"/>
                  <a:gd name="T11" fmla="*/ 0 h 43"/>
                  <a:gd name="T12" fmla="*/ 42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0" y="42"/>
                    </a:moveTo>
                    <a:lnTo>
                      <a:pt x="0" y="34"/>
                    </a:lnTo>
                    <a:lnTo>
                      <a:pt x="3" y="19"/>
                    </a:lnTo>
                    <a:lnTo>
                      <a:pt x="11" y="3"/>
                    </a:lnTo>
                    <a:lnTo>
                      <a:pt x="22" y="0"/>
                    </a:lnTo>
                    <a:lnTo>
                      <a:pt x="30" y="0"/>
                    </a:lnTo>
                    <a:lnTo>
                      <a:pt x="42"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sp>
            <p:nvSpPr>
              <p:cNvPr id="91189" name="Freeform 317"/>
              <p:cNvSpPr>
                <a:spLocks noChangeAspect="1"/>
              </p:cNvSpPr>
              <p:nvPr/>
            </p:nvSpPr>
            <p:spPr bwMode="auto">
              <a:xfrm>
                <a:off x="2500" y="689"/>
                <a:ext cx="34" cy="25"/>
              </a:xfrm>
              <a:custGeom>
                <a:avLst/>
                <a:gdLst>
                  <a:gd name="T0" fmla="*/ 42 w 43"/>
                  <a:gd name="T1" fmla="*/ 42 h 43"/>
                  <a:gd name="T2" fmla="*/ 42 w 43"/>
                  <a:gd name="T3" fmla="*/ 34 h 43"/>
                  <a:gd name="T4" fmla="*/ 38 w 43"/>
                  <a:gd name="T5" fmla="*/ 19 h 43"/>
                  <a:gd name="T6" fmla="*/ 31 w 43"/>
                  <a:gd name="T7" fmla="*/ 3 h 43"/>
                  <a:gd name="T8" fmla="*/ 19 w 43"/>
                  <a:gd name="T9" fmla="*/ 0 h 43"/>
                  <a:gd name="T10" fmla="*/ 11 w 43"/>
                  <a:gd name="T11" fmla="*/ 0 h 43"/>
                  <a:gd name="T12" fmla="*/ 0 w 43"/>
                  <a:gd name="T13" fmla="*/ 0 h 43"/>
                  <a:gd name="T14" fmla="*/ 0 60000 65536"/>
                  <a:gd name="T15" fmla="*/ 0 60000 65536"/>
                  <a:gd name="T16" fmla="*/ 0 60000 65536"/>
                  <a:gd name="T17" fmla="*/ 0 60000 65536"/>
                  <a:gd name="T18" fmla="*/ 0 60000 65536"/>
                  <a:gd name="T19" fmla="*/ 0 60000 65536"/>
                  <a:gd name="T20" fmla="*/ 0 60000 65536"/>
                  <a:gd name="T21" fmla="*/ 0 w 43"/>
                  <a:gd name="T22" fmla="*/ 0 h 43"/>
                  <a:gd name="T23" fmla="*/ 43 w 43"/>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43">
                    <a:moveTo>
                      <a:pt x="42" y="42"/>
                    </a:moveTo>
                    <a:lnTo>
                      <a:pt x="42" y="34"/>
                    </a:lnTo>
                    <a:lnTo>
                      <a:pt x="38" y="19"/>
                    </a:lnTo>
                    <a:lnTo>
                      <a:pt x="31" y="3"/>
                    </a:lnTo>
                    <a:lnTo>
                      <a:pt x="19" y="0"/>
                    </a:lnTo>
                    <a:lnTo>
                      <a:pt x="11" y="0"/>
                    </a:lnTo>
                    <a:lnTo>
                      <a:pt x="0" y="0"/>
                    </a:lnTo>
                  </a:path>
                </a:pathLst>
              </a:custGeom>
              <a:noFill/>
              <a:ln w="12700" cap="rnd" cmpd="sng">
                <a:solidFill>
                  <a:srgbClr val="000000"/>
                </a:solidFill>
                <a:prstDash val="solid"/>
                <a:round/>
                <a:headEnd type="none" w="sm" len="sm"/>
                <a:tailEnd type="none" w="sm" len="sm"/>
              </a:ln>
            </p:spPr>
            <p:txBody>
              <a:bodyPr wrap="none" lIns="0" tIns="0" rIns="0" bIns="0">
                <a:spAutoFit/>
              </a:bodyPr>
              <a:lstStyle/>
              <a:p>
                <a:endParaRPr lang="en-US"/>
              </a:p>
            </p:txBody>
          </p:sp>
        </p:grpSp>
      </p:gr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2163" name="Rectangle 3"/>
          <p:cNvSpPr>
            <a:spLocks noGrp="1" noChangeArrowheads="1"/>
          </p:cNvSpPr>
          <p:nvPr>
            <p:ph type="title"/>
          </p:nvPr>
        </p:nvSpPr>
        <p:spPr>
          <a:xfrm>
            <a:off x="3052763" y="77788"/>
            <a:ext cx="4883150" cy="365125"/>
          </a:xfrm>
          <a:noFill/>
        </p:spPr>
        <p:txBody>
          <a:bodyPr wrap="none" lIns="0" tIns="0" rIns="0" bIns="0">
            <a:spAutoFit/>
          </a:bodyPr>
          <a:lstStyle/>
          <a:p>
            <a:pPr eaLnBrk="1" hangingPunct="1"/>
            <a:r>
              <a:rPr lang="en-US" sz="2400"/>
              <a:t>Ground Units – Engineers (2 Slides)</a:t>
            </a:r>
          </a:p>
        </p:txBody>
      </p:sp>
      <p:sp>
        <p:nvSpPr>
          <p:cNvPr id="9216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216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216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216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2168" name="Text Box 8"/>
          <p:cNvSpPr txBox="1">
            <a:spLocks noChangeArrowheads="1"/>
          </p:cNvSpPr>
          <p:nvPr/>
        </p:nvSpPr>
        <p:spPr bwMode="auto">
          <a:xfrm>
            <a:off x="1266825" y="1090613"/>
            <a:ext cx="7096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Engineer</a:t>
            </a:r>
          </a:p>
        </p:txBody>
      </p:sp>
      <p:sp>
        <p:nvSpPr>
          <p:cNvPr id="92169" name="Text Box 9"/>
          <p:cNvSpPr txBox="1">
            <a:spLocks noChangeArrowheads="1"/>
          </p:cNvSpPr>
          <p:nvPr/>
        </p:nvSpPr>
        <p:spPr bwMode="auto">
          <a:xfrm>
            <a:off x="931863" y="1819275"/>
            <a:ext cx="13795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Combat Engineer</a:t>
            </a:r>
          </a:p>
        </p:txBody>
      </p:sp>
      <p:sp>
        <p:nvSpPr>
          <p:cNvPr id="92170" name="Text Box 10"/>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92171"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grpSp>
        <p:nvGrpSpPr>
          <p:cNvPr id="92172" name="Group 12"/>
          <p:cNvGrpSpPr>
            <a:grpSpLocks/>
          </p:cNvGrpSpPr>
          <p:nvPr/>
        </p:nvGrpSpPr>
        <p:grpSpPr bwMode="auto">
          <a:xfrm>
            <a:off x="3706813" y="931863"/>
            <a:ext cx="530225" cy="530225"/>
            <a:chOff x="2335" y="587"/>
            <a:chExt cx="334" cy="334"/>
          </a:xfrm>
        </p:grpSpPr>
        <p:sp>
          <p:nvSpPr>
            <p:cNvPr id="92476" name="Freeform 13"/>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477" name="Group 14"/>
            <p:cNvGrpSpPr>
              <a:grpSpLocks/>
            </p:cNvGrpSpPr>
            <p:nvPr/>
          </p:nvGrpSpPr>
          <p:grpSpPr bwMode="auto">
            <a:xfrm>
              <a:off x="2416" y="709"/>
              <a:ext cx="172" cy="89"/>
              <a:chOff x="1773" y="1420"/>
              <a:chExt cx="172" cy="89"/>
            </a:xfrm>
          </p:grpSpPr>
          <p:sp>
            <p:nvSpPr>
              <p:cNvPr id="92478" name="Line 15"/>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79" name="Line 16"/>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80" name="Line 17"/>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81" name="Line 18"/>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2173" name="Group 19"/>
          <p:cNvGrpSpPr>
            <a:grpSpLocks/>
          </p:cNvGrpSpPr>
          <p:nvPr/>
        </p:nvGrpSpPr>
        <p:grpSpPr bwMode="auto">
          <a:xfrm>
            <a:off x="3706813" y="1662113"/>
            <a:ext cx="530225" cy="530225"/>
            <a:chOff x="2335" y="1047"/>
            <a:chExt cx="334" cy="334"/>
          </a:xfrm>
        </p:grpSpPr>
        <p:sp>
          <p:nvSpPr>
            <p:cNvPr id="92468" name="Freeform 20"/>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469" name="Group 21"/>
            <p:cNvGrpSpPr>
              <a:grpSpLocks/>
            </p:cNvGrpSpPr>
            <p:nvPr/>
          </p:nvGrpSpPr>
          <p:grpSpPr bwMode="auto">
            <a:xfrm>
              <a:off x="2428" y="1138"/>
              <a:ext cx="148" cy="151"/>
              <a:chOff x="2466" y="1820"/>
              <a:chExt cx="148" cy="151"/>
            </a:xfrm>
          </p:grpSpPr>
          <p:grpSp>
            <p:nvGrpSpPr>
              <p:cNvPr id="92470" name="Group 22"/>
              <p:cNvGrpSpPr>
                <a:grpSpLocks/>
              </p:cNvGrpSpPr>
              <p:nvPr/>
            </p:nvGrpSpPr>
            <p:grpSpPr bwMode="auto">
              <a:xfrm>
                <a:off x="2468" y="1904"/>
                <a:ext cx="145" cy="67"/>
                <a:chOff x="2914" y="1930"/>
                <a:chExt cx="172" cy="89"/>
              </a:xfrm>
            </p:grpSpPr>
            <p:sp>
              <p:nvSpPr>
                <p:cNvPr id="92472" name="Line 2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73" name="Line 2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74" name="Line 2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75" name="Line 2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71" name="Text Box 2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grpSp>
      <p:grpSp>
        <p:nvGrpSpPr>
          <p:cNvPr id="92174" name="Group 28"/>
          <p:cNvGrpSpPr>
            <a:grpSpLocks/>
          </p:cNvGrpSpPr>
          <p:nvPr/>
        </p:nvGrpSpPr>
        <p:grpSpPr bwMode="auto">
          <a:xfrm>
            <a:off x="5068888" y="1014413"/>
            <a:ext cx="547687" cy="365125"/>
            <a:chOff x="3224" y="1347"/>
            <a:chExt cx="345" cy="230"/>
          </a:xfrm>
        </p:grpSpPr>
        <p:sp>
          <p:nvSpPr>
            <p:cNvPr id="92462" name="Rectangle 29"/>
            <p:cNvSpPr>
              <a:spLocks noChangeArrowheads="1"/>
            </p:cNvSpPr>
            <p:nvPr/>
          </p:nvSpPr>
          <p:spPr bwMode="auto">
            <a:xfrm>
              <a:off x="3224" y="134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463" name="Group 30"/>
            <p:cNvGrpSpPr>
              <a:grpSpLocks/>
            </p:cNvGrpSpPr>
            <p:nvPr/>
          </p:nvGrpSpPr>
          <p:grpSpPr bwMode="auto">
            <a:xfrm>
              <a:off x="3311" y="1417"/>
              <a:ext cx="172" cy="89"/>
              <a:chOff x="1773" y="1420"/>
              <a:chExt cx="172" cy="89"/>
            </a:xfrm>
          </p:grpSpPr>
          <p:sp>
            <p:nvSpPr>
              <p:cNvPr id="92464" name="Line 31"/>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65" name="Line 32"/>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66" name="Line 33"/>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67" name="Line 34"/>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2175" name="Group 35"/>
          <p:cNvGrpSpPr>
            <a:grpSpLocks/>
          </p:cNvGrpSpPr>
          <p:nvPr/>
        </p:nvGrpSpPr>
        <p:grpSpPr bwMode="auto">
          <a:xfrm>
            <a:off x="6450013" y="995363"/>
            <a:ext cx="401637" cy="401637"/>
            <a:chOff x="4094" y="1335"/>
            <a:chExt cx="253" cy="253"/>
          </a:xfrm>
        </p:grpSpPr>
        <p:sp>
          <p:nvSpPr>
            <p:cNvPr id="92456" name="Rectangle 36"/>
            <p:cNvSpPr>
              <a:spLocks noChangeArrowheads="1"/>
            </p:cNvSpPr>
            <p:nvPr/>
          </p:nvSpPr>
          <p:spPr bwMode="auto">
            <a:xfrm>
              <a:off x="4094" y="13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457" name="Group 37"/>
            <p:cNvGrpSpPr>
              <a:grpSpLocks/>
            </p:cNvGrpSpPr>
            <p:nvPr/>
          </p:nvGrpSpPr>
          <p:grpSpPr bwMode="auto">
            <a:xfrm>
              <a:off x="4135" y="1417"/>
              <a:ext cx="172" cy="89"/>
              <a:chOff x="1773" y="1420"/>
              <a:chExt cx="172" cy="89"/>
            </a:xfrm>
          </p:grpSpPr>
          <p:sp>
            <p:nvSpPr>
              <p:cNvPr id="92458" name="Line 38"/>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59" name="Line 39"/>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60" name="Line 40"/>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61" name="Line 41"/>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2176" name="Group 42"/>
          <p:cNvGrpSpPr>
            <a:grpSpLocks/>
          </p:cNvGrpSpPr>
          <p:nvPr/>
        </p:nvGrpSpPr>
        <p:grpSpPr bwMode="auto">
          <a:xfrm>
            <a:off x="7685088" y="930275"/>
            <a:ext cx="530225" cy="530225"/>
            <a:chOff x="4841" y="586"/>
            <a:chExt cx="334" cy="334"/>
          </a:xfrm>
        </p:grpSpPr>
        <p:sp>
          <p:nvSpPr>
            <p:cNvPr id="92450" name="Freeform 43"/>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451" name="Group 44"/>
            <p:cNvGrpSpPr>
              <a:grpSpLocks/>
            </p:cNvGrpSpPr>
            <p:nvPr/>
          </p:nvGrpSpPr>
          <p:grpSpPr bwMode="auto">
            <a:xfrm>
              <a:off x="4922" y="709"/>
              <a:ext cx="172" cy="89"/>
              <a:chOff x="1773" y="1420"/>
              <a:chExt cx="172" cy="89"/>
            </a:xfrm>
          </p:grpSpPr>
          <p:sp>
            <p:nvSpPr>
              <p:cNvPr id="92452" name="Line 45"/>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53" name="Line 46"/>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54" name="Line 47"/>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55" name="Line 48"/>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2177" name="Group 49"/>
          <p:cNvGrpSpPr>
            <a:grpSpLocks/>
          </p:cNvGrpSpPr>
          <p:nvPr/>
        </p:nvGrpSpPr>
        <p:grpSpPr bwMode="auto">
          <a:xfrm>
            <a:off x="5068888" y="1743075"/>
            <a:ext cx="547687" cy="365125"/>
            <a:chOff x="3224" y="1787"/>
            <a:chExt cx="345" cy="230"/>
          </a:xfrm>
        </p:grpSpPr>
        <p:sp>
          <p:nvSpPr>
            <p:cNvPr id="92442" name="Rectangle 50"/>
            <p:cNvSpPr>
              <a:spLocks noChangeArrowheads="1"/>
            </p:cNvSpPr>
            <p:nvPr/>
          </p:nvSpPr>
          <p:spPr bwMode="auto">
            <a:xfrm>
              <a:off x="3224" y="178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443" name="Group 51"/>
            <p:cNvGrpSpPr>
              <a:grpSpLocks/>
            </p:cNvGrpSpPr>
            <p:nvPr/>
          </p:nvGrpSpPr>
          <p:grpSpPr bwMode="auto">
            <a:xfrm>
              <a:off x="3323" y="1826"/>
              <a:ext cx="148" cy="151"/>
              <a:chOff x="2466" y="1820"/>
              <a:chExt cx="148" cy="151"/>
            </a:xfrm>
          </p:grpSpPr>
          <p:grpSp>
            <p:nvGrpSpPr>
              <p:cNvPr id="92444" name="Group 52"/>
              <p:cNvGrpSpPr>
                <a:grpSpLocks/>
              </p:cNvGrpSpPr>
              <p:nvPr/>
            </p:nvGrpSpPr>
            <p:grpSpPr bwMode="auto">
              <a:xfrm>
                <a:off x="2468" y="1904"/>
                <a:ext cx="145" cy="67"/>
                <a:chOff x="2914" y="1930"/>
                <a:chExt cx="172" cy="89"/>
              </a:xfrm>
            </p:grpSpPr>
            <p:sp>
              <p:nvSpPr>
                <p:cNvPr id="92446" name="Line 5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47" name="Line 5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48" name="Line 5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49" name="Line 5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45" name="Text Box 5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grpSp>
      <p:grpSp>
        <p:nvGrpSpPr>
          <p:cNvPr id="92178" name="Group 58"/>
          <p:cNvGrpSpPr>
            <a:grpSpLocks/>
          </p:cNvGrpSpPr>
          <p:nvPr/>
        </p:nvGrpSpPr>
        <p:grpSpPr bwMode="auto">
          <a:xfrm>
            <a:off x="6450013" y="1725613"/>
            <a:ext cx="401637" cy="401637"/>
            <a:chOff x="4094" y="1775"/>
            <a:chExt cx="253" cy="253"/>
          </a:xfrm>
        </p:grpSpPr>
        <p:sp>
          <p:nvSpPr>
            <p:cNvPr id="92434" name="Rectangle 59"/>
            <p:cNvSpPr>
              <a:spLocks noChangeArrowheads="1"/>
            </p:cNvSpPr>
            <p:nvPr/>
          </p:nvSpPr>
          <p:spPr bwMode="auto">
            <a:xfrm>
              <a:off x="4094" y="17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435" name="Group 60"/>
            <p:cNvGrpSpPr>
              <a:grpSpLocks/>
            </p:cNvGrpSpPr>
            <p:nvPr/>
          </p:nvGrpSpPr>
          <p:grpSpPr bwMode="auto">
            <a:xfrm>
              <a:off x="4146" y="1826"/>
              <a:ext cx="148" cy="151"/>
              <a:chOff x="2466" y="1820"/>
              <a:chExt cx="148" cy="151"/>
            </a:xfrm>
          </p:grpSpPr>
          <p:grpSp>
            <p:nvGrpSpPr>
              <p:cNvPr id="92436" name="Group 61"/>
              <p:cNvGrpSpPr>
                <a:grpSpLocks/>
              </p:cNvGrpSpPr>
              <p:nvPr/>
            </p:nvGrpSpPr>
            <p:grpSpPr bwMode="auto">
              <a:xfrm>
                <a:off x="2468" y="1904"/>
                <a:ext cx="145" cy="67"/>
                <a:chOff x="2914" y="1930"/>
                <a:chExt cx="172" cy="89"/>
              </a:xfrm>
            </p:grpSpPr>
            <p:sp>
              <p:nvSpPr>
                <p:cNvPr id="92438" name="Line 6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39" name="Line 6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40" name="Line 6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41" name="Line 6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37" name="Text Box 66"/>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grpSp>
      <p:grpSp>
        <p:nvGrpSpPr>
          <p:cNvPr id="92179" name="Group 67"/>
          <p:cNvGrpSpPr>
            <a:grpSpLocks/>
          </p:cNvGrpSpPr>
          <p:nvPr/>
        </p:nvGrpSpPr>
        <p:grpSpPr bwMode="auto">
          <a:xfrm>
            <a:off x="7685088" y="1660525"/>
            <a:ext cx="530225" cy="530225"/>
            <a:chOff x="4841" y="1046"/>
            <a:chExt cx="334" cy="334"/>
          </a:xfrm>
        </p:grpSpPr>
        <p:sp>
          <p:nvSpPr>
            <p:cNvPr id="92426" name="Freeform 68"/>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427" name="Group 69"/>
            <p:cNvGrpSpPr>
              <a:grpSpLocks/>
            </p:cNvGrpSpPr>
            <p:nvPr/>
          </p:nvGrpSpPr>
          <p:grpSpPr bwMode="auto">
            <a:xfrm>
              <a:off x="4934" y="1138"/>
              <a:ext cx="148" cy="151"/>
              <a:chOff x="2466" y="1820"/>
              <a:chExt cx="148" cy="151"/>
            </a:xfrm>
          </p:grpSpPr>
          <p:grpSp>
            <p:nvGrpSpPr>
              <p:cNvPr id="92428" name="Group 70"/>
              <p:cNvGrpSpPr>
                <a:grpSpLocks/>
              </p:cNvGrpSpPr>
              <p:nvPr/>
            </p:nvGrpSpPr>
            <p:grpSpPr bwMode="auto">
              <a:xfrm>
                <a:off x="2468" y="1904"/>
                <a:ext cx="145" cy="67"/>
                <a:chOff x="2914" y="1930"/>
                <a:chExt cx="172" cy="89"/>
              </a:xfrm>
            </p:grpSpPr>
            <p:sp>
              <p:nvSpPr>
                <p:cNvPr id="92430" name="Line 71"/>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31" name="Line 72"/>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32" name="Line 73"/>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33" name="Line 74"/>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29" name="Text Box 75"/>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grpSp>
      <p:sp>
        <p:nvSpPr>
          <p:cNvPr id="92180" name="Rectangle 76"/>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2181" name="Text Box 77"/>
          <p:cNvSpPr txBox="1">
            <a:spLocks noChangeArrowheads="1"/>
          </p:cNvSpPr>
          <p:nvPr/>
        </p:nvSpPr>
        <p:spPr bwMode="auto">
          <a:xfrm>
            <a:off x="700088" y="2541588"/>
            <a:ext cx="18430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Construction Engineers</a:t>
            </a:r>
          </a:p>
        </p:txBody>
      </p:sp>
      <p:grpSp>
        <p:nvGrpSpPr>
          <p:cNvPr id="92182" name="Group 78"/>
          <p:cNvGrpSpPr>
            <a:grpSpLocks/>
          </p:cNvGrpSpPr>
          <p:nvPr/>
        </p:nvGrpSpPr>
        <p:grpSpPr bwMode="auto">
          <a:xfrm>
            <a:off x="3706813" y="2384425"/>
            <a:ext cx="530225" cy="530225"/>
            <a:chOff x="2335" y="1502"/>
            <a:chExt cx="334" cy="334"/>
          </a:xfrm>
        </p:grpSpPr>
        <p:sp>
          <p:nvSpPr>
            <p:cNvPr id="92418" name="Freeform 79"/>
            <p:cNvSpPr>
              <a:spLocks noChangeAspect="1"/>
            </p:cNvSpPr>
            <p:nvPr/>
          </p:nvSpPr>
          <p:spPr bwMode="auto">
            <a:xfrm>
              <a:off x="2335" y="150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419" name="Group 80"/>
            <p:cNvGrpSpPr>
              <a:grpSpLocks/>
            </p:cNvGrpSpPr>
            <p:nvPr/>
          </p:nvGrpSpPr>
          <p:grpSpPr bwMode="auto">
            <a:xfrm>
              <a:off x="2390" y="1597"/>
              <a:ext cx="224" cy="147"/>
              <a:chOff x="2428" y="1824"/>
              <a:chExt cx="224" cy="147"/>
            </a:xfrm>
          </p:grpSpPr>
          <p:grpSp>
            <p:nvGrpSpPr>
              <p:cNvPr id="92420" name="Group 81"/>
              <p:cNvGrpSpPr>
                <a:grpSpLocks/>
              </p:cNvGrpSpPr>
              <p:nvPr/>
            </p:nvGrpSpPr>
            <p:grpSpPr bwMode="auto">
              <a:xfrm>
                <a:off x="2468" y="1904"/>
                <a:ext cx="145" cy="67"/>
                <a:chOff x="2914" y="1930"/>
                <a:chExt cx="172" cy="89"/>
              </a:xfrm>
            </p:grpSpPr>
            <p:sp>
              <p:nvSpPr>
                <p:cNvPr id="92422" name="Line 8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23" name="Line 8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24" name="Line 8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25" name="Line 8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21" name="Text Box 86"/>
              <p:cNvSpPr txBox="1">
                <a:spLocks noChangeArrowheads="1"/>
              </p:cNvSpPr>
              <p:nvPr/>
            </p:nvSpPr>
            <p:spPr bwMode="auto">
              <a:xfrm>
                <a:off x="2428" y="1824"/>
                <a:ext cx="224"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CONST</a:t>
                </a:r>
              </a:p>
            </p:txBody>
          </p:sp>
        </p:grpSp>
      </p:grpSp>
      <p:grpSp>
        <p:nvGrpSpPr>
          <p:cNvPr id="92183" name="Group 87"/>
          <p:cNvGrpSpPr>
            <a:grpSpLocks/>
          </p:cNvGrpSpPr>
          <p:nvPr/>
        </p:nvGrpSpPr>
        <p:grpSpPr bwMode="auto">
          <a:xfrm>
            <a:off x="5068888" y="2465388"/>
            <a:ext cx="547687" cy="365125"/>
            <a:chOff x="3224" y="1787"/>
            <a:chExt cx="345" cy="230"/>
          </a:xfrm>
        </p:grpSpPr>
        <p:sp>
          <p:nvSpPr>
            <p:cNvPr id="92410" name="Rectangle 88"/>
            <p:cNvSpPr>
              <a:spLocks noChangeArrowheads="1"/>
            </p:cNvSpPr>
            <p:nvPr/>
          </p:nvSpPr>
          <p:spPr bwMode="auto">
            <a:xfrm>
              <a:off x="3224" y="178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411" name="Group 89"/>
            <p:cNvGrpSpPr>
              <a:grpSpLocks/>
            </p:cNvGrpSpPr>
            <p:nvPr/>
          </p:nvGrpSpPr>
          <p:grpSpPr bwMode="auto">
            <a:xfrm>
              <a:off x="3285" y="1830"/>
              <a:ext cx="224" cy="147"/>
              <a:chOff x="2428" y="1824"/>
              <a:chExt cx="224" cy="147"/>
            </a:xfrm>
          </p:grpSpPr>
          <p:grpSp>
            <p:nvGrpSpPr>
              <p:cNvPr id="92412" name="Group 90"/>
              <p:cNvGrpSpPr>
                <a:grpSpLocks/>
              </p:cNvGrpSpPr>
              <p:nvPr/>
            </p:nvGrpSpPr>
            <p:grpSpPr bwMode="auto">
              <a:xfrm>
                <a:off x="2468" y="1904"/>
                <a:ext cx="145" cy="67"/>
                <a:chOff x="2914" y="1930"/>
                <a:chExt cx="172" cy="89"/>
              </a:xfrm>
            </p:grpSpPr>
            <p:sp>
              <p:nvSpPr>
                <p:cNvPr id="92414" name="Line 91"/>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15" name="Line 92"/>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16" name="Line 93"/>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17" name="Line 94"/>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13" name="Text Box 95"/>
              <p:cNvSpPr txBox="1">
                <a:spLocks noChangeArrowheads="1"/>
              </p:cNvSpPr>
              <p:nvPr/>
            </p:nvSpPr>
            <p:spPr bwMode="auto">
              <a:xfrm>
                <a:off x="2428" y="1824"/>
                <a:ext cx="224"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CONST</a:t>
                </a:r>
                <a:endParaRPr lang="en-US" sz="900" b="1"/>
              </a:p>
            </p:txBody>
          </p:sp>
        </p:grpSp>
      </p:grpSp>
      <p:grpSp>
        <p:nvGrpSpPr>
          <p:cNvPr id="92184" name="Group 96"/>
          <p:cNvGrpSpPr>
            <a:grpSpLocks/>
          </p:cNvGrpSpPr>
          <p:nvPr/>
        </p:nvGrpSpPr>
        <p:grpSpPr bwMode="auto">
          <a:xfrm>
            <a:off x="6450013" y="2447925"/>
            <a:ext cx="401637" cy="401638"/>
            <a:chOff x="4094" y="1775"/>
            <a:chExt cx="253" cy="253"/>
          </a:xfrm>
        </p:grpSpPr>
        <p:sp>
          <p:nvSpPr>
            <p:cNvPr id="92402" name="Rectangle 97"/>
            <p:cNvSpPr>
              <a:spLocks noChangeArrowheads="1"/>
            </p:cNvSpPr>
            <p:nvPr/>
          </p:nvSpPr>
          <p:spPr bwMode="auto">
            <a:xfrm>
              <a:off x="4094" y="177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403" name="Group 98"/>
            <p:cNvGrpSpPr>
              <a:grpSpLocks/>
            </p:cNvGrpSpPr>
            <p:nvPr/>
          </p:nvGrpSpPr>
          <p:grpSpPr bwMode="auto">
            <a:xfrm>
              <a:off x="4108" y="1830"/>
              <a:ext cx="224" cy="147"/>
              <a:chOff x="2428" y="1824"/>
              <a:chExt cx="224" cy="147"/>
            </a:xfrm>
          </p:grpSpPr>
          <p:grpSp>
            <p:nvGrpSpPr>
              <p:cNvPr id="92404" name="Group 99"/>
              <p:cNvGrpSpPr>
                <a:grpSpLocks/>
              </p:cNvGrpSpPr>
              <p:nvPr/>
            </p:nvGrpSpPr>
            <p:grpSpPr bwMode="auto">
              <a:xfrm>
                <a:off x="2468" y="1904"/>
                <a:ext cx="145" cy="67"/>
                <a:chOff x="2914" y="1930"/>
                <a:chExt cx="172" cy="89"/>
              </a:xfrm>
            </p:grpSpPr>
            <p:sp>
              <p:nvSpPr>
                <p:cNvPr id="92406" name="Line 10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07" name="Line 10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08" name="Line 10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09" name="Line 10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405" name="Text Box 104"/>
              <p:cNvSpPr txBox="1">
                <a:spLocks noChangeArrowheads="1"/>
              </p:cNvSpPr>
              <p:nvPr/>
            </p:nvSpPr>
            <p:spPr bwMode="auto">
              <a:xfrm>
                <a:off x="2428" y="1824"/>
                <a:ext cx="224"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CONST</a:t>
                </a:r>
              </a:p>
            </p:txBody>
          </p:sp>
        </p:grpSp>
      </p:grpSp>
      <p:grpSp>
        <p:nvGrpSpPr>
          <p:cNvPr id="92185" name="Group 105"/>
          <p:cNvGrpSpPr>
            <a:grpSpLocks/>
          </p:cNvGrpSpPr>
          <p:nvPr/>
        </p:nvGrpSpPr>
        <p:grpSpPr bwMode="auto">
          <a:xfrm>
            <a:off x="7685088" y="2384425"/>
            <a:ext cx="530225" cy="530225"/>
            <a:chOff x="4841" y="1502"/>
            <a:chExt cx="334" cy="334"/>
          </a:xfrm>
        </p:grpSpPr>
        <p:sp>
          <p:nvSpPr>
            <p:cNvPr id="92394" name="Freeform 106"/>
            <p:cNvSpPr>
              <a:spLocks/>
            </p:cNvSpPr>
            <p:nvPr/>
          </p:nvSpPr>
          <p:spPr bwMode="auto">
            <a:xfrm>
              <a:off x="4841" y="150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395" name="Group 107"/>
            <p:cNvGrpSpPr>
              <a:grpSpLocks/>
            </p:cNvGrpSpPr>
            <p:nvPr/>
          </p:nvGrpSpPr>
          <p:grpSpPr bwMode="auto">
            <a:xfrm>
              <a:off x="4896" y="1598"/>
              <a:ext cx="224" cy="147"/>
              <a:chOff x="2428" y="1824"/>
              <a:chExt cx="224" cy="147"/>
            </a:xfrm>
          </p:grpSpPr>
          <p:grpSp>
            <p:nvGrpSpPr>
              <p:cNvPr id="92396" name="Group 108"/>
              <p:cNvGrpSpPr>
                <a:grpSpLocks/>
              </p:cNvGrpSpPr>
              <p:nvPr/>
            </p:nvGrpSpPr>
            <p:grpSpPr bwMode="auto">
              <a:xfrm>
                <a:off x="2468" y="1904"/>
                <a:ext cx="145" cy="67"/>
                <a:chOff x="2914" y="1930"/>
                <a:chExt cx="172" cy="89"/>
              </a:xfrm>
            </p:grpSpPr>
            <p:sp>
              <p:nvSpPr>
                <p:cNvPr id="92398" name="Line 109"/>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99" name="Line 110"/>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00" name="Line 111"/>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401" name="Line 112"/>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397" name="Text Box 113"/>
              <p:cNvSpPr txBox="1">
                <a:spLocks noChangeArrowheads="1"/>
              </p:cNvSpPr>
              <p:nvPr/>
            </p:nvSpPr>
            <p:spPr bwMode="auto">
              <a:xfrm>
                <a:off x="2428" y="1824"/>
                <a:ext cx="224" cy="77"/>
              </a:xfrm>
              <a:prstGeom prst="rect">
                <a:avLst/>
              </a:prstGeom>
              <a:noFill/>
              <a:ln w="12700">
                <a:noFill/>
                <a:miter lim="800000"/>
                <a:headEnd/>
                <a:tailEnd/>
              </a:ln>
            </p:spPr>
            <p:txBody>
              <a:bodyPr wrap="none" lIns="0" tIns="0" rIns="0" bIns="0" anchor="ctr" anchorCtr="1">
                <a:spAutoFit/>
              </a:bodyPr>
              <a:lstStyle/>
              <a:p>
                <a:pPr algn="ctr" eaLnBrk="0" hangingPunct="0"/>
                <a:r>
                  <a:rPr lang="en-US" sz="800"/>
                  <a:t>CONST</a:t>
                </a:r>
              </a:p>
            </p:txBody>
          </p:sp>
        </p:grpSp>
      </p:grpSp>
      <p:sp>
        <p:nvSpPr>
          <p:cNvPr id="92186" name="Text Box 114"/>
          <p:cNvSpPr txBox="1">
            <a:spLocks noChangeArrowheads="1"/>
          </p:cNvSpPr>
          <p:nvPr/>
        </p:nvSpPr>
        <p:spPr bwMode="auto">
          <a:xfrm>
            <a:off x="425450" y="3255963"/>
            <a:ext cx="2365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Naval Construction (Seabees)</a:t>
            </a:r>
          </a:p>
        </p:txBody>
      </p:sp>
      <p:grpSp>
        <p:nvGrpSpPr>
          <p:cNvPr id="92187" name="Group 115"/>
          <p:cNvGrpSpPr>
            <a:grpSpLocks/>
          </p:cNvGrpSpPr>
          <p:nvPr/>
        </p:nvGrpSpPr>
        <p:grpSpPr bwMode="auto">
          <a:xfrm>
            <a:off x="3694113" y="3098800"/>
            <a:ext cx="530225" cy="530225"/>
            <a:chOff x="2327" y="1952"/>
            <a:chExt cx="334" cy="334"/>
          </a:xfrm>
        </p:grpSpPr>
        <p:sp>
          <p:nvSpPr>
            <p:cNvPr id="92385" name="Freeform 116"/>
            <p:cNvSpPr>
              <a:spLocks noChangeAspect="1"/>
            </p:cNvSpPr>
            <p:nvPr/>
          </p:nvSpPr>
          <p:spPr bwMode="auto">
            <a:xfrm>
              <a:off x="2327" y="195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386" name="Group 117"/>
            <p:cNvGrpSpPr>
              <a:grpSpLocks/>
            </p:cNvGrpSpPr>
            <p:nvPr/>
          </p:nvGrpSpPr>
          <p:grpSpPr bwMode="auto">
            <a:xfrm>
              <a:off x="2422" y="2127"/>
              <a:ext cx="145" cy="67"/>
              <a:chOff x="2914" y="1930"/>
              <a:chExt cx="172" cy="89"/>
            </a:xfrm>
          </p:grpSpPr>
          <p:sp>
            <p:nvSpPr>
              <p:cNvPr id="92390" name="Line 11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91" name="Line 11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92" name="Line 12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93" name="Line 12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87" name="Group 122"/>
            <p:cNvGrpSpPr>
              <a:grpSpLocks/>
            </p:cNvGrpSpPr>
            <p:nvPr/>
          </p:nvGrpSpPr>
          <p:grpSpPr bwMode="auto">
            <a:xfrm>
              <a:off x="2436" y="1968"/>
              <a:ext cx="117" cy="150"/>
              <a:chOff x="2470" y="1783"/>
              <a:chExt cx="117" cy="150"/>
            </a:xfrm>
          </p:grpSpPr>
          <p:sp>
            <p:nvSpPr>
              <p:cNvPr id="92388" name="Freeform 123"/>
              <p:cNvSpPr>
                <a:spLocks noChangeAspect="1"/>
              </p:cNvSpPr>
              <p:nvPr/>
            </p:nvSpPr>
            <p:spPr bwMode="auto">
              <a:xfrm>
                <a:off x="2470" y="1783"/>
                <a:ext cx="117" cy="15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92389" name="Freeform 124"/>
              <p:cNvSpPr>
                <a:spLocks noChangeAspect="1"/>
              </p:cNvSpPr>
              <p:nvPr/>
            </p:nvSpPr>
            <p:spPr bwMode="auto">
              <a:xfrm>
                <a:off x="2523" y="1789"/>
                <a:ext cx="11" cy="10"/>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80"/>
              </a:solidFill>
              <a:ln w="12700" cap="rnd" cmpd="sng">
                <a:noFill/>
                <a:prstDash val="solid"/>
                <a:round/>
                <a:headEnd type="none" w="med" len="med"/>
                <a:tailEnd type="none" w="med" len="med"/>
              </a:ln>
            </p:spPr>
            <p:txBody>
              <a:bodyPr/>
              <a:lstStyle/>
              <a:p>
                <a:endParaRPr lang="en-US"/>
              </a:p>
            </p:txBody>
          </p:sp>
        </p:grpSp>
      </p:grpSp>
      <p:grpSp>
        <p:nvGrpSpPr>
          <p:cNvPr id="92188" name="Group 125"/>
          <p:cNvGrpSpPr>
            <a:grpSpLocks/>
          </p:cNvGrpSpPr>
          <p:nvPr/>
        </p:nvGrpSpPr>
        <p:grpSpPr bwMode="auto">
          <a:xfrm>
            <a:off x="5068888" y="3179763"/>
            <a:ext cx="547687" cy="365125"/>
            <a:chOff x="3185" y="1935"/>
            <a:chExt cx="345" cy="230"/>
          </a:xfrm>
        </p:grpSpPr>
        <p:sp>
          <p:nvSpPr>
            <p:cNvPr id="92376" name="Rectangle 126"/>
            <p:cNvSpPr>
              <a:spLocks noChangeArrowheads="1"/>
            </p:cNvSpPr>
            <p:nvPr/>
          </p:nvSpPr>
          <p:spPr bwMode="auto">
            <a:xfrm>
              <a:off x="3185" y="1935"/>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377" name="Group 127"/>
            <p:cNvGrpSpPr>
              <a:grpSpLocks/>
            </p:cNvGrpSpPr>
            <p:nvPr/>
          </p:nvGrpSpPr>
          <p:grpSpPr bwMode="auto">
            <a:xfrm>
              <a:off x="3285" y="2058"/>
              <a:ext cx="145" cy="67"/>
              <a:chOff x="2914" y="1930"/>
              <a:chExt cx="172" cy="89"/>
            </a:xfrm>
          </p:grpSpPr>
          <p:sp>
            <p:nvSpPr>
              <p:cNvPr id="92381" name="Line 12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82" name="Line 12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83" name="Line 13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84" name="Line 13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78" name="Group 132"/>
            <p:cNvGrpSpPr>
              <a:grpSpLocks/>
            </p:cNvGrpSpPr>
            <p:nvPr/>
          </p:nvGrpSpPr>
          <p:grpSpPr bwMode="auto">
            <a:xfrm>
              <a:off x="3318" y="1953"/>
              <a:ext cx="79" cy="100"/>
              <a:chOff x="3342" y="1837"/>
              <a:chExt cx="79" cy="100"/>
            </a:xfrm>
          </p:grpSpPr>
          <p:sp>
            <p:nvSpPr>
              <p:cNvPr id="92379" name="Freeform 133"/>
              <p:cNvSpPr>
                <a:spLocks noChangeAspect="1"/>
              </p:cNvSpPr>
              <p:nvPr/>
            </p:nvSpPr>
            <p:spPr bwMode="auto">
              <a:xfrm>
                <a:off x="3342" y="1837"/>
                <a:ext cx="79" cy="10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92380" name="Freeform 134"/>
              <p:cNvSpPr>
                <a:spLocks noChangeAspect="1"/>
              </p:cNvSpPr>
              <p:nvPr/>
            </p:nvSpPr>
            <p:spPr bwMode="auto">
              <a:xfrm>
                <a:off x="3378" y="1841"/>
                <a:ext cx="7" cy="7"/>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80FFFF"/>
              </a:solidFill>
              <a:ln w="12700" cap="rnd" cmpd="sng">
                <a:noFill/>
                <a:prstDash val="solid"/>
                <a:round/>
                <a:headEnd type="none" w="med" len="med"/>
                <a:tailEnd type="none" w="med" len="med"/>
              </a:ln>
            </p:spPr>
            <p:txBody>
              <a:bodyPr/>
              <a:lstStyle/>
              <a:p>
                <a:endParaRPr lang="en-US"/>
              </a:p>
            </p:txBody>
          </p:sp>
        </p:grpSp>
      </p:grpSp>
      <p:grpSp>
        <p:nvGrpSpPr>
          <p:cNvPr id="92189" name="Group 135"/>
          <p:cNvGrpSpPr>
            <a:grpSpLocks/>
          </p:cNvGrpSpPr>
          <p:nvPr/>
        </p:nvGrpSpPr>
        <p:grpSpPr bwMode="auto">
          <a:xfrm>
            <a:off x="6437313" y="3162300"/>
            <a:ext cx="401637" cy="401638"/>
            <a:chOff x="4086" y="1807"/>
            <a:chExt cx="253" cy="253"/>
          </a:xfrm>
        </p:grpSpPr>
        <p:sp>
          <p:nvSpPr>
            <p:cNvPr id="92367" name="Rectangle 136"/>
            <p:cNvSpPr>
              <a:spLocks noChangeArrowheads="1"/>
            </p:cNvSpPr>
            <p:nvPr/>
          </p:nvSpPr>
          <p:spPr bwMode="auto">
            <a:xfrm>
              <a:off x="4086" y="180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368" name="Group 137"/>
            <p:cNvGrpSpPr>
              <a:grpSpLocks/>
            </p:cNvGrpSpPr>
            <p:nvPr/>
          </p:nvGrpSpPr>
          <p:grpSpPr bwMode="auto">
            <a:xfrm>
              <a:off x="4140" y="1942"/>
              <a:ext cx="145" cy="67"/>
              <a:chOff x="2914" y="1930"/>
              <a:chExt cx="172" cy="89"/>
            </a:xfrm>
          </p:grpSpPr>
          <p:sp>
            <p:nvSpPr>
              <p:cNvPr id="92372" name="Line 13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73" name="Line 13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74" name="Line 14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75" name="Line 14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69" name="Group 142"/>
            <p:cNvGrpSpPr>
              <a:grpSpLocks/>
            </p:cNvGrpSpPr>
            <p:nvPr/>
          </p:nvGrpSpPr>
          <p:grpSpPr bwMode="auto">
            <a:xfrm>
              <a:off x="4173" y="1831"/>
              <a:ext cx="79" cy="100"/>
              <a:chOff x="3753" y="1864"/>
              <a:chExt cx="79" cy="100"/>
            </a:xfrm>
          </p:grpSpPr>
          <p:sp>
            <p:nvSpPr>
              <p:cNvPr id="92370" name="Freeform 143"/>
              <p:cNvSpPr>
                <a:spLocks noChangeAspect="1"/>
              </p:cNvSpPr>
              <p:nvPr/>
            </p:nvSpPr>
            <p:spPr bwMode="auto">
              <a:xfrm>
                <a:off x="3753" y="1864"/>
                <a:ext cx="79" cy="10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92371" name="Freeform 144"/>
              <p:cNvSpPr>
                <a:spLocks noChangeAspect="1"/>
              </p:cNvSpPr>
              <p:nvPr/>
            </p:nvSpPr>
            <p:spPr bwMode="auto">
              <a:xfrm>
                <a:off x="3789" y="1868"/>
                <a:ext cx="7" cy="7"/>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92190" name="Group 145"/>
          <p:cNvGrpSpPr>
            <a:grpSpLocks/>
          </p:cNvGrpSpPr>
          <p:nvPr/>
        </p:nvGrpSpPr>
        <p:grpSpPr bwMode="auto">
          <a:xfrm>
            <a:off x="7672388" y="3098800"/>
            <a:ext cx="530225" cy="530225"/>
            <a:chOff x="4833" y="1952"/>
            <a:chExt cx="334" cy="334"/>
          </a:xfrm>
        </p:grpSpPr>
        <p:sp>
          <p:nvSpPr>
            <p:cNvPr id="92358" name="Freeform 146"/>
            <p:cNvSpPr>
              <a:spLocks/>
            </p:cNvSpPr>
            <p:nvPr/>
          </p:nvSpPr>
          <p:spPr bwMode="auto">
            <a:xfrm>
              <a:off x="4833" y="19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359" name="Group 147"/>
            <p:cNvGrpSpPr>
              <a:grpSpLocks/>
            </p:cNvGrpSpPr>
            <p:nvPr/>
          </p:nvGrpSpPr>
          <p:grpSpPr bwMode="auto">
            <a:xfrm>
              <a:off x="4928" y="2128"/>
              <a:ext cx="145" cy="67"/>
              <a:chOff x="2914" y="1930"/>
              <a:chExt cx="172" cy="89"/>
            </a:xfrm>
          </p:grpSpPr>
          <p:sp>
            <p:nvSpPr>
              <p:cNvPr id="92363" name="Line 14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64" name="Line 14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65" name="Line 15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66" name="Line 15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60" name="Group 152"/>
            <p:cNvGrpSpPr>
              <a:grpSpLocks/>
            </p:cNvGrpSpPr>
            <p:nvPr/>
          </p:nvGrpSpPr>
          <p:grpSpPr bwMode="auto">
            <a:xfrm>
              <a:off x="4961" y="2002"/>
              <a:ext cx="79" cy="100"/>
              <a:chOff x="3849" y="1960"/>
              <a:chExt cx="79" cy="100"/>
            </a:xfrm>
          </p:grpSpPr>
          <p:sp>
            <p:nvSpPr>
              <p:cNvPr id="92361" name="Freeform 153"/>
              <p:cNvSpPr>
                <a:spLocks noChangeAspect="1"/>
              </p:cNvSpPr>
              <p:nvPr/>
            </p:nvSpPr>
            <p:spPr bwMode="auto">
              <a:xfrm>
                <a:off x="3849" y="1960"/>
                <a:ext cx="79" cy="10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92362" name="Freeform 154"/>
              <p:cNvSpPr>
                <a:spLocks noChangeAspect="1"/>
              </p:cNvSpPr>
              <p:nvPr/>
            </p:nvSpPr>
            <p:spPr bwMode="auto">
              <a:xfrm>
                <a:off x="3885" y="1964"/>
                <a:ext cx="7" cy="7"/>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8080"/>
              </a:solidFill>
              <a:ln w="12700" cap="rnd" cmpd="sng">
                <a:noFill/>
                <a:prstDash val="solid"/>
                <a:round/>
                <a:headEnd type="none" w="med" len="med"/>
                <a:tailEnd type="none" w="med" len="med"/>
              </a:ln>
            </p:spPr>
            <p:txBody>
              <a:bodyPr/>
              <a:lstStyle/>
              <a:p>
                <a:endParaRPr lang="en-US"/>
              </a:p>
            </p:txBody>
          </p:sp>
        </p:grpSp>
      </p:grpSp>
      <p:sp>
        <p:nvSpPr>
          <p:cNvPr id="92191" name="Text Box 155"/>
          <p:cNvSpPr txBox="1">
            <a:spLocks noChangeArrowheads="1"/>
          </p:cNvSpPr>
          <p:nvPr/>
        </p:nvSpPr>
        <p:spPr bwMode="auto">
          <a:xfrm>
            <a:off x="785813" y="3952875"/>
            <a:ext cx="16970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Assault Engineers</a:t>
            </a:r>
          </a:p>
        </p:txBody>
      </p:sp>
      <p:sp>
        <p:nvSpPr>
          <p:cNvPr id="92192" name="Text Box 156"/>
          <p:cNvSpPr txBox="1">
            <a:spLocks noChangeArrowheads="1"/>
          </p:cNvSpPr>
          <p:nvPr/>
        </p:nvSpPr>
        <p:spPr bwMode="auto">
          <a:xfrm>
            <a:off x="874713" y="4667250"/>
            <a:ext cx="1517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Airborne Engineers</a:t>
            </a:r>
          </a:p>
        </p:txBody>
      </p:sp>
      <p:sp>
        <p:nvSpPr>
          <p:cNvPr id="92193" name="Text Box 157"/>
          <p:cNvSpPr txBox="1">
            <a:spLocks noChangeArrowheads="1"/>
          </p:cNvSpPr>
          <p:nvPr/>
        </p:nvSpPr>
        <p:spPr bwMode="auto">
          <a:xfrm>
            <a:off x="1019175" y="5407025"/>
            <a:ext cx="1203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Artic Engineers</a:t>
            </a:r>
          </a:p>
        </p:txBody>
      </p:sp>
      <p:sp>
        <p:nvSpPr>
          <p:cNvPr id="92194" name="Text Box 158"/>
          <p:cNvSpPr txBox="1">
            <a:spLocks noChangeArrowheads="1"/>
          </p:cNvSpPr>
          <p:nvPr/>
        </p:nvSpPr>
        <p:spPr bwMode="auto">
          <a:xfrm>
            <a:off x="625475" y="6207125"/>
            <a:ext cx="1990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Sappers, Light Engineers</a:t>
            </a:r>
          </a:p>
        </p:txBody>
      </p:sp>
      <p:grpSp>
        <p:nvGrpSpPr>
          <p:cNvPr id="92195" name="Group 159"/>
          <p:cNvGrpSpPr>
            <a:grpSpLocks/>
          </p:cNvGrpSpPr>
          <p:nvPr/>
        </p:nvGrpSpPr>
        <p:grpSpPr bwMode="auto">
          <a:xfrm>
            <a:off x="3706813" y="4508500"/>
            <a:ext cx="530225" cy="530225"/>
            <a:chOff x="2335" y="2840"/>
            <a:chExt cx="334" cy="334"/>
          </a:xfrm>
        </p:grpSpPr>
        <p:sp>
          <p:nvSpPr>
            <p:cNvPr id="92348" name="Freeform 160"/>
            <p:cNvSpPr>
              <a:spLocks noChangeAspect="1"/>
            </p:cNvSpPr>
            <p:nvPr/>
          </p:nvSpPr>
          <p:spPr bwMode="auto">
            <a:xfrm>
              <a:off x="2335" y="28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349" name="Group 161"/>
            <p:cNvGrpSpPr>
              <a:grpSpLocks/>
            </p:cNvGrpSpPr>
            <p:nvPr/>
          </p:nvGrpSpPr>
          <p:grpSpPr bwMode="auto">
            <a:xfrm>
              <a:off x="2430" y="2954"/>
              <a:ext cx="145" cy="105"/>
              <a:chOff x="2430" y="2842"/>
              <a:chExt cx="145" cy="105"/>
            </a:xfrm>
          </p:grpSpPr>
          <p:grpSp>
            <p:nvGrpSpPr>
              <p:cNvPr id="92350" name="Group 162"/>
              <p:cNvGrpSpPr>
                <a:grpSpLocks/>
              </p:cNvGrpSpPr>
              <p:nvPr/>
            </p:nvGrpSpPr>
            <p:grpSpPr bwMode="auto">
              <a:xfrm>
                <a:off x="2430" y="2842"/>
                <a:ext cx="145" cy="67"/>
                <a:chOff x="2914" y="1930"/>
                <a:chExt cx="172" cy="89"/>
              </a:xfrm>
            </p:grpSpPr>
            <p:sp>
              <p:nvSpPr>
                <p:cNvPr id="92354" name="Line 16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55" name="Line 16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56" name="Line 16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57" name="Line 16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51" name="Group 167"/>
              <p:cNvGrpSpPr>
                <a:grpSpLocks/>
              </p:cNvGrpSpPr>
              <p:nvPr/>
            </p:nvGrpSpPr>
            <p:grpSpPr bwMode="auto">
              <a:xfrm>
                <a:off x="2431" y="2917"/>
                <a:ext cx="142" cy="30"/>
                <a:chOff x="143" y="1247"/>
                <a:chExt cx="197" cy="35"/>
              </a:xfrm>
            </p:grpSpPr>
            <p:sp>
              <p:nvSpPr>
                <p:cNvPr id="92352" name="Freeform 168"/>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2353" name="Freeform 169"/>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grpSp>
        <p:nvGrpSpPr>
          <p:cNvPr id="92196" name="Group 170"/>
          <p:cNvGrpSpPr>
            <a:grpSpLocks/>
          </p:cNvGrpSpPr>
          <p:nvPr/>
        </p:nvGrpSpPr>
        <p:grpSpPr bwMode="auto">
          <a:xfrm>
            <a:off x="3706813" y="5249863"/>
            <a:ext cx="530225" cy="530225"/>
            <a:chOff x="2335" y="3307"/>
            <a:chExt cx="334" cy="334"/>
          </a:xfrm>
        </p:grpSpPr>
        <p:sp>
          <p:nvSpPr>
            <p:cNvPr id="92338" name="Freeform 171"/>
            <p:cNvSpPr>
              <a:spLocks noChangeAspect="1"/>
            </p:cNvSpPr>
            <p:nvPr/>
          </p:nvSpPr>
          <p:spPr bwMode="auto">
            <a:xfrm>
              <a:off x="2335" y="330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339" name="Group 172"/>
            <p:cNvGrpSpPr>
              <a:grpSpLocks/>
            </p:cNvGrpSpPr>
            <p:nvPr/>
          </p:nvGrpSpPr>
          <p:grpSpPr bwMode="auto">
            <a:xfrm>
              <a:off x="2430" y="3424"/>
              <a:ext cx="145" cy="67"/>
              <a:chOff x="2914" y="1930"/>
              <a:chExt cx="172" cy="89"/>
            </a:xfrm>
          </p:grpSpPr>
          <p:sp>
            <p:nvSpPr>
              <p:cNvPr id="92344" name="Line 17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45" name="Line 17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46" name="Line 17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47" name="Line 17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340" name="Group 177"/>
            <p:cNvGrpSpPr>
              <a:grpSpLocks/>
            </p:cNvGrpSpPr>
            <p:nvPr/>
          </p:nvGrpSpPr>
          <p:grpSpPr bwMode="auto">
            <a:xfrm>
              <a:off x="2431" y="3498"/>
              <a:ext cx="143" cy="38"/>
              <a:chOff x="3888" y="240"/>
              <a:chExt cx="281" cy="74"/>
            </a:xfrm>
          </p:grpSpPr>
          <p:sp>
            <p:nvSpPr>
              <p:cNvPr id="92341" name="Freeform 178"/>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342" name="Freeform 179"/>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343" name="Line 180"/>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nvGrpSpPr>
          <p:cNvPr id="92197" name="Group 181"/>
          <p:cNvGrpSpPr>
            <a:grpSpLocks/>
          </p:cNvGrpSpPr>
          <p:nvPr/>
        </p:nvGrpSpPr>
        <p:grpSpPr bwMode="auto">
          <a:xfrm>
            <a:off x="3706813" y="3794125"/>
            <a:ext cx="530225" cy="530225"/>
            <a:chOff x="2335" y="2390"/>
            <a:chExt cx="334" cy="334"/>
          </a:xfrm>
        </p:grpSpPr>
        <p:sp>
          <p:nvSpPr>
            <p:cNvPr id="92331" name="Freeform 182"/>
            <p:cNvSpPr>
              <a:spLocks noChangeAspect="1"/>
            </p:cNvSpPr>
            <p:nvPr/>
          </p:nvSpPr>
          <p:spPr bwMode="auto">
            <a:xfrm>
              <a:off x="2335" y="239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332" name="Group 183"/>
            <p:cNvGrpSpPr>
              <a:grpSpLocks/>
            </p:cNvGrpSpPr>
            <p:nvPr/>
          </p:nvGrpSpPr>
          <p:grpSpPr bwMode="auto">
            <a:xfrm>
              <a:off x="2419" y="2549"/>
              <a:ext cx="167" cy="77"/>
              <a:chOff x="2914" y="1930"/>
              <a:chExt cx="172" cy="89"/>
            </a:xfrm>
          </p:grpSpPr>
          <p:sp>
            <p:nvSpPr>
              <p:cNvPr id="92334" name="Line 184"/>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35" name="Line 185"/>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36" name="Line 186"/>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37" name="Line 187"/>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333" name="Freeform 188"/>
            <p:cNvSpPr>
              <a:spLocks/>
            </p:cNvSpPr>
            <p:nvPr/>
          </p:nvSpPr>
          <p:spPr bwMode="auto">
            <a:xfrm>
              <a:off x="2454" y="2476"/>
              <a:ext cx="97" cy="73"/>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92198" name="Group 189"/>
          <p:cNvGrpSpPr>
            <a:grpSpLocks/>
          </p:cNvGrpSpPr>
          <p:nvPr/>
        </p:nvGrpSpPr>
        <p:grpSpPr bwMode="auto">
          <a:xfrm>
            <a:off x="3719513" y="6049963"/>
            <a:ext cx="530225" cy="530225"/>
            <a:chOff x="2343" y="3811"/>
            <a:chExt cx="334" cy="334"/>
          </a:xfrm>
        </p:grpSpPr>
        <p:sp>
          <p:nvSpPr>
            <p:cNvPr id="92322" name="Freeform 190"/>
            <p:cNvSpPr>
              <a:spLocks noChangeAspect="1"/>
            </p:cNvSpPr>
            <p:nvPr/>
          </p:nvSpPr>
          <p:spPr bwMode="auto">
            <a:xfrm>
              <a:off x="2343" y="381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2323" name="Group 191"/>
            <p:cNvGrpSpPr>
              <a:grpSpLocks/>
            </p:cNvGrpSpPr>
            <p:nvPr/>
          </p:nvGrpSpPr>
          <p:grpSpPr bwMode="auto">
            <a:xfrm>
              <a:off x="2436" y="3878"/>
              <a:ext cx="148" cy="151"/>
              <a:chOff x="2466" y="1820"/>
              <a:chExt cx="148" cy="151"/>
            </a:xfrm>
          </p:grpSpPr>
          <p:grpSp>
            <p:nvGrpSpPr>
              <p:cNvPr id="92325" name="Group 192"/>
              <p:cNvGrpSpPr>
                <a:grpSpLocks/>
              </p:cNvGrpSpPr>
              <p:nvPr/>
            </p:nvGrpSpPr>
            <p:grpSpPr bwMode="auto">
              <a:xfrm>
                <a:off x="2468" y="1904"/>
                <a:ext cx="145" cy="67"/>
                <a:chOff x="2914" y="1930"/>
                <a:chExt cx="172" cy="89"/>
              </a:xfrm>
            </p:grpSpPr>
            <p:sp>
              <p:nvSpPr>
                <p:cNvPr id="92327" name="Line 19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28" name="Line 19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29" name="Line 19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30" name="Line 19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326" name="Text Box 19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2324" name="Rectangle 198"/>
            <p:cNvSpPr>
              <a:spLocks noChangeArrowheads="1"/>
            </p:cNvSpPr>
            <p:nvPr/>
          </p:nvSpPr>
          <p:spPr bwMode="auto">
            <a:xfrm>
              <a:off x="2481" y="4014"/>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2199" name="Group 199"/>
          <p:cNvGrpSpPr>
            <a:grpSpLocks/>
          </p:cNvGrpSpPr>
          <p:nvPr/>
        </p:nvGrpSpPr>
        <p:grpSpPr bwMode="auto">
          <a:xfrm>
            <a:off x="7697788" y="6048375"/>
            <a:ext cx="530225" cy="530225"/>
            <a:chOff x="4849" y="3810"/>
            <a:chExt cx="334" cy="334"/>
          </a:xfrm>
        </p:grpSpPr>
        <p:sp>
          <p:nvSpPr>
            <p:cNvPr id="92313" name="Freeform 200"/>
            <p:cNvSpPr>
              <a:spLocks/>
            </p:cNvSpPr>
            <p:nvPr/>
          </p:nvSpPr>
          <p:spPr bwMode="auto">
            <a:xfrm>
              <a:off x="4849" y="38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314" name="Group 201"/>
            <p:cNvGrpSpPr>
              <a:grpSpLocks/>
            </p:cNvGrpSpPr>
            <p:nvPr/>
          </p:nvGrpSpPr>
          <p:grpSpPr bwMode="auto">
            <a:xfrm>
              <a:off x="4942" y="3878"/>
              <a:ext cx="148" cy="151"/>
              <a:chOff x="2466" y="1820"/>
              <a:chExt cx="148" cy="151"/>
            </a:xfrm>
          </p:grpSpPr>
          <p:grpSp>
            <p:nvGrpSpPr>
              <p:cNvPr id="92316" name="Group 202"/>
              <p:cNvGrpSpPr>
                <a:grpSpLocks/>
              </p:cNvGrpSpPr>
              <p:nvPr/>
            </p:nvGrpSpPr>
            <p:grpSpPr bwMode="auto">
              <a:xfrm>
                <a:off x="2468" y="1904"/>
                <a:ext cx="145" cy="67"/>
                <a:chOff x="2914" y="1930"/>
                <a:chExt cx="172" cy="89"/>
              </a:xfrm>
            </p:grpSpPr>
            <p:sp>
              <p:nvSpPr>
                <p:cNvPr id="92318" name="Line 20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19" name="Line 20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20" name="Line 20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21" name="Line 20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317" name="Text Box 20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2315" name="Rectangle 208"/>
            <p:cNvSpPr>
              <a:spLocks noChangeArrowheads="1"/>
            </p:cNvSpPr>
            <p:nvPr/>
          </p:nvSpPr>
          <p:spPr bwMode="auto">
            <a:xfrm>
              <a:off x="4987" y="4008"/>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2200" name="Group 209"/>
          <p:cNvGrpSpPr>
            <a:grpSpLocks/>
          </p:cNvGrpSpPr>
          <p:nvPr/>
        </p:nvGrpSpPr>
        <p:grpSpPr bwMode="auto">
          <a:xfrm>
            <a:off x="6462713" y="6113463"/>
            <a:ext cx="401637" cy="401637"/>
            <a:chOff x="4071" y="3851"/>
            <a:chExt cx="253" cy="253"/>
          </a:xfrm>
        </p:grpSpPr>
        <p:sp>
          <p:nvSpPr>
            <p:cNvPr id="92304" name="Rectangle 210"/>
            <p:cNvSpPr>
              <a:spLocks noChangeArrowheads="1"/>
            </p:cNvSpPr>
            <p:nvPr/>
          </p:nvSpPr>
          <p:spPr bwMode="auto">
            <a:xfrm>
              <a:off x="4071" y="38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305" name="Group 211"/>
            <p:cNvGrpSpPr>
              <a:grpSpLocks/>
            </p:cNvGrpSpPr>
            <p:nvPr/>
          </p:nvGrpSpPr>
          <p:grpSpPr bwMode="auto">
            <a:xfrm>
              <a:off x="4123" y="3872"/>
              <a:ext cx="148" cy="151"/>
              <a:chOff x="2466" y="1820"/>
              <a:chExt cx="148" cy="151"/>
            </a:xfrm>
          </p:grpSpPr>
          <p:grpSp>
            <p:nvGrpSpPr>
              <p:cNvPr id="92307" name="Group 212"/>
              <p:cNvGrpSpPr>
                <a:grpSpLocks/>
              </p:cNvGrpSpPr>
              <p:nvPr/>
            </p:nvGrpSpPr>
            <p:grpSpPr bwMode="auto">
              <a:xfrm>
                <a:off x="2468" y="1904"/>
                <a:ext cx="145" cy="67"/>
                <a:chOff x="2914" y="1930"/>
                <a:chExt cx="172" cy="89"/>
              </a:xfrm>
            </p:grpSpPr>
            <p:sp>
              <p:nvSpPr>
                <p:cNvPr id="92309" name="Line 21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10" name="Line 21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11" name="Line 21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12" name="Line 21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308" name="Text Box 21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2306" name="Rectangle 218"/>
            <p:cNvSpPr>
              <a:spLocks noChangeArrowheads="1"/>
            </p:cNvSpPr>
            <p:nvPr/>
          </p:nvSpPr>
          <p:spPr bwMode="auto">
            <a:xfrm>
              <a:off x="4173" y="4005"/>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2201" name="Group 219"/>
          <p:cNvGrpSpPr>
            <a:grpSpLocks/>
          </p:cNvGrpSpPr>
          <p:nvPr/>
        </p:nvGrpSpPr>
        <p:grpSpPr bwMode="auto">
          <a:xfrm>
            <a:off x="5068888" y="6132513"/>
            <a:ext cx="547687" cy="365125"/>
            <a:chOff x="3201" y="3863"/>
            <a:chExt cx="345" cy="230"/>
          </a:xfrm>
        </p:grpSpPr>
        <p:sp>
          <p:nvSpPr>
            <p:cNvPr id="92295" name="Rectangle 220"/>
            <p:cNvSpPr>
              <a:spLocks noChangeArrowheads="1"/>
            </p:cNvSpPr>
            <p:nvPr/>
          </p:nvSpPr>
          <p:spPr bwMode="auto">
            <a:xfrm>
              <a:off x="3201" y="38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296" name="Group 221"/>
            <p:cNvGrpSpPr>
              <a:grpSpLocks/>
            </p:cNvGrpSpPr>
            <p:nvPr/>
          </p:nvGrpSpPr>
          <p:grpSpPr bwMode="auto">
            <a:xfrm>
              <a:off x="3300" y="3866"/>
              <a:ext cx="148" cy="151"/>
              <a:chOff x="2466" y="1820"/>
              <a:chExt cx="148" cy="151"/>
            </a:xfrm>
          </p:grpSpPr>
          <p:grpSp>
            <p:nvGrpSpPr>
              <p:cNvPr id="92298" name="Group 222"/>
              <p:cNvGrpSpPr>
                <a:grpSpLocks/>
              </p:cNvGrpSpPr>
              <p:nvPr/>
            </p:nvGrpSpPr>
            <p:grpSpPr bwMode="auto">
              <a:xfrm>
                <a:off x="2468" y="1904"/>
                <a:ext cx="145" cy="67"/>
                <a:chOff x="2914" y="1930"/>
                <a:chExt cx="172" cy="89"/>
              </a:xfrm>
            </p:grpSpPr>
            <p:sp>
              <p:nvSpPr>
                <p:cNvPr id="92300" name="Line 223"/>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01" name="Line 224"/>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02" name="Line 225"/>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303" name="Line 226"/>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299" name="Text Box 227"/>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2297" name="Rectangle 228"/>
            <p:cNvSpPr>
              <a:spLocks noChangeArrowheads="1"/>
            </p:cNvSpPr>
            <p:nvPr/>
          </p:nvSpPr>
          <p:spPr bwMode="auto">
            <a:xfrm>
              <a:off x="3349" y="3997"/>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2202" name="Group 229"/>
          <p:cNvGrpSpPr>
            <a:grpSpLocks/>
          </p:cNvGrpSpPr>
          <p:nvPr/>
        </p:nvGrpSpPr>
        <p:grpSpPr bwMode="auto">
          <a:xfrm>
            <a:off x="5068888" y="3876675"/>
            <a:ext cx="547687" cy="365125"/>
            <a:chOff x="3193" y="2351"/>
            <a:chExt cx="345" cy="230"/>
          </a:xfrm>
        </p:grpSpPr>
        <p:sp>
          <p:nvSpPr>
            <p:cNvPr id="92288" name="Rectangle 230"/>
            <p:cNvSpPr>
              <a:spLocks noChangeArrowheads="1"/>
            </p:cNvSpPr>
            <p:nvPr/>
          </p:nvSpPr>
          <p:spPr bwMode="auto">
            <a:xfrm>
              <a:off x="3193" y="235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289" name="Group 231"/>
            <p:cNvGrpSpPr>
              <a:grpSpLocks/>
            </p:cNvGrpSpPr>
            <p:nvPr/>
          </p:nvGrpSpPr>
          <p:grpSpPr bwMode="auto">
            <a:xfrm>
              <a:off x="3282" y="2461"/>
              <a:ext cx="167" cy="77"/>
              <a:chOff x="2914" y="1930"/>
              <a:chExt cx="172" cy="89"/>
            </a:xfrm>
          </p:grpSpPr>
          <p:sp>
            <p:nvSpPr>
              <p:cNvPr id="92291" name="Line 23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92" name="Line 23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93" name="Line 23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94" name="Line 23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290" name="Freeform 236"/>
            <p:cNvSpPr>
              <a:spLocks/>
            </p:cNvSpPr>
            <p:nvPr/>
          </p:nvSpPr>
          <p:spPr bwMode="auto">
            <a:xfrm>
              <a:off x="3317" y="2388"/>
              <a:ext cx="97" cy="73"/>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92203" name="Group 237"/>
          <p:cNvGrpSpPr>
            <a:grpSpLocks/>
          </p:cNvGrpSpPr>
          <p:nvPr/>
        </p:nvGrpSpPr>
        <p:grpSpPr bwMode="auto">
          <a:xfrm>
            <a:off x="7685088" y="3794125"/>
            <a:ext cx="530225" cy="530225"/>
            <a:chOff x="4841" y="2390"/>
            <a:chExt cx="334" cy="334"/>
          </a:xfrm>
        </p:grpSpPr>
        <p:sp>
          <p:nvSpPr>
            <p:cNvPr id="92281" name="Freeform 238"/>
            <p:cNvSpPr>
              <a:spLocks/>
            </p:cNvSpPr>
            <p:nvPr/>
          </p:nvSpPr>
          <p:spPr bwMode="auto">
            <a:xfrm>
              <a:off x="4841" y="239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282" name="Group 239"/>
            <p:cNvGrpSpPr>
              <a:grpSpLocks/>
            </p:cNvGrpSpPr>
            <p:nvPr/>
          </p:nvGrpSpPr>
          <p:grpSpPr bwMode="auto">
            <a:xfrm>
              <a:off x="4924" y="2538"/>
              <a:ext cx="167" cy="77"/>
              <a:chOff x="2914" y="1930"/>
              <a:chExt cx="172" cy="89"/>
            </a:xfrm>
          </p:grpSpPr>
          <p:sp>
            <p:nvSpPr>
              <p:cNvPr id="92284" name="Line 24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85" name="Line 24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86" name="Line 24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87" name="Line 24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283" name="Freeform 244"/>
            <p:cNvSpPr>
              <a:spLocks/>
            </p:cNvSpPr>
            <p:nvPr/>
          </p:nvSpPr>
          <p:spPr bwMode="auto">
            <a:xfrm>
              <a:off x="4959" y="2465"/>
              <a:ext cx="97" cy="73"/>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92204" name="Group 245"/>
          <p:cNvGrpSpPr>
            <a:grpSpLocks/>
          </p:cNvGrpSpPr>
          <p:nvPr/>
        </p:nvGrpSpPr>
        <p:grpSpPr bwMode="auto">
          <a:xfrm>
            <a:off x="6450013" y="3859213"/>
            <a:ext cx="401637" cy="401637"/>
            <a:chOff x="4063" y="2339"/>
            <a:chExt cx="253" cy="253"/>
          </a:xfrm>
        </p:grpSpPr>
        <p:sp>
          <p:nvSpPr>
            <p:cNvPr id="92274" name="Rectangle 246"/>
            <p:cNvSpPr>
              <a:spLocks noChangeArrowheads="1"/>
            </p:cNvSpPr>
            <p:nvPr/>
          </p:nvSpPr>
          <p:spPr bwMode="auto">
            <a:xfrm>
              <a:off x="4063" y="233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275" name="Group 247"/>
            <p:cNvGrpSpPr>
              <a:grpSpLocks/>
            </p:cNvGrpSpPr>
            <p:nvPr/>
          </p:nvGrpSpPr>
          <p:grpSpPr bwMode="auto">
            <a:xfrm>
              <a:off x="4106" y="2464"/>
              <a:ext cx="167" cy="77"/>
              <a:chOff x="2914" y="1930"/>
              <a:chExt cx="172" cy="89"/>
            </a:xfrm>
          </p:grpSpPr>
          <p:sp>
            <p:nvSpPr>
              <p:cNvPr id="92277" name="Line 24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78" name="Line 24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79" name="Line 25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80" name="Line 25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2276" name="Freeform 252"/>
            <p:cNvSpPr>
              <a:spLocks/>
            </p:cNvSpPr>
            <p:nvPr/>
          </p:nvSpPr>
          <p:spPr bwMode="auto">
            <a:xfrm>
              <a:off x="4141" y="2391"/>
              <a:ext cx="97" cy="73"/>
            </a:xfrm>
            <a:custGeom>
              <a:avLst/>
              <a:gdLst>
                <a:gd name="T0" fmla="*/ 0 w 122"/>
                <a:gd name="T1" fmla="*/ 0 h 52"/>
                <a:gd name="T2" fmla="*/ 60 w 122"/>
                <a:gd name="T3" fmla="*/ 52 h 52"/>
                <a:gd name="T4" fmla="*/ 122 w 122"/>
                <a:gd name="T5" fmla="*/ 0 h 52"/>
                <a:gd name="T6" fmla="*/ 0 60000 65536"/>
                <a:gd name="T7" fmla="*/ 0 60000 65536"/>
                <a:gd name="T8" fmla="*/ 0 60000 65536"/>
                <a:gd name="T9" fmla="*/ 0 w 122"/>
                <a:gd name="T10" fmla="*/ 0 h 52"/>
                <a:gd name="T11" fmla="*/ 122 w 122"/>
                <a:gd name="T12" fmla="*/ 52 h 52"/>
              </a:gdLst>
              <a:ahLst/>
              <a:cxnLst>
                <a:cxn ang="T6">
                  <a:pos x="T0" y="T1"/>
                </a:cxn>
                <a:cxn ang="T7">
                  <a:pos x="T2" y="T3"/>
                </a:cxn>
                <a:cxn ang="T8">
                  <a:pos x="T4" y="T5"/>
                </a:cxn>
              </a:cxnLst>
              <a:rect l="T9" t="T10" r="T11" b="T12"/>
              <a:pathLst>
                <a:path w="122" h="52">
                  <a:moveTo>
                    <a:pt x="0" y="0"/>
                  </a:moveTo>
                  <a:lnTo>
                    <a:pt x="60" y="52"/>
                  </a:lnTo>
                  <a:lnTo>
                    <a:pt x="122" y="0"/>
                  </a:lnTo>
                </a:path>
              </a:pathLst>
            </a:custGeom>
            <a:noFill/>
            <a:ln w="12700" cap="flat" cmpd="sng">
              <a:solidFill>
                <a:schemeClr val="tx1"/>
              </a:solidFill>
              <a:prstDash val="solid"/>
              <a:round/>
              <a:headEnd/>
              <a:tailEnd/>
            </a:ln>
          </p:spPr>
          <p:txBody>
            <a:bodyPr wrap="none" anchor="ctr"/>
            <a:lstStyle/>
            <a:p>
              <a:endParaRPr lang="en-US"/>
            </a:p>
          </p:txBody>
        </p:sp>
      </p:grpSp>
      <p:grpSp>
        <p:nvGrpSpPr>
          <p:cNvPr id="92205" name="Group 253"/>
          <p:cNvGrpSpPr>
            <a:grpSpLocks/>
          </p:cNvGrpSpPr>
          <p:nvPr/>
        </p:nvGrpSpPr>
        <p:grpSpPr bwMode="auto">
          <a:xfrm>
            <a:off x="5068888" y="4591050"/>
            <a:ext cx="547687" cy="365125"/>
            <a:chOff x="3193" y="2791"/>
            <a:chExt cx="345" cy="230"/>
          </a:xfrm>
        </p:grpSpPr>
        <p:sp>
          <p:nvSpPr>
            <p:cNvPr id="92264" name="Rectangle 254"/>
            <p:cNvSpPr>
              <a:spLocks noChangeArrowheads="1"/>
            </p:cNvSpPr>
            <p:nvPr/>
          </p:nvSpPr>
          <p:spPr bwMode="auto">
            <a:xfrm>
              <a:off x="3193" y="2791"/>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265" name="Group 255"/>
            <p:cNvGrpSpPr>
              <a:grpSpLocks/>
            </p:cNvGrpSpPr>
            <p:nvPr/>
          </p:nvGrpSpPr>
          <p:grpSpPr bwMode="auto">
            <a:xfrm>
              <a:off x="3293" y="2853"/>
              <a:ext cx="145" cy="105"/>
              <a:chOff x="2430" y="2842"/>
              <a:chExt cx="145" cy="105"/>
            </a:xfrm>
          </p:grpSpPr>
          <p:grpSp>
            <p:nvGrpSpPr>
              <p:cNvPr id="92266" name="Group 256"/>
              <p:cNvGrpSpPr>
                <a:grpSpLocks/>
              </p:cNvGrpSpPr>
              <p:nvPr/>
            </p:nvGrpSpPr>
            <p:grpSpPr bwMode="auto">
              <a:xfrm>
                <a:off x="2430" y="2842"/>
                <a:ext cx="145" cy="67"/>
                <a:chOff x="2914" y="1930"/>
                <a:chExt cx="172" cy="89"/>
              </a:xfrm>
            </p:grpSpPr>
            <p:sp>
              <p:nvSpPr>
                <p:cNvPr id="92270" name="Line 25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71" name="Line 25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72" name="Line 25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73" name="Line 26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67" name="Group 261"/>
              <p:cNvGrpSpPr>
                <a:grpSpLocks/>
              </p:cNvGrpSpPr>
              <p:nvPr/>
            </p:nvGrpSpPr>
            <p:grpSpPr bwMode="auto">
              <a:xfrm>
                <a:off x="2431" y="2917"/>
                <a:ext cx="142" cy="30"/>
                <a:chOff x="143" y="1247"/>
                <a:chExt cx="197" cy="35"/>
              </a:xfrm>
            </p:grpSpPr>
            <p:sp>
              <p:nvSpPr>
                <p:cNvPr id="92268" name="Freeform 262"/>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2269" name="Freeform 263"/>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grpSp>
        <p:nvGrpSpPr>
          <p:cNvPr id="92206" name="Group 264"/>
          <p:cNvGrpSpPr>
            <a:grpSpLocks/>
          </p:cNvGrpSpPr>
          <p:nvPr/>
        </p:nvGrpSpPr>
        <p:grpSpPr bwMode="auto">
          <a:xfrm>
            <a:off x="6450013" y="4573588"/>
            <a:ext cx="401637" cy="401637"/>
            <a:chOff x="4063" y="2779"/>
            <a:chExt cx="253" cy="253"/>
          </a:xfrm>
        </p:grpSpPr>
        <p:sp>
          <p:nvSpPr>
            <p:cNvPr id="92254" name="Rectangle 265"/>
            <p:cNvSpPr>
              <a:spLocks noChangeArrowheads="1"/>
            </p:cNvSpPr>
            <p:nvPr/>
          </p:nvSpPr>
          <p:spPr bwMode="auto">
            <a:xfrm>
              <a:off x="4063" y="2779"/>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255" name="Group 266"/>
            <p:cNvGrpSpPr>
              <a:grpSpLocks/>
            </p:cNvGrpSpPr>
            <p:nvPr/>
          </p:nvGrpSpPr>
          <p:grpSpPr bwMode="auto">
            <a:xfrm>
              <a:off x="4117" y="2853"/>
              <a:ext cx="145" cy="105"/>
              <a:chOff x="2430" y="2842"/>
              <a:chExt cx="145" cy="105"/>
            </a:xfrm>
          </p:grpSpPr>
          <p:grpSp>
            <p:nvGrpSpPr>
              <p:cNvPr id="92256" name="Group 267"/>
              <p:cNvGrpSpPr>
                <a:grpSpLocks/>
              </p:cNvGrpSpPr>
              <p:nvPr/>
            </p:nvGrpSpPr>
            <p:grpSpPr bwMode="auto">
              <a:xfrm>
                <a:off x="2430" y="2842"/>
                <a:ext cx="145" cy="67"/>
                <a:chOff x="2914" y="1930"/>
                <a:chExt cx="172" cy="89"/>
              </a:xfrm>
            </p:grpSpPr>
            <p:sp>
              <p:nvSpPr>
                <p:cNvPr id="92260" name="Line 26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61" name="Line 26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62" name="Line 27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63" name="Line 27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57" name="Group 272"/>
              <p:cNvGrpSpPr>
                <a:grpSpLocks/>
              </p:cNvGrpSpPr>
              <p:nvPr/>
            </p:nvGrpSpPr>
            <p:grpSpPr bwMode="auto">
              <a:xfrm>
                <a:off x="2431" y="2917"/>
                <a:ext cx="142" cy="30"/>
                <a:chOff x="143" y="1247"/>
                <a:chExt cx="197" cy="35"/>
              </a:xfrm>
            </p:grpSpPr>
            <p:sp>
              <p:nvSpPr>
                <p:cNvPr id="92258" name="Freeform 273"/>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2259" name="Freeform 274"/>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grpSp>
        <p:nvGrpSpPr>
          <p:cNvPr id="92207" name="Group 275"/>
          <p:cNvGrpSpPr>
            <a:grpSpLocks/>
          </p:cNvGrpSpPr>
          <p:nvPr/>
        </p:nvGrpSpPr>
        <p:grpSpPr bwMode="auto">
          <a:xfrm>
            <a:off x="7685088" y="4508500"/>
            <a:ext cx="530225" cy="530225"/>
            <a:chOff x="4841" y="2840"/>
            <a:chExt cx="334" cy="334"/>
          </a:xfrm>
        </p:grpSpPr>
        <p:sp>
          <p:nvSpPr>
            <p:cNvPr id="92244" name="Freeform 276"/>
            <p:cNvSpPr>
              <a:spLocks/>
            </p:cNvSpPr>
            <p:nvPr/>
          </p:nvSpPr>
          <p:spPr bwMode="auto">
            <a:xfrm>
              <a:off x="4841" y="284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245" name="Group 277"/>
            <p:cNvGrpSpPr>
              <a:grpSpLocks/>
            </p:cNvGrpSpPr>
            <p:nvPr/>
          </p:nvGrpSpPr>
          <p:grpSpPr bwMode="auto">
            <a:xfrm>
              <a:off x="4936" y="2954"/>
              <a:ext cx="145" cy="105"/>
              <a:chOff x="2430" y="2842"/>
              <a:chExt cx="145" cy="105"/>
            </a:xfrm>
          </p:grpSpPr>
          <p:grpSp>
            <p:nvGrpSpPr>
              <p:cNvPr id="92246" name="Group 278"/>
              <p:cNvGrpSpPr>
                <a:grpSpLocks/>
              </p:cNvGrpSpPr>
              <p:nvPr/>
            </p:nvGrpSpPr>
            <p:grpSpPr bwMode="auto">
              <a:xfrm>
                <a:off x="2430" y="2842"/>
                <a:ext cx="145" cy="67"/>
                <a:chOff x="2914" y="1930"/>
                <a:chExt cx="172" cy="89"/>
              </a:xfrm>
            </p:grpSpPr>
            <p:sp>
              <p:nvSpPr>
                <p:cNvPr id="92250" name="Line 279"/>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51" name="Line 280"/>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52" name="Line 281"/>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53" name="Line 282"/>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47" name="Group 283"/>
              <p:cNvGrpSpPr>
                <a:grpSpLocks/>
              </p:cNvGrpSpPr>
              <p:nvPr/>
            </p:nvGrpSpPr>
            <p:grpSpPr bwMode="auto">
              <a:xfrm>
                <a:off x="2431" y="2917"/>
                <a:ext cx="142" cy="30"/>
                <a:chOff x="143" y="1247"/>
                <a:chExt cx="197" cy="35"/>
              </a:xfrm>
            </p:grpSpPr>
            <p:sp>
              <p:nvSpPr>
                <p:cNvPr id="92248" name="Freeform 284"/>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2249" name="Freeform 285"/>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grpSp>
        <p:nvGrpSpPr>
          <p:cNvPr id="92208" name="Group 286"/>
          <p:cNvGrpSpPr>
            <a:grpSpLocks/>
          </p:cNvGrpSpPr>
          <p:nvPr/>
        </p:nvGrpSpPr>
        <p:grpSpPr bwMode="auto">
          <a:xfrm>
            <a:off x="5068888" y="5330825"/>
            <a:ext cx="547687" cy="365125"/>
            <a:chOff x="3193" y="3263"/>
            <a:chExt cx="345" cy="230"/>
          </a:xfrm>
        </p:grpSpPr>
        <p:sp>
          <p:nvSpPr>
            <p:cNvPr id="92233" name="Rectangle 287"/>
            <p:cNvSpPr>
              <a:spLocks noChangeArrowheads="1"/>
            </p:cNvSpPr>
            <p:nvPr/>
          </p:nvSpPr>
          <p:spPr bwMode="auto">
            <a:xfrm>
              <a:off x="3193" y="32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2234" name="Group 288"/>
            <p:cNvGrpSpPr>
              <a:grpSpLocks/>
            </p:cNvGrpSpPr>
            <p:nvPr/>
          </p:nvGrpSpPr>
          <p:grpSpPr bwMode="auto">
            <a:xfrm>
              <a:off x="3293" y="3322"/>
              <a:ext cx="145" cy="112"/>
              <a:chOff x="3294" y="3346"/>
              <a:chExt cx="145" cy="112"/>
            </a:xfrm>
          </p:grpSpPr>
          <p:grpSp>
            <p:nvGrpSpPr>
              <p:cNvPr id="92235" name="Group 289"/>
              <p:cNvGrpSpPr>
                <a:grpSpLocks/>
              </p:cNvGrpSpPr>
              <p:nvPr/>
            </p:nvGrpSpPr>
            <p:grpSpPr bwMode="auto">
              <a:xfrm>
                <a:off x="3294" y="3346"/>
                <a:ext cx="145" cy="67"/>
                <a:chOff x="2914" y="1930"/>
                <a:chExt cx="172" cy="89"/>
              </a:xfrm>
            </p:grpSpPr>
            <p:sp>
              <p:nvSpPr>
                <p:cNvPr id="92240" name="Line 29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41" name="Line 29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42" name="Line 29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43" name="Line 29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36" name="Group 294"/>
              <p:cNvGrpSpPr>
                <a:grpSpLocks/>
              </p:cNvGrpSpPr>
              <p:nvPr/>
            </p:nvGrpSpPr>
            <p:grpSpPr bwMode="auto">
              <a:xfrm>
                <a:off x="3296" y="3420"/>
                <a:ext cx="143" cy="38"/>
                <a:chOff x="3888" y="240"/>
                <a:chExt cx="281" cy="74"/>
              </a:xfrm>
            </p:grpSpPr>
            <p:sp>
              <p:nvSpPr>
                <p:cNvPr id="92237" name="Freeform 295"/>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38" name="Freeform 296"/>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39" name="Line 297"/>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grpSp>
        <p:nvGrpSpPr>
          <p:cNvPr id="92209" name="Group 298"/>
          <p:cNvGrpSpPr>
            <a:grpSpLocks/>
          </p:cNvGrpSpPr>
          <p:nvPr/>
        </p:nvGrpSpPr>
        <p:grpSpPr bwMode="auto">
          <a:xfrm>
            <a:off x="6450013" y="5313363"/>
            <a:ext cx="401637" cy="401637"/>
            <a:chOff x="4063" y="3251"/>
            <a:chExt cx="253" cy="253"/>
          </a:xfrm>
        </p:grpSpPr>
        <p:sp>
          <p:nvSpPr>
            <p:cNvPr id="92222" name="Rectangle 299"/>
            <p:cNvSpPr>
              <a:spLocks noChangeArrowheads="1"/>
            </p:cNvSpPr>
            <p:nvPr/>
          </p:nvSpPr>
          <p:spPr bwMode="auto">
            <a:xfrm>
              <a:off x="4063" y="32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2223" name="Group 300"/>
            <p:cNvGrpSpPr>
              <a:grpSpLocks/>
            </p:cNvGrpSpPr>
            <p:nvPr/>
          </p:nvGrpSpPr>
          <p:grpSpPr bwMode="auto">
            <a:xfrm>
              <a:off x="4117" y="3318"/>
              <a:ext cx="145" cy="120"/>
              <a:chOff x="4118" y="3346"/>
              <a:chExt cx="145" cy="120"/>
            </a:xfrm>
          </p:grpSpPr>
          <p:grpSp>
            <p:nvGrpSpPr>
              <p:cNvPr id="92224" name="Group 301"/>
              <p:cNvGrpSpPr>
                <a:grpSpLocks/>
              </p:cNvGrpSpPr>
              <p:nvPr/>
            </p:nvGrpSpPr>
            <p:grpSpPr bwMode="auto">
              <a:xfrm>
                <a:off x="4118" y="3346"/>
                <a:ext cx="145" cy="67"/>
                <a:chOff x="2914" y="1930"/>
                <a:chExt cx="172" cy="89"/>
              </a:xfrm>
            </p:grpSpPr>
            <p:sp>
              <p:nvSpPr>
                <p:cNvPr id="92229" name="Line 30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30" name="Line 30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31" name="Line 30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32" name="Line 30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25" name="Group 306"/>
              <p:cNvGrpSpPr>
                <a:grpSpLocks/>
              </p:cNvGrpSpPr>
              <p:nvPr/>
            </p:nvGrpSpPr>
            <p:grpSpPr bwMode="auto">
              <a:xfrm>
                <a:off x="4120" y="3428"/>
                <a:ext cx="143" cy="38"/>
                <a:chOff x="3888" y="240"/>
                <a:chExt cx="281" cy="74"/>
              </a:xfrm>
            </p:grpSpPr>
            <p:sp>
              <p:nvSpPr>
                <p:cNvPr id="92226" name="Freeform 307"/>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27" name="Freeform 308"/>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28" name="Line 309"/>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grpSp>
        <p:nvGrpSpPr>
          <p:cNvPr id="92210" name="Group 310"/>
          <p:cNvGrpSpPr>
            <a:grpSpLocks/>
          </p:cNvGrpSpPr>
          <p:nvPr/>
        </p:nvGrpSpPr>
        <p:grpSpPr bwMode="auto">
          <a:xfrm>
            <a:off x="7685088" y="5249863"/>
            <a:ext cx="530225" cy="530225"/>
            <a:chOff x="4841" y="3307"/>
            <a:chExt cx="334" cy="334"/>
          </a:xfrm>
        </p:grpSpPr>
        <p:sp>
          <p:nvSpPr>
            <p:cNvPr id="92211" name="Freeform 311"/>
            <p:cNvSpPr>
              <a:spLocks/>
            </p:cNvSpPr>
            <p:nvPr/>
          </p:nvSpPr>
          <p:spPr bwMode="auto">
            <a:xfrm>
              <a:off x="4841" y="330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2212" name="Group 312"/>
            <p:cNvGrpSpPr>
              <a:grpSpLocks/>
            </p:cNvGrpSpPr>
            <p:nvPr/>
          </p:nvGrpSpPr>
          <p:grpSpPr bwMode="auto">
            <a:xfrm>
              <a:off x="4935" y="3417"/>
              <a:ext cx="145" cy="114"/>
              <a:chOff x="4929" y="3346"/>
              <a:chExt cx="145" cy="114"/>
            </a:xfrm>
          </p:grpSpPr>
          <p:grpSp>
            <p:nvGrpSpPr>
              <p:cNvPr id="92213" name="Group 313"/>
              <p:cNvGrpSpPr>
                <a:grpSpLocks/>
              </p:cNvGrpSpPr>
              <p:nvPr/>
            </p:nvGrpSpPr>
            <p:grpSpPr bwMode="auto">
              <a:xfrm>
                <a:off x="4929" y="3346"/>
                <a:ext cx="145" cy="67"/>
                <a:chOff x="2914" y="1930"/>
                <a:chExt cx="172" cy="89"/>
              </a:xfrm>
            </p:grpSpPr>
            <p:sp>
              <p:nvSpPr>
                <p:cNvPr id="92218" name="Line 314"/>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19" name="Line 315"/>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20" name="Line 316"/>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2221" name="Line 317"/>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2214" name="Group 318"/>
              <p:cNvGrpSpPr>
                <a:grpSpLocks/>
              </p:cNvGrpSpPr>
              <p:nvPr/>
            </p:nvGrpSpPr>
            <p:grpSpPr bwMode="auto">
              <a:xfrm>
                <a:off x="4929" y="3422"/>
                <a:ext cx="143" cy="38"/>
                <a:chOff x="3888" y="240"/>
                <a:chExt cx="281" cy="74"/>
              </a:xfrm>
            </p:grpSpPr>
            <p:sp>
              <p:nvSpPr>
                <p:cNvPr id="92215" name="Freeform 319"/>
                <p:cNvSpPr>
                  <a:spLocks noChangeAspect="1"/>
                </p:cNvSpPr>
                <p:nvPr/>
              </p:nvSpPr>
              <p:spPr bwMode="auto">
                <a:xfrm rot="5400000">
                  <a:off x="411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16" name="Freeform 320"/>
                <p:cNvSpPr>
                  <a:spLocks noChangeAspect="1"/>
                </p:cNvSpPr>
                <p:nvPr/>
              </p:nvSpPr>
              <p:spPr bwMode="auto">
                <a:xfrm rot="16200000" flipH="1">
                  <a:off x="3872" y="256"/>
                  <a:ext cx="74" cy="4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2217" name="Line 321"/>
                <p:cNvSpPr>
                  <a:spLocks noChangeShapeType="1"/>
                </p:cNvSpPr>
                <p:nvPr/>
              </p:nvSpPr>
              <p:spPr bwMode="auto">
                <a:xfrm>
                  <a:off x="3926" y="314"/>
                  <a:ext cx="208" cy="0"/>
                </a:xfrm>
                <a:prstGeom prst="line">
                  <a:avLst/>
                </a:prstGeom>
                <a:noFill/>
                <a:ln w="12700">
                  <a:solidFill>
                    <a:schemeClr val="tx1"/>
                  </a:solidFill>
                  <a:round/>
                  <a:headEnd/>
                  <a:tailEnd/>
                </a:ln>
              </p:spPr>
              <p:txBody>
                <a:bodyPr wrap="none" anchor="ctr"/>
                <a:lstStyle/>
                <a:p>
                  <a:endParaRPr lang="en-US"/>
                </a:p>
              </p:txBody>
            </p:sp>
          </p:grpSp>
        </p:grpSp>
      </p:gr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3187" name="Rectangle 3"/>
          <p:cNvSpPr>
            <a:spLocks noGrp="1" noChangeArrowheads="1"/>
          </p:cNvSpPr>
          <p:nvPr>
            <p:ph type="title"/>
          </p:nvPr>
        </p:nvSpPr>
        <p:spPr>
          <a:xfrm>
            <a:off x="3270250" y="77788"/>
            <a:ext cx="4441825" cy="365125"/>
          </a:xfrm>
          <a:noFill/>
        </p:spPr>
        <p:txBody>
          <a:bodyPr wrap="none" lIns="0" tIns="0" rIns="0" bIns="0">
            <a:spAutoFit/>
          </a:bodyPr>
          <a:lstStyle/>
          <a:p>
            <a:pPr eaLnBrk="1" hangingPunct="1"/>
            <a:r>
              <a:rPr lang="en-US" sz="2400"/>
              <a:t>Ground Units – Engineers (Cont)</a:t>
            </a:r>
          </a:p>
        </p:txBody>
      </p:sp>
      <p:sp>
        <p:nvSpPr>
          <p:cNvPr id="9318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3189" name="Text Box 5"/>
          <p:cNvSpPr txBox="1">
            <a:spLocks noChangeArrowheads="1"/>
          </p:cNvSpPr>
          <p:nvPr/>
        </p:nvSpPr>
        <p:spPr bwMode="auto">
          <a:xfrm>
            <a:off x="501967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3190" name="Text Box 6"/>
          <p:cNvSpPr txBox="1">
            <a:spLocks noChangeArrowheads="1"/>
          </p:cNvSpPr>
          <p:nvPr/>
        </p:nvSpPr>
        <p:spPr bwMode="auto">
          <a:xfrm>
            <a:off x="63674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3191" name="Text Box 7"/>
          <p:cNvSpPr txBox="1">
            <a:spLocks noChangeArrowheads="1"/>
          </p:cNvSpPr>
          <p:nvPr/>
        </p:nvSpPr>
        <p:spPr bwMode="auto">
          <a:xfrm>
            <a:off x="7656513"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3192" name="Text Box 8"/>
          <p:cNvSpPr txBox="1">
            <a:spLocks noChangeArrowheads="1"/>
          </p:cNvSpPr>
          <p:nvPr/>
        </p:nvSpPr>
        <p:spPr bwMode="auto">
          <a:xfrm>
            <a:off x="547688" y="1109663"/>
            <a:ext cx="21478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Combat Engineers Medium</a:t>
            </a:r>
          </a:p>
        </p:txBody>
      </p:sp>
      <p:sp>
        <p:nvSpPr>
          <p:cNvPr id="93193" name="Text Box 9"/>
          <p:cNvSpPr txBox="1">
            <a:spLocks noChangeArrowheads="1"/>
          </p:cNvSpPr>
          <p:nvPr/>
        </p:nvSpPr>
        <p:spPr bwMode="auto">
          <a:xfrm>
            <a:off x="403225" y="6096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93194"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3195"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3196" name="Text Box 12"/>
          <p:cNvSpPr txBox="1">
            <a:spLocks noChangeArrowheads="1"/>
          </p:cNvSpPr>
          <p:nvPr/>
        </p:nvSpPr>
        <p:spPr bwMode="auto">
          <a:xfrm>
            <a:off x="719138" y="2435225"/>
            <a:ext cx="1803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Mechanized Engineers</a:t>
            </a:r>
          </a:p>
        </p:txBody>
      </p:sp>
      <p:sp>
        <p:nvSpPr>
          <p:cNvPr id="93197" name="Text Box 13"/>
          <p:cNvSpPr txBox="1">
            <a:spLocks noChangeArrowheads="1"/>
          </p:cNvSpPr>
          <p:nvPr/>
        </p:nvSpPr>
        <p:spPr bwMode="auto">
          <a:xfrm>
            <a:off x="795338" y="3133725"/>
            <a:ext cx="1625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Motorized Engineers</a:t>
            </a:r>
          </a:p>
        </p:txBody>
      </p:sp>
      <p:sp>
        <p:nvSpPr>
          <p:cNvPr id="93198" name="Text Box 14"/>
          <p:cNvSpPr txBox="1">
            <a:spLocks noChangeArrowheads="1"/>
          </p:cNvSpPr>
          <p:nvPr/>
        </p:nvSpPr>
        <p:spPr bwMode="auto">
          <a:xfrm>
            <a:off x="846138" y="3883025"/>
            <a:ext cx="15763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Mountain Engineers</a:t>
            </a:r>
          </a:p>
        </p:txBody>
      </p:sp>
      <p:sp>
        <p:nvSpPr>
          <p:cNvPr id="93199" name="Text Box 15"/>
          <p:cNvSpPr txBox="1">
            <a:spLocks noChangeArrowheads="1"/>
          </p:cNvSpPr>
          <p:nvPr/>
        </p:nvSpPr>
        <p:spPr bwMode="auto">
          <a:xfrm>
            <a:off x="619125" y="4543425"/>
            <a:ext cx="2030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Combat Recon Engineers</a:t>
            </a:r>
          </a:p>
        </p:txBody>
      </p:sp>
      <p:grpSp>
        <p:nvGrpSpPr>
          <p:cNvPr id="93200" name="Group 16"/>
          <p:cNvGrpSpPr>
            <a:grpSpLocks/>
          </p:cNvGrpSpPr>
          <p:nvPr/>
        </p:nvGrpSpPr>
        <p:grpSpPr bwMode="auto">
          <a:xfrm>
            <a:off x="3760788" y="901700"/>
            <a:ext cx="530225" cy="530225"/>
            <a:chOff x="2362" y="568"/>
            <a:chExt cx="334" cy="334"/>
          </a:xfrm>
        </p:grpSpPr>
        <p:sp>
          <p:nvSpPr>
            <p:cNvPr id="93395" name="Freeform 17"/>
            <p:cNvSpPr>
              <a:spLocks noChangeAspect="1"/>
            </p:cNvSpPr>
            <p:nvPr/>
          </p:nvSpPr>
          <p:spPr bwMode="auto">
            <a:xfrm>
              <a:off x="2362" y="56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3396" name="Group 18"/>
            <p:cNvGrpSpPr>
              <a:grpSpLocks/>
            </p:cNvGrpSpPr>
            <p:nvPr/>
          </p:nvGrpSpPr>
          <p:grpSpPr bwMode="auto">
            <a:xfrm>
              <a:off x="2457" y="719"/>
              <a:ext cx="145" cy="67"/>
              <a:chOff x="2914" y="1930"/>
              <a:chExt cx="172" cy="89"/>
            </a:xfrm>
          </p:grpSpPr>
          <p:sp>
            <p:nvSpPr>
              <p:cNvPr id="93399" name="Line 19"/>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400" name="Line 20"/>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401" name="Line 21"/>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402" name="Line 22"/>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97" name="Text Box 23"/>
            <p:cNvSpPr txBox="1">
              <a:spLocks noChangeArrowheads="1"/>
            </p:cNvSpPr>
            <p:nvPr/>
          </p:nvSpPr>
          <p:spPr bwMode="auto">
            <a:xfrm>
              <a:off x="2455" y="635"/>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sp>
          <p:nvSpPr>
            <p:cNvPr id="93398" name="Rectangle 24"/>
            <p:cNvSpPr>
              <a:spLocks noChangeArrowheads="1"/>
            </p:cNvSpPr>
            <p:nvPr/>
          </p:nvSpPr>
          <p:spPr bwMode="auto">
            <a:xfrm>
              <a:off x="2500" y="771"/>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3201" name="Group 25"/>
          <p:cNvGrpSpPr>
            <a:grpSpLocks/>
          </p:cNvGrpSpPr>
          <p:nvPr/>
        </p:nvGrpSpPr>
        <p:grpSpPr bwMode="auto">
          <a:xfrm>
            <a:off x="7685088" y="900113"/>
            <a:ext cx="530225" cy="530225"/>
            <a:chOff x="4841" y="567"/>
            <a:chExt cx="334" cy="334"/>
          </a:xfrm>
        </p:grpSpPr>
        <p:sp>
          <p:nvSpPr>
            <p:cNvPr id="93387" name="Freeform 26"/>
            <p:cNvSpPr>
              <a:spLocks/>
            </p:cNvSpPr>
            <p:nvPr/>
          </p:nvSpPr>
          <p:spPr bwMode="auto">
            <a:xfrm>
              <a:off x="4841" y="56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3388" name="Group 27"/>
            <p:cNvGrpSpPr>
              <a:grpSpLocks/>
            </p:cNvGrpSpPr>
            <p:nvPr/>
          </p:nvGrpSpPr>
          <p:grpSpPr bwMode="auto">
            <a:xfrm>
              <a:off x="4936" y="719"/>
              <a:ext cx="145" cy="67"/>
              <a:chOff x="2914" y="1930"/>
              <a:chExt cx="172" cy="89"/>
            </a:xfrm>
          </p:grpSpPr>
          <p:sp>
            <p:nvSpPr>
              <p:cNvPr id="93391" name="Line 2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92" name="Line 2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93" name="Line 3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94" name="Line 3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89" name="Text Box 32"/>
            <p:cNvSpPr txBox="1">
              <a:spLocks noChangeArrowheads="1"/>
            </p:cNvSpPr>
            <p:nvPr/>
          </p:nvSpPr>
          <p:spPr bwMode="auto">
            <a:xfrm>
              <a:off x="4934" y="635"/>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sp>
          <p:nvSpPr>
            <p:cNvPr id="93390" name="Rectangle 33"/>
            <p:cNvSpPr>
              <a:spLocks noChangeArrowheads="1"/>
            </p:cNvSpPr>
            <p:nvPr/>
          </p:nvSpPr>
          <p:spPr bwMode="auto">
            <a:xfrm>
              <a:off x="4979" y="765"/>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3202" name="Group 34"/>
          <p:cNvGrpSpPr>
            <a:grpSpLocks/>
          </p:cNvGrpSpPr>
          <p:nvPr/>
        </p:nvGrpSpPr>
        <p:grpSpPr bwMode="auto">
          <a:xfrm>
            <a:off x="6470650" y="965200"/>
            <a:ext cx="401638" cy="401638"/>
            <a:chOff x="4071" y="3851"/>
            <a:chExt cx="253" cy="253"/>
          </a:xfrm>
        </p:grpSpPr>
        <p:sp>
          <p:nvSpPr>
            <p:cNvPr id="93378" name="Rectangle 35"/>
            <p:cNvSpPr>
              <a:spLocks noChangeArrowheads="1"/>
            </p:cNvSpPr>
            <p:nvPr/>
          </p:nvSpPr>
          <p:spPr bwMode="auto">
            <a:xfrm>
              <a:off x="4071" y="38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3379" name="Group 36"/>
            <p:cNvGrpSpPr>
              <a:grpSpLocks/>
            </p:cNvGrpSpPr>
            <p:nvPr/>
          </p:nvGrpSpPr>
          <p:grpSpPr bwMode="auto">
            <a:xfrm>
              <a:off x="4123" y="3872"/>
              <a:ext cx="148" cy="151"/>
              <a:chOff x="2466" y="1820"/>
              <a:chExt cx="148" cy="151"/>
            </a:xfrm>
          </p:grpSpPr>
          <p:grpSp>
            <p:nvGrpSpPr>
              <p:cNvPr id="93381" name="Group 37"/>
              <p:cNvGrpSpPr>
                <a:grpSpLocks/>
              </p:cNvGrpSpPr>
              <p:nvPr/>
            </p:nvGrpSpPr>
            <p:grpSpPr bwMode="auto">
              <a:xfrm>
                <a:off x="2468" y="1904"/>
                <a:ext cx="145" cy="67"/>
                <a:chOff x="2914" y="1930"/>
                <a:chExt cx="172" cy="89"/>
              </a:xfrm>
            </p:grpSpPr>
            <p:sp>
              <p:nvSpPr>
                <p:cNvPr id="93383" name="Line 3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84" name="Line 3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85" name="Line 4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86" name="Line 4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82" name="Text Box 42"/>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3380" name="Rectangle 43"/>
            <p:cNvSpPr>
              <a:spLocks noChangeArrowheads="1"/>
            </p:cNvSpPr>
            <p:nvPr/>
          </p:nvSpPr>
          <p:spPr bwMode="auto">
            <a:xfrm>
              <a:off x="4164" y="4005"/>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grpSp>
        <p:nvGrpSpPr>
          <p:cNvPr id="93203" name="Group 44"/>
          <p:cNvGrpSpPr>
            <a:grpSpLocks/>
          </p:cNvGrpSpPr>
          <p:nvPr/>
        </p:nvGrpSpPr>
        <p:grpSpPr bwMode="auto">
          <a:xfrm>
            <a:off x="5089525" y="984250"/>
            <a:ext cx="547688" cy="365125"/>
            <a:chOff x="3201" y="3863"/>
            <a:chExt cx="345" cy="230"/>
          </a:xfrm>
        </p:grpSpPr>
        <p:sp>
          <p:nvSpPr>
            <p:cNvPr id="93369" name="Rectangle 45"/>
            <p:cNvSpPr>
              <a:spLocks noChangeArrowheads="1"/>
            </p:cNvSpPr>
            <p:nvPr/>
          </p:nvSpPr>
          <p:spPr bwMode="auto">
            <a:xfrm>
              <a:off x="3201" y="38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3370" name="Group 46"/>
            <p:cNvGrpSpPr>
              <a:grpSpLocks/>
            </p:cNvGrpSpPr>
            <p:nvPr/>
          </p:nvGrpSpPr>
          <p:grpSpPr bwMode="auto">
            <a:xfrm>
              <a:off x="3300" y="3866"/>
              <a:ext cx="148" cy="151"/>
              <a:chOff x="2466" y="1820"/>
              <a:chExt cx="148" cy="151"/>
            </a:xfrm>
          </p:grpSpPr>
          <p:grpSp>
            <p:nvGrpSpPr>
              <p:cNvPr id="93372" name="Group 47"/>
              <p:cNvGrpSpPr>
                <a:grpSpLocks/>
              </p:cNvGrpSpPr>
              <p:nvPr/>
            </p:nvGrpSpPr>
            <p:grpSpPr bwMode="auto">
              <a:xfrm>
                <a:off x="2468" y="1904"/>
                <a:ext cx="145" cy="67"/>
                <a:chOff x="2914" y="1930"/>
                <a:chExt cx="172" cy="89"/>
              </a:xfrm>
            </p:grpSpPr>
            <p:sp>
              <p:nvSpPr>
                <p:cNvPr id="93374" name="Line 4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75" name="Line 4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76" name="Line 5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77" name="Line 5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73" name="Text Box 52"/>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3371" name="Rectangle 53"/>
            <p:cNvSpPr>
              <a:spLocks noChangeArrowheads="1"/>
            </p:cNvSpPr>
            <p:nvPr/>
          </p:nvSpPr>
          <p:spPr bwMode="auto">
            <a:xfrm>
              <a:off x="3340" y="3997"/>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sp>
        <p:nvSpPr>
          <p:cNvPr id="93204" name="Text Box 54"/>
          <p:cNvSpPr txBox="1">
            <a:spLocks noChangeArrowheads="1"/>
          </p:cNvSpPr>
          <p:nvPr/>
        </p:nvSpPr>
        <p:spPr bwMode="auto">
          <a:xfrm>
            <a:off x="611188" y="1833563"/>
            <a:ext cx="20208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Combat Engineers Heavy</a:t>
            </a:r>
          </a:p>
        </p:txBody>
      </p:sp>
      <p:grpSp>
        <p:nvGrpSpPr>
          <p:cNvPr id="93205" name="Group 55"/>
          <p:cNvGrpSpPr>
            <a:grpSpLocks/>
          </p:cNvGrpSpPr>
          <p:nvPr/>
        </p:nvGrpSpPr>
        <p:grpSpPr bwMode="auto">
          <a:xfrm>
            <a:off x="3760788" y="1597025"/>
            <a:ext cx="530225" cy="530225"/>
            <a:chOff x="2362" y="1006"/>
            <a:chExt cx="334" cy="334"/>
          </a:xfrm>
        </p:grpSpPr>
        <p:sp>
          <p:nvSpPr>
            <p:cNvPr id="93361" name="Freeform 56"/>
            <p:cNvSpPr>
              <a:spLocks noChangeAspect="1"/>
            </p:cNvSpPr>
            <p:nvPr/>
          </p:nvSpPr>
          <p:spPr bwMode="auto">
            <a:xfrm>
              <a:off x="2362" y="100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3362" name="Group 57"/>
            <p:cNvGrpSpPr>
              <a:grpSpLocks/>
            </p:cNvGrpSpPr>
            <p:nvPr/>
          </p:nvGrpSpPr>
          <p:grpSpPr bwMode="auto">
            <a:xfrm>
              <a:off x="2457" y="1157"/>
              <a:ext cx="145" cy="67"/>
              <a:chOff x="2914" y="1930"/>
              <a:chExt cx="172" cy="89"/>
            </a:xfrm>
          </p:grpSpPr>
          <p:sp>
            <p:nvSpPr>
              <p:cNvPr id="93365" name="Line 58"/>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66" name="Line 59"/>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67" name="Line 60"/>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68" name="Line 61"/>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63" name="Text Box 62"/>
            <p:cNvSpPr txBox="1">
              <a:spLocks noChangeArrowheads="1"/>
            </p:cNvSpPr>
            <p:nvPr/>
          </p:nvSpPr>
          <p:spPr bwMode="auto">
            <a:xfrm>
              <a:off x="2455" y="1073"/>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sp>
          <p:nvSpPr>
            <p:cNvPr id="93364" name="Rectangle 63"/>
            <p:cNvSpPr>
              <a:spLocks noChangeArrowheads="1"/>
            </p:cNvSpPr>
            <p:nvPr/>
          </p:nvSpPr>
          <p:spPr bwMode="auto">
            <a:xfrm>
              <a:off x="2500" y="1209"/>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3206" name="Group 64"/>
          <p:cNvGrpSpPr>
            <a:grpSpLocks/>
          </p:cNvGrpSpPr>
          <p:nvPr/>
        </p:nvGrpSpPr>
        <p:grpSpPr bwMode="auto">
          <a:xfrm>
            <a:off x="7685088" y="1597025"/>
            <a:ext cx="530225" cy="530225"/>
            <a:chOff x="4841" y="1006"/>
            <a:chExt cx="334" cy="334"/>
          </a:xfrm>
        </p:grpSpPr>
        <p:sp>
          <p:nvSpPr>
            <p:cNvPr id="93353" name="Freeform 65"/>
            <p:cNvSpPr>
              <a:spLocks/>
            </p:cNvSpPr>
            <p:nvPr/>
          </p:nvSpPr>
          <p:spPr bwMode="auto">
            <a:xfrm>
              <a:off x="4841" y="100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3354" name="Group 66"/>
            <p:cNvGrpSpPr>
              <a:grpSpLocks/>
            </p:cNvGrpSpPr>
            <p:nvPr/>
          </p:nvGrpSpPr>
          <p:grpSpPr bwMode="auto">
            <a:xfrm>
              <a:off x="4936" y="1158"/>
              <a:ext cx="145" cy="67"/>
              <a:chOff x="2914" y="1930"/>
              <a:chExt cx="172" cy="89"/>
            </a:xfrm>
          </p:grpSpPr>
          <p:sp>
            <p:nvSpPr>
              <p:cNvPr id="93357" name="Line 6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58" name="Line 6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59" name="Line 6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60" name="Line 7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55" name="Text Box 71"/>
            <p:cNvSpPr txBox="1">
              <a:spLocks noChangeArrowheads="1"/>
            </p:cNvSpPr>
            <p:nvPr/>
          </p:nvSpPr>
          <p:spPr bwMode="auto">
            <a:xfrm>
              <a:off x="4934" y="1074"/>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sp>
          <p:nvSpPr>
            <p:cNvPr id="93356" name="Rectangle 72"/>
            <p:cNvSpPr>
              <a:spLocks noChangeArrowheads="1"/>
            </p:cNvSpPr>
            <p:nvPr/>
          </p:nvSpPr>
          <p:spPr bwMode="auto">
            <a:xfrm>
              <a:off x="4979" y="1204"/>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3207" name="Group 73"/>
          <p:cNvGrpSpPr>
            <a:grpSpLocks/>
          </p:cNvGrpSpPr>
          <p:nvPr/>
        </p:nvGrpSpPr>
        <p:grpSpPr bwMode="auto">
          <a:xfrm>
            <a:off x="6470650" y="1662113"/>
            <a:ext cx="401638" cy="401637"/>
            <a:chOff x="4071" y="3851"/>
            <a:chExt cx="253" cy="253"/>
          </a:xfrm>
        </p:grpSpPr>
        <p:sp>
          <p:nvSpPr>
            <p:cNvPr id="93344" name="Rectangle 74"/>
            <p:cNvSpPr>
              <a:spLocks noChangeArrowheads="1"/>
            </p:cNvSpPr>
            <p:nvPr/>
          </p:nvSpPr>
          <p:spPr bwMode="auto">
            <a:xfrm>
              <a:off x="4071" y="3851"/>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3345" name="Group 75"/>
            <p:cNvGrpSpPr>
              <a:grpSpLocks/>
            </p:cNvGrpSpPr>
            <p:nvPr/>
          </p:nvGrpSpPr>
          <p:grpSpPr bwMode="auto">
            <a:xfrm>
              <a:off x="4123" y="3872"/>
              <a:ext cx="148" cy="151"/>
              <a:chOff x="2466" y="1820"/>
              <a:chExt cx="148" cy="151"/>
            </a:xfrm>
          </p:grpSpPr>
          <p:grpSp>
            <p:nvGrpSpPr>
              <p:cNvPr id="93347" name="Group 76"/>
              <p:cNvGrpSpPr>
                <a:grpSpLocks/>
              </p:cNvGrpSpPr>
              <p:nvPr/>
            </p:nvGrpSpPr>
            <p:grpSpPr bwMode="auto">
              <a:xfrm>
                <a:off x="2468" y="1904"/>
                <a:ext cx="145" cy="67"/>
                <a:chOff x="2914" y="1930"/>
                <a:chExt cx="172" cy="89"/>
              </a:xfrm>
            </p:grpSpPr>
            <p:sp>
              <p:nvSpPr>
                <p:cNvPr id="93349" name="Line 7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50" name="Line 7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51" name="Line 7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52" name="Line 8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48" name="Text Box 81"/>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3346" name="Rectangle 82"/>
            <p:cNvSpPr>
              <a:spLocks noChangeArrowheads="1"/>
            </p:cNvSpPr>
            <p:nvPr/>
          </p:nvSpPr>
          <p:spPr bwMode="auto">
            <a:xfrm>
              <a:off x="4168" y="400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3208" name="Group 83"/>
          <p:cNvGrpSpPr>
            <a:grpSpLocks/>
          </p:cNvGrpSpPr>
          <p:nvPr/>
        </p:nvGrpSpPr>
        <p:grpSpPr bwMode="auto">
          <a:xfrm>
            <a:off x="5089525" y="1681163"/>
            <a:ext cx="547688" cy="365125"/>
            <a:chOff x="3201" y="3863"/>
            <a:chExt cx="345" cy="230"/>
          </a:xfrm>
        </p:grpSpPr>
        <p:sp>
          <p:nvSpPr>
            <p:cNvPr id="93335" name="Rectangle 84"/>
            <p:cNvSpPr>
              <a:spLocks noChangeArrowheads="1"/>
            </p:cNvSpPr>
            <p:nvPr/>
          </p:nvSpPr>
          <p:spPr bwMode="auto">
            <a:xfrm>
              <a:off x="3201" y="3863"/>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3336" name="Group 85"/>
            <p:cNvGrpSpPr>
              <a:grpSpLocks/>
            </p:cNvGrpSpPr>
            <p:nvPr/>
          </p:nvGrpSpPr>
          <p:grpSpPr bwMode="auto">
            <a:xfrm>
              <a:off x="3300" y="3866"/>
              <a:ext cx="148" cy="151"/>
              <a:chOff x="2466" y="1820"/>
              <a:chExt cx="148" cy="151"/>
            </a:xfrm>
          </p:grpSpPr>
          <p:grpSp>
            <p:nvGrpSpPr>
              <p:cNvPr id="93338" name="Group 86"/>
              <p:cNvGrpSpPr>
                <a:grpSpLocks/>
              </p:cNvGrpSpPr>
              <p:nvPr/>
            </p:nvGrpSpPr>
            <p:grpSpPr bwMode="auto">
              <a:xfrm>
                <a:off x="2468" y="1904"/>
                <a:ext cx="145" cy="67"/>
                <a:chOff x="2914" y="1930"/>
                <a:chExt cx="172" cy="89"/>
              </a:xfrm>
            </p:grpSpPr>
            <p:sp>
              <p:nvSpPr>
                <p:cNvPr id="93340" name="Line 87"/>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41" name="Line 88"/>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42" name="Line 89"/>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43" name="Line 90"/>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39" name="Text Box 91"/>
              <p:cNvSpPr txBox="1">
                <a:spLocks noChangeArrowheads="1"/>
              </p:cNvSpPr>
              <p:nvPr/>
            </p:nvSpPr>
            <p:spPr bwMode="auto">
              <a:xfrm>
                <a:off x="2466" y="1820"/>
                <a:ext cx="148"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CBT</a:t>
                </a:r>
              </a:p>
            </p:txBody>
          </p:sp>
        </p:grpSp>
        <p:sp>
          <p:nvSpPr>
            <p:cNvPr id="93337" name="Rectangle 92"/>
            <p:cNvSpPr>
              <a:spLocks noChangeArrowheads="1"/>
            </p:cNvSpPr>
            <p:nvPr/>
          </p:nvSpPr>
          <p:spPr bwMode="auto">
            <a:xfrm>
              <a:off x="3344" y="3997"/>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3209" name="Group 93"/>
          <p:cNvGrpSpPr>
            <a:grpSpLocks/>
          </p:cNvGrpSpPr>
          <p:nvPr/>
        </p:nvGrpSpPr>
        <p:grpSpPr bwMode="auto">
          <a:xfrm>
            <a:off x="3760788" y="4386263"/>
            <a:ext cx="530225" cy="530225"/>
            <a:chOff x="2362" y="2763"/>
            <a:chExt cx="334" cy="334"/>
          </a:xfrm>
        </p:grpSpPr>
        <p:sp>
          <p:nvSpPr>
            <p:cNvPr id="93328" name="Freeform 94"/>
            <p:cNvSpPr>
              <a:spLocks noChangeAspect="1"/>
            </p:cNvSpPr>
            <p:nvPr/>
          </p:nvSpPr>
          <p:spPr bwMode="auto">
            <a:xfrm>
              <a:off x="2362" y="276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grpSp>
          <p:nvGrpSpPr>
            <p:cNvPr id="93329" name="Group 95"/>
            <p:cNvGrpSpPr>
              <a:grpSpLocks/>
            </p:cNvGrpSpPr>
            <p:nvPr/>
          </p:nvGrpSpPr>
          <p:grpSpPr bwMode="auto">
            <a:xfrm>
              <a:off x="2443" y="2885"/>
              <a:ext cx="172" cy="89"/>
              <a:chOff x="1773" y="1420"/>
              <a:chExt cx="172" cy="89"/>
            </a:xfrm>
          </p:grpSpPr>
          <p:sp>
            <p:nvSpPr>
              <p:cNvPr id="93331" name="Line 96"/>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32" name="Line 97"/>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33" name="Line 98"/>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34" name="Line 99"/>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30" name="Line 100"/>
            <p:cNvSpPr>
              <a:spLocks noChangeShapeType="1"/>
            </p:cNvSpPr>
            <p:nvPr/>
          </p:nvSpPr>
          <p:spPr bwMode="auto">
            <a:xfrm flipH="1">
              <a:off x="2443" y="2845"/>
              <a:ext cx="171" cy="170"/>
            </a:xfrm>
            <a:prstGeom prst="line">
              <a:avLst/>
            </a:prstGeom>
            <a:noFill/>
            <a:ln w="12700">
              <a:solidFill>
                <a:schemeClr val="tx1"/>
              </a:solidFill>
              <a:round/>
              <a:headEnd/>
              <a:tailEnd/>
            </a:ln>
          </p:spPr>
          <p:txBody>
            <a:bodyPr wrap="none" anchor="ctr"/>
            <a:lstStyle/>
            <a:p>
              <a:endParaRPr lang="en-US"/>
            </a:p>
          </p:txBody>
        </p:sp>
      </p:grpSp>
      <p:grpSp>
        <p:nvGrpSpPr>
          <p:cNvPr id="93210" name="Group 101"/>
          <p:cNvGrpSpPr>
            <a:grpSpLocks/>
          </p:cNvGrpSpPr>
          <p:nvPr/>
        </p:nvGrpSpPr>
        <p:grpSpPr bwMode="auto">
          <a:xfrm>
            <a:off x="3760788" y="3689350"/>
            <a:ext cx="530225" cy="530225"/>
            <a:chOff x="2362" y="2324"/>
            <a:chExt cx="334" cy="334"/>
          </a:xfrm>
        </p:grpSpPr>
        <p:sp>
          <p:nvSpPr>
            <p:cNvPr id="93322" name="Freeform 102"/>
            <p:cNvSpPr>
              <a:spLocks noChangeAspect="1"/>
            </p:cNvSpPr>
            <p:nvPr/>
          </p:nvSpPr>
          <p:spPr bwMode="auto">
            <a:xfrm>
              <a:off x="2362" y="232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3323" name="Line 103"/>
            <p:cNvSpPr>
              <a:spLocks noChangeAspect="1" noChangeShapeType="1"/>
            </p:cNvSpPr>
            <p:nvPr/>
          </p:nvSpPr>
          <p:spPr bwMode="auto">
            <a:xfrm>
              <a:off x="2530" y="2443"/>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4" name="Line 104"/>
            <p:cNvSpPr>
              <a:spLocks noChangeAspect="1" noChangeShapeType="1"/>
            </p:cNvSpPr>
            <p:nvPr/>
          </p:nvSpPr>
          <p:spPr bwMode="auto">
            <a:xfrm>
              <a:off x="2457" y="2443"/>
              <a:ext cx="0" cy="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5" name="Line 105"/>
            <p:cNvSpPr>
              <a:spLocks noChangeAspect="1" noChangeShapeType="1"/>
            </p:cNvSpPr>
            <p:nvPr/>
          </p:nvSpPr>
          <p:spPr bwMode="auto">
            <a:xfrm>
              <a:off x="2601" y="2443"/>
              <a:ext cx="0" cy="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6" name="Line 106"/>
            <p:cNvSpPr>
              <a:spLocks noChangeAspect="1" noChangeShapeType="1"/>
            </p:cNvSpPr>
            <p:nvPr/>
          </p:nvSpPr>
          <p:spPr bwMode="auto">
            <a:xfrm>
              <a:off x="2458" y="2441"/>
              <a:ext cx="14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7" name="Freeform 107"/>
            <p:cNvSpPr>
              <a:spLocks/>
            </p:cNvSpPr>
            <p:nvPr/>
          </p:nvSpPr>
          <p:spPr bwMode="auto">
            <a:xfrm>
              <a:off x="2490" y="2523"/>
              <a:ext cx="79" cy="93"/>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93211" name="Group 108"/>
          <p:cNvGrpSpPr>
            <a:grpSpLocks/>
          </p:cNvGrpSpPr>
          <p:nvPr/>
        </p:nvGrpSpPr>
        <p:grpSpPr bwMode="auto">
          <a:xfrm>
            <a:off x="5089525" y="4468813"/>
            <a:ext cx="547688" cy="365125"/>
            <a:chOff x="3191" y="2815"/>
            <a:chExt cx="345" cy="230"/>
          </a:xfrm>
        </p:grpSpPr>
        <p:grpSp>
          <p:nvGrpSpPr>
            <p:cNvPr id="93314" name="Group 109"/>
            <p:cNvGrpSpPr>
              <a:grpSpLocks/>
            </p:cNvGrpSpPr>
            <p:nvPr/>
          </p:nvGrpSpPr>
          <p:grpSpPr bwMode="auto">
            <a:xfrm>
              <a:off x="3191" y="2815"/>
              <a:ext cx="345" cy="230"/>
              <a:chOff x="3224" y="1347"/>
              <a:chExt cx="345" cy="230"/>
            </a:xfrm>
          </p:grpSpPr>
          <p:sp>
            <p:nvSpPr>
              <p:cNvPr id="93316" name="Rectangle 110"/>
              <p:cNvSpPr>
                <a:spLocks noChangeArrowheads="1"/>
              </p:cNvSpPr>
              <p:nvPr/>
            </p:nvSpPr>
            <p:spPr bwMode="auto">
              <a:xfrm>
                <a:off x="3224" y="134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3317" name="Group 111"/>
              <p:cNvGrpSpPr>
                <a:grpSpLocks/>
              </p:cNvGrpSpPr>
              <p:nvPr/>
            </p:nvGrpSpPr>
            <p:grpSpPr bwMode="auto">
              <a:xfrm>
                <a:off x="3311" y="1417"/>
                <a:ext cx="172" cy="89"/>
                <a:chOff x="1773" y="1420"/>
                <a:chExt cx="172" cy="89"/>
              </a:xfrm>
            </p:grpSpPr>
            <p:sp>
              <p:nvSpPr>
                <p:cNvPr id="93318" name="Line 112"/>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19" name="Line 113"/>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0" name="Line 114"/>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21" name="Line 115"/>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93315" name="Line 116"/>
            <p:cNvSpPr>
              <a:spLocks noChangeShapeType="1"/>
            </p:cNvSpPr>
            <p:nvPr/>
          </p:nvSpPr>
          <p:spPr bwMode="auto">
            <a:xfrm flipH="1">
              <a:off x="3196" y="2819"/>
              <a:ext cx="334" cy="221"/>
            </a:xfrm>
            <a:prstGeom prst="line">
              <a:avLst/>
            </a:prstGeom>
            <a:noFill/>
            <a:ln w="12700">
              <a:solidFill>
                <a:schemeClr val="tx1"/>
              </a:solidFill>
              <a:round/>
              <a:headEnd/>
              <a:tailEnd/>
            </a:ln>
          </p:spPr>
          <p:txBody>
            <a:bodyPr wrap="none" anchor="ctr"/>
            <a:lstStyle/>
            <a:p>
              <a:endParaRPr lang="en-US"/>
            </a:p>
          </p:txBody>
        </p:sp>
      </p:grpSp>
      <p:grpSp>
        <p:nvGrpSpPr>
          <p:cNvPr id="93212" name="Group 117"/>
          <p:cNvGrpSpPr>
            <a:grpSpLocks/>
          </p:cNvGrpSpPr>
          <p:nvPr/>
        </p:nvGrpSpPr>
        <p:grpSpPr bwMode="auto">
          <a:xfrm>
            <a:off x="5089525" y="3771900"/>
            <a:ext cx="547688" cy="365125"/>
            <a:chOff x="3185" y="2316"/>
            <a:chExt cx="345" cy="230"/>
          </a:xfrm>
        </p:grpSpPr>
        <p:sp>
          <p:nvSpPr>
            <p:cNvPr id="93307" name="Rectangle 118"/>
            <p:cNvSpPr>
              <a:spLocks noChangeArrowheads="1"/>
            </p:cNvSpPr>
            <p:nvPr/>
          </p:nvSpPr>
          <p:spPr bwMode="auto">
            <a:xfrm>
              <a:off x="3185" y="2316"/>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93308" name="Group 119"/>
            <p:cNvGrpSpPr>
              <a:grpSpLocks/>
            </p:cNvGrpSpPr>
            <p:nvPr/>
          </p:nvGrpSpPr>
          <p:grpSpPr bwMode="auto">
            <a:xfrm>
              <a:off x="3285" y="2375"/>
              <a:ext cx="145" cy="67"/>
              <a:chOff x="2914" y="1930"/>
              <a:chExt cx="172" cy="89"/>
            </a:xfrm>
          </p:grpSpPr>
          <p:sp>
            <p:nvSpPr>
              <p:cNvPr id="93310" name="Line 120"/>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11" name="Line 121"/>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12" name="Line 122"/>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13" name="Line 123"/>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09" name="Freeform 124"/>
            <p:cNvSpPr>
              <a:spLocks/>
            </p:cNvSpPr>
            <p:nvPr/>
          </p:nvSpPr>
          <p:spPr bwMode="auto">
            <a:xfrm>
              <a:off x="3318" y="2444"/>
              <a:ext cx="79" cy="7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93213" name="Group 125"/>
          <p:cNvGrpSpPr>
            <a:grpSpLocks/>
          </p:cNvGrpSpPr>
          <p:nvPr/>
        </p:nvGrpSpPr>
        <p:grpSpPr bwMode="auto">
          <a:xfrm>
            <a:off x="7685088" y="4384675"/>
            <a:ext cx="530225" cy="530225"/>
            <a:chOff x="4841" y="2762"/>
            <a:chExt cx="334" cy="334"/>
          </a:xfrm>
        </p:grpSpPr>
        <p:sp>
          <p:nvSpPr>
            <p:cNvPr id="93300" name="Freeform 126"/>
            <p:cNvSpPr>
              <a:spLocks/>
            </p:cNvSpPr>
            <p:nvPr/>
          </p:nvSpPr>
          <p:spPr bwMode="auto">
            <a:xfrm>
              <a:off x="4841" y="27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grpSp>
          <p:nvGrpSpPr>
            <p:cNvPr id="93301" name="Group 127"/>
            <p:cNvGrpSpPr>
              <a:grpSpLocks/>
            </p:cNvGrpSpPr>
            <p:nvPr/>
          </p:nvGrpSpPr>
          <p:grpSpPr bwMode="auto">
            <a:xfrm>
              <a:off x="4922" y="2885"/>
              <a:ext cx="172" cy="89"/>
              <a:chOff x="1773" y="1420"/>
              <a:chExt cx="172" cy="89"/>
            </a:xfrm>
          </p:grpSpPr>
          <p:sp>
            <p:nvSpPr>
              <p:cNvPr id="93303" name="Line 128"/>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04" name="Line 129"/>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05" name="Line 130"/>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306" name="Line 131"/>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302" name="Line 132"/>
            <p:cNvSpPr>
              <a:spLocks noChangeShapeType="1"/>
            </p:cNvSpPr>
            <p:nvPr/>
          </p:nvSpPr>
          <p:spPr bwMode="auto">
            <a:xfrm flipV="1">
              <a:off x="4926" y="2847"/>
              <a:ext cx="164" cy="164"/>
            </a:xfrm>
            <a:prstGeom prst="line">
              <a:avLst/>
            </a:prstGeom>
            <a:noFill/>
            <a:ln w="12700">
              <a:solidFill>
                <a:schemeClr val="tx1"/>
              </a:solidFill>
              <a:round/>
              <a:headEnd/>
              <a:tailEnd/>
            </a:ln>
          </p:spPr>
          <p:txBody>
            <a:bodyPr wrap="none" anchor="ctr"/>
            <a:lstStyle/>
            <a:p>
              <a:endParaRPr lang="en-US"/>
            </a:p>
          </p:txBody>
        </p:sp>
      </p:grpSp>
      <p:grpSp>
        <p:nvGrpSpPr>
          <p:cNvPr id="93214" name="Group 133"/>
          <p:cNvGrpSpPr>
            <a:grpSpLocks/>
          </p:cNvGrpSpPr>
          <p:nvPr/>
        </p:nvGrpSpPr>
        <p:grpSpPr bwMode="auto">
          <a:xfrm>
            <a:off x="7685088" y="3687763"/>
            <a:ext cx="530225" cy="530225"/>
            <a:chOff x="4841" y="2323"/>
            <a:chExt cx="334" cy="334"/>
          </a:xfrm>
        </p:grpSpPr>
        <p:sp>
          <p:nvSpPr>
            <p:cNvPr id="93294" name="Freeform 134"/>
            <p:cNvSpPr>
              <a:spLocks/>
            </p:cNvSpPr>
            <p:nvPr/>
          </p:nvSpPr>
          <p:spPr bwMode="auto">
            <a:xfrm>
              <a:off x="4841" y="232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3295" name="Line 135"/>
            <p:cNvSpPr>
              <a:spLocks noChangeAspect="1" noChangeShapeType="1"/>
            </p:cNvSpPr>
            <p:nvPr/>
          </p:nvSpPr>
          <p:spPr bwMode="auto">
            <a:xfrm>
              <a:off x="5008" y="2435"/>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6" name="Line 136"/>
            <p:cNvSpPr>
              <a:spLocks noChangeAspect="1" noChangeShapeType="1"/>
            </p:cNvSpPr>
            <p:nvPr/>
          </p:nvSpPr>
          <p:spPr bwMode="auto">
            <a:xfrm>
              <a:off x="4935" y="2435"/>
              <a:ext cx="0" cy="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7" name="Line 137"/>
            <p:cNvSpPr>
              <a:spLocks noChangeAspect="1" noChangeShapeType="1"/>
            </p:cNvSpPr>
            <p:nvPr/>
          </p:nvSpPr>
          <p:spPr bwMode="auto">
            <a:xfrm>
              <a:off x="5079" y="2435"/>
              <a:ext cx="0" cy="6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8" name="Line 138"/>
            <p:cNvSpPr>
              <a:spLocks noChangeAspect="1" noChangeShapeType="1"/>
            </p:cNvSpPr>
            <p:nvPr/>
          </p:nvSpPr>
          <p:spPr bwMode="auto">
            <a:xfrm>
              <a:off x="4936" y="2433"/>
              <a:ext cx="144"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9" name="Freeform 139"/>
            <p:cNvSpPr>
              <a:spLocks/>
            </p:cNvSpPr>
            <p:nvPr/>
          </p:nvSpPr>
          <p:spPr bwMode="auto">
            <a:xfrm>
              <a:off x="4969" y="2515"/>
              <a:ext cx="79" cy="69"/>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93215" name="Group 140"/>
          <p:cNvGrpSpPr>
            <a:grpSpLocks/>
          </p:cNvGrpSpPr>
          <p:nvPr/>
        </p:nvGrpSpPr>
        <p:grpSpPr bwMode="auto">
          <a:xfrm>
            <a:off x="6470650" y="4449763"/>
            <a:ext cx="401638" cy="401637"/>
            <a:chOff x="4062" y="2803"/>
            <a:chExt cx="253" cy="253"/>
          </a:xfrm>
        </p:grpSpPr>
        <p:grpSp>
          <p:nvGrpSpPr>
            <p:cNvPr id="93286" name="Group 141"/>
            <p:cNvGrpSpPr>
              <a:grpSpLocks/>
            </p:cNvGrpSpPr>
            <p:nvPr/>
          </p:nvGrpSpPr>
          <p:grpSpPr bwMode="auto">
            <a:xfrm>
              <a:off x="4062" y="2803"/>
              <a:ext cx="253" cy="253"/>
              <a:chOff x="4094" y="1335"/>
              <a:chExt cx="253" cy="253"/>
            </a:xfrm>
          </p:grpSpPr>
          <p:sp>
            <p:nvSpPr>
              <p:cNvPr id="93288" name="Rectangle 142"/>
              <p:cNvSpPr>
                <a:spLocks noChangeArrowheads="1"/>
              </p:cNvSpPr>
              <p:nvPr/>
            </p:nvSpPr>
            <p:spPr bwMode="auto">
              <a:xfrm>
                <a:off x="4094" y="133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3289" name="Group 143"/>
              <p:cNvGrpSpPr>
                <a:grpSpLocks/>
              </p:cNvGrpSpPr>
              <p:nvPr/>
            </p:nvGrpSpPr>
            <p:grpSpPr bwMode="auto">
              <a:xfrm>
                <a:off x="4135" y="1417"/>
                <a:ext cx="172" cy="89"/>
                <a:chOff x="1773" y="1420"/>
                <a:chExt cx="172" cy="89"/>
              </a:xfrm>
            </p:grpSpPr>
            <p:sp>
              <p:nvSpPr>
                <p:cNvPr id="93290" name="Line 144"/>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1" name="Line 145"/>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2" name="Line 146"/>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93" name="Line 147"/>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93287" name="Line 148"/>
            <p:cNvSpPr>
              <a:spLocks noChangeShapeType="1"/>
            </p:cNvSpPr>
            <p:nvPr/>
          </p:nvSpPr>
          <p:spPr bwMode="auto">
            <a:xfrm flipV="1">
              <a:off x="4068" y="2809"/>
              <a:ext cx="240" cy="240"/>
            </a:xfrm>
            <a:prstGeom prst="line">
              <a:avLst/>
            </a:prstGeom>
            <a:noFill/>
            <a:ln w="12700">
              <a:solidFill>
                <a:schemeClr val="tx1"/>
              </a:solidFill>
              <a:round/>
              <a:headEnd/>
              <a:tailEnd/>
            </a:ln>
          </p:spPr>
          <p:txBody>
            <a:bodyPr wrap="none" anchor="ctr"/>
            <a:lstStyle/>
            <a:p>
              <a:endParaRPr lang="en-US"/>
            </a:p>
          </p:txBody>
        </p:sp>
      </p:grpSp>
      <p:grpSp>
        <p:nvGrpSpPr>
          <p:cNvPr id="93216" name="Group 149"/>
          <p:cNvGrpSpPr>
            <a:grpSpLocks/>
          </p:cNvGrpSpPr>
          <p:nvPr/>
        </p:nvGrpSpPr>
        <p:grpSpPr bwMode="auto">
          <a:xfrm>
            <a:off x="6470650" y="3752850"/>
            <a:ext cx="401638" cy="401638"/>
            <a:chOff x="4055" y="2304"/>
            <a:chExt cx="253" cy="253"/>
          </a:xfrm>
        </p:grpSpPr>
        <p:sp>
          <p:nvSpPr>
            <p:cNvPr id="93279" name="Rectangle 150"/>
            <p:cNvSpPr>
              <a:spLocks noChangeArrowheads="1"/>
            </p:cNvSpPr>
            <p:nvPr/>
          </p:nvSpPr>
          <p:spPr bwMode="auto">
            <a:xfrm>
              <a:off x="4055" y="2304"/>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93280" name="Group 151"/>
            <p:cNvGrpSpPr>
              <a:grpSpLocks/>
            </p:cNvGrpSpPr>
            <p:nvPr/>
          </p:nvGrpSpPr>
          <p:grpSpPr bwMode="auto">
            <a:xfrm>
              <a:off x="4109" y="2371"/>
              <a:ext cx="145" cy="67"/>
              <a:chOff x="2914" y="1930"/>
              <a:chExt cx="172" cy="89"/>
            </a:xfrm>
          </p:grpSpPr>
          <p:sp>
            <p:nvSpPr>
              <p:cNvPr id="93282" name="Line 152"/>
              <p:cNvSpPr>
                <a:spLocks noChangeAspect="1" noChangeShapeType="1"/>
              </p:cNvSpPr>
              <p:nvPr/>
            </p:nvSpPr>
            <p:spPr bwMode="auto">
              <a:xfrm>
                <a:off x="3000" y="193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83" name="Line 153"/>
              <p:cNvSpPr>
                <a:spLocks noChangeAspect="1" noChangeShapeType="1"/>
              </p:cNvSpPr>
              <p:nvPr/>
            </p:nvSpPr>
            <p:spPr bwMode="auto">
              <a:xfrm>
                <a:off x="2914"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84" name="Line 154"/>
              <p:cNvSpPr>
                <a:spLocks noChangeAspect="1" noChangeShapeType="1"/>
              </p:cNvSpPr>
              <p:nvPr/>
            </p:nvSpPr>
            <p:spPr bwMode="auto">
              <a:xfrm>
                <a:off x="3085" y="193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85" name="Line 155"/>
              <p:cNvSpPr>
                <a:spLocks noChangeAspect="1" noChangeShapeType="1"/>
              </p:cNvSpPr>
              <p:nvPr/>
            </p:nvSpPr>
            <p:spPr bwMode="auto">
              <a:xfrm>
                <a:off x="2915" y="193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93281" name="Freeform 156"/>
            <p:cNvSpPr>
              <a:spLocks/>
            </p:cNvSpPr>
            <p:nvPr/>
          </p:nvSpPr>
          <p:spPr bwMode="auto">
            <a:xfrm>
              <a:off x="4142" y="2455"/>
              <a:ext cx="79" cy="78"/>
            </a:xfrm>
            <a:custGeom>
              <a:avLst/>
              <a:gdLst>
                <a:gd name="T0" fmla="*/ 3 w 117"/>
                <a:gd name="T1" fmla="*/ 201 h 202"/>
                <a:gd name="T2" fmla="*/ 116 w 117"/>
                <a:gd name="T3" fmla="*/ 201 h 202"/>
                <a:gd name="T4" fmla="*/ 56 w 117"/>
                <a:gd name="T5" fmla="*/ 0 h 202"/>
                <a:gd name="T6" fmla="*/ 0 w 117"/>
                <a:gd name="T7" fmla="*/ 201 h 202"/>
                <a:gd name="T8" fmla="*/ 3 w 117"/>
                <a:gd name="T9" fmla="*/ 201 h 202"/>
                <a:gd name="T10" fmla="*/ 0 60000 65536"/>
                <a:gd name="T11" fmla="*/ 0 60000 65536"/>
                <a:gd name="T12" fmla="*/ 0 60000 65536"/>
                <a:gd name="T13" fmla="*/ 0 60000 65536"/>
                <a:gd name="T14" fmla="*/ 0 60000 65536"/>
                <a:gd name="T15" fmla="*/ 0 w 117"/>
                <a:gd name="T16" fmla="*/ 0 h 202"/>
                <a:gd name="T17" fmla="*/ 117 w 117"/>
                <a:gd name="T18" fmla="*/ 202 h 202"/>
              </a:gdLst>
              <a:ahLst/>
              <a:cxnLst>
                <a:cxn ang="T10">
                  <a:pos x="T0" y="T1"/>
                </a:cxn>
                <a:cxn ang="T11">
                  <a:pos x="T2" y="T3"/>
                </a:cxn>
                <a:cxn ang="T12">
                  <a:pos x="T4" y="T5"/>
                </a:cxn>
                <a:cxn ang="T13">
                  <a:pos x="T6" y="T7"/>
                </a:cxn>
                <a:cxn ang="T14">
                  <a:pos x="T8" y="T9"/>
                </a:cxn>
              </a:cxnLst>
              <a:rect l="T15" t="T16" r="T17" b="T18"/>
              <a:pathLst>
                <a:path w="117" h="202">
                  <a:moveTo>
                    <a:pt x="3" y="201"/>
                  </a:moveTo>
                  <a:lnTo>
                    <a:pt x="116" y="201"/>
                  </a:lnTo>
                  <a:lnTo>
                    <a:pt x="56" y="0"/>
                  </a:lnTo>
                  <a:lnTo>
                    <a:pt x="0" y="201"/>
                  </a:lnTo>
                  <a:lnTo>
                    <a:pt x="3" y="201"/>
                  </a:lnTo>
                </a:path>
              </a:pathLst>
            </a:custGeom>
            <a:solidFill>
              <a:srgbClr val="000000"/>
            </a:solidFill>
            <a:ln w="12700" cap="rnd" cmpd="sng">
              <a:solidFill>
                <a:srgbClr val="000000"/>
              </a:solidFill>
              <a:prstDash val="solid"/>
              <a:round/>
              <a:headEnd/>
              <a:tailEnd/>
            </a:ln>
          </p:spPr>
          <p:txBody>
            <a:bodyPr/>
            <a:lstStyle/>
            <a:p>
              <a:endParaRPr lang="en-US"/>
            </a:p>
          </p:txBody>
        </p:sp>
      </p:grpSp>
      <p:grpSp>
        <p:nvGrpSpPr>
          <p:cNvPr id="93217" name="Group 157"/>
          <p:cNvGrpSpPr>
            <a:grpSpLocks/>
          </p:cNvGrpSpPr>
          <p:nvPr/>
        </p:nvGrpSpPr>
        <p:grpSpPr bwMode="auto">
          <a:xfrm>
            <a:off x="3760788" y="2989263"/>
            <a:ext cx="530225" cy="533400"/>
            <a:chOff x="2362" y="1883"/>
            <a:chExt cx="334" cy="336"/>
          </a:xfrm>
        </p:grpSpPr>
        <p:sp>
          <p:nvSpPr>
            <p:cNvPr id="93273" name="Freeform 158"/>
            <p:cNvSpPr>
              <a:spLocks noChangeAspect="1"/>
            </p:cNvSpPr>
            <p:nvPr/>
          </p:nvSpPr>
          <p:spPr bwMode="auto">
            <a:xfrm>
              <a:off x="2362" y="188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3274" name="Line 159"/>
            <p:cNvSpPr>
              <a:spLocks noChangeShapeType="1"/>
            </p:cNvSpPr>
            <p:nvPr/>
          </p:nvSpPr>
          <p:spPr bwMode="auto">
            <a:xfrm>
              <a:off x="2529" y="1883"/>
              <a:ext cx="0" cy="336"/>
            </a:xfrm>
            <a:prstGeom prst="line">
              <a:avLst/>
            </a:prstGeom>
            <a:noFill/>
            <a:ln w="12700">
              <a:solidFill>
                <a:schemeClr val="tx1"/>
              </a:solidFill>
              <a:round/>
              <a:headEnd/>
              <a:tailEnd/>
            </a:ln>
          </p:spPr>
          <p:txBody>
            <a:bodyPr wrap="none" anchor="ctr"/>
            <a:lstStyle/>
            <a:p>
              <a:endParaRPr lang="en-US"/>
            </a:p>
          </p:txBody>
        </p:sp>
        <p:sp>
          <p:nvSpPr>
            <p:cNvPr id="93275" name="Line 160"/>
            <p:cNvSpPr>
              <a:spLocks noChangeAspect="1" noChangeShapeType="1"/>
            </p:cNvSpPr>
            <p:nvPr/>
          </p:nvSpPr>
          <p:spPr bwMode="auto">
            <a:xfrm>
              <a:off x="2529" y="2009"/>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6" name="Line 161"/>
            <p:cNvSpPr>
              <a:spLocks noChangeAspect="1" noChangeShapeType="1"/>
            </p:cNvSpPr>
            <p:nvPr/>
          </p:nvSpPr>
          <p:spPr bwMode="auto">
            <a:xfrm>
              <a:off x="2443" y="200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7" name="Line 162"/>
            <p:cNvSpPr>
              <a:spLocks noChangeAspect="1" noChangeShapeType="1"/>
            </p:cNvSpPr>
            <p:nvPr/>
          </p:nvSpPr>
          <p:spPr bwMode="auto">
            <a:xfrm>
              <a:off x="2614" y="2009"/>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8" name="Line 163"/>
            <p:cNvSpPr>
              <a:spLocks noChangeAspect="1" noChangeShapeType="1"/>
            </p:cNvSpPr>
            <p:nvPr/>
          </p:nvSpPr>
          <p:spPr bwMode="auto">
            <a:xfrm>
              <a:off x="2444" y="2006"/>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3218" name="Group 164"/>
          <p:cNvGrpSpPr>
            <a:grpSpLocks/>
          </p:cNvGrpSpPr>
          <p:nvPr/>
        </p:nvGrpSpPr>
        <p:grpSpPr bwMode="auto">
          <a:xfrm>
            <a:off x="5089525" y="3074988"/>
            <a:ext cx="547688" cy="365125"/>
            <a:chOff x="3153" y="1931"/>
            <a:chExt cx="345" cy="230"/>
          </a:xfrm>
        </p:grpSpPr>
        <p:sp>
          <p:nvSpPr>
            <p:cNvPr id="93266" name="Rectangle 165"/>
            <p:cNvSpPr>
              <a:spLocks noChangeArrowheads="1"/>
            </p:cNvSpPr>
            <p:nvPr/>
          </p:nvSpPr>
          <p:spPr bwMode="auto">
            <a:xfrm>
              <a:off x="3153" y="1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3267" name="Line 166"/>
            <p:cNvSpPr>
              <a:spLocks noChangeShapeType="1"/>
            </p:cNvSpPr>
            <p:nvPr/>
          </p:nvSpPr>
          <p:spPr bwMode="auto">
            <a:xfrm>
              <a:off x="3325" y="1934"/>
              <a:ext cx="0" cy="223"/>
            </a:xfrm>
            <a:prstGeom prst="line">
              <a:avLst/>
            </a:prstGeom>
            <a:noFill/>
            <a:ln w="12700">
              <a:solidFill>
                <a:schemeClr val="tx1"/>
              </a:solidFill>
              <a:round/>
              <a:headEnd/>
              <a:tailEnd/>
            </a:ln>
          </p:spPr>
          <p:txBody>
            <a:bodyPr wrap="none" anchor="ctr"/>
            <a:lstStyle/>
            <a:p>
              <a:endParaRPr lang="en-US"/>
            </a:p>
          </p:txBody>
        </p:sp>
        <p:grpSp>
          <p:nvGrpSpPr>
            <p:cNvPr id="93268" name="Group 167"/>
            <p:cNvGrpSpPr>
              <a:grpSpLocks/>
            </p:cNvGrpSpPr>
            <p:nvPr/>
          </p:nvGrpSpPr>
          <p:grpSpPr bwMode="auto">
            <a:xfrm>
              <a:off x="3239" y="2001"/>
              <a:ext cx="172" cy="89"/>
              <a:chOff x="1773" y="1420"/>
              <a:chExt cx="172" cy="89"/>
            </a:xfrm>
          </p:grpSpPr>
          <p:sp>
            <p:nvSpPr>
              <p:cNvPr id="93269" name="Line 168"/>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0" name="Line 169"/>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1" name="Line 170"/>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72" name="Line 171"/>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3219" name="Group 172"/>
          <p:cNvGrpSpPr>
            <a:grpSpLocks/>
          </p:cNvGrpSpPr>
          <p:nvPr/>
        </p:nvGrpSpPr>
        <p:grpSpPr bwMode="auto">
          <a:xfrm>
            <a:off x="6470650" y="3055938"/>
            <a:ext cx="401638" cy="401637"/>
            <a:chOff x="4023" y="1919"/>
            <a:chExt cx="253" cy="253"/>
          </a:xfrm>
        </p:grpSpPr>
        <p:sp>
          <p:nvSpPr>
            <p:cNvPr id="93259" name="Rectangle 173"/>
            <p:cNvSpPr>
              <a:spLocks noChangeArrowheads="1"/>
            </p:cNvSpPr>
            <p:nvPr/>
          </p:nvSpPr>
          <p:spPr bwMode="auto">
            <a:xfrm>
              <a:off x="4023" y="1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3260" name="Line 174"/>
            <p:cNvSpPr>
              <a:spLocks noChangeShapeType="1"/>
            </p:cNvSpPr>
            <p:nvPr/>
          </p:nvSpPr>
          <p:spPr bwMode="auto">
            <a:xfrm>
              <a:off x="4149" y="1922"/>
              <a:ext cx="0" cy="247"/>
            </a:xfrm>
            <a:prstGeom prst="line">
              <a:avLst/>
            </a:prstGeom>
            <a:noFill/>
            <a:ln w="12700">
              <a:solidFill>
                <a:schemeClr val="tx1"/>
              </a:solidFill>
              <a:round/>
              <a:headEnd/>
              <a:tailEnd/>
            </a:ln>
          </p:spPr>
          <p:txBody>
            <a:bodyPr wrap="none" anchor="ctr"/>
            <a:lstStyle/>
            <a:p>
              <a:endParaRPr lang="en-US"/>
            </a:p>
          </p:txBody>
        </p:sp>
        <p:grpSp>
          <p:nvGrpSpPr>
            <p:cNvPr id="93261" name="Group 175"/>
            <p:cNvGrpSpPr>
              <a:grpSpLocks/>
            </p:cNvGrpSpPr>
            <p:nvPr/>
          </p:nvGrpSpPr>
          <p:grpSpPr bwMode="auto">
            <a:xfrm>
              <a:off x="4063" y="2001"/>
              <a:ext cx="172" cy="89"/>
              <a:chOff x="1773" y="1420"/>
              <a:chExt cx="172" cy="89"/>
            </a:xfrm>
          </p:grpSpPr>
          <p:sp>
            <p:nvSpPr>
              <p:cNvPr id="93262" name="Line 176"/>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63" name="Line 177"/>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64" name="Line 178"/>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65" name="Line 179"/>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3220" name="Group 180"/>
          <p:cNvGrpSpPr>
            <a:grpSpLocks/>
          </p:cNvGrpSpPr>
          <p:nvPr/>
        </p:nvGrpSpPr>
        <p:grpSpPr bwMode="auto">
          <a:xfrm>
            <a:off x="7685088" y="2990850"/>
            <a:ext cx="530225" cy="530225"/>
            <a:chOff x="4841" y="1884"/>
            <a:chExt cx="334" cy="334"/>
          </a:xfrm>
        </p:grpSpPr>
        <p:sp>
          <p:nvSpPr>
            <p:cNvPr id="93253" name="Freeform 181"/>
            <p:cNvSpPr>
              <a:spLocks/>
            </p:cNvSpPr>
            <p:nvPr/>
          </p:nvSpPr>
          <p:spPr bwMode="auto">
            <a:xfrm>
              <a:off x="4841" y="188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3254" name="Line 182"/>
            <p:cNvSpPr>
              <a:spLocks noChangeShapeType="1"/>
            </p:cNvSpPr>
            <p:nvPr/>
          </p:nvSpPr>
          <p:spPr bwMode="auto">
            <a:xfrm>
              <a:off x="5008" y="1887"/>
              <a:ext cx="0" cy="328"/>
            </a:xfrm>
            <a:prstGeom prst="line">
              <a:avLst/>
            </a:prstGeom>
            <a:noFill/>
            <a:ln w="12700">
              <a:solidFill>
                <a:schemeClr val="tx1"/>
              </a:solidFill>
              <a:round/>
              <a:headEnd/>
              <a:tailEnd/>
            </a:ln>
          </p:spPr>
          <p:txBody>
            <a:bodyPr wrap="none" anchor="ctr"/>
            <a:lstStyle/>
            <a:p>
              <a:endParaRPr lang="en-US"/>
            </a:p>
          </p:txBody>
        </p:sp>
        <p:sp>
          <p:nvSpPr>
            <p:cNvPr id="93255" name="Line 183"/>
            <p:cNvSpPr>
              <a:spLocks noChangeAspect="1" noChangeShapeType="1"/>
            </p:cNvSpPr>
            <p:nvPr/>
          </p:nvSpPr>
          <p:spPr bwMode="auto">
            <a:xfrm>
              <a:off x="5008" y="2010"/>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6" name="Line 184"/>
            <p:cNvSpPr>
              <a:spLocks noChangeAspect="1" noChangeShapeType="1"/>
            </p:cNvSpPr>
            <p:nvPr/>
          </p:nvSpPr>
          <p:spPr bwMode="auto">
            <a:xfrm>
              <a:off x="4922" y="2010"/>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7" name="Line 185"/>
            <p:cNvSpPr>
              <a:spLocks noChangeAspect="1" noChangeShapeType="1"/>
            </p:cNvSpPr>
            <p:nvPr/>
          </p:nvSpPr>
          <p:spPr bwMode="auto">
            <a:xfrm>
              <a:off x="5093" y="2010"/>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8" name="Line 186"/>
            <p:cNvSpPr>
              <a:spLocks noChangeAspect="1" noChangeShapeType="1"/>
            </p:cNvSpPr>
            <p:nvPr/>
          </p:nvSpPr>
          <p:spPr bwMode="auto">
            <a:xfrm>
              <a:off x="4923" y="2007"/>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3221" name="Group 187"/>
          <p:cNvGrpSpPr>
            <a:grpSpLocks/>
          </p:cNvGrpSpPr>
          <p:nvPr/>
        </p:nvGrpSpPr>
        <p:grpSpPr bwMode="auto">
          <a:xfrm>
            <a:off x="3760788" y="2293938"/>
            <a:ext cx="530225" cy="530225"/>
            <a:chOff x="2362" y="1445"/>
            <a:chExt cx="334" cy="334"/>
          </a:xfrm>
        </p:grpSpPr>
        <p:sp>
          <p:nvSpPr>
            <p:cNvPr id="93247" name="Freeform 188"/>
            <p:cNvSpPr>
              <a:spLocks noChangeAspect="1"/>
            </p:cNvSpPr>
            <p:nvPr/>
          </p:nvSpPr>
          <p:spPr bwMode="auto">
            <a:xfrm>
              <a:off x="2362" y="144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3248" name="Oval 189"/>
            <p:cNvSpPr>
              <a:spLocks noChangeAspect="1" noChangeArrowheads="1"/>
            </p:cNvSpPr>
            <p:nvPr/>
          </p:nvSpPr>
          <p:spPr bwMode="auto">
            <a:xfrm>
              <a:off x="2400" y="1545"/>
              <a:ext cx="259" cy="134"/>
            </a:xfrm>
            <a:prstGeom prst="ellipse">
              <a:avLst/>
            </a:prstGeom>
            <a:noFill/>
            <a:ln w="12700">
              <a:solidFill>
                <a:srgbClr val="000000"/>
              </a:solidFill>
              <a:round/>
              <a:headEnd/>
              <a:tailEnd/>
            </a:ln>
          </p:spPr>
          <p:txBody>
            <a:bodyPr wrap="none" anchor="ctr"/>
            <a:lstStyle/>
            <a:p>
              <a:endParaRPr lang="en-US"/>
            </a:p>
          </p:txBody>
        </p:sp>
        <p:sp>
          <p:nvSpPr>
            <p:cNvPr id="93249" name="Line 190"/>
            <p:cNvSpPr>
              <a:spLocks noChangeAspect="1" noChangeShapeType="1"/>
            </p:cNvSpPr>
            <p:nvPr/>
          </p:nvSpPr>
          <p:spPr bwMode="auto">
            <a:xfrm>
              <a:off x="2530" y="1577"/>
              <a:ext cx="0" cy="5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0" name="Line 191"/>
            <p:cNvSpPr>
              <a:spLocks noChangeAspect="1" noChangeShapeType="1"/>
            </p:cNvSpPr>
            <p:nvPr/>
          </p:nvSpPr>
          <p:spPr bwMode="auto">
            <a:xfrm>
              <a:off x="2456" y="1577"/>
              <a:ext cx="0" cy="7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1" name="Line 192"/>
            <p:cNvSpPr>
              <a:spLocks noChangeAspect="1" noChangeShapeType="1"/>
            </p:cNvSpPr>
            <p:nvPr/>
          </p:nvSpPr>
          <p:spPr bwMode="auto">
            <a:xfrm>
              <a:off x="2602" y="1577"/>
              <a:ext cx="0" cy="7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52" name="Line 193"/>
            <p:cNvSpPr>
              <a:spLocks noChangeAspect="1" noChangeShapeType="1"/>
            </p:cNvSpPr>
            <p:nvPr/>
          </p:nvSpPr>
          <p:spPr bwMode="auto">
            <a:xfrm>
              <a:off x="2457" y="1574"/>
              <a:ext cx="146"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3222" name="Group 194"/>
          <p:cNvGrpSpPr>
            <a:grpSpLocks/>
          </p:cNvGrpSpPr>
          <p:nvPr/>
        </p:nvGrpSpPr>
        <p:grpSpPr bwMode="auto">
          <a:xfrm>
            <a:off x="5089525" y="2378075"/>
            <a:ext cx="547688" cy="365125"/>
            <a:chOff x="3144" y="1547"/>
            <a:chExt cx="345" cy="230"/>
          </a:xfrm>
        </p:grpSpPr>
        <p:grpSp>
          <p:nvGrpSpPr>
            <p:cNvPr id="93239" name="Group 195"/>
            <p:cNvGrpSpPr>
              <a:grpSpLocks/>
            </p:cNvGrpSpPr>
            <p:nvPr/>
          </p:nvGrpSpPr>
          <p:grpSpPr bwMode="auto">
            <a:xfrm>
              <a:off x="3144" y="1547"/>
              <a:ext cx="345" cy="230"/>
              <a:chOff x="3224" y="3064"/>
              <a:chExt cx="345" cy="230"/>
            </a:xfrm>
          </p:grpSpPr>
          <p:sp>
            <p:nvSpPr>
              <p:cNvPr id="93245" name="Rectangle 196"/>
              <p:cNvSpPr>
                <a:spLocks noChangeArrowheads="1"/>
              </p:cNvSpPr>
              <p:nvPr/>
            </p:nvSpPr>
            <p:spPr bwMode="auto">
              <a:xfrm>
                <a:off x="3224" y="306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3246" name="Oval 197"/>
              <p:cNvSpPr>
                <a:spLocks noChangeAspect="1" noChangeArrowheads="1"/>
              </p:cNvSpPr>
              <p:nvPr/>
            </p:nvSpPr>
            <p:spPr bwMode="auto">
              <a:xfrm>
                <a:off x="3267" y="3112"/>
                <a:ext cx="259" cy="134"/>
              </a:xfrm>
              <a:prstGeom prst="ellipse">
                <a:avLst/>
              </a:prstGeom>
              <a:noFill/>
              <a:ln w="12700">
                <a:solidFill>
                  <a:srgbClr val="000000"/>
                </a:solidFill>
                <a:round/>
                <a:headEnd/>
                <a:tailEnd/>
              </a:ln>
            </p:spPr>
            <p:txBody>
              <a:bodyPr wrap="none" anchor="ctr"/>
              <a:lstStyle/>
              <a:p>
                <a:endParaRPr lang="en-US"/>
              </a:p>
            </p:txBody>
          </p:sp>
        </p:grpSp>
        <p:grpSp>
          <p:nvGrpSpPr>
            <p:cNvPr id="93240" name="Group 198"/>
            <p:cNvGrpSpPr>
              <a:grpSpLocks/>
            </p:cNvGrpSpPr>
            <p:nvPr/>
          </p:nvGrpSpPr>
          <p:grpSpPr bwMode="auto">
            <a:xfrm>
              <a:off x="3243" y="1624"/>
              <a:ext cx="147" cy="76"/>
              <a:chOff x="1773" y="1420"/>
              <a:chExt cx="172" cy="89"/>
            </a:xfrm>
          </p:grpSpPr>
          <p:sp>
            <p:nvSpPr>
              <p:cNvPr id="93241" name="Line 199"/>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42" name="Line 200"/>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43" name="Line 201"/>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44" name="Line 202"/>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grpSp>
        <p:nvGrpSpPr>
          <p:cNvPr id="93223" name="Group 203"/>
          <p:cNvGrpSpPr>
            <a:grpSpLocks/>
          </p:cNvGrpSpPr>
          <p:nvPr/>
        </p:nvGrpSpPr>
        <p:grpSpPr bwMode="auto">
          <a:xfrm>
            <a:off x="7685088" y="2293938"/>
            <a:ext cx="530225" cy="530225"/>
            <a:chOff x="4841" y="1445"/>
            <a:chExt cx="334" cy="334"/>
          </a:xfrm>
        </p:grpSpPr>
        <p:sp>
          <p:nvSpPr>
            <p:cNvPr id="93233" name="Freeform 204"/>
            <p:cNvSpPr>
              <a:spLocks/>
            </p:cNvSpPr>
            <p:nvPr/>
          </p:nvSpPr>
          <p:spPr bwMode="auto">
            <a:xfrm>
              <a:off x="4841" y="144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3234" name="Oval 205"/>
            <p:cNvSpPr>
              <a:spLocks noChangeAspect="1" noChangeArrowheads="1"/>
            </p:cNvSpPr>
            <p:nvPr/>
          </p:nvSpPr>
          <p:spPr bwMode="auto">
            <a:xfrm>
              <a:off x="4891" y="1551"/>
              <a:ext cx="235" cy="122"/>
            </a:xfrm>
            <a:prstGeom prst="ellipse">
              <a:avLst/>
            </a:prstGeom>
            <a:noFill/>
            <a:ln w="12700">
              <a:solidFill>
                <a:srgbClr val="000000"/>
              </a:solidFill>
              <a:round/>
              <a:headEnd/>
              <a:tailEnd/>
            </a:ln>
          </p:spPr>
          <p:txBody>
            <a:bodyPr wrap="none" anchor="ctr"/>
            <a:lstStyle/>
            <a:p>
              <a:endParaRPr lang="en-US"/>
            </a:p>
          </p:txBody>
        </p:sp>
        <p:sp>
          <p:nvSpPr>
            <p:cNvPr id="93235" name="Line 206"/>
            <p:cNvSpPr>
              <a:spLocks noChangeAspect="1" noChangeShapeType="1"/>
            </p:cNvSpPr>
            <p:nvPr/>
          </p:nvSpPr>
          <p:spPr bwMode="auto">
            <a:xfrm>
              <a:off x="5008" y="1581"/>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36" name="Line 207"/>
            <p:cNvSpPr>
              <a:spLocks noChangeAspect="1" noChangeShapeType="1"/>
            </p:cNvSpPr>
            <p:nvPr/>
          </p:nvSpPr>
          <p:spPr bwMode="auto">
            <a:xfrm>
              <a:off x="4944" y="1581"/>
              <a:ext cx="0" cy="6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37" name="Line 208"/>
            <p:cNvSpPr>
              <a:spLocks noChangeAspect="1" noChangeShapeType="1"/>
            </p:cNvSpPr>
            <p:nvPr/>
          </p:nvSpPr>
          <p:spPr bwMode="auto">
            <a:xfrm>
              <a:off x="5071" y="1581"/>
              <a:ext cx="0" cy="64"/>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38" name="Line 209"/>
            <p:cNvSpPr>
              <a:spLocks noChangeAspect="1" noChangeShapeType="1"/>
            </p:cNvSpPr>
            <p:nvPr/>
          </p:nvSpPr>
          <p:spPr bwMode="auto">
            <a:xfrm>
              <a:off x="4945" y="1579"/>
              <a:ext cx="127" cy="0"/>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93224" name="Group 210"/>
          <p:cNvGrpSpPr>
            <a:grpSpLocks/>
          </p:cNvGrpSpPr>
          <p:nvPr/>
        </p:nvGrpSpPr>
        <p:grpSpPr bwMode="auto">
          <a:xfrm>
            <a:off x="6470650" y="2359025"/>
            <a:ext cx="401638" cy="401638"/>
            <a:chOff x="4002" y="1535"/>
            <a:chExt cx="253" cy="253"/>
          </a:xfrm>
        </p:grpSpPr>
        <p:grpSp>
          <p:nvGrpSpPr>
            <p:cNvPr id="93225" name="Group 211"/>
            <p:cNvGrpSpPr>
              <a:grpSpLocks/>
            </p:cNvGrpSpPr>
            <p:nvPr/>
          </p:nvGrpSpPr>
          <p:grpSpPr bwMode="auto">
            <a:xfrm>
              <a:off x="4002" y="1535"/>
              <a:ext cx="253" cy="253"/>
              <a:chOff x="4082" y="3047"/>
              <a:chExt cx="253" cy="253"/>
            </a:xfrm>
          </p:grpSpPr>
          <p:sp>
            <p:nvSpPr>
              <p:cNvPr id="93231" name="Rectangle 212"/>
              <p:cNvSpPr>
                <a:spLocks noChangeArrowheads="1"/>
              </p:cNvSpPr>
              <p:nvPr/>
            </p:nvSpPr>
            <p:spPr bwMode="auto">
              <a:xfrm>
                <a:off x="4082" y="304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3232" name="Oval 213"/>
              <p:cNvSpPr>
                <a:spLocks noChangeAspect="1" noChangeArrowheads="1"/>
              </p:cNvSpPr>
              <p:nvPr/>
            </p:nvSpPr>
            <p:spPr bwMode="auto">
              <a:xfrm>
                <a:off x="4101" y="3118"/>
                <a:ext cx="214" cy="111"/>
              </a:xfrm>
              <a:prstGeom prst="ellipse">
                <a:avLst/>
              </a:prstGeom>
              <a:noFill/>
              <a:ln w="12700">
                <a:solidFill>
                  <a:srgbClr val="000000"/>
                </a:solidFill>
                <a:round/>
                <a:headEnd/>
                <a:tailEnd/>
              </a:ln>
            </p:spPr>
            <p:txBody>
              <a:bodyPr wrap="none" anchor="ctr"/>
              <a:lstStyle/>
              <a:p>
                <a:endParaRPr lang="en-US"/>
              </a:p>
            </p:txBody>
          </p:sp>
        </p:grpSp>
        <p:grpSp>
          <p:nvGrpSpPr>
            <p:cNvPr id="93226" name="Group 214"/>
            <p:cNvGrpSpPr>
              <a:grpSpLocks/>
            </p:cNvGrpSpPr>
            <p:nvPr/>
          </p:nvGrpSpPr>
          <p:grpSpPr bwMode="auto">
            <a:xfrm>
              <a:off x="4066" y="1629"/>
              <a:ext cx="126" cy="65"/>
              <a:chOff x="1773" y="1420"/>
              <a:chExt cx="172" cy="89"/>
            </a:xfrm>
          </p:grpSpPr>
          <p:sp>
            <p:nvSpPr>
              <p:cNvPr id="93227" name="Line 215"/>
              <p:cNvSpPr>
                <a:spLocks noChangeAspect="1" noChangeShapeType="1"/>
              </p:cNvSpPr>
              <p:nvPr/>
            </p:nvSpPr>
            <p:spPr bwMode="auto">
              <a:xfrm>
                <a:off x="1859" y="1423"/>
                <a:ext cx="0" cy="7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28" name="Line 216"/>
              <p:cNvSpPr>
                <a:spLocks noChangeAspect="1" noChangeShapeType="1"/>
              </p:cNvSpPr>
              <p:nvPr/>
            </p:nvSpPr>
            <p:spPr bwMode="auto">
              <a:xfrm>
                <a:off x="1773"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29" name="Line 217"/>
              <p:cNvSpPr>
                <a:spLocks noChangeAspect="1" noChangeShapeType="1"/>
              </p:cNvSpPr>
              <p:nvPr/>
            </p:nvSpPr>
            <p:spPr bwMode="auto">
              <a:xfrm>
                <a:off x="1944" y="1423"/>
                <a:ext cx="0" cy="86"/>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93230" name="Line 218"/>
              <p:cNvSpPr>
                <a:spLocks noChangeAspect="1" noChangeShapeType="1"/>
              </p:cNvSpPr>
              <p:nvPr/>
            </p:nvSpPr>
            <p:spPr bwMode="auto">
              <a:xfrm>
                <a:off x="1774" y="1420"/>
                <a:ext cx="171" cy="0"/>
              </a:xfrm>
              <a:prstGeom prst="line">
                <a:avLst/>
              </a:prstGeom>
              <a:noFill/>
              <a:ln w="12700">
                <a:solidFill>
                  <a:srgbClr val="000000"/>
                </a:solidFill>
                <a:round/>
                <a:headEnd type="none" w="sm" len="sm"/>
                <a:tailEnd type="none" w="sm" len="sm"/>
              </a:ln>
            </p:spPr>
            <p:txBody>
              <a:bodyPr wrap="none" anchor="ctr"/>
              <a:lstStyle/>
              <a:p>
                <a:endParaRPr lang="en-US"/>
              </a:p>
            </p:txBody>
          </p:sp>
        </p:grpSp>
      </p:gr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4211" name="Rectangle 3"/>
          <p:cNvSpPr>
            <a:spLocks noGrp="1" noChangeArrowheads="1"/>
          </p:cNvSpPr>
          <p:nvPr>
            <p:ph type="title"/>
          </p:nvPr>
        </p:nvSpPr>
        <p:spPr>
          <a:xfrm>
            <a:off x="3200400" y="77788"/>
            <a:ext cx="4594225" cy="365125"/>
          </a:xfrm>
          <a:noFill/>
        </p:spPr>
        <p:txBody>
          <a:bodyPr wrap="none" lIns="0" tIns="0" rIns="0" bIns="0">
            <a:spAutoFit/>
          </a:bodyPr>
          <a:lstStyle/>
          <a:p>
            <a:pPr eaLnBrk="1" hangingPunct="1"/>
            <a:r>
              <a:rPr lang="en-US" sz="2400"/>
              <a:t>Ground Units – Aviation (3 Slides)</a:t>
            </a:r>
          </a:p>
        </p:txBody>
      </p:sp>
      <p:sp>
        <p:nvSpPr>
          <p:cNvPr id="94212"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4213"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4214"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4215" name="Text Box 7"/>
          <p:cNvSpPr txBox="1">
            <a:spLocks noChangeArrowheads="1"/>
          </p:cNvSpPr>
          <p:nvPr/>
        </p:nvSpPr>
        <p:spPr bwMode="auto">
          <a:xfrm>
            <a:off x="7694613"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4216" name="Text Box 8"/>
          <p:cNvSpPr txBox="1">
            <a:spLocks noChangeArrowheads="1"/>
          </p:cNvSpPr>
          <p:nvPr/>
        </p:nvSpPr>
        <p:spPr bwMode="auto">
          <a:xfrm>
            <a:off x="1304925" y="1090613"/>
            <a:ext cx="63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Aviation</a:t>
            </a:r>
          </a:p>
        </p:txBody>
      </p:sp>
      <p:sp>
        <p:nvSpPr>
          <p:cNvPr id="94217" name="Text Box 9"/>
          <p:cNvSpPr txBox="1">
            <a:spLocks noChangeArrowheads="1"/>
          </p:cNvSpPr>
          <p:nvPr/>
        </p:nvSpPr>
        <p:spPr bwMode="auto">
          <a:xfrm>
            <a:off x="1177925" y="1822450"/>
            <a:ext cx="8874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Fixed Wing</a:t>
            </a:r>
          </a:p>
        </p:txBody>
      </p:sp>
      <p:sp>
        <p:nvSpPr>
          <p:cNvPr id="94218" name="Text Box 10"/>
          <p:cNvSpPr txBox="1">
            <a:spLocks noChangeArrowheads="1"/>
          </p:cNvSpPr>
          <p:nvPr/>
        </p:nvSpPr>
        <p:spPr bwMode="auto">
          <a:xfrm>
            <a:off x="427038" y="401638"/>
            <a:ext cx="1908175" cy="577850"/>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p>
          <a:p>
            <a:pPr eaLnBrk="0" hangingPunct="0"/>
            <a:r>
              <a:rPr lang="en-US" sz="1200"/>
              <a:t>These Symbols represent </a:t>
            </a:r>
          </a:p>
          <a:p>
            <a:pPr eaLnBrk="0" hangingPunct="0"/>
            <a:r>
              <a:rPr lang="en-US" sz="1200"/>
              <a:t>Aviation Units on the ground</a:t>
            </a:r>
          </a:p>
        </p:txBody>
      </p:sp>
      <p:sp>
        <p:nvSpPr>
          <p:cNvPr id="94219"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4220"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4221" name="Text Box 13"/>
          <p:cNvSpPr txBox="1">
            <a:spLocks noChangeArrowheads="1"/>
          </p:cNvSpPr>
          <p:nvPr/>
        </p:nvSpPr>
        <p:spPr bwMode="auto">
          <a:xfrm>
            <a:off x="935038" y="2554288"/>
            <a:ext cx="13716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Fixed Wing Utility</a:t>
            </a:r>
          </a:p>
        </p:txBody>
      </p:sp>
      <p:sp>
        <p:nvSpPr>
          <p:cNvPr id="94222" name="Text Box 14"/>
          <p:cNvSpPr txBox="1">
            <a:spLocks noChangeArrowheads="1"/>
          </p:cNvSpPr>
          <p:nvPr/>
        </p:nvSpPr>
        <p:spPr bwMode="auto">
          <a:xfrm>
            <a:off x="906463" y="3286125"/>
            <a:ext cx="14303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Fixed Wing Attack</a:t>
            </a:r>
          </a:p>
        </p:txBody>
      </p:sp>
      <p:sp>
        <p:nvSpPr>
          <p:cNvPr id="94223" name="Text Box 15"/>
          <p:cNvSpPr txBox="1">
            <a:spLocks noChangeArrowheads="1"/>
          </p:cNvSpPr>
          <p:nvPr/>
        </p:nvSpPr>
        <p:spPr bwMode="auto">
          <a:xfrm>
            <a:off x="892175" y="4017963"/>
            <a:ext cx="145891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Fixed Wing Recon</a:t>
            </a:r>
          </a:p>
        </p:txBody>
      </p:sp>
      <p:sp>
        <p:nvSpPr>
          <p:cNvPr id="94224" name="Text Box 16"/>
          <p:cNvSpPr txBox="1">
            <a:spLocks noChangeArrowheads="1"/>
          </p:cNvSpPr>
          <p:nvPr/>
        </p:nvSpPr>
        <p:spPr bwMode="auto">
          <a:xfrm>
            <a:off x="1133475" y="4749800"/>
            <a:ext cx="9763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a:t>
            </a:r>
          </a:p>
        </p:txBody>
      </p:sp>
      <p:sp>
        <p:nvSpPr>
          <p:cNvPr id="94225" name="Text Box 17"/>
          <p:cNvSpPr txBox="1">
            <a:spLocks noChangeArrowheads="1"/>
          </p:cNvSpPr>
          <p:nvPr/>
        </p:nvSpPr>
        <p:spPr bwMode="auto">
          <a:xfrm>
            <a:off x="857250" y="5481638"/>
            <a:ext cx="152876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Rotary Wing Attack</a:t>
            </a:r>
          </a:p>
        </p:txBody>
      </p:sp>
      <p:sp>
        <p:nvSpPr>
          <p:cNvPr id="94226" name="Text Box 18"/>
          <p:cNvSpPr txBox="1">
            <a:spLocks noChangeArrowheads="1"/>
          </p:cNvSpPr>
          <p:nvPr/>
        </p:nvSpPr>
        <p:spPr bwMode="auto">
          <a:xfrm>
            <a:off x="876300" y="6213475"/>
            <a:ext cx="1489075"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Rotary Wing Scout</a:t>
            </a:r>
          </a:p>
        </p:txBody>
      </p:sp>
      <p:grpSp>
        <p:nvGrpSpPr>
          <p:cNvPr id="94227" name="Group 19"/>
          <p:cNvGrpSpPr>
            <a:grpSpLocks/>
          </p:cNvGrpSpPr>
          <p:nvPr/>
        </p:nvGrpSpPr>
        <p:grpSpPr bwMode="auto">
          <a:xfrm>
            <a:off x="3749675" y="931863"/>
            <a:ext cx="530225" cy="530225"/>
            <a:chOff x="2362" y="587"/>
            <a:chExt cx="334" cy="334"/>
          </a:xfrm>
        </p:grpSpPr>
        <p:sp>
          <p:nvSpPr>
            <p:cNvPr id="94357" name="Freeform 20"/>
            <p:cNvSpPr>
              <a:spLocks noChangeAspect="1"/>
            </p:cNvSpPr>
            <p:nvPr/>
          </p:nvSpPr>
          <p:spPr bwMode="auto">
            <a:xfrm>
              <a:off x="2362"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358" name="Freeform 21"/>
            <p:cNvSpPr>
              <a:spLocks/>
            </p:cNvSpPr>
            <p:nvPr/>
          </p:nvSpPr>
          <p:spPr bwMode="auto">
            <a:xfrm>
              <a:off x="2418"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4228" name="Group 22"/>
          <p:cNvGrpSpPr>
            <a:grpSpLocks/>
          </p:cNvGrpSpPr>
          <p:nvPr/>
        </p:nvGrpSpPr>
        <p:grpSpPr bwMode="auto">
          <a:xfrm>
            <a:off x="5116513" y="1014413"/>
            <a:ext cx="547687" cy="365125"/>
            <a:chOff x="3193" y="639"/>
            <a:chExt cx="345" cy="230"/>
          </a:xfrm>
        </p:grpSpPr>
        <p:sp>
          <p:nvSpPr>
            <p:cNvPr id="94355" name="Rectangle 2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56" name="Freeform 24"/>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4229" name="Group 25"/>
          <p:cNvGrpSpPr>
            <a:grpSpLocks/>
          </p:cNvGrpSpPr>
          <p:nvPr/>
        </p:nvGrpSpPr>
        <p:grpSpPr bwMode="auto">
          <a:xfrm>
            <a:off x="6484938" y="995363"/>
            <a:ext cx="401637" cy="401637"/>
            <a:chOff x="4063" y="627"/>
            <a:chExt cx="253" cy="253"/>
          </a:xfrm>
        </p:grpSpPr>
        <p:sp>
          <p:nvSpPr>
            <p:cNvPr id="94353" name="Rectangle 26"/>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354" name="Freeform 27"/>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4230" name="Group 28"/>
          <p:cNvGrpSpPr>
            <a:grpSpLocks/>
          </p:cNvGrpSpPr>
          <p:nvPr/>
        </p:nvGrpSpPr>
        <p:grpSpPr bwMode="auto">
          <a:xfrm>
            <a:off x="7724775" y="930275"/>
            <a:ext cx="530225" cy="530225"/>
            <a:chOff x="4866" y="586"/>
            <a:chExt cx="334" cy="334"/>
          </a:xfrm>
        </p:grpSpPr>
        <p:sp>
          <p:nvSpPr>
            <p:cNvPr id="94351" name="Freeform 29"/>
            <p:cNvSpPr>
              <a:spLocks/>
            </p:cNvSpPr>
            <p:nvPr/>
          </p:nvSpPr>
          <p:spPr bwMode="auto">
            <a:xfrm>
              <a:off x="4866"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352" name="Freeform 30"/>
            <p:cNvSpPr>
              <a:spLocks/>
            </p:cNvSpPr>
            <p:nvPr/>
          </p:nvSpPr>
          <p:spPr bwMode="auto">
            <a:xfrm>
              <a:off x="4932"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4231" name="Group 31"/>
          <p:cNvGrpSpPr>
            <a:grpSpLocks/>
          </p:cNvGrpSpPr>
          <p:nvPr/>
        </p:nvGrpSpPr>
        <p:grpSpPr bwMode="auto">
          <a:xfrm>
            <a:off x="3749675" y="1663700"/>
            <a:ext cx="530225" cy="530225"/>
            <a:chOff x="2362" y="1048"/>
            <a:chExt cx="334" cy="334"/>
          </a:xfrm>
        </p:grpSpPr>
        <p:sp>
          <p:nvSpPr>
            <p:cNvPr id="94349" name="Freeform 32"/>
            <p:cNvSpPr>
              <a:spLocks noChangeAspect="1"/>
            </p:cNvSpPr>
            <p:nvPr/>
          </p:nvSpPr>
          <p:spPr bwMode="auto">
            <a:xfrm>
              <a:off x="2362" y="104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350" name="Freeform 33"/>
            <p:cNvSpPr>
              <a:spLocks noChangeAspect="1"/>
            </p:cNvSpPr>
            <p:nvPr/>
          </p:nvSpPr>
          <p:spPr bwMode="auto">
            <a:xfrm>
              <a:off x="2411" y="1183"/>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94232" name="Group 34"/>
          <p:cNvGrpSpPr>
            <a:grpSpLocks/>
          </p:cNvGrpSpPr>
          <p:nvPr/>
        </p:nvGrpSpPr>
        <p:grpSpPr bwMode="auto">
          <a:xfrm>
            <a:off x="7724775" y="1662113"/>
            <a:ext cx="530225" cy="530225"/>
            <a:chOff x="4866" y="1047"/>
            <a:chExt cx="334" cy="334"/>
          </a:xfrm>
        </p:grpSpPr>
        <p:sp>
          <p:nvSpPr>
            <p:cNvPr id="94347" name="Freeform 35"/>
            <p:cNvSpPr>
              <a:spLocks/>
            </p:cNvSpPr>
            <p:nvPr/>
          </p:nvSpPr>
          <p:spPr bwMode="auto">
            <a:xfrm>
              <a:off x="4866" y="104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348" name="Freeform 36"/>
            <p:cNvSpPr>
              <a:spLocks noChangeAspect="1"/>
            </p:cNvSpPr>
            <p:nvPr/>
          </p:nvSpPr>
          <p:spPr bwMode="auto">
            <a:xfrm>
              <a:off x="4928"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94233" name="Group 37"/>
          <p:cNvGrpSpPr>
            <a:grpSpLocks/>
          </p:cNvGrpSpPr>
          <p:nvPr/>
        </p:nvGrpSpPr>
        <p:grpSpPr bwMode="auto">
          <a:xfrm>
            <a:off x="6484938" y="1727200"/>
            <a:ext cx="401637" cy="401638"/>
            <a:chOff x="4063" y="1087"/>
            <a:chExt cx="253" cy="253"/>
          </a:xfrm>
        </p:grpSpPr>
        <p:sp>
          <p:nvSpPr>
            <p:cNvPr id="94345" name="Rectangle 38"/>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346" name="Freeform 39"/>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94234" name="Group 40"/>
          <p:cNvGrpSpPr>
            <a:grpSpLocks/>
          </p:cNvGrpSpPr>
          <p:nvPr/>
        </p:nvGrpSpPr>
        <p:grpSpPr bwMode="auto">
          <a:xfrm>
            <a:off x="5116513" y="1746250"/>
            <a:ext cx="547687" cy="365125"/>
            <a:chOff x="3193" y="1099"/>
            <a:chExt cx="345" cy="230"/>
          </a:xfrm>
        </p:grpSpPr>
        <p:sp>
          <p:nvSpPr>
            <p:cNvPr id="94343" name="Rectangle 41"/>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44" name="Freeform 42"/>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94235" name="Group 43"/>
          <p:cNvGrpSpPr>
            <a:grpSpLocks/>
          </p:cNvGrpSpPr>
          <p:nvPr/>
        </p:nvGrpSpPr>
        <p:grpSpPr bwMode="auto">
          <a:xfrm>
            <a:off x="3749675" y="3127375"/>
            <a:ext cx="530225" cy="530225"/>
            <a:chOff x="2362" y="1970"/>
            <a:chExt cx="334" cy="334"/>
          </a:xfrm>
        </p:grpSpPr>
        <p:sp>
          <p:nvSpPr>
            <p:cNvPr id="94340" name="Freeform 44"/>
            <p:cNvSpPr>
              <a:spLocks noChangeAspect="1"/>
            </p:cNvSpPr>
            <p:nvPr/>
          </p:nvSpPr>
          <p:spPr bwMode="auto">
            <a:xfrm>
              <a:off x="2362" y="197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341" name="Freeform 45"/>
            <p:cNvSpPr>
              <a:spLocks noChangeAspect="1"/>
            </p:cNvSpPr>
            <p:nvPr/>
          </p:nvSpPr>
          <p:spPr bwMode="auto">
            <a:xfrm>
              <a:off x="2411" y="2105"/>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42" name="Rectangle 46"/>
            <p:cNvSpPr>
              <a:spLocks noChangeArrowheads="1"/>
            </p:cNvSpPr>
            <p:nvPr/>
          </p:nvSpPr>
          <p:spPr bwMode="auto">
            <a:xfrm>
              <a:off x="2494" y="2011"/>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4236" name="Group 47"/>
          <p:cNvGrpSpPr>
            <a:grpSpLocks/>
          </p:cNvGrpSpPr>
          <p:nvPr/>
        </p:nvGrpSpPr>
        <p:grpSpPr bwMode="auto">
          <a:xfrm>
            <a:off x="7716838" y="3125788"/>
            <a:ext cx="530225" cy="530225"/>
            <a:chOff x="4861" y="1969"/>
            <a:chExt cx="334" cy="334"/>
          </a:xfrm>
        </p:grpSpPr>
        <p:sp>
          <p:nvSpPr>
            <p:cNvPr id="94337" name="Freeform 48"/>
            <p:cNvSpPr>
              <a:spLocks/>
            </p:cNvSpPr>
            <p:nvPr/>
          </p:nvSpPr>
          <p:spPr bwMode="auto">
            <a:xfrm>
              <a:off x="4861" y="196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338" name="Freeform 49"/>
            <p:cNvSpPr>
              <a:spLocks noChangeAspect="1"/>
            </p:cNvSpPr>
            <p:nvPr/>
          </p:nvSpPr>
          <p:spPr bwMode="auto">
            <a:xfrm>
              <a:off x="4923" y="2107"/>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39" name="Rectangle 50"/>
            <p:cNvSpPr>
              <a:spLocks noChangeArrowheads="1"/>
            </p:cNvSpPr>
            <p:nvPr/>
          </p:nvSpPr>
          <p:spPr bwMode="auto">
            <a:xfrm>
              <a:off x="4994" y="2011"/>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4237" name="Group 51"/>
          <p:cNvGrpSpPr>
            <a:grpSpLocks/>
          </p:cNvGrpSpPr>
          <p:nvPr/>
        </p:nvGrpSpPr>
        <p:grpSpPr bwMode="auto">
          <a:xfrm>
            <a:off x="6484938" y="3190875"/>
            <a:ext cx="401637" cy="401638"/>
            <a:chOff x="4063" y="1087"/>
            <a:chExt cx="253" cy="253"/>
          </a:xfrm>
        </p:grpSpPr>
        <p:grpSp>
          <p:nvGrpSpPr>
            <p:cNvPr id="94333" name="Group 52"/>
            <p:cNvGrpSpPr>
              <a:grpSpLocks/>
            </p:cNvGrpSpPr>
            <p:nvPr/>
          </p:nvGrpSpPr>
          <p:grpSpPr bwMode="auto">
            <a:xfrm>
              <a:off x="4063" y="1087"/>
              <a:ext cx="253" cy="253"/>
              <a:chOff x="4063" y="1087"/>
              <a:chExt cx="253" cy="253"/>
            </a:xfrm>
          </p:grpSpPr>
          <p:sp>
            <p:nvSpPr>
              <p:cNvPr id="94335" name="Rectangle 53"/>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336" name="Freeform 54"/>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34" name="Rectangle 55"/>
            <p:cNvSpPr>
              <a:spLocks noChangeArrowheads="1"/>
            </p:cNvSpPr>
            <p:nvPr/>
          </p:nvSpPr>
          <p:spPr bwMode="auto">
            <a:xfrm>
              <a:off x="4161" y="1107"/>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94238" name="Group 56"/>
          <p:cNvGrpSpPr>
            <a:grpSpLocks/>
          </p:cNvGrpSpPr>
          <p:nvPr/>
        </p:nvGrpSpPr>
        <p:grpSpPr bwMode="auto">
          <a:xfrm>
            <a:off x="5116513" y="3209925"/>
            <a:ext cx="547687" cy="365125"/>
            <a:chOff x="3193" y="1099"/>
            <a:chExt cx="345" cy="230"/>
          </a:xfrm>
        </p:grpSpPr>
        <p:grpSp>
          <p:nvGrpSpPr>
            <p:cNvPr id="94329" name="Group 57"/>
            <p:cNvGrpSpPr>
              <a:grpSpLocks/>
            </p:cNvGrpSpPr>
            <p:nvPr/>
          </p:nvGrpSpPr>
          <p:grpSpPr bwMode="auto">
            <a:xfrm>
              <a:off x="3193" y="1099"/>
              <a:ext cx="345" cy="230"/>
              <a:chOff x="3193" y="1099"/>
              <a:chExt cx="345" cy="230"/>
            </a:xfrm>
          </p:grpSpPr>
          <p:sp>
            <p:nvSpPr>
              <p:cNvPr id="94331" name="Rectangle 58"/>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32" name="Freeform 59"/>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30" name="Rectangle 60"/>
            <p:cNvSpPr>
              <a:spLocks noChangeArrowheads="1"/>
            </p:cNvSpPr>
            <p:nvPr/>
          </p:nvSpPr>
          <p:spPr bwMode="auto">
            <a:xfrm>
              <a:off x="3335" y="110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94239" name="Group 61"/>
          <p:cNvGrpSpPr>
            <a:grpSpLocks/>
          </p:cNvGrpSpPr>
          <p:nvPr/>
        </p:nvGrpSpPr>
        <p:grpSpPr bwMode="auto">
          <a:xfrm>
            <a:off x="3749675" y="2395538"/>
            <a:ext cx="530225" cy="530225"/>
            <a:chOff x="2362" y="1509"/>
            <a:chExt cx="334" cy="334"/>
          </a:xfrm>
        </p:grpSpPr>
        <p:sp>
          <p:nvSpPr>
            <p:cNvPr id="94326" name="Freeform 62"/>
            <p:cNvSpPr>
              <a:spLocks noChangeAspect="1"/>
            </p:cNvSpPr>
            <p:nvPr/>
          </p:nvSpPr>
          <p:spPr bwMode="auto">
            <a:xfrm>
              <a:off x="2362" y="150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327" name="Freeform 63"/>
            <p:cNvSpPr>
              <a:spLocks noChangeAspect="1"/>
            </p:cNvSpPr>
            <p:nvPr/>
          </p:nvSpPr>
          <p:spPr bwMode="auto">
            <a:xfrm>
              <a:off x="2411" y="1644"/>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28" name="Rectangle 64"/>
            <p:cNvSpPr>
              <a:spLocks noChangeArrowheads="1"/>
            </p:cNvSpPr>
            <p:nvPr/>
          </p:nvSpPr>
          <p:spPr bwMode="auto">
            <a:xfrm>
              <a:off x="2494" y="1550"/>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4240" name="Group 65"/>
          <p:cNvGrpSpPr>
            <a:grpSpLocks/>
          </p:cNvGrpSpPr>
          <p:nvPr/>
        </p:nvGrpSpPr>
        <p:grpSpPr bwMode="auto">
          <a:xfrm>
            <a:off x="7724775" y="2393950"/>
            <a:ext cx="530225" cy="530225"/>
            <a:chOff x="4866" y="1508"/>
            <a:chExt cx="334" cy="334"/>
          </a:xfrm>
        </p:grpSpPr>
        <p:sp>
          <p:nvSpPr>
            <p:cNvPr id="94323" name="Freeform 66"/>
            <p:cNvSpPr>
              <a:spLocks/>
            </p:cNvSpPr>
            <p:nvPr/>
          </p:nvSpPr>
          <p:spPr bwMode="auto">
            <a:xfrm>
              <a:off x="4866" y="150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324" name="Freeform 67"/>
            <p:cNvSpPr>
              <a:spLocks noChangeAspect="1"/>
            </p:cNvSpPr>
            <p:nvPr/>
          </p:nvSpPr>
          <p:spPr bwMode="auto">
            <a:xfrm>
              <a:off x="4928" y="1646"/>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25" name="Rectangle 68"/>
            <p:cNvSpPr>
              <a:spLocks noChangeArrowheads="1"/>
            </p:cNvSpPr>
            <p:nvPr/>
          </p:nvSpPr>
          <p:spPr bwMode="auto">
            <a:xfrm>
              <a:off x="4998" y="1550"/>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4241" name="Group 69"/>
          <p:cNvGrpSpPr>
            <a:grpSpLocks/>
          </p:cNvGrpSpPr>
          <p:nvPr/>
        </p:nvGrpSpPr>
        <p:grpSpPr bwMode="auto">
          <a:xfrm>
            <a:off x="6484938" y="2459038"/>
            <a:ext cx="401637" cy="401637"/>
            <a:chOff x="4063" y="1087"/>
            <a:chExt cx="253" cy="253"/>
          </a:xfrm>
        </p:grpSpPr>
        <p:grpSp>
          <p:nvGrpSpPr>
            <p:cNvPr id="94319" name="Group 70"/>
            <p:cNvGrpSpPr>
              <a:grpSpLocks/>
            </p:cNvGrpSpPr>
            <p:nvPr/>
          </p:nvGrpSpPr>
          <p:grpSpPr bwMode="auto">
            <a:xfrm>
              <a:off x="4063" y="1087"/>
              <a:ext cx="253" cy="253"/>
              <a:chOff x="4063" y="1087"/>
              <a:chExt cx="253" cy="253"/>
            </a:xfrm>
          </p:grpSpPr>
          <p:sp>
            <p:nvSpPr>
              <p:cNvPr id="94321" name="Rectangle 71"/>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322" name="Freeform 72"/>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20" name="Rectangle 73"/>
            <p:cNvSpPr>
              <a:spLocks noChangeArrowheads="1"/>
            </p:cNvSpPr>
            <p:nvPr/>
          </p:nvSpPr>
          <p:spPr bwMode="auto">
            <a:xfrm>
              <a:off x="4161" y="1107"/>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94242" name="Group 74"/>
          <p:cNvGrpSpPr>
            <a:grpSpLocks/>
          </p:cNvGrpSpPr>
          <p:nvPr/>
        </p:nvGrpSpPr>
        <p:grpSpPr bwMode="auto">
          <a:xfrm>
            <a:off x="5116513" y="2478088"/>
            <a:ext cx="547687" cy="365125"/>
            <a:chOff x="3193" y="1099"/>
            <a:chExt cx="345" cy="230"/>
          </a:xfrm>
        </p:grpSpPr>
        <p:grpSp>
          <p:nvGrpSpPr>
            <p:cNvPr id="94315" name="Group 75"/>
            <p:cNvGrpSpPr>
              <a:grpSpLocks/>
            </p:cNvGrpSpPr>
            <p:nvPr/>
          </p:nvGrpSpPr>
          <p:grpSpPr bwMode="auto">
            <a:xfrm>
              <a:off x="3193" y="1099"/>
              <a:ext cx="345" cy="230"/>
              <a:chOff x="3193" y="1099"/>
              <a:chExt cx="345" cy="230"/>
            </a:xfrm>
          </p:grpSpPr>
          <p:sp>
            <p:nvSpPr>
              <p:cNvPr id="94317" name="Rectangle 76"/>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18" name="Freeform 77"/>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16" name="Rectangle 78"/>
            <p:cNvSpPr>
              <a:spLocks noChangeArrowheads="1"/>
            </p:cNvSpPr>
            <p:nvPr/>
          </p:nvSpPr>
          <p:spPr bwMode="auto">
            <a:xfrm>
              <a:off x="3335" y="110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94243" name="Group 79"/>
          <p:cNvGrpSpPr>
            <a:grpSpLocks/>
          </p:cNvGrpSpPr>
          <p:nvPr/>
        </p:nvGrpSpPr>
        <p:grpSpPr bwMode="auto">
          <a:xfrm>
            <a:off x="3749675" y="3859213"/>
            <a:ext cx="530225" cy="530225"/>
            <a:chOff x="2362" y="2431"/>
            <a:chExt cx="334" cy="334"/>
          </a:xfrm>
        </p:grpSpPr>
        <p:sp>
          <p:nvSpPr>
            <p:cNvPr id="94312" name="Freeform 80"/>
            <p:cNvSpPr>
              <a:spLocks noChangeAspect="1"/>
            </p:cNvSpPr>
            <p:nvPr/>
          </p:nvSpPr>
          <p:spPr bwMode="auto">
            <a:xfrm>
              <a:off x="2362" y="243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313" name="Freeform 81"/>
            <p:cNvSpPr>
              <a:spLocks noChangeAspect="1"/>
            </p:cNvSpPr>
            <p:nvPr/>
          </p:nvSpPr>
          <p:spPr bwMode="auto">
            <a:xfrm>
              <a:off x="2411" y="2566"/>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14" name="Rectangle 82"/>
            <p:cNvSpPr>
              <a:spLocks noChangeArrowheads="1"/>
            </p:cNvSpPr>
            <p:nvPr/>
          </p:nvSpPr>
          <p:spPr bwMode="auto">
            <a:xfrm>
              <a:off x="2494" y="2472"/>
              <a:ext cx="69" cy="115"/>
            </a:xfrm>
            <a:prstGeom prst="rect">
              <a:avLst/>
            </a:prstGeom>
            <a:noFill/>
            <a:ln w="9525">
              <a:noFill/>
              <a:miter lim="800000"/>
              <a:headEnd/>
              <a:tailEnd/>
            </a:ln>
          </p:spPr>
          <p:txBody>
            <a:bodyPr wrap="none" lIns="0" tIns="0" rIns="0" bIns="0">
              <a:spAutoFit/>
            </a:bodyPr>
            <a:lstStyle/>
            <a:p>
              <a:pPr eaLnBrk="0" hangingPunct="0"/>
              <a:r>
                <a:rPr lang="en-US" sz="1200" b="1"/>
                <a:t>R</a:t>
              </a:r>
            </a:p>
          </p:txBody>
        </p:sp>
      </p:grpSp>
      <p:grpSp>
        <p:nvGrpSpPr>
          <p:cNvPr id="94244" name="Group 83"/>
          <p:cNvGrpSpPr>
            <a:grpSpLocks/>
          </p:cNvGrpSpPr>
          <p:nvPr/>
        </p:nvGrpSpPr>
        <p:grpSpPr bwMode="auto">
          <a:xfrm>
            <a:off x="7724775" y="3857625"/>
            <a:ext cx="530225" cy="530225"/>
            <a:chOff x="4866" y="2430"/>
            <a:chExt cx="334" cy="334"/>
          </a:xfrm>
        </p:grpSpPr>
        <p:sp>
          <p:nvSpPr>
            <p:cNvPr id="94309" name="Freeform 84"/>
            <p:cNvSpPr>
              <a:spLocks/>
            </p:cNvSpPr>
            <p:nvPr/>
          </p:nvSpPr>
          <p:spPr bwMode="auto">
            <a:xfrm>
              <a:off x="4866" y="243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310" name="Freeform 85"/>
            <p:cNvSpPr>
              <a:spLocks noChangeAspect="1"/>
            </p:cNvSpPr>
            <p:nvPr/>
          </p:nvSpPr>
          <p:spPr bwMode="auto">
            <a:xfrm>
              <a:off x="4928" y="2568"/>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4311" name="Rectangle 86"/>
            <p:cNvSpPr>
              <a:spLocks noChangeArrowheads="1"/>
            </p:cNvSpPr>
            <p:nvPr/>
          </p:nvSpPr>
          <p:spPr bwMode="auto">
            <a:xfrm>
              <a:off x="4998" y="2472"/>
              <a:ext cx="69" cy="115"/>
            </a:xfrm>
            <a:prstGeom prst="rect">
              <a:avLst/>
            </a:prstGeom>
            <a:noFill/>
            <a:ln w="9525">
              <a:noFill/>
              <a:miter lim="800000"/>
              <a:headEnd/>
              <a:tailEnd/>
            </a:ln>
          </p:spPr>
          <p:txBody>
            <a:bodyPr wrap="none" lIns="0" tIns="0" rIns="0" bIns="0">
              <a:spAutoFit/>
            </a:bodyPr>
            <a:lstStyle/>
            <a:p>
              <a:pPr eaLnBrk="0" hangingPunct="0"/>
              <a:r>
                <a:rPr lang="en-US" sz="1200" b="1"/>
                <a:t>R</a:t>
              </a:r>
            </a:p>
          </p:txBody>
        </p:sp>
      </p:grpSp>
      <p:grpSp>
        <p:nvGrpSpPr>
          <p:cNvPr id="94245" name="Group 87"/>
          <p:cNvGrpSpPr>
            <a:grpSpLocks/>
          </p:cNvGrpSpPr>
          <p:nvPr/>
        </p:nvGrpSpPr>
        <p:grpSpPr bwMode="auto">
          <a:xfrm>
            <a:off x="6484938" y="3922713"/>
            <a:ext cx="401637" cy="401637"/>
            <a:chOff x="4063" y="1087"/>
            <a:chExt cx="253" cy="253"/>
          </a:xfrm>
        </p:grpSpPr>
        <p:grpSp>
          <p:nvGrpSpPr>
            <p:cNvPr id="94305" name="Group 88"/>
            <p:cNvGrpSpPr>
              <a:grpSpLocks/>
            </p:cNvGrpSpPr>
            <p:nvPr/>
          </p:nvGrpSpPr>
          <p:grpSpPr bwMode="auto">
            <a:xfrm>
              <a:off x="4063" y="1087"/>
              <a:ext cx="253" cy="253"/>
              <a:chOff x="4063" y="1087"/>
              <a:chExt cx="253" cy="253"/>
            </a:xfrm>
          </p:grpSpPr>
          <p:sp>
            <p:nvSpPr>
              <p:cNvPr id="94307" name="Rectangle 89"/>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308" name="Freeform 90"/>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06" name="Rectangle 91"/>
            <p:cNvSpPr>
              <a:spLocks noChangeArrowheads="1"/>
            </p:cNvSpPr>
            <p:nvPr/>
          </p:nvSpPr>
          <p:spPr bwMode="auto">
            <a:xfrm>
              <a:off x="4161" y="1107"/>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R</a:t>
              </a:r>
            </a:p>
          </p:txBody>
        </p:sp>
      </p:grpSp>
      <p:grpSp>
        <p:nvGrpSpPr>
          <p:cNvPr id="94246" name="Group 92"/>
          <p:cNvGrpSpPr>
            <a:grpSpLocks/>
          </p:cNvGrpSpPr>
          <p:nvPr/>
        </p:nvGrpSpPr>
        <p:grpSpPr bwMode="auto">
          <a:xfrm>
            <a:off x="5116513" y="3941763"/>
            <a:ext cx="547687" cy="365125"/>
            <a:chOff x="3193" y="1099"/>
            <a:chExt cx="345" cy="230"/>
          </a:xfrm>
        </p:grpSpPr>
        <p:grpSp>
          <p:nvGrpSpPr>
            <p:cNvPr id="94301" name="Group 93"/>
            <p:cNvGrpSpPr>
              <a:grpSpLocks/>
            </p:cNvGrpSpPr>
            <p:nvPr/>
          </p:nvGrpSpPr>
          <p:grpSpPr bwMode="auto">
            <a:xfrm>
              <a:off x="3193" y="1099"/>
              <a:ext cx="345" cy="230"/>
              <a:chOff x="3193" y="1099"/>
              <a:chExt cx="345" cy="230"/>
            </a:xfrm>
          </p:grpSpPr>
          <p:sp>
            <p:nvSpPr>
              <p:cNvPr id="94303" name="Rectangle 94"/>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04" name="Freeform 95"/>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4302" name="Rectangle 96"/>
            <p:cNvSpPr>
              <a:spLocks noChangeArrowheads="1"/>
            </p:cNvSpPr>
            <p:nvPr/>
          </p:nvSpPr>
          <p:spPr bwMode="auto">
            <a:xfrm>
              <a:off x="3335" y="110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R</a:t>
              </a:r>
            </a:p>
          </p:txBody>
        </p:sp>
      </p:grpSp>
      <p:grpSp>
        <p:nvGrpSpPr>
          <p:cNvPr id="94247" name="Group 97"/>
          <p:cNvGrpSpPr>
            <a:grpSpLocks/>
          </p:cNvGrpSpPr>
          <p:nvPr/>
        </p:nvGrpSpPr>
        <p:grpSpPr bwMode="auto">
          <a:xfrm>
            <a:off x="5116513" y="4673600"/>
            <a:ext cx="547687" cy="365125"/>
            <a:chOff x="3193" y="2913"/>
            <a:chExt cx="345" cy="230"/>
          </a:xfrm>
        </p:grpSpPr>
        <p:grpSp>
          <p:nvGrpSpPr>
            <p:cNvPr id="94297" name="Group 98"/>
            <p:cNvGrpSpPr>
              <a:grpSpLocks/>
            </p:cNvGrpSpPr>
            <p:nvPr/>
          </p:nvGrpSpPr>
          <p:grpSpPr bwMode="auto">
            <a:xfrm>
              <a:off x="3193" y="2913"/>
              <a:ext cx="345" cy="230"/>
              <a:chOff x="3193" y="639"/>
              <a:chExt cx="345" cy="230"/>
            </a:xfrm>
          </p:grpSpPr>
          <p:sp>
            <p:nvSpPr>
              <p:cNvPr id="94299" name="Rectangle 99"/>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300" name="Freeform 100"/>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98" name="Line 101"/>
            <p:cNvSpPr>
              <a:spLocks noChangeShapeType="1"/>
            </p:cNvSpPr>
            <p:nvPr/>
          </p:nvSpPr>
          <p:spPr bwMode="auto">
            <a:xfrm>
              <a:off x="3366" y="3028"/>
              <a:ext cx="0" cy="100"/>
            </a:xfrm>
            <a:prstGeom prst="line">
              <a:avLst/>
            </a:prstGeom>
            <a:noFill/>
            <a:ln w="12700">
              <a:solidFill>
                <a:schemeClr val="tx1"/>
              </a:solidFill>
              <a:round/>
              <a:headEnd/>
              <a:tailEnd/>
            </a:ln>
          </p:spPr>
          <p:txBody>
            <a:bodyPr wrap="none" anchor="ctr"/>
            <a:lstStyle/>
            <a:p>
              <a:endParaRPr lang="en-US"/>
            </a:p>
          </p:txBody>
        </p:sp>
      </p:grpSp>
      <p:grpSp>
        <p:nvGrpSpPr>
          <p:cNvPr id="94248" name="Group 102"/>
          <p:cNvGrpSpPr>
            <a:grpSpLocks/>
          </p:cNvGrpSpPr>
          <p:nvPr/>
        </p:nvGrpSpPr>
        <p:grpSpPr bwMode="auto">
          <a:xfrm>
            <a:off x="3749675" y="4591050"/>
            <a:ext cx="530225" cy="530225"/>
            <a:chOff x="2362" y="2892"/>
            <a:chExt cx="334" cy="334"/>
          </a:xfrm>
        </p:grpSpPr>
        <p:sp>
          <p:nvSpPr>
            <p:cNvPr id="94294" name="Freeform 103"/>
            <p:cNvSpPr>
              <a:spLocks noChangeAspect="1"/>
            </p:cNvSpPr>
            <p:nvPr/>
          </p:nvSpPr>
          <p:spPr bwMode="auto">
            <a:xfrm>
              <a:off x="2362" y="289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295" name="Freeform 104"/>
            <p:cNvSpPr>
              <a:spLocks/>
            </p:cNvSpPr>
            <p:nvPr/>
          </p:nvSpPr>
          <p:spPr bwMode="auto">
            <a:xfrm>
              <a:off x="2418" y="3014"/>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96" name="Line 105"/>
            <p:cNvSpPr>
              <a:spLocks noChangeShapeType="1"/>
            </p:cNvSpPr>
            <p:nvPr/>
          </p:nvSpPr>
          <p:spPr bwMode="auto">
            <a:xfrm>
              <a:off x="2529" y="3063"/>
              <a:ext cx="0" cy="100"/>
            </a:xfrm>
            <a:prstGeom prst="line">
              <a:avLst/>
            </a:prstGeom>
            <a:noFill/>
            <a:ln w="12700">
              <a:solidFill>
                <a:schemeClr val="tx1"/>
              </a:solidFill>
              <a:round/>
              <a:headEnd/>
              <a:tailEnd/>
            </a:ln>
          </p:spPr>
          <p:txBody>
            <a:bodyPr wrap="none" anchor="ctr"/>
            <a:lstStyle/>
            <a:p>
              <a:endParaRPr lang="en-US"/>
            </a:p>
          </p:txBody>
        </p:sp>
      </p:grpSp>
      <p:grpSp>
        <p:nvGrpSpPr>
          <p:cNvPr id="94249" name="Group 106"/>
          <p:cNvGrpSpPr>
            <a:grpSpLocks/>
          </p:cNvGrpSpPr>
          <p:nvPr/>
        </p:nvGrpSpPr>
        <p:grpSpPr bwMode="auto">
          <a:xfrm>
            <a:off x="7724775" y="4589463"/>
            <a:ext cx="530225" cy="530225"/>
            <a:chOff x="4866" y="2891"/>
            <a:chExt cx="334" cy="334"/>
          </a:xfrm>
        </p:grpSpPr>
        <p:sp>
          <p:nvSpPr>
            <p:cNvPr id="94291" name="Freeform 107"/>
            <p:cNvSpPr>
              <a:spLocks/>
            </p:cNvSpPr>
            <p:nvPr/>
          </p:nvSpPr>
          <p:spPr bwMode="auto">
            <a:xfrm>
              <a:off x="4866" y="289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292" name="Freeform 108"/>
            <p:cNvSpPr>
              <a:spLocks/>
            </p:cNvSpPr>
            <p:nvPr/>
          </p:nvSpPr>
          <p:spPr bwMode="auto">
            <a:xfrm>
              <a:off x="4932" y="3017"/>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93" name="Line 109"/>
            <p:cNvSpPr>
              <a:spLocks noChangeShapeType="1"/>
            </p:cNvSpPr>
            <p:nvPr/>
          </p:nvSpPr>
          <p:spPr bwMode="auto">
            <a:xfrm>
              <a:off x="5033" y="3059"/>
              <a:ext cx="0" cy="100"/>
            </a:xfrm>
            <a:prstGeom prst="line">
              <a:avLst/>
            </a:prstGeom>
            <a:noFill/>
            <a:ln w="12700">
              <a:solidFill>
                <a:schemeClr val="tx1"/>
              </a:solidFill>
              <a:round/>
              <a:headEnd/>
              <a:tailEnd/>
            </a:ln>
          </p:spPr>
          <p:txBody>
            <a:bodyPr wrap="none" anchor="ctr"/>
            <a:lstStyle/>
            <a:p>
              <a:endParaRPr lang="en-US"/>
            </a:p>
          </p:txBody>
        </p:sp>
      </p:grpSp>
      <p:grpSp>
        <p:nvGrpSpPr>
          <p:cNvPr id="94250" name="Group 110"/>
          <p:cNvGrpSpPr>
            <a:grpSpLocks/>
          </p:cNvGrpSpPr>
          <p:nvPr/>
        </p:nvGrpSpPr>
        <p:grpSpPr bwMode="auto">
          <a:xfrm>
            <a:off x="6484938" y="4654550"/>
            <a:ext cx="401637" cy="401638"/>
            <a:chOff x="4063" y="2901"/>
            <a:chExt cx="253" cy="253"/>
          </a:xfrm>
        </p:grpSpPr>
        <p:grpSp>
          <p:nvGrpSpPr>
            <p:cNvPr id="94287" name="Group 111"/>
            <p:cNvGrpSpPr>
              <a:grpSpLocks/>
            </p:cNvGrpSpPr>
            <p:nvPr/>
          </p:nvGrpSpPr>
          <p:grpSpPr bwMode="auto">
            <a:xfrm>
              <a:off x="4063" y="2901"/>
              <a:ext cx="253" cy="253"/>
              <a:chOff x="4063" y="627"/>
              <a:chExt cx="253" cy="253"/>
            </a:xfrm>
          </p:grpSpPr>
          <p:sp>
            <p:nvSpPr>
              <p:cNvPr id="94289" name="Rectangle 112"/>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290" name="Freeform 113"/>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88" name="Line 114"/>
            <p:cNvSpPr>
              <a:spLocks noChangeShapeType="1"/>
            </p:cNvSpPr>
            <p:nvPr/>
          </p:nvSpPr>
          <p:spPr bwMode="auto">
            <a:xfrm>
              <a:off x="4190" y="3030"/>
              <a:ext cx="0" cy="100"/>
            </a:xfrm>
            <a:prstGeom prst="line">
              <a:avLst/>
            </a:prstGeom>
            <a:noFill/>
            <a:ln w="12700">
              <a:solidFill>
                <a:schemeClr val="tx1"/>
              </a:solidFill>
              <a:round/>
              <a:headEnd/>
              <a:tailEnd/>
            </a:ln>
          </p:spPr>
          <p:txBody>
            <a:bodyPr wrap="none" anchor="ctr"/>
            <a:lstStyle/>
            <a:p>
              <a:endParaRPr lang="en-US"/>
            </a:p>
          </p:txBody>
        </p:sp>
      </p:grpSp>
      <p:grpSp>
        <p:nvGrpSpPr>
          <p:cNvPr id="94251" name="Group 115"/>
          <p:cNvGrpSpPr>
            <a:grpSpLocks/>
          </p:cNvGrpSpPr>
          <p:nvPr/>
        </p:nvGrpSpPr>
        <p:grpSpPr bwMode="auto">
          <a:xfrm>
            <a:off x="3749675" y="5322888"/>
            <a:ext cx="530225" cy="530225"/>
            <a:chOff x="2362" y="3353"/>
            <a:chExt cx="334" cy="334"/>
          </a:xfrm>
        </p:grpSpPr>
        <p:sp>
          <p:nvSpPr>
            <p:cNvPr id="94284" name="Freeform 116"/>
            <p:cNvSpPr>
              <a:spLocks noChangeAspect="1"/>
            </p:cNvSpPr>
            <p:nvPr/>
          </p:nvSpPr>
          <p:spPr bwMode="auto">
            <a:xfrm>
              <a:off x="2362" y="335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285" name="Freeform 117"/>
            <p:cNvSpPr>
              <a:spLocks/>
            </p:cNvSpPr>
            <p:nvPr/>
          </p:nvSpPr>
          <p:spPr bwMode="auto">
            <a:xfrm>
              <a:off x="2418" y="3475"/>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86" name="Rectangle 118"/>
            <p:cNvSpPr>
              <a:spLocks noChangeArrowheads="1"/>
            </p:cNvSpPr>
            <p:nvPr/>
          </p:nvSpPr>
          <p:spPr bwMode="auto">
            <a:xfrm>
              <a:off x="2492" y="3382"/>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4252" name="Group 119"/>
          <p:cNvGrpSpPr>
            <a:grpSpLocks/>
          </p:cNvGrpSpPr>
          <p:nvPr/>
        </p:nvGrpSpPr>
        <p:grpSpPr bwMode="auto">
          <a:xfrm>
            <a:off x="7724775" y="5321300"/>
            <a:ext cx="530225" cy="530225"/>
            <a:chOff x="4866" y="3352"/>
            <a:chExt cx="334" cy="334"/>
          </a:xfrm>
        </p:grpSpPr>
        <p:sp>
          <p:nvSpPr>
            <p:cNvPr id="94281" name="Freeform 120"/>
            <p:cNvSpPr>
              <a:spLocks/>
            </p:cNvSpPr>
            <p:nvPr/>
          </p:nvSpPr>
          <p:spPr bwMode="auto">
            <a:xfrm>
              <a:off x="4866" y="33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282" name="Freeform 121"/>
            <p:cNvSpPr>
              <a:spLocks/>
            </p:cNvSpPr>
            <p:nvPr/>
          </p:nvSpPr>
          <p:spPr bwMode="auto">
            <a:xfrm>
              <a:off x="4932" y="3478"/>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83" name="Rectangle 122"/>
            <p:cNvSpPr>
              <a:spLocks noChangeArrowheads="1"/>
            </p:cNvSpPr>
            <p:nvPr/>
          </p:nvSpPr>
          <p:spPr bwMode="auto">
            <a:xfrm>
              <a:off x="4999" y="3390"/>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4253" name="Group 123"/>
          <p:cNvGrpSpPr>
            <a:grpSpLocks/>
          </p:cNvGrpSpPr>
          <p:nvPr/>
        </p:nvGrpSpPr>
        <p:grpSpPr bwMode="auto">
          <a:xfrm>
            <a:off x="6484938" y="5386388"/>
            <a:ext cx="401637" cy="401637"/>
            <a:chOff x="4063" y="3363"/>
            <a:chExt cx="253" cy="253"/>
          </a:xfrm>
        </p:grpSpPr>
        <p:grpSp>
          <p:nvGrpSpPr>
            <p:cNvPr id="94277" name="Group 124"/>
            <p:cNvGrpSpPr>
              <a:grpSpLocks/>
            </p:cNvGrpSpPr>
            <p:nvPr/>
          </p:nvGrpSpPr>
          <p:grpSpPr bwMode="auto">
            <a:xfrm>
              <a:off x="4063" y="3363"/>
              <a:ext cx="253" cy="253"/>
              <a:chOff x="4063" y="627"/>
              <a:chExt cx="253" cy="253"/>
            </a:xfrm>
          </p:grpSpPr>
          <p:sp>
            <p:nvSpPr>
              <p:cNvPr id="94279" name="Rectangle 125"/>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280" name="Freeform 126"/>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78" name="Rectangle 127"/>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94254" name="Group 128"/>
          <p:cNvGrpSpPr>
            <a:grpSpLocks/>
          </p:cNvGrpSpPr>
          <p:nvPr/>
        </p:nvGrpSpPr>
        <p:grpSpPr bwMode="auto">
          <a:xfrm>
            <a:off x="5116513" y="5405438"/>
            <a:ext cx="547687" cy="365125"/>
            <a:chOff x="3193" y="3375"/>
            <a:chExt cx="345" cy="230"/>
          </a:xfrm>
        </p:grpSpPr>
        <p:grpSp>
          <p:nvGrpSpPr>
            <p:cNvPr id="94273" name="Group 129"/>
            <p:cNvGrpSpPr>
              <a:grpSpLocks/>
            </p:cNvGrpSpPr>
            <p:nvPr/>
          </p:nvGrpSpPr>
          <p:grpSpPr bwMode="auto">
            <a:xfrm>
              <a:off x="3193" y="3375"/>
              <a:ext cx="345" cy="230"/>
              <a:chOff x="3193" y="639"/>
              <a:chExt cx="345" cy="230"/>
            </a:xfrm>
          </p:grpSpPr>
          <p:sp>
            <p:nvSpPr>
              <p:cNvPr id="94275" name="Rectangle 130"/>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276" name="Freeform 131"/>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74" name="Rectangle 132"/>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94255" name="Group 133"/>
          <p:cNvGrpSpPr>
            <a:grpSpLocks/>
          </p:cNvGrpSpPr>
          <p:nvPr/>
        </p:nvGrpSpPr>
        <p:grpSpPr bwMode="auto">
          <a:xfrm>
            <a:off x="3749675" y="6056313"/>
            <a:ext cx="530225" cy="530225"/>
            <a:chOff x="2362" y="3815"/>
            <a:chExt cx="334" cy="334"/>
          </a:xfrm>
        </p:grpSpPr>
        <p:sp>
          <p:nvSpPr>
            <p:cNvPr id="94270" name="Freeform 134"/>
            <p:cNvSpPr>
              <a:spLocks noChangeAspect="1"/>
            </p:cNvSpPr>
            <p:nvPr/>
          </p:nvSpPr>
          <p:spPr bwMode="auto">
            <a:xfrm>
              <a:off x="2362" y="381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4271" name="Freeform 135"/>
            <p:cNvSpPr>
              <a:spLocks/>
            </p:cNvSpPr>
            <p:nvPr/>
          </p:nvSpPr>
          <p:spPr bwMode="auto">
            <a:xfrm>
              <a:off x="2418" y="3937"/>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72" name="Rectangle 136"/>
            <p:cNvSpPr>
              <a:spLocks noChangeArrowheads="1"/>
            </p:cNvSpPr>
            <p:nvPr/>
          </p:nvSpPr>
          <p:spPr bwMode="auto">
            <a:xfrm>
              <a:off x="2492" y="3844"/>
              <a:ext cx="69" cy="115"/>
            </a:xfrm>
            <a:prstGeom prst="rect">
              <a:avLst/>
            </a:prstGeom>
            <a:noFill/>
            <a:ln w="9525">
              <a:noFill/>
              <a:miter lim="800000"/>
              <a:headEnd/>
              <a:tailEnd/>
            </a:ln>
          </p:spPr>
          <p:txBody>
            <a:bodyPr wrap="none" lIns="0" tIns="0" rIns="0" bIns="0">
              <a:spAutoFit/>
            </a:bodyPr>
            <a:lstStyle/>
            <a:p>
              <a:pPr eaLnBrk="0" hangingPunct="0"/>
              <a:r>
                <a:rPr lang="en-US" sz="1200" b="1"/>
                <a:t>R</a:t>
              </a:r>
            </a:p>
          </p:txBody>
        </p:sp>
      </p:grpSp>
      <p:grpSp>
        <p:nvGrpSpPr>
          <p:cNvPr id="94256" name="Group 137"/>
          <p:cNvGrpSpPr>
            <a:grpSpLocks/>
          </p:cNvGrpSpPr>
          <p:nvPr/>
        </p:nvGrpSpPr>
        <p:grpSpPr bwMode="auto">
          <a:xfrm>
            <a:off x="7724775" y="6054725"/>
            <a:ext cx="530225" cy="530225"/>
            <a:chOff x="4866" y="3814"/>
            <a:chExt cx="334" cy="334"/>
          </a:xfrm>
        </p:grpSpPr>
        <p:sp>
          <p:nvSpPr>
            <p:cNvPr id="94267" name="Freeform 138"/>
            <p:cNvSpPr>
              <a:spLocks/>
            </p:cNvSpPr>
            <p:nvPr/>
          </p:nvSpPr>
          <p:spPr bwMode="auto">
            <a:xfrm>
              <a:off x="4866" y="381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4268" name="Freeform 139"/>
            <p:cNvSpPr>
              <a:spLocks/>
            </p:cNvSpPr>
            <p:nvPr/>
          </p:nvSpPr>
          <p:spPr bwMode="auto">
            <a:xfrm>
              <a:off x="4932" y="3940"/>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4269" name="Rectangle 140"/>
            <p:cNvSpPr>
              <a:spLocks noChangeArrowheads="1"/>
            </p:cNvSpPr>
            <p:nvPr/>
          </p:nvSpPr>
          <p:spPr bwMode="auto">
            <a:xfrm>
              <a:off x="4999" y="3852"/>
              <a:ext cx="69" cy="115"/>
            </a:xfrm>
            <a:prstGeom prst="rect">
              <a:avLst/>
            </a:prstGeom>
            <a:noFill/>
            <a:ln w="9525">
              <a:noFill/>
              <a:miter lim="800000"/>
              <a:headEnd/>
              <a:tailEnd/>
            </a:ln>
          </p:spPr>
          <p:txBody>
            <a:bodyPr wrap="none" lIns="0" tIns="0" rIns="0" bIns="0">
              <a:spAutoFit/>
            </a:bodyPr>
            <a:lstStyle/>
            <a:p>
              <a:pPr eaLnBrk="0" hangingPunct="0"/>
              <a:r>
                <a:rPr lang="en-US" sz="1200" b="1"/>
                <a:t>R</a:t>
              </a:r>
            </a:p>
          </p:txBody>
        </p:sp>
      </p:grpSp>
      <p:grpSp>
        <p:nvGrpSpPr>
          <p:cNvPr id="94257" name="Group 141"/>
          <p:cNvGrpSpPr>
            <a:grpSpLocks/>
          </p:cNvGrpSpPr>
          <p:nvPr/>
        </p:nvGrpSpPr>
        <p:grpSpPr bwMode="auto">
          <a:xfrm>
            <a:off x="6484938" y="6119813"/>
            <a:ext cx="401637" cy="401637"/>
            <a:chOff x="4063" y="3363"/>
            <a:chExt cx="253" cy="253"/>
          </a:xfrm>
        </p:grpSpPr>
        <p:grpSp>
          <p:nvGrpSpPr>
            <p:cNvPr id="94263" name="Group 142"/>
            <p:cNvGrpSpPr>
              <a:grpSpLocks/>
            </p:cNvGrpSpPr>
            <p:nvPr/>
          </p:nvGrpSpPr>
          <p:grpSpPr bwMode="auto">
            <a:xfrm>
              <a:off x="4063" y="3363"/>
              <a:ext cx="253" cy="253"/>
              <a:chOff x="4063" y="627"/>
              <a:chExt cx="253" cy="253"/>
            </a:xfrm>
          </p:grpSpPr>
          <p:sp>
            <p:nvSpPr>
              <p:cNvPr id="94265" name="Rectangle 143"/>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4266" name="Freeform 144"/>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64" name="Rectangle 145"/>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R</a:t>
              </a:r>
            </a:p>
          </p:txBody>
        </p:sp>
      </p:grpSp>
      <p:grpSp>
        <p:nvGrpSpPr>
          <p:cNvPr id="94258" name="Group 146"/>
          <p:cNvGrpSpPr>
            <a:grpSpLocks/>
          </p:cNvGrpSpPr>
          <p:nvPr/>
        </p:nvGrpSpPr>
        <p:grpSpPr bwMode="auto">
          <a:xfrm>
            <a:off x="5116513" y="6138863"/>
            <a:ext cx="547687" cy="365125"/>
            <a:chOff x="3193" y="3375"/>
            <a:chExt cx="345" cy="230"/>
          </a:xfrm>
        </p:grpSpPr>
        <p:grpSp>
          <p:nvGrpSpPr>
            <p:cNvPr id="94259" name="Group 147"/>
            <p:cNvGrpSpPr>
              <a:grpSpLocks/>
            </p:cNvGrpSpPr>
            <p:nvPr/>
          </p:nvGrpSpPr>
          <p:grpSpPr bwMode="auto">
            <a:xfrm>
              <a:off x="3193" y="3375"/>
              <a:ext cx="345" cy="230"/>
              <a:chOff x="3193" y="639"/>
              <a:chExt cx="345" cy="230"/>
            </a:xfrm>
          </p:grpSpPr>
          <p:sp>
            <p:nvSpPr>
              <p:cNvPr id="94261" name="Rectangle 148"/>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4262" name="Freeform 149"/>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4260" name="Rectangle 150"/>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R</a:t>
              </a: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Line 2"/>
          <p:cNvSpPr>
            <a:spLocks noChangeShapeType="1"/>
          </p:cNvSpPr>
          <p:nvPr/>
        </p:nvSpPr>
        <p:spPr bwMode="auto">
          <a:xfrm>
            <a:off x="4835525" y="561975"/>
            <a:ext cx="1588" cy="96838"/>
          </a:xfrm>
          <a:prstGeom prst="line">
            <a:avLst/>
          </a:prstGeom>
          <a:noFill/>
          <a:ln w="11113">
            <a:solidFill>
              <a:srgbClr val="000000"/>
            </a:solidFill>
            <a:round/>
            <a:headEnd/>
            <a:tailEnd/>
          </a:ln>
        </p:spPr>
        <p:txBody>
          <a:bodyPr/>
          <a:lstStyle/>
          <a:p>
            <a:endParaRPr lang="en-US"/>
          </a:p>
        </p:txBody>
      </p:sp>
      <p:sp>
        <p:nvSpPr>
          <p:cNvPr id="12291" name="Freeform 3"/>
          <p:cNvSpPr>
            <a:spLocks/>
          </p:cNvSpPr>
          <p:nvPr/>
        </p:nvSpPr>
        <p:spPr bwMode="auto">
          <a:xfrm>
            <a:off x="1350963" y="657225"/>
            <a:ext cx="6902450" cy="1588"/>
          </a:xfrm>
          <a:custGeom>
            <a:avLst/>
            <a:gdLst>
              <a:gd name="T0" fmla="*/ 0 w 4348"/>
              <a:gd name="T1" fmla="*/ 0 h 1"/>
              <a:gd name="T2" fmla="*/ 4348 w 4348"/>
              <a:gd name="T3" fmla="*/ 1 h 1"/>
              <a:gd name="T4" fmla="*/ 0 60000 65536"/>
              <a:gd name="T5" fmla="*/ 0 60000 65536"/>
              <a:gd name="T6" fmla="*/ 0 w 4348"/>
              <a:gd name="T7" fmla="*/ 0 h 1"/>
              <a:gd name="T8" fmla="*/ 4348 w 4348"/>
              <a:gd name="T9" fmla="*/ 1 h 1"/>
            </a:gdLst>
            <a:ahLst/>
            <a:cxnLst>
              <a:cxn ang="T4">
                <a:pos x="T0" y="T1"/>
              </a:cxn>
              <a:cxn ang="T5">
                <a:pos x="T2" y="T3"/>
              </a:cxn>
            </a:cxnLst>
            <a:rect l="T6" t="T7" r="T8" b="T9"/>
            <a:pathLst>
              <a:path w="4348" h="1">
                <a:moveTo>
                  <a:pt x="0" y="0"/>
                </a:moveTo>
                <a:lnTo>
                  <a:pt x="4348" y="1"/>
                </a:lnTo>
              </a:path>
            </a:pathLst>
          </a:custGeom>
          <a:solidFill>
            <a:srgbClr val="FFFFFF"/>
          </a:solidFill>
          <a:ln w="11113">
            <a:solidFill>
              <a:srgbClr val="000000"/>
            </a:solidFill>
            <a:round/>
            <a:headEnd/>
            <a:tailEnd/>
          </a:ln>
        </p:spPr>
        <p:txBody>
          <a:bodyPr/>
          <a:lstStyle/>
          <a:p>
            <a:endParaRPr lang="en-US"/>
          </a:p>
        </p:txBody>
      </p:sp>
      <p:sp>
        <p:nvSpPr>
          <p:cNvPr id="12292" name="Line 4"/>
          <p:cNvSpPr>
            <a:spLocks noChangeShapeType="1"/>
          </p:cNvSpPr>
          <p:nvPr/>
        </p:nvSpPr>
        <p:spPr bwMode="auto">
          <a:xfrm>
            <a:off x="2708275" y="657225"/>
            <a:ext cx="3175" cy="84138"/>
          </a:xfrm>
          <a:prstGeom prst="line">
            <a:avLst/>
          </a:prstGeom>
          <a:noFill/>
          <a:ln w="11113">
            <a:solidFill>
              <a:srgbClr val="000000"/>
            </a:solidFill>
            <a:round/>
            <a:headEnd/>
            <a:tailEnd/>
          </a:ln>
        </p:spPr>
        <p:txBody>
          <a:bodyPr/>
          <a:lstStyle/>
          <a:p>
            <a:endParaRPr lang="en-US"/>
          </a:p>
        </p:txBody>
      </p:sp>
      <p:sp>
        <p:nvSpPr>
          <p:cNvPr id="12293" name="Line 5"/>
          <p:cNvSpPr>
            <a:spLocks noChangeShapeType="1"/>
          </p:cNvSpPr>
          <p:nvPr/>
        </p:nvSpPr>
        <p:spPr bwMode="auto">
          <a:xfrm>
            <a:off x="4098925" y="657225"/>
            <a:ext cx="3175" cy="84138"/>
          </a:xfrm>
          <a:prstGeom prst="line">
            <a:avLst/>
          </a:prstGeom>
          <a:noFill/>
          <a:ln w="11113">
            <a:solidFill>
              <a:srgbClr val="000000"/>
            </a:solidFill>
            <a:round/>
            <a:headEnd/>
            <a:tailEnd/>
          </a:ln>
        </p:spPr>
        <p:txBody>
          <a:bodyPr/>
          <a:lstStyle/>
          <a:p>
            <a:endParaRPr lang="en-US"/>
          </a:p>
        </p:txBody>
      </p:sp>
      <p:sp>
        <p:nvSpPr>
          <p:cNvPr id="12294" name="Line 6"/>
          <p:cNvSpPr>
            <a:spLocks noChangeShapeType="1"/>
          </p:cNvSpPr>
          <p:nvPr/>
        </p:nvSpPr>
        <p:spPr bwMode="auto">
          <a:xfrm>
            <a:off x="6873875" y="657225"/>
            <a:ext cx="3175" cy="84138"/>
          </a:xfrm>
          <a:prstGeom prst="line">
            <a:avLst/>
          </a:prstGeom>
          <a:noFill/>
          <a:ln w="11113">
            <a:solidFill>
              <a:srgbClr val="000000"/>
            </a:solidFill>
            <a:round/>
            <a:headEnd/>
            <a:tailEnd/>
          </a:ln>
        </p:spPr>
        <p:txBody>
          <a:bodyPr/>
          <a:lstStyle/>
          <a:p>
            <a:endParaRPr lang="en-US"/>
          </a:p>
        </p:txBody>
      </p:sp>
      <p:sp>
        <p:nvSpPr>
          <p:cNvPr id="12295" name="Line 7"/>
          <p:cNvSpPr>
            <a:spLocks noChangeShapeType="1"/>
          </p:cNvSpPr>
          <p:nvPr/>
        </p:nvSpPr>
        <p:spPr bwMode="auto">
          <a:xfrm>
            <a:off x="8255000" y="657225"/>
            <a:ext cx="3175" cy="84138"/>
          </a:xfrm>
          <a:prstGeom prst="line">
            <a:avLst/>
          </a:prstGeom>
          <a:noFill/>
          <a:ln w="11113">
            <a:solidFill>
              <a:srgbClr val="000000"/>
            </a:solidFill>
            <a:round/>
            <a:headEnd/>
            <a:tailEnd/>
          </a:ln>
        </p:spPr>
        <p:txBody>
          <a:bodyPr/>
          <a:lstStyle/>
          <a:p>
            <a:endParaRPr lang="en-US"/>
          </a:p>
        </p:txBody>
      </p:sp>
      <p:sp>
        <p:nvSpPr>
          <p:cNvPr id="12296" name="Line 8"/>
          <p:cNvSpPr>
            <a:spLocks noChangeShapeType="1"/>
          </p:cNvSpPr>
          <p:nvPr/>
        </p:nvSpPr>
        <p:spPr bwMode="auto">
          <a:xfrm>
            <a:off x="1350963" y="657225"/>
            <a:ext cx="3175" cy="84138"/>
          </a:xfrm>
          <a:prstGeom prst="line">
            <a:avLst/>
          </a:prstGeom>
          <a:noFill/>
          <a:ln w="11113">
            <a:solidFill>
              <a:srgbClr val="000000"/>
            </a:solidFill>
            <a:round/>
            <a:headEnd/>
            <a:tailEnd/>
          </a:ln>
        </p:spPr>
        <p:txBody>
          <a:bodyPr/>
          <a:lstStyle/>
          <a:p>
            <a:endParaRPr lang="en-US"/>
          </a:p>
        </p:txBody>
      </p:sp>
      <p:sp>
        <p:nvSpPr>
          <p:cNvPr id="12297" name="Rectangle 9"/>
          <p:cNvSpPr>
            <a:spLocks noChangeArrowheads="1"/>
          </p:cNvSpPr>
          <p:nvPr/>
        </p:nvSpPr>
        <p:spPr bwMode="auto">
          <a:xfrm>
            <a:off x="228600" y="6692900"/>
            <a:ext cx="6650038" cy="152400"/>
          </a:xfrm>
          <a:prstGeom prst="rect">
            <a:avLst/>
          </a:prstGeom>
          <a:noFill/>
          <a:ln w="9525">
            <a:noFill/>
            <a:miter lim="800000"/>
            <a:headEnd/>
            <a:tailEnd/>
          </a:ln>
        </p:spPr>
        <p:txBody>
          <a:bodyPr lIns="0" tIns="0" rIns="0" bIns="0">
            <a:spAutoFit/>
          </a:bodyPr>
          <a:lstStyle/>
          <a:p>
            <a:pPr eaLnBrk="0" hangingPunct="0"/>
            <a:r>
              <a:rPr lang="en-US" sz="1000">
                <a:solidFill>
                  <a:srgbClr val="000000"/>
                </a:solidFill>
              </a:rPr>
              <a:t>The letters will not change scale with the graphics, Change the Font size instead </a:t>
            </a:r>
          </a:p>
        </p:txBody>
      </p:sp>
      <p:grpSp>
        <p:nvGrpSpPr>
          <p:cNvPr id="12298" name="Group 10"/>
          <p:cNvGrpSpPr>
            <a:grpSpLocks/>
          </p:cNvGrpSpPr>
          <p:nvPr/>
        </p:nvGrpSpPr>
        <p:grpSpPr bwMode="auto">
          <a:xfrm>
            <a:off x="1501775" y="1881188"/>
            <a:ext cx="731838" cy="430212"/>
            <a:chOff x="834" y="1017"/>
            <a:chExt cx="461" cy="271"/>
          </a:xfrm>
        </p:grpSpPr>
        <p:grpSp>
          <p:nvGrpSpPr>
            <p:cNvPr id="13003" name="Group 11"/>
            <p:cNvGrpSpPr>
              <a:grpSpLocks/>
            </p:cNvGrpSpPr>
            <p:nvPr/>
          </p:nvGrpSpPr>
          <p:grpSpPr bwMode="auto">
            <a:xfrm>
              <a:off x="950" y="1017"/>
              <a:ext cx="345" cy="271"/>
              <a:chOff x="2471" y="2324"/>
              <a:chExt cx="345" cy="271"/>
            </a:xfrm>
          </p:grpSpPr>
          <p:sp>
            <p:nvSpPr>
              <p:cNvPr id="13005" name="Rectangle 1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3006" name="Group 13"/>
              <p:cNvGrpSpPr>
                <a:grpSpLocks/>
              </p:cNvGrpSpPr>
              <p:nvPr/>
            </p:nvGrpSpPr>
            <p:grpSpPr bwMode="auto">
              <a:xfrm>
                <a:off x="2625" y="2324"/>
                <a:ext cx="36" cy="52"/>
                <a:chOff x="2625" y="2324"/>
                <a:chExt cx="36" cy="52"/>
              </a:xfrm>
            </p:grpSpPr>
            <p:sp>
              <p:nvSpPr>
                <p:cNvPr id="13013" name="Line 1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014" name="Line 1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3007" name="Group 16"/>
              <p:cNvGrpSpPr>
                <a:grpSpLocks/>
              </p:cNvGrpSpPr>
              <p:nvPr/>
            </p:nvGrpSpPr>
            <p:grpSpPr bwMode="auto">
              <a:xfrm>
                <a:off x="2488" y="2411"/>
                <a:ext cx="310" cy="75"/>
                <a:chOff x="2488" y="2411"/>
                <a:chExt cx="310" cy="75"/>
              </a:xfrm>
            </p:grpSpPr>
            <p:sp>
              <p:nvSpPr>
                <p:cNvPr id="13009" name="Line 1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010" name="Line 1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011" name="Freeform 1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3012" name="Freeform 2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3008" name="Rectangle 2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3004" name="Rectangle 22"/>
            <p:cNvSpPr>
              <a:spLocks noChangeArrowheads="1"/>
            </p:cNvSpPr>
            <p:nvPr/>
          </p:nvSpPr>
          <p:spPr bwMode="auto">
            <a:xfrm>
              <a:off x="834" y="1192"/>
              <a:ext cx="88" cy="96"/>
            </a:xfrm>
            <a:prstGeom prst="rect">
              <a:avLst/>
            </a:prstGeom>
            <a:noFill/>
            <a:ln w="9525">
              <a:noFill/>
              <a:miter lim="800000"/>
              <a:headEnd/>
              <a:tailEnd/>
            </a:ln>
          </p:spPr>
          <p:txBody>
            <a:bodyPr wrap="none" lIns="0" tIns="0" rIns="0" bIns="0">
              <a:spAutoFit/>
            </a:bodyPr>
            <a:lstStyle/>
            <a:p>
              <a:pPr eaLnBrk="0" hangingPunct="0"/>
              <a:r>
                <a:rPr lang="en-US" sz="1000" b="1"/>
                <a:t>14</a:t>
              </a:r>
            </a:p>
          </p:txBody>
        </p:sp>
      </p:grpSp>
      <p:grpSp>
        <p:nvGrpSpPr>
          <p:cNvPr id="12299" name="Group 23"/>
          <p:cNvGrpSpPr>
            <a:grpSpLocks/>
          </p:cNvGrpSpPr>
          <p:nvPr/>
        </p:nvGrpSpPr>
        <p:grpSpPr bwMode="auto">
          <a:xfrm>
            <a:off x="884238" y="847725"/>
            <a:ext cx="723900" cy="425450"/>
            <a:chOff x="557" y="646"/>
            <a:chExt cx="456" cy="268"/>
          </a:xfrm>
        </p:grpSpPr>
        <p:sp>
          <p:nvSpPr>
            <p:cNvPr id="12990" name="Rectangle 24"/>
            <p:cNvSpPr>
              <a:spLocks noChangeArrowheads="1"/>
            </p:cNvSpPr>
            <p:nvPr/>
          </p:nvSpPr>
          <p:spPr bwMode="auto">
            <a:xfrm>
              <a:off x="557" y="818"/>
              <a:ext cx="88" cy="96"/>
            </a:xfrm>
            <a:prstGeom prst="rect">
              <a:avLst/>
            </a:prstGeom>
            <a:noFill/>
            <a:ln w="9525">
              <a:noFill/>
              <a:miter lim="800000"/>
              <a:headEnd/>
              <a:tailEnd/>
            </a:ln>
          </p:spPr>
          <p:txBody>
            <a:bodyPr wrap="none" lIns="0" tIns="0" rIns="0" bIns="0">
              <a:spAutoFit/>
            </a:bodyPr>
            <a:lstStyle/>
            <a:p>
              <a:pPr eaLnBrk="0" hangingPunct="0"/>
              <a:r>
                <a:rPr lang="en-US" sz="1000" b="1"/>
                <a:t>14</a:t>
              </a:r>
            </a:p>
          </p:txBody>
        </p:sp>
        <p:grpSp>
          <p:nvGrpSpPr>
            <p:cNvPr id="12991" name="Group 25"/>
            <p:cNvGrpSpPr>
              <a:grpSpLocks/>
            </p:cNvGrpSpPr>
            <p:nvPr/>
          </p:nvGrpSpPr>
          <p:grpSpPr bwMode="auto">
            <a:xfrm>
              <a:off x="668" y="646"/>
              <a:ext cx="345" cy="268"/>
              <a:chOff x="3072" y="1104"/>
              <a:chExt cx="345" cy="268"/>
            </a:xfrm>
          </p:grpSpPr>
          <p:grpSp>
            <p:nvGrpSpPr>
              <p:cNvPr id="12992" name="Group 26"/>
              <p:cNvGrpSpPr>
                <a:grpSpLocks/>
              </p:cNvGrpSpPr>
              <p:nvPr/>
            </p:nvGrpSpPr>
            <p:grpSpPr bwMode="auto">
              <a:xfrm>
                <a:off x="3211" y="1104"/>
                <a:ext cx="67" cy="53"/>
                <a:chOff x="2610" y="1990"/>
                <a:chExt cx="67" cy="53"/>
              </a:xfrm>
            </p:grpSpPr>
            <p:sp>
              <p:nvSpPr>
                <p:cNvPr id="13000" name="Line 2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001" name="Line 2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3002" name="Line 2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93" name="Group 30"/>
              <p:cNvGrpSpPr>
                <a:grpSpLocks/>
              </p:cNvGrpSpPr>
              <p:nvPr/>
            </p:nvGrpSpPr>
            <p:grpSpPr bwMode="auto">
              <a:xfrm>
                <a:off x="3072" y="1154"/>
                <a:ext cx="345" cy="218"/>
                <a:chOff x="3072" y="1154"/>
                <a:chExt cx="345" cy="218"/>
              </a:xfrm>
            </p:grpSpPr>
            <p:sp>
              <p:nvSpPr>
                <p:cNvPr id="12994" name="Rectangle 31"/>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2995" name="Group 32"/>
                <p:cNvGrpSpPr>
                  <a:grpSpLocks/>
                </p:cNvGrpSpPr>
                <p:nvPr/>
              </p:nvGrpSpPr>
              <p:grpSpPr bwMode="auto">
                <a:xfrm>
                  <a:off x="3090" y="1225"/>
                  <a:ext cx="310" cy="75"/>
                  <a:chOff x="2489" y="2075"/>
                  <a:chExt cx="310" cy="75"/>
                </a:xfrm>
              </p:grpSpPr>
              <p:sp>
                <p:nvSpPr>
                  <p:cNvPr id="12996" name="Line 33"/>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97" name="Line 34"/>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98" name="Freeform 35"/>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999" name="Freeform 36"/>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grpSp>
      <p:grpSp>
        <p:nvGrpSpPr>
          <p:cNvPr id="12300" name="Group 37"/>
          <p:cNvGrpSpPr>
            <a:grpSpLocks/>
          </p:cNvGrpSpPr>
          <p:nvPr/>
        </p:nvGrpSpPr>
        <p:grpSpPr bwMode="auto">
          <a:xfrm>
            <a:off x="2270125" y="847725"/>
            <a:ext cx="722313" cy="425450"/>
            <a:chOff x="1430" y="646"/>
            <a:chExt cx="455" cy="268"/>
          </a:xfrm>
        </p:grpSpPr>
        <p:grpSp>
          <p:nvGrpSpPr>
            <p:cNvPr id="12977" name="Group 38"/>
            <p:cNvGrpSpPr>
              <a:grpSpLocks/>
            </p:cNvGrpSpPr>
            <p:nvPr/>
          </p:nvGrpSpPr>
          <p:grpSpPr bwMode="auto">
            <a:xfrm>
              <a:off x="1540" y="646"/>
              <a:ext cx="345" cy="268"/>
              <a:chOff x="3072" y="1104"/>
              <a:chExt cx="345" cy="268"/>
            </a:xfrm>
          </p:grpSpPr>
          <p:grpSp>
            <p:nvGrpSpPr>
              <p:cNvPr id="12979" name="Group 39"/>
              <p:cNvGrpSpPr>
                <a:grpSpLocks/>
              </p:cNvGrpSpPr>
              <p:nvPr/>
            </p:nvGrpSpPr>
            <p:grpSpPr bwMode="auto">
              <a:xfrm>
                <a:off x="3211" y="1104"/>
                <a:ext cx="67" cy="53"/>
                <a:chOff x="2610" y="1990"/>
                <a:chExt cx="67" cy="53"/>
              </a:xfrm>
            </p:grpSpPr>
            <p:sp>
              <p:nvSpPr>
                <p:cNvPr id="12987" name="Line 40"/>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88" name="Line 41"/>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89" name="Line 42"/>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80" name="Group 43"/>
              <p:cNvGrpSpPr>
                <a:grpSpLocks/>
              </p:cNvGrpSpPr>
              <p:nvPr/>
            </p:nvGrpSpPr>
            <p:grpSpPr bwMode="auto">
              <a:xfrm>
                <a:off x="3072" y="1154"/>
                <a:ext cx="345" cy="218"/>
                <a:chOff x="3072" y="1154"/>
                <a:chExt cx="345" cy="218"/>
              </a:xfrm>
            </p:grpSpPr>
            <p:sp>
              <p:nvSpPr>
                <p:cNvPr id="12981" name="Rectangle 44"/>
                <p:cNvSpPr>
                  <a:spLocks noChangeArrowheads="1"/>
                </p:cNvSpPr>
                <p:nvPr/>
              </p:nvSpPr>
              <p:spPr bwMode="auto">
                <a:xfrm>
                  <a:off x="3072" y="1154"/>
                  <a:ext cx="345" cy="218"/>
                </a:xfrm>
                <a:prstGeom prst="rect">
                  <a:avLst/>
                </a:prstGeom>
                <a:noFill/>
                <a:ln w="12700">
                  <a:solidFill>
                    <a:srgbClr val="000000"/>
                  </a:solidFill>
                  <a:miter lim="800000"/>
                  <a:headEnd/>
                  <a:tailEnd/>
                </a:ln>
              </p:spPr>
              <p:txBody>
                <a:bodyPr wrap="none" anchor="ctr"/>
                <a:lstStyle/>
                <a:p>
                  <a:endParaRPr lang="en-US"/>
                </a:p>
              </p:txBody>
            </p:sp>
            <p:grpSp>
              <p:nvGrpSpPr>
                <p:cNvPr id="12982" name="Group 45"/>
                <p:cNvGrpSpPr>
                  <a:grpSpLocks/>
                </p:cNvGrpSpPr>
                <p:nvPr/>
              </p:nvGrpSpPr>
              <p:grpSpPr bwMode="auto">
                <a:xfrm>
                  <a:off x="3090" y="1225"/>
                  <a:ext cx="310" cy="75"/>
                  <a:chOff x="2489" y="2075"/>
                  <a:chExt cx="310" cy="75"/>
                </a:xfrm>
              </p:grpSpPr>
              <p:sp>
                <p:nvSpPr>
                  <p:cNvPr id="12983" name="Line 46"/>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84" name="Line 47"/>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85" name="Freeform 48"/>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986" name="Freeform 49"/>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grpSp>
        <p:sp>
          <p:nvSpPr>
            <p:cNvPr id="12978" name="Rectangle 50"/>
            <p:cNvSpPr>
              <a:spLocks noChangeArrowheads="1"/>
            </p:cNvSpPr>
            <p:nvPr/>
          </p:nvSpPr>
          <p:spPr bwMode="auto">
            <a:xfrm>
              <a:off x="1430" y="818"/>
              <a:ext cx="88" cy="96"/>
            </a:xfrm>
            <a:prstGeom prst="rect">
              <a:avLst/>
            </a:prstGeom>
            <a:noFill/>
            <a:ln w="9525">
              <a:noFill/>
              <a:miter lim="800000"/>
              <a:headEnd/>
              <a:tailEnd/>
            </a:ln>
          </p:spPr>
          <p:txBody>
            <a:bodyPr wrap="none" lIns="0" tIns="0" rIns="0" bIns="0">
              <a:spAutoFit/>
            </a:bodyPr>
            <a:lstStyle/>
            <a:p>
              <a:pPr eaLnBrk="0" hangingPunct="0"/>
              <a:r>
                <a:rPr lang="en-US" sz="1000" b="1"/>
                <a:t>31</a:t>
              </a:r>
            </a:p>
          </p:txBody>
        </p:sp>
      </p:grpSp>
      <p:grpSp>
        <p:nvGrpSpPr>
          <p:cNvPr id="12301" name="Group 51"/>
          <p:cNvGrpSpPr>
            <a:grpSpLocks/>
          </p:cNvGrpSpPr>
          <p:nvPr/>
        </p:nvGrpSpPr>
        <p:grpSpPr bwMode="auto">
          <a:xfrm>
            <a:off x="3643313" y="841375"/>
            <a:ext cx="735012" cy="431800"/>
            <a:chOff x="2295" y="642"/>
            <a:chExt cx="463" cy="272"/>
          </a:xfrm>
        </p:grpSpPr>
        <p:grpSp>
          <p:nvGrpSpPr>
            <p:cNvPr id="12964" name="Group 52"/>
            <p:cNvGrpSpPr>
              <a:grpSpLocks/>
            </p:cNvGrpSpPr>
            <p:nvPr/>
          </p:nvGrpSpPr>
          <p:grpSpPr bwMode="auto">
            <a:xfrm>
              <a:off x="2413" y="642"/>
              <a:ext cx="345" cy="272"/>
              <a:chOff x="3504" y="624"/>
              <a:chExt cx="345" cy="272"/>
            </a:xfrm>
          </p:grpSpPr>
          <p:grpSp>
            <p:nvGrpSpPr>
              <p:cNvPr id="12966" name="Group 53"/>
              <p:cNvGrpSpPr>
                <a:grpSpLocks/>
              </p:cNvGrpSpPr>
              <p:nvPr/>
            </p:nvGrpSpPr>
            <p:grpSpPr bwMode="auto">
              <a:xfrm>
                <a:off x="3643" y="624"/>
                <a:ext cx="67" cy="53"/>
                <a:chOff x="2610" y="1990"/>
                <a:chExt cx="67" cy="53"/>
              </a:xfrm>
            </p:grpSpPr>
            <p:sp>
              <p:nvSpPr>
                <p:cNvPr id="12974" name="Line 54"/>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75" name="Line 55"/>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76" name="Line 56"/>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67" name="Group 57"/>
              <p:cNvGrpSpPr>
                <a:grpSpLocks/>
              </p:cNvGrpSpPr>
              <p:nvPr/>
            </p:nvGrpSpPr>
            <p:grpSpPr bwMode="auto">
              <a:xfrm>
                <a:off x="3504" y="678"/>
                <a:ext cx="345" cy="218"/>
                <a:chOff x="3504" y="678"/>
                <a:chExt cx="345" cy="218"/>
              </a:xfrm>
            </p:grpSpPr>
            <p:sp>
              <p:nvSpPr>
                <p:cNvPr id="12968" name="Rectangle 58"/>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12969" name="Group 59"/>
                <p:cNvGrpSpPr>
                  <a:grpSpLocks/>
                </p:cNvGrpSpPr>
                <p:nvPr/>
              </p:nvGrpSpPr>
              <p:grpSpPr bwMode="auto">
                <a:xfrm>
                  <a:off x="3557" y="721"/>
                  <a:ext cx="240" cy="131"/>
                  <a:chOff x="2525" y="3725"/>
                  <a:chExt cx="240" cy="131"/>
                </a:xfrm>
              </p:grpSpPr>
              <p:sp>
                <p:nvSpPr>
                  <p:cNvPr id="12970" name="Freeform 60"/>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971" name="Line 61"/>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72" name="Line 62"/>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973" name="Line 63"/>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12965" name="Rectangle 64"/>
            <p:cNvSpPr>
              <a:spLocks noChangeArrowheads="1"/>
            </p:cNvSpPr>
            <p:nvPr/>
          </p:nvSpPr>
          <p:spPr bwMode="auto">
            <a:xfrm>
              <a:off x="2295" y="818"/>
              <a:ext cx="88" cy="96"/>
            </a:xfrm>
            <a:prstGeom prst="rect">
              <a:avLst/>
            </a:prstGeom>
            <a:noFill/>
            <a:ln w="9525">
              <a:noFill/>
              <a:miter lim="800000"/>
              <a:headEnd/>
              <a:tailEnd/>
            </a:ln>
          </p:spPr>
          <p:txBody>
            <a:bodyPr wrap="none" lIns="0" tIns="0" rIns="0" bIns="0">
              <a:spAutoFit/>
            </a:bodyPr>
            <a:lstStyle/>
            <a:p>
              <a:pPr eaLnBrk="0" hangingPunct="0"/>
              <a:r>
                <a:rPr lang="en-US" sz="1000" b="1"/>
                <a:t>26</a:t>
              </a:r>
            </a:p>
          </p:txBody>
        </p:sp>
      </p:grpSp>
      <p:grpSp>
        <p:nvGrpSpPr>
          <p:cNvPr id="12302" name="Group 65"/>
          <p:cNvGrpSpPr>
            <a:grpSpLocks/>
          </p:cNvGrpSpPr>
          <p:nvPr/>
        </p:nvGrpSpPr>
        <p:grpSpPr bwMode="auto">
          <a:xfrm>
            <a:off x="5189538" y="841375"/>
            <a:ext cx="727075" cy="431800"/>
            <a:chOff x="3172" y="642"/>
            <a:chExt cx="458" cy="272"/>
          </a:xfrm>
        </p:grpSpPr>
        <p:grpSp>
          <p:nvGrpSpPr>
            <p:cNvPr id="12951" name="Group 66"/>
            <p:cNvGrpSpPr>
              <a:grpSpLocks/>
            </p:cNvGrpSpPr>
            <p:nvPr/>
          </p:nvGrpSpPr>
          <p:grpSpPr bwMode="auto">
            <a:xfrm>
              <a:off x="3285" y="642"/>
              <a:ext cx="345" cy="272"/>
              <a:chOff x="3504" y="624"/>
              <a:chExt cx="345" cy="272"/>
            </a:xfrm>
          </p:grpSpPr>
          <p:grpSp>
            <p:nvGrpSpPr>
              <p:cNvPr id="12953" name="Group 67"/>
              <p:cNvGrpSpPr>
                <a:grpSpLocks/>
              </p:cNvGrpSpPr>
              <p:nvPr/>
            </p:nvGrpSpPr>
            <p:grpSpPr bwMode="auto">
              <a:xfrm>
                <a:off x="3643" y="624"/>
                <a:ext cx="67" cy="53"/>
                <a:chOff x="2610" y="1990"/>
                <a:chExt cx="67" cy="53"/>
              </a:xfrm>
            </p:grpSpPr>
            <p:sp>
              <p:nvSpPr>
                <p:cNvPr id="12961" name="Line 68"/>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62" name="Line 69"/>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63" name="Line 70"/>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54" name="Group 71"/>
              <p:cNvGrpSpPr>
                <a:grpSpLocks/>
              </p:cNvGrpSpPr>
              <p:nvPr/>
            </p:nvGrpSpPr>
            <p:grpSpPr bwMode="auto">
              <a:xfrm>
                <a:off x="3504" y="678"/>
                <a:ext cx="345" cy="218"/>
                <a:chOff x="3504" y="678"/>
                <a:chExt cx="345" cy="218"/>
              </a:xfrm>
            </p:grpSpPr>
            <p:sp>
              <p:nvSpPr>
                <p:cNvPr id="12955" name="Rectangle 72"/>
                <p:cNvSpPr>
                  <a:spLocks noChangeArrowheads="1"/>
                </p:cNvSpPr>
                <p:nvPr/>
              </p:nvSpPr>
              <p:spPr bwMode="auto">
                <a:xfrm>
                  <a:off x="3504" y="678"/>
                  <a:ext cx="345" cy="218"/>
                </a:xfrm>
                <a:prstGeom prst="rect">
                  <a:avLst/>
                </a:prstGeom>
                <a:noFill/>
                <a:ln w="12700">
                  <a:solidFill>
                    <a:srgbClr val="000000"/>
                  </a:solidFill>
                  <a:miter lim="800000"/>
                  <a:headEnd/>
                  <a:tailEnd/>
                </a:ln>
              </p:spPr>
              <p:txBody>
                <a:bodyPr wrap="none" anchor="ctr"/>
                <a:lstStyle/>
                <a:p>
                  <a:endParaRPr lang="en-US"/>
                </a:p>
              </p:txBody>
            </p:sp>
            <p:grpSp>
              <p:nvGrpSpPr>
                <p:cNvPr id="12956" name="Group 73"/>
                <p:cNvGrpSpPr>
                  <a:grpSpLocks/>
                </p:cNvGrpSpPr>
                <p:nvPr/>
              </p:nvGrpSpPr>
              <p:grpSpPr bwMode="auto">
                <a:xfrm>
                  <a:off x="3557" y="721"/>
                  <a:ext cx="240" cy="131"/>
                  <a:chOff x="2525" y="3725"/>
                  <a:chExt cx="240" cy="131"/>
                </a:xfrm>
              </p:grpSpPr>
              <p:sp>
                <p:nvSpPr>
                  <p:cNvPr id="12957" name="Freeform 7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958" name="Line 7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59" name="Line 7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960" name="Line 7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grpSp>
        <p:sp>
          <p:nvSpPr>
            <p:cNvPr id="12952" name="Rectangle 78"/>
            <p:cNvSpPr>
              <a:spLocks noChangeArrowheads="1"/>
            </p:cNvSpPr>
            <p:nvPr/>
          </p:nvSpPr>
          <p:spPr bwMode="auto">
            <a:xfrm>
              <a:off x="3172" y="818"/>
              <a:ext cx="88" cy="96"/>
            </a:xfrm>
            <a:prstGeom prst="rect">
              <a:avLst/>
            </a:prstGeom>
            <a:noFill/>
            <a:ln w="9525">
              <a:noFill/>
              <a:miter lim="800000"/>
              <a:headEnd/>
              <a:tailEnd/>
            </a:ln>
          </p:spPr>
          <p:txBody>
            <a:bodyPr wrap="none" lIns="0" tIns="0" rIns="0" bIns="0">
              <a:spAutoFit/>
            </a:bodyPr>
            <a:lstStyle/>
            <a:p>
              <a:pPr eaLnBrk="0" hangingPunct="0"/>
              <a:r>
                <a:rPr lang="en-US" sz="1000" b="1"/>
                <a:t>29</a:t>
              </a:r>
            </a:p>
          </p:txBody>
        </p:sp>
      </p:grpSp>
      <p:grpSp>
        <p:nvGrpSpPr>
          <p:cNvPr id="12303" name="Group 79"/>
          <p:cNvGrpSpPr>
            <a:grpSpLocks/>
          </p:cNvGrpSpPr>
          <p:nvPr/>
        </p:nvGrpSpPr>
        <p:grpSpPr bwMode="auto">
          <a:xfrm>
            <a:off x="6426200" y="847725"/>
            <a:ext cx="722313" cy="425450"/>
            <a:chOff x="4048" y="646"/>
            <a:chExt cx="455" cy="268"/>
          </a:xfrm>
        </p:grpSpPr>
        <p:grpSp>
          <p:nvGrpSpPr>
            <p:cNvPr id="12938" name="Group 80"/>
            <p:cNvGrpSpPr>
              <a:grpSpLocks/>
            </p:cNvGrpSpPr>
            <p:nvPr/>
          </p:nvGrpSpPr>
          <p:grpSpPr bwMode="auto">
            <a:xfrm>
              <a:off x="4158" y="646"/>
              <a:ext cx="345" cy="268"/>
              <a:chOff x="2471" y="1990"/>
              <a:chExt cx="345" cy="268"/>
            </a:xfrm>
          </p:grpSpPr>
          <p:sp>
            <p:nvSpPr>
              <p:cNvPr id="12940" name="Rectangle 81"/>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2941" name="Group 82"/>
              <p:cNvGrpSpPr>
                <a:grpSpLocks/>
              </p:cNvGrpSpPr>
              <p:nvPr/>
            </p:nvGrpSpPr>
            <p:grpSpPr bwMode="auto">
              <a:xfrm>
                <a:off x="2610" y="1990"/>
                <a:ext cx="67" cy="53"/>
                <a:chOff x="2610" y="1990"/>
                <a:chExt cx="67" cy="53"/>
              </a:xfrm>
            </p:grpSpPr>
            <p:sp>
              <p:nvSpPr>
                <p:cNvPr id="12948" name="Line 83"/>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49" name="Line 84"/>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50" name="Line 85"/>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42" name="Group 86"/>
              <p:cNvGrpSpPr>
                <a:grpSpLocks/>
              </p:cNvGrpSpPr>
              <p:nvPr/>
            </p:nvGrpSpPr>
            <p:grpSpPr bwMode="auto">
              <a:xfrm>
                <a:off x="2489" y="2075"/>
                <a:ext cx="310" cy="75"/>
                <a:chOff x="2489" y="2075"/>
                <a:chExt cx="310" cy="75"/>
              </a:xfrm>
            </p:grpSpPr>
            <p:sp>
              <p:nvSpPr>
                <p:cNvPr id="12944" name="Line 87"/>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45" name="Line 88"/>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46" name="Freeform 89"/>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947" name="Freeform 90"/>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943" name="Rectangle 91"/>
              <p:cNvSpPr>
                <a:spLocks noChangeAspect="1" noChangeArrowheads="1"/>
              </p:cNvSpPr>
              <p:nvPr/>
            </p:nvSpPr>
            <p:spPr bwMode="auto">
              <a:xfrm>
                <a:off x="2546" y="2160"/>
                <a:ext cx="19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MACG</a:t>
                </a:r>
                <a:endParaRPr lang="en-US" sz="1000" b="1">
                  <a:solidFill>
                    <a:srgbClr val="000000"/>
                  </a:solidFill>
                </a:endParaRPr>
              </a:p>
            </p:txBody>
          </p:sp>
        </p:grpSp>
        <p:sp>
          <p:nvSpPr>
            <p:cNvPr id="12939" name="Rectangle 92"/>
            <p:cNvSpPr>
              <a:spLocks noChangeArrowheads="1"/>
            </p:cNvSpPr>
            <p:nvPr/>
          </p:nvSpPr>
          <p:spPr bwMode="auto">
            <a:xfrm>
              <a:off x="4048" y="818"/>
              <a:ext cx="88" cy="96"/>
            </a:xfrm>
            <a:prstGeom prst="rect">
              <a:avLst/>
            </a:prstGeom>
            <a:noFill/>
            <a:ln w="9525">
              <a:noFill/>
              <a:miter lim="800000"/>
              <a:headEnd/>
              <a:tailEnd/>
            </a:ln>
          </p:spPr>
          <p:txBody>
            <a:bodyPr wrap="none" lIns="0" tIns="0" rIns="0" bIns="0">
              <a:spAutoFit/>
            </a:bodyPr>
            <a:lstStyle/>
            <a:p>
              <a:pPr eaLnBrk="0" hangingPunct="0"/>
              <a:r>
                <a:rPr lang="en-US" sz="1000" b="1"/>
                <a:t>28</a:t>
              </a:r>
            </a:p>
          </p:txBody>
        </p:sp>
      </p:grpSp>
      <p:grpSp>
        <p:nvGrpSpPr>
          <p:cNvPr id="12304" name="Group 93"/>
          <p:cNvGrpSpPr>
            <a:grpSpLocks/>
          </p:cNvGrpSpPr>
          <p:nvPr/>
        </p:nvGrpSpPr>
        <p:grpSpPr bwMode="auto">
          <a:xfrm>
            <a:off x="7812088" y="847725"/>
            <a:ext cx="722312" cy="425450"/>
            <a:chOff x="4921" y="646"/>
            <a:chExt cx="455" cy="268"/>
          </a:xfrm>
        </p:grpSpPr>
        <p:grpSp>
          <p:nvGrpSpPr>
            <p:cNvPr id="12925" name="Group 94"/>
            <p:cNvGrpSpPr>
              <a:grpSpLocks/>
            </p:cNvGrpSpPr>
            <p:nvPr/>
          </p:nvGrpSpPr>
          <p:grpSpPr bwMode="auto">
            <a:xfrm>
              <a:off x="5031" y="646"/>
              <a:ext cx="345" cy="268"/>
              <a:chOff x="2471" y="1990"/>
              <a:chExt cx="345" cy="268"/>
            </a:xfrm>
          </p:grpSpPr>
          <p:sp>
            <p:nvSpPr>
              <p:cNvPr id="12927" name="Rectangle 95"/>
              <p:cNvSpPr>
                <a:spLocks noChangeArrowheads="1"/>
              </p:cNvSpPr>
              <p:nvPr/>
            </p:nvSpPr>
            <p:spPr bwMode="auto">
              <a:xfrm>
                <a:off x="2471" y="2040"/>
                <a:ext cx="345" cy="218"/>
              </a:xfrm>
              <a:prstGeom prst="rect">
                <a:avLst/>
              </a:prstGeom>
              <a:noFill/>
              <a:ln w="12700">
                <a:solidFill>
                  <a:srgbClr val="000000"/>
                </a:solidFill>
                <a:miter lim="800000"/>
                <a:headEnd/>
                <a:tailEnd/>
              </a:ln>
            </p:spPr>
            <p:txBody>
              <a:bodyPr wrap="none" anchor="ctr"/>
              <a:lstStyle/>
              <a:p>
                <a:endParaRPr lang="en-US"/>
              </a:p>
            </p:txBody>
          </p:sp>
          <p:grpSp>
            <p:nvGrpSpPr>
              <p:cNvPr id="12928" name="Group 96"/>
              <p:cNvGrpSpPr>
                <a:grpSpLocks/>
              </p:cNvGrpSpPr>
              <p:nvPr/>
            </p:nvGrpSpPr>
            <p:grpSpPr bwMode="auto">
              <a:xfrm>
                <a:off x="2610" y="1990"/>
                <a:ext cx="67" cy="53"/>
                <a:chOff x="2610" y="1990"/>
                <a:chExt cx="67" cy="53"/>
              </a:xfrm>
            </p:grpSpPr>
            <p:sp>
              <p:nvSpPr>
                <p:cNvPr id="12935" name="Line 97"/>
                <p:cNvSpPr>
                  <a:spLocks noChangeAspect="1" noChangeShapeType="1"/>
                </p:cNvSpPr>
                <p:nvPr/>
              </p:nvSpPr>
              <p:spPr bwMode="auto">
                <a:xfrm>
                  <a:off x="2610"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36" name="Line 98"/>
                <p:cNvSpPr>
                  <a:spLocks noChangeAspect="1" noChangeShapeType="1"/>
                </p:cNvSpPr>
                <p:nvPr/>
              </p:nvSpPr>
              <p:spPr bwMode="auto">
                <a:xfrm>
                  <a:off x="2677" y="1990"/>
                  <a:ext cx="0" cy="53"/>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37" name="Line 99"/>
                <p:cNvSpPr>
                  <a:spLocks noChangeAspect="1" noChangeShapeType="1"/>
                </p:cNvSpPr>
                <p:nvPr/>
              </p:nvSpPr>
              <p:spPr bwMode="auto">
                <a:xfrm>
                  <a:off x="2643" y="199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29" name="Group 100"/>
              <p:cNvGrpSpPr>
                <a:grpSpLocks/>
              </p:cNvGrpSpPr>
              <p:nvPr/>
            </p:nvGrpSpPr>
            <p:grpSpPr bwMode="auto">
              <a:xfrm>
                <a:off x="2489" y="2075"/>
                <a:ext cx="310" cy="75"/>
                <a:chOff x="2489" y="2075"/>
                <a:chExt cx="310" cy="75"/>
              </a:xfrm>
            </p:grpSpPr>
            <p:sp>
              <p:nvSpPr>
                <p:cNvPr id="12931" name="Line 101"/>
                <p:cNvSpPr>
                  <a:spLocks noChangeShapeType="1"/>
                </p:cNvSpPr>
                <p:nvPr/>
              </p:nvSpPr>
              <p:spPr bwMode="auto">
                <a:xfrm>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32" name="Line 102"/>
                <p:cNvSpPr>
                  <a:spLocks noChangeShapeType="1"/>
                </p:cNvSpPr>
                <p:nvPr/>
              </p:nvSpPr>
              <p:spPr bwMode="auto">
                <a:xfrm flipH="1">
                  <a:off x="2525" y="2075"/>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33" name="Freeform 103"/>
                <p:cNvSpPr>
                  <a:spLocks noChangeAspect="1"/>
                </p:cNvSpPr>
                <p:nvPr/>
              </p:nvSpPr>
              <p:spPr bwMode="auto">
                <a:xfrm rot="5400000">
                  <a:off x="2743" y="2093"/>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934" name="Freeform 104"/>
                <p:cNvSpPr>
                  <a:spLocks noChangeAspect="1"/>
                </p:cNvSpPr>
                <p:nvPr/>
              </p:nvSpPr>
              <p:spPr bwMode="auto">
                <a:xfrm rot="16200000" flipH="1">
                  <a:off x="2471" y="2094"/>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930" name="Rectangle 105"/>
              <p:cNvSpPr>
                <a:spLocks noChangeAspect="1" noChangeArrowheads="1"/>
              </p:cNvSpPr>
              <p:nvPr/>
            </p:nvSpPr>
            <p:spPr bwMode="auto">
              <a:xfrm>
                <a:off x="2546" y="2160"/>
                <a:ext cx="206"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MWSG</a:t>
                </a:r>
                <a:endParaRPr lang="en-US" sz="1000" b="1">
                  <a:solidFill>
                    <a:srgbClr val="000000"/>
                  </a:solidFill>
                </a:endParaRPr>
              </a:p>
            </p:txBody>
          </p:sp>
        </p:grpSp>
        <p:sp>
          <p:nvSpPr>
            <p:cNvPr id="12926" name="Rectangle 106"/>
            <p:cNvSpPr>
              <a:spLocks noChangeArrowheads="1"/>
            </p:cNvSpPr>
            <p:nvPr/>
          </p:nvSpPr>
          <p:spPr bwMode="auto">
            <a:xfrm>
              <a:off x="4921" y="818"/>
              <a:ext cx="88" cy="96"/>
            </a:xfrm>
            <a:prstGeom prst="rect">
              <a:avLst/>
            </a:prstGeom>
            <a:noFill/>
            <a:ln w="9525">
              <a:noFill/>
              <a:miter lim="800000"/>
              <a:headEnd/>
              <a:tailEnd/>
            </a:ln>
          </p:spPr>
          <p:txBody>
            <a:bodyPr wrap="none" lIns="0" tIns="0" rIns="0" bIns="0">
              <a:spAutoFit/>
            </a:bodyPr>
            <a:lstStyle/>
            <a:p>
              <a:pPr eaLnBrk="0" hangingPunct="0"/>
              <a:r>
                <a:rPr lang="en-US" sz="1000" b="1"/>
                <a:t>27</a:t>
              </a:r>
            </a:p>
          </p:txBody>
        </p:sp>
      </p:grpSp>
      <p:grpSp>
        <p:nvGrpSpPr>
          <p:cNvPr id="12305" name="Group 107"/>
          <p:cNvGrpSpPr>
            <a:grpSpLocks/>
          </p:cNvGrpSpPr>
          <p:nvPr/>
        </p:nvGrpSpPr>
        <p:grpSpPr bwMode="auto">
          <a:xfrm>
            <a:off x="5500688" y="3960813"/>
            <a:ext cx="815975" cy="431800"/>
            <a:chOff x="3311" y="1397"/>
            <a:chExt cx="514" cy="272"/>
          </a:xfrm>
        </p:grpSpPr>
        <p:grpSp>
          <p:nvGrpSpPr>
            <p:cNvPr id="12914" name="Group 108"/>
            <p:cNvGrpSpPr>
              <a:grpSpLocks/>
            </p:cNvGrpSpPr>
            <p:nvPr/>
          </p:nvGrpSpPr>
          <p:grpSpPr bwMode="auto">
            <a:xfrm>
              <a:off x="3480" y="1397"/>
              <a:ext cx="345" cy="272"/>
              <a:chOff x="4313" y="1583"/>
              <a:chExt cx="345" cy="272"/>
            </a:xfrm>
          </p:grpSpPr>
          <p:sp>
            <p:nvSpPr>
              <p:cNvPr id="12916" name="Text Box 109"/>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2917" name="Rectangle 110"/>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918" name="Group 111"/>
              <p:cNvGrpSpPr>
                <a:grpSpLocks/>
              </p:cNvGrpSpPr>
              <p:nvPr/>
            </p:nvGrpSpPr>
            <p:grpSpPr bwMode="auto">
              <a:xfrm>
                <a:off x="4366" y="1648"/>
                <a:ext cx="240" cy="131"/>
                <a:chOff x="3653" y="1409"/>
                <a:chExt cx="240" cy="131"/>
              </a:xfrm>
            </p:grpSpPr>
            <p:sp>
              <p:nvSpPr>
                <p:cNvPr id="12922" name="Freeform 112"/>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923" name="Line 113"/>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24" name="Line 114"/>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2919" name="Group 115"/>
              <p:cNvGrpSpPr>
                <a:grpSpLocks/>
              </p:cNvGrpSpPr>
              <p:nvPr/>
            </p:nvGrpSpPr>
            <p:grpSpPr bwMode="auto">
              <a:xfrm>
                <a:off x="4467" y="1583"/>
                <a:ext cx="36" cy="52"/>
                <a:chOff x="3754" y="1344"/>
                <a:chExt cx="36" cy="52"/>
              </a:xfrm>
            </p:grpSpPr>
            <p:sp>
              <p:nvSpPr>
                <p:cNvPr id="12920" name="Line 116"/>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21" name="Line 117"/>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915" name="Rectangle 118"/>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269</a:t>
              </a:r>
            </a:p>
          </p:txBody>
        </p:sp>
      </p:grpSp>
      <p:grpSp>
        <p:nvGrpSpPr>
          <p:cNvPr id="12306" name="Group 119"/>
          <p:cNvGrpSpPr>
            <a:grpSpLocks/>
          </p:cNvGrpSpPr>
          <p:nvPr/>
        </p:nvGrpSpPr>
        <p:grpSpPr bwMode="auto">
          <a:xfrm>
            <a:off x="2620963" y="1347788"/>
            <a:ext cx="747712" cy="430212"/>
            <a:chOff x="1651" y="1017"/>
            <a:chExt cx="471" cy="271"/>
          </a:xfrm>
        </p:grpSpPr>
        <p:grpSp>
          <p:nvGrpSpPr>
            <p:cNvPr id="12902" name="Group 120"/>
            <p:cNvGrpSpPr>
              <a:grpSpLocks/>
            </p:cNvGrpSpPr>
            <p:nvPr/>
          </p:nvGrpSpPr>
          <p:grpSpPr bwMode="auto">
            <a:xfrm>
              <a:off x="1777" y="1017"/>
              <a:ext cx="345" cy="271"/>
              <a:chOff x="2471" y="2324"/>
              <a:chExt cx="345" cy="271"/>
            </a:xfrm>
          </p:grpSpPr>
          <p:sp>
            <p:nvSpPr>
              <p:cNvPr id="12904" name="Rectangle 121"/>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905" name="Group 122"/>
              <p:cNvGrpSpPr>
                <a:grpSpLocks/>
              </p:cNvGrpSpPr>
              <p:nvPr/>
            </p:nvGrpSpPr>
            <p:grpSpPr bwMode="auto">
              <a:xfrm>
                <a:off x="2625" y="2324"/>
                <a:ext cx="36" cy="52"/>
                <a:chOff x="2625" y="2324"/>
                <a:chExt cx="36" cy="52"/>
              </a:xfrm>
            </p:grpSpPr>
            <p:sp>
              <p:nvSpPr>
                <p:cNvPr id="12912" name="Line 123"/>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3" name="Line 124"/>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906" name="Group 125"/>
              <p:cNvGrpSpPr>
                <a:grpSpLocks/>
              </p:cNvGrpSpPr>
              <p:nvPr/>
            </p:nvGrpSpPr>
            <p:grpSpPr bwMode="auto">
              <a:xfrm>
                <a:off x="2488" y="2411"/>
                <a:ext cx="310" cy="75"/>
                <a:chOff x="2488" y="2411"/>
                <a:chExt cx="310" cy="75"/>
              </a:xfrm>
            </p:grpSpPr>
            <p:sp>
              <p:nvSpPr>
                <p:cNvPr id="12908" name="Line 126"/>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9" name="Line 127"/>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10" name="Freeform 128"/>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911" name="Freeform 129"/>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907" name="Rectangle 130"/>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2903" name="Rectangle 131"/>
            <p:cNvSpPr>
              <a:spLocks noChangeArrowheads="1"/>
            </p:cNvSpPr>
            <p:nvPr/>
          </p:nvSpPr>
          <p:spPr bwMode="auto">
            <a:xfrm>
              <a:off x="1651" y="1192"/>
              <a:ext cx="88" cy="96"/>
            </a:xfrm>
            <a:prstGeom prst="rect">
              <a:avLst/>
            </a:prstGeom>
            <a:noFill/>
            <a:ln w="9525">
              <a:noFill/>
              <a:miter lim="800000"/>
              <a:headEnd/>
              <a:tailEnd/>
            </a:ln>
          </p:spPr>
          <p:txBody>
            <a:bodyPr wrap="none" lIns="0" tIns="0" rIns="0" bIns="0">
              <a:spAutoFit/>
            </a:bodyPr>
            <a:lstStyle/>
            <a:p>
              <a:pPr eaLnBrk="0" hangingPunct="0"/>
              <a:r>
                <a:rPr lang="en-US" sz="1000" b="1"/>
                <a:t>31</a:t>
              </a:r>
            </a:p>
          </p:txBody>
        </p:sp>
      </p:grpSp>
      <p:grpSp>
        <p:nvGrpSpPr>
          <p:cNvPr id="12307" name="Group 132"/>
          <p:cNvGrpSpPr>
            <a:grpSpLocks/>
          </p:cNvGrpSpPr>
          <p:nvPr/>
        </p:nvGrpSpPr>
        <p:grpSpPr bwMode="auto">
          <a:xfrm>
            <a:off x="4019550" y="1360488"/>
            <a:ext cx="717550" cy="430212"/>
            <a:chOff x="2532" y="1017"/>
            <a:chExt cx="452" cy="271"/>
          </a:xfrm>
        </p:grpSpPr>
        <p:grpSp>
          <p:nvGrpSpPr>
            <p:cNvPr id="12890" name="Group 133"/>
            <p:cNvGrpSpPr>
              <a:grpSpLocks/>
            </p:cNvGrpSpPr>
            <p:nvPr/>
          </p:nvGrpSpPr>
          <p:grpSpPr bwMode="auto">
            <a:xfrm>
              <a:off x="2639" y="1017"/>
              <a:ext cx="345" cy="271"/>
              <a:chOff x="2471" y="2324"/>
              <a:chExt cx="345" cy="271"/>
            </a:xfrm>
          </p:grpSpPr>
          <p:sp>
            <p:nvSpPr>
              <p:cNvPr id="12892" name="Rectangle 13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93" name="Group 135"/>
              <p:cNvGrpSpPr>
                <a:grpSpLocks/>
              </p:cNvGrpSpPr>
              <p:nvPr/>
            </p:nvGrpSpPr>
            <p:grpSpPr bwMode="auto">
              <a:xfrm>
                <a:off x="2625" y="2324"/>
                <a:ext cx="36" cy="52"/>
                <a:chOff x="2625" y="2324"/>
                <a:chExt cx="36" cy="52"/>
              </a:xfrm>
            </p:grpSpPr>
            <p:sp>
              <p:nvSpPr>
                <p:cNvPr id="12900" name="Line 13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901" name="Line 13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94" name="Group 138"/>
              <p:cNvGrpSpPr>
                <a:grpSpLocks/>
              </p:cNvGrpSpPr>
              <p:nvPr/>
            </p:nvGrpSpPr>
            <p:grpSpPr bwMode="auto">
              <a:xfrm>
                <a:off x="2488" y="2411"/>
                <a:ext cx="310" cy="75"/>
                <a:chOff x="2488" y="2411"/>
                <a:chExt cx="310" cy="75"/>
              </a:xfrm>
            </p:grpSpPr>
            <p:sp>
              <p:nvSpPr>
                <p:cNvPr id="12896" name="Line 13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97" name="Line 14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98" name="Freeform 14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99" name="Freeform 14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95" name="Rectangle 14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2891" name="Rectangle 144"/>
            <p:cNvSpPr>
              <a:spLocks noChangeArrowheads="1"/>
            </p:cNvSpPr>
            <p:nvPr/>
          </p:nvSpPr>
          <p:spPr bwMode="auto">
            <a:xfrm>
              <a:off x="2532" y="1192"/>
              <a:ext cx="88" cy="96"/>
            </a:xfrm>
            <a:prstGeom prst="rect">
              <a:avLst/>
            </a:prstGeom>
            <a:noFill/>
            <a:ln w="9525">
              <a:noFill/>
              <a:miter lim="800000"/>
              <a:headEnd/>
              <a:tailEnd/>
            </a:ln>
          </p:spPr>
          <p:txBody>
            <a:bodyPr wrap="none" lIns="0" tIns="0" rIns="0" bIns="0">
              <a:spAutoFit/>
            </a:bodyPr>
            <a:lstStyle/>
            <a:p>
              <a:pPr eaLnBrk="0" hangingPunct="0"/>
              <a:r>
                <a:rPr lang="en-US" sz="1000" b="1"/>
                <a:t>26</a:t>
              </a:r>
            </a:p>
          </p:txBody>
        </p:sp>
      </p:grpSp>
      <p:grpSp>
        <p:nvGrpSpPr>
          <p:cNvPr id="12308" name="Group 145"/>
          <p:cNvGrpSpPr>
            <a:grpSpLocks/>
          </p:cNvGrpSpPr>
          <p:nvPr/>
        </p:nvGrpSpPr>
        <p:grpSpPr bwMode="auto">
          <a:xfrm>
            <a:off x="5578475" y="1363663"/>
            <a:ext cx="738188" cy="430212"/>
            <a:chOff x="3346" y="1017"/>
            <a:chExt cx="465" cy="271"/>
          </a:xfrm>
        </p:grpSpPr>
        <p:grpSp>
          <p:nvGrpSpPr>
            <p:cNvPr id="12878" name="Group 146"/>
            <p:cNvGrpSpPr>
              <a:grpSpLocks/>
            </p:cNvGrpSpPr>
            <p:nvPr/>
          </p:nvGrpSpPr>
          <p:grpSpPr bwMode="auto">
            <a:xfrm>
              <a:off x="3466" y="1017"/>
              <a:ext cx="345" cy="271"/>
              <a:chOff x="2471" y="2324"/>
              <a:chExt cx="345" cy="271"/>
            </a:xfrm>
          </p:grpSpPr>
          <p:sp>
            <p:nvSpPr>
              <p:cNvPr id="12880" name="Rectangle 14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81" name="Group 148"/>
              <p:cNvGrpSpPr>
                <a:grpSpLocks/>
              </p:cNvGrpSpPr>
              <p:nvPr/>
            </p:nvGrpSpPr>
            <p:grpSpPr bwMode="auto">
              <a:xfrm>
                <a:off x="2625" y="2324"/>
                <a:ext cx="36" cy="52"/>
                <a:chOff x="2625" y="2324"/>
                <a:chExt cx="36" cy="52"/>
              </a:xfrm>
            </p:grpSpPr>
            <p:sp>
              <p:nvSpPr>
                <p:cNvPr id="12888" name="Line 14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89" name="Line 15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82" name="Group 151"/>
              <p:cNvGrpSpPr>
                <a:grpSpLocks/>
              </p:cNvGrpSpPr>
              <p:nvPr/>
            </p:nvGrpSpPr>
            <p:grpSpPr bwMode="auto">
              <a:xfrm>
                <a:off x="2488" y="2411"/>
                <a:ext cx="310" cy="75"/>
                <a:chOff x="2488" y="2411"/>
                <a:chExt cx="310" cy="75"/>
              </a:xfrm>
            </p:grpSpPr>
            <p:sp>
              <p:nvSpPr>
                <p:cNvPr id="12884" name="Line 15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85" name="Line 15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86" name="Freeform 15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87" name="Freeform 15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83" name="Rectangle 156"/>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MALS</a:t>
                </a:r>
              </a:p>
            </p:txBody>
          </p:sp>
        </p:grpSp>
        <p:sp>
          <p:nvSpPr>
            <p:cNvPr id="12879" name="Rectangle 157"/>
            <p:cNvSpPr>
              <a:spLocks noChangeArrowheads="1"/>
            </p:cNvSpPr>
            <p:nvPr/>
          </p:nvSpPr>
          <p:spPr bwMode="auto">
            <a:xfrm>
              <a:off x="3346" y="1192"/>
              <a:ext cx="88" cy="96"/>
            </a:xfrm>
            <a:prstGeom prst="rect">
              <a:avLst/>
            </a:prstGeom>
            <a:noFill/>
            <a:ln w="9525">
              <a:noFill/>
              <a:miter lim="800000"/>
              <a:headEnd/>
              <a:tailEnd/>
            </a:ln>
          </p:spPr>
          <p:txBody>
            <a:bodyPr wrap="none" lIns="0" tIns="0" rIns="0" bIns="0">
              <a:spAutoFit/>
            </a:bodyPr>
            <a:lstStyle/>
            <a:p>
              <a:pPr eaLnBrk="0" hangingPunct="0"/>
              <a:r>
                <a:rPr lang="en-US" sz="1000" b="1"/>
                <a:t>29</a:t>
              </a:r>
            </a:p>
          </p:txBody>
        </p:sp>
      </p:grpSp>
      <p:grpSp>
        <p:nvGrpSpPr>
          <p:cNvPr id="12309" name="Group 158"/>
          <p:cNvGrpSpPr>
            <a:grpSpLocks/>
          </p:cNvGrpSpPr>
          <p:nvPr/>
        </p:nvGrpSpPr>
        <p:grpSpPr bwMode="auto">
          <a:xfrm>
            <a:off x="6869113" y="1398588"/>
            <a:ext cx="655637" cy="392112"/>
            <a:chOff x="4317" y="1041"/>
            <a:chExt cx="413" cy="247"/>
          </a:xfrm>
        </p:grpSpPr>
        <p:grpSp>
          <p:nvGrpSpPr>
            <p:cNvPr id="12867" name="Group 159"/>
            <p:cNvGrpSpPr>
              <a:grpSpLocks/>
            </p:cNvGrpSpPr>
            <p:nvPr/>
          </p:nvGrpSpPr>
          <p:grpSpPr bwMode="auto">
            <a:xfrm>
              <a:off x="4389" y="1041"/>
              <a:ext cx="341" cy="247"/>
              <a:chOff x="4368" y="3408"/>
              <a:chExt cx="341" cy="247"/>
            </a:xfrm>
          </p:grpSpPr>
          <p:sp>
            <p:nvSpPr>
              <p:cNvPr id="12869" name="Rectangle 160"/>
              <p:cNvSpPr>
                <a:spLocks noChangeArrowheads="1"/>
              </p:cNvSpPr>
              <p:nvPr/>
            </p:nvSpPr>
            <p:spPr bwMode="auto">
              <a:xfrm>
                <a:off x="4430" y="3468"/>
                <a:ext cx="223" cy="96"/>
              </a:xfrm>
              <a:prstGeom prst="rect">
                <a:avLst/>
              </a:prstGeom>
              <a:noFill/>
              <a:ln w="9525">
                <a:noFill/>
                <a:miter lim="800000"/>
                <a:headEnd/>
                <a:tailEnd/>
              </a:ln>
            </p:spPr>
            <p:txBody>
              <a:bodyPr wrap="none" lIns="0" tIns="0" rIns="0" bIns="0">
                <a:spAutoFit/>
              </a:bodyPr>
              <a:lstStyle/>
              <a:p>
                <a:pPr eaLnBrk="0" hangingPunct="0"/>
                <a:r>
                  <a:rPr lang="en-US" sz="1000" b="1">
                    <a:solidFill>
                      <a:srgbClr val="000000"/>
                    </a:solidFill>
                  </a:rPr>
                  <a:t>LAAD</a:t>
                </a:r>
                <a:endParaRPr lang="en-US" sz="1000" b="1"/>
              </a:p>
            </p:txBody>
          </p:sp>
          <p:grpSp>
            <p:nvGrpSpPr>
              <p:cNvPr id="12870" name="Group 161"/>
              <p:cNvGrpSpPr>
                <a:grpSpLocks/>
              </p:cNvGrpSpPr>
              <p:nvPr/>
            </p:nvGrpSpPr>
            <p:grpSpPr bwMode="auto">
              <a:xfrm>
                <a:off x="4368" y="3408"/>
                <a:ext cx="341" cy="247"/>
                <a:chOff x="4368" y="3408"/>
                <a:chExt cx="341" cy="247"/>
              </a:xfrm>
            </p:grpSpPr>
            <p:grpSp>
              <p:nvGrpSpPr>
                <p:cNvPr id="12871" name="Group 162"/>
                <p:cNvGrpSpPr>
                  <a:grpSpLocks/>
                </p:cNvGrpSpPr>
                <p:nvPr/>
              </p:nvGrpSpPr>
              <p:grpSpPr bwMode="auto">
                <a:xfrm>
                  <a:off x="4521" y="3408"/>
                  <a:ext cx="34" cy="52"/>
                  <a:chOff x="2592" y="2658"/>
                  <a:chExt cx="29" cy="52"/>
                </a:xfrm>
              </p:grpSpPr>
              <p:sp>
                <p:nvSpPr>
                  <p:cNvPr id="12876" name="Line 163"/>
                  <p:cNvSpPr>
                    <a:spLocks noChangeAspect="1" noChangeShapeType="1"/>
                  </p:cNvSpPr>
                  <p:nvPr/>
                </p:nvSpPr>
                <p:spPr bwMode="auto">
                  <a:xfrm>
                    <a:off x="2592"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sp>
                <p:nvSpPr>
                  <p:cNvPr id="12877" name="Line 164"/>
                  <p:cNvSpPr>
                    <a:spLocks noChangeAspect="1" noChangeShapeType="1"/>
                  </p:cNvSpPr>
                  <p:nvPr/>
                </p:nvSpPr>
                <p:spPr bwMode="auto">
                  <a:xfrm>
                    <a:off x="2621" y="2658"/>
                    <a:ext cx="0" cy="52"/>
                  </a:xfrm>
                  <a:prstGeom prst="line">
                    <a:avLst/>
                  </a:prstGeom>
                  <a:noFill/>
                  <a:ln w="12700">
                    <a:solidFill>
                      <a:srgbClr val="000000"/>
                    </a:solidFill>
                    <a:round/>
                    <a:headEnd type="none" w="sm" len="sm"/>
                    <a:tailEnd type="none" w="sm" len="sm"/>
                  </a:ln>
                </p:spPr>
                <p:txBody>
                  <a:bodyPr wrap="none" anchor="ctr">
                    <a:spAutoFit/>
                  </a:bodyPr>
                  <a:lstStyle/>
                  <a:p>
                    <a:endParaRPr lang="en-US"/>
                  </a:p>
                </p:txBody>
              </p:sp>
            </p:grpSp>
            <p:grpSp>
              <p:nvGrpSpPr>
                <p:cNvPr id="12872" name="Group 165"/>
                <p:cNvGrpSpPr>
                  <a:grpSpLocks/>
                </p:cNvGrpSpPr>
                <p:nvPr/>
              </p:nvGrpSpPr>
              <p:grpSpPr bwMode="auto">
                <a:xfrm>
                  <a:off x="4368" y="3456"/>
                  <a:ext cx="341" cy="199"/>
                  <a:chOff x="122" y="293"/>
                  <a:chExt cx="341" cy="199"/>
                </a:xfrm>
              </p:grpSpPr>
              <p:sp>
                <p:nvSpPr>
                  <p:cNvPr id="12873" name="Rectangle 166"/>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sp>
                <p:nvSpPr>
                  <p:cNvPr id="12874" name="Freeform 167"/>
                  <p:cNvSpPr>
                    <a:spLocks noChangeAspect="1"/>
                  </p:cNvSpPr>
                  <p:nvPr/>
                </p:nvSpPr>
                <p:spPr bwMode="auto">
                  <a:xfrm>
                    <a:off x="122" y="407"/>
                    <a:ext cx="341" cy="8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2875" name="Rectangle 168"/>
                  <p:cNvSpPr>
                    <a:spLocks noChangeAspect="1" noChangeArrowheads="1"/>
                  </p:cNvSpPr>
                  <p:nvPr/>
                </p:nvSpPr>
                <p:spPr bwMode="auto">
                  <a:xfrm>
                    <a:off x="122" y="293"/>
                    <a:ext cx="340" cy="199"/>
                  </a:xfrm>
                  <a:prstGeom prst="rect">
                    <a:avLst/>
                  </a:prstGeom>
                  <a:noFill/>
                  <a:ln w="12700">
                    <a:solidFill>
                      <a:srgbClr val="000000"/>
                    </a:solidFill>
                    <a:miter lim="800000"/>
                    <a:headEnd/>
                    <a:tailEnd/>
                  </a:ln>
                </p:spPr>
                <p:txBody>
                  <a:bodyPr wrap="none" anchor="ctr"/>
                  <a:lstStyle/>
                  <a:p>
                    <a:endParaRPr lang="en-US"/>
                  </a:p>
                </p:txBody>
              </p:sp>
            </p:grpSp>
          </p:grpSp>
        </p:grpSp>
        <p:sp>
          <p:nvSpPr>
            <p:cNvPr id="12868" name="Rectangle 169"/>
            <p:cNvSpPr>
              <a:spLocks noChangeArrowheads="1"/>
            </p:cNvSpPr>
            <p:nvPr/>
          </p:nvSpPr>
          <p:spPr bwMode="auto">
            <a:xfrm>
              <a:off x="4317" y="1192"/>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2310" name="Group 170"/>
          <p:cNvGrpSpPr>
            <a:grpSpLocks/>
          </p:cNvGrpSpPr>
          <p:nvPr/>
        </p:nvGrpSpPr>
        <p:grpSpPr bwMode="auto">
          <a:xfrm>
            <a:off x="8099425" y="1360488"/>
            <a:ext cx="792163" cy="430212"/>
            <a:chOff x="5102" y="1017"/>
            <a:chExt cx="499" cy="271"/>
          </a:xfrm>
        </p:grpSpPr>
        <p:grpSp>
          <p:nvGrpSpPr>
            <p:cNvPr id="12855" name="Group 171"/>
            <p:cNvGrpSpPr>
              <a:grpSpLocks/>
            </p:cNvGrpSpPr>
            <p:nvPr/>
          </p:nvGrpSpPr>
          <p:grpSpPr bwMode="auto">
            <a:xfrm>
              <a:off x="5256" y="1017"/>
              <a:ext cx="345" cy="271"/>
              <a:chOff x="2471" y="2324"/>
              <a:chExt cx="345" cy="271"/>
            </a:xfrm>
          </p:grpSpPr>
          <p:sp>
            <p:nvSpPr>
              <p:cNvPr id="12857" name="Rectangle 17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58" name="Group 173"/>
              <p:cNvGrpSpPr>
                <a:grpSpLocks/>
              </p:cNvGrpSpPr>
              <p:nvPr/>
            </p:nvGrpSpPr>
            <p:grpSpPr bwMode="auto">
              <a:xfrm>
                <a:off x="2625" y="2324"/>
                <a:ext cx="36" cy="52"/>
                <a:chOff x="2625" y="2324"/>
                <a:chExt cx="36" cy="52"/>
              </a:xfrm>
            </p:grpSpPr>
            <p:sp>
              <p:nvSpPr>
                <p:cNvPr id="12865" name="Line 17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66" name="Line 17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59" name="Group 176"/>
              <p:cNvGrpSpPr>
                <a:grpSpLocks/>
              </p:cNvGrpSpPr>
              <p:nvPr/>
            </p:nvGrpSpPr>
            <p:grpSpPr bwMode="auto">
              <a:xfrm>
                <a:off x="2488" y="2411"/>
                <a:ext cx="310" cy="75"/>
                <a:chOff x="2488" y="2411"/>
                <a:chExt cx="310" cy="75"/>
              </a:xfrm>
            </p:grpSpPr>
            <p:sp>
              <p:nvSpPr>
                <p:cNvPr id="12861" name="Line 17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62" name="Line 17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63" name="Freeform 17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64" name="Freeform 18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60" name="Rectangle 181"/>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2856" name="Rectangle 182"/>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271</a:t>
              </a:r>
            </a:p>
          </p:txBody>
        </p:sp>
      </p:grpSp>
      <p:sp>
        <p:nvSpPr>
          <p:cNvPr id="12311" name="Text Box 183"/>
          <p:cNvSpPr txBox="1">
            <a:spLocks noChangeArrowheads="1"/>
          </p:cNvSpPr>
          <p:nvPr/>
        </p:nvSpPr>
        <p:spPr bwMode="auto">
          <a:xfrm>
            <a:off x="7577138" y="4238625"/>
            <a:ext cx="625475" cy="122238"/>
          </a:xfrm>
          <a:prstGeom prst="rect">
            <a:avLst/>
          </a:prstGeom>
          <a:noFill/>
          <a:ln w="12700">
            <a:noFill/>
            <a:miter lim="800000"/>
            <a:headEnd/>
            <a:tailEnd/>
          </a:ln>
        </p:spPr>
        <p:txBody>
          <a:bodyPr wrap="none" lIns="0" tIns="0" rIns="0" bIns="0" anchor="ctr">
            <a:spAutoFit/>
          </a:bodyPr>
          <a:lstStyle/>
          <a:p>
            <a:pPr algn="ctr" eaLnBrk="0" hangingPunct="0"/>
            <a:r>
              <a:rPr lang="en-US" sz="800" b="1"/>
              <a:t>VMU-2 (UAV)</a:t>
            </a:r>
          </a:p>
        </p:txBody>
      </p:sp>
      <p:grpSp>
        <p:nvGrpSpPr>
          <p:cNvPr id="12312" name="Group 184"/>
          <p:cNvGrpSpPr>
            <a:grpSpLocks/>
          </p:cNvGrpSpPr>
          <p:nvPr/>
        </p:nvGrpSpPr>
        <p:grpSpPr bwMode="auto">
          <a:xfrm>
            <a:off x="6848475" y="1839913"/>
            <a:ext cx="676275" cy="430212"/>
            <a:chOff x="4305" y="1367"/>
            <a:chExt cx="426" cy="271"/>
          </a:xfrm>
        </p:grpSpPr>
        <p:grpSp>
          <p:nvGrpSpPr>
            <p:cNvPr id="12843" name="Group 185"/>
            <p:cNvGrpSpPr>
              <a:grpSpLocks/>
            </p:cNvGrpSpPr>
            <p:nvPr/>
          </p:nvGrpSpPr>
          <p:grpSpPr bwMode="auto">
            <a:xfrm>
              <a:off x="4386" y="1367"/>
              <a:ext cx="345" cy="271"/>
              <a:chOff x="2471" y="2324"/>
              <a:chExt cx="345" cy="271"/>
            </a:xfrm>
          </p:grpSpPr>
          <p:sp>
            <p:nvSpPr>
              <p:cNvPr id="12845" name="Rectangle 18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46" name="Group 187"/>
              <p:cNvGrpSpPr>
                <a:grpSpLocks/>
              </p:cNvGrpSpPr>
              <p:nvPr/>
            </p:nvGrpSpPr>
            <p:grpSpPr bwMode="auto">
              <a:xfrm>
                <a:off x="2625" y="2324"/>
                <a:ext cx="36" cy="52"/>
                <a:chOff x="2625" y="2324"/>
                <a:chExt cx="36" cy="52"/>
              </a:xfrm>
            </p:grpSpPr>
            <p:sp>
              <p:nvSpPr>
                <p:cNvPr id="12853" name="Line 18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54" name="Line 18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47" name="Group 190"/>
              <p:cNvGrpSpPr>
                <a:grpSpLocks/>
              </p:cNvGrpSpPr>
              <p:nvPr/>
            </p:nvGrpSpPr>
            <p:grpSpPr bwMode="auto">
              <a:xfrm>
                <a:off x="2488" y="2411"/>
                <a:ext cx="310" cy="75"/>
                <a:chOff x="2488" y="2411"/>
                <a:chExt cx="310" cy="75"/>
              </a:xfrm>
            </p:grpSpPr>
            <p:sp>
              <p:nvSpPr>
                <p:cNvPr id="12849" name="Line 19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50" name="Line 19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51" name="Freeform 19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52" name="Freeform 19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48" name="Rectangle 195"/>
              <p:cNvSpPr>
                <a:spLocks noChangeAspect="1" noChangeArrowheads="1"/>
              </p:cNvSpPr>
              <p:nvPr/>
            </p:nvSpPr>
            <p:spPr bwMode="auto">
              <a:xfrm>
                <a:off x="2553" y="2496"/>
                <a:ext cx="188"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MACS</a:t>
                </a:r>
              </a:p>
            </p:txBody>
          </p:sp>
        </p:grpSp>
        <p:sp>
          <p:nvSpPr>
            <p:cNvPr id="12844" name="Rectangle 196"/>
            <p:cNvSpPr>
              <a:spLocks noChangeArrowheads="1"/>
            </p:cNvSpPr>
            <p:nvPr/>
          </p:nvSpPr>
          <p:spPr bwMode="auto">
            <a:xfrm>
              <a:off x="4305" y="1542"/>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grpSp>
        <p:nvGrpSpPr>
          <p:cNvPr id="12313" name="Group 197"/>
          <p:cNvGrpSpPr>
            <a:grpSpLocks/>
          </p:cNvGrpSpPr>
          <p:nvPr/>
        </p:nvGrpSpPr>
        <p:grpSpPr bwMode="auto">
          <a:xfrm>
            <a:off x="6848475" y="2360613"/>
            <a:ext cx="676275" cy="430212"/>
            <a:chOff x="4314" y="1671"/>
            <a:chExt cx="426" cy="271"/>
          </a:xfrm>
        </p:grpSpPr>
        <p:grpSp>
          <p:nvGrpSpPr>
            <p:cNvPr id="12831" name="Group 198"/>
            <p:cNvGrpSpPr>
              <a:grpSpLocks/>
            </p:cNvGrpSpPr>
            <p:nvPr/>
          </p:nvGrpSpPr>
          <p:grpSpPr bwMode="auto">
            <a:xfrm>
              <a:off x="4395" y="1671"/>
              <a:ext cx="345" cy="271"/>
              <a:chOff x="2471" y="2324"/>
              <a:chExt cx="345" cy="271"/>
            </a:xfrm>
          </p:grpSpPr>
          <p:sp>
            <p:nvSpPr>
              <p:cNvPr id="12833" name="Rectangle 19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34" name="Group 200"/>
              <p:cNvGrpSpPr>
                <a:grpSpLocks/>
              </p:cNvGrpSpPr>
              <p:nvPr/>
            </p:nvGrpSpPr>
            <p:grpSpPr bwMode="auto">
              <a:xfrm>
                <a:off x="2625" y="2324"/>
                <a:ext cx="36" cy="52"/>
                <a:chOff x="2625" y="2324"/>
                <a:chExt cx="36" cy="52"/>
              </a:xfrm>
            </p:grpSpPr>
            <p:sp>
              <p:nvSpPr>
                <p:cNvPr id="12841" name="Line 20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42" name="Line 20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35" name="Group 203"/>
              <p:cNvGrpSpPr>
                <a:grpSpLocks/>
              </p:cNvGrpSpPr>
              <p:nvPr/>
            </p:nvGrpSpPr>
            <p:grpSpPr bwMode="auto">
              <a:xfrm>
                <a:off x="2488" y="2411"/>
                <a:ext cx="310" cy="75"/>
                <a:chOff x="2488" y="2411"/>
                <a:chExt cx="310" cy="75"/>
              </a:xfrm>
            </p:grpSpPr>
            <p:sp>
              <p:nvSpPr>
                <p:cNvPr id="12837" name="Line 20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8" name="Line 20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9" name="Freeform 20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40" name="Freeform 20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36" name="Rectangle 208"/>
              <p:cNvSpPr>
                <a:spLocks noChangeAspect="1" noChangeArrowheads="1"/>
              </p:cNvSpPr>
              <p:nvPr/>
            </p:nvSpPr>
            <p:spPr bwMode="auto">
              <a:xfrm>
                <a:off x="2553" y="2496"/>
                <a:ext cx="185"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MASS</a:t>
                </a:r>
              </a:p>
            </p:txBody>
          </p:sp>
        </p:grpSp>
        <p:sp>
          <p:nvSpPr>
            <p:cNvPr id="12832" name="Rectangle 209"/>
            <p:cNvSpPr>
              <a:spLocks noChangeArrowheads="1"/>
            </p:cNvSpPr>
            <p:nvPr/>
          </p:nvSpPr>
          <p:spPr bwMode="auto">
            <a:xfrm>
              <a:off x="4314" y="1846"/>
              <a:ext cx="44" cy="96"/>
            </a:xfrm>
            <a:prstGeom prst="rect">
              <a:avLst/>
            </a:prstGeom>
            <a:noFill/>
            <a:ln w="9525">
              <a:noFill/>
              <a:miter lim="800000"/>
              <a:headEnd/>
              <a:tailEnd/>
            </a:ln>
          </p:spPr>
          <p:txBody>
            <a:bodyPr wrap="none" lIns="0" tIns="0" rIns="0" bIns="0">
              <a:spAutoFit/>
            </a:bodyPr>
            <a:lstStyle/>
            <a:p>
              <a:pPr eaLnBrk="0" hangingPunct="0"/>
              <a:r>
                <a:rPr lang="en-US" sz="1000" b="1"/>
                <a:t>1</a:t>
              </a:r>
            </a:p>
          </p:txBody>
        </p:sp>
      </p:grpSp>
      <p:grpSp>
        <p:nvGrpSpPr>
          <p:cNvPr id="12314" name="Group 210"/>
          <p:cNvGrpSpPr>
            <a:grpSpLocks/>
          </p:cNvGrpSpPr>
          <p:nvPr/>
        </p:nvGrpSpPr>
        <p:grpSpPr bwMode="auto">
          <a:xfrm>
            <a:off x="6770688" y="2871788"/>
            <a:ext cx="754062" cy="430212"/>
            <a:chOff x="4247" y="2017"/>
            <a:chExt cx="475" cy="271"/>
          </a:xfrm>
        </p:grpSpPr>
        <p:grpSp>
          <p:nvGrpSpPr>
            <p:cNvPr id="12819" name="Group 211"/>
            <p:cNvGrpSpPr>
              <a:grpSpLocks/>
            </p:cNvGrpSpPr>
            <p:nvPr/>
          </p:nvGrpSpPr>
          <p:grpSpPr bwMode="auto">
            <a:xfrm>
              <a:off x="4377" y="2017"/>
              <a:ext cx="345" cy="271"/>
              <a:chOff x="2471" y="2324"/>
              <a:chExt cx="345" cy="271"/>
            </a:xfrm>
          </p:grpSpPr>
          <p:sp>
            <p:nvSpPr>
              <p:cNvPr id="12821" name="Rectangle 21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822" name="Group 213"/>
              <p:cNvGrpSpPr>
                <a:grpSpLocks/>
              </p:cNvGrpSpPr>
              <p:nvPr/>
            </p:nvGrpSpPr>
            <p:grpSpPr bwMode="auto">
              <a:xfrm>
                <a:off x="2625" y="2324"/>
                <a:ext cx="36" cy="52"/>
                <a:chOff x="2625" y="2324"/>
                <a:chExt cx="36" cy="52"/>
              </a:xfrm>
            </p:grpSpPr>
            <p:sp>
              <p:nvSpPr>
                <p:cNvPr id="12829" name="Line 21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30" name="Line 21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23" name="Group 216"/>
              <p:cNvGrpSpPr>
                <a:grpSpLocks/>
              </p:cNvGrpSpPr>
              <p:nvPr/>
            </p:nvGrpSpPr>
            <p:grpSpPr bwMode="auto">
              <a:xfrm>
                <a:off x="2488" y="2411"/>
                <a:ext cx="310" cy="75"/>
                <a:chOff x="2488" y="2411"/>
                <a:chExt cx="310" cy="75"/>
              </a:xfrm>
            </p:grpSpPr>
            <p:sp>
              <p:nvSpPr>
                <p:cNvPr id="12825" name="Line 21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6" name="Line 21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27" name="Freeform 21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28" name="Freeform 22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24" name="Rectangle 221"/>
              <p:cNvSpPr>
                <a:spLocks noChangeAspect="1" noChangeArrowheads="1"/>
              </p:cNvSpPr>
              <p:nvPr/>
            </p:nvSpPr>
            <p:spPr bwMode="auto">
              <a:xfrm>
                <a:off x="2553" y="2496"/>
                <a:ext cx="20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MWCS</a:t>
                </a:r>
              </a:p>
            </p:txBody>
          </p:sp>
        </p:grpSp>
        <p:sp>
          <p:nvSpPr>
            <p:cNvPr id="12820" name="Rectangle 222"/>
            <p:cNvSpPr>
              <a:spLocks noChangeArrowheads="1"/>
            </p:cNvSpPr>
            <p:nvPr/>
          </p:nvSpPr>
          <p:spPr bwMode="auto">
            <a:xfrm>
              <a:off x="4247" y="2192"/>
              <a:ext cx="88" cy="96"/>
            </a:xfrm>
            <a:prstGeom prst="rect">
              <a:avLst/>
            </a:prstGeom>
            <a:noFill/>
            <a:ln w="9525">
              <a:noFill/>
              <a:miter lim="800000"/>
              <a:headEnd/>
              <a:tailEnd/>
            </a:ln>
          </p:spPr>
          <p:txBody>
            <a:bodyPr wrap="none" lIns="0" tIns="0" rIns="0" bIns="0">
              <a:spAutoFit/>
            </a:bodyPr>
            <a:lstStyle/>
            <a:p>
              <a:pPr eaLnBrk="0" hangingPunct="0"/>
              <a:r>
                <a:rPr lang="en-US" sz="1000" b="1"/>
                <a:t>28</a:t>
              </a:r>
            </a:p>
          </p:txBody>
        </p:sp>
      </p:grpSp>
      <p:grpSp>
        <p:nvGrpSpPr>
          <p:cNvPr id="12315" name="Group 223"/>
          <p:cNvGrpSpPr>
            <a:grpSpLocks/>
          </p:cNvGrpSpPr>
          <p:nvPr/>
        </p:nvGrpSpPr>
        <p:grpSpPr bwMode="auto">
          <a:xfrm>
            <a:off x="6797675" y="3432175"/>
            <a:ext cx="727075" cy="430213"/>
            <a:chOff x="4248" y="2386"/>
            <a:chExt cx="458" cy="271"/>
          </a:xfrm>
        </p:grpSpPr>
        <p:grpSp>
          <p:nvGrpSpPr>
            <p:cNvPr id="12807" name="Group 224"/>
            <p:cNvGrpSpPr>
              <a:grpSpLocks/>
            </p:cNvGrpSpPr>
            <p:nvPr/>
          </p:nvGrpSpPr>
          <p:grpSpPr bwMode="auto">
            <a:xfrm>
              <a:off x="4361" y="2386"/>
              <a:ext cx="345" cy="271"/>
              <a:chOff x="4272" y="2928"/>
              <a:chExt cx="345" cy="271"/>
            </a:xfrm>
          </p:grpSpPr>
          <p:sp>
            <p:nvSpPr>
              <p:cNvPr id="12809" name="Rectangle 225"/>
              <p:cNvSpPr>
                <a:spLocks noChangeArrowheads="1"/>
              </p:cNvSpPr>
              <p:nvPr/>
            </p:nvSpPr>
            <p:spPr bwMode="auto">
              <a:xfrm>
                <a:off x="4272" y="2981"/>
                <a:ext cx="345" cy="218"/>
              </a:xfrm>
              <a:prstGeom prst="rect">
                <a:avLst/>
              </a:prstGeom>
              <a:noFill/>
              <a:ln w="12700">
                <a:solidFill>
                  <a:srgbClr val="000000"/>
                </a:solidFill>
                <a:miter lim="800000"/>
                <a:headEnd/>
                <a:tailEnd/>
              </a:ln>
            </p:spPr>
            <p:txBody>
              <a:bodyPr wrap="none" anchor="ctr"/>
              <a:lstStyle/>
              <a:p>
                <a:endParaRPr lang="en-US"/>
              </a:p>
            </p:txBody>
          </p:sp>
          <p:grpSp>
            <p:nvGrpSpPr>
              <p:cNvPr id="12810" name="Group 226"/>
              <p:cNvGrpSpPr>
                <a:grpSpLocks/>
              </p:cNvGrpSpPr>
              <p:nvPr/>
            </p:nvGrpSpPr>
            <p:grpSpPr bwMode="auto">
              <a:xfrm>
                <a:off x="4426" y="2928"/>
                <a:ext cx="36" cy="52"/>
                <a:chOff x="2625" y="2324"/>
                <a:chExt cx="36" cy="52"/>
              </a:xfrm>
            </p:grpSpPr>
            <p:sp>
              <p:nvSpPr>
                <p:cNvPr id="12817" name="Line 22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8" name="Line 22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811" name="Group 229"/>
              <p:cNvGrpSpPr>
                <a:grpSpLocks/>
              </p:cNvGrpSpPr>
              <p:nvPr/>
            </p:nvGrpSpPr>
            <p:grpSpPr bwMode="auto">
              <a:xfrm>
                <a:off x="4289" y="3015"/>
                <a:ext cx="310" cy="75"/>
                <a:chOff x="2488" y="2411"/>
                <a:chExt cx="310" cy="75"/>
              </a:xfrm>
            </p:grpSpPr>
            <p:sp>
              <p:nvSpPr>
                <p:cNvPr id="12813" name="Line 23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4" name="Line 23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15" name="Freeform 23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816" name="Freeform 23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812" name="Rectangle 234"/>
              <p:cNvSpPr>
                <a:spLocks noChangeAspect="1" noChangeArrowheads="1"/>
              </p:cNvSpPr>
              <p:nvPr/>
            </p:nvSpPr>
            <p:spPr bwMode="auto">
              <a:xfrm>
                <a:off x="4331" y="3100"/>
                <a:ext cx="227"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MTACS</a:t>
                </a:r>
              </a:p>
            </p:txBody>
          </p:sp>
        </p:grpSp>
        <p:sp>
          <p:nvSpPr>
            <p:cNvPr id="12808" name="Rectangle 235"/>
            <p:cNvSpPr>
              <a:spLocks noChangeArrowheads="1"/>
            </p:cNvSpPr>
            <p:nvPr/>
          </p:nvSpPr>
          <p:spPr bwMode="auto">
            <a:xfrm>
              <a:off x="4248" y="2561"/>
              <a:ext cx="88" cy="96"/>
            </a:xfrm>
            <a:prstGeom prst="rect">
              <a:avLst/>
            </a:prstGeom>
            <a:noFill/>
            <a:ln w="9525">
              <a:noFill/>
              <a:miter lim="800000"/>
              <a:headEnd/>
              <a:tailEnd/>
            </a:ln>
          </p:spPr>
          <p:txBody>
            <a:bodyPr wrap="none" lIns="0" tIns="0" rIns="0" bIns="0">
              <a:spAutoFit/>
            </a:bodyPr>
            <a:lstStyle/>
            <a:p>
              <a:pPr eaLnBrk="0" hangingPunct="0"/>
              <a:r>
                <a:rPr lang="en-US" sz="1000" b="1"/>
                <a:t>28</a:t>
              </a:r>
            </a:p>
          </p:txBody>
        </p:sp>
      </p:grpSp>
      <p:grpSp>
        <p:nvGrpSpPr>
          <p:cNvPr id="12316" name="Group 236"/>
          <p:cNvGrpSpPr>
            <a:grpSpLocks/>
          </p:cNvGrpSpPr>
          <p:nvPr/>
        </p:nvGrpSpPr>
        <p:grpSpPr bwMode="auto">
          <a:xfrm>
            <a:off x="5524500" y="1885950"/>
            <a:ext cx="793750" cy="431800"/>
            <a:chOff x="3243" y="2852"/>
            <a:chExt cx="500" cy="272"/>
          </a:xfrm>
        </p:grpSpPr>
        <p:grpSp>
          <p:nvGrpSpPr>
            <p:cNvPr id="12795" name="Group 237"/>
            <p:cNvGrpSpPr>
              <a:grpSpLocks/>
            </p:cNvGrpSpPr>
            <p:nvPr/>
          </p:nvGrpSpPr>
          <p:grpSpPr bwMode="auto">
            <a:xfrm>
              <a:off x="3398" y="2852"/>
              <a:ext cx="345" cy="272"/>
              <a:chOff x="3812" y="2032"/>
              <a:chExt cx="345" cy="272"/>
            </a:xfrm>
          </p:grpSpPr>
          <p:sp>
            <p:nvSpPr>
              <p:cNvPr id="12797" name="Text Box 238"/>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98" name="Rectangle 239"/>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2799" name="Group 240"/>
              <p:cNvGrpSpPr>
                <a:grpSpLocks/>
              </p:cNvGrpSpPr>
              <p:nvPr/>
            </p:nvGrpSpPr>
            <p:grpSpPr bwMode="auto">
              <a:xfrm>
                <a:off x="3865" y="2097"/>
                <a:ext cx="240" cy="131"/>
                <a:chOff x="2525" y="3725"/>
                <a:chExt cx="240" cy="131"/>
              </a:xfrm>
            </p:grpSpPr>
            <p:sp>
              <p:nvSpPr>
                <p:cNvPr id="12803" name="Freeform 241"/>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804" name="Line 242"/>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5" name="Line 243"/>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806" name="Line 244"/>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800" name="Group 245"/>
              <p:cNvGrpSpPr>
                <a:grpSpLocks/>
              </p:cNvGrpSpPr>
              <p:nvPr/>
            </p:nvGrpSpPr>
            <p:grpSpPr bwMode="auto">
              <a:xfrm>
                <a:off x="3966" y="2032"/>
                <a:ext cx="36" cy="52"/>
                <a:chOff x="2626" y="3660"/>
                <a:chExt cx="36" cy="52"/>
              </a:xfrm>
            </p:grpSpPr>
            <p:sp>
              <p:nvSpPr>
                <p:cNvPr id="12801" name="Line 246"/>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802" name="Line 247"/>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96" name="Rectangle 248"/>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162</a:t>
              </a:r>
            </a:p>
          </p:txBody>
        </p:sp>
      </p:grpSp>
      <p:grpSp>
        <p:nvGrpSpPr>
          <p:cNvPr id="12317" name="Group 249"/>
          <p:cNvGrpSpPr>
            <a:grpSpLocks/>
          </p:cNvGrpSpPr>
          <p:nvPr/>
        </p:nvGrpSpPr>
        <p:grpSpPr bwMode="auto">
          <a:xfrm>
            <a:off x="5524500" y="2409825"/>
            <a:ext cx="793750" cy="431800"/>
            <a:chOff x="3243" y="2852"/>
            <a:chExt cx="500" cy="272"/>
          </a:xfrm>
        </p:grpSpPr>
        <p:grpSp>
          <p:nvGrpSpPr>
            <p:cNvPr id="12783" name="Group 250"/>
            <p:cNvGrpSpPr>
              <a:grpSpLocks/>
            </p:cNvGrpSpPr>
            <p:nvPr/>
          </p:nvGrpSpPr>
          <p:grpSpPr bwMode="auto">
            <a:xfrm>
              <a:off x="3398" y="2852"/>
              <a:ext cx="345" cy="272"/>
              <a:chOff x="3812" y="2032"/>
              <a:chExt cx="345" cy="272"/>
            </a:xfrm>
          </p:grpSpPr>
          <p:sp>
            <p:nvSpPr>
              <p:cNvPr id="12785" name="Text Box 251"/>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86" name="Rectangle 252"/>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2787" name="Group 253"/>
              <p:cNvGrpSpPr>
                <a:grpSpLocks/>
              </p:cNvGrpSpPr>
              <p:nvPr/>
            </p:nvGrpSpPr>
            <p:grpSpPr bwMode="auto">
              <a:xfrm>
                <a:off x="3865" y="2097"/>
                <a:ext cx="240" cy="131"/>
                <a:chOff x="2525" y="3725"/>
                <a:chExt cx="240" cy="131"/>
              </a:xfrm>
            </p:grpSpPr>
            <p:sp>
              <p:nvSpPr>
                <p:cNvPr id="12791" name="Freeform 254"/>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92" name="Line 255"/>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93" name="Line 256"/>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794" name="Line 257"/>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788" name="Group 258"/>
              <p:cNvGrpSpPr>
                <a:grpSpLocks/>
              </p:cNvGrpSpPr>
              <p:nvPr/>
            </p:nvGrpSpPr>
            <p:grpSpPr bwMode="auto">
              <a:xfrm>
                <a:off x="3966" y="2032"/>
                <a:ext cx="36" cy="52"/>
                <a:chOff x="2626" y="3660"/>
                <a:chExt cx="36" cy="52"/>
              </a:xfrm>
            </p:grpSpPr>
            <p:sp>
              <p:nvSpPr>
                <p:cNvPr id="12789" name="Line 259"/>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90" name="Line 260"/>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84" name="Rectangle 261"/>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263</a:t>
              </a:r>
            </a:p>
          </p:txBody>
        </p:sp>
      </p:grpSp>
      <p:grpSp>
        <p:nvGrpSpPr>
          <p:cNvPr id="12318" name="Group 262"/>
          <p:cNvGrpSpPr>
            <a:grpSpLocks/>
          </p:cNvGrpSpPr>
          <p:nvPr/>
        </p:nvGrpSpPr>
        <p:grpSpPr bwMode="auto">
          <a:xfrm>
            <a:off x="5524500" y="2933700"/>
            <a:ext cx="793750" cy="431800"/>
            <a:chOff x="3243" y="2852"/>
            <a:chExt cx="500" cy="272"/>
          </a:xfrm>
        </p:grpSpPr>
        <p:grpSp>
          <p:nvGrpSpPr>
            <p:cNvPr id="12771" name="Group 263"/>
            <p:cNvGrpSpPr>
              <a:grpSpLocks/>
            </p:cNvGrpSpPr>
            <p:nvPr/>
          </p:nvGrpSpPr>
          <p:grpSpPr bwMode="auto">
            <a:xfrm>
              <a:off x="3398" y="2852"/>
              <a:ext cx="345" cy="272"/>
              <a:chOff x="3812" y="2032"/>
              <a:chExt cx="345" cy="272"/>
            </a:xfrm>
          </p:grpSpPr>
          <p:sp>
            <p:nvSpPr>
              <p:cNvPr id="12773" name="Text Box 264"/>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74" name="Rectangle 265"/>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2775" name="Group 266"/>
              <p:cNvGrpSpPr>
                <a:grpSpLocks/>
              </p:cNvGrpSpPr>
              <p:nvPr/>
            </p:nvGrpSpPr>
            <p:grpSpPr bwMode="auto">
              <a:xfrm>
                <a:off x="3865" y="2097"/>
                <a:ext cx="240" cy="131"/>
                <a:chOff x="2525" y="3725"/>
                <a:chExt cx="240" cy="131"/>
              </a:xfrm>
            </p:grpSpPr>
            <p:sp>
              <p:nvSpPr>
                <p:cNvPr id="12779" name="Freeform 267"/>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80" name="Line 268"/>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81" name="Line 269"/>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782" name="Line 270"/>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776" name="Group 271"/>
              <p:cNvGrpSpPr>
                <a:grpSpLocks/>
              </p:cNvGrpSpPr>
              <p:nvPr/>
            </p:nvGrpSpPr>
            <p:grpSpPr bwMode="auto">
              <a:xfrm>
                <a:off x="3966" y="2032"/>
                <a:ext cx="36" cy="52"/>
                <a:chOff x="2626" y="3660"/>
                <a:chExt cx="36" cy="52"/>
              </a:xfrm>
            </p:grpSpPr>
            <p:sp>
              <p:nvSpPr>
                <p:cNvPr id="12777" name="Line 272"/>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78" name="Line 273"/>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72" name="Rectangle 274"/>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365</a:t>
              </a:r>
            </a:p>
          </p:txBody>
        </p:sp>
      </p:grpSp>
      <p:grpSp>
        <p:nvGrpSpPr>
          <p:cNvPr id="12319" name="Group 275"/>
          <p:cNvGrpSpPr>
            <a:grpSpLocks/>
          </p:cNvGrpSpPr>
          <p:nvPr/>
        </p:nvGrpSpPr>
        <p:grpSpPr bwMode="auto">
          <a:xfrm>
            <a:off x="5502275" y="4476750"/>
            <a:ext cx="815975" cy="431800"/>
            <a:chOff x="3311" y="1397"/>
            <a:chExt cx="514" cy="272"/>
          </a:xfrm>
        </p:grpSpPr>
        <p:grpSp>
          <p:nvGrpSpPr>
            <p:cNvPr id="12760" name="Group 276"/>
            <p:cNvGrpSpPr>
              <a:grpSpLocks/>
            </p:cNvGrpSpPr>
            <p:nvPr/>
          </p:nvGrpSpPr>
          <p:grpSpPr bwMode="auto">
            <a:xfrm>
              <a:off x="3480" y="1397"/>
              <a:ext cx="345" cy="272"/>
              <a:chOff x="4313" y="1583"/>
              <a:chExt cx="345" cy="272"/>
            </a:xfrm>
          </p:grpSpPr>
          <p:sp>
            <p:nvSpPr>
              <p:cNvPr id="12762" name="Text Box 277"/>
              <p:cNvSpPr txBox="1">
                <a:spLocks noChangeArrowheads="1"/>
              </p:cNvSpPr>
              <p:nvPr/>
            </p:nvSpPr>
            <p:spPr bwMode="auto">
              <a:xfrm>
                <a:off x="4416" y="1776"/>
                <a:ext cx="138" cy="77"/>
              </a:xfrm>
              <a:prstGeom prst="rect">
                <a:avLst/>
              </a:prstGeom>
              <a:noFill/>
              <a:ln w="12700">
                <a:noFill/>
                <a:miter lim="800000"/>
                <a:headEnd/>
                <a:tailEnd/>
              </a:ln>
            </p:spPr>
            <p:txBody>
              <a:bodyPr wrap="none" lIns="0" tIns="0" rIns="0" bIns="0" anchor="ctr">
                <a:spAutoFit/>
              </a:bodyPr>
              <a:lstStyle/>
              <a:p>
                <a:pPr algn="ctr" eaLnBrk="0" hangingPunct="0"/>
                <a:r>
                  <a:rPr lang="en-US" sz="800" b="1"/>
                  <a:t>HMT</a:t>
                </a:r>
              </a:p>
            </p:txBody>
          </p:sp>
          <p:sp>
            <p:nvSpPr>
              <p:cNvPr id="12763" name="Rectangle 278"/>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764" name="Group 279"/>
              <p:cNvGrpSpPr>
                <a:grpSpLocks/>
              </p:cNvGrpSpPr>
              <p:nvPr/>
            </p:nvGrpSpPr>
            <p:grpSpPr bwMode="auto">
              <a:xfrm>
                <a:off x="4366" y="1648"/>
                <a:ext cx="240" cy="131"/>
                <a:chOff x="3653" y="1409"/>
                <a:chExt cx="240" cy="131"/>
              </a:xfrm>
            </p:grpSpPr>
            <p:sp>
              <p:nvSpPr>
                <p:cNvPr id="12768" name="Freeform 280"/>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69" name="Line 281"/>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70" name="Line 282"/>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2765" name="Group 283"/>
              <p:cNvGrpSpPr>
                <a:grpSpLocks/>
              </p:cNvGrpSpPr>
              <p:nvPr/>
            </p:nvGrpSpPr>
            <p:grpSpPr bwMode="auto">
              <a:xfrm>
                <a:off x="4467" y="1583"/>
                <a:ext cx="36" cy="52"/>
                <a:chOff x="3754" y="1344"/>
                <a:chExt cx="36" cy="52"/>
              </a:xfrm>
            </p:grpSpPr>
            <p:sp>
              <p:nvSpPr>
                <p:cNvPr id="12766" name="Line 284"/>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67" name="Line 285"/>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61" name="Rectangle 286"/>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302</a:t>
              </a:r>
            </a:p>
          </p:txBody>
        </p:sp>
      </p:grpSp>
      <p:grpSp>
        <p:nvGrpSpPr>
          <p:cNvPr id="12320" name="Group 287"/>
          <p:cNvGrpSpPr>
            <a:grpSpLocks/>
          </p:cNvGrpSpPr>
          <p:nvPr/>
        </p:nvGrpSpPr>
        <p:grpSpPr bwMode="auto">
          <a:xfrm>
            <a:off x="3946525" y="3416300"/>
            <a:ext cx="801688" cy="431800"/>
            <a:chOff x="2235" y="3109"/>
            <a:chExt cx="505" cy="272"/>
          </a:xfrm>
        </p:grpSpPr>
        <p:grpSp>
          <p:nvGrpSpPr>
            <p:cNvPr id="12747" name="Group 288"/>
            <p:cNvGrpSpPr>
              <a:grpSpLocks/>
            </p:cNvGrpSpPr>
            <p:nvPr/>
          </p:nvGrpSpPr>
          <p:grpSpPr bwMode="auto">
            <a:xfrm>
              <a:off x="2395" y="3109"/>
              <a:ext cx="345" cy="272"/>
              <a:chOff x="3811" y="1583"/>
              <a:chExt cx="345" cy="272"/>
            </a:xfrm>
          </p:grpSpPr>
          <p:sp>
            <p:nvSpPr>
              <p:cNvPr id="12749" name="Text Box 289"/>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2750" name="Rectangle 290"/>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751" name="Group 291"/>
              <p:cNvGrpSpPr>
                <a:grpSpLocks/>
              </p:cNvGrpSpPr>
              <p:nvPr/>
            </p:nvGrpSpPr>
            <p:grpSpPr bwMode="auto">
              <a:xfrm>
                <a:off x="3965" y="1583"/>
                <a:ext cx="36" cy="52"/>
                <a:chOff x="3754" y="1344"/>
                <a:chExt cx="36" cy="52"/>
              </a:xfrm>
            </p:grpSpPr>
            <p:sp>
              <p:nvSpPr>
                <p:cNvPr id="12758" name="Line 292"/>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59" name="Line 293"/>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752" name="Group 294"/>
              <p:cNvGrpSpPr>
                <a:grpSpLocks/>
              </p:cNvGrpSpPr>
              <p:nvPr/>
            </p:nvGrpSpPr>
            <p:grpSpPr bwMode="auto">
              <a:xfrm>
                <a:off x="3864" y="1648"/>
                <a:ext cx="240" cy="131"/>
                <a:chOff x="3864" y="1648"/>
                <a:chExt cx="240" cy="131"/>
              </a:xfrm>
            </p:grpSpPr>
            <p:sp>
              <p:nvSpPr>
                <p:cNvPr id="12753" name="Freeform 295"/>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54" name="Line 296"/>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55" name="Line 297"/>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2756" name="Line 298"/>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2757" name="Line 299"/>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2748" name="Rectangle 300"/>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461</a:t>
              </a:r>
            </a:p>
          </p:txBody>
        </p:sp>
      </p:grpSp>
      <p:grpSp>
        <p:nvGrpSpPr>
          <p:cNvPr id="12321" name="Group 301"/>
          <p:cNvGrpSpPr>
            <a:grpSpLocks/>
          </p:cNvGrpSpPr>
          <p:nvPr/>
        </p:nvGrpSpPr>
        <p:grpSpPr bwMode="auto">
          <a:xfrm>
            <a:off x="3967163" y="1865313"/>
            <a:ext cx="793750" cy="431800"/>
            <a:chOff x="3243" y="2852"/>
            <a:chExt cx="500" cy="272"/>
          </a:xfrm>
        </p:grpSpPr>
        <p:grpSp>
          <p:nvGrpSpPr>
            <p:cNvPr id="12735" name="Group 302"/>
            <p:cNvGrpSpPr>
              <a:grpSpLocks/>
            </p:cNvGrpSpPr>
            <p:nvPr/>
          </p:nvGrpSpPr>
          <p:grpSpPr bwMode="auto">
            <a:xfrm>
              <a:off x="3398" y="2852"/>
              <a:ext cx="345" cy="272"/>
              <a:chOff x="3812" y="2032"/>
              <a:chExt cx="345" cy="272"/>
            </a:xfrm>
          </p:grpSpPr>
          <p:sp>
            <p:nvSpPr>
              <p:cNvPr id="12737" name="Text Box 303"/>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38" name="Rectangle 304"/>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2739" name="Group 305"/>
              <p:cNvGrpSpPr>
                <a:grpSpLocks/>
              </p:cNvGrpSpPr>
              <p:nvPr/>
            </p:nvGrpSpPr>
            <p:grpSpPr bwMode="auto">
              <a:xfrm>
                <a:off x="3865" y="2097"/>
                <a:ext cx="240" cy="131"/>
                <a:chOff x="2525" y="3725"/>
                <a:chExt cx="240" cy="131"/>
              </a:xfrm>
            </p:grpSpPr>
            <p:sp>
              <p:nvSpPr>
                <p:cNvPr id="12743" name="Freeform 306"/>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44" name="Line 307"/>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45" name="Line 308"/>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746" name="Line 309"/>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740" name="Group 310"/>
              <p:cNvGrpSpPr>
                <a:grpSpLocks/>
              </p:cNvGrpSpPr>
              <p:nvPr/>
            </p:nvGrpSpPr>
            <p:grpSpPr bwMode="auto">
              <a:xfrm>
                <a:off x="3966" y="2032"/>
                <a:ext cx="36" cy="52"/>
                <a:chOff x="2626" y="3660"/>
                <a:chExt cx="36" cy="52"/>
              </a:xfrm>
            </p:grpSpPr>
            <p:sp>
              <p:nvSpPr>
                <p:cNvPr id="12741" name="Line 311"/>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42" name="Line 312"/>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36" name="Rectangle 313"/>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261</a:t>
              </a:r>
            </a:p>
          </p:txBody>
        </p:sp>
      </p:grpSp>
      <p:grpSp>
        <p:nvGrpSpPr>
          <p:cNvPr id="12322" name="Group 314"/>
          <p:cNvGrpSpPr>
            <a:grpSpLocks/>
          </p:cNvGrpSpPr>
          <p:nvPr/>
        </p:nvGrpSpPr>
        <p:grpSpPr bwMode="auto">
          <a:xfrm>
            <a:off x="3967163" y="2389188"/>
            <a:ext cx="793750" cy="431800"/>
            <a:chOff x="3243" y="2852"/>
            <a:chExt cx="500" cy="272"/>
          </a:xfrm>
        </p:grpSpPr>
        <p:grpSp>
          <p:nvGrpSpPr>
            <p:cNvPr id="12723" name="Group 315"/>
            <p:cNvGrpSpPr>
              <a:grpSpLocks/>
            </p:cNvGrpSpPr>
            <p:nvPr/>
          </p:nvGrpSpPr>
          <p:grpSpPr bwMode="auto">
            <a:xfrm>
              <a:off x="3398" y="2852"/>
              <a:ext cx="345" cy="272"/>
              <a:chOff x="3812" y="2032"/>
              <a:chExt cx="345" cy="272"/>
            </a:xfrm>
          </p:grpSpPr>
          <p:sp>
            <p:nvSpPr>
              <p:cNvPr id="12725" name="Text Box 316"/>
              <p:cNvSpPr txBox="1">
                <a:spLocks noChangeArrowheads="1"/>
              </p:cNvSpPr>
              <p:nvPr/>
            </p:nvSpPr>
            <p:spPr bwMode="auto">
              <a:xfrm>
                <a:off x="3909" y="2225"/>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26" name="Rectangle 317"/>
              <p:cNvSpPr>
                <a:spLocks noChangeArrowheads="1"/>
              </p:cNvSpPr>
              <p:nvPr/>
            </p:nvSpPr>
            <p:spPr bwMode="auto">
              <a:xfrm>
                <a:off x="3812" y="2086"/>
                <a:ext cx="345" cy="218"/>
              </a:xfrm>
              <a:prstGeom prst="rect">
                <a:avLst/>
              </a:prstGeom>
              <a:noFill/>
              <a:ln w="12700">
                <a:solidFill>
                  <a:srgbClr val="000000"/>
                </a:solidFill>
                <a:miter lim="800000"/>
                <a:headEnd/>
                <a:tailEnd/>
              </a:ln>
            </p:spPr>
            <p:txBody>
              <a:bodyPr wrap="none" anchor="ctr"/>
              <a:lstStyle/>
              <a:p>
                <a:endParaRPr lang="en-US"/>
              </a:p>
            </p:txBody>
          </p:sp>
          <p:grpSp>
            <p:nvGrpSpPr>
              <p:cNvPr id="12727" name="Group 318"/>
              <p:cNvGrpSpPr>
                <a:grpSpLocks/>
              </p:cNvGrpSpPr>
              <p:nvPr/>
            </p:nvGrpSpPr>
            <p:grpSpPr bwMode="auto">
              <a:xfrm>
                <a:off x="3865" y="2097"/>
                <a:ext cx="240" cy="131"/>
                <a:chOff x="2525" y="3725"/>
                <a:chExt cx="240" cy="131"/>
              </a:xfrm>
            </p:grpSpPr>
            <p:sp>
              <p:nvSpPr>
                <p:cNvPr id="12731" name="Freeform 319"/>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32" name="Line 320"/>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33" name="Line 321"/>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734" name="Line 322"/>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728" name="Group 323"/>
              <p:cNvGrpSpPr>
                <a:grpSpLocks/>
              </p:cNvGrpSpPr>
              <p:nvPr/>
            </p:nvGrpSpPr>
            <p:grpSpPr bwMode="auto">
              <a:xfrm>
                <a:off x="3966" y="2032"/>
                <a:ext cx="36" cy="52"/>
                <a:chOff x="2626" y="3660"/>
                <a:chExt cx="36" cy="52"/>
              </a:xfrm>
            </p:grpSpPr>
            <p:sp>
              <p:nvSpPr>
                <p:cNvPr id="12729" name="Line 324"/>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30" name="Line 325"/>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24" name="Rectangle 326"/>
            <p:cNvSpPr>
              <a:spLocks noChangeArrowheads="1"/>
            </p:cNvSpPr>
            <p:nvPr/>
          </p:nvSpPr>
          <p:spPr bwMode="auto">
            <a:xfrm>
              <a:off x="3243" y="3028"/>
              <a:ext cx="132" cy="96"/>
            </a:xfrm>
            <a:prstGeom prst="rect">
              <a:avLst/>
            </a:prstGeom>
            <a:noFill/>
            <a:ln w="9525">
              <a:noFill/>
              <a:miter lim="800000"/>
              <a:headEnd/>
              <a:tailEnd/>
            </a:ln>
          </p:spPr>
          <p:txBody>
            <a:bodyPr wrap="none" lIns="0" tIns="0" rIns="0" bIns="0">
              <a:spAutoFit/>
            </a:bodyPr>
            <a:lstStyle/>
            <a:p>
              <a:pPr eaLnBrk="0" hangingPunct="0"/>
              <a:r>
                <a:rPr lang="en-US" sz="1000" b="1"/>
                <a:t>264</a:t>
              </a:r>
            </a:p>
          </p:txBody>
        </p:sp>
      </p:grpSp>
      <p:grpSp>
        <p:nvGrpSpPr>
          <p:cNvPr id="12323" name="Group 327"/>
          <p:cNvGrpSpPr>
            <a:grpSpLocks/>
          </p:cNvGrpSpPr>
          <p:nvPr/>
        </p:nvGrpSpPr>
        <p:grpSpPr bwMode="auto">
          <a:xfrm>
            <a:off x="3956050" y="2898775"/>
            <a:ext cx="793750" cy="431800"/>
            <a:chOff x="2492" y="1938"/>
            <a:chExt cx="500" cy="272"/>
          </a:xfrm>
        </p:grpSpPr>
        <p:grpSp>
          <p:nvGrpSpPr>
            <p:cNvPr id="12711" name="Group 328"/>
            <p:cNvGrpSpPr>
              <a:grpSpLocks/>
            </p:cNvGrpSpPr>
            <p:nvPr/>
          </p:nvGrpSpPr>
          <p:grpSpPr bwMode="auto">
            <a:xfrm>
              <a:off x="2647" y="1938"/>
              <a:ext cx="345" cy="272"/>
              <a:chOff x="2647" y="1938"/>
              <a:chExt cx="345" cy="272"/>
            </a:xfrm>
          </p:grpSpPr>
          <p:sp>
            <p:nvSpPr>
              <p:cNvPr id="12713" name="Text Box 329"/>
              <p:cNvSpPr txBox="1">
                <a:spLocks noChangeArrowheads="1"/>
              </p:cNvSpPr>
              <p:nvPr/>
            </p:nvSpPr>
            <p:spPr bwMode="auto">
              <a:xfrm>
                <a:off x="2744" y="2131"/>
                <a:ext cx="152" cy="77"/>
              </a:xfrm>
              <a:prstGeom prst="rect">
                <a:avLst/>
              </a:prstGeom>
              <a:noFill/>
              <a:ln w="12700">
                <a:noFill/>
                <a:miter lim="800000"/>
                <a:headEnd/>
                <a:tailEnd/>
              </a:ln>
            </p:spPr>
            <p:txBody>
              <a:bodyPr wrap="none" lIns="0" tIns="0" rIns="0" bIns="0" anchor="ctr">
                <a:spAutoFit/>
              </a:bodyPr>
              <a:lstStyle/>
              <a:p>
                <a:pPr algn="ctr" eaLnBrk="0" hangingPunct="0"/>
                <a:r>
                  <a:rPr lang="en-US" sz="800" b="1"/>
                  <a:t>HMM</a:t>
                </a:r>
              </a:p>
            </p:txBody>
          </p:sp>
          <p:sp>
            <p:nvSpPr>
              <p:cNvPr id="12714" name="Rectangle 330"/>
              <p:cNvSpPr>
                <a:spLocks noChangeArrowheads="1"/>
              </p:cNvSpPr>
              <p:nvPr/>
            </p:nvSpPr>
            <p:spPr bwMode="auto">
              <a:xfrm>
                <a:off x="2647" y="1992"/>
                <a:ext cx="345" cy="218"/>
              </a:xfrm>
              <a:prstGeom prst="rect">
                <a:avLst/>
              </a:prstGeom>
              <a:noFill/>
              <a:ln w="12700">
                <a:solidFill>
                  <a:srgbClr val="000000"/>
                </a:solidFill>
                <a:miter lim="800000"/>
                <a:headEnd/>
                <a:tailEnd/>
              </a:ln>
            </p:spPr>
            <p:txBody>
              <a:bodyPr wrap="none" anchor="ctr"/>
              <a:lstStyle/>
              <a:p>
                <a:pPr algn="ctr" eaLnBrk="0" hangingPunct="0"/>
                <a:endParaRPr lang="en-US" sz="1000" b="1"/>
              </a:p>
            </p:txBody>
          </p:sp>
          <p:grpSp>
            <p:nvGrpSpPr>
              <p:cNvPr id="12715" name="Group 331"/>
              <p:cNvGrpSpPr>
                <a:grpSpLocks/>
              </p:cNvGrpSpPr>
              <p:nvPr/>
            </p:nvGrpSpPr>
            <p:grpSpPr bwMode="auto">
              <a:xfrm>
                <a:off x="2700" y="2003"/>
                <a:ext cx="240" cy="131"/>
                <a:chOff x="2525" y="3725"/>
                <a:chExt cx="240" cy="131"/>
              </a:xfrm>
            </p:grpSpPr>
            <p:sp>
              <p:nvSpPr>
                <p:cNvPr id="12719" name="Freeform 332"/>
                <p:cNvSpPr>
                  <a:spLocks/>
                </p:cNvSpPr>
                <p:nvPr/>
              </p:nvSpPr>
              <p:spPr bwMode="auto">
                <a:xfrm>
                  <a:off x="2525" y="3725"/>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20" name="Line 333"/>
                <p:cNvSpPr>
                  <a:spLocks noChangeShapeType="1"/>
                </p:cNvSpPr>
                <p:nvPr/>
              </p:nvSpPr>
              <p:spPr bwMode="auto">
                <a:xfrm>
                  <a:off x="2645" y="3727"/>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21" name="Line 334"/>
                <p:cNvSpPr>
                  <a:spLocks noChangeShapeType="1"/>
                </p:cNvSpPr>
                <p:nvPr/>
              </p:nvSpPr>
              <p:spPr bwMode="auto">
                <a:xfrm>
                  <a:off x="2605" y="3853"/>
                  <a:ext cx="79" cy="0"/>
                </a:xfrm>
                <a:prstGeom prst="line">
                  <a:avLst/>
                </a:prstGeom>
                <a:noFill/>
                <a:ln w="12700">
                  <a:solidFill>
                    <a:schemeClr val="tx1"/>
                  </a:solidFill>
                  <a:round/>
                  <a:headEnd/>
                  <a:tailEnd/>
                </a:ln>
              </p:spPr>
              <p:txBody>
                <a:bodyPr wrap="none" anchor="ctr"/>
                <a:lstStyle/>
                <a:p>
                  <a:endParaRPr lang="en-US"/>
                </a:p>
              </p:txBody>
            </p:sp>
            <p:sp>
              <p:nvSpPr>
                <p:cNvPr id="12722" name="Line 335"/>
                <p:cNvSpPr>
                  <a:spLocks noChangeShapeType="1"/>
                </p:cNvSpPr>
                <p:nvPr/>
              </p:nvSpPr>
              <p:spPr bwMode="auto">
                <a:xfrm>
                  <a:off x="2605" y="3816"/>
                  <a:ext cx="79" cy="0"/>
                </a:xfrm>
                <a:prstGeom prst="line">
                  <a:avLst/>
                </a:prstGeom>
                <a:noFill/>
                <a:ln w="12700">
                  <a:solidFill>
                    <a:schemeClr val="tx1"/>
                  </a:solidFill>
                  <a:round/>
                  <a:headEnd/>
                  <a:tailEnd/>
                </a:ln>
              </p:spPr>
              <p:txBody>
                <a:bodyPr wrap="none" anchor="ctr"/>
                <a:lstStyle/>
                <a:p>
                  <a:endParaRPr lang="en-US"/>
                </a:p>
              </p:txBody>
            </p:sp>
          </p:grpSp>
          <p:grpSp>
            <p:nvGrpSpPr>
              <p:cNvPr id="12716" name="Group 336"/>
              <p:cNvGrpSpPr>
                <a:grpSpLocks/>
              </p:cNvGrpSpPr>
              <p:nvPr/>
            </p:nvGrpSpPr>
            <p:grpSpPr bwMode="auto">
              <a:xfrm>
                <a:off x="2801" y="1938"/>
                <a:ext cx="36" cy="52"/>
                <a:chOff x="2626" y="3660"/>
                <a:chExt cx="36" cy="52"/>
              </a:xfrm>
            </p:grpSpPr>
            <p:sp>
              <p:nvSpPr>
                <p:cNvPr id="12717" name="Line 337"/>
                <p:cNvSpPr>
                  <a:spLocks noChangeAspect="1" noChangeShapeType="1"/>
                </p:cNvSpPr>
                <p:nvPr/>
              </p:nvSpPr>
              <p:spPr bwMode="auto">
                <a:xfrm>
                  <a:off x="2626"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8" name="Line 338"/>
                <p:cNvSpPr>
                  <a:spLocks noChangeAspect="1" noChangeShapeType="1"/>
                </p:cNvSpPr>
                <p:nvPr/>
              </p:nvSpPr>
              <p:spPr bwMode="auto">
                <a:xfrm>
                  <a:off x="2662" y="3660"/>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712" name="Rectangle 339"/>
            <p:cNvSpPr>
              <a:spLocks noChangeArrowheads="1"/>
            </p:cNvSpPr>
            <p:nvPr/>
          </p:nvSpPr>
          <p:spPr bwMode="auto">
            <a:xfrm>
              <a:off x="2492" y="2114"/>
              <a:ext cx="132" cy="96"/>
            </a:xfrm>
            <a:prstGeom prst="rect">
              <a:avLst/>
            </a:prstGeom>
            <a:noFill/>
            <a:ln w="9525">
              <a:noFill/>
              <a:miter lim="800000"/>
              <a:headEnd/>
              <a:tailEnd/>
            </a:ln>
          </p:spPr>
          <p:txBody>
            <a:bodyPr wrap="none" lIns="0" tIns="0" rIns="0" bIns="0">
              <a:spAutoFit/>
            </a:bodyPr>
            <a:lstStyle/>
            <a:p>
              <a:pPr eaLnBrk="0" hangingPunct="0"/>
              <a:r>
                <a:rPr lang="en-US" sz="1000" b="1"/>
                <a:t>266</a:t>
              </a:r>
            </a:p>
          </p:txBody>
        </p:sp>
      </p:grpSp>
      <p:grpSp>
        <p:nvGrpSpPr>
          <p:cNvPr id="12324" name="Group 340"/>
          <p:cNvGrpSpPr>
            <a:grpSpLocks/>
          </p:cNvGrpSpPr>
          <p:nvPr/>
        </p:nvGrpSpPr>
        <p:grpSpPr bwMode="auto">
          <a:xfrm>
            <a:off x="5516563" y="3454400"/>
            <a:ext cx="801687" cy="431800"/>
            <a:chOff x="2235" y="3109"/>
            <a:chExt cx="505" cy="272"/>
          </a:xfrm>
        </p:grpSpPr>
        <p:grpSp>
          <p:nvGrpSpPr>
            <p:cNvPr id="12698" name="Group 341"/>
            <p:cNvGrpSpPr>
              <a:grpSpLocks/>
            </p:cNvGrpSpPr>
            <p:nvPr/>
          </p:nvGrpSpPr>
          <p:grpSpPr bwMode="auto">
            <a:xfrm>
              <a:off x="2395" y="3109"/>
              <a:ext cx="345" cy="272"/>
              <a:chOff x="3811" y="1583"/>
              <a:chExt cx="345" cy="272"/>
            </a:xfrm>
          </p:grpSpPr>
          <p:sp>
            <p:nvSpPr>
              <p:cNvPr id="12700" name="Text Box 342"/>
              <p:cNvSpPr txBox="1">
                <a:spLocks noChangeArrowheads="1"/>
              </p:cNvSpPr>
              <p:nvPr/>
            </p:nvSpPr>
            <p:spPr bwMode="auto">
              <a:xfrm>
                <a:off x="3910" y="1776"/>
                <a:ext cx="145" cy="77"/>
              </a:xfrm>
              <a:prstGeom prst="rect">
                <a:avLst/>
              </a:prstGeom>
              <a:noFill/>
              <a:ln w="12700">
                <a:noFill/>
                <a:miter lim="800000"/>
                <a:headEnd/>
                <a:tailEnd/>
              </a:ln>
            </p:spPr>
            <p:txBody>
              <a:bodyPr wrap="none" lIns="0" tIns="0" rIns="0" bIns="0" anchor="ctr">
                <a:spAutoFit/>
              </a:bodyPr>
              <a:lstStyle/>
              <a:p>
                <a:pPr algn="ctr" eaLnBrk="0" hangingPunct="0"/>
                <a:r>
                  <a:rPr lang="en-US" sz="800" b="1"/>
                  <a:t>HMH</a:t>
                </a:r>
              </a:p>
            </p:txBody>
          </p:sp>
          <p:sp>
            <p:nvSpPr>
              <p:cNvPr id="12701" name="Rectangle 343"/>
              <p:cNvSpPr>
                <a:spLocks noChangeArrowheads="1"/>
              </p:cNvSpPr>
              <p:nvPr/>
            </p:nvSpPr>
            <p:spPr bwMode="auto">
              <a:xfrm>
                <a:off x="3811"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702" name="Group 344"/>
              <p:cNvGrpSpPr>
                <a:grpSpLocks/>
              </p:cNvGrpSpPr>
              <p:nvPr/>
            </p:nvGrpSpPr>
            <p:grpSpPr bwMode="auto">
              <a:xfrm>
                <a:off x="3965" y="1583"/>
                <a:ext cx="36" cy="52"/>
                <a:chOff x="3754" y="1344"/>
                <a:chExt cx="36" cy="52"/>
              </a:xfrm>
            </p:grpSpPr>
            <p:sp>
              <p:nvSpPr>
                <p:cNvPr id="12709" name="Line 345"/>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10" name="Line 346"/>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703" name="Group 347"/>
              <p:cNvGrpSpPr>
                <a:grpSpLocks/>
              </p:cNvGrpSpPr>
              <p:nvPr/>
            </p:nvGrpSpPr>
            <p:grpSpPr bwMode="auto">
              <a:xfrm>
                <a:off x="3864" y="1648"/>
                <a:ext cx="240" cy="131"/>
                <a:chOff x="3864" y="1648"/>
                <a:chExt cx="240" cy="131"/>
              </a:xfrm>
            </p:grpSpPr>
            <p:sp>
              <p:nvSpPr>
                <p:cNvPr id="12704" name="Freeform 348"/>
                <p:cNvSpPr>
                  <a:spLocks/>
                </p:cNvSpPr>
                <p:nvPr/>
              </p:nvSpPr>
              <p:spPr bwMode="auto">
                <a:xfrm>
                  <a:off x="3864" y="1648"/>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705" name="Line 349"/>
                <p:cNvSpPr>
                  <a:spLocks noChangeShapeType="1"/>
                </p:cNvSpPr>
                <p:nvPr/>
              </p:nvSpPr>
              <p:spPr bwMode="auto">
                <a:xfrm>
                  <a:off x="3984" y="1650"/>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706" name="Line 350"/>
                <p:cNvSpPr>
                  <a:spLocks noChangeShapeType="1"/>
                </p:cNvSpPr>
                <p:nvPr/>
              </p:nvSpPr>
              <p:spPr bwMode="auto">
                <a:xfrm>
                  <a:off x="3944" y="1776"/>
                  <a:ext cx="79" cy="0"/>
                </a:xfrm>
                <a:prstGeom prst="line">
                  <a:avLst/>
                </a:prstGeom>
                <a:noFill/>
                <a:ln w="12700">
                  <a:solidFill>
                    <a:schemeClr val="tx1"/>
                  </a:solidFill>
                  <a:round/>
                  <a:headEnd/>
                  <a:tailEnd/>
                </a:ln>
              </p:spPr>
              <p:txBody>
                <a:bodyPr wrap="none" anchor="ctr"/>
                <a:lstStyle/>
                <a:p>
                  <a:endParaRPr lang="en-US"/>
                </a:p>
              </p:txBody>
            </p:sp>
            <p:sp>
              <p:nvSpPr>
                <p:cNvPr id="12707" name="Line 351"/>
                <p:cNvSpPr>
                  <a:spLocks noChangeShapeType="1"/>
                </p:cNvSpPr>
                <p:nvPr/>
              </p:nvSpPr>
              <p:spPr bwMode="auto">
                <a:xfrm>
                  <a:off x="3945" y="1721"/>
                  <a:ext cx="79" cy="0"/>
                </a:xfrm>
                <a:prstGeom prst="line">
                  <a:avLst/>
                </a:prstGeom>
                <a:noFill/>
                <a:ln w="12700">
                  <a:solidFill>
                    <a:schemeClr val="tx1"/>
                  </a:solidFill>
                  <a:round/>
                  <a:headEnd/>
                  <a:tailEnd/>
                </a:ln>
              </p:spPr>
              <p:txBody>
                <a:bodyPr wrap="none" anchor="ctr"/>
                <a:lstStyle/>
                <a:p>
                  <a:endParaRPr lang="en-US"/>
                </a:p>
              </p:txBody>
            </p:sp>
            <p:sp>
              <p:nvSpPr>
                <p:cNvPr id="12708" name="Line 352"/>
                <p:cNvSpPr>
                  <a:spLocks noChangeShapeType="1"/>
                </p:cNvSpPr>
                <p:nvPr/>
              </p:nvSpPr>
              <p:spPr bwMode="auto">
                <a:xfrm>
                  <a:off x="3945" y="1742"/>
                  <a:ext cx="79" cy="0"/>
                </a:xfrm>
                <a:prstGeom prst="line">
                  <a:avLst/>
                </a:prstGeom>
                <a:noFill/>
                <a:ln w="12700">
                  <a:solidFill>
                    <a:schemeClr val="tx1"/>
                  </a:solidFill>
                  <a:round/>
                  <a:headEnd/>
                  <a:tailEnd/>
                </a:ln>
              </p:spPr>
              <p:txBody>
                <a:bodyPr wrap="none" anchor="ctr"/>
                <a:lstStyle/>
                <a:p>
                  <a:endParaRPr lang="en-US"/>
                </a:p>
              </p:txBody>
            </p:sp>
          </p:grpSp>
        </p:grpSp>
        <p:sp>
          <p:nvSpPr>
            <p:cNvPr id="12699" name="Rectangle 353"/>
            <p:cNvSpPr>
              <a:spLocks noChangeArrowheads="1"/>
            </p:cNvSpPr>
            <p:nvPr/>
          </p:nvSpPr>
          <p:spPr bwMode="auto">
            <a:xfrm>
              <a:off x="2235" y="3285"/>
              <a:ext cx="132" cy="96"/>
            </a:xfrm>
            <a:prstGeom prst="rect">
              <a:avLst/>
            </a:prstGeom>
            <a:noFill/>
            <a:ln w="9525">
              <a:noFill/>
              <a:miter lim="800000"/>
              <a:headEnd/>
              <a:tailEnd/>
            </a:ln>
          </p:spPr>
          <p:txBody>
            <a:bodyPr wrap="none" lIns="0" tIns="0" rIns="0" bIns="0">
              <a:spAutoFit/>
            </a:bodyPr>
            <a:lstStyle/>
            <a:p>
              <a:pPr eaLnBrk="0" hangingPunct="0"/>
              <a:r>
                <a:rPr lang="en-US" sz="1000" b="1"/>
                <a:t>464</a:t>
              </a:r>
            </a:p>
          </p:txBody>
        </p:sp>
      </p:grpSp>
      <p:grpSp>
        <p:nvGrpSpPr>
          <p:cNvPr id="12325" name="Group 354"/>
          <p:cNvGrpSpPr>
            <a:grpSpLocks/>
          </p:cNvGrpSpPr>
          <p:nvPr/>
        </p:nvGrpSpPr>
        <p:grpSpPr bwMode="auto">
          <a:xfrm>
            <a:off x="8101013" y="1870075"/>
            <a:ext cx="792162" cy="430213"/>
            <a:chOff x="5102" y="1017"/>
            <a:chExt cx="499" cy="271"/>
          </a:xfrm>
        </p:grpSpPr>
        <p:grpSp>
          <p:nvGrpSpPr>
            <p:cNvPr id="12686" name="Group 355"/>
            <p:cNvGrpSpPr>
              <a:grpSpLocks/>
            </p:cNvGrpSpPr>
            <p:nvPr/>
          </p:nvGrpSpPr>
          <p:grpSpPr bwMode="auto">
            <a:xfrm>
              <a:off x="5256" y="1017"/>
              <a:ext cx="345" cy="271"/>
              <a:chOff x="2471" y="2324"/>
              <a:chExt cx="345" cy="271"/>
            </a:xfrm>
          </p:grpSpPr>
          <p:sp>
            <p:nvSpPr>
              <p:cNvPr id="12688" name="Rectangle 356"/>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689" name="Group 357"/>
              <p:cNvGrpSpPr>
                <a:grpSpLocks/>
              </p:cNvGrpSpPr>
              <p:nvPr/>
            </p:nvGrpSpPr>
            <p:grpSpPr bwMode="auto">
              <a:xfrm>
                <a:off x="2625" y="2324"/>
                <a:ext cx="36" cy="52"/>
                <a:chOff x="2625" y="2324"/>
                <a:chExt cx="36" cy="52"/>
              </a:xfrm>
            </p:grpSpPr>
            <p:sp>
              <p:nvSpPr>
                <p:cNvPr id="12696" name="Line 35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97" name="Line 35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90" name="Group 360"/>
              <p:cNvGrpSpPr>
                <a:grpSpLocks/>
              </p:cNvGrpSpPr>
              <p:nvPr/>
            </p:nvGrpSpPr>
            <p:grpSpPr bwMode="auto">
              <a:xfrm>
                <a:off x="2488" y="2411"/>
                <a:ext cx="310" cy="75"/>
                <a:chOff x="2488" y="2411"/>
                <a:chExt cx="310" cy="75"/>
              </a:xfrm>
            </p:grpSpPr>
            <p:sp>
              <p:nvSpPr>
                <p:cNvPr id="12692" name="Line 36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93" name="Line 36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94" name="Freeform 36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95" name="Freeform 36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91" name="Rectangle 365"/>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2687" name="Rectangle 366"/>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272</a:t>
              </a:r>
            </a:p>
          </p:txBody>
        </p:sp>
      </p:grpSp>
      <p:grpSp>
        <p:nvGrpSpPr>
          <p:cNvPr id="12326" name="Group 367"/>
          <p:cNvGrpSpPr>
            <a:grpSpLocks/>
          </p:cNvGrpSpPr>
          <p:nvPr/>
        </p:nvGrpSpPr>
        <p:grpSpPr bwMode="auto">
          <a:xfrm>
            <a:off x="8102600" y="2366963"/>
            <a:ext cx="792163" cy="430212"/>
            <a:chOff x="5102" y="1017"/>
            <a:chExt cx="499" cy="271"/>
          </a:xfrm>
        </p:grpSpPr>
        <p:grpSp>
          <p:nvGrpSpPr>
            <p:cNvPr id="12674" name="Group 368"/>
            <p:cNvGrpSpPr>
              <a:grpSpLocks/>
            </p:cNvGrpSpPr>
            <p:nvPr/>
          </p:nvGrpSpPr>
          <p:grpSpPr bwMode="auto">
            <a:xfrm>
              <a:off x="5256" y="1017"/>
              <a:ext cx="345" cy="271"/>
              <a:chOff x="2471" y="2324"/>
              <a:chExt cx="345" cy="271"/>
            </a:xfrm>
          </p:grpSpPr>
          <p:sp>
            <p:nvSpPr>
              <p:cNvPr id="12676" name="Rectangle 369"/>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677" name="Group 370"/>
              <p:cNvGrpSpPr>
                <a:grpSpLocks/>
              </p:cNvGrpSpPr>
              <p:nvPr/>
            </p:nvGrpSpPr>
            <p:grpSpPr bwMode="auto">
              <a:xfrm>
                <a:off x="2625" y="2324"/>
                <a:ext cx="36" cy="52"/>
                <a:chOff x="2625" y="2324"/>
                <a:chExt cx="36" cy="52"/>
              </a:xfrm>
            </p:grpSpPr>
            <p:sp>
              <p:nvSpPr>
                <p:cNvPr id="12684" name="Line 37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85" name="Line 37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78" name="Group 373"/>
              <p:cNvGrpSpPr>
                <a:grpSpLocks/>
              </p:cNvGrpSpPr>
              <p:nvPr/>
            </p:nvGrpSpPr>
            <p:grpSpPr bwMode="auto">
              <a:xfrm>
                <a:off x="2488" y="2411"/>
                <a:ext cx="310" cy="75"/>
                <a:chOff x="2488" y="2411"/>
                <a:chExt cx="310" cy="75"/>
              </a:xfrm>
            </p:grpSpPr>
            <p:sp>
              <p:nvSpPr>
                <p:cNvPr id="12680" name="Line 37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81" name="Line 37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82" name="Freeform 37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83" name="Freeform 37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79" name="Rectangle 378"/>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2675" name="Rectangle 379"/>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273</a:t>
              </a:r>
            </a:p>
          </p:txBody>
        </p:sp>
      </p:grpSp>
      <p:grpSp>
        <p:nvGrpSpPr>
          <p:cNvPr id="12327" name="Group 380"/>
          <p:cNvGrpSpPr>
            <a:grpSpLocks/>
          </p:cNvGrpSpPr>
          <p:nvPr/>
        </p:nvGrpSpPr>
        <p:grpSpPr bwMode="auto">
          <a:xfrm>
            <a:off x="8104188" y="2876550"/>
            <a:ext cx="792162" cy="430213"/>
            <a:chOff x="5102" y="1017"/>
            <a:chExt cx="499" cy="271"/>
          </a:xfrm>
        </p:grpSpPr>
        <p:grpSp>
          <p:nvGrpSpPr>
            <p:cNvPr id="12662" name="Group 381"/>
            <p:cNvGrpSpPr>
              <a:grpSpLocks/>
            </p:cNvGrpSpPr>
            <p:nvPr/>
          </p:nvGrpSpPr>
          <p:grpSpPr bwMode="auto">
            <a:xfrm>
              <a:off x="5256" y="1017"/>
              <a:ext cx="345" cy="271"/>
              <a:chOff x="2471" y="2324"/>
              <a:chExt cx="345" cy="271"/>
            </a:xfrm>
          </p:grpSpPr>
          <p:sp>
            <p:nvSpPr>
              <p:cNvPr id="12664" name="Rectangle 38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665" name="Group 383"/>
              <p:cNvGrpSpPr>
                <a:grpSpLocks/>
              </p:cNvGrpSpPr>
              <p:nvPr/>
            </p:nvGrpSpPr>
            <p:grpSpPr bwMode="auto">
              <a:xfrm>
                <a:off x="2625" y="2324"/>
                <a:ext cx="36" cy="52"/>
                <a:chOff x="2625" y="2324"/>
                <a:chExt cx="36" cy="52"/>
              </a:xfrm>
            </p:grpSpPr>
            <p:sp>
              <p:nvSpPr>
                <p:cNvPr id="12672" name="Line 38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73" name="Line 38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66" name="Group 386"/>
              <p:cNvGrpSpPr>
                <a:grpSpLocks/>
              </p:cNvGrpSpPr>
              <p:nvPr/>
            </p:nvGrpSpPr>
            <p:grpSpPr bwMode="auto">
              <a:xfrm>
                <a:off x="2488" y="2411"/>
                <a:ext cx="310" cy="75"/>
                <a:chOff x="2488" y="2411"/>
                <a:chExt cx="310" cy="75"/>
              </a:xfrm>
            </p:grpSpPr>
            <p:sp>
              <p:nvSpPr>
                <p:cNvPr id="12668" name="Line 38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69" name="Line 38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70" name="Freeform 38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71" name="Freeform 39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67" name="Rectangle 391"/>
              <p:cNvSpPr>
                <a:spLocks noChangeAspect="1" noChangeArrowheads="1"/>
              </p:cNvSpPr>
              <p:nvPr/>
            </p:nvSpPr>
            <p:spPr bwMode="auto">
              <a:xfrm>
                <a:off x="2553" y="2496"/>
                <a:ext cx="19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MWSS</a:t>
                </a:r>
              </a:p>
            </p:txBody>
          </p:sp>
        </p:grpSp>
        <p:sp>
          <p:nvSpPr>
            <p:cNvPr id="12663" name="Rectangle 392"/>
            <p:cNvSpPr>
              <a:spLocks noChangeArrowheads="1"/>
            </p:cNvSpPr>
            <p:nvPr/>
          </p:nvSpPr>
          <p:spPr bwMode="auto">
            <a:xfrm>
              <a:off x="5102" y="1192"/>
              <a:ext cx="132" cy="96"/>
            </a:xfrm>
            <a:prstGeom prst="rect">
              <a:avLst/>
            </a:prstGeom>
            <a:noFill/>
            <a:ln w="9525">
              <a:noFill/>
              <a:miter lim="800000"/>
              <a:headEnd/>
              <a:tailEnd/>
            </a:ln>
          </p:spPr>
          <p:txBody>
            <a:bodyPr wrap="none" lIns="0" tIns="0" rIns="0" bIns="0">
              <a:spAutoFit/>
            </a:bodyPr>
            <a:lstStyle/>
            <a:p>
              <a:pPr eaLnBrk="0" hangingPunct="0"/>
              <a:r>
                <a:rPr lang="en-US" sz="1000" b="1"/>
                <a:t>274</a:t>
              </a:r>
            </a:p>
          </p:txBody>
        </p:sp>
      </p:grpSp>
      <p:grpSp>
        <p:nvGrpSpPr>
          <p:cNvPr id="12328" name="Group 393"/>
          <p:cNvGrpSpPr>
            <a:grpSpLocks/>
          </p:cNvGrpSpPr>
          <p:nvPr/>
        </p:nvGrpSpPr>
        <p:grpSpPr bwMode="auto">
          <a:xfrm>
            <a:off x="1422400" y="2401888"/>
            <a:ext cx="798513" cy="430212"/>
            <a:chOff x="1327" y="1348"/>
            <a:chExt cx="503" cy="271"/>
          </a:xfrm>
        </p:grpSpPr>
        <p:grpSp>
          <p:nvGrpSpPr>
            <p:cNvPr id="12650" name="Group 394"/>
            <p:cNvGrpSpPr>
              <a:grpSpLocks/>
            </p:cNvGrpSpPr>
            <p:nvPr/>
          </p:nvGrpSpPr>
          <p:grpSpPr bwMode="auto">
            <a:xfrm>
              <a:off x="1485" y="1348"/>
              <a:ext cx="345" cy="271"/>
              <a:chOff x="2471" y="2992"/>
              <a:chExt cx="345" cy="271"/>
            </a:xfrm>
          </p:grpSpPr>
          <p:sp>
            <p:nvSpPr>
              <p:cNvPr id="12652" name="Rectangle 395"/>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12653" name="Group 396"/>
              <p:cNvGrpSpPr>
                <a:grpSpLocks/>
              </p:cNvGrpSpPr>
              <p:nvPr/>
            </p:nvGrpSpPr>
            <p:grpSpPr bwMode="auto">
              <a:xfrm>
                <a:off x="2625" y="2992"/>
                <a:ext cx="36" cy="52"/>
                <a:chOff x="2625" y="2992"/>
                <a:chExt cx="36" cy="52"/>
              </a:xfrm>
            </p:grpSpPr>
            <p:sp>
              <p:nvSpPr>
                <p:cNvPr id="12660" name="Line 397"/>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61" name="Line 398"/>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54" name="Group 399"/>
              <p:cNvGrpSpPr>
                <a:grpSpLocks/>
              </p:cNvGrpSpPr>
              <p:nvPr/>
            </p:nvGrpSpPr>
            <p:grpSpPr bwMode="auto">
              <a:xfrm>
                <a:off x="2488" y="3079"/>
                <a:ext cx="310" cy="75"/>
                <a:chOff x="2488" y="3079"/>
                <a:chExt cx="310" cy="75"/>
              </a:xfrm>
            </p:grpSpPr>
            <p:sp>
              <p:nvSpPr>
                <p:cNvPr id="12656" name="Line 400"/>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57" name="Line 401"/>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58" name="Freeform 402"/>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59" name="Freeform 403"/>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55" name="Rectangle 404"/>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12651" name="Rectangle 405"/>
            <p:cNvSpPr>
              <a:spLocks noChangeArrowheads="1"/>
            </p:cNvSpPr>
            <p:nvPr/>
          </p:nvSpPr>
          <p:spPr bwMode="auto">
            <a:xfrm>
              <a:off x="1327" y="1523"/>
              <a:ext cx="132" cy="96"/>
            </a:xfrm>
            <a:prstGeom prst="rect">
              <a:avLst/>
            </a:prstGeom>
            <a:noFill/>
            <a:ln w="9525">
              <a:noFill/>
              <a:miter lim="800000"/>
              <a:headEnd/>
              <a:tailEnd/>
            </a:ln>
          </p:spPr>
          <p:txBody>
            <a:bodyPr wrap="none" lIns="0" tIns="0" rIns="0" bIns="0">
              <a:spAutoFit/>
            </a:bodyPr>
            <a:lstStyle/>
            <a:p>
              <a:pPr eaLnBrk="0" hangingPunct="0"/>
              <a:r>
                <a:rPr lang="en-US" sz="1000" b="1"/>
                <a:t>223</a:t>
              </a:r>
            </a:p>
          </p:txBody>
        </p:sp>
      </p:grpSp>
      <p:grpSp>
        <p:nvGrpSpPr>
          <p:cNvPr id="12329" name="Group 406"/>
          <p:cNvGrpSpPr>
            <a:grpSpLocks/>
          </p:cNvGrpSpPr>
          <p:nvPr/>
        </p:nvGrpSpPr>
        <p:grpSpPr bwMode="auto">
          <a:xfrm>
            <a:off x="373063" y="1858963"/>
            <a:ext cx="650875" cy="430212"/>
            <a:chOff x="218" y="1272"/>
            <a:chExt cx="410" cy="271"/>
          </a:xfrm>
        </p:grpSpPr>
        <p:grpSp>
          <p:nvGrpSpPr>
            <p:cNvPr id="12638" name="Group 407"/>
            <p:cNvGrpSpPr>
              <a:grpSpLocks/>
            </p:cNvGrpSpPr>
            <p:nvPr/>
          </p:nvGrpSpPr>
          <p:grpSpPr bwMode="auto">
            <a:xfrm>
              <a:off x="283" y="1272"/>
              <a:ext cx="345" cy="271"/>
              <a:chOff x="2471" y="3326"/>
              <a:chExt cx="345" cy="271"/>
            </a:xfrm>
          </p:grpSpPr>
          <p:sp>
            <p:nvSpPr>
              <p:cNvPr id="12640" name="Rectangle 408"/>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2641" name="Group 409"/>
              <p:cNvGrpSpPr>
                <a:grpSpLocks/>
              </p:cNvGrpSpPr>
              <p:nvPr/>
            </p:nvGrpSpPr>
            <p:grpSpPr bwMode="auto">
              <a:xfrm>
                <a:off x="2625" y="3326"/>
                <a:ext cx="36" cy="52"/>
                <a:chOff x="2625" y="3326"/>
                <a:chExt cx="36" cy="52"/>
              </a:xfrm>
            </p:grpSpPr>
            <p:sp>
              <p:nvSpPr>
                <p:cNvPr id="12648" name="Line 410"/>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49" name="Line 411"/>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42" name="Group 412"/>
              <p:cNvGrpSpPr>
                <a:grpSpLocks/>
              </p:cNvGrpSpPr>
              <p:nvPr/>
            </p:nvGrpSpPr>
            <p:grpSpPr bwMode="auto">
              <a:xfrm>
                <a:off x="2488" y="3413"/>
                <a:ext cx="310" cy="75"/>
                <a:chOff x="2488" y="3413"/>
                <a:chExt cx="310" cy="75"/>
              </a:xfrm>
            </p:grpSpPr>
            <p:sp>
              <p:nvSpPr>
                <p:cNvPr id="12644" name="Line 413"/>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45" name="Line 414"/>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46" name="Freeform 415"/>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47" name="Freeform 416"/>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43" name="Rectangle 417"/>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sp>
          <p:nvSpPr>
            <p:cNvPr id="12639" name="Rectangle 418"/>
            <p:cNvSpPr>
              <a:spLocks noChangeArrowheads="1"/>
            </p:cNvSpPr>
            <p:nvPr/>
          </p:nvSpPr>
          <p:spPr bwMode="auto">
            <a:xfrm>
              <a:off x="218" y="1447"/>
              <a:ext cx="44" cy="96"/>
            </a:xfrm>
            <a:prstGeom prst="rect">
              <a:avLst/>
            </a:prstGeom>
            <a:noFill/>
            <a:ln w="9525">
              <a:noFill/>
              <a:miter lim="800000"/>
              <a:headEnd/>
              <a:tailEnd/>
            </a:ln>
          </p:spPr>
          <p:txBody>
            <a:bodyPr wrap="none" lIns="0" tIns="0" rIns="0" bIns="0">
              <a:spAutoFit/>
            </a:bodyPr>
            <a:lstStyle/>
            <a:p>
              <a:pPr algn="r" eaLnBrk="0" hangingPunct="0"/>
              <a:r>
                <a:rPr lang="en-US" sz="1000" b="1"/>
                <a:t>1</a:t>
              </a:r>
            </a:p>
          </p:txBody>
        </p:sp>
      </p:grpSp>
      <p:grpSp>
        <p:nvGrpSpPr>
          <p:cNvPr id="12330" name="Group 419"/>
          <p:cNvGrpSpPr>
            <a:grpSpLocks/>
          </p:cNvGrpSpPr>
          <p:nvPr/>
        </p:nvGrpSpPr>
        <p:grpSpPr bwMode="auto">
          <a:xfrm>
            <a:off x="1419225" y="4470400"/>
            <a:ext cx="803275" cy="430213"/>
            <a:chOff x="113" y="1348"/>
            <a:chExt cx="506" cy="271"/>
          </a:xfrm>
        </p:grpSpPr>
        <p:grpSp>
          <p:nvGrpSpPr>
            <p:cNvPr id="12626" name="Group 420"/>
            <p:cNvGrpSpPr>
              <a:grpSpLocks/>
            </p:cNvGrpSpPr>
            <p:nvPr/>
          </p:nvGrpSpPr>
          <p:grpSpPr bwMode="auto">
            <a:xfrm>
              <a:off x="274" y="1348"/>
              <a:ext cx="345" cy="271"/>
              <a:chOff x="2471" y="3326"/>
              <a:chExt cx="345" cy="271"/>
            </a:xfrm>
          </p:grpSpPr>
          <p:sp>
            <p:nvSpPr>
              <p:cNvPr id="12628" name="Rectangle 421"/>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2629" name="Group 422"/>
              <p:cNvGrpSpPr>
                <a:grpSpLocks/>
              </p:cNvGrpSpPr>
              <p:nvPr/>
            </p:nvGrpSpPr>
            <p:grpSpPr bwMode="auto">
              <a:xfrm>
                <a:off x="2625" y="3326"/>
                <a:ext cx="36" cy="52"/>
                <a:chOff x="2625" y="3326"/>
                <a:chExt cx="36" cy="52"/>
              </a:xfrm>
            </p:grpSpPr>
            <p:sp>
              <p:nvSpPr>
                <p:cNvPr id="12636" name="Line 423"/>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37" name="Line 424"/>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30" name="Group 425"/>
              <p:cNvGrpSpPr>
                <a:grpSpLocks/>
              </p:cNvGrpSpPr>
              <p:nvPr/>
            </p:nvGrpSpPr>
            <p:grpSpPr bwMode="auto">
              <a:xfrm>
                <a:off x="2488" y="3413"/>
                <a:ext cx="310" cy="75"/>
                <a:chOff x="2488" y="3413"/>
                <a:chExt cx="310" cy="75"/>
              </a:xfrm>
            </p:grpSpPr>
            <p:sp>
              <p:nvSpPr>
                <p:cNvPr id="12632" name="Line 426"/>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33" name="Line 427"/>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34" name="Freeform 428"/>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35" name="Freeform 429"/>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31" name="Rectangle 430"/>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a:t>
                </a:r>
              </a:p>
            </p:txBody>
          </p:sp>
        </p:grpSp>
        <p:sp>
          <p:nvSpPr>
            <p:cNvPr id="12627" name="Rectangle 431"/>
            <p:cNvSpPr>
              <a:spLocks noChangeArrowheads="1"/>
            </p:cNvSpPr>
            <p:nvPr/>
          </p:nvSpPr>
          <p:spPr bwMode="auto">
            <a:xfrm>
              <a:off x="113" y="1523"/>
              <a:ext cx="132" cy="96"/>
            </a:xfrm>
            <a:prstGeom prst="rect">
              <a:avLst/>
            </a:prstGeom>
            <a:noFill/>
            <a:ln w="9525">
              <a:noFill/>
              <a:miter lim="800000"/>
              <a:headEnd/>
              <a:tailEnd/>
            </a:ln>
          </p:spPr>
          <p:txBody>
            <a:bodyPr wrap="none" lIns="0" tIns="0" rIns="0" bIns="0">
              <a:spAutoFit/>
            </a:bodyPr>
            <a:lstStyle/>
            <a:p>
              <a:pPr eaLnBrk="0" hangingPunct="0"/>
              <a:r>
                <a:rPr lang="en-US" sz="1000" b="1"/>
                <a:t>252</a:t>
              </a:r>
            </a:p>
          </p:txBody>
        </p:sp>
      </p:grpSp>
      <p:grpSp>
        <p:nvGrpSpPr>
          <p:cNvPr id="12331" name="Group 432"/>
          <p:cNvGrpSpPr>
            <a:grpSpLocks/>
          </p:cNvGrpSpPr>
          <p:nvPr/>
        </p:nvGrpSpPr>
        <p:grpSpPr bwMode="auto">
          <a:xfrm>
            <a:off x="2578100" y="2886075"/>
            <a:ext cx="804863" cy="430213"/>
            <a:chOff x="797" y="1348"/>
            <a:chExt cx="507" cy="271"/>
          </a:xfrm>
        </p:grpSpPr>
        <p:grpSp>
          <p:nvGrpSpPr>
            <p:cNvPr id="12614" name="Group 433"/>
            <p:cNvGrpSpPr>
              <a:grpSpLocks/>
            </p:cNvGrpSpPr>
            <p:nvPr/>
          </p:nvGrpSpPr>
          <p:grpSpPr bwMode="auto">
            <a:xfrm>
              <a:off x="959" y="1348"/>
              <a:ext cx="345" cy="271"/>
              <a:chOff x="2471" y="2324"/>
              <a:chExt cx="345" cy="271"/>
            </a:xfrm>
          </p:grpSpPr>
          <p:sp>
            <p:nvSpPr>
              <p:cNvPr id="12616" name="Rectangle 434"/>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617" name="Group 435"/>
              <p:cNvGrpSpPr>
                <a:grpSpLocks/>
              </p:cNvGrpSpPr>
              <p:nvPr/>
            </p:nvGrpSpPr>
            <p:grpSpPr bwMode="auto">
              <a:xfrm>
                <a:off x="2625" y="2324"/>
                <a:ext cx="36" cy="52"/>
                <a:chOff x="2625" y="2324"/>
                <a:chExt cx="36" cy="52"/>
              </a:xfrm>
            </p:grpSpPr>
            <p:sp>
              <p:nvSpPr>
                <p:cNvPr id="12624" name="Line 436"/>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25" name="Line 437"/>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18" name="Group 438"/>
              <p:cNvGrpSpPr>
                <a:grpSpLocks/>
              </p:cNvGrpSpPr>
              <p:nvPr/>
            </p:nvGrpSpPr>
            <p:grpSpPr bwMode="auto">
              <a:xfrm>
                <a:off x="2488" y="2411"/>
                <a:ext cx="310" cy="75"/>
                <a:chOff x="2488" y="2411"/>
                <a:chExt cx="310" cy="75"/>
              </a:xfrm>
            </p:grpSpPr>
            <p:sp>
              <p:nvSpPr>
                <p:cNvPr id="12620" name="Line 439"/>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21" name="Line 440"/>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22" name="Freeform 441"/>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23" name="Freeform 442"/>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19" name="Rectangle 443"/>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2615" name="Rectangle 444"/>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251</a:t>
              </a:r>
            </a:p>
          </p:txBody>
        </p:sp>
      </p:grpSp>
      <p:grpSp>
        <p:nvGrpSpPr>
          <p:cNvPr id="12332" name="Group 445"/>
          <p:cNvGrpSpPr>
            <a:grpSpLocks/>
          </p:cNvGrpSpPr>
          <p:nvPr/>
        </p:nvGrpSpPr>
        <p:grpSpPr bwMode="auto">
          <a:xfrm>
            <a:off x="2579688" y="3395663"/>
            <a:ext cx="804862" cy="430212"/>
            <a:chOff x="797" y="1348"/>
            <a:chExt cx="507" cy="271"/>
          </a:xfrm>
        </p:grpSpPr>
        <p:grpSp>
          <p:nvGrpSpPr>
            <p:cNvPr id="12602" name="Group 446"/>
            <p:cNvGrpSpPr>
              <a:grpSpLocks/>
            </p:cNvGrpSpPr>
            <p:nvPr/>
          </p:nvGrpSpPr>
          <p:grpSpPr bwMode="auto">
            <a:xfrm>
              <a:off x="959" y="1348"/>
              <a:ext cx="345" cy="271"/>
              <a:chOff x="2471" y="2324"/>
              <a:chExt cx="345" cy="271"/>
            </a:xfrm>
          </p:grpSpPr>
          <p:sp>
            <p:nvSpPr>
              <p:cNvPr id="12604" name="Rectangle 447"/>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605" name="Group 448"/>
              <p:cNvGrpSpPr>
                <a:grpSpLocks/>
              </p:cNvGrpSpPr>
              <p:nvPr/>
            </p:nvGrpSpPr>
            <p:grpSpPr bwMode="auto">
              <a:xfrm>
                <a:off x="2625" y="2324"/>
                <a:ext cx="36" cy="52"/>
                <a:chOff x="2625" y="2324"/>
                <a:chExt cx="36" cy="52"/>
              </a:xfrm>
            </p:grpSpPr>
            <p:sp>
              <p:nvSpPr>
                <p:cNvPr id="12612" name="Line 449"/>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13" name="Line 450"/>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606" name="Group 451"/>
              <p:cNvGrpSpPr>
                <a:grpSpLocks/>
              </p:cNvGrpSpPr>
              <p:nvPr/>
            </p:nvGrpSpPr>
            <p:grpSpPr bwMode="auto">
              <a:xfrm>
                <a:off x="2488" y="2411"/>
                <a:ext cx="310" cy="75"/>
                <a:chOff x="2488" y="2411"/>
                <a:chExt cx="310" cy="75"/>
              </a:xfrm>
            </p:grpSpPr>
            <p:sp>
              <p:nvSpPr>
                <p:cNvPr id="12608" name="Line 452"/>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09" name="Line 453"/>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10" name="Freeform 454"/>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611" name="Freeform 455"/>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607" name="Rectangle 456"/>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2603" name="Rectangle 457"/>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312</a:t>
              </a:r>
            </a:p>
          </p:txBody>
        </p:sp>
      </p:grpSp>
      <p:grpSp>
        <p:nvGrpSpPr>
          <p:cNvPr id="12333" name="Group 458"/>
          <p:cNvGrpSpPr>
            <a:grpSpLocks/>
          </p:cNvGrpSpPr>
          <p:nvPr/>
        </p:nvGrpSpPr>
        <p:grpSpPr bwMode="auto">
          <a:xfrm>
            <a:off x="2559050" y="3922713"/>
            <a:ext cx="790575" cy="430212"/>
            <a:chOff x="842" y="2591"/>
            <a:chExt cx="498" cy="271"/>
          </a:xfrm>
        </p:grpSpPr>
        <p:grpSp>
          <p:nvGrpSpPr>
            <p:cNvPr id="12590" name="Group 459"/>
            <p:cNvGrpSpPr>
              <a:grpSpLocks/>
            </p:cNvGrpSpPr>
            <p:nvPr/>
          </p:nvGrpSpPr>
          <p:grpSpPr bwMode="auto">
            <a:xfrm>
              <a:off x="995" y="2591"/>
              <a:ext cx="345" cy="271"/>
              <a:chOff x="995" y="2591"/>
              <a:chExt cx="345" cy="271"/>
            </a:xfrm>
          </p:grpSpPr>
          <p:sp>
            <p:nvSpPr>
              <p:cNvPr id="12592" name="Rectangle 460"/>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12593" name="Group 461"/>
              <p:cNvGrpSpPr>
                <a:grpSpLocks/>
              </p:cNvGrpSpPr>
              <p:nvPr/>
            </p:nvGrpSpPr>
            <p:grpSpPr bwMode="auto">
              <a:xfrm>
                <a:off x="1149" y="2591"/>
                <a:ext cx="36" cy="52"/>
                <a:chOff x="2625" y="2324"/>
                <a:chExt cx="36" cy="52"/>
              </a:xfrm>
            </p:grpSpPr>
            <p:sp>
              <p:nvSpPr>
                <p:cNvPr id="12600" name="Line 462"/>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601" name="Line 463"/>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94" name="Group 464"/>
              <p:cNvGrpSpPr>
                <a:grpSpLocks/>
              </p:cNvGrpSpPr>
              <p:nvPr/>
            </p:nvGrpSpPr>
            <p:grpSpPr bwMode="auto">
              <a:xfrm>
                <a:off x="1012" y="2678"/>
                <a:ext cx="310" cy="75"/>
                <a:chOff x="2488" y="2411"/>
                <a:chExt cx="310" cy="75"/>
              </a:xfrm>
            </p:grpSpPr>
            <p:sp>
              <p:nvSpPr>
                <p:cNvPr id="12596" name="Line 465"/>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97" name="Line 466"/>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98" name="Freeform 467"/>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99" name="Freeform 468"/>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95" name="Rectangle 469"/>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12591" name="Rectangle 470"/>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224</a:t>
              </a:r>
            </a:p>
          </p:txBody>
        </p:sp>
      </p:grpSp>
      <p:grpSp>
        <p:nvGrpSpPr>
          <p:cNvPr id="12334" name="Group 471"/>
          <p:cNvGrpSpPr>
            <a:grpSpLocks/>
          </p:cNvGrpSpPr>
          <p:nvPr/>
        </p:nvGrpSpPr>
        <p:grpSpPr bwMode="auto">
          <a:xfrm>
            <a:off x="2560638" y="4419600"/>
            <a:ext cx="790575" cy="430213"/>
            <a:chOff x="842" y="2591"/>
            <a:chExt cx="498" cy="271"/>
          </a:xfrm>
        </p:grpSpPr>
        <p:grpSp>
          <p:nvGrpSpPr>
            <p:cNvPr id="12578" name="Group 472"/>
            <p:cNvGrpSpPr>
              <a:grpSpLocks/>
            </p:cNvGrpSpPr>
            <p:nvPr/>
          </p:nvGrpSpPr>
          <p:grpSpPr bwMode="auto">
            <a:xfrm>
              <a:off x="995" y="2591"/>
              <a:ext cx="345" cy="271"/>
              <a:chOff x="995" y="2591"/>
              <a:chExt cx="345" cy="271"/>
            </a:xfrm>
          </p:grpSpPr>
          <p:sp>
            <p:nvSpPr>
              <p:cNvPr id="12580" name="Rectangle 473"/>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12581" name="Group 474"/>
              <p:cNvGrpSpPr>
                <a:grpSpLocks/>
              </p:cNvGrpSpPr>
              <p:nvPr/>
            </p:nvGrpSpPr>
            <p:grpSpPr bwMode="auto">
              <a:xfrm>
                <a:off x="1149" y="2591"/>
                <a:ext cx="36" cy="52"/>
                <a:chOff x="2625" y="2324"/>
                <a:chExt cx="36" cy="52"/>
              </a:xfrm>
            </p:grpSpPr>
            <p:sp>
              <p:nvSpPr>
                <p:cNvPr id="12588" name="Line 475"/>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89" name="Line 476"/>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82" name="Group 477"/>
              <p:cNvGrpSpPr>
                <a:grpSpLocks/>
              </p:cNvGrpSpPr>
              <p:nvPr/>
            </p:nvGrpSpPr>
            <p:grpSpPr bwMode="auto">
              <a:xfrm>
                <a:off x="1012" y="2678"/>
                <a:ext cx="310" cy="75"/>
                <a:chOff x="2488" y="2411"/>
                <a:chExt cx="310" cy="75"/>
              </a:xfrm>
            </p:grpSpPr>
            <p:sp>
              <p:nvSpPr>
                <p:cNvPr id="12584" name="Line 478"/>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85" name="Line 479"/>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86" name="Freeform 480"/>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87" name="Freeform 481"/>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83" name="Rectangle 482"/>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12579" name="Rectangle 483"/>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332</a:t>
              </a:r>
            </a:p>
          </p:txBody>
        </p:sp>
      </p:grpSp>
      <p:grpSp>
        <p:nvGrpSpPr>
          <p:cNvPr id="12335" name="Group 484"/>
          <p:cNvGrpSpPr>
            <a:grpSpLocks/>
          </p:cNvGrpSpPr>
          <p:nvPr/>
        </p:nvGrpSpPr>
        <p:grpSpPr bwMode="auto">
          <a:xfrm>
            <a:off x="2562225" y="4929188"/>
            <a:ext cx="790575" cy="430212"/>
            <a:chOff x="842" y="2591"/>
            <a:chExt cx="498" cy="271"/>
          </a:xfrm>
        </p:grpSpPr>
        <p:grpSp>
          <p:nvGrpSpPr>
            <p:cNvPr id="12566" name="Group 485"/>
            <p:cNvGrpSpPr>
              <a:grpSpLocks/>
            </p:cNvGrpSpPr>
            <p:nvPr/>
          </p:nvGrpSpPr>
          <p:grpSpPr bwMode="auto">
            <a:xfrm>
              <a:off x="995" y="2591"/>
              <a:ext cx="345" cy="271"/>
              <a:chOff x="995" y="2591"/>
              <a:chExt cx="345" cy="271"/>
            </a:xfrm>
          </p:grpSpPr>
          <p:sp>
            <p:nvSpPr>
              <p:cNvPr id="12568" name="Rectangle 486"/>
              <p:cNvSpPr>
                <a:spLocks noChangeArrowheads="1"/>
              </p:cNvSpPr>
              <p:nvPr/>
            </p:nvSpPr>
            <p:spPr bwMode="auto">
              <a:xfrm>
                <a:off x="995" y="2644"/>
                <a:ext cx="345" cy="218"/>
              </a:xfrm>
              <a:prstGeom prst="rect">
                <a:avLst/>
              </a:prstGeom>
              <a:noFill/>
              <a:ln w="12700">
                <a:solidFill>
                  <a:srgbClr val="000000"/>
                </a:solidFill>
                <a:miter lim="800000"/>
                <a:headEnd/>
                <a:tailEnd/>
              </a:ln>
            </p:spPr>
            <p:txBody>
              <a:bodyPr wrap="none" anchor="ctr"/>
              <a:lstStyle/>
              <a:p>
                <a:endParaRPr lang="en-US"/>
              </a:p>
            </p:txBody>
          </p:sp>
          <p:grpSp>
            <p:nvGrpSpPr>
              <p:cNvPr id="12569" name="Group 487"/>
              <p:cNvGrpSpPr>
                <a:grpSpLocks/>
              </p:cNvGrpSpPr>
              <p:nvPr/>
            </p:nvGrpSpPr>
            <p:grpSpPr bwMode="auto">
              <a:xfrm>
                <a:off x="1149" y="2591"/>
                <a:ext cx="36" cy="52"/>
                <a:chOff x="2625" y="2324"/>
                <a:chExt cx="36" cy="52"/>
              </a:xfrm>
            </p:grpSpPr>
            <p:sp>
              <p:nvSpPr>
                <p:cNvPr id="12576" name="Line 488"/>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77" name="Line 489"/>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70" name="Group 490"/>
              <p:cNvGrpSpPr>
                <a:grpSpLocks/>
              </p:cNvGrpSpPr>
              <p:nvPr/>
            </p:nvGrpSpPr>
            <p:grpSpPr bwMode="auto">
              <a:xfrm>
                <a:off x="1012" y="2678"/>
                <a:ext cx="310" cy="75"/>
                <a:chOff x="2488" y="2411"/>
                <a:chExt cx="310" cy="75"/>
              </a:xfrm>
            </p:grpSpPr>
            <p:sp>
              <p:nvSpPr>
                <p:cNvPr id="12572" name="Line 491"/>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73" name="Line 492"/>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74" name="Freeform 493"/>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75" name="Freeform 494"/>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71" name="Rectangle 495"/>
              <p:cNvSpPr>
                <a:spLocks noChangeAspect="1" noChangeArrowheads="1"/>
              </p:cNvSpPr>
              <p:nvPr/>
            </p:nvSpPr>
            <p:spPr bwMode="auto">
              <a:xfrm>
                <a:off x="1003" y="2763"/>
                <a:ext cx="329"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VMFA(AW)</a:t>
                </a:r>
              </a:p>
            </p:txBody>
          </p:sp>
        </p:grpSp>
        <p:sp>
          <p:nvSpPr>
            <p:cNvPr id="12567" name="Rectangle 496"/>
            <p:cNvSpPr>
              <a:spLocks noChangeArrowheads="1"/>
            </p:cNvSpPr>
            <p:nvPr/>
          </p:nvSpPr>
          <p:spPr bwMode="auto">
            <a:xfrm>
              <a:off x="842" y="2766"/>
              <a:ext cx="132" cy="96"/>
            </a:xfrm>
            <a:prstGeom prst="rect">
              <a:avLst/>
            </a:prstGeom>
            <a:noFill/>
            <a:ln w="9525">
              <a:noFill/>
              <a:miter lim="800000"/>
              <a:headEnd/>
              <a:tailEnd/>
            </a:ln>
          </p:spPr>
          <p:txBody>
            <a:bodyPr wrap="none" lIns="0" tIns="0" rIns="0" bIns="0">
              <a:spAutoFit/>
            </a:bodyPr>
            <a:lstStyle/>
            <a:p>
              <a:pPr eaLnBrk="0" hangingPunct="0"/>
              <a:r>
                <a:rPr lang="en-US" sz="1000" b="1"/>
                <a:t>533</a:t>
              </a:r>
            </a:p>
          </p:txBody>
        </p:sp>
      </p:grpSp>
      <p:grpSp>
        <p:nvGrpSpPr>
          <p:cNvPr id="12336" name="Group 497"/>
          <p:cNvGrpSpPr>
            <a:grpSpLocks/>
          </p:cNvGrpSpPr>
          <p:nvPr/>
        </p:nvGrpSpPr>
        <p:grpSpPr bwMode="auto">
          <a:xfrm>
            <a:off x="1420813" y="4960938"/>
            <a:ext cx="790575" cy="430212"/>
            <a:chOff x="799" y="3549"/>
            <a:chExt cx="498" cy="271"/>
          </a:xfrm>
        </p:grpSpPr>
        <p:grpSp>
          <p:nvGrpSpPr>
            <p:cNvPr id="12554" name="Group 498"/>
            <p:cNvGrpSpPr>
              <a:grpSpLocks/>
            </p:cNvGrpSpPr>
            <p:nvPr/>
          </p:nvGrpSpPr>
          <p:grpSpPr bwMode="auto">
            <a:xfrm>
              <a:off x="952" y="3549"/>
              <a:ext cx="345" cy="271"/>
              <a:chOff x="952" y="3549"/>
              <a:chExt cx="345" cy="271"/>
            </a:xfrm>
          </p:grpSpPr>
          <p:sp>
            <p:nvSpPr>
              <p:cNvPr id="12556" name="Rectangle 499"/>
              <p:cNvSpPr>
                <a:spLocks noChangeArrowheads="1"/>
              </p:cNvSpPr>
              <p:nvPr/>
            </p:nvSpPr>
            <p:spPr bwMode="auto">
              <a:xfrm>
                <a:off x="952" y="3602"/>
                <a:ext cx="345" cy="218"/>
              </a:xfrm>
              <a:prstGeom prst="rect">
                <a:avLst/>
              </a:prstGeom>
              <a:noFill/>
              <a:ln w="12700">
                <a:solidFill>
                  <a:srgbClr val="000000"/>
                </a:solidFill>
                <a:miter lim="800000"/>
                <a:headEnd/>
                <a:tailEnd/>
              </a:ln>
            </p:spPr>
            <p:txBody>
              <a:bodyPr wrap="none" anchor="ctr"/>
              <a:lstStyle/>
              <a:p>
                <a:endParaRPr lang="en-US"/>
              </a:p>
            </p:txBody>
          </p:sp>
          <p:grpSp>
            <p:nvGrpSpPr>
              <p:cNvPr id="12557" name="Group 500"/>
              <p:cNvGrpSpPr>
                <a:grpSpLocks/>
              </p:cNvGrpSpPr>
              <p:nvPr/>
            </p:nvGrpSpPr>
            <p:grpSpPr bwMode="auto">
              <a:xfrm>
                <a:off x="1106" y="3549"/>
                <a:ext cx="36" cy="52"/>
                <a:chOff x="2625" y="2324"/>
                <a:chExt cx="36" cy="52"/>
              </a:xfrm>
            </p:grpSpPr>
            <p:sp>
              <p:nvSpPr>
                <p:cNvPr id="12564" name="Line 501"/>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65" name="Line 502"/>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58" name="Group 503"/>
              <p:cNvGrpSpPr>
                <a:grpSpLocks/>
              </p:cNvGrpSpPr>
              <p:nvPr/>
            </p:nvGrpSpPr>
            <p:grpSpPr bwMode="auto">
              <a:xfrm>
                <a:off x="969" y="3636"/>
                <a:ext cx="310" cy="75"/>
                <a:chOff x="2488" y="2411"/>
                <a:chExt cx="310" cy="75"/>
              </a:xfrm>
            </p:grpSpPr>
            <p:sp>
              <p:nvSpPr>
                <p:cNvPr id="12560" name="Line 504"/>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61" name="Line 505"/>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62" name="Freeform 506"/>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63" name="Freeform 507"/>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59" name="Rectangle 508"/>
              <p:cNvSpPr>
                <a:spLocks noChangeAspect="1" noChangeArrowheads="1"/>
              </p:cNvSpPr>
              <p:nvPr/>
            </p:nvSpPr>
            <p:spPr bwMode="auto">
              <a:xfrm>
                <a:off x="1014" y="3721"/>
                <a:ext cx="23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VMGRT</a:t>
                </a:r>
              </a:p>
            </p:txBody>
          </p:sp>
        </p:grpSp>
        <p:sp>
          <p:nvSpPr>
            <p:cNvPr id="12555" name="Rectangle 509"/>
            <p:cNvSpPr>
              <a:spLocks noChangeArrowheads="1"/>
            </p:cNvSpPr>
            <p:nvPr/>
          </p:nvSpPr>
          <p:spPr bwMode="auto">
            <a:xfrm>
              <a:off x="799" y="3724"/>
              <a:ext cx="132" cy="96"/>
            </a:xfrm>
            <a:prstGeom prst="rect">
              <a:avLst/>
            </a:prstGeom>
            <a:noFill/>
            <a:ln w="9525">
              <a:noFill/>
              <a:miter lim="800000"/>
              <a:headEnd/>
              <a:tailEnd/>
            </a:ln>
          </p:spPr>
          <p:txBody>
            <a:bodyPr wrap="none" lIns="0" tIns="0" rIns="0" bIns="0">
              <a:spAutoFit/>
            </a:bodyPr>
            <a:lstStyle/>
            <a:p>
              <a:pPr eaLnBrk="0" hangingPunct="0"/>
              <a:r>
                <a:rPr lang="en-US" sz="1000" b="1"/>
                <a:t>253</a:t>
              </a:r>
            </a:p>
          </p:txBody>
        </p:sp>
      </p:grpSp>
      <p:grpSp>
        <p:nvGrpSpPr>
          <p:cNvPr id="12337" name="Group 510"/>
          <p:cNvGrpSpPr>
            <a:grpSpLocks/>
          </p:cNvGrpSpPr>
          <p:nvPr/>
        </p:nvGrpSpPr>
        <p:grpSpPr bwMode="auto">
          <a:xfrm>
            <a:off x="2549525" y="1887538"/>
            <a:ext cx="804863" cy="430212"/>
            <a:chOff x="797" y="1348"/>
            <a:chExt cx="507" cy="271"/>
          </a:xfrm>
        </p:grpSpPr>
        <p:grpSp>
          <p:nvGrpSpPr>
            <p:cNvPr id="12542" name="Group 511"/>
            <p:cNvGrpSpPr>
              <a:grpSpLocks/>
            </p:cNvGrpSpPr>
            <p:nvPr/>
          </p:nvGrpSpPr>
          <p:grpSpPr bwMode="auto">
            <a:xfrm>
              <a:off x="959" y="1348"/>
              <a:ext cx="345" cy="271"/>
              <a:chOff x="2471" y="2324"/>
              <a:chExt cx="345" cy="271"/>
            </a:xfrm>
          </p:grpSpPr>
          <p:sp>
            <p:nvSpPr>
              <p:cNvPr id="12544" name="Rectangle 512"/>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545" name="Group 513"/>
              <p:cNvGrpSpPr>
                <a:grpSpLocks/>
              </p:cNvGrpSpPr>
              <p:nvPr/>
            </p:nvGrpSpPr>
            <p:grpSpPr bwMode="auto">
              <a:xfrm>
                <a:off x="2625" y="2324"/>
                <a:ext cx="36" cy="52"/>
                <a:chOff x="2625" y="2324"/>
                <a:chExt cx="36" cy="52"/>
              </a:xfrm>
            </p:grpSpPr>
            <p:sp>
              <p:nvSpPr>
                <p:cNvPr id="12552" name="Line 514"/>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53" name="Line 515"/>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46" name="Group 516"/>
              <p:cNvGrpSpPr>
                <a:grpSpLocks/>
              </p:cNvGrpSpPr>
              <p:nvPr/>
            </p:nvGrpSpPr>
            <p:grpSpPr bwMode="auto">
              <a:xfrm>
                <a:off x="2488" y="2411"/>
                <a:ext cx="310" cy="75"/>
                <a:chOff x="2488" y="2411"/>
                <a:chExt cx="310" cy="75"/>
              </a:xfrm>
            </p:grpSpPr>
            <p:sp>
              <p:nvSpPr>
                <p:cNvPr id="12548" name="Line 517"/>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49" name="Line 518"/>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50" name="Freeform 519"/>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51" name="Freeform 520"/>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47" name="Rectangle 521"/>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2543" name="Rectangle 522"/>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115</a:t>
              </a:r>
            </a:p>
          </p:txBody>
        </p:sp>
      </p:grpSp>
      <p:grpSp>
        <p:nvGrpSpPr>
          <p:cNvPr id="12338" name="Group 523"/>
          <p:cNvGrpSpPr>
            <a:grpSpLocks/>
          </p:cNvGrpSpPr>
          <p:nvPr/>
        </p:nvGrpSpPr>
        <p:grpSpPr bwMode="auto">
          <a:xfrm>
            <a:off x="2551113" y="2397125"/>
            <a:ext cx="804862" cy="430213"/>
            <a:chOff x="797" y="1348"/>
            <a:chExt cx="507" cy="271"/>
          </a:xfrm>
        </p:grpSpPr>
        <p:grpSp>
          <p:nvGrpSpPr>
            <p:cNvPr id="12530" name="Group 524"/>
            <p:cNvGrpSpPr>
              <a:grpSpLocks/>
            </p:cNvGrpSpPr>
            <p:nvPr/>
          </p:nvGrpSpPr>
          <p:grpSpPr bwMode="auto">
            <a:xfrm>
              <a:off x="959" y="1348"/>
              <a:ext cx="345" cy="271"/>
              <a:chOff x="2471" y="2324"/>
              <a:chExt cx="345" cy="271"/>
            </a:xfrm>
          </p:grpSpPr>
          <p:sp>
            <p:nvSpPr>
              <p:cNvPr id="12532" name="Rectangle 525"/>
              <p:cNvSpPr>
                <a:spLocks noChangeArrowheads="1"/>
              </p:cNvSpPr>
              <p:nvPr/>
            </p:nvSpPr>
            <p:spPr bwMode="auto">
              <a:xfrm>
                <a:off x="2471" y="2377"/>
                <a:ext cx="345" cy="218"/>
              </a:xfrm>
              <a:prstGeom prst="rect">
                <a:avLst/>
              </a:prstGeom>
              <a:noFill/>
              <a:ln w="12700">
                <a:solidFill>
                  <a:srgbClr val="000000"/>
                </a:solidFill>
                <a:miter lim="800000"/>
                <a:headEnd/>
                <a:tailEnd/>
              </a:ln>
            </p:spPr>
            <p:txBody>
              <a:bodyPr wrap="none" anchor="ctr"/>
              <a:lstStyle/>
              <a:p>
                <a:endParaRPr lang="en-US"/>
              </a:p>
            </p:txBody>
          </p:sp>
          <p:grpSp>
            <p:nvGrpSpPr>
              <p:cNvPr id="12533" name="Group 526"/>
              <p:cNvGrpSpPr>
                <a:grpSpLocks/>
              </p:cNvGrpSpPr>
              <p:nvPr/>
            </p:nvGrpSpPr>
            <p:grpSpPr bwMode="auto">
              <a:xfrm>
                <a:off x="2625" y="2324"/>
                <a:ext cx="36" cy="52"/>
                <a:chOff x="2625" y="2324"/>
                <a:chExt cx="36" cy="52"/>
              </a:xfrm>
            </p:grpSpPr>
            <p:sp>
              <p:nvSpPr>
                <p:cNvPr id="12540" name="Line 527"/>
                <p:cNvSpPr>
                  <a:spLocks noChangeAspect="1" noChangeShapeType="1"/>
                </p:cNvSpPr>
                <p:nvPr/>
              </p:nvSpPr>
              <p:spPr bwMode="auto">
                <a:xfrm>
                  <a:off x="2625"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41" name="Line 528"/>
                <p:cNvSpPr>
                  <a:spLocks noChangeAspect="1" noChangeShapeType="1"/>
                </p:cNvSpPr>
                <p:nvPr/>
              </p:nvSpPr>
              <p:spPr bwMode="auto">
                <a:xfrm>
                  <a:off x="2661" y="232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34" name="Group 529"/>
              <p:cNvGrpSpPr>
                <a:grpSpLocks/>
              </p:cNvGrpSpPr>
              <p:nvPr/>
            </p:nvGrpSpPr>
            <p:grpSpPr bwMode="auto">
              <a:xfrm>
                <a:off x="2488" y="2411"/>
                <a:ext cx="310" cy="75"/>
                <a:chOff x="2488" y="2411"/>
                <a:chExt cx="310" cy="75"/>
              </a:xfrm>
            </p:grpSpPr>
            <p:sp>
              <p:nvSpPr>
                <p:cNvPr id="12536" name="Line 530"/>
                <p:cNvSpPr>
                  <a:spLocks noChangeShapeType="1"/>
                </p:cNvSpPr>
                <p:nvPr/>
              </p:nvSpPr>
              <p:spPr bwMode="auto">
                <a:xfrm>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37" name="Line 531"/>
                <p:cNvSpPr>
                  <a:spLocks noChangeShapeType="1"/>
                </p:cNvSpPr>
                <p:nvPr/>
              </p:nvSpPr>
              <p:spPr bwMode="auto">
                <a:xfrm flipH="1">
                  <a:off x="2524" y="2411"/>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38" name="Freeform 532"/>
                <p:cNvSpPr>
                  <a:spLocks noChangeAspect="1"/>
                </p:cNvSpPr>
                <p:nvPr/>
              </p:nvSpPr>
              <p:spPr bwMode="auto">
                <a:xfrm rot="5400000">
                  <a:off x="2742" y="2429"/>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39" name="Freeform 533"/>
                <p:cNvSpPr>
                  <a:spLocks noChangeAspect="1"/>
                </p:cNvSpPr>
                <p:nvPr/>
              </p:nvSpPr>
              <p:spPr bwMode="auto">
                <a:xfrm rot="16200000" flipH="1">
                  <a:off x="2470" y="2430"/>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35" name="Rectangle 534"/>
              <p:cNvSpPr>
                <a:spLocks noChangeAspect="1" noChangeArrowheads="1"/>
              </p:cNvSpPr>
              <p:nvPr/>
            </p:nvSpPr>
            <p:spPr bwMode="auto">
              <a:xfrm>
                <a:off x="2553" y="2496"/>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VMFA</a:t>
                </a:r>
              </a:p>
            </p:txBody>
          </p:sp>
        </p:grpSp>
        <p:sp>
          <p:nvSpPr>
            <p:cNvPr id="12531" name="Rectangle 535"/>
            <p:cNvSpPr>
              <a:spLocks noChangeArrowheads="1"/>
            </p:cNvSpPr>
            <p:nvPr/>
          </p:nvSpPr>
          <p:spPr bwMode="auto">
            <a:xfrm>
              <a:off x="797" y="1523"/>
              <a:ext cx="132" cy="96"/>
            </a:xfrm>
            <a:prstGeom prst="rect">
              <a:avLst/>
            </a:prstGeom>
            <a:noFill/>
            <a:ln w="9525">
              <a:noFill/>
              <a:miter lim="800000"/>
              <a:headEnd/>
              <a:tailEnd/>
            </a:ln>
          </p:spPr>
          <p:txBody>
            <a:bodyPr wrap="none" lIns="0" tIns="0" rIns="0" bIns="0">
              <a:spAutoFit/>
            </a:bodyPr>
            <a:lstStyle/>
            <a:p>
              <a:pPr eaLnBrk="0" hangingPunct="0"/>
              <a:r>
                <a:rPr lang="en-US" sz="1000" b="1"/>
                <a:t>122</a:t>
              </a:r>
            </a:p>
          </p:txBody>
        </p:sp>
      </p:grpSp>
      <p:grpSp>
        <p:nvGrpSpPr>
          <p:cNvPr id="12339" name="Group 536"/>
          <p:cNvGrpSpPr>
            <a:grpSpLocks/>
          </p:cNvGrpSpPr>
          <p:nvPr/>
        </p:nvGrpSpPr>
        <p:grpSpPr bwMode="auto">
          <a:xfrm>
            <a:off x="1436688" y="2916238"/>
            <a:ext cx="798512" cy="430212"/>
            <a:chOff x="1327" y="1348"/>
            <a:chExt cx="503" cy="271"/>
          </a:xfrm>
        </p:grpSpPr>
        <p:grpSp>
          <p:nvGrpSpPr>
            <p:cNvPr id="12518" name="Group 537"/>
            <p:cNvGrpSpPr>
              <a:grpSpLocks/>
            </p:cNvGrpSpPr>
            <p:nvPr/>
          </p:nvGrpSpPr>
          <p:grpSpPr bwMode="auto">
            <a:xfrm>
              <a:off x="1485" y="1348"/>
              <a:ext cx="345" cy="271"/>
              <a:chOff x="2471" y="2992"/>
              <a:chExt cx="345" cy="271"/>
            </a:xfrm>
          </p:grpSpPr>
          <p:sp>
            <p:nvSpPr>
              <p:cNvPr id="12520" name="Rectangle 538"/>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12521" name="Group 539"/>
              <p:cNvGrpSpPr>
                <a:grpSpLocks/>
              </p:cNvGrpSpPr>
              <p:nvPr/>
            </p:nvGrpSpPr>
            <p:grpSpPr bwMode="auto">
              <a:xfrm>
                <a:off x="2625" y="2992"/>
                <a:ext cx="36" cy="52"/>
                <a:chOff x="2625" y="2992"/>
                <a:chExt cx="36" cy="52"/>
              </a:xfrm>
            </p:grpSpPr>
            <p:sp>
              <p:nvSpPr>
                <p:cNvPr id="12528" name="Line 540"/>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29" name="Line 541"/>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522" name="Group 542"/>
              <p:cNvGrpSpPr>
                <a:grpSpLocks/>
              </p:cNvGrpSpPr>
              <p:nvPr/>
            </p:nvGrpSpPr>
            <p:grpSpPr bwMode="auto">
              <a:xfrm>
                <a:off x="2488" y="3079"/>
                <a:ext cx="310" cy="75"/>
                <a:chOff x="2488" y="3079"/>
                <a:chExt cx="310" cy="75"/>
              </a:xfrm>
            </p:grpSpPr>
            <p:sp>
              <p:nvSpPr>
                <p:cNvPr id="12524" name="Line 543"/>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25" name="Line 544"/>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26" name="Freeform 545"/>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527" name="Freeform 546"/>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523" name="Rectangle 547"/>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12519" name="Rectangle 548"/>
            <p:cNvSpPr>
              <a:spLocks noChangeArrowheads="1"/>
            </p:cNvSpPr>
            <p:nvPr/>
          </p:nvSpPr>
          <p:spPr bwMode="auto">
            <a:xfrm>
              <a:off x="1327" y="1523"/>
              <a:ext cx="132" cy="96"/>
            </a:xfrm>
            <a:prstGeom prst="rect">
              <a:avLst/>
            </a:prstGeom>
            <a:noFill/>
            <a:ln w="9525">
              <a:noFill/>
              <a:miter lim="800000"/>
              <a:headEnd/>
              <a:tailEnd/>
            </a:ln>
          </p:spPr>
          <p:txBody>
            <a:bodyPr wrap="none" lIns="0" tIns="0" rIns="0" bIns="0">
              <a:spAutoFit/>
            </a:bodyPr>
            <a:lstStyle/>
            <a:p>
              <a:pPr eaLnBrk="0" hangingPunct="0"/>
              <a:r>
                <a:rPr lang="en-US" sz="1000" b="1"/>
                <a:t>231</a:t>
              </a:r>
            </a:p>
          </p:txBody>
        </p:sp>
      </p:grpSp>
      <p:grpSp>
        <p:nvGrpSpPr>
          <p:cNvPr id="12340" name="Group 549"/>
          <p:cNvGrpSpPr>
            <a:grpSpLocks/>
          </p:cNvGrpSpPr>
          <p:nvPr/>
        </p:nvGrpSpPr>
        <p:grpSpPr bwMode="auto">
          <a:xfrm>
            <a:off x="5862638" y="74613"/>
            <a:ext cx="652462" cy="425450"/>
            <a:chOff x="3693" y="159"/>
            <a:chExt cx="411" cy="268"/>
          </a:xfrm>
        </p:grpSpPr>
        <p:grpSp>
          <p:nvGrpSpPr>
            <p:cNvPr id="12511" name="Group 550"/>
            <p:cNvGrpSpPr>
              <a:grpSpLocks/>
            </p:cNvGrpSpPr>
            <p:nvPr/>
          </p:nvGrpSpPr>
          <p:grpSpPr bwMode="auto">
            <a:xfrm>
              <a:off x="3759" y="159"/>
              <a:ext cx="345" cy="268"/>
              <a:chOff x="3759" y="159"/>
              <a:chExt cx="345" cy="268"/>
            </a:xfrm>
          </p:grpSpPr>
          <p:sp>
            <p:nvSpPr>
              <p:cNvPr id="12513" name="Rectangle 551"/>
              <p:cNvSpPr>
                <a:spLocks noChangeArrowheads="1"/>
              </p:cNvSpPr>
              <p:nvPr/>
            </p:nvSpPr>
            <p:spPr bwMode="auto">
              <a:xfrm>
                <a:off x="3759" y="209"/>
                <a:ext cx="345" cy="218"/>
              </a:xfrm>
              <a:prstGeom prst="rect">
                <a:avLst/>
              </a:prstGeom>
              <a:noFill/>
              <a:ln w="12700">
                <a:solidFill>
                  <a:srgbClr val="000000"/>
                </a:solidFill>
                <a:miter lim="800000"/>
                <a:headEnd/>
                <a:tailEnd/>
              </a:ln>
            </p:spPr>
            <p:txBody>
              <a:bodyPr wrap="none" anchor="ctr"/>
              <a:lstStyle/>
              <a:p>
                <a:endParaRPr lang="en-US"/>
              </a:p>
            </p:txBody>
          </p:sp>
          <p:grpSp>
            <p:nvGrpSpPr>
              <p:cNvPr id="12514" name="Group 552"/>
              <p:cNvGrpSpPr>
                <a:grpSpLocks/>
              </p:cNvGrpSpPr>
              <p:nvPr/>
            </p:nvGrpSpPr>
            <p:grpSpPr bwMode="auto">
              <a:xfrm>
                <a:off x="3915" y="159"/>
                <a:ext cx="33" cy="52"/>
                <a:chOff x="3898" y="159"/>
                <a:chExt cx="33" cy="52"/>
              </a:xfrm>
            </p:grpSpPr>
            <p:sp>
              <p:nvSpPr>
                <p:cNvPr id="12516" name="Line 553"/>
                <p:cNvSpPr>
                  <a:spLocks noChangeAspect="1" noChangeShapeType="1"/>
                </p:cNvSpPr>
                <p:nvPr/>
              </p:nvSpPr>
              <p:spPr bwMode="auto">
                <a:xfrm>
                  <a:off x="3898"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517" name="Line 554"/>
                <p:cNvSpPr>
                  <a:spLocks noChangeAspect="1" noChangeShapeType="1"/>
                </p:cNvSpPr>
                <p:nvPr/>
              </p:nvSpPr>
              <p:spPr bwMode="auto">
                <a:xfrm>
                  <a:off x="3931" y="159"/>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2515" name="Rectangle 555"/>
              <p:cNvSpPr>
                <a:spLocks noChangeAspect="1" noChangeArrowheads="1"/>
              </p:cNvSpPr>
              <p:nvPr/>
            </p:nvSpPr>
            <p:spPr bwMode="auto">
              <a:xfrm>
                <a:off x="3780" y="259"/>
                <a:ext cx="304" cy="115"/>
              </a:xfrm>
              <a:prstGeom prst="rect">
                <a:avLst/>
              </a:prstGeom>
              <a:noFill/>
              <a:ln w="9525">
                <a:noFill/>
                <a:miter lim="800000"/>
                <a:headEnd/>
                <a:tailEnd/>
              </a:ln>
            </p:spPr>
            <p:txBody>
              <a:bodyPr wrap="none" lIns="0" tIns="0" rIns="0" bIns="0">
                <a:spAutoFit/>
              </a:bodyPr>
              <a:lstStyle/>
              <a:p>
                <a:pPr eaLnBrk="0" hangingPunct="0"/>
                <a:r>
                  <a:rPr lang="en-US" sz="1200">
                    <a:solidFill>
                      <a:srgbClr val="000000"/>
                    </a:solidFill>
                  </a:rPr>
                  <a:t>MWHS</a:t>
                </a:r>
                <a:endParaRPr lang="en-US" sz="1600">
                  <a:solidFill>
                    <a:srgbClr val="000000"/>
                  </a:solidFill>
                </a:endParaRPr>
              </a:p>
            </p:txBody>
          </p:sp>
        </p:grpSp>
        <p:sp>
          <p:nvSpPr>
            <p:cNvPr id="12512" name="Rectangle 556"/>
            <p:cNvSpPr>
              <a:spLocks noChangeArrowheads="1"/>
            </p:cNvSpPr>
            <p:nvPr/>
          </p:nvSpPr>
          <p:spPr bwMode="auto">
            <a:xfrm>
              <a:off x="3693" y="331"/>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sp>
        <p:nvSpPr>
          <p:cNvPr id="12341" name="Line 557"/>
          <p:cNvSpPr>
            <a:spLocks noChangeShapeType="1"/>
          </p:cNvSpPr>
          <p:nvPr/>
        </p:nvSpPr>
        <p:spPr bwMode="auto">
          <a:xfrm>
            <a:off x="5168900" y="339725"/>
            <a:ext cx="728663" cy="0"/>
          </a:xfrm>
          <a:prstGeom prst="line">
            <a:avLst/>
          </a:prstGeom>
          <a:noFill/>
          <a:ln w="28575">
            <a:solidFill>
              <a:schemeClr val="tx1"/>
            </a:solidFill>
            <a:round/>
            <a:headEnd/>
            <a:tailEnd/>
          </a:ln>
        </p:spPr>
        <p:txBody>
          <a:bodyPr wrap="none" anchor="ctr"/>
          <a:lstStyle/>
          <a:p>
            <a:endParaRPr lang="en-US"/>
          </a:p>
        </p:txBody>
      </p:sp>
      <p:sp>
        <p:nvSpPr>
          <p:cNvPr id="12342" name="Line 558"/>
          <p:cNvSpPr>
            <a:spLocks noChangeShapeType="1"/>
          </p:cNvSpPr>
          <p:nvPr/>
        </p:nvSpPr>
        <p:spPr bwMode="auto">
          <a:xfrm>
            <a:off x="5638800" y="658813"/>
            <a:ext cx="3175" cy="84137"/>
          </a:xfrm>
          <a:prstGeom prst="line">
            <a:avLst/>
          </a:prstGeom>
          <a:noFill/>
          <a:ln w="11113">
            <a:solidFill>
              <a:srgbClr val="000000"/>
            </a:solidFill>
            <a:round/>
            <a:headEnd/>
            <a:tailEnd/>
          </a:ln>
        </p:spPr>
        <p:txBody>
          <a:bodyPr/>
          <a:lstStyle/>
          <a:p>
            <a:endParaRPr lang="en-US"/>
          </a:p>
        </p:txBody>
      </p:sp>
      <p:sp>
        <p:nvSpPr>
          <p:cNvPr id="12343" name="Freeform 559"/>
          <p:cNvSpPr>
            <a:spLocks/>
          </p:cNvSpPr>
          <p:nvPr/>
        </p:nvSpPr>
        <p:spPr bwMode="auto">
          <a:xfrm>
            <a:off x="1260475" y="1550988"/>
            <a:ext cx="1588" cy="3614737"/>
          </a:xfrm>
          <a:custGeom>
            <a:avLst/>
            <a:gdLst>
              <a:gd name="T0" fmla="*/ 1 w 1"/>
              <a:gd name="T1" fmla="*/ 0 h 2277"/>
              <a:gd name="T2" fmla="*/ 0 w 1"/>
              <a:gd name="T3" fmla="*/ 2277 h 2277"/>
              <a:gd name="T4" fmla="*/ 0 60000 65536"/>
              <a:gd name="T5" fmla="*/ 0 60000 65536"/>
              <a:gd name="T6" fmla="*/ 0 w 1"/>
              <a:gd name="T7" fmla="*/ 0 h 2277"/>
              <a:gd name="T8" fmla="*/ 1 w 1"/>
              <a:gd name="T9" fmla="*/ 2277 h 2277"/>
            </a:gdLst>
            <a:ahLst/>
            <a:cxnLst>
              <a:cxn ang="T4">
                <a:pos x="T0" y="T1"/>
              </a:cxn>
              <a:cxn ang="T5">
                <a:pos x="T2" y="T3"/>
              </a:cxn>
            </a:cxnLst>
            <a:rect l="T6" t="T7" r="T8" b="T9"/>
            <a:pathLst>
              <a:path w="1" h="2277">
                <a:moveTo>
                  <a:pt x="1" y="0"/>
                </a:moveTo>
                <a:lnTo>
                  <a:pt x="0" y="2277"/>
                </a:lnTo>
              </a:path>
            </a:pathLst>
          </a:custGeom>
          <a:noFill/>
          <a:ln w="12700">
            <a:solidFill>
              <a:schemeClr val="tx1"/>
            </a:solidFill>
            <a:round/>
            <a:headEnd/>
            <a:tailEnd/>
          </a:ln>
        </p:spPr>
        <p:txBody>
          <a:bodyPr wrap="none" anchor="ctr"/>
          <a:lstStyle/>
          <a:p>
            <a:endParaRPr lang="en-US"/>
          </a:p>
        </p:txBody>
      </p:sp>
      <p:sp>
        <p:nvSpPr>
          <p:cNvPr id="12344" name="Line 560"/>
          <p:cNvSpPr>
            <a:spLocks noChangeShapeType="1"/>
          </p:cNvSpPr>
          <p:nvPr/>
        </p:nvSpPr>
        <p:spPr bwMode="auto">
          <a:xfrm>
            <a:off x="1262063" y="2119313"/>
            <a:ext cx="225425" cy="0"/>
          </a:xfrm>
          <a:prstGeom prst="line">
            <a:avLst/>
          </a:prstGeom>
          <a:noFill/>
          <a:ln w="12700">
            <a:solidFill>
              <a:schemeClr val="tx1"/>
            </a:solidFill>
            <a:round/>
            <a:headEnd/>
            <a:tailEnd/>
          </a:ln>
        </p:spPr>
        <p:txBody>
          <a:bodyPr wrap="none" anchor="ctr"/>
          <a:lstStyle/>
          <a:p>
            <a:endParaRPr lang="en-US"/>
          </a:p>
        </p:txBody>
      </p:sp>
      <p:sp>
        <p:nvSpPr>
          <p:cNvPr id="12345" name="Line 561"/>
          <p:cNvSpPr>
            <a:spLocks noChangeShapeType="1"/>
          </p:cNvSpPr>
          <p:nvPr/>
        </p:nvSpPr>
        <p:spPr bwMode="auto">
          <a:xfrm>
            <a:off x="1262063" y="2628900"/>
            <a:ext cx="225425" cy="0"/>
          </a:xfrm>
          <a:prstGeom prst="line">
            <a:avLst/>
          </a:prstGeom>
          <a:noFill/>
          <a:ln w="12700">
            <a:solidFill>
              <a:schemeClr val="tx1"/>
            </a:solidFill>
            <a:round/>
            <a:headEnd/>
            <a:tailEnd/>
          </a:ln>
        </p:spPr>
        <p:txBody>
          <a:bodyPr wrap="none" anchor="ctr"/>
          <a:lstStyle/>
          <a:p>
            <a:endParaRPr lang="en-US"/>
          </a:p>
        </p:txBody>
      </p:sp>
      <p:sp>
        <p:nvSpPr>
          <p:cNvPr id="12346" name="Line 562"/>
          <p:cNvSpPr>
            <a:spLocks noChangeShapeType="1"/>
          </p:cNvSpPr>
          <p:nvPr/>
        </p:nvSpPr>
        <p:spPr bwMode="auto">
          <a:xfrm>
            <a:off x="1262063" y="3138488"/>
            <a:ext cx="225425" cy="0"/>
          </a:xfrm>
          <a:prstGeom prst="line">
            <a:avLst/>
          </a:prstGeom>
          <a:noFill/>
          <a:ln w="12700">
            <a:solidFill>
              <a:schemeClr val="tx1"/>
            </a:solidFill>
            <a:round/>
            <a:headEnd/>
            <a:tailEnd/>
          </a:ln>
        </p:spPr>
        <p:txBody>
          <a:bodyPr wrap="none" anchor="ctr"/>
          <a:lstStyle/>
          <a:p>
            <a:endParaRPr lang="en-US"/>
          </a:p>
        </p:txBody>
      </p:sp>
      <p:sp>
        <p:nvSpPr>
          <p:cNvPr id="12347" name="Line 563"/>
          <p:cNvSpPr>
            <a:spLocks noChangeShapeType="1"/>
          </p:cNvSpPr>
          <p:nvPr/>
        </p:nvSpPr>
        <p:spPr bwMode="auto">
          <a:xfrm>
            <a:off x="1262063" y="3635375"/>
            <a:ext cx="225425" cy="0"/>
          </a:xfrm>
          <a:prstGeom prst="line">
            <a:avLst/>
          </a:prstGeom>
          <a:noFill/>
          <a:ln w="12700">
            <a:solidFill>
              <a:schemeClr val="tx1"/>
            </a:solidFill>
            <a:round/>
            <a:headEnd/>
            <a:tailEnd/>
          </a:ln>
        </p:spPr>
        <p:txBody>
          <a:bodyPr wrap="none" anchor="ctr"/>
          <a:lstStyle/>
          <a:p>
            <a:endParaRPr lang="en-US"/>
          </a:p>
        </p:txBody>
      </p:sp>
      <p:sp>
        <p:nvSpPr>
          <p:cNvPr id="12348" name="Line 564"/>
          <p:cNvSpPr>
            <a:spLocks noChangeShapeType="1"/>
          </p:cNvSpPr>
          <p:nvPr/>
        </p:nvSpPr>
        <p:spPr bwMode="auto">
          <a:xfrm>
            <a:off x="1262063" y="4183063"/>
            <a:ext cx="225425" cy="0"/>
          </a:xfrm>
          <a:prstGeom prst="line">
            <a:avLst/>
          </a:prstGeom>
          <a:noFill/>
          <a:ln w="12700">
            <a:solidFill>
              <a:schemeClr val="tx1"/>
            </a:solidFill>
            <a:round/>
            <a:headEnd/>
            <a:tailEnd/>
          </a:ln>
        </p:spPr>
        <p:txBody>
          <a:bodyPr wrap="none" anchor="ctr"/>
          <a:lstStyle/>
          <a:p>
            <a:endParaRPr lang="en-US"/>
          </a:p>
        </p:txBody>
      </p:sp>
      <p:sp>
        <p:nvSpPr>
          <p:cNvPr id="12349" name="Line 565"/>
          <p:cNvSpPr>
            <a:spLocks noChangeShapeType="1"/>
          </p:cNvSpPr>
          <p:nvPr/>
        </p:nvSpPr>
        <p:spPr bwMode="auto">
          <a:xfrm>
            <a:off x="1262063" y="4679950"/>
            <a:ext cx="225425" cy="0"/>
          </a:xfrm>
          <a:prstGeom prst="line">
            <a:avLst/>
          </a:prstGeom>
          <a:noFill/>
          <a:ln w="12700">
            <a:solidFill>
              <a:schemeClr val="tx1"/>
            </a:solidFill>
            <a:round/>
            <a:headEnd/>
            <a:tailEnd/>
          </a:ln>
        </p:spPr>
        <p:txBody>
          <a:bodyPr wrap="none" anchor="ctr"/>
          <a:lstStyle/>
          <a:p>
            <a:endParaRPr lang="en-US"/>
          </a:p>
        </p:txBody>
      </p:sp>
      <p:sp>
        <p:nvSpPr>
          <p:cNvPr id="12350" name="Line 566"/>
          <p:cNvSpPr>
            <a:spLocks noChangeShapeType="1"/>
          </p:cNvSpPr>
          <p:nvPr/>
        </p:nvSpPr>
        <p:spPr bwMode="auto">
          <a:xfrm>
            <a:off x="1262063" y="5160963"/>
            <a:ext cx="225425" cy="0"/>
          </a:xfrm>
          <a:prstGeom prst="line">
            <a:avLst/>
          </a:prstGeom>
          <a:noFill/>
          <a:ln w="12700">
            <a:solidFill>
              <a:schemeClr val="tx1"/>
            </a:solidFill>
            <a:round/>
            <a:headEnd/>
            <a:tailEnd/>
          </a:ln>
        </p:spPr>
        <p:txBody>
          <a:bodyPr wrap="none" anchor="ctr"/>
          <a:lstStyle/>
          <a:p>
            <a:endParaRPr lang="en-US"/>
          </a:p>
        </p:txBody>
      </p:sp>
      <p:sp>
        <p:nvSpPr>
          <p:cNvPr id="12351" name="Line 567"/>
          <p:cNvSpPr>
            <a:spLocks noChangeShapeType="1"/>
          </p:cNvSpPr>
          <p:nvPr/>
        </p:nvSpPr>
        <p:spPr bwMode="auto">
          <a:xfrm>
            <a:off x="2495550" y="4162425"/>
            <a:ext cx="225425" cy="0"/>
          </a:xfrm>
          <a:prstGeom prst="line">
            <a:avLst/>
          </a:prstGeom>
          <a:noFill/>
          <a:ln w="12700">
            <a:solidFill>
              <a:schemeClr val="tx1"/>
            </a:solidFill>
            <a:round/>
            <a:headEnd/>
            <a:tailEnd/>
          </a:ln>
        </p:spPr>
        <p:txBody>
          <a:bodyPr wrap="none" anchor="ctr"/>
          <a:lstStyle/>
          <a:p>
            <a:endParaRPr lang="en-US"/>
          </a:p>
        </p:txBody>
      </p:sp>
      <p:sp>
        <p:nvSpPr>
          <p:cNvPr id="12352" name="Line 568"/>
          <p:cNvSpPr>
            <a:spLocks noChangeShapeType="1"/>
          </p:cNvSpPr>
          <p:nvPr/>
        </p:nvSpPr>
        <p:spPr bwMode="auto">
          <a:xfrm>
            <a:off x="2495550" y="4672013"/>
            <a:ext cx="225425" cy="0"/>
          </a:xfrm>
          <a:prstGeom prst="line">
            <a:avLst/>
          </a:prstGeom>
          <a:noFill/>
          <a:ln w="12700">
            <a:solidFill>
              <a:schemeClr val="tx1"/>
            </a:solidFill>
            <a:round/>
            <a:headEnd/>
            <a:tailEnd/>
          </a:ln>
        </p:spPr>
        <p:txBody>
          <a:bodyPr wrap="none" anchor="ctr"/>
          <a:lstStyle/>
          <a:p>
            <a:endParaRPr lang="en-US"/>
          </a:p>
        </p:txBody>
      </p:sp>
      <p:sp>
        <p:nvSpPr>
          <p:cNvPr id="12353" name="Freeform 569"/>
          <p:cNvSpPr>
            <a:spLocks/>
          </p:cNvSpPr>
          <p:nvPr/>
        </p:nvSpPr>
        <p:spPr bwMode="auto">
          <a:xfrm>
            <a:off x="2495550" y="1295400"/>
            <a:ext cx="1588" cy="3884613"/>
          </a:xfrm>
          <a:custGeom>
            <a:avLst/>
            <a:gdLst>
              <a:gd name="T0" fmla="*/ 0 w 1"/>
              <a:gd name="T1" fmla="*/ 0 h 2447"/>
              <a:gd name="T2" fmla="*/ 0 w 1"/>
              <a:gd name="T3" fmla="*/ 2447 h 2447"/>
              <a:gd name="T4" fmla="*/ 0 60000 65536"/>
              <a:gd name="T5" fmla="*/ 0 60000 65536"/>
              <a:gd name="T6" fmla="*/ 0 w 1"/>
              <a:gd name="T7" fmla="*/ 0 h 2447"/>
              <a:gd name="T8" fmla="*/ 1 w 1"/>
              <a:gd name="T9" fmla="*/ 2447 h 2447"/>
            </a:gdLst>
            <a:ahLst/>
            <a:cxnLst>
              <a:cxn ang="T4">
                <a:pos x="T0" y="T1"/>
              </a:cxn>
              <a:cxn ang="T5">
                <a:pos x="T2" y="T3"/>
              </a:cxn>
            </a:cxnLst>
            <a:rect l="T6" t="T7" r="T8" b="T9"/>
            <a:pathLst>
              <a:path w="1" h="2447">
                <a:moveTo>
                  <a:pt x="0" y="0"/>
                </a:moveTo>
                <a:lnTo>
                  <a:pt x="0" y="2447"/>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54" name="Line 570"/>
          <p:cNvSpPr>
            <a:spLocks noChangeShapeType="1"/>
          </p:cNvSpPr>
          <p:nvPr/>
        </p:nvSpPr>
        <p:spPr bwMode="auto">
          <a:xfrm>
            <a:off x="2495550" y="1600200"/>
            <a:ext cx="225425" cy="0"/>
          </a:xfrm>
          <a:prstGeom prst="line">
            <a:avLst/>
          </a:prstGeom>
          <a:noFill/>
          <a:ln w="12700">
            <a:solidFill>
              <a:schemeClr val="tx1"/>
            </a:solidFill>
            <a:round/>
            <a:headEnd/>
            <a:tailEnd/>
          </a:ln>
        </p:spPr>
        <p:txBody>
          <a:bodyPr wrap="none" anchor="ctr"/>
          <a:lstStyle/>
          <a:p>
            <a:endParaRPr lang="en-US"/>
          </a:p>
        </p:txBody>
      </p:sp>
      <p:sp>
        <p:nvSpPr>
          <p:cNvPr id="12355" name="Line 571"/>
          <p:cNvSpPr>
            <a:spLocks noChangeShapeType="1"/>
          </p:cNvSpPr>
          <p:nvPr/>
        </p:nvSpPr>
        <p:spPr bwMode="auto">
          <a:xfrm>
            <a:off x="2495550" y="2109788"/>
            <a:ext cx="225425" cy="0"/>
          </a:xfrm>
          <a:prstGeom prst="line">
            <a:avLst/>
          </a:prstGeom>
          <a:noFill/>
          <a:ln w="12700">
            <a:solidFill>
              <a:schemeClr val="tx1"/>
            </a:solidFill>
            <a:round/>
            <a:headEnd/>
            <a:tailEnd/>
          </a:ln>
        </p:spPr>
        <p:txBody>
          <a:bodyPr wrap="none" anchor="ctr"/>
          <a:lstStyle/>
          <a:p>
            <a:endParaRPr lang="en-US"/>
          </a:p>
        </p:txBody>
      </p:sp>
      <p:sp>
        <p:nvSpPr>
          <p:cNvPr id="12356" name="Line 572"/>
          <p:cNvSpPr>
            <a:spLocks noChangeShapeType="1"/>
          </p:cNvSpPr>
          <p:nvPr/>
        </p:nvSpPr>
        <p:spPr bwMode="auto">
          <a:xfrm>
            <a:off x="2495550" y="2619375"/>
            <a:ext cx="225425" cy="0"/>
          </a:xfrm>
          <a:prstGeom prst="line">
            <a:avLst/>
          </a:prstGeom>
          <a:noFill/>
          <a:ln w="12700">
            <a:solidFill>
              <a:schemeClr val="tx1"/>
            </a:solidFill>
            <a:round/>
            <a:headEnd/>
            <a:tailEnd/>
          </a:ln>
        </p:spPr>
        <p:txBody>
          <a:bodyPr wrap="none" anchor="ctr"/>
          <a:lstStyle/>
          <a:p>
            <a:endParaRPr lang="en-US"/>
          </a:p>
        </p:txBody>
      </p:sp>
      <p:sp>
        <p:nvSpPr>
          <p:cNvPr id="12357" name="Line 573"/>
          <p:cNvSpPr>
            <a:spLocks noChangeShapeType="1"/>
          </p:cNvSpPr>
          <p:nvPr/>
        </p:nvSpPr>
        <p:spPr bwMode="auto">
          <a:xfrm>
            <a:off x="2495550" y="3116263"/>
            <a:ext cx="225425" cy="0"/>
          </a:xfrm>
          <a:prstGeom prst="line">
            <a:avLst/>
          </a:prstGeom>
          <a:noFill/>
          <a:ln w="12700">
            <a:solidFill>
              <a:schemeClr val="tx1"/>
            </a:solidFill>
            <a:round/>
            <a:headEnd/>
            <a:tailEnd/>
          </a:ln>
        </p:spPr>
        <p:txBody>
          <a:bodyPr wrap="none" anchor="ctr"/>
          <a:lstStyle/>
          <a:p>
            <a:endParaRPr lang="en-US"/>
          </a:p>
        </p:txBody>
      </p:sp>
      <p:sp>
        <p:nvSpPr>
          <p:cNvPr id="12358" name="Line 574"/>
          <p:cNvSpPr>
            <a:spLocks noChangeShapeType="1"/>
          </p:cNvSpPr>
          <p:nvPr/>
        </p:nvSpPr>
        <p:spPr bwMode="auto">
          <a:xfrm>
            <a:off x="2495550" y="3663950"/>
            <a:ext cx="225425" cy="0"/>
          </a:xfrm>
          <a:prstGeom prst="line">
            <a:avLst/>
          </a:prstGeom>
          <a:noFill/>
          <a:ln w="12700">
            <a:solidFill>
              <a:schemeClr val="tx1"/>
            </a:solidFill>
            <a:round/>
            <a:headEnd/>
            <a:tailEnd/>
          </a:ln>
        </p:spPr>
        <p:txBody>
          <a:bodyPr wrap="none" anchor="ctr"/>
          <a:lstStyle/>
          <a:p>
            <a:endParaRPr lang="en-US"/>
          </a:p>
        </p:txBody>
      </p:sp>
      <p:sp>
        <p:nvSpPr>
          <p:cNvPr id="12359" name="Freeform 575"/>
          <p:cNvSpPr>
            <a:spLocks/>
          </p:cNvSpPr>
          <p:nvPr/>
        </p:nvSpPr>
        <p:spPr bwMode="auto">
          <a:xfrm>
            <a:off x="3890963" y="1296988"/>
            <a:ext cx="3175" cy="3352800"/>
          </a:xfrm>
          <a:custGeom>
            <a:avLst/>
            <a:gdLst>
              <a:gd name="T0" fmla="*/ 2 w 2"/>
              <a:gd name="T1" fmla="*/ 0 h 2112"/>
              <a:gd name="T2" fmla="*/ 0 w 2"/>
              <a:gd name="T3" fmla="*/ 2112 h 2112"/>
              <a:gd name="T4" fmla="*/ 0 60000 65536"/>
              <a:gd name="T5" fmla="*/ 0 60000 65536"/>
              <a:gd name="T6" fmla="*/ 0 w 2"/>
              <a:gd name="T7" fmla="*/ 0 h 2112"/>
              <a:gd name="T8" fmla="*/ 2 w 2"/>
              <a:gd name="T9" fmla="*/ 2112 h 2112"/>
            </a:gdLst>
            <a:ahLst/>
            <a:cxnLst>
              <a:cxn ang="T4">
                <a:pos x="T0" y="T1"/>
              </a:cxn>
              <a:cxn ang="T5">
                <a:pos x="T2" y="T3"/>
              </a:cxn>
            </a:cxnLst>
            <a:rect l="T6" t="T7" r="T8" b="T9"/>
            <a:pathLst>
              <a:path w="2" h="2112">
                <a:moveTo>
                  <a:pt x="2" y="0"/>
                </a:moveTo>
                <a:lnTo>
                  <a:pt x="0" y="2112"/>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60" name="Line 576"/>
          <p:cNvSpPr>
            <a:spLocks noChangeShapeType="1"/>
          </p:cNvSpPr>
          <p:nvPr/>
        </p:nvSpPr>
        <p:spPr bwMode="auto">
          <a:xfrm>
            <a:off x="3894138" y="1601788"/>
            <a:ext cx="225425" cy="0"/>
          </a:xfrm>
          <a:prstGeom prst="line">
            <a:avLst/>
          </a:prstGeom>
          <a:noFill/>
          <a:ln w="12700">
            <a:solidFill>
              <a:schemeClr val="tx1"/>
            </a:solidFill>
            <a:round/>
            <a:headEnd/>
            <a:tailEnd/>
          </a:ln>
        </p:spPr>
        <p:txBody>
          <a:bodyPr wrap="none" anchor="ctr"/>
          <a:lstStyle/>
          <a:p>
            <a:endParaRPr lang="en-US"/>
          </a:p>
        </p:txBody>
      </p:sp>
      <p:sp>
        <p:nvSpPr>
          <p:cNvPr id="12361" name="Line 577"/>
          <p:cNvSpPr>
            <a:spLocks noChangeShapeType="1"/>
          </p:cNvSpPr>
          <p:nvPr/>
        </p:nvSpPr>
        <p:spPr bwMode="auto">
          <a:xfrm>
            <a:off x="3894138" y="2111375"/>
            <a:ext cx="225425" cy="0"/>
          </a:xfrm>
          <a:prstGeom prst="line">
            <a:avLst/>
          </a:prstGeom>
          <a:noFill/>
          <a:ln w="12700">
            <a:solidFill>
              <a:schemeClr val="tx1"/>
            </a:solidFill>
            <a:round/>
            <a:headEnd/>
            <a:tailEnd/>
          </a:ln>
        </p:spPr>
        <p:txBody>
          <a:bodyPr wrap="none" anchor="ctr"/>
          <a:lstStyle/>
          <a:p>
            <a:endParaRPr lang="en-US"/>
          </a:p>
        </p:txBody>
      </p:sp>
      <p:sp>
        <p:nvSpPr>
          <p:cNvPr id="12362" name="Line 578"/>
          <p:cNvSpPr>
            <a:spLocks noChangeShapeType="1"/>
          </p:cNvSpPr>
          <p:nvPr/>
        </p:nvSpPr>
        <p:spPr bwMode="auto">
          <a:xfrm>
            <a:off x="3894138" y="2620963"/>
            <a:ext cx="225425" cy="0"/>
          </a:xfrm>
          <a:prstGeom prst="line">
            <a:avLst/>
          </a:prstGeom>
          <a:noFill/>
          <a:ln w="12700">
            <a:solidFill>
              <a:schemeClr val="tx1"/>
            </a:solidFill>
            <a:round/>
            <a:headEnd/>
            <a:tailEnd/>
          </a:ln>
        </p:spPr>
        <p:txBody>
          <a:bodyPr wrap="none" anchor="ctr"/>
          <a:lstStyle/>
          <a:p>
            <a:endParaRPr lang="en-US"/>
          </a:p>
        </p:txBody>
      </p:sp>
      <p:sp>
        <p:nvSpPr>
          <p:cNvPr id="12363" name="Line 579"/>
          <p:cNvSpPr>
            <a:spLocks noChangeShapeType="1"/>
          </p:cNvSpPr>
          <p:nvPr/>
        </p:nvSpPr>
        <p:spPr bwMode="auto">
          <a:xfrm>
            <a:off x="3894138" y="3117850"/>
            <a:ext cx="225425" cy="0"/>
          </a:xfrm>
          <a:prstGeom prst="line">
            <a:avLst/>
          </a:prstGeom>
          <a:noFill/>
          <a:ln w="12700">
            <a:solidFill>
              <a:schemeClr val="tx1"/>
            </a:solidFill>
            <a:round/>
            <a:headEnd/>
            <a:tailEnd/>
          </a:ln>
        </p:spPr>
        <p:txBody>
          <a:bodyPr wrap="none" anchor="ctr"/>
          <a:lstStyle/>
          <a:p>
            <a:endParaRPr lang="en-US"/>
          </a:p>
        </p:txBody>
      </p:sp>
      <p:sp>
        <p:nvSpPr>
          <p:cNvPr id="12364" name="Line 580"/>
          <p:cNvSpPr>
            <a:spLocks noChangeShapeType="1"/>
          </p:cNvSpPr>
          <p:nvPr/>
        </p:nvSpPr>
        <p:spPr bwMode="auto">
          <a:xfrm>
            <a:off x="3894138" y="3665538"/>
            <a:ext cx="225425" cy="0"/>
          </a:xfrm>
          <a:prstGeom prst="line">
            <a:avLst/>
          </a:prstGeom>
          <a:noFill/>
          <a:ln w="12700">
            <a:solidFill>
              <a:schemeClr val="tx1"/>
            </a:solidFill>
            <a:round/>
            <a:headEnd/>
            <a:tailEnd/>
          </a:ln>
        </p:spPr>
        <p:txBody>
          <a:bodyPr wrap="none" anchor="ctr"/>
          <a:lstStyle/>
          <a:p>
            <a:endParaRPr lang="en-US"/>
          </a:p>
        </p:txBody>
      </p:sp>
      <p:sp>
        <p:nvSpPr>
          <p:cNvPr id="12365" name="Line 581"/>
          <p:cNvSpPr>
            <a:spLocks noChangeShapeType="1"/>
          </p:cNvSpPr>
          <p:nvPr/>
        </p:nvSpPr>
        <p:spPr bwMode="auto">
          <a:xfrm>
            <a:off x="3894138" y="4162425"/>
            <a:ext cx="225425" cy="0"/>
          </a:xfrm>
          <a:prstGeom prst="line">
            <a:avLst/>
          </a:prstGeom>
          <a:noFill/>
          <a:ln w="12700">
            <a:solidFill>
              <a:schemeClr val="tx1"/>
            </a:solidFill>
            <a:round/>
            <a:headEnd/>
            <a:tailEnd/>
          </a:ln>
        </p:spPr>
        <p:txBody>
          <a:bodyPr wrap="none" anchor="ctr"/>
          <a:lstStyle/>
          <a:p>
            <a:endParaRPr lang="en-US"/>
          </a:p>
        </p:txBody>
      </p:sp>
      <p:sp>
        <p:nvSpPr>
          <p:cNvPr id="12366" name="Line 582"/>
          <p:cNvSpPr>
            <a:spLocks noChangeShapeType="1"/>
          </p:cNvSpPr>
          <p:nvPr/>
        </p:nvSpPr>
        <p:spPr bwMode="auto">
          <a:xfrm>
            <a:off x="3894138" y="4646613"/>
            <a:ext cx="225425" cy="0"/>
          </a:xfrm>
          <a:prstGeom prst="line">
            <a:avLst/>
          </a:prstGeom>
          <a:noFill/>
          <a:ln w="12700">
            <a:solidFill>
              <a:schemeClr val="tx1"/>
            </a:solidFill>
            <a:round/>
            <a:headEnd/>
            <a:tailEnd/>
          </a:ln>
        </p:spPr>
        <p:txBody>
          <a:bodyPr wrap="none" anchor="ctr"/>
          <a:lstStyle/>
          <a:p>
            <a:endParaRPr lang="en-US"/>
          </a:p>
        </p:txBody>
      </p:sp>
      <p:sp>
        <p:nvSpPr>
          <p:cNvPr id="12367" name="Freeform 583"/>
          <p:cNvSpPr>
            <a:spLocks/>
          </p:cNvSpPr>
          <p:nvPr/>
        </p:nvSpPr>
        <p:spPr bwMode="auto">
          <a:xfrm>
            <a:off x="5443538" y="1298575"/>
            <a:ext cx="1587" cy="3357563"/>
          </a:xfrm>
          <a:custGeom>
            <a:avLst/>
            <a:gdLst>
              <a:gd name="T0" fmla="*/ 1 w 1"/>
              <a:gd name="T1" fmla="*/ 0 h 2115"/>
              <a:gd name="T2" fmla="*/ 0 w 1"/>
              <a:gd name="T3" fmla="*/ 2115 h 2115"/>
              <a:gd name="T4" fmla="*/ 0 60000 65536"/>
              <a:gd name="T5" fmla="*/ 0 60000 65536"/>
              <a:gd name="T6" fmla="*/ 0 w 1"/>
              <a:gd name="T7" fmla="*/ 0 h 2115"/>
              <a:gd name="T8" fmla="*/ 1 w 1"/>
              <a:gd name="T9" fmla="*/ 2115 h 2115"/>
            </a:gdLst>
            <a:ahLst/>
            <a:cxnLst>
              <a:cxn ang="T4">
                <a:pos x="T0" y="T1"/>
              </a:cxn>
              <a:cxn ang="T5">
                <a:pos x="T2" y="T3"/>
              </a:cxn>
            </a:cxnLst>
            <a:rect l="T6" t="T7" r="T8" b="T9"/>
            <a:pathLst>
              <a:path w="1" h="2115">
                <a:moveTo>
                  <a:pt x="1" y="0"/>
                </a:moveTo>
                <a:lnTo>
                  <a:pt x="0" y="211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68" name="Line 584"/>
          <p:cNvSpPr>
            <a:spLocks noChangeShapeType="1"/>
          </p:cNvSpPr>
          <p:nvPr/>
        </p:nvSpPr>
        <p:spPr bwMode="auto">
          <a:xfrm>
            <a:off x="5445125" y="1603375"/>
            <a:ext cx="225425" cy="0"/>
          </a:xfrm>
          <a:prstGeom prst="line">
            <a:avLst/>
          </a:prstGeom>
          <a:noFill/>
          <a:ln w="12700">
            <a:solidFill>
              <a:schemeClr val="tx1"/>
            </a:solidFill>
            <a:round/>
            <a:headEnd/>
            <a:tailEnd/>
          </a:ln>
        </p:spPr>
        <p:txBody>
          <a:bodyPr wrap="none" anchor="ctr"/>
          <a:lstStyle/>
          <a:p>
            <a:endParaRPr lang="en-US"/>
          </a:p>
        </p:txBody>
      </p:sp>
      <p:sp>
        <p:nvSpPr>
          <p:cNvPr id="12369" name="Line 585"/>
          <p:cNvSpPr>
            <a:spLocks noChangeShapeType="1"/>
          </p:cNvSpPr>
          <p:nvPr/>
        </p:nvSpPr>
        <p:spPr bwMode="auto">
          <a:xfrm>
            <a:off x="5445125" y="2112963"/>
            <a:ext cx="225425" cy="0"/>
          </a:xfrm>
          <a:prstGeom prst="line">
            <a:avLst/>
          </a:prstGeom>
          <a:noFill/>
          <a:ln w="12700">
            <a:solidFill>
              <a:schemeClr val="tx1"/>
            </a:solidFill>
            <a:round/>
            <a:headEnd/>
            <a:tailEnd/>
          </a:ln>
        </p:spPr>
        <p:txBody>
          <a:bodyPr wrap="none" anchor="ctr"/>
          <a:lstStyle/>
          <a:p>
            <a:endParaRPr lang="en-US"/>
          </a:p>
        </p:txBody>
      </p:sp>
      <p:sp>
        <p:nvSpPr>
          <p:cNvPr id="12370" name="Line 586"/>
          <p:cNvSpPr>
            <a:spLocks noChangeShapeType="1"/>
          </p:cNvSpPr>
          <p:nvPr/>
        </p:nvSpPr>
        <p:spPr bwMode="auto">
          <a:xfrm>
            <a:off x="5445125" y="2622550"/>
            <a:ext cx="225425" cy="0"/>
          </a:xfrm>
          <a:prstGeom prst="line">
            <a:avLst/>
          </a:prstGeom>
          <a:noFill/>
          <a:ln w="12700">
            <a:solidFill>
              <a:schemeClr val="tx1"/>
            </a:solidFill>
            <a:round/>
            <a:headEnd/>
            <a:tailEnd/>
          </a:ln>
        </p:spPr>
        <p:txBody>
          <a:bodyPr wrap="none" anchor="ctr"/>
          <a:lstStyle/>
          <a:p>
            <a:endParaRPr lang="en-US"/>
          </a:p>
        </p:txBody>
      </p:sp>
      <p:sp>
        <p:nvSpPr>
          <p:cNvPr id="12371" name="Line 587"/>
          <p:cNvSpPr>
            <a:spLocks noChangeShapeType="1"/>
          </p:cNvSpPr>
          <p:nvPr/>
        </p:nvSpPr>
        <p:spPr bwMode="auto">
          <a:xfrm>
            <a:off x="5445125" y="3119438"/>
            <a:ext cx="225425" cy="0"/>
          </a:xfrm>
          <a:prstGeom prst="line">
            <a:avLst/>
          </a:prstGeom>
          <a:noFill/>
          <a:ln w="12700">
            <a:solidFill>
              <a:schemeClr val="tx1"/>
            </a:solidFill>
            <a:round/>
            <a:headEnd/>
            <a:tailEnd/>
          </a:ln>
        </p:spPr>
        <p:txBody>
          <a:bodyPr wrap="none" anchor="ctr"/>
          <a:lstStyle/>
          <a:p>
            <a:endParaRPr lang="en-US"/>
          </a:p>
        </p:txBody>
      </p:sp>
      <p:sp>
        <p:nvSpPr>
          <p:cNvPr id="12372" name="Line 588"/>
          <p:cNvSpPr>
            <a:spLocks noChangeShapeType="1"/>
          </p:cNvSpPr>
          <p:nvPr/>
        </p:nvSpPr>
        <p:spPr bwMode="auto">
          <a:xfrm>
            <a:off x="5445125" y="3667125"/>
            <a:ext cx="225425" cy="0"/>
          </a:xfrm>
          <a:prstGeom prst="line">
            <a:avLst/>
          </a:prstGeom>
          <a:noFill/>
          <a:ln w="12700">
            <a:solidFill>
              <a:schemeClr val="tx1"/>
            </a:solidFill>
            <a:round/>
            <a:headEnd/>
            <a:tailEnd/>
          </a:ln>
        </p:spPr>
        <p:txBody>
          <a:bodyPr wrap="none" anchor="ctr"/>
          <a:lstStyle/>
          <a:p>
            <a:endParaRPr lang="en-US"/>
          </a:p>
        </p:txBody>
      </p:sp>
      <p:sp>
        <p:nvSpPr>
          <p:cNvPr id="12373" name="Line 589"/>
          <p:cNvSpPr>
            <a:spLocks noChangeShapeType="1"/>
          </p:cNvSpPr>
          <p:nvPr/>
        </p:nvSpPr>
        <p:spPr bwMode="auto">
          <a:xfrm>
            <a:off x="5445125" y="4164013"/>
            <a:ext cx="225425" cy="0"/>
          </a:xfrm>
          <a:prstGeom prst="line">
            <a:avLst/>
          </a:prstGeom>
          <a:noFill/>
          <a:ln w="12700">
            <a:solidFill>
              <a:schemeClr val="tx1"/>
            </a:solidFill>
            <a:round/>
            <a:headEnd/>
            <a:tailEnd/>
          </a:ln>
        </p:spPr>
        <p:txBody>
          <a:bodyPr wrap="none" anchor="ctr"/>
          <a:lstStyle/>
          <a:p>
            <a:endParaRPr lang="en-US"/>
          </a:p>
        </p:txBody>
      </p:sp>
      <p:sp>
        <p:nvSpPr>
          <p:cNvPr id="12374" name="Line 590"/>
          <p:cNvSpPr>
            <a:spLocks noChangeShapeType="1"/>
          </p:cNvSpPr>
          <p:nvPr/>
        </p:nvSpPr>
        <p:spPr bwMode="auto">
          <a:xfrm>
            <a:off x="5445125" y="4648200"/>
            <a:ext cx="225425" cy="0"/>
          </a:xfrm>
          <a:prstGeom prst="line">
            <a:avLst/>
          </a:prstGeom>
          <a:noFill/>
          <a:ln w="12700">
            <a:solidFill>
              <a:schemeClr val="tx1"/>
            </a:solidFill>
            <a:round/>
            <a:headEnd/>
            <a:tailEnd/>
          </a:ln>
        </p:spPr>
        <p:txBody>
          <a:bodyPr wrap="none" anchor="ctr"/>
          <a:lstStyle/>
          <a:p>
            <a:endParaRPr lang="en-US"/>
          </a:p>
        </p:txBody>
      </p:sp>
      <p:sp>
        <p:nvSpPr>
          <p:cNvPr id="12375" name="Freeform 591"/>
          <p:cNvSpPr>
            <a:spLocks/>
          </p:cNvSpPr>
          <p:nvPr/>
        </p:nvSpPr>
        <p:spPr bwMode="auto">
          <a:xfrm>
            <a:off x="6677025" y="1300163"/>
            <a:ext cx="1588" cy="2865437"/>
          </a:xfrm>
          <a:custGeom>
            <a:avLst/>
            <a:gdLst>
              <a:gd name="T0" fmla="*/ 1 w 1"/>
              <a:gd name="T1" fmla="*/ 0 h 1805"/>
              <a:gd name="T2" fmla="*/ 0 w 1"/>
              <a:gd name="T3" fmla="*/ 1805 h 1805"/>
              <a:gd name="T4" fmla="*/ 0 60000 65536"/>
              <a:gd name="T5" fmla="*/ 0 60000 65536"/>
              <a:gd name="T6" fmla="*/ 0 w 1"/>
              <a:gd name="T7" fmla="*/ 0 h 1805"/>
              <a:gd name="T8" fmla="*/ 1 w 1"/>
              <a:gd name="T9" fmla="*/ 1805 h 1805"/>
            </a:gdLst>
            <a:ahLst/>
            <a:cxnLst>
              <a:cxn ang="T4">
                <a:pos x="T0" y="T1"/>
              </a:cxn>
              <a:cxn ang="T5">
                <a:pos x="T2" y="T3"/>
              </a:cxn>
            </a:cxnLst>
            <a:rect l="T6" t="T7" r="T8" b="T9"/>
            <a:pathLst>
              <a:path w="1" h="1805">
                <a:moveTo>
                  <a:pt x="1" y="0"/>
                </a:moveTo>
                <a:lnTo>
                  <a:pt x="0" y="1805"/>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76" name="Line 592"/>
          <p:cNvSpPr>
            <a:spLocks noChangeShapeType="1"/>
          </p:cNvSpPr>
          <p:nvPr/>
        </p:nvSpPr>
        <p:spPr bwMode="auto">
          <a:xfrm>
            <a:off x="6678613" y="1604963"/>
            <a:ext cx="225425" cy="0"/>
          </a:xfrm>
          <a:prstGeom prst="line">
            <a:avLst/>
          </a:prstGeom>
          <a:noFill/>
          <a:ln w="12700">
            <a:solidFill>
              <a:schemeClr val="tx1"/>
            </a:solidFill>
            <a:round/>
            <a:headEnd/>
            <a:tailEnd/>
          </a:ln>
        </p:spPr>
        <p:txBody>
          <a:bodyPr wrap="none" anchor="ctr"/>
          <a:lstStyle/>
          <a:p>
            <a:endParaRPr lang="en-US"/>
          </a:p>
        </p:txBody>
      </p:sp>
      <p:sp>
        <p:nvSpPr>
          <p:cNvPr id="12377" name="Line 593"/>
          <p:cNvSpPr>
            <a:spLocks noChangeShapeType="1"/>
          </p:cNvSpPr>
          <p:nvPr/>
        </p:nvSpPr>
        <p:spPr bwMode="auto">
          <a:xfrm>
            <a:off x="6678613" y="2114550"/>
            <a:ext cx="225425" cy="0"/>
          </a:xfrm>
          <a:prstGeom prst="line">
            <a:avLst/>
          </a:prstGeom>
          <a:noFill/>
          <a:ln w="12700">
            <a:solidFill>
              <a:schemeClr val="tx1"/>
            </a:solidFill>
            <a:round/>
            <a:headEnd/>
            <a:tailEnd/>
          </a:ln>
        </p:spPr>
        <p:txBody>
          <a:bodyPr wrap="none" anchor="ctr"/>
          <a:lstStyle/>
          <a:p>
            <a:endParaRPr lang="en-US"/>
          </a:p>
        </p:txBody>
      </p:sp>
      <p:sp>
        <p:nvSpPr>
          <p:cNvPr id="12378" name="Line 594"/>
          <p:cNvSpPr>
            <a:spLocks noChangeShapeType="1"/>
          </p:cNvSpPr>
          <p:nvPr/>
        </p:nvSpPr>
        <p:spPr bwMode="auto">
          <a:xfrm>
            <a:off x="6678613" y="2624138"/>
            <a:ext cx="225425" cy="0"/>
          </a:xfrm>
          <a:prstGeom prst="line">
            <a:avLst/>
          </a:prstGeom>
          <a:noFill/>
          <a:ln w="12700">
            <a:solidFill>
              <a:schemeClr val="tx1"/>
            </a:solidFill>
            <a:round/>
            <a:headEnd/>
            <a:tailEnd/>
          </a:ln>
        </p:spPr>
        <p:txBody>
          <a:bodyPr wrap="none" anchor="ctr"/>
          <a:lstStyle/>
          <a:p>
            <a:endParaRPr lang="en-US"/>
          </a:p>
        </p:txBody>
      </p:sp>
      <p:sp>
        <p:nvSpPr>
          <p:cNvPr id="12379" name="Line 595"/>
          <p:cNvSpPr>
            <a:spLocks noChangeShapeType="1"/>
          </p:cNvSpPr>
          <p:nvPr/>
        </p:nvSpPr>
        <p:spPr bwMode="auto">
          <a:xfrm>
            <a:off x="6678613" y="3121025"/>
            <a:ext cx="225425" cy="0"/>
          </a:xfrm>
          <a:prstGeom prst="line">
            <a:avLst/>
          </a:prstGeom>
          <a:noFill/>
          <a:ln w="12700">
            <a:solidFill>
              <a:schemeClr val="tx1"/>
            </a:solidFill>
            <a:round/>
            <a:headEnd/>
            <a:tailEnd/>
          </a:ln>
        </p:spPr>
        <p:txBody>
          <a:bodyPr wrap="none" anchor="ctr"/>
          <a:lstStyle/>
          <a:p>
            <a:endParaRPr lang="en-US"/>
          </a:p>
        </p:txBody>
      </p:sp>
      <p:sp>
        <p:nvSpPr>
          <p:cNvPr id="12380" name="Line 596"/>
          <p:cNvSpPr>
            <a:spLocks noChangeShapeType="1"/>
          </p:cNvSpPr>
          <p:nvPr/>
        </p:nvSpPr>
        <p:spPr bwMode="auto">
          <a:xfrm>
            <a:off x="6678613" y="3668713"/>
            <a:ext cx="225425" cy="0"/>
          </a:xfrm>
          <a:prstGeom prst="line">
            <a:avLst/>
          </a:prstGeom>
          <a:noFill/>
          <a:ln w="12700">
            <a:solidFill>
              <a:schemeClr val="tx1"/>
            </a:solidFill>
            <a:round/>
            <a:headEnd/>
            <a:tailEnd/>
          </a:ln>
        </p:spPr>
        <p:txBody>
          <a:bodyPr wrap="none" anchor="ctr"/>
          <a:lstStyle/>
          <a:p>
            <a:endParaRPr lang="en-US"/>
          </a:p>
        </p:txBody>
      </p:sp>
      <p:sp>
        <p:nvSpPr>
          <p:cNvPr id="12381" name="Line 597"/>
          <p:cNvSpPr>
            <a:spLocks noChangeShapeType="1"/>
          </p:cNvSpPr>
          <p:nvPr/>
        </p:nvSpPr>
        <p:spPr bwMode="auto">
          <a:xfrm>
            <a:off x="6678613" y="4165600"/>
            <a:ext cx="225425" cy="0"/>
          </a:xfrm>
          <a:prstGeom prst="line">
            <a:avLst/>
          </a:prstGeom>
          <a:noFill/>
          <a:ln w="12700">
            <a:solidFill>
              <a:schemeClr val="tx1"/>
            </a:solidFill>
            <a:round/>
            <a:headEnd/>
            <a:tailEnd/>
          </a:ln>
        </p:spPr>
        <p:txBody>
          <a:bodyPr wrap="none" anchor="ctr"/>
          <a:lstStyle/>
          <a:p>
            <a:endParaRPr lang="en-US"/>
          </a:p>
        </p:txBody>
      </p:sp>
      <p:grpSp>
        <p:nvGrpSpPr>
          <p:cNvPr id="12382" name="Group 598"/>
          <p:cNvGrpSpPr>
            <a:grpSpLocks/>
          </p:cNvGrpSpPr>
          <p:nvPr/>
        </p:nvGrpSpPr>
        <p:grpSpPr bwMode="auto">
          <a:xfrm>
            <a:off x="8051800" y="1301750"/>
            <a:ext cx="225425" cy="1822450"/>
            <a:chOff x="5072" y="932"/>
            <a:chExt cx="142" cy="1148"/>
          </a:xfrm>
        </p:grpSpPr>
        <p:sp>
          <p:nvSpPr>
            <p:cNvPr id="12506" name="Freeform 599"/>
            <p:cNvSpPr>
              <a:spLocks/>
            </p:cNvSpPr>
            <p:nvPr/>
          </p:nvSpPr>
          <p:spPr bwMode="auto">
            <a:xfrm>
              <a:off x="5072" y="932"/>
              <a:ext cx="1" cy="1148"/>
            </a:xfrm>
            <a:custGeom>
              <a:avLst/>
              <a:gdLst>
                <a:gd name="T0" fmla="*/ 0 w 1"/>
                <a:gd name="T1" fmla="*/ 0 h 1148"/>
                <a:gd name="T2" fmla="*/ 0 w 1"/>
                <a:gd name="T3" fmla="*/ 1148 h 1148"/>
                <a:gd name="T4" fmla="*/ 0 60000 65536"/>
                <a:gd name="T5" fmla="*/ 0 60000 65536"/>
                <a:gd name="T6" fmla="*/ 0 w 1"/>
                <a:gd name="T7" fmla="*/ 0 h 1148"/>
                <a:gd name="T8" fmla="*/ 1 w 1"/>
                <a:gd name="T9" fmla="*/ 1148 h 1148"/>
              </a:gdLst>
              <a:ahLst/>
              <a:cxnLst>
                <a:cxn ang="T4">
                  <a:pos x="T0" y="T1"/>
                </a:cxn>
                <a:cxn ang="T5">
                  <a:pos x="T2" y="T3"/>
                </a:cxn>
              </a:cxnLst>
              <a:rect l="T6" t="T7" r="T8" b="T9"/>
              <a:pathLst>
                <a:path w="1" h="1148">
                  <a:moveTo>
                    <a:pt x="0" y="0"/>
                  </a:moveTo>
                  <a:lnTo>
                    <a:pt x="0" y="114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507" name="Line 600"/>
            <p:cNvSpPr>
              <a:spLocks noChangeShapeType="1"/>
            </p:cNvSpPr>
            <p:nvPr/>
          </p:nvSpPr>
          <p:spPr bwMode="auto">
            <a:xfrm>
              <a:off x="5072" y="1124"/>
              <a:ext cx="142" cy="0"/>
            </a:xfrm>
            <a:prstGeom prst="line">
              <a:avLst/>
            </a:prstGeom>
            <a:noFill/>
            <a:ln w="12700">
              <a:solidFill>
                <a:schemeClr val="tx1"/>
              </a:solidFill>
              <a:round/>
              <a:headEnd/>
              <a:tailEnd/>
            </a:ln>
          </p:spPr>
          <p:txBody>
            <a:bodyPr wrap="none" anchor="ctr"/>
            <a:lstStyle/>
            <a:p>
              <a:endParaRPr lang="en-US"/>
            </a:p>
          </p:txBody>
        </p:sp>
        <p:sp>
          <p:nvSpPr>
            <p:cNvPr id="12508" name="Line 601"/>
            <p:cNvSpPr>
              <a:spLocks noChangeShapeType="1"/>
            </p:cNvSpPr>
            <p:nvPr/>
          </p:nvSpPr>
          <p:spPr bwMode="auto">
            <a:xfrm>
              <a:off x="5072" y="1445"/>
              <a:ext cx="142" cy="0"/>
            </a:xfrm>
            <a:prstGeom prst="line">
              <a:avLst/>
            </a:prstGeom>
            <a:noFill/>
            <a:ln w="12700">
              <a:solidFill>
                <a:schemeClr val="tx1"/>
              </a:solidFill>
              <a:round/>
              <a:headEnd/>
              <a:tailEnd/>
            </a:ln>
          </p:spPr>
          <p:txBody>
            <a:bodyPr wrap="none" anchor="ctr"/>
            <a:lstStyle/>
            <a:p>
              <a:endParaRPr lang="en-US"/>
            </a:p>
          </p:txBody>
        </p:sp>
        <p:sp>
          <p:nvSpPr>
            <p:cNvPr id="12509" name="Line 602"/>
            <p:cNvSpPr>
              <a:spLocks noChangeShapeType="1"/>
            </p:cNvSpPr>
            <p:nvPr/>
          </p:nvSpPr>
          <p:spPr bwMode="auto">
            <a:xfrm>
              <a:off x="5072" y="1766"/>
              <a:ext cx="142" cy="0"/>
            </a:xfrm>
            <a:prstGeom prst="line">
              <a:avLst/>
            </a:prstGeom>
            <a:noFill/>
            <a:ln w="12700">
              <a:solidFill>
                <a:schemeClr val="tx1"/>
              </a:solidFill>
              <a:round/>
              <a:headEnd/>
              <a:tailEnd/>
            </a:ln>
          </p:spPr>
          <p:txBody>
            <a:bodyPr wrap="none" anchor="ctr"/>
            <a:lstStyle/>
            <a:p>
              <a:endParaRPr lang="en-US"/>
            </a:p>
          </p:txBody>
        </p:sp>
        <p:sp>
          <p:nvSpPr>
            <p:cNvPr id="12510" name="Line 603"/>
            <p:cNvSpPr>
              <a:spLocks noChangeShapeType="1"/>
            </p:cNvSpPr>
            <p:nvPr/>
          </p:nvSpPr>
          <p:spPr bwMode="auto">
            <a:xfrm>
              <a:off x="5072" y="2079"/>
              <a:ext cx="142" cy="0"/>
            </a:xfrm>
            <a:prstGeom prst="line">
              <a:avLst/>
            </a:prstGeom>
            <a:noFill/>
            <a:ln w="12700">
              <a:solidFill>
                <a:schemeClr val="tx1"/>
              </a:solidFill>
              <a:round/>
              <a:headEnd/>
              <a:tailEnd/>
            </a:ln>
          </p:spPr>
          <p:txBody>
            <a:bodyPr wrap="none" anchor="ctr"/>
            <a:lstStyle/>
            <a:p>
              <a:endParaRPr lang="en-US"/>
            </a:p>
          </p:txBody>
        </p:sp>
      </p:grpSp>
      <p:sp>
        <p:nvSpPr>
          <p:cNvPr id="12383" name="Text Box 604"/>
          <p:cNvSpPr txBox="1">
            <a:spLocks noChangeArrowheads="1"/>
          </p:cNvSpPr>
          <p:nvPr/>
        </p:nvSpPr>
        <p:spPr bwMode="auto">
          <a:xfrm>
            <a:off x="223838" y="5651500"/>
            <a:ext cx="3586162" cy="914400"/>
          </a:xfrm>
          <a:prstGeom prst="rect">
            <a:avLst/>
          </a:prstGeom>
          <a:noFill/>
          <a:ln w="12700" algn="ctr">
            <a:noFill/>
            <a:miter lim="800000"/>
            <a:headEnd/>
            <a:tailEnd/>
          </a:ln>
        </p:spPr>
        <p:txBody>
          <a:bodyPr wrap="none" lIns="0" tIns="0" rIns="0" bIns="0">
            <a:spAutoFit/>
          </a:bodyPr>
          <a:lstStyle/>
          <a:p>
            <a:pPr eaLnBrk="0" hangingPunct="0"/>
            <a:r>
              <a:rPr lang="en-US" sz="1000" b="1"/>
              <a:t>Unit Locations</a:t>
            </a:r>
          </a:p>
          <a:p>
            <a:pPr eaLnBrk="0" hangingPunct="0"/>
            <a:r>
              <a:rPr lang="en-US" sz="1000" b="1"/>
              <a:t>Beaufort SC		New River</a:t>
            </a:r>
          </a:p>
          <a:p>
            <a:pPr eaLnBrk="0" hangingPunct="0"/>
            <a:r>
              <a:rPr lang="en-US" sz="1000" b="1"/>
              <a:t>MAG 31, MWSS 273	 MAG 26, MAG 29, MWSS 272</a:t>
            </a:r>
          </a:p>
          <a:p>
            <a:pPr eaLnBrk="0" hangingPunct="0"/>
            <a:endParaRPr lang="en-US" sz="1000" b="1"/>
          </a:p>
          <a:p>
            <a:pPr eaLnBrk="0" hangingPunct="0"/>
            <a:r>
              <a:rPr lang="en-US" sz="1000" b="1"/>
              <a:t>Cherry Point		   Bogue Field</a:t>
            </a:r>
          </a:p>
          <a:p>
            <a:pPr eaLnBrk="0" hangingPunct="0"/>
            <a:r>
              <a:rPr lang="en-US" sz="1000" b="1"/>
              <a:t>MAG 14, MACG 28, MWSS 274	   MWSS 27</a:t>
            </a:r>
          </a:p>
        </p:txBody>
      </p:sp>
      <p:sp>
        <p:nvSpPr>
          <p:cNvPr id="12384" name="Text Box 605"/>
          <p:cNvSpPr txBox="1">
            <a:spLocks noChangeArrowheads="1"/>
          </p:cNvSpPr>
          <p:nvPr/>
        </p:nvSpPr>
        <p:spPr bwMode="auto">
          <a:xfrm>
            <a:off x="6581775" y="238125"/>
            <a:ext cx="904875" cy="152400"/>
          </a:xfrm>
          <a:prstGeom prst="rect">
            <a:avLst/>
          </a:prstGeom>
          <a:noFill/>
          <a:ln w="12700">
            <a:noFill/>
            <a:miter lim="800000"/>
            <a:headEnd/>
            <a:tailEnd/>
          </a:ln>
        </p:spPr>
        <p:txBody>
          <a:bodyPr wrap="none" lIns="0" tIns="0" rIns="0" bIns="0" anchor="ctr">
            <a:spAutoFit/>
          </a:bodyPr>
          <a:lstStyle/>
          <a:p>
            <a:pPr algn="ctr" eaLnBrk="0" hangingPunct="0"/>
            <a:r>
              <a:rPr lang="en-US" sz="1000" b="1"/>
              <a:t>(MAW HQ Sdn)</a:t>
            </a:r>
          </a:p>
        </p:txBody>
      </p:sp>
      <p:grpSp>
        <p:nvGrpSpPr>
          <p:cNvPr id="12385" name="Group 606"/>
          <p:cNvGrpSpPr>
            <a:grpSpLocks/>
          </p:cNvGrpSpPr>
          <p:nvPr/>
        </p:nvGrpSpPr>
        <p:grpSpPr bwMode="auto">
          <a:xfrm>
            <a:off x="4456113" y="63500"/>
            <a:ext cx="650875" cy="460375"/>
            <a:chOff x="518" y="1542"/>
            <a:chExt cx="410" cy="290"/>
          </a:xfrm>
        </p:grpSpPr>
        <p:sp>
          <p:nvSpPr>
            <p:cNvPr id="12496" name="Rectangle 607"/>
            <p:cNvSpPr>
              <a:spLocks noChangeArrowheads="1"/>
            </p:cNvSpPr>
            <p:nvPr/>
          </p:nvSpPr>
          <p:spPr bwMode="auto">
            <a:xfrm>
              <a:off x="583" y="1594"/>
              <a:ext cx="345" cy="218"/>
            </a:xfrm>
            <a:prstGeom prst="rect">
              <a:avLst/>
            </a:prstGeom>
            <a:solidFill>
              <a:schemeClr val="bg1"/>
            </a:solidFill>
            <a:ln w="12700">
              <a:solidFill>
                <a:srgbClr val="000000"/>
              </a:solidFill>
              <a:miter lim="800000"/>
              <a:headEnd/>
              <a:tailEnd/>
            </a:ln>
          </p:spPr>
          <p:txBody>
            <a:bodyPr wrap="none" anchor="ctr"/>
            <a:lstStyle/>
            <a:p>
              <a:endParaRPr lang="en-US"/>
            </a:p>
          </p:txBody>
        </p:sp>
        <p:grpSp>
          <p:nvGrpSpPr>
            <p:cNvPr id="12497" name="Group 608"/>
            <p:cNvGrpSpPr>
              <a:grpSpLocks/>
            </p:cNvGrpSpPr>
            <p:nvPr/>
          </p:nvGrpSpPr>
          <p:grpSpPr bwMode="auto">
            <a:xfrm>
              <a:off x="708" y="1542"/>
              <a:ext cx="95" cy="47"/>
              <a:chOff x="337" y="1056"/>
              <a:chExt cx="95" cy="47"/>
            </a:xfrm>
          </p:grpSpPr>
          <p:grpSp>
            <p:nvGrpSpPr>
              <p:cNvPr id="12500" name="Group 609"/>
              <p:cNvGrpSpPr>
                <a:grpSpLocks/>
              </p:cNvGrpSpPr>
              <p:nvPr/>
            </p:nvGrpSpPr>
            <p:grpSpPr bwMode="auto">
              <a:xfrm>
                <a:off x="337" y="1056"/>
                <a:ext cx="47" cy="47"/>
                <a:chOff x="373" y="1246"/>
                <a:chExt cx="36" cy="37"/>
              </a:xfrm>
            </p:grpSpPr>
            <p:sp>
              <p:nvSpPr>
                <p:cNvPr id="12504" name="Line 610"/>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2505" name="Line 611"/>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nvGrpSpPr>
              <p:cNvPr id="12501" name="Group 612"/>
              <p:cNvGrpSpPr>
                <a:grpSpLocks/>
              </p:cNvGrpSpPr>
              <p:nvPr/>
            </p:nvGrpSpPr>
            <p:grpSpPr bwMode="auto">
              <a:xfrm>
                <a:off x="385" y="1056"/>
                <a:ext cx="47" cy="47"/>
                <a:chOff x="373" y="1246"/>
                <a:chExt cx="36" cy="37"/>
              </a:xfrm>
            </p:grpSpPr>
            <p:sp>
              <p:nvSpPr>
                <p:cNvPr id="12502" name="Line 613"/>
                <p:cNvSpPr>
                  <a:spLocks noChangeAspect="1" noChangeShapeType="1"/>
                </p:cNvSpPr>
                <p:nvPr/>
              </p:nvSpPr>
              <p:spPr bwMode="auto">
                <a:xfrm flipH="1">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sp>
              <p:nvSpPr>
                <p:cNvPr id="12503" name="Line 614"/>
                <p:cNvSpPr>
                  <a:spLocks noChangeAspect="1" noChangeShapeType="1"/>
                </p:cNvSpPr>
                <p:nvPr/>
              </p:nvSpPr>
              <p:spPr bwMode="auto">
                <a:xfrm>
                  <a:off x="373" y="1246"/>
                  <a:ext cx="36" cy="37"/>
                </a:xfrm>
                <a:prstGeom prst="line">
                  <a:avLst/>
                </a:prstGeom>
                <a:noFill/>
                <a:ln w="25400">
                  <a:solidFill>
                    <a:srgbClr val="000000"/>
                  </a:solidFill>
                  <a:round/>
                  <a:headEnd type="none" w="sm" len="sm"/>
                  <a:tailEnd type="none" w="sm" len="sm"/>
                </a:ln>
              </p:spPr>
              <p:txBody>
                <a:bodyPr wrap="none" anchor="ctr"/>
                <a:lstStyle/>
                <a:p>
                  <a:endParaRPr lang="en-US"/>
                </a:p>
              </p:txBody>
            </p:sp>
          </p:grpSp>
        </p:grpSp>
        <p:sp>
          <p:nvSpPr>
            <p:cNvPr id="12498" name="Rectangle 615"/>
            <p:cNvSpPr>
              <a:spLocks noChangeArrowheads="1"/>
            </p:cNvSpPr>
            <p:nvPr/>
          </p:nvSpPr>
          <p:spPr bwMode="auto">
            <a:xfrm>
              <a:off x="518" y="1736"/>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sp>
          <p:nvSpPr>
            <p:cNvPr id="12499" name="Freeform 616"/>
            <p:cNvSpPr>
              <a:spLocks/>
            </p:cNvSpPr>
            <p:nvPr/>
          </p:nvSpPr>
          <p:spPr bwMode="auto">
            <a:xfrm>
              <a:off x="610" y="1639"/>
              <a:ext cx="288" cy="116"/>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noFill/>
            <a:ln w="12700" cap="flat" cmpd="sng">
              <a:solidFill>
                <a:schemeClr val="tx1"/>
              </a:solidFill>
              <a:prstDash val="solid"/>
              <a:round/>
              <a:headEnd/>
              <a:tailEnd/>
            </a:ln>
          </p:spPr>
          <p:txBody>
            <a:bodyPr wrap="none" anchor="ctr"/>
            <a:lstStyle/>
            <a:p>
              <a:endParaRPr lang="en-US"/>
            </a:p>
          </p:txBody>
        </p:sp>
      </p:grpSp>
      <p:grpSp>
        <p:nvGrpSpPr>
          <p:cNvPr id="12386" name="Group 617"/>
          <p:cNvGrpSpPr>
            <a:grpSpLocks/>
          </p:cNvGrpSpPr>
          <p:nvPr/>
        </p:nvGrpSpPr>
        <p:grpSpPr bwMode="auto">
          <a:xfrm>
            <a:off x="1423988" y="3444875"/>
            <a:ext cx="798512" cy="430213"/>
            <a:chOff x="1327" y="1348"/>
            <a:chExt cx="503" cy="271"/>
          </a:xfrm>
        </p:grpSpPr>
        <p:grpSp>
          <p:nvGrpSpPr>
            <p:cNvPr id="12484" name="Group 618"/>
            <p:cNvGrpSpPr>
              <a:grpSpLocks/>
            </p:cNvGrpSpPr>
            <p:nvPr/>
          </p:nvGrpSpPr>
          <p:grpSpPr bwMode="auto">
            <a:xfrm>
              <a:off x="1485" y="1348"/>
              <a:ext cx="345" cy="271"/>
              <a:chOff x="2471" y="2992"/>
              <a:chExt cx="345" cy="271"/>
            </a:xfrm>
          </p:grpSpPr>
          <p:sp>
            <p:nvSpPr>
              <p:cNvPr id="12486" name="Rectangle 619"/>
              <p:cNvSpPr>
                <a:spLocks noChangeArrowheads="1"/>
              </p:cNvSpPr>
              <p:nvPr/>
            </p:nvSpPr>
            <p:spPr bwMode="auto">
              <a:xfrm>
                <a:off x="2471" y="3045"/>
                <a:ext cx="345" cy="218"/>
              </a:xfrm>
              <a:prstGeom prst="rect">
                <a:avLst/>
              </a:prstGeom>
              <a:noFill/>
              <a:ln w="12700">
                <a:solidFill>
                  <a:srgbClr val="000000"/>
                </a:solidFill>
                <a:miter lim="800000"/>
                <a:headEnd/>
                <a:tailEnd/>
              </a:ln>
            </p:spPr>
            <p:txBody>
              <a:bodyPr wrap="none" anchor="ctr"/>
              <a:lstStyle/>
              <a:p>
                <a:endParaRPr lang="en-US"/>
              </a:p>
            </p:txBody>
          </p:sp>
          <p:grpSp>
            <p:nvGrpSpPr>
              <p:cNvPr id="12487" name="Group 620"/>
              <p:cNvGrpSpPr>
                <a:grpSpLocks/>
              </p:cNvGrpSpPr>
              <p:nvPr/>
            </p:nvGrpSpPr>
            <p:grpSpPr bwMode="auto">
              <a:xfrm>
                <a:off x="2625" y="2992"/>
                <a:ext cx="36" cy="52"/>
                <a:chOff x="2625" y="2992"/>
                <a:chExt cx="36" cy="52"/>
              </a:xfrm>
            </p:grpSpPr>
            <p:sp>
              <p:nvSpPr>
                <p:cNvPr id="12494" name="Line 621"/>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95" name="Line 622"/>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488" name="Group 623"/>
              <p:cNvGrpSpPr>
                <a:grpSpLocks/>
              </p:cNvGrpSpPr>
              <p:nvPr/>
            </p:nvGrpSpPr>
            <p:grpSpPr bwMode="auto">
              <a:xfrm>
                <a:off x="2488" y="3079"/>
                <a:ext cx="310" cy="75"/>
                <a:chOff x="2488" y="3079"/>
                <a:chExt cx="310" cy="75"/>
              </a:xfrm>
            </p:grpSpPr>
            <p:sp>
              <p:nvSpPr>
                <p:cNvPr id="12490" name="Line 624"/>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91" name="Line 625"/>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92" name="Freeform 626"/>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493" name="Freeform 627"/>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489" name="Rectangle 628"/>
              <p:cNvSpPr>
                <a:spLocks noChangeAspect="1" noChangeArrowheads="1"/>
              </p:cNvSpPr>
              <p:nvPr/>
            </p:nvSpPr>
            <p:spPr bwMode="auto">
              <a:xfrm>
                <a:off x="2573" y="3175"/>
                <a:ext cx="14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a:t>
                </a:r>
              </a:p>
            </p:txBody>
          </p:sp>
        </p:grpSp>
        <p:sp>
          <p:nvSpPr>
            <p:cNvPr id="12485" name="Rectangle 629"/>
            <p:cNvSpPr>
              <a:spLocks noChangeArrowheads="1"/>
            </p:cNvSpPr>
            <p:nvPr/>
          </p:nvSpPr>
          <p:spPr bwMode="auto">
            <a:xfrm>
              <a:off x="1327" y="1523"/>
              <a:ext cx="132" cy="96"/>
            </a:xfrm>
            <a:prstGeom prst="rect">
              <a:avLst/>
            </a:prstGeom>
            <a:noFill/>
            <a:ln w="9525">
              <a:noFill/>
              <a:miter lim="800000"/>
              <a:headEnd/>
              <a:tailEnd/>
            </a:ln>
          </p:spPr>
          <p:txBody>
            <a:bodyPr wrap="none" lIns="0" tIns="0" rIns="0" bIns="0">
              <a:spAutoFit/>
            </a:bodyPr>
            <a:lstStyle/>
            <a:p>
              <a:pPr eaLnBrk="0" hangingPunct="0"/>
              <a:r>
                <a:rPr lang="en-US" sz="1000" b="1"/>
                <a:t>542</a:t>
              </a:r>
            </a:p>
          </p:txBody>
        </p:sp>
      </p:grpSp>
      <p:grpSp>
        <p:nvGrpSpPr>
          <p:cNvPr id="12387" name="Group 630"/>
          <p:cNvGrpSpPr>
            <a:grpSpLocks/>
          </p:cNvGrpSpPr>
          <p:nvPr/>
        </p:nvGrpSpPr>
        <p:grpSpPr bwMode="auto">
          <a:xfrm>
            <a:off x="1716088" y="4097338"/>
            <a:ext cx="492125" cy="119062"/>
            <a:chOff x="2488" y="3079"/>
            <a:chExt cx="310" cy="75"/>
          </a:xfrm>
        </p:grpSpPr>
        <p:sp>
          <p:nvSpPr>
            <p:cNvPr id="12480" name="Line 631"/>
            <p:cNvSpPr>
              <a:spLocks noChangeShapeType="1"/>
            </p:cNvSpPr>
            <p:nvPr/>
          </p:nvSpPr>
          <p:spPr bwMode="auto">
            <a:xfrm>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81" name="Line 632"/>
            <p:cNvSpPr>
              <a:spLocks noChangeShapeType="1"/>
            </p:cNvSpPr>
            <p:nvPr/>
          </p:nvSpPr>
          <p:spPr bwMode="auto">
            <a:xfrm flipH="1">
              <a:off x="2524" y="3079"/>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82" name="Freeform 633"/>
            <p:cNvSpPr>
              <a:spLocks noChangeAspect="1"/>
            </p:cNvSpPr>
            <p:nvPr/>
          </p:nvSpPr>
          <p:spPr bwMode="auto">
            <a:xfrm rot="5400000">
              <a:off x="2742" y="3097"/>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483" name="Freeform 634"/>
            <p:cNvSpPr>
              <a:spLocks noChangeAspect="1"/>
            </p:cNvSpPr>
            <p:nvPr/>
          </p:nvSpPr>
          <p:spPr bwMode="auto">
            <a:xfrm rot="16200000" flipH="1">
              <a:off x="2470" y="3098"/>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grpSp>
        <p:nvGrpSpPr>
          <p:cNvPr id="12388" name="Group 635"/>
          <p:cNvGrpSpPr>
            <a:grpSpLocks/>
          </p:cNvGrpSpPr>
          <p:nvPr/>
        </p:nvGrpSpPr>
        <p:grpSpPr bwMode="auto">
          <a:xfrm>
            <a:off x="1438275" y="3959225"/>
            <a:ext cx="798513" cy="430213"/>
            <a:chOff x="794" y="2278"/>
            <a:chExt cx="503" cy="271"/>
          </a:xfrm>
        </p:grpSpPr>
        <p:grpSp>
          <p:nvGrpSpPr>
            <p:cNvPr id="12473" name="Group 636"/>
            <p:cNvGrpSpPr>
              <a:grpSpLocks/>
            </p:cNvGrpSpPr>
            <p:nvPr/>
          </p:nvGrpSpPr>
          <p:grpSpPr bwMode="auto">
            <a:xfrm>
              <a:off x="952" y="2278"/>
              <a:ext cx="345" cy="271"/>
              <a:chOff x="952" y="2278"/>
              <a:chExt cx="345" cy="271"/>
            </a:xfrm>
          </p:grpSpPr>
          <p:sp>
            <p:nvSpPr>
              <p:cNvPr id="12475" name="Rectangle 637"/>
              <p:cNvSpPr>
                <a:spLocks noChangeArrowheads="1"/>
              </p:cNvSpPr>
              <p:nvPr/>
            </p:nvSpPr>
            <p:spPr bwMode="auto">
              <a:xfrm>
                <a:off x="952" y="2331"/>
                <a:ext cx="345" cy="218"/>
              </a:xfrm>
              <a:prstGeom prst="rect">
                <a:avLst/>
              </a:prstGeom>
              <a:noFill/>
              <a:ln w="12700">
                <a:solidFill>
                  <a:srgbClr val="000000"/>
                </a:solidFill>
                <a:miter lim="800000"/>
                <a:headEnd/>
                <a:tailEnd/>
              </a:ln>
            </p:spPr>
            <p:txBody>
              <a:bodyPr wrap="none" anchor="ctr"/>
              <a:lstStyle/>
              <a:p>
                <a:endParaRPr lang="en-US"/>
              </a:p>
            </p:txBody>
          </p:sp>
          <p:grpSp>
            <p:nvGrpSpPr>
              <p:cNvPr id="12476" name="Group 638"/>
              <p:cNvGrpSpPr>
                <a:grpSpLocks/>
              </p:cNvGrpSpPr>
              <p:nvPr/>
            </p:nvGrpSpPr>
            <p:grpSpPr bwMode="auto">
              <a:xfrm>
                <a:off x="1106" y="2278"/>
                <a:ext cx="36" cy="52"/>
                <a:chOff x="2625" y="2992"/>
                <a:chExt cx="36" cy="52"/>
              </a:xfrm>
            </p:grpSpPr>
            <p:sp>
              <p:nvSpPr>
                <p:cNvPr id="12478" name="Line 639"/>
                <p:cNvSpPr>
                  <a:spLocks noChangeAspect="1" noChangeShapeType="1"/>
                </p:cNvSpPr>
                <p:nvPr/>
              </p:nvSpPr>
              <p:spPr bwMode="auto">
                <a:xfrm>
                  <a:off x="2625"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79" name="Line 640"/>
                <p:cNvSpPr>
                  <a:spLocks noChangeAspect="1" noChangeShapeType="1"/>
                </p:cNvSpPr>
                <p:nvPr/>
              </p:nvSpPr>
              <p:spPr bwMode="auto">
                <a:xfrm>
                  <a:off x="2661" y="2992"/>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2477" name="Rectangle 641"/>
              <p:cNvSpPr>
                <a:spLocks noChangeAspect="1" noChangeArrowheads="1"/>
              </p:cNvSpPr>
              <p:nvPr/>
            </p:nvSpPr>
            <p:spPr bwMode="auto">
              <a:xfrm>
                <a:off x="1034" y="2461"/>
                <a:ext cx="181"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VMAT</a:t>
                </a:r>
              </a:p>
            </p:txBody>
          </p:sp>
        </p:grpSp>
        <p:sp>
          <p:nvSpPr>
            <p:cNvPr id="12474" name="Rectangle 642"/>
            <p:cNvSpPr>
              <a:spLocks noChangeArrowheads="1"/>
            </p:cNvSpPr>
            <p:nvPr/>
          </p:nvSpPr>
          <p:spPr bwMode="auto">
            <a:xfrm>
              <a:off x="794" y="2453"/>
              <a:ext cx="132" cy="96"/>
            </a:xfrm>
            <a:prstGeom prst="rect">
              <a:avLst/>
            </a:prstGeom>
            <a:noFill/>
            <a:ln w="9525">
              <a:noFill/>
              <a:miter lim="800000"/>
              <a:headEnd/>
              <a:tailEnd/>
            </a:ln>
          </p:spPr>
          <p:txBody>
            <a:bodyPr wrap="none" lIns="0" tIns="0" rIns="0" bIns="0">
              <a:spAutoFit/>
            </a:bodyPr>
            <a:lstStyle/>
            <a:p>
              <a:pPr eaLnBrk="0" hangingPunct="0"/>
              <a:r>
                <a:rPr lang="en-US" sz="1000" b="1"/>
                <a:t>203</a:t>
              </a:r>
            </a:p>
          </p:txBody>
        </p:sp>
      </p:grpSp>
      <p:sp>
        <p:nvSpPr>
          <p:cNvPr id="12389" name="Freeform 643"/>
          <p:cNvSpPr>
            <a:spLocks/>
          </p:cNvSpPr>
          <p:nvPr/>
        </p:nvSpPr>
        <p:spPr bwMode="auto">
          <a:xfrm>
            <a:off x="187325" y="1550988"/>
            <a:ext cx="120650" cy="2087562"/>
          </a:xfrm>
          <a:custGeom>
            <a:avLst/>
            <a:gdLst>
              <a:gd name="T0" fmla="*/ 0 w 1"/>
              <a:gd name="T1" fmla="*/ 0 h 1148"/>
              <a:gd name="T2" fmla="*/ 0 w 1"/>
              <a:gd name="T3" fmla="*/ 1148 h 1148"/>
              <a:gd name="T4" fmla="*/ 0 60000 65536"/>
              <a:gd name="T5" fmla="*/ 0 60000 65536"/>
              <a:gd name="T6" fmla="*/ 0 w 1"/>
              <a:gd name="T7" fmla="*/ 0 h 1148"/>
              <a:gd name="T8" fmla="*/ 1 w 1"/>
              <a:gd name="T9" fmla="*/ 1148 h 1148"/>
            </a:gdLst>
            <a:ahLst/>
            <a:cxnLst>
              <a:cxn ang="T4">
                <a:pos x="T0" y="T1"/>
              </a:cxn>
              <a:cxn ang="T5">
                <a:pos x="T2" y="T3"/>
              </a:cxn>
            </a:cxnLst>
            <a:rect l="T6" t="T7" r="T8" b="T9"/>
            <a:pathLst>
              <a:path w="1" h="1148">
                <a:moveTo>
                  <a:pt x="0" y="0"/>
                </a:moveTo>
                <a:lnTo>
                  <a:pt x="0" y="1148"/>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90" name="Line 644"/>
          <p:cNvSpPr>
            <a:spLocks noChangeShapeType="1"/>
          </p:cNvSpPr>
          <p:nvPr/>
        </p:nvSpPr>
        <p:spPr bwMode="auto">
          <a:xfrm>
            <a:off x="187325" y="2120900"/>
            <a:ext cx="225425" cy="0"/>
          </a:xfrm>
          <a:prstGeom prst="line">
            <a:avLst/>
          </a:prstGeom>
          <a:noFill/>
          <a:ln w="12700">
            <a:solidFill>
              <a:schemeClr val="tx1"/>
            </a:solidFill>
            <a:round/>
            <a:headEnd/>
            <a:tailEnd/>
          </a:ln>
        </p:spPr>
        <p:txBody>
          <a:bodyPr wrap="none" anchor="ctr"/>
          <a:lstStyle/>
          <a:p>
            <a:endParaRPr lang="en-US"/>
          </a:p>
        </p:txBody>
      </p:sp>
      <p:sp>
        <p:nvSpPr>
          <p:cNvPr id="12391" name="Line 645"/>
          <p:cNvSpPr>
            <a:spLocks noChangeShapeType="1"/>
          </p:cNvSpPr>
          <p:nvPr/>
        </p:nvSpPr>
        <p:spPr bwMode="auto">
          <a:xfrm>
            <a:off x="187325" y="2630488"/>
            <a:ext cx="225425" cy="0"/>
          </a:xfrm>
          <a:prstGeom prst="line">
            <a:avLst/>
          </a:prstGeom>
          <a:noFill/>
          <a:ln w="12700">
            <a:solidFill>
              <a:schemeClr val="tx1"/>
            </a:solidFill>
            <a:round/>
            <a:headEnd/>
            <a:tailEnd/>
          </a:ln>
        </p:spPr>
        <p:txBody>
          <a:bodyPr wrap="none" anchor="ctr"/>
          <a:lstStyle/>
          <a:p>
            <a:endParaRPr lang="en-US"/>
          </a:p>
        </p:txBody>
      </p:sp>
      <p:sp>
        <p:nvSpPr>
          <p:cNvPr id="12392" name="Line 646"/>
          <p:cNvSpPr>
            <a:spLocks noChangeShapeType="1"/>
          </p:cNvSpPr>
          <p:nvPr/>
        </p:nvSpPr>
        <p:spPr bwMode="auto">
          <a:xfrm>
            <a:off x="187325" y="3140075"/>
            <a:ext cx="225425" cy="0"/>
          </a:xfrm>
          <a:prstGeom prst="line">
            <a:avLst/>
          </a:prstGeom>
          <a:noFill/>
          <a:ln w="12700">
            <a:solidFill>
              <a:schemeClr val="tx1"/>
            </a:solidFill>
            <a:round/>
            <a:headEnd/>
            <a:tailEnd/>
          </a:ln>
        </p:spPr>
        <p:txBody>
          <a:bodyPr wrap="none" anchor="ctr"/>
          <a:lstStyle/>
          <a:p>
            <a:endParaRPr lang="en-US"/>
          </a:p>
        </p:txBody>
      </p:sp>
      <p:sp>
        <p:nvSpPr>
          <p:cNvPr id="12393" name="Line 647"/>
          <p:cNvSpPr>
            <a:spLocks noChangeShapeType="1"/>
          </p:cNvSpPr>
          <p:nvPr/>
        </p:nvSpPr>
        <p:spPr bwMode="auto">
          <a:xfrm>
            <a:off x="187325" y="3636963"/>
            <a:ext cx="225425" cy="0"/>
          </a:xfrm>
          <a:prstGeom prst="line">
            <a:avLst/>
          </a:prstGeom>
          <a:noFill/>
          <a:ln w="12700">
            <a:solidFill>
              <a:schemeClr val="tx1"/>
            </a:solidFill>
            <a:round/>
            <a:headEnd/>
            <a:tailEnd/>
          </a:ln>
        </p:spPr>
        <p:txBody>
          <a:bodyPr wrap="none" anchor="ctr"/>
          <a:lstStyle/>
          <a:p>
            <a:endParaRPr lang="en-US"/>
          </a:p>
        </p:txBody>
      </p:sp>
      <p:sp>
        <p:nvSpPr>
          <p:cNvPr id="12394" name="Freeform 648"/>
          <p:cNvSpPr>
            <a:spLocks/>
          </p:cNvSpPr>
          <p:nvPr/>
        </p:nvSpPr>
        <p:spPr bwMode="auto">
          <a:xfrm>
            <a:off x="180975" y="1557338"/>
            <a:ext cx="1077913" cy="1587"/>
          </a:xfrm>
          <a:custGeom>
            <a:avLst/>
            <a:gdLst>
              <a:gd name="T0" fmla="*/ 0 w 679"/>
              <a:gd name="T1" fmla="*/ 1 h 1"/>
              <a:gd name="T2" fmla="*/ 679 w 679"/>
              <a:gd name="T3" fmla="*/ 0 h 1"/>
              <a:gd name="T4" fmla="*/ 0 60000 65536"/>
              <a:gd name="T5" fmla="*/ 0 60000 65536"/>
              <a:gd name="T6" fmla="*/ 0 w 679"/>
              <a:gd name="T7" fmla="*/ 0 h 1"/>
              <a:gd name="T8" fmla="*/ 679 w 679"/>
              <a:gd name="T9" fmla="*/ 1 h 1"/>
            </a:gdLst>
            <a:ahLst/>
            <a:cxnLst>
              <a:cxn ang="T4">
                <a:pos x="T0" y="T1"/>
              </a:cxn>
              <a:cxn ang="T5">
                <a:pos x="T2" y="T3"/>
              </a:cxn>
            </a:cxnLst>
            <a:rect l="T6" t="T7" r="T8" b="T9"/>
            <a:pathLst>
              <a:path w="679" h="1">
                <a:moveTo>
                  <a:pt x="0" y="1"/>
                </a:moveTo>
                <a:lnTo>
                  <a:pt x="67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2395" name="Line 649"/>
          <p:cNvSpPr>
            <a:spLocks noChangeShapeType="1"/>
          </p:cNvSpPr>
          <p:nvPr/>
        </p:nvSpPr>
        <p:spPr bwMode="auto">
          <a:xfrm>
            <a:off x="1127125" y="1279525"/>
            <a:ext cx="0" cy="265113"/>
          </a:xfrm>
          <a:prstGeom prst="line">
            <a:avLst/>
          </a:prstGeom>
          <a:noFill/>
          <a:ln w="12700">
            <a:solidFill>
              <a:schemeClr val="tx1"/>
            </a:solidFill>
            <a:round/>
            <a:headEnd/>
            <a:tailEnd/>
          </a:ln>
        </p:spPr>
        <p:txBody>
          <a:bodyPr wrap="none" anchor="ctr"/>
          <a:lstStyle/>
          <a:p>
            <a:endParaRPr lang="en-US"/>
          </a:p>
        </p:txBody>
      </p:sp>
      <p:grpSp>
        <p:nvGrpSpPr>
          <p:cNvPr id="12396" name="Group 650"/>
          <p:cNvGrpSpPr>
            <a:grpSpLocks/>
          </p:cNvGrpSpPr>
          <p:nvPr/>
        </p:nvGrpSpPr>
        <p:grpSpPr bwMode="auto">
          <a:xfrm>
            <a:off x="366713" y="2436813"/>
            <a:ext cx="650875" cy="430212"/>
            <a:chOff x="218" y="1272"/>
            <a:chExt cx="410" cy="271"/>
          </a:xfrm>
        </p:grpSpPr>
        <p:grpSp>
          <p:nvGrpSpPr>
            <p:cNvPr id="12461" name="Group 651"/>
            <p:cNvGrpSpPr>
              <a:grpSpLocks/>
            </p:cNvGrpSpPr>
            <p:nvPr/>
          </p:nvGrpSpPr>
          <p:grpSpPr bwMode="auto">
            <a:xfrm>
              <a:off x="283" y="1272"/>
              <a:ext cx="345" cy="271"/>
              <a:chOff x="2471" y="3326"/>
              <a:chExt cx="345" cy="271"/>
            </a:xfrm>
          </p:grpSpPr>
          <p:sp>
            <p:nvSpPr>
              <p:cNvPr id="12463" name="Rectangle 652"/>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2464" name="Group 653"/>
              <p:cNvGrpSpPr>
                <a:grpSpLocks/>
              </p:cNvGrpSpPr>
              <p:nvPr/>
            </p:nvGrpSpPr>
            <p:grpSpPr bwMode="auto">
              <a:xfrm>
                <a:off x="2625" y="3326"/>
                <a:ext cx="36" cy="52"/>
                <a:chOff x="2625" y="3326"/>
                <a:chExt cx="36" cy="52"/>
              </a:xfrm>
            </p:grpSpPr>
            <p:sp>
              <p:nvSpPr>
                <p:cNvPr id="12471" name="Line 654"/>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72" name="Line 655"/>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465" name="Group 656"/>
              <p:cNvGrpSpPr>
                <a:grpSpLocks/>
              </p:cNvGrpSpPr>
              <p:nvPr/>
            </p:nvGrpSpPr>
            <p:grpSpPr bwMode="auto">
              <a:xfrm>
                <a:off x="2488" y="3413"/>
                <a:ext cx="310" cy="75"/>
                <a:chOff x="2488" y="3413"/>
                <a:chExt cx="310" cy="75"/>
              </a:xfrm>
            </p:grpSpPr>
            <p:sp>
              <p:nvSpPr>
                <p:cNvPr id="12467" name="Line 657"/>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68" name="Line 658"/>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69" name="Freeform 659"/>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470" name="Freeform 660"/>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466" name="Rectangle 661"/>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sp>
          <p:nvSpPr>
            <p:cNvPr id="12462" name="Rectangle 662"/>
            <p:cNvSpPr>
              <a:spLocks noChangeArrowheads="1"/>
            </p:cNvSpPr>
            <p:nvPr/>
          </p:nvSpPr>
          <p:spPr bwMode="auto">
            <a:xfrm>
              <a:off x="218" y="1447"/>
              <a:ext cx="44" cy="96"/>
            </a:xfrm>
            <a:prstGeom prst="rect">
              <a:avLst/>
            </a:prstGeom>
            <a:noFill/>
            <a:ln w="9525">
              <a:noFill/>
              <a:miter lim="800000"/>
              <a:headEnd/>
              <a:tailEnd/>
            </a:ln>
          </p:spPr>
          <p:txBody>
            <a:bodyPr wrap="none" lIns="0" tIns="0" rIns="0" bIns="0">
              <a:spAutoFit/>
            </a:bodyPr>
            <a:lstStyle/>
            <a:p>
              <a:pPr algn="r" eaLnBrk="0" hangingPunct="0"/>
              <a:r>
                <a:rPr lang="en-US" sz="1000" b="1"/>
                <a:t>2</a:t>
              </a:r>
            </a:p>
          </p:txBody>
        </p:sp>
      </p:grpSp>
      <p:grpSp>
        <p:nvGrpSpPr>
          <p:cNvPr id="12397" name="Group 663"/>
          <p:cNvGrpSpPr>
            <a:grpSpLocks/>
          </p:cNvGrpSpPr>
          <p:nvPr/>
        </p:nvGrpSpPr>
        <p:grpSpPr bwMode="auto">
          <a:xfrm>
            <a:off x="387350" y="2894013"/>
            <a:ext cx="650875" cy="430212"/>
            <a:chOff x="218" y="1272"/>
            <a:chExt cx="410" cy="271"/>
          </a:xfrm>
        </p:grpSpPr>
        <p:grpSp>
          <p:nvGrpSpPr>
            <p:cNvPr id="12449" name="Group 664"/>
            <p:cNvGrpSpPr>
              <a:grpSpLocks/>
            </p:cNvGrpSpPr>
            <p:nvPr/>
          </p:nvGrpSpPr>
          <p:grpSpPr bwMode="auto">
            <a:xfrm>
              <a:off x="283" y="1272"/>
              <a:ext cx="345" cy="271"/>
              <a:chOff x="2471" y="3326"/>
              <a:chExt cx="345" cy="271"/>
            </a:xfrm>
          </p:grpSpPr>
          <p:sp>
            <p:nvSpPr>
              <p:cNvPr id="12451" name="Rectangle 665"/>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2452" name="Group 666"/>
              <p:cNvGrpSpPr>
                <a:grpSpLocks/>
              </p:cNvGrpSpPr>
              <p:nvPr/>
            </p:nvGrpSpPr>
            <p:grpSpPr bwMode="auto">
              <a:xfrm>
                <a:off x="2625" y="3326"/>
                <a:ext cx="36" cy="52"/>
                <a:chOff x="2625" y="3326"/>
                <a:chExt cx="36" cy="52"/>
              </a:xfrm>
            </p:grpSpPr>
            <p:sp>
              <p:nvSpPr>
                <p:cNvPr id="12459" name="Line 667"/>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60" name="Line 668"/>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453" name="Group 669"/>
              <p:cNvGrpSpPr>
                <a:grpSpLocks/>
              </p:cNvGrpSpPr>
              <p:nvPr/>
            </p:nvGrpSpPr>
            <p:grpSpPr bwMode="auto">
              <a:xfrm>
                <a:off x="2488" y="3413"/>
                <a:ext cx="310" cy="75"/>
                <a:chOff x="2488" y="3413"/>
                <a:chExt cx="310" cy="75"/>
              </a:xfrm>
            </p:grpSpPr>
            <p:sp>
              <p:nvSpPr>
                <p:cNvPr id="12455" name="Line 670"/>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56" name="Line 671"/>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57" name="Freeform 672"/>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458" name="Freeform 673"/>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454" name="Rectangle 674"/>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sp>
          <p:nvSpPr>
            <p:cNvPr id="12450" name="Rectangle 675"/>
            <p:cNvSpPr>
              <a:spLocks noChangeArrowheads="1"/>
            </p:cNvSpPr>
            <p:nvPr/>
          </p:nvSpPr>
          <p:spPr bwMode="auto">
            <a:xfrm>
              <a:off x="218" y="1447"/>
              <a:ext cx="44" cy="96"/>
            </a:xfrm>
            <a:prstGeom prst="rect">
              <a:avLst/>
            </a:prstGeom>
            <a:noFill/>
            <a:ln w="9525">
              <a:noFill/>
              <a:miter lim="800000"/>
              <a:headEnd/>
              <a:tailEnd/>
            </a:ln>
          </p:spPr>
          <p:txBody>
            <a:bodyPr wrap="none" lIns="0" tIns="0" rIns="0" bIns="0">
              <a:spAutoFit/>
            </a:bodyPr>
            <a:lstStyle/>
            <a:p>
              <a:pPr algn="r" eaLnBrk="0" hangingPunct="0"/>
              <a:r>
                <a:rPr lang="en-US" sz="1000" b="1"/>
                <a:t>3</a:t>
              </a:r>
            </a:p>
          </p:txBody>
        </p:sp>
      </p:grpSp>
      <p:grpSp>
        <p:nvGrpSpPr>
          <p:cNvPr id="12398" name="Group 676"/>
          <p:cNvGrpSpPr>
            <a:grpSpLocks/>
          </p:cNvGrpSpPr>
          <p:nvPr/>
        </p:nvGrpSpPr>
        <p:grpSpPr bwMode="auto">
          <a:xfrm>
            <a:off x="354013" y="3405188"/>
            <a:ext cx="650875" cy="430212"/>
            <a:chOff x="218" y="1272"/>
            <a:chExt cx="410" cy="271"/>
          </a:xfrm>
        </p:grpSpPr>
        <p:grpSp>
          <p:nvGrpSpPr>
            <p:cNvPr id="12437" name="Group 677"/>
            <p:cNvGrpSpPr>
              <a:grpSpLocks/>
            </p:cNvGrpSpPr>
            <p:nvPr/>
          </p:nvGrpSpPr>
          <p:grpSpPr bwMode="auto">
            <a:xfrm>
              <a:off x="283" y="1272"/>
              <a:ext cx="345" cy="271"/>
              <a:chOff x="2471" y="3326"/>
              <a:chExt cx="345" cy="271"/>
            </a:xfrm>
          </p:grpSpPr>
          <p:sp>
            <p:nvSpPr>
              <p:cNvPr id="12439" name="Rectangle 678"/>
              <p:cNvSpPr>
                <a:spLocks noChangeArrowheads="1"/>
              </p:cNvSpPr>
              <p:nvPr/>
            </p:nvSpPr>
            <p:spPr bwMode="auto">
              <a:xfrm>
                <a:off x="2471" y="3379"/>
                <a:ext cx="345" cy="218"/>
              </a:xfrm>
              <a:prstGeom prst="rect">
                <a:avLst/>
              </a:prstGeom>
              <a:noFill/>
              <a:ln w="12700">
                <a:solidFill>
                  <a:srgbClr val="000000"/>
                </a:solidFill>
                <a:miter lim="800000"/>
                <a:headEnd/>
                <a:tailEnd/>
              </a:ln>
            </p:spPr>
            <p:txBody>
              <a:bodyPr wrap="none" anchor="ctr"/>
              <a:lstStyle/>
              <a:p>
                <a:endParaRPr lang="en-US"/>
              </a:p>
            </p:txBody>
          </p:sp>
          <p:grpSp>
            <p:nvGrpSpPr>
              <p:cNvPr id="12440" name="Group 679"/>
              <p:cNvGrpSpPr>
                <a:grpSpLocks/>
              </p:cNvGrpSpPr>
              <p:nvPr/>
            </p:nvGrpSpPr>
            <p:grpSpPr bwMode="auto">
              <a:xfrm>
                <a:off x="2625" y="3326"/>
                <a:ext cx="36" cy="52"/>
                <a:chOff x="2625" y="3326"/>
                <a:chExt cx="36" cy="52"/>
              </a:xfrm>
            </p:grpSpPr>
            <p:sp>
              <p:nvSpPr>
                <p:cNvPr id="12447" name="Line 680"/>
                <p:cNvSpPr>
                  <a:spLocks noChangeAspect="1" noChangeShapeType="1"/>
                </p:cNvSpPr>
                <p:nvPr/>
              </p:nvSpPr>
              <p:spPr bwMode="auto">
                <a:xfrm>
                  <a:off x="2625"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48" name="Line 681"/>
                <p:cNvSpPr>
                  <a:spLocks noChangeAspect="1" noChangeShapeType="1"/>
                </p:cNvSpPr>
                <p:nvPr/>
              </p:nvSpPr>
              <p:spPr bwMode="auto">
                <a:xfrm>
                  <a:off x="2661" y="3326"/>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nvGrpSpPr>
              <p:cNvPr id="12441" name="Group 682"/>
              <p:cNvGrpSpPr>
                <a:grpSpLocks/>
              </p:cNvGrpSpPr>
              <p:nvPr/>
            </p:nvGrpSpPr>
            <p:grpSpPr bwMode="auto">
              <a:xfrm>
                <a:off x="2488" y="3413"/>
                <a:ext cx="310" cy="75"/>
                <a:chOff x="2488" y="3413"/>
                <a:chExt cx="310" cy="75"/>
              </a:xfrm>
            </p:grpSpPr>
            <p:sp>
              <p:nvSpPr>
                <p:cNvPr id="12443" name="Line 683"/>
                <p:cNvSpPr>
                  <a:spLocks noChangeShapeType="1"/>
                </p:cNvSpPr>
                <p:nvPr/>
              </p:nvSpPr>
              <p:spPr bwMode="auto">
                <a:xfrm>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44" name="Line 684"/>
                <p:cNvSpPr>
                  <a:spLocks noChangeShapeType="1"/>
                </p:cNvSpPr>
                <p:nvPr/>
              </p:nvSpPr>
              <p:spPr bwMode="auto">
                <a:xfrm flipH="1">
                  <a:off x="2524" y="3413"/>
                  <a:ext cx="238" cy="75"/>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45" name="Freeform 685"/>
                <p:cNvSpPr>
                  <a:spLocks noChangeAspect="1"/>
                </p:cNvSpPr>
                <p:nvPr/>
              </p:nvSpPr>
              <p:spPr bwMode="auto">
                <a:xfrm rot="5400000">
                  <a:off x="2742" y="3431"/>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12446" name="Freeform 686"/>
                <p:cNvSpPr>
                  <a:spLocks noChangeAspect="1"/>
                </p:cNvSpPr>
                <p:nvPr/>
              </p:nvSpPr>
              <p:spPr bwMode="auto">
                <a:xfrm rot="16200000" flipH="1">
                  <a:off x="2470" y="3432"/>
                  <a:ext cx="74" cy="38"/>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22 h 1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5"/>
                    <a:gd name="T61" fmla="*/ 0 h 122"/>
                    <a:gd name="T62" fmla="*/ 255 w 255"/>
                    <a:gd name="T63" fmla="*/ 122 h 1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22"/>
                      </a:lnTo>
                    </a:path>
                  </a:pathLst>
                </a:custGeom>
                <a:noFill/>
                <a:ln w="12700" cap="flat" cmpd="sng">
                  <a:solidFill>
                    <a:schemeClr val="tx1"/>
                  </a:solidFill>
                  <a:prstDash val="solid"/>
                  <a:round/>
                  <a:headEnd/>
                  <a:tailEnd/>
                </a:ln>
              </p:spPr>
              <p:txBody>
                <a:bodyPr wrap="none" anchor="ctr"/>
                <a:lstStyle/>
                <a:p>
                  <a:endParaRPr lang="en-US"/>
                </a:p>
              </p:txBody>
            </p:sp>
          </p:grpSp>
          <p:sp>
            <p:nvSpPr>
              <p:cNvPr id="12442" name="Rectangle 687"/>
              <p:cNvSpPr>
                <a:spLocks noChangeAspect="1" noChangeArrowheads="1"/>
              </p:cNvSpPr>
              <p:nvPr/>
            </p:nvSpPr>
            <p:spPr bwMode="auto">
              <a:xfrm>
                <a:off x="2547" y="3504"/>
                <a:ext cx="192" cy="77"/>
              </a:xfrm>
              <a:prstGeom prst="rect">
                <a:avLst/>
              </a:prstGeom>
              <a:noFill/>
              <a:ln w="9525">
                <a:noFill/>
                <a:miter lim="800000"/>
                <a:headEnd/>
                <a:tailEnd/>
              </a:ln>
            </p:spPr>
            <p:txBody>
              <a:bodyPr wrap="none" lIns="0" tIns="0" rIns="0" bIns="0">
                <a:spAutoFit/>
              </a:bodyPr>
              <a:lstStyle/>
              <a:p>
                <a:pPr eaLnBrk="0" hangingPunct="0"/>
                <a:r>
                  <a:rPr lang="en-US" sz="800" b="1">
                    <a:solidFill>
                      <a:srgbClr val="000000"/>
                    </a:solidFill>
                  </a:rPr>
                  <a:t>VMAQ</a:t>
                </a:r>
              </a:p>
            </p:txBody>
          </p:sp>
        </p:grpSp>
        <p:sp>
          <p:nvSpPr>
            <p:cNvPr id="12438" name="Rectangle 688"/>
            <p:cNvSpPr>
              <a:spLocks noChangeArrowheads="1"/>
            </p:cNvSpPr>
            <p:nvPr/>
          </p:nvSpPr>
          <p:spPr bwMode="auto">
            <a:xfrm>
              <a:off x="218" y="1447"/>
              <a:ext cx="44" cy="96"/>
            </a:xfrm>
            <a:prstGeom prst="rect">
              <a:avLst/>
            </a:prstGeom>
            <a:noFill/>
            <a:ln w="9525">
              <a:noFill/>
              <a:miter lim="800000"/>
              <a:headEnd/>
              <a:tailEnd/>
            </a:ln>
          </p:spPr>
          <p:txBody>
            <a:bodyPr wrap="none" lIns="0" tIns="0" rIns="0" bIns="0">
              <a:spAutoFit/>
            </a:bodyPr>
            <a:lstStyle/>
            <a:p>
              <a:pPr algn="r" eaLnBrk="0" hangingPunct="0"/>
              <a:r>
                <a:rPr lang="en-US" sz="1000" b="1"/>
                <a:t>4</a:t>
              </a:r>
            </a:p>
          </p:txBody>
        </p:sp>
      </p:grpSp>
      <p:sp>
        <p:nvSpPr>
          <p:cNvPr id="12399" name="Line 689"/>
          <p:cNvSpPr>
            <a:spLocks noChangeShapeType="1"/>
          </p:cNvSpPr>
          <p:nvPr/>
        </p:nvSpPr>
        <p:spPr bwMode="auto">
          <a:xfrm>
            <a:off x="2495550" y="5176838"/>
            <a:ext cx="225425" cy="0"/>
          </a:xfrm>
          <a:prstGeom prst="line">
            <a:avLst/>
          </a:prstGeom>
          <a:noFill/>
          <a:ln w="12700">
            <a:solidFill>
              <a:schemeClr val="tx1"/>
            </a:solidFill>
            <a:round/>
            <a:headEnd/>
            <a:tailEnd/>
          </a:ln>
        </p:spPr>
        <p:txBody>
          <a:bodyPr wrap="none" anchor="ctr"/>
          <a:lstStyle/>
          <a:p>
            <a:endParaRPr lang="en-US"/>
          </a:p>
        </p:txBody>
      </p:sp>
      <p:grpSp>
        <p:nvGrpSpPr>
          <p:cNvPr id="12400" name="Group 690"/>
          <p:cNvGrpSpPr>
            <a:grpSpLocks/>
          </p:cNvGrpSpPr>
          <p:nvPr/>
        </p:nvGrpSpPr>
        <p:grpSpPr bwMode="auto">
          <a:xfrm>
            <a:off x="3916363" y="3946525"/>
            <a:ext cx="815975" cy="431800"/>
            <a:chOff x="3311" y="1397"/>
            <a:chExt cx="514" cy="272"/>
          </a:xfrm>
        </p:grpSpPr>
        <p:grpSp>
          <p:nvGrpSpPr>
            <p:cNvPr id="12426" name="Group 691"/>
            <p:cNvGrpSpPr>
              <a:grpSpLocks/>
            </p:cNvGrpSpPr>
            <p:nvPr/>
          </p:nvGrpSpPr>
          <p:grpSpPr bwMode="auto">
            <a:xfrm>
              <a:off x="3480" y="1397"/>
              <a:ext cx="345" cy="272"/>
              <a:chOff x="4313" y="1583"/>
              <a:chExt cx="345" cy="272"/>
            </a:xfrm>
          </p:grpSpPr>
          <p:sp>
            <p:nvSpPr>
              <p:cNvPr id="12428" name="Text Box 692"/>
              <p:cNvSpPr txBox="1">
                <a:spLocks noChangeArrowheads="1"/>
              </p:cNvSpPr>
              <p:nvPr/>
            </p:nvSpPr>
            <p:spPr bwMode="auto">
              <a:xfrm>
                <a:off x="4384" y="1776"/>
                <a:ext cx="202" cy="77"/>
              </a:xfrm>
              <a:prstGeom prst="rect">
                <a:avLst/>
              </a:prstGeom>
              <a:noFill/>
              <a:ln w="12700">
                <a:noFill/>
                <a:miter lim="800000"/>
                <a:headEnd/>
                <a:tailEnd/>
              </a:ln>
            </p:spPr>
            <p:txBody>
              <a:bodyPr wrap="none" lIns="0" tIns="0" rIns="0" bIns="0" anchor="ctr">
                <a:spAutoFit/>
              </a:bodyPr>
              <a:lstStyle/>
              <a:p>
                <a:pPr algn="ctr" eaLnBrk="0" hangingPunct="0"/>
                <a:r>
                  <a:rPr lang="en-US" sz="800" b="1"/>
                  <a:t>HML/A</a:t>
                </a:r>
              </a:p>
            </p:txBody>
          </p:sp>
          <p:sp>
            <p:nvSpPr>
              <p:cNvPr id="12429" name="Rectangle 693"/>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430" name="Group 694"/>
              <p:cNvGrpSpPr>
                <a:grpSpLocks/>
              </p:cNvGrpSpPr>
              <p:nvPr/>
            </p:nvGrpSpPr>
            <p:grpSpPr bwMode="auto">
              <a:xfrm>
                <a:off x="4366" y="1648"/>
                <a:ext cx="240" cy="131"/>
                <a:chOff x="3653" y="1409"/>
                <a:chExt cx="240" cy="131"/>
              </a:xfrm>
            </p:grpSpPr>
            <p:sp>
              <p:nvSpPr>
                <p:cNvPr id="12434" name="Freeform 695"/>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435" name="Line 696"/>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36" name="Line 697"/>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2431" name="Group 698"/>
              <p:cNvGrpSpPr>
                <a:grpSpLocks/>
              </p:cNvGrpSpPr>
              <p:nvPr/>
            </p:nvGrpSpPr>
            <p:grpSpPr bwMode="auto">
              <a:xfrm>
                <a:off x="4467" y="1583"/>
                <a:ext cx="36" cy="52"/>
                <a:chOff x="3754" y="1344"/>
                <a:chExt cx="36" cy="52"/>
              </a:xfrm>
            </p:grpSpPr>
            <p:sp>
              <p:nvSpPr>
                <p:cNvPr id="12432" name="Line 699"/>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33" name="Line 700"/>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427" name="Rectangle 701"/>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167</a:t>
              </a:r>
            </a:p>
          </p:txBody>
        </p:sp>
      </p:grpSp>
      <p:grpSp>
        <p:nvGrpSpPr>
          <p:cNvPr id="12401" name="Group 702"/>
          <p:cNvGrpSpPr>
            <a:grpSpLocks/>
          </p:cNvGrpSpPr>
          <p:nvPr/>
        </p:nvGrpSpPr>
        <p:grpSpPr bwMode="auto">
          <a:xfrm>
            <a:off x="3917950" y="4405313"/>
            <a:ext cx="815975" cy="431800"/>
            <a:chOff x="3311" y="1397"/>
            <a:chExt cx="514" cy="272"/>
          </a:xfrm>
        </p:grpSpPr>
        <p:grpSp>
          <p:nvGrpSpPr>
            <p:cNvPr id="12415" name="Group 703"/>
            <p:cNvGrpSpPr>
              <a:grpSpLocks/>
            </p:cNvGrpSpPr>
            <p:nvPr/>
          </p:nvGrpSpPr>
          <p:grpSpPr bwMode="auto">
            <a:xfrm>
              <a:off x="3480" y="1397"/>
              <a:ext cx="345" cy="272"/>
              <a:chOff x="4313" y="1583"/>
              <a:chExt cx="345" cy="272"/>
            </a:xfrm>
          </p:grpSpPr>
          <p:sp>
            <p:nvSpPr>
              <p:cNvPr id="12417" name="Text Box 704"/>
              <p:cNvSpPr txBox="1">
                <a:spLocks noChangeArrowheads="1"/>
              </p:cNvSpPr>
              <p:nvPr/>
            </p:nvSpPr>
            <p:spPr bwMode="auto">
              <a:xfrm>
                <a:off x="4392" y="1776"/>
                <a:ext cx="188" cy="77"/>
              </a:xfrm>
              <a:prstGeom prst="rect">
                <a:avLst/>
              </a:prstGeom>
              <a:noFill/>
              <a:ln w="12700">
                <a:noFill/>
                <a:miter lim="800000"/>
                <a:headEnd/>
                <a:tailEnd/>
              </a:ln>
            </p:spPr>
            <p:txBody>
              <a:bodyPr wrap="none" lIns="0" tIns="0" rIns="0" bIns="0" anchor="ctr">
                <a:spAutoFit/>
              </a:bodyPr>
              <a:lstStyle/>
              <a:p>
                <a:pPr algn="ctr" eaLnBrk="0" hangingPunct="0"/>
                <a:r>
                  <a:rPr lang="en-US" sz="800" b="1"/>
                  <a:t>VMMT</a:t>
                </a:r>
              </a:p>
            </p:txBody>
          </p:sp>
          <p:sp>
            <p:nvSpPr>
              <p:cNvPr id="12418" name="Rectangle 705"/>
              <p:cNvSpPr>
                <a:spLocks noChangeArrowheads="1"/>
              </p:cNvSpPr>
              <p:nvPr/>
            </p:nvSpPr>
            <p:spPr bwMode="auto">
              <a:xfrm>
                <a:off x="4313" y="1637"/>
                <a:ext cx="345" cy="218"/>
              </a:xfrm>
              <a:prstGeom prst="rect">
                <a:avLst/>
              </a:prstGeom>
              <a:noFill/>
              <a:ln w="12700">
                <a:solidFill>
                  <a:srgbClr val="000000"/>
                </a:solidFill>
                <a:miter lim="800000"/>
                <a:headEnd/>
                <a:tailEnd/>
              </a:ln>
            </p:spPr>
            <p:txBody>
              <a:bodyPr wrap="none" anchor="ctr"/>
              <a:lstStyle/>
              <a:p>
                <a:endParaRPr lang="en-US"/>
              </a:p>
            </p:txBody>
          </p:sp>
          <p:grpSp>
            <p:nvGrpSpPr>
              <p:cNvPr id="12419" name="Group 706"/>
              <p:cNvGrpSpPr>
                <a:grpSpLocks/>
              </p:cNvGrpSpPr>
              <p:nvPr/>
            </p:nvGrpSpPr>
            <p:grpSpPr bwMode="auto">
              <a:xfrm>
                <a:off x="4366" y="1648"/>
                <a:ext cx="240" cy="131"/>
                <a:chOff x="3653" y="1409"/>
                <a:chExt cx="240" cy="131"/>
              </a:xfrm>
            </p:grpSpPr>
            <p:sp>
              <p:nvSpPr>
                <p:cNvPr id="12423" name="Freeform 707"/>
                <p:cNvSpPr>
                  <a:spLocks/>
                </p:cNvSpPr>
                <p:nvPr/>
              </p:nvSpPr>
              <p:spPr bwMode="auto">
                <a:xfrm>
                  <a:off x="3653" y="1409"/>
                  <a:ext cx="240" cy="76"/>
                </a:xfrm>
                <a:custGeom>
                  <a:avLst/>
                  <a:gdLst>
                    <a:gd name="T0" fmla="*/ 0 w 240"/>
                    <a:gd name="T1" fmla="*/ 76 h 76"/>
                    <a:gd name="T2" fmla="*/ 0 w 240"/>
                    <a:gd name="T3" fmla="*/ 0 h 76"/>
                    <a:gd name="T4" fmla="*/ 240 w 240"/>
                    <a:gd name="T5" fmla="*/ 75 h 76"/>
                    <a:gd name="T6" fmla="*/ 240 w 240"/>
                    <a:gd name="T7" fmla="*/ 1 h 76"/>
                    <a:gd name="T8" fmla="*/ 0 w 240"/>
                    <a:gd name="T9" fmla="*/ 76 h 76"/>
                    <a:gd name="T10" fmla="*/ 0 60000 65536"/>
                    <a:gd name="T11" fmla="*/ 0 60000 65536"/>
                    <a:gd name="T12" fmla="*/ 0 60000 65536"/>
                    <a:gd name="T13" fmla="*/ 0 60000 65536"/>
                    <a:gd name="T14" fmla="*/ 0 60000 65536"/>
                    <a:gd name="T15" fmla="*/ 0 w 240"/>
                    <a:gd name="T16" fmla="*/ 0 h 76"/>
                    <a:gd name="T17" fmla="*/ 240 w 240"/>
                    <a:gd name="T18" fmla="*/ 76 h 76"/>
                  </a:gdLst>
                  <a:ahLst/>
                  <a:cxnLst>
                    <a:cxn ang="T10">
                      <a:pos x="T0" y="T1"/>
                    </a:cxn>
                    <a:cxn ang="T11">
                      <a:pos x="T2" y="T3"/>
                    </a:cxn>
                    <a:cxn ang="T12">
                      <a:pos x="T4" y="T5"/>
                    </a:cxn>
                    <a:cxn ang="T13">
                      <a:pos x="T6" y="T7"/>
                    </a:cxn>
                    <a:cxn ang="T14">
                      <a:pos x="T8" y="T9"/>
                    </a:cxn>
                  </a:cxnLst>
                  <a:rect l="T15" t="T16" r="T17" b="T18"/>
                  <a:pathLst>
                    <a:path w="240" h="76">
                      <a:moveTo>
                        <a:pt x="0" y="76"/>
                      </a:moveTo>
                      <a:lnTo>
                        <a:pt x="0" y="0"/>
                      </a:lnTo>
                      <a:lnTo>
                        <a:pt x="240" y="75"/>
                      </a:lnTo>
                      <a:lnTo>
                        <a:pt x="240" y="1"/>
                      </a:lnTo>
                      <a:lnTo>
                        <a:pt x="0" y="76"/>
                      </a:lnTo>
                      <a:close/>
                    </a:path>
                  </a:pathLst>
                </a:custGeom>
                <a:noFill/>
                <a:ln w="12700" cap="flat" cmpd="sng">
                  <a:solidFill>
                    <a:schemeClr val="tx1"/>
                  </a:solidFill>
                  <a:prstDash val="solid"/>
                  <a:round/>
                  <a:headEnd/>
                  <a:tailEnd/>
                </a:ln>
              </p:spPr>
              <p:txBody>
                <a:bodyPr wrap="none" anchor="ctr"/>
                <a:lstStyle/>
                <a:p>
                  <a:endParaRPr lang="en-US"/>
                </a:p>
              </p:txBody>
            </p:sp>
            <p:sp>
              <p:nvSpPr>
                <p:cNvPr id="12424" name="Line 708"/>
                <p:cNvSpPr>
                  <a:spLocks noChangeShapeType="1"/>
                </p:cNvSpPr>
                <p:nvPr/>
              </p:nvSpPr>
              <p:spPr bwMode="auto">
                <a:xfrm>
                  <a:off x="3773" y="1411"/>
                  <a:ext cx="0" cy="129"/>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25" name="Line 709"/>
                <p:cNvSpPr>
                  <a:spLocks noChangeShapeType="1"/>
                </p:cNvSpPr>
                <p:nvPr/>
              </p:nvSpPr>
              <p:spPr bwMode="auto">
                <a:xfrm>
                  <a:off x="3733" y="1537"/>
                  <a:ext cx="79" cy="0"/>
                </a:xfrm>
                <a:prstGeom prst="line">
                  <a:avLst/>
                </a:prstGeom>
                <a:noFill/>
                <a:ln w="12700">
                  <a:solidFill>
                    <a:schemeClr val="tx1"/>
                  </a:solidFill>
                  <a:round/>
                  <a:headEnd/>
                  <a:tailEnd/>
                </a:ln>
              </p:spPr>
              <p:txBody>
                <a:bodyPr wrap="none" anchor="ctr"/>
                <a:lstStyle/>
                <a:p>
                  <a:endParaRPr lang="en-US"/>
                </a:p>
              </p:txBody>
            </p:sp>
          </p:grpSp>
          <p:grpSp>
            <p:nvGrpSpPr>
              <p:cNvPr id="12420" name="Group 710"/>
              <p:cNvGrpSpPr>
                <a:grpSpLocks/>
              </p:cNvGrpSpPr>
              <p:nvPr/>
            </p:nvGrpSpPr>
            <p:grpSpPr bwMode="auto">
              <a:xfrm>
                <a:off x="4467" y="1583"/>
                <a:ext cx="36" cy="52"/>
                <a:chOff x="3754" y="1344"/>
                <a:chExt cx="36" cy="52"/>
              </a:xfrm>
            </p:grpSpPr>
            <p:sp>
              <p:nvSpPr>
                <p:cNvPr id="12421" name="Line 711"/>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22" name="Line 712"/>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grpSp>
        <p:sp>
          <p:nvSpPr>
            <p:cNvPr id="12416" name="Rectangle 713"/>
            <p:cNvSpPr>
              <a:spLocks noChangeArrowheads="1"/>
            </p:cNvSpPr>
            <p:nvPr/>
          </p:nvSpPr>
          <p:spPr bwMode="auto">
            <a:xfrm>
              <a:off x="3311" y="1573"/>
              <a:ext cx="132" cy="96"/>
            </a:xfrm>
            <a:prstGeom prst="rect">
              <a:avLst/>
            </a:prstGeom>
            <a:noFill/>
            <a:ln w="9525">
              <a:noFill/>
              <a:miter lim="800000"/>
              <a:headEnd/>
              <a:tailEnd/>
            </a:ln>
          </p:spPr>
          <p:txBody>
            <a:bodyPr wrap="none" lIns="0" tIns="0" rIns="0" bIns="0">
              <a:spAutoFit/>
            </a:bodyPr>
            <a:lstStyle/>
            <a:p>
              <a:pPr eaLnBrk="0" hangingPunct="0"/>
              <a:r>
                <a:rPr lang="en-US" sz="1000" b="1"/>
                <a:t>204</a:t>
              </a:r>
            </a:p>
          </p:txBody>
        </p:sp>
      </p:grpSp>
      <p:sp>
        <p:nvSpPr>
          <p:cNvPr id="12402" name="AutoShape 714">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2403" name="Text Box 715"/>
          <p:cNvSpPr txBox="1">
            <a:spLocks noChangeArrowheads="1"/>
          </p:cNvSpPr>
          <p:nvPr/>
        </p:nvSpPr>
        <p:spPr bwMode="auto">
          <a:xfrm>
            <a:off x="4645025" y="5086350"/>
            <a:ext cx="2039938" cy="1311275"/>
          </a:xfrm>
          <a:prstGeom prst="rect">
            <a:avLst/>
          </a:prstGeom>
          <a:noFill/>
          <a:ln w="12700" algn="ctr">
            <a:noFill/>
            <a:miter lim="800000"/>
            <a:headEnd/>
            <a:tailEnd/>
          </a:ln>
        </p:spPr>
        <p:txBody>
          <a:bodyPr wrap="none">
            <a:spAutoFit/>
          </a:bodyPr>
          <a:lstStyle/>
          <a:p>
            <a:pPr eaLnBrk="0" hangingPunct="0"/>
            <a:r>
              <a:rPr lang="en-US" sz="1000" b="1"/>
              <a:t>VMFA</a:t>
            </a:r>
            <a:r>
              <a:rPr lang="en-US" sz="1000"/>
              <a:t> Marine Fighter Attack Sqd</a:t>
            </a:r>
          </a:p>
          <a:p>
            <a:pPr eaLnBrk="0" hangingPunct="0"/>
            <a:r>
              <a:rPr lang="en-US" sz="1000" b="1"/>
              <a:t>VMFA(AW)</a:t>
            </a:r>
            <a:r>
              <a:rPr lang="en-US" sz="1000"/>
              <a:t> All Weather VMFA</a:t>
            </a:r>
          </a:p>
          <a:p>
            <a:pPr eaLnBrk="0" hangingPunct="0"/>
            <a:r>
              <a:rPr lang="en-US" sz="1000"/>
              <a:t>XXX</a:t>
            </a:r>
            <a:r>
              <a:rPr lang="en-US" sz="1000" b="1"/>
              <a:t>T</a:t>
            </a:r>
            <a:r>
              <a:rPr lang="en-US" sz="1000"/>
              <a:t> Training Sqd</a:t>
            </a:r>
          </a:p>
          <a:p>
            <a:pPr eaLnBrk="0" hangingPunct="0"/>
            <a:r>
              <a:rPr lang="en-US" sz="1000" b="1"/>
              <a:t>VMAQ</a:t>
            </a:r>
            <a:r>
              <a:rPr lang="en-US" sz="1000"/>
              <a:t> Marine Tactical EW Sqd</a:t>
            </a:r>
          </a:p>
          <a:p>
            <a:pPr eaLnBrk="0" hangingPunct="0"/>
            <a:r>
              <a:rPr lang="en-US" sz="1000" b="1"/>
              <a:t>VMA</a:t>
            </a:r>
            <a:r>
              <a:rPr lang="en-US" sz="1000"/>
              <a:t> Marine Attack Sqd</a:t>
            </a:r>
          </a:p>
          <a:p>
            <a:pPr eaLnBrk="0" hangingPunct="0"/>
            <a:r>
              <a:rPr lang="en-US" sz="1000" b="1"/>
              <a:t>VMU </a:t>
            </a:r>
            <a:r>
              <a:rPr lang="en-US" sz="1000"/>
              <a:t>UAV Sqd</a:t>
            </a:r>
            <a:endParaRPr lang="en-US" sz="1000" b="1"/>
          </a:p>
          <a:p>
            <a:pPr eaLnBrk="0" hangingPunct="0"/>
            <a:r>
              <a:rPr lang="en-US" sz="1000" b="1"/>
              <a:t>VMGR</a:t>
            </a:r>
            <a:r>
              <a:rPr lang="en-US" sz="1000"/>
              <a:t> Marine Aerial Refueler / </a:t>
            </a:r>
          </a:p>
          <a:p>
            <a:pPr eaLnBrk="0" hangingPunct="0"/>
            <a:r>
              <a:rPr lang="en-US" sz="1000"/>
              <a:t>Transport Sqd</a:t>
            </a:r>
          </a:p>
        </p:txBody>
      </p:sp>
      <p:sp>
        <p:nvSpPr>
          <p:cNvPr id="12404" name="Text Box 716"/>
          <p:cNvSpPr txBox="1">
            <a:spLocks noChangeArrowheads="1"/>
          </p:cNvSpPr>
          <p:nvPr/>
        </p:nvSpPr>
        <p:spPr bwMode="auto">
          <a:xfrm>
            <a:off x="4648200" y="6308725"/>
            <a:ext cx="4267200" cy="549275"/>
          </a:xfrm>
          <a:prstGeom prst="rect">
            <a:avLst/>
          </a:prstGeom>
          <a:noFill/>
          <a:ln w="12700" algn="ctr">
            <a:noFill/>
            <a:miter lim="800000"/>
            <a:headEnd/>
            <a:tailEnd/>
          </a:ln>
        </p:spPr>
        <p:txBody>
          <a:bodyPr wrap="none">
            <a:spAutoFit/>
          </a:bodyPr>
          <a:lstStyle/>
          <a:p>
            <a:pPr eaLnBrk="0" hangingPunct="0"/>
            <a:r>
              <a:rPr lang="en-US" sz="1000" b="1"/>
              <a:t>HMH</a:t>
            </a:r>
            <a:r>
              <a:rPr lang="en-US" sz="1000"/>
              <a:t> Marine Heavy Helo Sqd          </a:t>
            </a:r>
            <a:r>
              <a:rPr lang="en-US" sz="1000" b="1"/>
              <a:t>HML/A</a:t>
            </a:r>
            <a:r>
              <a:rPr lang="en-US" sz="1000"/>
              <a:t> Marine Light Attack Helo Sqd</a:t>
            </a:r>
          </a:p>
          <a:p>
            <a:pPr eaLnBrk="0" hangingPunct="0"/>
            <a:r>
              <a:rPr lang="en-US" sz="1000" b="1"/>
              <a:t>HMM</a:t>
            </a:r>
            <a:r>
              <a:rPr lang="en-US" sz="1000"/>
              <a:t> Marine Medium Helo Sqd       </a:t>
            </a:r>
            <a:r>
              <a:rPr lang="en-US" sz="1000" b="1"/>
              <a:t>HMT </a:t>
            </a:r>
            <a:r>
              <a:rPr lang="en-US" sz="1000"/>
              <a:t> Marine Helo Training Sqd</a:t>
            </a:r>
          </a:p>
          <a:p>
            <a:pPr eaLnBrk="0" hangingPunct="0"/>
            <a:r>
              <a:rPr lang="en-US" sz="1000" b="1"/>
              <a:t>LAAD </a:t>
            </a:r>
            <a:r>
              <a:rPr lang="en-US" sz="1000"/>
              <a:t>Low Altitude Air Defense</a:t>
            </a:r>
          </a:p>
        </p:txBody>
      </p:sp>
      <p:sp>
        <p:nvSpPr>
          <p:cNvPr id="12405" name="Text Box 717"/>
          <p:cNvSpPr txBox="1">
            <a:spLocks noChangeArrowheads="1"/>
          </p:cNvSpPr>
          <p:nvPr/>
        </p:nvSpPr>
        <p:spPr bwMode="auto">
          <a:xfrm>
            <a:off x="6675438" y="4806950"/>
            <a:ext cx="1779587" cy="1616075"/>
          </a:xfrm>
          <a:prstGeom prst="rect">
            <a:avLst/>
          </a:prstGeom>
          <a:noFill/>
          <a:ln w="12700" algn="ctr">
            <a:noFill/>
            <a:miter lim="800000"/>
            <a:headEnd/>
            <a:tailEnd/>
          </a:ln>
        </p:spPr>
        <p:txBody>
          <a:bodyPr wrap="none">
            <a:spAutoFit/>
          </a:bodyPr>
          <a:lstStyle/>
          <a:p>
            <a:pPr eaLnBrk="0" hangingPunct="0"/>
            <a:r>
              <a:rPr lang="en-US" sz="1000" b="1"/>
              <a:t>MAG </a:t>
            </a:r>
            <a:r>
              <a:rPr lang="en-US" sz="1000"/>
              <a:t>Marine Air Group</a:t>
            </a:r>
            <a:endParaRPr lang="en-US" sz="1000" b="1"/>
          </a:p>
          <a:p>
            <a:pPr eaLnBrk="0" hangingPunct="0"/>
            <a:r>
              <a:rPr lang="en-US" sz="1000" b="1"/>
              <a:t>MACS </a:t>
            </a:r>
            <a:r>
              <a:rPr lang="en-US" sz="1000"/>
              <a:t>Air Control Sqd</a:t>
            </a:r>
            <a:endParaRPr lang="en-US" sz="1000" b="1"/>
          </a:p>
          <a:p>
            <a:pPr eaLnBrk="0" hangingPunct="0"/>
            <a:r>
              <a:rPr lang="en-US" sz="1000" b="1"/>
              <a:t>MACG</a:t>
            </a:r>
            <a:r>
              <a:rPr lang="en-US" sz="1000"/>
              <a:t>  Air Control Group</a:t>
            </a:r>
          </a:p>
          <a:p>
            <a:pPr eaLnBrk="0" hangingPunct="0"/>
            <a:r>
              <a:rPr lang="en-US" sz="1000" b="1"/>
              <a:t>MALS </a:t>
            </a:r>
            <a:r>
              <a:rPr lang="en-US" sz="1000"/>
              <a:t>Aviation Log Sqd</a:t>
            </a:r>
            <a:endParaRPr lang="en-US" sz="1000" b="1"/>
          </a:p>
          <a:p>
            <a:pPr eaLnBrk="0" hangingPunct="0"/>
            <a:r>
              <a:rPr lang="en-US" sz="1000" b="1"/>
              <a:t>MALSE Log Sqd Element</a:t>
            </a:r>
          </a:p>
          <a:p>
            <a:pPr eaLnBrk="0" hangingPunct="0"/>
            <a:r>
              <a:rPr lang="en-US" sz="1000" b="1"/>
              <a:t>MASS </a:t>
            </a:r>
            <a:r>
              <a:rPr lang="en-US" sz="1000"/>
              <a:t>Air Support Sqd</a:t>
            </a:r>
            <a:endParaRPr lang="en-US" sz="1000" b="1"/>
          </a:p>
          <a:p>
            <a:pPr eaLnBrk="0" hangingPunct="0"/>
            <a:r>
              <a:rPr lang="en-US" sz="1000" b="1"/>
              <a:t>MTACS </a:t>
            </a:r>
            <a:r>
              <a:rPr lang="en-US" sz="1000"/>
              <a:t>Tac Air Control Sqd</a:t>
            </a:r>
            <a:endParaRPr lang="en-US" sz="1000" b="1"/>
          </a:p>
          <a:p>
            <a:pPr eaLnBrk="0" hangingPunct="0"/>
            <a:r>
              <a:rPr lang="en-US" sz="1000" b="1"/>
              <a:t>MWSG</a:t>
            </a:r>
            <a:r>
              <a:rPr lang="en-US" sz="1000"/>
              <a:t> Wing Support Group</a:t>
            </a:r>
          </a:p>
          <a:p>
            <a:pPr eaLnBrk="0" hangingPunct="0"/>
            <a:r>
              <a:rPr lang="en-US" sz="1000" b="1"/>
              <a:t>MWCS </a:t>
            </a:r>
            <a:r>
              <a:rPr lang="en-US" sz="1000"/>
              <a:t>Wing Comm Sqd</a:t>
            </a:r>
            <a:endParaRPr lang="en-US" sz="1000" b="1"/>
          </a:p>
          <a:p>
            <a:pPr eaLnBrk="0" hangingPunct="0"/>
            <a:r>
              <a:rPr lang="en-US" sz="1000" b="1"/>
              <a:t>MWSS </a:t>
            </a:r>
            <a:r>
              <a:rPr lang="en-US" sz="1000"/>
              <a:t>Wing Suport Sqd</a:t>
            </a:r>
            <a:endParaRPr lang="en-US" sz="1000" b="1"/>
          </a:p>
        </p:txBody>
      </p:sp>
      <p:sp>
        <p:nvSpPr>
          <p:cNvPr id="12406" name="Rectangle 718"/>
          <p:cNvSpPr>
            <a:spLocks noGrp="1" noChangeArrowheads="1"/>
          </p:cNvSpPr>
          <p:nvPr>
            <p:ph type="title"/>
          </p:nvPr>
        </p:nvSpPr>
        <p:spPr>
          <a:xfrm>
            <a:off x="82550" y="53975"/>
            <a:ext cx="1949450" cy="519113"/>
          </a:xfrm>
          <a:noFill/>
        </p:spPr>
        <p:txBody>
          <a:bodyPr lIns="92075" tIns="46038" rIns="92075" bIns="46038"/>
          <a:lstStyle/>
          <a:p>
            <a:pPr algn="l" eaLnBrk="1" hangingPunct="1"/>
            <a:r>
              <a:rPr lang="en-US" sz="2500">
                <a:solidFill>
                  <a:srgbClr val="000000"/>
                </a:solidFill>
              </a:rPr>
              <a:t>2d MAW</a:t>
            </a:r>
          </a:p>
        </p:txBody>
      </p:sp>
      <p:grpSp>
        <p:nvGrpSpPr>
          <p:cNvPr id="12407" name="Group 719"/>
          <p:cNvGrpSpPr>
            <a:grpSpLocks/>
          </p:cNvGrpSpPr>
          <p:nvPr/>
        </p:nvGrpSpPr>
        <p:grpSpPr bwMode="auto">
          <a:xfrm>
            <a:off x="6881813" y="4000500"/>
            <a:ext cx="644525" cy="403225"/>
            <a:chOff x="4335" y="2520"/>
            <a:chExt cx="406" cy="254"/>
          </a:xfrm>
        </p:grpSpPr>
        <p:sp>
          <p:nvSpPr>
            <p:cNvPr id="12408" name="Rectangle 720"/>
            <p:cNvSpPr>
              <a:spLocks noChangeArrowheads="1"/>
            </p:cNvSpPr>
            <p:nvPr/>
          </p:nvSpPr>
          <p:spPr bwMode="auto">
            <a:xfrm>
              <a:off x="4335" y="2678"/>
              <a:ext cx="44" cy="96"/>
            </a:xfrm>
            <a:prstGeom prst="rect">
              <a:avLst/>
            </a:prstGeom>
            <a:noFill/>
            <a:ln w="9525">
              <a:noFill/>
              <a:miter lim="800000"/>
              <a:headEnd/>
              <a:tailEnd/>
            </a:ln>
          </p:spPr>
          <p:txBody>
            <a:bodyPr wrap="none" lIns="0" tIns="0" rIns="0" bIns="0">
              <a:spAutoFit/>
            </a:bodyPr>
            <a:lstStyle/>
            <a:p>
              <a:pPr eaLnBrk="0" hangingPunct="0"/>
              <a:r>
                <a:rPr lang="en-US" sz="1000" b="1"/>
                <a:t>2</a:t>
              </a:r>
            </a:p>
          </p:txBody>
        </p:sp>
        <p:grpSp>
          <p:nvGrpSpPr>
            <p:cNvPr id="12409" name="Group 721"/>
            <p:cNvGrpSpPr>
              <a:grpSpLocks/>
            </p:cNvGrpSpPr>
            <p:nvPr/>
          </p:nvGrpSpPr>
          <p:grpSpPr bwMode="auto">
            <a:xfrm>
              <a:off x="4396" y="2520"/>
              <a:ext cx="345" cy="248"/>
              <a:chOff x="4611" y="1496"/>
              <a:chExt cx="345" cy="248"/>
            </a:xfrm>
          </p:grpSpPr>
          <p:grpSp>
            <p:nvGrpSpPr>
              <p:cNvPr id="12410" name="Group 722"/>
              <p:cNvGrpSpPr>
                <a:grpSpLocks/>
              </p:cNvGrpSpPr>
              <p:nvPr/>
            </p:nvGrpSpPr>
            <p:grpSpPr bwMode="auto">
              <a:xfrm>
                <a:off x="4764" y="1496"/>
                <a:ext cx="36" cy="52"/>
                <a:chOff x="3754" y="1344"/>
                <a:chExt cx="36" cy="52"/>
              </a:xfrm>
            </p:grpSpPr>
            <p:sp>
              <p:nvSpPr>
                <p:cNvPr id="12413" name="Line 723"/>
                <p:cNvSpPr>
                  <a:spLocks noChangeAspect="1" noChangeShapeType="1"/>
                </p:cNvSpPr>
                <p:nvPr/>
              </p:nvSpPr>
              <p:spPr bwMode="auto">
                <a:xfrm>
                  <a:off x="3754"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2414" name="Line 724"/>
                <p:cNvSpPr>
                  <a:spLocks noChangeAspect="1" noChangeShapeType="1"/>
                </p:cNvSpPr>
                <p:nvPr/>
              </p:nvSpPr>
              <p:spPr bwMode="auto">
                <a:xfrm>
                  <a:off x="3790" y="1344"/>
                  <a:ext cx="0" cy="52"/>
                </a:xfrm>
                <a:prstGeom prst="line">
                  <a:avLst/>
                </a:prstGeom>
                <a:noFill/>
                <a:ln w="12700">
                  <a:solidFill>
                    <a:srgbClr val="000000"/>
                  </a:solidFill>
                  <a:round/>
                  <a:headEnd type="none" w="sm" len="sm"/>
                  <a:tailEnd type="none" w="sm" len="sm"/>
                </a:ln>
              </p:spPr>
              <p:txBody>
                <a:bodyPr wrap="none" anchor="ctr"/>
                <a:lstStyle/>
                <a:p>
                  <a:endParaRPr lang="en-US"/>
                </a:p>
              </p:txBody>
            </p:sp>
          </p:grpSp>
          <p:sp>
            <p:nvSpPr>
              <p:cNvPr id="12411" name="Freeform 725"/>
              <p:cNvSpPr>
                <a:spLocks/>
              </p:cNvSpPr>
              <p:nvPr/>
            </p:nvSpPr>
            <p:spPr bwMode="auto">
              <a:xfrm>
                <a:off x="4664" y="1602"/>
                <a:ext cx="240" cy="82"/>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sp>
            <p:nvSpPr>
              <p:cNvPr id="12412" name="Rectangle 726"/>
              <p:cNvSpPr>
                <a:spLocks noChangeArrowheads="1"/>
              </p:cNvSpPr>
              <p:nvPr/>
            </p:nvSpPr>
            <p:spPr bwMode="auto">
              <a:xfrm>
                <a:off x="4611" y="1542"/>
                <a:ext cx="345" cy="202"/>
              </a:xfrm>
              <a:prstGeom prst="rect">
                <a:avLst/>
              </a:prstGeom>
              <a:noFill/>
              <a:ln w="12700">
                <a:solidFill>
                  <a:srgbClr val="000000"/>
                </a:solidFill>
                <a:miter lim="800000"/>
                <a:headEnd/>
                <a:tailEnd/>
              </a:ln>
            </p:spPr>
            <p:txBody>
              <a:bodyPr wrap="none" anchor="ctr"/>
              <a:lstStyle/>
              <a:p>
                <a:endParaRPr lang="en-US"/>
              </a:p>
            </p:txBody>
          </p:sp>
        </p:grpSp>
      </p:gr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5235" name="Rectangle 3"/>
          <p:cNvSpPr>
            <a:spLocks noGrp="1" noChangeArrowheads="1"/>
          </p:cNvSpPr>
          <p:nvPr>
            <p:ph type="title"/>
          </p:nvPr>
        </p:nvSpPr>
        <p:spPr>
          <a:xfrm>
            <a:off x="3422650" y="77788"/>
            <a:ext cx="4152900" cy="365125"/>
          </a:xfrm>
          <a:noFill/>
        </p:spPr>
        <p:txBody>
          <a:bodyPr wrap="none" lIns="0" tIns="0" rIns="0" bIns="0">
            <a:spAutoFit/>
          </a:bodyPr>
          <a:lstStyle/>
          <a:p>
            <a:pPr eaLnBrk="1" hangingPunct="1"/>
            <a:r>
              <a:rPr lang="en-US" sz="2400"/>
              <a:t>Ground Units – Aviation (Cont)</a:t>
            </a:r>
          </a:p>
        </p:txBody>
      </p:sp>
      <p:sp>
        <p:nvSpPr>
          <p:cNvPr id="95236"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5237" name="Text Box 5"/>
          <p:cNvSpPr txBox="1">
            <a:spLocks noChangeArrowheads="1"/>
          </p:cNvSpPr>
          <p:nvPr/>
        </p:nvSpPr>
        <p:spPr bwMode="auto">
          <a:xfrm>
            <a:off x="504507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5238"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5239" name="Text Box 7"/>
          <p:cNvSpPr txBox="1">
            <a:spLocks noChangeArrowheads="1"/>
          </p:cNvSpPr>
          <p:nvPr/>
        </p:nvSpPr>
        <p:spPr bwMode="auto">
          <a:xfrm>
            <a:off x="7681913"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5240" name="Text Box 8"/>
          <p:cNvSpPr txBox="1">
            <a:spLocks noChangeArrowheads="1"/>
          </p:cNvSpPr>
          <p:nvPr/>
        </p:nvSpPr>
        <p:spPr bwMode="auto">
          <a:xfrm>
            <a:off x="649288" y="1090613"/>
            <a:ext cx="19446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ASW Patrol</a:t>
            </a:r>
          </a:p>
        </p:txBody>
      </p:sp>
      <p:sp>
        <p:nvSpPr>
          <p:cNvPr id="95241" name="Text Box 9"/>
          <p:cNvSpPr txBox="1">
            <a:spLocks noChangeArrowheads="1"/>
          </p:cNvSpPr>
          <p:nvPr/>
        </p:nvSpPr>
        <p:spPr bwMode="auto">
          <a:xfrm>
            <a:off x="892175" y="1819275"/>
            <a:ext cx="14605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Utility</a:t>
            </a:r>
          </a:p>
        </p:txBody>
      </p:sp>
      <p:sp>
        <p:nvSpPr>
          <p:cNvPr id="95242" name="Text Box 10"/>
          <p:cNvSpPr txBox="1">
            <a:spLocks noChangeArrowheads="1"/>
          </p:cNvSpPr>
          <p:nvPr/>
        </p:nvSpPr>
        <p:spPr bwMode="auto">
          <a:xfrm>
            <a:off x="427038" y="401638"/>
            <a:ext cx="1908175" cy="577850"/>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p>
          <a:p>
            <a:pPr eaLnBrk="0" hangingPunct="0"/>
            <a:r>
              <a:rPr lang="en-US" sz="1200"/>
              <a:t>These Symbols represent </a:t>
            </a:r>
          </a:p>
          <a:p>
            <a:pPr eaLnBrk="0" hangingPunct="0"/>
            <a:r>
              <a:rPr lang="en-US" sz="1200"/>
              <a:t>Aviation Units on the ground</a:t>
            </a:r>
          </a:p>
        </p:txBody>
      </p:sp>
      <p:sp>
        <p:nvSpPr>
          <p:cNvPr id="95243"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5244"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5245" name="Text Box 13"/>
          <p:cNvSpPr txBox="1">
            <a:spLocks noChangeArrowheads="1"/>
          </p:cNvSpPr>
          <p:nvPr/>
        </p:nvSpPr>
        <p:spPr bwMode="auto">
          <a:xfrm>
            <a:off x="674688" y="2541588"/>
            <a:ext cx="18938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Light Utility</a:t>
            </a:r>
          </a:p>
        </p:txBody>
      </p:sp>
      <p:sp>
        <p:nvSpPr>
          <p:cNvPr id="95246" name="Text Box 14"/>
          <p:cNvSpPr txBox="1">
            <a:spLocks noChangeArrowheads="1"/>
          </p:cNvSpPr>
          <p:nvPr/>
        </p:nvSpPr>
        <p:spPr bwMode="auto">
          <a:xfrm>
            <a:off x="538163" y="3255963"/>
            <a:ext cx="2139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Medium Utility</a:t>
            </a:r>
          </a:p>
        </p:txBody>
      </p:sp>
      <p:sp>
        <p:nvSpPr>
          <p:cNvPr id="95247" name="Text Box 15"/>
          <p:cNvSpPr txBox="1">
            <a:spLocks noChangeArrowheads="1"/>
          </p:cNvSpPr>
          <p:nvPr/>
        </p:nvSpPr>
        <p:spPr bwMode="auto">
          <a:xfrm>
            <a:off x="614363" y="3943350"/>
            <a:ext cx="2022475"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Rotary Wing Heavy Utility</a:t>
            </a:r>
          </a:p>
        </p:txBody>
      </p:sp>
      <p:sp>
        <p:nvSpPr>
          <p:cNvPr id="95248" name="Text Box 16"/>
          <p:cNvSpPr txBox="1">
            <a:spLocks noChangeArrowheads="1"/>
          </p:cNvSpPr>
          <p:nvPr/>
        </p:nvSpPr>
        <p:spPr bwMode="auto">
          <a:xfrm>
            <a:off x="1006475" y="4667250"/>
            <a:ext cx="12525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C2</a:t>
            </a:r>
          </a:p>
        </p:txBody>
      </p:sp>
      <p:sp>
        <p:nvSpPr>
          <p:cNvPr id="95249" name="Text Box 17"/>
          <p:cNvSpPr txBox="1">
            <a:spLocks noChangeArrowheads="1"/>
          </p:cNvSpPr>
          <p:nvPr/>
        </p:nvSpPr>
        <p:spPr bwMode="auto">
          <a:xfrm>
            <a:off x="774700" y="5407025"/>
            <a:ext cx="1695450"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Rotary Wing Medivac</a:t>
            </a:r>
          </a:p>
        </p:txBody>
      </p:sp>
      <p:sp>
        <p:nvSpPr>
          <p:cNvPr id="95250" name="Text Box 18"/>
          <p:cNvSpPr txBox="1">
            <a:spLocks noChangeArrowheads="1"/>
          </p:cNvSpPr>
          <p:nvPr/>
        </p:nvSpPr>
        <p:spPr bwMode="auto">
          <a:xfrm>
            <a:off x="174625" y="6226175"/>
            <a:ext cx="283686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Rotary Wing Mine Counter Measure</a:t>
            </a:r>
          </a:p>
        </p:txBody>
      </p:sp>
      <p:grpSp>
        <p:nvGrpSpPr>
          <p:cNvPr id="95251" name="Group 19"/>
          <p:cNvGrpSpPr>
            <a:grpSpLocks/>
          </p:cNvGrpSpPr>
          <p:nvPr/>
        </p:nvGrpSpPr>
        <p:grpSpPr bwMode="auto">
          <a:xfrm>
            <a:off x="3706813" y="915988"/>
            <a:ext cx="530225" cy="530225"/>
            <a:chOff x="2335" y="577"/>
            <a:chExt cx="334" cy="334"/>
          </a:xfrm>
        </p:grpSpPr>
        <p:grpSp>
          <p:nvGrpSpPr>
            <p:cNvPr id="95425" name="Group 20"/>
            <p:cNvGrpSpPr>
              <a:grpSpLocks/>
            </p:cNvGrpSpPr>
            <p:nvPr/>
          </p:nvGrpSpPr>
          <p:grpSpPr bwMode="auto">
            <a:xfrm>
              <a:off x="2335" y="577"/>
              <a:ext cx="334" cy="334"/>
              <a:chOff x="2335" y="587"/>
              <a:chExt cx="334" cy="334"/>
            </a:xfrm>
          </p:grpSpPr>
          <p:sp>
            <p:nvSpPr>
              <p:cNvPr id="95427" name="Freeform 21"/>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428" name="Freeform 22"/>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426" name="Rectangle 23"/>
            <p:cNvSpPr>
              <a:spLocks noChangeArrowheads="1"/>
            </p:cNvSpPr>
            <p:nvPr/>
          </p:nvSpPr>
          <p:spPr bwMode="auto">
            <a:xfrm>
              <a:off x="2465" y="606"/>
              <a:ext cx="64" cy="115"/>
            </a:xfrm>
            <a:prstGeom prst="rect">
              <a:avLst/>
            </a:prstGeom>
            <a:noFill/>
            <a:ln w="9525">
              <a:noFill/>
              <a:miter lim="800000"/>
              <a:headEnd/>
              <a:tailEnd/>
            </a:ln>
          </p:spPr>
          <p:txBody>
            <a:bodyPr wrap="none" lIns="0" tIns="0" rIns="0" bIns="0">
              <a:spAutoFit/>
            </a:bodyPr>
            <a:lstStyle/>
            <a:p>
              <a:pPr eaLnBrk="0" hangingPunct="0"/>
              <a:r>
                <a:rPr lang="en-US" sz="1200" b="1"/>
                <a:t>P</a:t>
              </a:r>
            </a:p>
          </p:txBody>
        </p:sp>
      </p:grpSp>
      <p:grpSp>
        <p:nvGrpSpPr>
          <p:cNvPr id="95252" name="Group 24"/>
          <p:cNvGrpSpPr>
            <a:grpSpLocks/>
          </p:cNvGrpSpPr>
          <p:nvPr/>
        </p:nvGrpSpPr>
        <p:grpSpPr bwMode="auto">
          <a:xfrm>
            <a:off x="7712075" y="914400"/>
            <a:ext cx="530225" cy="530225"/>
            <a:chOff x="4841" y="576"/>
            <a:chExt cx="334" cy="334"/>
          </a:xfrm>
        </p:grpSpPr>
        <p:grpSp>
          <p:nvGrpSpPr>
            <p:cNvPr id="95421" name="Group 25"/>
            <p:cNvGrpSpPr>
              <a:grpSpLocks/>
            </p:cNvGrpSpPr>
            <p:nvPr/>
          </p:nvGrpSpPr>
          <p:grpSpPr bwMode="auto">
            <a:xfrm>
              <a:off x="4841" y="576"/>
              <a:ext cx="334" cy="334"/>
              <a:chOff x="4841" y="586"/>
              <a:chExt cx="334" cy="334"/>
            </a:xfrm>
          </p:grpSpPr>
          <p:sp>
            <p:nvSpPr>
              <p:cNvPr id="95423" name="Freeform 26"/>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424" name="Freeform 27"/>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422" name="Rectangle 28"/>
            <p:cNvSpPr>
              <a:spLocks noChangeArrowheads="1"/>
            </p:cNvSpPr>
            <p:nvPr/>
          </p:nvSpPr>
          <p:spPr bwMode="auto">
            <a:xfrm>
              <a:off x="4974" y="614"/>
              <a:ext cx="64" cy="115"/>
            </a:xfrm>
            <a:prstGeom prst="rect">
              <a:avLst/>
            </a:prstGeom>
            <a:noFill/>
            <a:ln w="9525">
              <a:noFill/>
              <a:miter lim="800000"/>
              <a:headEnd/>
              <a:tailEnd/>
            </a:ln>
          </p:spPr>
          <p:txBody>
            <a:bodyPr wrap="none" lIns="0" tIns="0" rIns="0" bIns="0">
              <a:spAutoFit/>
            </a:bodyPr>
            <a:lstStyle/>
            <a:p>
              <a:pPr eaLnBrk="0" hangingPunct="0"/>
              <a:r>
                <a:rPr lang="en-US" sz="1200" b="1"/>
                <a:t>P</a:t>
              </a:r>
            </a:p>
          </p:txBody>
        </p:sp>
      </p:grpSp>
      <p:grpSp>
        <p:nvGrpSpPr>
          <p:cNvPr id="95253" name="Group 29"/>
          <p:cNvGrpSpPr>
            <a:grpSpLocks/>
          </p:cNvGrpSpPr>
          <p:nvPr/>
        </p:nvGrpSpPr>
        <p:grpSpPr bwMode="auto">
          <a:xfrm>
            <a:off x="6484938" y="979488"/>
            <a:ext cx="401637" cy="401637"/>
            <a:chOff x="4063" y="3363"/>
            <a:chExt cx="253" cy="253"/>
          </a:xfrm>
        </p:grpSpPr>
        <p:grpSp>
          <p:nvGrpSpPr>
            <p:cNvPr id="95417" name="Group 30"/>
            <p:cNvGrpSpPr>
              <a:grpSpLocks/>
            </p:cNvGrpSpPr>
            <p:nvPr/>
          </p:nvGrpSpPr>
          <p:grpSpPr bwMode="auto">
            <a:xfrm>
              <a:off x="4063" y="3363"/>
              <a:ext cx="253" cy="253"/>
              <a:chOff x="4063" y="627"/>
              <a:chExt cx="253" cy="253"/>
            </a:xfrm>
          </p:grpSpPr>
          <p:sp>
            <p:nvSpPr>
              <p:cNvPr id="95419" name="Rectangle 31"/>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420" name="Freeform 32"/>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418" name="Rectangle 33"/>
            <p:cNvSpPr>
              <a:spLocks noChangeArrowheads="1"/>
            </p:cNvSpPr>
            <p:nvPr/>
          </p:nvSpPr>
          <p:spPr bwMode="auto">
            <a:xfrm>
              <a:off x="4163" y="3375"/>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P</a:t>
              </a:r>
            </a:p>
          </p:txBody>
        </p:sp>
      </p:grpSp>
      <p:grpSp>
        <p:nvGrpSpPr>
          <p:cNvPr id="95254" name="Group 34"/>
          <p:cNvGrpSpPr>
            <a:grpSpLocks/>
          </p:cNvGrpSpPr>
          <p:nvPr/>
        </p:nvGrpSpPr>
        <p:grpSpPr bwMode="auto">
          <a:xfrm>
            <a:off x="5114925" y="998538"/>
            <a:ext cx="547688" cy="365125"/>
            <a:chOff x="3193" y="3375"/>
            <a:chExt cx="345" cy="230"/>
          </a:xfrm>
        </p:grpSpPr>
        <p:grpSp>
          <p:nvGrpSpPr>
            <p:cNvPr id="95413" name="Group 35"/>
            <p:cNvGrpSpPr>
              <a:grpSpLocks/>
            </p:cNvGrpSpPr>
            <p:nvPr/>
          </p:nvGrpSpPr>
          <p:grpSpPr bwMode="auto">
            <a:xfrm>
              <a:off x="3193" y="3375"/>
              <a:ext cx="345" cy="230"/>
              <a:chOff x="3193" y="639"/>
              <a:chExt cx="345" cy="230"/>
            </a:xfrm>
          </p:grpSpPr>
          <p:sp>
            <p:nvSpPr>
              <p:cNvPr id="95415" name="Rectangle 36"/>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416" name="Freeform 37"/>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414" name="Rectangle 38"/>
            <p:cNvSpPr>
              <a:spLocks noChangeArrowheads="1"/>
            </p:cNvSpPr>
            <p:nvPr/>
          </p:nvSpPr>
          <p:spPr bwMode="auto">
            <a:xfrm>
              <a:off x="3339" y="3379"/>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P</a:t>
              </a:r>
            </a:p>
          </p:txBody>
        </p:sp>
      </p:grpSp>
      <p:grpSp>
        <p:nvGrpSpPr>
          <p:cNvPr id="95255" name="Group 39"/>
          <p:cNvGrpSpPr>
            <a:grpSpLocks/>
          </p:cNvGrpSpPr>
          <p:nvPr/>
        </p:nvGrpSpPr>
        <p:grpSpPr bwMode="auto">
          <a:xfrm>
            <a:off x="3719513" y="2414588"/>
            <a:ext cx="530225" cy="530225"/>
            <a:chOff x="2343" y="1521"/>
            <a:chExt cx="334" cy="334"/>
          </a:xfrm>
        </p:grpSpPr>
        <p:grpSp>
          <p:nvGrpSpPr>
            <p:cNvPr id="95408" name="Group 40"/>
            <p:cNvGrpSpPr>
              <a:grpSpLocks/>
            </p:cNvGrpSpPr>
            <p:nvPr/>
          </p:nvGrpSpPr>
          <p:grpSpPr bwMode="auto">
            <a:xfrm>
              <a:off x="2343" y="1521"/>
              <a:ext cx="334" cy="334"/>
              <a:chOff x="2335" y="587"/>
              <a:chExt cx="334" cy="334"/>
            </a:xfrm>
          </p:grpSpPr>
          <p:sp>
            <p:nvSpPr>
              <p:cNvPr id="95411" name="Freeform 41"/>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412" name="Freeform 42"/>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409" name="Rectangle 43"/>
            <p:cNvSpPr>
              <a:spLocks noChangeArrowheads="1"/>
            </p:cNvSpPr>
            <p:nvPr/>
          </p:nvSpPr>
          <p:spPr bwMode="auto">
            <a:xfrm>
              <a:off x="2473" y="1550"/>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410" name="Rectangle 44"/>
            <p:cNvSpPr>
              <a:spLocks noChangeArrowheads="1"/>
            </p:cNvSpPr>
            <p:nvPr/>
          </p:nvSpPr>
          <p:spPr bwMode="auto">
            <a:xfrm>
              <a:off x="2480" y="1719"/>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5256" name="Group 45"/>
          <p:cNvGrpSpPr>
            <a:grpSpLocks/>
          </p:cNvGrpSpPr>
          <p:nvPr/>
        </p:nvGrpSpPr>
        <p:grpSpPr bwMode="auto">
          <a:xfrm>
            <a:off x="7712075" y="2413000"/>
            <a:ext cx="530225" cy="530225"/>
            <a:chOff x="4849" y="1520"/>
            <a:chExt cx="334" cy="334"/>
          </a:xfrm>
        </p:grpSpPr>
        <p:grpSp>
          <p:nvGrpSpPr>
            <p:cNvPr id="95403" name="Group 46"/>
            <p:cNvGrpSpPr>
              <a:grpSpLocks/>
            </p:cNvGrpSpPr>
            <p:nvPr/>
          </p:nvGrpSpPr>
          <p:grpSpPr bwMode="auto">
            <a:xfrm>
              <a:off x="4849" y="1520"/>
              <a:ext cx="334" cy="334"/>
              <a:chOff x="4841" y="586"/>
              <a:chExt cx="334" cy="334"/>
            </a:xfrm>
          </p:grpSpPr>
          <p:sp>
            <p:nvSpPr>
              <p:cNvPr id="95406" name="Freeform 47"/>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407" name="Freeform 48"/>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404" name="Rectangle 49"/>
            <p:cNvSpPr>
              <a:spLocks noChangeArrowheads="1"/>
            </p:cNvSpPr>
            <p:nvPr/>
          </p:nvSpPr>
          <p:spPr bwMode="auto">
            <a:xfrm>
              <a:off x="4982" y="1558"/>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405" name="Rectangle 50"/>
            <p:cNvSpPr>
              <a:spLocks noChangeArrowheads="1"/>
            </p:cNvSpPr>
            <p:nvPr/>
          </p:nvSpPr>
          <p:spPr bwMode="auto">
            <a:xfrm>
              <a:off x="4989" y="1709"/>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5257" name="Group 51"/>
          <p:cNvGrpSpPr>
            <a:grpSpLocks/>
          </p:cNvGrpSpPr>
          <p:nvPr/>
        </p:nvGrpSpPr>
        <p:grpSpPr bwMode="auto">
          <a:xfrm>
            <a:off x="6484938" y="2478088"/>
            <a:ext cx="401637" cy="401637"/>
            <a:chOff x="4071" y="1145"/>
            <a:chExt cx="253" cy="253"/>
          </a:xfrm>
        </p:grpSpPr>
        <p:grpSp>
          <p:nvGrpSpPr>
            <p:cNvPr id="95397" name="Group 52"/>
            <p:cNvGrpSpPr>
              <a:grpSpLocks/>
            </p:cNvGrpSpPr>
            <p:nvPr/>
          </p:nvGrpSpPr>
          <p:grpSpPr bwMode="auto">
            <a:xfrm>
              <a:off x="4071" y="1145"/>
              <a:ext cx="253" cy="253"/>
              <a:chOff x="4063" y="3363"/>
              <a:chExt cx="253" cy="253"/>
            </a:xfrm>
          </p:grpSpPr>
          <p:grpSp>
            <p:nvGrpSpPr>
              <p:cNvPr id="95399" name="Group 53"/>
              <p:cNvGrpSpPr>
                <a:grpSpLocks/>
              </p:cNvGrpSpPr>
              <p:nvPr/>
            </p:nvGrpSpPr>
            <p:grpSpPr bwMode="auto">
              <a:xfrm>
                <a:off x="4063" y="3363"/>
                <a:ext cx="253" cy="253"/>
                <a:chOff x="4063" y="627"/>
                <a:chExt cx="253" cy="253"/>
              </a:xfrm>
            </p:grpSpPr>
            <p:sp>
              <p:nvSpPr>
                <p:cNvPr id="95401" name="Rectangle 54"/>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402" name="Freeform 55"/>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400" name="Rectangle 56"/>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98" name="Rectangle 57"/>
            <p:cNvSpPr>
              <a:spLocks noChangeArrowheads="1"/>
            </p:cNvSpPr>
            <p:nvPr/>
          </p:nvSpPr>
          <p:spPr bwMode="auto">
            <a:xfrm>
              <a:off x="4175" y="1294"/>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5258" name="Group 58"/>
          <p:cNvGrpSpPr>
            <a:grpSpLocks/>
          </p:cNvGrpSpPr>
          <p:nvPr/>
        </p:nvGrpSpPr>
        <p:grpSpPr bwMode="auto">
          <a:xfrm>
            <a:off x="5114925" y="2497138"/>
            <a:ext cx="547688" cy="365125"/>
            <a:chOff x="3201" y="1157"/>
            <a:chExt cx="345" cy="230"/>
          </a:xfrm>
        </p:grpSpPr>
        <p:grpSp>
          <p:nvGrpSpPr>
            <p:cNvPr id="95391" name="Group 59"/>
            <p:cNvGrpSpPr>
              <a:grpSpLocks/>
            </p:cNvGrpSpPr>
            <p:nvPr/>
          </p:nvGrpSpPr>
          <p:grpSpPr bwMode="auto">
            <a:xfrm>
              <a:off x="3201" y="1157"/>
              <a:ext cx="345" cy="230"/>
              <a:chOff x="3193" y="3375"/>
              <a:chExt cx="345" cy="230"/>
            </a:xfrm>
          </p:grpSpPr>
          <p:grpSp>
            <p:nvGrpSpPr>
              <p:cNvPr id="95393" name="Group 60"/>
              <p:cNvGrpSpPr>
                <a:grpSpLocks/>
              </p:cNvGrpSpPr>
              <p:nvPr/>
            </p:nvGrpSpPr>
            <p:grpSpPr bwMode="auto">
              <a:xfrm>
                <a:off x="3193" y="3375"/>
                <a:ext cx="345" cy="230"/>
                <a:chOff x="3193" y="639"/>
                <a:chExt cx="345" cy="230"/>
              </a:xfrm>
            </p:grpSpPr>
            <p:sp>
              <p:nvSpPr>
                <p:cNvPr id="95395" name="Rectangle 61"/>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96" name="Freeform 62"/>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94" name="Rectangle 63"/>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92" name="Rectangle 64"/>
            <p:cNvSpPr>
              <a:spLocks noChangeArrowheads="1"/>
            </p:cNvSpPr>
            <p:nvPr/>
          </p:nvSpPr>
          <p:spPr bwMode="auto">
            <a:xfrm>
              <a:off x="3349" y="1286"/>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5259" name="Group 65"/>
          <p:cNvGrpSpPr>
            <a:grpSpLocks/>
          </p:cNvGrpSpPr>
          <p:nvPr/>
        </p:nvGrpSpPr>
        <p:grpSpPr bwMode="auto">
          <a:xfrm>
            <a:off x="3719513" y="3125788"/>
            <a:ext cx="530225" cy="530225"/>
            <a:chOff x="2343" y="1969"/>
            <a:chExt cx="334" cy="334"/>
          </a:xfrm>
        </p:grpSpPr>
        <p:grpSp>
          <p:nvGrpSpPr>
            <p:cNvPr id="95386" name="Group 66"/>
            <p:cNvGrpSpPr>
              <a:grpSpLocks/>
            </p:cNvGrpSpPr>
            <p:nvPr/>
          </p:nvGrpSpPr>
          <p:grpSpPr bwMode="auto">
            <a:xfrm>
              <a:off x="2343" y="1969"/>
              <a:ext cx="334" cy="334"/>
              <a:chOff x="2335" y="587"/>
              <a:chExt cx="334" cy="334"/>
            </a:xfrm>
          </p:grpSpPr>
          <p:sp>
            <p:nvSpPr>
              <p:cNvPr id="95389" name="Freeform 67"/>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390" name="Freeform 68"/>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87" name="Rectangle 69"/>
            <p:cNvSpPr>
              <a:spLocks noChangeArrowheads="1"/>
            </p:cNvSpPr>
            <p:nvPr/>
          </p:nvSpPr>
          <p:spPr bwMode="auto">
            <a:xfrm>
              <a:off x="2475" y="1998"/>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388" name="Rectangle 70"/>
            <p:cNvSpPr>
              <a:spLocks noChangeArrowheads="1"/>
            </p:cNvSpPr>
            <p:nvPr/>
          </p:nvSpPr>
          <p:spPr bwMode="auto">
            <a:xfrm>
              <a:off x="2470" y="2167"/>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5260" name="Group 71"/>
          <p:cNvGrpSpPr>
            <a:grpSpLocks/>
          </p:cNvGrpSpPr>
          <p:nvPr/>
        </p:nvGrpSpPr>
        <p:grpSpPr bwMode="auto">
          <a:xfrm>
            <a:off x="7712075" y="3124200"/>
            <a:ext cx="530225" cy="530225"/>
            <a:chOff x="4849" y="1968"/>
            <a:chExt cx="334" cy="334"/>
          </a:xfrm>
        </p:grpSpPr>
        <p:grpSp>
          <p:nvGrpSpPr>
            <p:cNvPr id="95381" name="Group 72"/>
            <p:cNvGrpSpPr>
              <a:grpSpLocks/>
            </p:cNvGrpSpPr>
            <p:nvPr/>
          </p:nvGrpSpPr>
          <p:grpSpPr bwMode="auto">
            <a:xfrm>
              <a:off x="4849" y="1968"/>
              <a:ext cx="334" cy="334"/>
              <a:chOff x="4841" y="586"/>
              <a:chExt cx="334" cy="334"/>
            </a:xfrm>
          </p:grpSpPr>
          <p:sp>
            <p:nvSpPr>
              <p:cNvPr id="95384" name="Freeform 73"/>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385" name="Freeform 74"/>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82" name="Rectangle 75"/>
            <p:cNvSpPr>
              <a:spLocks noChangeArrowheads="1"/>
            </p:cNvSpPr>
            <p:nvPr/>
          </p:nvSpPr>
          <p:spPr bwMode="auto">
            <a:xfrm>
              <a:off x="4982" y="2006"/>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383" name="Rectangle 76"/>
            <p:cNvSpPr>
              <a:spLocks noChangeArrowheads="1"/>
            </p:cNvSpPr>
            <p:nvPr/>
          </p:nvSpPr>
          <p:spPr bwMode="auto">
            <a:xfrm>
              <a:off x="4989" y="2157"/>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5261" name="Group 77"/>
          <p:cNvGrpSpPr>
            <a:grpSpLocks/>
          </p:cNvGrpSpPr>
          <p:nvPr/>
        </p:nvGrpSpPr>
        <p:grpSpPr bwMode="auto">
          <a:xfrm>
            <a:off x="6484938" y="3189288"/>
            <a:ext cx="401637" cy="401637"/>
            <a:chOff x="4071" y="1145"/>
            <a:chExt cx="253" cy="253"/>
          </a:xfrm>
        </p:grpSpPr>
        <p:grpSp>
          <p:nvGrpSpPr>
            <p:cNvPr id="95375" name="Group 78"/>
            <p:cNvGrpSpPr>
              <a:grpSpLocks/>
            </p:cNvGrpSpPr>
            <p:nvPr/>
          </p:nvGrpSpPr>
          <p:grpSpPr bwMode="auto">
            <a:xfrm>
              <a:off x="4071" y="1145"/>
              <a:ext cx="253" cy="253"/>
              <a:chOff x="4063" y="3363"/>
              <a:chExt cx="253" cy="253"/>
            </a:xfrm>
          </p:grpSpPr>
          <p:grpSp>
            <p:nvGrpSpPr>
              <p:cNvPr id="95377" name="Group 79"/>
              <p:cNvGrpSpPr>
                <a:grpSpLocks/>
              </p:cNvGrpSpPr>
              <p:nvPr/>
            </p:nvGrpSpPr>
            <p:grpSpPr bwMode="auto">
              <a:xfrm>
                <a:off x="4063" y="3363"/>
                <a:ext cx="253" cy="253"/>
                <a:chOff x="4063" y="627"/>
                <a:chExt cx="253" cy="253"/>
              </a:xfrm>
            </p:grpSpPr>
            <p:sp>
              <p:nvSpPr>
                <p:cNvPr id="95379" name="Rectangle 80"/>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380" name="Freeform 81"/>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78" name="Rectangle 82"/>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76" name="Rectangle 83"/>
            <p:cNvSpPr>
              <a:spLocks noChangeArrowheads="1"/>
            </p:cNvSpPr>
            <p:nvPr/>
          </p:nvSpPr>
          <p:spPr bwMode="auto">
            <a:xfrm>
              <a:off x="4166" y="1294"/>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grpSp>
        <p:nvGrpSpPr>
          <p:cNvPr id="95262" name="Group 84"/>
          <p:cNvGrpSpPr>
            <a:grpSpLocks/>
          </p:cNvGrpSpPr>
          <p:nvPr/>
        </p:nvGrpSpPr>
        <p:grpSpPr bwMode="auto">
          <a:xfrm>
            <a:off x="5114925" y="3208338"/>
            <a:ext cx="547688" cy="365125"/>
            <a:chOff x="3201" y="1157"/>
            <a:chExt cx="345" cy="230"/>
          </a:xfrm>
        </p:grpSpPr>
        <p:grpSp>
          <p:nvGrpSpPr>
            <p:cNvPr id="95369" name="Group 85"/>
            <p:cNvGrpSpPr>
              <a:grpSpLocks/>
            </p:cNvGrpSpPr>
            <p:nvPr/>
          </p:nvGrpSpPr>
          <p:grpSpPr bwMode="auto">
            <a:xfrm>
              <a:off x="3201" y="1157"/>
              <a:ext cx="345" cy="230"/>
              <a:chOff x="3193" y="3375"/>
              <a:chExt cx="345" cy="230"/>
            </a:xfrm>
          </p:grpSpPr>
          <p:grpSp>
            <p:nvGrpSpPr>
              <p:cNvPr id="95371" name="Group 86"/>
              <p:cNvGrpSpPr>
                <a:grpSpLocks/>
              </p:cNvGrpSpPr>
              <p:nvPr/>
            </p:nvGrpSpPr>
            <p:grpSpPr bwMode="auto">
              <a:xfrm>
                <a:off x="3193" y="3375"/>
                <a:ext cx="345" cy="230"/>
                <a:chOff x="3193" y="639"/>
                <a:chExt cx="345" cy="230"/>
              </a:xfrm>
            </p:grpSpPr>
            <p:sp>
              <p:nvSpPr>
                <p:cNvPr id="95373" name="Rectangle 87"/>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74" name="Freeform 88"/>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72" name="Rectangle 89"/>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70" name="Rectangle 90"/>
            <p:cNvSpPr>
              <a:spLocks noChangeArrowheads="1"/>
            </p:cNvSpPr>
            <p:nvPr/>
          </p:nvSpPr>
          <p:spPr bwMode="auto">
            <a:xfrm>
              <a:off x="3340" y="1286"/>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grpSp>
        <p:nvGrpSpPr>
          <p:cNvPr id="95263" name="Group 91"/>
          <p:cNvGrpSpPr>
            <a:grpSpLocks/>
          </p:cNvGrpSpPr>
          <p:nvPr/>
        </p:nvGrpSpPr>
        <p:grpSpPr bwMode="auto">
          <a:xfrm>
            <a:off x="3719513" y="3836988"/>
            <a:ext cx="530225" cy="530225"/>
            <a:chOff x="2343" y="2417"/>
            <a:chExt cx="334" cy="334"/>
          </a:xfrm>
        </p:grpSpPr>
        <p:grpSp>
          <p:nvGrpSpPr>
            <p:cNvPr id="95364" name="Group 92"/>
            <p:cNvGrpSpPr>
              <a:grpSpLocks/>
            </p:cNvGrpSpPr>
            <p:nvPr/>
          </p:nvGrpSpPr>
          <p:grpSpPr bwMode="auto">
            <a:xfrm>
              <a:off x="2343" y="2417"/>
              <a:ext cx="334" cy="334"/>
              <a:chOff x="2335" y="587"/>
              <a:chExt cx="334" cy="334"/>
            </a:xfrm>
          </p:grpSpPr>
          <p:sp>
            <p:nvSpPr>
              <p:cNvPr id="95367" name="Freeform 93"/>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368" name="Freeform 94"/>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65" name="Rectangle 95"/>
            <p:cNvSpPr>
              <a:spLocks noChangeArrowheads="1"/>
            </p:cNvSpPr>
            <p:nvPr/>
          </p:nvSpPr>
          <p:spPr bwMode="auto">
            <a:xfrm>
              <a:off x="2473" y="2446"/>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366" name="Rectangle 96"/>
            <p:cNvSpPr>
              <a:spLocks noChangeArrowheads="1"/>
            </p:cNvSpPr>
            <p:nvPr/>
          </p:nvSpPr>
          <p:spPr bwMode="auto">
            <a:xfrm>
              <a:off x="2480" y="2615"/>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5264" name="Group 97"/>
          <p:cNvGrpSpPr>
            <a:grpSpLocks/>
          </p:cNvGrpSpPr>
          <p:nvPr/>
        </p:nvGrpSpPr>
        <p:grpSpPr bwMode="auto">
          <a:xfrm>
            <a:off x="7712075" y="3835400"/>
            <a:ext cx="530225" cy="530225"/>
            <a:chOff x="4849" y="2416"/>
            <a:chExt cx="334" cy="334"/>
          </a:xfrm>
        </p:grpSpPr>
        <p:grpSp>
          <p:nvGrpSpPr>
            <p:cNvPr id="95359" name="Group 98"/>
            <p:cNvGrpSpPr>
              <a:grpSpLocks/>
            </p:cNvGrpSpPr>
            <p:nvPr/>
          </p:nvGrpSpPr>
          <p:grpSpPr bwMode="auto">
            <a:xfrm>
              <a:off x="4849" y="2416"/>
              <a:ext cx="334" cy="334"/>
              <a:chOff x="4841" y="586"/>
              <a:chExt cx="334" cy="334"/>
            </a:xfrm>
          </p:grpSpPr>
          <p:sp>
            <p:nvSpPr>
              <p:cNvPr id="95362" name="Freeform 99"/>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363" name="Freeform 100"/>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60" name="Rectangle 101"/>
            <p:cNvSpPr>
              <a:spLocks noChangeArrowheads="1"/>
            </p:cNvSpPr>
            <p:nvPr/>
          </p:nvSpPr>
          <p:spPr bwMode="auto">
            <a:xfrm>
              <a:off x="4982" y="2454"/>
              <a:ext cx="69" cy="115"/>
            </a:xfrm>
            <a:prstGeom prst="rect">
              <a:avLst/>
            </a:prstGeom>
            <a:noFill/>
            <a:ln w="28575">
              <a:noFill/>
              <a:miter lim="800000"/>
              <a:headEnd/>
              <a:tailEnd/>
            </a:ln>
          </p:spPr>
          <p:txBody>
            <a:bodyPr wrap="none" lIns="0" tIns="0" rIns="0" bIns="0">
              <a:spAutoFit/>
            </a:bodyPr>
            <a:lstStyle/>
            <a:p>
              <a:pPr eaLnBrk="0" hangingPunct="0"/>
              <a:r>
                <a:rPr lang="en-US" sz="1200" b="1"/>
                <a:t>U</a:t>
              </a:r>
            </a:p>
          </p:txBody>
        </p:sp>
        <p:sp>
          <p:nvSpPr>
            <p:cNvPr id="95361" name="Rectangle 102"/>
            <p:cNvSpPr>
              <a:spLocks noChangeArrowheads="1"/>
            </p:cNvSpPr>
            <p:nvPr/>
          </p:nvSpPr>
          <p:spPr bwMode="auto">
            <a:xfrm>
              <a:off x="4989" y="2605"/>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5265" name="Group 103"/>
          <p:cNvGrpSpPr>
            <a:grpSpLocks/>
          </p:cNvGrpSpPr>
          <p:nvPr/>
        </p:nvGrpSpPr>
        <p:grpSpPr bwMode="auto">
          <a:xfrm>
            <a:off x="6484938" y="3900488"/>
            <a:ext cx="401637" cy="401637"/>
            <a:chOff x="4071" y="1145"/>
            <a:chExt cx="253" cy="253"/>
          </a:xfrm>
        </p:grpSpPr>
        <p:grpSp>
          <p:nvGrpSpPr>
            <p:cNvPr id="95353" name="Group 104"/>
            <p:cNvGrpSpPr>
              <a:grpSpLocks/>
            </p:cNvGrpSpPr>
            <p:nvPr/>
          </p:nvGrpSpPr>
          <p:grpSpPr bwMode="auto">
            <a:xfrm>
              <a:off x="4071" y="1145"/>
              <a:ext cx="253" cy="253"/>
              <a:chOff x="4063" y="3363"/>
              <a:chExt cx="253" cy="253"/>
            </a:xfrm>
          </p:grpSpPr>
          <p:grpSp>
            <p:nvGrpSpPr>
              <p:cNvPr id="95355" name="Group 105"/>
              <p:cNvGrpSpPr>
                <a:grpSpLocks/>
              </p:cNvGrpSpPr>
              <p:nvPr/>
            </p:nvGrpSpPr>
            <p:grpSpPr bwMode="auto">
              <a:xfrm>
                <a:off x="4063" y="3363"/>
                <a:ext cx="253" cy="253"/>
                <a:chOff x="4063" y="627"/>
                <a:chExt cx="253" cy="253"/>
              </a:xfrm>
            </p:grpSpPr>
            <p:sp>
              <p:nvSpPr>
                <p:cNvPr id="95357" name="Rectangle 106"/>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358" name="Freeform 107"/>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56" name="Rectangle 108"/>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54" name="Rectangle 109"/>
            <p:cNvSpPr>
              <a:spLocks noChangeArrowheads="1"/>
            </p:cNvSpPr>
            <p:nvPr/>
          </p:nvSpPr>
          <p:spPr bwMode="auto">
            <a:xfrm>
              <a:off x="4170" y="1294"/>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5266" name="Group 110"/>
          <p:cNvGrpSpPr>
            <a:grpSpLocks/>
          </p:cNvGrpSpPr>
          <p:nvPr/>
        </p:nvGrpSpPr>
        <p:grpSpPr bwMode="auto">
          <a:xfrm>
            <a:off x="5114925" y="3919538"/>
            <a:ext cx="547688" cy="365125"/>
            <a:chOff x="3201" y="1157"/>
            <a:chExt cx="345" cy="230"/>
          </a:xfrm>
        </p:grpSpPr>
        <p:grpSp>
          <p:nvGrpSpPr>
            <p:cNvPr id="95347" name="Group 111"/>
            <p:cNvGrpSpPr>
              <a:grpSpLocks/>
            </p:cNvGrpSpPr>
            <p:nvPr/>
          </p:nvGrpSpPr>
          <p:grpSpPr bwMode="auto">
            <a:xfrm>
              <a:off x="3201" y="1157"/>
              <a:ext cx="345" cy="230"/>
              <a:chOff x="3193" y="3375"/>
              <a:chExt cx="345" cy="230"/>
            </a:xfrm>
          </p:grpSpPr>
          <p:grpSp>
            <p:nvGrpSpPr>
              <p:cNvPr id="95349" name="Group 112"/>
              <p:cNvGrpSpPr>
                <a:grpSpLocks/>
              </p:cNvGrpSpPr>
              <p:nvPr/>
            </p:nvGrpSpPr>
            <p:grpSpPr bwMode="auto">
              <a:xfrm>
                <a:off x="3193" y="3375"/>
                <a:ext cx="345" cy="230"/>
                <a:chOff x="3193" y="639"/>
                <a:chExt cx="345" cy="230"/>
              </a:xfrm>
            </p:grpSpPr>
            <p:sp>
              <p:nvSpPr>
                <p:cNvPr id="95351" name="Rectangle 11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52" name="Freeform 114"/>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50" name="Rectangle 115"/>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5348" name="Rectangle 116"/>
            <p:cNvSpPr>
              <a:spLocks noChangeArrowheads="1"/>
            </p:cNvSpPr>
            <p:nvPr/>
          </p:nvSpPr>
          <p:spPr bwMode="auto">
            <a:xfrm>
              <a:off x="3344" y="1286"/>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5267" name="Group 117"/>
          <p:cNvGrpSpPr>
            <a:grpSpLocks/>
          </p:cNvGrpSpPr>
          <p:nvPr/>
        </p:nvGrpSpPr>
        <p:grpSpPr bwMode="auto">
          <a:xfrm>
            <a:off x="3681413" y="4560888"/>
            <a:ext cx="530225" cy="530225"/>
            <a:chOff x="2319" y="2873"/>
            <a:chExt cx="334" cy="334"/>
          </a:xfrm>
        </p:grpSpPr>
        <p:grpSp>
          <p:nvGrpSpPr>
            <p:cNvPr id="95343" name="Group 118"/>
            <p:cNvGrpSpPr>
              <a:grpSpLocks/>
            </p:cNvGrpSpPr>
            <p:nvPr/>
          </p:nvGrpSpPr>
          <p:grpSpPr bwMode="auto">
            <a:xfrm>
              <a:off x="2319" y="2873"/>
              <a:ext cx="334" cy="334"/>
              <a:chOff x="2335" y="587"/>
              <a:chExt cx="334" cy="334"/>
            </a:xfrm>
          </p:grpSpPr>
          <p:sp>
            <p:nvSpPr>
              <p:cNvPr id="95345" name="Freeform 119"/>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346" name="Freeform 120"/>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44" name="Rectangle 121"/>
            <p:cNvSpPr>
              <a:spLocks noChangeArrowheads="1"/>
            </p:cNvSpPr>
            <p:nvPr/>
          </p:nvSpPr>
          <p:spPr bwMode="auto">
            <a:xfrm>
              <a:off x="2449" y="2902"/>
              <a:ext cx="64" cy="115"/>
            </a:xfrm>
            <a:prstGeom prst="rect">
              <a:avLst/>
            </a:prstGeom>
            <a:noFill/>
            <a:ln w="9525">
              <a:noFill/>
              <a:miter lim="800000"/>
              <a:headEnd/>
              <a:tailEnd/>
            </a:ln>
          </p:spPr>
          <p:txBody>
            <a:bodyPr wrap="none" lIns="0" tIns="0" rIns="0" bIns="0">
              <a:spAutoFit/>
            </a:bodyPr>
            <a:lstStyle/>
            <a:p>
              <a:pPr eaLnBrk="0" hangingPunct="0"/>
              <a:r>
                <a:rPr lang="en-US" sz="1200" b="1"/>
                <a:t>Y</a:t>
              </a:r>
            </a:p>
          </p:txBody>
        </p:sp>
      </p:grpSp>
      <p:grpSp>
        <p:nvGrpSpPr>
          <p:cNvPr id="95268" name="Group 122"/>
          <p:cNvGrpSpPr>
            <a:grpSpLocks/>
          </p:cNvGrpSpPr>
          <p:nvPr/>
        </p:nvGrpSpPr>
        <p:grpSpPr bwMode="auto">
          <a:xfrm>
            <a:off x="7712075" y="4559300"/>
            <a:ext cx="530225" cy="530225"/>
            <a:chOff x="4825" y="2872"/>
            <a:chExt cx="334" cy="334"/>
          </a:xfrm>
        </p:grpSpPr>
        <p:grpSp>
          <p:nvGrpSpPr>
            <p:cNvPr id="95339" name="Group 123"/>
            <p:cNvGrpSpPr>
              <a:grpSpLocks/>
            </p:cNvGrpSpPr>
            <p:nvPr/>
          </p:nvGrpSpPr>
          <p:grpSpPr bwMode="auto">
            <a:xfrm>
              <a:off x="4825" y="2872"/>
              <a:ext cx="334" cy="334"/>
              <a:chOff x="4841" y="586"/>
              <a:chExt cx="334" cy="334"/>
            </a:xfrm>
          </p:grpSpPr>
          <p:sp>
            <p:nvSpPr>
              <p:cNvPr id="95341" name="Freeform 124"/>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342" name="Freeform 125"/>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40" name="Rectangle 126"/>
            <p:cNvSpPr>
              <a:spLocks noChangeArrowheads="1"/>
            </p:cNvSpPr>
            <p:nvPr/>
          </p:nvSpPr>
          <p:spPr bwMode="auto">
            <a:xfrm>
              <a:off x="4958" y="2910"/>
              <a:ext cx="64" cy="115"/>
            </a:xfrm>
            <a:prstGeom prst="rect">
              <a:avLst/>
            </a:prstGeom>
            <a:noFill/>
            <a:ln w="9525">
              <a:noFill/>
              <a:miter lim="800000"/>
              <a:headEnd/>
              <a:tailEnd/>
            </a:ln>
          </p:spPr>
          <p:txBody>
            <a:bodyPr wrap="none" lIns="0" tIns="0" rIns="0" bIns="0">
              <a:spAutoFit/>
            </a:bodyPr>
            <a:lstStyle/>
            <a:p>
              <a:pPr eaLnBrk="0" hangingPunct="0"/>
              <a:r>
                <a:rPr lang="en-US" sz="1200" b="1"/>
                <a:t>Y</a:t>
              </a:r>
            </a:p>
          </p:txBody>
        </p:sp>
      </p:grpSp>
      <p:grpSp>
        <p:nvGrpSpPr>
          <p:cNvPr id="95269" name="Group 127"/>
          <p:cNvGrpSpPr>
            <a:grpSpLocks/>
          </p:cNvGrpSpPr>
          <p:nvPr/>
        </p:nvGrpSpPr>
        <p:grpSpPr bwMode="auto">
          <a:xfrm>
            <a:off x="6484938" y="4624388"/>
            <a:ext cx="401637" cy="401637"/>
            <a:chOff x="4063" y="3363"/>
            <a:chExt cx="253" cy="253"/>
          </a:xfrm>
        </p:grpSpPr>
        <p:grpSp>
          <p:nvGrpSpPr>
            <p:cNvPr id="95335" name="Group 128"/>
            <p:cNvGrpSpPr>
              <a:grpSpLocks/>
            </p:cNvGrpSpPr>
            <p:nvPr/>
          </p:nvGrpSpPr>
          <p:grpSpPr bwMode="auto">
            <a:xfrm>
              <a:off x="4063" y="3363"/>
              <a:ext cx="253" cy="253"/>
              <a:chOff x="4063" y="627"/>
              <a:chExt cx="253" cy="253"/>
            </a:xfrm>
          </p:grpSpPr>
          <p:sp>
            <p:nvSpPr>
              <p:cNvPr id="95337" name="Rectangle 12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338" name="Freeform 13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36" name="Rectangle 131"/>
            <p:cNvSpPr>
              <a:spLocks noChangeArrowheads="1"/>
            </p:cNvSpPr>
            <p:nvPr/>
          </p:nvSpPr>
          <p:spPr bwMode="auto">
            <a:xfrm>
              <a:off x="4163" y="3375"/>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Y</a:t>
              </a:r>
            </a:p>
          </p:txBody>
        </p:sp>
      </p:grpSp>
      <p:grpSp>
        <p:nvGrpSpPr>
          <p:cNvPr id="95270" name="Group 132"/>
          <p:cNvGrpSpPr>
            <a:grpSpLocks/>
          </p:cNvGrpSpPr>
          <p:nvPr/>
        </p:nvGrpSpPr>
        <p:grpSpPr bwMode="auto">
          <a:xfrm>
            <a:off x="5114925" y="4643438"/>
            <a:ext cx="547688" cy="365125"/>
            <a:chOff x="3193" y="3375"/>
            <a:chExt cx="345" cy="230"/>
          </a:xfrm>
        </p:grpSpPr>
        <p:grpSp>
          <p:nvGrpSpPr>
            <p:cNvPr id="95331" name="Group 133"/>
            <p:cNvGrpSpPr>
              <a:grpSpLocks/>
            </p:cNvGrpSpPr>
            <p:nvPr/>
          </p:nvGrpSpPr>
          <p:grpSpPr bwMode="auto">
            <a:xfrm>
              <a:off x="3193" y="3375"/>
              <a:ext cx="345" cy="230"/>
              <a:chOff x="3193" y="639"/>
              <a:chExt cx="345" cy="230"/>
            </a:xfrm>
          </p:grpSpPr>
          <p:sp>
            <p:nvSpPr>
              <p:cNvPr id="95333" name="Rectangle 134"/>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34" name="Freeform 135"/>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32" name="Rectangle 136"/>
            <p:cNvSpPr>
              <a:spLocks noChangeArrowheads="1"/>
            </p:cNvSpPr>
            <p:nvPr/>
          </p:nvSpPr>
          <p:spPr bwMode="auto">
            <a:xfrm>
              <a:off x="3339" y="3379"/>
              <a:ext cx="53"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Y</a:t>
              </a:r>
            </a:p>
          </p:txBody>
        </p:sp>
      </p:grpSp>
      <p:grpSp>
        <p:nvGrpSpPr>
          <p:cNvPr id="95271" name="Group 137"/>
          <p:cNvGrpSpPr>
            <a:grpSpLocks/>
          </p:cNvGrpSpPr>
          <p:nvPr/>
        </p:nvGrpSpPr>
        <p:grpSpPr bwMode="auto">
          <a:xfrm>
            <a:off x="3719513" y="1665288"/>
            <a:ext cx="530225" cy="530225"/>
            <a:chOff x="2343" y="1049"/>
            <a:chExt cx="334" cy="334"/>
          </a:xfrm>
        </p:grpSpPr>
        <p:grpSp>
          <p:nvGrpSpPr>
            <p:cNvPr id="95327" name="Group 138"/>
            <p:cNvGrpSpPr>
              <a:grpSpLocks/>
            </p:cNvGrpSpPr>
            <p:nvPr/>
          </p:nvGrpSpPr>
          <p:grpSpPr bwMode="auto">
            <a:xfrm>
              <a:off x="2343" y="1049"/>
              <a:ext cx="334" cy="334"/>
              <a:chOff x="2335" y="587"/>
              <a:chExt cx="334" cy="334"/>
            </a:xfrm>
          </p:grpSpPr>
          <p:sp>
            <p:nvSpPr>
              <p:cNvPr id="95329" name="Freeform 139"/>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330" name="Freeform 140"/>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28" name="Rectangle 141"/>
            <p:cNvSpPr>
              <a:spLocks noChangeArrowheads="1"/>
            </p:cNvSpPr>
            <p:nvPr/>
          </p:nvSpPr>
          <p:spPr bwMode="auto">
            <a:xfrm>
              <a:off x="2473" y="1078"/>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5272" name="Group 142"/>
          <p:cNvGrpSpPr>
            <a:grpSpLocks/>
          </p:cNvGrpSpPr>
          <p:nvPr/>
        </p:nvGrpSpPr>
        <p:grpSpPr bwMode="auto">
          <a:xfrm>
            <a:off x="7712075" y="1663700"/>
            <a:ext cx="530225" cy="530225"/>
            <a:chOff x="4849" y="1048"/>
            <a:chExt cx="334" cy="334"/>
          </a:xfrm>
        </p:grpSpPr>
        <p:grpSp>
          <p:nvGrpSpPr>
            <p:cNvPr id="95323" name="Group 143"/>
            <p:cNvGrpSpPr>
              <a:grpSpLocks/>
            </p:cNvGrpSpPr>
            <p:nvPr/>
          </p:nvGrpSpPr>
          <p:grpSpPr bwMode="auto">
            <a:xfrm>
              <a:off x="4849" y="1048"/>
              <a:ext cx="334" cy="334"/>
              <a:chOff x="4841" y="586"/>
              <a:chExt cx="334" cy="334"/>
            </a:xfrm>
          </p:grpSpPr>
          <p:sp>
            <p:nvSpPr>
              <p:cNvPr id="95325" name="Freeform 144"/>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326" name="Freeform 145"/>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24" name="Rectangle 146"/>
            <p:cNvSpPr>
              <a:spLocks noChangeArrowheads="1"/>
            </p:cNvSpPr>
            <p:nvPr/>
          </p:nvSpPr>
          <p:spPr bwMode="auto">
            <a:xfrm>
              <a:off x="4982" y="1086"/>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5273" name="Group 147"/>
          <p:cNvGrpSpPr>
            <a:grpSpLocks/>
          </p:cNvGrpSpPr>
          <p:nvPr/>
        </p:nvGrpSpPr>
        <p:grpSpPr bwMode="auto">
          <a:xfrm>
            <a:off x="6484938" y="1728788"/>
            <a:ext cx="401637" cy="401637"/>
            <a:chOff x="4063" y="3363"/>
            <a:chExt cx="253" cy="253"/>
          </a:xfrm>
        </p:grpSpPr>
        <p:grpSp>
          <p:nvGrpSpPr>
            <p:cNvPr id="95319" name="Group 148"/>
            <p:cNvGrpSpPr>
              <a:grpSpLocks/>
            </p:cNvGrpSpPr>
            <p:nvPr/>
          </p:nvGrpSpPr>
          <p:grpSpPr bwMode="auto">
            <a:xfrm>
              <a:off x="4063" y="3363"/>
              <a:ext cx="253" cy="253"/>
              <a:chOff x="4063" y="627"/>
              <a:chExt cx="253" cy="253"/>
            </a:xfrm>
          </p:grpSpPr>
          <p:sp>
            <p:nvSpPr>
              <p:cNvPr id="95321" name="Rectangle 14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322" name="Freeform 15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20" name="Rectangle 151"/>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95274" name="Group 152"/>
          <p:cNvGrpSpPr>
            <a:grpSpLocks/>
          </p:cNvGrpSpPr>
          <p:nvPr/>
        </p:nvGrpSpPr>
        <p:grpSpPr bwMode="auto">
          <a:xfrm>
            <a:off x="5114925" y="1747838"/>
            <a:ext cx="547688" cy="365125"/>
            <a:chOff x="3193" y="3375"/>
            <a:chExt cx="345" cy="230"/>
          </a:xfrm>
        </p:grpSpPr>
        <p:grpSp>
          <p:nvGrpSpPr>
            <p:cNvPr id="95315" name="Group 153"/>
            <p:cNvGrpSpPr>
              <a:grpSpLocks/>
            </p:cNvGrpSpPr>
            <p:nvPr/>
          </p:nvGrpSpPr>
          <p:grpSpPr bwMode="auto">
            <a:xfrm>
              <a:off x="3193" y="3375"/>
              <a:ext cx="345" cy="230"/>
              <a:chOff x="3193" y="639"/>
              <a:chExt cx="345" cy="230"/>
            </a:xfrm>
          </p:grpSpPr>
          <p:sp>
            <p:nvSpPr>
              <p:cNvPr id="95317" name="Rectangle 154"/>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18" name="Freeform 155"/>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16" name="Rectangle 156"/>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95275" name="Group 157"/>
          <p:cNvGrpSpPr>
            <a:grpSpLocks/>
          </p:cNvGrpSpPr>
          <p:nvPr/>
        </p:nvGrpSpPr>
        <p:grpSpPr bwMode="auto">
          <a:xfrm>
            <a:off x="3681413" y="6097588"/>
            <a:ext cx="530225" cy="530225"/>
            <a:chOff x="2319" y="3841"/>
            <a:chExt cx="334" cy="334"/>
          </a:xfrm>
        </p:grpSpPr>
        <p:grpSp>
          <p:nvGrpSpPr>
            <p:cNvPr id="95311" name="Group 158"/>
            <p:cNvGrpSpPr>
              <a:grpSpLocks/>
            </p:cNvGrpSpPr>
            <p:nvPr/>
          </p:nvGrpSpPr>
          <p:grpSpPr bwMode="auto">
            <a:xfrm>
              <a:off x="2319" y="3841"/>
              <a:ext cx="334" cy="334"/>
              <a:chOff x="2335" y="587"/>
              <a:chExt cx="334" cy="334"/>
            </a:xfrm>
          </p:grpSpPr>
          <p:sp>
            <p:nvSpPr>
              <p:cNvPr id="95313" name="Freeform 159"/>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314" name="Freeform 160"/>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12" name="Rectangle 161"/>
            <p:cNvSpPr>
              <a:spLocks noChangeArrowheads="1"/>
            </p:cNvSpPr>
            <p:nvPr/>
          </p:nvSpPr>
          <p:spPr bwMode="auto">
            <a:xfrm>
              <a:off x="2419" y="3906"/>
              <a:ext cx="134" cy="67"/>
            </a:xfrm>
            <a:prstGeom prst="rect">
              <a:avLst/>
            </a:prstGeom>
            <a:noFill/>
            <a:ln w="9525">
              <a:noFill/>
              <a:miter lim="800000"/>
              <a:headEnd/>
              <a:tailEnd/>
            </a:ln>
          </p:spPr>
          <p:txBody>
            <a:bodyPr wrap="none" lIns="0" tIns="0" rIns="0" bIns="0">
              <a:spAutoFit/>
            </a:bodyPr>
            <a:lstStyle/>
            <a:p>
              <a:pPr eaLnBrk="0" hangingPunct="0"/>
              <a:r>
                <a:rPr lang="en-US" sz="700" b="1"/>
                <a:t>MCM</a:t>
              </a:r>
            </a:p>
          </p:txBody>
        </p:sp>
      </p:grpSp>
      <p:grpSp>
        <p:nvGrpSpPr>
          <p:cNvPr id="95276" name="Group 162"/>
          <p:cNvGrpSpPr>
            <a:grpSpLocks/>
          </p:cNvGrpSpPr>
          <p:nvPr/>
        </p:nvGrpSpPr>
        <p:grpSpPr bwMode="auto">
          <a:xfrm>
            <a:off x="7712075" y="6096000"/>
            <a:ext cx="530225" cy="530225"/>
            <a:chOff x="4825" y="3840"/>
            <a:chExt cx="334" cy="334"/>
          </a:xfrm>
        </p:grpSpPr>
        <p:grpSp>
          <p:nvGrpSpPr>
            <p:cNvPr id="95307" name="Group 163"/>
            <p:cNvGrpSpPr>
              <a:grpSpLocks/>
            </p:cNvGrpSpPr>
            <p:nvPr/>
          </p:nvGrpSpPr>
          <p:grpSpPr bwMode="auto">
            <a:xfrm>
              <a:off x="4825" y="3840"/>
              <a:ext cx="334" cy="334"/>
              <a:chOff x="4841" y="586"/>
              <a:chExt cx="334" cy="334"/>
            </a:xfrm>
          </p:grpSpPr>
          <p:sp>
            <p:nvSpPr>
              <p:cNvPr id="95309" name="Freeform 164"/>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310" name="Freeform 165"/>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308" name="Rectangle 166"/>
            <p:cNvSpPr>
              <a:spLocks noChangeArrowheads="1"/>
            </p:cNvSpPr>
            <p:nvPr/>
          </p:nvSpPr>
          <p:spPr bwMode="auto">
            <a:xfrm>
              <a:off x="4925" y="3912"/>
              <a:ext cx="134" cy="67"/>
            </a:xfrm>
            <a:prstGeom prst="rect">
              <a:avLst/>
            </a:prstGeom>
            <a:noFill/>
            <a:ln w="9525">
              <a:noFill/>
              <a:miter lim="800000"/>
              <a:headEnd/>
              <a:tailEnd/>
            </a:ln>
          </p:spPr>
          <p:txBody>
            <a:bodyPr wrap="none" lIns="0" tIns="0" rIns="0" bIns="0">
              <a:spAutoFit/>
            </a:bodyPr>
            <a:lstStyle/>
            <a:p>
              <a:pPr eaLnBrk="0" hangingPunct="0"/>
              <a:r>
                <a:rPr lang="en-US" sz="700" b="1"/>
                <a:t>MCM</a:t>
              </a:r>
            </a:p>
          </p:txBody>
        </p:sp>
      </p:grpSp>
      <p:grpSp>
        <p:nvGrpSpPr>
          <p:cNvPr id="95277" name="Group 167"/>
          <p:cNvGrpSpPr>
            <a:grpSpLocks/>
          </p:cNvGrpSpPr>
          <p:nvPr/>
        </p:nvGrpSpPr>
        <p:grpSpPr bwMode="auto">
          <a:xfrm>
            <a:off x="6484938" y="6161088"/>
            <a:ext cx="401637" cy="401637"/>
            <a:chOff x="4063" y="3363"/>
            <a:chExt cx="253" cy="253"/>
          </a:xfrm>
        </p:grpSpPr>
        <p:grpSp>
          <p:nvGrpSpPr>
            <p:cNvPr id="95303" name="Group 168"/>
            <p:cNvGrpSpPr>
              <a:grpSpLocks/>
            </p:cNvGrpSpPr>
            <p:nvPr/>
          </p:nvGrpSpPr>
          <p:grpSpPr bwMode="auto">
            <a:xfrm>
              <a:off x="4063" y="3363"/>
              <a:ext cx="253" cy="253"/>
              <a:chOff x="4063" y="627"/>
              <a:chExt cx="253" cy="253"/>
            </a:xfrm>
          </p:grpSpPr>
          <p:sp>
            <p:nvSpPr>
              <p:cNvPr id="95305" name="Rectangle 16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306" name="Freeform 17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04" name="Rectangle 171"/>
            <p:cNvSpPr>
              <a:spLocks noChangeArrowheads="1"/>
            </p:cNvSpPr>
            <p:nvPr/>
          </p:nvSpPr>
          <p:spPr bwMode="auto">
            <a:xfrm>
              <a:off x="4114" y="3384"/>
              <a:ext cx="152" cy="77"/>
            </a:xfrm>
            <a:prstGeom prst="rect">
              <a:avLst/>
            </a:prstGeom>
            <a:noFill/>
            <a:ln w="9525">
              <a:noFill/>
              <a:miter lim="800000"/>
              <a:headEnd/>
              <a:tailEnd/>
            </a:ln>
          </p:spPr>
          <p:txBody>
            <a:bodyPr wrap="none" lIns="0" tIns="0" rIns="0" bIns="0" anchor="ctr" anchorCtr="1">
              <a:spAutoFit/>
            </a:bodyPr>
            <a:lstStyle/>
            <a:p>
              <a:pPr algn="ctr" eaLnBrk="0" hangingPunct="0"/>
              <a:r>
                <a:rPr lang="en-US" sz="800" b="1"/>
                <a:t>MCM</a:t>
              </a:r>
            </a:p>
          </p:txBody>
        </p:sp>
      </p:grpSp>
      <p:grpSp>
        <p:nvGrpSpPr>
          <p:cNvPr id="95278" name="Group 172"/>
          <p:cNvGrpSpPr>
            <a:grpSpLocks/>
          </p:cNvGrpSpPr>
          <p:nvPr/>
        </p:nvGrpSpPr>
        <p:grpSpPr bwMode="auto">
          <a:xfrm>
            <a:off x="5114925" y="6180138"/>
            <a:ext cx="547688" cy="365125"/>
            <a:chOff x="3193" y="3375"/>
            <a:chExt cx="345" cy="230"/>
          </a:xfrm>
        </p:grpSpPr>
        <p:grpSp>
          <p:nvGrpSpPr>
            <p:cNvPr id="95299" name="Group 173"/>
            <p:cNvGrpSpPr>
              <a:grpSpLocks/>
            </p:cNvGrpSpPr>
            <p:nvPr/>
          </p:nvGrpSpPr>
          <p:grpSpPr bwMode="auto">
            <a:xfrm>
              <a:off x="3193" y="3375"/>
              <a:ext cx="345" cy="230"/>
              <a:chOff x="3193" y="639"/>
              <a:chExt cx="345" cy="230"/>
            </a:xfrm>
          </p:grpSpPr>
          <p:sp>
            <p:nvSpPr>
              <p:cNvPr id="95301" name="Rectangle 174"/>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302" name="Freeform 175"/>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300" name="Rectangle 176"/>
            <p:cNvSpPr>
              <a:spLocks noChangeArrowheads="1"/>
            </p:cNvSpPr>
            <p:nvPr/>
          </p:nvSpPr>
          <p:spPr bwMode="auto">
            <a:xfrm>
              <a:off x="3290" y="3388"/>
              <a:ext cx="152" cy="77"/>
            </a:xfrm>
            <a:prstGeom prst="rect">
              <a:avLst/>
            </a:prstGeom>
            <a:noFill/>
            <a:ln w="9525">
              <a:noFill/>
              <a:miter lim="800000"/>
              <a:headEnd/>
              <a:tailEnd/>
            </a:ln>
          </p:spPr>
          <p:txBody>
            <a:bodyPr wrap="none" lIns="0" tIns="0" rIns="0" bIns="0" anchor="ctr" anchorCtr="1">
              <a:spAutoFit/>
            </a:bodyPr>
            <a:lstStyle/>
            <a:p>
              <a:pPr algn="ctr" eaLnBrk="0" hangingPunct="0"/>
              <a:r>
                <a:rPr lang="en-US" sz="800" b="1"/>
                <a:t>MCM</a:t>
              </a:r>
            </a:p>
          </p:txBody>
        </p:sp>
      </p:grpSp>
      <p:grpSp>
        <p:nvGrpSpPr>
          <p:cNvPr id="95279" name="Group 177"/>
          <p:cNvGrpSpPr>
            <a:grpSpLocks/>
          </p:cNvGrpSpPr>
          <p:nvPr/>
        </p:nvGrpSpPr>
        <p:grpSpPr bwMode="auto">
          <a:xfrm>
            <a:off x="3681413" y="5348288"/>
            <a:ext cx="530225" cy="530225"/>
            <a:chOff x="2319" y="3369"/>
            <a:chExt cx="334" cy="334"/>
          </a:xfrm>
        </p:grpSpPr>
        <p:grpSp>
          <p:nvGrpSpPr>
            <p:cNvPr id="95295" name="Group 178"/>
            <p:cNvGrpSpPr>
              <a:grpSpLocks/>
            </p:cNvGrpSpPr>
            <p:nvPr/>
          </p:nvGrpSpPr>
          <p:grpSpPr bwMode="auto">
            <a:xfrm>
              <a:off x="2319" y="3369"/>
              <a:ext cx="334" cy="334"/>
              <a:chOff x="2335" y="587"/>
              <a:chExt cx="334" cy="334"/>
            </a:xfrm>
          </p:grpSpPr>
          <p:sp>
            <p:nvSpPr>
              <p:cNvPr id="95297" name="Freeform 179"/>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5298" name="Freeform 180"/>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296" name="AutoShape 181"/>
            <p:cNvSpPr>
              <a:spLocks noChangeAspect="1" noChangeArrowheads="1"/>
            </p:cNvSpPr>
            <p:nvPr/>
          </p:nvSpPr>
          <p:spPr bwMode="auto">
            <a:xfrm>
              <a:off x="2446" y="3417"/>
              <a:ext cx="78" cy="70"/>
            </a:xfrm>
            <a:prstGeom prst="plus">
              <a:avLst>
                <a:gd name="adj" fmla="val 33801"/>
              </a:avLst>
            </a:prstGeom>
            <a:solidFill>
              <a:schemeClr val="tx1"/>
            </a:solidFill>
            <a:ln w="3175">
              <a:solidFill>
                <a:schemeClr val="tx1"/>
              </a:solidFill>
              <a:miter lim="800000"/>
              <a:headEnd/>
              <a:tailEnd/>
            </a:ln>
          </p:spPr>
          <p:txBody>
            <a:bodyPr wrap="none" anchor="ctr"/>
            <a:lstStyle/>
            <a:p>
              <a:endParaRPr lang="en-US"/>
            </a:p>
          </p:txBody>
        </p:sp>
      </p:grpSp>
      <p:grpSp>
        <p:nvGrpSpPr>
          <p:cNvPr id="95280" name="Group 182"/>
          <p:cNvGrpSpPr>
            <a:grpSpLocks/>
          </p:cNvGrpSpPr>
          <p:nvPr/>
        </p:nvGrpSpPr>
        <p:grpSpPr bwMode="auto">
          <a:xfrm>
            <a:off x="5114925" y="5430838"/>
            <a:ext cx="547688" cy="365125"/>
            <a:chOff x="3177" y="3421"/>
            <a:chExt cx="345" cy="230"/>
          </a:xfrm>
        </p:grpSpPr>
        <p:grpSp>
          <p:nvGrpSpPr>
            <p:cNvPr id="95291" name="Group 183"/>
            <p:cNvGrpSpPr>
              <a:grpSpLocks/>
            </p:cNvGrpSpPr>
            <p:nvPr/>
          </p:nvGrpSpPr>
          <p:grpSpPr bwMode="auto">
            <a:xfrm>
              <a:off x="3177" y="3421"/>
              <a:ext cx="345" cy="230"/>
              <a:chOff x="3193" y="639"/>
              <a:chExt cx="345" cy="230"/>
            </a:xfrm>
          </p:grpSpPr>
          <p:sp>
            <p:nvSpPr>
              <p:cNvPr id="95293" name="Rectangle 184"/>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5294" name="Freeform 185"/>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292" name="AutoShape 186"/>
            <p:cNvSpPr>
              <a:spLocks noChangeAspect="1" noChangeArrowheads="1"/>
            </p:cNvSpPr>
            <p:nvPr/>
          </p:nvSpPr>
          <p:spPr bwMode="auto">
            <a:xfrm>
              <a:off x="3310" y="3445"/>
              <a:ext cx="78" cy="70"/>
            </a:xfrm>
            <a:prstGeom prst="plus">
              <a:avLst>
                <a:gd name="adj" fmla="val 33801"/>
              </a:avLst>
            </a:prstGeom>
            <a:solidFill>
              <a:schemeClr val="tx1"/>
            </a:solidFill>
            <a:ln w="3175">
              <a:solidFill>
                <a:schemeClr val="tx1"/>
              </a:solidFill>
              <a:miter lim="800000"/>
              <a:headEnd/>
              <a:tailEnd/>
            </a:ln>
          </p:spPr>
          <p:txBody>
            <a:bodyPr wrap="none" anchor="ctr"/>
            <a:lstStyle/>
            <a:p>
              <a:endParaRPr lang="en-US"/>
            </a:p>
          </p:txBody>
        </p:sp>
      </p:grpSp>
      <p:grpSp>
        <p:nvGrpSpPr>
          <p:cNvPr id="95281" name="Group 187"/>
          <p:cNvGrpSpPr>
            <a:grpSpLocks/>
          </p:cNvGrpSpPr>
          <p:nvPr/>
        </p:nvGrpSpPr>
        <p:grpSpPr bwMode="auto">
          <a:xfrm>
            <a:off x="6484938" y="5411788"/>
            <a:ext cx="401637" cy="401637"/>
            <a:chOff x="4047" y="3409"/>
            <a:chExt cx="253" cy="253"/>
          </a:xfrm>
        </p:grpSpPr>
        <p:grpSp>
          <p:nvGrpSpPr>
            <p:cNvPr id="95287" name="Group 188"/>
            <p:cNvGrpSpPr>
              <a:grpSpLocks/>
            </p:cNvGrpSpPr>
            <p:nvPr/>
          </p:nvGrpSpPr>
          <p:grpSpPr bwMode="auto">
            <a:xfrm>
              <a:off x="4047" y="3409"/>
              <a:ext cx="253" cy="253"/>
              <a:chOff x="4063" y="627"/>
              <a:chExt cx="253" cy="253"/>
            </a:xfrm>
          </p:grpSpPr>
          <p:sp>
            <p:nvSpPr>
              <p:cNvPr id="95289" name="Rectangle 18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5290" name="Freeform 19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5288" name="AutoShape 191"/>
            <p:cNvSpPr>
              <a:spLocks noChangeAspect="1" noChangeArrowheads="1"/>
            </p:cNvSpPr>
            <p:nvPr/>
          </p:nvSpPr>
          <p:spPr bwMode="auto">
            <a:xfrm>
              <a:off x="4134" y="3437"/>
              <a:ext cx="78" cy="70"/>
            </a:xfrm>
            <a:prstGeom prst="plus">
              <a:avLst>
                <a:gd name="adj" fmla="val 33801"/>
              </a:avLst>
            </a:prstGeom>
            <a:solidFill>
              <a:schemeClr val="tx1"/>
            </a:solidFill>
            <a:ln w="3175">
              <a:solidFill>
                <a:schemeClr val="tx1"/>
              </a:solidFill>
              <a:miter lim="800000"/>
              <a:headEnd/>
              <a:tailEnd/>
            </a:ln>
          </p:spPr>
          <p:txBody>
            <a:bodyPr wrap="none" anchor="ctr"/>
            <a:lstStyle/>
            <a:p>
              <a:endParaRPr lang="en-US"/>
            </a:p>
          </p:txBody>
        </p:sp>
      </p:grpSp>
      <p:grpSp>
        <p:nvGrpSpPr>
          <p:cNvPr id="95282" name="Group 192"/>
          <p:cNvGrpSpPr>
            <a:grpSpLocks/>
          </p:cNvGrpSpPr>
          <p:nvPr/>
        </p:nvGrpSpPr>
        <p:grpSpPr bwMode="auto">
          <a:xfrm>
            <a:off x="7712075" y="5346700"/>
            <a:ext cx="530225" cy="530225"/>
            <a:chOff x="4825" y="3368"/>
            <a:chExt cx="334" cy="334"/>
          </a:xfrm>
        </p:grpSpPr>
        <p:grpSp>
          <p:nvGrpSpPr>
            <p:cNvPr id="95283" name="Group 193"/>
            <p:cNvGrpSpPr>
              <a:grpSpLocks/>
            </p:cNvGrpSpPr>
            <p:nvPr/>
          </p:nvGrpSpPr>
          <p:grpSpPr bwMode="auto">
            <a:xfrm>
              <a:off x="4825" y="3368"/>
              <a:ext cx="334" cy="334"/>
              <a:chOff x="4841" y="586"/>
              <a:chExt cx="334" cy="334"/>
            </a:xfrm>
          </p:grpSpPr>
          <p:sp>
            <p:nvSpPr>
              <p:cNvPr id="95285" name="Freeform 194"/>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5286" name="Freeform 195"/>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28575" cap="flat" cmpd="sng">
                <a:solidFill>
                  <a:schemeClr val="tx1"/>
                </a:solidFill>
                <a:prstDash val="solid"/>
                <a:round/>
                <a:headEnd/>
                <a:tailEnd/>
              </a:ln>
            </p:spPr>
            <p:txBody>
              <a:bodyPr lIns="0" tIns="0" rIns="0" bIns="0" anchor="ctr">
                <a:spAutoFit/>
              </a:bodyPr>
              <a:lstStyle/>
              <a:p>
                <a:endParaRPr lang="en-US"/>
              </a:p>
            </p:txBody>
          </p:sp>
        </p:grpSp>
        <p:sp>
          <p:nvSpPr>
            <p:cNvPr id="95284" name="AutoShape 196"/>
            <p:cNvSpPr>
              <a:spLocks noChangeAspect="1" noChangeArrowheads="1"/>
            </p:cNvSpPr>
            <p:nvPr/>
          </p:nvSpPr>
          <p:spPr bwMode="auto">
            <a:xfrm>
              <a:off x="4954" y="3425"/>
              <a:ext cx="78" cy="70"/>
            </a:xfrm>
            <a:prstGeom prst="plus">
              <a:avLst>
                <a:gd name="adj" fmla="val 33801"/>
              </a:avLst>
            </a:prstGeom>
            <a:solidFill>
              <a:schemeClr val="tx1"/>
            </a:solidFill>
            <a:ln w="3175">
              <a:solidFill>
                <a:schemeClr val="tx1"/>
              </a:solidFill>
              <a:miter lim="800000"/>
              <a:headEnd/>
              <a:tailEnd/>
            </a:ln>
          </p:spPr>
          <p:txBody>
            <a:bodyPr wrap="none" anchor="ctr"/>
            <a:lstStyle/>
            <a:p>
              <a:endParaRPr lang="en-US"/>
            </a:p>
          </p:txBody>
        </p:sp>
      </p:gr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6259" name="Rectangle 3"/>
          <p:cNvSpPr>
            <a:spLocks noGrp="1" noChangeArrowheads="1"/>
          </p:cNvSpPr>
          <p:nvPr>
            <p:ph type="title"/>
          </p:nvPr>
        </p:nvSpPr>
        <p:spPr>
          <a:xfrm>
            <a:off x="3422650" y="77788"/>
            <a:ext cx="4152900" cy="365125"/>
          </a:xfrm>
          <a:noFill/>
        </p:spPr>
        <p:txBody>
          <a:bodyPr wrap="none" lIns="0" tIns="0" rIns="0" bIns="0">
            <a:spAutoFit/>
          </a:bodyPr>
          <a:lstStyle/>
          <a:p>
            <a:pPr eaLnBrk="1" hangingPunct="1"/>
            <a:r>
              <a:rPr lang="en-US" sz="2400"/>
              <a:t>Ground Units – Aviation (Cont)</a:t>
            </a:r>
          </a:p>
        </p:txBody>
      </p:sp>
      <p:sp>
        <p:nvSpPr>
          <p:cNvPr id="96260"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6261"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6262"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6263"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6264" name="Text Box 8"/>
          <p:cNvSpPr txBox="1">
            <a:spLocks noChangeArrowheads="1"/>
          </p:cNvSpPr>
          <p:nvPr/>
        </p:nvSpPr>
        <p:spPr bwMode="auto">
          <a:xfrm>
            <a:off x="503238" y="1108075"/>
            <a:ext cx="22383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Aviation Search and Rescue</a:t>
            </a:r>
          </a:p>
        </p:txBody>
      </p:sp>
      <p:sp>
        <p:nvSpPr>
          <p:cNvPr id="96265" name="Text Box 9"/>
          <p:cNvSpPr txBox="1">
            <a:spLocks noChangeArrowheads="1"/>
          </p:cNvSpPr>
          <p:nvPr/>
        </p:nvSpPr>
        <p:spPr bwMode="auto">
          <a:xfrm>
            <a:off x="427038" y="401638"/>
            <a:ext cx="1908175" cy="577850"/>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p>
          <a:p>
            <a:pPr eaLnBrk="0" hangingPunct="0"/>
            <a:r>
              <a:rPr lang="en-US" sz="1200"/>
              <a:t>These Symbols represent </a:t>
            </a:r>
          </a:p>
          <a:p>
            <a:pPr eaLnBrk="0" hangingPunct="0"/>
            <a:r>
              <a:rPr lang="en-US" sz="1200"/>
              <a:t>Aviation Units on the ground</a:t>
            </a:r>
          </a:p>
        </p:txBody>
      </p:sp>
      <p:sp>
        <p:nvSpPr>
          <p:cNvPr id="96266"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6267"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6268" name="Text Box 12"/>
          <p:cNvSpPr txBox="1">
            <a:spLocks noChangeArrowheads="1"/>
          </p:cNvSpPr>
          <p:nvPr/>
        </p:nvSpPr>
        <p:spPr bwMode="auto">
          <a:xfrm>
            <a:off x="857250" y="1830388"/>
            <a:ext cx="152876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Aviation Composite</a:t>
            </a:r>
          </a:p>
        </p:txBody>
      </p:sp>
      <p:sp>
        <p:nvSpPr>
          <p:cNvPr id="96269" name="Text Box 13"/>
          <p:cNvSpPr txBox="1">
            <a:spLocks noChangeArrowheads="1"/>
          </p:cNvSpPr>
          <p:nvPr/>
        </p:nvSpPr>
        <p:spPr bwMode="auto">
          <a:xfrm>
            <a:off x="1316038" y="2544763"/>
            <a:ext cx="5826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VSTOL</a:t>
            </a:r>
          </a:p>
        </p:txBody>
      </p:sp>
      <p:sp>
        <p:nvSpPr>
          <p:cNvPr id="96270" name="Text Box 14"/>
          <p:cNvSpPr txBox="1">
            <a:spLocks noChangeArrowheads="1"/>
          </p:cNvSpPr>
          <p:nvPr/>
        </p:nvSpPr>
        <p:spPr bwMode="auto">
          <a:xfrm>
            <a:off x="628650" y="3241675"/>
            <a:ext cx="201136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Unmanned Aerial Vehicle</a:t>
            </a:r>
          </a:p>
        </p:txBody>
      </p:sp>
      <p:sp>
        <p:nvSpPr>
          <p:cNvPr id="96271" name="Text Box 15"/>
          <p:cNvSpPr txBox="1">
            <a:spLocks noChangeArrowheads="1"/>
          </p:cNvSpPr>
          <p:nvPr/>
        </p:nvSpPr>
        <p:spPr bwMode="auto">
          <a:xfrm>
            <a:off x="631825" y="3849688"/>
            <a:ext cx="2001838"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Unmanned Aerial Vehicle</a:t>
            </a:r>
          </a:p>
          <a:p>
            <a:pPr algn="ctr" eaLnBrk="0" hangingPunct="0"/>
            <a:r>
              <a:rPr lang="en-US" sz="1400"/>
              <a:t>Fixed Wing</a:t>
            </a:r>
          </a:p>
        </p:txBody>
      </p:sp>
      <p:sp>
        <p:nvSpPr>
          <p:cNvPr id="96272" name="Text Box 16"/>
          <p:cNvSpPr txBox="1">
            <a:spLocks noChangeArrowheads="1"/>
          </p:cNvSpPr>
          <p:nvPr/>
        </p:nvSpPr>
        <p:spPr bwMode="auto">
          <a:xfrm>
            <a:off x="717550" y="4916488"/>
            <a:ext cx="2001838"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Unmanned Aerial Vehicle</a:t>
            </a:r>
          </a:p>
          <a:p>
            <a:pPr algn="ctr" eaLnBrk="0" hangingPunct="0"/>
            <a:r>
              <a:rPr lang="en-US" sz="1400"/>
              <a:t>Rotary Wing</a:t>
            </a:r>
          </a:p>
        </p:txBody>
      </p:sp>
      <p:grpSp>
        <p:nvGrpSpPr>
          <p:cNvPr id="96273" name="Group 17"/>
          <p:cNvGrpSpPr>
            <a:grpSpLocks/>
          </p:cNvGrpSpPr>
          <p:nvPr/>
        </p:nvGrpSpPr>
        <p:grpSpPr bwMode="auto">
          <a:xfrm>
            <a:off x="3694113" y="877888"/>
            <a:ext cx="530225" cy="530225"/>
            <a:chOff x="2327" y="553"/>
            <a:chExt cx="334" cy="334"/>
          </a:xfrm>
        </p:grpSpPr>
        <p:sp>
          <p:nvSpPr>
            <p:cNvPr id="96370" name="Freeform 18"/>
            <p:cNvSpPr>
              <a:spLocks noChangeAspect="1"/>
            </p:cNvSpPr>
            <p:nvPr/>
          </p:nvSpPr>
          <p:spPr bwMode="auto">
            <a:xfrm>
              <a:off x="2327" y="55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71" name="Freeform 19"/>
            <p:cNvSpPr>
              <a:spLocks/>
            </p:cNvSpPr>
            <p:nvPr/>
          </p:nvSpPr>
          <p:spPr bwMode="auto">
            <a:xfrm>
              <a:off x="2383" y="675"/>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6372" name="Rectangle 20"/>
            <p:cNvSpPr>
              <a:spLocks noChangeArrowheads="1"/>
            </p:cNvSpPr>
            <p:nvPr/>
          </p:nvSpPr>
          <p:spPr bwMode="auto">
            <a:xfrm>
              <a:off x="2457" y="582"/>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6274" name="Group 21"/>
          <p:cNvGrpSpPr>
            <a:grpSpLocks/>
          </p:cNvGrpSpPr>
          <p:nvPr/>
        </p:nvGrpSpPr>
        <p:grpSpPr bwMode="auto">
          <a:xfrm>
            <a:off x="7672388" y="876300"/>
            <a:ext cx="530225" cy="530225"/>
            <a:chOff x="4833" y="552"/>
            <a:chExt cx="334" cy="334"/>
          </a:xfrm>
        </p:grpSpPr>
        <p:sp>
          <p:nvSpPr>
            <p:cNvPr id="96367" name="Freeform 22"/>
            <p:cNvSpPr>
              <a:spLocks/>
            </p:cNvSpPr>
            <p:nvPr/>
          </p:nvSpPr>
          <p:spPr bwMode="auto">
            <a:xfrm>
              <a:off x="4833" y="55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368" name="Freeform 23"/>
            <p:cNvSpPr>
              <a:spLocks/>
            </p:cNvSpPr>
            <p:nvPr/>
          </p:nvSpPr>
          <p:spPr bwMode="auto">
            <a:xfrm>
              <a:off x="4899" y="678"/>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6369" name="Rectangle 24"/>
            <p:cNvSpPr>
              <a:spLocks noChangeArrowheads="1"/>
            </p:cNvSpPr>
            <p:nvPr/>
          </p:nvSpPr>
          <p:spPr bwMode="auto">
            <a:xfrm>
              <a:off x="4966" y="590"/>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96275" name="Group 25"/>
          <p:cNvGrpSpPr>
            <a:grpSpLocks/>
          </p:cNvGrpSpPr>
          <p:nvPr/>
        </p:nvGrpSpPr>
        <p:grpSpPr bwMode="auto">
          <a:xfrm>
            <a:off x="6437313" y="941388"/>
            <a:ext cx="401637" cy="401637"/>
            <a:chOff x="4063" y="3363"/>
            <a:chExt cx="253" cy="253"/>
          </a:xfrm>
        </p:grpSpPr>
        <p:grpSp>
          <p:nvGrpSpPr>
            <p:cNvPr id="96363" name="Group 26"/>
            <p:cNvGrpSpPr>
              <a:grpSpLocks/>
            </p:cNvGrpSpPr>
            <p:nvPr/>
          </p:nvGrpSpPr>
          <p:grpSpPr bwMode="auto">
            <a:xfrm>
              <a:off x="4063" y="3363"/>
              <a:ext cx="253" cy="253"/>
              <a:chOff x="4063" y="627"/>
              <a:chExt cx="253" cy="253"/>
            </a:xfrm>
          </p:grpSpPr>
          <p:sp>
            <p:nvSpPr>
              <p:cNvPr id="96365" name="Rectangle 27"/>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66" name="Freeform 28"/>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6364" name="Rectangle 29"/>
            <p:cNvSpPr>
              <a:spLocks noChangeArrowheads="1"/>
            </p:cNvSpPr>
            <p:nvPr/>
          </p:nvSpPr>
          <p:spPr bwMode="auto">
            <a:xfrm>
              <a:off x="4161" y="3375"/>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6276" name="Group 30"/>
          <p:cNvGrpSpPr>
            <a:grpSpLocks/>
          </p:cNvGrpSpPr>
          <p:nvPr/>
        </p:nvGrpSpPr>
        <p:grpSpPr bwMode="auto">
          <a:xfrm>
            <a:off x="5056188" y="960438"/>
            <a:ext cx="547687" cy="365125"/>
            <a:chOff x="3193" y="3375"/>
            <a:chExt cx="345" cy="230"/>
          </a:xfrm>
        </p:grpSpPr>
        <p:grpSp>
          <p:nvGrpSpPr>
            <p:cNvPr id="96359" name="Group 31"/>
            <p:cNvGrpSpPr>
              <a:grpSpLocks/>
            </p:cNvGrpSpPr>
            <p:nvPr/>
          </p:nvGrpSpPr>
          <p:grpSpPr bwMode="auto">
            <a:xfrm>
              <a:off x="3193" y="3375"/>
              <a:ext cx="345" cy="230"/>
              <a:chOff x="3193" y="639"/>
              <a:chExt cx="345" cy="230"/>
            </a:xfrm>
          </p:grpSpPr>
          <p:sp>
            <p:nvSpPr>
              <p:cNvPr id="96361" name="Rectangle 32"/>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62" name="Freeform 33"/>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6360" name="Rectangle 34"/>
            <p:cNvSpPr>
              <a:spLocks noChangeArrowheads="1"/>
            </p:cNvSpPr>
            <p:nvPr/>
          </p:nvSpPr>
          <p:spPr bwMode="auto">
            <a:xfrm>
              <a:off x="3337" y="337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96277" name="Group 35"/>
          <p:cNvGrpSpPr>
            <a:grpSpLocks/>
          </p:cNvGrpSpPr>
          <p:nvPr/>
        </p:nvGrpSpPr>
        <p:grpSpPr bwMode="auto">
          <a:xfrm>
            <a:off x="3698875" y="1689100"/>
            <a:ext cx="530225" cy="530225"/>
            <a:chOff x="2330" y="1064"/>
            <a:chExt cx="334" cy="334"/>
          </a:xfrm>
        </p:grpSpPr>
        <p:sp>
          <p:nvSpPr>
            <p:cNvPr id="96356" name="Freeform 36"/>
            <p:cNvSpPr>
              <a:spLocks noChangeAspect="1"/>
            </p:cNvSpPr>
            <p:nvPr/>
          </p:nvSpPr>
          <p:spPr bwMode="auto">
            <a:xfrm>
              <a:off x="2330" y="10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57" name="Freeform 37"/>
            <p:cNvSpPr>
              <a:spLocks noChangeAspect="1"/>
            </p:cNvSpPr>
            <p:nvPr/>
          </p:nvSpPr>
          <p:spPr bwMode="auto">
            <a:xfrm>
              <a:off x="2379" y="1199"/>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58" name="Freeform 38"/>
            <p:cNvSpPr>
              <a:spLocks/>
            </p:cNvSpPr>
            <p:nvPr/>
          </p:nvSpPr>
          <p:spPr bwMode="auto">
            <a:xfrm rot="-5400000">
              <a:off x="2386" y="1186"/>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6278" name="Group 39"/>
          <p:cNvGrpSpPr>
            <a:grpSpLocks/>
          </p:cNvGrpSpPr>
          <p:nvPr/>
        </p:nvGrpSpPr>
        <p:grpSpPr bwMode="auto">
          <a:xfrm>
            <a:off x="5065713" y="1771650"/>
            <a:ext cx="547687" cy="365125"/>
            <a:chOff x="3223" y="1604"/>
            <a:chExt cx="345" cy="230"/>
          </a:xfrm>
        </p:grpSpPr>
        <p:sp>
          <p:nvSpPr>
            <p:cNvPr id="96353" name="Rectangle 40"/>
            <p:cNvSpPr>
              <a:spLocks noChangeArrowheads="1"/>
            </p:cNvSpPr>
            <p:nvPr/>
          </p:nvSpPr>
          <p:spPr bwMode="auto">
            <a:xfrm>
              <a:off x="3223" y="16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54" name="Freeform 41"/>
            <p:cNvSpPr>
              <a:spLocks noChangeAspect="1"/>
            </p:cNvSpPr>
            <p:nvPr/>
          </p:nvSpPr>
          <p:spPr bwMode="auto">
            <a:xfrm>
              <a:off x="3277" y="1687"/>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55" name="Freeform 42"/>
            <p:cNvSpPr>
              <a:spLocks/>
            </p:cNvSpPr>
            <p:nvPr/>
          </p:nvSpPr>
          <p:spPr bwMode="auto">
            <a:xfrm rot="-5400000">
              <a:off x="3303" y="1674"/>
              <a:ext cx="185"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6279" name="Group 43"/>
          <p:cNvGrpSpPr>
            <a:grpSpLocks/>
          </p:cNvGrpSpPr>
          <p:nvPr/>
        </p:nvGrpSpPr>
        <p:grpSpPr bwMode="auto">
          <a:xfrm>
            <a:off x="6434138" y="1752600"/>
            <a:ext cx="401637" cy="401638"/>
            <a:chOff x="4085" y="1592"/>
            <a:chExt cx="253" cy="253"/>
          </a:xfrm>
        </p:grpSpPr>
        <p:sp>
          <p:nvSpPr>
            <p:cNvPr id="96350" name="Rectangle 44"/>
            <p:cNvSpPr>
              <a:spLocks noChangeArrowheads="1"/>
            </p:cNvSpPr>
            <p:nvPr/>
          </p:nvSpPr>
          <p:spPr bwMode="auto">
            <a:xfrm>
              <a:off x="4085" y="159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51" name="Freeform 45"/>
            <p:cNvSpPr>
              <a:spLocks noChangeAspect="1"/>
            </p:cNvSpPr>
            <p:nvPr/>
          </p:nvSpPr>
          <p:spPr bwMode="auto">
            <a:xfrm>
              <a:off x="4106" y="1690"/>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52" name="Freeform 46"/>
            <p:cNvSpPr>
              <a:spLocks/>
            </p:cNvSpPr>
            <p:nvPr/>
          </p:nvSpPr>
          <p:spPr bwMode="auto">
            <a:xfrm rot="-5400000">
              <a:off x="4119" y="1674"/>
              <a:ext cx="185"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6280" name="Group 47"/>
          <p:cNvGrpSpPr>
            <a:grpSpLocks/>
          </p:cNvGrpSpPr>
          <p:nvPr/>
        </p:nvGrpSpPr>
        <p:grpSpPr bwMode="auto">
          <a:xfrm>
            <a:off x="7673975" y="1687513"/>
            <a:ext cx="530225" cy="530225"/>
            <a:chOff x="4834" y="1063"/>
            <a:chExt cx="334" cy="334"/>
          </a:xfrm>
        </p:grpSpPr>
        <p:sp>
          <p:nvSpPr>
            <p:cNvPr id="96347" name="Freeform 48"/>
            <p:cNvSpPr>
              <a:spLocks/>
            </p:cNvSpPr>
            <p:nvPr/>
          </p:nvSpPr>
          <p:spPr bwMode="auto">
            <a:xfrm>
              <a:off x="4834" y="106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348" name="Freeform 49"/>
            <p:cNvSpPr>
              <a:spLocks noChangeAspect="1"/>
            </p:cNvSpPr>
            <p:nvPr/>
          </p:nvSpPr>
          <p:spPr bwMode="auto">
            <a:xfrm>
              <a:off x="4896" y="1201"/>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49" name="Freeform 50"/>
            <p:cNvSpPr>
              <a:spLocks/>
            </p:cNvSpPr>
            <p:nvPr/>
          </p:nvSpPr>
          <p:spPr bwMode="auto">
            <a:xfrm rot="-5400000">
              <a:off x="4909" y="1185"/>
              <a:ext cx="185"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grpSp>
        <p:nvGrpSpPr>
          <p:cNvPr id="96281" name="Group 51"/>
          <p:cNvGrpSpPr>
            <a:grpSpLocks/>
          </p:cNvGrpSpPr>
          <p:nvPr/>
        </p:nvGrpSpPr>
        <p:grpSpPr bwMode="auto">
          <a:xfrm>
            <a:off x="3698875" y="2489200"/>
            <a:ext cx="530225" cy="530225"/>
            <a:chOff x="2330" y="1568"/>
            <a:chExt cx="334" cy="334"/>
          </a:xfrm>
        </p:grpSpPr>
        <p:sp>
          <p:nvSpPr>
            <p:cNvPr id="96344" name="Freeform 52"/>
            <p:cNvSpPr>
              <a:spLocks noChangeAspect="1"/>
            </p:cNvSpPr>
            <p:nvPr/>
          </p:nvSpPr>
          <p:spPr bwMode="auto">
            <a:xfrm>
              <a:off x="2330" y="156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45" name="Freeform 53"/>
            <p:cNvSpPr>
              <a:spLocks noChangeAspect="1"/>
            </p:cNvSpPr>
            <p:nvPr/>
          </p:nvSpPr>
          <p:spPr bwMode="auto">
            <a:xfrm>
              <a:off x="2379" y="1703"/>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46" name="Text Box 54"/>
            <p:cNvSpPr txBox="1">
              <a:spLocks noChangeArrowheads="1"/>
            </p:cNvSpPr>
            <p:nvPr/>
          </p:nvSpPr>
          <p:spPr bwMode="auto">
            <a:xfrm>
              <a:off x="2432" y="1783"/>
              <a:ext cx="131" cy="48"/>
            </a:xfrm>
            <a:prstGeom prst="rect">
              <a:avLst/>
            </a:prstGeom>
            <a:noFill/>
            <a:ln w="12700">
              <a:noFill/>
              <a:miter lim="800000"/>
              <a:headEnd/>
              <a:tailEnd/>
            </a:ln>
          </p:spPr>
          <p:txBody>
            <a:bodyPr wrap="none" lIns="0" tIns="0" rIns="0" bIns="0" anchor="ctr" anchorCtr="1">
              <a:spAutoFit/>
            </a:bodyPr>
            <a:lstStyle/>
            <a:p>
              <a:pPr algn="ctr" eaLnBrk="0" hangingPunct="0"/>
              <a:r>
                <a:rPr lang="en-US" sz="500" b="1"/>
                <a:t>VSTOL</a:t>
              </a:r>
            </a:p>
          </p:txBody>
        </p:sp>
      </p:grpSp>
      <p:grpSp>
        <p:nvGrpSpPr>
          <p:cNvPr id="96282" name="Group 55"/>
          <p:cNvGrpSpPr>
            <a:grpSpLocks/>
          </p:cNvGrpSpPr>
          <p:nvPr/>
        </p:nvGrpSpPr>
        <p:grpSpPr bwMode="auto">
          <a:xfrm>
            <a:off x="7673975" y="2487613"/>
            <a:ext cx="530225" cy="530225"/>
            <a:chOff x="4834" y="1567"/>
            <a:chExt cx="334" cy="334"/>
          </a:xfrm>
        </p:grpSpPr>
        <p:sp>
          <p:nvSpPr>
            <p:cNvPr id="96341" name="Freeform 56"/>
            <p:cNvSpPr>
              <a:spLocks/>
            </p:cNvSpPr>
            <p:nvPr/>
          </p:nvSpPr>
          <p:spPr bwMode="auto">
            <a:xfrm>
              <a:off x="4834" y="1567"/>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342" name="Freeform 57"/>
            <p:cNvSpPr>
              <a:spLocks noChangeAspect="1"/>
            </p:cNvSpPr>
            <p:nvPr/>
          </p:nvSpPr>
          <p:spPr bwMode="auto">
            <a:xfrm>
              <a:off x="4896" y="170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43" name="Text Box 58"/>
            <p:cNvSpPr txBox="1">
              <a:spLocks noChangeArrowheads="1"/>
            </p:cNvSpPr>
            <p:nvPr/>
          </p:nvSpPr>
          <p:spPr bwMode="auto">
            <a:xfrm>
              <a:off x="4935" y="1773"/>
              <a:ext cx="131" cy="48"/>
            </a:xfrm>
            <a:prstGeom prst="rect">
              <a:avLst/>
            </a:prstGeom>
            <a:noFill/>
            <a:ln w="12700">
              <a:noFill/>
              <a:miter lim="800000"/>
              <a:headEnd/>
              <a:tailEnd/>
            </a:ln>
          </p:spPr>
          <p:txBody>
            <a:bodyPr wrap="none" lIns="0" tIns="0" rIns="0" bIns="0" anchor="ctr" anchorCtr="1">
              <a:spAutoFit/>
            </a:bodyPr>
            <a:lstStyle/>
            <a:p>
              <a:pPr algn="ctr" eaLnBrk="0" hangingPunct="0"/>
              <a:r>
                <a:rPr lang="en-US" sz="500" b="1"/>
                <a:t>VSTOL</a:t>
              </a:r>
            </a:p>
          </p:txBody>
        </p:sp>
      </p:grpSp>
      <p:grpSp>
        <p:nvGrpSpPr>
          <p:cNvPr id="96283" name="Group 59"/>
          <p:cNvGrpSpPr>
            <a:grpSpLocks/>
          </p:cNvGrpSpPr>
          <p:nvPr/>
        </p:nvGrpSpPr>
        <p:grpSpPr bwMode="auto">
          <a:xfrm>
            <a:off x="5065713" y="2571750"/>
            <a:ext cx="547687" cy="365125"/>
            <a:chOff x="3191" y="1620"/>
            <a:chExt cx="345" cy="230"/>
          </a:xfrm>
        </p:grpSpPr>
        <p:grpSp>
          <p:nvGrpSpPr>
            <p:cNvPr id="96337" name="Group 60"/>
            <p:cNvGrpSpPr>
              <a:grpSpLocks/>
            </p:cNvGrpSpPr>
            <p:nvPr/>
          </p:nvGrpSpPr>
          <p:grpSpPr bwMode="auto">
            <a:xfrm>
              <a:off x="3191" y="1620"/>
              <a:ext cx="345" cy="230"/>
              <a:chOff x="3193" y="1099"/>
              <a:chExt cx="345" cy="230"/>
            </a:xfrm>
          </p:grpSpPr>
          <p:sp>
            <p:nvSpPr>
              <p:cNvPr id="96339" name="Rectangle 61"/>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40" name="Freeform 62"/>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6338" name="Text Box 63"/>
            <p:cNvSpPr txBox="1">
              <a:spLocks noChangeArrowheads="1"/>
            </p:cNvSpPr>
            <p:nvPr/>
          </p:nvSpPr>
          <p:spPr bwMode="auto">
            <a:xfrm>
              <a:off x="3284" y="1770"/>
              <a:ext cx="159"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VSTOL</a:t>
              </a:r>
            </a:p>
          </p:txBody>
        </p:sp>
      </p:grpSp>
      <p:grpSp>
        <p:nvGrpSpPr>
          <p:cNvPr id="96284" name="Group 64"/>
          <p:cNvGrpSpPr>
            <a:grpSpLocks/>
          </p:cNvGrpSpPr>
          <p:nvPr/>
        </p:nvGrpSpPr>
        <p:grpSpPr bwMode="auto">
          <a:xfrm>
            <a:off x="6434138" y="2552700"/>
            <a:ext cx="401637" cy="401638"/>
            <a:chOff x="4053" y="1608"/>
            <a:chExt cx="253" cy="253"/>
          </a:xfrm>
        </p:grpSpPr>
        <p:grpSp>
          <p:nvGrpSpPr>
            <p:cNvPr id="96333" name="Group 65"/>
            <p:cNvGrpSpPr>
              <a:grpSpLocks/>
            </p:cNvGrpSpPr>
            <p:nvPr/>
          </p:nvGrpSpPr>
          <p:grpSpPr bwMode="auto">
            <a:xfrm>
              <a:off x="4053" y="1608"/>
              <a:ext cx="253" cy="253"/>
              <a:chOff x="4063" y="1087"/>
              <a:chExt cx="253" cy="253"/>
            </a:xfrm>
          </p:grpSpPr>
          <p:sp>
            <p:nvSpPr>
              <p:cNvPr id="96335" name="Rectangle 66"/>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36" name="Freeform 67"/>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6334" name="Text Box 68"/>
            <p:cNvSpPr txBox="1">
              <a:spLocks noChangeArrowheads="1"/>
            </p:cNvSpPr>
            <p:nvPr/>
          </p:nvSpPr>
          <p:spPr bwMode="auto">
            <a:xfrm>
              <a:off x="4100" y="1781"/>
              <a:ext cx="159" cy="58"/>
            </a:xfrm>
            <a:prstGeom prst="rect">
              <a:avLst/>
            </a:prstGeom>
            <a:noFill/>
            <a:ln w="12700">
              <a:noFill/>
              <a:miter lim="800000"/>
              <a:headEnd/>
              <a:tailEnd/>
            </a:ln>
          </p:spPr>
          <p:txBody>
            <a:bodyPr wrap="none" lIns="0" tIns="0" rIns="0" bIns="0" anchor="ctr" anchorCtr="1">
              <a:spAutoFit/>
            </a:bodyPr>
            <a:lstStyle/>
            <a:p>
              <a:pPr algn="ctr" eaLnBrk="0" hangingPunct="0"/>
              <a:r>
                <a:rPr lang="en-US" sz="600" b="1"/>
                <a:t>VSTOL</a:t>
              </a:r>
            </a:p>
          </p:txBody>
        </p:sp>
      </p:grpSp>
      <p:grpSp>
        <p:nvGrpSpPr>
          <p:cNvPr id="96285" name="Group 69"/>
          <p:cNvGrpSpPr>
            <a:grpSpLocks/>
          </p:cNvGrpSpPr>
          <p:nvPr/>
        </p:nvGrpSpPr>
        <p:grpSpPr bwMode="auto">
          <a:xfrm>
            <a:off x="7643813" y="3246438"/>
            <a:ext cx="530225" cy="530225"/>
            <a:chOff x="4815" y="2045"/>
            <a:chExt cx="334" cy="334"/>
          </a:xfrm>
        </p:grpSpPr>
        <p:sp>
          <p:nvSpPr>
            <p:cNvPr id="96331" name="Freeform 70"/>
            <p:cNvSpPr>
              <a:spLocks/>
            </p:cNvSpPr>
            <p:nvPr/>
          </p:nvSpPr>
          <p:spPr bwMode="auto">
            <a:xfrm>
              <a:off x="4815" y="204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332" name="Freeform 71"/>
            <p:cNvSpPr>
              <a:spLocks/>
            </p:cNvSpPr>
            <p:nvPr/>
          </p:nvSpPr>
          <p:spPr bwMode="auto">
            <a:xfrm>
              <a:off x="4907" y="2142"/>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86" name="Group 72"/>
          <p:cNvGrpSpPr>
            <a:grpSpLocks/>
          </p:cNvGrpSpPr>
          <p:nvPr/>
        </p:nvGrpSpPr>
        <p:grpSpPr bwMode="auto">
          <a:xfrm>
            <a:off x="6403975" y="3311525"/>
            <a:ext cx="401638" cy="401638"/>
            <a:chOff x="4034" y="2086"/>
            <a:chExt cx="253" cy="253"/>
          </a:xfrm>
        </p:grpSpPr>
        <p:sp>
          <p:nvSpPr>
            <p:cNvPr id="96329" name="Rectangle 73"/>
            <p:cNvSpPr>
              <a:spLocks noChangeArrowheads="1"/>
            </p:cNvSpPr>
            <p:nvPr/>
          </p:nvSpPr>
          <p:spPr bwMode="auto">
            <a:xfrm>
              <a:off x="4034" y="208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30" name="Freeform 74"/>
            <p:cNvSpPr>
              <a:spLocks/>
            </p:cNvSpPr>
            <p:nvPr/>
          </p:nvSpPr>
          <p:spPr bwMode="auto">
            <a:xfrm>
              <a:off x="4085" y="2134"/>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87" name="Group 75"/>
          <p:cNvGrpSpPr>
            <a:grpSpLocks/>
          </p:cNvGrpSpPr>
          <p:nvPr/>
        </p:nvGrpSpPr>
        <p:grpSpPr bwMode="auto">
          <a:xfrm>
            <a:off x="5035550" y="3330575"/>
            <a:ext cx="547688" cy="365125"/>
            <a:chOff x="3172" y="2098"/>
            <a:chExt cx="345" cy="230"/>
          </a:xfrm>
        </p:grpSpPr>
        <p:sp>
          <p:nvSpPr>
            <p:cNvPr id="96327" name="Rectangle 76"/>
            <p:cNvSpPr>
              <a:spLocks noChangeArrowheads="1"/>
            </p:cNvSpPr>
            <p:nvPr/>
          </p:nvSpPr>
          <p:spPr bwMode="auto">
            <a:xfrm>
              <a:off x="3172" y="209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28" name="Freeform 77"/>
            <p:cNvSpPr>
              <a:spLocks/>
            </p:cNvSpPr>
            <p:nvPr/>
          </p:nvSpPr>
          <p:spPr bwMode="auto">
            <a:xfrm>
              <a:off x="3269" y="2144"/>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88" name="Group 78"/>
          <p:cNvGrpSpPr>
            <a:grpSpLocks/>
          </p:cNvGrpSpPr>
          <p:nvPr/>
        </p:nvGrpSpPr>
        <p:grpSpPr bwMode="auto">
          <a:xfrm>
            <a:off x="3668713" y="3248025"/>
            <a:ext cx="530225" cy="530225"/>
            <a:chOff x="2311" y="2046"/>
            <a:chExt cx="334" cy="334"/>
          </a:xfrm>
        </p:grpSpPr>
        <p:sp>
          <p:nvSpPr>
            <p:cNvPr id="96325" name="Freeform 79"/>
            <p:cNvSpPr>
              <a:spLocks noChangeAspect="1"/>
            </p:cNvSpPr>
            <p:nvPr/>
          </p:nvSpPr>
          <p:spPr bwMode="auto">
            <a:xfrm>
              <a:off x="2311" y="204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26" name="Freeform 80"/>
            <p:cNvSpPr>
              <a:spLocks/>
            </p:cNvSpPr>
            <p:nvPr/>
          </p:nvSpPr>
          <p:spPr bwMode="auto">
            <a:xfrm>
              <a:off x="2403" y="2150"/>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89" name="Group 81"/>
          <p:cNvGrpSpPr>
            <a:grpSpLocks/>
          </p:cNvGrpSpPr>
          <p:nvPr/>
        </p:nvGrpSpPr>
        <p:grpSpPr bwMode="auto">
          <a:xfrm>
            <a:off x="7643813" y="4030663"/>
            <a:ext cx="530225" cy="530225"/>
            <a:chOff x="4815" y="2539"/>
            <a:chExt cx="334" cy="334"/>
          </a:xfrm>
        </p:grpSpPr>
        <p:sp>
          <p:nvSpPr>
            <p:cNvPr id="96322" name="Freeform 82"/>
            <p:cNvSpPr>
              <a:spLocks/>
            </p:cNvSpPr>
            <p:nvPr/>
          </p:nvSpPr>
          <p:spPr bwMode="auto">
            <a:xfrm>
              <a:off x="4815" y="25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323" name="Freeform 83"/>
            <p:cNvSpPr>
              <a:spLocks noChangeAspect="1"/>
            </p:cNvSpPr>
            <p:nvPr/>
          </p:nvSpPr>
          <p:spPr bwMode="auto">
            <a:xfrm>
              <a:off x="4877" y="2677"/>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24" name="Freeform 84"/>
            <p:cNvSpPr>
              <a:spLocks/>
            </p:cNvSpPr>
            <p:nvPr/>
          </p:nvSpPr>
          <p:spPr bwMode="auto">
            <a:xfrm>
              <a:off x="4907" y="2636"/>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0" name="Group 85"/>
          <p:cNvGrpSpPr>
            <a:grpSpLocks/>
          </p:cNvGrpSpPr>
          <p:nvPr/>
        </p:nvGrpSpPr>
        <p:grpSpPr bwMode="auto">
          <a:xfrm>
            <a:off x="6403975" y="4095750"/>
            <a:ext cx="401638" cy="401638"/>
            <a:chOff x="4034" y="2580"/>
            <a:chExt cx="253" cy="253"/>
          </a:xfrm>
        </p:grpSpPr>
        <p:grpSp>
          <p:nvGrpSpPr>
            <p:cNvPr id="96318" name="Group 86"/>
            <p:cNvGrpSpPr>
              <a:grpSpLocks/>
            </p:cNvGrpSpPr>
            <p:nvPr/>
          </p:nvGrpSpPr>
          <p:grpSpPr bwMode="auto">
            <a:xfrm>
              <a:off x="4034" y="2580"/>
              <a:ext cx="253" cy="253"/>
              <a:chOff x="4063" y="1087"/>
              <a:chExt cx="253" cy="253"/>
            </a:xfrm>
          </p:grpSpPr>
          <p:sp>
            <p:nvSpPr>
              <p:cNvPr id="96320" name="Rectangle 87"/>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21" name="Freeform 88"/>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6319" name="Freeform 89"/>
            <p:cNvSpPr>
              <a:spLocks/>
            </p:cNvSpPr>
            <p:nvPr/>
          </p:nvSpPr>
          <p:spPr bwMode="auto">
            <a:xfrm>
              <a:off x="4085" y="2624"/>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1" name="Group 90"/>
          <p:cNvGrpSpPr>
            <a:grpSpLocks/>
          </p:cNvGrpSpPr>
          <p:nvPr/>
        </p:nvGrpSpPr>
        <p:grpSpPr bwMode="auto">
          <a:xfrm>
            <a:off x="5035550" y="4114800"/>
            <a:ext cx="547688" cy="365125"/>
            <a:chOff x="3172" y="2592"/>
            <a:chExt cx="345" cy="230"/>
          </a:xfrm>
        </p:grpSpPr>
        <p:grpSp>
          <p:nvGrpSpPr>
            <p:cNvPr id="96314" name="Group 91"/>
            <p:cNvGrpSpPr>
              <a:grpSpLocks/>
            </p:cNvGrpSpPr>
            <p:nvPr/>
          </p:nvGrpSpPr>
          <p:grpSpPr bwMode="auto">
            <a:xfrm>
              <a:off x="3172" y="2592"/>
              <a:ext cx="345" cy="230"/>
              <a:chOff x="3193" y="1099"/>
              <a:chExt cx="345" cy="230"/>
            </a:xfrm>
          </p:grpSpPr>
          <p:sp>
            <p:nvSpPr>
              <p:cNvPr id="96316" name="Rectangle 92"/>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17" name="Freeform 93"/>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6315" name="Freeform 94"/>
            <p:cNvSpPr>
              <a:spLocks/>
            </p:cNvSpPr>
            <p:nvPr/>
          </p:nvSpPr>
          <p:spPr bwMode="auto">
            <a:xfrm>
              <a:off x="3269" y="2624"/>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2" name="Group 95"/>
          <p:cNvGrpSpPr>
            <a:grpSpLocks/>
          </p:cNvGrpSpPr>
          <p:nvPr/>
        </p:nvGrpSpPr>
        <p:grpSpPr bwMode="auto">
          <a:xfrm>
            <a:off x="3668713" y="4032250"/>
            <a:ext cx="530225" cy="530225"/>
            <a:chOff x="2311" y="2540"/>
            <a:chExt cx="334" cy="334"/>
          </a:xfrm>
        </p:grpSpPr>
        <p:sp>
          <p:nvSpPr>
            <p:cNvPr id="96311" name="Freeform 96"/>
            <p:cNvSpPr>
              <a:spLocks noChangeAspect="1"/>
            </p:cNvSpPr>
            <p:nvPr/>
          </p:nvSpPr>
          <p:spPr bwMode="auto">
            <a:xfrm>
              <a:off x="2311" y="25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12" name="Freeform 97"/>
            <p:cNvSpPr>
              <a:spLocks noChangeAspect="1"/>
            </p:cNvSpPr>
            <p:nvPr/>
          </p:nvSpPr>
          <p:spPr bwMode="auto">
            <a:xfrm>
              <a:off x="2360" y="2675"/>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sp>
          <p:nvSpPr>
            <p:cNvPr id="96313" name="Freeform 98"/>
            <p:cNvSpPr>
              <a:spLocks/>
            </p:cNvSpPr>
            <p:nvPr/>
          </p:nvSpPr>
          <p:spPr bwMode="auto">
            <a:xfrm>
              <a:off x="2403" y="2638"/>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3" name="Group 99"/>
          <p:cNvGrpSpPr>
            <a:grpSpLocks/>
          </p:cNvGrpSpPr>
          <p:nvPr/>
        </p:nvGrpSpPr>
        <p:grpSpPr bwMode="auto">
          <a:xfrm>
            <a:off x="3667125" y="4891088"/>
            <a:ext cx="530225" cy="530225"/>
            <a:chOff x="2310" y="3081"/>
            <a:chExt cx="334" cy="334"/>
          </a:xfrm>
        </p:grpSpPr>
        <p:sp>
          <p:nvSpPr>
            <p:cNvPr id="96308" name="Freeform 100"/>
            <p:cNvSpPr>
              <a:spLocks noChangeAspect="1"/>
            </p:cNvSpPr>
            <p:nvPr/>
          </p:nvSpPr>
          <p:spPr bwMode="auto">
            <a:xfrm>
              <a:off x="2310" y="30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6309" name="Freeform 101"/>
            <p:cNvSpPr>
              <a:spLocks/>
            </p:cNvSpPr>
            <p:nvPr/>
          </p:nvSpPr>
          <p:spPr bwMode="auto">
            <a:xfrm>
              <a:off x="2366" y="3203"/>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6310" name="Freeform 102"/>
            <p:cNvSpPr>
              <a:spLocks/>
            </p:cNvSpPr>
            <p:nvPr/>
          </p:nvSpPr>
          <p:spPr bwMode="auto">
            <a:xfrm>
              <a:off x="2402" y="3178"/>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4" name="Group 103"/>
          <p:cNvGrpSpPr>
            <a:grpSpLocks/>
          </p:cNvGrpSpPr>
          <p:nvPr/>
        </p:nvGrpSpPr>
        <p:grpSpPr bwMode="auto">
          <a:xfrm>
            <a:off x="5033963" y="4973638"/>
            <a:ext cx="547687" cy="365125"/>
            <a:chOff x="3171" y="3133"/>
            <a:chExt cx="345" cy="230"/>
          </a:xfrm>
        </p:grpSpPr>
        <p:grpSp>
          <p:nvGrpSpPr>
            <p:cNvPr id="96304" name="Group 104"/>
            <p:cNvGrpSpPr>
              <a:grpSpLocks/>
            </p:cNvGrpSpPr>
            <p:nvPr/>
          </p:nvGrpSpPr>
          <p:grpSpPr bwMode="auto">
            <a:xfrm>
              <a:off x="3171" y="3133"/>
              <a:ext cx="345" cy="230"/>
              <a:chOff x="3193" y="639"/>
              <a:chExt cx="345" cy="230"/>
            </a:xfrm>
          </p:grpSpPr>
          <p:sp>
            <p:nvSpPr>
              <p:cNvPr id="96306" name="Rectangle 105"/>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6307" name="Freeform 106"/>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6305" name="Freeform 107"/>
            <p:cNvSpPr>
              <a:spLocks/>
            </p:cNvSpPr>
            <p:nvPr/>
          </p:nvSpPr>
          <p:spPr bwMode="auto">
            <a:xfrm>
              <a:off x="3269" y="3162"/>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5" name="Group 108"/>
          <p:cNvGrpSpPr>
            <a:grpSpLocks/>
          </p:cNvGrpSpPr>
          <p:nvPr/>
        </p:nvGrpSpPr>
        <p:grpSpPr bwMode="auto">
          <a:xfrm>
            <a:off x="6402388" y="4954588"/>
            <a:ext cx="401637" cy="401637"/>
            <a:chOff x="4033" y="3121"/>
            <a:chExt cx="253" cy="253"/>
          </a:xfrm>
        </p:grpSpPr>
        <p:grpSp>
          <p:nvGrpSpPr>
            <p:cNvPr id="96300" name="Group 109"/>
            <p:cNvGrpSpPr>
              <a:grpSpLocks/>
            </p:cNvGrpSpPr>
            <p:nvPr/>
          </p:nvGrpSpPr>
          <p:grpSpPr bwMode="auto">
            <a:xfrm>
              <a:off x="4033" y="3121"/>
              <a:ext cx="253" cy="253"/>
              <a:chOff x="4063" y="627"/>
              <a:chExt cx="253" cy="253"/>
            </a:xfrm>
          </p:grpSpPr>
          <p:sp>
            <p:nvSpPr>
              <p:cNvPr id="96302" name="Rectangle 110"/>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6303" name="Freeform 111"/>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6301" name="Freeform 112"/>
            <p:cNvSpPr>
              <a:spLocks/>
            </p:cNvSpPr>
            <p:nvPr/>
          </p:nvSpPr>
          <p:spPr bwMode="auto">
            <a:xfrm>
              <a:off x="4085" y="3158"/>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grpSp>
        <p:nvGrpSpPr>
          <p:cNvPr id="96296" name="Group 113"/>
          <p:cNvGrpSpPr>
            <a:grpSpLocks/>
          </p:cNvGrpSpPr>
          <p:nvPr/>
        </p:nvGrpSpPr>
        <p:grpSpPr bwMode="auto">
          <a:xfrm>
            <a:off x="7642225" y="4889500"/>
            <a:ext cx="530225" cy="530225"/>
            <a:chOff x="4814" y="3080"/>
            <a:chExt cx="334" cy="334"/>
          </a:xfrm>
        </p:grpSpPr>
        <p:sp>
          <p:nvSpPr>
            <p:cNvPr id="96297" name="Freeform 114"/>
            <p:cNvSpPr>
              <a:spLocks/>
            </p:cNvSpPr>
            <p:nvPr/>
          </p:nvSpPr>
          <p:spPr bwMode="auto">
            <a:xfrm>
              <a:off x="4814" y="308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6298" name="Freeform 115"/>
            <p:cNvSpPr>
              <a:spLocks/>
            </p:cNvSpPr>
            <p:nvPr/>
          </p:nvSpPr>
          <p:spPr bwMode="auto">
            <a:xfrm>
              <a:off x="4880" y="3206"/>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sp>
          <p:nvSpPr>
            <p:cNvPr id="96299" name="Freeform 116"/>
            <p:cNvSpPr>
              <a:spLocks/>
            </p:cNvSpPr>
            <p:nvPr/>
          </p:nvSpPr>
          <p:spPr bwMode="auto">
            <a:xfrm>
              <a:off x="4906" y="3176"/>
              <a:ext cx="150" cy="51"/>
            </a:xfrm>
            <a:custGeom>
              <a:avLst/>
              <a:gdLst>
                <a:gd name="T0" fmla="*/ 120 w 240"/>
                <a:gd name="T1" fmla="*/ 82 h 82"/>
                <a:gd name="T2" fmla="*/ 240 w 240"/>
                <a:gd name="T3" fmla="*/ 0 h 82"/>
                <a:gd name="T4" fmla="*/ 120 w 240"/>
                <a:gd name="T5" fmla="*/ 42 h 82"/>
                <a:gd name="T6" fmla="*/ 0 w 240"/>
                <a:gd name="T7" fmla="*/ 0 h 82"/>
                <a:gd name="T8" fmla="*/ 120 w 240"/>
                <a:gd name="T9" fmla="*/ 82 h 82"/>
                <a:gd name="T10" fmla="*/ 0 60000 65536"/>
                <a:gd name="T11" fmla="*/ 0 60000 65536"/>
                <a:gd name="T12" fmla="*/ 0 60000 65536"/>
                <a:gd name="T13" fmla="*/ 0 60000 65536"/>
                <a:gd name="T14" fmla="*/ 0 60000 65536"/>
                <a:gd name="T15" fmla="*/ 0 w 240"/>
                <a:gd name="T16" fmla="*/ 0 h 82"/>
                <a:gd name="T17" fmla="*/ 240 w 240"/>
                <a:gd name="T18" fmla="*/ 82 h 82"/>
              </a:gdLst>
              <a:ahLst/>
              <a:cxnLst>
                <a:cxn ang="T10">
                  <a:pos x="T0" y="T1"/>
                </a:cxn>
                <a:cxn ang="T11">
                  <a:pos x="T2" y="T3"/>
                </a:cxn>
                <a:cxn ang="T12">
                  <a:pos x="T4" y="T5"/>
                </a:cxn>
                <a:cxn ang="T13">
                  <a:pos x="T6" y="T7"/>
                </a:cxn>
                <a:cxn ang="T14">
                  <a:pos x="T8" y="T9"/>
                </a:cxn>
              </a:cxnLst>
              <a:rect l="T15" t="T16" r="T17" b="T18"/>
              <a:pathLst>
                <a:path w="240" h="82">
                  <a:moveTo>
                    <a:pt x="120" y="82"/>
                  </a:moveTo>
                  <a:lnTo>
                    <a:pt x="240" y="0"/>
                  </a:lnTo>
                  <a:lnTo>
                    <a:pt x="120" y="42"/>
                  </a:lnTo>
                  <a:lnTo>
                    <a:pt x="0" y="0"/>
                  </a:lnTo>
                  <a:lnTo>
                    <a:pt x="120" y="82"/>
                  </a:lnTo>
                  <a:close/>
                </a:path>
              </a:pathLst>
            </a:custGeom>
            <a:solidFill>
              <a:schemeClr val="tx1"/>
            </a:solidFill>
            <a:ln w="6350" cap="flat" cmpd="sng">
              <a:solidFill>
                <a:srgbClr val="000000"/>
              </a:solidFill>
              <a:prstDash val="solid"/>
              <a:round/>
              <a:headEnd/>
              <a:tailEnd/>
            </a:ln>
          </p:spPr>
          <p:txBody>
            <a:bodyPr wrap="none" anchor="ctr"/>
            <a:lstStyle/>
            <a:p>
              <a:endParaRPr lang="en-US"/>
            </a:p>
          </p:txBody>
        </p:sp>
      </p:gr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7283" name="Rectangle 3"/>
          <p:cNvSpPr>
            <a:spLocks noGrp="1" noChangeArrowheads="1"/>
          </p:cNvSpPr>
          <p:nvPr>
            <p:ph type="title"/>
          </p:nvPr>
        </p:nvSpPr>
        <p:spPr>
          <a:xfrm>
            <a:off x="3670300" y="77788"/>
            <a:ext cx="3695700" cy="365125"/>
          </a:xfrm>
          <a:noFill/>
        </p:spPr>
        <p:txBody>
          <a:bodyPr wrap="none" lIns="0" tIns="0" rIns="0" bIns="0">
            <a:spAutoFit/>
          </a:bodyPr>
          <a:lstStyle/>
          <a:p>
            <a:pPr eaLnBrk="1" hangingPunct="1"/>
            <a:r>
              <a:rPr lang="en-US" sz="2400"/>
              <a:t>Air Defense Units (2 slides)</a:t>
            </a:r>
          </a:p>
        </p:txBody>
      </p:sp>
      <p:sp>
        <p:nvSpPr>
          <p:cNvPr id="97284"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7285"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7286"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7287"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7288" name="Text Box 8"/>
          <p:cNvSpPr txBox="1">
            <a:spLocks noChangeArrowheads="1"/>
          </p:cNvSpPr>
          <p:nvPr/>
        </p:nvSpPr>
        <p:spPr bwMode="auto">
          <a:xfrm>
            <a:off x="1157288" y="1090613"/>
            <a:ext cx="9271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Defense</a:t>
            </a:r>
          </a:p>
        </p:txBody>
      </p:sp>
      <p:sp>
        <p:nvSpPr>
          <p:cNvPr id="97289" name="Text Box 9"/>
          <p:cNvSpPr txBox="1">
            <a:spLocks noChangeArrowheads="1"/>
          </p:cNvSpPr>
          <p:nvPr/>
        </p:nvSpPr>
        <p:spPr bwMode="auto">
          <a:xfrm>
            <a:off x="636588" y="1819275"/>
            <a:ext cx="1971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Defense Short Range</a:t>
            </a:r>
          </a:p>
        </p:txBody>
      </p:sp>
      <p:sp>
        <p:nvSpPr>
          <p:cNvPr id="97290" name="Text Box 10"/>
          <p:cNvSpPr txBox="1">
            <a:spLocks noChangeArrowheads="1"/>
          </p:cNvSpPr>
          <p:nvPr/>
        </p:nvSpPr>
        <p:spPr bwMode="auto">
          <a:xfrm>
            <a:off x="1135063" y="5842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97291"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7292"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7293" name="Text Box 13"/>
          <p:cNvSpPr txBox="1">
            <a:spLocks noChangeArrowheads="1"/>
          </p:cNvSpPr>
          <p:nvPr/>
        </p:nvSpPr>
        <p:spPr bwMode="auto">
          <a:xfrm>
            <a:off x="1231900" y="2541588"/>
            <a:ext cx="7778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Chaparral</a:t>
            </a:r>
          </a:p>
        </p:txBody>
      </p:sp>
      <p:sp>
        <p:nvSpPr>
          <p:cNvPr id="97294" name="Text Box 14"/>
          <p:cNvSpPr txBox="1">
            <a:spLocks noChangeArrowheads="1"/>
          </p:cNvSpPr>
          <p:nvPr/>
        </p:nvSpPr>
        <p:spPr bwMode="auto">
          <a:xfrm>
            <a:off x="1327150" y="3255963"/>
            <a:ext cx="561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Stinger</a:t>
            </a:r>
          </a:p>
        </p:txBody>
      </p:sp>
      <p:sp>
        <p:nvSpPr>
          <p:cNvPr id="97295" name="Text Box 15"/>
          <p:cNvSpPr txBox="1">
            <a:spLocks noChangeArrowheads="1"/>
          </p:cNvSpPr>
          <p:nvPr/>
        </p:nvSpPr>
        <p:spPr bwMode="auto">
          <a:xfrm>
            <a:off x="1349375" y="3943350"/>
            <a:ext cx="552450"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Vulcan</a:t>
            </a:r>
          </a:p>
        </p:txBody>
      </p:sp>
      <p:sp>
        <p:nvSpPr>
          <p:cNvPr id="97296" name="Text Box 16"/>
          <p:cNvSpPr txBox="1">
            <a:spLocks noChangeArrowheads="1"/>
          </p:cNvSpPr>
          <p:nvPr/>
        </p:nvSpPr>
        <p:spPr bwMode="auto">
          <a:xfrm>
            <a:off x="873125" y="4667250"/>
            <a:ext cx="15192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Defense Missile</a:t>
            </a:r>
          </a:p>
        </p:txBody>
      </p:sp>
      <p:sp>
        <p:nvSpPr>
          <p:cNvPr id="97297" name="Text Box 17"/>
          <p:cNvSpPr txBox="1">
            <a:spLocks noChangeArrowheads="1"/>
          </p:cNvSpPr>
          <p:nvPr/>
        </p:nvSpPr>
        <p:spPr bwMode="auto">
          <a:xfrm>
            <a:off x="641350" y="5407025"/>
            <a:ext cx="1962150"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Air Defense Missile Light</a:t>
            </a:r>
          </a:p>
        </p:txBody>
      </p:sp>
      <p:sp>
        <p:nvSpPr>
          <p:cNvPr id="97298" name="Text Box 18"/>
          <p:cNvSpPr txBox="1">
            <a:spLocks noChangeArrowheads="1"/>
          </p:cNvSpPr>
          <p:nvPr/>
        </p:nvSpPr>
        <p:spPr bwMode="auto">
          <a:xfrm>
            <a:off x="400050" y="6226175"/>
            <a:ext cx="238601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Avenger AD Missile Motorized</a:t>
            </a:r>
          </a:p>
        </p:txBody>
      </p:sp>
      <p:grpSp>
        <p:nvGrpSpPr>
          <p:cNvPr id="97299" name="Group 19"/>
          <p:cNvGrpSpPr>
            <a:grpSpLocks/>
          </p:cNvGrpSpPr>
          <p:nvPr/>
        </p:nvGrpSpPr>
        <p:grpSpPr bwMode="auto">
          <a:xfrm>
            <a:off x="3763963" y="1685925"/>
            <a:ext cx="530225" cy="530225"/>
            <a:chOff x="2371" y="1062"/>
            <a:chExt cx="334" cy="334"/>
          </a:xfrm>
        </p:grpSpPr>
        <p:sp>
          <p:nvSpPr>
            <p:cNvPr id="97515" name="Freeform 20"/>
            <p:cNvSpPr>
              <a:spLocks noChangeAspect="1"/>
            </p:cNvSpPr>
            <p:nvPr/>
          </p:nvSpPr>
          <p:spPr bwMode="auto">
            <a:xfrm>
              <a:off x="2371" y="106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516" name="Freeform 21"/>
            <p:cNvSpPr>
              <a:spLocks noChangeAspect="1"/>
            </p:cNvSpPr>
            <p:nvPr/>
          </p:nvSpPr>
          <p:spPr bwMode="auto">
            <a:xfrm>
              <a:off x="2403" y="1247"/>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517" name="Text Box 22"/>
            <p:cNvSpPr txBox="1">
              <a:spLocks noChangeArrowheads="1"/>
            </p:cNvSpPr>
            <p:nvPr/>
          </p:nvSpPr>
          <p:spPr bwMode="auto">
            <a:xfrm>
              <a:off x="2437" y="1143"/>
              <a:ext cx="20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SRD</a:t>
              </a:r>
            </a:p>
          </p:txBody>
        </p:sp>
      </p:grpSp>
      <p:grpSp>
        <p:nvGrpSpPr>
          <p:cNvPr id="97300" name="Group 23"/>
          <p:cNvGrpSpPr>
            <a:grpSpLocks/>
          </p:cNvGrpSpPr>
          <p:nvPr/>
        </p:nvGrpSpPr>
        <p:grpSpPr bwMode="auto">
          <a:xfrm>
            <a:off x="5126038" y="1770063"/>
            <a:ext cx="547687" cy="365125"/>
            <a:chOff x="3229" y="1115"/>
            <a:chExt cx="345" cy="230"/>
          </a:xfrm>
        </p:grpSpPr>
        <p:grpSp>
          <p:nvGrpSpPr>
            <p:cNvPr id="97511" name="Group 24"/>
            <p:cNvGrpSpPr>
              <a:grpSpLocks/>
            </p:cNvGrpSpPr>
            <p:nvPr/>
          </p:nvGrpSpPr>
          <p:grpSpPr bwMode="auto">
            <a:xfrm>
              <a:off x="3229" y="1115"/>
              <a:ext cx="345" cy="230"/>
              <a:chOff x="3224" y="655"/>
              <a:chExt cx="345" cy="230"/>
            </a:xfrm>
          </p:grpSpPr>
          <p:sp>
            <p:nvSpPr>
              <p:cNvPr id="97513" name="Rectangle 25"/>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514" name="Freeform 26"/>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7512" name="Text Box 27"/>
            <p:cNvSpPr txBox="1">
              <a:spLocks noChangeArrowheads="1"/>
            </p:cNvSpPr>
            <p:nvPr/>
          </p:nvSpPr>
          <p:spPr bwMode="auto">
            <a:xfrm>
              <a:off x="3300" y="1187"/>
              <a:ext cx="20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SRD</a:t>
              </a:r>
            </a:p>
          </p:txBody>
        </p:sp>
      </p:grpSp>
      <p:grpSp>
        <p:nvGrpSpPr>
          <p:cNvPr id="97301" name="Group 28"/>
          <p:cNvGrpSpPr>
            <a:grpSpLocks/>
          </p:cNvGrpSpPr>
          <p:nvPr/>
        </p:nvGrpSpPr>
        <p:grpSpPr bwMode="auto">
          <a:xfrm>
            <a:off x="6499225" y="1751013"/>
            <a:ext cx="401638" cy="401637"/>
            <a:chOff x="4094" y="1103"/>
            <a:chExt cx="253" cy="253"/>
          </a:xfrm>
        </p:grpSpPr>
        <p:grpSp>
          <p:nvGrpSpPr>
            <p:cNvPr id="97507" name="Group 29"/>
            <p:cNvGrpSpPr>
              <a:grpSpLocks/>
            </p:cNvGrpSpPr>
            <p:nvPr/>
          </p:nvGrpSpPr>
          <p:grpSpPr bwMode="auto">
            <a:xfrm>
              <a:off x="4094" y="1103"/>
              <a:ext cx="253" cy="253"/>
              <a:chOff x="4089" y="643"/>
              <a:chExt cx="253" cy="253"/>
            </a:xfrm>
          </p:grpSpPr>
          <p:sp>
            <p:nvSpPr>
              <p:cNvPr id="97509" name="Rectangle 30"/>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510" name="Freeform 31"/>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7508" name="Text Box 32"/>
            <p:cNvSpPr txBox="1">
              <a:spLocks noChangeArrowheads="1"/>
            </p:cNvSpPr>
            <p:nvPr/>
          </p:nvSpPr>
          <p:spPr bwMode="auto">
            <a:xfrm>
              <a:off x="4119" y="1186"/>
              <a:ext cx="202"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SRD</a:t>
              </a:r>
            </a:p>
          </p:txBody>
        </p:sp>
      </p:grpSp>
      <p:grpSp>
        <p:nvGrpSpPr>
          <p:cNvPr id="97302" name="Group 33"/>
          <p:cNvGrpSpPr>
            <a:grpSpLocks/>
          </p:cNvGrpSpPr>
          <p:nvPr/>
        </p:nvGrpSpPr>
        <p:grpSpPr bwMode="auto">
          <a:xfrm>
            <a:off x="7742238" y="1685925"/>
            <a:ext cx="530225" cy="530225"/>
            <a:chOff x="4877" y="1062"/>
            <a:chExt cx="334" cy="334"/>
          </a:xfrm>
        </p:grpSpPr>
        <p:sp>
          <p:nvSpPr>
            <p:cNvPr id="97504" name="Freeform 34"/>
            <p:cNvSpPr>
              <a:spLocks/>
            </p:cNvSpPr>
            <p:nvPr/>
          </p:nvSpPr>
          <p:spPr bwMode="auto">
            <a:xfrm>
              <a:off x="4877" y="106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505" name="Freeform 35"/>
            <p:cNvSpPr>
              <a:spLocks noChangeAspect="1"/>
            </p:cNvSpPr>
            <p:nvPr/>
          </p:nvSpPr>
          <p:spPr bwMode="auto">
            <a:xfrm>
              <a:off x="4919" y="1232"/>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506" name="Text Box 36"/>
            <p:cNvSpPr txBox="1">
              <a:spLocks noChangeArrowheads="1"/>
            </p:cNvSpPr>
            <p:nvPr/>
          </p:nvSpPr>
          <p:spPr bwMode="auto">
            <a:xfrm>
              <a:off x="4959" y="1146"/>
              <a:ext cx="169"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SRD</a:t>
              </a:r>
            </a:p>
          </p:txBody>
        </p:sp>
      </p:grpSp>
      <p:grpSp>
        <p:nvGrpSpPr>
          <p:cNvPr id="97303" name="Group 37"/>
          <p:cNvGrpSpPr>
            <a:grpSpLocks/>
          </p:cNvGrpSpPr>
          <p:nvPr/>
        </p:nvGrpSpPr>
        <p:grpSpPr bwMode="auto">
          <a:xfrm>
            <a:off x="3756025" y="955675"/>
            <a:ext cx="530225" cy="530225"/>
            <a:chOff x="2366" y="602"/>
            <a:chExt cx="334" cy="334"/>
          </a:xfrm>
        </p:grpSpPr>
        <p:sp>
          <p:nvSpPr>
            <p:cNvPr id="97502" name="Freeform 38"/>
            <p:cNvSpPr>
              <a:spLocks noChangeAspect="1"/>
            </p:cNvSpPr>
            <p:nvPr/>
          </p:nvSpPr>
          <p:spPr bwMode="auto">
            <a:xfrm>
              <a:off x="2366" y="60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503" name="Freeform 39"/>
            <p:cNvSpPr>
              <a:spLocks noChangeAspect="1"/>
            </p:cNvSpPr>
            <p:nvPr/>
          </p:nvSpPr>
          <p:spPr bwMode="auto">
            <a:xfrm>
              <a:off x="2398" y="787"/>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304" name="Group 40"/>
          <p:cNvGrpSpPr>
            <a:grpSpLocks/>
          </p:cNvGrpSpPr>
          <p:nvPr/>
        </p:nvGrpSpPr>
        <p:grpSpPr bwMode="auto">
          <a:xfrm>
            <a:off x="5118100" y="1039813"/>
            <a:ext cx="547688" cy="365125"/>
            <a:chOff x="3224" y="655"/>
            <a:chExt cx="345" cy="230"/>
          </a:xfrm>
        </p:grpSpPr>
        <p:sp>
          <p:nvSpPr>
            <p:cNvPr id="97500" name="Rectangle 41"/>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501" name="Freeform 42"/>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305" name="Group 43"/>
          <p:cNvGrpSpPr>
            <a:grpSpLocks/>
          </p:cNvGrpSpPr>
          <p:nvPr/>
        </p:nvGrpSpPr>
        <p:grpSpPr bwMode="auto">
          <a:xfrm>
            <a:off x="6491288" y="1020763"/>
            <a:ext cx="401637" cy="401637"/>
            <a:chOff x="4089" y="643"/>
            <a:chExt cx="253" cy="253"/>
          </a:xfrm>
        </p:grpSpPr>
        <p:sp>
          <p:nvSpPr>
            <p:cNvPr id="97498" name="Rectangle 44"/>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499" name="Freeform 45"/>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306" name="Group 46"/>
          <p:cNvGrpSpPr>
            <a:grpSpLocks/>
          </p:cNvGrpSpPr>
          <p:nvPr/>
        </p:nvGrpSpPr>
        <p:grpSpPr bwMode="auto">
          <a:xfrm>
            <a:off x="7734300" y="955675"/>
            <a:ext cx="530225" cy="530225"/>
            <a:chOff x="4872" y="602"/>
            <a:chExt cx="334" cy="334"/>
          </a:xfrm>
        </p:grpSpPr>
        <p:sp>
          <p:nvSpPr>
            <p:cNvPr id="97496" name="Freeform 47"/>
            <p:cNvSpPr>
              <a:spLocks/>
            </p:cNvSpPr>
            <p:nvPr/>
          </p:nvSpPr>
          <p:spPr bwMode="auto">
            <a:xfrm>
              <a:off x="4872" y="60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497" name="Freeform 48"/>
            <p:cNvSpPr>
              <a:spLocks noChangeAspect="1"/>
            </p:cNvSpPr>
            <p:nvPr/>
          </p:nvSpPr>
          <p:spPr bwMode="auto">
            <a:xfrm>
              <a:off x="4914" y="772"/>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307" name="Group 49"/>
          <p:cNvGrpSpPr>
            <a:grpSpLocks/>
          </p:cNvGrpSpPr>
          <p:nvPr/>
        </p:nvGrpSpPr>
        <p:grpSpPr bwMode="auto">
          <a:xfrm>
            <a:off x="3763963" y="2441575"/>
            <a:ext cx="530225" cy="530225"/>
            <a:chOff x="2371" y="1538"/>
            <a:chExt cx="334" cy="334"/>
          </a:xfrm>
        </p:grpSpPr>
        <p:sp>
          <p:nvSpPr>
            <p:cNvPr id="97489" name="Freeform 50"/>
            <p:cNvSpPr>
              <a:spLocks noChangeAspect="1"/>
            </p:cNvSpPr>
            <p:nvPr/>
          </p:nvSpPr>
          <p:spPr bwMode="auto">
            <a:xfrm>
              <a:off x="2371" y="153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490" name="Freeform 51"/>
            <p:cNvSpPr>
              <a:spLocks noChangeAspect="1"/>
            </p:cNvSpPr>
            <p:nvPr/>
          </p:nvSpPr>
          <p:spPr bwMode="auto">
            <a:xfrm>
              <a:off x="2403" y="1723"/>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91" name="Text Box 52"/>
            <p:cNvSpPr txBox="1">
              <a:spLocks noChangeArrowheads="1"/>
            </p:cNvSpPr>
            <p:nvPr/>
          </p:nvSpPr>
          <p:spPr bwMode="auto">
            <a:xfrm>
              <a:off x="2513" y="1628"/>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C</a:t>
              </a:r>
            </a:p>
          </p:txBody>
        </p:sp>
        <p:sp>
          <p:nvSpPr>
            <p:cNvPr id="97492" name="Oval 53"/>
            <p:cNvSpPr>
              <a:spLocks noChangeAspect="1" noChangeArrowheads="1"/>
            </p:cNvSpPr>
            <p:nvPr/>
          </p:nvSpPr>
          <p:spPr bwMode="auto">
            <a:xfrm>
              <a:off x="2430" y="1623"/>
              <a:ext cx="212" cy="87"/>
            </a:xfrm>
            <a:prstGeom prst="ellipse">
              <a:avLst/>
            </a:prstGeom>
            <a:noFill/>
            <a:ln w="12700">
              <a:solidFill>
                <a:srgbClr val="000000"/>
              </a:solidFill>
              <a:round/>
              <a:headEnd/>
              <a:tailEnd/>
            </a:ln>
          </p:spPr>
          <p:txBody>
            <a:bodyPr wrap="none" anchor="ctr"/>
            <a:lstStyle/>
            <a:p>
              <a:endParaRPr lang="en-US"/>
            </a:p>
          </p:txBody>
        </p:sp>
        <p:sp>
          <p:nvSpPr>
            <p:cNvPr id="97493" name="Freeform 54"/>
            <p:cNvSpPr>
              <a:spLocks/>
            </p:cNvSpPr>
            <p:nvPr/>
          </p:nvSpPr>
          <p:spPr bwMode="auto">
            <a:xfrm>
              <a:off x="2487" y="15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94" name="Line 55"/>
            <p:cNvSpPr>
              <a:spLocks noChangeShapeType="1"/>
            </p:cNvSpPr>
            <p:nvPr/>
          </p:nvSpPr>
          <p:spPr bwMode="auto">
            <a:xfrm>
              <a:off x="2583" y="1658"/>
              <a:ext cx="0" cy="71"/>
            </a:xfrm>
            <a:prstGeom prst="line">
              <a:avLst/>
            </a:prstGeom>
            <a:noFill/>
            <a:ln w="12700">
              <a:solidFill>
                <a:schemeClr val="tx1"/>
              </a:solidFill>
              <a:round/>
              <a:headEnd/>
              <a:tailEnd/>
            </a:ln>
          </p:spPr>
          <p:txBody>
            <a:bodyPr wrap="none" anchor="ctr"/>
            <a:lstStyle/>
            <a:p>
              <a:endParaRPr lang="en-US"/>
            </a:p>
          </p:txBody>
        </p:sp>
        <p:sp>
          <p:nvSpPr>
            <p:cNvPr id="97495" name="Line 56"/>
            <p:cNvSpPr>
              <a:spLocks noChangeShapeType="1"/>
            </p:cNvSpPr>
            <p:nvPr/>
          </p:nvSpPr>
          <p:spPr bwMode="auto">
            <a:xfrm>
              <a:off x="2487" y="1658"/>
              <a:ext cx="0" cy="71"/>
            </a:xfrm>
            <a:prstGeom prst="line">
              <a:avLst/>
            </a:prstGeom>
            <a:noFill/>
            <a:ln w="12700">
              <a:solidFill>
                <a:schemeClr val="tx1"/>
              </a:solidFill>
              <a:round/>
              <a:headEnd/>
              <a:tailEnd/>
            </a:ln>
          </p:spPr>
          <p:txBody>
            <a:bodyPr wrap="none" anchor="ctr"/>
            <a:lstStyle/>
            <a:p>
              <a:endParaRPr lang="en-US"/>
            </a:p>
          </p:txBody>
        </p:sp>
      </p:grpSp>
      <p:grpSp>
        <p:nvGrpSpPr>
          <p:cNvPr id="97308" name="Group 57"/>
          <p:cNvGrpSpPr>
            <a:grpSpLocks/>
          </p:cNvGrpSpPr>
          <p:nvPr/>
        </p:nvGrpSpPr>
        <p:grpSpPr bwMode="auto">
          <a:xfrm>
            <a:off x="5126038" y="2525713"/>
            <a:ext cx="547687" cy="365125"/>
            <a:chOff x="3229" y="1591"/>
            <a:chExt cx="345" cy="230"/>
          </a:xfrm>
        </p:grpSpPr>
        <p:grpSp>
          <p:nvGrpSpPr>
            <p:cNvPr id="97480" name="Group 58"/>
            <p:cNvGrpSpPr>
              <a:grpSpLocks/>
            </p:cNvGrpSpPr>
            <p:nvPr/>
          </p:nvGrpSpPr>
          <p:grpSpPr bwMode="auto">
            <a:xfrm>
              <a:off x="3229" y="1591"/>
              <a:ext cx="345" cy="230"/>
              <a:chOff x="3224" y="655"/>
              <a:chExt cx="345" cy="230"/>
            </a:xfrm>
          </p:grpSpPr>
          <p:sp>
            <p:nvSpPr>
              <p:cNvPr id="97487" name="Rectangle 59"/>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488" name="Freeform 60"/>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481" name="Group 61"/>
            <p:cNvGrpSpPr>
              <a:grpSpLocks/>
            </p:cNvGrpSpPr>
            <p:nvPr/>
          </p:nvGrpSpPr>
          <p:grpSpPr bwMode="auto">
            <a:xfrm>
              <a:off x="3295" y="1618"/>
              <a:ext cx="212" cy="151"/>
              <a:chOff x="2430" y="1590"/>
              <a:chExt cx="212" cy="139"/>
            </a:xfrm>
          </p:grpSpPr>
          <p:sp>
            <p:nvSpPr>
              <p:cNvPr id="97482" name="Text Box 62"/>
              <p:cNvSpPr txBox="1">
                <a:spLocks noChangeArrowheads="1"/>
              </p:cNvSpPr>
              <p:nvPr/>
            </p:nvSpPr>
            <p:spPr bwMode="auto">
              <a:xfrm>
                <a:off x="2513" y="1631"/>
                <a:ext cx="50" cy="70"/>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C</a:t>
                </a:r>
              </a:p>
            </p:txBody>
          </p:sp>
          <p:sp>
            <p:nvSpPr>
              <p:cNvPr id="97483" name="Oval 63"/>
              <p:cNvSpPr>
                <a:spLocks noChangeAspect="1" noChangeArrowheads="1"/>
              </p:cNvSpPr>
              <p:nvPr/>
            </p:nvSpPr>
            <p:spPr bwMode="auto">
              <a:xfrm>
                <a:off x="2430" y="1623"/>
                <a:ext cx="212" cy="87"/>
              </a:xfrm>
              <a:prstGeom prst="ellipse">
                <a:avLst/>
              </a:prstGeom>
              <a:noFill/>
              <a:ln w="12700">
                <a:solidFill>
                  <a:srgbClr val="000000"/>
                </a:solidFill>
                <a:round/>
                <a:headEnd/>
                <a:tailEnd/>
              </a:ln>
            </p:spPr>
            <p:txBody>
              <a:bodyPr wrap="none" anchor="ctr"/>
              <a:lstStyle/>
              <a:p>
                <a:endParaRPr lang="en-US"/>
              </a:p>
            </p:txBody>
          </p:sp>
          <p:sp>
            <p:nvSpPr>
              <p:cNvPr id="97484" name="Freeform 64"/>
              <p:cNvSpPr>
                <a:spLocks/>
              </p:cNvSpPr>
              <p:nvPr/>
            </p:nvSpPr>
            <p:spPr bwMode="auto">
              <a:xfrm>
                <a:off x="2487" y="15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85" name="Line 65"/>
              <p:cNvSpPr>
                <a:spLocks noChangeShapeType="1"/>
              </p:cNvSpPr>
              <p:nvPr/>
            </p:nvSpPr>
            <p:spPr bwMode="auto">
              <a:xfrm>
                <a:off x="2583" y="1658"/>
                <a:ext cx="0" cy="71"/>
              </a:xfrm>
              <a:prstGeom prst="line">
                <a:avLst/>
              </a:prstGeom>
              <a:noFill/>
              <a:ln w="12700">
                <a:solidFill>
                  <a:schemeClr val="tx1"/>
                </a:solidFill>
                <a:round/>
                <a:headEnd/>
                <a:tailEnd/>
              </a:ln>
            </p:spPr>
            <p:txBody>
              <a:bodyPr wrap="none" anchor="ctr"/>
              <a:lstStyle/>
              <a:p>
                <a:endParaRPr lang="en-US"/>
              </a:p>
            </p:txBody>
          </p:sp>
          <p:sp>
            <p:nvSpPr>
              <p:cNvPr id="97486" name="Line 66"/>
              <p:cNvSpPr>
                <a:spLocks noChangeShapeType="1"/>
              </p:cNvSpPr>
              <p:nvPr/>
            </p:nvSpPr>
            <p:spPr bwMode="auto">
              <a:xfrm>
                <a:off x="2487" y="1658"/>
                <a:ext cx="0" cy="71"/>
              </a:xfrm>
              <a:prstGeom prst="line">
                <a:avLst/>
              </a:prstGeom>
              <a:noFill/>
              <a:ln w="12700">
                <a:solidFill>
                  <a:schemeClr val="tx1"/>
                </a:solidFill>
                <a:round/>
                <a:headEnd/>
                <a:tailEnd/>
              </a:ln>
            </p:spPr>
            <p:txBody>
              <a:bodyPr wrap="none" anchor="ctr"/>
              <a:lstStyle/>
              <a:p>
                <a:endParaRPr lang="en-US"/>
              </a:p>
            </p:txBody>
          </p:sp>
        </p:grpSp>
      </p:grpSp>
      <p:grpSp>
        <p:nvGrpSpPr>
          <p:cNvPr id="97309" name="Group 67"/>
          <p:cNvGrpSpPr>
            <a:grpSpLocks/>
          </p:cNvGrpSpPr>
          <p:nvPr/>
        </p:nvGrpSpPr>
        <p:grpSpPr bwMode="auto">
          <a:xfrm>
            <a:off x="7742238" y="2441575"/>
            <a:ext cx="530225" cy="530225"/>
            <a:chOff x="4877" y="1538"/>
            <a:chExt cx="334" cy="334"/>
          </a:xfrm>
        </p:grpSpPr>
        <p:sp>
          <p:nvSpPr>
            <p:cNvPr id="97473" name="Freeform 68"/>
            <p:cNvSpPr>
              <a:spLocks/>
            </p:cNvSpPr>
            <p:nvPr/>
          </p:nvSpPr>
          <p:spPr bwMode="auto">
            <a:xfrm>
              <a:off x="4877" y="153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474" name="Freeform 69"/>
            <p:cNvSpPr>
              <a:spLocks noChangeAspect="1"/>
            </p:cNvSpPr>
            <p:nvPr/>
          </p:nvSpPr>
          <p:spPr bwMode="auto">
            <a:xfrm>
              <a:off x="4938" y="1724"/>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75" name="Text Box 70"/>
            <p:cNvSpPr txBox="1">
              <a:spLocks noChangeArrowheads="1"/>
            </p:cNvSpPr>
            <p:nvPr/>
          </p:nvSpPr>
          <p:spPr bwMode="auto">
            <a:xfrm>
              <a:off x="5021" y="1632"/>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C</a:t>
              </a:r>
            </a:p>
          </p:txBody>
        </p:sp>
        <p:sp>
          <p:nvSpPr>
            <p:cNvPr id="97476" name="Oval 71"/>
            <p:cNvSpPr>
              <a:spLocks noChangeAspect="1" noChangeArrowheads="1"/>
            </p:cNvSpPr>
            <p:nvPr/>
          </p:nvSpPr>
          <p:spPr bwMode="auto">
            <a:xfrm>
              <a:off x="4949" y="1627"/>
              <a:ext cx="190" cy="87"/>
            </a:xfrm>
            <a:prstGeom prst="ellipse">
              <a:avLst/>
            </a:prstGeom>
            <a:noFill/>
            <a:ln w="12700">
              <a:solidFill>
                <a:srgbClr val="000000"/>
              </a:solidFill>
              <a:round/>
              <a:headEnd/>
              <a:tailEnd/>
            </a:ln>
          </p:spPr>
          <p:txBody>
            <a:bodyPr wrap="none" anchor="ctr"/>
            <a:lstStyle/>
            <a:p>
              <a:endParaRPr lang="en-US"/>
            </a:p>
          </p:txBody>
        </p:sp>
        <p:sp>
          <p:nvSpPr>
            <p:cNvPr id="97477" name="Freeform 72"/>
            <p:cNvSpPr>
              <a:spLocks/>
            </p:cNvSpPr>
            <p:nvPr/>
          </p:nvSpPr>
          <p:spPr bwMode="auto">
            <a:xfrm>
              <a:off x="5000" y="1594"/>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78" name="Line 73"/>
            <p:cNvSpPr>
              <a:spLocks noChangeShapeType="1"/>
            </p:cNvSpPr>
            <p:nvPr/>
          </p:nvSpPr>
          <p:spPr bwMode="auto">
            <a:xfrm>
              <a:off x="5086" y="1662"/>
              <a:ext cx="0" cy="71"/>
            </a:xfrm>
            <a:prstGeom prst="line">
              <a:avLst/>
            </a:prstGeom>
            <a:noFill/>
            <a:ln w="12700">
              <a:solidFill>
                <a:schemeClr val="tx1"/>
              </a:solidFill>
              <a:round/>
              <a:headEnd/>
              <a:tailEnd/>
            </a:ln>
          </p:spPr>
          <p:txBody>
            <a:bodyPr wrap="none" anchor="ctr"/>
            <a:lstStyle/>
            <a:p>
              <a:endParaRPr lang="en-US"/>
            </a:p>
          </p:txBody>
        </p:sp>
        <p:sp>
          <p:nvSpPr>
            <p:cNvPr id="97479" name="Line 74"/>
            <p:cNvSpPr>
              <a:spLocks noChangeShapeType="1"/>
            </p:cNvSpPr>
            <p:nvPr/>
          </p:nvSpPr>
          <p:spPr bwMode="auto">
            <a:xfrm>
              <a:off x="5000" y="1662"/>
              <a:ext cx="0" cy="71"/>
            </a:xfrm>
            <a:prstGeom prst="line">
              <a:avLst/>
            </a:prstGeom>
            <a:noFill/>
            <a:ln w="12700">
              <a:solidFill>
                <a:schemeClr val="tx1"/>
              </a:solidFill>
              <a:round/>
              <a:headEnd/>
              <a:tailEnd/>
            </a:ln>
          </p:spPr>
          <p:txBody>
            <a:bodyPr wrap="none" anchor="ctr"/>
            <a:lstStyle/>
            <a:p>
              <a:endParaRPr lang="en-US"/>
            </a:p>
          </p:txBody>
        </p:sp>
      </p:grpSp>
      <p:grpSp>
        <p:nvGrpSpPr>
          <p:cNvPr id="97310" name="Group 75"/>
          <p:cNvGrpSpPr>
            <a:grpSpLocks/>
          </p:cNvGrpSpPr>
          <p:nvPr/>
        </p:nvGrpSpPr>
        <p:grpSpPr bwMode="auto">
          <a:xfrm>
            <a:off x="6499225" y="2506663"/>
            <a:ext cx="401638" cy="401637"/>
            <a:chOff x="4094" y="1579"/>
            <a:chExt cx="253" cy="253"/>
          </a:xfrm>
        </p:grpSpPr>
        <p:grpSp>
          <p:nvGrpSpPr>
            <p:cNvPr id="97464" name="Group 76"/>
            <p:cNvGrpSpPr>
              <a:grpSpLocks/>
            </p:cNvGrpSpPr>
            <p:nvPr/>
          </p:nvGrpSpPr>
          <p:grpSpPr bwMode="auto">
            <a:xfrm>
              <a:off x="4094" y="1579"/>
              <a:ext cx="253" cy="253"/>
              <a:chOff x="4089" y="643"/>
              <a:chExt cx="253" cy="253"/>
            </a:xfrm>
          </p:grpSpPr>
          <p:sp>
            <p:nvSpPr>
              <p:cNvPr id="97471" name="Rectangle 77"/>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472" name="Freeform 78"/>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465" name="Group 79"/>
            <p:cNvGrpSpPr>
              <a:grpSpLocks/>
            </p:cNvGrpSpPr>
            <p:nvPr/>
          </p:nvGrpSpPr>
          <p:grpSpPr bwMode="auto">
            <a:xfrm>
              <a:off x="4115" y="1624"/>
              <a:ext cx="212" cy="160"/>
              <a:chOff x="2430" y="1590"/>
              <a:chExt cx="212" cy="139"/>
            </a:xfrm>
          </p:grpSpPr>
          <p:sp>
            <p:nvSpPr>
              <p:cNvPr id="97466" name="Text Box 80"/>
              <p:cNvSpPr txBox="1">
                <a:spLocks noChangeArrowheads="1"/>
              </p:cNvSpPr>
              <p:nvPr/>
            </p:nvSpPr>
            <p:spPr bwMode="auto">
              <a:xfrm>
                <a:off x="2513" y="1633"/>
                <a:ext cx="50" cy="66"/>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C</a:t>
                </a:r>
              </a:p>
            </p:txBody>
          </p:sp>
          <p:sp>
            <p:nvSpPr>
              <p:cNvPr id="97467" name="Oval 81"/>
              <p:cNvSpPr>
                <a:spLocks noChangeAspect="1" noChangeArrowheads="1"/>
              </p:cNvSpPr>
              <p:nvPr/>
            </p:nvSpPr>
            <p:spPr bwMode="auto">
              <a:xfrm>
                <a:off x="2430" y="1623"/>
                <a:ext cx="212" cy="87"/>
              </a:xfrm>
              <a:prstGeom prst="ellipse">
                <a:avLst/>
              </a:prstGeom>
              <a:noFill/>
              <a:ln w="12700">
                <a:solidFill>
                  <a:srgbClr val="000000"/>
                </a:solidFill>
                <a:round/>
                <a:headEnd/>
                <a:tailEnd/>
              </a:ln>
            </p:spPr>
            <p:txBody>
              <a:bodyPr wrap="none" anchor="ctr"/>
              <a:lstStyle/>
              <a:p>
                <a:endParaRPr lang="en-US"/>
              </a:p>
            </p:txBody>
          </p:sp>
          <p:sp>
            <p:nvSpPr>
              <p:cNvPr id="97468" name="Freeform 82"/>
              <p:cNvSpPr>
                <a:spLocks/>
              </p:cNvSpPr>
              <p:nvPr/>
            </p:nvSpPr>
            <p:spPr bwMode="auto">
              <a:xfrm>
                <a:off x="2487" y="15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69" name="Line 83"/>
              <p:cNvSpPr>
                <a:spLocks noChangeShapeType="1"/>
              </p:cNvSpPr>
              <p:nvPr/>
            </p:nvSpPr>
            <p:spPr bwMode="auto">
              <a:xfrm>
                <a:off x="2583" y="1658"/>
                <a:ext cx="0" cy="71"/>
              </a:xfrm>
              <a:prstGeom prst="line">
                <a:avLst/>
              </a:prstGeom>
              <a:noFill/>
              <a:ln w="12700">
                <a:solidFill>
                  <a:schemeClr val="tx1"/>
                </a:solidFill>
                <a:round/>
                <a:headEnd/>
                <a:tailEnd/>
              </a:ln>
            </p:spPr>
            <p:txBody>
              <a:bodyPr wrap="none" anchor="ctr"/>
              <a:lstStyle/>
              <a:p>
                <a:endParaRPr lang="en-US"/>
              </a:p>
            </p:txBody>
          </p:sp>
          <p:sp>
            <p:nvSpPr>
              <p:cNvPr id="97470" name="Line 84"/>
              <p:cNvSpPr>
                <a:spLocks noChangeShapeType="1"/>
              </p:cNvSpPr>
              <p:nvPr/>
            </p:nvSpPr>
            <p:spPr bwMode="auto">
              <a:xfrm>
                <a:off x="2487" y="1658"/>
                <a:ext cx="0" cy="71"/>
              </a:xfrm>
              <a:prstGeom prst="line">
                <a:avLst/>
              </a:prstGeom>
              <a:noFill/>
              <a:ln w="12700">
                <a:solidFill>
                  <a:schemeClr val="tx1"/>
                </a:solidFill>
                <a:round/>
                <a:headEnd/>
                <a:tailEnd/>
              </a:ln>
            </p:spPr>
            <p:txBody>
              <a:bodyPr wrap="none" anchor="ctr"/>
              <a:lstStyle/>
              <a:p>
                <a:endParaRPr lang="en-US"/>
              </a:p>
            </p:txBody>
          </p:sp>
        </p:grpSp>
      </p:grpSp>
      <p:grpSp>
        <p:nvGrpSpPr>
          <p:cNvPr id="97311" name="Group 85"/>
          <p:cNvGrpSpPr>
            <a:grpSpLocks/>
          </p:cNvGrpSpPr>
          <p:nvPr/>
        </p:nvGrpSpPr>
        <p:grpSpPr bwMode="auto">
          <a:xfrm>
            <a:off x="3771900" y="3171825"/>
            <a:ext cx="530225" cy="530225"/>
            <a:chOff x="2376" y="1998"/>
            <a:chExt cx="334" cy="334"/>
          </a:xfrm>
        </p:grpSpPr>
        <p:sp>
          <p:nvSpPr>
            <p:cNvPr id="97457" name="Freeform 86"/>
            <p:cNvSpPr>
              <a:spLocks noChangeAspect="1"/>
            </p:cNvSpPr>
            <p:nvPr/>
          </p:nvSpPr>
          <p:spPr bwMode="auto">
            <a:xfrm>
              <a:off x="2376" y="199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458" name="Freeform 87"/>
            <p:cNvSpPr>
              <a:spLocks noChangeAspect="1"/>
            </p:cNvSpPr>
            <p:nvPr/>
          </p:nvSpPr>
          <p:spPr bwMode="auto">
            <a:xfrm>
              <a:off x="2408" y="2183"/>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59" name="Text Box 88"/>
            <p:cNvSpPr txBox="1">
              <a:spLocks noChangeArrowheads="1"/>
            </p:cNvSpPr>
            <p:nvPr/>
          </p:nvSpPr>
          <p:spPr bwMode="auto">
            <a:xfrm>
              <a:off x="2520" y="2088"/>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S</a:t>
              </a:r>
            </a:p>
          </p:txBody>
        </p:sp>
        <p:sp>
          <p:nvSpPr>
            <p:cNvPr id="97460" name="Oval 89"/>
            <p:cNvSpPr>
              <a:spLocks noChangeAspect="1" noChangeArrowheads="1"/>
            </p:cNvSpPr>
            <p:nvPr/>
          </p:nvSpPr>
          <p:spPr bwMode="auto">
            <a:xfrm>
              <a:off x="2435" y="2083"/>
              <a:ext cx="212" cy="87"/>
            </a:xfrm>
            <a:prstGeom prst="ellipse">
              <a:avLst/>
            </a:prstGeom>
            <a:noFill/>
            <a:ln w="12700">
              <a:solidFill>
                <a:srgbClr val="000000"/>
              </a:solidFill>
              <a:round/>
              <a:headEnd/>
              <a:tailEnd/>
            </a:ln>
          </p:spPr>
          <p:txBody>
            <a:bodyPr wrap="none" anchor="ctr"/>
            <a:lstStyle/>
            <a:p>
              <a:endParaRPr lang="en-US"/>
            </a:p>
          </p:txBody>
        </p:sp>
        <p:sp>
          <p:nvSpPr>
            <p:cNvPr id="97461" name="Freeform 90"/>
            <p:cNvSpPr>
              <a:spLocks/>
            </p:cNvSpPr>
            <p:nvPr/>
          </p:nvSpPr>
          <p:spPr bwMode="auto">
            <a:xfrm>
              <a:off x="2492" y="205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62" name="Line 91"/>
            <p:cNvSpPr>
              <a:spLocks noChangeShapeType="1"/>
            </p:cNvSpPr>
            <p:nvPr/>
          </p:nvSpPr>
          <p:spPr bwMode="auto">
            <a:xfrm>
              <a:off x="2588" y="2118"/>
              <a:ext cx="0" cy="71"/>
            </a:xfrm>
            <a:prstGeom prst="line">
              <a:avLst/>
            </a:prstGeom>
            <a:noFill/>
            <a:ln w="12700">
              <a:solidFill>
                <a:schemeClr val="tx1"/>
              </a:solidFill>
              <a:round/>
              <a:headEnd/>
              <a:tailEnd/>
            </a:ln>
          </p:spPr>
          <p:txBody>
            <a:bodyPr wrap="none" anchor="ctr"/>
            <a:lstStyle/>
            <a:p>
              <a:endParaRPr lang="en-US"/>
            </a:p>
          </p:txBody>
        </p:sp>
        <p:sp>
          <p:nvSpPr>
            <p:cNvPr id="97463" name="Line 92"/>
            <p:cNvSpPr>
              <a:spLocks noChangeShapeType="1"/>
            </p:cNvSpPr>
            <p:nvPr/>
          </p:nvSpPr>
          <p:spPr bwMode="auto">
            <a:xfrm>
              <a:off x="2492" y="2118"/>
              <a:ext cx="0" cy="71"/>
            </a:xfrm>
            <a:prstGeom prst="line">
              <a:avLst/>
            </a:prstGeom>
            <a:noFill/>
            <a:ln w="12700">
              <a:solidFill>
                <a:schemeClr val="tx1"/>
              </a:solidFill>
              <a:round/>
              <a:headEnd/>
              <a:tailEnd/>
            </a:ln>
          </p:spPr>
          <p:txBody>
            <a:bodyPr wrap="none" anchor="ctr"/>
            <a:lstStyle/>
            <a:p>
              <a:endParaRPr lang="en-US"/>
            </a:p>
          </p:txBody>
        </p:sp>
      </p:grpSp>
      <p:grpSp>
        <p:nvGrpSpPr>
          <p:cNvPr id="97312" name="Group 93"/>
          <p:cNvGrpSpPr>
            <a:grpSpLocks/>
          </p:cNvGrpSpPr>
          <p:nvPr/>
        </p:nvGrpSpPr>
        <p:grpSpPr bwMode="auto">
          <a:xfrm>
            <a:off x="5133975" y="3255963"/>
            <a:ext cx="547688" cy="365125"/>
            <a:chOff x="3229" y="1591"/>
            <a:chExt cx="345" cy="230"/>
          </a:xfrm>
        </p:grpSpPr>
        <p:grpSp>
          <p:nvGrpSpPr>
            <p:cNvPr id="97448" name="Group 94"/>
            <p:cNvGrpSpPr>
              <a:grpSpLocks/>
            </p:cNvGrpSpPr>
            <p:nvPr/>
          </p:nvGrpSpPr>
          <p:grpSpPr bwMode="auto">
            <a:xfrm>
              <a:off x="3229" y="1591"/>
              <a:ext cx="345" cy="230"/>
              <a:chOff x="3224" y="655"/>
              <a:chExt cx="345" cy="230"/>
            </a:xfrm>
          </p:grpSpPr>
          <p:sp>
            <p:nvSpPr>
              <p:cNvPr id="97455" name="Rectangle 95"/>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456" name="Freeform 96"/>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449" name="Group 97"/>
            <p:cNvGrpSpPr>
              <a:grpSpLocks/>
            </p:cNvGrpSpPr>
            <p:nvPr/>
          </p:nvGrpSpPr>
          <p:grpSpPr bwMode="auto">
            <a:xfrm>
              <a:off x="3295" y="1618"/>
              <a:ext cx="212" cy="151"/>
              <a:chOff x="2430" y="1590"/>
              <a:chExt cx="212" cy="139"/>
            </a:xfrm>
          </p:grpSpPr>
          <p:sp>
            <p:nvSpPr>
              <p:cNvPr id="97450" name="Text Box 98"/>
              <p:cNvSpPr txBox="1">
                <a:spLocks noChangeArrowheads="1"/>
              </p:cNvSpPr>
              <p:nvPr/>
            </p:nvSpPr>
            <p:spPr bwMode="auto">
              <a:xfrm>
                <a:off x="2515" y="1631"/>
                <a:ext cx="46" cy="71"/>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S</a:t>
                </a:r>
              </a:p>
            </p:txBody>
          </p:sp>
          <p:sp>
            <p:nvSpPr>
              <p:cNvPr id="97451" name="Oval 99"/>
              <p:cNvSpPr>
                <a:spLocks noChangeAspect="1" noChangeArrowheads="1"/>
              </p:cNvSpPr>
              <p:nvPr/>
            </p:nvSpPr>
            <p:spPr bwMode="auto">
              <a:xfrm>
                <a:off x="2430" y="1623"/>
                <a:ext cx="212" cy="87"/>
              </a:xfrm>
              <a:prstGeom prst="ellipse">
                <a:avLst/>
              </a:prstGeom>
              <a:noFill/>
              <a:ln w="12700">
                <a:solidFill>
                  <a:srgbClr val="000000"/>
                </a:solidFill>
                <a:round/>
                <a:headEnd/>
                <a:tailEnd/>
              </a:ln>
            </p:spPr>
            <p:txBody>
              <a:bodyPr wrap="none" anchor="ctr"/>
              <a:lstStyle/>
              <a:p>
                <a:endParaRPr lang="en-US"/>
              </a:p>
            </p:txBody>
          </p:sp>
          <p:sp>
            <p:nvSpPr>
              <p:cNvPr id="97452" name="Freeform 100"/>
              <p:cNvSpPr>
                <a:spLocks/>
              </p:cNvSpPr>
              <p:nvPr/>
            </p:nvSpPr>
            <p:spPr bwMode="auto">
              <a:xfrm>
                <a:off x="2487" y="15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53" name="Line 101"/>
              <p:cNvSpPr>
                <a:spLocks noChangeShapeType="1"/>
              </p:cNvSpPr>
              <p:nvPr/>
            </p:nvSpPr>
            <p:spPr bwMode="auto">
              <a:xfrm>
                <a:off x="2583" y="1658"/>
                <a:ext cx="0" cy="71"/>
              </a:xfrm>
              <a:prstGeom prst="line">
                <a:avLst/>
              </a:prstGeom>
              <a:noFill/>
              <a:ln w="12700">
                <a:solidFill>
                  <a:schemeClr val="tx1"/>
                </a:solidFill>
                <a:round/>
                <a:headEnd/>
                <a:tailEnd/>
              </a:ln>
            </p:spPr>
            <p:txBody>
              <a:bodyPr wrap="none" anchor="ctr"/>
              <a:lstStyle/>
              <a:p>
                <a:endParaRPr lang="en-US"/>
              </a:p>
            </p:txBody>
          </p:sp>
          <p:sp>
            <p:nvSpPr>
              <p:cNvPr id="97454" name="Line 102"/>
              <p:cNvSpPr>
                <a:spLocks noChangeShapeType="1"/>
              </p:cNvSpPr>
              <p:nvPr/>
            </p:nvSpPr>
            <p:spPr bwMode="auto">
              <a:xfrm>
                <a:off x="2487" y="1658"/>
                <a:ext cx="0" cy="71"/>
              </a:xfrm>
              <a:prstGeom prst="line">
                <a:avLst/>
              </a:prstGeom>
              <a:noFill/>
              <a:ln w="12700">
                <a:solidFill>
                  <a:schemeClr val="tx1"/>
                </a:solidFill>
                <a:round/>
                <a:headEnd/>
                <a:tailEnd/>
              </a:ln>
            </p:spPr>
            <p:txBody>
              <a:bodyPr wrap="none" anchor="ctr"/>
              <a:lstStyle/>
              <a:p>
                <a:endParaRPr lang="en-US"/>
              </a:p>
            </p:txBody>
          </p:sp>
        </p:grpSp>
      </p:grpSp>
      <p:grpSp>
        <p:nvGrpSpPr>
          <p:cNvPr id="97313" name="Group 103"/>
          <p:cNvGrpSpPr>
            <a:grpSpLocks/>
          </p:cNvGrpSpPr>
          <p:nvPr/>
        </p:nvGrpSpPr>
        <p:grpSpPr bwMode="auto">
          <a:xfrm>
            <a:off x="7750175" y="3171825"/>
            <a:ext cx="530225" cy="530225"/>
            <a:chOff x="4882" y="1998"/>
            <a:chExt cx="334" cy="334"/>
          </a:xfrm>
        </p:grpSpPr>
        <p:sp>
          <p:nvSpPr>
            <p:cNvPr id="97441" name="Freeform 104"/>
            <p:cNvSpPr>
              <a:spLocks/>
            </p:cNvSpPr>
            <p:nvPr/>
          </p:nvSpPr>
          <p:spPr bwMode="auto">
            <a:xfrm>
              <a:off x="4882" y="19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442" name="Freeform 105"/>
            <p:cNvSpPr>
              <a:spLocks noChangeAspect="1"/>
            </p:cNvSpPr>
            <p:nvPr/>
          </p:nvSpPr>
          <p:spPr bwMode="auto">
            <a:xfrm>
              <a:off x="4943" y="2184"/>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43" name="Text Box 106"/>
            <p:cNvSpPr txBox="1">
              <a:spLocks noChangeArrowheads="1"/>
            </p:cNvSpPr>
            <p:nvPr/>
          </p:nvSpPr>
          <p:spPr bwMode="auto">
            <a:xfrm>
              <a:off x="5028" y="2092"/>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S</a:t>
              </a:r>
            </a:p>
          </p:txBody>
        </p:sp>
        <p:sp>
          <p:nvSpPr>
            <p:cNvPr id="97444" name="Oval 107"/>
            <p:cNvSpPr>
              <a:spLocks noChangeAspect="1" noChangeArrowheads="1"/>
            </p:cNvSpPr>
            <p:nvPr/>
          </p:nvSpPr>
          <p:spPr bwMode="auto">
            <a:xfrm>
              <a:off x="4954" y="2087"/>
              <a:ext cx="190" cy="87"/>
            </a:xfrm>
            <a:prstGeom prst="ellipse">
              <a:avLst/>
            </a:prstGeom>
            <a:noFill/>
            <a:ln w="12700">
              <a:solidFill>
                <a:srgbClr val="000000"/>
              </a:solidFill>
              <a:round/>
              <a:headEnd/>
              <a:tailEnd/>
            </a:ln>
          </p:spPr>
          <p:txBody>
            <a:bodyPr wrap="none" anchor="ctr"/>
            <a:lstStyle/>
            <a:p>
              <a:endParaRPr lang="en-US"/>
            </a:p>
          </p:txBody>
        </p:sp>
        <p:sp>
          <p:nvSpPr>
            <p:cNvPr id="97445" name="Freeform 108"/>
            <p:cNvSpPr>
              <a:spLocks/>
            </p:cNvSpPr>
            <p:nvPr/>
          </p:nvSpPr>
          <p:spPr bwMode="auto">
            <a:xfrm>
              <a:off x="5005" y="2054"/>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46" name="Line 109"/>
            <p:cNvSpPr>
              <a:spLocks noChangeShapeType="1"/>
            </p:cNvSpPr>
            <p:nvPr/>
          </p:nvSpPr>
          <p:spPr bwMode="auto">
            <a:xfrm>
              <a:off x="5091" y="2122"/>
              <a:ext cx="0" cy="71"/>
            </a:xfrm>
            <a:prstGeom prst="line">
              <a:avLst/>
            </a:prstGeom>
            <a:noFill/>
            <a:ln w="12700">
              <a:solidFill>
                <a:schemeClr val="tx1"/>
              </a:solidFill>
              <a:round/>
              <a:headEnd/>
              <a:tailEnd/>
            </a:ln>
          </p:spPr>
          <p:txBody>
            <a:bodyPr wrap="none" anchor="ctr"/>
            <a:lstStyle/>
            <a:p>
              <a:endParaRPr lang="en-US"/>
            </a:p>
          </p:txBody>
        </p:sp>
        <p:sp>
          <p:nvSpPr>
            <p:cNvPr id="97447" name="Line 110"/>
            <p:cNvSpPr>
              <a:spLocks noChangeShapeType="1"/>
            </p:cNvSpPr>
            <p:nvPr/>
          </p:nvSpPr>
          <p:spPr bwMode="auto">
            <a:xfrm>
              <a:off x="5005" y="2122"/>
              <a:ext cx="0" cy="71"/>
            </a:xfrm>
            <a:prstGeom prst="line">
              <a:avLst/>
            </a:prstGeom>
            <a:noFill/>
            <a:ln w="12700">
              <a:solidFill>
                <a:schemeClr val="tx1"/>
              </a:solidFill>
              <a:round/>
              <a:headEnd/>
              <a:tailEnd/>
            </a:ln>
          </p:spPr>
          <p:txBody>
            <a:bodyPr wrap="none" anchor="ctr"/>
            <a:lstStyle/>
            <a:p>
              <a:endParaRPr lang="en-US"/>
            </a:p>
          </p:txBody>
        </p:sp>
      </p:grpSp>
      <p:grpSp>
        <p:nvGrpSpPr>
          <p:cNvPr id="97314" name="Group 111"/>
          <p:cNvGrpSpPr>
            <a:grpSpLocks/>
          </p:cNvGrpSpPr>
          <p:nvPr/>
        </p:nvGrpSpPr>
        <p:grpSpPr bwMode="auto">
          <a:xfrm>
            <a:off x="6507163" y="3236913"/>
            <a:ext cx="401637" cy="401637"/>
            <a:chOff x="4094" y="1579"/>
            <a:chExt cx="253" cy="253"/>
          </a:xfrm>
        </p:grpSpPr>
        <p:grpSp>
          <p:nvGrpSpPr>
            <p:cNvPr id="97432" name="Group 112"/>
            <p:cNvGrpSpPr>
              <a:grpSpLocks/>
            </p:cNvGrpSpPr>
            <p:nvPr/>
          </p:nvGrpSpPr>
          <p:grpSpPr bwMode="auto">
            <a:xfrm>
              <a:off x="4094" y="1579"/>
              <a:ext cx="253" cy="253"/>
              <a:chOff x="4089" y="643"/>
              <a:chExt cx="253" cy="253"/>
            </a:xfrm>
          </p:grpSpPr>
          <p:sp>
            <p:nvSpPr>
              <p:cNvPr id="97439" name="Rectangle 113"/>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440" name="Freeform 114"/>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7433" name="Group 115"/>
            <p:cNvGrpSpPr>
              <a:grpSpLocks/>
            </p:cNvGrpSpPr>
            <p:nvPr/>
          </p:nvGrpSpPr>
          <p:grpSpPr bwMode="auto">
            <a:xfrm>
              <a:off x="4115" y="1624"/>
              <a:ext cx="212" cy="160"/>
              <a:chOff x="2430" y="1590"/>
              <a:chExt cx="212" cy="139"/>
            </a:xfrm>
          </p:grpSpPr>
          <p:sp>
            <p:nvSpPr>
              <p:cNvPr id="97434" name="Text Box 116"/>
              <p:cNvSpPr txBox="1">
                <a:spLocks noChangeArrowheads="1"/>
              </p:cNvSpPr>
              <p:nvPr/>
            </p:nvSpPr>
            <p:spPr bwMode="auto">
              <a:xfrm>
                <a:off x="2515" y="1633"/>
                <a:ext cx="46" cy="66"/>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S</a:t>
                </a:r>
              </a:p>
            </p:txBody>
          </p:sp>
          <p:sp>
            <p:nvSpPr>
              <p:cNvPr id="97435" name="Oval 117"/>
              <p:cNvSpPr>
                <a:spLocks noChangeAspect="1" noChangeArrowheads="1"/>
              </p:cNvSpPr>
              <p:nvPr/>
            </p:nvSpPr>
            <p:spPr bwMode="auto">
              <a:xfrm>
                <a:off x="2430" y="1623"/>
                <a:ext cx="212" cy="87"/>
              </a:xfrm>
              <a:prstGeom prst="ellipse">
                <a:avLst/>
              </a:prstGeom>
              <a:noFill/>
              <a:ln w="12700">
                <a:solidFill>
                  <a:srgbClr val="000000"/>
                </a:solidFill>
                <a:round/>
                <a:headEnd/>
                <a:tailEnd/>
              </a:ln>
            </p:spPr>
            <p:txBody>
              <a:bodyPr wrap="none" anchor="ctr"/>
              <a:lstStyle/>
              <a:p>
                <a:endParaRPr lang="en-US"/>
              </a:p>
            </p:txBody>
          </p:sp>
          <p:sp>
            <p:nvSpPr>
              <p:cNvPr id="97436" name="Freeform 118"/>
              <p:cNvSpPr>
                <a:spLocks/>
              </p:cNvSpPr>
              <p:nvPr/>
            </p:nvSpPr>
            <p:spPr bwMode="auto">
              <a:xfrm>
                <a:off x="2487" y="15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37" name="Line 119"/>
              <p:cNvSpPr>
                <a:spLocks noChangeShapeType="1"/>
              </p:cNvSpPr>
              <p:nvPr/>
            </p:nvSpPr>
            <p:spPr bwMode="auto">
              <a:xfrm>
                <a:off x="2583" y="1658"/>
                <a:ext cx="0" cy="71"/>
              </a:xfrm>
              <a:prstGeom prst="line">
                <a:avLst/>
              </a:prstGeom>
              <a:noFill/>
              <a:ln w="12700">
                <a:solidFill>
                  <a:schemeClr val="tx1"/>
                </a:solidFill>
                <a:round/>
                <a:headEnd/>
                <a:tailEnd/>
              </a:ln>
            </p:spPr>
            <p:txBody>
              <a:bodyPr wrap="none" anchor="ctr"/>
              <a:lstStyle/>
              <a:p>
                <a:endParaRPr lang="en-US"/>
              </a:p>
            </p:txBody>
          </p:sp>
          <p:sp>
            <p:nvSpPr>
              <p:cNvPr id="97438" name="Line 120"/>
              <p:cNvSpPr>
                <a:spLocks noChangeShapeType="1"/>
              </p:cNvSpPr>
              <p:nvPr/>
            </p:nvSpPr>
            <p:spPr bwMode="auto">
              <a:xfrm>
                <a:off x="2487" y="1658"/>
                <a:ext cx="0" cy="71"/>
              </a:xfrm>
              <a:prstGeom prst="line">
                <a:avLst/>
              </a:prstGeom>
              <a:noFill/>
              <a:ln w="12700">
                <a:solidFill>
                  <a:schemeClr val="tx1"/>
                </a:solidFill>
                <a:round/>
                <a:headEnd/>
                <a:tailEnd/>
              </a:ln>
            </p:spPr>
            <p:txBody>
              <a:bodyPr wrap="none" anchor="ctr"/>
              <a:lstStyle/>
              <a:p>
                <a:endParaRPr lang="en-US"/>
              </a:p>
            </p:txBody>
          </p:sp>
        </p:grpSp>
      </p:grpSp>
      <p:grpSp>
        <p:nvGrpSpPr>
          <p:cNvPr id="97315" name="Group 121"/>
          <p:cNvGrpSpPr>
            <a:grpSpLocks/>
          </p:cNvGrpSpPr>
          <p:nvPr/>
        </p:nvGrpSpPr>
        <p:grpSpPr bwMode="auto">
          <a:xfrm>
            <a:off x="3763963" y="3897313"/>
            <a:ext cx="530225" cy="530225"/>
            <a:chOff x="2371" y="2455"/>
            <a:chExt cx="334" cy="334"/>
          </a:xfrm>
        </p:grpSpPr>
        <p:sp>
          <p:nvSpPr>
            <p:cNvPr id="97427" name="Freeform 122"/>
            <p:cNvSpPr>
              <a:spLocks noChangeAspect="1"/>
            </p:cNvSpPr>
            <p:nvPr/>
          </p:nvSpPr>
          <p:spPr bwMode="auto">
            <a:xfrm>
              <a:off x="2371" y="245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428" name="Freeform 123"/>
            <p:cNvSpPr>
              <a:spLocks noChangeAspect="1"/>
            </p:cNvSpPr>
            <p:nvPr/>
          </p:nvSpPr>
          <p:spPr bwMode="auto">
            <a:xfrm>
              <a:off x="2403" y="2640"/>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29" name="Text Box 124"/>
            <p:cNvSpPr txBox="1">
              <a:spLocks noChangeArrowheads="1"/>
            </p:cNvSpPr>
            <p:nvPr/>
          </p:nvSpPr>
          <p:spPr bwMode="auto">
            <a:xfrm>
              <a:off x="2513" y="2546"/>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V</a:t>
              </a:r>
            </a:p>
          </p:txBody>
        </p:sp>
        <p:sp>
          <p:nvSpPr>
            <p:cNvPr id="97430" name="Oval 125"/>
            <p:cNvSpPr>
              <a:spLocks noChangeAspect="1" noChangeArrowheads="1"/>
            </p:cNvSpPr>
            <p:nvPr/>
          </p:nvSpPr>
          <p:spPr bwMode="auto">
            <a:xfrm>
              <a:off x="2451" y="2541"/>
              <a:ext cx="174" cy="87"/>
            </a:xfrm>
            <a:prstGeom prst="ellipse">
              <a:avLst/>
            </a:prstGeom>
            <a:noFill/>
            <a:ln w="12700">
              <a:solidFill>
                <a:srgbClr val="000000"/>
              </a:solidFill>
              <a:round/>
              <a:headEnd/>
              <a:tailEnd/>
            </a:ln>
          </p:spPr>
          <p:txBody>
            <a:bodyPr wrap="none" lIns="0" tIns="0" rIns="0" bIns="0" anchor="ctr" anchorCtr="1"/>
            <a:lstStyle/>
            <a:p>
              <a:endParaRPr lang="en-US"/>
            </a:p>
          </p:txBody>
        </p:sp>
        <p:sp>
          <p:nvSpPr>
            <p:cNvPr id="97431" name="Line 126"/>
            <p:cNvSpPr>
              <a:spLocks noChangeShapeType="1"/>
            </p:cNvSpPr>
            <p:nvPr/>
          </p:nvSpPr>
          <p:spPr bwMode="auto">
            <a:xfrm>
              <a:off x="2429" y="2547"/>
              <a:ext cx="2" cy="153"/>
            </a:xfrm>
            <a:prstGeom prst="line">
              <a:avLst/>
            </a:prstGeom>
            <a:noFill/>
            <a:ln w="12700">
              <a:solidFill>
                <a:srgbClr val="000000"/>
              </a:solidFill>
              <a:round/>
              <a:headEnd/>
              <a:tailEnd/>
            </a:ln>
          </p:spPr>
          <p:txBody>
            <a:bodyPr wrap="none" lIns="0" tIns="0" rIns="0" bIns="0" anchor="ctr" anchorCtr="1"/>
            <a:lstStyle/>
            <a:p>
              <a:endParaRPr lang="en-US"/>
            </a:p>
          </p:txBody>
        </p:sp>
      </p:grpSp>
      <p:grpSp>
        <p:nvGrpSpPr>
          <p:cNvPr id="97316" name="Group 127"/>
          <p:cNvGrpSpPr>
            <a:grpSpLocks/>
          </p:cNvGrpSpPr>
          <p:nvPr/>
        </p:nvGrpSpPr>
        <p:grpSpPr bwMode="auto">
          <a:xfrm>
            <a:off x="5126038" y="3984625"/>
            <a:ext cx="547687" cy="365125"/>
            <a:chOff x="3229" y="2510"/>
            <a:chExt cx="345" cy="230"/>
          </a:xfrm>
        </p:grpSpPr>
        <p:grpSp>
          <p:nvGrpSpPr>
            <p:cNvPr id="97421" name="Group 128"/>
            <p:cNvGrpSpPr>
              <a:grpSpLocks/>
            </p:cNvGrpSpPr>
            <p:nvPr/>
          </p:nvGrpSpPr>
          <p:grpSpPr bwMode="auto">
            <a:xfrm>
              <a:off x="3229" y="2510"/>
              <a:ext cx="345" cy="230"/>
              <a:chOff x="3224" y="655"/>
              <a:chExt cx="345" cy="230"/>
            </a:xfrm>
          </p:grpSpPr>
          <p:sp>
            <p:nvSpPr>
              <p:cNvPr id="97425" name="Rectangle 129"/>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426" name="Freeform 130"/>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7422" name="Text Box 131"/>
            <p:cNvSpPr txBox="1">
              <a:spLocks noChangeArrowheads="1"/>
            </p:cNvSpPr>
            <p:nvPr/>
          </p:nvSpPr>
          <p:spPr bwMode="auto">
            <a:xfrm>
              <a:off x="3377" y="2560"/>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V</a:t>
              </a:r>
            </a:p>
          </p:txBody>
        </p:sp>
        <p:sp>
          <p:nvSpPr>
            <p:cNvPr id="97423" name="Oval 132"/>
            <p:cNvSpPr>
              <a:spLocks noChangeAspect="1" noChangeArrowheads="1"/>
            </p:cNvSpPr>
            <p:nvPr/>
          </p:nvSpPr>
          <p:spPr bwMode="auto">
            <a:xfrm>
              <a:off x="3296" y="2555"/>
              <a:ext cx="212" cy="87"/>
            </a:xfrm>
            <a:prstGeom prst="ellipse">
              <a:avLst/>
            </a:prstGeom>
            <a:noFill/>
            <a:ln w="12700">
              <a:solidFill>
                <a:srgbClr val="000000"/>
              </a:solidFill>
              <a:round/>
              <a:headEnd/>
              <a:tailEnd/>
            </a:ln>
          </p:spPr>
          <p:txBody>
            <a:bodyPr wrap="none" lIns="0" tIns="0" rIns="0" bIns="0" anchor="ctr" anchorCtr="1"/>
            <a:lstStyle/>
            <a:p>
              <a:endParaRPr lang="en-US"/>
            </a:p>
          </p:txBody>
        </p:sp>
        <p:sp>
          <p:nvSpPr>
            <p:cNvPr id="97424" name="Line 133"/>
            <p:cNvSpPr>
              <a:spLocks noChangeShapeType="1"/>
            </p:cNvSpPr>
            <p:nvPr/>
          </p:nvSpPr>
          <p:spPr bwMode="auto">
            <a:xfrm>
              <a:off x="3264" y="2513"/>
              <a:ext cx="0" cy="225"/>
            </a:xfrm>
            <a:prstGeom prst="line">
              <a:avLst/>
            </a:prstGeom>
            <a:noFill/>
            <a:ln w="12700">
              <a:solidFill>
                <a:srgbClr val="000000"/>
              </a:solidFill>
              <a:round/>
              <a:headEnd/>
              <a:tailEnd/>
            </a:ln>
          </p:spPr>
          <p:txBody>
            <a:bodyPr wrap="none" lIns="0" tIns="0" rIns="0" bIns="0" anchor="ctr" anchorCtr="1"/>
            <a:lstStyle/>
            <a:p>
              <a:endParaRPr lang="en-US"/>
            </a:p>
          </p:txBody>
        </p:sp>
      </p:grpSp>
      <p:grpSp>
        <p:nvGrpSpPr>
          <p:cNvPr id="97317" name="Group 134"/>
          <p:cNvGrpSpPr>
            <a:grpSpLocks/>
          </p:cNvGrpSpPr>
          <p:nvPr/>
        </p:nvGrpSpPr>
        <p:grpSpPr bwMode="auto">
          <a:xfrm>
            <a:off x="6499225" y="3957638"/>
            <a:ext cx="401638" cy="414337"/>
            <a:chOff x="4094" y="2493"/>
            <a:chExt cx="253" cy="261"/>
          </a:xfrm>
        </p:grpSpPr>
        <p:grpSp>
          <p:nvGrpSpPr>
            <p:cNvPr id="97414" name="Group 135"/>
            <p:cNvGrpSpPr>
              <a:grpSpLocks/>
            </p:cNvGrpSpPr>
            <p:nvPr/>
          </p:nvGrpSpPr>
          <p:grpSpPr bwMode="auto">
            <a:xfrm>
              <a:off x="4094" y="2493"/>
              <a:ext cx="253" cy="261"/>
              <a:chOff x="4094" y="2493"/>
              <a:chExt cx="253" cy="261"/>
            </a:xfrm>
          </p:grpSpPr>
          <p:grpSp>
            <p:nvGrpSpPr>
              <p:cNvPr id="97417" name="Group 136"/>
              <p:cNvGrpSpPr>
                <a:grpSpLocks/>
              </p:cNvGrpSpPr>
              <p:nvPr/>
            </p:nvGrpSpPr>
            <p:grpSpPr bwMode="auto">
              <a:xfrm>
                <a:off x="4094" y="2496"/>
                <a:ext cx="253" cy="253"/>
                <a:chOff x="4089" y="643"/>
                <a:chExt cx="253" cy="253"/>
              </a:xfrm>
            </p:grpSpPr>
            <p:sp>
              <p:nvSpPr>
                <p:cNvPr id="97419" name="Rectangle 137"/>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420" name="Freeform 138"/>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7418" name="Line 139"/>
              <p:cNvSpPr>
                <a:spLocks noChangeShapeType="1"/>
              </p:cNvSpPr>
              <p:nvPr/>
            </p:nvSpPr>
            <p:spPr bwMode="auto">
              <a:xfrm>
                <a:off x="4127" y="2493"/>
                <a:ext cx="0" cy="261"/>
              </a:xfrm>
              <a:prstGeom prst="line">
                <a:avLst/>
              </a:prstGeom>
              <a:noFill/>
              <a:ln w="12700">
                <a:solidFill>
                  <a:srgbClr val="000000"/>
                </a:solidFill>
                <a:round/>
                <a:headEnd/>
                <a:tailEnd/>
              </a:ln>
            </p:spPr>
            <p:txBody>
              <a:bodyPr wrap="none" lIns="0" tIns="0" rIns="0" bIns="0" anchor="ctr" anchorCtr="1"/>
              <a:lstStyle/>
              <a:p>
                <a:endParaRPr lang="en-US"/>
              </a:p>
            </p:txBody>
          </p:sp>
        </p:grpSp>
        <p:sp>
          <p:nvSpPr>
            <p:cNvPr id="97415" name="Text Box 140"/>
            <p:cNvSpPr txBox="1">
              <a:spLocks noChangeArrowheads="1"/>
            </p:cNvSpPr>
            <p:nvPr/>
          </p:nvSpPr>
          <p:spPr bwMode="auto">
            <a:xfrm>
              <a:off x="4196" y="2552"/>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V</a:t>
              </a:r>
            </a:p>
          </p:txBody>
        </p:sp>
        <p:sp>
          <p:nvSpPr>
            <p:cNvPr id="97416" name="Oval 141"/>
            <p:cNvSpPr>
              <a:spLocks noChangeAspect="1" noChangeArrowheads="1"/>
            </p:cNvSpPr>
            <p:nvPr/>
          </p:nvSpPr>
          <p:spPr bwMode="auto">
            <a:xfrm>
              <a:off x="4141" y="2547"/>
              <a:ext cx="160" cy="87"/>
            </a:xfrm>
            <a:prstGeom prst="ellipse">
              <a:avLst/>
            </a:prstGeom>
            <a:noFill/>
            <a:ln w="12700">
              <a:solidFill>
                <a:srgbClr val="000000"/>
              </a:solidFill>
              <a:round/>
              <a:headEnd/>
              <a:tailEnd/>
            </a:ln>
          </p:spPr>
          <p:txBody>
            <a:bodyPr wrap="none" lIns="0" tIns="0" rIns="0" bIns="0" anchor="ctr" anchorCtr="1"/>
            <a:lstStyle/>
            <a:p>
              <a:endParaRPr lang="en-US"/>
            </a:p>
          </p:txBody>
        </p:sp>
      </p:grpSp>
      <p:grpSp>
        <p:nvGrpSpPr>
          <p:cNvPr id="97318" name="Group 142"/>
          <p:cNvGrpSpPr>
            <a:grpSpLocks/>
          </p:cNvGrpSpPr>
          <p:nvPr/>
        </p:nvGrpSpPr>
        <p:grpSpPr bwMode="auto">
          <a:xfrm>
            <a:off x="7742238" y="3897313"/>
            <a:ext cx="530225" cy="530225"/>
            <a:chOff x="4877" y="2455"/>
            <a:chExt cx="334" cy="334"/>
          </a:xfrm>
        </p:grpSpPr>
        <p:sp>
          <p:nvSpPr>
            <p:cNvPr id="97409" name="Freeform 143"/>
            <p:cNvSpPr>
              <a:spLocks/>
            </p:cNvSpPr>
            <p:nvPr/>
          </p:nvSpPr>
          <p:spPr bwMode="auto">
            <a:xfrm>
              <a:off x="4877" y="245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410" name="Freeform 144"/>
            <p:cNvSpPr>
              <a:spLocks noChangeAspect="1"/>
            </p:cNvSpPr>
            <p:nvPr/>
          </p:nvSpPr>
          <p:spPr bwMode="auto">
            <a:xfrm>
              <a:off x="4919" y="2625"/>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11" name="Line 145"/>
            <p:cNvSpPr>
              <a:spLocks noChangeShapeType="1"/>
            </p:cNvSpPr>
            <p:nvPr/>
          </p:nvSpPr>
          <p:spPr bwMode="auto">
            <a:xfrm>
              <a:off x="4949" y="2554"/>
              <a:ext cx="0" cy="139"/>
            </a:xfrm>
            <a:prstGeom prst="line">
              <a:avLst/>
            </a:prstGeom>
            <a:noFill/>
            <a:ln w="12700">
              <a:solidFill>
                <a:srgbClr val="000000"/>
              </a:solidFill>
              <a:round/>
              <a:headEnd/>
              <a:tailEnd/>
            </a:ln>
          </p:spPr>
          <p:txBody>
            <a:bodyPr wrap="none" lIns="0" tIns="0" rIns="0" bIns="0" anchor="ctr" anchorCtr="1"/>
            <a:lstStyle/>
            <a:p>
              <a:endParaRPr lang="en-US"/>
            </a:p>
          </p:txBody>
        </p:sp>
        <p:sp>
          <p:nvSpPr>
            <p:cNvPr id="97412" name="Text Box 146"/>
            <p:cNvSpPr txBox="1">
              <a:spLocks noChangeArrowheads="1"/>
            </p:cNvSpPr>
            <p:nvPr/>
          </p:nvSpPr>
          <p:spPr bwMode="auto">
            <a:xfrm>
              <a:off x="5019" y="2523"/>
              <a:ext cx="50"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V</a:t>
              </a:r>
            </a:p>
          </p:txBody>
        </p:sp>
        <p:sp>
          <p:nvSpPr>
            <p:cNvPr id="97413" name="Oval 147"/>
            <p:cNvSpPr>
              <a:spLocks noChangeAspect="1" noChangeArrowheads="1"/>
            </p:cNvSpPr>
            <p:nvPr/>
          </p:nvSpPr>
          <p:spPr bwMode="auto">
            <a:xfrm>
              <a:off x="4977" y="2518"/>
              <a:ext cx="134" cy="87"/>
            </a:xfrm>
            <a:prstGeom prst="ellipse">
              <a:avLst/>
            </a:prstGeom>
            <a:noFill/>
            <a:ln w="12700">
              <a:solidFill>
                <a:srgbClr val="000000"/>
              </a:solidFill>
              <a:round/>
              <a:headEnd/>
              <a:tailEnd/>
            </a:ln>
          </p:spPr>
          <p:txBody>
            <a:bodyPr wrap="none" lIns="0" tIns="0" rIns="0" bIns="0" anchor="ctr" anchorCtr="1"/>
            <a:lstStyle/>
            <a:p>
              <a:endParaRPr lang="en-US"/>
            </a:p>
          </p:txBody>
        </p:sp>
      </p:grpSp>
      <p:grpSp>
        <p:nvGrpSpPr>
          <p:cNvPr id="97319" name="Group 148"/>
          <p:cNvGrpSpPr>
            <a:grpSpLocks/>
          </p:cNvGrpSpPr>
          <p:nvPr/>
        </p:nvGrpSpPr>
        <p:grpSpPr bwMode="auto">
          <a:xfrm>
            <a:off x="3768725" y="4568825"/>
            <a:ext cx="530225" cy="530225"/>
            <a:chOff x="2374" y="2878"/>
            <a:chExt cx="334" cy="334"/>
          </a:xfrm>
        </p:grpSpPr>
        <p:sp>
          <p:nvSpPr>
            <p:cNvPr id="97404" name="Freeform 149"/>
            <p:cNvSpPr>
              <a:spLocks noChangeAspect="1"/>
            </p:cNvSpPr>
            <p:nvPr/>
          </p:nvSpPr>
          <p:spPr bwMode="auto">
            <a:xfrm>
              <a:off x="2374" y="287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405" name="Freeform 150"/>
            <p:cNvSpPr>
              <a:spLocks noChangeAspect="1"/>
            </p:cNvSpPr>
            <p:nvPr/>
          </p:nvSpPr>
          <p:spPr bwMode="auto">
            <a:xfrm>
              <a:off x="2406" y="3063"/>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06" name="Freeform 151"/>
            <p:cNvSpPr>
              <a:spLocks/>
            </p:cNvSpPr>
            <p:nvPr/>
          </p:nvSpPr>
          <p:spPr bwMode="auto">
            <a:xfrm>
              <a:off x="2490" y="293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07" name="Line 152"/>
            <p:cNvSpPr>
              <a:spLocks noChangeShapeType="1"/>
            </p:cNvSpPr>
            <p:nvPr/>
          </p:nvSpPr>
          <p:spPr bwMode="auto">
            <a:xfrm>
              <a:off x="2586" y="2998"/>
              <a:ext cx="0" cy="71"/>
            </a:xfrm>
            <a:prstGeom prst="line">
              <a:avLst/>
            </a:prstGeom>
            <a:noFill/>
            <a:ln w="12700">
              <a:solidFill>
                <a:schemeClr val="tx1"/>
              </a:solidFill>
              <a:round/>
              <a:headEnd/>
              <a:tailEnd/>
            </a:ln>
          </p:spPr>
          <p:txBody>
            <a:bodyPr wrap="none" anchor="ctr"/>
            <a:lstStyle/>
            <a:p>
              <a:endParaRPr lang="en-US"/>
            </a:p>
          </p:txBody>
        </p:sp>
        <p:sp>
          <p:nvSpPr>
            <p:cNvPr id="97408" name="Line 153"/>
            <p:cNvSpPr>
              <a:spLocks noChangeShapeType="1"/>
            </p:cNvSpPr>
            <p:nvPr/>
          </p:nvSpPr>
          <p:spPr bwMode="auto">
            <a:xfrm>
              <a:off x="2490" y="2998"/>
              <a:ext cx="0" cy="71"/>
            </a:xfrm>
            <a:prstGeom prst="line">
              <a:avLst/>
            </a:prstGeom>
            <a:noFill/>
            <a:ln w="12700">
              <a:solidFill>
                <a:schemeClr val="tx1"/>
              </a:solidFill>
              <a:round/>
              <a:headEnd/>
              <a:tailEnd/>
            </a:ln>
          </p:spPr>
          <p:txBody>
            <a:bodyPr wrap="none" anchor="ctr"/>
            <a:lstStyle/>
            <a:p>
              <a:endParaRPr lang="en-US"/>
            </a:p>
          </p:txBody>
        </p:sp>
      </p:grpSp>
      <p:grpSp>
        <p:nvGrpSpPr>
          <p:cNvPr id="97320" name="Group 154"/>
          <p:cNvGrpSpPr>
            <a:grpSpLocks/>
          </p:cNvGrpSpPr>
          <p:nvPr/>
        </p:nvGrpSpPr>
        <p:grpSpPr bwMode="auto">
          <a:xfrm>
            <a:off x="5130800" y="4652963"/>
            <a:ext cx="547688" cy="365125"/>
            <a:chOff x="3232" y="2931"/>
            <a:chExt cx="345" cy="230"/>
          </a:xfrm>
        </p:grpSpPr>
        <p:sp>
          <p:nvSpPr>
            <p:cNvPr id="97399" name="Rectangle 155"/>
            <p:cNvSpPr>
              <a:spLocks noChangeArrowheads="1"/>
            </p:cNvSpPr>
            <p:nvPr/>
          </p:nvSpPr>
          <p:spPr bwMode="auto">
            <a:xfrm>
              <a:off x="3232" y="2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400" name="Freeform 156"/>
            <p:cNvSpPr>
              <a:spLocks noChangeAspect="1"/>
            </p:cNvSpPr>
            <p:nvPr/>
          </p:nvSpPr>
          <p:spPr bwMode="auto">
            <a:xfrm>
              <a:off x="3233" y="3106"/>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401" name="Freeform 157"/>
            <p:cNvSpPr>
              <a:spLocks/>
            </p:cNvSpPr>
            <p:nvPr/>
          </p:nvSpPr>
          <p:spPr bwMode="auto">
            <a:xfrm>
              <a:off x="3355" y="2958"/>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402" name="Line 158"/>
            <p:cNvSpPr>
              <a:spLocks noChangeShapeType="1"/>
            </p:cNvSpPr>
            <p:nvPr/>
          </p:nvSpPr>
          <p:spPr bwMode="auto">
            <a:xfrm>
              <a:off x="3451" y="3032"/>
              <a:ext cx="0" cy="77"/>
            </a:xfrm>
            <a:prstGeom prst="line">
              <a:avLst/>
            </a:prstGeom>
            <a:noFill/>
            <a:ln w="12700">
              <a:solidFill>
                <a:schemeClr val="tx1"/>
              </a:solidFill>
              <a:round/>
              <a:headEnd/>
              <a:tailEnd/>
            </a:ln>
          </p:spPr>
          <p:txBody>
            <a:bodyPr wrap="none" anchor="ctr"/>
            <a:lstStyle/>
            <a:p>
              <a:endParaRPr lang="en-US"/>
            </a:p>
          </p:txBody>
        </p:sp>
        <p:sp>
          <p:nvSpPr>
            <p:cNvPr id="97403" name="Line 159"/>
            <p:cNvSpPr>
              <a:spLocks noChangeShapeType="1"/>
            </p:cNvSpPr>
            <p:nvPr/>
          </p:nvSpPr>
          <p:spPr bwMode="auto">
            <a:xfrm>
              <a:off x="3355" y="3032"/>
              <a:ext cx="0" cy="77"/>
            </a:xfrm>
            <a:prstGeom prst="line">
              <a:avLst/>
            </a:prstGeom>
            <a:noFill/>
            <a:ln w="12700">
              <a:solidFill>
                <a:schemeClr val="tx1"/>
              </a:solidFill>
              <a:round/>
              <a:headEnd/>
              <a:tailEnd/>
            </a:ln>
          </p:spPr>
          <p:txBody>
            <a:bodyPr wrap="none" anchor="ctr"/>
            <a:lstStyle/>
            <a:p>
              <a:endParaRPr lang="en-US"/>
            </a:p>
          </p:txBody>
        </p:sp>
      </p:grpSp>
      <p:grpSp>
        <p:nvGrpSpPr>
          <p:cNvPr id="97321" name="Group 160"/>
          <p:cNvGrpSpPr>
            <a:grpSpLocks/>
          </p:cNvGrpSpPr>
          <p:nvPr/>
        </p:nvGrpSpPr>
        <p:grpSpPr bwMode="auto">
          <a:xfrm>
            <a:off x="7747000" y="4568825"/>
            <a:ext cx="530225" cy="530225"/>
            <a:chOff x="4880" y="2878"/>
            <a:chExt cx="334" cy="334"/>
          </a:xfrm>
        </p:grpSpPr>
        <p:sp>
          <p:nvSpPr>
            <p:cNvPr id="97394" name="Freeform 161"/>
            <p:cNvSpPr>
              <a:spLocks/>
            </p:cNvSpPr>
            <p:nvPr/>
          </p:nvSpPr>
          <p:spPr bwMode="auto">
            <a:xfrm>
              <a:off x="4880" y="287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395" name="Freeform 162"/>
            <p:cNvSpPr>
              <a:spLocks noChangeAspect="1"/>
            </p:cNvSpPr>
            <p:nvPr/>
          </p:nvSpPr>
          <p:spPr bwMode="auto">
            <a:xfrm>
              <a:off x="4941" y="3064"/>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96" name="Freeform 163"/>
            <p:cNvSpPr>
              <a:spLocks/>
            </p:cNvSpPr>
            <p:nvPr/>
          </p:nvSpPr>
          <p:spPr bwMode="auto">
            <a:xfrm>
              <a:off x="5003" y="2934"/>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97" name="Line 164"/>
            <p:cNvSpPr>
              <a:spLocks noChangeShapeType="1"/>
            </p:cNvSpPr>
            <p:nvPr/>
          </p:nvSpPr>
          <p:spPr bwMode="auto">
            <a:xfrm>
              <a:off x="5089" y="3002"/>
              <a:ext cx="0" cy="71"/>
            </a:xfrm>
            <a:prstGeom prst="line">
              <a:avLst/>
            </a:prstGeom>
            <a:noFill/>
            <a:ln w="12700">
              <a:solidFill>
                <a:schemeClr val="tx1"/>
              </a:solidFill>
              <a:round/>
              <a:headEnd/>
              <a:tailEnd/>
            </a:ln>
          </p:spPr>
          <p:txBody>
            <a:bodyPr wrap="none" anchor="ctr"/>
            <a:lstStyle/>
            <a:p>
              <a:endParaRPr lang="en-US"/>
            </a:p>
          </p:txBody>
        </p:sp>
        <p:sp>
          <p:nvSpPr>
            <p:cNvPr id="97398" name="Line 165"/>
            <p:cNvSpPr>
              <a:spLocks noChangeShapeType="1"/>
            </p:cNvSpPr>
            <p:nvPr/>
          </p:nvSpPr>
          <p:spPr bwMode="auto">
            <a:xfrm>
              <a:off x="5003" y="3002"/>
              <a:ext cx="0" cy="71"/>
            </a:xfrm>
            <a:prstGeom prst="line">
              <a:avLst/>
            </a:prstGeom>
            <a:noFill/>
            <a:ln w="12700">
              <a:solidFill>
                <a:schemeClr val="tx1"/>
              </a:solidFill>
              <a:round/>
              <a:headEnd/>
              <a:tailEnd/>
            </a:ln>
          </p:spPr>
          <p:txBody>
            <a:bodyPr wrap="none" anchor="ctr"/>
            <a:lstStyle/>
            <a:p>
              <a:endParaRPr lang="en-US"/>
            </a:p>
          </p:txBody>
        </p:sp>
      </p:grpSp>
      <p:grpSp>
        <p:nvGrpSpPr>
          <p:cNvPr id="97322" name="Group 166"/>
          <p:cNvGrpSpPr>
            <a:grpSpLocks/>
          </p:cNvGrpSpPr>
          <p:nvPr/>
        </p:nvGrpSpPr>
        <p:grpSpPr bwMode="auto">
          <a:xfrm>
            <a:off x="6503988" y="4633913"/>
            <a:ext cx="401637" cy="401637"/>
            <a:chOff x="4097" y="2919"/>
            <a:chExt cx="253" cy="253"/>
          </a:xfrm>
        </p:grpSpPr>
        <p:sp>
          <p:nvSpPr>
            <p:cNvPr id="97389" name="Rectangle 167"/>
            <p:cNvSpPr>
              <a:spLocks noChangeArrowheads="1"/>
            </p:cNvSpPr>
            <p:nvPr/>
          </p:nvSpPr>
          <p:spPr bwMode="auto">
            <a:xfrm>
              <a:off x="4097" y="2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390" name="Freeform 168"/>
            <p:cNvSpPr>
              <a:spLocks noChangeAspect="1"/>
            </p:cNvSpPr>
            <p:nvPr/>
          </p:nvSpPr>
          <p:spPr bwMode="auto">
            <a:xfrm>
              <a:off x="4105" y="3116"/>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91" name="Freeform 169"/>
            <p:cNvSpPr>
              <a:spLocks/>
            </p:cNvSpPr>
            <p:nvPr/>
          </p:nvSpPr>
          <p:spPr bwMode="auto">
            <a:xfrm>
              <a:off x="4175" y="2964"/>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92" name="Line 170"/>
            <p:cNvSpPr>
              <a:spLocks noChangeShapeType="1"/>
            </p:cNvSpPr>
            <p:nvPr/>
          </p:nvSpPr>
          <p:spPr bwMode="auto">
            <a:xfrm>
              <a:off x="4271" y="3042"/>
              <a:ext cx="0" cy="82"/>
            </a:xfrm>
            <a:prstGeom prst="line">
              <a:avLst/>
            </a:prstGeom>
            <a:noFill/>
            <a:ln w="12700">
              <a:solidFill>
                <a:schemeClr val="tx1"/>
              </a:solidFill>
              <a:round/>
              <a:headEnd/>
              <a:tailEnd/>
            </a:ln>
          </p:spPr>
          <p:txBody>
            <a:bodyPr wrap="none" anchor="ctr"/>
            <a:lstStyle/>
            <a:p>
              <a:endParaRPr lang="en-US"/>
            </a:p>
          </p:txBody>
        </p:sp>
        <p:sp>
          <p:nvSpPr>
            <p:cNvPr id="97393" name="Line 171"/>
            <p:cNvSpPr>
              <a:spLocks noChangeShapeType="1"/>
            </p:cNvSpPr>
            <p:nvPr/>
          </p:nvSpPr>
          <p:spPr bwMode="auto">
            <a:xfrm>
              <a:off x="4175" y="3042"/>
              <a:ext cx="0" cy="82"/>
            </a:xfrm>
            <a:prstGeom prst="line">
              <a:avLst/>
            </a:prstGeom>
            <a:noFill/>
            <a:ln w="12700">
              <a:solidFill>
                <a:schemeClr val="tx1"/>
              </a:solidFill>
              <a:round/>
              <a:headEnd/>
              <a:tailEnd/>
            </a:ln>
          </p:spPr>
          <p:txBody>
            <a:bodyPr wrap="none" anchor="ctr"/>
            <a:lstStyle/>
            <a:p>
              <a:endParaRPr lang="en-US"/>
            </a:p>
          </p:txBody>
        </p:sp>
      </p:grpSp>
      <p:grpSp>
        <p:nvGrpSpPr>
          <p:cNvPr id="97323" name="Group 172"/>
          <p:cNvGrpSpPr>
            <a:grpSpLocks/>
          </p:cNvGrpSpPr>
          <p:nvPr/>
        </p:nvGrpSpPr>
        <p:grpSpPr bwMode="auto">
          <a:xfrm>
            <a:off x="3765550" y="5299075"/>
            <a:ext cx="530225" cy="530225"/>
            <a:chOff x="2372" y="3338"/>
            <a:chExt cx="334" cy="334"/>
          </a:xfrm>
        </p:grpSpPr>
        <p:sp>
          <p:nvSpPr>
            <p:cNvPr id="97383" name="Freeform 173"/>
            <p:cNvSpPr>
              <a:spLocks noChangeAspect="1"/>
            </p:cNvSpPr>
            <p:nvPr/>
          </p:nvSpPr>
          <p:spPr bwMode="auto">
            <a:xfrm>
              <a:off x="2372" y="3338"/>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384" name="Freeform 174"/>
            <p:cNvSpPr>
              <a:spLocks noChangeAspect="1"/>
            </p:cNvSpPr>
            <p:nvPr/>
          </p:nvSpPr>
          <p:spPr bwMode="auto">
            <a:xfrm>
              <a:off x="2404" y="3523"/>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85" name="Freeform 175"/>
            <p:cNvSpPr>
              <a:spLocks/>
            </p:cNvSpPr>
            <p:nvPr/>
          </p:nvSpPr>
          <p:spPr bwMode="auto">
            <a:xfrm>
              <a:off x="2488" y="3390"/>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86" name="Line 176"/>
            <p:cNvSpPr>
              <a:spLocks noChangeShapeType="1"/>
            </p:cNvSpPr>
            <p:nvPr/>
          </p:nvSpPr>
          <p:spPr bwMode="auto">
            <a:xfrm>
              <a:off x="2584" y="3458"/>
              <a:ext cx="0" cy="71"/>
            </a:xfrm>
            <a:prstGeom prst="line">
              <a:avLst/>
            </a:prstGeom>
            <a:noFill/>
            <a:ln w="12700">
              <a:solidFill>
                <a:schemeClr val="tx1"/>
              </a:solidFill>
              <a:round/>
              <a:headEnd/>
              <a:tailEnd/>
            </a:ln>
          </p:spPr>
          <p:txBody>
            <a:bodyPr wrap="none" anchor="ctr"/>
            <a:lstStyle/>
            <a:p>
              <a:endParaRPr lang="en-US"/>
            </a:p>
          </p:txBody>
        </p:sp>
        <p:sp>
          <p:nvSpPr>
            <p:cNvPr id="97387" name="Line 177"/>
            <p:cNvSpPr>
              <a:spLocks noChangeShapeType="1"/>
            </p:cNvSpPr>
            <p:nvPr/>
          </p:nvSpPr>
          <p:spPr bwMode="auto">
            <a:xfrm>
              <a:off x="2488" y="3458"/>
              <a:ext cx="0" cy="71"/>
            </a:xfrm>
            <a:prstGeom prst="line">
              <a:avLst/>
            </a:prstGeom>
            <a:noFill/>
            <a:ln w="12700">
              <a:solidFill>
                <a:schemeClr val="tx1"/>
              </a:solidFill>
              <a:round/>
              <a:headEnd/>
              <a:tailEnd/>
            </a:ln>
          </p:spPr>
          <p:txBody>
            <a:bodyPr wrap="none" anchor="ctr"/>
            <a:lstStyle/>
            <a:p>
              <a:endParaRPr lang="en-US"/>
            </a:p>
          </p:txBody>
        </p:sp>
        <p:sp>
          <p:nvSpPr>
            <p:cNvPr id="97388" name="Line 178"/>
            <p:cNvSpPr>
              <a:spLocks noChangeShapeType="1"/>
            </p:cNvSpPr>
            <p:nvPr/>
          </p:nvSpPr>
          <p:spPr bwMode="auto">
            <a:xfrm>
              <a:off x="2491" y="3454"/>
              <a:ext cx="96" cy="0"/>
            </a:xfrm>
            <a:prstGeom prst="line">
              <a:avLst/>
            </a:prstGeom>
            <a:noFill/>
            <a:ln w="12700">
              <a:solidFill>
                <a:srgbClr val="000000"/>
              </a:solidFill>
              <a:round/>
              <a:headEnd/>
              <a:tailEnd/>
            </a:ln>
          </p:spPr>
          <p:txBody>
            <a:bodyPr wrap="none" anchor="ctr"/>
            <a:lstStyle/>
            <a:p>
              <a:endParaRPr lang="en-US"/>
            </a:p>
          </p:txBody>
        </p:sp>
      </p:grpSp>
      <p:grpSp>
        <p:nvGrpSpPr>
          <p:cNvPr id="97324" name="Group 179"/>
          <p:cNvGrpSpPr>
            <a:grpSpLocks/>
          </p:cNvGrpSpPr>
          <p:nvPr/>
        </p:nvGrpSpPr>
        <p:grpSpPr bwMode="auto">
          <a:xfrm>
            <a:off x="7743825" y="5299075"/>
            <a:ext cx="530225" cy="530225"/>
            <a:chOff x="4878" y="3338"/>
            <a:chExt cx="334" cy="334"/>
          </a:xfrm>
        </p:grpSpPr>
        <p:sp>
          <p:nvSpPr>
            <p:cNvPr id="97377" name="Freeform 180"/>
            <p:cNvSpPr>
              <a:spLocks/>
            </p:cNvSpPr>
            <p:nvPr/>
          </p:nvSpPr>
          <p:spPr bwMode="auto">
            <a:xfrm>
              <a:off x="4878" y="333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378" name="Freeform 181"/>
            <p:cNvSpPr>
              <a:spLocks noChangeAspect="1"/>
            </p:cNvSpPr>
            <p:nvPr/>
          </p:nvSpPr>
          <p:spPr bwMode="auto">
            <a:xfrm>
              <a:off x="4939" y="3524"/>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79" name="Freeform 182"/>
            <p:cNvSpPr>
              <a:spLocks/>
            </p:cNvSpPr>
            <p:nvPr/>
          </p:nvSpPr>
          <p:spPr bwMode="auto">
            <a:xfrm>
              <a:off x="5001" y="3394"/>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80" name="Line 183"/>
            <p:cNvSpPr>
              <a:spLocks noChangeShapeType="1"/>
            </p:cNvSpPr>
            <p:nvPr/>
          </p:nvSpPr>
          <p:spPr bwMode="auto">
            <a:xfrm>
              <a:off x="5087" y="3462"/>
              <a:ext cx="0" cy="71"/>
            </a:xfrm>
            <a:prstGeom prst="line">
              <a:avLst/>
            </a:prstGeom>
            <a:noFill/>
            <a:ln w="12700">
              <a:solidFill>
                <a:schemeClr val="tx1"/>
              </a:solidFill>
              <a:round/>
              <a:headEnd/>
              <a:tailEnd/>
            </a:ln>
          </p:spPr>
          <p:txBody>
            <a:bodyPr wrap="none" anchor="ctr"/>
            <a:lstStyle/>
            <a:p>
              <a:endParaRPr lang="en-US"/>
            </a:p>
          </p:txBody>
        </p:sp>
        <p:sp>
          <p:nvSpPr>
            <p:cNvPr id="97381" name="Line 184"/>
            <p:cNvSpPr>
              <a:spLocks noChangeShapeType="1"/>
            </p:cNvSpPr>
            <p:nvPr/>
          </p:nvSpPr>
          <p:spPr bwMode="auto">
            <a:xfrm>
              <a:off x="5001" y="3462"/>
              <a:ext cx="0" cy="71"/>
            </a:xfrm>
            <a:prstGeom prst="line">
              <a:avLst/>
            </a:prstGeom>
            <a:noFill/>
            <a:ln w="12700">
              <a:solidFill>
                <a:schemeClr val="tx1"/>
              </a:solidFill>
              <a:round/>
              <a:headEnd/>
              <a:tailEnd/>
            </a:ln>
          </p:spPr>
          <p:txBody>
            <a:bodyPr wrap="none" anchor="ctr"/>
            <a:lstStyle/>
            <a:p>
              <a:endParaRPr lang="en-US"/>
            </a:p>
          </p:txBody>
        </p:sp>
        <p:sp>
          <p:nvSpPr>
            <p:cNvPr id="97382" name="Line 185"/>
            <p:cNvSpPr>
              <a:spLocks noChangeShapeType="1"/>
            </p:cNvSpPr>
            <p:nvPr/>
          </p:nvSpPr>
          <p:spPr bwMode="auto">
            <a:xfrm>
              <a:off x="5003" y="3465"/>
              <a:ext cx="81" cy="0"/>
            </a:xfrm>
            <a:prstGeom prst="line">
              <a:avLst/>
            </a:prstGeom>
            <a:noFill/>
            <a:ln w="12700">
              <a:solidFill>
                <a:srgbClr val="000000"/>
              </a:solidFill>
              <a:round/>
              <a:headEnd/>
              <a:tailEnd/>
            </a:ln>
          </p:spPr>
          <p:txBody>
            <a:bodyPr wrap="none" anchor="ctr"/>
            <a:lstStyle/>
            <a:p>
              <a:endParaRPr lang="en-US"/>
            </a:p>
          </p:txBody>
        </p:sp>
      </p:grpSp>
      <p:grpSp>
        <p:nvGrpSpPr>
          <p:cNvPr id="97325" name="Group 186"/>
          <p:cNvGrpSpPr>
            <a:grpSpLocks/>
          </p:cNvGrpSpPr>
          <p:nvPr/>
        </p:nvGrpSpPr>
        <p:grpSpPr bwMode="auto">
          <a:xfrm>
            <a:off x="6500813" y="5364163"/>
            <a:ext cx="401637" cy="401637"/>
            <a:chOff x="4095" y="3379"/>
            <a:chExt cx="253" cy="253"/>
          </a:xfrm>
        </p:grpSpPr>
        <p:grpSp>
          <p:nvGrpSpPr>
            <p:cNvPr id="97370" name="Group 187"/>
            <p:cNvGrpSpPr>
              <a:grpSpLocks/>
            </p:cNvGrpSpPr>
            <p:nvPr/>
          </p:nvGrpSpPr>
          <p:grpSpPr bwMode="auto">
            <a:xfrm>
              <a:off x="4095" y="3379"/>
              <a:ext cx="253" cy="253"/>
              <a:chOff x="4097" y="2919"/>
              <a:chExt cx="253" cy="253"/>
            </a:xfrm>
          </p:grpSpPr>
          <p:sp>
            <p:nvSpPr>
              <p:cNvPr id="97372" name="Rectangle 188"/>
              <p:cNvSpPr>
                <a:spLocks noChangeArrowheads="1"/>
              </p:cNvSpPr>
              <p:nvPr/>
            </p:nvSpPr>
            <p:spPr bwMode="auto">
              <a:xfrm>
                <a:off x="4097" y="2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373" name="Freeform 189"/>
              <p:cNvSpPr>
                <a:spLocks noChangeAspect="1"/>
              </p:cNvSpPr>
              <p:nvPr/>
            </p:nvSpPr>
            <p:spPr bwMode="auto">
              <a:xfrm>
                <a:off x="4105" y="3116"/>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74" name="Freeform 190"/>
              <p:cNvSpPr>
                <a:spLocks/>
              </p:cNvSpPr>
              <p:nvPr/>
            </p:nvSpPr>
            <p:spPr bwMode="auto">
              <a:xfrm>
                <a:off x="4175" y="2964"/>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75" name="Line 191"/>
              <p:cNvSpPr>
                <a:spLocks noChangeShapeType="1"/>
              </p:cNvSpPr>
              <p:nvPr/>
            </p:nvSpPr>
            <p:spPr bwMode="auto">
              <a:xfrm>
                <a:off x="4271" y="3042"/>
                <a:ext cx="0" cy="82"/>
              </a:xfrm>
              <a:prstGeom prst="line">
                <a:avLst/>
              </a:prstGeom>
              <a:noFill/>
              <a:ln w="12700">
                <a:solidFill>
                  <a:schemeClr val="tx1"/>
                </a:solidFill>
                <a:round/>
                <a:headEnd/>
                <a:tailEnd/>
              </a:ln>
            </p:spPr>
            <p:txBody>
              <a:bodyPr wrap="none" anchor="ctr"/>
              <a:lstStyle/>
              <a:p>
                <a:endParaRPr lang="en-US"/>
              </a:p>
            </p:txBody>
          </p:sp>
          <p:sp>
            <p:nvSpPr>
              <p:cNvPr id="97376" name="Line 192"/>
              <p:cNvSpPr>
                <a:spLocks noChangeShapeType="1"/>
              </p:cNvSpPr>
              <p:nvPr/>
            </p:nvSpPr>
            <p:spPr bwMode="auto">
              <a:xfrm>
                <a:off x="4175" y="3042"/>
                <a:ext cx="0" cy="82"/>
              </a:xfrm>
              <a:prstGeom prst="line">
                <a:avLst/>
              </a:prstGeom>
              <a:noFill/>
              <a:ln w="12700">
                <a:solidFill>
                  <a:schemeClr val="tx1"/>
                </a:solidFill>
                <a:round/>
                <a:headEnd/>
                <a:tailEnd/>
              </a:ln>
            </p:spPr>
            <p:txBody>
              <a:bodyPr wrap="none" anchor="ctr"/>
              <a:lstStyle/>
              <a:p>
                <a:endParaRPr lang="en-US"/>
              </a:p>
            </p:txBody>
          </p:sp>
        </p:grpSp>
        <p:sp>
          <p:nvSpPr>
            <p:cNvPr id="97371" name="Line 193"/>
            <p:cNvSpPr>
              <a:spLocks noChangeShapeType="1"/>
            </p:cNvSpPr>
            <p:nvPr/>
          </p:nvSpPr>
          <p:spPr bwMode="auto">
            <a:xfrm>
              <a:off x="4173" y="3509"/>
              <a:ext cx="96" cy="0"/>
            </a:xfrm>
            <a:prstGeom prst="line">
              <a:avLst/>
            </a:prstGeom>
            <a:noFill/>
            <a:ln w="12700">
              <a:solidFill>
                <a:srgbClr val="000000"/>
              </a:solidFill>
              <a:round/>
              <a:headEnd/>
              <a:tailEnd/>
            </a:ln>
          </p:spPr>
          <p:txBody>
            <a:bodyPr wrap="none" anchor="ctr"/>
            <a:lstStyle/>
            <a:p>
              <a:endParaRPr lang="en-US"/>
            </a:p>
          </p:txBody>
        </p:sp>
      </p:grpSp>
      <p:grpSp>
        <p:nvGrpSpPr>
          <p:cNvPr id="97326" name="Group 194"/>
          <p:cNvGrpSpPr>
            <a:grpSpLocks/>
          </p:cNvGrpSpPr>
          <p:nvPr/>
        </p:nvGrpSpPr>
        <p:grpSpPr bwMode="auto">
          <a:xfrm>
            <a:off x="5127625" y="5383213"/>
            <a:ext cx="547688" cy="365125"/>
            <a:chOff x="3230" y="3391"/>
            <a:chExt cx="345" cy="230"/>
          </a:xfrm>
        </p:grpSpPr>
        <p:grpSp>
          <p:nvGrpSpPr>
            <p:cNvPr id="97363" name="Group 195"/>
            <p:cNvGrpSpPr>
              <a:grpSpLocks/>
            </p:cNvGrpSpPr>
            <p:nvPr/>
          </p:nvGrpSpPr>
          <p:grpSpPr bwMode="auto">
            <a:xfrm>
              <a:off x="3230" y="3391"/>
              <a:ext cx="345" cy="230"/>
              <a:chOff x="3232" y="2931"/>
              <a:chExt cx="345" cy="230"/>
            </a:xfrm>
          </p:grpSpPr>
          <p:sp>
            <p:nvSpPr>
              <p:cNvPr id="97365" name="Rectangle 196"/>
              <p:cNvSpPr>
                <a:spLocks noChangeArrowheads="1"/>
              </p:cNvSpPr>
              <p:nvPr/>
            </p:nvSpPr>
            <p:spPr bwMode="auto">
              <a:xfrm>
                <a:off x="3232" y="2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366" name="Freeform 197"/>
              <p:cNvSpPr>
                <a:spLocks noChangeAspect="1"/>
              </p:cNvSpPr>
              <p:nvPr/>
            </p:nvSpPr>
            <p:spPr bwMode="auto">
              <a:xfrm>
                <a:off x="3233" y="3106"/>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67" name="Freeform 198"/>
              <p:cNvSpPr>
                <a:spLocks/>
              </p:cNvSpPr>
              <p:nvPr/>
            </p:nvSpPr>
            <p:spPr bwMode="auto">
              <a:xfrm>
                <a:off x="3355" y="2958"/>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68" name="Line 199"/>
              <p:cNvSpPr>
                <a:spLocks noChangeShapeType="1"/>
              </p:cNvSpPr>
              <p:nvPr/>
            </p:nvSpPr>
            <p:spPr bwMode="auto">
              <a:xfrm>
                <a:off x="3451" y="3032"/>
                <a:ext cx="0" cy="77"/>
              </a:xfrm>
              <a:prstGeom prst="line">
                <a:avLst/>
              </a:prstGeom>
              <a:noFill/>
              <a:ln w="12700">
                <a:solidFill>
                  <a:schemeClr val="tx1"/>
                </a:solidFill>
                <a:round/>
                <a:headEnd/>
                <a:tailEnd/>
              </a:ln>
            </p:spPr>
            <p:txBody>
              <a:bodyPr wrap="none" anchor="ctr"/>
              <a:lstStyle/>
              <a:p>
                <a:endParaRPr lang="en-US"/>
              </a:p>
            </p:txBody>
          </p:sp>
          <p:sp>
            <p:nvSpPr>
              <p:cNvPr id="97369" name="Line 200"/>
              <p:cNvSpPr>
                <a:spLocks noChangeShapeType="1"/>
              </p:cNvSpPr>
              <p:nvPr/>
            </p:nvSpPr>
            <p:spPr bwMode="auto">
              <a:xfrm>
                <a:off x="3355" y="3032"/>
                <a:ext cx="0" cy="77"/>
              </a:xfrm>
              <a:prstGeom prst="line">
                <a:avLst/>
              </a:prstGeom>
              <a:noFill/>
              <a:ln w="12700">
                <a:solidFill>
                  <a:schemeClr val="tx1"/>
                </a:solidFill>
                <a:round/>
                <a:headEnd/>
                <a:tailEnd/>
              </a:ln>
            </p:spPr>
            <p:txBody>
              <a:bodyPr wrap="none" anchor="ctr"/>
              <a:lstStyle/>
              <a:p>
                <a:endParaRPr lang="en-US"/>
              </a:p>
            </p:txBody>
          </p:sp>
        </p:grpSp>
        <p:sp>
          <p:nvSpPr>
            <p:cNvPr id="97364" name="Line 201"/>
            <p:cNvSpPr>
              <a:spLocks noChangeShapeType="1"/>
            </p:cNvSpPr>
            <p:nvPr/>
          </p:nvSpPr>
          <p:spPr bwMode="auto">
            <a:xfrm>
              <a:off x="3355" y="3493"/>
              <a:ext cx="96" cy="0"/>
            </a:xfrm>
            <a:prstGeom prst="line">
              <a:avLst/>
            </a:prstGeom>
            <a:noFill/>
            <a:ln w="12700">
              <a:solidFill>
                <a:srgbClr val="000000"/>
              </a:solidFill>
              <a:round/>
              <a:headEnd/>
              <a:tailEnd/>
            </a:ln>
          </p:spPr>
          <p:txBody>
            <a:bodyPr wrap="none" anchor="ctr"/>
            <a:lstStyle/>
            <a:p>
              <a:endParaRPr lang="en-US"/>
            </a:p>
          </p:txBody>
        </p:sp>
      </p:grpSp>
      <p:grpSp>
        <p:nvGrpSpPr>
          <p:cNvPr id="97327" name="Group 202"/>
          <p:cNvGrpSpPr>
            <a:grpSpLocks/>
          </p:cNvGrpSpPr>
          <p:nvPr/>
        </p:nvGrpSpPr>
        <p:grpSpPr bwMode="auto">
          <a:xfrm>
            <a:off x="3762375" y="6072188"/>
            <a:ext cx="530225" cy="531812"/>
            <a:chOff x="2370" y="3825"/>
            <a:chExt cx="334" cy="335"/>
          </a:xfrm>
        </p:grpSpPr>
        <p:sp>
          <p:nvSpPr>
            <p:cNvPr id="97356" name="Freeform 203"/>
            <p:cNvSpPr>
              <a:spLocks noChangeAspect="1"/>
            </p:cNvSpPr>
            <p:nvPr/>
          </p:nvSpPr>
          <p:spPr bwMode="auto">
            <a:xfrm>
              <a:off x="2370" y="382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7357" name="Freeform 204"/>
            <p:cNvSpPr>
              <a:spLocks noChangeAspect="1"/>
            </p:cNvSpPr>
            <p:nvPr/>
          </p:nvSpPr>
          <p:spPr bwMode="auto">
            <a:xfrm>
              <a:off x="2404" y="4011"/>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58" name="Freeform 205"/>
            <p:cNvSpPr>
              <a:spLocks/>
            </p:cNvSpPr>
            <p:nvPr/>
          </p:nvSpPr>
          <p:spPr bwMode="auto">
            <a:xfrm>
              <a:off x="2488" y="3878"/>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59" name="Line 206"/>
            <p:cNvSpPr>
              <a:spLocks noChangeShapeType="1"/>
            </p:cNvSpPr>
            <p:nvPr/>
          </p:nvSpPr>
          <p:spPr bwMode="auto">
            <a:xfrm>
              <a:off x="2584" y="3946"/>
              <a:ext cx="0" cy="71"/>
            </a:xfrm>
            <a:prstGeom prst="line">
              <a:avLst/>
            </a:prstGeom>
            <a:noFill/>
            <a:ln w="12700">
              <a:solidFill>
                <a:schemeClr val="tx1"/>
              </a:solidFill>
              <a:round/>
              <a:headEnd/>
              <a:tailEnd/>
            </a:ln>
          </p:spPr>
          <p:txBody>
            <a:bodyPr wrap="none" anchor="ctr"/>
            <a:lstStyle/>
            <a:p>
              <a:endParaRPr lang="en-US"/>
            </a:p>
          </p:txBody>
        </p:sp>
        <p:sp>
          <p:nvSpPr>
            <p:cNvPr id="97360" name="Line 207"/>
            <p:cNvSpPr>
              <a:spLocks noChangeShapeType="1"/>
            </p:cNvSpPr>
            <p:nvPr/>
          </p:nvSpPr>
          <p:spPr bwMode="auto">
            <a:xfrm>
              <a:off x="2488" y="3946"/>
              <a:ext cx="0" cy="71"/>
            </a:xfrm>
            <a:prstGeom prst="line">
              <a:avLst/>
            </a:prstGeom>
            <a:noFill/>
            <a:ln w="12700">
              <a:solidFill>
                <a:schemeClr val="tx1"/>
              </a:solidFill>
              <a:round/>
              <a:headEnd/>
              <a:tailEnd/>
            </a:ln>
          </p:spPr>
          <p:txBody>
            <a:bodyPr wrap="none" anchor="ctr"/>
            <a:lstStyle/>
            <a:p>
              <a:endParaRPr lang="en-US"/>
            </a:p>
          </p:txBody>
        </p:sp>
        <p:sp>
          <p:nvSpPr>
            <p:cNvPr id="97361" name="Line 208"/>
            <p:cNvSpPr>
              <a:spLocks noChangeShapeType="1"/>
            </p:cNvSpPr>
            <p:nvPr/>
          </p:nvSpPr>
          <p:spPr bwMode="auto">
            <a:xfrm>
              <a:off x="2491" y="3942"/>
              <a:ext cx="96" cy="0"/>
            </a:xfrm>
            <a:prstGeom prst="line">
              <a:avLst/>
            </a:prstGeom>
            <a:noFill/>
            <a:ln w="12700">
              <a:solidFill>
                <a:srgbClr val="000000"/>
              </a:solidFill>
              <a:round/>
              <a:headEnd/>
              <a:tailEnd/>
            </a:ln>
          </p:spPr>
          <p:txBody>
            <a:bodyPr wrap="none" anchor="ctr"/>
            <a:lstStyle/>
            <a:p>
              <a:endParaRPr lang="en-US"/>
            </a:p>
          </p:txBody>
        </p:sp>
        <p:sp>
          <p:nvSpPr>
            <p:cNvPr id="97362" name="Line 209"/>
            <p:cNvSpPr>
              <a:spLocks noChangeShapeType="1"/>
            </p:cNvSpPr>
            <p:nvPr/>
          </p:nvSpPr>
          <p:spPr bwMode="auto">
            <a:xfrm>
              <a:off x="2535" y="3825"/>
              <a:ext cx="0" cy="335"/>
            </a:xfrm>
            <a:prstGeom prst="line">
              <a:avLst/>
            </a:prstGeom>
            <a:noFill/>
            <a:ln w="12700">
              <a:solidFill>
                <a:schemeClr val="tx1"/>
              </a:solidFill>
              <a:round/>
              <a:headEnd/>
              <a:tailEnd/>
            </a:ln>
          </p:spPr>
          <p:txBody>
            <a:bodyPr wrap="none" anchor="ctr"/>
            <a:lstStyle/>
            <a:p>
              <a:endParaRPr lang="en-US"/>
            </a:p>
          </p:txBody>
        </p:sp>
      </p:grpSp>
      <p:grpSp>
        <p:nvGrpSpPr>
          <p:cNvPr id="97328" name="Group 210"/>
          <p:cNvGrpSpPr>
            <a:grpSpLocks/>
          </p:cNvGrpSpPr>
          <p:nvPr/>
        </p:nvGrpSpPr>
        <p:grpSpPr bwMode="auto">
          <a:xfrm>
            <a:off x="5124450" y="6157913"/>
            <a:ext cx="547688" cy="365125"/>
            <a:chOff x="3228" y="3879"/>
            <a:chExt cx="345" cy="230"/>
          </a:xfrm>
        </p:grpSpPr>
        <p:grpSp>
          <p:nvGrpSpPr>
            <p:cNvPr id="97347" name="Group 211"/>
            <p:cNvGrpSpPr>
              <a:grpSpLocks/>
            </p:cNvGrpSpPr>
            <p:nvPr/>
          </p:nvGrpSpPr>
          <p:grpSpPr bwMode="auto">
            <a:xfrm>
              <a:off x="3228" y="3879"/>
              <a:ext cx="345" cy="230"/>
              <a:chOff x="3230" y="3391"/>
              <a:chExt cx="345" cy="230"/>
            </a:xfrm>
          </p:grpSpPr>
          <p:grpSp>
            <p:nvGrpSpPr>
              <p:cNvPr id="97349" name="Group 212"/>
              <p:cNvGrpSpPr>
                <a:grpSpLocks/>
              </p:cNvGrpSpPr>
              <p:nvPr/>
            </p:nvGrpSpPr>
            <p:grpSpPr bwMode="auto">
              <a:xfrm>
                <a:off x="3230" y="3391"/>
                <a:ext cx="345" cy="230"/>
                <a:chOff x="3232" y="2931"/>
                <a:chExt cx="345" cy="230"/>
              </a:xfrm>
            </p:grpSpPr>
            <p:sp>
              <p:nvSpPr>
                <p:cNvPr id="97351" name="Rectangle 213"/>
                <p:cNvSpPr>
                  <a:spLocks noChangeArrowheads="1"/>
                </p:cNvSpPr>
                <p:nvPr/>
              </p:nvSpPr>
              <p:spPr bwMode="auto">
                <a:xfrm>
                  <a:off x="3232" y="2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7352" name="Freeform 214"/>
                <p:cNvSpPr>
                  <a:spLocks noChangeAspect="1"/>
                </p:cNvSpPr>
                <p:nvPr/>
              </p:nvSpPr>
              <p:spPr bwMode="auto">
                <a:xfrm>
                  <a:off x="3233" y="3106"/>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53" name="Freeform 215"/>
                <p:cNvSpPr>
                  <a:spLocks/>
                </p:cNvSpPr>
                <p:nvPr/>
              </p:nvSpPr>
              <p:spPr bwMode="auto">
                <a:xfrm>
                  <a:off x="3355" y="2958"/>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54" name="Line 216"/>
                <p:cNvSpPr>
                  <a:spLocks noChangeShapeType="1"/>
                </p:cNvSpPr>
                <p:nvPr/>
              </p:nvSpPr>
              <p:spPr bwMode="auto">
                <a:xfrm>
                  <a:off x="3451" y="3032"/>
                  <a:ext cx="0" cy="77"/>
                </a:xfrm>
                <a:prstGeom prst="line">
                  <a:avLst/>
                </a:prstGeom>
                <a:noFill/>
                <a:ln w="12700">
                  <a:solidFill>
                    <a:schemeClr val="tx1"/>
                  </a:solidFill>
                  <a:round/>
                  <a:headEnd/>
                  <a:tailEnd/>
                </a:ln>
              </p:spPr>
              <p:txBody>
                <a:bodyPr wrap="none" anchor="ctr"/>
                <a:lstStyle/>
                <a:p>
                  <a:endParaRPr lang="en-US"/>
                </a:p>
              </p:txBody>
            </p:sp>
            <p:sp>
              <p:nvSpPr>
                <p:cNvPr id="97355" name="Line 217"/>
                <p:cNvSpPr>
                  <a:spLocks noChangeShapeType="1"/>
                </p:cNvSpPr>
                <p:nvPr/>
              </p:nvSpPr>
              <p:spPr bwMode="auto">
                <a:xfrm>
                  <a:off x="3355" y="3032"/>
                  <a:ext cx="0" cy="77"/>
                </a:xfrm>
                <a:prstGeom prst="line">
                  <a:avLst/>
                </a:prstGeom>
                <a:noFill/>
                <a:ln w="12700">
                  <a:solidFill>
                    <a:schemeClr val="tx1"/>
                  </a:solidFill>
                  <a:round/>
                  <a:headEnd/>
                  <a:tailEnd/>
                </a:ln>
              </p:spPr>
              <p:txBody>
                <a:bodyPr wrap="none" anchor="ctr"/>
                <a:lstStyle/>
                <a:p>
                  <a:endParaRPr lang="en-US"/>
                </a:p>
              </p:txBody>
            </p:sp>
          </p:grpSp>
          <p:sp>
            <p:nvSpPr>
              <p:cNvPr id="97350" name="Line 218"/>
              <p:cNvSpPr>
                <a:spLocks noChangeShapeType="1"/>
              </p:cNvSpPr>
              <p:nvPr/>
            </p:nvSpPr>
            <p:spPr bwMode="auto">
              <a:xfrm>
                <a:off x="3355" y="3493"/>
                <a:ext cx="96" cy="0"/>
              </a:xfrm>
              <a:prstGeom prst="line">
                <a:avLst/>
              </a:prstGeom>
              <a:noFill/>
              <a:ln w="12700">
                <a:solidFill>
                  <a:srgbClr val="000000"/>
                </a:solidFill>
                <a:round/>
                <a:headEnd/>
                <a:tailEnd/>
              </a:ln>
            </p:spPr>
            <p:txBody>
              <a:bodyPr wrap="none" anchor="ctr"/>
              <a:lstStyle/>
              <a:p>
                <a:endParaRPr lang="en-US"/>
              </a:p>
            </p:txBody>
          </p:sp>
        </p:grpSp>
        <p:sp>
          <p:nvSpPr>
            <p:cNvPr id="97348" name="Line 219"/>
            <p:cNvSpPr>
              <a:spLocks noChangeShapeType="1"/>
            </p:cNvSpPr>
            <p:nvPr/>
          </p:nvSpPr>
          <p:spPr bwMode="auto">
            <a:xfrm>
              <a:off x="3400" y="3884"/>
              <a:ext cx="0" cy="222"/>
            </a:xfrm>
            <a:prstGeom prst="line">
              <a:avLst/>
            </a:prstGeom>
            <a:noFill/>
            <a:ln w="12700">
              <a:solidFill>
                <a:schemeClr val="tx1"/>
              </a:solidFill>
              <a:round/>
              <a:headEnd/>
              <a:tailEnd/>
            </a:ln>
          </p:spPr>
          <p:txBody>
            <a:bodyPr wrap="none" anchor="ctr"/>
            <a:lstStyle/>
            <a:p>
              <a:endParaRPr lang="en-US"/>
            </a:p>
          </p:txBody>
        </p:sp>
      </p:grpSp>
      <p:grpSp>
        <p:nvGrpSpPr>
          <p:cNvPr id="97329" name="Group 220"/>
          <p:cNvGrpSpPr>
            <a:grpSpLocks/>
          </p:cNvGrpSpPr>
          <p:nvPr/>
        </p:nvGrpSpPr>
        <p:grpSpPr bwMode="auto">
          <a:xfrm>
            <a:off x="6497638" y="6138863"/>
            <a:ext cx="401637" cy="401637"/>
            <a:chOff x="4093" y="3867"/>
            <a:chExt cx="253" cy="253"/>
          </a:xfrm>
        </p:grpSpPr>
        <p:grpSp>
          <p:nvGrpSpPr>
            <p:cNvPr id="97338" name="Group 221"/>
            <p:cNvGrpSpPr>
              <a:grpSpLocks/>
            </p:cNvGrpSpPr>
            <p:nvPr/>
          </p:nvGrpSpPr>
          <p:grpSpPr bwMode="auto">
            <a:xfrm>
              <a:off x="4093" y="3867"/>
              <a:ext cx="253" cy="253"/>
              <a:chOff x="4095" y="3379"/>
              <a:chExt cx="253" cy="253"/>
            </a:xfrm>
          </p:grpSpPr>
          <p:grpSp>
            <p:nvGrpSpPr>
              <p:cNvPr id="97340" name="Group 222"/>
              <p:cNvGrpSpPr>
                <a:grpSpLocks/>
              </p:cNvGrpSpPr>
              <p:nvPr/>
            </p:nvGrpSpPr>
            <p:grpSpPr bwMode="auto">
              <a:xfrm>
                <a:off x="4095" y="3379"/>
                <a:ext cx="253" cy="253"/>
                <a:chOff x="4097" y="2919"/>
                <a:chExt cx="253" cy="253"/>
              </a:xfrm>
            </p:grpSpPr>
            <p:sp>
              <p:nvSpPr>
                <p:cNvPr id="97342" name="Rectangle 223"/>
                <p:cNvSpPr>
                  <a:spLocks noChangeArrowheads="1"/>
                </p:cNvSpPr>
                <p:nvPr/>
              </p:nvSpPr>
              <p:spPr bwMode="auto">
                <a:xfrm>
                  <a:off x="4097" y="2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7343" name="Freeform 224"/>
                <p:cNvSpPr>
                  <a:spLocks noChangeAspect="1"/>
                </p:cNvSpPr>
                <p:nvPr/>
              </p:nvSpPr>
              <p:spPr bwMode="auto">
                <a:xfrm>
                  <a:off x="4105" y="3116"/>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44" name="Freeform 225"/>
                <p:cNvSpPr>
                  <a:spLocks/>
                </p:cNvSpPr>
                <p:nvPr/>
              </p:nvSpPr>
              <p:spPr bwMode="auto">
                <a:xfrm>
                  <a:off x="4175" y="2964"/>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45" name="Line 226"/>
                <p:cNvSpPr>
                  <a:spLocks noChangeShapeType="1"/>
                </p:cNvSpPr>
                <p:nvPr/>
              </p:nvSpPr>
              <p:spPr bwMode="auto">
                <a:xfrm>
                  <a:off x="4271" y="3042"/>
                  <a:ext cx="0" cy="82"/>
                </a:xfrm>
                <a:prstGeom prst="line">
                  <a:avLst/>
                </a:prstGeom>
                <a:noFill/>
                <a:ln w="12700">
                  <a:solidFill>
                    <a:schemeClr val="tx1"/>
                  </a:solidFill>
                  <a:round/>
                  <a:headEnd/>
                  <a:tailEnd/>
                </a:ln>
              </p:spPr>
              <p:txBody>
                <a:bodyPr wrap="none" anchor="ctr"/>
                <a:lstStyle/>
                <a:p>
                  <a:endParaRPr lang="en-US"/>
                </a:p>
              </p:txBody>
            </p:sp>
            <p:sp>
              <p:nvSpPr>
                <p:cNvPr id="97346" name="Line 227"/>
                <p:cNvSpPr>
                  <a:spLocks noChangeShapeType="1"/>
                </p:cNvSpPr>
                <p:nvPr/>
              </p:nvSpPr>
              <p:spPr bwMode="auto">
                <a:xfrm>
                  <a:off x="4175" y="3042"/>
                  <a:ext cx="0" cy="82"/>
                </a:xfrm>
                <a:prstGeom prst="line">
                  <a:avLst/>
                </a:prstGeom>
                <a:noFill/>
                <a:ln w="12700">
                  <a:solidFill>
                    <a:schemeClr val="tx1"/>
                  </a:solidFill>
                  <a:round/>
                  <a:headEnd/>
                  <a:tailEnd/>
                </a:ln>
              </p:spPr>
              <p:txBody>
                <a:bodyPr wrap="none" anchor="ctr"/>
                <a:lstStyle/>
                <a:p>
                  <a:endParaRPr lang="en-US"/>
                </a:p>
              </p:txBody>
            </p:sp>
          </p:grpSp>
          <p:sp>
            <p:nvSpPr>
              <p:cNvPr id="97341" name="Line 228"/>
              <p:cNvSpPr>
                <a:spLocks noChangeShapeType="1"/>
              </p:cNvSpPr>
              <p:nvPr/>
            </p:nvSpPr>
            <p:spPr bwMode="auto">
              <a:xfrm>
                <a:off x="4173" y="3509"/>
                <a:ext cx="96" cy="0"/>
              </a:xfrm>
              <a:prstGeom prst="line">
                <a:avLst/>
              </a:prstGeom>
              <a:noFill/>
              <a:ln w="12700">
                <a:solidFill>
                  <a:srgbClr val="000000"/>
                </a:solidFill>
                <a:round/>
                <a:headEnd/>
                <a:tailEnd/>
              </a:ln>
            </p:spPr>
            <p:txBody>
              <a:bodyPr wrap="none" anchor="ctr"/>
              <a:lstStyle/>
              <a:p>
                <a:endParaRPr lang="en-US"/>
              </a:p>
            </p:txBody>
          </p:sp>
        </p:grpSp>
        <p:sp>
          <p:nvSpPr>
            <p:cNvPr id="97339" name="Line 229"/>
            <p:cNvSpPr>
              <a:spLocks noChangeShapeType="1"/>
            </p:cNvSpPr>
            <p:nvPr/>
          </p:nvSpPr>
          <p:spPr bwMode="auto">
            <a:xfrm>
              <a:off x="4220" y="3872"/>
              <a:ext cx="0" cy="244"/>
            </a:xfrm>
            <a:prstGeom prst="line">
              <a:avLst/>
            </a:prstGeom>
            <a:noFill/>
            <a:ln w="12700">
              <a:solidFill>
                <a:schemeClr val="tx1"/>
              </a:solidFill>
              <a:round/>
              <a:headEnd/>
              <a:tailEnd/>
            </a:ln>
          </p:spPr>
          <p:txBody>
            <a:bodyPr wrap="none" anchor="ctr"/>
            <a:lstStyle/>
            <a:p>
              <a:endParaRPr lang="en-US"/>
            </a:p>
          </p:txBody>
        </p:sp>
      </p:grpSp>
      <p:grpSp>
        <p:nvGrpSpPr>
          <p:cNvPr id="97330" name="Group 230"/>
          <p:cNvGrpSpPr>
            <a:grpSpLocks/>
          </p:cNvGrpSpPr>
          <p:nvPr/>
        </p:nvGrpSpPr>
        <p:grpSpPr bwMode="auto">
          <a:xfrm>
            <a:off x="7740650" y="6073775"/>
            <a:ext cx="530225" cy="530225"/>
            <a:chOff x="4876" y="3826"/>
            <a:chExt cx="334" cy="334"/>
          </a:xfrm>
        </p:grpSpPr>
        <p:sp>
          <p:nvSpPr>
            <p:cNvPr id="97331" name="Freeform 231"/>
            <p:cNvSpPr>
              <a:spLocks/>
            </p:cNvSpPr>
            <p:nvPr/>
          </p:nvSpPr>
          <p:spPr bwMode="auto">
            <a:xfrm>
              <a:off x="4876" y="382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7332" name="Freeform 232"/>
            <p:cNvSpPr>
              <a:spLocks noChangeAspect="1"/>
            </p:cNvSpPr>
            <p:nvPr/>
          </p:nvSpPr>
          <p:spPr bwMode="auto">
            <a:xfrm>
              <a:off x="4937" y="4012"/>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7333" name="Freeform 233"/>
            <p:cNvSpPr>
              <a:spLocks/>
            </p:cNvSpPr>
            <p:nvPr/>
          </p:nvSpPr>
          <p:spPr bwMode="auto">
            <a:xfrm>
              <a:off x="4999" y="3882"/>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7334" name="Line 234"/>
            <p:cNvSpPr>
              <a:spLocks noChangeShapeType="1"/>
            </p:cNvSpPr>
            <p:nvPr/>
          </p:nvSpPr>
          <p:spPr bwMode="auto">
            <a:xfrm>
              <a:off x="5085" y="3950"/>
              <a:ext cx="0" cy="71"/>
            </a:xfrm>
            <a:prstGeom prst="line">
              <a:avLst/>
            </a:prstGeom>
            <a:noFill/>
            <a:ln w="12700">
              <a:solidFill>
                <a:schemeClr val="tx1"/>
              </a:solidFill>
              <a:round/>
              <a:headEnd/>
              <a:tailEnd/>
            </a:ln>
          </p:spPr>
          <p:txBody>
            <a:bodyPr wrap="none" anchor="ctr"/>
            <a:lstStyle/>
            <a:p>
              <a:endParaRPr lang="en-US"/>
            </a:p>
          </p:txBody>
        </p:sp>
        <p:sp>
          <p:nvSpPr>
            <p:cNvPr id="97335" name="Line 235"/>
            <p:cNvSpPr>
              <a:spLocks noChangeShapeType="1"/>
            </p:cNvSpPr>
            <p:nvPr/>
          </p:nvSpPr>
          <p:spPr bwMode="auto">
            <a:xfrm>
              <a:off x="4999" y="3950"/>
              <a:ext cx="0" cy="71"/>
            </a:xfrm>
            <a:prstGeom prst="line">
              <a:avLst/>
            </a:prstGeom>
            <a:noFill/>
            <a:ln w="12700">
              <a:solidFill>
                <a:schemeClr val="tx1"/>
              </a:solidFill>
              <a:round/>
              <a:headEnd/>
              <a:tailEnd/>
            </a:ln>
          </p:spPr>
          <p:txBody>
            <a:bodyPr wrap="none" anchor="ctr"/>
            <a:lstStyle/>
            <a:p>
              <a:endParaRPr lang="en-US"/>
            </a:p>
          </p:txBody>
        </p:sp>
        <p:sp>
          <p:nvSpPr>
            <p:cNvPr id="97336" name="Line 236"/>
            <p:cNvSpPr>
              <a:spLocks noChangeShapeType="1"/>
            </p:cNvSpPr>
            <p:nvPr/>
          </p:nvSpPr>
          <p:spPr bwMode="auto">
            <a:xfrm>
              <a:off x="5001" y="3953"/>
              <a:ext cx="81" cy="0"/>
            </a:xfrm>
            <a:prstGeom prst="line">
              <a:avLst/>
            </a:prstGeom>
            <a:noFill/>
            <a:ln w="12700">
              <a:solidFill>
                <a:srgbClr val="000000"/>
              </a:solidFill>
              <a:round/>
              <a:headEnd/>
              <a:tailEnd/>
            </a:ln>
          </p:spPr>
          <p:txBody>
            <a:bodyPr wrap="none" anchor="ctr"/>
            <a:lstStyle/>
            <a:p>
              <a:endParaRPr lang="en-US"/>
            </a:p>
          </p:txBody>
        </p:sp>
        <p:sp>
          <p:nvSpPr>
            <p:cNvPr id="97337" name="Line 237"/>
            <p:cNvSpPr>
              <a:spLocks noChangeShapeType="1"/>
            </p:cNvSpPr>
            <p:nvPr/>
          </p:nvSpPr>
          <p:spPr bwMode="auto">
            <a:xfrm>
              <a:off x="5043" y="3833"/>
              <a:ext cx="0" cy="318"/>
            </a:xfrm>
            <a:prstGeom prst="line">
              <a:avLst/>
            </a:prstGeom>
            <a:noFill/>
            <a:ln w="12700">
              <a:solidFill>
                <a:schemeClr val="tx1"/>
              </a:solidFill>
              <a:round/>
              <a:headEnd/>
              <a:tailEnd/>
            </a:ln>
          </p:spPr>
          <p:txBody>
            <a:bodyPr wrap="none" anchor="ctr"/>
            <a:lstStyle/>
            <a:p>
              <a:endParaRPr lang="en-US"/>
            </a:p>
          </p:txBody>
        </p:sp>
      </p:gr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8307" name="Rectangle 3"/>
          <p:cNvSpPr>
            <a:spLocks noGrp="1" noChangeArrowheads="1"/>
          </p:cNvSpPr>
          <p:nvPr>
            <p:ph type="title"/>
          </p:nvPr>
        </p:nvSpPr>
        <p:spPr>
          <a:xfrm>
            <a:off x="3863975" y="77788"/>
            <a:ext cx="3305175" cy="365125"/>
          </a:xfrm>
          <a:noFill/>
        </p:spPr>
        <p:txBody>
          <a:bodyPr wrap="none" lIns="0" tIns="0" rIns="0" bIns="0">
            <a:spAutoFit/>
          </a:bodyPr>
          <a:lstStyle/>
          <a:p>
            <a:pPr eaLnBrk="1" hangingPunct="1"/>
            <a:r>
              <a:rPr lang="en-US" sz="2400"/>
              <a:t>Air Defense Units (Cont)</a:t>
            </a:r>
          </a:p>
        </p:txBody>
      </p:sp>
      <p:sp>
        <p:nvSpPr>
          <p:cNvPr id="98308" name="Text Box 4"/>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8309" name="Text Box 5"/>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8310" name="Text Box 6"/>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8311" name="Text Box 7"/>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8312" name="Text Box 8"/>
          <p:cNvSpPr txBox="1">
            <a:spLocks noChangeArrowheads="1"/>
          </p:cNvSpPr>
          <p:nvPr/>
        </p:nvSpPr>
        <p:spPr bwMode="auto">
          <a:xfrm>
            <a:off x="862013" y="1090613"/>
            <a:ext cx="15192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Missile Medium</a:t>
            </a:r>
          </a:p>
        </p:txBody>
      </p:sp>
      <p:sp>
        <p:nvSpPr>
          <p:cNvPr id="98313" name="Text Box 9"/>
          <p:cNvSpPr txBox="1">
            <a:spLocks noChangeArrowheads="1"/>
          </p:cNvSpPr>
          <p:nvPr/>
        </p:nvSpPr>
        <p:spPr bwMode="auto">
          <a:xfrm>
            <a:off x="925513" y="1819275"/>
            <a:ext cx="13922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AD Missile Heavy</a:t>
            </a:r>
          </a:p>
        </p:txBody>
      </p:sp>
      <p:sp>
        <p:nvSpPr>
          <p:cNvPr id="98314" name="Text Box 10"/>
          <p:cNvSpPr txBox="1">
            <a:spLocks noChangeArrowheads="1"/>
          </p:cNvSpPr>
          <p:nvPr/>
        </p:nvSpPr>
        <p:spPr bwMode="auto">
          <a:xfrm>
            <a:off x="1135063" y="5842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98315"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8316"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98317" name="Text Box 13"/>
          <p:cNvSpPr txBox="1">
            <a:spLocks noChangeArrowheads="1"/>
          </p:cNvSpPr>
          <p:nvPr/>
        </p:nvSpPr>
        <p:spPr bwMode="auto">
          <a:xfrm>
            <a:off x="862013" y="2435225"/>
            <a:ext cx="1519237"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Defense Missile</a:t>
            </a:r>
          </a:p>
          <a:p>
            <a:pPr algn="ctr" eaLnBrk="0" hangingPunct="0"/>
            <a:r>
              <a:rPr lang="en-US" sz="1400"/>
              <a:t>H/MAD</a:t>
            </a:r>
          </a:p>
        </p:txBody>
      </p:sp>
      <p:sp>
        <p:nvSpPr>
          <p:cNvPr id="98318" name="Text Box 14"/>
          <p:cNvSpPr txBox="1">
            <a:spLocks noChangeArrowheads="1"/>
          </p:cNvSpPr>
          <p:nvPr/>
        </p:nvSpPr>
        <p:spPr bwMode="auto">
          <a:xfrm>
            <a:off x="1363663" y="3154363"/>
            <a:ext cx="522287"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Patriot</a:t>
            </a:r>
          </a:p>
        </p:txBody>
      </p:sp>
      <p:sp>
        <p:nvSpPr>
          <p:cNvPr id="98319" name="Text Box 15"/>
          <p:cNvSpPr txBox="1">
            <a:spLocks noChangeArrowheads="1"/>
          </p:cNvSpPr>
          <p:nvPr/>
        </p:nvSpPr>
        <p:spPr bwMode="auto">
          <a:xfrm>
            <a:off x="795338" y="3878263"/>
            <a:ext cx="1676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Air Defense Gun Unit</a:t>
            </a:r>
          </a:p>
        </p:txBody>
      </p:sp>
      <p:sp>
        <p:nvSpPr>
          <p:cNvPr id="98320" name="Text Box 16"/>
          <p:cNvSpPr txBox="1">
            <a:spLocks noChangeArrowheads="1"/>
          </p:cNvSpPr>
          <p:nvPr/>
        </p:nvSpPr>
        <p:spPr bwMode="auto">
          <a:xfrm>
            <a:off x="704850" y="4618038"/>
            <a:ext cx="1833563"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Air Defense Composite</a:t>
            </a:r>
          </a:p>
        </p:txBody>
      </p:sp>
      <p:sp>
        <p:nvSpPr>
          <p:cNvPr id="98321" name="Text Box 17"/>
          <p:cNvSpPr txBox="1">
            <a:spLocks noChangeArrowheads="1"/>
          </p:cNvSpPr>
          <p:nvPr/>
        </p:nvSpPr>
        <p:spPr bwMode="auto">
          <a:xfrm>
            <a:off x="633413" y="5437188"/>
            <a:ext cx="1920875"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Theater Missile Defense</a:t>
            </a:r>
          </a:p>
        </p:txBody>
      </p:sp>
      <p:grpSp>
        <p:nvGrpSpPr>
          <p:cNvPr id="98322" name="Group 18"/>
          <p:cNvGrpSpPr>
            <a:grpSpLocks/>
          </p:cNvGrpSpPr>
          <p:nvPr/>
        </p:nvGrpSpPr>
        <p:grpSpPr bwMode="auto">
          <a:xfrm>
            <a:off x="3763963" y="2319338"/>
            <a:ext cx="530225" cy="530225"/>
            <a:chOff x="2371" y="1461"/>
            <a:chExt cx="334" cy="334"/>
          </a:xfrm>
        </p:grpSpPr>
        <p:sp>
          <p:nvSpPr>
            <p:cNvPr id="98552" name="Freeform 19"/>
            <p:cNvSpPr>
              <a:spLocks noChangeAspect="1"/>
            </p:cNvSpPr>
            <p:nvPr/>
          </p:nvSpPr>
          <p:spPr bwMode="auto">
            <a:xfrm>
              <a:off x="2371" y="146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553" name="Freeform 20"/>
            <p:cNvSpPr>
              <a:spLocks noChangeAspect="1"/>
            </p:cNvSpPr>
            <p:nvPr/>
          </p:nvSpPr>
          <p:spPr bwMode="auto">
            <a:xfrm>
              <a:off x="2403" y="1646"/>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54" name="Text Box 21"/>
            <p:cNvSpPr txBox="1">
              <a:spLocks noChangeArrowheads="1"/>
            </p:cNvSpPr>
            <p:nvPr/>
          </p:nvSpPr>
          <p:spPr bwMode="auto">
            <a:xfrm>
              <a:off x="2429" y="1542"/>
              <a:ext cx="2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HMD</a:t>
              </a:r>
            </a:p>
          </p:txBody>
        </p:sp>
      </p:grpSp>
      <p:grpSp>
        <p:nvGrpSpPr>
          <p:cNvPr id="98323" name="Group 22"/>
          <p:cNvGrpSpPr>
            <a:grpSpLocks/>
          </p:cNvGrpSpPr>
          <p:nvPr/>
        </p:nvGrpSpPr>
        <p:grpSpPr bwMode="auto">
          <a:xfrm>
            <a:off x="5126038" y="2403475"/>
            <a:ext cx="547687" cy="365125"/>
            <a:chOff x="3229" y="1115"/>
            <a:chExt cx="345" cy="230"/>
          </a:xfrm>
        </p:grpSpPr>
        <p:grpSp>
          <p:nvGrpSpPr>
            <p:cNvPr id="98548" name="Group 23"/>
            <p:cNvGrpSpPr>
              <a:grpSpLocks/>
            </p:cNvGrpSpPr>
            <p:nvPr/>
          </p:nvGrpSpPr>
          <p:grpSpPr bwMode="auto">
            <a:xfrm>
              <a:off x="3229" y="1115"/>
              <a:ext cx="345" cy="230"/>
              <a:chOff x="3224" y="655"/>
              <a:chExt cx="345" cy="230"/>
            </a:xfrm>
          </p:grpSpPr>
          <p:sp>
            <p:nvSpPr>
              <p:cNvPr id="98550" name="Rectangle 24"/>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551" name="Freeform 25"/>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8549" name="Text Box 26"/>
            <p:cNvSpPr txBox="1">
              <a:spLocks noChangeArrowheads="1"/>
            </p:cNvSpPr>
            <p:nvPr/>
          </p:nvSpPr>
          <p:spPr bwMode="auto">
            <a:xfrm>
              <a:off x="3292" y="1187"/>
              <a:ext cx="2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HMD</a:t>
              </a:r>
            </a:p>
          </p:txBody>
        </p:sp>
      </p:grpSp>
      <p:grpSp>
        <p:nvGrpSpPr>
          <p:cNvPr id="98324" name="Group 27"/>
          <p:cNvGrpSpPr>
            <a:grpSpLocks/>
          </p:cNvGrpSpPr>
          <p:nvPr/>
        </p:nvGrpSpPr>
        <p:grpSpPr bwMode="auto">
          <a:xfrm>
            <a:off x="6499225" y="2384425"/>
            <a:ext cx="401638" cy="401638"/>
            <a:chOff x="4094" y="1103"/>
            <a:chExt cx="253" cy="253"/>
          </a:xfrm>
        </p:grpSpPr>
        <p:grpSp>
          <p:nvGrpSpPr>
            <p:cNvPr id="98544" name="Group 28"/>
            <p:cNvGrpSpPr>
              <a:grpSpLocks/>
            </p:cNvGrpSpPr>
            <p:nvPr/>
          </p:nvGrpSpPr>
          <p:grpSpPr bwMode="auto">
            <a:xfrm>
              <a:off x="4094" y="1103"/>
              <a:ext cx="253" cy="253"/>
              <a:chOff x="4089" y="643"/>
              <a:chExt cx="253" cy="253"/>
            </a:xfrm>
          </p:grpSpPr>
          <p:sp>
            <p:nvSpPr>
              <p:cNvPr id="98546" name="Rectangle 29"/>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547" name="Freeform 30"/>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8545" name="Text Box 31"/>
            <p:cNvSpPr txBox="1">
              <a:spLocks noChangeArrowheads="1"/>
            </p:cNvSpPr>
            <p:nvPr/>
          </p:nvSpPr>
          <p:spPr bwMode="auto">
            <a:xfrm>
              <a:off x="4111" y="1186"/>
              <a:ext cx="2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HMD</a:t>
              </a:r>
            </a:p>
          </p:txBody>
        </p:sp>
      </p:grpSp>
      <p:grpSp>
        <p:nvGrpSpPr>
          <p:cNvPr id="98325" name="Group 32"/>
          <p:cNvGrpSpPr>
            <a:grpSpLocks/>
          </p:cNvGrpSpPr>
          <p:nvPr/>
        </p:nvGrpSpPr>
        <p:grpSpPr bwMode="auto">
          <a:xfrm>
            <a:off x="7742238" y="2319338"/>
            <a:ext cx="530225" cy="530225"/>
            <a:chOff x="4877" y="1461"/>
            <a:chExt cx="334" cy="334"/>
          </a:xfrm>
        </p:grpSpPr>
        <p:sp>
          <p:nvSpPr>
            <p:cNvPr id="98541" name="Freeform 33"/>
            <p:cNvSpPr>
              <a:spLocks/>
            </p:cNvSpPr>
            <p:nvPr/>
          </p:nvSpPr>
          <p:spPr bwMode="auto">
            <a:xfrm>
              <a:off x="4877" y="146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542" name="Freeform 34"/>
            <p:cNvSpPr>
              <a:spLocks noChangeAspect="1"/>
            </p:cNvSpPr>
            <p:nvPr/>
          </p:nvSpPr>
          <p:spPr bwMode="auto">
            <a:xfrm>
              <a:off x="4919" y="1631"/>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43" name="Text Box 35"/>
            <p:cNvSpPr txBox="1">
              <a:spLocks noChangeArrowheads="1"/>
            </p:cNvSpPr>
            <p:nvPr/>
          </p:nvSpPr>
          <p:spPr bwMode="auto">
            <a:xfrm>
              <a:off x="4962" y="1550"/>
              <a:ext cx="164"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HMD</a:t>
              </a:r>
            </a:p>
          </p:txBody>
        </p:sp>
      </p:grpSp>
      <p:sp>
        <p:nvSpPr>
          <p:cNvPr id="98326" name="Text Box 36"/>
          <p:cNvSpPr txBox="1">
            <a:spLocks noChangeArrowheads="1"/>
          </p:cNvSpPr>
          <p:nvPr/>
        </p:nvSpPr>
        <p:spPr bwMode="auto">
          <a:xfrm>
            <a:off x="563563" y="6167438"/>
            <a:ext cx="2098675"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Air Defense Targeting Unit</a:t>
            </a:r>
          </a:p>
        </p:txBody>
      </p:sp>
      <p:grpSp>
        <p:nvGrpSpPr>
          <p:cNvPr id="98327" name="Group 37"/>
          <p:cNvGrpSpPr>
            <a:grpSpLocks/>
          </p:cNvGrpSpPr>
          <p:nvPr/>
        </p:nvGrpSpPr>
        <p:grpSpPr bwMode="auto">
          <a:xfrm>
            <a:off x="3762375" y="889000"/>
            <a:ext cx="530225" cy="530225"/>
            <a:chOff x="2370" y="560"/>
            <a:chExt cx="334" cy="334"/>
          </a:xfrm>
        </p:grpSpPr>
        <p:sp>
          <p:nvSpPr>
            <p:cNvPr id="98534" name="Freeform 38"/>
            <p:cNvSpPr>
              <a:spLocks noChangeAspect="1"/>
            </p:cNvSpPr>
            <p:nvPr/>
          </p:nvSpPr>
          <p:spPr bwMode="auto">
            <a:xfrm>
              <a:off x="2370" y="56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535" name="Freeform 39"/>
            <p:cNvSpPr>
              <a:spLocks noChangeAspect="1"/>
            </p:cNvSpPr>
            <p:nvPr/>
          </p:nvSpPr>
          <p:spPr bwMode="auto">
            <a:xfrm>
              <a:off x="2402" y="745"/>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36" name="Freeform 40"/>
            <p:cNvSpPr>
              <a:spLocks/>
            </p:cNvSpPr>
            <p:nvPr/>
          </p:nvSpPr>
          <p:spPr bwMode="auto">
            <a:xfrm>
              <a:off x="2486" y="612"/>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537" name="Line 41"/>
            <p:cNvSpPr>
              <a:spLocks noChangeShapeType="1"/>
            </p:cNvSpPr>
            <p:nvPr/>
          </p:nvSpPr>
          <p:spPr bwMode="auto">
            <a:xfrm>
              <a:off x="2582" y="680"/>
              <a:ext cx="0" cy="71"/>
            </a:xfrm>
            <a:prstGeom prst="line">
              <a:avLst/>
            </a:prstGeom>
            <a:noFill/>
            <a:ln w="12700">
              <a:solidFill>
                <a:schemeClr val="tx1"/>
              </a:solidFill>
              <a:round/>
              <a:headEnd/>
              <a:tailEnd/>
            </a:ln>
          </p:spPr>
          <p:txBody>
            <a:bodyPr wrap="none" anchor="ctr"/>
            <a:lstStyle/>
            <a:p>
              <a:endParaRPr lang="en-US"/>
            </a:p>
          </p:txBody>
        </p:sp>
        <p:sp>
          <p:nvSpPr>
            <p:cNvPr id="98538" name="Line 42"/>
            <p:cNvSpPr>
              <a:spLocks noChangeShapeType="1"/>
            </p:cNvSpPr>
            <p:nvPr/>
          </p:nvSpPr>
          <p:spPr bwMode="auto">
            <a:xfrm>
              <a:off x="2486" y="680"/>
              <a:ext cx="0" cy="71"/>
            </a:xfrm>
            <a:prstGeom prst="line">
              <a:avLst/>
            </a:prstGeom>
            <a:noFill/>
            <a:ln w="12700">
              <a:solidFill>
                <a:schemeClr val="tx1"/>
              </a:solidFill>
              <a:round/>
              <a:headEnd/>
              <a:tailEnd/>
            </a:ln>
          </p:spPr>
          <p:txBody>
            <a:bodyPr wrap="none" anchor="ctr"/>
            <a:lstStyle/>
            <a:p>
              <a:endParaRPr lang="en-US"/>
            </a:p>
          </p:txBody>
        </p:sp>
        <p:sp>
          <p:nvSpPr>
            <p:cNvPr id="98539" name="Line 43"/>
            <p:cNvSpPr>
              <a:spLocks noChangeShapeType="1"/>
            </p:cNvSpPr>
            <p:nvPr/>
          </p:nvSpPr>
          <p:spPr bwMode="auto">
            <a:xfrm>
              <a:off x="2489" y="676"/>
              <a:ext cx="96" cy="0"/>
            </a:xfrm>
            <a:prstGeom prst="line">
              <a:avLst/>
            </a:prstGeom>
            <a:noFill/>
            <a:ln w="12700">
              <a:solidFill>
                <a:srgbClr val="000000"/>
              </a:solidFill>
              <a:round/>
              <a:headEnd/>
              <a:tailEnd/>
            </a:ln>
          </p:spPr>
          <p:txBody>
            <a:bodyPr wrap="none" anchor="ctr"/>
            <a:lstStyle/>
            <a:p>
              <a:endParaRPr lang="en-US"/>
            </a:p>
          </p:txBody>
        </p:sp>
        <p:sp>
          <p:nvSpPr>
            <p:cNvPr id="98540" name="Line 44"/>
            <p:cNvSpPr>
              <a:spLocks noChangeShapeType="1"/>
            </p:cNvSpPr>
            <p:nvPr/>
          </p:nvSpPr>
          <p:spPr bwMode="auto">
            <a:xfrm>
              <a:off x="2489" y="702"/>
              <a:ext cx="96" cy="0"/>
            </a:xfrm>
            <a:prstGeom prst="line">
              <a:avLst/>
            </a:prstGeom>
            <a:noFill/>
            <a:ln w="12700">
              <a:solidFill>
                <a:srgbClr val="000000"/>
              </a:solidFill>
              <a:round/>
              <a:headEnd/>
              <a:tailEnd/>
            </a:ln>
          </p:spPr>
          <p:txBody>
            <a:bodyPr wrap="none" anchor="ctr"/>
            <a:lstStyle/>
            <a:p>
              <a:endParaRPr lang="en-US"/>
            </a:p>
          </p:txBody>
        </p:sp>
      </p:grpSp>
      <p:grpSp>
        <p:nvGrpSpPr>
          <p:cNvPr id="98328" name="Group 45"/>
          <p:cNvGrpSpPr>
            <a:grpSpLocks/>
          </p:cNvGrpSpPr>
          <p:nvPr/>
        </p:nvGrpSpPr>
        <p:grpSpPr bwMode="auto">
          <a:xfrm>
            <a:off x="7740650" y="889000"/>
            <a:ext cx="530225" cy="530225"/>
            <a:chOff x="4876" y="560"/>
            <a:chExt cx="334" cy="334"/>
          </a:xfrm>
        </p:grpSpPr>
        <p:sp>
          <p:nvSpPr>
            <p:cNvPr id="98527" name="Freeform 46"/>
            <p:cNvSpPr>
              <a:spLocks/>
            </p:cNvSpPr>
            <p:nvPr/>
          </p:nvSpPr>
          <p:spPr bwMode="auto">
            <a:xfrm>
              <a:off x="4876" y="56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528" name="Freeform 47"/>
            <p:cNvSpPr>
              <a:spLocks noChangeAspect="1"/>
            </p:cNvSpPr>
            <p:nvPr/>
          </p:nvSpPr>
          <p:spPr bwMode="auto">
            <a:xfrm>
              <a:off x="4937" y="746"/>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29" name="Freeform 48"/>
            <p:cNvSpPr>
              <a:spLocks/>
            </p:cNvSpPr>
            <p:nvPr/>
          </p:nvSpPr>
          <p:spPr bwMode="auto">
            <a:xfrm>
              <a:off x="4999" y="616"/>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530" name="Line 49"/>
            <p:cNvSpPr>
              <a:spLocks noChangeShapeType="1"/>
            </p:cNvSpPr>
            <p:nvPr/>
          </p:nvSpPr>
          <p:spPr bwMode="auto">
            <a:xfrm>
              <a:off x="5085" y="684"/>
              <a:ext cx="0" cy="71"/>
            </a:xfrm>
            <a:prstGeom prst="line">
              <a:avLst/>
            </a:prstGeom>
            <a:noFill/>
            <a:ln w="12700">
              <a:solidFill>
                <a:schemeClr val="tx1"/>
              </a:solidFill>
              <a:round/>
              <a:headEnd/>
              <a:tailEnd/>
            </a:ln>
          </p:spPr>
          <p:txBody>
            <a:bodyPr wrap="none" anchor="ctr"/>
            <a:lstStyle/>
            <a:p>
              <a:endParaRPr lang="en-US"/>
            </a:p>
          </p:txBody>
        </p:sp>
        <p:sp>
          <p:nvSpPr>
            <p:cNvPr id="98531" name="Line 50"/>
            <p:cNvSpPr>
              <a:spLocks noChangeShapeType="1"/>
            </p:cNvSpPr>
            <p:nvPr/>
          </p:nvSpPr>
          <p:spPr bwMode="auto">
            <a:xfrm>
              <a:off x="4999" y="684"/>
              <a:ext cx="0" cy="71"/>
            </a:xfrm>
            <a:prstGeom prst="line">
              <a:avLst/>
            </a:prstGeom>
            <a:noFill/>
            <a:ln w="12700">
              <a:solidFill>
                <a:schemeClr val="tx1"/>
              </a:solidFill>
              <a:round/>
              <a:headEnd/>
              <a:tailEnd/>
            </a:ln>
          </p:spPr>
          <p:txBody>
            <a:bodyPr wrap="none" anchor="ctr"/>
            <a:lstStyle/>
            <a:p>
              <a:endParaRPr lang="en-US"/>
            </a:p>
          </p:txBody>
        </p:sp>
        <p:sp>
          <p:nvSpPr>
            <p:cNvPr id="98532" name="Line 51"/>
            <p:cNvSpPr>
              <a:spLocks noChangeShapeType="1"/>
            </p:cNvSpPr>
            <p:nvPr/>
          </p:nvSpPr>
          <p:spPr bwMode="auto">
            <a:xfrm>
              <a:off x="5002" y="687"/>
              <a:ext cx="81" cy="0"/>
            </a:xfrm>
            <a:prstGeom prst="line">
              <a:avLst/>
            </a:prstGeom>
            <a:noFill/>
            <a:ln w="12700">
              <a:solidFill>
                <a:srgbClr val="000000"/>
              </a:solidFill>
              <a:round/>
              <a:headEnd/>
              <a:tailEnd/>
            </a:ln>
          </p:spPr>
          <p:txBody>
            <a:bodyPr wrap="none" anchor="ctr"/>
            <a:lstStyle/>
            <a:p>
              <a:endParaRPr lang="en-US"/>
            </a:p>
          </p:txBody>
        </p:sp>
        <p:sp>
          <p:nvSpPr>
            <p:cNvPr id="98533" name="Line 52"/>
            <p:cNvSpPr>
              <a:spLocks noChangeShapeType="1"/>
            </p:cNvSpPr>
            <p:nvPr/>
          </p:nvSpPr>
          <p:spPr bwMode="auto">
            <a:xfrm>
              <a:off x="5003" y="713"/>
              <a:ext cx="81" cy="0"/>
            </a:xfrm>
            <a:prstGeom prst="line">
              <a:avLst/>
            </a:prstGeom>
            <a:noFill/>
            <a:ln w="12700">
              <a:solidFill>
                <a:srgbClr val="000000"/>
              </a:solidFill>
              <a:round/>
              <a:headEnd/>
              <a:tailEnd/>
            </a:ln>
          </p:spPr>
          <p:txBody>
            <a:bodyPr wrap="none" anchor="ctr"/>
            <a:lstStyle/>
            <a:p>
              <a:endParaRPr lang="en-US"/>
            </a:p>
          </p:txBody>
        </p:sp>
      </p:grpSp>
      <p:grpSp>
        <p:nvGrpSpPr>
          <p:cNvPr id="98329" name="Group 53"/>
          <p:cNvGrpSpPr>
            <a:grpSpLocks/>
          </p:cNvGrpSpPr>
          <p:nvPr/>
        </p:nvGrpSpPr>
        <p:grpSpPr bwMode="auto">
          <a:xfrm>
            <a:off x="6497638" y="954088"/>
            <a:ext cx="401637" cy="401637"/>
            <a:chOff x="4093" y="601"/>
            <a:chExt cx="253" cy="253"/>
          </a:xfrm>
        </p:grpSpPr>
        <p:grpSp>
          <p:nvGrpSpPr>
            <p:cNvPr id="98519" name="Group 54"/>
            <p:cNvGrpSpPr>
              <a:grpSpLocks/>
            </p:cNvGrpSpPr>
            <p:nvPr/>
          </p:nvGrpSpPr>
          <p:grpSpPr bwMode="auto">
            <a:xfrm>
              <a:off x="4093" y="601"/>
              <a:ext cx="253" cy="253"/>
              <a:chOff x="4097" y="2919"/>
              <a:chExt cx="253" cy="253"/>
            </a:xfrm>
          </p:grpSpPr>
          <p:sp>
            <p:nvSpPr>
              <p:cNvPr id="98522" name="Rectangle 55"/>
              <p:cNvSpPr>
                <a:spLocks noChangeArrowheads="1"/>
              </p:cNvSpPr>
              <p:nvPr/>
            </p:nvSpPr>
            <p:spPr bwMode="auto">
              <a:xfrm>
                <a:off x="4097" y="2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523" name="Freeform 56"/>
              <p:cNvSpPr>
                <a:spLocks noChangeAspect="1"/>
              </p:cNvSpPr>
              <p:nvPr/>
            </p:nvSpPr>
            <p:spPr bwMode="auto">
              <a:xfrm>
                <a:off x="4105" y="3116"/>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24" name="Freeform 57"/>
              <p:cNvSpPr>
                <a:spLocks/>
              </p:cNvSpPr>
              <p:nvPr/>
            </p:nvSpPr>
            <p:spPr bwMode="auto">
              <a:xfrm>
                <a:off x="4175" y="2964"/>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525" name="Line 58"/>
              <p:cNvSpPr>
                <a:spLocks noChangeShapeType="1"/>
              </p:cNvSpPr>
              <p:nvPr/>
            </p:nvSpPr>
            <p:spPr bwMode="auto">
              <a:xfrm>
                <a:off x="4271" y="3042"/>
                <a:ext cx="0" cy="82"/>
              </a:xfrm>
              <a:prstGeom prst="line">
                <a:avLst/>
              </a:prstGeom>
              <a:noFill/>
              <a:ln w="12700">
                <a:solidFill>
                  <a:schemeClr val="tx1"/>
                </a:solidFill>
                <a:round/>
                <a:headEnd/>
                <a:tailEnd/>
              </a:ln>
            </p:spPr>
            <p:txBody>
              <a:bodyPr wrap="none" anchor="ctr"/>
              <a:lstStyle/>
              <a:p>
                <a:endParaRPr lang="en-US"/>
              </a:p>
            </p:txBody>
          </p:sp>
          <p:sp>
            <p:nvSpPr>
              <p:cNvPr id="98526" name="Line 59"/>
              <p:cNvSpPr>
                <a:spLocks noChangeShapeType="1"/>
              </p:cNvSpPr>
              <p:nvPr/>
            </p:nvSpPr>
            <p:spPr bwMode="auto">
              <a:xfrm>
                <a:off x="4175" y="3042"/>
                <a:ext cx="0" cy="82"/>
              </a:xfrm>
              <a:prstGeom prst="line">
                <a:avLst/>
              </a:prstGeom>
              <a:noFill/>
              <a:ln w="12700">
                <a:solidFill>
                  <a:schemeClr val="tx1"/>
                </a:solidFill>
                <a:round/>
                <a:headEnd/>
                <a:tailEnd/>
              </a:ln>
            </p:spPr>
            <p:txBody>
              <a:bodyPr wrap="none" anchor="ctr"/>
              <a:lstStyle/>
              <a:p>
                <a:endParaRPr lang="en-US"/>
              </a:p>
            </p:txBody>
          </p:sp>
        </p:grpSp>
        <p:sp>
          <p:nvSpPr>
            <p:cNvPr id="98520" name="Line 60"/>
            <p:cNvSpPr>
              <a:spLocks noChangeShapeType="1"/>
            </p:cNvSpPr>
            <p:nvPr/>
          </p:nvSpPr>
          <p:spPr bwMode="auto">
            <a:xfrm>
              <a:off x="4171" y="731"/>
              <a:ext cx="96" cy="0"/>
            </a:xfrm>
            <a:prstGeom prst="line">
              <a:avLst/>
            </a:prstGeom>
            <a:noFill/>
            <a:ln w="12700">
              <a:solidFill>
                <a:srgbClr val="000000"/>
              </a:solidFill>
              <a:round/>
              <a:headEnd/>
              <a:tailEnd/>
            </a:ln>
          </p:spPr>
          <p:txBody>
            <a:bodyPr wrap="none" anchor="ctr"/>
            <a:lstStyle/>
            <a:p>
              <a:endParaRPr lang="en-US"/>
            </a:p>
          </p:txBody>
        </p:sp>
        <p:sp>
          <p:nvSpPr>
            <p:cNvPr id="98521" name="Line 61"/>
            <p:cNvSpPr>
              <a:spLocks noChangeShapeType="1"/>
            </p:cNvSpPr>
            <p:nvPr/>
          </p:nvSpPr>
          <p:spPr bwMode="auto">
            <a:xfrm>
              <a:off x="4172" y="757"/>
              <a:ext cx="96" cy="0"/>
            </a:xfrm>
            <a:prstGeom prst="line">
              <a:avLst/>
            </a:prstGeom>
            <a:noFill/>
            <a:ln w="12700">
              <a:solidFill>
                <a:srgbClr val="000000"/>
              </a:solidFill>
              <a:round/>
              <a:headEnd/>
              <a:tailEnd/>
            </a:ln>
          </p:spPr>
          <p:txBody>
            <a:bodyPr wrap="none" anchor="ctr"/>
            <a:lstStyle/>
            <a:p>
              <a:endParaRPr lang="en-US"/>
            </a:p>
          </p:txBody>
        </p:sp>
      </p:grpSp>
      <p:grpSp>
        <p:nvGrpSpPr>
          <p:cNvPr id="98330" name="Group 62"/>
          <p:cNvGrpSpPr>
            <a:grpSpLocks/>
          </p:cNvGrpSpPr>
          <p:nvPr/>
        </p:nvGrpSpPr>
        <p:grpSpPr bwMode="auto">
          <a:xfrm>
            <a:off x="5124450" y="973138"/>
            <a:ext cx="547688" cy="365125"/>
            <a:chOff x="3228" y="613"/>
            <a:chExt cx="345" cy="230"/>
          </a:xfrm>
        </p:grpSpPr>
        <p:grpSp>
          <p:nvGrpSpPr>
            <p:cNvPr id="98511" name="Group 63"/>
            <p:cNvGrpSpPr>
              <a:grpSpLocks/>
            </p:cNvGrpSpPr>
            <p:nvPr/>
          </p:nvGrpSpPr>
          <p:grpSpPr bwMode="auto">
            <a:xfrm>
              <a:off x="3228" y="613"/>
              <a:ext cx="345" cy="230"/>
              <a:chOff x="3232" y="2931"/>
              <a:chExt cx="345" cy="230"/>
            </a:xfrm>
          </p:grpSpPr>
          <p:sp>
            <p:nvSpPr>
              <p:cNvPr id="98514" name="Rectangle 64"/>
              <p:cNvSpPr>
                <a:spLocks noChangeArrowheads="1"/>
              </p:cNvSpPr>
              <p:nvPr/>
            </p:nvSpPr>
            <p:spPr bwMode="auto">
              <a:xfrm>
                <a:off x="3232" y="2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515" name="Freeform 65"/>
              <p:cNvSpPr>
                <a:spLocks noChangeAspect="1"/>
              </p:cNvSpPr>
              <p:nvPr/>
            </p:nvSpPr>
            <p:spPr bwMode="auto">
              <a:xfrm>
                <a:off x="3233" y="3106"/>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16" name="Freeform 66"/>
              <p:cNvSpPr>
                <a:spLocks/>
              </p:cNvSpPr>
              <p:nvPr/>
            </p:nvSpPr>
            <p:spPr bwMode="auto">
              <a:xfrm>
                <a:off x="3355" y="2958"/>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517" name="Line 67"/>
              <p:cNvSpPr>
                <a:spLocks noChangeShapeType="1"/>
              </p:cNvSpPr>
              <p:nvPr/>
            </p:nvSpPr>
            <p:spPr bwMode="auto">
              <a:xfrm>
                <a:off x="3451" y="3032"/>
                <a:ext cx="0" cy="77"/>
              </a:xfrm>
              <a:prstGeom prst="line">
                <a:avLst/>
              </a:prstGeom>
              <a:noFill/>
              <a:ln w="12700">
                <a:solidFill>
                  <a:schemeClr val="tx1"/>
                </a:solidFill>
                <a:round/>
                <a:headEnd/>
                <a:tailEnd/>
              </a:ln>
            </p:spPr>
            <p:txBody>
              <a:bodyPr wrap="none" anchor="ctr"/>
              <a:lstStyle/>
              <a:p>
                <a:endParaRPr lang="en-US"/>
              </a:p>
            </p:txBody>
          </p:sp>
          <p:sp>
            <p:nvSpPr>
              <p:cNvPr id="98518" name="Line 68"/>
              <p:cNvSpPr>
                <a:spLocks noChangeShapeType="1"/>
              </p:cNvSpPr>
              <p:nvPr/>
            </p:nvSpPr>
            <p:spPr bwMode="auto">
              <a:xfrm>
                <a:off x="3355" y="3032"/>
                <a:ext cx="0" cy="77"/>
              </a:xfrm>
              <a:prstGeom prst="line">
                <a:avLst/>
              </a:prstGeom>
              <a:noFill/>
              <a:ln w="12700">
                <a:solidFill>
                  <a:schemeClr val="tx1"/>
                </a:solidFill>
                <a:round/>
                <a:headEnd/>
                <a:tailEnd/>
              </a:ln>
            </p:spPr>
            <p:txBody>
              <a:bodyPr wrap="none" anchor="ctr"/>
              <a:lstStyle/>
              <a:p>
                <a:endParaRPr lang="en-US"/>
              </a:p>
            </p:txBody>
          </p:sp>
        </p:grpSp>
        <p:sp>
          <p:nvSpPr>
            <p:cNvPr id="98512" name="Line 69"/>
            <p:cNvSpPr>
              <a:spLocks noChangeShapeType="1"/>
            </p:cNvSpPr>
            <p:nvPr/>
          </p:nvSpPr>
          <p:spPr bwMode="auto">
            <a:xfrm>
              <a:off x="3353" y="715"/>
              <a:ext cx="96" cy="0"/>
            </a:xfrm>
            <a:prstGeom prst="line">
              <a:avLst/>
            </a:prstGeom>
            <a:noFill/>
            <a:ln w="12700">
              <a:solidFill>
                <a:srgbClr val="000000"/>
              </a:solidFill>
              <a:round/>
              <a:headEnd/>
              <a:tailEnd/>
            </a:ln>
          </p:spPr>
          <p:txBody>
            <a:bodyPr wrap="none" anchor="ctr"/>
            <a:lstStyle/>
            <a:p>
              <a:endParaRPr lang="en-US"/>
            </a:p>
          </p:txBody>
        </p:sp>
        <p:sp>
          <p:nvSpPr>
            <p:cNvPr id="98513" name="Line 70"/>
            <p:cNvSpPr>
              <a:spLocks noChangeShapeType="1"/>
            </p:cNvSpPr>
            <p:nvPr/>
          </p:nvSpPr>
          <p:spPr bwMode="auto">
            <a:xfrm>
              <a:off x="3353" y="741"/>
              <a:ext cx="96" cy="0"/>
            </a:xfrm>
            <a:prstGeom prst="line">
              <a:avLst/>
            </a:prstGeom>
            <a:noFill/>
            <a:ln w="12700">
              <a:solidFill>
                <a:srgbClr val="000000"/>
              </a:solidFill>
              <a:round/>
              <a:headEnd/>
              <a:tailEnd/>
            </a:ln>
          </p:spPr>
          <p:txBody>
            <a:bodyPr wrap="none" anchor="ctr"/>
            <a:lstStyle/>
            <a:p>
              <a:endParaRPr lang="en-US"/>
            </a:p>
          </p:txBody>
        </p:sp>
      </p:grpSp>
      <p:grpSp>
        <p:nvGrpSpPr>
          <p:cNvPr id="98331" name="Group 71"/>
          <p:cNvGrpSpPr>
            <a:grpSpLocks/>
          </p:cNvGrpSpPr>
          <p:nvPr/>
        </p:nvGrpSpPr>
        <p:grpSpPr bwMode="auto">
          <a:xfrm>
            <a:off x="3759200" y="1619250"/>
            <a:ext cx="530225" cy="530225"/>
            <a:chOff x="2368" y="1020"/>
            <a:chExt cx="334" cy="334"/>
          </a:xfrm>
        </p:grpSpPr>
        <p:sp>
          <p:nvSpPr>
            <p:cNvPr id="98503" name="Freeform 72"/>
            <p:cNvSpPr>
              <a:spLocks noChangeAspect="1"/>
            </p:cNvSpPr>
            <p:nvPr/>
          </p:nvSpPr>
          <p:spPr bwMode="auto">
            <a:xfrm>
              <a:off x="2368" y="102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504" name="Freeform 73"/>
            <p:cNvSpPr>
              <a:spLocks noChangeAspect="1"/>
            </p:cNvSpPr>
            <p:nvPr/>
          </p:nvSpPr>
          <p:spPr bwMode="auto">
            <a:xfrm>
              <a:off x="2400" y="1205"/>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505" name="Freeform 74"/>
            <p:cNvSpPr>
              <a:spLocks/>
            </p:cNvSpPr>
            <p:nvPr/>
          </p:nvSpPr>
          <p:spPr bwMode="auto">
            <a:xfrm>
              <a:off x="2484" y="1072"/>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506" name="Line 75"/>
            <p:cNvSpPr>
              <a:spLocks noChangeShapeType="1"/>
            </p:cNvSpPr>
            <p:nvPr/>
          </p:nvSpPr>
          <p:spPr bwMode="auto">
            <a:xfrm>
              <a:off x="2580" y="1140"/>
              <a:ext cx="0" cy="71"/>
            </a:xfrm>
            <a:prstGeom prst="line">
              <a:avLst/>
            </a:prstGeom>
            <a:noFill/>
            <a:ln w="12700">
              <a:solidFill>
                <a:schemeClr val="tx1"/>
              </a:solidFill>
              <a:round/>
              <a:headEnd/>
              <a:tailEnd/>
            </a:ln>
          </p:spPr>
          <p:txBody>
            <a:bodyPr wrap="none" anchor="ctr"/>
            <a:lstStyle/>
            <a:p>
              <a:endParaRPr lang="en-US"/>
            </a:p>
          </p:txBody>
        </p:sp>
        <p:sp>
          <p:nvSpPr>
            <p:cNvPr id="98507" name="Line 76"/>
            <p:cNvSpPr>
              <a:spLocks noChangeShapeType="1"/>
            </p:cNvSpPr>
            <p:nvPr/>
          </p:nvSpPr>
          <p:spPr bwMode="auto">
            <a:xfrm>
              <a:off x="2484" y="1140"/>
              <a:ext cx="0" cy="71"/>
            </a:xfrm>
            <a:prstGeom prst="line">
              <a:avLst/>
            </a:prstGeom>
            <a:noFill/>
            <a:ln w="12700">
              <a:solidFill>
                <a:schemeClr val="tx1"/>
              </a:solidFill>
              <a:round/>
              <a:headEnd/>
              <a:tailEnd/>
            </a:ln>
          </p:spPr>
          <p:txBody>
            <a:bodyPr wrap="none" anchor="ctr"/>
            <a:lstStyle/>
            <a:p>
              <a:endParaRPr lang="en-US"/>
            </a:p>
          </p:txBody>
        </p:sp>
        <p:sp>
          <p:nvSpPr>
            <p:cNvPr id="98508" name="Line 77"/>
            <p:cNvSpPr>
              <a:spLocks noChangeShapeType="1"/>
            </p:cNvSpPr>
            <p:nvPr/>
          </p:nvSpPr>
          <p:spPr bwMode="auto">
            <a:xfrm>
              <a:off x="2487" y="1136"/>
              <a:ext cx="96" cy="0"/>
            </a:xfrm>
            <a:prstGeom prst="line">
              <a:avLst/>
            </a:prstGeom>
            <a:noFill/>
            <a:ln w="12700">
              <a:solidFill>
                <a:srgbClr val="000000"/>
              </a:solidFill>
              <a:round/>
              <a:headEnd/>
              <a:tailEnd/>
            </a:ln>
          </p:spPr>
          <p:txBody>
            <a:bodyPr wrap="none" anchor="ctr"/>
            <a:lstStyle/>
            <a:p>
              <a:endParaRPr lang="en-US"/>
            </a:p>
          </p:txBody>
        </p:sp>
        <p:sp>
          <p:nvSpPr>
            <p:cNvPr id="98509" name="Line 78"/>
            <p:cNvSpPr>
              <a:spLocks noChangeShapeType="1"/>
            </p:cNvSpPr>
            <p:nvPr/>
          </p:nvSpPr>
          <p:spPr bwMode="auto">
            <a:xfrm>
              <a:off x="2487" y="1158"/>
              <a:ext cx="96" cy="0"/>
            </a:xfrm>
            <a:prstGeom prst="line">
              <a:avLst/>
            </a:prstGeom>
            <a:noFill/>
            <a:ln w="12700">
              <a:solidFill>
                <a:srgbClr val="000000"/>
              </a:solidFill>
              <a:round/>
              <a:headEnd/>
              <a:tailEnd/>
            </a:ln>
          </p:spPr>
          <p:txBody>
            <a:bodyPr wrap="none" anchor="ctr"/>
            <a:lstStyle/>
            <a:p>
              <a:endParaRPr lang="en-US"/>
            </a:p>
          </p:txBody>
        </p:sp>
        <p:sp>
          <p:nvSpPr>
            <p:cNvPr id="98510" name="Line 79"/>
            <p:cNvSpPr>
              <a:spLocks noChangeShapeType="1"/>
            </p:cNvSpPr>
            <p:nvPr/>
          </p:nvSpPr>
          <p:spPr bwMode="auto">
            <a:xfrm>
              <a:off x="2487" y="1181"/>
              <a:ext cx="96" cy="0"/>
            </a:xfrm>
            <a:prstGeom prst="line">
              <a:avLst/>
            </a:prstGeom>
            <a:noFill/>
            <a:ln w="12700">
              <a:solidFill>
                <a:srgbClr val="000000"/>
              </a:solidFill>
              <a:round/>
              <a:headEnd/>
              <a:tailEnd/>
            </a:ln>
          </p:spPr>
          <p:txBody>
            <a:bodyPr wrap="none" anchor="ctr"/>
            <a:lstStyle/>
            <a:p>
              <a:endParaRPr lang="en-US"/>
            </a:p>
          </p:txBody>
        </p:sp>
      </p:grpSp>
      <p:grpSp>
        <p:nvGrpSpPr>
          <p:cNvPr id="98332" name="Group 80"/>
          <p:cNvGrpSpPr>
            <a:grpSpLocks/>
          </p:cNvGrpSpPr>
          <p:nvPr/>
        </p:nvGrpSpPr>
        <p:grpSpPr bwMode="auto">
          <a:xfrm>
            <a:off x="7737475" y="1619250"/>
            <a:ext cx="530225" cy="530225"/>
            <a:chOff x="4874" y="1020"/>
            <a:chExt cx="334" cy="334"/>
          </a:xfrm>
        </p:grpSpPr>
        <p:sp>
          <p:nvSpPr>
            <p:cNvPr id="98495" name="Freeform 81"/>
            <p:cNvSpPr>
              <a:spLocks/>
            </p:cNvSpPr>
            <p:nvPr/>
          </p:nvSpPr>
          <p:spPr bwMode="auto">
            <a:xfrm>
              <a:off x="4874" y="102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496" name="Freeform 82"/>
            <p:cNvSpPr>
              <a:spLocks noChangeAspect="1"/>
            </p:cNvSpPr>
            <p:nvPr/>
          </p:nvSpPr>
          <p:spPr bwMode="auto">
            <a:xfrm>
              <a:off x="4935" y="1206"/>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97" name="Freeform 83"/>
            <p:cNvSpPr>
              <a:spLocks/>
            </p:cNvSpPr>
            <p:nvPr/>
          </p:nvSpPr>
          <p:spPr bwMode="auto">
            <a:xfrm>
              <a:off x="4997" y="1076"/>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98" name="Line 84"/>
            <p:cNvSpPr>
              <a:spLocks noChangeShapeType="1"/>
            </p:cNvSpPr>
            <p:nvPr/>
          </p:nvSpPr>
          <p:spPr bwMode="auto">
            <a:xfrm>
              <a:off x="5083" y="1144"/>
              <a:ext cx="0" cy="71"/>
            </a:xfrm>
            <a:prstGeom prst="line">
              <a:avLst/>
            </a:prstGeom>
            <a:noFill/>
            <a:ln w="12700">
              <a:solidFill>
                <a:schemeClr val="tx1"/>
              </a:solidFill>
              <a:round/>
              <a:headEnd/>
              <a:tailEnd/>
            </a:ln>
          </p:spPr>
          <p:txBody>
            <a:bodyPr wrap="none" anchor="ctr"/>
            <a:lstStyle/>
            <a:p>
              <a:endParaRPr lang="en-US"/>
            </a:p>
          </p:txBody>
        </p:sp>
        <p:sp>
          <p:nvSpPr>
            <p:cNvPr id="98499" name="Line 85"/>
            <p:cNvSpPr>
              <a:spLocks noChangeShapeType="1"/>
            </p:cNvSpPr>
            <p:nvPr/>
          </p:nvSpPr>
          <p:spPr bwMode="auto">
            <a:xfrm>
              <a:off x="4997" y="1144"/>
              <a:ext cx="0" cy="71"/>
            </a:xfrm>
            <a:prstGeom prst="line">
              <a:avLst/>
            </a:prstGeom>
            <a:noFill/>
            <a:ln w="12700">
              <a:solidFill>
                <a:schemeClr val="tx1"/>
              </a:solidFill>
              <a:round/>
              <a:headEnd/>
              <a:tailEnd/>
            </a:ln>
          </p:spPr>
          <p:txBody>
            <a:bodyPr wrap="none" anchor="ctr"/>
            <a:lstStyle/>
            <a:p>
              <a:endParaRPr lang="en-US"/>
            </a:p>
          </p:txBody>
        </p:sp>
        <p:sp>
          <p:nvSpPr>
            <p:cNvPr id="98500" name="Line 86"/>
            <p:cNvSpPr>
              <a:spLocks noChangeShapeType="1"/>
            </p:cNvSpPr>
            <p:nvPr/>
          </p:nvSpPr>
          <p:spPr bwMode="auto">
            <a:xfrm>
              <a:off x="5000" y="1147"/>
              <a:ext cx="81" cy="0"/>
            </a:xfrm>
            <a:prstGeom prst="line">
              <a:avLst/>
            </a:prstGeom>
            <a:noFill/>
            <a:ln w="12700">
              <a:solidFill>
                <a:srgbClr val="000000"/>
              </a:solidFill>
              <a:round/>
              <a:headEnd/>
              <a:tailEnd/>
            </a:ln>
          </p:spPr>
          <p:txBody>
            <a:bodyPr wrap="none" anchor="ctr"/>
            <a:lstStyle/>
            <a:p>
              <a:endParaRPr lang="en-US"/>
            </a:p>
          </p:txBody>
        </p:sp>
        <p:sp>
          <p:nvSpPr>
            <p:cNvPr id="98501" name="Line 87"/>
            <p:cNvSpPr>
              <a:spLocks noChangeShapeType="1"/>
            </p:cNvSpPr>
            <p:nvPr/>
          </p:nvSpPr>
          <p:spPr bwMode="auto">
            <a:xfrm>
              <a:off x="5000" y="1169"/>
              <a:ext cx="81" cy="0"/>
            </a:xfrm>
            <a:prstGeom prst="line">
              <a:avLst/>
            </a:prstGeom>
            <a:noFill/>
            <a:ln w="12700">
              <a:solidFill>
                <a:srgbClr val="000000"/>
              </a:solidFill>
              <a:round/>
              <a:headEnd/>
              <a:tailEnd/>
            </a:ln>
          </p:spPr>
          <p:txBody>
            <a:bodyPr wrap="none" anchor="ctr"/>
            <a:lstStyle/>
            <a:p>
              <a:endParaRPr lang="en-US"/>
            </a:p>
          </p:txBody>
        </p:sp>
        <p:sp>
          <p:nvSpPr>
            <p:cNvPr id="98502" name="Line 88"/>
            <p:cNvSpPr>
              <a:spLocks noChangeShapeType="1"/>
            </p:cNvSpPr>
            <p:nvPr/>
          </p:nvSpPr>
          <p:spPr bwMode="auto">
            <a:xfrm>
              <a:off x="5000" y="1192"/>
              <a:ext cx="81" cy="0"/>
            </a:xfrm>
            <a:prstGeom prst="line">
              <a:avLst/>
            </a:prstGeom>
            <a:noFill/>
            <a:ln w="12700">
              <a:solidFill>
                <a:srgbClr val="000000"/>
              </a:solidFill>
              <a:round/>
              <a:headEnd/>
              <a:tailEnd/>
            </a:ln>
          </p:spPr>
          <p:txBody>
            <a:bodyPr wrap="none" anchor="ctr"/>
            <a:lstStyle/>
            <a:p>
              <a:endParaRPr lang="en-US"/>
            </a:p>
          </p:txBody>
        </p:sp>
      </p:grpSp>
      <p:grpSp>
        <p:nvGrpSpPr>
          <p:cNvPr id="98333" name="Group 89"/>
          <p:cNvGrpSpPr>
            <a:grpSpLocks/>
          </p:cNvGrpSpPr>
          <p:nvPr/>
        </p:nvGrpSpPr>
        <p:grpSpPr bwMode="auto">
          <a:xfrm>
            <a:off x="6494463" y="1684338"/>
            <a:ext cx="401637" cy="401637"/>
            <a:chOff x="4091" y="1061"/>
            <a:chExt cx="253" cy="253"/>
          </a:xfrm>
        </p:grpSpPr>
        <p:grpSp>
          <p:nvGrpSpPr>
            <p:cNvPr id="98486" name="Group 90"/>
            <p:cNvGrpSpPr>
              <a:grpSpLocks/>
            </p:cNvGrpSpPr>
            <p:nvPr/>
          </p:nvGrpSpPr>
          <p:grpSpPr bwMode="auto">
            <a:xfrm>
              <a:off x="4091" y="1061"/>
              <a:ext cx="253" cy="253"/>
              <a:chOff x="4097" y="2919"/>
              <a:chExt cx="253" cy="253"/>
            </a:xfrm>
          </p:grpSpPr>
          <p:sp>
            <p:nvSpPr>
              <p:cNvPr id="98490" name="Rectangle 91"/>
              <p:cNvSpPr>
                <a:spLocks noChangeArrowheads="1"/>
              </p:cNvSpPr>
              <p:nvPr/>
            </p:nvSpPr>
            <p:spPr bwMode="auto">
              <a:xfrm>
                <a:off x="4097" y="291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491" name="Freeform 92"/>
              <p:cNvSpPr>
                <a:spLocks noChangeAspect="1"/>
              </p:cNvSpPr>
              <p:nvPr/>
            </p:nvSpPr>
            <p:spPr bwMode="auto">
              <a:xfrm>
                <a:off x="4105" y="3116"/>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92" name="Freeform 93"/>
              <p:cNvSpPr>
                <a:spLocks/>
              </p:cNvSpPr>
              <p:nvPr/>
            </p:nvSpPr>
            <p:spPr bwMode="auto">
              <a:xfrm>
                <a:off x="4175" y="2964"/>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93" name="Line 94"/>
              <p:cNvSpPr>
                <a:spLocks noChangeShapeType="1"/>
              </p:cNvSpPr>
              <p:nvPr/>
            </p:nvSpPr>
            <p:spPr bwMode="auto">
              <a:xfrm>
                <a:off x="4271" y="3042"/>
                <a:ext cx="0" cy="82"/>
              </a:xfrm>
              <a:prstGeom prst="line">
                <a:avLst/>
              </a:prstGeom>
              <a:noFill/>
              <a:ln w="12700">
                <a:solidFill>
                  <a:schemeClr val="tx1"/>
                </a:solidFill>
                <a:round/>
                <a:headEnd/>
                <a:tailEnd/>
              </a:ln>
            </p:spPr>
            <p:txBody>
              <a:bodyPr wrap="none" anchor="ctr"/>
              <a:lstStyle/>
              <a:p>
                <a:endParaRPr lang="en-US"/>
              </a:p>
            </p:txBody>
          </p:sp>
          <p:sp>
            <p:nvSpPr>
              <p:cNvPr id="98494" name="Line 95"/>
              <p:cNvSpPr>
                <a:spLocks noChangeShapeType="1"/>
              </p:cNvSpPr>
              <p:nvPr/>
            </p:nvSpPr>
            <p:spPr bwMode="auto">
              <a:xfrm>
                <a:off x="4175" y="3042"/>
                <a:ext cx="0" cy="82"/>
              </a:xfrm>
              <a:prstGeom prst="line">
                <a:avLst/>
              </a:prstGeom>
              <a:noFill/>
              <a:ln w="12700">
                <a:solidFill>
                  <a:schemeClr val="tx1"/>
                </a:solidFill>
                <a:round/>
                <a:headEnd/>
                <a:tailEnd/>
              </a:ln>
            </p:spPr>
            <p:txBody>
              <a:bodyPr wrap="none" anchor="ctr"/>
              <a:lstStyle/>
              <a:p>
                <a:endParaRPr lang="en-US"/>
              </a:p>
            </p:txBody>
          </p:sp>
        </p:grpSp>
        <p:sp>
          <p:nvSpPr>
            <p:cNvPr id="98487" name="Line 96"/>
            <p:cNvSpPr>
              <a:spLocks noChangeShapeType="1"/>
            </p:cNvSpPr>
            <p:nvPr/>
          </p:nvSpPr>
          <p:spPr bwMode="auto">
            <a:xfrm>
              <a:off x="4169" y="1191"/>
              <a:ext cx="96" cy="0"/>
            </a:xfrm>
            <a:prstGeom prst="line">
              <a:avLst/>
            </a:prstGeom>
            <a:noFill/>
            <a:ln w="12700">
              <a:solidFill>
                <a:srgbClr val="000000"/>
              </a:solidFill>
              <a:round/>
              <a:headEnd/>
              <a:tailEnd/>
            </a:ln>
          </p:spPr>
          <p:txBody>
            <a:bodyPr wrap="none" anchor="ctr"/>
            <a:lstStyle/>
            <a:p>
              <a:endParaRPr lang="en-US"/>
            </a:p>
          </p:txBody>
        </p:sp>
        <p:sp>
          <p:nvSpPr>
            <p:cNvPr id="98488" name="Line 97"/>
            <p:cNvSpPr>
              <a:spLocks noChangeShapeType="1"/>
            </p:cNvSpPr>
            <p:nvPr/>
          </p:nvSpPr>
          <p:spPr bwMode="auto">
            <a:xfrm>
              <a:off x="4169" y="1213"/>
              <a:ext cx="96" cy="0"/>
            </a:xfrm>
            <a:prstGeom prst="line">
              <a:avLst/>
            </a:prstGeom>
            <a:noFill/>
            <a:ln w="12700">
              <a:solidFill>
                <a:srgbClr val="000000"/>
              </a:solidFill>
              <a:round/>
              <a:headEnd/>
              <a:tailEnd/>
            </a:ln>
          </p:spPr>
          <p:txBody>
            <a:bodyPr wrap="none" anchor="ctr"/>
            <a:lstStyle/>
            <a:p>
              <a:endParaRPr lang="en-US"/>
            </a:p>
          </p:txBody>
        </p:sp>
        <p:sp>
          <p:nvSpPr>
            <p:cNvPr id="98489" name="Line 98"/>
            <p:cNvSpPr>
              <a:spLocks noChangeShapeType="1"/>
            </p:cNvSpPr>
            <p:nvPr/>
          </p:nvSpPr>
          <p:spPr bwMode="auto">
            <a:xfrm>
              <a:off x="4169" y="1236"/>
              <a:ext cx="96" cy="0"/>
            </a:xfrm>
            <a:prstGeom prst="line">
              <a:avLst/>
            </a:prstGeom>
            <a:noFill/>
            <a:ln w="12700">
              <a:solidFill>
                <a:srgbClr val="000000"/>
              </a:solidFill>
              <a:round/>
              <a:headEnd/>
              <a:tailEnd/>
            </a:ln>
          </p:spPr>
          <p:txBody>
            <a:bodyPr wrap="none" anchor="ctr"/>
            <a:lstStyle/>
            <a:p>
              <a:endParaRPr lang="en-US"/>
            </a:p>
          </p:txBody>
        </p:sp>
      </p:grpSp>
      <p:grpSp>
        <p:nvGrpSpPr>
          <p:cNvPr id="98334" name="Group 99"/>
          <p:cNvGrpSpPr>
            <a:grpSpLocks/>
          </p:cNvGrpSpPr>
          <p:nvPr/>
        </p:nvGrpSpPr>
        <p:grpSpPr bwMode="auto">
          <a:xfrm>
            <a:off x="5121275" y="1703388"/>
            <a:ext cx="547688" cy="365125"/>
            <a:chOff x="3226" y="1073"/>
            <a:chExt cx="345" cy="230"/>
          </a:xfrm>
        </p:grpSpPr>
        <p:grpSp>
          <p:nvGrpSpPr>
            <p:cNvPr id="98477" name="Group 100"/>
            <p:cNvGrpSpPr>
              <a:grpSpLocks/>
            </p:cNvGrpSpPr>
            <p:nvPr/>
          </p:nvGrpSpPr>
          <p:grpSpPr bwMode="auto">
            <a:xfrm>
              <a:off x="3226" y="1073"/>
              <a:ext cx="345" cy="230"/>
              <a:chOff x="3232" y="2931"/>
              <a:chExt cx="345" cy="230"/>
            </a:xfrm>
          </p:grpSpPr>
          <p:sp>
            <p:nvSpPr>
              <p:cNvPr id="98481" name="Rectangle 101"/>
              <p:cNvSpPr>
                <a:spLocks noChangeArrowheads="1"/>
              </p:cNvSpPr>
              <p:nvPr/>
            </p:nvSpPr>
            <p:spPr bwMode="auto">
              <a:xfrm>
                <a:off x="3232" y="293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482" name="Freeform 102"/>
              <p:cNvSpPr>
                <a:spLocks noChangeAspect="1"/>
              </p:cNvSpPr>
              <p:nvPr/>
            </p:nvSpPr>
            <p:spPr bwMode="auto">
              <a:xfrm>
                <a:off x="3233" y="3106"/>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83" name="Freeform 103"/>
              <p:cNvSpPr>
                <a:spLocks/>
              </p:cNvSpPr>
              <p:nvPr/>
            </p:nvSpPr>
            <p:spPr bwMode="auto">
              <a:xfrm>
                <a:off x="3355" y="2958"/>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84" name="Line 104"/>
              <p:cNvSpPr>
                <a:spLocks noChangeShapeType="1"/>
              </p:cNvSpPr>
              <p:nvPr/>
            </p:nvSpPr>
            <p:spPr bwMode="auto">
              <a:xfrm>
                <a:off x="3451" y="3032"/>
                <a:ext cx="0" cy="77"/>
              </a:xfrm>
              <a:prstGeom prst="line">
                <a:avLst/>
              </a:prstGeom>
              <a:noFill/>
              <a:ln w="12700">
                <a:solidFill>
                  <a:schemeClr val="tx1"/>
                </a:solidFill>
                <a:round/>
                <a:headEnd/>
                <a:tailEnd/>
              </a:ln>
            </p:spPr>
            <p:txBody>
              <a:bodyPr wrap="none" anchor="ctr"/>
              <a:lstStyle/>
              <a:p>
                <a:endParaRPr lang="en-US"/>
              </a:p>
            </p:txBody>
          </p:sp>
          <p:sp>
            <p:nvSpPr>
              <p:cNvPr id="98485" name="Line 105"/>
              <p:cNvSpPr>
                <a:spLocks noChangeShapeType="1"/>
              </p:cNvSpPr>
              <p:nvPr/>
            </p:nvSpPr>
            <p:spPr bwMode="auto">
              <a:xfrm>
                <a:off x="3355" y="3032"/>
                <a:ext cx="0" cy="77"/>
              </a:xfrm>
              <a:prstGeom prst="line">
                <a:avLst/>
              </a:prstGeom>
              <a:noFill/>
              <a:ln w="12700">
                <a:solidFill>
                  <a:schemeClr val="tx1"/>
                </a:solidFill>
                <a:round/>
                <a:headEnd/>
                <a:tailEnd/>
              </a:ln>
            </p:spPr>
            <p:txBody>
              <a:bodyPr wrap="none" anchor="ctr"/>
              <a:lstStyle/>
              <a:p>
                <a:endParaRPr lang="en-US"/>
              </a:p>
            </p:txBody>
          </p:sp>
        </p:grpSp>
        <p:sp>
          <p:nvSpPr>
            <p:cNvPr id="98478" name="Line 106"/>
            <p:cNvSpPr>
              <a:spLocks noChangeShapeType="1"/>
            </p:cNvSpPr>
            <p:nvPr/>
          </p:nvSpPr>
          <p:spPr bwMode="auto">
            <a:xfrm>
              <a:off x="3350" y="1175"/>
              <a:ext cx="96" cy="0"/>
            </a:xfrm>
            <a:prstGeom prst="line">
              <a:avLst/>
            </a:prstGeom>
            <a:noFill/>
            <a:ln w="12700">
              <a:solidFill>
                <a:srgbClr val="000000"/>
              </a:solidFill>
              <a:round/>
              <a:headEnd/>
              <a:tailEnd/>
            </a:ln>
          </p:spPr>
          <p:txBody>
            <a:bodyPr wrap="none" anchor="ctr"/>
            <a:lstStyle/>
            <a:p>
              <a:endParaRPr lang="en-US"/>
            </a:p>
          </p:txBody>
        </p:sp>
        <p:sp>
          <p:nvSpPr>
            <p:cNvPr id="98479" name="Line 107"/>
            <p:cNvSpPr>
              <a:spLocks noChangeShapeType="1"/>
            </p:cNvSpPr>
            <p:nvPr/>
          </p:nvSpPr>
          <p:spPr bwMode="auto">
            <a:xfrm>
              <a:off x="3350" y="1197"/>
              <a:ext cx="96" cy="0"/>
            </a:xfrm>
            <a:prstGeom prst="line">
              <a:avLst/>
            </a:prstGeom>
            <a:noFill/>
            <a:ln w="12700">
              <a:solidFill>
                <a:srgbClr val="000000"/>
              </a:solidFill>
              <a:round/>
              <a:headEnd/>
              <a:tailEnd/>
            </a:ln>
          </p:spPr>
          <p:txBody>
            <a:bodyPr wrap="none" anchor="ctr"/>
            <a:lstStyle/>
            <a:p>
              <a:endParaRPr lang="en-US"/>
            </a:p>
          </p:txBody>
        </p:sp>
        <p:sp>
          <p:nvSpPr>
            <p:cNvPr id="98480" name="Line 108"/>
            <p:cNvSpPr>
              <a:spLocks noChangeShapeType="1"/>
            </p:cNvSpPr>
            <p:nvPr/>
          </p:nvSpPr>
          <p:spPr bwMode="auto">
            <a:xfrm>
              <a:off x="3350" y="1220"/>
              <a:ext cx="96" cy="0"/>
            </a:xfrm>
            <a:prstGeom prst="line">
              <a:avLst/>
            </a:prstGeom>
            <a:noFill/>
            <a:ln w="12700">
              <a:solidFill>
                <a:srgbClr val="000000"/>
              </a:solidFill>
              <a:round/>
              <a:headEnd/>
              <a:tailEnd/>
            </a:ln>
          </p:spPr>
          <p:txBody>
            <a:bodyPr wrap="none" anchor="ctr"/>
            <a:lstStyle/>
            <a:p>
              <a:endParaRPr lang="en-US"/>
            </a:p>
          </p:txBody>
        </p:sp>
      </p:grpSp>
      <p:grpSp>
        <p:nvGrpSpPr>
          <p:cNvPr id="98335" name="Group 109"/>
          <p:cNvGrpSpPr>
            <a:grpSpLocks/>
          </p:cNvGrpSpPr>
          <p:nvPr/>
        </p:nvGrpSpPr>
        <p:grpSpPr bwMode="auto">
          <a:xfrm>
            <a:off x="3763963" y="3003550"/>
            <a:ext cx="530225" cy="530225"/>
            <a:chOff x="2371" y="1892"/>
            <a:chExt cx="334" cy="334"/>
          </a:xfrm>
        </p:grpSpPr>
        <p:sp>
          <p:nvSpPr>
            <p:cNvPr id="98471" name="Freeform 110"/>
            <p:cNvSpPr>
              <a:spLocks noChangeAspect="1"/>
            </p:cNvSpPr>
            <p:nvPr/>
          </p:nvSpPr>
          <p:spPr bwMode="auto">
            <a:xfrm>
              <a:off x="2371" y="189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472" name="Freeform 111"/>
            <p:cNvSpPr>
              <a:spLocks noChangeAspect="1"/>
            </p:cNvSpPr>
            <p:nvPr/>
          </p:nvSpPr>
          <p:spPr bwMode="auto">
            <a:xfrm>
              <a:off x="2403" y="2077"/>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73" name="Text Box 112"/>
            <p:cNvSpPr txBox="1">
              <a:spLocks noChangeArrowheads="1"/>
            </p:cNvSpPr>
            <p:nvPr/>
          </p:nvSpPr>
          <p:spPr bwMode="auto">
            <a:xfrm>
              <a:off x="2515" y="1982"/>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P</a:t>
              </a:r>
            </a:p>
          </p:txBody>
        </p:sp>
        <p:sp>
          <p:nvSpPr>
            <p:cNvPr id="98474" name="Freeform 113"/>
            <p:cNvSpPr>
              <a:spLocks/>
            </p:cNvSpPr>
            <p:nvPr/>
          </p:nvSpPr>
          <p:spPr bwMode="auto">
            <a:xfrm>
              <a:off x="2487" y="1944"/>
              <a:ext cx="9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75" name="Line 114"/>
            <p:cNvSpPr>
              <a:spLocks noChangeShapeType="1"/>
            </p:cNvSpPr>
            <p:nvPr/>
          </p:nvSpPr>
          <p:spPr bwMode="auto">
            <a:xfrm>
              <a:off x="2583" y="2012"/>
              <a:ext cx="0" cy="71"/>
            </a:xfrm>
            <a:prstGeom prst="line">
              <a:avLst/>
            </a:prstGeom>
            <a:noFill/>
            <a:ln w="12700">
              <a:solidFill>
                <a:schemeClr val="tx1"/>
              </a:solidFill>
              <a:round/>
              <a:headEnd/>
              <a:tailEnd/>
            </a:ln>
          </p:spPr>
          <p:txBody>
            <a:bodyPr wrap="none" anchor="ctr"/>
            <a:lstStyle/>
            <a:p>
              <a:endParaRPr lang="en-US"/>
            </a:p>
          </p:txBody>
        </p:sp>
        <p:sp>
          <p:nvSpPr>
            <p:cNvPr id="98476" name="Line 115"/>
            <p:cNvSpPr>
              <a:spLocks noChangeShapeType="1"/>
            </p:cNvSpPr>
            <p:nvPr/>
          </p:nvSpPr>
          <p:spPr bwMode="auto">
            <a:xfrm>
              <a:off x="2487" y="2012"/>
              <a:ext cx="0" cy="71"/>
            </a:xfrm>
            <a:prstGeom prst="line">
              <a:avLst/>
            </a:prstGeom>
            <a:noFill/>
            <a:ln w="12700">
              <a:solidFill>
                <a:schemeClr val="tx1"/>
              </a:solidFill>
              <a:round/>
              <a:headEnd/>
              <a:tailEnd/>
            </a:ln>
          </p:spPr>
          <p:txBody>
            <a:bodyPr wrap="none" anchor="ctr"/>
            <a:lstStyle/>
            <a:p>
              <a:endParaRPr lang="en-US"/>
            </a:p>
          </p:txBody>
        </p:sp>
      </p:grpSp>
      <p:grpSp>
        <p:nvGrpSpPr>
          <p:cNvPr id="98336" name="Group 116"/>
          <p:cNvGrpSpPr>
            <a:grpSpLocks/>
          </p:cNvGrpSpPr>
          <p:nvPr/>
        </p:nvGrpSpPr>
        <p:grpSpPr bwMode="auto">
          <a:xfrm>
            <a:off x="5126038" y="3087688"/>
            <a:ext cx="547687" cy="365125"/>
            <a:chOff x="3229" y="1945"/>
            <a:chExt cx="345" cy="230"/>
          </a:xfrm>
        </p:grpSpPr>
        <p:sp>
          <p:nvSpPr>
            <p:cNvPr id="98465" name="Rectangle 117"/>
            <p:cNvSpPr>
              <a:spLocks noChangeArrowheads="1"/>
            </p:cNvSpPr>
            <p:nvPr/>
          </p:nvSpPr>
          <p:spPr bwMode="auto">
            <a:xfrm>
              <a:off x="3229" y="194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466" name="Freeform 118"/>
            <p:cNvSpPr>
              <a:spLocks noChangeAspect="1"/>
            </p:cNvSpPr>
            <p:nvPr/>
          </p:nvSpPr>
          <p:spPr bwMode="auto">
            <a:xfrm>
              <a:off x="3230" y="212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67" name="Text Box 119"/>
            <p:cNvSpPr txBox="1">
              <a:spLocks noChangeArrowheads="1"/>
            </p:cNvSpPr>
            <p:nvPr/>
          </p:nvSpPr>
          <p:spPr bwMode="auto">
            <a:xfrm>
              <a:off x="3380" y="2017"/>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P</a:t>
              </a:r>
            </a:p>
          </p:txBody>
        </p:sp>
        <p:sp>
          <p:nvSpPr>
            <p:cNvPr id="98468" name="Freeform 120"/>
            <p:cNvSpPr>
              <a:spLocks/>
            </p:cNvSpPr>
            <p:nvPr/>
          </p:nvSpPr>
          <p:spPr bwMode="auto">
            <a:xfrm>
              <a:off x="3352" y="1972"/>
              <a:ext cx="96" cy="77"/>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69" name="Line 121"/>
            <p:cNvSpPr>
              <a:spLocks noChangeShapeType="1"/>
            </p:cNvSpPr>
            <p:nvPr/>
          </p:nvSpPr>
          <p:spPr bwMode="auto">
            <a:xfrm>
              <a:off x="3448" y="2046"/>
              <a:ext cx="0" cy="77"/>
            </a:xfrm>
            <a:prstGeom prst="line">
              <a:avLst/>
            </a:prstGeom>
            <a:noFill/>
            <a:ln w="12700">
              <a:solidFill>
                <a:schemeClr val="tx1"/>
              </a:solidFill>
              <a:round/>
              <a:headEnd/>
              <a:tailEnd/>
            </a:ln>
          </p:spPr>
          <p:txBody>
            <a:bodyPr wrap="none" anchor="ctr"/>
            <a:lstStyle/>
            <a:p>
              <a:endParaRPr lang="en-US"/>
            </a:p>
          </p:txBody>
        </p:sp>
        <p:sp>
          <p:nvSpPr>
            <p:cNvPr id="98470" name="Line 122"/>
            <p:cNvSpPr>
              <a:spLocks noChangeShapeType="1"/>
            </p:cNvSpPr>
            <p:nvPr/>
          </p:nvSpPr>
          <p:spPr bwMode="auto">
            <a:xfrm>
              <a:off x="3352" y="2046"/>
              <a:ext cx="0" cy="77"/>
            </a:xfrm>
            <a:prstGeom prst="line">
              <a:avLst/>
            </a:prstGeom>
            <a:noFill/>
            <a:ln w="12700">
              <a:solidFill>
                <a:schemeClr val="tx1"/>
              </a:solidFill>
              <a:round/>
              <a:headEnd/>
              <a:tailEnd/>
            </a:ln>
          </p:spPr>
          <p:txBody>
            <a:bodyPr wrap="none" anchor="ctr"/>
            <a:lstStyle/>
            <a:p>
              <a:endParaRPr lang="en-US"/>
            </a:p>
          </p:txBody>
        </p:sp>
      </p:grpSp>
      <p:grpSp>
        <p:nvGrpSpPr>
          <p:cNvPr id="98337" name="Group 123"/>
          <p:cNvGrpSpPr>
            <a:grpSpLocks/>
          </p:cNvGrpSpPr>
          <p:nvPr/>
        </p:nvGrpSpPr>
        <p:grpSpPr bwMode="auto">
          <a:xfrm>
            <a:off x="7742238" y="3003550"/>
            <a:ext cx="530225" cy="530225"/>
            <a:chOff x="4877" y="1892"/>
            <a:chExt cx="334" cy="334"/>
          </a:xfrm>
        </p:grpSpPr>
        <p:sp>
          <p:nvSpPr>
            <p:cNvPr id="98459" name="Freeform 124"/>
            <p:cNvSpPr>
              <a:spLocks/>
            </p:cNvSpPr>
            <p:nvPr/>
          </p:nvSpPr>
          <p:spPr bwMode="auto">
            <a:xfrm>
              <a:off x="4877" y="189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460" name="Freeform 125"/>
            <p:cNvSpPr>
              <a:spLocks noChangeAspect="1"/>
            </p:cNvSpPr>
            <p:nvPr/>
          </p:nvSpPr>
          <p:spPr bwMode="auto">
            <a:xfrm>
              <a:off x="4938" y="2078"/>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61" name="Text Box 126"/>
            <p:cNvSpPr txBox="1">
              <a:spLocks noChangeArrowheads="1"/>
            </p:cNvSpPr>
            <p:nvPr/>
          </p:nvSpPr>
          <p:spPr bwMode="auto">
            <a:xfrm>
              <a:off x="5023" y="1986"/>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P</a:t>
              </a:r>
            </a:p>
          </p:txBody>
        </p:sp>
        <p:sp>
          <p:nvSpPr>
            <p:cNvPr id="98462" name="Freeform 127"/>
            <p:cNvSpPr>
              <a:spLocks/>
            </p:cNvSpPr>
            <p:nvPr/>
          </p:nvSpPr>
          <p:spPr bwMode="auto">
            <a:xfrm>
              <a:off x="5000" y="1948"/>
              <a:ext cx="86" cy="71"/>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63" name="Line 128"/>
            <p:cNvSpPr>
              <a:spLocks noChangeShapeType="1"/>
            </p:cNvSpPr>
            <p:nvPr/>
          </p:nvSpPr>
          <p:spPr bwMode="auto">
            <a:xfrm>
              <a:off x="5086" y="2016"/>
              <a:ext cx="0" cy="71"/>
            </a:xfrm>
            <a:prstGeom prst="line">
              <a:avLst/>
            </a:prstGeom>
            <a:noFill/>
            <a:ln w="12700">
              <a:solidFill>
                <a:schemeClr val="tx1"/>
              </a:solidFill>
              <a:round/>
              <a:headEnd/>
              <a:tailEnd/>
            </a:ln>
          </p:spPr>
          <p:txBody>
            <a:bodyPr wrap="none" anchor="ctr"/>
            <a:lstStyle/>
            <a:p>
              <a:endParaRPr lang="en-US"/>
            </a:p>
          </p:txBody>
        </p:sp>
        <p:sp>
          <p:nvSpPr>
            <p:cNvPr id="98464" name="Line 129"/>
            <p:cNvSpPr>
              <a:spLocks noChangeShapeType="1"/>
            </p:cNvSpPr>
            <p:nvPr/>
          </p:nvSpPr>
          <p:spPr bwMode="auto">
            <a:xfrm>
              <a:off x="5000" y="2016"/>
              <a:ext cx="0" cy="71"/>
            </a:xfrm>
            <a:prstGeom prst="line">
              <a:avLst/>
            </a:prstGeom>
            <a:noFill/>
            <a:ln w="12700">
              <a:solidFill>
                <a:schemeClr val="tx1"/>
              </a:solidFill>
              <a:round/>
              <a:headEnd/>
              <a:tailEnd/>
            </a:ln>
          </p:spPr>
          <p:txBody>
            <a:bodyPr wrap="none" anchor="ctr"/>
            <a:lstStyle/>
            <a:p>
              <a:endParaRPr lang="en-US"/>
            </a:p>
          </p:txBody>
        </p:sp>
      </p:grpSp>
      <p:grpSp>
        <p:nvGrpSpPr>
          <p:cNvPr id="98338" name="Group 130"/>
          <p:cNvGrpSpPr>
            <a:grpSpLocks/>
          </p:cNvGrpSpPr>
          <p:nvPr/>
        </p:nvGrpSpPr>
        <p:grpSpPr bwMode="auto">
          <a:xfrm>
            <a:off x="6499225" y="3068638"/>
            <a:ext cx="401638" cy="401637"/>
            <a:chOff x="4094" y="1933"/>
            <a:chExt cx="253" cy="253"/>
          </a:xfrm>
        </p:grpSpPr>
        <p:sp>
          <p:nvSpPr>
            <p:cNvPr id="98453" name="Rectangle 131"/>
            <p:cNvSpPr>
              <a:spLocks noChangeArrowheads="1"/>
            </p:cNvSpPr>
            <p:nvPr/>
          </p:nvSpPr>
          <p:spPr bwMode="auto">
            <a:xfrm>
              <a:off x="4094" y="193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454" name="Freeform 132"/>
            <p:cNvSpPr>
              <a:spLocks noChangeAspect="1"/>
            </p:cNvSpPr>
            <p:nvPr/>
          </p:nvSpPr>
          <p:spPr bwMode="auto">
            <a:xfrm>
              <a:off x="4102" y="213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55" name="Text Box 133"/>
            <p:cNvSpPr txBox="1">
              <a:spLocks noChangeArrowheads="1"/>
            </p:cNvSpPr>
            <p:nvPr/>
          </p:nvSpPr>
          <p:spPr bwMode="auto">
            <a:xfrm>
              <a:off x="4200" y="2027"/>
              <a:ext cx="46" cy="77"/>
            </a:xfrm>
            <a:prstGeom prst="rect">
              <a:avLst/>
            </a:prstGeom>
            <a:noFill/>
            <a:ln w="12700">
              <a:noFill/>
              <a:miter lim="800000"/>
              <a:headEnd type="none" w="sm" len="sm"/>
              <a:tailEnd type="none" w="sm" len="sm"/>
            </a:ln>
          </p:spPr>
          <p:txBody>
            <a:bodyPr wrap="none" lIns="0" tIns="0" rIns="0" bIns="0" anchor="ctr" anchorCtr="1">
              <a:spAutoFit/>
            </a:bodyPr>
            <a:lstStyle/>
            <a:p>
              <a:pPr eaLnBrk="0" hangingPunct="0"/>
              <a:r>
                <a:rPr lang="en-US" sz="800">
                  <a:latin typeface="Arial Black" pitchFamily="34" charset="0"/>
                </a:rPr>
                <a:t>P</a:t>
              </a:r>
            </a:p>
          </p:txBody>
        </p:sp>
        <p:sp>
          <p:nvSpPr>
            <p:cNvPr id="98456" name="Freeform 134"/>
            <p:cNvSpPr>
              <a:spLocks/>
            </p:cNvSpPr>
            <p:nvPr/>
          </p:nvSpPr>
          <p:spPr bwMode="auto">
            <a:xfrm>
              <a:off x="4172" y="1978"/>
              <a:ext cx="96" cy="82"/>
            </a:xfrm>
            <a:custGeom>
              <a:avLst/>
              <a:gdLst>
                <a:gd name="T0" fmla="*/ 0 w 255"/>
                <a:gd name="T1" fmla="*/ 120 h 122"/>
                <a:gd name="T2" fmla="*/ 3 w 255"/>
                <a:gd name="T3" fmla="*/ 104 h 122"/>
                <a:gd name="T4" fmla="*/ 6 w 255"/>
                <a:gd name="T5" fmla="*/ 89 h 122"/>
                <a:gd name="T6" fmla="*/ 20 w 255"/>
                <a:gd name="T7" fmla="*/ 59 h 122"/>
                <a:gd name="T8" fmla="*/ 38 w 255"/>
                <a:gd name="T9" fmla="*/ 36 h 122"/>
                <a:gd name="T10" fmla="*/ 60 w 255"/>
                <a:gd name="T11" fmla="*/ 20 h 122"/>
                <a:gd name="T12" fmla="*/ 81 w 255"/>
                <a:gd name="T13" fmla="*/ 9 h 122"/>
                <a:gd name="T14" fmla="*/ 105 w 255"/>
                <a:gd name="T15" fmla="*/ 2 h 122"/>
                <a:gd name="T16" fmla="*/ 125 w 255"/>
                <a:gd name="T17" fmla="*/ 0 h 122"/>
                <a:gd name="T18" fmla="*/ 147 w 255"/>
                <a:gd name="T19" fmla="*/ 2 h 122"/>
                <a:gd name="T20" fmla="*/ 171 w 255"/>
                <a:gd name="T21" fmla="*/ 8 h 122"/>
                <a:gd name="T22" fmla="*/ 191 w 255"/>
                <a:gd name="T23" fmla="*/ 17 h 122"/>
                <a:gd name="T24" fmla="*/ 206 w 255"/>
                <a:gd name="T25" fmla="*/ 27 h 122"/>
                <a:gd name="T26" fmla="*/ 224 w 255"/>
                <a:gd name="T27" fmla="*/ 42 h 122"/>
                <a:gd name="T28" fmla="*/ 231 w 255"/>
                <a:gd name="T29" fmla="*/ 53 h 122"/>
                <a:gd name="T30" fmla="*/ 240 w 255"/>
                <a:gd name="T31" fmla="*/ 63 h 122"/>
                <a:gd name="T32" fmla="*/ 246 w 255"/>
                <a:gd name="T33" fmla="*/ 77 h 122"/>
                <a:gd name="T34" fmla="*/ 251 w 255"/>
                <a:gd name="T35" fmla="*/ 87 h 122"/>
                <a:gd name="T36" fmla="*/ 254 w 255"/>
                <a:gd name="T37" fmla="*/ 104 h 122"/>
                <a:gd name="T38" fmla="*/ 255 w 255"/>
                <a:gd name="T39" fmla="*/ 119 h 122"/>
                <a:gd name="T40" fmla="*/ 255 w 255"/>
                <a:gd name="T41" fmla="*/ 122 h 12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5"/>
                <a:gd name="T64" fmla="*/ 0 h 122"/>
                <a:gd name="T65" fmla="*/ 255 w 255"/>
                <a:gd name="T66" fmla="*/ 122 h 12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5" h="122">
                  <a:moveTo>
                    <a:pt x="0" y="120"/>
                  </a:moveTo>
                  <a:lnTo>
                    <a:pt x="3" y="104"/>
                  </a:lnTo>
                  <a:lnTo>
                    <a:pt x="6" y="89"/>
                  </a:lnTo>
                  <a:lnTo>
                    <a:pt x="20" y="59"/>
                  </a:lnTo>
                  <a:lnTo>
                    <a:pt x="38" y="36"/>
                  </a:lnTo>
                  <a:lnTo>
                    <a:pt x="60" y="20"/>
                  </a:lnTo>
                  <a:lnTo>
                    <a:pt x="81" y="9"/>
                  </a:lnTo>
                  <a:lnTo>
                    <a:pt x="105" y="2"/>
                  </a:lnTo>
                  <a:lnTo>
                    <a:pt x="125" y="0"/>
                  </a:lnTo>
                  <a:lnTo>
                    <a:pt x="147" y="2"/>
                  </a:lnTo>
                  <a:lnTo>
                    <a:pt x="171" y="8"/>
                  </a:lnTo>
                  <a:lnTo>
                    <a:pt x="191" y="17"/>
                  </a:lnTo>
                  <a:lnTo>
                    <a:pt x="206" y="27"/>
                  </a:lnTo>
                  <a:lnTo>
                    <a:pt x="224" y="42"/>
                  </a:lnTo>
                  <a:lnTo>
                    <a:pt x="231" y="53"/>
                  </a:lnTo>
                  <a:lnTo>
                    <a:pt x="240" y="63"/>
                  </a:lnTo>
                  <a:lnTo>
                    <a:pt x="246" y="77"/>
                  </a:lnTo>
                  <a:lnTo>
                    <a:pt x="251" y="87"/>
                  </a:lnTo>
                  <a:lnTo>
                    <a:pt x="254" y="104"/>
                  </a:lnTo>
                  <a:lnTo>
                    <a:pt x="255" y="119"/>
                  </a:lnTo>
                  <a:lnTo>
                    <a:pt x="255" y="122"/>
                  </a:lnTo>
                </a:path>
              </a:pathLst>
            </a:custGeom>
            <a:noFill/>
            <a:ln w="12700" cap="flat" cmpd="sng">
              <a:solidFill>
                <a:schemeClr val="tx1"/>
              </a:solidFill>
              <a:prstDash val="solid"/>
              <a:round/>
              <a:headEnd/>
              <a:tailEnd/>
            </a:ln>
          </p:spPr>
          <p:txBody>
            <a:bodyPr wrap="none" anchor="ctr"/>
            <a:lstStyle/>
            <a:p>
              <a:endParaRPr lang="en-US"/>
            </a:p>
          </p:txBody>
        </p:sp>
        <p:sp>
          <p:nvSpPr>
            <p:cNvPr id="98457" name="Line 135"/>
            <p:cNvSpPr>
              <a:spLocks noChangeShapeType="1"/>
            </p:cNvSpPr>
            <p:nvPr/>
          </p:nvSpPr>
          <p:spPr bwMode="auto">
            <a:xfrm>
              <a:off x="4268" y="2056"/>
              <a:ext cx="0" cy="82"/>
            </a:xfrm>
            <a:prstGeom prst="line">
              <a:avLst/>
            </a:prstGeom>
            <a:noFill/>
            <a:ln w="12700">
              <a:solidFill>
                <a:schemeClr val="tx1"/>
              </a:solidFill>
              <a:round/>
              <a:headEnd/>
              <a:tailEnd/>
            </a:ln>
          </p:spPr>
          <p:txBody>
            <a:bodyPr wrap="none" anchor="ctr"/>
            <a:lstStyle/>
            <a:p>
              <a:endParaRPr lang="en-US"/>
            </a:p>
          </p:txBody>
        </p:sp>
        <p:sp>
          <p:nvSpPr>
            <p:cNvPr id="98458" name="Line 136"/>
            <p:cNvSpPr>
              <a:spLocks noChangeShapeType="1"/>
            </p:cNvSpPr>
            <p:nvPr/>
          </p:nvSpPr>
          <p:spPr bwMode="auto">
            <a:xfrm>
              <a:off x="4172" y="2056"/>
              <a:ext cx="0" cy="82"/>
            </a:xfrm>
            <a:prstGeom prst="line">
              <a:avLst/>
            </a:prstGeom>
            <a:noFill/>
            <a:ln w="12700">
              <a:solidFill>
                <a:schemeClr val="tx1"/>
              </a:solidFill>
              <a:round/>
              <a:headEnd/>
              <a:tailEnd/>
            </a:ln>
          </p:spPr>
          <p:txBody>
            <a:bodyPr wrap="none" anchor="ctr"/>
            <a:lstStyle/>
            <a:p>
              <a:endParaRPr lang="en-US"/>
            </a:p>
          </p:txBody>
        </p:sp>
      </p:grpSp>
      <p:grpSp>
        <p:nvGrpSpPr>
          <p:cNvPr id="98339" name="Group 137"/>
          <p:cNvGrpSpPr>
            <a:grpSpLocks/>
          </p:cNvGrpSpPr>
          <p:nvPr/>
        </p:nvGrpSpPr>
        <p:grpSpPr bwMode="auto">
          <a:xfrm>
            <a:off x="3763963" y="5300663"/>
            <a:ext cx="530225" cy="530225"/>
            <a:chOff x="2371" y="3339"/>
            <a:chExt cx="334" cy="334"/>
          </a:xfrm>
        </p:grpSpPr>
        <p:sp>
          <p:nvSpPr>
            <p:cNvPr id="98450" name="Freeform 138"/>
            <p:cNvSpPr>
              <a:spLocks noChangeAspect="1"/>
            </p:cNvSpPr>
            <p:nvPr/>
          </p:nvSpPr>
          <p:spPr bwMode="auto">
            <a:xfrm>
              <a:off x="2371" y="333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451" name="Freeform 139"/>
            <p:cNvSpPr>
              <a:spLocks noChangeAspect="1"/>
            </p:cNvSpPr>
            <p:nvPr/>
          </p:nvSpPr>
          <p:spPr bwMode="auto">
            <a:xfrm>
              <a:off x="2403" y="3524"/>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52" name="Text Box 140"/>
            <p:cNvSpPr txBox="1">
              <a:spLocks noChangeArrowheads="1"/>
            </p:cNvSpPr>
            <p:nvPr/>
          </p:nvSpPr>
          <p:spPr bwMode="auto">
            <a:xfrm>
              <a:off x="2450" y="3429"/>
              <a:ext cx="17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TMD</a:t>
              </a:r>
            </a:p>
          </p:txBody>
        </p:sp>
      </p:grpSp>
      <p:grpSp>
        <p:nvGrpSpPr>
          <p:cNvPr id="98340" name="Group 141"/>
          <p:cNvGrpSpPr>
            <a:grpSpLocks/>
          </p:cNvGrpSpPr>
          <p:nvPr/>
        </p:nvGrpSpPr>
        <p:grpSpPr bwMode="auto">
          <a:xfrm>
            <a:off x="5126038" y="5384800"/>
            <a:ext cx="547687" cy="365125"/>
            <a:chOff x="3229" y="1115"/>
            <a:chExt cx="345" cy="230"/>
          </a:xfrm>
        </p:grpSpPr>
        <p:grpSp>
          <p:nvGrpSpPr>
            <p:cNvPr id="98446" name="Group 142"/>
            <p:cNvGrpSpPr>
              <a:grpSpLocks/>
            </p:cNvGrpSpPr>
            <p:nvPr/>
          </p:nvGrpSpPr>
          <p:grpSpPr bwMode="auto">
            <a:xfrm>
              <a:off x="3229" y="1115"/>
              <a:ext cx="345" cy="230"/>
              <a:chOff x="3224" y="655"/>
              <a:chExt cx="345" cy="230"/>
            </a:xfrm>
          </p:grpSpPr>
          <p:sp>
            <p:nvSpPr>
              <p:cNvPr id="98448" name="Rectangle 143"/>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449" name="Freeform 144"/>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8447" name="Text Box 145"/>
            <p:cNvSpPr txBox="1">
              <a:spLocks noChangeArrowheads="1"/>
            </p:cNvSpPr>
            <p:nvPr/>
          </p:nvSpPr>
          <p:spPr bwMode="auto">
            <a:xfrm>
              <a:off x="3297" y="1187"/>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TMD</a:t>
              </a:r>
            </a:p>
          </p:txBody>
        </p:sp>
      </p:grpSp>
      <p:grpSp>
        <p:nvGrpSpPr>
          <p:cNvPr id="98341" name="Group 146"/>
          <p:cNvGrpSpPr>
            <a:grpSpLocks/>
          </p:cNvGrpSpPr>
          <p:nvPr/>
        </p:nvGrpSpPr>
        <p:grpSpPr bwMode="auto">
          <a:xfrm>
            <a:off x="6499225" y="5365750"/>
            <a:ext cx="401638" cy="401638"/>
            <a:chOff x="4094" y="1103"/>
            <a:chExt cx="253" cy="253"/>
          </a:xfrm>
        </p:grpSpPr>
        <p:grpSp>
          <p:nvGrpSpPr>
            <p:cNvPr id="98442" name="Group 147"/>
            <p:cNvGrpSpPr>
              <a:grpSpLocks/>
            </p:cNvGrpSpPr>
            <p:nvPr/>
          </p:nvGrpSpPr>
          <p:grpSpPr bwMode="auto">
            <a:xfrm>
              <a:off x="4094" y="1103"/>
              <a:ext cx="253" cy="253"/>
              <a:chOff x="4089" y="643"/>
              <a:chExt cx="253" cy="253"/>
            </a:xfrm>
          </p:grpSpPr>
          <p:sp>
            <p:nvSpPr>
              <p:cNvPr id="98444" name="Rectangle 148"/>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445" name="Freeform 149"/>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sp>
          <p:nvSpPr>
            <p:cNvPr id="98443" name="Text Box 150"/>
            <p:cNvSpPr txBox="1">
              <a:spLocks noChangeArrowheads="1"/>
            </p:cNvSpPr>
            <p:nvPr/>
          </p:nvSpPr>
          <p:spPr bwMode="auto">
            <a:xfrm>
              <a:off x="4116" y="1186"/>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TMD</a:t>
              </a:r>
            </a:p>
          </p:txBody>
        </p:sp>
      </p:grpSp>
      <p:grpSp>
        <p:nvGrpSpPr>
          <p:cNvPr id="98342" name="Group 151"/>
          <p:cNvGrpSpPr>
            <a:grpSpLocks/>
          </p:cNvGrpSpPr>
          <p:nvPr/>
        </p:nvGrpSpPr>
        <p:grpSpPr bwMode="auto">
          <a:xfrm>
            <a:off x="7742238" y="5300663"/>
            <a:ext cx="530225" cy="530225"/>
            <a:chOff x="4877" y="3339"/>
            <a:chExt cx="334" cy="334"/>
          </a:xfrm>
        </p:grpSpPr>
        <p:sp>
          <p:nvSpPr>
            <p:cNvPr id="98439" name="Freeform 152"/>
            <p:cNvSpPr>
              <a:spLocks/>
            </p:cNvSpPr>
            <p:nvPr/>
          </p:nvSpPr>
          <p:spPr bwMode="auto">
            <a:xfrm>
              <a:off x="4877" y="33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440" name="Freeform 153"/>
            <p:cNvSpPr>
              <a:spLocks noChangeAspect="1"/>
            </p:cNvSpPr>
            <p:nvPr/>
          </p:nvSpPr>
          <p:spPr bwMode="auto">
            <a:xfrm>
              <a:off x="4919" y="3509"/>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41" name="Text Box 154"/>
            <p:cNvSpPr txBox="1">
              <a:spLocks noChangeArrowheads="1"/>
            </p:cNvSpPr>
            <p:nvPr/>
          </p:nvSpPr>
          <p:spPr bwMode="auto">
            <a:xfrm>
              <a:off x="4966" y="3428"/>
              <a:ext cx="156"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TMD</a:t>
              </a:r>
            </a:p>
          </p:txBody>
        </p:sp>
      </p:grpSp>
      <p:grpSp>
        <p:nvGrpSpPr>
          <p:cNvPr id="98343" name="Group 155"/>
          <p:cNvGrpSpPr>
            <a:grpSpLocks/>
          </p:cNvGrpSpPr>
          <p:nvPr/>
        </p:nvGrpSpPr>
        <p:grpSpPr bwMode="auto">
          <a:xfrm>
            <a:off x="3768725" y="3779838"/>
            <a:ext cx="530225" cy="530225"/>
            <a:chOff x="2374" y="2381"/>
            <a:chExt cx="334" cy="334"/>
          </a:xfrm>
        </p:grpSpPr>
        <p:sp>
          <p:nvSpPr>
            <p:cNvPr id="98434" name="Freeform 156"/>
            <p:cNvSpPr>
              <a:spLocks noChangeAspect="1"/>
            </p:cNvSpPr>
            <p:nvPr/>
          </p:nvSpPr>
          <p:spPr bwMode="auto">
            <a:xfrm>
              <a:off x="2374" y="238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435" name="Freeform 157"/>
            <p:cNvSpPr>
              <a:spLocks noChangeAspect="1"/>
            </p:cNvSpPr>
            <p:nvPr/>
          </p:nvSpPr>
          <p:spPr bwMode="auto">
            <a:xfrm>
              <a:off x="2406" y="2566"/>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36" name="Line 158"/>
            <p:cNvSpPr>
              <a:spLocks noChangeAspect="1" noChangeShapeType="1"/>
            </p:cNvSpPr>
            <p:nvPr/>
          </p:nvSpPr>
          <p:spPr bwMode="auto">
            <a:xfrm>
              <a:off x="2541" y="2443"/>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37" name="Line 159"/>
            <p:cNvSpPr>
              <a:spLocks noChangeAspect="1" noChangeShapeType="1"/>
            </p:cNvSpPr>
            <p:nvPr/>
          </p:nvSpPr>
          <p:spPr bwMode="auto">
            <a:xfrm>
              <a:off x="2521" y="248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38" name="Line 160"/>
            <p:cNvSpPr>
              <a:spLocks noChangeAspect="1" noChangeShapeType="1"/>
            </p:cNvSpPr>
            <p:nvPr/>
          </p:nvSpPr>
          <p:spPr bwMode="auto">
            <a:xfrm>
              <a:off x="2561" y="2484"/>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98344" name="Group 161"/>
          <p:cNvGrpSpPr>
            <a:grpSpLocks/>
          </p:cNvGrpSpPr>
          <p:nvPr/>
        </p:nvGrpSpPr>
        <p:grpSpPr bwMode="auto">
          <a:xfrm>
            <a:off x="6503988" y="3844925"/>
            <a:ext cx="401637" cy="401638"/>
            <a:chOff x="4097" y="2422"/>
            <a:chExt cx="253" cy="253"/>
          </a:xfrm>
        </p:grpSpPr>
        <p:sp>
          <p:nvSpPr>
            <p:cNvPr id="98428" name="Rectangle 162"/>
            <p:cNvSpPr>
              <a:spLocks noChangeArrowheads="1"/>
            </p:cNvSpPr>
            <p:nvPr/>
          </p:nvSpPr>
          <p:spPr bwMode="auto">
            <a:xfrm>
              <a:off x="4097" y="242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429" name="Freeform 163"/>
            <p:cNvSpPr>
              <a:spLocks noChangeAspect="1"/>
            </p:cNvSpPr>
            <p:nvPr/>
          </p:nvSpPr>
          <p:spPr bwMode="auto">
            <a:xfrm>
              <a:off x="4105" y="2619"/>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98430" name="Group 164"/>
            <p:cNvGrpSpPr>
              <a:grpSpLocks/>
            </p:cNvGrpSpPr>
            <p:nvPr/>
          </p:nvGrpSpPr>
          <p:grpSpPr bwMode="auto">
            <a:xfrm>
              <a:off x="4203" y="2497"/>
              <a:ext cx="40" cy="123"/>
              <a:chOff x="325" y="2497"/>
              <a:chExt cx="40" cy="123"/>
            </a:xfrm>
          </p:grpSpPr>
          <p:sp>
            <p:nvSpPr>
              <p:cNvPr id="98431" name="Line 165"/>
              <p:cNvSpPr>
                <a:spLocks noChangeAspect="1" noChangeShapeType="1"/>
              </p:cNvSpPr>
              <p:nvPr/>
            </p:nvSpPr>
            <p:spPr bwMode="auto">
              <a:xfrm>
                <a:off x="345" y="249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32" name="Line 166"/>
              <p:cNvSpPr>
                <a:spLocks noChangeAspect="1" noChangeShapeType="1"/>
              </p:cNvSpPr>
              <p:nvPr/>
            </p:nvSpPr>
            <p:spPr bwMode="auto">
              <a:xfrm>
                <a:off x="32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33" name="Line 167"/>
              <p:cNvSpPr>
                <a:spLocks noChangeAspect="1" noChangeShapeType="1"/>
              </p:cNvSpPr>
              <p:nvPr/>
            </p:nvSpPr>
            <p:spPr bwMode="auto">
              <a:xfrm>
                <a:off x="36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98345" name="Group 168"/>
          <p:cNvGrpSpPr>
            <a:grpSpLocks/>
          </p:cNvGrpSpPr>
          <p:nvPr/>
        </p:nvGrpSpPr>
        <p:grpSpPr bwMode="auto">
          <a:xfrm>
            <a:off x="5130800" y="3863975"/>
            <a:ext cx="547688" cy="365125"/>
            <a:chOff x="3232" y="2434"/>
            <a:chExt cx="345" cy="230"/>
          </a:xfrm>
        </p:grpSpPr>
        <p:sp>
          <p:nvSpPr>
            <p:cNvPr id="98422" name="Rectangle 169"/>
            <p:cNvSpPr>
              <a:spLocks noChangeArrowheads="1"/>
            </p:cNvSpPr>
            <p:nvPr/>
          </p:nvSpPr>
          <p:spPr bwMode="auto">
            <a:xfrm>
              <a:off x="3232" y="243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423" name="Freeform 170"/>
            <p:cNvSpPr>
              <a:spLocks noChangeAspect="1"/>
            </p:cNvSpPr>
            <p:nvPr/>
          </p:nvSpPr>
          <p:spPr bwMode="auto">
            <a:xfrm>
              <a:off x="3234" y="2605"/>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98424" name="Group 171"/>
            <p:cNvGrpSpPr>
              <a:grpSpLocks/>
            </p:cNvGrpSpPr>
            <p:nvPr/>
          </p:nvGrpSpPr>
          <p:grpSpPr bwMode="auto">
            <a:xfrm>
              <a:off x="3384" y="2486"/>
              <a:ext cx="40" cy="123"/>
              <a:chOff x="325" y="2497"/>
              <a:chExt cx="40" cy="123"/>
            </a:xfrm>
          </p:grpSpPr>
          <p:sp>
            <p:nvSpPr>
              <p:cNvPr id="98425" name="Line 172"/>
              <p:cNvSpPr>
                <a:spLocks noChangeAspect="1" noChangeShapeType="1"/>
              </p:cNvSpPr>
              <p:nvPr/>
            </p:nvSpPr>
            <p:spPr bwMode="auto">
              <a:xfrm>
                <a:off x="345" y="2497"/>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26" name="Line 173"/>
              <p:cNvSpPr>
                <a:spLocks noChangeAspect="1" noChangeShapeType="1"/>
              </p:cNvSpPr>
              <p:nvPr/>
            </p:nvSpPr>
            <p:spPr bwMode="auto">
              <a:xfrm>
                <a:off x="32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27" name="Line 174"/>
              <p:cNvSpPr>
                <a:spLocks noChangeAspect="1" noChangeShapeType="1"/>
              </p:cNvSpPr>
              <p:nvPr/>
            </p:nvSpPr>
            <p:spPr bwMode="auto">
              <a:xfrm>
                <a:off x="365" y="2538"/>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grpSp>
        <p:nvGrpSpPr>
          <p:cNvPr id="98346" name="Group 175"/>
          <p:cNvGrpSpPr>
            <a:grpSpLocks/>
          </p:cNvGrpSpPr>
          <p:nvPr/>
        </p:nvGrpSpPr>
        <p:grpSpPr bwMode="auto">
          <a:xfrm>
            <a:off x="7747000" y="3779838"/>
            <a:ext cx="530225" cy="530225"/>
            <a:chOff x="4880" y="2381"/>
            <a:chExt cx="334" cy="334"/>
          </a:xfrm>
        </p:grpSpPr>
        <p:sp>
          <p:nvSpPr>
            <p:cNvPr id="98417" name="Freeform 176"/>
            <p:cNvSpPr>
              <a:spLocks/>
            </p:cNvSpPr>
            <p:nvPr/>
          </p:nvSpPr>
          <p:spPr bwMode="auto">
            <a:xfrm>
              <a:off x="4880" y="238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418" name="Freeform 177"/>
            <p:cNvSpPr>
              <a:spLocks noChangeAspect="1"/>
            </p:cNvSpPr>
            <p:nvPr/>
          </p:nvSpPr>
          <p:spPr bwMode="auto">
            <a:xfrm>
              <a:off x="4941" y="2567"/>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19" name="Line 178"/>
            <p:cNvSpPr>
              <a:spLocks noChangeAspect="1" noChangeShapeType="1"/>
            </p:cNvSpPr>
            <p:nvPr/>
          </p:nvSpPr>
          <p:spPr bwMode="auto">
            <a:xfrm>
              <a:off x="5047" y="2446"/>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20" name="Line 179"/>
            <p:cNvSpPr>
              <a:spLocks noChangeAspect="1" noChangeShapeType="1"/>
            </p:cNvSpPr>
            <p:nvPr/>
          </p:nvSpPr>
          <p:spPr bwMode="auto">
            <a:xfrm>
              <a:off x="5027" y="2487"/>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21" name="Line 180"/>
            <p:cNvSpPr>
              <a:spLocks noChangeAspect="1" noChangeShapeType="1"/>
            </p:cNvSpPr>
            <p:nvPr/>
          </p:nvSpPr>
          <p:spPr bwMode="auto">
            <a:xfrm>
              <a:off x="5067" y="2487"/>
              <a:ext cx="0" cy="56"/>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grpSp>
        <p:nvGrpSpPr>
          <p:cNvPr id="98347" name="Group 181"/>
          <p:cNvGrpSpPr>
            <a:grpSpLocks/>
          </p:cNvGrpSpPr>
          <p:nvPr/>
        </p:nvGrpSpPr>
        <p:grpSpPr bwMode="auto">
          <a:xfrm>
            <a:off x="3765550" y="4510088"/>
            <a:ext cx="530225" cy="530225"/>
            <a:chOff x="2372" y="2841"/>
            <a:chExt cx="334" cy="334"/>
          </a:xfrm>
        </p:grpSpPr>
        <p:sp>
          <p:nvSpPr>
            <p:cNvPr id="98409" name="Freeform 182"/>
            <p:cNvSpPr>
              <a:spLocks noChangeAspect="1"/>
            </p:cNvSpPr>
            <p:nvPr/>
          </p:nvSpPr>
          <p:spPr bwMode="auto">
            <a:xfrm>
              <a:off x="2372" y="28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410" name="Freeform 183"/>
            <p:cNvSpPr>
              <a:spLocks noChangeAspect="1"/>
            </p:cNvSpPr>
            <p:nvPr/>
          </p:nvSpPr>
          <p:spPr bwMode="auto">
            <a:xfrm>
              <a:off x="2404" y="3026"/>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411" name="Line 184"/>
            <p:cNvSpPr>
              <a:spLocks noChangeAspect="1" noChangeShapeType="1"/>
            </p:cNvSpPr>
            <p:nvPr/>
          </p:nvSpPr>
          <p:spPr bwMode="auto">
            <a:xfrm>
              <a:off x="2521" y="2905"/>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12" name="Line 185"/>
            <p:cNvSpPr>
              <a:spLocks noChangeAspect="1" noChangeShapeType="1"/>
            </p:cNvSpPr>
            <p:nvPr/>
          </p:nvSpPr>
          <p:spPr bwMode="auto">
            <a:xfrm>
              <a:off x="2557" y="2905"/>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13" name="Freeform 186"/>
            <p:cNvSpPr>
              <a:spLocks noChangeAspect="1"/>
            </p:cNvSpPr>
            <p:nvPr/>
          </p:nvSpPr>
          <p:spPr bwMode="auto">
            <a:xfrm>
              <a:off x="2521" y="2884"/>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414" name="Freeform 187"/>
            <p:cNvSpPr>
              <a:spLocks noChangeAspect="1"/>
            </p:cNvSpPr>
            <p:nvPr/>
          </p:nvSpPr>
          <p:spPr bwMode="auto">
            <a:xfrm>
              <a:off x="2534" y="2884"/>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415" name="Line 188"/>
            <p:cNvSpPr>
              <a:spLocks noChangeAspect="1" noChangeShapeType="1"/>
            </p:cNvSpPr>
            <p:nvPr/>
          </p:nvSpPr>
          <p:spPr bwMode="auto">
            <a:xfrm>
              <a:off x="2539" y="2904"/>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16" name="Freeform 189"/>
            <p:cNvSpPr>
              <a:spLocks noChangeAspect="1"/>
            </p:cNvSpPr>
            <p:nvPr/>
          </p:nvSpPr>
          <p:spPr bwMode="auto">
            <a:xfrm>
              <a:off x="2503" y="3000"/>
              <a:ext cx="72" cy="27"/>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8348" name="Group 190"/>
          <p:cNvGrpSpPr>
            <a:grpSpLocks/>
          </p:cNvGrpSpPr>
          <p:nvPr/>
        </p:nvGrpSpPr>
        <p:grpSpPr bwMode="auto">
          <a:xfrm>
            <a:off x="6500813" y="4575175"/>
            <a:ext cx="401637" cy="401638"/>
            <a:chOff x="4095" y="2882"/>
            <a:chExt cx="253" cy="253"/>
          </a:xfrm>
        </p:grpSpPr>
        <p:sp>
          <p:nvSpPr>
            <p:cNvPr id="98399" name="Rectangle 191"/>
            <p:cNvSpPr>
              <a:spLocks noChangeArrowheads="1"/>
            </p:cNvSpPr>
            <p:nvPr/>
          </p:nvSpPr>
          <p:spPr bwMode="auto">
            <a:xfrm>
              <a:off x="4095" y="288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400" name="Freeform 192"/>
            <p:cNvSpPr>
              <a:spLocks noChangeAspect="1"/>
            </p:cNvSpPr>
            <p:nvPr/>
          </p:nvSpPr>
          <p:spPr bwMode="auto">
            <a:xfrm>
              <a:off x="4103" y="3079"/>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98401" name="Group 193"/>
            <p:cNvGrpSpPr>
              <a:grpSpLocks/>
            </p:cNvGrpSpPr>
            <p:nvPr/>
          </p:nvGrpSpPr>
          <p:grpSpPr bwMode="auto">
            <a:xfrm>
              <a:off x="4185" y="2934"/>
              <a:ext cx="72" cy="143"/>
              <a:chOff x="2498" y="2884"/>
              <a:chExt cx="72" cy="143"/>
            </a:xfrm>
          </p:grpSpPr>
          <p:grpSp>
            <p:nvGrpSpPr>
              <p:cNvPr id="98402" name="Group 194"/>
              <p:cNvGrpSpPr>
                <a:grpSpLocks/>
              </p:cNvGrpSpPr>
              <p:nvPr/>
            </p:nvGrpSpPr>
            <p:grpSpPr bwMode="auto">
              <a:xfrm>
                <a:off x="2516" y="2884"/>
                <a:ext cx="36" cy="122"/>
                <a:chOff x="3066" y="986"/>
                <a:chExt cx="36" cy="148"/>
              </a:xfrm>
            </p:grpSpPr>
            <p:sp>
              <p:nvSpPr>
                <p:cNvPr id="98404" name="Line 195"/>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05" name="Line 196"/>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406" name="Freeform 197"/>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407" name="Freeform 198"/>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408" name="Line 199"/>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98403" name="Freeform 200"/>
              <p:cNvSpPr>
                <a:spLocks noChangeAspect="1"/>
              </p:cNvSpPr>
              <p:nvPr/>
            </p:nvSpPr>
            <p:spPr bwMode="auto">
              <a:xfrm>
                <a:off x="2498" y="3000"/>
                <a:ext cx="72" cy="27"/>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98349" name="Group 201"/>
          <p:cNvGrpSpPr>
            <a:grpSpLocks/>
          </p:cNvGrpSpPr>
          <p:nvPr/>
        </p:nvGrpSpPr>
        <p:grpSpPr bwMode="auto">
          <a:xfrm>
            <a:off x="7743825" y="4510088"/>
            <a:ext cx="530225" cy="530225"/>
            <a:chOff x="4878" y="2841"/>
            <a:chExt cx="334" cy="334"/>
          </a:xfrm>
        </p:grpSpPr>
        <p:sp>
          <p:nvSpPr>
            <p:cNvPr id="98391" name="Freeform 202"/>
            <p:cNvSpPr>
              <a:spLocks/>
            </p:cNvSpPr>
            <p:nvPr/>
          </p:nvSpPr>
          <p:spPr bwMode="auto">
            <a:xfrm>
              <a:off x="4878" y="284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392" name="Freeform 203"/>
            <p:cNvSpPr>
              <a:spLocks noChangeAspect="1"/>
            </p:cNvSpPr>
            <p:nvPr/>
          </p:nvSpPr>
          <p:spPr bwMode="auto">
            <a:xfrm>
              <a:off x="4939" y="3027"/>
              <a:ext cx="212"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393" name="Line 204"/>
            <p:cNvSpPr>
              <a:spLocks noChangeAspect="1" noChangeShapeType="1"/>
            </p:cNvSpPr>
            <p:nvPr/>
          </p:nvSpPr>
          <p:spPr bwMode="auto">
            <a:xfrm>
              <a:off x="5027" y="290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394" name="Line 205"/>
            <p:cNvSpPr>
              <a:spLocks noChangeAspect="1" noChangeShapeType="1"/>
            </p:cNvSpPr>
            <p:nvPr/>
          </p:nvSpPr>
          <p:spPr bwMode="auto">
            <a:xfrm>
              <a:off x="5063" y="2907"/>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395" name="Freeform 206"/>
            <p:cNvSpPr>
              <a:spLocks noChangeAspect="1"/>
            </p:cNvSpPr>
            <p:nvPr/>
          </p:nvSpPr>
          <p:spPr bwMode="auto">
            <a:xfrm>
              <a:off x="5027" y="2886"/>
              <a:ext cx="23" cy="20"/>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396" name="Freeform 207"/>
            <p:cNvSpPr>
              <a:spLocks noChangeAspect="1"/>
            </p:cNvSpPr>
            <p:nvPr/>
          </p:nvSpPr>
          <p:spPr bwMode="auto">
            <a:xfrm>
              <a:off x="5040" y="2886"/>
              <a:ext cx="23" cy="20"/>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397" name="Line 208"/>
            <p:cNvSpPr>
              <a:spLocks noChangeAspect="1" noChangeShapeType="1"/>
            </p:cNvSpPr>
            <p:nvPr/>
          </p:nvSpPr>
          <p:spPr bwMode="auto">
            <a:xfrm>
              <a:off x="5045" y="2906"/>
              <a:ext cx="0" cy="101"/>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398" name="Freeform 209"/>
            <p:cNvSpPr>
              <a:spLocks noChangeAspect="1"/>
            </p:cNvSpPr>
            <p:nvPr/>
          </p:nvSpPr>
          <p:spPr bwMode="auto">
            <a:xfrm>
              <a:off x="5009" y="3002"/>
              <a:ext cx="72" cy="27"/>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8350" name="Group 210"/>
          <p:cNvGrpSpPr>
            <a:grpSpLocks/>
          </p:cNvGrpSpPr>
          <p:nvPr/>
        </p:nvGrpSpPr>
        <p:grpSpPr bwMode="auto">
          <a:xfrm>
            <a:off x="5127625" y="4594225"/>
            <a:ext cx="547688" cy="365125"/>
            <a:chOff x="3230" y="2894"/>
            <a:chExt cx="345" cy="230"/>
          </a:xfrm>
        </p:grpSpPr>
        <p:sp>
          <p:nvSpPr>
            <p:cNvPr id="98381" name="Rectangle 211"/>
            <p:cNvSpPr>
              <a:spLocks noChangeArrowheads="1"/>
            </p:cNvSpPr>
            <p:nvPr/>
          </p:nvSpPr>
          <p:spPr bwMode="auto">
            <a:xfrm>
              <a:off x="3230" y="289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382" name="Freeform 212"/>
            <p:cNvSpPr>
              <a:spLocks noChangeAspect="1"/>
            </p:cNvSpPr>
            <p:nvPr/>
          </p:nvSpPr>
          <p:spPr bwMode="auto">
            <a:xfrm>
              <a:off x="3232" y="3069"/>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nvGrpSpPr>
            <p:cNvPr id="98383" name="Group 213"/>
            <p:cNvGrpSpPr>
              <a:grpSpLocks/>
            </p:cNvGrpSpPr>
            <p:nvPr/>
          </p:nvGrpSpPr>
          <p:grpSpPr bwMode="auto">
            <a:xfrm>
              <a:off x="3366" y="2923"/>
              <a:ext cx="72" cy="143"/>
              <a:chOff x="2498" y="2884"/>
              <a:chExt cx="72" cy="143"/>
            </a:xfrm>
          </p:grpSpPr>
          <p:grpSp>
            <p:nvGrpSpPr>
              <p:cNvPr id="98384" name="Group 214"/>
              <p:cNvGrpSpPr>
                <a:grpSpLocks/>
              </p:cNvGrpSpPr>
              <p:nvPr/>
            </p:nvGrpSpPr>
            <p:grpSpPr bwMode="auto">
              <a:xfrm>
                <a:off x="2516" y="2884"/>
                <a:ext cx="36" cy="122"/>
                <a:chOff x="3066" y="986"/>
                <a:chExt cx="36" cy="148"/>
              </a:xfrm>
            </p:grpSpPr>
            <p:sp>
              <p:nvSpPr>
                <p:cNvPr id="98386" name="Line 215"/>
                <p:cNvSpPr>
                  <a:spLocks noChangeAspect="1" noChangeShapeType="1"/>
                </p:cNvSpPr>
                <p:nvPr/>
              </p:nvSpPr>
              <p:spPr bwMode="auto">
                <a:xfrm>
                  <a:off x="3066"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387" name="Line 216"/>
                <p:cNvSpPr>
                  <a:spLocks noChangeAspect="1" noChangeShapeType="1"/>
                </p:cNvSpPr>
                <p:nvPr/>
              </p:nvSpPr>
              <p:spPr bwMode="auto">
                <a:xfrm>
                  <a:off x="3102" y="1011"/>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sp>
              <p:nvSpPr>
                <p:cNvPr id="98388" name="Freeform 217"/>
                <p:cNvSpPr>
                  <a:spLocks noChangeAspect="1"/>
                </p:cNvSpPr>
                <p:nvPr/>
              </p:nvSpPr>
              <p:spPr bwMode="auto">
                <a:xfrm>
                  <a:off x="3066" y="986"/>
                  <a:ext cx="23" cy="24"/>
                </a:xfrm>
                <a:custGeom>
                  <a:avLst/>
                  <a:gdLst>
                    <a:gd name="T0" fmla="*/ 0 w 47"/>
                    <a:gd name="T1" fmla="*/ 46 h 47"/>
                    <a:gd name="T2" fmla="*/ 0 w 47"/>
                    <a:gd name="T3" fmla="*/ 37 h 47"/>
                    <a:gd name="T4" fmla="*/ 4 w 47"/>
                    <a:gd name="T5" fmla="*/ 21 h 47"/>
                    <a:gd name="T6" fmla="*/ 12 w 47"/>
                    <a:gd name="T7" fmla="*/ 4 h 47"/>
                    <a:gd name="T8" fmla="*/ 25 w 47"/>
                    <a:gd name="T9" fmla="*/ 0 h 47"/>
                    <a:gd name="T10" fmla="*/ 33 w 47"/>
                    <a:gd name="T11" fmla="*/ 0 h 47"/>
                    <a:gd name="T12" fmla="*/ 46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0" y="46"/>
                      </a:moveTo>
                      <a:lnTo>
                        <a:pt x="0" y="37"/>
                      </a:lnTo>
                      <a:lnTo>
                        <a:pt x="4" y="21"/>
                      </a:lnTo>
                      <a:lnTo>
                        <a:pt x="12" y="4"/>
                      </a:lnTo>
                      <a:lnTo>
                        <a:pt x="25" y="0"/>
                      </a:lnTo>
                      <a:lnTo>
                        <a:pt x="33" y="0"/>
                      </a:lnTo>
                      <a:lnTo>
                        <a:pt x="46"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389" name="Freeform 218"/>
                <p:cNvSpPr>
                  <a:spLocks noChangeAspect="1"/>
                </p:cNvSpPr>
                <p:nvPr/>
              </p:nvSpPr>
              <p:spPr bwMode="auto">
                <a:xfrm>
                  <a:off x="3079" y="986"/>
                  <a:ext cx="23" cy="24"/>
                </a:xfrm>
                <a:custGeom>
                  <a:avLst/>
                  <a:gdLst>
                    <a:gd name="T0" fmla="*/ 46 w 47"/>
                    <a:gd name="T1" fmla="*/ 46 h 47"/>
                    <a:gd name="T2" fmla="*/ 46 w 47"/>
                    <a:gd name="T3" fmla="*/ 37 h 47"/>
                    <a:gd name="T4" fmla="*/ 42 w 47"/>
                    <a:gd name="T5" fmla="*/ 21 h 47"/>
                    <a:gd name="T6" fmla="*/ 34 w 47"/>
                    <a:gd name="T7" fmla="*/ 4 h 47"/>
                    <a:gd name="T8" fmla="*/ 21 w 47"/>
                    <a:gd name="T9" fmla="*/ 0 h 47"/>
                    <a:gd name="T10" fmla="*/ 13 w 47"/>
                    <a:gd name="T11" fmla="*/ 0 h 47"/>
                    <a:gd name="T12" fmla="*/ 0 w 47"/>
                    <a:gd name="T13" fmla="*/ 0 h 47"/>
                    <a:gd name="T14" fmla="*/ 0 60000 65536"/>
                    <a:gd name="T15" fmla="*/ 0 60000 65536"/>
                    <a:gd name="T16" fmla="*/ 0 60000 65536"/>
                    <a:gd name="T17" fmla="*/ 0 60000 65536"/>
                    <a:gd name="T18" fmla="*/ 0 60000 65536"/>
                    <a:gd name="T19" fmla="*/ 0 60000 65536"/>
                    <a:gd name="T20" fmla="*/ 0 60000 65536"/>
                    <a:gd name="T21" fmla="*/ 0 w 47"/>
                    <a:gd name="T22" fmla="*/ 0 h 47"/>
                    <a:gd name="T23" fmla="*/ 47 w 47"/>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47">
                      <a:moveTo>
                        <a:pt x="46" y="46"/>
                      </a:moveTo>
                      <a:lnTo>
                        <a:pt x="46" y="37"/>
                      </a:lnTo>
                      <a:lnTo>
                        <a:pt x="42" y="21"/>
                      </a:lnTo>
                      <a:lnTo>
                        <a:pt x="34" y="4"/>
                      </a:lnTo>
                      <a:lnTo>
                        <a:pt x="21" y="0"/>
                      </a:lnTo>
                      <a:lnTo>
                        <a:pt x="13" y="0"/>
                      </a:lnTo>
                      <a:lnTo>
                        <a:pt x="0" y="0"/>
                      </a:lnTo>
                    </a:path>
                  </a:pathLst>
                </a:custGeom>
                <a:noFill/>
                <a:ln w="12700" cap="rnd" cmpd="sng">
                  <a:solidFill>
                    <a:srgbClr val="000000"/>
                  </a:solidFill>
                  <a:prstDash val="solid"/>
                  <a:round/>
                  <a:headEnd type="none" w="sm" len="sm"/>
                  <a:tailEnd type="none" w="sm" len="sm"/>
                </a:ln>
              </p:spPr>
              <p:txBody>
                <a:bodyPr wrap="none" lIns="0" tIns="0" rIns="0" bIns="0" anchor="ctr" anchorCtr="1">
                  <a:spAutoFit/>
                </a:bodyPr>
                <a:lstStyle/>
                <a:p>
                  <a:endParaRPr lang="en-US"/>
                </a:p>
              </p:txBody>
            </p:sp>
            <p:sp>
              <p:nvSpPr>
                <p:cNvPr id="98390" name="Line 219"/>
                <p:cNvSpPr>
                  <a:spLocks noChangeAspect="1" noChangeShapeType="1"/>
                </p:cNvSpPr>
                <p:nvPr/>
              </p:nvSpPr>
              <p:spPr bwMode="auto">
                <a:xfrm>
                  <a:off x="3084" y="1010"/>
                  <a:ext cx="0" cy="123"/>
                </a:xfrm>
                <a:prstGeom prst="line">
                  <a:avLst/>
                </a:prstGeom>
                <a:noFill/>
                <a:ln w="12700">
                  <a:solidFill>
                    <a:srgbClr val="000000"/>
                  </a:solidFill>
                  <a:round/>
                  <a:headEnd type="none" w="sm" len="sm"/>
                  <a:tailEnd type="none" w="sm" len="sm"/>
                </a:ln>
              </p:spPr>
              <p:txBody>
                <a:bodyPr wrap="none" lIns="0" tIns="0" rIns="0" bIns="0" anchor="ctr" anchorCtr="1">
                  <a:spAutoFit/>
                </a:bodyPr>
                <a:lstStyle/>
                <a:p>
                  <a:endParaRPr lang="en-US"/>
                </a:p>
              </p:txBody>
            </p:sp>
          </p:grpSp>
          <p:sp>
            <p:nvSpPr>
              <p:cNvPr id="98385" name="Freeform 220"/>
              <p:cNvSpPr>
                <a:spLocks noChangeAspect="1"/>
              </p:cNvSpPr>
              <p:nvPr/>
            </p:nvSpPr>
            <p:spPr bwMode="auto">
              <a:xfrm>
                <a:off x="2498" y="3000"/>
                <a:ext cx="72" cy="27"/>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grpSp>
        <p:nvGrpSpPr>
          <p:cNvPr id="98351" name="Group 221"/>
          <p:cNvGrpSpPr>
            <a:grpSpLocks/>
          </p:cNvGrpSpPr>
          <p:nvPr/>
        </p:nvGrpSpPr>
        <p:grpSpPr bwMode="auto">
          <a:xfrm>
            <a:off x="3763963" y="6097588"/>
            <a:ext cx="530225" cy="530225"/>
            <a:chOff x="2371" y="3841"/>
            <a:chExt cx="334" cy="334"/>
          </a:xfrm>
        </p:grpSpPr>
        <p:sp>
          <p:nvSpPr>
            <p:cNvPr id="98376" name="Freeform 222"/>
            <p:cNvSpPr>
              <a:spLocks noChangeAspect="1"/>
            </p:cNvSpPr>
            <p:nvPr/>
          </p:nvSpPr>
          <p:spPr bwMode="auto">
            <a:xfrm>
              <a:off x="2371" y="384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28575" cap="flat" cmpd="sng">
              <a:solidFill>
                <a:schemeClr val="tx1"/>
              </a:solidFill>
              <a:prstDash val="solid"/>
              <a:round/>
              <a:headEnd/>
              <a:tailEnd/>
            </a:ln>
          </p:spPr>
          <p:txBody>
            <a:bodyPr wrap="none" anchor="ctr"/>
            <a:lstStyle/>
            <a:p>
              <a:endParaRPr lang="en-US"/>
            </a:p>
          </p:txBody>
        </p:sp>
        <p:sp>
          <p:nvSpPr>
            <p:cNvPr id="98377" name="Freeform 223"/>
            <p:cNvSpPr>
              <a:spLocks noChangeAspect="1"/>
            </p:cNvSpPr>
            <p:nvPr/>
          </p:nvSpPr>
          <p:spPr bwMode="auto">
            <a:xfrm>
              <a:off x="2403" y="4026"/>
              <a:ext cx="270" cy="49"/>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378" name="Freeform 224"/>
            <p:cNvSpPr>
              <a:spLocks/>
            </p:cNvSpPr>
            <p:nvPr/>
          </p:nvSpPr>
          <p:spPr bwMode="auto">
            <a:xfrm rot="-2150260">
              <a:off x="2506" y="3902"/>
              <a:ext cx="60" cy="116"/>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98379" name="Freeform 225"/>
            <p:cNvSpPr>
              <a:spLocks/>
            </p:cNvSpPr>
            <p:nvPr/>
          </p:nvSpPr>
          <p:spPr bwMode="auto">
            <a:xfrm rot="1213491">
              <a:off x="2516" y="3910"/>
              <a:ext cx="80" cy="61"/>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sp>
          <p:nvSpPr>
            <p:cNvPr id="98380" name="Oval 226"/>
            <p:cNvSpPr>
              <a:spLocks noChangeArrowheads="1"/>
            </p:cNvSpPr>
            <p:nvPr/>
          </p:nvSpPr>
          <p:spPr bwMode="auto">
            <a:xfrm>
              <a:off x="2480" y="3974"/>
              <a:ext cx="27" cy="27"/>
            </a:xfrm>
            <a:prstGeom prst="ellipse">
              <a:avLst/>
            </a:prstGeom>
            <a:solidFill>
              <a:schemeClr val="tx1"/>
            </a:solidFill>
            <a:ln w="3175">
              <a:noFill/>
              <a:round/>
              <a:headEnd/>
              <a:tailEnd/>
            </a:ln>
          </p:spPr>
          <p:txBody>
            <a:bodyPr wrap="none" anchor="ctr"/>
            <a:lstStyle/>
            <a:p>
              <a:endParaRPr lang="en-US"/>
            </a:p>
          </p:txBody>
        </p:sp>
      </p:grpSp>
      <p:grpSp>
        <p:nvGrpSpPr>
          <p:cNvPr id="98352" name="Group 227"/>
          <p:cNvGrpSpPr>
            <a:grpSpLocks/>
          </p:cNvGrpSpPr>
          <p:nvPr/>
        </p:nvGrpSpPr>
        <p:grpSpPr bwMode="auto">
          <a:xfrm>
            <a:off x="5126038" y="6181725"/>
            <a:ext cx="547687" cy="365125"/>
            <a:chOff x="3229" y="3894"/>
            <a:chExt cx="345" cy="230"/>
          </a:xfrm>
        </p:grpSpPr>
        <p:grpSp>
          <p:nvGrpSpPr>
            <p:cNvPr id="98368" name="Group 228"/>
            <p:cNvGrpSpPr>
              <a:grpSpLocks/>
            </p:cNvGrpSpPr>
            <p:nvPr/>
          </p:nvGrpSpPr>
          <p:grpSpPr bwMode="auto">
            <a:xfrm>
              <a:off x="3229" y="3894"/>
              <a:ext cx="345" cy="230"/>
              <a:chOff x="3224" y="655"/>
              <a:chExt cx="345" cy="230"/>
            </a:xfrm>
          </p:grpSpPr>
          <p:sp>
            <p:nvSpPr>
              <p:cNvPr id="98374" name="Rectangle 229"/>
              <p:cNvSpPr>
                <a:spLocks noChangeArrowheads="1"/>
              </p:cNvSpPr>
              <p:nvPr/>
            </p:nvSpPr>
            <p:spPr bwMode="auto">
              <a:xfrm>
                <a:off x="3224" y="655"/>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8375" name="Freeform 230"/>
              <p:cNvSpPr>
                <a:spLocks noChangeAspect="1"/>
              </p:cNvSpPr>
              <p:nvPr/>
            </p:nvSpPr>
            <p:spPr bwMode="auto">
              <a:xfrm>
                <a:off x="3225" y="830"/>
                <a:ext cx="341" cy="55"/>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8369" name="Group 231"/>
            <p:cNvGrpSpPr>
              <a:grpSpLocks/>
            </p:cNvGrpSpPr>
            <p:nvPr/>
          </p:nvGrpSpPr>
          <p:grpSpPr bwMode="auto">
            <a:xfrm>
              <a:off x="3343" y="3940"/>
              <a:ext cx="116" cy="116"/>
              <a:chOff x="2483" y="3902"/>
              <a:chExt cx="116" cy="116"/>
            </a:xfrm>
          </p:grpSpPr>
          <p:grpSp>
            <p:nvGrpSpPr>
              <p:cNvPr id="98370" name="Group 232"/>
              <p:cNvGrpSpPr>
                <a:grpSpLocks/>
              </p:cNvGrpSpPr>
              <p:nvPr/>
            </p:nvGrpSpPr>
            <p:grpSpPr bwMode="auto">
              <a:xfrm>
                <a:off x="2509" y="3902"/>
                <a:ext cx="90" cy="116"/>
                <a:chOff x="2017" y="3848"/>
                <a:chExt cx="69" cy="89"/>
              </a:xfrm>
            </p:grpSpPr>
            <p:sp>
              <p:nvSpPr>
                <p:cNvPr id="98372" name="Freeform 233"/>
                <p:cNvSpPr>
                  <a:spLocks/>
                </p:cNvSpPr>
                <p:nvPr/>
              </p:nvSpPr>
              <p:spPr bwMode="auto">
                <a:xfrm rot="-2150260">
                  <a:off x="2017" y="3848"/>
                  <a:ext cx="46"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98373" name="Freeform 234"/>
                <p:cNvSpPr>
                  <a:spLocks/>
                </p:cNvSpPr>
                <p:nvPr/>
              </p:nvSpPr>
              <p:spPr bwMode="auto">
                <a:xfrm rot="1213491">
                  <a:off x="2025" y="3854"/>
                  <a:ext cx="61"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98371" name="Oval 235"/>
              <p:cNvSpPr>
                <a:spLocks noChangeArrowheads="1"/>
              </p:cNvSpPr>
              <p:nvPr/>
            </p:nvSpPr>
            <p:spPr bwMode="auto">
              <a:xfrm>
                <a:off x="2483" y="3974"/>
                <a:ext cx="27" cy="27"/>
              </a:xfrm>
              <a:prstGeom prst="ellipse">
                <a:avLst/>
              </a:prstGeom>
              <a:solidFill>
                <a:schemeClr val="tx1"/>
              </a:solidFill>
              <a:ln w="3175">
                <a:noFill/>
                <a:round/>
                <a:headEnd/>
                <a:tailEnd/>
              </a:ln>
            </p:spPr>
            <p:txBody>
              <a:bodyPr wrap="none" anchor="ctr"/>
              <a:lstStyle/>
              <a:p>
                <a:endParaRPr lang="en-US"/>
              </a:p>
            </p:txBody>
          </p:sp>
        </p:grpSp>
      </p:grpSp>
      <p:grpSp>
        <p:nvGrpSpPr>
          <p:cNvPr id="98353" name="Group 236"/>
          <p:cNvGrpSpPr>
            <a:grpSpLocks/>
          </p:cNvGrpSpPr>
          <p:nvPr/>
        </p:nvGrpSpPr>
        <p:grpSpPr bwMode="auto">
          <a:xfrm>
            <a:off x="6499225" y="6162675"/>
            <a:ext cx="401638" cy="401638"/>
            <a:chOff x="4094" y="3882"/>
            <a:chExt cx="253" cy="253"/>
          </a:xfrm>
        </p:grpSpPr>
        <p:grpSp>
          <p:nvGrpSpPr>
            <p:cNvPr id="98360" name="Group 237"/>
            <p:cNvGrpSpPr>
              <a:grpSpLocks/>
            </p:cNvGrpSpPr>
            <p:nvPr/>
          </p:nvGrpSpPr>
          <p:grpSpPr bwMode="auto">
            <a:xfrm>
              <a:off x="4094" y="3882"/>
              <a:ext cx="253" cy="253"/>
              <a:chOff x="4089" y="643"/>
              <a:chExt cx="253" cy="253"/>
            </a:xfrm>
          </p:grpSpPr>
          <p:sp>
            <p:nvSpPr>
              <p:cNvPr id="98366" name="Rectangle 238"/>
              <p:cNvSpPr>
                <a:spLocks noChangeArrowheads="1"/>
              </p:cNvSpPr>
              <p:nvPr/>
            </p:nvSpPr>
            <p:spPr bwMode="auto">
              <a:xfrm>
                <a:off x="4089" y="643"/>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8367" name="Freeform 239"/>
              <p:cNvSpPr>
                <a:spLocks noChangeAspect="1"/>
              </p:cNvSpPr>
              <p:nvPr/>
            </p:nvSpPr>
            <p:spPr bwMode="auto">
              <a:xfrm>
                <a:off x="4097" y="840"/>
                <a:ext cx="237" cy="48"/>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nvGrpSpPr>
            <p:cNvPr id="98361" name="Group 240"/>
            <p:cNvGrpSpPr>
              <a:grpSpLocks/>
            </p:cNvGrpSpPr>
            <p:nvPr/>
          </p:nvGrpSpPr>
          <p:grpSpPr bwMode="auto">
            <a:xfrm>
              <a:off x="4163" y="3944"/>
              <a:ext cx="116" cy="116"/>
              <a:chOff x="2483" y="3902"/>
              <a:chExt cx="116" cy="116"/>
            </a:xfrm>
          </p:grpSpPr>
          <p:grpSp>
            <p:nvGrpSpPr>
              <p:cNvPr id="98362" name="Group 241"/>
              <p:cNvGrpSpPr>
                <a:grpSpLocks/>
              </p:cNvGrpSpPr>
              <p:nvPr/>
            </p:nvGrpSpPr>
            <p:grpSpPr bwMode="auto">
              <a:xfrm>
                <a:off x="2509" y="3902"/>
                <a:ext cx="90" cy="116"/>
                <a:chOff x="2017" y="3848"/>
                <a:chExt cx="69" cy="89"/>
              </a:xfrm>
            </p:grpSpPr>
            <p:sp>
              <p:nvSpPr>
                <p:cNvPr id="98364" name="Freeform 242"/>
                <p:cNvSpPr>
                  <a:spLocks/>
                </p:cNvSpPr>
                <p:nvPr/>
              </p:nvSpPr>
              <p:spPr bwMode="auto">
                <a:xfrm rot="-2150260">
                  <a:off x="2017" y="3848"/>
                  <a:ext cx="46" cy="89"/>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98365" name="Freeform 243"/>
                <p:cNvSpPr>
                  <a:spLocks/>
                </p:cNvSpPr>
                <p:nvPr/>
              </p:nvSpPr>
              <p:spPr bwMode="auto">
                <a:xfrm rot="1213491">
                  <a:off x="2025" y="3854"/>
                  <a:ext cx="61" cy="47"/>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grpSp>
          <p:sp>
            <p:nvSpPr>
              <p:cNvPr id="98363" name="Oval 244"/>
              <p:cNvSpPr>
                <a:spLocks noChangeArrowheads="1"/>
              </p:cNvSpPr>
              <p:nvPr/>
            </p:nvSpPr>
            <p:spPr bwMode="auto">
              <a:xfrm>
                <a:off x="2483" y="3974"/>
                <a:ext cx="27" cy="27"/>
              </a:xfrm>
              <a:prstGeom prst="ellipse">
                <a:avLst/>
              </a:prstGeom>
              <a:solidFill>
                <a:schemeClr val="tx1"/>
              </a:solidFill>
              <a:ln w="3175">
                <a:noFill/>
                <a:round/>
                <a:headEnd/>
                <a:tailEnd/>
              </a:ln>
            </p:spPr>
            <p:txBody>
              <a:bodyPr wrap="none" anchor="ctr"/>
              <a:lstStyle/>
              <a:p>
                <a:endParaRPr lang="en-US"/>
              </a:p>
            </p:txBody>
          </p:sp>
        </p:grpSp>
      </p:grpSp>
      <p:grpSp>
        <p:nvGrpSpPr>
          <p:cNvPr id="98354" name="Group 245"/>
          <p:cNvGrpSpPr>
            <a:grpSpLocks/>
          </p:cNvGrpSpPr>
          <p:nvPr/>
        </p:nvGrpSpPr>
        <p:grpSpPr bwMode="auto">
          <a:xfrm>
            <a:off x="7742238" y="6097588"/>
            <a:ext cx="530225" cy="530225"/>
            <a:chOff x="4877" y="3841"/>
            <a:chExt cx="334" cy="334"/>
          </a:xfrm>
        </p:grpSpPr>
        <p:sp>
          <p:nvSpPr>
            <p:cNvPr id="98355" name="Freeform 246"/>
            <p:cNvSpPr>
              <a:spLocks/>
            </p:cNvSpPr>
            <p:nvPr/>
          </p:nvSpPr>
          <p:spPr bwMode="auto">
            <a:xfrm>
              <a:off x="4877" y="384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28575" cmpd="sng">
              <a:solidFill>
                <a:schemeClr val="tx1"/>
              </a:solidFill>
              <a:prstDash val="solid"/>
              <a:round/>
              <a:headEnd/>
              <a:tailEnd/>
            </a:ln>
          </p:spPr>
          <p:txBody>
            <a:bodyPr/>
            <a:lstStyle/>
            <a:p>
              <a:endParaRPr lang="en-US"/>
            </a:p>
          </p:txBody>
        </p:sp>
        <p:sp>
          <p:nvSpPr>
            <p:cNvPr id="98356" name="Freeform 247"/>
            <p:cNvSpPr>
              <a:spLocks noChangeAspect="1"/>
            </p:cNvSpPr>
            <p:nvPr/>
          </p:nvSpPr>
          <p:spPr bwMode="auto">
            <a:xfrm>
              <a:off x="4919" y="4011"/>
              <a:ext cx="250" cy="43"/>
            </a:xfrm>
            <a:custGeom>
              <a:avLst/>
              <a:gdLst>
                <a:gd name="T0" fmla="*/ 341 w 341"/>
                <a:gd name="T1" fmla="*/ 81 h 85"/>
                <a:gd name="T2" fmla="*/ 300 w 341"/>
                <a:gd name="T3" fmla="*/ 46 h 85"/>
                <a:gd name="T4" fmla="*/ 257 w 341"/>
                <a:gd name="T5" fmla="*/ 20 h 85"/>
                <a:gd name="T6" fmla="*/ 213 w 341"/>
                <a:gd name="T7" fmla="*/ 5 h 85"/>
                <a:gd name="T8" fmla="*/ 169 w 341"/>
                <a:gd name="T9" fmla="*/ 0 h 85"/>
                <a:gd name="T10" fmla="*/ 158 w 341"/>
                <a:gd name="T11" fmla="*/ 0 h 85"/>
                <a:gd name="T12" fmla="*/ 147 w 341"/>
                <a:gd name="T13" fmla="*/ 1 h 85"/>
                <a:gd name="T14" fmla="*/ 124 w 341"/>
                <a:gd name="T15" fmla="*/ 5 h 85"/>
                <a:gd name="T16" fmla="*/ 80 w 341"/>
                <a:gd name="T17" fmla="*/ 20 h 85"/>
                <a:gd name="T18" fmla="*/ 39 w 341"/>
                <a:gd name="T19" fmla="*/ 48 h 85"/>
                <a:gd name="T20" fmla="*/ 0 w 341"/>
                <a:gd name="T21" fmla="*/ 85 h 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41"/>
                <a:gd name="T34" fmla="*/ 0 h 85"/>
                <a:gd name="T35" fmla="*/ 341 w 341"/>
                <a:gd name="T36" fmla="*/ 85 h 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41" h="85">
                  <a:moveTo>
                    <a:pt x="341" y="81"/>
                  </a:moveTo>
                  <a:lnTo>
                    <a:pt x="300" y="46"/>
                  </a:lnTo>
                  <a:lnTo>
                    <a:pt x="257" y="20"/>
                  </a:lnTo>
                  <a:lnTo>
                    <a:pt x="213" y="5"/>
                  </a:lnTo>
                  <a:lnTo>
                    <a:pt x="169" y="0"/>
                  </a:lnTo>
                  <a:lnTo>
                    <a:pt x="158" y="0"/>
                  </a:lnTo>
                  <a:lnTo>
                    <a:pt x="147" y="1"/>
                  </a:lnTo>
                  <a:lnTo>
                    <a:pt x="124" y="5"/>
                  </a:lnTo>
                  <a:lnTo>
                    <a:pt x="80" y="20"/>
                  </a:lnTo>
                  <a:lnTo>
                    <a:pt x="39" y="48"/>
                  </a:lnTo>
                  <a:lnTo>
                    <a:pt x="0" y="8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98357" name="Freeform 248"/>
            <p:cNvSpPr>
              <a:spLocks/>
            </p:cNvSpPr>
            <p:nvPr/>
          </p:nvSpPr>
          <p:spPr bwMode="auto">
            <a:xfrm rot="-2150260">
              <a:off x="5012" y="3894"/>
              <a:ext cx="60" cy="116"/>
            </a:xfrm>
            <a:custGeom>
              <a:avLst/>
              <a:gdLst>
                <a:gd name="T0" fmla="*/ 65 w 66"/>
                <a:gd name="T1" fmla="*/ 107 h 107"/>
                <a:gd name="T2" fmla="*/ 32 w 66"/>
                <a:gd name="T3" fmla="*/ 99 h 107"/>
                <a:gd name="T4" fmla="*/ 14 w 66"/>
                <a:gd name="T5" fmla="*/ 87 h 107"/>
                <a:gd name="T6" fmla="*/ 3 w 66"/>
                <a:gd name="T7" fmla="*/ 72 h 107"/>
                <a:gd name="T8" fmla="*/ 0 w 66"/>
                <a:gd name="T9" fmla="*/ 57 h 107"/>
                <a:gd name="T10" fmla="*/ 3 w 66"/>
                <a:gd name="T11" fmla="*/ 38 h 107"/>
                <a:gd name="T12" fmla="*/ 18 w 66"/>
                <a:gd name="T13" fmla="*/ 18 h 107"/>
                <a:gd name="T14" fmla="*/ 42 w 66"/>
                <a:gd name="T15" fmla="*/ 6 h 107"/>
                <a:gd name="T16" fmla="*/ 66 w 66"/>
                <a:gd name="T17" fmla="*/ 0 h 1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07"/>
                <a:gd name="T29" fmla="*/ 66 w 66"/>
                <a:gd name="T30" fmla="*/ 107 h 10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07">
                  <a:moveTo>
                    <a:pt x="65" y="107"/>
                  </a:moveTo>
                  <a:lnTo>
                    <a:pt x="32" y="99"/>
                  </a:lnTo>
                  <a:lnTo>
                    <a:pt x="14" y="87"/>
                  </a:lnTo>
                  <a:lnTo>
                    <a:pt x="3" y="72"/>
                  </a:lnTo>
                  <a:lnTo>
                    <a:pt x="0" y="57"/>
                  </a:lnTo>
                  <a:lnTo>
                    <a:pt x="3" y="38"/>
                  </a:lnTo>
                  <a:lnTo>
                    <a:pt x="18" y="18"/>
                  </a:lnTo>
                  <a:lnTo>
                    <a:pt x="42" y="6"/>
                  </a:lnTo>
                  <a:lnTo>
                    <a:pt x="66" y="0"/>
                  </a:lnTo>
                </a:path>
              </a:pathLst>
            </a:custGeom>
            <a:noFill/>
            <a:ln w="12700" cap="flat" cmpd="sng">
              <a:solidFill>
                <a:schemeClr val="tx1"/>
              </a:solidFill>
              <a:prstDash val="solid"/>
              <a:round/>
              <a:headEnd/>
              <a:tailEnd/>
            </a:ln>
          </p:spPr>
          <p:txBody>
            <a:bodyPr wrap="none" anchor="ctr"/>
            <a:lstStyle/>
            <a:p>
              <a:endParaRPr lang="en-US"/>
            </a:p>
          </p:txBody>
        </p:sp>
        <p:sp>
          <p:nvSpPr>
            <p:cNvPr id="98358" name="Freeform 249"/>
            <p:cNvSpPr>
              <a:spLocks/>
            </p:cNvSpPr>
            <p:nvPr/>
          </p:nvSpPr>
          <p:spPr bwMode="auto">
            <a:xfrm rot="1213491">
              <a:off x="5022" y="3902"/>
              <a:ext cx="80" cy="61"/>
            </a:xfrm>
            <a:custGeom>
              <a:avLst/>
              <a:gdLst>
                <a:gd name="T0" fmla="*/ 0 w 54"/>
                <a:gd name="T1" fmla="*/ 35 h 35"/>
                <a:gd name="T2" fmla="*/ 28 w 54"/>
                <a:gd name="T3" fmla="*/ 8 h 35"/>
                <a:gd name="T4" fmla="*/ 28 w 54"/>
                <a:gd name="T5" fmla="*/ 23 h 35"/>
                <a:gd name="T6" fmla="*/ 54 w 54"/>
                <a:gd name="T7" fmla="*/ 0 h 35"/>
                <a:gd name="T8" fmla="*/ 0 60000 65536"/>
                <a:gd name="T9" fmla="*/ 0 60000 65536"/>
                <a:gd name="T10" fmla="*/ 0 60000 65536"/>
                <a:gd name="T11" fmla="*/ 0 60000 65536"/>
                <a:gd name="T12" fmla="*/ 0 w 54"/>
                <a:gd name="T13" fmla="*/ 0 h 35"/>
                <a:gd name="T14" fmla="*/ 54 w 54"/>
                <a:gd name="T15" fmla="*/ 35 h 35"/>
              </a:gdLst>
              <a:ahLst/>
              <a:cxnLst>
                <a:cxn ang="T8">
                  <a:pos x="T0" y="T1"/>
                </a:cxn>
                <a:cxn ang="T9">
                  <a:pos x="T2" y="T3"/>
                </a:cxn>
                <a:cxn ang="T10">
                  <a:pos x="T4" y="T5"/>
                </a:cxn>
                <a:cxn ang="T11">
                  <a:pos x="T6" y="T7"/>
                </a:cxn>
              </a:cxnLst>
              <a:rect l="T12" t="T13" r="T14" b="T15"/>
              <a:pathLst>
                <a:path w="54" h="35">
                  <a:moveTo>
                    <a:pt x="0" y="35"/>
                  </a:moveTo>
                  <a:lnTo>
                    <a:pt x="28" y="8"/>
                  </a:lnTo>
                  <a:lnTo>
                    <a:pt x="28" y="23"/>
                  </a:lnTo>
                  <a:lnTo>
                    <a:pt x="54" y="0"/>
                  </a:lnTo>
                </a:path>
              </a:pathLst>
            </a:custGeom>
            <a:noFill/>
            <a:ln w="12700" cap="flat" cmpd="sng">
              <a:solidFill>
                <a:schemeClr val="tx1"/>
              </a:solidFill>
              <a:prstDash val="solid"/>
              <a:round/>
              <a:headEnd/>
              <a:tailEnd/>
            </a:ln>
          </p:spPr>
          <p:txBody>
            <a:bodyPr wrap="none" anchor="ctr"/>
            <a:lstStyle/>
            <a:p>
              <a:endParaRPr lang="en-US"/>
            </a:p>
          </p:txBody>
        </p:sp>
        <p:sp>
          <p:nvSpPr>
            <p:cNvPr id="98359" name="Oval 250"/>
            <p:cNvSpPr>
              <a:spLocks noChangeArrowheads="1"/>
            </p:cNvSpPr>
            <p:nvPr/>
          </p:nvSpPr>
          <p:spPr bwMode="auto">
            <a:xfrm>
              <a:off x="4986" y="3966"/>
              <a:ext cx="27" cy="27"/>
            </a:xfrm>
            <a:prstGeom prst="ellipse">
              <a:avLst/>
            </a:prstGeom>
            <a:solidFill>
              <a:schemeClr val="tx1"/>
            </a:solidFill>
            <a:ln w="3175">
              <a:noFill/>
              <a:round/>
              <a:headEnd/>
              <a:tailEnd/>
            </a:ln>
          </p:spPr>
          <p:txBody>
            <a:bodyPr wrap="none" anchor="ctr"/>
            <a:lstStyle/>
            <a:p>
              <a:endParaRPr lang="en-US"/>
            </a:p>
          </p:txBody>
        </p:sp>
      </p:gr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Text Box 2"/>
          <p:cNvSpPr txBox="1">
            <a:spLocks noChangeArrowheads="1"/>
          </p:cNvSpPr>
          <p:nvPr/>
        </p:nvSpPr>
        <p:spPr bwMode="auto">
          <a:xfrm>
            <a:off x="719138" y="3019425"/>
            <a:ext cx="1844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Attack</a:t>
            </a:r>
          </a:p>
        </p:txBody>
      </p:sp>
      <p:sp>
        <p:nvSpPr>
          <p:cNvPr id="99331"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99332" name="Rectangle 4"/>
          <p:cNvSpPr>
            <a:spLocks noGrp="1" noChangeArrowheads="1"/>
          </p:cNvSpPr>
          <p:nvPr>
            <p:ph type="title"/>
          </p:nvPr>
        </p:nvSpPr>
        <p:spPr>
          <a:xfrm>
            <a:off x="3078163" y="77788"/>
            <a:ext cx="4916487" cy="365125"/>
          </a:xfrm>
          <a:noFill/>
        </p:spPr>
        <p:txBody>
          <a:bodyPr wrap="none" lIns="0" tIns="0" rIns="0" bIns="0">
            <a:spAutoFit/>
          </a:bodyPr>
          <a:lstStyle/>
          <a:p>
            <a:pPr eaLnBrk="1" hangingPunct="1"/>
            <a:r>
              <a:rPr lang="en-US" sz="2400"/>
              <a:t>Special Operations Forces (4 slides)</a:t>
            </a:r>
          </a:p>
        </p:txBody>
      </p:sp>
      <p:sp>
        <p:nvSpPr>
          <p:cNvPr id="99333"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99334"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99335"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99336"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99337" name="Text Box 9"/>
          <p:cNvSpPr txBox="1">
            <a:spLocks noChangeArrowheads="1"/>
          </p:cNvSpPr>
          <p:nvPr/>
        </p:nvSpPr>
        <p:spPr bwMode="auto">
          <a:xfrm>
            <a:off x="1458913" y="942975"/>
            <a:ext cx="3651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a:t>
            </a:r>
          </a:p>
        </p:txBody>
      </p:sp>
      <p:sp>
        <p:nvSpPr>
          <p:cNvPr id="99338" name="Text Box 10"/>
          <p:cNvSpPr txBox="1">
            <a:spLocks noChangeArrowheads="1"/>
          </p:cNvSpPr>
          <p:nvPr/>
        </p:nvSpPr>
        <p:spPr bwMode="auto">
          <a:xfrm>
            <a:off x="1135063" y="5842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99339" name="Line 11"/>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99340" name="Rectangle 12"/>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grpSp>
        <p:nvGrpSpPr>
          <p:cNvPr id="99341" name="Group 13"/>
          <p:cNvGrpSpPr>
            <a:grpSpLocks/>
          </p:cNvGrpSpPr>
          <p:nvPr/>
        </p:nvGrpSpPr>
        <p:grpSpPr bwMode="auto">
          <a:xfrm>
            <a:off x="3763963" y="809625"/>
            <a:ext cx="530225" cy="530225"/>
            <a:chOff x="2371" y="510"/>
            <a:chExt cx="334" cy="334"/>
          </a:xfrm>
        </p:grpSpPr>
        <p:sp>
          <p:nvSpPr>
            <p:cNvPr id="99517" name="Freeform 14"/>
            <p:cNvSpPr>
              <a:spLocks noChangeAspect="1"/>
            </p:cNvSpPr>
            <p:nvPr/>
          </p:nvSpPr>
          <p:spPr bwMode="auto">
            <a:xfrm>
              <a:off x="2371" y="5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518" name="Text Box 15"/>
            <p:cNvSpPr txBox="1">
              <a:spLocks noChangeArrowheads="1"/>
            </p:cNvSpPr>
            <p:nvPr/>
          </p:nvSpPr>
          <p:spPr bwMode="auto">
            <a:xfrm>
              <a:off x="2439" y="619"/>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99342" name="Group 16"/>
          <p:cNvGrpSpPr>
            <a:grpSpLocks/>
          </p:cNvGrpSpPr>
          <p:nvPr/>
        </p:nvGrpSpPr>
        <p:grpSpPr bwMode="auto">
          <a:xfrm>
            <a:off x="5118100" y="892175"/>
            <a:ext cx="547688" cy="365125"/>
            <a:chOff x="3229" y="562"/>
            <a:chExt cx="345" cy="230"/>
          </a:xfrm>
        </p:grpSpPr>
        <p:sp>
          <p:nvSpPr>
            <p:cNvPr id="99515" name="Rectangle 17"/>
            <p:cNvSpPr>
              <a:spLocks noChangeArrowheads="1"/>
            </p:cNvSpPr>
            <p:nvPr/>
          </p:nvSpPr>
          <p:spPr bwMode="auto">
            <a:xfrm>
              <a:off x="3229" y="5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516" name="Text Box 18"/>
            <p:cNvSpPr txBox="1">
              <a:spLocks noChangeArrowheads="1"/>
            </p:cNvSpPr>
            <p:nvPr/>
          </p:nvSpPr>
          <p:spPr bwMode="auto">
            <a:xfrm>
              <a:off x="3302" y="620"/>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99343" name="Group 19"/>
          <p:cNvGrpSpPr>
            <a:grpSpLocks/>
          </p:cNvGrpSpPr>
          <p:nvPr/>
        </p:nvGrpSpPr>
        <p:grpSpPr bwMode="auto">
          <a:xfrm>
            <a:off x="6484938" y="874713"/>
            <a:ext cx="401637" cy="401637"/>
            <a:chOff x="4094" y="551"/>
            <a:chExt cx="253" cy="253"/>
          </a:xfrm>
        </p:grpSpPr>
        <p:sp>
          <p:nvSpPr>
            <p:cNvPr id="99513" name="Rectangle 20"/>
            <p:cNvSpPr>
              <a:spLocks noChangeArrowheads="1"/>
            </p:cNvSpPr>
            <p:nvPr/>
          </p:nvSpPr>
          <p:spPr bwMode="auto">
            <a:xfrm>
              <a:off x="4094" y="5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514" name="Text Box 21"/>
            <p:cNvSpPr txBox="1">
              <a:spLocks noChangeArrowheads="1"/>
            </p:cNvSpPr>
            <p:nvPr/>
          </p:nvSpPr>
          <p:spPr bwMode="auto">
            <a:xfrm>
              <a:off x="4121" y="620"/>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99344" name="Group 22"/>
          <p:cNvGrpSpPr>
            <a:grpSpLocks/>
          </p:cNvGrpSpPr>
          <p:nvPr/>
        </p:nvGrpSpPr>
        <p:grpSpPr bwMode="auto">
          <a:xfrm>
            <a:off x="7742238" y="809625"/>
            <a:ext cx="530225" cy="530225"/>
            <a:chOff x="4877" y="510"/>
            <a:chExt cx="334" cy="334"/>
          </a:xfrm>
        </p:grpSpPr>
        <p:sp>
          <p:nvSpPr>
            <p:cNvPr id="99511" name="Freeform 23"/>
            <p:cNvSpPr>
              <a:spLocks/>
            </p:cNvSpPr>
            <p:nvPr/>
          </p:nvSpPr>
          <p:spPr bwMode="auto">
            <a:xfrm>
              <a:off x="4877" y="5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512" name="Text Box 24"/>
            <p:cNvSpPr txBox="1">
              <a:spLocks noChangeArrowheads="1"/>
            </p:cNvSpPr>
            <p:nvPr/>
          </p:nvSpPr>
          <p:spPr bwMode="auto">
            <a:xfrm>
              <a:off x="4961" y="629"/>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SOF</a:t>
              </a:r>
            </a:p>
          </p:txBody>
        </p:sp>
      </p:grpSp>
      <p:sp>
        <p:nvSpPr>
          <p:cNvPr id="99345" name="Text Box 25"/>
          <p:cNvSpPr txBox="1">
            <a:spLocks noChangeArrowheads="1"/>
          </p:cNvSpPr>
          <p:nvPr/>
        </p:nvSpPr>
        <p:spPr bwMode="auto">
          <a:xfrm>
            <a:off x="1119188" y="1576388"/>
            <a:ext cx="10461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Aviation</a:t>
            </a:r>
          </a:p>
        </p:txBody>
      </p:sp>
      <p:grpSp>
        <p:nvGrpSpPr>
          <p:cNvPr id="99346" name="Group 26"/>
          <p:cNvGrpSpPr>
            <a:grpSpLocks/>
          </p:cNvGrpSpPr>
          <p:nvPr/>
        </p:nvGrpSpPr>
        <p:grpSpPr bwMode="auto">
          <a:xfrm>
            <a:off x="3754438" y="1449388"/>
            <a:ext cx="530225" cy="530225"/>
            <a:chOff x="2365" y="913"/>
            <a:chExt cx="334" cy="334"/>
          </a:xfrm>
        </p:grpSpPr>
        <p:grpSp>
          <p:nvGrpSpPr>
            <p:cNvPr id="99507" name="Group 27"/>
            <p:cNvGrpSpPr>
              <a:grpSpLocks/>
            </p:cNvGrpSpPr>
            <p:nvPr/>
          </p:nvGrpSpPr>
          <p:grpSpPr bwMode="auto">
            <a:xfrm>
              <a:off x="2365" y="913"/>
              <a:ext cx="334" cy="334"/>
              <a:chOff x="2335" y="587"/>
              <a:chExt cx="334" cy="334"/>
            </a:xfrm>
          </p:grpSpPr>
          <p:sp>
            <p:nvSpPr>
              <p:cNvPr id="99509" name="Freeform 28"/>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510" name="Freeform 29"/>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9508" name="Rectangle 30"/>
            <p:cNvSpPr>
              <a:spLocks noChangeArrowheads="1"/>
            </p:cNvSpPr>
            <p:nvPr/>
          </p:nvSpPr>
          <p:spPr bwMode="auto">
            <a:xfrm>
              <a:off x="2466" y="966"/>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grpSp>
        <p:nvGrpSpPr>
          <p:cNvPr id="99347" name="Group 31"/>
          <p:cNvGrpSpPr>
            <a:grpSpLocks/>
          </p:cNvGrpSpPr>
          <p:nvPr/>
        </p:nvGrpSpPr>
        <p:grpSpPr bwMode="auto">
          <a:xfrm>
            <a:off x="7731125" y="1447800"/>
            <a:ext cx="530225" cy="530225"/>
            <a:chOff x="4870" y="912"/>
            <a:chExt cx="334" cy="334"/>
          </a:xfrm>
        </p:grpSpPr>
        <p:grpSp>
          <p:nvGrpSpPr>
            <p:cNvPr id="99503" name="Group 32"/>
            <p:cNvGrpSpPr>
              <a:grpSpLocks/>
            </p:cNvGrpSpPr>
            <p:nvPr/>
          </p:nvGrpSpPr>
          <p:grpSpPr bwMode="auto">
            <a:xfrm>
              <a:off x="4870" y="912"/>
              <a:ext cx="334" cy="334"/>
              <a:chOff x="4841" y="586"/>
              <a:chExt cx="334" cy="334"/>
            </a:xfrm>
          </p:grpSpPr>
          <p:sp>
            <p:nvSpPr>
              <p:cNvPr id="99505" name="Freeform 33"/>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506" name="Freeform 34"/>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9504" name="Rectangle 35"/>
            <p:cNvSpPr>
              <a:spLocks noChangeArrowheads="1"/>
            </p:cNvSpPr>
            <p:nvPr/>
          </p:nvSpPr>
          <p:spPr bwMode="auto">
            <a:xfrm>
              <a:off x="4963" y="978"/>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grpSp>
      <p:grpSp>
        <p:nvGrpSpPr>
          <p:cNvPr id="99348" name="Group 36"/>
          <p:cNvGrpSpPr>
            <a:grpSpLocks/>
          </p:cNvGrpSpPr>
          <p:nvPr/>
        </p:nvGrpSpPr>
        <p:grpSpPr bwMode="auto">
          <a:xfrm>
            <a:off x="6484938" y="1512888"/>
            <a:ext cx="401637" cy="401637"/>
            <a:chOff x="4090" y="953"/>
            <a:chExt cx="253" cy="253"/>
          </a:xfrm>
        </p:grpSpPr>
        <p:grpSp>
          <p:nvGrpSpPr>
            <p:cNvPr id="99499" name="Group 37"/>
            <p:cNvGrpSpPr>
              <a:grpSpLocks/>
            </p:cNvGrpSpPr>
            <p:nvPr/>
          </p:nvGrpSpPr>
          <p:grpSpPr bwMode="auto">
            <a:xfrm>
              <a:off x="4090" y="953"/>
              <a:ext cx="253" cy="253"/>
              <a:chOff x="4063" y="627"/>
              <a:chExt cx="253" cy="253"/>
            </a:xfrm>
          </p:grpSpPr>
          <p:sp>
            <p:nvSpPr>
              <p:cNvPr id="99501" name="Rectangle 38"/>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502" name="Freeform 39"/>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9500" name="Rectangle 40"/>
            <p:cNvSpPr>
              <a:spLocks noChangeArrowheads="1"/>
            </p:cNvSpPr>
            <p:nvPr/>
          </p:nvSpPr>
          <p:spPr bwMode="auto">
            <a:xfrm>
              <a:off x="4135" y="965"/>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grpSp>
        <p:nvGrpSpPr>
          <p:cNvPr id="99349" name="Group 41"/>
          <p:cNvGrpSpPr>
            <a:grpSpLocks/>
          </p:cNvGrpSpPr>
          <p:nvPr/>
        </p:nvGrpSpPr>
        <p:grpSpPr bwMode="auto">
          <a:xfrm>
            <a:off x="5118100" y="1531938"/>
            <a:ext cx="547688" cy="365125"/>
            <a:chOff x="3224" y="965"/>
            <a:chExt cx="345" cy="230"/>
          </a:xfrm>
        </p:grpSpPr>
        <p:grpSp>
          <p:nvGrpSpPr>
            <p:cNvPr id="99495" name="Group 42"/>
            <p:cNvGrpSpPr>
              <a:grpSpLocks/>
            </p:cNvGrpSpPr>
            <p:nvPr/>
          </p:nvGrpSpPr>
          <p:grpSpPr bwMode="auto">
            <a:xfrm>
              <a:off x="3224" y="965"/>
              <a:ext cx="345" cy="230"/>
              <a:chOff x="3193" y="639"/>
              <a:chExt cx="345" cy="230"/>
            </a:xfrm>
          </p:grpSpPr>
          <p:sp>
            <p:nvSpPr>
              <p:cNvPr id="99497" name="Rectangle 4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98" name="Freeform 44"/>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99496" name="Rectangle 45"/>
            <p:cNvSpPr>
              <a:spLocks noChangeArrowheads="1"/>
            </p:cNvSpPr>
            <p:nvPr/>
          </p:nvSpPr>
          <p:spPr bwMode="auto">
            <a:xfrm>
              <a:off x="3315" y="969"/>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sp>
        <p:nvSpPr>
          <p:cNvPr id="99350" name="Text Box 46"/>
          <p:cNvSpPr txBox="1">
            <a:spLocks noChangeArrowheads="1"/>
          </p:cNvSpPr>
          <p:nvPr/>
        </p:nvSpPr>
        <p:spPr bwMode="auto">
          <a:xfrm>
            <a:off x="990600" y="2308225"/>
            <a:ext cx="13017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a:t>
            </a:r>
          </a:p>
        </p:txBody>
      </p:sp>
      <p:grpSp>
        <p:nvGrpSpPr>
          <p:cNvPr id="99351" name="Group 47"/>
          <p:cNvGrpSpPr>
            <a:grpSpLocks/>
          </p:cNvGrpSpPr>
          <p:nvPr/>
        </p:nvGrpSpPr>
        <p:grpSpPr bwMode="auto">
          <a:xfrm>
            <a:off x="3752850" y="2149475"/>
            <a:ext cx="530225" cy="530225"/>
            <a:chOff x="2364" y="1354"/>
            <a:chExt cx="334" cy="334"/>
          </a:xfrm>
        </p:grpSpPr>
        <p:grpSp>
          <p:nvGrpSpPr>
            <p:cNvPr id="99491" name="Group 48"/>
            <p:cNvGrpSpPr>
              <a:grpSpLocks/>
            </p:cNvGrpSpPr>
            <p:nvPr/>
          </p:nvGrpSpPr>
          <p:grpSpPr bwMode="auto">
            <a:xfrm>
              <a:off x="2364" y="1354"/>
              <a:ext cx="334" cy="334"/>
              <a:chOff x="2335" y="1047"/>
              <a:chExt cx="334" cy="334"/>
            </a:xfrm>
          </p:grpSpPr>
          <p:sp>
            <p:nvSpPr>
              <p:cNvPr id="99493" name="Freeform 49"/>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494" name="Freeform 50"/>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92" name="Rectangle 51"/>
            <p:cNvSpPr>
              <a:spLocks noChangeArrowheads="1"/>
            </p:cNvSpPr>
            <p:nvPr/>
          </p:nvSpPr>
          <p:spPr bwMode="auto">
            <a:xfrm>
              <a:off x="2465" y="139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grpSp>
        <p:nvGrpSpPr>
          <p:cNvPr id="99352" name="Group 52"/>
          <p:cNvGrpSpPr>
            <a:grpSpLocks/>
          </p:cNvGrpSpPr>
          <p:nvPr/>
        </p:nvGrpSpPr>
        <p:grpSpPr bwMode="auto">
          <a:xfrm>
            <a:off x="7729538" y="2147888"/>
            <a:ext cx="530225" cy="530225"/>
            <a:chOff x="4869" y="1353"/>
            <a:chExt cx="334" cy="334"/>
          </a:xfrm>
        </p:grpSpPr>
        <p:grpSp>
          <p:nvGrpSpPr>
            <p:cNvPr id="99487" name="Group 53"/>
            <p:cNvGrpSpPr>
              <a:grpSpLocks/>
            </p:cNvGrpSpPr>
            <p:nvPr/>
          </p:nvGrpSpPr>
          <p:grpSpPr bwMode="auto">
            <a:xfrm>
              <a:off x="4869" y="1353"/>
              <a:ext cx="334" cy="334"/>
              <a:chOff x="4841" y="1046"/>
              <a:chExt cx="334" cy="334"/>
            </a:xfrm>
          </p:grpSpPr>
          <p:sp>
            <p:nvSpPr>
              <p:cNvPr id="99489" name="Freeform 54"/>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490" name="Freeform 55"/>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88" name="Rectangle 56"/>
            <p:cNvSpPr>
              <a:spLocks noChangeArrowheads="1"/>
            </p:cNvSpPr>
            <p:nvPr/>
          </p:nvSpPr>
          <p:spPr bwMode="auto">
            <a:xfrm>
              <a:off x="4970" y="1419"/>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grpSp>
        <p:nvGrpSpPr>
          <p:cNvPr id="99353" name="Group 57"/>
          <p:cNvGrpSpPr>
            <a:grpSpLocks/>
          </p:cNvGrpSpPr>
          <p:nvPr/>
        </p:nvGrpSpPr>
        <p:grpSpPr bwMode="auto">
          <a:xfrm>
            <a:off x="6484938" y="2212975"/>
            <a:ext cx="401637" cy="401638"/>
            <a:chOff x="4090" y="1394"/>
            <a:chExt cx="253" cy="253"/>
          </a:xfrm>
        </p:grpSpPr>
        <p:grpSp>
          <p:nvGrpSpPr>
            <p:cNvPr id="99483" name="Group 58"/>
            <p:cNvGrpSpPr>
              <a:grpSpLocks/>
            </p:cNvGrpSpPr>
            <p:nvPr/>
          </p:nvGrpSpPr>
          <p:grpSpPr bwMode="auto">
            <a:xfrm>
              <a:off x="4090" y="1394"/>
              <a:ext cx="253" cy="253"/>
              <a:chOff x="4063" y="1087"/>
              <a:chExt cx="253" cy="253"/>
            </a:xfrm>
          </p:grpSpPr>
          <p:sp>
            <p:nvSpPr>
              <p:cNvPr id="99485" name="Rectangle 59"/>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486" name="Freeform 60"/>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84" name="Rectangle 61"/>
            <p:cNvSpPr>
              <a:spLocks noChangeArrowheads="1"/>
            </p:cNvSpPr>
            <p:nvPr/>
          </p:nvSpPr>
          <p:spPr bwMode="auto">
            <a:xfrm>
              <a:off x="4134" y="1408"/>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grpSp>
        <p:nvGrpSpPr>
          <p:cNvPr id="99354" name="Group 62"/>
          <p:cNvGrpSpPr>
            <a:grpSpLocks/>
          </p:cNvGrpSpPr>
          <p:nvPr/>
        </p:nvGrpSpPr>
        <p:grpSpPr bwMode="auto">
          <a:xfrm>
            <a:off x="5118100" y="2232025"/>
            <a:ext cx="547688" cy="365125"/>
            <a:chOff x="3224" y="1406"/>
            <a:chExt cx="345" cy="230"/>
          </a:xfrm>
        </p:grpSpPr>
        <p:grpSp>
          <p:nvGrpSpPr>
            <p:cNvPr id="99479" name="Group 63"/>
            <p:cNvGrpSpPr>
              <a:grpSpLocks/>
            </p:cNvGrpSpPr>
            <p:nvPr/>
          </p:nvGrpSpPr>
          <p:grpSpPr bwMode="auto">
            <a:xfrm>
              <a:off x="3224" y="1406"/>
              <a:ext cx="345" cy="230"/>
              <a:chOff x="3193" y="1099"/>
              <a:chExt cx="345" cy="230"/>
            </a:xfrm>
          </p:grpSpPr>
          <p:sp>
            <p:nvSpPr>
              <p:cNvPr id="99481" name="Rectangle 64"/>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82" name="Freeform 65"/>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80" name="Rectangle 66"/>
            <p:cNvSpPr>
              <a:spLocks noChangeArrowheads="1"/>
            </p:cNvSpPr>
            <p:nvPr/>
          </p:nvSpPr>
          <p:spPr bwMode="auto">
            <a:xfrm>
              <a:off x="3314" y="1412"/>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sp>
        <p:nvSpPr>
          <p:cNvPr id="99355" name="Text Box 67"/>
          <p:cNvSpPr txBox="1">
            <a:spLocks noChangeArrowheads="1"/>
          </p:cNvSpPr>
          <p:nvPr/>
        </p:nvSpPr>
        <p:spPr bwMode="auto">
          <a:xfrm>
            <a:off x="409575" y="6078538"/>
            <a:ext cx="2465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Utility Medium</a:t>
            </a:r>
          </a:p>
        </p:txBody>
      </p:sp>
      <p:grpSp>
        <p:nvGrpSpPr>
          <p:cNvPr id="99356" name="Group 68"/>
          <p:cNvGrpSpPr>
            <a:grpSpLocks/>
          </p:cNvGrpSpPr>
          <p:nvPr/>
        </p:nvGrpSpPr>
        <p:grpSpPr bwMode="auto">
          <a:xfrm>
            <a:off x="3752850" y="2860675"/>
            <a:ext cx="530225" cy="530225"/>
            <a:chOff x="2364" y="1802"/>
            <a:chExt cx="334" cy="334"/>
          </a:xfrm>
        </p:grpSpPr>
        <p:grpSp>
          <p:nvGrpSpPr>
            <p:cNvPr id="99474" name="Group 69"/>
            <p:cNvGrpSpPr>
              <a:grpSpLocks/>
            </p:cNvGrpSpPr>
            <p:nvPr/>
          </p:nvGrpSpPr>
          <p:grpSpPr bwMode="auto">
            <a:xfrm>
              <a:off x="2364" y="1802"/>
              <a:ext cx="334" cy="334"/>
              <a:chOff x="2335" y="1047"/>
              <a:chExt cx="334" cy="334"/>
            </a:xfrm>
          </p:grpSpPr>
          <p:sp>
            <p:nvSpPr>
              <p:cNvPr id="99477" name="Freeform 70"/>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478" name="Freeform 71"/>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75" name="Rectangle 72"/>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76" name="Rectangle 73"/>
            <p:cNvSpPr>
              <a:spLocks noChangeArrowheads="1"/>
            </p:cNvSpPr>
            <p:nvPr/>
          </p:nvSpPr>
          <p:spPr bwMode="auto">
            <a:xfrm>
              <a:off x="2497" y="2007"/>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9357" name="Group 74"/>
          <p:cNvGrpSpPr>
            <a:grpSpLocks/>
          </p:cNvGrpSpPr>
          <p:nvPr/>
        </p:nvGrpSpPr>
        <p:grpSpPr bwMode="auto">
          <a:xfrm>
            <a:off x="7729538" y="2859088"/>
            <a:ext cx="530225" cy="530225"/>
            <a:chOff x="4869" y="1801"/>
            <a:chExt cx="334" cy="334"/>
          </a:xfrm>
        </p:grpSpPr>
        <p:grpSp>
          <p:nvGrpSpPr>
            <p:cNvPr id="99469" name="Group 75"/>
            <p:cNvGrpSpPr>
              <a:grpSpLocks/>
            </p:cNvGrpSpPr>
            <p:nvPr/>
          </p:nvGrpSpPr>
          <p:grpSpPr bwMode="auto">
            <a:xfrm>
              <a:off x="4869" y="1801"/>
              <a:ext cx="334" cy="334"/>
              <a:chOff x="4841" y="1046"/>
              <a:chExt cx="334" cy="334"/>
            </a:xfrm>
          </p:grpSpPr>
          <p:sp>
            <p:nvSpPr>
              <p:cNvPr id="99472" name="Freeform 76"/>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473" name="Freeform 77"/>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70" name="Rectangle 78"/>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71" name="Rectangle 79"/>
            <p:cNvSpPr>
              <a:spLocks noChangeArrowheads="1"/>
            </p:cNvSpPr>
            <p:nvPr/>
          </p:nvSpPr>
          <p:spPr bwMode="auto">
            <a:xfrm>
              <a:off x="5002" y="1997"/>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99358" name="Group 80"/>
          <p:cNvGrpSpPr>
            <a:grpSpLocks/>
          </p:cNvGrpSpPr>
          <p:nvPr/>
        </p:nvGrpSpPr>
        <p:grpSpPr bwMode="auto">
          <a:xfrm>
            <a:off x="6484938" y="2924175"/>
            <a:ext cx="401637" cy="401638"/>
            <a:chOff x="4090" y="1842"/>
            <a:chExt cx="253" cy="253"/>
          </a:xfrm>
        </p:grpSpPr>
        <p:grpSp>
          <p:nvGrpSpPr>
            <p:cNvPr id="99464" name="Group 81"/>
            <p:cNvGrpSpPr>
              <a:grpSpLocks/>
            </p:cNvGrpSpPr>
            <p:nvPr/>
          </p:nvGrpSpPr>
          <p:grpSpPr bwMode="auto">
            <a:xfrm>
              <a:off x="4090" y="1842"/>
              <a:ext cx="253" cy="253"/>
              <a:chOff x="4063" y="1087"/>
              <a:chExt cx="253" cy="253"/>
            </a:xfrm>
          </p:grpSpPr>
          <p:sp>
            <p:nvSpPr>
              <p:cNvPr id="99467" name="Rectangle 82"/>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468" name="Freeform 83"/>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65" name="Rectangle 84"/>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66" name="Rectangle 85"/>
            <p:cNvSpPr>
              <a:spLocks noChangeArrowheads="1"/>
            </p:cNvSpPr>
            <p:nvPr/>
          </p:nvSpPr>
          <p:spPr bwMode="auto">
            <a:xfrm>
              <a:off x="4188" y="1998"/>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99359" name="Group 86"/>
          <p:cNvGrpSpPr>
            <a:grpSpLocks/>
          </p:cNvGrpSpPr>
          <p:nvPr/>
        </p:nvGrpSpPr>
        <p:grpSpPr bwMode="auto">
          <a:xfrm>
            <a:off x="5118100" y="2943225"/>
            <a:ext cx="547688" cy="368300"/>
            <a:chOff x="3224" y="1854"/>
            <a:chExt cx="345" cy="232"/>
          </a:xfrm>
        </p:grpSpPr>
        <p:grpSp>
          <p:nvGrpSpPr>
            <p:cNvPr id="99459" name="Group 87"/>
            <p:cNvGrpSpPr>
              <a:grpSpLocks/>
            </p:cNvGrpSpPr>
            <p:nvPr/>
          </p:nvGrpSpPr>
          <p:grpSpPr bwMode="auto">
            <a:xfrm>
              <a:off x="3224" y="1854"/>
              <a:ext cx="345" cy="230"/>
              <a:chOff x="3193" y="1099"/>
              <a:chExt cx="345" cy="230"/>
            </a:xfrm>
          </p:grpSpPr>
          <p:sp>
            <p:nvSpPr>
              <p:cNvPr id="99462" name="Rectangle 88"/>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63" name="Freeform 89"/>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60" name="Rectangle 90"/>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61" name="Rectangle 91"/>
            <p:cNvSpPr>
              <a:spLocks noChangeArrowheads="1"/>
            </p:cNvSpPr>
            <p:nvPr/>
          </p:nvSpPr>
          <p:spPr bwMode="auto">
            <a:xfrm>
              <a:off x="3368" y="1990"/>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sp>
        <p:nvSpPr>
          <p:cNvPr id="99360" name="Text Box 92"/>
          <p:cNvSpPr txBox="1">
            <a:spLocks noChangeArrowheads="1"/>
          </p:cNvSpPr>
          <p:nvPr/>
        </p:nvSpPr>
        <p:spPr bwMode="auto">
          <a:xfrm>
            <a:off x="709613" y="3844925"/>
            <a:ext cx="18637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Refuel</a:t>
            </a:r>
          </a:p>
        </p:txBody>
      </p:sp>
      <p:grpSp>
        <p:nvGrpSpPr>
          <p:cNvPr id="99361" name="Group 93"/>
          <p:cNvGrpSpPr>
            <a:grpSpLocks/>
          </p:cNvGrpSpPr>
          <p:nvPr/>
        </p:nvGrpSpPr>
        <p:grpSpPr bwMode="auto">
          <a:xfrm>
            <a:off x="3752850" y="3686175"/>
            <a:ext cx="530225" cy="530225"/>
            <a:chOff x="2364" y="1802"/>
            <a:chExt cx="334" cy="334"/>
          </a:xfrm>
        </p:grpSpPr>
        <p:grpSp>
          <p:nvGrpSpPr>
            <p:cNvPr id="99454" name="Group 94"/>
            <p:cNvGrpSpPr>
              <a:grpSpLocks/>
            </p:cNvGrpSpPr>
            <p:nvPr/>
          </p:nvGrpSpPr>
          <p:grpSpPr bwMode="auto">
            <a:xfrm>
              <a:off x="2364" y="1802"/>
              <a:ext cx="334" cy="334"/>
              <a:chOff x="2335" y="1047"/>
              <a:chExt cx="334" cy="334"/>
            </a:xfrm>
          </p:grpSpPr>
          <p:sp>
            <p:nvSpPr>
              <p:cNvPr id="99457" name="Freeform 95"/>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458" name="Freeform 96"/>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55" name="Rectangle 97"/>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56" name="Rectangle 98"/>
            <p:cNvSpPr>
              <a:spLocks noChangeArrowheads="1"/>
            </p:cNvSpPr>
            <p:nvPr/>
          </p:nvSpPr>
          <p:spPr bwMode="auto">
            <a:xfrm>
              <a:off x="2497" y="2007"/>
              <a:ext cx="69" cy="115"/>
            </a:xfrm>
            <a:prstGeom prst="rect">
              <a:avLst/>
            </a:prstGeom>
            <a:noFill/>
            <a:ln w="9525">
              <a:noFill/>
              <a:miter lim="800000"/>
              <a:headEnd/>
              <a:tailEnd/>
            </a:ln>
          </p:spPr>
          <p:txBody>
            <a:bodyPr wrap="none" lIns="0" tIns="0" rIns="0" bIns="0">
              <a:spAutoFit/>
            </a:bodyPr>
            <a:lstStyle/>
            <a:p>
              <a:pPr eaLnBrk="0" hangingPunct="0"/>
              <a:r>
                <a:rPr lang="en-US" sz="1200" b="1"/>
                <a:t>K</a:t>
              </a:r>
            </a:p>
          </p:txBody>
        </p:sp>
      </p:grpSp>
      <p:grpSp>
        <p:nvGrpSpPr>
          <p:cNvPr id="99362" name="Group 99"/>
          <p:cNvGrpSpPr>
            <a:grpSpLocks/>
          </p:cNvGrpSpPr>
          <p:nvPr/>
        </p:nvGrpSpPr>
        <p:grpSpPr bwMode="auto">
          <a:xfrm>
            <a:off x="7729538" y="3684588"/>
            <a:ext cx="530225" cy="530225"/>
            <a:chOff x="4869" y="1801"/>
            <a:chExt cx="334" cy="334"/>
          </a:xfrm>
        </p:grpSpPr>
        <p:grpSp>
          <p:nvGrpSpPr>
            <p:cNvPr id="99449" name="Group 100"/>
            <p:cNvGrpSpPr>
              <a:grpSpLocks/>
            </p:cNvGrpSpPr>
            <p:nvPr/>
          </p:nvGrpSpPr>
          <p:grpSpPr bwMode="auto">
            <a:xfrm>
              <a:off x="4869" y="1801"/>
              <a:ext cx="334" cy="334"/>
              <a:chOff x="4841" y="1046"/>
              <a:chExt cx="334" cy="334"/>
            </a:xfrm>
          </p:grpSpPr>
          <p:sp>
            <p:nvSpPr>
              <p:cNvPr id="99452" name="Freeform 101"/>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453" name="Freeform 102"/>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50" name="Rectangle 103"/>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51" name="Rectangle 104"/>
            <p:cNvSpPr>
              <a:spLocks noChangeArrowheads="1"/>
            </p:cNvSpPr>
            <p:nvPr/>
          </p:nvSpPr>
          <p:spPr bwMode="auto">
            <a:xfrm>
              <a:off x="5002" y="1997"/>
              <a:ext cx="69" cy="115"/>
            </a:xfrm>
            <a:prstGeom prst="rect">
              <a:avLst/>
            </a:prstGeom>
            <a:noFill/>
            <a:ln w="9525">
              <a:noFill/>
              <a:miter lim="800000"/>
              <a:headEnd/>
              <a:tailEnd/>
            </a:ln>
          </p:spPr>
          <p:txBody>
            <a:bodyPr wrap="none" lIns="0" tIns="0" rIns="0" bIns="0">
              <a:spAutoFit/>
            </a:bodyPr>
            <a:lstStyle/>
            <a:p>
              <a:pPr eaLnBrk="0" hangingPunct="0"/>
              <a:r>
                <a:rPr lang="en-US" sz="1200" b="1"/>
                <a:t>K</a:t>
              </a:r>
            </a:p>
          </p:txBody>
        </p:sp>
      </p:grpSp>
      <p:grpSp>
        <p:nvGrpSpPr>
          <p:cNvPr id="99363" name="Group 105"/>
          <p:cNvGrpSpPr>
            <a:grpSpLocks/>
          </p:cNvGrpSpPr>
          <p:nvPr/>
        </p:nvGrpSpPr>
        <p:grpSpPr bwMode="auto">
          <a:xfrm>
            <a:off x="6484938" y="3749675"/>
            <a:ext cx="401637" cy="401638"/>
            <a:chOff x="4090" y="1842"/>
            <a:chExt cx="253" cy="253"/>
          </a:xfrm>
        </p:grpSpPr>
        <p:grpSp>
          <p:nvGrpSpPr>
            <p:cNvPr id="99444" name="Group 106"/>
            <p:cNvGrpSpPr>
              <a:grpSpLocks/>
            </p:cNvGrpSpPr>
            <p:nvPr/>
          </p:nvGrpSpPr>
          <p:grpSpPr bwMode="auto">
            <a:xfrm>
              <a:off x="4090" y="1842"/>
              <a:ext cx="253" cy="253"/>
              <a:chOff x="4063" y="1087"/>
              <a:chExt cx="253" cy="253"/>
            </a:xfrm>
          </p:grpSpPr>
          <p:sp>
            <p:nvSpPr>
              <p:cNvPr id="99447" name="Rectangle 107"/>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448" name="Freeform 108"/>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45" name="Rectangle 109"/>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46" name="Rectangle 110"/>
            <p:cNvSpPr>
              <a:spLocks noChangeArrowheads="1"/>
            </p:cNvSpPr>
            <p:nvPr/>
          </p:nvSpPr>
          <p:spPr bwMode="auto">
            <a:xfrm>
              <a:off x="4188" y="1998"/>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K</a:t>
              </a:r>
            </a:p>
          </p:txBody>
        </p:sp>
      </p:grpSp>
      <p:grpSp>
        <p:nvGrpSpPr>
          <p:cNvPr id="99364" name="Group 111"/>
          <p:cNvGrpSpPr>
            <a:grpSpLocks/>
          </p:cNvGrpSpPr>
          <p:nvPr/>
        </p:nvGrpSpPr>
        <p:grpSpPr bwMode="auto">
          <a:xfrm>
            <a:off x="5118100" y="3768725"/>
            <a:ext cx="547688" cy="368300"/>
            <a:chOff x="3224" y="1854"/>
            <a:chExt cx="345" cy="232"/>
          </a:xfrm>
        </p:grpSpPr>
        <p:grpSp>
          <p:nvGrpSpPr>
            <p:cNvPr id="99439" name="Group 112"/>
            <p:cNvGrpSpPr>
              <a:grpSpLocks/>
            </p:cNvGrpSpPr>
            <p:nvPr/>
          </p:nvGrpSpPr>
          <p:grpSpPr bwMode="auto">
            <a:xfrm>
              <a:off x="3224" y="1854"/>
              <a:ext cx="345" cy="230"/>
              <a:chOff x="3193" y="1099"/>
              <a:chExt cx="345" cy="230"/>
            </a:xfrm>
          </p:grpSpPr>
          <p:sp>
            <p:nvSpPr>
              <p:cNvPr id="99442" name="Rectangle 113"/>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43" name="Freeform 114"/>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40" name="Rectangle 115"/>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41" name="Rectangle 116"/>
            <p:cNvSpPr>
              <a:spLocks noChangeArrowheads="1"/>
            </p:cNvSpPr>
            <p:nvPr/>
          </p:nvSpPr>
          <p:spPr bwMode="auto">
            <a:xfrm>
              <a:off x="3368" y="1990"/>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K</a:t>
              </a:r>
            </a:p>
          </p:txBody>
        </p:sp>
      </p:grpSp>
      <p:sp>
        <p:nvSpPr>
          <p:cNvPr id="99365" name="Text Box 117"/>
          <p:cNvSpPr txBox="1">
            <a:spLocks noChangeArrowheads="1"/>
          </p:cNvSpPr>
          <p:nvPr/>
        </p:nvSpPr>
        <p:spPr bwMode="auto">
          <a:xfrm>
            <a:off x="747713" y="4606925"/>
            <a:ext cx="17859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Utility</a:t>
            </a:r>
          </a:p>
        </p:txBody>
      </p:sp>
      <p:grpSp>
        <p:nvGrpSpPr>
          <p:cNvPr id="99366" name="Group 118"/>
          <p:cNvGrpSpPr>
            <a:grpSpLocks/>
          </p:cNvGrpSpPr>
          <p:nvPr/>
        </p:nvGrpSpPr>
        <p:grpSpPr bwMode="auto">
          <a:xfrm>
            <a:off x="3752850" y="4448175"/>
            <a:ext cx="530225" cy="530225"/>
            <a:chOff x="2364" y="1802"/>
            <a:chExt cx="334" cy="334"/>
          </a:xfrm>
        </p:grpSpPr>
        <p:grpSp>
          <p:nvGrpSpPr>
            <p:cNvPr id="99434" name="Group 119"/>
            <p:cNvGrpSpPr>
              <a:grpSpLocks/>
            </p:cNvGrpSpPr>
            <p:nvPr/>
          </p:nvGrpSpPr>
          <p:grpSpPr bwMode="auto">
            <a:xfrm>
              <a:off x="2364" y="1802"/>
              <a:ext cx="334" cy="334"/>
              <a:chOff x="2335" y="1047"/>
              <a:chExt cx="334" cy="334"/>
            </a:xfrm>
          </p:grpSpPr>
          <p:sp>
            <p:nvSpPr>
              <p:cNvPr id="99437" name="Freeform 120"/>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438" name="Freeform 121"/>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35" name="Rectangle 122"/>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36" name="Rectangle 123"/>
            <p:cNvSpPr>
              <a:spLocks noChangeArrowheads="1"/>
            </p:cNvSpPr>
            <p:nvPr/>
          </p:nvSpPr>
          <p:spPr bwMode="auto">
            <a:xfrm>
              <a:off x="2497" y="2007"/>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9367" name="Group 124"/>
          <p:cNvGrpSpPr>
            <a:grpSpLocks/>
          </p:cNvGrpSpPr>
          <p:nvPr/>
        </p:nvGrpSpPr>
        <p:grpSpPr bwMode="auto">
          <a:xfrm>
            <a:off x="7729538" y="4446588"/>
            <a:ext cx="530225" cy="530225"/>
            <a:chOff x="4869" y="1801"/>
            <a:chExt cx="334" cy="334"/>
          </a:xfrm>
        </p:grpSpPr>
        <p:grpSp>
          <p:nvGrpSpPr>
            <p:cNvPr id="99429" name="Group 125"/>
            <p:cNvGrpSpPr>
              <a:grpSpLocks/>
            </p:cNvGrpSpPr>
            <p:nvPr/>
          </p:nvGrpSpPr>
          <p:grpSpPr bwMode="auto">
            <a:xfrm>
              <a:off x="4869" y="1801"/>
              <a:ext cx="334" cy="334"/>
              <a:chOff x="4841" y="1046"/>
              <a:chExt cx="334" cy="334"/>
            </a:xfrm>
          </p:grpSpPr>
          <p:sp>
            <p:nvSpPr>
              <p:cNvPr id="99432" name="Freeform 126"/>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433" name="Freeform 127"/>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30" name="Rectangle 128"/>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31" name="Rectangle 129"/>
            <p:cNvSpPr>
              <a:spLocks noChangeArrowheads="1"/>
            </p:cNvSpPr>
            <p:nvPr/>
          </p:nvSpPr>
          <p:spPr bwMode="auto">
            <a:xfrm>
              <a:off x="5002" y="1997"/>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99368" name="Group 130"/>
          <p:cNvGrpSpPr>
            <a:grpSpLocks/>
          </p:cNvGrpSpPr>
          <p:nvPr/>
        </p:nvGrpSpPr>
        <p:grpSpPr bwMode="auto">
          <a:xfrm>
            <a:off x="6484938" y="4511675"/>
            <a:ext cx="401637" cy="401638"/>
            <a:chOff x="4090" y="1842"/>
            <a:chExt cx="253" cy="253"/>
          </a:xfrm>
        </p:grpSpPr>
        <p:grpSp>
          <p:nvGrpSpPr>
            <p:cNvPr id="99424" name="Group 131"/>
            <p:cNvGrpSpPr>
              <a:grpSpLocks/>
            </p:cNvGrpSpPr>
            <p:nvPr/>
          </p:nvGrpSpPr>
          <p:grpSpPr bwMode="auto">
            <a:xfrm>
              <a:off x="4090" y="1842"/>
              <a:ext cx="253" cy="253"/>
              <a:chOff x="4063" y="1087"/>
              <a:chExt cx="253" cy="253"/>
            </a:xfrm>
          </p:grpSpPr>
          <p:sp>
            <p:nvSpPr>
              <p:cNvPr id="99427" name="Rectangle 132"/>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428" name="Freeform 133"/>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25" name="Rectangle 134"/>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26" name="Rectangle 135"/>
            <p:cNvSpPr>
              <a:spLocks noChangeArrowheads="1"/>
            </p:cNvSpPr>
            <p:nvPr/>
          </p:nvSpPr>
          <p:spPr bwMode="auto">
            <a:xfrm>
              <a:off x="4188" y="1998"/>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99369" name="Group 136"/>
          <p:cNvGrpSpPr>
            <a:grpSpLocks/>
          </p:cNvGrpSpPr>
          <p:nvPr/>
        </p:nvGrpSpPr>
        <p:grpSpPr bwMode="auto">
          <a:xfrm>
            <a:off x="5118100" y="4530725"/>
            <a:ext cx="547688" cy="368300"/>
            <a:chOff x="3224" y="1854"/>
            <a:chExt cx="345" cy="232"/>
          </a:xfrm>
        </p:grpSpPr>
        <p:grpSp>
          <p:nvGrpSpPr>
            <p:cNvPr id="99419" name="Group 137"/>
            <p:cNvGrpSpPr>
              <a:grpSpLocks/>
            </p:cNvGrpSpPr>
            <p:nvPr/>
          </p:nvGrpSpPr>
          <p:grpSpPr bwMode="auto">
            <a:xfrm>
              <a:off x="3224" y="1854"/>
              <a:ext cx="345" cy="230"/>
              <a:chOff x="3193" y="1099"/>
              <a:chExt cx="345" cy="230"/>
            </a:xfrm>
          </p:grpSpPr>
          <p:sp>
            <p:nvSpPr>
              <p:cNvPr id="99422" name="Rectangle 138"/>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23" name="Freeform 139"/>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20" name="Rectangle 140"/>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21" name="Rectangle 141"/>
            <p:cNvSpPr>
              <a:spLocks noChangeArrowheads="1"/>
            </p:cNvSpPr>
            <p:nvPr/>
          </p:nvSpPr>
          <p:spPr bwMode="auto">
            <a:xfrm>
              <a:off x="3368" y="1990"/>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sp>
        <p:nvSpPr>
          <p:cNvPr id="99370" name="Text Box 142"/>
          <p:cNvSpPr txBox="1">
            <a:spLocks noChangeArrowheads="1"/>
          </p:cNvSpPr>
          <p:nvPr/>
        </p:nvSpPr>
        <p:spPr bwMode="auto">
          <a:xfrm>
            <a:off x="530225" y="5318125"/>
            <a:ext cx="22193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Utility Light</a:t>
            </a:r>
          </a:p>
        </p:txBody>
      </p:sp>
      <p:grpSp>
        <p:nvGrpSpPr>
          <p:cNvPr id="99371" name="Group 143"/>
          <p:cNvGrpSpPr>
            <a:grpSpLocks/>
          </p:cNvGrpSpPr>
          <p:nvPr/>
        </p:nvGrpSpPr>
        <p:grpSpPr bwMode="auto">
          <a:xfrm>
            <a:off x="3752850" y="5159375"/>
            <a:ext cx="530225" cy="530225"/>
            <a:chOff x="2364" y="1802"/>
            <a:chExt cx="334" cy="334"/>
          </a:xfrm>
        </p:grpSpPr>
        <p:grpSp>
          <p:nvGrpSpPr>
            <p:cNvPr id="99414" name="Group 144"/>
            <p:cNvGrpSpPr>
              <a:grpSpLocks/>
            </p:cNvGrpSpPr>
            <p:nvPr/>
          </p:nvGrpSpPr>
          <p:grpSpPr bwMode="auto">
            <a:xfrm>
              <a:off x="2364" y="1802"/>
              <a:ext cx="334" cy="334"/>
              <a:chOff x="2335" y="1047"/>
              <a:chExt cx="334" cy="334"/>
            </a:xfrm>
          </p:grpSpPr>
          <p:sp>
            <p:nvSpPr>
              <p:cNvPr id="99417" name="Freeform 145"/>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418" name="Freeform 146"/>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15" name="Rectangle 147"/>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16" name="Rectangle 148"/>
            <p:cNvSpPr>
              <a:spLocks noChangeArrowheads="1"/>
            </p:cNvSpPr>
            <p:nvPr/>
          </p:nvSpPr>
          <p:spPr bwMode="auto">
            <a:xfrm>
              <a:off x="2497" y="2007"/>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9372" name="Group 149"/>
          <p:cNvGrpSpPr>
            <a:grpSpLocks/>
          </p:cNvGrpSpPr>
          <p:nvPr/>
        </p:nvGrpSpPr>
        <p:grpSpPr bwMode="auto">
          <a:xfrm>
            <a:off x="7729538" y="5157788"/>
            <a:ext cx="530225" cy="530225"/>
            <a:chOff x="4869" y="1801"/>
            <a:chExt cx="334" cy="334"/>
          </a:xfrm>
        </p:grpSpPr>
        <p:grpSp>
          <p:nvGrpSpPr>
            <p:cNvPr id="99409" name="Group 150"/>
            <p:cNvGrpSpPr>
              <a:grpSpLocks/>
            </p:cNvGrpSpPr>
            <p:nvPr/>
          </p:nvGrpSpPr>
          <p:grpSpPr bwMode="auto">
            <a:xfrm>
              <a:off x="4869" y="1801"/>
              <a:ext cx="334" cy="334"/>
              <a:chOff x="4841" y="1046"/>
              <a:chExt cx="334" cy="334"/>
            </a:xfrm>
          </p:grpSpPr>
          <p:sp>
            <p:nvSpPr>
              <p:cNvPr id="99412" name="Freeform 151"/>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413" name="Freeform 152"/>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10" name="Rectangle 153"/>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411" name="Rectangle 154"/>
            <p:cNvSpPr>
              <a:spLocks noChangeArrowheads="1"/>
            </p:cNvSpPr>
            <p:nvPr/>
          </p:nvSpPr>
          <p:spPr bwMode="auto">
            <a:xfrm>
              <a:off x="5002" y="1997"/>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99373" name="Group 155"/>
          <p:cNvGrpSpPr>
            <a:grpSpLocks/>
          </p:cNvGrpSpPr>
          <p:nvPr/>
        </p:nvGrpSpPr>
        <p:grpSpPr bwMode="auto">
          <a:xfrm>
            <a:off x="6484938" y="5222875"/>
            <a:ext cx="401637" cy="401638"/>
            <a:chOff x="4090" y="1842"/>
            <a:chExt cx="253" cy="253"/>
          </a:xfrm>
        </p:grpSpPr>
        <p:grpSp>
          <p:nvGrpSpPr>
            <p:cNvPr id="99404" name="Group 156"/>
            <p:cNvGrpSpPr>
              <a:grpSpLocks/>
            </p:cNvGrpSpPr>
            <p:nvPr/>
          </p:nvGrpSpPr>
          <p:grpSpPr bwMode="auto">
            <a:xfrm>
              <a:off x="4090" y="1842"/>
              <a:ext cx="253" cy="253"/>
              <a:chOff x="4063" y="1087"/>
              <a:chExt cx="253" cy="253"/>
            </a:xfrm>
          </p:grpSpPr>
          <p:sp>
            <p:nvSpPr>
              <p:cNvPr id="99407" name="Rectangle 157"/>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408" name="Freeform 158"/>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05" name="Rectangle 159"/>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06" name="Rectangle 160"/>
            <p:cNvSpPr>
              <a:spLocks noChangeArrowheads="1"/>
            </p:cNvSpPr>
            <p:nvPr/>
          </p:nvSpPr>
          <p:spPr bwMode="auto">
            <a:xfrm>
              <a:off x="4192" y="1998"/>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9374" name="Group 161"/>
          <p:cNvGrpSpPr>
            <a:grpSpLocks/>
          </p:cNvGrpSpPr>
          <p:nvPr/>
        </p:nvGrpSpPr>
        <p:grpSpPr bwMode="auto">
          <a:xfrm>
            <a:off x="5118100" y="5241925"/>
            <a:ext cx="547688" cy="368300"/>
            <a:chOff x="3224" y="1854"/>
            <a:chExt cx="345" cy="232"/>
          </a:xfrm>
        </p:grpSpPr>
        <p:grpSp>
          <p:nvGrpSpPr>
            <p:cNvPr id="99399" name="Group 162"/>
            <p:cNvGrpSpPr>
              <a:grpSpLocks/>
            </p:cNvGrpSpPr>
            <p:nvPr/>
          </p:nvGrpSpPr>
          <p:grpSpPr bwMode="auto">
            <a:xfrm>
              <a:off x="3224" y="1854"/>
              <a:ext cx="345" cy="230"/>
              <a:chOff x="3193" y="1099"/>
              <a:chExt cx="345" cy="230"/>
            </a:xfrm>
          </p:grpSpPr>
          <p:sp>
            <p:nvSpPr>
              <p:cNvPr id="99402" name="Rectangle 163"/>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403" name="Freeform 164"/>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400" name="Rectangle 165"/>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401" name="Rectangle 166"/>
            <p:cNvSpPr>
              <a:spLocks noChangeArrowheads="1"/>
            </p:cNvSpPr>
            <p:nvPr/>
          </p:nvSpPr>
          <p:spPr bwMode="auto">
            <a:xfrm>
              <a:off x="3372" y="1990"/>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99375" name="Group 167"/>
          <p:cNvGrpSpPr>
            <a:grpSpLocks/>
          </p:cNvGrpSpPr>
          <p:nvPr/>
        </p:nvGrpSpPr>
        <p:grpSpPr bwMode="auto">
          <a:xfrm>
            <a:off x="3752850" y="5921375"/>
            <a:ext cx="530225" cy="530225"/>
            <a:chOff x="2364" y="1802"/>
            <a:chExt cx="334" cy="334"/>
          </a:xfrm>
        </p:grpSpPr>
        <p:grpSp>
          <p:nvGrpSpPr>
            <p:cNvPr id="99394" name="Group 168"/>
            <p:cNvGrpSpPr>
              <a:grpSpLocks/>
            </p:cNvGrpSpPr>
            <p:nvPr/>
          </p:nvGrpSpPr>
          <p:grpSpPr bwMode="auto">
            <a:xfrm>
              <a:off x="2364" y="1802"/>
              <a:ext cx="334" cy="334"/>
              <a:chOff x="2335" y="1047"/>
              <a:chExt cx="334" cy="334"/>
            </a:xfrm>
          </p:grpSpPr>
          <p:sp>
            <p:nvSpPr>
              <p:cNvPr id="99397" name="Freeform 169"/>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99398" name="Freeform 170"/>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395" name="Rectangle 171"/>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396" name="Rectangle 172"/>
            <p:cNvSpPr>
              <a:spLocks noChangeArrowheads="1"/>
            </p:cNvSpPr>
            <p:nvPr/>
          </p:nvSpPr>
          <p:spPr bwMode="auto">
            <a:xfrm>
              <a:off x="2497" y="2007"/>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9376" name="Group 173"/>
          <p:cNvGrpSpPr>
            <a:grpSpLocks/>
          </p:cNvGrpSpPr>
          <p:nvPr/>
        </p:nvGrpSpPr>
        <p:grpSpPr bwMode="auto">
          <a:xfrm>
            <a:off x="7729538" y="5919788"/>
            <a:ext cx="530225" cy="530225"/>
            <a:chOff x="4869" y="1801"/>
            <a:chExt cx="334" cy="334"/>
          </a:xfrm>
        </p:grpSpPr>
        <p:grpSp>
          <p:nvGrpSpPr>
            <p:cNvPr id="99389" name="Group 174"/>
            <p:cNvGrpSpPr>
              <a:grpSpLocks/>
            </p:cNvGrpSpPr>
            <p:nvPr/>
          </p:nvGrpSpPr>
          <p:grpSpPr bwMode="auto">
            <a:xfrm>
              <a:off x="4869" y="1801"/>
              <a:ext cx="334" cy="334"/>
              <a:chOff x="4841" y="1046"/>
              <a:chExt cx="334" cy="334"/>
            </a:xfrm>
          </p:grpSpPr>
          <p:sp>
            <p:nvSpPr>
              <p:cNvPr id="99392" name="Freeform 175"/>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99393" name="Freeform 176"/>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390" name="Rectangle 177"/>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99391" name="Rectangle 178"/>
            <p:cNvSpPr>
              <a:spLocks noChangeArrowheads="1"/>
            </p:cNvSpPr>
            <p:nvPr/>
          </p:nvSpPr>
          <p:spPr bwMode="auto">
            <a:xfrm>
              <a:off x="5002" y="1997"/>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99377" name="Group 179"/>
          <p:cNvGrpSpPr>
            <a:grpSpLocks/>
          </p:cNvGrpSpPr>
          <p:nvPr/>
        </p:nvGrpSpPr>
        <p:grpSpPr bwMode="auto">
          <a:xfrm>
            <a:off x="6484938" y="5984875"/>
            <a:ext cx="401637" cy="401638"/>
            <a:chOff x="4090" y="1842"/>
            <a:chExt cx="253" cy="253"/>
          </a:xfrm>
        </p:grpSpPr>
        <p:grpSp>
          <p:nvGrpSpPr>
            <p:cNvPr id="99384" name="Group 180"/>
            <p:cNvGrpSpPr>
              <a:grpSpLocks/>
            </p:cNvGrpSpPr>
            <p:nvPr/>
          </p:nvGrpSpPr>
          <p:grpSpPr bwMode="auto">
            <a:xfrm>
              <a:off x="4090" y="1842"/>
              <a:ext cx="253" cy="253"/>
              <a:chOff x="4063" y="1087"/>
              <a:chExt cx="253" cy="253"/>
            </a:xfrm>
          </p:grpSpPr>
          <p:sp>
            <p:nvSpPr>
              <p:cNvPr id="99387" name="Rectangle 181"/>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99388" name="Freeform 182"/>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385" name="Rectangle 183"/>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386" name="Rectangle 184"/>
            <p:cNvSpPr>
              <a:spLocks noChangeArrowheads="1"/>
            </p:cNvSpPr>
            <p:nvPr/>
          </p:nvSpPr>
          <p:spPr bwMode="auto">
            <a:xfrm>
              <a:off x="4183" y="1998"/>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grpSp>
        <p:nvGrpSpPr>
          <p:cNvPr id="99378" name="Group 185"/>
          <p:cNvGrpSpPr>
            <a:grpSpLocks/>
          </p:cNvGrpSpPr>
          <p:nvPr/>
        </p:nvGrpSpPr>
        <p:grpSpPr bwMode="auto">
          <a:xfrm>
            <a:off x="5118100" y="6002338"/>
            <a:ext cx="547688" cy="368300"/>
            <a:chOff x="3224" y="1854"/>
            <a:chExt cx="345" cy="232"/>
          </a:xfrm>
        </p:grpSpPr>
        <p:grpSp>
          <p:nvGrpSpPr>
            <p:cNvPr id="99379" name="Group 186"/>
            <p:cNvGrpSpPr>
              <a:grpSpLocks/>
            </p:cNvGrpSpPr>
            <p:nvPr/>
          </p:nvGrpSpPr>
          <p:grpSpPr bwMode="auto">
            <a:xfrm>
              <a:off x="3224" y="1854"/>
              <a:ext cx="345" cy="230"/>
              <a:chOff x="3193" y="1099"/>
              <a:chExt cx="345" cy="230"/>
            </a:xfrm>
          </p:grpSpPr>
          <p:sp>
            <p:nvSpPr>
              <p:cNvPr id="99382" name="Rectangle 187"/>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99383" name="Freeform 188"/>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99380" name="Rectangle 189"/>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99381" name="Rectangle 190"/>
            <p:cNvSpPr>
              <a:spLocks noChangeArrowheads="1"/>
            </p:cNvSpPr>
            <p:nvPr/>
          </p:nvSpPr>
          <p:spPr bwMode="auto">
            <a:xfrm>
              <a:off x="3363" y="1990"/>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ext Box 2"/>
          <p:cNvSpPr txBox="1">
            <a:spLocks noChangeArrowheads="1"/>
          </p:cNvSpPr>
          <p:nvPr/>
        </p:nvSpPr>
        <p:spPr bwMode="auto">
          <a:xfrm>
            <a:off x="946150" y="2913063"/>
            <a:ext cx="13906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a:t>
            </a:r>
          </a:p>
          <a:p>
            <a:pPr algn="ctr" eaLnBrk="0" hangingPunct="0"/>
            <a:r>
              <a:rPr lang="en-US" sz="1400"/>
              <a:t>CSAR</a:t>
            </a:r>
          </a:p>
        </p:txBody>
      </p:sp>
      <p:sp>
        <p:nvSpPr>
          <p:cNvPr id="100355"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0356" name="Rectangle 4"/>
          <p:cNvSpPr>
            <a:spLocks noGrp="1" noChangeArrowheads="1"/>
          </p:cNvSpPr>
          <p:nvPr>
            <p:ph type="title"/>
          </p:nvPr>
        </p:nvSpPr>
        <p:spPr>
          <a:xfrm>
            <a:off x="3273425" y="77788"/>
            <a:ext cx="4525963" cy="365125"/>
          </a:xfrm>
          <a:noFill/>
        </p:spPr>
        <p:txBody>
          <a:bodyPr wrap="none" lIns="0" tIns="0" rIns="0" bIns="0">
            <a:spAutoFit/>
          </a:bodyPr>
          <a:lstStyle/>
          <a:p>
            <a:pPr eaLnBrk="1" hangingPunct="1"/>
            <a:r>
              <a:rPr lang="en-US" sz="2400"/>
              <a:t>Special Operations Forces (Cont)</a:t>
            </a:r>
          </a:p>
        </p:txBody>
      </p:sp>
      <p:sp>
        <p:nvSpPr>
          <p:cNvPr id="100357" name="Text Box 5"/>
          <p:cNvSpPr txBox="1">
            <a:spLocks noChangeArrowheads="1"/>
          </p:cNvSpPr>
          <p:nvPr/>
        </p:nvSpPr>
        <p:spPr bwMode="auto">
          <a:xfrm>
            <a:off x="3616325"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0358" name="Text Box 6"/>
          <p:cNvSpPr txBox="1">
            <a:spLocks noChangeArrowheads="1"/>
          </p:cNvSpPr>
          <p:nvPr/>
        </p:nvSpPr>
        <p:spPr bwMode="auto">
          <a:xfrm>
            <a:off x="5046663"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0359" name="Text Box 7"/>
          <p:cNvSpPr txBox="1">
            <a:spLocks noChangeArrowheads="1"/>
          </p:cNvSpPr>
          <p:nvPr/>
        </p:nvSpPr>
        <p:spPr bwMode="auto">
          <a:xfrm>
            <a:off x="6380163"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0360" name="Text Box 8"/>
          <p:cNvSpPr txBox="1">
            <a:spLocks noChangeArrowheads="1"/>
          </p:cNvSpPr>
          <p:nvPr/>
        </p:nvSpPr>
        <p:spPr bwMode="auto">
          <a:xfrm>
            <a:off x="77041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0361" name="Text Box 9"/>
          <p:cNvSpPr txBox="1">
            <a:spLocks noChangeArrowheads="1"/>
          </p:cNvSpPr>
          <p:nvPr/>
        </p:nvSpPr>
        <p:spPr bwMode="auto">
          <a:xfrm>
            <a:off x="1135063" y="5842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100362"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0363"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0364" name="Text Box 12"/>
          <p:cNvSpPr txBox="1">
            <a:spLocks noChangeArrowheads="1"/>
          </p:cNvSpPr>
          <p:nvPr/>
        </p:nvSpPr>
        <p:spPr bwMode="auto">
          <a:xfrm>
            <a:off x="779463" y="1576388"/>
            <a:ext cx="17272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Aviation V/STOL</a:t>
            </a:r>
          </a:p>
        </p:txBody>
      </p:sp>
      <p:sp>
        <p:nvSpPr>
          <p:cNvPr id="100365" name="Text Box 13"/>
          <p:cNvSpPr txBox="1">
            <a:spLocks noChangeArrowheads="1"/>
          </p:cNvSpPr>
          <p:nvPr/>
        </p:nvSpPr>
        <p:spPr bwMode="auto">
          <a:xfrm>
            <a:off x="946150" y="2308225"/>
            <a:ext cx="1390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a:t>
            </a:r>
          </a:p>
        </p:txBody>
      </p:sp>
      <p:sp>
        <p:nvSpPr>
          <p:cNvPr id="100366" name="Text Box 14"/>
          <p:cNvSpPr txBox="1">
            <a:spLocks noChangeArrowheads="1"/>
          </p:cNvSpPr>
          <p:nvPr/>
        </p:nvSpPr>
        <p:spPr bwMode="auto">
          <a:xfrm>
            <a:off x="573088" y="5957888"/>
            <a:ext cx="21399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Rotary Wing Utility Medium</a:t>
            </a:r>
          </a:p>
        </p:txBody>
      </p:sp>
      <p:grpSp>
        <p:nvGrpSpPr>
          <p:cNvPr id="100367" name="Group 15"/>
          <p:cNvGrpSpPr>
            <a:grpSpLocks/>
          </p:cNvGrpSpPr>
          <p:nvPr/>
        </p:nvGrpSpPr>
        <p:grpSpPr bwMode="auto">
          <a:xfrm>
            <a:off x="3744913" y="5119688"/>
            <a:ext cx="530225" cy="530225"/>
            <a:chOff x="2359" y="3225"/>
            <a:chExt cx="334" cy="334"/>
          </a:xfrm>
        </p:grpSpPr>
        <p:grpSp>
          <p:nvGrpSpPr>
            <p:cNvPr id="100562" name="Group 16"/>
            <p:cNvGrpSpPr>
              <a:grpSpLocks/>
            </p:cNvGrpSpPr>
            <p:nvPr/>
          </p:nvGrpSpPr>
          <p:grpSpPr bwMode="auto">
            <a:xfrm>
              <a:off x="2359" y="3225"/>
              <a:ext cx="334" cy="334"/>
              <a:chOff x="2335" y="587"/>
              <a:chExt cx="334" cy="334"/>
            </a:xfrm>
          </p:grpSpPr>
          <p:sp>
            <p:nvSpPr>
              <p:cNvPr id="100565" name="Freeform 17"/>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566" name="Freeform 18"/>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563" name="Rectangle 19"/>
            <p:cNvSpPr>
              <a:spLocks noChangeArrowheads="1"/>
            </p:cNvSpPr>
            <p:nvPr/>
          </p:nvSpPr>
          <p:spPr bwMode="auto">
            <a:xfrm>
              <a:off x="2460" y="3278"/>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64" name="Rectangle 20"/>
            <p:cNvSpPr>
              <a:spLocks noChangeArrowheads="1"/>
            </p:cNvSpPr>
            <p:nvPr/>
          </p:nvSpPr>
          <p:spPr bwMode="auto">
            <a:xfrm>
              <a:off x="2496" y="3423"/>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100368" name="Group 21"/>
          <p:cNvGrpSpPr>
            <a:grpSpLocks/>
          </p:cNvGrpSpPr>
          <p:nvPr/>
        </p:nvGrpSpPr>
        <p:grpSpPr bwMode="auto">
          <a:xfrm>
            <a:off x="7723188" y="5118100"/>
            <a:ext cx="530225" cy="530225"/>
            <a:chOff x="4865" y="3224"/>
            <a:chExt cx="334" cy="334"/>
          </a:xfrm>
        </p:grpSpPr>
        <p:grpSp>
          <p:nvGrpSpPr>
            <p:cNvPr id="100557" name="Group 22"/>
            <p:cNvGrpSpPr>
              <a:grpSpLocks/>
            </p:cNvGrpSpPr>
            <p:nvPr/>
          </p:nvGrpSpPr>
          <p:grpSpPr bwMode="auto">
            <a:xfrm>
              <a:off x="4865" y="3224"/>
              <a:ext cx="334" cy="334"/>
              <a:chOff x="4841" y="586"/>
              <a:chExt cx="334" cy="334"/>
            </a:xfrm>
          </p:grpSpPr>
          <p:sp>
            <p:nvSpPr>
              <p:cNvPr id="100560" name="Freeform 23"/>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561" name="Freeform 24"/>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558" name="Rectangle 25"/>
            <p:cNvSpPr>
              <a:spLocks noChangeArrowheads="1"/>
            </p:cNvSpPr>
            <p:nvPr/>
          </p:nvSpPr>
          <p:spPr bwMode="auto">
            <a:xfrm>
              <a:off x="4966" y="3290"/>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59" name="Rectangle 26"/>
            <p:cNvSpPr>
              <a:spLocks noChangeArrowheads="1"/>
            </p:cNvSpPr>
            <p:nvPr/>
          </p:nvSpPr>
          <p:spPr bwMode="auto">
            <a:xfrm>
              <a:off x="5003" y="3413"/>
              <a:ext cx="59" cy="115"/>
            </a:xfrm>
            <a:prstGeom prst="rect">
              <a:avLst/>
            </a:prstGeom>
            <a:noFill/>
            <a:ln w="9525">
              <a:noFill/>
              <a:miter lim="800000"/>
              <a:headEnd/>
              <a:tailEnd/>
            </a:ln>
          </p:spPr>
          <p:txBody>
            <a:bodyPr wrap="none" lIns="0" tIns="0" rIns="0" bIns="0">
              <a:spAutoFit/>
            </a:bodyPr>
            <a:lstStyle/>
            <a:p>
              <a:pPr eaLnBrk="0" hangingPunct="0"/>
              <a:r>
                <a:rPr lang="en-US" sz="1200" b="1"/>
                <a:t>L</a:t>
              </a:r>
            </a:p>
          </p:txBody>
        </p:sp>
      </p:grpSp>
      <p:grpSp>
        <p:nvGrpSpPr>
          <p:cNvPr id="100369" name="Group 27"/>
          <p:cNvGrpSpPr>
            <a:grpSpLocks/>
          </p:cNvGrpSpPr>
          <p:nvPr/>
        </p:nvGrpSpPr>
        <p:grpSpPr bwMode="auto">
          <a:xfrm>
            <a:off x="6488113" y="5183188"/>
            <a:ext cx="401637" cy="401637"/>
            <a:chOff x="4087" y="3265"/>
            <a:chExt cx="253" cy="253"/>
          </a:xfrm>
        </p:grpSpPr>
        <p:grpSp>
          <p:nvGrpSpPr>
            <p:cNvPr id="100552" name="Group 28"/>
            <p:cNvGrpSpPr>
              <a:grpSpLocks/>
            </p:cNvGrpSpPr>
            <p:nvPr/>
          </p:nvGrpSpPr>
          <p:grpSpPr bwMode="auto">
            <a:xfrm>
              <a:off x="4087" y="3265"/>
              <a:ext cx="253" cy="253"/>
              <a:chOff x="4063" y="627"/>
              <a:chExt cx="253" cy="253"/>
            </a:xfrm>
          </p:grpSpPr>
          <p:sp>
            <p:nvSpPr>
              <p:cNvPr id="100555" name="Rectangle 2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556" name="Freeform 3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553" name="Rectangle 31"/>
            <p:cNvSpPr>
              <a:spLocks noChangeArrowheads="1"/>
            </p:cNvSpPr>
            <p:nvPr/>
          </p:nvSpPr>
          <p:spPr bwMode="auto">
            <a:xfrm>
              <a:off x="4140" y="3282"/>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554" name="Rectangle 32"/>
            <p:cNvSpPr>
              <a:spLocks noChangeArrowheads="1"/>
            </p:cNvSpPr>
            <p:nvPr/>
          </p:nvSpPr>
          <p:spPr bwMode="auto">
            <a:xfrm>
              <a:off x="4189" y="3414"/>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grpSp>
        <p:nvGrpSpPr>
          <p:cNvPr id="100370" name="Group 33"/>
          <p:cNvGrpSpPr>
            <a:grpSpLocks/>
          </p:cNvGrpSpPr>
          <p:nvPr/>
        </p:nvGrpSpPr>
        <p:grpSpPr bwMode="auto">
          <a:xfrm>
            <a:off x="5106988" y="5202238"/>
            <a:ext cx="547687" cy="365125"/>
            <a:chOff x="3217" y="3277"/>
            <a:chExt cx="345" cy="230"/>
          </a:xfrm>
        </p:grpSpPr>
        <p:grpSp>
          <p:nvGrpSpPr>
            <p:cNvPr id="100547" name="Group 34"/>
            <p:cNvGrpSpPr>
              <a:grpSpLocks/>
            </p:cNvGrpSpPr>
            <p:nvPr/>
          </p:nvGrpSpPr>
          <p:grpSpPr bwMode="auto">
            <a:xfrm>
              <a:off x="3217" y="3277"/>
              <a:ext cx="345" cy="230"/>
              <a:chOff x="3193" y="639"/>
              <a:chExt cx="345" cy="230"/>
            </a:xfrm>
          </p:grpSpPr>
          <p:sp>
            <p:nvSpPr>
              <p:cNvPr id="100550" name="Rectangle 35"/>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551" name="Freeform 36"/>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548" name="Rectangle 37"/>
            <p:cNvSpPr>
              <a:spLocks noChangeArrowheads="1"/>
            </p:cNvSpPr>
            <p:nvPr/>
          </p:nvSpPr>
          <p:spPr bwMode="auto">
            <a:xfrm>
              <a:off x="3316" y="3286"/>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549" name="Rectangle 38"/>
            <p:cNvSpPr>
              <a:spLocks noChangeArrowheads="1"/>
            </p:cNvSpPr>
            <p:nvPr/>
          </p:nvSpPr>
          <p:spPr bwMode="auto">
            <a:xfrm>
              <a:off x="3365" y="3406"/>
              <a:ext cx="49"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L</a:t>
              </a:r>
            </a:p>
          </p:txBody>
        </p:sp>
      </p:grpSp>
      <p:sp>
        <p:nvSpPr>
          <p:cNvPr id="100371" name="Text Box 39"/>
          <p:cNvSpPr txBox="1">
            <a:spLocks noChangeArrowheads="1"/>
          </p:cNvSpPr>
          <p:nvPr/>
        </p:nvSpPr>
        <p:spPr bwMode="auto">
          <a:xfrm>
            <a:off x="674688" y="3844925"/>
            <a:ext cx="19335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 Attack</a:t>
            </a:r>
          </a:p>
        </p:txBody>
      </p:sp>
      <p:sp>
        <p:nvSpPr>
          <p:cNvPr id="100372" name="Text Box 40"/>
          <p:cNvSpPr txBox="1">
            <a:spLocks noChangeArrowheads="1"/>
          </p:cNvSpPr>
          <p:nvPr/>
        </p:nvSpPr>
        <p:spPr bwMode="auto">
          <a:xfrm>
            <a:off x="703263" y="4606925"/>
            <a:ext cx="187483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 Utility</a:t>
            </a:r>
          </a:p>
        </p:txBody>
      </p:sp>
      <p:sp>
        <p:nvSpPr>
          <p:cNvPr id="100373" name="Text Box 41"/>
          <p:cNvSpPr txBox="1">
            <a:spLocks noChangeArrowheads="1"/>
          </p:cNvSpPr>
          <p:nvPr/>
        </p:nvSpPr>
        <p:spPr bwMode="auto">
          <a:xfrm>
            <a:off x="487363" y="5318125"/>
            <a:ext cx="23082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 Utility Light</a:t>
            </a:r>
          </a:p>
        </p:txBody>
      </p:sp>
      <p:sp>
        <p:nvSpPr>
          <p:cNvPr id="100374" name="Text Box 42"/>
          <p:cNvSpPr txBox="1">
            <a:spLocks noChangeArrowheads="1"/>
          </p:cNvSpPr>
          <p:nvPr/>
        </p:nvSpPr>
        <p:spPr bwMode="auto">
          <a:xfrm>
            <a:off x="473075" y="928688"/>
            <a:ext cx="23383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Fixed Wing Utility Heavy</a:t>
            </a:r>
          </a:p>
        </p:txBody>
      </p:sp>
      <p:grpSp>
        <p:nvGrpSpPr>
          <p:cNvPr id="100375" name="Group 43"/>
          <p:cNvGrpSpPr>
            <a:grpSpLocks/>
          </p:cNvGrpSpPr>
          <p:nvPr/>
        </p:nvGrpSpPr>
        <p:grpSpPr bwMode="auto">
          <a:xfrm>
            <a:off x="3752850" y="771525"/>
            <a:ext cx="530225" cy="530225"/>
            <a:chOff x="2364" y="1802"/>
            <a:chExt cx="334" cy="334"/>
          </a:xfrm>
        </p:grpSpPr>
        <p:grpSp>
          <p:nvGrpSpPr>
            <p:cNvPr id="100542" name="Group 44"/>
            <p:cNvGrpSpPr>
              <a:grpSpLocks/>
            </p:cNvGrpSpPr>
            <p:nvPr/>
          </p:nvGrpSpPr>
          <p:grpSpPr bwMode="auto">
            <a:xfrm>
              <a:off x="2364" y="1802"/>
              <a:ext cx="334" cy="334"/>
              <a:chOff x="2335" y="1047"/>
              <a:chExt cx="334" cy="334"/>
            </a:xfrm>
          </p:grpSpPr>
          <p:sp>
            <p:nvSpPr>
              <p:cNvPr id="100545" name="Freeform 45"/>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546" name="Freeform 46"/>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43" name="Rectangle 47"/>
            <p:cNvSpPr>
              <a:spLocks noChangeArrowheads="1"/>
            </p:cNvSpPr>
            <p:nvPr/>
          </p:nvSpPr>
          <p:spPr bwMode="auto">
            <a:xfrm>
              <a:off x="2465" y="184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44" name="Rectangle 48"/>
            <p:cNvSpPr>
              <a:spLocks noChangeArrowheads="1"/>
            </p:cNvSpPr>
            <p:nvPr/>
          </p:nvSpPr>
          <p:spPr bwMode="auto">
            <a:xfrm>
              <a:off x="2497" y="2007"/>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100376" name="Group 49"/>
          <p:cNvGrpSpPr>
            <a:grpSpLocks/>
          </p:cNvGrpSpPr>
          <p:nvPr/>
        </p:nvGrpSpPr>
        <p:grpSpPr bwMode="auto">
          <a:xfrm>
            <a:off x="7729538" y="769938"/>
            <a:ext cx="530225" cy="530225"/>
            <a:chOff x="4869" y="1801"/>
            <a:chExt cx="334" cy="334"/>
          </a:xfrm>
        </p:grpSpPr>
        <p:grpSp>
          <p:nvGrpSpPr>
            <p:cNvPr id="100537" name="Group 50"/>
            <p:cNvGrpSpPr>
              <a:grpSpLocks/>
            </p:cNvGrpSpPr>
            <p:nvPr/>
          </p:nvGrpSpPr>
          <p:grpSpPr bwMode="auto">
            <a:xfrm>
              <a:off x="4869" y="1801"/>
              <a:ext cx="334" cy="334"/>
              <a:chOff x="4841" y="1046"/>
              <a:chExt cx="334" cy="334"/>
            </a:xfrm>
          </p:grpSpPr>
          <p:sp>
            <p:nvSpPr>
              <p:cNvPr id="100540" name="Freeform 51"/>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541" name="Freeform 52"/>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38" name="Rectangle 53"/>
            <p:cNvSpPr>
              <a:spLocks noChangeArrowheads="1"/>
            </p:cNvSpPr>
            <p:nvPr/>
          </p:nvSpPr>
          <p:spPr bwMode="auto">
            <a:xfrm>
              <a:off x="4970" y="186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39" name="Rectangle 54"/>
            <p:cNvSpPr>
              <a:spLocks noChangeArrowheads="1"/>
            </p:cNvSpPr>
            <p:nvPr/>
          </p:nvSpPr>
          <p:spPr bwMode="auto">
            <a:xfrm>
              <a:off x="5002" y="1997"/>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100377" name="Group 55"/>
          <p:cNvGrpSpPr>
            <a:grpSpLocks/>
          </p:cNvGrpSpPr>
          <p:nvPr/>
        </p:nvGrpSpPr>
        <p:grpSpPr bwMode="auto">
          <a:xfrm>
            <a:off x="6492875" y="835025"/>
            <a:ext cx="401638" cy="401638"/>
            <a:chOff x="4090" y="1842"/>
            <a:chExt cx="253" cy="253"/>
          </a:xfrm>
        </p:grpSpPr>
        <p:grpSp>
          <p:nvGrpSpPr>
            <p:cNvPr id="100532" name="Group 56"/>
            <p:cNvGrpSpPr>
              <a:grpSpLocks/>
            </p:cNvGrpSpPr>
            <p:nvPr/>
          </p:nvGrpSpPr>
          <p:grpSpPr bwMode="auto">
            <a:xfrm>
              <a:off x="4090" y="1842"/>
              <a:ext cx="253" cy="253"/>
              <a:chOff x="4063" y="1087"/>
              <a:chExt cx="253" cy="253"/>
            </a:xfrm>
          </p:grpSpPr>
          <p:sp>
            <p:nvSpPr>
              <p:cNvPr id="100535" name="Rectangle 57"/>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536" name="Freeform 58"/>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33" name="Rectangle 59"/>
            <p:cNvSpPr>
              <a:spLocks noChangeArrowheads="1"/>
            </p:cNvSpPr>
            <p:nvPr/>
          </p:nvSpPr>
          <p:spPr bwMode="auto">
            <a:xfrm>
              <a:off x="4134" y="185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534" name="Rectangle 60"/>
            <p:cNvSpPr>
              <a:spLocks noChangeArrowheads="1"/>
            </p:cNvSpPr>
            <p:nvPr/>
          </p:nvSpPr>
          <p:spPr bwMode="auto">
            <a:xfrm>
              <a:off x="4187" y="1998"/>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100378" name="Group 61"/>
          <p:cNvGrpSpPr>
            <a:grpSpLocks/>
          </p:cNvGrpSpPr>
          <p:nvPr/>
        </p:nvGrpSpPr>
        <p:grpSpPr bwMode="auto">
          <a:xfrm>
            <a:off x="5118100" y="852488"/>
            <a:ext cx="547688" cy="368300"/>
            <a:chOff x="3224" y="1854"/>
            <a:chExt cx="345" cy="232"/>
          </a:xfrm>
        </p:grpSpPr>
        <p:grpSp>
          <p:nvGrpSpPr>
            <p:cNvPr id="100527" name="Group 62"/>
            <p:cNvGrpSpPr>
              <a:grpSpLocks/>
            </p:cNvGrpSpPr>
            <p:nvPr/>
          </p:nvGrpSpPr>
          <p:grpSpPr bwMode="auto">
            <a:xfrm>
              <a:off x="3224" y="1854"/>
              <a:ext cx="345" cy="230"/>
              <a:chOff x="3193" y="1099"/>
              <a:chExt cx="345" cy="230"/>
            </a:xfrm>
          </p:grpSpPr>
          <p:sp>
            <p:nvSpPr>
              <p:cNvPr id="100530" name="Rectangle 63"/>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531" name="Freeform 64"/>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28" name="Rectangle 65"/>
            <p:cNvSpPr>
              <a:spLocks noChangeArrowheads="1"/>
            </p:cNvSpPr>
            <p:nvPr/>
          </p:nvSpPr>
          <p:spPr bwMode="auto">
            <a:xfrm>
              <a:off x="3314" y="186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529" name="Rectangle 66"/>
            <p:cNvSpPr>
              <a:spLocks noChangeArrowheads="1"/>
            </p:cNvSpPr>
            <p:nvPr/>
          </p:nvSpPr>
          <p:spPr bwMode="auto">
            <a:xfrm>
              <a:off x="3367" y="1990"/>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100379" name="Group 67"/>
          <p:cNvGrpSpPr>
            <a:grpSpLocks/>
          </p:cNvGrpSpPr>
          <p:nvPr/>
        </p:nvGrpSpPr>
        <p:grpSpPr bwMode="auto">
          <a:xfrm>
            <a:off x="3762375" y="1463675"/>
            <a:ext cx="530225" cy="530225"/>
            <a:chOff x="2370" y="922"/>
            <a:chExt cx="334" cy="334"/>
          </a:xfrm>
        </p:grpSpPr>
        <p:grpSp>
          <p:nvGrpSpPr>
            <p:cNvPr id="100522" name="Group 68"/>
            <p:cNvGrpSpPr>
              <a:grpSpLocks/>
            </p:cNvGrpSpPr>
            <p:nvPr/>
          </p:nvGrpSpPr>
          <p:grpSpPr bwMode="auto">
            <a:xfrm>
              <a:off x="2370" y="922"/>
              <a:ext cx="334" cy="334"/>
              <a:chOff x="2335" y="1047"/>
              <a:chExt cx="334" cy="334"/>
            </a:xfrm>
          </p:grpSpPr>
          <p:sp>
            <p:nvSpPr>
              <p:cNvPr id="100525" name="Freeform 69"/>
              <p:cNvSpPr>
                <a:spLocks noChangeAspect="1"/>
              </p:cNvSpPr>
              <p:nvPr/>
            </p:nvSpPr>
            <p:spPr bwMode="auto">
              <a:xfrm>
                <a:off x="2335" y="10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526" name="Freeform 70"/>
              <p:cNvSpPr>
                <a:spLocks noChangeAspect="1"/>
              </p:cNvSpPr>
              <p:nvPr/>
            </p:nvSpPr>
            <p:spPr bwMode="auto">
              <a:xfrm>
                <a:off x="2384"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23" name="Rectangle 71"/>
            <p:cNvSpPr>
              <a:spLocks noChangeArrowheads="1"/>
            </p:cNvSpPr>
            <p:nvPr/>
          </p:nvSpPr>
          <p:spPr bwMode="auto">
            <a:xfrm>
              <a:off x="2471" y="96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24" name="Rectangle 72"/>
            <p:cNvSpPr>
              <a:spLocks noChangeArrowheads="1"/>
            </p:cNvSpPr>
            <p:nvPr/>
          </p:nvSpPr>
          <p:spPr bwMode="auto">
            <a:xfrm>
              <a:off x="2457" y="1127"/>
              <a:ext cx="159" cy="58"/>
            </a:xfrm>
            <a:prstGeom prst="rect">
              <a:avLst/>
            </a:prstGeom>
            <a:noFill/>
            <a:ln w="9525">
              <a:noFill/>
              <a:miter lim="800000"/>
              <a:headEnd/>
              <a:tailEnd/>
            </a:ln>
          </p:spPr>
          <p:txBody>
            <a:bodyPr wrap="none" lIns="0" tIns="0" rIns="0" bIns="0">
              <a:spAutoFit/>
            </a:bodyPr>
            <a:lstStyle/>
            <a:p>
              <a:pPr eaLnBrk="0" hangingPunct="0"/>
              <a:r>
                <a:rPr lang="en-US" sz="600" b="1"/>
                <a:t>VSTOL</a:t>
              </a:r>
            </a:p>
          </p:txBody>
        </p:sp>
      </p:grpSp>
      <p:grpSp>
        <p:nvGrpSpPr>
          <p:cNvPr id="100380" name="Group 73"/>
          <p:cNvGrpSpPr>
            <a:grpSpLocks/>
          </p:cNvGrpSpPr>
          <p:nvPr/>
        </p:nvGrpSpPr>
        <p:grpSpPr bwMode="auto">
          <a:xfrm>
            <a:off x="7729538" y="1462088"/>
            <a:ext cx="530225" cy="530225"/>
            <a:chOff x="4869" y="921"/>
            <a:chExt cx="334" cy="334"/>
          </a:xfrm>
        </p:grpSpPr>
        <p:grpSp>
          <p:nvGrpSpPr>
            <p:cNvPr id="100517" name="Group 74"/>
            <p:cNvGrpSpPr>
              <a:grpSpLocks/>
            </p:cNvGrpSpPr>
            <p:nvPr/>
          </p:nvGrpSpPr>
          <p:grpSpPr bwMode="auto">
            <a:xfrm>
              <a:off x="4869" y="921"/>
              <a:ext cx="334" cy="334"/>
              <a:chOff x="4841" y="1046"/>
              <a:chExt cx="334" cy="334"/>
            </a:xfrm>
          </p:grpSpPr>
          <p:sp>
            <p:nvSpPr>
              <p:cNvPr id="100520" name="Freeform 75"/>
              <p:cNvSpPr>
                <a:spLocks/>
              </p:cNvSpPr>
              <p:nvPr/>
            </p:nvSpPr>
            <p:spPr bwMode="auto">
              <a:xfrm>
                <a:off x="4841" y="10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521" name="Freeform 76"/>
              <p:cNvSpPr>
                <a:spLocks noChangeAspect="1"/>
              </p:cNvSpPr>
              <p:nvPr/>
            </p:nvSpPr>
            <p:spPr bwMode="auto">
              <a:xfrm>
                <a:off x="4903" y="118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18" name="Rectangle 77"/>
            <p:cNvSpPr>
              <a:spLocks noChangeArrowheads="1"/>
            </p:cNvSpPr>
            <p:nvPr/>
          </p:nvSpPr>
          <p:spPr bwMode="auto">
            <a:xfrm>
              <a:off x="4970" y="98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519" name="Rectangle 78"/>
            <p:cNvSpPr>
              <a:spLocks noChangeArrowheads="1"/>
            </p:cNvSpPr>
            <p:nvPr/>
          </p:nvSpPr>
          <p:spPr bwMode="auto">
            <a:xfrm>
              <a:off x="4956" y="1117"/>
              <a:ext cx="159" cy="58"/>
            </a:xfrm>
            <a:prstGeom prst="rect">
              <a:avLst/>
            </a:prstGeom>
            <a:noFill/>
            <a:ln w="9525">
              <a:noFill/>
              <a:miter lim="800000"/>
              <a:headEnd/>
              <a:tailEnd/>
            </a:ln>
          </p:spPr>
          <p:txBody>
            <a:bodyPr wrap="none" lIns="0" tIns="0" rIns="0" bIns="0">
              <a:spAutoFit/>
            </a:bodyPr>
            <a:lstStyle/>
            <a:p>
              <a:pPr eaLnBrk="0" hangingPunct="0"/>
              <a:r>
                <a:rPr lang="en-US" sz="600" b="1"/>
                <a:t>VSTOL</a:t>
              </a:r>
            </a:p>
          </p:txBody>
        </p:sp>
      </p:grpSp>
      <p:grpSp>
        <p:nvGrpSpPr>
          <p:cNvPr id="100381" name="Group 79"/>
          <p:cNvGrpSpPr>
            <a:grpSpLocks/>
          </p:cNvGrpSpPr>
          <p:nvPr/>
        </p:nvGrpSpPr>
        <p:grpSpPr bwMode="auto">
          <a:xfrm>
            <a:off x="6492875" y="1527175"/>
            <a:ext cx="401638" cy="401638"/>
            <a:chOff x="4090" y="962"/>
            <a:chExt cx="253" cy="253"/>
          </a:xfrm>
        </p:grpSpPr>
        <p:grpSp>
          <p:nvGrpSpPr>
            <p:cNvPr id="100512" name="Group 80"/>
            <p:cNvGrpSpPr>
              <a:grpSpLocks/>
            </p:cNvGrpSpPr>
            <p:nvPr/>
          </p:nvGrpSpPr>
          <p:grpSpPr bwMode="auto">
            <a:xfrm>
              <a:off x="4090" y="962"/>
              <a:ext cx="253" cy="253"/>
              <a:chOff x="4063" y="1087"/>
              <a:chExt cx="253" cy="253"/>
            </a:xfrm>
          </p:grpSpPr>
          <p:sp>
            <p:nvSpPr>
              <p:cNvPr id="100515" name="Rectangle 81"/>
              <p:cNvSpPr>
                <a:spLocks noChangeArrowheads="1"/>
              </p:cNvSpPr>
              <p:nvPr/>
            </p:nvSpPr>
            <p:spPr bwMode="auto">
              <a:xfrm>
                <a:off x="4063" y="10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516" name="Freeform 82"/>
              <p:cNvSpPr>
                <a:spLocks noChangeAspect="1"/>
              </p:cNvSpPr>
              <p:nvPr/>
            </p:nvSpPr>
            <p:spPr bwMode="auto">
              <a:xfrm>
                <a:off x="4084" y="1185"/>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13" name="Rectangle 83"/>
            <p:cNvSpPr>
              <a:spLocks noChangeArrowheads="1"/>
            </p:cNvSpPr>
            <p:nvPr/>
          </p:nvSpPr>
          <p:spPr bwMode="auto">
            <a:xfrm>
              <a:off x="4134" y="97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514" name="Rectangle 84"/>
            <p:cNvSpPr>
              <a:spLocks noChangeArrowheads="1"/>
            </p:cNvSpPr>
            <p:nvPr/>
          </p:nvSpPr>
          <p:spPr bwMode="auto">
            <a:xfrm>
              <a:off x="4137" y="1137"/>
              <a:ext cx="159" cy="58"/>
            </a:xfrm>
            <a:prstGeom prst="rect">
              <a:avLst/>
            </a:prstGeom>
            <a:noFill/>
            <a:ln w="9525">
              <a:noFill/>
              <a:miter lim="800000"/>
              <a:headEnd/>
              <a:tailEnd/>
            </a:ln>
          </p:spPr>
          <p:txBody>
            <a:bodyPr wrap="none" lIns="0" tIns="0" rIns="0" bIns="0" anchor="ctr" anchorCtr="1">
              <a:spAutoFit/>
            </a:bodyPr>
            <a:lstStyle/>
            <a:p>
              <a:pPr algn="ctr" eaLnBrk="0" hangingPunct="0"/>
              <a:r>
                <a:rPr lang="en-US" sz="600" b="1"/>
                <a:t>VSTOL</a:t>
              </a:r>
            </a:p>
          </p:txBody>
        </p:sp>
      </p:grpSp>
      <p:grpSp>
        <p:nvGrpSpPr>
          <p:cNvPr id="100382" name="Group 85"/>
          <p:cNvGrpSpPr>
            <a:grpSpLocks/>
          </p:cNvGrpSpPr>
          <p:nvPr/>
        </p:nvGrpSpPr>
        <p:grpSpPr bwMode="auto">
          <a:xfrm>
            <a:off x="5118100" y="1546225"/>
            <a:ext cx="547688" cy="365125"/>
            <a:chOff x="3224" y="974"/>
            <a:chExt cx="345" cy="230"/>
          </a:xfrm>
        </p:grpSpPr>
        <p:grpSp>
          <p:nvGrpSpPr>
            <p:cNvPr id="100507" name="Group 86"/>
            <p:cNvGrpSpPr>
              <a:grpSpLocks/>
            </p:cNvGrpSpPr>
            <p:nvPr/>
          </p:nvGrpSpPr>
          <p:grpSpPr bwMode="auto">
            <a:xfrm>
              <a:off x="3224" y="974"/>
              <a:ext cx="345" cy="230"/>
              <a:chOff x="3193" y="1099"/>
              <a:chExt cx="345" cy="230"/>
            </a:xfrm>
          </p:grpSpPr>
          <p:sp>
            <p:nvSpPr>
              <p:cNvPr id="100510" name="Rectangle 87"/>
              <p:cNvSpPr>
                <a:spLocks noChangeArrowheads="1"/>
              </p:cNvSpPr>
              <p:nvPr/>
            </p:nvSpPr>
            <p:spPr bwMode="auto">
              <a:xfrm>
                <a:off x="3193" y="109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511" name="Freeform 88"/>
              <p:cNvSpPr>
                <a:spLocks noChangeAspect="1"/>
              </p:cNvSpPr>
              <p:nvPr/>
            </p:nvSpPr>
            <p:spPr bwMode="auto">
              <a:xfrm>
                <a:off x="3247" y="1182"/>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0508" name="Rectangle 89"/>
            <p:cNvSpPr>
              <a:spLocks noChangeArrowheads="1"/>
            </p:cNvSpPr>
            <p:nvPr/>
          </p:nvSpPr>
          <p:spPr bwMode="auto">
            <a:xfrm>
              <a:off x="3314" y="980"/>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509" name="Rectangle 90"/>
            <p:cNvSpPr>
              <a:spLocks noChangeArrowheads="1"/>
            </p:cNvSpPr>
            <p:nvPr/>
          </p:nvSpPr>
          <p:spPr bwMode="auto">
            <a:xfrm>
              <a:off x="3304" y="1124"/>
              <a:ext cx="186" cy="67"/>
            </a:xfrm>
            <a:prstGeom prst="rect">
              <a:avLst/>
            </a:prstGeom>
            <a:noFill/>
            <a:ln w="9525">
              <a:noFill/>
              <a:miter lim="800000"/>
              <a:headEnd/>
              <a:tailEnd/>
            </a:ln>
          </p:spPr>
          <p:txBody>
            <a:bodyPr wrap="none" lIns="0" tIns="0" rIns="0" bIns="0" anchor="ctr" anchorCtr="1">
              <a:spAutoFit/>
            </a:bodyPr>
            <a:lstStyle/>
            <a:p>
              <a:pPr algn="ctr" eaLnBrk="0" hangingPunct="0"/>
              <a:r>
                <a:rPr lang="en-US" sz="700" b="1"/>
                <a:t>VSTOL</a:t>
              </a:r>
            </a:p>
          </p:txBody>
        </p:sp>
      </p:grpSp>
      <p:grpSp>
        <p:nvGrpSpPr>
          <p:cNvPr id="100383" name="Group 91"/>
          <p:cNvGrpSpPr>
            <a:grpSpLocks/>
          </p:cNvGrpSpPr>
          <p:nvPr/>
        </p:nvGrpSpPr>
        <p:grpSpPr bwMode="auto">
          <a:xfrm>
            <a:off x="3749675" y="2216150"/>
            <a:ext cx="530225" cy="530225"/>
            <a:chOff x="2362" y="1396"/>
            <a:chExt cx="334" cy="334"/>
          </a:xfrm>
        </p:grpSpPr>
        <p:grpSp>
          <p:nvGrpSpPr>
            <p:cNvPr id="100501" name="Group 92"/>
            <p:cNvGrpSpPr>
              <a:grpSpLocks/>
            </p:cNvGrpSpPr>
            <p:nvPr/>
          </p:nvGrpSpPr>
          <p:grpSpPr bwMode="auto">
            <a:xfrm>
              <a:off x="2362" y="1396"/>
              <a:ext cx="334" cy="334"/>
              <a:chOff x="2335" y="2861"/>
              <a:chExt cx="334" cy="334"/>
            </a:xfrm>
          </p:grpSpPr>
          <p:grpSp>
            <p:nvGrpSpPr>
              <p:cNvPr id="100503" name="Group 93"/>
              <p:cNvGrpSpPr>
                <a:grpSpLocks/>
              </p:cNvGrpSpPr>
              <p:nvPr/>
            </p:nvGrpSpPr>
            <p:grpSpPr bwMode="auto">
              <a:xfrm>
                <a:off x="2335" y="2861"/>
                <a:ext cx="334" cy="334"/>
                <a:chOff x="2335" y="587"/>
                <a:chExt cx="334" cy="334"/>
              </a:xfrm>
            </p:grpSpPr>
            <p:sp>
              <p:nvSpPr>
                <p:cNvPr id="100505" name="Freeform 94"/>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506" name="Freeform 95"/>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504" name="Line 96"/>
              <p:cNvSpPr>
                <a:spLocks noChangeShapeType="1"/>
              </p:cNvSpPr>
              <p:nvPr/>
            </p:nvSpPr>
            <p:spPr bwMode="auto">
              <a:xfrm>
                <a:off x="2502" y="3032"/>
                <a:ext cx="0" cy="100"/>
              </a:xfrm>
              <a:prstGeom prst="line">
                <a:avLst/>
              </a:prstGeom>
              <a:noFill/>
              <a:ln w="12700">
                <a:solidFill>
                  <a:schemeClr val="tx1"/>
                </a:solidFill>
                <a:round/>
                <a:headEnd/>
                <a:tailEnd/>
              </a:ln>
            </p:spPr>
            <p:txBody>
              <a:bodyPr wrap="none" anchor="ctr"/>
              <a:lstStyle/>
              <a:p>
                <a:endParaRPr lang="en-US"/>
              </a:p>
            </p:txBody>
          </p:sp>
        </p:grpSp>
        <p:sp>
          <p:nvSpPr>
            <p:cNvPr id="100502" name="Rectangle 97"/>
            <p:cNvSpPr>
              <a:spLocks noChangeArrowheads="1"/>
            </p:cNvSpPr>
            <p:nvPr/>
          </p:nvSpPr>
          <p:spPr bwMode="auto">
            <a:xfrm>
              <a:off x="2455" y="1454"/>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grpSp>
      <p:grpSp>
        <p:nvGrpSpPr>
          <p:cNvPr id="100384" name="Group 98"/>
          <p:cNvGrpSpPr>
            <a:grpSpLocks/>
          </p:cNvGrpSpPr>
          <p:nvPr/>
        </p:nvGrpSpPr>
        <p:grpSpPr bwMode="auto">
          <a:xfrm>
            <a:off x="7724775" y="2214563"/>
            <a:ext cx="530225" cy="530225"/>
            <a:chOff x="4866" y="1395"/>
            <a:chExt cx="334" cy="334"/>
          </a:xfrm>
        </p:grpSpPr>
        <p:grpSp>
          <p:nvGrpSpPr>
            <p:cNvPr id="100495" name="Group 99"/>
            <p:cNvGrpSpPr>
              <a:grpSpLocks/>
            </p:cNvGrpSpPr>
            <p:nvPr/>
          </p:nvGrpSpPr>
          <p:grpSpPr bwMode="auto">
            <a:xfrm>
              <a:off x="4866" y="1395"/>
              <a:ext cx="334" cy="334"/>
              <a:chOff x="4841" y="2860"/>
              <a:chExt cx="334" cy="334"/>
            </a:xfrm>
          </p:grpSpPr>
          <p:grpSp>
            <p:nvGrpSpPr>
              <p:cNvPr id="100497" name="Group 100"/>
              <p:cNvGrpSpPr>
                <a:grpSpLocks/>
              </p:cNvGrpSpPr>
              <p:nvPr/>
            </p:nvGrpSpPr>
            <p:grpSpPr bwMode="auto">
              <a:xfrm>
                <a:off x="4841" y="2860"/>
                <a:ext cx="334" cy="334"/>
                <a:chOff x="4841" y="586"/>
                <a:chExt cx="334" cy="334"/>
              </a:xfrm>
            </p:grpSpPr>
            <p:sp>
              <p:nvSpPr>
                <p:cNvPr id="100499" name="Freeform 101"/>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500" name="Freeform 102"/>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98" name="Line 103"/>
              <p:cNvSpPr>
                <a:spLocks noChangeShapeType="1"/>
              </p:cNvSpPr>
              <p:nvPr/>
            </p:nvSpPr>
            <p:spPr bwMode="auto">
              <a:xfrm>
                <a:off x="5008" y="3028"/>
                <a:ext cx="0" cy="100"/>
              </a:xfrm>
              <a:prstGeom prst="line">
                <a:avLst/>
              </a:prstGeom>
              <a:noFill/>
              <a:ln w="12700">
                <a:solidFill>
                  <a:schemeClr val="tx1"/>
                </a:solidFill>
                <a:round/>
                <a:headEnd/>
                <a:tailEnd/>
              </a:ln>
            </p:spPr>
            <p:txBody>
              <a:bodyPr wrap="none" anchor="ctr"/>
              <a:lstStyle/>
              <a:p>
                <a:endParaRPr lang="en-US"/>
              </a:p>
            </p:txBody>
          </p:sp>
        </p:grpSp>
        <p:sp>
          <p:nvSpPr>
            <p:cNvPr id="100496" name="Rectangle 104"/>
            <p:cNvSpPr>
              <a:spLocks noChangeArrowheads="1"/>
            </p:cNvSpPr>
            <p:nvPr/>
          </p:nvSpPr>
          <p:spPr bwMode="auto">
            <a:xfrm>
              <a:off x="4958" y="1456"/>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grpSp>
      <p:grpSp>
        <p:nvGrpSpPr>
          <p:cNvPr id="100385" name="Group 105"/>
          <p:cNvGrpSpPr>
            <a:grpSpLocks/>
          </p:cNvGrpSpPr>
          <p:nvPr/>
        </p:nvGrpSpPr>
        <p:grpSpPr bwMode="auto">
          <a:xfrm>
            <a:off x="6484938" y="2278063"/>
            <a:ext cx="401637" cy="403225"/>
            <a:chOff x="4085" y="1435"/>
            <a:chExt cx="253" cy="254"/>
          </a:xfrm>
        </p:grpSpPr>
        <p:grpSp>
          <p:nvGrpSpPr>
            <p:cNvPr id="100489" name="Group 106"/>
            <p:cNvGrpSpPr>
              <a:grpSpLocks/>
            </p:cNvGrpSpPr>
            <p:nvPr/>
          </p:nvGrpSpPr>
          <p:grpSpPr bwMode="auto">
            <a:xfrm>
              <a:off x="4085" y="1436"/>
              <a:ext cx="253" cy="253"/>
              <a:chOff x="4063" y="2901"/>
              <a:chExt cx="253" cy="253"/>
            </a:xfrm>
          </p:grpSpPr>
          <p:grpSp>
            <p:nvGrpSpPr>
              <p:cNvPr id="100491" name="Group 107"/>
              <p:cNvGrpSpPr>
                <a:grpSpLocks/>
              </p:cNvGrpSpPr>
              <p:nvPr/>
            </p:nvGrpSpPr>
            <p:grpSpPr bwMode="auto">
              <a:xfrm>
                <a:off x="4063" y="2901"/>
                <a:ext cx="253" cy="253"/>
                <a:chOff x="4063" y="627"/>
                <a:chExt cx="253" cy="253"/>
              </a:xfrm>
            </p:grpSpPr>
            <p:sp>
              <p:nvSpPr>
                <p:cNvPr id="100493" name="Rectangle 108"/>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494" name="Freeform 109"/>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92" name="Line 110"/>
              <p:cNvSpPr>
                <a:spLocks noChangeShapeType="1"/>
              </p:cNvSpPr>
              <p:nvPr/>
            </p:nvSpPr>
            <p:spPr bwMode="auto">
              <a:xfrm>
                <a:off x="4190" y="3030"/>
                <a:ext cx="0" cy="100"/>
              </a:xfrm>
              <a:prstGeom prst="line">
                <a:avLst/>
              </a:prstGeom>
              <a:noFill/>
              <a:ln w="12700">
                <a:solidFill>
                  <a:schemeClr val="tx1"/>
                </a:solidFill>
                <a:round/>
                <a:headEnd/>
                <a:tailEnd/>
              </a:ln>
            </p:spPr>
            <p:txBody>
              <a:bodyPr wrap="none" anchor="ctr"/>
              <a:lstStyle/>
              <a:p>
                <a:endParaRPr lang="en-US"/>
              </a:p>
            </p:txBody>
          </p:sp>
        </p:grpSp>
        <p:sp>
          <p:nvSpPr>
            <p:cNvPr id="100490" name="Rectangle 111"/>
            <p:cNvSpPr>
              <a:spLocks noChangeArrowheads="1"/>
            </p:cNvSpPr>
            <p:nvPr/>
          </p:nvSpPr>
          <p:spPr bwMode="auto">
            <a:xfrm>
              <a:off x="4130" y="1435"/>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grpSp>
        <p:nvGrpSpPr>
          <p:cNvPr id="100386" name="Group 112"/>
          <p:cNvGrpSpPr>
            <a:grpSpLocks/>
          </p:cNvGrpSpPr>
          <p:nvPr/>
        </p:nvGrpSpPr>
        <p:grpSpPr bwMode="auto">
          <a:xfrm>
            <a:off x="5116513" y="2297113"/>
            <a:ext cx="547687" cy="366712"/>
            <a:chOff x="3223" y="1447"/>
            <a:chExt cx="345" cy="231"/>
          </a:xfrm>
        </p:grpSpPr>
        <p:grpSp>
          <p:nvGrpSpPr>
            <p:cNvPr id="100483" name="Group 113"/>
            <p:cNvGrpSpPr>
              <a:grpSpLocks/>
            </p:cNvGrpSpPr>
            <p:nvPr/>
          </p:nvGrpSpPr>
          <p:grpSpPr bwMode="auto">
            <a:xfrm>
              <a:off x="3223" y="1448"/>
              <a:ext cx="345" cy="230"/>
              <a:chOff x="3193" y="2913"/>
              <a:chExt cx="345" cy="230"/>
            </a:xfrm>
          </p:grpSpPr>
          <p:grpSp>
            <p:nvGrpSpPr>
              <p:cNvPr id="100485" name="Group 114"/>
              <p:cNvGrpSpPr>
                <a:grpSpLocks/>
              </p:cNvGrpSpPr>
              <p:nvPr/>
            </p:nvGrpSpPr>
            <p:grpSpPr bwMode="auto">
              <a:xfrm>
                <a:off x="3193" y="2913"/>
                <a:ext cx="345" cy="230"/>
                <a:chOff x="3193" y="639"/>
                <a:chExt cx="345" cy="230"/>
              </a:xfrm>
            </p:grpSpPr>
            <p:sp>
              <p:nvSpPr>
                <p:cNvPr id="100487" name="Rectangle 115"/>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488" name="Freeform 116"/>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86" name="Line 117"/>
              <p:cNvSpPr>
                <a:spLocks noChangeShapeType="1"/>
              </p:cNvSpPr>
              <p:nvPr/>
            </p:nvSpPr>
            <p:spPr bwMode="auto">
              <a:xfrm>
                <a:off x="3366" y="3028"/>
                <a:ext cx="0" cy="100"/>
              </a:xfrm>
              <a:prstGeom prst="line">
                <a:avLst/>
              </a:prstGeom>
              <a:noFill/>
              <a:ln w="12700">
                <a:solidFill>
                  <a:schemeClr val="tx1"/>
                </a:solidFill>
                <a:round/>
                <a:headEnd/>
                <a:tailEnd/>
              </a:ln>
            </p:spPr>
            <p:txBody>
              <a:bodyPr wrap="none" anchor="ctr"/>
              <a:lstStyle/>
              <a:p>
                <a:endParaRPr lang="en-US"/>
              </a:p>
            </p:txBody>
          </p:sp>
        </p:grpSp>
        <p:sp>
          <p:nvSpPr>
            <p:cNvPr id="100484" name="Rectangle 118"/>
            <p:cNvSpPr>
              <a:spLocks noChangeArrowheads="1"/>
            </p:cNvSpPr>
            <p:nvPr/>
          </p:nvSpPr>
          <p:spPr bwMode="auto">
            <a:xfrm>
              <a:off x="3314" y="1447"/>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grpSp>
      <p:grpSp>
        <p:nvGrpSpPr>
          <p:cNvPr id="100387" name="Group 119"/>
          <p:cNvGrpSpPr>
            <a:grpSpLocks/>
          </p:cNvGrpSpPr>
          <p:nvPr/>
        </p:nvGrpSpPr>
        <p:grpSpPr bwMode="auto">
          <a:xfrm>
            <a:off x="3735388" y="2967038"/>
            <a:ext cx="530225" cy="530225"/>
            <a:chOff x="2353" y="1869"/>
            <a:chExt cx="334" cy="334"/>
          </a:xfrm>
        </p:grpSpPr>
        <p:grpSp>
          <p:nvGrpSpPr>
            <p:cNvPr id="100478" name="Group 120"/>
            <p:cNvGrpSpPr>
              <a:grpSpLocks/>
            </p:cNvGrpSpPr>
            <p:nvPr/>
          </p:nvGrpSpPr>
          <p:grpSpPr bwMode="auto">
            <a:xfrm>
              <a:off x="2353" y="1869"/>
              <a:ext cx="334" cy="334"/>
              <a:chOff x="2335" y="587"/>
              <a:chExt cx="334" cy="334"/>
            </a:xfrm>
          </p:grpSpPr>
          <p:sp>
            <p:nvSpPr>
              <p:cNvPr id="100481" name="Freeform 121"/>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482" name="Freeform 122"/>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79" name="Rectangle 123"/>
            <p:cNvSpPr>
              <a:spLocks noChangeArrowheads="1"/>
            </p:cNvSpPr>
            <p:nvPr/>
          </p:nvSpPr>
          <p:spPr bwMode="auto">
            <a:xfrm>
              <a:off x="2454" y="1922"/>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480" name="Rectangle 124"/>
            <p:cNvSpPr>
              <a:spLocks noChangeArrowheads="1"/>
            </p:cNvSpPr>
            <p:nvPr/>
          </p:nvSpPr>
          <p:spPr bwMode="auto">
            <a:xfrm>
              <a:off x="2451" y="2070"/>
              <a:ext cx="137" cy="58"/>
            </a:xfrm>
            <a:prstGeom prst="rect">
              <a:avLst/>
            </a:prstGeom>
            <a:noFill/>
            <a:ln w="9525">
              <a:noFill/>
              <a:miter lim="800000"/>
              <a:headEnd/>
              <a:tailEnd/>
            </a:ln>
          </p:spPr>
          <p:txBody>
            <a:bodyPr wrap="none" lIns="0" tIns="0" rIns="0" bIns="0">
              <a:spAutoFit/>
            </a:bodyPr>
            <a:lstStyle/>
            <a:p>
              <a:pPr eaLnBrk="0" hangingPunct="0"/>
              <a:r>
                <a:rPr lang="en-US" sz="600" b="1"/>
                <a:t>CSAR</a:t>
              </a:r>
            </a:p>
          </p:txBody>
        </p:sp>
      </p:grpSp>
      <p:grpSp>
        <p:nvGrpSpPr>
          <p:cNvPr id="100388" name="Group 125"/>
          <p:cNvGrpSpPr>
            <a:grpSpLocks/>
          </p:cNvGrpSpPr>
          <p:nvPr/>
        </p:nvGrpSpPr>
        <p:grpSpPr bwMode="auto">
          <a:xfrm>
            <a:off x="7713663" y="2965450"/>
            <a:ext cx="530225" cy="530225"/>
            <a:chOff x="4859" y="1868"/>
            <a:chExt cx="334" cy="334"/>
          </a:xfrm>
        </p:grpSpPr>
        <p:grpSp>
          <p:nvGrpSpPr>
            <p:cNvPr id="100473" name="Group 126"/>
            <p:cNvGrpSpPr>
              <a:grpSpLocks/>
            </p:cNvGrpSpPr>
            <p:nvPr/>
          </p:nvGrpSpPr>
          <p:grpSpPr bwMode="auto">
            <a:xfrm>
              <a:off x="4859" y="1868"/>
              <a:ext cx="334" cy="334"/>
              <a:chOff x="4841" y="586"/>
              <a:chExt cx="334" cy="334"/>
            </a:xfrm>
          </p:grpSpPr>
          <p:sp>
            <p:nvSpPr>
              <p:cNvPr id="100476" name="Freeform 127"/>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477" name="Freeform 128"/>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74" name="Rectangle 129"/>
            <p:cNvSpPr>
              <a:spLocks noChangeArrowheads="1"/>
            </p:cNvSpPr>
            <p:nvPr/>
          </p:nvSpPr>
          <p:spPr bwMode="auto">
            <a:xfrm>
              <a:off x="4952" y="1934"/>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sp>
          <p:nvSpPr>
            <p:cNvPr id="100475" name="Rectangle 130"/>
            <p:cNvSpPr>
              <a:spLocks noChangeArrowheads="1"/>
            </p:cNvSpPr>
            <p:nvPr/>
          </p:nvSpPr>
          <p:spPr bwMode="auto">
            <a:xfrm>
              <a:off x="4958" y="2072"/>
              <a:ext cx="137" cy="58"/>
            </a:xfrm>
            <a:prstGeom prst="rect">
              <a:avLst/>
            </a:prstGeom>
            <a:noFill/>
            <a:ln w="9525">
              <a:noFill/>
              <a:miter lim="800000"/>
              <a:headEnd/>
              <a:tailEnd/>
            </a:ln>
          </p:spPr>
          <p:txBody>
            <a:bodyPr wrap="none" lIns="0" tIns="0" rIns="0" bIns="0">
              <a:spAutoFit/>
            </a:bodyPr>
            <a:lstStyle/>
            <a:p>
              <a:pPr eaLnBrk="0" hangingPunct="0"/>
              <a:r>
                <a:rPr lang="en-US" sz="600" b="1"/>
                <a:t>CSAR</a:t>
              </a:r>
            </a:p>
          </p:txBody>
        </p:sp>
      </p:grpSp>
      <p:grpSp>
        <p:nvGrpSpPr>
          <p:cNvPr id="100389" name="Group 131"/>
          <p:cNvGrpSpPr>
            <a:grpSpLocks/>
          </p:cNvGrpSpPr>
          <p:nvPr/>
        </p:nvGrpSpPr>
        <p:grpSpPr bwMode="auto">
          <a:xfrm>
            <a:off x="6478588" y="3030538"/>
            <a:ext cx="401637" cy="401637"/>
            <a:chOff x="4081" y="1909"/>
            <a:chExt cx="253" cy="253"/>
          </a:xfrm>
        </p:grpSpPr>
        <p:grpSp>
          <p:nvGrpSpPr>
            <p:cNvPr id="100468" name="Group 132"/>
            <p:cNvGrpSpPr>
              <a:grpSpLocks/>
            </p:cNvGrpSpPr>
            <p:nvPr/>
          </p:nvGrpSpPr>
          <p:grpSpPr bwMode="auto">
            <a:xfrm>
              <a:off x="4081" y="1909"/>
              <a:ext cx="253" cy="253"/>
              <a:chOff x="4063" y="627"/>
              <a:chExt cx="253" cy="253"/>
            </a:xfrm>
          </p:grpSpPr>
          <p:sp>
            <p:nvSpPr>
              <p:cNvPr id="100471" name="Rectangle 133"/>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472" name="Freeform 134"/>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69" name="Rectangle 135"/>
            <p:cNvSpPr>
              <a:spLocks noChangeArrowheads="1"/>
            </p:cNvSpPr>
            <p:nvPr/>
          </p:nvSpPr>
          <p:spPr bwMode="auto">
            <a:xfrm>
              <a:off x="4126" y="1921"/>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470" name="Rectangle 136"/>
            <p:cNvSpPr>
              <a:spLocks noChangeArrowheads="1"/>
            </p:cNvSpPr>
            <p:nvPr/>
          </p:nvSpPr>
          <p:spPr bwMode="auto">
            <a:xfrm>
              <a:off x="4106" y="2063"/>
              <a:ext cx="204"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CSAR</a:t>
              </a:r>
            </a:p>
          </p:txBody>
        </p:sp>
      </p:grpSp>
      <p:grpSp>
        <p:nvGrpSpPr>
          <p:cNvPr id="100390" name="Group 137"/>
          <p:cNvGrpSpPr>
            <a:grpSpLocks/>
          </p:cNvGrpSpPr>
          <p:nvPr/>
        </p:nvGrpSpPr>
        <p:grpSpPr bwMode="auto">
          <a:xfrm>
            <a:off x="5097463" y="3049588"/>
            <a:ext cx="547687" cy="365125"/>
            <a:chOff x="3211" y="1921"/>
            <a:chExt cx="345" cy="230"/>
          </a:xfrm>
        </p:grpSpPr>
        <p:grpSp>
          <p:nvGrpSpPr>
            <p:cNvPr id="100463" name="Group 138"/>
            <p:cNvGrpSpPr>
              <a:grpSpLocks/>
            </p:cNvGrpSpPr>
            <p:nvPr/>
          </p:nvGrpSpPr>
          <p:grpSpPr bwMode="auto">
            <a:xfrm>
              <a:off x="3211" y="1921"/>
              <a:ext cx="345" cy="230"/>
              <a:chOff x="3193" y="639"/>
              <a:chExt cx="345" cy="230"/>
            </a:xfrm>
          </p:grpSpPr>
          <p:sp>
            <p:nvSpPr>
              <p:cNvPr id="100466" name="Rectangle 139"/>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467" name="Freeform 140"/>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64" name="Rectangle 141"/>
            <p:cNvSpPr>
              <a:spLocks noChangeArrowheads="1"/>
            </p:cNvSpPr>
            <p:nvPr/>
          </p:nvSpPr>
          <p:spPr bwMode="auto">
            <a:xfrm>
              <a:off x="3302" y="1925"/>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465" name="Rectangle 142"/>
            <p:cNvSpPr>
              <a:spLocks noChangeArrowheads="1"/>
            </p:cNvSpPr>
            <p:nvPr/>
          </p:nvSpPr>
          <p:spPr bwMode="auto">
            <a:xfrm>
              <a:off x="3305" y="2064"/>
              <a:ext cx="157" cy="67"/>
            </a:xfrm>
            <a:prstGeom prst="rect">
              <a:avLst/>
            </a:prstGeom>
            <a:noFill/>
            <a:ln w="9525">
              <a:noFill/>
              <a:miter lim="800000"/>
              <a:headEnd/>
              <a:tailEnd/>
            </a:ln>
          </p:spPr>
          <p:txBody>
            <a:bodyPr wrap="none" lIns="0" tIns="0" rIns="0" bIns="0" anchor="ctr" anchorCtr="1">
              <a:spAutoFit/>
            </a:bodyPr>
            <a:lstStyle/>
            <a:p>
              <a:pPr algn="ctr" eaLnBrk="0" hangingPunct="0"/>
              <a:r>
                <a:rPr lang="en-US" sz="700" b="1"/>
                <a:t>CSAR</a:t>
              </a:r>
            </a:p>
          </p:txBody>
        </p:sp>
      </p:grpSp>
      <p:grpSp>
        <p:nvGrpSpPr>
          <p:cNvPr id="100391" name="Group 143"/>
          <p:cNvGrpSpPr>
            <a:grpSpLocks/>
          </p:cNvGrpSpPr>
          <p:nvPr/>
        </p:nvGrpSpPr>
        <p:grpSpPr bwMode="auto">
          <a:xfrm>
            <a:off x="3709988" y="3730625"/>
            <a:ext cx="530225" cy="530225"/>
            <a:chOff x="2337" y="2350"/>
            <a:chExt cx="334" cy="334"/>
          </a:xfrm>
        </p:grpSpPr>
        <p:grpSp>
          <p:nvGrpSpPr>
            <p:cNvPr id="100458" name="Group 144"/>
            <p:cNvGrpSpPr>
              <a:grpSpLocks/>
            </p:cNvGrpSpPr>
            <p:nvPr/>
          </p:nvGrpSpPr>
          <p:grpSpPr bwMode="auto">
            <a:xfrm>
              <a:off x="2337" y="2350"/>
              <a:ext cx="334" cy="334"/>
              <a:chOff x="2335" y="587"/>
              <a:chExt cx="334" cy="334"/>
            </a:xfrm>
          </p:grpSpPr>
          <p:sp>
            <p:nvSpPr>
              <p:cNvPr id="100461" name="Freeform 145"/>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462" name="Freeform 146"/>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59" name="Rectangle 147"/>
            <p:cNvSpPr>
              <a:spLocks noChangeArrowheads="1"/>
            </p:cNvSpPr>
            <p:nvPr/>
          </p:nvSpPr>
          <p:spPr bwMode="auto">
            <a:xfrm>
              <a:off x="2430" y="2403"/>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sp>
          <p:nvSpPr>
            <p:cNvPr id="100460" name="Rectangle 148"/>
            <p:cNvSpPr>
              <a:spLocks noChangeArrowheads="1"/>
            </p:cNvSpPr>
            <p:nvPr/>
          </p:nvSpPr>
          <p:spPr bwMode="auto">
            <a:xfrm>
              <a:off x="2474" y="2548"/>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100392" name="Group 149"/>
          <p:cNvGrpSpPr>
            <a:grpSpLocks/>
          </p:cNvGrpSpPr>
          <p:nvPr/>
        </p:nvGrpSpPr>
        <p:grpSpPr bwMode="auto">
          <a:xfrm>
            <a:off x="7688263" y="3729038"/>
            <a:ext cx="530225" cy="530225"/>
            <a:chOff x="4843" y="2349"/>
            <a:chExt cx="334" cy="334"/>
          </a:xfrm>
        </p:grpSpPr>
        <p:grpSp>
          <p:nvGrpSpPr>
            <p:cNvPr id="100453" name="Group 150"/>
            <p:cNvGrpSpPr>
              <a:grpSpLocks/>
            </p:cNvGrpSpPr>
            <p:nvPr/>
          </p:nvGrpSpPr>
          <p:grpSpPr bwMode="auto">
            <a:xfrm>
              <a:off x="4843" y="2349"/>
              <a:ext cx="334" cy="334"/>
              <a:chOff x="4841" y="586"/>
              <a:chExt cx="334" cy="334"/>
            </a:xfrm>
          </p:grpSpPr>
          <p:sp>
            <p:nvSpPr>
              <p:cNvPr id="100456" name="Freeform 151"/>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457" name="Freeform 152"/>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54" name="Rectangle 153"/>
            <p:cNvSpPr>
              <a:spLocks noChangeArrowheads="1"/>
            </p:cNvSpPr>
            <p:nvPr/>
          </p:nvSpPr>
          <p:spPr bwMode="auto">
            <a:xfrm>
              <a:off x="4934" y="2415"/>
              <a:ext cx="148" cy="86"/>
            </a:xfrm>
            <a:prstGeom prst="rect">
              <a:avLst/>
            </a:prstGeom>
            <a:noFill/>
            <a:ln w="9525">
              <a:noFill/>
              <a:miter lim="800000"/>
              <a:headEnd/>
              <a:tailEnd/>
            </a:ln>
          </p:spPr>
          <p:txBody>
            <a:bodyPr wrap="none" lIns="0" tIns="0" rIns="0" bIns="0">
              <a:spAutoFit/>
            </a:bodyPr>
            <a:lstStyle/>
            <a:p>
              <a:pPr eaLnBrk="0" hangingPunct="0"/>
              <a:r>
                <a:rPr lang="en-US" sz="900" b="1"/>
                <a:t>SOF</a:t>
              </a:r>
            </a:p>
          </p:txBody>
        </p:sp>
        <p:sp>
          <p:nvSpPr>
            <p:cNvPr id="100455" name="Rectangle 154"/>
            <p:cNvSpPr>
              <a:spLocks noChangeArrowheads="1"/>
            </p:cNvSpPr>
            <p:nvPr/>
          </p:nvSpPr>
          <p:spPr bwMode="auto">
            <a:xfrm>
              <a:off x="4981" y="2538"/>
              <a:ext cx="69" cy="115"/>
            </a:xfrm>
            <a:prstGeom prst="rect">
              <a:avLst/>
            </a:prstGeom>
            <a:noFill/>
            <a:ln w="9525">
              <a:noFill/>
              <a:miter lim="800000"/>
              <a:headEnd/>
              <a:tailEnd/>
            </a:ln>
          </p:spPr>
          <p:txBody>
            <a:bodyPr wrap="none" lIns="0" tIns="0" rIns="0" bIns="0">
              <a:spAutoFit/>
            </a:bodyPr>
            <a:lstStyle/>
            <a:p>
              <a:pPr eaLnBrk="0" hangingPunct="0"/>
              <a:r>
                <a:rPr lang="en-US" sz="1200" b="1"/>
                <a:t>A</a:t>
              </a:r>
            </a:p>
          </p:txBody>
        </p:sp>
      </p:grpSp>
      <p:grpSp>
        <p:nvGrpSpPr>
          <p:cNvPr id="100393" name="Group 155"/>
          <p:cNvGrpSpPr>
            <a:grpSpLocks/>
          </p:cNvGrpSpPr>
          <p:nvPr/>
        </p:nvGrpSpPr>
        <p:grpSpPr bwMode="auto">
          <a:xfrm>
            <a:off x="6453188" y="3794125"/>
            <a:ext cx="401637" cy="401638"/>
            <a:chOff x="4065" y="2390"/>
            <a:chExt cx="253" cy="253"/>
          </a:xfrm>
        </p:grpSpPr>
        <p:grpSp>
          <p:nvGrpSpPr>
            <p:cNvPr id="100448" name="Group 156"/>
            <p:cNvGrpSpPr>
              <a:grpSpLocks/>
            </p:cNvGrpSpPr>
            <p:nvPr/>
          </p:nvGrpSpPr>
          <p:grpSpPr bwMode="auto">
            <a:xfrm>
              <a:off x="4065" y="2390"/>
              <a:ext cx="253" cy="253"/>
              <a:chOff x="4063" y="627"/>
              <a:chExt cx="253" cy="253"/>
            </a:xfrm>
          </p:grpSpPr>
          <p:sp>
            <p:nvSpPr>
              <p:cNvPr id="100451" name="Rectangle 157"/>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452" name="Freeform 158"/>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49" name="Rectangle 159"/>
            <p:cNvSpPr>
              <a:spLocks noChangeArrowheads="1"/>
            </p:cNvSpPr>
            <p:nvPr/>
          </p:nvSpPr>
          <p:spPr bwMode="auto">
            <a:xfrm>
              <a:off x="4110" y="2402"/>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450" name="Rectangle 160"/>
            <p:cNvSpPr>
              <a:spLocks noChangeArrowheads="1"/>
            </p:cNvSpPr>
            <p:nvPr/>
          </p:nvSpPr>
          <p:spPr bwMode="auto">
            <a:xfrm>
              <a:off x="4165" y="253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100394" name="Group 161"/>
          <p:cNvGrpSpPr>
            <a:grpSpLocks/>
          </p:cNvGrpSpPr>
          <p:nvPr/>
        </p:nvGrpSpPr>
        <p:grpSpPr bwMode="auto">
          <a:xfrm>
            <a:off x="5072063" y="3813175"/>
            <a:ext cx="547687" cy="365125"/>
            <a:chOff x="3195" y="2402"/>
            <a:chExt cx="345" cy="230"/>
          </a:xfrm>
        </p:grpSpPr>
        <p:grpSp>
          <p:nvGrpSpPr>
            <p:cNvPr id="100443" name="Group 162"/>
            <p:cNvGrpSpPr>
              <a:grpSpLocks/>
            </p:cNvGrpSpPr>
            <p:nvPr/>
          </p:nvGrpSpPr>
          <p:grpSpPr bwMode="auto">
            <a:xfrm>
              <a:off x="3195" y="2402"/>
              <a:ext cx="345" cy="230"/>
              <a:chOff x="3193" y="639"/>
              <a:chExt cx="345" cy="230"/>
            </a:xfrm>
          </p:grpSpPr>
          <p:sp>
            <p:nvSpPr>
              <p:cNvPr id="100446" name="Rectangle 163"/>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447" name="Freeform 164"/>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44" name="Rectangle 165"/>
            <p:cNvSpPr>
              <a:spLocks noChangeArrowheads="1"/>
            </p:cNvSpPr>
            <p:nvPr/>
          </p:nvSpPr>
          <p:spPr bwMode="auto">
            <a:xfrm>
              <a:off x="3286" y="2406"/>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SOF</a:t>
              </a:r>
            </a:p>
          </p:txBody>
        </p:sp>
        <p:sp>
          <p:nvSpPr>
            <p:cNvPr id="100445" name="Rectangle 166"/>
            <p:cNvSpPr>
              <a:spLocks noChangeArrowheads="1"/>
            </p:cNvSpPr>
            <p:nvPr/>
          </p:nvSpPr>
          <p:spPr bwMode="auto">
            <a:xfrm>
              <a:off x="3339" y="2531"/>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A</a:t>
              </a:r>
            </a:p>
          </p:txBody>
        </p:sp>
      </p:grpSp>
      <p:grpSp>
        <p:nvGrpSpPr>
          <p:cNvPr id="100395" name="Group 167"/>
          <p:cNvGrpSpPr>
            <a:grpSpLocks/>
          </p:cNvGrpSpPr>
          <p:nvPr/>
        </p:nvGrpSpPr>
        <p:grpSpPr bwMode="auto">
          <a:xfrm>
            <a:off x="3721100" y="4445000"/>
            <a:ext cx="530225" cy="530225"/>
            <a:chOff x="2344" y="2800"/>
            <a:chExt cx="334" cy="334"/>
          </a:xfrm>
        </p:grpSpPr>
        <p:grpSp>
          <p:nvGrpSpPr>
            <p:cNvPr id="100438" name="Group 168"/>
            <p:cNvGrpSpPr>
              <a:grpSpLocks/>
            </p:cNvGrpSpPr>
            <p:nvPr/>
          </p:nvGrpSpPr>
          <p:grpSpPr bwMode="auto">
            <a:xfrm>
              <a:off x="2344" y="2800"/>
              <a:ext cx="334" cy="334"/>
              <a:chOff x="2335" y="587"/>
              <a:chExt cx="334" cy="334"/>
            </a:xfrm>
          </p:grpSpPr>
          <p:sp>
            <p:nvSpPr>
              <p:cNvPr id="100441" name="Freeform 169"/>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442" name="Freeform 170"/>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39" name="Rectangle 171"/>
            <p:cNvSpPr>
              <a:spLocks noChangeArrowheads="1"/>
            </p:cNvSpPr>
            <p:nvPr/>
          </p:nvSpPr>
          <p:spPr bwMode="auto">
            <a:xfrm>
              <a:off x="2445" y="285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440" name="Rectangle 172"/>
            <p:cNvSpPr>
              <a:spLocks noChangeArrowheads="1"/>
            </p:cNvSpPr>
            <p:nvPr/>
          </p:nvSpPr>
          <p:spPr bwMode="auto">
            <a:xfrm>
              <a:off x="2481" y="2998"/>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100396" name="Group 173"/>
          <p:cNvGrpSpPr>
            <a:grpSpLocks/>
          </p:cNvGrpSpPr>
          <p:nvPr/>
        </p:nvGrpSpPr>
        <p:grpSpPr bwMode="auto">
          <a:xfrm>
            <a:off x="7699375" y="4443413"/>
            <a:ext cx="530225" cy="530225"/>
            <a:chOff x="4850" y="2799"/>
            <a:chExt cx="334" cy="334"/>
          </a:xfrm>
        </p:grpSpPr>
        <p:grpSp>
          <p:nvGrpSpPr>
            <p:cNvPr id="100433" name="Group 174"/>
            <p:cNvGrpSpPr>
              <a:grpSpLocks/>
            </p:cNvGrpSpPr>
            <p:nvPr/>
          </p:nvGrpSpPr>
          <p:grpSpPr bwMode="auto">
            <a:xfrm>
              <a:off x="4850" y="2799"/>
              <a:ext cx="334" cy="334"/>
              <a:chOff x="4841" y="586"/>
              <a:chExt cx="334" cy="334"/>
            </a:xfrm>
          </p:grpSpPr>
          <p:sp>
            <p:nvSpPr>
              <p:cNvPr id="100436" name="Freeform 175"/>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437" name="Freeform 176"/>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34" name="Rectangle 177"/>
            <p:cNvSpPr>
              <a:spLocks noChangeArrowheads="1"/>
            </p:cNvSpPr>
            <p:nvPr/>
          </p:nvSpPr>
          <p:spPr bwMode="auto">
            <a:xfrm>
              <a:off x="4951" y="286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435" name="Rectangle 178"/>
            <p:cNvSpPr>
              <a:spLocks noChangeArrowheads="1"/>
            </p:cNvSpPr>
            <p:nvPr/>
          </p:nvSpPr>
          <p:spPr bwMode="auto">
            <a:xfrm>
              <a:off x="4988" y="2988"/>
              <a:ext cx="69" cy="115"/>
            </a:xfrm>
            <a:prstGeom prst="rect">
              <a:avLst/>
            </a:prstGeom>
            <a:noFill/>
            <a:ln w="9525">
              <a:noFill/>
              <a:miter lim="800000"/>
              <a:headEnd/>
              <a:tailEnd/>
            </a:ln>
          </p:spPr>
          <p:txBody>
            <a:bodyPr wrap="none" lIns="0" tIns="0" rIns="0" bIns="0">
              <a:spAutoFit/>
            </a:bodyPr>
            <a:lstStyle/>
            <a:p>
              <a:pPr eaLnBrk="0" hangingPunct="0"/>
              <a:r>
                <a:rPr lang="en-US" sz="1200" b="1"/>
                <a:t>U</a:t>
              </a:r>
            </a:p>
          </p:txBody>
        </p:sp>
      </p:grpSp>
      <p:grpSp>
        <p:nvGrpSpPr>
          <p:cNvPr id="100397" name="Group 179"/>
          <p:cNvGrpSpPr>
            <a:grpSpLocks/>
          </p:cNvGrpSpPr>
          <p:nvPr/>
        </p:nvGrpSpPr>
        <p:grpSpPr bwMode="auto">
          <a:xfrm>
            <a:off x="6464300" y="4508500"/>
            <a:ext cx="401638" cy="401638"/>
            <a:chOff x="4072" y="2840"/>
            <a:chExt cx="253" cy="253"/>
          </a:xfrm>
        </p:grpSpPr>
        <p:grpSp>
          <p:nvGrpSpPr>
            <p:cNvPr id="100428" name="Group 180"/>
            <p:cNvGrpSpPr>
              <a:grpSpLocks/>
            </p:cNvGrpSpPr>
            <p:nvPr/>
          </p:nvGrpSpPr>
          <p:grpSpPr bwMode="auto">
            <a:xfrm>
              <a:off x="4072" y="2840"/>
              <a:ext cx="253" cy="253"/>
              <a:chOff x="4063" y="627"/>
              <a:chExt cx="253" cy="253"/>
            </a:xfrm>
          </p:grpSpPr>
          <p:sp>
            <p:nvSpPr>
              <p:cNvPr id="100431" name="Rectangle 181"/>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432" name="Freeform 182"/>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29" name="Rectangle 183"/>
            <p:cNvSpPr>
              <a:spLocks noChangeArrowheads="1"/>
            </p:cNvSpPr>
            <p:nvPr/>
          </p:nvSpPr>
          <p:spPr bwMode="auto">
            <a:xfrm>
              <a:off x="4125" y="2857"/>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430" name="Rectangle 184"/>
            <p:cNvSpPr>
              <a:spLocks noChangeArrowheads="1"/>
            </p:cNvSpPr>
            <p:nvPr/>
          </p:nvSpPr>
          <p:spPr bwMode="auto">
            <a:xfrm>
              <a:off x="4170" y="2989"/>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100398" name="Group 185"/>
          <p:cNvGrpSpPr>
            <a:grpSpLocks/>
          </p:cNvGrpSpPr>
          <p:nvPr/>
        </p:nvGrpSpPr>
        <p:grpSpPr bwMode="auto">
          <a:xfrm>
            <a:off x="5083175" y="4527550"/>
            <a:ext cx="547688" cy="365125"/>
            <a:chOff x="3202" y="2852"/>
            <a:chExt cx="345" cy="230"/>
          </a:xfrm>
        </p:grpSpPr>
        <p:grpSp>
          <p:nvGrpSpPr>
            <p:cNvPr id="100423" name="Group 186"/>
            <p:cNvGrpSpPr>
              <a:grpSpLocks/>
            </p:cNvGrpSpPr>
            <p:nvPr/>
          </p:nvGrpSpPr>
          <p:grpSpPr bwMode="auto">
            <a:xfrm>
              <a:off x="3202" y="2852"/>
              <a:ext cx="345" cy="230"/>
              <a:chOff x="3193" y="639"/>
              <a:chExt cx="345" cy="230"/>
            </a:xfrm>
          </p:grpSpPr>
          <p:sp>
            <p:nvSpPr>
              <p:cNvPr id="100426" name="Rectangle 187"/>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427" name="Freeform 188"/>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24" name="Rectangle 189"/>
            <p:cNvSpPr>
              <a:spLocks noChangeArrowheads="1"/>
            </p:cNvSpPr>
            <p:nvPr/>
          </p:nvSpPr>
          <p:spPr bwMode="auto">
            <a:xfrm>
              <a:off x="3301" y="2861"/>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425" name="Rectangle 190"/>
            <p:cNvSpPr>
              <a:spLocks noChangeArrowheads="1"/>
            </p:cNvSpPr>
            <p:nvPr/>
          </p:nvSpPr>
          <p:spPr bwMode="auto">
            <a:xfrm>
              <a:off x="3346" y="2981"/>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U</a:t>
              </a:r>
            </a:p>
          </p:txBody>
        </p:sp>
      </p:grpSp>
      <p:grpSp>
        <p:nvGrpSpPr>
          <p:cNvPr id="100399" name="Group 191"/>
          <p:cNvGrpSpPr>
            <a:grpSpLocks/>
          </p:cNvGrpSpPr>
          <p:nvPr/>
        </p:nvGrpSpPr>
        <p:grpSpPr bwMode="auto">
          <a:xfrm>
            <a:off x="3744913" y="5881688"/>
            <a:ext cx="530225" cy="530225"/>
            <a:chOff x="2359" y="3225"/>
            <a:chExt cx="334" cy="334"/>
          </a:xfrm>
        </p:grpSpPr>
        <p:grpSp>
          <p:nvGrpSpPr>
            <p:cNvPr id="100418" name="Group 192"/>
            <p:cNvGrpSpPr>
              <a:grpSpLocks/>
            </p:cNvGrpSpPr>
            <p:nvPr/>
          </p:nvGrpSpPr>
          <p:grpSpPr bwMode="auto">
            <a:xfrm>
              <a:off x="2359" y="3225"/>
              <a:ext cx="334" cy="334"/>
              <a:chOff x="2335" y="587"/>
              <a:chExt cx="334" cy="334"/>
            </a:xfrm>
          </p:grpSpPr>
          <p:sp>
            <p:nvSpPr>
              <p:cNvPr id="100421" name="Freeform 193"/>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0422" name="Freeform 194"/>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19" name="Rectangle 195"/>
            <p:cNvSpPr>
              <a:spLocks noChangeArrowheads="1"/>
            </p:cNvSpPr>
            <p:nvPr/>
          </p:nvSpPr>
          <p:spPr bwMode="auto">
            <a:xfrm>
              <a:off x="2460" y="3278"/>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420" name="Rectangle 196"/>
            <p:cNvSpPr>
              <a:spLocks noChangeArrowheads="1"/>
            </p:cNvSpPr>
            <p:nvPr/>
          </p:nvSpPr>
          <p:spPr bwMode="auto">
            <a:xfrm>
              <a:off x="2496" y="3423"/>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100400" name="Group 197"/>
          <p:cNvGrpSpPr>
            <a:grpSpLocks/>
          </p:cNvGrpSpPr>
          <p:nvPr/>
        </p:nvGrpSpPr>
        <p:grpSpPr bwMode="auto">
          <a:xfrm>
            <a:off x="7723188" y="5880100"/>
            <a:ext cx="530225" cy="530225"/>
            <a:chOff x="4865" y="3224"/>
            <a:chExt cx="334" cy="334"/>
          </a:xfrm>
        </p:grpSpPr>
        <p:grpSp>
          <p:nvGrpSpPr>
            <p:cNvPr id="100413" name="Group 198"/>
            <p:cNvGrpSpPr>
              <a:grpSpLocks/>
            </p:cNvGrpSpPr>
            <p:nvPr/>
          </p:nvGrpSpPr>
          <p:grpSpPr bwMode="auto">
            <a:xfrm>
              <a:off x="4865" y="3224"/>
              <a:ext cx="334" cy="334"/>
              <a:chOff x="4841" y="586"/>
              <a:chExt cx="334" cy="334"/>
            </a:xfrm>
          </p:grpSpPr>
          <p:sp>
            <p:nvSpPr>
              <p:cNvPr id="100416" name="Freeform 199"/>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0417" name="Freeform 200"/>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14" name="Rectangle 201"/>
            <p:cNvSpPr>
              <a:spLocks noChangeArrowheads="1"/>
            </p:cNvSpPr>
            <p:nvPr/>
          </p:nvSpPr>
          <p:spPr bwMode="auto">
            <a:xfrm>
              <a:off x="4966" y="3290"/>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0415" name="Rectangle 202"/>
            <p:cNvSpPr>
              <a:spLocks noChangeArrowheads="1"/>
            </p:cNvSpPr>
            <p:nvPr/>
          </p:nvSpPr>
          <p:spPr bwMode="auto">
            <a:xfrm>
              <a:off x="5003" y="3413"/>
              <a:ext cx="80" cy="115"/>
            </a:xfrm>
            <a:prstGeom prst="rect">
              <a:avLst/>
            </a:prstGeom>
            <a:noFill/>
            <a:ln w="9525">
              <a:noFill/>
              <a:miter lim="800000"/>
              <a:headEnd/>
              <a:tailEnd/>
            </a:ln>
          </p:spPr>
          <p:txBody>
            <a:bodyPr wrap="none" lIns="0" tIns="0" rIns="0" bIns="0">
              <a:spAutoFit/>
            </a:bodyPr>
            <a:lstStyle/>
            <a:p>
              <a:pPr eaLnBrk="0" hangingPunct="0"/>
              <a:r>
                <a:rPr lang="en-US" sz="1200" b="1"/>
                <a:t>M</a:t>
              </a:r>
            </a:p>
          </p:txBody>
        </p:sp>
      </p:grpSp>
      <p:grpSp>
        <p:nvGrpSpPr>
          <p:cNvPr id="100401" name="Group 203"/>
          <p:cNvGrpSpPr>
            <a:grpSpLocks/>
          </p:cNvGrpSpPr>
          <p:nvPr/>
        </p:nvGrpSpPr>
        <p:grpSpPr bwMode="auto">
          <a:xfrm>
            <a:off x="6488113" y="5945188"/>
            <a:ext cx="401637" cy="401637"/>
            <a:chOff x="4087" y="3265"/>
            <a:chExt cx="253" cy="253"/>
          </a:xfrm>
        </p:grpSpPr>
        <p:grpSp>
          <p:nvGrpSpPr>
            <p:cNvPr id="100408" name="Group 204"/>
            <p:cNvGrpSpPr>
              <a:grpSpLocks/>
            </p:cNvGrpSpPr>
            <p:nvPr/>
          </p:nvGrpSpPr>
          <p:grpSpPr bwMode="auto">
            <a:xfrm>
              <a:off x="4087" y="3265"/>
              <a:ext cx="253" cy="253"/>
              <a:chOff x="4063" y="627"/>
              <a:chExt cx="253" cy="253"/>
            </a:xfrm>
          </p:grpSpPr>
          <p:sp>
            <p:nvSpPr>
              <p:cNvPr id="100411" name="Rectangle 205"/>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0412" name="Freeform 206"/>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09" name="Rectangle 207"/>
            <p:cNvSpPr>
              <a:spLocks noChangeArrowheads="1"/>
            </p:cNvSpPr>
            <p:nvPr/>
          </p:nvSpPr>
          <p:spPr bwMode="auto">
            <a:xfrm>
              <a:off x="4140" y="3282"/>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410" name="Rectangle 208"/>
            <p:cNvSpPr>
              <a:spLocks noChangeArrowheads="1"/>
            </p:cNvSpPr>
            <p:nvPr/>
          </p:nvSpPr>
          <p:spPr bwMode="auto">
            <a:xfrm>
              <a:off x="4180" y="3414"/>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grpSp>
        <p:nvGrpSpPr>
          <p:cNvPr id="100402" name="Group 209"/>
          <p:cNvGrpSpPr>
            <a:grpSpLocks/>
          </p:cNvGrpSpPr>
          <p:nvPr/>
        </p:nvGrpSpPr>
        <p:grpSpPr bwMode="auto">
          <a:xfrm>
            <a:off x="5106988" y="5964238"/>
            <a:ext cx="547687" cy="365125"/>
            <a:chOff x="3217" y="3277"/>
            <a:chExt cx="345" cy="230"/>
          </a:xfrm>
        </p:grpSpPr>
        <p:grpSp>
          <p:nvGrpSpPr>
            <p:cNvPr id="100403" name="Group 210"/>
            <p:cNvGrpSpPr>
              <a:grpSpLocks/>
            </p:cNvGrpSpPr>
            <p:nvPr/>
          </p:nvGrpSpPr>
          <p:grpSpPr bwMode="auto">
            <a:xfrm>
              <a:off x="3217" y="3277"/>
              <a:ext cx="345" cy="230"/>
              <a:chOff x="3193" y="639"/>
              <a:chExt cx="345" cy="230"/>
            </a:xfrm>
          </p:grpSpPr>
          <p:sp>
            <p:nvSpPr>
              <p:cNvPr id="100406" name="Rectangle 211"/>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0407" name="Freeform 212"/>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0404" name="Rectangle 213"/>
            <p:cNvSpPr>
              <a:spLocks noChangeArrowheads="1"/>
            </p:cNvSpPr>
            <p:nvPr/>
          </p:nvSpPr>
          <p:spPr bwMode="auto">
            <a:xfrm>
              <a:off x="3316" y="3286"/>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0405" name="Rectangle 214"/>
            <p:cNvSpPr>
              <a:spLocks noChangeArrowheads="1"/>
            </p:cNvSpPr>
            <p:nvPr/>
          </p:nvSpPr>
          <p:spPr bwMode="auto">
            <a:xfrm>
              <a:off x="3356" y="3406"/>
              <a:ext cx="67"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M</a:t>
              </a:r>
            </a:p>
          </p:txBody>
        </p:sp>
      </p:gr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Text Box 2"/>
          <p:cNvSpPr txBox="1">
            <a:spLocks noChangeArrowheads="1"/>
          </p:cNvSpPr>
          <p:nvPr/>
        </p:nvSpPr>
        <p:spPr bwMode="auto">
          <a:xfrm>
            <a:off x="488950" y="3040063"/>
            <a:ext cx="230505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Naval </a:t>
            </a:r>
          </a:p>
          <a:p>
            <a:pPr algn="ctr" eaLnBrk="0" hangingPunct="0"/>
            <a:r>
              <a:rPr lang="en-US" sz="1400"/>
              <a:t>Underwater Demolition Team</a:t>
            </a:r>
          </a:p>
        </p:txBody>
      </p:sp>
      <p:sp>
        <p:nvSpPr>
          <p:cNvPr id="101379"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1380" name="Rectangle 4"/>
          <p:cNvSpPr>
            <a:spLocks noGrp="1" noChangeArrowheads="1"/>
          </p:cNvSpPr>
          <p:nvPr>
            <p:ph type="title"/>
          </p:nvPr>
        </p:nvSpPr>
        <p:spPr>
          <a:xfrm>
            <a:off x="3273425" y="77788"/>
            <a:ext cx="4525963" cy="365125"/>
          </a:xfrm>
          <a:noFill/>
        </p:spPr>
        <p:txBody>
          <a:bodyPr wrap="none" lIns="0" tIns="0" rIns="0" bIns="0">
            <a:spAutoFit/>
          </a:bodyPr>
          <a:lstStyle/>
          <a:p>
            <a:pPr eaLnBrk="1" hangingPunct="1"/>
            <a:r>
              <a:rPr lang="en-US" sz="2400"/>
              <a:t>Special Operations Forces (Cont)</a:t>
            </a:r>
          </a:p>
        </p:txBody>
      </p:sp>
      <p:sp>
        <p:nvSpPr>
          <p:cNvPr id="101381" name="Text Box 5"/>
          <p:cNvSpPr txBox="1">
            <a:spLocks noChangeArrowheads="1"/>
          </p:cNvSpPr>
          <p:nvPr/>
        </p:nvSpPr>
        <p:spPr bwMode="auto">
          <a:xfrm>
            <a:off x="3617913" y="4333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1382" name="Text Box 6"/>
          <p:cNvSpPr txBox="1">
            <a:spLocks noChangeArrowheads="1"/>
          </p:cNvSpPr>
          <p:nvPr/>
        </p:nvSpPr>
        <p:spPr bwMode="auto">
          <a:xfrm>
            <a:off x="5076825" y="4333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1383" name="Text Box 7"/>
          <p:cNvSpPr txBox="1">
            <a:spLocks noChangeArrowheads="1"/>
          </p:cNvSpPr>
          <p:nvPr/>
        </p:nvSpPr>
        <p:spPr bwMode="auto">
          <a:xfrm>
            <a:off x="6396038" y="4333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1384" name="Text Box 8"/>
          <p:cNvSpPr txBox="1">
            <a:spLocks noChangeArrowheads="1"/>
          </p:cNvSpPr>
          <p:nvPr/>
        </p:nvSpPr>
        <p:spPr bwMode="auto">
          <a:xfrm>
            <a:off x="7742238" y="4333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1385" name="Text Box 9"/>
          <p:cNvSpPr txBox="1">
            <a:spLocks noChangeArrowheads="1"/>
          </p:cNvSpPr>
          <p:nvPr/>
        </p:nvSpPr>
        <p:spPr bwMode="auto">
          <a:xfrm>
            <a:off x="1135063" y="5842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101386"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1387"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1388" name="Text Box 12"/>
          <p:cNvSpPr txBox="1">
            <a:spLocks noChangeArrowheads="1"/>
          </p:cNvSpPr>
          <p:nvPr/>
        </p:nvSpPr>
        <p:spPr bwMode="auto">
          <a:xfrm>
            <a:off x="1208088" y="1620838"/>
            <a:ext cx="868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Naval</a:t>
            </a:r>
          </a:p>
        </p:txBody>
      </p:sp>
      <p:sp>
        <p:nvSpPr>
          <p:cNvPr id="101389" name="Text Box 13"/>
          <p:cNvSpPr txBox="1">
            <a:spLocks noChangeArrowheads="1"/>
          </p:cNvSpPr>
          <p:nvPr/>
        </p:nvSpPr>
        <p:spPr bwMode="auto">
          <a:xfrm>
            <a:off x="1004888" y="2386013"/>
            <a:ext cx="12731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Naval Seal</a:t>
            </a:r>
          </a:p>
        </p:txBody>
      </p:sp>
      <p:sp>
        <p:nvSpPr>
          <p:cNvPr id="101390" name="Text Box 14"/>
          <p:cNvSpPr txBox="1">
            <a:spLocks noChangeArrowheads="1"/>
          </p:cNvSpPr>
          <p:nvPr/>
        </p:nvSpPr>
        <p:spPr bwMode="auto">
          <a:xfrm>
            <a:off x="525463" y="6211888"/>
            <a:ext cx="2236787" cy="212725"/>
          </a:xfrm>
          <a:prstGeom prst="rect">
            <a:avLst/>
          </a:prstGeom>
          <a:noFill/>
          <a:ln w="12700">
            <a:noFill/>
            <a:miter lim="800000"/>
            <a:headEnd/>
            <a:tailEnd/>
          </a:ln>
        </p:spPr>
        <p:txBody>
          <a:bodyPr wrap="none" lIns="0" tIns="0" rIns="9144" bIns="0" anchor="ctr" anchorCtr="1">
            <a:spAutoFit/>
          </a:bodyPr>
          <a:lstStyle/>
          <a:p>
            <a:pPr algn="ctr" eaLnBrk="0" hangingPunct="0"/>
            <a:r>
              <a:rPr lang="en-US" sz="1400"/>
              <a:t>SOF Ground Special Forces</a:t>
            </a:r>
          </a:p>
        </p:txBody>
      </p:sp>
      <p:grpSp>
        <p:nvGrpSpPr>
          <p:cNvPr id="101391" name="Group 15"/>
          <p:cNvGrpSpPr>
            <a:grpSpLocks/>
          </p:cNvGrpSpPr>
          <p:nvPr/>
        </p:nvGrpSpPr>
        <p:grpSpPr bwMode="auto">
          <a:xfrm>
            <a:off x="3751263" y="749300"/>
            <a:ext cx="530225" cy="530225"/>
            <a:chOff x="2359" y="472"/>
            <a:chExt cx="334" cy="334"/>
          </a:xfrm>
        </p:grpSpPr>
        <p:grpSp>
          <p:nvGrpSpPr>
            <p:cNvPr id="101562" name="Group 16"/>
            <p:cNvGrpSpPr>
              <a:grpSpLocks/>
            </p:cNvGrpSpPr>
            <p:nvPr/>
          </p:nvGrpSpPr>
          <p:grpSpPr bwMode="auto">
            <a:xfrm>
              <a:off x="2359" y="472"/>
              <a:ext cx="334" cy="334"/>
              <a:chOff x="2335" y="587"/>
              <a:chExt cx="334" cy="334"/>
            </a:xfrm>
          </p:grpSpPr>
          <p:sp>
            <p:nvSpPr>
              <p:cNvPr id="101565" name="Freeform 17"/>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566" name="Freeform 18"/>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1563" name="Rectangle 19"/>
            <p:cNvSpPr>
              <a:spLocks noChangeArrowheads="1"/>
            </p:cNvSpPr>
            <p:nvPr/>
          </p:nvSpPr>
          <p:spPr bwMode="auto">
            <a:xfrm>
              <a:off x="2460" y="52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1564" name="Rectangle 20"/>
            <p:cNvSpPr>
              <a:spLocks noChangeArrowheads="1"/>
            </p:cNvSpPr>
            <p:nvPr/>
          </p:nvSpPr>
          <p:spPr bwMode="auto">
            <a:xfrm>
              <a:off x="2492" y="670"/>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101392" name="Group 21"/>
          <p:cNvGrpSpPr>
            <a:grpSpLocks/>
          </p:cNvGrpSpPr>
          <p:nvPr/>
        </p:nvGrpSpPr>
        <p:grpSpPr bwMode="auto">
          <a:xfrm>
            <a:off x="7772400" y="747713"/>
            <a:ext cx="530225" cy="530225"/>
            <a:chOff x="4865" y="471"/>
            <a:chExt cx="334" cy="334"/>
          </a:xfrm>
        </p:grpSpPr>
        <p:grpSp>
          <p:nvGrpSpPr>
            <p:cNvPr id="101557" name="Group 22"/>
            <p:cNvGrpSpPr>
              <a:grpSpLocks/>
            </p:cNvGrpSpPr>
            <p:nvPr/>
          </p:nvGrpSpPr>
          <p:grpSpPr bwMode="auto">
            <a:xfrm>
              <a:off x="4865" y="471"/>
              <a:ext cx="334" cy="334"/>
              <a:chOff x="4841" y="586"/>
              <a:chExt cx="334" cy="334"/>
            </a:xfrm>
          </p:grpSpPr>
          <p:sp>
            <p:nvSpPr>
              <p:cNvPr id="101560" name="Freeform 23"/>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561" name="Freeform 24"/>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1558" name="Rectangle 25"/>
            <p:cNvSpPr>
              <a:spLocks noChangeArrowheads="1"/>
            </p:cNvSpPr>
            <p:nvPr/>
          </p:nvSpPr>
          <p:spPr bwMode="auto">
            <a:xfrm>
              <a:off x="4966" y="53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sp>
          <p:nvSpPr>
            <p:cNvPr id="101559" name="Rectangle 26"/>
            <p:cNvSpPr>
              <a:spLocks noChangeArrowheads="1"/>
            </p:cNvSpPr>
            <p:nvPr/>
          </p:nvSpPr>
          <p:spPr bwMode="auto">
            <a:xfrm>
              <a:off x="4998" y="660"/>
              <a:ext cx="69" cy="115"/>
            </a:xfrm>
            <a:prstGeom prst="rect">
              <a:avLst/>
            </a:prstGeom>
            <a:noFill/>
            <a:ln w="9525">
              <a:noFill/>
              <a:miter lim="800000"/>
              <a:headEnd/>
              <a:tailEnd/>
            </a:ln>
          </p:spPr>
          <p:txBody>
            <a:bodyPr wrap="none" lIns="0" tIns="0" rIns="0" bIns="0">
              <a:spAutoFit/>
            </a:bodyPr>
            <a:lstStyle/>
            <a:p>
              <a:pPr eaLnBrk="0" hangingPunct="0"/>
              <a:r>
                <a:rPr lang="en-US" sz="1200" b="1"/>
                <a:t>H</a:t>
              </a:r>
            </a:p>
          </p:txBody>
        </p:sp>
      </p:grpSp>
      <p:grpSp>
        <p:nvGrpSpPr>
          <p:cNvPr id="101393" name="Group 27"/>
          <p:cNvGrpSpPr>
            <a:grpSpLocks/>
          </p:cNvGrpSpPr>
          <p:nvPr/>
        </p:nvGrpSpPr>
        <p:grpSpPr bwMode="auto">
          <a:xfrm>
            <a:off x="6500813" y="812800"/>
            <a:ext cx="401637" cy="401638"/>
            <a:chOff x="4087" y="512"/>
            <a:chExt cx="253" cy="253"/>
          </a:xfrm>
        </p:grpSpPr>
        <p:grpSp>
          <p:nvGrpSpPr>
            <p:cNvPr id="101552" name="Group 28"/>
            <p:cNvGrpSpPr>
              <a:grpSpLocks/>
            </p:cNvGrpSpPr>
            <p:nvPr/>
          </p:nvGrpSpPr>
          <p:grpSpPr bwMode="auto">
            <a:xfrm>
              <a:off x="4087" y="512"/>
              <a:ext cx="253" cy="253"/>
              <a:chOff x="4063" y="627"/>
              <a:chExt cx="253" cy="253"/>
            </a:xfrm>
          </p:grpSpPr>
          <p:sp>
            <p:nvSpPr>
              <p:cNvPr id="101555" name="Rectangle 29"/>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556" name="Freeform 30"/>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1553" name="Rectangle 31"/>
            <p:cNvSpPr>
              <a:spLocks noChangeArrowheads="1"/>
            </p:cNvSpPr>
            <p:nvPr/>
          </p:nvSpPr>
          <p:spPr bwMode="auto">
            <a:xfrm>
              <a:off x="4140" y="529"/>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1554" name="Rectangle 32"/>
            <p:cNvSpPr>
              <a:spLocks noChangeArrowheads="1"/>
            </p:cNvSpPr>
            <p:nvPr/>
          </p:nvSpPr>
          <p:spPr bwMode="auto">
            <a:xfrm>
              <a:off x="4185" y="661"/>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grpSp>
        <p:nvGrpSpPr>
          <p:cNvPr id="101394" name="Group 33"/>
          <p:cNvGrpSpPr>
            <a:grpSpLocks/>
          </p:cNvGrpSpPr>
          <p:nvPr/>
        </p:nvGrpSpPr>
        <p:grpSpPr bwMode="auto">
          <a:xfrm>
            <a:off x="5146675" y="831850"/>
            <a:ext cx="547688" cy="365125"/>
            <a:chOff x="3217" y="524"/>
            <a:chExt cx="345" cy="230"/>
          </a:xfrm>
        </p:grpSpPr>
        <p:grpSp>
          <p:nvGrpSpPr>
            <p:cNvPr id="101547" name="Group 34"/>
            <p:cNvGrpSpPr>
              <a:grpSpLocks/>
            </p:cNvGrpSpPr>
            <p:nvPr/>
          </p:nvGrpSpPr>
          <p:grpSpPr bwMode="auto">
            <a:xfrm>
              <a:off x="3217" y="524"/>
              <a:ext cx="345" cy="230"/>
              <a:chOff x="3193" y="639"/>
              <a:chExt cx="345" cy="230"/>
            </a:xfrm>
          </p:grpSpPr>
          <p:sp>
            <p:nvSpPr>
              <p:cNvPr id="101550" name="Rectangle 35"/>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551" name="Freeform 36"/>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1548" name="Rectangle 37"/>
            <p:cNvSpPr>
              <a:spLocks noChangeArrowheads="1"/>
            </p:cNvSpPr>
            <p:nvPr/>
          </p:nvSpPr>
          <p:spPr bwMode="auto">
            <a:xfrm>
              <a:off x="3316" y="533"/>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sp>
          <p:nvSpPr>
            <p:cNvPr id="101549" name="Rectangle 38"/>
            <p:cNvSpPr>
              <a:spLocks noChangeArrowheads="1"/>
            </p:cNvSpPr>
            <p:nvPr/>
          </p:nvSpPr>
          <p:spPr bwMode="auto">
            <a:xfrm>
              <a:off x="3361" y="653"/>
              <a:ext cx="58"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H</a:t>
              </a:r>
            </a:p>
          </p:txBody>
        </p:sp>
      </p:grpSp>
      <p:sp>
        <p:nvSpPr>
          <p:cNvPr id="101395" name="Text Box 39"/>
          <p:cNvSpPr txBox="1">
            <a:spLocks noChangeArrowheads="1"/>
          </p:cNvSpPr>
          <p:nvPr/>
        </p:nvSpPr>
        <p:spPr bwMode="auto">
          <a:xfrm>
            <a:off x="501650" y="3890963"/>
            <a:ext cx="22796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Naval Special Boat Unit</a:t>
            </a:r>
          </a:p>
        </p:txBody>
      </p:sp>
      <p:sp>
        <p:nvSpPr>
          <p:cNvPr id="101396" name="Text Box 40"/>
          <p:cNvSpPr txBox="1">
            <a:spLocks noChangeArrowheads="1"/>
          </p:cNvSpPr>
          <p:nvPr/>
        </p:nvSpPr>
        <p:spPr bwMode="auto">
          <a:xfrm>
            <a:off x="239713" y="4665663"/>
            <a:ext cx="280511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Naval Special SSNR or SSGN</a:t>
            </a:r>
          </a:p>
        </p:txBody>
      </p:sp>
      <p:sp>
        <p:nvSpPr>
          <p:cNvPr id="101397" name="Text Box 41"/>
          <p:cNvSpPr txBox="1">
            <a:spLocks noChangeArrowheads="1"/>
          </p:cNvSpPr>
          <p:nvPr/>
        </p:nvSpPr>
        <p:spPr bwMode="auto">
          <a:xfrm>
            <a:off x="1138238" y="5408613"/>
            <a:ext cx="10048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Ground</a:t>
            </a:r>
          </a:p>
        </p:txBody>
      </p:sp>
      <p:sp>
        <p:nvSpPr>
          <p:cNvPr id="101398" name="Text Box 42"/>
          <p:cNvSpPr txBox="1">
            <a:spLocks noChangeArrowheads="1"/>
          </p:cNvSpPr>
          <p:nvPr/>
        </p:nvSpPr>
        <p:spPr bwMode="auto">
          <a:xfrm>
            <a:off x="428625" y="908050"/>
            <a:ext cx="242728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Rotary Wing Utility Heavy</a:t>
            </a:r>
          </a:p>
        </p:txBody>
      </p:sp>
      <p:grpSp>
        <p:nvGrpSpPr>
          <p:cNvPr id="101399" name="Group 43"/>
          <p:cNvGrpSpPr>
            <a:grpSpLocks/>
          </p:cNvGrpSpPr>
          <p:nvPr/>
        </p:nvGrpSpPr>
        <p:grpSpPr bwMode="auto">
          <a:xfrm>
            <a:off x="3751263" y="2228850"/>
            <a:ext cx="530225" cy="530225"/>
            <a:chOff x="2371" y="510"/>
            <a:chExt cx="334" cy="334"/>
          </a:xfrm>
        </p:grpSpPr>
        <p:sp>
          <p:nvSpPr>
            <p:cNvPr id="101545" name="Freeform 44"/>
            <p:cNvSpPr>
              <a:spLocks noChangeAspect="1"/>
            </p:cNvSpPr>
            <p:nvPr/>
          </p:nvSpPr>
          <p:spPr bwMode="auto">
            <a:xfrm>
              <a:off x="2371" y="5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546" name="Text Box 45"/>
            <p:cNvSpPr txBox="1">
              <a:spLocks noChangeArrowheads="1"/>
            </p:cNvSpPr>
            <p:nvPr/>
          </p:nvSpPr>
          <p:spPr bwMode="auto">
            <a:xfrm>
              <a:off x="2432" y="628"/>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SEAL</a:t>
              </a:r>
            </a:p>
          </p:txBody>
        </p:sp>
      </p:grpSp>
      <p:grpSp>
        <p:nvGrpSpPr>
          <p:cNvPr id="101400" name="Group 46"/>
          <p:cNvGrpSpPr>
            <a:grpSpLocks/>
          </p:cNvGrpSpPr>
          <p:nvPr/>
        </p:nvGrpSpPr>
        <p:grpSpPr bwMode="auto">
          <a:xfrm>
            <a:off x="5146675" y="2311400"/>
            <a:ext cx="547688" cy="365125"/>
            <a:chOff x="3229" y="562"/>
            <a:chExt cx="345" cy="230"/>
          </a:xfrm>
        </p:grpSpPr>
        <p:sp>
          <p:nvSpPr>
            <p:cNvPr id="101543" name="Rectangle 47"/>
            <p:cNvSpPr>
              <a:spLocks noChangeArrowheads="1"/>
            </p:cNvSpPr>
            <p:nvPr/>
          </p:nvSpPr>
          <p:spPr bwMode="auto">
            <a:xfrm>
              <a:off x="3229" y="5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544" name="Text Box 48"/>
            <p:cNvSpPr txBox="1">
              <a:spLocks noChangeArrowheads="1"/>
            </p:cNvSpPr>
            <p:nvPr/>
          </p:nvSpPr>
          <p:spPr bwMode="auto">
            <a:xfrm>
              <a:off x="3295" y="629"/>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SEAL</a:t>
              </a:r>
            </a:p>
          </p:txBody>
        </p:sp>
      </p:grpSp>
      <p:grpSp>
        <p:nvGrpSpPr>
          <p:cNvPr id="101401" name="Group 49"/>
          <p:cNvGrpSpPr>
            <a:grpSpLocks/>
          </p:cNvGrpSpPr>
          <p:nvPr/>
        </p:nvGrpSpPr>
        <p:grpSpPr bwMode="auto">
          <a:xfrm>
            <a:off x="6500813" y="2292350"/>
            <a:ext cx="401637" cy="401638"/>
            <a:chOff x="4094" y="551"/>
            <a:chExt cx="253" cy="253"/>
          </a:xfrm>
        </p:grpSpPr>
        <p:sp>
          <p:nvSpPr>
            <p:cNvPr id="101541" name="Rectangle 50"/>
            <p:cNvSpPr>
              <a:spLocks noChangeArrowheads="1"/>
            </p:cNvSpPr>
            <p:nvPr/>
          </p:nvSpPr>
          <p:spPr bwMode="auto">
            <a:xfrm>
              <a:off x="4094" y="5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542" name="Text Box 51"/>
            <p:cNvSpPr txBox="1">
              <a:spLocks noChangeArrowheads="1"/>
            </p:cNvSpPr>
            <p:nvPr/>
          </p:nvSpPr>
          <p:spPr bwMode="auto">
            <a:xfrm>
              <a:off x="4114" y="629"/>
              <a:ext cx="213"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SEAL</a:t>
              </a:r>
            </a:p>
          </p:txBody>
        </p:sp>
      </p:grpSp>
      <p:grpSp>
        <p:nvGrpSpPr>
          <p:cNvPr id="101402" name="Group 52"/>
          <p:cNvGrpSpPr>
            <a:grpSpLocks/>
          </p:cNvGrpSpPr>
          <p:nvPr/>
        </p:nvGrpSpPr>
        <p:grpSpPr bwMode="auto">
          <a:xfrm>
            <a:off x="7772400" y="2228850"/>
            <a:ext cx="530225" cy="530225"/>
            <a:chOff x="4877" y="510"/>
            <a:chExt cx="334" cy="334"/>
          </a:xfrm>
        </p:grpSpPr>
        <p:sp>
          <p:nvSpPr>
            <p:cNvPr id="101539" name="Freeform 53"/>
            <p:cNvSpPr>
              <a:spLocks/>
            </p:cNvSpPr>
            <p:nvPr/>
          </p:nvSpPr>
          <p:spPr bwMode="auto">
            <a:xfrm>
              <a:off x="4877" y="5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540" name="Text Box 54"/>
            <p:cNvSpPr txBox="1">
              <a:spLocks noChangeArrowheads="1"/>
            </p:cNvSpPr>
            <p:nvPr/>
          </p:nvSpPr>
          <p:spPr bwMode="auto">
            <a:xfrm>
              <a:off x="4947" y="634"/>
              <a:ext cx="192" cy="86"/>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SEAL</a:t>
              </a:r>
            </a:p>
          </p:txBody>
        </p:sp>
      </p:grpSp>
      <p:grpSp>
        <p:nvGrpSpPr>
          <p:cNvPr id="101403" name="Group 55"/>
          <p:cNvGrpSpPr>
            <a:grpSpLocks/>
          </p:cNvGrpSpPr>
          <p:nvPr/>
        </p:nvGrpSpPr>
        <p:grpSpPr bwMode="auto">
          <a:xfrm>
            <a:off x="3751263" y="1463675"/>
            <a:ext cx="530225" cy="530225"/>
            <a:chOff x="2370" y="922"/>
            <a:chExt cx="334" cy="334"/>
          </a:xfrm>
        </p:grpSpPr>
        <p:sp>
          <p:nvSpPr>
            <p:cNvPr id="101534" name="Freeform 56"/>
            <p:cNvSpPr>
              <a:spLocks noChangeAspect="1"/>
            </p:cNvSpPr>
            <p:nvPr/>
          </p:nvSpPr>
          <p:spPr bwMode="auto">
            <a:xfrm>
              <a:off x="2370" y="922"/>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535" name="Rectangle 57"/>
            <p:cNvSpPr>
              <a:spLocks noChangeArrowheads="1"/>
            </p:cNvSpPr>
            <p:nvPr/>
          </p:nvSpPr>
          <p:spPr bwMode="auto">
            <a:xfrm>
              <a:off x="2471" y="963"/>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536" name="Group 58"/>
            <p:cNvGrpSpPr>
              <a:grpSpLocks/>
            </p:cNvGrpSpPr>
            <p:nvPr/>
          </p:nvGrpSpPr>
          <p:grpSpPr bwMode="auto">
            <a:xfrm>
              <a:off x="2475" y="1045"/>
              <a:ext cx="123" cy="158"/>
              <a:chOff x="2462" y="1024"/>
              <a:chExt cx="144" cy="185"/>
            </a:xfrm>
          </p:grpSpPr>
          <p:sp>
            <p:nvSpPr>
              <p:cNvPr id="101537" name="Freeform 59"/>
              <p:cNvSpPr>
                <a:spLocks noChangeAspect="1"/>
              </p:cNvSpPr>
              <p:nvPr/>
            </p:nvSpPr>
            <p:spPr bwMode="auto">
              <a:xfrm>
                <a:off x="2462" y="1024"/>
                <a:ext cx="144" cy="185"/>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01538" name="Freeform 60"/>
              <p:cNvSpPr>
                <a:spLocks noChangeAspect="1"/>
              </p:cNvSpPr>
              <p:nvPr/>
            </p:nvSpPr>
            <p:spPr bwMode="auto">
              <a:xfrm>
                <a:off x="2527" y="1032"/>
                <a:ext cx="14" cy="12"/>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FF80"/>
              </a:solidFill>
              <a:ln w="12700" cap="rnd" cmpd="sng">
                <a:noFill/>
                <a:prstDash val="solid"/>
                <a:round/>
                <a:headEnd type="none" w="med" len="med"/>
                <a:tailEnd type="none" w="med" len="med"/>
              </a:ln>
            </p:spPr>
            <p:txBody>
              <a:bodyPr/>
              <a:lstStyle/>
              <a:p>
                <a:endParaRPr lang="en-US"/>
              </a:p>
            </p:txBody>
          </p:sp>
        </p:grpSp>
      </p:grpSp>
      <p:grpSp>
        <p:nvGrpSpPr>
          <p:cNvPr id="101404" name="Group 61"/>
          <p:cNvGrpSpPr>
            <a:grpSpLocks/>
          </p:cNvGrpSpPr>
          <p:nvPr/>
        </p:nvGrpSpPr>
        <p:grpSpPr bwMode="auto">
          <a:xfrm>
            <a:off x="5146675" y="1546225"/>
            <a:ext cx="547688" cy="365125"/>
            <a:chOff x="3224" y="974"/>
            <a:chExt cx="345" cy="230"/>
          </a:xfrm>
        </p:grpSpPr>
        <p:sp>
          <p:nvSpPr>
            <p:cNvPr id="101529" name="Rectangle 62"/>
            <p:cNvSpPr>
              <a:spLocks noChangeArrowheads="1"/>
            </p:cNvSpPr>
            <p:nvPr/>
          </p:nvSpPr>
          <p:spPr bwMode="auto">
            <a:xfrm>
              <a:off x="3224" y="97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530" name="Rectangle 63"/>
            <p:cNvSpPr>
              <a:spLocks noChangeArrowheads="1"/>
            </p:cNvSpPr>
            <p:nvPr/>
          </p:nvSpPr>
          <p:spPr bwMode="auto">
            <a:xfrm>
              <a:off x="3322" y="976"/>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531" name="Group 64"/>
            <p:cNvGrpSpPr>
              <a:grpSpLocks/>
            </p:cNvGrpSpPr>
            <p:nvPr/>
          </p:nvGrpSpPr>
          <p:grpSpPr bwMode="auto">
            <a:xfrm>
              <a:off x="3342" y="1053"/>
              <a:ext cx="109" cy="140"/>
              <a:chOff x="3343" y="1053"/>
              <a:chExt cx="109" cy="140"/>
            </a:xfrm>
          </p:grpSpPr>
          <p:sp>
            <p:nvSpPr>
              <p:cNvPr id="101532" name="Freeform 65"/>
              <p:cNvSpPr>
                <a:spLocks noChangeAspect="1"/>
              </p:cNvSpPr>
              <p:nvPr/>
            </p:nvSpPr>
            <p:spPr bwMode="auto">
              <a:xfrm>
                <a:off x="3343" y="1053"/>
                <a:ext cx="109" cy="14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01533" name="Freeform 66"/>
              <p:cNvSpPr>
                <a:spLocks noChangeAspect="1"/>
              </p:cNvSpPr>
              <p:nvPr/>
            </p:nvSpPr>
            <p:spPr bwMode="auto">
              <a:xfrm>
                <a:off x="3392" y="1059"/>
                <a:ext cx="11" cy="9"/>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80FFFF"/>
              </a:solidFill>
              <a:ln w="12700" cap="rnd" cmpd="sng">
                <a:noFill/>
                <a:prstDash val="solid"/>
                <a:round/>
                <a:headEnd type="none" w="med" len="med"/>
                <a:tailEnd type="none" w="med" len="med"/>
              </a:ln>
            </p:spPr>
            <p:txBody>
              <a:bodyPr/>
              <a:lstStyle/>
              <a:p>
                <a:endParaRPr lang="en-US"/>
              </a:p>
            </p:txBody>
          </p:sp>
        </p:grpSp>
      </p:grpSp>
      <p:grpSp>
        <p:nvGrpSpPr>
          <p:cNvPr id="101405" name="Group 67"/>
          <p:cNvGrpSpPr>
            <a:grpSpLocks/>
          </p:cNvGrpSpPr>
          <p:nvPr/>
        </p:nvGrpSpPr>
        <p:grpSpPr bwMode="auto">
          <a:xfrm>
            <a:off x="6500813" y="1527175"/>
            <a:ext cx="401637" cy="401638"/>
            <a:chOff x="4090" y="962"/>
            <a:chExt cx="253" cy="253"/>
          </a:xfrm>
        </p:grpSpPr>
        <p:sp>
          <p:nvSpPr>
            <p:cNvPr id="101524" name="Rectangle 68"/>
            <p:cNvSpPr>
              <a:spLocks noChangeArrowheads="1"/>
            </p:cNvSpPr>
            <p:nvPr/>
          </p:nvSpPr>
          <p:spPr bwMode="auto">
            <a:xfrm>
              <a:off x="4090" y="96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525" name="Rectangle 69"/>
            <p:cNvSpPr>
              <a:spLocks noChangeArrowheads="1"/>
            </p:cNvSpPr>
            <p:nvPr/>
          </p:nvSpPr>
          <p:spPr bwMode="auto">
            <a:xfrm>
              <a:off x="4142" y="966"/>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526" name="Group 70"/>
            <p:cNvGrpSpPr>
              <a:grpSpLocks/>
            </p:cNvGrpSpPr>
            <p:nvPr/>
          </p:nvGrpSpPr>
          <p:grpSpPr bwMode="auto">
            <a:xfrm>
              <a:off x="4162" y="1047"/>
              <a:ext cx="109" cy="140"/>
              <a:chOff x="4163" y="1047"/>
              <a:chExt cx="109" cy="140"/>
            </a:xfrm>
          </p:grpSpPr>
          <p:sp>
            <p:nvSpPr>
              <p:cNvPr id="101527" name="Freeform 71"/>
              <p:cNvSpPr>
                <a:spLocks noChangeAspect="1"/>
              </p:cNvSpPr>
              <p:nvPr/>
            </p:nvSpPr>
            <p:spPr bwMode="auto">
              <a:xfrm>
                <a:off x="4163" y="1047"/>
                <a:ext cx="109" cy="14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01528" name="Freeform 72"/>
              <p:cNvSpPr>
                <a:spLocks noChangeAspect="1"/>
              </p:cNvSpPr>
              <p:nvPr/>
            </p:nvSpPr>
            <p:spPr bwMode="auto">
              <a:xfrm>
                <a:off x="4212" y="1053"/>
                <a:ext cx="11" cy="9"/>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AAFFAA"/>
              </a:solidFill>
              <a:ln w="12700" cap="rnd" cmpd="sng">
                <a:noFill/>
                <a:prstDash val="solid"/>
                <a:round/>
                <a:headEnd type="none" w="med" len="med"/>
                <a:tailEnd type="none" w="med" len="med"/>
              </a:ln>
            </p:spPr>
            <p:txBody>
              <a:bodyPr/>
              <a:lstStyle/>
              <a:p>
                <a:endParaRPr lang="en-US"/>
              </a:p>
            </p:txBody>
          </p:sp>
        </p:grpSp>
      </p:grpSp>
      <p:grpSp>
        <p:nvGrpSpPr>
          <p:cNvPr id="101406" name="Group 73"/>
          <p:cNvGrpSpPr>
            <a:grpSpLocks/>
          </p:cNvGrpSpPr>
          <p:nvPr/>
        </p:nvGrpSpPr>
        <p:grpSpPr bwMode="auto">
          <a:xfrm>
            <a:off x="7772400" y="1462088"/>
            <a:ext cx="530225" cy="530225"/>
            <a:chOff x="4869" y="921"/>
            <a:chExt cx="334" cy="334"/>
          </a:xfrm>
        </p:grpSpPr>
        <p:sp>
          <p:nvSpPr>
            <p:cNvPr id="101519" name="Freeform 74"/>
            <p:cNvSpPr>
              <a:spLocks/>
            </p:cNvSpPr>
            <p:nvPr/>
          </p:nvSpPr>
          <p:spPr bwMode="auto">
            <a:xfrm>
              <a:off x="4869" y="92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520" name="Rectangle 75"/>
            <p:cNvSpPr>
              <a:spLocks noChangeArrowheads="1"/>
            </p:cNvSpPr>
            <p:nvPr/>
          </p:nvSpPr>
          <p:spPr bwMode="auto">
            <a:xfrm>
              <a:off x="4970" y="987"/>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521" name="Group 76"/>
            <p:cNvGrpSpPr>
              <a:grpSpLocks/>
            </p:cNvGrpSpPr>
            <p:nvPr/>
          </p:nvGrpSpPr>
          <p:grpSpPr bwMode="auto">
            <a:xfrm>
              <a:off x="4982" y="1055"/>
              <a:ext cx="109" cy="140"/>
              <a:chOff x="4719" y="1105"/>
              <a:chExt cx="109" cy="140"/>
            </a:xfrm>
          </p:grpSpPr>
          <p:sp>
            <p:nvSpPr>
              <p:cNvPr id="101522" name="Freeform 77"/>
              <p:cNvSpPr>
                <a:spLocks noChangeAspect="1"/>
              </p:cNvSpPr>
              <p:nvPr/>
            </p:nvSpPr>
            <p:spPr bwMode="auto">
              <a:xfrm>
                <a:off x="4719" y="1105"/>
                <a:ext cx="109" cy="140"/>
              </a:xfrm>
              <a:custGeom>
                <a:avLst/>
                <a:gdLst>
                  <a:gd name="T0" fmla="*/ 84 w 806"/>
                  <a:gd name="T1" fmla="*/ 211 h 1054"/>
                  <a:gd name="T2" fmla="*/ 91 w 806"/>
                  <a:gd name="T3" fmla="*/ 168 h 1054"/>
                  <a:gd name="T4" fmla="*/ 335 w 806"/>
                  <a:gd name="T5" fmla="*/ 140 h 1054"/>
                  <a:gd name="T6" fmla="*/ 310 w 806"/>
                  <a:gd name="T7" fmla="*/ 83 h 1054"/>
                  <a:gd name="T8" fmla="*/ 322 w 806"/>
                  <a:gd name="T9" fmla="*/ 44 h 1054"/>
                  <a:gd name="T10" fmla="*/ 351 w 806"/>
                  <a:gd name="T11" fmla="*/ 14 h 1054"/>
                  <a:gd name="T12" fmla="*/ 393 w 806"/>
                  <a:gd name="T13" fmla="*/ 0 h 1054"/>
                  <a:gd name="T14" fmla="*/ 438 w 806"/>
                  <a:gd name="T15" fmla="*/ 7 h 1054"/>
                  <a:gd name="T16" fmla="*/ 473 w 806"/>
                  <a:gd name="T17" fmla="*/ 31 h 1054"/>
                  <a:gd name="T18" fmla="*/ 492 w 806"/>
                  <a:gd name="T19" fmla="*/ 66 h 1054"/>
                  <a:gd name="T20" fmla="*/ 485 w 806"/>
                  <a:gd name="T21" fmla="*/ 120 h 1054"/>
                  <a:gd name="T22" fmla="*/ 438 w 806"/>
                  <a:gd name="T23" fmla="*/ 160 h 1054"/>
                  <a:gd name="T24" fmla="*/ 703 w 806"/>
                  <a:gd name="T25" fmla="*/ 230 h 1054"/>
                  <a:gd name="T26" fmla="*/ 439 w 806"/>
                  <a:gd name="T27" fmla="*/ 870 h 1054"/>
                  <a:gd name="T28" fmla="*/ 478 w 806"/>
                  <a:gd name="T29" fmla="*/ 895 h 1054"/>
                  <a:gd name="T30" fmla="*/ 521 w 806"/>
                  <a:gd name="T31" fmla="*/ 901 h 1054"/>
                  <a:gd name="T32" fmla="*/ 563 w 806"/>
                  <a:gd name="T33" fmla="*/ 894 h 1054"/>
                  <a:gd name="T34" fmla="*/ 604 w 806"/>
                  <a:gd name="T35" fmla="*/ 877 h 1054"/>
                  <a:gd name="T36" fmla="*/ 640 w 806"/>
                  <a:gd name="T37" fmla="*/ 855 h 1054"/>
                  <a:gd name="T38" fmla="*/ 671 w 806"/>
                  <a:gd name="T39" fmla="*/ 831 h 1054"/>
                  <a:gd name="T40" fmla="*/ 685 w 806"/>
                  <a:gd name="T41" fmla="*/ 776 h 1054"/>
                  <a:gd name="T42" fmla="*/ 752 w 806"/>
                  <a:gd name="T43" fmla="*/ 734 h 1054"/>
                  <a:gd name="T44" fmla="*/ 790 w 806"/>
                  <a:gd name="T45" fmla="*/ 693 h 1054"/>
                  <a:gd name="T46" fmla="*/ 804 w 806"/>
                  <a:gd name="T47" fmla="*/ 675 h 1054"/>
                  <a:gd name="T48" fmla="*/ 795 w 806"/>
                  <a:gd name="T49" fmla="*/ 772 h 1054"/>
                  <a:gd name="T50" fmla="*/ 766 w 806"/>
                  <a:gd name="T51" fmla="*/ 847 h 1054"/>
                  <a:gd name="T52" fmla="*/ 745 w 806"/>
                  <a:gd name="T53" fmla="*/ 884 h 1054"/>
                  <a:gd name="T54" fmla="*/ 681 w 806"/>
                  <a:gd name="T55" fmla="*/ 885 h 1054"/>
                  <a:gd name="T56" fmla="*/ 622 w 806"/>
                  <a:gd name="T57" fmla="*/ 920 h 1054"/>
                  <a:gd name="T58" fmla="*/ 573 w 806"/>
                  <a:gd name="T59" fmla="*/ 943 h 1054"/>
                  <a:gd name="T60" fmla="*/ 532 w 806"/>
                  <a:gd name="T61" fmla="*/ 955 h 1054"/>
                  <a:gd name="T62" fmla="*/ 500 w 806"/>
                  <a:gd name="T63" fmla="*/ 962 h 1054"/>
                  <a:gd name="T64" fmla="*/ 474 w 806"/>
                  <a:gd name="T65" fmla="*/ 968 h 1054"/>
                  <a:gd name="T66" fmla="*/ 444 w 806"/>
                  <a:gd name="T67" fmla="*/ 983 h 1054"/>
                  <a:gd name="T68" fmla="*/ 406 w 806"/>
                  <a:gd name="T69" fmla="*/ 1043 h 1054"/>
                  <a:gd name="T70" fmla="*/ 395 w 806"/>
                  <a:gd name="T71" fmla="*/ 1033 h 1054"/>
                  <a:gd name="T72" fmla="*/ 347 w 806"/>
                  <a:gd name="T73" fmla="*/ 974 h 1054"/>
                  <a:gd name="T74" fmla="*/ 326 w 806"/>
                  <a:gd name="T75" fmla="*/ 967 h 1054"/>
                  <a:gd name="T76" fmla="*/ 299 w 806"/>
                  <a:gd name="T77" fmla="*/ 961 h 1054"/>
                  <a:gd name="T78" fmla="*/ 266 w 806"/>
                  <a:gd name="T79" fmla="*/ 953 h 1054"/>
                  <a:gd name="T80" fmla="*/ 223 w 806"/>
                  <a:gd name="T81" fmla="*/ 939 h 1054"/>
                  <a:gd name="T82" fmla="*/ 172 w 806"/>
                  <a:gd name="T83" fmla="*/ 914 h 1054"/>
                  <a:gd name="T84" fmla="*/ 112 w 806"/>
                  <a:gd name="T85" fmla="*/ 876 h 1054"/>
                  <a:gd name="T86" fmla="*/ 58 w 806"/>
                  <a:gd name="T87" fmla="*/ 881 h 1054"/>
                  <a:gd name="T88" fmla="*/ 33 w 806"/>
                  <a:gd name="T89" fmla="*/ 834 h 1054"/>
                  <a:gd name="T90" fmla="*/ 5 w 806"/>
                  <a:gd name="T91" fmla="*/ 753 h 1054"/>
                  <a:gd name="T92" fmla="*/ 2 w 806"/>
                  <a:gd name="T93" fmla="*/ 676 h 1054"/>
                  <a:gd name="T94" fmla="*/ 20 w 806"/>
                  <a:gd name="T95" fmla="*/ 700 h 1054"/>
                  <a:gd name="T96" fmla="*/ 64 w 806"/>
                  <a:gd name="T97" fmla="*/ 743 h 1054"/>
                  <a:gd name="T98" fmla="*/ 136 w 806"/>
                  <a:gd name="T99" fmla="*/ 782 h 1054"/>
                  <a:gd name="T100" fmla="*/ 140 w 806"/>
                  <a:gd name="T101" fmla="*/ 836 h 1054"/>
                  <a:gd name="T102" fmla="*/ 172 w 806"/>
                  <a:gd name="T103" fmla="*/ 860 h 1054"/>
                  <a:gd name="T104" fmla="*/ 209 w 806"/>
                  <a:gd name="T105" fmla="*/ 881 h 1054"/>
                  <a:gd name="T106" fmla="*/ 251 w 806"/>
                  <a:gd name="T107" fmla="*/ 896 h 1054"/>
                  <a:gd name="T108" fmla="*/ 293 w 806"/>
                  <a:gd name="T109" fmla="*/ 901 h 1054"/>
                  <a:gd name="T110" fmla="*/ 335 w 806"/>
                  <a:gd name="T111" fmla="*/ 892 h 1054"/>
                  <a:gd name="T112" fmla="*/ 367 w 806"/>
                  <a:gd name="T113" fmla="*/ 860 h 10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6"/>
                  <a:gd name="T172" fmla="*/ 0 h 1054"/>
                  <a:gd name="T173" fmla="*/ 806 w 806"/>
                  <a:gd name="T174" fmla="*/ 1054 h 10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6" h="1054">
                    <a:moveTo>
                      <a:pt x="92" y="248"/>
                    </a:moveTo>
                    <a:lnTo>
                      <a:pt x="88" y="241"/>
                    </a:lnTo>
                    <a:lnTo>
                      <a:pt x="86" y="232"/>
                    </a:lnTo>
                    <a:lnTo>
                      <a:pt x="84" y="222"/>
                    </a:lnTo>
                    <a:lnTo>
                      <a:pt x="84" y="211"/>
                    </a:lnTo>
                    <a:lnTo>
                      <a:pt x="84" y="199"/>
                    </a:lnTo>
                    <a:lnTo>
                      <a:pt x="85" y="188"/>
                    </a:lnTo>
                    <a:lnTo>
                      <a:pt x="87" y="178"/>
                    </a:lnTo>
                    <a:lnTo>
                      <a:pt x="90" y="170"/>
                    </a:lnTo>
                    <a:lnTo>
                      <a:pt x="91" y="168"/>
                    </a:lnTo>
                    <a:lnTo>
                      <a:pt x="366" y="170"/>
                    </a:lnTo>
                    <a:lnTo>
                      <a:pt x="366" y="160"/>
                    </a:lnTo>
                    <a:lnTo>
                      <a:pt x="355" y="155"/>
                    </a:lnTo>
                    <a:lnTo>
                      <a:pt x="344" y="148"/>
                    </a:lnTo>
                    <a:lnTo>
                      <a:pt x="335" y="140"/>
                    </a:lnTo>
                    <a:lnTo>
                      <a:pt x="326" y="130"/>
                    </a:lnTo>
                    <a:lnTo>
                      <a:pt x="320" y="120"/>
                    </a:lnTo>
                    <a:lnTo>
                      <a:pt x="314" y="108"/>
                    </a:lnTo>
                    <a:lnTo>
                      <a:pt x="312" y="96"/>
                    </a:lnTo>
                    <a:lnTo>
                      <a:pt x="310" y="83"/>
                    </a:lnTo>
                    <a:lnTo>
                      <a:pt x="311" y="74"/>
                    </a:lnTo>
                    <a:lnTo>
                      <a:pt x="312" y="66"/>
                    </a:lnTo>
                    <a:lnTo>
                      <a:pt x="314" y="58"/>
                    </a:lnTo>
                    <a:lnTo>
                      <a:pt x="318" y="51"/>
                    </a:lnTo>
                    <a:lnTo>
                      <a:pt x="322" y="44"/>
                    </a:lnTo>
                    <a:lnTo>
                      <a:pt x="326" y="37"/>
                    </a:lnTo>
                    <a:lnTo>
                      <a:pt x="332" y="31"/>
                    </a:lnTo>
                    <a:lnTo>
                      <a:pt x="338" y="24"/>
                    </a:lnTo>
                    <a:lnTo>
                      <a:pt x="344" y="19"/>
                    </a:lnTo>
                    <a:lnTo>
                      <a:pt x="351" y="14"/>
                    </a:lnTo>
                    <a:lnTo>
                      <a:pt x="359" y="10"/>
                    </a:lnTo>
                    <a:lnTo>
                      <a:pt x="366" y="7"/>
                    </a:lnTo>
                    <a:lnTo>
                      <a:pt x="375" y="4"/>
                    </a:lnTo>
                    <a:lnTo>
                      <a:pt x="384" y="2"/>
                    </a:lnTo>
                    <a:lnTo>
                      <a:pt x="393" y="0"/>
                    </a:lnTo>
                    <a:lnTo>
                      <a:pt x="402" y="0"/>
                    </a:lnTo>
                    <a:lnTo>
                      <a:pt x="412" y="0"/>
                    </a:lnTo>
                    <a:lnTo>
                      <a:pt x="421" y="2"/>
                    </a:lnTo>
                    <a:lnTo>
                      <a:pt x="430" y="4"/>
                    </a:lnTo>
                    <a:lnTo>
                      <a:pt x="438" y="7"/>
                    </a:lnTo>
                    <a:lnTo>
                      <a:pt x="445" y="10"/>
                    </a:lnTo>
                    <a:lnTo>
                      <a:pt x="453" y="14"/>
                    </a:lnTo>
                    <a:lnTo>
                      <a:pt x="460" y="19"/>
                    </a:lnTo>
                    <a:lnTo>
                      <a:pt x="467" y="24"/>
                    </a:lnTo>
                    <a:lnTo>
                      <a:pt x="473" y="31"/>
                    </a:lnTo>
                    <a:lnTo>
                      <a:pt x="478" y="37"/>
                    </a:lnTo>
                    <a:lnTo>
                      <a:pt x="482" y="44"/>
                    </a:lnTo>
                    <a:lnTo>
                      <a:pt x="486" y="51"/>
                    </a:lnTo>
                    <a:lnTo>
                      <a:pt x="490" y="58"/>
                    </a:lnTo>
                    <a:lnTo>
                      <a:pt x="492" y="66"/>
                    </a:lnTo>
                    <a:lnTo>
                      <a:pt x="493" y="74"/>
                    </a:lnTo>
                    <a:lnTo>
                      <a:pt x="494" y="83"/>
                    </a:lnTo>
                    <a:lnTo>
                      <a:pt x="493" y="96"/>
                    </a:lnTo>
                    <a:lnTo>
                      <a:pt x="490" y="108"/>
                    </a:lnTo>
                    <a:lnTo>
                      <a:pt x="485" y="120"/>
                    </a:lnTo>
                    <a:lnTo>
                      <a:pt x="478" y="130"/>
                    </a:lnTo>
                    <a:lnTo>
                      <a:pt x="470" y="140"/>
                    </a:lnTo>
                    <a:lnTo>
                      <a:pt x="460" y="148"/>
                    </a:lnTo>
                    <a:lnTo>
                      <a:pt x="449" y="155"/>
                    </a:lnTo>
                    <a:lnTo>
                      <a:pt x="438" y="160"/>
                    </a:lnTo>
                    <a:lnTo>
                      <a:pt x="441" y="168"/>
                    </a:lnTo>
                    <a:lnTo>
                      <a:pt x="698" y="168"/>
                    </a:lnTo>
                    <a:lnTo>
                      <a:pt x="703" y="185"/>
                    </a:lnTo>
                    <a:lnTo>
                      <a:pt x="705" y="207"/>
                    </a:lnTo>
                    <a:lnTo>
                      <a:pt x="703" y="230"/>
                    </a:lnTo>
                    <a:lnTo>
                      <a:pt x="698" y="249"/>
                    </a:lnTo>
                    <a:lnTo>
                      <a:pt x="437" y="279"/>
                    </a:lnTo>
                    <a:lnTo>
                      <a:pt x="437" y="390"/>
                    </a:lnTo>
                    <a:lnTo>
                      <a:pt x="437" y="859"/>
                    </a:lnTo>
                    <a:lnTo>
                      <a:pt x="439" y="870"/>
                    </a:lnTo>
                    <a:lnTo>
                      <a:pt x="446" y="877"/>
                    </a:lnTo>
                    <a:lnTo>
                      <a:pt x="454" y="883"/>
                    </a:lnTo>
                    <a:lnTo>
                      <a:pt x="462" y="888"/>
                    </a:lnTo>
                    <a:lnTo>
                      <a:pt x="470" y="892"/>
                    </a:lnTo>
                    <a:lnTo>
                      <a:pt x="478" y="895"/>
                    </a:lnTo>
                    <a:lnTo>
                      <a:pt x="486" y="897"/>
                    </a:lnTo>
                    <a:lnTo>
                      <a:pt x="495" y="899"/>
                    </a:lnTo>
                    <a:lnTo>
                      <a:pt x="504" y="900"/>
                    </a:lnTo>
                    <a:lnTo>
                      <a:pt x="512" y="901"/>
                    </a:lnTo>
                    <a:lnTo>
                      <a:pt x="521" y="901"/>
                    </a:lnTo>
                    <a:lnTo>
                      <a:pt x="529" y="900"/>
                    </a:lnTo>
                    <a:lnTo>
                      <a:pt x="537" y="899"/>
                    </a:lnTo>
                    <a:lnTo>
                      <a:pt x="546" y="898"/>
                    </a:lnTo>
                    <a:lnTo>
                      <a:pt x="554" y="896"/>
                    </a:lnTo>
                    <a:lnTo>
                      <a:pt x="563" y="894"/>
                    </a:lnTo>
                    <a:lnTo>
                      <a:pt x="572" y="892"/>
                    </a:lnTo>
                    <a:lnTo>
                      <a:pt x="580" y="888"/>
                    </a:lnTo>
                    <a:lnTo>
                      <a:pt x="588" y="885"/>
                    </a:lnTo>
                    <a:lnTo>
                      <a:pt x="596" y="881"/>
                    </a:lnTo>
                    <a:lnTo>
                      <a:pt x="604" y="877"/>
                    </a:lnTo>
                    <a:lnTo>
                      <a:pt x="611" y="873"/>
                    </a:lnTo>
                    <a:lnTo>
                      <a:pt x="619" y="869"/>
                    </a:lnTo>
                    <a:lnTo>
                      <a:pt x="626" y="864"/>
                    </a:lnTo>
                    <a:lnTo>
                      <a:pt x="633" y="860"/>
                    </a:lnTo>
                    <a:lnTo>
                      <a:pt x="640" y="855"/>
                    </a:lnTo>
                    <a:lnTo>
                      <a:pt x="647" y="850"/>
                    </a:lnTo>
                    <a:lnTo>
                      <a:pt x="653" y="845"/>
                    </a:lnTo>
                    <a:lnTo>
                      <a:pt x="660" y="840"/>
                    </a:lnTo>
                    <a:lnTo>
                      <a:pt x="665" y="836"/>
                    </a:lnTo>
                    <a:lnTo>
                      <a:pt x="671" y="831"/>
                    </a:lnTo>
                    <a:lnTo>
                      <a:pt x="676" y="827"/>
                    </a:lnTo>
                    <a:lnTo>
                      <a:pt x="681" y="822"/>
                    </a:lnTo>
                    <a:lnTo>
                      <a:pt x="634" y="797"/>
                    </a:lnTo>
                    <a:lnTo>
                      <a:pt x="669" y="782"/>
                    </a:lnTo>
                    <a:lnTo>
                      <a:pt x="685" y="776"/>
                    </a:lnTo>
                    <a:lnTo>
                      <a:pt x="701" y="769"/>
                    </a:lnTo>
                    <a:lnTo>
                      <a:pt x="715" y="761"/>
                    </a:lnTo>
                    <a:lnTo>
                      <a:pt x="728" y="752"/>
                    </a:lnTo>
                    <a:lnTo>
                      <a:pt x="741" y="743"/>
                    </a:lnTo>
                    <a:lnTo>
                      <a:pt x="752" y="734"/>
                    </a:lnTo>
                    <a:lnTo>
                      <a:pt x="762" y="725"/>
                    </a:lnTo>
                    <a:lnTo>
                      <a:pt x="770" y="716"/>
                    </a:lnTo>
                    <a:lnTo>
                      <a:pt x="778" y="708"/>
                    </a:lnTo>
                    <a:lnTo>
                      <a:pt x="785" y="700"/>
                    </a:lnTo>
                    <a:lnTo>
                      <a:pt x="790" y="693"/>
                    </a:lnTo>
                    <a:lnTo>
                      <a:pt x="795" y="686"/>
                    </a:lnTo>
                    <a:lnTo>
                      <a:pt x="799" y="682"/>
                    </a:lnTo>
                    <a:lnTo>
                      <a:pt x="801" y="678"/>
                    </a:lnTo>
                    <a:lnTo>
                      <a:pt x="803" y="676"/>
                    </a:lnTo>
                    <a:lnTo>
                      <a:pt x="804" y="675"/>
                    </a:lnTo>
                    <a:lnTo>
                      <a:pt x="805" y="694"/>
                    </a:lnTo>
                    <a:lnTo>
                      <a:pt x="805" y="714"/>
                    </a:lnTo>
                    <a:lnTo>
                      <a:pt x="803" y="734"/>
                    </a:lnTo>
                    <a:lnTo>
                      <a:pt x="800" y="753"/>
                    </a:lnTo>
                    <a:lnTo>
                      <a:pt x="795" y="772"/>
                    </a:lnTo>
                    <a:lnTo>
                      <a:pt x="790" y="789"/>
                    </a:lnTo>
                    <a:lnTo>
                      <a:pt x="785" y="805"/>
                    </a:lnTo>
                    <a:lnTo>
                      <a:pt x="778" y="820"/>
                    </a:lnTo>
                    <a:lnTo>
                      <a:pt x="772" y="834"/>
                    </a:lnTo>
                    <a:lnTo>
                      <a:pt x="766" y="847"/>
                    </a:lnTo>
                    <a:lnTo>
                      <a:pt x="761" y="858"/>
                    </a:lnTo>
                    <a:lnTo>
                      <a:pt x="756" y="868"/>
                    </a:lnTo>
                    <a:lnTo>
                      <a:pt x="751" y="875"/>
                    </a:lnTo>
                    <a:lnTo>
                      <a:pt x="748" y="881"/>
                    </a:lnTo>
                    <a:lnTo>
                      <a:pt x="745" y="884"/>
                    </a:lnTo>
                    <a:lnTo>
                      <a:pt x="744" y="886"/>
                    </a:lnTo>
                    <a:lnTo>
                      <a:pt x="721" y="856"/>
                    </a:lnTo>
                    <a:lnTo>
                      <a:pt x="707" y="867"/>
                    </a:lnTo>
                    <a:lnTo>
                      <a:pt x="693" y="876"/>
                    </a:lnTo>
                    <a:lnTo>
                      <a:pt x="681" y="885"/>
                    </a:lnTo>
                    <a:lnTo>
                      <a:pt x="668" y="894"/>
                    </a:lnTo>
                    <a:lnTo>
                      <a:pt x="656" y="901"/>
                    </a:lnTo>
                    <a:lnTo>
                      <a:pt x="644" y="908"/>
                    </a:lnTo>
                    <a:lnTo>
                      <a:pt x="633" y="914"/>
                    </a:lnTo>
                    <a:lnTo>
                      <a:pt x="622" y="920"/>
                    </a:lnTo>
                    <a:lnTo>
                      <a:pt x="611" y="926"/>
                    </a:lnTo>
                    <a:lnTo>
                      <a:pt x="602" y="930"/>
                    </a:lnTo>
                    <a:lnTo>
                      <a:pt x="592" y="935"/>
                    </a:lnTo>
                    <a:lnTo>
                      <a:pt x="583" y="939"/>
                    </a:lnTo>
                    <a:lnTo>
                      <a:pt x="573" y="943"/>
                    </a:lnTo>
                    <a:lnTo>
                      <a:pt x="564" y="946"/>
                    </a:lnTo>
                    <a:lnTo>
                      <a:pt x="556" y="949"/>
                    </a:lnTo>
                    <a:lnTo>
                      <a:pt x="548" y="951"/>
                    </a:lnTo>
                    <a:lnTo>
                      <a:pt x="540" y="953"/>
                    </a:lnTo>
                    <a:lnTo>
                      <a:pt x="532" y="955"/>
                    </a:lnTo>
                    <a:lnTo>
                      <a:pt x="525" y="957"/>
                    </a:lnTo>
                    <a:lnTo>
                      <a:pt x="519" y="959"/>
                    </a:lnTo>
                    <a:lnTo>
                      <a:pt x="512" y="960"/>
                    </a:lnTo>
                    <a:lnTo>
                      <a:pt x="506" y="961"/>
                    </a:lnTo>
                    <a:lnTo>
                      <a:pt x="500" y="962"/>
                    </a:lnTo>
                    <a:lnTo>
                      <a:pt x="495" y="964"/>
                    </a:lnTo>
                    <a:lnTo>
                      <a:pt x="489" y="965"/>
                    </a:lnTo>
                    <a:lnTo>
                      <a:pt x="484" y="966"/>
                    </a:lnTo>
                    <a:lnTo>
                      <a:pt x="479" y="967"/>
                    </a:lnTo>
                    <a:lnTo>
                      <a:pt x="474" y="968"/>
                    </a:lnTo>
                    <a:lnTo>
                      <a:pt x="470" y="969"/>
                    </a:lnTo>
                    <a:lnTo>
                      <a:pt x="465" y="971"/>
                    </a:lnTo>
                    <a:lnTo>
                      <a:pt x="461" y="972"/>
                    </a:lnTo>
                    <a:lnTo>
                      <a:pt x="458" y="974"/>
                    </a:lnTo>
                    <a:lnTo>
                      <a:pt x="444" y="983"/>
                    </a:lnTo>
                    <a:lnTo>
                      <a:pt x="433" y="995"/>
                    </a:lnTo>
                    <a:lnTo>
                      <a:pt x="423" y="1007"/>
                    </a:lnTo>
                    <a:lnTo>
                      <a:pt x="416" y="1020"/>
                    </a:lnTo>
                    <a:lnTo>
                      <a:pt x="410" y="1033"/>
                    </a:lnTo>
                    <a:lnTo>
                      <a:pt x="406" y="1043"/>
                    </a:lnTo>
                    <a:lnTo>
                      <a:pt x="403" y="1050"/>
                    </a:lnTo>
                    <a:lnTo>
                      <a:pt x="403" y="1053"/>
                    </a:lnTo>
                    <a:lnTo>
                      <a:pt x="402" y="1050"/>
                    </a:lnTo>
                    <a:lnTo>
                      <a:pt x="399" y="1043"/>
                    </a:lnTo>
                    <a:lnTo>
                      <a:pt x="395" y="1033"/>
                    </a:lnTo>
                    <a:lnTo>
                      <a:pt x="389" y="1020"/>
                    </a:lnTo>
                    <a:lnTo>
                      <a:pt x="382" y="1007"/>
                    </a:lnTo>
                    <a:lnTo>
                      <a:pt x="372" y="995"/>
                    </a:lnTo>
                    <a:lnTo>
                      <a:pt x="361" y="983"/>
                    </a:lnTo>
                    <a:lnTo>
                      <a:pt x="347" y="974"/>
                    </a:lnTo>
                    <a:lnTo>
                      <a:pt x="344" y="972"/>
                    </a:lnTo>
                    <a:lnTo>
                      <a:pt x="340" y="971"/>
                    </a:lnTo>
                    <a:lnTo>
                      <a:pt x="335" y="969"/>
                    </a:lnTo>
                    <a:lnTo>
                      <a:pt x="331" y="968"/>
                    </a:lnTo>
                    <a:lnTo>
                      <a:pt x="326" y="967"/>
                    </a:lnTo>
                    <a:lnTo>
                      <a:pt x="321" y="966"/>
                    </a:lnTo>
                    <a:lnTo>
                      <a:pt x="316" y="965"/>
                    </a:lnTo>
                    <a:lnTo>
                      <a:pt x="311" y="964"/>
                    </a:lnTo>
                    <a:lnTo>
                      <a:pt x="305" y="962"/>
                    </a:lnTo>
                    <a:lnTo>
                      <a:pt x="299" y="961"/>
                    </a:lnTo>
                    <a:lnTo>
                      <a:pt x="293" y="960"/>
                    </a:lnTo>
                    <a:lnTo>
                      <a:pt x="286" y="959"/>
                    </a:lnTo>
                    <a:lnTo>
                      <a:pt x="280" y="957"/>
                    </a:lnTo>
                    <a:lnTo>
                      <a:pt x="273" y="955"/>
                    </a:lnTo>
                    <a:lnTo>
                      <a:pt x="266" y="953"/>
                    </a:lnTo>
                    <a:lnTo>
                      <a:pt x="257" y="951"/>
                    </a:lnTo>
                    <a:lnTo>
                      <a:pt x="249" y="949"/>
                    </a:lnTo>
                    <a:lnTo>
                      <a:pt x="241" y="946"/>
                    </a:lnTo>
                    <a:lnTo>
                      <a:pt x="232" y="943"/>
                    </a:lnTo>
                    <a:lnTo>
                      <a:pt x="223" y="939"/>
                    </a:lnTo>
                    <a:lnTo>
                      <a:pt x="213" y="935"/>
                    </a:lnTo>
                    <a:lnTo>
                      <a:pt x="203" y="930"/>
                    </a:lnTo>
                    <a:lnTo>
                      <a:pt x="194" y="926"/>
                    </a:lnTo>
                    <a:lnTo>
                      <a:pt x="183" y="920"/>
                    </a:lnTo>
                    <a:lnTo>
                      <a:pt x="172" y="914"/>
                    </a:lnTo>
                    <a:lnTo>
                      <a:pt x="161" y="908"/>
                    </a:lnTo>
                    <a:lnTo>
                      <a:pt x="149" y="901"/>
                    </a:lnTo>
                    <a:lnTo>
                      <a:pt x="137" y="894"/>
                    </a:lnTo>
                    <a:lnTo>
                      <a:pt x="124" y="885"/>
                    </a:lnTo>
                    <a:lnTo>
                      <a:pt x="112" y="876"/>
                    </a:lnTo>
                    <a:lnTo>
                      <a:pt x="98" y="867"/>
                    </a:lnTo>
                    <a:lnTo>
                      <a:pt x="84" y="856"/>
                    </a:lnTo>
                    <a:lnTo>
                      <a:pt x="61" y="886"/>
                    </a:lnTo>
                    <a:lnTo>
                      <a:pt x="60" y="884"/>
                    </a:lnTo>
                    <a:lnTo>
                      <a:pt x="58" y="881"/>
                    </a:lnTo>
                    <a:lnTo>
                      <a:pt x="54" y="875"/>
                    </a:lnTo>
                    <a:lnTo>
                      <a:pt x="50" y="868"/>
                    </a:lnTo>
                    <a:lnTo>
                      <a:pt x="44" y="858"/>
                    </a:lnTo>
                    <a:lnTo>
                      <a:pt x="39" y="847"/>
                    </a:lnTo>
                    <a:lnTo>
                      <a:pt x="33" y="834"/>
                    </a:lnTo>
                    <a:lnTo>
                      <a:pt x="27" y="820"/>
                    </a:lnTo>
                    <a:lnTo>
                      <a:pt x="20" y="805"/>
                    </a:lnTo>
                    <a:lnTo>
                      <a:pt x="15" y="789"/>
                    </a:lnTo>
                    <a:lnTo>
                      <a:pt x="10" y="772"/>
                    </a:lnTo>
                    <a:lnTo>
                      <a:pt x="5" y="753"/>
                    </a:lnTo>
                    <a:lnTo>
                      <a:pt x="2" y="734"/>
                    </a:lnTo>
                    <a:lnTo>
                      <a:pt x="0" y="714"/>
                    </a:lnTo>
                    <a:lnTo>
                      <a:pt x="0" y="694"/>
                    </a:lnTo>
                    <a:lnTo>
                      <a:pt x="1" y="675"/>
                    </a:lnTo>
                    <a:lnTo>
                      <a:pt x="2" y="676"/>
                    </a:lnTo>
                    <a:lnTo>
                      <a:pt x="4" y="678"/>
                    </a:lnTo>
                    <a:lnTo>
                      <a:pt x="6" y="682"/>
                    </a:lnTo>
                    <a:lnTo>
                      <a:pt x="10" y="686"/>
                    </a:lnTo>
                    <a:lnTo>
                      <a:pt x="15" y="693"/>
                    </a:lnTo>
                    <a:lnTo>
                      <a:pt x="20" y="700"/>
                    </a:lnTo>
                    <a:lnTo>
                      <a:pt x="27" y="708"/>
                    </a:lnTo>
                    <a:lnTo>
                      <a:pt x="35" y="716"/>
                    </a:lnTo>
                    <a:lnTo>
                      <a:pt x="43" y="725"/>
                    </a:lnTo>
                    <a:lnTo>
                      <a:pt x="53" y="734"/>
                    </a:lnTo>
                    <a:lnTo>
                      <a:pt x="64" y="743"/>
                    </a:lnTo>
                    <a:lnTo>
                      <a:pt x="77" y="752"/>
                    </a:lnTo>
                    <a:lnTo>
                      <a:pt x="90" y="761"/>
                    </a:lnTo>
                    <a:lnTo>
                      <a:pt x="104" y="769"/>
                    </a:lnTo>
                    <a:lnTo>
                      <a:pt x="120" y="776"/>
                    </a:lnTo>
                    <a:lnTo>
                      <a:pt x="136" y="782"/>
                    </a:lnTo>
                    <a:lnTo>
                      <a:pt x="172" y="797"/>
                    </a:lnTo>
                    <a:lnTo>
                      <a:pt x="125" y="822"/>
                    </a:lnTo>
                    <a:lnTo>
                      <a:pt x="129" y="827"/>
                    </a:lnTo>
                    <a:lnTo>
                      <a:pt x="134" y="831"/>
                    </a:lnTo>
                    <a:lnTo>
                      <a:pt x="140" y="836"/>
                    </a:lnTo>
                    <a:lnTo>
                      <a:pt x="146" y="840"/>
                    </a:lnTo>
                    <a:lnTo>
                      <a:pt x="152" y="845"/>
                    </a:lnTo>
                    <a:lnTo>
                      <a:pt x="158" y="850"/>
                    </a:lnTo>
                    <a:lnTo>
                      <a:pt x="165" y="855"/>
                    </a:lnTo>
                    <a:lnTo>
                      <a:pt x="172" y="860"/>
                    </a:lnTo>
                    <a:lnTo>
                      <a:pt x="179" y="864"/>
                    </a:lnTo>
                    <a:lnTo>
                      <a:pt x="187" y="869"/>
                    </a:lnTo>
                    <a:lnTo>
                      <a:pt x="194" y="873"/>
                    </a:lnTo>
                    <a:lnTo>
                      <a:pt x="201" y="877"/>
                    </a:lnTo>
                    <a:lnTo>
                      <a:pt x="209" y="881"/>
                    </a:lnTo>
                    <a:lnTo>
                      <a:pt x="217" y="885"/>
                    </a:lnTo>
                    <a:lnTo>
                      <a:pt x="225" y="888"/>
                    </a:lnTo>
                    <a:lnTo>
                      <a:pt x="234" y="892"/>
                    </a:lnTo>
                    <a:lnTo>
                      <a:pt x="242" y="894"/>
                    </a:lnTo>
                    <a:lnTo>
                      <a:pt x="251" y="896"/>
                    </a:lnTo>
                    <a:lnTo>
                      <a:pt x="259" y="898"/>
                    </a:lnTo>
                    <a:lnTo>
                      <a:pt x="268" y="899"/>
                    </a:lnTo>
                    <a:lnTo>
                      <a:pt x="277" y="900"/>
                    </a:lnTo>
                    <a:lnTo>
                      <a:pt x="284" y="901"/>
                    </a:lnTo>
                    <a:lnTo>
                      <a:pt x="293" y="901"/>
                    </a:lnTo>
                    <a:lnTo>
                      <a:pt x="302" y="900"/>
                    </a:lnTo>
                    <a:lnTo>
                      <a:pt x="310" y="899"/>
                    </a:lnTo>
                    <a:lnTo>
                      <a:pt x="319" y="897"/>
                    </a:lnTo>
                    <a:lnTo>
                      <a:pt x="327" y="895"/>
                    </a:lnTo>
                    <a:lnTo>
                      <a:pt x="335" y="892"/>
                    </a:lnTo>
                    <a:lnTo>
                      <a:pt x="344" y="888"/>
                    </a:lnTo>
                    <a:lnTo>
                      <a:pt x="352" y="883"/>
                    </a:lnTo>
                    <a:lnTo>
                      <a:pt x="359" y="877"/>
                    </a:lnTo>
                    <a:lnTo>
                      <a:pt x="366" y="870"/>
                    </a:lnTo>
                    <a:lnTo>
                      <a:pt x="367" y="860"/>
                    </a:lnTo>
                    <a:lnTo>
                      <a:pt x="368" y="393"/>
                    </a:lnTo>
                    <a:lnTo>
                      <a:pt x="369" y="280"/>
                    </a:lnTo>
                    <a:lnTo>
                      <a:pt x="92" y="248"/>
                    </a:lnTo>
                  </a:path>
                </a:pathLst>
              </a:custGeom>
              <a:solidFill>
                <a:schemeClr val="tx1"/>
              </a:solidFill>
              <a:ln w="12700" cap="rnd" cmpd="sng">
                <a:noFill/>
                <a:prstDash val="solid"/>
                <a:round/>
                <a:headEnd type="none" w="med" len="med"/>
                <a:tailEnd type="none" w="med" len="med"/>
              </a:ln>
            </p:spPr>
            <p:txBody>
              <a:bodyPr/>
              <a:lstStyle/>
              <a:p>
                <a:endParaRPr lang="en-US"/>
              </a:p>
            </p:txBody>
          </p:sp>
          <p:sp>
            <p:nvSpPr>
              <p:cNvPr id="101523" name="Freeform 78"/>
              <p:cNvSpPr>
                <a:spLocks noChangeAspect="1"/>
              </p:cNvSpPr>
              <p:nvPr/>
            </p:nvSpPr>
            <p:spPr bwMode="auto">
              <a:xfrm>
                <a:off x="4768" y="1111"/>
                <a:ext cx="11" cy="9"/>
              </a:xfrm>
              <a:custGeom>
                <a:avLst/>
                <a:gdLst>
                  <a:gd name="T0" fmla="*/ 39 w 80"/>
                  <a:gd name="T1" fmla="*/ 70 h 71"/>
                  <a:gd name="T2" fmla="*/ 47 w 80"/>
                  <a:gd name="T3" fmla="*/ 70 h 71"/>
                  <a:gd name="T4" fmla="*/ 54 w 80"/>
                  <a:gd name="T5" fmla="*/ 67 h 71"/>
                  <a:gd name="T6" fmla="*/ 61 w 80"/>
                  <a:gd name="T7" fmla="*/ 64 h 71"/>
                  <a:gd name="T8" fmla="*/ 67 w 80"/>
                  <a:gd name="T9" fmla="*/ 60 h 71"/>
                  <a:gd name="T10" fmla="*/ 72 w 80"/>
                  <a:gd name="T11" fmla="*/ 54 h 71"/>
                  <a:gd name="T12" fmla="*/ 75 w 80"/>
                  <a:gd name="T13" fmla="*/ 49 h 71"/>
                  <a:gd name="T14" fmla="*/ 78 w 80"/>
                  <a:gd name="T15" fmla="*/ 42 h 71"/>
                  <a:gd name="T16" fmla="*/ 79 w 80"/>
                  <a:gd name="T17" fmla="*/ 35 h 71"/>
                  <a:gd name="T18" fmla="*/ 78 w 80"/>
                  <a:gd name="T19" fmla="*/ 28 h 71"/>
                  <a:gd name="T20" fmla="*/ 75 w 80"/>
                  <a:gd name="T21" fmla="*/ 21 h 71"/>
                  <a:gd name="T22" fmla="*/ 72 w 80"/>
                  <a:gd name="T23" fmla="*/ 15 h 71"/>
                  <a:gd name="T24" fmla="*/ 67 w 80"/>
                  <a:gd name="T25" fmla="*/ 11 h 71"/>
                  <a:gd name="T26" fmla="*/ 61 w 80"/>
                  <a:gd name="T27" fmla="*/ 6 h 71"/>
                  <a:gd name="T28" fmla="*/ 54 w 80"/>
                  <a:gd name="T29" fmla="*/ 3 h 71"/>
                  <a:gd name="T30" fmla="*/ 47 w 80"/>
                  <a:gd name="T31" fmla="*/ 1 h 71"/>
                  <a:gd name="T32" fmla="*/ 39 w 80"/>
                  <a:gd name="T33" fmla="*/ 0 h 71"/>
                  <a:gd name="T34" fmla="*/ 31 w 80"/>
                  <a:gd name="T35" fmla="*/ 1 h 71"/>
                  <a:gd name="T36" fmla="*/ 24 w 80"/>
                  <a:gd name="T37" fmla="*/ 3 h 71"/>
                  <a:gd name="T38" fmla="*/ 17 w 80"/>
                  <a:gd name="T39" fmla="*/ 6 h 71"/>
                  <a:gd name="T40" fmla="*/ 12 w 80"/>
                  <a:gd name="T41" fmla="*/ 11 h 71"/>
                  <a:gd name="T42" fmla="*/ 7 w 80"/>
                  <a:gd name="T43" fmla="*/ 15 h 71"/>
                  <a:gd name="T44" fmla="*/ 3 w 80"/>
                  <a:gd name="T45" fmla="*/ 21 h 71"/>
                  <a:gd name="T46" fmla="*/ 1 w 80"/>
                  <a:gd name="T47" fmla="*/ 28 h 71"/>
                  <a:gd name="T48" fmla="*/ 0 w 80"/>
                  <a:gd name="T49" fmla="*/ 35 h 71"/>
                  <a:gd name="T50" fmla="*/ 1 w 80"/>
                  <a:gd name="T51" fmla="*/ 42 h 71"/>
                  <a:gd name="T52" fmla="*/ 3 w 80"/>
                  <a:gd name="T53" fmla="*/ 49 h 71"/>
                  <a:gd name="T54" fmla="*/ 7 w 80"/>
                  <a:gd name="T55" fmla="*/ 54 h 71"/>
                  <a:gd name="T56" fmla="*/ 12 w 80"/>
                  <a:gd name="T57" fmla="*/ 60 h 71"/>
                  <a:gd name="T58" fmla="*/ 17 w 80"/>
                  <a:gd name="T59" fmla="*/ 64 h 71"/>
                  <a:gd name="T60" fmla="*/ 24 w 80"/>
                  <a:gd name="T61" fmla="*/ 67 h 71"/>
                  <a:gd name="T62" fmla="*/ 31 w 80"/>
                  <a:gd name="T63" fmla="*/ 70 h 71"/>
                  <a:gd name="T64" fmla="*/ 39 w 80"/>
                  <a:gd name="T65" fmla="*/ 70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39" y="70"/>
                    </a:moveTo>
                    <a:lnTo>
                      <a:pt x="47" y="70"/>
                    </a:lnTo>
                    <a:lnTo>
                      <a:pt x="54" y="67"/>
                    </a:lnTo>
                    <a:lnTo>
                      <a:pt x="61" y="64"/>
                    </a:lnTo>
                    <a:lnTo>
                      <a:pt x="67" y="60"/>
                    </a:lnTo>
                    <a:lnTo>
                      <a:pt x="72" y="54"/>
                    </a:lnTo>
                    <a:lnTo>
                      <a:pt x="75" y="49"/>
                    </a:lnTo>
                    <a:lnTo>
                      <a:pt x="78" y="42"/>
                    </a:lnTo>
                    <a:lnTo>
                      <a:pt x="79" y="35"/>
                    </a:lnTo>
                    <a:lnTo>
                      <a:pt x="78" y="28"/>
                    </a:lnTo>
                    <a:lnTo>
                      <a:pt x="75" y="21"/>
                    </a:lnTo>
                    <a:lnTo>
                      <a:pt x="72" y="15"/>
                    </a:lnTo>
                    <a:lnTo>
                      <a:pt x="67" y="11"/>
                    </a:lnTo>
                    <a:lnTo>
                      <a:pt x="61" y="6"/>
                    </a:lnTo>
                    <a:lnTo>
                      <a:pt x="54" y="3"/>
                    </a:lnTo>
                    <a:lnTo>
                      <a:pt x="47" y="1"/>
                    </a:lnTo>
                    <a:lnTo>
                      <a:pt x="39" y="0"/>
                    </a:lnTo>
                    <a:lnTo>
                      <a:pt x="31" y="1"/>
                    </a:lnTo>
                    <a:lnTo>
                      <a:pt x="24" y="3"/>
                    </a:lnTo>
                    <a:lnTo>
                      <a:pt x="17" y="6"/>
                    </a:lnTo>
                    <a:lnTo>
                      <a:pt x="12" y="11"/>
                    </a:lnTo>
                    <a:lnTo>
                      <a:pt x="7" y="15"/>
                    </a:lnTo>
                    <a:lnTo>
                      <a:pt x="3" y="21"/>
                    </a:lnTo>
                    <a:lnTo>
                      <a:pt x="1" y="28"/>
                    </a:lnTo>
                    <a:lnTo>
                      <a:pt x="0" y="35"/>
                    </a:lnTo>
                    <a:lnTo>
                      <a:pt x="1" y="42"/>
                    </a:lnTo>
                    <a:lnTo>
                      <a:pt x="3" y="49"/>
                    </a:lnTo>
                    <a:lnTo>
                      <a:pt x="7" y="54"/>
                    </a:lnTo>
                    <a:lnTo>
                      <a:pt x="12" y="60"/>
                    </a:lnTo>
                    <a:lnTo>
                      <a:pt x="17" y="64"/>
                    </a:lnTo>
                    <a:lnTo>
                      <a:pt x="24" y="67"/>
                    </a:lnTo>
                    <a:lnTo>
                      <a:pt x="31" y="70"/>
                    </a:lnTo>
                    <a:lnTo>
                      <a:pt x="39" y="70"/>
                    </a:lnTo>
                  </a:path>
                </a:pathLst>
              </a:custGeom>
              <a:solidFill>
                <a:srgbClr val="FF8080"/>
              </a:solidFill>
              <a:ln w="12700" cap="rnd" cmpd="sng">
                <a:noFill/>
                <a:prstDash val="solid"/>
                <a:round/>
                <a:headEnd type="none" w="med" len="med"/>
                <a:tailEnd type="none" w="med" len="med"/>
              </a:ln>
            </p:spPr>
            <p:txBody>
              <a:bodyPr/>
              <a:lstStyle/>
              <a:p>
                <a:endParaRPr lang="en-US"/>
              </a:p>
            </p:txBody>
          </p:sp>
        </p:grpSp>
      </p:grpSp>
      <p:grpSp>
        <p:nvGrpSpPr>
          <p:cNvPr id="101407" name="Group 79"/>
          <p:cNvGrpSpPr>
            <a:grpSpLocks/>
          </p:cNvGrpSpPr>
          <p:nvPr/>
        </p:nvGrpSpPr>
        <p:grpSpPr bwMode="auto">
          <a:xfrm>
            <a:off x="3751263" y="2987675"/>
            <a:ext cx="530225" cy="530225"/>
            <a:chOff x="2371" y="510"/>
            <a:chExt cx="334" cy="334"/>
          </a:xfrm>
        </p:grpSpPr>
        <p:sp>
          <p:nvSpPr>
            <p:cNvPr id="101517" name="Freeform 80"/>
            <p:cNvSpPr>
              <a:spLocks noChangeAspect="1"/>
            </p:cNvSpPr>
            <p:nvPr/>
          </p:nvSpPr>
          <p:spPr bwMode="auto">
            <a:xfrm>
              <a:off x="2371" y="5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518" name="Text Box 81"/>
            <p:cNvSpPr txBox="1">
              <a:spLocks noChangeArrowheads="1"/>
            </p:cNvSpPr>
            <p:nvPr/>
          </p:nvSpPr>
          <p:spPr bwMode="auto">
            <a:xfrm>
              <a:off x="2440" y="619"/>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UDT</a:t>
              </a:r>
            </a:p>
          </p:txBody>
        </p:sp>
      </p:grpSp>
      <p:grpSp>
        <p:nvGrpSpPr>
          <p:cNvPr id="101408" name="Group 82"/>
          <p:cNvGrpSpPr>
            <a:grpSpLocks/>
          </p:cNvGrpSpPr>
          <p:nvPr/>
        </p:nvGrpSpPr>
        <p:grpSpPr bwMode="auto">
          <a:xfrm>
            <a:off x="5146675" y="3070225"/>
            <a:ext cx="547688" cy="365125"/>
            <a:chOff x="3229" y="562"/>
            <a:chExt cx="345" cy="230"/>
          </a:xfrm>
        </p:grpSpPr>
        <p:sp>
          <p:nvSpPr>
            <p:cNvPr id="101515" name="Rectangle 83"/>
            <p:cNvSpPr>
              <a:spLocks noChangeArrowheads="1"/>
            </p:cNvSpPr>
            <p:nvPr/>
          </p:nvSpPr>
          <p:spPr bwMode="auto">
            <a:xfrm>
              <a:off x="3229" y="5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516" name="Text Box 84"/>
            <p:cNvSpPr txBox="1">
              <a:spLocks noChangeArrowheads="1"/>
            </p:cNvSpPr>
            <p:nvPr/>
          </p:nvSpPr>
          <p:spPr bwMode="auto">
            <a:xfrm>
              <a:off x="3303" y="620"/>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UDT</a:t>
              </a:r>
            </a:p>
          </p:txBody>
        </p:sp>
      </p:grpSp>
      <p:grpSp>
        <p:nvGrpSpPr>
          <p:cNvPr id="101409" name="Group 85"/>
          <p:cNvGrpSpPr>
            <a:grpSpLocks/>
          </p:cNvGrpSpPr>
          <p:nvPr/>
        </p:nvGrpSpPr>
        <p:grpSpPr bwMode="auto">
          <a:xfrm>
            <a:off x="6500813" y="3052763"/>
            <a:ext cx="401637" cy="401637"/>
            <a:chOff x="4063" y="1970"/>
            <a:chExt cx="253" cy="253"/>
          </a:xfrm>
        </p:grpSpPr>
        <p:sp>
          <p:nvSpPr>
            <p:cNvPr id="101513" name="Rectangle 86"/>
            <p:cNvSpPr>
              <a:spLocks noChangeArrowheads="1"/>
            </p:cNvSpPr>
            <p:nvPr/>
          </p:nvSpPr>
          <p:spPr bwMode="auto">
            <a:xfrm>
              <a:off x="4063" y="197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514" name="Text Box 87"/>
            <p:cNvSpPr txBox="1">
              <a:spLocks noChangeArrowheads="1"/>
            </p:cNvSpPr>
            <p:nvPr/>
          </p:nvSpPr>
          <p:spPr bwMode="auto">
            <a:xfrm>
              <a:off x="4091" y="2039"/>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UDT</a:t>
              </a:r>
            </a:p>
          </p:txBody>
        </p:sp>
      </p:grpSp>
      <p:grpSp>
        <p:nvGrpSpPr>
          <p:cNvPr id="101410" name="Group 88"/>
          <p:cNvGrpSpPr>
            <a:grpSpLocks/>
          </p:cNvGrpSpPr>
          <p:nvPr/>
        </p:nvGrpSpPr>
        <p:grpSpPr bwMode="auto">
          <a:xfrm>
            <a:off x="7772400" y="2987675"/>
            <a:ext cx="530225" cy="530225"/>
            <a:chOff x="4877" y="510"/>
            <a:chExt cx="334" cy="334"/>
          </a:xfrm>
        </p:grpSpPr>
        <p:sp>
          <p:nvSpPr>
            <p:cNvPr id="101511" name="Freeform 89"/>
            <p:cNvSpPr>
              <a:spLocks/>
            </p:cNvSpPr>
            <p:nvPr/>
          </p:nvSpPr>
          <p:spPr bwMode="auto">
            <a:xfrm>
              <a:off x="4877" y="5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512" name="Text Box 90"/>
            <p:cNvSpPr txBox="1">
              <a:spLocks noChangeArrowheads="1"/>
            </p:cNvSpPr>
            <p:nvPr/>
          </p:nvSpPr>
          <p:spPr bwMode="auto">
            <a:xfrm>
              <a:off x="4960" y="629"/>
              <a:ext cx="165"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UDT</a:t>
              </a:r>
            </a:p>
          </p:txBody>
        </p:sp>
      </p:grpSp>
      <p:grpSp>
        <p:nvGrpSpPr>
          <p:cNvPr id="101411" name="Group 91"/>
          <p:cNvGrpSpPr>
            <a:grpSpLocks/>
          </p:cNvGrpSpPr>
          <p:nvPr/>
        </p:nvGrpSpPr>
        <p:grpSpPr bwMode="auto">
          <a:xfrm>
            <a:off x="3751263" y="3733800"/>
            <a:ext cx="530225" cy="530225"/>
            <a:chOff x="2370" y="2394"/>
            <a:chExt cx="334" cy="334"/>
          </a:xfrm>
        </p:grpSpPr>
        <p:sp>
          <p:nvSpPr>
            <p:cNvPr id="101502" name="Freeform 92"/>
            <p:cNvSpPr>
              <a:spLocks noChangeAspect="1"/>
            </p:cNvSpPr>
            <p:nvPr/>
          </p:nvSpPr>
          <p:spPr bwMode="auto">
            <a:xfrm>
              <a:off x="2370" y="239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503" name="Rectangle 93"/>
            <p:cNvSpPr>
              <a:spLocks noChangeArrowheads="1"/>
            </p:cNvSpPr>
            <p:nvPr/>
          </p:nvSpPr>
          <p:spPr bwMode="auto">
            <a:xfrm>
              <a:off x="2471" y="243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504" name="Group 94"/>
            <p:cNvGrpSpPr>
              <a:grpSpLocks/>
            </p:cNvGrpSpPr>
            <p:nvPr/>
          </p:nvGrpSpPr>
          <p:grpSpPr bwMode="auto">
            <a:xfrm>
              <a:off x="2468" y="2501"/>
              <a:ext cx="138" cy="130"/>
              <a:chOff x="3567" y="251"/>
              <a:chExt cx="242" cy="227"/>
            </a:xfrm>
          </p:grpSpPr>
          <p:sp>
            <p:nvSpPr>
              <p:cNvPr id="101505" name="Freeform 95"/>
              <p:cNvSpPr>
                <a:spLocks noChangeAspect="1"/>
              </p:cNvSpPr>
              <p:nvPr/>
            </p:nvSpPr>
            <p:spPr bwMode="auto">
              <a:xfrm flipH="1">
                <a:off x="3567"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506" name="Line 96"/>
              <p:cNvSpPr>
                <a:spLocks noChangeAspect="1" noChangeShapeType="1"/>
              </p:cNvSpPr>
              <p:nvPr/>
            </p:nvSpPr>
            <p:spPr bwMode="auto">
              <a:xfrm flipH="1" flipV="1">
                <a:off x="3622" y="420"/>
                <a:ext cx="14" cy="17"/>
              </a:xfrm>
              <a:prstGeom prst="line">
                <a:avLst/>
              </a:prstGeom>
              <a:noFill/>
              <a:ln w="9525">
                <a:solidFill>
                  <a:schemeClr val="tx1"/>
                </a:solidFill>
                <a:round/>
                <a:headEnd/>
                <a:tailEnd/>
              </a:ln>
            </p:spPr>
            <p:txBody>
              <a:bodyPr wrap="none" anchor="ctr"/>
              <a:lstStyle/>
              <a:p>
                <a:endParaRPr lang="en-US"/>
              </a:p>
            </p:txBody>
          </p:sp>
          <p:sp>
            <p:nvSpPr>
              <p:cNvPr id="101507" name="Freeform 97"/>
              <p:cNvSpPr>
                <a:spLocks noChangeAspect="1"/>
              </p:cNvSpPr>
              <p:nvPr/>
            </p:nvSpPr>
            <p:spPr bwMode="auto">
              <a:xfrm flipH="1">
                <a:off x="3582"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508" name="Freeform 98"/>
              <p:cNvSpPr>
                <a:spLocks noChangeAspect="1"/>
              </p:cNvSpPr>
              <p:nvPr/>
            </p:nvSpPr>
            <p:spPr bwMode="auto">
              <a:xfrm>
                <a:off x="3633" y="251"/>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509" name="Line 99"/>
              <p:cNvSpPr>
                <a:spLocks noChangeAspect="1" noChangeShapeType="1"/>
              </p:cNvSpPr>
              <p:nvPr/>
            </p:nvSpPr>
            <p:spPr bwMode="auto">
              <a:xfrm flipV="1">
                <a:off x="3740" y="420"/>
                <a:ext cx="14" cy="17"/>
              </a:xfrm>
              <a:prstGeom prst="line">
                <a:avLst/>
              </a:prstGeom>
              <a:noFill/>
              <a:ln w="9525">
                <a:solidFill>
                  <a:schemeClr val="tx1"/>
                </a:solidFill>
                <a:round/>
                <a:headEnd/>
                <a:tailEnd/>
              </a:ln>
            </p:spPr>
            <p:txBody>
              <a:bodyPr wrap="none" anchor="ctr"/>
              <a:lstStyle/>
              <a:p>
                <a:endParaRPr lang="en-US"/>
              </a:p>
            </p:txBody>
          </p:sp>
          <p:sp>
            <p:nvSpPr>
              <p:cNvPr id="101510" name="Freeform 100"/>
              <p:cNvSpPr>
                <a:spLocks noChangeAspect="1"/>
              </p:cNvSpPr>
              <p:nvPr/>
            </p:nvSpPr>
            <p:spPr bwMode="auto">
              <a:xfrm>
                <a:off x="3748" y="433"/>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FF80"/>
              </a:solidFill>
              <a:ln w="9525" cap="flat" cmpd="sng">
                <a:solidFill>
                  <a:schemeClr val="tx1"/>
                </a:solidFill>
                <a:prstDash val="solid"/>
                <a:round/>
                <a:headEnd type="none" w="med" len="med"/>
                <a:tailEnd type="none" w="med" len="med"/>
              </a:ln>
            </p:spPr>
            <p:txBody>
              <a:bodyPr wrap="none" anchor="ctr"/>
              <a:lstStyle/>
              <a:p>
                <a:endParaRPr lang="en-US"/>
              </a:p>
            </p:txBody>
          </p:sp>
        </p:grpSp>
      </p:grpSp>
      <p:grpSp>
        <p:nvGrpSpPr>
          <p:cNvPr id="101412" name="Group 101"/>
          <p:cNvGrpSpPr>
            <a:grpSpLocks/>
          </p:cNvGrpSpPr>
          <p:nvPr/>
        </p:nvGrpSpPr>
        <p:grpSpPr bwMode="auto">
          <a:xfrm>
            <a:off x="5146675" y="3816350"/>
            <a:ext cx="547688" cy="365125"/>
            <a:chOff x="3224" y="2446"/>
            <a:chExt cx="345" cy="230"/>
          </a:xfrm>
        </p:grpSpPr>
        <p:sp>
          <p:nvSpPr>
            <p:cNvPr id="101493" name="Rectangle 102"/>
            <p:cNvSpPr>
              <a:spLocks noChangeArrowheads="1"/>
            </p:cNvSpPr>
            <p:nvPr/>
          </p:nvSpPr>
          <p:spPr bwMode="auto">
            <a:xfrm>
              <a:off x="3224" y="244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494" name="Rectangle 103"/>
            <p:cNvSpPr>
              <a:spLocks noChangeArrowheads="1"/>
            </p:cNvSpPr>
            <p:nvPr/>
          </p:nvSpPr>
          <p:spPr bwMode="auto">
            <a:xfrm>
              <a:off x="3322" y="2448"/>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495" name="Group 104"/>
            <p:cNvGrpSpPr>
              <a:grpSpLocks/>
            </p:cNvGrpSpPr>
            <p:nvPr/>
          </p:nvGrpSpPr>
          <p:grpSpPr bwMode="auto">
            <a:xfrm>
              <a:off x="3329" y="2522"/>
              <a:ext cx="134" cy="126"/>
              <a:chOff x="3908" y="239"/>
              <a:chExt cx="242" cy="227"/>
            </a:xfrm>
          </p:grpSpPr>
          <p:sp>
            <p:nvSpPr>
              <p:cNvPr id="101496" name="Freeform 105"/>
              <p:cNvSpPr>
                <a:spLocks noChangeAspect="1"/>
              </p:cNvSpPr>
              <p:nvPr/>
            </p:nvSpPr>
            <p:spPr bwMode="auto">
              <a:xfrm flipH="1">
                <a:off x="3908"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97" name="Line 106"/>
              <p:cNvSpPr>
                <a:spLocks noChangeAspect="1" noChangeShapeType="1"/>
              </p:cNvSpPr>
              <p:nvPr/>
            </p:nvSpPr>
            <p:spPr bwMode="auto">
              <a:xfrm flipH="1" flipV="1">
                <a:off x="3963" y="408"/>
                <a:ext cx="14" cy="17"/>
              </a:xfrm>
              <a:prstGeom prst="line">
                <a:avLst/>
              </a:prstGeom>
              <a:noFill/>
              <a:ln w="9525">
                <a:solidFill>
                  <a:schemeClr val="tx1"/>
                </a:solidFill>
                <a:round/>
                <a:headEnd/>
                <a:tailEnd/>
              </a:ln>
            </p:spPr>
            <p:txBody>
              <a:bodyPr wrap="none" anchor="ctr"/>
              <a:lstStyle/>
              <a:p>
                <a:endParaRPr lang="en-US"/>
              </a:p>
            </p:txBody>
          </p:sp>
          <p:sp>
            <p:nvSpPr>
              <p:cNvPr id="101498" name="Freeform 107"/>
              <p:cNvSpPr>
                <a:spLocks noChangeAspect="1"/>
              </p:cNvSpPr>
              <p:nvPr/>
            </p:nvSpPr>
            <p:spPr bwMode="auto">
              <a:xfrm flipH="1">
                <a:off x="3923"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99" name="Freeform 108"/>
              <p:cNvSpPr>
                <a:spLocks noChangeAspect="1"/>
              </p:cNvSpPr>
              <p:nvPr/>
            </p:nvSpPr>
            <p:spPr bwMode="auto">
              <a:xfrm>
                <a:off x="3974" y="23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500" name="Line 109"/>
              <p:cNvSpPr>
                <a:spLocks noChangeAspect="1" noChangeShapeType="1"/>
              </p:cNvSpPr>
              <p:nvPr/>
            </p:nvSpPr>
            <p:spPr bwMode="auto">
              <a:xfrm flipV="1">
                <a:off x="4081" y="408"/>
                <a:ext cx="14" cy="17"/>
              </a:xfrm>
              <a:prstGeom prst="line">
                <a:avLst/>
              </a:prstGeom>
              <a:noFill/>
              <a:ln w="9525">
                <a:solidFill>
                  <a:schemeClr val="tx1"/>
                </a:solidFill>
                <a:round/>
                <a:headEnd/>
                <a:tailEnd/>
              </a:ln>
            </p:spPr>
            <p:txBody>
              <a:bodyPr wrap="none" anchor="ctr"/>
              <a:lstStyle/>
              <a:p>
                <a:endParaRPr lang="en-US"/>
              </a:p>
            </p:txBody>
          </p:sp>
          <p:sp>
            <p:nvSpPr>
              <p:cNvPr id="101501" name="Freeform 110"/>
              <p:cNvSpPr>
                <a:spLocks noChangeAspect="1"/>
              </p:cNvSpPr>
              <p:nvPr/>
            </p:nvSpPr>
            <p:spPr bwMode="auto">
              <a:xfrm>
                <a:off x="4089" y="42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80FFFF"/>
              </a:solidFill>
              <a:ln w="9525" cap="flat" cmpd="sng">
                <a:solidFill>
                  <a:schemeClr val="tx1"/>
                </a:solidFill>
                <a:prstDash val="solid"/>
                <a:round/>
                <a:headEnd type="none" w="med" len="med"/>
                <a:tailEnd type="none" w="med" len="med"/>
              </a:ln>
            </p:spPr>
            <p:txBody>
              <a:bodyPr wrap="none" anchor="ctr"/>
              <a:lstStyle/>
              <a:p>
                <a:endParaRPr lang="en-US"/>
              </a:p>
            </p:txBody>
          </p:sp>
        </p:grpSp>
      </p:grpSp>
      <p:grpSp>
        <p:nvGrpSpPr>
          <p:cNvPr id="101413" name="Group 111"/>
          <p:cNvGrpSpPr>
            <a:grpSpLocks/>
          </p:cNvGrpSpPr>
          <p:nvPr/>
        </p:nvGrpSpPr>
        <p:grpSpPr bwMode="auto">
          <a:xfrm>
            <a:off x="6500813" y="3797300"/>
            <a:ext cx="401637" cy="401638"/>
            <a:chOff x="4090" y="2434"/>
            <a:chExt cx="253" cy="253"/>
          </a:xfrm>
        </p:grpSpPr>
        <p:sp>
          <p:nvSpPr>
            <p:cNvPr id="101484" name="Rectangle 112"/>
            <p:cNvSpPr>
              <a:spLocks noChangeArrowheads="1"/>
            </p:cNvSpPr>
            <p:nvPr/>
          </p:nvSpPr>
          <p:spPr bwMode="auto">
            <a:xfrm>
              <a:off x="4090" y="2434"/>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485" name="Rectangle 113"/>
            <p:cNvSpPr>
              <a:spLocks noChangeArrowheads="1"/>
            </p:cNvSpPr>
            <p:nvPr/>
          </p:nvSpPr>
          <p:spPr bwMode="auto">
            <a:xfrm>
              <a:off x="4142" y="2438"/>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486" name="Group 114"/>
            <p:cNvGrpSpPr>
              <a:grpSpLocks/>
            </p:cNvGrpSpPr>
            <p:nvPr/>
          </p:nvGrpSpPr>
          <p:grpSpPr bwMode="auto">
            <a:xfrm>
              <a:off x="4140" y="2516"/>
              <a:ext cx="152" cy="143"/>
              <a:chOff x="4172" y="229"/>
              <a:chExt cx="242" cy="227"/>
            </a:xfrm>
          </p:grpSpPr>
          <p:sp>
            <p:nvSpPr>
              <p:cNvPr id="101487" name="Freeform 115"/>
              <p:cNvSpPr>
                <a:spLocks noChangeAspect="1"/>
              </p:cNvSpPr>
              <p:nvPr/>
            </p:nvSpPr>
            <p:spPr bwMode="auto">
              <a:xfrm flipH="1">
                <a:off x="4172"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88" name="Line 116"/>
              <p:cNvSpPr>
                <a:spLocks noChangeAspect="1" noChangeShapeType="1"/>
              </p:cNvSpPr>
              <p:nvPr/>
            </p:nvSpPr>
            <p:spPr bwMode="auto">
              <a:xfrm flipH="1" flipV="1">
                <a:off x="4227" y="398"/>
                <a:ext cx="14" cy="17"/>
              </a:xfrm>
              <a:prstGeom prst="line">
                <a:avLst/>
              </a:prstGeom>
              <a:noFill/>
              <a:ln w="9525">
                <a:solidFill>
                  <a:schemeClr val="tx1"/>
                </a:solidFill>
                <a:round/>
                <a:headEnd/>
                <a:tailEnd/>
              </a:ln>
            </p:spPr>
            <p:txBody>
              <a:bodyPr wrap="none" anchor="ctr"/>
              <a:lstStyle/>
              <a:p>
                <a:endParaRPr lang="en-US"/>
              </a:p>
            </p:txBody>
          </p:sp>
          <p:sp>
            <p:nvSpPr>
              <p:cNvPr id="101489" name="Freeform 117"/>
              <p:cNvSpPr>
                <a:spLocks noChangeAspect="1"/>
              </p:cNvSpPr>
              <p:nvPr/>
            </p:nvSpPr>
            <p:spPr bwMode="auto">
              <a:xfrm flipH="1">
                <a:off x="4187"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90" name="Freeform 118"/>
              <p:cNvSpPr>
                <a:spLocks noChangeAspect="1"/>
              </p:cNvSpPr>
              <p:nvPr/>
            </p:nvSpPr>
            <p:spPr bwMode="auto">
              <a:xfrm>
                <a:off x="4238" y="229"/>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91" name="Line 119"/>
              <p:cNvSpPr>
                <a:spLocks noChangeAspect="1" noChangeShapeType="1"/>
              </p:cNvSpPr>
              <p:nvPr/>
            </p:nvSpPr>
            <p:spPr bwMode="auto">
              <a:xfrm flipV="1">
                <a:off x="4345" y="398"/>
                <a:ext cx="14" cy="17"/>
              </a:xfrm>
              <a:prstGeom prst="line">
                <a:avLst/>
              </a:prstGeom>
              <a:noFill/>
              <a:ln w="9525">
                <a:solidFill>
                  <a:schemeClr val="tx1"/>
                </a:solidFill>
                <a:round/>
                <a:headEnd/>
                <a:tailEnd/>
              </a:ln>
            </p:spPr>
            <p:txBody>
              <a:bodyPr wrap="none" anchor="ctr"/>
              <a:lstStyle/>
              <a:p>
                <a:endParaRPr lang="en-US"/>
              </a:p>
            </p:txBody>
          </p:sp>
          <p:sp>
            <p:nvSpPr>
              <p:cNvPr id="101492" name="Freeform 120"/>
              <p:cNvSpPr>
                <a:spLocks noChangeAspect="1"/>
              </p:cNvSpPr>
              <p:nvPr/>
            </p:nvSpPr>
            <p:spPr bwMode="auto">
              <a:xfrm>
                <a:off x="4353" y="411"/>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AAFFAA"/>
              </a:solidFill>
              <a:ln w="9525" cap="flat" cmpd="sng">
                <a:solidFill>
                  <a:schemeClr val="tx1"/>
                </a:solidFill>
                <a:prstDash val="solid"/>
                <a:round/>
                <a:headEnd type="none" w="med" len="med"/>
                <a:tailEnd type="none" w="med" len="med"/>
              </a:ln>
            </p:spPr>
            <p:txBody>
              <a:bodyPr wrap="none" anchor="ctr"/>
              <a:lstStyle/>
              <a:p>
                <a:endParaRPr lang="en-US"/>
              </a:p>
            </p:txBody>
          </p:sp>
        </p:grpSp>
      </p:grpSp>
      <p:grpSp>
        <p:nvGrpSpPr>
          <p:cNvPr id="101414" name="Group 121"/>
          <p:cNvGrpSpPr>
            <a:grpSpLocks/>
          </p:cNvGrpSpPr>
          <p:nvPr/>
        </p:nvGrpSpPr>
        <p:grpSpPr bwMode="auto">
          <a:xfrm>
            <a:off x="7772400" y="3732213"/>
            <a:ext cx="530225" cy="530225"/>
            <a:chOff x="4869" y="2393"/>
            <a:chExt cx="334" cy="334"/>
          </a:xfrm>
        </p:grpSpPr>
        <p:sp>
          <p:nvSpPr>
            <p:cNvPr id="101475" name="Freeform 122"/>
            <p:cNvSpPr>
              <a:spLocks/>
            </p:cNvSpPr>
            <p:nvPr/>
          </p:nvSpPr>
          <p:spPr bwMode="auto">
            <a:xfrm>
              <a:off x="4869" y="2393"/>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476" name="Rectangle 123"/>
            <p:cNvSpPr>
              <a:spLocks noChangeArrowheads="1"/>
            </p:cNvSpPr>
            <p:nvPr/>
          </p:nvSpPr>
          <p:spPr bwMode="auto">
            <a:xfrm>
              <a:off x="4970" y="2459"/>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477" name="Group 124"/>
            <p:cNvGrpSpPr>
              <a:grpSpLocks/>
            </p:cNvGrpSpPr>
            <p:nvPr/>
          </p:nvGrpSpPr>
          <p:grpSpPr bwMode="auto">
            <a:xfrm>
              <a:off x="4972" y="2529"/>
              <a:ext cx="128" cy="120"/>
              <a:chOff x="4497" y="232"/>
              <a:chExt cx="242" cy="227"/>
            </a:xfrm>
          </p:grpSpPr>
          <p:sp>
            <p:nvSpPr>
              <p:cNvPr id="101478" name="Freeform 125"/>
              <p:cNvSpPr>
                <a:spLocks noChangeAspect="1"/>
              </p:cNvSpPr>
              <p:nvPr/>
            </p:nvSpPr>
            <p:spPr bwMode="auto">
              <a:xfrm flipH="1">
                <a:off x="4497"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79" name="Line 126"/>
              <p:cNvSpPr>
                <a:spLocks noChangeAspect="1" noChangeShapeType="1"/>
              </p:cNvSpPr>
              <p:nvPr/>
            </p:nvSpPr>
            <p:spPr bwMode="auto">
              <a:xfrm flipH="1" flipV="1">
                <a:off x="4552" y="401"/>
                <a:ext cx="14" cy="17"/>
              </a:xfrm>
              <a:prstGeom prst="line">
                <a:avLst/>
              </a:prstGeom>
              <a:noFill/>
              <a:ln w="9525">
                <a:solidFill>
                  <a:schemeClr val="tx1"/>
                </a:solidFill>
                <a:round/>
                <a:headEnd/>
                <a:tailEnd/>
              </a:ln>
            </p:spPr>
            <p:txBody>
              <a:bodyPr wrap="none" anchor="ctr"/>
              <a:lstStyle/>
              <a:p>
                <a:endParaRPr lang="en-US"/>
              </a:p>
            </p:txBody>
          </p:sp>
          <p:sp>
            <p:nvSpPr>
              <p:cNvPr id="101480" name="Freeform 127"/>
              <p:cNvSpPr>
                <a:spLocks noChangeAspect="1"/>
              </p:cNvSpPr>
              <p:nvPr/>
            </p:nvSpPr>
            <p:spPr bwMode="auto">
              <a:xfrm flipH="1">
                <a:off x="4512"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81" name="Freeform 128"/>
              <p:cNvSpPr>
                <a:spLocks noChangeAspect="1"/>
              </p:cNvSpPr>
              <p:nvPr/>
            </p:nvSpPr>
            <p:spPr bwMode="auto">
              <a:xfrm>
                <a:off x="4563" y="232"/>
                <a:ext cx="176" cy="227"/>
              </a:xfrm>
              <a:custGeom>
                <a:avLst/>
                <a:gdLst>
                  <a:gd name="T0" fmla="*/ 39 w 2724"/>
                  <a:gd name="T1" fmla="*/ 0 h 3515"/>
                  <a:gd name="T2" fmla="*/ 0 w 2724"/>
                  <a:gd name="T3" fmla="*/ 479 h 3515"/>
                  <a:gd name="T4" fmla="*/ 4 w 2724"/>
                  <a:gd name="T5" fmla="*/ 815 h 3515"/>
                  <a:gd name="T6" fmla="*/ 24 w 2724"/>
                  <a:gd name="T7" fmla="*/ 995 h 3515"/>
                  <a:gd name="T8" fmla="*/ 44 w 2724"/>
                  <a:gd name="T9" fmla="*/ 1127 h 3515"/>
                  <a:gd name="T10" fmla="*/ 108 w 2724"/>
                  <a:gd name="T11" fmla="*/ 1287 h 3515"/>
                  <a:gd name="T12" fmla="*/ 356 w 2724"/>
                  <a:gd name="T13" fmla="*/ 1603 h 3515"/>
                  <a:gd name="T14" fmla="*/ 676 w 2724"/>
                  <a:gd name="T15" fmla="*/ 1947 h 3515"/>
                  <a:gd name="T16" fmla="*/ 1200 w 2724"/>
                  <a:gd name="T17" fmla="*/ 2467 h 3515"/>
                  <a:gd name="T18" fmla="*/ 1655 w 2724"/>
                  <a:gd name="T19" fmla="*/ 2887 h 3515"/>
                  <a:gd name="T20" fmla="*/ 1636 w 2724"/>
                  <a:gd name="T21" fmla="*/ 3023 h 3515"/>
                  <a:gd name="T22" fmla="*/ 1662 w 2724"/>
                  <a:gd name="T23" fmla="*/ 3179 h 3515"/>
                  <a:gd name="T24" fmla="*/ 1700 w 2724"/>
                  <a:gd name="T25" fmla="*/ 3251 h 3515"/>
                  <a:gd name="T26" fmla="*/ 1774 w 2724"/>
                  <a:gd name="T27" fmla="*/ 3336 h 3515"/>
                  <a:gd name="T28" fmla="*/ 1904 w 2724"/>
                  <a:gd name="T29" fmla="*/ 3427 h 3515"/>
                  <a:gd name="T30" fmla="*/ 1969 w 2724"/>
                  <a:gd name="T31" fmla="*/ 3471 h 3515"/>
                  <a:gd name="T32" fmla="*/ 2072 w 2724"/>
                  <a:gd name="T33" fmla="*/ 3503 h 3515"/>
                  <a:gd name="T34" fmla="*/ 2164 w 2724"/>
                  <a:gd name="T35" fmla="*/ 3515 h 3515"/>
                  <a:gd name="T36" fmla="*/ 2252 w 2724"/>
                  <a:gd name="T37" fmla="*/ 3515 h 3515"/>
                  <a:gd name="T38" fmla="*/ 2356 w 2724"/>
                  <a:gd name="T39" fmla="*/ 3511 h 3515"/>
                  <a:gd name="T40" fmla="*/ 2436 w 2724"/>
                  <a:gd name="T41" fmla="*/ 3499 h 3515"/>
                  <a:gd name="T42" fmla="*/ 2515 w 2724"/>
                  <a:gd name="T43" fmla="*/ 3471 h 3515"/>
                  <a:gd name="T44" fmla="*/ 2588 w 2724"/>
                  <a:gd name="T45" fmla="*/ 3423 h 3515"/>
                  <a:gd name="T46" fmla="*/ 2724 w 2724"/>
                  <a:gd name="T47" fmla="*/ 3194 h 3515"/>
                  <a:gd name="T48" fmla="*/ 2709 w 2724"/>
                  <a:gd name="T49" fmla="*/ 3134 h 3515"/>
                  <a:gd name="T50" fmla="*/ 2624 w 2724"/>
                  <a:gd name="T51" fmla="*/ 3067 h 3515"/>
                  <a:gd name="T52" fmla="*/ 2528 w 2724"/>
                  <a:gd name="T53" fmla="*/ 3015 h 3515"/>
                  <a:gd name="T54" fmla="*/ 2463 w 2724"/>
                  <a:gd name="T55" fmla="*/ 2977 h 3515"/>
                  <a:gd name="T56" fmla="*/ 2300 w 2724"/>
                  <a:gd name="T57" fmla="*/ 2895 h 3515"/>
                  <a:gd name="T58" fmla="*/ 2012 w 2724"/>
                  <a:gd name="T59" fmla="*/ 2719 h 3515"/>
                  <a:gd name="T60" fmla="*/ 1816 w 2724"/>
                  <a:gd name="T61" fmla="*/ 2583 h 3515"/>
                  <a:gd name="T62" fmla="*/ 1644 w 2724"/>
                  <a:gd name="T63" fmla="*/ 2451 h 3515"/>
                  <a:gd name="T64" fmla="*/ 1368 w 2724"/>
                  <a:gd name="T65" fmla="*/ 2199 h 3515"/>
                  <a:gd name="T66" fmla="*/ 1128 w 2724"/>
                  <a:gd name="T67" fmla="*/ 1951 h 3515"/>
                  <a:gd name="T68" fmla="*/ 824 w 2724"/>
                  <a:gd name="T69" fmla="*/ 1591 h 3515"/>
                  <a:gd name="T70" fmla="*/ 624 w 2724"/>
                  <a:gd name="T71" fmla="*/ 1295 h 3515"/>
                  <a:gd name="T72" fmla="*/ 500 w 2724"/>
                  <a:gd name="T73" fmla="*/ 1083 h 3515"/>
                  <a:gd name="T74" fmla="*/ 396 w 2724"/>
                  <a:gd name="T75" fmla="*/ 871 h 3515"/>
                  <a:gd name="T76" fmla="*/ 316 w 2724"/>
                  <a:gd name="T77" fmla="*/ 719 h 3515"/>
                  <a:gd name="T78" fmla="*/ 216 w 2724"/>
                  <a:gd name="T79" fmla="*/ 479 h 3515"/>
                  <a:gd name="T80" fmla="*/ 39 w 2724"/>
                  <a:gd name="T81" fmla="*/ 0 h 35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24"/>
                  <a:gd name="T124" fmla="*/ 0 h 3515"/>
                  <a:gd name="T125" fmla="*/ 2724 w 2724"/>
                  <a:gd name="T126" fmla="*/ 3515 h 35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24" h="3515">
                    <a:moveTo>
                      <a:pt x="39" y="0"/>
                    </a:moveTo>
                    <a:lnTo>
                      <a:pt x="0" y="479"/>
                    </a:lnTo>
                    <a:lnTo>
                      <a:pt x="4" y="815"/>
                    </a:lnTo>
                    <a:lnTo>
                      <a:pt x="24" y="995"/>
                    </a:lnTo>
                    <a:lnTo>
                      <a:pt x="44" y="1127"/>
                    </a:lnTo>
                    <a:lnTo>
                      <a:pt x="108" y="1287"/>
                    </a:lnTo>
                    <a:lnTo>
                      <a:pt x="356" y="1603"/>
                    </a:lnTo>
                    <a:lnTo>
                      <a:pt x="676" y="1947"/>
                    </a:lnTo>
                    <a:lnTo>
                      <a:pt x="1200" y="2467"/>
                    </a:lnTo>
                    <a:lnTo>
                      <a:pt x="1655" y="2887"/>
                    </a:lnTo>
                    <a:lnTo>
                      <a:pt x="1636" y="3023"/>
                    </a:lnTo>
                    <a:lnTo>
                      <a:pt x="1662" y="3179"/>
                    </a:lnTo>
                    <a:lnTo>
                      <a:pt x="1700" y="3251"/>
                    </a:lnTo>
                    <a:lnTo>
                      <a:pt x="1774" y="3336"/>
                    </a:lnTo>
                    <a:lnTo>
                      <a:pt x="1904" y="3427"/>
                    </a:lnTo>
                    <a:lnTo>
                      <a:pt x="1969" y="3471"/>
                    </a:lnTo>
                    <a:lnTo>
                      <a:pt x="2072" y="3503"/>
                    </a:lnTo>
                    <a:lnTo>
                      <a:pt x="2164" y="3515"/>
                    </a:lnTo>
                    <a:lnTo>
                      <a:pt x="2252" y="3515"/>
                    </a:lnTo>
                    <a:lnTo>
                      <a:pt x="2356" y="3511"/>
                    </a:lnTo>
                    <a:lnTo>
                      <a:pt x="2436" y="3499"/>
                    </a:lnTo>
                    <a:lnTo>
                      <a:pt x="2515" y="3471"/>
                    </a:lnTo>
                    <a:lnTo>
                      <a:pt x="2588" y="3423"/>
                    </a:lnTo>
                    <a:lnTo>
                      <a:pt x="2724" y="3194"/>
                    </a:lnTo>
                    <a:lnTo>
                      <a:pt x="2709" y="3134"/>
                    </a:lnTo>
                    <a:lnTo>
                      <a:pt x="2624" y="3067"/>
                    </a:lnTo>
                    <a:lnTo>
                      <a:pt x="2528" y="3015"/>
                    </a:lnTo>
                    <a:lnTo>
                      <a:pt x="2463" y="2977"/>
                    </a:lnTo>
                    <a:lnTo>
                      <a:pt x="2300" y="2895"/>
                    </a:lnTo>
                    <a:lnTo>
                      <a:pt x="2012" y="2719"/>
                    </a:lnTo>
                    <a:lnTo>
                      <a:pt x="1816" y="2583"/>
                    </a:lnTo>
                    <a:lnTo>
                      <a:pt x="1644" y="2451"/>
                    </a:lnTo>
                    <a:lnTo>
                      <a:pt x="1368" y="2199"/>
                    </a:lnTo>
                    <a:lnTo>
                      <a:pt x="1128" y="1951"/>
                    </a:lnTo>
                    <a:lnTo>
                      <a:pt x="824" y="1591"/>
                    </a:lnTo>
                    <a:lnTo>
                      <a:pt x="624" y="1295"/>
                    </a:lnTo>
                    <a:lnTo>
                      <a:pt x="500" y="1083"/>
                    </a:lnTo>
                    <a:lnTo>
                      <a:pt x="396" y="871"/>
                    </a:lnTo>
                    <a:lnTo>
                      <a:pt x="316" y="719"/>
                    </a:lnTo>
                    <a:lnTo>
                      <a:pt x="216" y="479"/>
                    </a:lnTo>
                    <a:lnTo>
                      <a:pt x="39" y="0"/>
                    </a:lnTo>
                    <a:close/>
                  </a:path>
                </a:pathLst>
              </a:custGeom>
              <a:solidFill>
                <a:schemeClr val="bg1"/>
              </a:solidFill>
              <a:ln w="9525" cap="flat" cmpd="sng">
                <a:solidFill>
                  <a:schemeClr val="tx1"/>
                </a:solidFill>
                <a:prstDash val="solid"/>
                <a:round/>
                <a:headEnd type="none" w="med" len="med"/>
                <a:tailEnd type="none" w="med" len="med"/>
              </a:ln>
            </p:spPr>
            <p:txBody>
              <a:bodyPr wrap="none" anchor="ctr"/>
              <a:lstStyle/>
              <a:p>
                <a:endParaRPr lang="en-US"/>
              </a:p>
            </p:txBody>
          </p:sp>
          <p:sp>
            <p:nvSpPr>
              <p:cNvPr id="101482" name="Line 129"/>
              <p:cNvSpPr>
                <a:spLocks noChangeAspect="1" noChangeShapeType="1"/>
              </p:cNvSpPr>
              <p:nvPr/>
            </p:nvSpPr>
            <p:spPr bwMode="auto">
              <a:xfrm flipV="1">
                <a:off x="4670" y="401"/>
                <a:ext cx="14" cy="17"/>
              </a:xfrm>
              <a:prstGeom prst="line">
                <a:avLst/>
              </a:prstGeom>
              <a:noFill/>
              <a:ln w="9525">
                <a:solidFill>
                  <a:schemeClr val="tx1"/>
                </a:solidFill>
                <a:round/>
                <a:headEnd/>
                <a:tailEnd/>
              </a:ln>
            </p:spPr>
            <p:txBody>
              <a:bodyPr wrap="none" anchor="ctr"/>
              <a:lstStyle/>
              <a:p>
                <a:endParaRPr lang="en-US"/>
              </a:p>
            </p:txBody>
          </p:sp>
          <p:sp>
            <p:nvSpPr>
              <p:cNvPr id="101483" name="Freeform 130"/>
              <p:cNvSpPr>
                <a:spLocks noChangeAspect="1"/>
              </p:cNvSpPr>
              <p:nvPr/>
            </p:nvSpPr>
            <p:spPr bwMode="auto">
              <a:xfrm>
                <a:off x="4678" y="414"/>
                <a:ext cx="46" cy="33"/>
              </a:xfrm>
              <a:custGeom>
                <a:avLst/>
                <a:gdLst>
                  <a:gd name="T0" fmla="*/ 30 w 711"/>
                  <a:gd name="T1" fmla="*/ 82 h 507"/>
                  <a:gd name="T2" fmla="*/ 10 w 711"/>
                  <a:gd name="T3" fmla="*/ 155 h 507"/>
                  <a:gd name="T4" fmla="*/ 0 w 711"/>
                  <a:gd name="T5" fmla="*/ 217 h 507"/>
                  <a:gd name="T6" fmla="*/ 14 w 711"/>
                  <a:gd name="T7" fmla="*/ 279 h 507"/>
                  <a:gd name="T8" fmla="*/ 58 w 711"/>
                  <a:gd name="T9" fmla="*/ 343 h 507"/>
                  <a:gd name="T10" fmla="*/ 126 w 711"/>
                  <a:gd name="T11" fmla="*/ 415 h 507"/>
                  <a:gd name="T12" fmla="*/ 195 w 711"/>
                  <a:gd name="T13" fmla="*/ 464 h 507"/>
                  <a:gd name="T14" fmla="*/ 306 w 711"/>
                  <a:gd name="T15" fmla="*/ 499 h 507"/>
                  <a:gd name="T16" fmla="*/ 410 w 711"/>
                  <a:gd name="T17" fmla="*/ 507 h 507"/>
                  <a:gd name="T18" fmla="*/ 518 w 711"/>
                  <a:gd name="T19" fmla="*/ 503 h 507"/>
                  <a:gd name="T20" fmla="*/ 586 w 711"/>
                  <a:gd name="T21" fmla="*/ 487 h 507"/>
                  <a:gd name="T22" fmla="*/ 636 w 711"/>
                  <a:gd name="T23" fmla="*/ 464 h 507"/>
                  <a:gd name="T24" fmla="*/ 678 w 711"/>
                  <a:gd name="T25" fmla="*/ 431 h 507"/>
                  <a:gd name="T26" fmla="*/ 711 w 711"/>
                  <a:gd name="T27" fmla="*/ 344 h 507"/>
                  <a:gd name="T28" fmla="*/ 359 w 711"/>
                  <a:gd name="T29" fmla="*/ 150 h 507"/>
                  <a:gd name="T30" fmla="*/ 128 w 711"/>
                  <a:gd name="T31" fmla="*/ 0 h 507"/>
                  <a:gd name="T32" fmla="*/ 30 w 711"/>
                  <a:gd name="T33" fmla="*/ 82 h 50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11"/>
                  <a:gd name="T52" fmla="*/ 0 h 507"/>
                  <a:gd name="T53" fmla="*/ 711 w 711"/>
                  <a:gd name="T54" fmla="*/ 507 h 50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11" h="507">
                    <a:moveTo>
                      <a:pt x="30" y="82"/>
                    </a:moveTo>
                    <a:lnTo>
                      <a:pt x="10" y="155"/>
                    </a:lnTo>
                    <a:lnTo>
                      <a:pt x="0" y="217"/>
                    </a:lnTo>
                    <a:lnTo>
                      <a:pt x="14" y="279"/>
                    </a:lnTo>
                    <a:lnTo>
                      <a:pt x="58" y="343"/>
                    </a:lnTo>
                    <a:lnTo>
                      <a:pt x="126" y="415"/>
                    </a:lnTo>
                    <a:lnTo>
                      <a:pt x="195" y="464"/>
                    </a:lnTo>
                    <a:lnTo>
                      <a:pt x="306" y="499"/>
                    </a:lnTo>
                    <a:lnTo>
                      <a:pt x="410" y="507"/>
                    </a:lnTo>
                    <a:lnTo>
                      <a:pt x="518" y="503"/>
                    </a:lnTo>
                    <a:lnTo>
                      <a:pt x="586" y="487"/>
                    </a:lnTo>
                    <a:lnTo>
                      <a:pt x="636" y="464"/>
                    </a:lnTo>
                    <a:lnTo>
                      <a:pt x="678" y="431"/>
                    </a:lnTo>
                    <a:lnTo>
                      <a:pt x="711" y="344"/>
                    </a:lnTo>
                    <a:lnTo>
                      <a:pt x="359" y="150"/>
                    </a:lnTo>
                    <a:lnTo>
                      <a:pt x="128" y="0"/>
                    </a:lnTo>
                    <a:lnTo>
                      <a:pt x="30" y="82"/>
                    </a:lnTo>
                    <a:close/>
                  </a:path>
                </a:pathLst>
              </a:custGeom>
              <a:solidFill>
                <a:srgbClr val="FF8080"/>
              </a:solidFill>
              <a:ln w="9525" cap="flat" cmpd="sng">
                <a:solidFill>
                  <a:schemeClr val="tx1"/>
                </a:solidFill>
                <a:prstDash val="solid"/>
                <a:round/>
                <a:headEnd type="none" w="med" len="med"/>
                <a:tailEnd type="none" w="med" len="med"/>
              </a:ln>
            </p:spPr>
            <p:txBody>
              <a:bodyPr wrap="none" anchor="ctr"/>
              <a:lstStyle/>
              <a:p>
                <a:endParaRPr lang="en-US"/>
              </a:p>
            </p:txBody>
          </p:sp>
        </p:grpSp>
      </p:grpSp>
      <p:grpSp>
        <p:nvGrpSpPr>
          <p:cNvPr id="101415" name="Group 131"/>
          <p:cNvGrpSpPr>
            <a:grpSpLocks/>
          </p:cNvGrpSpPr>
          <p:nvPr/>
        </p:nvGrpSpPr>
        <p:grpSpPr bwMode="auto">
          <a:xfrm>
            <a:off x="3751263" y="5249863"/>
            <a:ext cx="530225" cy="530225"/>
            <a:chOff x="2448" y="3307"/>
            <a:chExt cx="334" cy="334"/>
          </a:xfrm>
        </p:grpSpPr>
        <p:grpSp>
          <p:nvGrpSpPr>
            <p:cNvPr id="101470" name="Group 132"/>
            <p:cNvGrpSpPr>
              <a:grpSpLocks/>
            </p:cNvGrpSpPr>
            <p:nvPr/>
          </p:nvGrpSpPr>
          <p:grpSpPr bwMode="auto">
            <a:xfrm>
              <a:off x="2448" y="3307"/>
              <a:ext cx="334" cy="334"/>
              <a:chOff x="2366" y="1297"/>
              <a:chExt cx="334" cy="334"/>
            </a:xfrm>
          </p:grpSpPr>
          <p:sp>
            <p:nvSpPr>
              <p:cNvPr id="101472" name="Freeform 133"/>
              <p:cNvSpPr>
                <a:spLocks noChangeAspect="1"/>
              </p:cNvSpPr>
              <p:nvPr/>
            </p:nvSpPr>
            <p:spPr bwMode="auto">
              <a:xfrm>
                <a:off x="2366" y="129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473" name="Line 134"/>
              <p:cNvSpPr>
                <a:spLocks noChangeShapeType="1"/>
              </p:cNvSpPr>
              <p:nvPr/>
            </p:nvSpPr>
            <p:spPr bwMode="auto">
              <a:xfrm flipV="1">
                <a:off x="2416" y="1387"/>
                <a:ext cx="233" cy="152"/>
              </a:xfrm>
              <a:prstGeom prst="line">
                <a:avLst/>
              </a:prstGeom>
              <a:noFill/>
              <a:ln w="12700">
                <a:solidFill>
                  <a:schemeClr val="tx1"/>
                </a:solidFill>
                <a:round/>
                <a:headEnd/>
                <a:tailEnd/>
              </a:ln>
            </p:spPr>
            <p:txBody>
              <a:bodyPr wrap="none" anchor="ctr"/>
              <a:lstStyle/>
              <a:p>
                <a:endParaRPr lang="en-US"/>
              </a:p>
            </p:txBody>
          </p:sp>
          <p:sp>
            <p:nvSpPr>
              <p:cNvPr id="101474" name="Line 135"/>
              <p:cNvSpPr>
                <a:spLocks noChangeShapeType="1"/>
              </p:cNvSpPr>
              <p:nvPr/>
            </p:nvSpPr>
            <p:spPr bwMode="auto">
              <a:xfrm>
                <a:off x="2422" y="1387"/>
                <a:ext cx="227" cy="149"/>
              </a:xfrm>
              <a:prstGeom prst="line">
                <a:avLst/>
              </a:prstGeom>
              <a:noFill/>
              <a:ln w="12700">
                <a:solidFill>
                  <a:schemeClr val="tx1"/>
                </a:solidFill>
                <a:round/>
                <a:headEnd/>
                <a:tailEnd/>
              </a:ln>
            </p:spPr>
            <p:txBody>
              <a:bodyPr wrap="none" anchor="ctr"/>
              <a:lstStyle/>
              <a:p>
                <a:endParaRPr lang="en-US"/>
              </a:p>
            </p:txBody>
          </p:sp>
        </p:grpSp>
        <p:sp>
          <p:nvSpPr>
            <p:cNvPr id="101471" name="Text Box 136"/>
            <p:cNvSpPr txBox="1">
              <a:spLocks noChangeArrowheads="1"/>
            </p:cNvSpPr>
            <p:nvPr/>
          </p:nvSpPr>
          <p:spPr bwMode="auto">
            <a:xfrm>
              <a:off x="2516" y="3416"/>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101416" name="Group 137"/>
          <p:cNvGrpSpPr>
            <a:grpSpLocks/>
          </p:cNvGrpSpPr>
          <p:nvPr/>
        </p:nvGrpSpPr>
        <p:grpSpPr bwMode="auto">
          <a:xfrm>
            <a:off x="5148263" y="5332413"/>
            <a:ext cx="547687" cy="365125"/>
            <a:chOff x="3306" y="3359"/>
            <a:chExt cx="345" cy="230"/>
          </a:xfrm>
        </p:grpSpPr>
        <p:grpSp>
          <p:nvGrpSpPr>
            <p:cNvPr id="101465" name="Group 138"/>
            <p:cNvGrpSpPr>
              <a:grpSpLocks/>
            </p:cNvGrpSpPr>
            <p:nvPr/>
          </p:nvGrpSpPr>
          <p:grpSpPr bwMode="auto">
            <a:xfrm>
              <a:off x="3306" y="3359"/>
              <a:ext cx="345" cy="230"/>
              <a:chOff x="3224" y="504"/>
              <a:chExt cx="345" cy="230"/>
            </a:xfrm>
          </p:grpSpPr>
          <p:sp>
            <p:nvSpPr>
              <p:cNvPr id="101467" name="Rectangle 139"/>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468" name="Freeform 140"/>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1469" name="Freeform 141"/>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1466" name="Text Box 142"/>
            <p:cNvSpPr txBox="1">
              <a:spLocks noChangeArrowheads="1"/>
            </p:cNvSpPr>
            <p:nvPr/>
          </p:nvSpPr>
          <p:spPr bwMode="auto">
            <a:xfrm>
              <a:off x="3379" y="3416"/>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101417" name="Group 143"/>
          <p:cNvGrpSpPr>
            <a:grpSpLocks/>
          </p:cNvGrpSpPr>
          <p:nvPr/>
        </p:nvGrpSpPr>
        <p:grpSpPr bwMode="auto">
          <a:xfrm>
            <a:off x="6500813" y="5314950"/>
            <a:ext cx="401637" cy="401638"/>
            <a:chOff x="4171" y="3348"/>
            <a:chExt cx="253" cy="253"/>
          </a:xfrm>
        </p:grpSpPr>
        <p:grpSp>
          <p:nvGrpSpPr>
            <p:cNvPr id="101460" name="Group 144"/>
            <p:cNvGrpSpPr>
              <a:grpSpLocks/>
            </p:cNvGrpSpPr>
            <p:nvPr/>
          </p:nvGrpSpPr>
          <p:grpSpPr bwMode="auto">
            <a:xfrm>
              <a:off x="4171" y="3348"/>
              <a:ext cx="253" cy="253"/>
              <a:chOff x="4094" y="487"/>
              <a:chExt cx="253" cy="253"/>
            </a:xfrm>
          </p:grpSpPr>
          <p:sp>
            <p:nvSpPr>
              <p:cNvPr id="101462" name="Rectangle 145"/>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463" name="Line 146"/>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101464" name="Line 147"/>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101461" name="Text Box 148"/>
            <p:cNvSpPr txBox="1">
              <a:spLocks noChangeArrowheads="1"/>
            </p:cNvSpPr>
            <p:nvPr/>
          </p:nvSpPr>
          <p:spPr bwMode="auto">
            <a:xfrm>
              <a:off x="4198" y="3416"/>
              <a:ext cx="19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SOF</a:t>
              </a:r>
            </a:p>
          </p:txBody>
        </p:sp>
      </p:grpSp>
      <p:grpSp>
        <p:nvGrpSpPr>
          <p:cNvPr id="101418" name="Group 149"/>
          <p:cNvGrpSpPr>
            <a:grpSpLocks/>
          </p:cNvGrpSpPr>
          <p:nvPr/>
        </p:nvGrpSpPr>
        <p:grpSpPr bwMode="auto">
          <a:xfrm>
            <a:off x="7772400" y="5249863"/>
            <a:ext cx="530225" cy="530225"/>
            <a:chOff x="4954" y="3307"/>
            <a:chExt cx="334" cy="334"/>
          </a:xfrm>
        </p:grpSpPr>
        <p:grpSp>
          <p:nvGrpSpPr>
            <p:cNvPr id="101455" name="Group 150"/>
            <p:cNvGrpSpPr>
              <a:grpSpLocks/>
            </p:cNvGrpSpPr>
            <p:nvPr/>
          </p:nvGrpSpPr>
          <p:grpSpPr bwMode="auto">
            <a:xfrm>
              <a:off x="4954" y="3307"/>
              <a:ext cx="334" cy="334"/>
              <a:chOff x="4872" y="444"/>
              <a:chExt cx="334" cy="334"/>
            </a:xfrm>
          </p:grpSpPr>
          <p:sp>
            <p:nvSpPr>
              <p:cNvPr id="101457" name="Freeform 151"/>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458" name="Line 152"/>
              <p:cNvSpPr>
                <a:spLocks noChangeShapeType="1"/>
              </p:cNvSpPr>
              <p:nvPr/>
            </p:nvSpPr>
            <p:spPr bwMode="auto">
              <a:xfrm flipV="1">
                <a:off x="4957" y="529"/>
                <a:ext cx="164" cy="164"/>
              </a:xfrm>
              <a:prstGeom prst="line">
                <a:avLst/>
              </a:prstGeom>
              <a:noFill/>
              <a:ln w="12700">
                <a:solidFill>
                  <a:schemeClr val="tx1"/>
                </a:solidFill>
                <a:round/>
                <a:headEnd/>
                <a:tailEnd/>
              </a:ln>
            </p:spPr>
            <p:txBody>
              <a:bodyPr wrap="none" anchor="ctr"/>
              <a:lstStyle/>
              <a:p>
                <a:endParaRPr lang="en-US"/>
              </a:p>
            </p:txBody>
          </p:sp>
          <p:sp>
            <p:nvSpPr>
              <p:cNvPr id="101459" name="Line 153"/>
              <p:cNvSpPr>
                <a:spLocks noChangeShapeType="1"/>
              </p:cNvSpPr>
              <p:nvPr/>
            </p:nvSpPr>
            <p:spPr bwMode="auto">
              <a:xfrm flipH="1" flipV="1">
                <a:off x="4955" y="528"/>
                <a:ext cx="167" cy="165"/>
              </a:xfrm>
              <a:prstGeom prst="line">
                <a:avLst/>
              </a:prstGeom>
              <a:noFill/>
              <a:ln w="12700">
                <a:solidFill>
                  <a:schemeClr val="tx1"/>
                </a:solidFill>
                <a:round/>
                <a:headEnd/>
                <a:tailEnd/>
              </a:ln>
            </p:spPr>
            <p:txBody>
              <a:bodyPr wrap="none" anchor="ctr"/>
              <a:lstStyle/>
              <a:p>
                <a:endParaRPr lang="en-US"/>
              </a:p>
            </p:txBody>
          </p:sp>
        </p:grpSp>
        <p:sp>
          <p:nvSpPr>
            <p:cNvPr id="101456" name="Text Box 154"/>
            <p:cNvSpPr txBox="1">
              <a:spLocks noChangeArrowheads="1"/>
            </p:cNvSpPr>
            <p:nvPr/>
          </p:nvSpPr>
          <p:spPr bwMode="auto">
            <a:xfrm>
              <a:off x="5039" y="3426"/>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SOF</a:t>
              </a:r>
            </a:p>
          </p:txBody>
        </p:sp>
      </p:grpSp>
      <p:grpSp>
        <p:nvGrpSpPr>
          <p:cNvPr id="101419" name="Group 155"/>
          <p:cNvGrpSpPr>
            <a:grpSpLocks/>
          </p:cNvGrpSpPr>
          <p:nvPr/>
        </p:nvGrpSpPr>
        <p:grpSpPr bwMode="auto">
          <a:xfrm>
            <a:off x="3751263" y="4508500"/>
            <a:ext cx="530225" cy="530225"/>
            <a:chOff x="2375" y="2840"/>
            <a:chExt cx="334" cy="334"/>
          </a:xfrm>
        </p:grpSpPr>
        <p:sp>
          <p:nvSpPr>
            <p:cNvPr id="101450" name="Freeform 156"/>
            <p:cNvSpPr>
              <a:spLocks noChangeAspect="1"/>
            </p:cNvSpPr>
            <p:nvPr/>
          </p:nvSpPr>
          <p:spPr bwMode="auto">
            <a:xfrm>
              <a:off x="2375" y="284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451" name="Rectangle 157"/>
            <p:cNvSpPr>
              <a:spLocks noChangeArrowheads="1"/>
            </p:cNvSpPr>
            <p:nvPr/>
          </p:nvSpPr>
          <p:spPr bwMode="auto">
            <a:xfrm>
              <a:off x="2476" y="2895"/>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452" name="Group 158"/>
            <p:cNvGrpSpPr>
              <a:grpSpLocks/>
            </p:cNvGrpSpPr>
            <p:nvPr/>
          </p:nvGrpSpPr>
          <p:grpSpPr bwMode="auto">
            <a:xfrm>
              <a:off x="2440" y="2974"/>
              <a:ext cx="204" cy="110"/>
              <a:chOff x="1869" y="2826"/>
              <a:chExt cx="204" cy="110"/>
            </a:xfrm>
          </p:grpSpPr>
          <p:sp>
            <p:nvSpPr>
              <p:cNvPr id="101453" name="Rectangle 159"/>
              <p:cNvSpPr>
                <a:spLocks noChangeArrowheads="1"/>
              </p:cNvSpPr>
              <p:nvPr/>
            </p:nvSpPr>
            <p:spPr bwMode="auto">
              <a:xfrm>
                <a:off x="1907" y="2826"/>
                <a:ext cx="128" cy="30"/>
              </a:xfrm>
              <a:prstGeom prst="rect">
                <a:avLst/>
              </a:prstGeom>
              <a:solidFill>
                <a:schemeClr val="tx2"/>
              </a:solidFill>
              <a:ln w="3175">
                <a:solidFill>
                  <a:schemeClr val="tx2"/>
                </a:solidFill>
                <a:miter lim="800000"/>
                <a:headEnd/>
                <a:tailEnd/>
              </a:ln>
            </p:spPr>
            <p:txBody>
              <a:bodyPr wrap="none" anchor="ctr"/>
              <a:lstStyle/>
              <a:p>
                <a:endParaRPr lang="en-US"/>
              </a:p>
            </p:txBody>
          </p:sp>
          <p:sp>
            <p:nvSpPr>
              <p:cNvPr id="101454" name="Freeform 160"/>
              <p:cNvSpPr>
                <a:spLocks/>
              </p:cNvSpPr>
              <p:nvPr/>
            </p:nvSpPr>
            <p:spPr bwMode="auto">
              <a:xfrm>
                <a:off x="1869" y="2854"/>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grpSp>
        <p:nvGrpSpPr>
          <p:cNvPr id="101420" name="Group 161"/>
          <p:cNvGrpSpPr>
            <a:grpSpLocks/>
          </p:cNvGrpSpPr>
          <p:nvPr/>
        </p:nvGrpSpPr>
        <p:grpSpPr bwMode="auto">
          <a:xfrm>
            <a:off x="5146675" y="4591050"/>
            <a:ext cx="547688" cy="365125"/>
            <a:chOff x="3229" y="2892"/>
            <a:chExt cx="345" cy="230"/>
          </a:xfrm>
        </p:grpSpPr>
        <p:sp>
          <p:nvSpPr>
            <p:cNvPr id="101445" name="Rectangle 162"/>
            <p:cNvSpPr>
              <a:spLocks noChangeArrowheads="1"/>
            </p:cNvSpPr>
            <p:nvPr/>
          </p:nvSpPr>
          <p:spPr bwMode="auto">
            <a:xfrm>
              <a:off x="3229" y="289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446" name="Rectangle 163"/>
            <p:cNvSpPr>
              <a:spLocks noChangeArrowheads="1"/>
            </p:cNvSpPr>
            <p:nvPr/>
          </p:nvSpPr>
          <p:spPr bwMode="auto">
            <a:xfrm>
              <a:off x="3327" y="2904"/>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447" name="Group 164"/>
            <p:cNvGrpSpPr>
              <a:grpSpLocks/>
            </p:cNvGrpSpPr>
            <p:nvPr/>
          </p:nvGrpSpPr>
          <p:grpSpPr bwMode="auto">
            <a:xfrm>
              <a:off x="3299" y="2984"/>
              <a:ext cx="204" cy="110"/>
              <a:chOff x="1869" y="2826"/>
              <a:chExt cx="204" cy="110"/>
            </a:xfrm>
          </p:grpSpPr>
          <p:sp>
            <p:nvSpPr>
              <p:cNvPr id="101448" name="Rectangle 165"/>
              <p:cNvSpPr>
                <a:spLocks noChangeArrowheads="1"/>
              </p:cNvSpPr>
              <p:nvPr/>
            </p:nvSpPr>
            <p:spPr bwMode="auto">
              <a:xfrm>
                <a:off x="1907" y="2826"/>
                <a:ext cx="128" cy="30"/>
              </a:xfrm>
              <a:prstGeom prst="rect">
                <a:avLst/>
              </a:prstGeom>
              <a:solidFill>
                <a:schemeClr val="tx2"/>
              </a:solidFill>
              <a:ln w="3175">
                <a:solidFill>
                  <a:schemeClr val="tx2"/>
                </a:solidFill>
                <a:miter lim="800000"/>
                <a:headEnd/>
                <a:tailEnd/>
              </a:ln>
            </p:spPr>
            <p:txBody>
              <a:bodyPr wrap="none" anchor="ctr"/>
              <a:lstStyle/>
              <a:p>
                <a:endParaRPr lang="en-US"/>
              </a:p>
            </p:txBody>
          </p:sp>
          <p:sp>
            <p:nvSpPr>
              <p:cNvPr id="101449" name="Freeform 166"/>
              <p:cNvSpPr>
                <a:spLocks/>
              </p:cNvSpPr>
              <p:nvPr/>
            </p:nvSpPr>
            <p:spPr bwMode="auto">
              <a:xfrm>
                <a:off x="1869" y="2854"/>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grpSp>
        <p:nvGrpSpPr>
          <p:cNvPr id="101421" name="Group 167"/>
          <p:cNvGrpSpPr>
            <a:grpSpLocks/>
          </p:cNvGrpSpPr>
          <p:nvPr/>
        </p:nvGrpSpPr>
        <p:grpSpPr bwMode="auto">
          <a:xfrm>
            <a:off x="6500813" y="4572000"/>
            <a:ext cx="401637" cy="401638"/>
            <a:chOff x="4095" y="2880"/>
            <a:chExt cx="253" cy="253"/>
          </a:xfrm>
        </p:grpSpPr>
        <p:sp>
          <p:nvSpPr>
            <p:cNvPr id="101440" name="Rectangle 168"/>
            <p:cNvSpPr>
              <a:spLocks noChangeArrowheads="1"/>
            </p:cNvSpPr>
            <p:nvPr/>
          </p:nvSpPr>
          <p:spPr bwMode="auto">
            <a:xfrm>
              <a:off x="4095" y="2880"/>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441" name="Rectangle 169"/>
            <p:cNvSpPr>
              <a:spLocks noChangeArrowheads="1"/>
            </p:cNvSpPr>
            <p:nvPr/>
          </p:nvSpPr>
          <p:spPr bwMode="auto">
            <a:xfrm>
              <a:off x="4147" y="2908"/>
              <a:ext cx="148" cy="86"/>
            </a:xfrm>
            <a:prstGeom prst="rect">
              <a:avLst/>
            </a:prstGeom>
            <a:noFill/>
            <a:ln w="9525">
              <a:noFill/>
              <a:miter lim="800000"/>
              <a:headEnd/>
              <a:tailEnd/>
            </a:ln>
          </p:spPr>
          <p:txBody>
            <a:bodyPr wrap="none" lIns="0" tIns="0" rIns="0" bIns="0" anchor="ctr" anchorCtr="1">
              <a:spAutoFit/>
            </a:bodyPr>
            <a:lstStyle/>
            <a:p>
              <a:pPr algn="ctr" eaLnBrk="0" hangingPunct="0"/>
              <a:r>
                <a:rPr lang="en-US" sz="900" b="1"/>
                <a:t>SOF</a:t>
              </a:r>
            </a:p>
          </p:txBody>
        </p:sp>
        <p:grpSp>
          <p:nvGrpSpPr>
            <p:cNvPr id="101442" name="Group 170"/>
            <p:cNvGrpSpPr>
              <a:grpSpLocks/>
            </p:cNvGrpSpPr>
            <p:nvPr/>
          </p:nvGrpSpPr>
          <p:grpSpPr bwMode="auto">
            <a:xfrm>
              <a:off x="4119" y="2989"/>
              <a:ext cx="204" cy="110"/>
              <a:chOff x="1869" y="2826"/>
              <a:chExt cx="204" cy="110"/>
            </a:xfrm>
          </p:grpSpPr>
          <p:sp>
            <p:nvSpPr>
              <p:cNvPr id="101443" name="Rectangle 171"/>
              <p:cNvSpPr>
                <a:spLocks noChangeArrowheads="1"/>
              </p:cNvSpPr>
              <p:nvPr/>
            </p:nvSpPr>
            <p:spPr bwMode="auto">
              <a:xfrm>
                <a:off x="1907" y="2826"/>
                <a:ext cx="128" cy="30"/>
              </a:xfrm>
              <a:prstGeom prst="rect">
                <a:avLst/>
              </a:prstGeom>
              <a:solidFill>
                <a:schemeClr val="tx2"/>
              </a:solidFill>
              <a:ln w="3175">
                <a:solidFill>
                  <a:schemeClr val="tx2"/>
                </a:solidFill>
                <a:miter lim="800000"/>
                <a:headEnd/>
                <a:tailEnd/>
              </a:ln>
            </p:spPr>
            <p:txBody>
              <a:bodyPr wrap="none" anchor="ctr"/>
              <a:lstStyle/>
              <a:p>
                <a:endParaRPr lang="en-US"/>
              </a:p>
            </p:txBody>
          </p:sp>
          <p:sp>
            <p:nvSpPr>
              <p:cNvPr id="101444" name="Freeform 172"/>
              <p:cNvSpPr>
                <a:spLocks/>
              </p:cNvSpPr>
              <p:nvPr/>
            </p:nvSpPr>
            <p:spPr bwMode="auto">
              <a:xfrm>
                <a:off x="1869" y="2854"/>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grpSp>
        <p:nvGrpSpPr>
          <p:cNvPr id="101422" name="Group 173"/>
          <p:cNvGrpSpPr>
            <a:grpSpLocks/>
          </p:cNvGrpSpPr>
          <p:nvPr/>
        </p:nvGrpSpPr>
        <p:grpSpPr bwMode="auto">
          <a:xfrm>
            <a:off x="7772400" y="4506913"/>
            <a:ext cx="530225" cy="530225"/>
            <a:chOff x="4874" y="2839"/>
            <a:chExt cx="334" cy="334"/>
          </a:xfrm>
        </p:grpSpPr>
        <p:sp>
          <p:nvSpPr>
            <p:cNvPr id="101435" name="Freeform 174"/>
            <p:cNvSpPr>
              <a:spLocks/>
            </p:cNvSpPr>
            <p:nvPr/>
          </p:nvSpPr>
          <p:spPr bwMode="auto">
            <a:xfrm>
              <a:off x="4874" y="2839"/>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436" name="Rectangle 175"/>
            <p:cNvSpPr>
              <a:spLocks noChangeArrowheads="1"/>
            </p:cNvSpPr>
            <p:nvPr/>
          </p:nvSpPr>
          <p:spPr bwMode="auto">
            <a:xfrm>
              <a:off x="4975" y="2901"/>
              <a:ext cx="132" cy="77"/>
            </a:xfrm>
            <a:prstGeom prst="rect">
              <a:avLst/>
            </a:prstGeom>
            <a:noFill/>
            <a:ln w="9525">
              <a:noFill/>
              <a:miter lim="800000"/>
              <a:headEnd/>
              <a:tailEnd/>
            </a:ln>
          </p:spPr>
          <p:txBody>
            <a:bodyPr wrap="none" lIns="0" tIns="0" rIns="0" bIns="0">
              <a:spAutoFit/>
            </a:bodyPr>
            <a:lstStyle/>
            <a:p>
              <a:pPr eaLnBrk="0" hangingPunct="0"/>
              <a:r>
                <a:rPr lang="en-US" sz="800" b="1"/>
                <a:t>SOF</a:t>
              </a:r>
            </a:p>
          </p:txBody>
        </p:sp>
        <p:grpSp>
          <p:nvGrpSpPr>
            <p:cNvPr id="101437" name="Group 176"/>
            <p:cNvGrpSpPr>
              <a:grpSpLocks/>
            </p:cNvGrpSpPr>
            <p:nvPr/>
          </p:nvGrpSpPr>
          <p:grpSpPr bwMode="auto">
            <a:xfrm>
              <a:off x="4939" y="2973"/>
              <a:ext cx="204" cy="110"/>
              <a:chOff x="1869" y="2826"/>
              <a:chExt cx="204" cy="110"/>
            </a:xfrm>
          </p:grpSpPr>
          <p:sp>
            <p:nvSpPr>
              <p:cNvPr id="101438" name="Rectangle 177"/>
              <p:cNvSpPr>
                <a:spLocks noChangeArrowheads="1"/>
              </p:cNvSpPr>
              <p:nvPr/>
            </p:nvSpPr>
            <p:spPr bwMode="auto">
              <a:xfrm>
                <a:off x="1907" y="2826"/>
                <a:ext cx="128" cy="30"/>
              </a:xfrm>
              <a:prstGeom prst="rect">
                <a:avLst/>
              </a:prstGeom>
              <a:solidFill>
                <a:schemeClr val="tx2"/>
              </a:solidFill>
              <a:ln w="3175">
                <a:solidFill>
                  <a:schemeClr val="tx2"/>
                </a:solidFill>
                <a:miter lim="800000"/>
                <a:headEnd/>
                <a:tailEnd/>
              </a:ln>
            </p:spPr>
            <p:txBody>
              <a:bodyPr wrap="none" anchor="ctr"/>
              <a:lstStyle/>
              <a:p>
                <a:endParaRPr lang="en-US"/>
              </a:p>
            </p:txBody>
          </p:sp>
          <p:sp>
            <p:nvSpPr>
              <p:cNvPr id="101439" name="Freeform 178"/>
              <p:cNvSpPr>
                <a:spLocks/>
              </p:cNvSpPr>
              <p:nvPr/>
            </p:nvSpPr>
            <p:spPr bwMode="auto">
              <a:xfrm>
                <a:off x="1869" y="2854"/>
                <a:ext cx="204" cy="82"/>
              </a:xfrm>
              <a:custGeom>
                <a:avLst/>
                <a:gdLst>
                  <a:gd name="T0" fmla="*/ 0 w 204"/>
                  <a:gd name="T1" fmla="*/ 40 h 82"/>
                  <a:gd name="T2" fmla="*/ 36 w 204"/>
                  <a:gd name="T3" fmla="*/ 0 h 82"/>
                  <a:gd name="T4" fmla="*/ 168 w 204"/>
                  <a:gd name="T5" fmla="*/ 0 h 82"/>
                  <a:gd name="T6" fmla="*/ 204 w 204"/>
                  <a:gd name="T7" fmla="*/ 40 h 82"/>
                  <a:gd name="T8" fmla="*/ 168 w 204"/>
                  <a:gd name="T9" fmla="*/ 82 h 82"/>
                  <a:gd name="T10" fmla="*/ 36 w 204"/>
                  <a:gd name="T11" fmla="*/ 82 h 82"/>
                  <a:gd name="T12" fmla="*/ 0 w 204"/>
                  <a:gd name="T13" fmla="*/ 40 h 82"/>
                  <a:gd name="T14" fmla="*/ 0 60000 65536"/>
                  <a:gd name="T15" fmla="*/ 0 60000 65536"/>
                  <a:gd name="T16" fmla="*/ 0 60000 65536"/>
                  <a:gd name="T17" fmla="*/ 0 60000 65536"/>
                  <a:gd name="T18" fmla="*/ 0 60000 65536"/>
                  <a:gd name="T19" fmla="*/ 0 60000 65536"/>
                  <a:gd name="T20" fmla="*/ 0 60000 65536"/>
                  <a:gd name="T21" fmla="*/ 0 w 204"/>
                  <a:gd name="T22" fmla="*/ 0 h 82"/>
                  <a:gd name="T23" fmla="*/ 204 w 204"/>
                  <a:gd name="T24" fmla="*/ 82 h 8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82">
                    <a:moveTo>
                      <a:pt x="0" y="40"/>
                    </a:moveTo>
                    <a:lnTo>
                      <a:pt x="36" y="0"/>
                    </a:lnTo>
                    <a:lnTo>
                      <a:pt x="168" y="0"/>
                    </a:lnTo>
                    <a:lnTo>
                      <a:pt x="204" y="40"/>
                    </a:lnTo>
                    <a:lnTo>
                      <a:pt x="168" y="82"/>
                    </a:lnTo>
                    <a:lnTo>
                      <a:pt x="36" y="82"/>
                    </a:lnTo>
                    <a:lnTo>
                      <a:pt x="0" y="40"/>
                    </a:lnTo>
                    <a:close/>
                  </a:path>
                </a:pathLst>
              </a:custGeom>
              <a:solidFill>
                <a:schemeClr val="tx1"/>
              </a:solidFill>
              <a:ln w="3175" cap="flat" cmpd="sng">
                <a:solidFill>
                  <a:schemeClr val="tx2"/>
                </a:solidFill>
                <a:prstDash val="solid"/>
                <a:round/>
                <a:headEnd/>
                <a:tailEnd/>
              </a:ln>
            </p:spPr>
            <p:txBody>
              <a:bodyPr wrap="none" anchor="ctr"/>
              <a:lstStyle/>
              <a:p>
                <a:endParaRPr lang="en-US"/>
              </a:p>
            </p:txBody>
          </p:sp>
        </p:grpSp>
      </p:grpSp>
      <p:grpSp>
        <p:nvGrpSpPr>
          <p:cNvPr id="101423" name="Group 179"/>
          <p:cNvGrpSpPr>
            <a:grpSpLocks/>
          </p:cNvGrpSpPr>
          <p:nvPr/>
        </p:nvGrpSpPr>
        <p:grpSpPr bwMode="auto">
          <a:xfrm>
            <a:off x="3751263" y="6053138"/>
            <a:ext cx="530225" cy="530225"/>
            <a:chOff x="2371" y="510"/>
            <a:chExt cx="334" cy="334"/>
          </a:xfrm>
        </p:grpSpPr>
        <p:sp>
          <p:nvSpPr>
            <p:cNvPr id="101433" name="Freeform 180"/>
            <p:cNvSpPr>
              <a:spLocks noChangeAspect="1"/>
            </p:cNvSpPr>
            <p:nvPr/>
          </p:nvSpPr>
          <p:spPr bwMode="auto">
            <a:xfrm>
              <a:off x="2371" y="5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1434" name="Text Box 181"/>
            <p:cNvSpPr txBox="1">
              <a:spLocks noChangeArrowheads="1"/>
            </p:cNvSpPr>
            <p:nvPr/>
          </p:nvSpPr>
          <p:spPr bwMode="auto">
            <a:xfrm>
              <a:off x="2476" y="619"/>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SF</a:t>
              </a:r>
            </a:p>
          </p:txBody>
        </p:sp>
      </p:grpSp>
      <p:grpSp>
        <p:nvGrpSpPr>
          <p:cNvPr id="101424" name="Group 182"/>
          <p:cNvGrpSpPr>
            <a:grpSpLocks/>
          </p:cNvGrpSpPr>
          <p:nvPr/>
        </p:nvGrpSpPr>
        <p:grpSpPr bwMode="auto">
          <a:xfrm>
            <a:off x="5146675" y="6135688"/>
            <a:ext cx="547688" cy="365125"/>
            <a:chOff x="3229" y="562"/>
            <a:chExt cx="345" cy="230"/>
          </a:xfrm>
        </p:grpSpPr>
        <p:sp>
          <p:nvSpPr>
            <p:cNvPr id="101431" name="Rectangle 183"/>
            <p:cNvSpPr>
              <a:spLocks noChangeArrowheads="1"/>
            </p:cNvSpPr>
            <p:nvPr/>
          </p:nvSpPr>
          <p:spPr bwMode="auto">
            <a:xfrm>
              <a:off x="3229" y="5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1432" name="Text Box 184"/>
            <p:cNvSpPr txBox="1">
              <a:spLocks noChangeArrowheads="1"/>
            </p:cNvSpPr>
            <p:nvPr/>
          </p:nvSpPr>
          <p:spPr bwMode="auto">
            <a:xfrm>
              <a:off x="3339" y="620"/>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SF</a:t>
              </a:r>
            </a:p>
          </p:txBody>
        </p:sp>
      </p:grpSp>
      <p:grpSp>
        <p:nvGrpSpPr>
          <p:cNvPr id="101425" name="Group 185"/>
          <p:cNvGrpSpPr>
            <a:grpSpLocks/>
          </p:cNvGrpSpPr>
          <p:nvPr/>
        </p:nvGrpSpPr>
        <p:grpSpPr bwMode="auto">
          <a:xfrm>
            <a:off x="6500813" y="6118225"/>
            <a:ext cx="401637" cy="401638"/>
            <a:chOff x="4094" y="551"/>
            <a:chExt cx="253" cy="253"/>
          </a:xfrm>
        </p:grpSpPr>
        <p:sp>
          <p:nvSpPr>
            <p:cNvPr id="101429" name="Rectangle 186"/>
            <p:cNvSpPr>
              <a:spLocks noChangeArrowheads="1"/>
            </p:cNvSpPr>
            <p:nvPr/>
          </p:nvSpPr>
          <p:spPr bwMode="auto">
            <a:xfrm>
              <a:off x="4094" y="5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1430" name="Text Box 187"/>
            <p:cNvSpPr txBox="1">
              <a:spLocks noChangeArrowheads="1"/>
            </p:cNvSpPr>
            <p:nvPr/>
          </p:nvSpPr>
          <p:spPr bwMode="auto">
            <a:xfrm>
              <a:off x="4158" y="620"/>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SF</a:t>
              </a:r>
            </a:p>
          </p:txBody>
        </p:sp>
      </p:grpSp>
      <p:grpSp>
        <p:nvGrpSpPr>
          <p:cNvPr id="101426" name="Group 188"/>
          <p:cNvGrpSpPr>
            <a:grpSpLocks/>
          </p:cNvGrpSpPr>
          <p:nvPr/>
        </p:nvGrpSpPr>
        <p:grpSpPr bwMode="auto">
          <a:xfrm>
            <a:off x="7772400" y="6053138"/>
            <a:ext cx="530225" cy="530225"/>
            <a:chOff x="4877" y="510"/>
            <a:chExt cx="334" cy="334"/>
          </a:xfrm>
        </p:grpSpPr>
        <p:sp>
          <p:nvSpPr>
            <p:cNvPr id="101427" name="Freeform 189"/>
            <p:cNvSpPr>
              <a:spLocks/>
            </p:cNvSpPr>
            <p:nvPr/>
          </p:nvSpPr>
          <p:spPr bwMode="auto">
            <a:xfrm>
              <a:off x="4877" y="5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1428" name="Text Box 190"/>
            <p:cNvSpPr txBox="1">
              <a:spLocks noChangeArrowheads="1"/>
            </p:cNvSpPr>
            <p:nvPr/>
          </p:nvSpPr>
          <p:spPr bwMode="auto">
            <a:xfrm>
              <a:off x="4992" y="629"/>
              <a:ext cx="102"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SF</a:t>
              </a:r>
            </a:p>
          </p:txBody>
        </p:sp>
      </p:gr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Text Box 2"/>
          <p:cNvSpPr txBox="1">
            <a:spLocks noChangeArrowheads="1"/>
          </p:cNvSpPr>
          <p:nvPr/>
        </p:nvSpPr>
        <p:spPr bwMode="auto">
          <a:xfrm>
            <a:off x="1123950" y="4119563"/>
            <a:ext cx="10350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Support</a:t>
            </a:r>
          </a:p>
        </p:txBody>
      </p:sp>
      <p:sp>
        <p:nvSpPr>
          <p:cNvPr id="102403" name="AutoShape 3">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2404" name="Rectangle 4"/>
          <p:cNvSpPr>
            <a:spLocks noGrp="1" noChangeArrowheads="1"/>
          </p:cNvSpPr>
          <p:nvPr>
            <p:ph type="title"/>
          </p:nvPr>
        </p:nvSpPr>
        <p:spPr>
          <a:xfrm>
            <a:off x="3273425" y="77788"/>
            <a:ext cx="4525963" cy="365125"/>
          </a:xfrm>
          <a:noFill/>
        </p:spPr>
        <p:txBody>
          <a:bodyPr wrap="none" lIns="0" tIns="0" rIns="0" bIns="0">
            <a:spAutoFit/>
          </a:bodyPr>
          <a:lstStyle/>
          <a:p>
            <a:pPr eaLnBrk="1" hangingPunct="1"/>
            <a:r>
              <a:rPr lang="en-US" sz="2400"/>
              <a:t>Special Operations Forces (Cont)</a:t>
            </a:r>
          </a:p>
        </p:txBody>
      </p:sp>
      <p:sp>
        <p:nvSpPr>
          <p:cNvPr id="102405" name="Text Box 5"/>
          <p:cNvSpPr txBox="1">
            <a:spLocks noChangeArrowheads="1"/>
          </p:cNvSpPr>
          <p:nvPr/>
        </p:nvSpPr>
        <p:spPr bwMode="auto">
          <a:xfrm>
            <a:off x="3616325" y="711200"/>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2406" name="Text Box 6"/>
          <p:cNvSpPr txBox="1">
            <a:spLocks noChangeArrowheads="1"/>
          </p:cNvSpPr>
          <p:nvPr/>
        </p:nvSpPr>
        <p:spPr bwMode="auto">
          <a:xfrm>
            <a:off x="5046663" y="711200"/>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2407" name="Text Box 7"/>
          <p:cNvSpPr txBox="1">
            <a:spLocks noChangeArrowheads="1"/>
          </p:cNvSpPr>
          <p:nvPr/>
        </p:nvSpPr>
        <p:spPr bwMode="auto">
          <a:xfrm>
            <a:off x="6380163" y="711200"/>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2408" name="Text Box 8"/>
          <p:cNvSpPr txBox="1">
            <a:spLocks noChangeArrowheads="1"/>
          </p:cNvSpPr>
          <p:nvPr/>
        </p:nvSpPr>
        <p:spPr bwMode="auto">
          <a:xfrm>
            <a:off x="7702550" y="711200"/>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2409" name="Text Box 9"/>
          <p:cNvSpPr txBox="1">
            <a:spLocks noChangeArrowheads="1"/>
          </p:cNvSpPr>
          <p:nvPr/>
        </p:nvSpPr>
        <p:spPr bwMode="auto">
          <a:xfrm>
            <a:off x="1395413" y="762000"/>
            <a:ext cx="492125" cy="212725"/>
          </a:xfrm>
          <a:prstGeom prst="rect">
            <a:avLst/>
          </a:prstGeom>
          <a:noFill/>
          <a:ln w="12700">
            <a:noFill/>
            <a:miter lim="800000"/>
            <a:headEnd/>
            <a:tailEnd/>
          </a:ln>
        </p:spPr>
        <p:txBody>
          <a:bodyPr wrap="none" lIns="0" tIns="0" rIns="0" bIns="0" anchor="ctr" anchorCtr="1">
            <a:spAutoFit/>
          </a:bodyPr>
          <a:lstStyle/>
          <a:p>
            <a:pPr eaLnBrk="0" hangingPunct="0"/>
            <a:r>
              <a:rPr lang="en-US" sz="1400" b="1"/>
              <a:t>Units </a:t>
            </a:r>
            <a:endParaRPr lang="en-US" sz="1200"/>
          </a:p>
        </p:txBody>
      </p:sp>
      <p:sp>
        <p:nvSpPr>
          <p:cNvPr id="102410" name="Line 10"/>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2411" name="Rectangle 11"/>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2412" name="Text Box 12"/>
          <p:cNvSpPr txBox="1">
            <a:spLocks noChangeArrowheads="1"/>
          </p:cNvSpPr>
          <p:nvPr/>
        </p:nvSpPr>
        <p:spPr bwMode="auto">
          <a:xfrm>
            <a:off x="1128713" y="2570163"/>
            <a:ext cx="1028700" cy="425450"/>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PSYOP</a:t>
            </a:r>
          </a:p>
          <a:p>
            <a:pPr algn="ctr" eaLnBrk="0" hangingPunct="0"/>
            <a:r>
              <a:rPr lang="en-US" sz="1400"/>
              <a:t>Fixed Wing</a:t>
            </a:r>
          </a:p>
        </p:txBody>
      </p:sp>
      <p:sp>
        <p:nvSpPr>
          <p:cNvPr id="102413" name="Text Box 13"/>
          <p:cNvSpPr txBox="1">
            <a:spLocks noChangeArrowheads="1"/>
          </p:cNvSpPr>
          <p:nvPr/>
        </p:nvSpPr>
        <p:spPr bwMode="auto">
          <a:xfrm>
            <a:off x="990600" y="3408363"/>
            <a:ext cx="1303338"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Civil Affairs</a:t>
            </a:r>
          </a:p>
        </p:txBody>
      </p:sp>
      <p:sp>
        <p:nvSpPr>
          <p:cNvPr id="102414" name="Text Box 14"/>
          <p:cNvSpPr txBox="1">
            <a:spLocks noChangeArrowheads="1"/>
          </p:cNvSpPr>
          <p:nvPr/>
        </p:nvSpPr>
        <p:spPr bwMode="auto">
          <a:xfrm>
            <a:off x="1127125" y="2028825"/>
            <a:ext cx="10287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PSYOP</a:t>
            </a:r>
          </a:p>
        </p:txBody>
      </p:sp>
      <p:grpSp>
        <p:nvGrpSpPr>
          <p:cNvPr id="102415" name="Group 15"/>
          <p:cNvGrpSpPr>
            <a:grpSpLocks/>
          </p:cNvGrpSpPr>
          <p:nvPr/>
        </p:nvGrpSpPr>
        <p:grpSpPr bwMode="auto">
          <a:xfrm>
            <a:off x="3749675" y="2597150"/>
            <a:ext cx="530225" cy="530225"/>
            <a:chOff x="2349" y="1356"/>
            <a:chExt cx="334" cy="334"/>
          </a:xfrm>
        </p:grpSpPr>
        <p:sp>
          <p:nvSpPr>
            <p:cNvPr id="102540" name="Freeform 16"/>
            <p:cNvSpPr>
              <a:spLocks noChangeAspect="1"/>
            </p:cNvSpPr>
            <p:nvPr/>
          </p:nvSpPr>
          <p:spPr bwMode="auto">
            <a:xfrm>
              <a:off x="2349" y="135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2541" name="Group 17"/>
            <p:cNvGrpSpPr>
              <a:grpSpLocks/>
            </p:cNvGrpSpPr>
            <p:nvPr/>
          </p:nvGrpSpPr>
          <p:grpSpPr bwMode="auto">
            <a:xfrm>
              <a:off x="2443" y="1527"/>
              <a:ext cx="146" cy="111"/>
              <a:chOff x="3984" y="480"/>
              <a:chExt cx="146" cy="96"/>
            </a:xfrm>
          </p:grpSpPr>
          <p:sp>
            <p:nvSpPr>
              <p:cNvPr id="102543" name="Freeform 18"/>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544" name="Line 19"/>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545" name="Line 20"/>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546" name="Line 21"/>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547" name="Line 22"/>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102542" name="Freeform 23"/>
            <p:cNvSpPr>
              <a:spLocks noChangeAspect="1"/>
            </p:cNvSpPr>
            <p:nvPr/>
          </p:nvSpPr>
          <p:spPr bwMode="auto">
            <a:xfrm>
              <a:off x="2417" y="1455"/>
              <a:ext cx="199" cy="5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02416" name="Group 24"/>
          <p:cNvGrpSpPr>
            <a:grpSpLocks/>
          </p:cNvGrpSpPr>
          <p:nvPr/>
        </p:nvGrpSpPr>
        <p:grpSpPr bwMode="auto">
          <a:xfrm>
            <a:off x="7732713" y="2595563"/>
            <a:ext cx="530225" cy="530225"/>
            <a:chOff x="4855" y="1355"/>
            <a:chExt cx="334" cy="334"/>
          </a:xfrm>
        </p:grpSpPr>
        <p:sp>
          <p:nvSpPr>
            <p:cNvPr id="102532" name="Freeform 25"/>
            <p:cNvSpPr>
              <a:spLocks/>
            </p:cNvSpPr>
            <p:nvPr/>
          </p:nvSpPr>
          <p:spPr bwMode="auto">
            <a:xfrm>
              <a:off x="4855" y="135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2533" name="Group 26"/>
            <p:cNvGrpSpPr>
              <a:grpSpLocks/>
            </p:cNvGrpSpPr>
            <p:nvPr/>
          </p:nvGrpSpPr>
          <p:grpSpPr bwMode="auto">
            <a:xfrm>
              <a:off x="4943" y="1515"/>
              <a:ext cx="157" cy="93"/>
              <a:chOff x="3984" y="480"/>
              <a:chExt cx="146" cy="96"/>
            </a:xfrm>
          </p:grpSpPr>
          <p:sp>
            <p:nvSpPr>
              <p:cNvPr id="102535" name="Freeform 27"/>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536" name="Line 28"/>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537" name="Line 29"/>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538" name="Line 30"/>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539" name="Line 31"/>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102534" name="Freeform 32"/>
            <p:cNvSpPr>
              <a:spLocks noChangeAspect="1"/>
            </p:cNvSpPr>
            <p:nvPr/>
          </p:nvSpPr>
          <p:spPr bwMode="auto">
            <a:xfrm>
              <a:off x="4931" y="1458"/>
              <a:ext cx="182" cy="49"/>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02417" name="Group 33"/>
          <p:cNvGrpSpPr>
            <a:grpSpLocks/>
          </p:cNvGrpSpPr>
          <p:nvPr/>
        </p:nvGrpSpPr>
        <p:grpSpPr bwMode="auto">
          <a:xfrm>
            <a:off x="6484938" y="2660650"/>
            <a:ext cx="401637" cy="401638"/>
            <a:chOff x="4077" y="1396"/>
            <a:chExt cx="253" cy="253"/>
          </a:xfrm>
        </p:grpSpPr>
        <p:sp>
          <p:nvSpPr>
            <p:cNvPr id="102524" name="Rectangle 34"/>
            <p:cNvSpPr>
              <a:spLocks noChangeArrowheads="1"/>
            </p:cNvSpPr>
            <p:nvPr/>
          </p:nvSpPr>
          <p:spPr bwMode="auto">
            <a:xfrm>
              <a:off x="4077" y="1396"/>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2525" name="Group 35"/>
            <p:cNvGrpSpPr>
              <a:grpSpLocks/>
            </p:cNvGrpSpPr>
            <p:nvPr/>
          </p:nvGrpSpPr>
          <p:grpSpPr bwMode="auto">
            <a:xfrm>
              <a:off x="4108" y="1490"/>
              <a:ext cx="192" cy="142"/>
              <a:chOff x="3984" y="480"/>
              <a:chExt cx="146" cy="96"/>
            </a:xfrm>
          </p:grpSpPr>
          <p:sp>
            <p:nvSpPr>
              <p:cNvPr id="102527" name="Freeform 36"/>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528" name="Line 37"/>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529" name="Line 38"/>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530" name="Line 39"/>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531" name="Line 40"/>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102526" name="Freeform 41"/>
            <p:cNvSpPr>
              <a:spLocks noChangeAspect="1"/>
            </p:cNvSpPr>
            <p:nvPr/>
          </p:nvSpPr>
          <p:spPr bwMode="auto">
            <a:xfrm>
              <a:off x="4098" y="1414"/>
              <a:ext cx="211" cy="57"/>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02418" name="Group 42"/>
          <p:cNvGrpSpPr>
            <a:grpSpLocks/>
          </p:cNvGrpSpPr>
          <p:nvPr/>
        </p:nvGrpSpPr>
        <p:grpSpPr bwMode="auto">
          <a:xfrm>
            <a:off x="5116513" y="2679700"/>
            <a:ext cx="547687" cy="365125"/>
            <a:chOff x="3207" y="1408"/>
            <a:chExt cx="345" cy="230"/>
          </a:xfrm>
        </p:grpSpPr>
        <p:sp>
          <p:nvSpPr>
            <p:cNvPr id="102516" name="Rectangle 43"/>
            <p:cNvSpPr>
              <a:spLocks noChangeArrowheads="1"/>
            </p:cNvSpPr>
            <p:nvPr/>
          </p:nvSpPr>
          <p:spPr bwMode="auto">
            <a:xfrm>
              <a:off x="3207" y="1408"/>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2517" name="Group 44"/>
            <p:cNvGrpSpPr>
              <a:grpSpLocks/>
            </p:cNvGrpSpPr>
            <p:nvPr/>
          </p:nvGrpSpPr>
          <p:grpSpPr bwMode="auto">
            <a:xfrm>
              <a:off x="3293" y="1500"/>
              <a:ext cx="172" cy="116"/>
              <a:chOff x="3984" y="480"/>
              <a:chExt cx="146" cy="96"/>
            </a:xfrm>
          </p:grpSpPr>
          <p:sp>
            <p:nvSpPr>
              <p:cNvPr id="102519" name="Freeform 45"/>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520" name="Line 46"/>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521" name="Line 47"/>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522" name="Line 48"/>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523" name="Line 49"/>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sp>
          <p:nvSpPr>
            <p:cNvPr id="102518" name="Freeform 50"/>
            <p:cNvSpPr>
              <a:spLocks noChangeAspect="1"/>
            </p:cNvSpPr>
            <p:nvPr/>
          </p:nvSpPr>
          <p:spPr bwMode="auto">
            <a:xfrm>
              <a:off x="3262" y="1427"/>
              <a:ext cx="236" cy="64"/>
            </a:xfrm>
            <a:custGeom>
              <a:avLst/>
              <a:gdLst>
                <a:gd name="T0" fmla="*/ 324 w 2418"/>
                <a:gd name="T1" fmla="*/ 0 h 653"/>
                <a:gd name="T2" fmla="*/ 274 w 2418"/>
                <a:gd name="T3" fmla="*/ 6 h 653"/>
                <a:gd name="T4" fmla="*/ 212 w 2418"/>
                <a:gd name="T5" fmla="*/ 24 h 653"/>
                <a:gd name="T6" fmla="*/ 160 w 2418"/>
                <a:gd name="T7" fmla="*/ 46 h 653"/>
                <a:gd name="T8" fmla="*/ 108 w 2418"/>
                <a:gd name="T9" fmla="*/ 82 h 653"/>
                <a:gd name="T10" fmla="*/ 56 w 2418"/>
                <a:gd name="T11" fmla="*/ 140 h 653"/>
                <a:gd name="T12" fmla="*/ 20 w 2418"/>
                <a:gd name="T13" fmla="*/ 210 h 653"/>
                <a:gd name="T14" fmla="*/ 4 w 2418"/>
                <a:gd name="T15" fmla="*/ 272 h 653"/>
                <a:gd name="T16" fmla="*/ 0 w 2418"/>
                <a:gd name="T17" fmla="*/ 324 h 653"/>
                <a:gd name="T18" fmla="*/ 8 w 2418"/>
                <a:gd name="T19" fmla="*/ 394 h 653"/>
                <a:gd name="T20" fmla="*/ 38 w 2418"/>
                <a:gd name="T21" fmla="*/ 476 h 653"/>
                <a:gd name="T22" fmla="*/ 86 w 2418"/>
                <a:gd name="T23" fmla="*/ 546 h 653"/>
                <a:gd name="T24" fmla="*/ 144 w 2418"/>
                <a:gd name="T25" fmla="*/ 596 h 653"/>
                <a:gd name="T26" fmla="*/ 186 w 2418"/>
                <a:gd name="T27" fmla="*/ 618 h 653"/>
                <a:gd name="T28" fmla="*/ 240 w 2418"/>
                <a:gd name="T29" fmla="*/ 636 h 653"/>
                <a:gd name="T30" fmla="*/ 294 w 2418"/>
                <a:gd name="T31" fmla="*/ 646 h 653"/>
                <a:gd name="T32" fmla="*/ 2094 w 2418"/>
                <a:gd name="T33" fmla="*/ 2 h 653"/>
                <a:gd name="T34" fmla="*/ 2146 w 2418"/>
                <a:gd name="T35" fmla="*/ 6 h 653"/>
                <a:gd name="T36" fmla="*/ 2206 w 2418"/>
                <a:gd name="T37" fmla="*/ 24 h 653"/>
                <a:gd name="T38" fmla="*/ 2260 w 2418"/>
                <a:gd name="T39" fmla="*/ 48 h 653"/>
                <a:gd name="T40" fmla="*/ 2310 w 2418"/>
                <a:gd name="T41" fmla="*/ 86 h 653"/>
                <a:gd name="T42" fmla="*/ 2360 w 2418"/>
                <a:gd name="T43" fmla="*/ 144 h 653"/>
                <a:gd name="T44" fmla="*/ 2396 w 2418"/>
                <a:gd name="T45" fmla="*/ 214 h 653"/>
                <a:gd name="T46" fmla="*/ 2414 w 2418"/>
                <a:gd name="T47" fmla="*/ 278 h 653"/>
                <a:gd name="T48" fmla="*/ 2418 w 2418"/>
                <a:gd name="T49" fmla="*/ 326 h 653"/>
                <a:gd name="T50" fmla="*/ 2410 w 2418"/>
                <a:gd name="T51" fmla="*/ 396 h 653"/>
                <a:gd name="T52" fmla="*/ 2382 w 2418"/>
                <a:gd name="T53" fmla="*/ 476 h 653"/>
                <a:gd name="T54" fmla="*/ 2332 w 2418"/>
                <a:gd name="T55" fmla="*/ 548 h 653"/>
                <a:gd name="T56" fmla="*/ 2274 w 2418"/>
                <a:gd name="T57" fmla="*/ 598 h 653"/>
                <a:gd name="T58" fmla="*/ 2242 w 2418"/>
                <a:gd name="T59" fmla="*/ 616 h 653"/>
                <a:gd name="T60" fmla="*/ 2178 w 2418"/>
                <a:gd name="T61" fmla="*/ 640 h 653"/>
                <a:gd name="T62" fmla="*/ 2126 w 2418"/>
                <a:gd name="T63" fmla="*/ 650 h 6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18"/>
                <a:gd name="T97" fmla="*/ 0 h 653"/>
                <a:gd name="T98" fmla="*/ 2418 w 2418"/>
                <a:gd name="T99" fmla="*/ 653 h 6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18" h="653">
                  <a:moveTo>
                    <a:pt x="2096" y="653"/>
                  </a:moveTo>
                  <a:lnTo>
                    <a:pt x="324" y="0"/>
                  </a:lnTo>
                  <a:lnTo>
                    <a:pt x="298" y="2"/>
                  </a:lnTo>
                  <a:lnTo>
                    <a:pt x="274" y="6"/>
                  </a:lnTo>
                  <a:lnTo>
                    <a:pt x="240" y="14"/>
                  </a:lnTo>
                  <a:lnTo>
                    <a:pt x="212" y="24"/>
                  </a:lnTo>
                  <a:lnTo>
                    <a:pt x="178" y="38"/>
                  </a:lnTo>
                  <a:lnTo>
                    <a:pt x="160" y="46"/>
                  </a:lnTo>
                  <a:lnTo>
                    <a:pt x="142" y="60"/>
                  </a:lnTo>
                  <a:lnTo>
                    <a:pt x="108" y="82"/>
                  </a:lnTo>
                  <a:lnTo>
                    <a:pt x="78" y="112"/>
                  </a:lnTo>
                  <a:lnTo>
                    <a:pt x="56" y="140"/>
                  </a:lnTo>
                  <a:lnTo>
                    <a:pt x="36" y="174"/>
                  </a:lnTo>
                  <a:lnTo>
                    <a:pt x="20" y="210"/>
                  </a:lnTo>
                  <a:lnTo>
                    <a:pt x="10" y="244"/>
                  </a:lnTo>
                  <a:lnTo>
                    <a:pt x="4" y="272"/>
                  </a:lnTo>
                  <a:lnTo>
                    <a:pt x="2" y="298"/>
                  </a:lnTo>
                  <a:lnTo>
                    <a:pt x="0" y="324"/>
                  </a:lnTo>
                  <a:lnTo>
                    <a:pt x="2" y="360"/>
                  </a:lnTo>
                  <a:lnTo>
                    <a:pt x="8" y="394"/>
                  </a:lnTo>
                  <a:lnTo>
                    <a:pt x="16" y="430"/>
                  </a:lnTo>
                  <a:lnTo>
                    <a:pt x="38" y="476"/>
                  </a:lnTo>
                  <a:lnTo>
                    <a:pt x="58" y="512"/>
                  </a:lnTo>
                  <a:lnTo>
                    <a:pt x="86" y="546"/>
                  </a:lnTo>
                  <a:lnTo>
                    <a:pt x="114" y="574"/>
                  </a:lnTo>
                  <a:lnTo>
                    <a:pt x="144" y="596"/>
                  </a:lnTo>
                  <a:lnTo>
                    <a:pt x="162" y="608"/>
                  </a:lnTo>
                  <a:lnTo>
                    <a:pt x="186" y="618"/>
                  </a:lnTo>
                  <a:lnTo>
                    <a:pt x="212" y="628"/>
                  </a:lnTo>
                  <a:lnTo>
                    <a:pt x="240" y="636"/>
                  </a:lnTo>
                  <a:lnTo>
                    <a:pt x="266" y="642"/>
                  </a:lnTo>
                  <a:lnTo>
                    <a:pt x="294" y="646"/>
                  </a:lnTo>
                  <a:lnTo>
                    <a:pt x="324" y="648"/>
                  </a:lnTo>
                  <a:lnTo>
                    <a:pt x="2094" y="2"/>
                  </a:lnTo>
                  <a:lnTo>
                    <a:pt x="2118" y="4"/>
                  </a:lnTo>
                  <a:lnTo>
                    <a:pt x="2146" y="6"/>
                  </a:lnTo>
                  <a:lnTo>
                    <a:pt x="2178" y="14"/>
                  </a:lnTo>
                  <a:lnTo>
                    <a:pt x="2206" y="24"/>
                  </a:lnTo>
                  <a:lnTo>
                    <a:pt x="2244" y="38"/>
                  </a:lnTo>
                  <a:lnTo>
                    <a:pt x="2260" y="48"/>
                  </a:lnTo>
                  <a:lnTo>
                    <a:pt x="2278" y="62"/>
                  </a:lnTo>
                  <a:lnTo>
                    <a:pt x="2310" y="86"/>
                  </a:lnTo>
                  <a:lnTo>
                    <a:pt x="2338" y="114"/>
                  </a:lnTo>
                  <a:lnTo>
                    <a:pt x="2360" y="144"/>
                  </a:lnTo>
                  <a:lnTo>
                    <a:pt x="2378" y="176"/>
                  </a:lnTo>
                  <a:lnTo>
                    <a:pt x="2396" y="214"/>
                  </a:lnTo>
                  <a:lnTo>
                    <a:pt x="2410" y="248"/>
                  </a:lnTo>
                  <a:lnTo>
                    <a:pt x="2414" y="278"/>
                  </a:lnTo>
                  <a:lnTo>
                    <a:pt x="2416" y="302"/>
                  </a:lnTo>
                  <a:lnTo>
                    <a:pt x="2418" y="326"/>
                  </a:lnTo>
                  <a:lnTo>
                    <a:pt x="2416" y="362"/>
                  </a:lnTo>
                  <a:lnTo>
                    <a:pt x="2410" y="396"/>
                  </a:lnTo>
                  <a:lnTo>
                    <a:pt x="2400" y="432"/>
                  </a:lnTo>
                  <a:lnTo>
                    <a:pt x="2382" y="476"/>
                  </a:lnTo>
                  <a:lnTo>
                    <a:pt x="2360" y="516"/>
                  </a:lnTo>
                  <a:lnTo>
                    <a:pt x="2332" y="548"/>
                  </a:lnTo>
                  <a:lnTo>
                    <a:pt x="2304" y="574"/>
                  </a:lnTo>
                  <a:lnTo>
                    <a:pt x="2274" y="598"/>
                  </a:lnTo>
                  <a:lnTo>
                    <a:pt x="2256" y="608"/>
                  </a:lnTo>
                  <a:lnTo>
                    <a:pt x="2242" y="616"/>
                  </a:lnTo>
                  <a:lnTo>
                    <a:pt x="2208" y="630"/>
                  </a:lnTo>
                  <a:lnTo>
                    <a:pt x="2178" y="640"/>
                  </a:lnTo>
                  <a:lnTo>
                    <a:pt x="2154" y="646"/>
                  </a:lnTo>
                  <a:lnTo>
                    <a:pt x="2126" y="650"/>
                  </a:lnTo>
                  <a:lnTo>
                    <a:pt x="2096" y="653"/>
                  </a:lnTo>
                  <a:close/>
                </a:path>
              </a:pathLst>
            </a:custGeom>
            <a:solidFill>
              <a:schemeClr val="tx1"/>
            </a:solid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02419" name="Group 51"/>
          <p:cNvGrpSpPr>
            <a:grpSpLocks/>
          </p:cNvGrpSpPr>
          <p:nvPr/>
        </p:nvGrpSpPr>
        <p:grpSpPr bwMode="auto">
          <a:xfrm>
            <a:off x="3749675" y="4038600"/>
            <a:ext cx="530225" cy="530225"/>
            <a:chOff x="2347" y="2264"/>
            <a:chExt cx="334" cy="334"/>
          </a:xfrm>
        </p:grpSpPr>
        <p:sp>
          <p:nvSpPr>
            <p:cNvPr id="102514" name="Freeform 52"/>
            <p:cNvSpPr>
              <a:spLocks noChangeAspect="1"/>
            </p:cNvSpPr>
            <p:nvPr/>
          </p:nvSpPr>
          <p:spPr bwMode="auto">
            <a:xfrm>
              <a:off x="2347" y="226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2515" name="Text Box 53"/>
            <p:cNvSpPr txBox="1">
              <a:spLocks noChangeArrowheads="1"/>
            </p:cNvSpPr>
            <p:nvPr/>
          </p:nvSpPr>
          <p:spPr bwMode="auto">
            <a:xfrm>
              <a:off x="2432" y="2335"/>
              <a:ext cx="164"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SOF</a:t>
              </a:r>
            </a:p>
            <a:p>
              <a:pPr algn="ctr" eaLnBrk="0" hangingPunct="0"/>
              <a:r>
                <a:rPr lang="en-US" sz="1000" b="1"/>
                <a:t>SPT</a:t>
              </a:r>
            </a:p>
          </p:txBody>
        </p:sp>
      </p:grpSp>
      <p:grpSp>
        <p:nvGrpSpPr>
          <p:cNvPr id="102420" name="Group 54"/>
          <p:cNvGrpSpPr>
            <a:grpSpLocks/>
          </p:cNvGrpSpPr>
          <p:nvPr/>
        </p:nvGrpSpPr>
        <p:grpSpPr bwMode="auto">
          <a:xfrm>
            <a:off x="5116513" y="4121150"/>
            <a:ext cx="547687" cy="365125"/>
            <a:chOff x="3205" y="2316"/>
            <a:chExt cx="345" cy="230"/>
          </a:xfrm>
        </p:grpSpPr>
        <p:sp>
          <p:nvSpPr>
            <p:cNvPr id="102512" name="Rectangle 55"/>
            <p:cNvSpPr>
              <a:spLocks noChangeArrowheads="1"/>
            </p:cNvSpPr>
            <p:nvPr/>
          </p:nvSpPr>
          <p:spPr bwMode="auto">
            <a:xfrm>
              <a:off x="3205" y="2316"/>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2513" name="Text Box 56"/>
            <p:cNvSpPr txBox="1">
              <a:spLocks noChangeArrowheads="1"/>
            </p:cNvSpPr>
            <p:nvPr/>
          </p:nvSpPr>
          <p:spPr bwMode="auto">
            <a:xfrm>
              <a:off x="3295" y="2336"/>
              <a:ext cx="164"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SOF</a:t>
              </a:r>
            </a:p>
            <a:p>
              <a:pPr algn="ctr" eaLnBrk="0" hangingPunct="0"/>
              <a:r>
                <a:rPr lang="en-US" sz="1000" b="1"/>
                <a:t>SPT</a:t>
              </a:r>
            </a:p>
          </p:txBody>
        </p:sp>
      </p:grpSp>
      <p:grpSp>
        <p:nvGrpSpPr>
          <p:cNvPr id="102421" name="Group 57"/>
          <p:cNvGrpSpPr>
            <a:grpSpLocks/>
          </p:cNvGrpSpPr>
          <p:nvPr/>
        </p:nvGrpSpPr>
        <p:grpSpPr bwMode="auto">
          <a:xfrm>
            <a:off x="6484938" y="4103688"/>
            <a:ext cx="401637" cy="401637"/>
            <a:chOff x="4070" y="2305"/>
            <a:chExt cx="253" cy="253"/>
          </a:xfrm>
        </p:grpSpPr>
        <p:sp>
          <p:nvSpPr>
            <p:cNvPr id="102510" name="Rectangle 58"/>
            <p:cNvSpPr>
              <a:spLocks noChangeArrowheads="1"/>
            </p:cNvSpPr>
            <p:nvPr/>
          </p:nvSpPr>
          <p:spPr bwMode="auto">
            <a:xfrm>
              <a:off x="4070" y="230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2511" name="Text Box 59"/>
            <p:cNvSpPr txBox="1">
              <a:spLocks noChangeArrowheads="1"/>
            </p:cNvSpPr>
            <p:nvPr/>
          </p:nvSpPr>
          <p:spPr bwMode="auto">
            <a:xfrm>
              <a:off x="4114" y="2336"/>
              <a:ext cx="164" cy="192"/>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SOF</a:t>
              </a:r>
            </a:p>
            <a:p>
              <a:pPr algn="ctr" eaLnBrk="0" hangingPunct="0"/>
              <a:r>
                <a:rPr lang="en-US" sz="1000" b="1"/>
                <a:t>SPT</a:t>
              </a:r>
            </a:p>
          </p:txBody>
        </p:sp>
      </p:grpSp>
      <p:grpSp>
        <p:nvGrpSpPr>
          <p:cNvPr id="102422" name="Group 60"/>
          <p:cNvGrpSpPr>
            <a:grpSpLocks/>
          </p:cNvGrpSpPr>
          <p:nvPr/>
        </p:nvGrpSpPr>
        <p:grpSpPr bwMode="auto">
          <a:xfrm>
            <a:off x="7732713" y="4038600"/>
            <a:ext cx="530225" cy="530225"/>
            <a:chOff x="4853" y="2264"/>
            <a:chExt cx="334" cy="334"/>
          </a:xfrm>
        </p:grpSpPr>
        <p:sp>
          <p:nvSpPr>
            <p:cNvPr id="102508" name="Freeform 61"/>
            <p:cNvSpPr>
              <a:spLocks/>
            </p:cNvSpPr>
            <p:nvPr/>
          </p:nvSpPr>
          <p:spPr bwMode="auto">
            <a:xfrm>
              <a:off x="4853" y="22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2509" name="Text Box 62"/>
            <p:cNvSpPr txBox="1">
              <a:spLocks noChangeArrowheads="1"/>
            </p:cNvSpPr>
            <p:nvPr/>
          </p:nvSpPr>
          <p:spPr bwMode="auto">
            <a:xfrm>
              <a:off x="4946" y="2345"/>
              <a:ext cx="148" cy="172"/>
            </a:xfrm>
            <a:prstGeom prst="rect">
              <a:avLst/>
            </a:prstGeom>
            <a:noFill/>
            <a:ln w="12700">
              <a:noFill/>
              <a:miter lim="800000"/>
              <a:headEnd/>
              <a:tailEnd/>
            </a:ln>
          </p:spPr>
          <p:txBody>
            <a:bodyPr wrap="none" lIns="0" tIns="0" rIns="0" bIns="0" anchor="ctr" anchorCtr="1">
              <a:spAutoFit/>
            </a:bodyPr>
            <a:lstStyle/>
            <a:p>
              <a:pPr algn="ctr" eaLnBrk="0" hangingPunct="0"/>
              <a:r>
                <a:rPr lang="en-US" sz="900" b="1"/>
                <a:t>SOF</a:t>
              </a:r>
            </a:p>
            <a:p>
              <a:pPr algn="ctr" eaLnBrk="0" hangingPunct="0"/>
              <a:r>
                <a:rPr lang="en-US" sz="900" b="1"/>
                <a:t>SPT</a:t>
              </a:r>
            </a:p>
          </p:txBody>
        </p:sp>
      </p:grpSp>
      <p:sp>
        <p:nvSpPr>
          <p:cNvPr id="102423" name="Text Box 63"/>
          <p:cNvSpPr txBox="1">
            <a:spLocks noChangeArrowheads="1"/>
          </p:cNvSpPr>
          <p:nvPr/>
        </p:nvSpPr>
        <p:spPr bwMode="auto">
          <a:xfrm>
            <a:off x="1144588" y="1365250"/>
            <a:ext cx="9953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SOF Ranger</a:t>
            </a:r>
          </a:p>
        </p:txBody>
      </p:sp>
      <p:grpSp>
        <p:nvGrpSpPr>
          <p:cNvPr id="102424" name="Group 64"/>
          <p:cNvGrpSpPr>
            <a:grpSpLocks/>
          </p:cNvGrpSpPr>
          <p:nvPr/>
        </p:nvGrpSpPr>
        <p:grpSpPr bwMode="auto">
          <a:xfrm>
            <a:off x="3749675" y="1163638"/>
            <a:ext cx="530225" cy="530225"/>
            <a:chOff x="2366" y="3161"/>
            <a:chExt cx="334" cy="334"/>
          </a:xfrm>
        </p:grpSpPr>
        <p:grpSp>
          <p:nvGrpSpPr>
            <p:cNvPr id="102499" name="Group 65"/>
            <p:cNvGrpSpPr>
              <a:grpSpLocks/>
            </p:cNvGrpSpPr>
            <p:nvPr/>
          </p:nvGrpSpPr>
          <p:grpSpPr bwMode="auto">
            <a:xfrm>
              <a:off x="2366" y="3161"/>
              <a:ext cx="334" cy="334"/>
              <a:chOff x="2366" y="2593"/>
              <a:chExt cx="334" cy="334"/>
            </a:xfrm>
          </p:grpSpPr>
          <p:grpSp>
            <p:nvGrpSpPr>
              <p:cNvPr id="102501" name="Group 66"/>
              <p:cNvGrpSpPr>
                <a:grpSpLocks/>
              </p:cNvGrpSpPr>
              <p:nvPr/>
            </p:nvGrpSpPr>
            <p:grpSpPr bwMode="auto">
              <a:xfrm>
                <a:off x="2366" y="2593"/>
                <a:ext cx="334" cy="334"/>
                <a:chOff x="2366" y="873"/>
                <a:chExt cx="334" cy="334"/>
              </a:xfrm>
            </p:grpSpPr>
            <p:sp>
              <p:nvSpPr>
                <p:cNvPr id="102505" name="Freeform 67"/>
                <p:cNvSpPr>
                  <a:spLocks noChangeAspect="1"/>
                </p:cNvSpPr>
                <p:nvPr/>
              </p:nvSpPr>
              <p:spPr bwMode="auto">
                <a:xfrm>
                  <a:off x="2366" y="87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2506" name="Line 68"/>
                <p:cNvSpPr>
                  <a:spLocks noChangeShapeType="1"/>
                </p:cNvSpPr>
                <p:nvPr/>
              </p:nvSpPr>
              <p:spPr bwMode="auto">
                <a:xfrm flipV="1">
                  <a:off x="2416" y="963"/>
                  <a:ext cx="233" cy="152"/>
                </a:xfrm>
                <a:prstGeom prst="line">
                  <a:avLst/>
                </a:prstGeom>
                <a:noFill/>
                <a:ln w="12700">
                  <a:solidFill>
                    <a:schemeClr val="tx1"/>
                  </a:solidFill>
                  <a:round/>
                  <a:headEnd/>
                  <a:tailEnd/>
                </a:ln>
              </p:spPr>
              <p:txBody>
                <a:bodyPr wrap="none" anchor="ctr"/>
                <a:lstStyle/>
                <a:p>
                  <a:endParaRPr lang="en-US"/>
                </a:p>
              </p:txBody>
            </p:sp>
            <p:sp>
              <p:nvSpPr>
                <p:cNvPr id="102507" name="Line 69"/>
                <p:cNvSpPr>
                  <a:spLocks noChangeShapeType="1"/>
                </p:cNvSpPr>
                <p:nvPr/>
              </p:nvSpPr>
              <p:spPr bwMode="auto">
                <a:xfrm>
                  <a:off x="2422" y="963"/>
                  <a:ext cx="227" cy="149"/>
                </a:xfrm>
                <a:prstGeom prst="line">
                  <a:avLst/>
                </a:prstGeom>
                <a:noFill/>
                <a:ln w="12700">
                  <a:solidFill>
                    <a:schemeClr val="tx1"/>
                  </a:solidFill>
                  <a:round/>
                  <a:headEnd/>
                  <a:tailEnd/>
                </a:ln>
              </p:spPr>
              <p:txBody>
                <a:bodyPr wrap="none" anchor="ctr"/>
                <a:lstStyle/>
                <a:p>
                  <a:endParaRPr lang="en-US"/>
                </a:p>
              </p:txBody>
            </p:sp>
          </p:grpSp>
          <p:grpSp>
            <p:nvGrpSpPr>
              <p:cNvPr id="102502" name="Group 70"/>
              <p:cNvGrpSpPr>
                <a:grpSpLocks/>
              </p:cNvGrpSpPr>
              <p:nvPr/>
            </p:nvGrpSpPr>
            <p:grpSpPr bwMode="auto">
              <a:xfrm>
                <a:off x="2470" y="2814"/>
                <a:ext cx="127" cy="27"/>
                <a:chOff x="143" y="1247"/>
                <a:chExt cx="197" cy="35"/>
              </a:xfrm>
            </p:grpSpPr>
            <p:sp>
              <p:nvSpPr>
                <p:cNvPr id="102503" name="Freeform 7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02504" name="Freeform 7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102500" name="Text Box 73"/>
            <p:cNvSpPr txBox="1">
              <a:spLocks noChangeArrowheads="1"/>
            </p:cNvSpPr>
            <p:nvPr/>
          </p:nvSpPr>
          <p:spPr bwMode="auto">
            <a:xfrm>
              <a:off x="2499" y="3189"/>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a:t>
              </a:r>
            </a:p>
          </p:txBody>
        </p:sp>
      </p:grpSp>
      <p:grpSp>
        <p:nvGrpSpPr>
          <p:cNvPr id="102425" name="Group 74"/>
          <p:cNvGrpSpPr>
            <a:grpSpLocks/>
          </p:cNvGrpSpPr>
          <p:nvPr/>
        </p:nvGrpSpPr>
        <p:grpSpPr bwMode="auto">
          <a:xfrm>
            <a:off x="5116513" y="1230313"/>
            <a:ext cx="547687" cy="379412"/>
            <a:chOff x="3224" y="3203"/>
            <a:chExt cx="345" cy="239"/>
          </a:xfrm>
        </p:grpSpPr>
        <p:grpSp>
          <p:nvGrpSpPr>
            <p:cNvPr id="102490" name="Group 75"/>
            <p:cNvGrpSpPr>
              <a:grpSpLocks/>
            </p:cNvGrpSpPr>
            <p:nvPr/>
          </p:nvGrpSpPr>
          <p:grpSpPr bwMode="auto">
            <a:xfrm>
              <a:off x="3224" y="3212"/>
              <a:ext cx="345" cy="230"/>
              <a:chOff x="3224" y="2648"/>
              <a:chExt cx="345" cy="230"/>
            </a:xfrm>
          </p:grpSpPr>
          <p:grpSp>
            <p:nvGrpSpPr>
              <p:cNvPr id="102492" name="Group 76"/>
              <p:cNvGrpSpPr>
                <a:grpSpLocks/>
              </p:cNvGrpSpPr>
              <p:nvPr/>
            </p:nvGrpSpPr>
            <p:grpSpPr bwMode="auto">
              <a:xfrm>
                <a:off x="3224" y="2648"/>
                <a:ext cx="345" cy="230"/>
                <a:chOff x="3224" y="504"/>
                <a:chExt cx="345" cy="230"/>
              </a:xfrm>
            </p:grpSpPr>
            <p:sp>
              <p:nvSpPr>
                <p:cNvPr id="102496" name="Rectangle 77"/>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2497" name="Freeform 78"/>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2498" name="Freeform 79"/>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grpSp>
            <p:nvGrpSpPr>
              <p:cNvPr id="102493" name="Group 80"/>
              <p:cNvGrpSpPr>
                <a:grpSpLocks/>
              </p:cNvGrpSpPr>
              <p:nvPr/>
            </p:nvGrpSpPr>
            <p:grpSpPr bwMode="auto">
              <a:xfrm>
                <a:off x="3297" y="2825"/>
                <a:ext cx="199" cy="35"/>
                <a:chOff x="143" y="1247"/>
                <a:chExt cx="197" cy="35"/>
              </a:xfrm>
            </p:grpSpPr>
            <p:sp>
              <p:nvSpPr>
                <p:cNvPr id="102494" name="Freeform 8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02495" name="Freeform 8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102491" name="Text Box 83"/>
            <p:cNvSpPr txBox="1">
              <a:spLocks noChangeArrowheads="1"/>
            </p:cNvSpPr>
            <p:nvPr/>
          </p:nvSpPr>
          <p:spPr bwMode="auto">
            <a:xfrm>
              <a:off x="3363" y="3203"/>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a:t>
              </a:r>
            </a:p>
          </p:txBody>
        </p:sp>
      </p:grpSp>
      <p:grpSp>
        <p:nvGrpSpPr>
          <p:cNvPr id="102426" name="Group 84"/>
          <p:cNvGrpSpPr>
            <a:grpSpLocks/>
          </p:cNvGrpSpPr>
          <p:nvPr/>
        </p:nvGrpSpPr>
        <p:grpSpPr bwMode="auto">
          <a:xfrm>
            <a:off x="6484938" y="1225550"/>
            <a:ext cx="401637" cy="401638"/>
            <a:chOff x="4089" y="3200"/>
            <a:chExt cx="253" cy="253"/>
          </a:xfrm>
        </p:grpSpPr>
        <p:grpSp>
          <p:nvGrpSpPr>
            <p:cNvPr id="102481" name="Group 85"/>
            <p:cNvGrpSpPr>
              <a:grpSpLocks/>
            </p:cNvGrpSpPr>
            <p:nvPr/>
          </p:nvGrpSpPr>
          <p:grpSpPr bwMode="auto">
            <a:xfrm>
              <a:off x="4089" y="3200"/>
              <a:ext cx="253" cy="253"/>
              <a:chOff x="4094" y="2631"/>
              <a:chExt cx="253" cy="253"/>
            </a:xfrm>
          </p:grpSpPr>
          <p:grpSp>
            <p:nvGrpSpPr>
              <p:cNvPr id="102483" name="Group 86"/>
              <p:cNvGrpSpPr>
                <a:grpSpLocks/>
              </p:cNvGrpSpPr>
              <p:nvPr/>
            </p:nvGrpSpPr>
            <p:grpSpPr bwMode="auto">
              <a:xfrm>
                <a:off x="4094" y="2631"/>
                <a:ext cx="253" cy="253"/>
                <a:chOff x="4094" y="487"/>
                <a:chExt cx="253" cy="253"/>
              </a:xfrm>
            </p:grpSpPr>
            <p:sp>
              <p:nvSpPr>
                <p:cNvPr id="102487" name="Rectangle 87"/>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2488" name="Line 88"/>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102489" name="Line 89"/>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grpSp>
            <p:nvGrpSpPr>
              <p:cNvPr id="102484" name="Group 90"/>
              <p:cNvGrpSpPr>
                <a:grpSpLocks/>
              </p:cNvGrpSpPr>
              <p:nvPr/>
            </p:nvGrpSpPr>
            <p:grpSpPr bwMode="auto">
              <a:xfrm>
                <a:off x="4160" y="2831"/>
                <a:ext cx="120" cy="30"/>
                <a:chOff x="143" y="1247"/>
                <a:chExt cx="197" cy="35"/>
              </a:xfrm>
            </p:grpSpPr>
            <p:sp>
              <p:nvSpPr>
                <p:cNvPr id="102485" name="Freeform 9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02486" name="Freeform 9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102482" name="Text Box 93"/>
            <p:cNvSpPr txBox="1">
              <a:spLocks noChangeArrowheads="1"/>
            </p:cNvSpPr>
            <p:nvPr/>
          </p:nvSpPr>
          <p:spPr bwMode="auto">
            <a:xfrm>
              <a:off x="4190" y="3206"/>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a:t>
              </a:r>
            </a:p>
          </p:txBody>
        </p:sp>
      </p:grpSp>
      <p:grpSp>
        <p:nvGrpSpPr>
          <p:cNvPr id="102427" name="Group 94"/>
          <p:cNvGrpSpPr>
            <a:grpSpLocks/>
          </p:cNvGrpSpPr>
          <p:nvPr/>
        </p:nvGrpSpPr>
        <p:grpSpPr bwMode="auto">
          <a:xfrm>
            <a:off x="7732713" y="1160463"/>
            <a:ext cx="530225" cy="530225"/>
            <a:chOff x="4872" y="3159"/>
            <a:chExt cx="334" cy="334"/>
          </a:xfrm>
        </p:grpSpPr>
        <p:grpSp>
          <p:nvGrpSpPr>
            <p:cNvPr id="102472" name="Group 95"/>
            <p:cNvGrpSpPr>
              <a:grpSpLocks/>
            </p:cNvGrpSpPr>
            <p:nvPr/>
          </p:nvGrpSpPr>
          <p:grpSpPr bwMode="auto">
            <a:xfrm>
              <a:off x="4872" y="3159"/>
              <a:ext cx="334" cy="334"/>
              <a:chOff x="4872" y="2588"/>
              <a:chExt cx="334" cy="334"/>
            </a:xfrm>
          </p:grpSpPr>
          <p:grpSp>
            <p:nvGrpSpPr>
              <p:cNvPr id="102474" name="Group 96"/>
              <p:cNvGrpSpPr>
                <a:grpSpLocks/>
              </p:cNvGrpSpPr>
              <p:nvPr/>
            </p:nvGrpSpPr>
            <p:grpSpPr bwMode="auto">
              <a:xfrm>
                <a:off x="4872" y="2588"/>
                <a:ext cx="334" cy="334"/>
                <a:chOff x="4872" y="444"/>
                <a:chExt cx="334" cy="334"/>
              </a:xfrm>
            </p:grpSpPr>
            <p:sp>
              <p:nvSpPr>
                <p:cNvPr id="102478" name="Freeform 97"/>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2479" name="Line 98"/>
                <p:cNvSpPr>
                  <a:spLocks noChangeShapeType="1"/>
                </p:cNvSpPr>
                <p:nvPr/>
              </p:nvSpPr>
              <p:spPr bwMode="auto">
                <a:xfrm flipV="1">
                  <a:off x="4957" y="529"/>
                  <a:ext cx="164" cy="164"/>
                </a:xfrm>
                <a:prstGeom prst="line">
                  <a:avLst/>
                </a:prstGeom>
                <a:noFill/>
                <a:ln w="12700">
                  <a:solidFill>
                    <a:schemeClr val="tx1"/>
                  </a:solidFill>
                  <a:round/>
                  <a:headEnd/>
                  <a:tailEnd/>
                </a:ln>
              </p:spPr>
              <p:txBody>
                <a:bodyPr wrap="none" anchor="ctr"/>
                <a:lstStyle/>
                <a:p>
                  <a:endParaRPr lang="en-US"/>
                </a:p>
              </p:txBody>
            </p:sp>
            <p:sp>
              <p:nvSpPr>
                <p:cNvPr id="102480" name="Line 99"/>
                <p:cNvSpPr>
                  <a:spLocks noChangeShapeType="1"/>
                </p:cNvSpPr>
                <p:nvPr/>
              </p:nvSpPr>
              <p:spPr bwMode="auto">
                <a:xfrm flipH="1" flipV="1">
                  <a:off x="4955" y="528"/>
                  <a:ext cx="167" cy="165"/>
                </a:xfrm>
                <a:prstGeom prst="line">
                  <a:avLst/>
                </a:prstGeom>
                <a:noFill/>
                <a:ln w="12700">
                  <a:solidFill>
                    <a:schemeClr val="tx1"/>
                  </a:solidFill>
                  <a:round/>
                  <a:headEnd/>
                  <a:tailEnd/>
                </a:ln>
              </p:spPr>
              <p:txBody>
                <a:bodyPr wrap="none" anchor="ctr"/>
                <a:lstStyle/>
                <a:p>
                  <a:endParaRPr lang="en-US"/>
                </a:p>
              </p:txBody>
            </p:sp>
          </p:grpSp>
          <p:grpSp>
            <p:nvGrpSpPr>
              <p:cNvPr id="102475" name="Group 100"/>
              <p:cNvGrpSpPr>
                <a:grpSpLocks/>
              </p:cNvGrpSpPr>
              <p:nvPr/>
            </p:nvGrpSpPr>
            <p:grpSpPr bwMode="auto">
              <a:xfrm>
                <a:off x="4986" y="2814"/>
                <a:ext cx="107" cy="31"/>
                <a:chOff x="143" y="1247"/>
                <a:chExt cx="197" cy="35"/>
              </a:xfrm>
            </p:grpSpPr>
            <p:sp>
              <p:nvSpPr>
                <p:cNvPr id="102476" name="Freeform 101"/>
                <p:cNvSpPr>
                  <a:spLocks/>
                </p:cNvSpPr>
                <p:nvPr/>
              </p:nvSpPr>
              <p:spPr bwMode="auto">
                <a:xfrm>
                  <a:off x="143"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sp>
              <p:nvSpPr>
                <p:cNvPr id="102477" name="Freeform 102"/>
                <p:cNvSpPr>
                  <a:spLocks/>
                </p:cNvSpPr>
                <p:nvPr/>
              </p:nvSpPr>
              <p:spPr bwMode="auto">
                <a:xfrm>
                  <a:off x="241" y="1247"/>
                  <a:ext cx="99" cy="35"/>
                </a:xfrm>
                <a:custGeom>
                  <a:avLst/>
                  <a:gdLst>
                    <a:gd name="T0" fmla="*/ 530 w 530"/>
                    <a:gd name="T1" fmla="*/ 147 h 147"/>
                    <a:gd name="T2" fmla="*/ 525 w 530"/>
                    <a:gd name="T3" fmla="*/ 124 h 147"/>
                    <a:gd name="T4" fmla="*/ 519 w 530"/>
                    <a:gd name="T5" fmla="*/ 103 h 147"/>
                    <a:gd name="T6" fmla="*/ 501 w 530"/>
                    <a:gd name="T7" fmla="*/ 82 h 147"/>
                    <a:gd name="T8" fmla="*/ 480 w 530"/>
                    <a:gd name="T9" fmla="*/ 61 h 147"/>
                    <a:gd name="T10" fmla="*/ 449 w 530"/>
                    <a:gd name="T11" fmla="*/ 43 h 147"/>
                    <a:gd name="T12" fmla="*/ 422 w 530"/>
                    <a:gd name="T13" fmla="*/ 30 h 147"/>
                    <a:gd name="T14" fmla="*/ 392 w 530"/>
                    <a:gd name="T15" fmla="*/ 19 h 147"/>
                    <a:gd name="T16" fmla="*/ 351 w 530"/>
                    <a:gd name="T17" fmla="*/ 9 h 147"/>
                    <a:gd name="T18" fmla="*/ 315 w 530"/>
                    <a:gd name="T19" fmla="*/ 4 h 147"/>
                    <a:gd name="T20" fmla="*/ 264 w 530"/>
                    <a:gd name="T21" fmla="*/ 0 h 147"/>
                    <a:gd name="T22" fmla="*/ 204 w 530"/>
                    <a:gd name="T23" fmla="*/ 6 h 147"/>
                    <a:gd name="T24" fmla="*/ 162 w 530"/>
                    <a:gd name="T25" fmla="*/ 13 h 147"/>
                    <a:gd name="T26" fmla="*/ 117 w 530"/>
                    <a:gd name="T27" fmla="*/ 25 h 147"/>
                    <a:gd name="T28" fmla="*/ 74 w 530"/>
                    <a:gd name="T29" fmla="*/ 46 h 147"/>
                    <a:gd name="T30" fmla="*/ 44 w 530"/>
                    <a:gd name="T31" fmla="*/ 66 h 147"/>
                    <a:gd name="T32" fmla="*/ 21 w 530"/>
                    <a:gd name="T33" fmla="*/ 91 h 147"/>
                    <a:gd name="T34" fmla="*/ 5 w 530"/>
                    <a:gd name="T35" fmla="*/ 115 h 147"/>
                    <a:gd name="T36" fmla="*/ 0 w 530"/>
                    <a:gd name="T37" fmla="*/ 145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30"/>
                    <a:gd name="T58" fmla="*/ 0 h 147"/>
                    <a:gd name="T59" fmla="*/ 530 w 530"/>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30" h="147">
                      <a:moveTo>
                        <a:pt x="530" y="147"/>
                      </a:moveTo>
                      <a:lnTo>
                        <a:pt x="525" y="124"/>
                      </a:lnTo>
                      <a:lnTo>
                        <a:pt x="519" y="103"/>
                      </a:lnTo>
                      <a:lnTo>
                        <a:pt x="501" y="82"/>
                      </a:lnTo>
                      <a:lnTo>
                        <a:pt x="480" y="61"/>
                      </a:lnTo>
                      <a:lnTo>
                        <a:pt x="449" y="43"/>
                      </a:lnTo>
                      <a:lnTo>
                        <a:pt x="422" y="30"/>
                      </a:lnTo>
                      <a:lnTo>
                        <a:pt x="392" y="19"/>
                      </a:lnTo>
                      <a:lnTo>
                        <a:pt x="351" y="9"/>
                      </a:lnTo>
                      <a:lnTo>
                        <a:pt x="315" y="4"/>
                      </a:lnTo>
                      <a:lnTo>
                        <a:pt x="264" y="0"/>
                      </a:lnTo>
                      <a:lnTo>
                        <a:pt x="204" y="6"/>
                      </a:lnTo>
                      <a:lnTo>
                        <a:pt x="162" y="13"/>
                      </a:lnTo>
                      <a:lnTo>
                        <a:pt x="117" y="25"/>
                      </a:lnTo>
                      <a:lnTo>
                        <a:pt x="74" y="46"/>
                      </a:lnTo>
                      <a:lnTo>
                        <a:pt x="44" y="66"/>
                      </a:lnTo>
                      <a:lnTo>
                        <a:pt x="21" y="91"/>
                      </a:lnTo>
                      <a:lnTo>
                        <a:pt x="5" y="115"/>
                      </a:lnTo>
                      <a:lnTo>
                        <a:pt x="0" y="145"/>
                      </a:lnTo>
                    </a:path>
                  </a:pathLst>
                </a:custGeom>
                <a:noFill/>
                <a:ln w="12700" cap="rnd" cmpd="sng">
                  <a:solidFill>
                    <a:srgbClr val="000000"/>
                  </a:solidFill>
                  <a:prstDash val="solid"/>
                  <a:round/>
                  <a:headEnd type="none" w="sm" len="sm"/>
                  <a:tailEnd type="none" w="sm" len="sm"/>
                </a:ln>
              </p:spPr>
              <p:txBody>
                <a:bodyPr/>
                <a:lstStyle/>
                <a:p>
                  <a:endParaRPr lang="en-US"/>
                </a:p>
              </p:txBody>
            </p:sp>
          </p:grpSp>
        </p:grpSp>
        <p:sp>
          <p:nvSpPr>
            <p:cNvPr id="102473" name="Text Box 103"/>
            <p:cNvSpPr txBox="1">
              <a:spLocks noChangeArrowheads="1"/>
            </p:cNvSpPr>
            <p:nvPr/>
          </p:nvSpPr>
          <p:spPr bwMode="auto">
            <a:xfrm>
              <a:off x="5013" y="3195"/>
              <a:ext cx="69"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R</a:t>
              </a:r>
            </a:p>
          </p:txBody>
        </p:sp>
      </p:grpSp>
      <p:grpSp>
        <p:nvGrpSpPr>
          <p:cNvPr id="102428" name="Group 104"/>
          <p:cNvGrpSpPr>
            <a:grpSpLocks/>
          </p:cNvGrpSpPr>
          <p:nvPr/>
        </p:nvGrpSpPr>
        <p:grpSpPr bwMode="auto">
          <a:xfrm>
            <a:off x="3749675" y="1844675"/>
            <a:ext cx="530225" cy="530225"/>
            <a:chOff x="2366" y="447"/>
            <a:chExt cx="334" cy="334"/>
          </a:xfrm>
        </p:grpSpPr>
        <p:sp>
          <p:nvSpPr>
            <p:cNvPr id="102465" name="Freeform 105"/>
            <p:cNvSpPr>
              <a:spLocks noChangeAspect="1"/>
            </p:cNvSpPr>
            <p:nvPr/>
          </p:nvSpPr>
          <p:spPr bwMode="auto">
            <a:xfrm>
              <a:off x="2366" y="44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2466" name="Group 106"/>
            <p:cNvGrpSpPr>
              <a:grpSpLocks/>
            </p:cNvGrpSpPr>
            <p:nvPr/>
          </p:nvGrpSpPr>
          <p:grpSpPr bwMode="auto">
            <a:xfrm>
              <a:off x="2437" y="543"/>
              <a:ext cx="192" cy="142"/>
              <a:chOff x="3984" y="480"/>
              <a:chExt cx="146" cy="96"/>
            </a:xfrm>
          </p:grpSpPr>
          <p:sp>
            <p:nvSpPr>
              <p:cNvPr id="102467" name="Freeform 107"/>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468" name="Line 108"/>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469" name="Line 109"/>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470" name="Line 110"/>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471" name="Line 111"/>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102429" name="Group 112"/>
          <p:cNvGrpSpPr>
            <a:grpSpLocks/>
          </p:cNvGrpSpPr>
          <p:nvPr/>
        </p:nvGrpSpPr>
        <p:grpSpPr bwMode="auto">
          <a:xfrm>
            <a:off x="5116513" y="1927225"/>
            <a:ext cx="547687" cy="365125"/>
            <a:chOff x="3224" y="499"/>
            <a:chExt cx="345" cy="230"/>
          </a:xfrm>
        </p:grpSpPr>
        <p:sp>
          <p:nvSpPr>
            <p:cNvPr id="102458" name="Rectangle 113"/>
            <p:cNvSpPr>
              <a:spLocks noChangeArrowheads="1"/>
            </p:cNvSpPr>
            <p:nvPr/>
          </p:nvSpPr>
          <p:spPr bwMode="auto">
            <a:xfrm>
              <a:off x="3224" y="499"/>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2459" name="Group 114"/>
            <p:cNvGrpSpPr>
              <a:grpSpLocks/>
            </p:cNvGrpSpPr>
            <p:nvPr/>
          </p:nvGrpSpPr>
          <p:grpSpPr bwMode="auto">
            <a:xfrm>
              <a:off x="3301" y="543"/>
              <a:ext cx="192" cy="142"/>
              <a:chOff x="3984" y="480"/>
              <a:chExt cx="146" cy="96"/>
            </a:xfrm>
          </p:grpSpPr>
          <p:sp>
            <p:nvSpPr>
              <p:cNvPr id="102460" name="Freeform 115"/>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461" name="Line 116"/>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462" name="Line 117"/>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463" name="Line 118"/>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464" name="Line 119"/>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102430" name="Group 120"/>
          <p:cNvGrpSpPr>
            <a:grpSpLocks/>
          </p:cNvGrpSpPr>
          <p:nvPr/>
        </p:nvGrpSpPr>
        <p:grpSpPr bwMode="auto">
          <a:xfrm>
            <a:off x="6484938" y="1908175"/>
            <a:ext cx="401637" cy="401638"/>
            <a:chOff x="4094" y="487"/>
            <a:chExt cx="253" cy="253"/>
          </a:xfrm>
        </p:grpSpPr>
        <p:sp>
          <p:nvSpPr>
            <p:cNvPr id="102451" name="Rectangle 121"/>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2452" name="Group 122"/>
            <p:cNvGrpSpPr>
              <a:grpSpLocks/>
            </p:cNvGrpSpPr>
            <p:nvPr/>
          </p:nvGrpSpPr>
          <p:grpSpPr bwMode="auto">
            <a:xfrm>
              <a:off x="4124" y="542"/>
              <a:ext cx="192" cy="142"/>
              <a:chOff x="3984" y="480"/>
              <a:chExt cx="146" cy="96"/>
            </a:xfrm>
          </p:grpSpPr>
          <p:sp>
            <p:nvSpPr>
              <p:cNvPr id="102453" name="Freeform 123"/>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454" name="Line 124"/>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455" name="Line 125"/>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456" name="Line 126"/>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457" name="Line 127"/>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102431" name="Group 128"/>
          <p:cNvGrpSpPr>
            <a:grpSpLocks/>
          </p:cNvGrpSpPr>
          <p:nvPr/>
        </p:nvGrpSpPr>
        <p:grpSpPr bwMode="auto">
          <a:xfrm>
            <a:off x="7732713" y="1843088"/>
            <a:ext cx="530225" cy="530225"/>
            <a:chOff x="4872" y="446"/>
            <a:chExt cx="334" cy="334"/>
          </a:xfrm>
        </p:grpSpPr>
        <p:sp>
          <p:nvSpPr>
            <p:cNvPr id="102444" name="Freeform 129"/>
            <p:cNvSpPr>
              <a:spLocks/>
            </p:cNvSpPr>
            <p:nvPr/>
          </p:nvSpPr>
          <p:spPr bwMode="auto">
            <a:xfrm>
              <a:off x="4872" y="44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2445" name="Group 130"/>
            <p:cNvGrpSpPr>
              <a:grpSpLocks/>
            </p:cNvGrpSpPr>
            <p:nvPr/>
          </p:nvGrpSpPr>
          <p:grpSpPr bwMode="auto">
            <a:xfrm>
              <a:off x="4943" y="543"/>
              <a:ext cx="192" cy="142"/>
              <a:chOff x="3984" y="480"/>
              <a:chExt cx="146" cy="96"/>
            </a:xfrm>
          </p:grpSpPr>
          <p:sp>
            <p:nvSpPr>
              <p:cNvPr id="102446" name="Freeform 131"/>
              <p:cNvSpPr>
                <a:spLocks/>
              </p:cNvSpPr>
              <p:nvPr/>
            </p:nvSpPr>
            <p:spPr bwMode="auto">
              <a:xfrm>
                <a:off x="3984" y="480"/>
                <a:ext cx="96" cy="96"/>
              </a:xfrm>
              <a:custGeom>
                <a:avLst/>
                <a:gdLst>
                  <a:gd name="T0" fmla="*/ 0 w 144"/>
                  <a:gd name="T1" fmla="*/ 48 h 144"/>
                  <a:gd name="T2" fmla="*/ 0 w 144"/>
                  <a:gd name="T3" fmla="*/ 96 h 144"/>
                  <a:gd name="T4" fmla="*/ 96 w 144"/>
                  <a:gd name="T5" fmla="*/ 96 h 144"/>
                  <a:gd name="T6" fmla="*/ 144 w 144"/>
                  <a:gd name="T7" fmla="*/ 144 h 144"/>
                  <a:gd name="T8" fmla="*/ 144 w 144"/>
                  <a:gd name="T9" fmla="*/ 0 h 144"/>
                  <a:gd name="T10" fmla="*/ 96 w 144"/>
                  <a:gd name="T11" fmla="*/ 48 h 144"/>
                  <a:gd name="T12" fmla="*/ 0 w 144"/>
                  <a:gd name="T13" fmla="*/ 48 h 144"/>
                  <a:gd name="T14" fmla="*/ 0 60000 65536"/>
                  <a:gd name="T15" fmla="*/ 0 60000 65536"/>
                  <a:gd name="T16" fmla="*/ 0 60000 65536"/>
                  <a:gd name="T17" fmla="*/ 0 60000 65536"/>
                  <a:gd name="T18" fmla="*/ 0 60000 65536"/>
                  <a:gd name="T19" fmla="*/ 0 60000 65536"/>
                  <a:gd name="T20" fmla="*/ 0 60000 65536"/>
                  <a:gd name="T21" fmla="*/ 0 w 144"/>
                  <a:gd name="T22" fmla="*/ 0 h 144"/>
                  <a:gd name="T23" fmla="*/ 144 w 144"/>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4" h="144">
                    <a:moveTo>
                      <a:pt x="0" y="48"/>
                    </a:moveTo>
                    <a:lnTo>
                      <a:pt x="0" y="96"/>
                    </a:lnTo>
                    <a:lnTo>
                      <a:pt x="96" y="96"/>
                    </a:lnTo>
                    <a:lnTo>
                      <a:pt x="144" y="144"/>
                    </a:lnTo>
                    <a:lnTo>
                      <a:pt x="144" y="0"/>
                    </a:lnTo>
                    <a:lnTo>
                      <a:pt x="96" y="48"/>
                    </a:lnTo>
                    <a:lnTo>
                      <a:pt x="0" y="48"/>
                    </a:lnTo>
                    <a:close/>
                  </a:path>
                </a:pathLst>
              </a:custGeom>
              <a:noFill/>
              <a:ln w="19050" cap="flat" cmpd="sng">
                <a:solidFill>
                  <a:schemeClr val="tx1"/>
                </a:solidFill>
                <a:prstDash val="solid"/>
                <a:round/>
                <a:headEnd/>
                <a:tailEnd/>
              </a:ln>
            </p:spPr>
            <p:txBody>
              <a:bodyPr wrap="none" anchor="ctr"/>
              <a:lstStyle/>
              <a:p>
                <a:endParaRPr lang="en-US"/>
              </a:p>
            </p:txBody>
          </p:sp>
          <p:sp>
            <p:nvSpPr>
              <p:cNvPr id="102447" name="Line 132"/>
              <p:cNvSpPr>
                <a:spLocks noChangeShapeType="1"/>
              </p:cNvSpPr>
              <p:nvPr/>
            </p:nvSpPr>
            <p:spPr bwMode="auto">
              <a:xfrm>
                <a:off x="4082" y="493"/>
                <a:ext cx="48" cy="0"/>
              </a:xfrm>
              <a:prstGeom prst="line">
                <a:avLst/>
              </a:prstGeom>
              <a:noFill/>
              <a:ln w="19050">
                <a:solidFill>
                  <a:schemeClr val="tx1"/>
                </a:solidFill>
                <a:round/>
                <a:headEnd/>
                <a:tailEnd/>
              </a:ln>
            </p:spPr>
            <p:txBody>
              <a:bodyPr wrap="none" anchor="ctr"/>
              <a:lstStyle/>
              <a:p>
                <a:endParaRPr lang="en-US"/>
              </a:p>
            </p:txBody>
          </p:sp>
          <p:sp>
            <p:nvSpPr>
              <p:cNvPr id="102448" name="Line 133"/>
              <p:cNvSpPr>
                <a:spLocks noChangeShapeType="1"/>
              </p:cNvSpPr>
              <p:nvPr/>
            </p:nvSpPr>
            <p:spPr bwMode="auto">
              <a:xfrm>
                <a:off x="4080" y="563"/>
                <a:ext cx="48" cy="0"/>
              </a:xfrm>
              <a:prstGeom prst="line">
                <a:avLst/>
              </a:prstGeom>
              <a:noFill/>
              <a:ln w="19050">
                <a:solidFill>
                  <a:schemeClr val="tx1"/>
                </a:solidFill>
                <a:round/>
                <a:headEnd/>
                <a:tailEnd/>
              </a:ln>
            </p:spPr>
            <p:txBody>
              <a:bodyPr wrap="none" anchor="ctr"/>
              <a:lstStyle/>
              <a:p>
                <a:endParaRPr lang="en-US"/>
              </a:p>
            </p:txBody>
          </p:sp>
          <p:sp>
            <p:nvSpPr>
              <p:cNvPr id="102449" name="Line 134"/>
              <p:cNvSpPr>
                <a:spLocks noChangeShapeType="1"/>
              </p:cNvSpPr>
              <p:nvPr/>
            </p:nvSpPr>
            <p:spPr bwMode="auto">
              <a:xfrm>
                <a:off x="4081" y="542"/>
                <a:ext cx="48" cy="0"/>
              </a:xfrm>
              <a:prstGeom prst="line">
                <a:avLst/>
              </a:prstGeom>
              <a:noFill/>
              <a:ln w="19050">
                <a:solidFill>
                  <a:schemeClr val="tx1"/>
                </a:solidFill>
                <a:round/>
                <a:headEnd/>
                <a:tailEnd/>
              </a:ln>
            </p:spPr>
            <p:txBody>
              <a:bodyPr wrap="none" anchor="ctr"/>
              <a:lstStyle/>
              <a:p>
                <a:endParaRPr lang="en-US"/>
              </a:p>
            </p:txBody>
          </p:sp>
          <p:sp>
            <p:nvSpPr>
              <p:cNvPr id="102450" name="Line 135"/>
              <p:cNvSpPr>
                <a:spLocks noChangeShapeType="1"/>
              </p:cNvSpPr>
              <p:nvPr/>
            </p:nvSpPr>
            <p:spPr bwMode="auto">
              <a:xfrm>
                <a:off x="4082" y="517"/>
                <a:ext cx="48" cy="0"/>
              </a:xfrm>
              <a:prstGeom prst="line">
                <a:avLst/>
              </a:prstGeom>
              <a:noFill/>
              <a:ln w="19050">
                <a:solidFill>
                  <a:schemeClr val="tx1"/>
                </a:solidFill>
                <a:round/>
                <a:headEnd/>
                <a:tailEnd/>
              </a:ln>
            </p:spPr>
            <p:txBody>
              <a:bodyPr wrap="none" anchor="ctr"/>
              <a:lstStyle/>
              <a:p>
                <a:endParaRPr lang="en-US"/>
              </a:p>
            </p:txBody>
          </p:sp>
        </p:grpSp>
      </p:grpSp>
      <p:grpSp>
        <p:nvGrpSpPr>
          <p:cNvPr id="102432" name="Group 136"/>
          <p:cNvGrpSpPr>
            <a:grpSpLocks/>
          </p:cNvGrpSpPr>
          <p:nvPr/>
        </p:nvGrpSpPr>
        <p:grpSpPr bwMode="auto">
          <a:xfrm>
            <a:off x="3749675" y="3268663"/>
            <a:ext cx="530225" cy="530225"/>
            <a:chOff x="2371" y="510"/>
            <a:chExt cx="334" cy="334"/>
          </a:xfrm>
        </p:grpSpPr>
        <p:sp>
          <p:nvSpPr>
            <p:cNvPr id="102442" name="Freeform 137"/>
            <p:cNvSpPr>
              <a:spLocks noChangeAspect="1"/>
            </p:cNvSpPr>
            <p:nvPr/>
          </p:nvSpPr>
          <p:spPr bwMode="auto">
            <a:xfrm>
              <a:off x="2371" y="510"/>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2443" name="Text Box 138"/>
            <p:cNvSpPr txBox="1">
              <a:spLocks noChangeArrowheads="1"/>
            </p:cNvSpPr>
            <p:nvPr/>
          </p:nvSpPr>
          <p:spPr bwMode="auto">
            <a:xfrm>
              <a:off x="2469" y="619"/>
              <a:ext cx="13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CA</a:t>
              </a:r>
            </a:p>
          </p:txBody>
        </p:sp>
      </p:grpSp>
      <p:grpSp>
        <p:nvGrpSpPr>
          <p:cNvPr id="102433" name="Group 139"/>
          <p:cNvGrpSpPr>
            <a:grpSpLocks/>
          </p:cNvGrpSpPr>
          <p:nvPr/>
        </p:nvGrpSpPr>
        <p:grpSpPr bwMode="auto">
          <a:xfrm>
            <a:off x="5116513" y="3351213"/>
            <a:ext cx="547687" cy="365125"/>
            <a:chOff x="3229" y="562"/>
            <a:chExt cx="345" cy="230"/>
          </a:xfrm>
        </p:grpSpPr>
        <p:sp>
          <p:nvSpPr>
            <p:cNvPr id="102440" name="Rectangle 140"/>
            <p:cNvSpPr>
              <a:spLocks noChangeArrowheads="1"/>
            </p:cNvSpPr>
            <p:nvPr/>
          </p:nvSpPr>
          <p:spPr bwMode="auto">
            <a:xfrm>
              <a:off x="3229" y="562"/>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2441" name="Text Box 141"/>
            <p:cNvSpPr txBox="1">
              <a:spLocks noChangeArrowheads="1"/>
            </p:cNvSpPr>
            <p:nvPr/>
          </p:nvSpPr>
          <p:spPr bwMode="auto">
            <a:xfrm>
              <a:off x="3332" y="620"/>
              <a:ext cx="13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CA</a:t>
              </a:r>
            </a:p>
          </p:txBody>
        </p:sp>
      </p:grpSp>
      <p:grpSp>
        <p:nvGrpSpPr>
          <p:cNvPr id="102434" name="Group 142"/>
          <p:cNvGrpSpPr>
            <a:grpSpLocks/>
          </p:cNvGrpSpPr>
          <p:nvPr/>
        </p:nvGrpSpPr>
        <p:grpSpPr bwMode="auto">
          <a:xfrm>
            <a:off x="6484938" y="3333750"/>
            <a:ext cx="401637" cy="401638"/>
            <a:chOff x="4094" y="551"/>
            <a:chExt cx="253" cy="253"/>
          </a:xfrm>
        </p:grpSpPr>
        <p:sp>
          <p:nvSpPr>
            <p:cNvPr id="102438" name="Rectangle 143"/>
            <p:cNvSpPr>
              <a:spLocks noChangeArrowheads="1"/>
            </p:cNvSpPr>
            <p:nvPr/>
          </p:nvSpPr>
          <p:spPr bwMode="auto">
            <a:xfrm>
              <a:off x="4094" y="551"/>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2439" name="Text Box 144"/>
            <p:cNvSpPr txBox="1">
              <a:spLocks noChangeArrowheads="1"/>
            </p:cNvSpPr>
            <p:nvPr/>
          </p:nvSpPr>
          <p:spPr bwMode="auto">
            <a:xfrm>
              <a:off x="4151" y="620"/>
              <a:ext cx="13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CA</a:t>
              </a:r>
            </a:p>
          </p:txBody>
        </p:sp>
      </p:grpSp>
      <p:grpSp>
        <p:nvGrpSpPr>
          <p:cNvPr id="102435" name="Group 145"/>
          <p:cNvGrpSpPr>
            <a:grpSpLocks/>
          </p:cNvGrpSpPr>
          <p:nvPr/>
        </p:nvGrpSpPr>
        <p:grpSpPr bwMode="auto">
          <a:xfrm>
            <a:off x="7732713" y="3268663"/>
            <a:ext cx="530225" cy="530225"/>
            <a:chOff x="4877" y="510"/>
            <a:chExt cx="334" cy="334"/>
          </a:xfrm>
        </p:grpSpPr>
        <p:sp>
          <p:nvSpPr>
            <p:cNvPr id="102436" name="Freeform 146"/>
            <p:cNvSpPr>
              <a:spLocks/>
            </p:cNvSpPr>
            <p:nvPr/>
          </p:nvSpPr>
          <p:spPr bwMode="auto">
            <a:xfrm>
              <a:off x="4877" y="510"/>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2437" name="Text Box 147"/>
            <p:cNvSpPr txBox="1">
              <a:spLocks noChangeArrowheads="1"/>
            </p:cNvSpPr>
            <p:nvPr/>
          </p:nvSpPr>
          <p:spPr bwMode="auto">
            <a:xfrm>
              <a:off x="4985" y="629"/>
              <a:ext cx="116"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CA</a:t>
              </a:r>
            </a:p>
          </p:txBody>
        </p:sp>
      </p:gr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3427" name="Rectangle 3"/>
          <p:cNvSpPr>
            <a:spLocks noGrp="1" noChangeArrowheads="1"/>
          </p:cNvSpPr>
          <p:nvPr>
            <p:ph type="title"/>
          </p:nvPr>
        </p:nvSpPr>
        <p:spPr>
          <a:xfrm>
            <a:off x="3900488" y="77788"/>
            <a:ext cx="3219450" cy="365125"/>
          </a:xfrm>
          <a:noFill/>
        </p:spPr>
        <p:txBody>
          <a:bodyPr wrap="none" lIns="0" tIns="0" rIns="0" bIns="0">
            <a:spAutoFit/>
          </a:bodyPr>
          <a:lstStyle/>
          <a:p>
            <a:pPr eaLnBrk="1" hangingPunct="1"/>
            <a:r>
              <a:rPr lang="en-US" sz="2400"/>
              <a:t>Internal Security Forces</a:t>
            </a:r>
          </a:p>
        </p:txBody>
      </p:sp>
      <p:sp>
        <p:nvSpPr>
          <p:cNvPr id="103428" name="Text Box 4"/>
          <p:cNvSpPr txBox="1">
            <a:spLocks noChangeArrowheads="1"/>
          </p:cNvSpPr>
          <p:nvPr/>
        </p:nvSpPr>
        <p:spPr bwMode="auto">
          <a:xfrm>
            <a:off x="3616325" y="4079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3429" name="Text Box 5"/>
          <p:cNvSpPr txBox="1">
            <a:spLocks noChangeArrowheads="1"/>
          </p:cNvSpPr>
          <p:nvPr/>
        </p:nvSpPr>
        <p:spPr bwMode="auto">
          <a:xfrm>
            <a:off x="5046663" y="4079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3430" name="Text Box 6"/>
          <p:cNvSpPr txBox="1">
            <a:spLocks noChangeArrowheads="1"/>
          </p:cNvSpPr>
          <p:nvPr/>
        </p:nvSpPr>
        <p:spPr bwMode="auto">
          <a:xfrm>
            <a:off x="6380163" y="4079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3431" name="Text Box 7"/>
          <p:cNvSpPr txBox="1">
            <a:spLocks noChangeArrowheads="1"/>
          </p:cNvSpPr>
          <p:nvPr/>
        </p:nvSpPr>
        <p:spPr bwMode="auto">
          <a:xfrm>
            <a:off x="7699375" y="4079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3432" name="Text Box 8"/>
          <p:cNvSpPr txBox="1">
            <a:spLocks noChangeArrowheads="1"/>
          </p:cNvSpPr>
          <p:nvPr/>
        </p:nvSpPr>
        <p:spPr bwMode="auto">
          <a:xfrm>
            <a:off x="1366838" y="2884488"/>
            <a:ext cx="946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Dismounted</a:t>
            </a:r>
          </a:p>
        </p:txBody>
      </p:sp>
      <p:sp>
        <p:nvSpPr>
          <p:cNvPr id="103433" name="Text Box 9"/>
          <p:cNvSpPr txBox="1">
            <a:spLocks noChangeArrowheads="1"/>
          </p:cNvSpPr>
          <p:nvPr/>
        </p:nvSpPr>
        <p:spPr bwMode="auto">
          <a:xfrm>
            <a:off x="1450975" y="3533775"/>
            <a:ext cx="7778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Motorized</a:t>
            </a:r>
          </a:p>
        </p:txBody>
      </p:sp>
      <p:sp>
        <p:nvSpPr>
          <p:cNvPr id="103434" name="Text Box 10"/>
          <p:cNvSpPr txBox="1">
            <a:spLocks noChangeArrowheads="1"/>
          </p:cNvSpPr>
          <p:nvPr/>
        </p:nvSpPr>
        <p:spPr bwMode="auto">
          <a:xfrm>
            <a:off x="1362075" y="4183063"/>
            <a:ext cx="955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Mechanized</a:t>
            </a:r>
          </a:p>
        </p:txBody>
      </p:sp>
      <p:sp>
        <p:nvSpPr>
          <p:cNvPr id="103435" name="Text Box 11"/>
          <p:cNvSpPr txBox="1">
            <a:spLocks noChangeArrowheads="1"/>
          </p:cNvSpPr>
          <p:nvPr/>
        </p:nvSpPr>
        <p:spPr bwMode="auto">
          <a:xfrm>
            <a:off x="1509713" y="5481638"/>
            <a:ext cx="660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Railroad</a:t>
            </a:r>
          </a:p>
        </p:txBody>
      </p:sp>
      <p:sp>
        <p:nvSpPr>
          <p:cNvPr id="103436" name="Text Box 12"/>
          <p:cNvSpPr txBox="1">
            <a:spLocks noChangeArrowheads="1"/>
          </p:cNvSpPr>
          <p:nvPr/>
        </p:nvSpPr>
        <p:spPr bwMode="auto">
          <a:xfrm>
            <a:off x="1524000" y="6130925"/>
            <a:ext cx="6318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Aviation</a:t>
            </a:r>
          </a:p>
        </p:txBody>
      </p:sp>
      <p:sp>
        <p:nvSpPr>
          <p:cNvPr id="103437" name="Text Box 13"/>
          <p:cNvSpPr txBox="1">
            <a:spLocks noChangeArrowheads="1"/>
          </p:cNvSpPr>
          <p:nvPr/>
        </p:nvSpPr>
        <p:spPr bwMode="auto">
          <a:xfrm>
            <a:off x="987425" y="4832350"/>
            <a:ext cx="1704975" cy="212725"/>
          </a:xfrm>
          <a:prstGeom prst="rect">
            <a:avLst/>
          </a:prstGeom>
          <a:noFill/>
          <a:ln w="12700">
            <a:noFill/>
            <a:miter lim="800000"/>
            <a:headEnd/>
            <a:tailEnd/>
          </a:ln>
        </p:spPr>
        <p:txBody>
          <a:bodyPr wrap="none" lIns="0" tIns="0" rIns="0" bIns="0" anchor="ctr">
            <a:spAutoFit/>
          </a:bodyPr>
          <a:lstStyle/>
          <a:p>
            <a:pPr eaLnBrk="0" hangingPunct="0"/>
            <a:r>
              <a:rPr lang="en-US" sz="1400"/>
              <a:t>Wheeled Mechanized</a:t>
            </a:r>
          </a:p>
        </p:txBody>
      </p:sp>
      <p:sp>
        <p:nvSpPr>
          <p:cNvPr id="103438" name="Text Box 14"/>
          <p:cNvSpPr txBox="1">
            <a:spLocks noChangeArrowheads="1"/>
          </p:cNvSpPr>
          <p:nvPr/>
        </p:nvSpPr>
        <p:spPr bwMode="auto">
          <a:xfrm>
            <a:off x="1362075" y="1587500"/>
            <a:ext cx="9556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Ground Unit</a:t>
            </a:r>
          </a:p>
        </p:txBody>
      </p:sp>
      <p:sp>
        <p:nvSpPr>
          <p:cNvPr id="103439" name="Text Box 15"/>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3440" name="Line 16"/>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3441" name="Rectangle 17"/>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3442" name="Text Box 18"/>
          <p:cNvSpPr txBox="1">
            <a:spLocks noChangeArrowheads="1"/>
          </p:cNvSpPr>
          <p:nvPr/>
        </p:nvSpPr>
        <p:spPr bwMode="auto">
          <a:xfrm>
            <a:off x="1514475" y="2235200"/>
            <a:ext cx="6508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Riverine</a:t>
            </a:r>
          </a:p>
        </p:txBody>
      </p:sp>
      <p:sp>
        <p:nvSpPr>
          <p:cNvPr id="103443" name="Text Box 19"/>
          <p:cNvSpPr txBox="1">
            <a:spLocks noChangeArrowheads="1"/>
          </p:cNvSpPr>
          <p:nvPr/>
        </p:nvSpPr>
        <p:spPr bwMode="auto">
          <a:xfrm>
            <a:off x="1303338" y="855663"/>
            <a:ext cx="10731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Headquarters</a:t>
            </a:r>
          </a:p>
        </p:txBody>
      </p:sp>
      <p:grpSp>
        <p:nvGrpSpPr>
          <p:cNvPr id="103444" name="Group 20"/>
          <p:cNvGrpSpPr>
            <a:grpSpLocks/>
          </p:cNvGrpSpPr>
          <p:nvPr/>
        </p:nvGrpSpPr>
        <p:grpSpPr bwMode="auto">
          <a:xfrm>
            <a:off x="3749675" y="1428750"/>
            <a:ext cx="530225" cy="530225"/>
            <a:chOff x="2372" y="876"/>
            <a:chExt cx="334" cy="334"/>
          </a:xfrm>
        </p:grpSpPr>
        <p:sp>
          <p:nvSpPr>
            <p:cNvPr id="103667" name="Freeform 21"/>
            <p:cNvSpPr>
              <a:spLocks noChangeAspect="1"/>
            </p:cNvSpPr>
            <p:nvPr/>
          </p:nvSpPr>
          <p:spPr bwMode="auto">
            <a:xfrm>
              <a:off x="2372" y="87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668" name="Text Box 22"/>
            <p:cNvSpPr txBox="1">
              <a:spLocks noChangeArrowheads="1"/>
            </p:cNvSpPr>
            <p:nvPr/>
          </p:nvSpPr>
          <p:spPr bwMode="auto">
            <a:xfrm>
              <a:off x="2441" y="985"/>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45" name="Group 23"/>
          <p:cNvGrpSpPr>
            <a:grpSpLocks/>
          </p:cNvGrpSpPr>
          <p:nvPr/>
        </p:nvGrpSpPr>
        <p:grpSpPr bwMode="auto">
          <a:xfrm>
            <a:off x="5118100" y="1512888"/>
            <a:ext cx="547688" cy="365125"/>
            <a:chOff x="3230" y="928"/>
            <a:chExt cx="345" cy="230"/>
          </a:xfrm>
        </p:grpSpPr>
        <p:sp>
          <p:nvSpPr>
            <p:cNvPr id="103665" name="Rectangle 24"/>
            <p:cNvSpPr>
              <a:spLocks noChangeArrowheads="1"/>
            </p:cNvSpPr>
            <p:nvPr/>
          </p:nvSpPr>
          <p:spPr bwMode="auto">
            <a:xfrm>
              <a:off x="3230" y="92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666" name="Text Box 25"/>
            <p:cNvSpPr txBox="1">
              <a:spLocks noChangeArrowheads="1"/>
            </p:cNvSpPr>
            <p:nvPr/>
          </p:nvSpPr>
          <p:spPr bwMode="auto">
            <a:xfrm>
              <a:off x="3304" y="98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46" name="Group 26"/>
          <p:cNvGrpSpPr>
            <a:grpSpLocks/>
          </p:cNvGrpSpPr>
          <p:nvPr/>
        </p:nvGrpSpPr>
        <p:grpSpPr bwMode="auto">
          <a:xfrm>
            <a:off x="6484938" y="1493838"/>
            <a:ext cx="401637" cy="401637"/>
            <a:chOff x="4094" y="917"/>
            <a:chExt cx="253" cy="253"/>
          </a:xfrm>
        </p:grpSpPr>
        <p:sp>
          <p:nvSpPr>
            <p:cNvPr id="103663" name="Rectangle 27"/>
            <p:cNvSpPr>
              <a:spLocks noChangeArrowheads="1"/>
            </p:cNvSpPr>
            <p:nvPr/>
          </p:nvSpPr>
          <p:spPr bwMode="auto">
            <a:xfrm>
              <a:off x="4094" y="9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664" name="Text Box 28"/>
            <p:cNvSpPr txBox="1">
              <a:spLocks noChangeArrowheads="1"/>
            </p:cNvSpPr>
            <p:nvPr/>
          </p:nvSpPr>
          <p:spPr bwMode="auto">
            <a:xfrm>
              <a:off x="4122" y="98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47" name="Group 29"/>
          <p:cNvGrpSpPr>
            <a:grpSpLocks/>
          </p:cNvGrpSpPr>
          <p:nvPr/>
        </p:nvGrpSpPr>
        <p:grpSpPr bwMode="auto">
          <a:xfrm>
            <a:off x="7729538" y="1428750"/>
            <a:ext cx="530225" cy="530225"/>
            <a:chOff x="4878" y="876"/>
            <a:chExt cx="334" cy="334"/>
          </a:xfrm>
        </p:grpSpPr>
        <p:sp>
          <p:nvSpPr>
            <p:cNvPr id="103661" name="Freeform 30"/>
            <p:cNvSpPr>
              <a:spLocks/>
            </p:cNvSpPr>
            <p:nvPr/>
          </p:nvSpPr>
          <p:spPr bwMode="auto">
            <a:xfrm>
              <a:off x="4878" y="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662" name="Text Box 31"/>
            <p:cNvSpPr txBox="1">
              <a:spLocks noChangeArrowheads="1"/>
            </p:cNvSpPr>
            <p:nvPr/>
          </p:nvSpPr>
          <p:spPr bwMode="auto">
            <a:xfrm>
              <a:off x="4947" y="98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48" name="Group 32"/>
          <p:cNvGrpSpPr>
            <a:grpSpLocks/>
          </p:cNvGrpSpPr>
          <p:nvPr/>
        </p:nvGrpSpPr>
        <p:grpSpPr bwMode="auto">
          <a:xfrm>
            <a:off x="3749675" y="704850"/>
            <a:ext cx="530225" cy="657225"/>
            <a:chOff x="2366" y="439"/>
            <a:chExt cx="334" cy="414"/>
          </a:xfrm>
        </p:grpSpPr>
        <p:grpSp>
          <p:nvGrpSpPr>
            <p:cNvPr id="103657" name="Group 33"/>
            <p:cNvGrpSpPr>
              <a:grpSpLocks/>
            </p:cNvGrpSpPr>
            <p:nvPr/>
          </p:nvGrpSpPr>
          <p:grpSpPr bwMode="auto">
            <a:xfrm>
              <a:off x="2366" y="439"/>
              <a:ext cx="334" cy="414"/>
              <a:chOff x="2366" y="399"/>
              <a:chExt cx="334" cy="414"/>
            </a:xfrm>
          </p:grpSpPr>
          <p:sp>
            <p:nvSpPr>
              <p:cNvPr id="103659" name="Freeform 34"/>
              <p:cNvSpPr>
                <a:spLocks noChangeAspect="1"/>
              </p:cNvSpPr>
              <p:nvPr/>
            </p:nvSpPr>
            <p:spPr bwMode="auto">
              <a:xfrm>
                <a:off x="2366" y="399"/>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660" name="Line 35"/>
              <p:cNvSpPr>
                <a:spLocks noChangeShapeType="1"/>
              </p:cNvSpPr>
              <p:nvPr/>
            </p:nvSpPr>
            <p:spPr bwMode="auto">
              <a:xfrm>
                <a:off x="2366" y="567"/>
                <a:ext cx="0" cy="246"/>
              </a:xfrm>
              <a:prstGeom prst="line">
                <a:avLst/>
              </a:prstGeom>
              <a:noFill/>
              <a:ln w="19050">
                <a:solidFill>
                  <a:schemeClr val="tx1"/>
                </a:solidFill>
                <a:round/>
                <a:headEnd/>
                <a:tailEnd/>
              </a:ln>
            </p:spPr>
            <p:txBody>
              <a:bodyPr wrap="none" anchor="ctr"/>
              <a:lstStyle/>
              <a:p>
                <a:endParaRPr lang="en-US"/>
              </a:p>
            </p:txBody>
          </p:sp>
        </p:grpSp>
        <p:sp>
          <p:nvSpPr>
            <p:cNvPr id="103658" name="Text Box 36"/>
            <p:cNvSpPr txBox="1">
              <a:spLocks noChangeArrowheads="1"/>
            </p:cNvSpPr>
            <p:nvPr/>
          </p:nvSpPr>
          <p:spPr bwMode="auto">
            <a:xfrm>
              <a:off x="2434" y="55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49" name="Group 37"/>
          <p:cNvGrpSpPr>
            <a:grpSpLocks/>
          </p:cNvGrpSpPr>
          <p:nvPr/>
        </p:nvGrpSpPr>
        <p:grpSpPr bwMode="auto">
          <a:xfrm>
            <a:off x="5116513" y="852488"/>
            <a:ext cx="547687" cy="569912"/>
            <a:chOff x="3222" y="491"/>
            <a:chExt cx="345" cy="359"/>
          </a:xfrm>
        </p:grpSpPr>
        <p:grpSp>
          <p:nvGrpSpPr>
            <p:cNvPr id="103653" name="Group 38"/>
            <p:cNvGrpSpPr>
              <a:grpSpLocks/>
            </p:cNvGrpSpPr>
            <p:nvPr/>
          </p:nvGrpSpPr>
          <p:grpSpPr bwMode="auto">
            <a:xfrm>
              <a:off x="3222" y="491"/>
              <a:ext cx="345" cy="359"/>
              <a:chOff x="3222" y="451"/>
              <a:chExt cx="345" cy="359"/>
            </a:xfrm>
          </p:grpSpPr>
          <p:sp>
            <p:nvSpPr>
              <p:cNvPr id="103655" name="Rectangle 39"/>
              <p:cNvSpPr>
                <a:spLocks noChangeArrowheads="1"/>
              </p:cNvSpPr>
              <p:nvPr/>
            </p:nvSpPr>
            <p:spPr bwMode="auto">
              <a:xfrm>
                <a:off x="3222" y="451"/>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656" name="Line 40"/>
              <p:cNvSpPr>
                <a:spLocks noChangeShapeType="1"/>
              </p:cNvSpPr>
              <p:nvPr/>
            </p:nvSpPr>
            <p:spPr bwMode="auto">
              <a:xfrm>
                <a:off x="3222" y="639"/>
                <a:ext cx="0" cy="171"/>
              </a:xfrm>
              <a:prstGeom prst="line">
                <a:avLst/>
              </a:prstGeom>
              <a:noFill/>
              <a:ln w="28575">
                <a:solidFill>
                  <a:schemeClr val="tx1"/>
                </a:solidFill>
                <a:round/>
                <a:headEnd/>
                <a:tailEnd/>
              </a:ln>
            </p:spPr>
            <p:txBody>
              <a:bodyPr wrap="none" anchor="ctr"/>
              <a:lstStyle/>
              <a:p>
                <a:endParaRPr lang="en-US"/>
              </a:p>
            </p:txBody>
          </p:sp>
        </p:grpSp>
        <p:sp>
          <p:nvSpPr>
            <p:cNvPr id="103654" name="Text Box 41"/>
            <p:cNvSpPr txBox="1">
              <a:spLocks noChangeArrowheads="1"/>
            </p:cNvSpPr>
            <p:nvPr/>
          </p:nvSpPr>
          <p:spPr bwMode="auto">
            <a:xfrm>
              <a:off x="3297" y="543"/>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0" name="Group 42"/>
          <p:cNvGrpSpPr>
            <a:grpSpLocks/>
          </p:cNvGrpSpPr>
          <p:nvPr/>
        </p:nvGrpSpPr>
        <p:grpSpPr bwMode="auto">
          <a:xfrm>
            <a:off x="6484938" y="819150"/>
            <a:ext cx="401637" cy="593725"/>
            <a:chOff x="4089" y="479"/>
            <a:chExt cx="253" cy="374"/>
          </a:xfrm>
        </p:grpSpPr>
        <p:grpSp>
          <p:nvGrpSpPr>
            <p:cNvPr id="103649" name="Group 43"/>
            <p:cNvGrpSpPr>
              <a:grpSpLocks/>
            </p:cNvGrpSpPr>
            <p:nvPr/>
          </p:nvGrpSpPr>
          <p:grpSpPr bwMode="auto">
            <a:xfrm>
              <a:off x="4089" y="479"/>
              <a:ext cx="253" cy="374"/>
              <a:chOff x="4089" y="439"/>
              <a:chExt cx="253" cy="374"/>
            </a:xfrm>
          </p:grpSpPr>
          <p:sp>
            <p:nvSpPr>
              <p:cNvPr id="103651" name="Rectangle 44"/>
              <p:cNvSpPr>
                <a:spLocks noChangeArrowheads="1"/>
              </p:cNvSpPr>
              <p:nvPr/>
            </p:nvSpPr>
            <p:spPr bwMode="auto">
              <a:xfrm>
                <a:off x="4089" y="439"/>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652" name="Line 45"/>
              <p:cNvSpPr>
                <a:spLocks noChangeShapeType="1"/>
              </p:cNvSpPr>
              <p:nvPr/>
            </p:nvSpPr>
            <p:spPr bwMode="auto">
              <a:xfrm>
                <a:off x="4089" y="690"/>
                <a:ext cx="0" cy="123"/>
              </a:xfrm>
              <a:prstGeom prst="line">
                <a:avLst/>
              </a:prstGeom>
              <a:noFill/>
              <a:ln w="28575">
                <a:solidFill>
                  <a:schemeClr val="tx1"/>
                </a:solidFill>
                <a:round/>
                <a:headEnd/>
                <a:tailEnd/>
              </a:ln>
            </p:spPr>
            <p:txBody>
              <a:bodyPr wrap="none" anchor="ctr"/>
              <a:lstStyle/>
              <a:p>
                <a:endParaRPr lang="en-US"/>
              </a:p>
            </p:txBody>
          </p:sp>
        </p:grpSp>
        <p:sp>
          <p:nvSpPr>
            <p:cNvPr id="103650" name="Text Box 46"/>
            <p:cNvSpPr txBox="1">
              <a:spLocks noChangeArrowheads="1"/>
            </p:cNvSpPr>
            <p:nvPr/>
          </p:nvSpPr>
          <p:spPr bwMode="auto">
            <a:xfrm>
              <a:off x="4114" y="542"/>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1" name="Group 47"/>
          <p:cNvGrpSpPr>
            <a:grpSpLocks/>
          </p:cNvGrpSpPr>
          <p:nvPr/>
        </p:nvGrpSpPr>
        <p:grpSpPr bwMode="auto">
          <a:xfrm>
            <a:off x="7729538" y="704850"/>
            <a:ext cx="530225" cy="654050"/>
            <a:chOff x="4872" y="438"/>
            <a:chExt cx="334" cy="412"/>
          </a:xfrm>
        </p:grpSpPr>
        <p:grpSp>
          <p:nvGrpSpPr>
            <p:cNvPr id="103645" name="Group 48"/>
            <p:cNvGrpSpPr>
              <a:grpSpLocks/>
            </p:cNvGrpSpPr>
            <p:nvPr/>
          </p:nvGrpSpPr>
          <p:grpSpPr bwMode="auto">
            <a:xfrm>
              <a:off x="4872" y="438"/>
              <a:ext cx="334" cy="412"/>
              <a:chOff x="4872" y="398"/>
              <a:chExt cx="334" cy="412"/>
            </a:xfrm>
          </p:grpSpPr>
          <p:sp>
            <p:nvSpPr>
              <p:cNvPr id="103647" name="Freeform 49"/>
              <p:cNvSpPr>
                <a:spLocks/>
              </p:cNvSpPr>
              <p:nvPr/>
            </p:nvSpPr>
            <p:spPr bwMode="auto">
              <a:xfrm>
                <a:off x="4872" y="398"/>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648" name="Line 50"/>
              <p:cNvSpPr>
                <a:spLocks noChangeShapeType="1"/>
              </p:cNvSpPr>
              <p:nvPr/>
            </p:nvSpPr>
            <p:spPr bwMode="auto">
              <a:xfrm>
                <a:off x="4872" y="567"/>
                <a:ext cx="0" cy="243"/>
              </a:xfrm>
              <a:prstGeom prst="line">
                <a:avLst/>
              </a:prstGeom>
              <a:noFill/>
              <a:ln w="19050">
                <a:solidFill>
                  <a:schemeClr val="tx1"/>
                </a:solidFill>
                <a:round/>
                <a:headEnd/>
                <a:tailEnd/>
              </a:ln>
            </p:spPr>
            <p:txBody>
              <a:bodyPr wrap="none" anchor="ctr"/>
              <a:lstStyle/>
              <a:p>
                <a:endParaRPr lang="en-US"/>
              </a:p>
            </p:txBody>
          </p:sp>
        </p:grpSp>
        <p:sp>
          <p:nvSpPr>
            <p:cNvPr id="103646" name="Text Box 51"/>
            <p:cNvSpPr txBox="1">
              <a:spLocks noChangeArrowheads="1"/>
            </p:cNvSpPr>
            <p:nvPr/>
          </p:nvSpPr>
          <p:spPr bwMode="auto">
            <a:xfrm>
              <a:off x="4947" y="550"/>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2" name="Group 52"/>
          <p:cNvGrpSpPr>
            <a:grpSpLocks/>
          </p:cNvGrpSpPr>
          <p:nvPr/>
        </p:nvGrpSpPr>
        <p:grpSpPr bwMode="auto">
          <a:xfrm>
            <a:off x="3749675" y="2076450"/>
            <a:ext cx="530225" cy="530225"/>
            <a:chOff x="2367" y="1244"/>
            <a:chExt cx="334" cy="334"/>
          </a:xfrm>
        </p:grpSpPr>
        <p:sp>
          <p:nvSpPr>
            <p:cNvPr id="103635" name="Freeform 53"/>
            <p:cNvSpPr>
              <a:spLocks noChangeAspect="1"/>
            </p:cNvSpPr>
            <p:nvPr/>
          </p:nvSpPr>
          <p:spPr bwMode="auto">
            <a:xfrm>
              <a:off x="2367" y="12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636" name="Text Box 54"/>
            <p:cNvSpPr txBox="1">
              <a:spLocks noChangeArrowheads="1"/>
            </p:cNvSpPr>
            <p:nvPr/>
          </p:nvSpPr>
          <p:spPr bwMode="auto">
            <a:xfrm>
              <a:off x="2436" y="132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637" name="Group 55"/>
            <p:cNvGrpSpPr>
              <a:grpSpLocks/>
            </p:cNvGrpSpPr>
            <p:nvPr/>
          </p:nvGrpSpPr>
          <p:grpSpPr bwMode="auto">
            <a:xfrm>
              <a:off x="2379" y="1428"/>
              <a:ext cx="310" cy="41"/>
              <a:chOff x="3099" y="2714"/>
              <a:chExt cx="516" cy="59"/>
            </a:xfrm>
          </p:grpSpPr>
          <p:sp>
            <p:nvSpPr>
              <p:cNvPr id="103638" name="Freeform 56"/>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9" name="Freeform 57"/>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40" name="Freeform 58"/>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41" name="Freeform 59"/>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42" name="Freeform 60"/>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43" name="Freeform 61"/>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44" name="Freeform 62"/>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3453" name="Group 63"/>
          <p:cNvGrpSpPr>
            <a:grpSpLocks/>
          </p:cNvGrpSpPr>
          <p:nvPr/>
        </p:nvGrpSpPr>
        <p:grpSpPr bwMode="auto">
          <a:xfrm>
            <a:off x="5118100" y="2160588"/>
            <a:ext cx="547688" cy="365125"/>
            <a:chOff x="3224" y="1297"/>
            <a:chExt cx="345" cy="230"/>
          </a:xfrm>
        </p:grpSpPr>
        <p:sp>
          <p:nvSpPr>
            <p:cNvPr id="103625" name="Rectangle 64"/>
            <p:cNvSpPr>
              <a:spLocks noChangeArrowheads="1"/>
            </p:cNvSpPr>
            <p:nvPr/>
          </p:nvSpPr>
          <p:spPr bwMode="auto">
            <a:xfrm>
              <a:off x="3224" y="129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626" name="Text Box 65"/>
            <p:cNvSpPr txBox="1">
              <a:spLocks noChangeArrowheads="1"/>
            </p:cNvSpPr>
            <p:nvPr/>
          </p:nvSpPr>
          <p:spPr bwMode="auto">
            <a:xfrm>
              <a:off x="3298" y="130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627" name="Group 66"/>
            <p:cNvGrpSpPr>
              <a:grpSpLocks/>
            </p:cNvGrpSpPr>
            <p:nvPr/>
          </p:nvGrpSpPr>
          <p:grpSpPr bwMode="auto">
            <a:xfrm>
              <a:off x="3224" y="1416"/>
              <a:ext cx="345" cy="59"/>
              <a:chOff x="3099" y="2714"/>
              <a:chExt cx="516" cy="59"/>
            </a:xfrm>
          </p:grpSpPr>
          <p:sp>
            <p:nvSpPr>
              <p:cNvPr id="103628" name="Freeform 67"/>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9" name="Freeform 68"/>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0" name="Freeform 69"/>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1" name="Freeform 70"/>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2" name="Freeform 71"/>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3" name="Freeform 72"/>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34" name="Freeform 73"/>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3454" name="Group 74"/>
          <p:cNvGrpSpPr>
            <a:grpSpLocks/>
          </p:cNvGrpSpPr>
          <p:nvPr/>
        </p:nvGrpSpPr>
        <p:grpSpPr bwMode="auto">
          <a:xfrm>
            <a:off x="6484938" y="2141538"/>
            <a:ext cx="403225" cy="401637"/>
            <a:chOff x="4089" y="1285"/>
            <a:chExt cx="254" cy="253"/>
          </a:xfrm>
        </p:grpSpPr>
        <p:sp>
          <p:nvSpPr>
            <p:cNvPr id="103615" name="Rectangle 75"/>
            <p:cNvSpPr>
              <a:spLocks noChangeArrowheads="1"/>
            </p:cNvSpPr>
            <p:nvPr/>
          </p:nvSpPr>
          <p:spPr bwMode="auto">
            <a:xfrm>
              <a:off x="4089" y="128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616" name="Text Box 76"/>
            <p:cNvSpPr txBox="1">
              <a:spLocks noChangeArrowheads="1"/>
            </p:cNvSpPr>
            <p:nvPr/>
          </p:nvSpPr>
          <p:spPr bwMode="auto">
            <a:xfrm>
              <a:off x="4117" y="1334"/>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617" name="Group 77"/>
            <p:cNvGrpSpPr>
              <a:grpSpLocks/>
            </p:cNvGrpSpPr>
            <p:nvPr/>
          </p:nvGrpSpPr>
          <p:grpSpPr bwMode="auto">
            <a:xfrm>
              <a:off x="4089" y="1456"/>
              <a:ext cx="254" cy="45"/>
              <a:chOff x="3099" y="2714"/>
              <a:chExt cx="516" cy="59"/>
            </a:xfrm>
          </p:grpSpPr>
          <p:sp>
            <p:nvSpPr>
              <p:cNvPr id="103618" name="Freeform 78"/>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19" name="Freeform 79"/>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0" name="Freeform 80"/>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1" name="Freeform 81"/>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2" name="Freeform 82"/>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3" name="Freeform 83"/>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24" name="Freeform 84"/>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3455" name="Group 85"/>
          <p:cNvGrpSpPr>
            <a:grpSpLocks/>
          </p:cNvGrpSpPr>
          <p:nvPr/>
        </p:nvGrpSpPr>
        <p:grpSpPr bwMode="auto">
          <a:xfrm>
            <a:off x="7729538" y="2076450"/>
            <a:ext cx="530225" cy="530225"/>
            <a:chOff x="4873" y="1244"/>
            <a:chExt cx="334" cy="334"/>
          </a:xfrm>
        </p:grpSpPr>
        <p:grpSp>
          <p:nvGrpSpPr>
            <p:cNvPr id="103604" name="Group 86"/>
            <p:cNvGrpSpPr>
              <a:grpSpLocks/>
            </p:cNvGrpSpPr>
            <p:nvPr/>
          </p:nvGrpSpPr>
          <p:grpSpPr bwMode="auto">
            <a:xfrm>
              <a:off x="4873" y="1244"/>
              <a:ext cx="334" cy="334"/>
              <a:chOff x="4873" y="782"/>
              <a:chExt cx="334" cy="334"/>
            </a:xfrm>
          </p:grpSpPr>
          <p:sp>
            <p:nvSpPr>
              <p:cNvPr id="103613" name="Freeform 87"/>
              <p:cNvSpPr>
                <a:spLocks/>
              </p:cNvSpPr>
              <p:nvPr/>
            </p:nvSpPr>
            <p:spPr bwMode="auto">
              <a:xfrm>
                <a:off x="4873" y="7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614" name="Text Box 88"/>
              <p:cNvSpPr txBox="1">
                <a:spLocks noChangeArrowheads="1"/>
              </p:cNvSpPr>
              <p:nvPr/>
            </p:nvSpPr>
            <p:spPr bwMode="auto">
              <a:xfrm>
                <a:off x="4942" y="892"/>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605" name="Group 89"/>
            <p:cNvGrpSpPr>
              <a:grpSpLocks/>
            </p:cNvGrpSpPr>
            <p:nvPr/>
          </p:nvGrpSpPr>
          <p:grpSpPr bwMode="auto">
            <a:xfrm>
              <a:off x="4959" y="1469"/>
              <a:ext cx="170" cy="35"/>
              <a:chOff x="3099" y="2714"/>
              <a:chExt cx="516" cy="59"/>
            </a:xfrm>
          </p:grpSpPr>
          <p:sp>
            <p:nvSpPr>
              <p:cNvPr id="103606" name="Freeform 90"/>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07" name="Freeform 91"/>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08" name="Freeform 92"/>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09" name="Freeform 93"/>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10" name="Freeform 94"/>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11" name="Freeform 95"/>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3612" name="Freeform 96"/>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3456" name="Group 97"/>
          <p:cNvGrpSpPr>
            <a:grpSpLocks/>
          </p:cNvGrpSpPr>
          <p:nvPr/>
        </p:nvGrpSpPr>
        <p:grpSpPr bwMode="auto">
          <a:xfrm>
            <a:off x="3749675" y="2725738"/>
            <a:ext cx="530225" cy="530225"/>
            <a:chOff x="2366" y="1627"/>
            <a:chExt cx="334" cy="334"/>
          </a:xfrm>
        </p:grpSpPr>
        <p:grpSp>
          <p:nvGrpSpPr>
            <p:cNvPr id="103599" name="Group 98"/>
            <p:cNvGrpSpPr>
              <a:grpSpLocks/>
            </p:cNvGrpSpPr>
            <p:nvPr/>
          </p:nvGrpSpPr>
          <p:grpSpPr bwMode="auto">
            <a:xfrm>
              <a:off x="2366" y="1627"/>
              <a:ext cx="334" cy="334"/>
              <a:chOff x="2366" y="873"/>
              <a:chExt cx="334" cy="334"/>
            </a:xfrm>
          </p:grpSpPr>
          <p:sp>
            <p:nvSpPr>
              <p:cNvPr id="103601" name="Freeform 99"/>
              <p:cNvSpPr>
                <a:spLocks noChangeAspect="1"/>
              </p:cNvSpPr>
              <p:nvPr/>
            </p:nvSpPr>
            <p:spPr bwMode="auto">
              <a:xfrm>
                <a:off x="2366" y="873"/>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602" name="Line 100"/>
              <p:cNvSpPr>
                <a:spLocks noChangeShapeType="1"/>
              </p:cNvSpPr>
              <p:nvPr/>
            </p:nvSpPr>
            <p:spPr bwMode="auto">
              <a:xfrm flipV="1">
                <a:off x="2416" y="963"/>
                <a:ext cx="233" cy="152"/>
              </a:xfrm>
              <a:prstGeom prst="line">
                <a:avLst/>
              </a:prstGeom>
              <a:noFill/>
              <a:ln w="12700">
                <a:solidFill>
                  <a:schemeClr val="tx1"/>
                </a:solidFill>
                <a:round/>
                <a:headEnd/>
                <a:tailEnd/>
              </a:ln>
            </p:spPr>
            <p:txBody>
              <a:bodyPr wrap="none" anchor="ctr"/>
              <a:lstStyle/>
              <a:p>
                <a:endParaRPr lang="en-US"/>
              </a:p>
            </p:txBody>
          </p:sp>
          <p:sp>
            <p:nvSpPr>
              <p:cNvPr id="103603" name="Line 101"/>
              <p:cNvSpPr>
                <a:spLocks noChangeShapeType="1"/>
              </p:cNvSpPr>
              <p:nvPr/>
            </p:nvSpPr>
            <p:spPr bwMode="auto">
              <a:xfrm>
                <a:off x="2422" y="963"/>
                <a:ext cx="227" cy="149"/>
              </a:xfrm>
              <a:prstGeom prst="line">
                <a:avLst/>
              </a:prstGeom>
              <a:noFill/>
              <a:ln w="12700">
                <a:solidFill>
                  <a:schemeClr val="tx1"/>
                </a:solidFill>
                <a:round/>
                <a:headEnd/>
                <a:tailEnd/>
              </a:ln>
            </p:spPr>
            <p:txBody>
              <a:bodyPr wrap="none" anchor="ctr"/>
              <a:lstStyle/>
              <a:p>
                <a:endParaRPr lang="en-US"/>
              </a:p>
            </p:txBody>
          </p:sp>
        </p:grpSp>
        <p:sp>
          <p:nvSpPr>
            <p:cNvPr id="103600" name="Text Box 102"/>
            <p:cNvSpPr txBox="1">
              <a:spLocks noChangeArrowheads="1"/>
            </p:cNvSpPr>
            <p:nvPr/>
          </p:nvSpPr>
          <p:spPr bwMode="auto">
            <a:xfrm>
              <a:off x="2434" y="173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7" name="Group 103"/>
          <p:cNvGrpSpPr>
            <a:grpSpLocks/>
          </p:cNvGrpSpPr>
          <p:nvPr/>
        </p:nvGrpSpPr>
        <p:grpSpPr bwMode="auto">
          <a:xfrm>
            <a:off x="5118100" y="2809875"/>
            <a:ext cx="547688" cy="365125"/>
            <a:chOff x="3224" y="1679"/>
            <a:chExt cx="345" cy="230"/>
          </a:xfrm>
        </p:grpSpPr>
        <p:grpSp>
          <p:nvGrpSpPr>
            <p:cNvPr id="103594" name="Group 104"/>
            <p:cNvGrpSpPr>
              <a:grpSpLocks/>
            </p:cNvGrpSpPr>
            <p:nvPr/>
          </p:nvGrpSpPr>
          <p:grpSpPr bwMode="auto">
            <a:xfrm>
              <a:off x="3224" y="1679"/>
              <a:ext cx="345" cy="230"/>
              <a:chOff x="3224" y="504"/>
              <a:chExt cx="345" cy="230"/>
            </a:xfrm>
          </p:grpSpPr>
          <p:sp>
            <p:nvSpPr>
              <p:cNvPr id="103596" name="Rectangle 105"/>
              <p:cNvSpPr>
                <a:spLocks noChangeArrowheads="1"/>
              </p:cNvSpPr>
              <p:nvPr/>
            </p:nvSpPr>
            <p:spPr bwMode="auto">
              <a:xfrm>
                <a:off x="3224" y="50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597" name="Freeform 106"/>
              <p:cNvSpPr>
                <a:spLocks/>
              </p:cNvSpPr>
              <p:nvPr/>
            </p:nvSpPr>
            <p:spPr bwMode="auto">
              <a:xfrm>
                <a:off x="3227" y="509"/>
                <a:ext cx="339" cy="219"/>
              </a:xfrm>
              <a:custGeom>
                <a:avLst/>
                <a:gdLst>
                  <a:gd name="T0" fmla="*/ 0 w 339"/>
                  <a:gd name="T1" fmla="*/ 219 h 219"/>
                  <a:gd name="T2" fmla="*/ 339 w 339"/>
                  <a:gd name="T3" fmla="*/ 0 h 219"/>
                  <a:gd name="T4" fmla="*/ 0 60000 65536"/>
                  <a:gd name="T5" fmla="*/ 0 60000 65536"/>
                  <a:gd name="T6" fmla="*/ 0 w 339"/>
                  <a:gd name="T7" fmla="*/ 0 h 219"/>
                  <a:gd name="T8" fmla="*/ 339 w 339"/>
                  <a:gd name="T9" fmla="*/ 219 h 219"/>
                </a:gdLst>
                <a:ahLst/>
                <a:cxnLst>
                  <a:cxn ang="T4">
                    <a:pos x="T0" y="T1"/>
                  </a:cxn>
                  <a:cxn ang="T5">
                    <a:pos x="T2" y="T3"/>
                  </a:cxn>
                </a:cxnLst>
                <a:rect l="T6" t="T7" r="T8" b="T9"/>
                <a:pathLst>
                  <a:path w="339" h="219">
                    <a:moveTo>
                      <a:pt x="0" y="219"/>
                    </a:moveTo>
                    <a:lnTo>
                      <a:pt x="339"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sp>
            <p:nvSpPr>
              <p:cNvPr id="103598" name="Freeform 107"/>
              <p:cNvSpPr>
                <a:spLocks/>
              </p:cNvSpPr>
              <p:nvPr/>
            </p:nvSpPr>
            <p:spPr bwMode="auto">
              <a:xfrm>
                <a:off x="3225" y="509"/>
                <a:ext cx="342" cy="219"/>
              </a:xfrm>
              <a:custGeom>
                <a:avLst/>
                <a:gdLst>
                  <a:gd name="T0" fmla="*/ 342 w 342"/>
                  <a:gd name="T1" fmla="*/ 219 h 219"/>
                  <a:gd name="T2" fmla="*/ 0 w 342"/>
                  <a:gd name="T3" fmla="*/ 0 h 219"/>
                  <a:gd name="T4" fmla="*/ 0 60000 65536"/>
                  <a:gd name="T5" fmla="*/ 0 60000 65536"/>
                  <a:gd name="T6" fmla="*/ 0 w 342"/>
                  <a:gd name="T7" fmla="*/ 0 h 219"/>
                  <a:gd name="T8" fmla="*/ 342 w 342"/>
                  <a:gd name="T9" fmla="*/ 219 h 219"/>
                </a:gdLst>
                <a:ahLst/>
                <a:cxnLst>
                  <a:cxn ang="T4">
                    <a:pos x="T0" y="T1"/>
                  </a:cxn>
                  <a:cxn ang="T5">
                    <a:pos x="T2" y="T3"/>
                  </a:cxn>
                </a:cxnLst>
                <a:rect l="T6" t="T7" r="T8" b="T9"/>
                <a:pathLst>
                  <a:path w="342" h="219">
                    <a:moveTo>
                      <a:pt x="342" y="219"/>
                    </a:moveTo>
                    <a:lnTo>
                      <a:pt x="0" y="0"/>
                    </a:lnTo>
                  </a:path>
                </a:pathLst>
              </a:custGeom>
              <a:noFill/>
              <a:ln w="12700" cap="flat" cmpd="sng">
                <a:solidFill>
                  <a:schemeClr val="tx1"/>
                </a:solidFill>
                <a:prstDash val="solid"/>
                <a:round/>
                <a:headEnd type="none" w="med" len="med"/>
                <a:tailEnd type="none" w="med" len="med"/>
              </a:ln>
            </p:spPr>
            <p:txBody>
              <a:bodyPr wrap="none" anchor="ctr"/>
              <a:lstStyle/>
              <a:p>
                <a:endParaRPr lang="en-US"/>
              </a:p>
            </p:txBody>
          </p:sp>
        </p:grpSp>
        <p:sp>
          <p:nvSpPr>
            <p:cNvPr id="103595" name="Text Box 108"/>
            <p:cNvSpPr txBox="1">
              <a:spLocks noChangeArrowheads="1"/>
            </p:cNvSpPr>
            <p:nvPr/>
          </p:nvSpPr>
          <p:spPr bwMode="auto">
            <a:xfrm>
              <a:off x="3298" y="173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8" name="Group 109"/>
          <p:cNvGrpSpPr>
            <a:grpSpLocks/>
          </p:cNvGrpSpPr>
          <p:nvPr/>
        </p:nvGrpSpPr>
        <p:grpSpPr bwMode="auto">
          <a:xfrm>
            <a:off x="6484938" y="2790825"/>
            <a:ext cx="401637" cy="401638"/>
            <a:chOff x="4089" y="1668"/>
            <a:chExt cx="253" cy="253"/>
          </a:xfrm>
        </p:grpSpPr>
        <p:grpSp>
          <p:nvGrpSpPr>
            <p:cNvPr id="103589" name="Group 110"/>
            <p:cNvGrpSpPr>
              <a:grpSpLocks/>
            </p:cNvGrpSpPr>
            <p:nvPr/>
          </p:nvGrpSpPr>
          <p:grpSpPr bwMode="auto">
            <a:xfrm>
              <a:off x="4089" y="1668"/>
              <a:ext cx="253" cy="253"/>
              <a:chOff x="4094" y="487"/>
              <a:chExt cx="253" cy="253"/>
            </a:xfrm>
          </p:grpSpPr>
          <p:sp>
            <p:nvSpPr>
              <p:cNvPr id="103591" name="Rectangle 111"/>
              <p:cNvSpPr>
                <a:spLocks noChangeArrowheads="1"/>
              </p:cNvSpPr>
              <p:nvPr/>
            </p:nvSpPr>
            <p:spPr bwMode="auto">
              <a:xfrm>
                <a:off x="4094" y="48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592" name="Line 112"/>
              <p:cNvSpPr>
                <a:spLocks noChangeShapeType="1"/>
              </p:cNvSpPr>
              <p:nvPr/>
            </p:nvSpPr>
            <p:spPr bwMode="auto">
              <a:xfrm flipV="1">
                <a:off x="4100" y="494"/>
                <a:ext cx="240" cy="238"/>
              </a:xfrm>
              <a:prstGeom prst="line">
                <a:avLst/>
              </a:prstGeom>
              <a:noFill/>
              <a:ln w="12700">
                <a:solidFill>
                  <a:schemeClr val="tx1"/>
                </a:solidFill>
                <a:round/>
                <a:headEnd/>
                <a:tailEnd/>
              </a:ln>
            </p:spPr>
            <p:txBody>
              <a:bodyPr wrap="none" anchor="ctr"/>
              <a:lstStyle/>
              <a:p>
                <a:endParaRPr lang="en-US"/>
              </a:p>
            </p:txBody>
          </p:sp>
          <p:sp>
            <p:nvSpPr>
              <p:cNvPr id="103593" name="Line 113"/>
              <p:cNvSpPr>
                <a:spLocks noChangeShapeType="1"/>
              </p:cNvSpPr>
              <p:nvPr/>
            </p:nvSpPr>
            <p:spPr bwMode="auto">
              <a:xfrm flipH="1" flipV="1">
                <a:off x="4100" y="494"/>
                <a:ext cx="240" cy="238"/>
              </a:xfrm>
              <a:prstGeom prst="line">
                <a:avLst/>
              </a:prstGeom>
              <a:noFill/>
              <a:ln w="12700">
                <a:solidFill>
                  <a:schemeClr val="tx1"/>
                </a:solidFill>
                <a:round/>
                <a:headEnd/>
                <a:tailEnd/>
              </a:ln>
            </p:spPr>
            <p:txBody>
              <a:bodyPr wrap="none" anchor="ctr"/>
              <a:lstStyle/>
              <a:p>
                <a:endParaRPr lang="en-US"/>
              </a:p>
            </p:txBody>
          </p:sp>
        </p:grpSp>
        <p:sp>
          <p:nvSpPr>
            <p:cNvPr id="103590" name="Text Box 114"/>
            <p:cNvSpPr txBox="1">
              <a:spLocks noChangeArrowheads="1"/>
            </p:cNvSpPr>
            <p:nvPr/>
          </p:nvSpPr>
          <p:spPr bwMode="auto">
            <a:xfrm>
              <a:off x="4117" y="173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59" name="Group 115"/>
          <p:cNvGrpSpPr>
            <a:grpSpLocks/>
          </p:cNvGrpSpPr>
          <p:nvPr/>
        </p:nvGrpSpPr>
        <p:grpSpPr bwMode="auto">
          <a:xfrm>
            <a:off x="7729538" y="2725738"/>
            <a:ext cx="530225" cy="530225"/>
            <a:chOff x="4872" y="1627"/>
            <a:chExt cx="334" cy="334"/>
          </a:xfrm>
        </p:grpSpPr>
        <p:grpSp>
          <p:nvGrpSpPr>
            <p:cNvPr id="103584" name="Group 116"/>
            <p:cNvGrpSpPr>
              <a:grpSpLocks/>
            </p:cNvGrpSpPr>
            <p:nvPr/>
          </p:nvGrpSpPr>
          <p:grpSpPr bwMode="auto">
            <a:xfrm>
              <a:off x="4872" y="1627"/>
              <a:ext cx="334" cy="334"/>
              <a:chOff x="4872" y="444"/>
              <a:chExt cx="334" cy="334"/>
            </a:xfrm>
          </p:grpSpPr>
          <p:sp>
            <p:nvSpPr>
              <p:cNvPr id="103586" name="Freeform 117"/>
              <p:cNvSpPr>
                <a:spLocks/>
              </p:cNvSpPr>
              <p:nvPr/>
            </p:nvSpPr>
            <p:spPr bwMode="auto">
              <a:xfrm>
                <a:off x="4872" y="44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587" name="Line 118"/>
              <p:cNvSpPr>
                <a:spLocks noChangeShapeType="1"/>
              </p:cNvSpPr>
              <p:nvPr/>
            </p:nvSpPr>
            <p:spPr bwMode="auto">
              <a:xfrm flipV="1">
                <a:off x="4957" y="529"/>
                <a:ext cx="164" cy="164"/>
              </a:xfrm>
              <a:prstGeom prst="line">
                <a:avLst/>
              </a:prstGeom>
              <a:noFill/>
              <a:ln w="12700">
                <a:solidFill>
                  <a:schemeClr val="tx1"/>
                </a:solidFill>
                <a:round/>
                <a:headEnd/>
                <a:tailEnd/>
              </a:ln>
            </p:spPr>
            <p:txBody>
              <a:bodyPr wrap="none" anchor="ctr"/>
              <a:lstStyle/>
              <a:p>
                <a:endParaRPr lang="en-US"/>
              </a:p>
            </p:txBody>
          </p:sp>
          <p:sp>
            <p:nvSpPr>
              <p:cNvPr id="103588" name="Line 119"/>
              <p:cNvSpPr>
                <a:spLocks noChangeShapeType="1"/>
              </p:cNvSpPr>
              <p:nvPr/>
            </p:nvSpPr>
            <p:spPr bwMode="auto">
              <a:xfrm flipH="1" flipV="1">
                <a:off x="4955" y="528"/>
                <a:ext cx="167" cy="165"/>
              </a:xfrm>
              <a:prstGeom prst="line">
                <a:avLst/>
              </a:prstGeom>
              <a:noFill/>
              <a:ln w="12700">
                <a:solidFill>
                  <a:schemeClr val="tx1"/>
                </a:solidFill>
                <a:round/>
                <a:headEnd/>
                <a:tailEnd/>
              </a:ln>
            </p:spPr>
            <p:txBody>
              <a:bodyPr wrap="none" anchor="ctr"/>
              <a:lstStyle/>
              <a:p>
                <a:endParaRPr lang="en-US"/>
              </a:p>
            </p:txBody>
          </p:sp>
        </p:grpSp>
        <p:sp>
          <p:nvSpPr>
            <p:cNvPr id="103585" name="Text Box 120"/>
            <p:cNvSpPr txBox="1">
              <a:spLocks noChangeArrowheads="1"/>
            </p:cNvSpPr>
            <p:nvPr/>
          </p:nvSpPr>
          <p:spPr bwMode="auto">
            <a:xfrm>
              <a:off x="4940" y="1737"/>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0" name="Group 121"/>
          <p:cNvGrpSpPr>
            <a:grpSpLocks/>
          </p:cNvGrpSpPr>
          <p:nvPr/>
        </p:nvGrpSpPr>
        <p:grpSpPr bwMode="auto">
          <a:xfrm>
            <a:off x="3749675" y="3375025"/>
            <a:ext cx="530225" cy="533400"/>
            <a:chOff x="2366" y="2035"/>
            <a:chExt cx="334" cy="336"/>
          </a:xfrm>
        </p:grpSpPr>
        <p:sp>
          <p:nvSpPr>
            <p:cNvPr id="103581" name="Freeform 122"/>
            <p:cNvSpPr>
              <a:spLocks noChangeAspect="1"/>
            </p:cNvSpPr>
            <p:nvPr/>
          </p:nvSpPr>
          <p:spPr bwMode="auto">
            <a:xfrm>
              <a:off x="2366" y="203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582" name="Line 123"/>
            <p:cNvSpPr>
              <a:spLocks noChangeShapeType="1"/>
            </p:cNvSpPr>
            <p:nvPr/>
          </p:nvSpPr>
          <p:spPr bwMode="auto">
            <a:xfrm>
              <a:off x="2533" y="2035"/>
              <a:ext cx="0" cy="336"/>
            </a:xfrm>
            <a:prstGeom prst="line">
              <a:avLst/>
            </a:prstGeom>
            <a:noFill/>
            <a:ln w="12700">
              <a:solidFill>
                <a:schemeClr val="tx1"/>
              </a:solidFill>
              <a:round/>
              <a:headEnd/>
              <a:tailEnd/>
            </a:ln>
          </p:spPr>
          <p:txBody>
            <a:bodyPr wrap="none" anchor="ctr"/>
            <a:lstStyle/>
            <a:p>
              <a:endParaRPr lang="en-US"/>
            </a:p>
          </p:txBody>
        </p:sp>
        <p:sp>
          <p:nvSpPr>
            <p:cNvPr id="103583" name="Text Box 124"/>
            <p:cNvSpPr txBox="1">
              <a:spLocks noChangeArrowheads="1"/>
            </p:cNvSpPr>
            <p:nvPr/>
          </p:nvSpPr>
          <p:spPr bwMode="auto">
            <a:xfrm>
              <a:off x="2442" y="214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1" name="Group 125"/>
          <p:cNvGrpSpPr>
            <a:grpSpLocks/>
          </p:cNvGrpSpPr>
          <p:nvPr/>
        </p:nvGrpSpPr>
        <p:grpSpPr bwMode="auto">
          <a:xfrm>
            <a:off x="5118100" y="3459163"/>
            <a:ext cx="547688" cy="365125"/>
            <a:chOff x="3224" y="2088"/>
            <a:chExt cx="345" cy="230"/>
          </a:xfrm>
        </p:grpSpPr>
        <p:sp>
          <p:nvSpPr>
            <p:cNvPr id="103578" name="Rectangle 126"/>
            <p:cNvSpPr>
              <a:spLocks noChangeArrowheads="1"/>
            </p:cNvSpPr>
            <p:nvPr/>
          </p:nvSpPr>
          <p:spPr bwMode="auto">
            <a:xfrm>
              <a:off x="3224" y="208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579" name="Line 127"/>
            <p:cNvSpPr>
              <a:spLocks noChangeShapeType="1"/>
            </p:cNvSpPr>
            <p:nvPr/>
          </p:nvSpPr>
          <p:spPr bwMode="auto">
            <a:xfrm>
              <a:off x="3396" y="2092"/>
              <a:ext cx="0" cy="223"/>
            </a:xfrm>
            <a:prstGeom prst="line">
              <a:avLst/>
            </a:prstGeom>
            <a:noFill/>
            <a:ln w="12700">
              <a:solidFill>
                <a:schemeClr val="tx1"/>
              </a:solidFill>
              <a:round/>
              <a:headEnd/>
              <a:tailEnd/>
            </a:ln>
          </p:spPr>
          <p:txBody>
            <a:bodyPr wrap="none" anchor="ctr"/>
            <a:lstStyle/>
            <a:p>
              <a:endParaRPr lang="en-US"/>
            </a:p>
          </p:txBody>
        </p:sp>
        <p:sp>
          <p:nvSpPr>
            <p:cNvPr id="103580" name="Text Box 128"/>
            <p:cNvSpPr txBox="1">
              <a:spLocks noChangeArrowheads="1"/>
            </p:cNvSpPr>
            <p:nvPr/>
          </p:nvSpPr>
          <p:spPr bwMode="auto">
            <a:xfrm>
              <a:off x="3306" y="214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2" name="Group 129"/>
          <p:cNvGrpSpPr>
            <a:grpSpLocks/>
          </p:cNvGrpSpPr>
          <p:nvPr/>
        </p:nvGrpSpPr>
        <p:grpSpPr bwMode="auto">
          <a:xfrm>
            <a:off x="6484938" y="3440113"/>
            <a:ext cx="401637" cy="401637"/>
            <a:chOff x="4089" y="2077"/>
            <a:chExt cx="253" cy="253"/>
          </a:xfrm>
        </p:grpSpPr>
        <p:sp>
          <p:nvSpPr>
            <p:cNvPr id="103575" name="Rectangle 130"/>
            <p:cNvSpPr>
              <a:spLocks noChangeArrowheads="1"/>
            </p:cNvSpPr>
            <p:nvPr/>
          </p:nvSpPr>
          <p:spPr bwMode="auto">
            <a:xfrm>
              <a:off x="4089" y="207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576" name="Line 131"/>
            <p:cNvSpPr>
              <a:spLocks noChangeShapeType="1"/>
            </p:cNvSpPr>
            <p:nvPr/>
          </p:nvSpPr>
          <p:spPr bwMode="auto">
            <a:xfrm>
              <a:off x="4214" y="2080"/>
              <a:ext cx="0" cy="247"/>
            </a:xfrm>
            <a:prstGeom prst="line">
              <a:avLst/>
            </a:prstGeom>
            <a:noFill/>
            <a:ln w="12700">
              <a:solidFill>
                <a:schemeClr val="tx1"/>
              </a:solidFill>
              <a:round/>
              <a:headEnd/>
              <a:tailEnd/>
            </a:ln>
          </p:spPr>
          <p:txBody>
            <a:bodyPr wrap="none" anchor="ctr"/>
            <a:lstStyle/>
            <a:p>
              <a:endParaRPr lang="en-US"/>
            </a:p>
          </p:txBody>
        </p:sp>
        <p:sp>
          <p:nvSpPr>
            <p:cNvPr id="103577" name="Text Box 132"/>
            <p:cNvSpPr txBox="1">
              <a:spLocks noChangeArrowheads="1"/>
            </p:cNvSpPr>
            <p:nvPr/>
          </p:nvSpPr>
          <p:spPr bwMode="auto">
            <a:xfrm>
              <a:off x="4123" y="214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3" name="Group 133"/>
          <p:cNvGrpSpPr>
            <a:grpSpLocks/>
          </p:cNvGrpSpPr>
          <p:nvPr/>
        </p:nvGrpSpPr>
        <p:grpSpPr bwMode="auto">
          <a:xfrm>
            <a:off x="7729538" y="3375025"/>
            <a:ext cx="530225" cy="530225"/>
            <a:chOff x="4872" y="2036"/>
            <a:chExt cx="334" cy="334"/>
          </a:xfrm>
        </p:grpSpPr>
        <p:sp>
          <p:nvSpPr>
            <p:cNvPr id="103572" name="Freeform 134"/>
            <p:cNvSpPr>
              <a:spLocks/>
            </p:cNvSpPr>
            <p:nvPr/>
          </p:nvSpPr>
          <p:spPr bwMode="auto">
            <a:xfrm>
              <a:off x="4872" y="203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573" name="Line 135"/>
            <p:cNvSpPr>
              <a:spLocks noChangeShapeType="1"/>
            </p:cNvSpPr>
            <p:nvPr/>
          </p:nvSpPr>
          <p:spPr bwMode="auto">
            <a:xfrm>
              <a:off x="5039" y="2039"/>
              <a:ext cx="0" cy="328"/>
            </a:xfrm>
            <a:prstGeom prst="line">
              <a:avLst/>
            </a:prstGeom>
            <a:noFill/>
            <a:ln w="12700">
              <a:solidFill>
                <a:schemeClr val="tx1"/>
              </a:solidFill>
              <a:round/>
              <a:headEnd/>
              <a:tailEnd/>
            </a:ln>
          </p:spPr>
          <p:txBody>
            <a:bodyPr wrap="none" anchor="ctr"/>
            <a:lstStyle/>
            <a:p>
              <a:endParaRPr lang="en-US"/>
            </a:p>
          </p:txBody>
        </p:sp>
        <p:sp>
          <p:nvSpPr>
            <p:cNvPr id="103574" name="Text Box 136"/>
            <p:cNvSpPr txBox="1">
              <a:spLocks noChangeArrowheads="1"/>
            </p:cNvSpPr>
            <p:nvPr/>
          </p:nvSpPr>
          <p:spPr bwMode="auto">
            <a:xfrm>
              <a:off x="4956" y="214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4" name="Group 137"/>
          <p:cNvGrpSpPr>
            <a:grpSpLocks/>
          </p:cNvGrpSpPr>
          <p:nvPr/>
        </p:nvGrpSpPr>
        <p:grpSpPr bwMode="auto">
          <a:xfrm>
            <a:off x="3749675" y="4025900"/>
            <a:ext cx="530225" cy="530225"/>
            <a:chOff x="2366" y="2436"/>
            <a:chExt cx="334" cy="334"/>
          </a:xfrm>
        </p:grpSpPr>
        <p:sp>
          <p:nvSpPr>
            <p:cNvPr id="103569" name="Freeform 138"/>
            <p:cNvSpPr>
              <a:spLocks noChangeAspect="1"/>
            </p:cNvSpPr>
            <p:nvPr/>
          </p:nvSpPr>
          <p:spPr bwMode="auto">
            <a:xfrm>
              <a:off x="2366" y="243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570" name="Oval 139"/>
            <p:cNvSpPr>
              <a:spLocks noChangeAspect="1" noChangeArrowheads="1"/>
            </p:cNvSpPr>
            <p:nvPr/>
          </p:nvSpPr>
          <p:spPr bwMode="auto">
            <a:xfrm>
              <a:off x="2404" y="2536"/>
              <a:ext cx="259" cy="134"/>
            </a:xfrm>
            <a:prstGeom prst="ellipse">
              <a:avLst/>
            </a:prstGeom>
            <a:noFill/>
            <a:ln w="12700">
              <a:solidFill>
                <a:srgbClr val="000000"/>
              </a:solidFill>
              <a:round/>
              <a:headEnd/>
              <a:tailEnd/>
            </a:ln>
          </p:spPr>
          <p:txBody>
            <a:bodyPr wrap="none" anchor="ctr"/>
            <a:lstStyle/>
            <a:p>
              <a:endParaRPr lang="en-US"/>
            </a:p>
          </p:txBody>
        </p:sp>
        <p:sp>
          <p:nvSpPr>
            <p:cNvPr id="103571" name="Text Box 140"/>
            <p:cNvSpPr txBox="1">
              <a:spLocks noChangeArrowheads="1"/>
            </p:cNvSpPr>
            <p:nvPr/>
          </p:nvSpPr>
          <p:spPr bwMode="auto">
            <a:xfrm>
              <a:off x="2434" y="2544"/>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5" name="Group 141"/>
          <p:cNvGrpSpPr>
            <a:grpSpLocks/>
          </p:cNvGrpSpPr>
          <p:nvPr/>
        </p:nvGrpSpPr>
        <p:grpSpPr bwMode="auto">
          <a:xfrm>
            <a:off x="5118100" y="4108450"/>
            <a:ext cx="547688" cy="365125"/>
            <a:chOff x="3224" y="2488"/>
            <a:chExt cx="345" cy="230"/>
          </a:xfrm>
        </p:grpSpPr>
        <p:sp>
          <p:nvSpPr>
            <p:cNvPr id="103566" name="Rectangle 142"/>
            <p:cNvSpPr>
              <a:spLocks noChangeArrowheads="1"/>
            </p:cNvSpPr>
            <p:nvPr/>
          </p:nvSpPr>
          <p:spPr bwMode="auto">
            <a:xfrm>
              <a:off x="3224" y="248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567" name="Oval 143"/>
            <p:cNvSpPr>
              <a:spLocks noChangeAspect="1" noChangeArrowheads="1"/>
            </p:cNvSpPr>
            <p:nvPr/>
          </p:nvSpPr>
          <p:spPr bwMode="auto">
            <a:xfrm>
              <a:off x="3267" y="2536"/>
              <a:ext cx="259" cy="134"/>
            </a:xfrm>
            <a:prstGeom prst="ellipse">
              <a:avLst/>
            </a:prstGeom>
            <a:noFill/>
            <a:ln w="12700">
              <a:solidFill>
                <a:srgbClr val="000000"/>
              </a:solidFill>
              <a:round/>
              <a:headEnd/>
              <a:tailEnd/>
            </a:ln>
          </p:spPr>
          <p:txBody>
            <a:bodyPr wrap="none" anchor="ctr"/>
            <a:lstStyle/>
            <a:p>
              <a:endParaRPr lang="en-US"/>
            </a:p>
          </p:txBody>
        </p:sp>
        <p:sp>
          <p:nvSpPr>
            <p:cNvPr id="103568" name="Text Box 144"/>
            <p:cNvSpPr txBox="1">
              <a:spLocks noChangeArrowheads="1"/>
            </p:cNvSpPr>
            <p:nvPr/>
          </p:nvSpPr>
          <p:spPr bwMode="auto">
            <a:xfrm>
              <a:off x="3298" y="254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6" name="Group 145"/>
          <p:cNvGrpSpPr>
            <a:grpSpLocks/>
          </p:cNvGrpSpPr>
          <p:nvPr/>
        </p:nvGrpSpPr>
        <p:grpSpPr bwMode="auto">
          <a:xfrm>
            <a:off x="6484938" y="4089400"/>
            <a:ext cx="401637" cy="401638"/>
            <a:chOff x="4088" y="2476"/>
            <a:chExt cx="253" cy="253"/>
          </a:xfrm>
        </p:grpSpPr>
        <p:sp>
          <p:nvSpPr>
            <p:cNvPr id="103563" name="Rectangle 146"/>
            <p:cNvSpPr>
              <a:spLocks noChangeArrowheads="1"/>
            </p:cNvSpPr>
            <p:nvPr/>
          </p:nvSpPr>
          <p:spPr bwMode="auto">
            <a:xfrm>
              <a:off x="4088" y="2476"/>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564" name="Oval 147"/>
            <p:cNvSpPr>
              <a:spLocks noChangeAspect="1" noChangeArrowheads="1"/>
            </p:cNvSpPr>
            <p:nvPr/>
          </p:nvSpPr>
          <p:spPr bwMode="auto">
            <a:xfrm>
              <a:off x="4107" y="2547"/>
              <a:ext cx="214" cy="111"/>
            </a:xfrm>
            <a:prstGeom prst="ellipse">
              <a:avLst/>
            </a:prstGeom>
            <a:noFill/>
            <a:ln w="12700">
              <a:solidFill>
                <a:srgbClr val="000000"/>
              </a:solidFill>
              <a:round/>
              <a:headEnd/>
              <a:tailEnd/>
            </a:ln>
          </p:spPr>
          <p:txBody>
            <a:bodyPr wrap="none" anchor="ctr"/>
            <a:lstStyle/>
            <a:p>
              <a:endParaRPr lang="en-US"/>
            </a:p>
          </p:txBody>
        </p:sp>
        <p:sp>
          <p:nvSpPr>
            <p:cNvPr id="103565" name="Text Box 148"/>
            <p:cNvSpPr txBox="1">
              <a:spLocks noChangeArrowheads="1"/>
            </p:cNvSpPr>
            <p:nvPr/>
          </p:nvSpPr>
          <p:spPr bwMode="auto">
            <a:xfrm>
              <a:off x="4132" y="2554"/>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67" name="Group 149"/>
          <p:cNvGrpSpPr>
            <a:grpSpLocks/>
          </p:cNvGrpSpPr>
          <p:nvPr/>
        </p:nvGrpSpPr>
        <p:grpSpPr bwMode="auto">
          <a:xfrm>
            <a:off x="7729538" y="4024313"/>
            <a:ext cx="530225" cy="530225"/>
            <a:chOff x="4872" y="2435"/>
            <a:chExt cx="334" cy="334"/>
          </a:xfrm>
        </p:grpSpPr>
        <p:sp>
          <p:nvSpPr>
            <p:cNvPr id="103560" name="Freeform 150"/>
            <p:cNvSpPr>
              <a:spLocks/>
            </p:cNvSpPr>
            <p:nvPr/>
          </p:nvSpPr>
          <p:spPr bwMode="auto">
            <a:xfrm>
              <a:off x="4872" y="2435"/>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561" name="Oval 151"/>
            <p:cNvSpPr>
              <a:spLocks noChangeAspect="1" noChangeArrowheads="1"/>
            </p:cNvSpPr>
            <p:nvPr/>
          </p:nvSpPr>
          <p:spPr bwMode="auto">
            <a:xfrm>
              <a:off x="4922" y="2541"/>
              <a:ext cx="235" cy="122"/>
            </a:xfrm>
            <a:prstGeom prst="ellipse">
              <a:avLst/>
            </a:prstGeom>
            <a:noFill/>
            <a:ln w="12700">
              <a:solidFill>
                <a:srgbClr val="000000"/>
              </a:solidFill>
              <a:round/>
              <a:headEnd/>
              <a:tailEnd/>
            </a:ln>
          </p:spPr>
          <p:txBody>
            <a:bodyPr wrap="none" anchor="ctr"/>
            <a:lstStyle/>
            <a:p>
              <a:endParaRPr lang="en-US"/>
            </a:p>
          </p:txBody>
        </p:sp>
        <p:sp>
          <p:nvSpPr>
            <p:cNvPr id="103562" name="Text Box 152"/>
            <p:cNvSpPr txBox="1">
              <a:spLocks noChangeArrowheads="1"/>
            </p:cNvSpPr>
            <p:nvPr/>
          </p:nvSpPr>
          <p:spPr bwMode="auto">
            <a:xfrm>
              <a:off x="4940" y="2545"/>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grpSp>
        <p:nvGrpSpPr>
          <p:cNvPr id="103468" name="Group 153"/>
          <p:cNvGrpSpPr>
            <a:grpSpLocks/>
          </p:cNvGrpSpPr>
          <p:nvPr/>
        </p:nvGrpSpPr>
        <p:grpSpPr bwMode="auto">
          <a:xfrm>
            <a:off x="3749675" y="4675188"/>
            <a:ext cx="530225" cy="530225"/>
            <a:chOff x="2346" y="2865"/>
            <a:chExt cx="334" cy="334"/>
          </a:xfrm>
        </p:grpSpPr>
        <p:sp>
          <p:nvSpPr>
            <p:cNvPr id="103552" name="Freeform 154"/>
            <p:cNvSpPr>
              <a:spLocks noChangeAspect="1"/>
            </p:cNvSpPr>
            <p:nvPr/>
          </p:nvSpPr>
          <p:spPr bwMode="auto">
            <a:xfrm>
              <a:off x="2346" y="2865"/>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grpSp>
          <p:nvGrpSpPr>
            <p:cNvPr id="103553" name="Group 155"/>
            <p:cNvGrpSpPr>
              <a:grpSpLocks/>
            </p:cNvGrpSpPr>
            <p:nvPr/>
          </p:nvGrpSpPr>
          <p:grpSpPr bwMode="auto">
            <a:xfrm>
              <a:off x="2401" y="2964"/>
              <a:ext cx="224" cy="135"/>
              <a:chOff x="2419" y="3539"/>
              <a:chExt cx="224" cy="135"/>
            </a:xfrm>
          </p:grpSpPr>
          <p:sp>
            <p:nvSpPr>
              <p:cNvPr id="103555" name="Oval 156"/>
              <p:cNvSpPr>
                <a:spLocks noChangeAspect="1" noChangeArrowheads="1"/>
              </p:cNvSpPr>
              <p:nvPr/>
            </p:nvSpPr>
            <p:spPr bwMode="auto">
              <a:xfrm>
                <a:off x="2419" y="3539"/>
                <a:ext cx="224" cy="98"/>
              </a:xfrm>
              <a:prstGeom prst="ellipse">
                <a:avLst/>
              </a:prstGeom>
              <a:noFill/>
              <a:ln w="12700">
                <a:solidFill>
                  <a:srgbClr val="000000"/>
                </a:solidFill>
                <a:round/>
                <a:headEnd/>
                <a:tailEnd/>
              </a:ln>
            </p:spPr>
            <p:txBody>
              <a:bodyPr wrap="none" anchor="ctr"/>
              <a:lstStyle/>
              <a:p>
                <a:endParaRPr lang="en-US"/>
              </a:p>
            </p:txBody>
          </p:sp>
          <p:grpSp>
            <p:nvGrpSpPr>
              <p:cNvPr id="103556" name="Group 157"/>
              <p:cNvGrpSpPr>
                <a:grpSpLocks/>
              </p:cNvGrpSpPr>
              <p:nvPr/>
            </p:nvGrpSpPr>
            <p:grpSpPr bwMode="auto">
              <a:xfrm>
                <a:off x="2426" y="3639"/>
                <a:ext cx="210" cy="35"/>
                <a:chOff x="2417" y="1932"/>
                <a:chExt cx="210" cy="35"/>
              </a:xfrm>
            </p:grpSpPr>
            <p:sp>
              <p:nvSpPr>
                <p:cNvPr id="103557" name="Oval 158"/>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3558" name="Oval 159"/>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3559" name="Oval 160"/>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sp>
          <p:nvSpPr>
            <p:cNvPr id="103554" name="Text Box 161"/>
            <p:cNvSpPr txBox="1">
              <a:spLocks noChangeArrowheads="1"/>
            </p:cNvSpPr>
            <p:nvPr/>
          </p:nvSpPr>
          <p:spPr bwMode="auto">
            <a:xfrm>
              <a:off x="2435" y="2965"/>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69" name="Group 162"/>
          <p:cNvGrpSpPr>
            <a:grpSpLocks/>
          </p:cNvGrpSpPr>
          <p:nvPr/>
        </p:nvGrpSpPr>
        <p:grpSpPr bwMode="auto">
          <a:xfrm>
            <a:off x="5116513" y="4757738"/>
            <a:ext cx="547687" cy="365125"/>
            <a:chOff x="3204" y="2917"/>
            <a:chExt cx="345" cy="230"/>
          </a:xfrm>
        </p:grpSpPr>
        <p:sp>
          <p:nvSpPr>
            <p:cNvPr id="103544" name="Rectangle 163"/>
            <p:cNvSpPr>
              <a:spLocks noChangeArrowheads="1"/>
            </p:cNvSpPr>
            <p:nvPr/>
          </p:nvSpPr>
          <p:spPr bwMode="auto">
            <a:xfrm>
              <a:off x="3204" y="2917"/>
              <a:ext cx="345" cy="230"/>
            </a:xfrm>
            <a:prstGeom prst="rect">
              <a:avLst/>
            </a:prstGeom>
            <a:solidFill>
              <a:srgbClr val="80FFFF"/>
            </a:solidFill>
            <a:ln w="28575">
              <a:solidFill>
                <a:schemeClr val="tx1"/>
              </a:solidFill>
              <a:miter lim="800000"/>
              <a:headEnd/>
              <a:tailEnd/>
            </a:ln>
          </p:spPr>
          <p:txBody>
            <a:bodyPr/>
            <a:lstStyle/>
            <a:p>
              <a:endParaRPr lang="en-US"/>
            </a:p>
          </p:txBody>
        </p:sp>
        <p:grpSp>
          <p:nvGrpSpPr>
            <p:cNvPr id="103545" name="Group 164"/>
            <p:cNvGrpSpPr>
              <a:grpSpLocks/>
            </p:cNvGrpSpPr>
            <p:nvPr/>
          </p:nvGrpSpPr>
          <p:grpSpPr bwMode="auto">
            <a:xfrm>
              <a:off x="3247" y="2957"/>
              <a:ext cx="259" cy="148"/>
              <a:chOff x="3278" y="3539"/>
              <a:chExt cx="259" cy="148"/>
            </a:xfrm>
          </p:grpSpPr>
          <p:sp>
            <p:nvSpPr>
              <p:cNvPr id="103547" name="Oval 165"/>
              <p:cNvSpPr>
                <a:spLocks noChangeAspect="1" noChangeArrowheads="1"/>
              </p:cNvSpPr>
              <p:nvPr/>
            </p:nvSpPr>
            <p:spPr bwMode="auto">
              <a:xfrm>
                <a:off x="3278" y="3539"/>
                <a:ext cx="259" cy="110"/>
              </a:xfrm>
              <a:prstGeom prst="ellipse">
                <a:avLst/>
              </a:prstGeom>
              <a:noFill/>
              <a:ln w="12700">
                <a:solidFill>
                  <a:srgbClr val="000000"/>
                </a:solidFill>
                <a:round/>
                <a:headEnd/>
                <a:tailEnd/>
              </a:ln>
            </p:spPr>
            <p:txBody>
              <a:bodyPr wrap="none" anchor="ctr"/>
              <a:lstStyle/>
              <a:p>
                <a:endParaRPr lang="en-US"/>
              </a:p>
            </p:txBody>
          </p:sp>
          <p:grpSp>
            <p:nvGrpSpPr>
              <p:cNvPr id="103548" name="Group 166"/>
              <p:cNvGrpSpPr>
                <a:grpSpLocks/>
              </p:cNvGrpSpPr>
              <p:nvPr/>
            </p:nvGrpSpPr>
            <p:grpSpPr bwMode="auto">
              <a:xfrm>
                <a:off x="3302" y="3652"/>
                <a:ext cx="210" cy="35"/>
                <a:chOff x="2417" y="1932"/>
                <a:chExt cx="210" cy="35"/>
              </a:xfrm>
            </p:grpSpPr>
            <p:sp>
              <p:nvSpPr>
                <p:cNvPr id="103549" name="Oval 167"/>
                <p:cNvSpPr>
                  <a:spLocks noChangeAspect="1" noChangeArrowheads="1"/>
                </p:cNvSpPr>
                <p:nvPr/>
              </p:nvSpPr>
              <p:spPr bwMode="auto">
                <a:xfrm>
                  <a:off x="2592" y="1932"/>
                  <a:ext cx="35" cy="35"/>
                </a:xfrm>
                <a:prstGeom prst="ellipse">
                  <a:avLst/>
                </a:prstGeom>
                <a:noFill/>
                <a:ln w="12700">
                  <a:solidFill>
                    <a:srgbClr val="000000"/>
                  </a:solidFill>
                  <a:round/>
                  <a:headEnd/>
                  <a:tailEnd/>
                </a:ln>
              </p:spPr>
              <p:txBody>
                <a:bodyPr wrap="none" anchor="ctr"/>
                <a:lstStyle/>
                <a:p>
                  <a:endParaRPr lang="en-US"/>
                </a:p>
              </p:txBody>
            </p:sp>
            <p:sp>
              <p:nvSpPr>
                <p:cNvPr id="103550" name="Oval 168"/>
                <p:cNvSpPr>
                  <a:spLocks noChangeAspect="1" noChangeArrowheads="1"/>
                </p:cNvSpPr>
                <p:nvPr/>
              </p:nvSpPr>
              <p:spPr bwMode="auto">
                <a:xfrm>
                  <a:off x="2417" y="1932"/>
                  <a:ext cx="35" cy="35"/>
                </a:xfrm>
                <a:prstGeom prst="ellipse">
                  <a:avLst/>
                </a:prstGeom>
                <a:noFill/>
                <a:ln w="12700">
                  <a:solidFill>
                    <a:srgbClr val="000000"/>
                  </a:solidFill>
                  <a:round/>
                  <a:headEnd/>
                  <a:tailEnd/>
                </a:ln>
              </p:spPr>
              <p:txBody>
                <a:bodyPr wrap="none" anchor="ctr"/>
                <a:lstStyle/>
                <a:p>
                  <a:endParaRPr lang="en-US"/>
                </a:p>
              </p:txBody>
            </p:sp>
            <p:sp>
              <p:nvSpPr>
                <p:cNvPr id="103551" name="Oval 169"/>
                <p:cNvSpPr>
                  <a:spLocks noChangeAspect="1" noChangeArrowheads="1"/>
                </p:cNvSpPr>
                <p:nvPr/>
              </p:nvSpPr>
              <p:spPr bwMode="auto">
                <a:xfrm>
                  <a:off x="2504" y="1932"/>
                  <a:ext cx="35" cy="35"/>
                </a:xfrm>
                <a:prstGeom prst="ellipse">
                  <a:avLst/>
                </a:prstGeom>
                <a:noFill/>
                <a:ln w="12700">
                  <a:solidFill>
                    <a:srgbClr val="000000"/>
                  </a:solidFill>
                  <a:round/>
                  <a:headEnd/>
                  <a:tailEnd/>
                </a:ln>
              </p:spPr>
              <p:txBody>
                <a:bodyPr wrap="none" anchor="ctr"/>
                <a:lstStyle/>
                <a:p>
                  <a:endParaRPr lang="en-US"/>
                </a:p>
              </p:txBody>
            </p:sp>
          </p:grpSp>
        </p:grpSp>
        <p:sp>
          <p:nvSpPr>
            <p:cNvPr id="103546" name="Text Box 170"/>
            <p:cNvSpPr txBox="1">
              <a:spLocks noChangeArrowheads="1"/>
            </p:cNvSpPr>
            <p:nvPr/>
          </p:nvSpPr>
          <p:spPr bwMode="auto">
            <a:xfrm>
              <a:off x="3297" y="2965"/>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70" name="Group 171"/>
          <p:cNvGrpSpPr>
            <a:grpSpLocks/>
          </p:cNvGrpSpPr>
          <p:nvPr/>
        </p:nvGrpSpPr>
        <p:grpSpPr bwMode="auto">
          <a:xfrm>
            <a:off x="6484938" y="4738688"/>
            <a:ext cx="401637" cy="401637"/>
            <a:chOff x="4062" y="2905"/>
            <a:chExt cx="253" cy="253"/>
          </a:xfrm>
        </p:grpSpPr>
        <p:sp>
          <p:nvSpPr>
            <p:cNvPr id="103536" name="Rectangle 172"/>
            <p:cNvSpPr>
              <a:spLocks noChangeArrowheads="1"/>
            </p:cNvSpPr>
            <p:nvPr/>
          </p:nvSpPr>
          <p:spPr bwMode="auto">
            <a:xfrm>
              <a:off x="4062" y="2905"/>
              <a:ext cx="253" cy="253"/>
            </a:xfrm>
            <a:prstGeom prst="rect">
              <a:avLst/>
            </a:prstGeom>
            <a:solidFill>
              <a:srgbClr val="AAFFAA"/>
            </a:solidFill>
            <a:ln w="28575">
              <a:solidFill>
                <a:schemeClr val="tx1"/>
              </a:solidFill>
              <a:miter lim="800000"/>
              <a:headEnd/>
              <a:tailEnd/>
            </a:ln>
          </p:spPr>
          <p:txBody>
            <a:bodyPr/>
            <a:lstStyle/>
            <a:p>
              <a:endParaRPr lang="en-US"/>
            </a:p>
          </p:txBody>
        </p:sp>
        <p:grpSp>
          <p:nvGrpSpPr>
            <p:cNvPr id="103537" name="Group 173"/>
            <p:cNvGrpSpPr>
              <a:grpSpLocks/>
            </p:cNvGrpSpPr>
            <p:nvPr/>
          </p:nvGrpSpPr>
          <p:grpSpPr bwMode="auto">
            <a:xfrm>
              <a:off x="4092" y="2958"/>
              <a:ext cx="194" cy="147"/>
              <a:chOff x="4114" y="3533"/>
              <a:chExt cx="194" cy="147"/>
            </a:xfrm>
          </p:grpSpPr>
          <p:sp>
            <p:nvSpPr>
              <p:cNvPr id="103539" name="Oval 174"/>
              <p:cNvSpPr>
                <a:spLocks noChangeAspect="1" noChangeArrowheads="1"/>
              </p:cNvSpPr>
              <p:nvPr/>
            </p:nvSpPr>
            <p:spPr bwMode="auto">
              <a:xfrm>
                <a:off x="4116" y="3533"/>
                <a:ext cx="190" cy="111"/>
              </a:xfrm>
              <a:prstGeom prst="ellipse">
                <a:avLst/>
              </a:prstGeom>
              <a:noFill/>
              <a:ln w="12700">
                <a:solidFill>
                  <a:srgbClr val="000000"/>
                </a:solidFill>
                <a:round/>
                <a:headEnd/>
                <a:tailEnd/>
              </a:ln>
            </p:spPr>
            <p:txBody>
              <a:bodyPr wrap="none" anchor="ctr"/>
              <a:lstStyle/>
              <a:p>
                <a:endParaRPr lang="en-US"/>
              </a:p>
            </p:txBody>
          </p:sp>
          <p:grpSp>
            <p:nvGrpSpPr>
              <p:cNvPr id="103540" name="Group 175"/>
              <p:cNvGrpSpPr>
                <a:grpSpLocks/>
              </p:cNvGrpSpPr>
              <p:nvPr/>
            </p:nvGrpSpPr>
            <p:grpSpPr bwMode="auto">
              <a:xfrm>
                <a:off x="4114" y="3645"/>
                <a:ext cx="194" cy="35"/>
                <a:chOff x="4120" y="1932"/>
                <a:chExt cx="194" cy="35"/>
              </a:xfrm>
            </p:grpSpPr>
            <p:sp>
              <p:nvSpPr>
                <p:cNvPr id="103541" name="Oval 176"/>
                <p:cNvSpPr>
                  <a:spLocks noChangeAspect="1" noChangeArrowheads="1"/>
                </p:cNvSpPr>
                <p:nvPr/>
              </p:nvSpPr>
              <p:spPr bwMode="auto">
                <a:xfrm>
                  <a:off x="4279" y="1932"/>
                  <a:ext cx="35" cy="35"/>
                </a:xfrm>
                <a:prstGeom prst="ellipse">
                  <a:avLst/>
                </a:prstGeom>
                <a:noFill/>
                <a:ln w="12700">
                  <a:solidFill>
                    <a:srgbClr val="000000"/>
                  </a:solidFill>
                  <a:round/>
                  <a:headEnd/>
                  <a:tailEnd/>
                </a:ln>
              </p:spPr>
              <p:txBody>
                <a:bodyPr wrap="none" anchor="ctr"/>
                <a:lstStyle/>
                <a:p>
                  <a:endParaRPr lang="en-US"/>
                </a:p>
              </p:txBody>
            </p:sp>
            <p:sp>
              <p:nvSpPr>
                <p:cNvPr id="103542" name="Oval 177"/>
                <p:cNvSpPr>
                  <a:spLocks noChangeAspect="1" noChangeArrowheads="1"/>
                </p:cNvSpPr>
                <p:nvPr/>
              </p:nvSpPr>
              <p:spPr bwMode="auto">
                <a:xfrm>
                  <a:off x="4120" y="1932"/>
                  <a:ext cx="35" cy="35"/>
                </a:xfrm>
                <a:prstGeom prst="ellipse">
                  <a:avLst/>
                </a:prstGeom>
                <a:noFill/>
                <a:ln w="12700">
                  <a:solidFill>
                    <a:srgbClr val="000000"/>
                  </a:solidFill>
                  <a:round/>
                  <a:headEnd/>
                  <a:tailEnd/>
                </a:ln>
              </p:spPr>
              <p:txBody>
                <a:bodyPr wrap="none" anchor="ctr"/>
                <a:lstStyle/>
                <a:p>
                  <a:endParaRPr lang="en-US"/>
                </a:p>
              </p:txBody>
            </p:sp>
            <p:sp>
              <p:nvSpPr>
                <p:cNvPr id="103543" name="Oval 178"/>
                <p:cNvSpPr>
                  <a:spLocks noChangeAspect="1" noChangeArrowheads="1"/>
                </p:cNvSpPr>
                <p:nvPr/>
              </p:nvSpPr>
              <p:spPr bwMode="auto">
                <a:xfrm>
                  <a:off x="4199" y="1932"/>
                  <a:ext cx="35" cy="35"/>
                </a:xfrm>
                <a:prstGeom prst="ellipse">
                  <a:avLst/>
                </a:prstGeom>
                <a:noFill/>
                <a:ln w="12700">
                  <a:solidFill>
                    <a:srgbClr val="000000"/>
                  </a:solidFill>
                  <a:round/>
                  <a:headEnd/>
                  <a:tailEnd/>
                </a:ln>
              </p:spPr>
              <p:txBody>
                <a:bodyPr wrap="none" anchor="ctr"/>
                <a:lstStyle/>
                <a:p>
                  <a:endParaRPr lang="en-US"/>
                </a:p>
              </p:txBody>
            </p:sp>
          </p:grpSp>
        </p:grpSp>
        <p:sp>
          <p:nvSpPr>
            <p:cNvPr id="103538" name="Text Box 179"/>
            <p:cNvSpPr txBox="1">
              <a:spLocks noChangeArrowheads="1"/>
            </p:cNvSpPr>
            <p:nvPr/>
          </p:nvSpPr>
          <p:spPr bwMode="auto">
            <a:xfrm>
              <a:off x="4107" y="2966"/>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71" name="Group 180"/>
          <p:cNvGrpSpPr>
            <a:grpSpLocks/>
          </p:cNvGrpSpPr>
          <p:nvPr/>
        </p:nvGrpSpPr>
        <p:grpSpPr bwMode="auto">
          <a:xfrm>
            <a:off x="7727950" y="4673600"/>
            <a:ext cx="530225" cy="530225"/>
            <a:chOff x="4852" y="2864"/>
            <a:chExt cx="334" cy="334"/>
          </a:xfrm>
        </p:grpSpPr>
        <p:sp>
          <p:nvSpPr>
            <p:cNvPr id="103528" name="Freeform 181"/>
            <p:cNvSpPr>
              <a:spLocks/>
            </p:cNvSpPr>
            <p:nvPr/>
          </p:nvSpPr>
          <p:spPr bwMode="auto">
            <a:xfrm>
              <a:off x="4852" y="2864"/>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grpSp>
          <p:nvGrpSpPr>
            <p:cNvPr id="103529" name="Group 182"/>
            <p:cNvGrpSpPr>
              <a:grpSpLocks/>
            </p:cNvGrpSpPr>
            <p:nvPr/>
          </p:nvGrpSpPr>
          <p:grpSpPr bwMode="auto">
            <a:xfrm>
              <a:off x="4918" y="2951"/>
              <a:ext cx="202" cy="161"/>
              <a:chOff x="4952" y="3529"/>
              <a:chExt cx="202" cy="161"/>
            </a:xfrm>
          </p:grpSpPr>
          <p:sp>
            <p:nvSpPr>
              <p:cNvPr id="103531" name="Oval 183"/>
              <p:cNvSpPr>
                <a:spLocks noChangeAspect="1" noChangeArrowheads="1"/>
              </p:cNvSpPr>
              <p:nvPr/>
            </p:nvSpPr>
            <p:spPr bwMode="auto">
              <a:xfrm>
                <a:off x="4952" y="3529"/>
                <a:ext cx="202" cy="122"/>
              </a:xfrm>
              <a:prstGeom prst="ellipse">
                <a:avLst/>
              </a:prstGeom>
              <a:noFill/>
              <a:ln w="12700">
                <a:solidFill>
                  <a:srgbClr val="000000"/>
                </a:solidFill>
                <a:round/>
                <a:headEnd/>
                <a:tailEnd/>
              </a:ln>
            </p:spPr>
            <p:txBody>
              <a:bodyPr wrap="none" anchor="ctr"/>
              <a:lstStyle/>
              <a:p>
                <a:endParaRPr lang="en-US"/>
              </a:p>
            </p:txBody>
          </p:sp>
          <p:grpSp>
            <p:nvGrpSpPr>
              <p:cNvPr id="103532" name="Group 184"/>
              <p:cNvGrpSpPr>
                <a:grpSpLocks/>
              </p:cNvGrpSpPr>
              <p:nvPr/>
            </p:nvGrpSpPr>
            <p:grpSpPr bwMode="auto">
              <a:xfrm>
                <a:off x="4982" y="3655"/>
                <a:ext cx="142" cy="35"/>
                <a:chOff x="4966" y="1946"/>
                <a:chExt cx="142" cy="35"/>
              </a:xfrm>
            </p:grpSpPr>
            <p:sp>
              <p:nvSpPr>
                <p:cNvPr id="103533" name="Oval 185"/>
                <p:cNvSpPr>
                  <a:spLocks noChangeAspect="1" noChangeArrowheads="1"/>
                </p:cNvSpPr>
                <p:nvPr/>
              </p:nvSpPr>
              <p:spPr bwMode="auto">
                <a:xfrm>
                  <a:off x="5073" y="1946"/>
                  <a:ext cx="35" cy="35"/>
                </a:xfrm>
                <a:prstGeom prst="ellipse">
                  <a:avLst/>
                </a:prstGeom>
                <a:noFill/>
                <a:ln w="12700">
                  <a:solidFill>
                    <a:srgbClr val="000000"/>
                  </a:solidFill>
                  <a:round/>
                  <a:headEnd/>
                  <a:tailEnd/>
                </a:ln>
              </p:spPr>
              <p:txBody>
                <a:bodyPr wrap="none" anchor="ctr"/>
                <a:lstStyle/>
                <a:p>
                  <a:endParaRPr lang="en-US"/>
                </a:p>
              </p:txBody>
            </p:sp>
            <p:sp>
              <p:nvSpPr>
                <p:cNvPr id="103534" name="Oval 186"/>
                <p:cNvSpPr>
                  <a:spLocks noChangeAspect="1" noChangeArrowheads="1"/>
                </p:cNvSpPr>
                <p:nvPr/>
              </p:nvSpPr>
              <p:spPr bwMode="auto">
                <a:xfrm>
                  <a:off x="4966" y="1946"/>
                  <a:ext cx="35" cy="35"/>
                </a:xfrm>
                <a:prstGeom prst="ellipse">
                  <a:avLst/>
                </a:prstGeom>
                <a:noFill/>
                <a:ln w="12700">
                  <a:solidFill>
                    <a:srgbClr val="000000"/>
                  </a:solidFill>
                  <a:round/>
                  <a:headEnd/>
                  <a:tailEnd/>
                </a:ln>
              </p:spPr>
              <p:txBody>
                <a:bodyPr wrap="none" anchor="ctr"/>
                <a:lstStyle/>
                <a:p>
                  <a:endParaRPr lang="en-US"/>
                </a:p>
              </p:txBody>
            </p:sp>
            <p:sp>
              <p:nvSpPr>
                <p:cNvPr id="103535" name="Oval 187"/>
                <p:cNvSpPr>
                  <a:spLocks noChangeAspect="1" noChangeArrowheads="1"/>
                </p:cNvSpPr>
                <p:nvPr/>
              </p:nvSpPr>
              <p:spPr bwMode="auto">
                <a:xfrm>
                  <a:off x="5019" y="1946"/>
                  <a:ext cx="35" cy="35"/>
                </a:xfrm>
                <a:prstGeom prst="ellipse">
                  <a:avLst/>
                </a:prstGeom>
                <a:noFill/>
                <a:ln w="12700">
                  <a:solidFill>
                    <a:srgbClr val="000000"/>
                  </a:solidFill>
                  <a:round/>
                  <a:headEnd/>
                  <a:tailEnd/>
                </a:ln>
              </p:spPr>
              <p:txBody>
                <a:bodyPr wrap="none" anchor="ctr"/>
                <a:lstStyle/>
                <a:p>
                  <a:endParaRPr lang="en-US"/>
                </a:p>
              </p:txBody>
            </p:sp>
          </p:grpSp>
        </p:grpSp>
        <p:sp>
          <p:nvSpPr>
            <p:cNvPr id="103530" name="Text Box 188"/>
            <p:cNvSpPr txBox="1">
              <a:spLocks noChangeArrowheads="1"/>
            </p:cNvSpPr>
            <p:nvPr/>
          </p:nvSpPr>
          <p:spPr bwMode="auto">
            <a:xfrm>
              <a:off x="4943" y="2958"/>
              <a:ext cx="164" cy="96"/>
            </a:xfrm>
            <a:prstGeom prst="rect">
              <a:avLst/>
            </a:prstGeom>
            <a:noFill/>
            <a:ln w="12700">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72" name="Group 189"/>
          <p:cNvGrpSpPr>
            <a:grpSpLocks/>
          </p:cNvGrpSpPr>
          <p:nvPr/>
        </p:nvGrpSpPr>
        <p:grpSpPr bwMode="auto">
          <a:xfrm>
            <a:off x="3749675" y="5973763"/>
            <a:ext cx="530225" cy="530225"/>
            <a:chOff x="2365" y="913"/>
            <a:chExt cx="334" cy="334"/>
          </a:xfrm>
        </p:grpSpPr>
        <p:grpSp>
          <p:nvGrpSpPr>
            <p:cNvPr id="103524" name="Group 190"/>
            <p:cNvGrpSpPr>
              <a:grpSpLocks/>
            </p:cNvGrpSpPr>
            <p:nvPr/>
          </p:nvGrpSpPr>
          <p:grpSpPr bwMode="auto">
            <a:xfrm>
              <a:off x="2365" y="913"/>
              <a:ext cx="334" cy="334"/>
              <a:chOff x="2335" y="587"/>
              <a:chExt cx="334" cy="334"/>
            </a:xfrm>
          </p:grpSpPr>
          <p:sp>
            <p:nvSpPr>
              <p:cNvPr id="103526" name="Freeform 191"/>
              <p:cNvSpPr>
                <a:spLocks noChangeAspect="1"/>
              </p:cNvSpPr>
              <p:nvPr/>
            </p:nvSpPr>
            <p:spPr bwMode="auto">
              <a:xfrm>
                <a:off x="2335" y="587"/>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527" name="Freeform 192"/>
              <p:cNvSpPr>
                <a:spLocks/>
              </p:cNvSpPr>
              <p:nvPr/>
            </p:nvSpPr>
            <p:spPr bwMode="auto">
              <a:xfrm>
                <a:off x="2391" y="709"/>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3525" name="Rectangle 193"/>
            <p:cNvSpPr>
              <a:spLocks noChangeArrowheads="1"/>
            </p:cNvSpPr>
            <p:nvPr/>
          </p:nvSpPr>
          <p:spPr bwMode="auto">
            <a:xfrm>
              <a:off x="2466" y="966"/>
              <a:ext cx="132" cy="77"/>
            </a:xfrm>
            <a:prstGeom prst="rect">
              <a:avLst/>
            </a:prstGeom>
            <a:noFill/>
            <a:ln w="9525">
              <a:noFill/>
              <a:miter lim="800000"/>
              <a:headEnd/>
              <a:tailEnd/>
            </a:ln>
          </p:spPr>
          <p:txBody>
            <a:bodyPr wrap="none" lIns="0" tIns="0" rIns="0" bIns="0">
              <a:spAutoFit/>
            </a:bodyPr>
            <a:lstStyle/>
            <a:p>
              <a:pPr eaLnBrk="0" hangingPunct="0"/>
              <a:r>
                <a:rPr lang="en-US" sz="800" b="1"/>
                <a:t>SEC</a:t>
              </a:r>
            </a:p>
          </p:txBody>
        </p:sp>
      </p:grpSp>
      <p:grpSp>
        <p:nvGrpSpPr>
          <p:cNvPr id="103473" name="Group 194"/>
          <p:cNvGrpSpPr>
            <a:grpSpLocks/>
          </p:cNvGrpSpPr>
          <p:nvPr/>
        </p:nvGrpSpPr>
        <p:grpSpPr bwMode="auto">
          <a:xfrm>
            <a:off x="7727950" y="5972175"/>
            <a:ext cx="530225" cy="530225"/>
            <a:chOff x="4870" y="912"/>
            <a:chExt cx="334" cy="334"/>
          </a:xfrm>
        </p:grpSpPr>
        <p:grpSp>
          <p:nvGrpSpPr>
            <p:cNvPr id="103520" name="Group 195"/>
            <p:cNvGrpSpPr>
              <a:grpSpLocks/>
            </p:cNvGrpSpPr>
            <p:nvPr/>
          </p:nvGrpSpPr>
          <p:grpSpPr bwMode="auto">
            <a:xfrm>
              <a:off x="4870" y="912"/>
              <a:ext cx="334" cy="334"/>
              <a:chOff x="4841" y="586"/>
              <a:chExt cx="334" cy="334"/>
            </a:xfrm>
          </p:grpSpPr>
          <p:sp>
            <p:nvSpPr>
              <p:cNvPr id="103522" name="Freeform 196"/>
              <p:cNvSpPr>
                <a:spLocks/>
              </p:cNvSpPr>
              <p:nvPr/>
            </p:nvSpPr>
            <p:spPr bwMode="auto">
              <a:xfrm>
                <a:off x="4841" y="58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523" name="Freeform 197"/>
              <p:cNvSpPr>
                <a:spLocks/>
              </p:cNvSpPr>
              <p:nvPr/>
            </p:nvSpPr>
            <p:spPr bwMode="auto">
              <a:xfrm>
                <a:off x="4907" y="712"/>
                <a:ext cx="203" cy="82"/>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3521" name="Rectangle 198"/>
            <p:cNvSpPr>
              <a:spLocks noChangeArrowheads="1"/>
            </p:cNvSpPr>
            <p:nvPr/>
          </p:nvSpPr>
          <p:spPr bwMode="auto">
            <a:xfrm>
              <a:off x="4963" y="978"/>
              <a:ext cx="148" cy="86"/>
            </a:xfrm>
            <a:prstGeom prst="rect">
              <a:avLst/>
            </a:prstGeom>
            <a:noFill/>
            <a:ln w="9525">
              <a:noFill/>
              <a:miter lim="800000"/>
              <a:headEnd/>
              <a:tailEnd/>
            </a:ln>
          </p:spPr>
          <p:txBody>
            <a:bodyPr wrap="none" lIns="0" tIns="0" rIns="0" bIns="0">
              <a:spAutoFit/>
            </a:bodyPr>
            <a:lstStyle/>
            <a:p>
              <a:pPr eaLnBrk="0" hangingPunct="0"/>
              <a:r>
                <a:rPr lang="en-US" sz="900" b="1"/>
                <a:t>SEC</a:t>
              </a:r>
            </a:p>
          </p:txBody>
        </p:sp>
      </p:grpSp>
      <p:grpSp>
        <p:nvGrpSpPr>
          <p:cNvPr id="103474" name="Group 199"/>
          <p:cNvGrpSpPr>
            <a:grpSpLocks/>
          </p:cNvGrpSpPr>
          <p:nvPr/>
        </p:nvGrpSpPr>
        <p:grpSpPr bwMode="auto">
          <a:xfrm>
            <a:off x="6484938" y="6037263"/>
            <a:ext cx="401637" cy="401637"/>
            <a:chOff x="4090" y="953"/>
            <a:chExt cx="253" cy="253"/>
          </a:xfrm>
        </p:grpSpPr>
        <p:grpSp>
          <p:nvGrpSpPr>
            <p:cNvPr id="103516" name="Group 200"/>
            <p:cNvGrpSpPr>
              <a:grpSpLocks/>
            </p:cNvGrpSpPr>
            <p:nvPr/>
          </p:nvGrpSpPr>
          <p:grpSpPr bwMode="auto">
            <a:xfrm>
              <a:off x="4090" y="953"/>
              <a:ext cx="253" cy="253"/>
              <a:chOff x="4063" y="627"/>
              <a:chExt cx="253" cy="253"/>
            </a:xfrm>
          </p:grpSpPr>
          <p:sp>
            <p:nvSpPr>
              <p:cNvPr id="103518" name="Rectangle 201"/>
              <p:cNvSpPr>
                <a:spLocks noChangeArrowheads="1"/>
              </p:cNvSpPr>
              <p:nvPr/>
            </p:nvSpPr>
            <p:spPr bwMode="auto">
              <a:xfrm>
                <a:off x="4063" y="62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519" name="Freeform 202"/>
              <p:cNvSpPr>
                <a:spLocks/>
              </p:cNvSpPr>
              <p:nvPr/>
            </p:nvSpPr>
            <p:spPr bwMode="auto">
              <a:xfrm>
                <a:off x="4085" y="711"/>
                <a:ext cx="209" cy="84"/>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3517" name="Rectangle 203"/>
            <p:cNvSpPr>
              <a:spLocks noChangeArrowheads="1"/>
            </p:cNvSpPr>
            <p:nvPr/>
          </p:nvSpPr>
          <p:spPr bwMode="auto">
            <a:xfrm>
              <a:off x="4135" y="965"/>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75" name="Group 204"/>
          <p:cNvGrpSpPr>
            <a:grpSpLocks/>
          </p:cNvGrpSpPr>
          <p:nvPr/>
        </p:nvGrpSpPr>
        <p:grpSpPr bwMode="auto">
          <a:xfrm>
            <a:off x="5116513" y="6056313"/>
            <a:ext cx="547687" cy="365125"/>
            <a:chOff x="3224" y="965"/>
            <a:chExt cx="345" cy="230"/>
          </a:xfrm>
        </p:grpSpPr>
        <p:grpSp>
          <p:nvGrpSpPr>
            <p:cNvPr id="103512" name="Group 205"/>
            <p:cNvGrpSpPr>
              <a:grpSpLocks/>
            </p:cNvGrpSpPr>
            <p:nvPr/>
          </p:nvGrpSpPr>
          <p:grpSpPr bwMode="auto">
            <a:xfrm>
              <a:off x="3224" y="965"/>
              <a:ext cx="345" cy="230"/>
              <a:chOff x="3193" y="639"/>
              <a:chExt cx="345" cy="230"/>
            </a:xfrm>
          </p:grpSpPr>
          <p:sp>
            <p:nvSpPr>
              <p:cNvPr id="103514" name="Rectangle 206"/>
              <p:cNvSpPr>
                <a:spLocks noChangeArrowheads="1"/>
              </p:cNvSpPr>
              <p:nvPr/>
            </p:nvSpPr>
            <p:spPr bwMode="auto">
              <a:xfrm>
                <a:off x="3193" y="639"/>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515" name="Freeform 207"/>
              <p:cNvSpPr>
                <a:spLocks/>
              </p:cNvSpPr>
              <p:nvPr/>
            </p:nvSpPr>
            <p:spPr bwMode="auto">
              <a:xfrm>
                <a:off x="3254" y="710"/>
                <a:ext cx="222" cy="89"/>
              </a:xfrm>
              <a:custGeom>
                <a:avLst/>
                <a:gdLst>
                  <a:gd name="T0" fmla="*/ 0 w 288"/>
                  <a:gd name="T1" fmla="*/ 0 h 116"/>
                  <a:gd name="T2" fmla="*/ 0 w 288"/>
                  <a:gd name="T3" fmla="*/ 116 h 116"/>
                  <a:gd name="T4" fmla="*/ 288 w 288"/>
                  <a:gd name="T5" fmla="*/ 0 h 116"/>
                  <a:gd name="T6" fmla="*/ 288 w 288"/>
                  <a:gd name="T7" fmla="*/ 114 h 116"/>
                  <a:gd name="T8" fmla="*/ 0 w 288"/>
                  <a:gd name="T9" fmla="*/ 0 h 116"/>
                  <a:gd name="T10" fmla="*/ 0 60000 65536"/>
                  <a:gd name="T11" fmla="*/ 0 60000 65536"/>
                  <a:gd name="T12" fmla="*/ 0 60000 65536"/>
                  <a:gd name="T13" fmla="*/ 0 60000 65536"/>
                  <a:gd name="T14" fmla="*/ 0 60000 65536"/>
                  <a:gd name="T15" fmla="*/ 0 w 288"/>
                  <a:gd name="T16" fmla="*/ 0 h 116"/>
                  <a:gd name="T17" fmla="*/ 288 w 288"/>
                  <a:gd name="T18" fmla="*/ 116 h 116"/>
                </a:gdLst>
                <a:ahLst/>
                <a:cxnLst>
                  <a:cxn ang="T10">
                    <a:pos x="T0" y="T1"/>
                  </a:cxn>
                  <a:cxn ang="T11">
                    <a:pos x="T2" y="T3"/>
                  </a:cxn>
                  <a:cxn ang="T12">
                    <a:pos x="T4" y="T5"/>
                  </a:cxn>
                  <a:cxn ang="T13">
                    <a:pos x="T6" y="T7"/>
                  </a:cxn>
                  <a:cxn ang="T14">
                    <a:pos x="T8" y="T9"/>
                  </a:cxn>
                </a:cxnLst>
                <a:rect l="T15" t="T16" r="T17" b="T18"/>
                <a:pathLst>
                  <a:path w="288" h="116">
                    <a:moveTo>
                      <a:pt x="0" y="0"/>
                    </a:moveTo>
                    <a:lnTo>
                      <a:pt x="0" y="116"/>
                    </a:lnTo>
                    <a:lnTo>
                      <a:pt x="288" y="0"/>
                    </a:lnTo>
                    <a:lnTo>
                      <a:pt x="288" y="114"/>
                    </a:lnTo>
                    <a:lnTo>
                      <a:pt x="0" y="0"/>
                    </a:lnTo>
                    <a:close/>
                  </a:path>
                </a:pathLst>
              </a:custGeom>
              <a:solidFill>
                <a:schemeClr val="tx1"/>
              </a:solidFill>
              <a:ln w="12700" cap="flat" cmpd="sng">
                <a:solidFill>
                  <a:schemeClr val="tx1"/>
                </a:solidFill>
                <a:prstDash val="solid"/>
                <a:round/>
                <a:headEnd/>
                <a:tailEnd/>
              </a:ln>
            </p:spPr>
            <p:txBody>
              <a:bodyPr lIns="0" tIns="0" rIns="0" bIns="0" anchor="ctr">
                <a:spAutoFit/>
              </a:bodyPr>
              <a:lstStyle/>
              <a:p>
                <a:endParaRPr lang="en-US"/>
              </a:p>
            </p:txBody>
          </p:sp>
        </p:grpSp>
        <p:sp>
          <p:nvSpPr>
            <p:cNvPr id="103513" name="Rectangle 208"/>
            <p:cNvSpPr>
              <a:spLocks noChangeArrowheads="1"/>
            </p:cNvSpPr>
            <p:nvPr/>
          </p:nvSpPr>
          <p:spPr bwMode="auto">
            <a:xfrm>
              <a:off x="3315" y="969"/>
              <a:ext cx="164" cy="96"/>
            </a:xfrm>
            <a:prstGeom prst="rect">
              <a:avLst/>
            </a:prstGeom>
            <a:noFill/>
            <a:ln w="9525">
              <a:noFill/>
              <a:miter lim="800000"/>
              <a:headEnd/>
              <a:tailEnd/>
            </a:ln>
          </p:spPr>
          <p:txBody>
            <a:bodyPr wrap="none" lIns="0" tIns="0" rIns="0" bIns="0" anchor="ctr" anchorCtr="1">
              <a:spAutoFit/>
            </a:bodyPr>
            <a:lstStyle/>
            <a:p>
              <a:pPr algn="ctr" eaLnBrk="0" hangingPunct="0"/>
              <a:r>
                <a:rPr lang="en-US" sz="1000" b="1"/>
                <a:t>SEC</a:t>
              </a:r>
            </a:p>
          </p:txBody>
        </p:sp>
      </p:grpSp>
      <p:grpSp>
        <p:nvGrpSpPr>
          <p:cNvPr id="103476" name="Group 209"/>
          <p:cNvGrpSpPr>
            <a:grpSpLocks/>
          </p:cNvGrpSpPr>
          <p:nvPr/>
        </p:nvGrpSpPr>
        <p:grpSpPr bwMode="auto">
          <a:xfrm>
            <a:off x="3749675" y="5324475"/>
            <a:ext cx="530225" cy="530225"/>
            <a:chOff x="2342" y="3221"/>
            <a:chExt cx="334" cy="334"/>
          </a:xfrm>
        </p:grpSpPr>
        <p:sp>
          <p:nvSpPr>
            <p:cNvPr id="103504" name="Freeform 210"/>
            <p:cNvSpPr>
              <a:spLocks noChangeAspect="1"/>
            </p:cNvSpPr>
            <p:nvPr/>
          </p:nvSpPr>
          <p:spPr bwMode="auto">
            <a:xfrm>
              <a:off x="2342" y="3221"/>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3505" name="Text Box 211"/>
            <p:cNvSpPr txBox="1">
              <a:spLocks noChangeArrowheads="1"/>
            </p:cNvSpPr>
            <p:nvPr/>
          </p:nvSpPr>
          <p:spPr bwMode="auto">
            <a:xfrm>
              <a:off x="2411" y="3316"/>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506" name="Group 212"/>
            <p:cNvGrpSpPr>
              <a:grpSpLocks/>
            </p:cNvGrpSpPr>
            <p:nvPr/>
          </p:nvGrpSpPr>
          <p:grpSpPr bwMode="auto">
            <a:xfrm>
              <a:off x="2409" y="3415"/>
              <a:ext cx="200" cy="38"/>
              <a:chOff x="1198" y="1296"/>
              <a:chExt cx="256" cy="48"/>
            </a:xfrm>
          </p:grpSpPr>
          <p:sp>
            <p:nvSpPr>
              <p:cNvPr id="103507" name="Line 213"/>
              <p:cNvSpPr>
                <a:spLocks noChangeAspect="1" noChangeShapeType="1"/>
              </p:cNvSpPr>
              <p:nvPr/>
            </p:nvSpPr>
            <p:spPr bwMode="auto">
              <a:xfrm>
                <a:off x="1220" y="1296"/>
                <a:ext cx="20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3508" name="Oval 214"/>
              <p:cNvSpPr>
                <a:spLocks noChangeAspect="1" noChangeArrowheads="1"/>
              </p:cNvSpPr>
              <p:nvPr/>
            </p:nvSpPr>
            <p:spPr bwMode="auto">
              <a:xfrm>
                <a:off x="1406" y="1296"/>
                <a:ext cx="48" cy="48"/>
              </a:xfrm>
              <a:prstGeom prst="ellipse">
                <a:avLst/>
              </a:prstGeom>
              <a:noFill/>
              <a:ln w="12700">
                <a:solidFill>
                  <a:srgbClr val="000000"/>
                </a:solidFill>
                <a:round/>
                <a:headEnd/>
                <a:tailEnd/>
              </a:ln>
            </p:spPr>
            <p:txBody>
              <a:bodyPr wrap="none" anchor="ctr"/>
              <a:lstStyle/>
              <a:p>
                <a:endParaRPr lang="en-US"/>
              </a:p>
            </p:txBody>
          </p:sp>
          <p:sp>
            <p:nvSpPr>
              <p:cNvPr id="103509" name="Oval 215"/>
              <p:cNvSpPr>
                <a:spLocks noChangeAspect="1" noChangeArrowheads="1"/>
              </p:cNvSpPr>
              <p:nvPr/>
            </p:nvSpPr>
            <p:spPr bwMode="auto">
              <a:xfrm>
                <a:off x="1345" y="1296"/>
                <a:ext cx="48" cy="48"/>
              </a:xfrm>
              <a:prstGeom prst="ellipse">
                <a:avLst/>
              </a:prstGeom>
              <a:noFill/>
              <a:ln w="12700">
                <a:solidFill>
                  <a:srgbClr val="000000"/>
                </a:solidFill>
                <a:round/>
                <a:headEnd/>
                <a:tailEnd/>
              </a:ln>
            </p:spPr>
            <p:txBody>
              <a:bodyPr wrap="none" anchor="ctr"/>
              <a:lstStyle/>
              <a:p>
                <a:endParaRPr lang="en-US"/>
              </a:p>
            </p:txBody>
          </p:sp>
          <p:sp>
            <p:nvSpPr>
              <p:cNvPr id="103510" name="Oval 216"/>
              <p:cNvSpPr>
                <a:spLocks noChangeAspect="1" noChangeArrowheads="1"/>
              </p:cNvSpPr>
              <p:nvPr/>
            </p:nvSpPr>
            <p:spPr bwMode="auto">
              <a:xfrm>
                <a:off x="1257" y="1296"/>
                <a:ext cx="48" cy="48"/>
              </a:xfrm>
              <a:prstGeom prst="ellipse">
                <a:avLst/>
              </a:prstGeom>
              <a:noFill/>
              <a:ln w="12700">
                <a:solidFill>
                  <a:srgbClr val="000000"/>
                </a:solidFill>
                <a:round/>
                <a:headEnd/>
                <a:tailEnd/>
              </a:ln>
            </p:spPr>
            <p:txBody>
              <a:bodyPr wrap="none" anchor="ctr"/>
              <a:lstStyle/>
              <a:p>
                <a:endParaRPr lang="en-US"/>
              </a:p>
            </p:txBody>
          </p:sp>
          <p:sp>
            <p:nvSpPr>
              <p:cNvPr id="103511" name="Oval 217"/>
              <p:cNvSpPr>
                <a:spLocks noChangeAspect="1" noChangeArrowheads="1"/>
              </p:cNvSpPr>
              <p:nvPr/>
            </p:nvSpPr>
            <p:spPr bwMode="auto">
              <a:xfrm>
                <a:off x="1198" y="1296"/>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103477" name="Group 218"/>
          <p:cNvGrpSpPr>
            <a:grpSpLocks/>
          </p:cNvGrpSpPr>
          <p:nvPr/>
        </p:nvGrpSpPr>
        <p:grpSpPr bwMode="auto">
          <a:xfrm>
            <a:off x="5116513" y="5407025"/>
            <a:ext cx="547687" cy="365125"/>
            <a:chOff x="3200" y="3274"/>
            <a:chExt cx="345" cy="230"/>
          </a:xfrm>
        </p:grpSpPr>
        <p:sp>
          <p:nvSpPr>
            <p:cNvPr id="103496" name="Rectangle 219"/>
            <p:cNvSpPr>
              <a:spLocks noChangeArrowheads="1"/>
            </p:cNvSpPr>
            <p:nvPr/>
          </p:nvSpPr>
          <p:spPr bwMode="auto">
            <a:xfrm>
              <a:off x="3200" y="3274"/>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3497" name="Text Box 220"/>
            <p:cNvSpPr txBox="1">
              <a:spLocks noChangeArrowheads="1"/>
            </p:cNvSpPr>
            <p:nvPr/>
          </p:nvSpPr>
          <p:spPr bwMode="auto">
            <a:xfrm>
              <a:off x="3274" y="3332"/>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498" name="Group 221"/>
            <p:cNvGrpSpPr>
              <a:grpSpLocks/>
            </p:cNvGrpSpPr>
            <p:nvPr/>
          </p:nvGrpSpPr>
          <p:grpSpPr bwMode="auto">
            <a:xfrm>
              <a:off x="3273" y="3433"/>
              <a:ext cx="200" cy="38"/>
              <a:chOff x="1198" y="1296"/>
              <a:chExt cx="256" cy="48"/>
            </a:xfrm>
          </p:grpSpPr>
          <p:sp>
            <p:nvSpPr>
              <p:cNvPr id="103499" name="Line 222"/>
              <p:cNvSpPr>
                <a:spLocks noChangeAspect="1" noChangeShapeType="1"/>
              </p:cNvSpPr>
              <p:nvPr/>
            </p:nvSpPr>
            <p:spPr bwMode="auto">
              <a:xfrm>
                <a:off x="1220" y="1296"/>
                <a:ext cx="20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3500" name="Oval 223"/>
              <p:cNvSpPr>
                <a:spLocks noChangeAspect="1" noChangeArrowheads="1"/>
              </p:cNvSpPr>
              <p:nvPr/>
            </p:nvSpPr>
            <p:spPr bwMode="auto">
              <a:xfrm>
                <a:off x="1406" y="1296"/>
                <a:ext cx="48" cy="48"/>
              </a:xfrm>
              <a:prstGeom prst="ellipse">
                <a:avLst/>
              </a:prstGeom>
              <a:noFill/>
              <a:ln w="12700">
                <a:solidFill>
                  <a:srgbClr val="000000"/>
                </a:solidFill>
                <a:round/>
                <a:headEnd/>
                <a:tailEnd/>
              </a:ln>
            </p:spPr>
            <p:txBody>
              <a:bodyPr wrap="none" anchor="ctr"/>
              <a:lstStyle/>
              <a:p>
                <a:endParaRPr lang="en-US"/>
              </a:p>
            </p:txBody>
          </p:sp>
          <p:sp>
            <p:nvSpPr>
              <p:cNvPr id="103501" name="Oval 224"/>
              <p:cNvSpPr>
                <a:spLocks noChangeAspect="1" noChangeArrowheads="1"/>
              </p:cNvSpPr>
              <p:nvPr/>
            </p:nvSpPr>
            <p:spPr bwMode="auto">
              <a:xfrm>
                <a:off x="1345" y="1296"/>
                <a:ext cx="48" cy="48"/>
              </a:xfrm>
              <a:prstGeom prst="ellipse">
                <a:avLst/>
              </a:prstGeom>
              <a:noFill/>
              <a:ln w="12700">
                <a:solidFill>
                  <a:srgbClr val="000000"/>
                </a:solidFill>
                <a:round/>
                <a:headEnd/>
                <a:tailEnd/>
              </a:ln>
            </p:spPr>
            <p:txBody>
              <a:bodyPr wrap="none" anchor="ctr"/>
              <a:lstStyle/>
              <a:p>
                <a:endParaRPr lang="en-US"/>
              </a:p>
            </p:txBody>
          </p:sp>
          <p:sp>
            <p:nvSpPr>
              <p:cNvPr id="103502" name="Oval 225"/>
              <p:cNvSpPr>
                <a:spLocks noChangeAspect="1" noChangeArrowheads="1"/>
              </p:cNvSpPr>
              <p:nvPr/>
            </p:nvSpPr>
            <p:spPr bwMode="auto">
              <a:xfrm>
                <a:off x="1257" y="1296"/>
                <a:ext cx="48" cy="48"/>
              </a:xfrm>
              <a:prstGeom prst="ellipse">
                <a:avLst/>
              </a:prstGeom>
              <a:noFill/>
              <a:ln w="12700">
                <a:solidFill>
                  <a:srgbClr val="000000"/>
                </a:solidFill>
                <a:round/>
                <a:headEnd/>
                <a:tailEnd/>
              </a:ln>
            </p:spPr>
            <p:txBody>
              <a:bodyPr wrap="none" anchor="ctr"/>
              <a:lstStyle/>
              <a:p>
                <a:endParaRPr lang="en-US"/>
              </a:p>
            </p:txBody>
          </p:sp>
          <p:sp>
            <p:nvSpPr>
              <p:cNvPr id="103503" name="Oval 226"/>
              <p:cNvSpPr>
                <a:spLocks noChangeAspect="1" noChangeArrowheads="1"/>
              </p:cNvSpPr>
              <p:nvPr/>
            </p:nvSpPr>
            <p:spPr bwMode="auto">
              <a:xfrm>
                <a:off x="1198" y="1296"/>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103478" name="Group 227"/>
          <p:cNvGrpSpPr>
            <a:grpSpLocks/>
          </p:cNvGrpSpPr>
          <p:nvPr/>
        </p:nvGrpSpPr>
        <p:grpSpPr bwMode="auto">
          <a:xfrm>
            <a:off x="6484938" y="5387975"/>
            <a:ext cx="401637" cy="401638"/>
            <a:chOff x="4064" y="3262"/>
            <a:chExt cx="253" cy="253"/>
          </a:xfrm>
        </p:grpSpPr>
        <p:sp>
          <p:nvSpPr>
            <p:cNvPr id="103488" name="Rectangle 228"/>
            <p:cNvSpPr>
              <a:spLocks noChangeArrowheads="1"/>
            </p:cNvSpPr>
            <p:nvPr/>
          </p:nvSpPr>
          <p:spPr bwMode="auto">
            <a:xfrm>
              <a:off x="4064" y="3262"/>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3489" name="Text Box 229"/>
            <p:cNvSpPr txBox="1">
              <a:spLocks noChangeArrowheads="1"/>
            </p:cNvSpPr>
            <p:nvPr/>
          </p:nvSpPr>
          <p:spPr bwMode="auto">
            <a:xfrm>
              <a:off x="4092" y="3315"/>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490" name="Group 230"/>
            <p:cNvGrpSpPr>
              <a:grpSpLocks/>
            </p:cNvGrpSpPr>
            <p:nvPr/>
          </p:nvGrpSpPr>
          <p:grpSpPr bwMode="auto">
            <a:xfrm>
              <a:off x="4091" y="3423"/>
              <a:ext cx="200" cy="38"/>
              <a:chOff x="1198" y="1296"/>
              <a:chExt cx="256" cy="48"/>
            </a:xfrm>
          </p:grpSpPr>
          <p:sp>
            <p:nvSpPr>
              <p:cNvPr id="103491" name="Line 231"/>
              <p:cNvSpPr>
                <a:spLocks noChangeAspect="1" noChangeShapeType="1"/>
              </p:cNvSpPr>
              <p:nvPr/>
            </p:nvSpPr>
            <p:spPr bwMode="auto">
              <a:xfrm>
                <a:off x="1220" y="1296"/>
                <a:ext cx="20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3492" name="Oval 232"/>
              <p:cNvSpPr>
                <a:spLocks noChangeAspect="1" noChangeArrowheads="1"/>
              </p:cNvSpPr>
              <p:nvPr/>
            </p:nvSpPr>
            <p:spPr bwMode="auto">
              <a:xfrm>
                <a:off x="1406" y="1296"/>
                <a:ext cx="48" cy="48"/>
              </a:xfrm>
              <a:prstGeom prst="ellipse">
                <a:avLst/>
              </a:prstGeom>
              <a:noFill/>
              <a:ln w="12700">
                <a:solidFill>
                  <a:srgbClr val="000000"/>
                </a:solidFill>
                <a:round/>
                <a:headEnd/>
                <a:tailEnd/>
              </a:ln>
            </p:spPr>
            <p:txBody>
              <a:bodyPr wrap="none" anchor="ctr"/>
              <a:lstStyle/>
              <a:p>
                <a:endParaRPr lang="en-US"/>
              </a:p>
            </p:txBody>
          </p:sp>
          <p:sp>
            <p:nvSpPr>
              <p:cNvPr id="103493" name="Oval 233"/>
              <p:cNvSpPr>
                <a:spLocks noChangeAspect="1" noChangeArrowheads="1"/>
              </p:cNvSpPr>
              <p:nvPr/>
            </p:nvSpPr>
            <p:spPr bwMode="auto">
              <a:xfrm>
                <a:off x="1345" y="1296"/>
                <a:ext cx="48" cy="48"/>
              </a:xfrm>
              <a:prstGeom prst="ellipse">
                <a:avLst/>
              </a:prstGeom>
              <a:noFill/>
              <a:ln w="12700">
                <a:solidFill>
                  <a:srgbClr val="000000"/>
                </a:solidFill>
                <a:round/>
                <a:headEnd/>
                <a:tailEnd/>
              </a:ln>
            </p:spPr>
            <p:txBody>
              <a:bodyPr wrap="none" anchor="ctr"/>
              <a:lstStyle/>
              <a:p>
                <a:endParaRPr lang="en-US"/>
              </a:p>
            </p:txBody>
          </p:sp>
          <p:sp>
            <p:nvSpPr>
              <p:cNvPr id="103494" name="Oval 234"/>
              <p:cNvSpPr>
                <a:spLocks noChangeAspect="1" noChangeArrowheads="1"/>
              </p:cNvSpPr>
              <p:nvPr/>
            </p:nvSpPr>
            <p:spPr bwMode="auto">
              <a:xfrm>
                <a:off x="1257" y="1296"/>
                <a:ext cx="48" cy="48"/>
              </a:xfrm>
              <a:prstGeom prst="ellipse">
                <a:avLst/>
              </a:prstGeom>
              <a:noFill/>
              <a:ln w="12700">
                <a:solidFill>
                  <a:srgbClr val="000000"/>
                </a:solidFill>
                <a:round/>
                <a:headEnd/>
                <a:tailEnd/>
              </a:ln>
            </p:spPr>
            <p:txBody>
              <a:bodyPr wrap="none" anchor="ctr"/>
              <a:lstStyle/>
              <a:p>
                <a:endParaRPr lang="en-US"/>
              </a:p>
            </p:txBody>
          </p:sp>
          <p:sp>
            <p:nvSpPr>
              <p:cNvPr id="103495" name="Oval 235"/>
              <p:cNvSpPr>
                <a:spLocks noChangeAspect="1" noChangeArrowheads="1"/>
              </p:cNvSpPr>
              <p:nvPr/>
            </p:nvSpPr>
            <p:spPr bwMode="auto">
              <a:xfrm>
                <a:off x="1198" y="1296"/>
                <a:ext cx="48" cy="48"/>
              </a:xfrm>
              <a:prstGeom prst="ellipse">
                <a:avLst/>
              </a:prstGeom>
              <a:noFill/>
              <a:ln w="12700">
                <a:solidFill>
                  <a:srgbClr val="000000"/>
                </a:solidFill>
                <a:round/>
                <a:headEnd/>
                <a:tailEnd/>
              </a:ln>
            </p:spPr>
            <p:txBody>
              <a:bodyPr wrap="none" anchor="ctr"/>
              <a:lstStyle/>
              <a:p>
                <a:endParaRPr lang="en-US"/>
              </a:p>
            </p:txBody>
          </p:sp>
        </p:grpSp>
      </p:grpSp>
      <p:grpSp>
        <p:nvGrpSpPr>
          <p:cNvPr id="103479" name="Group 236"/>
          <p:cNvGrpSpPr>
            <a:grpSpLocks/>
          </p:cNvGrpSpPr>
          <p:nvPr/>
        </p:nvGrpSpPr>
        <p:grpSpPr bwMode="auto">
          <a:xfrm>
            <a:off x="7727950" y="5322888"/>
            <a:ext cx="530225" cy="530225"/>
            <a:chOff x="4848" y="3221"/>
            <a:chExt cx="334" cy="334"/>
          </a:xfrm>
        </p:grpSpPr>
        <p:sp>
          <p:nvSpPr>
            <p:cNvPr id="103480" name="Freeform 237"/>
            <p:cNvSpPr>
              <a:spLocks/>
            </p:cNvSpPr>
            <p:nvPr/>
          </p:nvSpPr>
          <p:spPr bwMode="auto">
            <a:xfrm>
              <a:off x="4848" y="3221"/>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3481" name="Text Box 238"/>
            <p:cNvSpPr txBox="1">
              <a:spLocks noChangeArrowheads="1"/>
            </p:cNvSpPr>
            <p:nvPr/>
          </p:nvSpPr>
          <p:spPr bwMode="auto">
            <a:xfrm>
              <a:off x="4917" y="3299"/>
              <a:ext cx="197"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SEC</a:t>
              </a:r>
            </a:p>
          </p:txBody>
        </p:sp>
        <p:grpSp>
          <p:nvGrpSpPr>
            <p:cNvPr id="103482" name="Group 239"/>
            <p:cNvGrpSpPr>
              <a:grpSpLocks/>
            </p:cNvGrpSpPr>
            <p:nvPr/>
          </p:nvGrpSpPr>
          <p:grpSpPr bwMode="auto">
            <a:xfrm>
              <a:off x="4915" y="3406"/>
              <a:ext cx="200" cy="38"/>
              <a:chOff x="1198" y="1296"/>
              <a:chExt cx="256" cy="48"/>
            </a:xfrm>
          </p:grpSpPr>
          <p:sp>
            <p:nvSpPr>
              <p:cNvPr id="103483" name="Line 240"/>
              <p:cNvSpPr>
                <a:spLocks noChangeAspect="1" noChangeShapeType="1"/>
              </p:cNvSpPr>
              <p:nvPr/>
            </p:nvSpPr>
            <p:spPr bwMode="auto">
              <a:xfrm>
                <a:off x="1220" y="1296"/>
                <a:ext cx="208" cy="0"/>
              </a:xfrm>
              <a:prstGeom prst="line">
                <a:avLst/>
              </a:prstGeom>
              <a:noFill/>
              <a:ln w="12700">
                <a:solidFill>
                  <a:srgbClr val="000000"/>
                </a:solidFill>
                <a:round/>
                <a:headEnd type="none" w="sm" len="sm"/>
                <a:tailEnd type="none" w="sm" len="sm"/>
              </a:ln>
            </p:spPr>
            <p:txBody>
              <a:bodyPr wrap="none" anchor="ctr"/>
              <a:lstStyle/>
              <a:p>
                <a:endParaRPr lang="en-US"/>
              </a:p>
            </p:txBody>
          </p:sp>
          <p:sp>
            <p:nvSpPr>
              <p:cNvPr id="103484" name="Oval 241"/>
              <p:cNvSpPr>
                <a:spLocks noChangeAspect="1" noChangeArrowheads="1"/>
              </p:cNvSpPr>
              <p:nvPr/>
            </p:nvSpPr>
            <p:spPr bwMode="auto">
              <a:xfrm>
                <a:off x="1406" y="1296"/>
                <a:ext cx="48" cy="48"/>
              </a:xfrm>
              <a:prstGeom prst="ellipse">
                <a:avLst/>
              </a:prstGeom>
              <a:noFill/>
              <a:ln w="12700">
                <a:solidFill>
                  <a:srgbClr val="000000"/>
                </a:solidFill>
                <a:round/>
                <a:headEnd/>
                <a:tailEnd/>
              </a:ln>
            </p:spPr>
            <p:txBody>
              <a:bodyPr wrap="none" anchor="ctr"/>
              <a:lstStyle/>
              <a:p>
                <a:endParaRPr lang="en-US"/>
              </a:p>
            </p:txBody>
          </p:sp>
          <p:sp>
            <p:nvSpPr>
              <p:cNvPr id="103485" name="Oval 242"/>
              <p:cNvSpPr>
                <a:spLocks noChangeAspect="1" noChangeArrowheads="1"/>
              </p:cNvSpPr>
              <p:nvPr/>
            </p:nvSpPr>
            <p:spPr bwMode="auto">
              <a:xfrm>
                <a:off x="1345" y="1296"/>
                <a:ext cx="48" cy="48"/>
              </a:xfrm>
              <a:prstGeom prst="ellipse">
                <a:avLst/>
              </a:prstGeom>
              <a:noFill/>
              <a:ln w="12700">
                <a:solidFill>
                  <a:srgbClr val="000000"/>
                </a:solidFill>
                <a:round/>
                <a:headEnd/>
                <a:tailEnd/>
              </a:ln>
            </p:spPr>
            <p:txBody>
              <a:bodyPr wrap="none" anchor="ctr"/>
              <a:lstStyle/>
              <a:p>
                <a:endParaRPr lang="en-US"/>
              </a:p>
            </p:txBody>
          </p:sp>
          <p:sp>
            <p:nvSpPr>
              <p:cNvPr id="103486" name="Oval 243"/>
              <p:cNvSpPr>
                <a:spLocks noChangeAspect="1" noChangeArrowheads="1"/>
              </p:cNvSpPr>
              <p:nvPr/>
            </p:nvSpPr>
            <p:spPr bwMode="auto">
              <a:xfrm>
                <a:off x="1257" y="1296"/>
                <a:ext cx="48" cy="48"/>
              </a:xfrm>
              <a:prstGeom prst="ellipse">
                <a:avLst/>
              </a:prstGeom>
              <a:noFill/>
              <a:ln w="12700">
                <a:solidFill>
                  <a:srgbClr val="000000"/>
                </a:solidFill>
                <a:round/>
                <a:headEnd/>
                <a:tailEnd/>
              </a:ln>
            </p:spPr>
            <p:txBody>
              <a:bodyPr wrap="none" anchor="ctr"/>
              <a:lstStyle/>
              <a:p>
                <a:endParaRPr lang="en-US"/>
              </a:p>
            </p:txBody>
          </p:sp>
          <p:sp>
            <p:nvSpPr>
              <p:cNvPr id="103487" name="Oval 244"/>
              <p:cNvSpPr>
                <a:spLocks noChangeAspect="1" noChangeArrowheads="1"/>
              </p:cNvSpPr>
              <p:nvPr/>
            </p:nvSpPr>
            <p:spPr bwMode="auto">
              <a:xfrm>
                <a:off x="1198" y="1296"/>
                <a:ext cx="48" cy="48"/>
              </a:xfrm>
              <a:prstGeom prst="ellipse">
                <a:avLst/>
              </a:prstGeom>
              <a:noFill/>
              <a:ln w="12700">
                <a:solidFill>
                  <a:srgbClr val="000000"/>
                </a:solidFill>
                <a:round/>
                <a:headEnd/>
                <a:tailEnd/>
              </a:ln>
            </p:spPr>
            <p:txBody>
              <a:bodyPr wrap="none" anchor="ctr"/>
              <a:lstStyle/>
              <a:p>
                <a:endParaRPr lang="en-US"/>
              </a:p>
            </p:txBody>
          </p:sp>
        </p:grpSp>
      </p:gr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AutoShape 2">
            <a:hlinkClick r:id="rId3" action="ppaction://hlinksldjump" highlightClick="1"/>
          </p:cNvPr>
          <p:cNvSpPr>
            <a:spLocks noChangeArrowheads="1"/>
          </p:cNvSpPr>
          <p:nvPr/>
        </p:nvSpPr>
        <p:spPr bwMode="auto">
          <a:xfrm>
            <a:off x="8839200" y="6553200"/>
            <a:ext cx="304800" cy="304800"/>
          </a:xfrm>
          <a:prstGeom prst="actionButtonReturn">
            <a:avLst/>
          </a:prstGeom>
          <a:solidFill>
            <a:schemeClr val="accent1"/>
          </a:solidFill>
          <a:ln w="12700">
            <a:noFill/>
            <a:miter lim="800000"/>
            <a:headEnd/>
            <a:tailEnd/>
          </a:ln>
        </p:spPr>
        <p:txBody>
          <a:bodyPr wrap="none" anchor="ctr"/>
          <a:lstStyle/>
          <a:p>
            <a:endParaRPr lang="en-US"/>
          </a:p>
        </p:txBody>
      </p:sp>
      <p:sp>
        <p:nvSpPr>
          <p:cNvPr id="104451" name="Rectangle 3"/>
          <p:cNvSpPr>
            <a:spLocks noGrp="1" noChangeArrowheads="1"/>
          </p:cNvSpPr>
          <p:nvPr>
            <p:ph type="title"/>
          </p:nvPr>
        </p:nvSpPr>
        <p:spPr>
          <a:xfrm>
            <a:off x="4410075" y="77788"/>
            <a:ext cx="2220913" cy="365125"/>
          </a:xfrm>
          <a:noFill/>
        </p:spPr>
        <p:txBody>
          <a:bodyPr wrap="none" lIns="0" tIns="0" rIns="0" bIns="0">
            <a:spAutoFit/>
          </a:bodyPr>
          <a:lstStyle/>
          <a:p>
            <a:pPr eaLnBrk="1" hangingPunct="1"/>
            <a:r>
              <a:rPr lang="en-US" sz="2400"/>
              <a:t>Combat Support</a:t>
            </a:r>
          </a:p>
        </p:txBody>
      </p:sp>
      <p:sp>
        <p:nvSpPr>
          <p:cNvPr id="104452" name="Text Box 4"/>
          <p:cNvSpPr txBox="1">
            <a:spLocks noChangeArrowheads="1"/>
          </p:cNvSpPr>
          <p:nvPr/>
        </p:nvSpPr>
        <p:spPr bwMode="auto">
          <a:xfrm>
            <a:off x="3616325" y="407988"/>
            <a:ext cx="79692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Unknown</a:t>
            </a:r>
          </a:p>
        </p:txBody>
      </p:sp>
      <p:sp>
        <p:nvSpPr>
          <p:cNvPr id="104453" name="Text Box 5"/>
          <p:cNvSpPr txBox="1">
            <a:spLocks noChangeArrowheads="1"/>
          </p:cNvSpPr>
          <p:nvPr/>
        </p:nvSpPr>
        <p:spPr bwMode="auto">
          <a:xfrm>
            <a:off x="5046663" y="407988"/>
            <a:ext cx="688975"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Friendly</a:t>
            </a:r>
          </a:p>
        </p:txBody>
      </p:sp>
      <p:sp>
        <p:nvSpPr>
          <p:cNvPr id="104454" name="Text Box 6"/>
          <p:cNvSpPr txBox="1">
            <a:spLocks noChangeArrowheads="1"/>
          </p:cNvSpPr>
          <p:nvPr/>
        </p:nvSpPr>
        <p:spPr bwMode="auto">
          <a:xfrm>
            <a:off x="6380163" y="407988"/>
            <a:ext cx="611187"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Neutral</a:t>
            </a:r>
          </a:p>
        </p:txBody>
      </p:sp>
      <p:sp>
        <p:nvSpPr>
          <p:cNvPr id="104455" name="Text Box 7"/>
          <p:cNvSpPr txBox="1">
            <a:spLocks noChangeArrowheads="1"/>
          </p:cNvSpPr>
          <p:nvPr/>
        </p:nvSpPr>
        <p:spPr bwMode="auto">
          <a:xfrm>
            <a:off x="7705725" y="407988"/>
            <a:ext cx="59055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Hostile</a:t>
            </a:r>
          </a:p>
        </p:txBody>
      </p:sp>
      <p:sp>
        <p:nvSpPr>
          <p:cNvPr id="104456" name="Text Box 8"/>
          <p:cNvSpPr txBox="1">
            <a:spLocks noChangeArrowheads="1"/>
          </p:cNvSpPr>
          <p:nvPr/>
        </p:nvSpPr>
        <p:spPr bwMode="auto">
          <a:xfrm>
            <a:off x="1058863" y="2265363"/>
            <a:ext cx="13001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Landing Support</a:t>
            </a:r>
          </a:p>
        </p:txBody>
      </p:sp>
      <p:sp>
        <p:nvSpPr>
          <p:cNvPr id="104457" name="Text Box 9"/>
          <p:cNvSpPr txBox="1">
            <a:spLocks noChangeArrowheads="1"/>
          </p:cNvSpPr>
          <p:nvPr/>
        </p:nvSpPr>
        <p:spPr bwMode="auto">
          <a:xfrm>
            <a:off x="1516063" y="2938463"/>
            <a:ext cx="3857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EOD</a:t>
            </a:r>
          </a:p>
        </p:txBody>
      </p:sp>
      <p:sp>
        <p:nvSpPr>
          <p:cNvPr id="104458" name="Text Box 10"/>
          <p:cNvSpPr txBox="1">
            <a:spLocks noChangeArrowheads="1"/>
          </p:cNvSpPr>
          <p:nvPr/>
        </p:nvSpPr>
        <p:spPr bwMode="auto">
          <a:xfrm>
            <a:off x="1014413" y="920750"/>
            <a:ext cx="1389062"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Combat Support</a:t>
            </a:r>
          </a:p>
        </p:txBody>
      </p:sp>
      <p:sp>
        <p:nvSpPr>
          <p:cNvPr id="104459" name="Text Box 11"/>
          <p:cNvSpPr txBox="1">
            <a:spLocks noChangeArrowheads="1"/>
          </p:cNvSpPr>
          <p:nvPr/>
        </p:nvSpPr>
        <p:spPr bwMode="auto">
          <a:xfrm>
            <a:off x="403225" y="469900"/>
            <a:ext cx="442913"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b="1"/>
              <a:t>Units</a:t>
            </a:r>
          </a:p>
        </p:txBody>
      </p:sp>
      <p:sp>
        <p:nvSpPr>
          <p:cNvPr id="104460" name="Line 12"/>
          <p:cNvSpPr>
            <a:spLocks noChangeShapeType="1"/>
          </p:cNvSpPr>
          <p:nvPr/>
        </p:nvSpPr>
        <p:spPr bwMode="auto">
          <a:xfrm>
            <a:off x="2833688" y="5970588"/>
            <a:ext cx="0" cy="0"/>
          </a:xfrm>
          <a:prstGeom prst="line">
            <a:avLst/>
          </a:prstGeom>
          <a:noFill/>
          <a:ln w="19050">
            <a:noFill/>
            <a:round/>
            <a:headEnd/>
            <a:tailEnd/>
          </a:ln>
        </p:spPr>
        <p:txBody>
          <a:bodyPr wrap="none" anchor="ctr"/>
          <a:lstStyle/>
          <a:p>
            <a:endParaRPr lang="en-US"/>
          </a:p>
        </p:txBody>
      </p:sp>
      <p:sp>
        <p:nvSpPr>
          <p:cNvPr id="104461" name="Rectangle 13"/>
          <p:cNvSpPr>
            <a:spLocks noChangeArrowheads="1"/>
          </p:cNvSpPr>
          <p:nvPr/>
        </p:nvSpPr>
        <p:spPr bwMode="auto">
          <a:xfrm>
            <a:off x="117475" y="130175"/>
            <a:ext cx="1098550" cy="182563"/>
          </a:xfrm>
          <a:prstGeom prst="rect">
            <a:avLst/>
          </a:prstGeom>
          <a:noFill/>
          <a:ln w="12700">
            <a:noFill/>
            <a:miter lim="800000"/>
            <a:headEnd/>
            <a:tailEnd/>
          </a:ln>
        </p:spPr>
        <p:txBody>
          <a:bodyPr wrap="none" lIns="0" tIns="0" rIns="0" bIns="0" anchor="ctr" anchorCtr="1">
            <a:spAutoFit/>
          </a:bodyPr>
          <a:lstStyle/>
          <a:p>
            <a:pPr algn="ctr" eaLnBrk="0" hangingPunct="0"/>
            <a:r>
              <a:rPr lang="en-US" sz="1200"/>
              <a:t>MIL-STD-2525B</a:t>
            </a:r>
          </a:p>
        </p:txBody>
      </p:sp>
      <p:sp>
        <p:nvSpPr>
          <p:cNvPr id="104462" name="Text Box 14"/>
          <p:cNvSpPr txBox="1">
            <a:spLocks noChangeArrowheads="1"/>
          </p:cNvSpPr>
          <p:nvPr/>
        </p:nvSpPr>
        <p:spPr bwMode="auto">
          <a:xfrm>
            <a:off x="744538" y="1593850"/>
            <a:ext cx="1930400" cy="212725"/>
          </a:xfrm>
          <a:prstGeom prst="rect">
            <a:avLst/>
          </a:prstGeom>
          <a:noFill/>
          <a:ln w="12700">
            <a:noFill/>
            <a:miter lim="800000"/>
            <a:headEnd/>
            <a:tailEnd/>
          </a:ln>
        </p:spPr>
        <p:txBody>
          <a:bodyPr wrap="none" lIns="0" tIns="0" rIns="0" bIns="0" anchor="ctr" anchorCtr="1">
            <a:spAutoFit/>
          </a:bodyPr>
          <a:lstStyle/>
          <a:p>
            <a:pPr algn="ctr" eaLnBrk="0" hangingPunct="0"/>
            <a:r>
              <a:rPr lang="en-US" sz="1400"/>
              <a:t>Information Warfare Unit</a:t>
            </a:r>
          </a:p>
        </p:txBody>
      </p:sp>
      <p:grpSp>
        <p:nvGrpSpPr>
          <p:cNvPr id="104463" name="Group 15"/>
          <p:cNvGrpSpPr>
            <a:grpSpLocks/>
          </p:cNvGrpSpPr>
          <p:nvPr/>
        </p:nvGrpSpPr>
        <p:grpSpPr bwMode="auto">
          <a:xfrm>
            <a:off x="3749675" y="762000"/>
            <a:ext cx="530225" cy="530225"/>
            <a:chOff x="2372" y="876"/>
            <a:chExt cx="334" cy="334"/>
          </a:xfrm>
        </p:grpSpPr>
        <p:sp>
          <p:nvSpPr>
            <p:cNvPr id="104542" name="Freeform 16"/>
            <p:cNvSpPr>
              <a:spLocks noChangeAspect="1"/>
            </p:cNvSpPr>
            <p:nvPr/>
          </p:nvSpPr>
          <p:spPr bwMode="auto">
            <a:xfrm>
              <a:off x="2372" y="87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4543" name="Text Box 17"/>
            <p:cNvSpPr txBox="1">
              <a:spLocks noChangeArrowheads="1"/>
            </p:cNvSpPr>
            <p:nvPr/>
          </p:nvSpPr>
          <p:spPr bwMode="auto">
            <a:xfrm>
              <a:off x="2473" y="985"/>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CS</a:t>
              </a:r>
            </a:p>
          </p:txBody>
        </p:sp>
      </p:grpSp>
      <p:grpSp>
        <p:nvGrpSpPr>
          <p:cNvPr id="104464" name="Group 18"/>
          <p:cNvGrpSpPr>
            <a:grpSpLocks/>
          </p:cNvGrpSpPr>
          <p:nvPr/>
        </p:nvGrpSpPr>
        <p:grpSpPr bwMode="auto">
          <a:xfrm>
            <a:off x="5118100" y="844550"/>
            <a:ext cx="547688" cy="365125"/>
            <a:chOff x="3230" y="928"/>
            <a:chExt cx="345" cy="230"/>
          </a:xfrm>
        </p:grpSpPr>
        <p:sp>
          <p:nvSpPr>
            <p:cNvPr id="104540" name="Rectangle 19"/>
            <p:cNvSpPr>
              <a:spLocks noChangeArrowheads="1"/>
            </p:cNvSpPr>
            <p:nvPr/>
          </p:nvSpPr>
          <p:spPr bwMode="auto">
            <a:xfrm>
              <a:off x="3230" y="92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4541" name="Text Box 20"/>
            <p:cNvSpPr txBox="1">
              <a:spLocks noChangeArrowheads="1"/>
            </p:cNvSpPr>
            <p:nvPr/>
          </p:nvSpPr>
          <p:spPr bwMode="auto">
            <a:xfrm>
              <a:off x="3336" y="986"/>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CS</a:t>
              </a:r>
            </a:p>
          </p:txBody>
        </p:sp>
      </p:grpSp>
      <p:grpSp>
        <p:nvGrpSpPr>
          <p:cNvPr id="104465" name="Group 21"/>
          <p:cNvGrpSpPr>
            <a:grpSpLocks/>
          </p:cNvGrpSpPr>
          <p:nvPr/>
        </p:nvGrpSpPr>
        <p:grpSpPr bwMode="auto">
          <a:xfrm>
            <a:off x="6484938" y="827088"/>
            <a:ext cx="401637" cy="401637"/>
            <a:chOff x="4094" y="917"/>
            <a:chExt cx="253" cy="253"/>
          </a:xfrm>
        </p:grpSpPr>
        <p:sp>
          <p:nvSpPr>
            <p:cNvPr id="104538" name="Rectangle 22"/>
            <p:cNvSpPr>
              <a:spLocks noChangeArrowheads="1"/>
            </p:cNvSpPr>
            <p:nvPr/>
          </p:nvSpPr>
          <p:spPr bwMode="auto">
            <a:xfrm>
              <a:off x="4094" y="9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4539" name="Text Box 23"/>
            <p:cNvSpPr txBox="1">
              <a:spLocks noChangeArrowheads="1"/>
            </p:cNvSpPr>
            <p:nvPr/>
          </p:nvSpPr>
          <p:spPr bwMode="auto">
            <a:xfrm>
              <a:off x="4154" y="986"/>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CS</a:t>
              </a:r>
            </a:p>
          </p:txBody>
        </p:sp>
      </p:grpSp>
      <p:grpSp>
        <p:nvGrpSpPr>
          <p:cNvPr id="104466" name="Group 24"/>
          <p:cNvGrpSpPr>
            <a:grpSpLocks/>
          </p:cNvGrpSpPr>
          <p:nvPr/>
        </p:nvGrpSpPr>
        <p:grpSpPr bwMode="auto">
          <a:xfrm>
            <a:off x="7735888" y="762000"/>
            <a:ext cx="530225" cy="530225"/>
            <a:chOff x="4878" y="876"/>
            <a:chExt cx="334" cy="334"/>
          </a:xfrm>
        </p:grpSpPr>
        <p:sp>
          <p:nvSpPr>
            <p:cNvPr id="104536" name="Freeform 25"/>
            <p:cNvSpPr>
              <a:spLocks/>
            </p:cNvSpPr>
            <p:nvPr/>
          </p:nvSpPr>
          <p:spPr bwMode="auto">
            <a:xfrm>
              <a:off x="4878" y="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4537" name="Text Box 26"/>
            <p:cNvSpPr txBox="1">
              <a:spLocks noChangeArrowheads="1"/>
            </p:cNvSpPr>
            <p:nvPr/>
          </p:nvSpPr>
          <p:spPr bwMode="auto">
            <a:xfrm>
              <a:off x="4979" y="986"/>
              <a:ext cx="13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CS</a:t>
              </a:r>
            </a:p>
          </p:txBody>
        </p:sp>
      </p:grpSp>
      <p:grpSp>
        <p:nvGrpSpPr>
          <p:cNvPr id="104467" name="Group 27"/>
          <p:cNvGrpSpPr>
            <a:grpSpLocks/>
          </p:cNvGrpSpPr>
          <p:nvPr/>
        </p:nvGrpSpPr>
        <p:grpSpPr bwMode="auto">
          <a:xfrm>
            <a:off x="3749675" y="2106613"/>
            <a:ext cx="530225" cy="530225"/>
            <a:chOff x="2367" y="1244"/>
            <a:chExt cx="334" cy="334"/>
          </a:xfrm>
        </p:grpSpPr>
        <p:sp>
          <p:nvSpPr>
            <p:cNvPr id="104526" name="Freeform 28"/>
            <p:cNvSpPr>
              <a:spLocks noChangeAspect="1"/>
            </p:cNvSpPr>
            <p:nvPr/>
          </p:nvSpPr>
          <p:spPr bwMode="auto">
            <a:xfrm>
              <a:off x="2367" y="1244"/>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4527" name="Text Box 29"/>
            <p:cNvSpPr txBox="1">
              <a:spLocks noChangeArrowheads="1"/>
            </p:cNvSpPr>
            <p:nvPr/>
          </p:nvSpPr>
          <p:spPr bwMode="auto">
            <a:xfrm>
              <a:off x="2473" y="1326"/>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LS</a:t>
              </a:r>
            </a:p>
          </p:txBody>
        </p:sp>
        <p:grpSp>
          <p:nvGrpSpPr>
            <p:cNvPr id="104528" name="Group 30"/>
            <p:cNvGrpSpPr>
              <a:grpSpLocks/>
            </p:cNvGrpSpPr>
            <p:nvPr/>
          </p:nvGrpSpPr>
          <p:grpSpPr bwMode="auto">
            <a:xfrm>
              <a:off x="2379" y="1428"/>
              <a:ext cx="310" cy="41"/>
              <a:chOff x="3099" y="2714"/>
              <a:chExt cx="516" cy="59"/>
            </a:xfrm>
          </p:grpSpPr>
          <p:sp>
            <p:nvSpPr>
              <p:cNvPr id="104529" name="Freeform 31"/>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0" name="Freeform 32"/>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1" name="Freeform 33"/>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2" name="Freeform 34"/>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3" name="Freeform 35"/>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4" name="Freeform 36"/>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35" name="Freeform 37"/>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4468" name="Group 38"/>
          <p:cNvGrpSpPr>
            <a:grpSpLocks/>
          </p:cNvGrpSpPr>
          <p:nvPr/>
        </p:nvGrpSpPr>
        <p:grpSpPr bwMode="auto">
          <a:xfrm>
            <a:off x="5116513" y="2189163"/>
            <a:ext cx="547687" cy="365125"/>
            <a:chOff x="3224" y="1297"/>
            <a:chExt cx="345" cy="230"/>
          </a:xfrm>
        </p:grpSpPr>
        <p:sp>
          <p:nvSpPr>
            <p:cNvPr id="104516" name="Rectangle 39"/>
            <p:cNvSpPr>
              <a:spLocks noChangeArrowheads="1"/>
            </p:cNvSpPr>
            <p:nvPr/>
          </p:nvSpPr>
          <p:spPr bwMode="auto">
            <a:xfrm>
              <a:off x="3224" y="1297"/>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4517" name="Text Box 40"/>
            <p:cNvSpPr txBox="1">
              <a:spLocks noChangeArrowheads="1"/>
            </p:cNvSpPr>
            <p:nvPr/>
          </p:nvSpPr>
          <p:spPr bwMode="auto">
            <a:xfrm>
              <a:off x="3335" y="1307"/>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LS</a:t>
              </a:r>
            </a:p>
          </p:txBody>
        </p:sp>
        <p:grpSp>
          <p:nvGrpSpPr>
            <p:cNvPr id="104518" name="Group 41"/>
            <p:cNvGrpSpPr>
              <a:grpSpLocks/>
            </p:cNvGrpSpPr>
            <p:nvPr/>
          </p:nvGrpSpPr>
          <p:grpSpPr bwMode="auto">
            <a:xfrm>
              <a:off x="3224" y="1416"/>
              <a:ext cx="345" cy="59"/>
              <a:chOff x="3099" y="2714"/>
              <a:chExt cx="516" cy="59"/>
            </a:xfrm>
          </p:grpSpPr>
          <p:sp>
            <p:nvSpPr>
              <p:cNvPr id="104519" name="Freeform 42"/>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0" name="Freeform 43"/>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1" name="Freeform 44"/>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2" name="Freeform 45"/>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3" name="Freeform 46"/>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4" name="Freeform 47"/>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25" name="Freeform 48"/>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4469" name="Group 49"/>
          <p:cNvGrpSpPr>
            <a:grpSpLocks/>
          </p:cNvGrpSpPr>
          <p:nvPr/>
        </p:nvGrpSpPr>
        <p:grpSpPr bwMode="auto">
          <a:xfrm>
            <a:off x="6483350" y="2171700"/>
            <a:ext cx="403225" cy="401638"/>
            <a:chOff x="4089" y="1285"/>
            <a:chExt cx="254" cy="253"/>
          </a:xfrm>
        </p:grpSpPr>
        <p:sp>
          <p:nvSpPr>
            <p:cNvPr id="104506" name="Rectangle 50"/>
            <p:cNvSpPr>
              <a:spLocks noChangeArrowheads="1"/>
            </p:cNvSpPr>
            <p:nvPr/>
          </p:nvSpPr>
          <p:spPr bwMode="auto">
            <a:xfrm>
              <a:off x="4089" y="1285"/>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4507" name="Text Box 51"/>
            <p:cNvSpPr txBox="1">
              <a:spLocks noChangeArrowheads="1"/>
            </p:cNvSpPr>
            <p:nvPr/>
          </p:nvSpPr>
          <p:spPr bwMode="auto">
            <a:xfrm>
              <a:off x="4154" y="1334"/>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LS</a:t>
              </a:r>
            </a:p>
          </p:txBody>
        </p:sp>
        <p:grpSp>
          <p:nvGrpSpPr>
            <p:cNvPr id="104508" name="Group 52"/>
            <p:cNvGrpSpPr>
              <a:grpSpLocks/>
            </p:cNvGrpSpPr>
            <p:nvPr/>
          </p:nvGrpSpPr>
          <p:grpSpPr bwMode="auto">
            <a:xfrm>
              <a:off x="4089" y="1456"/>
              <a:ext cx="254" cy="45"/>
              <a:chOff x="3099" y="2714"/>
              <a:chExt cx="516" cy="59"/>
            </a:xfrm>
          </p:grpSpPr>
          <p:sp>
            <p:nvSpPr>
              <p:cNvPr id="104509" name="Freeform 53"/>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0" name="Freeform 54"/>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1" name="Freeform 55"/>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2" name="Freeform 56"/>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3" name="Freeform 57"/>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4" name="Freeform 58"/>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15" name="Freeform 59"/>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4470" name="Group 60"/>
          <p:cNvGrpSpPr>
            <a:grpSpLocks/>
          </p:cNvGrpSpPr>
          <p:nvPr/>
        </p:nvGrpSpPr>
        <p:grpSpPr bwMode="auto">
          <a:xfrm>
            <a:off x="7735888" y="2106613"/>
            <a:ext cx="530225" cy="530225"/>
            <a:chOff x="4873" y="1244"/>
            <a:chExt cx="334" cy="334"/>
          </a:xfrm>
        </p:grpSpPr>
        <p:grpSp>
          <p:nvGrpSpPr>
            <p:cNvPr id="104495" name="Group 61"/>
            <p:cNvGrpSpPr>
              <a:grpSpLocks/>
            </p:cNvGrpSpPr>
            <p:nvPr/>
          </p:nvGrpSpPr>
          <p:grpSpPr bwMode="auto">
            <a:xfrm>
              <a:off x="4873" y="1244"/>
              <a:ext cx="334" cy="334"/>
              <a:chOff x="4873" y="782"/>
              <a:chExt cx="334" cy="334"/>
            </a:xfrm>
          </p:grpSpPr>
          <p:sp>
            <p:nvSpPr>
              <p:cNvPr id="104504" name="Freeform 62"/>
              <p:cNvSpPr>
                <a:spLocks/>
              </p:cNvSpPr>
              <p:nvPr/>
            </p:nvSpPr>
            <p:spPr bwMode="auto">
              <a:xfrm>
                <a:off x="4873" y="782"/>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4505" name="Text Box 63"/>
              <p:cNvSpPr txBox="1">
                <a:spLocks noChangeArrowheads="1"/>
              </p:cNvSpPr>
              <p:nvPr/>
            </p:nvSpPr>
            <p:spPr bwMode="auto">
              <a:xfrm>
                <a:off x="4979" y="892"/>
                <a:ext cx="123"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LS</a:t>
                </a:r>
              </a:p>
            </p:txBody>
          </p:sp>
        </p:grpSp>
        <p:grpSp>
          <p:nvGrpSpPr>
            <p:cNvPr id="104496" name="Group 64"/>
            <p:cNvGrpSpPr>
              <a:grpSpLocks/>
            </p:cNvGrpSpPr>
            <p:nvPr/>
          </p:nvGrpSpPr>
          <p:grpSpPr bwMode="auto">
            <a:xfrm>
              <a:off x="4959" y="1469"/>
              <a:ext cx="170" cy="35"/>
              <a:chOff x="3099" y="2714"/>
              <a:chExt cx="516" cy="59"/>
            </a:xfrm>
          </p:grpSpPr>
          <p:sp>
            <p:nvSpPr>
              <p:cNvPr id="104497" name="Freeform 65"/>
              <p:cNvSpPr>
                <a:spLocks noChangeAspect="1"/>
              </p:cNvSpPr>
              <p:nvPr/>
            </p:nvSpPr>
            <p:spPr bwMode="auto">
              <a:xfrm>
                <a:off x="3099"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498" name="Freeform 66"/>
              <p:cNvSpPr>
                <a:spLocks noChangeAspect="1"/>
              </p:cNvSpPr>
              <p:nvPr/>
            </p:nvSpPr>
            <p:spPr bwMode="auto">
              <a:xfrm>
                <a:off x="3248"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499" name="Freeform 67"/>
              <p:cNvSpPr>
                <a:spLocks noChangeAspect="1"/>
              </p:cNvSpPr>
              <p:nvPr/>
            </p:nvSpPr>
            <p:spPr bwMode="auto">
              <a:xfrm flipV="1">
                <a:off x="3321"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00" name="Freeform 68"/>
              <p:cNvSpPr>
                <a:spLocks noChangeAspect="1"/>
              </p:cNvSpPr>
              <p:nvPr/>
            </p:nvSpPr>
            <p:spPr bwMode="auto">
              <a:xfrm flipV="1">
                <a:off x="3172" y="2743"/>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01" name="Freeform 69"/>
              <p:cNvSpPr>
                <a:spLocks noChangeAspect="1"/>
              </p:cNvSpPr>
              <p:nvPr/>
            </p:nvSpPr>
            <p:spPr bwMode="auto">
              <a:xfrm>
                <a:off x="3395" y="2714"/>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02" name="Freeform 70"/>
              <p:cNvSpPr>
                <a:spLocks noChangeAspect="1"/>
              </p:cNvSpPr>
              <p:nvPr/>
            </p:nvSpPr>
            <p:spPr bwMode="auto">
              <a:xfrm flipV="1">
                <a:off x="3468" y="2744"/>
                <a:ext cx="74"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sp>
            <p:nvSpPr>
              <p:cNvPr id="104503" name="Freeform 71"/>
              <p:cNvSpPr>
                <a:spLocks noChangeAspect="1"/>
              </p:cNvSpPr>
              <p:nvPr/>
            </p:nvSpPr>
            <p:spPr bwMode="auto">
              <a:xfrm>
                <a:off x="3542" y="2715"/>
                <a:ext cx="73" cy="29"/>
              </a:xfrm>
              <a:custGeom>
                <a:avLst/>
                <a:gdLst>
                  <a:gd name="T0" fmla="*/ 0 w 298"/>
                  <a:gd name="T1" fmla="*/ 150 h 152"/>
                  <a:gd name="T2" fmla="*/ 3 w 298"/>
                  <a:gd name="T3" fmla="*/ 128 h 152"/>
                  <a:gd name="T4" fmla="*/ 9 w 298"/>
                  <a:gd name="T5" fmla="*/ 104 h 152"/>
                  <a:gd name="T6" fmla="*/ 22 w 298"/>
                  <a:gd name="T7" fmla="*/ 74 h 152"/>
                  <a:gd name="T8" fmla="*/ 36 w 298"/>
                  <a:gd name="T9" fmla="*/ 53 h 152"/>
                  <a:gd name="T10" fmla="*/ 61 w 298"/>
                  <a:gd name="T11" fmla="*/ 32 h 152"/>
                  <a:gd name="T12" fmla="*/ 84 w 298"/>
                  <a:gd name="T13" fmla="*/ 17 h 152"/>
                  <a:gd name="T14" fmla="*/ 114 w 298"/>
                  <a:gd name="T15" fmla="*/ 6 h 152"/>
                  <a:gd name="T16" fmla="*/ 150 w 298"/>
                  <a:gd name="T17" fmla="*/ 0 h 152"/>
                  <a:gd name="T18" fmla="*/ 184 w 298"/>
                  <a:gd name="T19" fmla="*/ 6 h 152"/>
                  <a:gd name="T20" fmla="*/ 217 w 298"/>
                  <a:gd name="T21" fmla="*/ 17 h 152"/>
                  <a:gd name="T22" fmla="*/ 238 w 298"/>
                  <a:gd name="T23" fmla="*/ 30 h 152"/>
                  <a:gd name="T24" fmla="*/ 261 w 298"/>
                  <a:gd name="T25" fmla="*/ 54 h 152"/>
                  <a:gd name="T26" fmla="*/ 277 w 298"/>
                  <a:gd name="T27" fmla="*/ 75 h 152"/>
                  <a:gd name="T28" fmla="*/ 291 w 298"/>
                  <a:gd name="T29" fmla="*/ 104 h 152"/>
                  <a:gd name="T30" fmla="*/ 297 w 298"/>
                  <a:gd name="T31" fmla="*/ 126 h 152"/>
                  <a:gd name="T32" fmla="*/ 298 w 298"/>
                  <a:gd name="T33" fmla="*/ 152 h 15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8"/>
                  <a:gd name="T52" fmla="*/ 0 h 152"/>
                  <a:gd name="T53" fmla="*/ 298 w 298"/>
                  <a:gd name="T54" fmla="*/ 152 h 15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8" h="152">
                    <a:moveTo>
                      <a:pt x="0" y="150"/>
                    </a:moveTo>
                    <a:lnTo>
                      <a:pt x="3" y="128"/>
                    </a:lnTo>
                    <a:lnTo>
                      <a:pt x="9" y="104"/>
                    </a:lnTo>
                    <a:lnTo>
                      <a:pt x="22" y="74"/>
                    </a:lnTo>
                    <a:lnTo>
                      <a:pt x="36" y="53"/>
                    </a:lnTo>
                    <a:lnTo>
                      <a:pt x="61" y="32"/>
                    </a:lnTo>
                    <a:lnTo>
                      <a:pt x="84" y="17"/>
                    </a:lnTo>
                    <a:lnTo>
                      <a:pt x="114" y="6"/>
                    </a:lnTo>
                    <a:lnTo>
                      <a:pt x="150" y="0"/>
                    </a:lnTo>
                    <a:lnTo>
                      <a:pt x="184" y="6"/>
                    </a:lnTo>
                    <a:lnTo>
                      <a:pt x="217" y="17"/>
                    </a:lnTo>
                    <a:lnTo>
                      <a:pt x="238" y="30"/>
                    </a:lnTo>
                    <a:lnTo>
                      <a:pt x="261" y="54"/>
                    </a:lnTo>
                    <a:lnTo>
                      <a:pt x="277" y="75"/>
                    </a:lnTo>
                    <a:lnTo>
                      <a:pt x="291" y="104"/>
                    </a:lnTo>
                    <a:lnTo>
                      <a:pt x="297" y="126"/>
                    </a:lnTo>
                    <a:lnTo>
                      <a:pt x="298" y="152"/>
                    </a:lnTo>
                  </a:path>
                </a:pathLst>
              </a:custGeom>
              <a:noFill/>
              <a:ln w="12700" cap="rnd" cmpd="sng">
                <a:solidFill>
                  <a:schemeClr val="tx1"/>
                </a:solidFill>
                <a:prstDash val="solid"/>
                <a:round/>
                <a:headEnd type="none" w="sm" len="sm"/>
                <a:tailEnd type="none" w="sm" len="sm"/>
              </a:ln>
            </p:spPr>
            <p:txBody>
              <a:bodyPr/>
              <a:lstStyle/>
              <a:p>
                <a:endParaRPr lang="en-US"/>
              </a:p>
            </p:txBody>
          </p:sp>
        </p:grpSp>
      </p:grpSp>
      <p:grpSp>
        <p:nvGrpSpPr>
          <p:cNvPr id="104471" name="Group 72"/>
          <p:cNvGrpSpPr>
            <a:grpSpLocks/>
          </p:cNvGrpSpPr>
          <p:nvPr/>
        </p:nvGrpSpPr>
        <p:grpSpPr bwMode="auto">
          <a:xfrm>
            <a:off x="3749675" y="1435100"/>
            <a:ext cx="530225" cy="530225"/>
            <a:chOff x="2372" y="876"/>
            <a:chExt cx="334" cy="334"/>
          </a:xfrm>
        </p:grpSpPr>
        <p:sp>
          <p:nvSpPr>
            <p:cNvPr id="104493" name="Freeform 73"/>
            <p:cNvSpPr>
              <a:spLocks noChangeAspect="1"/>
            </p:cNvSpPr>
            <p:nvPr/>
          </p:nvSpPr>
          <p:spPr bwMode="auto">
            <a:xfrm>
              <a:off x="2372" y="87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4494" name="Text Box 74"/>
            <p:cNvSpPr txBox="1">
              <a:spLocks noChangeArrowheads="1"/>
            </p:cNvSpPr>
            <p:nvPr/>
          </p:nvSpPr>
          <p:spPr bwMode="auto">
            <a:xfrm>
              <a:off x="2480" y="985"/>
              <a:ext cx="1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IW</a:t>
              </a:r>
            </a:p>
          </p:txBody>
        </p:sp>
      </p:grpSp>
      <p:grpSp>
        <p:nvGrpSpPr>
          <p:cNvPr id="104472" name="Group 75"/>
          <p:cNvGrpSpPr>
            <a:grpSpLocks/>
          </p:cNvGrpSpPr>
          <p:nvPr/>
        </p:nvGrpSpPr>
        <p:grpSpPr bwMode="auto">
          <a:xfrm>
            <a:off x="5116513" y="1517650"/>
            <a:ext cx="547687" cy="365125"/>
            <a:chOff x="3230" y="928"/>
            <a:chExt cx="345" cy="230"/>
          </a:xfrm>
        </p:grpSpPr>
        <p:sp>
          <p:nvSpPr>
            <p:cNvPr id="104491" name="Rectangle 76"/>
            <p:cNvSpPr>
              <a:spLocks noChangeArrowheads="1"/>
            </p:cNvSpPr>
            <p:nvPr/>
          </p:nvSpPr>
          <p:spPr bwMode="auto">
            <a:xfrm>
              <a:off x="3230" y="92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4492" name="Text Box 77"/>
            <p:cNvSpPr txBox="1">
              <a:spLocks noChangeArrowheads="1"/>
            </p:cNvSpPr>
            <p:nvPr/>
          </p:nvSpPr>
          <p:spPr bwMode="auto">
            <a:xfrm>
              <a:off x="3343" y="986"/>
              <a:ext cx="1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IW</a:t>
              </a:r>
            </a:p>
          </p:txBody>
        </p:sp>
      </p:grpSp>
      <p:grpSp>
        <p:nvGrpSpPr>
          <p:cNvPr id="104473" name="Group 78"/>
          <p:cNvGrpSpPr>
            <a:grpSpLocks/>
          </p:cNvGrpSpPr>
          <p:nvPr/>
        </p:nvGrpSpPr>
        <p:grpSpPr bwMode="auto">
          <a:xfrm>
            <a:off x="6484938" y="1500188"/>
            <a:ext cx="401637" cy="401637"/>
            <a:chOff x="4094" y="917"/>
            <a:chExt cx="253" cy="253"/>
          </a:xfrm>
        </p:grpSpPr>
        <p:sp>
          <p:nvSpPr>
            <p:cNvPr id="104489" name="Rectangle 79"/>
            <p:cNvSpPr>
              <a:spLocks noChangeArrowheads="1"/>
            </p:cNvSpPr>
            <p:nvPr/>
          </p:nvSpPr>
          <p:spPr bwMode="auto">
            <a:xfrm>
              <a:off x="4094" y="9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4490" name="Text Box 80"/>
            <p:cNvSpPr txBox="1">
              <a:spLocks noChangeArrowheads="1"/>
            </p:cNvSpPr>
            <p:nvPr/>
          </p:nvSpPr>
          <p:spPr bwMode="auto">
            <a:xfrm>
              <a:off x="4161" y="986"/>
              <a:ext cx="1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IW</a:t>
              </a:r>
            </a:p>
          </p:txBody>
        </p:sp>
      </p:grpSp>
      <p:grpSp>
        <p:nvGrpSpPr>
          <p:cNvPr id="104474" name="Group 81"/>
          <p:cNvGrpSpPr>
            <a:grpSpLocks/>
          </p:cNvGrpSpPr>
          <p:nvPr/>
        </p:nvGrpSpPr>
        <p:grpSpPr bwMode="auto">
          <a:xfrm>
            <a:off x="7735888" y="1435100"/>
            <a:ext cx="530225" cy="530225"/>
            <a:chOff x="4878" y="876"/>
            <a:chExt cx="334" cy="334"/>
          </a:xfrm>
        </p:grpSpPr>
        <p:sp>
          <p:nvSpPr>
            <p:cNvPr id="104487" name="Freeform 82"/>
            <p:cNvSpPr>
              <a:spLocks/>
            </p:cNvSpPr>
            <p:nvPr/>
          </p:nvSpPr>
          <p:spPr bwMode="auto">
            <a:xfrm>
              <a:off x="4878" y="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4488" name="Text Box 83"/>
            <p:cNvSpPr txBox="1">
              <a:spLocks noChangeArrowheads="1"/>
            </p:cNvSpPr>
            <p:nvPr/>
          </p:nvSpPr>
          <p:spPr bwMode="auto">
            <a:xfrm>
              <a:off x="4986" y="986"/>
              <a:ext cx="11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IW</a:t>
              </a:r>
            </a:p>
          </p:txBody>
        </p:sp>
      </p:grpSp>
      <p:grpSp>
        <p:nvGrpSpPr>
          <p:cNvPr id="104475" name="Group 84"/>
          <p:cNvGrpSpPr>
            <a:grpSpLocks/>
          </p:cNvGrpSpPr>
          <p:nvPr/>
        </p:nvGrpSpPr>
        <p:grpSpPr bwMode="auto">
          <a:xfrm>
            <a:off x="3749675" y="2779713"/>
            <a:ext cx="530225" cy="530225"/>
            <a:chOff x="2372" y="876"/>
            <a:chExt cx="334" cy="334"/>
          </a:xfrm>
        </p:grpSpPr>
        <p:sp>
          <p:nvSpPr>
            <p:cNvPr id="104485" name="Freeform 85"/>
            <p:cNvSpPr>
              <a:spLocks noChangeAspect="1"/>
            </p:cNvSpPr>
            <p:nvPr/>
          </p:nvSpPr>
          <p:spPr bwMode="auto">
            <a:xfrm>
              <a:off x="2372" y="876"/>
              <a:ext cx="334" cy="334"/>
            </a:xfrm>
            <a:custGeom>
              <a:avLst/>
              <a:gdLst>
                <a:gd name="T0" fmla="*/ 1805 w 3695"/>
                <a:gd name="T1" fmla="*/ 3694 h 3697"/>
                <a:gd name="T2" fmla="*/ 1704 w 3695"/>
                <a:gd name="T3" fmla="*/ 3685 h 3697"/>
                <a:gd name="T4" fmla="*/ 1566 w 3695"/>
                <a:gd name="T5" fmla="*/ 3652 h 3697"/>
                <a:gd name="T6" fmla="*/ 1416 w 3695"/>
                <a:gd name="T7" fmla="*/ 3591 h 3697"/>
                <a:gd name="T8" fmla="*/ 1233 w 3695"/>
                <a:gd name="T9" fmla="*/ 3465 h 3697"/>
                <a:gd name="T10" fmla="*/ 1055 w 3695"/>
                <a:gd name="T11" fmla="*/ 3255 h 3697"/>
                <a:gd name="T12" fmla="*/ 963 w 3695"/>
                <a:gd name="T13" fmla="*/ 3051 h 3697"/>
                <a:gd name="T14" fmla="*/ 926 w 3695"/>
                <a:gd name="T15" fmla="*/ 2863 h 3697"/>
                <a:gd name="T16" fmla="*/ 848 w 3695"/>
                <a:gd name="T17" fmla="*/ 2773 h 3697"/>
                <a:gd name="T18" fmla="*/ 713 w 3695"/>
                <a:gd name="T19" fmla="*/ 2751 h 3697"/>
                <a:gd name="T20" fmla="*/ 533 w 3695"/>
                <a:gd name="T21" fmla="*/ 2691 h 3697"/>
                <a:gd name="T22" fmla="*/ 341 w 3695"/>
                <a:gd name="T23" fmla="*/ 2566 h 3697"/>
                <a:gd name="T24" fmla="*/ 188 w 3695"/>
                <a:gd name="T25" fmla="*/ 2409 h 3697"/>
                <a:gd name="T26" fmla="*/ 69 w 3695"/>
                <a:gd name="T27" fmla="*/ 2211 h 3697"/>
                <a:gd name="T28" fmla="*/ 15 w 3695"/>
                <a:gd name="T29" fmla="*/ 2011 h 3697"/>
                <a:gd name="T30" fmla="*/ 0 w 3695"/>
                <a:gd name="T31" fmla="*/ 1849 h 3697"/>
                <a:gd name="T32" fmla="*/ 15 w 3695"/>
                <a:gd name="T33" fmla="*/ 1677 h 3697"/>
                <a:gd name="T34" fmla="*/ 78 w 3695"/>
                <a:gd name="T35" fmla="*/ 1479 h 3697"/>
                <a:gd name="T36" fmla="*/ 195 w 3695"/>
                <a:gd name="T37" fmla="*/ 1284 h 3697"/>
                <a:gd name="T38" fmla="*/ 345 w 3695"/>
                <a:gd name="T39" fmla="*/ 1128 h 3697"/>
                <a:gd name="T40" fmla="*/ 542 w 3695"/>
                <a:gd name="T41" fmla="*/ 1011 h 3697"/>
                <a:gd name="T42" fmla="*/ 717 w 3695"/>
                <a:gd name="T43" fmla="*/ 946 h 3697"/>
                <a:gd name="T44" fmla="*/ 840 w 3695"/>
                <a:gd name="T45" fmla="*/ 928 h 3697"/>
                <a:gd name="T46" fmla="*/ 926 w 3695"/>
                <a:gd name="T47" fmla="*/ 823 h 3697"/>
                <a:gd name="T48" fmla="*/ 944 w 3695"/>
                <a:gd name="T49" fmla="*/ 714 h 3697"/>
                <a:gd name="T50" fmla="*/ 987 w 3695"/>
                <a:gd name="T51" fmla="*/ 571 h 3697"/>
                <a:gd name="T52" fmla="*/ 1131 w 3695"/>
                <a:gd name="T53" fmla="*/ 336 h 3697"/>
                <a:gd name="T54" fmla="*/ 1317 w 3695"/>
                <a:gd name="T55" fmla="*/ 163 h 3697"/>
                <a:gd name="T56" fmla="*/ 1479 w 3695"/>
                <a:gd name="T57" fmla="*/ 72 h 3697"/>
                <a:gd name="T58" fmla="*/ 1634 w 3695"/>
                <a:gd name="T59" fmla="*/ 22 h 3697"/>
                <a:gd name="T60" fmla="*/ 1755 w 3695"/>
                <a:gd name="T61" fmla="*/ 4 h 3697"/>
                <a:gd name="T62" fmla="*/ 1842 w 3695"/>
                <a:gd name="T63" fmla="*/ 0 h 3697"/>
                <a:gd name="T64" fmla="*/ 1992 w 3695"/>
                <a:gd name="T65" fmla="*/ 12 h 3697"/>
                <a:gd name="T66" fmla="*/ 2063 w 3695"/>
                <a:gd name="T67" fmla="*/ 27 h 3697"/>
                <a:gd name="T68" fmla="*/ 2211 w 3695"/>
                <a:gd name="T69" fmla="*/ 76 h 3697"/>
                <a:gd name="T70" fmla="*/ 2373 w 3695"/>
                <a:gd name="T71" fmla="*/ 165 h 3697"/>
                <a:gd name="T72" fmla="*/ 2561 w 3695"/>
                <a:gd name="T73" fmla="*/ 339 h 3697"/>
                <a:gd name="T74" fmla="*/ 2700 w 3695"/>
                <a:gd name="T75" fmla="*/ 568 h 3697"/>
                <a:gd name="T76" fmla="*/ 2748 w 3695"/>
                <a:gd name="T77" fmla="*/ 733 h 3697"/>
                <a:gd name="T78" fmla="*/ 2768 w 3695"/>
                <a:gd name="T79" fmla="*/ 856 h 3697"/>
                <a:gd name="T80" fmla="*/ 2831 w 3695"/>
                <a:gd name="T81" fmla="*/ 928 h 3697"/>
                <a:gd name="T82" fmla="*/ 2972 w 3695"/>
                <a:gd name="T83" fmla="*/ 948 h 3697"/>
                <a:gd name="T84" fmla="*/ 3155 w 3695"/>
                <a:gd name="T85" fmla="*/ 1008 h 3697"/>
                <a:gd name="T86" fmla="*/ 3345 w 3695"/>
                <a:gd name="T87" fmla="*/ 1128 h 3697"/>
                <a:gd name="T88" fmla="*/ 3501 w 3695"/>
                <a:gd name="T89" fmla="*/ 1284 h 3697"/>
                <a:gd name="T90" fmla="*/ 3620 w 3695"/>
                <a:gd name="T91" fmla="*/ 1482 h 3697"/>
                <a:gd name="T92" fmla="*/ 3683 w 3695"/>
                <a:gd name="T93" fmla="*/ 1684 h 3697"/>
                <a:gd name="T94" fmla="*/ 3695 w 3695"/>
                <a:gd name="T95" fmla="*/ 1851 h 3697"/>
                <a:gd name="T96" fmla="*/ 3678 w 3695"/>
                <a:gd name="T97" fmla="*/ 2019 h 3697"/>
                <a:gd name="T98" fmla="*/ 3621 w 3695"/>
                <a:gd name="T99" fmla="*/ 2220 h 3697"/>
                <a:gd name="T100" fmla="*/ 3500 w 3695"/>
                <a:gd name="T101" fmla="*/ 2418 h 3697"/>
                <a:gd name="T102" fmla="*/ 3431 w 3695"/>
                <a:gd name="T103" fmla="*/ 2496 h 3697"/>
                <a:gd name="T104" fmla="*/ 3251 w 3695"/>
                <a:gd name="T105" fmla="*/ 2641 h 3697"/>
                <a:gd name="T106" fmla="*/ 3053 w 3695"/>
                <a:gd name="T107" fmla="*/ 2730 h 3697"/>
                <a:gd name="T108" fmla="*/ 2910 w 3695"/>
                <a:gd name="T109" fmla="*/ 2764 h 3697"/>
                <a:gd name="T110" fmla="*/ 2767 w 3695"/>
                <a:gd name="T111" fmla="*/ 2771 h 3697"/>
                <a:gd name="T112" fmla="*/ 2742 w 3695"/>
                <a:gd name="T113" fmla="*/ 3006 h 3697"/>
                <a:gd name="T114" fmla="*/ 2633 w 3695"/>
                <a:gd name="T115" fmla="*/ 3250 h 3697"/>
                <a:gd name="T116" fmla="*/ 2456 w 3695"/>
                <a:gd name="T117" fmla="*/ 3463 h 3697"/>
                <a:gd name="T118" fmla="*/ 2279 w 3695"/>
                <a:gd name="T119" fmla="*/ 3588 h 3697"/>
                <a:gd name="T120" fmla="*/ 2127 w 3695"/>
                <a:gd name="T121" fmla="*/ 3652 h 3697"/>
                <a:gd name="T122" fmla="*/ 1988 w 3695"/>
                <a:gd name="T123" fmla="*/ 3685 h 3697"/>
                <a:gd name="T124" fmla="*/ 1890 w 3695"/>
                <a:gd name="T125" fmla="*/ 3694 h 369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695"/>
                <a:gd name="T190" fmla="*/ 0 h 3697"/>
                <a:gd name="T191" fmla="*/ 3695 w 3695"/>
                <a:gd name="T192" fmla="*/ 3697 h 369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695" h="3697">
                  <a:moveTo>
                    <a:pt x="1844" y="3697"/>
                  </a:moveTo>
                  <a:lnTo>
                    <a:pt x="1805" y="3694"/>
                  </a:lnTo>
                  <a:lnTo>
                    <a:pt x="1755" y="3693"/>
                  </a:lnTo>
                  <a:lnTo>
                    <a:pt x="1704" y="3685"/>
                  </a:lnTo>
                  <a:lnTo>
                    <a:pt x="1637" y="3673"/>
                  </a:lnTo>
                  <a:lnTo>
                    <a:pt x="1566" y="3652"/>
                  </a:lnTo>
                  <a:lnTo>
                    <a:pt x="1491" y="3627"/>
                  </a:lnTo>
                  <a:lnTo>
                    <a:pt x="1416" y="3591"/>
                  </a:lnTo>
                  <a:lnTo>
                    <a:pt x="1329" y="3540"/>
                  </a:lnTo>
                  <a:lnTo>
                    <a:pt x="1233" y="3465"/>
                  </a:lnTo>
                  <a:lnTo>
                    <a:pt x="1140" y="3372"/>
                  </a:lnTo>
                  <a:lnTo>
                    <a:pt x="1055" y="3255"/>
                  </a:lnTo>
                  <a:lnTo>
                    <a:pt x="996" y="3144"/>
                  </a:lnTo>
                  <a:lnTo>
                    <a:pt x="963" y="3051"/>
                  </a:lnTo>
                  <a:lnTo>
                    <a:pt x="936" y="2953"/>
                  </a:lnTo>
                  <a:lnTo>
                    <a:pt x="926" y="2863"/>
                  </a:lnTo>
                  <a:lnTo>
                    <a:pt x="923" y="2773"/>
                  </a:lnTo>
                  <a:lnTo>
                    <a:pt x="848" y="2773"/>
                  </a:lnTo>
                  <a:lnTo>
                    <a:pt x="764" y="2761"/>
                  </a:lnTo>
                  <a:lnTo>
                    <a:pt x="713" y="2751"/>
                  </a:lnTo>
                  <a:lnTo>
                    <a:pt x="632" y="2727"/>
                  </a:lnTo>
                  <a:lnTo>
                    <a:pt x="533" y="2691"/>
                  </a:lnTo>
                  <a:lnTo>
                    <a:pt x="435" y="2635"/>
                  </a:lnTo>
                  <a:lnTo>
                    <a:pt x="341" y="2566"/>
                  </a:lnTo>
                  <a:lnTo>
                    <a:pt x="257" y="2491"/>
                  </a:lnTo>
                  <a:lnTo>
                    <a:pt x="188" y="2409"/>
                  </a:lnTo>
                  <a:lnTo>
                    <a:pt x="120" y="2313"/>
                  </a:lnTo>
                  <a:lnTo>
                    <a:pt x="69" y="2211"/>
                  </a:lnTo>
                  <a:lnTo>
                    <a:pt x="32" y="2092"/>
                  </a:lnTo>
                  <a:lnTo>
                    <a:pt x="15" y="2011"/>
                  </a:lnTo>
                  <a:lnTo>
                    <a:pt x="2" y="1923"/>
                  </a:lnTo>
                  <a:lnTo>
                    <a:pt x="0" y="1849"/>
                  </a:lnTo>
                  <a:lnTo>
                    <a:pt x="3" y="1765"/>
                  </a:lnTo>
                  <a:lnTo>
                    <a:pt x="15" y="1677"/>
                  </a:lnTo>
                  <a:lnTo>
                    <a:pt x="36" y="1591"/>
                  </a:lnTo>
                  <a:lnTo>
                    <a:pt x="78" y="1479"/>
                  </a:lnTo>
                  <a:lnTo>
                    <a:pt x="129" y="1377"/>
                  </a:lnTo>
                  <a:lnTo>
                    <a:pt x="195" y="1284"/>
                  </a:lnTo>
                  <a:lnTo>
                    <a:pt x="261" y="1207"/>
                  </a:lnTo>
                  <a:lnTo>
                    <a:pt x="345" y="1128"/>
                  </a:lnTo>
                  <a:lnTo>
                    <a:pt x="443" y="1060"/>
                  </a:lnTo>
                  <a:lnTo>
                    <a:pt x="542" y="1011"/>
                  </a:lnTo>
                  <a:lnTo>
                    <a:pt x="636" y="972"/>
                  </a:lnTo>
                  <a:lnTo>
                    <a:pt x="717" y="946"/>
                  </a:lnTo>
                  <a:lnTo>
                    <a:pt x="789" y="934"/>
                  </a:lnTo>
                  <a:lnTo>
                    <a:pt x="840" y="928"/>
                  </a:lnTo>
                  <a:lnTo>
                    <a:pt x="921" y="925"/>
                  </a:lnTo>
                  <a:lnTo>
                    <a:pt x="926" y="823"/>
                  </a:lnTo>
                  <a:lnTo>
                    <a:pt x="929" y="772"/>
                  </a:lnTo>
                  <a:lnTo>
                    <a:pt x="944" y="714"/>
                  </a:lnTo>
                  <a:lnTo>
                    <a:pt x="956" y="661"/>
                  </a:lnTo>
                  <a:lnTo>
                    <a:pt x="987" y="571"/>
                  </a:lnTo>
                  <a:lnTo>
                    <a:pt x="1044" y="456"/>
                  </a:lnTo>
                  <a:lnTo>
                    <a:pt x="1131" y="336"/>
                  </a:lnTo>
                  <a:lnTo>
                    <a:pt x="1224" y="235"/>
                  </a:lnTo>
                  <a:lnTo>
                    <a:pt x="1317" y="163"/>
                  </a:lnTo>
                  <a:lnTo>
                    <a:pt x="1406" y="109"/>
                  </a:lnTo>
                  <a:lnTo>
                    <a:pt x="1479" y="72"/>
                  </a:lnTo>
                  <a:lnTo>
                    <a:pt x="1560" y="43"/>
                  </a:lnTo>
                  <a:lnTo>
                    <a:pt x="1634" y="22"/>
                  </a:lnTo>
                  <a:lnTo>
                    <a:pt x="1703" y="11"/>
                  </a:lnTo>
                  <a:lnTo>
                    <a:pt x="1755" y="4"/>
                  </a:lnTo>
                  <a:lnTo>
                    <a:pt x="1803" y="0"/>
                  </a:lnTo>
                  <a:lnTo>
                    <a:pt x="1842" y="0"/>
                  </a:lnTo>
                  <a:lnTo>
                    <a:pt x="1892" y="0"/>
                  </a:lnTo>
                  <a:lnTo>
                    <a:pt x="1992" y="12"/>
                  </a:lnTo>
                  <a:lnTo>
                    <a:pt x="2024" y="18"/>
                  </a:lnTo>
                  <a:lnTo>
                    <a:pt x="2063" y="27"/>
                  </a:lnTo>
                  <a:lnTo>
                    <a:pt x="2135" y="45"/>
                  </a:lnTo>
                  <a:lnTo>
                    <a:pt x="2211" y="76"/>
                  </a:lnTo>
                  <a:lnTo>
                    <a:pt x="2286" y="112"/>
                  </a:lnTo>
                  <a:lnTo>
                    <a:pt x="2373" y="165"/>
                  </a:lnTo>
                  <a:lnTo>
                    <a:pt x="2466" y="240"/>
                  </a:lnTo>
                  <a:lnTo>
                    <a:pt x="2561" y="339"/>
                  </a:lnTo>
                  <a:lnTo>
                    <a:pt x="2645" y="459"/>
                  </a:lnTo>
                  <a:lnTo>
                    <a:pt x="2700" y="568"/>
                  </a:lnTo>
                  <a:lnTo>
                    <a:pt x="2727" y="649"/>
                  </a:lnTo>
                  <a:lnTo>
                    <a:pt x="2748" y="733"/>
                  </a:lnTo>
                  <a:lnTo>
                    <a:pt x="2760" y="790"/>
                  </a:lnTo>
                  <a:lnTo>
                    <a:pt x="2768" y="856"/>
                  </a:lnTo>
                  <a:lnTo>
                    <a:pt x="2766" y="925"/>
                  </a:lnTo>
                  <a:lnTo>
                    <a:pt x="2831" y="928"/>
                  </a:lnTo>
                  <a:lnTo>
                    <a:pt x="2885" y="933"/>
                  </a:lnTo>
                  <a:lnTo>
                    <a:pt x="2972" y="948"/>
                  </a:lnTo>
                  <a:lnTo>
                    <a:pt x="3053" y="972"/>
                  </a:lnTo>
                  <a:lnTo>
                    <a:pt x="3155" y="1008"/>
                  </a:lnTo>
                  <a:lnTo>
                    <a:pt x="3251" y="1059"/>
                  </a:lnTo>
                  <a:lnTo>
                    <a:pt x="3345" y="1128"/>
                  </a:lnTo>
                  <a:lnTo>
                    <a:pt x="3432" y="1204"/>
                  </a:lnTo>
                  <a:lnTo>
                    <a:pt x="3501" y="1284"/>
                  </a:lnTo>
                  <a:lnTo>
                    <a:pt x="3566" y="1381"/>
                  </a:lnTo>
                  <a:lnTo>
                    <a:pt x="3620" y="1482"/>
                  </a:lnTo>
                  <a:lnTo>
                    <a:pt x="3659" y="1596"/>
                  </a:lnTo>
                  <a:lnTo>
                    <a:pt x="3683" y="1684"/>
                  </a:lnTo>
                  <a:lnTo>
                    <a:pt x="3693" y="1773"/>
                  </a:lnTo>
                  <a:lnTo>
                    <a:pt x="3695" y="1851"/>
                  </a:lnTo>
                  <a:lnTo>
                    <a:pt x="3692" y="1929"/>
                  </a:lnTo>
                  <a:lnTo>
                    <a:pt x="3678" y="2019"/>
                  </a:lnTo>
                  <a:lnTo>
                    <a:pt x="3660" y="2103"/>
                  </a:lnTo>
                  <a:lnTo>
                    <a:pt x="3621" y="2220"/>
                  </a:lnTo>
                  <a:lnTo>
                    <a:pt x="3564" y="2322"/>
                  </a:lnTo>
                  <a:lnTo>
                    <a:pt x="3500" y="2418"/>
                  </a:lnTo>
                  <a:lnTo>
                    <a:pt x="3432" y="2499"/>
                  </a:lnTo>
                  <a:lnTo>
                    <a:pt x="3431" y="2496"/>
                  </a:lnTo>
                  <a:lnTo>
                    <a:pt x="3347" y="2572"/>
                  </a:lnTo>
                  <a:lnTo>
                    <a:pt x="3251" y="2641"/>
                  </a:lnTo>
                  <a:lnTo>
                    <a:pt x="3150" y="2691"/>
                  </a:lnTo>
                  <a:lnTo>
                    <a:pt x="3053" y="2730"/>
                  </a:lnTo>
                  <a:lnTo>
                    <a:pt x="2972" y="2752"/>
                  </a:lnTo>
                  <a:lnTo>
                    <a:pt x="2910" y="2764"/>
                  </a:lnTo>
                  <a:lnTo>
                    <a:pt x="2847" y="2770"/>
                  </a:lnTo>
                  <a:lnTo>
                    <a:pt x="2767" y="2771"/>
                  </a:lnTo>
                  <a:lnTo>
                    <a:pt x="2765" y="2874"/>
                  </a:lnTo>
                  <a:lnTo>
                    <a:pt x="2742" y="3006"/>
                  </a:lnTo>
                  <a:lnTo>
                    <a:pt x="2714" y="3087"/>
                  </a:lnTo>
                  <a:lnTo>
                    <a:pt x="2633" y="3250"/>
                  </a:lnTo>
                  <a:lnTo>
                    <a:pt x="2550" y="3372"/>
                  </a:lnTo>
                  <a:lnTo>
                    <a:pt x="2456" y="3463"/>
                  </a:lnTo>
                  <a:lnTo>
                    <a:pt x="2363" y="3537"/>
                  </a:lnTo>
                  <a:lnTo>
                    <a:pt x="2279" y="3588"/>
                  </a:lnTo>
                  <a:lnTo>
                    <a:pt x="2205" y="3622"/>
                  </a:lnTo>
                  <a:lnTo>
                    <a:pt x="2127" y="3652"/>
                  </a:lnTo>
                  <a:lnTo>
                    <a:pt x="2058" y="3672"/>
                  </a:lnTo>
                  <a:lnTo>
                    <a:pt x="1988" y="3685"/>
                  </a:lnTo>
                  <a:lnTo>
                    <a:pt x="1937" y="3691"/>
                  </a:lnTo>
                  <a:lnTo>
                    <a:pt x="1890" y="3694"/>
                  </a:lnTo>
                  <a:lnTo>
                    <a:pt x="1844" y="3697"/>
                  </a:lnTo>
                  <a:close/>
                </a:path>
              </a:pathLst>
            </a:custGeom>
            <a:solidFill>
              <a:srgbClr val="FFFF80"/>
            </a:solidFill>
            <a:ln w="19050" cap="flat" cmpd="sng">
              <a:solidFill>
                <a:schemeClr val="tx1"/>
              </a:solidFill>
              <a:prstDash val="solid"/>
              <a:round/>
              <a:headEnd/>
              <a:tailEnd/>
            </a:ln>
          </p:spPr>
          <p:txBody>
            <a:bodyPr wrap="none" anchor="ctr"/>
            <a:lstStyle/>
            <a:p>
              <a:endParaRPr lang="en-US"/>
            </a:p>
          </p:txBody>
        </p:sp>
        <p:sp>
          <p:nvSpPr>
            <p:cNvPr id="104486" name="Text Box 86"/>
            <p:cNvSpPr txBox="1">
              <a:spLocks noChangeArrowheads="1"/>
            </p:cNvSpPr>
            <p:nvPr/>
          </p:nvSpPr>
          <p:spPr bwMode="auto">
            <a:xfrm>
              <a:off x="2436" y="985"/>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EOD</a:t>
              </a:r>
            </a:p>
          </p:txBody>
        </p:sp>
      </p:grpSp>
      <p:grpSp>
        <p:nvGrpSpPr>
          <p:cNvPr id="104476" name="Group 87"/>
          <p:cNvGrpSpPr>
            <a:grpSpLocks/>
          </p:cNvGrpSpPr>
          <p:nvPr/>
        </p:nvGrpSpPr>
        <p:grpSpPr bwMode="auto">
          <a:xfrm>
            <a:off x="5118100" y="2862263"/>
            <a:ext cx="547688" cy="365125"/>
            <a:chOff x="3230" y="928"/>
            <a:chExt cx="345" cy="230"/>
          </a:xfrm>
        </p:grpSpPr>
        <p:sp>
          <p:nvSpPr>
            <p:cNvPr id="104483" name="Rectangle 88"/>
            <p:cNvSpPr>
              <a:spLocks noChangeArrowheads="1"/>
            </p:cNvSpPr>
            <p:nvPr/>
          </p:nvSpPr>
          <p:spPr bwMode="auto">
            <a:xfrm>
              <a:off x="3230" y="928"/>
              <a:ext cx="345" cy="230"/>
            </a:xfrm>
            <a:prstGeom prst="rect">
              <a:avLst/>
            </a:prstGeom>
            <a:solidFill>
              <a:srgbClr val="80FFFF"/>
            </a:solidFill>
            <a:ln w="28575">
              <a:solidFill>
                <a:schemeClr val="tx1"/>
              </a:solidFill>
              <a:miter lim="800000"/>
              <a:headEnd/>
              <a:tailEnd/>
            </a:ln>
          </p:spPr>
          <p:txBody>
            <a:bodyPr/>
            <a:lstStyle/>
            <a:p>
              <a:endParaRPr lang="en-US"/>
            </a:p>
          </p:txBody>
        </p:sp>
        <p:sp>
          <p:nvSpPr>
            <p:cNvPr id="104484" name="Text Box 89"/>
            <p:cNvSpPr txBox="1">
              <a:spLocks noChangeArrowheads="1"/>
            </p:cNvSpPr>
            <p:nvPr/>
          </p:nvSpPr>
          <p:spPr bwMode="auto">
            <a:xfrm>
              <a:off x="3299" y="986"/>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EOD</a:t>
              </a:r>
            </a:p>
          </p:txBody>
        </p:sp>
      </p:grpSp>
      <p:grpSp>
        <p:nvGrpSpPr>
          <p:cNvPr id="104477" name="Group 90"/>
          <p:cNvGrpSpPr>
            <a:grpSpLocks/>
          </p:cNvGrpSpPr>
          <p:nvPr/>
        </p:nvGrpSpPr>
        <p:grpSpPr bwMode="auto">
          <a:xfrm>
            <a:off x="6484938" y="2844800"/>
            <a:ext cx="401637" cy="401638"/>
            <a:chOff x="4094" y="917"/>
            <a:chExt cx="253" cy="253"/>
          </a:xfrm>
        </p:grpSpPr>
        <p:sp>
          <p:nvSpPr>
            <p:cNvPr id="104481" name="Rectangle 91"/>
            <p:cNvSpPr>
              <a:spLocks noChangeArrowheads="1"/>
            </p:cNvSpPr>
            <p:nvPr/>
          </p:nvSpPr>
          <p:spPr bwMode="auto">
            <a:xfrm>
              <a:off x="4094" y="917"/>
              <a:ext cx="253" cy="253"/>
            </a:xfrm>
            <a:prstGeom prst="rect">
              <a:avLst/>
            </a:prstGeom>
            <a:solidFill>
              <a:srgbClr val="AAFFAA"/>
            </a:solidFill>
            <a:ln w="28575">
              <a:solidFill>
                <a:schemeClr val="tx1"/>
              </a:solidFill>
              <a:miter lim="800000"/>
              <a:headEnd/>
              <a:tailEnd/>
            </a:ln>
          </p:spPr>
          <p:txBody>
            <a:bodyPr/>
            <a:lstStyle/>
            <a:p>
              <a:endParaRPr lang="en-US"/>
            </a:p>
          </p:txBody>
        </p:sp>
        <p:sp>
          <p:nvSpPr>
            <p:cNvPr id="104482" name="Text Box 92"/>
            <p:cNvSpPr txBox="1">
              <a:spLocks noChangeArrowheads="1"/>
            </p:cNvSpPr>
            <p:nvPr/>
          </p:nvSpPr>
          <p:spPr bwMode="auto">
            <a:xfrm>
              <a:off x="4117" y="986"/>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EOD</a:t>
              </a:r>
            </a:p>
          </p:txBody>
        </p:sp>
      </p:grpSp>
      <p:grpSp>
        <p:nvGrpSpPr>
          <p:cNvPr id="104478" name="Group 93"/>
          <p:cNvGrpSpPr>
            <a:grpSpLocks/>
          </p:cNvGrpSpPr>
          <p:nvPr/>
        </p:nvGrpSpPr>
        <p:grpSpPr bwMode="auto">
          <a:xfrm>
            <a:off x="7735888" y="2779713"/>
            <a:ext cx="530225" cy="530225"/>
            <a:chOff x="4878" y="876"/>
            <a:chExt cx="334" cy="334"/>
          </a:xfrm>
        </p:grpSpPr>
        <p:sp>
          <p:nvSpPr>
            <p:cNvPr id="104479" name="Freeform 94"/>
            <p:cNvSpPr>
              <a:spLocks/>
            </p:cNvSpPr>
            <p:nvPr/>
          </p:nvSpPr>
          <p:spPr bwMode="auto">
            <a:xfrm>
              <a:off x="4878" y="876"/>
              <a:ext cx="334" cy="334"/>
            </a:xfrm>
            <a:custGeom>
              <a:avLst/>
              <a:gdLst>
                <a:gd name="T0" fmla="*/ 156 w 312"/>
                <a:gd name="T1" fmla="*/ 0 h 312"/>
                <a:gd name="T2" fmla="*/ 0 w 312"/>
                <a:gd name="T3" fmla="*/ 156 h 312"/>
                <a:gd name="T4" fmla="*/ 156 w 312"/>
                <a:gd name="T5" fmla="*/ 312 h 312"/>
                <a:gd name="T6" fmla="*/ 312 w 312"/>
                <a:gd name="T7" fmla="*/ 156 h 312"/>
                <a:gd name="T8" fmla="*/ 156 w 312"/>
                <a:gd name="T9" fmla="*/ 0 h 312"/>
                <a:gd name="T10" fmla="*/ 0 60000 65536"/>
                <a:gd name="T11" fmla="*/ 0 60000 65536"/>
                <a:gd name="T12" fmla="*/ 0 60000 65536"/>
                <a:gd name="T13" fmla="*/ 0 60000 65536"/>
                <a:gd name="T14" fmla="*/ 0 60000 65536"/>
                <a:gd name="T15" fmla="*/ 0 w 312"/>
                <a:gd name="T16" fmla="*/ 0 h 312"/>
                <a:gd name="T17" fmla="*/ 312 w 312"/>
                <a:gd name="T18" fmla="*/ 312 h 312"/>
              </a:gdLst>
              <a:ahLst/>
              <a:cxnLst>
                <a:cxn ang="T10">
                  <a:pos x="T0" y="T1"/>
                </a:cxn>
                <a:cxn ang="T11">
                  <a:pos x="T2" y="T3"/>
                </a:cxn>
                <a:cxn ang="T12">
                  <a:pos x="T4" y="T5"/>
                </a:cxn>
                <a:cxn ang="T13">
                  <a:pos x="T6" y="T7"/>
                </a:cxn>
                <a:cxn ang="T14">
                  <a:pos x="T8" y="T9"/>
                </a:cxn>
              </a:cxnLst>
              <a:rect l="T15" t="T16" r="T17" b="T18"/>
              <a:pathLst>
                <a:path w="312" h="312">
                  <a:moveTo>
                    <a:pt x="156" y="0"/>
                  </a:moveTo>
                  <a:lnTo>
                    <a:pt x="0" y="156"/>
                  </a:lnTo>
                  <a:lnTo>
                    <a:pt x="156" y="312"/>
                  </a:lnTo>
                  <a:lnTo>
                    <a:pt x="312" y="156"/>
                  </a:lnTo>
                  <a:lnTo>
                    <a:pt x="156" y="0"/>
                  </a:lnTo>
                  <a:close/>
                </a:path>
              </a:pathLst>
            </a:custGeom>
            <a:solidFill>
              <a:srgbClr val="FF8080"/>
            </a:solidFill>
            <a:ln w="19050" cmpd="sng">
              <a:solidFill>
                <a:schemeClr val="tx1"/>
              </a:solidFill>
              <a:prstDash val="solid"/>
              <a:round/>
              <a:headEnd/>
              <a:tailEnd/>
            </a:ln>
          </p:spPr>
          <p:txBody>
            <a:bodyPr/>
            <a:lstStyle/>
            <a:p>
              <a:endParaRPr lang="en-US"/>
            </a:p>
          </p:txBody>
        </p:sp>
        <p:sp>
          <p:nvSpPr>
            <p:cNvPr id="104480" name="Text Box 95"/>
            <p:cNvSpPr txBox="1">
              <a:spLocks noChangeArrowheads="1"/>
            </p:cNvSpPr>
            <p:nvPr/>
          </p:nvSpPr>
          <p:spPr bwMode="auto">
            <a:xfrm>
              <a:off x="4942" y="986"/>
              <a:ext cx="208" cy="115"/>
            </a:xfrm>
            <a:prstGeom prst="rect">
              <a:avLst/>
            </a:prstGeom>
            <a:noFill/>
            <a:ln w="12700">
              <a:noFill/>
              <a:miter lim="800000"/>
              <a:headEnd/>
              <a:tailEnd/>
            </a:ln>
          </p:spPr>
          <p:txBody>
            <a:bodyPr wrap="none" lIns="0" tIns="0" rIns="0" bIns="0" anchor="ctr" anchorCtr="1">
              <a:spAutoFit/>
            </a:bodyPr>
            <a:lstStyle/>
            <a:p>
              <a:pPr algn="ctr" eaLnBrk="0" hangingPunct="0"/>
              <a:r>
                <a:rPr lang="en-US" sz="1200" b="1"/>
                <a:t>EOD</a:t>
              </a:r>
            </a:p>
          </p:txBody>
        </p:sp>
      </p:grpSp>
    </p:spTree>
  </p:cSld>
  <p:clrMapOvr>
    <a:masterClrMapping/>
  </p:clrMapOvr>
</p:sld>
</file>

<file path=ppt/theme/theme1.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6C1905650A94C8488F404D5B334193A8" ma:contentTypeVersion="13" ma:contentTypeDescription="Create a new document." ma:contentTypeScope="" ma:versionID="3d29c4b41a17a49ba8beb380326b9ca0">
  <xsd:schema xmlns:xsd="http://www.w3.org/2001/XMLSchema" xmlns:xs="http://www.w3.org/2001/XMLSchema" xmlns:p="http://schemas.microsoft.com/office/2006/metadata/properties" xmlns:ns2="574b288a-56a5-47c5-b485-7d42df286d7f" xmlns:ns3="4eb914f7-a9d8-46bd-aaca-118fffa001e3" targetNamespace="http://schemas.microsoft.com/office/2006/metadata/properties" ma:root="true" ma:fieldsID="e985c3f8544e594e2a8885d3dc8f8801" ns2:_="" ns3:_="">
    <xsd:import namespace="574b288a-56a5-47c5-b485-7d42df286d7f"/>
    <xsd:import namespace="4eb914f7-a9d8-46bd-aaca-118fffa001e3"/>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DateTaken" minOccurs="0"/>
                <xsd:element ref="ns2:MediaServiceAutoTags" minOccurs="0"/>
                <xsd:element ref="ns2:MediaServiceOCR" minOccurs="0"/>
                <xsd:element ref="ns2:MediaServiceGenerationTime" minOccurs="0"/>
                <xsd:element ref="ns2:MediaServiceEventHashCode" minOccurs="0"/>
                <xsd:element ref="ns2:MediaServiceKeyPoints" minOccurs="0"/>
                <xsd:element ref="ns3:SharedWithUsers" minOccurs="0"/>
                <xsd:element ref="ns3:SharedWithDetails" minOccurs="0"/>
                <xsd:element ref="ns2:MediaServiceLocation" minOccurs="0"/>
                <xsd:element ref="ns2:MediaLengthInSecond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574b288a-56a5-47c5-b485-7d42df286d7f"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DateTaken" ma:index="11" nillable="true" ma:displayName="MediaServiceDateTaken" ma:hidden="true" ma:internalName="MediaServiceDateTaken" ma:readOnly="true">
      <xsd:simpleType>
        <xsd:restriction base="dms:Text"/>
      </xsd:simpleType>
    </xsd:element>
    <xsd:element name="MediaServiceAutoTags" ma:index="12" nillable="true" ma:displayName="Tags" ma:internalName="MediaServiceAutoTags" ma:readOnly="true">
      <xsd:simpleType>
        <xsd:restriction base="dms:Text"/>
      </xsd:simpleType>
    </xsd:element>
    <xsd:element name="MediaServiceOCR" ma:index="13" nillable="true" ma:displayName="Extracted Text" ma:internalName="MediaServiceOCR" ma:readOnly="true">
      <xsd:simpleType>
        <xsd:restriction base="dms:Note">
          <xsd:maxLength value="255"/>
        </xsd:restriction>
      </xsd:simpleType>
    </xsd:element>
    <xsd:element name="MediaServiceGenerationTime" ma:index="14" nillable="true" ma:displayName="MediaServiceGenerationTime" ma:hidden="true" ma:internalName="MediaServiceGenerationTime" ma:readOnly="true">
      <xsd:simpleType>
        <xsd:restriction base="dms:Text"/>
      </xsd:simpleType>
    </xsd:element>
    <xsd:element name="MediaServiceEventHashCode" ma:index="15" nillable="true" ma:displayName="MediaServiceEventHashCode" ma:hidden="true" ma:internalName="MediaServiceEventHashCode" ma:readOnly="true">
      <xsd:simpleType>
        <xsd:restriction base="dms:Text"/>
      </xsd:simpleType>
    </xsd:element>
    <xsd:element name="MediaServiceKeyPoints" ma:index="16" nillable="true" ma:displayName="KeyPoints" ma:internalName="MediaServiceKeyPoints" ma:readOnly="true">
      <xsd:simpleType>
        <xsd:restriction base="dms:Note">
          <xsd:maxLength value="255"/>
        </xsd:restriction>
      </xsd:simpleType>
    </xsd:element>
    <xsd:element name="MediaServiceLocation" ma:index="19" nillable="true" ma:displayName="Location" ma:internalName="MediaServiceLocation" ma:readOnly="true">
      <xsd:simpleType>
        <xsd:restriction base="dms:Text"/>
      </xsd:simpleType>
    </xsd:element>
    <xsd:element name="MediaLengthInSeconds" ma:index="20" nillable="true" ma:displayName="Length (seconds)" ma:internalName="MediaLengthInSeconds" ma:readOnly="true">
      <xsd:simpleType>
        <xsd:restriction base="dms:Unknown"/>
      </xsd:simpleType>
    </xsd:element>
  </xsd:schema>
  <xsd:schema xmlns:xsd="http://www.w3.org/2001/XMLSchema" xmlns:xs="http://www.w3.org/2001/XMLSchema" xmlns:dms="http://schemas.microsoft.com/office/2006/documentManagement/types" xmlns:pc="http://schemas.microsoft.com/office/infopath/2007/PartnerControls" targetNamespace="4eb914f7-a9d8-46bd-aaca-118fffa001e3" elementFormDefault="qualified">
    <xsd:import namespace="http://schemas.microsoft.com/office/2006/documentManagement/types"/>
    <xsd:import namespace="http://schemas.microsoft.com/office/infopath/2007/PartnerControls"/>
    <xsd:element name="SharedWithUsers" ma:index="17"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8"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CF92768B-D3A1-478B-8C85-12ADCDAF00AA}">
  <ds:schemaRefs>
    <ds:schemaRef ds:uri="http://schemas.microsoft.com/office/2006/metadata/properties"/>
    <ds:schemaRef ds:uri="http://schemas.microsoft.com/office/2006/documentManagement/types"/>
    <ds:schemaRef ds:uri="4eb914f7-a9d8-46bd-aaca-118fffa001e3"/>
    <ds:schemaRef ds:uri="http://purl.org/dc/elements/1.1/"/>
    <ds:schemaRef ds:uri="http://purl.org/dc/terms/"/>
    <ds:schemaRef ds:uri="http://www.w3.org/XML/1998/namespace"/>
    <ds:schemaRef ds:uri="http://purl.org/dc/dcmitype/"/>
    <ds:schemaRef ds:uri="http://schemas.microsoft.com/office/infopath/2007/PartnerControls"/>
    <ds:schemaRef ds:uri="http://schemas.openxmlformats.org/package/2006/metadata/core-properties"/>
    <ds:schemaRef ds:uri="574b288a-56a5-47c5-b485-7d42df286d7f"/>
  </ds:schemaRefs>
</ds:datastoreItem>
</file>

<file path=customXml/itemProps2.xml><?xml version="1.0" encoding="utf-8"?>
<ds:datastoreItem xmlns:ds="http://schemas.openxmlformats.org/officeDocument/2006/customXml" ds:itemID="{93A533FC-A501-4C97-A3FA-6F4F0FEDE099}">
  <ds:schemaRefs>
    <ds:schemaRef ds:uri="http://schemas.microsoft.com/sharepoint/v3/contenttype/forms"/>
  </ds:schemaRefs>
</ds:datastoreItem>
</file>

<file path=customXml/itemProps3.xml><?xml version="1.0" encoding="utf-8"?>
<ds:datastoreItem xmlns:ds="http://schemas.openxmlformats.org/officeDocument/2006/customXml" ds:itemID="{A2BD8F4E-731B-40A4-ACD0-56CDBD1BD917}">
  <ds:schemaRefs>
    <ds:schemaRef ds:uri="http://schemas.microsoft.com/office/2006/metadata/contentType"/>
    <ds:schemaRef ds:uri="http://schemas.microsoft.com/office/2006/metadata/properties/metaAttributes"/>
    <ds:schemaRef ds:uri="http://www.w3.org/2001/XMLSchema"/>
    <ds:schemaRef ds:uri="http://schemas.microsoft.com/office/2006/metadata/properties"/>
    <ds:schemaRef ds:uri="574b288a-56a5-47c5-b485-7d42df286d7f"/>
    <ds:schemaRef ds:uri="4eb914f7-a9d8-46bd-aaca-118fffa001e3"/>
    <ds:schemaRef ds:uri="http://schemas.microsoft.com/office/2006/documentManagement/types"/>
    <ds:schemaRef ds:uri="http://schemas.microsoft.com/office/infopath/2007/PartnerControls"/>
    <ds:schemaRef ds:uri="http://schemas.openxmlformats.org/package/2006/metadata/core-properties"/>
    <ds:schemaRef ds:uri="http://purl.org/dc/elements/1.1/"/>
    <ds:schemaRef ds:uri="http://purl.org/dc/terms/"/>
    <ds:schemaRef ds:uri="http://schemas.microsoft.com/internal/obd"/>
  </ds:schemaRefs>
</ds:datastoreItem>
</file>

<file path=docProps/app.xml><?xml version="1.0" encoding="utf-8"?>
<Properties xmlns="http://schemas.openxmlformats.org/officeDocument/2006/extended-properties" xmlns:vt="http://schemas.openxmlformats.org/officeDocument/2006/docPropsVTypes">
  <TotalTime>487</TotalTime>
  <Words>20171</Words>
  <PresentationFormat>On-screen Show (4:3)</PresentationFormat>
  <Paragraphs>8797</Paragraphs>
  <Slides>206</Slides>
  <Notes>147</Notes>
  <HiddenSlides>0</HiddenSlides>
  <MMClips>0</MMClips>
  <ScaleCrop>false</ScaleCrop>
  <HeadingPairs>
    <vt:vector size="8" baseType="variant">
      <vt:variant>
        <vt:lpstr>Fonts Used</vt:lpstr>
      </vt:variant>
      <vt:variant>
        <vt:i4>10</vt:i4>
      </vt:variant>
      <vt:variant>
        <vt:lpstr>Theme</vt:lpstr>
      </vt:variant>
      <vt:variant>
        <vt:i4>1</vt:i4>
      </vt:variant>
      <vt:variant>
        <vt:lpstr>Embedded OLE Servers</vt:lpstr>
      </vt:variant>
      <vt:variant>
        <vt:i4>2</vt:i4>
      </vt:variant>
      <vt:variant>
        <vt:lpstr>Slide Titles</vt:lpstr>
      </vt:variant>
      <vt:variant>
        <vt:i4>206</vt:i4>
      </vt:variant>
    </vt:vector>
  </HeadingPairs>
  <TitlesOfParts>
    <vt:vector size="219" baseType="lpstr">
      <vt:lpstr>Arial</vt:lpstr>
      <vt:lpstr>Arial Black</vt:lpstr>
      <vt:lpstr>Arial Narrow</vt:lpstr>
      <vt:lpstr>Century Gothic</vt:lpstr>
      <vt:lpstr>Courier New</vt:lpstr>
      <vt:lpstr>MS Outlook</vt:lpstr>
      <vt:lpstr>Times New Roman</vt:lpstr>
      <vt:lpstr>Webdings</vt:lpstr>
      <vt:lpstr>Wingdings</vt:lpstr>
      <vt:lpstr>Wingdings 2</vt:lpstr>
      <vt:lpstr>Default Design</vt:lpstr>
      <vt:lpstr>Clip</vt:lpstr>
      <vt:lpstr>Paintbrush Picture</vt:lpstr>
      <vt:lpstr>USMC Symbols and Organizations</vt:lpstr>
      <vt:lpstr>USMC Symbols</vt:lpstr>
      <vt:lpstr>I MEF</vt:lpstr>
      <vt:lpstr>1st Mar Div</vt:lpstr>
      <vt:lpstr>3d MAW</vt:lpstr>
      <vt:lpstr>1st FSSG</vt:lpstr>
      <vt:lpstr>II MEF</vt:lpstr>
      <vt:lpstr>2d Mar Div</vt:lpstr>
      <vt:lpstr>2d MAW</vt:lpstr>
      <vt:lpstr>2d FSSG</vt:lpstr>
      <vt:lpstr>III MEF</vt:lpstr>
      <vt:lpstr>3d Mar Div</vt:lpstr>
      <vt:lpstr>1st MAW</vt:lpstr>
      <vt:lpstr>3d FSSG</vt:lpstr>
      <vt:lpstr>4th Mar Div</vt:lpstr>
      <vt:lpstr>4th MAW</vt:lpstr>
      <vt:lpstr>4th FSSG</vt:lpstr>
      <vt:lpstr>MEF</vt:lpstr>
      <vt:lpstr>1st MEB</vt:lpstr>
      <vt:lpstr>2d MEB</vt:lpstr>
      <vt:lpstr>MPF MEB (Enhanced)</vt:lpstr>
      <vt:lpstr>2015 Baseline MEB</vt:lpstr>
      <vt:lpstr>2015 Baseline MEB Amphib and 2015 MPF(F) Synergy </vt:lpstr>
      <vt:lpstr>MEU (SOC)</vt:lpstr>
      <vt:lpstr>2015 MEU</vt:lpstr>
      <vt:lpstr>Notional Rifle Company</vt:lpstr>
      <vt:lpstr>Individual Troop Symbols (2 slides) </vt:lpstr>
      <vt:lpstr>Individual Troop Symbols  developed in support of Distributed Operations Research</vt:lpstr>
      <vt:lpstr>MEF and Major subordinate command locations</vt:lpstr>
      <vt:lpstr>MEB locations</vt:lpstr>
      <vt:lpstr>Infantry and Artillery Regiment locations</vt:lpstr>
      <vt:lpstr>Aviation Group locations</vt:lpstr>
      <vt:lpstr>Weapons symbols</vt:lpstr>
      <vt:lpstr>High Level Commands</vt:lpstr>
      <vt:lpstr>Examples of Units in Divisions</vt:lpstr>
      <vt:lpstr>Examples of Supply Sites</vt:lpstr>
      <vt:lpstr>Mobility Modifiers                          Tactical Symbols</vt:lpstr>
      <vt:lpstr>Vehicle Symbols</vt:lpstr>
      <vt:lpstr>Aircraft / Aerial Vehicles (2 pages)</vt:lpstr>
      <vt:lpstr>Aviation Symbols</vt:lpstr>
      <vt:lpstr>Miscellaneous Comm or Electronics</vt:lpstr>
      <vt:lpstr>Enemy Units (2 pages)</vt:lpstr>
      <vt:lpstr>Enemy Units</vt:lpstr>
      <vt:lpstr>Operations Other Than War Symbology OOTW (3 pages)</vt:lpstr>
      <vt:lpstr>Operations Other Than War Symbology OOTW</vt:lpstr>
      <vt:lpstr>Operations Other Than War Symbology OOTW</vt:lpstr>
      <vt:lpstr>Supply Classes</vt:lpstr>
      <vt:lpstr>Army Experimental Symbols</vt:lpstr>
      <vt:lpstr>Navy Unique Symbols</vt:lpstr>
      <vt:lpstr>Air Force Unique Symbols</vt:lpstr>
      <vt:lpstr>Examples of Combat Effectives Graphics Task-Organized Composition Graphics</vt:lpstr>
      <vt:lpstr>Tactical Mission Graphics</vt:lpstr>
      <vt:lpstr>MIL-STD-2525B</vt:lpstr>
      <vt:lpstr>MIL-STD-2525B Table of Contents</vt:lpstr>
      <vt:lpstr> Default Fill Colors for Computer Displays</vt:lpstr>
      <vt:lpstr> Default Icon Colors for Computer Displays</vt:lpstr>
      <vt:lpstr> Default Colors for Hand Drawn Displays</vt:lpstr>
      <vt:lpstr> Display Options</vt:lpstr>
      <vt:lpstr>Frame Shapes depicting affiliations and battle dimensions</vt:lpstr>
      <vt:lpstr>Frame Shapes (Continued)</vt:lpstr>
      <vt:lpstr>Graphic Modifiers for Tactical Symbol Modifiers</vt:lpstr>
      <vt:lpstr>Equipment Mobility Indicators</vt:lpstr>
      <vt:lpstr>Auxiliary Equipment Indicators</vt:lpstr>
      <vt:lpstr>Ground Structures and Installations  (5 pages)</vt:lpstr>
      <vt:lpstr>Ground Structures and Installations Continued</vt:lpstr>
      <vt:lpstr>Ground Structures and Installations Continued</vt:lpstr>
      <vt:lpstr>Ground Structures and Installations Continued</vt:lpstr>
      <vt:lpstr>Ground Structures and Installations (continued)</vt:lpstr>
      <vt:lpstr>Military Operations Other Than War (5 slides)</vt:lpstr>
      <vt:lpstr>Military Operations Other Than War (continued)</vt:lpstr>
      <vt:lpstr>Military Operations Other Than War (continued)</vt:lpstr>
      <vt:lpstr>Military Operations Other Than War (continued)</vt:lpstr>
      <vt:lpstr>Military Operations Other Than War (continued)</vt:lpstr>
      <vt:lpstr>Labeling for Points, Lines, Areas, Boundaries, NBC Events</vt:lpstr>
      <vt:lpstr>NBC Symbols</vt:lpstr>
      <vt:lpstr>HQ / Ground Units – Infantry (2 Slides)</vt:lpstr>
      <vt:lpstr>Ground Units – Infantry / Armor (2 slides)</vt:lpstr>
      <vt:lpstr>Ground Units –Armor (CONT)</vt:lpstr>
      <vt:lpstr>Ground Units – Anti-Armor (2 Slides)</vt:lpstr>
      <vt:lpstr>Ground Units – Anti-Armor (Cont) / Recon (2 slides)</vt:lpstr>
      <vt:lpstr>Ground Units –  Recon (Cont)</vt:lpstr>
      <vt:lpstr>Ground Units –  Artillery (4 slides)</vt:lpstr>
      <vt:lpstr>Ground Units –  Artillery (Cont)</vt:lpstr>
      <vt:lpstr>Ground Units –  Artillery (Cont)</vt:lpstr>
      <vt:lpstr>Ground Units –  Artillery (Cont)</vt:lpstr>
      <vt:lpstr>Ground Units – Rockets</vt:lpstr>
      <vt:lpstr>Ground Units – Engineers (2 Slides)</vt:lpstr>
      <vt:lpstr>Ground Units – Engineers (Cont)</vt:lpstr>
      <vt:lpstr>Ground Units – Aviation (3 Slides)</vt:lpstr>
      <vt:lpstr>Ground Units – Aviation (Cont)</vt:lpstr>
      <vt:lpstr>Ground Units – Aviation (Cont)</vt:lpstr>
      <vt:lpstr>Air Defense Units (2 slides)</vt:lpstr>
      <vt:lpstr>Air Defense Units (Cont)</vt:lpstr>
      <vt:lpstr>Special Operations Forces (4 slides)</vt:lpstr>
      <vt:lpstr>Special Operations Forces (Cont)</vt:lpstr>
      <vt:lpstr>Special Operations Forces (Cont)</vt:lpstr>
      <vt:lpstr>Special Operations Forces (Cont)</vt:lpstr>
      <vt:lpstr>Internal Security Forces</vt:lpstr>
      <vt:lpstr>Combat Support</vt:lpstr>
      <vt:lpstr>Combat Support NBC (2 Slides)</vt:lpstr>
      <vt:lpstr>NBC (CONT)</vt:lpstr>
      <vt:lpstr>Military Intelligence (3 slides)</vt:lpstr>
      <vt:lpstr>Military Intelligence (Cont)</vt:lpstr>
      <vt:lpstr>Military Intelligence (Cont)</vt:lpstr>
      <vt:lpstr>Law Enforcement</vt:lpstr>
      <vt:lpstr>Combat Support – Signal Units (2 Pages)</vt:lpstr>
      <vt:lpstr>Signal Units (Cont)</vt:lpstr>
      <vt:lpstr>Combat Service Support (17 Pages)</vt:lpstr>
      <vt:lpstr>CSS Admin (CONT)</vt:lpstr>
      <vt:lpstr>CSS Admin (CONT)</vt:lpstr>
      <vt:lpstr>CSS Admin (CONT)</vt:lpstr>
      <vt:lpstr>CSS Admin - Medical</vt:lpstr>
      <vt:lpstr>CSS Medical (CONT)</vt:lpstr>
      <vt:lpstr>CSS Medical - Supply</vt:lpstr>
      <vt:lpstr>CSS Supply CONT)</vt:lpstr>
      <vt:lpstr>CSS Supply (CONT)</vt:lpstr>
      <vt:lpstr>CSS Supply (CONT)</vt:lpstr>
      <vt:lpstr>CSS Supply (CONT)</vt:lpstr>
      <vt:lpstr>CSS Supply / Transportation</vt:lpstr>
      <vt:lpstr>CSS  Transportation (Cont)</vt:lpstr>
      <vt:lpstr>CSS  Transportation / Maintenance</vt:lpstr>
      <vt:lpstr>CSS  Maintenance (Cont)</vt:lpstr>
      <vt:lpstr>CSS  Maintenance (Cont)</vt:lpstr>
      <vt:lpstr>Ground Equipment / Weapons Systems (25 Slides)</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(Cont)</vt:lpstr>
      <vt:lpstr>Weapons Systems / Ground Equipment (Cont)</vt:lpstr>
      <vt:lpstr>Weapons Systems / Ground Equipment (Cont)</vt:lpstr>
      <vt:lpstr>Weapons Systems / Ground Equipment (Cont)</vt:lpstr>
      <vt:lpstr>Weapons Systems / Ground Equipment (Cont)</vt:lpstr>
      <vt:lpstr>Weapons Systems / Ground Equipment (Cont)</vt:lpstr>
      <vt:lpstr>Weapons Systems / Equipment (Cont)</vt:lpstr>
      <vt:lpstr>Weapons Systems / Ground Equipment (Cont)</vt:lpstr>
      <vt:lpstr>Sea Surface Symbols (8 slides)</vt:lpstr>
      <vt:lpstr>Sea Surface Symbols (Cont)</vt:lpstr>
      <vt:lpstr>Sea Surface Symbols (Cont)</vt:lpstr>
      <vt:lpstr>Sea Surface Symbols (Cont)</vt:lpstr>
      <vt:lpstr>Sea Surface Symbols (Cont)</vt:lpstr>
      <vt:lpstr>Sea Surface Symbols Non Military</vt:lpstr>
      <vt:lpstr>Sea Surface Symbols Non Military</vt:lpstr>
      <vt:lpstr>Sea Surface Symbols Non Military</vt:lpstr>
      <vt:lpstr>Sea Sub-Surface Symbols (2 slides)</vt:lpstr>
      <vt:lpstr>Sea Sub-Surface Symbols (Continued)</vt:lpstr>
      <vt:lpstr>Miscellaneous Graphics Collections (Several pages)</vt:lpstr>
      <vt:lpstr>PowerPoint Presentation</vt:lpstr>
      <vt:lpstr>PowerPoint Presentation</vt:lpstr>
      <vt:lpstr>ILLUSTRATION of overlapping subordinate priorities</vt:lpstr>
      <vt:lpstr>Work Sheet</vt:lpstr>
      <vt:lpstr>Tips and Instructions</vt:lpstr>
      <vt:lpstr>Scratch Sheet</vt:lpstr>
      <vt:lpstr>Scratch Sheet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Briefing Graphics &amp; Unit Symbols,  Wargaming Div, MCWL, Quantico Updated 10 Jan 2005 (see speaker notes for details)</vt:lpstr>
      <vt:lpstr>PowerPoint Presentation</vt:lpstr>
      <vt:lpstr>PowerPoint Presentation</vt:lpstr>
      <vt:lpstr>PowerPoint Presentation</vt:lpstr>
      <vt:lpstr>PowerPoint Presentation</vt:lpstr>
      <vt:lpstr>PowerPoint Presentation</vt:lpstr>
      <vt:lpstr>793RD SSM BRIGADE (2ND OSC)</vt:lpstr>
      <vt:lpstr>Comments</vt:lpstr>
      <vt:lpstr>Basic Symbols</vt:lpstr>
      <vt:lpstr>Equipment Symbol Labeling</vt:lpstr>
      <vt:lpstr>Examples of Unit Symbols with Labeling Fields</vt:lpstr>
      <vt:lpstr>Unit Size Indicators         Unit Symbol Modifiers</vt:lpstr>
      <vt:lpstr>Combat Arms (continued next page)</vt:lpstr>
      <vt:lpstr>Combat Arms</vt:lpstr>
      <vt:lpstr>Combat Support</vt:lpstr>
      <vt:lpstr>Combat Support                 Combat Service Support (2 pages)</vt:lpstr>
      <vt:lpstr>Special Operations Forces (SOF)</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
  <dcterms:created xsi:type="dcterms:W3CDTF">2007-07-19T05:38:35Z</dcterms:created>
  <dcterms:modified xsi:type="dcterms:W3CDTF">2021-11-17T09:18:53Z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0x0101006C1905650A94C8488F404D5B334193A8</vt:lpwstr>
  </property>
</Properties>
</file>